
<file path=[Content_Types].xml><?xml version="1.0" encoding="utf-8"?>
<Types xmlns="http://schemas.openxmlformats.org/package/2006/content-types">
  <Default Extension="xml" ContentType="application/xml"/>
  <Default Extension="jpeg" ContentType="image/jpeg"/>
  <Default Extension="rels" ContentType="application/vnd.openxmlformats-package.relationships+xml"/>
  <Default Extension="emf" ContentType="image/x-emf"/>
  <Default Extension="tif" ContentType="image/tiff"/>
  <Default Extension="bin" ContentType="application/vnd.openxmlformats-officedocument.presentationml.printerSettings"/>
  <Default Extension="png" ContentType="image/pn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4" Type="http://schemas.openxmlformats.org/officeDocument/2006/relationships/extended-properties" Target="docProps/app.xml"/><Relationship Id="rId1" Type="http://schemas.openxmlformats.org/officeDocument/2006/relationships/officeDocument" Target="ppt/presentation.xml"/><Relationship Id="rId2" Type="http://schemas.openxmlformats.org/package/2006/relationships/metadata/thumbnail" Target="docProps/thumbnail.jpeg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77"/>
  </p:notesMasterIdLst>
  <p:sldIdLst>
    <p:sldId id="262" r:id="rId2"/>
    <p:sldId id="260" r:id="rId3"/>
    <p:sldId id="261" r:id="rId4"/>
    <p:sldId id="263" r:id="rId5"/>
    <p:sldId id="264" r:id="rId6"/>
    <p:sldId id="265" r:id="rId7"/>
    <p:sldId id="266" r:id="rId8"/>
    <p:sldId id="494" r:id="rId9"/>
    <p:sldId id="272" r:id="rId10"/>
    <p:sldId id="267" r:id="rId11"/>
    <p:sldId id="268" r:id="rId12"/>
    <p:sldId id="269" r:id="rId13"/>
    <p:sldId id="495" r:id="rId14"/>
    <p:sldId id="270" r:id="rId15"/>
    <p:sldId id="496" r:id="rId16"/>
    <p:sldId id="497" r:id="rId17"/>
    <p:sldId id="498" r:id="rId18"/>
    <p:sldId id="499" r:id="rId19"/>
    <p:sldId id="500" r:id="rId20"/>
    <p:sldId id="501" r:id="rId21"/>
    <p:sldId id="502" r:id="rId22"/>
    <p:sldId id="503" r:id="rId23"/>
    <p:sldId id="504" r:id="rId24"/>
    <p:sldId id="505" r:id="rId25"/>
    <p:sldId id="506" r:id="rId26"/>
    <p:sldId id="507" r:id="rId27"/>
    <p:sldId id="508" r:id="rId28"/>
    <p:sldId id="509" r:id="rId29"/>
    <p:sldId id="510" r:id="rId30"/>
    <p:sldId id="511" r:id="rId31"/>
    <p:sldId id="512" r:id="rId32"/>
    <p:sldId id="513" r:id="rId33"/>
    <p:sldId id="514" r:id="rId34"/>
    <p:sldId id="515" r:id="rId35"/>
    <p:sldId id="516" r:id="rId36"/>
    <p:sldId id="517" r:id="rId37"/>
    <p:sldId id="518" r:id="rId38"/>
    <p:sldId id="519" r:id="rId39"/>
    <p:sldId id="520" r:id="rId40"/>
    <p:sldId id="521" r:id="rId41"/>
    <p:sldId id="522" r:id="rId42"/>
    <p:sldId id="523" r:id="rId43"/>
    <p:sldId id="524" r:id="rId44"/>
    <p:sldId id="525" r:id="rId45"/>
    <p:sldId id="526" r:id="rId46"/>
    <p:sldId id="527" r:id="rId47"/>
    <p:sldId id="528" r:id="rId48"/>
    <p:sldId id="529" r:id="rId49"/>
    <p:sldId id="530" r:id="rId50"/>
    <p:sldId id="531" r:id="rId51"/>
    <p:sldId id="532" r:id="rId52"/>
    <p:sldId id="533" r:id="rId53"/>
    <p:sldId id="534" r:id="rId54"/>
    <p:sldId id="535" r:id="rId55"/>
    <p:sldId id="536" r:id="rId56"/>
    <p:sldId id="537" r:id="rId57"/>
    <p:sldId id="538" r:id="rId58"/>
    <p:sldId id="539" r:id="rId59"/>
    <p:sldId id="540" r:id="rId60"/>
    <p:sldId id="541" r:id="rId61"/>
    <p:sldId id="542" r:id="rId62"/>
    <p:sldId id="543" r:id="rId63"/>
    <p:sldId id="544" r:id="rId64"/>
    <p:sldId id="545" r:id="rId65"/>
    <p:sldId id="546" r:id="rId66"/>
    <p:sldId id="547" r:id="rId67"/>
    <p:sldId id="548" r:id="rId68"/>
    <p:sldId id="549" r:id="rId69"/>
    <p:sldId id="550" r:id="rId70"/>
    <p:sldId id="551" r:id="rId71"/>
    <p:sldId id="552" r:id="rId72"/>
    <p:sldId id="553" r:id="rId73"/>
    <p:sldId id="554" r:id="rId74"/>
    <p:sldId id="555" r:id="rId75"/>
    <p:sldId id="556" r:id="rId76"/>
    <p:sldId id="557" r:id="rId77"/>
    <p:sldId id="558" r:id="rId78"/>
    <p:sldId id="679" r:id="rId79"/>
    <p:sldId id="559" r:id="rId80"/>
    <p:sldId id="561" r:id="rId81"/>
    <p:sldId id="562" r:id="rId82"/>
    <p:sldId id="563" r:id="rId83"/>
    <p:sldId id="680" r:id="rId84"/>
    <p:sldId id="564" r:id="rId85"/>
    <p:sldId id="565" r:id="rId86"/>
    <p:sldId id="566" r:id="rId87"/>
    <p:sldId id="567" r:id="rId88"/>
    <p:sldId id="568" r:id="rId89"/>
    <p:sldId id="569" r:id="rId90"/>
    <p:sldId id="570" r:id="rId91"/>
    <p:sldId id="571" r:id="rId92"/>
    <p:sldId id="681" r:id="rId93"/>
    <p:sldId id="572" r:id="rId94"/>
    <p:sldId id="574" r:id="rId95"/>
    <p:sldId id="575" r:id="rId96"/>
    <p:sldId id="576" r:id="rId97"/>
    <p:sldId id="577" r:id="rId98"/>
    <p:sldId id="578" r:id="rId99"/>
    <p:sldId id="579" r:id="rId100"/>
    <p:sldId id="580" r:id="rId101"/>
    <p:sldId id="581" r:id="rId102"/>
    <p:sldId id="582" r:id="rId103"/>
    <p:sldId id="583" r:id="rId104"/>
    <p:sldId id="584" r:id="rId105"/>
    <p:sldId id="585" r:id="rId106"/>
    <p:sldId id="586" r:id="rId107"/>
    <p:sldId id="587" r:id="rId108"/>
    <p:sldId id="588" r:id="rId109"/>
    <p:sldId id="589" r:id="rId110"/>
    <p:sldId id="590" r:id="rId111"/>
    <p:sldId id="591" r:id="rId112"/>
    <p:sldId id="592" r:id="rId113"/>
    <p:sldId id="682" r:id="rId114"/>
    <p:sldId id="593" r:id="rId115"/>
    <p:sldId id="594" r:id="rId116"/>
    <p:sldId id="595" r:id="rId117"/>
    <p:sldId id="596" r:id="rId118"/>
    <p:sldId id="597" r:id="rId119"/>
    <p:sldId id="598" r:id="rId120"/>
    <p:sldId id="599" r:id="rId121"/>
    <p:sldId id="600" r:id="rId122"/>
    <p:sldId id="601" r:id="rId123"/>
    <p:sldId id="602" r:id="rId124"/>
    <p:sldId id="603" r:id="rId125"/>
    <p:sldId id="604" r:id="rId126"/>
    <p:sldId id="605" r:id="rId127"/>
    <p:sldId id="606" r:id="rId128"/>
    <p:sldId id="607" r:id="rId129"/>
    <p:sldId id="608" r:id="rId130"/>
    <p:sldId id="609" r:id="rId131"/>
    <p:sldId id="610" r:id="rId132"/>
    <p:sldId id="611" r:id="rId133"/>
    <p:sldId id="612" r:id="rId134"/>
    <p:sldId id="613" r:id="rId135"/>
    <p:sldId id="614" r:id="rId136"/>
    <p:sldId id="615" r:id="rId137"/>
    <p:sldId id="616" r:id="rId138"/>
    <p:sldId id="617" r:id="rId139"/>
    <p:sldId id="618" r:id="rId140"/>
    <p:sldId id="619" r:id="rId141"/>
    <p:sldId id="620" r:id="rId142"/>
    <p:sldId id="621" r:id="rId143"/>
    <p:sldId id="622" r:id="rId144"/>
    <p:sldId id="678" r:id="rId145"/>
    <p:sldId id="623" r:id="rId146"/>
    <p:sldId id="625" r:id="rId147"/>
    <p:sldId id="624" r:id="rId148"/>
    <p:sldId id="626" r:id="rId149"/>
    <p:sldId id="627" r:id="rId150"/>
    <p:sldId id="628" r:id="rId151"/>
    <p:sldId id="629" r:id="rId152"/>
    <p:sldId id="630" r:id="rId153"/>
    <p:sldId id="631" r:id="rId154"/>
    <p:sldId id="632" r:id="rId155"/>
    <p:sldId id="633" r:id="rId156"/>
    <p:sldId id="634" r:id="rId157"/>
    <p:sldId id="635" r:id="rId158"/>
    <p:sldId id="636" r:id="rId159"/>
    <p:sldId id="637" r:id="rId160"/>
    <p:sldId id="638" r:id="rId161"/>
    <p:sldId id="639" r:id="rId162"/>
    <p:sldId id="640" r:id="rId163"/>
    <p:sldId id="641" r:id="rId164"/>
    <p:sldId id="642" r:id="rId165"/>
    <p:sldId id="643" r:id="rId166"/>
    <p:sldId id="644" r:id="rId167"/>
    <p:sldId id="645" r:id="rId168"/>
    <p:sldId id="646" r:id="rId169"/>
    <p:sldId id="647" r:id="rId170"/>
    <p:sldId id="648" r:id="rId171"/>
    <p:sldId id="649" r:id="rId172"/>
    <p:sldId id="650" r:id="rId173"/>
    <p:sldId id="651" r:id="rId174"/>
    <p:sldId id="652" r:id="rId175"/>
    <p:sldId id="653" r:id="rId176"/>
    <p:sldId id="654" r:id="rId177"/>
    <p:sldId id="655" r:id="rId178"/>
    <p:sldId id="656" r:id="rId179"/>
    <p:sldId id="657" r:id="rId180"/>
    <p:sldId id="658" r:id="rId181"/>
    <p:sldId id="659" r:id="rId182"/>
    <p:sldId id="660" r:id="rId183"/>
    <p:sldId id="661" r:id="rId184"/>
    <p:sldId id="662" r:id="rId185"/>
    <p:sldId id="663" r:id="rId186"/>
    <p:sldId id="664" r:id="rId187"/>
    <p:sldId id="665" r:id="rId188"/>
    <p:sldId id="666" r:id="rId189"/>
    <p:sldId id="667" r:id="rId190"/>
    <p:sldId id="668" r:id="rId191"/>
    <p:sldId id="669" r:id="rId192"/>
    <p:sldId id="670" r:id="rId193"/>
    <p:sldId id="671" r:id="rId194"/>
    <p:sldId id="672" r:id="rId195"/>
    <p:sldId id="673" r:id="rId196"/>
    <p:sldId id="674" r:id="rId197"/>
    <p:sldId id="675" r:id="rId198"/>
    <p:sldId id="676" r:id="rId199"/>
    <p:sldId id="677" r:id="rId200"/>
    <p:sldId id="683" r:id="rId201"/>
    <p:sldId id="684" r:id="rId202"/>
    <p:sldId id="685" r:id="rId203"/>
    <p:sldId id="686" r:id="rId204"/>
    <p:sldId id="687" r:id="rId205"/>
    <p:sldId id="688" r:id="rId206"/>
    <p:sldId id="689" r:id="rId207"/>
    <p:sldId id="690" r:id="rId208"/>
    <p:sldId id="691" r:id="rId209"/>
    <p:sldId id="692" r:id="rId210"/>
    <p:sldId id="693" r:id="rId211"/>
    <p:sldId id="694" r:id="rId212"/>
    <p:sldId id="695" r:id="rId213"/>
    <p:sldId id="696" r:id="rId214"/>
    <p:sldId id="697" r:id="rId215"/>
    <p:sldId id="698" r:id="rId216"/>
    <p:sldId id="699" r:id="rId217"/>
    <p:sldId id="700" r:id="rId218"/>
    <p:sldId id="701" r:id="rId219"/>
    <p:sldId id="702" r:id="rId220"/>
    <p:sldId id="703" r:id="rId221"/>
    <p:sldId id="704" r:id="rId222"/>
    <p:sldId id="705" r:id="rId223"/>
    <p:sldId id="706" r:id="rId224"/>
    <p:sldId id="707" r:id="rId225"/>
    <p:sldId id="708" r:id="rId226"/>
    <p:sldId id="709" r:id="rId227"/>
    <p:sldId id="710" r:id="rId228"/>
    <p:sldId id="711" r:id="rId229"/>
    <p:sldId id="712" r:id="rId230"/>
    <p:sldId id="713" r:id="rId231"/>
    <p:sldId id="714" r:id="rId232"/>
    <p:sldId id="715" r:id="rId233"/>
    <p:sldId id="716" r:id="rId234"/>
    <p:sldId id="717" r:id="rId235"/>
    <p:sldId id="718" r:id="rId236"/>
    <p:sldId id="719" r:id="rId237"/>
    <p:sldId id="720" r:id="rId238"/>
    <p:sldId id="721" r:id="rId239"/>
    <p:sldId id="722" r:id="rId240"/>
    <p:sldId id="723" r:id="rId241"/>
    <p:sldId id="724" r:id="rId242"/>
    <p:sldId id="725" r:id="rId243"/>
    <p:sldId id="726" r:id="rId244"/>
    <p:sldId id="727" r:id="rId245"/>
    <p:sldId id="728" r:id="rId246"/>
    <p:sldId id="729" r:id="rId247"/>
    <p:sldId id="730" r:id="rId248"/>
    <p:sldId id="731" r:id="rId249"/>
    <p:sldId id="732" r:id="rId250"/>
    <p:sldId id="733" r:id="rId251"/>
    <p:sldId id="734" r:id="rId252"/>
    <p:sldId id="735" r:id="rId253"/>
    <p:sldId id="736" r:id="rId254"/>
    <p:sldId id="737" r:id="rId255"/>
    <p:sldId id="738" r:id="rId256"/>
    <p:sldId id="739" r:id="rId257"/>
    <p:sldId id="740" r:id="rId258"/>
    <p:sldId id="741" r:id="rId259"/>
    <p:sldId id="742" r:id="rId260"/>
    <p:sldId id="743" r:id="rId261"/>
    <p:sldId id="744" r:id="rId262"/>
    <p:sldId id="745" r:id="rId263"/>
    <p:sldId id="746" r:id="rId264"/>
    <p:sldId id="747" r:id="rId265"/>
    <p:sldId id="748" r:id="rId266"/>
    <p:sldId id="749" r:id="rId267"/>
    <p:sldId id="750" r:id="rId268"/>
    <p:sldId id="751" r:id="rId269"/>
    <p:sldId id="752" r:id="rId270"/>
    <p:sldId id="753" r:id="rId271"/>
    <p:sldId id="754" r:id="rId272"/>
    <p:sldId id="755" r:id="rId273"/>
    <p:sldId id="756" r:id="rId274"/>
    <p:sldId id="757" r:id="rId275"/>
    <p:sldId id="758" r:id="rId276"/>
  </p:sldIdLst>
  <p:sldSz cx="9144000" cy="6858000" type="screen4x3"/>
  <p:notesSz cx="6400800" cy="86868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8A391"/>
    <a:srgbClr val="44927F"/>
    <a:srgbClr val="9FC8BB"/>
    <a:srgbClr val="A51D2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168" autoAdjust="0"/>
    <p:restoredTop sz="97720" autoAdjust="0"/>
  </p:normalViewPr>
  <p:slideViewPr>
    <p:cSldViewPr showGuides="1">
      <p:cViewPr varScale="1">
        <p:scale>
          <a:sx n="106" d="100"/>
          <a:sy n="106" d="100"/>
        </p:scale>
        <p:origin x="-1912" y="-112"/>
      </p:cViewPr>
      <p:guideLst>
        <p:guide orient="horz" pos="2160"/>
        <p:guide pos="2880"/>
      </p:guideLst>
    </p:cSldViewPr>
  </p:slideViewPr>
  <p:outlineViewPr>
    <p:cViewPr>
      <p:scale>
        <a:sx n="33" d="100"/>
        <a:sy n="33" d="100"/>
      </p:scale>
      <p:origin x="0" y="29664"/>
    </p:cViewPr>
  </p:outlin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06" Type="http://schemas.openxmlformats.org/officeDocument/2006/relationships/slide" Target="slides/slide105.xml"/><Relationship Id="rId107" Type="http://schemas.openxmlformats.org/officeDocument/2006/relationships/slide" Target="slides/slide106.xml"/><Relationship Id="rId108" Type="http://schemas.openxmlformats.org/officeDocument/2006/relationships/slide" Target="slides/slide107.xml"/><Relationship Id="rId109" Type="http://schemas.openxmlformats.org/officeDocument/2006/relationships/slide" Target="slides/slide108.xml"/><Relationship Id="rId70" Type="http://schemas.openxmlformats.org/officeDocument/2006/relationships/slide" Target="slides/slide69.xml"/><Relationship Id="rId71" Type="http://schemas.openxmlformats.org/officeDocument/2006/relationships/slide" Target="slides/slide70.xml"/><Relationship Id="rId72" Type="http://schemas.openxmlformats.org/officeDocument/2006/relationships/slide" Target="slides/slide71.xml"/><Relationship Id="rId73" Type="http://schemas.openxmlformats.org/officeDocument/2006/relationships/slide" Target="slides/slide72.xml"/><Relationship Id="rId74" Type="http://schemas.openxmlformats.org/officeDocument/2006/relationships/slide" Target="slides/slide73.xml"/><Relationship Id="rId75" Type="http://schemas.openxmlformats.org/officeDocument/2006/relationships/slide" Target="slides/slide74.xml"/><Relationship Id="rId76" Type="http://schemas.openxmlformats.org/officeDocument/2006/relationships/slide" Target="slides/slide75.xml"/><Relationship Id="rId77" Type="http://schemas.openxmlformats.org/officeDocument/2006/relationships/slide" Target="slides/slide76.xml"/><Relationship Id="rId78" Type="http://schemas.openxmlformats.org/officeDocument/2006/relationships/slide" Target="slides/slide77.xml"/><Relationship Id="rId79" Type="http://schemas.openxmlformats.org/officeDocument/2006/relationships/slide" Target="slides/slide78.xml"/><Relationship Id="rId170" Type="http://schemas.openxmlformats.org/officeDocument/2006/relationships/slide" Target="slides/slide169.xml"/><Relationship Id="rId171" Type="http://schemas.openxmlformats.org/officeDocument/2006/relationships/slide" Target="slides/slide170.xml"/><Relationship Id="rId172" Type="http://schemas.openxmlformats.org/officeDocument/2006/relationships/slide" Target="slides/slide171.xml"/><Relationship Id="rId173" Type="http://schemas.openxmlformats.org/officeDocument/2006/relationships/slide" Target="slides/slide172.xml"/><Relationship Id="rId174" Type="http://schemas.openxmlformats.org/officeDocument/2006/relationships/slide" Target="slides/slide173.xml"/><Relationship Id="rId175" Type="http://schemas.openxmlformats.org/officeDocument/2006/relationships/slide" Target="slides/slide174.xml"/><Relationship Id="rId176" Type="http://schemas.openxmlformats.org/officeDocument/2006/relationships/slide" Target="slides/slide175.xml"/><Relationship Id="rId177" Type="http://schemas.openxmlformats.org/officeDocument/2006/relationships/slide" Target="slides/slide176.xml"/><Relationship Id="rId178" Type="http://schemas.openxmlformats.org/officeDocument/2006/relationships/slide" Target="slides/slide177.xml"/><Relationship Id="rId179" Type="http://schemas.openxmlformats.org/officeDocument/2006/relationships/slide" Target="slides/slide178.xml"/><Relationship Id="rId260" Type="http://schemas.openxmlformats.org/officeDocument/2006/relationships/slide" Target="slides/slide259.xml"/><Relationship Id="rId10" Type="http://schemas.openxmlformats.org/officeDocument/2006/relationships/slide" Target="slides/slide9.xml"/><Relationship Id="rId11" Type="http://schemas.openxmlformats.org/officeDocument/2006/relationships/slide" Target="slides/slide10.xml"/><Relationship Id="rId12" Type="http://schemas.openxmlformats.org/officeDocument/2006/relationships/slide" Target="slides/slide11.xml"/><Relationship Id="rId13" Type="http://schemas.openxmlformats.org/officeDocument/2006/relationships/slide" Target="slides/slide12.xml"/><Relationship Id="rId14" Type="http://schemas.openxmlformats.org/officeDocument/2006/relationships/slide" Target="slides/slide13.xml"/><Relationship Id="rId15" Type="http://schemas.openxmlformats.org/officeDocument/2006/relationships/slide" Target="slides/slide14.xml"/><Relationship Id="rId16" Type="http://schemas.openxmlformats.org/officeDocument/2006/relationships/slide" Target="slides/slide15.xml"/><Relationship Id="rId17" Type="http://schemas.openxmlformats.org/officeDocument/2006/relationships/slide" Target="slides/slide16.xml"/><Relationship Id="rId18" Type="http://schemas.openxmlformats.org/officeDocument/2006/relationships/slide" Target="slides/slide17.xml"/><Relationship Id="rId19" Type="http://schemas.openxmlformats.org/officeDocument/2006/relationships/slide" Target="slides/slide18.xml"/><Relationship Id="rId261" Type="http://schemas.openxmlformats.org/officeDocument/2006/relationships/slide" Target="slides/slide260.xml"/><Relationship Id="rId262" Type="http://schemas.openxmlformats.org/officeDocument/2006/relationships/slide" Target="slides/slide261.xml"/><Relationship Id="rId263" Type="http://schemas.openxmlformats.org/officeDocument/2006/relationships/slide" Target="slides/slide262.xml"/><Relationship Id="rId264" Type="http://schemas.openxmlformats.org/officeDocument/2006/relationships/slide" Target="slides/slide263.xml"/><Relationship Id="rId110" Type="http://schemas.openxmlformats.org/officeDocument/2006/relationships/slide" Target="slides/slide109.xml"/><Relationship Id="rId111" Type="http://schemas.openxmlformats.org/officeDocument/2006/relationships/slide" Target="slides/slide110.xml"/><Relationship Id="rId112" Type="http://schemas.openxmlformats.org/officeDocument/2006/relationships/slide" Target="slides/slide111.xml"/><Relationship Id="rId113" Type="http://schemas.openxmlformats.org/officeDocument/2006/relationships/slide" Target="slides/slide112.xml"/><Relationship Id="rId114" Type="http://schemas.openxmlformats.org/officeDocument/2006/relationships/slide" Target="slides/slide113.xml"/><Relationship Id="rId115" Type="http://schemas.openxmlformats.org/officeDocument/2006/relationships/slide" Target="slides/slide114.xml"/><Relationship Id="rId116" Type="http://schemas.openxmlformats.org/officeDocument/2006/relationships/slide" Target="slides/slide115.xml"/><Relationship Id="rId117" Type="http://schemas.openxmlformats.org/officeDocument/2006/relationships/slide" Target="slides/slide116.xml"/><Relationship Id="rId118" Type="http://schemas.openxmlformats.org/officeDocument/2006/relationships/slide" Target="slides/slide117.xml"/><Relationship Id="rId119" Type="http://schemas.openxmlformats.org/officeDocument/2006/relationships/slide" Target="slides/slide118.xml"/><Relationship Id="rId200" Type="http://schemas.openxmlformats.org/officeDocument/2006/relationships/slide" Target="slides/slide199.xml"/><Relationship Id="rId201" Type="http://schemas.openxmlformats.org/officeDocument/2006/relationships/slide" Target="slides/slide200.xml"/><Relationship Id="rId202" Type="http://schemas.openxmlformats.org/officeDocument/2006/relationships/slide" Target="slides/slide201.xml"/><Relationship Id="rId203" Type="http://schemas.openxmlformats.org/officeDocument/2006/relationships/slide" Target="slides/slide202.xml"/><Relationship Id="rId204" Type="http://schemas.openxmlformats.org/officeDocument/2006/relationships/slide" Target="slides/slide203.xml"/><Relationship Id="rId205" Type="http://schemas.openxmlformats.org/officeDocument/2006/relationships/slide" Target="slides/slide204.xml"/><Relationship Id="rId206" Type="http://schemas.openxmlformats.org/officeDocument/2006/relationships/slide" Target="slides/slide205.xml"/><Relationship Id="rId207" Type="http://schemas.openxmlformats.org/officeDocument/2006/relationships/slide" Target="slides/slide206.xml"/><Relationship Id="rId208" Type="http://schemas.openxmlformats.org/officeDocument/2006/relationships/slide" Target="slides/slide207.xml"/><Relationship Id="rId209" Type="http://schemas.openxmlformats.org/officeDocument/2006/relationships/slide" Target="slides/slide208.xml"/><Relationship Id="rId265" Type="http://schemas.openxmlformats.org/officeDocument/2006/relationships/slide" Target="slides/slide264.xml"/><Relationship Id="rId266" Type="http://schemas.openxmlformats.org/officeDocument/2006/relationships/slide" Target="slides/slide265.xml"/><Relationship Id="rId267" Type="http://schemas.openxmlformats.org/officeDocument/2006/relationships/slide" Target="slides/slide266.xml"/><Relationship Id="rId268" Type="http://schemas.openxmlformats.org/officeDocument/2006/relationships/slide" Target="slides/slide267.xml"/><Relationship Id="rId269" Type="http://schemas.openxmlformats.org/officeDocument/2006/relationships/slide" Target="slides/slide268.xml"/><Relationship Id="rId1" Type="http://schemas.openxmlformats.org/officeDocument/2006/relationships/slideMaster" Target="slideMasters/slideMaster1.xml"/><Relationship Id="rId2" Type="http://schemas.openxmlformats.org/officeDocument/2006/relationships/slide" Target="slides/slide1.xml"/><Relationship Id="rId3" Type="http://schemas.openxmlformats.org/officeDocument/2006/relationships/slide" Target="slides/slide2.xml"/><Relationship Id="rId4" Type="http://schemas.openxmlformats.org/officeDocument/2006/relationships/slide" Target="slides/slide3.xml"/><Relationship Id="rId5" Type="http://schemas.openxmlformats.org/officeDocument/2006/relationships/slide" Target="slides/slide4.xml"/><Relationship Id="rId6" Type="http://schemas.openxmlformats.org/officeDocument/2006/relationships/slide" Target="slides/slide5.xml"/><Relationship Id="rId7" Type="http://schemas.openxmlformats.org/officeDocument/2006/relationships/slide" Target="slides/slide6.xml"/><Relationship Id="rId8" Type="http://schemas.openxmlformats.org/officeDocument/2006/relationships/slide" Target="slides/slide7.xml"/><Relationship Id="rId9" Type="http://schemas.openxmlformats.org/officeDocument/2006/relationships/slide" Target="slides/slide8.xml"/><Relationship Id="rId80" Type="http://schemas.openxmlformats.org/officeDocument/2006/relationships/slide" Target="slides/slide79.xml"/><Relationship Id="rId81" Type="http://schemas.openxmlformats.org/officeDocument/2006/relationships/slide" Target="slides/slide80.xml"/><Relationship Id="rId82" Type="http://schemas.openxmlformats.org/officeDocument/2006/relationships/slide" Target="slides/slide81.xml"/><Relationship Id="rId83" Type="http://schemas.openxmlformats.org/officeDocument/2006/relationships/slide" Target="slides/slide82.xml"/><Relationship Id="rId84" Type="http://schemas.openxmlformats.org/officeDocument/2006/relationships/slide" Target="slides/slide83.xml"/><Relationship Id="rId85" Type="http://schemas.openxmlformats.org/officeDocument/2006/relationships/slide" Target="slides/slide84.xml"/><Relationship Id="rId86" Type="http://schemas.openxmlformats.org/officeDocument/2006/relationships/slide" Target="slides/slide85.xml"/><Relationship Id="rId87" Type="http://schemas.openxmlformats.org/officeDocument/2006/relationships/slide" Target="slides/slide86.xml"/><Relationship Id="rId88" Type="http://schemas.openxmlformats.org/officeDocument/2006/relationships/slide" Target="slides/slide87.xml"/><Relationship Id="rId89" Type="http://schemas.openxmlformats.org/officeDocument/2006/relationships/slide" Target="slides/slide88.xml"/><Relationship Id="rId180" Type="http://schemas.openxmlformats.org/officeDocument/2006/relationships/slide" Target="slides/slide179.xml"/><Relationship Id="rId181" Type="http://schemas.openxmlformats.org/officeDocument/2006/relationships/slide" Target="slides/slide180.xml"/><Relationship Id="rId182" Type="http://schemas.openxmlformats.org/officeDocument/2006/relationships/slide" Target="slides/slide181.xml"/><Relationship Id="rId183" Type="http://schemas.openxmlformats.org/officeDocument/2006/relationships/slide" Target="slides/slide182.xml"/><Relationship Id="rId184" Type="http://schemas.openxmlformats.org/officeDocument/2006/relationships/slide" Target="slides/slide183.xml"/><Relationship Id="rId185" Type="http://schemas.openxmlformats.org/officeDocument/2006/relationships/slide" Target="slides/slide184.xml"/><Relationship Id="rId186" Type="http://schemas.openxmlformats.org/officeDocument/2006/relationships/slide" Target="slides/slide185.xml"/><Relationship Id="rId187" Type="http://schemas.openxmlformats.org/officeDocument/2006/relationships/slide" Target="slides/slide186.xml"/><Relationship Id="rId188" Type="http://schemas.openxmlformats.org/officeDocument/2006/relationships/slide" Target="slides/slide187.xml"/><Relationship Id="rId189" Type="http://schemas.openxmlformats.org/officeDocument/2006/relationships/slide" Target="slides/slide188.xml"/><Relationship Id="rId270" Type="http://schemas.openxmlformats.org/officeDocument/2006/relationships/slide" Target="slides/slide269.xml"/><Relationship Id="rId20" Type="http://schemas.openxmlformats.org/officeDocument/2006/relationships/slide" Target="slides/slide19.xml"/><Relationship Id="rId21" Type="http://schemas.openxmlformats.org/officeDocument/2006/relationships/slide" Target="slides/slide20.xml"/><Relationship Id="rId22" Type="http://schemas.openxmlformats.org/officeDocument/2006/relationships/slide" Target="slides/slide21.xml"/><Relationship Id="rId23" Type="http://schemas.openxmlformats.org/officeDocument/2006/relationships/slide" Target="slides/slide22.xml"/><Relationship Id="rId24" Type="http://schemas.openxmlformats.org/officeDocument/2006/relationships/slide" Target="slides/slide23.xml"/><Relationship Id="rId25" Type="http://schemas.openxmlformats.org/officeDocument/2006/relationships/slide" Target="slides/slide24.xml"/><Relationship Id="rId26" Type="http://schemas.openxmlformats.org/officeDocument/2006/relationships/slide" Target="slides/slide25.xml"/><Relationship Id="rId27" Type="http://schemas.openxmlformats.org/officeDocument/2006/relationships/slide" Target="slides/slide26.xml"/><Relationship Id="rId28" Type="http://schemas.openxmlformats.org/officeDocument/2006/relationships/slide" Target="slides/slide27.xml"/><Relationship Id="rId29" Type="http://schemas.openxmlformats.org/officeDocument/2006/relationships/slide" Target="slides/slide28.xml"/><Relationship Id="rId271" Type="http://schemas.openxmlformats.org/officeDocument/2006/relationships/slide" Target="slides/slide270.xml"/><Relationship Id="rId272" Type="http://schemas.openxmlformats.org/officeDocument/2006/relationships/slide" Target="slides/slide271.xml"/><Relationship Id="rId273" Type="http://schemas.openxmlformats.org/officeDocument/2006/relationships/slide" Target="slides/slide272.xml"/><Relationship Id="rId274" Type="http://schemas.openxmlformats.org/officeDocument/2006/relationships/slide" Target="slides/slide273.xml"/><Relationship Id="rId120" Type="http://schemas.openxmlformats.org/officeDocument/2006/relationships/slide" Target="slides/slide119.xml"/><Relationship Id="rId121" Type="http://schemas.openxmlformats.org/officeDocument/2006/relationships/slide" Target="slides/slide120.xml"/><Relationship Id="rId122" Type="http://schemas.openxmlformats.org/officeDocument/2006/relationships/slide" Target="slides/slide121.xml"/><Relationship Id="rId123" Type="http://schemas.openxmlformats.org/officeDocument/2006/relationships/slide" Target="slides/slide122.xml"/><Relationship Id="rId124" Type="http://schemas.openxmlformats.org/officeDocument/2006/relationships/slide" Target="slides/slide123.xml"/><Relationship Id="rId125" Type="http://schemas.openxmlformats.org/officeDocument/2006/relationships/slide" Target="slides/slide124.xml"/><Relationship Id="rId126" Type="http://schemas.openxmlformats.org/officeDocument/2006/relationships/slide" Target="slides/slide125.xml"/><Relationship Id="rId127" Type="http://schemas.openxmlformats.org/officeDocument/2006/relationships/slide" Target="slides/slide126.xml"/><Relationship Id="rId128" Type="http://schemas.openxmlformats.org/officeDocument/2006/relationships/slide" Target="slides/slide127.xml"/><Relationship Id="rId129" Type="http://schemas.openxmlformats.org/officeDocument/2006/relationships/slide" Target="slides/slide128.xml"/><Relationship Id="rId210" Type="http://schemas.openxmlformats.org/officeDocument/2006/relationships/slide" Target="slides/slide209.xml"/><Relationship Id="rId211" Type="http://schemas.openxmlformats.org/officeDocument/2006/relationships/slide" Target="slides/slide210.xml"/><Relationship Id="rId212" Type="http://schemas.openxmlformats.org/officeDocument/2006/relationships/slide" Target="slides/slide211.xml"/><Relationship Id="rId213" Type="http://schemas.openxmlformats.org/officeDocument/2006/relationships/slide" Target="slides/slide212.xml"/><Relationship Id="rId214" Type="http://schemas.openxmlformats.org/officeDocument/2006/relationships/slide" Target="slides/slide213.xml"/><Relationship Id="rId215" Type="http://schemas.openxmlformats.org/officeDocument/2006/relationships/slide" Target="slides/slide214.xml"/><Relationship Id="rId216" Type="http://schemas.openxmlformats.org/officeDocument/2006/relationships/slide" Target="slides/slide215.xml"/><Relationship Id="rId217" Type="http://schemas.openxmlformats.org/officeDocument/2006/relationships/slide" Target="slides/slide216.xml"/><Relationship Id="rId218" Type="http://schemas.openxmlformats.org/officeDocument/2006/relationships/slide" Target="slides/slide217.xml"/><Relationship Id="rId219" Type="http://schemas.openxmlformats.org/officeDocument/2006/relationships/slide" Target="slides/slide218.xml"/><Relationship Id="rId275" Type="http://schemas.openxmlformats.org/officeDocument/2006/relationships/slide" Target="slides/slide274.xml"/><Relationship Id="rId276" Type="http://schemas.openxmlformats.org/officeDocument/2006/relationships/slide" Target="slides/slide275.xml"/><Relationship Id="rId277" Type="http://schemas.openxmlformats.org/officeDocument/2006/relationships/notesMaster" Target="notesMasters/notesMaster1.xml"/><Relationship Id="rId278" Type="http://schemas.openxmlformats.org/officeDocument/2006/relationships/printerSettings" Target="printerSettings/printerSettings1.bin"/><Relationship Id="rId279" Type="http://schemas.openxmlformats.org/officeDocument/2006/relationships/presProps" Target="presProps.xml"/><Relationship Id="rId90" Type="http://schemas.openxmlformats.org/officeDocument/2006/relationships/slide" Target="slides/slide89.xml"/><Relationship Id="rId91" Type="http://schemas.openxmlformats.org/officeDocument/2006/relationships/slide" Target="slides/slide90.xml"/><Relationship Id="rId92" Type="http://schemas.openxmlformats.org/officeDocument/2006/relationships/slide" Target="slides/slide91.xml"/><Relationship Id="rId93" Type="http://schemas.openxmlformats.org/officeDocument/2006/relationships/slide" Target="slides/slide92.xml"/><Relationship Id="rId94" Type="http://schemas.openxmlformats.org/officeDocument/2006/relationships/slide" Target="slides/slide93.xml"/><Relationship Id="rId95" Type="http://schemas.openxmlformats.org/officeDocument/2006/relationships/slide" Target="slides/slide94.xml"/><Relationship Id="rId96" Type="http://schemas.openxmlformats.org/officeDocument/2006/relationships/slide" Target="slides/slide95.xml"/><Relationship Id="rId97" Type="http://schemas.openxmlformats.org/officeDocument/2006/relationships/slide" Target="slides/slide96.xml"/><Relationship Id="rId98" Type="http://schemas.openxmlformats.org/officeDocument/2006/relationships/slide" Target="slides/slide97.xml"/><Relationship Id="rId99" Type="http://schemas.openxmlformats.org/officeDocument/2006/relationships/slide" Target="slides/slide98.xml"/><Relationship Id="rId190" Type="http://schemas.openxmlformats.org/officeDocument/2006/relationships/slide" Target="slides/slide189.xml"/><Relationship Id="rId191" Type="http://schemas.openxmlformats.org/officeDocument/2006/relationships/slide" Target="slides/slide190.xml"/><Relationship Id="rId192" Type="http://schemas.openxmlformats.org/officeDocument/2006/relationships/slide" Target="slides/slide191.xml"/><Relationship Id="rId193" Type="http://schemas.openxmlformats.org/officeDocument/2006/relationships/slide" Target="slides/slide192.xml"/><Relationship Id="rId194" Type="http://schemas.openxmlformats.org/officeDocument/2006/relationships/slide" Target="slides/slide193.xml"/><Relationship Id="rId195" Type="http://schemas.openxmlformats.org/officeDocument/2006/relationships/slide" Target="slides/slide194.xml"/><Relationship Id="rId196" Type="http://schemas.openxmlformats.org/officeDocument/2006/relationships/slide" Target="slides/slide195.xml"/><Relationship Id="rId197" Type="http://schemas.openxmlformats.org/officeDocument/2006/relationships/slide" Target="slides/slide196.xml"/><Relationship Id="rId198" Type="http://schemas.openxmlformats.org/officeDocument/2006/relationships/slide" Target="slides/slide197.xml"/><Relationship Id="rId199" Type="http://schemas.openxmlformats.org/officeDocument/2006/relationships/slide" Target="slides/slide198.xml"/><Relationship Id="rId280" Type="http://schemas.openxmlformats.org/officeDocument/2006/relationships/viewProps" Target="viewProps.xml"/><Relationship Id="rId30" Type="http://schemas.openxmlformats.org/officeDocument/2006/relationships/slide" Target="slides/slide29.xml"/><Relationship Id="rId31" Type="http://schemas.openxmlformats.org/officeDocument/2006/relationships/slide" Target="slides/slide30.xml"/><Relationship Id="rId32" Type="http://schemas.openxmlformats.org/officeDocument/2006/relationships/slide" Target="slides/slide31.xml"/><Relationship Id="rId33" Type="http://schemas.openxmlformats.org/officeDocument/2006/relationships/slide" Target="slides/slide32.xml"/><Relationship Id="rId34" Type="http://schemas.openxmlformats.org/officeDocument/2006/relationships/slide" Target="slides/slide33.xml"/><Relationship Id="rId35" Type="http://schemas.openxmlformats.org/officeDocument/2006/relationships/slide" Target="slides/slide34.xml"/><Relationship Id="rId36" Type="http://schemas.openxmlformats.org/officeDocument/2006/relationships/slide" Target="slides/slide35.xml"/><Relationship Id="rId37" Type="http://schemas.openxmlformats.org/officeDocument/2006/relationships/slide" Target="slides/slide36.xml"/><Relationship Id="rId38" Type="http://schemas.openxmlformats.org/officeDocument/2006/relationships/slide" Target="slides/slide37.xml"/><Relationship Id="rId39" Type="http://schemas.openxmlformats.org/officeDocument/2006/relationships/slide" Target="slides/slide38.xml"/><Relationship Id="rId281" Type="http://schemas.openxmlformats.org/officeDocument/2006/relationships/theme" Target="theme/theme1.xml"/><Relationship Id="rId282" Type="http://schemas.openxmlformats.org/officeDocument/2006/relationships/tableStyles" Target="tableStyles.xml"/><Relationship Id="rId130" Type="http://schemas.openxmlformats.org/officeDocument/2006/relationships/slide" Target="slides/slide129.xml"/><Relationship Id="rId131" Type="http://schemas.openxmlformats.org/officeDocument/2006/relationships/slide" Target="slides/slide130.xml"/><Relationship Id="rId132" Type="http://schemas.openxmlformats.org/officeDocument/2006/relationships/slide" Target="slides/slide131.xml"/><Relationship Id="rId133" Type="http://schemas.openxmlformats.org/officeDocument/2006/relationships/slide" Target="slides/slide132.xml"/><Relationship Id="rId220" Type="http://schemas.openxmlformats.org/officeDocument/2006/relationships/slide" Target="slides/slide219.xml"/><Relationship Id="rId221" Type="http://schemas.openxmlformats.org/officeDocument/2006/relationships/slide" Target="slides/slide220.xml"/><Relationship Id="rId222" Type="http://schemas.openxmlformats.org/officeDocument/2006/relationships/slide" Target="slides/slide221.xml"/><Relationship Id="rId223" Type="http://schemas.openxmlformats.org/officeDocument/2006/relationships/slide" Target="slides/slide222.xml"/><Relationship Id="rId224" Type="http://schemas.openxmlformats.org/officeDocument/2006/relationships/slide" Target="slides/slide223.xml"/><Relationship Id="rId225" Type="http://schemas.openxmlformats.org/officeDocument/2006/relationships/slide" Target="slides/slide224.xml"/><Relationship Id="rId226" Type="http://schemas.openxmlformats.org/officeDocument/2006/relationships/slide" Target="slides/slide225.xml"/><Relationship Id="rId227" Type="http://schemas.openxmlformats.org/officeDocument/2006/relationships/slide" Target="slides/slide226.xml"/><Relationship Id="rId228" Type="http://schemas.openxmlformats.org/officeDocument/2006/relationships/slide" Target="slides/slide227.xml"/><Relationship Id="rId229" Type="http://schemas.openxmlformats.org/officeDocument/2006/relationships/slide" Target="slides/slide228.xml"/><Relationship Id="rId134" Type="http://schemas.openxmlformats.org/officeDocument/2006/relationships/slide" Target="slides/slide133.xml"/><Relationship Id="rId135" Type="http://schemas.openxmlformats.org/officeDocument/2006/relationships/slide" Target="slides/slide134.xml"/><Relationship Id="rId136" Type="http://schemas.openxmlformats.org/officeDocument/2006/relationships/slide" Target="slides/slide135.xml"/><Relationship Id="rId137" Type="http://schemas.openxmlformats.org/officeDocument/2006/relationships/slide" Target="slides/slide136.xml"/><Relationship Id="rId138" Type="http://schemas.openxmlformats.org/officeDocument/2006/relationships/slide" Target="slides/slide137.xml"/><Relationship Id="rId139" Type="http://schemas.openxmlformats.org/officeDocument/2006/relationships/slide" Target="slides/slide138.xml"/><Relationship Id="rId40" Type="http://schemas.openxmlformats.org/officeDocument/2006/relationships/slide" Target="slides/slide39.xml"/><Relationship Id="rId41" Type="http://schemas.openxmlformats.org/officeDocument/2006/relationships/slide" Target="slides/slide40.xml"/><Relationship Id="rId42" Type="http://schemas.openxmlformats.org/officeDocument/2006/relationships/slide" Target="slides/slide41.xml"/><Relationship Id="rId43" Type="http://schemas.openxmlformats.org/officeDocument/2006/relationships/slide" Target="slides/slide42.xml"/><Relationship Id="rId44" Type="http://schemas.openxmlformats.org/officeDocument/2006/relationships/slide" Target="slides/slide43.xml"/><Relationship Id="rId45" Type="http://schemas.openxmlformats.org/officeDocument/2006/relationships/slide" Target="slides/slide44.xml"/><Relationship Id="rId46" Type="http://schemas.openxmlformats.org/officeDocument/2006/relationships/slide" Target="slides/slide45.xml"/><Relationship Id="rId47" Type="http://schemas.openxmlformats.org/officeDocument/2006/relationships/slide" Target="slides/slide46.xml"/><Relationship Id="rId48" Type="http://schemas.openxmlformats.org/officeDocument/2006/relationships/slide" Target="slides/slide47.xml"/><Relationship Id="rId49" Type="http://schemas.openxmlformats.org/officeDocument/2006/relationships/slide" Target="slides/slide48.xml"/><Relationship Id="rId140" Type="http://schemas.openxmlformats.org/officeDocument/2006/relationships/slide" Target="slides/slide139.xml"/><Relationship Id="rId141" Type="http://schemas.openxmlformats.org/officeDocument/2006/relationships/slide" Target="slides/slide140.xml"/><Relationship Id="rId142" Type="http://schemas.openxmlformats.org/officeDocument/2006/relationships/slide" Target="slides/slide141.xml"/><Relationship Id="rId143" Type="http://schemas.openxmlformats.org/officeDocument/2006/relationships/slide" Target="slides/slide142.xml"/><Relationship Id="rId144" Type="http://schemas.openxmlformats.org/officeDocument/2006/relationships/slide" Target="slides/slide143.xml"/><Relationship Id="rId145" Type="http://schemas.openxmlformats.org/officeDocument/2006/relationships/slide" Target="slides/slide144.xml"/><Relationship Id="rId146" Type="http://schemas.openxmlformats.org/officeDocument/2006/relationships/slide" Target="slides/slide145.xml"/><Relationship Id="rId147" Type="http://schemas.openxmlformats.org/officeDocument/2006/relationships/slide" Target="slides/slide146.xml"/><Relationship Id="rId148" Type="http://schemas.openxmlformats.org/officeDocument/2006/relationships/slide" Target="slides/slide147.xml"/><Relationship Id="rId149" Type="http://schemas.openxmlformats.org/officeDocument/2006/relationships/slide" Target="slides/slide148.xml"/><Relationship Id="rId230" Type="http://schemas.openxmlformats.org/officeDocument/2006/relationships/slide" Target="slides/slide229.xml"/><Relationship Id="rId231" Type="http://schemas.openxmlformats.org/officeDocument/2006/relationships/slide" Target="slides/slide230.xml"/><Relationship Id="rId232" Type="http://schemas.openxmlformats.org/officeDocument/2006/relationships/slide" Target="slides/slide231.xml"/><Relationship Id="rId233" Type="http://schemas.openxmlformats.org/officeDocument/2006/relationships/slide" Target="slides/slide232.xml"/><Relationship Id="rId234" Type="http://schemas.openxmlformats.org/officeDocument/2006/relationships/slide" Target="slides/slide233.xml"/><Relationship Id="rId235" Type="http://schemas.openxmlformats.org/officeDocument/2006/relationships/slide" Target="slides/slide234.xml"/><Relationship Id="rId236" Type="http://schemas.openxmlformats.org/officeDocument/2006/relationships/slide" Target="slides/slide235.xml"/><Relationship Id="rId237" Type="http://schemas.openxmlformats.org/officeDocument/2006/relationships/slide" Target="slides/slide236.xml"/><Relationship Id="rId238" Type="http://schemas.openxmlformats.org/officeDocument/2006/relationships/slide" Target="slides/slide237.xml"/><Relationship Id="rId239" Type="http://schemas.openxmlformats.org/officeDocument/2006/relationships/slide" Target="slides/slide238.xml"/><Relationship Id="rId50" Type="http://schemas.openxmlformats.org/officeDocument/2006/relationships/slide" Target="slides/slide49.xml"/><Relationship Id="rId51" Type="http://schemas.openxmlformats.org/officeDocument/2006/relationships/slide" Target="slides/slide50.xml"/><Relationship Id="rId52" Type="http://schemas.openxmlformats.org/officeDocument/2006/relationships/slide" Target="slides/slide51.xml"/><Relationship Id="rId53" Type="http://schemas.openxmlformats.org/officeDocument/2006/relationships/slide" Target="slides/slide52.xml"/><Relationship Id="rId54" Type="http://schemas.openxmlformats.org/officeDocument/2006/relationships/slide" Target="slides/slide53.xml"/><Relationship Id="rId55" Type="http://schemas.openxmlformats.org/officeDocument/2006/relationships/slide" Target="slides/slide54.xml"/><Relationship Id="rId56" Type="http://schemas.openxmlformats.org/officeDocument/2006/relationships/slide" Target="slides/slide55.xml"/><Relationship Id="rId57" Type="http://schemas.openxmlformats.org/officeDocument/2006/relationships/slide" Target="slides/slide56.xml"/><Relationship Id="rId58" Type="http://schemas.openxmlformats.org/officeDocument/2006/relationships/slide" Target="slides/slide57.xml"/><Relationship Id="rId59" Type="http://schemas.openxmlformats.org/officeDocument/2006/relationships/slide" Target="slides/slide58.xml"/><Relationship Id="rId150" Type="http://schemas.openxmlformats.org/officeDocument/2006/relationships/slide" Target="slides/slide149.xml"/><Relationship Id="rId151" Type="http://schemas.openxmlformats.org/officeDocument/2006/relationships/slide" Target="slides/slide150.xml"/><Relationship Id="rId152" Type="http://schemas.openxmlformats.org/officeDocument/2006/relationships/slide" Target="slides/slide151.xml"/><Relationship Id="rId153" Type="http://schemas.openxmlformats.org/officeDocument/2006/relationships/slide" Target="slides/slide152.xml"/><Relationship Id="rId154" Type="http://schemas.openxmlformats.org/officeDocument/2006/relationships/slide" Target="slides/slide153.xml"/><Relationship Id="rId155" Type="http://schemas.openxmlformats.org/officeDocument/2006/relationships/slide" Target="slides/slide154.xml"/><Relationship Id="rId156" Type="http://schemas.openxmlformats.org/officeDocument/2006/relationships/slide" Target="slides/slide155.xml"/><Relationship Id="rId157" Type="http://schemas.openxmlformats.org/officeDocument/2006/relationships/slide" Target="slides/slide156.xml"/><Relationship Id="rId158" Type="http://schemas.openxmlformats.org/officeDocument/2006/relationships/slide" Target="slides/slide157.xml"/><Relationship Id="rId159" Type="http://schemas.openxmlformats.org/officeDocument/2006/relationships/slide" Target="slides/slide158.xml"/><Relationship Id="rId240" Type="http://schemas.openxmlformats.org/officeDocument/2006/relationships/slide" Target="slides/slide239.xml"/><Relationship Id="rId241" Type="http://schemas.openxmlformats.org/officeDocument/2006/relationships/slide" Target="slides/slide240.xml"/><Relationship Id="rId242" Type="http://schemas.openxmlformats.org/officeDocument/2006/relationships/slide" Target="slides/slide241.xml"/><Relationship Id="rId243" Type="http://schemas.openxmlformats.org/officeDocument/2006/relationships/slide" Target="slides/slide242.xml"/><Relationship Id="rId244" Type="http://schemas.openxmlformats.org/officeDocument/2006/relationships/slide" Target="slides/slide243.xml"/><Relationship Id="rId245" Type="http://schemas.openxmlformats.org/officeDocument/2006/relationships/slide" Target="slides/slide244.xml"/><Relationship Id="rId246" Type="http://schemas.openxmlformats.org/officeDocument/2006/relationships/slide" Target="slides/slide245.xml"/><Relationship Id="rId247" Type="http://schemas.openxmlformats.org/officeDocument/2006/relationships/slide" Target="slides/slide246.xml"/><Relationship Id="rId248" Type="http://schemas.openxmlformats.org/officeDocument/2006/relationships/slide" Target="slides/slide247.xml"/><Relationship Id="rId249" Type="http://schemas.openxmlformats.org/officeDocument/2006/relationships/slide" Target="slides/slide248.xml"/><Relationship Id="rId60" Type="http://schemas.openxmlformats.org/officeDocument/2006/relationships/slide" Target="slides/slide59.xml"/><Relationship Id="rId61" Type="http://schemas.openxmlformats.org/officeDocument/2006/relationships/slide" Target="slides/slide60.xml"/><Relationship Id="rId62" Type="http://schemas.openxmlformats.org/officeDocument/2006/relationships/slide" Target="slides/slide61.xml"/><Relationship Id="rId63" Type="http://schemas.openxmlformats.org/officeDocument/2006/relationships/slide" Target="slides/slide62.xml"/><Relationship Id="rId64" Type="http://schemas.openxmlformats.org/officeDocument/2006/relationships/slide" Target="slides/slide63.xml"/><Relationship Id="rId65" Type="http://schemas.openxmlformats.org/officeDocument/2006/relationships/slide" Target="slides/slide64.xml"/><Relationship Id="rId66" Type="http://schemas.openxmlformats.org/officeDocument/2006/relationships/slide" Target="slides/slide65.xml"/><Relationship Id="rId67" Type="http://schemas.openxmlformats.org/officeDocument/2006/relationships/slide" Target="slides/slide66.xml"/><Relationship Id="rId68" Type="http://schemas.openxmlformats.org/officeDocument/2006/relationships/slide" Target="slides/slide67.xml"/><Relationship Id="rId69" Type="http://schemas.openxmlformats.org/officeDocument/2006/relationships/slide" Target="slides/slide68.xml"/><Relationship Id="rId160" Type="http://schemas.openxmlformats.org/officeDocument/2006/relationships/slide" Target="slides/slide159.xml"/><Relationship Id="rId161" Type="http://schemas.openxmlformats.org/officeDocument/2006/relationships/slide" Target="slides/slide160.xml"/><Relationship Id="rId162" Type="http://schemas.openxmlformats.org/officeDocument/2006/relationships/slide" Target="slides/slide161.xml"/><Relationship Id="rId163" Type="http://schemas.openxmlformats.org/officeDocument/2006/relationships/slide" Target="slides/slide162.xml"/><Relationship Id="rId164" Type="http://schemas.openxmlformats.org/officeDocument/2006/relationships/slide" Target="slides/slide163.xml"/><Relationship Id="rId165" Type="http://schemas.openxmlformats.org/officeDocument/2006/relationships/slide" Target="slides/slide164.xml"/><Relationship Id="rId166" Type="http://schemas.openxmlformats.org/officeDocument/2006/relationships/slide" Target="slides/slide165.xml"/><Relationship Id="rId167" Type="http://schemas.openxmlformats.org/officeDocument/2006/relationships/slide" Target="slides/slide166.xml"/><Relationship Id="rId168" Type="http://schemas.openxmlformats.org/officeDocument/2006/relationships/slide" Target="slides/slide167.xml"/><Relationship Id="rId169" Type="http://schemas.openxmlformats.org/officeDocument/2006/relationships/slide" Target="slides/slide168.xml"/><Relationship Id="rId250" Type="http://schemas.openxmlformats.org/officeDocument/2006/relationships/slide" Target="slides/slide249.xml"/><Relationship Id="rId251" Type="http://schemas.openxmlformats.org/officeDocument/2006/relationships/slide" Target="slides/slide250.xml"/><Relationship Id="rId252" Type="http://schemas.openxmlformats.org/officeDocument/2006/relationships/slide" Target="slides/slide251.xml"/><Relationship Id="rId253" Type="http://schemas.openxmlformats.org/officeDocument/2006/relationships/slide" Target="slides/slide252.xml"/><Relationship Id="rId254" Type="http://schemas.openxmlformats.org/officeDocument/2006/relationships/slide" Target="slides/slide253.xml"/><Relationship Id="rId255" Type="http://schemas.openxmlformats.org/officeDocument/2006/relationships/slide" Target="slides/slide254.xml"/><Relationship Id="rId256" Type="http://schemas.openxmlformats.org/officeDocument/2006/relationships/slide" Target="slides/slide255.xml"/><Relationship Id="rId257" Type="http://schemas.openxmlformats.org/officeDocument/2006/relationships/slide" Target="slides/slide256.xml"/><Relationship Id="rId258" Type="http://schemas.openxmlformats.org/officeDocument/2006/relationships/slide" Target="slides/slide257.xml"/><Relationship Id="rId259" Type="http://schemas.openxmlformats.org/officeDocument/2006/relationships/slide" Target="slides/slide258.xml"/><Relationship Id="rId100" Type="http://schemas.openxmlformats.org/officeDocument/2006/relationships/slide" Target="slides/slide99.xml"/><Relationship Id="rId101" Type="http://schemas.openxmlformats.org/officeDocument/2006/relationships/slide" Target="slides/slide100.xml"/><Relationship Id="rId102" Type="http://schemas.openxmlformats.org/officeDocument/2006/relationships/slide" Target="slides/slide101.xml"/><Relationship Id="rId103" Type="http://schemas.openxmlformats.org/officeDocument/2006/relationships/slide" Target="slides/slide102.xml"/><Relationship Id="rId104" Type="http://schemas.openxmlformats.org/officeDocument/2006/relationships/slide" Target="slides/slide103.xml"/><Relationship Id="rId105" Type="http://schemas.openxmlformats.org/officeDocument/2006/relationships/slide" Target="slides/slide104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en-tête 1"/>
          <p:cNvSpPr>
            <a:spLocks noGrp="1"/>
          </p:cNvSpPr>
          <p:nvPr>
            <p:ph type="hdr" sz="quarter"/>
          </p:nvPr>
        </p:nvSpPr>
        <p:spPr>
          <a:xfrm>
            <a:off x="1" y="2"/>
            <a:ext cx="2773680" cy="434340"/>
          </a:xfrm>
          <a:prstGeom prst="rect">
            <a:avLst/>
          </a:prstGeom>
        </p:spPr>
        <p:txBody>
          <a:bodyPr vert="horz" lIns="86176" tIns="43088" rIns="86176" bIns="43088" rtlCol="0"/>
          <a:lstStyle>
            <a:lvl1pPr algn="l">
              <a:defRPr sz="1100"/>
            </a:lvl1pPr>
          </a:lstStyle>
          <a:p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625640" y="2"/>
            <a:ext cx="2773680" cy="434340"/>
          </a:xfrm>
          <a:prstGeom prst="rect">
            <a:avLst/>
          </a:prstGeom>
        </p:spPr>
        <p:txBody>
          <a:bodyPr vert="horz" lIns="86176" tIns="43088" rIns="86176" bIns="43088" rtlCol="0"/>
          <a:lstStyle>
            <a:lvl1pPr algn="r">
              <a:defRPr sz="1100"/>
            </a:lvl1pPr>
          </a:lstStyle>
          <a:p>
            <a:fld id="{AD5C83A4-8D8A-43A5-A452-D617D7CDAFA9}" type="datetimeFigureOut">
              <a:rPr lang="fr-FR" smtClean="0"/>
              <a:t>26/10/15</a:t>
            </a:fld>
            <a:endParaRPr lang="fr-FR"/>
          </a:p>
        </p:txBody>
      </p:sp>
      <p:sp>
        <p:nvSpPr>
          <p:cNvPr id="4" name="Espace réservé de l'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1030288" y="652463"/>
            <a:ext cx="4340225" cy="3255962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86176" tIns="43088" rIns="86176" bIns="43088" rtlCol="0" anchor="ctr"/>
          <a:lstStyle/>
          <a:p>
            <a:endParaRPr lang="fr-FR"/>
          </a:p>
        </p:txBody>
      </p:sp>
      <p:sp>
        <p:nvSpPr>
          <p:cNvPr id="5" name="Espace réservé des commentaires 4"/>
          <p:cNvSpPr>
            <a:spLocks noGrp="1"/>
          </p:cNvSpPr>
          <p:nvPr>
            <p:ph type="body" sz="quarter" idx="3"/>
          </p:nvPr>
        </p:nvSpPr>
        <p:spPr>
          <a:xfrm>
            <a:off x="640080" y="4126230"/>
            <a:ext cx="5120640" cy="3909060"/>
          </a:xfrm>
          <a:prstGeom prst="rect">
            <a:avLst/>
          </a:prstGeom>
        </p:spPr>
        <p:txBody>
          <a:bodyPr vert="horz" lIns="86176" tIns="43088" rIns="86176" bIns="43088" rtlCol="0"/>
          <a:lstStyle/>
          <a:p>
            <a:pPr lvl="0"/>
            <a:r>
              <a:rPr lang="fr-FR" smtClean="0"/>
              <a:t>Modifiez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1" y="8250955"/>
            <a:ext cx="2773680" cy="434340"/>
          </a:xfrm>
          <a:prstGeom prst="rect">
            <a:avLst/>
          </a:prstGeom>
        </p:spPr>
        <p:txBody>
          <a:bodyPr vert="horz" lIns="86176" tIns="43088" rIns="86176" bIns="43088" rtlCol="0" anchor="b"/>
          <a:lstStyle>
            <a:lvl1pPr algn="l">
              <a:defRPr sz="1100"/>
            </a:lvl1pPr>
          </a:lstStyle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625640" y="8250955"/>
            <a:ext cx="2773680" cy="434340"/>
          </a:xfrm>
          <a:prstGeom prst="rect">
            <a:avLst/>
          </a:prstGeom>
        </p:spPr>
        <p:txBody>
          <a:bodyPr vert="horz" lIns="86176" tIns="43088" rIns="86176" bIns="43088" rtlCol="0" anchor="b"/>
          <a:lstStyle>
            <a:lvl1pPr algn="r">
              <a:defRPr sz="1100"/>
            </a:lvl1pPr>
          </a:lstStyle>
          <a:p>
            <a:fld id="{6AE52A02-32BD-40FE-B618-911C3933EC37}" type="slidenum">
              <a:rPr lang="fr-FR" smtClean="0"/>
              <a:t>‹#›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0573755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1" Type="http://schemas.openxmlformats.org/officeDocument/2006/relationships/notesMaster" Target="../notesMasters/notesMaster1.xml"/><Relationship Id="rId2" Type="http://schemas.openxmlformats.org/officeDocument/2006/relationships/slide" Target="../slides/slide128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AE52A02-32BD-40FE-B618-911C3933EC37}" type="slidenum">
              <a:rPr lang="fr-FR" smtClean="0"/>
              <a:t>128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38761559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Sous-titr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fr-FR" smtClean="0"/>
              <a:t>Cliquez pour modifier le style des sous-titres du masque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texte vertical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</p:txBody>
      </p:sp>
      <p:sp>
        <p:nvSpPr>
          <p:cNvPr id="4" name="Espace réservé du contenu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5" name="Espace réservé du texte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</p:txBody>
      </p:sp>
      <p:sp>
        <p:nvSpPr>
          <p:cNvPr id="6" name="Espace réservé du contenu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7" name="Espace réservé de la date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8" name="Espace réservé du pied de page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9" name="Espace réservé du numéro de diapositive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e la date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4" name="Espace réservé du pied de page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5" name="Espace réservé du numéro de diapositive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3" name="Espace réservé du pied de page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contenu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pour une image 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fr-FR"/>
          </a:p>
        </p:txBody>
      </p:sp>
      <p:sp>
        <p:nvSpPr>
          <p:cNvPr id="4" name="Espace réservé du texte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fr-FR" smtClean="0"/>
              <a:t>Cliquez pour modifier les styles du texte du masque</a:t>
            </a:r>
          </a:p>
        </p:txBody>
      </p:sp>
      <p:sp>
        <p:nvSpPr>
          <p:cNvPr id="5" name="Espace réservé de la date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" Type="http://schemas.openxmlformats.org/officeDocument/2006/relationships/slideLayout" Target="../slideLayouts/slideLayout11.xml"/><Relationship Id="rId12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9" Type="http://schemas.openxmlformats.org/officeDocument/2006/relationships/slideLayout" Target="../slideLayouts/slideLayout9.xml"/><Relationship Id="rId10" Type="http://schemas.openxmlformats.org/officeDocument/2006/relationships/slideLayout" Target="../slideLayouts/slideLayout1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 smtClean="0"/>
              <a:t>Cliquez pour modifier le style du titre</a:t>
            </a:r>
            <a:endParaRPr lang="fr-FR"/>
          </a:p>
        </p:txBody>
      </p:sp>
      <p:sp>
        <p:nvSpPr>
          <p:cNvPr id="3" name="Espace réservé du texte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 smtClean="0"/>
              <a:t>Cliquez pour modifier les styles du texte du masque</a:t>
            </a:r>
          </a:p>
          <a:p>
            <a:pPr lvl="1"/>
            <a:r>
              <a:rPr lang="fr-FR" smtClean="0"/>
              <a:t>Deuxième niveau</a:t>
            </a:r>
          </a:p>
          <a:p>
            <a:pPr lvl="2"/>
            <a:r>
              <a:rPr lang="fr-FR" smtClean="0"/>
              <a:t>Troisième niveau</a:t>
            </a:r>
          </a:p>
          <a:p>
            <a:pPr lvl="3"/>
            <a:r>
              <a:rPr lang="fr-FR" smtClean="0"/>
              <a:t>Quatrième niveau</a:t>
            </a:r>
          </a:p>
          <a:p>
            <a:pPr lvl="4"/>
            <a:r>
              <a:rPr lang="fr-FR" smtClean="0"/>
              <a:t>Cinquième niveau</a:t>
            </a:r>
            <a:endParaRPr lang="fr-FR"/>
          </a:p>
        </p:txBody>
      </p:sp>
      <p:sp>
        <p:nvSpPr>
          <p:cNvPr id="4" name="Espace réservé de la date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908F7F1-268A-471E-84AC-F69845C53BA8}" type="datetimeFigureOut">
              <a:rPr lang="fr-FR" smtClean="0"/>
              <a:pPr/>
              <a:t>26/10/15</a:t>
            </a:fld>
            <a:endParaRPr lang="fr-FR"/>
          </a:p>
        </p:txBody>
      </p:sp>
      <p:sp>
        <p:nvSpPr>
          <p:cNvPr id="5" name="Espace réservé du pied de page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fr-FR"/>
          </a:p>
        </p:txBody>
      </p:sp>
      <p:sp>
        <p:nvSpPr>
          <p:cNvPr id="6" name="Espace réservé du numéro de diapositive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5F280F9-BC09-4DD8-AEC7-94C7A9D3FDDC}" type="slidenum">
              <a:rPr lang="fr-FR" smtClean="0"/>
              <a:pPr/>
              <a:t>‹#›</a:t>
            </a:fld>
            <a:endParaRPr lang="fr-FR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4.png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4" Type="http://schemas.openxmlformats.org/officeDocument/2006/relationships/image" Target="../media/image57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5.png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emf"/><Relationship Id="rId4" Type="http://schemas.openxmlformats.org/officeDocument/2006/relationships/image" Target="../media/image60.png"/><Relationship Id="rId5" Type="http://schemas.openxmlformats.org/officeDocument/2006/relationships/image" Target="../media/image61.png"/><Relationship Id="rId6" Type="http://schemas.openxmlformats.org/officeDocument/2006/relationships/image" Target="../media/image62.png"/><Relationship Id="rId7" Type="http://schemas.openxmlformats.org/officeDocument/2006/relationships/image" Target="../media/image63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8.png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4.png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5.png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6.emf"/><Relationship Id="rId3" Type="http://schemas.openxmlformats.org/officeDocument/2006/relationships/image" Target="../media/image67.emf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8.png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69.png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70.jpeg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4" Type="http://schemas.openxmlformats.org/officeDocument/2006/relationships/image" Target="../media/image73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71.png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74.png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6.png"/><Relationship Id="rId4" Type="http://schemas.openxmlformats.org/officeDocument/2006/relationships/image" Target="../media/image77.png"/><Relationship Id="rId5" Type="http://schemas.openxmlformats.org/officeDocument/2006/relationships/image" Target="../media/image78.png"/><Relationship Id="rId6" Type="http://schemas.openxmlformats.org/officeDocument/2006/relationships/image" Target="../media/image79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75.png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0.png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notesSlide" Target="../notesSlides/notesSlide1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2.png"/><Relationship Id="rId4" Type="http://schemas.openxmlformats.org/officeDocument/2006/relationships/image" Target="../media/image83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1.png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4" Type="http://schemas.openxmlformats.org/officeDocument/2006/relationships/image" Target="../media/image86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4.emf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7.png"/><Relationship Id="rId3" Type="http://schemas.openxmlformats.org/officeDocument/2006/relationships/image" Target="../media/image88.png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89.png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0.png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1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2.png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3.png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4.emf"/><Relationship Id="rId3" Type="http://schemas.openxmlformats.org/officeDocument/2006/relationships/image" Target="../media/image95.png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6.png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7.png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98.tif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9.emf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0.png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1.png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2.png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1.png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3.emf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4.png"/><Relationship Id="rId3" Type="http://schemas.openxmlformats.org/officeDocument/2006/relationships/image" Target="../media/image105.png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6.png"/><Relationship Id="rId3" Type="http://schemas.openxmlformats.org/officeDocument/2006/relationships/image" Target="../media/image107.png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8.emf"/><Relationship Id="rId3" Type="http://schemas.openxmlformats.org/officeDocument/2006/relationships/image" Target="../media/image109.png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0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1.png"/><Relationship Id="rId3" Type="http://schemas.openxmlformats.org/officeDocument/2006/relationships/image" Target="../media/image112.png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png"/><Relationship Id="rId4" Type="http://schemas.openxmlformats.org/officeDocument/2006/relationships/image" Target="../media/image115.png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3.png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png"/><Relationship Id="rId4" Type="http://schemas.openxmlformats.org/officeDocument/2006/relationships/image" Target="../media/image118.png"/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6.png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9.png"/></Relationships>
</file>

<file path=ppt/slides/_rels/slide2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.png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.emf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.emf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9" Type="http://schemas.openxmlformats.org/officeDocument/2006/relationships/image" Target="../media/image12.png"/><Relationship Id="rId20" Type="http://schemas.openxmlformats.org/officeDocument/2006/relationships/image" Target="../media/image23.png"/><Relationship Id="rId21" Type="http://schemas.openxmlformats.org/officeDocument/2006/relationships/image" Target="../media/image24.png"/><Relationship Id="rId22" Type="http://schemas.openxmlformats.org/officeDocument/2006/relationships/image" Target="../media/image25.png"/><Relationship Id="rId10" Type="http://schemas.openxmlformats.org/officeDocument/2006/relationships/image" Target="../media/image13.png"/><Relationship Id="rId11" Type="http://schemas.openxmlformats.org/officeDocument/2006/relationships/image" Target="../media/image14.png"/><Relationship Id="rId12" Type="http://schemas.openxmlformats.org/officeDocument/2006/relationships/image" Target="../media/image15.png"/><Relationship Id="rId13" Type="http://schemas.openxmlformats.org/officeDocument/2006/relationships/image" Target="../media/image16.png"/><Relationship Id="rId14" Type="http://schemas.openxmlformats.org/officeDocument/2006/relationships/image" Target="../media/image17.png"/><Relationship Id="rId15" Type="http://schemas.openxmlformats.org/officeDocument/2006/relationships/image" Target="../media/image18.png"/><Relationship Id="rId16" Type="http://schemas.openxmlformats.org/officeDocument/2006/relationships/image" Target="../media/image19.png"/><Relationship Id="rId17" Type="http://schemas.openxmlformats.org/officeDocument/2006/relationships/image" Target="../media/image20.png"/><Relationship Id="rId18" Type="http://schemas.openxmlformats.org/officeDocument/2006/relationships/image" Target="../media/image21.png"/><Relationship Id="rId19" Type="http://schemas.openxmlformats.org/officeDocument/2006/relationships/image" Target="../media/image22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.png"/><Relationship Id="rId3" Type="http://schemas.openxmlformats.org/officeDocument/2006/relationships/image" Target="../media/image6.png"/><Relationship Id="rId4" Type="http://schemas.openxmlformats.org/officeDocument/2006/relationships/image" Target="../media/image7.png"/><Relationship Id="rId5" Type="http://schemas.openxmlformats.org/officeDocument/2006/relationships/image" Target="../media/image8.png"/><Relationship Id="rId6" Type="http://schemas.openxmlformats.org/officeDocument/2006/relationships/image" Target="../media/image9.png"/><Relationship Id="rId7" Type="http://schemas.openxmlformats.org/officeDocument/2006/relationships/image" Target="../media/image10.png"/><Relationship Id="rId8" Type="http://schemas.openxmlformats.org/officeDocument/2006/relationships/image" Target="../media/image11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6.png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7.png"/><Relationship Id="rId3" Type="http://schemas.openxmlformats.org/officeDocument/2006/relationships/image" Target="../media/image28.png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29.png"/><Relationship Id="rId3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emf"/><Relationship Id="rId4" Type="http://schemas.openxmlformats.org/officeDocument/2006/relationships/image" Target="../media/image33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1.emf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4.emf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4" Type="http://schemas.openxmlformats.org/officeDocument/2006/relationships/image" Target="../media/image37.png"/><Relationship Id="rId5" Type="http://schemas.openxmlformats.org/officeDocument/2006/relationships/image" Target="../media/image38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5.png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39.png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0.png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1.emf"/><Relationship Id="rId3" Type="http://schemas.openxmlformats.org/officeDocument/2006/relationships/image" Target="../media/image42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4" Type="http://schemas.openxmlformats.org/officeDocument/2006/relationships/image" Target="../media/image45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3.png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4" Type="http://schemas.openxmlformats.org/officeDocument/2006/relationships/image" Target="../media/image48.png"/><Relationship Id="rId5" Type="http://schemas.openxmlformats.org/officeDocument/2006/relationships/image" Target="../media/image49.png"/><Relationship Id="rId6" Type="http://schemas.openxmlformats.org/officeDocument/2006/relationships/image" Target="../media/image50.png"/><Relationship Id="rId7" Type="http://schemas.openxmlformats.org/officeDocument/2006/relationships/image" Target="../media/image51.png"/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46.png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2.png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Relationship Id="rId2" Type="http://schemas.openxmlformats.org/officeDocument/2006/relationships/image" Target="../media/image53.png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1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LA NOTION DE BESOIN DE FORMATION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3268663" y="6503989"/>
            <a:ext cx="260667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BESOIN DE FORMATION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60" name="Groupe 59"/>
          <p:cNvGrpSpPr/>
          <p:nvPr/>
        </p:nvGrpSpPr>
        <p:grpSpPr>
          <a:xfrm>
            <a:off x="3259138" y="2495550"/>
            <a:ext cx="2741538" cy="1869554"/>
            <a:chOff x="3259138" y="2495550"/>
            <a:chExt cx="2741538" cy="1869554"/>
          </a:xfrm>
        </p:grpSpPr>
        <p:sp>
          <p:nvSpPr>
            <p:cNvPr id="14" name="AutoShape 3"/>
            <p:cNvSpPr>
              <a:spLocks noChangeAspect="1" noChangeArrowheads="1" noTextEdit="1"/>
            </p:cNvSpPr>
            <p:nvPr/>
          </p:nvSpPr>
          <p:spPr bwMode="auto">
            <a:xfrm>
              <a:off x="3259138" y="2495550"/>
              <a:ext cx="2625725" cy="1866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Rectangle 5"/>
            <p:cNvSpPr>
              <a:spLocks noChangeArrowheads="1"/>
            </p:cNvSpPr>
            <p:nvPr/>
          </p:nvSpPr>
          <p:spPr bwMode="auto">
            <a:xfrm>
              <a:off x="3824288" y="2943225"/>
              <a:ext cx="977900" cy="498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" name="Rectangle 6"/>
            <p:cNvSpPr>
              <a:spLocks noChangeArrowheads="1"/>
            </p:cNvSpPr>
            <p:nvPr/>
          </p:nvSpPr>
          <p:spPr bwMode="auto">
            <a:xfrm>
              <a:off x="3824288" y="2943225"/>
              <a:ext cx="977900" cy="4984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" name="Freeform 7"/>
            <p:cNvSpPr>
              <a:spLocks noEditPoints="1"/>
            </p:cNvSpPr>
            <p:nvPr/>
          </p:nvSpPr>
          <p:spPr bwMode="auto">
            <a:xfrm>
              <a:off x="3814763" y="2933700"/>
              <a:ext cx="806450" cy="514350"/>
            </a:xfrm>
            <a:custGeom>
              <a:avLst/>
              <a:gdLst>
                <a:gd name="T0" fmla="*/ 498 w 508"/>
                <a:gd name="T1" fmla="*/ 6 h 324"/>
                <a:gd name="T2" fmla="*/ 508 w 508"/>
                <a:gd name="T3" fmla="*/ 16 h 324"/>
                <a:gd name="T4" fmla="*/ 498 w 508"/>
                <a:gd name="T5" fmla="*/ 86 h 324"/>
                <a:gd name="T6" fmla="*/ 508 w 508"/>
                <a:gd name="T7" fmla="*/ 44 h 324"/>
                <a:gd name="T8" fmla="*/ 498 w 508"/>
                <a:gd name="T9" fmla="*/ 86 h 324"/>
                <a:gd name="T10" fmla="*/ 498 w 508"/>
                <a:gd name="T11" fmla="*/ 114 h 324"/>
                <a:gd name="T12" fmla="*/ 508 w 508"/>
                <a:gd name="T13" fmla="*/ 156 h 324"/>
                <a:gd name="T14" fmla="*/ 498 w 508"/>
                <a:gd name="T15" fmla="*/ 226 h 324"/>
                <a:gd name="T16" fmla="*/ 508 w 508"/>
                <a:gd name="T17" fmla="*/ 184 h 324"/>
                <a:gd name="T18" fmla="*/ 498 w 508"/>
                <a:gd name="T19" fmla="*/ 226 h 324"/>
                <a:gd name="T20" fmla="*/ 498 w 508"/>
                <a:gd name="T21" fmla="*/ 254 h 324"/>
                <a:gd name="T22" fmla="*/ 508 w 508"/>
                <a:gd name="T23" fmla="*/ 296 h 324"/>
                <a:gd name="T24" fmla="*/ 458 w 508"/>
                <a:gd name="T25" fmla="*/ 316 h 324"/>
                <a:gd name="T26" fmla="*/ 498 w 508"/>
                <a:gd name="T27" fmla="*/ 324 h 324"/>
                <a:gd name="T28" fmla="*/ 458 w 508"/>
                <a:gd name="T29" fmla="*/ 316 h 324"/>
                <a:gd name="T30" fmla="*/ 428 w 508"/>
                <a:gd name="T31" fmla="*/ 316 h 324"/>
                <a:gd name="T32" fmla="*/ 388 w 508"/>
                <a:gd name="T33" fmla="*/ 324 h 324"/>
                <a:gd name="T34" fmla="*/ 318 w 508"/>
                <a:gd name="T35" fmla="*/ 316 h 324"/>
                <a:gd name="T36" fmla="*/ 358 w 508"/>
                <a:gd name="T37" fmla="*/ 324 h 324"/>
                <a:gd name="T38" fmla="*/ 318 w 508"/>
                <a:gd name="T39" fmla="*/ 316 h 324"/>
                <a:gd name="T40" fmla="*/ 288 w 508"/>
                <a:gd name="T41" fmla="*/ 316 h 324"/>
                <a:gd name="T42" fmla="*/ 246 w 508"/>
                <a:gd name="T43" fmla="*/ 324 h 324"/>
                <a:gd name="T44" fmla="*/ 176 w 508"/>
                <a:gd name="T45" fmla="*/ 316 h 324"/>
                <a:gd name="T46" fmla="*/ 218 w 508"/>
                <a:gd name="T47" fmla="*/ 324 h 324"/>
                <a:gd name="T48" fmla="*/ 176 w 508"/>
                <a:gd name="T49" fmla="*/ 316 h 324"/>
                <a:gd name="T50" fmla="*/ 148 w 508"/>
                <a:gd name="T51" fmla="*/ 316 h 324"/>
                <a:gd name="T52" fmla="*/ 106 w 508"/>
                <a:gd name="T53" fmla="*/ 324 h 324"/>
                <a:gd name="T54" fmla="*/ 36 w 508"/>
                <a:gd name="T55" fmla="*/ 316 h 324"/>
                <a:gd name="T56" fmla="*/ 76 w 508"/>
                <a:gd name="T57" fmla="*/ 324 h 324"/>
                <a:gd name="T58" fmla="*/ 36 w 508"/>
                <a:gd name="T59" fmla="*/ 316 h 324"/>
                <a:gd name="T60" fmla="*/ 12 w 508"/>
                <a:gd name="T61" fmla="*/ 320 h 324"/>
                <a:gd name="T62" fmla="*/ 6 w 508"/>
                <a:gd name="T63" fmla="*/ 324 h 324"/>
                <a:gd name="T64" fmla="*/ 0 w 508"/>
                <a:gd name="T65" fmla="*/ 280 h 324"/>
                <a:gd name="T66" fmla="*/ 12 w 508"/>
                <a:gd name="T67" fmla="*/ 210 h 324"/>
                <a:gd name="T68" fmla="*/ 0 w 508"/>
                <a:gd name="T69" fmla="*/ 252 h 324"/>
                <a:gd name="T70" fmla="*/ 12 w 508"/>
                <a:gd name="T71" fmla="*/ 210 h 324"/>
                <a:gd name="T72" fmla="*/ 12 w 508"/>
                <a:gd name="T73" fmla="*/ 180 h 324"/>
                <a:gd name="T74" fmla="*/ 0 w 508"/>
                <a:gd name="T75" fmla="*/ 140 h 324"/>
                <a:gd name="T76" fmla="*/ 12 w 508"/>
                <a:gd name="T77" fmla="*/ 70 h 324"/>
                <a:gd name="T78" fmla="*/ 0 w 508"/>
                <a:gd name="T79" fmla="*/ 110 h 324"/>
                <a:gd name="T80" fmla="*/ 12 w 508"/>
                <a:gd name="T81" fmla="*/ 70 h 324"/>
                <a:gd name="T82" fmla="*/ 6 w 508"/>
                <a:gd name="T83" fmla="*/ 10 h 324"/>
                <a:gd name="T84" fmla="*/ 12 w 508"/>
                <a:gd name="T85" fmla="*/ 40 h 324"/>
                <a:gd name="T86" fmla="*/ 0 w 508"/>
                <a:gd name="T87" fmla="*/ 0 h 324"/>
                <a:gd name="T88" fmla="*/ 12 w 508"/>
                <a:gd name="T89" fmla="*/ 10 h 324"/>
                <a:gd name="T90" fmla="*/ 42 w 508"/>
                <a:gd name="T91" fmla="*/ 10 h 324"/>
                <a:gd name="T92" fmla="*/ 82 w 508"/>
                <a:gd name="T93" fmla="*/ 0 h 324"/>
                <a:gd name="T94" fmla="*/ 152 w 508"/>
                <a:gd name="T95" fmla="*/ 10 h 324"/>
                <a:gd name="T96" fmla="*/ 112 w 508"/>
                <a:gd name="T97" fmla="*/ 0 h 324"/>
                <a:gd name="T98" fmla="*/ 152 w 508"/>
                <a:gd name="T99" fmla="*/ 10 h 324"/>
                <a:gd name="T100" fmla="*/ 182 w 508"/>
                <a:gd name="T101" fmla="*/ 10 h 324"/>
                <a:gd name="T102" fmla="*/ 224 w 508"/>
                <a:gd name="T103" fmla="*/ 0 h 324"/>
                <a:gd name="T104" fmla="*/ 294 w 508"/>
                <a:gd name="T105" fmla="*/ 10 h 324"/>
                <a:gd name="T106" fmla="*/ 252 w 508"/>
                <a:gd name="T107" fmla="*/ 0 h 324"/>
                <a:gd name="T108" fmla="*/ 294 w 508"/>
                <a:gd name="T109" fmla="*/ 10 h 324"/>
                <a:gd name="T110" fmla="*/ 324 w 508"/>
                <a:gd name="T111" fmla="*/ 10 h 324"/>
                <a:gd name="T112" fmla="*/ 364 w 508"/>
                <a:gd name="T113" fmla="*/ 0 h 324"/>
                <a:gd name="T114" fmla="*/ 434 w 508"/>
                <a:gd name="T115" fmla="*/ 10 h 324"/>
                <a:gd name="T116" fmla="*/ 394 w 508"/>
                <a:gd name="T117" fmla="*/ 0 h 324"/>
                <a:gd name="T118" fmla="*/ 434 w 508"/>
                <a:gd name="T119" fmla="*/ 10 h 324"/>
                <a:gd name="T120" fmla="*/ 464 w 508"/>
                <a:gd name="T121" fmla="*/ 10 h 324"/>
                <a:gd name="T122" fmla="*/ 504 w 508"/>
                <a:gd name="T123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08" h="324">
                  <a:moveTo>
                    <a:pt x="498" y="16"/>
                  </a:moveTo>
                  <a:lnTo>
                    <a:pt x="498" y="6"/>
                  </a:lnTo>
                  <a:lnTo>
                    <a:pt x="508" y="6"/>
                  </a:lnTo>
                  <a:lnTo>
                    <a:pt x="508" y="16"/>
                  </a:lnTo>
                  <a:lnTo>
                    <a:pt x="498" y="16"/>
                  </a:lnTo>
                  <a:close/>
                  <a:moveTo>
                    <a:pt x="498" y="86"/>
                  </a:moveTo>
                  <a:lnTo>
                    <a:pt x="498" y="44"/>
                  </a:lnTo>
                  <a:lnTo>
                    <a:pt x="508" y="44"/>
                  </a:lnTo>
                  <a:lnTo>
                    <a:pt x="508" y="86"/>
                  </a:lnTo>
                  <a:lnTo>
                    <a:pt x="498" y="86"/>
                  </a:lnTo>
                  <a:close/>
                  <a:moveTo>
                    <a:pt x="498" y="156"/>
                  </a:moveTo>
                  <a:lnTo>
                    <a:pt x="498" y="114"/>
                  </a:lnTo>
                  <a:lnTo>
                    <a:pt x="508" y="114"/>
                  </a:lnTo>
                  <a:lnTo>
                    <a:pt x="508" y="156"/>
                  </a:lnTo>
                  <a:lnTo>
                    <a:pt x="498" y="156"/>
                  </a:lnTo>
                  <a:close/>
                  <a:moveTo>
                    <a:pt x="498" y="226"/>
                  </a:moveTo>
                  <a:lnTo>
                    <a:pt x="498" y="184"/>
                  </a:lnTo>
                  <a:lnTo>
                    <a:pt x="508" y="184"/>
                  </a:lnTo>
                  <a:lnTo>
                    <a:pt x="508" y="226"/>
                  </a:lnTo>
                  <a:lnTo>
                    <a:pt x="498" y="226"/>
                  </a:lnTo>
                  <a:close/>
                  <a:moveTo>
                    <a:pt x="498" y="296"/>
                  </a:moveTo>
                  <a:lnTo>
                    <a:pt x="498" y="254"/>
                  </a:lnTo>
                  <a:lnTo>
                    <a:pt x="508" y="254"/>
                  </a:lnTo>
                  <a:lnTo>
                    <a:pt x="508" y="296"/>
                  </a:lnTo>
                  <a:lnTo>
                    <a:pt x="498" y="296"/>
                  </a:lnTo>
                  <a:close/>
                  <a:moveTo>
                    <a:pt x="458" y="316"/>
                  </a:moveTo>
                  <a:lnTo>
                    <a:pt x="498" y="316"/>
                  </a:lnTo>
                  <a:lnTo>
                    <a:pt x="498" y="324"/>
                  </a:lnTo>
                  <a:lnTo>
                    <a:pt x="458" y="324"/>
                  </a:lnTo>
                  <a:lnTo>
                    <a:pt x="458" y="316"/>
                  </a:lnTo>
                  <a:close/>
                  <a:moveTo>
                    <a:pt x="388" y="316"/>
                  </a:moveTo>
                  <a:lnTo>
                    <a:pt x="428" y="316"/>
                  </a:lnTo>
                  <a:lnTo>
                    <a:pt x="428" y="324"/>
                  </a:lnTo>
                  <a:lnTo>
                    <a:pt x="388" y="324"/>
                  </a:lnTo>
                  <a:lnTo>
                    <a:pt x="388" y="316"/>
                  </a:lnTo>
                  <a:close/>
                  <a:moveTo>
                    <a:pt x="318" y="316"/>
                  </a:moveTo>
                  <a:lnTo>
                    <a:pt x="358" y="316"/>
                  </a:lnTo>
                  <a:lnTo>
                    <a:pt x="358" y="324"/>
                  </a:lnTo>
                  <a:lnTo>
                    <a:pt x="318" y="324"/>
                  </a:lnTo>
                  <a:lnTo>
                    <a:pt x="318" y="316"/>
                  </a:lnTo>
                  <a:close/>
                  <a:moveTo>
                    <a:pt x="246" y="316"/>
                  </a:moveTo>
                  <a:lnTo>
                    <a:pt x="288" y="316"/>
                  </a:lnTo>
                  <a:lnTo>
                    <a:pt x="288" y="324"/>
                  </a:lnTo>
                  <a:lnTo>
                    <a:pt x="246" y="324"/>
                  </a:lnTo>
                  <a:lnTo>
                    <a:pt x="246" y="316"/>
                  </a:lnTo>
                  <a:close/>
                  <a:moveTo>
                    <a:pt x="176" y="316"/>
                  </a:moveTo>
                  <a:lnTo>
                    <a:pt x="218" y="316"/>
                  </a:lnTo>
                  <a:lnTo>
                    <a:pt x="218" y="324"/>
                  </a:lnTo>
                  <a:lnTo>
                    <a:pt x="176" y="324"/>
                  </a:lnTo>
                  <a:lnTo>
                    <a:pt x="176" y="316"/>
                  </a:lnTo>
                  <a:close/>
                  <a:moveTo>
                    <a:pt x="106" y="316"/>
                  </a:moveTo>
                  <a:lnTo>
                    <a:pt x="148" y="316"/>
                  </a:lnTo>
                  <a:lnTo>
                    <a:pt x="148" y="324"/>
                  </a:lnTo>
                  <a:lnTo>
                    <a:pt x="106" y="324"/>
                  </a:lnTo>
                  <a:lnTo>
                    <a:pt x="106" y="316"/>
                  </a:lnTo>
                  <a:close/>
                  <a:moveTo>
                    <a:pt x="36" y="316"/>
                  </a:moveTo>
                  <a:lnTo>
                    <a:pt x="76" y="316"/>
                  </a:lnTo>
                  <a:lnTo>
                    <a:pt x="76" y="324"/>
                  </a:lnTo>
                  <a:lnTo>
                    <a:pt x="36" y="324"/>
                  </a:lnTo>
                  <a:lnTo>
                    <a:pt x="36" y="316"/>
                  </a:lnTo>
                  <a:close/>
                  <a:moveTo>
                    <a:pt x="12" y="280"/>
                  </a:moveTo>
                  <a:lnTo>
                    <a:pt x="12" y="320"/>
                  </a:lnTo>
                  <a:lnTo>
                    <a:pt x="6" y="316"/>
                  </a:lnTo>
                  <a:lnTo>
                    <a:pt x="6" y="324"/>
                  </a:lnTo>
                  <a:lnTo>
                    <a:pt x="0" y="324"/>
                  </a:lnTo>
                  <a:lnTo>
                    <a:pt x="0" y="280"/>
                  </a:lnTo>
                  <a:lnTo>
                    <a:pt x="12" y="280"/>
                  </a:lnTo>
                  <a:close/>
                  <a:moveTo>
                    <a:pt x="12" y="210"/>
                  </a:moveTo>
                  <a:lnTo>
                    <a:pt x="12" y="252"/>
                  </a:lnTo>
                  <a:lnTo>
                    <a:pt x="0" y="252"/>
                  </a:lnTo>
                  <a:lnTo>
                    <a:pt x="0" y="210"/>
                  </a:lnTo>
                  <a:lnTo>
                    <a:pt x="12" y="210"/>
                  </a:lnTo>
                  <a:close/>
                  <a:moveTo>
                    <a:pt x="12" y="140"/>
                  </a:moveTo>
                  <a:lnTo>
                    <a:pt x="12" y="180"/>
                  </a:lnTo>
                  <a:lnTo>
                    <a:pt x="0" y="180"/>
                  </a:lnTo>
                  <a:lnTo>
                    <a:pt x="0" y="140"/>
                  </a:lnTo>
                  <a:lnTo>
                    <a:pt x="12" y="140"/>
                  </a:lnTo>
                  <a:close/>
                  <a:moveTo>
                    <a:pt x="12" y="70"/>
                  </a:moveTo>
                  <a:lnTo>
                    <a:pt x="12" y="110"/>
                  </a:lnTo>
                  <a:lnTo>
                    <a:pt x="0" y="110"/>
                  </a:lnTo>
                  <a:lnTo>
                    <a:pt x="0" y="70"/>
                  </a:lnTo>
                  <a:lnTo>
                    <a:pt x="12" y="70"/>
                  </a:lnTo>
                  <a:close/>
                  <a:moveTo>
                    <a:pt x="12" y="10"/>
                  </a:moveTo>
                  <a:lnTo>
                    <a:pt x="6" y="10"/>
                  </a:lnTo>
                  <a:lnTo>
                    <a:pt x="12" y="6"/>
                  </a:lnTo>
                  <a:lnTo>
                    <a:pt x="12" y="40"/>
                  </a:lnTo>
                  <a:lnTo>
                    <a:pt x="0" y="40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2" y="10"/>
                  </a:lnTo>
                  <a:close/>
                  <a:moveTo>
                    <a:pt x="82" y="10"/>
                  </a:moveTo>
                  <a:lnTo>
                    <a:pt x="42" y="10"/>
                  </a:lnTo>
                  <a:lnTo>
                    <a:pt x="42" y="0"/>
                  </a:lnTo>
                  <a:lnTo>
                    <a:pt x="82" y="0"/>
                  </a:lnTo>
                  <a:lnTo>
                    <a:pt x="82" y="10"/>
                  </a:lnTo>
                  <a:close/>
                  <a:moveTo>
                    <a:pt x="152" y="10"/>
                  </a:moveTo>
                  <a:lnTo>
                    <a:pt x="112" y="10"/>
                  </a:lnTo>
                  <a:lnTo>
                    <a:pt x="112" y="0"/>
                  </a:lnTo>
                  <a:lnTo>
                    <a:pt x="152" y="0"/>
                  </a:lnTo>
                  <a:lnTo>
                    <a:pt x="152" y="10"/>
                  </a:lnTo>
                  <a:close/>
                  <a:moveTo>
                    <a:pt x="224" y="10"/>
                  </a:moveTo>
                  <a:lnTo>
                    <a:pt x="182" y="10"/>
                  </a:lnTo>
                  <a:lnTo>
                    <a:pt x="182" y="0"/>
                  </a:lnTo>
                  <a:lnTo>
                    <a:pt x="224" y="0"/>
                  </a:lnTo>
                  <a:lnTo>
                    <a:pt x="224" y="10"/>
                  </a:lnTo>
                  <a:close/>
                  <a:moveTo>
                    <a:pt x="294" y="10"/>
                  </a:moveTo>
                  <a:lnTo>
                    <a:pt x="252" y="10"/>
                  </a:lnTo>
                  <a:lnTo>
                    <a:pt x="252" y="0"/>
                  </a:lnTo>
                  <a:lnTo>
                    <a:pt x="294" y="0"/>
                  </a:lnTo>
                  <a:lnTo>
                    <a:pt x="294" y="10"/>
                  </a:lnTo>
                  <a:close/>
                  <a:moveTo>
                    <a:pt x="364" y="10"/>
                  </a:moveTo>
                  <a:lnTo>
                    <a:pt x="324" y="10"/>
                  </a:lnTo>
                  <a:lnTo>
                    <a:pt x="324" y="0"/>
                  </a:lnTo>
                  <a:lnTo>
                    <a:pt x="364" y="0"/>
                  </a:lnTo>
                  <a:lnTo>
                    <a:pt x="364" y="10"/>
                  </a:lnTo>
                  <a:close/>
                  <a:moveTo>
                    <a:pt x="434" y="10"/>
                  </a:moveTo>
                  <a:lnTo>
                    <a:pt x="394" y="10"/>
                  </a:lnTo>
                  <a:lnTo>
                    <a:pt x="394" y="0"/>
                  </a:lnTo>
                  <a:lnTo>
                    <a:pt x="434" y="0"/>
                  </a:lnTo>
                  <a:lnTo>
                    <a:pt x="434" y="10"/>
                  </a:lnTo>
                  <a:close/>
                  <a:moveTo>
                    <a:pt x="504" y="10"/>
                  </a:moveTo>
                  <a:lnTo>
                    <a:pt x="464" y="10"/>
                  </a:lnTo>
                  <a:lnTo>
                    <a:pt x="464" y="0"/>
                  </a:lnTo>
                  <a:lnTo>
                    <a:pt x="504" y="0"/>
                  </a:lnTo>
                  <a:lnTo>
                    <a:pt x="504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" name="Rectangle 8"/>
            <p:cNvSpPr>
              <a:spLocks noChangeArrowheads="1"/>
            </p:cNvSpPr>
            <p:nvPr/>
          </p:nvSpPr>
          <p:spPr bwMode="auto">
            <a:xfrm>
              <a:off x="3268663" y="3206750"/>
              <a:ext cx="787400" cy="5016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" name="Rectangle 9"/>
            <p:cNvSpPr>
              <a:spLocks noChangeArrowheads="1"/>
            </p:cNvSpPr>
            <p:nvPr/>
          </p:nvSpPr>
          <p:spPr bwMode="auto">
            <a:xfrm>
              <a:off x="3268663" y="3206750"/>
              <a:ext cx="787400" cy="501650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" name="Freeform 10"/>
            <p:cNvSpPr>
              <a:spLocks noEditPoints="1"/>
            </p:cNvSpPr>
            <p:nvPr/>
          </p:nvSpPr>
          <p:spPr bwMode="auto">
            <a:xfrm>
              <a:off x="4052888" y="3435350"/>
              <a:ext cx="565150" cy="279400"/>
            </a:xfrm>
            <a:custGeom>
              <a:avLst/>
              <a:gdLst>
                <a:gd name="T0" fmla="*/ 38 w 356"/>
                <a:gd name="T1" fmla="*/ 160 h 176"/>
                <a:gd name="T2" fmla="*/ 4 w 356"/>
                <a:gd name="T3" fmla="*/ 176 h 176"/>
                <a:gd name="T4" fmla="*/ 0 w 356"/>
                <a:gd name="T5" fmla="*/ 168 h 176"/>
                <a:gd name="T6" fmla="*/ 36 w 356"/>
                <a:gd name="T7" fmla="*/ 152 h 176"/>
                <a:gd name="T8" fmla="*/ 38 w 356"/>
                <a:gd name="T9" fmla="*/ 160 h 176"/>
                <a:gd name="T10" fmla="*/ 102 w 356"/>
                <a:gd name="T11" fmla="*/ 130 h 176"/>
                <a:gd name="T12" fmla="*/ 66 w 356"/>
                <a:gd name="T13" fmla="*/ 146 h 176"/>
                <a:gd name="T14" fmla="*/ 62 w 356"/>
                <a:gd name="T15" fmla="*/ 138 h 176"/>
                <a:gd name="T16" fmla="*/ 98 w 356"/>
                <a:gd name="T17" fmla="*/ 122 h 176"/>
                <a:gd name="T18" fmla="*/ 102 w 356"/>
                <a:gd name="T19" fmla="*/ 130 h 176"/>
                <a:gd name="T20" fmla="*/ 166 w 356"/>
                <a:gd name="T21" fmla="*/ 100 h 176"/>
                <a:gd name="T22" fmla="*/ 130 w 356"/>
                <a:gd name="T23" fmla="*/ 116 h 176"/>
                <a:gd name="T24" fmla="*/ 126 w 356"/>
                <a:gd name="T25" fmla="*/ 108 h 176"/>
                <a:gd name="T26" fmla="*/ 162 w 356"/>
                <a:gd name="T27" fmla="*/ 90 h 176"/>
                <a:gd name="T28" fmla="*/ 166 w 356"/>
                <a:gd name="T29" fmla="*/ 100 h 176"/>
                <a:gd name="T30" fmla="*/ 228 w 356"/>
                <a:gd name="T31" fmla="*/ 70 h 176"/>
                <a:gd name="T32" fmla="*/ 192 w 356"/>
                <a:gd name="T33" fmla="*/ 88 h 176"/>
                <a:gd name="T34" fmla="*/ 190 w 356"/>
                <a:gd name="T35" fmla="*/ 76 h 176"/>
                <a:gd name="T36" fmla="*/ 226 w 356"/>
                <a:gd name="T37" fmla="*/ 60 h 176"/>
                <a:gd name="T38" fmla="*/ 228 w 356"/>
                <a:gd name="T39" fmla="*/ 70 h 176"/>
                <a:gd name="T40" fmla="*/ 294 w 356"/>
                <a:gd name="T41" fmla="*/ 40 h 176"/>
                <a:gd name="T42" fmla="*/ 256 w 356"/>
                <a:gd name="T43" fmla="*/ 56 h 176"/>
                <a:gd name="T44" fmla="*/ 252 w 356"/>
                <a:gd name="T45" fmla="*/ 48 h 176"/>
                <a:gd name="T46" fmla="*/ 288 w 356"/>
                <a:gd name="T47" fmla="*/ 30 h 176"/>
                <a:gd name="T48" fmla="*/ 294 w 356"/>
                <a:gd name="T49" fmla="*/ 40 h 176"/>
                <a:gd name="T50" fmla="*/ 356 w 356"/>
                <a:gd name="T51" fmla="*/ 8 h 176"/>
                <a:gd name="T52" fmla="*/ 320 w 356"/>
                <a:gd name="T53" fmla="*/ 26 h 176"/>
                <a:gd name="T54" fmla="*/ 316 w 356"/>
                <a:gd name="T55" fmla="*/ 18 h 176"/>
                <a:gd name="T56" fmla="*/ 352 w 356"/>
                <a:gd name="T57" fmla="*/ 0 h 176"/>
                <a:gd name="T58" fmla="*/ 356 w 356"/>
                <a:gd name="T59" fmla="*/ 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176">
                  <a:moveTo>
                    <a:pt x="38" y="160"/>
                  </a:moveTo>
                  <a:lnTo>
                    <a:pt x="4" y="176"/>
                  </a:lnTo>
                  <a:lnTo>
                    <a:pt x="0" y="168"/>
                  </a:lnTo>
                  <a:lnTo>
                    <a:pt x="36" y="152"/>
                  </a:lnTo>
                  <a:lnTo>
                    <a:pt x="38" y="160"/>
                  </a:lnTo>
                  <a:close/>
                  <a:moveTo>
                    <a:pt x="102" y="130"/>
                  </a:moveTo>
                  <a:lnTo>
                    <a:pt x="66" y="146"/>
                  </a:lnTo>
                  <a:lnTo>
                    <a:pt x="62" y="138"/>
                  </a:lnTo>
                  <a:lnTo>
                    <a:pt x="98" y="122"/>
                  </a:lnTo>
                  <a:lnTo>
                    <a:pt x="102" y="130"/>
                  </a:lnTo>
                  <a:close/>
                  <a:moveTo>
                    <a:pt x="166" y="100"/>
                  </a:moveTo>
                  <a:lnTo>
                    <a:pt x="130" y="116"/>
                  </a:lnTo>
                  <a:lnTo>
                    <a:pt x="126" y="108"/>
                  </a:lnTo>
                  <a:lnTo>
                    <a:pt x="162" y="90"/>
                  </a:lnTo>
                  <a:lnTo>
                    <a:pt x="166" y="100"/>
                  </a:lnTo>
                  <a:close/>
                  <a:moveTo>
                    <a:pt x="228" y="70"/>
                  </a:moveTo>
                  <a:lnTo>
                    <a:pt x="192" y="88"/>
                  </a:lnTo>
                  <a:lnTo>
                    <a:pt x="190" y="76"/>
                  </a:lnTo>
                  <a:lnTo>
                    <a:pt x="226" y="60"/>
                  </a:lnTo>
                  <a:lnTo>
                    <a:pt x="228" y="70"/>
                  </a:lnTo>
                  <a:close/>
                  <a:moveTo>
                    <a:pt x="294" y="40"/>
                  </a:moveTo>
                  <a:lnTo>
                    <a:pt x="256" y="56"/>
                  </a:lnTo>
                  <a:lnTo>
                    <a:pt x="252" y="48"/>
                  </a:lnTo>
                  <a:lnTo>
                    <a:pt x="288" y="30"/>
                  </a:lnTo>
                  <a:lnTo>
                    <a:pt x="294" y="40"/>
                  </a:lnTo>
                  <a:close/>
                  <a:moveTo>
                    <a:pt x="356" y="8"/>
                  </a:moveTo>
                  <a:lnTo>
                    <a:pt x="320" y="26"/>
                  </a:lnTo>
                  <a:lnTo>
                    <a:pt x="316" y="18"/>
                  </a:lnTo>
                  <a:lnTo>
                    <a:pt x="352" y="0"/>
                  </a:lnTo>
                  <a:lnTo>
                    <a:pt x="35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" name="Freeform 11"/>
            <p:cNvSpPr>
              <a:spLocks noEditPoints="1"/>
            </p:cNvSpPr>
            <p:nvPr/>
          </p:nvSpPr>
          <p:spPr bwMode="auto">
            <a:xfrm>
              <a:off x="4052888" y="2933700"/>
              <a:ext cx="565150" cy="282575"/>
            </a:xfrm>
            <a:custGeom>
              <a:avLst/>
              <a:gdLst>
                <a:gd name="T0" fmla="*/ 38 w 356"/>
                <a:gd name="T1" fmla="*/ 160 h 178"/>
                <a:gd name="T2" fmla="*/ 4 w 356"/>
                <a:gd name="T3" fmla="*/ 178 h 178"/>
                <a:gd name="T4" fmla="*/ 0 w 356"/>
                <a:gd name="T5" fmla="*/ 170 h 178"/>
                <a:gd name="T6" fmla="*/ 36 w 356"/>
                <a:gd name="T7" fmla="*/ 152 h 178"/>
                <a:gd name="T8" fmla="*/ 38 w 356"/>
                <a:gd name="T9" fmla="*/ 160 h 178"/>
                <a:gd name="T10" fmla="*/ 102 w 356"/>
                <a:gd name="T11" fmla="*/ 132 h 178"/>
                <a:gd name="T12" fmla="*/ 66 w 356"/>
                <a:gd name="T13" fmla="*/ 148 h 178"/>
                <a:gd name="T14" fmla="*/ 62 w 356"/>
                <a:gd name="T15" fmla="*/ 138 h 178"/>
                <a:gd name="T16" fmla="*/ 98 w 356"/>
                <a:gd name="T17" fmla="*/ 122 h 178"/>
                <a:gd name="T18" fmla="*/ 102 w 356"/>
                <a:gd name="T19" fmla="*/ 132 h 178"/>
                <a:gd name="T20" fmla="*/ 166 w 356"/>
                <a:gd name="T21" fmla="*/ 100 h 178"/>
                <a:gd name="T22" fmla="*/ 130 w 356"/>
                <a:gd name="T23" fmla="*/ 118 h 178"/>
                <a:gd name="T24" fmla="*/ 126 w 356"/>
                <a:gd name="T25" fmla="*/ 110 h 178"/>
                <a:gd name="T26" fmla="*/ 162 w 356"/>
                <a:gd name="T27" fmla="*/ 92 h 178"/>
                <a:gd name="T28" fmla="*/ 166 w 356"/>
                <a:gd name="T29" fmla="*/ 100 h 178"/>
                <a:gd name="T30" fmla="*/ 228 w 356"/>
                <a:gd name="T31" fmla="*/ 70 h 178"/>
                <a:gd name="T32" fmla="*/ 192 w 356"/>
                <a:gd name="T33" fmla="*/ 88 h 178"/>
                <a:gd name="T34" fmla="*/ 190 w 356"/>
                <a:gd name="T35" fmla="*/ 78 h 178"/>
                <a:gd name="T36" fmla="*/ 226 w 356"/>
                <a:gd name="T37" fmla="*/ 62 h 178"/>
                <a:gd name="T38" fmla="*/ 228 w 356"/>
                <a:gd name="T39" fmla="*/ 70 h 178"/>
                <a:gd name="T40" fmla="*/ 294 w 356"/>
                <a:gd name="T41" fmla="*/ 40 h 178"/>
                <a:gd name="T42" fmla="*/ 256 w 356"/>
                <a:gd name="T43" fmla="*/ 58 h 178"/>
                <a:gd name="T44" fmla="*/ 252 w 356"/>
                <a:gd name="T45" fmla="*/ 48 h 178"/>
                <a:gd name="T46" fmla="*/ 288 w 356"/>
                <a:gd name="T47" fmla="*/ 30 h 178"/>
                <a:gd name="T48" fmla="*/ 294 w 356"/>
                <a:gd name="T49" fmla="*/ 40 h 178"/>
                <a:gd name="T50" fmla="*/ 356 w 356"/>
                <a:gd name="T51" fmla="*/ 10 h 178"/>
                <a:gd name="T52" fmla="*/ 320 w 356"/>
                <a:gd name="T53" fmla="*/ 28 h 178"/>
                <a:gd name="T54" fmla="*/ 316 w 356"/>
                <a:gd name="T55" fmla="*/ 18 h 178"/>
                <a:gd name="T56" fmla="*/ 352 w 356"/>
                <a:gd name="T57" fmla="*/ 0 h 178"/>
                <a:gd name="T58" fmla="*/ 356 w 356"/>
                <a:gd name="T59" fmla="*/ 1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178">
                  <a:moveTo>
                    <a:pt x="38" y="160"/>
                  </a:moveTo>
                  <a:lnTo>
                    <a:pt x="4" y="178"/>
                  </a:lnTo>
                  <a:lnTo>
                    <a:pt x="0" y="170"/>
                  </a:lnTo>
                  <a:lnTo>
                    <a:pt x="36" y="152"/>
                  </a:lnTo>
                  <a:lnTo>
                    <a:pt x="38" y="160"/>
                  </a:lnTo>
                  <a:close/>
                  <a:moveTo>
                    <a:pt x="102" y="132"/>
                  </a:moveTo>
                  <a:lnTo>
                    <a:pt x="66" y="148"/>
                  </a:lnTo>
                  <a:lnTo>
                    <a:pt x="62" y="138"/>
                  </a:lnTo>
                  <a:lnTo>
                    <a:pt x="98" y="122"/>
                  </a:lnTo>
                  <a:lnTo>
                    <a:pt x="102" y="132"/>
                  </a:lnTo>
                  <a:close/>
                  <a:moveTo>
                    <a:pt x="166" y="100"/>
                  </a:moveTo>
                  <a:lnTo>
                    <a:pt x="130" y="118"/>
                  </a:lnTo>
                  <a:lnTo>
                    <a:pt x="126" y="110"/>
                  </a:lnTo>
                  <a:lnTo>
                    <a:pt x="162" y="92"/>
                  </a:lnTo>
                  <a:lnTo>
                    <a:pt x="166" y="100"/>
                  </a:lnTo>
                  <a:close/>
                  <a:moveTo>
                    <a:pt x="228" y="70"/>
                  </a:moveTo>
                  <a:lnTo>
                    <a:pt x="192" y="88"/>
                  </a:lnTo>
                  <a:lnTo>
                    <a:pt x="190" y="78"/>
                  </a:lnTo>
                  <a:lnTo>
                    <a:pt x="226" y="62"/>
                  </a:lnTo>
                  <a:lnTo>
                    <a:pt x="228" y="70"/>
                  </a:lnTo>
                  <a:close/>
                  <a:moveTo>
                    <a:pt x="294" y="40"/>
                  </a:moveTo>
                  <a:lnTo>
                    <a:pt x="256" y="58"/>
                  </a:lnTo>
                  <a:lnTo>
                    <a:pt x="252" y="48"/>
                  </a:lnTo>
                  <a:lnTo>
                    <a:pt x="288" y="30"/>
                  </a:lnTo>
                  <a:lnTo>
                    <a:pt x="294" y="40"/>
                  </a:lnTo>
                  <a:close/>
                  <a:moveTo>
                    <a:pt x="356" y="10"/>
                  </a:moveTo>
                  <a:lnTo>
                    <a:pt x="320" y="28"/>
                  </a:lnTo>
                  <a:lnTo>
                    <a:pt x="316" y="18"/>
                  </a:lnTo>
                  <a:lnTo>
                    <a:pt x="352" y="0"/>
                  </a:lnTo>
                  <a:lnTo>
                    <a:pt x="356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Freeform 12"/>
            <p:cNvSpPr>
              <a:spLocks noEditPoints="1"/>
            </p:cNvSpPr>
            <p:nvPr/>
          </p:nvSpPr>
          <p:spPr bwMode="auto">
            <a:xfrm>
              <a:off x="3262313" y="2933700"/>
              <a:ext cx="565150" cy="282575"/>
            </a:xfrm>
            <a:custGeom>
              <a:avLst/>
              <a:gdLst>
                <a:gd name="T0" fmla="*/ 40 w 356"/>
                <a:gd name="T1" fmla="*/ 160 h 178"/>
                <a:gd name="T2" fmla="*/ 6 w 356"/>
                <a:gd name="T3" fmla="*/ 178 h 178"/>
                <a:gd name="T4" fmla="*/ 0 w 356"/>
                <a:gd name="T5" fmla="*/ 170 h 178"/>
                <a:gd name="T6" fmla="*/ 34 w 356"/>
                <a:gd name="T7" fmla="*/ 152 h 178"/>
                <a:gd name="T8" fmla="*/ 40 w 356"/>
                <a:gd name="T9" fmla="*/ 160 h 178"/>
                <a:gd name="T10" fmla="*/ 102 w 356"/>
                <a:gd name="T11" fmla="*/ 132 h 178"/>
                <a:gd name="T12" fmla="*/ 66 w 356"/>
                <a:gd name="T13" fmla="*/ 148 h 178"/>
                <a:gd name="T14" fmla="*/ 62 w 356"/>
                <a:gd name="T15" fmla="*/ 138 h 178"/>
                <a:gd name="T16" fmla="*/ 100 w 356"/>
                <a:gd name="T17" fmla="*/ 122 h 178"/>
                <a:gd name="T18" fmla="*/ 102 w 356"/>
                <a:gd name="T19" fmla="*/ 132 h 178"/>
                <a:gd name="T20" fmla="*/ 166 w 356"/>
                <a:gd name="T21" fmla="*/ 100 h 178"/>
                <a:gd name="T22" fmla="*/ 130 w 356"/>
                <a:gd name="T23" fmla="*/ 118 h 178"/>
                <a:gd name="T24" fmla="*/ 126 w 356"/>
                <a:gd name="T25" fmla="*/ 110 h 178"/>
                <a:gd name="T26" fmla="*/ 162 w 356"/>
                <a:gd name="T27" fmla="*/ 92 h 178"/>
                <a:gd name="T28" fmla="*/ 166 w 356"/>
                <a:gd name="T29" fmla="*/ 100 h 178"/>
                <a:gd name="T30" fmla="*/ 230 w 356"/>
                <a:gd name="T31" fmla="*/ 70 h 178"/>
                <a:gd name="T32" fmla="*/ 194 w 356"/>
                <a:gd name="T33" fmla="*/ 88 h 178"/>
                <a:gd name="T34" fmla="*/ 190 w 356"/>
                <a:gd name="T35" fmla="*/ 78 h 178"/>
                <a:gd name="T36" fmla="*/ 226 w 356"/>
                <a:gd name="T37" fmla="*/ 62 h 178"/>
                <a:gd name="T38" fmla="*/ 230 w 356"/>
                <a:gd name="T39" fmla="*/ 70 h 178"/>
                <a:gd name="T40" fmla="*/ 292 w 356"/>
                <a:gd name="T41" fmla="*/ 40 h 178"/>
                <a:gd name="T42" fmla="*/ 256 w 356"/>
                <a:gd name="T43" fmla="*/ 58 h 178"/>
                <a:gd name="T44" fmla="*/ 254 w 356"/>
                <a:gd name="T45" fmla="*/ 48 h 178"/>
                <a:gd name="T46" fmla="*/ 290 w 356"/>
                <a:gd name="T47" fmla="*/ 30 h 178"/>
                <a:gd name="T48" fmla="*/ 292 w 356"/>
                <a:gd name="T49" fmla="*/ 40 h 178"/>
                <a:gd name="T50" fmla="*/ 356 w 356"/>
                <a:gd name="T51" fmla="*/ 10 h 178"/>
                <a:gd name="T52" fmla="*/ 320 w 356"/>
                <a:gd name="T53" fmla="*/ 28 h 178"/>
                <a:gd name="T54" fmla="*/ 316 w 356"/>
                <a:gd name="T55" fmla="*/ 18 h 178"/>
                <a:gd name="T56" fmla="*/ 352 w 356"/>
                <a:gd name="T57" fmla="*/ 0 h 178"/>
                <a:gd name="T58" fmla="*/ 356 w 356"/>
                <a:gd name="T59" fmla="*/ 1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178">
                  <a:moveTo>
                    <a:pt x="40" y="160"/>
                  </a:moveTo>
                  <a:lnTo>
                    <a:pt x="6" y="178"/>
                  </a:lnTo>
                  <a:lnTo>
                    <a:pt x="0" y="170"/>
                  </a:lnTo>
                  <a:lnTo>
                    <a:pt x="34" y="152"/>
                  </a:lnTo>
                  <a:lnTo>
                    <a:pt x="40" y="160"/>
                  </a:lnTo>
                  <a:close/>
                  <a:moveTo>
                    <a:pt x="102" y="132"/>
                  </a:moveTo>
                  <a:lnTo>
                    <a:pt x="66" y="148"/>
                  </a:lnTo>
                  <a:lnTo>
                    <a:pt x="62" y="138"/>
                  </a:lnTo>
                  <a:lnTo>
                    <a:pt x="100" y="122"/>
                  </a:lnTo>
                  <a:lnTo>
                    <a:pt x="102" y="132"/>
                  </a:lnTo>
                  <a:close/>
                  <a:moveTo>
                    <a:pt x="166" y="100"/>
                  </a:moveTo>
                  <a:lnTo>
                    <a:pt x="130" y="118"/>
                  </a:lnTo>
                  <a:lnTo>
                    <a:pt x="126" y="110"/>
                  </a:lnTo>
                  <a:lnTo>
                    <a:pt x="162" y="92"/>
                  </a:lnTo>
                  <a:lnTo>
                    <a:pt x="166" y="100"/>
                  </a:lnTo>
                  <a:close/>
                  <a:moveTo>
                    <a:pt x="230" y="70"/>
                  </a:moveTo>
                  <a:lnTo>
                    <a:pt x="194" y="88"/>
                  </a:lnTo>
                  <a:lnTo>
                    <a:pt x="190" y="78"/>
                  </a:lnTo>
                  <a:lnTo>
                    <a:pt x="226" y="62"/>
                  </a:lnTo>
                  <a:lnTo>
                    <a:pt x="230" y="70"/>
                  </a:lnTo>
                  <a:close/>
                  <a:moveTo>
                    <a:pt x="292" y="40"/>
                  </a:moveTo>
                  <a:lnTo>
                    <a:pt x="256" y="58"/>
                  </a:lnTo>
                  <a:lnTo>
                    <a:pt x="254" y="48"/>
                  </a:lnTo>
                  <a:lnTo>
                    <a:pt x="290" y="30"/>
                  </a:lnTo>
                  <a:lnTo>
                    <a:pt x="292" y="40"/>
                  </a:lnTo>
                  <a:close/>
                  <a:moveTo>
                    <a:pt x="356" y="10"/>
                  </a:moveTo>
                  <a:lnTo>
                    <a:pt x="320" y="28"/>
                  </a:lnTo>
                  <a:lnTo>
                    <a:pt x="316" y="18"/>
                  </a:lnTo>
                  <a:lnTo>
                    <a:pt x="352" y="0"/>
                  </a:lnTo>
                  <a:lnTo>
                    <a:pt x="356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4951413" y="3527425"/>
              <a:ext cx="196850" cy="495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4951413" y="3527425"/>
              <a:ext cx="196850" cy="495300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Freeform 15"/>
            <p:cNvSpPr>
              <a:spLocks noEditPoints="1"/>
            </p:cNvSpPr>
            <p:nvPr/>
          </p:nvSpPr>
          <p:spPr bwMode="auto">
            <a:xfrm>
              <a:off x="4646613" y="2940050"/>
              <a:ext cx="295275" cy="561975"/>
            </a:xfrm>
            <a:custGeom>
              <a:avLst/>
              <a:gdLst>
                <a:gd name="T0" fmla="*/ 168 w 186"/>
                <a:gd name="T1" fmla="*/ 312 h 354"/>
                <a:gd name="T2" fmla="*/ 186 w 186"/>
                <a:gd name="T3" fmla="*/ 348 h 354"/>
                <a:gd name="T4" fmla="*/ 176 w 186"/>
                <a:gd name="T5" fmla="*/ 354 h 354"/>
                <a:gd name="T6" fmla="*/ 158 w 186"/>
                <a:gd name="T7" fmla="*/ 318 h 354"/>
                <a:gd name="T8" fmla="*/ 168 w 186"/>
                <a:gd name="T9" fmla="*/ 312 h 354"/>
                <a:gd name="T10" fmla="*/ 134 w 186"/>
                <a:gd name="T11" fmla="*/ 248 h 354"/>
                <a:gd name="T12" fmla="*/ 154 w 186"/>
                <a:gd name="T13" fmla="*/ 284 h 354"/>
                <a:gd name="T14" fmla="*/ 146 w 186"/>
                <a:gd name="T15" fmla="*/ 290 h 354"/>
                <a:gd name="T16" fmla="*/ 126 w 186"/>
                <a:gd name="T17" fmla="*/ 254 h 354"/>
                <a:gd name="T18" fmla="*/ 134 w 186"/>
                <a:gd name="T19" fmla="*/ 248 h 354"/>
                <a:gd name="T20" fmla="*/ 104 w 186"/>
                <a:gd name="T21" fmla="*/ 188 h 354"/>
                <a:gd name="T22" fmla="*/ 122 w 186"/>
                <a:gd name="T23" fmla="*/ 224 h 354"/>
                <a:gd name="T24" fmla="*/ 112 w 186"/>
                <a:gd name="T25" fmla="*/ 226 h 354"/>
                <a:gd name="T26" fmla="*/ 96 w 186"/>
                <a:gd name="T27" fmla="*/ 190 h 354"/>
                <a:gd name="T28" fmla="*/ 104 w 186"/>
                <a:gd name="T29" fmla="*/ 188 h 354"/>
                <a:gd name="T30" fmla="*/ 72 w 186"/>
                <a:gd name="T31" fmla="*/ 124 h 354"/>
                <a:gd name="T32" fmla="*/ 90 w 186"/>
                <a:gd name="T33" fmla="*/ 160 h 354"/>
                <a:gd name="T34" fmla="*/ 82 w 186"/>
                <a:gd name="T35" fmla="*/ 166 h 354"/>
                <a:gd name="T36" fmla="*/ 64 w 186"/>
                <a:gd name="T37" fmla="*/ 130 h 354"/>
                <a:gd name="T38" fmla="*/ 72 w 186"/>
                <a:gd name="T39" fmla="*/ 124 h 354"/>
                <a:gd name="T40" fmla="*/ 40 w 186"/>
                <a:gd name="T41" fmla="*/ 60 h 354"/>
                <a:gd name="T42" fmla="*/ 58 w 186"/>
                <a:gd name="T43" fmla="*/ 96 h 354"/>
                <a:gd name="T44" fmla="*/ 50 w 186"/>
                <a:gd name="T45" fmla="*/ 102 h 354"/>
                <a:gd name="T46" fmla="*/ 30 w 186"/>
                <a:gd name="T47" fmla="*/ 66 h 354"/>
                <a:gd name="T48" fmla="*/ 40 w 186"/>
                <a:gd name="T49" fmla="*/ 60 h 354"/>
                <a:gd name="T50" fmla="*/ 8 w 186"/>
                <a:gd name="T51" fmla="*/ 0 h 354"/>
                <a:gd name="T52" fmla="*/ 28 w 186"/>
                <a:gd name="T53" fmla="*/ 36 h 354"/>
                <a:gd name="T54" fmla="*/ 16 w 186"/>
                <a:gd name="T55" fmla="*/ 38 h 354"/>
                <a:gd name="T56" fmla="*/ 0 w 186"/>
                <a:gd name="T57" fmla="*/ 2 h 354"/>
                <a:gd name="T58" fmla="*/ 8 w 186"/>
                <a:gd name="T5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354">
                  <a:moveTo>
                    <a:pt x="168" y="312"/>
                  </a:moveTo>
                  <a:lnTo>
                    <a:pt x="186" y="348"/>
                  </a:lnTo>
                  <a:lnTo>
                    <a:pt x="176" y="354"/>
                  </a:lnTo>
                  <a:lnTo>
                    <a:pt x="158" y="318"/>
                  </a:lnTo>
                  <a:lnTo>
                    <a:pt x="168" y="312"/>
                  </a:lnTo>
                  <a:close/>
                  <a:moveTo>
                    <a:pt x="134" y="248"/>
                  </a:moveTo>
                  <a:lnTo>
                    <a:pt x="154" y="284"/>
                  </a:lnTo>
                  <a:lnTo>
                    <a:pt x="146" y="290"/>
                  </a:lnTo>
                  <a:lnTo>
                    <a:pt x="126" y="254"/>
                  </a:lnTo>
                  <a:lnTo>
                    <a:pt x="134" y="248"/>
                  </a:lnTo>
                  <a:close/>
                  <a:moveTo>
                    <a:pt x="104" y="188"/>
                  </a:moveTo>
                  <a:lnTo>
                    <a:pt x="122" y="224"/>
                  </a:lnTo>
                  <a:lnTo>
                    <a:pt x="112" y="226"/>
                  </a:lnTo>
                  <a:lnTo>
                    <a:pt x="96" y="190"/>
                  </a:lnTo>
                  <a:lnTo>
                    <a:pt x="104" y="188"/>
                  </a:lnTo>
                  <a:close/>
                  <a:moveTo>
                    <a:pt x="72" y="124"/>
                  </a:moveTo>
                  <a:lnTo>
                    <a:pt x="90" y="160"/>
                  </a:lnTo>
                  <a:lnTo>
                    <a:pt x="82" y="166"/>
                  </a:lnTo>
                  <a:lnTo>
                    <a:pt x="64" y="130"/>
                  </a:lnTo>
                  <a:lnTo>
                    <a:pt x="72" y="124"/>
                  </a:lnTo>
                  <a:close/>
                  <a:moveTo>
                    <a:pt x="40" y="60"/>
                  </a:moveTo>
                  <a:lnTo>
                    <a:pt x="58" y="96"/>
                  </a:lnTo>
                  <a:lnTo>
                    <a:pt x="50" y="102"/>
                  </a:lnTo>
                  <a:lnTo>
                    <a:pt x="30" y="66"/>
                  </a:lnTo>
                  <a:lnTo>
                    <a:pt x="40" y="60"/>
                  </a:lnTo>
                  <a:close/>
                  <a:moveTo>
                    <a:pt x="8" y="0"/>
                  </a:moveTo>
                  <a:lnTo>
                    <a:pt x="28" y="36"/>
                  </a:lnTo>
                  <a:lnTo>
                    <a:pt x="16" y="38"/>
                  </a:lnTo>
                  <a:lnTo>
                    <a:pt x="0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Freeform 16"/>
            <p:cNvSpPr>
              <a:spLocks noEditPoints="1"/>
            </p:cNvSpPr>
            <p:nvPr/>
          </p:nvSpPr>
          <p:spPr bwMode="auto">
            <a:xfrm>
              <a:off x="4595813" y="3435350"/>
              <a:ext cx="358775" cy="593725"/>
            </a:xfrm>
            <a:custGeom>
              <a:avLst/>
              <a:gdLst>
                <a:gd name="T0" fmla="*/ 224 w 226"/>
                <a:gd name="T1" fmla="*/ 362 h 374"/>
                <a:gd name="T2" fmla="*/ 226 w 226"/>
                <a:gd name="T3" fmla="*/ 370 h 374"/>
                <a:gd name="T4" fmla="*/ 218 w 226"/>
                <a:gd name="T5" fmla="*/ 374 h 374"/>
                <a:gd name="T6" fmla="*/ 214 w 226"/>
                <a:gd name="T7" fmla="*/ 368 h 374"/>
                <a:gd name="T8" fmla="*/ 224 w 226"/>
                <a:gd name="T9" fmla="*/ 362 h 374"/>
                <a:gd name="T10" fmla="*/ 188 w 226"/>
                <a:gd name="T11" fmla="*/ 302 h 374"/>
                <a:gd name="T12" fmla="*/ 208 w 226"/>
                <a:gd name="T13" fmla="*/ 336 h 374"/>
                <a:gd name="T14" fmla="*/ 200 w 226"/>
                <a:gd name="T15" fmla="*/ 342 h 374"/>
                <a:gd name="T16" fmla="*/ 178 w 226"/>
                <a:gd name="T17" fmla="*/ 308 h 374"/>
                <a:gd name="T18" fmla="*/ 188 w 226"/>
                <a:gd name="T19" fmla="*/ 302 h 374"/>
                <a:gd name="T20" fmla="*/ 152 w 226"/>
                <a:gd name="T21" fmla="*/ 240 h 374"/>
                <a:gd name="T22" fmla="*/ 172 w 226"/>
                <a:gd name="T23" fmla="*/ 276 h 374"/>
                <a:gd name="T24" fmla="*/ 164 w 226"/>
                <a:gd name="T25" fmla="*/ 280 h 374"/>
                <a:gd name="T26" fmla="*/ 142 w 226"/>
                <a:gd name="T27" fmla="*/ 246 h 374"/>
                <a:gd name="T28" fmla="*/ 152 w 226"/>
                <a:gd name="T29" fmla="*/ 240 h 374"/>
                <a:gd name="T30" fmla="*/ 116 w 226"/>
                <a:gd name="T31" fmla="*/ 182 h 374"/>
                <a:gd name="T32" fmla="*/ 136 w 226"/>
                <a:gd name="T33" fmla="*/ 216 h 374"/>
                <a:gd name="T34" fmla="*/ 128 w 226"/>
                <a:gd name="T35" fmla="*/ 220 h 374"/>
                <a:gd name="T36" fmla="*/ 106 w 226"/>
                <a:gd name="T37" fmla="*/ 186 h 374"/>
                <a:gd name="T38" fmla="*/ 116 w 226"/>
                <a:gd name="T39" fmla="*/ 182 h 374"/>
                <a:gd name="T40" fmla="*/ 80 w 226"/>
                <a:gd name="T41" fmla="*/ 120 h 374"/>
                <a:gd name="T42" fmla="*/ 100 w 226"/>
                <a:gd name="T43" fmla="*/ 156 h 374"/>
                <a:gd name="T44" fmla="*/ 92 w 226"/>
                <a:gd name="T45" fmla="*/ 160 h 374"/>
                <a:gd name="T46" fmla="*/ 72 w 226"/>
                <a:gd name="T47" fmla="*/ 124 h 374"/>
                <a:gd name="T48" fmla="*/ 80 w 226"/>
                <a:gd name="T49" fmla="*/ 120 h 374"/>
                <a:gd name="T50" fmla="*/ 44 w 226"/>
                <a:gd name="T51" fmla="*/ 60 h 374"/>
                <a:gd name="T52" fmla="*/ 64 w 226"/>
                <a:gd name="T53" fmla="*/ 94 h 374"/>
                <a:gd name="T54" fmla="*/ 56 w 226"/>
                <a:gd name="T55" fmla="*/ 100 h 374"/>
                <a:gd name="T56" fmla="*/ 36 w 226"/>
                <a:gd name="T57" fmla="*/ 64 h 374"/>
                <a:gd name="T58" fmla="*/ 44 w 226"/>
                <a:gd name="T59" fmla="*/ 60 h 374"/>
                <a:gd name="T60" fmla="*/ 8 w 226"/>
                <a:gd name="T61" fmla="*/ 0 h 374"/>
                <a:gd name="T62" fmla="*/ 28 w 226"/>
                <a:gd name="T63" fmla="*/ 34 h 374"/>
                <a:gd name="T64" fmla="*/ 20 w 226"/>
                <a:gd name="T65" fmla="*/ 40 h 374"/>
                <a:gd name="T66" fmla="*/ 0 w 226"/>
                <a:gd name="T67" fmla="*/ 6 h 374"/>
                <a:gd name="T68" fmla="*/ 8 w 226"/>
                <a:gd name="T6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6" h="374">
                  <a:moveTo>
                    <a:pt x="224" y="362"/>
                  </a:moveTo>
                  <a:lnTo>
                    <a:pt x="226" y="370"/>
                  </a:lnTo>
                  <a:lnTo>
                    <a:pt x="218" y="374"/>
                  </a:lnTo>
                  <a:lnTo>
                    <a:pt x="214" y="368"/>
                  </a:lnTo>
                  <a:lnTo>
                    <a:pt x="224" y="362"/>
                  </a:lnTo>
                  <a:close/>
                  <a:moveTo>
                    <a:pt x="188" y="302"/>
                  </a:moveTo>
                  <a:lnTo>
                    <a:pt x="208" y="336"/>
                  </a:lnTo>
                  <a:lnTo>
                    <a:pt x="200" y="342"/>
                  </a:lnTo>
                  <a:lnTo>
                    <a:pt x="178" y="308"/>
                  </a:lnTo>
                  <a:lnTo>
                    <a:pt x="188" y="302"/>
                  </a:lnTo>
                  <a:close/>
                  <a:moveTo>
                    <a:pt x="152" y="240"/>
                  </a:moveTo>
                  <a:lnTo>
                    <a:pt x="172" y="276"/>
                  </a:lnTo>
                  <a:lnTo>
                    <a:pt x="164" y="280"/>
                  </a:lnTo>
                  <a:lnTo>
                    <a:pt x="142" y="246"/>
                  </a:lnTo>
                  <a:lnTo>
                    <a:pt x="152" y="240"/>
                  </a:lnTo>
                  <a:close/>
                  <a:moveTo>
                    <a:pt x="116" y="182"/>
                  </a:moveTo>
                  <a:lnTo>
                    <a:pt x="136" y="216"/>
                  </a:lnTo>
                  <a:lnTo>
                    <a:pt x="128" y="220"/>
                  </a:lnTo>
                  <a:lnTo>
                    <a:pt x="106" y="186"/>
                  </a:lnTo>
                  <a:lnTo>
                    <a:pt x="116" y="182"/>
                  </a:lnTo>
                  <a:close/>
                  <a:moveTo>
                    <a:pt x="80" y="120"/>
                  </a:moveTo>
                  <a:lnTo>
                    <a:pt x="100" y="156"/>
                  </a:lnTo>
                  <a:lnTo>
                    <a:pt x="92" y="160"/>
                  </a:lnTo>
                  <a:lnTo>
                    <a:pt x="72" y="124"/>
                  </a:lnTo>
                  <a:lnTo>
                    <a:pt x="80" y="120"/>
                  </a:lnTo>
                  <a:close/>
                  <a:moveTo>
                    <a:pt x="44" y="60"/>
                  </a:moveTo>
                  <a:lnTo>
                    <a:pt x="64" y="94"/>
                  </a:lnTo>
                  <a:lnTo>
                    <a:pt x="56" y="100"/>
                  </a:lnTo>
                  <a:lnTo>
                    <a:pt x="36" y="64"/>
                  </a:lnTo>
                  <a:lnTo>
                    <a:pt x="44" y="60"/>
                  </a:lnTo>
                  <a:close/>
                  <a:moveTo>
                    <a:pt x="8" y="0"/>
                  </a:moveTo>
                  <a:lnTo>
                    <a:pt x="28" y="34"/>
                  </a:lnTo>
                  <a:lnTo>
                    <a:pt x="20" y="40"/>
                  </a:lnTo>
                  <a:lnTo>
                    <a:pt x="0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Freeform 17"/>
            <p:cNvSpPr>
              <a:spLocks noEditPoints="1"/>
            </p:cNvSpPr>
            <p:nvPr/>
          </p:nvSpPr>
          <p:spPr bwMode="auto">
            <a:xfrm>
              <a:off x="4795838" y="2940050"/>
              <a:ext cx="358775" cy="593725"/>
            </a:xfrm>
            <a:custGeom>
              <a:avLst/>
              <a:gdLst>
                <a:gd name="T0" fmla="*/ 222 w 226"/>
                <a:gd name="T1" fmla="*/ 362 h 374"/>
                <a:gd name="T2" fmla="*/ 226 w 226"/>
                <a:gd name="T3" fmla="*/ 368 h 374"/>
                <a:gd name="T4" fmla="*/ 216 w 226"/>
                <a:gd name="T5" fmla="*/ 374 h 374"/>
                <a:gd name="T6" fmla="*/ 214 w 226"/>
                <a:gd name="T7" fmla="*/ 366 h 374"/>
                <a:gd name="T8" fmla="*/ 222 w 226"/>
                <a:gd name="T9" fmla="*/ 362 h 374"/>
                <a:gd name="T10" fmla="*/ 186 w 226"/>
                <a:gd name="T11" fmla="*/ 302 h 374"/>
                <a:gd name="T12" fmla="*/ 206 w 226"/>
                <a:gd name="T13" fmla="*/ 336 h 374"/>
                <a:gd name="T14" fmla="*/ 198 w 226"/>
                <a:gd name="T15" fmla="*/ 342 h 374"/>
                <a:gd name="T16" fmla="*/ 178 w 226"/>
                <a:gd name="T17" fmla="*/ 306 h 374"/>
                <a:gd name="T18" fmla="*/ 186 w 226"/>
                <a:gd name="T19" fmla="*/ 302 h 374"/>
                <a:gd name="T20" fmla="*/ 150 w 226"/>
                <a:gd name="T21" fmla="*/ 240 h 374"/>
                <a:gd name="T22" fmla="*/ 170 w 226"/>
                <a:gd name="T23" fmla="*/ 274 h 374"/>
                <a:gd name="T24" fmla="*/ 162 w 226"/>
                <a:gd name="T25" fmla="*/ 280 h 374"/>
                <a:gd name="T26" fmla="*/ 142 w 226"/>
                <a:gd name="T27" fmla="*/ 246 h 374"/>
                <a:gd name="T28" fmla="*/ 150 w 226"/>
                <a:gd name="T29" fmla="*/ 240 h 374"/>
                <a:gd name="T30" fmla="*/ 114 w 226"/>
                <a:gd name="T31" fmla="*/ 180 h 374"/>
                <a:gd name="T32" fmla="*/ 134 w 226"/>
                <a:gd name="T33" fmla="*/ 214 h 374"/>
                <a:gd name="T34" fmla="*/ 126 w 226"/>
                <a:gd name="T35" fmla="*/ 220 h 374"/>
                <a:gd name="T36" fmla="*/ 106 w 226"/>
                <a:gd name="T37" fmla="*/ 186 h 374"/>
                <a:gd name="T38" fmla="*/ 114 w 226"/>
                <a:gd name="T39" fmla="*/ 180 h 374"/>
                <a:gd name="T40" fmla="*/ 78 w 226"/>
                <a:gd name="T41" fmla="*/ 118 h 374"/>
                <a:gd name="T42" fmla="*/ 98 w 226"/>
                <a:gd name="T43" fmla="*/ 154 h 374"/>
                <a:gd name="T44" fmla="*/ 90 w 226"/>
                <a:gd name="T45" fmla="*/ 160 h 374"/>
                <a:gd name="T46" fmla="*/ 70 w 226"/>
                <a:gd name="T47" fmla="*/ 124 h 374"/>
                <a:gd name="T48" fmla="*/ 78 w 226"/>
                <a:gd name="T49" fmla="*/ 118 h 374"/>
                <a:gd name="T50" fmla="*/ 44 w 226"/>
                <a:gd name="T51" fmla="*/ 60 h 374"/>
                <a:gd name="T52" fmla="*/ 64 w 226"/>
                <a:gd name="T53" fmla="*/ 94 h 374"/>
                <a:gd name="T54" fmla="*/ 54 w 226"/>
                <a:gd name="T55" fmla="*/ 98 h 374"/>
                <a:gd name="T56" fmla="*/ 34 w 226"/>
                <a:gd name="T57" fmla="*/ 64 h 374"/>
                <a:gd name="T58" fmla="*/ 44 w 226"/>
                <a:gd name="T59" fmla="*/ 60 h 374"/>
                <a:gd name="T60" fmla="*/ 8 w 226"/>
                <a:gd name="T61" fmla="*/ 0 h 374"/>
                <a:gd name="T62" fmla="*/ 28 w 226"/>
                <a:gd name="T63" fmla="*/ 34 h 374"/>
                <a:gd name="T64" fmla="*/ 20 w 226"/>
                <a:gd name="T65" fmla="*/ 38 h 374"/>
                <a:gd name="T66" fmla="*/ 0 w 226"/>
                <a:gd name="T67" fmla="*/ 4 h 374"/>
                <a:gd name="T68" fmla="*/ 8 w 226"/>
                <a:gd name="T69" fmla="*/ 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6" h="374">
                  <a:moveTo>
                    <a:pt x="222" y="362"/>
                  </a:moveTo>
                  <a:lnTo>
                    <a:pt x="226" y="368"/>
                  </a:lnTo>
                  <a:lnTo>
                    <a:pt x="216" y="374"/>
                  </a:lnTo>
                  <a:lnTo>
                    <a:pt x="214" y="366"/>
                  </a:lnTo>
                  <a:lnTo>
                    <a:pt x="222" y="362"/>
                  </a:lnTo>
                  <a:close/>
                  <a:moveTo>
                    <a:pt x="186" y="302"/>
                  </a:moveTo>
                  <a:lnTo>
                    <a:pt x="206" y="336"/>
                  </a:lnTo>
                  <a:lnTo>
                    <a:pt x="198" y="342"/>
                  </a:lnTo>
                  <a:lnTo>
                    <a:pt x="178" y="306"/>
                  </a:lnTo>
                  <a:lnTo>
                    <a:pt x="186" y="302"/>
                  </a:lnTo>
                  <a:close/>
                  <a:moveTo>
                    <a:pt x="150" y="240"/>
                  </a:moveTo>
                  <a:lnTo>
                    <a:pt x="170" y="274"/>
                  </a:lnTo>
                  <a:lnTo>
                    <a:pt x="162" y="280"/>
                  </a:lnTo>
                  <a:lnTo>
                    <a:pt x="142" y="246"/>
                  </a:lnTo>
                  <a:lnTo>
                    <a:pt x="150" y="240"/>
                  </a:lnTo>
                  <a:close/>
                  <a:moveTo>
                    <a:pt x="114" y="180"/>
                  </a:moveTo>
                  <a:lnTo>
                    <a:pt x="134" y="214"/>
                  </a:lnTo>
                  <a:lnTo>
                    <a:pt x="126" y="220"/>
                  </a:lnTo>
                  <a:lnTo>
                    <a:pt x="106" y="186"/>
                  </a:lnTo>
                  <a:lnTo>
                    <a:pt x="114" y="180"/>
                  </a:lnTo>
                  <a:close/>
                  <a:moveTo>
                    <a:pt x="78" y="118"/>
                  </a:moveTo>
                  <a:lnTo>
                    <a:pt x="98" y="154"/>
                  </a:lnTo>
                  <a:lnTo>
                    <a:pt x="90" y="160"/>
                  </a:lnTo>
                  <a:lnTo>
                    <a:pt x="70" y="124"/>
                  </a:lnTo>
                  <a:lnTo>
                    <a:pt x="78" y="118"/>
                  </a:lnTo>
                  <a:close/>
                  <a:moveTo>
                    <a:pt x="44" y="60"/>
                  </a:moveTo>
                  <a:lnTo>
                    <a:pt x="64" y="94"/>
                  </a:lnTo>
                  <a:lnTo>
                    <a:pt x="54" y="98"/>
                  </a:lnTo>
                  <a:lnTo>
                    <a:pt x="34" y="64"/>
                  </a:lnTo>
                  <a:lnTo>
                    <a:pt x="44" y="60"/>
                  </a:lnTo>
                  <a:close/>
                  <a:moveTo>
                    <a:pt x="8" y="0"/>
                  </a:moveTo>
                  <a:lnTo>
                    <a:pt x="28" y="34"/>
                  </a:lnTo>
                  <a:lnTo>
                    <a:pt x="20" y="38"/>
                  </a:lnTo>
                  <a:lnTo>
                    <a:pt x="0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3462338" y="3872661"/>
              <a:ext cx="138820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 disponible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chez une personne,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qu’un salarié sait, sait faire,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façon dont il se comporte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51"/>
            <p:cNvSpPr>
              <a:spLocks noChangeArrowheads="1"/>
            </p:cNvSpPr>
            <p:nvPr/>
          </p:nvSpPr>
          <p:spPr bwMode="auto">
            <a:xfrm>
              <a:off x="4859338" y="2495550"/>
              <a:ext cx="114133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 nécessaire,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le salarié devrait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savoir, savoir faire ou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devrait avoir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95"/>
            <p:cNvSpPr>
              <a:spLocks noChangeArrowheads="1"/>
            </p:cNvSpPr>
            <p:nvPr/>
          </p:nvSpPr>
          <p:spPr bwMode="auto">
            <a:xfrm>
              <a:off x="5405438" y="3403600"/>
              <a:ext cx="59523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Déficit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combler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46" name="Connecteur droit avec flèche 45"/>
            <p:cNvCxnSpPr/>
            <p:nvPr/>
          </p:nvCxnSpPr>
          <p:spPr>
            <a:xfrm flipH="1">
              <a:off x="4391136" y="2564904"/>
              <a:ext cx="411052" cy="43204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necteur droit avec flèche 50"/>
            <p:cNvCxnSpPr/>
            <p:nvPr/>
          </p:nvCxnSpPr>
          <p:spPr>
            <a:xfrm flipH="1" flipV="1">
              <a:off x="3544888" y="3502025"/>
              <a:ext cx="163016" cy="370636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necteur droit avec flèche 57"/>
            <p:cNvCxnSpPr/>
            <p:nvPr/>
          </p:nvCxnSpPr>
          <p:spPr>
            <a:xfrm flipH="1">
              <a:off x="5082705" y="3457575"/>
              <a:ext cx="322733" cy="368041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700262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8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 NIVEAU D’UNE FORMATION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SESSIONS DE FORMATION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611560" y="2496456"/>
            <a:ext cx="6758925" cy="2138900"/>
            <a:chOff x="1253098" y="2352440"/>
            <a:chExt cx="6758925" cy="2138900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1253098" y="2352440"/>
              <a:ext cx="6758925" cy="2138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2858154" y="2464732"/>
              <a:ext cx="206306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1 : découverte et prise de conscience.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6247430" y="2363135"/>
              <a:ext cx="1593481" cy="38500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6247430" y="2363135"/>
              <a:ext cx="1593481" cy="38500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6247430" y="2494081"/>
              <a:ext cx="15934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Sensibilisation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2874883" y="3175917"/>
              <a:ext cx="201818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2 : acquisition des savoir, savoir-faire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savoir être.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6300903" y="3095708"/>
              <a:ext cx="1475841" cy="52937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6300903" y="3095708"/>
              <a:ext cx="1475841" cy="52937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6306067" y="3237287"/>
              <a:ext cx="147067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Acquisition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bases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17"/>
            <p:cNvSpPr>
              <a:spLocks noChangeArrowheads="1"/>
            </p:cNvSpPr>
            <p:nvPr/>
          </p:nvSpPr>
          <p:spPr bwMode="auto">
            <a:xfrm>
              <a:off x="2579588" y="3887101"/>
              <a:ext cx="261129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3 : entraînement et maîtrise. Acquisition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automatismes. Développement de la sensation de facilité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permet, à terme, d’oublier que l’on sait.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6247430" y="3978004"/>
              <a:ext cx="1753898" cy="45986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6247430" y="3978004"/>
              <a:ext cx="1753898" cy="459864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22"/>
            <p:cNvSpPr>
              <a:spLocks noChangeArrowheads="1"/>
            </p:cNvSpPr>
            <p:nvPr/>
          </p:nvSpPr>
          <p:spPr bwMode="auto">
            <a:xfrm>
              <a:off x="6247431" y="4146381"/>
              <a:ext cx="17538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Perfectionnement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29" name="Connecteur droit avec flèche 28"/>
            <p:cNvCxnSpPr>
              <a:endCxn id="7" idx="1"/>
            </p:cNvCxnSpPr>
            <p:nvPr/>
          </p:nvCxnSpPr>
          <p:spPr>
            <a:xfrm flipV="1">
              <a:off x="5589719" y="2555636"/>
              <a:ext cx="657711" cy="638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Connecteur droit avec flèche 33"/>
            <p:cNvCxnSpPr/>
            <p:nvPr/>
          </p:nvCxnSpPr>
          <p:spPr>
            <a:xfrm>
              <a:off x="5513484" y="3346070"/>
              <a:ext cx="792582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Connecteur droit avec flèche 34"/>
            <p:cNvCxnSpPr/>
            <p:nvPr/>
          </p:nvCxnSpPr>
          <p:spPr>
            <a:xfrm flipV="1">
              <a:off x="5589719" y="4217167"/>
              <a:ext cx="657712" cy="638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441480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PLANCHES POWERPOINT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63938" y="6503989"/>
            <a:ext cx="20161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LIEN HYPERTEXTE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63763" y="1663799"/>
            <a:ext cx="4819650" cy="3781425"/>
            <a:chOff x="2163763" y="1539875"/>
            <a:chExt cx="4819650" cy="3781425"/>
          </a:xfrm>
        </p:grpSpPr>
        <p:sp>
          <p:nvSpPr>
            <p:cNvPr id="909" name="Rectangle 461"/>
            <p:cNvSpPr>
              <a:spLocks noChangeArrowheads="1"/>
            </p:cNvSpPr>
            <p:nvPr/>
          </p:nvSpPr>
          <p:spPr bwMode="auto">
            <a:xfrm>
              <a:off x="2163763" y="2333625"/>
              <a:ext cx="2667000" cy="3079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" name="Rectangle 462"/>
            <p:cNvSpPr>
              <a:spLocks noChangeArrowheads="1"/>
            </p:cNvSpPr>
            <p:nvPr/>
          </p:nvSpPr>
          <p:spPr bwMode="auto">
            <a:xfrm>
              <a:off x="4506913" y="2333625"/>
              <a:ext cx="323850" cy="195262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" name="Rectangle 463"/>
            <p:cNvSpPr>
              <a:spLocks noChangeArrowheads="1"/>
            </p:cNvSpPr>
            <p:nvPr/>
          </p:nvSpPr>
          <p:spPr bwMode="auto">
            <a:xfrm>
              <a:off x="2163763" y="2333625"/>
              <a:ext cx="2654300" cy="1990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" name="Freeform 464"/>
            <p:cNvSpPr>
              <a:spLocks noEditPoints="1"/>
            </p:cNvSpPr>
            <p:nvPr/>
          </p:nvSpPr>
          <p:spPr bwMode="auto">
            <a:xfrm>
              <a:off x="4160838" y="4076700"/>
              <a:ext cx="34925" cy="53975"/>
            </a:xfrm>
            <a:custGeom>
              <a:avLst/>
              <a:gdLst>
                <a:gd name="T0" fmla="*/ 18 w 22"/>
                <a:gd name="T1" fmla="*/ 34 h 34"/>
                <a:gd name="T2" fmla="*/ 18 w 22"/>
                <a:gd name="T3" fmla="*/ 26 h 34"/>
                <a:gd name="T4" fmla="*/ 22 w 22"/>
                <a:gd name="T5" fmla="*/ 26 h 34"/>
                <a:gd name="T6" fmla="*/ 22 w 22"/>
                <a:gd name="T7" fmla="*/ 22 h 34"/>
                <a:gd name="T8" fmla="*/ 18 w 22"/>
                <a:gd name="T9" fmla="*/ 22 h 34"/>
                <a:gd name="T10" fmla="*/ 18 w 22"/>
                <a:gd name="T11" fmla="*/ 0 h 34"/>
                <a:gd name="T12" fmla="*/ 14 w 22"/>
                <a:gd name="T13" fmla="*/ 0 h 34"/>
                <a:gd name="T14" fmla="*/ 0 w 22"/>
                <a:gd name="T15" fmla="*/ 22 h 34"/>
                <a:gd name="T16" fmla="*/ 0 w 22"/>
                <a:gd name="T17" fmla="*/ 26 h 34"/>
                <a:gd name="T18" fmla="*/ 14 w 22"/>
                <a:gd name="T19" fmla="*/ 26 h 34"/>
                <a:gd name="T20" fmla="*/ 14 w 22"/>
                <a:gd name="T21" fmla="*/ 34 h 34"/>
                <a:gd name="T22" fmla="*/ 18 w 22"/>
                <a:gd name="T23" fmla="*/ 34 h 34"/>
                <a:gd name="T24" fmla="*/ 18 w 22"/>
                <a:gd name="T25" fmla="*/ 34 h 34"/>
                <a:gd name="T26" fmla="*/ 4 w 22"/>
                <a:gd name="T27" fmla="*/ 22 h 34"/>
                <a:gd name="T28" fmla="*/ 14 w 22"/>
                <a:gd name="T29" fmla="*/ 6 h 34"/>
                <a:gd name="T30" fmla="*/ 14 w 22"/>
                <a:gd name="T31" fmla="*/ 22 h 34"/>
                <a:gd name="T32" fmla="*/ 4 w 22"/>
                <a:gd name="T33" fmla="*/ 22 h 34"/>
                <a:gd name="T34" fmla="*/ 4 w 22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34">
                  <a:moveTo>
                    <a:pt x="18" y="34"/>
                  </a:moveTo>
                  <a:lnTo>
                    <a:pt x="18" y="26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  <a:moveTo>
                    <a:pt x="4" y="22"/>
                  </a:moveTo>
                  <a:lnTo>
                    <a:pt x="14" y="6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" name="Freeform 465"/>
            <p:cNvSpPr>
              <a:spLocks/>
            </p:cNvSpPr>
            <p:nvPr/>
          </p:nvSpPr>
          <p:spPr bwMode="auto">
            <a:xfrm>
              <a:off x="4202113" y="4076700"/>
              <a:ext cx="38100" cy="53975"/>
            </a:xfrm>
            <a:custGeom>
              <a:avLst/>
              <a:gdLst>
                <a:gd name="T0" fmla="*/ 6 w 24"/>
                <a:gd name="T1" fmla="*/ 30 h 34"/>
                <a:gd name="T2" fmla="*/ 6 w 24"/>
                <a:gd name="T3" fmla="*/ 30 h 34"/>
                <a:gd name="T4" fmla="*/ 8 w 24"/>
                <a:gd name="T5" fmla="*/ 28 h 34"/>
                <a:gd name="T6" fmla="*/ 8 w 24"/>
                <a:gd name="T7" fmla="*/ 28 h 34"/>
                <a:gd name="T8" fmla="*/ 14 w 24"/>
                <a:gd name="T9" fmla="*/ 24 h 34"/>
                <a:gd name="T10" fmla="*/ 14 w 24"/>
                <a:gd name="T11" fmla="*/ 24 h 34"/>
                <a:gd name="T12" fmla="*/ 20 w 24"/>
                <a:gd name="T13" fmla="*/ 16 h 34"/>
                <a:gd name="T14" fmla="*/ 20 w 24"/>
                <a:gd name="T15" fmla="*/ 16 h 34"/>
                <a:gd name="T16" fmla="*/ 22 w 24"/>
                <a:gd name="T17" fmla="*/ 12 h 34"/>
                <a:gd name="T18" fmla="*/ 22 w 24"/>
                <a:gd name="T19" fmla="*/ 12 h 34"/>
                <a:gd name="T20" fmla="*/ 24 w 24"/>
                <a:gd name="T21" fmla="*/ 8 h 34"/>
                <a:gd name="T22" fmla="*/ 24 w 24"/>
                <a:gd name="T23" fmla="*/ 8 h 34"/>
                <a:gd name="T24" fmla="*/ 22 w 24"/>
                <a:gd name="T25" fmla="*/ 4 h 34"/>
                <a:gd name="T26" fmla="*/ 20 w 24"/>
                <a:gd name="T27" fmla="*/ 2 h 34"/>
                <a:gd name="T28" fmla="*/ 20 w 24"/>
                <a:gd name="T29" fmla="*/ 2 h 34"/>
                <a:gd name="T30" fmla="*/ 18 w 24"/>
                <a:gd name="T31" fmla="*/ 0 h 34"/>
                <a:gd name="T32" fmla="*/ 12 w 24"/>
                <a:gd name="T33" fmla="*/ 0 h 34"/>
                <a:gd name="T34" fmla="*/ 12 w 24"/>
                <a:gd name="T35" fmla="*/ 0 h 34"/>
                <a:gd name="T36" fmla="*/ 8 w 24"/>
                <a:gd name="T37" fmla="*/ 0 h 34"/>
                <a:gd name="T38" fmla="*/ 4 w 24"/>
                <a:gd name="T39" fmla="*/ 2 h 34"/>
                <a:gd name="T40" fmla="*/ 4 w 24"/>
                <a:gd name="T41" fmla="*/ 2 h 34"/>
                <a:gd name="T42" fmla="*/ 2 w 24"/>
                <a:gd name="T43" fmla="*/ 4 h 34"/>
                <a:gd name="T44" fmla="*/ 2 w 24"/>
                <a:gd name="T45" fmla="*/ 10 h 34"/>
                <a:gd name="T46" fmla="*/ 6 w 24"/>
                <a:gd name="T47" fmla="*/ 10 h 34"/>
                <a:gd name="T48" fmla="*/ 6 w 24"/>
                <a:gd name="T49" fmla="*/ 10 h 34"/>
                <a:gd name="T50" fmla="*/ 8 w 24"/>
                <a:gd name="T51" fmla="*/ 4 h 34"/>
                <a:gd name="T52" fmla="*/ 8 w 24"/>
                <a:gd name="T53" fmla="*/ 4 h 34"/>
                <a:gd name="T54" fmla="*/ 12 w 24"/>
                <a:gd name="T55" fmla="*/ 2 h 34"/>
                <a:gd name="T56" fmla="*/ 12 w 24"/>
                <a:gd name="T57" fmla="*/ 2 h 34"/>
                <a:gd name="T58" fmla="*/ 18 w 24"/>
                <a:gd name="T59" fmla="*/ 4 h 34"/>
                <a:gd name="T60" fmla="*/ 18 w 24"/>
                <a:gd name="T61" fmla="*/ 4 h 34"/>
                <a:gd name="T62" fmla="*/ 18 w 24"/>
                <a:gd name="T63" fmla="*/ 8 h 34"/>
                <a:gd name="T64" fmla="*/ 18 w 24"/>
                <a:gd name="T65" fmla="*/ 8 h 34"/>
                <a:gd name="T66" fmla="*/ 18 w 24"/>
                <a:gd name="T67" fmla="*/ 14 h 34"/>
                <a:gd name="T68" fmla="*/ 18 w 24"/>
                <a:gd name="T69" fmla="*/ 14 h 34"/>
                <a:gd name="T70" fmla="*/ 10 w 24"/>
                <a:gd name="T71" fmla="*/ 20 h 34"/>
                <a:gd name="T72" fmla="*/ 10 w 24"/>
                <a:gd name="T73" fmla="*/ 20 h 34"/>
                <a:gd name="T74" fmla="*/ 4 w 24"/>
                <a:gd name="T75" fmla="*/ 26 h 34"/>
                <a:gd name="T76" fmla="*/ 4 w 24"/>
                <a:gd name="T77" fmla="*/ 26 h 34"/>
                <a:gd name="T78" fmla="*/ 2 w 24"/>
                <a:gd name="T79" fmla="*/ 30 h 34"/>
                <a:gd name="T80" fmla="*/ 2 w 24"/>
                <a:gd name="T81" fmla="*/ 30 h 34"/>
                <a:gd name="T82" fmla="*/ 0 w 24"/>
                <a:gd name="T83" fmla="*/ 34 h 34"/>
                <a:gd name="T84" fmla="*/ 24 w 24"/>
                <a:gd name="T85" fmla="*/ 34 h 34"/>
                <a:gd name="T86" fmla="*/ 24 w 24"/>
                <a:gd name="T87" fmla="*/ 30 h 34"/>
                <a:gd name="T88" fmla="*/ 6 w 24"/>
                <a:gd name="T89" fmla="*/ 30 h 34"/>
                <a:gd name="T90" fmla="*/ 6 w 24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24" y="34"/>
                  </a:lnTo>
                  <a:lnTo>
                    <a:pt x="24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" name="Freeform 466"/>
            <p:cNvSpPr>
              <a:spLocks/>
            </p:cNvSpPr>
            <p:nvPr/>
          </p:nvSpPr>
          <p:spPr bwMode="auto">
            <a:xfrm>
              <a:off x="4246563" y="407670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" name="Freeform 467"/>
            <p:cNvSpPr>
              <a:spLocks/>
            </p:cNvSpPr>
            <p:nvPr/>
          </p:nvSpPr>
          <p:spPr bwMode="auto">
            <a:xfrm>
              <a:off x="3846513" y="4076700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2 w 22"/>
                <a:gd name="T3" fmla="*/ 32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4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8 h 34"/>
                <a:gd name="T24" fmla="*/ 20 w 22"/>
                <a:gd name="T25" fmla="*/ 14 h 34"/>
                <a:gd name="T26" fmla="*/ 20 w 22"/>
                <a:gd name="T27" fmla="*/ 14 h 34"/>
                <a:gd name="T28" fmla="*/ 16 w 22"/>
                <a:gd name="T29" fmla="*/ 12 h 34"/>
                <a:gd name="T30" fmla="*/ 12 w 22"/>
                <a:gd name="T31" fmla="*/ 10 h 34"/>
                <a:gd name="T32" fmla="*/ 12 w 22"/>
                <a:gd name="T33" fmla="*/ 10 h 34"/>
                <a:gd name="T34" fmla="*/ 4 w 22"/>
                <a:gd name="T35" fmla="*/ 14 h 34"/>
                <a:gd name="T36" fmla="*/ 6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8 h 34"/>
                <a:gd name="T46" fmla="*/ 4 w 22"/>
                <a:gd name="T47" fmla="*/ 18 h 34"/>
                <a:gd name="T48" fmla="*/ 4 w 22"/>
                <a:gd name="T49" fmla="*/ 18 h 34"/>
                <a:gd name="T50" fmla="*/ 6 w 22"/>
                <a:gd name="T51" fmla="*/ 16 h 34"/>
                <a:gd name="T52" fmla="*/ 6 w 22"/>
                <a:gd name="T53" fmla="*/ 16 h 34"/>
                <a:gd name="T54" fmla="*/ 10 w 22"/>
                <a:gd name="T55" fmla="*/ 14 h 34"/>
                <a:gd name="T56" fmla="*/ 10 w 22"/>
                <a:gd name="T57" fmla="*/ 14 h 34"/>
                <a:gd name="T58" fmla="*/ 14 w 22"/>
                <a:gd name="T59" fmla="*/ 16 h 34"/>
                <a:gd name="T60" fmla="*/ 16 w 22"/>
                <a:gd name="T61" fmla="*/ 16 h 34"/>
                <a:gd name="T62" fmla="*/ 16 w 22"/>
                <a:gd name="T63" fmla="*/ 16 h 34"/>
                <a:gd name="T64" fmla="*/ 18 w 22"/>
                <a:gd name="T65" fmla="*/ 20 h 34"/>
                <a:gd name="T66" fmla="*/ 18 w 22"/>
                <a:gd name="T67" fmla="*/ 22 h 34"/>
                <a:gd name="T68" fmla="*/ 18 w 22"/>
                <a:gd name="T69" fmla="*/ 22 h 34"/>
                <a:gd name="T70" fmla="*/ 18 w 22"/>
                <a:gd name="T71" fmla="*/ 26 h 34"/>
                <a:gd name="T72" fmla="*/ 16 w 22"/>
                <a:gd name="T73" fmla="*/ 28 h 34"/>
                <a:gd name="T74" fmla="*/ 16 w 22"/>
                <a:gd name="T75" fmla="*/ 28 h 34"/>
                <a:gd name="T76" fmla="*/ 14 w 22"/>
                <a:gd name="T77" fmla="*/ 30 h 34"/>
                <a:gd name="T78" fmla="*/ 10 w 22"/>
                <a:gd name="T79" fmla="*/ 30 h 34"/>
                <a:gd name="T80" fmla="*/ 10 w 22"/>
                <a:gd name="T81" fmla="*/ 30 h 34"/>
                <a:gd name="T82" fmla="*/ 6 w 22"/>
                <a:gd name="T83" fmla="*/ 30 h 34"/>
                <a:gd name="T84" fmla="*/ 6 w 22"/>
                <a:gd name="T85" fmla="*/ 30 h 34"/>
                <a:gd name="T86" fmla="*/ 4 w 22"/>
                <a:gd name="T87" fmla="*/ 24 h 34"/>
                <a:gd name="T88" fmla="*/ 0 w 22"/>
                <a:gd name="T89" fmla="*/ 24 h 34"/>
                <a:gd name="T90" fmla="*/ 0 w 22"/>
                <a:gd name="T91" fmla="*/ 24 h 34"/>
                <a:gd name="T92" fmla="*/ 0 w 22"/>
                <a:gd name="T93" fmla="*/ 28 h 34"/>
                <a:gd name="T94" fmla="*/ 2 w 22"/>
                <a:gd name="T95" fmla="*/ 32 h 34"/>
                <a:gd name="T96" fmla="*/ 2 w 22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4" y="14"/>
                  </a:lnTo>
                  <a:lnTo>
                    <a:pt x="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" name="Freeform 468"/>
            <p:cNvSpPr>
              <a:spLocks/>
            </p:cNvSpPr>
            <p:nvPr/>
          </p:nvSpPr>
          <p:spPr bwMode="auto">
            <a:xfrm>
              <a:off x="3887788" y="4076700"/>
              <a:ext cx="34925" cy="53975"/>
            </a:xfrm>
            <a:custGeom>
              <a:avLst/>
              <a:gdLst>
                <a:gd name="T0" fmla="*/ 18 w 22"/>
                <a:gd name="T1" fmla="*/ 4 h 34"/>
                <a:gd name="T2" fmla="*/ 18 w 22"/>
                <a:gd name="T3" fmla="*/ 4 h 34"/>
                <a:gd name="T4" fmla="*/ 12 w 22"/>
                <a:gd name="T5" fmla="*/ 12 h 34"/>
                <a:gd name="T6" fmla="*/ 12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6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2 w 22"/>
                <a:gd name="T19" fmla="*/ 24 h 34"/>
                <a:gd name="T20" fmla="*/ 12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8 w 22"/>
                <a:gd name="T35" fmla="*/ 4 h 34"/>
                <a:gd name="T36" fmla="*/ 18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8" y="4"/>
                  </a:moveTo>
                  <a:lnTo>
                    <a:pt x="18" y="4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" name="Freeform 469"/>
            <p:cNvSpPr>
              <a:spLocks noEditPoints="1"/>
            </p:cNvSpPr>
            <p:nvPr/>
          </p:nvSpPr>
          <p:spPr bwMode="auto">
            <a:xfrm>
              <a:off x="3497263" y="4076700"/>
              <a:ext cx="34925" cy="53975"/>
            </a:xfrm>
            <a:custGeom>
              <a:avLst/>
              <a:gdLst>
                <a:gd name="T0" fmla="*/ 0 w 22"/>
                <a:gd name="T1" fmla="*/ 18 h 34"/>
                <a:gd name="T2" fmla="*/ 0 w 22"/>
                <a:gd name="T3" fmla="*/ 24 h 34"/>
                <a:gd name="T4" fmla="*/ 2 w 22"/>
                <a:gd name="T5" fmla="*/ 32 h 34"/>
                <a:gd name="T6" fmla="*/ 6 w 22"/>
                <a:gd name="T7" fmla="*/ 34 h 34"/>
                <a:gd name="T8" fmla="*/ 10 w 22"/>
                <a:gd name="T9" fmla="*/ 34 h 34"/>
                <a:gd name="T10" fmla="*/ 18 w 22"/>
                <a:gd name="T11" fmla="*/ 32 h 34"/>
                <a:gd name="T12" fmla="*/ 20 w 22"/>
                <a:gd name="T13" fmla="*/ 28 h 34"/>
                <a:gd name="T14" fmla="*/ 22 w 22"/>
                <a:gd name="T15" fmla="*/ 24 h 34"/>
                <a:gd name="T16" fmla="*/ 20 w 22"/>
                <a:gd name="T17" fmla="*/ 18 h 34"/>
                <a:gd name="T18" fmla="*/ 16 w 22"/>
                <a:gd name="T19" fmla="*/ 16 h 34"/>
                <a:gd name="T20" fmla="*/ 20 w 22"/>
                <a:gd name="T21" fmla="*/ 12 h 34"/>
                <a:gd name="T22" fmla="*/ 20 w 22"/>
                <a:gd name="T23" fmla="*/ 8 h 34"/>
                <a:gd name="T24" fmla="*/ 18 w 22"/>
                <a:gd name="T25" fmla="*/ 2 h 34"/>
                <a:gd name="T26" fmla="*/ 14 w 22"/>
                <a:gd name="T27" fmla="*/ 0 h 34"/>
                <a:gd name="T28" fmla="*/ 10 w 22"/>
                <a:gd name="T29" fmla="*/ 0 h 34"/>
                <a:gd name="T30" fmla="*/ 4 w 22"/>
                <a:gd name="T31" fmla="*/ 2 h 34"/>
                <a:gd name="T32" fmla="*/ 2 w 22"/>
                <a:gd name="T33" fmla="*/ 4 h 34"/>
                <a:gd name="T34" fmla="*/ 0 w 22"/>
                <a:gd name="T35" fmla="*/ 8 h 34"/>
                <a:gd name="T36" fmla="*/ 2 w 22"/>
                <a:gd name="T37" fmla="*/ 12 h 34"/>
                <a:gd name="T38" fmla="*/ 6 w 22"/>
                <a:gd name="T39" fmla="*/ 16 h 34"/>
                <a:gd name="T40" fmla="*/ 0 w 22"/>
                <a:gd name="T41" fmla="*/ 18 h 34"/>
                <a:gd name="T42" fmla="*/ 6 w 22"/>
                <a:gd name="T43" fmla="*/ 4 h 34"/>
                <a:gd name="T44" fmla="*/ 10 w 22"/>
                <a:gd name="T45" fmla="*/ 2 h 34"/>
                <a:gd name="T46" fmla="*/ 14 w 22"/>
                <a:gd name="T47" fmla="*/ 4 h 34"/>
                <a:gd name="T48" fmla="*/ 16 w 22"/>
                <a:gd name="T49" fmla="*/ 8 h 34"/>
                <a:gd name="T50" fmla="*/ 14 w 22"/>
                <a:gd name="T51" fmla="*/ 12 h 34"/>
                <a:gd name="T52" fmla="*/ 10 w 22"/>
                <a:gd name="T53" fmla="*/ 14 h 34"/>
                <a:gd name="T54" fmla="*/ 6 w 22"/>
                <a:gd name="T55" fmla="*/ 12 h 34"/>
                <a:gd name="T56" fmla="*/ 4 w 22"/>
                <a:gd name="T57" fmla="*/ 8 h 34"/>
                <a:gd name="T58" fmla="*/ 6 w 22"/>
                <a:gd name="T59" fmla="*/ 4 h 34"/>
                <a:gd name="T60" fmla="*/ 6 w 22"/>
                <a:gd name="T61" fmla="*/ 18 h 34"/>
                <a:gd name="T62" fmla="*/ 10 w 22"/>
                <a:gd name="T63" fmla="*/ 16 h 34"/>
                <a:gd name="T64" fmla="*/ 16 w 22"/>
                <a:gd name="T65" fmla="*/ 18 h 34"/>
                <a:gd name="T66" fmla="*/ 18 w 22"/>
                <a:gd name="T67" fmla="*/ 24 h 34"/>
                <a:gd name="T68" fmla="*/ 16 w 22"/>
                <a:gd name="T69" fmla="*/ 28 h 34"/>
                <a:gd name="T70" fmla="*/ 10 w 22"/>
                <a:gd name="T71" fmla="*/ 30 h 34"/>
                <a:gd name="T72" fmla="*/ 6 w 22"/>
                <a:gd name="T73" fmla="*/ 30 h 34"/>
                <a:gd name="T74" fmla="*/ 4 w 22"/>
                <a:gd name="T75" fmla="*/ 28 h 34"/>
                <a:gd name="T76" fmla="*/ 4 w 22"/>
                <a:gd name="T77" fmla="*/ 24 h 34"/>
                <a:gd name="T78" fmla="*/ 6 w 22"/>
                <a:gd name="T7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0" y="18"/>
                  </a:moveTo>
                  <a:lnTo>
                    <a:pt x="0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0" y="18"/>
                  </a:lnTo>
                  <a:lnTo>
                    <a:pt x="0" y="18"/>
                  </a:lnTo>
                  <a:close/>
                  <a:moveTo>
                    <a:pt x="6" y="4"/>
                  </a:move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" name="Freeform 470"/>
            <p:cNvSpPr>
              <a:spLocks/>
            </p:cNvSpPr>
            <p:nvPr/>
          </p:nvSpPr>
          <p:spPr bwMode="auto">
            <a:xfrm>
              <a:off x="3541713" y="4076700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8 w 14"/>
                <a:gd name="T7" fmla="*/ 4 h 34"/>
                <a:gd name="T8" fmla="*/ 8 w 14"/>
                <a:gd name="T9" fmla="*/ 4 h 34"/>
                <a:gd name="T10" fmla="*/ 0 w 14"/>
                <a:gd name="T11" fmla="*/ 8 h 34"/>
                <a:gd name="T12" fmla="*/ 0 w 14"/>
                <a:gd name="T13" fmla="*/ 12 h 34"/>
                <a:gd name="T14" fmla="*/ 0 w 14"/>
                <a:gd name="T15" fmla="*/ 12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6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" name="Freeform 471"/>
            <p:cNvSpPr>
              <a:spLocks/>
            </p:cNvSpPr>
            <p:nvPr/>
          </p:nvSpPr>
          <p:spPr bwMode="auto">
            <a:xfrm>
              <a:off x="3122613" y="4076700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18 w 22"/>
                <a:gd name="T13" fmla="*/ 16 h 34"/>
                <a:gd name="T14" fmla="*/ 18 w 22"/>
                <a:gd name="T15" fmla="*/ 16 h 34"/>
                <a:gd name="T16" fmla="*/ 22 w 22"/>
                <a:gd name="T17" fmla="*/ 12 h 34"/>
                <a:gd name="T18" fmla="*/ 22 w 22"/>
                <a:gd name="T19" fmla="*/ 12 h 34"/>
                <a:gd name="T20" fmla="*/ 22 w 22"/>
                <a:gd name="T21" fmla="*/ 8 h 34"/>
                <a:gd name="T22" fmla="*/ 22 w 22"/>
                <a:gd name="T23" fmla="*/ 8 h 34"/>
                <a:gd name="T24" fmla="*/ 22 w 22"/>
                <a:gd name="T25" fmla="*/ 4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4 h 34"/>
                <a:gd name="T44" fmla="*/ 0 w 22"/>
                <a:gd name="T45" fmla="*/ 10 h 34"/>
                <a:gd name="T46" fmla="*/ 4 w 22"/>
                <a:gd name="T47" fmla="*/ 10 h 34"/>
                <a:gd name="T48" fmla="*/ 4 w 22"/>
                <a:gd name="T49" fmla="*/ 10 h 34"/>
                <a:gd name="T50" fmla="*/ 6 w 22"/>
                <a:gd name="T51" fmla="*/ 4 h 34"/>
                <a:gd name="T52" fmla="*/ 6 w 22"/>
                <a:gd name="T53" fmla="*/ 4 h 34"/>
                <a:gd name="T54" fmla="*/ 12 w 22"/>
                <a:gd name="T55" fmla="*/ 2 h 34"/>
                <a:gd name="T56" fmla="*/ 12 w 22"/>
                <a:gd name="T57" fmla="*/ 2 h 34"/>
                <a:gd name="T58" fmla="*/ 16 w 22"/>
                <a:gd name="T59" fmla="*/ 4 h 34"/>
                <a:gd name="T60" fmla="*/ 16 w 22"/>
                <a:gd name="T61" fmla="*/ 4 h 34"/>
                <a:gd name="T62" fmla="*/ 18 w 22"/>
                <a:gd name="T63" fmla="*/ 8 h 34"/>
                <a:gd name="T64" fmla="*/ 18 w 22"/>
                <a:gd name="T65" fmla="*/ 8 h 34"/>
                <a:gd name="T66" fmla="*/ 16 w 22"/>
                <a:gd name="T67" fmla="*/ 14 h 34"/>
                <a:gd name="T68" fmla="*/ 16 w 22"/>
                <a:gd name="T69" fmla="*/ 14 h 34"/>
                <a:gd name="T70" fmla="*/ 8 w 22"/>
                <a:gd name="T71" fmla="*/ 20 h 34"/>
                <a:gd name="T72" fmla="*/ 8 w 22"/>
                <a:gd name="T73" fmla="*/ 20 h 34"/>
                <a:gd name="T74" fmla="*/ 2 w 22"/>
                <a:gd name="T75" fmla="*/ 26 h 34"/>
                <a:gd name="T76" fmla="*/ 2 w 22"/>
                <a:gd name="T77" fmla="*/ 26 h 34"/>
                <a:gd name="T78" fmla="*/ 0 w 22"/>
                <a:gd name="T79" fmla="*/ 30 h 34"/>
                <a:gd name="T80" fmla="*/ 0 w 22"/>
                <a:gd name="T81" fmla="*/ 30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" name="Freeform 472"/>
            <p:cNvSpPr>
              <a:spLocks/>
            </p:cNvSpPr>
            <p:nvPr/>
          </p:nvSpPr>
          <p:spPr bwMode="auto">
            <a:xfrm>
              <a:off x="3167063" y="407670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8 w 22"/>
                <a:gd name="T15" fmla="*/ 34 h 34"/>
                <a:gd name="T16" fmla="*/ 8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4 w 22"/>
                <a:gd name="T23" fmla="*/ 12 h 34"/>
                <a:gd name="T24" fmla="*/ 14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" name="Freeform 473"/>
            <p:cNvSpPr>
              <a:spLocks noEditPoints="1"/>
            </p:cNvSpPr>
            <p:nvPr/>
          </p:nvSpPr>
          <p:spPr bwMode="auto">
            <a:xfrm>
              <a:off x="3208338" y="4076700"/>
              <a:ext cx="34925" cy="53975"/>
            </a:xfrm>
            <a:custGeom>
              <a:avLst/>
              <a:gdLst>
                <a:gd name="T0" fmla="*/ 2 w 22"/>
                <a:gd name="T1" fmla="*/ 30 h 34"/>
                <a:gd name="T2" fmla="*/ 2 w 22"/>
                <a:gd name="T3" fmla="*/ 30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2 h 34"/>
                <a:gd name="T12" fmla="*/ 16 w 22"/>
                <a:gd name="T13" fmla="*/ 32 h 34"/>
                <a:gd name="T14" fmla="*/ 20 w 22"/>
                <a:gd name="T15" fmla="*/ 26 h 34"/>
                <a:gd name="T16" fmla="*/ 20 w 22"/>
                <a:gd name="T17" fmla="*/ 26 h 34"/>
                <a:gd name="T18" fmla="*/ 22 w 22"/>
                <a:gd name="T19" fmla="*/ 16 h 34"/>
                <a:gd name="T20" fmla="*/ 22 w 22"/>
                <a:gd name="T21" fmla="*/ 16 h 34"/>
                <a:gd name="T22" fmla="*/ 22 w 22"/>
                <a:gd name="T23" fmla="*/ 8 h 34"/>
                <a:gd name="T24" fmla="*/ 22 w 22"/>
                <a:gd name="T25" fmla="*/ 8 h 34"/>
                <a:gd name="T26" fmla="*/ 18 w 22"/>
                <a:gd name="T27" fmla="*/ 4 h 34"/>
                <a:gd name="T28" fmla="*/ 18 w 22"/>
                <a:gd name="T29" fmla="*/ 4 h 34"/>
                <a:gd name="T30" fmla="*/ 16 w 22"/>
                <a:gd name="T31" fmla="*/ 0 h 34"/>
                <a:gd name="T32" fmla="*/ 16 w 22"/>
                <a:gd name="T33" fmla="*/ 0 h 34"/>
                <a:gd name="T34" fmla="*/ 10 w 22"/>
                <a:gd name="T35" fmla="*/ 0 h 34"/>
                <a:gd name="T36" fmla="*/ 10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0 w 22"/>
                <a:gd name="T43" fmla="*/ 6 h 34"/>
                <a:gd name="T44" fmla="*/ 0 w 22"/>
                <a:gd name="T45" fmla="*/ 6 h 34"/>
                <a:gd name="T46" fmla="*/ 0 w 22"/>
                <a:gd name="T47" fmla="*/ 16 h 34"/>
                <a:gd name="T48" fmla="*/ 0 w 22"/>
                <a:gd name="T49" fmla="*/ 16 h 34"/>
                <a:gd name="T50" fmla="*/ 0 w 22"/>
                <a:gd name="T51" fmla="*/ 26 h 34"/>
                <a:gd name="T52" fmla="*/ 2 w 22"/>
                <a:gd name="T53" fmla="*/ 30 h 34"/>
                <a:gd name="T54" fmla="*/ 2 w 22"/>
                <a:gd name="T55" fmla="*/ 30 h 34"/>
                <a:gd name="T56" fmla="*/ 2 w 22"/>
                <a:gd name="T57" fmla="*/ 30 h 34"/>
                <a:gd name="T58" fmla="*/ 6 w 22"/>
                <a:gd name="T59" fmla="*/ 6 h 34"/>
                <a:gd name="T60" fmla="*/ 6 w 22"/>
                <a:gd name="T61" fmla="*/ 6 h 34"/>
                <a:gd name="T62" fmla="*/ 8 w 22"/>
                <a:gd name="T63" fmla="*/ 4 h 34"/>
                <a:gd name="T64" fmla="*/ 10 w 22"/>
                <a:gd name="T65" fmla="*/ 2 h 34"/>
                <a:gd name="T66" fmla="*/ 10 w 22"/>
                <a:gd name="T67" fmla="*/ 2 h 34"/>
                <a:gd name="T68" fmla="*/ 14 w 22"/>
                <a:gd name="T69" fmla="*/ 4 h 34"/>
                <a:gd name="T70" fmla="*/ 16 w 22"/>
                <a:gd name="T71" fmla="*/ 6 h 34"/>
                <a:gd name="T72" fmla="*/ 16 w 22"/>
                <a:gd name="T73" fmla="*/ 6 h 34"/>
                <a:gd name="T74" fmla="*/ 18 w 22"/>
                <a:gd name="T75" fmla="*/ 10 h 34"/>
                <a:gd name="T76" fmla="*/ 18 w 22"/>
                <a:gd name="T77" fmla="*/ 16 h 34"/>
                <a:gd name="T78" fmla="*/ 18 w 22"/>
                <a:gd name="T79" fmla="*/ 16 h 34"/>
                <a:gd name="T80" fmla="*/ 18 w 22"/>
                <a:gd name="T81" fmla="*/ 24 h 34"/>
                <a:gd name="T82" fmla="*/ 16 w 22"/>
                <a:gd name="T83" fmla="*/ 28 h 34"/>
                <a:gd name="T84" fmla="*/ 16 w 22"/>
                <a:gd name="T85" fmla="*/ 28 h 34"/>
                <a:gd name="T86" fmla="*/ 14 w 22"/>
                <a:gd name="T87" fmla="*/ 30 h 34"/>
                <a:gd name="T88" fmla="*/ 10 w 22"/>
                <a:gd name="T89" fmla="*/ 30 h 34"/>
                <a:gd name="T90" fmla="*/ 10 w 22"/>
                <a:gd name="T91" fmla="*/ 30 h 34"/>
                <a:gd name="T92" fmla="*/ 8 w 22"/>
                <a:gd name="T93" fmla="*/ 30 h 34"/>
                <a:gd name="T94" fmla="*/ 6 w 22"/>
                <a:gd name="T95" fmla="*/ 28 h 34"/>
                <a:gd name="T96" fmla="*/ 6 w 22"/>
                <a:gd name="T97" fmla="*/ 28 h 34"/>
                <a:gd name="T98" fmla="*/ 4 w 22"/>
                <a:gd name="T99" fmla="*/ 24 h 34"/>
                <a:gd name="T100" fmla="*/ 4 w 22"/>
                <a:gd name="T101" fmla="*/ 16 h 34"/>
                <a:gd name="T102" fmla="*/ 4 w 22"/>
                <a:gd name="T103" fmla="*/ 16 h 34"/>
                <a:gd name="T104" fmla="*/ 4 w 22"/>
                <a:gd name="T105" fmla="*/ 10 h 34"/>
                <a:gd name="T106" fmla="*/ 6 w 22"/>
                <a:gd name="T107" fmla="*/ 6 h 34"/>
                <a:gd name="T108" fmla="*/ 6 w 22"/>
                <a:gd name="T109" fmla="*/ 6 h 34"/>
                <a:gd name="T110" fmla="*/ 6 w 22"/>
                <a:gd name="T111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" h="34">
                  <a:moveTo>
                    <a:pt x="2" y="30"/>
                  </a:moveTo>
                  <a:lnTo>
                    <a:pt x="2" y="30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2" y="30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" name="Freeform 474"/>
            <p:cNvSpPr>
              <a:spLocks noEditPoints="1"/>
            </p:cNvSpPr>
            <p:nvPr/>
          </p:nvSpPr>
          <p:spPr bwMode="auto">
            <a:xfrm>
              <a:off x="2773363" y="4076700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6 w 22"/>
                <a:gd name="T5" fmla="*/ 0 h 34"/>
                <a:gd name="T6" fmla="*/ 4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2 w 22"/>
                <a:gd name="T13" fmla="*/ 30 h 34"/>
                <a:gd name="T14" fmla="*/ 12 w 22"/>
                <a:gd name="T15" fmla="*/ 34 h 34"/>
                <a:gd name="T16" fmla="*/ 18 w 22"/>
                <a:gd name="T17" fmla="*/ 32 h 34"/>
                <a:gd name="T18" fmla="*/ 20 w 22"/>
                <a:gd name="T19" fmla="*/ 28 h 34"/>
                <a:gd name="T20" fmla="*/ 22 w 22"/>
                <a:gd name="T21" fmla="*/ 22 h 34"/>
                <a:gd name="T22" fmla="*/ 22 w 22"/>
                <a:gd name="T23" fmla="*/ 18 h 34"/>
                <a:gd name="T24" fmla="*/ 20 w 22"/>
                <a:gd name="T25" fmla="*/ 14 h 34"/>
                <a:gd name="T26" fmla="*/ 12 w 22"/>
                <a:gd name="T27" fmla="*/ 12 h 34"/>
                <a:gd name="T28" fmla="*/ 8 w 22"/>
                <a:gd name="T29" fmla="*/ 12 h 34"/>
                <a:gd name="T30" fmla="*/ 4 w 22"/>
                <a:gd name="T31" fmla="*/ 16 h 34"/>
                <a:gd name="T32" fmla="*/ 4 w 22"/>
                <a:gd name="T33" fmla="*/ 8 h 34"/>
                <a:gd name="T34" fmla="*/ 8 w 22"/>
                <a:gd name="T35" fmla="*/ 4 h 34"/>
                <a:gd name="T36" fmla="*/ 12 w 22"/>
                <a:gd name="T37" fmla="*/ 2 h 34"/>
                <a:gd name="T38" fmla="*/ 16 w 22"/>
                <a:gd name="T39" fmla="*/ 4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2 w 22"/>
                <a:gd name="T49" fmla="*/ 16 h 34"/>
                <a:gd name="T50" fmla="*/ 16 w 22"/>
                <a:gd name="T51" fmla="*/ 18 h 34"/>
                <a:gd name="T52" fmla="*/ 18 w 22"/>
                <a:gd name="T53" fmla="*/ 22 h 34"/>
                <a:gd name="T54" fmla="*/ 16 w 22"/>
                <a:gd name="T55" fmla="*/ 28 h 34"/>
                <a:gd name="T56" fmla="*/ 12 w 22"/>
                <a:gd name="T57" fmla="*/ 30 h 34"/>
                <a:gd name="T58" fmla="*/ 8 w 22"/>
                <a:gd name="T59" fmla="*/ 30 h 34"/>
                <a:gd name="T60" fmla="*/ 6 w 22"/>
                <a:gd name="T61" fmla="*/ 26 h 34"/>
                <a:gd name="T62" fmla="*/ 4 w 22"/>
                <a:gd name="T63" fmla="*/ 22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" name="Freeform 475"/>
            <p:cNvSpPr>
              <a:spLocks noEditPoints="1"/>
            </p:cNvSpPr>
            <p:nvPr/>
          </p:nvSpPr>
          <p:spPr bwMode="auto">
            <a:xfrm>
              <a:off x="2814638" y="4076700"/>
              <a:ext cx="38100" cy="53975"/>
            </a:xfrm>
            <a:custGeom>
              <a:avLst/>
              <a:gdLst>
                <a:gd name="T0" fmla="*/ 2 w 24"/>
                <a:gd name="T1" fmla="*/ 18 h 34"/>
                <a:gd name="T2" fmla="*/ 0 w 24"/>
                <a:gd name="T3" fmla="*/ 24 h 34"/>
                <a:gd name="T4" fmla="*/ 4 w 24"/>
                <a:gd name="T5" fmla="*/ 32 h 34"/>
                <a:gd name="T6" fmla="*/ 8 w 24"/>
                <a:gd name="T7" fmla="*/ 34 h 34"/>
                <a:gd name="T8" fmla="*/ 12 w 24"/>
                <a:gd name="T9" fmla="*/ 34 h 34"/>
                <a:gd name="T10" fmla="*/ 20 w 24"/>
                <a:gd name="T11" fmla="*/ 32 h 34"/>
                <a:gd name="T12" fmla="*/ 22 w 24"/>
                <a:gd name="T13" fmla="*/ 28 h 34"/>
                <a:gd name="T14" fmla="*/ 24 w 24"/>
                <a:gd name="T15" fmla="*/ 24 h 34"/>
                <a:gd name="T16" fmla="*/ 22 w 24"/>
                <a:gd name="T17" fmla="*/ 18 h 34"/>
                <a:gd name="T18" fmla="*/ 16 w 24"/>
                <a:gd name="T19" fmla="*/ 16 h 34"/>
                <a:gd name="T20" fmla="*/ 20 w 24"/>
                <a:gd name="T21" fmla="*/ 12 h 34"/>
                <a:gd name="T22" fmla="*/ 22 w 24"/>
                <a:gd name="T23" fmla="*/ 8 h 34"/>
                <a:gd name="T24" fmla="*/ 18 w 24"/>
                <a:gd name="T25" fmla="*/ 2 h 34"/>
                <a:gd name="T26" fmla="*/ 16 w 24"/>
                <a:gd name="T27" fmla="*/ 0 h 34"/>
                <a:gd name="T28" fmla="*/ 12 w 24"/>
                <a:gd name="T29" fmla="*/ 0 h 34"/>
                <a:gd name="T30" fmla="*/ 4 w 24"/>
                <a:gd name="T31" fmla="*/ 2 h 34"/>
                <a:gd name="T32" fmla="*/ 2 w 24"/>
                <a:gd name="T33" fmla="*/ 4 h 34"/>
                <a:gd name="T34" fmla="*/ 2 w 24"/>
                <a:gd name="T35" fmla="*/ 8 h 34"/>
                <a:gd name="T36" fmla="*/ 4 w 24"/>
                <a:gd name="T37" fmla="*/ 12 h 34"/>
                <a:gd name="T38" fmla="*/ 6 w 24"/>
                <a:gd name="T39" fmla="*/ 16 h 34"/>
                <a:gd name="T40" fmla="*/ 2 w 24"/>
                <a:gd name="T41" fmla="*/ 18 h 34"/>
                <a:gd name="T42" fmla="*/ 8 w 24"/>
                <a:gd name="T43" fmla="*/ 4 h 34"/>
                <a:gd name="T44" fmla="*/ 12 w 24"/>
                <a:gd name="T45" fmla="*/ 2 h 34"/>
                <a:gd name="T46" fmla="*/ 16 w 24"/>
                <a:gd name="T47" fmla="*/ 4 h 34"/>
                <a:gd name="T48" fmla="*/ 18 w 24"/>
                <a:gd name="T49" fmla="*/ 8 h 34"/>
                <a:gd name="T50" fmla="*/ 16 w 24"/>
                <a:gd name="T51" fmla="*/ 12 h 34"/>
                <a:gd name="T52" fmla="*/ 12 w 24"/>
                <a:gd name="T53" fmla="*/ 14 h 34"/>
                <a:gd name="T54" fmla="*/ 8 w 24"/>
                <a:gd name="T55" fmla="*/ 12 h 34"/>
                <a:gd name="T56" fmla="*/ 6 w 24"/>
                <a:gd name="T57" fmla="*/ 8 h 34"/>
                <a:gd name="T58" fmla="*/ 8 w 24"/>
                <a:gd name="T59" fmla="*/ 4 h 34"/>
                <a:gd name="T60" fmla="*/ 6 w 24"/>
                <a:gd name="T61" fmla="*/ 18 h 34"/>
                <a:gd name="T62" fmla="*/ 12 w 24"/>
                <a:gd name="T63" fmla="*/ 16 h 34"/>
                <a:gd name="T64" fmla="*/ 16 w 24"/>
                <a:gd name="T65" fmla="*/ 18 h 34"/>
                <a:gd name="T66" fmla="*/ 18 w 24"/>
                <a:gd name="T67" fmla="*/ 24 h 34"/>
                <a:gd name="T68" fmla="*/ 16 w 24"/>
                <a:gd name="T69" fmla="*/ 28 h 34"/>
                <a:gd name="T70" fmla="*/ 12 w 24"/>
                <a:gd name="T71" fmla="*/ 30 h 34"/>
                <a:gd name="T72" fmla="*/ 8 w 24"/>
                <a:gd name="T73" fmla="*/ 30 h 34"/>
                <a:gd name="T74" fmla="*/ 6 w 24"/>
                <a:gd name="T75" fmla="*/ 28 h 34"/>
                <a:gd name="T76" fmla="*/ 4 w 24"/>
                <a:gd name="T77" fmla="*/ 24 h 34"/>
                <a:gd name="T78" fmla="*/ 6 w 24"/>
                <a:gd name="T7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" h="34">
                  <a:moveTo>
                    <a:pt x="2" y="18"/>
                  </a:move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2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2" y="18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4" name="Freeform 476"/>
            <p:cNvSpPr>
              <a:spLocks noEditPoints="1"/>
            </p:cNvSpPr>
            <p:nvPr/>
          </p:nvSpPr>
          <p:spPr bwMode="auto">
            <a:xfrm>
              <a:off x="2855913" y="4076700"/>
              <a:ext cx="38100" cy="53975"/>
            </a:xfrm>
            <a:custGeom>
              <a:avLst/>
              <a:gdLst>
                <a:gd name="T0" fmla="*/ 18 w 24"/>
                <a:gd name="T1" fmla="*/ 34 h 34"/>
                <a:gd name="T2" fmla="*/ 18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18 w 24"/>
                <a:gd name="T9" fmla="*/ 22 h 34"/>
                <a:gd name="T10" fmla="*/ 18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4 w 24"/>
                <a:gd name="T19" fmla="*/ 26 h 34"/>
                <a:gd name="T20" fmla="*/ 14 w 24"/>
                <a:gd name="T21" fmla="*/ 34 h 34"/>
                <a:gd name="T22" fmla="*/ 18 w 24"/>
                <a:gd name="T23" fmla="*/ 34 h 34"/>
                <a:gd name="T24" fmla="*/ 18 w 24"/>
                <a:gd name="T25" fmla="*/ 34 h 34"/>
                <a:gd name="T26" fmla="*/ 4 w 24"/>
                <a:gd name="T27" fmla="*/ 22 h 34"/>
                <a:gd name="T28" fmla="*/ 14 w 24"/>
                <a:gd name="T29" fmla="*/ 6 h 34"/>
                <a:gd name="T30" fmla="*/ 14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18" y="34"/>
                  </a:moveTo>
                  <a:lnTo>
                    <a:pt x="18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  <a:moveTo>
                    <a:pt x="4" y="22"/>
                  </a:moveTo>
                  <a:lnTo>
                    <a:pt x="14" y="6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5" name="Freeform 477"/>
            <p:cNvSpPr>
              <a:spLocks/>
            </p:cNvSpPr>
            <p:nvPr/>
          </p:nvSpPr>
          <p:spPr bwMode="auto">
            <a:xfrm>
              <a:off x="2443163" y="4076700"/>
              <a:ext cx="50800" cy="53975"/>
            </a:xfrm>
            <a:custGeom>
              <a:avLst/>
              <a:gdLst>
                <a:gd name="T0" fmla="*/ 18 w 32"/>
                <a:gd name="T1" fmla="*/ 34 h 34"/>
                <a:gd name="T2" fmla="*/ 32 w 32"/>
                <a:gd name="T3" fmla="*/ 0 h 34"/>
                <a:gd name="T4" fmla="*/ 28 w 32"/>
                <a:gd name="T5" fmla="*/ 0 h 34"/>
                <a:gd name="T6" fmla="*/ 18 w 32"/>
                <a:gd name="T7" fmla="*/ 24 h 34"/>
                <a:gd name="T8" fmla="*/ 18 w 32"/>
                <a:gd name="T9" fmla="*/ 24 h 34"/>
                <a:gd name="T10" fmla="*/ 16 w 32"/>
                <a:gd name="T11" fmla="*/ 30 h 34"/>
                <a:gd name="T12" fmla="*/ 16 w 32"/>
                <a:gd name="T13" fmla="*/ 30 h 34"/>
                <a:gd name="T14" fmla="*/ 14 w 32"/>
                <a:gd name="T15" fmla="*/ 24 h 34"/>
                <a:gd name="T16" fmla="*/ 6 w 32"/>
                <a:gd name="T17" fmla="*/ 0 h 34"/>
                <a:gd name="T18" fmla="*/ 0 w 32"/>
                <a:gd name="T19" fmla="*/ 0 h 34"/>
                <a:gd name="T20" fmla="*/ 14 w 32"/>
                <a:gd name="T21" fmla="*/ 34 h 34"/>
                <a:gd name="T22" fmla="*/ 18 w 32"/>
                <a:gd name="T23" fmla="*/ 34 h 34"/>
                <a:gd name="T24" fmla="*/ 18 w 32"/>
                <a:gd name="T2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2" h="34">
                  <a:moveTo>
                    <a:pt x="18" y="34"/>
                  </a:moveTo>
                  <a:lnTo>
                    <a:pt x="32" y="0"/>
                  </a:lnTo>
                  <a:lnTo>
                    <a:pt x="28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24"/>
                  </a:lnTo>
                  <a:lnTo>
                    <a:pt x="6" y="0"/>
                  </a:lnTo>
                  <a:lnTo>
                    <a:pt x="0" y="0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6" name="Freeform 478"/>
            <p:cNvSpPr>
              <a:spLocks noEditPoints="1"/>
            </p:cNvSpPr>
            <p:nvPr/>
          </p:nvSpPr>
          <p:spPr bwMode="auto">
            <a:xfrm>
              <a:off x="2500313" y="4076700"/>
              <a:ext cx="6350" cy="53975"/>
            </a:xfrm>
            <a:custGeom>
              <a:avLst/>
              <a:gdLst>
                <a:gd name="T0" fmla="*/ 4 w 4"/>
                <a:gd name="T1" fmla="*/ 4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4 h 34"/>
                <a:gd name="T8" fmla="*/ 4 w 4"/>
                <a:gd name="T9" fmla="*/ 4 h 34"/>
                <a:gd name="T10" fmla="*/ 4 w 4"/>
                <a:gd name="T11" fmla="*/ 4 h 34"/>
                <a:gd name="T12" fmla="*/ 4 w 4"/>
                <a:gd name="T13" fmla="*/ 34 h 34"/>
                <a:gd name="T14" fmla="*/ 4 w 4"/>
                <a:gd name="T15" fmla="*/ 8 h 34"/>
                <a:gd name="T16" fmla="*/ 0 w 4"/>
                <a:gd name="T17" fmla="*/ 8 h 34"/>
                <a:gd name="T18" fmla="*/ 0 w 4"/>
                <a:gd name="T19" fmla="*/ 34 h 34"/>
                <a:gd name="T20" fmla="*/ 4 w 4"/>
                <a:gd name="T21" fmla="*/ 34 h 34"/>
                <a:gd name="T22" fmla="*/ 4 w 4"/>
                <a:gd name="T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34"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4" y="34"/>
                  </a:moveTo>
                  <a:lnTo>
                    <a:pt x="4" y="8"/>
                  </a:lnTo>
                  <a:lnTo>
                    <a:pt x="0" y="8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7" name="Freeform 479"/>
            <p:cNvSpPr>
              <a:spLocks/>
            </p:cNvSpPr>
            <p:nvPr/>
          </p:nvSpPr>
          <p:spPr bwMode="auto">
            <a:xfrm>
              <a:off x="2516188" y="4089400"/>
              <a:ext cx="31750" cy="41275"/>
            </a:xfrm>
            <a:custGeom>
              <a:avLst/>
              <a:gdLst>
                <a:gd name="T0" fmla="*/ 4 w 20"/>
                <a:gd name="T1" fmla="*/ 26 h 26"/>
                <a:gd name="T2" fmla="*/ 4 w 20"/>
                <a:gd name="T3" fmla="*/ 12 h 26"/>
                <a:gd name="T4" fmla="*/ 4 w 20"/>
                <a:gd name="T5" fmla="*/ 12 h 26"/>
                <a:gd name="T6" fmla="*/ 4 w 20"/>
                <a:gd name="T7" fmla="*/ 8 h 26"/>
                <a:gd name="T8" fmla="*/ 6 w 20"/>
                <a:gd name="T9" fmla="*/ 6 h 26"/>
                <a:gd name="T10" fmla="*/ 6 w 20"/>
                <a:gd name="T11" fmla="*/ 6 h 26"/>
                <a:gd name="T12" fmla="*/ 10 w 20"/>
                <a:gd name="T13" fmla="*/ 4 h 26"/>
                <a:gd name="T14" fmla="*/ 10 w 20"/>
                <a:gd name="T15" fmla="*/ 4 h 26"/>
                <a:gd name="T16" fmla="*/ 14 w 20"/>
                <a:gd name="T17" fmla="*/ 4 h 26"/>
                <a:gd name="T18" fmla="*/ 14 w 20"/>
                <a:gd name="T19" fmla="*/ 4 h 26"/>
                <a:gd name="T20" fmla="*/ 16 w 20"/>
                <a:gd name="T21" fmla="*/ 6 h 26"/>
                <a:gd name="T22" fmla="*/ 16 w 20"/>
                <a:gd name="T23" fmla="*/ 6 h 26"/>
                <a:gd name="T24" fmla="*/ 16 w 20"/>
                <a:gd name="T25" fmla="*/ 10 h 26"/>
                <a:gd name="T26" fmla="*/ 16 w 20"/>
                <a:gd name="T27" fmla="*/ 26 h 26"/>
                <a:gd name="T28" fmla="*/ 20 w 20"/>
                <a:gd name="T29" fmla="*/ 26 h 26"/>
                <a:gd name="T30" fmla="*/ 20 w 20"/>
                <a:gd name="T31" fmla="*/ 10 h 26"/>
                <a:gd name="T32" fmla="*/ 20 w 20"/>
                <a:gd name="T33" fmla="*/ 10 h 26"/>
                <a:gd name="T34" fmla="*/ 20 w 20"/>
                <a:gd name="T35" fmla="*/ 6 h 26"/>
                <a:gd name="T36" fmla="*/ 20 w 20"/>
                <a:gd name="T37" fmla="*/ 6 h 26"/>
                <a:gd name="T38" fmla="*/ 18 w 20"/>
                <a:gd name="T39" fmla="*/ 4 h 26"/>
                <a:gd name="T40" fmla="*/ 18 w 20"/>
                <a:gd name="T41" fmla="*/ 4 h 26"/>
                <a:gd name="T42" fmla="*/ 16 w 20"/>
                <a:gd name="T43" fmla="*/ 0 h 26"/>
                <a:gd name="T44" fmla="*/ 16 w 20"/>
                <a:gd name="T45" fmla="*/ 0 h 26"/>
                <a:gd name="T46" fmla="*/ 12 w 20"/>
                <a:gd name="T47" fmla="*/ 0 h 26"/>
                <a:gd name="T48" fmla="*/ 12 w 20"/>
                <a:gd name="T49" fmla="*/ 0 h 26"/>
                <a:gd name="T50" fmla="*/ 8 w 20"/>
                <a:gd name="T51" fmla="*/ 2 h 26"/>
                <a:gd name="T52" fmla="*/ 4 w 20"/>
                <a:gd name="T53" fmla="*/ 4 h 26"/>
                <a:gd name="T54" fmla="*/ 4 w 20"/>
                <a:gd name="T55" fmla="*/ 0 h 26"/>
                <a:gd name="T56" fmla="*/ 0 w 20"/>
                <a:gd name="T57" fmla="*/ 0 h 26"/>
                <a:gd name="T58" fmla="*/ 0 w 20"/>
                <a:gd name="T59" fmla="*/ 26 h 26"/>
                <a:gd name="T60" fmla="*/ 4 w 20"/>
                <a:gd name="T61" fmla="*/ 26 h 26"/>
                <a:gd name="T62" fmla="*/ 4 w 20"/>
                <a:gd name="T6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" h="26">
                  <a:moveTo>
                    <a:pt x="4" y="26"/>
                  </a:move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26"/>
                  </a:lnTo>
                  <a:lnTo>
                    <a:pt x="20" y="26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8" name="Freeform 480"/>
            <p:cNvSpPr>
              <a:spLocks/>
            </p:cNvSpPr>
            <p:nvPr/>
          </p:nvSpPr>
          <p:spPr bwMode="auto">
            <a:xfrm>
              <a:off x="4167188" y="3949700"/>
              <a:ext cx="19050" cy="57150"/>
            </a:xfrm>
            <a:custGeom>
              <a:avLst/>
              <a:gdLst>
                <a:gd name="T0" fmla="*/ 12 w 12"/>
                <a:gd name="T1" fmla="*/ 0 h 36"/>
                <a:gd name="T2" fmla="*/ 10 w 12"/>
                <a:gd name="T3" fmla="*/ 0 h 36"/>
                <a:gd name="T4" fmla="*/ 10 w 12"/>
                <a:gd name="T5" fmla="*/ 0 h 36"/>
                <a:gd name="T6" fmla="*/ 6 w 12"/>
                <a:gd name="T7" fmla="*/ 6 h 36"/>
                <a:gd name="T8" fmla="*/ 6 w 12"/>
                <a:gd name="T9" fmla="*/ 6 h 36"/>
                <a:gd name="T10" fmla="*/ 0 w 12"/>
                <a:gd name="T11" fmla="*/ 10 h 36"/>
                <a:gd name="T12" fmla="*/ 0 w 12"/>
                <a:gd name="T13" fmla="*/ 14 h 36"/>
                <a:gd name="T14" fmla="*/ 0 w 12"/>
                <a:gd name="T15" fmla="*/ 14 h 36"/>
                <a:gd name="T16" fmla="*/ 4 w 12"/>
                <a:gd name="T17" fmla="*/ 12 h 36"/>
                <a:gd name="T18" fmla="*/ 4 w 12"/>
                <a:gd name="T19" fmla="*/ 12 h 36"/>
                <a:gd name="T20" fmla="*/ 8 w 12"/>
                <a:gd name="T21" fmla="*/ 8 h 36"/>
                <a:gd name="T22" fmla="*/ 8 w 12"/>
                <a:gd name="T23" fmla="*/ 36 h 36"/>
                <a:gd name="T24" fmla="*/ 12 w 12"/>
                <a:gd name="T25" fmla="*/ 36 h 36"/>
                <a:gd name="T26" fmla="*/ 12 w 12"/>
                <a:gd name="T27" fmla="*/ 0 h 36"/>
                <a:gd name="T28" fmla="*/ 12 w 12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36">
                  <a:moveTo>
                    <a:pt x="12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8" y="8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9" name="Freeform 481"/>
            <p:cNvSpPr>
              <a:spLocks noEditPoints="1"/>
            </p:cNvSpPr>
            <p:nvPr/>
          </p:nvSpPr>
          <p:spPr bwMode="auto">
            <a:xfrm>
              <a:off x="4202113" y="3949700"/>
              <a:ext cx="38100" cy="57150"/>
            </a:xfrm>
            <a:custGeom>
              <a:avLst/>
              <a:gdLst>
                <a:gd name="T0" fmla="*/ 18 w 24"/>
                <a:gd name="T1" fmla="*/ 36 h 36"/>
                <a:gd name="T2" fmla="*/ 18 w 24"/>
                <a:gd name="T3" fmla="*/ 28 h 36"/>
                <a:gd name="T4" fmla="*/ 24 w 24"/>
                <a:gd name="T5" fmla="*/ 28 h 36"/>
                <a:gd name="T6" fmla="*/ 24 w 24"/>
                <a:gd name="T7" fmla="*/ 24 h 36"/>
                <a:gd name="T8" fmla="*/ 18 w 24"/>
                <a:gd name="T9" fmla="*/ 24 h 36"/>
                <a:gd name="T10" fmla="*/ 18 w 24"/>
                <a:gd name="T11" fmla="*/ 0 h 36"/>
                <a:gd name="T12" fmla="*/ 16 w 24"/>
                <a:gd name="T13" fmla="*/ 0 h 36"/>
                <a:gd name="T14" fmla="*/ 0 w 24"/>
                <a:gd name="T15" fmla="*/ 24 h 36"/>
                <a:gd name="T16" fmla="*/ 0 w 24"/>
                <a:gd name="T17" fmla="*/ 28 h 36"/>
                <a:gd name="T18" fmla="*/ 14 w 24"/>
                <a:gd name="T19" fmla="*/ 28 h 36"/>
                <a:gd name="T20" fmla="*/ 14 w 24"/>
                <a:gd name="T21" fmla="*/ 36 h 36"/>
                <a:gd name="T22" fmla="*/ 18 w 24"/>
                <a:gd name="T23" fmla="*/ 36 h 36"/>
                <a:gd name="T24" fmla="*/ 18 w 24"/>
                <a:gd name="T25" fmla="*/ 36 h 36"/>
                <a:gd name="T26" fmla="*/ 4 w 24"/>
                <a:gd name="T27" fmla="*/ 24 h 36"/>
                <a:gd name="T28" fmla="*/ 14 w 24"/>
                <a:gd name="T29" fmla="*/ 8 h 36"/>
                <a:gd name="T30" fmla="*/ 14 w 24"/>
                <a:gd name="T31" fmla="*/ 24 h 36"/>
                <a:gd name="T32" fmla="*/ 4 w 24"/>
                <a:gd name="T33" fmla="*/ 24 h 36"/>
                <a:gd name="T34" fmla="*/ 4 w 24"/>
                <a:gd name="T3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6">
                  <a:moveTo>
                    <a:pt x="18" y="36"/>
                  </a:moveTo>
                  <a:lnTo>
                    <a:pt x="18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18" y="24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4" y="28"/>
                  </a:lnTo>
                  <a:lnTo>
                    <a:pt x="14" y="36"/>
                  </a:lnTo>
                  <a:lnTo>
                    <a:pt x="18" y="36"/>
                  </a:lnTo>
                  <a:lnTo>
                    <a:pt x="18" y="36"/>
                  </a:lnTo>
                  <a:close/>
                  <a:moveTo>
                    <a:pt x="4" y="24"/>
                  </a:moveTo>
                  <a:lnTo>
                    <a:pt x="14" y="8"/>
                  </a:lnTo>
                  <a:lnTo>
                    <a:pt x="14" y="24"/>
                  </a:lnTo>
                  <a:lnTo>
                    <a:pt x="4" y="24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0" name="Freeform 482"/>
            <p:cNvSpPr>
              <a:spLocks noEditPoints="1"/>
            </p:cNvSpPr>
            <p:nvPr/>
          </p:nvSpPr>
          <p:spPr bwMode="auto">
            <a:xfrm>
              <a:off x="4246563" y="3949700"/>
              <a:ext cx="34925" cy="57150"/>
            </a:xfrm>
            <a:custGeom>
              <a:avLst/>
              <a:gdLst>
                <a:gd name="T0" fmla="*/ 2 w 22"/>
                <a:gd name="T1" fmla="*/ 20 h 36"/>
                <a:gd name="T2" fmla="*/ 0 w 22"/>
                <a:gd name="T3" fmla="*/ 26 h 36"/>
                <a:gd name="T4" fmla="*/ 2 w 22"/>
                <a:gd name="T5" fmla="*/ 32 h 36"/>
                <a:gd name="T6" fmla="*/ 6 w 22"/>
                <a:gd name="T7" fmla="*/ 36 h 36"/>
                <a:gd name="T8" fmla="*/ 12 w 22"/>
                <a:gd name="T9" fmla="*/ 36 h 36"/>
                <a:gd name="T10" fmla="*/ 20 w 22"/>
                <a:gd name="T11" fmla="*/ 32 h 36"/>
                <a:gd name="T12" fmla="*/ 22 w 22"/>
                <a:gd name="T13" fmla="*/ 30 h 36"/>
                <a:gd name="T14" fmla="*/ 22 w 22"/>
                <a:gd name="T15" fmla="*/ 26 h 36"/>
                <a:gd name="T16" fmla="*/ 20 w 22"/>
                <a:gd name="T17" fmla="*/ 20 h 36"/>
                <a:gd name="T18" fmla="*/ 16 w 22"/>
                <a:gd name="T19" fmla="*/ 16 h 36"/>
                <a:gd name="T20" fmla="*/ 20 w 22"/>
                <a:gd name="T21" fmla="*/ 14 h 36"/>
                <a:gd name="T22" fmla="*/ 22 w 22"/>
                <a:gd name="T23" fmla="*/ 10 h 36"/>
                <a:gd name="T24" fmla="*/ 18 w 22"/>
                <a:gd name="T25" fmla="*/ 4 h 36"/>
                <a:gd name="T26" fmla="*/ 16 w 22"/>
                <a:gd name="T27" fmla="*/ 2 h 36"/>
                <a:gd name="T28" fmla="*/ 12 w 22"/>
                <a:gd name="T29" fmla="*/ 0 h 36"/>
                <a:gd name="T30" fmla="*/ 4 w 22"/>
                <a:gd name="T31" fmla="*/ 4 h 36"/>
                <a:gd name="T32" fmla="*/ 2 w 22"/>
                <a:gd name="T33" fmla="*/ 6 h 36"/>
                <a:gd name="T34" fmla="*/ 2 w 22"/>
                <a:gd name="T35" fmla="*/ 10 h 36"/>
                <a:gd name="T36" fmla="*/ 2 w 22"/>
                <a:gd name="T37" fmla="*/ 14 h 36"/>
                <a:gd name="T38" fmla="*/ 6 w 22"/>
                <a:gd name="T39" fmla="*/ 16 h 36"/>
                <a:gd name="T40" fmla="*/ 2 w 22"/>
                <a:gd name="T41" fmla="*/ 20 h 36"/>
                <a:gd name="T42" fmla="*/ 8 w 22"/>
                <a:gd name="T43" fmla="*/ 6 h 36"/>
                <a:gd name="T44" fmla="*/ 12 w 22"/>
                <a:gd name="T45" fmla="*/ 4 h 36"/>
                <a:gd name="T46" fmla="*/ 16 w 22"/>
                <a:gd name="T47" fmla="*/ 6 h 36"/>
                <a:gd name="T48" fmla="*/ 16 w 22"/>
                <a:gd name="T49" fmla="*/ 10 h 36"/>
                <a:gd name="T50" fmla="*/ 16 w 22"/>
                <a:gd name="T51" fmla="*/ 14 h 36"/>
                <a:gd name="T52" fmla="*/ 12 w 22"/>
                <a:gd name="T53" fmla="*/ 16 h 36"/>
                <a:gd name="T54" fmla="*/ 8 w 22"/>
                <a:gd name="T55" fmla="*/ 14 h 36"/>
                <a:gd name="T56" fmla="*/ 6 w 22"/>
                <a:gd name="T57" fmla="*/ 10 h 36"/>
                <a:gd name="T58" fmla="*/ 8 w 22"/>
                <a:gd name="T59" fmla="*/ 6 h 36"/>
                <a:gd name="T60" fmla="*/ 6 w 22"/>
                <a:gd name="T61" fmla="*/ 20 h 36"/>
                <a:gd name="T62" fmla="*/ 12 w 22"/>
                <a:gd name="T63" fmla="*/ 18 h 36"/>
                <a:gd name="T64" fmla="*/ 16 w 22"/>
                <a:gd name="T65" fmla="*/ 20 h 36"/>
                <a:gd name="T66" fmla="*/ 18 w 22"/>
                <a:gd name="T67" fmla="*/ 26 h 36"/>
                <a:gd name="T68" fmla="*/ 16 w 22"/>
                <a:gd name="T69" fmla="*/ 30 h 36"/>
                <a:gd name="T70" fmla="*/ 12 w 22"/>
                <a:gd name="T71" fmla="*/ 32 h 36"/>
                <a:gd name="T72" fmla="*/ 8 w 22"/>
                <a:gd name="T73" fmla="*/ 32 h 36"/>
                <a:gd name="T74" fmla="*/ 6 w 22"/>
                <a:gd name="T75" fmla="*/ 28 h 36"/>
                <a:gd name="T76" fmla="*/ 4 w 22"/>
                <a:gd name="T77" fmla="*/ 26 h 36"/>
                <a:gd name="T78" fmla="*/ 6 w 22"/>
                <a:gd name="T7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6">
                  <a:moveTo>
                    <a:pt x="2" y="20"/>
                  </a:moveTo>
                  <a:lnTo>
                    <a:pt x="2" y="2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2" y="20"/>
                  </a:lnTo>
                  <a:close/>
                  <a:moveTo>
                    <a:pt x="8" y="6"/>
                  </a:move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1" name="Freeform 483"/>
            <p:cNvSpPr>
              <a:spLocks noEditPoints="1"/>
            </p:cNvSpPr>
            <p:nvPr/>
          </p:nvSpPr>
          <p:spPr bwMode="auto">
            <a:xfrm>
              <a:off x="3846513" y="3949700"/>
              <a:ext cx="34925" cy="57150"/>
            </a:xfrm>
            <a:custGeom>
              <a:avLst/>
              <a:gdLst>
                <a:gd name="T0" fmla="*/ 4 w 22"/>
                <a:gd name="T1" fmla="*/ 34 h 36"/>
                <a:gd name="T2" fmla="*/ 10 w 22"/>
                <a:gd name="T3" fmla="*/ 36 h 36"/>
                <a:gd name="T4" fmla="*/ 16 w 22"/>
                <a:gd name="T5" fmla="*/ 34 h 36"/>
                <a:gd name="T6" fmla="*/ 20 w 22"/>
                <a:gd name="T7" fmla="*/ 28 h 36"/>
                <a:gd name="T8" fmla="*/ 22 w 22"/>
                <a:gd name="T9" fmla="*/ 18 h 36"/>
                <a:gd name="T10" fmla="*/ 20 w 22"/>
                <a:gd name="T11" fmla="*/ 8 h 36"/>
                <a:gd name="T12" fmla="*/ 16 w 22"/>
                <a:gd name="T13" fmla="*/ 2 h 36"/>
                <a:gd name="T14" fmla="*/ 10 w 22"/>
                <a:gd name="T15" fmla="*/ 0 h 36"/>
                <a:gd name="T16" fmla="*/ 6 w 22"/>
                <a:gd name="T17" fmla="*/ 2 h 36"/>
                <a:gd name="T18" fmla="*/ 2 w 22"/>
                <a:gd name="T19" fmla="*/ 4 h 36"/>
                <a:gd name="T20" fmla="*/ 0 w 22"/>
                <a:gd name="T21" fmla="*/ 12 h 36"/>
                <a:gd name="T22" fmla="*/ 0 w 22"/>
                <a:gd name="T23" fmla="*/ 16 h 36"/>
                <a:gd name="T24" fmla="*/ 2 w 22"/>
                <a:gd name="T25" fmla="*/ 20 h 36"/>
                <a:gd name="T26" fmla="*/ 10 w 22"/>
                <a:gd name="T27" fmla="*/ 24 h 36"/>
                <a:gd name="T28" fmla="*/ 14 w 22"/>
                <a:gd name="T29" fmla="*/ 22 h 36"/>
                <a:gd name="T30" fmla="*/ 18 w 22"/>
                <a:gd name="T31" fmla="*/ 20 h 36"/>
                <a:gd name="T32" fmla="*/ 18 w 22"/>
                <a:gd name="T33" fmla="*/ 20 h 36"/>
                <a:gd name="T34" fmla="*/ 18 w 22"/>
                <a:gd name="T35" fmla="*/ 26 h 36"/>
                <a:gd name="T36" fmla="*/ 16 w 22"/>
                <a:gd name="T37" fmla="*/ 30 h 36"/>
                <a:gd name="T38" fmla="*/ 14 w 22"/>
                <a:gd name="T39" fmla="*/ 32 h 36"/>
                <a:gd name="T40" fmla="*/ 10 w 22"/>
                <a:gd name="T41" fmla="*/ 32 h 36"/>
                <a:gd name="T42" fmla="*/ 6 w 22"/>
                <a:gd name="T43" fmla="*/ 32 h 36"/>
                <a:gd name="T44" fmla="*/ 4 w 22"/>
                <a:gd name="T45" fmla="*/ 28 h 36"/>
                <a:gd name="T46" fmla="*/ 0 w 22"/>
                <a:gd name="T47" fmla="*/ 28 h 36"/>
                <a:gd name="T48" fmla="*/ 4 w 22"/>
                <a:gd name="T49" fmla="*/ 34 h 36"/>
                <a:gd name="T50" fmla="*/ 16 w 22"/>
                <a:gd name="T51" fmla="*/ 18 h 36"/>
                <a:gd name="T52" fmla="*/ 10 w 22"/>
                <a:gd name="T53" fmla="*/ 20 h 36"/>
                <a:gd name="T54" fmla="*/ 6 w 22"/>
                <a:gd name="T55" fmla="*/ 18 h 36"/>
                <a:gd name="T56" fmla="*/ 4 w 22"/>
                <a:gd name="T57" fmla="*/ 12 h 36"/>
                <a:gd name="T58" fmla="*/ 4 w 22"/>
                <a:gd name="T59" fmla="*/ 10 h 36"/>
                <a:gd name="T60" fmla="*/ 6 w 22"/>
                <a:gd name="T61" fmla="*/ 6 h 36"/>
                <a:gd name="T62" fmla="*/ 10 w 22"/>
                <a:gd name="T63" fmla="*/ 4 h 36"/>
                <a:gd name="T64" fmla="*/ 16 w 22"/>
                <a:gd name="T65" fmla="*/ 6 h 36"/>
                <a:gd name="T66" fmla="*/ 18 w 22"/>
                <a:gd name="T67" fmla="*/ 12 h 36"/>
                <a:gd name="T68" fmla="*/ 16 w 22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6">
                  <a:moveTo>
                    <a:pt x="4" y="34"/>
                  </a:moveTo>
                  <a:lnTo>
                    <a:pt x="4" y="3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2" name="Freeform 484"/>
            <p:cNvSpPr>
              <a:spLocks noEditPoints="1"/>
            </p:cNvSpPr>
            <p:nvPr/>
          </p:nvSpPr>
          <p:spPr bwMode="auto">
            <a:xfrm>
              <a:off x="3887788" y="3949700"/>
              <a:ext cx="34925" cy="57150"/>
            </a:xfrm>
            <a:custGeom>
              <a:avLst/>
              <a:gdLst>
                <a:gd name="T0" fmla="*/ 4 w 22"/>
                <a:gd name="T1" fmla="*/ 34 h 36"/>
                <a:gd name="T2" fmla="*/ 10 w 22"/>
                <a:gd name="T3" fmla="*/ 36 h 36"/>
                <a:gd name="T4" fmla="*/ 16 w 22"/>
                <a:gd name="T5" fmla="*/ 34 h 36"/>
                <a:gd name="T6" fmla="*/ 22 w 22"/>
                <a:gd name="T7" fmla="*/ 28 h 36"/>
                <a:gd name="T8" fmla="*/ 22 w 22"/>
                <a:gd name="T9" fmla="*/ 18 h 36"/>
                <a:gd name="T10" fmla="*/ 22 w 22"/>
                <a:gd name="T11" fmla="*/ 8 h 36"/>
                <a:gd name="T12" fmla="*/ 18 w 22"/>
                <a:gd name="T13" fmla="*/ 2 h 36"/>
                <a:gd name="T14" fmla="*/ 10 w 22"/>
                <a:gd name="T15" fmla="*/ 0 h 36"/>
                <a:gd name="T16" fmla="*/ 6 w 22"/>
                <a:gd name="T17" fmla="*/ 2 h 36"/>
                <a:gd name="T18" fmla="*/ 4 w 22"/>
                <a:gd name="T19" fmla="*/ 4 h 36"/>
                <a:gd name="T20" fmla="*/ 0 w 22"/>
                <a:gd name="T21" fmla="*/ 12 h 36"/>
                <a:gd name="T22" fmla="*/ 0 w 22"/>
                <a:gd name="T23" fmla="*/ 16 h 36"/>
                <a:gd name="T24" fmla="*/ 4 w 22"/>
                <a:gd name="T25" fmla="*/ 20 h 36"/>
                <a:gd name="T26" fmla="*/ 10 w 22"/>
                <a:gd name="T27" fmla="*/ 24 h 36"/>
                <a:gd name="T28" fmla="*/ 16 w 22"/>
                <a:gd name="T29" fmla="*/ 22 h 36"/>
                <a:gd name="T30" fmla="*/ 18 w 22"/>
                <a:gd name="T31" fmla="*/ 20 h 36"/>
                <a:gd name="T32" fmla="*/ 18 w 22"/>
                <a:gd name="T33" fmla="*/ 20 h 36"/>
                <a:gd name="T34" fmla="*/ 18 w 22"/>
                <a:gd name="T35" fmla="*/ 26 h 36"/>
                <a:gd name="T36" fmla="*/ 16 w 22"/>
                <a:gd name="T37" fmla="*/ 30 h 36"/>
                <a:gd name="T38" fmla="*/ 14 w 22"/>
                <a:gd name="T39" fmla="*/ 32 h 36"/>
                <a:gd name="T40" fmla="*/ 10 w 22"/>
                <a:gd name="T41" fmla="*/ 32 h 36"/>
                <a:gd name="T42" fmla="*/ 6 w 22"/>
                <a:gd name="T43" fmla="*/ 32 h 36"/>
                <a:gd name="T44" fmla="*/ 4 w 22"/>
                <a:gd name="T45" fmla="*/ 28 h 36"/>
                <a:gd name="T46" fmla="*/ 0 w 22"/>
                <a:gd name="T47" fmla="*/ 28 h 36"/>
                <a:gd name="T48" fmla="*/ 4 w 22"/>
                <a:gd name="T49" fmla="*/ 34 h 36"/>
                <a:gd name="T50" fmla="*/ 16 w 22"/>
                <a:gd name="T51" fmla="*/ 18 h 36"/>
                <a:gd name="T52" fmla="*/ 12 w 22"/>
                <a:gd name="T53" fmla="*/ 20 h 36"/>
                <a:gd name="T54" fmla="*/ 6 w 22"/>
                <a:gd name="T55" fmla="*/ 18 h 36"/>
                <a:gd name="T56" fmla="*/ 4 w 22"/>
                <a:gd name="T57" fmla="*/ 12 h 36"/>
                <a:gd name="T58" fmla="*/ 4 w 22"/>
                <a:gd name="T59" fmla="*/ 10 h 36"/>
                <a:gd name="T60" fmla="*/ 6 w 22"/>
                <a:gd name="T61" fmla="*/ 6 h 36"/>
                <a:gd name="T62" fmla="*/ 12 w 22"/>
                <a:gd name="T63" fmla="*/ 4 h 36"/>
                <a:gd name="T64" fmla="*/ 16 w 22"/>
                <a:gd name="T65" fmla="*/ 6 h 36"/>
                <a:gd name="T66" fmla="*/ 18 w 22"/>
                <a:gd name="T67" fmla="*/ 12 h 36"/>
                <a:gd name="T68" fmla="*/ 16 w 22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6">
                  <a:moveTo>
                    <a:pt x="4" y="34"/>
                  </a:moveTo>
                  <a:lnTo>
                    <a:pt x="4" y="3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3" name="Freeform 485"/>
            <p:cNvSpPr>
              <a:spLocks/>
            </p:cNvSpPr>
            <p:nvPr/>
          </p:nvSpPr>
          <p:spPr bwMode="auto">
            <a:xfrm>
              <a:off x="3497263" y="3952875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8 w 22"/>
                <a:gd name="T15" fmla="*/ 34 h 34"/>
                <a:gd name="T16" fmla="*/ 8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4" name="Freeform 486"/>
            <p:cNvSpPr>
              <a:spLocks/>
            </p:cNvSpPr>
            <p:nvPr/>
          </p:nvSpPr>
          <p:spPr bwMode="auto">
            <a:xfrm>
              <a:off x="3538538" y="3952875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4 w 22"/>
                <a:gd name="T3" fmla="*/ 32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2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8 h 34"/>
                <a:gd name="T24" fmla="*/ 20 w 22"/>
                <a:gd name="T25" fmla="*/ 14 h 34"/>
                <a:gd name="T26" fmla="*/ 20 w 22"/>
                <a:gd name="T27" fmla="*/ 14 h 34"/>
                <a:gd name="T28" fmla="*/ 16 w 22"/>
                <a:gd name="T29" fmla="*/ 12 h 34"/>
                <a:gd name="T30" fmla="*/ 12 w 22"/>
                <a:gd name="T31" fmla="*/ 10 h 34"/>
                <a:gd name="T32" fmla="*/ 12 w 22"/>
                <a:gd name="T33" fmla="*/ 10 h 34"/>
                <a:gd name="T34" fmla="*/ 6 w 22"/>
                <a:gd name="T35" fmla="*/ 12 h 34"/>
                <a:gd name="T36" fmla="*/ 8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8 h 34"/>
                <a:gd name="T46" fmla="*/ 4 w 22"/>
                <a:gd name="T47" fmla="*/ 18 h 34"/>
                <a:gd name="T48" fmla="*/ 4 w 22"/>
                <a:gd name="T49" fmla="*/ 18 h 34"/>
                <a:gd name="T50" fmla="*/ 8 w 22"/>
                <a:gd name="T51" fmla="*/ 16 h 34"/>
                <a:gd name="T52" fmla="*/ 8 w 22"/>
                <a:gd name="T53" fmla="*/ 16 h 34"/>
                <a:gd name="T54" fmla="*/ 10 w 22"/>
                <a:gd name="T55" fmla="*/ 14 h 34"/>
                <a:gd name="T56" fmla="*/ 10 w 22"/>
                <a:gd name="T57" fmla="*/ 14 h 34"/>
                <a:gd name="T58" fmla="*/ 14 w 22"/>
                <a:gd name="T59" fmla="*/ 14 h 34"/>
                <a:gd name="T60" fmla="*/ 16 w 22"/>
                <a:gd name="T61" fmla="*/ 16 h 34"/>
                <a:gd name="T62" fmla="*/ 16 w 22"/>
                <a:gd name="T63" fmla="*/ 16 h 34"/>
                <a:gd name="T64" fmla="*/ 18 w 22"/>
                <a:gd name="T65" fmla="*/ 18 h 34"/>
                <a:gd name="T66" fmla="*/ 18 w 22"/>
                <a:gd name="T67" fmla="*/ 22 h 34"/>
                <a:gd name="T68" fmla="*/ 18 w 22"/>
                <a:gd name="T69" fmla="*/ 22 h 34"/>
                <a:gd name="T70" fmla="*/ 18 w 22"/>
                <a:gd name="T71" fmla="*/ 26 h 34"/>
                <a:gd name="T72" fmla="*/ 16 w 22"/>
                <a:gd name="T73" fmla="*/ 28 h 34"/>
                <a:gd name="T74" fmla="*/ 16 w 22"/>
                <a:gd name="T75" fmla="*/ 28 h 34"/>
                <a:gd name="T76" fmla="*/ 14 w 22"/>
                <a:gd name="T77" fmla="*/ 30 h 34"/>
                <a:gd name="T78" fmla="*/ 10 w 22"/>
                <a:gd name="T79" fmla="*/ 30 h 34"/>
                <a:gd name="T80" fmla="*/ 10 w 22"/>
                <a:gd name="T81" fmla="*/ 30 h 34"/>
                <a:gd name="T82" fmla="*/ 6 w 22"/>
                <a:gd name="T83" fmla="*/ 28 h 34"/>
                <a:gd name="T84" fmla="*/ 6 w 22"/>
                <a:gd name="T85" fmla="*/ 28 h 34"/>
                <a:gd name="T86" fmla="*/ 4 w 22"/>
                <a:gd name="T87" fmla="*/ 24 h 34"/>
                <a:gd name="T88" fmla="*/ 0 w 22"/>
                <a:gd name="T89" fmla="*/ 24 h 34"/>
                <a:gd name="T90" fmla="*/ 0 w 22"/>
                <a:gd name="T91" fmla="*/ 24 h 34"/>
                <a:gd name="T92" fmla="*/ 0 w 22"/>
                <a:gd name="T93" fmla="*/ 28 h 34"/>
                <a:gd name="T94" fmla="*/ 4 w 22"/>
                <a:gd name="T95" fmla="*/ 32 h 34"/>
                <a:gd name="T96" fmla="*/ 4 w 22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6" y="12"/>
                  </a:lnTo>
                  <a:lnTo>
                    <a:pt x="8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5" name="Freeform 487"/>
            <p:cNvSpPr>
              <a:spLocks/>
            </p:cNvSpPr>
            <p:nvPr/>
          </p:nvSpPr>
          <p:spPr bwMode="auto">
            <a:xfrm>
              <a:off x="3122613" y="3949700"/>
              <a:ext cx="34925" cy="57150"/>
            </a:xfrm>
            <a:custGeom>
              <a:avLst/>
              <a:gdLst>
                <a:gd name="T0" fmla="*/ 6 w 22"/>
                <a:gd name="T1" fmla="*/ 32 h 36"/>
                <a:gd name="T2" fmla="*/ 6 w 22"/>
                <a:gd name="T3" fmla="*/ 32 h 36"/>
                <a:gd name="T4" fmla="*/ 8 w 22"/>
                <a:gd name="T5" fmla="*/ 28 h 36"/>
                <a:gd name="T6" fmla="*/ 8 w 22"/>
                <a:gd name="T7" fmla="*/ 28 h 36"/>
                <a:gd name="T8" fmla="*/ 12 w 22"/>
                <a:gd name="T9" fmla="*/ 24 h 36"/>
                <a:gd name="T10" fmla="*/ 12 w 22"/>
                <a:gd name="T11" fmla="*/ 24 h 36"/>
                <a:gd name="T12" fmla="*/ 18 w 22"/>
                <a:gd name="T13" fmla="*/ 18 h 36"/>
                <a:gd name="T14" fmla="*/ 18 w 22"/>
                <a:gd name="T15" fmla="*/ 18 h 36"/>
                <a:gd name="T16" fmla="*/ 22 w 22"/>
                <a:gd name="T17" fmla="*/ 14 h 36"/>
                <a:gd name="T18" fmla="*/ 22 w 22"/>
                <a:gd name="T19" fmla="*/ 14 h 36"/>
                <a:gd name="T20" fmla="*/ 22 w 22"/>
                <a:gd name="T21" fmla="*/ 10 h 36"/>
                <a:gd name="T22" fmla="*/ 22 w 22"/>
                <a:gd name="T23" fmla="*/ 10 h 36"/>
                <a:gd name="T24" fmla="*/ 22 w 22"/>
                <a:gd name="T25" fmla="*/ 6 h 36"/>
                <a:gd name="T26" fmla="*/ 20 w 22"/>
                <a:gd name="T27" fmla="*/ 4 h 36"/>
                <a:gd name="T28" fmla="*/ 20 w 22"/>
                <a:gd name="T29" fmla="*/ 4 h 36"/>
                <a:gd name="T30" fmla="*/ 16 w 22"/>
                <a:gd name="T31" fmla="*/ 2 h 36"/>
                <a:gd name="T32" fmla="*/ 12 w 22"/>
                <a:gd name="T33" fmla="*/ 0 h 36"/>
                <a:gd name="T34" fmla="*/ 12 w 22"/>
                <a:gd name="T35" fmla="*/ 0 h 36"/>
                <a:gd name="T36" fmla="*/ 8 w 22"/>
                <a:gd name="T37" fmla="*/ 2 h 36"/>
                <a:gd name="T38" fmla="*/ 4 w 22"/>
                <a:gd name="T39" fmla="*/ 4 h 36"/>
                <a:gd name="T40" fmla="*/ 4 w 22"/>
                <a:gd name="T41" fmla="*/ 4 h 36"/>
                <a:gd name="T42" fmla="*/ 2 w 22"/>
                <a:gd name="T43" fmla="*/ 6 h 36"/>
                <a:gd name="T44" fmla="*/ 0 w 22"/>
                <a:gd name="T45" fmla="*/ 10 h 36"/>
                <a:gd name="T46" fmla="*/ 4 w 22"/>
                <a:gd name="T47" fmla="*/ 12 h 36"/>
                <a:gd name="T48" fmla="*/ 4 w 22"/>
                <a:gd name="T49" fmla="*/ 12 h 36"/>
                <a:gd name="T50" fmla="*/ 6 w 22"/>
                <a:gd name="T51" fmla="*/ 6 h 36"/>
                <a:gd name="T52" fmla="*/ 6 w 22"/>
                <a:gd name="T53" fmla="*/ 6 h 36"/>
                <a:gd name="T54" fmla="*/ 12 w 22"/>
                <a:gd name="T55" fmla="*/ 4 h 36"/>
                <a:gd name="T56" fmla="*/ 12 w 22"/>
                <a:gd name="T57" fmla="*/ 4 h 36"/>
                <a:gd name="T58" fmla="*/ 16 w 22"/>
                <a:gd name="T59" fmla="*/ 6 h 36"/>
                <a:gd name="T60" fmla="*/ 16 w 22"/>
                <a:gd name="T61" fmla="*/ 6 h 36"/>
                <a:gd name="T62" fmla="*/ 18 w 22"/>
                <a:gd name="T63" fmla="*/ 10 h 36"/>
                <a:gd name="T64" fmla="*/ 18 w 22"/>
                <a:gd name="T65" fmla="*/ 10 h 36"/>
                <a:gd name="T66" fmla="*/ 16 w 22"/>
                <a:gd name="T67" fmla="*/ 16 h 36"/>
                <a:gd name="T68" fmla="*/ 16 w 22"/>
                <a:gd name="T69" fmla="*/ 16 h 36"/>
                <a:gd name="T70" fmla="*/ 8 w 22"/>
                <a:gd name="T71" fmla="*/ 22 h 36"/>
                <a:gd name="T72" fmla="*/ 8 w 22"/>
                <a:gd name="T73" fmla="*/ 22 h 36"/>
                <a:gd name="T74" fmla="*/ 2 w 22"/>
                <a:gd name="T75" fmla="*/ 28 h 36"/>
                <a:gd name="T76" fmla="*/ 2 w 22"/>
                <a:gd name="T77" fmla="*/ 28 h 36"/>
                <a:gd name="T78" fmla="*/ 0 w 22"/>
                <a:gd name="T79" fmla="*/ 32 h 36"/>
                <a:gd name="T80" fmla="*/ 0 w 22"/>
                <a:gd name="T81" fmla="*/ 32 h 36"/>
                <a:gd name="T82" fmla="*/ 0 w 22"/>
                <a:gd name="T83" fmla="*/ 36 h 36"/>
                <a:gd name="T84" fmla="*/ 22 w 22"/>
                <a:gd name="T85" fmla="*/ 36 h 36"/>
                <a:gd name="T86" fmla="*/ 22 w 22"/>
                <a:gd name="T87" fmla="*/ 32 h 36"/>
                <a:gd name="T88" fmla="*/ 6 w 22"/>
                <a:gd name="T89" fmla="*/ 32 h 36"/>
                <a:gd name="T90" fmla="*/ 6 w 22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6">
                  <a:moveTo>
                    <a:pt x="6" y="32"/>
                  </a:moveTo>
                  <a:lnTo>
                    <a:pt x="6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22" y="36"/>
                  </a:lnTo>
                  <a:lnTo>
                    <a:pt x="22" y="32"/>
                  </a:lnTo>
                  <a:lnTo>
                    <a:pt x="6" y="32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6" name="Freeform 488"/>
            <p:cNvSpPr>
              <a:spLocks/>
            </p:cNvSpPr>
            <p:nvPr/>
          </p:nvSpPr>
          <p:spPr bwMode="auto">
            <a:xfrm>
              <a:off x="3163888" y="3949700"/>
              <a:ext cx="38100" cy="57150"/>
            </a:xfrm>
            <a:custGeom>
              <a:avLst/>
              <a:gdLst>
                <a:gd name="T0" fmla="*/ 4 w 24"/>
                <a:gd name="T1" fmla="*/ 34 h 36"/>
                <a:gd name="T2" fmla="*/ 12 w 24"/>
                <a:gd name="T3" fmla="*/ 36 h 36"/>
                <a:gd name="T4" fmla="*/ 16 w 24"/>
                <a:gd name="T5" fmla="*/ 36 h 36"/>
                <a:gd name="T6" fmla="*/ 20 w 24"/>
                <a:gd name="T7" fmla="*/ 32 h 36"/>
                <a:gd name="T8" fmla="*/ 24 w 24"/>
                <a:gd name="T9" fmla="*/ 26 h 36"/>
                <a:gd name="T10" fmla="*/ 22 w 24"/>
                <a:gd name="T11" fmla="*/ 20 h 36"/>
                <a:gd name="T12" fmla="*/ 16 w 24"/>
                <a:gd name="T13" fmla="*/ 16 h 36"/>
                <a:gd name="T14" fmla="*/ 20 w 24"/>
                <a:gd name="T15" fmla="*/ 14 h 36"/>
                <a:gd name="T16" fmla="*/ 22 w 24"/>
                <a:gd name="T17" fmla="*/ 10 h 36"/>
                <a:gd name="T18" fmla="*/ 20 w 24"/>
                <a:gd name="T19" fmla="*/ 6 h 36"/>
                <a:gd name="T20" fmla="*/ 16 w 24"/>
                <a:gd name="T21" fmla="*/ 2 h 36"/>
                <a:gd name="T22" fmla="*/ 12 w 24"/>
                <a:gd name="T23" fmla="*/ 0 h 36"/>
                <a:gd name="T24" fmla="*/ 8 w 24"/>
                <a:gd name="T25" fmla="*/ 2 h 36"/>
                <a:gd name="T26" fmla="*/ 4 w 24"/>
                <a:gd name="T27" fmla="*/ 4 h 36"/>
                <a:gd name="T28" fmla="*/ 2 w 24"/>
                <a:gd name="T29" fmla="*/ 10 h 36"/>
                <a:gd name="T30" fmla="*/ 6 w 24"/>
                <a:gd name="T31" fmla="*/ 10 h 36"/>
                <a:gd name="T32" fmla="*/ 8 w 24"/>
                <a:gd name="T33" fmla="*/ 6 h 36"/>
                <a:gd name="T34" fmla="*/ 12 w 24"/>
                <a:gd name="T35" fmla="*/ 4 h 36"/>
                <a:gd name="T36" fmla="*/ 16 w 24"/>
                <a:gd name="T37" fmla="*/ 6 h 36"/>
                <a:gd name="T38" fmla="*/ 18 w 24"/>
                <a:gd name="T39" fmla="*/ 10 h 36"/>
                <a:gd name="T40" fmla="*/ 16 w 24"/>
                <a:gd name="T41" fmla="*/ 14 h 36"/>
                <a:gd name="T42" fmla="*/ 10 w 24"/>
                <a:gd name="T43" fmla="*/ 16 h 36"/>
                <a:gd name="T44" fmla="*/ 10 w 24"/>
                <a:gd name="T45" fmla="*/ 16 h 36"/>
                <a:gd name="T46" fmla="*/ 10 w 24"/>
                <a:gd name="T47" fmla="*/ 20 h 36"/>
                <a:gd name="T48" fmla="*/ 12 w 24"/>
                <a:gd name="T49" fmla="*/ 18 h 36"/>
                <a:gd name="T50" fmla="*/ 16 w 24"/>
                <a:gd name="T51" fmla="*/ 20 h 36"/>
                <a:gd name="T52" fmla="*/ 18 w 24"/>
                <a:gd name="T53" fmla="*/ 26 h 36"/>
                <a:gd name="T54" fmla="*/ 16 w 24"/>
                <a:gd name="T55" fmla="*/ 30 h 36"/>
                <a:gd name="T56" fmla="*/ 12 w 24"/>
                <a:gd name="T57" fmla="*/ 32 h 36"/>
                <a:gd name="T58" fmla="*/ 8 w 24"/>
                <a:gd name="T59" fmla="*/ 30 h 36"/>
                <a:gd name="T60" fmla="*/ 0 w 24"/>
                <a:gd name="T61" fmla="*/ 26 h 36"/>
                <a:gd name="T62" fmla="*/ 2 w 24"/>
                <a:gd name="T63" fmla="*/ 30 h 36"/>
                <a:gd name="T64" fmla="*/ 4 w 24"/>
                <a:gd name="T6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7" name="Freeform 489"/>
            <p:cNvSpPr>
              <a:spLocks/>
            </p:cNvSpPr>
            <p:nvPr/>
          </p:nvSpPr>
          <p:spPr bwMode="auto">
            <a:xfrm>
              <a:off x="3211513" y="3949700"/>
              <a:ext cx="22225" cy="57150"/>
            </a:xfrm>
            <a:custGeom>
              <a:avLst/>
              <a:gdLst>
                <a:gd name="T0" fmla="*/ 14 w 14"/>
                <a:gd name="T1" fmla="*/ 0 h 36"/>
                <a:gd name="T2" fmla="*/ 10 w 14"/>
                <a:gd name="T3" fmla="*/ 0 h 36"/>
                <a:gd name="T4" fmla="*/ 10 w 14"/>
                <a:gd name="T5" fmla="*/ 0 h 36"/>
                <a:gd name="T6" fmla="*/ 6 w 14"/>
                <a:gd name="T7" fmla="*/ 6 h 36"/>
                <a:gd name="T8" fmla="*/ 6 w 14"/>
                <a:gd name="T9" fmla="*/ 6 h 36"/>
                <a:gd name="T10" fmla="*/ 0 w 14"/>
                <a:gd name="T11" fmla="*/ 10 h 36"/>
                <a:gd name="T12" fmla="*/ 0 w 14"/>
                <a:gd name="T13" fmla="*/ 14 h 36"/>
                <a:gd name="T14" fmla="*/ 0 w 14"/>
                <a:gd name="T15" fmla="*/ 14 h 36"/>
                <a:gd name="T16" fmla="*/ 6 w 14"/>
                <a:gd name="T17" fmla="*/ 12 h 36"/>
                <a:gd name="T18" fmla="*/ 6 w 14"/>
                <a:gd name="T19" fmla="*/ 12 h 36"/>
                <a:gd name="T20" fmla="*/ 10 w 14"/>
                <a:gd name="T21" fmla="*/ 8 h 36"/>
                <a:gd name="T22" fmla="*/ 10 w 14"/>
                <a:gd name="T23" fmla="*/ 36 h 36"/>
                <a:gd name="T24" fmla="*/ 14 w 14"/>
                <a:gd name="T25" fmla="*/ 36 h 36"/>
                <a:gd name="T26" fmla="*/ 14 w 14"/>
                <a:gd name="T27" fmla="*/ 0 h 36"/>
                <a:gd name="T28" fmla="*/ 14 w 14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10" y="8"/>
                  </a:lnTo>
                  <a:lnTo>
                    <a:pt x="10" y="36"/>
                  </a:lnTo>
                  <a:lnTo>
                    <a:pt x="14" y="36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8" name="Freeform 490"/>
            <p:cNvSpPr>
              <a:spLocks noEditPoints="1"/>
            </p:cNvSpPr>
            <p:nvPr/>
          </p:nvSpPr>
          <p:spPr bwMode="auto">
            <a:xfrm>
              <a:off x="2770188" y="3949700"/>
              <a:ext cx="38100" cy="57150"/>
            </a:xfrm>
            <a:custGeom>
              <a:avLst/>
              <a:gdLst>
                <a:gd name="T0" fmla="*/ 20 w 24"/>
                <a:gd name="T1" fmla="*/ 36 h 36"/>
                <a:gd name="T2" fmla="*/ 20 w 24"/>
                <a:gd name="T3" fmla="*/ 28 h 36"/>
                <a:gd name="T4" fmla="*/ 24 w 24"/>
                <a:gd name="T5" fmla="*/ 28 h 36"/>
                <a:gd name="T6" fmla="*/ 24 w 24"/>
                <a:gd name="T7" fmla="*/ 24 h 36"/>
                <a:gd name="T8" fmla="*/ 20 w 24"/>
                <a:gd name="T9" fmla="*/ 24 h 36"/>
                <a:gd name="T10" fmla="*/ 20 w 24"/>
                <a:gd name="T11" fmla="*/ 0 h 36"/>
                <a:gd name="T12" fmla="*/ 16 w 24"/>
                <a:gd name="T13" fmla="*/ 0 h 36"/>
                <a:gd name="T14" fmla="*/ 0 w 24"/>
                <a:gd name="T15" fmla="*/ 24 h 36"/>
                <a:gd name="T16" fmla="*/ 0 w 24"/>
                <a:gd name="T17" fmla="*/ 28 h 36"/>
                <a:gd name="T18" fmla="*/ 16 w 24"/>
                <a:gd name="T19" fmla="*/ 28 h 36"/>
                <a:gd name="T20" fmla="*/ 16 w 24"/>
                <a:gd name="T21" fmla="*/ 36 h 36"/>
                <a:gd name="T22" fmla="*/ 20 w 24"/>
                <a:gd name="T23" fmla="*/ 36 h 36"/>
                <a:gd name="T24" fmla="*/ 20 w 24"/>
                <a:gd name="T25" fmla="*/ 36 h 36"/>
                <a:gd name="T26" fmla="*/ 4 w 24"/>
                <a:gd name="T27" fmla="*/ 24 h 36"/>
                <a:gd name="T28" fmla="*/ 16 w 24"/>
                <a:gd name="T29" fmla="*/ 8 h 36"/>
                <a:gd name="T30" fmla="*/ 16 w 24"/>
                <a:gd name="T31" fmla="*/ 24 h 36"/>
                <a:gd name="T32" fmla="*/ 4 w 24"/>
                <a:gd name="T33" fmla="*/ 24 h 36"/>
                <a:gd name="T34" fmla="*/ 4 w 24"/>
                <a:gd name="T3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6">
                  <a:moveTo>
                    <a:pt x="20" y="36"/>
                  </a:moveTo>
                  <a:lnTo>
                    <a:pt x="20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16" y="36"/>
                  </a:lnTo>
                  <a:lnTo>
                    <a:pt x="20" y="36"/>
                  </a:lnTo>
                  <a:lnTo>
                    <a:pt x="20" y="36"/>
                  </a:lnTo>
                  <a:close/>
                  <a:moveTo>
                    <a:pt x="4" y="24"/>
                  </a:moveTo>
                  <a:lnTo>
                    <a:pt x="16" y="8"/>
                  </a:lnTo>
                  <a:lnTo>
                    <a:pt x="16" y="24"/>
                  </a:lnTo>
                  <a:lnTo>
                    <a:pt x="4" y="24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9" name="Freeform 491"/>
            <p:cNvSpPr>
              <a:spLocks/>
            </p:cNvSpPr>
            <p:nvPr/>
          </p:nvSpPr>
          <p:spPr bwMode="auto">
            <a:xfrm>
              <a:off x="2814638" y="3949700"/>
              <a:ext cx="34925" cy="57150"/>
            </a:xfrm>
            <a:custGeom>
              <a:avLst/>
              <a:gdLst>
                <a:gd name="T0" fmla="*/ 4 w 22"/>
                <a:gd name="T1" fmla="*/ 34 h 36"/>
                <a:gd name="T2" fmla="*/ 12 w 22"/>
                <a:gd name="T3" fmla="*/ 36 h 36"/>
                <a:gd name="T4" fmla="*/ 16 w 22"/>
                <a:gd name="T5" fmla="*/ 36 h 36"/>
                <a:gd name="T6" fmla="*/ 20 w 22"/>
                <a:gd name="T7" fmla="*/ 32 h 36"/>
                <a:gd name="T8" fmla="*/ 22 w 22"/>
                <a:gd name="T9" fmla="*/ 26 h 36"/>
                <a:gd name="T10" fmla="*/ 22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2 w 22"/>
                <a:gd name="T17" fmla="*/ 10 h 36"/>
                <a:gd name="T18" fmla="*/ 20 w 22"/>
                <a:gd name="T19" fmla="*/ 6 h 36"/>
                <a:gd name="T20" fmla="*/ 16 w 22"/>
                <a:gd name="T21" fmla="*/ 2 h 36"/>
                <a:gd name="T22" fmla="*/ 12 w 22"/>
                <a:gd name="T23" fmla="*/ 0 h 36"/>
                <a:gd name="T24" fmla="*/ 8 w 22"/>
                <a:gd name="T25" fmla="*/ 2 h 36"/>
                <a:gd name="T26" fmla="*/ 4 w 22"/>
                <a:gd name="T27" fmla="*/ 4 h 36"/>
                <a:gd name="T28" fmla="*/ 0 w 22"/>
                <a:gd name="T29" fmla="*/ 10 h 36"/>
                <a:gd name="T30" fmla="*/ 6 w 22"/>
                <a:gd name="T31" fmla="*/ 10 h 36"/>
                <a:gd name="T32" fmla="*/ 8 w 22"/>
                <a:gd name="T33" fmla="*/ 6 h 36"/>
                <a:gd name="T34" fmla="*/ 12 w 22"/>
                <a:gd name="T35" fmla="*/ 4 h 36"/>
                <a:gd name="T36" fmla="*/ 16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10 w 22"/>
                <a:gd name="T43" fmla="*/ 16 h 36"/>
                <a:gd name="T44" fmla="*/ 10 w 22"/>
                <a:gd name="T45" fmla="*/ 16 h 36"/>
                <a:gd name="T46" fmla="*/ 8 w 22"/>
                <a:gd name="T47" fmla="*/ 20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6 h 36"/>
                <a:gd name="T54" fmla="*/ 16 w 22"/>
                <a:gd name="T55" fmla="*/ 30 h 36"/>
                <a:gd name="T56" fmla="*/ 12 w 22"/>
                <a:gd name="T57" fmla="*/ 32 h 36"/>
                <a:gd name="T58" fmla="*/ 8 w 22"/>
                <a:gd name="T59" fmla="*/ 30 h 36"/>
                <a:gd name="T60" fmla="*/ 0 w 22"/>
                <a:gd name="T61" fmla="*/ 26 h 36"/>
                <a:gd name="T62" fmla="*/ 2 w 22"/>
                <a:gd name="T63" fmla="*/ 30 h 36"/>
                <a:gd name="T64" fmla="*/ 4 w 22"/>
                <a:gd name="T6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0" name="Freeform 492"/>
            <p:cNvSpPr>
              <a:spLocks/>
            </p:cNvSpPr>
            <p:nvPr/>
          </p:nvSpPr>
          <p:spPr bwMode="auto">
            <a:xfrm>
              <a:off x="2855913" y="3949700"/>
              <a:ext cx="38100" cy="57150"/>
            </a:xfrm>
            <a:custGeom>
              <a:avLst/>
              <a:gdLst>
                <a:gd name="T0" fmla="*/ 6 w 24"/>
                <a:gd name="T1" fmla="*/ 32 h 36"/>
                <a:gd name="T2" fmla="*/ 6 w 24"/>
                <a:gd name="T3" fmla="*/ 32 h 36"/>
                <a:gd name="T4" fmla="*/ 8 w 24"/>
                <a:gd name="T5" fmla="*/ 28 h 36"/>
                <a:gd name="T6" fmla="*/ 8 w 24"/>
                <a:gd name="T7" fmla="*/ 28 h 36"/>
                <a:gd name="T8" fmla="*/ 14 w 24"/>
                <a:gd name="T9" fmla="*/ 24 h 36"/>
                <a:gd name="T10" fmla="*/ 14 w 24"/>
                <a:gd name="T11" fmla="*/ 24 h 36"/>
                <a:gd name="T12" fmla="*/ 20 w 24"/>
                <a:gd name="T13" fmla="*/ 18 h 36"/>
                <a:gd name="T14" fmla="*/ 20 w 24"/>
                <a:gd name="T15" fmla="*/ 18 h 36"/>
                <a:gd name="T16" fmla="*/ 22 w 24"/>
                <a:gd name="T17" fmla="*/ 14 h 36"/>
                <a:gd name="T18" fmla="*/ 22 w 24"/>
                <a:gd name="T19" fmla="*/ 14 h 36"/>
                <a:gd name="T20" fmla="*/ 24 w 24"/>
                <a:gd name="T21" fmla="*/ 10 h 36"/>
                <a:gd name="T22" fmla="*/ 24 w 24"/>
                <a:gd name="T23" fmla="*/ 10 h 36"/>
                <a:gd name="T24" fmla="*/ 22 w 24"/>
                <a:gd name="T25" fmla="*/ 6 h 36"/>
                <a:gd name="T26" fmla="*/ 20 w 24"/>
                <a:gd name="T27" fmla="*/ 4 h 36"/>
                <a:gd name="T28" fmla="*/ 20 w 24"/>
                <a:gd name="T29" fmla="*/ 4 h 36"/>
                <a:gd name="T30" fmla="*/ 16 w 24"/>
                <a:gd name="T31" fmla="*/ 2 h 36"/>
                <a:gd name="T32" fmla="*/ 12 w 24"/>
                <a:gd name="T33" fmla="*/ 0 h 36"/>
                <a:gd name="T34" fmla="*/ 12 w 24"/>
                <a:gd name="T35" fmla="*/ 0 h 36"/>
                <a:gd name="T36" fmla="*/ 8 w 24"/>
                <a:gd name="T37" fmla="*/ 2 h 36"/>
                <a:gd name="T38" fmla="*/ 4 w 24"/>
                <a:gd name="T39" fmla="*/ 4 h 36"/>
                <a:gd name="T40" fmla="*/ 4 w 24"/>
                <a:gd name="T41" fmla="*/ 4 h 36"/>
                <a:gd name="T42" fmla="*/ 2 w 24"/>
                <a:gd name="T43" fmla="*/ 6 h 36"/>
                <a:gd name="T44" fmla="*/ 2 w 24"/>
                <a:gd name="T45" fmla="*/ 10 h 36"/>
                <a:gd name="T46" fmla="*/ 6 w 24"/>
                <a:gd name="T47" fmla="*/ 12 h 36"/>
                <a:gd name="T48" fmla="*/ 6 w 24"/>
                <a:gd name="T49" fmla="*/ 12 h 36"/>
                <a:gd name="T50" fmla="*/ 8 w 24"/>
                <a:gd name="T51" fmla="*/ 6 h 36"/>
                <a:gd name="T52" fmla="*/ 8 w 24"/>
                <a:gd name="T53" fmla="*/ 6 h 36"/>
                <a:gd name="T54" fmla="*/ 12 w 24"/>
                <a:gd name="T55" fmla="*/ 4 h 36"/>
                <a:gd name="T56" fmla="*/ 12 w 24"/>
                <a:gd name="T57" fmla="*/ 4 h 36"/>
                <a:gd name="T58" fmla="*/ 18 w 24"/>
                <a:gd name="T59" fmla="*/ 6 h 36"/>
                <a:gd name="T60" fmla="*/ 18 w 24"/>
                <a:gd name="T61" fmla="*/ 6 h 36"/>
                <a:gd name="T62" fmla="*/ 18 w 24"/>
                <a:gd name="T63" fmla="*/ 10 h 36"/>
                <a:gd name="T64" fmla="*/ 18 w 24"/>
                <a:gd name="T65" fmla="*/ 10 h 36"/>
                <a:gd name="T66" fmla="*/ 16 w 24"/>
                <a:gd name="T67" fmla="*/ 16 h 36"/>
                <a:gd name="T68" fmla="*/ 16 w 24"/>
                <a:gd name="T69" fmla="*/ 16 h 36"/>
                <a:gd name="T70" fmla="*/ 10 w 24"/>
                <a:gd name="T71" fmla="*/ 22 h 36"/>
                <a:gd name="T72" fmla="*/ 10 w 24"/>
                <a:gd name="T73" fmla="*/ 22 h 36"/>
                <a:gd name="T74" fmla="*/ 4 w 24"/>
                <a:gd name="T75" fmla="*/ 28 h 36"/>
                <a:gd name="T76" fmla="*/ 4 w 24"/>
                <a:gd name="T77" fmla="*/ 28 h 36"/>
                <a:gd name="T78" fmla="*/ 2 w 24"/>
                <a:gd name="T79" fmla="*/ 32 h 36"/>
                <a:gd name="T80" fmla="*/ 2 w 24"/>
                <a:gd name="T81" fmla="*/ 32 h 36"/>
                <a:gd name="T82" fmla="*/ 0 w 24"/>
                <a:gd name="T83" fmla="*/ 36 h 36"/>
                <a:gd name="T84" fmla="*/ 24 w 24"/>
                <a:gd name="T85" fmla="*/ 36 h 36"/>
                <a:gd name="T86" fmla="*/ 24 w 24"/>
                <a:gd name="T87" fmla="*/ 32 h 36"/>
                <a:gd name="T88" fmla="*/ 6 w 24"/>
                <a:gd name="T89" fmla="*/ 32 h 36"/>
                <a:gd name="T90" fmla="*/ 6 w 24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36">
                  <a:moveTo>
                    <a:pt x="6" y="32"/>
                  </a:moveTo>
                  <a:lnTo>
                    <a:pt x="6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6" y="32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1" name="Freeform 493"/>
            <p:cNvSpPr>
              <a:spLocks noEditPoints="1"/>
            </p:cNvSpPr>
            <p:nvPr/>
          </p:nvSpPr>
          <p:spPr bwMode="auto">
            <a:xfrm>
              <a:off x="2433638" y="3949700"/>
              <a:ext cx="41275" cy="57150"/>
            </a:xfrm>
            <a:custGeom>
              <a:avLst/>
              <a:gdLst>
                <a:gd name="T0" fmla="*/ 12 w 26"/>
                <a:gd name="T1" fmla="*/ 36 h 36"/>
                <a:gd name="T2" fmla="*/ 12 w 26"/>
                <a:gd name="T3" fmla="*/ 36 h 36"/>
                <a:gd name="T4" fmla="*/ 18 w 26"/>
                <a:gd name="T5" fmla="*/ 34 h 36"/>
                <a:gd name="T6" fmla="*/ 18 w 26"/>
                <a:gd name="T7" fmla="*/ 34 h 36"/>
                <a:gd name="T8" fmla="*/ 22 w 26"/>
                <a:gd name="T9" fmla="*/ 34 h 36"/>
                <a:gd name="T10" fmla="*/ 22 w 26"/>
                <a:gd name="T11" fmla="*/ 34 h 36"/>
                <a:gd name="T12" fmla="*/ 24 w 26"/>
                <a:gd name="T13" fmla="*/ 30 h 36"/>
                <a:gd name="T14" fmla="*/ 24 w 26"/>
                <a:gd name="T15" fmla="*/ 30 h 36"/>
                <a:gd name="T16" fmla="*/ 26 w 26"/>
                <a:gd name="T17" fmla="*/ 26 h 36"/>
                <a:gd name="T18" fmla="*/ 26 w 26"/>
                <a:gd name="T19" fmla="*/ 26 h 36"/>
                <a:gd name="T20" fmla="*/ 24 w 26"/>
                <a:gd name="T21" fmla="*/ 20 h 36"/>
                <a:gd name="T22" fmla="*/ 24 w 26"/>
                <a:gd name="T23" fmla="*/ 20 h 36"/>
                <a:gd name="T24" fmla="*/ 20 w 26"/>
                <a:gd name="T25" fmla="*/ 18 h 36"/>
                <a:gd name="T26" fmla="*/ 20 w 26"/>
                <a:gd name="T27" fmla="*/ 18 h 36"/>
                <a:gd name="T28" fmla="*/ 22 w 26"/>
                <a:gd name="T29" fmla="*/ 14 h 36"/>
                <a:gd name="T30" fmla="*/ 22 w 26"/>
                <a:gd name="T31" fmla="*/ 14 h 36"/>
                <a:gd name="T32" fmla="*/ 24 w 26"/>
                <a:gd name="T33" fmla="*/ 10 h 36"/>
                <a:gd name="T34" fmla="*/ 24 w 26"/>
                <a:gd name="T35" fmla="*/ 10 h 36"/>
                <a:gd name="T36" fmla="*/ 22 w 26"/>
                <a:gd name="T37" fmla="*/ 6 h 36"/>
                <a:gd name="T38" fmla="*/ 22 w 26"/>
                <a:gd name="T39" fmla="*/ 6 h 36"/>
                <a:gd name="T40" fmla="*/ 20 w 26"/>
                <a:gd name="T41" fmla="*/ 2 h 36"/>
                <a:gd name="T42" fmla="*/ 20 w 26"/>
                <a:gd name="T43" fmla="*/ 2 h 36"/>
                <a:gd name="T44" fmla="*/ 12 w 26"/>
                <a:gd name="T45" fmla="*/ 0 h 36"/>
                <a:gd name="T46" fmla="*/ 0 w 26"/>
                <a:gd name="T47" fmla="*/ 0 h 36"/>
                <a:gd name="T48" fmla="*/ 0 w 26"/>
                <a:gd name="T49" fmla="*/ 36 h 36"/>
                <a:gd name="T50" fmla="*/ 12 w 26"/>
                <a:gd name="T51" fmla="*/ 36 h 36"/>
                <a:gd name="T52" fmla="*/ 12 w 26"/>
                <a:gd name="T53" fmla="*/ 36 h 36"/>
                <a:gd name="T54" fmla="*/ 4 w 26"/>
                <a:gd name="T55" fmla="*/ 4 h 36"/>
                <a:gd name="T56" fmla="*/ 12 w 26"/>
                <a:gd name="T57" fmla="*/ 4 h 36"/>
                <a:gd name="T58" fmla="*/ 12 w 26"/>
                <a:gd name="T59" fmla="*/ 4 h 36"/>
                <a:gd name="T60" fmla="*/ 16 w 26"/>
                <a:gd name="T61" fmla="*/ 6 h 36"/>
                <a:gd name="T62" fmla="*/ 16 w 26"/>
                <a:gd name="T63" fmla="*/ 6 h 36"/>
                <a:gd name="T64" fmla="*/ 18 w 26"/>
                <a:gd name="T65" fmla="*/ 8 h 36"/>
                <a:gd name="T66" fmla="*/ 18 w 26"/>
                <a:gd name="T67" fmla="*/ 8 h 36"/>
                <a:gd name="T68" fmla="*/ 20 w 26"/>
                <a:gd name="T69" fmla="*/ 10 h 36"/>
                <a:gd name="T70" fmla="*/ 20 w 26"/>
                <a:gd name="T71" fmla="*/ 10 h 36"/>
                <a:gd name="T72" fmla="*/ 18 w 26"/>
                <a:gd name="T73" fmla="*/ 14 h 36"/>
                <a:gd name="T74" fmla="*/ 18 w 26"/>
                <a:gd name="T75" fmla="*/ 14 h 36"/>
                <a:gd name="T76" fmla="*/ 16 w 26"/>
                <a:gd name="T77" fmla="*/ 14 h 36"/>
                <a:gd name="T78" fmla="*/ 16 w 26"/>
                <a:gd name="T79" fmla="*/ 14 h 36"/>
                <a:gd name="T80" fmla="*/ 12 w 26"/>
                <a:gd name="T81" fmla="*/ 16 h 36"/>
                <a:gd name="T82" fmla="*/ 4 w 26"/>
                <a:gd name="T83" fmla="*/ 16 h 36"/>
                <a:gd name="T84" fmla="*/ 4 w 26"/>
                <a:gd name="T85" fmla="*/ 4 h 36"/>
                <a:gd name="T86" fmla="*/ 4 w 26"/>
                <a:gd name="T87" fmla="*/ 4 h 36"/>
                <a:gd name="T88" fmla="*/ 4 w 26"/>
                <a:gd name="T89" fmla="*/ 20 h 36"/>
                <a:gd name="T90" fmla="*/ 12 w 26"/>
                <a:gd name="T91" fmla="*/ 20 h 36"/>
                <a:gd name="T92" fmla="*/ 12 w 26"/>
                <a:gd name="T93" fmla="*/ 20 h 36"/>
                <a:gd name="T94" fmla="*/ 18 w 26"/>
                <a:gd name="T95" fmla="*/ 20 h 36"/>
                <a:gd name="T96" fmla="*/ 18 w 26"/>
                <a:gd name="T97" fmla="*/ 20 h 36"/>
                <a:gd name="T98" fmla="*/ 20 w 26"/>
                <a:gd name="T99" fmla="*/ 22 h 36"/>
                <a:gd name="T100" fmla="*/ 20 w 26"/>
                <a:gd name="T101" fmla="*/ 22 h 36"/>
                <a:gd name="T102" fmla="*/ 22 w 26"/>
                <a:gd name="T103" fmla="*/ 26 h 36"/>
                <a:gd name="T104" fmla="*/ 22 w 26"/>
                <a:gd name="T105" fmla="*/ 26 h 36"/>
                <a:gd name="T106" fmla="*/ 20 w 26"/>
                <a:gd name="T107" fmla="*/ 28 h 36"/>
                <a:gd name="T108" fmla="*/ 20 w 26"/>
                <a:gd name="T109" fmla="*/ 28 h 36"/>
                <a:gd name="T110" fmla="*/ 18 w 26"/>
                <a:gd name="T111" fmla="*/ 30 h 36"/>
                <a:gd name="T112" fmla="*/ 18 w 26"/>
                <a:gd name="T113" fmla="*/ 30 h 36"/>
                <a:gd name="T114" fmla="*/ 16 w 26"/>
                <a:gd name="T115" fmla="*/ 32 h 36"/>
                <a:gd name="T116" fmla="*/ 16 w 26"/>
                <a:gd name="T117" fmla="*/ 32 h 36"/>
                <a:gd name="T118" fmla="*/ 12 w 26"/>
                <a:gd name="T119" fmla="*/ 32 h 36"/>
                <a:gd name="T120" fmla="*/ 4 w 26"/>
                <a:gd name="T121" fmla="*/ 32 h 36"/>
                <a:gd name="T122" fmla="*/ 4 w 26"/>
                <a:gd name="T123" fmla="*/ 20 h 36"/>
                <a:gd name="T124" fmla="*/ 4 w 26"/>
                <a:gd name="T125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" h="36">
                  <a:moveTo>
                    <a:pt x="12" y="36"/>
                  </a:moveTo>
                  <a:lnTo>
                    <a:pt x="12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4"/>
                  </a:lnTo>
                  <a:lnTo>
                    <a:pt x="22" y="34"/>
                  </a:lnTo>
                  <a:lnTo>
                    <a:pt x="24" y="30"/>
                  </a:lnTo>
                  <a:lnTo>
                    <a:pt x="24" y="30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12" y="36"/>
                  </a:lnTo>
                  <a:lnTo>
                    <a:pt x="12" y="36"/>
                  </a:lnTo>
                  <a:close/>
                  <a:moveTo>
                    <a:pt x="4" y="4"/>
                  </a:move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2" y="16"/>
                  </a:lnTo>
                  <a:lnTo>
                    <a:pt x="4" y="16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4" y="20"/>
                  </a:moveTo>
                  <a:lnTo>
                    <a:pt x="12" y="20"/>
                  </a:lnTo>
                  <a:lnTo>
                    <a:pt x="12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12" y="32"/>
                  </a:lnTo>
                  <a:lnTo>
                    <a:pt x="4" y="32"/>
                  </a:lnTo>
                  <a:lnTo>
                    <a:pt x="4" y="20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2" name="Freeform 494"/>
            <p:cNvSpPr>
              <a:spLocks noEditPoints="1"/>
            </p:cNvSpPr>
            <p:nvPr/>
          </p:nvSpPr>
          <p:spPr bwMode="auto">
            <a:xfrm>
              <a:off x="2481263" y="3965575"/>
              <a:ext cx="38100" cy="41275"/>
            </a:xfrm>
            <a:custGeom>
              <a:avLst/>
              <a:gdLst>
                <a:gd name="T0" fmla="*/ 16 w 24"/>
                <a:gd name="T1" fmla="*/ 22 h 26"/>
                <a:gd name="T2" fmla="*/ 16 w 24"/>
                <a:gd name="T3" fmla="*/ 22 h 26"/>
                <a:gd name="T4" fmla="*/ 12 w 24"/>
                <a:gd name="T5" fmla="*/ 22 h 26"/>
                <a:gd name="T6" fmla="*/ 12 w 24"/>
                <a:gd name="T7" fmla="*/ 22 h 26"/>
                <a:gd name="T8" fmla="*/ 10 w 24"/>
                <a:gd name="T9" fmla="*/ 22 h 26"/>
                <a:gd name="T10" fmla="*/ 6 w 24"/>
                <a:gd name="T11" fmla="*/ 20 h 26"/>
                <a:gd name="T12" fmla="*/ 6 w 24"/>
                <a:gd name="T13" fmla="*/ 20 h 26"/>
                <a:gd name="T14" fmla="*/ 6 w 24"/>
                <a:gd name="T15" fmla="*/ 18 h 26"/>
                <a:gd name="T16" fmla="*/ 4 w 24"/>
                <a:gd name="T17" fmla="*/ 14 h 26"/>
                <a:gd name="T18" fmla="*/ 24 w 24"/>
                <a:gd name="T19" fmla="*/ 14 h 26"/>
                <a:gd name="T20" fmla="*/ 24 w 24"/>
                <a:gd name="T21" fmla="*/ 14 h 26"/>
                <a:gd name="T22" fmla="*/ 24 w 24"/>
                <a:gd name="T23" fmla="*/ 12 h 26"/>
                <a:gd name="T24" fmla="*/ 24 w 24"/>
                <a:gd name="T25" fmla="*/ 12 h 26"/>
                <a:gd name="T26" fmla="*/ 22 w 24"/>
                <a:gd name="T27" fmla="*/ 8 h 26"/>
                <a:gd name="T28" fmla="*/ 20 w 24"/>
                <a:gd name="T29" fmla="*/ 4 h 26"/>
                <a:gd name="T30" fmla="*/ 20 w 24"/>
                <a:gd name="T31" fmla="*/ 4 h 26"/>
                <a:gd name="T32" fmla="*/ 16 w 24"/>
                <a:gd name="T33" fmla="*/ 0 h 26"/>
                <a:gd name="T34" fmla="*/ 12 w 24"/>
                <a:gd name="T35" fmla="*/ 0 h 26"/>
                <a:gd name="T36" fmla="*/ 12 w 24"/>
                <a:gd name="T37" fmla="*/ 0 h 26"/>
                <a:gd name="T38" fmla="*/ 8 w 24"/>
                <a:gd name="T39" fmla="*/ 0 h 26"/>
                <a:gd name="T40" fmla="*/ 4 w 24"/>
                <a:gd name="T41" fmla="*/ 4 h 26"/>
                <a:gd name="T42" fmla="*/ 4 w 24"/>
                <a:gd name="T43" fmla="*/ 4 h 26"/>
                <a:gd name="T44" fmla="*/ 0 w 24"/>
                <a:gd name="T45" fmla="*/ 8 h 26"/>
                <a:gd name="T46" fmla="*/ 0 w 24"/>
                <a:gd name="T47" fmla="*/ 14 h 26"/>
                <a:gd name="T48" fmla="*/ 0 w 24"/>
                <a:gd name="T49" fmla="*/ 14 h 26"/>
                <a:gd name="T50" fmla="*/ 0 w 24"/>
                <a:gd name="T51" fmla="*/ 18 h 26"/>
                <a:gd name="T52" fmla="*/ 4 w 24"/>
                <a:gd name="T53" fmla="*/ 22 h 26"/>
                <a:gd name="T54" fmla="*/ 4 w 24"/>
                <a:gd name="T55" fmla="*/ 22 h 26"/>
                <a:gd name="T56" fmla="*/ 8 w 24"/>
                <a:gd name="T57" fmla="*/ 26 h 26"/>
                <a:gd name="T58" fmla="*/ 12 w 24"/>
                <a:gd name="T59" fmla="*/ 26 h 26"/>
                <a:gd name="T60" fmla="*/ 12 w 24"/>
                <a:gd name="T61" fmla="*/ 26 h 26"/>
                <a:gd name="T62" fmla="*/ 16 w 24"/>
                <a:gd name="T63" fmla="*/ 26 h 26"/>
                <a:gd name="T64" fmla="*/ 20 w 24"/>
                <a:gd name="T65" fmla="*/ 24 h 26"/>
                <a:gd name="T66" fmla="*/ 20 w 24"/>
                <a:gd name="T67" fmla="*/ 24 h 26"/>
                <a:gd name="T68" fmla="*/ 22 w 24"/>
                <a:gd name="T69" fmla="*/ 22 h 26"/>
                <a:gd name="T70" fmla="*/ 22 w 24"/>
                <a:gd name="T71" fmla="*/ 18 h 26"/>
                <a:gd name="T72" fmla="*/ 18 w 24"/>
                <a:gd name="T73" fmla="*/ 18 h 26"/>
                <a:gd name="T74" fmla="*/ 18 w 24"/>
                <a:gd name="T75" fmla="*/ 18 h 26"/>
                <a:gd name="T76" fmla="*/ 16 w 24"/>
                <a:gd name="T77" fmla="*/ 22 h 26"/>
                <a:gd name="T78" fmla="*/ 16 w 24"/>
                <a:gd name="T79" fmla="*/ 22 h 26"/>
                <a:gd name="T80" fmla="*/ 6 w 24"/>
                <a:gd name="T81" fmla="*/ 6 h 26"/>
                <a:gd name="T82" fmla="*/ 6 w 24"/>
                <a:gd name="T83" fmla="*/ 6 h 26"/>
                <a:gd name="T84" fmla="*/ 12 w 24"/>
                <a:gd name="T85" fmla="*/ 4 h 26"/>
                <a:gd name="T86" fmla="*/ 12 w 24"/>
                <a:gd name="T87" fmla="*/ 4 h 26"/>
                <a:gd name="T88" fmla="*/ 14 w 24"/>
                <a:gd name="T89" fmla="*/ 4 h 26"/>
                <a:gd name="T90" fmla="*/ 16 w 24"/>
                <a:gd name="T91" fmla="*/ 6 h 26"/>
                <a:gd name="T92" fmla="*/ 16 w 24"/>
                <a:gd name="T93" fmla="*/ 6 h 26"/>
                <a:gd name="T94" fmla="*/ 18 w 24"/>
                <a:gd name="T95" fmla="*/ 10 h 26"/>
                <a:gd name="T96" fmla="*/ 4 w 24"/>
                <a:gd name="T97" fmla="*/ 10 h 26"/>
                <a:gd name="T98" fmla="*/ 4 w 24"/>
                <a:gd name="T99" fmla="*/ 10 h 26"/>
                <a:gd name="T100" fmla="*/ 6 w 24"/>
                <a:gd name="T101" fmla="*/ 6 h 26"/>
                <a:gd name="T102" fmla="*/ 6 w 24"/>
                <a:gd name="T103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" h="26">
                  <a:moveTo>
                    <a:pt x="16" y="22"/>
                  </a:moveTo>
                  <a:lnTo>
                    <a:pt x="16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4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6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6" y="22"/>
                  </a:lnTo>
                  <a:lnTo>
                    <a:pt x="16" y="22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3" name="Freeform 495"/>
            <p:cNvSpPr>
              <a:spLocks/>
            </p:cNvSpPr>
            <p:nvPr/>
          </p:nvSpPr>
          <p:spPr bwMode="auto">
            <a:xfrm>
              <a:off x="2525713" y="3965575"/>
              <a:ext cx="31750" cy="41275"/>
            </a:xfrm>
            <a:custGeom>
              <a:avLst/>
              <a:gdLst>
                <a:gd name="T0" fmla="*/ 4 w 20"/>
                <a:gd name="T1" fmla="*/ 26 h 26"/>
                <a:gd name="T2" fmla="*/ 4 w 20"/>
                <a:gd name="T3" fmla="*/ 12 h 26"/>
                <a:gd name="T4" fmla="*/ 4 w 20"/>
                <a:gd name="T5" fmla="*/ 12 h 26"/>
                <a:gd name="T6" fmla="*/ 4 w 20"/>
                <a:gd name="T7" fmla="*/ 8 h 26"/>
                <a:gd name="T8" fmla="*/ 6 w 20"/>
                <a:gd name="T9" fmla="*/ 6 h 26"/>
                <a:gd name="T10" fmla="*/ 6 w 20"/>
                <a:gd name="T11" fmla="*/ 6 h 26"/>
                <a:gd name="T12" fmla="*/ 12 w 20"/>
                <a:gd name="T13" fmla="*/ 4 h 26"/>
                <a:gd name="T14" fmla="*/ 12 w 20"/>
                <a:gd name="T15" fmla="*/ 4 h 26"/>
                <a:gd name="T16" fmla="*/ 14 w 20"/>
                <a:gd name="T17" fmla="*/ 4 h 26"/>
                <a:gd name="T18" fmla="*/ 14 w 20"/>
                <a:gd name="T19" fmla="*/ 4 h 26"/>
                <a:gd name="T20" fmla="*/ 16 w 20"/>
                <a:gd name="T21" fmla="*/ 6 h 26"/>
                <a:gd name="T22" fmla="*/ 16 w 20"/>
                <a:gd name="T23" fmla="*/ 6 h 26"/>
                <a:gd name="T24" fmla="*/ 16 w 20"/>
                <a:gd name="T25" fmla="*/ 10 h 26"/>
                <a:gd name="T26" fmla="*/ 16 w 20"/>
                <a:gd name="T27" fmla="*/ 26 h 26"/>
                <a:gd name="T28" fmla="*/ 20 w 20"/>
                <a:gd name="T29" fmla="*/ 26 h 26"/>
                <a:gd name="T30" fmla="*/ 20 w 20"/>
                <a:gd name="T31" fmla="*/ 10 h 26"/>
                <a:gd name="T32" fmla="*/ 20 w 20"/>
                <a:gd name="T33" fmla="*/ 10 h 26"/>
                <a:gd name="T34" fmla="*/ 20 w 20"/>
                <a:gd name="T35" fmla="*/ 6 h 26"/>
                <a:gd name="T36" fmla="*/ 20 w 20"/>
                <a:gd name="T37" fmla="*/ 6 h 26"/>
                <a:gd name="T38" fmla="*/ 18 w 20"/>
                <a:gd name="T39" fmla="*/ 2 h 26"/>
                <a:gd name="T40" fmla="*/ 18 w 20"/>
                <a:gd name="T41" fmla="*/ 2 h 26"/>
                <a:gd name="T42" fmla="*/ 16 w 20"/>
                <a:gd name="T43" fmla="*/ 0 h 26"/>
                <a:gd name="T44" fmla="*/ 16 w 20"/>
                <a:gd name="T45" fmla="*/ 0 h 26"/>
                <a:gd name="T46" fmla="*/ 12 w 20"/>
                <a:gd name="T47" fmla="*/ 0 h 26"/>
                <a:gd name="T48" fmla="*/ 12 w 20"/>
                <a:gd name="T49" fmla="*/ 0 h 26"/>
                <a:gd name="T50" fmla="*/ 8 w 20"/>
                <a:gd name="T51" fmla="*/ 0 h 26"/>
                <a:gd name="T52" fmla="*/ 4 w 20"/>
                <a:gd name="T53" fmla="*/ 4 h 26"/>
                <a:gd name="T54" fmla="*/ 4 w 20"/>
                <a:gd name="T55" fmla="*/ 0 h 26"/>
                <a:gd name="T56" fmla="*/ 0 w 20"/>
                <a:gd name="T57" fmla="*/ 0 h 26"/>
                <a:gd name="T58" fmla="*/ 0 w 20"/>
                <a:gd name="T59" fmla="*/ 26 h 26"/>
                <a:gd name="T60" fmla="*/ 4 w 20"/>
                <a:gd name="T61" fmla="*/ 26 h 26"/>
                <a:gd name="T62" fmla="*/ 4 w 20"/>
                <a:gd name="T6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" h="26">
                  <a:moveTo>
                    <a:pt x="4" y="26"/>
                  </a:move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26"/>
                  </a:lnTo>
                  <a:lnTo>
                    <a:pt x="20" y="26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7" name="Freeform 499"/>
            <p:cNvSpPr>
              <a:spLocks/>
            </p:cNvSpPr>
            <p:nvPr/>
          </p:nvSpPr>
          <p:spPr bwMode="auto">
            <a:xfrm>
              <a:off x="3849688" y="3825875"/>
              <a:ext cx="22225" cy="57150"/>
            </a:xfrm>
            <a:custGeom>
              <a:avLst/>
              <a:gdLst>
                <a:gd name="T0" fmla="*/ 14 w 14"/>
                <a:gd name="T1" fmla="*/ 0 h 36"/>
                <a:gd name="T2" fmla="*/ 10 w 14"/>
                <a:gd name="T3" fmla="*/ 0 h 36"/>
                <a:gd name="T4" fmla="*/ 10 w 14"/>
                <a:gd name="T5" fmla="*/ 0 h 36"/>
                <a:gd name="T6" fmla="*/ 6 w 14"/>
                <a:gd name="T7" fmla="*/ 6 h 36"/>
                <a:gd name="T8" fmla="*/ 6 w 14"/>
                <a:gd name="T9" fmla="*/ 6 h 36"/>
                <a:gd name="T10" fmla="*/ 0 w 14"/>
                <a:gd name="T11" fmla="*/ 10 h 36"/>
                <a:gd name="T12" fmla="*/ 0 w 14"/>
                <a:gd name="T13" fmla="*/ 14 h 36"/>
                <a:gd name="T14" fmla="*/ 0 w 14"/>
                <a:gd name="T15" fmla="*/ 14 h 36"/>
                <a:gd name="T16" fmla="*/ 6 w 14"/>
                <a:gd name="T17" fmla="*/ 10 h 36"/>
                <a:gd name="T18" fmla="*/ 6 w 14"/>
                <a:gd name="T19" fmla="*/ 10 h 36"/>
                <a:gd name="T20" fmla="*/ 10 w 14"/>
                <a:gd name="T21" fmla="*/ 8 h 36"/>
                <a:gd name="T22" fmla="*/ 10 w 14"/>
                <a:gd name="T23" fmla="*/ 36 h 36"/>
                <a:gd name="T24" fmla="*/ 14 w 14"/>
                <a:gd name="T25" fmla="*/ 36 h 36"/>
                <a:gd name="T26" fmla="*/ 14 w 14"/>
                <a:gd name="T27" fmla="*/ 0 h 36"/>
                <a:gd name="T28" fmla="*/ 14 w 14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6"/>
                  </a:lnTo>
                  <a:lnTo>
                    <a:pt x="14" y="36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8" name="Freeform 500"/>
            <p:cNvSpPr>
              <a:spLocks/>
            </p:cNvSpPr>
            <p:nvPr/>
          </p:nvSpPr>
          <p:spPr bwMode="auto">
            <a:xfrm>
              <a:off x="3887788" y="3825875"/>
              <a:ext cx="34925" cy="57150"/>
            </a:xfrm>
            <a:custGeom>
              <a:avLst/>
              <a:gdLst>
                <a:gd name="T0" fmla="*/ 6 w 22"/>
                <a:gd name="T1" fmla="*/ 30 h 36"/>
                <a:gd name="T2" fmla="*/ 6 w 22"/>
                <a:gd name="T3" fmla="*/ 30 h 36"/>
                <a:gd name="T4" fmla="*/ 8 w 22"/>
                <a:gd name="T5" fmla="*/ 28 h 36"/>
                <a:gd name="T6" fmla="*/ 8 w 22"/>
                <a:gd name="T7" fmla="*/ 28 h 36"/>
                <a:gd name="T8" fmla="*/ 12 w 22"/>
                <a:gd name="T9" fmla="*/ 24 h 36"/>
                <a:gd name="T10" fmla="*/ 12 w 22"/>
                <a:gd name="T11" fmla="*/ 24 h 36"/>
                <a:gd name="T12" fmla="*/ 18 w 22"/>
                <a:gd name="T13" fmla="*/ 18 h 36"/>
                <a:gd name="T14" fmla="*/ 18 w 22"/>
                <a:gd name="T15" fmla="*/ 18 h 36"/>
                <a:gd name="T16" fmla="*/ 22 w 22"/>
                <a:gd name="T17" fmla="*/ 14 h 36"/>
                <a:gd name="T18" fmla="*/ 22 w 22"/>
                <a:gd name="T19" fmla="*/ 14 h 36"/>
                <a:gd name="T20" fmla="*/ 22 w 22"/>
                <a:gd name="T21" fmla="*/ 10 h 36"/>
                <a:gd name="T22" fmla="*/ 22 w 22"/>
                <a:gd name="T23" fmla="*/ 10 h 36"/>
                <a:gd name="T24" fmla="*/ 22 w 22"/>
                <a:gd name="T25" fmla="*/ 6 h 36"/>
                <a:gd name="T26" fmla="*/ 20 w 22"/>
                <a:gd name="T27" fmla="*/ 4 h 36"/>
                <a:gd name="T28" fmla="*/ 20 w 22"/>
                <a:gd name="T29" fmla="*/ 4 h 36"/>
                <a:gd name="T30" fmla="*/ 16 w 22"/>
                <a:gd name="T31" fmla="*/ 2 h 36"/>
                <a:gd name="T32" fmla="*/ 12 w 22"/>
                <a:gd name="T33" fmla="*/ 0 h 36"/>
                <a:gd name="T34" fmla="*/ 12 w 22"/>
                <a:gd name="T35" fmla="*/ 0 h 36"/>
                <a:gd name="T36" fmla="*/ 8 w 22"/>
                <a:gd name="T37" fmla="*/ 2 h 36"/>
                <a:gd name="T38" fmla="*/ 4 w 22"/>
                <a:gd name="T39" fmla="*/ 2 h 36"/>
                <a:gd name="T40" fmla="*/ 4 w 22"/>
                <a:gd name="T41" fmla="*/ 2 h 36"/>
                <a:gd name="T42" fmla="*/ 2 w 22"/>
                <a:gd name="T43" fmla="*/ 6 h 36"/>
                <a:gd name="T44" fmla="*/ 0 w 22"/>
                <a:gd name="T45" fmla="*/ 10 h 36"/>
                <a:gd name="T46" fmla="*/ 4 w 22"/>
                <a:gd name="T47" fmla="*/ 10 h 36"/>
                <a:gd name="T48" fmla="*/ 4 w 22"/>
                <a:gd name="T49" fmla="*/ 10 h 36"/>
                <a:gd name="T50" fmla="*/ 6 w 22"/>
                <a:gd name="T51" fmla="*/ 6 h 36"/>
                <a:gd name="T52" fmla="*/ 6 w 22"/>
                <a:gd name="T53" fmla="*/ 6 h 36"/>
                <a:gd name="T54" fmla="*/ 12 w 22"/>
                <a:gd name="T55" fmla="*/ 4 h 36"/>
                <a:gd name="T56" fmla="*/ 12 w 22"/>
                <a:gd name="T57" fmla="*/ 4 h 36"/>
                <a:gd name="T58" fmla="*/ 16 w 22"/>
                <a:gd name="T59" fmla="*/ 6 h 36"/>
                <a:gd name="T60" fmla="*/ 16 w 22"/>
                <a:gd name="T61" fmla="*/ 6 h 36"/>
                <a:gd name="T62" fmla="*/ 18 w 22"/>
                <a:gd name="T63" fmla="*/ 10 h 36"/>
                <a:gd name="T64" fmla="*/ 18 w 22"/>
                <a:gd name="T65" fmla="*/ 10 h 36"/>
                <a:gd name="T66" fmla="*/ 16 w 22"/>
                <a:gd name="T67" fmla="*/ 14 h 36"/>
                <a:gd name="T68" fmla="*/ 16 w 22"/>
                <a:gd name="T69" fmla="*/ 14 h 36"/>
                <a:gd name="T70" fmla="*/ 8 w 22"/>
                <a:gd name="T71" fmla="*/ 22 h 36"/>
                <a:gd name="T72" fmla="*/ 8 w 22"/>
                <a:gd name="T73" fmla="*/ 22 h 36"/>
                <a:gd name="T74" fmla="*/ 2 w 22"/>
                <a:gd name="T75" fmla="*/ 28 h 36"/>
                <a:gd name="T76" fmla="*/ 2 w 22"/>
                <a:gd name="T77" fmla="*/ 28 h 36"/>
                <a:gd name="T78" fmla="*/ 0 w 22"/>
                <a:gd name="T79" fmla="*/ 32 h 36"/>
                <a:gd name="T80" fmla="*/ 0 w 22"/>
                <a:gd name="T81" fmla="*/ 32 h 36"/>
                <a:gd name="T82" fmla="*/ 0 w 22"/>
                <a:gd name="T83" fmla="*/ 36 h 36"/>
                <a:gd name="T84" fmla="*/ 22 w 22"/>
                <a:gd name="T85" fmla="*/ 36 h 36"/>
                <a:gd name="T86" fmla="*/ 22 w 22"/>
                <a:gd name="T87" fmla="*/ 30 h 36"/>
                <a:gd name="T88" fmla="*/ 6 w 22"/>
                <a:gd name="T89" fmla="*/ 30 h 36"/>
                <a:gd name="T90" fmla="*/ 6 w 22"/>
                <a:gd name="T91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6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22" y="36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9" name="Freeform 501"/>
            <p:cNvSpPr>
              <a:spLocks noEditPoints="1"/>
            </p:cNvSpPr>
            <p:nvPr/>
          </p:nvSpPr>
          <p:spPr bwMode="auto">
            <a:xfrm>
              <a:off x="3497263" y="3825875"/>
              <a:ext cx="34925" cy="57150"/>
            </a:xfrm>
            <a:custGeom>
              <a:avLst/>
              <a:gdLst>
                <a:gd name="T0" fmla="*/ 0 w 22"/>
                <a:gd name="T1" fmla="*/ 20 h 36"/>
                <a:gd name="T2" fmla="*/ 0 w 22"/>
                <a:gd name="T3" fmla="*/ 26 h 36"/>
                <a:gd name="T4" fmla="*/ 2 w 22"/>
                <a:gd name="T5" fmla="*/ 32 h 36"/>
                <a:gd name="T6" fmla="*/ 6 w 22"/>
                <a:gd name="T7" fmla="*/ 34 h 36"/>
                <a:gd name="T8" fmla="*/ 10 w 22"/>
                <a:gd name="T9" fmla="*/ 36 h 36"/>
                <a:gd name="T10" fmla="*/ 18 w 22"/>
                <a:gd name="T11" fmla="*/ 32 h 36"/>
                <a:gd name="T12" fmla="*/ 20 w 22"/>
                <a:gd name="T13" fmla="*/ 30 h 36"/>
                <a:gd name="T14" fmla="*/ 22 w 22"/>
                <a:gd name="T15" fmla="*/ 26 h 36"/>
                <a:gd name="T16" fmla="*/ 20 w 22"/>
                <a:gd name="T17" fmla="*/ 20 h 36"/>
                <a:gd name="T18" fmla="*/ 16 w 22"/>
                <a:gd name="T19" fmla="*/ 16 h 36"/>
                <a:gd name="T20" fmla="*/ 20 w 22"/>
                <a:gd name="T21" fmla="*/ 14 h 36"/>
                <a:gd name="T22" fmla="*/ 20 w 22"/>
                <a:gd name="T23" fmla="*/ 10 h 36"/>
                <a:gd name="T24" fmla="*/ 18 w 22"/>
                <a:gd name="T25" fmla="*/ 4 h 36"/>
                <a:gd name="T26" fmla="*/ 14 w 22"/>
                <a:gd name="T27" fmla="*/ 2 h 36"/>
                <a:gd name="T28" fmla="*/ 10 w 22"/>
                <a:gd name="T29" fmla="*/ 0 h 36"/>
                <a:gd name="T30" fmla="*/ 4 w 22"/>
                <a:gd name="T31" fmla="*/ 4 h 36"/>
                <a:gd name="T32" fmla="*/ 2 w 22"/>
                <a:gd name="T33" fmla="*/ 6 h 36"/>
                <a:gd name="T34" fmla="*/ 0 w 22"/>
                <a:gd name="T35" fmla="*/ 10 h 36"/>
                <a:gd name="T36" fmla="*/ 2 w 22"/>
                <a:gd name="T37" fmla="*/ 14 h 36"/>
                <a:gd name="T38" fmla="*/ 6 w 22"/>
                <a:gd name="T39" fmla="*/ 16 h 36"/>
                <a:gd name="T40" fmla="*/ 0 w 22"/>
                <a:gd name="T41" fmla="*/ 20 h 36"/>
                <a:gd name="T42" fmla="*/ 6 w 22"/>
                <a:gd name="T43" fmla="*/ 6 h 36"/>
                <a:gd name="T44" fmla="*/ 10 w 22"/>
                <a:gd name="T45" fmla="*/ 4 h 36"/>
                <a:gd name="T46" fmla="*/ 14 w 22"/>
                <a:gd name="T47" fmla="*/ 6 h 36"/>
                <a:gd name="T48" fmla="*/ 16 w 22"/>
                <a:gd name="T49" fmla="*/ 10 h 36"/>
                <a:gd name="T50" fmla="*/ 14 w 22"/>
                <a:gd name="T51" fmla="*/ 14 h 36"/>
                <a:gd name="T52" fmla="*/ 10 w 22"/>
                <a:gd name="T53" fmla="*/ 14 h 36"/>
                <a:gd name="T54" fmla="*/ 6 w 22"/>
                <a:gd name="T55" fmla="*/ 14 h 36"/>
                <a:gd name="T56" fmla="*/ 4 w 22"/>
                <a:gd name="T57" fmla="*/ 10 h 36"/>
                <a:gd name="T58" fmla="*/ 6 w 22"/>
                <a:gd name="T59" fmla="*/ 6 h 36"/>
                <a:gd name="T60" fmla="*/ 6 w 22"/>
                <a:gd name="T61" fmla="*/ 20 h 36"/>
                <a:gd name="T62" fmla="*/ 10 w 22"/>
                <a:gd name="T63" fmla="*/ 18 h 36"/>
                <a:gd name="T64" fmla="*/ 16 w 22"/>
                <a:gd name="T65" fmla="*/ 20 h 36"/>
                <a:gd name="T66" fmla="*/ 18 w 22"/>
                <a:gd name="T67" fmla="*/ 26 h 36"/>
                <a:gd name="T68" fmla="*/ 16 w 22"/>
                <a:gd name="T69" fmla="*/ 30 h 36"/>
                <a:gd name="T70" fmla="*/ 10 w 22"/>
                <a:gd name="T71" fmla="*/ 32 h 36"/>
                <a:gd name="T72" fmla="*/ 6 w 22"/>
                <a:gd name="T73" fmla="*/ 32 h 36"/>
                <a:gd name="T74" fmla="*/ 4 w 22"/>
                <a:gd name="T75" fmla="*/ 28 h 36"/>
                <a:gd name="T76" fmla="*/ 4 w 22"/>
                <a:gd name="T77" fmla="*/ 26 h 36"/>
                <a:gd name="T78" fmla="*/ 6 w 22"/>
                <a:gd name="T7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6">
                  <a:moveTo>
                    <a:pt x="0" y="20"/>
                  </a:moveTo>
                  <a:lnTo>
                    <a:pt x="0" y="2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0" y="20"/>
                  </a:lnTo>
                  <a:lnTo>
                    <a:pt x="0" y="20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2"/>
                  </a:lnTo>
                  <a:lnTo>
                    <a:pt x="6" y="3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0" name="Freeform 502"/>
            <p:cNvSpPr>
              <a:spLocks/>
            </p:cNvSpPr>
            <p:nvPr/>
          </p:nvSpPr>
          <p:spPr bwMode="auto">
            <a:xfrm>
              <a:off x="3538538" y="3825875"/>
              <a:ext cx="34925" cy="57150"/>
            </a:xfrm>
            <a:custGeom>
              <a:avLst/>
              <a:gdLst>
                <a:gd name="T0" fmla="*/ 6 w 22"/>
                <a:gd name="T1" fmla="*/ 30 h 36"/>
                <a:gd name="T2" fmla="*/ 6 w 22"/>
                <a:gd name="T3" fmla="*/ 30 h 36"/>
                <a:gd name="T4" fmla="*/ 6 w 22"/>
                <a:gd name="T5" fmla="*/ 28 h 36"/>
                <a:gd name="T6" fmla="*/ 6 w 22"/>
                <a:gd name="T7" fmla="*/ 28 h 36"/>
                <a:gd name="T8" fmla="*/ 12 w 22"/>
                <a:gd name="T9" fmla="*/ 24 h 36"/>
                <a:gd name="T10" fmla="*/ 12 w 22"/>
                <a:gd name="T11" fmla="*/ 24 h 36"/>
                <a:gd name="T12" fmla="*/ 18 w 22"/>
                <a:gd name="T13" fmla="*/ 18 h 36"/>
                <a:gd name="T14" fmla="*/ 18 w 22"/>
                <a:gd name="T15" fmla="*/ 18 h 36"/>
                <a:gd name="T16" fmla="*/ 22 w 22"/>
                <a:gd name="T17" fmla="*/ 14 h 36"/>
                <a:gd name="T18" fmla="*/ 22 w 22"/>
                <a:gd name="T19" fmla="*/ 14 h 36"/>
                <a:gd name="T20" fmla="*/ 22 w 22"/>
                <a:gd name="T21" fmla="*/ 10 h 36"/>
                <a:gd name="T22" fmla="*/ 22 w 22"/>
                <a:gd name="T23" fmla="*/ 10 h 36"/>
                <a:gd name="T24" fmla="*/ 22 w 22"/>
                <a:gd name="T25" fmla="*/ 6 h 36"/>
                <a:gd name="T26" fmla="*/ 20 w 22"/>
                <a:gd name="T27" fmla="*/ 4 h 36"/>
                <a:gd name="T28" fmla="*/ 20 w 22"/>
                <a:gd name="T29" fmla="*/ 4 h 36"/>
                <a:gd name="T30" fmla="*/ 16 w 22"/>
                <a:gd name="T31" fmla="*/ 2 h 36"/>
                <a:gd name="T32" fmla="*/ 12 w 22"/>
                <a:gd name="T33" fmla="*/ 0 h 36"/>
                <a:gd name="T34" fmla="*/ 12 w 22"/>
                <a:gd name="T35" fmla="*/ 0 h 36"/>
                <a:gd name="T36" fmla="*/ 6 w 22"/>
                <a:gd name="T37" fmla="*/ 2 h 36"/>
                <a:gd name="T38" fmla="*/ 4 w 22"/>
                <a:gd name="T39" fmla="*/ 2 h 36"/>
                <a:gd name="T40" fmla="*/ 4 w 22"/>
                <a:gd name="T41" fmla="*/ 2 h 36"/>
                <a:gd name="T42" fmla="*/ 2 w 22"/>
                <a:gd name="T43" fmla="*/ 6 h 36"/>
                <a:gd name="T44" fmla="*/ 0 w 22"/>
                <a:gd name="T45" fmla="*/ 10 h 36"/>
                <a:gd name="T46" fmla="*/ 4 w 22"/>
                <a:gd name="T47" fmla="*/ 10 h 36"/>
                <a:gd name="T48" fmla="*/ 4 w 22"/>
                <a:gd name="T49" fmla="*/ 10 h 36"/>
                <a:gd name="T50" fmla="*/ 6 w 22"/>
                <a:gd name="T51" fmla="*/ 6 h 36"/>
                <a:gd name="T52" fmla="*/ 6 w 22"/>
                <a:gd name="T53" fmla="*/ 6 h 36"/>
                <a:gd name="T54" fmla="*/ 12 w 22"/>
                <a:gd name="T55" fmla="*/ 4 h 36"/>
                <a:gd name="T56" fmla="*/ 12 w 22"/>
                <a:gd name="T57" fmla="*/ 4 h 36"/>
                <a:gd name="T58" fmla="*/ 16 w 22"/>
                <a:gd name="T59" fmla="*/ 6 h 36"/>
                <a:gd name="T60" fmla="*/ 16 w 22"/>
                <a:gd name="T61" fmla="*/ 6 h 36"/>
                <a:gd name="T62" fmla="*/ 18 w 22"/>
                <a:gd name="T63" fmla="*/ 10 h 36"/>
                <a:gd name="T64" fmla="*/ 18 w 22"/>
                <a:gd name="T65" fmla="*/ 10 h 36"/>
                <a:gd name="T66" fmla="*/ 16 w 22"/>
                <a:gd name="T67" fmla="*/ 14 h 36"/>
                <a:gd name="T68" fmla="*/ 16 w 22"/>
                <a:gd name="T69" fmla="*/ 14 h 36"/>
                <a:gd name="T70" fmla="*/ 8 w 22"/>
                <a:gd name="T71" fmla="*/ 22 h 36"/>
                <a:gd name="T72" fmla="*/ 8 w 22"/>
                <a:gd name="T73" fmla="*/ 22 h 36"/>
                <a:gd name="T74" fmla="*/ 2 w 22"/>
                <a:gd name="T75" fmla="*/ 28 h 36"/>
                <a:gd name="T76" fmla="*/ 2 w 22"/>
                <a:gd name="T77" fmla="*/ 28 h 36"/>
                <a:gd name="T78" fmla="*/ 0 w 22"/>
                <a:gd name="T79" fmla="*/ 32 h 36"/>
                <a:gd name="T80" fmla="*/ 0 w 22"/>
                <a:gd name="T81" fmla="*/ 32 h 36"/>
                <a:gd name="T82" fmla="*/ 0 w 22"/>
                <a:gd name="T83" fmla="*/ 36 h 36"/>
                <a:gd name="T84" fmla="*/ 22 w 22"/>
                <a:gd name="T85" fmla="*/ 36 h 36"/>
                <a:gd name="T86" fmla="*/ 22 w 22"/>
                <a:gd name="T87" fmla="*/ 30 h 36"/>
                <a:gd name="T88" fmla="*/ 6 w 22"/>
                <a:gd name="T89" fmla="*/ 30 h 36"/>
                <a:gd name="T90" fmla="*/ 6 w 22"/>
                <a:gd name="T91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6">
                  <a:moveTo>
                    <a:pt x="6" y="30"/>
                  </a:moveTo>
                  <a:lnTo>
                    <a:pt x="6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22" y="36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1" name="Freeform 503"/>
            <p:cNvSpPr>
              <a:spLocks noEditPoints="1"/>
            </p:cNvSpPr>
            <p:nvPr/>
          </p:nvSpPr>
          <p:spPr bwMode="auto">
            <a:xfrm>
              <a:off x="3151188" y="3825875"/>
              <a:ext cx="34925" cy="57150"/>
            </a:xfrm>
            <a:custGeom>
              <a:avLst/>
              <a:gdLst>
                <a:gd name="T0" fmla="*/ 4 w 22"/>
                <a:gd name="T1" fmla="*/ 34 h 36"/>
                <a:gd name="T2" fmla="*/ 10 w 22"/>
                <a:gd name="T3" fmla="*/ 36 h 36"/>
                <a:gd name="T4" fmla="*/ 16 w 22"/>
                <a:gd name="T5" fmla="*/ 34 h 36"/>
                <a:gd name="T6" fmla="*/ 22 w 22"/>
                <a:gd name="T7" fmla="*/ 28 h 36"/>
                <a:gd name="T8" fmla="*/ 22 w 22"/>
                <a:gd name="T9" fmla="*/ 18 h 36"/>
                <a:gd name="T10" fmla="*/ 22 w 22"/>
                <a:gd name="T11" fmla="*/ 8 h 36"/>
                <a:gd name="T12" fmla="*/ 16 w 22"/>
                <a:gd name="T13" fmla="*/ 2 h 36"/>
                <a:gd name="T14" fmla="*/ 10 w 22"/>
                <a:gd name="T15" fmla="*/ 0 h 36"/>
                <a:gd name="T16" fmla="*/ 6 w 22"/>
                <a:gd name="T17" fmla="*/ 2 h 36"/>
                <a:gd name="T18" fmla="*/ 4 w 22"/>
                <a:gd name="T19" fmla="*/ 4 h 36"/>
                <a:gd name="T20" fmla="*/ 0 w 22"/>
                <a:gd name="T21" fmla="*/ 12 h 36"/>
                <a:gd name="T22" fmla="*/ 0 w 22"/>
                <a:gd name="T23" fmla="*/ 16 h 36"/>
                <a:gd name="T24" fmla="*/ 2 w 22"/>
                <a:gd name="T25" fmla="*/ 20 h 36"/>
                <a:gd name="T26" fmla="*/ 10 w 22"/>
                <a:gd name="T27" fmla="*/ 24 h 36"/>
                <a:gd name="T28" fmla="*/ 14 w 22"/>
                <a:gd name="T29" fmla="*/ 22 h 36"/>
                <a:gd name="T30" fmla="*/ 18 w 22"/>
                <a:gd name="T31" fmla="*/ 18 h 36"/>
                <a:gd name="T32" fmla="*/ 18 w 22"/>
                <a:gd name="T33" fmla="*/ 20 h 36"/>
                <a:gd name="T34" fmla="*/ 18 w 22"/>
                <a:gd name="T35" fmla="*/ 24 h 36"/>
                <a:gd name="T36" fmla="*/ 16 w 22"/>
                <a:gd name="T37" fmla="*/ 28 h 36"/>
                <a:gd name="T38" fmla="*/ 14 w 22"/>
                <a:gd name="T39" fmla="*/ 32 h 36"/>
                <a:gd name="T40" fmla="*/ 10 w 22"/>
                <a:gd name="T41" fmla="*/ 32 h 36"/>
                <a:gd name="T42" fmla="*/ 6 w 22"/>
                <a:gd name="T43" fmla="*/ 30 h 36"/>
                <a:gd name="T44" fmla="*/ 4 w 22"/>
                <a:gd name="T45" fmla="*/ 26 h 36"/>
                <a:gd name="T46" fmla="*/ 0 w 22"/>
                <a:gd name="T47" fmla="*/ 28 h 36"/>
                <a:gd name="T48" fmla="*/ 4 w 22"/>
                <a:gd name="T49" fmla="*/ 34 h 36"/>
                <a:gd name="T50" fmla="*/ 16 w 22"/>
                <a:gd name="T51" fmla="*/ 18 h 36"/>
                <a:gd name="T52" fmla="*/ 12 w 22"/>
                <a:gd name="T53" fmla="*/ 20 h 36"/>
                <a:gd name="T54" fmla="*/ 6 w 22"/>
                <a:gd name="T55" fmla="*/ 18 h 36"/>
                <a:gd name="T56" fmla="*/ 4 w 22"/>
                <a:gd name="T57" fmla="*/ 12 h 36"/>
                <a:gd name="T58" fmla="*/ 4 w 22"/>
                <a:gd name="T59" fmla="*/ 8 h 36"/>
                <a:gd name="T60" fmla="*/ 6 w 22"/>
                <a:gd name="T61" fmla="*/ 6 h 36"/>
                <a:gd name="T62" fmla="*/ 12 w 22"/>
                <a:gd name="T63" fmla="*/ 4 h 36"/>
                <a:gd name="T64" fmla="*/ 16 w 22"/>
                <a:gd name="T65" fmla="*/ 6 h 36"/>
                <a:gd name="T66" fmla="*/ 18 w 22"/>
                <a:gd name="T67" fmla="*/ 12 h 36"/>
                <a:gd name="T68" fmla="*/ 16 w 22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6">
                  <a:moveTo>
                    <a:pt x="4" y="34"/>
                  </a:moveTo>
                  <a:lnTo>
                    <a:pt x="4" y="3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2" name="Freeform 504"/>
            <p:cNvSpPr>
              <a:spLocks noEditPoints="1"/>
            </p:cNvSpPr>
            <p:nvPr/>
          </p:nvSpPr>
          <p:spPr bwMode="auto">
            <a:xfrm>
              <a:off x="3192463" y="3825875"/>
              <a:ext cx="38100" cy="57150"/>
            </a:xfrm>
            <a:custGeom>
              <a:avLst/>
              <a:gdLst>
                <a:gd name="T0" fmla="*/ 4 w 24"/>
                <a:gd name="T1" fmla="*/ 34 h 36"/>
                <a:gd name="T2" fmla="*/ 10 w 24"/>
                <a:gd name="T3" fmla="*/ 36 h 36"/>
                <a:gd name="T4" fmla="*/ 18 w 24"/>
                <a:gd name="T5" fmla="*/ 34 h 36"/>
                <a:gd name="T6" fmla="*/ 22 w 24"/>
                <a:gd name="T7" fmla="*/ 28 h 36"/>
                <a:gd name="T8" fmla="*/ 24 w 24"/>
                <a:gd name="T9" fmla="*/ 18 h 36"/>
                <a:gd name="T10" fmla="*/ 22 w 24"/>
                <a:gd name="T11" fmla="*/ 8 h 36"/>
                <a:gd name="T12" fmla="*/ 18 w 24"/>
                <a:gd name="T13" fmla="*/ 2 h 36"/>
                <a:gd name="T14" fmla="*/ 12 w 24"/>
                <a:gd name="T15" fmla="*/ 0 h 36"/>
                <a:gd name="T16" fmla="*/ 8 w 24"/>
                <a:gd name="T17" fmla="*/ 2 h 36"/>
                <a:gd name="T18" fmla="*/ 4 w 24"/>
                <a:gd name="T19" fmla="*/ 4 h 36"/>
                <a:gd name="T20" fmla="*/ 0 w 24"/>
                <a:gd name="T21" fmla="*/ 12 h 36"/>
                <a:gd name="T22" fmla="*/ 2 w 24"/>
                <a:gd name="T23" fmla="*/ 16 h 36"/>
                <a:gd name="T24" fmla="*/ 4 w 24"/>
                <a:gd name="T25" fmla="*/ 20 h 36"/>
                <a:gd name="T26" fmla="*/ 10 w 24"/>
                <a:gd name="T27" fmla="*/ 24 h 36"/>
                <a:gd name="T28" fmla="*/ 16 w 24"/>
                <a:gd name="T29" fmla="*/ 22 h 36"/>
                <a:gd name="T30" fmla="*/ 20 w 24"/>
                <a:gd name="T31" fmla="*/ 18 h 36"/>
                <a:gd name="T32" fmla="*/ 20 w 24"/>
                <a:gd name="T33" fmla="*/ 20 h 36"/>
                <a:gd name="T34" fmla="*/ 18 w 24"/>
                <a:gd name="T35" fmla="*/ 24 h 36"/>
                <a:gd name="T36" fmla="*/ 16 w 24"/>
                <a:gd name="T37" fmla="*/ 28 h 36"/>
                <a:gd name="T38" fmla="*/ 14 w 24"/>
                <a:gd name="T39" fmla="*/ 32 h 36"/>
                <a:gd name="T40" fmla="*/ 12 w 24"/>
                <a:gd name="T41" fmla="*/ 32 h 36"/>
                <a:gd name="T42" fmla="*/ 8 w 24"/>
                <a:gd name="T43" fmla="*/ 30 h 36"/>
                <a:gd name="T44" fmla="*/ 6 w 24"/>
                <a:gd name="T45" fmla="*/ 26 h 36"/>
                <a:gd name="T46" fmla="*/ 2 w 24"/>
                <a:gd name="T47" fmla="*/ 28 h 36"/>
                <a:gd name="T48" fmla="*/ 4 w 24"/>
                <a:gd name="T49" fmla="*/ 34 h 36"/>
                <a:gd name="T50" fmla="*/ 16 w 24"/>
                <a:gd name="T51" fmla="*/ 18 h 36"/>
                <a:gd name="T52" fmla="*/ 12 w 24"/>
                <a:gd name="T53" fmla="*/ 20 h 36"/>
                <a:gd name="T54" fmla="*/ 8 w 24"/>
                <a:gd name="T55" fmla="*/ 18 h 36"/>
                <a:gd name="T56" fmla="*/ 6 w 24"/>
                <a:gd name="T57" fmla="*/ 12 h 36"/>
                <a:gd name="T58" fmla="*/ 6 w 24"/>
                <a:gd name="T59" fmla="*/ 8 h 36"/>
                <a:gd name="T60" fmla="*/ 8 w 24"/>
                <a:gd name="T61" fmla="*/ 6 h 36"/>
                <a:gd name="T62" fmla="*/ 12 w 24"/>
                <a:gd name="T63" fmla="*/ 4 h 36"/>
                <a:gd name="T64" fmla="*/ 16 w 24"/>
                <a:gd name="T65" fmla="*/ 6 h 36"/>
                <a:gd name="T66" fmla="*/ 18 w 24"/>
                <a:gd name="T67" fmla="*/ 12 h 36"/>
                <a:gd name="T68" fmla="*/ 16 w 24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3" name="Freeform 505"/>
            <p:cNvSpPr>
              <a:spLocks noEditPoints="1"/>
            </p:cNvSpPr>
            <p:nvPr/>
          </p:nvSpPr>
          <p:spPr bwMode="auto">
            <a:xfrm>
              <a:off x="2773363" y="3825875"/>
              <a:ext cx="34925" cy="57150"/>
            </a:xfrm>
            <a:custGeom>
              <a:avLst/>
              <a:gdLst>
                <a:gd name="T0" fmla="*/ 2 w 22"/>
                <a:gd name="T1" fmla="*/ 20 h 36"/>
                <a:gd name="T2" fmla="*/ 0 w 22"/>
                <a:gd name="T3" fmla="*/ 26 h 36"/>
                <a:gd name="T4" fmla="*/ 2 w 22"/>
                <a:gd name="T5" fmla="*/ 32 h 36"/>
                <a:gd name="T6" fmla="*/ 6 w 22"/>
                <a:gd name="T7" fmla="*/ 34 h 36"/>
                <a:gd name="T8" fmla="*/ 12 w 22"/>
                <a:gd name="T9" fmla="*/ 36 h 36"/>
                <a:gd name="T10" fmla="*/ 20 w 22"/>
                <a:gd name="T11" fmla="*/ 32 h 36"/>
                <a:gd name="T12" fmla="*/ 22 w 22"/>
                <a:gd name="T13" fmla="*/ 30 h 36"/>
                <a:gd name="T14" fmla="*/ 22 w 22"/>
                <a:gd name="T15" fmla="*/ 26 h 36"/>
                <a:gd name="T16" fmla="*/ 20 w 22"/>
                <a:gd name="T17" fmla="*/ 20 h 36"/>
                <a:gd name="T18" fmla="*/ 16 w 22"/>
                <a:gd name="T19" fmla="*/ 16 h 36"/>
                <a:gd name="T20" fmla="*/ 20 w 22"/>
                <a:gd name="T21" fmla="*/ 14 h 36"/>
                <a:gd name="T22" fmla="*/ 20 w 22"/>
                <a:gd name="T23" fmla="*/ 10 h 36"/>
                <a:gd name="T24" fmla="*/ 18 w 22"/>
                <a:gd name="T25" fmla="*/ 4 h 36"/>
                <a:gd name="T26" fmla="*/ 16 w 22"/>
                <a:gd name="T27" fmla="*/ 2 h 36"/>
                <a:gd name="T28" fmla="*/ 10 w 22"/>
                <a:gd name="T29" fmla="*/ 0 h 36"/>
                <a:gd name="T30" fmla="*/ 4 w 22"/>
                <a:gd name="T31" fmla="*/ 4 h 36"/>
                <a:gd name="T32" fmla="*/ 2 w 22"/>
                <a:gd name="T33" fmla="*/ 6 h 36"/>
                <a:gd name="T34" fmla="*/ 2 w 22"/>
                <a:gd name="T35" fmla="*/ 10 h 36"/>
                <a:gd name="T36" fmla="*/ 2 w 22"/>
                <a:gd name="T37" fmla="*/ 14 h 36"/>
                <a:gd name="T38" fmla="*/ 6 w 22"/>
                <a:gd name="T39" fmla="*/ 16 h 36"/>
                <a:gd name="T40" fmla="*/ 2 w 22"/>
                <a:gd name="T41" fmla="*/ 20 h 36"/>
                <a:gd name="T42" fmla="*/ 6 w 22"/>
                <a:gd name="T43" fmla="*/ 6 h 36"/>
                <a:gd name="T44" fmla="*/ 10 w 22"/>
                <a:gd name="T45" fmla="*/ 4 h 36"/>
                <a:gd name="T46" fmla="*/ 14 w 22"/>
                <a:gd name="T47" fmla="*/ 6 h 36"/>
                <a:gd name="T48" fmla="*/ 16 w 22"/>
                <a:gd name="T49" fmla="*/ 10 h 36"/>
                <a:gd name="T50" fmla="*/ 16 w 22"/>
                <a:gd name="T51" fmla="*/ 14 h 36"/>
                <a:gd name="T52" fmla="*/ 12 w 22"/>
                <a:gd name="T53" fmla="*/ 14 h 36"/>
                <a:gd name="T54" fmla="*/ 6 w 22"/>
                <a:gd name="T55" fmla="*/ 14 h 36"/>
                <a:gd name="T56" fmla="*/ 6 w 22"/>
                <a:gd name="T57" fmla="*/ 10 h 36"/>
                <a:gd name="T58" fmla="*/ 6 w 22"/>
                <a:gd name="T59" fmla="*/ 6 h 36"/>
                <a:gd name="T60" fmla="*/ 6 w 22"/>
                <a:gd name="T61" fmla="*/ 20 h 36"/>
                <a:gd name="T62" fmla="*/ 10 w 22"/>
                <a:gd name="T63" fmla="*/ 18 h 36"/>
                <a:gd name="T64" fmla="*/ 16 w 22"/>
                <a:gd name="T65" fmla="*/ 20 h 36"/>
                <a:gd name="T66" fmla="*/ 18 w 22"/>
                <a:gd name="T67" fmla="*/ 26 h 36"/>
                <a:gd name="T68" fmla="*/ 16 w 22"/>
                <a:gd name="T69" fmla="*/ 30 h 36"/>
                <a:gd name="T70" fmla="*/ 12 w 22"/>
                <a:gd name="T71" fmla="*/ 32 h 36"/>
                <a:gd name="T72" fmla="*/ 8 w 22"/>
                <a:gd name="T73" fmla="*/ 32 h 36"/>
                <a:gd name="T74" fmla="*/ 4 w 22"/>
                <a:gd name="T75" fmla="*/ 28 h 36"/>
                <a:gd name="T76" fmla="*/ 4 w 22"/>
                <a:gd name="T77" fmla="*/ 26 h 36"/>
                <a:gd name="T78" fmla="*/ 6 w 22"/>
                <a:gd name="T79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6">
                  <a:moveTo>
                    <a:pt x="2" y="20"/>
                  </a:moveTo>
                  <a:lnTo>
                    <a:pt x="2" y="2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2" y="20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4" name="Freeform 506"/>
            <p:cNvSpPr>
              <a:spLocks noEditPoints="1"/>
            </p:cNvSpPr>
            <p:nvPr/>
          </p:nvSpPr>
          <p:spPr bwMode="auto">
            <a:xfrm>
              <a:off x="2814638" y="3825875"/>
              <a:ext cx="38100" cy="57150"/>
            </a:xfrm>
            <a:custGeom>
              <a:avLst/>
              <a:gdLst>
                <a:gd name="T0" fmla="*/ 4 w 24"/>
                <a:gd name="T1" fmla="*/ 34 h 36"/>
                <a:gd name="T2" fmla="*/ 10 w 24"/>
                <a:gd name="T3" fmla="*/ 36 h 36"/>
                <a:gd name="T4" fmla="*/ 18 w 24"/>
                <a:gd name="T5" fmla="*/ 34 h 36"/>
                <a:gd name="T6" fmla="*/ 22 w 24"/>
                <a:gd name="T7" fmla="*/ 28 h 36"/>
                <a:gd name="T8" fmla="*/ 24 w 24"/>
                <a:gd name="T9" fmla="*/ 18 h 36"/>
                <a:gd name="T10" fmla="*/ 22 w 24"/>
                <a:gd name="T11" fmla="*/ 8 h 36"/>
                <a:gd name="T12" fmla="*/ 18 w 24"/>
                <a:gd name="T13" fmla="*/ 2 h 36"/>
                <a:gd name="T14" fmla="*/ 12 w 24"/>
                <a:gd name="T15" fmla="*/ 0 h 36"/>
                <a:gd name="T16" fmla="*/ 6 w 24"/>
                <a:gd name="T17" fmla="*/ 2 h 36"/>
                <a:gd name="T18" fmla="*/ 4 w 24"/>
                <a:gd name="T19" fmla="*/ 4 h 36"/>
                <a:gd name="T20" fmla="*/ 0 w 24"/>
                <a:gd name="T21" fmla="*/ 12 h 36"/>
                <a:gd name="T22" fmla="*/ 2 w 24"/>
                <a:gd name="T23" fmla="*/ 16 h 36"/>
                <a:gd name="T24" fmla="*/ 4 w 24"/>
                <a:gd name="T25" fmla="*/ 20 h 36"/>
                <a:gd name="T26" fmla="*/ 10 w 24"/>
                <a:gd name="T27" fmla="*/ 24 h 36"/>
                <a:gd name="T28" fmla="*/ 16 w 24"/>
                <a:gd name="T29" fmla="*/ 22 h 36"/>
                <a:gd name="T30" fmla="*/ 18 w 24"/>
                <a:gd name="T31" fmla="*/ 18 h 36"/>
                <a:gd name="T32" fmla="*/ 18 w 24"/>
                <a:gd name="T33" fmla="*/ 20 h 36"/>
                <a:gd name="T34" fmla="*/ 18 w 24"/>
                <a:gd name="T35" fmla="*/ 24 h 36"/>
                <a:gd name="T36" fmla="*/ 16 w 24"/>
                <a:gd name="T37" fmla="*/ 28 h 36"/>
                <a:gd name="T38" fmla="*/ 14 w 24"/>
                <a:gd name="T39" fmla="*/ 32 h 36"/>
                <a:gd name="T40" fmla="*/ 10 w 24"/>
                <a:gd name="T41" fmla="*/ 32 h 36"/>
                <a:gd name="T42" fmla="*/ 8 w 24"/>
                <a:gd name="T43" fmla="*/ 30 h 36"/>
                <a:gd name="T44" fmla="*/ 6 w 24"/>
                <a:gd name="T45" fmla="*/ 26 h 36"/>
                <a:gd name="T46" fmla="*/ 2 w 24"/>
                <a:gd name="T47" fmla="*/ 28 h 36"/>
                <a:gd name="T48" fmla="*/ 4 w 24"/>
                <a:gd name="T49" fmla="*/ 34 h 36"/>
                <a:gd name="T50" fmla="*/ 16 w 24"/>
                <a:gd name="T51" fmla="*/ 18 h 36"/>
                <a:gd name="T52" fmla="*/ 12 w 24"/>
                <a:gd name="T53" fmla="*/ 20 h 36"/>
                <a:gd name="T54" fmla="*/ 6 w 24"/>
                <a:gd name="T55" fmla="*/ 18 h 36"/>
                <a:gd name="T56" fmla="*/ 4 w 24"/>
                <a:gd name="T57" fmla="*/ 12 h 36"/>
                <a:gd name="T58" fmla="*/ 6 w 24"/>
                <a:gd name="T59" fmla="*/ 8 h 36"/>
                <a:gd name="T60" fmla="*/ 6 w 24"/>
                <a:gd name="T61" fmla="*/ 6 h 36"/>
                <a:gd name="T62" fmla="*/ 12 w 24"/>
                <a:gd name="T63" fmla="*/ 4 h 36"/>
                <a:gd name="T64" fmla="*/ 16 w 24"/>
                <a:gd name="T65" fmla="*/ 6 h 36"/>
                <a:gd name="T66" fmla="*/ 18 w 24"/>
                <a:gd name="T67" fmla="*/ 12 h 36"/>
                <a:gd name="T68" fmla="*/ 16 w 24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5" name="Freeform 507"/>
            <p:cNvSpPr>
              <a:spLocks/>
            </p:cNvSpPr>
            <p:nvPr/>
          </p:nvSpPr>
          <p:spPr bwMode="auto">
            <a:xfrm>
              <a:off x="2859088" y="382905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8 w 22"/>
                <a:gd name="T15" fmla="*/ 34 h 34"/>
                <a:gd name="T16" fmla="*/ 8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6" name="Freeform 508"/>
            <p:cNvSpPr>
              <a:spLocks/>
            </p:cNvSpPr>
            <p:nvPr/>
          </p:nvSpPr>
          <p:spPr bwMode="auto">
            <a:xfrm>
              <a:off x="2439988" y="3825875"/>
              <a:ext cx="50800" cy="57150"/>
            </a:xfrm>
            <a:custGeom>
              <a:avLst/>
              <a:gdLst>
                <a:gd name="T0" fmla="*/ 4 w 32"/>
                <a:gd name="T1" fmla="*/ 36 h 36"/>
                <a:gd name="T2" fmla="*/ 4 w 32"/>
                <a:gd name="T3" fmla="*/ 6 h 36"/>
                <a:gd name="T4" fmla="*/ 14 w 32"/>
                <a:gd name="T5" fmla="*/ 36 h 36"/>
                <a:gd name="T6" fmla="*/ 18 w 32"/>
                <a:gd name="T7" fmla="*/ 36 h 36"/>
                <a:gd name="T8" fmla="*/ 28 w 32"/>
                <a:gd name="T9" fmla="*/ 6 h 36"/>
                <a:gd name="T10" fmla="*/ 28 w 32"/>
                <a:gd name="T11" fmla="*/ 36 h 36"/>
                <a:gd name="T12" fmla="*/ 32 w 32"/>
                <a:gd name="T13" fmla="*/ 36 h 36"/>
                <a:gd name="T14" fmla="*/ 32 w 32"/>
                <a:gd name="T15" fmla="*/ 0 h 36"/>
                <a:gd name="T16" fmla="*/ 26 w 32"/>
                <a:gd name="T17" fmla="*/ 0 h 36"/>
                <a:gd name="T18" fmla="*/ 18 w 32"/>
                <a:gd name="T19" fmla="*/ 24 h 36"/>
                <a:gd name="T20" fmla="*/ 18 w 32"/>
                <a:gd name="T21" fmla="*/ 24 h 36"/>
                <a:gd name="T22" fmla="*/ 16 w 32"/>
                <a:gd name="T23" fmla="*/ 30 h 36"/>
                <a:gd name="T24" fmla="*/ 16 w 32"/>
                <a:gd name="T25" fmla="*/ 30 h 36"/>
                <a:gd name="T26" fmla="*/ 14 w 32"/>
                <a:gd name="T27" fmla="*/ 24 h 36"/>
                <a:gd name="T28" fmla="*/ 6 w 32"/>
                <a:gd name="T29" fmla="*/ 0 h 36"/>
                <a:gd name="T30" fmla="*/ 0 w 32"/>
                <a:gd name="T31" fmla="*/ 0 h 36"/>
                <a:gd name="T32" fmla="*/ 0 w 32"/>
                <a:gd name="T33" fmla="*/ 36 h 36"/>
                <a:gd name="T34" fmla="*/ 4 w 32"/>
                <a:gd name="T35" fmla="*/ 36 h 36"/>
                <a:gd name="T36" fmla="*/ 4 w 32"/>
                <a:gd name="T3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6">
                  <a:moveTo>
                    <a:pt x="4" y="36"/>
                  </a:moveTo>
                  <a:lnTo>
                    <a:pt x="4" y="6"/>
                  </a:lnTo>
                  <a:lnTo>
                    <a:pt x="14" y="36"/>
                  </a:lnTo>
                  <a:lnTo>
                    <a:pt x="18" y="36"/>
                  </a:lnTo>
                  <a:lnTo>
                    <a:pt x="28" y="6"/>
                  </a:lnTo>
                  <a:lnTo>
                    <a:pt x="28" y="36"/>
                  </a:lnTo>
                  <a:lnTo>
                    <a:pt x="32" y="36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24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4" y="36"/>
                  </a:lnTo>
                  <a:lnTo>
                    <a:pt x="4" y="3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7" name="Freeform 509"/>
            <p:cNvSpPr>
              <a:spLocks noEditPoints="1"/>
            </p:cNvSpPr>
            <p:nvPr/>
          </p:nvSpPr>
          <p:spPr bwMode="auto">
            <a:xfrm>
              <a:off x="2500313" y="3841750"/>
              <a:ext cx="34925" cy="41275"/>
            </a:xfrm>
            <a:custGeom>
              <a:avLst/>
              <a:gdLst>
                <a:gd name="T0" fmla="*/ 22 w 22"/>
                <a:gd name="T1" fmla="*/ 26 h 26"/>
                <a:gd name="T2" fmla="*/ 22 w 22"/>
                <a:gd name="T3" fmla="*/ 22 h 26"/>
                <a:gd name="T4" fmla="*/ 20 w 22"/>
                <a:gd name="T5" fmla="*/ 14 h 26"/>
                <a:gd name="T6" fmla="*/ 20 w 22"/>
                <a:gd name="T7" fmla="*/ 8 h 26"/>
                <a:gd name="T8" fmla="*/ 20 w 22"/>
                <a:gd name="T9" fmla="*/ 6 h 26"/>
                <a:gd name="T10" fmla="*/ 20 w 22"/>
                <a:gd name="T11" fmla="*/ 2 h 26"/>
                <a:gd name="T12" fmla="*/ 16 w 22"/>
                <a:gd name="T13" fmla="*/ 0 h 26"/>
                <a:gd name="T14" fmla="*/ 12 w 22"/>
                <a:gd name="T15" fmla="*/ 0 h 26"/>
                <a:gd name="T16" fmla="*/ 6 w 22"/>
                <a:gd name="T17" fmla="*/ 0 h 26"/>
                <a:gd name="T18" fmla="*/ 2 w 22"/>
                <a:gd name="T19" fmla="*/ 2 h 26"/>
                <a:gd name="T20" fmla="*/ 4 w 22"/>
                <a:gd name="T21" fmla="*/ 8 h 26"/>
                <a:gd name="T22" fmla="*/ 6 w 22"/>
                <a:gd name="T23" fmla="*/ 4 h 26"/>
                <a:gd name="T24" fmla="*/ 10 w 22"/>
                <a:gd name="T25" fmla="*/ 4 h 26"/>
                <a:gd name="T26" fmla="*/ 16 w 22"/>
                <a:gd name="T27" fmla="*/ 4 h 26"/>
                <a:gd name="T28" fmla="*/ 16 w 22"/>
                <a:gd name="T29" fmla="*/ 8 h 26"/>
                <a:gd name="T30" fmla="*/ 16 w 22"/>
                <a:gd name="T31" fmla="*/ 10 h 26"/>
                <a:gd name="T32" fmla="*/ 10 w 22"/>
                <a:gd name="T33" fmla="*/ 10 h 26"/>
                <a:gd name="T34" fmla="*/ 6 w 22"/>
                <a:gd name="T35" fmla="*/ 12 h 26"/>
                <a:gd name="T36" fmla="*/ 2 w 22"/>
                <a:gd name="T37" fmla="*/ 12 h 26"/>
                <a:gd name="T38" fmla="*/ 0 w 22"/>
                <a:gd name="T39" fmla="*/ 16 h 26"/>
                <a:gd name="T40" fmla="*/ 0 w 22"/>
                <a:gd name="T41" fmla="*/ 18 h 26"/>
                <a:gd name="T42" fmla="*/ 0 w 22"/>
                <a:gd name="T43" fmla="*/ 22 h 26"/>
                <a:gd name="T44" fmla="*/ 2 w 22"/>
                <a:gd name="T45" fmla="*/ 24 h 26"/>
                <a:gd name="T46" fmla="*/ 8 w 22"/>
                <a:gd name="T47" fmla="*/ 26 h 26"/>
                <a:gd name="T48" fmla="*/ 12 w 22"/>
                <a:gd name="T49" fmla="*/ 24 h 26"/>
                <a:gd name="T50" fmla="*/ 16 w 22"/>
                <a:gd name="T51" fmla="*/ 22 h 26"/>
                <a:gd name="T52" fmla="*/ 18 w 22"/>
                <a:gd name="T53" fmla="*/ 26 h 26"/>
                <a:gd name="T54" fmla="*/ 18 w 22"/>
                <a:gd name="T55" fmla="*/ 26 h 26"/>
                <a:gd name="T56" fmla="*/ 16 w 22"/>
                <a:gd name="T57" fmla="*/ 14 h 26"/>
                <a:gd name="T58" fmla="*/ 16 w 22"/>
                <a:gd name="T59" fmla="*/ 18 h 26"/>
                <a:gd name="T60" fmla="*/ 14 w 22"/>
                <a:gd name="T61" fmla="*/ 22 h 26"/>
                <a:gd name="T62" fmla="*/ 8 w 22"/>
                <a:gd name="T63" fmla="*/ 22 h 26"/>
                <a:gd name="T64" fmla="*/ 6 w 22"/>
                <a:gd name="T65" fmla="*/ 22 h 26"/>
                <a:gd name="T66" fmla="*/ 4 w 22"/>
                <a:gd name="T67" fmla="*/ 18 h 26"/>
                <a:gd name="T68" fmla="*/ 4 w 22"/>
                <a:gd name="T69" fmla="*/ 16 h 26"/>
                <a:gd name="T70" fmla="*/ 6 w 22"/>
                <a:gd name="T71" fmla="*/ 14 h 26"/>
                <a:gd name="T72" fmla="*/ 10 w 22"/>
                <a:gd name="T73" fmla="*/ 14 h 26"/>
                <a:gd name="T74" fmla="*/ 16 w 22"/>
                <a:gd name="T75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" h="26">
                  <a:moveTo>
                    <a:pt x="18" y="26"/>
                  </a:moveTo>
                  <a:lnTo>
                    <a:pt x="22" y="26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0" y="1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close/>
                  <a:moveTo>
                    <a:pt x="16" y="14"/>
                  </a:moveTo>
                  <a:lnTo>
                    <a:pt x="16" y="14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8" name="Freeform 510"/>
            <p:cNvSpPr>
              <a:spLocks/>
            </p:cNvSpPr>
            <p:nvPr/>
          </p:nvSpPr>
          <p:spPr bwMode="auto">
            <a:xfrm>
              <a:off x="2541588" y="3829050"/>
              <a:ext cx="19050" cy="53975"/>
            </a:xfrm>
            <a:custGeom>
              <a:avLst/>
              <a:gdLst>
                <a:gd name="T0" fmla="*/ 8 w 12"/>
                <a:gd name="T1" fmla="*/ 30 h 34"/>
                <a:gd name="T2" fmla="*/ 8 w 12"/>
                <a:gd name="T3" fmla="*/ 30 h 34"/>
                <a:gd name="T4" fmla="*/ 8 w 12"/>
                <a:gd name="T5" fmla="*/ 30 h 34"/>
                <a:gd name="T6" fmla="*/ 8 w 12"/>
                <a:gd name="T7" fmla="*/ 30 h 34"/>
                <a:gd name="T8" fmla="*/ 6 w 12"/>
                <a:gd name="T9" fmla="*/ 28 h 34"/>
                <a:gd name="T10" fmla="*/ 6 w 12"/>
                <a:gd name="T11" fmla="*/ 28 h 34"/>
                <a:gd name="T12" fmla="*/ 6 w 12"/>
                <a:gd name="T13" fmla="*/ 26 h 34"/>
                <a:gd name="T14" fmla="*/ 6 w 12"/>
                <a:gd name="T15" fmla="*/ 12 h 34"/>
                <a:gd name="T16" fmla="*/ 10 w 12"/>
                <a:gd name="T17" fmla="*/ 12 h 34"/>
                <a:gd name="T18" fmla="*/ 10 w 12"/>
                <a:gd name="T19" fmla="*/ 8 h 34"/>
                <a:gd name="T20" fmla="*/ 6 w 12"/>
                <a:gd name="T21" fmla="*/ 8 h 34"/>
                <a:gd name="T22" fmla="*/ 6 w 12"/>
                <a:gd name="T23" fmla="*/ 0 h 34"/>
                <a:gd name="T24" fmla="*/ 2 w 12"/>
                <a:gd name="T25" fmla="*/ 2 h 34"/>
                <a:gd name="T26" fmla="*/ 2 w 12"/>
                <a:gd name="T27" fmla="*/ 8 h 34"/>
                <a:gd name="T28" fmla="*/ 0 w 12"/>
                <a:gd name="T29" fmla="*/ 8 h 34"/>
                <a:gd name="T30" fmla="*/ 0 w 12"/>
                <a:gd name="T31" fmla="*/ 12 h 34"/>
                <a:gd name="T32" fmla="*/ 2 w 12"/>
                <a:gd name="T33" fmla="*/ 12 h 34"/>
                <a:gd name="T34" fmla="*/ 2 w 12"/>
                <a:gd name="T35" fmla="*/ 26 h 34"/>
                <a:gd name="T36" fmla="*/ 2 w 12"/>
                <a:gd name="T37" fmla="*/ 26 h 34"/>
                <a:gd name="T38" fmla="*/ 2 w 12"/>
                <a:gd name="T39" fmla="*/ 30 h 34"/>
                <a:gd name="T40" fmla="*/ 2 w 12"/>
                <a:gd name="T41" fmla="*/ 30 h 34"/>
                <a:gd name="T42" fmla="*/ 4 w 12"/>
                <a:gd name="T43" fmla="*/ 32 h 34"/>
                <a:gd name="T44" fmla="*/ 4 w 12"/>
                <a:gd name="T45" fmla="*/ 32 h 34"/>
                <a:gd name="T46" fmla="*/ 8 w 12"/>
                <a:gd name="T47" fmla="*/ 34 h 34"/>
                <a:gd name="T48" fmla="*/ 8 w 12"/>
                <a:gd name="T49" fmla="*/ 34 h 34"/>
                <a:gd name="T50" fmla="*/ 12 w 12"/>
                <a:gd name="T51" fmla="*/ 32 h 34"/>
                <a:gd name="T52" fmla="*/ 10 w 12"/>
                <a:gd name="T53" fmla="*/ 30 h 34"/>
                <a:gd name="T54" fmla="*/ 10 w 12"/>
                <a:gd name="T55" fmla="*/ 30 h 34"/>
                <a:gd name="T56" fmla="*/ 8 w 12"/>
                <a:gd name="T57" fmla="*/ 30 h 34"/>
                <a:gd name="T58" fmla="*/ 8 w 12"/>
                <a:gd name="T59" fmla="*/ 30 h 34"/>
                <a:gd name="T60" fmla="*/ 8 w 12"/>
                <a:gd name="T6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" h="34">
                  <a:moveTo>
                    <a:pt x="8" y="30"/>
                  </a:moveTo>
                  <a:lnTo>
                    <a:pt x="8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6"/>
                  </a:lnTo>
                  <a:lnTo>
                    <a:pt x="6" y="12"/>
                  </a:lnTo>
                  <a:lnTo>
                    <a:pt x="10" y="12"/>
                  </a:lnTo>
                  <a:lnTo>
                    <a:pt x="10" y="8"/>
                  </a:lnTo>
                  <a:lnTo>
                    <a:pt x="6" y="8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8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2" name="Freeform 514"/>
            <p:cNvSpPr>
              <a:spLocks/>
            </p:cNvSpPr>
            <p:nvPr/>
          </p:nvSpPr>
          <p:spPr bwMode="auto">
            <a:xfrm>
              <a:off x="3821113" y="3702050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6 w 14"/>
                <a:gd name="T7" fmla="*/ 4 h 34"/>
                <a:gd name="T8" fmla="*/ 6 w 14"/>
                <a:gd name="T9" fmla="*/ 4 h 34"/>
                <a:gd name="T10" fmla="*/ 0 w 14"/>
                <a:gd name="T11" fmla="*/ 8 h 34"/>
                <a:gd name="T12" fmla="*/ 0 w 14"/>
                <a:gd name="T13" fmla="*/ 12 h 34"/>
                <a:gd name="T14" fmla="*/ 0 w 14"/>
                <a:gd name="T15" fmla="*/ 12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8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3" name="Freeform 515"/>
            <p:cNvSpPr>
              <a:spLocks/>
            </p:cNvSpPr>
            <p:nvPr/>
          </p:nvSpPr>
          <p:spPr bwMode="auto">
            <a:xfrm>
              <a:off x="3859213" y="37020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4 w 22"/>
                <a:gd name="T3" fmla="*/ 32 h 36"/>
                <a:gd name="T4" fmla="*/ 6 w 22"/>
                <a:gd name="T5" fmla="*/ 34 h 36"/>
                <a:gd name="T6" fmla="*/ 12 w 22"/>
                <a:gd name="T7" fmla="*/ 36 h 36"/>
                <a:gd name="T8" fmla="*/ 12 w 22"/>
                <a:gd name="T9" fmla="*/ 36 h 36"/>
                <a:gd name="T10" fmla="*/ 16 w 22"/>
                <a:gd name="T11" fmla="*/ 34 h 36"/>
                <a:gd name="T12" fmla="*/ 20 w 22"/>
                <a:gd name="T13" fmla="*/ 32 h 36"/>
                <a:gd name="T14" fmla="*/ 20 w 22"/>
                <a:gd name="T15" fmla="*/ 32 h 36"/>
                <a:gd name="T16" fmla="*/ 22 w 22"/>
                <a:gd name="T17" fmla="*/ 28 h 36"/>
                <a:gd name="T18" fmla="*/ 22 w 22"/>
                <a:gd name="T19" fmla="*/ 24 h 36"/>
                <a:gd name="T20" fmla="*/ 22 w 22"/>
                <a:gd name="T21" fmla="*/ 24 h 36"/>
                <a:gd name="T22" fmla="*/ 22 w 22"/>
                <a:gd name="T23" fmla="*/ 18 h 36"/>
                <a:gd name="T24" fmla="*/ 20 w 22"/>
                <a:gd name="T25" fmla="*/ 14 h 36"/>
                <a:gd name="T26" fmla="*/ 20 w 22"/>
                <a:gd name="T27" fmla="*/ 14 h 36"/>
                <a:gd name="T28" fmla="*/ 16 w 22"/>
                <a:gd name="T29" fmla="*/ 12 h 36"/>
                <a:gd name="T30" fmla="*/ 12 w 22"/>
                <a:gd name="T31" fmla="*/ 12 h 36"/>
                <a:gd name="T32" fmla="*/ 12 w 22"/>
                <a:gd name="T33" fmla="*/ 12 h 36"/>
                <a:gd name="T34" fmla="*/ 6 w 22"/>
                <a:gd name="T35" fmla="*/ 14 h 36"/>
                <a:gd name="T36" fmla="*/ 8 w 22"/>
                <a:gd name="T37" fmla="*/ 4 h 36"/>
                <a:gd name="T38" fmla="*/ 22 w 22"/>
                <a:gd name="T39" fmla="*/ 4 h 36"/>
                <a:gd name="T40" fmla="*/ 22 w 22"/>
                <a:gd name="T41" fmla="*/ 0 h 36"/>
                <a:gd name="T42" fmla="*/ 4 w 22"/>
                <a:gd name="T43" fmla="*/ 0 h 36"/>
                <a:gd name="T44" fmla="*/ 0 w 22"/>
                <a:gd name="T45" fmla="*/ 18 h 36"/>
                <a:gd name="T46" fmla="*/ 4 w 22"/>
                <a:gd name="T47" fmla="*/ 18 h 36"/>
                <a:gd name="T48" fmla="*/ 4 w 22"/>
                <a:gd name="T49" fmla="*/ 18 h 36"/>
                <a:gd name="T50" fmla="*/ 8 w 22"/>
                <a:gd name="T51" fmla="*/ 16 h 36"/>
                <a:gd name="T52" fmla="*/ 8 w 22"/>
                <a:gd name="T53" fmla="*/ 16 h 36"/>
                <a:gd name="T54" fmla="*/ 12 w 22"/>
                <a:gd name="T55" fmla="*/ 16 h 36"/>
                <a:gd name="T56" fmla="*/ 12 w 22"/>
                <a:gd name="T57" fmla="*/ 16 h 36"/>
                <a:gd name="T58" fmla="*/ 14 w 22"/>
                <a:gd name="T59" fmla="*/ 16 h 36"/>
                <a:gd name="T60" fmla="*/ 16 w 22"/>
                <a:gd name="T61" fmla="*/ 18 h 36"/>
                <a:gd name="T62" fmla="*/ 16 w 22"/>
                <a:gd name="T63" fmla="*/ 18 h 36"/>
                <a:gd name="T64" fmla="*/ 18 w 22"/>
                <a:gd name="T65" fmla="*/ 20 h 36"/>
                <a:gd name="T66" fmla="*/ 18 w 22"/>
                <a:gd name="T67" fmla="*/ 24 h 36"/>
                <a:gd name="T68" fmla="*/ 18 w 22"/>
                <a:gd name="T69" fmla="*/ 24 h 36"/>
                <a:gd name="T70" fmla="*/ 18 w 22"/>
                <a:gd name="T71" fmla="*/ 26 h 36"/>
                <a:gd name="T72" fmla="*/ 16 w 22"/>
                <a:gd name="T73" fmla="*/ 30 h 36"/>
                <a:gd name="T74" fmla="*/ 16 w 22"/>
                <a:gd name="T75" fmla="*/ 30 h 36"/>
                <a:gd name="T76" fmla="*/ 14 w 22"/>
                <a:gd name="T77" fmla="*/ 32 h 36"/>
                <a:gd name="T78" fmla="*/ 12 w 22"/>
                <a:gd name="T79" fmla="*/ 32 h 36"/>
                <a:gd name="T80" fmla="*/ 12 w 22"/>
                <a:gd name="T81" fmla="*/ 32 h 36"/>
                <a:gd name="T82" fmla="*/ 6 w 22"/>
                <a:gd name="T83" fmla="*/ 30 h 36"/>
                <a:gd name="T84" fmla="*/ 6 w 22"/>
                <a:gd name="T85" fmla="*/ 30 h 36"/>
                <a:gd name="T86" fmla="*/ 4 w 22"/>
                <a:gd name="T87" fmla="*/ 26 h 36"/>
                <a:gd name="T88" fmla="*/ 0 w 22"/>
                <a:gd name="T89" fmla="*/ 26 h 36"/>
                <a:gd name="T90" fmla="*/ 0 w 22"/>
                <a:gd name="T91" fmla="*/ 26 h 36"/>
                <a:gd name="T92" fmla="*/ 2 w 22"/>
                <a:gd name="T93" fmla="*/ 30 h 36"/>
                <a:gd name="T94" fmla="*/ 4 w 22"/>
                <a:gd name="T95" fmla="*/ 32 h 36"/>
                <a:gd name="T96" fmla="*/ 4 w 22"/>
                <a:gd name="T97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6" y="14"/>
                  </a:lnTo>
                  <a:lnTo>
                    <a:pt x="8" y="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4" name="Freeform 516"/>
            <p:cNvSpPr>
              <a:spLocks/>
            </p:cNvSpPr>
            <p:nvPr/>
          </p:nvSpPr>
          <p:spPr bwMode="auto">
            <a:xfrm>
              <a:off x="3900488" y="3702050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20 w 22"/>
                <a:gd name="T13" fmla="*/ 18 h 34"/>
                <a:gd name="T14" fmla="*/ 20 w 22"/>
                <a:gd name="T15" fmla="*/ 18 h 34"/>
                <a:gd name="T16" fmla="*/ 22 w 22"/>
                <a:gd name="T17" fmla="*/ 14 h 34"/>
                <a:gd name="T18" fmla="*/ 22 w 22"/>
                <a:gd name="T19" fmla="*/ 14 h 34"/>
                <a:gd name="T20" fmla="*/ 22 w 22"/>
                <a:gd name="T21" fmla="*/ 10 h 34"/>
                <a:gd name="T22" fmla="*/ 22 w 22"/>
                <a:gd name="T23" fmla="*/ 10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2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8 w 22"/>
                <a:gd name="T51" fmla="*/ 6 h 34"/>
                <a:gd name="T52" fmla="*/ 8 w 22"/>
                <a:gd name="T53" fmla="*/ 6 h 34"/>
                <a:gd name="T54" fmla="*/ 12 w 22"/>
                <a:gd name="T55" fmla="*/ 4 h 34"/>
                <a:gd name="T56" fmla="*/ 12 w 22"/>
                <a:gd name="T57" fmla="*/ 4 h 34"/>
                <a:gd name="T58" fmla="*/ 16 w 22"/>
                <a:gd name="T59" fmla="*/ 6 h 34"/>
                <a:gd name="T60" fmla="*/ 16 w 22"/>
                <a:gd name="T61" fmla="*/ 6 h 34"/>
                <a:gd name="T62" fmla="*/ 18 w 22"/>
                <a:gd name="T63" fmla="*/ 10 h 34"/>
                <a:gd name="T64" fmla="*/ 18 w 22"/>
                <a:gd name="T65" fmla="*/ 10 h 34"/>
                <a:gd name="T66" fmla="*/ 16 w 22"/>
                <a:gd name="T67" fmla="*/ 14 h 34"/>
                <a:gd name="T68" fmla="*/ 16 w 22"/>
                <a:gd name="T69" fmla="*/ 14 h 34"/>
                <a:gd name="T70" fmla="*/ 10 w 22"/>
                <a:gd name="T71" fmla="*/ 22 h 34"/>
                <a:gd name="T72" fmla="*/ 10 w 22"/>
                <a:gd name="T73" fmla="*/ 22 h 34"/>
                <a:gd name="T74" fmla="*/ 4 w 22"/>
                <a:gd name="T75" fmla="*/ 28 h 34"/>
                <a:gd name="T76" fmla="*/ 4 w 22"/>
                <a:gd name="T77" fmla="*/ 28 h 34"/>
                <a:gd name="T78" fmla="*/ 0 w 22"/>
                <a:gd name="T79" fmla="*/ 32 h 34"/>
                <a:gd name="T80" fmla="*/ 0 w 22"/>
                <a:gd name="T81" fmla="*/ 32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5" name="Freeform 517"/>
            <p:cNvSpPr>
              <a:spLocks/>
            </p:cNvSpPr>
            <p:nvPr/>
          </p:nvSpPr>
          <p:spPr bwMode="auto">
            <a:xfrm>
              <a:off x="3497263" y="3702050"/>
              <a:ext cx="34925" cy="57150"/>
            </a:xfrm>
            <a:custGeom>
              <a:avLst/>
              <a:gdLst>
                <a:gd name="T0" fmla="*/ 2 w 22"/>
                <a:gd name="T1" fmla="*/ 32 h 36"/>
                <a:gd name="T2" fmla="*/ 10 w 22"/>
                <a:gd name="T3" fmla="*/ 36 h 36"/>
                <a:gd name="T4" fmla="*/ 14 w 22"/>
                <a:gd name="T5" fmla="*/ 34 h 36"/>
                <a:gd name="T6" fmla="*/ 18 w 22"/>
                <a:gd name="T7" fmla="*/ 32 h 36"/>
                <a:gd name="T8" fmla="*/ 22 w 22"/>
                <a:gd name="T9" fmla="*/ 24 h 36"/>
                <a:gd name="T10" fmla="*/ 20 w 22"/>
                <a:gd name="T11" fmla="*/ 18 h 36"/>
                <a:gd name="T12" fmla="*/ 16 w 22"/>
                <a:gd name="T13" fmla="*/ 16 h 36"/>
                <a:gd name="T14" fmla="*/ 18 w 22"/>
                <a:gd name="T15" fmla="*/ 14 h 36"/>
                <a:gd name="T16" fmla="*/ 20 w 22"/>
                <a:gd name="T17" fmla="*/ 10 h 36"/>
                <a:gd name="T18" fmla="*/ 18 w 22"/>
                <a:gd name="T19" fmla="*/ 4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0 h 36"/>
                <a:gd name="T26" fmla="*/ 4 w 22"/>
                <a:gd name="T27" fmla="*/ 2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8 h 36"/>
                <a:gd name="T40" fmla="*/ 14 w 22"/>
                <a:gd name="T41" fmla="*/ 14 h 36"/>
                <a:gd name="T42" fmla="*/ 8 w 22"/>
                <a:gd name="T43" fmla="*/ 14 h 36"/>
                <a:gd name="T44" fmla="*/ 8 w 22"/>
                <a:gd name="T45" fmla="*/ 14 h 36"/>
                <a:gd name="T46" fmla="*/ 8 w 22"/>
                <a:gd name="T47" fmla="*/ 18 h 36"/>
                <a:gd name="T48" fmla="*/ 10 w 22"/>
                <a:gd name="T49" fmla="*/ 18 h 36"/>
                <a:gd name="T50" fmla="*/ 16 w 22"/>
                <a:gd name="T51" fmla="*/ 20 h 36"/>
                <a:gd name="T52" fmla="*/ 18 w 22"/>
                <a:gd name="T53" fmla="*/ 24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2 w 2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6" name="Freeform 518"/>
            <p:cNvSpPr>
              <a:spLocks/>
            </p:cNvSpPr>
            <p:nvPr/>
          </p:nvSpPr>
          <p:spPr bwMode="auto">
            <a:xfrm>
              <a:off x="3538538" y="370205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4 h 34"/>
                <a:gd name="T6" fmla="*/ 10 w 22"/>
                <a:gd name="T7" fmla="*/ 14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0 w 22"/>
                <a:gd name="T19" fmla="*/ 26 h 34"/>
                <a:gd name="T20" fmla="*/ 10 w 22"/>
                <a:gd name="T21" fmla="*/ 26 h 34"/>
                <a:gd name="T22" fmla="*/ 16 w 22"/>
                <a:gd name="T23" fmla="*/ 14 h 34"/>
                <a:gd name="T24" fmla="*/ 16 w 22"/>
                <a:gd name="T25" fmla="*/ 14 h 34"/>
                <a:gd name="T26" fmla="*/ 22 w 22"/>
                <a:gd name="T27" fmla="*/ 4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7" name="Freeform 519"/>
            <p:cNvSpPr>
              <a:spLocks/>
            </p:cNvSpPr>
            <p:nvPr/>
          </p:nvSpPr>
          <p:spPr bwMode="auto">
            <a:xfrm>
              <a:off x="3128963" y="3702050"/>
              <a:ext cx="19050" cy="53975"/>
            </a:xfrm>
            <a:custGeom>
              <a:avLst/>
              <a:gdLst>
                <a:gd name="T0" fmla="*/ 12 w 12"/>
                <a:gd name="T1" fmla="*/ 0 h 34"/>
                <a:gd name="T2" fmla="*/ 10 w 12"/>
                <a:gd name="T3" fmla="*/ 0 h 34"/>
                <a:gd name="T4" fmla="*/ 10 w 12"/>
                <a:gd name="T5" fmla="*/ 0 h 34"/>
                <a:gd name="T6" fmla="*/ 6 w 12"/>
                <a:gd name="T7" fmla="*/ 4 h 34"/>
                <a:gd name="T8" fmla="*/ 6 w 12"/>
                <a:gd name="T9" fmla="*/ 4 h 34"/>
                <a:gd name="T10" fmla="*/ 0 w 12"/>
                <a:gd name="T11" fmla="*/ 8 h 34"/>
                <a:gd name="T12" fmla="*/ 0 w 12"/>
                <a:gd name="T13" fmla="*/ 12 h 34"/>
                <a:gd name="T14" fmla="*/ 0 w 12"/>
                <a:gd name="T15" fmla="*/ 12 h 34"/>
                <a:gd name="T16" fmla="*/ 4 w 12"/>
                <a:gd name="T17" fmla="*/ 10 h 34"/>
                <a:gd name="T18" fmla="*/ 4 w 12"/>
                <a:gd name="T19" fmla="*/ 10 h 34"/>
                <a:gd name="T20" fmla="*/ 8 w 12"/>
                <a:gd name="T21" fmla="*/ 8 h 34"/>
                <a:gd name="T22" fmla="*/ 8 w 12"/>
                <a:gd name="T23" fmla="*/ 34 h 34"/>
                <a:gd name="T24" fmla="*/ 12 w 12"/>
                <a:gd name="T25" fmla="*/ 34 h 34"/>
                <a:gd name="T26" fmla="*/ 12 w 12"/>
                <a:gd name="T27" fmla="*/ 0 h 34"/>
                <a:gd name="T28" fmla="*/ 12 w 12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8" y="8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8" name="Freeform 520"/>
            <p:cNvSpPr>
              <a:spLocks/>
            </p:cNvSpPr>
            <p:nvPr/>
          </p:nvSpPr>
          <p:spPr bwMode="auto">
            <a:xfrm>
              <a:off x="3163888" y="3702050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20 w 22"/>
                <a:gd name="T13" fmla="*/ 18 h 34"/>
                <a:gd name="T14" fmla="*/ 20 w 22"/>
                <a:gd name="T15" fmla="*/ 18 h 34"/>
                <a:gd name="T16" fmla="*/ 22 w 22"/>
                <a:gd name="T17" fmla="*/ 14 h 34"/>
                <a:gd name="T18" fmla="*/ 22 w 22"/>
                <a:gd name="T19" fmla="*/ 14 h 34"/>
                <a:gd name="T20" fmla="*/ 22 w 22"/>
                <a:gd name="T21" fmla="*/ 10 h 34"/>
                <a:gd name="T22" fmla="*/ 22 w 22"/>
                <a:gd name="T23" fmla="*/ 10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2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8 w 22"/>
                <a:gd name="T51" fmla="*/ 6 h 34"/>
                <a:gd name="T52" fmla="*/ 8 w 22"/>
                <a:gd name="T53" fmla="*/ 6 h 34"/>
                <a:gd name="T54" fmla="*/ 12 w 22"/>
                <a:gd name="T55" fmla="*/ 4 h 34"/>
                <a:gd name="T56" fmla="*/ 12 w 22"/>
                <a:gd name="T57" fmla="*/ 4 h 34"/>
                <a:gd name="T58" fmla="*/ 16 w 22"/>
                <a:gd name="T59" fmla="*/ 6 h 34"/>
                <a:gd name="T60" fmla="*/ 16 w 22"/>
                <a:gd name="T61" fmla="*/ 6 h 34"/>
                <a:gd name="T62" fmla="*/ 18 w 22"/>
                <a:gd name="T63" fmla="*/ 10 h 34"/>
                <a:gd name="T64" fmla="*/ 18 w 22"/>
                <a:gd name="T65" fmla="*/ 10 h 34"/>
                <a:gd name="T66" fmla="*/ 16 w 22"/>
                <a:gd name="T67" fmla="*/ 14 h 34"/>
                <a:gd name="T68" fmla="*/ 16 w 22"/>
                <a:gd name="T69" fmla="*/ 14 h 34"/>
                <a:gd name="T70" fmla="*/ 10 w 22"/>
                <a:gd name="T71" fmla="*/ 22 h 34"/>
                <a:gd name="T72" fmla="*/ 10 w 22"/>
                <a:gd name="T73" fmla="*/ 22 h 34"/>
                <a:gd name="T74" fmla="*/ 4 w 22"/>
                <a:gd name="T75" fmla="*/ 28 h 34"/>
                <a:gd name="T76" fmla="*/ 4 w 22"/>
                <a:gd name="T77" fmla="*/ 28 h 34"/>
                <a:gd name="T78" fmla="*/ 0 w 22"/>
                <a:gd name="T79" fmla="*/ 32 h 34"/>
                <a:gd name="T80" fmla="*/ 0 w 22"/>
                <a:gd name="T81" fmla="*/ 32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9" name="Freeform 521"/>
            <p:cNvSpPr>
              <a:spLocks noEditPoints="1"/>
            </p:cNvSpPr>
            <p:nvPr/>
          </p:nvSpPr>
          <p:spPr bwMode="auto">
            <a:xfrm>
              <a:off x="3205163" y="3702050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4 w 24"/>
                <a:gd name="T19" fmla="*/ 26 h 34"/>
                <a:gd name="T20" fmla="*/ 14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4 w 24"/>
                <a:gd name="T29" fmla="*/ 8 h 34"/>
                <a:gd name="T30" fmla="*/ 14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4" y="8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0" name="Freeform 522"/>
            <p:cNvSpPr>
              <a:spLocks/>
            </p:cNvSpPr>
            <p:nvPr/>
          </p:nvSpPr>
          <p:spPr bwMode="auto">
            <a:xfrm>
              <a:off x="2773363" y="37020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10 w 22"/>
                <a:gd name="T3" fmla="*/ 36 h 36"/>
                <a:gd name="T4" fmla="*/ 16 w 22"/>
                <a:gd name="T5" fmla="*/ 34 h 36"/>
                <a:gd name="T6" fmla="*/ 18 w 22"/>
                <a:gd name="T7" fmla="*/ 32 h 36"/>
                <a:gd name="T8" fmla="*/ 22 w 22"/>
                <a:gd name="T9" fmla="*/ 24 h 36"/>
                <a:gd name="T10" fmla="*/ 20 w 22"/>
                <a:gd name="T11" fmla="*/ 18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4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0 h 36"/>
                <a:gd name="T26" fmla="*/ 4 w 22"/>
                <a:gd name="T27" fmla="*/ 2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8 h 36"/>
                <a:gd name="T40" fmla="*/ 14 w 22"/>
                <a:gd name="T41" fmla="*/ 14 h 36"/>
                <a:gd name="T42" fmla="*/ 10 w 22"/>
                <a:gd name="T43" fmla="*/ 14 h 36"/>
                <a:gd name="T44" fmla="*/ 8 w 22"/>
                <a:gd name="T45" fmla="*/ 14 h 36"/>
                <a:gd name="T46" fmla="*/ 8 w 22"/>
                <a:gd name="T47" fmla="*/ 18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4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4 w 2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1" name="Freeform 523"/>
            <p:cNvSpPr>
              <a:spLocks noEditPoints="1"/>
            </p:cNvSpPr>
            <p:nvPr/>
          </p:nvSpPr>
          <p:spPr bwMode="auto">
            <a:xfrm>
              <a:off x="2814638" y="3702050"/>
              <a:ext cx="34925" cy="53975"/>
            </a:xfrm>
            <a:custGeom>
              <a:avLst/>
              <a:gdLst>
                <a:gd name="T0" fmla="*/ 18 w 22"/>
                <a:gd name="T1" fmla="*/ 34 h 34"/>
                <a:gd name="T2" fmla="*/ 18 w 22"/>
                <a:gd name="T3" fmla="*/ 26 h 34"/>
                <a:gd name="T4" fmla="*/ 22 w 22"/>
                <a:gd name="T5" fmla="*/ 26 h 34"/>
                <a:gd name="T6" fmla="*/ 22 w 22"/>
                <a:gd name="T7" fmla="*/ 22 h 34"/>
                <a:gd name="T8" fmla="*/ 18 w 22"/>
                <a:gd name="T9" fmla="*/ 22 h 34"/>
                <a:gd name="T10" fmla="*/ 18 w 22"/>
                <a:gd name="T11" fmla="*/ 0 h 34"/>
                <a:gd name="T12" fmla="*/ 14 w 22"/>
                <a:gd name="T13" fmla="*/ 0 h 34"/>
                <a:gd name="T14" fmla="*/ 0 w 22"/>
                <a:gd name="T15" fmla="*/ 22 h 34"/>
                <a:gd name="T16" fmla="*/ 0 w 22"/>
                <a:gd name="T17" fmla="*/ 26 h 34"/>
                <a:gd name="T18" fmla="*/ 14 w 22"/>
                <a:gd name="T19" fmla="*/ 26 h 34"/>
                <a:gd name="T20" fmla="*/ 14 w 22"/>
                <a:gd name="T21" fmla="*/ 34 h 34"/>
                <a:gd name="T22" fmla="*/ 18 w 22"/>
                <a:gd name="T23" fmla="*/ 34 h 34"/>
                <a:gd name="T24" fmla="*/ 18 w 22"/>
                <a:gd name="T25" fmla="*/ 34 h 34"/>
                <a:gd name="T26" fmla="*/ 4 w 22"/>
                <a:gd name="T27" fmla="*/ 22 h 34"/>
                <a:gd name="T28" fmla="*/ 14 w 22"/>
                <a:gd name="T29" fmla="*/ 8 h 34"/>
                <a:gd name="T30" fmla="*/ 14 w 22"/>
                <a:gd name="T31" fmla="*/ 22 h 34"/>
                <a:gd name="T32" fmla="*/ 4 w 22"/>
                <a:gd name="T33" fmla="*/ 22 h 34"/>
                <a:gd name="T34" fmla="*/ 4 w 22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34">
                  <a:moveTo>
                    <a:pt x="18" y="34"/>
                  </a:moveTo>
                  <a:lnTo>
                    <a:pt x="18" y="26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  <a:moveTo>
                    <a:pt x="4" y="22"/>
                  </a:moveTo>
                  <a:lnTo>
                    <a:pt x="14" y="8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2" name="Freeform 524"/>
            <p:cNvSpPr>
              <a:spLocks/>
            </p:cNvSpPr>
            <p:nvPr/>
          </p:nvSpPr>
          <p:spPr bwMode="auto">
            <a:xfrm>
              <a:off x="2859088" y="3702050"/>
              <a:ext cx="34925" cy="57150"/>
            </a:xfrm>
            <a:custGeom>
              <a:avLst/>
              <a:gdLst>
                <a:gd name="T0" fmla="*/ 2 w 22"/>
                <a:gd name="T1" fmla="*/ 32 h 36"/>
                <a:gd name="T2" fmla="*/ 2 w 22"/>
                <a:gd name="T3" fmla="*/ 32 h 36"/>
                <a:gd name="T4" fmla="*/ 6 w 22"/>
                <a:gd name="T5" fmla="*/ 34 h 36"/>
                <a:gd name="T6" fmla="*/ 10 w 22"/>
                <a:gd name="T7" fmla="*/ 36 h 36"/>
                <a:gd name="T8" fmla="*/ 10 w 22"/>
                <a:gd name="T9" fmla="*/ 36 h 36"/>
                <a:gd name="T10" fmla="*/ 16 w 22"/>
                <a:gd name="T11" fmla="*/ 34 h 36"/>
                <a:gd name="T12" fmla="*/ 20 w 22"/>
                <a:gd name="T13" fmla="*/ 32 h 36"/>
                <a:gd name="T14" fmla="*/ 20 w 22"/>
                <a:gd name="T15" fmla="*/ 32 h 36"/>
                <a:gd name="T16" fmla="*/ 22 w 22"/>
                <a:gd name="T17" fmla="*/ 28 h 36"/>
                <a:gd name="T18" fmla="*/ 22 w 22"/>
                <a:gd name="T19" fmla="*/ 24 h 36"/>
                <a:gd name="T20" fmla="*/ 22 w 22"/>
                <a:gd name="T21" fmla="*/ 24 h 36"/>
                <a:gd name="T22" fmla="*/ 22 w 22"/>
                <a:gd name="T23" fmla="*/ 18 h 36"/>
                <a:gd name="T24" fmla="*/ 18 w 22"/>
                <a:gd name="T25" fmla="*/ 14 h 36"/>
                <a:gd name="T26" fmla="*/ 18 w 22"/>
                <a:gd name="T27" fmla="*/ 14 h 36"/>
                <a:gd name="T28" fmla="*/ 16 w 22"/>
                <a:gd name="T29" fmla="*/ 12 h 36"/>
                <a:gd name="T30" fmla="*/ 12 w 22"/>
                <a:gd name="T31" fmla="*/ 12 h 36"/>
                <a:gd name="T32" fmla="*/ 12 w 22"/>
                <a:gd name="T33" fmla="*/ 12 h 36"/>
                <a:gd name="T34" fmla="*/ 4 w 22"/>
                <a:gd name="T35" fmla="*/ 14 h 36"/>
                <a:gd name="T36" fmla="*/ 6 w 22"/>
                <a:gd name="T37" fmla="*/ 4 h 36"/>
                <a:gd name="T38" fmla="*/ 20 w 22"/>
                <a:gd name="T39" fmla="*/ 4 h 36"/>
                <a:gd name="T40" fmla="*/ 20 w 22"/>
                <a:gd name="T41" fmla="*/ 0 h 36"/>
                <a:gd name="T42" fmla="*/ 4 w 22"/>
                <a:gd name="T43" fmla="*/ 0 h 36"/>
                <a:gd name="T44" fmla="*/ 0 w 22"/>
                <a:gd name="T45" fmla="*/ 18 h 36"/>
                <a:gd name="T46" fmla="*/ 4 w 22"/>
                <a:gd name="T47" fmla="*/ 18 h 36"/>
                <a:gd name="T48" fmla="*/ 4 w 22"/>
                <a:gd name="T49" fmla="*/ 18 h 36"/>
                <a:gd name="T50" fmla="*/ 6 w 22"/>
                <a:gd name="T51" fmla="*/ 16 h 36"/>
                <a:gd name="T52" fmla="*/ 6 w 22"/>
                <a:gd name="T53" fmla="*/ 16 h 36"/>
                <a:gd name="T54" fmla="*/ 10 w 22"/>
                <a:gd name="T55" fmla="*/ 16 h 36"/>
                <a:gd name="T56" fmla="*/ 10 w 22"/>
                <a:gd name="T57" fmla="*/ 16 h 36"/>
                <a:gd name="T58" fmla="*/ 14 w 22"/>
                <a:gd name="T59" fmla="*/ 16 h 36"/>
                <a:gd name="T60" fmla="*/ 16 w 22"/>
                <a:gd name="T61" fmla="*/ 18 h 36"/>
                <a:gd name="T62" fmla="*/ 16 w 22"/>
                <a:gd name="T63" fmla="*/ 18 h 36"/>
                <a:gd name="T64" fmla="*/ 16 w 22"/>
                <a:gd name="T65" fmla="*/ 20 h 36"/>
                <a:gd name="T66" fmla="*/ 18 w 22"/>
                <a:gd name="T67" fmla="*/ 24 h 36"/>
                <a:gd name="T68" fmla="*/ 18 w 22"/>
                <a:gd name="T69" fmla="*/ 24 h 36"/>
                <a:gd name="T70" fmla="*/ 16 w 22"/>
                <a:gd name="T71" fmla="*/ 26 h 36"/>
                <a:gd name="T72" fmla="*/ 16 w 22"/>
                <a:gd name="T73" fmla="*/ 30 h 36"/>
                <a:gd name="T74" fmla="*/ 16 w 22"/>
                <a:gd name="T75" fmla="*/ 30 h 36"/>
                <a:gd name="T76" fmla="*/ 12 w 22"/>
                <a:gd name="T77" fmla="*/ 32 h 36"/>
                <a:gd name="T78" fmla="*/ 10 w 22"/>
                <a:gd name="T79" fmla="*/ 32 h 36"/>
                <a:gd name="T80" fmla="*/ 10 w 22"/>
                <a:gd name="T81" fmla="*/ 32 h 36"/>
                <a:gd name="T82" fmla="*/ 6 w 22"/>
                <a:gd name="T83" fmla="*/ 30 h 36"/>
                <a:gd name="T84" fmla="*/ 6 w 22"/>
                <a:gd name="T85" fmla="*/ 30 h 36"/>
                <a:gd name="T86" fmla="*/ 4 w 22"/>
                <a:gd name="T87" fmla="*/ 26 h 36"/>
                <a:gd name="T88" fmla="*/ 0 w 22"/>
                <a:gd name="T89" fmla="*/ 26 h 36"/>
                <a:gd name="T90" fmla="*/ 0 w 22"/>
                <a:gd name="T91" fmla="*/ 26 h 36"/>
                <a:gd name="T92" fmla="*/ 0 w 22"/>
                <a:gd name="T93" fmla="*/ 30 h 36"/>
                <a:gd name="T94" fmla="*/ 2 w 22"/>
                <a:gd name="T95" fmla="*/ 32 h 36"/>
                <a:gd name="T96" fmla="*/ 2 w 22"/>
                <a:gd name="T97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6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4" y="14"/>
                  </a:lnTo>
                  <a:lnTo>
                    <a:pt x="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3" name="Freeform 525"/>
            <p:cNvSpPr>
              <a:spLocks/>
            </p:cNvSpPr>
            <p:nvPr/>
          </p:nvSpPr>
          <p:spPr bwMode="auto">
            <a:xfrm>
              <a:off x="2436813" y="3702050"/>
              <a:ext cx="31750" cy="57150"/>
            </a:xfrm>
            <a:custGeom>
              <a:avLst/>
              <a:gdLst>
                <a:gd name="T0" fmla="*/ 2 w 20"/>
                <a:gd name="T1" fmla="*/ 32 h 36"/>
                <a:gd name="T2" fmla="*/ 2 w 20"/>
                <a:gd name="T3" fmla="*/ 32 h 36"/>
                <a:gd name="T4" fmla="*/ 6 w 20"/>
                <a:gd name="T5" fmla="*/ 34 h 36"/>
                <a:gd name="T6" fmla="*/ 10 w 20"/>
                <a:gd name="T7" fmla="*/ 36 h 36"/>
                <a:gd name="T8" fmla="*/ 10 w 20"/>
                <a:gd name="T9" fmla="*/ 36 h 36"/>
                <a:gd name="T10" fmla="*/ 16 w 20"/>
                <a:gd name="T11" fmla="*/ 34 h 36"/>
                <a:gd name="T12" fmla="*/ 16 w 20"/>
                <a:gd name="T13" fmla="*/ 34 h 36"/>
                <a:gd name="T14" fmla="*/ 18 w 20"/>
                <a:gd name="T15" fmla="*/ 30 h 36"/>
                <a:gd name="T16" fmla="*/ 18 w 20"/>
                <a:gd name="T17" fmla="*/ 30 h 36"/>
                <a:gd name="T18" fmla="*/ 20 w 20"/>
                <a:gd name="T19" fmla="*/ 24 h 36"/>
                <a:gd name="T20" fmla="*/ 20 w 20"/>
                <a:gd name="T21" fmla="*/ 0 h 36"/>
                <a:gd name="T22" fmla="*/ 14 w 20"/>
                <a:gd name="T23" fmla="*/ 0 h 36"/>
                <a:gd name="T24" fmla="*/ 14 w 20"/>
                <a:gd name="T25" fmla="*/ 24 h 36"/>
                <a:gd name="T26" fmla="*/ 14 w 20"/>
                <a:gd name="T27" fmla="*/ 24 h 36"/>
                <a:gd name="T28" fmla="*/ 14 w 20"/>
                <a:gd name="T29" fmla="*/ 28 h 36"/>
                <a:gd name="T30" fmla="*/ 14 w 20"/>
                <a:gd name="T31" fmla="*/ 28 h 36"/>
                <a:gd name="T32" fmla="*/ 12 w 20"/>
                <a:gd name="T33" fmla="*/ 30 h 36"/>
                <a:gd name="T34" fmla="*/ 12 w 20"/>
                <a:gd name="T35" fmla="*/ 30 h 36"/>
                <a:gd name="T36" fmla="*/ 10 w 20"/>
                <a:gd name="T37" fmla="*/ 32 h 36"/>
                <a:gd name="T38" fmla="*/ 10 w 20"/>
                <a:gd name="T39" fmla="*/ 32 h 36"/>
                <a:gd name="T40" fmla="*/ 6 w 20"/>
                <a:gd name="T41" fmla="*/ 30 h 36"/>
                <a:gd name="T42" fmla="*/ 6 w 20"/>
                <a:gd name="T43" fmla="*/ 30 h 36"/>
                <a:gd name="T44" fmla="*/ 4 w 20"/>
                <a:gd name="T45" fmla="*/ 24 h 36"/>
                <a:gd name="T46" fmla="*/ 0 w 20"/>
                <a:gd name="T47" fmla="*/ 24 h 36"/>
                <a:gd name="T48" fmla="*/ 0 w 20"/>
                <a:gd name="T49" fmla="*/ 24 h 36"/>
                <a:gd name="T50" fmla="*/ 2 w 20"/>
                <a:gd name="T51" fmla="*/ 30 h 36"/>
                <a:gd name="T52" fmla="*/ 2 w 20"/>
                <a:gd name="T53" fmla="*/ 32 h 36"/>
                <a:gd name="T54" fmla="*/ 2 w 20"/>
                <a:gd name="T5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36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4" name="Freeform 526"/>
            <p:cNvSpPr>
              <a:spLocks noEditPoints="1"/>
            </p:cNvSpPr>
            <p:nvPr/>
          </p:nvSpPr>
          <p:spPr bwMode="auto">
            <a:xfrm>
              <a:off x="2474913" y="3717925"/>
              <a:ext cx="38100" cy="41275"/>
            </a:xfrm>
            <a:custGeom>
              <a:avLst/>
              <a:gdLst>
                <a:gd name="T0" fmla="*/ 24 w 24"/>
                <a:gd name="T1" fmla="*/ 24 h 26"/>
                <a:gd name="T2" fmla="*/ 22 w 24"/>
                <a:gd name="T3" fmla="*/ 22 h 26"/>
                <a:gd name="T4" fmla="*/ 22 w 24"/>
                <a:gd name="T5" fmla="*/ 14 h 26"/>
                <a:gd name="T6" fmla="*/ 22 w 24"/>
                <a:gd name="T7" fmla="*/ 8 h 26"/>
                <a:gd name="T8" fmla="*/ 22 w 24"/>
                <a:gd name="T9" fmla="*/ 4 h 26"/>
                <a:gd name="T10" fmla="*/ 22 w 24"/>
                <a:gd name="T11" fmla="*/ 2 h 26"/>
                <a:gd name="T12" fmla="*/ 18 w 24"/>
                <a:gd name="T13" fmla="*/ 0 h 26"/>
                <a:gd name="T14" fmla="*/ 12 w 24"/>
                <a:gd name="T15" fmla="*/ 0 h 26"/>
                <a:gd name="T16" fmla="*/ 8 w 24"/>
                <a:gd name="T17" fmla="*/ 0 h 26"/>
                <a:gd name="T18" fmla="*/ 4 w 24"/>
                <a:gd name="T19" fmla="*/ 2 h 26"/>
                <a:gd name="T20" fmla="*/ 6 w 24"/>
                <a:gd name="T21" fmla="*/ 8 h 26"/>
                <a:gd name="T22" fmla="*/ 8 w 24"/>
                <a:gd name="T23" fmla="*/ 4 h 26"/>
                <a:gd name="T24" fmla="*/ 12 w 24"/>
                <a:gd name="T25" fmla="*/ 2 h 26"/>
                <a:gd name="T26" fmla="*/ 18 w 24"/>
                <a:gd name="T27" fmla="*/ 4 h 26"/>
                <a:gd name="T28" fmla="*/ 18 w 24"/>
                <a:gd name="T29" fmla="*/ 8 h 26"/>
                <a:gd name="T30" fmla="*/ 18 w 24"/>
                <a:gd name="T31" fmla="*/ 8 h 26"/>
                <a:gd name="T32" fmla="*/ 10 w 24"/>
                <a:gd name="T33" fmla="*/ 10 h 26"/>
                <a:gd name="T34" fmla="*/ 8 w 24"/>
                <a:gd name="T35" fmla="*/ 10 h 26"/>
                <a:gd name="T36" fmla="*/ 4 w 24"/>
                <a:gd name="T37" fmla="*/ 12 h 26"/>
                <a:gd name="T38" fmla="*/ 2 w 24"/>
                <a:gd name="T39" fmla="*/ 14 h 26"/>
                <a:gd name="T40" fmla="*/ 0 w 24"/>
                <a:gd name="T41" fmla="*/ 18 h 26"/>
                <a:gd name="T42" fmla="*/ 2 w 24"/>
                <a:gd name="T43" fmla="*/ 20 h 26"/>
                <a:gd name="T44" fmla="*/ 4 w 24"/>
                <a:gd name="T45" fmla="*/ 24 h 26"/>
                <a:gd name="T46" fmla="*/ 10 w 24"/>
                <a:gd name="T47" fmla="*/ 26 h 26"/>
                <a:gd name="T48" fmla="*/ 14 w 24"/>
                <a:gd name="T49" fmla="*/ 24 h 26"/>
                <a:gd name="T50" fmla="*/ 18 w 24"/>
                <a:gd name="T51" fmla="*/ 22 h 26"/>
                <a:gd name="T52" fmla="*/ 20 w 24"/>
                <a:gd name="T53" fmla="*/ 24 h 26"/>
                <a:gd name="T54" fmla="*/ 20 w 24"/>
                <a:gd name="T55" fmla="*/ 24 h 26"/>
                <a:gd name="T56" fmla="*/ 18 w 24"/>
                <a:gd name="T57" fmla="*/ 14 h 26"/>
                <a:gd name="T58" fmla="*/ 18 w 24"/>
                <a:gd name="T59" fmla="*/ 18 h 26"/>
                <a:gd name="T60" fmla="*/ 14 w 24"/>
                <a:gd name="T61" fmla="*/ 20 h 26"/>
                <a:gd name="T62" fmla="*/ 10 w 24"/>
                <a:gd name="T63" fmla="*/ 22 h 26"/>
                <a:gd name="T64" fmla="*/ 6 w 24"/>
                <a:gd name="T65" fmla="*/ 20 h 26"/>
                <a:gd name="T66" fmla="*/ 6 w 24"/>
                <a:gd name="T67" fmla="*/ 18 h 26"/>
                <a:gd name="T68" fmla="*/ 6 w 24"/>
                <a:gd name="T69" fmla="*/ 16 h 26"/>
                <a:gd name="T70" fmla="*/ 8 w 24"/>
                <a:gd name="T71" fmla="*/ 14 h 26"/>
                <a:gd name="T72" fmla="*/ 12 w 24"/>
                <a:gd name="T73" fmla="*/ 14 h 26"/>
                <a:gd name="T74" fmla="*/ 18 w 24"/>
                <a:gd name="T75" fmla="*/ 1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4" h="26">
                  <a:moveTo>
                    <a:pt x="20" y="24"/>
                  </a:moveTo>
                  <a:lnTo>
                    <a:pt x="24" y="24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4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0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4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8" y="12"/>
                  </a:lnTo>
                  <a:lnTo>
                    <a:pt x="18" y="14"/>
                  </a:lnTo>
                  <a:lnTo>
                    <a:pt x="1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5" name="Freeform 527"/>
            <p:cNvSpPr>
              <a:spLocks/>
            </p:cNvSpPr>
            <p:nvPr/>
          </p:nvSpPr>
          <p:spPr bwMode="auto">
            <a:xfrm>
              <a:off x="2519363" y="3717925"/>
              <a:ext cx="34925" cy="41275"/>
            </a:xfrm>
            <a:custGeom>
              <a:avLst/>
              <a:gdLst>
                <a:gd name="T0" fmla="*/ 16 w 22"/>
                <a:gd name="T1" fmla="*/ 20 h 26"/>
                <a:gd name="T2" fmla="*/ 16 w 22"/>
                <a:gd name="T3" fmla="*/ 20 h 26"/>
                <a:gd name="T4" fmla="*/ 12 w 22"/>
                <a:gd name="T5" fmla="*/ 22 h 26"/>
                <a:gd name="T6" fmla="*/ 12 w 22"/>
                <a:gd name="T7" fmla="*/ 22 h 26"/>
                <a:gd name="T8" fmla="*/ 8 w 22"/>
                <a:gd name="T9" fmla="*/ 22 h 26"/>
                <a:gd name="T10" fmla="*/ 6 w 22"/>
                <a:gd name="T11" fmla="*/ 20 h 26"/>
                <a:gd name="T12" fmla="*/ 6 w 22"/>
                <a:gd name="T13" fmla="*/ 20 h 26"/>
                <a:gd name="T14" fmla="*/ 4 w 22"/>
                <a:gd name="T15" fmla="*/ 16 h 26"/>
                <a:gd name="T16" fmla="*/ 4 w 22"/>
                <a:gd name="T17" fmla="*/ 12 h 26"/>
                <a:gd name="T18" fmla="*/ 4 w 22"/>
                <a:gd name="T19" fmla="*/ 12 h 26"/>
                <a:gd name="T20" fmla="*/ 4 w 22"/>
                <a:gd name="T21" fmla="*/ 8 h 26"/>
                <a:gd name="T22" fmla="*/ 6 w 22"/>
                <a:gd name="T23" fmla="*/ 4 h 26"/>
                <a:gd name="T24" fmla="*/ 6 w 22"/>
                <a:gd name="T25" fmla="*/ 4 h 26"/>
                <a:gd name="T26" fmla="*/ 8 w 22"/>
                <a:gd name="T27" fmla="*/ 4 h 26"/>
                <a:gd name="T28" fmla="*/ 12 w 22"/>
                <a:gd name="T29" fmla="*/ 2 h 26"/>
                <a:gd name="T30" fmla="*/ 12 w 22"/>
                <a:gd name="T31" fmla="*/ 2 h 26"/>
                <a:gd name="T32" fmla="*/ 14 w 22"/>
                <a:gd name="T33" fmla="*/ 4 h 26"/>
                <a:gd name="T34" fmla="*/ 14 w 22"/>
                <a:gd name="T35" fmla="*/ 4 h 26"/>
                <a:gd name="T36" fmla="*/ 16 w 22"/>
                <a:gd name="T37" fmla="*/ 8 h 26"/>
                <a:gd name="T38" fmla="*/ 22 w 22"/>
                <a:gd name="T39" fmla="*/ 8 h 26"/>
                <a:gd name="T40" fmla="*/ 22 w 22"/>
                <a:gd name="T41" fmla="*/ 8 h 26"/>
                <a:gd name="T42" fmla="*/ 20 w 22"/>
                <a:gd name="T43" fmla="*/ 4 h 26"/>
                <a:gd name="T44" fmla="*/ 18 w 22"/>
                <a:gd name="T45" fmla="*/ 2 h 26"/>
                <a:gd name="T46" fmla="*/ 18 w 22"/>
                <a:gd name="T47" fmla="*/ 2 h 26"/>
                <a:gd name="T48" fmla="*/ 12 w 22"/>
                <a:gd name="T49" fmla="*/ 0 h 26"/>
                <a:gd name="T50" fmla="*/ 12 w 22"/>
                <a:gd name="T51" fmla="*/ 0 h 26"/>
                <a:gd name="T52" fmla="*/ 6 w 22"/>
                <a:gd name="T53" fmla="*/ 0 h 26"/>
                <a:gd name="T54" fmla="*/ 6 w 22"/>
                <a:gd name="T55" fmla="*/ 0 h 26"/>
                <a:gd name="T56" fmla="*/ 2 w 22"/>
                <a:gd name="T57" fmla="*/ 6 h 26"/>
                <a:gd name="T58" fmla="*/ 2 w 22"/>
                <a:gd name="T59" fmla="*/ 6 h 26"/>
                <a:gd name="T60" fmla="*/ 0 w 22"/>
                <a:gd name="T61" fmla="*/ 12 h 26"/>
                <a:gd name="T62" fmla="*/ 0 w 22"/>
                <a:gd name="T63" fmla="*/ 12 h 26"/>
                <a:gd name="T64" fmla="*/ 0 w 22"/>
                <a:gd name="T65" fmla="*/ 18 h 26"/>
                <a:gd name="T66" fmla="*/ 2 w 22"/>
                <a:gd name="T67" fmla="*/ 22 h 26"/>
                <a:gd name="T68" fmla="*/ 2 w 22"/>
                <a:gd name="T69" fmla="*/ 22 h 26"/>
                <a:gd name="T70" fmla="*/ 6 w 22"/>
                <a:gd name="T71" fmla="*/ 24 h 26"/>
                <a:gd name="T72" fmla="*/ 12 w 22"/>
                <a:gd name="T73" fmla="*/ 26 h 26"/>
                <a:gd name="T74" fmla="*/ 12 w 22"/>
                <a:gd name="T75" fmla="*/ 26 h 26"/>
                <a:gd name="T76" fmla="*/ 14 w 22"/>
                <a:gd name="T77" fmla="*/ 24 h 26"/>
                <a:gd name="T78" fmla="*/ 18 w 22"/>
                <a:gd name="T79" fmla="*/ 22 h 26"/>
                <a:gd name="T80" fmla="*/ 18 w 22"/>
                <a:gd name="T81" fmla="*/ 22 h 26"/>
                <a:gd name="T82" fmla="*/ 20 w 22"/>
                <a:gd name="T83" fmla="*/ 20 h 26"/>
                <a:gd name="T84" fmla="*/ 22 w 22"/>
                <a:gd name="T85" fmla="*/ 16 h 26"/>
                <a:gd name="T86" fmla="*/ 18 w 22"/>
                <a:gd name="T87" fmla="*/ 16 h 26"/>
                <a:gd name="T88" fmla="*/ 18 w 22"/>
                <a:gd name="T89" fmla="*/ 16 h 26"/>
                <a:gd name="T90" fmla="*/ 16 w 22"/>
                <a:gd name="T91" fmla="*/ 20 h 26"/>
                <a:gd name="T92" fmla="*/ 16 w 22"/>
                <a:gd name="T93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" h="26">
                  <a:moveTo>
                    <a:pt x="16" y="20"/>
                  </a:moveTo>
                  <a:lnTo>
                    <a:pt x="16" y="20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6" y="2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4" y="24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20"/>
                  </a:lnTo>
                  <a:lnTo>
                    <a:pt x="1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9" name="Freeform 531"/>
            <p:cNvSpPr>
              <a:spLocks noEditPoints="1"/>
            </p:cNvSpPr>
            <p:nvPr/>
          </p:nvSpPr>
          <p:spPr bwMode="auto">
            <a:xfrm>
              <a:off x="3846513" y="3578225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6 w 22"/>
                <a:gd name="T5" fmla="*/ 0 h 34"/>
                <a:gd name="T6" fmla="*/ 2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2 w 22"/>
                <a:gd name="T13" fmla="*/ 32 h 34"/>
                <a:gd name="T14" fmla="*/ 12 w 22"/>
                <a:gd name="T15" fmla="*/ 34 h 34"/>
                <a:gd name="T16" fmla="*/ 16 w 22"/>
                <a:gd name="T17" fmla="*/ 34 h 34"/>
                <a:gd name="T18" fmla="*/ 20 w 22"/>
                <a:gd name="T19" fmla="*/ 30 h 34"/>
                <a:gd name="T20" fmla="*/ 22 w 22"/>
                <a:gd name="T21" fmla="*/ 24 h 34"/>
                <a:gd name="T22" fmla="*/ 22 w 22"/>
                <a:gd name="T23" fmla="*/ 18 h 34"/>
                <a:gd name="T24" fmla="*/ 18 w 22"/>
                <a:gd name="T25" fmla="*/ 16 h 34"/>
                <a:gd name="T26" fmla="*/ 12 w 22"/>
                <a:gd name="T27" fmla="*/ 12 h 34"/>
                <a:gd name="T28" fmla="*/ 8 w 22"/>
                <a:gd name="T29" fmla="*/ 14 h 34"/>
                <a:gd name="T30" fmla="*/ 4 w 22"/>
                <a:gd name="T31" fmla="*/ 16 h 34"/>
                <a:gd name="T32" fmla="*/ 4 w 22"/>
                <a:gd name="T33" fmla="*/ 8 h 34"/>
                <a:gd name="T34" fmla="*/ 8 w 22"/>
                <a:gd name="T35" fmla="*/ 4 h 34"/>
                <a:gd name="T36" fmla="*/ 12 w 22"/>
                <a:gd name="T37" fmla="*/ 4 h 34"/>
                <a:gd name="T38" fmla="*/ 16 w 22"/>
                <a:gd name="T39" fmla="*/ 6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0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30 h 34"/>
                <a:gd name="T56" fmla="*/ 12 w 22"/>
                <a:gd name="T57" fmla="*/ 32 h 34"/>
                <a:gd name="T58" fmla="*/ 8 w 22"/>
                <a:gd name="T59" fmla="*/ 30 h 34"/>
                <a:gd name="T60" fmla="*/ 4 w 22"/>
                <a:gd name="T61" fmla="*/ 28 h 34"/>
                <a:gd name="T62" fmla="*/ 4 w 22"/>
                <a:gd name="T63" fmla="*/ 24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0" name="Freeform 532"/>
            <p:cNvSpPr>
              <a:spLocks/>
            </p:cNvSpPr>
            <p:nvPr/>
          </p:nvSpPr>
          <p:spPr bwMode="auto">
            <a:xfrm>
              <a:off x="3887788" y="3578225"/>
              <a:ext cx="34925" cy="53975"/>
            </a:xfrm>
            <a:custGeom>
              <a:avLst/>
              <a:gdLst>
                <a:gd name="T0" fmla="*/ 18 w 22"/>
                <a:gd name="T1" fmla="*/ 4 h 34"/>
                <a:gd name="T2" fmla="*/ 18 w 22"/>
                <a:gd name="T3" fmla="*/ 4 h 34"/>
                <a:gd name="T4" fmla="*/ 12 w 22"/>
                <a:gd name="T5" fmla="*/ 14 h 34"/>
                <a:gd name="T6" fmla="*/ 12 w 22"/>
                <a:gd name="T7" fmla="*/ 14 h 34"/>
                <a:gd name="T8" fmla="*/ 6 w 22"/>
                <a:gd name="T9" fmla="*/ 24 h 34"/>
                <a:gd name="T10" fmla="*/ 6 w 22"/>
                <a:gd name="T11" fmla="*/ 24 h 34"/>
                <a:gd name="T12" fmla="*/ 6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2 w 22"/>
                <a:gd name="T19" fmla="*/ 24 h 34"/>
                <a:gd name="T20" fmla="*/ 12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4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8 w 22"/>
                <a:gd name="T35" fmla="*/ 4 h 34"/>
                <a:gd name="T36" fmla="*/ 18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8" y="4"/>
                  </a:moveTo>
                  <a:lnTo>
                    <a:pt x="18" y="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8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1" name="Freeform 533"/>
            <p:cNvSpPr>
              <a:spLocks noEditPoints="1"/>
            </p:cNvSpPr>
            <p:nvPr/>
          </p:nvSpPr>
          <p:spPr bwMode="auto">
            <a:xfrm>
              <a:off x="3494088" y="3578225"/>
              <a:ext cx="38100" cy="53975"/>
            </a:xfrm>
            <a:custGeom>
              <a:avLst/>
              <a:gdLst>
                <a:gd name="T0" fmla="*/ 20 w 24"/>
                <a:gd name="T1" fmla="*/ 2 h 34"/>
                <a:gd name="T2" fmla="*/ 14 w 24"/>
                <a:gd name="T3" fmla="*/ 0 h 34"/>
                <a:gd name="T4" fmla="*/ 8 w 24"/>
                <a:gd name="T5" fmla="*/ 0 h 34"/>
                <a:gd name="T6" fmla="*/ 4 w 24"/>
                <a:gd name="T7" fmla="*/ 4 h 34"/>
                <a:gd name="T8" fmla="*/ 0 w 24"/>
                <a:gd name="T9" fmla="*/ 18 h 34"/>
                <a:gd name="T10" fmla="*/ 2 w 24"/>
                <a:gd name="T11" fmla="*/ 26 h 34"/>
                <a:gd name="T12" fmla="*/ 4 w 24"/>
                <a:gd name="T13" fmla="*/ 32 h 34"/>
                <a:gd name="T14" fmla="*/ 12 w 24"/>
                <a:gd name="T15" fmla="*/ 34 h 34"/>
                <a:gd name="T16" fmla="*/ 18 w 24"/>
                <a:gd name="T17" fmla="*/ 34 h 34"/>
                <a:gd name="T18" fmla="*/ 22 w 24"/>
                <a:gd name="T19" fmla="*/ 30 h 34"/>
                <a:gd name="T20" fmla="*/ 24 w 24"/>
                <a:gd name="T21" fmla="*/ 24 h 34"/>
                <a:gd name="T22" fmla="*/ 22 w 24"/>
                <a:gd name="T23" fmla="*/ 18 h 34"/>
                <a:gd name="T24" fmla="*/ 20 w 24"/>
                <a:gd name="T25" fmla="*/ 16 h 34"/>
                <a:gd name="T26" fmla="*/ 14 w 24"/>
                <a:gd name="T27" fmla="*/ 12 h 34"/>
                <a:gd name="T28" fmla="*/ 8 w 24"/>
                <a:gd name="T29" fmla="*/ 14 h 34"/>
                <a:gd name="T30" fmla="*/ 6 w 24"/>
                <a:gd name="T31" fmla="*/ 16 h 34"/>
                <a:gd name="T32" fmla="*/ 6 w 24"/>
                <a:gd name="T33" fmla="*/ 8 h 34"/>
                <a:gd name="T34" fmla="*/ 10 w 24"/>
                <a:gd name="T35" fmla="*/ 4 h 34"/>
                <a:gd name="T36" fmla="*/ 12 w 24"/>
                <a:gd name="T37" fmla="*/ 4 h 34"/>
                <a:gd name="T38" fmla="*/ 18 w 24"/>
                <a:gd name="T39" fmla="*/ 6 h 34"/>
                <a:gd name="T40" fmla="*/ 18 w 24"/>
                <a:gd name="T41" fmla="*/ 8 h 34"/>
                <a:gd name="T42" fmla="*/ 22 w 24"/>
                <a:gd name="T43" fmla="*/ 8 h 34"/>
                <a:gd name="T44" fmla="*/ 20 w 24"/>
                <a:gd name="T45" fmla="*/ 2 h 34"/>
                <a:gd name="T46" fmla="*/ 8 w 24"/>
                <a:gd name="T47" fmla="*/ 18 h 34"/>
                <a:gd name="T48" fmla="*/ 12 w 24"/>
                <a:gd name="T49" fmla="*/ 16 h 34"/>
                <a:gd name="T50" fmla="*/ 18 w 24"/>
                <a:gd name="T51" fmla="*/ 18 h 34"/>
                <a:gd name="T52" fmla="*/ 20 w 24"/>
                <a:gd name="T53" fmla="*/ 24 h 34"/>
                <a:gd name="T54" fmla="*/ 18 w 24"/>
                <a:gd name="T55" fmla="*/ 30 h 34"/>
                <a:gd name="T56" fmla="*/ 12 w 24"/>
                <a:gd name="T57" fmla="*/ 32 h 34"/>
                <a:gd name="T58" fmla="*/ 10 w 24"/>
                <a:gd name="T59" fmla="*/ 30 h 34"/>
                <a:gd name="T60" fmla="*/ 6 w 24"/>
                <a:gd name="T61" fmla="*/ 28 h 34"/>
                <a:gd name="T62" fmla="*/ 6 w 24"/>
                <a:gd name="T63" fmla="*/ 24 h 34"/>
                <a:gd name="T64" fmla="*/ 8 w 24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2" name="Freeform 534"/>
            <p:cNvSpPr>
              <a:spLocks/>
            </p:cNvSpPr>
            <p:nvPr/>
          </p:nvSpPr>
          <p:spPr bwMode="auto">
            <a:xfrm>
              <a:off x="3541713" y="3578225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8 w 14"/>
                <a:gd name="T7" fmla="*/ 4 h 34"/>
                <a:gd name="T8" fmla="*/ 8 w 14"/>
                <a:gd name="T9" fmla="*/ 4 h 34"/>
                <a:gd name="T10" fmla="*/ 0 w 14"/>
                <a:gd name="T11" fmla="*/ 8 h 34"/>
                <a:gd name="T12" fmla="*/ 0 w 14"/>
                <a:gd name="T13" fmla="*/ 12 h 34"/>
                <a:gd name="T14" fmla="*/ 0 w 14"/>
                <a:gd name="T15" fmla="*/ 12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8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8" y="4"/>
                  </a:lnTo>
                  <a:lnTo>
                    <a:pt x="8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3" name="Freeform 535"/>
            <p:cNvSpPr>
              <a:spLocks/>
            </p:cNvSpPr>
            <p:nvPr/>
          </p:nvSpPr>
          <p:spPr bwMode="auto">
            <a:xfrm>
              <a:off x="3122613" y="3578225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12 w 22"/>
                <a:gd name="T3" fmla="*/ 34 h 34"/>
                <a:gd name="T4" fmla="*/ 16 w 22"/>
                <a:gd name="T5" fmla="*/ 34 h 34"/>
                <a:gd name="T6" fmla="*/ 20 w 22"/>
                <a:gd name="T7" fmla="*/ 32 h 34"/>
                <a:gd name="T8" fmla="*/ 22 w 22"/>
                <a:gd name="T9" fmla="*/ 24 h 34"/>
                <a:gd name="T10" fmla="*/ 20 w 22"/>
                <a:gd name="T11" fmla="*/ 18 h 34"/>
                <a:gd name="T12" fmla="*/ 16 w 22"/>
                <a:gd name="T13" fmla="*/ 16 h 34"/>
                <a:gd name="T14" fmla="*/ 20 w 22"/>
                <a:gd name="T15" fmla="*/ 12 h 34"/>
                <a:gd name="T16" fmla="*/ 20 w 22"/>
                <a:gd name="T17" fmla="*/ 8 h 34"/>
                <a:gd name="T18" fmla="*/ 20 w 22"/>
                <a:gd name="T19" fmla="*/ 4 h 34"/>
                <a:gd name="T20" fmla="*/ 16 w 22"/>
                <a:gd name="T21" fmla="*/ 0 h 34"/>
                <a:gd name="T22" fmla="*/ 10 w 22"/>
                <a:gd name="T23" fmla="*/ 0 h 34"/>
                <a:gd name="T24" fmla="*/ 8 w 22"/>
                <a:gd name="T25" fmla="*/ 0 h 34"/>
                <a:gd name="T26" fmla="*/ 4 w 22"/>
                <a:gd name="T27" fmla="*/ 2 h 34"/>
                <a:gd name="T28" fmla="*/ 0 w 22"/>
                <a:gd name="T29" fmla="*/ 8 h 34"/>
                <a:gd name="T30" fmla="*/ 4 w 22"/>
                <a:gd name="T31" fmla="*/ 10 h 34"/>
                <a:gd name="T32" fmla="*/ 6 w 22"/>
                <a:gd name="T33" fmla="*/ 4 h 34"/>
                <a:gd name="T34" fmla="*/ 10 w 22"/>
                <a:gd name="T35" fmla="*/ 4 h 34"/>
                <a:gd name="T36" fmla="*/ 14 w 22"/>
                <a:gd name="T37" fmla="*/ 4 h 34"/>
                <a:gd name="T38" fmla="*/ 16 w 22"/>
                <a:gd name="T39" fmla="*/ 8 h 34"/>
                <a:gd name="T40" fmla="*/ 14 w 22"/>
                <a:gd name="T41" fmla="*/ 12 h 34"/>
                <a:gd name="T42" fmla="*/ 10 w 22"/>
                <a:gd name="T43" fmla="*/ 14 h 34"/>
                <a:gd name="T44" fmla="*/ 8 w 22"/>
                <a:gd name="T45" fmla="*/ 14 h 34"/>
                <a:gd name="T46" fmla="*/ 8 w 22"/>
                <a:gd name="T47" fmla="*/ 18 h 34"/>
                <a:gd name="T48" fmla="*/ 12 w 22"/>
                <a:gd name="T49" fmla="*/ 18 h 34"/>
                <a:gd name="T50" fmla="*/ 16 w 22"/>
                <a:gd name="T51" fmla="*/ 20 h 34"/>
                <a:gd name="T52" fmla="*/ 18 w 22"/>
                <a:gd name="T53" fmla="*/ 24 h 34"/>
                <a:gd name="T54" fmla="*/ 16 w 22"/>
                <a:gd name="T55" fmla="*/ 30 h 34"/>
                <a:gd name="T56" fmla="*/ 12 w 22"/>
                <a:gd name="T57" fmla="*/ 32 h 34"/>
                <a:gd name="T58" fmla="*/ 6 w 22"/>
                <a:gd name="T59" fmla="*/ 30 h 34"/>
                <a:gd name="T60" fmla="*/ 0 w 22"/>
                <a:gd name="T61" fmla="*/ 26 h 34"/>
                <a:gd name="T62" fmla="*/ 2 w 22"/>
                <a:gd name="T63" fmla="*/ 30 h 34"/>
                <a:gd name="T64" fmla="*/ 4 w 22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4" name="Freeform 536"/>
            <p:cNvSpPr>
              <a:spLocks/>
            </p:cNvSpPr>
            <p:nvPr/>
          </p:nvSpPr>
          <p:spPr bwMode="auto">
            <a:xfrm>
              <a:off x="3163888" y="3578225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20 w 22"/>
                <a:gd name="T13" fmla="*/ 18 h 34"/>
                <a:gd name="T14" fmla="*/ 20 w 22"/>
                <a:gd name="T15" fmla="*/ 18 h 34"/>
                <a:gd name="T16" fmla="*/ 22 w 22"/>
                <a:gd name="T17" fmla="*/ 14 h 34"/>
                <a:gd name="T18" fmla="*/ 22 w 22"/>
                <a:gd name="T19" fmla="*/ 14 h 34"/>
                <a:gd name="T20" fmla="*/ 22 w 22"/>
                <a:gd name="T21" fmla="*/ 10 h 34"/>
                <a:gd name="T22" fmla="*/ 22 w 22"/>
                <a:gd name="T23" fmla="*/ 10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2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8 w 22"/>
                <a:gd name="T51" fmla="*/ 6 h 34"/>
                <a:gd name="T52" fmla="*/ 8 w 22"/>
                <a:gd name="T53" fmla="*/ 6 h 34"/>
                <a:gd name="T54" fmla="*/ 12 w 22"/>
                <a:gd name="T55" fmla="*/ 4 h 34"/>
                <a:gd name="T56" fmla="*/ 12 w 22"/>
                <a:gd name="T57" fmla="*/ 4 h 34"/>
                <a:gd name="T58" fmla="*/ 16 w 22"/>
                <a:gd name="T59" fmla="*/ 6 h 34"/>
                <a:gd name="T60" fmla="*/ 16 w 22"/>
                <a:gd name="T61" fmla="*/ 6 h 34"/>
                <a:gd name="T62" fmla="*/ 18 w 22"/>
                <a:gd name="T63" fmla="*/ 10 h 34"/>
                <a:gd name="T64" fmla="*/ 18 w 22"/>
                <a:gd name="T65" fmla="*/ 10 h 34"/>
                <a:gd name="T66" fmla="*/ 16 w 22"/>
                <a:gd name="T67" fmla="*/ 14 h 34"/>
                <a:gd name="T68" fmla="*/ 16 w 22"/>
                <a:gd name="T69" fmla="*/ 14 h 34"/>
                <a:gd name="T70" fmla="*/ 10 w 22"/>
                <a:gd name="T71" fmla="*/ 22 h 34"/>
                <a:gd name="T72" fmla="*/ 10 w 22"/>
                <a:gd name="T73" fmla="*/ 22 h 34"/>
                <a:gd name="T74" fmla="*/ 4 w 22"/>
                <a:gd name="T75" fmla="*/ 26 h 34"/>
                <a:gd name="T76" fmla="*/ 4 w 22"/>
                <a:gd name="T77" fmla="*/ 26 h 34"/>
                <a:gd name="T78" fmla="*/ 0 w 22"/>
                <a:gd name="T79" fmla="*/ 32 h 34"/>
                <a:gd name="T80" fmla="*/ 0 w 22"/>
                <a:gd name="T81" fmla="*/ 32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5" name="Freeform 537"/>
            <p:cNvSpPr>
              <a:spLocks noEditPoints="1"/>
            </p:cNvSpPr>
            <p:nvPr/>
          </p:nvSpPr>
          <p:spPr bwMode="auto">
            <a:xfrm>
              <a:off x="3208338" y="3578225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6 w 22"/>
                <a:gd name="T5" fmla="*/ 0 h 34"/>
                <a:gd name="T6" fmla="*/ 2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2 w 22"/>
                <a:gd name="T13" fmla="*/ 32 h 34"/>
                <a:gd name="T14" fmla="*/ 12 w 22"/>
                <a:gd name="T15" fmla="*/ 34 h 34"/>
                <a:gd name="T16" fmla="*/ 16 w 22"/>
                <a:gd name="T17" fmla="*/ 34 h 34"/>
                <a:gd name="T18" fmla="*/ 20 w 22"/>
                <a:gd name="T19" fmla="*/ 30 h 34"/>
                <a:gd name="T20" fmla="*/ 22 w 22"/>
                <a:gd name="T21" fmla="*/ 24 h 34"/>
                <a:gd name="T22" fmla="*/ 22 w 22"/>
                <a:gd name="T23" fmla="*/ 18 h 34"/>
                <a:gd name="T24" fmla="*/ 18 w 22"/>
                <a:gd name="T25" fmla="*/ 16 h 34"/>
                <a:gd name="T26" fmla="*/ 12 w 22"/>
                <a:gd name="T27" fmla="*/ 12 h 34"/>
                <a:gd name="T28" fmla="*/ 8 w 22"/>
                <a:gd name="T29" fmla="*/ 14 h 34"/>
                <a:gd name="T30" fmla="*/ 4 w 22"/>
                <a:gd name="T31" fmla="*/ 16 h 34"/>
                <a:gd name="T32" fmla="*/ 4 w 22"/>
                <a:gd name="T33" fmla="*/ 8 h 34"/>
                <a:gd name="T34" fmla="*/ 8 w 22"/>
                <a:gd name="T35" fmla="*/ 4 h 34"/>
                <a:gd name="T36" fmla="*/ 12 w 22"/>
                <a:gd name="T37" fmla="*/ 4 h 34"/>
                <a:gd name="T38" fmla="*/ 16 w 22"/>
                <a:gd name="T39" fmla="*/ 6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0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30 h 34"/>
                <a:gd name="T56" fmla="*/ 12 w 22"/>
                <a:gd name="T57" fmla="*/ 32 h 34"/>
                <a:gd name="T58" fmla="*/ 8 w 22"/>
                <a:gd name="T59" fmla="*/ 30 h 34"/>
                <a:gd name="T60" fmla="*/ 6 w 22"/>
                <a:gd name="T61" fmla="*/ 28 h 34"/>
                <a:gd name="T62" fmla="*/ 4 w 22"/>
                <a:gd name="T63" fmla="*/ 24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6" name="Freeform 538"/>
            <p:cNvSpPr>
              <a:spLocks/>
            </p:cNvSpPr>
            <p:nvPr/>
          </p:nvSpPr>
          <p:spPr bwMode="auto">
            <a:xfrm>
              <a:off x="2773363" y="3578225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4 w 22"/>
                <a:gd name="T3" fmla="*/ 32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4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8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8 h 34"/>
                <a:gd name="T24" fmla="*/ 20 w 22"/>
                <a:gd name="T25" fmla="*/ 14 h 34"/>
                <a:gd name="T26" fmla="*/ 20 w 22"/>
                <a:gd name="T27" fmla="*/ 14 h 34"/>
                <a:gd name="T28" fmla="*/ 16 w 22"/>
                <a:gd name="T29" fmla="*/ 12 h 34"/>
                <a:gd name="T30" fmla="*/ 12 w 22"/>
                <a:gd name="T31" fmla="*/ 12 h 34"/>
                <a:gd name="T32" fmla="*/ 12 w 22"/>
                <a:gd name="T33" fmla="*/ 12 h 34"/>
                <a:gd name="T34" fmla="*/ 6 w 22"/>
                <a:gd name="T35" fmla="*/ 14 h 34"/>
                <a:gd name="T36" fmla="*/ 8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8 h 34"/>
                <a:gd name="T46" fmla="*/ 4 w 22"/>
                <a:gd name="T47" fmla="*/ 18 h 34"/>
                <a:gd name="T48" fmla="*/ 4 w 22"/>
                <a:gd name="T49" fmla="*/ 18 h 34"/>
                <a:gd name="T50" fmla="*/ 8 w 22"/>
                <a:gd name="T51" fmla="*/ 16 h 34"/>
                <a:gd name="T52" fmla="*/ 8 w 22"/>
                <a:gd name="T53" fmla="*/ 16 h 34"/>
                <a:gd name="T54" fmla="*/ 10 w 22"/>
                <a:gd name="T55" fmla="*/ 16 h 34"/>
                <a:gd name="T56" fmla="*/ 10 w 22"/>
                <a:gd name="T57" fmla="*/ 16 h 34"/>
                <a:gd name="T58" fmla="*/ 14 w 22"/>
                <a:gd name="T59" fmla="*/ 16 h 34"/>
                <a:gd name="T60" fmla="*/ 16 w 22"/>
                <a:gd name="T61" fmla="*/ 18 h 34"/>
                <a:gd name="T62" fmla="*/ 16 w 22"/>
                <a:gd name="T63" fmla="*/ 18 h 34"/>
                <a:gd name="T64" fmla="*/ 18 w 22"/>
                <a:gd name="T65" fmla="*/ 20 h 34"/>
                <a:gd name="T66" fmla="*/ 18 w 22"/>
                <a:gd name="T67" fmla="*/ 24 h 34"/>
                <a:gd name="T68" fmla="*/ 18 w 22"/>
                <a:gd name="T69" fmla="*/ 24 h 34"/>
                <a:gd name="T70" fmla="*/ 18 w 22"/>
                <a:gd name="T71" fmla="*/ 26 h 34"/>
                <a:gd name="T72" fmla="*/ 16 w 22"/>
                <a:gd name="T73" fmla="*/ 30 h 34"/>
                <a:gd name="T74" fmla="*/ 16 w 22"/>
                <a:gd name="T75" fmla="*/ 30 h 34"/>
                <a:gd name="T76" fmla="*/ 14 w 22"/>
                <a:gd name="T77" fmla="*/ 30 h 34"/>
                <a:gd name="T78" fmla="*/ 10 w 22"/>
                <a:gd name="T79" fmla="*/ 32 h 34"/>
                <a:gd name="T80" fmla="*/ 10 w 22"/>
                <a:gd name="T81" fmla="*/ 32 h 34"/>
                <a:gd name="T82" fmla="*/ 6 w 22"/>
                <a:gd name="T83" fmla="*/ 30 h 34"/>
                <a:gd name="T84" fmla="*/ 6 w 22"/>
                <a:gd name="T85" fmla="*/ 30 h 34"/>
                <a:gd name="T86" fmla="*/ 4 w 22"/>
                <a:gd name="T87" fmla="*/ 24 h 34"/>
                <a:gd name="T88" fmla="*/ 0 w 22"/>
                <a:gd name="T89" fmla="*/ 26 h 34"/>
                <a:gd name="T90" fmla="*/ 0 w 22"/>
                <a:gd name="T91" fmla="*/ 26 h 34"/>
                <a:gd name="T92" fmla="*/ 0 w 22"/>
                <a:gd name="T93" fmla="*/ 30 h 34"/>
                <a:gd name="T94" fmla="*/ 4 w 22"/>
                <a:gd name="T95" fmla="*/ 32 h 34"/>
                <a:gd name="T96" fmla="*/ 4 w 22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6" y="14"/>
                  </a:lnTo>
                  <a:lnTo>
                    <a:pt x="8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7" name="Freeform 539"/>
            <p:cNvSpPr>
              <a:spLocks/>
            </p:cNvSpPr>
            <p:nvPr/>
          </p:nvSpPr>
          <p:spPr bwMode="auto">
            <a:xfrm>
              <a:off x="2814638" y="3578225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18 w 22"/>
                <a:gd name="T13" fmla="*/ 18 h 34"/>
                <a:gd name="T14" fmla="*/ 18 w 22"/>
                <a:gd name="T15" fmla="*/ 18 h 34"/>
                <a:gd name="T16" fmla="*/ 22 w 22"/>
                <a:gd name="T17" fmla="*/ 14 h 34"/>
                <a:gd name="T18" fmla="*/ 22 w 22"/>
                <a:gd name="T19" fmla="*/ 14 h 34"/>
                <a:gd name="T20" fmla="*/ 22 w 22"/>
                <a:gd name="T21" fmla="*/ 10 h 34"/>
                <a:gd name="T22" fmla="*/ 22 w 22"/>
                <a:gd name="T23" fmla="*/ 10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0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6 w 22"/>
                <a:gd name="T51" fmla="*/ 6 h 34"/>
                <a:gd name="T52" fmla="*/ 6 w 22"/>
                <a:gd name="T53" fmla="*/ 6 h 34"/>
                <a:gd name="T54" fmla="*/ 12 w 22"/>
                <a:gd name="T55" fmla="*/ 4 h 34"/>
                <a:gd name="T56" fmla="*/ 12 w 22"/>
                <a:gd name="T57" fmla="*/ 4 h 34"/>
                <a:gd name="T58" fmla="*/ 16 w 22"/>
                <a:gd name="T59" fmla="*/ 6 h 34"/>
                <a:gd name="T60" fmla="*/ 16 w 22"/>
                <a:gd name="T61" fmla="*/ 6 h 34"/>
                <a:gd name="T62" fmla="*/ 18 w 22"/>
                <a:gd name="T63" fmla="*/ 10 h 34"/>
                <a:gd name="T64" fmla="*/ 18 w 22"/>
                <a:gd name="T65" fmla="*/ 10 h 34"/>
                <a:gd name="T66" fmla="*/ 16 w 22"/>
                <a:gd name="T67" fmla="*/ 14 h 34"/>
                <a:gd name="T68" fmla="*/ 16 w 22"/>
                <a:gd name="T69" fmla="*/ 14 h 34"/>
                <a:gd name="T70" fmla="*/ 8 w 22"/>
                <a:gd name="T71" fmla="*/ 22 h 34"/>
                <a:gd name="T72" fmla="*/ 8 w 22"/>
                <a:gd name="T73" fmla="*/ 22 h 34"/>
                <a:gd name="T74" fmla="*/ 4 w 22"/>
                <a:gd name="T75" fmla="*/ 26 h 34"/>
                <a:gd name="T76" fmla="*/ 4 w 22"/>
                <a:gd name="T77" fmla="*/ 26 h 34"/>
                <a:gd name="T78" fmla="*/ 0 w 22"/>
                <a:gd name="T79" fmla="*/ 32 h 34"/>
                <a:gd name="T80" fmla="*/ 0 w 22"/>
                <a:gd name="T81" fmla="*/ 32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8" name="Freeform 540"/>
            <p:cNvSpPr>
              <a:spLocks noEditPoints="1"/>
            </p:cNvSpPr>
            <p:nvPr/>
          </p:nvSpPr>
          <p:spPr bwMode="auto">
            <a:xfrm>
              <a:off x="2859088" y="3578225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10 w 22"/>
                <a:gd name="T3" fmla="*/ 34 h 34"/>
                <a:gd name="T4" fmla="*/ 16 w 22"/>
                <a:gd name="T5" fmla="*/ 32 h 34"/>
                <a:gd name="T6" fmla="*/ 20 w 22"/>
                <a:gd name="T7" fmla="*/ 26 h 34"/>
                <a:gd name="T8" fmla="*/ 22 w 22"/>
                <a:gd name="T9" fmla="*/ 16 h 34"/>
                <a:gd name="T10" fmla="*/ 20 w 22"/>
                <a:gd name="T11" fmla="*/ 6 h 34"/>
                <a:gd name="T12" fmla="*/ 16 w 22"/>
                <a:gd name="T13" fmla="*/ 2 h 34"/>
                <a:gd name="T14" fmla="*/ 10 w 22"/>
                <a:gd name="T15" fmla="*/ 0 h 34"/>
                <a:gd name="T16" fmla="*/ 6 w 22"/>
                <a:gd name="T17" fmla="*/ 0 h 34"/>
                <a:gd name="T18" fmla="*/ 2 w 22"/>
                <a:gd name="T19" fmla="*/ 2 h 34"/>
                <a:gd name="T20" fmla="*/ 0 w 22"/>
                <a:gd name="T21" fmla="*/ 12 h 34"/>
                <a:gd name="T22" fmla="*/ 0 w 22"/>
                <a:gd name="T23" fmla="*/ 16 h 34"/>
                <a:gd name="T24" fmla="*/ 2 w 22"/>
                <a:gd name="T25" fmla="*/ 20 h 34"/>
                <a:gd name="T26" fmla="*/ 10 w 22"/>
                <a:gd name="T27" fmla="*/ 22 h 34"/>
                <a:gd name="T28" fmla="*/ 14 w 22"/>
                <a:gd name="T29" fmla="*/ 22 h 34"/>
                <a:gd name="T30" fmla="*/ 18 w 22"/>
                <a:gd name="T31" fmla="*/ 18 h 34"/>
                <a:gd name="T32" fmla="*/ 18 w 22"/>
                <a:gd name="T33" fmla="*/ 18 h 34"/>
                <a:gd name="T34" fmla="*/ 16 w 22"/>
                <a:gd name="T35" fmla="*/ 24 h 34"/>
                <a:gd name="T36" fmla="*/ 16 w 22"/>
                <a:gd name="T37" fmla="*/ 28 h 34"/>
                <a:gd name="T38" fmla="*/ 12 w 22"/>
                <a:gd name="T39" fmla="*/ 30 h 34"/>
                <a:gd name="T40" fmla="*/ 10 w 22"/>
                <a:gd name="T41" fmla="*/ 32 h 34"/>
                <a:gd name="T42" fmla="*/ 6 w 22"/>
                <a:gd name="T43" fmla="*/ 30 h 34"/>
                <a:gd name="T44" fmla="*/ 4 w 22"/>
                <a:gd name="T45" fmla="*/ 26 h 34"/>
                <a:gd name="T46" fmla="*/ 0 w 22"/>
                <a:gd name="T47" fmla="*/ 26 h 34"/>
                <a:gd name="T48" fmla="*/ 2 w 22"/>
                <a:gd name="T49" fmla="*/ 32 h 34"/>
                <a:gd name="T50" fmla="*/ 16 w 22"/>
                <a:gd name="T51" fmla="*/ 16 h 34"/>
                <a:gd name="T52" fmla="*/ 10 w 22"/>
                <a:gd name="T53" fmla="*/ 18 h 34"/>
                <a:gd name="T54" fmla="*/ 6 w 22"/>
                <a:gd name="T55" fmla="*/ 16 h 34"/>
                <a:gd name="T56" fmla="*/ 4 w 22"/>
                <a:gd name="T57" fmla="*/ 12 h 34"/>
                <a:gd name="T58" fmla="*/ 4 w 22"/>
                <a:gd name="T59" fmla="*/ 8 h 34"/>
                <a:gd name="T60" fmla="*/ 6 w 22"/>
                <a:gd name="T61" fmla="*/ 6 h 34"/>
                <a:gd name="T62" fmla="*/ 10 w 22"/>
                <a:gd name="T63" fmla="*/ 4 h 34"/>
                <a:gd name="T64" fmla="*/ 16 w 22"/>
                <a:gd name="T65" fmla="*/ 6 h 34"/>
                <a:gd name="T66" fmla="*/ 18 w 22"/>
                <a:gd name="T67" fmla="*/ 12 h 34"/>
                <a:gd name="T68" fmla="*/ 16 w 22"/>
                <a:gd name="T6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9" name="Freeform 541"/>
            <p:cNvSpPr>
              <a:spLocks/>
            </p:cNvSpPr>
            <p:nvPr/>
          </p:nvSpPr>
          <p:spPr bwMode="auto">
            <a:xfrm>
              <a:off x="2439988" y="3578225"/>
              <a:ext cx="41275" cy="53975"/>
            </a:xfrm>
            <a:custGeom>
              <a:avLst/>
              <a:gdLst>
                <a:gd name="T0" fmla="*/ 26 w 26"/>
                <a:gd name="T1" fmla="*/ 34 h 34"/>
                <a:gd name="T2" fmla="*/ 26 w 26"/>
                <a:gd name="T3" fmla="*/ 30 h 34"/>
                <a:gd name="T4" fmla="*/ 4 w 26"/>
                <a:gd name="T5" fmla="*/ 30 h 34"/>
                <a:gd name="T6" fmla="*/ 4 w 26"/>
                <a:gd name="T7" fmla="*/ 18 h 34"/>
                <a:gd name="T8" fmla="*/ 22 w 26"/>
                <a:gd name="T9" fmla="*/ 18 h 34"/>
                <a:gd name="T10" fmla="*/ 22 w 26"/>
                <a:gd name="T11" fmla="*/ 14 h 34"/>
                <a:gd name="T12" fmla="*/ 4 w 26"/>
                <a:gd name="T13" fmla="*/ 14 h 34"/>
                <a:gd name="T14" fmla="*/ 4 w 26"/>
                <a:gd name="T15" fmla="*/ 4 h 34"/>
                <a:gd name="T16" fmla="*/ 24 w 26"/>
                <a:gd name="T17" fmla="*/ 4 h 34"/>
                <a:gd name="T18" fmla="*/ 24 w 26"/>
                <a:gd name="T19" fmla="*/ 0 h 34"/>
                <a:gd name="T20" fmla="*/ 0 w 26"/>
                <a:gd name="T21" fmla="*/ 0 h 34"/>
                <a:gd name="T22" fmla="*/ 0 w 26"/>
                <a:gd name="T23" fmla="*/ 34 h 34"/>
                <a:gd name="T24" fmla="*/ 26 w 26"/>
                <a:gd name="T25" fmla="*/ 34 h 34"/>
                <a:gd name="T26" fmla="*/ 26 w 26"/>
                <a:gd name="T2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6" h="34">
                  <a:moveTo>
                    <a:pt x="26" y="34"/>
                  </a:moveTo>
                  <a:lnTo>
                    <a:pt x="26" y="30"/>
                  </a:lnTo>
                  <a:lnTo>
                    <a:pt x="4" y="30"/>
                  </a:lnTo>
                  <a:lnTo>
                    <a:pt x="4" y="18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4" y="14"/>
                  </a:lnTo>
                  <a:lnTo>
                    <a:pt x="4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6" y="34"/>
                  </a:lnTo>
                  <a:lnTo>
                    <a:pt x="26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0" name="Freeform 542"/>
            <p:cNvSpPr>
              <a:spLocks/>
            </p:cNvSpPr>
            <p:nvPr/>
          </p:nvSpPr>
          <p:spPr bwMode="auto">
            <a:xfrm>
              <a:off x="2487613" y="3578225"/>
              <a:ext cx="6350" cy="53975"/>
            </a:xfrm>
            <a:custGeom>
              <a:avLst/>
              <a:gdLst>
                <a:gd name="T0" fmla="*/ 4 w 4"/>
                <a:gd name="T1" fmla="*/ 34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34 h 34"/>
                <a:gd name="T8" fmla="*/ 4 w 4"/>
                <a:gd name="T9" fmla="*/ 34 h 34"/>
                <a:gd name="T10" fmla="*/ 4 w 4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4">
                  <a:moveTo>
                    <a:pt x="4" y="3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1" name="Freeform 543"/>
            <p:cNvSpPr>
              <a:spLocks noEditPoints="1"/>
            </p:cNvSpPr>
            <p:nvPr/>
          </p:nvSpPr>
          <p:spPr bwMode="auto">
            <a:xfrm>
              <a:off x="2506663" y="3578225"/>
              <a:ext cx="6350" cy="53975"/>
            </a:xfrm>
            <a:custGeom>
              <a:avLst/>
              <a:gdLst>
                <a:gd name="T0" fmla="*/ 4 w 4"/>
                <a:gd name="T1" fmla="*/ 4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4 h 34"/>
                <a:gd name="T8" fmla="*/ 4 w 4"/>
                <a:gd name="T9" fmla="*/ 4 h 34"/>
                <a:gd name="T10" fmla="*/ 4 w 4"/>
                <a:gd name="T11" fmla="*/ 4 h 34"/>
                <a:gd name="T12" fmla="*/ 4 w 4"/>
                <a:gd name="T13" fmla="*/ 34 h 34"/>
                <a:gd name="T14" fmla="*/ 4 w 4"/>
                <a:gd name="T15" fmla="*/ 10 h 34"/>
                <a:gd name="T16" fmla="*/ 0 w 4"/>
                <a:gd name="T17" fmla="*/ 10 h 34"/>
                <a:gd name="T18" fmla="*/ 0 w 4"/>
                <a:gd name="T19" fmla="*/ 34 h 34"/>
                <a:gd name="T20" fmla="*/ 4 w 4"/>
                <a:gd name="T21" fmla="*/ 34 h 34"/>
                <a:gd name="T22" fmla="*/ 4 w 4"/>
                <a:gd name="T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34"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4" y="34"/>
                  </a:moveTo>
                  <a:lnTo>
                    <a:pt x="4" y="10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2" name="Freeform 544"/>
            <p:cNvSpPr>
              <a:spLocks/>
            </p:cNvSpPr>
            <p:nvPr/>
          </p:nvSpPr>
          <p:spPr bwMode="auto">
            <a:xfrm>
              <a:off x="2519363" y="3590925"/>
              <a:ext cx="34925" cy="41275"/>
            </a:xfrm>
            <a:custGeom>
              <a:avLst/>
              <a:gdLst>
                <a:gd name="T0" fmla="*/ 4 w 22"/>
                <a:gd name="T1" fmla="*/ 24 h 26"/>
                <a:gd name="T2" fmla="*/ 12 w 22"/>
                <a:gd name="T3" fmla="*/ 26 h 26"/>
                <a:gd name="T4" fmla="*/ 16 w 22"/>
                <a:gd name="T5" fmla="*/ 26 h 26"/>
                <a:gd name="T6" fmla="*/ 20 w 22"/>
                <a:gd name="T7" fmla="*/ 22 h 26"/>
                <a:gd name="T8" fmla="*/ 22 w 22"/>
                <a:gd name="T9" fmla="*/ 20 h 26"/>
                <a:gd name="T10" fmla="*/ 20 w 22"/>
                <a:gd name="T11" fmla="*/ 16 h 26"/>
                <a:gd name="T12" fmla="*/ 18 w 22"/>
                <a:gd name="T13" fmla="*/ 14 h 26"/>
                <a:gd name="T14" fmla="*/ 12 w 22"/>
                <a:gd name="T15" fmla="*/ 12 h 26"/>
                <a:gd name="T16" fmla="*/ 8 w 22"/>
                <a:gd name="T17" fmla="*/ 10 h 26"/>
                <a:gd name="T18" fmla="*/ 6 w 22"/>
                <a:gd name="T19" fmla="*/ 10 h 26"/>
                <a:gd name="T20" fmla="*/ 6 w 22"/>
                <a:gd name="T21" fmla="*/ 8 h 26"/>
                <a:gd name="T22" fmla="*/ 6 w 22"/>
                <a:gd name="T23" fmla="*/ 6 h 26"/>
                <a:gd name="T24" fmla="*/ 10 w 22"/>
                <a:gd name="T25" fmla="*/ 4 h 26"/>
                <a:gd name="T26" fmla="*/ 14 w 22"/>
                <a:gd name="T27" fmla="*/ 6 h 26"/>
                <a:gd name="T28" fmla="*/ 16 w 22"/>
                <a:gd name="T29" fmla="*/ 8 h 26"/>
                <a:gd name="T30" fmla="*/ 20 w 22"/>
                <a:gd name="T31" fmla="*/ 8 h 26"/>
                <a:gd name="T32" fmla="*/ 18 w 22"/>
                <a:gd name="T33" fmla="*/ 4 h 26"/>
                <a:gd name="T34" fmla="*/ 16 w 22"/>
                <a:gd name="T35" fmla="*/ 2 h 26"/>
                <a:gd name="T36" fmla="*/ 10 w 22"/>
                <a:gd name="T37" fmla="*/ 0 h 26"/>
                <a:gd name="T38" fmla="*/ 6 w 22"/>
                <a:gd name="T39" fmla="*/ 2 h 26"/>
                <a:gd name="T40" fmla="*/ 4 w 22"/>
                <a:gd name="T41" fmla="*/ 2 h 26"/>
                <a:gd name="T42" fmla="*/ 2 w 22"/>
                <a:gd name="T43" fmla="*/ 4 h 26"/>
                <a:gd name="T44" fmla="*/ 2 w 22"/>
                <a:gd name="T45" fmla="*/ 8 h 26"/>
                <a:gd name="T46" fmla="*/ 2 w 22"/>
                <a:gd name="T47" fmla="*/ 12 h 26"/>
                <a:gd name="T48" fmla="*/ 4 w 22"/>
                <a:gd name="T49" fmla="*/ 14 h 26"/>
                <a:gd name="T50" fmla="*/ 12 w 22"/>
                <a:gd name="T51" fmla="*/ 16 h 26"/>
                <a:gd name="T52" fmla="*/ 16 w 22"/>
                <a:gd name="T53" fmla="*/ 18 h 26"/>
                <a:gd name="T54" fmla="*/ 16 w 22"/>
                <a:gd name="T55" fmla="*/ 20 h 26"/>
                <a:gd name="T56" fmla="*/ 16 w 22"/>
                <a:gd name="T57" fmla="*/ 22 h 26"/>
                <a:gd name="T58" fmla="*/ 12 w 22"/>
                <a:gd name="T59" fmla="*/ 24 h 26"/>
                <a:gd name="T60" fmla="*/ 6 w 22"/>
                <a:gd name="T61" fmla="*/ 22 h 26"/>
                <a:gd name="T62" fmla="*/ 0 w 22"/>
                <a:gd name="T63" fmla="*/ 18 h 26"/>
                <a:gd name="T64" fmla="*/ 2 w 22"/>
                <a:gd name="T65" fmla="*/ 22 h 26"/>
                <a:gd name="T66" fmla="*/ 4 w 22"/>
                <a:gd name="T67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2" h="26">
                  <a:moveTo>
                    <a:pt x="4" y="24"/>
                  </a:moveTo>
                  <a:lnTo>
                    <a:pt x="4" y="24"/>
                  </a:lnTo>
                  <a:lnTo>
                    <a:pt x="6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3" name="Freeform 545"/>
            <p:cNvSpPr>
              <a:spLocks noEditPoints="1"/>
            </p:cNvSpPr>
            <p:nvPr/>
          </p:nvSpPr>
          <p:spPr bwMode="auto">
            <a:xfrm>
              <a:off x="4160838" y="3457575"/>
              <a:ext cx="34925" cy="53975"/>
            </a:xfrm>
            <a:custGeom>
              <a:avLst/>
              <a:gdLst>
                <a:gd name="T0" fmla="*/ 18 w 22"/>
                <a:gd name="T1" fmla="*/ 34 h 34"/>
                <a:gd name="T2" fmla="*/ 18 w 22"/>
                <a:gd name="T3" fmla="*/ 26 h 34"/>
                <a:gd name="T4" fmla="*/ 22 w 22"/>
                <a:gd name="T5" fmla="*/ 26 h 34"/>
                <a:gd name="T6" fmla="*/ 22 w 22"/>
                <a:gd name="T7" fmla="*/ 22 h 34"/>
                <a:gd name="T8" fmla="*/ 18 w 22"/>
                <a:gd name="T9" fmla="*/ 22 h 34"/>
                <a:gd name="T10" fmla="*/ 18 w 22"/>
                <a:gd name="T11" fmla="*/ 0 h 34"/>
                <a:gd name="T12" fmla="*/ 14 w 22"/>
                <a:gd name="T13" fmla="*/ 0 h 34"/>
                <a:gd name="T14" fmla="*/ 0 w 22"/>
                <a:gd name="T15" fmla="*/ 22 h 34"/>
                <a:gd name="T16" fmla="*/ 0 w 22"/>
                <a:gd name="T17" fmla="*/ 26 h 34"/>
                <a:gd name="T18" fmla="*/ 14 w 22"/>
                <a:gd name="T19" fmla="*/ 26 h 34"/>
                <a:gd name="T20" fmla="*/ 14 w 22"/>
                <a:gd name="T21" fmla="*/ 34 h 34"/>
                <a:gd name="T22" fmla="*/ 18 w 22"/>
                <a:gd name="T23" fmla="*/ 34 h 34"/>
                <a:gd name="T24" fmla="*/ 18 w 22"/>
                <a:gd name="T25" fmla="*/ 34 h 34"/>
                <a:gd name="T26" fmla="*/ 4 w 22"/>
                <a:gd name="T27" fmla="*/ 22 h 34"/>
                <a:gd name="T28" fmla="*/ 14 w 22"/>
                <a:gd name="T29" fmla="*/ 6 h 34"/>
                <a:gd name="T30" fmla="*/ 14 w 22"/>
                <a:gd name="T31" fmla="*/ 22 h 34"/>
                <a:gd name="T32" fmla="*/ 4 w 22"/>
                <a:gd name="T33" fmla="*/ 22 h 34"/>
                <a:gd name="T34" fmla="*/ 4 w 22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34">
                  <a:moveTo>
                    <a:pt x="18" y="34"/>
                  </a:moveTo>
                  <a:lnTo>
                    <a:pt x="18" y="26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  <a:moveTo>
                    <a:pt x="4" y="22"/>
                  </a:moveTo>
                  <a:lnTo>
                    <a:pt x="14" y="6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4" name="Freeform 546"/>
            <p:cNvSpPr>
              <a:spLocks noEditPoints="1"/>
            </p:cNvSpPr>
            <p:nvPr/>
          </p:nvSpPr>
          <p:spPr bwMode="auto">
            <a:xfrm>
              <a:off x="4205288" y="3457575"/>
              <a:ext cx="34925" cy="53975"/>
            </a:xfrm>
            <a:custGeom>
              <a:avLst/>
              <a:gdLst>
                <a:gd name="T0" fmla="*/ 0 w 22"/>
                <a:gd name="T1" fmla="*/ 18 h 34"/>
                <a:gd name="T2" fmla="*/ 0 w 22"/>
                <a:gd name="T3" fmla="*/ 24 h 34"/>
                <a:gd name="T4" fmla="*/ 2 w 22"/>
                <a:gd name="T5" fmla="*/ 32 h 34"/>
                <a:gd name="T6" fmla="*/ 6 w 22"/>
                <a:gd name="T7" fmla="*/ 34 h 34"/>
                <a:gd name="T8" fmla="*/ 10 w 22"/>
                <a:gd name="T9" fmla="*/ 34 h 34"/>
                <a:gd name="T10" fmla="*/ 18 w 22"/>
                <a:gd name="T11" fmla="*/ 32 h 34"/>
                <a:gd name="T12" fmla="*/ 20 w 22"/>
                <a:gd name="T13" fmla="*/ 28 h 34"/>
                <a:gd name="T14" fmla="*/ 22 w 22"/>
                <a:gd name="T15" fmla="*/ 24 h 34"/>
                <a:gd name="T16" fmla="*/ 20 w 22"/>
                <a:gd name="T17" fmla="*/ 18 h 34"/>
                <a:gd name="T18" fmla="*/ 16 w 22"/>
                <a:gd name="T19" fmla="*/ 14 h 34"/>
                <a:gd name="T20" fmla="*/ 20 w 22"/>
                <a:gd name="T21" fmla="*/ 12 h 34"/>
                <a:gd name="T22" fmla="*/ 20 w 22"/>
                <a:gd name="T23" fmla="*/ 8 h 34"/>
                <a:gd name="T24" fmla="*/ 18 w 22"/>
                <a:gd name="T25" fmla="*/ 2 h 34"/>
                <a:gd name="T26" fmla="*/ 14 w 22"/>
                <a:gd name="T27" fmla="*/ 0 h 34"/>
                <a:gd name="T28" fmla="*/ 10 w 22"/>
                <a:gd name="T29" fmla="*/ 0 h 34"/>
                <a:gd name="T30" fmla="*/ 4 w 22"/>
                <a:gd name="T31" fmla="*/ 2 h 34"/>
                <a:gd name="T32" fmla="*/ 2 w 22"/>
                <a:gd name="T33" fmla="*/ 4 h 34"/>
                <a:gd name="T34" fmla="*/ 0 w 22"/>
                <a:gd name="T35" fmla="*/ 8 h 34"/>
                <a:gd name="T36" fmla="*/ 2 w 22"/>
                <a:gd name="T37" fmla="*/ 12 h 34"/>
                <a:gd name="T38" fmla="*/ 6 w 22"/>
                <a:gd name="T39" fmla="*/ 14 h 34"/>
                <a:gd name="T40" fmla="*/ 0 w 22"/>
                <a:gd name="T41" fmla="*/ 18 h 34"/>
                <a:gd name="T42" fmla="*/ 6 w 22"/>
                <a:gd name="T43" fmla="*/ 4 h 34"/>
                <a:gd name="T44" fmla="*/ 10 w 22"/>
                <a:gd name="T45" fmla="*/ 2 h 34"/>
                <a:gd name="T46" fmla="*/ 14 w 22"/>
                <a:gd name="T47" fmla="*/ 4 h 34"/>
                <a:gd name="T48" fmla="*/ 16 w 22"/>
                <a:gd name="T49" fmla="*/ 8 h 34"/>
                <a:gd name="T50" fmla="*/ 14 w 22"/>
                <a:gd name="T51" fmla="*/ 12 h 34"/>
                <a:gd name="T52" fmla="*/ 10 w 22"/>
                <a:gd name="T53" fmla="*/ 14 h 34"/>
                <a:gd name="T54" fmla="*/ 6 w 22"/>
                <a:gd name="T55" fmla="*/ 12 h 34"/>
                <a:gd name="T56" fmla="*/ 4 w 22"/>
                <a:gd name="T57" fmla="*/ 8 h 34"/>
                <a:gd name="T58" fmla="*/ 6 w 22"/>
                <a:gd name="T59" fmla="*/ 4 h 34"/>
                <a:gd name="T60" fmla="*/ 6 w 22"/>
                <a:gd name="T61" fmla="*/ 18 h 34"/>
                <a:gd name="T62" fmla="*/ 10 w 22"/>
                <a:gd name="T63" fmla="*/ 16 h 34"/>
                <a:gd name="T64" fmla="*/ 16 w 22"/>
                <a:gd name="T65" fmla="*/ 18 h 34"/>
                <a:gd name="T66" fmla="*/ 18 w 22"/>
                <a:gd name="T67" fmla="*/ 24 h 34"/>
                <a:gd name="T68" fmla="*/ 16 w 22"/>
                <a:gd name="T69" fmla="*/ 28 h 34"/>
                <a:gd name="T70" fmla="*/ 10 w 22"/>
                <a:gd name="T71" fmla="*/ 30 h 34"/>
                <a:gd name="T72" fmla="*/ 6 w 22"/>
                <a:gd name="T73" fmla="*/ 30 h 34"/>
                <a:gd name="T74" fmla="*/ 4 w 22"/>
                <a:gd name="T75" fmla="*/ 28 h 34"/>
                <a:gd name="T76" fmla="*/ 4 w 22"/>
                <a:gd name="T77" fmla="*/ 24 h 34"/>
                <a:gd name="T78" fmla="*/ 6 w 22"/>
                <a:gd name="T7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0" y="18"/>
                  </a:moveTo>
                  <a:lnTo>
                    <a:pt x="0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0" y="18"/>
                  </a:lnTo>
                  <a:lnTo>
                    <a:pt x="0" y="18"/>
                  </a:lnTo>
                  <a:close/>
                  <a:moveTo>
                    <a:pt x="6" y="4"/>
                  </a:move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5" name="Freeform 547"/>
            <p:cNvSpPr>
              <a:spLocks/>
            </p:cNvSpPr>
            <p:nvPr/>
          </p:nvSpPr>
          <p:spPr bwMode="auto">
            <a:xfrm>
              <a:off x="4246563" y="3457575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6" name="Freeform 548"/>
            <p:cNvSpPr>
              <a:spLocks/>
            </p:cNvSpPr>
            <p:nvPr/>
          </p:nvSpPr>
          <p:spPr bwMode="auto">
            <a:xfrm>
              <a:off x="3846513" y="3457575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8 w 22"/>
                <a:gd name="T15" fmla="*/ 34 h 34"/>
                <a:gd name="T16" fmla="*/ 8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7" name="Freeform 549"/>
            <p:cNvSpPr>
              <a:spLocks noEditPoints="1"/>
            </p:cNvSpPr>
            <p:nvPr/>
          </p:nvSpPr>
          <p:spPr bwMode="auto">
            <a:xfrm>
              <a:off x="3887788" y="3457575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10 w 22"/>
                <a:gd name="T3" fmla="*/ 34 h 34"/>
                <a:gd name="T4" fmla="*/ 16 w 22"/>
                <a:gd name="T5" fmla="*/ 32 h 34"/>
                <a:gd name="T6" fmla="*/ 22 w 22"/>
                <a:gd name="T7" fmla="*/ 26 h 34"/>
                <a:gd name="T8" fmla="*/ 22 w 22"/>
                <a:gd name="T9" fmla="*/ 16 h 34"/>
                <a:gd name="T10" fmla="*/ 22 w 22"/>
                <a:gd name="T11" fmla="*/ 6 h 34"/>
                <a:gd name="T12" fmla="*/ 18 w 22"/>
                <a:gd name="T13" fmla="*/ 0 h 34"/>
                <a:gd name="T14" fmla="*/ 10 w 22"/>
                <a:gd name="T15" fmla="*/ 0 h 34"/>
                <a:gd name="T16" fmla="*/ 6 w 22"/>
                <a:gd name="T17" fmla="*/ 0 h 34"/>
                <a:gd name="T18" fmla="*/ 4 w 22"/>
                <a:gd name="T19" fmla="*/ 2 h 34"/>
                <a:gd name="T20" fmla="*/ 0 w 22"/>
                <a:gd name="T21" fmla="*/ 10 h 34"/>
                <a:gd name="T22" fmla="*/ 0 w 22"/>
                <a:gd name="T23" fmla="*/ 16 h 34"/>
                <a:gd name="T24" fmla="*/ 4 w 22"/>
                <a:gd name="T25" fmla="*/ 18 h 34"/>
                <a:gd name="T26" fmla="*/ 10 w 22"/>
                <a:gd name="T27" fmla="*/ 22 h 34"/>
                <a:gd name="T28" fmla="*/ 16 w 22"/>
                <a:gd name="T29" fmla="*/ 20 h 34"/>
                <a:gd name="T30" fmla="*/ 18 w 22"/>
                <a:gd name="T31" fmla="*/ 18 h 34"/>
                <a:gd name="T32" fmla="*/ 18 w 22"/>
                <a:gd name="T33" fmla="*/ 18 h 34"/>
                <a:gd name="T34" fmla="*/ 18 w 22"/>
                <a:gd name="T35" fmla="*/ 24 h 34"/>
                <a:gd name="T36" fmla="*/ 16 w 22"/>
                <a:gd name="T37" fmla="*/ 28 h 34"/>
                <a:gd name="T38" fmla="*/ 14 w 22"/>
                <a:gd name="T39" fmla="*/ 30 h 34"/>
                <a:gd name="T40" fmla="*/ 10 w 22"/>
                <a:gd name="T41" fmla="*/ 30 h 34"/>
                <a:gd name="T42" fmla="*/ 6 w 22"/>
                <a:gd name="T43" fmla="*/ 30 h 34"/>
                <a:gd name="T44" fmla="*/ 4 w 22"/>
                <a:gd name="T45" fmla="*/ 26 h 34"/>
                <a:gd name="T46" fmla="*/ 0 w 22"/>
                <a:gd name="T47" fmla="*/ 26 h 34"/>
                <a:gd name="T48" fmla="*/ 4 w 22"/>
                <a:gd name="T49" fmla="*/ 32 h 34"/>
                <a:gd name="T50" fmla="*/ 16 w 22"/>
                <a:gd name="T51" fmla="*/ 16 h 34"/>
                <a:gd name="T52" fmla="*/ 12 w 22"/>
                <a:gd name="T53" fmla="*/ 18 h 34"/>
                <a:gd name="T54" fmla="*/ 6 w 22"/>
                <a:gd name="T55" fmla="*/ 16 h 34"/>
                <a:gd name="T56" fmla="*/ 4 w 22"/>
                <a:gd name="T57" fmla="*/ 10 h 34"/>
                <a:gd name="T58" fmla="*/ 4 w 22"/>
                <a:gd name="T59" fmla="*/ 8 h 34"/>
                <a:gd name="T60" fmla="*/ 6 w 22"/>
                <a:gd name="T61" fmla="*/ 4 h 34"/>
                <a:gd name="T62" fmla="*/ 12 w 22"/>
                <a:gd name="T63" fmla="*/ 2 h 34"/>
                <a:gd name="T64" fmla="*/ 16 w 22"/>
                <a:gd name="T65" fmla="*/ 4 h 34"/>
                <a:gd name="T66" fmla="*/ 18 w 22"/>
                <a:gd name="T67" fmla="*/ 10 h 34"/>
                <a:gd name="T68" fmla="*/ 16 w 22"/>
                <a:gd name="T6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8" name="Freeform 550"/>
            <p:cNvSpPr>
              <a:spLocks noEditPoints="1"/>
            </p:cNvSpPr>
            <p:nvPr/>
          </p:nvSpPr>
          <p:spPr bwMode="auto">
            <a:xfrm>
              <a:off x="3497263" y="3457575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10 w 22"/>
                <a:gd name="T3" fmla="*/ 34 h 34"/>
                <a:gd name="T4" fmla="*/ 16 w 22"/>
                <a:gd name="T5" fmla="*/ 32 h 34"/>
                <a:gd name="T6" fmla="*/ 20 w 22"/>
                <a:gd name="T7" fmla="*/ 26 h 34"/>
                <a:gd name="T8" fmla="*/ 22 w 22"/>
                <a:gd name="T9" fmla="*/ 16 h 34"/>
                <a:gd name="T10" fmla="*/ 20 w 22"/>
                <a:gd name="T11" fmla="*/ 6 h 34"/>
                <a:gd name="T12" fmla="*/ 16 w 22"/>
                <a:gd name="T13" fmla="*/ 0 h 34"/>
                <a:gd name="T14" fmla="*/ 10 w 22"/>
                <a:gd name="T15" fmla="*/ 0 h 34"/>
                <a:gd name="T16" fmla="*/ 6 w 22"/>
                <a:gd name="T17" fmla="*/ 0 h 34"/>
                <a:gd name="T18" fmla="*/ 2 w 22"/>
                <a:gd name="T19" fmla="*/ 2 h 34"/>
                <a:gd name="T20" fmla="*/ 0 w 22"/>
                <a:gd name="T21" fmla="*/ 10 h 34"/>
                <a:gd name="T22" fmla="*/ 0 w 22"/>
                <a:gd name="T23" fmla="*/ 16 h 34"/>
                <a:gd name="T24" fmla="*/ 2 w 22"/>
                <a:gd name="T25" fmla="*/ 18 h 34"/>
                <a:gd name="T26" fmla="*/ 10 w 22"/>
                <a:gd name="T27" fmla="*/ 22 h 34"/>
                <a:gd name="T28" fmla="*/ 14 w 22"/>
                <a:gd name="T29" fmla="*/ 20 h 34"/>
                <a:gd name="T30" fmla="*/ 18 w 22"/>
                <a:gd name="T31" fmla="*/ 18 h 34"/>
                <a:gd name="T32" fmla="*/ 18 w 22"/>
                <a:gd name="T33" fmla="*/ 18 h 34"/>
                <a:gd name="T34" fmla="*/ 16 w 22"/>
                <a:gd name="T35" fmla="*/ 24 h 34"/>
                <a:gd name="T36" fmla="*/ 16 w 22"/>
                <a:gd name="T37" fmla="*/ 28 h 34"/>
                <a:gd name="T38" fmla="*/ 12 w 22"/>
                <a:gd name="T39" fmla="*/ 30 h 34"/>
                <a:gd name="T40" fmla="*/ 10 w 22"/>
                <a:gd name="T41" fmla="*/ 30 h 34"/>
                <a:gd name="T42" fmla="*/ 6 w 22"/>
                <a:gd name="T43" fmla="*/ 30 h 34"/>
                <a:gd name="T44" fmla="*/ 4 w 22"/>
                <a:gd name="T45" fmla="*/ 26 h 34"/>
                <a:gd name="T46" fmla="*/ 0 w 22"/>
                <a:gd name="T47" fmla="*/ 26 h 34"/>
                <a:gd name="T48" fmla="*/ 2 w 22"/>
                <a:gd name="T49" fmla="*/ 32 h 34"/>
                <a:gd name="T50" fmla="*/ 16 w 22"/>
                <a:gd name="T51" fmla="*/ 16 h 34"/>
                <a:gd name="T52" fmla="*/ 10 w 22"/>
                <a:gd name="T53" fmla="*/ 18 h 34"/>
                <a:gd name="T54" fmla="*/ 6 w 22"/>
                <a:gd name="T55" fmla="*/ 16 h 34"/>
                <a:gd name="T56" fmla="*/ 4 w 22"/>
                <a:gd name="T57" fmla="*/ 10 h 34"/>
                <a:gd name="T58" fmla="*/ 4 w 22"/>
                <a:gd name="T59" fmla="*/ 8 h 34"/>
                <a:gd name="T60" fmla="*/ 6 w 22"/>
                <a:gd name="T61" fmla="*/ 4 h 34"/>
                <a:gd name="T62" fmla="*/ 10 w 22"/>
                <a:gd name="T63" fmla="*/ 2 h 34"/>
                <a:gd name="T64" fmla="*/ 16 w 22"/>
                <a:gd name="T65" fmla="*/ 4 h 34"/>
                <a:gd name="T66" fmla="*/ 16 w 22"/>
                <a:gd name="T67" fmla="*/ 10 h 34"/>
                <a:gd name="T68" fmla="*/ 16 w 22"/>
                <a:gd name="T6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9" name="Freeform 551"/>
            <p:cNvSpPr>
              <a:spLocks noEditPoints="1"/>
            </p:cNvSpPr>
            <p:nvPr/>
          </p:nvSpPr>
          <p:spPr bwMode="auto">
            <a:xfrm>
              <a:off x="3538538" y="3457575"/>
              <a:ext cx="34925" cy="53975"/>
            </a:xfrm>
            <a:custGeom>
              <a:avLst/>
              <a:gdLst>
                <a:gd name="T0" fmla="*/ 2 w 22"/>
                <a:gd name="T1" fmla="*/ 18 h 34"/>
                <a:gd name="T2" fmla="*/ 0 w 22"/>
                <a:gd name="T3" fmla="*/ 24 h 34"/>
                <a:gd name="T4" fmla="*/ 2 w 22"/>
                <a:gd name="T5" fmla="*/ 32 h 34"/>
                <a:gd name="T6" fmla="*/ 6 w 22"/>
                <a:gd name="T7" fmla="*/ 34 h 34"/>
                <a:gd name="T8" fmla="*/ 12 w 22"/>
                <a:gd name="T9" fmla="*/ 34 h 34"/>
                <a:gd name="T10" fmla="*/ 20 w 22"/>
                <a:gd name="T11" fmla="*/ 32 h 34"/>
                <a:gd name="T12" fmla="*/ 22 w 22"/>
                <a:gd name="T13" fmla="*/ 28 h 34"/>
                <a:gd name="T14" fmla="*/ 22 w 22"/>
                <a:gd name="T15" fmla="*/ 24 h 34"/>
                <a:gd name="T16" fmla="*/ 20 w 22"/>
                <a:gd name="T17" fmla="*/ 18 h 34"/>
                <a:gd name="T18" fmla="*/ 16 w 22"/>
                <a:gd name="T19" fmla="*/ 14 h 34"/>
                <a:gd name="T20" fmla="*/ 20 w 22"/>
                <a:gd name="T21" fmla="*/ 12 h 34"/>
                <a:gd name="T22" fmla="*/ 20 w 22"/>
                <a:gd name="T23" fmla="*/ 8 h 34"/>
                <a:gd name="T24" fmla="*/ 18 w 22"/>
                <a:gd name="T25" fmla="*/ 2 h 34"/>
                <a:gd name="T26" fmla="*/ 16 w 22"/>
                <a:gd name="T27" fmla="*/ 0 h 34"/>
                <a:gd name="T28" fmla="*/ 10 w 22"/>
                <a:gd name="T29" fmla="*/ 0 h 34"/>
                <a:gd name="T30" fmla="*/ 4 w 22"/>
                <a:gd name="T31" fmla="*/ 2 h 34"/>
                <a:gd name="T32" fmla="*/ 2 w 22"/>
                <a:gd name="T33" fmla="*/ 4 h 34"/>
                <a:gd name="T34" fmla="*/ 2 w 22"/>
                <a:gd name="T35" fmla="*/ 8 h 34"/>
                <a:gd name="T36" fmla="*/ 2 w 22"/>
                <a:gd name="T37" fmla="*/ 12 h 34"/>
                <a:gd name="T38" fmla="*/ 6 w 22"/>
                <a:gd name="T39" fmla="*/ 14 h 34"/>
                <a:gd name="T40" fmla="*/ 2 w 22"/>
                <a:gd name="T41" fmla="*/ 18 h 34"/>
                <a:gd name="T42" fmla="*/ 8 w 22"/>
                <a:gd name="T43" fmla="*/ 4 h 34"/>
                <a:gd name="T44" fmla="*/ 12 w 22"/>
                <a:gd name="T45" fmla="*/ 2 h 34"/>
                <a:gd name="T46" fmla="*/ 16 w 22"/>
                <a:gd name="T47" fmla="*/ 4 h 34"/>
                <a:gd name="T48" fmla="*/ 16 w 22"/>
                <a:gd name="T49" fmla="*/ 8 h 34"/>
                <a:gd name="T50" fmla="*/ 16 w 22"/>
                <a:gd name="T51" fmla="*/ 12 h 34"/>
                <a:gd name="T52" fmla="*/ 12 w 22"/>
                <a:gd name="T53" fmla="*/ 14 h 34"/>
                <a:gd name="T54" fmla="*/ 6 w 22"/>
                <a:gd name="T55" fmla="*/ 12 h 34"/>
                <a:gd name="T56" fmla="*/ 6 w 22"/>
                <a:gd name="T57" fmla="*/ 8 h 34"/>
                <a:gd name="T58" fmla="*/ 8 w 22"/>
                <a:gd name="T59" fmla="*/ 4 h 34"/>
                <a:gd name="T60" fmla="*/ 6 w 22"/>
                <a:gd name="T61" fmla="*/ 18 h 34"/>
                <a:gd name="T62" fmla="*/ 10 w 22"/>
                <a:gd name="T63" fmla="*/ 16 h 34"/>
                <a:gd name="T64" fmla="*/ 16 w 22"/>
                <a:gd name="T65" fmla="*/ 18 h 34"/>
                <a:gd name="T66" fmla="*/ 18 w 22"/>
                <a:gd name="T67" fmla="*/ 24 h 34"/>
                <a:gd name="T68" fmla="*/ 16 w 22"/>
                <a:gd name="T69" fmla="*/ 28 h 34"/>
                <a:gd name="T70" fmla="*/ 12 w 22"/>
                <a:gd name="T71" fmla="*/ 30 h 34"/>
                <a:gd name="T72" fmla="*/ 8 w 22"/>
                <a:gd name="T73" fmla="*/ 30 h 34"/>
                <a:gd name="T74" fmla="*/ 4 w 22"/>
                <a:gd name="T75" fmla="*/ 28 h 34"/>
                <a:gd name="T76" fmla="*/ 4 w 22"/>
                <a:gd name="T77" fmla="*/ 24 h 34"/>
                <a:gd name="T78" fmla="*/ 6 w 22"/>
                <a:gd name="T79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2" y="18"/>
                  </a:move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2" y="18"/>
                  </a:lnTo>
                  <a:lnTo>
                    <a:pt x="2" y="18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0" name="Freeform 552"/>
            <p:cNvSpPr>
              <a:spLocks noEditPoints="1"/>
            </p:cNvSpPr>
            <p:nvPr/>
          </p:nvSpPr>
          <p:spPr bwMode="auto">
            <a:xfrm>
              <a:off x="3119438" y="3457575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6 w 24"/>
                <a:gd name="T19" fmla="*/ 26 h 34"/>
                <a:gd name="T20" fmla="*/ 16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6 w 24"/>
                <a:gd name="T29" fmla="*/ 6 h 34"/>
                <a:gd name="T30" fmla="*/ 16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6" y="26"/>
                  </a:lnTo>
                  <a:lnTo>
                    <a:pt x="16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6" y="6"/>
                  </a:lnTo>
                  <a:lnTo>
                    <a:pt x="16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1" name="Freeform 553"/>
            <p:cNvSpPr>
              <a:spLocks/>
            </p:cNvSpPr>
            <p:nvPr/>
          </p:nvSpPr>
          <p:spPr bwMode="auto">
            <a:xfrm>
              <a:off x="3163888" y="3457575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2 h 34"/>
                <a:gd name="T10" fmla="*/ 12 w 22"/>
                <a:gd name="T11" fmla="*/ 22 h 34"/>
                <a:gd name="T12" fmla="*/ 20 w 22"/>
                <a:gd name="T13" fmla="*/ 16 h 34"/>
                <a:gd name="T14" fmla="*/ 20 w 22"/>
                <a:gd name="T15" fmla="*/ 16 h 34"/>
                <a:gd name="T16" fmla="*/ 22 w 22"/>
                <a:gd name="T17" fmla="*/ 12 h 34"/>
                <a:gd name="T18" fmla="*/ 22 w 22"/>
                <a:gd name="T19" fmla="*/ 12 h 34"/>
                <a:gd name="T20" fmla="*/ 22 w 22"/>
                <a:gd name="T21" fmla="*/ 8 h 34"/>
                <a:gd name="T22" fmla="*/ 22 w 22"/>
                <a:gd name="T23" fmla="*/ 8 h 34"/>
                <a:gd name="T24" fmla="*/ 22 w 22"/>
                <a:gd name="T25" fmla="*/ 4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4 h 34"/>
                <a:gd name="T44" fmla="*/ 2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8 w 22"/>
                <a:gd name="T51" fmla="*/ 4 h 34"/>
                <a:gd name="T52" fmla="*/ 8 w 22"/>
                <a:gd name="T53" fmla="*/ 4 h 34"/>
                <a:gd name="T54" fmla="*/ 12 w 22"/>
                <a:gd name="T55" fmla="*/ 2 h 34"/>
                <a:gd name="T56" fmla="*/ 12 w 22"/>
                <a:gd name="T57" fmla="*/ 2 h 34"/>
                <a:gd name="T58" fmla="*/ 16 w 22"/>
                <a:gd name="T59" fmla="*/ 4 h 34"/>
                <a:gd name="T60" fmla="*/ 16 w 22"/>
                <a:gd name="T61" fmla="*/ 4 h 34"/>
                <a:gd name="T62" fmla="*/ 18 w 22"/>
                <a:gd name="T63" fmla="*/ 8 h 34"/>
                <a:gd name="T64" fmla="*/ 18 w 22"/>
                <a:gd name="T65" fmla="*/ 8 h 34"/>
                <a:gd name="T66" fmla="*/ 16 w 22"/>
                <a:gd name="T67" fmla="*/ 14 h 34"/>
                <a:gd name="T68" fmla="*/ 16 w 22"/>
                <a:gd name="T69" fmla="*/ 14 h 34"/>
                <a:gd name="T70" fmla="*/ 10 w 22"/>
                <a:gd name="T71" fmla="*/ 20 h 34"/>
                <a:gd name="T72" fmla="*/ 10 w 22"/>
                <a:gd name="T73" fmla="*/ 20 h 34"/>
                <a:gd name="T74" fmla="*/ 4 w 22"/>
                <a:gd name="T75" fmla="*/ 26 h 34"/>
                <a:gd name="T76" fmla="*/ 4 w 22"/>
                <a:gd name="T77" fmla="*/ 26 h 34"/>
                <a:gd name="T78" fmla="*/ 0 w 22"/>
                <a:gd name="T79" fmla="*/ 30 h 34"/>
                <a:gd name="T80" fmla="*/ 0 w 22"/>
                <a:gd name="T81" fmla="*/ 30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2" name="Freeform 554"/>
            <p:cNvSpPr>
              <a:spLocks noEditPoints="1"/>
            </p:cNvSpPr>
            <p:nvPr/>
          </p:nvSpPr>
          <p:spPr bwMode="auto">
            <a:xfrm>
              <a:off x="3208338" y="3457575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6 w 22"/>
                <a:gd name="T5" fmla="*/ 0 h 34"/>
                <a:gd name="T6" fmla="*/ 2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2 w 22"/>
                <a:gd name="T13" fmla="*/ 30 h 34"/>
                <a:gd name="T14" fmla="*/ 12 w 22"/>
                <a:gd name="T15" fmla="*/ 34 h 34"/>
                <a:gd name="T16" fmla="*/ 16 w 22"/>
                <a:gd name="T17" fmla="*/ 32 h 34"/>
                <a:gd name="T18" fmla="*/ 20 w 22"/>
                <a:gd name="T19" fmla="*/ 28 h 34"/>
                <a:gd name="T20" fmla="*/ 22 w 22"/>
                <a:gd name="T21" fmla="*/ 22 h 34"/>
                <a:gd name="T22" fmla="*/ 22 w 22"/>
                <a:gd name="T23" fmla="*/ 18 h 34"/>
                <a:gd name="T24" fmla="*/ 18 w 22"/>
                <a:gd name="T25" fmla="*/ 14 h 34"/>
                <a:gd name="T26" fmla="*/ 12 w 22"/>
                <a:gd name="T27" fmla="*/ 12 h 34"/>
                <a:gd name="T28" fmla="*/ 8 w 22"/>
                <a:gd name="T29" fmla="*/ 12 h 34"/>
                <a:gd name="T30" fmla="*/ 4 w 22"/>
                <a:gd name="T31" fmla="*/ 16 h 34"/>
                <a:gd name="T32" fmla="*/ 4 w 22"/>
                <a:gd name="T33" fmla="*/ 8 h 34"/>
                <a:gd name="T34" fmla="*/ 8 w 22"/>
                <a:gd name="T35" fmla="*/ 4 h 34"/>
                <a:gd name="T36" fmla="*/ 12 w 22"/>
                <a:gd name="T37" fmla="*/ 2 h 34"/>
                <a:gd name="T38" fmla="*/ 16 w 22"/>
                <a:gd name="T39" fmla="*/ 4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0 w 22"/>
                <a:gd name="T49" fmla="*/ 16 h 34"/>
                <a:gd name="T50" fmla="*/ 16 w 22"/>
                <a:gd name="T51" fmla="*/ 18 h 34"/>
                <a:gd name="T52" fmla="*/ 18 w 22"/>
                <a:gd name="T53" fmla="*/ 22 h 34"/>
                <a:gd name="T54" fmla="*/ 16 w 22"/>
                <a:gd name="T55" fmla="*/ 28 h 34"/>
                <a:gd name="T56" fmla="*/ 12 w 22"/>
                <a:gd name="T57" fmla="*/ 30 h 34"/>
                <a:gd name="T58" fmla="*/ 8 w 22"/>
                <a:gd name="T59" fmla="*/ 30 h 34"/>
                <a:gd name="T60" fmla="*/ 6 w 22"/>
                <a:gd name="T61" fmla="*/ 26 h 34"/>
                <a:gd name="T62" fmla="*/ 4 w 22"/>
                <a:gd name="T63" fmla="*/ 22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2" y="30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8"/>
                  </a:lnTo>
                  <a:lnTo>
                    <a:pt x="4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3" name="Freeform 555"/>
            <p:cNvSpPr>
              <a:spLocks/>
            </p:cNvSpPr>
            <p:nvPr/>
          </p:nvSpPr>
          <p:spPr bwMode="auto">
            <a:xfrm>
              <a:off x="2773363" y="3457575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6 w 22"/>
                <a:gd name="T5" fmla="*/ 28 h 34"/>
                <a:gd name="T6" fmla="*/ 6 w 22"/>
                <a:gd name="T7" fmla="*/ 28 h 34"/>
                <a:gd name="T8" fmla="*/ 12 w 22"/>
                <a:gd name="T9" fmla="*/ 22 h 34"/>
                <a:gd name="T10" fmla="*/ 12 w 22"/>
                <a:gd name="T11" fmla="*/ 22 h 34"/>
                <a:gd name="T12" fmla="*/ 18 w 22"/>
                <a:gd name="T13" fmla="*/ 16 h 34"/>
                <a:gd name="T14" fmla="*/ 18 w 22"/>
                <a:gd name="T15" fmla="*/ 16 h 34"/>
                <a:gd name="T16" fmla="*/ 22 w 22"/>
                <a:gd name="T17" fmla="*/ 12 h 34"/>
                <a:gd name="T18" fmla="*/ 22 w 22"/>
                <a:gd name="T19" fmla="*/ 12 h 34"/>
                <a:gd name="T20" fmla="*/ 22 w 22"/>
                <a:gd name="T21" fmla="*/ 8 h 34"/>
                <a:gd name="T22" fmla="*/ 22 w 22"/>
                <a:gd name="T23" fmla="*/ 8 h 34"/>
                <a:gd name="T24" fmla="*/ 22 w 22"/>
                <a:gd name="T25" fmla="*/ 4 h 34"/>
                <a:gd name="T26" fmla="*/ 18 w 22"/>
                <a:gd name="T27" fmla="*/ 2 h 34"/>
                <a:gd name="T28" fmla="*/ 18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6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4 h 34"/>
                <a:gd name="T44" fmla="*/ 0 w 22"/>
                <a:gd name="T45" fmla="*/ 10 h 34"/>
                <a:gd name="T46" fmla="*/ 4 w 22"/>
                <a:gd name="T47" fmla="*/ 10 h 34"/>
                <a:gd name="T48" fmla="*/ 4 w 22"/>
                <a:gd name="T49" fmla="*/ 10 h 34"/>
                <a:gd name="T50" fmla="*/ 6 w 22"/>
                <a:gd name="T51" fmla="*/ 4 h 34"/>
                <a:gd name="T52" fmla="*/ 6 w 22"/>
                <a:gd name="T53" fmla="*/ 4 h 34"/>
                <a:gd name="T54" fmla="*/ 12 w 22"/>
                <a:gd name="T55" fmla="*/ 2 h 34"/>
                <a:gd name="T56" fmla="*/ 12 w 22"/>
                <a:gd name="T57" fmla="*/ 2 h 34"/>
                <a:gd name="T58" fmla="*/ 16 w 22"/>
                <a:gd name="T59" fmla="*/ 4 h 34"/>
                <a:gd name="T60" fmla="*/ 16 w 22"/>
                <a:gd name="T61" fmla="*/ 4 h 34"/>
                <a:gd name="T62" fmla="*/ 18 w 22"/>
                <a:gd name="T63" fmla="*/ 8 h 34"/>
                <a:gd name="T64" fmla="*/ 18 w 22"/>
                <a:gd name="T65" fmla="*/ 8 h 34"/>
                <a:gd name="T66" fmla="*/ 16 w 22"/>
                <a:gd name="T67" fmla="*/ 14 h 34"/>
                <a:gd name="T68" fmla="*/ 16 w 22"/>
                <a:gd name="T69" fmla="*/ 14 h 34"/>
                <a:gd name="T70" fmla="*/ 8 w 22"/>
                <a:gd name="T71" fmla="*/ 20 h 34"/>
                <a:gd name="T72" fmla="*/ 8 w 22"/>
                <a:gd name="T73" fmla="*/ 20 h 34"/>
                <a:gd name="T74" fmla="*/ 2 w 22"/>
                <a:gd name="T75" fmla="*/ 26 h 34"/>
                <a:gd name="T76" fmla="*/ 2 w 22"/>
                <a:gd name="T77" fmla="*/ 26 h 34"/>
                <a:gd name="T78" fmla="*/ 0 w 22"/>
                <a:gd name="T79" fmla="*/ 30 h 34"/>
                <a:gd name="T80" fmla="*/ 0 w 22"/>
                <a:gd name="T81" fmla="*/ 30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4" name="Freeform 556"/>
            <p:cNvSpPr>
              <a:spLocks/>
            </p:cNvSpPr>
            <p:nvPr/>
          </p:nvSpPr>
          <p:spPr bwMode="auto">
            <a:xfrm>
              <a:off x="2814638" y="3457575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12 w 22"/>
                <a:gd name="T3" fmla="*/ 34 h 34"/>
                <a:gd name="T4" fmla="*/ 16 w 22"/>
                <a:gd name="T5" fmla="*/ 34 h 34"/>
                <a:gd name="T6" fmla="*/ 20 w 22"/>
                <a:gd name="T7" fmla="*/ 32 h 34"/>
                <a:gd name="T8" fmla="*/ 22 w 22"/>
                <a:gd name="T9" fmla="*/ 24 h 34"/>
                <a:gd name="T10" fmla="*/ 22 w 22"/>
                <a:gd name="T11" fmla="*/ 18 h 34"/>
                <a:gd name="T12" fmla="*/ 16 w 22"/>
                <a:gd name="T13" fmla="*/ 14 h 34"/>
                <a:gd name="T14" fmla="*/ 20 w 22"/>
                <a:gd name="T15" fmla="*/ 12 h 34"/>
                <a:gd name="T16" fmla="*/ 22 w 22"/>
                <a:gd name="T17" fmla="*/ 8 h 34"/>
                <a:gd name="T18" fmla="*/ 20 w 22"/>
                <a:gd name="T19" fmla="*/ 4 h 34"/>
                <a:gd name="T20" fmla="*/ 16 w 22"/>
                <a:gd name="T21" fmla="*/ 0 h 34"/>
                <a:gd name="T22" fmla="*/ 12 w 22"/>
                <a:gd name="T23" fmla="*/ 0 h 34"/>
                <a:gd name="T24" fmla="*/ 8 w 22"/>
                <a:gd name="T25" fmla="*/ 0 h 34"/>
                <a:gd name="T26" fmla="*/ 4 w 22"/>
                <a:gd name="T27" fmla="*/ 2 h 34"/>
                <a:gd name="T28" fmla="*/ 0 w 22"/>
                <a:gd name="T29" fmla="*/ 8 h 34"/>
                <a:gd name="T30" fmla="*/ 6 w 22"/>
                <a:gd name="T31" fmla="*/ 8 h 34"/>
                <a:gd name="T32" fmla="*/ 8 w 22"/>
                <a:gd name="T33" fmla="*/ 4 h 34"/>
                <a:gd name="T34" fmla="*/ 12 w 22"/>
                <a:gd name="T35" fmla="*/ 2 h 34"/>
                <a:gd name="T36" fmla="*/ 16 w 22"/>
                <a:gd name="T37" fmla="*/ 4 h 34"/>
                <a:gd name="T38" fmla="*/ 16 w 22"/>
                <a:gd name="T39" fmla="*/ 8 h 34"/>
                <a:gd name="T40" fmla="*/ 14 w 22"/>
                <a:gd name="T41" fmla="*/ 12 h 34"/>
                <a:gd name="T42" fmla="*/ 10 w 22"/>
                <a:gd name="T43" fmla="*/ 14 h 34"/>
                <a:gd name="T44" fmla="*/ 10 w 22"/>
                <a:gd name="T45" fmla="*/ 14 h 34"/>
                <a:gd name="T46" fmla="*/ 8 w 22"/>
                <a:gd name="T47" fmla="*/ 18 h 34"/>
                <a:gd name="T48" fmla="*/ 12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28 h 34"/>
                <a:gd name="T56" fmla="*/ 12 w 22"/>
                <a:gd name="T57" fmla="*/ 30 h 34"/>
                <a:gd name="T58" fmla="*/ 8 w 22"/>
                <a:gd name="T59" fmla="*/ 30 h 34"/>
                <a:gd name="T60" fmla="*/ 0 w 22"/>
                <a:gd name="T61" fmla="*/ 24 h 34"/>
                <a:gd name="T62" fmla="*/ 2 w 22"/>
                <a:gd name="T63" fmla="*/ 28 h 34"/>
                <a:gd name="T64" fmla="*/ 4 w 22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5" name="Freeform 557"/>
            <p:cNvSpPr>
              <a:spLocks noEditPoints="1"/>
            </p:cNvSpPr>
            <p:nvPr/>
          </p:nvSpPr>
          <p:spPr bwMode="auto">
            <a:xfrm>
              <a:off x="2855913" y="3457575"/>
              <a:ext cx="38100" cy="53975"/>
            </a:xfrm>
            <a:custGeom>
              <a:avLst/>
              <a:gdLst>
                <a:gd name="T0" fmla="*/ 20 w 24"/>
                <a:gd name="T1" fmla="*/ 2 h 34"/>
                <a:gd name="T2" fmla="*/ 14 w 24"/>
                <a:gd name="T3" fmla="*/ 0 h 34"/>
                <a:gd name="T4" fmla="*/ 8 w 24"/>
                <a:gd name="T5" fmla="*/ 0 h 34"/>
                <a:gd name="T6" fmla="*/ 4 w 24"/>
                <a:gd name="T7" fmla="*/ 4 h 34"/>
                <a:gd name="T8" fmla="*/ 0 w 24"/>
                <a:gd name="T9" fmla="*/ 18 h 34"/>
                <a:gd name="T10" fmla="*/ 2 w 24"/>
                <a:gd name="T11" fmla="*/ 26 h 34"/>
                <a:gd name="T12" fmla="*/ 4 w 24"/>
                <a:gd name="T13" fmla="*/ 30 h 34"/>
                <a:gd name="T14" fmla="*/ 12 w 24"/>
                <a:gd name="T15" fmla="*/ 34 h 34"/>
                <a:gd name="T16" fmla="*/ 18 w 24"/>
                <a:gd name="T17" fmla="*/ 32 h 34"/>
                <a:gd name="T18" fmla="*/ 22 w 24"/>
                <a:gd name="T19" fmla="*/ 28 h 34"/>
                <a:gd name="T20" fmla="*/ 24 w 24"/>
                <a:gd name="T21" fmla="*/ 22 h 34"/>
                <a:gd name="T22" fmla="*/ 22 w 24"/>
                <a:gd name="T23" fmla="*/ 18 h 34"/>
                <a:gd name="T24" fmla="*/ 20 w 24"/>
                <a:gd name="T25" fmla="*/ 14 h 34"/>
                <a:gd name="T26" fmla="*/ 14 w 24"/>
                <a:gd name="T27" fmla="*/ 12 h 34"/>
                <a:gd name="T28" fmla="*/ 8 w 24"/>
                <a:gd name="T29" fmla="*/ 12 h 34"/>
                <a:gd name="T30" fmla="*/ 6 w 24"/>
                <a:gd name="T31" fmla="*/ 16 h 34"/>
                <a:gd name="T32" fmla="*/ 6 w 24"/>
                <a:gd name="T33" fmla="*/ 8 h 34"/>
                <a:gd name="T34" fmla="*/ 10 w 24"/>
                <a:gd name="T35" fmla="*/ 4 h 34"/>
                <a:gd name="T36" fmla="*/ 14 w 24"/>
                <a:gd name="T37" fmla="*/ 2 h 34"/>
                <a:gd name="T38" fmla="*/ 18 w 24"/>
                <a:gd name="T39" fmla="*/ 4 h 34"/>
                <a:gd name="T40" fmla="*/ 18 w 24"/>
                <a:gd name="T41" fmla="*/ 8 h 34"/>
                <a:gd name="T42" fmla="*/ 24 w 24"/>
                <a:gd name="T43" fmla="*/ 8 h 34"/>
                <a:gd name="T44" fmla="*/ 20 w 24"/>
                <a:gd name="T45" fmla="*/ 2 h 34"/>
                <a:gd name="T46" fmla="*/ 8 w 24"/>
                <a:gd name="T47" fmla="*/ 18 h 34"/>
                <a:gd name="T48" fmla="*/ 12 w 24"/>
                <a:gd name="T49" fmla="*/ 16 h 34"/>
                <a:gd name="T50" fmla="*/ 18 w 24"/>
                <a:gd name="T51" fmla="*/ 18 h 34"/>
                <a:gd name="T52" fmla="*/ 20 w 24"/>
                <a:gd name="T53" fmla="*/ 22 h 34"/>
                <a:gd name="T54" fmla="*/ 18 w 24"/>
                <a:gd name="T55" fmla="*/ 28 h 34"/>
                <a:gd name="T56" fmla="*/ 12 w 24"/>
                <a:gd name="T57" fmla="*/ 30 h 34"/>
                <a:gd name="T58" fmla="*/ 10 w 24"/>
                <a:gd name="T59" fmla="*/ 30 h 34"/>
                <a:gd name="T60" fmla="*/ 6 w 24"/>
                <a:gd name="T61" fmla="*/ 26 h 34"/>
                <a:gd name="T62" fmla="*/ 6 w 24"/>
                <a:gd name="T63" fmla="*/ 22 h 34"/>
                <a:gd name="T64" fmla="*/ 8 w 24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6" name="Freeform 558"/>
            <p:cNvSpPr>
              <a:spLocks/>
            </p:cNvSpPr>
            <p:nvPr/>
          </p:nvSpPr>
          <p:spPr bwMode="auto">
            <a:xfrm>
              <a:off x="2439988" y="3457575"/>
              <a:ext cx="31750" cy="53975"/>
            </a:xfrm>
            <a:custGeom>
              <a:avLst/>
              <a:gdLst>
                <a:gd name="T0" fmla="*/ 20 w 20"/>
                <a:gd name="T1" fmla="*/ 34 h 34"/>
                <a:gd name="T2" fmla="*/ 20 w 20"/>
                <a:gd name="T3" fmla="*/ 30 h 34"/>
                <a:gd name="T4" fmla="*/ 4 w 20"/>
                <a:gd name="T5" fmla="*/ 30 h 34"/>
                <a:gd name="T6" fmla="*/ 4 w 20"/>
                <a:gd name="T7" fmla="*/ 0 h 34"/>
                <a:gd name="T8" fmla="*/ 0 w 20"/>
                <a:gd name="T9" fmla="*/ 0 h 34"/>
                <a:gd name="T10" fmla="*/ 0 w 20"/>
                <a:gd name="T11" fmla="*/ 34 h 34"/>
                <a:gd name="T12" fmla="*/ 20 w 20"/>
                <a:gd name="T13" fmla="*/ 34 h 34"/>
                <a:gd name="T14" fmla="*/ 20 w 20"/>
                <a:gd name="T1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4">
                  <a:moveTo>
                    <a:pt x="20" y="34"/>
                  </a:moveTo>
                  <a:lnTo>
                    <a:pt x="20" y="30"/>
                  </a:lnTo>
                  <a:lnTo>
                    <a:pt x="4" y="3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0" y="34"/>
                  </a:lnTo>
                  <a:lnTo>
                    <a:pt x="20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7" name="Freeform 559"/>
            <p:cNvSpPr>
              <a:spLocks noEditPoints="1"/>
            </p:cNvSpPr>
            <p:nvPr/>
          </p:nvSpPr>
          <p:spPr bwMode="auto">
            <a:xfrm>
              <a:off x="2478088" y="3470275"/>
              <a:ext cx="38100" cy="41275"/>
            </a:xfrm>
            <a:custGeom>
              <a:avLst/>
              <a:gdLst>
                <a:gd name="T0" fmla="*/ 4 w 24"/>
                <a:gd name="T1" fmla="*/ 22 h 26"/>
                <a:gd name="T2" fmla="*/ 4 w 24"/>
                <a:gd name="T3" fmla="*/ 22 h 26"/>
                <a:gd name="T4" fmla="*/ 6 w 24"/>
                <a:gd name="T5" fmla="*/ 26 h 26"/>
                <a:gd name="T6" fmla="*/ 12 w 24"/>
                <a:gd name="T7" fmla="*/ 26 h 26"/>
                <a:gd name="T8" fmla="*/ 12 w 24"/>
                <a:gd name="T9" fmla="*/ 26 h 26"/>
                <a:gd name="T10" fmla="*/ 18 w 24"/>
                <a:gd name="T11" fmla="*/ 24 h 26"/>
                <a:gd name="T12" fmla="*/ 18 w 24"/>
                <a:gd name="T13" fmla="*/ 24 h 26"/>
                <a:gd name="T14" fmla="*/ 22 w 24"/>
                <a:gd name="T15" fmla="*/ 20 h 26"/>
                <a:gd name="T16" fmla="*/ 22 w 24"/>
                <a:gd name="T17" fmla="*/ 20 h 26"/>
                <a:gd name="T18" fmla="*/ 24 w 24"/>
                <a:gd name="T19" fmla="*/ 12 h 26"/>
                <a:gd name="T20" fmla="*/ 24 w 24"/>
                <a:gd name="T21" fmla="*/ 12 h 26"/>
                <a:gd name="T22" fmla="*/ 22 w 24"/>
                <a:gd name="T23" fmla="*/ 8 h 26"/>
                <a:gd name="T24" fmla="*/ 20 w 24"/>
                <a:gd name="T25" fmla="*/ 4 h 26"/>
                <a:gd name="T26" fmla="*/ 20 w 24"/>
                <a:gd name="T27" fmla="*/ 4 h 26"/>
                <a:gd name="T28" fmla="*/ 16 w 24"/>
                <a:gd name="T29" fmla="*/ 0 h 26"/>
                <a:gd name="T30" fmla="*/ 12 w 24"/>
                <a:gd name="T31" fmla="*/ 0 h 26"/>
                <a:gd name="T32" fmla="*/ 12 w 24"/>
                <a:gd name="T33" fmla="*/ 0 h 26"/>
                <a:gd name="T34" fmla="*/ 8 w 24"/>
                <a:gd name="T35" fmla="*/ 0 h 26"/>
                <a:gd name="T36" fmla="*/ 4 w 24"/>
                <a:gd name="T37" fmla="*/ 2 h 26"/>
                <a:gd name="T38" fmla="*/ 4 w 24"/>
                <a:gd name="T39" fmla="*/ 2 h 26"/>
                <a:gd name="T40" fmla="*/ 0 w 24"/>
                <a:gd name="T41" fmla="*/ 8 h 26"/>
                <a:gd name="T42" fmla="*/ 0 w 24"/>
                <a:gd name="T43" fmla="*/ 14 h 26"/>
                <a:gd name="T44" fmla="*/ 0 w 24"/>
                <a:gd name="T45" fmla="*/ 14 h 26"/>
                <a:gd name="T46" fmla="*/ 0 w 24"/>
                <a:gd name="T47" fmla="*/ 18 h 26"/>
                <a:gd name="T48" fmla="*/ 4 w 24"/>
                <a:gd name="T49" fmla="*/ 22 h 26"/>
                <a:gd name="T50" fmla="*/ 4 w 24"/>
                <a:gd name="T51" fmla="*/ 22 h 26"/>
                <a:gd name="T52" fmla="*/ 6 w 24"/>
                <a:gd name="T53" fmla="*/ 6 h 26"/>
                <a:gd name="T54" fmla="*/ 6 w 24"/>
                <a:gd name="T55" fmla="*/ 6 h 26"/>
                <a:gd name="T56" fmla="*/ 8 w 24"/>
                <a:gd name="T57" fmla="*/ 4 h 26"/>
                <a:gd name="T58" fmla="*/ 12 w 24"/>
                <a:gd name="T59" fmla="*/ 4 h 26"/>
                <a:gd name="T60" fmla="*/ 12 w 24"/>
                <a:gd name="T61" fmla="*/ 4 h 26"/>
                <a:gd name="T62" fmla="*/ 14 w 24"/>
                <a:gd name="T63" fmla="*/ 4 h 26"/>
                <a:gd name="T64" fmla="*/ 16 w 24"/>
                <a:gd name="T65" fmla="*/ 6 h 26"/>
                <a:gd name="T66" fmla="*/ 16 w 24"/>
                <a:gd name="T67" fmla="*/ 6 h 26"/>
                <a:gd name="T68" fmla="*/ 18 w 24"/>
                <a:gd name="T69" fmla="*/ 8 h 26"/>
                <a:gd name="T70" fmla="*/ 18 w 24"/>
                <a:gd name="T71" fmla="*/ 14 h 26"/>
                <a:gd name="T72" fmla="*/ 18 w 24"/>
                <a:gd name="T73" fmla="*/ 14 h 26"/>
                <a:gd name="T74" fmla="*/ 18 w 24"/>
                <a:gd name="T75" fmla="*/ 18 h 26"/>
                <a:gd name="T76" fmla="*/ 16 w 24"/>
                <a:gd name="T77" fmla="*/ 20 h 26"/>
                <a:gd name="T78" fmla="*/ 16 w 24"/>
                <a:gd name="T79" fmla="*/ 20 h 26"/>
                <a:gd name="T80" fmla="*/ 14 w 24"/>
                <a:gd name="T81" fmla="*/ 22 h 26"/>
                <a:gd name="T82" fmla="*/ 12 w 24"/>
                <a:gd name="T83" fmla="*/ 22 h 26"/>
                <a:gd name="T84" fmla="*/ 12 w 24"/>
                <a:gd name="T85" fmla="*/ 22 h 26"/>
                <a:gd name="T86" fmla="*/ 8 w 24"/>
                <a:gd name="T87" fmla="*/ 22 h 26"/>
                <a:gd name="T88" fmla="*/ 6 w 24"/>
                <a:gd name="T89" fmla="*/ 20 h 26"/>
                <a:gd name="T90" fmla="*/ 6 w 24"/>
                <a:gd name="T91" fmla="*/ 20 h 26"/>
                <a:gd name="T92" fmla="*/ 4 w 24"/>
                <a:gd name="T93" fmla="*/ 18 h 26"/>
                <a:gd name="T94" fmla="*/ 4 w 24"/>
                <a:gd name="T95" fmla="*/ 14 h 26"/>
                <a:gd name="T96" fmla="*/ 4 w 24"/>
                <a:gd name="T97" fmla="*/ 14 h 26"/>
                <a:gd name="T98" fmla="*/ 4 w 24"/>
                <a:gd name="T99" fmla="*/ 8 h 26"/>
                <a:gd name="T100" fmla="*/ 6 w 24"/>
                <a:gd name="T101" fmla="*/ 6 h 26"/>
                <a:gd name="T102" fmla="*/ 6 w 24"/>
                <a:gd name="T103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" h="26">
                  <a:moveTo>
                    <a:pt x="4" y="22"/>
                  </a:moveTo>
                  <a:lnTo>
                    <a:pt x="4" y="22"/>
                  </a:lnTo>
                  <a:lnTo>
                    <a:pt x="6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4" y="22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8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8" name="Freeform 560"/>
            <p:cNvSpPr>
              <a:spLocks/>
            </p:cNvSpPr>
            <p:nvPr/>
          </p:nvSpPr>
          <p:spPr bwMode="auto">
            <a:xfrm>
              <a:off x="2522538" y="3470275"/>
              <a:ext cx="31750" cy="41275"/>
            </a:xfrm>
            <a:custGeom>
              <a:avLst/>
              <a:gdLst>
                <a:gd name="T0" fmla="*/ 20 w 20"/>
                <a:gd name="T1" fmla="*/ 26 h 26"/>
                <a:gd name="T2" fmla="*/ 20 w 20"/>
                <a:gd name="T3" fmla="*/ 0 h 26"/>
                <a:gd name="T4" fmla="*/ 16 w 20"/>
                <a:gd name="T5" fmla="*/ 0 h 26"/>
                <a:gd name="T6" fmla="*/ 16 w 20"/>
                <a:gd name="T7" fmla="*/ 14 h 26"/>
                <a:gd name="T8" fmla="*/ 16 w 20"/>
                <a:gd name="T9" fmla="*/ 14 h 26"/>
                <a:gd name="T10" fmla="*/ 16 w 20"/>
                <a:gd name="T11" fmla="*/ 18 h 26"/>
                <a:gd name="T12" fmla="*/ 16 w 20"/>
                <a:gd name="T13" fmla="*/ 18 h 26"/>
                <a:gd name="T14" fmla="*/ 12 w 20"/>
                <a:gd name="T15" fmla="*/ 22 h 26"/>
                <a:gd name="T16" fmla="*/ 12 w 20"/>
                <a:gd name="T17" fmla="*/ 22 h 26"/>
                <a:gd name="T18" fmla="*/ 10 w 20"/>
                <a:gd name="T19" fmla="*/ 22 h 26"/>
                <a:gd name="T20" fmla="*/ 10 w 20"/>
                <a:gd name="T21" fmla="*/ 22 h 26"/>
                <a:gd name="T22" fmla="*/ 6 w 20"/>
                <a:gd name="T23" fmla="*/ 22 h 26"/>
                <a:gd name="T24" fmla="*/ 6 w 20"/>
                <a:gd name="T25" fmla="*/ 22 h 26"/>
                <a:gd name="T26" fmla="*/ 4 w 20"/>
                <a:gd name="T27" fmla="*/ 18 h 26"/>
                <a:gd name="T28" fmla="*/ 4 w 20"/>
                <a:gd name="T29" fmla="*/ 18 h 26"/>
                <a:gd name="T30" fmla="*/ 4 w 20"/>
                <a:gd name="T31" fmla="*/ 14 h 26"/>
                <a:gd name="T32" fmla="*/ 4 w 20"/>
                <a:gd name="T33" fmla="*/ 0 h 26"/>
                <a:gd name="T34" fmla="*/ 0 w 20"/>
                <a:gd name="T35" fmla="*/ 0 h 26"/>
                <a:gd name="T36" fmla="*/ 0 w 20"/>
                <a:gd name="T37" fmla="*/ 16 h 26"/>
                <a:gd name="T38" fmla="*/ 0 w 20"/>
                <a:gd name="T39" fmla="*/ 16 h 26"/>
                <a:gd name="T40" fmla="*/ 0 w 20"/>
                <a:gd name="T41" fmla="*/ 20 h 26"/>
                <a:gd name="T42" fmla="*/ 0 w 20"/>
                <a:gd name="T43" fmla="*/ 20 h 26"/>
                <a:gd name="T44" fmla="*/ 2 w 20"/>
                <a:gd name="T45" fmla="*/ 24 h 26"/>
                <a:gd name="T46" fmla="*/ 2 w 20"/>
                <a:gd name="T47" fmla="*/ 24 h 26"/>
                <a:gd name="T48" fmla="*/ 4 w 20"/>
                <a:gd name="T49" fmla="*/ 26 h 26"/>
                <a:gd name="T50" fmla="*/ 4 w 20"/>
                <a:gd name="T51" fmla="*/ 26 h 26"/>
                <a:gd name="T52" fmla="*/ 8 w 20"/>
                <a:gd name="T53" fmla="*/ 26 h 26"/>
                <a:gd name="T54" fmla="*/ 8 w 20"/>
                <a:gd name="T55" fmla="*/ 26 h 26"/>
                <a:gd name="T56" fmla="*/ 14 w 20"/>
                <a:gd name="T57" fmla="*/ 26 h 26"/>
                <a:gd name="T58" fmla="*/ 16 w 20"/>
                <a:gd name="T59" fmla="*/ 22 h 26"/>
                <a:gd name="T60" fmla="*/ 16 w 20"/>
                <a:gd name="T61" fmla="*/ 26 h 26"/>
                <a:gd name="T62" fmla="*/ 20 w 20"/>
                <a:gd name="T63" fmla="*/ 26 h 26"/>
                <a:gd name="T64" fmla="*/ 20 w 20"/>
                <a:gd name="T65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" h="26">
                  <a:moveTo>
                    <a:pt x="20" y="26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4" y="26"/>
                  </a:lnTo>
                  <a:lnTo>
                    <a:pt x="16" y="22"/>
                  </a:lnTo>
                  <a:lnTo>
                    <a:pt x="16" y="26"/>
                  </a:lnTo>
                  <a:lnTo>
                    <a:pt x="20" y="26"/>
                  </a:lnTo>
                  <a:lnTo>
                    <a:pt x="20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9" name="Freeform 561"/>
            <p:cNvSpPr>
              <a:spLocks/>
            </p:cNvSpPr>
            <p:nvPr/>
          </p:nvSpPr>
          <p:spPr bwMode="auto">
            <a:xfrm>
              <a:off x="4160838" y="3330575"/>
              <a:ext cx="38100" cy="57150"/>
            </a:xfrm>
            <a:custGeom>
              <a:avLst/>
              <a:gdLst>
                <a:gd name="T0" fmla="*/ 4 w 24"/>
                <a:gd name="T1" fmla="*/ 34 h 36"/>
                <a:gd name="T2" fmla="*/ 12 w 24"/>
                <a:gd name="T3" fmla="*/ 36 h 36"/>
                <a:gd name="T4" fmla="*/ 16 w 24"/>
                <a:gd name="T5" fmla="*/ 36 h 36"/>
                <a:gd name="T6" fmla="*/ 20 w 24"/>
                <a:gd name="T7" fmla="*/ 32 h 36"/>
                <a:gd name="T8" fmla="*/ 24 w 24"/>
                <a:gd name="T9" fmla="*/ 26 h 36"/>
                <a:gd name="T10" fmla="*/ 22 w 24"/>
                <a:gd name="T11" fmla="*/ 20 h 36"/>
                <a:gd name="T12" fmla="*/ 16 w 24"/>
                <a:gd name="T13" fmla="*/ 16 h 36"/>
                <a:gd name="T14" fmla="*/ 20 w 24"/>
                <a:gd name="T15" fmla="*/ 14 h 36"/>
                <a:gd name="T16" fmla="*/ 22 w 24"/>
                <a:gd name="T17" fmla="*/ 10 h 36"/>
                <a:gd name="T18" fmla="*/ 20 w 24"/>
                <a:gd name="T19" fmla="*/ 6 h 36"/>
                <a:gd name="T20" fmla="*/ 16 w 24"/>
                <a:gd name="T21" fmla="*/ 2 h 36"/>
                <a:gd name="T22" fmla="*/ 12 w 24"/>
                <a:gd name="T23" fmla="*/ 0 h 36"/>
                <a:gd name="T24" fmla="*/ 8 w 24"/>
                <a:gd name="T25" fmla="*/ 2 h 36"/>
                <a:gd name="T26" fmla="*/ 4 w 24"/>
                <a:gd name="T27" fmla="*/ 4 h 36"/>
                <a:gd name="T28" fmla="*/ 0 w 24"/>
                <a:gd name="T29" fmla="*/ 10 h 36"/>
                <a:gd name="T30" fmla="*/ 6 w 24"/>
                <a:gd name="T31" fmla="*/ 10 h 36"/>
                <a:gd name="T32" fmla="*/ 8 w 24"/>
                <a:gd name="T33" fmla="*/ 6 h 36"/>
                <a:gd name="T34" fmla="*/ 12 w 24"/>
                <a:gd name="T35" fmla="*/ 4 h 36"/>
                <a:gd name="T36" fmla="*/ 16 w 24"/>
                <a:gd name="T37" fmla="*/ 6 h 36"/>
                <a:gd name="T38" fmla="*/ 16 w 24"/>
                <a:gd name="T39" fmla="*/ 10 h 36"/>
                <a:gd name="T40" fmla="*/ 14 w 24"/>
                <a:gd name="T41" fmla="*/ 14 h 36"/>
                <a:gd name="T42" fmla="*/ 10 w 24"/>
                <a:gd name="T43" fmla="*/ 16 h 36"/>
                <a:gd name="T44" fmla="*/ 10 w 24"/>
                <a:gd name="T45" fmla="*/ 16 h 36"/>
                <a:gd name="T46" fmla="*/ 8 w 24"/>
                <a:gd name="T47" fmla="*/ 20 h 36"/>
                <a:gd name="T48" fmla="*/ 12 w 24"/>
                <a:gd name="T49" fmla="*/ 18 h 36"/>
                <a:gd name="T50" fmla="*/ 16 w 24"/>
                <a:gd name="T51" fmla="*/ 20 h 36"/>
                <a:gd name="T52" fmla="*/ 18 w 24"/>
                <a:gd name="T53" fmla="*/ 26 h 36"/>
                <a:gd name="T54" fmla="*/ 16 w 24"/>
                <a:gd name="T55" fmla="*/ 30 h 36"/>
                <a:gd name="T56" fmla="*/ 12 w 24"/>
                <a:gd name="T57" fmla="*/ 32 h 36"/>
                <a:gd name="T58" fmla="*/ 8 w 24"/>
                <a:gd name="T59" fmla="*/ 30 h 36"/>
                <a:gd name="T60" fmla="*/ 0 w 24"/>
                <a:gd name="T61" fmla="*/ 26 h 36"/>
                <a:gd name="T62" fmla="*/ 2 w 24"/>
                <a:gd name="T63" fmla="*/ 30 h 36"/>
                <a:gd name="T64" fmla="*/ 4 w 24"/>
                <a:gd name="T6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0" name="Freeform 562"/>
            <p:cNvSpPr>
              <a:spLocks/>
            </p:cNvSpPr>
            <p:nvPr/>
          </p:nvSpPr>
          <p:spPr bwMode="auto">
            <a:xfrm>
              <a:off x="4202113" y="3330575"/>
              <a:ext cx="38100" cy="57150"/>
            </a:xfrm>
            <a:custGeom>
              <a:avLst/>
              <a:gdLst>
                <a:gd name="T0" fmla="*/ 6 w 24"/>
                <a:gd name="T1" fmla="*/ 32 h 36"/>
                <a:gd name="T2" fmla="*/ 6 w 24"/>
                <a:gd name="T3" fmla="*/ 32 h 36"/>
                <a:gd name="T4" fmla="*/ 8 w 24"/>
                <a:gd name="T5" fmla="*/ 28 h 36"/>
                <a:gd name="T6" fmla="*/ 8 w 24"/>
                <a:gd name="T7" fmla="*/ 28 h 36"/>
                <a:gd name="T8" fmla="*/ 14 w 24"/>
                <a:gd name="T9" fmla="*/ 24 h 36"/>
                <a:gd name="T10" fmla="*/ 14 w 24"/>
                <a:gd name="T11" fmla="*/ 24 h 36"/>
                <a:gd name="T12" fmla="*/ 20 w 24"/>
                <a:gd name="T13" fmla="*/ 18 h 36"/>
                <a:gd name="T14" fmla="*/ 20 w 24"/>
                <a:gd name="T15" fmla="*/ 18 h 36"/>
                <a:gd name="T16" fmla="*/ 22 w 24"/>
                <a:gd name="T17" fmla="*/ 14 h 36"/>
                <a:gd name="T18" fmla="*/ 22 w 24"/>
                <a:gd name="T19" fmla="*/ 14 h 36"/>
                <a:gd name="T20" fmla="*/ 24 w 24"/>
                <a:gd name="T21" fmla="*/ 10 h 36"/>
                <a:gd name="T22" fmla="*/ 24 w 24"/>
                <a:gd name="T23" fmla="*/ 10 h 36"/>
                <a:gd name="T24" fmla="*/ 22 w 24"/>
                <a:gd name="T25" fmla="*/ 6 h 36"/>
                <a:gd name="T26" fmla="*/ 20 w 24"/>
                <a:gd name="T27" fmla="*/ 4 h 36"/>
                <a:gd name="T28" fmla="*/ 20 w 24"/>
                <a:gd name="T29" fmla="*/ 4 h 36"/>
                <a:gd name="T30" fmla="*/ 18 w 24"/>
                <a:gd name="T31" fmla="*/ 2 h 36"/>
                <a:gd name="T32" fmla="*/ 12 w 24"/>
                <a:gd name="T33" fmla="*/ 0 h 36"/>
                <a:gd name="T34" fmla="*/ 12 w 24"/>
                <a:gd name="T35" fmla="*/ 0 h 36"/>
                <a:gd name="T36" fmla="*/ 8 w 24"/>
                <a:gd name="T37" fmla="*/ 2 h 36"/>
                <a:gd name="T38" fmla="*/ 4 w 24"/>
                <a:gd name="T39" fmla="*/ 4 h 36"/>
                <a:gd name="T40" fmla="*/ 4 w 24"/>
                <a:gd name="T41" fmla="*/ 4 h 36"/>
                <a:gd name="T42" fmla="*/ 2 w 24"/>
                <a:gd name="T43" fmla="*/ 6 h 36"/>
                <a:gd name="T44" fmla="*/ 2 w 24"/>
                <a:gd name="T45" fmla="*/ 10 h 36"/>
                <a:gd name="T46" fmla="*/ 6 w 24"/>
                <a:gd name="T47" fmla="*/ 12 h 36"/>
                <a:gd name="T48" fmla="*/ 6 w 24"/>
                <a:gd name="T49" fmla="*/ 12 h 36"/>
                <a:gd name="T50" fmla="*/ 8 w 24"/>
                <a:gd name="T51" fmla="*/ 6 h 36"/>
                <a:gd name="T52" fmla="*/ 8 w 24"/>
                <a:gd name="T53" fmla="*/ 6 h 36"/>
                <a:gd name="T54" fmla="*/ 12 w 24"/>
                <a:gd name="T55" fmla="*/ 4 h 36"/>
                <a:gd name="T56" fmla="*/ 12 w 24"/>
                <a:gd name="T57" fmla="*/ 4 h 36"/>
                <a:gd name="T58" fmla="*/ 18 w 24"/>
                <a:gd name="T59" fmla="*/ 6 h 36"/>
                <a:gd name="T60" fmla="*/ 18 w 24"/>
                <a:gd name="T61" fmla="*/ 6 h 36"/>
                <a:gd name="T62" fmla="*/ 18 w 24"/>
                <a:gd name="T63" fmla="*/ 10 h 36"/>
                <a:gd name="T64" fmla="*/ 18 w 24"/>
                <a:gd name="T65" fmla="*/ 10 h 36"/>
                <a:gd name="T66" fmla="*/ 18 w 24"/>
                <a:gd name="T67" fmla="*/ 16 h 36"/>
                <a:gd name="T68" fmla="*/ 18 w 24"/>
                <a:gd name="T69" fmla="*/ 16 h 36"/>
                <a:gd name="T70" fmla="*/ 10 w 24"/>
                <a:gd name="T71" fmla="*/ 22 h 36"/>
                <a:gd name="T72" fmla="*/ 10 w 24"/>
                <a:gd name="T73" fmla="*/ 22 h 36"/>
                <a:gd name="T74" fmla="*/ 4 w 24"/>
                <a:gd name="T75" fmla="*/ 28 h 36"/>
                <a:gd name="T76" fmla="*/ 4 w 24"/>
                <a:gd name="T77" fmla="*/ 28 h 36"/>
                <a:gd name="T78" fmla="*/ 2 w 24"/>
                <a:gd name="T79" fmla="*/ 32 h 36"/>
                <a:gd name="T80" fmla="*/ 2 w 24"/>
                <a:gd name="T81" fmla="*/ 32 h 36"/>
                <a:gd name="T82" fmla="*/ 0 w 24"/>
                <a:gd name="T83" fmla="*/ 36 h 36"/>
                <a:gd name="T84" fmla="*/ 24 w 24"/>
                <a:gd name="T85" fmla="*/ 36 h 36"/>
                <a:gd name="T86" fmla="*/ 24 w 24"/>
                <a:gd name="T87" fmla="*/ 32 h 36"/>
                <a:gd name="T88" fmla="*/ 6 w 24"/>
                <a:gd name="T89" fmla="*/ 32 h 36"/>
                <a:gd name="T90" fmla="*/ 6 w 24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36">
                  <a:moveTo>
                    <a:pt x="6" y="32"/>
                  </a:moveTo>
                  <a:lnTo>
                    <a:pt x="6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6" y="32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1" name="Freeform 563"/>
            <p:cNvSpPr>
              <a:spLocks noEditPoints="1"/>
            </p:cNvSpPr>
            <p:nvPr/>
          </p:nvSpPr>
          <p:spPr bwMode="auto">
            <a:xfrm>
              <a:off x="4243388" y="3330575"/>
              <a:ext cx="38100" cy="57150"/>
            </a:xfrm>
            <a:custGeom>
              <a:avLst/>
              <a:gdLst>
                <a:gd name="T0" fmla="*/ 20 w 24"/>
                <a:gd name="T1" fmla="*/ 36 h 36"/>
                <a:gd name="T2" fmla="*/ 20 w 24"/>
                <a:gd name="T3" fmla="*/ 28 h 36"/>
                <a:gd name="T4" fmla="*/ 24 w 24"/>
                <a:gd name="T5" fmla="*/ 28 h 36"/>
                <a:gd name="T6" fmla="*/ 24 w 24"/>
                <a:gd name="T7" fmla="*/ 24 h 36"/>
                <a:gd name="T8" fmla="*/ 20 w 24"/>
                <a:gd name="T9" fmla="*/ 24 h 36"/>
                <a:gd name="T10" fmla="*/ 20 w 24"/>
                <a:gd name="T11" fmla="*/ 0 h 36"/>
                <a:gd name="T12" fmla="*/ 16 w 24"/>
                <a:gd name="T13" fmla="*/ 0 h 36"/>
                <a:gd name="T14" fmla="*/ 0 w 24"/>
                <a:gd name="T15" fmla="*/ 24 h 36"/>
                <a:gd name="T16" fmla="*/ 0 w 24"/>
                <a:gd name="T17" fmla="*/ 28 h 36"/>
                <a:gd name="T18" fmla="*/ 16 w 24"/>
                <a:gd name="T19" fmla="*/ 28 h 36"/>
                <a:gd name="T20" fmla="*/ 16 w 24"/>
                <a:gd name="T21" fmla="*/ 36 h 36"/>
                <a:gd name="T22" fmla="*/ 20 w 24"/>
                <a:gd name="T23" fmla="*/ 36 h 36"/>
                <a:gd name="T24" fmla="*/ 20 w 24"/>
                <a:gd name="T25" fmla="*/ 36 h 36"/>
                <a:gd name="T26" fmla="*/ 4 w 24"/>
                <a:gd name="T27" fmla="*/ 24 h 36"/>
                <a:gd name="T28" fmla="*/ 16 w 24"/>
                <a:gd name="T29" fmla="*/ 8 h 36"/>
                <a:gd name="T30" fmla="*/ 16 w 24"/>
                <a:gd name="T31" fmla="*/ 24 h 36"/>
                <a:gd name="T32" fmla="*/ 4 w 24"/>
                <a:gd name="T33" fmla="*/ 24 h 36"/>
                <a:gd name="T34" fmla="*/ 4 w 24"/>
                <a:gd name="T35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6">
                  <a:moveTo>
                    <a:pt x="20" y="36"/>
                  </a:moveTo>
                  <a:lnTo>
                    <a:pt x="20" y="28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6" y="28"/>
                  </a:lnTo>
                  <a:lnTo>
                    <a:pt x="16" y="36"/>
                  </a:lnTo>
                  <a:lnTo>
                    <a:pt x="20" y="36"/>
                  </a:lnTo>
                  <a:lnTo>
                    <a:pt x="20" y="36"/>
                  </a:lnTo>
                  <a:close/>
                  <a:moveTo>
                    <a:pt x="4" y="24"/>
                  </a:moveTo>
                  <a:lnTo>
                    <a:pt x="16" y="8"/>
                  </a:lnTo>
                  <a:lnTo>
                    <a:pt x="16" y="24"/>
                  </a:lnTo>
                  <a:lnTo>
                    <a:pt x="4" y="24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2" name="Freeform 564"/>
            <p:cNvSpPr>
              <a:spLocks/>
            </p:cNvSpPr>
            <p:nvPr/>
          </p:nvSpPr>
          <p:spPr bwMode="auto">
            <a:xfrm>
              <a:off x="3843338" y="3330575"/>
              <a:ext cx="38100" cy="57150"/>
            </a:xfrm>
            <a:custGeom>
              <a:avLst/>
              <a:gdLst>
                <a:gd name="T0" fmla="*/ 6 w 24"/>
                <a:gd name="T1" fmla="*/ 32 h 36"/>
                <a:gd name="T2" fmla="*/ 6 w 24"/>
                <a:gd name="T3" fmla="*/ 32 h 36"/>
                <a:gd name="T4" fmla="*/ 8 w 24"/>
                <a:gd name="T5" fmla="*/ 28 h 36"/>
                <a:gd name="T6" fmla="*/ 8 w 24"/>
                <a:gd name="T7" fmla="*/ 28 h 36"/>
                <a:gd name="T8" fmla="*/ 14 w 24"/>
                <a:gd name="T9" fmla="*/ 24 h 36"/>
                <a:gd name="T10" fmla="*/ 14 w 24"/>
                <a:gd name="T11" fmla="*/ 24 h 36"/>
                <a:gd name="T12" fmla="*/ 20 w 24"/>
                <a:gd name="T13" fmla="*/ 18 h 36"/>
                <a:gd name="T14" fmla="*/ 20 w 24"/>
                <a:gd name="T15" fmla="*/ 18 h 36"/>
                <a:gd name="T16" fmla="*/ 22 w 24"/>
                <a:gd name="T17" fmla="*/ 14 h 36"/>
                <a:gd name="T18" fmla="*/ 22 w 24"/>
                <a:gd name="T19" fmla="*/ 14 h 36"/>
                <a:gd name="T20" fmla="*/ 24 w 24"/>
                <a:gd name="T21" fmla="*/ 10 h 36"/>
                <a:gd name="T22" fmla="*/ 24 w 24"/>
                <a:gd name="T23" fmla="*/ 10 h 36"/>
                <a:gd name="T24" fmla="*/ 22 w 24"/>
                <a:gd name="T25" fmla="*/ 6 h 36"/>
                <a:gd name="T26" fmla="*/ 20 w 24"/>
                <a:gd name="T27" fmla="*/ 4 h 36"/>
                <a:gd name="T28" fmla="*/ 20 w 24"/>
                <a:gd name="T29" fmla="*/ 4 h 36"/>
                <a:gd name="T30" fmla="*/ 18 w 24"/>
                <a:gd name="T31" fmla="*/ 2 h 36"/>
                <a:gd name="T32" fmla="*/ 12 w 24"/>
                <a:gd name="T33" fmla="*/ 0 h 36"/>
                <a:gd name="T34" fmla="*/ 12 w 24"/>
                <a:gd name="T35" fmla="*/ 0 h 36"/>
                <a:gd name="T36" fmla="*/ 8 w 24"/>
                <a:gd name="T37" fmla="*/ 2 h 36"/>
                <a:gd name="T38" fmla="*/ 4 w 24"/>
                <a:gd name="T39" fmla="*/ 4 h 36"/>
                <a:gd name="T40" fmla="*/ 4 w 24"/>
                <a:gd name="T41" fmla="*/ 4 h 36"/>
                <a:gd name="T42" fmla="*/ 2 w 24"/>
                <a:gd name="T43" fmla="*/ 6 h 36"/>
                <a:gd name="T44" fmla="*/ 2 w 24"/>
                <a:gd name="T45" fmla="*/ 10 h 36"/>
                <a:gd name="T46" fmla="*/ 6 w 24"/>
                <a:gd name="T47" fmla="*/ 12 h 36"/>
                <a:gd name="T48" fmla="*/ 6 w 24"/>
                <a:gd name="T49" fmla="*/ 12 h 36"/>
                <a:gd name="T50" fmla="*/ 8 w 24"/>
                <a:gd name="T51" fmla="*/ 6 h 36"/>
                <a:gd name="T52" fmla="*/ 8 w 24"/>
                <a:gd name="T53" fmla="*/ 6 h 36"/>
                <a:gd name="T54" fmla="*/ 12 w 24"/>
                <a:gd name="T55" fmla="*/ 4 h 36"/>
                <a:gd name="T56" fmla="*/ 12 w 24"/>
                <a:gd name="T57" fmla="*/ 4 h 36"/>
                <a:gd name="T58" fmla="*/ 18 w 24"/>
                <a:gd name="T59" fmla="*/ 6 h 36"/>
                <a:gd name="T60" fmla="*/ 18 w 24"/>
                <a:gd name="T61" fmla="*/ 6 h 36"/>
                <a:gd name="T62" fmla="*/ 20 w 24"/>
                <a:gd name="T63" fmla="*/ 10 h 36"/>
                <a:gd name="T64" fmla="*/ 20 w 24"/>
                <a:gd name="T65" fmla="*/ 10 h 36"/>
                <a:gd name="T66" fmla="*/ 18 w 24"/>
                <a:gd name="T67" fmla="*/ 16 h 36"/>
                <a:gd name="T68" fmla="*/ 18 w 24"/>
                <a:gd name="T69" fmla="*/ 16 h 36"/>
                <a:gd name="T70" fmla="*/ 10 w 24"/>
                <a:gd name="T71" fmla="*/ 22 h 36"/>
                <a:gd name="T72" fmla="*/ 10 w 24"/>
                <a:gd name="T73" fmla="*/ 22 h 36"/>
                <a:gd name="T74" fmla="*/ 4 w 24"/>
                <a:gd name="T75" fmla="*/ 28 h 36"/>
                <a:gd name="T76" fmla="*/ 4 w 24"/>
                <a:gd name="T77" fmla="*/ 28 h 36"/>
                <a:gd name="T78" fmla="*/ 2 w 24"/>
                <a:gd name="T79" fmla="*/ 32 h 36"/>
                <a:gd name="T80" fmla="*/ 2 w 24"/>
                <a:gd name="T81" fmla="*/ 32 h 36"/>
                <a:gd name="T82" fmla="*/ 0 w 24"/>
                <a:gd name="T83" fmla="*/ 36 h 36"/>
                <a:gd name="T84" fmla="*/ 24 w 24"/>
                <a:gd name="T85" fmla="*/ 36 h 36"/>
                <a:gd name="T86" fmla="*/ 24 w 24"/>
                <a:gd name="T87" fmla="*/ 32 h 36"/>
                <a:gd name="T88" fmla="*/ 6 w 24"/>
                <a:gd name="T89" fmla="*/ 32 h 36"/>
                <a:gd name="T90" fmla="*/ 6 w 24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" h="36">
                  <a:moveTo>
                    <a:pt x="6" y="32"/>
                  </a:moveTo>
                  <a:lnTo>
                    <a:pt x="6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0" y="36"/>
                  </a:lnTo>
                  <a:lnTo>
                    <a:pt x="24" y="36"/>
                  </a:lnTo>
                  <a:lnTo>
                    <a:pt x="24" y="32"/>
                  </a:lnTo>
                  <a:lnTo>
                    <a:pt x="6" y="32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3" name="Freeform 565"/>
            <p:cNvSpPr>
              <a:spLocks noEditPoints="1"/>
            </p:cNvSpPr>
            <p:nvPr/>
          </p:nvSpPr>
          <p:spPr bwMode="auto">
            <a:xfrm>
              <a:off x="3887788" y="3330575"/>
              <a:ext cx="34925" cy="57150"/>
            </a:xfrm>
            <a:custGeom>
              <a:avLst/>
              <a:gdLst>
                <a:gd name="T0" fmla="*/ 18 w 22"/>
                <a:gd name="T1" fmla="*/ 4 h 36"/>
                <a:gd name="T2" fmla="*/ 12 w 22"/>
                <a:gd name="T3" fmla="*/ 0 h 36"/>
                <a:gd name="T4" fmla="*/ 8 w 22"/>
                <a:gd name="T5" fmla="*/ 2 h 36"/>
                <a:gd name="T6" fmla="*/ 4 w 22"/>
                <a:gd name="T7" fmla="*/ 4 h 36"/>
                <a:gd name="T8" fmla="*/ 0 w 22"/>
                <a:gd name="T9" fmla="*/ 20 h 36"/>
                <a:gd name="T10" fmla="*/ 0 w 22"/>
                <a:gd name="T11" fmla="*/ 26 h 36"/>
                <a:gd name="T12" fmla="*/ 4 w 22"/>
                <a:gd name="T13" fmla="*/ 32 h 36"/>
                <a:gd name="T14" fmla="*/ 12 w 22"/>
                <a:gd name="T15" fmla="*/ 36 h 36"/>
                <a:gd name="T16" fmla="*/ 18 w 22"/>
                <a:gd name="T17" fmla="*/ 34 h 36"/>
                <a:gd name="T18" fmla="*/ 22 w 22"/>
                <a:gd name="T19" fmla="*/ 30 h 36"/>
                <a:gd name="T20" fmla="*/ 22 w 22"/>
                <a:gd name="T21" fmla="*/ 24 h 36"/>
                <a:gd name="T22" fmla="*/ 22 w 22"/>
                <a:gd name="T23" fmla="*/ 20 h 36"/>
                <a:gd name="T24" fmla="*/ 20 w 22"/>
                <a:gd name="T25" fmla="*/ 16 h 36"/>
                <a:gd name="T26" fmla="*/ 12 w 22"/>
                <a:gd name="T27" fmla="*/ 12 h 36"/>
                <a:gd name="T28" fmla="*/ 8 w 22"/>
                <a:gd name="T29" fmla="*/ 14 h 36"/>
                <a:gd name="T30" fmla="*/ 4 w 22"/>
                <a:gd name="T31" fmla="*/ 18 h 36"/>
                <a:gd name="T32" fmla="*/ 6 w 22"/>
                <a:gd name="T33" fmla="*/ 10 h 36"/>
                <a:gd name="T34" fmla="*/ 8 w 22"/>
                <a:gd name="T35" fmla="*/ 6 h 36"/>
                <a:gd name="T36" fmla="*/ 12 w 22"/>
                <a:gd name="T37" fmla="*/ 4 h 36"/>
                <a:gd name="T38" fmla="*/ 16 w 22"/>
                <a:gd name="T39" fmla="*/ 6 h 36"/>
                <a:gd name="T40" fmla="*/ 18 w 22"/>
                <a:gd name="T41" fmla="*/ 10 h 36"/>
                <a:gd name="T42" fmla="*/ 22 w 22"/>
                <a:gd name="T43" fmla="*/ 10 h 36"/>
                <a:gd name="T44" fmla="*/ 18 w 22"/>
                <a:gd name="T45" fmla="*/ 4 h 36"/>
                <a:gd name="T46" fmla="*/ 6 w 22"/>
                <a:gd name="T47" fmla="*/ 18 h 36"/>
                <a:gd name="T48" fmla="*/ 12 w 22"/>
                <a:gd name="T49" fmla="*/ 16 h 36"/>
                <a:gd name="T50" fmla="*/ 16 w 22"/>
                <a:gd name="T51" fmla="*/ 18 h 36"/>
                <a:gd name="T52" fmla="*/ 18 w 22"/>
                <a:gd name="T53" fmla="*/ 24 h 36"/>
                <a:gd name="T54" fmla="*/ 16 w 22"/>
                <a:gd name="T55" fmla="*/ 30 h 36"/>
                <a:gd name="T56" fmla="*/ 12 w 22"/>
                <a:gd name="T57" fmla="*/ 32 h 36"/>
                <a:gd name="T58" fmla="*/ 8 w 22"/>
                <a:gd name="T59" fmla="*/ 32 h 36"/>
                <a:gd name="T60" fmla="*/ 6 w 22"/>
                <a:gd name="T61" fmla="*/ 28 h 36"/>
                <a:gd name="T62" fmla="*/ 4 w 22"/>
                <a:gd name="T63" fmla="*/ 24 h 36"/>
                <a:gd name="T64" fmla="*/ 6 w 22"/>
                <a:gd name="T65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18" y="4"/>
                  </a:moveTo>
                  <a:lnTo>
                    <a:pt x="18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4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4" name="Freeform 566"/>
            <p:cNvSpPr>
              <a:spLocks noEditPoints="1"/>
            </p:cNvSpPr>
            <p:nvPr/>
          </p:nvSpPr>
          <p:spPr bwMode="auto">
            <a:xfrm>
              <a:off x="3494088" y="3330575"/>
              <a:ext cx="38100" cy="57150"/>
            </a:xfrm>
            <a:custGeom>
              <a:avLst/>
              <a:gdLst>
                <a:gd name="T0" fmla="*/ 20 w 24"/>
                <a:gd name="T1" fmla="*/ 4 h 36"/>
                <a:gd name="T2" fmla="*/ 14 w 24"/>
                <a:gd name="T3" fmla="*/ 0 h 36"/>
                <a:gd name="T4" fmla="*/ 8 w 24"/>
                <a:gd name="T5" fmla="*/ 2 h 36"/>
                <a:gd name="T6" fmla="*/ 4 w 24"/>
                <a:gd name="T7" fmla="*/ 4 h 36"/>
                <a:gd name="T8" fmla="*/ 0 w 24"/>
                <a:gd name="T9" fmla="*/ 20 h 36"/>
                <a:gd name="T10" fmla="*/ 2 w 24"/>
                <a:gd name="T11" fmla="*/ 26 h 36"/>
                <a:gd name="T12" fmla="*/ 4 w 24"/>
                <a:gd name="T13" fmla="*/ 32 h 36"/>
                <a:gd name="T14" fmla="*/ 12 w 24"/>
                <a:gd name="T15" fmla="*/ 36 h 36"/>
                <a:gd name="T16" fmla="*/ 18 w 24"/>
                <a:gd name="T17" fmla="*/ 34 h 36"/>
                <a:gd name="T18" fmla="*/ 22 w 24"/>
                <a:gd name="T19" fmla="*/ 30 h 36"/>
                <a:gd name="T20" fmla="*/ 24 w 24"/>
                <a:gd name="T21" fmla="*/ 24 h 36"/>
                <a:gd name="T22" fmla="*/ 22 w 24"/>
                <a:gd name="T23" fmla="*/ 20 h 36"/>
                <a:gd name="T24" fmla="*/ 20 w 24"/>
                <a:gd name="T25" fmla="*/ 16 h 36"/>
                <a:gd name="T26" fmla="*/ 14 w 24"/>
                <a:gd name="T27" fmla="*/ 12 h 36"/>
                <a:gd name="T28" fmla="*/ 8 w 24"/>
                <a:gd name="T29" fmla="*/ 14 h 36"/>
                <a:gd name="T30" fmla="*/ 6 w 24"/>
                <a:gd name="T31" fmla="*/ 18 h 36"/>
                <a:gd name="T32" fmla="*/ 6 w 24"/>
                <a:gd name="T33" fmla="*/ 10 h 36"/>
                <a:gd name="T34" fmla="*/ 10 w 24"/>
                <a:gd name="T35" fmla="*/ 6 h 36"/>
                <a:gd name="T36" fmla="*/ 12 w 24"/>
                <a:gd name="T37" fmla="*/ 4 h 36"/>
                <a:gd name="T38" fmla="*/ 18 w 24"/>
                <a:gd name="T39" fmla="*/ 6 h 36"/>
                <a:gd name="T40" fmla="*/ 18 w 24"/>
                <a:gd name="T41" fmla="*/ 10 h 36"/>
                <a:gd name="T42" fmla="*/ 22 w 24"/>
                <a:gd name="T43" fmla="*/ 10 h 36"/>
                <a:gd name="T44" fmla="*/ 20 w 24"/>
                <a:gd name="T45" fmla="*/ 4 h 36"/>
                <a:gd name="T46" fmla="*/ 8 w 24"/>
                <a:gd name="T47" fmla="*/ 18 h 36"/>
                <a:gd name="T48" fmla="*/ 12 w 24"/>
                <a:gd name="T49" fmla="*/ 16 h 36"/>
                <a:gd name="T50" fmla="*/ 18 w 24"/>
                <a:gd name="T51" fmla="*/ 18 h 36"/>
                <a:gd name="T52" fmla="*/ 20 w 24"/>
                <a:gd name="T53" fmla="*/ 24 h 36"/>
                <a:gd name="T54" fmla="*/ 18 w 24"/>
                <a:gd name="T55" fmla="*/ 30 h 36"/>
                <a:gd name="T56" fmla="*/ 12 w 24"/>
                <a:gd name="T57" fmla="*/ 32 h 36"/>
                <a:gd name="T58" fmla="*/ 10 w 24"/>
                <a:gd name="T59" fmla="*/ 32 h 36"/>
                <a:gd name="T60" fmla="*/ 6 w 24"/>
                <a:gd name="T61" fmla="*/ 28 h 36"/>
                <a:gd name="T62" fmla="*/ 6 w 24"/>
                <a:gd name="T63" fmla="*/ 24 h 36"/>
                <a:gd name="T64" fmla="*/ 8 w 24"/>
                <a:gd name="T65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6">
                  <a:moveTo>
                    <a:pt x="20" y="4"/>
                  </a:moveTo>
                  <a:lnTo>
                    <a:pt x="20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5" name="Freeform 567"/>
            <p:cNvSpPr>
              <a:spLocks/>
            </p:cNvSpPr>
            <p:nvPr/>
          </p:nvSpPr>
          <p:spPr bwMode="auto">
            <a:xfrm>
              <a:off x="3538538" y="3330575"/>
              <a:ext cx="34925" cy="57150"/>
            </a:xfrm>
            <a:custGeom>
              <a:avLst/>
              <a:gdLst>
                <a:gd name="T0" fmla="*/ 4 w 22"/>
                <a:gd name="T1" fmla="*/ 34 h 36"/>
                <a:gd name="T2" fmla="*/ 10 w 22"/>
                <a:gd name="T3" fmla="*/ 36 h 36"/>
                <a:gd name="T4" fmla="*/ 16 w 22"/>
                <a:gd name="T5" fmla="*/ 36 h 36"/>
                <a:gd name="T6" fmla="*/ 20 w 22"/>
                <a:gd name="T7" fmla="*/ 32 h 36"/>
                <a:gd name="T8" fmla="*/ 22 w 22"/>
                <a:gd name="T9" fmla="*/ 26 h 36"/>
                <a:gd name="T10" fmla="*/ 20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6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2 h 36"/>
                <a:gd name="T26" fmla="*/ 4 w 22"/>
                <a:gd name="T27" fmla="*/ 4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10 w 22"/>
                <a:gd name="T43" fmla="*/ 16 h 36"/>
                <a:gd name="T44" fmla="*/ 8 w 22"/>
                <a:gd name="T45" fmla="*/ 16 h 36"/>
                <a:gd name="T46" fmla="*/ 8 w 22"/>
                <a:gd name="T47" fmla="*/ 20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6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4 w 22"/>
                <a:gd name="T6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4"/>
                  </a:moveTo>
                  <a:lnTo>
                    <a:pt x="4" y="3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6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6" name="Freeform 568"/>
            <p:cNvSpPr>
              <a:spLocks/>
            </p:cNvSpPr>
            <p:nvPr/>
          </p:nvSpPr>
          <p:spPr bwMode="auto">
            <a:xfrm>
              <a:off x="3122613" y="3330575"/>
              <a:ext cx="34925" cy="57150"/>
            </a:xfrm>
            <a:custGeom>
              <a:avLst/>
              <a:gdLst>
                <a:gd name="T0" fmla="*/ 6 w 22"/>
                <a:gd name="T1" fmla="*/ 32 h 36"/>
                <a:gd name="T2" fmla="*/ 6 w 22"/>
                <a:gd name="T3" fmla="*/ 32 h 36"/>
                <a:gd name="T4" fmla="*/ 8 w 22"/>
                <a:gd name="T5" fmla="*/ 28 h 36"/>
                <a:gd name="T6" fmla="*/ 8 w 22"/>
                <a:gd name="T7" fmla="*/ 28 h 36"/>
                <a:gd name="T8" fmla="*/ 12 w 22"/>
                <a:gd name="T9" fmla="*/ 24 h 36"/>
                <a:gd name="T10" fmla="*/ 12 w 22"/>
                <a:gd name="T11" fmla="*/ 24 h 36"/>
                <a:gd name="T12" fmla="*/ 18 w 22"/>
                <a:gd name="T13" fmla="*/ 18 h 36"/>
                <a:gd name="T14" fmla="*/ 18 w 22"/>
                <a:gd name="T15" fmla="*/ 18 h 36"/>
                <a:gd name="T16" fmla="*/ 22 w 22"/>
                <a:gd name="T17" fmla="*/ 14 h 36"/>
                <a:gd name="T18" fmla="*/ 22 w 22"/>
                <a:gd name="T19" fmla="*/ 14 h 36"/>
                <a:gd name="T20" fmla="*/ 22 w 22"/>
                <a:gd name="T21" fmla="*/ 10 h 36"/>
                <a:gd name="T22" fmla="*/ 22 w 22"/>
                <a:gd name="T23" fmla="*/ 10 h 36"/>
                <a:gd name="T24" fmla="*/ 22 w 22"/>
                <a:gd name="T25" fmla="*/ 6 h 36"/>
                <a:gd name="T26" fmla="*/ 20 w 22"/>
                <a:gd name="T27" fmla="*/ 4 h 36"/>
                <a:gd name="T28" fmla="*/ 20 w 22"/>
                <a:gd name="T29" fmla="*/ 4 h 36"/>
                <a:gd name="T30" fmla="*/ 16 w 22"/>
                <a:gd name="T31" fmla="*/ 2 h 36"/>
                <a:gd name="T32" fmla="*/ 12 w 22"/>
                <a:gd name="T33" fmla="*/ 0 h 36"/>
                <a:gd name="T34" fmla="*/ 12 w 22"/>
                <a:gd name="T35" fmla="*/ 0 h 36"/>
                <a:gd name="T36" fmla="*/ 8 w 22"/>
                <a:gd name="T37" fmla="*/ 2 h 36"/>
                <a:gd name="T38" fmla="*/ 4 w 22"/>
                <a:gd name="T39" fmla="*/ 4 h 36"/>
                <a:gd name="T40" fmla="*/ 4 w 22"/>
                <a:gd name="T41" fmla="*/ 4 h 36"/>
                <a:gd name="T42" fmla="*/ 2 w 22"/>
                <a:gd name="T43" fmla="*/ 6 h 36"/>
                <a:gd name="T44" fmla="*/ 0 w 22"/>
                <a:gd name="T45" fmla="*/ 10 h 36"/>
                <a:gd name="T46" fmla="*/ 4 w 22"/>
                <a:gd name="T47" fmla="*/ 12 h 36"/>
                <a:gd name="T48" fmla="*/ 4 w 22"/>
                <a:gd name="T49" fmla="*/ 12 h 36"/>
                <a:gd name="T50" fmla="*/ 6 w 22"/>
                <a:gd name="T51" fmla="*/ 6 h 36"/>
                <a:gd name="T52" fmla="*/ 6 w 22"/>
                <a:gd name="T53" fmla="*/ 6 h 36"/>
                <a:gd name="T54" fmla="*/ 12 w 22"/>
                <a:gd name="T55" fmla="*/ 4 h 36"/>
                <a:gd name="T56" fmla="*/ 12 w 22"/>
                <a:gd name="T57" fmla="*/ 4 h 36"/>
                <a:gd name="T58" fmla="*/ 16 w 22"/>
                <a:gd name="T59" fmla="*/ 6 h 36"/>
                <a:gd name="T60" fmla="*/ 16 w 22"/>
                <a:gd name="T61" fmla="*/ 6 h 36"/>
                <a:gd name="T62" fmla="*/ 18 w 22"/>
                <a:gd name="T63" fmla="*/ 10 h 36"/>
                <a:gd name="T64" fmla="*/ 18 w 22"/>
                <a:gd name="T65" fmla="*/ 10 h 36"/>
                <a:gd name="T66" fmla="*/ 16 w 22"/>
                <a:gd name="T67" fmla="*/ 16 h 36"/>
                <a:gd name="T68" fmla="*/ 16 w 22"/>
                <a:gd name="T69" fmla="*/ 16 h 36"/>
                <a:gd name="T70" fmla="*/ 8 w 22"/>
                <a:gd name="T71" fmla="*/ 22 h 36"/>
                <a:gd name="T72" fmla="*/ 8 w 22"/>
                <a:gd name="T73" fmla="*/ 22 h 36"/>
                <a:gd name="T74" fmla="*/ 2 w 22"/>
                <a:gd name="T75" fmla="*/ 28 h 36"/>
                <a:gd name="T76" fmla="*/ 2 w 22"/>
                <a:gd name="T77" fmla="*/ 28 h 36"/>
                <a:gd name="T78" fmla="*/ 0 w 22"/>
                <a:gd name="T79" fmla="*/ 32 h 36"/>
                <a:gd name="T80" fmla="*/ 0 w 22"/>
                <a:gd name="T81" fmla="*/ 32 h 36"/>
                <a:gd name="T82" fmla="*/ 0 w 22"/>
                <a:gd name="T83" fmla="*/ 36 h 36"/>
                <a:gd name="T84" fmla="*/ 22 w 22"/>
                <a:gd name="T85" fmla="*/ 36 h 36"/>
                <a:gd name="T86" fmla="*/ 22 w 22"/>
                <a:gd name="T87" fmla="*/ 32 h 36"/>
                <a:gd name="T88" fmla="*/ 6 w 22"/>
                <a:gd name="T89" fmla="*/ 32 h 36"/>
                <a:gd name="T90" fmla="*/ 6 w 22"/>
                <a:gd name="T91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6">
                  <a:moveTo>
                    <a:pt x="6" y="32"/>
                  </a:moveTo>
                  <a:lnTo>
                    <a:pt x="6" y="32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6"/>
                  </a:lnTo>
                  <a:lnTo>
                    <a:pt x="22" y="36"/>
                  </a:lnTo>
                  <a:lnTo>
                    <a:pt x="22" y="32"/>
                  </a:lnTo>
                  <a:lnTo>
                    <a:pt x="6" y="32"/>
                  </a:lnTo>
                  <a:lnTo>
                    <a:pt x="6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7" name="Freeform 569"/>
            <p:cNvSpPr>
              <a:spLocks/>
            </p:cNvSpPr>
            <p:nvPr/>
          </p:nvSpPr>
          <p:spPr bwMode="auto">
            <a:xfrm>
              <a:off x="3163888" y="3333750"/>
              <a:ext cx="38100" cy="53975"/>
            </a:xfrm>
            <a:custGeom>
              <a:avLst/>
              <a:gdLst>
                <a:gd name="T0" fmla="*/ 4 w 24"/>
                <a:gd name="T1" fmla="*/ 32 h 34"/>
                <a:gd name="T2" fmla="*/ 4 w 24"/>
                <a:gd name="T3" fmla="*/ 32 h 34"/>
                <a:gd name="T4" fmla="*/ 8 w 24"/>
                <a:gd name="T5" fmla="*/ 34 h 34"/>
                <a:gd name="T6" fmla="*/ 12 w 24"/>
                <a:gd name="T7" fmla="*/ 34 h 34"/>
                <a:gd name="T8" fmla="*/ 12 w 24"/>
                <a:gd name="T9" fmla="*/ 34 h 34"/>
                <a:gd name="T10" fmla="*/ 16 w 24"/>
                <a:gd name="T11" fmla="*/ 32 h 34"/>
                <a:gd name="T12" fmla="*/ 20 w 24"/>
                <a:gd name="T13" fmla="*/ 30 h 34"/>
                <a:gd name="T14" fmla="*/ 20 w 24"/>
                <a:gd name="T15" fmla="*/ 30 h 34"/>
                <a:gd name="T16" fmla="*/ 22 w 24"/>
                <a:gd name="T17" fmla="*/ 26 h 34"/>
                <a:gd name="T18" fmla="*/ 24 w 24"/>
                <a:gd name="T19" fmla="*/ 22 h 34"/>
                <a:gd name="T20" fmla="*/ 24 w 24"/>
                <a:gd name="T21" fmla="*/ 22 h 34"/>
                <a:gd name="T22" fmla="*/ 22 w 24"/>
                <a:gd name="T23" fmla="*/ 18 h 34"/>
                <a:gd name="T24" fmla="*/ 20 w 24"/>
                <a:gd name="T25" fmla="*/ 14 h 34"/>
                <a:gd name="T26" fmla="*/ 20 w 24"/>
                <a:gd name="T27" fmla="*/ 14 h 34"/>
                <a:gd name="T28" fmla="*/ 16 w 24"/>
                <a:gd name="T29" fmla="*/ 12 h 34"/>
                <a:gd name="T30" fmla="*/ 12 w 24"/>
                <a:gd name="T31" fmla="*/ 10 h 34"/>
                <a:gd name="T32" fmla="*/ 12 w 24"/>
                <a:gd name="T33" fmla="*/ 10 h 34"/>
                <a:gd name="T34" fmla="*/ 6 w 24"/>
                <a:gd name="T35" fmla="*/ 12 h 34"/>
                <a:gd name="T36" fmla="*/ 8 w 24"/>
                <a:gd name="T37" fmla="*/ 4 h 34"/>
                <a:gd name="T38" fmla="*/ 22 w 24"/>
                <a:gd name="T39" fmla="*/ 4 h 34"/>
                <a:gd name="T40" fmla="*/ 22 w 24"/>
                <a:gd name="T41" fmla="*/ 0 h 34"/>
                <a:gd name="T42" fmla="*/ 4 w 24"/>
                <a:gd name="T43" fmla="*/ 0 h 34"/>
                <a:gd name="T44" fmla="*/ 2 w 24"/>
                <a:gd name="T45" fmla="*/ 18 h 34"/>
                <a:gd name="T46" fmla="*/ 6 w 24"/>
                <a:gd name="T47" fmla="*/ 18 h 34"/>
                <a:gd name="T48" fmla="*/ 6 w 24"/>
                <a:gd name="T49" fmla="*/ 18 h 34"/>
                <a:gd name="T50" fmla="*/ 8 w 24"/>
                <a:gd name="T51" fmla="*/ 16 h 34"/>
                <a:gd name="T52" fmla="*/ 8 w 24"/>
                <a:gd name="T53" fmla="*/ 16 h 34"/>
                <a:gd name="T54" fmla="*/ 12 w 24"/>
                <a:gd name="T55" fmla="*/ 14 h 34"/>
                <a:gd name="T56" fmla="*/ 12 w 24"/>
                <a:gd name="T57" fmla="*/ 14 h 34"/>
                <a:gd name="T58" fmla="*/ 14 w 24"/>
                <a:gd name="T59" fmla="*/ 14 h 34"/>
                <a:gd name="T60" fmla="*/ 18 w 24"/>
                <a:gd name="T61" fmla="*/ 16 h 34"/>
                <a:gd name="T62" fmla="*/ 18 w 24"/>
                <a:gd name="T63" fmla="*/ 16 h 34"/>
                <a:gd name="T64" fmla="*/ 18 w 24"/>
                <a:gd name="T65" fmla="*/ 18 h 34"/>
                <a:gd name="T66" fmla="*/ 20 w 24"/>
                <a:gd name="T67" fmla="*/ 22 h 34"/>
                <a:gd name="T68" fmla="*/ 20 w 24"/>
                <a:gd name="T69" fmla="*/ 22 h 34"/>
                <a:gd name="T70" fmla="*/ 18 w 24"/>
                <a:gd name="T71" fmla="*/ 26 h 34"/>
                <a:gd name="T72" fmla="*/ 16 w 24"/>
                <a:gd name="T73" fmla="*/ 28 h 34"/>
                <a:gd name="T74" fmla="*/ 16 w 24"/>
                <a:gd name="T75" fmla="*/ 28 h 34"/>
                <a:gd name="T76" fmla="*/ 14 w 24"/>
                <a:gd name="T77" fmla="*/ 30 h 34"/>
                <a:gd name="T78" fmla="*/ 12 w 24"/>
                <a:gd name="T79" fmla="*/ 30 h 34"/>
                <a:gd name="T80" fmla="*/ 12 w 24"/>
                <a:gd name="T81" fmla="*/ 30 h 34"/>
                <a:gd name="T82" fmla="*/ 8 w 24"/>
                <a:gd name="T83" fmla="*/ 28 h 34"/>
                <a:gd name="T84" fmla="*/ 8 w 24"/>
                <a:gd name="T85" fmla="*/ 28 h 34"/>
                <a:gd name="T86" fmla="*/ 6 w 24"/>
                <a:gd name="T87" fmla="*/ 24 h 34"/>
                <a:gd name="T88" fmla="*/ 0 w 24"/>
                <a:gd name="T89" fmla="*/ 24 h 34"/>
                <a:gd name="T90" fmla="*/ 0 w 24"/>
                <a:gd name="T91" fmla="*/ 24 h 34"/>
                <a:gd name="T92" fmla="*/ 2 w 24"/>
                <a:gd name="T93" fmla="*/ 28 h 34"/>
                <a:gd name="T94" fmla="*/ 4 w 24"/>
                <a:gd name="T95" fmla="*/ 32 h 34"/>
                <a:gd name="T96" fmla="*/ 4 w 24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6" y="12"/>
                  </a:lnTo>
                  <a:lnTo>
                    <a:pt x="8" y="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4" y="0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8" name="Freeform 570"/>
            <p:cNvSpPr>
              <a:spLocks/>
            </p:cNvSpPr>
            <p:nvPr/>
          </p:nvSpPr>
          <p:spPr bwMode="auto">
            <a:xfrm>
              <a:off x="3208338" y="3330575"/>
              <a:ext cx="34925" cy="57150"/>
            </a:xfrm>
            <a:custGeom>
              <a:avLst/>
              <a:gdLst>
                <a:gd name="T0" fmla="*/ 2 w 22"/>
                <a:gd name="T1" fmla="*/ 34 h 36"/>
                <a:gd name="T2" fmla="*/ 10 w 22"/>
                <a:gd name="T3" fmla="*/ 36 h 36"/>
                <a:gd name="T4" fmla="*/ 14 w 22"/>
                <a:gd name="T5" fmla="*/ 36 h 36"/>
                <a:gd name="T6" fmla="*/ 18 w 22"/>
                <a:gd name="T7" fmla="*/ 32 h 36"/>
                <a:gd name="T8" fmla="*/ 22 w 22"/>
                <a:gd name="T9" fmla="*/ 26 h 36"/>
                <a:gd name="T10" fmla="*/ 20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6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2 h 36"/>
                <a:gd name="T26" fmla="*/ 4 w 22"/>
                <a:gd name="T27" fmla="*/ 4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8 w 22"/>
                <a:gd name="T43" fmla="*/ 16 h 36"/>
                <a:gd name="T44" fmla="*/ 8 w 22"/>
                <a:gd name="T45" fmla="*/ 16 h 36"/>
                <a:gd name="T46" fmla="*/ 8 w 22"/>
                <a:gd name="T47" fmla="*/ 20 h 36"/>
                <a:gd name="T48" fmla="*/ 10 w 22"/>
                <a:gd name="T49" fmla="*/ 18 h 36"/>
                <a:gd name="T50" fmla="*/ 16 w 22"/>
                <a:gd name="T51" fmla="*/ 20 h 36"/>
                <a:gd name="T52" fmla="*/ 18 w 22"/>
                <a:gd name="T53" fmla="*/ 26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2 w 22"/>
                <a:gd name="T65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2" y="34"/>
                  </a:moveTo>
                  <a:lnTo>
                    <a:pt x="2" y="34"/>
                  </a:lnTo>
                  <a:lnTo>
                    <a:pt x="6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4" y="36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9" name="Freeform 571"/>
            <p:cNvSpPr>
              <a:spLocks/>
            </p:cNvSpPr>
            <p:nvPr/>
          </p:nvSpPr>
          <p:spPr bwMode="auto">
            <a:xfrm>
              <a:off x="2773363" y="333375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2 h 34"/>
                <a:gd name="T6" fmla="*/ 10 w 22"/>
                <a:gd name="T7" fmla="*/ 12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2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0" name="Freeform 572"/>
            <p:cNvSpPr>
              <a:spLocks noEditPoints="1"/>
            </p:cNvSpPr>
            <p:nvPr/>
          </p:nvSpPr>
          <p:spPr bwMode="auto">
            <a:xfrm>
              <a:off x="2814638" y="3330575"/>
              <a:ext cx="38100" cy="57150"/>
            </a:xfrm>
            <a:custGeom>
              <a:avLst/>
              <a:gdLst>
                <a:gd name="T0" fmla="*/ 4 w 24"/>
                <a:gd name="T1" fmla="*/ 34 h 36"/>
                <a:gd name="T2" fmla="*/ 10 w 24"/>
                <a:gd name="T3" fmla="*/ 36 h 36"/>
                <a:gd name="T4" fmla="*/ 18 w 24"/>
                <a:gd name="T5" fmla="*/ 34 h 36"/>
                <a:gd name="T6" fmla="*/ 22 w 24"/>
                <a:gd name="T7" fmla="*/ 28 h 36"/>
                <a:gd name="T8" fmla="*/ 24 w 24"/>
                <a:gd name="T9" fmla="*/ 18 h 36"/>
                <a:gd name="T10" fmla="*/ 22 w 24"/>
                <a:gd name="T11" fmla="*/ 8 h 36"/>
                <a:gd name="T12" fmla="*/ 18 w 24"/>
                <a:gd name="T13" fmla="*/ 2 h 36"/>
                <a:gd name="T14" fmla="*/ 12 w 24"/>
                <a:gd name="T15" fmla="*/ 0 h 36"/>
                <a:gd name="T16" fmla="*/ 6 w 24"/>
                <a:gd name="T17" fmla="*/ 2 h 36"/>
                <a:gd name="T18" fmla="*/ 4 w 24"/>
                <a:gd name="T19" fmla="*/ 4 h 36"/>
                <a:gd name="T20" fmla="*/ 0 w 24"/>
                <a:gd name="T21" fmla="*/ 12 h 36"/>
                <a:gd name="T22" fmla="*/ 2 w 24"/>
                <a:gd name="T23" fmla="*/ 16 h 36"/>
                <a:gd name="T24" fmla="*/ 4 w 24"/>
                <a:gd name="T25" fmla="*/ 20 h 36"/>
                <a:gd name="T26" fmla="*/ 10 w 24"/>
                <a:gd name="T27" fmla="*/ 24 h 36"/>
                <a:gd name="T28" fmla="*/ 16 w 24"/>
                <a:gd name="T29" fmla="*/ 22 h 36"/>
                <a:gd name="T30" fmla="*/ 18 w 24"/>
                <a:gd name="T31" fmla="*/ 20 h 36"/>
                <a:gd name="T32" fmla="*/ 18 w 24"/>
                <a:gd name="T33" fmla="*/ 20 h 36"/>
                <a:gd name="T34" fmla="*/ 18 w 24"/>
                <a:gd name="T35" fmla="*/ 26 h 36"/>
                <a:gd name="T36" fmla="*/ 16 w 24"/>
                <a:gd name="T37" fmla="*/ 30 h 36"/>
                <a:gd name="T38" fmla="*/ 14 w 24"/>
                <a:gd name="T39" fmla="*/ 32 h 36"/>
                <a:gd name="T40" fmla="*/ 10 w 24"/>
                <a:gd name="T41" fmla="*/ 32 h 36"/>
                <a:gd name="T42" fmla="*/ 8 w 24"/>
                <a:gd name="T43" fmla="*/ 32 h 36"/>
                <a:gd name="T44" fmla="*/ 6 w 24"/>
                <a:gd name="T45" fmla="*/ 26 h 36"/>
                <a:gd name="T46" fmla="*/ 2 w 24"/>
                <a:gd name="T47" fmla="*/ 28 h 36"/>
                <a:gd name="T48" fmla="*/ 4 w 24"/>
                <a:gd name="T49" fmla="*/ 34 h 36"/>
                <a:gd name="T50" fmla="*/ 16 w 24"/>
                <a:gd name="T51" fmla="*/ 18 h 36"/>
                <a:gd name="T52" fmla="*/ 12 w 24"/>
                <a:gd name="T53" fmla="*/ 20 h 36"/>
                <a:gd name="T54" fmla="*/ 6 w 24"/>
                <a:gd name="T55" fmla="*/ 18 h 36"/>
                <a:gd name="T56" fmla="*/ 4 w 24"/>
                <a:gd name="T57" fmla="*/ 12 h 36"/>
                <a:gd name="T58" fmla="*/ 6 w 24"/>
                <a:gd name="T59" fmla="*/ 10 h 36"/>
                <a:gd name="T60" fmla="*/ 6 w 24"/>
                <a:gd name="T61" fmla="*/ 6 h 36"/>
                <a:gd name="T62" fmla="*/ 12 w 24"/>
                <a:gd name="T63" fmla="*/ 4 h 36"/>
                <a:gd name="T64" fmla="*/ 16 w 24"/>
                <a:gd name="T65" fmla="*/ 6 h 36"/>
                <a:gd name="T66" fmla="*/ 18 w 24"/>
                <a:gd name="T67" fmla="*/ 12 h 36"/>
                <a:gd name="T68" fmla="*/ 16 w 24"/>
                <a:gd name="T69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" h="36">
                  <a:moveTo>
                    <a:pt x="4" y="34"/>
                  </a:moveTo>
                  <a:lnTo>
                    <a:pt x="4" y="34"/>
                  </a:lnTo>
                  <a:lnTo>
                    <a:pt x="8" y="36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8" y="32"/>
                  </a:lnTo>
                  <a:lnTo>
                    <a:pt x="8" y="32"/>
                  </a:lnTo>
                  <a:lnTo>
                    <a:pt x="6" y="26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1" name="Freeform 573"/>
            <p:cNvSpPr>
              <a:spLocks/>
            </p:cNvSpPr>
            <p:nvPr/>
          </p:nvSpPr>
          <p:spPr bwMode="auto">
            <a:xfrm>
              <a:off x="2862263" y="3330575"/>
              <a:ext cx="22225" cy="57150"/>
            </a:xfrm>
            <a:custGeom>
              <a:avLst/>
              <a:gdLst>
                <a:gd name="T0" fmla="*/ 14 w 14"/>
                <a:gd name="T1" fmla="*/ 0 h 36"/>
                <a:gd name="T2" fmla="*/ 10 w 14"/>
                <a:gd name="T3" fmla="*/ 0 h 36"/>
                <a:gd name="T4" fmla="*/ 10 w 14"/>
                <a:gd name="T5" fmla="*/ 0 h 36"/>
                <a:gd name="T6" fmla="*/ 6 w 14"/>
                <a:gd name="T7" fmla="*/ 6 h 36"/>
                <a:gd name="T8" fmla="*/ 6 w 14"/>
                <a:gd name="T9" fmla="*/ 6 h 36"/>
                <a:gd name="T10" fmla="*/ 0 w 14"/>
                <a:gd name="T11" fmla="*/ 10 h 36"/>
                <a:gd name="T12" fmla="*/ 0 w 14"/>
                <a:gd name="T13" fmla="*/ 14 h 36"/>
                <a:gd name="T14" fmla="*/ 0 w 14"/>
                <a:gd name="T15" fmla="*/ 14 h 36"/>
                <a:gd name="T16" fmla="*/ 4 w 14"/>
                <a:gd name="T17" fmla="*/ 12 h 36"/>
                <a:gd name="T18" fmla="*/ 4 w 14"/>
                <a:gd name="T19" fmla="*/ 12 h 36"/>
                <a:gd name="T20" fmla="*/ 8 w 14"/>
                <a:gd name="T21" fmla="*/ 8 h 36"/>
                <a:gd name="T22" fmla="*/ 8 w 14"/>
                <a:gd name="T23" fmla="*/ 36 h 36"/>
                <a:gd name="T24" fmla="*/ 14 w 14"/>
                <a:gd name="T25" fmla="*/ 36 h 36"/>
                <a:gd name="T26" fmla="*/ 14 w 14"/>
                <a:gd name="T27" fmla="*/ 0 h 36"/>
                <a:gd name="T28" fmla="*/ 14 w 14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6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8" y="8"/>
                  </a:lnTo>
                  <a:lnTo>
                    <a:pt x="8" y="36"/>
                  </a:lnTo>
                  <a:lnTo>
                    <a:pt x="14" y="36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2" name="Freeform 574"/>
            <p:cNvSpPr>
              <a:spLocks noEditPoints="1"/>
            </p:cNvSpPr>
            <p:nvPr/>
          </p:nvSpPr>
          <p:spPr bwMode="auto">
            <a:xfrm>
              <a:off x="2436813" y="3330575"/>
              <a:ext cx="50800" cy="57150"/>
            </a:xfrm>
            <a:custGeom>
              <a:avLst/>
              <a:gdLst>
                <a:gd name="T0" fmla="*/ 4 w 32"/>
                <a:gd name="T1" fmla="*/ 36 h 36"/>
                <a:gd name="T2" fmla="*/ 8 w 32"/>
                <a:gd name="T3" fmla="*/ 24 h 36"/>
                <a:gd name="T4" fmla="*/ 22 w 32"/>
                <a:gd name="T5" fmla="*/ 24 h 36"/>
                <a:gd name="T6" fmla="*/ 26 w 32"/>
                <a:gd name="T7" fmla="*/ 36 h 36"/>
                <a:gd name="T8" fmla="*/ 32 w 32"/>
                <a:gd name="T9" fmla="*/ 36 h 36"/>
                <a:gd name="T10" fmla="*/ 18 w 32"/>
                <a:gd name="T11" fmla="*/ 0 h 36"/>
                <a:gd name="T12" fmla="*/ 12 w 32"/>
                <a:gd name="T13" fmla="*/ 0 h 36"/>
                <a:gd name="T14" fmla="*/ 0 w 32"/>
                <a:gd name="T15" fmla="*/ 36 h 36"/>
                <a:gd name="T16" fmla="*/ 4 w 32"/>
                <a:gd name="T17" fmla="*/ 36 h 36"/>
                <a:gd name="T18" fmla="*/ 4 w 32"/>
                <a:gd name="T19" fmla="*/ 36 h 36"/>
                <a:gd name="T20" fmla="*/ 12 w 32"/>
                <a:gd name="T21" fmla="*/ 12 h 36"/>
                <a:gd name="T22" fmla="*/ 12 w 32"/>
                <a:gd name="T23" fmla="*/ 12 h 36"/>
                <a:gd name="T24" fmla="*/ 14 w 32"/>
                <a:gd name="T25" fmla="*/ 4 h 36"/>
                <a:gd name="T26" fmla="*/ 14 w 32"/>
                <a:gd name="T27" fmla="*/ 4 h 36"/>
                <a:gd name="T28" fmla="*/ 18 w 32"/>
                <a:gd name="T29" fmla="*/ 12 h 36"/>
                <a:gd name="T30" fmla="*/ 20 w 32"/>
                <a:gd name="T31" fmla="*/ 22 h 36"/>
                <a:gd name="T32" fmla="*/ 10 w 32"/>
                <a:gd name="T33" fmla="*/ 22 h 36"/>
                <a:gd name="T34" fmla="*/ 12 w 32"/>
                <a:gd name="T35" fmla="*/ 12 h 36"/>
                <a:gd name="T36" fmla="*/ 12 w 32"/>
                <a:gd name="T3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36">
                  <a:moveTo>
                    <a:pt x="4" y="36"/>
                  </a:moveTo>
                  <a:lnTo>
                    <a:pt x="8" y="24"/>
                  </a:lnTo>
                  <a:lnTo>
                    <a:pt x="22" y="24"/>
                  </a:lnTo>
                  <a:lnTo>
                    <a:pt x="26" y="36"/>
                  </a:lnTo>
                  <a:lnTo>
                    <a:pt x="32" y="36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0" y="36"/>
                  </a:lnTo>
                  <a:lnTo>
                    <a:pt x="4" y="36"/>
                  </a:lnTo>
                  <a:lnTo>
                    <a:pt x="4" y="36"/>
                  </a:lnTo>
                  <a:close/>
                  <a:moveTo>
                    <a:pt x="12" y="12"/>
                  </a:moveTo>
                  <a:lnTo>
                    <a:pt x="12" y="1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8" y="12"/>
                  </a:lnTo>
                  <a:lnTo>
                    <a:pt x="20" y="22"/>
                  </a:lnTo>
                  <a:lnTo>
                    <a:pt x="10" y="22"/>
                  </a:lnTo>
                  <a:lnTo>
                    <a:pt x="12" y="12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3" name="Freeform 575"/>
            <p:cNvSpPr>
              <a:spLocks/>
            </p:cNvSpPr>
            <p:nvPr/>
          </p:nvSpPr>
          <p:spPr bwMode="auto">
            <a:xfrm>
              <a:off x="2490788" y="3346450"/>
              <a:ext cx="22225" cy="41275"/>
            </a:xfrm>
            <a:custGeom>
              <a:avLst/>
              <a:gdLst>
                <a:gd name="T0" fmla="*/ 4 w 14"/>
                <a:gd name="T1" fmla="*/ 26 h 26"/>
                <a:gd name="T2" fmla="*/ 4 w 14"/>
                <a:gd name="T3" fmla="*/ 12 h 26"/>
                <a:gd name="T4" fmla="*/ 4 w 14"/>
                <a:gd name="T5" fmla="*/ 12 h 26"/>
                <a:gd name="T6" fmla="*/ 6 w 14"/>
                <a:gd name="T7" fmla="*/ 8 h 26"/>
                <a:gd name="T8" fmla="*/ 6 w 14"/>
                <a:gd name="T9" fmla="*/ 8 h 26"/>
                <a:gd name="T10" fmla="*/ 6 w 14"/>
                <a:gd name="T11" fmla="*/ 6 h 26"/>
                <a:gd name="T12" fmla="*/ 6 w 14"/>
                <a:gd name="T13" fmla="*/ 6 h 26"/>
                <a:gd name="T14" fmla="*/ 10 w 14"/>
                <a:gd name="T15" fmla="*/ 4 h 26"/>
                <a:gd name="T16" fmla="*/ 10 w 14"/>
                <a:gd name="T17" fmla="*/ 4 h 26"/>
                <a:gd name="T18" fmla="*/ 12 w 14"/>
                <a:gd name="T19" fmla="*/ 6 h 26"/>
                <a:gd name="T20" fmla="*/ 14 w 14"/>
                <a:gd name="T21" fmla="*/ 2 h 26"/>
                <a:gd name="T22" fmla="*/ 14 w 14"/>
                <a:gd name="T23" fmla="*/ 2 h 26"/>
                <a:gd name="T24" fmla="*/ 10 w 14"/>
                <a:gd name="T25" fmla="*/ 0 h 26"/>
                <a:gd name="T26" fmla="*/ 10 w 14"/>
                <a:gd name="T27" fmla="*/ 0 h 26"/>
                <a:gd name="T28" fmla="*/ 6 w 14"/>
                <a:gd name="T29" fmla="*/ 0 h 26"/>
                <a:gd name="T30" fmla="*/ 6 w 14"/>
                <a:gd name="T31" fmla="*/ 0 h 26"/>
                <a:gd name="T32" fmla="*/ 4 w 14"/>
                <a:gd name="T33" fmla="*/ 4 h 26"/>
                <a:gd name="T34" fmla="*/ 4 w 14"/>
                <a:gd name="T35" fmla="*/ 0 h 26"/>
                <a:gd name="T36" fmla="*/ 0 w 14"/>
                <a:gd name="T37" fmla="*/ 0 h 26"/>
                <a:gd name="T38" fmla="*/ 0 w 14"/>
                <a:gd name="T39" fmla="*/ 26 h 26"/>
                <a:gd name="T40" fmla="*/ 4 w 14"/>
                <a:gd name="T41" fmla="*/ 26 h 26"/>
                <a:gd name="T42" fmla="*/ 4 w 14"/>
                <a:gd name="T4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6">
                  <a:moveTo>
                    <a:pt x="4" y="26"/>
                  </a:moveTo>
                  <a:lnTo>
                    <a:pt x="4" y="12"/>
                  </a:lnTo>
                  <a:lnTo>
                    <a:pt x="4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" name="Freeform 576"/>
            <p:cNvSpPr>
              <a:spLocks/>
            </p:cNvSpPr>
            <p:nvPr/>
          </p:nvSpPr>
          <p:spPr bwMode="auto">
            <a:xfrm>
              <a:off x="2516188" y="3346450"/>
              <a:ext cx="31750" cy="41275"/>
            </a:xfrm>
            <a:custGeom>
              <a:avLst/>
              <a:gdLst>
                <a:gd name="T0" fmla="*/ 4 w 20"/>
                <a:gd name="T1" fmla="*/ 26 h 26"/>
                <a:gd name="T2" fmla="*/ 4 w 20"/>
                <a:gd name="T3" fmla="*/ 12 h 26"/>
                <a:gd name="T4" fmla="*/ 4 w 20"/>
                <a:gd name="T5" fmla="*/ 12 h 26"/>
                <a:gd name="T6" fmla="*/ 6 w 20"/>
                <a:gd name="T7" fmla="*/ 8 h 26"/>
                <a:gd name="T8" fmla="*/ 6 w 20"/>
                <a:gd name="T9" fmla="*/ 6 h 26"/>
                <a:gd name="T10" fmla="*/ 6 w 20"/>
                <a:gd name="T11" fmla="*/ 6 h 26"/>
                <a:gd name="T12" fmla="*/ 12 w 20"/>
                <a:gd name="T13" fmla="*/ 4 h 26"/>
                <a:gd name="T14" fmla="*/ 12 w 20"/>
                <a:gd name="T15" fmla="*/ 4 h 26"/>
                <a:gd name="T16" fmla="*/ 14 w 20"/>
                <a:gd name="T17" fmla="*/ 4 h 26"/>
                <a:gd name="T18" fmla="*/ 14 w 20"/>
                <a:gd name="T19" fmla="*/ 4 h 26"/>
                <a:gd name="T20" fmla="*/ 16 w 20"/>
                <a:gd name="T21" fmla="*/ 6 h 26"/>
                <a:gd name="T22" fmla="*/ 16 w 20"/>
                <a:gd name="T23" fmla="*/ 6 h 26"/>
                <a:gd name="T24" fmla="*/ 16 w 20"/>
                <a:gd name="T25" fmla="*/ 10 h 26"/>
                <a:gd name="T26" fmla="*/ 16 w 20"/>
                <a:gd name="T27" fmla="*/ 26 h 26"/>
                <a:gd name="T28" fmla="*/ 20 w 20"/>
                <a:gd name="T29" fmla="*/ 26 h 26"/>
                <a:gd name="T30" fmla="*/ 20 w 20"/>
                <a:gd name="T31" fmla="*/ 10 h 26"/>
                <a:gd name="T32" fmla="*/ 20 w 20"/>
                <a:gd name="T33" fmla="*/ 10 h 26"/>
                <a:gd name="T34" fmla="*/ 20 w 20"/>
                <a:gd name="T35" fmla="*/ 6 h 26"/>
                <a:gd name="T36" fmla="*/ 20 w 20"/>
                <a:gd name="T37" fmla="*/ 6 h 26"/>
                <a:gd name="T38" fmla="*/ 20 w 20"/>
                <a:gd name="T39" fmla="*/ 2 h 26"/>
                <a:gd name="T40" fmla="*/ 20 w 20"/>
                <a:gd name="T41" fmla="*/ 2 h 26"/>
                <a:gd name="T42" fmla="*/ 16 w 20"/>
                <a:gd name="T43" fmla="*/ 0 h 26"/>
                <a:gd name="T44" fmla="*/ 16 w 20"/>
                <a:gd name="T45" fmla="*/ 0 h 26"/>
                <a:gd name="T46" fmla="*/ 12 w 20"/>
                <a:gd name="T47" fmla="*/ 0 h 26"/>
                <a:gd name="T48" fmla="*/ 12 w 20"/>
                <a:gd name="T49" fmla="*/ 0 h 26"/>
                <a:gd name="T50" fmla="*/ 8 w 20"/>
                <a:gd name="T51" fmla="*/ 0 h 26"/>
                <a:gd name="T52" fmla="*/ 4 w 20"/>
                <a:gd name="T53" fmla="*/ 4 h 26"/>
                <a:gd name="T54" fmla="*/ 4 w 20"/>
                <a:gd name="T55" fmla="*/ 0 h 26"/>
                <a:gd name="T56" fmla="*/ 0 w 20"/>
                <a:gd name="T57" fmla="*/ 0 h 26"/>
                <a:gd name="T58" fmla="*/ 0 w 20"/>
                <a:gd name="T59" fmla="*/ 26 h 26"/>
                <a:gd name="T60" fmla="*/ 4 w 20"/>
                <a:gd name="T61" fmla="*/ 26 h 26"/>
                <a:gd name="T62" fmla="*/ 4 w 20"/>
                <a:gd name="T6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0" h="26">
                  <a:moveTo>
                    <a:pt x="4" y="26"/>
                  </a:moveTo>
                  <a:lnTo>
                    <a:pt x="4" y="12"/>
                  </a:lnTo>
                  <a:lnTo>
                    <a:pt x="4" y="12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26"/>
                  </a:lnTo>
                  <a:lnTo>
                    <a:pt x="20" y="26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5" name="Freeform 577"/>
            <p:cNvSpPr>
              <a:spLocks/>
            </p:cNvSpPr>
            <p:nvPr/>
          </p:nvSpPr>
          <p:spPr bwMode="auto">
            <a:xfrm>
              <a:off x="4160838" y="3206750"/>
              <a:ext cx="38100" cy="53975"/>
            </a:xfrm>
            <a:custGeom>
              <a:avLst/>
              <a:gdLst>
                <a:gd name="T0" fmla="*/ 18 w 24"/>
                <a:gd name="T1" fmla="*/ 6 h 34"/>
                <a:gd name="T2" fmla="*/ 18 w 24"/>
                <a:gd name="T3" fmla="*/ 6 h 34"/>
                <a:gd name="T4" fmla="*/ 12 w 24"/>
                <a:gd name="T5" fmla="*/ 14 h 34"/>
                <a:gd name="T6" fmla="*/ 12 w 24"/>
                <a:gd name="T7" fmla="*/ 14 h 34"/>
                <a:gd name="T8" fmla="*/ 8 w 24"/>
                <a:gd name="T9" fmla="*/ 26 h 34"/>
                <a:gd name="T10" fmla="*/ 8 w 24"/>
                <a:gd name="T11" fmla="*/ 26 h 34"/>
                <a:gd name="T12" fmla="*/ 6 w 24"/>
                <a:gd name="T13" fmla="*/ 34 h 34"/>
                <a:gd name="T14" fmla="*/ 10 w 24"/>
                <a:gd name="T15" fmla="*/ 34 h 34"/>
                <a:gd name="T16" fmla="*/ 10 w 24"/>
                <a:gd name="T17" fmla="*/ 34 h 34"/>
                <a:gd name="T18" fmla="*/ 12 w 24"/>
                <a:gd name="T19" fmla="*/ 26 h 34"/>
                <a:gd name="T20" fmla="*/ 12 w 24"/>
                <a:gd name="T21" fmla="*/ 26 h 34"/>
                <a:gd name="T22" fmla="*/ 16 w 24"/>
                <a:gd name="T23" fmla="*/ 14 h 34"/>
                <a:gd name="T24" fmla="*/ 16 w 24"/>
                <a:gd name="T25" fmla="*/ 14 h 34"/>
                <a:gd name="T26" fmla="*/ 24 w 24"/>
                <a:gd name="T27" fmla="*/ 4 h 34"/>
                <a:gd name="T28" fmla="*/ 24 w 24"/>
                <a:gd name="T29" fmla="*/ 0 h 34"/>
                <a:gd name="T30" fmla="*/ 0 w 24"/>
                <a:gd name="T31" fmla="*/ 0 h 34"/>
                <a:gd name="T32" fmla="*/ 0 w 24"/>
                <a:gd name="T33" fmla="*/ 6 h 34"/>
                <a:gd name="T34" fmla="*/ 18 w 24"/>
                <a:gd name="T35" fmla="*/ 6 h 34"/>
                <a:gd name="T36" fmla="*/ 18 w 24"/>
                <a:gd name="T3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34">
                  <a:moveTo>
                    <a:pt x="18" y="6"/>
                  </a:moveTo>
                  <a:lnTo>
                    <a:pt x="18" y="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8" y="6"/>
                  </a:lnTo>
                  <a:lnTo>
                    <a:pt x="1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6" name="Freeform 578"/>
            <p:cNvSpPr>
              <a:spLocks/>
            </p:cNvSpPr>
            <p:nvPr/>
          </p:nvSpPr>
          <p:spPr bwMode="auto">
            <a:xfrm>
              <a:off x="4205288" y="3209925"/>
              <a:ext cx="34925" cy="53975"/>
            </a:xfrm>
            <a:custGeom>
              <a:avLst/>
              <a:gdLst>
                <a:gd name="T0" fmla="*/ 2 w 22"/>
                <a:gd name="T1" fmla="*/ 30 h 34"/>
                <a:gd name="T2" fmla="*/ 2 w 22"/>
                <a:gd name="T3" fmla="*/ 30 h 34"/>
                <a:gd name="T4" fmla="*/ 6 w 22"/>
                <a:gd name="T5" fmla="*/ 32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2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6 h 34"/>
                <a:gd name="T24" fmla="*/ 18 w 22"/>
                <a:gd name="T25" fmla="*/ 14 h 34"/>
                <a:gd name="T26" fmla="*/ 18 w 22"/>
                <a:gd name="T27" fmla="*/ 14 h 34"/>
                <a:gd name="T28" fmla="*/ 16 w 22"/>
                <a:gd name="T29" fmla="*/ 10 h 34"/>
                <a:gd name="T30" fmla="*/ 12 w 22"/>
                <a:gd name="T31" fmla="*/ 10 h 34"/>
                <a:gd name="T32" fmla="*/ 12 w 22"/>
                <a:gd name="T33" fmla="*/ 10 h 34"/>
                <a:gd name="T34" fmla="*/ 4 w 22"/>
                <a:gd name="T35" fmla="*/ 12 h 34"/>
                <a:gd name="T36" fmla="*/ 6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6 h 34"/>
                <a:gd name="T46" fmla="*/ 4 w 22"/>
                <a:gd name="T47" fmla="*/ 18 h 34"/>
                <a:gd name="T48" fmla="*/ 4 w 22"/>
                <a:gd name="T49" fmla="*/ 18 h 34"/>
                <a:gd name="T50" fmla="*/ 6 w 22"/>
                <a:gd name="T51" fmla="*/ 14 h 34"/>
                <a:gd name="T52" fmla="*/ 6 w 22"/>
                <a:gd name="T53" fmla="*/ 14 h 34"/>
                <a:gd name="T54" fmla="*/ 10 w 22"/>
                <a:gd name="T55" fmla="*/ 14 h 34"/>
                <a:gd name="T56" fmla="*/ 10 w 22"/>
                <a:gd name="T57" fmla="*/ 14 h 34"/>
                <a:gd name="T58" fmla="*/ 14 w 22"/>
                <a:gd name="T59" fmla="*/ 14 h 34"/>
                <a:gd name="T60" fmla="*/ 16 w 22"/>
                <a:gd name="T61" fmla="*/ 16 h 34"/>
                <a:gd name="T62" fmla="*/ 16 w 22"/>
                <a:gd name="T63" fmla="*/ 16 h 34"/>
                <a:gd name="T64" fmla="*/ 16 w 22"/>
                <a:gd name="T65" fmla="*/ 18 h 34"/>
                <a:gd name="T66" fmla="*/ 18 w 22"/>
                <a:gd name="T67" fmla="*/ 22 h 34"/>
                <a:gd name="T68" fmla="*/ 18 w 22"/>
                <a:gd name="T69" fmla="*/ 22 h 34"/>
                <a:gd name="T70" fmla="*/ 16 w 22"/>
                <a:gd name="T71" fmla="*/ 26 h 34"/>
                <a:gd name="T72" fmla="*/ 16 w 22"/>
                <a:gd name="T73" fmla="*/ 28 h 34"/>
                <a:gd name="T74" fmla="*/ 16 w 22"/>
                <a:gd name="T75" fmla="*/ 28 h 34"/>
                <a:gd name="T76" fmla="*/ 14 w 22"/>
                <a:gd name="T77" fmla="*/ 30 h 34"/>
                <a:gd name="T78" fmla="*/ 10 w 22"/>
                <a:gd name="T79" fmla="*/ 30 h 34"/>
                <a:gd name="T80" fmla="*/ 10 w 22"/>
                <a:gd name="T81" fmla="*/ 30 h 34"/>
                <a:gd name="T82" fmla="*/ 6 w 22"/>
                <a:gd name="T83" fmla="*/ 28 h 34"/>
                <a:gd name="T84" fmla="*/ 6 w 22"/>
                <a:gd name="T85" fmla="*/ 28 h 34"/>
                <a:gd name="T86" fmla="*/ 4 w 22"/>
                <a:gd name="T87" fmla="*/ 24 h 34"/>
                <a:gd name="T88" fmla="*/ 0 w 22"/>
                <a:gd name="T89" fmla="*/ 24 h 34"/>
                <a:gd name="T90" fmla="*/ 0 w 22"/>
                <a:gd name="T91" fmla="*/ 24 h 34"/>
                <a:gd name="T92" fmla="*/ 0 w 22"/>
                <a:gd name="T93" fmla="*/ 28 h 34"/>
                <a:gd name="T94" fmla="*/ 2 w 22"/>
                <a:gd name="T95" fmla="*/ 30 h 34"/>
                <a:gd name="T96" fmla="*/ 2 w 22"/>
                <a:gd name="T9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2" y="30"/>
                  </a:moveTo>
                  <a:lnTo>
                    <a:pt x="2" y="30"/>
                  </a:lnTo>
                  <a:lnTo>
                    <a:pt x="6" y="3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4" y="12"/>
                  </a:lnTo>
                  <a:lnTo>
                    <a:pt x="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0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7" name="Freeform 579"/>
            <p:cNvSpPr>
              <a:spLocks/>
            </p:cNvSpPr>
            <p:nvPr/>
          </p:nvSpPr>
          <p:spPr bwMode="auto">
            <a:xfrm>
              <a:off x="4246563" y="32067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10 w 22"/>
                <a:gd name="T3" fmla="*/ 36 h 36"/>
                <a:gd name="T4" fmla="*/ 16 w 22"/>
                <a:gd name="T5" fmla="*/ 34 h 36"/>
                <a:gd name="T6" fmla="*/ 20 w 22"/>
                <a:gd name="T7" fmla="*/ 32 h 36"/>
                <a:gd name="T8" fmla="*/ 22 w 22"/>
                <a:gd name="T9" fmla="*/ 24 h 36"/>
                <a:gd name="T10" fmla="*/ 20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4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0 h 36"/>
                <a:gd name="T26" fmla="*/ 4 w 22"/>
                <a:gd name="T27" fmla="*/ 2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10 w 22"/>
                <a:gd name="T43" fmla="*/ 16 h 36"/>
                <a:gd name="T44" fmla="*/ 8 w 22"/>
                <a:gd name="T45" fmla="*/ 14 h 36"/>
                <a:gd name="T46" fmla="*/ 8 w 22"/>
                <a:gd name="T47" fmla="*/ 18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4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4 w 2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8" name="Freeform 580"/>
            <p:cNvSpPr>
              <a:spLocks/>
            </p:cNvSpPr>
            <p:nvPr/>
          </p:nvSpPr>
          <p:spPr bwMode="auto">
            <a:xfrm>
              <a:off x="3821113" y="3206750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6 w 14"/>
                <a:gd name="T7" fmla="*/ 6 h 34"/>
                <a:gd name="T8" fmla="*/ 6 w 14"/>
                <a:gd name="T9" fmla="*/ 6 h 34"/>
                <a:gd name="T10" fmla="*/ 0 w 14"/>
                <a:gd name="T11" fmla="*/ 10 h 34"/>
                <a:gd name="T12" fmla="*/ 0 w 14"/>
                <a:gd name="T13" fmla="*/ 14 h 34"/>
                <a:gd name="T14" fmla="*/ 0 w 14"/>
                <a:gd name="T15" fmla="*/ 14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8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9" name="Freeform 581"/>
            <p:cNvSpPr>
              <a:spLocks noEditPoints="1"/>
            </p:cNvSpPr>
            <p:nvPr/>
          </p:nvSpPr>
          <p:spPr bwMode="auto">
            <a:xfrm>
              <a:off x="3859213" y="32067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4 w 22"/>
                <a:gd name="T3" fmla="*/ 32 h 36"/>
                <a:gd name="T4" fmla="*/ 6 w 22"/>
                <a:gd name="T5" fmla="*/ 34 h 36"/>
                <a:gd name="T6" fmla="*/ 12 w 22"/>
                <a:gd name="T7" fmla="*/ 36 h 36"/>
                <a:gd name="T8" fmla="*/ 12 w 22"/>
                <a:gd name="T9" fmla="*/ 36 h 36"/>
                <a:gd name="T10" fmla="*/ 18 w 22"/>
                <a:gd name="T11" fmla="*/ 34 h 36"/>
                <a:gd name="T12" fmla="*/ 18 w 22"/>
                <a:gd name="T13" fmla="*/ 34 h 36"/>
                <a:gd name="T14" fmla="*/ 22 w 22"/>
                <a:gd name="T15" fmla="*/ 28 h 36"/>
                <a:gd name="T16" fmla="*/ 22 w 22"/>
                <a:gd name="T17" fmla="*/ 28 h 36"/>
                <a:gd name="T18" fmla="*/ 22 w 22"/>
                <a:gd name="T19" fmla="*/ 18 h 36"/>
                <a:gd name="T20" fmla="*/ 22 w 22"/>
                <a:gd name="T21" fmla="*/ 18 h 36"/>
                <a:gd name="T22" fmla="*/ 22 w 22"/>
                <a:gd name="T23" fmla="*/ 10 h 36"/>
                <a:gd name="T24" fmla="*/ 22 w 22"/>
                <a:gd name="T25" fmla="*/ 10 h 36"/>
                <a:gd name="T26" fmla="*/ 20 w 22"/>
                <a:gd name="T27" fmla="*/ 4 h 36"/>
                <a:gd name="T28" fmla="*/ 20 w 22"/>
                <a:gd name="T29" fmla="*/ 4 h 36"/>
                <a:gd name="T30" fmla="*/ 16 w 22"/>
                <a:gd name="T31" fmla="*/ 2 h 36"/>
                <a:gd name="T32" fmla="*/ 16 w 22"/>
                <a:gd name="T33" fmla="*/ 2 h 36"/>
                <a:gd name="T34" fmla="*/ 12 w 22"/>
                <a:gd name="T35" fmla="*/ 0 h 36"/>
                <a:gd name="T36" fmla="*/ 12 w 22"/>
                <a:gd name="T37" fmla="*/ 0 h 36"/>
                <a:gd name="T38" fmla="*/ 6 w 22"/>
                <a:gd name="T39" fmla="*/ 2 h 36"/>
                <a:gd name="T40" fmla="*/ 6 w 22"/>
                <a:gd name="T41" fmla="*/ 2 h 36"/>
                <a:gd name="T42" fmla="*/ 2 w 22"/>
                <a:gd name="T43" fmla="*/ 8 h 36"/>
                <a:gd name="T44" fmla="*/ 2 w 22"/>
                <a:gd name="T45" fmla="*/ 8 h 36"/>
                <a:gd name="T46" fmla="*/ 0 w 22"/>
                <a:gd name="T47" fmla="*/ 18 h 36"/>
                <a:gd name="T48" fmla="*/ 0 w 22"/>
                <a:gd name="T49" fmla="*/ 18 h 36"/>
                <a:gd name="T50" fmla="*/ 0 w 22"/>
                <a:gd name="T51" fmla="*/ 26 h 36"/>
                <a:gd name="T52" fmla="*/ 4 w 22"/>
                <a:gd name="T53" fmla="*/ 32 h 36"/>
                <a:gd name="T54" fmla="*/ 4 w 22"/>
                <a:gd name="T55" fmla="*/ 32 h 36"/>
                <a:gd name="T56" fmla="*/ 4 w 22"/>
                <a:gd name="T57" fmla="*/ 32 h 36"/>
                <a:gd name="T58" fmla="*/ 6 w 22"/>
                <a:gd name="T59" fmla="*/ 6 h 36"/>
                <a:gd name="T60" fmla="*/ 6 w 22"/>
                <a:gd name="T61" fmla="*/ 6 h 36"/>
                <a:gd name="T62" fmla="*/ 8 w 22"/>
                <a:gd name="T63" fmla="*/ 4 h 36"/>
                <a:gd name="T64" fmla="*/ 12 w 22"/>
                <a:gd name="T65" fmla="*/ 4 h 36"/>
                <a:gd name="T66" fmla="*/ 12 w 22"/>
                <a:gd name="T67" fmla="*/ 4 h 36"/>
                <a:gd name="T68" fmla="*/ 14 w 22"/>
                <a:gd name="T69" fmla="*/ 4 h 36"/>
                <a:gd name="T70" fmla="*/ 16 w 22"/>
                <a:gd name="T71" fmla="*/ 6 h 36"/>
                <a:gd name="T72" fmla="*/ 16 w 22"/>
                <a:gd name="T73" fmla="*/ 6 h 36"/>
                <a:gd name="T74" fmla="*/ 18 w 22"/>
                <a:gd name="T75" fmla="*/ 10 h 36"/>
                <a:gd name="T76" fmla="*/ 18 w 22"/>
                <a:gd name="T77" fmla="*/ 18 h 36"/>
                <a:gd name="T78" fmla="*/ 18 w 22"/>
                <a:gd name="T79" fmla="*/ 18 h 36"/>
                <a:gd name="T80" fmla="*/ 18 w 22"/>
                <a:gd name="T81" fmla="*/ 26 h 36"/>
                <a:gd name="T82" fmla="*/ 16 w 22"/>
                <a:gd name="T83" fmla="*/ 30 h 36"/>
                <a:gd name="T84" fmla="*/ 16 w 22"/>
                <a:gd name="T85" fmla="*/ 30 h 36"/>
                <a:gd name="T86" fmla="*/ 14 w 22"/>
                <a:gd name="T87" fmla="*/ 32 h 36"/>
                <a:gd name="T88" fmla="*/ 12 w 22"/>
                <a:gd name="T89" fmla="*/ 32 h 36"/>
                <a:gd name="T90" fmla="*/ 12 w 22"/>
                <a:gd name="T91" fmla="*/ 32 h 36"/>
                <a:gd name="T92" fmla="*/ 8 w 22"/>
                <a:gd name="T93" fmla="*/ 32 h 36"/>
                <a:gd name="T94" fmla="*/ 6 w 22"/>
                <a:gd name="T95" fmla="*/ 30 h 36"/>
                <a:gd name="T96" fmla="*/ 6 w 22"/>
                <a:gd name="T97" fmla="*/ 30 h 36"/>
                <a:gd name="T98" fmla="*/ 4 w 22"/>
                <a:gd name="T99" fmla="*/ 26 h 36"/>
                <a:gd name="T100" fmla="*/ 4 w 22"/>
                <a:gd name="T101" fmla="*/ 18 h 36"/>
                <a:gd name="T102" fmla="*/ 4 w 22"/>
                <a:gd name="T103" fmla="*/ 18 h 36"/>
                <a:gd name="T104" fmla="*/ 6 w 22"/>
                <a:gd name="T105" fmla="*/ 10 h 36"/>
                <a:gd name="T106" fmla="*/ 6 w 22"/>
                <a:gd name="T107" fmla="*/ 6 h 36"/>
                <a:gd name="T108" fmla="*/ 6 w 22"/>
                <a:gd name="T109" fmla="*/ 6 h 36"/>
                <a:gd name="T110" fmla="*/ 6 w 22"/>
                <a:gd name="T111" fmla="*/ 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2" y="8"/>
                  </a:lnTo>
                  <a:lnTo>
                    <a:pt x="2" y="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4" y="32"/>
                  </a:lnTo>
                  <a:close/>
                  <a:moveTo>
                    <a:pt x="6" y="6"/>
                  </a:moveTo>
                  <a:lnTo>
                    <a:pt x="6" y="6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2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0" name="Freeform 582"/>
            <p:cNvSpPr>
              <a:spLocks/>
            </p:cNvSpPr>
            <p:nvPr/>
          </p:nvSpPr>
          <p:spPr bwMode="auto">
            <a:xfrm>
              <a:off x="3900488" y="3206750"/>
              <a:ext cx="38100" cy="57150"/>
            </a:xfrm>
            <a:custGeom>
              <a:avLst/>
              <a:gdLst>
                <a:gd name="T0" fmla="*/ 4 w 24"/>
                <a:gd name="T1" fmla="*/ 32 h 36"/>
                <a:gd name="T2" fmla="*/ 12 w 24"/>
                <a:gd name="T3" fmla="*/ 36 h 36"/>
                <a:gd name="T4" fmla="*/ 16 w 24"/>
                <a:gd name="T5" fmla="*/ 34 h 36"/>
                <a:gd name="T6" fmla="*/ 20 w 24"/>
                <a:gd name="T7" fmla="*/ 32 h 36"/>
                <a:gd name="T8" fmla="*/ 24 w 24"/>
                <a:gd name="T9" fmla="*/ 24 h 36"/>
                <a:gd name="T10" fmla="*/ 22 w 24"/>
                <a:gd name="T11" fmla="*/ 20 h 36"/>
                <a:gd name="T12" fmla="*/ 16 w 24"/>
                <a:gd name="T13" fmla="*/ 16 h 36"/>
                <a:gd name="T14" fmla="*/ 20 w 24"/>
                <a:gd name="T15" fmla="*/ 14 h 36"/>
                <a:gd name="T16" fmla="*/ 22 w 24"/>
                <a:gd name="T17" fmla="*/ 10 h 36"/>
                <a:gd name="T18" fmla="*/ 20 w 24"/>
                <a:gd name="T19" fmla="*/ 4 h 36"/>
                <a:gd name="T20" fmla="*/ 16 w 24"/>
                <a:gd name="T21" fmla="*/ 2 h 36"/>
                <a:gd name="T22" fmla="*/ 12 w 24"/>
                <a:gd name="T23" fmla="*/ 0 h 36"/>
                <a:gd name="T24" fmla="*/ 8 w 24"/>
                <a:gd name="T25" fmla="*/ 0 h 36"/>
                <a:gd name="T26" fmla="*/ 4 w 24"/>
                <a:gd name="T27" fmla="*/ 2 h 36"/>
                <a:gd name="T28" fmla="*/ 2 w 24"/>
                <a:gd name="T29" fmla="*/ 10 h 36"/>
                <a:gd name="T30" fmla="*/ 6 w 24"/>
                <a:gd name="T31" fmla="*/ 10 h 36"/>
                <a:gd name="T32" fmla="*/ 8 w 24"/>
                <a:gd name="T33" fmla="*/ 6 h 36"/>
                <a:gd name="T34" fmla="*/ 12 w 24"/>
                <a:gd name="T35" fmla="*/ 4 h 36"/>
                <a:gd name="T36" fmla="*/ 16 w 24"/>
                <a:gd name="T37" fmla="*/ 6 h 36"/>
                <a:gd name="T38" fmla="*/ 18 w 24"/>
                <a:gd name="T39" fmla="*/ 10 h 36"/>
                <a:gd name="T40" fmla="*/ 16 w 24"/>
                <a:gd name="T41" fmla="*/ 14 h 36"/>
                <a:gd name="T42" fmla="*/ 10 w 24"/>
                <a:gd name="T43" fmla="*/ 16 h 36"/>
                <a:gd name="T44" fmla="*/ 10 w 24"/>
                <a:gd name="T45" fmla="*/ 14 h 36"/>
                <a:gd name="T46" fmla="*/ 10 w 24"/>
                <a:gd name="T47" fmla="*/ 18 h 36"/>
                <a:gd name="T48" fmla="*/ 12 w 24"/>
                <a:gd name="T49" fmla="*/ 18 h 36"/>
                <a:gd name="T50" fmla="*/ 16 w 24"/>
                <a:gd name="T51" fmla="*/ 20 h 36"/>
                <a:gd name="T52" fmla="*/ 18 w 24"/>
                <a:gd name="T53" fmla="*/ 24 h 36"/>
                <a:gd name="T54" fmla="*/ 16 w 24"/>
                <a:gd name="T55" fmla="*/ 30 h 36"/>
                <a:gd name="T56" fmla="*/ 12 w 24"/>
                <a:gd name="T57" fmla="*/ 32 h 36"/>
                <a:gd name="T58" fmla="*/ 8 w 24"/>
                <a:gd name="T59" fmla="*/ 30 h 36"/>
                <a:gd name="T60" fmla="*/ 0 w 24"/>
                <a:gd name="T61" fmla="*/ 26 h 36"/>
                <a:gd name="T62" fmla="*/ 2 w 24"/>
                <a:gd name="T63" fmla="*/ 30 h 36"/>
                <a:gd name="T64" fmla="*/ 4 w 24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6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2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1" name="Freeform 583"/>
            <p:cNvSpPr>
              <a:spLocks/>
            </p:cNvSpPr>
            <p:nvPr/>
          </p:nvSpPr>
          <p:spPr bwMode="auto">
            <a:xfrm>
              <a:off x="3497263" y="3206750"/>
              <a:ext cx="34925" cy="53975"/>
            </a:xfrm>
            <a:custGeom>
              <a:avLst/>
              <a:gdLst>
                <a:gd name="T0" fmla="*/ 16 w 22"/>
                <a:gd name="T1" fmla="*/ 6 h 34"/>
                <a:gd name="T2" fmla="*/ 16 w 22"/>
                <a:gd name="T3" fmla="*/ 6 h 34"/>
                <a:gd name="T4" fmla="*/ 10 w 22"/>
                <a:gd name="T5" fmla="*/ 14 h 34"/>
                <a:gd name="T6" fmla="*/ 10 w 22"/>
                <a:gd name="T7" fmla="*/ 14 h 34"/>
                <a:gd name="T8" fmla="*/ 6 w 22"/>
                <a:gd name="T9" fmla="*/ 26 h 34"/>
                <a:gd name="T10" fmla="*/ 6 w 22"/>
                <a:gd name="T11" fmla="*/ 26 h 34"/>
                <a:gd name="T12" fmla="*/ 4 w 22"/>
                <a:gd name="T13" fmla="*/ 34 h 34"/>
                <a:gd name="T14" fmla="*/ 8 w 22"/>
                <a:gd name="T15" fmla="*/ 34 h 34"/>
                <a:gd name="T16" fmla="*/ 8 w 22"/>
                <a:gd name="T17" fmla="*/ 34 h 34"/>
                <a:gd name="T18" fmla="*/ 10 w 22"/>
                <a:gd name="T19" fmla="*/ 26 h 34"/>
                <a:gd name="T20" fmla="*/ 10 w 22"/>
                <a:gd name="T21" fmla="*/ 26 h 34"/>
                <a:gd name="T22" fmla="*/ 16 w 22"/>
                <a:gd name="T23" fmla="*/ 14 h 34"/>
                <a:gd name="T24" fmla="*/ 16 w 22"/>
                <a:gd name="T25" fmla="*/ 14 h 34"/>
                <a:gd name="T26" fmla="*/ 22 w 22"/>
                <a:gd name="T27" fmla="*/ 4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6 h 34"/>
                <a:gd name="T34" fmla="*/ 16 w 22"/>
                <a:gd name="T35" fmla="*/ 6 h 34"/>
                <a:gd name="T36" fmla="*/ 16 w 22"/>
                <a:gd name="T3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6"/>
                  </a:moveTo>
                  <a:lnTo>
                    <a:pt x="16" y="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16" y="6"/>
                  </a:lnTo>
                  <a:lnTo>
                    <a:pt x="1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2" name="Freeform 584"/>
            <p:cNvSpPr>
              <a:spLocks/>
            </p:cNvSpPr>
            <p:nvPr/>
          </p:nvSpPr>
          <p:spPr bwMode="auto">
            <a:xfrm>
              <a:off x="3538538" y="3209925"/>
              <a:ext cx="34925" cy="53975"/>
            </a:xfrm>
            <a:custGeom>
              <a:avLst/>
              <a:gdLst>
                <a:gd name="T0" fmla="*/ 4 w 22"/>
                <a:gd name="T1" fmla="*/ 30 h 34"/>
                <a:gd name="T2" fmla="*/ 4 w 22"/>
                <a:gd name="T3" fmla="*/ 30 h 34"/>
                <a:gd name="T4" fmla="*/ 6 w 22"/>
                <a:gd name="T5" fmla="*/ 32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2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6 h 34"/>
                <a:gd name="T24" fmla="*/ 20 w 22"/>
                <a:gd name="T25" fmla="*/ 14 h 34"/>
                <a:gd name="T26" fmla="*/ 20 w 22"/>
                <a:gd name="T27" fmla="*/ 14 h 34"/>
                <a:gd name="T28" fmla="*/ 16 w 22"/>
                <a:gd name="T29" fmla="*/ 10 h 34"/>
                <a:gd name="T30" fmla="*/ 12 w 22"/>
                <a:gd name="T31" fmla="*/ 10 h 34"/>
                <a:gd name="T32" fmla="*/ 12 w 22"/>
                <a:gd name="T33" fmla="*/ 10 h 34"/>
                <a:gd name="T34" fmla="*/ 6 w 22"/>
                <a:gd name="T35" fmla="*/ 12 h 34"/>
                <a:gd name="T36" fmla="*/ 8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6 h 34"/>
                <a:gd name="T46" fmla="*/ 4 w 22"/>
                <a:gd name="T47" fmla="*/ 18 h 34"/>
                <a:gd name="T48" fmla="*/ 4 w 22"/>
                <a:gd name="T49" fmla="*/ 18 h 34"/>
                <a:gd name="T50" fmla="*/ 8 w 22"/>
                <a:gd name="T51" fmla="*/ 14 h 34"/>
                <a:gd name="T52" fmla="*/ 8 w 22"/>
                <a:gd name="T53" fmla="*/ 14 h 34"/>
                <a:gd name="T54" fmla="*/ 10 w 22"/>
                <a:gd name="T55" fmla="*/ 14 h 34"/>
                <a:gd name="T56" fmla="*/ 10 w 22"/>
                <a:gd name="T57" fmla="*/ 14 h 34"/>
                <a:gd name="T58" fmla="*/ 14 w 22"/>
                <a:gd name="T59" fmla="*/ 14 h 34"/>
                <a:gd name="T60" fmla="*/ 16 w 22"/>
                <a:gd name="T61" fmla="*/ 16 h 34"/>
                <a:gd name="T62" fmla="*/ 16 w 22"/>
                <a:gd name="T63" fmla="*/ 16 h 34"/>
                <a:gd name="T64" fmla="*/ 18 w 22"/>
                <a:gd name="T65" fmla="*/ 18 h 34"/>
                <a:gd name="T66" fmla="*/ 18 w 22"/>
                <a:gd name="T67" fmla="*/ 22 h 34"/>
                <a:gd name="T68" fmla="*/ 18 w 22"/>
                <a:gd name="T69" fmla="*/ 22 h 34"/>
                <a:gd name="T70" fmla="*/ 18 w 22"/>
                <a:gd name="T71" fmla="*/ 26 h 34"/>
                <a:gd name="T72" fmla="*/ 16 w 22"/>
                <a:gd name="T73" fmla="*/ 28 h 34"/>
                <a:gd name="T74" fmla="*/ 16 w 22"/>
                <a:gd name="T75" fmla="*/ 28 h 34"/>
                <a:gd name="T76" fmla="*/ 14 w 22"/>
                <a:gd name="T77" fmla="*/ 30 h 34"/>
                <a:gd name="T78" fmla="*/ 10 w 22"/>
                <a:gd name="T79" fmla="*/ 30 h 34"/>
                <a:gd name="T80" fmla="*/ 10 w 22"/>
                <a:gd name="T81" fmla="*/ 30 h 34"/>
                <a:gd name="T82" fmla="*/ 6 w 22"/>
                <a:gd name="T83" fmla="*/ 28 h 34"/>
                <a:gd name="T84" fmla="*/ 6 w 22"/>
                <a:gd name="T85" fmla="*/ 28 h 34"/>
                <a:gd name="T86" fmla="*/ 4 w 22"/>
                <a:gd name="T87" fmla="*/ 24 h 34"/>
                <a:gd name="T88" fmla="*/ 0 w 22"/>
                <a:gd name="T89" fmla="*/ 24 h 34"/>
                <a:gd name="T90" fmla="*/ 0 w 22"/>
                <a:gd name="T91" fmla="*/ 24 h 34"/>
                <a:gd name="T92" fmla="*/ 0 w 22"/>
                <a:gd name="T93" fmla="*/ 28 h 34"/>
                <a:gd name="T94" fmla="*/ 4 w 22"/>
                <a:gd name="T95" fmla="*/ 30 h 34"/>
                <a:gd name="T96" fmla="*/ 4 w 22"/>
                <a:gd name="T9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4" y="30"/>
                  </a:moveTo>
                  <a:lnTo>
                    <a:pt x="4" y="30"/>
                  </a:lnTo>
                  <a:lnTo>
                    <a:pt x="6" y="32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6" y="12"/>
                  </a:lnTo>
                  <a:lnTo>
                    <a:pt x="8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6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3" name="Freeform 585"/>
            <p:cNvSpPr>
              <a:spLocks/>
            </p:cNvSpPr>
            <p:nvPr/>
          </p:nvSpPr>
          <p:spPr bwMode="auto">
            <a:xfrm>
              <a:off x="3122613" y="32067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12 w 22"/>
                <a:gd name="T3" fmla="*/ 36 h 36"/>
                <a:gd name="T4" fmla="*/ 16 w 22"/>
                <a:gd name="T5" fmla="*/ 34 h 36"/>
                <a:gd name="T6" fmla="*/ 20 w 22"/>
                <a:gd name="T7" fmla="*/ 32 h 36"/>
                <a:gd name="T8" fmla="*/ 22 w 22"/>
                <a:gd name="T9" fmla="*/ 24 h 36"/>
                <a:gd name="T10" fmla="*/ 20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4 h 36"/>
                <a:gd name="T20" fmla="*/ 16 w 22"/>
                <a:gd name="T21" fmla="*/ 2 h 36"/>
                <a:gd name="T22" fmla="*/ 10 w 22"/>
                <a:gd name="T23" fmla="*/ 0 h 36"/>
                <a:gd name="T24" fmla="*/ 8 w 22"/>
                <a:gd name="T25" fmla="*/ 0 h 36"/>
                <a:gd name="T26" fmla="*/ 4 w 22"/>
                <a:gd name="T27" fmla="*/ 2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10 w 22"/>
                <a:gd name="T43" fmla="*/ 16 h 36"/>
                <a:gd name="T44" fmla="*/ 8 w 22"/>
                <a:gd name="T45" fmla="*/ 14 h 36"/>
                <a:gd name="T46" fmla="*/ 8 w 22"/>
                <a:gd name="T47" fmla="*/ 18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4 h 36"/>
                <a:gd name="T54" fmla="*/ 16 w 22"/>
                <a:gd name="T55" fmla="*/ 30 h 36"/>
                <a:gd name="T56" fmla="*/ 12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2 w 22"/>
                <a:gd name="T63" fmla="*/ 30 h 36"/>
                <a:gd name="T64" fmla="*/ 4 w 2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4" name="Freeform 586"/>
            <p:cNvSpPr>
              <a:spLocks noEditPoints="1"/>
            </p:cNvSpPr>
            <p:nvPr/>
          </p:nvSpPr>
          <p:spPr bwMode="auto">
            <a:xfrm>
              <a:off x="3163888" y="3206750"/>
              <a:ext cx="38100" cy="53975"/>
            </a:xfrm>
            <a:custGeom>
              <a:avLst/>
              <a:gdLst>
                <a:gd name="T0" fmla="*/ 18 w 24"/>
                <a:gd name="T1" fmla="*/ 34 h 34"/>
                <a:gd name="T2" fmla="*/ 18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18 w 24"/>
                <a:gd name="T9" fmla="*/ 22 h 34"/>
                <a:gd name="T10" fmla="*/ 18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4 w 24"/>
                <a:gd name="T19" fmla="*/ 26 h 34"/>
                <a:gd name="T20" fmla="*/ 14 w 24"/>
                <a:gd name="T21" fmla="*/ 34 h 34"/>
                <a:gd name="T22" fmla="*/ 18 w 24"/>
                <a:gd name="T23" fmla="*/ 34 h 34"/>
                <a:gd name="T24" fmla="*/ 18 w 24"/>
                <a:gd name="T25" fmla="*/ 34 h 34"/>
                <a:gd name="T26" fmla="*/ 4 w 24"/>
                <a:gd name="T27" fmla="*/ 22 h 34"/>
                <a:gd name="T28" fmla="*/ 14 w 24"/>
                <a:gd name="T29" fmla="*/ 8 h 34"/>
                <a:gd name="T30" fmla="*/ 14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18" y="34"/>
                  </a:moveTo>
                  <a:lnTo>
                    <a:pt x="18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18" y="2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4" y="26"/>
                  </a:lnTo>
                  <a:lnTo>
                    <a:pt x="14" y="34"/>
                  </a:lnTo>
                  <a:lnTo>
                    <a:pt x="18" y="34"/>
                  </a:lnTo>
                  <a:lnTo>
                    <a:pt x="18" y="34"/>
                  </a:lnTo>
                  <a:close/>
                  <a:moveTo>
                    <a:pt x="4" y="22"/>
                  </a:moveTo>
                  <a:lnTo>
                    <a:pt x="14" y="8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5" name="Freeform 587"/>
            <p:cNvSpPr>
              <a:spLocks/>
            </p:cNvSpPr>
            <p:nvPr/>
          </p:nvSpPr>
          <p:spPr bwMode="auto">
            <a:xfrm>
              <a:off x="3211513" y="3206750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6 w 14"/>
                <a:gd name="T7" fmla="*/ 6 h 34"/>
                <a:gd name="T8" fmla="*/ 6 w 14"/>
                <a:gd name="T9" fmla="*/ 6 h 34"/>
                <a:gd name="T10" fmla="*/ 0 w 14"/>
                <a:gd name="T11" fmla="*/ 10 h 34"/>
                <a:gd name="T12" fmla="*/ 0 w 14"/>
                <a:gd name="T13" fmla="*/ 14 h 34"/>
                <a:gd name="T14" fmla="*/ 0 w 14"/>
                <a:gd name="T15" fmla="*/ 14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8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6"/>
                  </a:lnTo>
                  <a:lnTo>
                    <a:pt x="6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6" name="Freeform 588"/>
            <p:cNvSpPr>
              <a:spLocks/>
            </p:cNvSpPr>
            <p:nvPr/>
          </p:nvSpPr>
          <p:spPr bwMode="auto">
            <a:xfrm>
              <a:off x="2773363" y="3206750"/>
              <a:ext cx="34925" cy="57150"/>
            </a:xfrm>
            <a:custGeom>
              <a:avLst/>
              <a:gdLst>
                <a:gd name="T0" fmla="*/ 4 w 22"/>
                <a:gd name="T1" fmla="*/ 32 h 36"/>
                <a:gd name="T2" fmla="*/ 10 w 22"/>
                <a:gd name="T3" fmla="*/ 36 h 36"/>
                <a:gd name="T4" fmla="*/ 16 w 22"/>
                <a:gd name="T5" fmla="*/ 34 h 36"/>
                <a:gd name="T6" fmla="*/ 18 w 22"/>
                <a:gd name="T7" fmla="*/ 32 h 36"/>
                <a:gd name="T8" fmla="*/ 22 w 22"/>
                <a:gd name="T9" fmla="*/ 24 h 36"/>
                <a:gd name="T10" fmla="*/ 20 w 22"/>
                <a:gd name="T11" fmla="*/ 20 h 36"/>
                <a:gd name="T12" fmla="*/ 16 w 22"/>
                <a:gd name="T13" fmla="*/ 16 h 36"/>
                <a:gd name="T14" fmla="*/ 20 w 22"/>
                <a:gd name="T15" fmla="*/ 14 h 36"/>
                <a:gd name="T16" fmla="*/ 20 w 22"/>
                <a:gd name="T17" fmla="*/ 10 h 36"/>
                <a:gd name="T18" fmla="*/ 20 w 22"/>
                <a:gd name="T19" fmla="*/ 4 h 36"/>
                <a:gd name="T20" fmla="*/ 16 w 22"/>
                <a:gd name="T21" fmla="*/ 2 h 36"/>
                <a:gd name="T22" fmla="*/ 10 w 22"/>
                <a:gd name="T23" fmla="*/ 0 h 36"/>
                <a:gd name="T24" fmla="*/ 6 w 22"/>
                <a:gd name="T25" fmla="*/ 0 h 36"/>
                <a:gd name="T26" fmla="*/ 4 w 22"/>
                <a:gd name="T27" fmla="*/ 2 h 36"/>
                <a:gd name="T28" fmla="*/ 0 w 22"/>
                <a:gd name="T29" fmla="*/ 10 h 36"/>
                <a:gd name="T30" fmla="*/ 4 w 22"/>
                <a:gd name="T31" fmla="*/ 10 h 36"/>
                <a:gd name="T32" fmla="*/ 6 w 22"/>
                <a:gd name="T33" fmla="*/ 6 h 36"/>
                <a:gd name="T34" fmla="*/ 10 w 22"/>
                <a:gd name="T35" fmla="*/ 4 h 36"/>
                <a:gd name="T36" fmla="*/ 14 w 22"/>
                <a:gd name="T37" fmla="*/ 6 h 36"/>
                <a:gd name="T38" fmla="*/ 16 w 22"/>
                <a:gd name="T39" fmla="*/ 10 h 36"/>
                <a:gd name="T40" fmla="*/ 14 w 22"/>
                <a:gd name="T41" fmla="*/ 14 h 36"/>
                <a:gd name="T42" fmla="*/ 10 w 22"/>
                <a:gd name="T43" fmla="*/ 16 h 36"/>
                <a:gd name="T44" fmla="*/ 8 w 22"/>
                <a:gd name="T45" fmla="*/ 14 h 36"/>
                <a:gd name="T46" fmla="*/ 8 w 22"/>
                <a:gd name="T47" fmla="*/ 18 h 36"/>
                <a:gd name="T48" fmla="*/ 12 w 22"/>
                <a:gd name="T49" fmla="*/ 18 h 36"/>
                <a:gd name="T50" fmla="*/ 16 w 22"/>
                <a:gd name="T51" fmla="*/ 20 h 36"/>
                <a:gd name="T52" fmla="*/ 18 w 22"/>
                <a:gd name="T53" fmla="*/ 24 h 36"/>
                <a:gd name="T54" fmla="*/ 16 w 22"/>
                <a:gd name="T55" fmla="*/ 30 h 36"/>
                <a:gd name="T56" fmla="*/ 10 w 22"/>
                <a:gd name="T57" fmla="*/ 32 h 36"/>
                <a:gd name="T58" fmla="*/ 6 w 22"/>
                <a:gd name="T59" fmla="*/ 30 h 36"/>
                <a:gd name="T60" fmla="*/ 0 w 22"/>
                <a:gd name="T61" fmla="*/ 26 h 36"/>
                <a:gd name="T62" fmla="*/ 0 w 22"/>
                <a:gd name="T63" fmla="*/ 30 h 36"/>
                <a:gd name="T64" fmla="*/ 4 w 2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6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7" name="Freeform 589"/>
            <p:cNvSpPr>
              <a:spLocks/>
            </p:cNvSpPr>
            <p:nvPr/>
          </p:nvSpPr>
          <p:spPr bwMode="auto">
            <a:xfrm>
              <a:off x="2814638" y="3209925"/>
              <a:ext cx="38100" cy="53975"/>
            </a:xfrm>
            <a:custGeom>
              <a:avLst/>
              <a:gdLst>
                <a:gd name="T0" fmla="*/ 4 w 24"/>
                <a:gd name="T1" fmla="*/ 30 h 34"/>
                <a:gd name="T2" fmla="*/ 4 w 24"/>
                <a:gd name="T3" fmla="*/ 30 h 34"/>
                <a:gd name="T4" fmla="*/ 8 w 24"/>
                <a:gd name="T5" fmla="*/ 32 h 34"/>
                <a:gd name="T6" fmla="*/ 12 w 24"/>
                <a:gd name="T7" fmla="*/ 34 h 34"/>
                <a:gd name="T8" fmla="*/ 12 w 24"/>
                <a:gd name="T9" fmla="*/ 34 h 34"/>
                <a:gd name="T10" fmla="*/ 16 w 24"/>
                <a:gd name="T11" fmla="*/ 32 h 34"/>
                <a:gd name="T12" fmla="*/ 20 w 24"/>
                <a:gd name="T13" fmla="*/ 30 h 34"/>
                <a:gd name="T14" fmla="*/ 20 w 24"/>
                <a:gd name="T15" fmla="*/ 30 h 34"/>
                <a:gd name="T16" fmla="*/ 22 w 24"/>
                <a:gd name="T17" fmla="*/ 26 h 34"/>
                <a:gd name="T18" fmla="*/ 24 w 24"/>
                <a:gd name="T19" fmla="*/ 22 h 34"/>
                <a:gd name="T20" fmla="*/ 24 w 24"/>
                <a:gd name="T21" fmla="*/ 22 h 34"/>
                <a:gd name="T22" fmla="*/ 22 w 24"/>
                <a:gd name="T23" fmla="*/ 16 h 34"/>
                <a:gd name="T24" fmla="*/ 20 w 24"/>
                <a:gd name="T25" fmla="*/ 14 h 34"/>
                <a:gd name="T26" fmla="*/ 20 w 24"/>
                <a:gd name="T27" fmla="*/ 14 h 34"/>
                <a:gd name="T28" fmla="*/ 16 w 24"/>
                <a:gd name="T29" fmla="*/ 10 h 34"/>
                <a:gd name="T30" fmla="*/ 12 w 24"/>
                <a:gd name="T31" fmla="*/ 10 h 34"/>
                <a:gd name="T32" fmla="*/ 12 w 24"/>
                <a:gd name="T33" fmla="*/ 10 h 34"/>
                <a:gd name="T34" fmla="*/ 6 w 24"/>
                <a:gd name="T35" fmla="*/ 12 h 34"/>
                <a:gd name="T36" fmla="*/ 8 w 24"/>
                <a:gd name="T37" fmla="*/ 4 h 34"/>
                <a:gd name="T38" fmla="*/ 22 w 24"/>
                <a:gd name="T39" fmla="*/ 4 h 34"/>
                <a:gd name="T40" fmla="*/ 22 w 24"/>
                <a:gd name="T41" fmla="*/ 0 h 34"/>
                <a:gd name="T42" fmla="*/ 4 w 24"/>
                <a:gd name="T43" fmla="*/ 0 h 34"/>
                <a:gd name="T44" fmla="*/ 2 w 24"/>
                <a:gd name="T45" fmla="*/ 16 h 34"/>
                <a:gd name="T46" fmla="*/ 6 w 24"/>
                <a:gd name="T47" fmla="*/ 18 h 34"/>
                <a:gd name="T48" fmla="*/ 6 w 24"/>
                <a:gd name="T49" fmla="*/ 18 h 34"/>
                <a:gd name="T50" fmla="*/ 8 w 24"/>
                <a:gd name="T51" fmla="*/ 14 h 34"/>
                <a:gd name="T52" fmla="*/ 8 w 24"/>
                <a:gd name="T53" fmla="*/ 14 h 34"/>
                <a:gd name="T54" fmla="*/ 12 w 24"/>
                <a:gd name="T55" fmla="*/ 14 h 34"/>
                <a:gd name="T56" fmla="*/ 12 w 24"/>
                <a:gd name="T57" fmla="*/ 14 h 34"/>
                <a:gd name="T58" fmla="*/ 14 w 24"/>
                <a:gd name="T59" fmla="*/ 14 h 34"/>
                <a:gd name="T60" fmla="*/ 16 w 24"/>
                <a:gd name="T61" fmla="*/ 16 h 34"/>
                <a:gd name="T62" fmla="*/ 16 w 24"/>
                <a:gd name="T63" fmla="*/ 16 h 34"/>
                <a:gd name="T64" fmla="*/ 18 w 24"/>
                <a:gd name="T65" fmla="*/ 18 h 34"/>
                <a:gd name="T66" fmla="*/ 18 w 24"/>
                <a:gd name="T67" fmla="*/ 22 h 34"/>
                <a:gd name="T68" fmla="*/ 18 w 24"/>
                <a:gd name="T69" fmla="*/ 22 h 34"/>
                <a:gd name="T70" fmla="*/ 18 w 24"/>
                <a:gd name="T71" fmla="*/ 26 h 34"/>
                <a:gd name="T72" fmla="*/ 16 w 24"/>
                <a:gd name="T73" fmla="*/ 28 h 34"/>
                <a:gd name="T74" fmla="*/ 16 w 24"/>
                <a:gd name="T75" fmla="*/ 28 h 34"/>
                <a:gd name="T76" fmla="*/ 14 w 24"/>
                <a:gd name="T77" fmla="*/ 30 h 34"/>
                <a:gd name="T78" fmla="*/ 12 w 24"/>
                <a:gd name="T79" fmla="*/ 30 h 34"/>
                <a:gd name="T80" fmla="*/ 12 w 24"/>
                <a:gd name="T81" fmla="*/ 30 h 34"/>
                <a:gd name="T82" fmla="*/ 8 w 24"/>
                <a:gd name="T83" fmla="*/ 28 h 34"/>
                <a:gd name="T84" fmla="*/ 8 w 24"/>
                <a:gd name="T85" fmla="*/ 28 h 34"/>
                <a:gd name="T86" fmla="*/ 4 w 24"/>
                <a:gd name="T87" fmla="*/ 24 h 34"/>
                <a:gd name="T88" fmla="*/ 0 w 24"/>
                <a:gd name="T89" fmla="*/ 24 h 34"/>
                <a:gd name="T90" fmla="*/ 0 w 24"/>
                <a:gd name="T91" fmla="*/ 24 h 34"/>
                <a:gd name="T92" fmla="*/ 2 w 24"/>
                <a:gd name="T93" fmla="*/ 28 h 34"/>
                <a:gd name="T94" fmla="*/ 4 w 24"/>
                <a:gd name="T95" fmla="*/ 30 h 34"/>
                <a:gd name="T96" fmla="*/ 4 w 24"/>
                <a:gd name="T97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" h="34">
                  <a:moveTo>
                    <a:pt x="4" y="30"/>
                  </a:moveTo>
                  <a:lnTo>
                    <a:pt x="4" y="30"/>
                  </a:lnTo>
                  <a:lnTo>
                    <a:pt x="8" y="32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2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2" y="10"/>
                  </a:lnTo>
                  <a:lnTo>
                    <a:pt x="6" y="12"/>
                  </a:lnTo>
                  <a:lnTo>
                    <a:pt x="8" y="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4" y="0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8" name="Freeform 590"/>
            <p:cNvSpPr>
              <a:spLocks noEditPoints="1"/>
            </p:cNvSpPr>
            <p:nvPr/>
          </p:nvSpPr>
          <p:spPr bwMode="auto">
            <a:xfrm>
              <a:off x="2855913" y="3206750"/>
              <a:ext cx="38100" cy="57150"/>
            </a:xfrm>
            <a:custGeom>
              <a:avLst/>
              <a:gdLst>
                <a:gd name="T0" fmla="*/ 20 w 24"/>
                <a:gd name="T1" fmla="*/ 2 h 36"/>
                <a:gd name="T2" fmla="*/ 14 w 24"/>
                <a:gd name="T3" fmla="*/ 0 h 36"/>
                <a:gd name="T4" fmla="*/ 8 w 24"/>
                <a:gd name="T5" fmla="*/ 2 h 36"/>
                <a:gd name="T6" fmla="*/ 4 w 24"/>
                <a:gd name="T7" fmla="*/ 4 h 36"/>
                <a:gd name="T8" fmla="*/ 0 w 24"/>
                <a:gd name="T9" fmla="*/ 18 h 36"/>
                <a:gd name="T10" fmla="*/ 2 w 24"/>
                <a:gd name="T11" fmla="*/ 26 h 36"/>
                <a:gd name="T12" fmla="*/ 4 w 24"/>
                <a:gd name="T13" fmla="*/ 32 h 36"/>
                <a:gd name="T14" fmla="*/ 12 w 24"/>
                <a:gd name="T15" fmla="*/ 36 h 36"/>
                <a:gd name="T16" fmla="*/ 18 w 24"/>
                <a:gd name="T17" fmla="*/ 34 h 36"/>
                <a:gd name="T18" fmla="*/ 22 w 24"/>
                <a:gd name="T19" fmla="*/ 30 h 36"/>
                <a:gd name="T20" fmla="*/ 24 w 24"/>
                <a:gd name="T21" fmla="*/ 24 h 36"/>
                <a:gd name="T22" fmla="*/ 22 w 24"/>
                <a:gd name="T23" fmla="*/ 20 h 36"/>
                <a:gd name="T24" fmla="*/ 20 w 24"/>
                <a:gd name="T25" fmla="*/ 16 h 36"/>
                <a:gd name="T26" fmla="*/ 14 w 24"/>
                <a:gd name="T27" fmla="*/ 12 h 36"/>
                <a:gd name="T28" fmla="*/ 8 w 24"/>
                <a:gd name="T29" fmla="*/ 14 h 36"/>
                <a:gd name="T30" fmla="*/ 6 w 24"/>
                <a:gd name="T31" fmla="*/ 18 h 36"/>
                <a:gd name="T32" fmla="*/ 6 w 24"/>
                <a:gd name="T33" fmla="*/ 10 h 36"/>
                <a:gd name="T34" fmla="*/ 10 w 24"/>
                <a:gd name="T35" fmla="*/ 6 h 36"/>
                <a:gd name="T36" fmla="*/ 14 w 24"/>
                <a:gd name="T37" fmla="*/ 4 h 36"/>
                <a:gd name="T38" fmla="*/ 18 w 24"/>
                <a:gd name="T39" fmla="*/ 6 h 36"/>
                <a:gd name="T40" fmla="*/ 18 w 24"/>
                <a:gd name="T41" fmla="*/ 10 h 36"/>
                <a:gd name="T42" fmla="*/ 24 w 24"/>
                <a:gd name="T43" fmla="*/ 8 h 36"/>
                <a:gd name="T44" fmla="*/ 20 w 24"/>
                <a:gd name="T45" fmla="*/ 2 h 36"/>
                <a:gd name="T46" fmla="*/ 8 w 24"/>
                <a:gd name="T47" fmla="*/ 18 h 36"/>
                <a:gd name="T48" fmla="*/ 12 w 24"/>
                <a:gd name="T49" fmla="*/ 16 h 36"/>
                <a:gd name="T50" fmla="*/ 18 w 24"/>
                <a:gd name="T51" fmla="*/ 18 h 36"/>
                <a:gd name="T52" fmla="*/ 20 w 24"/>
                <a:gd name="T53" fmla="*/ 24 h 36"/>
                <a:gd name="T54" fmla="*/ 18 w 24"/>
                <a:gd name="T55" fmla="*/ 30 h 36"/>
                <a:gd name="T56" fmla="*/ 12 w 24"/>
                <a:gd name="T57" fmla="*/ 32 h 36"/>
                <a:gd name="T58" fmla="*/ 10 w 24"/>
                <a:gd name="T59" fmla="*/ 32 h 36"/>
                <a:gd name="T60" fmla="*/ 6 w 24"/>
                <a:gd name="T61" fmla="*/ 28 h 36"/>
                <a:gd name="T62" fmla="*/ 6 w 24"/>
                <a:gd name="T63" fmla="*/ 24 h 36"/>
                <a:gd name="T64" fmla="*/ 8 w 24"/>
                <a:gd name="T65" fmla="*/ 1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6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8" y="34"/>
                  </a:lnTo>
                  <a:lnTo>
                    <a:pt x="12" y="36"/>
                  </a:lnTo>
                  <a:lnTo>
                    <a:pt x="12" y="36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20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9" name="Freeform 591"/>
            <p:cNvSpPr>
              <a:spLocks/>
            </p:cNvSpPr>
            <p:nvPr/>
          </p:nvSpPr>
          <p:spPr bwMode="auto">
            <a:xfrm>
              <a:off x="2439988" y="3206750"/>
              <a:ext cx="31750" cy="57150"/>
            </a:xfrm>
            <a:custGeom>
              <a:avLst/>
              <a:gdLst>
                <a:gd name="T0" fmla="*/ 2 w 20"/>
                <a:gd name="T1" fmla="*/ 32 h 36"/>
                <a:gd name="T2" fmla="*/ 2 w 20"/>
                <a:gd name="T3" fmla="*/ 32 h 36"/>
                <a:gd name="T4" fmla="*/ 6 w 20"/>
                <a:gd name="T5" fmla="*/ 34 h 36"/>
                <a:gd name="T6" fmla="*/ 10 w 20"/>
                <a:gd name="T7" fmla="*/ 36 h 36"/>
                <a:gd name="T8" fmla="*/ 10 w 20"/>
                <a:gd name="T9" fmla="*/ 36 h 36"/>
                <a:gd name="T10" fmla="*/ 14 w 20"/>
                <a:gd name="T11" fmla="*/ 34 h 36"/>
                <a:gd name="T12" fmla="*/ 14 w 20"/>
                <a:gd name="T13" fmla="*/ 34 h 36"/>
                <a:gd name="T14" fmla="*/ 18 w 20"/>
                <a:gd name="T15" fmla="*/ 30 h 36"/>
                <a:gd name="T16" fmla="*/ 18 w 20"/>
                <a:gd name="T17" fmla="*/ 30 h 36"/>
                <a:gd name="T18" fmla="*/ 20 w 20"/>
                <a:gd name="T19" fmla="*/ 24 h 36"/>
                <a:gd name="T20" fmla="*/ 20 w 20"/>
                <a:gd name="T21" fmla="*/ 0 h 36"/>
                <a:gd name="T22" fmla="*/ 14 w 20"/>
                <a:gd name="T23" fmla="*/ 0 h 36"/>
                <a:gd name="T24" fmla="*/ 14 w 20"/>
                <a:gd name="T25" fmla="*/ 24 h 36"/>
                <a:gd name="T26" fmla="*/ 14 w 20"/>
                <a:gd name="T27" fmla="*/ 24 h 36"/>
                <a:gd name="T28" fmla="*/ 14 w 20"/>
                <a:gd name="T29" fmla="*/ 28 h 36"/>
                <a:gd name="T30" fmla="*/ 14 w 20"/>
                <a:gd name="T31" fmla="*/ 28 h 36"/>
                <a:gd name="T32" fmla="*/ 12 w 20"/>
                <a:gd name="T33" fmla="*/ 30 h 36"/>
                <a:gd name="T34" fmla="*/ 12 w 20"/>
                <a:gd name="T35" fmla="*/ 30 h 36"/>
                <a:gd name="T36" fmla="*/ 10 w 20"/>
                <a:gd name="T37" fmla="*/ 32 h 36"/>
                <a:gd name="T38" fmla="*/ 10 w 20"/>
                <a:gd name="T39" fmla="*/ 32 h 36"/>
                <a:gd name="T40" fmla="*/ 6 w 20"/>
                <a:gd name="T41" fmla="*/ 30 h 36"/>
                <a:gd name="T42" fmla="*/ 6 w 20"/>
                <a:gd name="T43" fmla="*/ 30 h 36"/>
                <a:gd name="T44" fmla="*/ 4 w 20"/>
                <a:gd name="T45" fmla="*/ 24 h 36"/>
                <a:gd name="T46" fmla="*/ 0 w 20"/>
                <a:gd name="T47" fmla="*/ 26 h 36"/>
                <a:gd name="T48" fmla="*/ 0 w 20"/>
                <a:gd name="T49" fmla="*/ 26 h 36"/>
                <a:gd name="T50" fmla="*/ 0 w 20"/>
                <a:gd name="T51" fmla="*/ 30 h 36"/>
                <a:gd name="T52" fmla="*/ 2 w 20"/>
                <a:gd name="T53" fmla="*/ 32 h 36"/>
                <a:gd name="T54" fmla="*/ 2 w 20"/>
                <a:gd name="T5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" h="36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6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20" y="24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2" y="30"/>
                  </a:lnTo>
                  <a:lnTo>
                    <a:pt x="12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0" name="Freeform 592"/>
            <p:cNvSpPr>
              <a:spLocks/>
            </p:cNvSpPr>
            <p:nvPr/>
          </p:nvSpPr>
          <p:spPr bwMode="auto">
            <a:xfrm>
              <a:off x="2493963" y="3222625"/>
              <a:ext cx="31750" cy="41275"/>
            </a:xfrm>
            <a:custGeom>
              <a:avLst/>
              <a:gdLst>
                <a:gd name="T0" fmla="*/ 20 w 20"/>
                <a:gd name="T1" fmla="*/ 24 h 26"/>
                <a:gd name="T2" fmla="*/ 20 w 20"/>
                <a:gd name="T3" fmla="*/ 0 h 26"/>
                <a:gd name="T4" fmla="*/ 16 w 20"/>
                <a:gd name="T5" fmla="*/ 0 h 26"/>
                <a:gd name="T6" fmla="*/ 16 w 20"/>
                <a:gd name="T7" fmla="*/ 14 h 26"/>
                <a:gd name="T8" fmla="*/ 16 w 20"/>
                <a:gd name="T9" fmla="*/ 14 h 26"/>
                <a:gd name="T10" fmla="*/ 16 w 20"/>
                <a:gd name="T11" fmla="*/ 18 h 26"/>
                <a:gd name="T12" fmla="*/ 16 w 20"/>
                <a:gd name="T13" fmla="*/ 18 h 26"/>
                <a:gd name="T14" fmla="*/ 14 w 20"/>
                <a:gd name="T15" fmla="*/ 20 h 26"/>
                <a:gd name="T16" fmla="*/ 14 w 20"/>
                <a:gd name="T17" fmla="*/ 20 h 26"/>
                <a:gd name="T18" fmla="*/ 10 w 20"/>
                <a:gd name="T19" fmla="*/ 22 h 26"/>
                <a:gd name="T20" fmla="*/ 10 w 20"/>
                <a:gd name="T21" fmla="*/ 22 h 26"/>
                <a:gd name="T22" fmla="*/ 6 w 20"/>
                <a:gd name="T23" fmla="*/ 20 h 26"/>
                <a:gd name="T24" fmla="*/ 6 w 20"/>
                <a:gd name="T25" fmla="*/ 20 h 26"/>
                <a:gd name="T26" fmla="*/ 6 w 20"/>
                <a:gd name="T27" fmla="*/ 18 h 26"/>
                <a:gd name="T28" fmla="*/ 6 w 20"/>
                <a:gd name="T29" fmla="*/ 18 h 26"/>
                <a:gd name="T30" fmla="*/ 4 w 20"/>
                <a:gd name="T31" fmla="*/ 14 h 26"/>
                <a:gd name="T32" fmla="*/ 4 w 20"/>
                <a:gd name="T33" fmla="*/ 0 h 26"/>
                <a:gd name="T34" fmla="*/ 0 w 20"/>
                <a:gd name="T35" fmla="*/ 0 h 26"/>
                <a:gd name="T36" fmla="*/ 0 w 20"/>
                <a:gd name="T37" fmla="*/ 16 h 26"/>
                <a:gd name="T38" fmla="*/ 0 w 20"/>
                <a:gd name="T39" fmla="*/ 16 h 26"/>
                <a:gd name="T40" fmla="*/ 0 w 20"/>
                <a:gd name="T41" fmla="*/ 20 h 26"/>
                <a:gd name="T42" fmla="*/ 0 w 20"/>
                <a:gd name="T43" fmla="*/ 20 h 26"/>
                <a:gd name="T44" fmla="*/ 2 w 20"/>
                <a:gd name="T45" fmla="*/ 22 h 26"/>
                <a:gd name="T46" fmla="*/ 2 w 20"/>
                <a:gd name="T47" fmla="*/ 22 h 26"/>
                <a:gd name="T48" fmla="*/ 4 w 20"/>
                <a:gd name="T49" fmla="*/ 24 h 26"/>
                <a:gd name="T50" fmla="*/ 4 w 20"/>
                <a:gd name="T51" fmla="*/ 24 h 26"/>
                <a:gd name="T52" fmla="*/ 10 w 20"/>
                <a:gd name="T53" fmla="*/ 26 h 26"/>
                <a:gd name="T54" fmla="*/ 10 w 20"/>
                <a:gd name="T55" fmla="*/ 26 h 26"/>
                <a:gd name="T56" fmla="*/ 14 w 20"/>
                <a:gd name="T57" fmla="*/ 24 h 26"/>
                <a:gd name="T58" fmla="*/ 16 w 20"/>
                <a:gd name="T59" fmla="*/ 22 h 26"/>
                <a:gd name="T60" fmla="*/ 16 w 20"/>
                <a:gd name="T61" fmla="*/ 24 h 26"/>
                <a:gd name="T62" fmla="*/ 20 w 20"/>
                <a:gd name="T63" fmla="*/ 24 h 26"/>
                <a:gd name="T64" fmla="*/ 20 w 20"/>
                <a:gd name="T65" fmla="*/ 2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0" h="26">
                  <a:moveTo>
                    <a:pt x="20" y="24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14" y="24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20" y="24"/>
                  </a:lnTo>
                  <a:lnTo>
                    <a:pt x="20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1" name="Freeform 593"/>
            <p:cNvSpPr>
              <a:spLocks/>
            </p:cNvSpPr>
            <p:nvPr/>
          </p:nvSpPr>
          <p:spPr bwMode="auto">
            <a:xfrm>
              <a:off x="2538413" y="3206750"/>
              <a:ext cx="6350" cy="53975"/>
            </a:xfrm>
            <a:custGeom>
              <a:avLst/>
              <a:gdLst>
                <a:gd name="T0" fmla="*/ 4 w 4"/>
                <a:gd name="T1" fmla="*/ 34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34 h 34"/>
                <a:gd name="T8" fmla="*/ 4 w 4"/>
                <a:gd name="T9" fmla="*/ 34 h 34"/>
                <a:gd name="T10" fmla="*/ 4 w 4"/>
                <a:gd name="T1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" h="34">
                  <a:moveTo>
                    <a:pt x="4" y="3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2" name="Freeform 594"/>
            <p:cNvSpPr>
              <a:spLocks noEditPoints="1"/>
            </p:cNvSpPr>
            <p:nvPr/>
          </p:nvSpPr>
          <p:spPr bwMode="auto">
            <a:xfrm>
              <a:off x="2554288" y="3206750"/>
              <a:ext cx="6350" cy="53975"/>
            </a:xfrm>
            <a:custGeom>
              <a:avLst/>
              <a:gdLst>
                <a:gd name="T0" fmla="*/ 4 w 4"/>
                <a:gd name="T1" fmla="*/ 6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6 h 34"/>
                <a:gd name="T8" fmla="*/ 4 w 4"/>
                <a:gd name="T9" fmla="*/ 6 h 34"/>
                <a:gd name="T10" fmla="*/ 4 w 4"/>
                <a:gd name="T11" fmla="*/ 6 h 34"/>
                <a:gd name="T12" fmla="*/ 4 w 4"/>
                <a:gd name="T13" fmla="*/ 34 h 34"/>
                <a:gd name="T14" fmla="*/ 4 w 4"/>
                <a:gd name="T15" fmla="*/ 10 h 34"/>
                <a:gd name="T16" fmla="*/ 0 w 4"/>
                <a:gd name="T17" fmla="*/ 10 h 34"/>
                <a:gd name="T18" fmla="*/ 0 w 4"/>
                <a:gd name="T19" fmla="*/ 34 h 34"/>
                <a:gd name="T20" fmla="*/ 4 w 4"/>
                <a:gd name="T21" fmla="*/ 34 h 34"/>
                <a:gd name="T22" fmla="*/ 4 w 4"/>
                <a:gd name="T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34">
                  <a:moveTo>
                    <a:pt x="4" y="6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4" y="6"/>
                  </a:lnTo>
                  <a:lnTo>
                    <a:pt x="4" y="6"/>
                  </a:lnTo>
                  <a:close/>
                  <a:moveTo>
                    <a:pt x="4" y="34"/>
                  </a:moveTo>
                  <a:lnTo>
                    <a:pt x="4" y="10"/>
                  </a:lnTo>
                  <a:lnTo>
                    <a:pt x="0" y="1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3" name="Freeform 595"/>
            <p:cNvSpPr>
              <a:spLocks/>
            </p:cNvSpPr>
            <p:nvPr/>
          </p:nvSpPr>
          <p:spPr bwMode="auto">
            <a:xfrm>
              <a:off x="4160838" y="3086100"/>
              <a:ext cx="38100" cy="53975"/>
            </a:xfrm>
            <a:custGeom>
              <a:avLst/>
              <a:gdLst>
                <a:gd name="T0" fmla="*/ 4 w 24"/>
                <a:gd name="T1" fmla="*/ 32 h 34"/>
                <a:gd name="T2" fmla="*/ 12 w 24"/>
                <a:gd name="T3" fmla="*/ 34 h 34"/>
                <a:gd name="T4" fmla="*/ 16 w 24"/>
                <a:gd name="T5" fmla="*/ 34 h 34"/>
                <a:gd name="T6" fmla="*/ 20 w 24"/>
                <a:gd name="T7" fmla="*/ 32 h 34"/>
                <a:gd name="T8" fmla="*/ 24 w 24"/>
                <a:gd name="T9" fmla="*/ 24 h 34"/>
                <a:gd name="T10" fmla="*/ 22 w 24"/>
                <a:gd name="T11" fmla="*/ 18 h 34"/>
                <a:gd name="T12" fmla="*/ 16 w 24"/>
                <a:gd name="T13" fmla="*/ 16 h 34"/>
                <a:gd name="T14" fmla="*/ 20 w 24"/>
                <a:gd name="T15" fmla="*/ 12 h 34"/>
                <a:gd name="T16" fmla="*/ 22 w 24"/>
                <a:gd name="T17" fmla="*/ 8 h 34"/>
                <a:gd name="T18" fmla="*/ 20 w 24"/>
                <a:gd name="T19" fmla="*/ 4 h 34"/>
                <a:gd name="T20" fmla="*/ 16 w 24"/>
                <a:gd name="T21" fmla="*/ 0 h 34"/>
                <a:gd name="T22" fmla="*/ 12 w 24"/>
                <a:gd name="T23" fmla="*/ 0 h 34"/>
                <a:gd name="T24" fmla="*/ 8 w 24"/>
                <a:gd name="T25" fmla="*/ 0 h 34"/>
                <a:gd name="T26" fmla="*/ 4 w 24"/>
                <a:gd name="T27" fmla="*/ 2 h 34"/>
                <a:gd name="T28" fmla="*/ 0 w 24"/>
                <a:gd name="T29" fmla="*/ 8 h 34"/>
                <a:gd name="T30" fmla="*/ 6 w 24"/>
                <a:gd name="T31" fmla="*/ 10 h 34"/>
                <a:gd name="T32" fmla="*/ 8 w 24"/>
                <a:gd name="T33" fmla="*/ 4 h 34"/>
                <a:gd name="T34" fmla="*/ 12 w 24"/>
                <a:gd name="T35" fmla="*/ 4 h 34"/>
                <a:gd name="T36" fmla="*/ 16 w 24"/>
                <a:gd name="T37" fmla="*/ 4 h 34"/>
                <a:gd name="T38" fmla="*/ 16 w 24"/>
                <a:gd name="T39" fmla="*/ 8 h 34"/>
                <a:gd name="T40" fmla="*/ 14 w 24"/>
                <a:gd name="T41" fmla="*/ 12 h 34"/>
                <a:gd name="T42" fmla="*/ 10 w 24"/>
                <a:gd name="T43" fmla="*/ 14 h 34"/>
                <a:gd name="T44" fmla="*/ 10 w 24"/>
                <a:gd name="T45" fmla="*/ 14 h 34"/>
                <a:gd name="T46" fmla="*/ 8 w 24"/>
                <a:gd name="T47" fmla="*/ 18 h 34"/>
                <a:gd name="T48" fmla="*/ 12 w 24"/>
                <a:gd name="T49" fmla="*/ 18 h 34"/>
                <a:gd name="T50" fmla="*/ 16 w 24"/>
                <a:gd name="T51" fmla="*/ 20 h 34"/>
                <a:gd name="T52" fmla="*/ 18 w 24"/>
                <a:gd name="T53" fmla="*/ 24 h 34"/>
                <a:gd name="T54" fmla="*/ 16 w 24"/>
                <a:gd name="T55" fmla="*/ 30 h 34"/>
                <a:gd name="T56" fmla="*/ 12 w 24"/>
                <a:gd name="T57" fmla="*/ 32 h 34"/>
                <a:gd name="T58" fmla="*/ 8 w 24"/>
                <a:gd name="T59" fmla="*/ 30 h 34"/>
                <a:gd name="T60" fmla="*/ 0 w 24"/>
                <a:gd name="T61" fmla="*/ 26 h 34"/>
                <a:gd name="T62" fmla="*/ 2 w 24"/>
                <a:gd name="T63" fmla="*/ 30 h 34"/>
                <a:gd name="T64" fmla="*/ 4 w 24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4" name="Freeform 596"/>
            <p:cNvSpPr>
              <a:spLocks/>
            </p:cNvSpPr>
            <p:nvPr/>
          </p:nvSpPr>
          <p:spPr bwMode="auto">
            <a:xfrm>
              <a:off x="4205288" y="3086100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2 w 22"/>
                <a:gd name="T3" fmla="*/ 32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4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8 h 34"/>
                <a:gd name="T24" fmla="*/ 18 w 22"/>
                <a:gd name="T25" fmla="*/ 14 h 34"/>
                <a:gd name="T26" fmla="*/ 18 w 22"/>
                <a:gd name="T27" fmla="*/ 14 h 34"/>
                <a:gd name="T28" fmla="*/ 16 w 22"/>
                <a:gd name="T29" fmla="*/ 12 h 34"/>
                <a:gd name="T30" fmla="*/ 12 w 22"/>
                <a:gd name="T31" fmla="*/ 12 h 34"/>
                <a:gd name="T32" fmla="*/ 12 w 22"/>
                <a:gd name="T33" fmla="*/ 12 h 34"/>
                <a:gd name="T34" fmla="*/ 4 w 22"/>
                <a:gd name="T35" fmla="*/ 14 h 34"/>
                <a:gd name="T36" fmla="*/ 6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8 h 34"/>
                <a:gd name="T46" fmla="*/ 4 w 22"/>
                <a:gd name="T47" fmla="*/ 18 h 34"/>
                <a:gd name="T48" fmla="*/ 4 w 22"/>
                <a:gd name="T49" fmla="*/ 18 h 34"/>
                <a:gd name="T50" fmla="*/ 6 w 22"/>
                <a:gd name="T51" fmla="*/ 16 h 34"/>
                <a:gd name="T52" fmla="*/ 6 w 22"/>
                <a:gd name="T53" fmla="*/ 16 h 34"/>
                <a:gd name="T54" fmla="*/ 10 w 22"/>
                <a:gd name="T55" fmla="*/ 16 h 34"/>
                <a:gd name="T56" fmla="*/ 10 w 22"/>
                <a:gd name="T57" fmla="*/ 16 h 34"/>
                <a:gd name="T58" fmla="*/ 14 w 22"/>
                <a:gd name="T59" fmla="*/ 16 h 34"/>
                <a:gd name="T60" fmla="*/ 16 w 22"/>
                <a:gd name="T61" fmla="*/ 18 h 34"/>
                <a:gd name="T62" fmla="*/ 16 w 22"/>
                <a:gd name="T63" fmla="*/ 18 h 34"/>
                <a:gd name="T64" fmla="*/ 16 w 22"/>
                <a:gd name="T65" fmla="*/ 20 h 34"/>
                <a:gd name="T66" fmla="*/ 18 w 22"/>
                <a:gd name="T67" fmla="*/ 22 h 34"/>
                <a:gd name="T68" fmla="*/ 18 w 22"/>
                <a:gd name="T69" fmla="*/ 22 h 34"/>
                <a:gd name="T70" fmla="*/ 16 w 22"/>
                <a:gd name="T71" fmla="*/ 26 h 34"/>
                <a:gd name="T72" fmla="*/ 16 w 22"/>
                <a:gd name="T73" fmla="*/ 30 h 34"/>
                <a:gd name="T74" fmla="*/ 16 w 22"/>
                <a:gd name="T75" fmla="*/ 30 h 34"/>
                <a:gd name="T76" fmla="*/ 14 w 22"/>
                <a:gd name="T77" fmla="*/ 30 h 34"/>
                <a:gd name="T78" fmla="*/ 10 w 22"/>
                <a:gd name="T79" fmla="*/ 32 h 34"/>
                <a:gd name="T80" fmla="*/ 10 w 22"/>
                <a:gd name="T81" fmla="*/ 32 h 34"/>
                <a:gd name="T82" fmla="*/ 6 w 22"/>
                <a:gd name="T83" fmla="*/ 30 h 34"/>
                <a:gd name="T84" fmla="*/ 6 w 22"/>
                <a:gd name="T85" fmla="*/ 30 h 34"/>
                <a:gd name="T86" fmla="*/ 4 w 22"/>
                <a:gd name="T87" fmla="*/ 24 h 34"/>
                <a:gd name="T88" fmla="*/ 0 w 22"/>
                <a:gd name="T89" fmla="*/ 26 h 34"/>
                <a:gd name="T90" fmla="*/ 0 w 22"/>
                <a:gd name="T91" fmla="*/ 26 h 34"/>
                <a:gd name="T92" fmla="*/ 0 w 22"/>
                <a:gd name="T93" fmla="*/ 30 h 34"/>
                <a:gd name="T94" fmla="*/ 2 w 22"/>
                <a:gd name="T95" fmla="*/ 32 h 34"/>
                <a:gd name="T96" fmla="*/ 2 w 22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4" y="14"/>
                  </a:lnTo>
                  <a:lnTo>
                    <a:pt x="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20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4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5" name="Freeform 597"/>
            <p:cNvSpPr>
              <a:spLocks noEditPoints="1"/>
            </p:cNvSpPr>
            <p:nvPr/>
          </p:nvSpPr>
          <p:spPr bwMode="auto">
            <a:xfrm>
              <a:off x="4246563" y="3086100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8 w 22"/>
                <a:gd name="T5" fmla="*/ 0 h 34"/>
                <a:gd name="T6" fmla="*/ 4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4 w 22"/>
                <a:gd name="T13" fmla="*/ 30 h 34"/>
                <a:gd name="T14" fmla="*/ 12 w 22"/>
                <a:gd name="T15" fmla="*/ 34 h 34"/>
                <a:gd name="T16" fmla="*/ 18 w 22"/>
                <a:gd name="T17" fmla="*/ 34 h 34"/>
                <a:gd name="T18" fmla="*/ 20 w 22"/>
                <a:gd name="T19" fmla="*/ 30 h 34"/>
                <a:gd name="T20" fmla="*/ 22 w 22"/>
                <a:gd name="T21" fmla="*/ 24 h 34"/>
                <a:gd name="T22" fmla="*/ 22 w 22"/>
                <a:gd name="T23" fmla="*/ 18 h 34"/>
                <a:gd name="T24" fmla="*/ 20 w 22"/>
                <a:gd name="T25" fmla="*/ 16 h 34"/>
                <a:gd name="T26" fmla="*/ 12 w 22"/>
                <a:gd name="T27" fmla="*/ 12 h 34"/>
                <a:gd name="T28" fmla="*/ 8 w 22"/>
                <a:gd name="T29" fmla="*/ 14 h 34"/>
                <a:gd name="T30" fmla="*/ 4 w 22"/>
                <a:gd name="T31" fmla="*/ 16 h 34"/>
                <a:gd name="T32" fmla="*/ 6 w 22"/>
                <a:gd name="T33" fmla="*/ 8 h 34"/>
                <a:gd name="T34" fmla="*/ 8 w 22"/>
                <a:gd name="T35" fmla="*/ 4 h 34"/>
                <a:gd name="T36" fmla="*/ 12 w 22"/>
                <a:gd name="T37" fmla="*/ 4 h 34"/>
                <a:gd name="T38" fmla="*/ 16 w 22"/>
                <a:gd name="T39" fmla="*/ 4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2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30 h 34"/>
                <a:gd name="T56" fmla="*/ 12 w 22"/>
                <a:gd name="T57" fmla="*/ 32 h 34"/>
                <a:gd name="T58" fmla="*/ 8 w 22"/>
                <a:gd name="T59" fmla="*/ 30 h 34"/>
                <a:gd name="T60" fmla="*/ 6 w 22"/>
                <a:gd name="T61" fmla="*/ 28 h 34"/>
                <a:gd name="T62" fmla="*/ 4 w 22"/>
                <a:gd name="T63" fmla="*/ 24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6" name="Freeform 598"/>
            <p:cNvSpPr>
              <a:spLocks noEditPoints="1"/>
            </p:cNvSpPr>
            <p:nvPr/>
          </p:nvSpPr>
          <p:spPr bwMode="auto">
            <a:xfrm>
              <a:off x="3846513" y="3086100"/>
              <a:ext cx="34925" cy="53975"/>
            </a:xfrm>
            <a:custGeom>
              <a:avLst/>
              <a:gdLst>
                <a:gd name="T0" fmla="*/ 4 w 22"/>
                <a:gd name="T1" fmla="*/ 32 h 34"/>
                <a:gd name="T2" fmla="*/ 10 w 22"/>
                <a:gd name="T3" fmla="*/ 34 h 34"/>
                <a:gd name="T4" fmla="*/ 16 w 22"/>
                <a:gd name="T5" fmla="*/ 32 h 34"/>
                <a:gd name="T6" fmla="*/ 20 w 22"/>
                <a:gd name="T7" fmla="*/ 26 h 34"/>
                <a:gd name="T8" fmla="*/ 22 w 22"/>
                <a:gd name="T9" fmla="*/ 16 h 34"/>
                <a:gd name="T10" fmla="*/ 20 w 22"/>
                <a:gd name="T11" fmla="*/ 6 h 34"/>
                <a:gd name="T12" fmla="*/ 16 w 22"/>
                <a:gd name="T13" fmla="*/ 2 h 34"/>
                <a:gd name="T14" fmla="*/ 10 w 22"/>
                <a:gd name="T15" fmla="*/ 0 h 34"/>
                <a:gd name="T16" fmla="*/ 6 w 22"/>
                <a:gd name="T17" fmla="*/ 0 h 34"/>
                <a:gd name="T18" fmla="*/ 2 w 22"/>
                <a:gd name="T19" fmla="*/ 2 h 34"/>
                <a:gd name="T20" fmla="*/ 0 w 22"/>
                <a:gd name="T21" fmla="*/ 12 h 34"/>
                <a:gd name="T22" fmla="*/ 0 w 22"/>
                <a:gd name="T23" fmla="*/ 16 h 34"/>
                <a:gd name="T24" fmla="*/ 2 w 22"/>
                <a:gd name="T25" fmla="*/ 20 h 34"/>
                <a:gd name="T26" fmla="*/ 10 w 22"/>
                <a:gd name="T27" fmla="*/ 22 h 34"/>
                <a:gd name="T28" fmla="*/ 14 w 22"/>
                <a:gd name="T29" fmla="*/ 22 h 34"/>
                <a:gd name="T30" fmla="*/ 18 w 22"/>
                <a:gd name="T31" fmla="*/ 18 h 34"/>
                <a:gd name="T32" fmla="*/ 18 w 22"/>
                <a:gd name="T33" fmla="*/ 18 h 34"/>
                <a:gd name="T34" fmla="*/ 18 w 22"/>
                <a:gd name="T35" fmla="*/ 24 h 34"/>
                <a:gd name="T36" fmla="*/ 16 w 22"/>
                <a:gd name="T37" fmla="*/ 28 h 34"/>
                <a:gd name="T38" fmla="*/ 14 w 22"/>
                <a:gd name="T39" fmla="*/ 30 h 34"/>
                <a:gd name="T40" fmla="*/ 10 w 22"/>
                <a:gd name="T41" fmla="*/ 32 h 34"/>
                <a:gd name="T42" fmla="*/ 6 w 22"/>
                <a:gd name="T43" fmla="*/ 30 h 34"/>
                <a:gd name="T44" fmla="*/ 4 w 22"/>
                <a:gd name="T45" fmla="*/ 26 h 34"/>
                <a:gd name="T46" fmla="*/ 0 w 22"/>
                <a:gd name="T47" fmla="*/ 26 h 34"/>
                <a:gd name="T48" fmla="*/ 4 w 22"/>
                <a:gd name="T49" fmla="*/ 32 h 34"/>
                <a:gd name="T50" fmla="*/ 16 w 22"/>
                <a:gd name="T51" fmla="*/ 16 h 34"/>
                <a:gd name="T52" fmla="*/ 10 w 22"/>
                <a:gd name="T53" fmla="*/ 18 h 34"/>
                <a:gd name="T54" fmla="*/ 6 w 22"/>
                <a:gd name="T55" fmla="*/ 16 h 34"/>
                <a:gd name="T56" fmla="*/ 4 w 22"/>
                <a:gd name="T57" fmla="*/ 12 h 34"/>
                <a:gd name="T58" fmla="*/ 4 w 22"/>
                <a:gd name="T59" fmla="*/ 8 h 34"/>
                <a:gd name="T60" fmla="*/ 6 w 22"/>
                <a:gd name="T61" fmla="*/ 6 h 34"/>
                <a:gd name="T62" fmla="*/ 10 w 22"/>
                <a:gd name="T63" fmla="*/ 4 h 34"/>
                <a:gd name="T64" fmla="*/ 16 w 22"/>
                <a:gd name="T65" fmla="*/ 6 h 34"/>
                <a:gd name="T66" fmla="*/ 18 w 22"/>
                <a:gd name="T67" fmla="*/ 12 h 34"/>
                <a:gd name="T68" fmla="*/ 16 w 22"/>
                <a:gd name="T69" fmla="*/ 1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34">
                  <a:moveTo>
                    <a:pt x="4" y="32"/>
                  </a:moveTo>
                  <a:lnTo>
                    <a:pt x="4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6" y="22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7" name="Freeform 599"/>
            <p:cNvSpPr>
              <a:spLocks noEditPoints="1"/>
            </p:cNvSpPr>
            <p:nvPr/>
          </p:nvSpPr>
          <p:spPr bwMode="auto">
            <a:xfrm>
              <a:off x="3887788" y="3086100"/>
              <a:ext cx="34925" cy="53975"/>
            </a:xfrm>
            <a:custGeom>
              <a:avLst/>
              <a:gdLst>
                <a:gd name="T0" fmla="*/ 2 w 22"/>
                <a:gd name="T1" fmla="*/ 18 h 34"/>
                <a:gd name="T2" fmla="*/ 0 w 22"/>
                <a:gd name="T3" fmla="*/ 24 h 34"/>
                <a:gd name="T4" fmla="*/ 4 w 22"/>
                <a:gd name="T5" fmla="*/ 32 h 34"/>
                <a:gd name="T6" fmla="*/ 6 w 22"/>
                <a:gd name="T7" fmla="*/ 34 h 34"/>
                <a:gd name="T8" fmla="*/ 12 w 22"/>
                <a:gd name="T9" fmla="*/ 34 h 34"/>
                <a:gd name="T10" fmla="*/ 20 w 22"/>
                <a:gd name="T11" fmla="*/ 32 h 34"/>
                <a:gd name="T12" fmla="*/ 22 w 22"/>
                <a:gd name="T13" fmla="*/ 28 h 34"/>
                <a:gd name="T14" fmla="*/ 22 w 22"/>
                <a:gd name="T15" fmla="*/ 24 h 34"/>
                <a:gd name="T16" fmla="*/ 22 w 22"/>
                <a:gd name="T17" fmla="*/ 18 h 34"/>
                <a:gd name="T18" fmla="*/ 16 w 22"/>
                <a:gd name="T19" fmla="*/ 16 h 34"/>
                <a:gd name="T20" fmla="*/ 20 w 22"/>
                <a:gd name="T21" fmla="*/ 12 h 34"/>
                <a:gd name="T22" fmla="*/ 22 w 22"/>
                <a:gd name="T23" fmla="*/ 8 h 34"/>
                <a:gd name="T24" fmla="*/ 18 w 22"/>
                <a:gd name="T25" fmla="*/ 2 h 34"/>
                <a:gd name="T26" fmla="*/ 16 w 22"/>
                <a:gd name="T27" fmla="*/ 0 h 34"/>
                <a:gd name="T28" fmla="*/ 12 w 22"/>
                <a:gd name="T29" fmla="*/ 0 h 34"/>
                <a:gd name="T30" fmla="*/ 4 w 22"/>
                <a:gd name="T31" fmla="*/ 2 h 34"/>
                <a:gd name="T32" fmla="*/ 2 w 22"/>
                <a:gd name="T33" fmla="*/ 6 h 34"/>
                <a:gd name="T34" fmla="*/ 2 w 22"/>
                <a:gd name="T35" fmla="*/ 8 h 34"/>
                <a:gd name="T36" fmla="*/ 2 w 22"/>
                <a:gd name="T37" fmla="*/ 12 h 34"/>
                <a:gd name="T38" fmla="*/ 6 w 22"/>
                <a:gd name="T39" fmla="*/ 16 h 34"/>
                <a:gd name="T40" fmla="*/ 2 w 22"/>
                <a:gd name="T41" fmla="*/ 18 h 34"/>
                <a:gd name="T42" fmla="*/ 8 w 22"/>
                <a:gd name="T43" fmla="*/ 4 h 34"/>
                <a:gd name="T44" fmla="*/ 12 w 22"/>
                <a:gd name="T45" fmla="*/ 4 h 34"/>
                <a:gd name="T46" fmla="*/ 16 w 22"/>
                <a:gd name="T47" fmla="*/ 4 h 34"/>
                <a:gd name="T48" fmla="*/ 16 w 22"/>
                <a:gd name="T49" fmla="*/ 8 h 34"/>
                <a:gd name="T50" fmla="*/ 16 w 22"/>
                <a:gd name="T51" fmla="*/ 12 h 34"/>
                <a:gd name="T52" fmla="*/ 12 w 22"/>
                <a:gd name="T53" fmla="*/ 14 h 34"/>
                <a:gd name="T54" fmla="*/ 8 w 22"/>
                <a:gd name="T55" fmla="*/ 12 h 34"/>
                <a:gd name="T56" fmla="*/ 6 w 22"/>
                <a:gd name="T57" fmla="*/ 8 h 34"/>
                <a:gd name="T58" fmla="*/ 8 w 22"/>
                <a:gd name="T59" fmla="*/ 4 h 34"/>
                <a:gd name="T60" fmla="*/ 6 w 22"/>
                <a:gd name="T61" fmla="*/ 20 h 34"/>
                <a:gd name="T62" fmla="*/ 12 w 22"/>
                <a:gd name="T63" fmla="*/ 18 h 34"/>
                <a:gd name="T64" fmla="*/ 16 w 22"/>
                <a:gd name="T65" fmla="*/ 20 h 34"/>
                <a:gd name="T66" fmla="*/ 18 w 22"/>
                <a:gd name="T67" fmla="*/ 24 h 34"/>
                <a:gd name="T68" fmla="*/ 16 w 22"/>
                <a:gd name="T69" fmla="*/ 30 h 34"/>
                <a:gd name="T70" fmla="*/ 12 w 22"/>
                <a:gd name="T71" fmla="*/ 32 h 34"/>
                <a:gd name="T72" fmla="*/ 8 w 22"/>
                <a:gd name="T73" fmla="*/ 30 h 34"/>
                <a:gd name="T74" fmla="*/ 6 w 22"/>
                <a:gd name="T75" fmla="*/ 28 h 34"/>
                <a:gd name="T76" fmla="*/ 4 w 22"/>
                <a:gd name="T77" fmla="*/ 24 h 34"/>
                <a:gd name="T78" fmla="*/ 6 w 22"/>
                <a:gd name="T7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2" y="18"/>
                  </a:move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2" y="18"/>
                  </a:lnTo>
                  <a:close/>
                  <a:moveTo>
                    <a:pt x="8" y="4"/>
                  </a:move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8" name="Freeform 600"/>
            <p:cNvSpPr>
              <a:spLocks/>
            </p:cNvSpPr>
            <p:nvPr/>
          </p:nvSpPr>
          <p:spPr bwMode="auto">
            <a:xfrm>
              <a:off x="3497263" y="3086100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10 w 22"/>
                <a:gd name="T3" fmla="*/ 34 h 34"/>
                <a:gd name="T4" fmla="*/ 14 w 22"/>
                <a:gd name="T5" fmla="*/ 34 h 34"/>
                <a:gd name="T6" fmla="*/ 18 w 22"/>
                <a:gd name="T7" fmla="*/ 32 h 34"/>
                <a:gd name="T8" fmla="*/ 22 w 22"/>
                <a:gd name="T9" fmla="*/ 24 h 34"/>
                <a:gd name="T10" fmla="*/ 20 w 22"/>
                <a:gd name="T11" fmla="*/ 18 h 34"/>
                <a:gd name="T12" fmla="*/ 16 w 22"/>
                <a:gd name="T13" fmla="*/ 16 h 34"/>
                <a:gd name="T14" fmla="*/ 18 w 22"/>
                <a:gd name="T15" fmla="*/ 12 h 34"/>
                <a:gd name="T16" fmla="*/ 20 w 22"/>
                <a:gd name="T17" fmla="*/ 8 h 34"/>
                <a:gd name="T18" fmla="*/ 18 w 22"/>
                <a:gd name="T19" fmla="*/ 4 h 34"/>
                <a:gd name="T20" fmla="*/ 16 w 22"/>
                <a:gd name="T21" fmla="*/ 0 h 34"/>
                <a:gd name="T22" fmla="*/ 10 w 22"/>
                <a:gd name="T23" fmla="*/ 0 h 34"/>
                <a:gd name="T24" fmla="*/ 6 w 22"/>
                <a:gd name="T25" fmla="*/ 0 h 34"/>
                <a:gd name="T26" fmla="*/ 4 w 22"/>
                <a:gd name="T27" fmla="*/ 2 h 34"/>
                <a:gd name="T28" fmla="*/ 0 w 22"/>
                <a:gd name="T29" fmla="*/ 8 h 34"/>
                <a:gd name="T30" fmla="*/ 4 w 22"/>
                <a:gd name="T31" fmla="*/ 10 h 34"/>
                <a:gd name="T32" fmla="*/ 6 w 22"/>
                <a:gd name="T33" fmla="*/ 4 h 34"/>
                <a:gd name="T34" fmla="*/ 10 w 22"/>
                <a:gd name="T35" fmla="*/ 4 h 34"/>
                <a:gd name="T36" fmla="*/ 14 w 22"/>
                <a:gd name="T37" fmla="*/ 4 h 34"/>
                <a:gd name="T38" fmla="*/ 16 w 22"/>
                <a:gd name="T39" fmla="*/ 8 h 34"/>
                <a:gd name="T40" fmla="*/ 14 w 22"/>
                <a:gd name="T41" fmla="*/ 12 h 34"/>
                <a:gd name="T42" fmla="*/ 8 w 22"/>
                <a:gd name="T43" fmla="*/ 14 h 34"/>
                <a:gd name="T44" fmla="*/ 8 w 22"/>
                <a:gd name="T45" fmla="*/ 14 h 34"/>
                <a:gd name="T46" fmla="*/ 8 w 22"/>
                <a:gd name="T47" fmla="*/ 18 h 34"/>
                <a:gd name="T48" fmla="*/ 10 w 22"/>
                <a:gd name="T49" fmla="*/ 18 h 34"/>
                <a:gd name="T50" fmla="*/ 16 w 22"/>
                <a:gd name="T51" fmla="*/ 20 h 34"/>
                <a:gd name="T52" fmla="*/ 18 w 22"/>
                <a:gd name="T53" fmla="*/ 24 h 34"/>
                <a:gd name="T54" fmla="*/ 16 w 22"/>
                <a:gd name="T55" fmla="*/ 30 h 34"/>
                <a:gd name="T56" fmla="*/ 10 w 22"/>
                <a:gd name="T57" fmla="*/ 32 h 34"/>
                <a:gd name="T58" fmla="*/ 6 w 22"/>
                <a:gd name="T59" fmla="*/ 30 h 34"/>
                <a:gd name="T60" fmla="*/ 0 w 22"/>
                <a:gd name="T61" fmla="*/ 26 h 34"/>
                <a:gd name="T62" fmla="*/ 0 w 22"/>
                <a:gd name="T63" fmla="*/ 30 h 34"/>
                <a:gd name="T64" fmla="*/ 2 w 22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9" name="Freeform 601"/>
            <p:cNvSpPr>
              <a:spLocks/>
            </p:cNvSpPr>
            <p:nvPr/>
          </p:nvSpPr>
          <p:spPr bwMode="auto">
            <a:xfrm>
              <a:off x="3538538" y="3086100"/>
              <a:ext cx="34925" cy="53975"/>
            </a:xfrm>
            <a:custGeom>
              <a:avLst/>
              <a:gdLst>
                <a:gd name="T0" fmla="*/ 16 w 22"/>
                <a:gd name="T1" fmla="*/ 4 h 34"/>
                <a:gd name="T2" fmla="*/ 16 w 22"/>
                <a:gd name="T3" fmla="*/ 4 h 34"/>
                <a:gd name="T4" fmla="*/ 10 w 22"/>
                <a:gd name="T5" fmla="*/ 14 h 34"/>
                <a:gd name="T6" fmla="*/ 10 w 22"/>
                <a:gd name="T7" fmla="*/ 14 h 34"/>
                <a:gd name="T8" fmla="*/ 6 w 22"/>
                <a:gd name="T9" fmla="*/ 24 h 34"/>
                <a:gd name="T10" fmla="*/ 6 w 22"/>
                <a:gd name="T11" fmla="*/ 24 h 34"/>
                <a:gd name="T12" fmla="*/ 4 w 22"/>
                <a:gd name="T13" fmla="*/ 34 h 34"/>
                <a:gd name="T14" fmla="*/ 10 w 22"/>
                <a:gd name="T15" fmla="*/ 34 h 34"/>
                <a:gd name="T16" fmla="*/ 10 w 22"/>
                <a:gd name="T17" fmla="*/ 34 h 34"/>
                <a:gd name="T18" fmla="*/ 10 w 22"/>
                <a:gd name="T19" fmla="*/ 24 h 34"/>
                <a:gd name="T20" fmla="*/ 10 w 22"/>
                <a:gd name="T21" fmla="*/ 24 h 34"/>
                <a:gd name="T22" fmla="*/ 16 w 22"/>
                <a:gd name="T23" fmla="*/ 12 h 34"/>
                <a:gd name="T24" fmla="*/ 16 w 22"/>
                <a:gd name="T25" fmla="*/ 12 h 34"/>
                <a:gd name="T26" fmla="*/ 22 w 22"/>
                <a:gd name="T27" fmla="*/ 4 h 34"/>
                <a:gd name="T28" fmla="*/ 22 w 22"/>
                <a:gd name="T29" fmla="*/ 0 h 34"/>
                <a:gd name="T30" fmla="*/ 0 w 22"/>
                <a:gd name="T31" fmla="*/ 0 h 34"/>
                <a:gd name="T32" fmla="*/ 0 w 22"/>
                <a:gd name="T33" fmla="*/ 4 h 34"/>
                <a:gd name="T34" fmla="*/ 16 w 22"/>
                <a:gd name="T35" fmla="*/ 4 h 34"/>
                <a:gd name="T36" fmla="*/ 16 w 22"/>
                <a:gd name="T3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" h="34">
                  <a:moveTo>
                    <a:pt x="16" y="4"/>
                  </a:moveTo>
                  <a:lnTo>
                    <a:pt x="16" y="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4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16" y="4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0" name="Freeform 602"/>
            <p:cNvSpPr>
              <a:spLocks/>
            </p:cNvSpPr>
            <p:nvPr/>
          </p:nvSpPr>
          <p:spPr bwMode="auto">
            <a:xfrm>
              <a:off x="3122613" y="3086100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18 w 22"/>
                <a:gd name="T13" fmla="*/ 18 h 34"/>
                <a:gd name="T14" fmla="*/ 18 w 22"/>
                <a:gd name="T15" fmla="*/ 18 h 34"/>
                <a:gd name="T16" fmla="*/ 22 w 22"/>
                <a:gd name="T17" fmla="*/ 14 h 34"/>
                <a:gd name="T18" fmla="*/ 22 w 22"/>
                <a:gd name="T19" fmla="*/ 14 h 34"/>
                <a:gd name="T20" fmla="*/ 22 w 22"/>
                <a:gd name="T21" fmla="*/ 10 h 34"/>
                <a:gd name="T22" fmla="*/ 22 w 22"/>
                <a:gd name="T23" fmla="*/ 10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0 w 22"/>
                <a:gd name="T45" fmla="*/ 10 h 34"/>
                <a:gd name="T46" fmla="*/ 4 w 22"/>
                <a:gd name="T47" fmla="*/ 10 h 34"/>
                <a:gd name="T48" fmla="*/ 4 w 22"/>
                <a:gd name="T49" fmla="*/ 10 h 34"/>
                <a:gd name="T50" fmla="*/ 6 w 22"/>
                <a:gd name="T51" fmla="*/ 6 h 34"/>
                <a:gd name="T52" fmla="*/ 6 w 22"/>
                <a:gd name="T53" fmla="*/ 6 h 34"/>
                <a:gd name="T54" fmla="*/ 12 w 22"/>
                <a:gd name="T55" fmla="*/ 4 h 34"/>
                <a:gd name="T56" fmla="*/ 12 w 22"/>
                <a:gd name="T57" fmla="*/ 4 h 34"/>
                <a:gd name="T58" fmla="*/ 16 w 22"/>
                <a:gd name="T59" fmla="*/ 4 h 34"/>
                <a:gd name="T60" fmla="*/ 16 w 22"/>
                <a:gd name="T61" fmla="*/ 4 h 34"/>
                <a:gd name="T62" fmla="*/ 18 w 22"/>
                <a:gd name="T63" fmla="*/ 10 h 34"/>
                <a:gd name="T64" fmla="*/ 18 w 22"/>
                <a:gd name="T65" fmla="*/ 10 h 34"/>
                <a:gd name="T66" fmla="*/ 16 w 22"/>
                <a:gd name="T67" fmla="*/ 14 h 34"/>
                <a:gd name="T68" fmla="*/ 16 w 22"/>
                <a:gd name="T69" fmla="*/ 14 h 34"/>
                <a:gd name="T70" fmla="*/ 8 w 22"/>
                <a:gd name="T71" fmla="*/ 22 h 34"/>
                <a:gd name="T72" fmla="*/ 8 w 22"/>
                <a:gd name="T73" fmla="*/ 22 h 34"/>
                <a:gd name="T74" fmla="*/ 2 w 22"/>
                <a:gd name="T75" fmla="*/ 26 h 34"/>
                <a:gd name="T76" fmla="*/ 2 w 22"/>
                <a:gd name="T77" fmla="*/ 26 h 34"/>
                <a:gd name="T78" fmla="*/ 0 w 22"/>
                <a:gd name="T79" fmla="*/ 32 h 34"/>
                <a:gd name="T80" fmla="*/ 0 w 22"/>
                <a:gd name="T81" fmla="*/ 32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1" name="Freeform 603"/>
            <p:cNvSpPr>
              <a:spLocks/>
            </p:cNvSpPr>
            <p:nvPr/>
          </p:nvSpPr>
          <p:spPr bwMode="auto">
            <a:xfrm>
              <a:off x="3163888" y="3086100"/>
              <a:ext cx="38100" cy="53975"/>
            </a:xfrm>
            <a:custGeom>
              <a:avLst/>
              <a:gdLst>
                <a:gd name="T0" fmla="*/ 4 w 24"/>
                <a:gd name="T1" fmla="*/ 32 h 34"/>
                <a:gd name="T2" fmla="*/ 12 w 24"/>
                <a:gd name="T3" fmla="*/ 34 h 34"/>
                <a:gd name="T4" fmla="*/ 16 w 24"/>
                <a:gd name="T5" fmla="*/ 34 h 34"/>
                <a:gd name="T6" fmla="*/ 20 w 24"/>
                <a:gd name="T7" fmla="*/ 32 h 34"/>
                <a:gd name="T8" fmla="*/ 24 w 24"/>
                <a:gd name="T9" fmla="*/ 24 h 34"/>
                <a:gd name="T10" fmla="*/ 22 w 24"/>
                <a:gd name="T11" fmla="*/ 18 h 34"/>
                <a:gd name="T12" fmla="*/ 16 w 24"/>
                <a:gd name="T13" fmla="*/ 16 h 34"/>
                <a:gd name="T14" fmla="*/ 20 w 24"/>
                <a:gd name="T15" fmla="*/ 12 h 34"/>
                <a:gd name="T16" fmla="*/ 22 w 24"/>
                <a:gd name="T17" fmla="*/ 8 h 34"/>
                <a:gd name="T18" fmla="*/ 20 w 24"/>
                <a:gd name="T19" fmla="*/ 4 h 34"/>
                <a:gd name="T20" fmla="*/ 16 w 24"/>
                <a:gd name="T21" fmla="*/ 0 h 34"/>
                <a:gd name="T22" fmla="*/ 12 w 24"/>
                <a:gd name="T23" fmla="*/ 0 h 34"/>
                <a:gd name="T24" fmla="*/ 8 w 24"/>
                <a:gd name="T25" fmla="*/ 0 h 34"/>
                <a:gd name="T26" fmla="*/ 4 w 24"/>
                <a:gd name="T27" fmla="*/ 2 h 34"/>
                <a:gd name="T28" fmla="*/ 2 w 24"/>
                <a:gd name="T29" fmla="*/ 8 h 34"/>
                <a:gd name="T30" fmla="*/ 6 w 24"/>
                <a:gd name="T31" fmla="*/ 10 h 34"/>
                <a:gd name="T32" fmla="*/ 8 w 24"/>
                <a:gd name="T33" fmla="*/ 4 h 34"/>
                <a:gd name="T34" fmla="*/ 12 w 24"/>
                <a:gd name="T35" fmla="*/ 4 h 34"/>
                <a:gd name="T36" fmla="*/ 16 w 24"/>
                <a:gd name="T37" fmla="*/ 4 h 34"/>
                <a:gd name="T38" fmla="*/ 18 w 24"/>
                <a:gd name="T39" fmla="*/ 8 h 34"/>
                <a:gd name="T40" fmla="*/ 16 w 24"/>
                <a:gd name="T41" fmla="*/ 12 h 34"/>
                <a:gd name="T42" fmla="*/ 10 w 24"/>
                <a:gd name="T43" fmla="*/ 14 h 34"/>
                <a:gd name="T44" fmla="*/ 10 w 24"/>
                <a:gd name="T45" fmla="*/ 14 h 34"/>
                <a:gd name="T46" fmla="*/ 10 w 24"/>
                <a:gd name="T47" fmla="*/ 18 h 34"/>
                <a:gd name="T48" fmla="*/ 12 w 24"/>
                <a:gd name="T49" fmla="*/ 18 h 34"/>
                <a:gd name="T50" fmla="*/ 16 w 24"/>
                <a:gd name="T51" fmla="*/ 20 h 34"/>
                <a:gd name="T52" fmla="*/ 18 w 24"/>
                <a:gd name="T53" fmla="*/ 24 h 34"/>
                <a:gd name="T54" fmla="*/ 16 w 24"/>
                <a:gd name="T55" fmla="*/ 30 h 34"/>
                <a:gd name="T56" fmla="*/ 12 w 24"/>
                <a:gd name="T57" fmla="*/ 32 h 34"/>
                <a:gd name="T58" fmla="*/ 8 w 24"/>
                <a:gd name="T59" fmla="*/ 30 h 34"/>
                <a:gd name="T60" fmla="*/ 0 w 24"/>
                <a:gd name="T61" fmla="*/ 26 h 34"/>
                <a:gd name="T62" fmla="*/ 2 w 24"/>
                <a:gd name="T63" fmla="*/ 30 h 34"/>
                <a:gd name="T64" fmla="*/ 4 w 24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2" name="Freeform 604"/>
            <p:cNvSpPr>
              <a:spLocks/>
            </p:cNvSpPr>
            <p:nvPr/>
          </p:nvSpPr>
          <p:spPr bwMode="auto">
            <a:xfrm>
              <a:off x="3211513" y="3086100"/>
              <a:ext cx="22225" cy="53975"/>
            </a:xfrm>
            <a:custGeom>
              <a:avLst/>
              <a:gdLst>
                <a:gd name="T0" fmla="*/ 14 w 14"/>
                <a:gd name="T1" fmla="*/ 0 h 34"/>
                <a:gd name="T2" fmla="*/ 10 w 14"/>
                <a:gd name="T3" fmla="*/ 0 h 34"/>
                <a:gd name="T4" fmla="*/ 10 w 14"/>
                <a:gd name="T5" fmla="*/ 0 h 34"/>
                <a:gd name="T6" fmla="*/ 6 w 14"/>
                <a:gd name="T7" fmla="*/ 4 h 34"/>
                <a:gd name="T8" fmla="*/ 6 w 14"/>
                <a:gd name="T9" fmla="*/ 4 h 34"/>
                <a:gd name="T10" fmla="*/ 0 w 14"/>
                <a:gd name="T11" fmla="*/ 8 h 34"/>
                <a:gd name="T12" fmla="*/ 0 w 14"/>
                <a:gd name="T13" fmla="*/ 12 h 34"/>
                <a:gd name="T14" fmla="*/ 0 w 14"/>
                <a:gd name="T15" fmla="*/ 12 h 34"/>
                <a:gd name="T16" fmla="*/ 6 w 14"/>
                <a:gd name="T17" fmla="*/ 10 h 34"/>
                <a:gd name="T18" fmla="*/ 6 w 14"/>
                <a:gd name="T19" fmla="*/ 10 h 34"/>
                <a:gd name="T20" fmla="*/ 10 w 14"/>
                <a:gd name="T21" fmla="*/ 8 h 34"/>
                <a:gd name="T22" fmla="*/ 10 w 14"/>
                <a:gd name="T23" fmla="*/ 34 h 34"/>
                <a:gd name="T24" fmla="*/ 14 w 14"/>
                <a:gd name="T25" fmla="*/ 34 h 34"/>
                <a:gd name="T26" fmla="*/ 14 w 14"/>
                <a:gd name="T27" fmla="*/ 0 h 34"/>
                <a:gd name="T28" fmla="*/ 14 w 14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34">
                  <a:moveTo>
                    <a:pt x="14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10" y="8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3" name="Freeform 605"/>
            <p:cNvSpPr>
              <a:spLocks noEditPoints="1"/>
            </p:cNvSpPr>
            <p:nvPr/>
          </p:nvSpPr>
          <p:spPr bwMode="auto">
            <a:xfrm>
              <a:off x="2770188" y="3086100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6 w 24"/>
                <a:gd name="T19" fmla="*/ 26 h 34"/>
                <a:gd name="T20" fmla="*/ 16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6 w 24"/>
                <a:gd name="T29" fmla="*/ 6 h 34"/>
                <a:gd name="T30" fmla="*/ 16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6" y="26"/>
                  </a:lnTo>
                  <a:lnTo>
                    <a:pt x="16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6" y="6"/>
                  </a:lnTo>
                  <a:lnTo>
                    <a:pt x="16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4" name="Freeform 606"/>
            <p:cNvSpPr>
              <a:spLocks noEditPoints="1"/>
            </p:cNvSpPr>
            <p:nvPr/>
          </p:nvSpPr>
          <p:spPr bwMode="auto">
            <a:xfrm>
              <a:off x="2814638" y="3086100"/>
              <a:ext cx="34925" cy="53975"/>
            </a:xfrm>
            <a:custGeom>
              <a:avLst/>
              <a:gdLst>
                <a:gd name="T0" fmla="*/ 20 w 22"/>
                <a:gd name="T1" fmla="*/ 2 h 34"/>
                <a:gd name="T2" fmla="*/ 12 w 22"/>
                <a:gd name="T3" fmla="*/ 0 h 34"/>
                <a:gd name="T4" fmla="*/ 8 w 22"/>
                <a:gd name="T5" fmla="*/ 0 h 34"/>
                <a:gd name="T6" fmla="*/ 4 w 22"/>
                <a:gd name="T7" fmla="*/ 4 h 34"/>
                <a:gd name="T8" fmla="*/ 0 w 22"/>
                <a:gd name="T9" fmla="*/ 18 h 34"/>
                <a:gd name="T10" fmla="*/ 2 w 22"/>
                <a:gd name="T11" fmla="*/ 26 h 34"/>
                <a:gd name="T12" fmla="*/ 4 w 22"/>
                <a:gd name="T13" fmla="*/ 30 h 34"/>
                <a:gd name="T14" fmla="*/ 12 w 22"/>
                <a:gd name="T15" fmla="*/ 34 h 34"/>
                <a:gd name="T16" fmla="*/ 18 w 22"/>
                <a:gd name="T17" fmla="*/ 34 h 34"/>
                <a:gd name="T18" fmla="*/ 22 w 22"/>
                <a:gd name="T19" fmla="*/ 30 h 34"/>
                <a:gd name="T20" fmla="*/ 22 w 22"/>
                <a:gd name="T21" fmla="*/ 24 h 34"/>
                <a:gd name="T22" fmla="*/ 22 w 22"/>
                <a:gd name="T23" fmla="*/ 18 h 34"/>
                <a:gd name="T24" fmla="*/ 20 w 22"/>
                <a:gd name="T25" fmla="*/ 16 h 34"/>
                <a:gd name="T26" fmla="*/ 12 w 22"/>
                <a:gd name="T27" fmla="*/ 12 h 34"/>
                <a:gd name="T28" fmla="*/ 8 w 22"/>
                <a:gd name="T29" fmla="*/ 14 h 34"/>
                <a:gd name="T30" fmla="*/ 4 w 22"/>
                <a:gd name="T31" fmla="*/ 16 h 34"/>
                <a:gd name="T32" fmla="*/ 6 w 22"/>
                <a:gd name="T33" fmla="*/ 8 h 34"/>
                <a:gd name="T34" fmla="*/ 8 w 22"/>
                <a:gd name="T35" fmla="*/ 4 h 34"/>
                <a:gd name="T36" fmla="*/ 12 w 22"/>
                <a:gd name="T37" fmla="*/ 4 h 34"/>
                <a:gd name="T38" fmla="*/ 16 w 22"/>
                <a:gd name="T39" fmla="*/ 4 h 34"/>
                <a:gd name="T40" fmla="*/ 18 w 22"/>
                <a:gd name="T41" fmla="*/ 8 h 34"/>
                <a:gd name="T42" fmla="*/ 22 w 22"/>
                <a:gd name="T43" fmla="*/ 8 h 34"/>
                <a:gd name="T44" fmla="*/ 20 w 22"/>
                <a:gd name="T45" fmla="*/ 2 h 34"/>
                <a:gd name="T46" fmla="*/ 8 w 22"/>
                <a:gd name="T47" fmla="*/ 18 h 34"/>
                <a:gd name="T48" fmla="*/ 12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30 h 34"/>
                <a:gd name="T56" fmla="*/ 12 w 22"/>
                <a:gd name="T57" fmla="*/ 32 h 34"/>
                <a:gd name="T58" fmla="*/ 8 w 22"/>
                <a:gd name="T59" fmla="*/ 30 h 34"/>
                <a:gd name="T60" fmla="*/ 6 w 22"/>
                <a:gd name="T61" fmla="*/ 28 h 34"/>
                <a:gd name="T62" fmla="*/ 6 w 22"/>
                <a:gd name="T63" fmla="*/ 24 h 34"/>
                <a:gd name="T64" fmla="*/ 8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5" name="Freeform 607"/>
            <p:cNvSpPr>
              <a:spLocks noEditPoints="1"/>
            </p:cNvSpPr>
            <p:nvPr/>
          </p:nvSpPr>
          <p:spPr bwMode="auto">
            <a:xfrm>
              <a:off x="2859088" y="3086100"/>
              <a:ext cx="34925" cy="53975"/>
            </a:xfrm>
            <a:custGeom>
              <a:avLst/>
              <a:gdLst>
                <a:gd name="T0" fmla="*/ 0 w 22"/>
                <a:gd name="T1" fmla="*/ 18 h 34"/>
                <a:gd name="T2" fmla="*/ 0 w 22"/>
                <a:gd name="T3" fmla="*/ 24 h 34"/>
                <a:gd name="T4" fmla="*/ 2 w 22"/>
                <a:gd name="T5" fmla="*/ 32 h 34"/>
                <a:gd name="T6" fmla="*/ 6 w 22"/>
                <a:gd name="T7" fmla="*/ 34 h 34"/>
                <a:gd name="T8" fmla="*/ 10 w 22"/>
                <a:gd name="T9" fmla="*/ 34 h 34"/>
                <a:gd name="T10" fmla="*/ 18 w 22"/>
                <a:gd name="T11" fmla="*/ 32 h 34"/>
                <a:gd name="T12" fmla="*/ 20 w 22"/>
                <a:gd name="T13" fmla="*/ 28 h 34"/>
                <a:gd name="T14" fmla="*/ 22 w 22"/>
                <a:gd name="T15" fmla="*/ 24 h 34"/>
                <a:gd name="T16" fmla="*/ 20 w 22"/>
                <a:gd name="T17" fmla="*/ 18 h 34"/>
                <a:gd name="T18" fmla="*/ 16 w 22"/>
                <a:gd name="T19" fmla="*/ 16 h 34"/>
                <a:gd name="T20" fmla="*/ 20 w 22"/>
                <a:gd name="T21" fmla="*/ 12 h 34"/>
                <a:gd name="T22" fmla="*/ 20 w 22"/>
                <a:gd name="T23" fmla="*/ 8 h 34"/>
                <a:gd name="T24" fmla="*/ 18 w 22"/>
                <a:gd name="T25" fmla="*/ 2 h 34"/>
                <a:gd name="T26" fmla="*/ 14 w 22"/>
                <a:gd name="T27" fmla="*/ 0 h 34"/>
                <a:gd name="T28" fmla="*/ 10 w 22"/>
                <a:gd name="T29" fmla="*/ 0 h 34"/>
                <a:gd name="T30" fmla="*/ 4 w 22"/>
                <a:gd name="T31" fmla="*/ 2 h 34"/>
                <a:gd name="T32" fmla="*/ 2 w 22"/>
                <a:gd name="T33" fmla="*/ 6 h 34"/>
                <a:gd name="T34" fmla="*/ 0 w 22"/>
                <a:gd name="T35" fmla="*/ 8 h 34"/>
                <a:gd name="T36" fmla="*/ 2 w 22"/>
                <a:gd name="T37" fmla="*/ 12 h 34"/>
                <a:gd name="T38" fmla="*/ 6 w 22"/>
                <a:gd name="T39" fmla="*/ 16 h 34"/>
                <a:gd name="T40" fmla="*/ 0 w 22"/>
                <a:gd name="T41" fmla="*/ 18 h 34"/>
                <a:gd name="T42" fmla="*/ 6 w 22"/>
                <a:gd name="T43" fmla="*/ 4 h 34"/>
                <a:gd name="T44" fmla="*/ 10 w 22"/>
                <a:gd name="T45" fmla="*/ 4 h 34"/>
                <a:gd name="T46" fmla="*/ 14 w 22"/>
                <a:gd name="T47" fmla="*/ 4 h 34"/>
                <a:gd name="T48" fmla="*/ 16 w 22"/>
                <a:gd name="T49" fmla="*/ 8 h 34"/>
                <a:gd name="T50" fmla="*/ 14 w 22"/>
                <a:gd name="T51" fmla="*/ 12 h 34"/>
                <a:gd name="T52" fmla="*/ 10 w 22"/>
                <a:gd name="T53" fmla="*/ 14 h 34"/>
                <a:gd name="T54" fmla="*/ 6 w 22"/>
                <a:gd name="T55" fmla="*/ 12 h 34"/>
                <a:gd name="T56" fmla="*/ 4 w 22"/>
                <a:gd name="T57" fmla="*/ 8 h 34"/>
                <a:gd name="T58" fmla="*/ 6 w 22"/>
                <a:gd name="T59" fmla="*/ 4 h 34"/>
                <a:gd name="T60" fmla="*/ 6 w 22"/>
                <a:gd name="T61" fmla="*/ 20 h 34"/>
                <a:gd name="T62" fmla="*/ 10 w 22"/>
                <a:gd name="T63" fmla="*/ 18 h 34"/>
                <a:gd name="T64" fmla="*/ 16 w 22"/>
                <a:gd name="T65" fmla="*/ 20 h 34"/>
                <a:gd name="T66" fmla="*/ 18 w 22"/>
                <a:gd name="T67" fmla="*/ 24 h 34"/>
                <a:gd name="T68" fmla="*/ 16 w 22"/>
                <a:gd name="T69" fmla="*/ 30 h 34"/>
                <a:gd name="T70" fmla="*/ 10 w 22"/>
                <a:gd name="T71" fmla="*/ 32 h 34"/>
                <a:gd name="T72" fmla="*/ 6 w 22"/>
                <a:gd name="T73" fmla="*/ 30 h 34"/>
                <a:gd name="T74" fmla="*/ 4 w 22"/>
                <a:gd name="T75" fmla="*/ 28 h 34"/>
                <a:gd name="T76" fmla="*/ 4 w 22"/>
                <a:gd name="T77" fmla="*/ 24 h 34"/>
                <a:gd name="T78" fmla="*/ 6 w 22"/>
                <a:gd name="T7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0" y="18"/>
                  </a:moveTo>
                  <a:lnTo>
                    <a:pt x="0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0" y="18"/>
                  </a:lnTo>
                  <a:lnTo>
                    <a:pt x="0" y="18"/>
                  </a:lnTo>
                  <a:close/>
                  <a:moveTo>
                    <a:pt x="6" y="4"/>
                  </a:moveTo>
                  <a:lnTo>
                    <a:pt x="6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4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6" name="Freeform 608"/>
            <p:cNvSpPr>
              <a:spLocks/>
            </p:cNvSpPr>
            <p:nvPr/>
          </p:nvSpPr>
          <p:spPr bwMode="auto">
            <a:xfrm>
              <a:off x="2446338" y="3086100"/>
              <a:ext cx="38100" cy="53975"/>
            </a:xfrm>
            <a:custGeom>
              <a:avLst/>
              <a:gdLst>
                <a:gd name="T0" fmla="*/ 4 w 24"/>
                <a:gd name="T1" fmla="*/ 34 h 34"/>
                <a:gd name="T2" fmla="*/ 4 w 24"/>
                <a:gd name="T3" fmla="*/ 18 h 34"/>
                <a:gd name="T4" fmla="*/ 22 w 24"/>
                <a:gd name="T5" fmla="*/ 18 h 34"/>
                <a:gd name="T6" fmla="*/ 22 w 24"/>
                <a:gd name="T7" fmla="*/ 14 h 34"/>
                <a:gd name="T8" fmla="*/ 4 w 24"/>
                <a:gd name="T9" fmla="*/ 14 h 34"/>
                <a:gd name="T10" fmla="*/ 4 w 24"/>
                <a:gd name="T11" fmla="*/ 4 h 34"/>
                <a:gd name="T12" fmla="*/ 24 w 24"/>
                <a:gd name="T13" fmla="*/ 4 h 34"/>
                <a:gd name="T14" fmla="*/ 24 w 24"/>
                <a:gd name="T15" fmla="*/ 0 h 34"/>
                <a:gd name="T16" fmla="*/ 0 w 24"/>
                <a:gd name="T17" fmla="*/ 0 h 34"/>
                <a:gd name="T18" fmla="*/ 0 w 24"/>
                <a:gd name="T19" fmla="*/ 34 h 34"/>
                <a:gd name="T20" fmla="*/ 4 w 24"/>
                <a:gd name="T21" fmla="*/ 34 h 34"/>
                <a:gd name="T22" fmla="*/ 4 w 24"/>
                <a:gd name="T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4" h="34">
                  <a:moveTo>
                    <a:pt x="4" y="34"/>
                  </a:moveTo>
                  <a:lnTo>
                    <a:pt x="4" y="18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4" y="14"/>
                  </a:lnTo>
                  <a:lnTo>
                    <a:pt x="4" y="4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7" name="Freeform 609"/>
            <p:cNvSpPr>
              <a:spLocks/>
            </p:cNvSpPr>
            <p:nvPr/>
          </p:nvSpPr>
          <p:spPr bwMode="auto">
            <a:xfrm>
              <a:off x="2490788" y="3098800"/>
              <a:ext cx="22225" cy="41275"/>
            </a:xfrm>
            <a:custGeom>
              <a:avLst/>
              <a:gdLst>
                <a:gd name="T0" fmla="*/ 6 w 14"/>
                <a:gd name="T1" fmla="*/ 26 h 26"/>
                <a:gd name="T2" fmla="*/ 6 w 14"/>
                <a:gd name="T3" fmla="*/ 14 h 26"/>
                <a:gd name="T4" fmla="*/ 6 w 14"/>
                <a:gd name="T5" fmla="*/ 14 h 26"/>
                <a:gd name="T6" fmla="*/ 6 w 14"/>
                <a:gd name="T7" fmla="*/ 8 h 26"/>
                <a:gd name="T8" fmla="*/ 6 w 14"/>
                <a:gd name="T9" fmla="*/ 8 h 26"/>
                <a:gd name="T10" fmla="*/ 8 w 14"/>
                <a:gd name="T11" fmla="*/ 6 h 26"/>
                <a:gd name="T12" fmla="*/ 8 w 14"/>
                <a:gd name="T13" fmla="*/ 6 h 26"/>
                <a:gd name="T14" fmla="*/ 10 w 14"/>
                <a:gd name="T15" fmla="*/ 6 h 26"/>
                <a:gd name="T16" fmla="*/ 10 w 14"/>
                <a:gd name="T17" fmla="*/ 6 h 26"/>
                <a:gd name="T18" fmla="*/ 12 w 14"/>
                <a:gd name="T19" fmla="*/ 6 h 26"/>
                <a:gd name="T20" fmla="*/ 14 w 14"/>
                <a:gd name="T21" fmla="*/ 2 h 26"/>
                <a:gd name="T22" fmla="*/ 14 w 14"/>
                <a:gd name="T23" fmla="*/ 2 h 26"/>
                <a:gd name="T24" fmla="*/ 10 w 14"/>
                <a:gd name="T25" fmla="*/ 0 h 26"/>
                <a:gd name="T26" fmla="*/ 10 w 14"/>
                <a:gd name="T27" fmla="*/ 0 h 26"/>
                <a:gd name="T28" fmla="*/ 8 w 14"/>
                <a:gd name="T29" fmla="*/ 2 h 26"/>
                <a:gd name="T30" fmla="*/ 8 w 14"/>
                <a:gd name="T31" fmla="*/ 2 h 26"/>
                <a:gd name="T32" fmla="*/ 4 w 14"/>
                <a:gd name="T33" fmla="*/ 6 h 26"/>
                <a:gd name="T34" fmla="*/ 4 w 14"/>
                <a:gd name="T35" fmla="*/ 2 h 26"/>
                <a:gd name="T36" fmla="*/ 0 w 14"/>
                <a:gd name="T37" fmla="*/ 2 h 26"/>
                <a:gd name="T38" fmla="*/ 0 w 14"/>
                <a:gd name="T39" fmla="*/ 26 h 26"/>
                <a:gd name="T40" fmla="*/ 6 w 14"/>
                <a:gd name="T41" fmla="*/ 26 h 26"/>
                <a:gd name="T42" fmla="*/ 6 w 14"/>
                <a:gd name="T4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6">
                  <a:moveTo>
                    <a:pt x="6" y="26"/>
                  </a:moveTo>
                  <a:lnTo>
                    <a:pt x="6" y="14"/>
                  </a:lnTo>
                  <a:lnTo>
                    <a:pt x="6" y="14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4" y="6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26"/>
                  </a:lnTo>
                  <a:lnTo>
                    <a:pt x="6" y="26"/>
                  </a:lnTo>
                  <a:lnTo>
                    <a:pt x="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8" name="Freeform 610"/>
            <p:cNvSpPr>
              <a:spLocks noEditPoints="1"/>
            </p:cNvSpPr>
            <p:nvPr/>
          </p:nvSpPr>
          <p:spPr bwMode="auto">
            <a:xfrm>
              <a:off x="2516188" y="3098800"/>
              <a:ext cx="34925" cy="41275"/>
            </a:xfrm>
            <a:custGeom>
              <a:avLst/>
              <a:gdLst>
                <a:gd name="T0" fmla="*/ 22 w 22"/>
                <a:gd name="T1" fmla="*/ 26 h 26"/>
                <a:gd name="T2" fmla="*/ 22 w 22"/>
                <a:gd name="T3" fmla="*/ 24 h 26"/>
                <a:gd name="T4" fmla="*/ 22 w 22"/>
                <a:gd name="T5" fmla="*/ 16 h 26"/>
                <a:gd name="T6" fmla="*/ 22 w 22"/>
                <a:gd name="T7" fmla="*/ 10 h 26"/>
                <a:gd name="T8" fmla="*/ 20 w 22"/>
                <a:gd name="T9" fmla="*/ 6 h 26"/>
                <a:gd name="T10" fmla="*/ 20 w 22"/>
                <a:gd name="T11" fmla="*/ 4 h 26"/>
                <a:gd name="T12" fmla="*/ 16 w 22"/>
                <a:gd name="T13" fmla="*/ 2 h 26"/>
                <a:gd name="T14" fmla="*/ 12 w 22"/>
                <a:gd name="T15" fmla="*/ 0 h 26"/>
                <a:gd name="T16" fmla="*/ 6 w 22"/>
                <a:gd name="T17" fmla="*/ 2 h 26"/>
                <a:gd name="T18" fmla="*/ 2 w 22"/>
                <a:gd name="T19" fmla="*/ 4 h 26"/>
                <a:gd name="T20" fmla="*/ 4 w 22"/>
                <a:gd name="T21" fmla="*/ 10 h 26"/>
                <a:gd name="T22" fmla="*/ 6 w 22"/>
                <a:gd name="T23" fmla="*/ 6 h 26"/>
                <a:gd name="T24" fmla="*/ 10 w 22"/>
                <a:gd name="T25" fmla="*/ 4 h 26"/>
                <a:gd name="T26" fmla="*/ 16 w 22"/>
                <a:gd name="T27" fmla="*/ 6 h 26"/>
                <a:gd name="T28" fmla="*/ 16 w 22"/>
                <a:gd name="T29" fmla="*/ 10 h 26"/>
                <a:gd name="T30" fmla="*/ 16 w 22"/>
                <a:gd name="T31" fmla="*/ 10 h 26"/>
                <a:gd name="T32" fmla="*/ 10 w 22"/>
                <a:gd name="T33" fmla="*/ 12 h 26"/>
                <a:gd name="T34" fmla="*/ 6 w 22"/>
                <a:gd name="T35" fmla="*/ 12 h 26"/>
                <a:gd name="T36" fmla="*/ 2 w 22"/>
                <a:gd name="T37" fmla="*/ 14 h 26"/>
                <a:gd name="T38" fmla="*/ 0 w 22"/>
                <a:gd name="T39" fmla="*/ 16 h 26"/>
                <a:gd name="T40" fmla="*/ 0 w 22"/>
                <a:gd name="T41" fmla="*/ 20 h 26"/>
                <a:gd name="T42" fmla="*/ 0 w 22"/>
                <a:gd name="T43" fmla="*/ 22 h 26"/>
                <a:gd name="T44" fmla="*/ 2 w 22"/>
                <a:gd name="T45" fmla="*/ 24 h 26"/>
                <a:gd name="T46" fmla="*/ 8 w 22"/>
                <a:gd name="T47" fmla="*/ 26 h 26"/>
                <a:gd name="T48" fmla="*/ 12 w 22"/>
                <a:gd name="T49" fmla="*/ 26 h 26"/>
                <a:gd name="T50" fmla="*/ 18 w 22"/>
                <a:gd name="T51" fmla="*/ 24 h 26"/>
                <a:gd name="T52" fmla="*/ 18 w 22"/>
                <a:gd name="T53" fmla="*/ 26 h 26"/>
                <a:gd name="T54" fmla="*/ 18 w 22"/>
                <a:gd name="T55" fmla="*/ 26 h 26"/>
                <a:gd name="T56" fmla="*/ 16 w 22"/>
                <a:gd name="T57" fmla="*/ 16 h 26"/>
                <a:gd name="T58" fmla="*/ 16 w 22"/>
                <a:gd name="T59" fmla="*/ 20 h 26"/>
                <a:gd name="T60" fmla="*/ 14 w 22"/>
                <a:gd name="T61" fmla="*/ 22 h 26"/>
                <a:gd name="T62" fmla="*/ 10 w 22"/>
                <a:gd name="T63" fmla="*/ 24 h 26"/>
                <a:gd name="T64" fmla="*/ 6 w 22"/>
                <a:gd name="T65" fmla="*/ 22 h 26"/>
                <a:gd name="T66" fmla="*/ 4 w 22"/>
                <a:gd name="T67" fmla="*/ 20 h 26"/>
                <a:gd name="T68" fmla="*/ 4 w 22"/>
                <a:gd name="T69" fmla="*/ 18 h 26"/>
                <a:gd name="T70" fmla="*/ 6 w 22"/>
                <a:gd name="T71" fmla="*/ 16 h 26"/>
                <a:gd name="T72" fmla="*/ 10 w 22"/>
                <a:gd name="T73" fmla="*/ 16 h 26"/>
                <a:gd name="T74" fmla="*/ 16 w 22"/>
                <a:gd name="T75" fmla="*/ 1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" h="26">
                  <a:moveTo>
                    <a:pt x="18" y="26"/>
                  </a:moveTo>
                  <a:lnTo>
                    <a:pt x="22" y="26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2" y="16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4" y="26"/>
                  </a:lnTo>
                  <a:lnTo>
                    <a:pt x="8" y="26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6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9" name="Freeform 611"/>
            <p:cNvSpPr>
              <a:spLocks/>
            </p:cNvSpPr>
            <p:nvPr/>
          </p:nvSpPr>
          <p:spPr bwMode="auto">
            <a:xfrm>
              <a:off x="4160838" y="2962275"/>
              <a:ext cx="38100" cy="53975"/>
            </a:xfrm>
            <a:custGeom>
              <a:avLst/>
              <a:gdLst>
                <a:gd name="T0" fmla="*/ 4 w 24"/>
                <a:gd name="T1" fmla="*/ 32 h 34"/>
                <a:gd name="T2" fmla="*/ 12 w 24"/>
                <a:gd name="T3" fmla="*/ 34 h 34"/>
                <a:gd name="T4" fmla="*/ 16 w 24"/>
                <a:gd name="T5" fmla="*/ 34 h 34"/>
                <a:gd name="T6" fmla="*/ 20 w 24"/>
                <a:gd name="T7" fmla="*/ 32 h 34"/>
                <a:gd name="T8" fmla="*/ 24 w 24"/>
                <a:gd name="T9" fmla="*/ 24 h 34"/>
                <a:gd name="T10" fmla="*/ 22 w 24"/>
                <a:gd name="T11" fmla="*/ 18 h 34"/>
                <a:gd name="T12" fmla="*/ 16 w 24"/>
                <a:gd name="T13" fmla="*/ 16 h 34"/>
                <a:gd name="T14" fmla="*/ 20 w 24"/>
                <a:gd name="T15" fmla="*/ 12 h 34"/>
                <a:gd name="T16" fmla="*/ 22 w 24"/>
                <a:gd name="T17" fmla="*/ 8 h 34"/>
                <a:gd name="T18" fmla="*/ 20 w 24"/>
                <a:gd name="T19" fmla="*/ 4 h 34"/>
                <a:gd name="T20" fmla="*/ 16 w 24"/>
                <a:gd name="T21" fmla="*/ 0 h 34"/>
                <a:gd name="T22" fmla="*/ 12 w 24"/>
                <a:gd name="T23" fmla="*/ 0 h 34"/>
                <a:gd name="T24" fmla="*/ 8 w 24"/>
                <a:gd name="T25" fmla="*/ 0 h 34"/>
                <a:gd name="T26" fmla="*/ 4 w 24"/>
                <a:gd name="T27" fmla="*/ 2 h 34"/>
                <a:gd name="T28" fmla="*/ 0 w 24"/>
                <a:gd name="T29" fmla="*/ 8 h 34"/>
                <a:gd name="T30" fmla="*/ 6 w 24"/>
                <a:gd name="T31" fmla="*/ 10 h 34"/>
                <a:gd name="T32" fmla="*/ 8 w 24"/>
                <a:gd name="T33" fmla="*/ 4 h 34"/>
                <a:gd name="T34" fmla="*/ 12 w 24"/>
                <a:gd name="T35" fmla="*/ 2 h 34"/>
                <a:gd name="T36" fmla="*/ 16 w 24"/>
                <a:gd name="T37" fmla="*/ 4 h 34"/>
                <a:gd name="T38" fmla="*/ 16 w 24"/>
                <a:gd name="T39" fmla="*/ 8 h 34"/>
                <a:gd name="T40" fmla="*/ 14 w 24"/>
                <a:gd name="T41" fmla="*/ 12 h 34"/>
                <a:gd name="T42" fmla="*/ 10 w 24"/>
                <a:gd name="T43" fmla="*/ 14 h 34"/>
                <a:gd name="T44" fmla="*/ 10 w 24"/>
                <a:gd name="T45" fmla="*/ 14 h 34"/>
                <a:gd name="T46" fmla="*/ 8 w 24"/>
                <a:gd name="T47" fmla="*/ 18 h 34"/>
                <a:gd name="T48" fmla="*/ 12 w 24"/>
                <a:gd name="T49" fmla="*/ 18 h 34"/>
                <a:gd name="T50" fmla="*/ 16 w 24"/>
                <a:gd name="T51" fmla="*/ 20 h 34"/>
                <a:gd name="T52" fmla="*/ 18 w 24"/>
                <a:gd name="T53" fmla="*/ 24 h 34"/>
                <a:gd name="T54" fmla="*/ 16 w 24"/>
                <a:gd name="T55" fmla="*/ 28 h 34"/>
                <a:gd name="T56" fmla="*/ 12 w 24"/>
                <a:gd name="T57" fmla="*/ 32 h 34"/>
                <a:gd name="T58" fmla="*/ 8 w 24"/>
                <a:gd name="T59" fmla="*/ 30 h 34"/>
                <a:gd name="T60" fmla="*/ 0 w 24"/>
                <a:gd name="T61" fmla="*/ 24 h 34"/>
                <a:gd name="T62" fmla="*/ 2 w 24"/>
                <a:gd name="T63" fmla="*/ 28 h 34"/>
                <a:gd name="T64" fmla="*/ 4 w 24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0" y="32"/>
                  </a:lnTo>
                  <a:lnTo>
                    <a:pt x="22" y="28"/>
                  </a:lnTo>
                  <a:lnTo>
                    <a:pt x="24" y="24"/>
                  </a:lnTo>
                  <a:lnTo>
                    <a:pt x="24" y="24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0" name="Freeform 612"/>
            <p:cNvSpPr>
              <a:spLocks/>
            </p:cNvSpPr>
            <p:nvPr/>
          </p:nvSpPr>
          <p:spPr bwMode="auto">
            <a:xfrm>
              <a:off x="4205288" y="2962275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2 w 22"/>
                <a:gd name="T3" fmla="*/ 32 h 34"/>
                <a:gd name="T4" fmla="*/ 6 w 22"/>
                <a:gd name="T5" fmla="*/ 34 h 34"/>
                <a:gd name="T6" fmla="*/ 10 w 22"/>
                <a:gd name="T7" fmla="*/ 34 h 34"/>
                <a:gd name="T8" fmla="*/ 10 w 22"/>
                <a:gd name="T9" fmla="*/ 34 h 34"/>
                <a:gd name="T10" fmla="*/ 16 w 22"/>
                <a:gd name="T11" fmla="*/ 34 h 34"/>
                <a:gd name="T12" fmla="*/ 20 w 22"/>
                <a:gd name="T13" fmla="*/ 30 h 34"/>
                <a:gd name="T14" fmla="*/ 20 w 22"/>
                <a:gd name="T15" fmla="*/ 30 h 34"/>
                <a:gd name="T16" fmla="*/ 22 w 22"/>
                <a:gd name="T17" fmla="*/ 26 h 34"/>
                <a:gd name="T18" fmla="*/ 22 w 22"/>
                <a:gd name="T19" fmla="*/ 22 h 34"/>
                <a:gd name="T20" fmla="*/ 22 w 22"/>
                <a:gd name="T21" fmla="*/ 22 h 34"/>
                <a:gd name="T22" fmla="*/ 22 w 22"/>
                <a:gd name="T23" fmla="*/ 18 h 34"/>
                <a:gd name="T24" fmla="*/ 18 w 22"/>
                <a:gd name="T25" fmla="*/ 14 h 34"/>
                <a:gd name="T26" fmla="*/ 18 w 22"/>
                <a:gd name="T27" fmla="*/ 14 h 34"/>
                <a:gd name="T28" fmla="*/ 16 w 22"/>
                <a:gd name="T29" fmla="*/ 12 h 34"/>
                <a:gd name="T30" fmla="*/ 12 w 22"/>
                <a:gd name="T31" fmla="*/ 12 h 34"/>
                <a:gd name="T32" fmla="*/ 12 w 22"/>
                <a:gd name="T33" fmla="*/ 12 h 34"/>
                <a:gd name="T34" fmla="*/ 4 w 22"/>
                <a:gd name="T35" fmla="*/ 14 h 34"/>
                <a:gd name="T36" fmla="*/ 6 w 22"/>
                <a:gd name="T37" fmla="*/ 4 h 34"/>
                <a:gd name="T38" fmla="*/ 20 w 22"/>
                <a:gd name="T39" fmla="*/ 4 h 34"/>
                <a:gd name="T40" fmla="*/ 20 w 22"/>
                <a:gd name="T41" fmla="*/ 0 h 34"/>
                <a:gd name="T42" fmla="*/ 4 w 22"/>
                <a:gd name="T43" fmla="*/ 0 h 34"/>
                <a:gd name="T44" fmla="*/ 0 w 22"/>
                <a:gd name="T45" fmla="*/ 18 h 34"/>
                <a:gd name="T46" fmla="*/ 4 w 22"/>
                <a:gd name="T47" fmla="*/ 18 h 34"/>
                <a:gd name="T48" fmla="*/ 4 w 22"/>
                <a:gd name="T49" fmla="*/ 18 h 34"/>
                <a:gd name="T50" fmla="*/ 6 w 22"/>
                <a:gd name="T51" fmla="*/ 16 h 34"/>
                <a:gd name="T52" fmla="*/ 6 w 22"/>
                <a:gd name="T53" fmla="*/ 16 h 34"/>
                <a:gd name="T54" fmla="*/ 10 w 22"/>
                <a:gd name="T55" fmla="*/ 14 h 34"/>
                <a:gd name="T56" fmla="*/ 10 w 22"/>
                <a:gd name="T57" fmla="*/ 14 h 34"/>
                <a:gd name="T58" fmla="*/ 14 w 22"/>
                <a:gd name="T59" fmla="*/ 16 h 34"/>
                <a:gd name="T60" fmla="*/ 16 w 22"/>
                <a:gd name="T61" fmla="*/ 16 h 34"/>
                <a:gd name="T62" fmla="*/ 16 w 22"/>
                <a:gd name="T63" fmla="*/ 16 h 34"/>
                <a:gd name="T64" fmla="*/ 16 w 22"/>
                <a:gd name="T65" fmla="*/ 20 h 34"/>
                <a:gd name="T66" fmla="*/ 18 w 22"/>
                <a:gd name="T67" fmla="*/ 22 h 34"/>
                <a:gd name="T68" fmla="*/ 18 w 22"/>
                <a:gd name="T69" fmla="*/ 22 h 34"/>
                <a:gd name="T70" fmla="*/ 16 w 22"/>
                <a:gd name="T71" fmla="*/ 26 h 34"/>
                <a:gd name="T72" fmla="*/ 16 w 22"/>
                <a:gd name="T73" fmla="*/ 28 h 34"/>
                <a:gd name="T74" fmla="*/ 16 w 22"/>
                <a:gd name="T75" fmla="*/ 28 h 34"/>
                <a:gd name="T76" fmla="*/ 14 w 22"/>
                <a:gd name="T77" fmla="*/ 30 h 34"/>
                <a:gd name="T78" fmla="*/ 10 w 22"/>
                <a:gd name="T79" fmla="*/ 32 h 34"/>
                <a:gd name="T80" fmla="*/ 10 w 22"/>
                <a:gd name="T81" fmla="*/ 32 h 34"/>
                <a:gd name="T82" fmla="*/ 6 w 22"/>
                <a:gd name="T83" fmla="*/ 30 h 34"/>
                <a:gd name="T84" fmla="*/ 6 w 22"/>
                <a:gd name="T85" fmla="*/ 30 h 34"/>
                <a:gd name="T86" fmla="*/ 4 w 22"/>
                <a:gd name="T87" fmla="*/ 24 h 34"/>
                <a:gd name="T88" fmla="*/ 0 w 22"/>
                <a:gd name="T89" fmla="*/ 24 h 34"/>
                <a:gd name="T90" fmla="*/ 0 w 22"/>
                <a:gd name="T91" fmla="*/ 24 h 34"/>
                <a:gd name="T92" fmla="*/ 0 w 22"/>
                <a:gd name="T93" fmla="*/ 28 h 34"/>
                <a:gd name="T94" fmla="*/ 2 w 22"/>
                <a:gd name="T95" fmla="*/ 32 h 34"/>
                <a:gd name="T96" fmla="*/ 2 w 22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4" y="14"/>
                  </a:lnTo>
                  <a:lnTo>
                    <a:pt x="6" y="4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4" y="0"/>
                  </a:lnTo>
                  <a:lnTo>
                    <a:pt x="0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6" y="20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6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1" name="Freeform 613"/>
            <p:cNvSpPr>
              <a:spLocks noEditPoints="1"/>
            </p:cNvSpPr>
            <p:nvPr/>
          </p:nvSpPr>
          <p:spPr bwMode="auto">
            <a:xfrm>
              <a:off x="4243388" y="2962275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6 w 24"/>
                <a:gd name="T19" fmla="*/ 26 h 34"/>
                <a:gd name="T20" fmla="*/ 16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6 w 24"/>
                <a:gd name="T29" fmla="*/ 6 h 34"/>
                <a:gd name="T30" fmla="*/ 16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6" y="26"/>
                  </a:lnTo>
                  <a:lnTo>
                    <a:pt x="16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6" y="6"/>
                  </a:lnTo>
                  <a:lnTo>
                    <a:pt x="16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2" name="Freeform 614"/>
            <p:cNvSpPr>
              <a:spLocks noEditPoints="1"/>
            </p:cNvSpPr>
            <p:nvPr/>
          </p:nvSpPr>
          <p:spPr bwMode="auto">
            <a:xfrm>
              <a:off x="3846513" y="2962275"/>
              <a:ext cx="34925" cy="53975"/>
            </a:xfrm>
            <a:custGeom>
              <a:avLst/>
              <a:gdLst>
                <a:gd name="T0" fmla="*/ 2 w 22"/>
                <a:gd name="T1" fmla="*/ 18 h 34"/>
                <a:gd name="T2" fmla="*/ 0 w 22"/>
                <a:gd name="T3" fmla="*/ 24 h 34"/>
                <a:gd name="T4" fmla="*/ 2 w 22"/>
                <a:gd name="T5" fmla="*/ 32 h 34"/>
                <a:gd name="T6" fmla="*/ 6 w 22"/>
                <a:gd name="T7" fmla="*/ 34 h 34"/>
                <a:gd name="T8" fmla="*/ 10 w 22"/>
                <a:gd name="T9" fmla="*/ 34 h 34"/>
                <a:gd name="T10" fmla="*/ 18 w 22"/>
                <a:gd name="T11" fmla="*/ 32 h 34"/>
                <a:gd name="T12" fmla="*/ 22 w 22"/>
                <a:gd name="T13" fmla="*/ 28 h 34"/>
                <a:gd name="T14" fmla="*/ 22 w 22"/>
                <a:gd name="T15" fmla="*/ 24 h 34"/>
                <a:gd name="T16" fmla="*/ 20 w 22"/>
                <a:gd name="T17" fmla="*/ 18 h 34"/>
                <a:gd name="T18" fmla="*/ 16 w 22"/>
                <a:gd name="T19" fmla="*/ 16 h 34"/>
                <a:gd name="T20" fmla="*/ 20 w 22"/>
                <a:gd name="T21" fmla="*/ 12 h 34"/>
                <a:gd name="T22" fmla="*/ 20 w 22"/>
                <a:gd name="T23" fmla="*/ 8 h 34"/>
                <a:gd name="T24" fmla="*/ 18 w 22"/>
                <a:gd name="T25" fmla="*/ 2 h 34"/>
                <a:gd name="T26" fmla="*/ 14 w 22"/>
                <a:gd name="T27" fmla="*/ 0 h 34"/>
                <a:gd name="T28" fmla="*/ 10 w 22"/>
                <a:gd name="T29" fmla="*/ 0 h 34"/>
                <a:gd name="T30" fmla="*/ 4 w 22"/>
                <a:gd name="T31" fmla="*/ 2 h 34"/>
                <a:gd name="T32" fmla="*/ 2 w 22"/>
                <a:gd name="T33" fmla="*/ 4 h 34"/>
                <a:gd name="T34" fmla="*/ 0 w 22"/>
                <a:gd name="T35" fmla="*/ 8 h 34"/>
                <a:gd name="T36" fmla="*/ 2 w 22"/>
                <a:gd name="T37" fmla="*/ 12 h 34"/>
                <a:gd name="T38" fmla="*/ 6 w 22"/>
                <a:gd name="T39" fmla="*/ 16 h 34"/>
                <a:gd name="T40" fmla="*/ 2 w 22"/>
                <a:gd name="T41" fmla="*/ 18 h 34"/>
                <a:gd name="T42" fmla="*/ 6 w 22"/>
                <a:gd name="T43" fmla="*/ 4 h 34"/>
                <a:gd name="T44" fmla="*/ 10 w 22"/>
                <a:gd name="T45" fmla="*/ 2 h 34"/>
                <a:gd name="T46" fmla="*/ 14 w 22"/>
                <a:gd name="T47" fmla="*/ 4 h 34"/>
                <a:gd name="T48" fmla="*/ 16 w 22"/>
                <a:gd name="T49" fmla="*/ 8 h 34"/>
                <a:gd name="T50" fmla="*/ 14 w 22"/>
                <a:gd name="T51" fmla="*/ 12 h 34"/>
                <a:gd name="T52" fmla="*/ 10 w 22"/>
                <a:gd name="T53" fmla="*/ 14 h 34"/>
                <a:gd name="T54" fmla="*/ 6 w 22"/>
                <a:gd name="T55" fmla="*/ 12 h 34"/>
                <a:gd name="T56" fmla="*/ 6 w 22"/>
                <a:gd name="T57" fmla="*/ 8 h 34"/>
                <a:gd name="T58" fmla="*/ 6 w 22"/>
                <a:gd name="T59" fmla="*/ 4 h 34"/>
                <a:gd name="T60" fmla="*/ 6 w 22"/>
                <a:gd name="T61" fmla="*/ 20 h 34"/>
                <a:gd name="T62" fmla="*/ 10 w 22"/>
                <a:gd name="T63" fmla="*/ 18 h 34"/>
                <a:gd name="T64" fmla="*/ 16 w 22"/>
                <a:gd name="T65" fmla="*/ 20 h 34"/>
                <a:gd name="T66" fmla="*/ 18 w 22"/>
                <a:gd name="T67" fmla="*/ 24 h 34"/>
                <a:gd name="T68" fmla="*/ 16 w 22"/>
                <a:gd name="T69" fmla="*/ 30 h 34"/>
                <a:gd name="T70" fmla="*/ 10 w 22"/>
                <a:gd name="T71" fmla="*/ 32 h 34"/>
                <a:gd name="T72" fmla="*/ 8 w 22"/>
                <a:gd name="T73" fmla="*/ 30 h 34"/>
                <a:gd name="T74" fmla="*/ 4 w 22"/>
                <a:gd name="T75" fmla="*/ 28 h 34"/>
                <a:gd name="T76" fmla="*/ 4 w 22"/>
                <a:gd name="T77" fmla="*/ 24 h 34"/>
                <a:gd name="T78" fmla="*/ 6 w 22"/>
                <a:gd name="T79" fmla="*/ 2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2" h="34">
                  <a:moveTo>
                    <a:pt x="2" y="18"/>
                  </a:moveTo>
                  <a:lnTo>
                    <a:pt x="2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2" y="18"/>
                  </a:lnTo>
                  <a:close/>
                  <a:moveTo>
                    <a:pt x="6" y="4"/>
                  </a:move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4"/>
                  </a:lnTo>
                  <a:lnTo>
                    <a:pt x="6" y="4"/>
                  </a:lnTo>
                  <a:close/>
                  <a:moveTo>
                    <a:pt x="6" y="20"/>
                  </a:moveTo>
                  <a:lnTo>
                    <a:pt x="6" y="20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3" name="Freeform 615"/>
            <p:cNvSpPr>
              <a:spLocks noEditPoints="1"/>
            </p:cNvSpPr>
            <p:nvPr/>
          </p:nvSpPr>
          <p:spPr bwMode="auto">
            <a:xfrm>
              <a:off x="3887788" y="2962275"/>
              <a:ext cx="34925" cy="53975"/>
            </a:xfrm>
            <a:custGeom>
              <a:avLst/>
              <a:gdLst>
                <a:gd name="T0" fmla="*/ 18 w 22"/>
                <a:gd name="T1" fmla="*/ 2 h 34"/>
                <a:gd name="T2" fmla="*/ 12 w 22"/>
                <a:gd name="T3" fmla="*/ 0 h 34"/>
                <a:gd name="T4" fmla="*/ 8 w 22"/>
                <a:gd name="T5" fmla="*/ 0 h 34"/>
                <a:gd name="T6" fmla="*/ 4 w 22"/>
                <a:gd name="T7" fmla="*/ 4 h 34"/>
                <a:gd name="T8" fmla="*/ 0 w 22"/>
                <a:gd name="T9" fmla="*/ 18 h 34"/>
                <a:gd name="T10" fmla="*/ 0 w 22"/>
                <a:gd name="T11" fmla="*/ 26 h 34"/>
                <a:gd name="T12" fmla="*/ 4 w 22"/>
                <a:gd name="T13" fmla="*/ 30 h 34"/>
                <a:gd name="T14" fmla="*/ 12 w 22"/>
                <a:gd name="T15" fmla="*/ 34 h 34"/>
                <a:gd name="T16" fmla="*/ 18 w 22"/>
                <a:gd name="T17" fmla="*/ 34 h 34"/>
                <a:gd name="T18" fmla="*/ 22 w 22"/>
                <a:gd name="T19" fmla="*/ 28 h 34"/>
                <a:gd name="T20" fmla="*/ 22 w 22"/>
                <a:gd name="T21" fmla="*/ 22 h 34"/>
                <a:gd name="T22" fmla="*/ 22 w 22"/>
                <a:gd name="T23" fmla="*/ 18 h 34"/>
                <a:gd name="T24" fmla="*/ 20 w 22"/>
                <a:gd name="T25" fmla="*/ 14 h 34"/>
                <a:gd name="T26" fmla="*/ 12 w 22"/>
                <a:gd name="T27" fmla="*/ 12 h 34"/>
                <a:gd name="T28" fmla="*/ 8 w 22"/>
                <a:gd name="T29" fmla="*/ 12 h 34"/>
                <a:gd name="T30" fmla="*/ 4 w 22"/>
                <a:gd name="T31" fmla="*/ 16 h 34"/>
                <a:gd name="T32" fmla="*/ 6 w 22"/>
                <a:gd name="T33" fmla="*/ 8 h 34"/>
                <a:gd name="T34" fmla="*/ 8 w 22"/>
                <a:gd name="T35" fmla="*/ 4 h 34"/>
                <a:gd name="T36" fmla="*/ 12 w 22"/>
                <a:gd name="T37" fmla="*/ 2 h 34"/>
                <a:gd name="T38" fmla="*/ 16 w 22"/>
                <a:gd name="T39" fmla="*/ 4 h 34"/>
                <a:gd name="T40" fmla="*/ 18 w 22"/>
                <a:gd name="T41" fmla="*/ 8 h 34"/>
                <a:gd name="T42" fmla="*/ 22 w 22"/>
                <a:gd name="T43" fmla="*/ 8 h 34"/>
                <a:gd name="T44" fmla="*/ 18 w 22"/>
                <a:gd name="T45" fmla="*/ 2 h 34"/>
                <a:gd name="T46" fmla="*/ 6 w 22"/>
                <a:gd name="T47" fmla="*/ 18 h 34"/>
                <a:gd name="T48" fmla="*/ 12 w 22"/>
                <a:gd name="T49" fmla="*/ 16 h 34"/>
                <a:gd name="T50" fmla="*/ 16 w 22"/>
                <a:gd name="T51" fmla="*/ 18 h 34"/>
                <a:gd name="T52" fmla="*/ 18 w 22"/>
                <a:gd name="T53" fmla="*/ 24 h 34"/>
                <a:gd name="T54" fmla="*/ 16 w 22"/>
                <a:gd name="T55" fmla="*/ 28 h 34"/>
                <a:gd name="T56" fmla="*/ 12 w 22"/>
                <a:gd name="T57" fmla="*/ 32 h 34"/>
                <a:gd name="T58" fmla="*/ 8 w 22"/>
                <a:gd name="T59" fmla="*/ 30 h 34"/>
                <a:gd name="T60" fmla="*/ 6 w 22"/>
                <a:gd name="T61" fmla="*/ 26 h 34"/>
                <a:gd name="T62" fmla="*/ 4 w 22"/>
                <a:gd name="T63" fmla="*/ 22 h 34"/>
                <a:gd name="T64" fmla="*/ 6 w 22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18" y="2"/>
                  </a:move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8" y="2"/>
                  </a:lnTo>
                  <a:close/>
                  <a:moveTo>
                    <a:pt x="6" y="18"/>
                  </a:moveTo>
                  <a:lnTo>
                    <a:pt x="6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4" name="Freeform 616"/>
            <p:cNvSpPr>
              <a:spLocks/>
            </p:cNvSpPr>
            <p:nvPr/>
          </p:nvSpPr>
          <p:spPr bwMode="auto">
            <a:xfrm>
              <a:off x="3497263" y="2962275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10 w 22"/>
                <a:gd name="T3" fmla="*/ 34 h 34"/>
                <a:gd name="T4" fmla="*/ 14 w 22"/>
                <a:gd name="T5" fmla="*/ 34 h 34"/>
                <a:gd name="T6" fmla="*/ 18 w 22"/>
                <a:gd name="T7" fmla="*/ 32 h 34"/>
                <a:gd name="T8" fmla="*/ 22 w 22"/>
                <a:gd name="T9" fmla="*/ 24 h 34"/>
                <a:gd name="T10" fmla="*/ 20 w 22"/>
                <a:gd name="T11" fmla="*/ 18 h 34"/>
                <a:gd name="T12" fmla="*/ 16 w 22"/>
                <a:gd name="T13" fmla="*/ 16 h 34"/>
                <a:gd name="T14" fmla="*/ 18 w 22"/>
                <a:gd name="T15" fmla="*/ 12 h 34"/>
                <a:gd name="T16" fmla="*/ 20 w 22"/>
                <a:gd name="T17" fmla="*/ 8 h 34"/>
                <a:gd name="T18" fmla="*/ 18 w 22"/>
                <a:gd name="T19" fmla="*/ 4 h 34"/>
                <a:gd name="T20" fmla="*/ 16 w 22"/>
                <a:gd name="T21" fmla="*/ 0 h 34"/>
                <a:gd name="T22" fmla="*/ 10 w 22"/>
                <a:gd name="T23" fmla="*/ 0 h 34"/>
                <a:gd name="T24" fmla="*/ 6 w 22"/>
                <a:gd name="T25" fmla="*/ 0 h 34"/>
                <a:gd name="T26" fmla="*/ 4 w 22"/>
                <a:gd name="T27" fmla="*/ 2 h 34"/>
                <a:gd name="T28" fmla="*/ 0 w 22"/>
                <a:gd name="T29" fmla="*/ 8 h 34"/>
                <a:gd name="T30" fmla="*/ 4 w 22"/>
                <a:gd name="T31" fmla="*/ 10 h 34"/>
                <a:gd name="T32" fmla="*/ 6 w 22"/>
                <a:gd name="T33" fmla="*/ 4 h 34"/>
                <a:gd name="T34" fmla="*/ 10 w 22"/>
                <a:gd name="T35" fmla="*/ 2 h 34"/>
                <a:gd name="T36" fmla="*/ 14 w 22"/>
                <a:gd name="T37" fmla="*/ 4 h 34"/>
                <a:gd name="T38" fmla="*/ 16 w 22"/>
                <a:gd name="T39" fmla="*/ 8 h 34"/>
                <a:gd name="T40" fmla="*/ 14 w 22"/>
                <a:gd name="T41" fmla="*/ 12 h 34"/>
                <a:gd name="T42" fmla="*/ 8 w 22"/>
                <a:gd name="T43" fmla="*/ 14 h 34"/>
                <a:gd name="T44" fmla="*/ 8 w 22"/>
                <a:gd name="T45" fmla="*/ 14 h 34"/>
                <a:gd name="T46" fmla="*/ 8 w 22"/>
                <a:gd name="T47" fmla="*/ 18 h 34"/>
                <a:gd name="T48" fmla="*/ 10 w 22"/>
                <a:gd name="T49" fmla="*/ 18 h 34"/>
                <a:gd name="T50" fmla="*/ 16 w 22"/>
                <a:gd name="T51" fmla="*/ 20 h 34"/>
                <a:gd name="T52" fmla="*/ 18 w 22"/>
                <a:gd name="T53" fmla="*/ 24 h 34"/>
                <a:gd name="T54" fmla="*/ 16 w 22"/>
                <a:gd name="T55" fmla="*/ 28 h 34"/>
                <a:gd name="T56" fmla="*/ 10 w 22"/>
                <a:gd name="T57" fmla="*/ 32 h 34"/>
                <a:gd name="T58" fmla="*/ 6 w 22"/>
                <a:gd name="T59" fmla="*/ 30 h 34"/>
                <a:gd name="T60" fmla="*/ 0 w 22"/>
                <a:gd name="T61" fmla="*/ 24 h 34"/>
                <a:gd name="T62" fmla="*/ 0 w 22"/>
                <a:gd name="T63" fmla="*/ 28 h 34"/>
                <a:gd name="T64" fmla="*/ 2 w 22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0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5" name="Freeform 617"/>
            <p:cNvSpPr>
              <a:spLocks noEditPoints="1"/>
            </p:cNvSpPr>
            <p:nvPr/>
          </p:nvSpPr>
          <p:spPr bwMode="auto">
            <a:xfrm>
              <a:off x="3535363" y="2962275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6 w 24"/>
                <a:gd name="T19" fmla="*/ 26 h 34"/>
                <a:gd name="T20" fmla="*/ 16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6 w 24"/>
                <a:gd name="T29" fmla="*/ 6 h 34"/>
                <a:gd name="T30" fmla="*/ 16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6" y="26"/>
                  </a:lnTo>
                  <a:lnTo>
                    <a:pt x="16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6" y="6"/>
                  </a:lnTo>
                  <a:lnTo>
                    <a:pt x="16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6" name="Freeform 618"/>
            <p:cNvSpPr>
              <a:spLocks/>
            </p:cNvSpPr>
            <p:nvPr/>
          </p:nvSpPr>
          <p:spPr bwMode="auto">
            <a:xfrm>
              <a:off x="3128963" y="2962275"/>
              <a:ext cx="19050" cy="53975"/>
            </a:xfrm>
            <a:custGeom>
              <a:avLst/>
              <a:gdLst>
                <a:gd name="T0" fmla="*/ 12 w 12"/>
                <a:gd name="T1" fmla="*/ 0 h 34"/>
                <a:gd name="T2" fmla="*/ 10 w 12"/>
                <a:gd name="T3" fmla="*/ 0 h 34"/>
                <a:gd name="T4" fmla="*/ 10 w 12"/>
                <a:gd name="T5" fmla="*/ 0 h 34"/>
                <a:gd name="T6" fmla="*/ 6 w 12"/>
                <a:gd name="T7" fmla="*/ 4 h 34"/>
                <a:gd name="T8" fmla="*/ 6 w 12"/>
                <a:gd name="T9" fmla="*/ 4 h 34"/>
                <a:gd name="T10" fmla="*/ 0 w 12"/>
                <a:gd name="T11" fmla="*/ 8 h 34"/>
                <a:gd name="T12" fmla="*/ 0 w 12"/>
                <a:gd name="T13" fmla="*/ 12 h 34"/>
                <a:gd name="T14" fmla="*/ 0 w 12"/>
                <a:gd name="T15" fmla="*/ 12 h 34"/>
                <a:gd name="T16" fmla="*/ 4 w 12"/>
                <a:gd name="T17" fmla="*/ 10 h 34"/>
                <a:gd name="T18" fmla="*/ 4 w 12"/>
                <a:gd name="T19" fmla="*/ 10 h 34"/>
                <a:gd name="T20" fmla="*/ 8 w 12"/>
                <a:gd name="T21" fmla="*/ 6 h 34"/>
                <a:gd name="T22" fmla="*/ 8 w 12"/>
                <a:gd name="T23" fmla="*/ 34 h 34"/>
                <a:gd name="T24" fmla="*/ 12 w 12"/>
                <a:gd name="T25" fmla="*/ 34 h 34"/>
                <a:gd name="T26" fmla="*/ 12 w 12"/>
                <a:gd name="T27" fmla="*/ 0 h 34"/>
                <a:gd name="T28" fmla="*/ 12 w 12"/>
                <a:gd name="T2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34">
                  <a:moveTo>
                    <a:pt x="12" y="0"/>
                  </a:moveTo>
                  <a:lnTo>
                    <a:pt x="10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6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8" y="6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" name="Freeform 619"/>
            <p:cNvSpPr>
              <a:spLocks/>
            </p:cNvSpPr>
            <p:nvPr/>
          </p:nvSpPr>
          <p:spPr bwMode="auto">
            <a:xfrm>
              <a:off x="3163888" y="2962275"/>
              <a:ext cx="34925" cy="53975"/>
            </a:xfrm>
            <a:custGeom>
              <a:avLst/>
              <a:gdLst>
                <a:gd name="T0" fmla="*/ 6 w 22"/>
                <a:gd name="T1" fmla="*/ 30 h 34"/>
                <a:gd name="T2" fmla="*/ 6 w 22"/>
                <a:gd name="T3" fmla="*/ 30 h 34"/>
                <a:gd name="T4" fmla="*/ 8 w 22"/>
                <a:gd name="T5" fmla="*/ 28 h 34"/>
                <a:gd name="T6" fmla="*/ 8 w 22"/>
                <a:gd name="T7" fmla="*/ 28 h 34"/>
                <a:gd name="T8" fmla="*/ 12 w 22"/>
                <a:gd name="T9" fmla="*/ 24 h 34"/>
                <a:gd name="T10" fmla="*/ 12 w 22"/>
                <a:gd name="T11" fmla="*/ 24 h 34"/>
                <a:gd name="T12" fmla="*/ 20 w 22"/>
                <a:gd name="T13" fmla="*/ 18 h 34"/>
                <a:gd name="T14" fmla="*/ 20 w 22"/>
                <a:gd name="T15" fmla="*/ 18 h 34"/>
                <a:gd name="T16" fmla="*/ 22 w 22"/>
                <a:gd name="T17" fmla="*/ 12 h 34"/>
                <a:gd name="T18" fmla="*/ 22 w 22"/>
                <a:gd name="T19" fmla="*/ 12 h 34"/>
                <a:gd name="T20" fmla="*/ 22 w 22"/>
                <a:gd name="T21" fmla="*/ 8 h 34"/>
                <a:gd name="T22" fmla="*/ 22 w 22"/>
                <a:gd name="T23" fmla="*/ 8 h 34"/>
                <a:gd name="T24" fmla="*/ 22 w 22"/>
                <a:gd name="T25" fmla="*/ 6 h 34"/>
                <a:gd name="T26" fmla="*/ 20 w 22"/>
                <a:gd name="T27" fmla="*/ 2 h 34"/>
                <a:gd name="T28" fmla="*/ 20 w 22"/>
                <a:gd name="T29" fmla="*/ 2 h 34"/>
                <a:gd name="T30" fmla="*/ 16 w 22"/>
                <a:gd name="T31" fmla="*/ 0 h 34"/>
                <a:gd name="T32" fmla="*/ 12 w 22"/>
                <a:gd name="T33" fmla="*/ 0 h 34"/>
                <a:gd name="T34" fmla="*/ 12 w 22"/>
                <a:gd name="T35" fmla="*/ 0 h 34"/>
                <a:gd name="T36" fmla="*/ 8 w 22"/>
                <a:gd name="T37" fmla="*/ 0 h 34"/>
                <a:gd name="T38" fmla="*/ 4 w 22"/>
                <a:gd name="T39" fmla="*/ 2 h 34"/>
                <a:gd name="T40" fmla="*/ 4 w 22"/>
                <a:gd name="T41" fmla="*/ 2 h 34"/>
                <a:gd name="T42" fmla="*/ 2 w 22"/>
                <a:gd name="T43" fmla="*/ 6 h 34"/>
                <a:gd name="T44" fmla="*/ 2 w 22"/>
                <a:gd name="T45" fmla="*/ 10 h 34"/>
                <a:gd name="T46" fmla="*/ 6 w 22"/>
                <a:gd name="T47" fmla="*/ 10 h 34"/>
                <a:gd name="T48" fmla="*/ 6 w 22"/>
                <a:gd name="T49" fmla="*/ 10 h 34"/>
                <a:gd name="T50" fmla="*/ 8 w 22"/>
                <a:gd name="T51" fmla="*/ 4 h 34"/>
                <a:gd name="T52" fmla="*/ 8 w 22"/>
                <a:gd name="T53" fmla="*/ 4 h 34"/>
                <a:gd name="T54" fmla="*/ 12 w 22"/>
                <a:gd name="T55" fmla="*/ 2 h 34"/>
                <a:gd name="T56" fmla="*/ 12 w 22"/>
                <a:gd name="T57" fmla="*/ 2 h 34"/>
                <a:gd name="T58" fmla="*/ 16 w 22"/>
                <a:gd name="T59" fmla="*/ 4 h 34"/>
                <a:gd name="T60" fmla="*/ 16 w 22"/>
                <a:gd name="T61" fmla="*/ 4 h 34"/>
                <a:gd name="T62" fmla="*/ 18 w 22"/>
                <a:gd name="T63" fmla="*/ 8 h 34"/>
                <a:gd name="T64" fmla="*/ 18 w 22"/>
                <a:gd name="T65" fmla="*/ 8 h 34"/>
                <a:gd name="T66" fmla="*/ 16 w 22"/>
                <a:gd name="T67" fmla="*/ 14 h 34"/>
                <a:gd name="T68" fmla="*/ 16 w 22"/>
                <a:gd name="T69" fmla="*/ 14 h 34"/>
                <a:gd name="T70" fmla="*/ 10 w 22"/>
                <a:gd name="T71" fmla="*/ 22 h 34"/>
                <a:gd name="T72" fmla="*/ 10 w 22"/>
                <a:gd name="T73" fmla="*/ 22 h 34"/>
                <a:gd name="T74" fmla="*/ 4 w 22"/>
                <a:gd name="T75" fmla="*/ 26 h 34"/>
                <a:gd name="T76" fmla="*/ 4 w 22"/>
                <a:gd name="T77" fmla="*/ 26 h 34"/>
                <a:gd name="T78" fmla="*/ 0 w 22"/>
                <a:gd name="T79" fmla="*/ 30 h 34"/>
                <a:gd name="T80" fmla="*/ 0 w 22"/>
                <a:gd name="T81" fmla="*/ 30 h 34"/>
                <a:gd name="T82" fmla="*/ 0 w 22"/>
                <a:gd name="T83" fmla="*/ 34 h 34"/>
                <a:gd name="T84" fmla="*/ 22 w 22"/>
                <a:gd name="T85" fmla="*/ 34 h 34"/>
                <a:gd name="T86" fmla="*/ 22 w 22"/>
                <a:gd name="T87" fmla="*/ 30 h 34"/>
                <a:gd name="T88" fmla="*/ 6 w 22"/>
                <a:gd name="T89" fmla="*/ 30 h 34"/>
                <a:gd name="T90" fmla="*/ 6 w 22"/>
                <a:gd name="T91" fmla="*/ 3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34">
                  <a:moveTo>
                    <a:pt x="6" y="30"/>
                  </a:moveTo>
                  <a:lnTo>
                    <a:pt x="6" y="30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10" y="22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2" y="34"/>
                  </a:lnTo>
                  <a:lnTo>
                    <a:pt x="22" y="30"/>
                  </a:lnTo>
                  <a:lnTo>
                    <a:pt x="6" y="30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8" name="Freeform 620"/>
            <p:cNvSpPr>
              <a:spLocks/>
            </p:cNvSpPr>
            <p:nvPr/>
          </p:nvSpPr>
          <p:spPr bwMode="auto">
            <a:xfrm>
              <a:off x="3208338" y="2962275"/>
              <a:ext cx="34925" cy="53975"/>
            </a:xfrm>
            <a:custGeom>
              <a:avLst/>
              <a:gdLst>
                <a:gd name="T0" fmla="*/ 2 w 22"/>
                <a:gd name="T1" fmla="*/ 32 h 34"/>
                <a:gd name="T2" fmla="*/ 10 w 22"/>
                <a:gd name="T3" fmla="*/ 34 h 34"/>
                <a:gd name="T4" fmla="*/ 14 w 22"/>
                <a:gd name="T5" fmla="*/ 34 h 34"/>
                <a:gd name="T6" fmla="*/ 18 w 22"/>
                <a:gd name="T7" fmla="*/ 32 h 34"/>
                <a:gd name="T8" fmla="*/ 22 w 22"/>
                <a:gd name="T9" fmla="*/ 24 h 34"/>
                <a:gd name="T10" fmla="*/ 20 w 22"/>
                <a:gd name="T11" fmla="*/ 18 h 34"/>
                <a:gd name="T12" fmla="*/ 16 w 22"/>
                <a:gd name="T13" fmla="*/ 16 h 34"/>
                <a:gd name="T14" fmla="*/ 20 w 22"/>
                <a:gd name="T15" fmla="*/ 12 h 34"/>
                <a:gd name="T16" fmla="*/ 20 w 22"/>
                <a:gd name="T17" fmla="*/ 8 h 34"/>
                <a:gd name="T18" fmla="*/ 20 w 22"/>
                <a:gd name="T19" fmla="*/ 4 h 34"/>
                <a:gd name="T20" fmla="*/ 16 w 22"/>
                <a:gd name="T21" fmla="*/ 0 h 34"/>
                <a:gd name="T22" fmla="*/ 10 w 22"/>
                <a:gd name="T23" fmla="*/ 0 h 34"/>
                <a:gd name="T24" fmla="*/ 6 w 22"/>
                <a:gd name="T25" fmla="*/ 0 h 34"/>
                <a:gd name="T26" fmla="*/ 4 w 22"/>
                <a:gd name="T27" fmla="*/ 2 h 34"/>
                <a:gd name="T28" fmla="*/ 0 w 22"/>
                <a:gd name="T29" fmla="*/ 8 h 34"/>
                <a:gd name="T30" fmla="*/ 4 w 22"/>
                <a:gd name="T31" fmla="*/ 10 h 34"/>
                <a:gd name="T32" fmla="*/ 6 w 22"/>
                <a:gd name="T33" fmla="*/ 4 h 34"/>
                <a:gd name="T34" fmla="*/ 10 w 22"/>
                <a:gd name="T35" fmla="*/ 2 h 34"/>
                <a:gd name="T36" fmla="*/ 14 w 22"/>
                <a:gd name="T37" fmla="*/ 4 h 34"/>
                <a:gd name="T38" fmla="*/ 16 w 22"/>
                <a:gd name="T39" fmla="*/ 8 h 34"/>
                <a:gd name="T40" fmla="*/ 14 w 22"/>
                <a:gd name="T41" fmla="*/ 12 h 34"/>
                <a:gd name="T42" fmla="*/ 8 w 22"/>
                <a:gd name="T43" fmla="*/ 14 h 34"/>
                <a:gd name="T44" fmla="*/ 8 w 22"/>
                <a:gd name="T45" fmla="*/ 14 h 34"/>
                <a:gd name="T46" fmla="*/ 8 w 22"/>
                <a:gd name="T47" fmla="*/ 18 h 34"/>
                <a:gd name="T48" fmla="*/ 10 w 22"/>
                <a:gd name="T49" fmla="*/ 18 h 34"/>
                <a:gd name="T50" fmla="*/ 16 w 22"/>
                <a:gd name="T51" fmla="*/ 20 h 34"/>
                <a:gd name="T52" fmla="*/ 18 w 22"/>
                <a:gd name="T53" fmla="*/ 24 h 34"/>
                <a:gd name="T54" fmla="*/ 16 w 22"/>
                <a:gd name="T55" fmla="*/ 28 h 34"/>
                <a:gd name="T56" fmla="*/ 10 w 22"/>
                <a:gd name="T57" fmla="*/ 32 h 34"/>
                <a:gd name="T58" fmla="*/ 6 w 22"/>
                <a:gd name="T59" fmla="*/ 30 h 34"/>
                <a:gd name="T60" fmla="*/ 0 w 22"/>
                <a:gd name="T61" fmla="*/ 24 h 34"/>
                <a:gd name="T62" fmla="*/ 0 w 22"/>
                <a:gd name="T63" fmla="*/ 28 h 34"/>
                <a:gd name="T64" fmla="*/ 2 w 22"/>
                <a:gd name="T65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4">
                  <a:moveTo>
                    <a:pt x="2" y="32"/>
                  </a:moveTo>
                  <a:lnTo>
                    <a:pt x="2" y="32"/>
                  </a:lnTo>
                  <a:lnTo>
                    <a:pt x="6" y="34"/>
                  </a:lnTo>
                  <a:lnTo>
                    <a:pt x="10" y="34"/>
                  </a:lnTo>
                  <a:lnTo>
                    <a:pt x="10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2" y="24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4"/>
                  </a:lnTo>
                  <a:lnTo>
                    <a:pt x="6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0" y="32"/>
                  </a:lnTo>
                  <a:lnTo>
                    <a:pt x="10" y="32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9" name="Freeform 621"/>
            <p:cNvSpPr>
              <a:spLocks noEditPoints="1"/>
            </p:cNvSpPr>
            <p:nvPr/>
          </p:nvSpPr>
          <p:spPr bwMode="auto">
            <a:xfrm>
              <a:off x="2770188" y="2962275"/>
              <a:ext cx="38100" cy="53975"/>
            </a:xfrm>
            <a:custGeom>
              <a:avLst/>
              <a:gdLst>
                <a:gd name="T0" fmla="*/ 20 w 24"/>
                <a:gd name="T1" fmla="*/ 34 h 34"/>
                <a:gd name="T2" fmla="*/ 20 w 24"/>
                <a:gd name="T3" fmla="*/ 26 h 34"/>
                <a:gd name="T4" fmla="*/ 24 w 24"/>
                <a:gd name="T5" fmla="*/ 26 h 34"/>
                <a:gd name="T6" fmla="*/ 24 w 24"/>
                <a:gd name="T7" fmla="*/ 22 h 34"/>
                <a:gd name="T8" fmla="*/ 20 w 24"/>
                <a:gd name="T9" fmla="*/ 22 h 34"/>
                <a:gd name="T10" fmla="*/ 20 w 24"/>
                <a:gd name="T11" fmla="*/ 0 h 34"/>
                <a:gd name="T12" fmla="*/ 16 w 24"/>
                <a:gd name="T13" fmla="*/ 0 h 34"/>
                <a:gd name="T14" fmla="*/ 0 w 24"/>
                <a:gd name="T15" fmla="*/ 22 h 34"/>
                <a:gd name="T16" fmla="*/ 0 w 24"/>
                <a:gd name="T17" fmla="*/ 26 h 34"/>
                <a:gd name="T18" fmla="*/ 16 w 24"/>
                <a:gd name="T19" fmla="*/ 26 h 34"/>
                <a:gd name="T20" fmla="*/ 16 w 24"/>
                <a:gd name="T21" fmla="*/ 34 h 34"/>
                <a:gd name="T22" fmla="*/ 20 w 24"/>
                <a:gd name="T23" fmla="*/ 34 h 34"/>
                <a:gd name="T24" fmla="*/ 20 w 24"/>
                <a:gd name="T25" fmla="*/ 34 h 34"/>
                <a:gd name="T26" fmla="*/ 4 w 24"/>
                <a:gd name="T27" fmla="*/ 22 h 34"/>
                <a:gd name="T28" fmla="*/ 16 w 24"/>
                <a:gd name="T29" fmla="*/ 6 h 34"/>
                <a:gd name="T30" fmla="*/ 16 w 24"/>
                <a:gd name="T31" fmla="*/ 22 h 34"/>
                <a:gd name="T32" fmla="*/ 4 w 24"/>
                <a:gd name="T33" fmla="*/ 22 h 34"/>
                <a:gd name="T34" fmla="*/ 4 w 24"/>
                <a:gd name="T35" fmla="*/ 2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" h="34">
                  <a:moveTo>
                    <a:pt x="20" y="34"/>
                  </a:moveTo>
                  <a:lnTo>
                    <a:pt x="20" y="26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0" y="2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16" y="26"/>
                  </a:lnTo>
                  <a:lnTo>
                    <a:pt x="16" y="34"/>
                  </a:lnTo>
                  <a:lnTo>
                    <a:pt x="20" y="34"/>
                  </a:lnTo>
                  <a:lnTo>
                    <a:pt x="20" y="34"/>
                  </a:lnTo>
                  <a:close/>
                  <a:moveTo>
                    <a:pt x="4" y="22"/>
                  </a:moveTo>
                  <a:lnTo>
                    <a:pt x="16" y="6"/>
                  </a:lnTo>
                  <a:lnTo>
                    <a:pt x="16" y="22"/>
                  </a:lnTo>
                  <a:lnTo>
                    <a:pt x="4" y="22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0" name="Freeform 622"/>
            <p:cNvSpPr>
              <a:spLocks/>
            </p:cNvSpPr>
            <p:nvPr/>
          </p:nvSpPr>
          <p:spPr bwMode="auto">
            <a:xfrm>
              <a:off x="2814638" y="2962275"/>
              <a:ext cx="38100" cy="53975"/>
            </a:xfrm>
            <a:custGeom>
              <a:avLst/>
              <a:gdLst>
                <a:gd name="T0" fmla="*/ 4 w 24"/>
                <a:gd name="T1" fmla="*/ 32 h 34"/>
                <a:gd name="T2" fmla="*/ 4 w 24"/>
                <a:gd name="T3" fmla="*/ 32 h 34"/>
                <a:gd name="T4" fmla="*/ 8 w 24"/>
                <a:gd name="T5" fmla="*/ 34 h 34"/>
                <a:gd name="T6" fmla="*/ 12 w 24"/>
                <a:gd name="T7" fmla="*/ 34 h 34"/>
                <a:gd name="T8" fmla="*/ 12 w 24"/>
                <a:gd name="T9" fmla="*/ 34 h 34"/>
                <a:gd name="T10" fmla="*/ 16 w 24"/>
                <a:gd name="T11" fmla="*/ 34 h 34"/>
                <a:gd name="T12" fmla="*/ 20 w 24"/>
                <a:gd name="T13" fmla="*/ 30 h 34"/>
                <a:gd name="T14" fmla="*/ 20 w 24"/>
                <a:gd name="T15" fmla="*/ 30 h 34"/>
                <a:gd name="T16" fmla="*/ 22 w 24"/>
                <a:gd name="T17" fmla="*/ 26 h 34"/>
                <a:gd name="T18" fmla="*/ 24 w 24"/>
                <a:gd name="T19" fmla="*/ 22 h 34"/>
                <a:gd name="T20" fmla="*/ 24 w 24"/>
                <a:gd name="T21" fmla="*/ 22 h 34"/>
                <a:gd name="T22" fmla="*/ 22 w 24"/>
                <a:gd name="T23" fmla="*/ 18 h 34"/>
                <a:gd name="T24" fmla="*/ 20 w 24"/>
                <a:gd name="T25" fmla="*/ 14 h 34"/>
                <a:gd name="T26" fmla="*/ 20 w 24"/>
                <a:gd name="T27" fmla="*/ 14 h 34"/>
                <a:gd name="T28" fmla="*/ 16 w 24"/>
                <a:gd name="T29" fmla="*/ 12 h 34"/>
                <a:gd name="T30" fmla="*/ 12 w 24"/>
                <a:gd name="T31" fmla="*/ 12 h 34"/>
                <a:gd name="T32" fmla="*/ 12 w 24"/>
                <a:gd name="T33" fmla="*/ 12 h 34"/>
                <a:gd name="T34" fmla="*/ 6 w 24"/>
                <a:gd name="T35" fmla="*/ 14 h 34"/>
                <a:gd name="T36" fmla="*/ 8 w 24"/>
                <a:gd name="T37" fmla="*/ 4 h 34"/>
                <a:gd name="T38" fmla="*/ 22 w 24"/>
                <a:gd name="T39" fmla="*/ 4 h 34"/>
                <a:gd name="T40" fmla="*/ 22 w 24"/>
                <a:gd name="T41" fmla="*/ 0 h 34"/>
                <a:gd name="T42" fmla="*/ 4 w 24"/>
                <a:gd name="T43" fmla="*/ 0 h 34"/>
                <a:gd name="T44" fmla="*/ 2 w 24"/>
                <a:gd name="T45" fmla="*/ 18 h 34"/>
                <a:gd name="T46" fmla="*/ 6 w 24"/>
                <a:gd name="T47" fmla="*/ 18 h 34"/>
                <a:gd name="T48" fmla="*/ 6 w 24"/>
                <a:gd name="T49" fmla="*/ 18 h 34"/>
                <a:gd name="T50" fmla="*/ 8 w 24"/>
                <a:gd name="T51" fmla="*/ 16 h 34"/>
                <a:gd name="T52" fmla="*/ 8 w 24"/>
                <a:gd name="T53" fmla="*/ 16 h 34"/>
                <a:gd name="T54" fmla="*/ 12 w 24"/>
                <a:gd name="T55" fmla="*/ 14 h 34"/>
                <a:gd name="T56" fmla="*/ 12 w 24"/>
                <a:gd name="T57" fmla="*/ 14 h 34"/>
                <a:gd name="T58" fmla="*/ 14 w 24"/>
                <a:gd name="T59" fmla="*/ 16 h 34"/>
                <a:gd name="T60" fmla="*/ 16 w 24"/>
                <a:gd name="T61" fmla="*/ 16 h 34"/>
                <a:gd name="T62" fmla="*/ 16 w 24"/>
                <a:gd name="T63" fmla="*/ 16 h 34"/>
                <a:gd name="T64" fmla="*/ 18 w 24"/>
                <a:gd name="T65" fmla="*/ 20 h 34"/>
                <a:gd name="T66" fmla="*/ 18 w 24"/>
                <a:gd name="T67" fmla="*/ 22 h 34"/>
                <a:gd name="T68" fmla="*/ 18 w 24"/>
                <a:gd name="T69" fmla="*/ 22 h 34"/>
                <a:gd name="T70" fmla="*/ 18 w 24"/>
                <a:gd name="T71" fmla="*/ 26 h 34"/>
                <a:gd name="T72" fmla="*/ 16 w 24"/>
                <a:gd name="T73" fmla="*/ 28 h 34"/>
                <a:gd name="T74" fmla="*/ 16 w 24"/>
                <a:gd name="T75" fmla="*/ 28 h 34"/>
                <a:gd name="T76" fmla="*/ 14 w 24"/>
                <a:gd name="T77" fmla="*/ 30 h 34"/>
                <a:gd name="T78" fmla="*/ 12 w 24"/>
                <a:gd name="T79" fmla="*/ 32 h 34"/>
                <a:gd name="T80" fmla="*/ 12 w 24"/>
                <a:gd name="T81" fmla="*/ 32 h 34"/>
                <a:gd name="T82" fmla="*/ 8 w 24"/>
                <a:gd name="T83" fmla="*/ 30 h 34"/>
                <a:gd name="T84" fmla="*/ 8 w 24"/>
                <a:gd name="T85" fmla="*/ 30 h 34"/>
                <a:gd name="T86" fmla="*/ 4 w 24"/>
                <a:gd name="T87" fmla="*/ 24 h 34"/>
                <a:gd name="T88" fmla="*/ 0 w 24"/>
                <a:gd name="T89" fmla="*/ 24 h 34"/>
                <a:gd name="T90" fmla="*/ 0 w 24"/>
                <a:gd name="T91" fmla="*/ 24 h 34"/>
                <a:gd name="T92" fmla="*/ 2 w 24"/>
                <a:gd name="T93" fmla="*/ 28 h 34"/>
                <a:gd name="T94" fmla="*/ 4 w 24"/>
                <a:gd name="T95" fmla="*/ 32 h 34"/>
                <a:gd name="T96" fmla="*/ 4 w 24"/>
                <a:gd name="T97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" h="34">
                  <a:moveTo>
                    <a:pt x="4" y="32"/>
                  </a:moveTo>
                  <a:lnTo>
                    <a:pt x="4" y="32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6" y="34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26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6" y="14"/>
                  </a:lnTo>
                  <a:lnTo>
                    <a:pt x="8" y="4"/>
                  </a:lnTo>
                  <a:lnTo>
                    <a:pt x="22" y="4"/>
                  </a:lnTo>
                  <a:lnTo>
                    <a:pt x="22" y="0"/>
                  </a:lnTo>
                  <a:lnTo>
                    <a:pt x="4" y="0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8" y="30"/>
                  </a:lnTo>
                  <a:lnTo>
                    <a:pt x="8" y="30"/>
                  </a:lnTo>
                  <a:lnTo>
                    <a:pt x="4" y="2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4" y="3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1" name="Freeform 623"/>
            <p:cNvSpPr>
              <a:spLocks noEditPoints="1"/>
            </p:cNvSpPr>
            <p:nvPr/>
          </p:nvSpPr>
          <p:spPr bwMode="auto">
            <a:xfrm>
              <a:off x="2855913" y="2962275"/>
              <a:ext cx="38100" cy="53975"/>
            </a:xfrm>
            <a:custGeom>
              <a:avLst/>
              <a:gdLst>
                <a:gd name="T0" fmla="*/ 20 w 24"/>
                <a:gd name="T1" fmla="*/ 2 h 34"/>
                <a:gd name="T2" fmla="*/ 14 w 24"/>
                <a:gd name="T3" fmla="*/ 0 h 34"/>
                <a:gd name="T4" fmla="*/ 8 w 24"/>
                <a:gd name="T5" fmla="*/ 0 h 34"/>
                <a:gd name="T6" fmla="*/ 4 w 24"/>
                <a:gd name="T7" fmla="*/ 4 h 34"/>
                <a:gd name="T8" fmla="*/ 0 w 24"/>
                <a:gd name="T9" fmla="*/ 18 h 34"/>
                <a:gd name="T10" fmla="*/ 2 w 24"/>
                <a:gd name="T11" fmla="*/ 26 h 34"/>
                <a:gd name="T12" fmla="*/ 4 w 24"/>
                <a:gd name="T13" fmla="*/ 30 h 34"/>
                <a:gd name="T14" fmla="*/ 12 w 24"/>
                <a:gd name="T15" fmla="*/ 34 h 34"/>
                <a:gd name="T16" fmla="*/ 18 w 24"/>
                <a:gd name="T17" fmla="*/ 34 h 34"/>
                <a:gd name="T18" fmla="*/ 22 w 24"/>
                <a:gd name="T19" fmla="*/ 28 h 34"/>
                <a:gd name="T20" fmla="*/ 24 w 24"/>
                <a:gd name="T21" fmla="*/ 22 h 34"/>
                <a:gd name="T22" fmla="*/ 22 w 24"/>
                <a:gd name="T23" fmla="*/ 18 h 34"/>
                <a:gd name="T24" fmla="*/ 20 w 24"/>
                <a:gd name="T25" fmla="*/ 14 h 34"/>
                <a:gd name="T26" fmla="*/ 14 w 24"/>
                <a:gd name="T27" fmla="*/ 12 h 34"/>
                <a:gd name="T28" fmla="*/ 8 w 24"/>
                <a:gd name="T29" fmla="*/ 12 h 34"/>
                <a:gd name="T30" fmla="*/ 6 w 24"/>
                <a:gd name="T31" fmla="*/ 16 h 34"/>
                <a:gd name="T32" fmla="*/ 6 w 24"/>
                <a:gd name="T33" fmla="*/ 8 h 34"/>
                <a:gd name="T34" fmla="*/ 10 w 24"/>
                <a:gd name="T35" fmla="*/ 4 h 34"/>
                <a:gd name="T36" fmla="*/ 14 w 24"/>
                <a:gd name="T37" fmla="*/ 2 h 34"/>
                <a:gd name="T38" fmla="*/ 18 w 24"/>
                <a:gd name="T39" fmla="*/ 4 h 34"/>
                <a:gd name="T40" fmla="*/ 18 w 24"/>
                <a:gd name="T41" fmla="*/ 8 h 34"/>
                <a:gd name="T42" fmla="*/ 24 w 24"/>
                <a:gd name="T43" fmla="*/ 8 h 34"/>
                <a:gd name="T44" fmla="*/ 20 w 24"/>
                <a:gd name="T45" fmla="*/ 2 h 34"/>
                <a:gd name="T46" fmla="*/ 8 w 24"/>
                <a:gd name="T47" fmla="*/ 18 h 34"/>
                <a:gd name="T48" fmla="*/ 12 w 24"/>
                <a:gd name="T49" fmla="*/ 16 h 34"/>
                <a:gd name="T50" fmla="*/ 18 w 24"/>
                <a:gd name="T51" fmla="*/ 18 h 34"/>
                <a:gd name="T52" fmla="*/ 20 w 24"/>
                <a:gd name="T53" fmla="*/ 24 h 34"/>
                <a:gd name="T54" fmla="*/ 18 w 24"/>
                <a:gd name="T55" fmla="*/ 28 h 34"/>
                <a:gd name="T56" fmla="*/ 12 w 24"/>
                <a:gd name="T57" fmla="*/ 32 h 34"/>
                <a:gd name="T58" fmla="*/ 10 w 24"/>
                <a:gd name="T59" fmla="*/ 30 h 34"/>
                <a:gd name="T60" fmla="*/ 6 w 24"/>
                <a:gd name="T61" fmla="*/ 26 h 34"/>
                <a:gd name="T62" fmla="*/ 6 w 24"/>
                <a:gd name="T63" fmla="*/ 22 h 34"/>
                <a:gd name="T64" fmla="*/ 8 w 24"/>
                <a:gd name="T65" fmla="*/ 1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34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8" y="34"/>
                  </a:lnTo>
                  <a:lnTo>
                    <a:pt x="12" y="34"/>
                  </a:lnTo>
                  <a:lnTo>
                    <a:pt x="12" y="34"/>
                  </a:lnTo>
                  <a:lnTo>
                    <a:pt x="18" y="34"/>
                  </a:lnTo>
                  <a:lnTo>
                    <a:pt x="18" y="34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2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8" y="12"/>
                  </a:lnTo>
                  <a:lnTo>
                    <a:pt x="14" y="12"/>
                  </a:lnTo>
                  <a:lnTo>
                    <a:pt x="14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6" y="8"/>
                  </a:lnTo>
                  <a:lnTo>
                    <a:pt x="6" y="8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20" y="2"/>
                  </a:lnTo>
                  <a:close/>
                  <a:moveTo>
                    <a:pt x="8" y="18"/>
                  </a:move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8" y="18"/>
                  </a:lnTo>
                  <a:lnTo>
                    <a:pt x="18" y="18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18" y="28"/>
                  </a:lnTo>
                  <a:lnTo>
                    <a:pt x="18" y="28"/>
                  </a:lnTo>
                  <a:lnTo>
                    <a:pt x="12" y="32"/>
                  </a:lnTo>
                  <a:lnTo>
                    <a:pt x="12" y="32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6" y="22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2" name="Freeform 624"/>
            <p:cNvSpPr>
              <a:spLocks noEditPoints="1"/>
            </p:cNvSpPr>
            <p:nvPr/>
          </p:nvSpPr>
          <p:spPr bwMode="auto">
            <a:xfrm>
              <a:off x="2433638" y="2962275"/>
              <a:ext cx="41275" cy="53975"/>
            </a:xfrm>
            <a:custGeom>
              <a:avLst/>
              <a:gdLst>
                <a:gd name="T0" fmla="*/ 4 w 26"/>
                <a:gd name="T1" fmla="*/ 34 h 34"/>
                <a:gd name="T2" fmla="*/ 4 w 26"/>
                <a:gd name="T3" fmla="*/ 20 h 34"/>
                <a:gd name="T4" fmla="*/ 14 w 26"/>
                <a:gd name="T5" fmla="*/ 20 h 34"/>
                <a:gd name="T6" fmla="*/ 14 w 26"/>
                <a:gd name="T7" fmla="*/ 20 h 34"/>
                <a:gd name="T8" fmla="*/ 20 w 26"/>
                <a:gd name="T9" fmla="*/ 20 h 34"/>
                <a:gd name="T10" fmla="*/ 24 w 26"/>
                <a:gd name="T11" fmla="*/ 16 h 34"/>
                <a:gd name="T12" fmla="*/ 24 w 26"/>
                <a:gd name="T13" fmla="*/ 16 h 34"/>
                <a:gd name="T14" fmla="*/ 26 w 26"/>
                <a:gd name="T15" fmla="*/ 14 h 34"/>
                <a:gd name="T16" fmla="*/ 26 w 26"/>
                <a:gd name="T17" fmla="*/ 10 h 34"/>
                <a:gd name="T18" fmla="*/ 26 w 26"/>
                <a:gd name="T19" fmla="*/ 10 h 34"/>
                <a:gd name="T20" fmla="*/ 26 w 26"/>
                <a:gd name="T21" fmla="*/ 4 h 34"/>
                <a:gd name="T22" fmla="*/ 26 w 26"/>
                <a:gd name="T23" fmla="*/ 4 h 34"/>
                <a:gd name="T24" fmla="*/ 22 w 26"/>
                <a:gd name="T25" fmla="*/ 2 h 34"/>
                <a:gd name="T26" fmla="*/ 22 w 26"/>
                <a:gd name="T27" fmla="*/ 2 h 34"/>
                <a:gd name="T28" fmla="*/ 18 w 26"/>
                <a:gd name="T29" fmla="*/ 0 h 34"/>
                <a:gd name="T30" fmla="*/ 18 w 26"/>
                <a:gd name="T31" fmla="*/ 0 h 34"/>
                <a:gd name="T32" fmla="*/ 12 w 26"/>
                <a:gd name="T33" fmla="*/ 0 h 34"/>
                <a:gd name="T34" fmla="*/ 0 w 26"/>
                <a:gd name="T35" fmla="*/ 0 h 34"/>
                <a:gd name="T36" fmla="*/ 0 w 26"/>
                <a:gd name="T37" fmla="*/ 34 h 34"/>
                <a:gd name="T38" fmla="*/ 4 w 26"/>
                <a:gd name="T39" fmla="*/ 34 h 34"/>
                <a:gd name="T40" fmla="*/ 4 w 26"/>
                <a:gd name="T41" fmla="*/ 34 h 34"/>
                <a:gd name="T42" fmla="*/ 4 w 26"/>
                <a:gd name="T43" fmla="*/ 4 h 34"/>
                <a:gd name="T44" fmla="*/ 14 w 26"/>
                <a:gd name="T45" fmla="*/ 4 h 34"/>
                <a:gd name="T46" fmla="*/ 14 w 26"/>
                <a:gd name="T47" fmla="*/ 4 h 34"/>
                <a:gd name="T48" fmla="*/ 18 w 26"/>
                <a:gd name="T49" fmla="*/ 4 h 34"/>
                <a:gd name="T50" fmla="*/ 18 w 26"/>
                <a:gd name="T51" fmla="*/ 4 h 34"/>
                <a:gd name="T52" fmla="*/ 20 w 26"/>
                <a:gd name="T53" fmla="*/ 6 h 34"/>
                <a:gd name="T54" fmla="*/ 20 w 26"/>
                <a:gd name="T55" fmla="*/ 6 h 34"/>
                <a:gd name="T56" fmla="*/ 22 w 26"/>
                <a:gd name="T57" fmla="*/ 10 h 34"/>
                <a:gd name="T58" fmla="*/ 22 w 26"/>
                <a:gd name="T59" fmla="*/ 10 h 34"/>
                <a:gd name="T60" fmla="*/ 20 w 26"/>
                <a:gd name="T61" fmla="*/ 14 h 34"/>
                <a:gd name="T62" fmla="*/ 20 w 26"/>
                <a:gd name="T63" fmla="*/ 14 h 34"/>
                <a:gd name="T64" fmla="*/ 14 w 26"/>
                <a:gd name="T65" fmla="*/ 16 h 34"/>
                <a:gd name="T66" fmla="*/ 4 w 26"/>
                <a:gd name="T67" fmla="*/ 16 h 34"/>
                <a:gd name="T68" fmla="*/ 4 w 26"/>
                <a:gd name="T69" fmla="*/ 4 h 34"/>
                <a:gd name="T70" fmla="*/ 4 w 26"/>
                <a:gd name="T71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" h="34">
                  <a:moveTo>
                    <a:pt x="4" y="34"/>
                  </a:moveTo>
                  <a:lnTo>
                    <a:pt x="4" y="20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20" y="20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  <a:moveTo>
                    <a:pt x="4" y="4"/>
                  </a:moveTo>
                  <a:lnTo>
                    <a:pt x="14" y="4"/>
                  </a:lnTo>
                  <a:lnTo>
                    <a:pt x="14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14" y="16"/>
                  </a:lnTo>
                  <a:lnTo>
                    <a:pt x="4" y="16"/>
                  </a:lnTo>
                  <a:lnTo>
                    <a:pt x="4" y="4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3" name="Freeform 625"/>
            <p:cNvSpPr>
              <a:spLocks noEditPoints="1"/>
            </p:cNvSpPr>
            <p:nvPr/>
          </p:nvSpPr>
          <p:spPr bwMode="auto">
            <a:xfrm>
              <a:off x="2484438" y="2962275"/>
              <a:ext cx="6350" cy="53975"/>
            </a:xfrm>
            <a:custGeom>
              <a:avLst/>
              <a:gdLst>
                <a:gd name="T0" fmla="*/ 4 w 4"/>
                <a:gd name="T1" fmla="*/ 4 h 34"/>
                <a:gd name="T2" fmla="*/ 4 w 4"/>
                <a:gd name="T3" fmla="*/ 0 h 34"/>
                <a:gd name="T4" fmla="*/ 0 w 4"/>
                <a:gd name="T5" fmla="*/ 0 h 34"/>
                <a:gd name="T6" fmla="*/ 0 w 4"/>
                <a:gd name="T7" fmla="*/ 4 h 34"/>
                <a:gd name="T8" fmla="*/ 4 w 4"/>
                <a:gd name="T9" fmla="*/ 4 h 34"/>
                <a:gd name="T10" fmla="*/ 4 w 4"/>
                <a:gd name="T11" fmla="*/ 4 h 34"/>
                <a:gd name="T12" fmla="*/ 4 w 4"/>
                <a:gd name="T13" fmla="*/ 34 h 34"/>
                <a:gd name="T14" fmla="*/ 4 w 4"/>
                <a:gd name="T15" fmla="*/ 8 h 34"/>
                <a:gd name="T16" fmla="*/ 0 w 4"/>
                <a:gd name="T17" fmla="*/ 8 h 34"/>
                <a:gd name="T18" fmla="*/ 0 w 4"/>
                <a:gd name="T19" fmla="*/ 34 h 34"/>
                <a:gd name="T20" fmla="*/ 4 w 4"/>
                <a:gd name="T21" fmla="*/ 34 h 34"/>
                <a:gd name="T22" fmla="*/ 4 w 4"/>
                <a:gd name="T2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" h="34">
                  <a:moveTo>
                    <a:pt x="4" y="4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4" y="4"/>
                  </a:lnTo>
                  <a:lnTo>
                    <a:pt x="4" y="4"/>
                  </a:lnTo>
                  <a:close/>
                  <a:moveTo>
                    <a:pt x="4" y="34"/>
                  </a:moveTo>
                  <a:lnTo>
                    <a:pt x="4" y="8"/>
                  </a:lnTo>
                  <a:lnTo>
                    <a:pt x="0" y="8"/>
                  </a:ln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" name="Freeform 626"/>
            <p:cNvSpPr>
              <a:spLocks noEditPoints="1"/>
            </p:cNvSpPr>
            <p:nvPr/>
          </p:nvSpPr>
          <p:spPr bwMode="auto">
            <a:xfrm>
              <a:off x="2497138" y="2974975"/>
              <a:ext cx="38100" cy="41275"/>
            </a:xfrm>
            <a:custGeom>
              <a:avLst/>
              <a:gdLst>
                <a:gd name="T0" fmla="*/ 16 w 24"/>
                <a:gd name="T1" fmla="*/ 22 h 26"/>
                <a:gd name="T2" fmla="*/ 16 w 24"/>
                <a:gd name="T3" fmla="*/ 22 h 26"/>
                <a:gd name="T4" fmla="*/ 12 w 24"/>
                <a:gd name="T5" fmla="*/ 24 h 26"/>
                <a:gd name="T6" fmla="*/ 12 w 24"/>
                <a:gd name="T7" fmla="*/ 24 h 26"/>
                <a:gd name="T8" fmla="*/ 10 w 24"/>
                <a:gd name="T9" fmla="*/ 22 h 26"/>
                <a:gd name="T10" fmla="*/ 8 w 24"/>
                <a:gd name="T11" fmla="*/ 20 h 26"/>
                <a:gd name="T12" fmla="*/ 8 w 24"/>
                <a:gd name="T13" fmla="*/ 20 h 26"/>
                <a:gd name="T14" fmla="*/ 6 w 24"/>
                <a:gd name="T15" fmla="*/ 18 h 26"/>
                <a:gd name="T16" fmla="*/ 6 w 24"/>
                <a:gd name="T17" fmla="*/ 14 h 26"/>
                <a:gd name="T18" fmla="*/ 24 w 24"/>
                <a:gd name="T19" fmla="*/ 14 h 26"/>
                <a:gd name="T20" fmla="*/ 24 w 24"/>
                <a:gd name="T21" fmla="*/ 14 h 26"/>
                <a:gd name="T22" fmla="*/ 24 w 24"/>
                <a:gd name="T23" fmla="*/ 14 h 26"/>
                <a:gd name="T24" fmla="*/ 24 w 24"/>
                <a:gd name="T25" fmla="*/ 14 h 26"/>
                <a:gd name="T26" fmla="*/ 22 w 24"/>
                <a:gd name="T27" fmla="*/ 8 h 26"/>
                <a:gd name="T28" fmla="*/ 20 w 24"/>
                <a:gd name="T29" fmla="*/ 4 h 26"/>
                <a:gd name="T30" fmla="*/ 20 w 24"/>
                <a:gd name="T31" fmla="*/ 4 h 26"/>
                <a:gd name="T32" fmla="*/ 16 w 24"/>
                <a:gd name="T33" fmla="*/ 2 h 26"/>
                <a:gd name="T34" fmla="*/ 12 w 24"/>
                <a:gd name="T35" fmla="*/ 0 h 26"/>
                <a:gd name="T36" fmla="*/ 12 w 24"/>
                <a:gd name="T37" fmla="*/ 0 h 26"/>
                <a:gd name="T38" fmla="*/ 8 w 24"/>
                <a:gd name="T39" fmla="*/ 2 h 26"/>
                <a:gd name="T40" fmla="*/ 4 w 24"/>
                <a:gd name="T41" fmla="*/ 4 h 26"/>
                <a:gd name="T42" fmla="*/ 4 w 24"/>
                <a:gd name="T43" fmla="*/ 4 h 26"/>
                <a:gd name="T44" fmla="*/ 2 w 24"/>
                <a:gd name="T45" fmla="*/ 8 h 26"/>
                <a:gd name="T46" fmla="*/ 0 w 24"/>
                <a:gd name="T47" fmla="*/ 14 h 26"/>
                <a:gd name="T48" fmla="*/ 0 w 24"/>
                <a:gd name="T49" fmla="*/ 14 h 26"/>
                <a:gd name="T50" fmla="*/ 2 w 24"/>
                <a:gd name="T51" fmla="*/ 20 h 26"/>
                <a:gd name="T52" fmla="*/ 4 w 24"/>
                <a:gd name="T53" fmla="*/ 24 h 26"/>
                <a:gd name="T54" fmla="*/ 4 w 24"/>
                <a:gd name="T55" fmla="*/ 24 h 26"/>
                <a:gd name="T56" fmla="*/ 8 w 24"/>
                <a:gd name="T57" fmla="*/ 26 h 26"/>
                <a:gd name="T58" fmla="*/ 12 w 24"/>
                <a:gd name="T59" fmla="*/ 26 h 26"/>
                <a:gd name="T60" fmla="*/ 12 w 24"/>
                <a:gd name="T61" fmla="*/ 26 h 26"/>
                <a:gd name="T62" fmla="*/ 16 w 24"/>
                <a:gd name="T63" fmla="*/ 26 h 26"/>
                <a:gd name="T64" fmla="*/ 20 w 24"/>
                <a:gd name="T65" fmla="*/ 24 h 26"/>
                <a:gd name="T66" fmla="*/ 20 w 24"/>
                <a:gd name="T67" fmla="*/ 24 h 26"/>
                <a:gd name="T68" fmla="*/ 22 w 24"/>
                <a:gd name="T69" fmla="*/ 22 h 26"/>
                <a:gd name="T70" fmla="*/ 24 w 24"/>
                <a:gd name="T71" fmla="*/ 18 h 26"/>
                <a:gd name="T72" fmla="*/ 20 w 24"/>
                <a:gd name="T73" fmla="*/ 18 h 26"/>
                <a:gd name="T74" fmla="*/ 20 w 24"/>
                <a:gd name="T75" fmla="*/ 18 h 26"/>
                <a:gd name="T76" fmla="*/ 16 w 24"/>
                <a:gd name="T77" fmla="*/ 22 h 26"/>
                <a:gd name="T78" fmla="*/ 16 w 24"/>
                <a:gd name="T79" fmla="*/ 22 h 26"/>
                <a:gd name="T80" fmla="*/ 8 w 24"/>
                <a:gd name="T81" fmla="*/ 6 h 26"/>
                <a:gd name="T82" fmla="*/ 8 w 24"/>
                <a:gd name="T83" fmla="*/ 6 h 26"/>
                <a:gd name="T84" fmla="*/ 12 w 24"/>
                <a:gd name="T85" fmla="*/ 4 h 26"/>
                <a:gd name="T86" fmla="*/ 12 w 24"/>
                <a:gd name="T87" fmla="*/ 4 h 26"/>
                <a:gd name="T88" fmla="*/ 16 w 24"/>
                <a:gd name="T89" fmla="*/ 4 h 26"/>
                <a:gd name="T90" fmla="*/ 18 w 24"/>
                <a:gd name="T91" fmla="*/ 6 h 26"/>
                <a:gd name="T92" fmla="*/ 18 w 24"/>
                <a:gd name="T93" fmla="*/ 6 h 26"/>
                <a:gd name="T94" fmla="*/ 20 w 24"/>
                <a:gd name="T95" fmla="*/ 12 h 26"/>
                <a:gd name="T96" fmla="*/ 6 w 24"/>
                <a:gd name="T97" fmla="*/ 12 h 26"/>
                <a:gd name="T98" fmla="*/ 6 w 24"/>
                <a:gd name="T99" fmla="*/ 12 h 26"/>
                <a:gd name="T100" fmla="*/ 8 w 24"/>
                <a:gd name="T101" fmla="*/ 6 h 26"/>
                <a:gd name="T102" fmla="*/ 8 w 24"/>
                <a:gd name="T103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" h="26">
                  <a:moveTo>
                    <a:pt x="16" y="22"/>
                  </a:moveTo>
                  <a:lnTo>
                    <a:pt x="16" y="22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20"/>
                  </a:lnTo>
                  <a:lnTo>
                    <a:pt x="6" y="18"/>
                  </a:lnTo>
                  <a:lnTo>
                    <a:pt x="6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4" y="24"/>
                  </a:lnTo>
                  <a:lnTo>
                    <a:pt x="4" y="24"/>
                  </a:lnTo>
                  <a:lnTo>
                    <a:pt x="8" y="26"/>
                  </a:lnTo>
                  <a:lnTo>
                    <a:pt x="12" y="26"/>
                  </a:lnTo>
                  <a:lnTo>
                    <a:pt x="12" y="26"/>
                  </a:lnTo>
                  <a:lnTo>
                    <a:pt x="16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4" y="18"/>
                  </a:lnTo>
                  <a:lnTo>
                    <a:pt x="20" y="18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16" y="22"/>
                  </a:lnTo>
                  <a:close/>
                  <a:moveTo>
                    <a:pt x="8" y="6"/>
                  </a:moveTo>
                  <a:lnTo>
                    <a:pt x="8" y="6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12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6"/>
                  </a:lnTo>
                  <a:lnTo>
                    <a:pt x="8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" name="Freeform 627"/>
            <p:cNvSpPr>
              <a:spLocks/>
            </p:cNvSpPr>
            <p:nvPr/>
          </p:nvSpPr>
          <p:spPr bwMode="auto">
            <a:xfrm>
              <a:off x="2541588" y="2974975"/>
              <a:ext cx="22225" cy="41275"/>
            </a:xfrm>
            <a:custGeom>
              <a:avLst/>
              <a:gdLst>
                <a:gd name="T0" fmla="*/ 6 w 14"/>
                <a:gd name="T1" fmla="*/ 26 h 26"/>
                <a:gd name="T2" fmla="*/ 6 w 14"/>
                <a:gd name="T3" fmla="*/ 12 h 26"/>
                <a:gd name="T4" fmla="*/ 6 w 14"/>
                <a:gd name="T5" fmla="*/ 12 h 26"/>
                <a:gd name="T6" fmla="*/ 6 w 14"/>
                <a:gd name="T7" fmla="*/ 8 h 26"/>
                <a:gd name="T8" fmla="*/ 6 w 14"/>
                <a:gd name="T9" fmla="*/ 8 h 26"/>
                <a:gd name="T10" fmla="*/ 8 w 14"/>
                <a:gd name="T11" fmla="*/ 6 h 26"/>
                <a:gd name="T12" fmla="*/ 8 w 14"/>
                <a:gd name="T13" fmla="*/ 6 h 26"/>
                <a:gd name="T14" fmla="*/ 10 w 14"/>
                <a:gd name="T15" fmla="*/ 4 h 26"/>
                <a:gd name="T16" fmla="*/ 10 w 14"/>
                <a:gd name="T17" fmla="*/ 4 h 26"/>
                <a:gd name="T18" fmla="*/ 12 w 14"/>
                <a:gd name="T19" fmla="*/ 6 h 26"/>
                <a:gd name="T20" fmla="*/ 14 w 14"/>
                <a:gd name="T21" fmla="*/ 2 h 26"/>
                <a:gd name="T22" fmla="*/ 14 w 14"/>
                <a:gd name="T23" fmla="*/ 2 h 26"/>
                <a:gd name="T24" fmla="*/ 10 w 14"/>
                <a:gd name="T25" fmla="*/ 0 h 26"/>
                <a:gd name="T26" fmla="*/ 10 w 14"/>
                <a:gd name="T27" fmla="*/ 0 h 26"/>
                <a:gd name="T28" fmla="*/ 8 w 14"/>
                <a:gd name="T29" fmla="*/ 2 h 26"/>
                <a:gd name="T30" fmla="*/ 8 w 14"/>
                <a:gd name="T31" fmla="*/ 2 h 26"/>
                <a:gd name="T32" fmla="*/ 4 w 14"/>
                <a:gd name="T33" fmla="*/ 4 h 26"/>
                <a:gd name="T34" fmla="*/ 4 w 14"/>
                <a:gd name="T35" fmla="*/ 0 h 26"/>
                <a:gd name="T36" fmla="*/ 0 w 14"/>
                <a:gd name="T37" fmla="*/ 0 h 26"/>
                <a:gd name="T38" fmla="*/ 0 w 14"/>
                <a:gd name="T39" fmla="*/ 26 h 26"/>
                <a:gd name="T40" fmla="*/ 6 w 14"/>
                <a:gd name="T41" fmla="*/ 26 h 26"/>
                <a:gd name="T42" fmla="*/ 6 w 14"/>
                <a:gd name="T4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26">
                  <a:moveTo>
                    <a:pt x="6" y="26"/>
                  </a:moveTo>
                  <a:lnTo>
                    <a:pt x="6" y="12"/>
                  </a:lnTo>
                  <a:lnTo>
                    <a:pt x="6" y="12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4" y="4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6"/>
                  </a:lnTo>
                  <a:lnTo>
                    <a:pt x="6" y="26"/>
                  </a:lnTo>
                  <a:lnTo>
                    <a:pt x="6" y="2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" name="Freeform 628"/>
            <p:cNvSpPr>
              <a:spLocks/>
            </p:cNvSpPr>
            <p:nvPr/>
          </p:nvSpPr>
          <p:spPr bwMode="auto">
            <a:xfrm>
              <a:off x="4217988" y="2755900"/>
              <a:ext cx="53975" cy="73025"/>
            </a:xfrm>
            <a:custGeom>
              <a:avLst/>
              <a:gdLst>
                <a:gd name="T0" fmla="*/ 34 w 34"/>
                <a:gd name="T1" fmla="*/ 46 h 46"/>
                <a:gd name="T2" fmla="*/ 34 w 34"/>
                <a:gd name="T3" fmla="*/ 40 h 46"/>
                <a:gd name="T4" fmla="*/ 6 w 34"/>
                <a:gd name="T5" fmla="*/ 40 h 46"/>
                <a:gd name="T6" fmla="*/ 6 w 34"/>
                <a:gd name="T7" fmla="*/ 24 h 46"/>
                <a:gd name="T8" fmla="*/ 32 w 34"/>
                <a:gd name="T9" fmla="*/ 24 h 46"/>
                <a:gd name="T10" fmla="*/ 32 w 34"/>
                <a:gd name="T11" fmla="*/ 20 h 46"/>
                <a:gd name="T12" fmla="*/ 6 w 34"/>
                <a:gd name="T13" fmla="*/ 20 h 46"/>
                <a:gd name="T14" fmla="*/ 6 w 34"/>
                <a:gd name="T15" fmla="*/ 6 h 46"/>
                <a:gd name="T16" fmla="*/ 34 w 34"/>
                <a:gd name="T17" fmla="*/ 6 h 46"/>
                <a:gd name="T18" fmla="*/ 34 w 34"/>
                <a:gd name="T19" fmla="*/ 0 h 46"/>
                <a:gd name="T20" fmla="*/ 0 w 34"/>
                <a:gd name="T21" fmla="*/ 0 h 46"/>
                <a:gd name="T22" fmla="*/ 0 w 34"/>
                <a:gd name="T23" fmla="*/ 46 h 46"/>
                <a:gd name="T24" fmla="*/ 34 w 34"/>
                <a:gd name="T25" fmla="*/ 46 h 46"/>
                <a:gd name="T26" fmla="*/ 34 w 34"/>
                <a:gd name="T27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4" h="46">
                  <a:moveTo>
                    <a:pt x="34" y="46"/>
                  </a:moveTo>
                  <a:lnTo>
                    <a:pt x="34" y="40"/>
                  </a:lnTo>
                  <a:lnTo>
                    <a:pt x="6" y="40"/>
                  </a:lnTo>
                  <a:lnTo>
                    <a:pt x="6" y="24"/>
                  </a:lnTo>
                  <a:lnTo>
                    <a:pt x="32" y="24"/>
                  </a:lnTo>
                  <a:lnTo>
                    <a:pt x="32" y="20"/>
                  </a:lnTo>
                  <a:lnTo>
                    <a:pt x="6" y="20"/>
                  </a:lnTo>
                  <a:lnTo>
                    <a:pt x="6" y="6"/>
                  </a:lnTo>
                  <a:lnTo>
                    <a:pt x="34" y="6"/>
                  </a:lnTo>
                  <a:lnTo>
                    <a:pt x="34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34" y="46"/>
                  </a:lnTo>
                  <a:lnTo>
                    <a:pt x="34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" name="Freeform 629"/>
            <p:cNvSpPr>
              <a:spLocks noEditPoints="1"/>
            </p:cNvSpPr>
            <p:nvPr/>
          </p:nvSpPr>
          <p:spPr bwMode="auto">
            <a:xfrm>
              <a:off x="3868738" y="2755900"/>
              <a:ext cx="60325" cy="73025"/>
            </a:xfrm>
            <a:custGeom>
              <a:avLst/>
              <a:gdLst>
                <a:gd name="T0" fmla="*/ 16 w 38"/>
                <a:gd name="T1" fmla="*/ 46 h 46"/>
                <a:gd name="T2" fmla="*/ 16 w 38"/>
                <a:gd name="T3" fmla="*/ 46 h 46"/>
                <a:gd name="T4" fmla="*/ 24 w 38"/>
                <a:gd name="T5" fmla="*/ 44 h 46"/>
                <a:gd name="T6" fmla="*/ 24 w 38"/>
                <a:gd name="T7" fmla="*/ 44 h 46"/>
                <a:gd name="T8" fmla="*/ 30 w 38"/>
                <a:gd name="T9" fmla="*/ 42 h 46"/>
                <a:gd name="T10" fmla="*/ 30 w 38"/>
                <a:gd name="T11" fmla="*/ 42 h 46"/>
                <a:gd name="T12" fmla="*/ 34 w 38"/>
                <a:gd name="T13" fmla="*/ 38 h 46"/>
                <a:gd name="T14" fmla="*/ 34 w 38"/>
                <a:gd name="T15" fmla="*/ 38 h 46"/>
                <a:gd name="T16" fmla="*/ 36 w 38"/>
                <a:gd name="T17" fmla="*/ 32 h 46"/>
                <a:gd name="T18" fmla="*/ 36 w 38"/>
                <a:gd name="T19" fmla="*/ 32 h 46"/>
                <a:gd name="T20" fmla="*/ 38 w 38"/>
                <a:gd name="T21" fmla="*/ 22 h 46"/>
                <a:gd name="T22" fmla="*/ 38 w 38"/>
                <a:gd name="T23" fmla="*/ 22 h 46"/>
                <a:gd name="T24" fmla="*/ 36 w 38"/>
                <a:gd name="T25" fmla="*/ 12 h 46"/>
                <a:gd name="T26" fmla="*/ 36 w 38"/>
                <a:gd name="T27" fmla="*/ 12 h 46"/>
                <a:gd name="T28" fmla="*/ 34 w 38"/>
                <a:gd name="T29" fmla="*/ 8 h 46"/>
                <a:gd name="T30" fmla="*/ 30 w 38"/>
                <a:gd name="T31" fmla="*/ 4 h 46"/>
                <a:gd name="T32" fmla="*/ 30 w 38"/>
                <a:gd name="T33" fmla="*/ 4 h 46"/>
                <a:gd name="T34" fmla="*/ 24 w 38"/>
                <a:gd name="T35" fmla="*/ 0 h 46"/>
                <a:gd name="T36" fmla="*/ 24 w 38"/>
                <a:gd name="T37" fmla="*/ 0 h 46"/>
                <a:gd name="T38" fmla="*/ 16 w 38"/>
                <a:gd name="T39" fmla="*/ 0 h 46"/>
                <a:gd name="T40" fmla="*/ 0 w 38"/>
                <a:gd name="T41" fmla="*/ 0 h 46"/>
                <a:gd name="T42" fmla="*/ 0 w 38"/>
                <a:gd name="T43" fmla="*/ 46 h 46"/>
                <a:gd name="T44" fmla="*/ 16 w 38"/>
                <a:gd name="T45" fmla="*/ 46 h 46"/>
                <a:gd name="T46" fmla="*/ 16 w 38"/>
                <a:gd name="T47" fmla="*/ 46 h 46"/>
                <a:gd name="T48" fmla="*/ 6 w 38"/>
                <a:gd name="T49" fmla="*/ 6 h 46"/>
                <a:gd name="T50" fmla="*/ 16 w 38"/>
                <a:gd name="T51" fmla="*/ 6 h 46"/>
                <a:gd name="T52" fmla="*/ 16 w 38"/>
                <a:gd name="T53" fmla="*/ 6 h 46"/>
                <a:gd name="T54" fmla="*/ 24 w 38"/>
                <a:gd name="T55" fmla="*/ 6 h 46"/>
                <a:gd name="T56" fmla="*/ 24 w 38"/>
                <a:gd name="T57" fmla="*/ 6 h 46"/>
                <a:gd name="T58" fmla="*/ 26 w 38"/>
                <a:gd name="T59" fmla="*/ 8 h 46"/>
                <a:gd name="T60" fmla="*/ 30 w 38"/>
                <a:gd name="T61" fmla="*/ 12 h 46"/>
                <a:gd name="T62" fmla="*/ 30 w 38"/>
                <a:gd name="T63" fmla="*/ 12 h 46"/>
                <a:gd name="T64" fmla="*/ 30 w 38"/>
                <a:gd name="T65" fmla="*/ 16 h 46"/>
                <a:gd name="T66" fmla="*/ 32 w 38"/>
                <a:gd name="T67" fmla="*/ 22 h 46"/>
                <a:gd name="T68" fmla="*/ 32 w 38"/>
                <a:gd name="T69" fmla="*/ 22 h 46"/>
                <a:gd name="T70" fmla="*/ 30 w 38"/>
                <a:gd name="T71" fmla="*/ 32 h 46"/>
                <a:gd name="T72" fmla="*/ 30 w 38"/>
                <a:gd name="T73" fmla="*/ 32 h 46"/>
                <a:gd name="T74" fmla="*/ 26 w 38"/>
                <a:gd name="T75" fmla="*/ 36 h 46"/>
                <a:gd name="T76" fmla="*/ 26 w 38"/>
                <a:gd name="T77" fmla="*/ 36 h 46"/>
                <a:gd name="T78" fmla="*/ 22 w 38"/>
                <a:gd name="T79" fmla="*/ 40 h 46"/>
                <a:gd name="T80" fmla="*/ 22 w 38"/>
                <a:gd name="T81" fmla="*/ 40 h 46"/>
                <a:gd name="T82" fmla="*/ 16 w 38"/>
                <a:gd name="T83" fmla="*/ 40 h 46"/>
                <a:gd name="T84" fmla="*/ 6 w 38"/>
                <a:gd name="T85" fmla="*/ 40 h 46"/>
                <a:gd name="T86" fmla="*/ 6 w 38"/>
                <a:gd name="T87" fmla="*/ 6 h 46"/>
                <a:gd name="T88" fmla="*/ 6 w 38"/>
                <a:gd name="T89" fmla="*/ 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" h="46">
                  <a:moveTo>
                    <a:pt x="16" y="46"/>
                  </a:moveTo>
                  <a:lnTo>
                    <a:pt x="16" y="46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6" y="12"/>
                  </a:lnTo>
                  <a:lnTo>
                    <a:pt x="36" y="12"/>
                  </a:lnTo>
                  <a:lnTo>
                    <a:pt x="34" y="8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16" y="46"/>
                  </a:lnTo>
                  <a:lnTo>
                    <a:pt x="16" y="46"/>
                  </a:lnTo>
                  <a:close/>
                  <a:moveTo>
                    <a:pt x="6" y="6"/>
                  </a:moveTo>
                  <a:lnTo>
                    <a:pt x="16" y="6"/>
                  </a:lnTo>
                  <a:lnTo>
                    <a:pt x="16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8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0" y="16"/>
                  </a:lnTo>
                  <a:lnTo>
                    <a:pt x="32" y="22"/>
                  </a:lnTo>
                  <a:lnTo>
                    <a:pt x="32" y="22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16" y="40"/>
                  </a:lnTo>
                  <a:lnTo>
                    <a:pt x="6" y="40"/>
                  </a:lnTo>
                  <a:lnTo>
                    <a:pt x="6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" name="Freeform 630"/>
            <p:cNvSpPr>
              <a:spLocks/>
            </p:cNvSpPr>
            <p:nvPr/>
          </p:nvSpPr>
          <p:spPr bwMode="auto">
            <a:xfrm>
              <a:off x="3519488" y="2752725"/>
              <a:ext cx="63500" cy="76200"/>
            </a:xfrm>
            <a:custGeom>
              <a:avLst/>
              <a:gdLst>
                <a:gd name="T0" fmla="*/ 28 w 40"/>
                <a:gd name="T1" fmla="*/ 40 h 48"/>
                <a:gd name="T2" fmla="*/ 28 w 40"/>
                <a:gd name="T3" fmla="*/ 40 h 48"/>
                <a:gd name="T4" fmla="*/ 26 w 40"/>
                <a:gd name="T5" fmla="*/ 42 h 48"/>
                <a:gd name="T6" fmla="*/ 20 w 40"/>
                <a:gd name="T7" fmla="*/ 44 h 48"/>
                <a:gd name="T8" fmla="*/ 20 w 40"/>
                <a:gd name="T9" fmla="*/ 44 h 48"/>
                <a:gd name="T10" fmla="*/ 12 w 40"/>
                <a:gd name="T11" fmla="*/ 42 h 48"/>
                <a:gd name="T12" fmla="*/ 12 w 40"/>
                <a:gd name="T13" fmla="*/ 42 h 48"/>
                <a:gd name="T14" fmla="*/ 10 w 40"/>
                <a:gd name="T15" fmla="*/ 38 h 48"/>
                <a:gd name="T16" fmla="*/ 8 w 40"/>
                <a:gd name="T17" fmla="*/ 34 h 48"/>
                <a:gd name="T18" fmla="*/ 8 w 40"/>
                <a:gd name="T19" fmla="*/ 34 h 48"/>
                <a:gd name="T20" fmla="*/ 6 w 40"/>
                <a:gd name="T21" fmla="*/ 24 h 48"/>
                <a:gd name="T22" fmla="*/ 6 w 40"/>
                <a:gd name="T23" fmla="*/ 24 h 48"/>
                <a:gd name="T24" fmla="*/ 8 w 40"/>
                <a:gd name="T25" fmla="*/ 16 h 48"/>
                <a:gd name="T26" fmla="*/ 8 w 40"/>
                <a:gd name="T27" fmla="*/ 16 h 48"/>
                <a:gd name="T28" fmla="*/ 8 w 40"/>
                <a:gd name="T29" fmla="*/ 12 h 48"/>
                <a:gd name="T30" fmla="*/ 12 w 40"/>
                <a:gd name="T31" fmla="*/ 8 h 48"/>
                <a:gd name="T32" fmla="*/ 12 w 40"/>
                <a:gd name="T33" fmla="*/ 8 h 48"/>
                <a:gd name="T34" fmla="*/ 16 w 40"/>
                <a:gd name="T35" fmla="*/ 6 h 48"/>
                <a:gd name="T36" fmla="*/ 20 w 40"/>
                <a:gd name="T37" fmla="*/ 6 h 48"/>
                <a:gd name="T38" fmla="*/ 20 w 40"/>
                <a:gd name="T39" fmla="*/ 6 h 48"/>
                <a:gd name="T40" fmla="*/ 26 w 40"/>
                <a:gd name="T41" fmla="*/ 6 h 48"/>
                <a:gd name="T42" fmla="*/ 28 w 40"/>
                <a:gd name="T43" fmla="*/ 8 h 48"/>
                <a:gd name="T44" fmla="*/ 28 w 40"/>
                <a:gd name="T45" fmla="*/ 8 h 48"/>
                <a:gd name="T46" fmla="*/ 32 w 40"/>
                <a:gd name="T47" fmla="*/ 12 h 48"/>
                <a:gd name="T48" fmla="*/ 34 w 40"/>
                <a:gd name="T49" fmla="*/ 16 h 48"/>
                <a:gd name="T50" fmla="*/ 40 w 40"/>
                <a:gd name="T51" fmla="*/ 14 h 48"/>
                <a:gd name="T52" fmla="*/ 40 w 40"/>
                <a:gd name="T53" fmla="*/ 14 h 48"/>
                <a:gd name="T54" fmla="*/ 36 w 40"/>
                <a:gd name="T55" fmla="*/ 8 h 48"/>
                <a:gd name="T56" fmla="*/ 32 w 40"/>
                <a:gd name="T57" fmla="*/ 4 h 48"/>
                <a:gd name="T58" fmla="*/ 32 w 40"/>
                <a:gd name="T59" fmla="*/ 4 h 48"/>
                <a:gd name="T60" fmla="*/ 28 w 40"/>
                <a:gd name="T61" fmla="*/ 2 h 48"/>
                <a:gd name="T62" fmla="*/ 20 w 40"/>
                <a:gd name="T63" fmla="*/ 0 h 48"/>
                <a:gd name="T64" fmla="*/ 20 w 40"/>
                <a:gd name="T65" fmla="*/ 0 h 48"/>
                <a:gd name="T66" fmla="*/ 16 w 40"/>
                <a:gd name="T67" fmla="*/ 2 h 48"/>
                <a:gd name="T68" fmla="*/ 10 w 40"/>
                <a:gd name="T69" fmla="*/ 4 h 48"/>
                <a:gd name="T70" fmla="*/ 10 w 40"/>
                <a:gd name="T71" fmla="*/ 4 h 48"/>
                <a:gd name="T72" fmla="*/ 6 w 40"/>
                <a:gd name="T73" fmla="*/ 8 h 48"/>
                <a:gd name="T74" fmla="*/ 2 w 40"/>
                <a:gd name="T75" fmla="*/ 12 h 48"/>
                <a:gd name="T76" fmla="*/ 2 w 40"/>
                <a:gd name="T77" fmla="*/ 12 h 48"/>
                <a:gd name="T78" fmla="*/ 0 w 40"/>
                <a:gd name="T79" fmla="*/ 18 h 48"/>
                <a:gd name="T80" fmla="*/ 0 w 40"/>
                <a:gd name="T81" fmla="*/ 24 h 48"/>
                <a:gd name="T82" fmla="*/ 0 w 40"/>
                <a:gd name="T83" fmla="*/ 24 h 48"/>
                <a:gd name="T84" fmla="*/ 0 w 40"/>
                <a:gd name="T85" fmla="*/ 30 h 48"/>
                <a:gd name="T86" fmla="*/ 2 w 40"/>
                <a:gd name="T87" fmla="*/ 36 h 48"/>
                <a:gd name="T88" fmla="*/ 2 w 40"/>
                <a:gd name="T89" fmla="*/ 36 h 48"/>
                <a:gd name="T90" fmla="*/ 4 w 40"/>
                <a:gd name="T91" fmla="*/ 42 h 48"/>
                <a:gd name="T92" fmla="*/ 8 w 40"/>
                <a:gd name="T93" fmla="*/ 46 h 48"/>
                <a:gd name="T94" fmla="*/ 8 w 40"/>
                <a:gd name="T95" fmla="*/ 46 h 48"/>
                <a:gd name="T96" fmla="*/ 14 w 40"/>
                <a:gd name="T97" fmla="*/ 48 h 48"/>
                <a:gd name="T98" fmla="*/ 20 w 40"/>
                <a:gd name="T99" fmla="*/ 48 h 48"/>
                <a:gd name="T100" fmla="*/ 20 w 40"/>
                <a:gd name="T101" fmla="*/ 48 h 48"/>
                <a:gd name="T102" fmla="*/ 28 w 40"/>
                <a:gd name="T103" fmla="*/ 48 h 48"/>
                <a:gd name="T104" fmla="*/ 32 w 40"/>
                <a:gd name="T105" fmla="*/ 44 h 48"/>
                <a:gd name="T106" fmla="*/ 32 w 40"/>
                <a:gd name="T107" fmla="*/ 44 h 48"/>
                <a:gd name="T108" fmla="*/ 38 w 40"/>
                <a:gd name="T109" fmla="*/ 40 h 48"/>
                <a:gd name="T110" fmla="*/ 40 w 40"/>
                <a:gd name="T111" fmla="*/ 34 h 48"/>
                <a:gd name="T112" fmla="*/ 34 w 40"/>
                <a:gd name="T113" fmla="*/ 32 h 48"/>
                <a:gd name="T114" fmla="*/ 34 w 40"/>
                <a:gd name="T115" fmla="*/ 32 h 48"/>
                <a:gd name="T116" fmla="*/ 32 w 40"/>
                <a:gd name="T117" fmla="*/ 36 h 48"/>
                <a:gd name="T118" fmla="*/ 28 w 40"/>
                <a:gd name="T119" fmla="*/ 40 h 48"/>
                <a:gd name="T120" fmla="*/ 28 w 40"/>
                <a:gd name="T121" fmla="*/ 4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" h="48">
                  <a:moveTo>
                    <a:pt x="28" y="40"/>
                  </a:moveTo>
                  <a:lnTo>
                    <a:pt x="28" y="40"/>
                  </a:lnTo>
                  <a:lnTo>
                    <a:pt x="26" y="42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12" y="42"/>
                  </a:lnTo>
                  <a:lnTo>
                    <a:pt x="12" y="42"/>
                  </a:lnTo>
                  <a:lnTo>
                    <a:pt x="10" y="38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6" y="24"/>
                  </a:lnTo>
                  <a:lnTo>
                    <a:pt x="6" y="2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6" y="6"/>
                  </a:lnTo>
                  <a:lnTo>
                    <a:pt x="28" y="8"/>
                  </a:lnTo>
                  <a:lnTo>
                    <a:pt x="28" y="8"/>
                  </a:lnTo>
                  <a:lnTo>
                    <a:pt x="32" y="12"/>
                  </a:lnTo>
                  <a:lnTo>
                    <a:pt x="34" y="16"/>
                  </a:lnTo>
                  <a:lnTo>
                    <a:pt x="40" y="14"/>
                  </a:lnTo>
                  <a:lnTo>
                    <a:pt x="40" y="14"/>
                  </a:lnTo>
                  <a:lnTo>
                    <a:pt x="36" y="8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6" y="8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4" y="42"/>
                  </a:lnTo>
                  <a:lnTo>
                    <a:pt x="8" y="46"/>
                  </a:lnTo>
                  <a:lnTo>
                    <a:pt x="8" y="46"/>
                  </a:lnTo>
                  <a:lnTo>
                    <a:pt x="14" y="48"/>
                  </a:lnTo>
                  <a:lnTo>
                    <a:pt x="20" y="48"/>
                  </a:lnTo>
                  <a:lnTo>
                    <a:pt x="20" y="48"/>
                  </a:lnTo>
                  <a:lnTo>
                    <a:pt x="28" y="48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0" y="34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2" y="36"/>
                  </a:lnTo>
                  <a:lnTo>
                    <a:pt x="28" y="40"/>
                  </a:lnTo>
                  <a:lnTo>
                    <a:pt x="28" y="4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" name="Freeform 631"/>
            <p:cNvSpPr>
              <a:spLocks noEditPoints="1"/>
            </p:cNvSpPr>
            <p:nvPr/>
          </p:nvSpPr>
          <p:spPr bwMode="auto">
            <a:xfrm>
              <a:off x="3176588" y="2755900"/>
              <a:ext cx="53975" cy="73025"/>
            </a:xfrm>
            <a:custGeom>
              <a:avLst/>
              <a:gdLst>
                <a:gd name="T0" fmla="*/ 18 w 34"/>
                <a:gd name="T1" fmla="*/ 46 h 46"/>
                <a:gd name="T2" fmla="*/ 24 w 34"/>
                <a:gd name="T3" fmla="*/ 44 h 46"/>
                <a:gd name="T4" fmla="*/ 30 w 34"/>
                <a:gd name="T5" fmla="*/ 42 h 46"/>
                <a:gd name="T6" fmla="*/ 32 w 34"/>
                <a:gd name="T7" fmla="*/ 38 h 46"/>
                <a:gd name="T8" fmla="*/ 34 w 34"/>
                <a:gd name="T9" fmla="*/ 32 h 46"/>
                <a:gd name="T10" fmla="*/ 32 w 34"/>
                <a:gd name="T11" fmla="*/ 26 h 46"/>
                <a:gd name="T12" fmla="*/ 30 w 34"/>
                <a:gd name="T13" fmla="*/ 22 h 46"/>
                <a:gd name="T14" fmla="*/ 26 w 34"/>
                <a:gd name="T15" fmla="*/ 22 h 46"/>
                <a:gd name="T16" fmla="*/ 30 w 34"/>
                <a:gd name="T17" fmla="*/ 16 h 46"/>
                <a:gd name="T18" fmla="*/ 32 w 34"/>
                <a:gd name="T19" fmla="*/ 12 h 46"/>
                <a:gd name="T20" fmla="*/ 30 w 34"/>
                <a:gd name="T21" fmla="*/ 6 h 46"/>
                <a:gd name="T22" fmla="*/ 26 w 34"/>
                <a:gd name="T23" fmla="*/ 2 h 46"/>
                <a:gd name="T24" fmla="*/ 0 w 34"/>
                <a:gd name="T25" fmla="*/ 0 h 46"/>
                <a:gd name="T26" fmla="*/ 18 w 34"/>
                <a:gd name="T27" fmla="*/ 46 h 46"/>
                <a:gd name="T28" fmla="*/ 6 w 34"/>
                <a:gd name="T29" fmla="*/ 6 h 46"/>
                <a:gd name="T30" fmla="*/ 14 w 34"/>
                <a:gd name="T31" fmla="*/ 6 h 46"/>
                <a:gd name="T32" fmla="*/ 22 w 34"/>
                <a:gd name="T33" fmla="*/ 6 h 46"/>
                <a:gd name="T34" fmla="*/ 26 w 34"/>
                <a:gd name="T35" fmla="*/ 8 h 46"/>
                <a:gd name="T36" fmla="*/ 26 w 34"/>
                <a:gd name="T37" fmla="*/ 12 h 46"/>
                <a:gd name="T38" fmla="*/ 24 w 34"/>
                <a:gd name="T39" fmla="*/ 16 h 46"/>
                <a:gd name="T40" fmla="*/ 22 w 34"/>
                <a:gd name="T41" fmla="*/ 18 h 46"/>
                <a:gd name="T42" fmla="*/ 6 w 34"/>
                <a:gd name="T43" fmla="*/ 18 h 46"/>
                <a:gd name="T44" fmla="*/ 6 w 34"/>
                <a:gd name="T45" fmla="*/ 6 h 46"/>
                <a:gd name="T46" fmla="*/ 16 w 34"/>
                <a:gd name="T47" fmla="*/ 24 h 46"/>
                <a:gd name="T48" fmla="*/ 24 w 34"/>
                <a:gd name="T49" fmla="*/ 26 h 46"/>
                <a:gd name="T50" fmla="*/ 26 w 34"/>
                <a:gd name="T51" fmla="*/ 28 h 46"/>
                <a:gd name="T52" fmla="*/ 28 w 34"/>
                <a:gd name="T53" fmla="*/ 32 h 46"/>
                <a:gd name="T54" fmla="*/ 28 w 34"/>
                <a:gd name="T55" fmla="*/ 36 h 46"/>
                <a:gd name="T56" fmla="*/ 24 w 34"/>
                <a:gd name="T57" fmla="*/ 38 h 46"/>
                <a:gd name="T58" fmla="*/ 22 w 34"/>
                <a:gd name="T59" fmla="*/ 40 h 46"/>
                <a:gd name="T60" fmla="*/ 18 w 34"/>
                <a:gd name="T61" fmla="*/ 40 h 46"/>
                <a:gd name="T62" fmla="*/ 6 w 34"/>
                <a:gd name="T63" fmla="*/ 2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" h="46">
                  <a:moveTo>
                    <a:pt x="18" y="46"/>
                  </a:moveTo>
                  <a:lnTo>
                    <a:pt x="18" y="46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28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30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16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2" y="12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46"/>
                  </a:lnTo>
                  <a:lnTo>
                    <a:pt x="18" y="46"/>
                  </a:lnTo>
                  <a:lnTo>
                    <a:pt x="18" y="46"/>
                  </a:lnTo>
                  <a:close/>
                  <a:moveTo>
                    <a:pt x="6" y="6"/>
                  </a:moveTo>
                  <a:lnTo>
                    <a:pt x="14" y="6"/>
                  </a:lnTo>
                  <a:lnTo>
                    <a:pt x="14" y="6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16" y="18"/>
                  </a:lnTo>
                  <a:lnTo>
                    <a:pt x="6" y="18"/>
                  </a:lnTo>
                  <a:lnTo>
                    <a:pt x="6" y="6"/>
                  </a:lnTo>
                  <a:lnTo>
                    <a:pt x="6" y="6"/>
                  </a:lnTo>
                  <a:close/>
                  <a:moveTo>
                    <a:pt x="6" y="24"/>
                  </a:moveTo>
                  <a:lnTo>
                    <a:pt x="16" y="24"/>
                  </a:lnTo>
                  <a:lnTo>
                    <a:pt x="16" y="24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6" y="28"/>
                  </a:lnTo>
                  <a:lnTo>
                    <a:pt x="26" y="28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4" y="38"/>
                  </a:lnTo>
                  <a:lnTo>
                    <a:pt x="2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18" y="40"/>
                  </a:lnTo>
                  <a:lnTo>
                    <a:pt x="6" y="40"/>
                  </a:lnTo>
                  <a:lnTo>
                    <a:pt x="6" y="24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" name="Freeform 632"/>
            <p:cNvSpPr>
              <a:spLocks noEditPoints="1"/>
            </p:cNvSpPr>
            <p:nvPr/>
          </p:nvSpPr>
          <p:spPr bwMode="auto">
            <a:xfrm>
              <a:off x="2820988" y="2755900"/>
              <a:ext cx="69850" cy="73025"/>
            </a:xfrm>
            <a:custGeom>
              <a:avLst/>
              <a:gdLst>
                <a:gd name="T0" fmla="*/ 6 w 44"/>
                <a:gd name="T1" fmla="*/ 46 h 46"/>
                <a:gd name="T2" fmla="*/ 12 w 44"/>
                <a:gd name="T3" fmla="*/ 32 h 46"/>
                <a:gd name="T4" fmla="*/ 30 w 44"/>
                <a:gd name="T5" fmla="*/ 32 h 46"/>
                <a:gd name="T6" fmla="*/ 36 w 44"/>
                <a:gd name="T7" fmla="*/ 46 h 46"/>
                <a:gd name="T8" fmla="*/ 44 w 44"/>
                <a:gd name="T9" fmla="*/ 46 h 46"/>
                <a:gd name="T10" fmla="*/ 24 w 44"/>
                <a:gd name="T11" fmla="*/ 0 h 46"/>
                <a:gd name="T12" fmla="*/ 18 w 44"/>
                <a:gd name="T13" fmla="*/ 0 h 46"/>
                <a:gd name="T14" fmla="*/ 0 w 44"/>
                <a:gd name="T15" fmla="*/ 46 h 46"/>
                <a:gd name="T16" fmla="*/ 6 w 44"/>
                <a:gd name="T17" fmla="*/ 46 h 46"/>
                <a:gd name="T18" fmla="*/ 6 w 44"/>
                <a:gd name="T19" fmla="*/ 46 h 46"/>
                <a:gd name="T20" fmla="*/ 18 w 44"/>
                <a:gd name="T21" fmla="*/ 14 h 46"/>
                <a:gd name="T22" fmla="*/ 18 w 44"/>
                <a:gd name="T23" fmla="*/ 14 h 46"/>
                <a:gd name="T24" fmla="*/ 22 w 44"/>
                <a:gd name="T25" fmla="*/ 4 h 46"/>
                <a:gd name="T26" fmla="*/ 22 w 44"/>
                <a:gd name="T27" fmla="*/ 4 h 46"/>
                <a:gd name="T28" fmla="*/ 24 w 44"/>
                <a:gd name="T29" fmla="*/ 14 h 46"/>
                <a:gd name="T30" fmla="*/ 30 w 44"/>
                <a:gd name="T31" fmla="*/ 26 h 46"/>
                <a:gd name="T32" fmla="*/ 14 w 44"/>
                <a:gd name="T33" fmla="*/ 26 h 46"/>
                <a:gd name="T34" fmla="*/ 18 w 44"/>
                <a:gd name="T35" fmla="*/ 14 h 46"/>
                <a:gd name="T36" fmla="*/ 18 w 44"/>
                <a:gd name="T37" fmla="*/ 1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" h="46">
                  <a:moveTo>
                    <a:pt x="6" y="46"/>
                  </a:moveTo>
                  <a:lnTo>
                    <a:pt x="12" y="32"/>
                  </a:lnTo>
                  <a:lnTo>
                    <a:pt x="30" y="32"/>
                  </a:lnTo>
                  <a:lnTo>
                    <a:pt x="36" y="46"/>
                  </a:lnTo>
                  <a:lnTo>
                    <a:pt x="44" y="4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6" y="46"/>
                  </a:lnTo>
                  <a:close/>
                  <a:moveTo>
                    <a:pt x="18" y="14"/>
                  </a:moveTo>
                  <a:lnTo>
                    <a:pt x="18" y="1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4" y="14"/>
                  </a:lnTo>
                  <a:lnTo>
                    <a:pt x="30" y="26"/>
                  </a:lnTo>
                  <a:lnTo>
                    <a:pt x="14" y="26"/>
                  </a:lnTo>
                  <a:lnTo>
                    <a:pt x="18" y="14"/>
                  </a:lnTo>
                  <a:lnTo>
                    <a:pt x="18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" name="Line 633"/>
            <p:cNvSpPr>
              <a:spLocks noChangeShapeType="1"/>
            </p:cNvSpPr>
            <p:nvPr/>
          </p:nvSpPr>
          <p:spPr bwMode="auto">
            <a:xfrm>
              <a:off x="2351088" y="2701925"/>
              <a:ext cx="3333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" name="Line 634"/>
            <p:cNvSpPr>
              <a:spLocks noChangeShapeType="1"/>
            </p:cNvSpPr>
            <p:nvPr/>
          </p:nvSpPr>
          <p:spPr bwMode="auto">
            <a:xfrm>
              <a:off x="2351088" y="416242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" name="Line 635"/>
            <p:cNvSpPr>
              <a:spLocks noChangeShapeType="1"/>
            </p:cNvSpPr>
            <p:nvPr/>
          </p:nvSpPr>
          <p:spPr bwMode="auto">
            <a:xfrm>
              <a:off x="2351088" y="2701925"/>
              <a:ext cx="0" cy="2159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" name="Line 636"/>
            <p:cNvSpPr>
              <a:spLocks noChangeShapeType="1"/>
            </p:cNvSpPr>
            <p:nvPr/>
          </p:nvSpPr>
          <p:spPr bwMode="auto">
            <a:xfrm>
              <a:off x="4421188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" name="Line 637"/>
            <p:cNvSpPr>
              <a:spLocks noChangeShapeType="1"/>
            </p:cNvSpPr>
            <p:nvPr/>
          </p:nvSpPr>
          <p:spPr bwMode="auto">
            <a:xfrm>
              <a:off x="2684463" y="2701925"/>
              <a:ext cx="17367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6" name="Line 638"/>
            <p:cNvSpPr>
              <a:spLocks noChangeShapeType="1"/>
            </p:cNvSpPr>
            <p:nvPr/>
          </p:nvSpPr>
          <p:spPr bwMode="auto">
            <a:xfrm>
              <a:off x="2351088" y="291782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7" name="Line 639"/>
            <p:cNvSpPr>
              <a:spLocks noChangeShapeType="1"/>
            </p:cNvSpPr>
            <p:nvPr/>
          </p:nvSpPr>
          <p:spPr bwMode="auto">
            <a:xfrm>
              <a:off x="2351088" y="2917825"/>
              <a:ext cx="0" cy="12446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8" name="Line 640"/>
            <p:cNvSpPr>
              <a:spLocks noChangeShapeType="1"/>
            </p:cNvSpPr>
            <p:nvPr/>
          </p:nvSpPr>
          <p:spPr bwMode="auto">
            <a:xfrm>
              <a:off x="2684463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9" name="Line 641"/>
            <p:cNvSpPr>
              <a:spLocks noChangeShapeType="1"/>
            </p:cNvSpPr>
            <p:nvPr/>
          </p:nvSpPr>
          <p:spPr bwMode="auto">
            <a:xfrm>
              <a:off x="3030538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0" name="Line 642"/>
            <p:cNvSpPr>
              <a:spLocks noChangeShapeType="1"/>
            </p:cNvSpPr>
            <p:nvPr/>
          </p:nvSpPr>
          <p:spPr bwMode="auto">
            <a:xfrm>
              <a:off x="3376613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1" name="Line 643"/>
            <p:cNvSpPr>
              <a:spLocks noChangeShapeType="1"/>
            </p:cNvSpPr>
            <p:nvPr/>
          </p:nvSpPr>
          <p:spPr bwMode="auto">
            <a:xfrm>
              <a:off x="3722688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2" name="Line 644"/>
            <p:cNvSpPr>
              <a:spLocks noChangeShapeType="1"/>
            </p:cNvSpPr>
            <p:nvPr/>
          </p:nvSpPr>
          <p:spPr bwMode="auto">
            <a:xfrm>
              <a:off x="4071938" y="2701925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3" name="Line 645"/>
            <p:cNvSpPr>
              <a:spLocks noChangeShapeType="1"/>
            </p:cNvSpPr>
            <p:nvPr/>
          </p:nvSpPr>
          <p:spPr bwMode="auto">
            <a:xfrm>
              <a:off x="2351088" y="304482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4" name="Line 646"/>
            <p:cNvSpPr>
              <a:spLocks noChangeShapeType="1"/>
            </p:cNvSpPr>
            <p:nvPr/>
          </p:nvSpPr>
          <p:spPr bwMode="auto">
            <a:xfrm>
              <a:off x="2351088" y="3168650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5" name="Line 647"/>
            <p:cNvSpPr>
              <a:spLocks noChangeShapeType="1"/>
            </p:cNvSpPr>
            <p:nvPr/>
          </p:nvSpPr>
          <p:spPr bwMode="auto">
            <a:xfrm>
              <a:off x="2351088" y="329247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6" name="Line 648"/>
            <p:cNvSpPr>
              <a:spLocks noChangeShapeType="1"/>
            </p:cNvSpPr>
            <p:nvPr/>
          </p:nvSpPr>
          <p:spPr bwMode="auto">
            <a:xfrm>
              <a:off x="2351088" y="3416300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7" name="Line 649"/>
            <p:cNvSpPr>
              <a:spLocks noChangeShapeType="1"/>
            </p:cNvSpPr>
            <p:nvPr/>
          </p:nvSpPr>
          <p:spPr bwMode="auto">
            <a:xfrm>
              <a:off x="2351088" y="354012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8" name="Line 650"/>
            <p:cNvSpPr>
              <a:spLocks noChangeShapeType="1"/>
            </p:cNvSpPr>
            <p:nvPr/>
          </p:nvSpPr>
          <p:spPr bwMode="auto">
            <a:xfrm>
              <a:off x="2351088" y="3663950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9" name="Line 651"/>
            <p:cNvSpPr>
              <a:spLocks noChangeShapeType="1"/>
            </p:cNvSpPr>
            <p:nvPr/>
          </p:nvSpPr>
          <p:spPr bwMode="auto">
            <a:xfrm>
              <a:off x="2351088" y="3790950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0" name="Line 652"/>
            <p:cNvSpPr>
              <a:spLocks noChangeShapeType="1"/>
            </p:cNvSpPr>
            <p:nvPr/>
          </p:nvSpPr>
          <p:spPr bwMode="auto">
            <a:xfrm>
              <a:off x="2351088" y="3914775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1" name="Line 653"/>
            <p:cNvSpPr>
              <a:spLocks noChangeShapeType="1"/>
            </p:cNvSpPr>
            <p:nvPr/>
          </p:nvSpPr>
          <p:spPr bwMode="auto">
            <a:xfrm>
              <a:off x="2351088" y="4038600"/>
              <a:ext cx="20701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2" name="Rectangle 654"/>
            <p:cNvSpPr>
              <a:spLocks noChangeArrowheads="1"/>
            </p:cNvSpPr>
            <p:nvPr/>
          </p:nvSpPr>
          <p:spPr bwMode="auto">
            <a:xfrm>
              <a:off x="3300413" y="3203575"/>
              <a:ext cx="2809875" cy="2111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3" name="Freeform 655"/>
            <p:cNvSpPr>
              <a:spLocks/>
            </p:cNvSpPr>
            <p:nvPr/>
          </p:nvSpPr>
          <p:spPr bwMode="auto">
            <a:xfrm>
              <a:off x="2300288" y="1539875"/>
              <a:ext cx="1050925" cy="927100"/>
            </a:xfrm>
            <a:custGeom>
              <a:avLst/>
              <a:gdLst>
                <a:gd name="T0" fmla="*/ 0 w 662"/>
                <a:gd name="T1" fmla="*/ 0 h 584"/>
                <a:gd name="T2" fmla="*/ 0 w 662"/>
                <a:gd name="T3" fmla="*/ 584 h 584"/>
                <a:gd name="T4" fmla="*/ 662 w 662"/>
                <a:gd name="T5" fmla="*/ 584 h 584"/>
                <a:gd name="T6" fmla="*/ 662 w 662"/>
                <a:gd name="T7" fmla="*/ 0 h 584"/>
                <a:gd name="T8" fmla="*/ 0 w 662"/>
                <a:gd name="T9" fmla="*/ 0 h 584"/>
                <a:gd name="T10" fmla="*/ 0 w 662"/>
                <a:gd name="T11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62" h="584">
                  <a:moveTo>
                    <a:pt x="0" y="0"/>
                  </a:moveTo>
                  <a:lnTo>
                    <a:pt x="0" y="584"/>
                  </a:lnTo>
                  <a:lnTo>
                    <a:pt x="662" y="584"/>
                  </a:lnTo>
                  <a:lnTo>
                    <a:pt x="66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4" name="Freeform 656"/>
            <p:cNvSpPr>
              <a:spLocks/>
            </p:cNvSpPr>
            <p:nvPr/>
          </p:nvSpPr>
          <p:spPr bwMode="auto">
            <a:xfrm>
              <a:off x="3748088" y="5076825"/>
              <a:ext cx="1793875" cy="15875"/>
            </a:xfrm>
            <a:custGeom>
              <a:avLst/>
              <a:gdLst>
                <a:gd name="T0" fmla="*/ 0 w 1130"/>
                <a:gd name="T1" fmla="*/ 10 h 10"/>
                <a:gd name="T2" fmla="*/ 16 w 1130"/>
                <a:gd name="T3" fmla="*/ 0 h 10"/>
                <a:gd name="T4" fmla="*/ 1130 w 1130"/>
                <a:gd name="T5" fmla="*/ 0 h 10"/>
                <a:gd name="T6" fmla="*/ 1116 w 1130"/>
                <a:gd name="T7" fmla="*/ 10 h 10"/>
                <a:gd name="T8" fmla="*/ 0 w 1130"/>
                <a:gd name="T9" fmla="*/ 10 h 10"/>
                <a:gd name="T10" fmla="*/ 0 w 1130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0" h="10">
                  <a:moveTo>
                    <a:pt x="0" y="10"/>
                  </a:moveTo>
                  <a:lnTo>
                    <a:pt x="16" y="0"/>
                  </a:lnTo>
                  <a:lnTo>
                    <a:pt x="1130" y="0"/>
                  </a:lnTo>
                  <a:lnTo>
                    <a:pt x="1116" y="10"/>
                  </a:lnTo>
                  <a:lnTo>
                    <a:pt x="0" y="1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5" name="Line 657"/>
            <p:cNvSpPr>
              <a:spLocks noChangeShapeType="1"/>
            </p:cNvSpPr>
            <p:nvPr/>
          </p:nvSpPr>
          <p:spPr bwMode="auto">
            <a:xfrm flipV="1">
              <a:off x="3748088" y="5076825"/>
              <a:ext cx="25400" cy="158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6" name="Line 658"/>
            <p:cNvSpPr>
              <a:spLocks noChangeShapeType="1"/>
            </p:cNvSpPr>
            <p:nvPr/>
          </p:nvSpPr>
          <p:spPr bwMode="auto">
            <a:xfrm>
              <a:off x="3773488" y="5076825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7" name="Line 659"/>
            <p:cNvSpPr>
              <a:spLocks noChangeShapeType="1"/>
            </p:cNvSpPr>
            <p:nvPr/>
          </p:nvSpPr>
          <p:spPr bwMode="auto">
            <a:xfrm flipV="1">
              <a:off x="3748088" y="4851400"/>
              <a:ext cx="25400" cy="158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8" name="Line 660"/>
            <p:cNvSpPr>
              <a:spLocks noChangeShapeType="1"/>
            </p:cNvSpPr>
            <p:nvPr/>
          </p:nvSpPr>
          <p:spPr bwMode="auto">
            <a:xfrm>
              <a:off x="3773488" y="4851400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9" name="Line 662"/>
            <p:cNvSpPr>
              <a:spLocks noChangeShapeType="1"/>
            </p:cNvSpPr>
            <p:nvPr/>
          </p:nvSpPr>
          <p:spPr bwMode="auto">
            <a:xfrm flipV="1">
              <a:off x="3748088" y="4632325"/>
              <a:ext cx="25400" cy="158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0" name="Line 663"/>
            <p:cNvSpPr>
              <a:spLocks noChangeShapeType="1"/>
            </p:cNvSpPr>
            <p:nvPr/>
          </p:nvSpPr>
          <p:spPr bwMode="auto">
            <a:xfrm>
              <a:off x="3773488" y="4632325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1" name="Line 664"/>
            <p:cNvSpPr>
              <a:spLocks noChangeShapeType="1"/>
            </p:cNvSpPr>
            <p:nvPr/>
          </p:nvSpPr>
          <p:spPr bwMode="auto">
            <a:xfrm flipV="1">
              <a:off x="3748088" y="4403725"/>
              <a:ext cx="25400" cy="190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2" name="Line 665"/>
            <p:cNvSpPr>
              <a:spLocks noChangeShapeType="1"/>
            </p:cNvSpPr>
            <p:nvPr/>
          </p:nvSpPr>
          <p:spPr bwMode="auto">
            <a:xfrm>
              <a:off x="3773488" y="4403725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3" name="Line 666"/>
            <p:cNvSpPr>
              <a:spLocks noChangeShapeType="1"/>
            </p:cNvSpPr>
            <p:nvPr/>
          </p:nvSpPr>
          <p:spPr bwMode="auto">
            <a:xfrm>
              <a:off x="3773488" y="4187825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4" name="Line 667"/>
            <p:cNvSpPr>
              <a:spLocks noChangeShapeType="1"/>
            </p:cNvSpPr>
            <p:nvPr/>
          </p:nvSpPr>
          <p:spPr bwMode="auto">
            <a:xfrm>
              <a:off x="3773488" y="3959225"/>
              <a:ext cx="1768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5" name="Freeform 668"/>
            <p:cNvSpPr>
              <a:spLocks/>
            </p:cNvSpPr>
            <p:nvPr/>
          </p:nvSpPr>
          <p:spPr bwMode="auto">
            <a:xfrm>
              <a:off x="3748088" y="5076825"/>
              <a:ext cx="1793875" cy="15875"/>
            </a:xfrm>
            <a:custGeom>
              <a:avLst/>
              <a:gdLst>
                <a:gd name="T0" fmla="*/ 1130 w 1130"/>
                <a:gd name="T1" fmla="*/ 0 h 10"/>
                <a:gd name="T2" fmla="*/ 1116 w 1130"/>
                <a:gd name="T3" fmla="*/ 10 h 10"/>
                <a:gd name="T4" fmla="*/ 0 w 1130"/>
                <a:gd name="T5" fmla="*/ 10 h 10"/>
                <a:gd name="T6" fmla="*/ 16 w 1130"/>
                <a:gd name="T7" fmla="*/ 0 h 10"/>
                <a:gd name="T8" fmla="*/ 1130 w 1130"/>
                <a:gd name="T9" fmla="*/ 0 h 10"/>
                <a:gd name="T10" fmla="*/ 1130 w 1130"/>
                <a:gd name="T11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30" h="10">
                  <a:moveTo>
                    <a:pt x="1130" y="0"/>
                  </a:moveTo>
                  <a:lnTo>
                    <a:pt x="1116" y="10"/>
                  </a:lnTo>
                  <a:lnTo>
                    <a:pt x="0" y="10"/>
                  </a:lnTo>
                  <a:lnTo>
                    <a:pt x="16" y="0"/>
                  </a:lnTo>
                  <a:lnTo>
                    <a:pt x="1130" y="0"/>
                  </a:lnTo>
                  <a:lnTo>
                    <a:pt x="113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6" name="Freeform 669"/>
            <p:cNvSpPr>
              <a:spLocks/>
            </p:cNvSpPr>
            <p:nvPr/>
          </p:nvSpPr>
          <p:spPr bwMode="auto">
            <a:xfrm>
              <a:off x="3748088" y="3959225"/>
              <a:ext cx="25400" cy="1133475"/>
            </a:xfrm>
            <a:custGeom>
              <a:avLst/>
              <a:gdLst>
                <a:gd name="T0" fmla="*/ 0 w 16"/>
                <a:gd name="T1" fmla="*/ 714 h 714"/>
                <a:gd name="T2" fmla="*/ 0 w 16"/>
                <a:gd name="T3" fmla="*/ 10 h 714"/>
                <a:gd name="T4" fmla="*/ 16 w 16"/>
                <a:gd name="T5" fmla="*/ 0 h 714"/>
                <a:gd name="T6" fmla="*/ 16 w 16"/>
                <a:gd name="T7" fmla="*/ 704 h 714"/>
                <a:gd name="T8" fmla="*/ 0 w 16"/>
                <a:gd name="T9" fmla="*/ 714 h 714"/>
                <a:gd name="T10" fmla="*/ 0 w 16"/>
                <a:gd name="T11" fmla="*/ 714 h 7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714">
                  <a:moveTo>
                    <a:pt x="0" y="714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704"/>
                  </a:lnTo>
                  <a:lnTo>
                    <a:pt x="0" y="714"/>
                  </a:lnTo>
                  <a:lnTo>
                    <a:pt x="0" y="71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7" name="Freeform 670"/>
            <p:cNvSpPr>
              <a:spLocks/>
            </p:cNvSpPr>
            <p:nvPr/>
          </p:nvSpPr>
          <p:spPr bwMode="auto">
            <a:xfrm>
              <a:off x="3773488" y="3959225"/>
              <a:ext cx="1768475" cy="1117600"/>
            </a:xfrm>
            <a:custGeom>
              <a:avLst/>
              <a:gdLst>
                <a:gd name="T0" fmla="*/ 0 w 1114"/>
                <a:gd name="T1" fmla="*/ 704 h 704"/>
                <a:gd name="T2" fmla="*/ 0 w 1114"/>
                <a:gd name="T3" fmla="*/ 0 h 704"/>
                <a:gd name="T4" fmla="*/ 1114 w 1114"/>
                <a:gd name="T5" fmla="*/ 0 h 704"/>
                <a:gd name="T6" fmla="*/ 1114 w 1114"/>
                <a:gd name="T7" fmla="*/ 704 h 704"/>
                <a:gd name="T8" fmla="*/ 0 w 1114"/>
                <a:gd name="T9" fmla="*/ 704 h 704"/>
                <a:gd name="T10" fmla="*/ 0 w 1114"/>
                <a:gd name="T11" fmla="*/ 70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14" h="704">
                  <a:moveTo>
                    <a:pt x="0" y="704"/>
                  </a:moveTo>
                  <a:lnTo>
                    <a:pt x="0" y="0"/>
                  </a:lnTo>
                  <a:lnTo>
                    <a:pt x="1114" y="0"/>
                  </a:lnTo>
                  <a:lnTo>
                    <a:pt x="1114" y="704"/>
                  </a:lnTo>
                  <a:lnTo>
                    <a:pt x="0" y="704"/>
                  </a:lnTo>
                  <a:lnTo>
                    <a:pt x="0" y="70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8" name="Freeform 671"/>
            <p:cNvSpPr>
              <a:spLocks/>
            </p:cNvSpPr>
            <p:nvPr/>
          </p:nvSpPr>
          <p:spPr bwMode="auto">
            <a:xfrm>
              <a:off x="3878263" y="4565650"/>
              <a:ext cx="22225" cy="527050"/>
            </a:xfrm>
            <a:custGeom>
              <a:avLst/>
              <a:gdLst>
                <a:gd name="T0" fmla="*/ 0 w 14"/>
                <a:gd name="T1" fmla="*/ 332 h 332"/>
                <a:gd name="T2" fmla="*/ 0 w 14"/>
                <a:gd name="T3" fmla="*/ 12 h 332"/>
                <a:gd name="T4" fmla="*/ 14 w 14"/>
                <a:gd name="T5" fmla="*/ 0 h 332"/>
                <a:gd name="T6" fmla="*/ 14 w 14"/>
                <a:gd name="T7" fmla="*/ 322 h 332"/>
                <a:gd name="T8" fmla="*/ 0 w 14"/>
                <a:gd name="T9" fmla="*/ 332 h 332"/>
                <a:gd name="T10" fmla="*/ 0 w 14"/>
                <a:gd name="T1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32">
                  <a:moveTo>
                    <a:pt x="0" y="332"/>
                  </a:moveTo>
                  <a:lnTo>
                    <a:pt x="0" y="12"/>
                  </a:lnTo>
                  <a:lnTo>
                    <a:pt x="14" y="0"/>
                  </a:lnTo>
                  <a:lnTo>
                    <a:pt x="14" y="322"/>
                  </a:lnTo>
                  <a:lnTo>
                    <a:pt x="0" y="332"/>
                  </a:lnTo>
                  <a:lnTo>
                    <a:pt x="0" y="332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9" name="Freeform 672"/>
            <p:cNvSpPr>
              <a:spLocks/>
            </p:cNvSpPr>
            <p:nvPr/>
          </p:nvSpPr>
          <p:spPr bwMode="auto">
            <a:xfrm>
              <a:off x="3805238" y="4584700"/>
              <a:ext cx="73025" cy="508000"/>
            </a:xfrm>
            <a:custGeom>
              <a:avLst/>
              <a:gdLst>
                <a:gd name="T0" fmla="*/ 0 w 46"/>
                <a:gd name="T1" fmla="*/ 320 h 320"/>
                <a:gd name="T2" fmla="*/ 0 w 46"/>
                <a:gd name="T3" fmla="*/ 0 h 320"/>
                <a:gd name="T4" fmla="*/ 46 w 46"/>
                <a:gd name="T5" fmla="*/ 0 h 320"/>
                <a:gd name="T6" fmla="*/ 46 w 46"/>
                <a:gd name="T7" fmla="*/ 320 h 320"/>
                <a:gd name="T8" fmla="*/ 0 w 46"/>
                <a:gd name="T9" fmla="*/ 320 h 320"/>
                <a:gd name="T10" fmla="*/ 0 w 46"/>
                <a:gd name="T11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20">
                  <a:moveTo>
                    <a:pt x="0" y="320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320"/>
                  </a:lnTo>
                  <a:lnTo>
                    <a:pt x="0" y="320"/>
                  </a:lnTo>
                  <a:lnTo>
                    <a:pt x="0" y="320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Freeform 673"/>
            <p:cNvSpPr>
              <a:spLocks/>
            </p:cNvSpPr>
            <p:nvPr/>
          </p:nvSpPr>
          <p:spPr bwMode="auto">
            <a:xfrm>
              <a:off x="3805238" y="4565650"/>
              <a:ext cx="95250" cy="19050"/>
            </a:xfrm>
            <a:custGeom>
              <a:avLst/>
              <a:gdLst>
                <a:gd name="T0" fmla="*/ 46 w 60"/>
                <a:gd name="T1" fmla="*/ 12 h 12"/>
                <a:gd name="T2" fmla="*/ 60 w 60"/>
                <a:gd name="T3" fmla="*/ 0 h 12"/>
                <a:gd name="T4" fmla="*/ 16 w 60"/>
                <a:gd name="T5" fmla="*/ 0 h 12"/>
                <a:gd name="T6" fmla="*/ 0 w 60"/>
                <a:gd name="T7" fmla="*/ 12 h 12"/>
                <a:gd name="T8" fmla="*/ 46 w 60"/>
                <a:gd name="T9" fmla="*/ 12 h 12"/>
                <a:gd name="T10" fmla="*/ 46 w 60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2">
                  <a:moveTo>
                    <a:pt x="46" y="12"/>
                  </a:moveTo>
                  <a:lnTo>
                    <a:pt x="60" y="0"/>
                  </a:lnTo>
                  <a:lnTo>
                    <a:pt x="16" y="0"/>
                  </a:lnTo>
                  <a:lnTo>
                    <a:pt x="0" y="12"/>
                  </a:lnTo>
                  <a:lnTo>
                    <a:pt x="46" y="12"/>
                  </a:lnTo>
                  <a:lnTo>
                    <a:pt x="46" y="12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1" name="Freeform 674"/>
            <p:cNvSpPr>
              <a:spLocks/>
            </p:cNvSpPr>
            <p:nvPr/>
          </p:nvSpPr>
          <p:spPr bwMode="auto">
            <a:xfrm>
              <a:off x="4056063" y="4549775"/>
              <a:ext cx="22225" cy="542925"/>
            </a:xfrm>
            <a:custGeom>
              <a:avLst/>
              <a:gdLst>
                <a:gd name="T0" fmla="*/ 0 w 14"/>
                <a:gd name="T1" fmla="*/ 342 h 342"/>
                <a:gd name="T2" fmla="*/ 0 w 14"/>
                <a:gd name="T3" fmla="*/ 16 h 342"/>
                <a:gd name="T4" fmla="*/ 14 w 14"/>
                <a:gd name="T5" fmla="*/ 0 h 342"/>
                <a:gd name="T6" fmla="*/ 14 w 14"/>
                <a:gd name="T7" fmla="*/ 332 h 342"/>
                <a:gd name="T8" fmla="*/ 0 w 14"/>
                <a:gd name="T9" fmla="*/ 342 h 342"/>
                <a:gd name="T10" fmla="*/ 0 w 14"/>
                <a:gd name="T11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42">
                  <a:moveTo>
                    <a:pt x="0" y="342"/>
                  </a:moveTo>
                  <a:lnTo>
                    <a:pt x="0" y="16"/>
                  </a:lnTo>
                  <a:lnTo>
                    <a:pt x="14" y="0"/>
                  </a:lnTo>
                  <a:lnTo>
                    <a:pt x="14" y="332"/>
                  </a:lnTo>
                  <a:lnTo>
                    <a:pt x="0" y="342"/>
                  </a:lnTo>
                  <a:lnTo>
                    <a:pt x="0" y="342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" name="Freeform 675"/>
            <p:cNvSpPr>
              <a:spLocks/>
            </p:cNvSpPr>
            <p:nvPr/>
          </p:nvSpPr>
          <p:spPr bwMode="auto">
            <a:xfrm>
              <a:off x="3983038" y="4575175"/>
              <a:ext cx="73025" cy="517525"/>
            </a:xfrm>
            <a:custGeom>
              <a:avLst/>
              <a:gdLst>
                <a:gd name="T0" fmla="*/ 0 w 46"/>
                <a:gd name="T1" fmla="*/ 326 h 326"/>
                <a:gd name="T2" fmla="*/ 0 w 46"/>
                <a:gd name="T3" fmla="*/ 0 h 326"/>
                <a:gd name="T4" fmla="*/ 46 w 46"/>
                <a:gd name="T5" fmla="*/ 0 h 326"/>
                <a:gd name="T6" fmla="*/ 46 w 46"/>
                <a:gd name="T7" fmla="*/ 326 h 326"/>
                <a:gd name="T8" fmla="*/ 0 w 46"/>
                <a:gd name="T9" fmla="*/ 326 h 326"/>
                <a:gd name="T10" fmla="*/ 0 w 46"/>
                <a:gd name="T11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26">
                  <a:moveTo>
                    <a:pt x="0" y="326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326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3" name="Freeform 676"/>
            <p:cNvSpPr>
              <a:spLocks/>
            </p:cNvSpPr>
            <p:nvPr/>
          </p:nvSpPr>
          <p:spPr bwMode="auto">
            <a:xfrm>
              <a:off x="3983038" y="4549775"/>
              <a:ext cx="95250" cy="25400"/>
            </a:xfrm>
            <a:custGeom>
              <a:avLst/>
              <a:gdLst>
                <a:gd name="T0" fmla="*/ 46 w 60"/>
                <a:gd name="T1" fmla="*/ 16 h 16"/>
                <a:gd name="T2" fmla="*/ 60 w 60"/>
                <a:gd name="T3" fmla="*/ 0 h 16"/>
                <a:gd name="T4" fmla="*/ 16 w 60"/>
                <a:gd name="T5" fmla="*/ 0 h 16"/>
                <a:gd name="T6" fmla="*/ 0 w 60"/>
                <a:gd name="T7" fmla="*/ 16 h 16"/>
                <a:gd name="T8" fmla="*/ 46 w 60"/>
                <a:gd name="T9" fmla="*/ 16 h 16"/>
                <a:gd name="T10" fmla="*/ 46 w 60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6">
                  <a:moveTo>
                    <a:pt x="46" y="16"/>
                  </a:moveTo>
                  <a:lnTo>
                    <a:pt x="60" y="0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46" y="16"/>
                  </a:lnTo>
                  <a:lnTo>
                    <a:pt x="46" y="16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4" name="Freeform 677"/>
            <p:cNvSpPr>
              <a:spLocks/>
            </p:cNvSpPr>
            <p:nvPr/>
          </p:nvSpPr>
          <p:spPr bwMode="auto">
            <a:xfrm>
              <a:off x="4224338" y="4679950"/>
              <a:ext cx="25400" cy="412750"/>
            </a:xfrm>
            <a:custGeom>
              <a:avLst/>
              <a:gdLst>
                <a:gd name="T0" fmla="*/ 0 w 16"/>
                <a:gd name="T1" fmla="*/ 260 h 260"/>
                <a:gd name="T2" fmla="*/ 0 w 16"/>
                <a:gd name="T3" fmla="*/ 10 h 260"/>
                <a:gd name="T4" fmla="*/ 16 w 16"/>
                <a:gd name="T5" fmla="*/ 0 h 260"/>
                <a:gd name="T6" fmla="*/ 16 w 16"/>
                <a:gd name="T7" fmla="*/ 250 h 260"/>
                <a:gd name="T8" fmla="*/ 0 w 16"/>
                <a:gd name="T9" fmla="*/ 260 h 260"/>
                <a:gd name="T10" fmla="*/ 0 w 16"/>
                <a:gd name="T11" fmla="*/ 260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60">
                  <a:moveTo>
                    <a:pt x="0" y="260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250"/>
                  </a:lnTo>
                  <a:lnTo>
                    <a:pt x="0" y="260"/>
                  </a:lnTo>
                  <a:lnTo>
                    <a:pt x="0" y="260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5" name="Freeform 678"/>
            <p:cNvSpPr>
              <a:spLocks/>
            </p:cNvSpPr>
            <p:nvPr/>
          </p:nvSpPr>
          <p:spPr bwMode="auto">
            <a:xfrm>
              <a:off x="4160838" y="4695825"/>
              <a:ext cx="63500" cy="396875"/>
            </a:xfrm>
            <a:custGeom>
              <a:avLst/>
              <a:gdLst>
                <a:gd name="T0" fmla="*/ 0 w 40"/>
                <a:gd name="T1" fmla="*/ 250 h 250"/>
                <a:gd name="T2" fmla="*/ 0 w 40"/>
                <a:gd name="T3" fmla="*/ 0 h 250"/>
                <a:gd name="T4" fmla="*/ 40 w 40"/>
                <a:gd name="T5" fmla="*/ 0 h 250"/>
                <a:gd name="T6" fmla="*/ 40 w 40"/>
                <a:gd name="T7" fmla="*/ 250 h 250"/>
                <a:gd name="T8" fmla="*/ 0 w 40"/>
                <a:gd name="T9" fmla="*/ 250 h 250"/>
                <a:gd name="T10" fmla="*/ 0 w 40"/>
                <a:gd name="T11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" h="250">
                  <a:moveTo>
                    <a:pt x="0" y="250"/>
                  </a:moveTo>
                  <a:lnTo>
                    <a:pt x="0" y="0"/>
                  </a:lnTo>
                  <a:lnTo>
                    <a:pt x="40" y="0"/>
                  </a:lnTo>
                  <a:lnTo>
                    <a:pt x="40" y="250"/>
                  </a:lnTo>
                  <a:lnTo>
                    <a:pt x="0" y="250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6" name="Freeform 679"/>
            <p:cNvSpPr>
              <a:spLocks/>
            </p:cNvSpPr>
            <p:nvPr/>
          </p:nvSpPr>
          <p:spPr bwMode="auto">
            <a:xfrm>
              <a:off x="4160838" y="4679950"/>
              <a:ext cx="88900" cy="15875"/>
            </a:xfrm>
            <a:custGeom>
              <a:avLst/>
              <a:gdLst>
                <a:gd name="T0" fmla="*/ 40 w 56"/>
                <a:gd name="T1" fmla="*/ 10 h 10"/>
                <a:gd name="T2" fmla="*/ 56 w 56"/>
                <a:gd name="T3" fmla="*/ 0 h 10"/>
                <a:gd name="T4" fmla="*/ 16 w 56"/>
                <a:gd name="T5" fmla="*/ 0 h 10"/>
                <a:gd name="T6" fmla="*/ 0 w 56"/>
                <a:gd name="T7" fmla="*/ 10 h 10"/>
                <a:gd name="T8" fmla="*/ 40 w 56"/>
                <a:gd name="T9" fmla="*/ 10 h 10"/>
                <a:gd name="T10" fmla="*/ 40 w 56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10">
                  <a:moveTo>
                    <a:pt x="40" y="10"/>
                  </a:moveTo>
                  <a:lnTo>
                    <a:pt x="56" y="0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40" y="10"/>
                  </a:lnTo>
                  <a:lnTo>
                    <a:pt x="40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7" name="Freeform 680"/>
            <p:cNvSpPr>
              <a:spLocks/>
            </p:cNvSpPr>
            <p:nvPr/>
          </p:nvSpPr>
          <p:spPr bwMode="auto">
            <a:xfrm>
              <a:off x="4402138" y="4194175"/>
              <a:ext cx="25400" cy="898525"/>
            </a:xfrm>
            <a:custGeom>
              <a:avLst/>
              <a:gdLst>
                <a:gd name="T0" fmla="*/ 0 w 16"/>
                <a:gd name="T1" fmla="*/ 566 h 566"/>
                <a:gd name="T2" fmla="*/ 0 w 16"/>
                <a:gd name="T3" fmla="*/ 10 h 566"/>
                <a:gd name="T4" fmla="*/ 16 w 16"/>
                <a:gd name="T5" fmla="*/ 0 h 566"/>
                <a:gd name="T6" fmla="*/ 16 w 16"/>
                <a:gd name="T7" fmla="*/ 556 h 566"/>
                <a:gd name="T8" fmla="*/ 0 w 16"/>
                <a:gd name="T9" fmla="*/ 566 h 566"/>
                <a:gd name="T10" fmla="*/ 0 w 16"/>
                <a:gd name="T11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566">
                  <a:moveTo>
                    <a:pt x="0" y="566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556"/>
                  </a:lnTo>
                  <a:lnTo>
                    <a:pt x="0" y="566"/>
                  </a:lnTo>
                  <a:lnTo>
                    <a:pt x="0" y="566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8" name="Freeform 681"/>
            <p:cNvSpPr>
              <a:spLocks/>
            </p:cNvSpPr>
            <p:nvPr/>
          </p:nvSpPr>
          <p:spPr bwMode="auto">
            <a:xfrm>
              <a:off x="4329113" y="4210050"/>
              <a:ext cx="73025" cy="882650"/>
            </a:xfrm>
            <a:custGeom>
              <a:avLst/>
              <a:gdLst>
                <a:gd name="T0" fmla="*/ 0 w 46"/>
                <a:gd name="T1" fmla="*/ 556 h 556"/>
                <a:gd name="T2" fmla="*/ 0 w 46"/>
                <a:gd name="T3" fmla="*/ 0 h 556"/>
                <a:gd name="T4" fmla="*/ 46 w 46"/>
                <a:gd name="T5" fmla="*/ 0 h 556"/>
                <a:gd name="T6" fmla="*/ 46 w 46"/>
                <a:gd name="T7" fmla="*/ 556 h 556"/>
                <a:gd name="T8" fmla="*/ 0 w 46"/>
                <a:gd name="T9" fmla="*/ 556 h 556"/>
                <a:gd name="T10" fmla="*/ 0 w 46"/>
                <a:gd name="T11" fmla="*/ 556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556">
                  <a:moveTo>
                    <a:pt x="0" y="556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556"/>
                  </a:lnTo>
                  <a:lnTo>
                    <a:pt x="0" y="556"/>
                  </a:lnTo>
                  <a:lnTo>
                    <a:pt x="0" y="556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" name="Freeform 682"/>
            <p:cNvSpPr>
              <a:spLocks/>
            </p:cNvSpPr>
            <p:nvPr/>
          </p:nvSpPr>
          <p:spPr bwMode="auto">
            <a:xfrm>
              <a:off x="4329113" y="4194175"/>
              <a:ext cx="98425" cy="15875"/>
            </a:xfrm>
            <a:custGeom>
              <a:avLst/>
              <a:gdLst>
                <a:gd name="T0" fmla="*/ 46 w 62"/>
                <a:gd name="T1" fmla="*/ 10 h 10"/>
                <a:gd name="T2" fmla="*/ 62 w 62"/>
                <a:gd name="T3" fmla="*/ 0 h 10"/>
                <a:gd name="T4" fmla="*/ 16 w 62"/>
                <a:gd name="T5" fmla="*/ 0 h 10"/>
                <a:gd name="T6" fmla="*/ 0 w 62"/>
                <a:gd name="T7" fmla="*/ 10 h 10"/>
                <a:gd name="T8" fmla="*/ 46 w 62"/>
                <a:gd name="T9" fmla="*/ 10 h 10"/>
                <a:gd name="T10" fmla="*/ 46 w 62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0">
                  <a:moveTo>
                    <a:pt x="46" y="10"/>
                  </a:moveTo>
                  <a:lnTo>
                    <a:pt x="62" y="0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46" y="10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" name="Freeform 683"/>
            <p:cNvSpPr>
              <a:spLocks/>
            </p:cNvSpPr>
            <p:nvPr/>
          </p:nvSpPr>
          <p:spPr bwMode="auto">
            <a:xfrm>
              <a:off x="4579938" y="4810125"/>
              <a:ext cx="25400" cy="282575"/>
            </a:xfrm>
            <a:custGeom>
              <a:avLst/>
              <a:gdLst>
                <a:gd name="T0" fmla="*/ 0 w 16"/>
                <a:gd name="T1" fmla="*/ 178 h 178"/>
                <a:gd name="T2" fmla="*/ 0 w 16"/>
                <a:gd name="T3" fmla="*/ 10 h 178"/>
                <a:gd name="T4" fmla="*/ 16 w 16"/>
                <a:gd name="T5" fmla="*/ 0 h 178"/>
                <a:gd name="T6" fmla="*/ 16 w 16"/>
                <a:gd name="T7" fmla="*/ 168 h 178"/>
                <a:gd name="T8" fmla="*/ 0 w 16"/>
                <a:gd name="T9" fmla="*/ 178 h 178"/>
                <a:gd name="T10" fmla="*/ 0 w 16"/>
                <a:gd name="T11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178">
                  <a:moveTo>
                    <a:pt x="0" y="178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168"/>
                  </a:lnTo>
                  <a:lnTo>
                    <a:pt x="0" y="178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1" name="Freeform 684"/>
            <p:cNvSpPr>
              <a:spLocks/>
            </p:cNvSpPr>
            <p:nvPr/>
          </p:nvSpPr>
          <p:spPr bwMode="auto">
            <a:xfrm>
              <a:off x="4506913" y="4826000"/>
              <a:ext cx="73025" cy="266700"/>
            </a:xfrm>
            <a:custGeom>
              <a:avLst/>
              <a:gdLst>
                <a:gd name="T0" fmla="*/ 0 w 46"/>
                <a:gd name="T1" fmla="*/ 168 h 168"/>
                <a:gd name="T2" fmla="*/ 0 w 46"/>
                <a:gd name="T3" fmla="*/ 0 h 168"/>
                <a:gd name="T4" fmla="*/ 46 w 46"/>
                <a:gd name="T5" fmla="*/ 0 h 168"/>
                <a:gd name="T6" fmla="*/ 46 w 46"/>
                <a:gd name="T7" fmla="*/ 168 h 168"/>
                <a:gd name="T8" fmla="*/ 0 w 46"/>
                <a:gd name="T9" fmla="*/ 168 h 168"/>
                <a:gd name="T10" fmla="*/ 0 w 46"/>
                <a:gd name="T11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168">
                  <a:moveTo>
                    <a:pt x="0" y="168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168"/>
                  </a:lnTo>
                  <a:lnTo>
                    <a:pt x="0" y="168"/>
                  </a:lnTo>
                  <a:lnTo>
                    <a:pt x="0" y="168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2" name="Freeform 685"/>
            <p:cNvSpPr>
              <a:spLocks/>
            </p:cNvSpPr>
            <p:nvPr/>
          </p:nvSpPr>
          <p:spPr bwMode="auto">
            <a:xfrm>
              <a:off x="4506913" y="4810125"/>
              <a:ext cx="98425" cy="15875"/>
            </a:xfrm>
            <a:custGeom>
              <a:avLst/>
              <a:gdLst>
                <a:gd name="T0" fmla="*/ 46 w 62"/>
                <a:gd name="T1" fmla="*/ 10 h 10"/>
                <a:gd name="T2" fmla="*/ 62 w 62"/>
                <a:gd name="T3" fmla="*/ 0 h 10"/>
                <a:gd name="T4" fmla="*/ 16 w 62"/>
                <a:gd name="T5" fmla="*/ 0 h 10"/>
                <a:gd name="T6" fmla="*/ 0 w 62"/>
                <a:gd name="T7" fmla="*/ 10 h 10"/>
                <a:gd name="T8" fmla="*/ 46 w 62"/>
                <a:gd name="T9" fmla="*/ 10 h 10"/>
                <a:gd name="T10" fmla="*/ 46 w 62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0">
                  <a:moveTo>
                    <a:pt x="46" y="10"/>
                  </a:moveTo>
                  <a:lnTo>
                    <a:pt x="62" y="0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46" y="10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3" name="Freeform 686"/>
            <p:cNvSpPr>
              <a:spLocks/>
            </p:cNvSpPr>
            <p:nvPr/>
          </p:nvSpPr>
          <p:spPr bwMode="auto">
            <a:xfrm>
              <a:off x="4757738" y="4486275"/>
              <a:ext cx="25400" cy="606425"/>
            </a:xfrm>
            <a:custGeom>
              <a:avLst/>
              <a:gdLst>
                <a:gd name="T0" fmla="*/ 0 w 16"/>
                <a:gd name="T1" fmla="*/ 382 h 382"/>
                <a:gd name="T2" fmla="*/ 0 w 16"/>
                <a:gd name="T3" fmla="*/ 10 h 382"/>
                <a:gd name="T4" fmla="*/ 16 w 16"/>
                <a:gd name="T5" fmla="*/ 0 h 382"/>
                <a:gd name="T6" fmla="*/ 16 w 16"/>
                <a:gd name="T7" fmla="*/ 372 h 382"/>
                <a:gd name="T8" fmla="*/ 0 w 16"/>
                <a:gd name="T9" fmla="*/ 382 h 382"/>
                <a:gd name="T10" fmla="*/ 0 w 16"/>
                <a:gd name="T11" fmla="*/ 382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382">
                  <a:moveTo>
                    <a:pt x="0" y="382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372"/>
                  </a:lnTo>
                  <a:lnTo>
                    <a:pt x="0" y="382"/>
                  </a:lnTo>
                  <a:lnTo>
                    <a:pt x="0" y="382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4" name="Freeform 687"/>
            <p:cNvSpPr>
              <a:spLocks/>
            </p:cNvSpPr>
            <p:nvPr/>
          </p:nvSpPr>
          <p:spPr bwMode="auto">
            <a:xfrm>
              <a:off x="4684713" y="4502150"/>
              <a:ext cx="73025" cy="590550"/>
            </a:xfrm>
            <a:custGeom>
              <a:avLst/>
              <a:gdLst>
                <a:gd name="T0" fmla="*/ 0 w 46"/>
                <a:gd name="T1" fmla="*/ 372 h 372"/>
                <a:gd name="T2" fmla="*/ 0 w 46"/>
                <a:gd name="T3" fmla="*/ 0 h 372"/>
                <a:gd name="T4" fmla="*/ 46 w 46"/>
                <a:gd name="T5" fmla="*/ 0 h 372"/>
                <a:gd name="T6" fmla="*/ 46 w 46"/>
                <a:gd name="T7" fmla="*/ 372 h 372"/>
                <a:gd name="T8" fmla="*/ 0 w 46"/>
                <a:gd name="T9" fmla="*/ 372 h 372"/>
                <a:gd name="T10" fmla="*/ 0 w 46"/>
                <a:gd name="T11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72">
                  <a:moveTo>
                    <a:pt x="0" y="372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372"/>
                  </a:lnTo>
                  <a:lnTo>
                    <a:pt x="0" y="372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5" name="Freeform 688"/>
            <p:cNvSpPr>
              <a:spLocks/>
            </p:cNvSpPr>
            <p:nvPr/>
          </p:nvSpPr>
          <p:spPr bwMode="auto">
            <a:xfrm>
              <a:off x="4684713" y="4486275"/>
              <a:ext cx="98425" cy="15875"/>
            </a:xfrm>
            <a:custGeom>
              <a:avLst/>
              <a:gdLst>
                <a:gd name="T0" fmla="*/ 46 w 62"/>
                <a:gd name="T1" fmla="*/ 10 h 10"/>
                <a:gd name="T2" fmla="*/ 62 w 62"/>
                <a:gd name="T3" fmla="*/ 0 h 10"/>
                <a:gd name="T4" fmla="*/ 16 w 62"/>
                <a:gd name="T5" fmla="*/ 0 h 10"/>
                <a:gd name="T6" fmla="*/ 0 w 62"/>
                <a:gd name="T7" fmla="*/ 10 h 10"/>
                <a:gd name="T8" fmla="*/ 46 w 62"/>
                <a:gd name="T9" fmla="*/ 10 h 10"/>
                <a:gd name="T10" fmla="*/ 46 w 62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0">
                  <a:moveTo>
                    <a:pt x="46" y="10"/>
                  </a:moveTo>
                  <a:lnTo>
                    <a:pt x="62" y="0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46" y="10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6" name="Freeform 689"/>
            <p:cNvSpPr>
              <a:spLocks/>
            </p:cNvSpPr>
            <p:nvPr/>
          </p:nvSpPr>
          <p:spPr bwMode="auto">
            <a:xfrm>
              <a:off x="4935538" y="4689475"/>
              <a:ext cx="25400" cy="403225"/>
            </a:xfrm>
            <a:custGeom>
              <a:avLst/>
              <a:gdLst>
                <a:gd name="T0" fmla="*/ 0 w 16"/>
                <a:gd name="T1" fmla="*/ 254 h 254"/>
                <a:gd name="T2" fmla="*/ 0 w 16"/>
                <a:gd name="T3" fmla="*/ 10 h 254"/>
                <a:gd name="T4" fmla="*/ 16 w 16"/>
                <a:gd name="T5" fmla="*/ 0 h 254"/>
                <a:gd name="T6" fmla="*/ 16 w 16"/>
                <a:gd name="T7" fmla="*/ 244 h 254"/>
                <a:gd name="T8" fmla="*/ 0 w 16"/>
                <a:gd name="T9" fmla="*/ 254 h 254"/>
                <a:gd name="T10" fmla="*/ 0 w 16"/>
                <a:gd name="T11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" h="254">
                  <a:moveTo>
                    <a:pt x="0" y="254"/>
                  </a:moveTo>
                  <a:lnTo>
                    <a:pt x="0" y="10"/>
                  </a:lnTo>
                  <a:lnTo>
                    <a:pt x="16" y="0"/>
                  </a:lnTo>
                  <a:lnTo>
                    <a:pt x="16" y="244"/>
                  </a:lnTo>
                  <a:lnTo>
                    <a:pt x="0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7" name="Freeform 690"/>
            <p:cNvSpPr>
              <a:spLocks/>
            </p:cNvSpPr>
            <p:nvPr/>
          </p:nvSpPr>
          <p:spPr bwMode="auto">
            <a:xfrm>
              <a:off x="4862513" y="4705350"/>
              <a:ext cx="73025" cy="387350"/>
            </a:xfrm>
            <a:custGeom>
              <a:avLst/>
              <a:gdLst>
                <a:gd name="T0" fmla="*/ 0 w 46"/>
                <a:gd name="T1" fmla="*/ 244 h 244"/>
                <a:gd name="T2" fmla="*/ 0 w 46"/>
                <a:gd name="T3" fmla="*/ 0 h 244"/>
                <a:gd name="T4" fmla="*/ 46 w 46"/>
                <a:gd name="T5" fmla="*/ 0 h 244"/>
                <a:gd name="T6" fmla="*/ 46 w 46"/>
                <a:gd name="T7" fmla="*/ 244 h 244"/>
                <a:gd name="T8" fmla="*/ 0 w 46"/>
                <a:gd name="T9" fmla="*/ 244 h 244"/>
                <a:gd name="T10" fmla="*/ 0 w 46"/>
                <a:gd name="T11" fmla="*/ 24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244">
                  <a:moveTo>
                    <a:pt x="0" y="244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244"/>
                  </a:lnTo>
                  <a:lnTo>
                    <a:pt x="0" y="244"/>
                  </a:lnTo>
                  <a:lnTo>
                    <a:pt x="0" y="244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Freeform 691"/>
            <p:cNvSpPr>
              <a:spLocks/>
            </p:cNvSpPr>
            <p:nvPr/>
          </p:nvSpPr>
          <p:spPr bwMode="auto">
            <a:xfrm>
              <a:off x="4862513" y="4689475"/>
              <a:ext cx="98425" cy="15875"/>
            </a:xfrm>
            <a:custGeom>
              <a:avLst/>
              <a:gdLst>
                <a:gd name="T0" fmla="*/ 46 w 62"/>
                <a:gd name="T1" fmla="*/ 10 h 10"/>
                <a:gd name="T2" fmla="*/ 62 w 62"/>
                <a:gd name="T3" fmla="*/ 0 h 10"/>
                <a:gd name="T4" fmla="*/ 16 w 62"/>
                <a:gd name="T5" fmla="*/ 0 h 10"/>
                <a:gd name="T6" fmla="*/ 0 w 62"/>
                <a:gd name="T7" fmla="*/ 10 h 10"/>
                <a:gd name="T8" fmla="*/ 46 w 62"/>
                <a:gd name="T9" fmla="*/ 10 h 10"/>
                <a:gd name="T10" fmla="*/ 46 w 62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2" h="10">
                  <a:moveTo>
                    <a:pt x="46" y="10"/>
                  </a:moveTo>
                  <a:lnTo>
                    <a:pt x="62" y="0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46" y="10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9" name="Freeform 692"/>
            <p:cNvSpPr>
              <a:spLocks/>
            </p:cNvSpPr>
            <p:nvPr/>
          </p:nvSpPr>
          <p:spPr bwMode="auto">
            <a:xfrm>
              <a:off x="5106988" y="4073525"/>
              <a:ext cx="22225" cy="1019175"/>
            </a:xfrm>
            <a:custGeom>
              <a:avLst/>
              <a:gdLst>
                <a:gd name="T0" fmla="*/ 0 w 14"/>
                <a:gd name="T1" fmla="*/ 642 h 642"/>
                <a:gd name="T2" fmla="*/ 0 w 14"/>
                <a:gd name="T3" fmla="*/ 16 h 642"/>
                <a:gd name="T4" fmla="*/ 14 w 14"/>
                <a:gd name="T5" fmla="*/ 0 h 642"/>
                <a:gd name="T6" fmla="*/ 14 w 14"/>
                <a:gd name="T7" fmla="*/ 632 h 642"/>
                <a:gd name="T8" fmla="*/ 0 w 14"/>
                <a:gd name="T9" fmla="*/ 642 h 642"/>
                <a:gd name="T10" fmla="*/ 0 w 14"/>
                <a:gd name="T11" fmla="*/ 642 h 6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642">
                  <a:moveTo>
                    <a:pt x="0" y="642"/>
                  </a:moveTo>
                  <a:lnTo>
                    <a:pt x="0" y="16"/>
                  </a:lnTo>
                  <a:lnTo>
                    <a:pt x="14" y="0"/>
                  </a:lnTo>
                  <a:lnTo>
                    <a:pt x="14" y="632"/>
                  </a:lnTo>
                  <a:lnTo>
                    <a:pt x="0" y="642"/>
                  </a:lnTo>
                  <a:lnTo>
                    <a:pt x="0" y="642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0" name="Freeform 693"/>
            <p:cNvSpPr>
              <a:spLocks/>
            </p:cNvSpPr>
            <p:nvPr/>
          </p:nvSpPr>
          <p:spPr bwMode="auto">
            <a:xfrm>
              <a:off x="5040313" y="4098925"/>
              <a:ext cx="66675" cy="993775"/>
            </a:xfrm>
            <a:custGeom>
              <a:avLst/>
              <a:gdLst>
                <a:gd name="T0" fmla="*/ 0 w 42"/>
                <a:gd name="T1" fmla="*/ 626 h 626"/>
                <a:gd name="T2" fmla="*/ 0 w 42"/>
                <a:gd name="T3" fmla="*/ 0 h 626"/>
                <a:gd name="T4" fmla="*/ 42 w 42"/>
                <a:gd name="T5" fmla="*/ 0 h 626"/>
                <a:gd name="T6" fmla="*/ 42 w 42"/>
                <a:gd name="T7" fmla="*/ 626 h 626"/>
                <a:gd name="T8" fmla="*/ 0 w 42"/>
                <a:gd name="T9" fmla="*/ 626 h 626"/>
                <a:gd name="T10" fmla="*/ 0 w 42"/>
                <a:gd name="T11" fmla="*/ 626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626">
                  <a:moveTo>
                    <a:pt x="0" y="626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42" y="626"/>
                  </a:lnTo>
                  <a:lnTo>
                    <a:pt x="0" y="626"/>
                  </a:lnTo>
                  <a:lnTo>
                    <a:pt x="0" y="626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1" name="Freeform 694"/>
            <p:cNvSpPr>
              <a:spLocks/>
            </p:cNvSpPr>
            <p:nvPr/>
          </p:nvSpPr>
          <p:spPr bwMode="auto">
            <a:xfrm>
              <a:off x="5040313" y="4073525"/>
              <a:ext cx="88900" cy="25400"/>
            </a:xfrm>
            <a:custGeom>
              <a:avLst/>
              <a:gdLst>
                <a:gd name="T0" fmla="*/ 42 w 56"/>
                <a:gd name="T1" fmla="*/ 16 h 16"/>
                <a:gd name="T2" fmla="*/ 56 w 56"/>
                <a:gd name="T3" fmla="*/ 0 h 16"/>
                <a:gd name="T4" fmla="*/ 16 w 56"/>
                <a:gd name="T5" fmla="*/ 0 h 16"/>
                <a:gd name="T6" fmla="*/ 0 w 56"/>
                <a:gd name="T7" fmla="*/ 16 h 16"/>
                <a:gd name="T8" fmla="*/ 42 w 56"/>
                <a:gd name="T9" fmla="*/ 16 h 16"/>
                <a:gd name="T10" fmla="*/ 42 w 56"/>
                <a:gd name="T11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6" h="16">
                  <a:moveTo>
                    <a:pt x="42" y="16"/>
                  </a:moveTo>
                  <a:lnTo>
                    <a:pt x="56" y="0"/>
                  </a:lnTo>
                  <a:lnTo>
                    <a:pt x="16" y="0"/>
                  </a:lnTo>
                  <a:lnTo>
                    <a:pt x="0" y="16"/>
                  </a:lnTo>
                  <a:lnTo>
                    <a:pt x="42" y="16"/>
                  </a:lnTo>
                  <a:lnTo>
                    <a:pt x="42" y="16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" name="Freeform 695"/>
            <p:cNvSpPr>
              <a:spLocks/>
            </p:cNvSpPr>
            <p:nvPr/>
          </p:nvSpPr>
          <p:spPr bwMode="auto">
            <a:xfrm>
              <a:off x="5284788" y="4591050"/>
              <a:ext cx="22225" cy="501650"/>
            </a:xfrm>
            <a:custGeom>
              <a:avLst/>
              <a:gdLst>
                <a:gd name="T0" fmla="*/ 0 w 14"/>
                <a:gd name="T1" fmla="*/ 316 h 316"/>
                <a:gd name="T2" fmla="*/ 0 w 14"/>
                <a:gd name="T3" fmla="*/ 10 h 316"/>
                <a:gd name="T4" fmla="*/ 14 w 14"/>
                <a:gd name="T5" fmla="*/ 0 h 316"/>
                <a:gd name="T6" fmla="*/ 14 w 14"/>
                <a:gd name="T7" fmla="*/ 306 h 316"/>
                <a:gd name="T8" fmla="*/ 0 w 14"/>
                <a:gd name="T9" fmla="*/ 316 h 316"/>
                <a:gd name="T10" fmla="*/ 0 w 14"/>
                <a:gd name="T11" fmla="*/ 316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316">
                  <a:moveTo>
                    <a:pt x="0" y="316"/>
                  </a:moveTo>
                  <a:lnTo>
                    <a:pt x="0" y="10"/>
                  </a:lnTo>
                  <a:lnTo>
                    <a:pt x="14" y="0"/>
                  </a:lnTo>
                  <a:lnTo>
                    <a:pt x="14" y="306"/>
                  </a:lnTo>
                  <a:lnTo>
                    <a:pt x="0" y="316"/>
                  </a:lnTo>
                  <a:lnTo>
                    <a:pt x="0" y="316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" name="Freeform 696"/>
            <p:cNvSpPr>
              <a:spLocks/>
            </p:cNvSpPr>
            <p:nvPr/>
          </p:nvSpPr>
          <p:spPr bwMode="auto">
            <a:xfrm>
              <a:off x="5211763" y="4606925"/>
              <a:ext cx="73025" cy="485775"/>
            </a:xfrm>
            <a:custGeom>
              <a:avLst/>
              <a:gdLst>
                <a:gd name="T0" fmla="*/ 0 w 46"/>
                <a:gd name="T1" fmla="*/ 306 h 306"/>
                <a:gd name="T2" fmla="*/ 0 w 46"/>
                <a:gd name="T3" fmla="*/ 0 h 306"/>
                <a:gd name="T4" fmla="*/ 46 w 46"/>
                <a:gd name="T5" fmla="*/ 0 h 306"/>
                <a:gd name="T6" fmla="*/ 46 w 46"/>
                <a:gd name="T7" fmla="*/ 306 h 306"/>
                <a:gd name="T8" fmla="*/ 0 w 46"/>
                <a:gd name="T9" fmla="*/ 306 h 306"/>
                <a:gd name="T10" fmla="*/ 0 w 46"/>
                <a:gd name="T11" fmla="*/ 306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06">
                  <a:moveTo>
                    <a:pt x="0" y="306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306"/>
                  </a:lnTo>
                  <a:lnTo>
                    <a:pt x="0" y="306"/>
                  </a:lnTo>
                  <a:lnTo>
                    <a:pt x="0" y="306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" name="Freeform 697"/>
            <p:cNvSpPr>
              <a:spLocks/>
            </p:cNvSpPr>
            <p:nvPr/>
          </p:nvSpPr>
          <p:spPr bwMode="auto">
            <a:xfrm>
              <a:off x="5211763" y="4591050"/>
              <a:ext cx="95250" cy="15875"/>
            </a:xfrm>
            <a:custGeom>
              <a:avLst/>
              <a:gdLst>
                <a:gd name="T0" fmla="*/ 46 w 60"/>
                <a:gd name="T1" fmla="*/ 10 h 10"/>
                <a:gd name="T2" fmla="*/ 60 w 60"/>
                <a:gd name="T3" fmla="*/ 0 h 10"/>
                <a:gd name="T4" fmla="*/ 14 w 60"/>
                <a:gd name="T5" fmla="*/ 0 h 10"/>
                <a:gd name="T6" fmla="*/ 0 w 60"/>
                <a:gd name="T7" fmla="*/ 10 h 10"/>
                <a:gd name="T8" fmla="*/ 46 w 60"/>
                <a:gd name="T9" fmla="*/ 10 h 10"/>
                <a:gd name="T10" fmla="*/ 46 w 60"/>
                <a:gd name="T11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0">
                  <a:moveTo>
                    <a:pt x="46" y="10"/>
                  </a:moveTo>
                  <a:lnTo>
                    <a:pt x="60" y="0"/>
                  </a:lnTo>
                  <a:lnTo>
                    <a:pt x="14" y="0"/>
                  </a:lnTo>
                  <a:lnTo>
                    <a:pt x="0" y="10"/>
                  </a:lnTo>
                  <a:lnTo>
                    <a:pt x="46" y="10"/>
                  </a:lnTo>
                  <a:lnTo>
                    <a:pt x="46" y="10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" name="Freeform 698"/>
            <p:cNvSpPr>
              <a:spLocks/>
            </p:cNvSpPr>
            <p:nvPr/>
          </p:nvSpPr>
          <p:spPr bwMode="auto">
            <a:xfrm>
              <a:off x="5462588" y="4314825"/>
              <a:ext cx="22225" cy="777875"/>
            </a:xfrm>
            <a:custGeom>
              <a:avLst/>
              <a:gdLst>
                <a:gd name="T0" fmla="*/ 0 w 14"/>
                <a:gd name="T1" fmla="*/ 490 h 490"/>
                <a:gd name="T2" fmla="*/ 0 w 14"/>
                <a:gd name="T3" fmla="*/ 12 h 490"/>
                <a:gd name="T4" fmla="*/ 14 w 14"/>
                <a:gd name="T5" fmla="*/ 0 h 490"/>
                <a:gd name="T6" fmla="*/ 14 w 14"/>
                <a:gd name="T7" fmla="*/ 480 h 490"/>
                <a:gd name="T8" fmla="*/ 0 w 14"/>
                <a:gd name="T9" fmla="*/ 490 h 490"/>
                <a:gd name="T10" fmla="*/ 0 w 14"/>
                <a:gd name="T11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490">
                  <a:moveTo>
                    <a:pt x="0" y="490"/>
                  </a:moveTo>
                  <a:lnTo>
                    <a:pt x="0" y="12"/>
                  </a:lnTo>
                  <a:lnTo>
                    <a:pt x="14" y="0"/>
                  </a:lnTo>
                  <a:lnTo>
                    <a:pt x="14" y="480"/>
                  </a:lnTo>
                  <a:lnTo>
                    <a:pt x="0" y="490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44927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" name="Freeform 699"/>
            <p:cNvSpPr>
              <a:spLocks/>
            </p:cNvSpPr>
            <p:nvPr/>
          </p:nvSpPr>
          <p:spPr bwMode="auto">
            <a:xfrm>
              <a:off x="5389563" y="4333875"/>
              <a:ext cx="73025" cy="758825"/>
            </a:xfrm>
            <a:custGeom>
              <a:avLst/>
              <a:gdLst>
                <a:gd name="T0" fmla="*/ 0 w 46"/>
                <a:gd name="T1" fmla="*/ 478 h 478"/>
                <a:gd name="T2" fmla="*/ 0 w 46"/>
                <a:gd name="T3" fmla="*/ 0 h 478"/>
                <a:gd name="T4" fmla="*/ 46 w 46"/>
                <a:gd name="T5" fmla="*/ 0 h 478"/>
                <a:gd name="T6" fmla="*/ 46 w 46"/>
                <a:gd name="T7" fmla="*/ 478 h 478"/>
                <a:gd name="T8" fmla="*/ 0 w 46"/>
                <a:gd name="T9" fmla="*/ 478 h 478"/>
                <a:gd name="T10" fmla="*/ 0 w 46"/>
                <a:gd name="T11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478">
                  <a:moveTo>
                    <a:pt x="0" y="478"/>
                  </a:moveTo>
                  <a:lnTo>
                    <a:pt x="0" y="0"/>
                  </a:lnTo>
                  <a:lnTo>
                    <a:pt x="46" y="0"/>
                  </a:lnTo>
                  <a:lnTo>
                    <a:pt x="46" y="478"/>
                  </a:lnTo>
                  <a:lnTo>
                    <a:pt x="0" y="478"/>
                  </a:lnTo>
                  <a:lnTo>
                    <a:pt x="0" y="478"/>
                  </a:lnTo>
                  <a:close/>
                </a:path>
              </a:pathLst>
            </a:custGeom>
            <a:solidFill>
              <a:srgbClr val="84B8A8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" name="Freeform 700"/>
            <p:cNvSpPr>
              <a:spLocks/>
            </p:cNvSpPr>
            <p:nvPr/>
          </p:nvSpPr>
          <p:spPr bwMode="auto">
            <a:xfrm>
              <a:off x="5389563" y="4314825"/>
              <a:ext cx="95250" cy="19050"/>
            </a:xfrm>
            <a:custGeom>
              <a:avLst/>
              <a:gdLst>
                <a:gd name="T0" fmla="*/ 46 w 60"/>
                <a:gd name="T1" fmla="*/ 12 h 12"/>
                <a:gd name="T2" fmla="*/ 60 w 60"/>
                <a:gd name="T3" fmla="*/ 0 h 12"/>
                <a:gd name="T4" fmla="*/ 14 w 60"/>
                <a:gd name="T5" fmla="*/ 0 h 12"/>
                <a:gd name="T6" fmla="*/ 0 w 60"/>
                <a:gd name="T7" fmla="*/ 12 h 12"/>
                <a:gd name="T8" fmla="*/ 46 w 60"/>
                <a:gd name="T9" fmla="*/ 12 h 12"/>
                <a:gd name="T10" fmla="*/ 46 w 60"/>
                <a:gd name="T11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0" h="12">
                  <a:moveTo>
                    <a:pt x="46" y="12"/>
                  </a:moveTo>
                  <a:lnTo>
                    <a:pt x="60" y="0"/>
                  </a:lnTo>
                  <a:lnTo>
                    <a:pt x="14" y="0"/>
                  </a:lnTo>
                  <a:lnTo>
                    <a:pt x="0" y="12"/>
                  </a:lnTo>
                  <a:lnTo>
                    <a:pt x="46" y="12"/>
                  </a:lnTo>
                  <a:lnTo>
                    <a:pt x="46" y="12"/>
                  </a:lnTo>
                  <a:close/>
                </a:path>
              </a:pathLst>
            </a:custGeom>
            <a:solidFill>
              <a:srgbClr val="5FA290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" name="Line 701"/>
            <p:cNvSpPr>
              <a:spLocks noChangeShapeType="1"/>
            </p:cNvSpPr>
            <p:nvPr/>
          </p:nvSpPr>
          <p:spPr bwMode="auto">
            <a:xfrm flipV="1">
              <a:off x="3748088" y="3975100"/>
              <a:ext cx="0" cy="11176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9" name="Line 702"/>
            <p:cNvSpPr>
              <a:spLocks noChangeShapeType="1"/>
            </p:cNvSpPr>
            <p:nvPr/>
          </p:nvSpPr>
          <p:spPr bwMode="auto">
            <a:xfrm flipH="1">
              <a:off x="3722688" y="5092700"/>
              <a:ext cx="254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0" name="Line 703"/>
            <p:cNvSpPr>
              <a:spLocks noChangeShapeType="1"/>
            </p:cNvSpPr>
            <p:nvPr/>
          </p:nvSpPr>
          <p:spPr bwMode="auto">
            <a:xfrm flipH="1">
              <a:off x="3722688" y="4867275"/>
              <a:ext cx="254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1" name="Line 704"/>
            <p:cNvSpPr>
              <a:spLocks noChangeShapeType="1"/>
            </p:cNvSpPr>
            <p:nvPr/>
          </p:nvSpPr>
          <p:spPr bwMode="auto">
            <a:xfrm flipH="1">
              <a:off x="3722688" y="4648200"/>
              <a:ext cx="254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" name="Line 705"/>
            <p:cNvSpPr>
              <a:spLocks noChangeShapeType="1"/>
            </p:cNvSpPr>
            <p:nvPr/>
          </p:nvSpPr>
          <p:spPr bwMode="auto">
            <a:xfrm flipH="1">
              <a:off x="3722688" y="4422775"/>
              <a:ext cx="254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" name="Rectangle 706"/>
            <p:cNvSpPr>
              <a:spLocks noChangeArrowheads="1"/>
            </p:cNvSpPr>
            <p:nvPr/>
          </p:nvSpPr>
          <p:spPr bwMode="auto">
            <a:xfrm>
              <a:off x="3640138" y="5026025"/>
              <a:ext cx="7213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" name="Rectangle 707"/>
            <p:cNvSpPr>
              <a:spLocks noChangeArrowheads="1"/>
            </p:cNvSpPr>
            <p:nvPr/>
          </p:nvSpPr>
          <p:spPr bwMode="auto">
            <a:xfrm>
              <a:off x="3495868" y="4800600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" name="Rectangle 709"/>
            <p:cNvSpPr>
              <a:spLocks noChangeArrowheads="1"/>
            </p:cNvSpPr>
            <p:nvPr/>
          </p:nvSpPr>
          <p:spPr bwMode="auto">
            <a:xfrm>
              <a:off x="3495868" y="4581525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400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" name="Rectangle 711"/>
            <p:cNvSpPr>
              <a:spLocks noChangeArrowheads="1"/>
            </p:cNvSpPr>
            <p:nvPr/>
          </p:nvSpPr>
          <p:spPr bwMode="auto">
            <a:xfrm>
              <a:off x="3495868" y="4356100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600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" name="Rectangle 713"/>
            <p:cNvSpPr>
              <a:spLocks noChangeArrowheads="1"/>
            </p:cNvSpPr>
            <p:nvPr/>
          </p:nvSpPr>
          <p:spPr bwMode="auto">
            <a:xfrm>
              <a:off x="3495868" y="4137025"/>
              <a:ext cx="2164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" name="Rectangle 715"/>
            <p:cNvSpPr>
              <a:spLocks noChangeArrowheads="1"/>
            </p:cNvSpPr>
            <p:nvPr/>
          </p:nvSpPr>
          <p:spPr bwMode="auto">
            <a:xfrm>
              <a:off x="3423733" y="3908425"/>
              <a:ext cx="28854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1000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" name="Line 717"/>
            <p:cNvSpPr>
              <a:spLocks noChangeShapeType="1"/>
            </p:cNvSpPr>
            <p:nvPr/>
          </p:nvSpPr>
          <p:spPr bwMode="auto">
            <a:xfrm>
              <a:off x="3748088" y="5092700"/>
              <a:ext cx="17716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" name="Line 718"/>
            <p:cNvSpPr>
              <a:spLocks noChangeShapeType="1"/>
            </p:cNvSpPr>
            <p:nvPr/>
          </p:nvSpPr>
          <p:spPr bwMode="auto">
            <a:xfrm>
              <a:off x="37480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" name="Line 719"/>
            <p:cNvSpPr>
              <a:spLocks noChangeShapeType="1"/>
            </p:cNvSpPr>
            <p:nvPr/>
          </p:nvSpPr>
          <p:spPr bwMode="auto">
            <a:xfrm>
              <a:off x="39258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" name="Line 720"/>
            <p:cNvSpPr>
              <a:spLocks noChangeShapeType="1"/>
            </p:cNvSpPr>
            <p:nvPr/>
          </p:nvSpPr>
          <p:spPr bwMode="auto">
            <a:xfrm>
              <a:off x="41036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" name="Line 721"/>
            <p:cNvSpPr>
              <a:spLocks noChangeShapeType="1"/>
            </p:cNvSpPr>
            <p:nvPr/>
          </p:nvSpPr>
          <p:spPr bwMode="auto">
            <a:xfrm>
              <a:off x="42814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" name="Line 722"/>
            <p:cNvSpPr>
              <a:spLocks noChangeShapeType="1"/>
            </p:cNvSpPr>
            <p:nvPr/>
          </p:nvSpPr>
          <p:spPr bwMode="auto">
            <a:xfrm>
              <a:off x="44592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" name="Line 723"/>
            <p:cNvSpPr>
              <a:spLocks noChangeShapeType="1"/>
            </p:cNvSpPr>
            <p:nvPr/>
          </p:nvSpPr>
          <p:spPr bwMode="auto">
            <a:xfrm>
              <a:off x="463708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1" name="Line 724"/>
            <p:cNvSpPr>
              <a:spLocks noChangeShapeType="1"/>
            </p:cNvSpPr>
            <p:nvPr/>
          </p:nvSpPr>
          <p:spPr bwMode="auto">
            <a:xfrm>
              <a:off x="480853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2" name="Line 725"/>
            <p:cNvSpPr>
              <a:spLocks noChangeShapeType="1"/>
            </p:cNvSpPr>
            <p:nvPr/>
          </p:nvSpPr>
          <p:spPr bwMode="auto">
            <a:xfrm>
              <a:off x="498633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3" name="Line 726"/>
            <p:cNvSpPr>
              <a:spLocks noChangeShapeType="1"/>
            </p:cNvSpPr>
            <p:nvPr/>
          </p:nvSpPr>
          <p:spPr bwMode="auto">
            <a:xfrm>
              <a:off x="516413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4" name="Line 727"/>
            <p:cNvSpPr>
              <a:spLocks noChangeShapeType="1"/>
            </p:cNvSpPr>
            <p:nvPr/>
          </p:nvSpPr>
          <p:spPr bwMode="auto">
            <a:xfrm>
              <a:off x="534193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5" name="Line 728"/>
            <p:cNvSpPr>
              <a:spLocks noChangeShapeType="1"/>
            </p:cNvSpPr>
            <p:nvPr/>
          </p:nvSpPr>
          <p:spPr bwMode="auto">
            <a:xfrm>
              <a:off x="5519738" y="5092700"/>
              <a:ext cx="0" cy="254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6" name="Freeform 729"/>
            <p:cNvSpPr>
              <a:spLocks/>
            </p:cNvSpPr>
            <p:nvPr/>
          </p:nvSpPr>
          <p:spPr bwMode="auto">
            <a:xfrm>
              <a:off x="5868988" y="5038725"/>
              <a:ext cx="9525" cy="184150"/>
            </a:xfrm>
            <a:custGeom>
              <a:avLst/>
              <a:gdLst>
                <a:gd name="T0" fmla="*/ 0 w 6"/>
                <a:gd name="T1" fmla="*/ 0 h 116"/>
                <a:gd name="T2" fmla="*/ 0 w 6"/>
                <a:gd name="T3" fmla="*/ 116 h 116"/>
                <a:gd name="T4" fmla="*/ 6 w 6"/>
                <a:gd name="T5" fmla="*/ 108 h 116"/>
                <a:gd name="T6" fmla="*/ 6 w 6"/>
                <a:gd name="T7" fmla="*/ 8 h 116"/>
                <a:gd name="T8" fmla="*/ 0 w 6"/>
                <a:gd name="T9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6">
                  <a:moveTo>
                    <a:pt x="0" y="0"/>
                  </a:moveTo>
                  <a:lnTo>
                    <a:pt x="0" y="116"/>
                  </a:lnTo>
                  <a:lnTo>
                    <a:pt x="6" y="108"/>
                  </a:lnTo>
                  <a:lnTo>
                    <a:pt x="6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7" name="Rectangle 730"/>
            <p:cNvSpPr>
              <a:spLocks noChangeArrowheads="1"/>
            </p:cNvSpPr>
            <p:nvPr/>
          </p:nvSpPr>
          <p:spPr bwMode="auto">
            <a:xfrm>
              <a:off x="3977539" y="3740150"/>
              <a:ext cx="130163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Évolution </a:t>
              </a: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paramètre A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5" name="Freeform 748"/>
            <p:cNvSpPr>
              <a:spLocks/>
            </p:cNvSpPr>
            <p:nvPr/>
          </p:nvSpPr>
          <p:spPr bwMode="auto">
            <a:xfrm>
              <a:off x="4830763" y="2806700"/>
              <a:ext cx="63500" cy="63500"/>
            </a:xfrm>
            <a:custGeom>
              <a:avLst/>
              <a:gdLst>
                <a:gd name="T0" fmla="*/ 40 w 40"/>
                <a:gd name="T1" fmla="*/ 40 h 40"/>
                <a:gd name="T2" fmla="*/ 0 w 40"/>
                <a:gd name="T3" fmla="*/ 18 h 40"/>
                <a:gd name="T4" fmla="*/ 40 w 40"/>
                <a:gd name="T5" fmla="*/ 0 h 40"/>
                <a:gd name="T6" fmla="*/ 40 w 40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40">
                  <a:moveTo>
                    <a:pt x="40" y="40"/>
                  </a:moveTo>
                  <a:lnTo>
                    <a:pt x="0" y="18"/>
                  </a:lnTo>
                  <a:lnTo>
                    <a:pt x="40" y="0"/>
                  </a:lnTo>
                  <a:lnTo>
                    <a:pt x="40" y="40"/>
                  </a:lnTo>
                  <a:close/>
                </a:path>
              </a:pathLst>
            </a:custGeom>
            <a:solidFill>
              <a:srgbClr val="44927F"/>
            </a:solidFill>
            <a:ln w="0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6" name="Rectangle 749"/>
            <p:cNvSpPr>
              <a:spLocks noChangeArrowheads="1"/>
            </p:cNvSpPr>
            <p:nvPr/>
          </p:nvSpPr>
          <p:spPr bwMode="auto">
            <a:xfrm>
              <a:off x="2300288" y="1539875"/>
              <a:ext cx="1050925" cy="92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7" name="Rectangle 750"/>
            <p:cNvSpPr>
              <a:spLocks noChangeArrowheads="1"/>
            </p:cNvSpPr>
            <p:nvPr/>
          </p:nvSpPr>
          <p:spPr bwMode="auto">
            <a:xfrm>
              <a:off x="2300288" y="1577975"/>
              <a:ext cx="105092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mode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diaporama,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cliquant sur la lettre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A, on fait apparaître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courbe montrant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l’évolution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paramètre A.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0" name="Freeform 833"/>
            <p:cNvSpPr>
              <a:spLocks/>
            </p:cNvSpPr>
            <p:nvPr/>
          </p:nvSpPr>
          <p:spPr bwMode="auto">
            <a:xfrm>
              <a:off x="6167438" y="3765550"/>
              <a:ext cx="815975" cy="631825"/>
            </a:xfrm>
            <a:custGeom>
              <a:avLst/>
              <a:gdLst>
                <a:gd name="T0" fmla="*/ 0 w 514"/>
                <a:gd name="T1" fmla="*/ 0 h 398"/>
                <a:gd name="T2" fmla="*/ 0 w 514"/>
                <a:gd name="T3" fmla="*/ 398 h 398"/>
                <a:gd name="T4" fmla="*/ 514 w 514"/>
                <a:gd name="T5" fmla="*/ 398 h 398"/>
                <a:gd name="T6" fmla="*/ 514 w 514"/>
                <a:gd name="T7" fmla="*/ 0 h 398"/>
                <a:gd name="T8" fmla="*/ 0 w 514"/>
                <a:gd name="T9" fmla="*/ 0 h 398"/>
                <a:gd name="T10" fmla="*/ 0 w 514"/>
                <a:gd name="T11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14" h="398">
                  <a:moveTo>
                    <a:pt x="0" y="0"/>
                  </a:moveTo>
                  <a:lnTo>
                    <a:pt x="0" y="398"/>
                  </a:lnTo>
                  <a:lnTo>
                    <a:pt x="514" y="398"/>
                  </a:lnTo>
                  <a:lnTo>
                    <a:pt x="5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1" name="Rectangle 834"/>
            <p:cNvSpPr>
              <a:spLocks noChangeArrowheads="1"/>
            </p:cNvSpPr>
            <p:nvPr/>
          </p:nvSpPr>
          <p:spPr bwMode="auto">
            <a:xfrm>
              <a:off x="3297238" y="3197225"/>
              <a:ext cx="2813050" cy="34290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2" name="Rectangle 835"/>
            <p:cNvSpPr>
              <a:spLocks noChangeArrowheads="1"/>
            </p:cNvSpPr>
            <p:nvPr/>
          </p:nvSpPr>
          <p:spPr bwMode="auto">
            <a:xfrm>
              <a:off x="5783263" y="3203575"/>
              <a:ext cx="330200" cy="21113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3" name="Freeform 836"/>
            <p:cNvSpPr>
              <a:spLocks/>
            </p:cNvSpPr>
            <p:nvPr/>
          </p:nvSpPr>
          <p:spPr bwMode="auto">
            <a:xfrm>
              <a:off x="4884738" y="2844800"/>
              <a:ext cx="1828800" cy="2286000"/>
            </a:xfrm>
            <a:custGeom>
              <a:avLst/>
              <a:gdLst>
                <a:gd name="T0" fmla="*/ 0 w 1152"/>
                <a:gd name="T1" fmla="*/ 0 h 1440"/>
                <a:gd name="T2" fmla="*/ 0 w 1152"/>
                <a:gd name="T3" fmla="*/ 0 h 1440"/>
                <a:gd name="T4" fmla="*/ 74 w 1152"/>
                <a:gd name="T5" fmla="*/ 2 h 1440"/>
                <a:gd name="T6" fmla="*/ 146 w 1152"/>
                <a:gd name="T7" fmla="*/ 6 h 1440"/>
                <a:gd name="T8" fmla="*/ 216 w 1152"/>
                <a:gd name="T9" fmla="*/ 14 h 1440"/>
                <a:gd name="T10" fmla="*/ 282 w 1152"/>
                <a:gd name="T11" fmla="*/ 24 h 1440"/>
                <a:gd name="T12" fmla="*/ 346 w 1152"/>
                <a:gd name="T13" fmla="*/ 36 h 1440"/>
                <a:gd name="T14" fmla="*/ 408 w 1152"/>
                <a:gd name="T15" fmla="*/ 50 h 1440"/>
                <a:gd name="T16" fmla="*/ 466 w 1152"/>
                <a:gd name="T17" fmla="*/ 66 h 1440"/>
                <a:gd name="T18" fmla="*/ 522 w 1152"/>
                <a:gd name="T19" fmla="*/ 86 h 1440"/>
                <a:gd name="T20" fmla="*/ 576 w 1152"/>
                <a:gd name="T21" fmla="*/ 106 h 1440"/>
                <a:gd name="T22" fmla="*/ 626 w 1152"/>
                <a:gd name="T23" fmla="*/ 128 h 1440"/>
                <a:gd name="T24" fmla="*/ 676 w 1152"/>
                <a:gd name="T25" fmla="*/ 152 h 1440"/>
                <a:gd name="T26" fmla="*/ 722 w 1152"/>
                <a:gd name="T27" fmla="*/ 178 h 1440"/>
                <a:gd name="T28" fmla="*/ 764 w 1152"/>
                <a:gd name="T29" fmla="*/ 204 h 1440"/>
                <a:gd name="T30" fmla="*/ 806 w 1152"/>
                <a:gd name="T31" fmla="*/ 232 h 1440"/>
                <a:gd name="T32" fmla="*/ 844 w 1152"/>
                <a:gd name="T33" fmla="*/ 260 h 1440"/>
                <a:gd name="T34" fmla="*/ 880 w 1152"/>
                <a:gd name="T35" fmla="*/ 290 h 1440"/>
                <a:gd name="T36" fmla="*/ 914 w 1152"/>
                <a:gd name="T37" fmla="*/ 320 h 1440"/>
                <a:gd name="T38" fmla="*/ 946 w 1152"/>
                <a:gd name="T39" fmla="*/ 350 h 1440"/>
                <a:gd name="T40" fmla="*/ 974 w 1152"/>
                <a:gd name="T41" fmla="*/ 382 h 1440"/>
                <a:gd name="T42" fmla="*/ 1002 w 1152"/>
                <a:gd name="T43" fmla="*/ 414 h 1440"/>
                <a:gd name="T44" fmla="*/ 1026 w 1152"/>
                <a:gd name="T45" fmla="*/ 446 h 1440"/>
                <a:gd name="T46" fmla="*/ 1048 w 1152"/>
                <a:gd name="T47" fmla="*/ 476 h 1440"/>
                <a:gd name="T48" fmla="*/ 1068 w 1152"/>
                <a:gd name="T49" fmla="*/ 508 h 1440"/>
                <a:gd name="T50" fmla="*/ 1086 w 1152"/>
                <a:gd name="T51" fmla="*/ 540 h 1440"/>
                <a:gd name="T52" fmla="*/ 1102 w 1152"/>
                <a:gd name="T53" fmla="*/ 570 h 1440"/>
                <a:gd name="T54" fmla="*/ 1116 w 1152"/>
                <a:gd name="T55" fmla="*/ 600 h 1440"/>
                <a:gd name="T56" fmla="*/ 1126 w 1152"/>
                <a:gd name="T57" fmla="*/ 630 h 1440"/>
                <a:gd name="T58" fmla="*/ 1136 w 1152"/>
                <a:gd name="T59" fmla="*/ 658 h 1440"/>
                <a:gd name="T60" fmla="*/ 1142 w 1152"/>
                <a:gd name="T61" fmla="*/ 686 h 1440"/>
                <a:gd name="T62" fmla="*/ 1148 w 1152"/>
                <a:gd name="T63" fmla="*/ 712 h 1440"/>
                <a:gd name="T64" fmla="*/ 1152 w 1152"/>
                <a:gd name="T65" fmla="*/ 738 h 1440"/>
                <a:gd name="T66" fmla="*/ 1152 w 1152"/>
                <a:gd name="T67" fmla="*/ 760 h 1440"/>
                <a:gd name="T68" fmla="*/ 1152 w 1152"/>
                <a:gd name="T69" fmla="*/ 760 h 1440"/>
                <a:gd name="T70" fmla="*/ 1150 w 1152"/>
                <a:gd name="T71" fmla="*/ 808 h 1440"/>
                <a:gd name="T72" fmla="*/ 1144 w 1152"/>
                <a:gd name="T73" fmla="*/ 860 h 1440"/>
                <a:gd name="T74" fmla="*/ 1134 w 1152"/>
                <a:gd name="T75" fmla="*/ 914 h 1440"/>
                <a:gd name="T76" fmla="*/ 1120 w 1152"/>
                <a:gd name="T77" fmla="*/ 970 h 1440"/>
                <a:gd name="T78" fmla="*/ 1102 w 1152"/>
                <a:gd name="T79" fmla="*/ 1026 h 1440"/>
                <a:gd name="T80" fmla="*/ 1082 w 1152"/>
                <a:gd name="T81" fmla="*/ 1082 h 1440"/>
                <a:gd name="T82" fmla="*/ 1058 w 1152"/>
                <a:gd name="T83" fmla="*/ 1138 h 1440"/>
                <a:gd name="T84" fmla="*/ 1030 w 1152"/>
                <a:gd name="T85" fmla="*/ 1192 h 1440"/>
                <a:gd name="T86" fmla="*/ 1002 w 1152"/>
                <a:gd name="T87" fmla="*/ 1242 h 1440"/>
                <a:gd name="T88" fmla="*/ 970 w 1152"/>
                <a:gd name="T89" fmla="*/ 1290 h 1440"/>
                <a:gd name="T90" fmla="*/ 952 w 1152"/>
                <a:gd name="T91" fmla="*/ 1312 h 1440"/>
                <a:gd name="T92" fmla="*/ 936 w 1152"/>
                <a:gd name="T93" fmla="*/ 1332 h 1440"/>
                <a:gd name="T94" fmla="*/ 918 w 1152"/>
                <a:gd name="T95" fmla="*/ 1352 h 1440"/>
                <a:gd name="T96" fmla="*/ 900 w 1152"/>
                <a:gd name="T97" fmla="*/ 1368 h 1440"/>
                <a:gd name="T98" fmla="*/ 880 w 1152"/>
                <a:gd name="T99" fmla="*/ 1384 h 1440"/>
                <a:gd name="T100" fmla="*/ 862 w 1152"/>
                <a:gd name="T101" fmla="*/ 1398 h 1440"/>
                <a:gd name="T102" fmla="*/ 842 w 1152"/>
                <a:gd name="T103" fmla="*/ 1412 h 1440"/>
                <a:gd name="T104" fmla="*/ 822 w 1152"/>
                <a:gd name="T105" fmla="*/ 1422 h 1440"/>
                <a:gd name="T106" fmla="*/ 802 w 1152"/>
                <a:gd name="T107" fmla="*/ 1430 h 1440"/>
                <a:gd name="T108" fmla="*/ 780 w 1152"/>
                <a:gd name="T109" fmla="*/ 1436 h 1440"/>
                <a:gd name="T110" fmla="*/ 760 w 1152"/>
                <a:gd name="T111" fmla="*/ 1440 h 1440"/>
                <a:gd name="T112" fmla="*/ 738 w 1152"/>
                <a:gd name="T113" fmla="*/ 144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152" h="1440">
                  <a:moveTo>
                    <a:pt x="0" y="0"/>
                  </a:moveTo>
                  <a:lnTo>
                    <a:pt x="0" y="0"/>
                  </a:lnTo>
                  <a:lnTo>
                    <a:pt x="74" y="2"/>
                  </a:lnTo>
                  <a:lnTo>
                    <a:pt x="146" y="6"/>
                  </a:lnTo>
                  <a:lnTo>
                    <a:pt x="216" y="14"/>
                  </a:lnTo>
                  <a:lnTo>
                    <a:pt x="282" y="24"/>
                  </a:lnTo>
                  <a:lnTo>
                    <a:pt x="346" y="36"/>
                  </a:lnTo>
                  <a:lnTo>
                    <a:pt x="408" y="50"/>
                  </a:lnTo>
                  <a:lnTo>
                    <a:pt x="466" y="66"/>
                  </a:lnTo>
                  <a:lnTo>
                    <a:pt x="522" y="86"/>
                  </a:lnTo>
                  <a:lnTo>
                    <a:pt x="576" y="106"/>
                  </a:lnTo>
                  <a:lnTo>
                    <a:pt x="626" y="128"/>
                  </a:lnTo>
                  <a:lnTo>
                    <a:pt x="676" y="152"/>
                  </a:lnTo>
                  <a:lnTo>
                    <a:pt x="722" y="178"/>
                  </a:lnTo>
                  <a:lnTo>
                    <a:pt x="764" y="204"/>
                  </a:lnTo>
                  <a:lnTo>
                    <a:pt x="806" y="232"/>
                  </a:lnTo>
                  <a:lnTo>
                    <a:pt x="844" y="260"/>
                  </a:lnTo>
                  <a:lnTo>
                    <a:pt x="880" y="290"/>
                  </a:lnTo>
                  <a:lnTo>
                    <a:pt x="914" y="320"/>
                  </a:lnTo>
                  <a:lnTo>
                    <a:pt x="946" y="350"/>
                  </a:lnTo>
                  <a:lnTo>
                    <a:pt x="974" y="382"/>
                  </a:lnTo>
                  <a:lnTo>
                    <a:pt x="1002" y="414"/>
                  </a:lnTo>
                  <a:lnTo>
                    <a:pt x="1026" y="446"/>
                  </a:lnTo>
                  <a:lnTo>
                    <a:pt x="1048" y="476"/>
                  </a:lnTo>
                  <a:lnTo>
                    <a:pt x="1068" y="508"/>
                  </a:lnTo>
                  <a:lnTo>
                    <a:pt x="1086" y="540"/>
                  </a:lnTo>
                  <a:lnTo>
                    <a:pt x="1102" y="570"/>
                  </a:lnTo>
                  <a:lnTo>
                    <a:pt x="1116" y="600"/>
                  </a:lnTo>
                  <a:lnTo>
                    <a:pt x="1126" y="630"/>
                  </a:lnTo>
                  <a:lnTo>
                    <a:pt x="1136" y="658"/>
                  </a:lnTo>
                  <a:lnTo>
                    <a:pt x="1142" y="686"/>
                  </a:lnTo>
                  <a:lnTo>
                    <a:pt x="1148" y="712"/>
                  </a:lnTo>
                  <a:lnTo>
                    <a:pt x="1152" y="738"/>
                  </a:lnTo>
                  <a:lnTo>
                    <a:pt x="1152" y="760"/>
                  </a:lnTo>
                  <a:lnTo>
                    <a:pt x="1152" y="760"/>
                  </a:lnTo>
                  <a:lnTo>
                    <a:pt x="1150" y="808"/>
                  </a:lnTo>
                  <a:lnTo>
                    <a:pt x="1144" y="860"/>
                  </a:lnTo>
                  <a:lnTo>
                    <a:pt x="1134" y="914"/>
                  </a:lnTo>
                  <a:lnTo>
                    <a:pt x="1120" y="970"/>
                  </a:lnTo>
                  <a:lnTo>
                    <a:pt x="1102" y="1026"/>
                  </a:lnTo>
                  <a:lnTo>
                    <a:pt x="1082" y="1082"/>
                  </a:lnTo>
                  <a:lnTo>
                    <a:pt x="1058" y="1138"/>
                  </a:lnTo>
                  <a:lnTo>
                    <a:pt x="1030" y="1192"/>
                  </a:lnTo>
                  <a:lnTo>
                    <a:pt x="1002" y="1242"/>
                  </a:lnTo>
                  <a:lnTo>
                    <a:pt x="970" y="1290"/>
                  </a:lnTo>
                  <a:lnTo>
                    <a:pt x="952" y="1312"/>
                  </a:lnTo>
                  <a:lnTo>
                    <a:pt x="936" y="1332"/>
                  </a:lnTo>
                  <a:lnTo>
                    <a:pt x="918" y="1352"/>
                  </a:lnTo>
                  <a:lnTo>
                    <a:pt x="900" y="1368"/>
                  </a:lnTo>
                  <a:lnTo>
                    <a:pt x="880" y="1384"/>
                  </a:lnTo>
                  <a:lnTo>
                    <a:pt x="862" y="1398"/>
                  </a:lnTo>
                  <a:lnTo>
                    <a:pt x="842" y="1412"/>
                  </a:lnTo>
                  <a:lnTo>
                    <a:pt x="822" y="1422"/>
                  </a:lnTo>
                  <a:lnTo>
                    <a:pt x="802" y="1430"/>
                  </a:lnTo>
                  <a:lnTo>
                    <a:pt x="780" y="1436"/>
                  </a:lnTo>
                  <a:lnTo>
                    <a:pt x="760" y="1440"/>
                  </a:lnTo>
                  <a:lnTo>
                    <a:pt x="738" y="144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" name="Freeform 837"/>
            <p:cNvSpPr>
              <a:spLocks/>
            </p:cNvSpPr>
            <p:nvPr/>
          </p:nvSpPr>
          <p:spPr bwMode="auto">
            <a:xfrm>
              <a:off x="5868988" y="5038725"/>
              <a:ext cx="180975" cy="184150"/>
            </a:xfrm>
            <a:custGeom>
              <a:avLst/>
              <a:gdLst>
                <a:gd name="T0" fmla="*/ 0 w 114"/>
                <a:gd name="T1" fmla="*/ 0 h 116"/>
                <a:gd name="T2" fmla="*/ 0 w 114"/>
                <a:gd name="T3" fmla="*/ 116 h 116"/>
                <a:gd name="T4" fmla="*/ 114 w 114"/>
                <a:gd name="T5" fmla="*/ 116 h 116"/>
                <a:gd name="T6" fmla="*/ 114 w 114"/>
                <a:gd name="T7" fmla="*/ 0 h 116"/>
                <a:gd name="T8" fmla="*/ 0 w 114"/>
                <a:gd name="T9" fmla="*/ 0 h 116"/>
                <a:gd name="T10" fmla="*/ 0 w 114"/>
                <a:gd name="T1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4" h="116">
                  <a:moveTo>
                    <a:pt x="0" y="0"/>
                  </a:moveTo>
                  <a:lnTo>
                    <a:pt x="0" y="116"/>
                  </a:lnTo>
                  <a:lnTo>
                    <a:pt x="114" y="116"/>
                  </a:lnTo>
                  <a:lnTo>
                    <a:pt x="11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" name="Freeform 838"/>
            <p:cNvSpPr>
              <a:spLocks/>
            </p:cNvSpPr>
            <p:nvPr/>
          </p:nvSpPr>
          <p:spPr bwMode="auto">
            <a:xfrm>
              <a:off x="5868988" y="5038725"/>
              <a:ext cx="180975" cy="12700"/>
            </a:xfrm>
            <a:custGeom>
              <a:avLst/>
              <a:gdLst>
                <a:gd name="T0" fmla="*/ 0 w 114"/>
                <a:gd name="T1" fmla="*/ 0 h 8"/>
                <a:gd name="T2" fmla="*/ 6 w 114"/>
                <a:gd name="T3" fmla="*/ 8 h 8"/>
                <a:gd name="T4" fmla="*/ 108 w 114"/>
                <a:gd name="T5" fmla="*/ 8 h 8"/>
                <a:gd name="T6" fmla="*/ 114 w 114"/>
                <a:gd name="T7" fmla="*/ 0 h 8"/>
                <a:gd name="T8" fmla="*/ 0 w 114"/>
                <a:gd name="T9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">
                  <a:moveTo>
                    <a:pt x="0" y="0"/>
                  </a:moveTo>
                  <a:lnTo>
                    <a:pt x="6" y="8"/>
                  </a:lnTo>
                  <a:lnTo>
                    <a:pt x="108" y="8"/>
                  </a:lnTo>
                  <a:lnTo>
                    <a:pt x="1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" name="Freeform 839"/>
            <p:cNvSpPr>
              <a:spLocks/>
            </p:cNvSpPr>
            <p:nvPr/>
          </p:nvSpPr>
          <p:spPr bwMode="auto">
            <a:xfrm>
              <a:off x="5868988" y="5210175"/>
              <a:ext cx="180975" cy="12700"/>
            </a:xfrm>
            <a:custGeom>
              <a:avLst/>
              <a:gdLst>
                <a:gd name="T0" fmla="*/ 0 w 114"/>
                <a:gd name="T1" fmla="*/ 8 h 8"/>
                <a:gd name="T2" fmla="*/ 114 w 114"/>
                <a:gd name="T3" fmla="*/ 8 h 8"/>
                <a:gd name="T4" fmla="*/ 108 w 114"/>
                <a:gd name="T5" fmla="*/ 0 h 8"/>
                <a:gd name="T6" fmla="*/ 6 w 114"/>
                <a:gd name="T7" fmla="*/ 0 h 8"/>
                <a:gd name="T8" fmla="*/ 0 w 11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8">
                  <a:moveTo>
                    <a:pt x="0" y="8"/>
                  </a:moveTo>
                  <a:lnTo>
                    <a:pt x="114" y="8"/>
                  </a:lnTo>
                  <a:lnTo>
                    <a:pt x="108" y="0"/>
                  </a:lnTo>
                  <a:lnTo>
                    <a:pt x="6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" name="Freeform 840"/>
            <p:cNvSpPr>
              <a:spLocks/>
            </p:cNvSpPr>
            <p:nvPr/>
          </p:nvSpPr>
          <p:spPr bwMode="auto">
            <a:xfrm>
              <a:off x="6040438" y="5038725"/>
              <a:ext cx="9525" cy="184150"/>
            </a:xfrm>
            <a:custGeom>
              <a:avLst/>
              <a:gdLst>
                <a:gd name="T0" fmla="*/ 6 w 6"/>
                <a:gd name="T1" fmla="*/ 116 h 116"/>
                <a:gd name="T2" fmla="*/ 6 w 6"/>
                <a:gd name="T3" fmla="*/ 0 h 116"/>
                <a:gd name="T4" fmla="*/ 0 w 6"/>
                <a:gd name="T5" fmla="*/ 8 h 116"/>
                <a:gd name="T6" fmla="*/ 0 w 6"/>
                <a:gd name="T7" fmla="*/ 108 h 116"/>
                <a:gd name="T8" fmla="*/ 6 w 6"/>
                <a:gd name="T9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116">
                  <a:moveTo>
                    <a:pt x="6" y="116"/>
                  </a:moveTo>
                  <a:lnTo>
                    <a:pt x="6" y="0"/>
                  </a:lnTo>
                  <a:lnTo>
                    <a:pt x="0" y="8"/>
                  </a:lnTo>
                  <a:lnTo>
                    <a:pt x="0" y="108"/>
                  </a:lnTo>
                  <a:lnTo>
                    <a:pt x="6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" name="Freeform 841"/>
            <p:cNvSpPr>
              <a:spLocks/>
            </p:cNvSpPr>
            <p:nvPr/>
          </p:nvSpPr>
          <p:spPr bwMode="auto">
            <a:xfrm>
              <a:off x="5900738" y="5073650"/>
              <a:ext cx="114300" cy="114300"/>
            </a:xfrm>
            <a:custGeom>
              <a:avLst/>
              <a:gdLst>
                <a:gd name="T0" fmla="*/ 72 w 72"/>
                <a:gd name="T1" fmla="*/ 0 h 72"/>
                <a:gd name="T2" fmla="*/ 0 w 72"/>
                <a:gd name="T3" fmla="*/ 36 h 72"/>
                <a:gd name="T4" fmla="*/ 72 w 72"/>
                <a:gd name="T5" fmla="*/ 72 h 72"/>
                <a:gd name="T6" fmla="*/ 72 w 72"/>
                <a:gd name="T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72">
                  <a:moveTo>
                    <a:pt x="72" y="0"/>
                  </a:moveTo>
                  <a:lnTo>
                    <a:pt x="0" y="36"/>
                  </a:lnTo>
                  <a:lnTo>
                    <a:pt x="72" y="72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" name="Rectangle 842"/>
            <p:cNvSpPr>
              <a:spLocks noChangeArrowheads="1"/>
            </p:cNvSpPr>
            <p:nvPr/>
          </p:nvSpPr>
          <p:spPr bwMode="auto">
            <a:xfrm>
              <a:off x="6167438" y="3765550"/>
              <a:ext cx="815975" cy="6318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" name="Rectangle 843"/>
            <p:cNvSpPr>
              <a:spLocks noChangeArrowheads="1"/>
            </p:cNvSpPr>
            <p:nvPr/>
          </p:nvSpPr>
          <p:spPr bwMode="auto">
            <a:xfrm>
              <a:off x="6167437" y="3778250"/>
              <a:ext cx="8159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revient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cliquant sur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bouton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«retour ».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8" name="Rectangle 887"/>
            <p:cNvSpPr>
              <a:spLocks noChangeArrowheads="1"/>
            </p:cNvSpPr>
            <p:nvPr/>
          </p:nvSpPr>
          <p:spPr bwMode="auto">
            <a:xfrm>
              <a:off x="3297238" y="3197225"/>
              <a:ext cx="2816225" cy="2124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995119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L’ENRICHISSEMENT D’UNE PLANCHE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031862" y="1997645"/>
            <a:ext cx="5073104" cy="3375571"/>
            <a:chOff x="2031862" y="1997645"/>
            <a:chExt cx="5073104" cy="3375571"/>
          </a:xfrm>
        </p:grpSpPr>
        <p:sp>
          <p:nvSpPr>
            <p:cNvPr id="28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31862" y="1997645"/>
              <a:ext cx="5073104" cy="3375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4" name="Rectangle 5"/>
            <p:cNvSpPr>
              <a:spLocks noChangeArrowheads="1"/>
            </p:cNvSpPr>
            <p:nvPr/>
          </p:nvSpPr>
          <p:spPr bwMode="auto">
            <a:xfrm>
              <a:off x="2273110" y="2136660"/>
              <a:ext cx="2167787" cy="1454311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5" name="Rectangle 6"/>
            <p:cNvSpPr>
              <a:spLocks noChangeArrowheads="1"/>
            </p:cNvSpPr>
            <p:nvPr/>
          </p:nvSpPr>
          <p:spPr bwMode="auto">
            <a:xfrm>
              <a:off x="2273110" y="2136660"/>
              <a:ext cx="2167787" cy="14543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6" name="Rectangle 7"/>
            <p:cNvSpPr>
              <a:spLocks noChangeArrowheads="1"/>
            </p:cNvSpPr>
            <p:nvPr/>
          </p:nvSpPr>
          <p:spPr bwMode="auto">
            <a:xfrm>
              <a:off x="3203639" y="2671333"/>
              <a:ext cx="1095956" cy="4170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" name="Rectangle 8"/>
            <p:cNvSpPr>
              <a:spLocks noChangeArrowheads="1"/>
            </p:cNvSpPr>
            <p:nvPr/>
          </p:nvSpPr>
          <p:spPr bwMode="auto">
            <a:xfrm>
              <a:off x="3203639" y="2671333"/>
              <a:ext cx="1095956" cy="4170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" name="Rectangle 9"/>
            <p:cNvSpPr>
              <a:spLocks noChangeArrowheads="1"/>
            </p:cNvSpPr>
            <p:nvPr/>
          </p:nvSpPr>
          <p:spPr bwMode="auto">
            <a:xfrm>
              <a:off x="4230667" y="2988573"/>
              <a:ext cx="2167787" cy="153273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9" name="Rectangle 10"/>
            <p:cNvSpPr>
              <a:spLocks noChangeArrowheads="1"/>
            </p:cNvSpPr>
            <p:nvPr/>
          </p:nvSpPr>
          <p:spPr bwMode="auto">
            <a:xfrm>
              <a:off x="4230667" y="2988573"/>
              <a:ext cx="2167787" cy="153273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0" name="Rectangle 11"/>
            <p:cNvSpPr>
              <a:spLocks noChangeArrowheads="1"/>
            </p:cNvSpPr>
            <p:nvPr/>
          </p:nvSpPr>
          <p:spPr bwMode="auto">
            <a:xfrm>
              <a:off x="5161195" y="3480472"/>
              <a:ext cx="1099402" cy="42061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1" name="Rectangle 12"/>
            <p:cNvSpPr>
              <a:spLocks noChangeArrowheads="1"/>
            </p:cNvSpPr>
            <p:nvPr/>
          </p:nvSpPr>
          <p:spPr bwMode="auto">
            <a:xfrm>
              <a:off x="5161195" y="3480472"/>
              <a:ext cx="1099402" cy="42061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2" name="Rectangle 13"/>
            <p:cNvSpPr>
              <a:spLocks noChangeArrowheads="1"/>
            </p:cNvSpPr>
            <p:nvPr/>
          </p:nvSpPr>
          <p:spPr bwMode="auto">
            <a:xfrm>
              <a:off x="2224861" y="3776325"/>
              <a:ext cx="2164341" cy="15933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3" name="Rectangle 14"/>
            <p:cNvSpPr>
              <a:spLocks noChangeArrowheads="1"/>
            </p:cNvSpPr>
            <p:nvPr/>
          </p:nvSpPr>
          <p:spPr bwMode="auto">
            <a:xfrm>
              <a:off x="2224861" y="3776325"/>
              <a:ext cx="2164341" cy="15933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4" name="Rectangle 15"/>
            <p:cNvSpPr>
              <a:spLocks noChangeArrowheads="1"/>
            </p:cNvSpPr>
            <p:nvPr/>
          </p:nvSpPr>
          <p:spPr bwMode="auto">
            <a:xfrm>
              <a:off x="2700464" y="3829792"/>
              <a:ext cx="1216580" cy="4170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5" name="Rectangle 16"/>
            <p:cNvSpPr>
              <a:spLocks noChangeArrowheads="1"/>
            </p:cNvSpPr>
            <p:nvPr/>
          </p:nvSpPr>
          <p:spPr bwMode="auto">
            <a:xfrm>
              <a:off x="2700464" y="3829792"/>
              <a:ext cx="1216580" cy="4170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6" name="Freeform 17"/>
            <p:cNvSpPr>
              <a:spLocks noEditPoints="1"/>
            </p:cNvSpPr>
            <p:nvPr/>
          </p:nvSpPr>
          <p:spPr bwMode="auto">
            <a:xfrm>
              <a:off x="3975633" y="2133096"/>
              <a:ext cx="778887" cy="381400"/>
            </a:xfrm>
            <a:custGeom>
              <a:avLst/>
              <a:gdLst>
                <a:gd name="T0" fmla="*/ 42 w 452"/>
                <a:gd name="T1" fmla="*/ 214 h 214"/>
                <a:gd name="T2" fmla="*/ 0 w 452"/>
                <a:gd name="T3" fmla="*/ 212 h 214"/>
                <a:gd name="T4" fmla="*/ 26 w 452"/>
                <a:gd name="T5" fmla="*/ 178 h 214"/>
                <a:gd name="T6" fmla="*/ 42 w 452"/>
                <a:gd name="T7" fmla="*/ 214 h 214"/>
                <a:gd name="T8" fmla="*/ 450 w 452"/>
                <a:gd name="T9" fmla="*/ 4 h 214"/>
                <a:gd name="T10" fmla="*/ 30 w 452"/>
                <a:gd name="T11" fmla="*/ 200 h 214"/>
                <a:gd name="T12" fmla="*/ 26 w 452"/>
                <a:gd name="T13" fmla="*/ 198 h 214"/>
                <a:gd name="T14" fmla="*/ 28 w 452"/>
                <a:gd name="T15" fmla="*/ 196 h 214"/>
                <a:gd name="T16" fmla="*/ 448 w 452"/>
                <a:gd name="T17" fmla="*/ 0 h 214"/>
                <a:gd name="T18" fmla="*/ 452 w 452"/>
                <a:gd name="T19" fmla="*/ 2 h 214"/>
                <a:gd name="T20" fmla="*/ 450 w 452"/>
                <a:gd name="T21" fmla="*/ 4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2" h="214">
                  <a:moveTo>
                    <a:pt x="42" y="214"/>
                  </a:moveTo>
                  <a:lnTo>
                    <a:pt x="0" y="212"/>
                  </a:lnTo>
                  <a:lnTo>
                    <a:pt x="26" y="178"/>
                  </a:lnTo>
                  <a:lnTo>
                    <a:pt x="42" y="214"/>
                  </a:lnTo>
                  <a:close/>
                  <a:moveTo>
                    <a:pt x="450" y="4"/>
                  </a:moveTo>
                  <a:lnTo>
                    <a:pt x="30" y="200"/>
                  </a:lnTo>
                  <a:lnTo>
                    <a:pt x="26" y="198"/>
                  </a:lnTo>
                  <a:lnTo>
                    <a:pt x="28" y="196"/>
                  </a:lnTo>
                  <a:lnTo>
                    <a:pt x="448" y="0"/>
                  </a:lnTo>
                  <a:lnTo>
                    <a:pt x="452" y="2"/>
                  </a:lnTo>
                  <a:lnTo>
                    <a:pt x="45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" name="Freeform 18"/>
            <p:cNvSpPr>
              <a:spLocks noEditPoints="1"/>
            </p:cNvSpPr>
            <p:nvPr/>
          </p:nvSpPr>
          <p:spPr bwMode="auto">
            <a:xfrm>
              <a:off x="4944072" y="2717672"/>
              <a:ext cx="375658" cy="1226184"/>
            </a:xfrm>
            <a:custGeom>
              <a:avLst/>
              <a:gdLst>
                <a:gd name="T0" fmla="*/ 38 w 218"/>
                <a:gd name="T1" fmla="*/ 658 h 688"/>
                <a:gd name="T2" fmla="*/ 8 w 218"/>
                <a:gd name="T3" fmla="*/ 688 h 688"/>
                <a:gd name="T4" fmla="*/ 0 w 218"/>
                <a:gd name="T5" fmla="*/ 646 h 688"/>
                <a:gd name="T6" fmla="*/ 38 w 218"/>
                <a:gd name="T7" fmla="*/ 658 h 688"/>
                <a:gd name="T8" fmla="*/ 218 w 218"/>
                <a:gd name="T9" fmla="*/ 2 h 688"/>
                <a:gd name="T10" fmla="*/ 20 w 218"/>
                <a:gd name="T11" fmla="*/ 658 h 688"/>
                <a:gd name="T12" fmla="*/ 16 w 218"/>
                <a:gd name="T13" fmla="*/ 660 h 688"/>
                <a:gd name="T14" fmla="*/ 14 w 218"/>
                <a:gd name="T15" fmla="*/ 658 h 688"/>
                <a:gd name="T16" fmla="*/ 214 w 218"/>
                <a:gd name="T17" fmla="*/ 2 h 688"/>
                <a:gd name="T18" fmla="*/ 216 w 218"/>
                <a:gd name="T19" fmla="*/ 0 h 688"/>
                <a:gd name="T20" fmla="*/ 218 w 218"/>
                <a:gd name="T21" fmla="*/ 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688">
                  <a:moveTo>
                    <a:pt x="38" y="658"/>
                  </a:moveTo>
                  <a:lnTo>
                    <a:pt x="8" y="688"/>
                  </a:lnTo>
                  <a:lnTo>
                    <a:pt x="0" y="646"/>
                  </a:lnTo>
                  <a:lnTo>
                    <a:pt x="38" y="658"/>
                  </a:lnTo>
                  <a:close/>
                  <a:moveTo>
                    <a:pt x="218" y="2"/>
                  </a:moveTo>
                  <a:lnTo>
                    <a:pt x="20" y="658"/>
                  </a:lnTo>
                  <a:lnTo>
                    <a:pt x="16" y="660"/>
                  </a:lnTo>
                  <a:lnTo>
                    <a:pt x="14" y="658"/>
                  </a:lnTo>
                  <a:lnTo>
                    <a:pt x="214" y="2"/>
                  </a:lnTo>
                  <a:lnTo>
                    <a:pt x="216" y="0"/>
                  </a:lnTo>
                  <a:lnTo>
                    <a:pt x="21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" name="Freeform 19"/>
            <p:cNvSpPr>
              <a:spLocks noEditPoints="1"/>
            </p:cNvSpPr>
            <p:nvPr/>
          </p:nvSpPr>
          <p:spPr bwMode="auto">
            <a:xfrm>
              <a:off x="4130721" y="4760124"/>
              <a:ext cx="1154545" cy="267337"/>
            </a:xfrm>
            <a:custGeom>
              <a:avLst/>
              <a:gdLst>
                <a:gd name="T0" fmla="*/ 40 w 670"/>
                <a:gd name="T1" fmla="*/ 150 h 150"/>
                <a:gd name="T2" fmla="*/ 0 w 670"/>
                <a:gd name="T3" fmla="*/ 140 h 150"/>
                <a:gd name="T4" fmla="*/ 34 w 670"/>
                <a:gd name="T5" fmla="*/ 112 h 150"/>
                <a:gd name="T6" fmla="*/ 40 w 670"/>
                <a:gd name="T7" fmla="*/ 150 h 150"/>
                <a:gd name="T8" fmla="*/ 670 w 670"/>
                <a:gd name="T9" fmla="*/ 6 h 150"/>
                <a:gd name="T10" fmla="*/ 30 w 670"/>
                <a:gd name="T11" fmla="*/ 134 h 150"/>
                <a:gd name="T12" fmla="*/ 30 w 670"/>
                <a:gd name="T13" fmla="*/ 132 h 150"/>
                <a:gd name="T14" fmla="*/ 30 w 670"/>
                <a:gd name="T15" fmla="*/ 130 h 150"/>
                <a:gd name="T16" fmla="*/ 668 w 670"/>
                <a:gd name="T17" fmla="*/ 0 h 150"/>
                <a:gd name="T18" fmla="*/ 670 w 670"/>
                <a:gd name="T19" fmla="*/ 4 h 150"/>
                <a:gd name="T20" fmla="*/ 670 w 670"/>
                <a:gd name="T21" fmla="*/ 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0" h="150">
                  <a:moveTo>
                    <a:pt x="40" y="150"/>
                  </a:moveTo>
                  <a:lnTo>
                    <a:pt x="0" y="140"/>
                  </a:lnTo>
                  <a:lnTo>
                    <a:pt x="34" y="112"/>
                  </a:lnTo>
                  <a:lnTo>
                    <a:pt x="40" y="150"/>
                  </a:lnTo>
                  <a:close/>
                  <a:moveTo>
                    <a:pt x="670" y="6"/>
                  </a:moveTo>
                  <a:lnTo>
                    <a:pt x="30" y="134"/>
                  </a:lnTo>
                  <a:lnTo>
                    <a:pt x="30" y="132"/>
                  </a:lnTo>
                  <a:lnTo>
                    <a:pt x="30" y="130"/>
                  </a:lnTo>
                  <a:lnTo>
                    <a:pt x="668" y="0"/>
                  </a:lnTo>
                  <a:lnTo>
                    <a:pt x="670" y="4"/>
                  </a:lnTo>
                  <a:lnTo>
                    <a:pt x="670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9" name="Rectangle 20"/>
            <p:cNvSpPr>
              <a:spLocks noChangeArrowheads="1"/>
            </p:cNvSpPr>
            <p:nvPr/>
          </p:nvSpPr>
          <p:spPr bwMode="auto">
            <a:xfrm>
              <a:off x="4713163" y="4567642"/>
              <a:ext cx="2388357" cy="6309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0" name="Rectangle 21"/>
            <p:cNvSpPr>
              <a:spLocks noChangeArrowheads="1"/>
            </p:cNvSpPr>
            <p:nvPr/>
          </p:nvSpPr>
          <p:spPr bwMode="auto">
            <a:xfrm>
              <a:off x="4713163" y="4567642"/>
              <a:ext cx="2388357" cy="63091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1" name="Rectangle 22"/>
            <p:cNvSpPr>
              <a:spLocks noChangeArrowheads="1"/>
            </p:cNvSpPr>
            <p:nvPr/>
          </p:nvSpPr>
          <p:spPr bwMode="auto">
            <a:xfrm>
              <a:off x="5157749" y="2571528"/>
              <a:ext cx="1936878" cy="634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2" name="Rectangle 23"/>
            <p:cNvSpPr>
              <a:spLocks noChangeArrowheads="1"/>
            </p:cNvSpPr>
            <p:nvPr/>
          </p:nvSpPr>
          <p:spPr bwMode="auto">
            <a:xfrm>
              <a:off x="5157749" y="2571528"/>
              <a:ext cx="1936878" cy="6344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3" name="Rectangle 24"/>
            <p:cNvSpPr>
              <a:spLocks noChangeArrowheads="1"/>
            </p:cNvSpPr>
            <p:nvPr/>
          </p:nvSpPr>
          <p:spPr bwMode="auto">
            <a:xfrm>
              <a:off x="4613217" y="2004774"/>
              <a:ext cx="2477963" cy="509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4" name="Rectangle 25"/>
            <p:cNvSpPr>
              <a:spLocks noChangeArrowheads="1"/>
            </p:cNvSpPr>
            <p:nvPr/>
          </p:nvSpPr>
          <p:spPr bwMode="auto">
            <a:xfrm>
              <a:off x="4613217" y="2004774"/>
              <a:ext cx="2477963" cy="50972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5" name="Rectangle 26"/>
            <p:cNvSpPr>
              <a:spLocks noChangeArrowheads="1"/>
            </p:cNvSpPr>
            <p:nvPr/>
          </p:nvSpPr>
          <p:spPr bwMode="auto">
            <a:xfrm>
              <a:off x="2097344" y="2375481"/>
              <a:ext cx="279159" cy="338626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6" name="Rectangle 27"/>
            <p:cNvSpPr>
              <a:spLocks noChangeArrowheads="1"/>
            </p:cNvSpPr>
            <p:nvPr/>
          </p:nvSpPr>
          <p:spPr bwMode="auto">
            <a:xfrm>
              <a:off x="2097344" y="2375481"/>
              <a:ext cx="279159" cy="3386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" name="Rectangle 28"/>
            <p:cNvSpPr>
              <a:spLocks noChangeArrowheads="1"/>
            </p:cNvSpPr>
            <p:nvPr/>
          </p:nvSpPr>
          <p:spPr bwMode="auto">
            <a:xfrm>
              <a:off x="6219241" y="3993759"/>
              <a:ext cx="279159" cy="335062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" name="Rectangle 29"/>
            <p:cNvSpPr>
              <a:spLocks noChangeArrowheads="1"/>
            </p:cNvSpPr>
            <p:nvPr/>
          </p:nvSpPr>
          <p:spPr bwMode="auto">
            <a:xfrm>
              <a:off x="6219241" y="3993759"/>
              <a:ext cx="279159" cy="3350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" name="Rectangle 30"/>
            <p:cNvSpPr>
              <a:spLocks noChangeArrowheads="1"/>
            </p:cNvSpPr>
            <p:nvPr/>
          </p:nvSpPr>
          <p:spPr bwMode="auto">
            <a:xfrm>
              <a:off x="2035308" y="4293176"/>
              <a:ext cx="279159" cy="338626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" name="Rectangle 31"/>
            <p:cNvSpPr>
              <a:spLocks noChangeArrowheads="1"/>
            </p:cNvSpPr>
            <p:nvPr/>
          </p:nvSpPr>
          <p:spPr bwMode="auto">
            <a:xfrm>
              <a:off x="2035308" y="4293176"/>
              <a:ext cx="279159" cy="3386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1" name="Rectangle 32"/>
            <p:cNvSpPr>
              <a:spLocks noChangeArrowheads="1"/>
            </p:cNvSpPr>
            <p:nvPr/>
          </p:nvSpPr>
          <p:spPr bwMode="auto">
            <a:xfrm>
              <a:off x="2521251" y="2314885"/>
              <a:ext cx="29928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André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2" name="Rectangle 33"/>
            <p:cNvSpPr>
              <a:spLocks noChangeArrowheads="1"/>
            </p:cNvSpPr>
            <p:nvPr/>
          </p:nvSpPr>
          <p:spPr bwMode="auto">
            <a:xfrm>
              <a:off x="2521251" y="2443206"/>
              <a:ext cx="3845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Charles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3" name="Rectangle 34"/>
            <p:cNvSpPr>
              <a:spLocks noChangeArrowheads="1"/>
            </p:cNvSpPr>
            <p:nvPr/>
          </p:nvSpPr>
          <p:spPr bwMode="auto">
            <a:xfrm>
              <a:off x="2521251" y="2575092"/>
              <a:ext cx="285364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David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4" name="Rectangle 35"/>
            <p:cNvSpPr>
              <a:spLocks noChangeArrowheads="1"/>
            </p:cNvSpPr>
            <p:nvPr/>
          </p:nvSpPr>
          <p:spPr bwMode="auto">
            <a:xfrm>
              <a:off x="2521251" y="2706978"/>
              <a:ext cx="4280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François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5" name="Rectangle 36"/>
            <p:cNvSpPr>
              <a:spLocks noChangeArrowheads="1"/>
            </p:cNvSpPr>
            <p:nvPr/>
          </p:nvSpPr>
          <p:spPr bwMode="auto">
            <a:xfrm>
              <a:off x="2521251" y="2838864"/>
              <a:ext cx="267964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6" name="Rectangle 37"/>
            <p:cNvSpPr>
              <a:spLocks noChangeArrowheads="1"/>
            </p:cNvSpPr>
            <p:nvPr/>
          </p:nvSpPr>
          <p:spPr bwMode="auto">
            <a:xfrm>
              <a:off x="2521251" y="2970750"/>
              <a:ext cx="32190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Michel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" name="Rectangle 38"/>
            <p:cNvSpPr>
              <a:spLocks noChangeArrowheads="1"/>
            </p:cNvSpPr>
            <p:nvPr/>
          </p:nvSpPr>
          <p:spPr bwMode="auto">
            <a:xfrm>
              <a:off x="2521251" y="3102637"/>
              <a:ext cx="29754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Pierre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8" name="Rectangle 39"/>
            <p:cNvSpPr>
              <a:spLocks noChangeArrowheads="1"/>
            </p:cNvSpPr>
            <p:nvPr/>
          </p:nvSpPr>
          <p:spPr bwMode="auto">
            <a:xfrm>
              <a:off x="3203639" y="2742623"/>
              <a:ext cx="1095955" cy="2764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Notre équipe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handball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0" name="Rectangle 41"/>
            <p:cNvSpPr>
              <a:spLocks noChangeArrowheads="1"/>
            </p:cNvSpPr>
            <p:nvPr/>
          </p:nvSpPr>
          <p:spPr bwMode="auto">
            <a:xfrm>
              <a:off x="4440897" y="3159668"/>
              <a:ext cx="29928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André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1" name="Rectangle 42"/>
            <p:cNvSpPr>
              <a:spLocks noChangeArrowheads="1"/>
            </p:cNvSpPr>
            <p:nvPr/>
          </p:nvSpPr>
          <p:spPr bwMode="auto">
            <a:xfrm>
              <a:off x="4440897" y="3291554"/>
              <a:ext cx="3845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Charles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2" name="Rectangle 43"/>
            <p:cNvSpPr>
              <a:spLocks noChangeArrowheads="1"/>
            </p:cNvSpPr>
            <p:nvPr/>
          </p:nvSpPr>
          <p:spPr bwMode="auto">
            <a:xfrm>
              <a:off x="4440897" y="3419876"/>
              <a:ext cx="285364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David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3" name="Rectangle 44"/>
            <p:cNvSpPr>
              <a:spLocks noChangeArrowheads="1"/>
            </p:cNvSpPr>
            <p:nvPr/>
          </p:nvSpPr>
          <p:spPr bwMode="auto">
            <a:xfrm>
              <a:off x="4440897" y="3551762"/>
              <a:ext cx="4280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François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4" name="Rectangle 45"/>
            <p:cNvSpPr>
              <a:spLocks noChangeArrowheads="1"/>
            </p:cNvSpPr>
            <p:nvPr/>
          </p:nvSpPr>
          <p:spPr bwMode="auto">
            <a:xfrm>
              <a:off x="4440897" y="3676519"/>
              <a:ext cx="464588" cy="2418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5" name="Rectangle 46"/>
            <p:cNvSpPr>
              <a:spLocks noChangeArrowheads="1"/>
            </p:cNvSpPr>
            <p:nvPr/>
          </p:nvSpPr>
          <p:spPr bwMode="auto">
            <a:xfrm>
              <a:off x="4440897" y="3883260"/>
              <a:ext cx="32190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Michel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6" name="Rectangle 47"/>
            <p:cNvSpPr>
              <a:spLocks noChangeArrowheads="1"/>
            </p:cNvSpPr>
            <p:nvPr/>
          </p:nvSpPr>
          <p:spPr bwMode="auto">
            <a:xfrm>
              <a:off x="4440897" y="4018710"/>
              <a:ext cx="29754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Pierre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7" name="Rectangle 48"/>
            <p:cNvSpPr>
              <a:spLocks noChangeArrowheads="1"/>
            </p:cNvSpPr>
            <p:nvPr/>
          </p:nvSpPr>
          <p:spPr bwMode="auto">
            <a:xfrm>
              <a:off x="5157749" y="3567667"/>
              <a:ext cx="110284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Notre équipe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handball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9" name="Rectangle 50"/>
            <p:cNvSpPr>
              <a:spLocks noChangeArrowheads="1"/>
            </p:cNvSpPr>
            <p:nvPr/>
          </p:nvSpPr>
          <p:spPr bwMode="auto">
            <a:xfrm>
              <a:off x="3886026" y="4749430"/>
              <a:ext cx="29754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Pierre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0" name="Rectangle 51"/>
            <p:cNvSpPr>
              <a:spLocks noChangeArrowheads="1"/>
            </p:cNvSpPr>
            <p:nvPr/>
          </p:nvSpPr>
          <p:spPr bwMode="auto">
            <a:xfrm>
              <a:off x="2713523" y="3915204"/>
              <a:ext cx="120352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Notre équipe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handball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" name="Rectangle 53"/>
            <p:cNvSpPr>
              <a:spLocks noChangeArrowheads="1"/>
            </p:cNvSpPr>
            <p:nvPr/>
          </p:nvSpPr>
          <p:spPr bwMode="auto">
            <a:xfrm>
              <a:off x="3844670" y="5127266"/>
              <a:ext cx="32190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Michel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" name="Rectangle 54"/>
            <p:cNvSpPr>
              <a:spLocks noChangeArrowheads="1"/>
            </p:cNvSpPr>
            <p:nvPr/>
          </p:nvSpPr>
          <p:spPr bwMode="auto">
            <a:xfrm>
              <a:off x="2307574" y="5066670"/>
              <a:ext cx="464588" cy="2418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" name="Rectangle 55"/>
            <p:cNvSpPr>
              <a:spLocks noChangeArrowheads="1"/>
            </p:cNvSpPr>
            <p:nvPr/>
          </p:nvSpPr>
          <p:spPr bwMode="auto">
            <a:xfrm>
              <a:off x="3086461" y="4439320"/>
              <a:ext cx="4280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François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" name="Rectangle 56"/>
            <p:cNvSpPr>
              <a:spLocks noChangeArrowheads="1"/>
            </p:cNvSpPr>
            <p:nvPr/>
          </p:nvSpPr>
          <p:spPr bwMode="auto">
            <a:xfrm>
              <a:off x="3110586" y="4749430"/>
              <a:ext cx="285364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David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" name="Rectangle 57"/>
            <p:cNvSpPr>
              <a:spLocks noChangeArrowheads="1"/>
            </p:cNvSpPr>
            <p:nvPr/>
          </p:nvSpPr>
          <p:spPr bwMode="auto">
            <a:xfrm>
              <a:off x="2397181" y="4749430"/>
              <a:ext cx="299286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André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" name="Rectangle 58"/>
            <p:cNvSpPr>
              <a:spLocks noChangeArrowheads="1"/>
            </p:cNvSpPr>
            <p:nvPr/>
          </p:nvSpPr>
          <p:spPr bwMode="auto">
            <a:xfrm>
              <a:off x="3089907" y="5127266"/>
              <a:ext cx="384547" cy="1382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Charles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" name="Rectangle 59"/>
            <p:cNvSpPr>
              <a:spLocks noChangeArrowheads="1"/>
            </p:cNvSpPr>
            <p:nvPr/>
          </p:nvSpPr>
          <p:spPr bwMode="auto">
            <a:xfrm>
              <a:off x="4713163" y="4636878"/>
              <a:ext cx="239180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Toujours sans écrire d’autres mots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phrases, il suffit de disposer différemment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des joueurs pour fournir une information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précieuse : la place de chacun dans l’équipe.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2" name="Rectangle 63"/>
            <p:cNvSpPr>
              <a:spLocks noChangeArrowheads="1"/>
            </p:cNvSpPr>
            <p:nvPr/>
          </p:nvSpPr>
          <p:spPr bwMode="auto">
            <a:xfrm>
              <a:off x="5157750" y="2642546"/>
              <a:ext cx="193343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modification de la couleur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taille de certains caractères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fournit une information essentielle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nom du capitaine.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6" name="Rectangle 67"/>
            <p:cNvSpPr>
              <a:spLocks noChangeArrowheads="1"/>
            </p:cNvSpPr>
            <p:nvPr/>
          </p:nvSpPr>
          <p:spPr bwMode="auto">
            <a:xfrm>
              <a:off x="4613217" y="2074969"/>
              <a:ext cx="247796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non travaillée : les informations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fournies se limitent à la liste des joueurs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l’équipe.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9" name="Rectangle 70"/>
            <p:cNvSpPr>
              <a:spLocks noChangeArrowheads="1"/>
            </p:cNvSpPr>
            <p:nvPr/>
          </p:nvSpPr>
          <p:spPr bwMode="auto">
            <a:xfrm>
              <a:off x="2173164" y="2425384"/>
              <a:ext cx="132242" cy="2937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0" name="Rectangle 71"/>
            <p:cNvSpPr>
              <a:spLocks noChangeArrowheads="1"/>
            </p:cNvSpPr>
            <p:nvPr/>
          </p:nvSpPr>
          <p:spPr bwMode="auto">
            <a:xfrm>
              <a:off x="2111129" y="4339514"/>
              <a:ext cx="132242" cy="2937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1" name="Rectangle 72"/>
            <p:cNvSpPr>
              <a:spLocks noChangeArrowheads="1"/>
            </p:cNvSpPr>
            <p:nvPr/>
          </p:nvSpPr>
          <p:spPr bwMode="auto">
            <a:xfrm>
              <a:off x="6298508" y="4036533"/>
              <a:ext cx="132242" cy="2937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408782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19872" y="6503989"/>
            <a:ext cx="230425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ATTIRER L’ATTENTION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403648" y="2592525"/>
            <a:ext cx="6334583" cy="2060611"/>
            <a:chOff x="1909825" y="2492896"/>
            <a:chExt cx="5910830" cy="1766249"/>
          </a:xfrm>
        </p:grpSpPr>
        <p:sp>
          <p:nvSpPr>
            <p:cNvPr id="283" name="AutoShape 215"/>
            <p:cNvSpPr>
              <a:spLocks noChangeAspect="1" noChangeArrowheads="1" noTextEdit="1"/>
            </p:cNvSpPr>
            <p:nvPr/>
          </p:nvSpPr>
          <p:spPr bwMode="auto">
            <a:xfrm>
              <a:off x="1909825" y="2492896"/>
              <a:ext cx="5910830" cy="17282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4" name="Rectangle 217"/>
            <p:cNvSpPr>
              <a:spLocks noChangeArrowheads="1"/>
            </p:cNvSpPr>
            <p:nvPr/>
          </p:nvSpPr>
          <p:spPr bwMode="auto">
            <a:xfrm>
              <a:off x="5634673" y="2496842"/>
              <a:ext cx="1751942" cy="12350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5" name="Rectangle 218"/>
            <p:cNvSpPr>
              <a:spLocks noChangeArrowheads="1"/>
            </p:cNvSpPr>
            <p:nvPr/>
          </p:nvSpPr>
          <p:spPr bwMode="auto">
            <a:xfrm>
              <a:off x="5634673" y="2496842"/>
              <a:ext cx="1751942" cy="12350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6" name="Rectangle 219"/>
            <p:cNvSpPr>
              <a:spLocks noChangeArrowheads="1"/>
            </p:cNvSpPr>
            <p:nvPr/>
          </p:nvSpPr>
          <p:spPr bwMode="auto">
            <a:xfrm>
              <a:off x="3784086" y="2496842"/>
              <a:ext cx="1751942" cy="12350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" name="Rectangle 220"/>
            <p:cNvSpPr>
              <a:spLocks noChangeArrowheads="1"/>
            </p:cNvSpPr>
            <p:nvPr/>
          </p:nvSpPr>
          <p:spPr bwMode="auto">
            <a:xfrm>
              <a:off x="3784086" y="2496842"/>
              <a:ext cx="1751942" cy="12350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" name="Rectangle 221"/>
            <p:cNvSpPr>
              <a:spLocks noChangeArrowheads="1"/>
            </p:cNvSpPr>
            <p:nvPr/>
          </p:nvSpPr>
          <p:spPr bwMode="auto">
            <a:xfrm>
              <a:off x="1913771" y="2496842"/>
              <a:ext cx="1751942" cy="12350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9" name="Rectangle 222"/>
            <p:cNvSpPr>
              <a:spLocks noChangeArrowheads="1"/>
            </p:cNvSpPr>
            <p:nvPr/>
          </p:nvSpPr>
          <p:spPr bwMode="auto">
            <a:xfrm>
              <a:off x="1913770" y="2496842"/>
              <a:ext cx="1751941" cy="12350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0" name="Freeform 223"/>
            <p:cNvSpPr>
              <a:spLocks noEditPoints="1"/>
            </p:cNvSpPr>
            <p:nvPr/>
          </p:nvSpPr>
          <p:spPr bwMode="auto">
            <a:xfrm>
              <a:off x="6108171" y="3222871"/>
              <a:ext cx="430094" cy="647114"/>
            </a:xfrm>
            <a:custGeom>
              <a:avLst/>
              <a:gdLst>
                <a:gd name="T0" fmla="*/ 180 w 218"/>
                <a:gd name="T1" fmla="*/ 20 h 328"/>
                <a:gd name="T2" fmla="*/ 218 w 218"/>
                <a:gd name="T3" fmla="*/ 0 h 328"/>
                <a:gd name="T4" fmla="*/ 214 w 218"/>
                <a:gd name="T5" fmla="*/ 42 h 328"/>
                <a:gd name="T6" fmla="*/ 180 w 218"/>
                <a:gd name="T7" fmla="*/ 20 h 328"/>
                <a:gd name="T8" fmla="*/ 0 w 218"/>
                <a:gd name="T9" fmla="*/ 324 h 328"/>
                <a:gd name="T10" fmla="*/ 198 w 218"/>
                <a:gd name="T11" fmla="*/ 26 h 328"/>
                <a:gd name="T12" fmla="*/ 202 w 218"/>
                <a:gd name="T13" fmla="*/ 24 h 328"/>
                <a:gd name="T14" fmla="*/ 202 w 218"/>
                <a:gd name="T15" fmla="*/ 28 h 328"/>
                <a:gd name="T16" fmla="*/ 2 w 218"/>
                <a:gd name="T17" fmla="*/ 328 h 328"/>
                <a:gd name="T18" fmla="*/ 0 w 218"/>
                <a:gd name="T19" fmla="*/ 328 h 328"/>
                <a:gd name="T20" fmla="*/ 0 w 218"/>
                <a:gd name="T21" fmla="*/ 324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328">
                  <a:moveTo>
                    <a:pt x="180" y="20"/>
                  </a:moveTo>
                  <a:lnTo>
                    <a:pt x="218" y="0"/>
                  </a:lnTo>
                  <a:lnTo>
                    <a:pt x="214" y="42"/>
                  </a:lnTo>
                  <a:lnTo>
                    <a:pt x="180" y="20"/>
                  </a:lnTo>
                  <a:close/>
                  <a:moveTo>
                    <a:pt x="0" y="324"/>
                  </a:moveTo>
                  <a:lnTo>
                    <a:pt x="198" y="26"/>
                  </a:lnTo>
                  <a:lnTo>
                    <a:pt x="202" y="24"/>
                  </a:lnTo>
                  <a:lnTo>
                    <a:pt x="202" y="28"/>
                  </a:lnTo>
                  <a:lnTo>
                    <a:pt x="2" y="328"/>
                  </a:lnTo>
                  <a:lnTo>
                    <a:pt x="0" y="328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1" name="Freeform 224"/>
            <p:cNvSpPr>
              <a:spLocks noEditPoints="1"/>
            </p:cNvSpPr>
            <p:nvPr/>
          </p:nvSpPr>
          <p:spPr bwMode="auto">
            <a:xfrm>
              <a:off x="2600342" y="3439891"/>
              <a:ext cx="228857" cy="576089"/>
            </a:xfrm>
            <a:custGeom>
              <a:avLst/>
              <a:gdLst>
                <a:gd name="T0" fmla="*/ 80 w 116"/>
                <a:gd name="T1" fmla="*/ 28 h 292"/>
                <a:gd name="T2" fmla="*/ 112 w 116"/>
                <a:gd name="T3" fmla="*/ 0 h 292"/>
                <a:gd name="T4" fmla="*/ 116 w 116"/>
                <a:gd name="T5" fmla="*/ 42 h 292"/>
                <a:gd name="T6" fmla="*/ 80 w 116"/>
                <a:gd name="T7" fmla="*/ 28 h 292"/>
                <a:gd name="T8" fmla="*/ 0 w 116"/>
                <a:gd name="T9" fmla="*/ 288 h 292"/>
                <a:gd name="T10" fmla="*/ 98 w 116"/>
                <a:gd name="T11" fmla="*/ 28 h 292"/>
                <a:gd name="T12" fmla="*/ 102 w 116"/>
                <a:gd name="T13" fmla="*/ 26 h 292"/>
                <a:gd name="T14" fmla="*/ 102 w 116"/>
                <a:gd name="T15" fmla="*/ 30 h 292"/>
                <a:gd name="T16" fmla="*/ 4 w 116"/>
                <a:gd name="T17" fmla="*/ 290 h 292"/>
                <a:gd name="T18" fmla="*/ 2 w 116"/>
                <a:gd name="T19" fmla="*/ 292 h 292"/>
                <a:gd name="T20" fmla="*/ 0 w 116"/>
                <a:gd name="T21" fmla="*/ 28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292">
                  <a:moveTo>
                    <a:pt x="80" y="28"/>
                  </a:moveTo>
                  <a:lnTo>
                    <a:pt x="112" y="0"/>
                  </a:lnTo>
                  <a:lnTo>
                    <a:pt x="116" y="42"/>
                  </a:lnTo>
                  <a:lnTo>
                    <a:pt x="80" y="28"/>
                  </a:lnTo>
                  <a:close/>
                  <a:moveTo>
                    <a:pt x="0" y="288"/>
                  </a:moveTo>
                  <a:lnTo>
                    <a:pt x="98" y="28"/>
                  </a:lnTo>
                  <a:lnTo>
                    <a:pt x="102" y="26"/>
                  </a:lnTo>
                  <a:lnTo>
                    <a:pt x="102" y="30"/>
                  </a:lnTo>
                  <a:lnTo>
                    <a:pt x="4" y="290"/>
                  </a:lnTo>
                  <a:lnTo>
                    <a:pt x="2" y="292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2" name="Freeform 225"/>
            <p:cNvSpPr>
              <a:spLocks noEditPoints="1"/>
            </p:cNvSpPr>
            <p:nvPr/>
          </p:nvSpPr>
          <p:spPr bwMode="auto">
            <a:xfrm>
              <a:off x="2249164" y="3577995"/>
              <a:ext cx="359069" cy="437985"/>
            </a:xfrm>
            <a:custGeom>
              <a:avLst/>
              <a:gdLst>
                <a:gd name="T0" fmla="*/ 10 w 182"/>
                <a:gd name="T1" fmla="*/ 44 h 222"/>
                <a:gd name="T2" fmla="*/ 0 w 182"/>
                <a:gd name="T3" fmla="*/ 0 h 222"/>
                <a:gd name="T4" fmla="*/ 40 w 182"/>
                <a:gd name="T5" fmla="*/ 18 h 222"/>
                <a:gd name="T6" fmla="*/ 10 w 182"/>
                <a:gd name="T7" fmla="*/ 44 h 222"/>
                <a:gd name="T8" fmla="*/ 180 w 182"/>
                <a:gd name="T9" fmla="*/ 220 h 222"/>
                <a:gd name="T10" fmla="*/ 18 w 182"/>
                <a:gd name="T11" fmla="*/ 26 h 222"/>
                <a:gd name="T12" fmla="*/ 18 w 182"/>
                <a:gd name="T13" fmla="*/ 24 h 222"/>
                <a:gd name="T14" fmla="*/ 22 w 182"/>
                <a:gd name="T15" fmla="*/ 24 h 222"/>
                <a:gd name="T16" fmla="*/ 182 w 182"/>
                <a:gd name="T17" fmla="*/ 218 h 222"/>
                <a:gd name="T18" fmla="*/ 182 w 182"/>
                <a:gd name="T19" fmla="*/ 222 h 222"/>
                <a:gd name="T20" fmla="*/ 180 w 182"/>
                <a:gd name="T21" fmla="*/ 22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222">
                  <a:moveTo>
                    <a:pt x="10" y="44"/>
                  </a:moveTo>
                  <a:lnTo>
                    <a:pt x="0" y="0"/>
                  </a:lnTo>
                  <a:lnTo>
                    <a:pt x="40" y="18"/>
                  </a:lnTo>
                  <a:lnTo>
                    <a:pt x="10" y="44"/>
                  </a:lnTo>
                  <a:close/>
                  <a:moveTo>
                    <a:pt x="180" y="220"/>
                  </a:moveTo>
                  <a:lnTo>
                    <a:pt x="18" y="26"/>
                  </a:lnTo>
                  <a:lnTo>
                    <a:pt x="18" y="24"/>
                  </a:lnTo>
                  <a:lnTo>
                    <a:pt x="22" y="24"/>
                  </a:lnTo>
                  <a:lnTo>
                    <a:pt x="182" y="218"/>
                  </a:lnTo>
                  <a:lnTo>
                    <a:pt x="182" y="222"/>
                  </a:lnTo>
                  <a:lnTo>
                    <a:pt x="180" y="2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3" name="Freeform 226"/>
            <p:cNvSpPr>
              <a:spLocks noEditPoints="1"/>
            </p:cNvSpPr>
            <p:nvPr/>
          </p:nvSpPr>
          <p:spPr bwMode="auto">
            <a:xfrm>
              <a:off x="5950338" y="3080822"/>
              <a:ext cx="232803" cy="860188"/>
            </a:xfrm>
            <a:custGeom>
              <a:avLst/>
              <a:gdLst>
                <a:gd name="T0" fmla="*/ 0 w 118"/>
                <a:gd name="T1" fmla="*/ 40 h 436"/>
                <a:gd name="T2" fmla="*/ 10 w 118"/>
                <a:gd name="T3" fmla="*/ 0 h 436"/>
                <a:gd name="T4" fmla="*/ 36 w 118"/>
                <a:gd name="T5" fmla="*/ 32 h 436"/>
                <a:gd name="T6" fmla="*/ 0 w 118"/>
                <a:gd name="T7" fmla="*/ 40 h 436"/>
                <a:gd name="T8" fmla="*/ 114 w 118"/>
                <a:gd name="T9" fmla="*/ 434 h 436"/>
                <a:gd name="T10" fmla="*/ 14 w 118"/>
                <a:gd name="T11" fmla="*/ 30 h 436"/>
                <a:gd name="T12" fmla="*/ 16 w 118"/>
                <a:gd name="T13" fmla="*/ 28 h 436"/>
                <a:gd name="T14" fmla="*/ 18 w 118"/>
                <a:gd name="T15" fmla="*/ 30 h 436"/>
                <a:gd name="T16" fmla="*/ 118 w 118"/>
                <a:gd name="T17" fmla="*/ 434 h 436"/>
                <a:gd name="T18" fmla="*/ 116 w 118"/>
                <a:gd name="T19" fmla="*/ 436 h 436"/>
                <a:gd name="T20" fmla="*/ 114 w 118"/>
                <a:gd name="T21" fmla="*/ 434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436">
                  <a:moveTo>
                    <a:pt x="0" y="40"/>
                  </a:moveTo>
                  <a:lnTo>
                    <a:pt x="10" y="0"/>
                  </a:lnTo>
                  <a:lnTo>
                    <a:pt x="36" y="32"/>
                  </a:lnTo>
                  <a:lnTo>
                    <a:pt x="0" y="40"/>
                  </a:lnTo>
                  <a:close/>
                  <a:moveTo>
                    <a:pt x="114" y="434"/>
                  </a:moveTo>
                  <a:lnTo>
                    <a:pt x="14" y="30"/>
                  </a:lnTo>
                  <a:lnTo>
                    <a:pt x="16" y="28"/>
                  </a:lnTo>
                  <a:lnTo>
                    <a:pt x="18" y="30"/>
                  </a:lnTo>
                  <a:lnTo>
                    <a:pt x="118" y="434"/>
                  </a:lnTo>
                  <a:lnTo>
                    <a:pt x="116" y="436"/>
                  </a:lnTo>
                  <a:lnTo>
                    <a:pt x="114" y="43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4" name="Freeform 227"/>
            <p:cNvSpPr>
              <a:spLocks noEditPoints="1"/>
            </p:cNvSpPr>
            <p:nvPr/>
          </p:nvSpPr>
          <p:spPr bwMode="auto">
            <a:xfrm>
              <a:off x="4581141" y="2962447"/>
              <a:ext cx="441931" cy="1148232"/>
            </a:xfrm>
            <a:custGeom>
              <a:avLst/>
              <a:gdLst>
                <a:gd name="T0" fmla="*/ 188 w 224"/>
                <a:gd name="T1" fmla="*/ 28 h 582"/>
                <a:gd name="T2" fmla="*/ 218 w 224"/>
                <a:gd name="T3" fmla="*/ 0 h 582"/>
                <a:gd name="T4" fmla="*/ 224 w 224"/>
                <a:gd name="T5" fmla="*/ 42 h 582"/>
                <a:gd name="T6" fmla="*/ 188 w 224"/>
                <a:gd name="T7" fmla="*/ 28 h 582"/>
                <a:gd name="T8" fmla="*/ 0 w 224"/>
                <a:gd name="T9" fmla="*/ 578 h 582"/>
                <a:gd name="T10" fmla="*/ 206 w 224"/>
                <a:gd name="T11" fmla="*/ 28 h 582"/>
                <a:gd name="T12" fmla="*/ 208 w 224"/>
                <a:gd name="T13" fmla="*/ 28 h 582"/>
                <a:gd name="T14" fmla="*/ 210 w 224"/>
                <a:gd name="T15" fmla="*/ 30 h 582"/>
                <a:gd name="T16" fmla="*/ 2 w 224"/>
                <a:gd name="T17" fmla="*/ 580 h 582"/>
                <a:gd name="T18" fmla="*/ 2 w 224"/>
                <a:gd name="T19" fmla="*/ 582 h 582"/>
                <a:gd name="T20" fmla="*/ 0 w 224"/>
                <a:gd name="T21" fmla="*/ 578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4" h="582">
                  <a:moveTo>
                    <a:pt x="188" y="28"/>
                  </a:moveTo>
                  <a:lnTo>
                    <a:pt x="218" y="0"/>
                  </a:lnTo>
                  <a:lnTo>
                    <a:pt x="224" y="42"/>
                  </a:lnTo>
                  <a:lnTo>
                    <a:pt x="188" y="28"/>
                  </a:lnTo>
                  <a:close/>
                  <a:moveTo>
                    <a:pt x="0" y="578"/>
                  </a:moveTo>
                  <a:lnTo>
                    <a:pt x="206" y="28"/>
                  </a:lnTo>
                  <a:lnTo>
                    <a:pt x="208" y="28"/>
                  </a:lnTo>
                  <a:lnTo>
                    <a:pt x="210" y="30"/>
                  </a:lnTo>
                  <a:lnTo>
                    <a:pt x="2" y="580"/>
                  </a:lnTo>
                  <a:lnTo>
                    <a:pt x="2" y="582"/>
                  </a:lnTo>
                  <a:lnTo>
                    <a:pt x="0" y="5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5" name="Rectangle 228"/>
            <p:cNvSpPr>
              <a:spLocks noChangeArrowheads="1"/>
            </p:cNvSpPr>
            <p:nvPr/>
          </p:nvSpPr>
          <p:spPr bwMode="auto">
            <a:xfrm>
              <a:off x="2032144" y="3810798"/>
              <a:ext cx="2931741" cy="4024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6" name="Rectangle 229"/>
            <p:cNvSpPr>
              <a:spLocks noChangeArrowheads="1"/>
            </p:cNvSpPr>
            <p:nvPr/>
          </p:nvSpPr>
          <p:spPr bwMode="auto">
            <a:xfrm>
              <a:off x="2032144" y="3810798"/>
              <a:ext cx="2931741" cy="40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" name="Rectangle 230"/>
            <p:cNvSpPr>
              <a:spLocks noChangeArrowheads="1"/>
            </p:cNvSpPr>
            <p:nvPr/>
          </p:nvSpPr>
          <p:spPr bwMode="auto">
            <a:xfrm>
              <a:off x="5697806" y="3680586"/>
              <a:ext cx="2118903" cy="5326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" name="Rectangle 231"/>
            <p:cNvSpPr>
              <a:spLocks noChangeArrowheads="1"/>
            </p:cNvSpPr>
            <p:nvPr/>
          </p:nvSpPr>
          <p:spPr bwMode="auto">
            <a:xfrm>
              <a:off x="5697806" y="3680587"/>
              <a:ext cx="2118903" cy="53268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9" name="Rectangle 232"/>
            <p:cNvSpPr>
              <a:spLocks noChangeArrowheads="1"/>
            </p:cNvSpPr>
            <p:nvPr/>
          </p:nvSpPr>
          <p:spPr bwMode="auto">
            <a:xfrm>
              <a:off x="5863530" y="2765157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0" name="Rectangle 233"/>
            <p:cNvSpPr>
              <a:spLocks noChangeArrowheads="1"/>
            </p:cNvSpPr>
            <p:nvPr/>
          </p:nvSpPr>
          <p:spPr bwMode="auto">
            <a:xfrm>
              <a:off x="7145921" y="3199197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1" name="Rectangle 234"/>
            <p:cNvSpPr>
              <a:spLocks noChangeArrowheads="1"/>
            </p:cNvSpPr>
            <p:nvPr/>
          </p:nvSpPr>
          <p:spPr bwMode="auto">
            <a:xfrm>
              <a:off x="6411998" y="2733592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2" name="Rectangle 235"/>
            <p:cNvSpPr>
              <a:spLocks noChangeArrowheads="1"/>
            </p:cNvSpPr>
            <p:nvPr/>
          </p:nvSpPr>
          <p:spPr bwMode="auto">
            <a:xfrm>
              <a:off x="7098570" y="3455676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3" name="Rectangle 236"/>
            <p:cNvSpPr>
              <a:spLocks noChangeArrowheads="1"/>
            </p:cNvSpPr>
            <p:nvPr/>
          </p:nvSpPr>
          <p:spPr bwMode="auto">
            <a:xfrm>
              <a:off x="7181432" y="2879586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4" name="Rectangle 237"/>
            <p:cNvSpPr>
              <a:spLocks noChangeArrowheads="1"/>
            </p:cNvSpPr>
            <p:nvPr/>
          </p:nvSpPr>
          <p:spPr bwMode="auto">
            <a:xfrm>
              <a:off x="6715826" y="3368868"/>
              <a:ext cx="77696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5" name="Rectangle 238"/>
            <p:cNvSpPr>
              <a:spLocks noChangeArrowheads="1"/>
            </p:cNvSpPr>
            <p:nvPr/>
          </p:nvSpPr>
          <p:spPr bwMode="auto">
            <a:xfrm>
              <a:off x="6546156" y="2958503"/>
              <a:ext cx="9960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6" name="Rectangle 239"/>
            <p:cNvSpPr>
              <a:spLocks noChangeArrowheads="1"/>
            </p:cNvSpPr>
            <p:nvPr/>
          </p:nvSpPr>
          <p:spPr bwMode="auto">
            <a:xfrm>
              <a:off x="6759230" y="2934828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" name="Rectangle 240"/>
            <p:cNvSpPr>
              <a:spLocks noChangeArrowheads="1"/>
            </p:cNvSpPr>
            <p:nvPr/>
          </p:nvSpPr>
          <p:spPr bwMode="auto">
            <a:xfrm>
              <a:off x="7138028" y="2682295"/>
              <a:ext cx="35859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" name="Rectangle 241"/>
            <p:cNvSpPr>
              <a:spLocks noChangeArrowheads="1"/>
            </p:cNvSpPr>
            <p:nvPr/>
          </p:nvSpPr>
          <p:spPr bwMode="auto">
            <a:xfrm>
              <a:off x="6928900" y="3368868"/>
              <a:ext cx="63749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" name="Rectangle 242"/>
            <p:cNvSpPr>
              <a:spLocks noChangeArrowheads="1"/>
            </p:cNvSpPr>
            <p:nvPr/>
          </p:nvSpPr>
          <p:spPr bwMode="auto">
            <a:xfrm>
              <a:off x="6885496" y="3159739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K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" name="Rectangle 243"/>
            <p:cNvSpPr>
              <a:spLocks noChangeArrowheads="1"/>
            </p:cNvSpPr>
            <p:nvPr/>
          </p:nvSpPr>
          <p:spPr bwMode="auto">
            <a:xfrm>
              <a:off x="6672422" y="3120282"/>
              <a:ext cx="7171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1" name="Rectangle 244"/>
            <p:cNvSpPr>
              <a:spLocks noChangeArrowheads="1"/>
            </p:cNvSpPr>
            <p:nvPr/>
          </p:nvSpPr>
          <p:spPr bwMode="auto">
            <a:xfrm>
              <a:off x="6743447" y="2563922"/>
              <a:ext cx="105586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2" name="Rectangle 245"/>
            <p:cNvSpPr>
              <a:spLocks noChangeArrowheads="1"/>
            </p:cNvSpPr>
            <p:nvPr/>
          </p:nvSpPr>
          <p:spPr bwMode="auto">
            <a:xfrm>
              <a:off x="6885496" y="2705970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3" name="Rectangle 246"/>
            <p:cNvSpPr>
              <a:spLocks noChangeArrowheads="1"/>
            </p:cNvSpPr>
            <p:nvPr/>
          </p:nvSpPr>
          <p:spPr bwMode="auto">
            <a:xfrm>
              <a:off x="6672422" y="2737538"/>
              <a:ext cx="9960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4" name="Rectangle 247"/>
            <p:cNvSpPr>
              <a:spLocks noChangeArrowheads="1"/>
            </p:cNvSpPr>
            <p:nvPr/>
          </p:nvSpPr>
          <p:spPr bwMode="auto">
            <a:xfrm>
              <a:off x="6972304" y="2997961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5" name="Rectangle 248"/>
            <p:cNvSpPr>
              <a:spLocks noChangeArrowheads="1"/>
            </p:cNvSpPr>
            <p:nvPr/>
          </p:nvSpPr>
          <p:spPr bwMode="auto">
            <a:xfrm>
              <a:off x="3981377" y="2773050"/>
              <a:ext cx="149414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6" name="Rectangle 249"/>
            <p:cNvSpPr>
              <a:spLocks noChangeArrowheads="1"/>
            </p:cNvSpPr>
            <p:nvPr/>
          </p:nvSpPr>
          <p:spPr bwMode="auto">
            <a:xfrm>
              <a:off x="5299279" y="3171577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" name="Rectangle 250"/>
            <p:cNvSpPr>
              <a:spLocks noChangeArrowheads="1"/>
            </p:cNvSpPr>
            <p:nvPr/>
          </p:nvSpPr>
          <p:spPr bwMode="auto">
            <a:xfrm>
              <a:off x="4316770" y="3463567"/>
              <a:ext cx="161367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8" name="Rectangle 251"/>
            <p:cNvSpPr>
              <a:spLocks noChangeArrowheads="1"/>
            </p:cNvSpPr>
            <p:nvPr/>
          </p:nvSpPr>
          <p:spPr bwMode="auto">
            <a:xfrm>
              <a:off x="4360175" y="3140011"/>
              <a:ext cx="161367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9" name="Rectangle 252"/>
            <p:cNvSpPr>
              <a:spLocks noChangeArrowheads="1"/>
            </p:cNvSpPr>
            <p:nvPr/>
          </p:nvSpPr>
          <p:spPr bwMode="auto">
            <a:xfrm>
              <a:off x="3847218" y="2607326"/>
              <a:ext cx="149414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0" name="Rectangle 253"/>
            <p:cNvSpPr>
              <a:spLocks noChangeArrowheads="1"/>
            </p:cNvSpPr>
            <p:nvPr/>
          </p:nvSpPr>
          <p:spPr bwMode="auto">
            <a:xfrm>
              <a:off x="4837619" y="3380705"/>
              <a:ext cx="135468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1" name="Rectangle 254"/>
            <p:cNvSpPr>
              <a:spLocks noChangeArrowheads="1"/>
            </p:cNvSpPr>
            <p:nvPr/>
          </p:nvSpPr>
          <p:spPr bwMode="auto">
            <a:xfrm>
              <a:off x="4364121" y="2851965"/>
              <a:ext cx="173320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2" name="Rectangle 255"/>
            <p:cNvSpPr>
              <a:spLocks noChangeArrowheads="1"/>
            </p:cNvSpPr>
            <p:nvPr/>
          </p:nvSpPr>
          <p:spPr bwMode="auto">
            <a:xfrm>
              <a:off x="4703461" y="3140011"/>
              <a:ext cx="161367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3" name="Rectangle 256"/>
            <p:cNvSpPr>
              <a:spLocks noChangeArrowheads="1"/>
            </p:cNvSpPr>
            <p:nvPr/>
          </p:nvSpPr>
          <p:spPr bwMode="auto">
            <a:xfrm>
              <a:off x="5279550" y="2654675"/>
              <a:ext cx="61759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4" name="Rectangle 257"/>
            <p:cNvSpPr>
              <a:spLocks noChangeArrowheads="1"/>
            </p:cNvSpPr>
            <p:nvPr/>
          </p:nvSpPr>
          <p:spPr bwMode="auto">
            <a:xfrm>
              <a:off x="5046747" y="3286005"/>
              <a:ext cx="111562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5" name="Rectangle 258"/>
            <p:cNvSpPr>
              <a:spLocks noChangeArrowheads="1"/>
            </p:cNvSpPr>
            <p:nvPr/>
          </p:nvSpPr>
          <p:spPr bwMode="auto">
            <a:xfrm>
              <a:off x="4020835" y="3337301"/>
              <a:ext cx="149414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K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6" name="Rectangle 259"/>
            <p:cNvSpPr>
              <a:spLocks noChangeArrowheads="1"/>
            </p:cNvSpPr>
            <p:nvPr/>
          </p:nvSpPr>
          <p:spPr bwMode="auto">
            <a:xfrm>
              <a:off x="3981377" y="3049256"/>
              <a:ext cx="123515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7" name="Rectangle 260"/>
            <p:cNvSpPr>
              <a:spLocks noChangeArrowheads="1"/>
            </p:cNvSpPr>
            <p:nvPr/>
          </p:nvSpPr>
          <p:spPr bwMode="auto">
            <a:xfrm>
              <a:off x="4912589" y="2705970"/>
              <a:ext cx="185273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CEE3DC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8" name="Rectangle 261"/>
            <p:cNvSpPr>
              <a:spLocks noChangeArrowheads="1"/>
            </p:cNvSpPr>
            <p:nvPr/>
          </p:nvSpPr>
          <p:spPr bwMode="auto">
            <a:xfrm>
              <a:off x="4446983" y="2654675"/>
              <a:ext cx="161367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9" name="Rectangle 262"/>
            <p:cNvSpPr>
              <a:spLocks noChangeArrowheads="1"/>
            </p:cNvSpPr>
            <p:nvPr/>
          </p:nvSpPr>
          <p:spPr bwMode="auto">
            <a:xfrm>
              <a:off x="4703461" y="2895369"/>
              <a:ext cx="173320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0" name="Rectangle 263"/>
            <p:cNvSpPr>
              <a:spLocks noChangeArrowheads="1"/>
            </p:cNvSpPr>
            <p:nvPr/>
          </p:nvSpPr>
          <p:spPr bwMode="auto">
            <a:xfrm>
              <a:off x="5090151" y="2974286"/>
              <a:ext cx="149414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1" name="Rectangle 264"/>
            <p:cNvSpPr>
              <a:spLocks noChangeArrowheads="1"/>
            </p:cNvSpPr>
            <p:nvPr/>
          </p:nvSpPr>
          <p:spPr bwMode="auto">
            <a:xfrm>
              <a:off x="2225489" y="2812507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" name="Rectangle 265"/>
            <p:cNvSpPr>
              <a:spLocks noChangeArrowheads="1"/>
            </p:cNvSpPr>
            <p:nvPr/>
          </p:nvSpPr>
          <p:spPr bwMode="auto">
            <a:xfrm>
              <a:off x="3425016" y="3171577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" name="Rectangle 266"/>
            <p:cNvSpPr>
              <a:spLocks noChangeArrowheads="1"/>
            </p:cNvSpPr>
            <p:nvPr/>
          </p:nvSpPr>
          <p:spPr bwMode="auto">
            <a:xfrm>
              <a:off x="2481967" y="3455676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" name="Rectangle 267"/>
            <p:cNvSpPr>
              <a:spLocks noChangeArrowheads="1"/>
            </p:cNvSpPr>
            <p:nvPr/>
          </p:nvSpPr>
          <p:spPr bwMode="auto">
            <a:xfrm>
              <a:off x="2529316" y="3132119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" name="Rectangle 268"/>
            <p:cNvSpPr>
              <a:spLocks noChangeArrowheads="1"/>
            </p:cNvSpPr>
            <p:nvPr/>
          </p:nvSpPr>
          <p:spPr bwMode="auto">
            <a:xfrm>
              <a:off x="2012415" y="2638891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" name="Rectangle 269"/>
            <p:cNvSpPr>
              <a:spLocks noChangeArrowheads="1"/>
            </p:cNvSpPr>
            <p:nvPr/>
          </p:nvSpPr>
          <p:spPr bwMode="auto">
            <a:xfrm>
              <a:off x="2994922" y="3372813"/>
              <a:ext cx="77696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" name="Rectangle 270"/>
            <p:cNvSpPr>
              <a:spLocks noChangeArrowheads="1"/>
            </p:cNvSpPr>
            <p:nvPr/>
          </p:nvSpPr>
          <p:spPr bwMode="auto">
            <a:xfrm>
              <a:off x="2529316" y="2844075"/>
              <a:ext cx="9960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" name="Rectangle 271"/>
            <p:cNvSpPr>
              <a:spLocks noChangeArrowheads="1"/>
            </p:cNvSpPr>
            <p:nvPr/>
          </p:nvSpPr>
          <p:spPr bwMode="auto">
            <a:xfrm>
              <a:off x="2880495" y="2994016"/>
              <a:ext cx="161367" cy="2677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" name="Rectangle 272"/>
            <p:cNvSpPr>
              <a:spLocks noChangeArrowheads="1"/>
            </p:cNvSpPr>
            <p:nvPr/>
          </p:nvSpPr>
          <p:spPr bwMode="auto">
            <a:xfrm>
              <a:off x="3421070" y="2650730"/>
              <a:ext cx="35859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0" name="Rectangle 273"/>
            <p:cNvSpPr>
              <a:spLocks noChangeArrowheads="1"/>
            </p:cNvSpPr>
            <p:nvPr/>
          </p:nvSpPr>
          <p:spPr bwMode="auto">
            <a:xfrm>
              <a:off x="3211942" y="3372813"/>
              <a:ext cx="63749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1" name="Rectangle 274"/>
            <p:cNvSpPr>
              <a:spLocks noChangeArrowheads="1"/>
            </p:cNvSpPr>
            <p:nvPr/>
          </p:nvSpPr>
          <p:spPr bwMode="auto">
            <a:xfrm>
              <a:off x="2189977" y="3455676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K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2" name="Rectangle 275"/>
            <p:cNvSpPr>
              <a:spLocks noChangeArrowheads="1"/>
            </p:cNvSpPr>
            <p:nvPr/>
          </p:nvSpPr>
          <p:spPr bwMode="auto">
            <a:xfrm>
              <a:off x="2142627" y="3013745"/>
              <a:ext cx="7171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3" name="Rectangle 276"/>
            <p:cNvSpPr>
              <a:spLocks noChangeArrowheads="1"/>
            </p:cNvSpPr>
            <p:nvPr/>
          </p:nvSpPr>
          <p:spPr bwMode="auto">
            <a:xfrm>
              <a:off x="2998868" y="2548139"/>
              <a:ext cx="105586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4" name="Rectangle 277"/>
            <p:cNvSpPr>
              <a:spLocks noChangeArrowheads="1"/>
            </p:cNvSpPr>
            <p:nvPr/>
          </p:nvSpPr>
          <p:spPr bwMode="auto">
            <a:xfrm>
              <a:off x="2612179" y="2650732"/>
              <a:ext cx="91640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5" name="Rectangle 278"/>
            <p:cNvSpPr>
              <a:spLocks noChangeArrowheads="1"/>
            </p:cNvSpPr>
            <p:nvPr/>
          </p:nvSpPr>
          <p:spPr bwMode="auto">
            <a:xfrm>
              <a:off x="2868656" y="2832240"/>
              <a:ext cx="99608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6" name="Rectangle 279"/>
            <p:cNvSpPr>
              <a:spLocks noChangeArrowheads="1"/>
            </p:cNvSpPr>
            <p:nvPr/>
          </p:nvSpPr>
          <p:spPr bwMode="auto">
            <a:xfrm>
              <a:off x="3251400" y="2966398"/>
              <a:ext cx="85665" cy="153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7" name="Rectangle 280"/>
            <p:cNvSpPr>
              <a:spLocks noChangeArrowheads="1"/>
            </p:cNvSpPr>
            <p:nvPr/>
          </p:nvSpPr>
          <p:spPr bwMode="auto">
            <a:xfrm>
              <a:off x="2055245" y="3891426"/>
              <a:ext cx="2908636" cy="305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objets plus petits ou plus grands, ou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changement de couleur… attirent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l’œil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8" name="Rectangle 321"/>
            <p:cNvSpPr>
              <a:spLocks noChangeArrowheads="1"/>
            </p:cNvSpPr>
            <p:nvPr/>
          </p:nvSpPr>
          <p:spPr bwMode="auto">
            <a:xfrm>
              <a:off x="5697804" y="3800148"/>
              <a:ext cx="2118901" cy="458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objets rapprochés paraissent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semblables entre eux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d’autres objets isolés.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3674871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42130" y="6503989"/>
            <a:ext cx="26597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L’ÉQUILIBRE D’UNE PLANCHE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1691680" y="2113409"/>
            <a:ext cx="5760294" cy="2971775"/>
            <a:chOff x="1691680" y="2113409"/>
            <a:chExt cx="5760294" cy="2971775"/>
          </a:xfrm>
        </p:grpSpPr>
        <p:sp>
          <p:nvSpPr>
            <p:cNvPr id="525" name="Line 397"/>
            <p:cNvSpPr>
              <a:spLocks noChangeShapeType="1"/>
            </p:cNvSpPr>
            <p:nvPr/>
          </p:nvSpPr>
          <p:spPr bwMode="auto">
            <a:xfrm flipV="1">
              <a:off x="7026116" y="2648248"/>
              <a:ext cx="164366" cy="273452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" name="Rectangle 398"/>
            <p:cNvSpPr>
              <a:spLocks noChangeArrowheads="1"/>
            </p:cNvSpPr>
            <p:nvPr/>
          </p:nvSpPr>
          <p:spPr bwMode="auto">
            <a:xfrm>
              <a:off x="3839650" y="2539672"/>
              <a:ext cx="1150564" cy="31366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" name="Rectangle 399"/>
            <p:cNvSpPr>
              <a:spLocks noChangeArrowheads="1"/>
            </p:cNvSpPr>
            <p:nvPr/>
          </p:nvSpPr>
          <p:spPr bwMode="auto">
            <a:xfrm>
              <a:off x="3839650" y="2539672"/>
              <a:ext cx="1150564" cy="31366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" name="Rectangle 400"/>
            <p:cNvSpPr>
              <a:spLocks noChangeArrowheads="1"/>
            </p:cNvSpPr>
            <p:nvPr/>
          </p:nvSpPr>
          <p:spPr bwMode="auto">
            <a:xfrm>
              <a:off x="1897139" y="2193836"/>
              <a:ext cx="1875270" cy="14557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" name="Rectangle 401"/>
            <p:cNvSpPr>
              <a:spLocks noChangeArrowheads="1"/>
            </p:cNvSpPr>
            <p:nvPr/>
          </p:nvSpPr>
          <p:spPr bwMode="auto">
            <a:xfrm>
              <a:off x="1897139" y="2193836"/>
              <a:ext cx="1875270" cy="14557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" name="Rectangle 402"/>
            <p:cNvSpPr>
              <a:spLocks noChangeArrowheads="1"/>
            </p:cNvSpPr>
            <p:nvPr/>
          </p:nvSpPr>
          <p:spPr bwMode="auto">
            <a:xfrm>
              <a:off x="1953173" y="2398925"/>
              <a:ext cx="698557" cy="378007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" name="Rectangle 403"/>
            <p:cNvSpPr>
              <a:spLocks noChangeArrowheads="1"/>
            </p:cNvSpPr>
            <p:nvPr/>
          </p:nvSpPr>
          <p:spPr bwMode="auto">
            <a:xfrm>
              <a:off x="1953173" y="2398925"/>
              <a:ext cx="698557" cy="37800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" name="Rectangle 404"/>
            <p:cNvSpPr>
              <a:spLocks noChangeArrowheads="1"/>
            </p:cNvSpPr>
            <p:nvPr/>
          </p:nvSpPr>
          <p:spPr bwMode="auto">
            <a:xfrm>
              <a:off x="1953173" y="3122767"/>
              <a:ext cx="698557" cy="378007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3" name="Rectangle 405"/>
            <p:cNvSpPr>
              <a:spLocks noChangeArrowheads="1"/>
            </p:cNvSpPr>
            <p:nvPr/>
          </p:nvSpPr>
          <p:spPr bwMode="auto">
            <a:xfrm>
              <a:off x="1953173" y="3122767"/>
              <a:ext cx="698557" cy="37800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4" name="Rectangle 406"/>
            <p:cNvSpPr>
              <a:spLocks noChangeArrowheads="1"/>
            </p:cNvSpPr>
            <p:nvPr/>
          </p:nvSpPr>
          <p:spPr bwMode="auto">
            <a:xfrm>
              <a:off x="3858328" y="3500774"/>
              <a:ext cx="743384" cy="41419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5" name="Rectangle 407"/>
            <p:cNvSpPr>
              <a:spLocks noChangeArrowheads="1"/>
            </p:cNvSpPr>
            <p:nvPr/>
          </p:nvSpPr>
          <p:spPr bwMode="auto">
            <a:xfrm>
              <a:off x="3858328" y="3500774"/>
              <a:ext cx="743384" cy="41419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6" name="Freeform 408"/>
            <p:cNvSpPr>
              <a:spLocks noEditPoints="1"/>
            </p:cNvSpPr>
            <p:nvPr/>
          </p:nvSpPr>
          <p:spPr bwMode="auto">
            <a:xfrm>
              <a:off x="2095126" y="3339920"/>
              <a:ext cx="231607" cy="655479"/>
            </a:xfrm>
            <a:custGeom>
              <a:avLst/>
              <a:gdLst>
                <a:gd name="T0" fmla="*/ 88 w 124"/>
                <a:gd name="T1" fmla="*/ 30 h 326"/>
                <a:gd name="T2" fmla="*/ 118 w 124"/>
                <a:gd name="T3" fmla="*/ 0 h 326"/>
                <a:gd name="T4" fmla="*/ 124 w 124"/>
                <a:gd name="T5" fmla="*/ 42 h 326"/>
                <a:gd name="T6" fmla="*/ 88 w 124"/>
                <a:gd name="T7" fmla="*/ 30 h 326"/>
                <a:gd name="T8" fmla="*/ 0 w 124"/>
                <a:gd name="T9" fmla="*/ 322 h 326"/>
                <a:gd name="T10" fmla="*/ 106 w 124"/>
                <a:gd name="T11" fmla="*/ 30 h 326"/>
                <a:gd name="T12" fmla="*/ 108 w 124"/>
                <a:gd name="T13" fmla="*/ 28 h 326"/>
                <a:gd name="T14" fmla="*/ 110 w 124"/>
                <a:gd name="T15" fmla="*/ 32 h 326"/>
                <a:gd name="T16" fmla="*/ 4 w 124"/>
                <a:gd name="T17" fmla="*/ 324 h 326"/>
                <a:gd name="T18" fmla="*/ 2 w 124"/>
                <a:gd name="T19" fmla="*/ 326 h 326"/>
                <a:gd name="T20" fmla="*/ 0 w 124"/>
                <a:gd name="T21" fmla="*/ 32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326">
                  <a:moveTo>
                    <a:pt x="88" y="30"/>
                  </a:moveTo>
                  <a:lnTo>
                    <a:pt x="118" y="0"/>
                  </a:lnTo>
                  <a:lnTo>
                    <a:pt x="124" y="42"/>
                  </a:lnTo>
                  <a:lnTo>
                    <a:pt x="88" y="30"/>
                  </a:lnTo>
                  <a:close/>
                  <a:moveTo>
                    <a:pt x="0" y="322"/>
                  </a:moveTo>
                  <a:lnTo>
                    <a:pt x="106" y="30"/>
                  </a:lnTo>
                  <a:lnTo>
                    <a:pt x="108" y="28"/>
                  </a:lnTo>
                  <a:lnTo>
                    <a:pt x="110" y="32"/>
                  </a:lnTo>
                  <a:lnTo>
                    <a:pt x="4" y="324"/>
                  </a:lnTo>
                  <a:lnTo>
                    <a:pt x="2" y="326"/>
                  </a:lnTo>
                  <a:lnTo>
                    <a:pt x="0" y="3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Freeform 409"/>
            <p:cNvSpPr>
              <a:spLocks noEditPoints="1"/>
            </p:cNvSpPr>
            <p:nvPr/>
          </p:nvSpPr>
          <p:spPr bwMode="auto">
            <a:xfrm>
              <a:off x="2095126" y="2628141"/>
              <a:ext cx="295112" cy="1407471"/>
            </a:xfrm>
            <a:custGeom>
              <a:avLst/>
              <a:gdLst>
                <a:gd name="T0" fmla="*/ 120 w 158"/>
                <a:gd name="T1" fmla="*/ 34 h 700"/>
                <a:gd name="T2" fmla="*/ 146 w 158"/>
                <a:gd name="T3" fmla="*/ 0 h 700"/>
                <a:gd name="T4" fmla="*/ 158 w 158"/>
                <a:gd name="T5" fmla="*/ 42 h 700"/>
                <a:gd name="T6" fmla="*/ 120 w 158"/>
                <a:gd name="T7" fmla="*/ 34 h 700"/>
                <a:gd name="T8" fmla="*/ 0 w 158"/>
                <a:gd name="T9" fmla="*/ 698 h 700"/>
                <a:gd name="T10" fmla="*/ 138 w 158"/>
                <a:gd name="T11" fmla="*/ 32 h 700"/>
                <a:gd name="T12" fmla="*/ 142 w 158"/>
                <a:gd name="T13" fmla="*/ 30 h 700"/>
                <a:gd name="T14" fmla="*/ 144 w 158"/>
                <a:gd name="T15" fmla="*/ 32 h 700"/>
                <a:gd name="T16" fmla="*/ 4 w 158"/>
                <a:gd name="T17" fmla="*/ 698 h 700"/>
                <a:gd name="T18" fmla="*/ 2 w 158"/>
                <a:gd name="T19" fmla="*/ 700 h 700"/>
                <a:gd name="T20" fmla="*/ 0 w 158"/>
                <a:gd name="T21" fmla="*/ 698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8" h="700">
                  <a:moveTo>
                    <a:pt x="120" y="34"/>
                  </a:moveTo>
                  <a:lnTo>
                    <a:pt x="146" y="0"/>
                  </a:lnTo>
                  <a:lnTo>
                    <a:pt x="158" y="42"/>
                  </a:lnTo>
                  <a:lnTo>
                    <a:pt x="120" y="34"/>
                  </a:lnTo>
                  <a:close/>
                  <a:moveTo>
                    <a:pt x="0" y="698"/>
                  </a:moveTo>
                  <a:lnTo>
                    <a:pt x="138" y="32"/>
                  </a:lnTo>
                  <a:lnTo>
                    <a:pt x="142" y="30"/>
                  </a:lnTo>
                  <a:lnTo>
                    <a:pt x="144" y="32"/>
                  </a:lnTo>
                  <a:lnTo>
                    <a:pt x="4" y="698"/>
                  </a:lnTo>
                  <a:lnTo>
                    <a:pt x="2" y="700"/>
                  </a:lnTo>
                  <a:lnTo>
                    <a:pt x="0" y="69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8" name="Rectangle 410"/>
            <p:cNvSpPr>
              <a:spLocks noChangeArrowheads="1"/>
            </p:cNvSpPr>
            <p:nvPr/>
          </p:nvSpPr>
          <p:spPr bwMode="auto">
            <a:xfrm>
              <a:off x="1691681" y="3995399"/>
              <a:ext cx="1830443" cy="7560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9" name="Rectangle 411"/>
            <p:cNvSpPr>
              <a:spLocks noChangeArrowheads="1"/>
            </p:cNvSpPr>
            <p:nvPr/>
          </p:nvSpPr>
          <p:spPr bwMode="auto">
            <a:xfrm>
              <a:off x="1691681" y="3995399"/>
              <a:ext cx="1830443" cy="7560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0" name="Rectangle 412"/>
            <p:cNvSpPr>
              <a:spLocks noChangeArrowheads="1"/>
            </p:cNvSpPr>
            <p:nvPr/>
          </p:nvSpPr>
          <p:spPr bwMode="auto">
            <a:xfrm>
              <a:off x="5274120" y="2973977"/>
              <a:ext cx="1875270" cy="14557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1" name="Rectangle 413"/>
            <p:cNvSpPr>
              <a:spLocks noChangeArrowheads="1"/>
            </p:cNvSpPr>
            <p:nvPr/>
          </p:nvSpPr>
          <p:spPr bwMode="auto">
            <a:xfrm>
              <a:off x="5274120" y="2973977"/>
              <a:ext cx="1875270" cy="14557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2" name="Rectangle 414"/>
            <p:cNvSpPr>
              <a:spLocks noChangeArrowheads="1"/>
            </p:cNvSpPr>
            <p:nvPr/>
          </p:nvSpPr>
          <p:spPr bwMode="auto">
            <a:xfrm>
              <a:off x="5442222" y="3215258"/>
              <a:ext cx="702293" cy="382028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3" name="Rectangle 415"/>
            <p:cNvSpPr>
              <a:spLocks noChangeArrowheads="1"/>
            </p:cNvSpPr>
            <p:nvPr/>
          </p:nvSpPr>
          <p:spPr bwMode="auto">
            <a:xfrm>
              <a:off x="5442222" y="3215258"/>
              <a:ext cx="702293" cy="38202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4" name="Rectangle 416"/>
            <p:cNvSpPr>
              <a:spLocks noChangeArrowheads="1"/>
            </p:cNvSpPr>
            <p:nvPr/>
          </p:nvSpPr>
          <p:spPr bwMode="auto">
            <a:xfrm>
              <a:off x="6293938" y="3866716"/>
              <a:ext cx="706028" cy="378007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5" name="Rectangle 417"/>
            <p:cNvSpPr>
              <a:spLocks noChangeArrowheads="1"/>
            </p:cNvSpPr>
            <p:nvPr/>
          </p:nvSpPr>
          <p:spPr bwMode="auto">
            <a:xfrm>
              <a:off x="6293938" y="3866716"/>
              <a:ext cx="706028" cy="37800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6" name="Freeform 418"/>
            <p:cNvSpPr>
              <a:spLocks noEditPoints="1"/>
            </p:cNvSpPr>
            <p:nvPr/>
          </p:nvSpPr>
          <p:spPr bwMode="auto">
            <a:xfrm>
              <a:off x="5789633" y="3589243"/>
              <a:ext cx="892808" cy="277473"/>
            </a:xfrm>
            <a:custGeom>
              <a:avLst/>
              <a:gdLst>
                <a:gd name="T0" fmla="*/ 478 w 478"/>
                <a:gd name="T1" fmla="*/ 100 h 138"/>
                <a:gd name="T2" fmla="*/ 460 w 478"/>
                <a:gd name="T3" fmla="*/ 138 h 138"/>
                <a:gd name="T4" fmla="*/ 440 w 478"/>
                <a:gd name="T5" fmla="*/ 100 h 138"/>
                <a:gd name="T6" fmla="*/ 478 w 478"/>
                <a:gd name="T7" fmla="*/ 100 h 138"/>
                <a:gd name="T8" fmla="*/ 4 w 478"/>
                <a:gd name="T9" fmla="*/ 4 h 138"/>
                <a:gd name="T10" fmla="*/ 4 w 478"/>
                <a:gd name="T11" fmla="*/ 70 h 138"/>
                <a:gd name="T12" fmla="*/ 4 w 478"/>
                <a:gd name="T13" fmla="*/ 70 h 138"/>
                <a:gd name="T14" fmla="*/ 460 w 478"/>
                <a:gd name="T15" fmla="*/ 70 h 138"/>
                <a:gd name="T16" fmla="*/ 462 w 478"/>
                <a:gd name="T17" fmla="*/ 70 h 138"/>
                <a:gd name="T18" fmla="*/ 462 w 478"/>
                <a:gd name="T19" fmla="*/ 106 h 138"/>
                <a:gd name="T20" fmla="*/ 460 w 478"/>
                <a:gd name="T21" fmla="*/ 108 h 138"/>
                <a:gd name="T22" fmla="*/ 456 w 478"/>
                <a:gd name="T23" fmla="*/ 106 h 138"/>
                <a:gd name="T24" fmla="*/ 456 w 478"/>
                <a:gd name="T25" fmla="*/ 70 h 138"/>
                <a:gd name="T26" fmla="*/ 460 w 478"/>
                <a:gd name="T27" fmla="*/ 72 h 138"/>
                <a:gd name="T28" fmla="*/ 4 w 478"/>
                <a:gd name="T29" fmla="*/ 72 h 138"/>
                <a:gd name="T30" fmla="*/ 0 w 478"/>
                <a:gd name="T31" fmla="*/ 70 h 138"/>
                <a:gd name="T32" fmla="*/ 0 w 478"/>
                <a:gd name="T33" fmla="*/ 4 h 138"/>
                <a:gd name="T34" fmla="*/ 4 w 478"/>
                <a:gd name="T35" fmla="*/ 0 h 138"/>
                <a:gd name="T36" fmla="*/ 4 w 478"/>
                <a:gd name="T37" fmla="*/ 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8" h="138">
                  <a:moveTo>
                    <a:pt x="478" y="100"/>
                  </a:moveTo>
                  <a:lnTo>
                    <a:pt x="460" y="138"/>
                  </a:lnTo>
                  <a:lnTo>
                    <a:pt x="440" y="100"/>
                  </a:lnTo>
                  <a:lnTo>
                    <a:pt x="478" y="100"/>
                  </a:lnTo>
                  <a:close/>
                  <a:moveTo>
                    <a:pt x="4" y="4"/>
                  </a:moveTo>
                  <a:lnTo>
                    <a:pt x="4" y="70"/>
                  </a:lnTo>
                  <a:lnTo>
                    <a:pt x="4" y="70"/>
                  </a:lnTo>
                  <a:lnTo>
                    <a:pt x="460" y="70"/>
                  </a:lnTo>
                  <a:lnTo>
                    <a:pt x="462" y="70"/>
                  </a:lnTo>
                  <a:lnTo>
                    <a:pt x="462" y="106"/>
                  </a:lnTo>
                  <a:lnTo>
                    <a:pt x="460" y="108"/>
                  </a:lnTo>
                  <a:lnTo>
                    <a:pt x="456" y="106"/>
                  </a:lnTo>
                  <a:lnTo>
                    <a:pt x="456" y="70"/>
                  </a:lnTo>
                  <a:lnTo>
                    <a:pt x="460" y="72"/>
                  </a:lnTo>
                  <a:lnTo>
                    <a:pt x="4" y="72"/>
                  </a:lnTo>
                  <a:lnTo>
                    <a:pt x="0" y="7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7" name="Freeform 419"/>
            <p:cNvSpPr>
              <a:spLocks noEditPoints="1"/>
            </p:cNvSpPr>
            <p:nvPr/>
          </p:nvSpPr>
          <p:spPr bwMode="auto">
            <a:xfrm>
              <a:off x="5397395" y="3183087"/>
              <a:ext cx="1632457" cy="438327"/>
            </a:xfrm>
            <a:custGeom>
              <a:avLst/>
              <a:gdLst>
                <a:gd name="T0" fmla="*/ 870 w 874"/>
                <a:gd name="T1" fmla="*/ 54 h 218"/>
                <a:gd name="T2" fmla="*/ 870 w 874"/>
                <a:gd name="T3" fmla="*/ 68 h 218"/>
                <a:gd name="T4" fmla="*/ 874 w 874"/>
                <a:gd name="T5" fmla="*/ 102 h 218"/>
                <a:gd name="T6" fmla="*/ 874 w 874"/>
                <a:gd name="T7" fmla="*/ 156 h 218"/>
                <a:gd name="T8" fmla="*/ 870 w 874"/>
                <a:gd name="T9" fmla="*/ 188 h 218"/>
                <a:gd name="T10" fmla="*/ 874 w 874"/>
                <a:gd name="T11" fmla="*/ 218 h 218"/>
                <a:gd name="T12" fmla="*/ 834 w 874"/>
                <a:gd name="T13" fmla="*/ 218 h 218"/>
                <a:gd name="T14" fmla="*/ 800 w 874"/>
                <a:gd name="T15" fmla="*/ 214 h 218"/>
                <a:gd name="T16" fmla="*/ 734 w 874"/>
                <a:gd name="T17" fmla="*/ 214 h 218"/>
                <a:gd name="T18" fmla="*/ 720 w 874"/>
                <a:gd name="T19" fmla="*/ 214 h 218"/>
                <a:gd name="T20" fmla="*/ 684 w 874"/>
                <a:gd name="T21" fmla="*/ 218 h 218"/>
                <a:gd name="T22" fmla="*/ 632 w 874"/>
                <a:gd name="T23" fmla="*/ 218 h 218"/>
                <a:gd name="T24" fmla="*/ 598 w 874"/>
                <a:gd name="T25" fmla="*/ 214 h 218"/>
                <a:gd name="T26" fmla="*/ 532 w 874"/>
                <a:gd name="T27" fmla="*/ 214 h 218"/>
                <a:gd name="T28" fmla="*/ 516 w 874"/>
                <a:gd name="T29" fmla="*/ 214 h 218"/>
                <a:gd name="T30" fmla="*/ 484 w 874"/>
                <a:gd name="T31" fmla="*/ 218 h 218"/>
                <a:gd name="T32" fmla="*/ 432 w 874"/>
                <a:gd name="T33" fmla="*/ 218 h 218"/>
                <a:gd name="T34" fmla="*/ 398 w 874"/>
                <a:gd name="T35" fmla="*/ 214 h 218"/>
                <a:gd name="T36" fmla="*/ 330 w 874"/>
                <a:gd name="T37" fmla="*/ 214 h 218"/>
                <a:gd name="T38" fmla="*/ 316 w 874"/>
                <a:gd name="T39" fmla="*/ 214 h 218"/>
                <a:gd name="T40" fmla="*/ 282 w 874"/>
                <a:gd name="T41" fmla="*/ 218 h 218"/>
                <a:gd name="T42" fmla="*/ 230 w 874"/>
                <a:gd name="T43" fmla="*/ 218 h 218"/>
                <a:gd name="T44" fmla="*/ 196 w 874"/>
                <a:gd name="T45" fmla="*/ 214 h 218"/>
                <a:gd name="T46" fmla="*/ 128 w 874"/>
                <a:gd name="T47" fmla="*/ 214 h 218"/>
                <a:gd name="T48" fmla="*/ 116 w 874"/>
                <a:gd name="T49" fmla="*/ 214 h 218"/>
                <a:gd name="T50" fmla="*/ 80 w 874"/>
                <a:gd name="T51" fmla="*/ 218 h 218"/>
                <a:gd name="T52" fmla="*/ 28 w 874"/>
                <a:gd name="T53" fmla="*/ 218 h 218"/>
                <a:gd name="T54" fmla="*/ 14 w 874"/>
                <a:gd name="T55" fmla="*/ 218 h 218"/>
                <a:gd name="T56" fmla="*/ 0 w 874"/>
                <a:gd name="T57" fmla="*/ 192 h 218"/>
                <a:gd name="T58" fmla="*/ 0 w 874"/>
                <a:gd name="T59" fmla="*/ 140 h 218"/>
                <a:gd name="T60" fmla="*/ 6 w 874"/>
                <a:gd name="T61" fmla="*/ 106 h 218"/>
                <a:gd name="T62" fmla="*/ 6 w 874"/>
                <a:gd name="T63" fmla="*/ 40 h 218"/>
                <a:gd name="T64" fmla="*/ 6 w 874"/>
                <a:gd name="T65" fmla="*/ 24 h 218"/>
                <a:gd name="T66" fmla="*/ 14 w 874"/>
                <a:gd name="T67" fmla="*/ 0 h 218"/>
                <a:gd name="T68" fmla="*/ 66 w 874"/>
                <a:gd name="T69" fmla="*/ 0 h 218"/>
                <a:gd name="T70" fmla="*/ 100 w 874"/>
                <a:gd name="T71" fmla="*/ 6 h 218"/>
                <a:gd name="T72" fmla="*/ 168 w 874"/>
                <a:gd name="T73" fmla="*/ 6 h 218"/>
                <a:gd name="T74" fmla="*/ 182 w 874"/>
                <a:gd name="T75" fmla="*/ 6 h 218"/>
                <a:gd name="T76" fmla="*/ 216 w 874"/>
                <a:gd name="T77" fmla="*/ 0 h 218"/>
                <a:gd name="T78" fmla="*/ 268 w 874"/>
                <a:gd name="T79" fmla="*/ 0 h 218"/>
                <a:gd name="T80" fmla="*/ 302 w 874"/>
                <a:gd name="T81" fmla="*/ 6 h 218"/>
                <a:gd name="T82" fmla="*/ 370 w 874"/>
                <a:gd name="T83" fmla="*/ 6 h 218"/>
                <a:gd name="T84" fmla="*/ 382 w 874"/>
                <a:gd name="T85" fmla="*/ 6 h 218"/>
                <a:gd name="T86" fmla="*/ 418 w 874"/>
                <a:gd name="T87" fmla="*/ 0 h 218"/>
                <a:gd name="T88" fmla="*/ 470 w 874"/>
                <a:gd name="T89" fmla="*/ 0 h 218"/>
                <a:gd name="T90" fmla="*/ 504 w 874"/>
                <a:gd name="T91" fmla="*/ 6 h 218"/>
                <a:gd name="T92" fmla="*/ 570 w 874"/>
                <a:gd name="T93" fmla="*/ 6 h 218"/>
                <a:gd name="T94" fmla="*/ 586 w 874"/>
                <a:gd name="T95" fmla="*/ 6 h 218"/>
                <a:gd name="T96" fmla="*/ 618 w 874"/>
                <a:gd name="T97" fmla="*/ 0 h 218"/>
                <a:gd name="T98" fmla="*/ 672 w 874"/>
                <a:gd name="T99" fmla="*/ 0 h 218"/>
                <a:gd name="T100" fmla="*/ 704 w 874"/>
                <a:gd name="T101" fmla="*/ 6 h 218"/>
                <a:gd name="T102" fmla="*/ 772 w 874"/>
                <a:gd name="T103" fmla="*/ 6 h 218"/>
                <a:gd name="T104" fmla="*/ 786 w 874"/>
                <a:gd name="T105" fmla="*/ 6 h 218"/>
                <a:gd name="T106" fmla="*/ 820 w 874"/>
                <a:gd name="T107" fmla="*/ 0 h 218"/>
                <a:gd name="T108" fmla="*/ 872 w 874"/>
                <a:gd name="T10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4" h="218">
                  <a:moveTo>
                    <a:pt x="870" y="20"/>
                  </a:moveTo>
                  <a:lnTo>
                    <a:pt x="870" y="2"/>
                  </a:lnTo>
                  <a:lnTo>
                    <a:pt x="874" y="2"/>
                  </a:lnTo>
                  <a:lnTo>
                    <a:pt x="874" y="20"/>
                  </a:lnTo>
                  <a:lnTo>
                    <a:pt x="870" y="20"/>
                  </a:lnTo>
                  <a:close/>
                  <a:moveTo>
                    <a:pt x="870" y="54"/>
                  </a:moveTo>
                  <a:lnTo>
                    <a:pt x="870" y="34"/>
                  </a:lnTo>
                  <a:lnTo>
                    <a:pt x="874" y="34"/>
                  </a:lnTo>
                  <a:lnTo>
                    <a:pt x="874" y="54"/>
                  </a:lnTo>
                  <a:lnTo>
                    <a:pt x="870" y="54"/>
                  </a:lnTo>
                  <a:close/>
                  <a:moveTo>
                    <a:pt x="870" y="88"/>
                  </a:moveTo>
                  <a:lnTo>
                    <a:pt x="870" y="68"/>
                  </a:lnTo>
                  <a:lnTo>
                    <a:pt x="874" y="68"/>
                  </a:lnTo>
                  <a:lnTo>
                    <a:pt x="874" y="88"/>
                  </a:lnTo>
                  <a:lnTo>
                    <a:pt x="870" y="88"/>
                  </a:lnTo>
                  <a:close/>
                  <a:moveTo>
                    <a:pt x="870" y="120"/>
                  </a:moveTo>
                  <a:lnTo>
                    <a:pt x="870" y="102"/>
                  </a:lnTo>
                  <a:lnTo>
                    <a:pt x="874" y="102"/>
                  </a:lnTo>
                  <a:lnTo>
                    <a:pt x="874" y="120"/>
                  </a:lnTo>
                  <a:lnTo>
                    <a:pt x="870" y="120"/>
                  </a:lnTo>
                  <a:close/>
                  <a:moveTo>
                    <a:pt x="870" y="156"/>
                  </a:moveTo>
                  <a:lnTo>
                    <a:pt x="870" y="136"/>
                  </a:lnTo>
                  <a:lnTo>
                    <a:pt x="874" y="136"/>
                  </a:lnTo>
                  <a:lnTo>
                    <a:pt x="874" y="156"/>
                  </a:lnTo>
                  <a:lnTo>
                    <a:pt x="870" y="156"/>
                  </a:lnTo>
                  <a:close/>
                  <a:moveTo>
                    <a:pt x="870" y="188"/>
                  </a:moveTo>
                  <a:lnTo>
                    <a:pt x="870" y="170"/>
                  </a:lnTo>
                  <a:lnTo>
                    <a:pt x="874" y="170"/>
                  </a:lnTo>
                  <a:lnTo>
                    <a:pt x="874" y="188"/>
                  </a:lnTo>
                  <a:lnTo>
                    <a:pt x="870" y="188"/>
                  </a:lnTo>
                  <a:close/>
                  <a:moveTo>
                    <a:pt x="868" y="214"/>
                  </a:moveTo>
                  <a:lnTo>
                    <a:pt x="872" y="214"/>
                  </a:lnTo>
                  <a:lnTo>
                    <a:pt x="870" y="218"/>
                  </a:lnTo>
                  <a:lnTo>
                    <a:pt x="870" y="202"/>
                  </a:lnTo>
                  <a:lnTo>
                    <a:pt x="874" y="202"/>
                  </a:lnTo>
                  <a:lnTo>
                    <a:pt x="874" y="218"/>
                  </a:lnTo>
                  <a:lnTo>
                    <a:pt x="868" y="218"/>
                  </a:lnTo>
                  <a:lnTo>
                    <a:pt x="868" y="214"/>
                  </a:lnTo>
                  <a:close/>
                  <a:moveTo>
                    <a:pt x="834" y="214"/>
                  </a:moveTo>
                  <a:lnTo>
                    <a:pt x="852" y="214"/>
                  </a:lnTo>
                  <a:lnTo>
                    <a:pt x="852" y="218"/>
                  </a:lnTo>
                  <a:lnTo>
                    <a:pt x="834" y="218"/>
                  </a:lnTo>
                  <a:lnTo>
                    <a:pt x="834" y="214"/>
                  </a:lnTo>
                  <a:close/>
                  <a:moveTo>
                    <a:pt x="800" y="214"/>
                  </a:moveTo>
                  <a:lnTo>
                    <a:pt x="818" y="214"/>
                  </a:lnTo>
                  <a:lnTo>
                    <a:pt x="818" y="218"/>
                  </a:lnTo>
                  <a:lnTo>
                    <a:pt x="800" y="218"/>
                  </a:lnTo>
                  <a:lnTo>
                    <a:pt x="800" y="214"/>
                  </a:lnTo>
                  <a:close/>
                  <a:moveTo>
                    <a:pt x="766" y="214"/>
                  </a:moveTo>
                  <a:lnTo>
                    <a:pt x="786" y="214"/>
                  </a:lnTo>
                  <a:lnTo>
                    <a:pt x="786" y="218"/>
                  </a:lnTo>
                  <a:lnTo>
                    <a:pt x="766" y="218"/>
                  </a:lnTo>
                  <a:lnTo>
                    <a:pt x="766" y="214"/>
                  </a:lnTo>
                  <a:close/>
                  <a:moveTo>
                    <a:pt x="734" y="214"/>
                  </a:moveTo>
                  <a:lnTo>
                    <a:pt x="752" y="214"/>
                  </a:lnTo>
                  <a:lnTo>
                    <a:pt x="752" y="218"/>
                  </a:lnTo>
                  <a:lnTo>
                    <a:pt x="734" y="218"/>
                  </a:lnTo>
                  <a:lnTo>
                    <a:pt x="734" y="214"/>
                  </a:lnTo>
                  <a:close/>
                  <a:moveTo>
                    <a:pt x="700" y="214"/>
                  </a:moveTo>
                  <a:lnTo>
                    <a:pt x="720" y="214"/>
                  </a:lnTo>
                  <a:lnTo>
                    <a:pt x="720" y="218"/>
                  </a:lnTo>
                  <a:lnTo>
                    <a:pt x="700" y="218"/>
                  </a:lnTo>
                  <a:lnTo>
                    <a:pt x="700" y="214"/>
                  </a:lnTo>
                  <a:close/>
                  <a:moveTo>
                    <a:pt x="666" y="214"/>
                  </a:moveTo>
                  <a:lnTo>
                    <a:pt x="684" y="214"/>
                  </a:lnTo>
                  <a:lnTo>
                    <a:pt x="684" y="218"/>
                  </a:lnTo>
                  <a:lnTo>
                    <a:pt x="666" y="218"/>
                  </a:lnTo>
                  <a:lnTo>
                    <a:pt x="666" y="214"/>
                  </a:lnTo>
                  <a:close/>
                  <a:moveTo>
                    <a:pt x="632" y="214"/>
                  </a:moveTo>
                  <a:lnTo>
                    <a:pt x="652" y="214"/>
                  </a:lnTo>
                  <a:lnTo>
                    <a:pt x="652" y="218"/>
                  </a:lnTo>
                  <a:lnTo>
                    <a:pt x="632" y="218"/>
                  </a:lnTo>
                  <a:lnTo>
                    <a:pt x="632" y="214"/>
                  </a:lnTo>
                  <a:close/>
                  <a:moveTo>
                    <a:pt x="598" y="214"/>
                  </a:moveTo>
                  <a:lnTo>
                    <a:pt x="618" y="214"/>
                  </a:lnTo>
                  <a:lnTo>
                    <a:pt x="618" y="218"/>
                  </a:lnTo>
                  <a:lnTo>
                    <a:pt x="598" y="218"/>
                  </a:lnTo>
                  <a:lnTo>
                    <a:pt x="598" y="214"/>
                  </a:lnTo>
                  <a:close/>
                  <a:moveTo>
                    <a:pt x="566" y="214"/>
                  </a:moveTo>
                  <a:lnTo>
                    <a:pt x="584" y="214"/>
                  </a:lnTo>
                  <a:lnTo>
                    <a:pt x="584" y="218"/>
                  </a:lnTo>
                  <a:lnTo>
                    <a:pt x="566" y="218"/>
                  </a:lnTo>
                  <a:lnTo>
                    <a:pt x="566" y="214"/>
                  </a:lnTo>
                  <a:close/>
                  <a:moveTo>
                    <a:pt x="532" y="214"/>
                  </a:moveTo>
                  <a:lnTo>
                    <a:pt x="550" y="214"/>
                  </a:lnTo>
                  <a:lnTo>
                    <a:pt x="550" y="218"/>
                  </a:lnTo>
                  <a:lnTo>
                    <a:pt x="532" y="218"/>
                  </a:lnTo>
                  <a:lnTo>
                    <a:pt x="532" y="214"/>
                  </a:lnTo>
                  <a:close/>
                  <a:moveTo>
                    <a:pt x="498" y="214"/>
                  </a:moveTo>
                  <a:lnTo>
                    <a:pt x="516" y="214"/>
                  </a:lnTo>
                  <a:lnTo>
                    <a:pt x="516" y="218"/>
                  </a:lnTo>
                  <a:lnTo>
                    <a:pt x="498" y="218"/>
                  </a:lnTo>
                  <a:lnTo>
                    <a:pt x="498" y="214"/>
                  </a:lnTo>
                  <a:close/>
                  <a:moveTo>
                    <a:pt x="464" y="214"/>
                  </a:moveTo>
                  <a:lnTo>
                    <a:pt x="484" y="214"/>
                  </a:lnTo>
                  <a:lnTo>
                    <a:pt x="484" y="218"/>
                  </a:lnTo>
                  <a:lnTo>
                    <a:pt x="464" y="218"/>
                  </a:lnTo>
                  <a:lnTo>
                    <a:pt x="464" y="214"/>
                  </a:lnTo>
                  <a:close/>
                  <a:moveTo>
                    <a:pt x="432" y="214"/>
                  </a:moveTo>
                  <a:lnTo>
                    <a:pt x="450" y="214"/>
                  </a:lnTo>
                  <a:lnTo>
                    <a:pt x="450" y="218"/>
                  </a:lnTo>
                  <a:lnTo>
                    <a:pt x="432" y="218"/>
                  </a:lnTo>
                  <a:lnTo>
                    <a:pt x="432" y="214"/>
                  </a:lnTo>
                  <a:close/>
                  <a:moveTo>
                    <a:pt x="398" y="214"/>
                  </a:moveTo>
                  <a:lnTo>
                    <a:pt x="418" y="214"/>
                  </a:lnTo>
                  <a:lnTo>
                    <a:pt x="418" y="218"/>
                  </a:lnTo>
                  <a:lnTo>
                    <a:pt x="398" y="218"/>
                  </a:lnTo>
                  <a:lnTo>
                    <a:pt x="398" y="214"/>
                  </a:lnTo>
                  <a:close/>
                  <a:moveTo>
                    <a:pt x="364" y="214"/>
                  </a:moveTo>
                  <a:lnTo>
                    <a:pt x="382" y="214"/>
                  </a:lnTo>
                  <a:lnTo>
                    <a:pt x="382" y="218"/>
                  </a:lnTo>
                  <a:lnTo>
                    <a:pt x="364" y="218"/>
                  </a:lnTo>
                  <a:lnTo>
                    <a:pt x="364" y="214"/>
                  </a:lnTo>
                  <a:close/>
                  <a:moveTo>
                    <a:pt x="330" y="214"/>
                  </a:moveTo>
                  <a:lnTo>
                    <a:pt x="350" y="214"/>
                  </a:lnTo>
                  <a:lnTo>
                    <a:pt x="350" y="218"/>
                  </a:lnTo>
                  <a:lnTo>
                    <a:pt x="330" y="218"/>
                  </a:lnTo>
                  <a:lnTo>
                    <a:pt x="330" y="214"/>
                  </a:lnTo>
                  <a:close/>
                  <a:moveTo>
                    <a:pt x="296" y="214"/>
                  </a:moveTo>
                  <a:lnTo>
                    <a:pt x="316" y="214"/>
                  </a:lnTo>
                  <a:lnTo>
                    <a:pt x="316" y="218"/>
                  </a:lnTo>
                  <a:lnTo>
                    <a:pt x="296" y="218"/>
                  </a:lnTo>
                  <a:lnTo>
                    <a:pt x="296" y="214"/>
                  </a:lnTo>
                  <a:close/>
                  <a:moveTo>
                    <a:pt x="264" y="214"/>
                  </a:moveTo>
                  <a:lnTo>
                    <a:pt x="282" y="214"/>
                  </a:lnTo>
                  <a:lnTo>
                    <a:pt x="282" y="218"/>
                  </a:lnTo>
                  <a:lnTo>
                    <a:pt x="264" y="218"/>
                  </a:lnTo>
                  <a:lnTo>
                    <a:pt x="264" y="214"/>
                  </a:lnTo>
                  <a:close/>
                  <a:moveTo>
                    <a:pt x="230" y="214"/>
                  </a:moveTo>
                  <a:lnTo>
                    <a:pt x="248" y="214"/>
                  </a:lnTo>
                  <a:lnTo>
                    <a:pt x="248" y="218"/>
                  </a:lnTo>
                  <a:lnTo>
                    <a:pt x="230" y="218"/>
                  </a:lnTo>
                  <a:lnTo>
                    <a:pt x="230" y="214"/>
                  </a:lnTo>
                  <a:close/>
                  <a:moveTo>
                    <a:pt x="196" y="214"/>
                  </a:moveTo>
                  <a:lnTo>
                    <a:pt x="214" y="214"/>
                  </a:lnTo>
                  <a:lnTo>
                    <a:pt x="214" y="218"/>
                  </a:lnTo>
                  <a:lnTo>
                    <a:pt x="196" y="218"/>
                  </a:lnTo>
                  <a:lnTo>
                    <a:pt x="196" y="214"/>
                  </a:lnTo>
                  <a:close/>
                  <a:moveTo>
                    <a:pt x="162" y="214"/>
                  </a:moveTo>
                  <a:lnTo>
                    <a:pt x="182" y="214"/>
                  </a:lnTo>
                  <a:lnTo>
                    <a:pt x="182" y="218"/>
                  </a:lnTo>
                  <a:lnTo>
                    <a:pt x="162" y="218"/>
                  </a:lnTo>
                  <a:lnTo>
                    <a:pt x="162" y="214"/>
                  </a:lnTo>
                  <a:close/>
                  <a:moveTo>
                    <a:pt x="128" y="214"/>
                  </a:moveTo>
                  <a:lnTo>
                    <a:pt x="148" y="214"/>
                  </a:lnTo>
                  <a:lnTo>
                    <a:pt x="148" y="218"/>
                  </a:lnTo>
                  <a:lnTo>
                    <a:pt x="128" y="218"/>
                  </a:lnTo>
                  <a:lnTo>
                    <a:pt x="128" y="214"/>
                  </a:lnTo>
                  <a:close/>
                  <a:moveTo>
                    <a:pt x="96" y="214"/>
                  </a:moveTo>
                  <a:lnTo>
                    <a:pt x="116" y="214"/>
                  </a:lnTo>
                  <a:lnTo>
                    <a:pt x="116" y="218"/>
                  </a:lnTo>
                  <a:lnTo>
                    <a:pt x="96" y="218"/>
                  </a:lnTo>
                  <a:lnTo>
                    <a:pt x="96" y="214"/>
                  </a:lnTo>
                  <a:close/>
                  <a:moveTo>
                    <a:pt x="62" y="214"/>
                  </a:moveTo>
                  <a:lnTo>
                    <a:pt x="80" y="214"/>
                  </a:lnTo>
                  <a:lnTo>
                    <a:pt x="80" y="218"/>
                  </a:lnTo>
                  <a:lnTo>
                    <a:pt x="62" y="218"/>
                  </a:lnTo>
                  <a:lnTo>
                    <a:pt x="62" y="214"/>
                  </a:lnTo>
                  <a:close/>
                  <a:moveTo>
                    <a:pt x="28" y="214"/>
                  </a:moveTo>
                  <a:lnTo>
                    <a:pt x="48" y="214"/>
                  </a:lnTo>
                  <a:lnTo>
                    <a:pt x="48" y="218"/>
                  </a:lnTo>
                  <a:lnTo>
                    <a:pt x="28" y="218"/>
                  </a:lnTo>
                  <a:lnTo>
                    <a:pt x="28" y="214"/>
                  </a:lnTo>
                  <a:close/>
                  <a:moveTo>
                    <a:pt x="6" y="208"/>
                  </a:moveTo>
                  <a:lnTo>
                    <a:pt x="6" y="218"/>
                  </a:lnTo>
                  <a:lnTo>
                    <a:pt x="4" y="214"/>
                  </a:lnTo>
                  <a:lnTo>
                    <a:pt x="14" y="214"/>
                  </a:lnTo>
                  <a:lnTo>
                    <a:pt x="14" y="218"/>
                  </a:lnTo>
                  <a:lnTo>
                    <a:pt x="0" y="218"/>
                  </a:lnTo>
                  <a:lnTo>
                    <a:pt x="0" y="208"/>
                  </a:lnTo>
                  <a:lnTo>
                    <a:pt x="6" y="208"/>
                  </a:lnTo>
                  <a:close/>
                  <a:moveTo>
                    <a:pt x="6" y="174"/>
                  </a:moveTo>
                  <a:lnTo>
                    <a:pt x="6" y="192"/>
                  </a:lnTo>
                  <a:lnTo>
                    <a:pt x="0" y="192"/>
                  </a:lnTo>
                  <a:lnTo>
                    <a:pt x="0" y="174"/>
                  </a:lnTo>
                  <a:lnTo>
                    <a:pt x="6" y="174"/>
                  </a:lnTo>
                  <a:close/>
                  <a:moveTo>
                    <a:pt x="6" y="140"/>
                  </a:moveTo>
                  <a:lnTo>
                    <a:pt x="6" y="160"/>
                  </a:lnTo>
                  <a:lnTo>
                    <a:pt x="0" y="160"/>
                  </a:lnTo>
                  <a:lnTo>
                    <a:pt x="0" y="140"/>
                  </a:lnTo>
                  <a:lnTo>
                    <a:pt x="6" y="140"/>
                  </a:lnTo>
                  <a:close/>
                  <a:moveTo>
                    <a:pt x="6" y="106"/>
                  </a:moveTo>
                  <a:lnTo>
                    <a:pt x="6" y="126"/>
                  </a:lnTo>
                  <a:lnTo>
                    <a:pt x="0" y="126"/>
                  </a:lnTo>
                  <a:lnTo>
                    <a:pt x="0" y="106"/>
                  </a:lnTo>
                  <a:lnTo>
                    <a:pt x="6" y="106"/>
                  </a:lnTo>
                  <a:close/>
                  <a:moveTo>
                    <a:pt x="6" y="74"/>
                  </a:moveTo>
                  <a:lnTo>
                    <a:pt x="6" y="94"/>
                  </a:lnTo>
                  <a:lnTo>
                    <a:pt x="0" y="94"/>
                  </a:lnTo>
                  <a:lnTo>
                    <a:pt x="0" y="74"/>
                  </a:lnTo>
                  <a:lnTo>
                    <a:pt x="6" y="74"/>
                  </a:lnTo>
                  <a:close/>
                  <a:moveTo>
                    <a:pt x="6" y="40"/>
                  </a:moveTo>
                  <a:lnTo>
                    <a:pt x="6" y="58"/>
                  </a:lnTo>
                  <a:lnTo>
                    <a:pt x="0" y="58"/>
                  </a:lnTo>
                  <a:lnTo>
                    <a:pt x="0" y="40"/>
                  </a:lnTo>
                  <a:lnTo>
                    <a:pt x="6" y="40"/>
                  </a:lnTo>
                  <a:close/>
                  <a:moveTo>
                    <a:pt x="6" y="6"/>
                  </a:moveTo>
                  <a:lnTo>
                    <a:pt x="6" y="24"/>
                  </a:lnTo>
                  <a:lnTo>
                    <a:pt x="0" y="24"/>
                  </a:lnTo>
                  <a:lnTo>
                    <a:pt x="0" y="6"/>
                  </a:lnTo>
                  <a:lnTo>
                    <a:pt x="6" y="6"/>
                  </a:lnTo>
                  <a:close/>
                  <a:moveTo>
                    <a:pt x="34" y="6"/>
                  </a:moveTo>
                  <a:lnTo>
                    <a:pt x="14" y="6"/>
                  </a:lnTo>
                  <a:lnTo>
                    <a:pt x="14" y="0"/>
                  </a:lnTo>
                  <a:lnTo>
                    <a:pt x="34" y="0"/>
                  </a:lnTo>
                  <a:lnTo>
                    <a:pt x="34" y="6"/>
                  </a:lnTo>
                  <a:close/>
                  <a:moveTo>
                    <a:pt x="66" y="6"/>
                  </a:moveTo>
                  <a:lnTo>
                    <a:pt x="48" y="6"/>
                  </a:lnTo>
                  <a:lnTo>
                    <a:pt x="48" y="0"/>
                  </a:lnTo>
                  <a:lnTo>
                    <a:pt x="66" y="0"/>
                  </a:lnTo>
                  <a:lnTo>
                    <a:pt x="66" y="6"/>
                  </a:lnTo>
                  <a:close/>
                  <a:moveTo>
                    <a:pt x="100" y="6"/>
                  </a:moveTo>
                  <a:lnTo>
                    <a:pt x="80" y="6"/>
                  </a:lnTo>
                  <a:lnTo>
                    <a:pt x="80" y="0"/>
                  </a:lnTo>
                  <a:lnTo>
                    <a:pt x="100" y="0"/>
                  </a:lnTo>
                  <a:lnTo>
                    <a:pt x="100" y="6"/>
                  </a:lnTo>
                  <a:close/>
                  <a:moveTo>
                    <a:pt x="134" y="6"/>
                  </a:moveTo>
                  <a:lnTo>
                    <a:pt x="116" y="6"/>
                  </a:lnTo>
                  <a:lnTo>
                    <a:pt x="116" y="0"/>
                  </a:lnTo>
                  <a:lnTo>
                    <a:pt x="134" y="0"/>
                  </a:lnTo>
                  <a:lnTo>
                    <a:pt x="134" y="6"/>
                  </a:lnTo>
                  <a:close/>
                  <a:moveTo>
                    <a:pt x="168" y="6"/>
                  </a:moveTo>
                  <a:lnTo>
                    <a:pt x="148" y="6"/>
                  </a:lnTo>
                  <a:lnTo>
                    <a:pt x="148" y="0"/>
                  </a:lnTo>
                  <a:lnTo>
                    <a:pt x="168" y="0"/>
                  </a:lnTo>
                  <a:lnTo>
                    <a:pt x="168" y="6"/>
                  </a:lnTo>
                  <a:close/>
                  <a:moveTo>
                    <a:pt x="202" y="6"/>
                  </a:moveTo>
                  <a:lnTo>
                    <a:pt x="182" y="6"/>
                  </a:lnTo>
                  <a:lnTo>
                    <a:pt x="182" y="0"/>
                  </a:lnTo>
                  <a:lnTo>
                    <a:pt x="202" y="0"/>
                  </a:lnTo>
                  <a:lnTo>
                    <a:pt x="202" y="6"/>
                  </a:lnTo>
                  <a:close/>
                  <a:moveTo>
                    <a:pt x="234" y="6"/>
                  </a:moveTo>
                  <a:lnTo>
                    <a:pt x="216" y="6"/>
                  </a:lnTo>
                  <a:lnTo>
                    <a:pt x="216" y="0"/>
                  </a:lnTo>
                  <a:lnTo>
                    <a:pt x="234" y="0"/>
                  </a:lnTo>
                  <a:lnTo>
                    <a:pt x="234" y="6"/>
                  </a:lnTo>
                  <a:close/>
                  <a:moveTo>
                    <a:pt x="268" y="6"/>
                  </a:moveTo>
                  <a:lnTo>
                    <a:pt x="248" y="6"/>
                  </a:lnTo>
                  <a:lnTo>
                    <a:pt x="248" y="0"/>
                  </a:lnTo>
                  <a:lnTo>
                    <a:pt x="268" y="0"/>
                  </a:lnTo>
                  <a:lnTo>
                    <a:pt x="268" y="6"/>
                  </a:lnTo>
                  <a:close/>
                  <a:moveTo>
                    <a:pt x="302" y="6"/>
                  </a:moveTo>
                  <a:lnTo>
                    <a:pt x="284" y="6"/>
                  </a:lnTo>
                  <a:lnTo>
                    <a:pt x="284" y="0"/>
                  </a:lnTo>
                  <a:lnTo>
                    <a:pt x="302" y="0"/>
                  </a:lnTo>
                  <a:lnTo>
                    <a:pt x="302" y="6"/>
                  </a:lnTo>
                  <a:close/>
                  <a:moveTo>
                    <a:pt x="336" y="6"/>
                  </a:moveTo>
                  <a:lnTo>
                    <a:pt x="316" y="6"/>
                  </a:lnTo>
                  <a:lnTo>
                    <a:pt x="316" y="0"/>
                  </a:lnTo>
                  <a:lnTo>
                    <a:pt x="336" y="0"/>
                  </a:lnTo>
                  <a:lnTo>
                    <a:pt x="336" y="6"/>
                  </a:lnTo>
                  <a:close/>
                  <a:moveTo>
                    <a:pt x="370" y="6"/>
                  </a:moveTo>
                  <a:lnTo>
                    <a:pt x="350" y="6"/>
                  </a:lnTo>
                  <a:lnTo>
                    <a:pt x="350" y="0"/>
                  </a:lnTo>
                  <a:lnTo>
                    <a:pt x="370" y="0"/>
                  </a:lnTo>
                  <a:lnTo>
                    <a:pt x="370" y="6"/>
                  </a:lnTo>
                  <a:close/>
                  <a:moveTo>
                    <a:pt x="402" y="6"/>
                  </a:moveTo>
                  <a:lnTo>
                    <a:pt x="382" y="6"/>
                  </a:lnTo>
                  <a:lnTo>
                    <a:pt x="382" y="0"/>
                  </a:lnTo>
                  <a:lnTo>
                    <a:pt x="402" y="0"/>
                  </a:lnTo>
                  <a:lnTo>
                    <a:pt x="402" y="6"/>
                  </a:lnTo>
                  <a:close/>
                  <a:moveTo>
                    <a:pt x="436" y="6"/>
                  </a:moveTo>
                  <a:lnTo>
                    <a:pt x="418" y="6"/>
                  </a:lnTo>
                  <a:lnTo>
                    <a:pt x="418" y="0"/>
                  </a:lnTo>
                  <a:lnTo>
                    <a:pt x="436" y="0"/>
                  </a:lnTo>
                  <a:lnTo>
                    <a:pt x="436" y="6"/>
                  </a:lnTo>
                  <a:close/>
                  <a:moveTo>
                    <a:pt x="470" y="6"/>
                  </a:moveTo>
                  <a:lnTo>
                    <a:pt x="450" y="6"/>
                  </a:lnTo>
                  <a:lnTo>
                    <a:pt x="450" y="0"/>
                  </a:lnTo>
                  <a:lnTo>
                    <a:pt x="470" y="0"/>
                  </a:lnTo>
                  <a:lnTo>
                    <a:pt x="470" y="6"/>
                  </a:lnTo>
                  <a:close/>
                  <a:moveTo>
                    <a:pt x="504" y="6"/>
                  </a:moveTo>
                  <a:lnTo>
                    <a:pt x="484" y="6"/>
                  </a:lnTo>
                  <a:lnTo>
                    <a:pt x="484" y="0"/>
                  </a:lnTo>
                  <a:lnTo>
                    <a:pt x="504" y="0"/>
                  </a:lnTo>
                  <a:lnTo>
                    <a:pt x="504" y="6"/>
                  </a:lnTo>
                  <a:close/>
                  <a:moveTo>
                    <a:pt x="536" y="6"/>
                  </a:moveTo>
                  <a:lnTo>
                    <a:pt x="518" y="6"/>
                  </a:lnTo>
                  <a:lnTo>
                    <a:pt x="518" y="0"/>
                  </a:lnTo>
                  <a:lnTo>
                    <a:pt x="536" y="0"/>
                  </a:lnTo>
                  <a:lnTo>
                    <a:pt x="536" y="6"/>
                  </a:lnTo>
                  <a:close/>
                  <a:moveTo>
                    <a:pt x="570" y="6"/>
                  </a:moveTo>
                  <a:lnTo>
                    <a:pt x="550" y="6"/>
                  </a:lnTo>
                  <a:lnTo>
                    <a:pt x="550" y="0"/>
                  </a:lnTo>
                  <a:lnTo>
                    <a:pt x="570" y="0"/>
                  </a:lnTo>
                  <a:lnTo>
                    <a:pt x="570" y="6"/>
                  </a:lnTo>
                  <a:close/>
                  <a:moveTo>
                    <a:pt x="604" y="6"/>
                  </a:moveTo>
                  <a:lnTo>
                    <a:pt x="586" y="6"/>
                  </a:lnTo>
                  <a:lnTo>
                    <a:pt x="586" y="0"/>
                  </a:lnTo>
                  <a:lnTo>
                    <a:pt x="604" y="0"/>
                  </a:lnTo>
                  <a:lnTo>
                    <a:pt x="604" y="6"/>
                  </a:lnTo>
                  <a:close/>
                  <a:moveTo>
                    <a:pt x="638" y="6"/>
                  </a:moveTo>
                  <a:lnTo>
                    <a:pt x="618" y="6"/>
                  </a:lnTo>
                  <a:lnTo>
                    <a:pt x="618" y="0"/>
                  </a:lnTo>
                  <a:lnTo>
                    <a:pt x="638" y="0"/>
                  </a:lnTo>
                  <a:lnTo>
                    <a:pt x="638" y="6"/>
                  </a:lnTo>
                  <a:close/>
                  <a:moveTo>
                    <a:pt x="672" y="6"/>
                  </a:moveTo>
                  <a:lnTo>
                    <a:pt x="652" y="6"/>
                  </a:lnTo>
                  <a:lnTo>
                    <a:pt x="652" y="0"/>
                  </a:lnTo>
                  <a:lnTo>
                    <a:pt x="672" y="0"/>
                  </a:lnTo>
                  <a:lnTo>
                    <a:pt x="672" y="6"/>
                  </a:lnTo>
                  <a:close/>
                  <a:moveTo>
                    <a:pt x="704" y="6"/>
                  </a:moveTo>
                  <a:lnTo>
                    <a:pt x="684" y="6"/>
                  </a:lnTo>
                  <a:lnTo>
                    <a:pt x="684" y="0"/>
                  </a:lnTo>
                  <a:lnTo>
                    <a:pt x="704" y="0"/>
                  </a:lnTo>
                  <a:lnTo>
                    <a:pt x="704" y="6"/>
                  </a:lnTo>
                  <a:close/>
                  <a:moveTo>
                    <a:pt x="738" y="6"/>
                  </a:moveTo>
                  <a:lnTo>
                    <a:pt x="720" y="6"/>
                  </a:lnTo>
                  <a:lnTo>
                    <a:pt x="720" y="0"/>
                  </a:lnTo>
                  <a:lnTo>
                    <a:pt x="738" y="0"/>
                  </a:lnTo>
                  <a:lnTo>
                    <a:pt x="738" y="6"/>
                  </a:lnTo>
                  <a:close/>
                  <a:moveTo>
                    <a:pt x="772" y="6"/>
                  </a:moveTo>
                  <a:lnTo>
                    <a:pt x="752" y="6"/>
                  </a:lnTo>
                  <a:lnTo>
                    <a:pt x="752" y="0"/>
                  </a:lnTo>
                  <a:lnTo>
                    <a:pt x="772" y="0"/>
                  </a:lnTo>
                  <a:lnTo>
                    <a:pt x="772" y="6"/>
                  </a:lnTo>
                  <a:close/>
                  <a:moveTo>
                    <a:pt x="806" y="6"/>
                  </a:moveTo>
                  <a:lnTo>
                    <a:pt x="786" y="6"/>
                  </a:lnTo>
                  <a:lnTo>
                    <a:pt x="786" y="0"/>
                  </a:lnTo>
                  <a:lnTo>
                    <a:pt x="806" y="0"/>
                  </a:lnTo>
                  <a:lnTo>
                    <a:pt x="806" y="6"/>
                  </a:lnTo>
                  <a:close/>
                  <a:moveTo>
                    <a:pt x="838" y="6"/>
                  </a:moveTo>
                  <a:lnTo>
                    <a:pt x="820" y="6"/>
                  </a:lnTo>
                  <a:lnTo>
                    <a:pt x="820" y="0"/>
                  </a:lnTo>
                  <a:lnTo>
                    <a:pt x="838" y="0"/>
                  </a:lnTo>
                  <a:lnTo>
                    <a:pt x="838" y="6"/>
                  </a:lnTo>
                  <a:close/>
                  <a:moveTo>
                    <a:pt x="872" y="6"/>
                  </a:moveTo>
                  <a:lnTo>
                    <a:pt x="852" y="6"/>
                  </a:lnTo>
                  <a:lnTo>
                    <a:pt x="852" y="0"/>
                  </a:lnTo>
                  <a:lnTo>
                    <a:pt x="872" y="0"/>
                  </a:lnTo>
                  <a:lnTo>
                    <a:pt x="87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8" name="Freeform 420"/>
            <p:cNvSpPr>
              <a:spLocks noEditPoints="1"/>
            </p:cNvSpPr>
            <p:nvPr/>
          </p:nvSpPr>
          <p:spPr bwMode="auto">
            <a:xfrm>
              <a:off x="5397395" y="3830524"/>
              <a:ext cx="1632457" cy="442348"/>
            </a:xfrm>
            <a:custGeom>
              <a:avLst/>
              <a:gdLst>
                <a:gd name="T0" fmla="*/ 870 w 874"/>
                <a:gd name="T1" fmla="*/ 56 h 220"/>
                <a:gd name="T2" fmla="*/ 870 w 874"/>
                <a:gd name="T3" fmla="*/ 68 h 220"/>
                <a:gd name="T4" fmla="*/ 874 w 874"/>
                <a:gd name="T5" fmla="*/ 102 h 220"/>
                <a:gd name="T6" fmla="*/ 874 w 874"/>
                <a:gd name="T7" fmla="*/ 154 h 220"/>
                <a:gd name="T8" fmla="*/ 870 w 874"/>
                <a:gd name="T9" fmla="*/ 190 h 220"/>
                <a:gd name="T10" fmla="*/ 874 w 874"/>
                <a:gd name="T11" fmla="*/ 220 h 220"/>
                <a:gd name="T12" fmla="*/ 834 w 874"/>
                <a:gd name="T13" fmla="*/ 220 h 220"/>
                <a:gd name="T14" fmla="*/ 800 w 874"/>
                <a:gd name="T15" fmla="*/ 216 h 220"/>
                <a:gd name="T16" fmla="*/ 734 w 874"/>
                <a:gd name="T17" fmla="*/ 216 h 220"/>
                <a:gd name="T18" fmla="*/ 720 w 874"/>
                <a:gd name="T19" fmla="*/ 216 h 220"/>
                <a:gd name="T20" fmla="*/ 684 w 874"/>
                <a:gd name="T21" fmla="*/ 220 h 220"/>
                <a:gd name="T22" fmla="*/ 632 w 874"/>
                <a:gd name="T23" fmla="*/ 220 h 220"/>
                <a:gd name="T24" fmla="*/ 598 w 874"/>
                <a:gd name="T25" fmla="*/ 216 h 220"/>
                <a:gd name="T26" fmla="*/ 532 w 874"/>
                <a:gd name="T27" fmla="*/ 216 h 220"/>
                <a:gd name="T28" fmla="*/ 516 w 874"/>
                <a:gd name="T29" fmla="*/ 216 h 220"/>
                <a:gd name="T30" fmla="*/ 484 w 874"/>
                <a:gd name="T31" fmla="*/ 220 h 220"/>
                <a:gd name="T32" fmla="*/ 432 w 874"/>
                <a:gd name="T33" fmla="*/ 220 h 220"/>
                <a:gd name="T34" fmla="*/ 398 w 874"/>
                <a:gd name="T35" fmla="*/ 216 h 220"/>
                <a:gd name="T36" fmla="*/ 330 w 874"/>
                <a:gd name="T37" fmla="*/ 216 h 220"/>
                <a:gd name="T38" fmla="*/ 316 w 874"/>
                <a:gd name="T39" fmla="*/ 216 h 220"/>
                <a:gd name="T40" fmla="*/ 282 w 874"/>
                <a:gd name="T41" fmla="*/ 220 h 220"/>
                <a:gd name="T42" fmla="*/ 230 w 874"/>
                <a:gd name="T43" fmla="*/ 220 h 220"/>
                <a:gd name="T44" fmla="*/ 196 w 874"/>
                <a:gd name="T45" fmla="*/ 216 h 220"/>
                <a:gd name="T46" fmla="*/ 128 w 874"/>
                <a:gd name="T47" fmla="*/ 216 h 220"/>
                <a:gd name="T48" fmla="*/ 116 w 874"/>
                <a:gd name="T49" fmla="*/ 216 h 220"/>
                <a:gd name="T50" fmla="*/ 80 w 874"/>
                <a:gd name="T51" fmla="*/ 220 h 220"/>
                <a:gd name="T52" fmla="*/ 28 w 874"/>
                <a:gd name="T53" fmla="*/ 220 h 220"/>
                <a:gd name="T54" fmla="*/ 14 w 874"/>
                <a:gd name="T55" fmla="*/ 220 h 220"/>
                <a:gd name="T56" fmla="*/ 0 w 874"/>
                <a:gd name="T57" fmla="*/ 194 h 220"/>
                <a:gd name="T58" fmla="*/ 0 w 874"/>
                <a:gd name="T59" fmla="*/ 142 h 220"/>
                <a:gd name="T60" fmla="*/ 6 w 874"/>
                <a:gd name="T61" fmla="*/ 108 h 220"/>
                <a:gd name="T62" fmla="*/ 6 w 874"/>
                <a:gd name="T63" fmla="*/ 40 h 220"/>
                <a:gd name="T64" fmla="*/ 6 w 874"/>
                <a:gd name="T65" fmla="*/ 26 h 220"/>
                <a:gd name="T66" fmla="*/ 14 w 874"/>
                <a:gd name="T67" fmla="*/ 0 h 220"/>
                <a:gd name="T68" fmla="*/ 66 w 874"/>
                <a:gd name="T69" fmla="*/ 0 h 220"/>
                <a:gd name="T70" fmla="*/ 100 w 874"/>
                <a:gd name="T71" fmla="*/ 4 h 220"/>
                <a:gd name="T72" fmla="*/ 168 w 874"/>
                <a:gd name="T73" fmla="*/ 4 h 220"/>
                <a:gd name="T74" fmla="*/ 182 w 874"/>
                <a:gd name="T75" fmla="*/ 4 h 220"/>
                <a:gd name="T76" fmla="*/ 216 w 874"/>
                <a:gd name="T77" fmla="*/ 0 h 220"/>
                <a:gd name="T78" fmla="*/ 268 w 874"/>
                <a:gd name="T79" fmla="*/ 0 h 220"/>
                <a:gd name="T80" fmla="*/ 302 w 874"/>
                <a:gd name="T81" fmla="*/ 4 h 220"/>
                <a:gd name="T82" fmla="*/ 370 w 874"/>
                <a:gd name="T83" fmla="*/ 4 h 220"/>
                <a:gd name="T84" fmla="*/ 382 w 874"/>
                <a:gd name="T85" fmla="*/ 4 h 220"/>
                <a:gd name="T86" fmla="*/ 418 w 874"/>
                <a:gd name="T87" fmla="*/ 0 h 220"/>
                <a:gd name="T88" fmla="*/ 470 w 874"/>
                <a:gd name="T89" fmla="*/ 0 h 220"/>
                <a:gd name="T90" fmla="*/ 504 w 874"/>
                <a:gd name="T91" fmla="*/ 4 h 220"/>
                <a:gd name="T92" fmla="*/ 570 w 874"/>
                <a:gd name="T93" fmla="*/ 4 h 220"/>
                <a:gd name="T94" fmla="*/ 586 w 874"/>
                <a:gd name="T95" fmla="*/ 4 h 220"/>
                <a:gd name="T96" fmla="*/ 618 w 874"/>
                <a:gd name="T97" fmla="*/ 0 h 220"/>
                <a:gd name="T98" fmla="*/ 672 w 874"/>
                <a:gd name="T99" fmla="*/ 0 h 220"/>
                <a:gd name="T100" fmla="*/ 704 w 874"/>
                <a:gd name="T101" fmla="*/ 4 h 220"/>
                <a:gd name="T102" fmla="*/ 772 w 874"/>
                <a:gd name="T103" fmla="*/ 4 h 220"/>
                <a:gd name="T104" fmla="*/ 786 w 874"/>
                <a:gd name="T105" fmla="*/ 4 h 220"/>
                <a:gd name="T106" fmla="*/ 820 w 874"/>
                <a:gd name="T107" fmla="*/ 0 h 220"/>
                <a:gd name="T108" fmla="*/ 872 w 874"/>
                <a:gd name="T10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74" h="220">
                  <a:moveTo>
                    <a:pt x="870" y="20"/>
                  </a:moveTo>
                  <a:lnTo>
                    <a:pt x="870" y="2"/>
                  </a:lnTo>
                  <a:lnTo>
                    <a:pt x="874" y="2"/>
                  </a:lnTo>
                  <a:lnTo>
                    <a:pt x="874" y="20"/>
                  </a:lnTo>
                  <a:lnTo>
                    <a:pt x="870" y="20"/>
                  </a:lnTo>
                  <a:close/>
                  <a:moveTo>
                    <a:pt x="870" y="56"/>
                  </a:moveTo>
                  <a:lnTo>
                    <a:pt x="870" y="36"/>
                  </a:lnTo>
                  <a:lnTo>
                    <a:pt x="874" y="36"/>
                  </a:lnTo>
                  <a:lnTo>
                    <a:pt x="874" y="56"/>
                  </a:lnTo>
                  <a:lnTo>
                    <a:pt x="870" y="56"/>
                  </a:lnTo>
                  <a:close/>
                  <a:moveTo>
                    <a:pt x="870" y="88"/>
                  </a:moveTo>
                  <a:lnTo>
                    <a:pt x="870" y="68"/>
                  </a:lnTo>
                  <a:lnTo>
                    <a:pt x="874" y="68"/>
                  </a:lnTo>
                  <a:lnTo>
                    <a:pt x="874" y="88"/>
                  </a:lnTo>
                  <a:lnTo>
                    <a:pt x="870" y="88"/>
                  </a:lnTo>
                  <a:close/>
                  <a:moveTo>
                    <a:pt x="870" y="122"/>
                  </a:moveTo>
                  <a:lnTo>
                    <a:pt x="870" y="102"/>
                  </a:lnTo>
                  <a:lnTo>
                    <a:pt x="874" y="102"/>
                  </a:lnTo>
                  <a:lnTo>
                    <a:pt x="874" y="122"/>
                  </a:lnTo>
                  <a:lnTo>
                    <a:pt x="870" y="122"/>
                  </a:lnTo>
                  <a:close/>
                  <a:moveTo>
                    <a:pt x="870" y="154"/>
                  </a:moveTo>
                  <a:lnTo>
                    <a:pt x="870" y="136"/>
                  </a:lnTo>
                  <a:lnTo>
                    <a:pt x="874" y="136"/>
                  </a:lnTo>
                  <a:lnTo>
                    <a:pt x="874" y="154"/>
                  </a:lnTo>
                  <a:lnTo>
                    <a:pt x="870" y="154"/>
                  </a:lnTo>
                  <a:close/>
                  <a:moveTo>
                    <a:pt x="870" y="190"/>
                  </a:moveTo>
                  <a:lnTo>
                    <a:pt x="870" y="170"/>
                  </a:lnTo>
                  <a:lnTo>
                    <a:pt x="874" y="170"/>
                  </a:lnTo>
                  <a:lnTo>
                    <a:pt x="874" y="190"/>
                  </a:lnTo>
                  <a:lnTo>
                    <a:pt x="870" y="190"/>
                  </a:lnTo>
                  <a:close/>
                  <a:moveTo>
                    <a:pt x="868" y="216"/>
                  </a:moveTo>
                  <a:lnTo>
                    <a:pt x="872" y="216"/>
                  </a:lnTo>
                  <a:lnTo>
                    <a:pt x="870" y="216"/>
                  </a:lnTo>
                  <a:lnTo>
                    <a:pt x="870" y="204"/>
                  </a:lnTo>
                  <a:lnTo>
                    <a:pt x="874" y="204"/>
                  </a:lnTo>
                  <a:lnTo>
                    <a:pt x="874" y="220"/>
                  </a:lnTo>
                  <a:lnTo>
                    <a:pt x="868" y="220"/>
                  </a:lnTo>
                  <a:lnTo>
                    <a:pt x="868" y="216"/>
                  </a:lnTo>
                  <a:close/>
                  <a:moveTo>
                    <a:pt x="834" y="216"/>
                  </a:moveTo>
                  <a:lnTo>
                    <a:pt x="852" y="216"/>
                  </a:lnTo>
                  <a:lnTo>
                    <a:pt x="852" y="220"/>
                  </a:lnTo>
                  <a:lnTo>
                    <a:pt x="834" y="220"/>
                  </a:lnTo>
                  <a:lnTo>
                    <a:pt x="834" y="216"/>
                  </a:lnTo>
                  <a:close/>
                  <a:moveTo>
                    <a:pt x="800" y="216"/>
                  </a:moveTo>
                  <a:lnTo>
                    <a:pt x="818" y="216"/>
                  </a:lnTo>
                  <a:lnTo>
                    <a:pt x="818" y="220"/>
                  </a:lnTo>
                  <a:lnTo>
                    <a:pt x="800" y="220"/>
                  </a:lnTo>
                  <a:lnTo>
                    <a:pt x="800" y="216"/>
                  </a:lnTo>
                  <a:close/>
                  <a:moveTo>
                    <a:pt x="766" y="216"/>
                  </a:moveTo>
                  <a:lnTo>
                    <a:pt x="786" y="216"/>
                  </a:lnTo>
                  <a:lnTo>
                    <a:pt x="786" y="220"/>
                  </a:lnTo>
                  <a:lnTo>
                    <a:pt x="766" y="220"/>
                  </a:lnTo>
                  <a:lnTo>
                    <a:pt x="766" y="216"/>
                  </a:lnTo>
                  <a:close/>
                  <a:moveTo>
                    <a:pt x="734" y="216"/>
                  </a:moveTo>
                  <a:lnTo>
                    <a:pt x="752" y="216"/>
                  </a:lnTo>
                  <a:lnTo>
                    <a:pt x="752" y="220"/>
                  </a:lnTo>
                  <a:lnTo>
                    <a:pt x="734" y="220"/>
                  </a:lnTo>
                  <a:lnTo>
                    <a:pt x="734" y="216"/>
                  </a:lnTo>
                  <a:close/>
                  <a:moveTo>
                    <a:pt x="700" y="216"/>
                  </a:moveTo>
                  <a:lnTo>
                    <a:pt x="720" y="216"/>
                  </a:lnTo>
                  <a:lnTo>
                    <a:pt x="720" y="220"/>
                  </a:lnTo>
                  <a:lnTo>
                    <a:pt x="700" y="220"/>
                  </a:lnTo>
                  <a:lnTo>
                    <a:pt x="700" y="216"/>
                  </a:lnTo>
                  <a:close/>
                  <a:moveTo>
                    <a:pt x="666" y="216"/>
                  </a:moveTo>
                  <a:lnTo>
                    <a:pt x="684" y="216"/>
                  </a:lnTo>
                  <a:lnTo>
                    <a:pt x="684" y="220"/>
                  </a:lnTo>
                  <a:lnTo>
                    <a:pt x="666" y="220"/>
                  </a:lnTo>
                  <a:lnTo>
                    <a:pt x="666" y="216"/>
                  </a:lnTo>
                  <a:close/>
                  <a:moveTo>
                    <a:pt x="632" y="216"/>
                  </a:moveTo>
                  <a:lnTo>
                    <a:pt x="652" y="216"/>
                  </a:lnTo>
                  <a:lnTo>
                    <a:pt x="652" y="220"/>
                  </a:lnTo>
                  <a:lnTo>
                    <a:pt x="632" y="220"/>
                  </a:lnTo>
                  <a:lnTo>
                    <a:pt x="632" y="216"/>
                  </a:lnTo>
                  <a:close/>
                  <a:moveTo>
                    <a:pt x="598" y="216"/>
                  </a:moveTo>
                  <a:lnTo>
                    <a:pt x="618" y="216"/>
                  </a:lnTo>
                  <a:lnTo>
                    <a:pt x="618" y="220"/>
                  </a:lnTo>
                  <a:lnTo>
                    <a:pt x="598" y="220"/>
                  </a:lnTo>
                  <a:lnTo>
                    <a:pt x="598" y="216"/>
                  </a:lnTo>
                  <a:close/>
                  <a:moveTo>
                    <a:pt x="566" y="216"/>
                  </a:moveTo>
                  <a:lnTo>
                    <a:pt x="584" y="216"/>
                  </a:lnTo>
                  <a:lnTo>
                    <a:pt x="584" y="220"/>
                  </a:lnTo>
                  <a:lnTo>
                    <a:pt x="566" y="220"/>
                  </a:lnTo>
                  <a:lnTo>
                    <a:pt x="566" y="216"/>
                  </a:lnTo>
                  <a:close/>
                  <a:moveTo>
                    <a:pt x="532" y="216"/>
                  </a:moveTo>
                  <a:lnTo>
                    <a:pt x="550" y="216"/>
                  </a:lnTo>
                  <a:lnTo>
                    <a:pt x="550" y="220"/>
                  </a:lnTo>
                  <a:lnTo>
                    <a:pt x="532" y="220"/>
                  </a:lnTo>
                  <a:lnTo>
                    <a:pt x="532" y="216"/>
                  </a:lnTo>
                  <a:close/>
                  <a:moveTo>
                    <a:pt x="498" y="216"/>
                  </a:moveTo>
                  <a:lnTo>
                    <a:pt x="516" y="216"/>
                  </a:lnTo>
                  <a:lnTo>
                    <a:pt x="516" y="220"/>
                  </a:lnTo>
                  <a:lnTo>
                    <a:pt x="498" y="220"/>
                  </a:lnTo>
                  <a:lnTo>
                    <a:pt x="498" y="216"/>
                  </a:lnTo>
                  <a:close/>
                  <a:moveTo>
                    <a:pt x="464" y="216"/>
                  </a:moveTo>
                  <a:lnTo>
                    <a:pt x="484" y="216"/>
                  </a:lnTo>
                  <a:lnTo>
                    <a:pt x="484" y="220"/>
                  </a:lnTo>
                  <a:lnTo>
                    <a:pt x="464" y="220"/>
                  </a:lnTo>
                  <a:lnTo>
                    <a:pt x="464" y="216"/>
                  </a:lnTo>
                  <a:close/>
                  <a:moveTo>
                    <a:pt x="432" y="216"/>
                  </a:moveTo>
                  <a:lnTo>
                    <a:pt x="450" y="216"/>
                  </a:lnTo>
                  <a:lnTo>
                    <a:pt x="450" y="220"/>
                  </a:lnTo>
                  <a:lnTo>
                    <a:pt x="432" y="220"/>
                  </a:lnTo>
                  <a:lnTo>
                    <a:pt x="432" y="216"/>
                  </a:lnTo>
                  <a:close/>
                  <a:moveTo>
                    <a:pt x="398" y="216"/>
                  </a:moveTo>
                  <a:lnTo>
                    <a:pt x="418" y="216"/>
                  </a:lnTo>
                  <a:lnTo>
                    <a:pt x="418" y="220"/>
                  </a:lnTo>
                  <a:lnTo>
                    <a:pt x="398" y="220"/>
                  </a:lnTo>
                  <a:lnTo>
                    <a:pt x="398" y="216"/>
                  </a:lnTo>
                  <a:close/>
                  <a:moveTo>
                    <a:pt x="364" y="216"/>
                  </a:moveTo>
                  <a:lnTo>
                    <a:pt x="382" y="216"/>
                  </a:lnTo>
                  <a:lnTo>
                    <a:pt x="382" y="220"/>
                  </a:lnTo>
                  <a:lnTo>
                    <a:pt x="364" y="220"/>
                  </a:lnTo>
                  <a:lnTo>
                    <a:pt x="364" y="216"/>
                  </a:lnTo>
                  <a:close/>
                  <a:moveTo>
                    <a:pt x="330" y="216"/>
                  </a:moveTo>
                  <a:lnTo>
                    <a:pt x="350" y="216"/>
                  </a:lnTo>
                  <a:lnTo>
                    <a:pt x="350" y="220"/>
                  </a:lnTo>
                  <a:lnTo>
                    <a:pt x="330" y="220"/>
                  </a:lnTo>
                  <a:lnTo>
                    <a:pt x="330" y="216"/>
                  </a:lnTo>
                  <a:close/>
                  <a:moveTo>
                    <a:pt x="296" y="216"/>
                  </a:moveTo>
                  <a:lnTo>
                    <a:pt x="316" y="216"/>
                  </a:lnTo>
                  <a:lnTo>
                    <a:pt x="316" y="220"/>
                  </a:lnTo>
                  <a:lnTo>
                    <a:pt x="296" y="220"/>
                  </a:lnTo>
                  <a:lnTo>
                    <a:pt x="296" y="216"/>
                  </a:lnTo>
                  <a:close/>
                  <a:moveTo>
                    <a:pt x="264" y="216"/>
                  </a:moveTo>
                  <a:lnTo>
                    <a:pt x="282" y="216"/>
                  </a:lnTo>
                  <a:lnTo>
                    <a:pt x="282" y="220"/>
                  </a:lnTo>
                  <a:lnTo>
                    <a:pt x="264" y="220"/>
                  </a:lnTo>
                  <a:lnTo>
                    <a:pt x="264" y="216"/>
                  </a:lnTo>
                  <a:close/>
                  <a:moveTo>
                    <a:pt x="230" y="216"/>
                  </a:moveTo>
                  <a:lnTo>
                    <a:pt x="248" y="216"/>
                  </a:lnTo>
                  <a:lnTo>
                    <a:pt x="248" y="220"/>
                  </a:lnTo>
                  <a:lnTo>
                    <a:pt x="230" y="220"/>
                  </a:lnTo>
                  <a:lnTo>
                    <a:pt x="230" y="216"/>
                  </a:lnTo>
                  <a:close/>
                  <a:moveTo>
                    <a:pt x="196" y="216"/>
                  </a:moveTo>
                  <a:lnTo>
                    <a:pt x="214" y="216"/>
                  </a:lnTo>
                  <a:lnTo>
                    <a:pt x="214" y="220"/>
                  </a:lnTo>
                  <a:lnTo>
                    <a:pt x="196" y="220"/>
                  </a:lnTo>
                  <a:lnTo>
                    <a:pt x="196" y="216"/>
                  </a:lnTo>
                  <a:close/>
                  <a:moveTo>
                    <a:pt x="162" y="216"/>
                  </a:moveTo>
                  <a:lnTo>
                    <a:pt x="182" y="216"/>
                  </a:lnTo>
                  <a:lnTo>
                    <a:pt x="182" y="220"/>
                  </a:lnTo>
                  <a:lnTo>
                    <a:pt x="162" y="220"/>
                  </a:lnTo>
                  <a:lnTo>
                    <a:pt x="162" y="216"/>
                  </a:lnTo>
                  <a:close/>
                  <a:moveTo>
                    <a:pt x="128" y="216"/>
                  </a:moveTo>
                  <a:lnTo>
                    <a:pt x="148" y="216"/>
                  </a:lnTo>
                  <a:lnTo>
                    <a:pt x="148" y="220"/>
                  </a:lnTo>
                  <a:lnTo>
                    <a:pt x="128" y="220"/>
                  </a:lnTo>
                  <a:lnTo>
                    <a:pt x="128" y="216"/>
                  </a:lnTo>
                  <a:close/>
                  <a:moveTo>
                    <a:pt x="96" y="216"/>
                  </a:moveTo>
                  <a:lnTo>
                    <a:pt x="116" y="216"/>
                  </a:lnTo>
                  <a:lnTo>
                    <a:pt x="116" y="220"/>
                  </a:lnTo>
                  <a:lnTo>
                    <a:pt x="96" y="220"/>
                  </a:lnTo>
                  <a:lnTo>
                    <a:pt x="96" y="216"/>
                  </a:lnTo>
                  <a:close/>
                  <a:moveTo>
                    <a:pt x="62" y="216"/>
                  </a:moveTo>
                  <a:lnTo>
                    <a:pt x="80" y="216"/>
                  </a:lnTo>
                  <a:lnTo>
                    <a:pt x="80" y="220"/>
                  </a:lnTo>
                  <a:lnTo>
                    <a:pt x="62" y="220"/>
                  </a:lnTo>
                  <a:lnTo>
                    <a:pt x="62" y="216"/>
                  </a:lnTo>
                  <a:close/>
                  <a:moveTo>
                    <a:pt x="28" y="216"/>
                  </a:moveTo>
                  <a:lnTo>
                    <a:pt x="48" y="216"/>
                  </a:lnTo>
                  <a:lnTo>
                    <a:pt x="48" y="220"/>
                  </a:lnTo>
                  <a:lnTo>
                    <a:pt x="28" y="220"/>
                  </a:lnTo>
                  <a:lnTo>
                    <a:pt x="28" y="216"/>
                  </a:lnTo>
                  <a:close/>
                  <a:moveTo>
                    <a:pt x="6" y="208"/>
                  </a:moveTo>
                  <a:lnTo>
                    <a:pt x="6" y="216"/>
                  </a:lnTo>
                  <a:lnTo>
                    <a:pt x="4" y="216"/>
                  </a:lnTo>
                  <a:lnTo>
                    <a:pt x="14" y="216"/>
                  </a:lnTo>
                  <a:lnTo>
                    <a:pt x="14" y="220"/>
                  </a:lnTo>
                  <a:lnTo>
                    <a:pt x="0" y="220"/>
                  </a:lnTo>
                  <a:lnTo>
                    <a:pt x="0" y="208"/>
                  </a:lnTo>
                  <a:lnTo>
                    <a:pt x="6" y="208"/>
                  </a:lnTo>
                  <a:close/>
                  <a:moveTo>
                    <a:pt x="6" y="174"/>
                  </a:moveTo>
                  <a:lnTo>
                    <a:pt x="6" y="194"/>
                  </a:lnTo>
                  <a:lnTo>
                    <a:pt x="0" y="194"/>
                  </a:lnTo>
                  <a:lnTo>
                    <a:pt x="0" y="174"/>
                  </a:lnTo>
                  <a:lnTo>
                    <a:pt x="6" y="174"/>
                  </a:lnTo>
                  <a:close/>
                  <a:moveTo>
                    <a:pt x="6" y="142"/>
                  </a:moveTo>
                  <a:lnTo>
                    <a:pt x="6" y="160"/>
                  </a:lnTo>
                  <a:lnTo>
                    <a:pt x="0" y="160"/>
                  </a:lnTo>
                  <a:lnTo>
                    <a:pt x="0" y="142"/>
                  </a:lnTo>
                  <a:lnTo>
                    <a:pt x="6" y="142"/>
                  </a:lnTo>
                  <a:close/>
                  <a:moveTo>
                    <a:pt x="6" y="108"/>
                  </a:moveTo>
                  <a:lnTo>
                    <a:pt x="6" y="126"/>
                  </a:lnTo>
                  <a:lnTo>
                    <a:pt x="0" y="126"/>
                  </a:lnTo>
                  <a:lnTo>
                    <a:pt x="0" y="108"/>
                  </a:lnTo>
                  <a:lnTo>
                    <a:pt x="6" y="108"/>
                  </a:lnTo>
                  <a:close/>
                  <a:moveTo>
                    <a:pt x="6" y="74"/>
                  </a:moveTo>
                  <a:lnTo>
                    <a:pt x="6" y="92"/>
                  </a:lnTo>
                  <a:lnTo>
                    <a:pt x="0" y="92"/>
                  </a:lnTo>
                  <a:lnTo>
                    <a:pt x="0" y="74"/>
                  </a:lnTo>
                  <a:lnTo>
                    <a:pt x="6" y="74"/>
                  </a:lnTo>
                  <a:close/>
                  <a:moveTo>
                    <a:pt x="6" y="40"/>
                  </a:moveTo>
                  <a:lnTo>
                    <a:pt x="6" y="60"/>
                  </a:lnTo>
                  <a:lnTo>
                    <a:pt x="0" y="60"/>
                  </a:lnTo>
                  <a:lnTo>
                    <a:pt x="0" y="40"/>
                  </a:lnTo>
                  <a:lnTo>
                    <a:pt x="6" y="40"/>
                  </a:lnTo>
                  <a:close/>
                  <a:moveTo>
                    <a:pt x="6" y="6"/>
                  </a:moveTo>
                  <a:lnTo>
                    <a:pt x="6" y="26"/>
                  </a:lnTo>
                  <a:lnTo>
                    <a:pt x="0" y="26"/>
                  </a:lnTo>
                  <a:lnTo>
                    <a:pt x="0" y="6"/>
                  </a:lnTo>
                  <a:lnTo>
                    <a:pt x="6" y="6"/>
                  </a:lnTo>
                  <a:close/>
                  <a:moveTo>
                    <a:pt x="34" y="4"/>
                  </a:moveTo>
                  <a:lnTo>
                    <a:pt x="14" y="4"/>
                  </a:lnTo>
                  <a:lnTo>
                    <a:pt x="14" y="0"/>
                  </a:lnTo>
                  <a:lnTo>
                    <a:pt x="34" y="0"/>
                  </a:lnTo>
                  <a:lnTo>
                    <a:pt x="34" y="4"/>
                  </a:lnTo>
                  <a:close/>
                  <a:moveTo>
                    <a:pt x="66" y="4"/>
                  </a:moveTo>
                  <a:lnTo>
                    <a:pt x="48" y="4"/>
                  </a:lnTo>
                  <a:lnTo>
                    <a:pt x="48" y="0"/>
                  </a:lnTo>
                  <a:lnTo>
                    <a:pt x="66" y="0"/>
                  </a:lnTo>
                  <a:lnTo>
                    <a:pt x="66" y="4"/>
                  </a:lnTo>
                  <a:close/>
                  <a:moveTo>
                    <a:pt x="100" y="4"/>
                  </a:moveTo>
                  <a:lnTo>
                    <a:pt x="80" y="4"/>
                  </a:lnTo>
                  <a:lnTo>
                    <a:pt x="80" y="0"/>
                  </a:lnTo>
                  <a:lnTo>
                    <a:pt x="100" y="0"/>
                  </a:lnTo>
                  <a:lnTo>
                    <a:pt x="100" y="4"/>
                  </a:lnTo>
                  <a:close/>
                  <a:moveTo>
                    <a:pt x="134" y="4"/>
                  </a:moveTo>
                  <a:lnTo>
                    <a:pt x="116" y="4"/>
                  </a:lnTo>
                  <a:lnTo>
                    <a:pt x="116" y="0"/>
                  </a:lnTo>
                  <a:lnTo>
                    <a:pt x="134" y="0"/>
                  </a:lnTo>
                  <a:lnTo>
                    <a:pt x="134" y="4"/>
                  </a:lnTo>
                  <a:close/>
                  <a:moveTo>
                    <a:pt x="168" y="4"/>
                  </a:moveTo>
                  <a:lnTo>
                    <a:pt x="148" y="4"/>
                  </a:lnTo>
                  <a:lnTo>
                    <a:pt x="148" y="0"/>
                  </a:lnTo>
                  <a:lnTo>
                    <a:pt x="168" y="0"/>
                  </a:lnTo>
                  <a:lnTo>
                    <a:pt x="168" y="4"/>
                  </a:lnTo>
                  <a:close/>
                  <a:moveTo>
                    <a:pt x="202" y="4"/>
                  </a:moveTo>
                  <a:lnTo>
                    <a:pt x="182" y="4"/>
                  </a:lnTo>
                  <a:lnTo>
                    <a:pt x="182" y="0"/>
                  </a:lnTo>
                  <a:lnTo>
                    <a:pt x="202" y="0"/>
                  </a:lnTo>
                  <a:lnTo>
                    <a:pt x="202" y="4"/>
                  </a:lnTo>
                  <a:close/>
                  <a:moveTo>
                    <a:pt x="234" y="4"/>
                  </a:moveTo>
                  <a:lnTo>
                    <a:pt x="216" y="4"/>
                  </a:lnTo>
                  <a:lnTo>
                    <a:pt x="216" y="0"/>
                  </a:lnTo>
                  <a:lnTo>
                    <a:pt x="234" y="0"/>
                  </a:lnTo>
                  <a:lnTo>
                    <a:pt x="234" y="4"/>
                  </a:lnTo>
                  <a:close/>
                  <a:moveTo>
                    <a:pt x="268" y="4"/>
                  </a:moveTo>
                  <a:lnTo>
                    <a:pt x="248" y="4"/>
                  </a:lnTo>
                  <a:lnTo>
                    <a:pt x="248" y="0"/>
                  </a:lnTo>
                  <a:lnTo>
                    <a:pt x="268" y="0"/>
                  </a:lnTo>
                  <a:lnTo>
                    <a:pt x="268" y="4"/>
                  </a:lnTo>
                  <a:close/>
                  <a:moveTo>
                    <a:pt x="302" y="4"/>
                  </a:moveTo>
                  <a:lnTo>
                    <a:pt x="284" y="4"/>
                  </a:lnTo>
                  <a:lnTo>
                    <a:pt x="284" y="0"/>
                  </a:lnTo>
                  <a:lnTo>
                    <a:pt x="302" y="0"/>
                  </a:lnTo>
                  <a:lnTo>
                    <a:pt x="302" y="4"/>
                  </a:lnTo>
                  <a:close/>
                  <a:moveTo>
                    <a:pt x="336" y="4"/>
                  </a:moveTo>
                  <a:lnTo>
                    <a:pt x="316" y="4"/>
                  </a:lnTo>
                  <a:lnTo>
                    <a:pt x="316" y="0"/>
                  </a:lnTo>
                  <a:lnTo>
                    <a:pt x="336" y="0"/>
                  </a:lnTo>
                  <a:lnTo>
                    <a:pt x="336" y="4"/>
                  </a:lnTo>
                  <a:close/>
                  <a:moveTo>
                    <a:pt x="370" y="4"/>
                  </a:moveTo>
                  <a:lnTo>
                    <a:pt x="350" y="4"/>
                  </a:lnTo>
                  <a:lnTo>
                    <a:pt x="350" y="0"/>
                  </a:lnTo>
                  <a:lnTo>
                    <a:pt x="370" y="0"/>
                  </a:lnTo>
                  <a:lnTo>
                    <a:pt x="370" y="4"/>
                  </a:lnTo>
                  <a:close/>
                  <a:moveTo>
                    <a:pt x="402" y="4"/>
                  </a:moveTo>
                  <a:lnTo>
                    <a:pt x="382" y="4"/>
                  </a:lnTo>
                  <a:lnTo>
                    <a:pt x="382" y="0"/>
                  </a:lnTo>
                  <a:lnTo>
                    <a:pt x="402" y="0"/>
                  </a:lnTo>
                  <a:lnTo>
                    <a:pt x="402" y="4"/>
                  </a:lnTo>
                  <a:close/>
                  <a:moveTo>
                    <a:pt x="436" y="4"/>
                  </a:moveTo>
                  <a:lnTo>
                    <a:pt x="418" y="4"/>
                  </a:lnTo>
                  <a:lnTo>
                    <a:pt x="418" y="0"/>
                  </a:lnTo>
                  <a:lnTo>
                    <a:pt x="436" y="0"/>
                  </a:lnTo>
                  <a:lnTo>
                    <a:pt x="436" y="4"/>
                  </a:lnTo>
                  <a:close/>
                  <a:moveTo>
                    <a:pt x="470" y="4"/>
                  </a:moveTo>
                  <a:lnTo>
                    <a:pt x="450" y="4"/>
                  </a:lnTo>
                  <a:lnTo>
                    <a:pt x="450" y="0"/>
                  </a:lnTo>
                  <a:lnTo>
                    <a:pt x="470" y="0"/>
                  </a:lnTo>
                  <a:lnTo>
                    <a:pt x="470" y="4"/>
                  </a:lnTo>
                  <a:close/>
                  <a:moveTo>
                    <a:pt x="504" y="4"/>
                  </a:moveTo>
                  <a:lnTo>
                    <a:pt x="484" y="4"/>
                  </a:lnTo>
                  <a:lnTo>
                    <a:pt x="484" y="0"/>
                  </a:lnTo>
                  <a:lnTo>
                    <a:pt x="504" y="0"/>
                  </a:lnTo>
                  <a:lnTo>
                    <a:pt x="504" y="4"/>
                  </a:lnTo>
                  <a:close/>
                  <a:moveTo>
                    <a:pt x="536" y="4"/>
                  </a:moveTo>
                  <a:lnTo>
                    <a:pt x="518" y="4"/>
                  </a:lnTo>
                  <a:lnTo>
                    <a:pt x="518" y="0"/>
                  </a:lnTo>
                  <a:lnTo>
                    <a:pt x="536" y="0"/>
                  </a:lnTo>
                  <a:lnTo>
                    <a:pt x="536" y="4"/>
                  </a:lnTo>
                  <a:close/>
                  <a:moveTo>
                    <a:pt x="570" y="4"/>
                  </a:moveTo>
                  <a:lnTo>
                    <a:pt x="550" y="4"/>
                  </a:lnTo>
                  <a:lnTo>
                    <a:pt x="550" y="0"/>
                  </a:lnTo>
                  <a:lnTo>
                    <a:pt x="570" y="0"/>
                  </a:lnTo>
                  <a:lnTo>
                    <a:pt x="570" y="4"/>
                  </a:lnTo>
                  <a:close/>
                  <a:moveTo>
                    <a:pt x="604" y="4"/>
                  </a:moveTo>
                  <a:lnTo>
                    <a:pt x="586" y="4"/>
                  </a:lnTo>
                  <a:lnTo>
                    <a:pt x="586" y="0"/>
                  </a:lnTo>
                  <a:lnTo>
                    <a:pt x="604" y="0"/>
                  </a:lnTo>
                  <a:lnTo>
                    <a:pt x="604" y="4"/>
                  </a:lnTo>
                  <a:close/>
                  <a:moveTo>
                    <a:pt x="638" y="4"/>
                  </a:moveTo>
                  <a:lnTo>
                    <a:pt x="618" y="4"/>
                  </a:lnTo>
                  <a:lnTo>
                    <a:pt x="618" y="0"/>
                  </a:lnTo>
                  <a:lnTo>
                    <a:pt x="638" y="0"/>
                  </a:lnTo>
                  <a:lnTo>
                    <a:pt x="638" y="4"/>
                  </a:lnTo>
                  <a:close/>
                  <a:moveTo>
                    <a:pt x="672" y="4"/>
                  </a:moveTo>
                  <a:lnTo>
                    <a:pt x="652" y="4"/>
                  </a:lnTo>
                  <a:lnTo>
                    <a:pt x="652" y="0"/>
                  </a:lnTo>
                  <a:lnTo>
                    <a:pt x="672" y="0"/>
                  </a:lnTo>
                  <a:lnTo>
                    <a:pt x="672" y="4"/>
                  </a:lnTo>
                  <a:close/>
                  <a:moveTo>
                    <a:pt x="704" y="4"/>
                  </a:moveTo>
                  <a:lnTo>
                    <a:pt x="684" y="4"/>
                  </a:lnTo>
                  <a:lnTo>
                    <a:pt x="684" y="0"/>
                  </a:lnTo>
                  <a:lnTo>
                    <a:pt x="704" y="0"/>
                  </a:lnTo>
                  <a:lnTo>
                    <a:pt x="704" y="4"/>
                  </a:lnTo>
                  <a:close/>
                  <a:moveTo>
                    <a:pt x="738" y="4"/>
                  </a:moveTo>
                  <a:lnTo>
                    <a:pt x="720" y="4"/>
                  </a:lnTo>
                  <a:lnTo>
                    <a:pt x="720" y="0"/>
                  </a:lnTo>
                  <a:lnTo>
                    <a:pt x="738" y="0"/>
                  </a:lnTo>
                  <a:lnTo>
                    <a:pt x="738" y="4"/>
                  </a:lnTo>
                  <a:close/>
                  <a:moveTo>
                    <a:pt x="772" y="4"/>
                  </a:moveTo>
                  <a:lnTo>
                    <a:pt x="752" y="4"/>
                  </a:lnTo>
                  <a:lnTo>
                    <a:pt x="752" y="0"/>
                  </a:lnTo>
                  <a:lnTo>
                    <a:pt x="772" y="0"/>
                  </a:lnTo>
                  <a:lnTo>
                    <a:pt x="772" y="4"/>
                  </a:lnTo>
                  <a:close/>
                  <a:moveTo>
                    <a:pt x="806" y="4"/>
                  </a:moveTo>
                  <a:lnTo>
                    <a:pt x="786" y="4"/>
                  </a:lnTo>
                  <a:lnTo>
                    <a:pt x="786" y="0"/>
                  </a:lnTo>
                  <a:lnTo>
                    <a:pt x="806" y="0"/>
                  </a:lnTo>
                  <a:lnTo>
                    <a:pt x="806" y="4"/>
                  </a:lnTo>
                  <a:close/>
                  <a:moveTo>
                    <a:pt x="838" y="4"/>
                  </a:moveTo>
                  <a:lnTo>
                    <a:pt x="820" y="4"/>
                  </a:lnTo>
                  <a:lnTo>
                    <a:pt x="820" y="0"/>
                  </a:lnTo>
                  <a:lnTo>
                    <a:pt x="838" y="0"/>
                  </a:lnTo>
                  <a:lnTo>
                    <a:pt x="838" y="4"/>
                  </a:lnTo>
                  <a:close/>
                  <a:moveTo>
                    <a:pt x="872" y="4"/>
                  </a:moveTo>
                  <a:lnTo>
                    <a:pt x="852" y="4"/>
                  </a:lnTo>
                  <a:lnTo>
                    <a:pt x="852" y="0"/>
                  </a:lnTo>
                  <a:lnTo>
                    <a:pt x="872" y="0"/>
                  </a:lnTo>
                  <a:lnTo>
                    <a:pt x="87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9" name="Freeform 421"/>
            <p:cNvSpPr>
              <a:spLocks/>
            </p:cNvSpPr>
            <p:nvPr/>
          </p:nvSpPr>
          <p:spPr bwMode="auto">
            <a:xfrm>
              <a:off x="6999967" y="2881486"/>
              <a:ext cx="70976" cy="84448"/>
            </a:xfrm>
            <a:custGeom>
              <a:avLst/>
              <a:gdLst>
                <a:gd name="T0" fmla="*/ 38 w 38"/>
                <a:gd name="T1" fmla="*/ 22 h 42"/>
                <a:gd name="T2" fmla="*/ 0 w 38"/>
                <a:gd name="T3" fmla="*/ 42 h 42"/>
                <a:gd name="T4" fmla="*/ 8 w 38"/>
                <a:gd name="T5" fmla="*/ 0 h 42"/>
                <a:gd name="T6" fmla="*/ 38 w 38"/>
                <a:gd name="T7" fmla="*/ 2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42">
                  <a:moveTo>
                    <a:pt x="38" y="22"/>
                  </a:moveTo>
                  <a:lnTo>
                    <a:pt x="0" y="42"/>
                  </a:lnTo>
                  <a:lnTo>
                    <a:pt x="8" y="0"/>
                  </a:lnTo>
                  <a:lnTo>
                    <a:pt x="38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0" name="Rectangle 422"/>
            <p:cNvSpPr>
              <a:spLocks noChangeArrowheads="1"/>
            </p:cNvSpPr>
            <p:nvPr/>
          </p:nvSpPr>
          <p:spPr bwMode="auto">
            <a:xfrm>
              <a:off x="6159457" y="2113409"/>
              <a:ext cx="1292517" cy="5509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1" name="Rectangle 423"/>
            <p:cNvSpPr>
              <a:spLocks noChangeArrowheads="1"/>
            </p:cNvSpPr>
            <p:nvPr/>
          </p:nvSpPr>
          <p:spPr bwMode="auto">
            <a:xfrm>
              <a:off x="6159457" y="2113409"/>
              <a:ext cx="1292517" cy="5509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2" name="Freeform 424"/>
            <p:cNvSpPr>
              <a:spLocks noEditPoints="1"/>
            </p:cNvSpPr>
            <p:nvPr/>
          </p:nvSpPr>
          <p:spPr bwMode="auto">
            <a:xfrm>
              <a:off x="5546819" y="3721948"/>
              <a:ext cx="437065" cy="868611"/>
            </a:xfrm>
            <a:custGeom>
              <a:avLst/>
              <a:gdLst>
                <a:gd name="T0" fmla="*/ 198 w 234"/>
                <a:gd name="T1" fmla="*/ 24 h 432"/>
                <a:gd name="T2" fmla="*/ 234 w 234"/>
                <a:gd name="T3" fmla="*/ 0 h 432"/>
                <a:gd name="T4" fmla="*/ 232 w 234"/>
                <a:gd name="T5" fmla="*/ 44 h 432"/>
                <a:gd name="T6" fmla="*/ 198 w 234"/>
                <a:gd name="T7" fmla="*/ 24 h 432"/>
                <a:gd name="T8" fmla="*/ 0 w 234"/>
                <a:gd name="T9" fmla="*/ 430 h 432"/>
                <a:gd name="T10" fmla="*/ 216 w 234"/>
                <a:gd name="T11" fmla="*/ 28 h 432"/>
                <a:gd name="T12" fmla="*/ 220 w 234"/>
                <a:gd name="T13" fmla="*/ 26 h 432"/>
                <a:gd name="T14" fmla="*/ 222 w 234"/>
                <a:gd name="T15" fmla="*/ 30 h 432"/>
                <a:gd name="T16" fmla="*/ 4 w 234"/>
                <a:gd name="T17" fmla="*/ 430 h 432"/>
                <a:gd name="T18" fmla="*/ 0 w 234"/>
                <a:gd name="T19" fmla="*/ 432 h 432"/>
                <a:gd name="T20" fmla="*/ 0 w 234"/>
                <a:gd name="T21" fmla="*/ 43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4" h="432">
                  <a:moveTo>
                    <a:pt x="198" y="24"/>
                  </a:moveTo>
                  <a:lnTo>
                    <a:pt x="234" y="0"/>
                  </a:lnTo>
                  <a:lnTo>
                    <a:pt x="232" y="44"/>
                  </a:lnTo>
                  <a:lnTo>
                    <a:pt x="198" y="24"/>
                  </a:lnTo>
                  <a:close/>
                  <a:moveTo>
                    <a:pt x="0" y="430"/>
                  </a:moveTo>
                  <a:lnTo>
                    <a:pt x="216" y="28"/>
                  </a:lnTo>
                  <a:lnTo>
                    <a:pt x="220" y="26"/>
                  </a:lnTo>
                  <a:lnTo>
                    <a:pt x="222" y="30"/>
                  </a:lnTo>
                  <a:lnTo>
                    <a:pt x="4" y="430"/>
                  </a:lnTo>
                  <a:lnTo>
                    <a:pt x="0" y="432"/>
                  </a:lnTo>
                  <a:lnTo>
                    <a:pt x="0" y="43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3" name="Rectangle 425"/>
            <p:cNvSpPr>
              <a:spLocks noChangeArrowheads="1"/>
            </p:cNvSpPr>
            <p:nvPr/>
          </p:nvSpPr>
          <p:spPr bwMode="auto">
            <a:xfrm>
              <a:off x="4601712" y="4522196"/>
              <a:ext cx="2704573" cy="562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4" name="Rectangle 426"/>
            <p:cNvSpPr>
              <a:spLocks noChangeArrowheads="1"/>
            </p:cNvSpPr>
            <p:nvPr/>
          </p:nvSpPr>
          <p:spPr bwMode="auto">
            <a:xfrm>
              <a:off x="4601712" y="4522196"/>
              <a:ext cx="2704573" cy="5629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5" name="Freeform 427"/>
            <p:cNvSpPr>
              <a:spLocks noEditPoints="1"/>
            </p:cNvSpPr>
            <p:nvPr/>
          </p:nvSpPr>
          <p:spPr bwMode="auto">
            <a:xfrm>
              <a:off x="3522124" y="2841273"/>
              <a:ext cx="978727" cy="394092"/>
            </a:xfrm>
            <a:custGeom>
              <a:avLst/>
              <a:gdLst>
                <a:gd name="T0" fmla="*/ 42 w 524"/>
                <a:gd name="T1" fmla="*/ 196 h 196"/>
                <a:gd name="T2" fmla="*/ 0 w 524"/>
                <a:gd name="T3" fmla="*/ 192 h 196"/>
                <a:gd name="T4" fmla="*/ 28 w 524"/>
                <a:gd name="T5" fmla="*/ 158 h 196"/>
                <a:gd name="T6" fmla="*/ 42 w 524"/>
                <a:gd name="T7" fmla="*/ 196 h 196"/>
                <a:gd name="T8" fmla="*/ 522 w 524"/>
                <a:gd name="T9" fmla="*/ 6 h 196"/>
                <a:gd name="T10" fmla="*/ 30 w 524"/>
                <a:gd name="T11" fmla="*/ 182 h 196"/>
                <a:gd name="T12" fmla="*/ 28 w 524"/>
                <a:gd name="T13" fmla="*/ 180 h 196"/>
                <a:gd name="T14" fmla="*/ 28 w 524"/>
                <a:gd name="T15" fmla="*/ 176 h 196"/>
                <a:gd name="T16" fmla="*/ 520 w 524"/>
                <a:gd name="T17" fmla="*/ 0 h 196"/>
                <a:gd name="T18" fmla="*/ 524 w 524"/>
                <a:gd name="T19" fmla="*/ 2 h 196"/>
                <a:gd name="T20" fmla="*/ 522 w 524"/>
                <a:gd name="T21" fmla="*/ 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4" h="196">
                  <a:moveTo>
                    <a:pt x="42" y="196"/>
                  </a:moveTo>
                  <a:lnTo>
                    <a:pt x="0" y="192"/>
                  </a:lnTo>
                  <a:lnTo>
                    <a:pt x="28" y="158"/>
                  </a:lnTo>
                  <a:lnTo>
                    <a:pt x="42" y="196"/>
                  </a:lnTo>
                  <a:close/>
                  <a:moveTo>
                    <a:pt x="522" y="6"/>
                  </a:moveTo>
                  <a:lnTo>
                    <a:pt x="30" y="182"/>
                  </a:lnTo>
                  <a:lnTo>
                    <a:pt x="28" y="180"/>
                  </a:lnTo>
                  <a:lnTo>
                    <a:pt x="28" y="176"/>
                  </a:lnTo>
                  <a:lnTo>
                    <a:pt x="520" y="0"/>
                  </a:lnTo>
                  <a:lnTo>
                    <a:pt x="524" y="2"/>
                  </a:lnTo>
                  <a:lnTo>
                    <a:pt x="522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6" name="Line 428"/>
            <p:cNvSpPr>
              <a:spLocks noChangeShapeType="1"/>
            </p:cNvSpPr>
            <p:nvPr/>
          </p:nvSpPr>
          <p:spPr bwMode="auto">
            <a:xfrm flipH="1" flipV="1">
              <a:off x="3167243" y="2998105"/>
              <a:ext cx="691086" cy="61124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7" name="Freeform 429"/>
            <p:cNvSpPr>
              <a:spLocks/>
            </p:cNvSpPr>
            <p:nvPr/>
          </p:nvSpPr>
          <p:spPr bwMode="auto">
            <a:xfrm>
              <a:off x="3126151" y="2957892"/>
              <a:ext cx="74712" cy="76406"/>
            </a:xfrm>
            <a:custGeom>
              <a:avLst/>
              <a:gdLst>
                <a:gd name="T0" fmla="*/ 40 w 40"/>
                <a:gd name="T1" fmla="*/ 8 h 38"/>
                <a:gd name="T2" fmla="*/ 0 w 40"/>
                <a:gd name="T3" fmla="*/ 0 h 38"/>
                <a:gd name="T4" fmla="*/ 14 w 40"/>
                <a:gd name="T5" fmla="*/ 38 h 38"/>
                <a:gd name="T6" fmla="*/ 40 w 40"/>
                <a:gd name="T7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8">
                  <a:moveTo>
                    <a:pt x="40" y="8"/>
                  </a:moveTo>
                  <a:lnTo>
                    <a:pt x="0" y="0"/>
                  </a:lnTo>
                  <a:lnTo>
                    <a:pt x="14" y="38"/>
                  </a:lnTo>
                  <a:lnTo>
                    <a:pt x="40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8" name="Rectangle 430"/>
            <p:cNvSpPr>
              <a:spLocks noChangeArrowheads="1"/>
            </p:cNvSpPr>
            <p:nvPr/>
          </p:nvSpPr>
          <p:spPr bwMode="auto">
            <a:xfrm>
              <a:off x="3839650" y="2634625"/>
              <a:ext cx="1150564" cy="1237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Police trop petite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0" name="Rectangle 442"/>
            <p:cNvSpPr>
              <a:spLocks noChangeArrowheads="1"/>
            </p:cNvSpPr>
            <p:nvPr/>
          </p:nvSpPr>
          <p:spPr bwMode="auto">
            <a:xfrm>
              <a:off x="2960167" y="2431095"/>
              <a:ext cx="563926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6" name="Rectangle 448"/>
            <p:cNvSpPr>
              <a:spLocks noChangeArrowheads="1"/>
            </p:cNvSpPr>
            <p:nvPr/>
          </p:nvSpPr>
          <p:spPr bwMode="auto">
            <a:xfrm>
              <a:off x="2934309" y="2583907"/>
              <a:ext cx="624279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4" name="Rectangle 456"/>
            <p:cNvSpPr>
              <a:spLocks noChangeArrowheads="1"/>
            </p:cNvSpPr>
            <p:nvPr/>
          </p:nvSpPr>
          <p:spPr bwMode="auto">
            <a:xfrm>
              <a:off x="2911896" y="3203194"/>
              <a:ext cx="684633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1" name="Rectangle 463"/>
            <p:cNvSpPr>
              <a:spLocks noChangeArrowheads="1"/>
            </p:cNvSpPr>
            <p:nvPr/>
          </p:nvSpPr>
          <p:spPr bwMode="auto">
            <a:xfrm>
              <a:off x="3129595" y="3356005"/>
              <a:ext cx="241413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5" name="Rectangle 467"/>
            <p:cNvSpPr>
              <a:spLocks noChangeArrowheads="1"/>
            </p:cNvSpPr>
            <p:nvPr/>
          </p:nvSpPr>
          <p:spPr bwMode="auto">
            <a:xfrm>
              <a:off x="3858326" y="3584763"/>
              <a:ext cx="74338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blanc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2" name="Rectangle 474"/>
            <p:cNvSpPr>
              <a:spLocks noChangeArrowheads="1"/>
            </p:cNvSpPr>
            <p:nvPr/>
          </p:nvSpPr>
          <p:spPr bwMode="auto">
            <a:xfrm>
              <a:off x="1691680" y="4127184"/>
              <a:ext cx="182110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Illustrations regroupées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scindant artificiellement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en deux parties, l’une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agréable, l’autre austère.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5" name="Rectangle 547"/>
            <p:cNvSpPr>
              <a:spLocks noChangeArrowheads="1"/>
            </p:cNvSpPr>
            <p:nvPr/>
          </p:nvSpPr>
          <p:spPr bwMode="auto">
            <a:xfrm>
              <a:off x="6389738" y="3303728"/>
              <a:ext cx="563926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3" name="Rectangle 555"/>
            <p:cNvSpPr>
              <a:spLocks noChangeArrowheads="1"/>
            </p:cNvSpPr>
            <p:nvPr/>
          </p:nvSpPr>
          <p:spPr bwMode="auto">
            <a:xfrm>
              <a:off x="6356118" y="3460560"/>
              <a:ext cx="624279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0" name="Rectangle 562"/>
            <p:cNvSpPr>
              <a:spLocks noChangeArrowheads="1"/>
            </p:cNvSpPr>
            <p:nvPr/>
          </p:nvSpPr>
          <p:spPr bwMode="auto">
            <a:xfrm>
              <a:off x="5485431" y="3822481"/>
              <a:ext cx="744987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8" name="Rectangle 570"/>
            <p:cNvSpPr>
              <a:spLocks noChangeArrowheads="1"/>
            </p:cNvSpPr>
            <p:nvPr/>
          </p:nvSpPr>
          <p:spPr bwMode="auto">
            <a:xfrm>
              <a:off x="5762900" y="3979314"/>
              <a:ext cx="181059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0" name="Rectangle 572"/>
            <p:cNvSpPr>
              <a:spLocks noChangeArrowheads="1"/>
            </p:cNvSpPr>
            <p:nvPr/>
          </p:nvSpPr>
          <p:spPr bwMode="auto">
            <a:xfrm>
              <a:off x="5608998" y="4136146"/>
              <a:ext cx="503573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5" name="Rectangle 577"/>
            <p:cNvSpPr>
              <a:spLocks noChangeArrowheads="1"/>
            </p:cNvSpPr>
            <p:nvPr/>
          </p:nvSpPr>
          <p:spPr bwMode="auto">
            <a:xfrm>
              <a:off x="5784279" y="4288957"/>
              <a:ext cx="141453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6" name="Rectangle 578"/>
            <p:cNvSpPr>
              <a:spLocks noChangeArrowheads="1"/>
            </p:cNvSpPr>
            <p:nvPr/>
          </p:nvSpPr>
          <p:spPr bwMode="auto">
            <a:xfrm>
              <a:off x="5485431" y="2728675"/>
              <a:ext cx="744987" cy="1559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4" name="Rectangle 586"/>
            <p:cNvSpPr>
              <a:spLocks noChangeArrowheads="1"/>
            </p:cNvSpPr>
            <p:nvPr/>
          </p:nvSpPr>
          <p:spPr bwMode="auto">
            <a:xfrm>
              <a:off x="6163484" y="2204205"/>
              <a:ext cx="128849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mieux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équilibrée,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agréable à regarder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4" name="Rectangle 605"/>
            <p:cNvSpPr>
              <a:spLocks noChangeArrowheads="1"/>
            </p:cNvSpPr>
            <p:nvPr/>
          </p:nvSpPr>
          <p:spPr bwMode="auto">
            <a:xfrm>
              <a:off x="4601713" y="4619024"/>
              <a:ext cx="27045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flèche suggère de commencer à regarder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du haut et ses commentaires avant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 au schéma du bas.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77732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6004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DOCUMENT PÉDAGOGIQUE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2224330"/>
            <a:ext cx="5282207" cy="2859256"/>
            <a:chOff x="1907704" y="2224330"/>
            <a:chExt cx="5282207" cy="2859256"/>
          </a:xfrm>
        </p:grpSpPr>
        <p:sp>
          <p:nvSpPr>
            <p:cNvPr id="1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907704" y="2224330"/>
              <a:ext cx="5276529" cy="2859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029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1914679" y="2228102"/>
              <a:ext cx="5063794" cy="28554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" name="Rectangle 6"/>
            <p:cNvSpPr>
              <a:spLocks noChangeArrowheads="1"/>
            </p:cNvSpPr>
            <p:nvPr/>
          </p:nvSpPr>
          <p:spPr bwMode="auto">
            <a:xfrm>
              <a:off x="1911191" y="2228102"/>
              <a:ext cx="5063794" cy="28517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Rectangle 7"/>
            <p:cNvSpPr>
              <a:spLocks noChangeArrowheads="1"/>
            </p:cNvSpPr>
            <p:nvPr/>
          </p:nvSpPr>
          <p:spPr bwMode="auto">
            <a:xfrm>
              <a:off x="4879021" y="2778830"/>
              <a:ext cx="2298237" cy="6488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" name="Rectangle 8"/>
            <p:cNvSpPr>
              <a:spLocks noChangeArrowheads="1"/>
            </p:cNvSpPr>
            <p:nvPr/>
          </p:nvSpPr>
          <p:spPr bwMode="auto">
            <a:xfrm>
              <a:off x="4879021" y="2778830"/>
              <a:ext cx="2298237" cy="64880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" name="Rectangle 9"/>
            <p:cNvSpPr>
              <a:spLocks noChangeArrowheads="1"/>
            </p:cNvSpPr>
            <p:nvPr/>
          </p:nvSpPr>
          <p:spPr bwMode="auto">
            <a:xfrm>
              <a:off x="4879473" y="2863411"/>
              <a:ext cx="2310438" cy="5850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Voici un extrait d’un document pédagogique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remis aux stagiaires lors d’un stage sur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communication de crise (utilisation du mode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trieuse de diapositive » sous PowerPoint).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7149564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4644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1 DE DOCUMENT POUR LES STAGIAIRES</a:t>
            </a:r>
          </a:p>
        </p:txBody>
      </p:sp>
      <p:grpSp>
        <p:nvGrpSpPr>
          <p:cNvPr id="14" name="Groupe 13"/>
          <p:cNvGrpSpPr/>
          <p:nvPr/>
        </p:nvGrpSpPr>
        <p:grpSpPr>
          <a:xfrm>
            <a:off x="2195513" y="981075"/>
            <a:ext cx="4702175" cy="5454650"/>
            <a:chOff x="2195513" y="981075"/>
            <a:chExt cx="4702175" cy="5454650"/>
          </a:xfrm>
        </p:grpSpPr>
        <p:sp>
          <p:nvSpPr>
            <p:cNvPr id="20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95513" y="981075"/>
              <a:ext cx="4702175" cy="5454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053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847976" y="1534650"/>
              <a:ext cx="3503613" cy="2823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" name="Rectangle 6"/>
            <p:cNvSpPr>
              <a:spLocks noChangeArrowheads="1"/>
            </p:cNvSpPr>
            <p:nvPr/>
          </p:nvSpPr>
          <p:spPr bwMode="auto">
            <a:xfrm>
              <a:off x="2857501" y="1536700"/>
              <a:ext cx="3484563" cy="281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Freeform 7"/>
            <p:cNvSpPr>
              <a:spLocks noEditPoints="1"/>
            </p:cNvSpPr>
            <p:nvPr/>
          </p:nvSpPr>
          <p:spPr bwMode="auto">
            <a:xfrm>
              <a:off x="3189288" y="1762125"/>
              <a:ext cx="298450" cy="1822450"/>
            </a:xfrm>
            <a:custGeom>
              <a:avLst/>
              <a:gdLst>
                <a:gd name="T0" fmla="*/ 188 w 188"/>
                <a:gd name="T1" fmla="*/ 1110 h 1148"/>
                <a:gd name="T2" fmla="*/ 177 w 188"/>
                <a:gd name="T3" fmla="*/ 1148 h 1148"/>
                <a:gd name="T4" fmla="*/ 154 w 188"/>
                <a:gd name="T5" fmla="*/ 1114 h 1148"/>
                <a:gd name="T6" fmla="*/ 188 w 188"/>
                <a:gd name="T7" fmla="*/ 1110 h 1148"/>
                <a:gd name="T8" fmla="*/ 4 w 188"/>
                <a:gd name="T9" fmla="*/ 0 h 1148"/>
                <a:gd name="T10" fmla="*/ 173 w 188"/>
                <a:gd name="T11" fmla="*/ 1117 h 1148"/>
                <a:gd name="T12" fmla="*/ 171 w 188"/>
                <a:gd name="T13" fmla="*/ 1121 h 1148"/>
                <a:gd name="T14" fmla="*/ 169 w 188"/>
                <a:gd name="T15" fmla="*/ 1119 h 1148"/>
                <a:gd name="T16" fmla="*/ 0 w 188"/>
                <a:gd name="T17" fmla="*/ 0 h 1148"/>
                <a:gd name="T18" fmla="*/ 2 w 188"/>
                <a:gd name="T19" fmla="*/ 0 h 1148"/>
                <a:gd name="T20" fmla="*/ 4 w 188"/>
                <a:gd name="T21" fmla="*/ 0 h 1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1148">
                  <a:moveTo>
                    <a:pt x="188" y="1110"/>
                  </a:moveTo>
                  <a:lnTo>
                    <a:pt x="177" y="1148"/>
                  </a:lnTo>
                  <a:lnTo>
                    <a:pt x="154" y="1114"/>
                  </a:lnTo>
                  <a:lnTo>
                    <a:pt x="188" y="1110"/>
                  </a:lnTo>
                  <a:close/>
                  <a:moveTo>
                    <a:pt x="4" y="0"/>
                  </a:moveTo>
                  <a:lnTo>
                    <a:pt x="173" y="1117"/>
                  </a:lnTo>
                  <a:lnTo>
                    <a:pt x="171" y="1121"/>
                  </a:lnTo>
                  <a:lnTo>
                    <a:pt x="169" y="1119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8"/>
            <p:cNvSpPr>
              <a:spLocks noChangeArrowheads="1"/>
            </p:cNvSpPr>
            <p:nvPr/>
          </p:nvSpPr>
          <p:spPr bwMode="auto">
            <a:xfrm>
              <a:off x="2198688" y="1209675"/>
              <a:ext cx="1582738" cy="9032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9"/>
            <p:cNvSpPr>
              <a:spLocks noChangeArrowheads="1"/>
            </p:cNvSpPr>
            <p:nvPr/>
          </p:nvSpPr>
          <p:spPr bwMode="auto">
            <a:xfrm>
              <a:off x="2198688" y="1209675"/>
              <a:ext cx="1582738" cy="9032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058" name="Picture 1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449763" y="985671"/>
              <a:ext cx="2368550" cy="17719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5" name="Rectangle 11"/>
            <p:cNvSpPr>
              <a:spLocks noChangeArrowheads="1"/>
            </p:cNvSpPr>
            <p:nvPr/>
          </p:nvSpPr>
          <p:spPr bwMode="auto">
            <a:xfrm>
              <a:off x="4460876" y="987425"/>
              <a:ext cx="2344738" cy="1762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060" name="Picture 12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292351" y="3996537"/>
              <a:ext cx="1849438" cy="2433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Rectangle 13"/>
            <p:cNvSpPr>
              <a:spLocks noChangeArrowheads="1"/>
            </p:cNvSpPr>
            <p:nvPr/>
          </p:nvSpPr>
          <p:spPr bwMode="auto">
            <a:xfrm>
              <a:off x="2305051" y="4024313"/>
              <a:ext cx="1830388" cy="24082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Freeform 14"/>
            <p:cNvSpPr>
              <a:spLocks noEditPoints="1"/>
            </p:cNvSpPr>
            <p:nvPr/>
          </p:nvSpPr>
          <p:spPr bwMode="auto">
            <a:xfrm>
              <a:off x="4022726" y="4799013"/>
              <a:ext cx="941388" cy="341313"/>
            </a:xfrm>
            <a:custGeom>
              <a:avLst/>
              <a:gdLst>
                <a:gd name="T0" fmla="*/ 40 w 593"/>
                <a:gd name="T1" fmla="*/ 215 h 215"/>
                <a:gd name="T2" fmla="*/ 0 w 593"/>
                <a:gd name="T3" fmla="*/ 211 h 215"/>
                <a:gd name="T4" fmla="*/ 28 w 593"/>
                <a:gd name="T5" fmla="*/ 180 h 215"/>
                <a:gd name="T6" fmla="*/ 40 w 593"/>
                <a:gd name="T7" fmla="*/ 215 h 215"/>
                <a:gd name="T8" fmla="*/ 593 w 593"/>
                <a:gd name="T9" fmla="*/ 3 h 215"/>
                <a:gd name="T10" fmla="*/ 30 w 593"/>
                <a:gd name="T11" fmla="*/ 203 h 215"/>
                <a:gd name="T12" fmla="*/ 27 w 593"/>
                <a:gd name="T13" fmla="*/ 201 h 215"/>
                <a:gd name="T14" fmla="*/ 28 w 593"/>
                <a:gd name="T15" fmla="*/ 197 h 215"/>
                <a:gd name="T16" fmla="*/ 591 w 593"/>
                <a:gd name="T17" fmla="*/ 0 h 215"/>
                <a:gd name="T18" fmla="*/ 593 w 593"/>
                <a:gd name="T19" fmla="*/ 2 h 215"/>
                <a:gd name="T20" fmla="*/ 593 w 593"/>
                <a:gd name="T21" fmla="*/ 3 h 2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3" h="215">
                  <a:moveTo>
                    <a:pt x="40" y="215"/>
                  </a:moveTo>
                  <a:lnTo>
                    <a:pt x="0" y="211"/>
                  </a:lnTo>
                  <a:lnTo>
                    <a:pt x="28" y="180"/>
                  </a:lnTo>
                  <a:lnTo>
                    <a:pt x="40" y="215"/>
                  </a:lnTo>
                  <a:close/>
                  <a:moveTo>
                    <a:pt x="593" y="3"/>
                  </a:moveTo>
                  <a:lnTo>
                    <a:pt x="30" y="203"/>
                  </a:lnTo>
                  <a:lnTo>
                    <a:pt x="27" y="201"/>
                  </a:lnTo>
                  <a:lnTo>
                    <a:pt x="28" y="197"/>
                  </a:lnTo>
                  <a:lnTo>
                    <a:pt x="591" y="0"/>
                  </a:lnTo>
                  <a:lnTo>
                    <a:pt x="593" y="2"/>
                  </a:lnTo>
                  <a:lnTo>
                    <a:pt x="593" y="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Freeform 15"/>
            <p:cNvSpPr>
              <a:spLocks noEditPoints="1"/>
            </p:cNvSpPr>
            <p:nvPr/>
          </p:nvSpPr>
          <p:spPr bwMode="auto">
            <a:xfrm>
              <a:off x="3689351" y="3749675"/>
              <a:ext cx="1493838" cy="1219200"/>
            </a:xfrm>
            <a:custGeom>
              <a:avLst/>
              <a:gdLst>
                <a:gd name="T0" fmla="*/ 18 w 941"/>
                <a:gd name="T1" fmla="*/ 38 h 768"/>
                <a:gd name="T2" fmla="*/ 0 w 941"/>
                <a:gd name="T3" fmla="*/ 0 h 768"/>
                <a:gd name="T4" fmla="*/ 41 w 941"/>
                <a:gd name="T5" fmla="*/ 10 h 768"/>
                <a:gd name="T6" fmla="*/ 18 w 941"/>
                <a:gd name="T7" fmla="*/ 38 h 768"/>
                <a:gd name="T8" fmla="*/ 940 w 941"/>
                <a:gd name="T9" fmla="*/ 768 h 768"/>
                <a:gd name="T10" fmla="*/ 23 w 941"/>
                <a:gd name="T11" fmla="*/ 23 h 768"/>
                <a:gd name="T12" fmla="*/ 21 w 941"/>
                <a:gd name="T13" fmla="*/ 19 h 768"/>
                <a:gd name="T14" fmla="*/ 27 w 941"/>
                <a:gd name="T15" fmla="*/ 19 h 768"/>
                <a:gd name="T16" fmla="*/ 941 w 941"/>
                <a:gd name="T17" fmla="*/ 766 h 768"/>
                <a:gd name="T18" fmla="*/ 941 w 941"/>
                <a:gd name="T19" fmla="*/ 768 h 768"/>
                <a:gd name="T20" fmla="*/ 940 w 941"/>
                <a:gd name="T21" fmla="*/ 768 h 7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1" h="768">
                  <a:moveTo>
                    <a:pt x="18" y="38"/>
                  </a:moveTo>
                  <a:lnTo>
                    <a:pt x="0" y="0"/>
                  </a:lnTo>
                  <a:lnTo>
                    <a:pt x="41" y="10"/>
                  </a:lnTo>
                  <a:lnTo>
                    <a:pt x="18" y="38"/>
                  </a:lnTo>
                  <a:close/>
                  <a:moveTo>
                    <a:pt x="940" y="768"/>
                  </a:moveTo>
                  <a:lnTo>
                    <a:pt x="23" y="23"/>
                  </a:lnTo>
                  <a:lnTo>
                    <a:pt x="21" y="19"/>
                  </a:lnTo>
                  <a:lnTo>
                    <a:pt x="27" y="19"/>
                  </a:lnTo>
                  <a:lnTo>
                    <a:pt x="941" y="766"/>
                  </a:lnTo>
                  <a:lnTo>
                    <a:pt x="941" y="768"/>
                  </a:lnTo>
                  <a:lnTo>
                    <a:pt x="940" y="76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6"/>
            <p:cNvSpPr>
              <a:spLocks noChangeArrowheads="1"/>
            </p:cNvSpPr>
            <p:nvPr/>
          </p:nvSpPr>
          <p:spPr bwMode="auto">
            <a:xfrm>
              <a:off x="4573588" y="4411663"/>
              <a:ext cx="1933575" cy="110556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17"/>
            <p:cNvSpPr>
              <a:spLocks noChangeArrowheads="1"/>
            </p:cNvSpPr>
            <p:nvPr/>
          </p:nvSpPr>
          <p:spPr bwMode="auto">
            <a:xfrm>
              <a:off x="4573588" y="4411663"/>
              <a:ext cx="1933575" cy="11055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18"/>
            <p:cNvSpPr>
              <a:spLocks noChangeArrowheads="1"/>
            </p:cNvSpPr>
            <p:nvPr/>
          </p:nvSpPr>
          <p:spPr bwMode="auto">
            <a:xfrm>
              <a:off x="2914651" y="5795963"/>
              <a:ext cx="3979863" cy="454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" name="Rectangle 19"/>
            <p:cNvSpPr>
              <a:spLocks noChangeArrowheads="1"/>
            </p:cNvSpPr>
            <p:nvPr/>
          </p:nvSpPr>
          <p:spPr bwMode="auto">
            <a:xfrm>
              <a:off x="2914651" y="5795963"/>
              <a:ext cx="3979863" cy="454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" name="Rectangle 20"/>
            <p:cNvSpPr>
              <a:spLocks noChangeArrowheads="1"/>
            </p:cNvSpPr>
            <p:nvPr/>
          </p:nvSpPr>
          <p:spPr bwMode="auto">
            <a:xfrm>
              <a:off x="2195514" y="1249363"/>
              <a:ext cx="1585912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peut distribuer aux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copie des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présentées, chaque feuille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distribuée correspondant à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pédagogique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(« diapositive » dans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vocabulaire PowerPoint).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7" name="Rectangle 27"/>
            <p:cNvSpPr>
              <a:spLocks noChangeArrowheads="1"/>
            </p:cNvSpPr>
            <p:nvPr/>
          </p:nvSpPr>
          <p:spPr bwMode="auto">
            <a:xfrm>
              <a:off x="4566618" y="4472005"/>
              <a:ext cx="1933574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peut distribuer aux stagiaires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ensemble de feuilles regroupant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haute une copie des planches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partie basse un espace qui permet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prise de notes ou l’insertion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commentaires qui auraient surchargé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s’ils y avaient été écrits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directement.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" name="Rectangle 35"/>
            <p:cNvSpPr>
              <a:spLocks noChangeArrowheads="1"/>
            </p:cNvSpPr>
            <p:nvPr/>
          </p:nvSpPr>
          <p:spPr bwMode="auto">
            <a:xfrm>
              <a:off x="2959784" y="5846763"/>
              <a:ext cx="388959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 aux photocopies noir et blanc de documents en couleur. Il peut y avoir perte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d’information lorsque la couleur a été utilisée dans un but précis, et donc diminution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l’impact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message.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04714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VISUELLE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4644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2 DE DOCUMENT POUR LES STAGIAIRES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195736" y="925513"/>
            <a:ext cx="4459065" cy="5532438"/>
            <a:chOff x="2195736" y="925513"/>
            <a:chExt cx="4459065" cy="5532438"/>
          </a:xfrm>
        </p:grpSpPr>
        <p:pic>
          <p:nvPicPr>
            <p:cNvPr id="3082" name="Picture 10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987676" y="1650799"/>
              <a:ext cx="3103563" cy="25038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" name="Rectangle 11"/>
            <p:cNvSpPr>
              <a:spLocks noChangeArrowheads="1"/>
            </p:cNvSpPr>
            <p:nvPr/>
          </p:nvSpPr>
          <p:spPr bwMode="auto">
            <a:xfrm>
              <a:off x="2998788" y="1655763"/>
              <a:ext cx="3086100" cy="24955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13"/>
            <p:cNvSpPr>
              <a:spLocks noChangeArrowheads="1"/>
            </p:cNvSpPr>
            <p:nvPr/>
          </p:nvSpPr>
          <p:spPr bwMode="auto">
            <a:xfrm>
              <a:off x="5105401" y="925513"/>
              <a:ext cx="1549400" cy="2152650"/>
            </a:xfrm>
            <a:prstGeom prst="rect">
              <a:avLst/>
            </a:prstGeom>
            <a:solidFill>
              <a:schemeClr val="bg1"/>
            </a:solidFill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77" name="Picture 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708526" y="4319588"/>
              <a:ext cx="1730375" cy="21383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78" name="Picture 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707253" y="4324350"/>
              <a:ext cx="1721809" cy="2132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3" name="Freeform 7"/>
            <p:cNvSpPr>
              <a:spLocks/>
            </p:cNvSpPr>
            <p:nvPr/>
          </p:nvSpPr>
          <p:spPr bwMode="auto">
            <a:xfrm>
              <a:off x="4711701" y="4324350"/>
              <a:ext cx="1714500" cy="2125663"/>
            </a:xfrm>
            <a:custGeom>
              <a:avLst/>
              <a:gdLst>
                <a:gd name="T0" fmla="*/ 274 w 1080"/>
                <a:gd name="T1" fmla="*/ 0 h 1339"/>
                <a:gd name="T2" fmla="*/ 1080 w 1080"/>
                <a:gd name="T3" fmla="*/ 194 h 1339"/>
                <a:gd name="T4" fmla="*/ 807 w 1080"/>
                <a:gd name="T5" fmla="*/ 1339 h 1339"/>
                <a:gd name="T6" fmla="*/ 0 w 1080"/>
                <a:gd name="T7" fmla="*/ 1147 h 1339"/>
                <a:gd name="T8" fmla="*/ 274 w 1080"/>
                <a:gd name="T9" fmla="*/ 0 h 1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80" h="1339">
                  <a:moveTo>
                    <a:pt x="274" y="0"/>
                  </a:moveTo>
                  <a:lnTo>
                    <a:pt x="1080" y="194"/>
                  </a:lnTo>
                  <a:lnTo>
                    <a:pt x="807" y="1339"/>
                  </a:lnTo>
                  <a:lnTo>
                    <a:pt x="0" y="1147"/>
                  </a:lnTo>
                  <a:lnTo>
                    <a:pt x="274" y="0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Line 8"/>
            <p:cNvSpPr>
              <a:spLocks noChangeShapeType="1"/>
            </p:cNvSpPr>
            <p:nvPr/>
          </p:nvSpPr>
          <p:spPr bwMode="auto">
            <a:xfrm flipH="1">
              <a:off x="4403726" y="4867275"/>
              <a:ext cx="2165350" cy="1246188"/>
            </a:xfrm>
            <a:prstGeom prst="line">
              <a:avLst/>
            </a:prstGeom>
            <a:noFill/>
            <a:ln w="57150">
              <a:solidFill>
                <a:srgbClr val="84B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Line 9"/>
            <p:cNvSpPr>
              <a:spLocks noChangeShapeType="1"/>
            </p:cNvSpPr>
            <p:nvPr/>
          </p:nvSpPr>
          <p:spPr bwMode="auto">
            <a:xfrm>
              <a:off x="4819651" y="4456113"/>
              <a:ext cx="1290638" cy="1841500"/>
            </a:xfrm>
            <a:prstGeom prst="line">
              <a:avLst/>
            </a:prstGeom>
            <a:noFill/>
            <a:ln w="57150">
              <a:solidFill>
                <a:srgbClr val="84B8A8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86" name="Picture 14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254626" y="2057091"/>
              <a:ext cx="1249363" cy="9277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9" name="Rectangle 15"/>
            <p:cNvSpPr>
              <a:spLocks noChangeArrowheads="1"/>
            </p:cNvSpPr>
            <p:nvPr/>
          </p:nvSpPr>
          <p:spPr bwMode="auto">
            <a:xfrm>
              <a:off x="5264151" y="2060575"/>
              <a:ext cx="1231900" cy="91757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88" name="Picture 16"/>
            <p:cNvPicPr>
              <a:picLocks noChangeAspect="1" noChangeArrowheads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254626" y="1025216"/>
              <a:ext cx="1249363" cy="9277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Rectangle 17"/>
            <p:cNvSpPr>
              <a:spLocks noChangeArrowheads="1"/>
            </p:cNvSpPr>
            <p:nvPr/>
          </p:nvSpPr>
          <p:spPr bwMode="auto">
            <a:xfrm>
              <a:off x="5264151" y="1030288"/>
              <a:ext cx="1231900" cy="91440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90" name="Picture 18"/>
            <p:cNvPicPr>
              <a:picLocks noChangeAspect="1" noChangeArrowheads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647951" y="3179801"/>
              <a:ext cx="2808288" cy="10333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" name="Rectangle 19"/>
            <p:cNvSpPr>
              <a:spLocks noChangeArrowheads="1"/>
            </p:cNvSpPr>
            <p:nvPr/>
          </p:nvSpPr>
          <p:spPr bwMode="auto">
            <a:xfrm>
              <a:off x="2644776" y="3165475"/>
              <a:ext cx="2817813" cy="1054100"/>
            </a:xfrm>
            <a:prstGeom prst="rect">
              <a:avLst/>
            </a:prstGeom>
            <a:noFill/>
            <a:ln w="571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20"/>
            <p:cNvSpPr>
              <a:spLocks noEditPoints="1"/>
            </p:cNvSpPr>
            <p:nvPr/>
          </p:nvSpPr>
          <p:spPr bwMode="auto">
            <a:xfrm>
              <a:off x="3127376" y="1854200"/>
              <a:ext cx="171450" cy="1616075"/>
            </a:xfrm>
            <a:custGeom>
              <a:avLst/>
              <a:gdLst>
                <a:gd name="T0" fmla="*/ 32 w 108"/>
                <a:gd name="T1" fmla="*/ 987 h 1018"/>
                <a:gd name="T2" fmla="*/ 14 w 108"/>
                <a:gd name="T3" fmla="*/ 1018 h 1018"/>
                <a:gd name="T4" fmla="*/ 0 w 108"/>
                <a:gd name="T5" fmla="*/ 984 h 1018"/>
                <a:gd name="T6" fmla="*/ 32 w 108"/>
                <a:gd name="T7" fmla="*/ 987 h 1018"/>
                <a:gd name="T8" fmla="*/ 108 w 108"/>
                <a:gd name="T9" fmla="*/ 2 h 1018"/>
                <a:gd name="T10" fmla="*/ 17 w 108"/>
                <a:gd name="T11" fmla="*/ 991 h 1018"/>
                <a:gd name="T12" fmla="*/ 15 w 108"/>
                <a:gd name="T13" fmla="*/ 993 h 1018"/>
                <a:gd name="T14" fmla="*/ 14 w 108"/>
                <a:gd name="T15" fmla="*/ 991 h 1018"/>
                <a:gd name="T16" fmla="*/ 103 w 108"/>
                <a:gd name="T17" fmla="*/ 2 h 1018"/>
                <a:gd name="T18" fmla="*/ 106 w 108"/>
                <a:gd name="T19" fmla="*/ 0 h 1018"/>
                <a:gd name="T20" fmla="*/ 108 w 108"/>
                <a:gd name="T21" fmla="*/ 2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018">
                  <a:moveTo>
                    <a:pt x="32" y="987"/>
                  </a:moveTo>
                  <a:lnTo>
                    <a:pt x="14" y="1018"/>
                  </a:lnTo>
                  <a:lnTo>
                    <a:pt x="0" y="984"/>
                  </a:lnTo>
                  <a:lnTo>
                    <a:pt x="32" y="987"/>
                  </a:lnTo>
                  <a:close/>
                  <a:moveTo>
                    <a:pt x="108" y="2"/>
                  </a:moveTo>
                  <a:lnTo>
                    <a:pt x="17" y="991"/>
                  </a:lnTo>
                  <a:lnTo>
                    <a:pt x="15" y="993"/>
                  </a:lnTo>
                  <a:lnTo>
                    <a:pt x="14" y="991"/>
                  </a:lnTo>
                  <a:lnTo>
                    <a:pt x="103" y="2"/>
                  </a:lnTo>
                  <a:lnTo>
                    <a:pt x="106" y="0"/>
                  </a:lnTo>
                  <a:lnTo>
                    <a:pt x="10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21"/>
            <p:cNvSpPr>
              <a:spLocks noEditPoints="1"/>
            </p:cNvSpPr>
            <p:nvPr/>
          </p:nvSpPr>
          <p:spPr bwMode="auto">
            <a:xfrm>
              <a:off x="4025901" y="3957638"/>
              <a:ext cx="636588" cy="1128713"/>
            </a:xfrm>
            <a:custGeom>
              <a:avLst/>
              <a:gdLst>
                <a:gd name="T0" fmla="*/ 370 w 401"/>
                <a:gd name="T1" fmla="*/ 22 h 711"/>
                <a:gd name="T2" fmla="*/ 401 w 401"/>
                <a:gd name="T3" fmla="*/ 0 h 711"/>
                <a:gd name="T4" fmla="*/ 399 w 401"/>
                <a:gd name="T5" fmla="*/ 38 h 711"/>
                <a:gd name="T6" fmla="*/ 370 w 401"/>
                <a:gd name="T7" fmla="*/ 22 h 711"/>
                <a:gd name="T8" fmla="*/ 0 w 401"/>
                <a:gd name="T9" fmla="*/ 708 h 711"/>
                <a:gd name="T10" fmla="*/ 385 w 401"/>
                <a:gd name="T11" fmla="*/ 24 h 711"/>
                <a:gd name="T12" fmla="*/ 389 w 401"/>
                <a:gd name="T13" fmla="*/ 24 h 711"/>
                <a:gd name="T14" fmla="*/ 389 w 401"/>
                <a:gd name="T15" fmla="*/ 26 h 711"/>
                <a:gd name="T16" fmla="*/ 3 w 401"/>
                <a:gd name="T17" fmla="*/ 710 h 711"/>
                <a:gd name="T18" fmla="*/ 0 w 401"/>
                <a:gd name="T19" fmla="*/ 711 h 711"/>
                <a:gd name="T20" fmla="*/ 0 w 401"/>
                <a:gd name="T21" fmla="*/ 708 h 7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1" h="711">
                  <a:moveTo>
                    <a:pt x="370" y="22"/>
                  </a:moveTo>
                  <a:lnTo>
                    <a:pt x="401" y="0"/>
                  </a:lnTo>
                  <a:lnTo>
                    <a:pt x="399" y="38"/>
                  </a:lnTo>
                  <a:lnTo>
                    <a:pt x="370" y="22"/>
                  </a:lnTo>
                  <a:close/>
                  <a:moveTo>
                    <a:pt x="0" y="708"/>
                  </a:moveTo>
                  <a:lnTo>
                    <a:pt x="385" y="24"/>
                  </a:lnTo>
                  <a:lnTo>
                    <a:pt x="389" y="24"/>
                  </a:lnTo>
                  <a:lnTo>
                    <a:pt x="389" y="26"/>
                  </a:lnTo>
                  <a:lnTo>
                    <a:pt x="3" y="710"/>
                  </a:lnTo>
                  <a:lnTo>
                    <a:pt x="0" y="711"/>
                  </a:lnTo>
                  <a:lnTo>
                    <a:pt x="0" y="70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22"/>
            <p:cNvSpPr>
              <a:spLocks noChangeArrowheads="1"/>
            </p:cNvSpPr>
            <p:nvPr/>
          </p:nvSpPr>
          <p:spPr bwMode="auto">
            <a:xfrm>
              <a:off x="2195736" y="4594224"/>
              <a:ext cx="2909665" cy="106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23"/>
            <p:cNvSpPr>
              <a:spLocks noChangeArrowheads="1"/>
            </p:cNvSpPr>
            <p:nvPr/>
          </p:nvSpPr>
          <p:spPr bwMode="auto">
            <a:xfrm>
              <a:off x="2195736" y="4594225"/>
              <a:ext cx="2909665" cy="1067024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26"/>
            <p:cNvSpPr>
              <a:spLocks noEditPoints="1"/>
            </p:cNvSpPr>
            <p:nvPr/>
          </p:nvSpPr>
          <p:spPr bwMode="auto">
            <a:xfrm>
              <a:off x="3390901" y="1489075"/>
              <a:ext cx="1812925" cy="74613"/>
            </a:xfrm>
            <a:custGeom>
              <a:avLst/>
              <a:gdLst>
                <a:gd name="T0" fmla="*/ 1109 w 1142"/>
                <a:gd name="T1" fmla="*/ 0 h 47"/>
                <a:gd name="T2" fmla="*/ 1142 w 1142"/>
                <a:gd name="T3" fmla="*/ 16 h 47"/>
                <a:gd name="T4" fmla="*/ 1111 w 1142"/>
                <a:gd name="T5" fmla="*/ 33 h 47"/>
                <a:gd name="T6" fmla="*/ 1109 w 1142"/>
                <a:gd name="T7" fmla="*/ 0 h 47"/>
                <a:gd name="T8" fmla="*/ 2 w 1142"/>
                <a:gd name="T9" fmla="*/ 43 h 47"/>
                <a:gd name="T10" fmla="*/ 1114 w 1142"/>
                <a:gd name="T11" fmla="*/ 14 h 47"/>
                <a:gd name="T12" fmla="*/ 1118 w 1142"/>
                <a:gd name="T13" fmla="*/ 16 h 47"/>
                <a:gd name="T14" fmla="*/ 1114 w 1142"/>
                <a:gd name="T15" fmla="*/ 19 h 47"/>
                <a:gd name="T16" fmla="*/ 2 w 1142"/>
                <a:gd name="T17" fmla="*/ 47 h 47"/>
                <a:gd name="T18" fmla="*/ 0 w 1142"/>
                <a:gd name="T19" fmla="*/ 45 h 47"/>
                <a:gd name="T20" fmla="*/ 2 w 1142"/>
                <a:gd name="T21" fmla="*/ 43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2" h="47">
                  <a:moveTo>
                    <a:pt x="1109" y="0"/>
                  </a:moveTo>
                  <a:lnTo>
                    <a:pt x="1142" y="16"/>
                  </a:lnTo>
                  <a:lnTo>
                    <a:pt x="1111" y="33"/>
                  </a:lnTo>
                  <a:lnTo>
                    <a:pt x="1109" y="0"/>
                  </a:lnTo>
                  <a:close/>
                  <a:moveTo>
                    <a:pt x="2" y="43"/>
                  </a:moveTo>
                  <a:lnTo>
                    <a:pt x="1114" y="14"/>
                  </a:lnTo>
                  <a:lnTo>
                    <a:pt x="1118" y="16"/>
                  </a:lnTo>
                  <a:lnTo>
                    <a:pt x="1114" y="19"/>
                  </a:lnTo>
                  <a:lnTo>
                    <a:pt x="2" y="47"/>
                  </a:lnTo>
                  <a:lnTo>
                    <a:pt x="0" y="45"/>
                  </a:lnTo>
                  <a:lnTo>
                    <a:pt x="2" y="4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27"/>
            <p:cNvSpPr>
              <a:spLocks noChangeArrowheads="1"/>
            </p:cNvSpPr>
            <p:nvPr/>
          </p:nvSpPr>
          <p:spPr bwMode="auto">
            <a:xfrm>
              <a:off x="2195736" y="1366838"/>
              <a:ext cx="1617440" cy="8726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8"/>
            <p:cNvSpPr>
              <a:spLocks noChangeArrowheads="1"/>
            </p:cNvSpPr>
            <p:nvPr/>
          </p:nvSpPr>
          <p:spPr bwMode="auto">
            <a:xfrm>
              <a:off x="2195736" y="1366838"/>
              <a:ext cx="1617440" cy="87264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29"/>
            <p:cNvSpPr>
              <a:spLocks noChangeArrowheads="1"/>
            </p:cNvSpPr>
            <p:nvPr/>
          </p:nvSpPr>
          <p:spPr bwMode="auto">
            <a:xfrm>
              <a:off x="2195737" y="4635294"/>
              <a:ext cx="2909664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choisir le nombre de planches imprimées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chacune des feuilles. 2 est un chiffre raisonnable.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delà,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lisibilité du support distribué diminue, sauf si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caractères utilisés pour chaque planche sont très gros.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Certains formateurs, sous couvert d’économie de temps,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papier…, vont jusqu’à distribuer des feuilles sur lesquelles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imprimées simultanément 6 planches. Ce n’est guère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souhaitable si l’on se place sur le strict plan de la pédagogie.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37"/>
            <p:cNvSpPr>
              <a:spLocks noChangeArrowheads="1"/>
            </p:cNvSpPr>
            <p:nvPr/>
          </p:nvSpPr>
          <p:spPr bwMode="auto">
            <a:xfrm>
              <a:off x="2195736" y="1433830"/>
              <a:ext cx="161743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peut distribuer aux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copie des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présentées, en regroupant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planches sur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seule feuille (« document »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vocabulaire PowerPoint).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5949779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BONNE PRÉSENTATION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571649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BONNE PRÉSENTATION D’UNE PLANCHE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62163" y="1101725"/>
            <a:ext cx="5019675" cy="5203825"/>
            <a:chOff x="2062163" y="1101725"/>
            <a:chExt cx="5019675" cy="5203825"/>
          </a:xfrm>
        </p:grpSpPr>
        <p:pic>
          <p:nvPicPr>
            <p:cNvPr id="4101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255963" y="2016187"/>
              <a:ext cx="3086100" cy="2317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0" name="Rectangle 6"/>
            <p:cNvSpPr>
              <a:spLocks noChangeArrowheads="1"/>
            </p:cNvSpPr>
            <p:nvPr/>
          </p:nvSpPr>
          <p:spPr bwMode="auto">
            <a:xfrm>
              <a:off x="3255963" y="2006600"/>
              <a:ext cx="3086100" cy="2320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7"/>
            <p:cNvSpPr>
              <a:spLocks noEditPoints="1"/>
            </p:cNvSpPr>
            <p:nvPr/>
          </p:nvSpPr>
          <p:spPr bwMode="auto">
            <a:xfrm>
              <a:off x="3027363" y="1895475"/>
              <a:ext cx="746125" cy="244475"/>
            </a:xfrm>
            <a:custGeom>
              <a:avLst/>
              <a:gdLst>
                <a:gd name="T0" fmla="*/ 438 w 470"/>
                <a:gd name="T1" fmla="*/ 116 h 154"/>
                <a:gd name="T2" fmla="*/ 470 w 470"/>
                <a:gd name="T3" fmla="*/ 146 h 154"/>
                <a:gd name="T4" fmla="*/ 428 w 470"/>
                <a:gd name="T5" fmla="*/ 154 h 154"/>
                <a:gd name="T6" fmla="*/ 438 w 470"/>
                <a:gd name="T7" fmla="*/ 116 h 154"/>
                <a:gd name="T8" fmla="*/ 4 w 470"/>
                <a:gd name="T9" fmla="*/ 0 h 154"/>
                <a:gd name="T10" fmla="*/ 440 w 470"/>
                <a:gd name="T11" fmla="*/ 134 h 154"/>
                <a:gd name="T12" fmla="*/ 442 w 470"/>
                <a:gd name="T13" fmla="*/ 138 h 154"/>
                <a:gd name="T14" fmla="*/ 438 w 470"/>
                <a:gd name="T15" fmla="*/ 138 h 154"/>
                <a:gd name="T16" fmla="*/ 2 w 470"/>
                <a:gd name="T17" fmla="*/ 6 h 154"/>
                <a:gd name="T18" fmla="*/ 0 w 470"/>
                <a:gd name="T19" fmla="*/ 2 h 154"/>
                <a:gd name="T20" fmla="*/ 4 w 470"/>
                <a:gd name="T21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0" h="154">
                  <a:moveTo>
                    <a:pt x="438" y="116"/>
                  </a:moveTo>
                  <a:lnTo>
                    <a:pt x="470" y="146"/>
                  </a:lnTo>
                  <a:lnTo>
                    <a:pt x="428" y="154"/>
                  </a:lnTo>
                  <a:lnTo>
                    <a:pt x="438" y="116"/>
                  </a:lnTo>
                  <a:close/>
                  <a:moveTo>
                    <a:pt x="4" y="0"/>
                  </a:moveTo>
                  <a:lnTo>
                    <a:pt x="440" y="134"/>
                  </a:lnTo>
                  <a:lnTo>
                    <a:pt x="442" y="138"/>
                  </a:lnTo>
                  <a:lnTo>
                    <a:pt x="438" y="138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8"/>
            <p:cNvSpPr>
              <a:spLocks noChangeArrowheads="1"/>
            </p:cNvSpPr>
            <p:nvPr/>
          </p:nvSpPr>
          <p:spPr bwMode="auto">
            <a:xfrm>
              <a:off x="2090738" y="1822450"/>
              <a:ext cx="1200150" cy="2911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9"/>
            <p:cNvSpPr>
              <a:spLocks noChangeArrowheads="1"/>
            </p:cNvSpPr>
            <p:nvPr/>
          </p:nvSpPr>
          <p:spPr bwMode="auto">
            <a:xfrm>
              <a:off x="2062163" y="1822450"/>
              <a:ext cx="1254125" cy="309435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0"/>
            <p:cNvSpPr>
              <a:spLocks noChangeArrowheads="1"/>
            </p:cNvSpPr>
            <p:nvPr/>
          </p:nvSpPr>
          <p:spPr bwMode="auto">
            <a:xfrm>
              <a:off x="3582988" y="4241800"/>
              <a:ext cx="584200" cy="3651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1"/>
            <p:cNvSpPr>
              <a:spLocks noChangeArrowheads="1"/>
            </p:cNvSpPr>
            <p:nvPr/>
          </p:nvSpPr>
          <p:spPr bwMode="auto">
            <a:xfrm>
              <a:off x="3582988" y="4241800"/>
              <a:ext cx="584200" cy="365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2"/>
            <p:cNvSpPr>
              <a:spLocks noEditPoints="1"/>
            </p:cNvSpPr>
            <p:nvPr/>
          </p:nvSpPr>
          <p:spPr bwMode="auto">
            <a:xfrm>
              <a:off x="5767388" y="2181225"/>
              <a:ext cx="403225" cy="342900"/>
            </a:xfrm>
            <a:custGeom>
              <a:avLst/>
              <a:gdLst>
                <a:gd name="T0" fmla="*/ 44 w 254"/>
                <a:gd name="T1" fmla="*/ 206 h 216"/>
                <a:gd name="T2" fmla="*/ 0 w 254"/>
                <a:gd name="T3" fmla="*/ 216 h 216"/>
                <a:gd name="T4" fmla="*/ 18 w 254"/>
                <a:gd name="T5" fmla="*/ 178 h 216"/>
                <a:gd name="T6" fmla="*/ 44 w 254"/>
                <a:gd name="T7" fmla="*/ 206 h 216"/>
                <a:gd name="T8" fmla="*/ 254 w 254"/>
                <a:gd name="T9" fmla="*/ 2 h 216"/>
                <a:gd name="T10" fmla="*/ 26 w 254"/>
                <a:gd name="T11" fmla="*/ 198 h 216"/>
                <a:gd name="T12" fmla="*/ 24 w 254"/>
                <a:gd name="T13" fmla="*/ 198 h 216"/>
                <a:gd name="T14" fmla="*/ 24 w 254"/>
                <a:gd name="T15" fmla="*/ 194 h 216"/>
                <a:gd name="T16" fmla="*/ 250 w 254"/>
                <a:gd name="T17" fmla="*/ 0 h 216"/>
                <a:gd name="T18" fmla="*/ 254 w 254"/>
                <a:gd name="T19" fmla="*/ 0 h 216"/>
                <a:gd name="T20" fmla="*/ 254 w 254"/>
                <a:gd name="T21" fmla="*/ 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4" h="216">
                  <a:moveTo>
                    <a:pt x="44" y="206"/>
                  </a:moveTo>
                  <a:lnTo>
                    <a:pt x="0" y="216"/>
                  </a:lnTo>
                  <a:lnTo>
                    <a:pt x="18" y="178"/>
                  </a:lnTo>
                  <a:lnTo>
                    <a:pt x="44" y="206"/>
                  </a:lnTo>
                  <a:close/>
                  <a:moveTo>
                    <a:pt x="254" y="2"/>
                  </a:moveTo>
                  <a:lnTo>
                    <a:pt x="26" y="198"/>
                  </a:lnTo>
                  <a:lnTo>
                    <a:pt x="24" y="198"/>
                  </a:lnTo>
                  <a:lnTo>
                    <a:pt x="24" y="194"/>
                  </a:lnTo>
                  <a:lnTo>
                    <a:pt x="250" y="0"/>
                  </a:lnTo>
                  <a:lnTo>
                    <a:pt x="254" y="0"/>
                  </a:lnTo>
                  <a:lnTo>
                    <a:pt x="25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3"/>
            <p:cNvSpPr>
              <a:spLocks noChangeArrowheads="1"/>
            </p:cNvSpPr>
            <p:nvPr/>
          </p:nvSpPr>
          <p:spPr bwMode="auto">
            <a:xfrm>
              <a:off x="6113463" y="1784350"/>
              <a:ext cx="968375" cy="565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4"/>
            <p:cNvSpPr>
              <a:spLocks noChangeArrowheads="1"/>
            </p:cNvSpPr>
            <p:nvPr/>
          </p:nvSpPr>
          <p:spPr bwMode="auto">
            <a:xfrm>
              <a:off x="6113463" y="1784350"/>
              <a:ext cx="968375" cy="565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5"/>
            <p:cNvSpPr>
              <a:spLocks noEditPoints="1"/>
            </p:cNvSpPr>
            <p:nvPr/>
          </p:nvSpPr>
          <p:spPr bwMode="auto">
            <a:xfrm>
              <a:off x="6281738" y="3495675"/>
              <a:ext cx="460375" cy="1028700"/>
            </a:xfrm>
            <a:custGeom>
              <a:avLst/>
              <a:gdLst>
                <a:gd name="T0" fmla="*/ 0 w 290"/>
                <a:gd name="T1" fmla="*/ 44 h 648"/>
                <a:gd name="T2" fmla="*/ 2 w 290"/>
                <a:gd name="T3" fmla="*/ 0 h 648"/>
                <a:gd name="T4" fmla="*/ 34 w 290"/>
                <a:gd name="T5" fmla="*/ 28 h 648"/>
                <a:gd name="T6" fmla="*/ 0 w 290"/>
                <a:gd name="T7" fmla="*/ 44 h 648"/>
                <a:gd name="T8" fmla="*/ 286 w 290"/>
                <a:gd name="T9" fmla="*/ 648 h 648"/>
                <a:gd name="T10" fmla="*/ 12 w 290"/>
                <a:gd name="T11" fmla="*/ 30 h 648"/>
                <a:gd name="T12" fmla="*/ 12 w 290"/>
                <a:gd name="T13" fmla="*/ 28 h 648"/>
                <a:gd name="T14" fmla="*/ 16 w 290"/>
                <a:gd name="T15" fmla="*/ 28 h 648"/>
                <a:gd name="T16" fmla="*/ 290 w 290"/>
                <a:gd name="T17" fmla="*/ 648 h 648"/>
                <a:gd name="T18" fmla="*/ 290 w 290"/>
                <a:gd name="T19" fmla="*/ 648 h 648"/>
                <a:gd name="T20" fmla="*/ 286 w 290"/>
                <a:gd name="T21" fmla="*/ 648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0" h="648">
                  <a:moveTo>
                    <a:pt x="0" y="44"/>
                  </a:moveTo>
                  <a:lnTo>
                    <a:pt x="2" y="0"/>
                  </a:lnTo>
                  <a:lnTo>
                    <a:pt x="34" y="28"/>
                  </a:lnTo>
                  <a:lnTo>
                    <a:pt x="0" y="44"/>
                  </a:lnTo>
                  <a:close/>
                  <a:moveTo>
                    <a:pt x="286" y="648"/>
                  </a:moveTo>
                  <a:lnTo>
                    <a:pt x="12" y="30"/>
                  </a:lnTo>
                  <a:lnTo>
                    <a:pt x="12" y="28"/>
                  </a:lnTo>
                  <a:lnTo>
                    <a:pt x="16" y="28"/>
                  </a:lnTo>
                  <a:lnTo>
                    <a:pt x="290" y="648"/>
                  </a:lnTo>
                  <a:lnTo>
                    <a:pt x="290" y="648"/>
                  </a:lnTo>
                  <a:lnTo>
                    <a:pt x="286" y="64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6"/>
            <p:cNvSpPr>
              <a:spLocks noEditPoints="1"/>
            </p:cNvSpPr>
            <p:nvPr/>
          </p:nvSpPr>
          <p:spPr bwMode="auto">
            <a:xfrm>
              <a:off x="5589588" y="1552575"/>
              <a:ext cx="241300" cy="631825"/>
            </a:xfrm>
            <a:custGeom>
              <a:avLst/>
              <a:gdLst>
                <a:gd name="T0" fmla="*/ 36 w 152"/>
                <a:gd name="T1" fmla="*/ 368 h 398"/>
                <a:gd name="T2" fmla="*/ 4 w 152"/>
                <a:gd name="T3" fmla="*/ 398 h 398"/>
                <a:gd name="T4" fmla="*/ 0 w 152"/>
                <a:gd name="T5" fmla="*/ 354 h 398"/>
                <a:gd name="T6" fmla="*/ 36 w 152"/>
                <a:gd name="T7" fmla="*/ 368 h 398"/>
                <a:gd name="T8" fmla="*/ 152 w 152"/>
                <a:gd name="T9" fmla="*/ 2 h 398"/>
                <a:gd name="T10" fmla="*/ 18 w 152"/>
                <a:gd name="T11" fmla="*/ 368 h 398"/>
                <a:gd name="T12" fmla="*/ 14 w 152"/>
                <a:gd name="T13" fmla="*/ 370 h 398"/>
                <a:gd name="T14" fmla="*/ 14 w 152"/>
                <a:gd name="T15" fmla="*/ 366 h 398"/>
                <a:gd name="T16" fmla="*/ 146 w 152"/>
                <a:gd name="T17" fmla="*/ 0 h 398"/>
                <a:gd name="T18" fmla="*/ 150 w 152"/>
                <a:gd name="T19" fmla="*/ 0 h 398"/>
                <a:gd name="T20" fmla="*/ 152 w 152"/>
                <a:gd name="T21" fmla="*/ 2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2" h="398">
                  <a:moveTo>
                    <a:pt x="36" y="368"/>
                  </a:moveTo>
                  <a:lnTo>
                    <a:pt x="4" y="398"/>
                  </a:lnTo>
                  <a:lnTo>
                    <a:pt x="0" y="354"/>
                  </a:lnTo>
                  <a:lnTo>
                    <a:pt x="36" y="368"/>
                  </a:lnTo>
                  <a:close/>
                  <a:moveTo>
                    <a:pt x="152" y="2"/>
                  </a:moveTo>
                  <a:lnTo>
                    <a:pt x="18" y="368"/>
                  </a:lnTo>
                  <a:lnTo>
                    <a:pt x="14" y="370"/>
                  </a:lnTo>
                  <a:lnTo>
                    <a:pt x="14" y="366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7"/>
            <p:cNvSpPr>
              <a:spLocks noChangeArrowheads="1"/>
            </p:cNvSpPr>
            <p:nvPr/>
          </p:nvSpPr>
          <p:spPr bwMode="auto">
            <a:xfrm>
              <a:off x="4605338" y="1101725"/>
              <a:ext cx="1797050" cy="584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8"/>
            <p:cNvSpPr>
              <a:spLocks noChangeArrowheads="1"/>
            </p:cNvSpPr>
            <p:nvPr/>
          </p:nvSpPr>
          <p:spPr bwMode="auto">
            <a:xfrm>
              <a:off x="4608513" y="1101725"/>
              <a:ext cx="1790700" cy="584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19"/>
            <p:cNvSpPr>
              <a:spLocks noChangeArrowheads="1"/>
            </p:cNvSpPr>
            <p:nvPr/>
          </p:nvSpPr>
          <p:spPr bwMode="auto">
            <a:xfrm>
              <a:off x="6624638" y="3327400"/>
              <a:ext cx="266700" cy="2978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20"/>
            <p:cNvSpPr>
              <a:spLocks noChangeArrowheads="1"/>
            </p:cNvSpPr>
            <p:nvPr/>
          </p:nvSpPr>
          <p:spPr bwMode="auto">
            <a:xfrm>
              <a:off x="6624638" y="3327400"/>
              <a:ext cx="266700" cy="2978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21"/>
            <p:cNvSpPr>
              <a:spLocks noChangeArrowheads="1"/>
            </p:cNvSpPr>
            <p:nvPr/>
          </p:nvSpPr>
          <p:spPr bwMode="auto">
            <a:xfrm>
              <a:off x="4570413" y="4752975"/>
              <a:ext cx="2111375" cy="1143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22"/>
            <p:cNvSpPr>
              <a:spLocks noChangeArrowheads="1"/>
            </p:cNvSpPr>
            <p:nvPr/>
          </p:nvSpPr>
          <p:spPr bwMode="auto">
            <a:xfrm>
              <a:off x="4570413" y="4752975"/>
              <a:ext cx="2111375" cy="1143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3"/>
            <p:cNvSpPr>
              <a:spLocks noChangeArrowheads="1"/>
            </p:cNvSpPr>
            <p:nvPr/>
          </p:nvSpPr>
          <p:spPr bwMode="auto">
            <a:xfrm>
              <a:off x="4141788" y="5378450"/>
              <a:ext cx="457200" cy="927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4"/>
            <p:cNvSpPr>
              <a:spLocks noChangeArrowheads="1"/>
            </p:cNvSpPr>
            <p:nvPr/>
          </p:nvSpPr>
          <p:spPr bwMode="auto">
            <a:xfrm>
              <a:off x="4141788" y="5378450"/>
              <a:ext cx="457200" cy="92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25"/>
            <p:cNvSpPr>
              <a:spLocks noChangeArrowheads="1"/>
            </p:cNvSpPr>
            <p:nvPr/>
          </p:nvSpPr>
          <p:spPr bwMode="auto">
            <a:xfrm>
              <a:off x="2339752" y="1819275"/>
              <a:ext cx="25648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6"/>
            <p:cNvSpPr>
              <a:spLocks noChangeArrowheads="1"/>
            </p:cNvSpPr>
            <p:nvPr/>
          </p:nvSpPr>
          <p:spPr bwMode="auto">
            <a:xfrm>
              <a:off x="2643188" y="1841500"/>
              <a:ext cx="37510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</a:t>
              </a: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un bon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27"/>
            <p:cNvSpPr>
              <a:spLocks noChangeArrowheads="1"/>
            </p:cNvSpPr>
            <p:nvPr/>
          </p:nvSpPr>
          <p:spPr bwMode="auto">
            <a:xfrm>
              <a:off x="2083940" y="1962150"/>
              <a:ext cx="1232348" cy="29546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transparent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 qu’une idée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principale reprise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titre « accrocheur ».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seule lecture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doit donner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l’envie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découvrir sans tarder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reste de la planche.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faut absolument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éviter les titres dénués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sens comme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introduction »,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1re partie »… À l’opposé,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souviendra des titres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Jules Verne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donnait, dans 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ses romans,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différents chapitres.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savait donner envie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lecteurs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découvrir la suite 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19" name="Rectangle 52"/>
            <p:cNvSpPr>
              <a:spLocks noChangeArrowheads="1"/>
            </p:cNvSpPr>
            <p:nvPr/>
          </p:nvSpPr>
          <p:spPr bwMode="auto">
            <a:xfrm>
              <a:off x="3582988" y="4302125"/>
              <a:ext cx="5842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horizontal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21" name="Rectangle 54"/>
            <p:cNvSpPr>
              <a:spLocks noChangeArrowheads="1"/>
            </p:cNvSpPr>
            <p:nvPr/>
          </p:nvSpPr>
          <p:spPr bwMode="auto">
            <a:xfrm>
              <a:off x="6113462" y="1822450"/>
              <a:ext cx="9683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taille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caractères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assez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importante.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25" name="Rectangle 58"/>
            <p:cNvSpPr>
              <a:spLocks noChangeArrowheads="1"/>
            </p:cNvSpPr>
            <p:nvPr/>
          </p:nvSpPr>
          <p:spPr bwMode="auto">
            <a:xfrm>
              <a:off x="4788024" y="1136650"/>
              <a:ext cx="46647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Marges 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27" name="Rectangle 60"/>
            <p:cNvSpPr>
              <a:spLocks noChangeArrowheads="1"/>
            </p:cNvSpPr>
            <p:nvPr/>
          </p:nvSpPr>
          <p:spPr bwMode="auto">
            <a:xfrm>
              <a:off x="4608513" y="1279525"/>
              <a:ext cx="178752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indispensables tels les logos,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pagination, le copyright, on pourra y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placer les titres.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0" name="Rectangle 63"/>
            <p:cNvSpPr>
              <a:spLocks noChangeArrowheads="1"/>
            </p:cNvSpPr>
            <p:nvPr/>
          </p:nvSpPr>
          <p:spPr bwMode="auto">
            <a:xfrm>
              <a:off x="6732588" y="33686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1" name="Rectangle 64"/>
            <p:cNvSpPr>
              <a:spLocks noChangeArrowheads="1"/>
            </p:cNvSpPr>
            <p:nvPr/>
          </p:nvSpPr>
          <p:spPr bwMode="auto">
            <a:xfrm>
              <a:off x="6732588" y="3486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2" name="Rectangle 65"/>
            <p:cNvSpPr>
              <a:spLocks noChangeArrowheads="1"/>
            </p:cNvSpPr>
            <p:nvPr/>
          </p:nvSpPr>
          <p:spPr bwMode="auto">
            <a:xfrm>
              <a:off x="6732588" y="36004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3" name="Rectangle 66"/>
            <p:cNvSpPr>
              <a:spLocks noChangeArrowheads="1"/>
            </p:cNvSpPr>
            <p:nvPr/>
          </p:nvSpPr>
          <p:spPr bwMode="auto">
            <a:xfrm>
              <a:off x="6732588" y="37179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4" name="Rectangle 67"/>
            <p:cNvSpPr>
              <a:spLocks noChangeArrowheads="1"/>
            </p:cNvSpPr>
            <p:nvPr/>
          </p:nvSpPr>
          <p:spPr bwMode="auto">
            <a:xfrm>
              <a:off x="6732588" y="38385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5" name="Rectangle 68"/>
            <p:cNvSpPr>
              <a:spLocks noChangeArrowheads="1"/>
            </p:cNvSpPr>
            <p:nvPr/>
          </p:nvSpPr>
          <p:spPr bwMode="auto">
            <a:xfrm>
              <a:off x="6732588" y="39528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6" name="Rectangle 69"/>
            <p:cNvSpPr>
              <a:spLocks noChangeArrowheads="1"/>
            </p:cNvSpPr>
            <p:nvPr/>
          </p:nvSpPr>
          <p:spPr bwMode="auto">
            <a:xfrm>
              <a:off x="6732588" y="40703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7" name="Rectangle 70"/>
            <p:cNvSpPr>
              <a:spLocks noChangeArrowheads="1"/>
            </p:cNvSpPr>
            <p:nvPr/>
          </p:nvSpPr>
          <p:spPr bwMode="auto">
            <a:xfrm>
              <a:off x="6732588" y="41878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8" name="Rectangle 71"/>
            <p:cNvSpPr>
              <a:spLocks noChangeArrowheads="1"/>
            </p:cNvSpPr>
            <p:nvPr/>
          </p:nvSpPr>
          <p:spPr bwMode="auto">
            <a:xfrm>
              <a:off x="6732588" y="43021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9" name="Rectangle 72"/>
            <p:cNvSpPr>
              <a:spLocks noChangeArrowheads="1"/>
            </p:cNvSpPr>
            <p:nvPr/>
          </p:nvSpPr>
          <p:spPr bwMode="auto">
            <a:xfrm>
              <a:off x="6704013" y="441642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0" name="Rectangle 73"/>
            <p:cNvSpPr>
              <a:spLocks noChangeArrowheads="1"/>
            </p:cNvSpPr>
            <p:nvPr/>
          </p:nvSpPr>
          <p:spPr bwMode="auto">
            <a:xfrm>
              <a:off x="6704013" y="45339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1" name="Rectangle 74"/>
            <p:cNvSpPr>
              <a:spLocks noChangeArrowheads="1"/>
            </p:cNvSpPr>
            <p:nvPr/>
          </p:nvSpPr>
          <p:spPr bwMode="auto">
            <a:xfrm>
              <a:off x="6704013" y="465137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2" name="Rectangle 75"/>
            <p:cNvSpPr>
              <a:spLocks noChangeArrowheads="1"/>
            </p:cNvSpPr>
            <p:nvPr/>
          </p:nvSpPr>
          <p:spPr bwMode="auto">
            <a:xfrm>
              <a:off x="6704013" y="476885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3" name="Rectangle 76"/>
            <p:cNvSpPr>
              <a:spLocks noChangeArrowheads="1"/>
            </p:cNvSpPr>
            <p:nvPr/>
          </p:nvSpPr>
          <p:spPr bwMode="auto">
            <a:xfrm>
              <a:off x="6688138" y="4908550"/>
              <a:ext cx="157094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4" name="Rectangle 77"/>
            <p:cNvSpPr>
              <a:spLocks noChangeArrowheads="1"/>
            </p:cNvSpPr>
            <p:nvPr/>
          </p:nvSpPr>
          <p:spPr bwMode="auto">
            <a:xfrm>
              <a:off x="6704013" y="50927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5" name="Rectangle 78"/>
            <p:cNvSpPr>
              <a:spLocks noChangeArrowheads="1"/>
            </p:cNvSpPr>
            <p:nvPr/>
          </p:nvSpPr>
          <p:spPr bwMode="auto">
            <a:xfrm>
              <a:off x="6704013" y="52070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6" name="Rectangle 79"/>
            <p:cNvSpPr>
              <a:spLocks noChangeArrowheads="1"/>
            </p:cNvSpPr>
            <p:nvPr/>
          </p:nvSpPr>
          <p:spPr bwMode="auto">
            <a:xfrm>
              <a:off x="6704013" y="532447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7" name="Rectangle 80"/>
            <p:cNvSpPr>
              <a:spLocks noChangeArrowheads="1"/>
            </p:cNvSpPr>
            <p:nvPr/>
          </p:nvSpPr>
          <p:spPr bwMode="auto">
            <a:xfrm>
              <a:off x="6704013" y="544195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8" name="Rectangle 81"/>
            <p:cNvSpPr>
              <a:spLocks noChangeArrowheads="1"/>
            </p:cNvSpPr>
            <p:nvPr/>
          </p:nvSpPr>
          <p:spPr bwMode="auto">
            <a:xfrm>
              <a:off x="6704013" y="555942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9" name="Rectangle 82"/>
            <p:cNvSpPr>
              <a:spLocks noChangeArrowheads="1"/>
            </p:cNvSpPr>
            <p:nvPr/>
          </p:nvSpPr>
          <p:spPr bwMode="auto">
            <a:xfrm>
              <a:off x="6704013" y="567372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0" name="Rectangle 83"/>
            <p:cNvSpPr>
              <a:spLocks noChangeArrowheads="1"/>
            </p:cNvSpPr>
            <p:nvPr/>
          </p:nvSpPr>
          <p:spPr bwMode="auto">
            <a:xfrm>
              <a:off x="6704013" y="57912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1" name="Rectangle 84"/>
            <p:cNvSpPr>
              <a:spLocks noChangeArrowheads="1"/>
            </p:cNvSpPr>
            <p:nvPr/>
          </p:nvSpPr>
          <p:spPr bwMode="auto">
            <a:xfrm>
              <a:off x="6704013" y="590867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2" name="Rectangle 85"/>
            <p:cNvSpPr>
              <a:spLocks noChangeArrowheads="1"/>
            </p:cNvSpPr>
            <p:nvPr/>
          </p:nvSpPr>
          <p:spPr bwMode="auto">
            <a:xfrm>
              <a:off x="6704013" y="602297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3" name="Rectangle 86"/>
            <p:cNvSpPr>
              <a:spLocks noChangeArrowheads="1"/>
            </p:cNvSpPr>
            <p:nvPr/>
          </p:nvSpPr>
          <p:spPr bwMode="auto">
            <a:xfrm>
              <a:off x="6704013" y="614362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4" name="Rectangle 87"/>
            <p:cNvSpPr>
              <a:spLocks noChangeArrowheads="1"/>
            </p:cNvSpPr>
            <p:nvPr/>
          </p:nvSpPr>
          <p:spPr bwMode="auto">
            <a:xfrm>
              <a:off x="4561218" y="4775200"/>
              <a:ext cx="2120570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technique de l’ascenseur. Il s’agit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quatorzième planche d’un support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 qui en comporte vingt-quatre.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technique peut aussi être utilisée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les titres plutôt qu’avec les numéros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planches. Elle permet aux stagiaires (et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formateur) de savoir en permanence où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en sont dans le déroulement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3" name="Rectangle 96"/>
            <p:cNvSpPr>
              <a:spLocks noChangeArrowheads="1"/>
            </p:cNvSpPr>
            <p:nvPr/>
          </p:nvSpPr>
          <p:spPr bwMode="auto">
            <a:xfrm>
              <a:off x="4234204" y="5422900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4" name="Rectangle 97"/>
            <p:cNvSpPr>
              <a:spLocks noChangeArrowheads="1"/>
            </p:cNvSpPr>
            <p:nvPr/>
          </p:nvSpPr>
          <p:spPr bwMode="auto">
            <a:xfrm>
              <a:off x="4234204" y="5553075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5" name="Rectangle 98"/>
            <p:cNvSpPr>
              <a:spLocks noChangeArrowheads="1"/>
            </p:cNvSpPr>
            <p:nvPr/>
          </p:nvSpPr>
          <p:spPr bwMode="auto">
            <a:xfrm>
              <a:off x="4234204" y="5680075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6" name="Rectangle 99"/>
            <p:cNvSpPr>
              <a:spLocks noChangeArrowheads="1"/>
            </p:cNvSpPr>
            <p:nvPr/>
          </p:nvSpPr>
          <p:spPr bwMode="auto">
            <a:xfrm>
              <a:off x="4198938" y="5829300"/>
              <a:ext cx="362279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4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7" name="Rectangle 100"/>
            <p:cNvSpPr>
              <a:spLocks noChangeArrowheads="1"/>
            </p:cNvSpPr>
            <p:nvPr/>
          </p:nvSpPr>
          <p:spPr bwMode="auto">
            <a:xfrm>
              <a:off x="4234204" y="6010275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8" name="Rectangle 101"/>
            <p:cNvSpPr>
              <a:spLocks noChangeArrowheads="1"/>
            </p:cNvSpPr>
            <p:nvPr/>
          </p:nvSpPr>
          <p:spPr bwMode="auto">
            <a:xfrm>
              <a:off x="4234204" y="6137275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 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Rectangle 59"/>
            <p:cNvSpPr>
              <a:spLocks noChangeArrowheads="1"/>
            </p:cNvSpPr>
            <p:nvPr/>
          </p:nvSpPr>
          <p:spPr bwMode="auto">
            <a:xfrm>
              <a:off x="5284788" y="1158875"/>
              <a:ext cx="9008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</a:t>
              </a: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outre les mentions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02871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BONNE PRÉSENTATION D’UNE PLANCHE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L’ACTIVATION DU DIAPORAMA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3394719" y="1790115"/>
            <a:ext cx="2350479" cy="3799125"/>
            <a:chOff x="3657600" y="2057251"/>
            <a:chExt cx="1828800" cy="2955925"/>
          </a:xfrm>
        </p:grpSpPr>
        <p:sp>
          <p:nvSpPr>
            <p:cNvPr id="72" name="AutoShape 3"/>
            <p:cNvSpPr>
              <a:spLocks noChangeAspect="1" noChangeArrowheads="1" noTextEdit="1"/>
            </p:cNvSpPr>
            <p:nvPr/>
          </p:nvSpPr>
          <p:spPr bwMode="auto">
            <a:xfrm>
              <a:off x="3657600" y="2057251"/>
              <a:ext cx="1828800" cy="2952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5125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715922" y="2060426"/>
              <a:ext cx="1766131" cy="2952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3717925" y="2063601"/>
              <a:ext cx="1765300" cy="2943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7"/>
            <p:cNvSpPr>
              <a:spLocks noEditPoints="1"/>
            </p:cNvSpPr>
            <p:nvPr/>
          </p:nvSpPr>
          <p:spPr bwMode="auto">
            <a:xfrm>
              <a:off x="3657600" y="4019401"/>
              <a:ext cx="1397000" cy="587375"/>
            </a:xfrm>
            <a:custGeom>
              <a:avLst/>
              <a:gdLst>
                <a:gd name="T0" fmla="*/ 488 w 880"/>
                <a:gd name="T1" fmla="*/ 10 h 370"/>
                <a:gd name="T2" fmla="*/ 526 w 880"/>
                <a:gd name="T3" fmla="*/ 4 h 370"/>
                <a:gd name="T4" fmla="*/ 584 w 880"/>
                <a:gd name="T5" fmla="*/ 20 h 370"/>
                <a:gd name="T6" fmla="*/ 686 w 880"/>
                <a:gd name="T7" fmla="*/ 40 h 370"/>
                <a:gd name="T8" fmla="*/ 688 w 880"/>
                <a:gd name="T9" fmla="*/ 30 h 370"/>
                <a:gd name="T10" fmla="*/ 714 w 880"/>
                <a:gd name="T11" fmla="*/ 48 h 370"/>
                <a:gd name="T12" fmla="*/ 748 w 880"/>
                <a:gd name="T13" fmla="*/ 52 h 370"/>
                <a:gd name="T14" fmla="*/ 784 w 880"/>
                <a:gd name="T15" fmla="*/ 82 h 370"/>
                <a:gd name="T16" fmla="*/ 812 w 880"/>
                <a:gd name="T17" fmla="*/ 86 h 370"/>
                <a:gd name="T18" fmla="*/ 836 w 880"/>
                <a:gd name="T19" fmla="*/ 118 h 370"/>
                <a:gd name="T20" fmla="*/ 858 w 880"/>
                <a:gd name="T21" fmla="*/ 128 h 370"/>
                <a:gd name="T22" fmla="*/ 870 w 880"/>
                <a:gd name="T23" fmla="*/ 184 h 370"/>
                <a:gd name="T24" fmla="*/ 876 w 880"/>
                <a:gd name="T25" fmla="*/ 164 h 370"/>
                <a:gd name="T26" fmla="*/ 868 w 880"/>
                <a:gd name="T27" fmla="*/ 198 h 370"/>
                <a:gd name="T28" fmla="*/ 856 w 880"/>
                <a:gd name="T29" fmla="*/ 226 h 370"/>
                <a:gd name="T30" fmla="*/ 852 w 880"/>
                <a:gd name="T31" fmla="*/ 250 h 370"/>
                <a:gd name="T32" fmla="*/ 786 w 880"/>
                <a:gd name="T33" fmla="*/ 288 h 370"/>
                <a:gd name="T34" fmla="*/ 814 w 880"/>
                <a:gd name="T35" fmla="*/ 282 h 370"/>
                <a:gd name="T36" fmla="*/ 720 w 880"/>
                <a:gd name="T37" fmla="*/ 318 h 370"/>
                <a:gd name="T38" fmla="*/ 748 w 880"/>
                <a:gd name="T39" fmla="*/ 318 h 370"/>
                <a:gd name="T40" fmla="*/ 682 w 880"/>
                <a:gd name="T41" fmla="*/ 330 h 370"/>
                <a:gd name="T42" fmla="*/ 658 w 880"/>
                <a:gd name="T43" fmla="*/ 336 h 370"/>
                <a:gd name="T44" fmla="*/ 610 w 880"/>
                <a:gd name="T45" fmla="*/ 356 h 370"/>
                <a:gd name="T46" fmla="*/ 564 w 880"/>
                <a:gd name="T47" fmla="*/ 354 h 370"/>
                <a:gd name="T48" fmla="*/ 482 w 880"/>
                <a:gd name="T49" fmla="*/ 360 h 370"/>
                <a:gd name="T50" fmla="*/ 458 w 880"/>
                <a:gd name="T51" fmla="*/ 360 h 370"/>
                <a:gd name="T52" fmla="*/ 394 w 880"/>
                <a:gd name="T53" fmla="*/ 370 h 370"/>
                <a:gd name="T54" fmla="*/ 364 w 880"/>
                <a:gd name="T55" fmla="*/ 358 h 370"/>
                <a:gd name="T56" fmla="*/ 258 w 880"/>
                <a:gd name="T57" fmla="*/ 344 h 370"/>
                <a:gd name="T58" fmla="*/ 258 w 880"/>
                <a:gd name="T59" fmla="*/ 354 h 370"/>
                <a:gd name="T60" fmla="*/ 230 w 880"/>
                <a:gd name="T61" fmla="*/ 348 h 370"/>
                <a:gd name="T62" fmla="*/ 134 w 880"/>
                <a:gd name="T63" fmla="*/ 308 h 370"/>
                <a:gd name="T64" fmla="*/ 160 w 880"/>
                <a:gd name="T65" fmla="*/ 330 h 370"/>
                <a:gd name="T66" fmla="*/ 72 w 880"/>
                <a:gd name="T67" fmla="*/ 278 h 370"/>
                <a:gd name="T68" fmla="*/ 100 w 880"/>
                <a:gd name="T69" fmla="*/ 304 h 370"/>
                <a:gd name="T70" fmla="*/ 26 w 880"/>
                <a:gd name="T71" fmla="*/ 234 h 370"/>
                <a:gd name="T72" fmla="*/ 50 w 880"/>
                <a:gd name="T73" fmla="*/ 260 h 370"/>
                <a:gd name="T74" fmla="*/ 18 w 880"/>
                <a:gd name="T75" fmla="*/ 242 h 370"/>
                <a:gd name="T76" fmla="*/ 10 w 880"/>
                <a:gd name="T77" fmla="*/ 186 h 370"/>
                <a:gd name="T78" fmla="*/ 0 w 880"/>
                <a:gd name="T79" fmla="*/ 204 h 370"/>
                <a:gd name="T80" fmla="*/ 10 w 880"/>
                <a:gd name="T81" fmla="*/ 172 h 370"/>
                <a:gd name="T82" fmla="*/ 18 w 880"/>
                <a:gd name="T83" fmla="*/ 148 h 370"/>
                <a:gd name="T84" fmla="*/ 34 w 880"/>
                <a:gd name="T85" fmla="*/ 112 h 370"/>
                <a:gd name="T86" fmla="*/ 70 w 880"/>
                <a:gd name="T87" fmla="*/ 94 h 370"/>
                <a:gd name="T88" fmla="*/ 88 w 880"/>
                <a:gd name="T89" fmla="*/ 72 h 370"/>
                <a:gd name="T90" fmla="*/ 134 w 880"/>
                <a:gd name="T91" fmla="*/ 62 h 370"/>
                <a:gd name="T92" fmla="*/ 152 w 880"/>
                <a:gd name="T93" fmla="*/ 44 h 370"/>
                <a:gd name="T94" fmla="*/ 178 w 880"/>
                <a:gd name="T95" fmla="*/ 34 h 370"/>
                <a:gd name="T96" fmla="*/ 270 w 880"/>
                <a:gd name="T97" fmla="*/ 22 h 370"/>
                <a:gd name="T98" fmla="*/ 284 w 880"/>
                <a:gd name="T99" fmla="*/ 20 h 370"/>
                <a:gd name="T100" fmla="*/ 350 w 880"/>
                <a:gd name="T101" fmla="*/ 12 h 370"/>
                <a:gd name="T102" fmla="*/ 394 w 880"/>
                <a:gd name="T103" fmla="*/ 0 h 370"/>
                <a:gd name="T104" fmla="*/ 444 w 880"/>
                <a:gd name="T105" fmla="*/ 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80" h="370">
                  <a:moveTo>
                    <a:pt x="488" y="10"/>
                  </a:moveTo>
                  <a:lnTo>
                    <a:pt x="482" y="10"/>
                  </a:lnTo>
                  <a:lnTo>
                    <a:pt x="484" y="0"/>
                  </a:lnTo>
                  <a:lnTo>
                    <a:pt x="488" y="0"/>
                  </a:lnTo>
                  <a:lnTo>
                    <a:pt x="488" y="10"/>
                  </a:lnTo>
                  <a:close/>
                  <a:moveTo>
                    <a:pt x="556" y="14"/>
                  </a:moveTo>
                  <a:lnTo>
                    <a:pt x="526" y="12"/>
                  </a:lnTo>
                  <a:lnTo>
                    <a:pt x="516" y="12"/>
                  </a:lnTo>
                  <a:lnTo>
                    <a:pt x="518" y="2"/>
                  </a:lnTo>
                  <a:lnTo>
                    <a:pt x="526" y="4"/>
                  </a:lnTo>
                  <a:lnTo>
                    <a:pt x="556" y="6"/>
                  </a:lnTo>
                  <a:lnTo>
                    <a:pt x="556" y="14"/>
                  </a:lnTo>
                  <a:close/>
                  <a:moveTo>
                    <a:pt x="622" y="26"/>
                  </a:moveTo>
                  <a:lnTo>
                    <a:pt x="608" y="22"/>
                  </a:lnTo>
                  <a:lnTo>
                    <a:pt x="584" y="20"/>
                  </a:lnTo>
                  <a:lnTo>
                    <a:pt x="586" y="10"/>
                  </a:lnTo>
                  <a:lnTo>
                    <a:pt x="610" y="12"/>
                  </a:lnTo>
                  <a:lnTo>
                    <a:pt x="622" y="16"/>
                  </a:lnTo>
                  <a:lnTo>
                    <a:pt x="622" y="26"/>
                  </a:lnTo>
                  <a:close/>
                  <a:moveTo>
                    <a:pt x="686" y="40"/>
                  </a:moveTo>
                  <a:lnTo>
                    <a:pt x="682" y="38"/>
                  </a:lnTo>
                  <a:lnTo>
                    <a:pt x="648" y="30"/>
                  </a:lnTo>
                  <a:lnTo>
                    <a:pt x="650" y="22"/>
                  </a:lnTo>
                  <a:lnTo>
                    <a:pt x="684" y="30"/>
                  </a:lnTo>
                  <a:lnTo>
                    <a:pt x="688" y="30"/>
                  </a:lnTo>
                  <a:lnTo>
                    <a:pt x="686" y="40"/>
                  </a:lnTo>
                  <a:close/>
                  <a:moveTo>
                    <a:pt x="748" y="64"/>
                  </a:moveTo>
                  <a:lnTo>
                    <a:pt x="746" y="62"/>
                  </a:lnTo>
                  <a:lnTo>
                    <a:pt x="728" y="56"/>
                  </a:lnTo>
                  <a:lnTo>
                    <a:pt x="714" y="48"/>
                  </a:lnTo>
                  <a:lnTo>
                    <a:pt x="712" y="48"/>
                  </a:lnTo>
                  <a:lnTo>
                    <a:pt x="716" y="40"/>
                  </a:lnTo>
                  <a:lnTo>
                    <a:pt x="718" y="40"/>
                  </a:lnTo>
                  <a:lnTo>
                    <a:pt x="734" y="46"/>
                  </a:lnTo>
                  <a:lnTo>
                    <a:pt x="748" y="52"/>
                  </a:lnTo>
                  <a:lnTo>
                    <a:pt x="752" y="54"/>
                  </a:lnTo>
                  <a:lnTo>
                    <a:pt x="748" y="64"/>
                  </a:lnTo>
                  <a:close/>
                  <a:moveTo>
                    <a:pt x="808" y="94"/>
                  </a:moveTo>
                  <a:lnTo>
                    <a:pt x="798" y="88"/>
                  </a:lnTo>
                  <a:lnTo>
                    <a:pt x="784" y="82"/>
                  </a:lnTo>
                  <a:lnTo>
                    <a:pt x="774" y="74"/>
                  </a:lnTo>
                  <a:lnTo>
                    <a:pt x="780" y="66"/>
                  </a:lnTo>
                  <a:lnTo>
                    <a:pt x="790" y="72"/>
                  </a:lnTo>
                  <a:lnTo>
                    <a:pt x="802" y="80"/>
                  </a:lnTo>
                  <a:lnTo>
                    <a:pt x="812" y="86"/>
                  </a:lnTo>
                  <a:lnTo>
                    <a:pt x="808" y="94"/>
                  </a:lnTo>
                  <a:close/>
                  <a:moveTo>
                    <a:pt x="854" y="138"/>
                  </a:moveTo>
                  <a:lnTo>
                    <a:pt x="850" y="134"/>
                  </a:lnTo>
                  <a:lnTo>
                    <a:pt x="844" y="126"/>
                  </a:lnTo>
                  <a:lnTo>
                    <a:pt x="836" y="118"/>
                  </a:lnTo>
                  <a:lnTo>
                    <a:pt x="828" y="110"/>
                  </a:lnTo>
                  <a:lnTo>
                    <a:pt x="834" y="104"/>
                  </a:lnTo>
                  <a:lnTo>
                    <a:pt x="844" y="110"/>
                  </a:lnTo>
                  <a:lnTo>
                    <a:pt x="852" y="118"/>
                  </a:lnTo>
                  <a:lnTo>
                    <a:pt x="858" y="128"/>
                  </a:lnTo>
                  <a:lnTo>
                    <a:pt x="862" y="134"/>
                  </a:lnTo>
                  <a:lnTo>
                    <a:pt x="854" y="138"/>
                  </a:lnTo>
                  <a:close/>
                  <a:moveTo>
                    <a:pt x="868" y="198"/>
                  </a:moveTo>
                  <a:lnTo>
                    <a:pt x="870" y="194"/>
                  </a:lnTo>
                  <a:lnTo>
                    <a:pt x="870" y="184"/>
                  </a:lnTo>
                  <a:lnTo>
                    <a:pt x="870" y="176"/>
                  </a:lnTo>
                  <a:lnTo>
                    <a:pt x="868" y="166"/>
                  </a:lnTo>
                  <a:lnTo>
                    <a:pt x="866" y="162"/>
                  </a:lnTo>
                  <a:lnTo>
                    <a:pt x="876" y="160"/>
                  </a:lnTo>
                  <a:lnTo>
                    <a:pt x="876" y="164"/>
                  </a:lnTo>
                  <a:lnTo>
                    <a:pt x="878" y="174"/>
                  </a:lnTo>
                  <a:lnTo>
                    <a:pt x="880" y="186"/>
                  </a:lnTo>
                  <a:lnTo>
                    <a:pt x="878" y="196"/>
                  </a:lnTo>
                  <a:lnTo>
                    <a:pt x="878" y="200"/>
                  </a:lnTo>
                  <a:lnTo>
                    <a:pt x="868" y="198"/>
                  </a:lnTo>
                  <a:close/>
                  <a:moveTo>
                    <a:pt x="834" y="252"/>
                  </a:moveTo>
                  <a:lnTo>
                    <a:pt x="836" y="252"/>
                  </a:lnTo>
                  <a:lnTo>
                    <a:pt x="844" y="242"/>
                  </a:lnTo>
                  <a:lnTo>
                    <a:pt x="852" y="234"/>
                  </a:lnTo>
                  <a:lnTo>
                    <a:pt x="856" y="226"/>
                  </a:lnTo>
                  <a:lnTo>
                    <a:pt x="858" y="224"/>
                  </a:lnTo>
                  <a:lnTo>
                    <a:pt x="866" y="228"/>
                  </a:lnTo>
                  <a:lnTo>
                    <a:pt x="864" y="234"/>
                  </a:lnTo>
                  <a:lnTo>
                    <a:pt x="858" y="242"/>
                  </a:lnTo>
                  <a:lnTo>
                    <a:pt x="852" y="250"/>
                  </a:lnTo>
                  <a:lnTo>
                    <a:pt x="844" y="260"/>
                  </a:lnTo>
                  <a:lnTo>
                    <a:pt x="842" y="260"/>
                  </a:lnTo>
                  <a:lnTo>
                    <a:pt x="834" y="252"/>
                  </a:lnTo>
                  <a:close/>
                  <a:moveTo>
                    <a:pt x="782" y="290"/>
                  </a:moveTo>
                  <a:lnTo>
                    <a:pt x="786" y="288"/>
                  </a:lnTo>
                  <a:lnTo>
                    <a:pt x="798" y="282"/>
                  </a:lnTo>
                  <a:lnTo>
                    <a:pt x="808" y="274"/>
                  </a:lnTo>
                  <a:lnTo>
                    <a:pt x="814" y="270"/>
                  </a:lnTo>
                  <a:lnTo>
                    <a:pt x="818" y="278"/>
                  </a:lnTo>
                  <a:lnTo>
                    <a:pt x="814" y="282"/>
                  </a:lnTo>
                  <a:lnTo>
                    <a:pt x="802" y="290"/>
                  </a:lnTo>
                  <a:lnTo>
                    <a:pt x="790" y="296"/>
                  </a:lnTo>
                  <a:lnTo>
                    <a:pt x="786" y="298"/>
                  </a:lnTo>
                  <a:lnTo>
                    <a:pt x="782" y="290"/>
                  </a:lnTo>
                  <a:close/>
                  <a:moveTo>
                    <a:pt x="720" y="318"/>
                  </a:moveTo>
                  <a:lnTo>
                    <a:pt x="730" y="314"/>
                  </a:lnTo>
                  <a:lnTo>
                    <a:pt x="746" y="308"/>
                  </a:lnTo>
                  <a:lnTo>
                    <a:pt x="756" y="304"/>
                  </a:lnTo>
                  <a:lnTo>
                    <a:pt x="760" y="312"/>
                  </a:lnTo>
                  <a:lnTo>
                    <a:pt x="748" y="318"/>
                  </a:lnTo>
                  <a:lnTo>
                    <a:pt x="734" y="322"/>
                  </a:lnTo>
                  <a:lnTo>
                    <a:pt x="724" y="326"/>
                  </a:lnTo>
                  <a:lnTo>
                    <a:pt x="720" y="318"/>
                  </a:lnTo>
                  <a:close/>
                  <a:moveTo>
                    <a:pt x="658" y="336"/>
                  </a:moveTo>
                  <a:lnTo>
                    <a:pt x="682" y="330"/>
                  </a:lnTo>
                  <a:lnTo>
                    <a:pt x="694" y="326"/>
                  </a:lnTo>
                  <a:lnTo>
                    <a:pt x="696" y="336"/>
                  </a:lnTo>
                  <a:lnTo>
                    <a:pt x="684" y="340"/>
                  </a:lnTo>
                  <a:lnTo>
                    <a:pt x="658" y="346"/>
                  </a:lnTo>
                  <a:lnTo>
                    <a:pt x="658" y="336"/>
                  </a:lnTo>
                  <a:close/>
                  <a:moveTo>
                    <a:pt x="592" y="348"/>
                  </a:moveTo>
                  <a:lnTo>
                    <a:pt x="608" y="348"/>
                  </a:lnTo>
                  <a:lnTo>
                    <a:pt x="630" y="342"/>
                  </a:lnTo>
                  <a:lnTo>
                    <a:pt x="630" y="352"/>
                  </a:lnTo>
                  <a:lnTo>
                    <a:pt x="610" y="356"/>
                  </a:lnTo>
                  <a:lnTo>
                    <a:pt x="594" y="358"/>
                  </a:lnTo>
                  <a:lnTo>
                    <a:pt x="592" y="348"/>
                  </a:lnTo>
                  <a:close/>
                  <a:moveTo>
                    <a:pt x="524" y="358"/>
                  </a:moveTo>
                  <a:lnTo>
                    <a:pt x="526" y="358"/>
                  </a:lnTo>
                  <a:lnTo>
                    <a:pt x="564" y="354"/>
                  </a:lnTo>
                  <a:lnTo>
                    <a:pt x="564" y="362"/>
                  </a:lnTo>
                  <a:lnTo>
                    <a:pt x="526" y="366"/>
                  </a:lnTo>
                  <a:lnTo>
                    <a:pt x="524" y="358"/>
                  </a:lnTo>
                  <a:close/>
                  <a:moveTo>
                    <a:pt x="458" y="360"/>
                  </a:moveTo>
                  <a:lnTo>
                    <a:pt x="482" y="360"/>
                  </a:lnTo>
                  <a:lnTo>
                    <a:pt x="498" y="358"/>
                  </a:lnTo>
                  <a:lnTo>
                    <a:pt x="498" y="368"/>
                  </a:lnTo>
                  <a:lnTo>
                    <a:pt x="484" y="370"/>
                  </a:lnTo>
                  <a:lnTo>
                    <a:pt x="460" y="370"/>
                  </a:lnTo>
                  <a:lnTo>
                    <a:pt x="458" y="360"/>
                  </a:lnTo>
                  <a:close/>
                  <a:moveTo>
                    <a:pt x="392" y="360"/>
                  </a:moveTo>
                  <a:lnTo>
                    <a:pt x="394" y="360"/>
                  </a:lnTo>
                  <a:lnTo>
                    <a:pt x="430" y="360"/>
                  </a:lnTo>
                  <a:lnTo>
                    <a:pt x="430" y="370"/>
                  </a:lnTo>
                  <a:lnTo>
                    <a:pt x="394" y="370"/>
                  </a:lnTo>
                  <a:lnTo>
                    <a:pt x="392" y="370"/>
                  </a:lnTo>
                  <a:lnTo>
                    <a:pt x="392" y="360"/>
                  </a:lnTo>
                  <a:close/>
                  <a:moveTo>
                    <a:pt x="326" y="354"/>
                  </a:moveTo>
                  <a:lnTo>
                    <a:pt x="352" y="358"/>
                  </a:lnTo>
                  <a:lnTo>
                    <a:pt x="364" y="358"/>
                  </a:lnTo>
                  <a:lnTo>
                    <a:pt x="364" y="366"/>
                  </a:lnTo>
                  <a:lnTo>
                    <a:pt x="350" y="366"/>
                  </a:lnTo>
                  <a:lnTo>
                    <a:pt x="324" y="364"/>
                  </a:lnTo>
                  <a:lnTo>
                    <a:pt x="326" y="354"/>
                  </a:lnTo>
                  <a:close/>
                  <a:moveTo>
                    <a:pt x="258" y="344"/>
                  </a:moveTo>
                  <a:lnTo>
                    <a:pt x="270" y="348"/>
                  </a:lnTo>
                  <a:lnTo>
                    <a:pt x="296" y="350"/>
                  </a:lnTo>
                  <a:lnTo>
                    <a:pt x="296" y="360"/>
                  </a:lnTo>
                  <a:lnTo>
                    <a:pt x="268" y="356"/>
                  </a:lnTo>
                  <a:lnTo>
                    <a:pt x="258" y="354"/>
                  </a:lnTo>
                  <a:lnTo>
                    <a:pt x="258" y="344"/>
                  </a:lnTo>
                  <a:close/>
                  <a:moveTo>
                    <a:pt x="196" y="330"/>
                  </a:moveTo>
                  <a:lnTo>
                    <a:pt x="196" y="332"/>
                  </a:lnTo>
                  <a:lnTo>
                    <a:pt x="232" y="340"/>
                  </a:lnTo>
                  <a:lnTo>
                    <a:pt x="230" y="348"/>
                  </a:lnTo>
                  <a:lnTo>
                    <a:pt x="194" y="340"/>
                  </a:lnTo>
                  <a:lnTo>
                    <a:pt x="192" y="340"/>
                  </a:lnTo>
                  <a:lnTo>
                    <a:pt x="196" y="330"/>
                  </a:lnTo>
                  <a:close/>
                  <a:moveTo>
                    <a:pt x="132" y="308"/>
                  </a:moveTo>
                  <a:lnTo>
                    <a:pt x="134" y="308"/>
                  </a:lnTo>
                  <a:lnTo>
                    <a:pt x="148" y="314"/>
                  </a:lnTo>
                  <a:lnTo>
                    <a:pt x="164" y="320"/>
                  </a:lnTo>
                  <a:lnTo>
                    <a:pt x="168" y="322"/>
                  </a:lnTo>
                  <a:lnTo>
                    <a:pt x="164" y="330"/>
                  </a:lnTo>
                  <a:lnTo>
                    <a:pt x="160" y="330"/>
                  </a:lnTo>
                  <a:lnTo>
                    <a:pt x="144" y="322"/>
                  </a:lnTo>
                  <a:lnTo>
                    <a:pt x="130" y="316"/>
                  </a:lnTo>
                  <a:lnTo>
                    <a:pt x="128" y="316"/>
                  </a:lnTo>
                  <a:lnTo>
                    <a:pt x="132" y="308"/>
                  </a:lnTo>
                  <a:close/>
                  <a:moveTo>
                    <a:pt x="72" y="278"/>
                  </a:moveTo>
                  <a:lnTo>
                    <a:pt x="80" y="282"/>
                  </a:lnTo>
                  <a:lnTo>
                    <a:pt x="92" y="288"/>
                  </a:lnTo>
                  <a:lnTo>
                    <a:pt x="106" y="296"/>
                  </a:lnTo>
                  <a:lnTo>
                    <a:pt x="102" y="304"/>
                  </a:lnTo>
                  <a:lnTo>
                    <a:pt x="100" y="304"/>
                  </a:lnTo>
                  <a:lnTo>
                    <a:pt x="88" y="296"/>
                  </a:lnTo>
                  <a:lnTo>
                    <a:pt x="76" y="290"/>
                  </a:lnTo>
                  <a:lnTo>
                    <a:pt x="68" y="286"/>
                  </a:lnTo>
                  <a:lnTo>
                    <a:pt x="72" y="278"/>
                  </a:lnTo>
                  <a:close/>
                  <a:moveTo>
                    <a:pt x="26" y="234"/>
                  </a:moveTo>
                  <a:lnTo>
                    <a:pt x="28" y="236"/>
                  </a:lnTo>
                  <a:lnTo>
                    <a:pt x="34" y="244"/>
                  </a:lnTo>
                  <a:lnTo>
                    <a:pt x="42" y="252"/>
                  </a:lnTo>
                  <a:lnTo>
                    <a:pt x="50" y="260"/>
                  </a:lnTo>
                  <a:lnTo>
                    <a:pt x="50" y="260"/>
                  </a:lnTo>
                  <a:lnTo>
                    <a:pt x="46" y="268"/>
                  </a:lnTo>
                  <a:lnTo>
                    <a:pt x="44" y="268"/>
                  </a:lnTo>
                  <a:lnTo>
                    <a:pt x="36" y="260"/>
                  </a:lnTo>
                  <a:lnTo>
                    <a:pt x="28" y="250"/>
                  </a:lnTo>
                  <a:lnTo>
                    <a:pt x="18" y="242"/>
                  </a:lnTo>
                  <a:lnTo>
                    <a:pt x="18" y="238"/>
                  </a:lnTo>
                  <a:lnTo>
                    <a:pt x="26" y="234"/>
                  </a:lnTo>
                  <a:close/>
                  <a:moveTo>
                    <a:pt x="10" y="172"/>
                  </a:moveTo>
                  <a:lnTo>
                    <a:pt x="10" y="176"/>
                  </a:lnTo>
                  <a:lnTo>
                    <a:pt x="10" y="186"/>
                  </a:lnTo>
                  <a:lnTo>
                    <a:pt x="10" y="194"/>
                  </a:lnTo>
                  <a:lnTo>
                    <a:pt x="10" y="202"/>
                  </a:lnTo>
                  <a:lnTo>
                    <a:pt x="12" y="208"/>
                  </a:lnTo>
                  <a:lnTo>
                    <a:pt x="4" y="212"/>
                  </a:lnTo>
                  <a:lnTo>
                    <a:pt x="0" y="204"/>
                  </a:lnTo>
                  <a:lnTo>
                    <a:pt x="0" y="194"/>
                  </a:lnTo>
                  <a:lnTo>
                    <a:pt x="0" y="184"/>
                  </a:lnTo>
                  <a:lnTo>
                    <a:pt x="0" y="174"/>
                  </a:lnTo>
                  <a:lnTo>
                    <a:pt x="0" y="172"/>
                  </a:lnTo>
                  <a:lnTo>
                    <a:pt x="10" y="172"/>
                  </a:lnTo>
                  <a:close/>
                  <a:moveTo>
                    <a:pt x="40" y="118"/>
                  </a:moveTo>
                  <a:lnTo>
                    <a:pt x="34" y="126"/>
                  </a:lnTo>
                  <a:lnTo>
                    <a:pt x="28" y="134"/>
                  </a:lnTo>
                  <a:lnTo>
                    <a:pt x="22" y="142"/>
                  </a:lnTo>
                  <a:lnTo>
                    <a:pt x="18" y="148"/>
                  </a:lnTo>
                  <a:lnTo>
                    <a:pt x="10" y="144"/>
                  </a:lnTo>
                  <a:lnTo>
                    <a:pt x="14" y="136"/>
                  </a:lnTo>
                  <a:lnTo>
                    <a:pt x="18" y="128"/>
                  </a:lnTo>
                  <a:lnTo>
                    <a:pt x="28" y="118"/>
                  </a:lnTo>
                  <a:lnTo>
                    <a:pt x="34" y="112"/>
                  </a:lnTo>
                  <a:lnTo>
                    <a:pt x="40" y="118"/>
                  </a:lnTo>
                  <a:close/>
                  <a:moveTo>
                    <a:pt x="94" y="80"/>
                  </a:moveTo>
                  <a:lnTo>
                    <a:pt x="92" y="82"/>
                  </a:lnTo>
                  <a:lnTo>
                    <a:pt x="80" y="88"/>
                  </a:lnTo>
                  <a:lnTo>
                    <a:pt x="70" y="94"/>
                  </a:lnTo>
                  <a:lnTo>
                    <a:pt x="62" y="100"/>
                  </a:lnTo>
                  <a:lnTo>
                    <a:pt x="56" y="92"/>
                  </a:lnTo>
                  <a:lnTo>
                    <a:pt x="64" y="86"/>
                  </a:lnTo>
                  <a:lnTo>
                    <a:pt x="76" y="80"/>
                  </a:lnTo>
                  <a:lnTo>
                    <a:pt x="88" y="72"/>
                  </a:lnTo>
                  <a:lnTo>
                    <a:pt x="90" y="72"/>
                  </a:lnTo>
                  <a:lnTo>
                    <a:pt x="94" y="80"/>
                  </a:lnTo>
                  <a:close/>
                  <a:moveTo>
                    <a:pt x="154" y="54"/>
                  </a:moveTo>
                  <a:lnTo>
                    <a:pt x="148" y="56"/>
                  </a:lnTo>
                  <a:lnTo>
                    <a:pt x="134" y="62"/>
                  </a:lnTo>
                  <a:lnTo>
                    <a:pt x="118" y="66"/>
                  </a:lnTo>
                  <a:lnTo>
                    <a:pt x="116" y="58"/>
                  </a:lnTo>
                  <a:lnTo>
                    <a:pt x="130" y="52"/>
                  </a:lnTo>
                  <a:lnTo>
                    <a:pt x="144" y="46"/>
                  </a:lnTo>
                  <a:lnTo>
                    <a:pt x="152" y="44"/>
                  </a:lnTo>
                  <a:lnTo>
                    <a:pt x="154" y="54"/>
                  </a:lnTo>
                  <a:close/>
                  <a:moveTo>
                    <a:pt x="218" y="34"/>
                  </a:moveTo>
                  <a:lnTo>
                    <a:pt x="196" y="38"/>
                  </a:lnTo>
                  <a:lnTo>
                    <a:pt x="180" y="44"/>
                  </a:lnTo>
                  <a:lnTo>
                    <a:pt x="178" y="34"/>
                  </a:lnTo>
                  <a:lnTo>
                    <a:pt x="194" y="30"/>
                  </a:lnTo>
                  <a:lnTo>
                    <a:pt x="216" y="24"/>
                  </a:lnTo>
                  <a:lnTo>
                    <a:pt x="218" y="34"/>
                  </a:lnTo>
                  <a:close/>
                  <a:moveTo>
                    <a:pt x="284" y="20"/>
                  </a:moveTo>
                  <a:lnTo>
                    <a:pt x="270" y="22"/>
                  </a:lnTo>
                  <a:lnTo>
                    <a:pt x="246" y="28"/>
                  </a:lnTo>
                  <a:lnTo>
                    <a:pt x="244" y="18"/>
                  </a:lnTo>
                  <a:lnTo>
                    <a:pt x="268" y="12"/>
                  </a:lnTo>
                  <a:lnTo>
                    <a:pt x="282" y="12"/>
                  </a:lnTo>
                  <a:lnTo>
                    <a:pt x="284" y="20"/>
                  </a:lnTo>
                  <a:close/>
                  <a:moveTo>
                    <a:pt x="350" y="12"/>
                  </a:moveTo>
                  <a:lnTo>
                    <a:pt x="312" y="16"/>
                  </a:lnTo>
                  <a:lnTo>
                    <a:pt x="312" y="6"/>
                  </a:lnTo>
                  <a:lnTo>
                    <a:pt x="348" y="4"/>
                  </a:lnTo>
                  <a:lnTo>
                    <a:pt x="350" y="12"/>
                  </a:lnTo>
                  <a:close/>
                  <a:moveTo>
                    <a:pt x="416" y="10"/>
                  </a:moveTo>
                  <a:lnTo>
                    <a:pt x="394" y="10"/>
                  </a:lnTo>
                  <a:lnTo>
                    <a:pt x="378" y="12"/>
                  </a:lnTo>
                  <a:lnTo>
                    <a:pt x="378" y="2"/>
                  </a:lnTo>
                  <a:lnTo>
                    <a:pt x="394" y="0"/>
                  </a:lnTo>
                  <a:lnTo>
                    <a:pt x="416" y="0"/>
                  </a:lnTo>
                  <a:lnTo>
                    <a:pt x="416" y="10"/>
                  </a:lnTo>
                  <a:close/>
                  <a:moveTo>
                    <a:pt x="482" y="10"/>
                  </a:moveTo>
                  <a:lnTo>
                    <a:pt x="444" y="8"/>
                  </a:lnTo>
                  <a:lnTo>
                    <a:pt x="444" y="0"/>
                  </a:lnTo>
                  <a:lnTo>
                    <a:pt x="484" y="0"/>
                  </a:lnTo>
                  <a:lnTo>
                    <a:pt x="482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4756150" y="3968601"/>
              <a:ext cx="485775" cy="2000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9"/>
            <p:cNvSpPr>
              <a:spLocks noChangeArrowheads="1"/>
            </p:cNvSpPr>
            <p:nvPr/>
          </p:nvSpPr>
          <p:spPr bwMode="auto">
            <a:xfrm>
              <a:off x="4756150" y="3968601"/>
              <a:ext cx="4857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10"/>
            <p:cNvSpPr>
              <a:spLocks noChangeArrowheads="1"/>
            </p:cNvSpPr>
            <p:nvPr/>
          </p:nvSpPr>
          <p:spPr bwMode="auto">
            <a:xfrm>
              <a:off x="4832350" y="4009876"/>
              <a:ext cx="3382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Danger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526536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49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QUAND LE FORMATEUR SE RETROUVE </a:t>
                </a:r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PRISONNIER</a:t>
                </a:r>
              </a:p>
              <a:p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</a:t>
                </a:r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SES PROPRES SUPPORTS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571649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APPROCHE LINÉAIRE VERSUS SYSTÉMIQUE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49475" y="1417638"/>
            <a:ext cx="4845050" cy="4387850"/>
            <a:chOff x="2149475" y="1417638"/>
            <a:chExt cx="4845050" cy="4387850"/>
          </a:xfrm>
        </p:grpSpPr>
        <p:sp>
          <p:nvSpPr>
            <p:cNvPr id="7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49475" y="1417638"/>
              <a:ext cx="4845050" cy="4387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6149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11675" y="3817938"/>
              <a:ext cx="2324100" cy="174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4508500" y="3811588"/>
              <a:ext cx="2324100" cy="1746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6151" name="Picture 7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2625" y="1430338"/>
              <a:ext cx="2324100" cy="17430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Rectangle 8"/>
            <p:cNvSpPr>
              <a:spLocks noChangeArrowheads="1"/>
            </p:cNvSpPr>
            <p:nvPr/>
          </p:nvSpPr>
          <p:spPr bwMode="auto">
            <a:xfrm>
              <a:off x="4492625" y="1423988"/>
              <a:ext cx="2324100" cy="1746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9"/>
            <p:cNvSpPr>
              <a:spLocks/>
            </p:cNvSpPr>
            <p:nvPr/>
          </p:nvSpPr>
          <p:spPr bwMode="auto">
            <a:xfrm>
              <a:off x="5416550" y="1658938"/>
              <a:ext cx="288925" cy="1263650"/>
            </a:xfrm>
            <a:custGeom>
              <a:avLst/>
              <a:gdLst>
                <a:gd name="T0" fmla="*/ 0 w 182"/>
                <a:gd name="T1" fmla="*/ 598 h 796"/>
                <a:gd name="T2" fmla="*/ 46 w 182"/>
                <a:gd name="T3" fmla="*/ 598 h 796"/>
                <a:gd name="T4" fmla="*/ 46 w 182"/>
                <a:gd name="T5" fmla="*/ 0 h 796"/>
                <a:gd name="T6" fmla="*/ 136 w 182"/>
                <a:gd name="T7" fmla="*/ 0 h 796"/>
                <a:gd name="T8" fmla="*/ 136 w 182"/>
                <a:gd name="T9" fmla="*/ 598 h 796"/>
                <a:gd name="T10" fmla="*/ 182 w 182"/>
                <a:gd name="T11" fmla="*/ 598 h 796"/>
                <a:gd name="T12" fmla="*/ 90 w 182"/>
                <a:gd name="T13" fmla="*/ 796 h 796"/>
                <a:gd name="T14" fmla="*/ 0 w 182"/>
                <a:gd name="T15" fmla="*/ 598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796">
                  <a:moveTo>
                    <a:pt x="0" y="598"/>
                  </a:moveTo>
                  <a:lnTo>
                    <a:pt x="46" y="598"/>
                  </a:lnTo>
                  <a:lnTo>
                    <a:pt x="46" y="0"/>
                  </a:lnTo>
                  <a:lnTo>
                    <a:pt x="136" y="0"/>
                  </a:lnTo>
                  <a:lnTo>
                    <a:pt x="136" y="598"/>
                  </a:lnTo>
                  <a:lnTo>
                    <a:pt x="182" y="598"/>
                  </a:lnTo>
                  <a:lnTo>
                    <a:pt x="90" y="796"/>
                  </a:lnTo>
                  <a:lnTo>
                    <a:pt x="0" y="59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10"/>
            <p:cNvSpPr>
              <a:spLocks/>
            </p:cNvSpPr>
            <p:nvPr/>
          </p:nvSpPr>
          <p:spPr bwMode="auto">
            <a:xfrm>
              <a:off x="5416550" y="1658938"/>
              <a:ext cx="288925" cy="1263650"/>
            </a:xfrm>
            <a:custGeom>
              <a:avLst/>
              <a:gdLst>
                <a:gd name="T0" fmla="*/ 0 w 182"/>
                <a:gd name="T1" fmla="*/ 598 h 796"/>
                <a:gd name="T2" fmla="*/ 46 w 182"/>
                <a:gd name="T3" fmla="*/ 598 h 796"/>
                <a:gd name="T4" fmla="*/ 46 w 182"/>
                <a:gd name="T5" fmla="*/ 0 h 796"/>
                <a:gd name="T6" fmla="*/ 136 w 182"/>
                <a:gd name="T7" fmla="*/ 0 h 796"/>
                <a:gd name="T8" fmla="*/ 136 w 182"/>
                <a:gd name="T9" fmla="*/ 598 h 796"/>
                <a:gd name="T10" fmla="*/ 182 w 182"/>
                <a:gd name="T11" fmla="*/ 598 h 796"/>
                <a:gd name="T12" fmla="*/ 90 w 182"/>
                <a:gd name="T13" fmla="*/ 796 h 796"/>
                <a:gd name="T14" fmla="*/ 0 w 182"/>
                <a:gd name="T15" fmla="*/ 598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796">
                  <a:moveTo>
                    <a:pt x="0" y="598"/>
                  </a:moveTo>
                  <a:lnTo>
                    <a:pt x="46" y="598"/>
                  </a:lnTo>
                  <a:lnTo>
                    <a:pt x="46" y="0"/>
                  </a:lnTo>
                  <a:lnTo>
                    <a:pt x="136" y="0"/>
                  </a:lnTo>
                  <a:lnTo>
                    <a:pt x="136" y="598"/>
                  </a:lnTo>
                  <a:lnTo>
                    <a:pt x="182" y="598"/>
                  </a:lnTo>
                  <a:lnTo>
                    <a:pt x="90" y="796"/>
                  </a:lnTo>
                  <a:lnTo>
                    <a:pt x="0" y="59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11"/>
            <p:cNvSpPr>
              <a:spLocks/>
            </p:cNvSpPr>
            <p:nvPr/>
          </p:nvSpPr>
          <p:spPr bwMode="auto">
            <a:xfrm>
              <a:off x="5146675" y="4103688"/>
              <a:ext cx="977900" cy="1092200"/>
            </a:xfrm>
            <a:custGeom>
              <a:avLst/>
              <a:gdLst>
                <a:gd name="T0" fmla="*/ 278 w 616"/>
                <a:gd name="T1" fmla="*/ 524 h 688"/>
                <a:gd name="T2" fmla="*/ 308 w 616"/>
                <a:gd name="T3" fmla="*/ 526 h 688"/>
                <a:gd name="T4" fmla="*/ 332 w 616"/>
                <a:gd name="T5" fmla="*/ 524 h 688"/>
                <a:gd name="T6" fmla="*/ 374 w 616"/>
                <a:gd name="T7" fmla="*/ 516 h 688"/>
                <a:gd name="T8" fmla="*/ 412 w 616"/>
                <a:gd name="T9" fmla="*/ 500 h 688"/>
                <a:gd name="T10" fmla="*/ 448 w 616"/>
                <a:gd name="T11" fmla="*/ 476 h 688"/>
                <a:gd name="T12" fmla="*/ 478 w 616"/>
                <a:gd name="T13" fmla="*/ 446 h 688"/>
                <a:gd name="T14" fmla="*/ 500 w 616"/>
                <a:gd name="T15" fmla="*/ 412 h 688"/>
                <a:gd name="T16" fmla="*/ 518 w 616"/>
                <a:gd name="T17" fmla="*/ 372 h 688"/>
                <a:gd name="T18" fmla="*/ 526 w 616"/>
                <a:gd name="T19" fmla="*/ 330 h 688"/>
                <a:gd name="T20" fmla="*/ 528 w 616"/>
                <a:gd name="T21" fmla="*/ 308 h 688"/>
                <a:gd name="T22" fmla="*/ 522 w 616"/>
                <a:gd name="T23" fmla="*/ 264 h 688"/>
                <a:gd name="T24" fmla="*/ 510 w 616"/>
                <a:gd name="T25" fmla="*/ 222 h 688"/>
                <a:gd name="T26" fmla="*/ 490 w 616"/>
                <a:gd name="T27" fmla="*/ 186 h 688"/>
                <a:gd name="T28" fmla="*/ 464 w 616"/>
                <a:gd name="T29" fmla="*/ 152 h 688"/>
                <a:gd name="T30" fmla="*/ 430 w 616"/>
                <a:gd name="T31" fmla="*/ 126 h 688"/>
                <a:gd name="T32" fmla="*/ 394 w 616"/>
                <a:gd name="T33" fmla="*/ 106 h 688"/>
                <a:gd name="T34" fmla="*/ 352 w 616"/>
                <a:gd name="T35" fmla="*/ 94 h 688"/>
                <a:gd name="T36" fmla="*/ 308 w 616"/>
                <a:gd name="T37" fmla="*/ 88 h 688"/>
                <a:gd name="T38" fmla="*/ 286 w 616"/>
                <a:gd name="T39" fmla="*/ 90 h 688"/>
                <a:gd name="T40" fmla="*/ 242 w 616"/>
                <a:gd name="T41" fmla="*/ 98 h 688"/>
                <a:gd name="T42" fmla="*/ 204 w 616"/>
                <a:gd name="T43" fmla="*/ 116 h 688"/>
                <a:gd name="T44" fmla="*/ 168 w 616"/>
                <a:gd name="T45" fmla="*/ 138 h 688"/>
                <a:gd name="T46" fmla="*/ 138 w 616"/>
                <a:gd name="T47" fmla="*/ 168 h 688"/>
                <a:gd name="T48" fmla="*/ 114 w 616"/>
                <a:gd name="T49" fmla="*/ 204 h 688"/>
                <a:gd name="T50" fmla="*/ 98 w 616"/>
                <a:gd name="T51" fmla="*/ 242 h 688"/>
                <a:gd name="T52" fmla="*/ 90 w 616"/>
                <a:gd name="T53" fmla="*/ 286 h 688"/>
                <a:gd name="T54" fmla="*/ 0 w 616"/>
                <a:gd name="T55" fmla="*/ 308 h 688"/>
                <a:gd name="T56" fmla="*/ 2 w 616"/>
                <a:gd name="T57" fmla="*/ 276 h 688"/>
                <a:gd name="T58" fmla="*/ 14 w 616"/>
                <a:gd name="T59" fmla="*/ 216 h 688"/>
                <a:gd name="T60" fmla="*/ 38 w 616"/>
                <a:gd name="T61" fmla="*/ 162 h 688"/>
                <a:gd name="T62" fmla="*/ 70 w 616"/>
                <a:gd name="T63" fmla="*/ 112 h 688"/>
                <a:gd name="T64" fmla="*/ 112 w 616"/>
                <a:gd name="T65" fmla="*/ 70 h 688"/>
                <a:gd name="T66" fmla="*/ 162 w 616"/>
                <a:gd name="T67" fmla="*/ 38 h 688"/>
                <a:gd name="T68" fmla="*/ 216 w 616"/>
                <a:gd name="T69" fmla="*/ 14 h 688"/>
                <a:gd name="T70" fmla="*/ 276 w 616"/>
                <a:gd name="T71" fmla="*/ 2 h 688"/>
                <a:gd name="T72" fmla="*/ 308 w 616"/>
                <a:gd name="T73" fmla="*/ 0 h 688"/>
                <a:gd name="T74" fmla="*/ 370 w 616"/>
                <a:gd name="T75" fmla="*/ 6 h 688"/>
                <a:gd name="T76" fmla="*/ 428 w 616"/>
                <a:gd name="T77" fmla="*/ 24 h 688"/>
                <a:gd name="T78" fmla="*/ 480 w 616"/>
                <a:gd name="T79" fmla="*/ 52 h 688"/>
                <a:gd name="T80" fmla="*/ 526 w 616"/>
                <a:gd name="T81" fmla="*/ 90 h 688"/>
                <a:gd name="T82" fmla="*/ 564 w 616"/>
                <a:gd name="T83" fmla="*/ 136 h 688"/>
                <a:gd name="T84" fmla="*/ 592 w 616"/>
                <a:gd name="T85" fmla="*/ 188 h 688"/>
                <a:gd name="T86" fmla="*/ 610 w 616"/>
                <a:gd name="T87" fmla="*/ 246 h 688"/>
                <a:gd name="T88" fmla="*/ 616 w 616"/>
                <a:gd name="T89" fmla="*/ 308 h 688"/>
                <a:gd name="T90" fmla="*/ 614 w 616"/>
                <a:gd name="T91" fmla="*/ 338 h 688"/>
                <a:gd name="T92" fmla="*/ 602 w 616"/>
                <a:gd name="T93" fmla="*/ 398 h 688"/>
                <a:gd name="T94" fmla="*/ 578 w 616"/>
                <a:gd name="T95" fmla="*/ 454 h 688"/>
                <a:gd name="T96" fmla="*/ 546 w 616"/>
                <a:gd name="T97" fmla="*/ 504 h 688"/>
                <a:gd name="T98" fmla="*/ 504 w 616"/>
                <a:gd name="T99" fmla="*/ 546 h 688"/>
                <a:gd name="T100" fmla="*/ 456 w 616"/>
                <a:gd name="T101" fmla="*/ 578 h 688"/>
                <a:gd name="T102" fmla="*/ 400 w 616"/>
                <a:gd name="T103" fmla="*/ 602 h 688"/>
                <a:gd name="T104" fmla="*/ 340 w 616"/>
                <a:gd name="T105" fmla="*/ 614 h 688"/>
                <a:gd name="T106" fmla="*/ 308 w 616"/>
                <a:gd name="T107" fmla="*/ 616 h 688"/>
                <a:gd name="T108" fmla="*/ 264 w 616"/>
                <a:gd name="T109" fmla="*/ 612 h 688"/>
                <a:gd name="T110" fmla="*/ 150 w 616"/>
                <a:gd name="T111" fmla="*/ 550 h 688"/>
                <a:gd name="T112" fmla="*/ 278 w 616"/>
                <a:gd name="T113" fmla="*/ 524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6" h="688">
                  <a:moveTo>
                    <a:pt x="278" y="524"/>
                  </a:moveTo>
                  <a:lnTo>
                    <a:pt x="278" y="524"/>
                  </a:lnTo>
                  <a:lnTo>
                    <a:pt x="292" y="526"/>
                  </a:lnTo>
                  <a:lnTo>
                    <a:pt x="308" y="526"/>
                  </a:lnTo>
                  <a:lnTo>
                    <a:pt x="308" y="526"/>
                  </a:lnTo>
                  <a:lnTo>
                    <a:pt x="332" y="524"/>
                  </a:lnTo>
                  <a:lnTo>
                    <a:pt x="352" y="522"/>
                  </a:lnTo>
                  <a:lnTo>
                    <a:pt x="374" y="516"/>
                  </a:lnTo>
                  <a:lnTo>
                    <a:pt x="394" y="508"/>
                  </a:lnTo>
                  <a:lnTo>
                    <a:pt x="412" y="500"/>
                  </a:lnTo>
                  <a:lnTo>
                    <a:pt x="430" y="488"/>
                  </a:lnTo>
                  <a:lnTo>
                    <a:pt x="448" y="476"/>
                  </a:lnTo>
                  <a:lnTo>
                    <a:pt x="464" y="462"/>
                  </a:lnTo>
                  <a:lnTo>
                    <a:pt x="478" y="446"/>
                  </a:lnTo>
                  <a:lnTo>
                    <a:pt x="490" y="430"/>
                  </a:lnTo>
                  <a:lnTo>
                    <a:pt x="500" y="412"/>
                  </a:lnTo>
                  <a:lnTo>
                    <a:pt x="510" y="392"/>
                  </a:lnTo>
                  <a:lnTo>
                    <a:pt x="518" y="372"/>
                  </a:lnTo>
                  <a:lnTo>
                    <a:pt x="522" y="352"/>
                  </a:lnTo>
                  <a:lnTo>
                    <a:pt x="526" y="330"/>
                  </a:lnTo>
                  <a:lnTo>
                    <a:pt x="528" y="308"/>
                  </a:lnTo>
                  <a:lnTo>
                    <a:pt x="528" y="308"/>
                  </a:lnTo>
                  <a:lnTo>
                    <a:pt x="526" y="286"/>
                  </a:lnTo>
                  <a:lnTo>
                    <a:pt x="522" y="264"/>
                  </a:lnTo>
                  <a:lnTo>
                    <a:pt x="518" y="242"/>
                  </a:lnTo>
                  <a:lnTo>
                    <a:pt x="510" y="222"/>
                  </a:lnTo>
                  <a:lnTo>
                    <a:pt x="500" y="204"/>
                  </a:lnTo>
                  <a:lnTo>
                    <a:pt x="490" y="186"/>
                  </a:lnTo>
                  <a:lnTo>
                    <a:pt x="478" y="168"/>
                  </a:lnTo>
                  <a:lnTo>
                    <a:pt x="464" y="152"/>
                  </a:lnTo>
                  <a:lnTo>
                    <a:pt x="448" y="138"/>
                  </a:lnTo>
                  <a:lnTo>
                    <a:pt x="430" y="126"/>
                  </a:lnTo>
                  <a:lnTo>
                    <a:pt x="412" y="116"/>
                  </a:lnTo>
                  <a:lnTo>
                    <a:pt x="394" y="106"/>
                  </a:lnTo>
                  <a:lnTo>
                    <a:pt x="374" y="98"/>
                  </a:lnTo>
                  <a:lnTo>
                    <a:pt x="352" y="94"/>
                  </a:lnTo>
                  <a:lnTo>
                    <a:pt x="332" y="90"/>
                  </a:lnTo>
                  <a:lnTo>
                    <a:pt x="308" y="88"/>
                  </a:lnTo>
                  <a:lnTo>
                    <a:pt x="308" y="88"/>
                  </a:lnTo>
                  <a:lnTo>
                    <a:pt x="286" y="90"/>
                  </a:lnTo>
                  <a:lnTo>
                    <a:pt x="264" y="94"/>
                  </a:lnTo>
                  <a:lnTo>
                    <a:pt x="242" y="98"/>
                  </a:lnTo>
                  <a:lnTo>
                    <a:pt x="222" y="106"/>
                  </a:lnTo>
                  <a:lnTo>
                    <a:pt x="204" y="116"/>
                  </a:lnTo>
                  <a:lnTo>
                    <a:pt x="186" y="126"/>
                  </a:lnTo>
                  <a:lnTo>
                    <a:pt x="168" y="138"/>
                  </a:lnTo>
                  <a:lnTo>
                    <a:pt x="152" y="152"/>
                  </a:lnTo>
                  <a:lnTo>
                    <a:pt x="138" y="168"/>
                  </a:lnTo>
                  <a:lnTo>
                    <a:pt x="126" y="186"/>
                  </a:lnTo>
                  <a:lnTo>
                    <a:pt x="114" y="204"/>
                  </a:lnTo>
                  <a:lnTo>
                    <a:pt x="106" y="222"/>
                  </a:lnTo>
                  <a:lnTo>
                    <a:pt x="98" y="242"/>
                  </a:lnTo>
                  <a:lnTo>
                    <a:pt x="92" y="264"/>
                  </a:lnTo>
                  <a:lnTo>
                    <a:pt x="90" y="286"/>
                  </a:lnTo>
                  <a:lnTo>
                    <a:pt x="88" y="308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2" y="276"/>
                  </a:lnTo>
                  <a:lnTo>
                    <a:pt x="6" y="246"/>
                  </a:lnTo>
                  <a:lnTo>
                    <a:pt x="14" y="216"/>
                  </a:lnTo>
                  <a:lnTo>
                    <a:pt x="24" y="188"/>
                  </a:lnTo>
                  <a:lnTo>
                    <a:pt x="38" y="162"/>
                  </a:lnTo>
                  <a:lnTo>
                    <a:pt x="52" y="136"/>
                  </a:lnTo>
                  <a:lnTo>
                    <a:pt x="70" y="112"/>
                  </a:lnTo>
                  <a:lnTo>
                    <a:pt x="90" y="90"/>
                  </a:lnTo>
                  <a:lnTo>
                    <a:pt x="112" y="70"/>
                  </a:lnTo>
                  <a:lnTo>
                    <a:pt x="136" y="52"/>
                  </a:lnTo>
                  <a:lnTo>
                    <a:pt x="162" y="38"/>
                  </a:lnTo>
                  <a:lnTo>
                    <a:pt x="188" y="24"/>
                  </a:lnTo>
                  <a:lnTo>
                    <a:pt x="216" y="14"/>
                  </a:lnTo>
                  <a:lnTo>
                    <a:pt x="246" y="6"/>
                  </a:lnTo>
                  <a:lnTo>
                    <a:pt x="276" y="2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40" y="2"/>
                  </a:lnTo>
                  <a:lnTo>
                    <a:pt x="370" y="6"/>
                  </a:lnTo>
                  <a:lnTo>
                    <a:pt x="400" y="14"/>
                  </a:lnTo>
                  <a:lnTo>
                    <a:pt x="428" y="24"/>
                  </a:lnTo>
                  <a:lnTo>
                    <a:pt x="456" y="38"/>
                  </a:lnTo>
                  <a:lnTo>
                    <a:pt x="480" y="52"/>
                  </a:lnTo>
                  <a:lnTo>
                    <a:pt x="504" y="70"/>
                  </a:lnTo>
                  <a:lnTo>
                    <a:pt x="526" y="90"/>
                  </a:lnTo>
                  <a:lnTo>
                    <a:pt x="546" y="112"/>
                  </a:lnTo>
                  <a:lnTo>
                    <a:pt x="564" y="136"/>
                  </a:lnTo>
                  <a:lnTo>
                    <a:pt x="578" y="162"/>
                  </a:lnTo>
                  <a:lnTo>
                    <a:pt x="592" y="188"/>
                  </a:lnTo>
                  <a:lnTo>
                    <a:pt x="602" y="216"/>
                  </a:lnTo>
                  <a:lnTo>
                    <a:pt x="610" y="246"/>
                  </a:lnTo>
                  <a:lnTo>
                    <a:pt x="614" y="276"/>
                  </a:lnTo>
                  <a:lnTo>
                    <a:pt x="616" y="308"/>
                  </a:lnTo>
                  <a:lnTo>
                    <a:pt x="616" y="308"/>
                  </a:lnTo>
                  <a:lnTo>
                    <a:pt x="614" y="338"/>
                  </a:lnTo>
                  <a:lnTo>
                    <a:pt x="610" y="370"/>
                  </a:lnTo>
                  <a:lnTo>
                    <a:pt x="602" y="398"/>
                  </a:lnTo>
                  <a:lnTo>
                    <a:pt x="592" y="428"/>
                  </a:lnTo>
                  <a:lnTo>
                    <a:pt x="578" y="454"/>
                  </a:lnTo>
                  <a:lnTo>
                    <a:pt x="564" y="480"/>
                  </a:lnTo>
                  <a:lnTo>
                    <a:pt x="546" y="504"/>
                  </a:lnTo>
                  <a:lnTo>
                    <a:pt x="526" y="526"/>
                  </a:lnTo>
                  <a:lnTo>
                    <a:pt x="504" y="546"/>
                  </a:lnTo>
                  <a:lnTo>
                    <a:pt x="480" y="564"/>
                  </a:lnTo>
                  <a:lnTo>
                    <a:pt x="456" y="578"/>
                  </a:lnTo>
                  <a:lnTo>
                    <a:pt x="428" y="592"/>
                  </a:lnTo>
                  <a:lnTo>
                    <a:pt x="400" y="602"/>
                  </a:lnTo>
                  <a:lnTo>
                    <a:pt x="370" y="610"/>
                  </a:lnTo>
                  <a:lnTo>
                    <a:pt x="340" y="614"/>
                  </a:lnTo>
                  <a:lnTo>
                    <a:pt x="308" y="616"/>
                  </a:lnTo>
                  <a:lnTo>
                    <a:pt x="308" y="616"/>
                  </a:lnTo>
                  <a:lnTo>
                    <a:pt x="286" y="614"/>
                  </a:lnTo>
                  <a:lnTo>
                    <a:pt x="264" y="612"/>
                  </a:lnTo>
                  <a:lnTo>
                    <a:pt x="254" y="688"/>
                  </a:lnTo>
                  <a:lnTo>
                    <a:pt x="150" y="550"/>
                  </a:lnTo>
                  <a:lnTo>
                    <a:pt x="288" y="448"/>
                  </a:lnTo>
                  <a:lnTo>
                    <a:pt x="278" y="52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12"/>
            <p:cNvSpPr>
              <a:spLocks/>
            </p:cNvSpPr>
            <p:nvPr/>
          </p:nvSpPr>
          <p:spPr bwMode="auto">
            <a:xfrm>
              <a:off x="5146675" y="4103688"/>
              <a:ext cx="977900" cy="1092200"/>
            </a:xfrm>
            <a:custGeom>
              <a:avLst/>
              <a:gdLst>
                <a:gd name="T0" fmla="*/ 278 w 616"/>
                <a:gd name="T1" fmla="*/ 524 h 688"/>
                <a:gd name="T2" fmla="*/ 308 w 616"/>
                <a:gd name="T3" fmla="*/ 526 h 688"/>
                <a:gd name="T4" fmla="*/ 332 w 616"/>
                <a:gd name="T5" fmla="*/ 524 h 688"/>
                <a:gd name="T6" fmla="*/ 374 w 616"/>
                <a:gd name="T7" fmla="*/ 516 h 688"/>
                <a:gd name="T8" fmla="*/ 412 w 616"/>
                <a:gd name="T9" fmla="*/ 500 h 688"/>
                <a:gd name="T10" fmla="*/ 448 w 616"/>
                <a:gd name="T11" fmla="*/ 476 h 688"/>
                <a:gd name="T12" fmla="*/ 478 w 616"/>
                <a:gd name="T13" fmla="*/ 446 h 688"/>
                <a:gd name="T14" fmla="*/ 500 w 616"/>
                <a:gd name="T15" fmla="*/ 412 h 688"/>
                <a:gd name="T16" fmla="*/ 518 w 616"/>
                <a:gd name="T17" fmla="*/ 372 h 688"/>
                <a:gd name="T18" fmla="*/ 526 w 616"/>
                <a:gd name="T19" fmla="*/ 330 h 688"/>
                <a:gd name="T20" fmla="*/ 528 w 616"/>
                <a:gd name="T21" fmla="*/ 308 h 688"/>
                <a:gd name="T22" fmla="*/ 522 w 616"/>
                <a:gd name="T23" fmla="*/ 264 h 688"/>
                <a:gd name="T24" fmla="*/ 510 w 616"/>
                <a:gd name="T25" fmla="*/ 222 h 688"/>
                <a:gd name="T26" fmla="*/ 490 w 616"/>
                <a:gd name="T27" fmla="*/ 186 h 688"/>
                <a:gd name="T28" fmla="*/ 464 w 616"/>
                <a:gd name="T29" fmla="*/ 152 h 688"/>
                <a:gd name="T30" fmla="*/ 430 w 616"/>
                <a:gd name="T31" fmla="*/ 126 h 688"/>
                <a:gd name="T32" fmla="*/ 394 w 616"/>
                <a:gd name="T33" fmla="*/ 106 h 688"/>
                <a:gd name="T34" fmla="*/ 352 w 616"/>
                <a:gd name="T35" fmla="*/ 94 h 688"/>
                <a:gd name="T36" fmla="*/ 308 w 616"/>
                <a:gd name="T37" fmla="*/ 88 h 688"/>
                <a:gd name="T38" fmla="*/ 286 w 616"/>
                <a:gd name="T39" fmla="*/ 90 h 688"/>
                <a:gd name="T40" fmla="*/ 242 w 616"/>
                <a:gd name="T41" fmla="*/ 98 h 688"/>
                <a:gd name="T42" fmla="*/ 204 w 616"/>
                <a:gd name="T43" fmla="*/ 116 h 688"/>
                <a:gd name="T44" fmla="*/ 168 w 616"/>
                <a:gd name="T45" fmla="*/ 138 h 688"/>
                <a:gd name="T46" fmla="*/ 138 w 616"/>
                <a:gd name="T47" fmla="*/ 168 h 688"/>
                <a:gd name="T48" fmla="*/ 114 w 616"/>
                <a:gd name="T49" fmla="*/ 204 h 688"/>
                <a:gd name="T50" fmla="*/ 98 w 616"/>
                <a:gd name="T51" fmla="*/ 242 h 688"/>
                <a:gd name="T52" fmla="*/ 90 w 616"/>
                <a:gd name="T53" fmla="*/ 286 h 688"/>
                <a:gd name="T54" fmla="*/ 0 w 616"/>
                <a:gd name="T55" fmla="*/ 308 h 688"/>
                <a:gd name="T56" fmla="*/ 2 w 616"/>
                <a:gd name="T57" fmla="*/ 276 h 688"/>
                <a:gd name="T58" fmla="*/ 14 w 616"/>
                <a:gd name="T59" fmla="*/ 216 h 688"/>
                <a:gd name="T60" fmla="*/ 38 w 616"/>
                <a:gd name="T61" fmla="*/ 162 h 688"/>
                <a:gd name="T62" fmla="*/ 70 w 616"/>
                <a:gd name="T63" fmla="*/ 112 h 688"/>
                <a:gd name="T64" fmla="*/ 112 w 616"/>
                <a:gd name="T65" fmla="*/ 70 h 688"/>
                <a:gd name="T66" fmla="*/ 162 w 616"/>
                <a:gd name="T67" fmla="*/ 38 h 688"/>
                <a:gd name="T68" fmla="*/ 216 w 616"/>
                <a:gd name="T69" fmla="*/ 14 h 688"/>
                <a:gd name="T70" fmla="*/ 276 w 616"/>
                <a:gd name="T71" fmla="*/ 2 h 688"/>
                <a:gd name="T72" fmla="*/ 308 w 616"/>
                <a:gd name="T73" fmla="*/ 0 h 688"/>
                <a:gd name="T74" fmla="*/ 370 w 616"/>
                <a:gd name="T75" fmla="*/ 6 h 688"/>
                <a:gd name="T76" fmla="*/ 428 w 616"/>
                <a:gd name="T77" fmla="*/ 24 h 688"/>
                <a:gd name="T78" fmla="*/ 480 w 616"/>
                <a:gd name="T79" fmla="*/ 52 h 688"/>
                <a:gd name="T80" fmla="*/ 526 w 616"/>
                <a:gd name="T81" fmla="*/ 90 h 688"/>
                <a:gd name="T82" fmla="*/ 564 w 616"/>
                <a:gd name="T83" fmla="*/ 136 h 688"/>
                <a:gd name="T84" fmla="*/ 592 w 616"/>
                <a:gd name="T85" fmla="*/ 188 h 688"/>
                <a:gd name="T86" fmla="*/ 610 w 616"/>
                <a:gd name="T87" fmla="*/ 246 h 688"/>
                <a:gd name="T88" fmla="*/ 616 w 616"/>
                <a:gd name="T89" fmla="*/ 308 h 688"/>
                <a:gd name="T90" fmla="*/ 614 w 616"/>
                <a:gd name="T91" fmla="*/ 338 h 688"/>
                <a:gd name="T92" fmla="*/ 602 w 616"/>
                <a:gd name="T93" fmla="*/ 398 h 688"/>
                <a:gd name="T94" fmla="*/ 578 w 616"/>
                <a:gd name="T95" fmla="*/ 454 h 688"/>
                <a:gd name="T96" fmla="*/ 546 w 616"/>
                <a:gd name="T97" fmla="*/ 504 h 688"/>
                <a:gd name="T98" fmla="*/ 504 w 616"/>
                <a:gd name="T99" fmla="*/ 546 h 688"/>
                <a:gd name="T100" fmla="*/ 456 w 616"/>
                <a:gd name="T101" fmla="*/ 578 h 688"/>
                <a:gd name="T102" fmla="*/ 400 w 616"/>
                <a:gd name="T103" fmla="*/ 602 h 688"/>
                <a:gd name="T104" fmla="*/ 340 w 616"/>
                <a:gd name="T105" fmla="*/ 614 h 688"/>
                <a:gd name="T106" fmla="*/ 308 w 616"/>
                <a:gd name="T107" fmla="*/ 616 h 688"/>
                <a:gd name="T108" fmla="*/ 264 w 616"/>
                <a:gd name="T109" fmla="*/ 612 h 688"/>
                <a:gd name="T110" fmla="*/ 150 w 616"/>
                <a:gd name="T111" fmla="*/ 550 h 688"/>
                <a:gd name="T112" fmla="*/ 278 w 616"/>
                <a:gd name="T113" fmla="*/ 524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6" h="688">
                  <a:moveTo>
                    <a:pt x="278" y="524"/>
                  </a:moveTo>
                  <a:lnTo>
                    <a:pt x="278" y="524"/>
                  </a:lnTo>
                  <a:lnTo>
                    <a:pt x="292" y="526"/>
                  </a:lnTo>
                  <a:lnTo>
                    <a:pt x="308" y="526"/>
                  </a:lnTo>
                  <a:lnTo>
                    <a:pt x="308" y="526"/>
                  </a:lnTo>
                  <a:lnTo>
                    <a:pt x="332" y="524"/>
                  </a:lnTo>
                  <a:lnTo>
                    <a:pt x="352" y="522"/>
                  </a:lnTo>
                  <a:lnTo>
                    <a:pt x="374" y="516"/>
                  </a:lnTo>
                  <a:lnTo>
                    <a:pt x="394" y="508"/>
                  </a:lnTo>
                  <a:lnTo>
                    <a:pt x="412" y="500"/>
                  </a:lnTo>
                  <a:lnTo>
                    <a:pt x="430" y="488"/>
                  </a:lnTo>
                  <a:lnTo>
                    <a:pt x="448" y="476"/>
                  </a:lnTo>
                  <a:lnTo>
                    <a:pt x="464" y="462"/>
                  </a:lnTo>
                  <a:lnTo>
                    <a:pt x="478" y="446"/>
                  </a:lnTo>
                  <a:lnTo>
                    <a:pt x="490" y="430"/>
                  </a:lnTo>
                  <a:lnTo>
                    <a:pt x="500" y="412"/>
                  </a:lnTo>
                  <a:lnTo>
                    <a:pt x="510" y="392"/>
                  </a:lnTo>
                  <a:lnTo>
                    <a:pt x="518" y="372"/>
                  </a:lnTo>
                  <a:lnTo>
                    <a:pt x="522" y="352"/>
                  </a:lnTo>
                  <a:lnTo>
                    <a:pt x="526" y="330"/>
                  </a:lnTo>
                  <a:lnTo>
                    <a:pt x="528" y="308"/>
                  </a:lnTo>
                  <a:lnTo>
                    <a:pt x="528" y="308"/>
                  </a:lnTo>
                  <a:lnTo>
                    <a:pt x="526" y="286"/>
                  </a:lnTo>
                  <a:lnTo>
                    <a:pt x="522" y="264"/>
                  </a:lnTo>
                  <a:lnTo>
                    <a:pt x="518" y="242"/>
                  </a:lnTo>
                  <a:lnTo>
                    <a:pt x="510" y="222"/>
                  </a:lnTo>
                  <a:lnTo>
                    <a:pt x="500" y="204"/>
                  </a:lnTo>
                  <a:lnTo>
                    <a:pt x="490" y="186"/>
                  </a:lnTo>
                  <a:lnTo>
                    <a:pt x="478" y="168"/>
                  </a:lnTo>
                  <a:lnTo>
                    <a:pt x="464" y="152"/>
                  </a:lnTo>
                  <a:lnTo>
                    <a:pt x="448" y="138"/>
                  </a:lnTo>
                  <a:lnTo>
                    <a:pt x="430" y="126"/>
                  </a:lnTo>
                  <a:lnTo>
                    <a:pt x="412" y="116"/>
                  </a:lnTo>
                  <a:lnTo>
                    <a:pt x="394" y="106"/>
                  </a:lnTo>
                  <a:lnTo>
                    <a:pt x="374" y="98"/>
                  </a:lnTo>
                  <a:lnTo>
                    <a:pt x="352" y="94"/>
                  </a:lnTo>
                  <a:lnTo>
                    <a:pt x="332" y="90"/>
                  </a:lnTo>
                  <a:lnTo>
                    <a:pt x="308" y="88"/>
                  </a:lnTo>
                  <a:lnTo>
                    <a:pt x="308" y="88"/>
                  </a:lnTo>
                  <a:lnTo>
                    <a:pt x="286" y="90"/>
                  </a:lnTo>
                  <a:lnTo>
                    <a:pt x="264" y="94"/>
                  </a:lnTo>
                  <a:lnTo>
                    <a:pt x="242" y="98"/>
                  </a:lnTo>
                  <a:lnTo>
                    <a:pt x="222" y="106"/>
                  </a:lnTo>
                  <a:lnTo>
                    <a:pt x="204" y="116"/>
                  </a:lnTo>
                  <a:lnTo>
                    <a:pt x="186" y="126"/>
                  </a:lnTo>
                  <a:lnTo>
                    <a:pt x="168" y="138"/>
                  </a:lnTo>
                  <a:lnTo>
                    <a:pt x="152" y="152"/>
                  </a:lnTo>
                  <a:lnTo>
                    <a:pt x="138" y="168"/>
                  </a:lnTo>
                  <a:lnTo>
                    <a:pt x="126" y="186"/>
                  </a:lnTo>
                  <a:lnTo>
                    <a:pt x="114" y="204"/>
                  </a:lnTo>
                  <a:lnTo>
                    <a:pt x="106" y="222"/>
                  </a:lnTo>
                  <a:lnTo>
                    <a:pt x="98" y="242"/>
                  </a:lnTo>
                  <a:lnTo>
                    <a:pt x="92" y="264"/>
                  </a:lnTo>
                  <a:lnTo>
                    <a:pt x="90" y="286"/>
                  </a:lnTo>
                  <a:lnTo>
                    <a:pt x="88" y="308"/>
                  </a:lnTo>
                  <a:lnTo>
                    <a:pt x="0" y="308"/>
                  </a:lnTo>
                  <a:lnTo>
                    <a:pt x="0" y="308"/>
                  </a:lnTo>
                  <a:lnTo>
                    <a:pt x="2" y="276"/>
                  </a:lnTo>
                  <a:lnTo>
                    <a:pt x="6" y="246"/>
                  </a:lnTo>
                  <a:lnTo>
                    <a:pt x="14" y="216"/>
                  </a:lnTo>
                  <a:lnTo>
                    <a:pt x="24" y="188"/>
                  </a:lnTo>
                  <a:lnTo>
                    <a:pt x="38" y="162"/>
                  </a:lnTo>
                  <a:lnTo>
                    <a:pt x="52" y="136"/>
                  </a:lnTo>
                  <a:lnTo>
                    <a:pt x="70" y="112"/>
                  </a:lnTo>
                  <a:lnTo>
                    <a:pt x="90" y="90"/>
                  </a:lnTo>
                  <a:lnTo>
                    <a:pt x="112" y="70"/>
                  </a:lnTo>
                  <a:lnTo>
                    <a:pt x="136" y="52"/>
                  </a:lnTo>
                  <a:lnTo>
                    <a:pt x="162" y="38"/>
                  </a:lnTo>
                  <a:lnTo>
                    <a:pt x="188" y="24"/>
                  </a:lnTo>
                  <a:lnTo>
                    <a:pt x="216" y="14"/>
                  </a:lnTo>
                  <a:lnTo>
                    <a:pt x="246" y="6"/>
                  </a:lnTo>
                  <a:lnTo>
                    <a:pt x="276" y="2"/>
                  </a:lnTo>
                  <a:lnTo>
                    <a:pt x="308" y="0"/>
                  </a:lnTo>
                  <a:lnTo>
                    <a:pt x="308" y="0"/>
                  </a:lnTo>
                  <a:lnTo>
                    <a:pt x="340" y="2"/>
                  </a:lnTo>
                  <a:lnTo>
                    <a:pt x="370" y="6"/>
                  </a:lnTo>
                  <a:lnTo>
                    <a:pt x="400" y="14"/>
                  </a:lnTo>
                  <a:lnTo>
                    <a:pt x="428" y="24"/>
                  </a:lnTo>
                  <a:lnTo>
                    <a:pt x="456" y="38"/>
                  </a:lnTo>
                  <a:lnTo>
                    <a:pt x="480" y="52"/>
                  </a:lnTo>
                  <a:lnTo>
                    <a:pt x="504" y="70"/>
                  </a:lnTo>
                  <a:lnTo>
                    <a:pt x="526" y="90"/>
                  </a:lnTo>
                  <a:lnTo>
                    <a:pt x="546" y="112"/>
                  </a:lnTo>
                  <a:lnTo>
                    <a:pt x="564" y="136"/>
                  </a:lnTo>
                  <a:lnTo>
                    <a:pt x="578" y="162"/>
                  </a:lnTo>
                  <a:lnTo>
                    <a:pt x="592" y="188"/>
                  </a:lnTo>
                  <a:lnTo>
                    <a:pt x="602" y="216"/>
                  </a:lnTo>
                  <a:lnTo>
                    <a:pt x="610" y="246"/>
                  </a:lnTo>
                  <a:lnTo>
                    <a:pt x="614" y="276"/>
                  </a:lnTo>
                  <a:lnTo>
                    <a:pt x="616" y="308"/>
                  </a:lnTo>
                  <a:lnTo>
                    <a:pt x="616" y="308"/>
                  </a:lnTo>
                  <a:lnTo>
                    <a:pt x="614" y="338"/>
                  </a:lnTo>
                  <a:lnTo>
                    <a:pt x="610" y="370"/>
                  </a:lnTo>
                  <a:lnTo>
                    <a:pt x="602" y="398"/>
                  </a:lnTo>
                  <a:lnTo>
                    <a:pt x="592" y="428"/>
                  </a:lnTo>
                  <a:lnTo>
                    <a:pt x="578" y="454"/>
                  </a:lnTo>
                  <a:lnTo>
                    <a:pt x="564" y="480"/>
                  </a:lnTo>
                  <a:lnTo>
                    <a:pt x="546" y="504"/>
                  </a:lnTo>
                  <a:lnTo>
                    <a:pt x="526" y="526"/>
                  </a:lnTo>
                  <a:lnTo>
                    <a:pt x="504" y="546"/>
                  </a:lnTo>
                  <a:lnTo>
                    <a:pt x="480" y="564"/>
                  </a:lnTo>
                  <a:lnTo>
                    <a:pt x="456" y="578"/>
                  </a:lnTo>
                  <a:lnTo>
                    <a:pt x="428" y="592"/>
                  </a:lnTo>
                  <a:lnTo>
                    <a:pt x="400" y="602"/>
                  </a:lnTo>
                  <a:lnTo>
                    <a:pt x="370" y="610"/>
                  </a:lnTo>
                  <a:lnTo>
                    <a:pt x="340" y="614"/>
                  </a:lnTo>
                  <a:lnTo>
                    <a:pt x="308" y="616"/>
                  </a:lnTo>
                  <a:lnTo>
                    <a:pt x="308" y="616"/>
                  </a:lnTo>
                  <a:lnTo>
                    <a:pt x="286" y="614"/>
                  </a:lnTo>
                  <a:lnTo>
                    <a:pt x="264" y="612"/>
                  </a:lnTo>
                  <a:lnTo>
                    <a:pt x="254" y="688"/>
                  </a:lnTo>
                  <a:lnTo>
                    <a:pt x="150" y="550"/>
                  </a:lnTo>
                  <a:lnTo>
                    <a:pt x="288" y="448"/>
                  </a:lnTo>
                  <a:lnTo>
                    <a:pt x="278" y="52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3"/>
            <p:cNvSpPr>
              <a:spLocks noChangeArrowheads="1"/>
            </p:cNvSpPr>
            <p:nvPr/>
          </p:nvSpPr>
          <p:spPr bwMode="auto">
            <a:xfrm>
              <a:off x="4352925" y="3097213"/>
              <a:ext cx="1031875" cy="2032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14"/>
            <p:cNvSpPr>
              <a:spLocks noChangeArrowheads="1"/>
            </p:cNvSpPr>
            <p:nvPr/>
          </p:nvSpPr>
          <p:spPr bwMode="auto">
            <a:xfrm>
              <a:off x="4352925" y="3097213"/>
              <a:ext cx="103187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15"/>
            <p:cNvSpPr>
              <a:spLocks noChangeArrowheads="1"/>
            </p:cNvSpPr>
            <p:nvPr/>
          </p:nvSpPr>
          <p:spPr bwMode="auto">
            <a:xfrm>
              <a:off x="5657850" y="5481638"/>
              <a:ext cx="133032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16"/>
            <p:cNvSpPr>
              <a:spLocks noChangeArrowheads="1"/>
            </p:cNvSpPr>
            <p:nvPr/>
          </p:nvSpPr>
          <p:spPr bwMode="auto">
            <a:xfrm>
              <a:off x="5657850" y="5481638"/>
              <a:ext cx="133032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17"/>
            <p:cNvSpPr>
              <a:spLocks/>
            </p:cNvSpPr>
            <p:nvPr/>
          </p:nvSpPr>
          <p:spPr bwMode="auto">
            <a:xfrm>
              <a:off x="3879850" y="4132263"/>
              <a:ext cx="911225" cy="1673225"/>
            </a:xfrm>
            <a:custGeom>
              <a:avLst/>
              <a:gdLst>
                <a:gd name="T0" fmla="*/ 378 w 574"/>
                <a:gd name="T1" fmla="*/ 44 h 1054"/>
                <a:gd name="T2" fmla="*/ 406 w 574"/>
                <a:gd name="T3" fmla="*/ 74 h 1054"/>
                <a:gd name="T4" fmla="*/ 396 w 574"/>
                <a:gd name="T5" fmla="*/ 114 h 1054"/>
                <a:gd name="T6" fmla="*/ 366 w 574"/>
                <a:gd name="T7" fmla="*/ 142 h 1054"/>
                <a:gd name="T8" fmla="*/ 388 w 574"/>
                <a:gd name="T9" fmla="*/ 176 h 1054"/>
                <a:gd name="T10" fmla="*/ 574 w 574"/>
                <a:gd name="T11" fmla="*/ 352 h 1054"/>
                <a:gd name="T12" fmla="*/ 434 w 574"/>
                <a:gd name="T13" fmla="*/ 410 h 1054"/>
                <a:gd name="T14" fmla="*/ 478 w 574"/>
                <a:gd name="T15" fmla="*/ 366 h 1054"/>
                <a:gd name="T16" fmla="*/ 458 w 574"/>
                <a:gd name="T17" fmla="*/ 320 h 1054"/>
                <a:gd name="T18" fmla="*/ 432 w 574"/>
                <a:gd name="T19" fmla="*/ 410 h 1054"/>
                <a:gd name="T20" fmla="*/ 422 w 574"/>
                <a:gd name="T21" fmla="*/ 466 h 1054"/>
                <a:gd name="T22" fmla="*/ 430 w 574"/>
                <a:gd name="T23" fmla="*/ 604 h 1054"/>
                <a:gd name="T24" fmla="*/ 448 w 574"/>
                <a:gd name="T25" fmla="*/ 842 h 1054"/>
                <a:gd name="T26" fmla="*/ 426 w 574"/>
                <a:gd name="T27" fmla="*/ 1018 h 1054"/>
                <a:gd name="T28" fmla="*/ 414 w 574"/>
                <a:gd name="T29" fmla="*/ 1046 h 1054"/>
                <a:gd name="T30" fmla="*/ 370 w 574"/>
                <a:gd name="T31" fmla="*/ 1046 h 1054"/>
                <a:gd name="T32" fmla="*/ 356 w 574"/>
                <a:gd name="T33" fmla="*/ 1014 h 1054"/>
                <a:gd name="T34" fmla="*/ 342 w 574"/>
                <a:gd name="T35" fmla="*/ 854 h 1054"/>
                <a:gd name="T36" fmla="*/ 306 w 574"/>
                <a:gd name="T37" fmla="*/ 616 h 1054"/>
                <a:gd name="T38" fmla="*/ 266 w 574"/>
                <a:gd name="T39" fmla="*/ 750 h 1054"/>
                <a:gd name="T40" fmla="*/ 242 w 574"/>
                <a:gd name="T41" fmla="*/ 896 h 1054"/>
                <a:gd name="T42" fmla="*/ 210 w 574"/>
                <a:gd name="T43" fmla="*/ 1014 h 1054"/>
                <a:gd name="T44" fmla="*/ 200 w 574"/>
                <a:gd name="T45" fmla="*/ 1054 h 1054"/>
                <a:gd name="T46" fmla="*/ 174 w 574"/>
                <a:gd name="T47" fmla="*/ 1054 h 1054"/>
                <a:gd name="T48" fmla="*/ 130 w 574"/>
                <a:gd name="T49" fmla="*/ 1034 h 1054"/>
                <a:gd name="T50" fmla="*/ 68 w 574"/>
                <a:gd name="T51" fmla="*/ 1002 h 1054"/>
                <a:gd name="T52" fmla="*/ 78 w 574"/>
                <a:gd name="T53" fmla="*/ 986 h 1054"/>
                <a:gd name="T54" fmla="*/ 114 w 574"/>
                <a:gd name="T55" fmla="*/ 984 h 1054"/>
                <a:gd name="T56" fmla="*/ 160 w 574"/>
                <a:gd name="T57" fmla="*/ 758 h 1054"/>
                <a:gd name="T58" fmla="*/ 174 w 574"/>
                <a:gd name="T59" fmla="*/ 596 h 1054"/>
                <a:gd name="T60" fmla="*/ 204 w 574"/>
                <a:gd name="T61" fmla="*/ 410 h 1054"/>
                <a:gd name="T62" fmla="*/ 190 w 574"/>
                <a:gd name="T63" fmla="*/ 256 h 1054"/>
                <a:gd name="T64" fmla="*/ 94 w 574"/>
                <a:gd name="T65" fmla="*/ 220 h 1054"/>
                <a:gd name="T66" fmla="*/ 34 w 574"/>
                <a:gd name="T67" fmla="*/ 128 h 1054"/>
                <a:gd name="T68" fmla="*/ 40 w 574"/>
                <a:gd name="T69" fmla="*/ 104 h 1054"/>
                <a:gd name="T70" fmla="*/ 24 w 574"/>
                <a:gd name="T71" fmla="*/ 88 h 1054"/>
                <a:gd name="T72" fmla="*/ 18 w 574"/>
                <a:gd name="T73" fmla="*/ 70 h 1054"/>
                <a:gd name="T74" fmla="*/ 16 w 574"/>
                <a:gd name="T75" fmla="*/ 52 h 1054"/>
                <a:gd name="T76" fmla="*/ 16 w 574"/>
                <a:gd name="T77" fmla="*/ 34 h 1054"/>
                <a:gd name="T78" fmla="*/ 0 w 574"/>
                <a:gd name="T79" fmla="*/ 2 h 1054"/>
                <a:gd name="T80" fmla="*/ 10 w 574"/>
                <a:gd name="T81" fmla="*/ 8 h 1054"/>
                <a:gd name="T82" fmla="*/ 28 w 574"/>
                <a:gd name="T83" fmla="*/ 30 h 1054"/>
                <a:gd name="T84" fmla="*/ 54 w 574"/>
                <a:gd name="T85" fmla="*/ 52 h 1054"/>
                <a:gd name="T86" fmla="*/ 56 w 574"/>
                <a:gd name="T87" fmla="*/ 34 h 1054"/>
                <a:gd name="T88" fmla="*/ 66 w 574"/>
                <a:gd name="T89" fmla="*/ 24 h 1054"/>
                <a:gd name="T90" fmla="*/ 76 w 574"/>
                <a:gd name="T91" fmla="*/ 56 h 1054"/>
                <a:gd name="T92" fmla="*/ 84 w 574"/>
                <a:gd name="T93" fmla="*/ 88 h 1054"/>
                <a:gd name="T94" fmla="*/ 126 w 574"/>
                <a:gd name="T95" fmla="*/ 160 h 1054"/>
                <a:gd name="T96" fmla="*/ 132 w 574"/>
                <a:gd name="T97" fmla="*/ 160 h 1054"/>
                <a:gd name="T98" fmla="*/ 210 w 574"/>
                <a:gd name="T99" fmla="*/ 174 h 1054"/>
                <a:gd name="T100" fmla="*/ 274 w 574"/>
                <a:gd name="T101" fmla="*/ 174 h 1054"/>
                <a:gd name="T102" fmla="*/ 272 w 574"/>
                <a:gd name="T103" fmla="*/ 122 h 1054"/>
                <a:gd name="T104" fmla="*/ 272 w 574"/>
                <a:gd name="T105" fmla="*/ 94 h 1054"/>
                <a:gd name="T106" fmla="*/ 258 w 574"/>
                <a:gd name="T107" fmla="*/ 68 h 1054"/>
                <a:gd name="T108" fmla="*/ 260 w 574"/>
                <a:gd name="T109" fmla="*/ 62 h 1054"/>
                <a:gd name="T110" fmla="*/ 298 w 574"/>
                <a:gd name="T111" fmla="*/ 42 h 1054"/>
                <a:gd name="T112" fmla="*/ 336 w 574"/>
                <a:gd name="T113" fmla="*/ 30 h 10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4" h="1054">
                  <a:moveTo>
                    <a:pt x="356" y="34"/>
                  </a:moveTo>
                  <a:lnTo>
                    <a:pt x="378" y="44"/>
                  </a:lnTo>
                  <a:lnTo>
                    <a:pt x="402" y="62"/>
                  </a:lnTo>
                  <a:lnTo>
                    <a:pt x="406" y="74"/>
                  </a:lnTo>
                  <a:lnTo>
                    <a:pt x="396" y="98"/>
                  </a:lnTo>
                  <a:lnTo>
                    <a:pt x="396" y="114"/>
                  </a:lnTo>
                  <a:lnTo>
                    <a:pt x="382" y="136"/>
                  </a:lnTo>
                  <a:lnTo>
                    <a:pt x="366" y="142"/>
                  </a:lnTo>
                  <a:lnTo>
                    <a:pt x="370" y="160"/>
                  </a:lnTo>
                  <a:lnTo>
                    <a:pt x="388" y="176"/>
                  </a:lnTo>
                  <a:lnTo>
                    <a:pt x="478" y="206"/>
                  </a:lnTo>
                  <a:lnTo>
                    <a:pt x="574" y="352"/>
                  </a:lnTo>
                  <a:lnTo>
                    <a:pt x="468" y="466"/>
                  </a:lnTo>
                  <a:lnTo>
                    <a:pt x="434" y="410"/>
                  </a:lnTo>
                  <a:lnTo>
                    <a:pt x="462" y="388"/>
                  </a:lnTo>
                  <a:lnTo>
                    <a:pt x="478" y="366"/>
                  </a:lnTo>
                  <a:lnTo>
                    <a:pt x="490" y="350"/>
                  </a:lnTo>
                  <a:lnTo>
                    <a:pt x="458" y="320"/>
                  </a:lnTo>
                  <a:lnTo>
                    <a:pt x="412" y="406"/>
                  </a:lnTo>
                  <a:lnTo>
                    <a:pt x="432" y="410"/>
                  </a:lnTo>
                  <a:lnTo>
                    <a:pt x="458" y="448"/>
                  </a:lnTo>
                  <a:lnTo>
                    <a:pt x="422" y="466"/>
                  </a:lnTo>
                  <a:lnTo>
                    <a:pt x="442" y="604"/>
                  </a:lnTo>
                  <a:lnTo>
                    <a:pt x="430" y="604"/>
                  </a:lnTo>
                  <a:lnTo>
                    <a:pt x="442" y="766"/>
                  </a:lnTo>
                  <a:lnTo>
                    <a:pt x="448" y="842"/>
                  </a:lnTo>
                  <a:lnTo>
                    <a:pt x="442" y="1012"/>
                  </a:lnTo>
                  <a:lnTo>
                    <a:pt x="426" y="1018"/>
                  </a:lnTo>
                  <a:lnTo>
                    <a:pt x="422" y="1042"/>
                  </a:lnTo>
                  <a:lnTo>
                    <a:pt x="414" y="1046"/>
                  </a:lnTo>
                  <a:lnTo>
                    <a:pt x="392" y="1050"/>
                  </a:lnTo>
                  <a:lnTo>
                    <a:pt x="370" y="1046"/>
                  </a:lnTo>
                  <a:lnTo>
                    <a:pt x="360" y="1036"/>
                  </a:lnTo>
                  <a:lnTo>
                    <a:pt x="356" y="1014"/>
                  </a:lnTo>
                  <a:lnTo>
                    <a:pt x="342" y="1004"/>
                  </a:lnTo>
                  <a:lnTo>
                    <a:pt x="342" y="854"/>
                  </a:lnTo>
                  <a:lnTo>
                    <a:pt x="328" y="710"/>
                  </a:lnTo>
                  <a:lnTo>
                    <a:pt x="306" y="616"/>
                  </a:lnTo>
                  <a:lnTo>
                    <a:pt x="292" y="616"/>
                  </a:lnTo>
                  <a:lnTo>
                    <a:pt x="266" y="750"/>
                  </a:lnTo>
                  <a:lnTo>
                    <a:pt x="256" y="770"/>
                  </a:lnTo>
                  <a:lnTo>
                    <a:pt x="242" y="896"/>
                  </a:lnTo>
                  <a:lnTo>
                    <a:pt x="222" y="1006"/>
                  </a:lnTo>
                  <a:lnTo>
                    <a:pt x="210" y="1014"/>
                  </a:lnTo>
                  <a:lnTo>
                    <a:pt x="210" y="1046"/>
                  </a:lnTo>
                  <a:lnTo>
                    <a:pt x="200" y="1054"/>
                  </a:lnTo>
                  <a:lnTo>
                    <a:pt x="188" y="1054"/>
                  </a:lnTo>
                  <a:lnTo>
                    <a:pt x="174" y="1054"/>
                  </a:lnTo>
                  <a:lnTo>
                    <a:pt x="150" y="1046"/>
                  </a:lnTo>
                  <a:lnTo>
                    <a:pt x="130" y="1034"/>
                  </a:lnTo>
                  <a:lnTo>
                    <a:pt x="104" y="1028"/>
                  </a:lnTo>
                  <a:lnTo>
                    <a:pt x="68" y="1002"/>
                  </a:lnTo>
                  <a:lnTo>
                    <a:pt x="68" y="992"/>
                  </a:lnTo>
                  <a:lnTo>
                    <a:pt x="78" y="986"/>
                  </a:lnTo>
                  <a:lnTo>
                    <a:pt x="120" y="990"/>
                  </a:lnTo>
                  <a:lnTo>
                    <a:pt x="114" y="984"/>
                  </a:lnTo>
                  <a:lnTo>
                    <a:pt x="166" y="780"/>
                  </a:lnTo>
                  <a:lnTo>
                    <a:pt x="160" y="758"/>
                  </a:lnTo>
                  <a:lnTo>
                    <a:pt x="166" y="726"/>
                  </a:lnTo>
                  <a:lnTo>
                    <a:pt x="174" y="596"/>
                  </a:lnTo>
                  <a:lnTo>
                    <a:pt x="158" y="574"/>
                  </a:lnTo>
                  <a:lnTo>
                    <a:pt x="204" y="410"/>
                  </a:lnTo>
                  <a:lnTo>
                    <a:pt x="204" y="354"/>
                  </a:lnTo>
                  <a:lnTo>
                    <a:pt x="190" y="256"/>
                  </a:lnTo>
                  <a:lnTo>
                    <a:pt x="138" y="242"/>
                  </a:lnTo>
                  <a:lnTo>
                    <a:pt x="94" y="220"/>
                  </a:lnTo>
                  <a:lnTo>
                    <a:pt x="82" y="202"/>
                  </a:lnTo>
                  <a:lnTo>
                    <a:pt x="34" y="128"/>
                  </a:lnTo>
                  <a:lnTo>
                    <a:pt x="48" y="106"/>
                  </a:lnTo>
                  <a:lnTo>
                    <a:pt x="40" y="104"/>
                  </a:lnTo>
                  <a:lnTo>
                    <a:pt x="32" y="98"/>
                  </a:lnTo>
                  <a:lnTo>
                    <a:pt x="24" y="88"/>
                  </a:lnTo>
                  <a:lnTo>
                    <a:pt x="16" y="76"/>
                  </a:lnTo>
                  <a:lnTo>
                    <a:pt x="18" y="70"/>
                  </a:lnTo>
                  <a:lnTo>
                    <a:pt x="14" y="56"/>
                  </a:lnTo>
                  <a:lnTo>
                    <a:pt x="16" y="52"/>
                  </a:lnTo>
                  <a:lnTo>
                    <a:pt x="14" y="40"/>
                  </a:lnTo>
                  <a:lnTo>
                    <a:pt x="16" y="34"/>
                  </a:lnTo>
                  <a:lnTo>
                    <a:pt x="6" y="12"/>
                  </a:lnTo>
                  <a:lnTo>
                    <a:pt x="0" y="2"/>
                  </a:lnTo>
                  <a:lnTo>
                    <a:pt x="6" y="0"/>
                  </a:lnTo>
                  <a:lnTo>
                    <a:pt x="10" y="8"/>
                  </a:lnTo>
                  <a:lnTo>
                    <a:pt x="16" y="16"/>
                  </a:lnTo>
                  <a:lnTo>
                    <a:pt x="28" y="30"/>
                  </a:lnTo>
                  <a:lnTo>
                    <a:pt x="40" y="50"/>
                  </a:lnTo>
                  <a:lnTo>
                    <a:pt x="54" y="52"/>
                  </a:lnTo>
                  <a:lnTo>
                    <a:pt x="56" y="42"/>
                  </a:lnTo>
                  <a:lnTo>
                    <a:pt x="56" y="34"/>
                  </a:lnTo>
                  <a:lnTo>
                    <a:pt x="58" y="26"/>
                  </a:lnTo>
                  <a:lnTo>
                    <a:pt x="66" y="24"/>
                  </a:lnTo>
                  <a:lnTo>
                    <a:pt x="62" y="36"/>
                  </a:lnTo>
                  <a:lnTo>
                    <a:pt x="76" y="56"/>
                  </a:lnTo>
                  <a:lnTo>
                    <a:pt x="80" y="94"/>
                  </a:lnTo>
                  <a:lnTo>
                    <a:pt x="84" y="88"/>
                  </a:lnTo>
                  <a:lnTo>
                    <a:pt x="112" y="146"/>
                  </a:lnTo>
                  <a:lnTo>
                    <a:pt x="126" y="160"/>
                  </a:lnTo>
                  <a:lnTo>
                    <a:pt x="124" y="166"/>
                  </a:lnTo>
                  <a:lnTo>
                    <a:pt x="132" y="160"/>
                  </a:lnTo>
                  <a:lnTo>
                    <a:pt x="148" y="168"/>
                  </a:lnTo>
                  <a:lnTo>
                    <a:pt x="210" y="174"/>
                  </a:lnTo>
                  <a:lnTo>
                    <a:pt x="266" y="168"/>
                  </a:lnTo>
                  <a:lnTo>
                    <a:pt x="274" y="174"/>
                  </a:lnTo>
                  <a:lnTo>
                    <a:pt x="290" y="164"/>
                  </a:lnTo>
                  <a:lnTo>
                    <a:pt x="272" y="122"/>
                  </a:lnTo>
                  <a:lnTo>
                    <a:pt x="276" y="106"/>
                  </a:lnTo>
                  <a:lnTo>
                    <a:pt x="272" y="94"/>
                  </a:lnTo>
                  <a:lnTo>
                    <a:pt x="272" y="74"/>
                  </a:lnTo>
                  <a:lnTo>
                    <a:pt x="258" y="68"/>
                  </a:lnTo>
                  <a:lnTo>
                    <a:pt x="264" y="68"/>
                  </a:lnTo>
                  <a:lnTo>
                    <a:pt x="260" y="62"/>
                  </a:lnTo>
                  <a:lnTo>
                    <a:pt x="280" y="56"/>
                  </a:lnTo>
                  <a:lnTo>
                    <a:pt x="298" y="42"/>
                  </a:lnTo>
                  <a:lnTo>
                    <a:pt x="316" y="38"/>
                  </a:lnTo>
                  <a:lnTo>
                    <a:pt x="336" y="30"/>
                  </a:lnTo>
                  <a:lnTo>
                    <a:pt x="356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18"/>
            <p:cNvSpPr>
              <a:spLocks noChangeArrowheads="1"/>
            </p:cNvSpPr>
            <p:nvPr/>
          </p:nvSpPr>
          <p:spPr bwMode="auto">
            <a:xfrm>
              <a:off x="3705225" y="5395913"/>
              <a:ext cx="958850" cy="2794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19"/>
            <p:cNvSpPr>
              <a:spLocks noChangeArrowheads="1"/>
            </p:cNvSpPr>
            <p:nvPr/>
          </p:nvSpPr>
          <p:spPr bwMode="auto">
            <a:xfrm>
              <a:off x="3705225" y="5395913"/>
              <a:ext cx="958850" cy="279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20"/>
            <p:cNvSpPr>
              <a:spLocks/>
            </p:cNvSpPr>
            <p:nvPr/>
          </p:nvSpPr>
          <p:spPr bwMode="auto">
            <a:xfrm>
              <a:off x="2616200" y="2236788"/>
              <a:ext cx="911225" cy="1670050"/>
            </a:xfrm>
            <a:custGeom>
              <a:avLst/>
              <a:gdLst>
                <a:gd name="T0" fmla="*/ 196 w 574"/>
                <a:gd name="T1" fmla="*/ 44 h 1052"/>
                <a:gd name="T2" fmla="*/ 168 w 574"/>
                <a:gd name="T3" fmla="*/ 74 h 1052"/>
                <a:gd name="T4" fmla="*/ 178 w 574"/>
                <a:gd name="T5" fmla="*/ 110 h 1052"/>
                <a:gd name="T6" fmla="*/ 208 w 574"/>
                <a:gd name="T7" fmla="*/ 142 h 1052"/>
                <a:gd name="T8" fmla="*/ 186 w 574"/>
                <a:gd name="T9" fmla="*/ 174 h 1052"/>
                <a:gd name="T10" fmla="*/ 0 w 574"/>
                <a:gd name="T11" fmla="*/ 350 h 1052"/>
                <a:gd name="T12" fmla="*/ 140 w 574"/>
                <a:gd name="T13" fmla="*/ 408 h 1052"/>
                <a:gd name="T14" fmla="*/ 96 w 574"/>
                <a:gd name="T15" fmla="*/ 364 h 1052"/>
                <a:gd name="T16" fmla="*/ 116 w 574"/>
                <a:gd name="T17" fmla="*/ 318 h 1052"/>
                <a:gd name="T18" fmla="*/ 142 w 574"/>
                <a:gd name="T19" fmla="*/ 408 h 1052"/>
                <a:gd name="T20" fmla="*/ 152 w 574"/>
                <a:gd name="T21" fmla="*/ 464 h 1052"/>
                <a:gd name="T22" fmla="*/ 146 w 574"/>
                <a:gd name="T23" fmla="*/ 602 h 1052"/>
                <a:gd name="T24" fmla="*/ 126 w 574"/>
                <a:gd name="T25" fmla="*/ 838 h 1052"/>
                <a:gd name="T26" fmla="*/ 148 w 574"/>
                <a:gd name="T27" fmla="*/ 1016 h 1052"/>
                <a:gd name="T28" fmla="*/ 162 w 574"/>
                <a:gd name="T29" fmla="*/ 1044 h 1052"/>
                <a:gd name="T30" fmla="*/ 204 w 574"/>
                <a:gd name="T31" fmla="*/ 1042 h 1052"/>
                <a:gd name="T32" fmla="*/ 218 w 574"/>
                <a:gd name="T33" fmla="*/ 1012 h 1052"/>
                <a:gd name="T34" fmla="*/ 234 w 574"/>
                <a:gd name="T35" fmla="*/ 852 h 1052"/>
                <a:gd name="T36" fmla="*/ 268 w 574"/>
                <a:gd name="T37" fmla="*/ 616 h 1052"/>
                <a:gd name="T38" fmla="*/ 308 w 574"/>
                <a:gd name="T39" fmla="*/ 748 h 1052"/>
                <a:gd name="T40" fmla="*/ 332 w 574"/>
                <a:gd name="T41" fmla="*/ 894 h 1052"/>
                <a:gd name="T42" fmla="*/ 364 w 574"/>
                <a:gd name="T43" fmla="*/ 1012 h 1052"/>
                <a:gd name="T44" fmla="*/ 374 w 574"/>
                <a:gd name="T45" fmla="*/ 1052 h 1052"/>
                <a:gd name="T46" fmla="*/ 402 w 574"/>
                <a:gd name="T47" fmla="*/ 1052 h 1052"/>
                <a:gd name="T48" fmla="*/ 446 w 574"/>
                <a:gd name="T49" fmla="*/ 1032 h 1052"/>
                <a:gd name="T50" fmla="*/ 506 w 574"/>
                <a:gd name="T51" fmla="*/ 1000 h 1052"/>
                <a:gd name="T52" fmla="*/ 498 w 574"/>
                <a:gd name="T53" fmla="*/ 984 h 1052"/>
                <a:gd name="T54" fmla="*/ 460 w 574"/>
                <a:gd name="T55" fmla="*/ 980 h 1052"/>
                <a:gd name="T56" fmla="*/ 414 w 574"/>
                <a:gd name="T57" fmla="*/ 756 h 1052"/>
                <a:gd name="T58" fmla="*/ 400 w 574"/>
                <a:gd name="T59" fmla="*/ 594 h 1052"/>
                <a:gd name="T60" fmla="*/ 370 w 574"/>
                <a:gd name="T61" fmla="*/ 408 h 1052"/>
                <a:gd name="T62" fmla="*/ 384 w 574"/>
                <a:gd name="T63" fmla="*/ 254 h 1052"/>
                <a:gd name="T64" fmla="*/ 482 w 574"/>
                <a:gd name="T65" fmla="*/ 216 h 1052"/>
                <a:gd name="T66" fmla="*/ 540 w 574"/>
                <a:gd name="T67" fmla="*/ 126 h 1052"/>
                <a:gd name="T68" fmla="*/ 534 w 574"/>
                <a:gd name="T69" fmla="*/ 102 h 1052"/>
                <a:gd name="T70" fmla="*/ 552 w 574"/>
                <a:gd name="T71" fmla="*/ 86 h 1052"/>
                <a:gd name="T72" fmla="*/ 556 w 574"/>
                <a:gd name="T73" fmla="*/ 66 h 1052"/>
                <a:gd name="T74" fmla="*/ 558 w 574"/>
                <a:gd name="T75" fmla="*/ 48 h 1052"/>
                <a:gd name="T76" fmla="*/ 558 w 574"/>
                <a:gd name="T77" fmla="*/ 30 h 1052"/>
                <a:gd name="T78" fmla="*/ 574 w 574"/>
                <a:gd name="T79" fmla="*/ 2 h 1052"/>
                <a:gd name="T80" fmla="*/ 564 w 574"/>
                <a:gd name="T81" fmla="*/ 4 h 1052"/>
                <a:gd name="T82" fmla="*/ 546 w 574"/>
                <a:gd name="T83" fmla="*/ 28 h 1052"/>
                <a:gd name="T84" fmla="*/ 520 w 574"/>
                <a:gd name="T85" fmla="*/ 50 h 1052"/>
                <a:gd name="T86" fmla="*/ 518 w 574"/>
                <a:gd name="T87" fmla="*/ 32 h 1052"/>
                <a:gd name="T88" fmla="*/ 508 w 574"/>
                <a:gd name="T89" fmla="*/ 22 h 1052"/>
                <a:gd name="T90" fmla="*/ 500 w 574"/>
                <a:gd name="T91" fmla="*/ 56 h 1052"/>
                <a:gd name="T92" fmla="*/ 490 w 574"/>
                <a:gd name="T93" fmla="*/ 86 h 1052"/>
                <a:gd name="T94" fmla="*/ 448 w 574"/>
                <a:gd name="T95" fmla="*/ 158 h 1052"/>
                <a:gd name="T96" fmla="*/ 444 w 574"/>
                <a:gd name="T97" fmla="*/ 160 h 1052"/>
                <a:gd name="T98" fmla="*/ 364 w 574"/>
                <a:gd name="T99" fmla="*/ 172 h 1052"/>
                <a:gd name="T100" fmla="*/ 300 w 574"/>
                <a:gd name="T101" fmla="*/ 172 h 1052"/>
                <a:gd name="T102" fmla="*/ 302 w 574"/>
                <a:gd name="T103" fmla="*/ 120 h 1052"/>
                <a:gd name="T104" fmla="*/ 304 w 574"/>
                <a:gd name="T105" fmla="*/ 92 h 1052"/>
                <a:gd name="T106" fmla="*/ 316 w 574"/>
                <a:gd name="T107" fmla="*/ 66 h 1052"/>
                <a:gd name="T108" fmla="*/ 314 w 574"/>
                <a:gd name="T109" fmla="*/ 62 h 1052"/>
                <a:gd name="T110" fmla="*/ 278 w 574"/>
                <a:gd name="T111" fmla="*/ 40 h 1052"/>
                <a:gd name="T112" fmla="*/ 238 w 574"/>
                <a:gd name="T113" fmla="*/ 28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4" h="1052">
                  <a:moveTo>
                    <a:pt x="218" y="32"/>
                  </a:moveTo>
                  <a:lnTo>
                    <a:pt x="196" y="44"/>
                  </a:lnTo>
                  <a:lnTo>
                    <a:pt x="172" y="60"/>
                  </a:lnTo>
                  <a:lnTo>
                    <a:pt x="168" y="74"/>
                  </a:lnTo>
                  <a:lnTo>
                    <a:pt x="178" y="98"/>
                  </a:lnTo>
                  <a:lnTo>
                    <a:pt x="178" y="110"/>
                  </a:lnTo>
                  <a:lnTo>
                    <a:pt x="192" y="134"/>
                  </a:lnTo>
                  <a:lnTo>
                    <a:pt x="208" y="142"/>
                  </a:lnTo>
                  <a:lnTo>
                    <a:pt x="204" y="160"/>
                  </a:lnTo>
                  <a:lnTo>
                    <a:pt x="186" y="174"/>
                  </a:lnTo>
                  <a:lnTo>
                    <a:pt x="96" y="204"/>
                  </a:lnTo>
                  <a:lnTo>
                    <a:pt x="0" y="350"/>
                  </a:lnTo>
                  <a:lnTo>
                    <a:pt x="106" y="464"/>
                  </a:lnTo>
                  <a:lnTo>
                    <a:pt x="140" y="408"/>
                  </a:lnTo>
                  <a:lnTo>
                    <a:pt x="112" y="386"/>
                  </a:lnTo>
                  <a:lnTo>
                    <a:pt x="96" y="364"/>
                  </a:lnTo>
                  <a:lnTo>
                    <a:pt x="84" y="348"/>
                  </a:lnTo>
                  <a:lnTo>
                    <a:pt x="116" y="318"/>
                  </a:lnTo>
                  <a:lnTo>
                    <a:pt x="162" y="404"/>
                  </a:lnTo>
                  <a:lnTo>
                    <a:pt x="142" y="408"/>
                  </a:lnTo>
                  <a:lnTo>
                    <a:pt x="118" y="446"/>
                  </a:lnTo>
                  <a:lnTo>
                    <a:pt x="152" y="464"/>
                  </a:lnTo>
                  <a:lnTo>
                    <a:pt x="132" y="602"/>
                  </a:lnTo>
                  <a:lnTo>
                    <a:pt x="146" y="602"/>
                  </a:lnTo>
                  <a:lnTo>
                    <a:pt x="132" y="764"/>
                  </a:lnTo>
                  <a:lnTo>
                    <a:pt x="126" y="838"/>
                  </a:lnTo>
                  <a:lnTo>
                    <a:pt x="132" y="1010"/>
                  </a:lnTo>
                  <a:lnTo>
                    <a:pt x="148" y="1016"/>
                  </a:lnTo>
                  <a:lnTo>
                    <a:pt x="152" y="1040"/>
                  </a:lnTo>
                  <a:lnTo>
                    <a:pt x="162" y="1044"/>
                  </a:lnTo>
                  <a:lnTo>
                    <a:pt x="182" y="1048"/>
                  </a:lnTo>
                  <a:lnTo>
                    <a:pt x="204" y="1042"/>
                  </a:lnTo>
                  <a:lnTo>
                    <a:pt x="216" y="1034"/>
                  </a:lnTo>
                  <a:lnTo>
                    <a:pt x="218" y="1012"/>
                  </a:lnTo>
                  <a:lnTo>
                    <a:pt x="234" y="1002"/>
                  </a:lnTo>
                  <a:lnTo>
                    <a:pt x="234" y="852"/>
                  </a:lnTo>
                  <a:lnTo>
                    <a:pt x="248" y="708"/>
                  </a:lnTo>
                  <a:lnTo>
                    <a:pt x="268" y="616"/>
                  </a:lnTo>
                  <a:lnTo>
                    <a:pt x="284" y="614"/>
                  </a:lnTo>
                  <a:lnTo>
                    <a:pt x="308" y="748"/>
                  </a:lnTo>
                  <a:lnTo>
                    <a:pt x="318" y="766"/>
                  </a:lnTo>
                  <a:lnTo>
                    <a:pt x="332" y="894"/>
                  </a:lnTo>
                  <a:lnTo>
                    <a:pt x="352" y="1004"/>
                  </a:lnTo>
                  <a:lnTo>
                    <a:pt x="364" y="1012"/>
                  </a:lnTo>
                  <a:lnTo>
                    <a:pt x="366" y="1044"/>
                  </a:lnTo>
                  <a:lnTo>
                    <a:pt x="374" y="1052"/>
                  </a:lnTo>
                  <a:lnTo>
                    <a:pt x="386" y="1050"/>
                  </a:lnTo>
                  <a:lnTo>
                    <a:pt x="402" y="1052"/>
                  </a:lnTo>
                  <a:lnTo>
                    <a:pt x="424" y="1042"/>
                  </a:lnTo>
                  <a:lnTo>
                    <a:pt x="446" y="1032"/>
                  </a:lnTo>
                  <a:lnTo>
                    <a:pt x="470" y="1026"/>
                  </a:lnTo>
                  <a:lnTo>
                    <a:pt x="506" y="1000"/>
                  </a:lnTo>
                  <a:lnTo>
                    <a:pt x="508" y="990"/>
                  </a:lnTo>
                  <a:lnTo>
                    <a:pt x="498" y="984"/>
                  </a:lnTo>
                  <a:lnTo>
                    <a:pt x="454" y="988"/>
                  </a:lnTo>
                  <a:lnTo>
                    <a:pt x="460" y="980"/>
                  </a:lnTo>
                  <a:lnTo>
                    <a:pt x="410" y="778"/>
                  </a:lnTo>
                  <a:lnTo>
                    <a:pt x="414" y="756"/>
                  </a:lnTo>
                  <a:lnTo>
                    <a:pt x="410" y="724"/>
                  </a:lnTo>
                  <a:lnTo>
                    <a:pt x="400" y="594"/>
                  </a:lnTo>
                  <a:lnTo>
                    <a:pt x="416" y="572"/>
                  </a:lnTo>
                  <a:lnTo>
                    <a:pt x="370" y="408"/>
                  </a:lnTo>
                  <a:lnTo>
                    <a:pt x="370" y="352"/>
                  </a:lnTo>
                  <a:lnTo>
                    <a:pt x="384" y="254"/>
                  </a:lnTo>
                  <a:lnTo>
                    <a:pt x="436" y="240"/>
                  </a:lnTo>
                  <a:lnTo>
                    <a:pt x="482" y="216"/>
                  </a:lnTo>
                  <a:lnTo>
                    <a:pt x="492" y="202"/>
                  </a:lnTo>
                  <a:lnTo>
                    <a:pt x="540" y="126"/>
                  </a:lnTo>
                  <a:lnTo>
                    <a:pt x="526" y="102"/>
                  </a:lnTo>
                  <a:lnTo>
                    <a:pt x="534" y="102"/>
                  </a:lnTo>
                  <a:lnTo>
                    <a:pt x="542" y="98"/>
                  </a:lnTo>
                  <a:lnTo>
                    <a:pt x="552" y="86"/>
                  </a:lnTo>
                  <a:lnTo>
                    <a:pt x="558" y="76"/>
                  </a:lnTo>
                  <a:lnTo>
                    <a:pt x="556" y="66"/>
                  </a:lnTo>
                  <a:lnTo>
                    <a:pt x="562" y="54"/>
                  </a:lnTo>
                  <a:lnTo>
                    <a:pt x="558" y="48"/>
                  </a:lnTo>
                  <a:lnTo>
                    <a:pt x="562" y="40"/>
                  </a:lnTo>
                  <a:lnTo>
                    <a:pt x="558" y="30"/>
                  </a:lnTo>
                  <a:lnTo>
                    <a:pt x="568" y="12"/>
                  </a:lnTo>
                  <a:lnTo>
                    <a:pt x="574" y="2"/>
                  </a:lnTo>
                  <a:lnTo>
                    <a:pt x="570" y="0"/>
                  </a:lnTo>
                  <a:lnTo>
                    <a:pt x="564" y="4"/>
                  </a:lnTo>
                  <a:lnTo>
                    <a:pt x="558" y="14"/>
                  </a:lnTo>
                  <a:lnTo>
                    <a:pt x="546" y="28"/>
                  </a:lnTo>
                  <a:lnTo>
                    <a:pt x="534" y="48"/>
                  </a:lnTo>
                  <a:lnTo>
                    <a:pt x="520" y="50"/>
                  </a:lnTo>
                  <a:lnTo>
                    <a:pt x="518" y="40"/>
                  </a:lnTo>
                  <a:lnTo>
                    <a:pt x="518" y="32"/>
                  </a:lnTo>
                  <a:lnTo>
                    <a:pt x="516" y="24"/>
                  </a:lnTo>
                  <a:lnTo>
                    <a:pt x="508" y="22"/>
                  </a:lnTo>
                  <a:lnTo>
                    <a:pt x="512" y="34"/>
                  </a:lnTo>
                  <a:lnTo>
                    <a:pt x="500" y="56"/>
                  </a:lnTo>
                  <a:lnTo>
                    <a:pt x="494" y="92"/>
                  </a:lnTo>
                  <a:lnTo>
                    <a:pt x="490" y="86"/>
                  </a:lnTo>
                  <a:lnTo>
                    <a:pt x="464" y="144"/>
                  </a:lnTo>
                  <a:lnTo>
                    <a:pt x="448" y="158"/>
                  </a:lnTo>
                  <a:lnTo>
                    <a:pt x="450" y="164"/>
                  </a:lnTo>
                  <a:lnTo>
                    <a:pt x="444" y="160"/>
                  </a:lnTo>
                  <a:lnTo>
                    <a:pt x="426" y="166"/>
                  </a:lnTo>
                  <a:lnTo>
                    <a:pt x="364" y="172"/>
                  </a:lnTo>
                  <a:lnTo>
                    <a:pt x="308" y="166"/>
                  </a:lnTo>
                  <a:lnTo>
                    <a:pt x="300" y="172"/>
                  </a:lnTo>
                  <a:lnTo>
                    <a:pt x="286" y="162"/>
                  </a:lnTo>
                  <a:lnTo>
                    <a:pt x="302" y="120"/>
                  </a:lnTo>
                  <a:lnTo>
                    <a:pt x="298" y="102"/>
                  </a:lnTo>
                  <a:lnTo>
                    <a:pt x="304" y="92"/>
                  </a:lnTo>
                  <a:lnTo>
                    <a:pt x="304" y="74"/>
                  </a:lnTo>
                  <a:lnTo>
                    <a:pt x="316" y="66"/>
                  </a:lnTo>
                  <a:lnTo>
                    <a:pt x="310" y="66"/>
                  </a:lnTo>
                  <a:lnTo>
                    <a:pt x="314" y="62"/>
                  </a:lnTo>
                  <a:lnTo>
                    <a:pt x="296" y="54"/>
                  </a:lnTo>
                  <a:lnTo>
                    <a:pt x="278" y="40"/>
                  </a:lnTo>
                  <a:lnTo>
                    <a:pt x="260" y="36"/>
                  </a:lnTo>
                  <a:lnTo>
                    <a:pt x="238" y="28"/>
                  </a:lnTo>
                  <a:lnTo>
                    <a:pt x="218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21"/>
            <p:cNvSpPr>
              <a:spLocks noEditPoints="1"/>
            </p:cNvSpPr>
            <p:nvPr/>
          </p:nvSpPr>
          <p:spPr bwMode="auto">
            <a:xfrm>
              <a:off x="3254375" y="1763713"/>
              <a:ext cx="1606550" cy="577850"/>
            </a:xfrm>
            <a:custGeom>
              <a:avLst/>
              <a:gdLst>
                <a:gd name="T0" fmla="*/ 948 w 1012"/>
                <a:gd name="T1" fmla="*/ 0 h 364"/>
                <a:gd name="T2" fmla="*/ 1012 w 1012"/>
                <a:gd name="T3" fmla="*/ 8 h 364"/>
                <a:gd name="T4" fmla="*/ 966 w 1012"/>
                <a:gd name="T5" fmla="*/ 54 h 364"/>
                <a:gd name="T6" fmla="*/ 948 w 1012"/>
                <a:gd name="T7" fmla="*/ 0 h 364"/>
                <a:gd name="T8" fmla="*/ 80 w 1012"/>
                <a:gd name="T9" fmla="*/ 338 h 364"/>
                <a:gd name="T10" fmla="*/ 8 w 1012"/>
                <a:gd name="T11" fmla="*/ 364 h 364"/>
                <a:gd name="T12" fmla="*/ 0 w 1012"/>
                <a:gd name="T13" fmla="*/ 344 h 364"/>
                <a:gd name="T14" fmla="*/ 74 w 1012"/>
                <a:gd name="T15" fmla="*/ 320 h 364"/>
                <a:gd name="T16" fmla="*/ 80 w 1012"/>
                <a:gd name="T17" fmla="*/ 338 h 364"/>
                <a:gd name="T18" fmla="*/ 206 w 1012"/>
                <a:gd name="T19" fmla="*/ 294 h 364"/>
                <a:gd name="T20" fmla="*/ 134 w 1012"/>
                <a:gd name="T21" fmla="*/ 320 h 364"/>
                <a:gd name="T22" fmla="*/ 128 w 1012"/>
                <a:gd name="T23" fmla="*/ 302 h 364"/>
                <a:gd name="T24" fmla="*/ 200 w 1012"/>
                <a:gd name="T25" fmla="*/ 276 h 364"/>
                <a:gd name="T26" fmla="*/ 206 w 1012"/>
                <a:gd name="T27" fmla="*/ 294 h 364"/>
                <a:gd name="T28" fmla="*/ 334 w 1012"/>
                <a:gd name="T29" fmla="*/ 250 h 364"/>
                <a:gd name="T30" fmla="*/ 262 w 1012"/>
                <a:gd name="T31" fmla="*/ 276 h 364"/>
                <a:gd name="T32" fmla="*/ 256 w 1012"/>
                <a:gd name="T33" fmla="*/ 258 h 364"/>
                <a:gd name="T34" fmla="*/ 328 w 1012"/>
                <a:gd name="T35" fmla="*/ 232 h 364"/>
                <a:gd name="T36" fmla="*/ 334 w 1012"/>
                <a:gd name="T37" fmla="*/ 250 h 364"/>
                <a:gd name="T38" fmla="*/ 462 w 1012"/>
                <a:gd name="T39" fmla="*/ 206 h 364"/>
                <a:gd name="T40" fmla="*/ 388 w 1012"/>
                <a:gd name="T41" fmla="*/ 232 h 364"/>
                <a:gd name="T42" fmla="*/ 382 w 1012"/>
                <a:gd name="T43" fmla="*/ 214 h 364"/>
                <a:gd name="T44" fmla="*/ 454 w 1012"/>
                <a:gd name="T45" fmla="*/ 188 h 364"/>
                <a:gd name="T46" fmla="*/ 462 w 1012"/>
                <a:gd name="T47" fmla="*/ 206 h 364"/>
                <a:gd name="T48" fmla="*/ 588 w 1012"/>
                <a:gd name="T49" fmla="*/ 162 h 364"/>
                <a:gd name="T50" fmla="*/ 514 w 1012"/>
                <a:gd name="T51" fmla="*/ 188 h 364"/>
                <a:gd name="T52" fmla="*/ 508 w 1012"/>
                <a:gd name="T53" fmla="*/ 170 h 364"/>
                <a:gd name="T54" fmla="*/ 582 w 1012"/>
                <a:gd name="T55" fmla="*/ 144 h 364"/>
                <a:gd name="T56" fmla="*/ 588 w 1012"/>
                <a:gd name="T57" fmla="*/ 162 h 364"/>
                <a:gd name="T58" fmla="*/ 714 w 1012"/>
                <a:gd name="T59" fmla="*/ 120 h 364"/>
                <a:gd name="T60" fmla="*/ 642 w 1012"/>
                <a:gd name="T61" fmla="*/ 144 h 364"/>
                <a:gd name="T62" fmla="*/ 636 w 1012"/>
                <a:gd name="T63" fmla="*/ 126 h 364"/>
                <a:gd name="T64" fmla="*/ 708 w 1012"/>
                <a:gd name="T65" fmla="*/ 100 h 364"/>
                <a:gd name="T66" fmla="*/ 714 w 1012"/>
                <a:gd name="T67" fmla="*/ 120 h 364"/>
                <a:gd name="T68" fmla="*/ 842 w 1012"/>
                <a:gd name="T69" fmla="*/ 76 h 364"/>
                <a:gd name="T70" fmla="*/ 770 w 1012"/>
                <a:gd name="T71" fmla="*/ 100 h 364"/>
                <a:gd name="T72" fmla="*/ 764 w 1012"/>
                <a:gd name="T73" fmla="*/ 82 h 364"/>
                <a:gd name="T74" fmla="*/ 834 w 1012"/>
                <a:gd name="T75" fmla="*/ 58 h 364"/>
                <a:gd name="T76" fmla="*/ 842 w 1012"/>
                <a:gd name="T77" fmla="*/ 76 h 364"/>
                <a:gd name="T78" fmla="*/ 968 w 1012"/>
                <a:gd name="T79" fmla="*/ 32 h 364"/>
                <a:gd name="T80" fmla="*/ 896 w 1012"/>
                <a:gd name="T81" fmla="*/ 56 h 364"/>
                <a:gd name="T82" fmla="*/ 890 w 1012"/>
                <a:gd name="T83" fmla="*/ 38 h 364"/>
                <a:gd name="T84" fmla="*/ 962 w 1012"/>
                <a:gd name="T85" fmla="*/ 14 h 364"/>
                <a:gd name="T86" fmla="*/ 968 w 1012"/>
                <a:gd name="T87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12" h="364">
                  <a:moveTo>
                    <a:pt x="948" y="0"/>
                  </a:moveTo>
                  <a:lnTo>
                    <a:pt x="1012" y="8"/>
                  </a:lnTo>
                  <a:lnTo>
                    <a:pt x="966" y="54"/>
                  </a:lnTo>
                  <a:lnTo>
                    <a:pt x="948" y="0"/>
                  </a:lnTo>
                  <a:close/>
                  <a:moveTo>
                    <a:pt x="80" y="338"/>
                  </a:moveTo>
                  <a:lnTo>
                    <a:pt x="8" y="364"/>
                  </a:lnTo>
                  <a:lnTo>
                    <a:pt x="0" y="344"/>
                  </a:lnTo>
                  <a:lnTo>
                    <a:pt x="74" y="320"/>
                  </a:lnTo>
                  <a:lnTo>
                    <a:pt x="80" y="338"/>
                  </a:lnTo>
                  <a:close/>
                  <a:moveTo>
                    <a:pt x="206" y="294"/>
                  </a:moveTo>
                  <a:lnTo>
                    <a:pt x="134" y="320"/>
                  </a:lnTo>
                  <a:lnTo>
                    <a:pt x="128" y="302"/>
                  </a:lnTo>
                  <a:lnTo>
                    <a:pt x="200" y="276"/>
                  </a:lnTo>
                  <a:lnTo>
                    <a:pt x="206" y="294"/>
                  </a:lnTo>
                  <a:close/>
                  <a:moveTo>
                    <a:pt x="334" y="250"/>
                  </a:moveTo>
                  <a:lnTo>
                    <a:pt x="262" y="276"/>
                  </a:lnTo>
                  <a:lnTo>
                    <a:pt x="256" y="258"/>
                  </a:lnTo>
                  <a:lnTo>
                    <a:pt x="328" y="232"/>
                  </a:lnTo>
                  <a:lnTo>
                    <a:pt x="334" y="250"/>
                  </a:lnTo>
                  <a:close/>
                  <a:moveTo>
                    <a:pt x="462" y="206"/>
                  </a:moveTo>
                  <a:lnTo>
                    <a:pt x="388" y="232"/>
                  </a:lnTo>
                  <a:lnTo>
                    <a:pt x="382" y="214"/>
                  </a:lnTo>
                  <a:lnTo>
                    <a:pt x="454" y="188"/>
                  </a:lnTo>
                  <a:lnTo>
                    <a:pt x="462" y="206"/>
                  </a:lnTo>
                  <a:close/>
                  <a:moveTo>
                    <a:pt x="588" y="162"/>
                  </a:moveTo>
                  <a:lnTo>
                    <a:pt x="514" y="188"/>
                  </a:lnTo>
                  <a:lnTo>
                    <a:pt x="508" y="170"/>
                  </a:lnTo>
                  <a:lnTo>
                    <a:pt x="582" y="144"/>
                  </a:lnTo>
                  <a:lnTo>
                    <a:pt x="588" y="162"/>
                  </a:lnTo>
                  <a:close/>
                  <a:moveTo>
                    <a:pt x="714" y="120"/>
                  </a:moveTo>
                  <a:lnTo>
                    <a:pt x="642" y="144"/>
                  </a:lnTo>
                  <a:lnTo>
                    <a:pt x="636" y="126"/>
                  </a:lnTo>
                  <a:lnTo>
                    <a:pt x="708" y="100"/>
                  </a:lnTo>
                  <a:lnTo>
                    <a:pt x="714" y="120"/>
                  </a:lnTo>
                  <a:close/>
                  <a:moveTo>
                    <a:pt x="842" y="76"/>
                  </a:moveTo>
                  <a:lnTo>
                    <a:pt x="770" y="100"/>
                  </a:lnTo>
                  <a:lnTo>
                    <a:pt x="764" y="82"/>
                  </a:lnTo>
                  <a:lnTo>
                    <a:pt x="834" y="58"/>
                  </a:lnTo>
                  <a:lnTo>
                    <a:pt x="842" y="76"/>
                  </a:lnTo>
                  <a:close/>
                  <a:moveTo>
                    <a:pt x="968" y="32"/>
                  </a:moveTo>
                  <a:lnTo>
                    <a:pt x="896" y="56"/>
                  </a:lnTo>
                  <a:lnTo>
                    <a:pt x="890" y="38"/>
                  </a:lnTo>
                  <a:lnTo>
                    <a:pt x="962" y="14"/>
                  </a:lnTo>
                  <a:lnTo>
                    <a:pt x="968" y="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22"/>
            <p:cNvSpPr>
              <a:spLocks noChangeArrowheads="1"/>
            </p:cNvSpPr>
            <p:nvPr/>
          </p:nvSpPr>
          <p:spPr bwMode="auto">
            <a:xfrm>
              <a:off x="2155825" y="3214688"/>
              <a:ext cx="955675" cy="2762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23"/>
            <p:cNvSpPr>
              <a:spLocks noChangeArrowheads="1"/>
            </p:cNvSpPr>
            <p:nvPr/>
          </p:nvSpPr>
          <p:spPr bwMode="auto">
            <a:xfrm>
              <a:off x="2155825" y="3214688"/>
              <a:ext cx="955675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24"/>
            <p:cNvSpPr>
              <a:spLocks noEditPoints="1"/>
            </p:cNvSpPr>
            <p:nvPr/>
          </p:nvSpPr>
          <p:spPr bwMode="auto">
            <a:xfrm>
              <a:off x="2787650" y="4291013"/>
              <a:ext cx="1498600" cy="546100"/>
            </a:xfrm>
            <a:custGeom>
              <a:avLst/>
              <a:gdLst>
                <a:gd name="T0" fmla="*/ 64 w 944"/>
                <a:gd name="T1" fmla="*/ 344 h 344"/>
                <a:gd name="T2" fmla="*/ 0 w 944"/>
                <a:gd name="T3" fmla="*/ 336 h 344"/>
                <a:gd name="T4" fmla="*/ 46 w 944"/>
                <a:gd name="T5" fmla="*/ 288 h 344"/>
                <a:gd name="T6" fmla="*/ 64 w 944"/>
                <a:gd name="T7" fmla="*/ 344 h 344"/>
                <a:gd name="T8" fmla="*/ 56 w 944"/>
                <a:gd name="T9" fmla="*/ 326 h 344"/>
                <a:gd name="T10" fmla="*/ 48 w 944"/>
                <a:gd name="T11" fmla="*/ 330 h 344"/>
                <a:gd name="T12" fmla="*/ 42 w 944"/>
                <a:gd name="T13" fmla="*/ 310 h 344"/>
                <a:gd name="T14" fmla="*/ 50 w 944"/>
                <a:gd name="T15" fmla="*/ 308 h 344"/>
                <a:gd name="T16" fmla="*/ 56 w 944"/>
                <a:gd name="T17" fmla="*/ 326 h 344"/>
                <a:gd name="T18" fmla="*/ 184 w 944"/>
                <a:gd name="T19" fmla="*/ 282 h 344"/>
                <a:gd name="T20" fmla="*/ 110 w 944"/>
                <a:gd name="T21" fmla="*/ 306 h 344"/>
                <a:gd name="T22" fmla="*/ 106 w 944"/>
                <a:gd name="T23" fmla="*/ 288 h 344"/>
                <a:gd name="T24" fmla="*/ 178 w 944"/>
                <a:gd name="T25" fmla="*/ 264 h 344"/>
                <a:gd name="T26" fmla="*/ 184 w 944"/>
                <a:gd name="T27" fmla="*/ 282 h 344"/>
                <a:gd name="T28" fmla="*/ 312 w 944"/>
                <a:gd name="T29" fmla="*/ 238 h 344"/>
                <a:gd name="T30" fmla="*/ 238 w 944"/>
                <a:gd name="T31" fmla="*/ 262 h 344"/>
                <a:gd name="T32" fmla="*/ 232 w 944"/>
                <a:gd name="T33" fmla="*/ 244 h 344"/>
                <a:gd name="T34" fmla="*/ 304 w 944"/>
                <a:gd name="T35" fmla="*/ 220 h 344"/>
                <a:gd name="T36" fmla="*/ 312 w 944"/>
                <a:gd name="T37" fmla="*/ 238 h 344"/>
                <a:gd name="T38" fmla="*/ 436 w 944"/>
                <a:gd name="T39" fmla="*/ 194 h 344"/>
                <a:gd name="T40" fmla="*/ 366 w 944"/>
                <a:gd name="T41" fmla="*/ 218 h 344"/>
                <a:gd name="T42" fmla="*/ 358 w 944"/>
                <a:gd name="T43" fmla="*/ 200 h 344"/>
                <a:gd name="T44" fmla="*/ 430 w 944"/>
                <a:gd name="T45" fmla="*/ 176 h 344"/>
                <a:gd name="T46" fmla="*/ 436 w 944"/>
                <a:gd name="T47" fmla="*/ 194 h 344"/>
                <a:gd name="T48" fmla="*/ 564 w 944"/>
                <a:gd name="T49" fmla="*/ 150 h 344"/>
                <a:gd name="T50" fmla="*/ 492 w 944"/>
                <a:gd name="T51" fmla="*/ 174 h 344"/>
                <a:gd name="T52" fmla="*/ 486 w 944"/>
                <a:gd name="T53" fmla="*/ 156 h 344"/>
                <a:gd name="T54" fmla="*/ 558 w 944"/>
                <a:gd name="T55" fmla="*/ 132 h 344"/>
                <a:gd name="T56" fmla="*/ 564 w 944"/>
                <a:gd name="T57" fmla="*/ 150 h 344"/>
                <a:gd name="T58" fmla="*/ 692 w 944"/>
                <a:gd name="T59" fmla="*/ 106 h 344"/>
                <a:gd name="T60" fmla="*/ 618 w 944"/>
                <a:gd name="T61" fmla="*/ 132 h 344"/>
                <a:gd name="T62" fmla="*/ 612 w 944"/>
                <a:gd name="T63" fmla="*/ 112 h 344"/>
                <a:gd name="T64" fmla="*/ 684 w 944"/>
                <a:gd name="T65" fmla="*/ 88 h 344"/>
                <a:gd name="T66" fmla="*/ 692 w 944"/>
                <a:gd name="T67" fmla="*/ 106 h 344"/>
                <a:gd name="T68" fmla="*/ 818 w 944"/>
                <a:gd name="T69" fmla="*/ 62 h 344"/>
                <a:gd name="T70" fmla="*/ 746 w 944"/>
                <a:gd name="T71" fmla="*/ 88 h 344"/>
                <a:gd name="T72" fmla="*/ 738 w 944"/>
                <a:gd name="T73" fmla="*/ 70 h 344"/>
                <a:gd name="T74" fmla="*/ 812 w 944"/>
                <a:gd name="T75" fmla="*/ 44 h 344"/>
                <a:gd name="T76" fmla="*/ 818 w 944"/>
                <a:gd name="T77" fmla="*/ 62 h 344"/>
                <a:gd name="T78" fmla="*/ 944 w 944"/>
                <a:gd name="T79" fmla="*/ 18 h 344"/>
                <a:gd name="T80" fmla="*/ 872 w 944"/>
                <a:gd name="T81" fmla="*/ 44 h 344"/>
                <a:gd name="T82" fmla="*/ 866 w 944"/>
                <a:gd name="T83" fmla="*/ 26 h 344"/>
                <a:gd name="T84" fmla="*/ 938 w 944"/>
                <a:gd name="T85" fmla="*/ 0 h 344"/>
                <a:gd name="T86" fmla="*/ 944 w 944"/>
                <a:gd name="T87" fmla="*/ 18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44" h="344">
                  <a:moveTo>
                    <a:pt x="64" y="344"/>
                  </a:moveTo>
                  <a:lnTo>
                    <a:pt x="0" y="336"/>
                  </a:lnTo>
                  <a:lnTo>
                    <a:pt x="46" y="288"/>
                  </a:lnTo>
                  <a:lnTo>
                    <a:pt x="64" y="344"/>
                  </a:lnTo>
                  <a:close/>
                  <a:moveTo>
                    <a:pt x="56" y="326"/>
                  </a:moveTo>
                  <a:lnTo>
                    <a:pt x="48" y="330"/>
                  </a:lnTo>
                  <a:lnTo>
                    <a:pt x="42" y="310"/>
                  </a:lnTo>
                  <a:lnTo>
                    <a:pt x="50" y="308"/>
                  </a:lnTo>
                  <a:lnTo>
                    <a:pt x="56" y="326"/>
                  </a:lnTo>
                  <a:close/>
                  <a:moveTo>
                    <a:pt x="184" y="282"/>
                  </a:moveTo>
                  <a:lnTo>
                    <a:pt x="110" y="306"/>
                  </a:lnTo>
                  <a:lnTo>
                    <a:pt x="106" y="288"/>
                  </a:lnTo>
                  <a:lnTo>
                    <a:pt x="178" y="264"/>
                  </a:lnTo>
                  <a:lnTo>
                    <a:pt x="184" y="282"/>
                  </a:lnTo>
                  <a:close/>
                  <a:moveTo>
                    <a:pt x="312" y="238"/>
                  </a:moveTo>
                  <a:lnTo>
                    <a:pt x="238" y="262"/>
                  </a:lnTo>
                  <a:lnTo>
                    <a:pt x="232" y="244"/>
                  </a:lnTo>
                  <a:lnTo>
                    <a:pt x="304" y="220"/>
                  </a:lnTo>
                  <a:lnTo>
                    <a:pt x="312" y="238"/>
                  </a:lnTo>
                  <a:close/>
                  <a:moveTo>
                    <a:pt x="436" y="194"/>
                  </a:moveTo>
                  <a:lnTo>
                    <a:pt x="366" y="218"/>
                  </a:lnTo>
                  <a:lnTo>
                    <a:pt x="358" y="200"/>
                  </a:lnTo>
                  <a:lnTo>
                    <a:pt x="430" y="176"/>
                  </a:lnTo>
                  <a:lnTo>
                    <a:pt x="436" y="194"/>
                  </a:lnTo>
                  <a:close/>
                  <a:moveTo>
                    <a:pt x="564" y="150"/>
                  </a:moveTo>
                  <a:lnTo>
                    <a:pt x="492" y="174"/>
                  </a:lnTo>
                  <a:lnTo>
                    <a:pt x="486" y="156"/>
                  </a:lnTo>
                  <a:lnTo>
                    <a:pt x="558" y="132"/>
                  </a:lnTo>
                  <a:lnTo>
                    <a:pt x="564" y="150"/>
                  </a:lnTo>
                  <a:close/>
                  <a:moveTo>
                    <a:pt x="692" y="106"/>
                  </a:moveTo>
                  <a:lnTo>
                    <a:pt x="618" y="132"/>
                  </a:lnTo>
                  <a:lnTo>
                    <a:pt x="612" y="112"/>
                  </a:lnTo>
                  <a:lnTo>
                    <a:pt x="684" y="88"/>
                  </a:lnTo>
                  <a:lnTo>
                    <a:pt x="692" y="106"/>
                  </a:lnTo>
                  <a:close/>
                  <a:moveTo>
                    <a:pt x="818" y="62"/>
                  </a:moveTo>
                  <a:lnTo>
                    <a:pt x="746" y="88"/>
                  </a:lnTo>
                  <a:lnTo>
                    <a:pt x="738" y="70"/>
                  </a:lnTo>
                  <a:lnTo>
                    <a:pt x="812" y="44"/>
                  </a:lnTo>
                  <a:lnTo>
                    <a:pt x="818" y="62"/>
                  </a:lnTo>
                  <a:close/>
                  <a:moveTo>
                    <a:pt x="944" y="18"/>
                  </a:moveTo>
                  <a:lnTo>
                    <a:pt x="872" y="44"/>
                  </a:lnTo>
                  <a:lnTo>
                    <a:pt x="866" y="26"/>
                  </a:lnTo>
                  <a:lnTo>
                    <a:pt x="938" y="0"/>
                  </a:lnTo>
                  <a:lnTo>
                    <a:pt x="944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5"/>
            <p:cNvSpPr>
              <a:spLocks noChangeArrowheads="1"/>
            </p:cNvSpPr>
            <p:nvPr/>
          </p:nvSpPr>
          <p:spPr bwMode="auto">
            <a:xfrm>
              <a:off x="4352926" y="3144838"/>
              <a:ext cx="10318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Approche linéaire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6"/>
            <p:cNvSpPr>
              <a:spLocks noChangeArrowheads="1"/>
            </p:cNvSpPr>
            <p:nvPr/>
          </p:nvSpPr>
          <p:spPr bwMode="auto">
            <a:xfrm>
              <a:off x="5657851" y="5529263"/>
              <a:ext cx="13303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Approche systémique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27"/>
            <p:cNvSpPr>
              <a:spLocks noChangeArrowheads="1"/>
            </p:cNvSpPr>
            <p:nvPr/>
          </p:nvSpPr>
          <p:spPr bwMode="auto">
            <a:xfrm>
              <a:off x="3705225" y="5478463"/>
              <a:ext cx="9588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8"/>
            <p:cNvSpPr>
              <a:spLocks noChangeArrowheads="1"/>
            </p:cNvSpPr>
            <p:nvPr/>
          </p:nvSpPr>
          <p:spPr bwMode="auto">
            <a:xfrm>
              <a:off x="2559050" y="4935538"/>
              <a:ext cx="106439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 non lu que l’on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oublie pour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rapprocher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6" name="Rectangle 32"/>
            <p:cNvSpPr>
              <a:spLocks noChangeArrowheads="1"/>
            </p:cNvSpPr>
            <p:nvPr/>
          </p:nvSpPr>
          <p:spPr bwMode="auto">
            <a:xfrm>
              <a:off x="2192406" y="1757363"/>
              <a:ext cx="80310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Lecture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s’isole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2" name="Rectangle 36"/>
            <p:cNvSpPr>
              <a:spLocks noChangeArrowheads="1"/>
            </p:cNvSpPr>
            <p:nvPr/>
          </p:nvSpPr>
          <p:spPr bwMode="auto">
            <a:xfrm>
              <a:off x="2155826" y="3290888"/>
              <a:ext cx="9556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931648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8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 NIVEAU D’UNE FORMATION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555776" y="6503989"/>
            <a:ext cx="39604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L’ADAPTATION DES OBJECTIFS PÉDAGOGIQUES</a:t>
            </a:r>
          </a:p>
        </p:txBody>
      </p:sp>
      <p:grpSp>
        <p:nvGrpSpPr>
          <p:cNvPr id="10" name="Groupe 9"/>
          <p:cNvGrpSpPr/>
          <p:nvPr/>
        </p:nvGrpSpPr>
        <p:grpSpPr>
          <a:xfrm>
            <a:off x="2195736" y="2149143"/>
            <a:ext cx="4627159" cy="2610593"/>
            <a:chOff x="2692400" y="2368550"/>
            <a:chExt cx="3759200" cy="2120900"/>
          </a:xfrm>
        </p:grpSpPr>
        <p:sp>
          <p:nvSpPr>
            <p:cNvPr id="11389" name="Rectangle 147"/>
            <p:cNvSpPr>
              <a:spLocks noChangeArrowheads="1"/>
            </p:cNvSpPr>
            <p:nvPr/>
          </p:nvSpPr>
          <p:spPr bwMode="auto">
            <a:xfrm>
              <a:off x="2971800" y="3492500"/>
              <a:ext cx="3060700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0" name="Freeform 148"/>
            <p:cNvSpPr>
              <a:spLocks/>
            </p:cNvSpPr>
            <p:nvPr/>
          </p:nvSpPr>
          <p:spPr bwMode="auto">
            <a:xfrm>
              <a:off x="4362450" y="3422650"/>
              <a:ext cx="644525" cy="228600"/>
            </a:xfrm>
            <a:custGeom>
              <a:avLst/>
              <a:gdLst>
                <a:gd name="T0" fmla="*/ 406 w 406"/>
                <a:gd name="T1" fmla="*/ 144 h 144"/>
                <a:gd name="T2" fmla="*/ 0 w 406"/>
                <a:gd name="T3" fmla="*/ 144 h 144"/>
                <a:gd name="T4" fmla="*/ 0 w 406"/>
                <a:gd name="T5" fmla="*/ 0 h 144"/>
                <a:gd name="T6" fmla="*/ 406 w 406"/>
                <a:gd name="T7" fmla="*/ 0 h 144"/>
                <a:gd name="T8" fmla="*/ 406 w 406"/>
                <a:gd name="T9" fmla="*/ 144 h 144"/>
                <a:gd name="T10" fmla="*/ 406 w 406"/>
                <a:gd name="T11" fmla="*/ 14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6" h="144">
                  <a:moveTo>
                    <a:pt x="406" y="144"/>
                  </a:moveTo>
                  <a:lnTo>
                    <a:pt x="0" y="144"/>
                  </a:lnTo>
                  <a:lnTo>
                    <a:pt x="0" y="0"/>
                  </a:lnTo>
                  <a:lnTo>
                    <a:pt x="406" y="0"/>
                  </a:lnTo>
                  <a:lnTo>
                    <a:pt x="406" y="144"/>
                  </a:lnTo>
                  <a:lnTo>
                    <a:pt x="406" y="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1" name="Rectangle 149"/>
            <p:cNvSpPr>
              <a:spLocks noChangeArrowheads="1"/>
            </p:cNvSpPr>
            <p:nvPr/>
          </p:nvSpPr>
          <p:spPr bwMode="auto">
            <a:xfrm>
              <a:off x="2971800" y="3317875"/>
              <a:ext cx="3060700" cy="698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2" name="Freeform 150"/>
            <p:cNvSpPr>
              <a:spLocks noEditPoints="1"/>
            </p:cNvSpPr>
            <p:nvPr/>
          </p:nvSpPr>
          <p:spPr bwMode="auto">
            <a:xfrm>
              <a:off x="2968625" y="2368550"/>
              <a:ext cx="990600" cy="409575"/>
            </a:xfrm>
            <a:custGeom>
              <a:avLst/>
              <a:gdLst>
                <a:gd name="T0" fmla="*/ 624 w 624"/>
                <a:gd name="T1" fmla="*/ 258 h 258"/>
                <a:gd name="T2" fmla="*/ 0 w 624"/>
                <a:gd name="T3" fmla="*/ 258 h 258"/>
                <a:gd name="T4" fmla="*/ 0 w 624"/>
                <a:gd name="T5" fmla="*/ 0 h 258"/>
                <a:gd name="T6" fmla="*/ 624 w 624"/>
                <a:gd name="T7" fmla="*/ 0 h 258"/>
                <a:gd name="T8" fmla="*/ 624 w 624"/>
                <a:gd name="T9" fmla="*/ 258 h 258"/>
                <a:gd name="T10" fmla="*/ 8 w 624"/>
                <a:gd name="T11" fmla="*/ 250 h 258"/>
                <a:gd name="T12" fmla="*/ 616 w 624"/>
                <a:gd name="T13" fmla="*/ 250 h 258"/>
                <a:gd name="T14" fmla="*/ 616 w 624"/>
                <a:gd name="T15" fmla="*/ 8 h 258"/>
                <a:gd name="T16" fmla="*/ 8 w 624"/>
                <a:gd name="T17" fmla="*/ 8 h 258"/>
                <a:gd name="T18" fmla="*/ 8 w 624"/>
                <a:gd name="T19" fmla="*/ 25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4" h="258">
                  <a:moveTo>
                    <a:pt x="624" y="258"/>
                  </a:moveTo>
                  <a:lnTo>
                    <a:pt x="0" y="258"/>
                  </a:lnTo>
                  <a:lnTo>
                    <a:pt x="0" y="0"/>
                  </a:lnTo>
                  <a:lnTo>
                    <a:pt x="624" y="0"/>
                  </a:lnTo>
                  <a:lnTo>
                    <a:pt x="624" y="258"/>
                  </a:lnTo>
                  <a:close/>
                  <a:moveTo>
                    <a:pt x="8" y="250"/>
                  </a:moveTo>
                  <a:lnTo>
                    <a:pt x="616" y="250"/>
                  </a:lnTo>
                  <a:lnTo>
                    <a:pt x="616" y="8"/>
                  </a:lnTo>
                  <a:lnTo>
                    <a:pt x="8" y="8"/>
                  </a:lnTo>
                  <a:lnTo>
                    <a:pt x="8" y="2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3" name="Freeform 151"/>
            <p:cNvSpPr>
              <a:spLocks/>
            </p:cNvSpPr>
            <p:nvPr/>
          </p:nvSpPr>
          <p:spPr bwMode="auto">
            <a:xfrm>
              <a:off x="2974975" y="4292600"/>
              <a:ext cx="1130300" cy="190500"/>
            </a:xfrm>
            <a:custGeom>
              <a:avLst/>
              <a:gdLst>
                <a:gd name="T0" fmla="*/ 0 w 712"/>
                <a:gd name="T1" fmla="*/ 0 h 120"/>
                <a:gd name="T2" fmla="*/ 712 w 712"/>
                <a:gd name="T3" fmla="*/ 0 h 120"/>
                <a:gd name="T4" fmla="*/ 712 w 712"/>
                <a:gd name="T5" fmla="*/ 120 h 120"/>
                <a:gd name="T6" fmla="*/ 0 w 712"/>
                <a:gd name="T7" fmla="*/ 120 h 120"/>
                <a:gd name="T8" fmla="*/ 0 w 712"/>
                <a:gd name="T9" fmla="*/ 0 h 120"/>
                <a:gd name="T10" fmla="*/ 0 w 712"/>
                <a:gd name="T1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12" h="120">
                  <a:moveTo>
                    <a:pt x="0" y="0"/>
                  </a:moveTo>
                  <a:lnTo>
                    <a:pt x="712" y="0"/>
                  </a:lnTo>
                  <a:lnTo>
                    <a:pt x="712" y="120"/>
                  </a:lnTo>
                  <a:lnTo>
                    <a:pt x="0" y="1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4" name="Freeform 152"/>
            <p:cNvSpPr>
              <a:spLocks noEditPoints="1"/>
            </p:cNvSpPr>
            <p:nvPr/>
          </p:nvSpPr>
          <p:spPr bwMode="auto">
            <a:xfrm>
              <a:off x="2968625" y="4286250"/>
              <a:ext cx="1143000" cy="203200"/>
            </a:xfrm>
            <a:custGeom>
              <a:avLst/>
              <a:gdLst>
                <a:gd name="T0" fmla="*/ 720 w 720"/>
                <a:gd name="T1" fmla="*/ 128 h 128"/>
                <a:gd name="T2" fmla="*/ 0 w 720"/>
                <a:gd name="T3" fmla="*/ 128 h 128"/>
                <a:gd name="T4" fmla="*/ 0 w 720"/>
                <a:gd name="T5" fmla="*/ 0 h 128"/>
                <a:gd name="T6" fmla="*/ 720 w 720"/>
                <a:gd name="T7" fmla="*/ 0 h 128"/>
                <a:gd name="T8" fmla="*/ 720 w 720"/>
                <a:gd name="T9" fmla="*/ 128 h 128"/>
                <a:gd name="T10" fmla="*/ 8 w 720"/>
                <a:gd name="T11" fmla="*/ 120 h 128"/>
                <a:gd name="T12" fmla="*/ 712 w 720"/>
                <a:gd name="T13" fmla="*/ 120 h 128"/>
                <a:gd name="T14" fmla="*/ 712 w 720"/>
                <a:gd name="T15" fmla="*/ 8 h 128"/>
                <a:gd name="T16" fmla="*/ 8 w 720"/>
                <a:gd name="T17" fmla="*/ 8 h 128"/>
                <a:gd name="T18" fmla="*/ 8 w 720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0" h="128">
                  <a:moveTo>
                    <a:pt x="720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720" y="0"/>
                  </a:lnTo>
                  <a:lnTo>
                    <a:pt x="720" y="128"/>
                  </a:lnTo>
                  <a:close/>
                  <a:moveTo>
                    <a:pt x="8" y="120"/>
                  </a:moveTo>
                  <a:lnTo>
                    <a:pt x="712" y="120"/>
                  </a:lnTo>
                  <a:lnTo>
                    <a:pt x="712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5" name="Freeform 153"/>
            <p:cNvSpPr>
              <a:spLocks/>
            </p:cNvSpPr>
            <p:nvPr/>
          </p:nvSpPr>
          <p:spPr bwMode="auto">
            <a:xfrm>
              <a:off x="5797550" y="3159125"/>
              <a:ext cx="647700" cy="352425"/>
            </a:xfrm>
            <a:custGeom>
              <a:avLst/>
              <a:gdLst>
                <a:gd name="T0" fmla="*/ 0 w 408"/>
                <a:gd name="T1" fmla="*/ 0 h 222"/>
                <a:gd name="T2" fmla="*/ 408 w 408"/>
                <a:gd name="T3" fmla="*/ 0 h 222"/>
                <a:gd name="T4" fmla="*/ 408 w 408"/>
                <a:gd name="T5" fmla="*/ 222 h 222"/>
                <a:gd name="T6" fmla="*/ 0 w 408"/>
                <a:gd name="T7" fmla="*/ 222 h 222"/>
                <a:gd name="T8" fmla="*/ 0 w 408"/>
                <a:gd name="T9" fmla="*/ 0 h 222"/>
                <a:gd name="T10" fmla="*/ 0 w 408"/>
                <a:gd name="T11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08" h="222">
                  <a:moveTo>
                    <a:pt x="0" y="0"/>
                  </a:moveTo>
                  <a:lnTo>
                    <a:pt x="408" y="0"/>
                  </a:lnTo>
                  <a:lnTo>
                    <a:pt x="408" y="222"/>
                  </a:lnTo>
                  <a:lnTo>
                    <a:pt x="0" y="22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6" name="Freeform 154"/>
            <p:cNvSpPr>
              <a:spLocks noEditPoints="1"/>
            </p:cNvSpPr>
            <p:nvPr/>
          </p:nvSpPr>
          <p:spPr bwMode="auto">
            <a:xfrm>
              <a:off x="5791200" y="3152775"/>
              <a:ext cx="660400" cy="365125"/>
            </a:xfrm>
            <a:custGeom>
              <a:avLst/>
              <a:gdLst>
                <a:gd name="T0" fmla="*/ 416 w 416"/>
                <a:gd name="T1" fmla="*/ 230 h 230"/>
                <a:gd name="T2" fmla="*/ 0 w 416"/>
                <a:gd name="T3" fmla="*/ 230 h 230"/>
                <a:gd name="T4" fmla="*/ 0 w 416"/>
                <a:gd name="T5" fmla="*/ 0 h 230"/>
                <a:gd name="T6" fmla="*/ 416 w 416"/>
                <a:gd name="T7" fmla="*/ 0 h 230"/>
                <a:gd name="T8" fmla="*/ 416 w 416"/>
                <a:gd name="T9" fmla="*/ 230 h 230"/>
                <a:gd name="T10" fmla="*/ 8 w 416"/>
                <a:gd name="T11" fmla="*/ 222 h 230"/>
                <a:gd name="T12" fmla="*/ 408 w 416"/>
                <a:gd name="T13" fmla="*/ 222 h 230"/>
                <a:gd name="T14" fmla="*/ 408 w 416"/>
                <a:gd name="T15" fmla="*/ 8 h 230"/>
                <a:gd name="T16" fmla="*/ 8 w 416"/>
                <a:gd name="T17" fmla="*/ 8 h 230"/>
                <a:gd name="T18" fmla="*/ 8 w 416"/>
                <a:gd name="T19" fmla="*/ 22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230">
                  <a:moveTo>
                    <a:pt x="416" y="230"/>
                  </a:moveTo>
                  <a:lnTo>
                    <a:pt x="0" y="230"/>
                  </a:lnTo>
                  <a:lnTo>
                    <a:pt x="0" y="0"/>
                  </a:lnTo>
                  <a:lnTo>
                    <a:pt x="416" y="0"/>
                  </a:lnTo>
                  <a:lnTo>
                    <a:pt x="416" y="230"/>
                  </a:lnTo>
                  <a:close/>
                  <a:moveTo>
                    <a:pt x="8" y="222"/>
                  </a:moveTo>
                  <a:lnTo>
                    <a:pt x="408" y="222"/>
                  </a:lnTo>
                  <a:lnTo>
                    <a:pt x="408" y="8"/>
                  </a:lnTo>
                  <a:lnTo>
                    <a:pt x="8" y="8"/>
                  </a:lnTo>
                  <a:lnTo>
                    <a:pt x="8" y="2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7" name="Freeform 155"/>
            <p:cNvSpPr>
              <a:spLocks noEditPoints="1"/>
            </p:cNvSpPr>
            <p:nvPr/>
          </p:nvSpPr>
          <p:spPr bwMode="auto">
            <a:xfrm>
              <a:off x="3425825" y="3832225"/>
              <a:ext cx="841375" cy="377825"/>
            </a:xfrm>
            <a:custGeom>
              <a:avLst/>
              <a:gdLst>
                <a:gd name="T0" fmla="*/ 530 w 530"/>
                <a:gd name="T1" fmla="*/ 238 h 238"/>
                <a:gd name="T2" fmla="*/ 0 w 530"/>
                <a:gd name="T3" fmla="*/ 238 h 238"/>
                <a:gd name="T4" fmla="*/ 0 w 530"/>
                <a:gd name="T5" fmla="*/ 0 h 238"/>
                <a:gd name="T6" fmla="*/ 530 w 530"/>
                <a:gd name="T7" fmla="*/ 0 h 238"/>
                <a:gd name="T8" fmla="*/ 530 w 530"/>
                <a:gd name="T9" fmla="*/ 238 h 238"/>
                <a:gd name="T10" fmla="*/ 8 w 530"/>
                <a:gd name="T11" fmla="*/ 230 h 238"/>
                <a:gd name="T12" fmla="*/ 522 w 530"/>
                <a:gd name="T13" fmla="*/ 230 h 238"/>
                <a:gd name="T14" fmla="*/ 522 w 530"/>
                <a:gd name="T15" fmla="*/ 8 h 238"/>
                <a:gd name="T16" fmla="*/ 8 w 530"/>
                <a:gd name="T17" fmla="*/ 8 h 238"/>
                <a:gd name="T18" fmla="*/ 8 w 530"/>
                <a:gd name="T19" fmla="*/ 23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0" h="238">
                  <a:moveTo>
                    <a:pt x="530" y="238"/>
                  </a:moveTo>
                  <a:lnTo>
                    <a:pt x="0" y="238"/>
                  </a:lnTo>
                  <a:lnTo>
                    <a:pt x="0" y="0"/>
                  </a:lnTo>
                  <a:lnTo>
                    <a:pt x="530" y="0"/>
                  </a:lnTo>
                  <a:lnTo>
                    <a:pt x="530" y="238"/>
                  </a:lnTo>
                  <a:close/>
                  <a:moveTo>
                    <a:pt x="8" y="230"/>
                  </a:moveTo>
                  <a:lnTo>
                    <a:pt x="522" y="230"/>
                  </a:lnTo>
                  <a:lnTo>
                    <a:pt x="522" y="8"/>
                  </a:lnTo>
                  <a:lnTo>
                    <a:pt x="8" y="8"/>
                  </a:lnTo>
                  <a:lnTo>
                    <a:pt x="8" y="2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8" name="Freeform 156"/>
            <p:cNvSpPr>
              <a:spLocks noEditPoints="1"/>
            </p:cNvSpPr>
            <p:nvPr/>
          </p:nvSpPr>
          <p:spPr bwMode="auto">
            <a:xfrm>
              <a:off x="5280025" y="3527425"/>
              <a:ext cx="92075" cy="206375"/>
            </a:xfrm>
            <a:custGeom>
              <a:avLst/>
              <a:gdLst>
                <a:gd name="T0" fmla="*/ 0 w 58"/>
                <a:gd name="T1" fmla="*/ 58 h 130"/>
                <a:gd name="T2" fmla="*/ 30 w 58"/>
                <a:gd name="T3" fmla="*/ 0 h 130"/>
                <a:gd name="T4" fmla="*/ 58 w 58"/>
                <a:gd name="T5" fmla="*/ 58 h 130"/>
                <a:gd name="T6" fmla="*/ 0 w 58"/>
                <a:gd name="T7" fmla="*/ 58 h 130"/>
                <a:gd name="T8" fmla="*/ 0 w 58"/>
                <a:gd name="T9" fmla="*/ 58 h 130"/>
                <a:gd name="T10" fmla="*/ 20 w 58"/>
                <a:gd name="T11" fmla="*/ 130 h 130"/>
                <a:gd name="T12" fmla="*/ 20 w 58"/>
                <a:gd name="T13" fmla="*/ 48 h 130"/>
                <a:gd name="T14" fmla="*/ 40 w 58"/>
                <a:gd name="T15" fmla="*/ 48 h 130"/>
                <a:gd name="T16" fmla="*/ 40 w 58"/>
                <a:gd name="T17" fmla="*/ 130 h 130"/>
                <a:gd name="T18" fmla="*/ 20 w 58"/>
                <a:gd name="T19" fmla="*/ 130 h 130"/>
                <a:gd name="T20" fmla="*/ 20 w 58"/>
                <a:gd name="T21" fmla="*/ 13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130">
                  <a:moveTo>
                    <a:pt x="0" y="58"/>
                  </a:moveTo>
                  <a:lnTo>
                    <a:pt x="30" y="0"/>
                  </a:lnTo>
                  <a:lnTo>
                    <a:pt x="58" y="58"/>
                  </a:lnTo>
                  <a:lnTo>
                    <a:pt x="0" y="58"/>
                  </a:lnTo>
                  <a:lnTo>
                    <a:pt x="0" y="58"/>
                  </a:lnTo>
                  <a:close/>
                  <a:moveTo>
                    <a:pt x="20" y="130"/>
                  </a:moveTo>
                  <a:lnTo>
                    <a:pt x="20" y="48"/>
                  </a:lnTo>
                  <a:lnTo>
                    <a:pt x="40" y="48"/>
                  </a:lnTo>
                  <a:lnTo>
                    <a:pt x="40" y="130"/>
                  </a:lnTo>
                  <a:lnTo>
                    <a:pt x="20" y="130"/>
                  </a:lnTo>
                  <a:lnTo>
                    <a:pt x="20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9" name="Rectangle 157"/>
            <p:cNvSpPr>
              <a:spLocks noChangeArrowheads="1"/>
            </p:cNvSpPr>
            <p:nvPr/>
          </p:nvSpPr>
          <p:spPr bwMode="auto">
            <a:xfrm>
              <a:off x="5308600" y="3098800"/>
              <a:ext cx="38100" cy="6540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0" name="Freeform 158"/>
            <p:cNvSpPr>
              <a:spLocks noEditPoints="1"/>
            </p:cNvSpPr>
            <p:nvPr/>
          </p:nvSpPr>
          <p:spPr bwMode="auto">
            <a:xfrm>
              <a:off x="5280025" y="3117850"/>
              <a:ext cx="92075" cy="234950"/>
            </a:xfrm>
            <a:custGeom>
              <a:avLst/>
              <a:gdLst>
                <a:gd name="T0" fmla="*/ 58 w 58"/>
                <a:gd name="T1" fmla="*/ 90 h 148"/>
                <a:gd name="T2" fmla="*/ 30 w 58"/>
                <a:gd name="T3" fmla="*/ 148 h 148"/>
                <a:gd name="T4" fmla="*/ 0 w 58"/>
                <a:gd name="T5" fmla="*/ 90 h 148"/>
                <a:gd name="T6" fmla="*/ 58 w 58"/>
                <a:gd name="T7" fmla="*/ 90 h 148"/>
                <a:gd name="T8" fmla="*/ 58 w 58"/>
                <a:gd name="T9" fmla="*/ 90 h 148"/>
                <a:gd name="T10" fmla="*/ 40 w 58"/>
                <a:gd name="T11" fmla="*/ 0 h 148"/>
                <a:gd name="T12" fmla="*/ 40 w 58"/>
                <a:gd name="T13" fmla="*/ 100 h 148"/>
                <a:gd name="T14" fmla="*/ 20 w 58"/>
                <a:gd name="T15" fmla="*/ 100 h 148"/>
                <a:gd name="T16" fmla="*/ 20 w 58"/>
                <a:gd name="T17" fmla="*/ 0 h 148"/>
                <a:gd name="T18" fmla="*/ 40 w 58"/>
                <a:gd name="T19" fmla="*/ 0 h 148"/>
                <a:gd name="T20" fmla="*/ 40 w 58"/>
                <a:gd name="T2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148">
                  <a:moveTo>
                    <a:pt x="58" y="90"/>
                  </a:moveTo>
                  <a:lnTo>
                    <a:pt x="30" y="148"/>
                  </a:lnTo>
                  <a:lnTo>
                    <a:pt x="0" y="90"/>
                  </a:lnTo>
                  <a:lnTo>
                    <a:pt x="58" y="90"/>
                  </a:lnTo>
                  <a:lnTo>
                    <a:pt x="58" y="90"/>
                  </a:lnTo>
                  <a:close/>
                  <a:moveTo>
                    <a:pt x="40" y="0"/>
                  </a:moveTo>
                  <a:lnTo>
                    <a:pt x="40" y="100"/>
                  </a:lnTo>
                  <a:lnTo>
                    <a:pt x="20" y="100"/>
                  </a:lnTo>
                  <a:lnTo>
                    <a:pt x="2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1" name="Freeform 159"/>
            <p:cNvSpPr>
              <a:spLocks/>
            </p:cNvSpPr>
            <p:nvPr/>
          </p:nvSpPr>
          <p:spPr bwMode="auto">
            <a:xfrm>
              <a:off x="2698750" y="3454400"/>
              <a:ext cx="1419225" cy="190500"/>
            </a:xfrm>
            <a:custGeom>
              <a:avLst/>
              <a:gdLst>
                <a:gd name="T0" fmla="*/ 0 w 894"/>
                <a:gd name="T1" fmla="*/ 0 h 120"/>
                <a:gd name="T2" fmla="*/ 894 w 894"/>
                <a:gd name="T3" fmla="*/ 0 h 120"/>
                <a:gd name="T4" fmla="*/ 894 w 894"/>
                <a:gd name="T5" fmla="*/ 120 h 120"/>
                <a:gd name="T6" fmla="*/ 0 w 894"/>
                <a:gd name="T7" fmla="*/ 120 h 120"/>
                <a:gd name="T8" fmla="*/ 0 w 894"/>
                <a:gd name="T9" fmla="*/ 0 h 120"/>
                <a:gd name="T10" fmla="*/ 0 w 894"/>
                <a:gd name="T11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94" h="120">
                  <a:moveTo>
                    <a:pt x="0" y="0"/>
                  </a:moveTo>
                  <a:lnTo>
                    <a:pt x="894" y="0"/>
                  </a:lnTo>
                  <a:lnTo>
                    <a:pt x="894" y="120"/>
                  </a:lnTo>
                  <a:lnTo>
                    <a:pt x="0" y="12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2" name="Freeform 160"/>
            <p:cNvSpPr>
              <a:spLocks noEditPoints="1"/>
            </p:cNvSpPr>
            <p:nvPr/>
          </p:nvSpPr>
          <p:spPr bwMode="auto">
            <a:xfrm>
              <a:off x="2692400" y="3448050"/>
              <a:ext cx="1431925" cy="203200"/>
            </a:xfrm>
            <a:custGeom>
              <a:avLst/>
              <a:gdLst>
                <a:gd name="T0" fmla="*/ 902 w 902"/>
                <a:gd name="T1" fmla="*/ 128 h 128"/>
                <a:gd name="T2" fmla="*/ 0 w 902"/>
                <a:gd name="T3" fmla="*/ 128 h 128"/>
                <a:gd name="T4" fmla="*/ 0 w 902"/>
                <a:gd name="T5" fmla="*/ 0 h 128"/>
                <a:gd name="T6" fmla="*/ 902 w 902"/>
                <a:gd name="T7" fmla="*/ 0 h 128"/>
                <a:gd name="T8" fmla="*/ 902 w 902"/>
                <a:gd name="T9" fmla="*/ 128 h 128"/>
                <a:gd name="T10" fmla="*/ 8 w 902"/>
                <a:gd name="T11" fmla="*/ 120 h 128"/>
                <a:gd name="T12" fmla="*/ 894 w 902"/>
                <a:gd name="T13" fmla="*/ 120 h 128"/>
                <a:gd name="T14" fmla="*/ 894 w 902"/>
                <a:gd name="T15" fmla="*/ 8 h 128"/>
                <a:gd name="T16" fmla="*/ 8 w 902"/>
                <a:gd name="T17" fmla="*/ 8 h 128"/>
                <a:gd name="T18" fmla="*/ 8 w 902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2" h="128">
                  <a:moveTo>
                    <a:pt x="902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902" y="0"/>
                  </a:lnTo>
                  <a:lnTo>
                    <a:pt x="902" y="128"/>
                  </a:lnTo>
                  <a:close/>
                  <a:moveTo>
                    <a:pt x="8" y="120"/>
                  </a:moveTo>
                  <a:lnTo>
                    <a:pt x="894" y="120"/>
                  </a:lnTo>
                  <a:lnTo>
                    <a:pt x="894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5" name="Freeform 163"/>
            <p:cNvSpPr>
              <a:spLocks/>
            </p:cNvSpPr>
            <p:nvPr/>
          </p:nvSpPr>
          <p:spPr bwMode="auto">
            <a:xfrm>
              <a:off x="3162300" y="2832100"/>
              <a:ext cx="790575" cy="400050"/>
            </a:xfrm>
            <a:custGeom>
              <a:avLst/>
              <a:gdLst>
                <a:gd name="T0" fmla="*/ 0 w 498"/>
                <a:gd name="T1" fmla="*/ 0 h 252"/>
                <a:gd name="T2" fmla="*/ 498 w 498"/>
                <a:gd name="T3" fmla="*/ 0 h 252"/>
                <a:gd name="T4" fmla="*/ 498 w 498"/>
                <a:gd name="T5" fmla="*/ 252 h 252"/>
                <a:gd name="T6" fmla="*/ 0 w 498"/>
                <a:gd name="T7" fmla="*/ 252 h 252"/>
                <a:gd name="T8" fmla="*/ 0 w 498"/>
                <a:gd name="T9" fmla="*/ 0 h 252"/>
                <a:gd name="T10" fmla="*/ 0 w 498"/>
                <a:gd name="T1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98" h="252">
                  <a:moveTo>
                    <a:pt x="0" y="0"/>
                  </a:moveTo>
                  <a:lnTo>
                    <a:pt x="498" y="0"/>
                  </a:lnTo>
                  <a:lnTo>
                    <a:pt x="498" y="252"/>
                  </a:lnTo>
                  <a:lnTo>
                    <a:pt x="0" y="25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6" name="Freeform 164"/>
            <p:cNvSpPr>
              <a:spLocks noEditPoints="1"/>
            </p:cNvSpPr>
            <p:nvPr/>
          </p:nvSpPr>
          <p:spPr bwMode="auto">
            <a:xfrm>
              <a:off x="3155950" y="2825750"/>
              <a:ext cx="803275" cy="412750"/>
            </a:xfrm>
            <a:custGeom>
              <a:avLst/>
              <a:gdLst>
                <a:gd name="T0" fmla="*/ 506 w 506"/>
                <a:gd name="T1" fmla="*/ 260 h 260"/>
                <a:gd name="T2" fmla="*/ 0 w 506"/>
                <a:gd name="T3" fmla="*/ 260 h 260"/>
                <a:gd name="T4" fmla="*/ 0 w 506"/>
                <a:gd name="T5" fmla="*/ 0 h 260"/>
                <a:gd name="T6" fmla="*/ 506 w 506"/>
                <a:gd name="T7" fmla="*/ 0 h 260"/>
                <a:gd name="T8" fmla="*/ 506 w 506"/>
                <a:gd name="T9" fmla="*/ 260 h 260"/>
                <a:gd name="T10" fmla="*/ 8 w 506"/>
                <a:gd name="T11" fmla="*/ 252 h 260"/>
                <a:gd name="T12" fmla="*/ 498 w 506"/>
                <a:gd name="T13" fmla="*/ 252 h 260"/>
                <a:gd name="T14" fmla="*/ 498 w 506"/>
                <a:gd name="T15" fmla="*/ 8 h 260"/>
                <a:gd name="T16" fmla="*/ 8 w 506"/>
                <a:gd name="T17" fmla="*/ 8 h 260"/>
                <a:gd name="T18" fmla="*/ 8 w 506"/>
                <a:gd name="T19" fmla="*/ 252 h 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06" h="260">
                  <a:moveTo>
                    <a:pt x="506" y="260"/>
                  </a:moveTo>
                  <a:lnTo>
                    <a:pt x="0" y="260"/>
                  </a:lnTo>
                  <a:lnTo>
                    <a:pt x="0" y="0"/>
                  </a:lnTo>
                  <a:lnTo>
                    <a:pt x="506" y="0"/>
                  </a:lnTo>
                  <a:lnTo>
                    <a:pt x="506" y="260"/>
                  </a:lnTo>
                  <a:close/>
                  <a:moveTo>
                    <a:pt x="8" y="252"/>
                  </a:moveTo>
                  <a:lnTo>
                    <a:pt x="498" y="252"/>
                  </a:lnTo>
                  <a:lnTo>
                    <a:pt x="498" y="8"/>
                  </a:lnTo>
                  <a:lnTo>
                    <a:pt x="8" y="8"/>
                  </a:lnTo>
                  <a:lnTo>
                    <a:pt x="8" y="2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7" name="Freeform 165"/>
            <p:cNvSpPr>
              <a:spLocks/>
            </p:cNvSpPr>
            <p:nvPr/>
          </p:nvSpPr>
          <p:spPr bwMode="auto">
            <a:xfrm>
              <a:off x="4391025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8" name="Freeform 166"/>
            <p:cNvSpPr>
              <a:spLocks/>
            </p:cNvSpPr>
            <p:nvPr/>
          </p:nvSpPr>
          <p:spPr bwMode="auto">
            <a:xfrm>
              <a:off x="4352925" y="3416300"/>
              <a:ext cx="57150" cy="53975"/>
            </a:xfrm>
            <a:custGeom>
              <a:avLst/>
              <a:gdLst>
                <a:gd name="T0" fmla="*/ 6 w 36"/>
                <a:gd name="T1" fmla="*/ 34 h 34"/>
                <a:gd name="T2" fmla="*/ 0 w 36"/>
                <a:gd name="T3" fmla="*/ 28 h 34"/>
                <a:gd name="T4" fmla="*/ 30 w 36"/>
                <a:gd name="T5" fmla="*/ 0 h 34"/>
                <a:gd name="T6" fmla="*/ 36 w 36"/>
                <a:gd name="T7" fmla="*/ 6 h 34"/>
                <a:gd name="T8" fmla="*/ 6 w 36"/>
                <a:gd name="T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34">
                  <a:moveTo>
                    <a:pt x="6" y="34"/>
                  </a:moveTo>
                  <a:lnTo>
                    <a:pt x="0" y="28"/>
                  </a:lnTo>
                  <a:lnTo>
                    <a:pt x="30" y="0"/>
                  </a:lnTo>
                  <a:lnTo>
                    <a:pt x="36" y="6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9" name="Freeform 167"/>
            <p:cNvSpPr>
              <a:spLocks/>
            </p:cNvSpPr>
            <p:nvPr/>
          </p:nvSpPr>
          <p:spPr bwMode="auto">
            <a:xfrm>
              <a:off x="4451350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0" name="Freeform 168"/>
            <p:cNvSpPr>
              <a:spLocks/>
            </p:cNvSpPr>
            <p:nvPr/>
          </p:nvSpPr>
          <p:spPr bwMode="auto">
            <a:xfrm>
              <a:off x="4356100" y="3416300"/>
              <a:ext cx="114300" cy="111125"/>
            </a:xfrm>
            <a:custGeom>
              <a:avLst/>
              <a:gdLst>
                <a:gd name="T0" fmla="*/ 6 w 72"/>
                <a:gd name="T1" fmla="*/ 70 h 70"/>
                <a:gd name="T2" fmla="*/ 0 w 72"/>
                <a:gd name="T3" fmla="*/ 64 h 70"/>
                <a:gd name="T4" fmla="*/ 66 w 72"/>
                <a:gd name="T5" fmla="*/ 0 h 70"/>
                <a:gd name="T6" fmla="*/ 72 w 72"/>
                <a:gd name="T7" fmla="*/ 6 h 70"/>
                <a:gd name="T8" fmla="*/ 6 w 72"/>
                <a:gd name="T9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0">
                  <a:moveTo>
                    <a:pt x="6" y="70"/>
                  </a:moveTo>
                  <a:lnTo>
                    <a:pt x="0" y="64"/>
                  </a:lnTo>
                  <a:lnTo>
                    <a:pt x="66" y="0"/>
                  </a:lnTo>
                  <a:lnTo>
                    <a:pt x="72" y="6"/>
                  </a:lnTo>
                  <a:lnTo>
                    <a:pt x="6" y="7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1" name="Freeform 169"/>
            <p:cNvSpPr>
              <a:spLocks/>
            </p:cNvSpPr>
            <p:nvPr/>
          </p:nvSpPr>
          <p:spPr bwMode="auto">
            <a:xfrm>
              <a:off x="4514850" y="3403600"/>
              <a:ext cx="28575" cy="28575"/>
            </a:xfrm>
            <a:custGeom>
              <a:avLst/>
              <a:gdLst>
                <a:gd name="T0" fmla="*/ 6 w 18"/>
                <a:gd name="T1" fmla="*/ 18 h 18"/>
                <a:gd name="T2" fmla="*/ 0 w 18"/>
                <a:gd name="T3" fmla="*/ 12 h 18"/>
                <a:gd name="T4" fmla="*/ 12 w 18"/>
                <a:gd name="T5" fmla="*/ 0 h 18"/>
                <a:gd name="T6" fmla="*/ 18 w 18"/>
                <a:gd name="T7" fmla="*/ 6 h 18"/>
                <a:gd name="T8" fmla="*/ 6 w 18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8" h="18">
                  <a:moveTo>
                    <a:pt x="6" y="18"/>
                  </a:moveTo>
                  <a:lnTo>
                    <a:pt x="0" y="12"/>
                  </a:lnTo>
                  <a:lnTo>
                    <a:pt x="12" y="0"/>
                  </a:lnTo>
                  <a:lnTo>
                    <a:pt x="18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2" name="Freeform 170"/>
            <p:cNvSpPr>
              <a:spLocks/>
            </p:cNvSpPr>
            <p:nvPr/>
          </p:nvSpPr>
          <p:spPr bwMode="auto">
            <a:xfrm>
              <a:off x="4352925" y="3413125"/>
              <a:ext cx="180975" cy="177800"/>
            </a:xfrm>
            <a:custGeom>
              <a:avLst/>
              <a:gdLst>
                <a:gd name="T0" fmla="*/ 6 w 114"/>
                <a:gd name="T1" fmla="*/ 112 h 112"/>
                <a:gd name="T2" fmla="*/ 0 w 114"/>
                <a:gd name="T3" fmla="*/ 106 h 112"/>
                <a:gd name="T4" fmla="*/ 108 w 114"/>
                <a:gd name="T5" fmla="*/ 0 h 112"/>
                <a:gd name="T6" fmla="*/ 114 w 114"/>
                <a:gd name="T7" fmla="*/ 6 h 112"/>
                <a:gd name="T8" fmla="*/ 6 w 114"/>
                <a:gd name="T9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112">
                  <a:moveTo>
                    <a:pt x="6" y="112"/>
                  </a:moveTo>
                  <a:lnTo>
                    <a:pt x="0" y="106"/>
                  </a:lnTo>
                  <a:lnTo>
                    <a:pt x="108" y="0"/>
                  </a:lnTo>
                  <a:lnTo>
                    <a:pt x="114" y="6"/>
                  </a:lnTo>
                  <a:lnTo>
                    <a:pt x="6" y="1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3" name="Freeform 171"/>
            <p:cNvSpPr>
              <a:spLocks/>
            </p:cNvSpPr>
            <p:nvPr/>
          </p:nvSpPr>
          <p:spPr bwMode="auto">
            <a:xfrm>
              <a:off x="4572000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4" name="Freeform 172"/>
            <p:cNvSpPr>
              <a:spLocks/>
            </p:cNvSpPr>
            <p:nvPr/>
          </p:nvSpPr>
          <p:spPr bwMode="auto">
            <a:xfrm>
              <a:off x="4359275" y="3416300"/>
              <a:ext cx="231775" cy="231775"/>
            </a:xfrm>
            <a:custGeom>
              <a:avLst/>
              <a:gdLst>
                <a:gd name="T0" fmla="*/ 6 w 146"/>
                <a:gd name="T1" fmla="*/ 146 h 146"/>
                <a:gd name="T2" fmla="*/ 0 w 146"/>
                <a:gd name="T3" fmla="*/ 140 h 146"/>
                <a:gd name="T4" fmla="*/ 140 w 146"/>
                <a:gd name="T5" fmla="*/ 0 h 146"/>
                <a:gd name="T6" fmla="*/ 146 w 146"/>
                <a:gd name="T7" fmla="*/ 6 h 146"/>
                <a:gd name="T8" fmla="*/ 6 w 146"/>
                <a:gd name="T9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6" h="146">
                  <a:moveTo>
                    <a:pt x="6" y="146"/>
                  </a:moveTo>
                  <a:lnTo>
                    <a:pt x="0" y="140"/>
                  </a:lnTo>
                  <a:lnTo>
                    <a:pt x="140" y="0"/>
                  </a:lnTo>
                  <a:lnTo>
                    <a:pt x="146" y="6"/>
                  </a:lnTo>
                  <a:lnTo>
                    <a:pt x="6" y="1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5" name="Freeform 173"/>
            <p:cNvSpPr>
              <a:spLocks/>
            </p:cNvSpPr>
            <p:nvPr/>
          </p:nvSpPr>
          <p:spPr bwMode="auto">
            <a:xfrm>
              <a:off x="4343400" y="3629025"/>
              <a:ext cx="34925" cy="31750"/>
            </a:xfrm>
            <a:custGeom>
              <a:avLst/>
              <a:gdLst>
                <a:gd name="T0" fmla="*/ 6 w 22"/>
                <a:gd name="T1" fmla="*/ 20 h 20"/>
                <a:gd name="T2" fmla="*/ 0 w 22"/>
                <a:gd name="T3" fmla="*/ 14 h 20"/>
                <a:gd name="T4" fmla="*/ 16 w 22"/>
                <a:gd name="T5" fmla="*/ 0 h 20"/>
                <a:gd name="T6" fmla="*/ 22 w 22"/>
                <a:gd name="T7" fmla="*/ 6 h 20"/>
                <a:gd name="T8" fmla="*/ 6 w 22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0">
                  <a:moveTo>
                    <a:pt x="6" y="20"/>
                  </a:moveTo>
                  <a:lnTo>
                    <a:pt x="0" y="14"/>
                  </a:lnTo>
                  <a:lnTo>
                    <a:pt x="16" y="0"/>
                  </a:lnTo>
                  <a:lnTo>
                    <a:pt x="22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6" name="Freeform 174"/>
            <p:cNvSpPr>
              <a:spLocks/>
            </p:cNvSpPr>
            <p:nvPr/>
          </p:nvSpPr>
          <p:spPr bwMode="auto">
            <a:xfrm>
              <a:off x="4629150" y="3403600"/>
              <a:ext cx="34925" cy="31750"/>
            </a:xfrm>
            <a:custGeom>
              <a:avLst/>
              <a:gdLst>
                <a:gd name="T0" fmla="*/ 6 w 22"/>
                <a:gd name="T1" fmla="*/ 20 h 20"/>
                <a:gd name="T2" fmla="*/ 0 w 22"/>
                <a:gd name="T3" fmla="*/ 14 h 20"/>
                <a:gd name="T4" fmla="*/ 16 w 22"/>
                <a:gd name="T5" fmla="*/ 0 h 20"/>
                <a:gd name="T6" fmla="*/ 22 w 22"/>
                <a:gd name="T7" fmla="*/ 6 h 20"/>
                <a:gd name="T8" fmla="*/ 6 w 22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0">
                  <a:moveTo>
                    <a:pt x="6" y="20"/>
                  </a:moveTo>
                  <a:lnTo>
                    <a:pt x="0" y="14"/>
                  </a:lnTo>
                  <a:lnTo>
                    <a:pt x="16" y="0"/>
                  </a:lnTo>
                  <a:lnTo>
                    <a:pt x="22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7" name="Freeform 175"/>
            <p:cNvSpPr>
              <a:spLocks/>
            </p:cNvSpPr>
            <p:nvPr/>
          </p:nvSpPr>
          <p:spPr bwMode="auto">
            <a:xfrm>
              <a:off x="4403725" y="3416300"/>
              <a:ext cx="244475" cy="244475"/>
            </a:xfrm>
            <a:custGeom>
              <a:avLst/>
              <a:gdLst>
                <a:gd name="T0" fmla="*/ 6 w 154"/>
                <a:gd name="T1" fmla="*/ 154 h 154"/>
                <a:gd name="T2" fmla="*/ 0 w 154"/>
                <a:gd name="T3" fmla="*/ 148 h 154"/>
                <a:gd name="T4" fmla="*/ 148 w 154"/>
                <a:gd name="T5" fmla="*/ 0 h 154"/>
                <a:gd name="T6" fmla="*/ 154 w 154"/>
                <a:gd name="T7" fmla="*/ 6 h 154"/>
                <a:gd name="T8" fmla="*/ 6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6" y="154"/>
                  </a:moveTo>
                  <a:lnTo>
                    <a:pt x="0" y="148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8" name="Freeform 176"/>
            <p:cNvSpPr>
              <a:spLocks/>
            </p:cNvSpPr>
            <p:nvPr/>
          </p:nvSpPr>
          <p:spPr bwMode="auto">
            <a:xfrm>
              <a:off x="4689475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9" name="Freeform 177"/>
            <p:cNvSpPr>
              <a:spLocks/>
            </p:cNvSpPr>
            <p:nvPr/>
          </p:nvSpPr>
          <p:spPr bwMode="auto">
            <a:xfrm>
              <a:off x="4464050" y="3416300"/>
              <a:ext cx="244475" cy="244475"/>
            </a:xfrm>
            <a:custGeom>
              <a:avLst/>
              <a:gdLst>
                <a:gd name="T0" fmla="*/ 6 w 154"/>
                <a:gd name="T1" fmla="*/ 154 h 154"/>
                <a:gd name="T2" fmla="*/ 0 w 154"/>
                <a:gd name="T3" fmla="*/ 148 h 154"/>
                <a:gd name="T4" fmla="*/ 148 w 154"/>
                <a:gd name="T5" fmla="*/ 0 h 154"/>
                <a:gd name="T6" fmla="*/ 154 w 154"/>
                <a:gd name="T7" fmla="*/ 6 h 154"/>
                <a:gd name="T8" fmla="*/ 6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6" y="154"/>
                  </a:moveTo>
                  <a:lnTo>
                    <a:pt x="0" y="148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0" name="Freeform 178"/>
            <p:cNvSpPr>
              <a:spLocks/>
            </p:cNvSpPr>
            <p:nvPr/>
          </p:nvSpPr>
          <p:spPr bwMode="auto">
            <a:xfrm>
              <a:off x="4749800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1" name="Freeform 179"/>
            <p:cNvSpPr>
              <a:spLocks/>
            </p:cNvSpPr>
            <p:nvPr/>
          </p:nvSpPr>
          <p:spPr bwMode="auto">
            <a:xfrm>
              <a:off x="4524375" y="3416300"/>
              <a:ext cx="244475" cy="244475"/>
            </a:xfrm>
            <a:custGeom>
              <a:avLst/>
              <a:gdLst>
                <a:gd name="T0" fmla="*/ 6 w 154"/>
                <a:gd name="T1" fmla="*/ 154 h 154"/>
                <a:gd name="T2" fmla="*/ 0 w 154"/>
                <a:gd name="T3" fmla="*/ 148 h 154"/>
                <a:gd name="T4" fmla="*/ 148 w 154"/>
                <a:gd name="T5" fmla="*/ 0 h 154"/>
                <a:gd name="T6" fmla="*/ 154 w 154"/>
                <a:gd name="T7" fmla="*/ 6 h 154"/>
                <a:gd name="T8" fmla="*/ 6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6" y="154"/>
                  </a:moveTo>
                  <a:lnTo>
                    <a:pt x="0" y="148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2" name="Freeform 180"/>
            <p:cNvSpPr>
              <a:spLocks/>
            </p:cNvSpPr>
            <p:nvPr/>
          </p:nvSpPr>
          <p:spPr bwMode="auto">
            <a:xfrm>
              <a:off x="4810125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3" name="Freeform 181"/>
            <p:cNvSpPr>
              <a:spLocks/>
            </p:cNvSpPr>
            <p:nvPr/>
          </p:nvSpPr>
          <p:spPr bwMode="auto">
            <a:xfrm>
              <a:off x="4584700" y="3416300"/>
              <a:ext cx="244475" cy="244475"/>
            </a:xfrm>
            <a:custGeom>
              <a:avLst/>
              <a:gdLst>
                <a:gd name="T0" fmla="*/ 6 w 154"/>
                <a:gd name="T1" fmla="*/ 154 h 154"/>
                <a:gd name="T2" fmla="*/ 0 w 154"/>
                <a:gd name="T3" fmla="*/ 148 h 154"/>
                <a:gd name="T4" fmla="*/ 148 w 154"/>
                <a:gd name="T5" fmla="*/ 0 h 154"/>
                <a:gd name="T6" fmla="*/ 154 w 154"/>
                <a:gd name="T7" fmla="*/ 6 h 154"/>
                <a:gd name="T8" fmla="*/ 6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6" y="154"/>
                  </a:moveTo>
                  <a:lnTo>
                    <a:pt x="0" y="148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4" name="Freeform 182"/>
            <p:cNvSpPr>
              <a:spLocks/>
            </p:cNvSpPr>
            <p:nvPr/>
          </p:nvSpPr>
          <p:spPr bwMode="auto">
            <a:xfrm>
              <a:off x="4870450" y="3403600"/>
              <a:ext cx="31750" cy="31750"/>
            </a:xfrm>
            <a:custGeom>
              <a:avLst/>
              <a:gdLst>
                <a:gd name="T0" fmla="*/ 6 w 20"/>
                <a:gd name="T1" fmla="*/ 20 h 20"/>
                <a:gd name="T2" fmla="*/ 0 w 20"/>
                <a:gd name="T3" fmla="*/ 14 h 20"/>
                <a:gd name="T4" fmla="*/ 14 w 20"/>
                <a:gd name="T5" fmla="*/ 0 h 20"/>
                <a:gd name="T6" fmla="*/ 20 w 20"/>
                <a:gd name="T7" fmla="*/ 6 h 20"/>
                <a:gd name="T8" fmla="*/ 6 w 20"/>
                <a:gd name="T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" h="20">
                  <a:moveTo>
                    <a:pt x="6" y="20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20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5" name="Freeform 183"/>
            <p:cNvSpPr>
              <a:spLocks/>
            </p:cNvSpPr>
            <p:nvPr/>
          </p:nvSpPr>
          <p:spPr bwMode="auto">
            <a:xfrm>
              <a:off x="4645025" y="3416300"/>
              <a:ext cx="244475" cy="244475"/>
            </a:xfrm>
            <a:custGeom>
              <a:avLst/>
              <a:gdLst>
                <a:gd name="T0" fmla="*/ 6 w 154"/>
                <a:gd name="T1" fmla="*/ 154 h 154"/>
                <a:gd name="T2" fmla="*/ 0 w 154"/>
                <a:gd name="T3" fmla="*/ 148 h 154"/>
                <a:gd name="T4" fmla="*/ 148 w 154"/>
                <a:gd name="T5" fmla="*/ 0 h 154"/>
                <a:gd name="T6" fmla="*/ 154 w 154"/>
                <a:gd name="T7" fmla="*/ 6 h 154"/>
                <a:gd name="T8" fmla="*/ 6 w 154"/>
                <a:gd name="T9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154">
                  <a:moveTo>
                    <a:pt x="6" y="154"/>
                  </a:moveTo>
                  <a:lnTo>
                    <a:pt x="0" y="148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6" name="Freeform 184"/>
            <p:cNvSpPr>
              <a:spLocks/>
            </p:cNvSpPr>
            <p:nvPr/>
          </p:nvSpPr>
          <p:spPr bwMode="auto">
            <a:xfrm>
              <a:off x="4937125" y="3403600"/>
              <a:ext cx="25400" cy="25400"/>
            </a:xfrm>
            <a:custGeom>
              <a:avLst/>
              <a:gdLst>
                <a:gd name="T0" fmla="*/ 6 w 16"/>
                <a:gd name="T1" fmla="*/ 16 h 16"/>
                <a:gd name="T2" fmla="*/ 0 w 16"/>
                <a:gd name="T3" fmla="*/ 10 h 16"/>
                <a:gd name="T4" fmla="*/ 10 w 16"/>
                <a:gd name="T5" fmla="*/ 0 h 16"/>
                <a:gd name="T6" fmla="*/ 16 w 16"/>
                <a:gd name="T7" fmla="*/ 6 h 16"/>
                <a:gd name="T8" fmla="*/ 6 w 16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16">
                  <a:moveTo>
                    <a:pt x="6" y="16"/>
                  </a:moveTo>
                  <a:lnTo>
                    <a:pt x="0" y="10"/>
                  </a:lnTo>
                  <a:lnTo>
                    <a:pt x="10" y="0"/>
                  </a:lnTo>
                  <a:lnTo>
                    <a:pt x="1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7" name="Freeform 185"/>
            <p:cNvSpPr>
              <a:spLocks/>
            </p:cNvSpPr>
            <p:nvPr/>
          </p:nvSpPr>
          <p:spPr bwMode="auto">
            <a:xfrm>
              <a:off x="4705350" y="3409950"/>
              <a:ext cx="250825" cy="250825"/>
            </a:xfrm>
            <a:custGeom>
              <a:avLst/>
              <a:gdLst>
                <a:gd name="T0" fmla="*/ 6 w 158"/>
                <a:gd name="T1" fmla="*/ 158 h 158"/>
                <a:gd name="T2" fmla="*/ 0 w 158"/>
                <a:gd name="T3" fmla="*/ 152 h 158"/>
                <a:gd name="T4" fmla="*/ 152 w 158"/>
                <a:gd name="T5" fmla="*/ 0 h 158"/>
                <a:gd name="T6" fmla="*/ 158 w 158"/>
                <a:gd name="T7" fmla="*/ 6 h 158"/>
                <a:gd name="T8" fmla="*/ 6 w 158"/>
                <a:gd name="T9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8" h="158">
                  <a:moveTo>
                    <a:pt x="6" y="158"/>
                  </a:moveTo>
                  <a:lnTo>
                    <a:pt x="0" y="152"/>
                  </a:lnTo>
                  <a:lnTo>
                    <a:pt x="152" y="0"/>
                  </a:lnTo>
                  <a:lnTo>
                    <a:pt x="158" y="6"/>
                  </a:lnTo>
                  <a:lnTo>
                    <a:pt x="6" y="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8" name="Freeform 186"/>
            <p:cNvSpPr>
              <a:spLocks/>
            </p:cNvSpPr>
            <p:nvPr/>
          </p:nvSpPr>
          <p:spPr bwMode="auto">
            <a:xfrm>
              <a:off x="4765675" y="3403600"/>
              <a:ext cx="257175" cy="257175"/>
            </a:xfrm>
            <a:custGeom>
              <a:avLst/>
              <a:gdLst>
                <a:gd name="T0" fmla="*/ 6 w 162"/>
                <a:gd name="T1" fmla="*/ 162 h 162"/>
                <a:gd name="T2" fmla="*/ 0 w 162"/>
                <a:gd name="T3" fmla="*/ 156 h 162"/>
                <a:gd name="T4" fmla="*/ 156 w 162"/>
                <a:gd name="T5" fmla="*/ 0 h 162"/>
                <a:gd name="T6" fmla="*/ 162 w 162"/>
                <a:gd name="T7" fmla="*/ 6 h 162"/>
                <a:gd name="T8" fmla="*/ 6 w 162"/>
                <a:gd name="T9" fmla="*/ 16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2" h="162">
                  <a:moveTo>
                    <a:pt x="6" y="162"/>
                  </a:moveTo>
                  <a:lnTo>
                    <a:pt x="0" y="156"/>
                  </a:lnTo>
                  <a:lnTo>
                    <a:pt x="156" y="0"/>
                  </a:lnTo>
                  <a:lnTo>
                    <a:pt x="162" y="6"/>
                  </a:lnTo>
                  <a:lnTo>
                    <a:pt x="6" y="1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9" name="Freeform 187"/>
            <p:cNvSpPr>
              <a:spLocks/>
            </p:cNvSpPr>
            <p:nvPr/>
          </p:nvSpPr>
          <p:spPr bwMode="auto">
            <a:xfrm>
              <a:off x="4826000" y="3467100"/>
              <a:ext cx="190500" cy="193675"/>
            </a:xfrm>
            <a:custGeom>
              <a:avLst/>
              <a:gdLst>
                <a:gd name="T0" fmla="*/ 6 w 120"/>
                <a:gd name="T1" fmla="*/ 122 h 122"/>
                <a:gd name="T2" fmla="*/ 0 w 120"/>
                <a:gd name="T3" fmla="*/ 116 h 122"/>
                <a:gd name="T4" fmla="*/ 114 w 120"/>
                <a:gd name="T5" fmla="*/ 0 h 122"/>
                <a:gd name="T6" fmla="*/ 120 w 120"/>
                <a:gd name="T7" fmla="*/ 6 h 122"/>
                <a:gd name="T8" fmla="*/ 6 w 120"/>
                <a:gd name="T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0" h="122">
                  <a:moveTo>
                    <a:pt x="6" y="122"/>
                  </a:moveTo>
                  <a:lnTo>
                    <a:pt x="0" y="116"/>
                  </a:lnTo>
                  <a:lnTo>
                    <a:pt x="114" y="0"/>
                  </a:lnTo>
                  <a:lnTo>
                    <a:pt x="120" y="6"/>
                  </a:lnTo>
                  <a:lnTo>
                    <a:pt x="6" y="1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0" name="Freeform 188"/>
            <p:cNvSpPr>
              <a:spLocks/>
            </p:cNvSpPr>
            <p:nvPr/>
          </p:nvSpPr>
          <p:spPr bwMode="auto">
            <a:xfrm>
              <a:off x="4886325" y="3527425"/>
              <a:ext cx="130175" cy="133350"/>
            </a:xfrm>
            <a:custGeom>
              <a:avLst/>
              <a:gdLst>
                <a:gd name="T0" fmla="*/ 6 w 82"/>
                <a:gd name="T1" fmla="*/ 84 h 84"/>
                <a:gd name="T2" fmla="*/ 0 w 82"/>
                <a:gd name="T3" fmla="*/ 78 h 84"/>
                <a:gd name="T4" fmla="*/ 76 w 82"/>
                <a:gd name="T5" fmla="*/ 0 h 84"/>
                <a:gd name="T6" fmla="*/ 82 w 82"/>
                <a:gd name="T7" fmla="*/ 6 h 84"/>
                <a:gd name="T8" fmla="*/ 6 w 82"/>
                <a:gd name="T9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" h="84">
                  <a:moveTo>
                    <a:pt x="6" y="84"/>
                  </a:moveTo>
                  <a:lnTo>
                    <a:pt x="0" y="78"/>
                  </a:lnTo>
                  <a:lnTo>
                    <a:pt x="76" y="0"/>
                  </a:lnTo>
                  <a:lnTo>
                    <a:pt x="82" y="6"/>
                  </a:lnTo>
                  <a:lnTo>
                    <a:pt x="6" y="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1" name="Freeform 189"/>
            <p:cNvSpPr>
              <a:spLocks/>
            </p:cNvSpPr>
            <p:nvPr/>
          </p:nvSpPr>
          <p:spPr bwMode="auto">
            <a:xfrm>
              <a:off x="4946650" y="3587750"/>
              <a:ext cx="69850" cy="73025"/>
            </a:xfrm>
            <a:custGeom>
              <a:avLst/>
              <a:gdLst>
                <a:gd name="T0" fmla="*/ 6 w 44"/>
                <a:gd name="T1" fmla="*/ 46 h 46"/>
                <a:gd name="T2" fmla="*/ 0 w 44"/>
                <a:gd name="T3" fmla="*/ 40 h 46"/>
                <a:gd name="T4" fmla="*/ 38 w 44"/>
                <a:gd name="T5" fmla="*/ 0 h 46"/>
                <a:gd name="T6" fmla="*/ 44 w 44"/>
                <a:gd name="T7" fmla="*/ 6 h 46"/>
                <a:gd name="T8" fmla="*/ 6 w 44"/>
                <a:gd name="T9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4" h="46">
                  <a:moveTo>
                    <a:pt x="6" y="46"/>
                  </a:moveTo>
                  <a:lnTo>
                    <a:pt x="0" y="40"/>
                  </a:lnTo>
                  <a:lnTo>
                    <a:pt x="38" y="0"/>
                  </a:lnTo>
                  <a:lnTo>
                    <a:pt x="44" y="6"/>
                  </a:lnTo>
                  <a:lnTo>
                    <a:pt x="6" y="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2" name="Freeform 190"/>
            <p:cNvSpPr>
              <a:spLocks/>
            </p:cNvSpPr>
            <p:nvPr/>
          </p:nvSpPr>
          <p:spPr bwMode="auto">
            <a:xfrm>
              <a:off x="4362450" y="3244850"/>
              <a:ext cx="650875" cy="177800"/>
            </a:xfrm>
            <a:custGeom>
              <a:avLst/>
              <a:gdLst>
                <a:gd name="T0" fmla="*/ 0 w 410"/>
                <a:gd name="T1" fmla="*/ 0 h 112"/>
                <a:gd name="T2" fmla="*/ 410 w 410"/>
                <a:gd name="T3" fmla="*/ 0 h 112"/>
                <a:gd name="T4" fmla="*/ 410 w 410"/>
                <a:gd name="T5" fmla="*/ 112 h 112"/>
                <a:gd name="T6" fmla="*/ 0 w 410"/>
                <a:gd name="T7" fmla="*/ 112 h 112"/>
                <a:gd name="T8" fmla="*/ 0 w 410"/>
                <a:gd name="T9" fmla="*/ 0 h 112"/>
                <a:gd name="T10" fmla="*/ 0 w 410"/>
                <a:gd name="T1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10" h="112">
                  <a:moveTo>
                    <a:pt x="0" y="0"/>
                  </a:moveTo>
                  <a:lnTo>
                    <a:pt x="410" y="0"/>
                  </a:lnTo>
                  <a:lnTo>
                    <a:pt x="410" y="112"/>
                  </a:lnTo>
                  <a:lnTo>
                    <a:pt x="0" y="11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3" name="Freeform 191"/>
            <p:cNvSpPr>
              <a:spLocks noEditPoints="1"/>
            </p:cNvSpPr>
            <p:nvPr/>
          </p:nvSpPr>
          <p:spPr bwMode="auto">
            <a:xfrm>
              <a:off x="4019550" y="2413000"/>
              <a:ext cx="1330325" cy="2019300"/>
            </a:xfrm>
            <a:custGeom>
              <a:avLst/>
              <a:gdLst>
                <a:gd name="T0" fmla="*/ 634 w 838"/>
                <a:gd name="T1" fmla="*/ 1272 h 1272"/>
                <a:gd name="T2" fmla="*/ 204 w 838"/>
                <a:gd name="T3" fmla="*/ 1272 h 1272"/>
                <a:gd name="T4" fmla="*/ 204 w 838"/>
                <a:gd name="T5" fmla="*/ 338 h 1272"/>
                <a:gd name="T6" fmla="*/ 0 w 838"/>
                <a:gd name="T7" fmla="*/ 338 h 1272"/>
                <a:gd name="T8" fmla="*/ 418 w 838"/>
                <a:gd name="T9" fmla="*/ 0 h 1272"/>
                <a:gd name="T10" fmla="*/ 838 w 838"/>
                <a:gd name="T11" fmla="*/ 338 h 1272"/>
                <a:gd name="T12" fmla="*/ 634 w 838"/>
                <a:gd name="T13" fmla="*/ 338 h 1272"/>
                <a:gd name="T14" fmla="*/ 634 w 838"/>
                <a:gd name="T15" fmla="*/ 1272 h 1272"/>
                <a:gd name="T16" fmla="*/ 228 w 838"/>
                <a:gd name="T17" fmla="*/ 1248 h 1272"/>
                <a:gd name="T18" fmla="*/ 610 w 838"/>
                <a:gd name="T19" fmla="*/ 1248 h 1272"/>
                <a:gd name="T20" fmla="*/ 610 w 838"/>
                <a:gd name="T21" fmla="*/ 314 h 1272"/>
                <a:gd name="T22" fmla="*/ 770 w 838"/>
                <a:gd name="T23" fmla="*/ 314 h 1272"/>
                <a:gd name="T24" fmla="*/ 418 w 838"/>
                <a:gd name="T25" fmla="*/ 32 h 1272"/>
                <a:gd name="T26" fmla="*/ 68 w 838"/>
                <a:gd name="T27" fmla="*/ 314 h 1272"/>
                <a:gd name="T28" fmla="*/ 228 w 838"/>
                <a:gd name="T29" fmla="*/ 314 h 1272"/>
                <a:gd name="T30" fmla="*/ 228 w 838"/>
                <a:gd name="T31" fmla="*/ 1248 h 1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38" h="1272">
                  <a:moveTo>
                    <a:pt x="634" y="1272"/>
                  </a:moveTo>
                  <a:lnTo>
                    <a:pt x="204" y="1272"/>
                  </a:lnTo>
                  <a:lnTo>
                    <a:pt x="204" y="338"/>
                  </a:lnTo>
                  <a:lnTo>
                    <a:pt x="0" y="338"/>
                  </a:lnTo>
                  <a:lnTo>
                    <a:pt x="418" y="0"/>
                  </a:lnTo>
                  <a:lnTo>
                    <a:pt x="838" y="338"/>
                  </a:lnTo>
                  <a:lnTo>
                    <a:pt x="634" y="338"/>
                  </a:lnTo>
                  <a:lnTo>
                    <a:pt x="634" y="1272"/>
                  </a:lnTo>
                  <a:close/>
                  <a:moveTo>
                    <a:pt x="228" y="1248"/>
                  </a:moveTo>
                  <a:lnTo>
                    <a:pt x="610" y="1248"/>
                  </a:lnTo>
                  <a:lnTo>
                    <a:pt x="610" y="314"/>
                  </a:lnTo>
                  <a:lnTo>
                    <a:pt x="770" y="314"/>
                  </a:lnTo>
                  <a:lnTo>
                    <a:pt x="418" y="32"/>
                  </a:lnTo>
                  <a:lnTo>
                    <a:pt x="68" y="314"/>
                  </a:lnTo>
                  <a:lnTo>
                    <a:pt x="228" y="314"/>
                  </a:lnTo>
                  <a:lnTo>
                    <a:pt x="228" y="12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4" name="Freeform 192"/>
            <p:cNvSpPr>
              <a:spLocks/>
            </p:cNvSpPr>
            <p:nvPr/>
          </p:nvSpPr>
          <p:spPr bwMode="auto">
            <a:xfrm>
              <a:off x="5448300" y="3121025"/>
              <a:ext cx="66675" cy="92075"/>
            </a:xfrm>
            <a:custGeom>
              <a:avLst/>
              <a:gdLst>
                <a:gd name="T0" fmla="*/ 40 w 42"/>
                <a:gd name="T1" fmla="*/ 46 h 58"/>
                <a:gd name="T2" fmla="*/ 40 w 42"/>
                <a:gd name="T3" fmla="*/ 46 h 58"/>
                <a:gd name="T4" fmla="*/ 34 w 42"/>
                <a:gd name="T5" fmla="*/ 48 h 58"/>
                <a:gd name="T6" fmla="*/ 24 w 42"/>
                <a:gd name="T7" fmla="*/ 50 h 58"/>
                <a:gd name="T8" fmla="*/ 24 w 42"/>
                <a:gd name="T9" fmla="*/ 50 h 58"/>
                <a:gd name="T10" fmla="*/ 18 w 42"/>
                <a:gd name="T11" fmla="*/ 50 h 58"/>
                <a:gd name="T12" fmla="*/ 14 w 42"/>
                <a:gd name="T13" fmla="*/ 48 h 58"/>
                <a:gd name="T14" fmla="*/ 12 w 42"/>
                <a:gd name="T15" fmla="*/ 44 h 58"/>
                <a:gd name="T16" fmla="*/ 10 w 42"/>
                <a:gd name="T17" fmla="*/ 40 h 58"/>
                <a:gd name="T18" fmla="*/ 10 w 42"/>
                <a:gd name="T19" fmla="*/ 40 h 58"/>
                <a:gd name="T20" fmla="*/ 12 w 42"/>
                <a:gd name="T21" fmla="*/ 36 h 58"/>
                <a:gd name="T22" fmla="*/ 14 w 42"/>
                <a:gd name="T23" fmla="*/ 34 h 58"/>
                <a:gd name="T24" fmla="*/ 20 w 42"/>
                <a:gd name="T25" fmla="*/ 32 h 58"/>
                <a:gd name="T26" fmla="*/ 26 w 42"/>
                <a:gd name="T27" fmla="*/ 30 h 58"/>
                <a:gd name="T28" fmla="*/ 34 w 42"/>
                <a:gd name="T29" fmla="*/ 30 h 58"/>
                <a:gd name="T30" fmla="*/ 34 w 42"/>
                <a:gd name="T31" fmla="*/ 24 h 58"/>
                <a:gd name="T32" fmla="*/ 28 w 42"/>
                <a:gd name="T33" fmla="*/ 24 h 58"/>
                <a:gd name="T34" fmla="*/ 28 w 42"/>
                <a:gd name="T35" fmla="*/ 24 h 58"/>
                <a:gd name="T36" fmla="*/ 16 w 42"/>
                <a:gd name="T37" fmla="*/ 22 h 58"/>
                <a:gd name="T38" fmla="*/ 14 w 42"/>
                <a:gd name="T39" fmla="*/ 20 h 58"/>
                <a:gd name="T40" fmla="*/ 12 w 42"/>
                <a:gd name="T41" fmla="*/ 16 h 58"/>
                <a:gd name="T42" fmla="*/ 12 w 42"/>
                <a:gd name="T43" fmla="*/ 16 h 58"/>
                <a:gd name="T44" fmla="*/ 14 w 42"/>
                <a:gd name="T45" fmla="*/ 12 h 58"/>
                <a:gd name="T46" fmla="*/ 16 w 42"/>
                <a:gd name="T47" fmla="*/ 10 h 58"/>
                <a:gd name="T48" fmla="*/ 20 w 42"/>
                <a:gd name="T49" fmla="*/ 8 h 58"/>
                <a:gd name="T50" fmla="*/ 24 w 42"/>
                <a:gd name="T51" fmla="*/ 8 h 58"/>
                <a:gd name="T52" fmla="*/ 24 w 42"/>
                <a:gd name="T53" fmla="*/ 8 h 58"/>
                <a:gd name="T54" fmla="*/ 32 w 42"/>
                <a:gd name="T55" fmla="*/ 10 h 58"/>
                <a:gd name="T56" fmla="*/ 38 w 42"/>
                <a:gd name="T57" fmla="*/ 12 h 58"/>
                <a:gd name="T58" fmla="*/ 40 w 42"/>
                <a:gd name="T59" fmla="*/ 4 h 58"/>
                <a:gd name="T60" fmla="*/ 40 w 42"/>
                <a:gd name="T61" fmla="*/ 4 h 58"/>
                <a:gd name="T62" fmla="*/ 34 w 42"/>
                <a:gd name="T63" fmla="*/ 2 h 58"/>
                <a:gd name="T64" fmla="*/ 24 w 42"/>
                <a:gd name="T65" fmla="*/ 0 h 58"/>
                <a:gd name="T66" fmla="*/ 24 w 42"/>
                <a:gd name="T67" fmla="*/ 0 h 58"/>
                <a:gd name="T68" fmla="*/ 14 w 42"/>
                <a:gd name="T69" fmla="*/ 2 h 58"/>
                <a:gd name="T70" fmla="*/ 8 w 42"/>
                <a:gd name="T71" fmla="*/ 6 h 58"/>
                <a:gd name="T72" fmla="*/ 4 w 42"/>
                <a:gd name="T73" fmla="*/ 10 h 58"/>
                <a:gd name="T74" fmla="*/ 2 w 42"/>
                <a:gd name="T75" fmla="*/ 16 h 58"/>
                <a:gd name="T76" fmla="*/ 2 w 42"/>
                <a:gd name="T77" fmla="*/ 16 h 58"/>
                <a:gd name="T78" fmla="*/ 4 w 42"/>
                <a:gd name="T79" fmla="*/ 20 h 58"/>
                <a:gd name="T80" fmla="*/ 6 w 42"/>
                <a:gd name="T81" fmla="*/ 22 h 58"/>
                <a:gd name="T82" fmla="*/ 8 w 42"/>
                <a:gd name="T83" fmla="*/ 26 h 58"/>
                <a:gd name="T84" fmla="*/ 14 w 42"/>
                <a:gd name="T85" fmla="*/ 26 h 58"/>
                <a:gd name="T86" fmla="*/ 14 w 42"/>
                <a:gd name="T87" fmla="*/ 28 h 58"/>
                <a:gd name="T88" fmla="*/ 14 w 42"/>
                <a:gd name="T89" fmla="*/ 28 h 58"/>
                <a:gd name="T90" fmla="*/ 8 w 42"/>
                <a:gd name="T91" fmla="*/ 30 h 58"/>
                <a:gd name="T92" fmla="*/ 4 w 42"/>
                <a:gd name="T93" fmla="*/ 32 h 58"/>
                <a:gd name="T94" fmla="*/ 0 w 42"/>
                <a:gd name="T95" fmla="*/ 36 h 58"/>
                <a:gd name="T96" fmla="*/ 0 w 42"/>
                <a:gd name="T97" fmla="*/ 40 h 58"/>
                <a:gd name="T98" fmla="*/ 0 w 42"/>
                <a:gd name="T99" fmla="*/ 40 h 58"/>
                <a:gd name="T100" fmla="*/ 2 w 42"/>
                <a:gd name="T101" fmla="*/ 48 h 58"/>
                <a:gd name="T102" fmla="*/ 8 w 42"/>
                <a:gd name="T103" fmla="*/ 54 h 58"/>
                <a:gd name="T104" fmla="*/ 14 w 42"/>
                <a:gd name="T105" fmla="*/ 56 h 58"/>
                <a:gd name="T106" fmla="*/ 22 w 42"/>
                <a:gd name="T107" fmla="*/ 58 h 58"/>
                <a:gd name="T108" fmla="*/ 22 w 42"/>
                <a:gd name="T109" fmla="*/ 58 h 58"/>
                <a:gd name="T110" fmla="*/ 34 w 42"/>
                <a:gd name="T111" fmla="*/ 56 h 58"/>
                <a:gd name="T112" fmla="*/ 42 w 42"/>
                <a:gd name="T113" fmla="*/ 52 h 58"/>
                <a:gd name="T114" fmla="*/ 40 w 42"/>
                <a:gd name="T115" fmla="*/ 46 h 58"/>
                <a:gd name="T116" fmla="*/ 40 w 42"/>
                <a:gd name="T117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" h="58">
                  <a:moveTo>
                    <a:pt x="40" y="46"/>
                  </a:moveTo>
                  <a:lnTo>
                    <a:pt x="40" y="46"/>
                  </a:lnTo>
                  <a:lnTo>
                    <a:pt x="3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18" y="50"/>
                  </a:lnTo>
                  <a:lnTo>
                    <a:pt x="14" y="48"/>
                  </a:lnTo>
                  <a:lnTo>
                    <a:pt x="12" y="44"/>
                  </a:lnTo>
                  <a:lnTo>
                    <a:pt x="10" y="40"/>
                  </a:lnTo>
                  <a:lnTo>
                    <a:pt x="10" y="40"/>
                  </a:lnTo>
                  <a:lnTo>
                    <a:pt x="12" y="36"/>
                  </a:lnTo>
                  <a:lnTo>
                    <a:pt x="14" y="34"/>
                  </a:lnTo>
                  <a:lnTo>
                    <a:pt x="20" y="32"/>
                  </a:lnTo>
                  <a:lnTo>
                    <a:pt x="26" y="30"/>
                  </a:lnTo>
                  <a:lnTo>
                    <a:pt x="34" y="30"/>
                  </a:lnTo>
                  <a:lnTo>
                    <a:pt x="34" y="24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16" y="22"/>
                  </a:lnTo>
                  <a:lnTo>
                    <a:pt x="14" y="20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20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32" y="10"/>
                  </a:lnTo>
                  <a:lnTo>
                    <a:pt x="38" y="12"/>
                  </a:lnTo>
                  <a:lnTo>
                    <a:pt x="40" y="4"/>
                  </a:lnTo>
                  <a:lnTo>
                    <a:pt x="40" y="4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4" y="10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6"/>
                  </a:lnTo>
                  <a:lnTo>
                    <a:pt x="14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8" y="30"/>
                  </a:lnTo>
                  <a:lnTo>
                    <a:pt x="4" y="32"/>
                  </a:lnTo>
                  <a:lnTo>
                    <a:pt x="0" y="36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8" y="54"/>
                  </a:lnTo>
                  <a:lnTo>
                    <a:pt x="14" y="56"/>
                  </a:lnTo>
                  <a:lnTo>
                    <a:pt x="22" y="58"/>
                  </a:lnTo>
                  <a:lnTo>
                    <a:pt x="22" y="58"/>
                  </a:lnTo>
                  <a:lnTo>
                    <a:pt x="34" y="56"/>
                  </a:lnTo>
                  <a:lnTo>
                    <a:pt x="42" y="52"/>
                  </a:lnTo>
                  <a:lnTo>
                    <a:pt x="40" y="46"/>
                  </a:lnTo>
                  <a:lnTo>
                    <a:pt x="40" y="4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5" name="Rectangle 193"/>
            <p:cNvSpPr>
              <a:spLocks noChangeArrowheads="1"/>
            </p:cNvSpPr>
            <p:nvPr/>
          </p:nvSpPr>
          <p:spPr bwMode="auto">
            <a:xfrm>
              <a:off x="2968625" y="2454275"/>
              <a:ext cx="984250" cy="2000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viser trop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haut…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49" name="Rectangle 207"/>
            <p:cNvSpPr>
              <a:spLocks noChangeArrowheads="1"/>
            </p:cNvSpPr>
            <p:nvPr/>
          </p:nvSpPr>
          <p:spPr bwMode="auto">
            <a:xfrm>
              <a:off x="5438560" y="2413000"/>
              <a:ext cx="795713" cy="4000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découragement,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majorité de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comprendra pas.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57" name="Rectangle 215"/>
            <p:cNvSpPr>
              <a:spLocks noChangeArrowheads="1"/>
            </p:cNvSpPr>
            <p:nvPr/>
          </p:nvSpPr>
          <p:spPr bwMode="auto">
            <a:xfrm>
              <a:off x="2974975" y="4327525"/>
              <a:ext cx="1130299" cy="1000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ni trop bas !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8" name="Rectangle 226"/>
            <p:cNvSpPr>
              <a:spLocks noChangeArrowheads="1"/>
            </p:cNvSpPr>
            <p:nvPr/>
          </p:nvSpPr>
          <p:spPr bwMode="auto">
            <a:xfrm>
              <a:off x="5791200" y="3209925"/>
              <a:ext cx="660399" cy="2000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1" name="Rectangle 229"/>
            <p:cNvSpPr>
              <a:spLocks noChangeArrowheads="1"/>
            </p:cNvSpPr>
            <p:nvPr/>
          </p:nvSpPr>
          <p:spPr bwMode="auto">
            <a:xfrm>
              <a:off x="3425826" y="3898900"/>
              <a:ext cx="841374" cy="2000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limité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9" name="Rectangle 237"/>
            <p:cNvSpPr>
              <a:spLocks noChangeArrowheads="1"/>
            </p:cNvSpPr>
            <p:nvPr/>
          </p:nvSpPr>
          <p:spPr bwMode="auto">
            <a:xfrm>
              <a:off x="2699793" y="3489325"/>
              <a:ext cx="1411832" cy="1000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97" name="Rectangle 255"/>
            <p:cNvSpPr>
              <a:spLocks noChangeArrowheads="1"/>
            </p:cNvSpPr>
            <p:nvPr/>
          </p:nvSpPr>
          <p:spPr bwMode="auto">
            <a:xfrm>
              <a:off x="3162301" y="2924175"/>
              <a:ext cx="790574" cy="2000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trop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ambitieux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09" name="Rectangle 267"/>
            <p:cNvSpPr>
              <a:spLocks noChangeArrowheads="1"/>
            </p:cNvSpPr>
            <p:nvPr/>
          </p:nvSpPr>
          <p:spPr bwMode="auto">
            <a:xfrm>
              <a:off x="5371522" y="3775075"/>
              <a:ext cx="1026222" cy="7001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Gaspillage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potentiel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absence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motivation, ennui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perturbation de la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des bavardages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moqueries.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4" name="Connecteur droit avec flèche 3"/>
            <p:cNvCxnSpPr/>
            <p:nvPr/>
          </p:nvCxnSpPr>
          <p:spPr>
            <a:xfrm flipH="1">
              <a:off x="4464050" y="2454275"/>
              <a:ext cx="774700" cy="398661"/>
            </a:xfrm>
            <a:prstGeom prst="straightConnector1">
              <a:avLst/>
            </a:prstGeom>
            <a:ln w="254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" name="Connecteur droit avec flèche 8"/>
            <p:cNvCxnSpPr/>
            <p:nvPr/>
          </p:nvCxnSpPr>
          <p:spPr>
            <a:xfrm flipH="1" flipV="1">
              <a:off x="4502150" y="3898900"/>
              <a:ext cx="645914" cy="322188"/>
            </a:xfrm>
            <a:prstGeom prst="straightConnector1">
              <a:avLst/>
            </a:prstGeom>
            <a:ln w="254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6384863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49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384818"/>
                <a:ext cx="6960287" cy="43161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QUAND LE FORMATEUR SE RETROUVE </a:t>
                </a:r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PRISONNIER</a:t>
                </a:r>
              </a:p>
              <a:p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</a:t>
                </a:r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SES PROPRES SUPPORTS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83460" y="6503989"/>
            <a:ext cx="194833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CHOIX DU TITRE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552130" y="2143763"/>
            <a:ext cx="4036094" cy="3085437"/>
            <a:chOff x="2768154" y="2193957"/>
            <a:chExt cx="3578940" cy="2592288"/>
          </a:xfrm>
        </p:grpSpPr>
        <p:sp>
          <p:nvSpPr>
            <p:cNvPr id="4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768154" y="2193957"/>
              <a:ext cx="357894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7173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219592" y="2431311"/>
              <a:ext cx="3127502" cy="23502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" name="Rectangle 6"/>
            <p:cNvSpPr>
              <a:spLocks noChangeArrowheads="1"/>
            </p:cNvSpPr>
            <p:nvPr/>
          </p:nvSpPr>
          <p:spPr bwMode="auto">
            <a:xfrm>
              <a:off x="3219594" y="2431312"/>
              <a:ext cx="3118192" cy="23502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7"/>
            <p:cNvSpPr>
              <a:spLocks/>
            </p:cNvSpPr>
            <p:nvPr/>
          </p:nvSpPr>
          <p:spPr bwMode="auto">
            <a:xfrm>
              <a:off x="4117819" y="2217227"/>
              <a:ext cx="2164118" cy="665525"/>
            </a:xfrm>
            <a:custGeom>
              <a:avLst/>
              <a:gdLst>
                <a:gd name="T0" fmla="*/ 466 w 930"/>
                <a:gd name="T1" fmla="*/ 0 h 286"/>
                <a:gd name="T2" fmla="*/ 372 w 930"/>
                <a:gd name="T3" fmla="*/ 2 h 286"/>
                <a:gd name="T4" fmla="*/ 284 w 930"/>
                <a:gd name="T5" fmla="*/ 10 h 286"/>
                <a:gd name="T6" fmla="*/ 204 w 930"/>
                <a:gd name="T7" fmla="*/ 24 h 286"/>
                <a:gd name="T8" fmla="*/ 136 w 930"/>
                <a:gd name="T9" fmla="*/ 42 h 286"/>
                <a:gd name="T10" fmla="*/ 80 w 930"/>
                <a:gd name="T11" fmla="*/ 62 h 286"/>
                <a:gd name="T12" fmla="*/ 36 w 930"/>
                <a:gd name="T13" fmla="*/ 88 h 286"/>
                <a:gd name="T14" fmla="*/ 10 w 930"/>
                <a:gd name="T15" fmla="*/ 114 h 286"/>
                <a:gd name="T16" fmla="*/ 0 w 930"/>
                <a:gd name="T17" fmla="*/ 144 h 286"/>
                <a:gd name="T18" fmla="*/ 2 w 930"/>
                <a:gd name="T19" fmla="*/ 158 h 286"/>
                <a:gd name="T20" fmla="*/ 20 w 930"/>
                <a:gd name="T21" fmla="*/ 186 h 286"/>
                <a:gd name="T22" fmla="*/ 56 w 930"/>
                <a:gd name="T23" fmla="*/ 212 h 286"/>
                <a:gd name="T24" fmla="*/ 106 w 930"/>
                <a:gd name="T25" fmla="*/ 234 h 286"/>
                <a:gd name="T26" fmla="*/ 168 w 930"/>
                <a:gd name="T27" fmla="*/ 254 h 286"/>
                <a:gd name="T28" fmla="*/ 242 w 930"/>
                <a:gd name="T29" fmla="*/ 270 h 286"/>
                <a:gd name="T30" fmla="*/ 326 w 930"/>
                <a:gd name="T31" fmla="*/ 280 h 286"/>
                <a:gd name="T32" fmla="*/ 418 w 930"/>
                <a:gd name="T33" fmla="*/ 286 h 286"/>
                <a:gd name="T34" fmla="*/ 466 w 930"/>
                <a:gd name="T35" fmla="*/ 286 h 286"/>
                <a:gd name="T36" fmla="*/ 558 w 930"/>
                <a:gd name="T37" fmla="*/ 284 h 286"/>
                <a:gd name="T38" fmla="*/ 646 w 930"/>
                <a:gd name="T39" fmla="*/ 276 h 286"/>
                <a:gd name="T40" fmla="*/ 724 w 930"/>
                <a:gd name="T41" fmla="*/ 262 h 286"/>
                <a:gd name="T42" fmla="*/ 794 w 930"/>
                <a:gd name="T43" fmla="*/ 244 h 286"/>
                <a:gd name="T44" fmla="*/ 850 w 930"/>
                <a:gd name="T45" fmla="*/ 224 h 286"/>
                <a:gd name="T46" fmla="*/ 894 w 930"/>
                <a:gd name="T47" fmla="*/ 198 h 286"/>
                <a:gd name="T48" fmla="*/ 920 w 930"/>
                <a:gd name="T49" fmla="*/ 172 h 286"/>
                <a:gd name="T50" fmla="*/ 930 w 930"/>
                <a:gd name="T51" fmla="*/ 150 h 286"/>
                <a:gd name="T52" fmla="*/ 930 w 930"/>
                <a:gd name="T53" fmla="*/ 144 h 286"/>
                <a:gd name="T54" fmla="*/ 928 w 930"/>
                <a:gd name="T55" fmla="*/ 128 h 286"/>
                <a:gd name="T56" fmla="*/ 910 w 930"/>
                <a:gd name="T57" fmla="*/ 100 h 286"/>
                <a:gd name="T58" fmla="*/ 874 w 930"/>
                <a:gd name="T59" fmla="*/ 74 h 286"/>
                <a:gd name="T60" fmla="*/ 824 w 930"/>
                <a:gd name="T61" fmla="*/ 52 h 286"/>
                <a:gd name="T62" fmla="*/ 760 w 930"/>
                <a:gd name="T63" fmla="*/ 32 h 286"/>
                <a:gd name="T64" fmla="*/ 686 w 930"/>
                <a:gd name="T65" fmla="*/ 16 h 286"/>
                <a:gd name="T66" fmla="*/ 604 w 930"/>
                <a:gd name="T67" fmla="*/ 6 h 286"/>
                <a:gd name="T68" fmla="*/ 512 w 930"/>
                <a:gd name="T69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30" h="286">
                  <a:moveTo>
                    <a:pt x="466" y="0"/>
                  </a:moveTo>
                  <a:lnTo>
                    <a:pt x="466" y="0"/>
                  </a:lnTo>
                  <a:lnTo>
                    <a:pt x="418" y="0"/>
                  </a:lnTo>
                  <a:lnTo>
                    <a:pt x="372" y="2"/>
                  </a:lnTo>
                  <a:lnTo>
                    <a:pt x="326" y="6"/>
                  </a:lnTo>
                  <a:lnTo>
                    <a:pt x="284" y="10"/>
                  </a:lnTo>
                  <a:lnTo>
                    <a:pt x="242" y="16"/>
                  </a:lnTo>
                  <a:lnTo>
                    <a:pt x="204" y="24"/>
                  </a:lnTo>
                  <a:lnTo>
                    <a:pt x="168" y="32"/>
                  </a:lnTo>
                  <a:lnTo>
                    <a:pt x="136" y="42"/>
                  </a:lnTo>
                  <a:lnTo>
                    <a:pt x="106" y="52"/>
                  </a:lnTo>
                  <a:lnTo>
                    <a:pt x="80" y="62"/>
                  </a:lnTo>
                  <a:lnTo>
                    <a:pt x="56" y="74"/>
                  </a:lnTo>
                  <a:lnTo>
                    <a:pt x="36" y="88"/>
                  </a:lnTo>
                  <a:lnTo>
                    <a:pt x="20" y="100"/>
                  </a:lnTo>
                  <a:lnTo>
                    <a:pt x="10" y="114"/>
                  </a:lnTo>
                  <a:lnTo>
                    <a:pt x="2" y="128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2" y="158"/>
                  </a:lnTo>
                  <a:lnTo>
                    <a:pt x="10" y="172"/>
                  </a:lnTo>
                  <a:lnTo>
                    <a:pt x="20" y="186"/>
                  </a:lnTo>
                  <a:lnTo>
                    <a:pt x="36" y="198"/>
                  </a:lnTo>
                  <a:lnTo>
                    <a:pt x="56" y="212"/>
                  </a:lnTo>
                  <a:lnTo>
                    <a:pt x="80" y="224"/>
                  </a:lnTo>
                  <a:lnTo>
                    <a:pt x="106" y="234"/>
                  </a:lnTo>
                  <a:lnTo>
                    <a:pt x="136" y="244"/>
                  </a:lnTo>
                  <a:lnTo>
                    <a:pt x="168" y="254"/>
                  </a:lnTo>
                  <a:lnTo>
                    <a:pt x="204" y="262"/>
                  </a:lnTo>
                  <a:lnTo>
                    <a:pt x="242" y="270"/>
                  </a:lnTo>
                  <a:lnTo>
                    <a:pt x="284" y="276"/>
                  </a:lnTo>
                  <a:lnTo>
                    <a:pt x="326" y="280"/>
                  </a:lnTo>
                  <a:lnTo>
                    <a:pt x="372" y="284"/>
                  </a:lnTo>
                  <a:lnTo>
                    <a:pt x="418" y="286"/>
                  </a:lnTo>
                  <a:lnTo>
                    <a:pt x="466" y="286"/>
                  </a:lnTo>
                  <a:lnTo>
                    <a:pt x="466" y="286"/>
                  </a:lnTo>
                  <a:lnTo>
                    <a:pt x="512" y="286"/>
                  </a:lnTo>
                  <a:lnTo>
                    <a:pt x="558" y="284"/>
                  </a:lnTo>
                  <a:lnTo>
                    <a:pt x="604" y="280"/>
                  </a:lnTo>
                  <a:lnTo>
                    <a:pt x="646" y="276"/>
                  </a:lnTo>
                  <a:lnTo>
                    <a:pt x="686" y="270"/>
                  </a:lnTo>
                  <a:lnTo>
                    <a:pt x="724" y="262"/>
                  </a:lnTo>
                  <a:lnTo>
                    <a:pt x="760" y="254"/>
                  </a:lnTo>
                  <a:lnTo>
                    <a:pt x="794" y="244"/>
                  </a:lnTo>
                  <a:lnTo>
                    <a:pt x="824" y="234"/>
                  </a:lnTo>
                  <a:lnTo>
                    <a:pt x="850" y="224"/>
                  </a:lnTo>
                  <a:lnTo>
                    <a:pt x="874" y="212"/>
                  </a:lnTo>
                  <a:lnTo>
                    <a:pt x="894" y="198"/>
                  </a:lnTo>
                  <a:lnTo>
                    <a:pt x="910" y="186"/>
                  </a:lnTo>
                  <a:lnTo>
                    <a:pt x="920" y="172"/>
                  </a:lnTo>
                  <a:lnTo>
                    <a:pt x="928" y="158"/>
                  </a:lnTo>
                  <a:lnTo>
                    <a:pt x="930" y="150"/>
                  </a:lnTo>
                  <a:lnTo>
                    <a:pt x="930" y="144"/>
                  </a:lnTo>
                  <a:lnTo>
                    <a:pt x="930" y="144"/>
                  </a:lnTo>
                  <a:lnTo>
                    <a:pt x="930" y="136"/>
                  </a:lnTo>
                  <a:lnTo>
                    <a:pt x="928" y="128"/>
                  </a:lnTo>
                  <a:lnTo>
                    <a:pt x="920" y="114"/>
                  </a:lnTo>
                  <a:lnTo>
                    <a:pt x="910" y="100"/>
                  </a:lnTo>
                  <a:lnTo>
                    <a:pt x="894" y="88"/>
                  </a:lnTo>
                  <a:lnTo>
                    <a:pt x="874" y="74"/>
                  </a:lnTo>
                  <a:lnTo>
                    <a:pt x="850" y="62"/>
                  </a:lnTo>
                  <a:lnTo>
                    <a:pt x="824" y="52"/>
                  </a:lnTo>
                  <a:lnTo>
                    <a:pt x="794" y="42"/>
                  </a:lnTo>
                  <a:lnTo>
                    <a:pt x="760" y="32"/>
                  </a:lnTo>
                  <a:lnTo>
                    <a:pt x="724" y="24"/>
                  </a:lnTo>
                  <a:lnTo>
                    <a:pt x="686" y="16"/>
                  </a:lnTo>
                  <a:lnTo>
                    <a:pt x="646" y="10"/>
                  </a:lnTo>
                  <a:lnTo>
                    <a:pt x="604" y="6"/>
                  </a:lnTo>
                  <a:lnTo>
                    <a:pt x="558" y="2"/>
                  </a:lnTo>
                  <a:lnTo>
                    <a:pt x="512" y="0"/>
                  </a:lnTo>
                  <a:lnTo>
                    <a:pt x="46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8"/>
            <p:cNvSpPr>
              <a:spLocks noChangeArrowheads="1"/>
            </p:cNvSpPr>
            <p:nvPr/>
          </p:nvSpPr>
          <p:spPr bwMode="auto">
            <a:xfrm>
              <a:off x="2772808" y="2347540"/>
              <a:ext cx="502634" cy="2652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9"/>
            <p:cNvSpPr>
              <a:spLocks noChangeArrowheads="1"/>
            </p:cNvSpPr>
            <p:nvPr/>
          </p:nvSpPr>
          <p:spPr bwMode="auto">
            <a:xfrm>
              <a:off x="2772808" y="2347540"/>
              <a:ext cx="502634" cy="2652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0"/>
            <p:cNvSpPr>
              <a:spLocks noChangeArrowheads="1"/>
            </p:cNvSpPr>
            <p:nvPr/>
          </p:nvSpPr>
          <p:spPr bwMode="auto">
            <a:xfrm>
              <a:off x="2875196" y="2398734"/>
              <a:ext cx="300765" cy="180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Titre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1"/>
            <p:cNvSpPr>
              <a:spLocks noEditPoints="1"/>
            </p:cNvSpPr>
            <p:nvPr/>
          </p:nvSpPr>
          <p:spPr bwMode="auto">
            <a:xfrm>
              <a:off x="3266134" y="2473198"/>
              <a:ext cx="833069" cy="116350"/>
            </a:xfrm>
            <a:custGeom>
              <a:avLst/>
              <a:gdLst>
                <a:gd name="T0" fmla="*/ 322 w 358"/>
                <a:gd name="T1" fmla="*/ 10 h 50"/>
                <a:gd name="T2" fmla="*/ 358 w 358"/>
                <a:gd name="T3" fmla="*/ 34 h 50"/>
                <a:gd name="T4" fmla="*/ 318 w 358"/>
                <a:gd name="T5" fmla="*/ 50 h 50"/>
                <a:gd name="T6" fmla="*/ 322 w 358"/>
                <a:gd name="T7" fmla="*/ 10 h 50"/>
                <a:gd name="T8" fmla="*/ 4 w 358"/>
                <a:gd name="T9" fmla="*/ 0 h 50"/>
                <a:gd name="T10" fmla="*/ 326 w 358"/>
                <a:gd name="T11" fmla="*/ 28 h 50"/>
                <a:gd name="T12" fmla="*/ 328 w 358"/>
                <a:gd name="T13" fmla="*/ 30 h 50"/>
                <a:gd name="T14" fmla="*/ 326 w 358"/>
                <a:gd name="T15" fmla="*/ 34 h 50"/>
                <a:gd name="T16" fmla="*/ 4 w 358"/>
                <a:gd name="T17" fmla="*/ 6 h 50"/>
                <a:gd name="T18" fmla="*/ 0 w 358"/>
                <a:gd name="T19" fmla="*/ 4 h 50"/>
                <a:gd name="T20" fmla="*/ 4 w 358"/>
                <a:gd name="T2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8" h="50">
                  <a:moveTo>
                    <a:pt x="322" y="10"/>
                  </a:moveTo>
                  <a:lnTo>
                    <a:pt x="358" y="34"/>
                  </a:lnTo>
                  <a:lnTo>
                    <a:pt x="318" y="50"/>
                  </a:lnTo>
                  <a:lnTo>
                    <a:pt x="322" y="10"/>
                  </a:lnTo>
                  <a:close/>
                  <a:moveTo>
                    <a:pt x="4" y="0"/>
                  </a:moveTo>
                  <a:lnTo>
                    <a:pt x="326" y="28"/>
                  </a:lnTo>
                  <a:lnTo>
                    <a:pt x="328" y="30"/>
                  </a:lnTo>
                  <a:lnTo>
                    <a:pt x="326" y="34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764154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91880" y="6503989"/>
            <a:ext cx="2131489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FICHE ORIGINALE</a:t>
            </a:r>
          </a:p>
        </p:txBody>
      </p:sp>
      <p:grpSp>
        <p:nvGrpSpPr>
          <p:cNvPr id="19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20" name="ZoneTexte 19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50</a:t>
              </a: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2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24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5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3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DROIT D’AUTEUR</a:t>
                </a:r>
              </a:p>
            </p:txBody>
          </p:sp>
        </p:grpSp>
      </p:grpSp>
      <p:sp>
        <p:nvSpPr>
          <p:cNvPr id="26" name="ZoneTexte 25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2" name="Groupe 1"/>
          <p:cNvGrpSpPr/>
          <p:nvPr/>
        </p:nvGrpSpPr>
        <p:grpSpPr>
          <a:xfrm>
            <a:off x="3126723" y="1747398"/>
            <a:ext cx="2957446" cy="3625818"/>
            <a:chOff x="3698875" y="2355850"/>
            <a:chExt cx="1746250" cy="2444750"/>
          </a:xfrm>
        </p:grpSpPr>
        <p:sp>
          <p:nvSpPr>
            <p:cNvPr id="29" name="AutoShape 3"/>
            <p:cNvSpPr>
              <a:spLocks noChangeAspect="1" noChangeArrowheads="1" noTextEdit="1"/>
            </p:cNvSpPr>
            <p:nvPr/>
          </p:nvSpPr>
          <p:spPr bwMode="auto">
            <a:xfrm>
              <a:off x="3698875" y="2355850"/>
              <a:ext cx="1746250" cy="2441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pic>
          <p:nvPicPr>
            <p:cNvPr id="8197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698875" y="2362200"/>
              <a:ext cx="173990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" name="Rectangle 6"/>
            <p:cNvSpPr>
              <a:spLocks noChangeArrowheads="1"/>
            </p:cNvSpPr>
            <p:nvPr/>
          </p:nvSpPr>
          <p:spPr bwMode="auto">
            <a:xfrm>
              <a:off x="3702050" y="2365375"/>
              <a:ext cx="1736725" cy="24257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238914661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51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D’ILLUSTRATIONS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571649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ÉLÉMENTS DE LA CHAÎNE GRAPHIQUE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66378" y="2194942"/>
            <a:ext cx="5582492" cy="2746226"/>
            <a:chOff x="1766378" y="2194942"/>
            <a:chExt cx="5582492" cy="2746226"/>
          </a:xfrm>
        </p:grpSpPr>
        <p:sp>
          <p:nvSpPr>
            <p:cNvPr id="7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766378" y="2194942"/>
              <a:ext cx="5582492" cy="27462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5"/>
            <p:cNvSpPr>
              <a:spLocks noEditPoints="1"/>
            </p:cNvSpPr>
            <p:nvPr/>
          </p:nvSpPr>
          <p:spPr bwMode="auto">
            <a:xfrm>
              <a:off x="2310371" y="4611021"/>
              <a:ext cx="3684145" cy="105047"/>
            </a:xfrm>
            <a:custGeom>
              <a:avLst/>
              <a:gdLst>
                <a:gd name="T0" fmla="*/ 1906 w 1964"/>
                <a:gd name="T1" fmla="*/ 0 h 56"/>
                <a:gd name="T2" fmla="*/ 1964 w 1964"/>
                <a:gd name="T3" fmla="*/ 28 h 56"/>
                <a:gd name="T4" fmla="*/ 1906 w 1964"/>
                <a:gd name="T5" fmla="*/ 56 h 56"/>
                <a:gd name="T6" fmla="*/ 1906 w 1964"/>
                <a:gd name="T7" fmla="*/ 0 h 56"/>
                <a:gd name="T8" fmla="*/ 0 w 1964"/>
                <a:gd name="T9" fmla="*/ 18 h 56"/>
                <a:gd name="T10" fmla="*/ 1916 w 1964"/>
                <a:gd name="T11" fmla="*/ 18 h 56"/>
                <a:gd name="T12" fmla="*/ 1916 w 1964"/>
                <a:gd name="T13" fmla="*/ 38 h 56"/>
                <a:gd name="T14" fmla="*/ 0 w 1964"/>
                <a:gd name="T15" fmla="*/ 38 h 56"/>
                <a:gd name="T16" fmla="*/ 0 w 1964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64" h="56">
                  <a:moveTo>
                    <a:pt x="1906" y="0"/>
                  </a:moveTo>
                  <a:lnTo>
                    <a:pt x="1964" y="28"/>
                  </a:lnTo>
                  <a:lnTo>
                    <a:pt x="1906" y="56"/>
                  </a:lnTo>
                  <a:lnTo>
                    <a:pt x="1906" y="0"/>
                  </a:lnTo>
                  <a:close/>
                  <a:moveTo>
                    <a:pt x="0" y="18"/>
                  </a:moveTo>
                  <a:lnTo>
                    <a:pt x="1916" y="18"/>
                  </a:lnTo>
                  <a:lnTo>
                    <a:pt x="1916" y="38"/>
                  </a:lnTo>
                  <a:lnTo>
                    <a:pt x="0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6"/>
            <p:cNvSpPr>
              <a:spLocks noEditPoints="1"/>
            </p:cNvSpPr>
            <p:nvPr/>
          </p:nvSpPr>
          <p:spPr bwMode="auto">
            <a:xfrm>
              <a:off x="2257847" y="2314996"/>
              <a:ext cx="108799" cy="2367307"/>
            </a:xfrm>
            <a:custGeom>
              <a:avLst/>
              <a:gdLst>
                <a:gd name="T0" fmla="*/ 0 w 58"/>
                <a:gd name="T1" fmla="*/ 60 h 1262"/>
                <a:gd name="T2" fmla="*/ 28 w 58"/>
                <a:gd name="T3" fmla="*/ 0 h 1262"/>
                <a:gd name="T4" fmla="*/ 58 w 58"/>
                <a:gd name="T5" fmla="*/ 60 h 1262"/>
                <a:gd name="T6" fmla="*/ 0 w 58"/>
                <a:gd name="T7" fmla="*/ 60 h 1262"/>
                <a:gd name="T8" fmla="*/ 20 w 58"/>
                <a:gd name="T9" fmla="*/ 1262 h 1262"/>
                <a:gd name="T10" fmla="*/ 20 w 58"/>
                <a:gd name="T11" fmla="*/ 50 h 1262"/>
                <a:gd name="T12" fmla="*/ 38 w 58"/>
                <a:gd name="T13" fmla="*/ 50 h 1262"/>
                <a:gd name="T14" fmla="*/ 38 w 58"/>
                <a:gd name="T15" fmla="*/ 1262 h 1262"/>
                <a:gd name="T16" fmla="*/ 20 w 58"/>
                <a:gd name="T17" fmla="*/ 1262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262">
                  <a:moveTo>
                    <a:pt x="0" y="60"/>
                  </a:moveTo>
                  <a:lnTo>
                    <a:pt x="28" y="0"/>
                  </a:lnTo>
                  <a:lnTo>
                    <a:pt x="58" y="60"/>
                  </a:lnTo>
                  <a:lnTo>
                    <a:pt x="0" y="60"/>
                  </a:lnTo>
                  <a:close/>
                  <a:moveTo>
                    <a:pt x="20" y="1262"/>
                  </a:moveTo>
                  <a:lnTo>
                    <a:pt x="20" y="50"/>
                  </a:lnTo>
                  <a:lnTo>
                    <a:pt x="38" y="50"/>
                  </a:lnTo>
                  <a:lnTo>
                    <a:pt x="38" y="1262"/>
                  </a:lnTo>
                  <a:lnTo>
                    <a:pt x="20" y="126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7"/>
            <p:cNvSpPr>
              <a:spLocks noChangeArrowheads="1"/>
            </p:cNvSpPr>
            <p:nvPr/>
          </p:nvSpPr>
          <p:spPr bwMode="auto">
            <a:xfrm>
              <a:off x="1770130" y="3102847"/>
              <a:ext cx="652791" cy="4014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1770130" y="3102847"/>
              <a:ext cx="652791" cy="4014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9"/>
            <p:cNvSpPr>
              <a:spLocks noChangeArrowheads="1"/>
            </p:cNvSpPr>
            <p:nvPr/>
          </p:nvSpPr>
          <p:spPr bwMode="auto">
            <a:xfrm>
              <a:off x="3739759" y="4359658"/>
              <a:ext cx="859134" cy="4389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3739759" y="4359658"/>
              <a:ext cx="859134" cy="4389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2539223" y="2401284"/>
              <a:ext cx="1301831" cy="577758"/>
            </a:xfrm>
            <a:custGeom>
              <a:avLst/>
              <a:gdLst>
                <a:gd name="T0" fmla="*/ 346 w 694"/>
                <a:gd name="T1" fmla="*/ 0 h 308"/>
                <a:gd name="T2" fmla="*/ 278 w 694"/>
                <a:gd name="T3" fmla="*/ 4 h 308"/>
                <a:gd name="T4" fmla="*/ 212 w 694"/>
                <a:gd name="T5" fmla="*/ 12 h 308"/>
                <a:gd name="T6" fmla="*/ 152 w 694"/>
                <a:gd name="T7" fmla="*/ 26 h 308"/>
                <a:gd name="T8" fmla="*/ 102 w 694"/>
                <a:gd name="T9" fmla="*/ 46 h 308"/>
                <a:gd name="T10" fmla="*/ 58 w 694"/>
                <a:gd name="T11" fmla="*/ 68 h 308"/>
                <a:gd name="T12" fmla="*/ 26 w 694"/>
                <a:gd name="T13" fmla="*/ 96 h 308"/>
                <a:gd name="T14" fmla="*/ 6 w 694"/>
                <a:gd name="T15" fmla="*/ 124 h 308"/>
                <a:gd name="T16" fmla="*/ 0 w 694"/>
                <a:gd name="T17" fmla="*/ 156 h 308"/>
                <a:gd name="T18" fmla="*/ 2 w 694"/>
                <a:gd name="T19" fmla="*/ 170 h 308"/>
                <a:gd name="T20" fmla="*/ 14 w 694"/>
                <a:gd name="T21" fmla="*/ 200 h 308"/>
                <a:gd name="T22" fmla="*/ 42 w 694"/>
                <a:gd name="T23" fmla="*/ 228 h 308"/>
                <a:gd name="T24" fmla="*/ 78 w 694"/>
                <a:gd name="T25" fmla="*/ 252 h 308"/>
                <a:gd name="T26" fmla="*/ 126 w 694"/>
                <a:gd name="T27" fmla="*/ 274 h 308"/>
                <a:gd name="T28" fmla="*/ 182 w 694"/>
                <a:gd name="T29" fmla="*/ 290 h 308"/>
                <a:gd name="T30" fmla="*/ 244 w 694"/>
                <a:gd name="T31" fmla="*/ 302 h 308"/>
                <a:gd name="T32" fmla="*/ 312 w 694"/>
                <a:gd name="T33" fmla="*/ 308 h 308"/>
                <a:gd name="T34" fmla="*/ 346 w 694"/>
                <a:gd name="T35" fmla="*/ 308 h 308"/>
                <a:gd name="T36" fmla="*/ 418 w 694"/>
                <a:gd name="T37" fmla="*/ 306 h 308"/>
                <a:gd name="T38" fmla="*/ 482 w 694"/>
                <a:gd name="T39" fmla="*/ 296 h 308"/>
                <a:gd name="T40" fmla="*/ 542 w 694"/>
                <a:gd name="T41" fmla="*/ 282 h 308"/>
                <a:gd name="T42" fmla="*/ 592 w 694"/>
                <a:gd name="T43" fmla="*/ 264 h 308"/>
                <a:gd name="T44" fmla="*/ 636 w 694"/>
                <a:gd name="T45" fmla="*/ 240 h 308"/>
                <a:gd name="T46" fmla="*/ 668 w 694"/>
                <a:gd name="T47" fmla="*/ 214 h 308"/>
                <a:gd name="T48" fmla="*/ 688 w 694"/>
                <a:gd name="T49" fmla="*/ 186 h 308"/>
                <a:gd name="T50" fmla="*/ 694 w 694"/>
                <a:gd name="T51" fmla="*/ 156 h 308"/>
                <a:gd name="T52" fmla="*/ 692 w 694"/>
                <a:gd name="T53" fmla="*/ 140 h 308"/>
                <a:gd name="T54" fmla="*/ 678 w 694"/>
                <a:gd name="T55" fmla="*/ 110 h 308"/>
                <a:gd name="T56" fmla="*/ 652 w 694"/>
                <a:gd name="T57" fmla="*/ 82 h 308"/>
                <a:gd name="T58" fmla="*/ 616 w 694"/>
                <a:gd name="T59" fmla="*/ 56 h 308"/>
                <a:gd name="T60" fmla="*/ 568 w 694"/>
                <a:gd name="T61" fmla="*/ 36 h 308"/>
                <a:gd name="T62" fmla="*/ 512 w 694"/>
                <a:gd name="T63" fmla="*/ 18 h 308"/>
                <a:gd name="T64" fmla="*/ 450 w 694"/>
                <a:gd name="T65" fmla="*/ 8 h 308"/>
                <a:gd name="T66" fmla="*/ 382 w 694"/>
                <a:gd name="T67" fmla="*/ 0 h 308"/>
                <a:gd name="T68" fmla="*/ 346 w 694"/>
                <a:gd name="T69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4" h="308">
                  <a:moveTo>
                    <a:pt x="346" y="0"/>
                  </a:moveTo>
                  <a:lnTo>
                    <a:pt x="346" y="0"/>
                  </a:lnTo>
                  <a:lnTo>
                    <a:pt x="312" y="0"/>
                  </a:lnTo>
                  <a:lnTo>
                    <a:pt x="278" y="4"/>
                  </a:lnTo>
                  <a:lnTo>
                    <a:pt x="244" y="8"/>
                  </a:lnTo>
                  <a:lnTo>
                    <a:pt x="212" y="12"/>
                  </a:lnTo>
                  <a:lnTo>
                    <a:pt x="182" y="18"/>
                  </a:lnTo>
                  <a:lnTo>
                    <a:pt x="152" y="26"/>
                  </a:lnTo>
                  <a:lnTo>
                    <a:pt x="126" y="36"/>
                  </a:lnTo>
                  <a:lnTo>
                    <a:pt x="102" y="46"/>
                  </a:lnTo>
                  <a:lnTo>
                    <a:pt x="78" y="56"/>
                  </a:lnTo>
                  <a:lnTo>
                    <a:pt x="58" y="68"/>
                  </a:lnTo>
                  <a:lnTo>
                    <a:pt x="42" y="82"/>
                  </a:lnTo>
                  <a:lnTo>
                    <a:pt x="26" y="96"/>
                  </a:lnTo>
                  <a:lnTo>
                    <a:pt x="14" y="110"/>
                  </a:lnTo>
                  <a:lnTo>
                    <a:pt x="6" y="124"/>
                  </a:lnTo>
                  <a:lnTo>
                    <a:pt x="2" y="140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2" y="170"/>
                  </a:lnTo>
                  <a:lnTo>
                    <a:pt x="6" y="186"/>
                  </a:lnTo>
                  <a:lnTo>
                    <a:pt x="14" y="200"/>
                  </a:lnTo>
                  <a:lnTo>
                    <a:pt x="26" y="214"/>
                  </a:lnTo>
                  <a:lnTo>
                    <a:pt x="42" y="228"/>
                  </a:lnTo>
                  <a:lnTo>
                    <a:pt x="58" y="240"/>
                  </a:lnTo>
                  <a:lnTo>
                    <a:pt x="78" y="252"/>
                  </a:lnTo>
                  <a:lnTo>
                    <a:pt x="102" y="264"/>
                  </a:lnTo>
                  <a:lnTo>
                    <a:pt x="126" y="274"/>
                  </a:lnTo>
                  <a:lnTo>
                    <a:pt x="152" y="282"/>
                  </a:lnTo>
                  <a:lnTo>
                    <a:pt x="182" y="290"/>
                  </a:lnTo>
                  <a:lnTo>
                    <a:pt x="212" y="296"/>
                  </a:lnTo>
                  <a:lnTo>
                    <a:pt x="244" y="302"/>
                  </a:lnTo>
                  <a:lnTo>
                    <a:pt x="278" y="306"/>
                  </a:lnTo>
                  <a:lnTo>
                    <a:pt x="312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82" y="308"/>
                  </a:lnTo>
                  <a:lnTo>
                    <a:pt x="418" y="306"/>
                  </a:lnTo>
                  <a:lnTo>
                    <a:pt x="450" y="302"/>
                  </a:lnTo>
                  <a:lnTo>
                    <a:pt x="482" y="296"/>
                  </a:lnTo>
                  <a:lnTo>
                    <a:pt x="512" y="290"/>
                  </a:lnTo>
                  <a:lnTo>
                    <a:pt x="542" y="282"/>
                  </a:lnTo>
                  <a:lnTo>
                    <a:pt x="568" y="274"/>
                  </a:lnTo>
                  <a:lnTo>
                    <a:pt x="592" y="264"/>
                  </a:lnTo>
                  <a:lnTo>
                    <a:pt x="616" y="252"/>
                  </a:lnTo>
                  <a:lnTo>
                    <a:pt x="636" y="240"/>
                  </a:lnTo>
                  <a:lnTo>
                    <a:pt x="652" y="228"/>
                  </a:lnTo>
                  <a:lnTo>
                    <a:pt x="668" y="214"/>
                  </a:lnTo>
                  <a:lnTo>
                    <a:pt x="678" y="200"/>
                  </a:lnTo>
                  <a:lnTo>
                    <a:pt x="688" y="186"/>
                  </a:lnTo>
                  <a:lnTo>
                    <a:pt x="692" y="170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2" y="140"/>
                  </a:lnTo>
                  <a:lnTo>
                    <a:pt x="688" y="124"/>
                  </a:lnTo>
                  <a:lnTo>
                    <a:pt x="678" y="110"/>
                  </a:lnTo>
                  <a:lnTo>
                    <a:pt x="668" y="96"/>
                  </a:lnTo>
                  <a:lnTo>
                    <a:pt x="652" y="82"/>
                  </a:lnTo>
                  <a:lnTo>
                    <a:pt x="636" y="68"/>
                  </a:lnTo>
                  <a:lnTo>
                    <a:pt x="616" y="56"/>
                  </a:lnTo>
                  <a:lnTo>
                    <a:pt x="592" y="46"/>
                  </a:lnTo>
                  <a:lnTo>
                    <a:pt x="568" y="36"/>
                  </a:lnTo>
                  <a:lnTo>
                    <a:pt x="542" y="26"/>
                  </a:lnTo>
                  <a:lnTo>
                    <a:pt x="512" y="18"/>
                  </a:lnTo>
                  <a:lnTo>
                    <a:pt x="482" y="12"/>
                  </a:lnTo>
                  <a:lnTo>
                    <a:pt x="450" y="8"/>
                  </a:lnTo>
                  <a:lnTo>
                    <a:pt x="418" y="4"/>
                  </a:lnTo>
                  <a:lnTo>
                    <a:pt x="382" y="0"/>
                  </a:lnTo>
                  <a:lnTo>
                    <a:pt x="346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12"/>
            <p:cNvSpPr>
              <a:spLocks/>
            </p:cNvSpPr>
            <p:nvPr/>
          </p:nvSpPr>
          <p:spPr bwMode="auto">
            <a:xfrm>
              <a:off x="2539223" y="2401284"/>
              <a:ext cx="1301831" cy="577758"/>
            </a:xfrm>
            <a:custGeom>
              <a:avLst/>
              <a:gdLst>
                <a:gd name="T0" fmla="*/ 346 w 694"/>
                <a:gd name="T1" fmla="*/ 0 h 308"/>
                <a:gd name="T2" fmla="*/ 278 w 694"/>
                <a:gd name="T3" fmla="*/ 4 h 308"/>
                <a:gd name="T4" fmla="*/ 212 w 694"/>
                <a:gd name="T5" fmla="*/ 12 h 308"/>
                <a:gd name="T6" fmla="*/ 152 w 694"/>
                <a:gd name="T7" fmla="*/ 26 h 308"/>
                <a:gd name="T8" fmla="*/ 102 w 694"/>
                <a:gd name="T9" fmla="*/ 46 h 308"/>
                <a:gd name="T10" fmla="*/ 58 w 694"/>
                <a:gd name="T11" fmla="*/ 68 h 308"/>
                <a:gd name="T12" fmla="*/ 26 w 694"/>
                <a:gd name="T13" fmla="*/ 96 h 308"/>
                <a:gd name="T14" fmla="*/ 6 w 694"/>
                <a:gd name="T15" fmla="*/ 124 h 308"/>
                <a:gd name="T16" fmla="*/ 0 w 694"/>
                <a:gd name="T17" fmla="*/ 156 h 308"/>
                <a:gd name="T18" fmla="*/ 2 w 694"/>
                <a:gd name="T19" fmla="*/ 170 h 308"/>
                <a:gd name="T20" fmla="*/ 14 w 694"/>
                <a:gd name="T21" fmla="*/ 200 h 308"/>
                <a:gd name="T22" fmla="*/ 42 w 694"/>
                <a:gd name="T23" fmla="*/ 228 h 308"/>
                <a:gd name="T24" fmla="*/ 78 w 694"/>
                <a:gd name="T25" fmla="*/ 252 h 308"/>
                <a:gd name="T26" fmla="*/ 126 w 694"/>
                <a:gd name="T27" fmla="*/ 274 h 308"/>
                <a:gd name="T28" fmla="*/ 182 w 694"/>
                <a:gd name="T29" fmla="*/ 290 h 308"/>
                <a:gd name="T30" fmla="*/ 244 w 694"/>
                <a:gd name="T31" fmla="*/ 302 h 308"/>
                <a:gd name="T32" fmla="*/ 312 w 694"/>
                <a:gd name="T33" fmla="*/ 308 h 308"/>
                <a:gd name="T34" fmla="*/ 346 w 694"/>
                <a:gd name="T35" fmla="*/ 308 h 308"/>
                <a:gd name="T36" fmla="*/ 418 w 694"/>
                <a:gd name="T37" fmla="*/ 306 h 308"/>
                <a:gd name="T38" fmla="*/ 482 w 694"/>
                <a:gd name="T39" fmla="*/ 296 h 308"/>
                <a:gd name="T40" fmla="*/ 542 w 694"/>
                <a:gd name="T41" fmla="*/ 282 h 308"/>
                <a:gd name="T42" fmla="*/ 592 w 694"/>
                <a:gd name="T43" fmla="*/ 264 h 308"/>
                <a:gd name="T44" fmla="*/ 636 w 694"/>
                <a:gd name="T45" fmla="*/ 240 h 308"/>
                <a:gd name="T46" fmla="*/ 668 w 694"/>
                <a:gd name="T47" fmla="*/ 214 h 308"/>
                <a:gd name="T48" fmla="*/ 688 w 694"/>
                <a:gd name="T49" fmla="*/ 186 h 308"/>
                <a:gd name="T50" fmla="*/ 694 w 694"/>
                <a:gd name="T51" fmla="*/ 156 h 308"/>
                <a:gd name="T52" fmla="*/ 692 w 694"/>
                <a:gd name="T53" fmla="*/ 140 h 308"/>
                <a:gd name="T54" fmla="*/ 678 w 694"/>
                <a:gd name="T55" fmla="*/ 110 h 308"/>
                <a:gd name="T56" fmla="*/ 652 w 694"/>
                <a:gd name="T57" fmla="*/ 82 h 308"/>
                <a:gd name="T58" fmla="*/ 616 w 694"/>
                <a:gd name="T59" fmla="*/ 56 h 308"/>
                <a:gd name="T60" fmla="*/ 568 w 694"/>
                <a:gd name="T61" fmla="*/ 36 h 308"/>
                <a:gd name="T62" fmla="*/ 512 w 694"/>
                <a:gd name="T63" fmla="*/ 18 h 308"/>
                <a:gd name="T64" fmla="*/ 450 w 694"/>
                <a:gd name="T65" fmla="*/ 8 h 308"/>
                <a:gd name="T66" fmla="*/ 382 w 694"/>
                <a:gd name="T6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4" h="308">
                  <a:moveTo>
                    <a:pt x="346" y="0"/>
                  </a:moveTo>
                  <a:lnTo>
                    <a:pt x="346" y="0"/>
                  </a:lnTo>
                  <a:lnTo>
                    <a:pt x="312" y="0"/>
                  </a:lnTo>
                  <a:lnTo>
                    <a:pt x="278" y="4"/>
                  </a:lnTo>
                  <a:lnTo>
                    <a:pt x="244" y="8"/>
                  </a:lnTo>
                  <a:lnTo>
                    <a:pt x="212" y="12"/>
                  </a:lnTo>
                  <a:lnTo>
                    <a:pt x="182" y="18"/>
                  </a:lnTo>
                  <a:lnTo>
                    <a:pt x="152" y="26"/>
                  </a:lnTo>
                  <a:lnTo>
                    <a:pt x="126" y="36"/>
                  </a:lnTo>
                  <a:lnTo>
                    <a:pt x="102" y="46"/>
                  </a:lnTo>
                  <a:lnTo>
                    <a:pt x="78" y="56"/>
                  </a:lnTo>
                  <a:lnTo>
                    <a:pt x="58" y="68"/>
                  </a:lnTo>
                  <a:lnTo>
                    <a:pt x="42" y="82"/>
                  </a:lnTo>
                  <a:lnTo>
                    <a:pt x="26" y="96"/>
                  </a:lnTo>
                  <a:lnTo>
                    <a:pt x="14" y="110"/>
                  </a:lnTo>
                  <a:lnTo>
                    <a:pt x="6" y="124"/>
                  </a:lnTo>
                  <a:lnTo>
                    <a:pt x="2" y="140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2" y="170"/>
                  </a:lnTo>
                  <a:lnTo>
                    <a:pt x="6" y="186"/>
                  </a:lnTo>
                  <a:lnTo>
                    <a:pt x="14" y="200"/>
                  </a:lnTo>
                  <a:lnTo>
                    <a:pt x="26" y="214"/>
                  </a:lnTo>
                  <a:lnTo>
                    <a:pt x="42" y="228"/>
                  </a:lnTo>
                  <a:lnTo>
                    <a:pt x="58" y="240"/>
                  </a:lnTo>
                  <a:lnTo>
                    <a:pt x="78" y="252"/>
                  </a:lnTo>
                  <a:lnTo>
                    <a:pt x="102" y="264"/>
                  </a:lnTo>
                  <a:lnTo>
                    <a:pt x="126" y="274"/>
                  </a:lnTo>
                  <a:lnTo>
                    <a:pt x="152" y="282"/>
                  </a:lnTo>
                  <a:lnTo>
                    <a:pt x="182" y="290"/>
                  </a:lnTo>
                  <a:lnTo>
                    <a:pt x="212" y="296"/>
                  </a:lnTo>
                  <a:lnTo>
                    <a:pt x="244" y="302"/>
                  </a:lnTo>
                  <a:lnTo>
                    <a:pt x="278" y="306"/>
                  </a:lnTo>
                  <a:lnTo>
                    <a:pt x="312" y="308"/>
                  </a:lnTo>
                  <a:lnTo>
                    <a:pt x="346" y="308"/>
                  </a:lnTo>
                  <a:lnTo>
                    <a:pt x="346" y="308"/>
                  </a:lnTo>
                  <a:lnTo>
                    <a:pt x="382" y="308"/>
                  </a:lnTo>
                  <a:lnTo>
                    <a:pt x="418" y="306"/>
                  </a:lnTo>
                  <a:lnTo>
                    <a:pt x="450" y="302"/>
                  </a:lnTo>
                  <a:lnTo>
                    <a:pt x="482" y="296"/>
                  </a:lnTo>
                  <a:lnTo>
                    <a:pt x="512" y="290"/>
                  </a:lnTo>
                  <a:lnTo>
                    <a:pt x="542" y="282"/>
                  </a:lnTo>
                  <a:lnTo>
                    <a:pt x="568" y="274"/>
                  </a:lnTo>
                  <a:lnTo>
                    <a:pt x="592" y="264"/>
                  </a:lnTo>
                  <a:lnTo>
                    <a:pt x="616" y="252"/>
                  </a:lnTo>
                  <a:lnTo>
                    <a:pt x="636" y="240"/>
                  </a:lnTo>
                  <a:lnTo>
                    <a:pt x="652" y="228"/>
                  </a:lnTo>
                  <a:lnTo>
                    <a:pt x="668" y="214"/>
                  </a:lnTo>
                  <a:lnTo>
                    <a:pt x="678" y="200"/>
                  </a:lnTo>
                  <a:lnTo>
                    <a:pt x="688" y="186"/>
                  </a:lnTo>
                  <a:lnTo>
                    <a:pt x="692" y="170"/>
                  </a:lnTo>
                  <a:lnTo>
                    <a:pt x="694" y="156"/>
                  </a:lnTo>
                  <a:lnTo>
                    <a:pt x="694" y="156"/>
                  </a:lnTo>
                  <a:lnTo>
                    <a:pt x="692" y="140"/>
                  </a:lnTo>
                  <a:lnTo>
                    <a:pt x="688" y="124"/>
                  </a:lnTo>
                  <a:lnTo>
                    <a:pt x="678" y="110"/>
                  </a:lnTo>
                  <a:lnTo>
                    <a:pt x="668" y="96"/>
                  </a:lnTo>
                  <a:lnTo>
                    <a:pt x="652" y="82"/>
                  </a:lnTo>
                  <a:lnTo>
                    <a:pt x="636" y="68"/>
                  </a:lnTo>
                  <a:lnTo>
                    <a:pt x="616" y="56"/>
                  </a:lnTo>
                  <a:lnTo>
                    <a:pt x="592" y="46"/>
                  </a:lnTo>
                  <a:lnTo>
                    <a:pt x="568" y="36"/>
                  </a:lnTo>
                  <a:lnTo>
                    <a:pt x="542" y="26"/>
                  </a:lnTo>
                  <a:lnTo>
                    <a:pt x="512" y="18"/>
                  </a:lnTo>
                  <a:lnTo>
                    <a:pt x="482" y="12"/>
                  </a:lnTo>
                  <a:lnTo>
                    <a:pt x="450" y="8"/>
                  </a:lnTo>
                  <a:lnTo>
                    <a:pt x="418" y="4"/>
                  </a:lnTo>
                  <a:lnTo>
                    <a:pt x="382" y="0"/>
                  </a:lnTo>
                  <a:lnTo>
                    <a:pt x="34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13"/>
            <p:cNvSpPr>
              <a:spLocks/>
            </p:cNvSpPr>
            <p:nvPr/>
          </p:nvSpPr>
          <p:spPr bwMode="auto">
            <a:xfrm>
              <a:off x="3537168" y="3046572"/>
              <a:ext cx="1320590" cy="574006"/>
            </a:xfrm>
            <a:custGeom>
              <a:avLst/>
              <a:gdLst>
                <a:gd name="T0" fmla="*/ 354 w 704"/>
                <a:gd name="T1" fmla="*/ 0 h 306"/>
                <a:gd name="T2" fmla="*/ 282 w 704"/>
                <a:gd name="T3" fmla="*/ 2 h 306"/>
                <a:gd name="T4" fmla="*/ 216 w 704"/>
                <a:gd name="T5" fmla="*/ 12 h 306"/>
                <a:gd name="T6" fmla="*/ 156 w 704"/>
                <a:gd name="T7" fmla="*/ 26 h 306"/>
                <a:gd name="T8" fmla="*/ 104 w 704"/>
                <a:gd name="T9" fmla="*/ 44 h 306"/>
                <a:gd name="T10" fmla="*/ 60 w 704"/>
                <a:gd name="T11" fmla="*/ 68 h 306"/>
                <a:gd name="T12" fmla="*/ 28 w 704"/>
                <a:gd name="T13" fmla="*/ 94 h 306"/>
                <a:gd name="T14" fmla="*/ 8 w 704"/>
                <a:gd name="T15" fmla="*/ 122 h 306"/>
                <a:gd name="T16" fmla="*/ 0 w 704"/>
                <a:gd name="T17" fmla="*/ 154 h 306"/>
                <a:gd name="T18" fmla="*/ 2 w 704"/>
                <a:gd name="T19" fmla="*/ 168 h 306"/>
                <a:gd name="T20" fmla="*/ 16 w 704"/>
                <a:gd name="T21" fmla="*/ 198 h 306"/>
                <a:gd name="T22" fmla="*/ 44 w 704"/>
                <a:gd name="T23" fmla="*/ 226 h 306"/>
                <a:gd name="T24" fmla="*/ 82 w 704"/>
                <a:gd name="T25" fmla="*/ 250 h 306"/>
                <a:gd name="T26" fmla="*/ 128 w 704"/>
                <a:gd name="T27" fmla="*/ 272 h 306"/>
                <a:gd name="T28" fmla="*/ 184 w 704"/>
                <a:gd name="T29" fmla="*/ 288 h 306"/>
                <a:gd name="T30" fmla="*/ 248 w 704"/>
                <a:gd name="T31" fmla="*/ 300 h 306"/>
                <a:gd name="T32" fmla="*/ 318 w 704"/>
                <a:gd name="T33" fmla="*/ 306 h 306"/>
                <a:gd name="T34" fmla="*/ 354 w 704"/>
                <a:gd name="T35" fmla="*/ 306 h 306"/>
                <a:gd name="T36" fmla="*/ 424 w 704"/>
                <a:gd name="T37" fmla="*/ 304 h 306"/>
                <a:gd name="T38" fmla="*/ 490 w 704"/>
                <a:gd name="T39" fmla="*/ 294 h 306"/>
                <a:gd name="T40" fmla="*/ 550 w 704"/>
                <a:gd name="T41" fmla="*/ 280 h 306"/>
                <a:gd name="T42" fmla="*/ 602 w 704"/>
                <a:gd name="T43" fmla="*/ 262 h 306"/>
                <a:gd name="T44" fmla="*/ 644 w 704"/>
                <a:gd name="T45" fmla="*/ 240 h 306"/>
                <a:gd name="T46" fmla="*/ 676 w 704"/>
                <a:gd name="T47" fmla="*/ 214 h 306"/>
                <a:gd name="T48" fmla="*/ 698 w 704"/>
                <a:gd name="T49" fmla="*/ 184 h 306"/>
                <a:gd name="T50" fmla="*/ 704 w 704"/>
                <a:gd name="T51" fmla="*/ 154 h 306"/>
                <a:gd name="T52" fmla="*/ 702 w 704"/>
                <a:gd name="T53" fmla="*/ 138 h 306"/>
                <a:gd name="T54" fmla="*/ 688 w 704"/>
                <a:gd name="T55" fmla="*/ 108 h 306"/>
                <a:gd name="T56" fmla="*/ 662 w 704"/>
                <a:gd name="T57" fmla="*/ 80 h 306"/>
                <a:gd name="T58" fmla="*/ 624 w 704"/>
                <a:gd name="T59" fmla="*/ 56 h 306"/>
                <a:gd name="T60" fmla="*/ 576 w 704"/>
                <a:gd name="T61" fmla="*/ 34 h 306"/>
                <a:gd name="T62" fmla="*/ 520 w 704"/>
                <a:gd name="T63" fmla="*/ 18 h 306"/>
                <a:gd name="T64" fmla="*/ 458 w 704"/>
                <a:gd name="T65" fmla="*/ 6 h 306"/>
                <a:gd name="T66" fmla="*/ 390 w 704"/>
                <a:gd name="T67" fmla="*/ 0 h 306"/>
                <a:gd name="T68" fmla="*/ 354 w 704"/>
                <a:gd name="T69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4" h="306">
                  <a:moveTo>
                    <a:pt x="354" y="0"/>
                  </a:moveTo>
                  <a:lnTo>
                    <a:pt x="354" y="0"/>
                  </a:lnTo>
                  <a:lnTo>
                    <a:pt x="318" y="0"/>
                  </a:lnTo>
                  <a:lnTo>
                    <a:pt x="282" y="2"/>
                  </a:lnTo>
                  <a:lnTo>
                    <a:pt x="248" y="6"/>
                  </a:lnTo>
                  <a:lnTo>
                    <a:pt x="216" y="12"/>
                  </a:lnTo>
                  <a:lnTo>
                    <a:pt x="184" y="18"/>
                  </a:lnTo>
                  <a:lnTo>
                    <a:pt x="156" y="26"/>
                  </a:lnTo>
                  <a:lnTo>
                    <a:pt x="128" y="34"/>
                  </a:lnTo>
                  <a:lnTo>
                    <a:pt x="104" y="44"/>
                  </a:lnTo>
                  <a:lnTo>
                    <a:pt x="82" y="56"/>
                  </a:lnTo>
                  <a:lnTo>
                    <a:pt x="60" y="68"/>
                  </a:lnTo>
                  <a:lnTo>
                    <a:pt x="44" y="80"/>
                  </a:lnTo>
                  <a:lnTo>
                    <a:pt x="28" y="94"/>
                  </a:lnTo>
                  <a:lnTo>
                    <a:pt x="16" y="108"/>
                  </a:lnTo>
                  <a:lnTo>
                    <a:pt x="8" y="122"/>
                  </a:lnTo>
                  <a:lnTo>
                    <a:pt x="2" y="138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68"/>
                  </a:lnTo>
                  <a:lnTo>
                    <a:pt x="8" y="184"/>
                  </a:lnTo>
                  <a:lnTo>
                    <a:pt x="16" y="198"/>
                  </a:lnTo>
                  <a:lnTo>
                    <a:pt x="28" y="214"/>
                  </a:lnTo>
                  <a:lnTo>
                    <a:pt x="44" y="226"/>
                  </a:lnTo>
                  <a:lnTo>
                    <a:pt x="60" y="240"/>
                  </a:lnTo>
                  <a:lnTo>
                    <a:pt x="82" y="250"/>
                  </a:lnTo>
                  <a:lnTo>
                    <a:pt x="104" y="262"/>
                  </a:lnTo>
                  <a:lnTo>
                    <a:pt x="128" y="272"/>
                  </a:lnTo>
                  <a:lnTo>
                    <a:pt x="156" y="280"/>
                  </a:lnTo>
                  <a:lnTo>
                    <a:pt x="184" y="288"/>
                  </a:lnTo>
                  <a:lnTo>
                    <a:pt x="216" y="294"/>
                  </a:lnTo>
                  <a:lnTo>
                    <a:pt x="248" y="300"/>
                  </a:lnTo>
                  <a:lnTo>
                    <a:pt x="282" y="304"/>
                  </a:lnTo>
                  <a:lnTo>
                    <a:pt x="318" y="306"/>
                  </a:lnTo>
                  <a:lnTo>
                    <a:pt x="354" y="306"/>
                  </a:lnTo>
                  <a:lnTo>
                    <a:pt x="354" y="306"/>
                  </a:lnTo>
                  <a:lnTo>
                    <a:pt x="390" y="306"/>
                  </a:lnTo>
                  <a:lnTo>
                    <a:pt x="424" y="304"/>
                  </a:lnTo>
                  <a:lnTo>
                    <a:pt x="458" y="300"/>
                  </a:lnTo>
                  <a:lnTo>
                    <a:pt x="490" y="294"/>
                  </a:lnTo>
                  <a:lnTo>
                    <a:pt x="520" y="288"/>
                  </a:lnTo>
                  <a:lnTo>
                    <a:pt x="550" y="280"/>
                  </a:lnTo>
                  <a:lnTo>
                    <a:pt x="576" y="272"/>
                  </a:lnTo>
                  <a:lnTo>
                    <a:pt x="602" y="262"/>
                  </a:lnTo>
                  <a:lnTo>
                    <a:pt x="624" y="250"/>
                  </a:lnTo>
                  <a:lnTo>
                    <a:pt x="644" y="240"/>
                  </a:lnTo>
                  <a:lnTo>
                    <a:pt x="662" y="226"/>
                  </a:lnTo>
                  <a:lnTo>
                    <a:pt x="676" y="214"/>
                  </a:lnTo>
                  <a:lnTo>
                    <a:pt x="688" y="198"/>
                  </a:lnTo>
                  <a:lnTo>
                    <a:pt x="698" y="184"/>
                  </a:lnTo>
                  <a:lnTo>
                    <a:pt x="702" y="168"/>
                  </a:lnTo>
                  <a:lnTo>
                    <a:pt x="704" y="154"/>
                  </a:lnTo>
                  <a:lnTo>
                    <a:pt x="704" y="154"/>
                  </a:lnTo>
                  <a:lnTo>
                    <a:pt x="702" y="138"/>
                  </a:lnTo>
                  <a:lnTo>
                    <a:pt x="698" y="122"/>
                  </a:lnTo>
                  <a:lnTo>
                    <a:pt x="688" y="108"/>
                  </a:lnTo>
                  <a:lnTo>
                    <a:pt x="676" y="94"/>
                  </a:lnTo>
                  <a:lnTo>
                    <a:pt x="662" y="80"/>
                  </a:lnTo>
                  <a:lnTo>
                    <a:pt x="644" y="68"/>
                  </a:lnTo>
                  <a:lnTo>
                    <a:pt x="624" y="56"/>
                  </a:lnTo>
                  <a:lnTo>
                    <a:pt x="602" y="44"/>
                  </a:lnTo>
                  <a:lnTo>
                    <a:pt x="576" y="34"/>
                  </a:lnTo>
                  <a:lnTo>
                    <a:pt x="550" y="26"/>
                  </a:lnTo>
                  <a:lnTo>
                    <a:pt x="520" y="18"/>
                  </a:lnTo>
                  <a:lnTo>
                    <a:pt x="490" y="12"/>
                  </a:lnTo>
                  <a:lnTo>
                    <a:pt x="458" y="6"/>
                  </a:lnTo>
                  <a:lnTo>
                    <a:pt x="424" y="2"/>
                  </a:lnTo>
                  <a:lnTo>
                    <a:pt x="390" y="0"/>
                  </a:lnTo>
                  <a:lnTo>
                    <a:pt x="354" y="0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4"/>
            <p:cNvSpPr>
              <a:spLocks/>
            </p:cNvSpPr>
            <p:nvPr/>
          </p:nvSpPr>
          <p:spPr bwMode="auto">
            <a:xfrm>
              <a:off x="3537168" y="3046572"/>
              <a:ext cx="1320590" cy="574006"/>
            </a:xfrm>
            <a:custGeom>
              <a:avLst/>
              <a:gdLst>
                <a:gd name="T0" fmla="*/ 354 w 704"/>
                <a:gd name="T1" fmla="*/ 0 h 306"/>
                <a:gd name="T2" fmla="*/ 282 w 704"/>
                <a:gd name="T3" fmla="*/ 2 h 306"/>
                <a:gd name="T4" fmla="*/ 216 w 704"/>
                <a:gd name="T5" fmla="*/ 12 h 306"/>
                <a:gd name="T6" fmla="*/ 156 w 704"/>
                <a:gd name="T7" fmla="*/ 26 h 306"/>
                <a:gd name="T8" fmla="*/ 104 w 704"/>
                <a:gd name="T9" fmla="*/ 44 h 306"/>
                <a:gd name="T10" fmla="*/ 60 w 704"/>
                <a:gd name="T11" fmla="*/ 68 h 306"/>
                <a:gd name="T12" fmla="*/ 28 w 704"/>
                <a:gd name="T13" fmla="*/ 94 h 306"/>
                <a:gd name="T14" fmla="*/ 8 w 704"/>
                <a:gd name="T15" fmla="*/ 122 h 306"/>
                <a:gd name="T16" fmla="*/ 0 w 704"/>
                <a:gd name="T17" fmla="*/ 154 h 306"/>
                <a:gd name="T18" fmla="*/ 2 w 704"/>
                <a:gd name="T19" fmla="*/ 168 h 306"/>
                <a:gd name="T20" fmla="*/ 16 w 704"/>
                <a:gd name="T21" fmla="*/ 198 h 306"/>
                <a:gd name="T22" fmla="*/ 44 w 704"/>
                <a:gd name="T23" fmla="*/ 226 h 306"/>
                <a:gd name="T24" fmla="*/ 82 w 704"/>
                <a:gd name="T25" fmla="*/ 250 h 306"/>
                <a:gd name="T26" fmla="*/ 128 w 704"/>
                <a:gd name="T27" fmla="*/ 272 h 306"/>
                <a:gd name="T28" fmla="*/ 184 w 704"/>
                <a:gd name="T29" fmla="*/ 288 h 306"/>
                <a:gd name="T30" fmla="*/ 248 w 704"/>
                <a:gd name="T31" fmla="*/ 300 h 306"/>
                <a:gd name="T32" fmla="*/ 318 w 704"/>
                <a:gd name="T33" fmla="*/ 306 h 306"/>
                <a:gd name="T34" fmla="*/ 354 w 704"/>
                <a:gd name="T35" fmla="*/ 306 h 306"/>
                <a:gd name="T36" fmla="*/ 424 w 704"/>
                <a:gd name="T37" fmla="*/ 304 h 306"/>
                <a:gd name="T38" fmla="*/ 490 w 704"/>
                <a:gd name="T39" fmla="*/ 294 h 306"/>
                <a:gd name="T40" fmla="*/ 550 w 704"/>
                <a:gd name="T41" fmla="*/ 280 h 306"/>
                <a:gd name="T42" fmla="*/ 602 w 704"/>
                <a:gd name="T43" fmla="*/ 262 h 306"/>
                <a:gd name="T44" fmla="*/ 644 w 704"/>
                <a:gd name="T45" fmla="*/ 240 h 306"/>
                <a:gd name="T46" fmla="*/ 676 w 704"/>
                <a:gd name="T47" fmla="*/ 214 h 306"/>
                <a:gd name="T48" fmla="*/ 698 w 704"/>
                <a:gd name="T49" fmla="*/ 184 h 306"/>
                <a:gd name="T50" fmla="*/ 704 w 704"/>
                <a:gd name="T51" fmla="*/ 154 h 306"/>
                <a:gd name="T52" fmla="*/ 702 w 704"/>
                <a:gd name="T53" fmla="*/ 138 h 306"/>
                <a:gd name="T54" fmla="*/ 688 w 704"/>
                <a:gd name="T55" fmla="*/ 108 h 306"/>
                <a:gd name="T56" fmla="*/ 662 w 704"/>
                <a:gd name="T57" fmla="*/ 80 h 306"/>
                <a:gd name="T58" fmla="*/ 624 w 704"/>
                <a:gd name="T59" fmla="*/ 56 h 306"/>
                <a:gd name="T60" fmla="*/ 576 w 704"/>
                <a:gd name="T61" fmla="*/ 34 h 306"/>
                <a:gd name="T62" fmla="*/ 520 w 704"/>
                <a:gd name="T63" fmla="*/ 18 h 306"/>
                <a:gd name="T64" fmla="*/ 458 w 704"/>
                <a:gd name="T65" fmla="*/ 6 h 306"/>
                <a:gd name="T66" fmla="*/ 390 w 704"/>
                <a:gd name="T6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4" h="306">
                  <a:moveTo>
                    <a:pt x="354" y="0"/>
                  </a:moveTo>
                  <a:lnTo>
                    <a:pt x="354" y="0"/>
                  </a:lnTo>
                  <a:lnTo>
                    <a:pt x="318" y="0"/>
                  </a:lnTo>
                  <a:lnTo>
                    <a:pt x="282" y="2"/>
                  </a:lnTo>
                  <a:lnTo>
                    <a:pt x="248" y="6"/>
                  </a:lnTo>
                  <a:lnTo>
                    <a:pt x="216" y="12"/>
                  </a:lnTo>
                  <a:lnTo>
                    <a:pt x="184" y="18"/>
                  </a:lnTo>
                  <a:lnTo>
                    <a:pt x="156" y="26"/>
                  </a:lnTo>
                  <a:lnTo>
                    <a:pt x="128" y="34"/>
                  </a:lnTo>
                  <a:lnTo>
                    <a:pt x="104" y="44"/>
                  </a:lnTo>
                  <a:lnTo>
                    <a:pt x="82" y="56"/>
                  </a:lnTo>
                  <a:lnTo>
                    <a:pt x="60" y="68"/>
                  </a:lnTo>
                  <a:lnTo>
                    <a:pt x="44" y="80"/>
                  </a:lnTo>
                  <a:lnTo>
                    <a:pt x="28" y="94"/>
                  </a:lnTo>
                  <a:lnTo>
                    <a:pt x="16" y="108"/>
                  </a:lnTo>
                  <a:lnTo>
                    <a:pt x="8" y="122"/>
                  </a:lnTo>
                  <a:lnTo>
                    <a:pt x="2" y="138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68"/>
                  </a:lnTo>
                  <a:lnTo>
                    <a:pt x="8" y="184"/>
                  </a:lnTo>
                  <a:lnTo>
                    <a:pt x="16" y="198"/>
                  </a:lnTo>
                  <a:lnTo>
                    <a:pt x="28" y="214"/>
                  </a:lnTo>
                  <a:lnTo>
                    <a:pt x="44" y="226"/>
                  </a:lnTo>
                  <a:lnTo>
                    <a:pt x="60" y="240"/>
                  </a:lnTo>
                  <a:lnTo>
                    <a:pt x="82" y="250"/>
                  </a:lnTo>
                  <a:lnTo>
                    <a:pt x="104" y="262"/>
                  </a:lnTo>
                  <a:lnTo>
                    <a:pt x="128" y="272"/>
                  </a:lnTo>
                  <a:lnTo>
                    <a:pt x="156" y="280"/>
                  </a:lnTo>
                  <a:lnTo>
                    <a:pt x="184" y="288"/>
                  </a:lnTo>
                  <a:lnTo>
                    <a:pt x="216" y="294"/>
                  </a:lnTo>
                  <a:lnTo>
                    <a:pt x="248" y="300"/>
                  </a:lnTo>
                  <a:lnTo>
                    <a:pt x="282" y="304"/>
                  </a:lnTo>
                  <a:lnTo>
                    <a:pt x="318" y="306"/>
                  </a:lnTo>
                  <a:lnTo>
                    <a:pt x="354" y="306"/>
                  </a:lnTo>
                  <a:lnTo>
                    <a:pt x="354" y="306"/>
                  </a:lnTo>
                  <a:lnTo>
                    <a:pt x="390" y="306"/>
                  </a:lnTo>
                  <a:lnTo>
                    <a:pt x="424" y="304"/>
                  </a:lnTo>
                  <a:lnTo>
                    <a:pt x="458" y="300"/>
                  </a:lnTo>
                  <a:lnTo>
                    <a:pt x="490" y="294"/>
                  </a:lnTo>
                  <a:lnTo>
                    <a:pt x="520" y="288"/>
                  </a:lnTo>
                  <a:lnTo>
                    <a:pt x="550" y="280"/>
                  </a:lnTo>
                  <a:lnTo>
                    <a:pt x="576" y="272"/>
                  </a:lnTo>
                  <a:lnTo>
                    <a:pt x="602" y="262"/>
                  </a:lnTo>
                  <a:lnTo>
                    <a:pt x="624" y="250"/>
                  </a:lnTo>
                  <a:lnTo>
                    <a:pt x="644" y="240"/>
                  </a:lnTo>
                  <a:lnTo>
                    <a:pt x="662" y="226"/>
                  </a:lnTo>
                  <a:lnTo>
                    <a:pt x="676" y="214"/>
                  </a:lnTo>
                  <a:lnTo>
                    <a:pt x="688" y="198"/>
                  </a:lnTo>
                  <a:lnTo>
                    <a:pt x="698" y="184"/>
                  </a:lnTo>
                  <a:lnTo>
                    <a:pt x="702" y="168"/>
                  </a:lnTo>
                  <a:lnTo>
                    <a:pt x="704" y="154"/>
                  </a:lnTo>
                  <a:lnTo>
                    <a:pt x="704" y="154"/>
                  </a:lnTo>
                  <a:lnTo>
                    <a:pt x="702" y="138"/>
                  </a:lnTo>
                  <a:lnTo>
                    <a:pt x="698" y="122"/>
                  </a:lnTo>
                  <a:lnTo>
                    <a:pt x="688" y="108"/>
                  </a:lnTo>
                  <a:lnTo>
                    <a:pt x="676" y="94"/>
                  </a:lnTo>
                  <a:lnTo>
                    <a:pt x="662" y="80"/>
                  </a:lnTo>
                  <a:lnTo>
                    <a:pt x="644" y="68"/>
                  </a:lnTo>
                  <a:lnTo>
                    <a:pt x="624" y="56"/>
                  </a:lnTo>
                  <a:lnTo>
                    <a:pt x="602" y="44"/>
                  </a:lnTo>
                  <a:lnTo>
                    <a:pt x="576" y="34"/>
                  </a:lnTo>
                  <a:lnTo>
                    <a:pt x="550" y="26"/>
                  </a:lnTo>
                  <a:lnTo>
                    <a:pt x="520" y="18"/>
                  </a:lnTo>
                  <a:lnTo>
                    <a:pt x="490" y="12"/>
                  </a:lnTo>
                  <a:lnTo>
                    <a:pt x="458" y="6"/>
                  </a:lnTo>
                  <a:lnTo>
                    <a:pt x="424" y="2"/>
                  </a:lnTo>
                  <a:lnTo>
                    <a:pt x="390" y="0"/>
                  </a:lnTo>
                  <a:lnTo>
                    <a:pt x="3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15"/>
            <p:cNvSpPr>
              <a:spLocks/>
            </p:cNvSpPr>
            <p:nvPr/>
          </p:nvSpPr>
          <p:spPr bwMode="auto">
            <a:xfrm>
              <a:off x="4422564" y="3710619"/>
              <a:ext cx="1320590" cy="581510"/>
            </a:xfrm>
            <a:custGeom>
              <a:avLst/>
              <a:gdLst>
                <a:gd name="T0" fmla="*/ 354 w 704"/>
                <a:gd name="T1" fmla="*/ 0 h 310"/>
                <a:gd name="T2" fmla="*/ 282 w 704"/>
                <a:gd name="T3" fmla="*/ 2 h 310"/>
                <a:gd name="T4" fmla="*/ 216 w 704"/>
                <a:gd name="T5" fmla="*/ 12 h 310"/>
                <a:gd name="T6" fmla="*/ 156 w 704"/>
                <a:gd name="T7" fmla="*/ 26 h 310"/>
                <a:gd name="T8" fmla="*/ 104 w 704"/>
                <a:gd name="T9" fmla="*/ 46 h 310"/>
                <a:gd name="T10" fmla="*/ 60 w 704"/>
                <a:gd name="T11" fmla="*/ 68 h 310"/>
                <a:gd name="T12" fmla="*/ 28 w 704"/>
                <a:gd name="T13" fmla="*/ 94 h 310"/>
                <a:gd name="T14" fmla="*/ 8 w 704"/>
                <a:gd name="T15" fmla="*/ 124 h 310"/>
                <a:gd name="T16" fmla="*/ 0 w 704"/>
                <a:gd name="T17" fmla="*/ 154 h 310"/>
                <a:gd name="T18" fmla="*/ 2 w 704"/>
                <a:gd name="T19" fmla="*/ 170 h 310"/>
                <a:gd name="T20" fmla="*/ 16 w 704"/>
                <a:gd name="T21" fmla="*/ 200 h 310"/>
                <a:gd name="T22" fmla="*/ 42 w 704"/>
                <a:gd name="T23" fmla="*/ 228 h 310"/>
                <a:gd name="T24" fmla="*/ 80 w 704"/>
                <a:gd name="T25" fmla="*/ 254 h 310"/>
                <a:gd name="T26" fmla="*/ 128 w 704"/>
                <a:gd name="T27" fmla="*/ 274 h 310"/>
                <a:gd name="T28" fmla="*/ 184 w 704"/>
                <a:gd name="T29" fmla="*/ 292 h 310"/>
                <a:gd name="T30" fmla="*/ 248 w 704"/>
                <a:gd name="T31" fmla="*/ 302 h 310"/>
                <a:gd name="T32" fmla="*/ 316 w 704"/>
                <a:gd name="T33" fmla="*/ 310 h 310"/>
                <a:gd name="T34" fmla="*/ 354 w 704"/>
                <a:gd name="T35" fmla="*/ 310 h 310"/>
                <a:gd name="T36" fmla="*/ 424 w 704"/>
                <a:gd name="T37" fmla="*/ 306 h 310"/>
                <a:gd name="T38" fmla="*/ 490 w 704"/>
                <a:gd name="T39" fmla="*/ 298 h 310"/>
                <a:gd name="T40" fmla="*/ 550 w 704"/>
                <a:gd name="T41" fmla="*/ 284 h 310"/>
                <a:gd name="T42" fmla="*/ 602 w 704"/>
                <a:gd name="T43" fmla="*/ 264 h 310"/>
                <a:gd name="T44" fmla="*/ 644 w 704"/>
                <a:gd name="T45" fmla="*/ 242 h 310"/>
                <a:gd name="T46" fmla="*/ 676 w 704"/>
                <a:gd name="T47" fmla="*/ 214 h 310"/>
                <a:gd name="T48" fmla="*/ 696 w 704"/>
                <a:gd name="T49" fmla="*/ 186 h 310"/>
                <a:gd name="T50" fmla="*/ 704 w 704"/>
                <a:gd name="T51" fmla="*/ 154 h 310"/>
                <a:gd name="T52" fmla="*/ 702 w 704"/>
                <a:gd name="T53" fmla="*/ 140 h 310"/>
                <a:gd name="T54" fmla="*/ 688 w 704"/>
                <a:gd name="T55" fmla="*/ 110 h 310"/>
                <a:gd name="T56" fmla="*/ 662 w 704"/>
                <a:gd name="T57" fmla="*/ 82 h 310"/>
                <a:gd name="T58" fmla="*/ 624 w 704"/>
                <a:gd name="T59" fmla="*/ 56 h 310"/>
                <a:gd name="T60" fmla="*/ 576 w 704"/>
                <a:gd name="T61" fmla="*/ 36 h 310"/>
                <a:gd name="T62" fmla="*/ 520 w 704"/>
                <a:gd name="T63" fmla="*/ 18 h 310"/>
                <a:gd name="T64" fmla="*/ 458 w 704"/>
                <a:gd name="T65" fmla="*/ 6 h 310"/>
                <a:gd name="T66" fmla="*/ 390 w 704"/>
                <a:gd name="T67" fmla="*/ 0 h 310"/>
                <a:gd name="T68" fmla="*/ 354 w 704"/>
                <a:gd name="T69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4" h="310">
                  <a:moveTo>
                    <a:pt x="354" y="0"/>
                  </a:moveTo>
                  <a:lnTo>
                    <a:pt x="354" y="0"/>
                  </a:lnTo>
                  <a:lnTo>
                    <a:pt x="316" y="0"/>
                  </a:lnTo>
                  <a:lnTo>
                    <a:pt x="282" y="2"/>
                  </a:lnTo>
                  <a:lnTo>
                    <a:pt x="248" y="6"/>
                  </a:lnTo>
                  <a:lnTo>
                    <a:pt x="216" y="12"/>
                  </a:lnTo>
                  <a:lnTo>
                    <a:pt x="184" y="18"/>
                  </a:lnTo>
                  <a:lnTo>
                    <a:pt x="156" y="26"/>
                  </a:lnTo>
                  <a:lnTo>
                    <a:pt x="128" y="36"/>
                  </a:lnTo>
                  <a:lnTo>
                    <a:pt x="104" y="46"/>
                  </a:lnTo>
                  <a:lnTo>
                    <a:pt x="80" y="56"/>
                  </a:lnTo>
                  <a:lnTo>
                    <a:pt x="60" y="68"/>
                  </a:lnTo>
                  <a:lnTo>
                    <a:pt x="42" y="82"/>
                  </a:lnTo>
                  <a:lnTo>
                    <a:pt x="28" y="94"/>
                  </a:lnTo>
                  <a:lnTo>
                    <a:pt x="16" y="110"/>
                  </a:lnTo>
                  <a:lnTo>
                    <a:pt x="8" y="124"/>
                  </a:lnTo>
                  <a:lnTo>
                    <a:pt x="2" y="140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70"/>
                  </a:lnTo>
                  <a:lnTo>
                    <a:pt x="8" y="186"/>
                  </a:lnTo>
                  <a:lnTo>
                    <a:pt x="16" y="200"/>
                  </a:lnTo>
                  <a:lnTo>
                    <a:pt x="28" y="214"/>
                  </a:lnTo>
                  <a:lnTo>
                    <a:pt x="42" y="228"/>
                  </a:lnTo>
                  <a:lnTo>
                    <a:pt x="60" y="242"/>
                  </a:lnTo>
                  <a:lnTo>
                    <a:pt x="80" y="254"/>
                  </a:lnTo>
                  <a:lnTo>
                    <a:pt x="104" y="264"/>
                  </a:lnTo>
                  <a:lnTo>
                    <a:pt x="128" y="274"/>
                  </a:lnTo>
                  <a:lnTo>
                    <a:pt x="156" y="284"/>
                  </a:lnTo>
                  <a:lnTo>
                    <a:pt x="184" y="292"/>
                  </a:lnTo>
                  <a:lnTo>
                    <a:pt x="216" y="298"/>
                  </a:lnTo>
                  <a:lnTo>
                    <a:pt x="248" y="302"/>
                  </a:lnTo>
                  <a:lnTo>
                    <a:pt x="282" y="306"/>
                  </a:lnTo>
                  <a:lnTo>
                    <a:pt x="316" y="310"/>
                  </a:lnTo>
                  <a:lnTo>
                    <a:pt x="354" y="310"/>
                  </a:lnTo>
                  <a:lnTo>
                    <a:pt x="354" y="310"/>
                  </a:lnTo>
                  <a:lnTo>
                    <a:pt x="390" y="310"/>
                  </a:lnTo>
                  <a:lnTo>
                    <a:pt x="424" y="306"/>
                  </a:lnTo>
                  <a:lnTo>
                    <a:pt x="458" y="302"/>
                  </a:lnTo>
                  <a:lnTo>
                    <a:pt x="490" y="298"/>
                  </a:lnTo>
                  <a:lnTo>
                    <a:pt x="520" y="292"/>
                  </a:lnTo>
                  <a:lnTo>
                    <a:pt x="550" y="284"/>
                  </a:lnTo>
                  <a:lnTo>
                    <a:pt x="576" y="274"/>
                  </a:lnTo>
                  <a:lnTo>
                    <a:pt x="602" y="264"/>
                  </a:lnTo>
                  <a:lnTo>
                    <a:pt x="624" y="254"/>
                  </a:lnTo>
                  <a:lnTo>
                    <a:pt x="644" y="242"/>
                  </a:lnTo>
                  <a:lnTo>
                    <a:pt x="662" y="228"/>
                  </a:lnTo>
                  <a:lnTo>
                    <a:pt x="676" y="214"/>
                  </a:lnTo>
                  <a:lnTo>
                    <a:pt x="688" y="200"/>
                  </a:lnTo>
                  <a:lnTo>
                    <a:pt x="696" y="186"/>
                  </a:lnTo>
                  <a:lnTo>
                    <a:pt x="702" y="170"/>
                  </a:lnTo>
                  <a:lnTo>
                    <a:pt x="704" y="154"/>
                  </a:lnTo>
                  <a:lnTo>
                    <a:pt x="704" y="154"/>
                  </a:lnTo>
                  <a:lnTo>
                    <a:pt x="702" y="140"/>
                  </a:lnTo>
                  <a:lnTo>
                    <a:pt x="696" y="124"/>
                  </a:lnTo>
                  <a:lnTo>
                    <a:pt x="688" y="110"/>
                  </a:lnTo>
                  <a:lnTo>
                    <a:pt x="676" y="94"/>
                  </a:lnTo>
                  <a:lnTo>
                    <a:pt x="662" y="82"/>
                  </a:lnTo>
                  <a:lnTo>
                    <a:pt x="644" y="68"/>
                  </a:lnTo>
                  <a:lnTo>
                    <a:pt x="624" y="56"/>
                  </a:lnTo>
                  <a:lnTo>
                    <a:pt x="602" y="46"/>
                  </a:lnTo>
                  <a:lnTo>
                    <a:pt x="576" y="36"/>
                  </a:lnTo>
                  <a:lnTo>
                    <a:pt x="550" y="26"/>
                  </a:lnTo>
                  <a:lnTo>
                    <a:pt x="520" y="18"/>
                  </a:lnTo>
                  <a:lnTo>
                    <a:pt x="490" y="12"/>
                  </a:lnTo>
                  <a:lnTo>
                    <a:pt x="458" y="6"/>
                  </a:lnTo>
                  <a:lnTo>
                    <a:pt x="424" y="2"/>
                  </a:lnTo>
                  <a:lnTo>
                    <a:pt x="390" y="0"/>
                  </a:lnTo>
                  <a:lnTo>
                    <a:pt x="354" y="0"/>
                  </a:lnTo>
                  <a:lnTo>
                    <a:pt x="3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16"/>
            <p:cNvSpPr>
              <a:spLocks/>
            </p:cNvSpPr>
            <p:nvPr/>
          </p:nvSpPr>
          <p:spPr bwMode="auto">
            <a:xfrm>
              <a:off x="4422564" y="3710619"/>
              <a:ext cx="1320590" cy="581510"/>
            </a:xfrm>
            <a:custGeom>
              <a:avLst/>
              <a:gdLst>
                <a:gd name="T0" fmla="*/ 354 w 704"/>
                <a:gd name="T1" fmla="*/ 0 h 310"/>
                <a:gd name="T2" fmla="*/ 282 w 704"/>
                <a:gd name="T3" fmla="*/ 2 h 310"/>
                <a:gd name="T4" fmla="*/ 216 w 704"/>
                <a:gd name="T5" fmla="*/ 12 h 310"/>
                <a:gd name="T6" fmla="*/ 156 w 704"/>
                <a:gd name="T7" fmla="*/ 26 h 310"/>
                <a:gd name="T8" fmla="*/ 104 w 704"/>
                <a:gd name="T9" fmla="*/ 46 h 310"/>
                <a:gd name="T10" fmla="*/ 60 w 704"/>
                <a:gd name="T11" fmla="*/ 68 h 310"/>
                <a:gd name="T12" fmla="*/ 28 w 704"/>
                <a:gd name="T13" fmla="*/ 94 h 310"/>
                <a:gd name="T14" fmla="*/ 8 w 704"/>
                <a:gd name="T15" fmla="*/ 124 h 310"/>
                <a:gd name="T16" fmla="*/ 0 w 704"/>
                <a:gd name="T17" fmla="*/ 154 h 310"/>
                <a:gd name="T18" fmla="*/ 2 w 704"/>
                <a:gd name="T19" fmla="*/ 170 h 310"/>
                <a:gd name="T20" fmla="*/ 16 w 704"/>
                <a:gd name="T21" fmla="*/ 200 h 310"/>
                <a:gd name="T22" fmla="*/ 42 w 704"/>
                <a:gd name="T23" fmla="*/ 228 h 310"/>
                <a:gd name="T24" fmla="*/ 80 w 704"/>
                <a:gd name="T25" fmla="*/ 254 h 310"/>
                <a:gd name="T26" fmla="*/ 128 w 704"/>
                <a:gd name="T27" fmla="*/ 274 h 310"/>
                <a:gd name="T28" fmla="*/ 184 w 704"/>
                <a:gd name="T29" fmla="*/ 292 h 310"/>
                <a:gd name="T30" fmla="*/ 248 w 704"/>
                <a:gd name="T31" fmla="*/ 302 h 310"/>
                <a:gd name="T32" fmla="*/ 316 w 704"/>
                <a:gd name="T33" fmla="*/ 310 h 310"/>
                <a:gd name="T34" fmla="*/ 354 w 704"/>
                <a:gd name="T35" fmla="*/ 310 h 310"/>
                <a:gd name="T36" fmla="*/ 424 w 704"/>
                <a:gd name="T37" fmla="*/ 306 h 310"/>
                <a:gd name="T38" fmla="*/ 490 w 704"/>
                <a:gd name="T39" fmla="*/ 298 h 310"/>
                <a:gd name="T40" fmla="*/ 550 w 704"/>
                <a:gd name="T41" fmla="*/ 284 h 310"/>
                <a:gd name="T42" fmla="*/ 602 w 704"/>
                <a:gd name="T43" fmla="*/ 264 h 310"/>
                <a:gd name="T44" fmla="*/ 644 w 704"/>
                <a:gd name="T45" fmla="*/ 242 h 310"/>
                <a:gd name="T46" fmla="*/ 676 w 704"/>
                <a:gd name="T47" fmla="*/ 214 h 310"/>
                <a:gd name="T48" fmla="*/ 696 w 704"/>
                <a:gd name="T49" fmla="*/ 186 h 310"/>
                <a:gd name="T50" fmla="*/ 704 w 704"/>
                <a:gd name="T51" fmla="*/ 154 h 310"/>
                <a:gd name="T52" fmla="*/ 702 w 704"/>
                <a:gd name="T53" fmla="*/ 140 h 310"/>
                <a:gd name="T54" fmla="*/ 688 w 704"/>
                <a:gd name="T55" fmla="*/ 110 h 310"/>
                <a:gd name="T56" fmla="*/ 662 w 704"/>
                <a:gd name="T57" fmla="*/ 82 h 310"/>
                <a:gd name="T58" fmla="*/ 624 w 704"/>
                <a:gd name="T59" fmla="*/ 56 h 310"/>
                <a:gd name="T60" fmla="*/ 576 w 704"/>
                <a:gd name="T61" fmla="*/ 36 h 310"/>
                <a:gd name="T62" fmla="*/ 520 w 704"/>
                <a:gd name="T63" fmla="*/ 18 h 310"/>
                <a:gd name="T64" fmla="*/ 458 w 704"/>
                <a:gd name="T65" fmla="*/ 6 h 310"/>
                <a:gd name="T66" fmla="*/ 390 w 704"/>
                <a:gd name="T67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4" h="310">
                  <a:moveTo>
                    <a:pt x="354" y="0"/>
                  </a:moveTo>
                  <a:lnTo>
                    <a:pt x="354" y="0"/>
                  </a:lnTo>
                  <a:lnTo>
                    <a:pt x="316" y="0"/>
                  </a:lnTo>
                  <a:lnTo>
                    <a:pt x="282" y="2"/>
                  </a:lnTo>
                  <a:lnTo>
                    <a:pt x="248" y="6"/>
                  </a:lnTo>
                  <a:lnTo>
                    <a:pt x="216" y="12"/>
                  </a:lnTo>
                  <a:lnTo>
                    <a:pt x="184" y="18"/>
                  </a:lnTo>
                  <a:lnTo>
                    <a:pt x="156" y="26"/>
                  </a:lnTo>
                  <a:lnTo>
                    <a:pt x="128" y="36"/>
                  </a:lnTo>
                  <a:lnTo>
                    <a:pt x="104" y="46"/>
                  </a:lnTo>
                  <a:lnTo>
                    <a:pt x="80" y="56"/>
                  </a:lnTo>
                  <a:lnTo>
                    <a:pt x="60" y="68"/>
                  </a:lnTo>
                  <a:lnTo>
                    <a:pt x="42" y="82"/>
                  </a:lnTo>
                  <a:lnTo>
                    <a:pt x="28" y="94"/>
                  </a:lnTo>
                  <a:lnTo>
                    <a:pt x="16" y="110"/>
                  </a:lnTo>
                  <a:lnTo>
                    <a:pt x="8" y="124"/>
                  </a:lnTo>
                  <a:lnTo>
                    <a:pt x="2" y="140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2" y="170"/>
                  </a:lnTo>
                  <a:lnTo>
                    <a:pt x="8" y="186"/>
                  </a:lnTo>
                  <a:lnTo>
                    <a:pt x="16" y="200"/>
                  </a:lnTo>
                  <a:lnTo>
                    <a:pt x="28" y="214"/>
                  </a:lnTo>
                  <a:lnTo>
                    <a:pt x="42" y="228"/>
                  </a:lnTo>
                  <a:lnTo>
                    <a:pt x="60" y="242"/>
                  </a:lnTo>
                  <a:lnTo>
                    <a:pt x="80" y="254"/>
                  </a:lnTo>
                  <a:lnTo>
                    <a:pt x="104" y="264"/>
                  </a:lnTo>
                  <a:lnTo>
                    <a:pt x="128" y="274"/>
                  </a:lnTo>
                  <a:lnTo>
                    <a:pt x="156" y="284"/>
                  </a:lnTo>
                  <a:lnTo>
                    <a:pt x="184" y="292"/>
                  </a:lnTo>
                  <a:lnTo>
                    <a:pt x="216" y="298"/>
                  </a:lnTo>
                  <a:lnTo>
                    <a:pt x="248" y="302"/>
                  </a:lnTo>
                  <a:lnTo>
                    <a:pt x="282" y="306"/>
                  </a:lnTo>
                  <a:lnTo>
                    <a:pt x="316" y="310"/>
                  </a:lnTo>
                  <a:lnTo>
                    <a:pt x="354" y="310"/>
                  </a:lnTo>
                  <a:lnTo>
                    <a:pt x="354" y="310"/>
                  </a:lnTo>
                  <a:lnTo>
                    <a:pt x="390" y="310"/>
                  </a:lnTo>
                  <a:lnTo>
                    <a:pt x="424" y="306"/>
                  </a:lnTo>
                  <a:lnTo>
                    <a:pt x="458" y="302"/>
                  </a:lnTo>
                  <a:lnTo>
                    <a:pt x="490" y="298"/>
                  </a:lnTo>
                  <a:lnTo>
                    <a:pt x="520" y="292"/>
                  </a:lnTo>
                  <a:lnTo>
                    <a:pt x="550" y="284"/>
                  </a:lnTo>
                  <a:lnTo>
                    <a:pt x="576" y="274"/>
                  </a:lnTo>
                  <a:lnTo>
                    <a:pt x="602" y="264"/>
                  </a:lnTo>
                  <a:lnTo>
                    <a:pt x="624" y="254"/>
                  </a:lnTo>
                  <a:lnTo>
                    <a:pt x="644" y="242"/>
                  </a:lnTo>
                  <a:lnTo>
                    <a:pt x="662" y="228"/>
                  </a:lnTo>
                  <a:lnTo>
                    <a:pt x="676" y="214"/>
                  </a:lnTo>
                  <a:lnTo>
                    <a:pt x="688" y="200"/>
                  </a:lnTo>
                  <a:lnTo>
                    <a:pt x="696" y="186"/>
                  </a:lnTo>
                  <a:lnTo>
                    <a:pt x="702" y="170"/>
                  </a:lnTo>
                  <a:lnTo>
                    <a:pt x="704" y="154"/>
                  </a:lnTo>
                  <a:lnTo>
                    <a:pt x="704" y="154"/>
                  </a:lnTo>
                  <a:lnTo>
                    <a:pt x="702" y="140"/>
                  </a:lnTo>
                  <a:lnTo>
                    <a:pt x="696" y="124"/>
                  </a:lnTo>
                  <a:lnTo>
                    <a:pt x="688" y="110"/>
                  </a:lnTo>
                  <a:lnTo>
                    <a:pt x="676" y="94"/>
                  </a:lnTo>
                  <a:lnTo>
                    <a:pt x="662" y="82"/>
                  </a:lnTo>
                  <a:lnTo>
                    <a:pt x="644" y="68"/>
                  </a:lnTo>
                  <a:lnTo>
                    <a:pt x="624" y="56"/>
                  </a:lnTo>
                  <a:lnTo>
                    <a:pt x="602" y="46"/>
                  </a:lnTo>
                  <a:lnTo>
                    <a:pt x="576" y="36"/>
                  </a:lnTo>
                  <a:lnTo>
                    <a:pt x="550" y="26"/>
                  </a:lnTo>
                  <a:lnTo>
                    <a:pt x="520" y="18"/>
                  </a:lnTo>
                  <a:lnTo>
                    <a:pt x="490" y="12"/>
                  </a:lnTo>
                  <a:lnTo>
                    <a:pt x="458" y="6"/>
                  </a:lnTo>
                  <a:lnTo>
                    <a:pt x="424" y="2"/>
                  </a:lnTo>
                  <a:lnTo>
                    <a:pt x="390" y="0"/>
                  </a:lnTo>
                  <a:lnTo>
                    <a:pt x="3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17"/>
            <p:cNvSpPr>
              <a:spLocks noEditPoints="1"/>
            </p:cNvSpPr>
            <p:nvPr/>
          </p:nvSpPr>
          <p:spPr bwMode="auto">
            <a:xfrm>
              <a:off x="3469638" y="3387975"/>
              <a:ext cx="408933" cy="480214"/>
            </a:xfrm>
            <a:custGeom>
              <a:avLst/>
              <a:gdLst>
                <a:gd name="T0" fmla="*/ 178 w 218"/>
                <a:gd name="T1" fmla="*/ 16 h 256"/>
                <a:gd name="T2" fmla="*/ 218 w 218"/>
                <a:gd name="T3" fmla="*/ 0 h 256"/>
                <a:gd name="T4" fmla="*/ 208 w 218"/>
                <a:gd name="T5" fmla="*/ 40 h 256"/>
                <a:gd name="T6" fmla="*/ 178 w 218"/>
                <a:gd name="T7" fmla="*/ 16 h 256"/>
                <a:gd name="T8" fmla="*/ 0 w 218"/>
                <a:gd name="T9" fmla="*/ 252 h 256"/>
                <a:gd name="T10" fmla="*/ 196 w 218"/>
                <a:gd name="T11" fmla="*/ 22 h 256"/>
                <a:gd name="T12" fmla="*/ 198 w 218"/>
                <a:gd name="T13" fmla="*/ 22 h 256"/>
                <a:gd name="T14" fmla="*/ 200 w 218"/>
                <a:gd name="T15" fmla="*/ 26 h 256"/>
                <a:gd name="T16" fmla="*/ 2 w 218"/>
                <a:gd name="T17" fmla="*/ 254 h 256"/>
                <a:gd name="T18" fmla="*/ 0 w 218"/>
                <a:gd name="T19" fmla="*/ 256 h 256"/>
                <a:gd name="T20" fmla="*/ 0 w 218"/>
                <a:gd name="T21" fmla="*/ 25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256">
                  <a:moveTo>
                    <a:pt x="178" y="16"/>
                  </a:moveTo>
                  <a:lnTo>
                    <a:pt x="218" y="0"/>
                  </a:lnTo>
                  <a:lnTo>
                    <a:pt x="208" y="40"/>
                  </a:lnTo>
                  <a:lnTo>
                    <a:pt x="178" y="16"/>
                  </a:lnTo>
                  <a:close/>
                  <a:moveTo>
                    <a:pt x="0" y="252"/>
                  </a:moveTo>
                  <a:lnTo>
                    <a:pt x="196" y="22"/>
                  </a:lnTo>
                  <a:lnTo>
                    <a:pt x="198" y="22"/>
                  </a:lnTo>
                  <a:lnTo>
                    <a:pt x="200" y="26"/>
                  </a:lnTo>
                  <a:lnTo>
                    <a:pt x="2" y="254"/>
                  </a:lnTo>
                  <a:lnTo>
                    <a:pt x="0" y="256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18"/>
            <p:cNvSpPr>
              <a:spLocks noEditPoints="1"/>
            </p:cNvSpPr>
            <p:nvPr/>
          </p:nvSpPr>
          <p:spPr bwMode="auto">
            <a:xfrm>
              <a:off x="3402108" y="2262472"/>
              <a:ext cx="1024207" cy="292631"/>
            </a:xfrm>
            <a:custGeom>
              <a:avLst/>
              <a:gdLst>
                <a:gd name="T0" fmla="*/ 42 w 546"/>
                <a:gd name="T1" fmla="*/ 156 h 156"/>
                <a:gd name="T2" fmla="*/ 0 w 546"/>
                <a:gd name="T3" fmla="*/ 148 h 156"/>
                <a:gd name="T4" fmla="*/ 32 w 546"/>
                <a:gd name="T5" fmla="*/ 118 h 156"/>
                <a:gd name="T6" fmla="*/ 42 w 546"/>
                <a:gd name="T7" fmla="*/ 156 h 156"/>
                <a:gd name="T8" fmla="*/ 544 w 546"/>
                <a:gd name="T9" fmla="*/ 6 h 156"/>
                <a:gd name="T10" fmla="*/ 32 w 546"/>
                <a:gd name="T11" fmla="*/ 140 h 156"/>
                <a:gd name="T12" fmla="*/ 28 w 546"/>
                <a:gd name="T13" fmla="*/ 140 h 156"/>
                <a:gd name="T14" fmla="*/ 30 w 546"/>
                <a:gd name="T15" fmla="*/ 136 h 156"/>
                <a:gd name="T16" fmla="*/ 542 w 546"/>
                <a:gd name="T17" fmla="*/ 0 h 156"/>
                <a:gd name="T18" fmla="*/ 546 w 546"/>
                <a:gd name="T19" fmla="*/ 2 h 156"/>
                <a:gd name="T20" fmla="*/ 544 w 546"/>
                <a:gd name="T21" fmla="*/ 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6" h="156">
                  <a:moveTo>
                    <a:pt x="42" y="156"/>
                  </a:moveTo>
                  <a:lnTo>
                    <a:pt x="0" y="148"/>
                  </a:lnTo>
                  <a:lnTo>
                    <a:pt x="32" y="118"/>
                  </a:lnTo>
                  <a:lnTo>
                    <a:pt x="42" y="156"/>
                  </a:lnTo>
                  <a:close/>
                  <a:moveTo>
                    <a:pt x="544" y="6"/>
                  </a:moveTo>
                  <a:lnTo>
                    <a:pt x="32" y="140"/>
                  </a:lnTo>
                  <a:lnTo>
                    <a:pt x="28" y="140"/>
                  </a:lnTo>
                  <a:lnTo>
                    <a:pt x="30" y="136"/>
                  </a:lnTo>
                  <a:lnTo>
                    <a:pt x="542" y="0"/>
                  </a:lnTo>
                  <a:lnTo>
                    <a:pt x="546" y="2"/>
                  </a:lnTo>
                  <a:lnTo>
                    <a:pt x="54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19"/>
            <p:cNvSpPr>
              <a:spLocks noEditPoints="1"/>
            </p:cNvSpPr>
            <p:nvPr/>
          </p:nvSpPr>
          <p:spPr bwMode="auto">
            <a:xfrm>
              <a:off x="5289201" y="3399230"/>
              <a:ext cx="405181" cy="405181"/>
            </a:xfrm>
            <a:custGeom>
              <a:avLst/>
              <a:gdLst>
                <a:gd name="T0" fmla="*/ 42 w 216"/>
                <a:gd name="T1" fmla="*/ 204 h 216"/>
                <a:gd name="T2" fmla="*/ 0 w 216"/>
                <a:gd name="T3" fmla="*/ 216 h 216"/>
                <a:gd name="T4" fmla="*/ 14 w 216"/>
                <a:gd name="T5" fmla="*/ 176 h 216"/>
                <a:gd name="T6" fmla="*/ 42 w 216"/>
                <a:gd name="T7" fmla="*/ 204 h 216"/>
                <a:gd name="T8" fmla="*/ 216 w 216"/>
                <a:gd name="T9" fmla="*/ 4 h 216"/>
                <a:gd name="T10" fmla="*/ 26 w 216"/>
                <a:gd name="T11" fmla="*/ 196 h 216"/>
                <a:gd name="T12" fmla="*/ 22 w 216"/>
                <a:gd name="T13" fmla="*/ 196 h 216"/>
                <a:gd name="T14" fmla="*/ 22 w 216"/>
                <a:gd name="T15" fmla="*/ 192 h 216"/>
                <a:gd name="T16" fmla="*/ 212 w 216"/>
                <a:gd name="T17" fmla="*/ 0 h 216"/>
                <a:gd name="T18" fmla="*/ 214 w 216"/>
                <a:gd name="T19" fmla="*/ 2 h 216"/>
                <a:gd name="T20" fmla="*/ 216 w 216"/>
                <a:gd name="T21" fmla="*/ 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6" h="216">
                  <a:moveTo>
                    <a:pt x="42" y="204"/>
                  </a:moveTo>
                  <a:lnTo>
                    <a:pt x="0" y="216"/>
                  </a:lnTo>
                  <a:lnTo>
                    <a:pt x="14" y="176"/>
                  </a:lnTo>
                  <a:lnTo>
                    <a:pt x="42" y="204"/>
                  </a:lnTo>
                  <a:close/>
                  <a:moveTo>
                    <a:pt x="216" y="4"/>
                  </a:moveTo>
                  <a:lnTo>
                    <a:pt x="26" y="196"/>
                  </a:lnTo>
                  <a:lnTo>
                    <a:pt x="22" y="196"/>
                  </a:lnTo>
                  <a:lnTo>
                    <a:pt x="22" y="192"/>
                  </a:lnTo>
                  <a:lnTo>
                    <a:pt x="212" y="0"/>
                  </a:lnTo>
                  <a:lnTo>
                    <a:pt x="214" y="2"/>
                  </a:lnTo>
                  <a:lnTo>
                    <a:pt x="21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20"/>
            <p:cNvSpPr>
              <a:spLocks/>
            </p:cNvSpPr>
            <p:nvPr/>
          </p:nvSpPr>
          <p:spPr bwMode="auto">
            <a:xfrm>
              <a:off x="6598535" y="2198694"/>
              <a:ext cx="679053" cy="2734971"/>
            </a:xfrm>
            <a:custGeom>
              <a:avLst/>
              <a:gdLst>
                <a:gd name="T0" fmla="*/ 180 w 362"/>
                <a:gd name="T1" fmla="*/ 0 h 1458"/>
                <a:gd name="T2" fmla="*/ 362 w 362"/>
                <a:gd name="T3" fmla="*/ 256 h 1458"/>
                <a:gd name="T4" fmla="*/ 284 w 362"/>
                <a:gd name="T5" fmla="*/ 256 h 1458"/>
                <a:gd name="T6" fmla="*/ 284 w 362"/>
                <a:gd name="T7" fmla="*/ 1202 h 1458"/>
                <a:gd name="T8" fmla="*/ 362 w 362"/>
                <a:gd name="T9" fmla="*/ 1202 h 1458"/>
                <a:gd name="T10" fmla="*/ 180 w 362"/>
                <a:gd name="T11" fmla="*/ 1458 h 1458"/>
                <a:gd name="T12" fmla="*/ 0 w 362"/>
                <a:gd name="T13" fmla="*/ 1202 h 1458"/>
                <a:gd name="T14" fmla="*/ 78 w 362"/>
                <a:gd name="T15" fmla="*/ 1202 h 1458"/>
                <a:gd name="T16" fmla="*/ 78 w 362"/>
                <a:gd name="T17" fmla="*/ 256 h 1458"/>
                <a:gd name="T18" fmla="*/ 0 w 362"/>
                <a:gd name="T19" fmla="*/ 256 h 1458"/>
                <a:gd name="T20" fmla="*/ 180 w 362"/>
                <a:gd name="T21" fmla="*/ 0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1458">
                  <a:moveTo>
                    <a:pt x="180" y="0"/>
                  </a:moveTo>
                  <a:lnTo>
                    <a:pt x="362" y="256"/>
                  </a:lnTo>
                  <a:lnTo>
                    <a:pt x="284" y="256"/>
                  </a:lnTo>
                  <a:lnTo>
                    <a:pt x="284" y="1202"/>
                  </a:lnTo>
                  <a:lnTo>
                    <a:pt x="362" y="1202"/>
                  </a:lnTo>
                  <a:lnTo>
                    <a:pt x="180" y="1458"/>
                  </a:lnTo>
                  <a:lnTo>
                    <a:pt x="0" y="1202"/>
                  </a:lnTo>
                  <a:lnTo>
                    <a:pt x="78" y="1202"/>
                  </a:lnTo>
                  <a:lnTo>
                    <a:pt x="78" y="256"/>
                  </a:lnTo>
                  <a:lnTo>
                    <a:pt x="0" y="256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21"/>
            <p:cNvSpPr>
              <a:spLocks/>
            </p:cNvSpPr>
            <p:nvPr/>
          </p:nvSpPr>
          <p:spPr bwMode="auto">
            <a:xfrm>
              <a:off x="6598535" y="2198694"/>
              <a:ext cx="679053" cy="2734971"/>
            </a:xfrm>
            <a:custGeom>
              <a:avLst/>
              <a:gdLst>
                <a:gd name="T0" fmla="*/ 180 w 362"/>
                <a:gd name="T1" fmla="*/ 0 h 1458"/>
                <a:gd name="T2" fmla="*/ 362 w 362"/>
                <a:gd name="T3" fmla="*/ 256 h 1458"/>
                <a:gd name="T4" fmla="*/ 284 w 362"/>
                <a:gd name="T5" fmla="*/ 256 h 1458"/>
                <a:gd name="T6" fmla="*/ 284 w 362"/>
                <a:gd name="T7" fmla="*/ 1202 h 1458"/>
                <a:gd name="T8" fmla="*/ 362 w 362"/>
                <a:gd name="T9" fmla="*/ 1202 h 1458"/>
                <a:gd name="T10" fmla="*/ 180 w 362"/>
                <a:gd name="T11" fmla="*/ 1458 h 1458"/>
                <a:gd name="T12" fmla="*/ 0 w 362"/>
                <a:gd name="T13" fmla="*/ 1202 h 1458"/>
                <a:gd name="T14" fmla="*/ 78 w 362"/>
                <a:gd name="T15" fmla="*/ 1202 h 1458"/>
                <a:gd name="T16" fmla="*/ 78 w 362"/>
                <a:gd name="T17" fmla="*/ 256 h 1458"/>
                <a:gd name="T18" fmla="*/ 0 w 362"/>
                <a:gd name="T19" fmla="*/ 256 h 1458"/>
                <a:gd name="T20" fmla="*/ 180 w 362"/>
                <a:gd name="T21" fmla="*/ 0 h 1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1458">
                  <a:moveTo>
                    <a:pt x="180" y="0"/>
                  </a:moveTo>
                  <a:lnTo>
                    <a:pt x="362" y="256"/>
                  </a:lnTo>
                  <a:lnTo>
                    <a:pt x="284" y="256"/>
                  </a:lnTo>
                  <a:lnTo>
                    <a:pt x="284" y="1202"/>
                  </a:lnTo>
                  <a:lnTo>
                    <a:pt x="362" y="1202"/>
                  </a:lnTo>
                  <a:lnTo>
                    <a:pt x="180" y="1458"/>
                  </a:lnTo>
                  <a:lnTo>
                    <a:pt x="0" y="1202"/>
                  </a:lnTo>
                  <a:lnTo>
                    <a:pt x="78" y="1202"/>
                  </a:lnTo>
                  <a:lnTo>
                    <a:pt x="78" y="256"/>
                  </a:lnTo>
                  <a:lnTo>
                    <a:pt x="0" y="256"/>
                  </a:lnTo>
                  <a:lnTo>
                    <a:pt x="18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2"/>
            <p:cNvSpPr>
              <a:spLocks noChangeArrowheads="1"/>
            </p:cNvSpPr>
            <p:nvPr/>
          </p:nvSpPr>
          <p:spPr bwMode="auto">
            <a:xfrm>
              <a:off x="6058294" y="3361713"/>
              <a:ext cx="1286824" cy="82912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3"/>
            <p:cNvSpPr>
              <a:spLocks noChangeArrowheads="1"/>
            </p:cNvSpPr>
            <p:nvPr/>
          </p:nvSpPr>
          <p:spPr bwMode="auto">
            <a:xfrm>
              <a:off x="6058294" y="3361713"/>
              <a:ext cx="1286824" cy="82912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4"/>
            <p:cNvSpPr>
              <a:spLocks noChangeArrowheads="1"/>
            </p:cNvSpPr>
            <p:nvPr/>
          </p:nvSpPr>
          <p:spPr bwMode="auto">
            <a:xfrm>
              <a:off x="1770131" y="3180451"/>
              <a:ext cx="65279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détail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6"/>
            <p:cNvSpPr>
              <a:spLocks noChangeArrowheads="1"/>
            </p:cNvSpPr>
            <p:nvPr/>
          </p:nvSpPr>
          <p:spPr bwMode="auto">
            <a:xfrm>
              <a:off x="1893935" y="2202445"/>
              <a:ext cx="304960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Élevé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7"/>
            <p:cNvSpPr>
              <a:spLocks noChangeArrowheads="1"/>
            </p:cNvSpPr>
            <p:nvPr/>
          </p:nvSpPr>
          <p:spPr bwMode="auto">
            <a:xfrm>
              <a:off x="1867673" y="4543490"/>
              <a:ext cx="331478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28"/>
            <p:cNvSpPr>
              <a:spLocks noChangeArrowheads="1"/>
            </p:cNvSpPr>
            <p:nvPr/>
          </p:nvSpPr>
          <p:spPr bwMode="auto">
            <a:xfrm>
              <a:off x="3739759" y="4456021"/>
              <a:ext cx="8591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d’abstraction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30"/>
            <p:cNvSpPr>
              <a:spLocks noChangeArrowheads="1"/>
            </p:cNvSpPr>
            <p:nvPr/>
          </p:nvSpPr>
          <p:spPr bwMode="auto">
            <a:xfrm>
              <a:off x="2362894" y="4757336"/>
              <a:ext cx="331478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31"/>
            <p:cNvSpPr>
              <a:spLocks noChangeArrowheads="1"/>
            </p:cNvSpPr>
            <p:nvPr/>
          </p:nvSpPr>
          <p:spPr bwMode="auto">
            <a:xfrm>
              <a:off x="5481331" y="4757336"/>
              <a:ext cx="304960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Élevé</a:t>
              </a:r>
              <a:endParaRPr lang="fr-FR" sz="800" i="1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33"/>
            <p:cNvSpPr>
              <a:spLocks noChangeArrowheads="1"/>
            </p:cNvSpPr>
            <p:nvPr/>
          </p:nvSpPr>
          <p:spPr bwMode="auto">
            <a:xfrm>
              <a:off x="2539223" y="2618881"/>
              <a:ext cx="1301831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Photographies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34"/>
            <p:cNvSpPr>
              <a:spLocks noChangeArrowheads="1"/>
            </p:cNvSpPr>
            <p:nvPr/>
          </p:nvSpPr>
          <p:spPr bwMode="auto">
            <a:xfrm>
              <a:off x="3537168" y="3264169"/>
              <a:ext cx="1320588" cy="150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Dessins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35"/>
            <p:cNvSpPr>
              <a:spLocks noChangeArrowheads="1"/>
            </p:cNvSpPr>
            <p:nvPr/>
          </p:nvSpPr>
          <p:spPr bwMode="auto">
            <a:xfrm>
              <a:off x="4437996" y="3931967"/>
              <a:ext cx="1305157" cy="145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36"/>
            <p:cNvSpPr>
              <a:spLocks noChangeArrowheads="1"/>
            </p:cNvSpPr>
            <p:nvPr/>
          </p:nvSpPr>
          <p:spPr bwMode="auto">
            <a:xfrm>
              <a:off x="4897971" y="2825223"/>
              <a:ext cx="1776719" cy="581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illustrer une notion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abstraite. Peut aller de la version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stylisée d’un objet au symbole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abstrait.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40"/>
            <p:cNvSpPr>
              <a:spLocks noChangeArrowheads="1"/>
            </p:cNvSpPr>
            <p:nvPr/>
          </p:nvSpPr>
          <p:spPr bwMode="auto">
            <a:xfrm>
              <a:off x="2873122" y="3905706"/>
              <a:ext cx="914878" cy="581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représenter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situation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réelle, sans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parasites.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44"/>
            <p:cNvSpPr>
              <a:spLocks noChangeArrowheads="1"/>
            </p:cNvSpPr>
            <p:nvPr/>
          </p:nvSpPr>
          <p:spPr bwMode="auto">
            <a:xfrm>
              <a:off x="4372327" y="2221204"/>
              <a:ext cx="1579727" cy="4364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donner une image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fidèle de la réalité, facilement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identifiable.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84"/>
            <p:cNvSpPr>
              <a:spLocks noChangeArrowheads="1"/>
            </p:cNvSpPr>
            <p:nvPr/>
          </p:nvSpPr>
          <p:spPr bwMode="auto">
            <a:xfrm>
              <a:off x="6058294" y="3468497"/>
              <a:ext cx="129057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L’utilisation conjointe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différents types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symboles renforce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l’efficacité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messages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51830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51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D’ILLUSTRATIONS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06615" y="6503989"/>
            <a:ext cx="21020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RÔLE DES SCHÉMAS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133301" y="2609205"/>
            <a:ext cx="6823075" cy="1539875"/>
            <a:chOff x="1133301" y="2609205"/>
            <a:chExt cx="6823075" cy="1539875"/>
          </a:xfrm>
        </p:grpSpPr>
        <p:sp>
          <p:nvSpPr>
            <p:cNvPr id="46" name="AutoShape 4"/>
            <p:cNvSpPr>
              <a:spLocks noChangeAspect="1" noChangeArrowheads="1" noTextEdit="1"/>
            </p:cNvSpPr>
            <p:nvPr/>
          </p:nvSpPr>
          <p:spPr bwMode="auto">
            <a:xfrm>
              <a:off x="1133301" y="2609205"/>
              <a:ext cx="6823075" cy="1539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6"/>
            <p:cNvSpPr>
              <a:spLocks noChangeArrowheads="1"/>
            </p:cNvSpPr>
            <p:nvPr/>
          </p:nvSpPr>
          <p:spPr bwMode="auto">
            <a:xfrm>
              <a:off x="1138064" y="3251349"/>
              <a:ext cx="2146300" cy="8858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7"/>
            <p:cNvSpPr>
              <a:spLocks noChangeArrowheads="1"/>
            </p:cNvSpPr>
            <p:nvPr/>
          </p:nvSpPr>
          <p:spPr bwMode="auto">
            <a:xfrm>
              <a:off x="1138064" y="3251349"/>
              <a:ext cx="2146300" cy="8858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8"/>
            <p:cNvSpPr>
              <a:spLocks noChangeArrowheads="1"/>
            </p:cNvSpPr>
            <p:nvPr/>
          </p:nvSpPr>
          <p:spPr bwMode="auto">
            <a:xfrm>
              <a:off x="1138064" y="3386485"/>
              <a:ext cx="214629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schémas facilitent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compréhension et permettent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visualiser plus facilement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informations. La perception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améliorée.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3"/>
            <p:cNvSpPr>
              <a:spLocks noChangeArrowheads="1"/>
            </p:cNvSpPr>
            <p:nvPr/>
          </p:nvSpPr>
          <p:spPr bwMode="auto">
            <a:xfrm>
              <a:off x="3506614" y="3247380"/>
              <a:ext cx="1778000" cy="89376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4"/>
            <p:cNvSpPr>
              <a:spLocks noChangeArrowheads="1"/>
            </p:cNvSpPr>
            <p:nvPr/>
          </p:nvSpPr>
          <p:spPr bwMode="auto">
            <a:xfrm>
              <a:off x="2985914" y="2613968"/>
              <a:ext cx="2819400" cy="390525"/>
            </a:xfrm>
            <a:prstGeom prst="rect">
              <a:avLst/>
            </a:prstGeom>
            <a:solidFill>
              <a:srgbClr val="E2EEEA"/>
            </a:solidFill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5"/>
            <p:cNvSpPr>
              <a:spLocks noChangeArrowheads="1"/>
            </p:cNvSpPr>
            <p:nvPr/>
          </p:nvSpPr>
          <p:spPr bwMode="auto">
            <a:xfrm>
              <a:off x="3506614" y="3247380"/>
              <a:ext cx="1778000" cy="89376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6"/>
            <p:cNvSpPr>
              <a:spLocks noChangeArrowheads="1"/>
            </p:cNvSpPr>
            <p:nvPr/>
          </p:nvSpPr>
          <p:spPr bwMode="auto">
            <a:xfrm>
              <a:off x="3506614" y="3386485"/>
              <a:ext cx="177799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Grâce à leur pouvoir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attractif, les schémas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renforcent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mémorisation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fournissent des repères.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1"/>
            <p:cNvSpPr>
              <a:spLocks noChangeArrowheads="1"/>
            </p:cNvSpPr>
            <p:nvPr/>
          </p:nvSpPr>
          <p:spPr bwMode="auto">
            <a:xfrm>
              <a:off x="2985914" y="2686120"/>
              <a:ext cx="28194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sont à la fois une connaissance </a:t>
              </a:r>
            </a:p>
            <a:p>
              <a:pPr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moyen d’accéder à la connaissance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" name="Freeform 23"/>
            <p:cNvSpPr>
              <a:spLocks/>
            </p:cNvSpPr>
            <p:nvPr/>
          </p:nvSpPr>
          <p:spPr bwMode="auto">
            <a:xfrm>
              <a:off x="2217564" y="3164830"/>
              <a:ext cx="87313" cy="82550"/>
            </a:xfrm>
            <a:custGeom>
              <a:avLst/>
              <a:gdLst>
                <a:gd name="T0" fmla="*/ 55 w 55"/>
                <a:gd name="T1" fmla="*/ 0 h 52"/>
                <a:gd name="T2" fmla="*/ 27 w 55"/>
                <a:gd name="T3" fmla="*/ 52 h 52"/>
                <a:gd name="T4" fmla="*/ 0 w 55"/>
                <a:gd name="T5" fmla="*/ 0 h 52"/>
                <a:gd name="T6" fmla="*/ 55 w 55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52">
                  <a:moveTo>
                    <a:pt x="55" y="0"/>
                  </a:moveTo>
                  <a:lnTo>
                    <a:pt x="27" y="52"/>
                  </a:lnTo>
                  <a:lnTo>
                    <a:pt x="0" y="0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" name="Freeform 24"/>
            <p:cNvSpPr>
              <a:spLocks/>
            </p:cNvSpPr>
            <p:nvPr/>
          </p:nvSpPr>
          <p:spPr bwMode="auto">
            <a:xfrm>
              <a:off x="4355926" y="3164830"/>
              <a:ext cx="82550" cy="82550"/>
            </a:xfrm>
            <a:custGeom>
              <a:avLst/>
              <a:gdLst>
                <a:gd name="T0" fmla="*/ 52 w 52"/>
                <a:gd name="T1" fmla="*/ 0 h 52"/>
                <a:gd name="T2" fmla="*/ 25 w 52"/>
                <a:gd name="T3" fmla="*/ 52 h 52"/>
                <a:gd name="T4" fmla="*/ 0 w 52"/>
                <a:gd name="T5" fmla="*/ 0 h 52"/>
                <a:gd name="T6" fmla="*/ 52 w 52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2">
                  <a:moveTo>
                    <a:pt x="52" y="0"/>
                  </a:moveTo>
                  <a:lnTo>
                    <a:pt x="25" y="52"/>
                  </a:lnTo>
                  <a:lnTo>
                    <a:pt x="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1" name="Rectangle 25"/>
            <p:cNvSpPr>
              <a:spLocks noChangeArrowheads="1"/>
            </p:cNvSpPr>
            <p:nvPr/>
          </p:nvSpPr>
          <p:spPr bwMode="auto">
            <a:xfrm>
              <a:off x="5484639" y="3251349"/>
              <a:ext cx="2463800" cy="8858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2" name="Rectangle 26"/>
            <p:cNvSpPr>
              <a:spLocks noChangeArrowheads="1"/>
            </p:cNvSpPr>
            <p:nvPr/>
          </p:nvSpPr>
          <p:spPr bwMode="auto">
            <a:xfrm>
              <a:off x="5484639" y="3251349"/>
              <a:ext cx="2463800" cy="8858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3" name="Rectangle 27"/>
            <p:cNvSpPr>
              <a:spLocks noChangeArrowheads="1"/>
            </p:cNvSpPr>
            <p:nvPr/>
          </p:nvSpPr>
          <p:spPr bwMode="auto">
            <a:xfrm>
              <a:off x="5484639" y="3448040"/>
              <a:ext cx="247173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schémas permettent de limiter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« bruit », les parasites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représentent dans un discours oral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écrit certains mots ou phrases.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7" name="Freeform 31"/>
            <p:cNvSpPr>
              <a:spLocks/>
            </p:cNvSpPr>
            <p:nvPr/>
          </p:nvSpPr>
          <p:spPr bwMode="auto">
            <a:xfrm>
              <a:off x="6667326" y="3168005"/>
              <a:ext cx="82550" cy="82550"/>
            </a:xfrm>
            <a:custGeom>
              <a:avLst/>
              <a:gdLst>
                <a:gd name="T0" fmla="*/ 52 w 52"/>
                <a:gd name="T1" fmla="*/ 0 h 52"/>
                <a:gd name="T2" fmla="*/ 28 w 52"/>
                <a:gd name="T3" fmla="*/ 52 h 52"/>
                <a:gd name="T4" fmla="*/ 0 w 52"/>
                <a:gd name="T5" fmla="*/ 0 h 52"/>
                <a:gd name="T6" fmla="*/ 52 w 52"/>
                <a:gd name="T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2" h="52">
                  <a:moveTo>
                    <a:pt x="52" y="0"/>
                  </a:moveTo>
                  <a:lnTo>
                    <a:pt x="28" y="52"/>
                  </a:lnTo>
                  <a:lnTo>
                    <a:pt x="0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8" name="Line 32"/>
            <p:cNvSpPr>
              <a:spLocks noChangeShapeType="1"/>
            </p:cNvSpPr>
            <p:nvPr/>
          </p:nvSpPr>
          <p:spPr bwMode="auto">
            <a:xfrm>
              <a:off x="2252489" y="3107680"/>
              <a:ext cx="446405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9" name="Line 33"/>
            <p:cNvSpPr>
              <a:spLocks noChangeShapeType="1"/>
            </p:cNvSpPr>
            <p:nvPr/>
          </p:nvSpPr>
          <p:spPr bwMode="auto">
            <a:xfrm>
              <a:off x="2257251" y="3102918"/>
              <a:ext cx="0" cy="698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0" name="Line 34"/>
            <p:cNvSpPr>
              <a:spLocks noChangeShapeType="1"/>
            </p:cNvSpPr>
            <p:nvPr/>
          </p:nvSpPr>
          <p:spPr bwMode="auto">
            <a:xfrm>
              <a:off x="4395614" y="2999730"/>
              <a:ext cx="0" cy="17303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1" name="Line 35"/>
            <p:cNvSpPr>
              <a:spLocks noChangeShapeType="1"/>
            </p:cNvSpPr>
            <p:nvPr/>
          </p:nvSpPr>
          <p:spPr bwMode="auto">
            <a:xfrm>
              <a:off x="6711776" y="3102918"/>
              <a:ext cx="0" cy="698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943152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FONCTION DES SCHÉMAS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44827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L’EFFICACITÉ DU SCHÉMA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07704" y="1944117"/>
            <a:ext cx="5367932" cy="3141067"/>
            <a:chOff x="1907704" y="1944117"/>
            <a:chExt cx="5367932" cy="3141067"/>
          </a:xfrm>
        </p:grpSpPr>
        <p:sp>
          <p:nvSpPr>
            <p:cNvPr id="11460" name="AutoShape 1464"/>
            <p:cNvSpPr>
              <a:spLocks noChangeAspect="1" noChangeArrowheads="1" noTextEdit="1"/>
            </p:cNvSpPr>
            <p:nvPr/>
          </p:nvSpPr>
          <p:spPr bwMode="auto">
            <a:xfrm>
              <a:off x="1907704" y="1944117"/>
              <a:ext cx="5367932" cy="31410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1" name="Rectangle 1466"/>
            <p:cNvSpPr>
              <a:spLocks noChangeArrowheads="1"/>
            </p:cNvSpPr>
            <p:nvPr/>
          </p:nvSpPr>
          <p:spPr bwMode="auto">
            <a:xfrm>
              <a:off x="1911130" y="2042937"/>
              <a:ext cx="3610594" cy="17752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2" name="Freeform 1467"/>
            <p:cNvSpPr>
              <a:spLocks noEditPoints="1"/>
            </p:cNvSpPr>
            <p:nvPr/>
          </p:nvSpPr>
          <p:spPr bwMode="auto">
            <a:xfrm>
              <a:off x="1907704" y="2039408"/>
              <a:ext cx="3617445" cy="1782291"/>
            </a:xfrm>
            <a:custGeom>
              <a:avLst/>
              <a:gdLst>
                <a:gd name="T0" fmla="*/ 2112 w 2112"/>
                <a:gd name="T1" fmla="*/ 1010 h 1010"/>
                <a:gd name="T2" fmla="*/ 0 w 2112"/>
                <a:gd name="T3" fmla="*/ 1010 h 1010"/>
                <a:gd name="T4" fmla="*/ 0 w 2112"/>
                <a:gd name="T5" fmla="*/ 0 h 1010"/>
                <a:gd name="T6" fmla="*/ 2112 w 2112"/>
                <a:gd name="T7" fmla="*/ 0 h 1010"/>
                <a:gd name="T8" fmla="*/ 2112 w 2112"/>
                <a:gd name="T9" fmla="*/ 1010 h 1010"/>
                <a:gd name="T10" fmla="*/ 6 w 2112"/>
                <a:gd name="T11" fmla="*/ 1004 h 1010"/>
                <a:gd name="T12" fmla="*/ 2108 w 2112"/>
                <a:gd name="T13" fmla="*/ 1004 h 1010"/>
                <a:gd name="T14" fmla="*/ 2108 w 2112"/>
                <a:gd name="T15" fmla="*/ 4 h 1010"/>
                <a:gd name="T16" fmla="*/ 6 w 2112"/>
                <a:gd name="T17" fmla="*/ 4 h 1010"/>
                <a:gd name="T18" fmla="*/ 6 w 2112"/>
                <a:gd name="T19" fmla="*/ 100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2" h="1010">
                  <a:moveTo>
                    <a:pt x="2112" y="1010"/>
                  </a:moveTo>
                  <a:lnTo>
                    <a:pt x="0" y="1010"/>
                  </a:lnTo>
                  <a:lnTo>
                    <a:pt x="0" y="0"/>
                  </a:lnTo>
                  <a:lnTo>
                    <a:pt x="2112" y="0"/>
                  </a:lnTo>
                  <a:lnTo>
                    <a:pt x="2112" y="1010"/>
                  </a:lnTo>
                  <a:close/>
                  <a:moveTo>
                    <a:pt x="6" y="1004"/>
                  </a:moveTo>
                  <a:lnTo>
                    <a:pt x="2108" y="1004"/>
                  </a:lnTo>
                  <a:lnTo>
                    <a:pt x="2108" y="4"/>
                  </a:lnTo>
                  <a:lnTo>
                    <a:pt x="6" y="4"/>
                  </a:lnTo>
                  <a:lnTo>
                    <a:pt x="6" y="10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3" name="Rectangle 1468"/>
            <p:cNvSpPr>
              <a:spLocks noChangeArrowheads="1"/>
            </p:cNvSpPr>
            <p:nvPr/>
          </p:nvSpPr>
          <p:spPr bwMode="auto">
            <a:xfrm>
              <a:off x="3874005" y="2738207"/>
              <a:ext cx="137024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4" name="Freeform 1469"/>
            <p:cNvSpPr>
              <a:spLocks noEditPoints="1"/>
            </p:cNvSpPr>
            <p:nvPr/>
          </p:nvSpPr>
          <p:spPr bwMode="auto">
            <a:xfrm>
              <a:off x="3870579" y="2731148"/>
              <a:ext cx="147301" cy="45881"/>
            </a:xfrm>
            <a:custGeom>
              <a:avLst/>
              <a:gdLst>
                <a:gd name="T0" fmla="*/ 86 w 86"/>
                <a:gd name="T1" fmla="*/ 26 h 26"/>
                <a:gd name="T2" fmla="*/ 0 w 86"/>
                <a:gd name="T3" fmla="*/ 26 h 26"/>
                <a:gd name="T4" fmla="*/ 0 w 86"/>
                <a:gd name="T5" fmla="*/ 0 h 26"/>
                <a:gd name="T6" fmla="*/ 86 w 86"/>
                <a:gd name="T7" fmla="*/ 0 h 26"/>
                <a:gd name="T8" fmla="*/ 86 w 86"/>
                <a:gd name="T9" fmla="*/ 26 h 26"/>
                <a:gd name="T10" fmla="*/ 6 w 86"/>
                <a:gd name="T11" fmla="*/ 20 h 26"/>
                <a:gd name="T12" fmla="*/ 80 w 86"/>
                <a:gd name="T13" fmla="*/ 20 h 26"/>
                <a:gd name="T14" fmla="*/ 80 w 86"/>
                <a:gd name="T15" fmla="*/ 6 h 26"/>
                <a:gd name="T16" fmla="*/ 6 w 86"/>
                <a:gd name="T17" fmla="*/ 6 h 26"/>
                <a:gd name="T18" fmla="*/ 6 w 86"/>
                <a:gd name="T1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26">
                  <a:moveTo>
                    <a:pt x="86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26"/>
                  </a:lnTo>
                  <a:close/>
                  <a:moveTo>
                    <a:pt x="6" y="20"/>
                  </a:moveTo>
                  <a:lnTo>
                    <a:pt x="80" y="20"/>
                  </a:lnTo>
                  <a:lnTo>
                    <a:pt x="80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5" name="Freeform 1470"/>
            <p:cNvSpPr>
              <a:spLocks/>
            </p:cNvSpPr>
            <p:nvPr/>
          </p:nvSpPr>
          <p:spPr bwMode="auto">
            <a:xfrm>
              <a:off x="3983624" y="2385278"/>
              <a:ext cx="222665" cy="367046"/>
            </a:xfrm>
            <a:custGeom>
              <a:avLst/>
              <a:gdLst>
                <a:gd name="T0" fmla="*/ 114 w 130"/>
                <a:gd name="T1" fmla="*/ 0 h 208"/>
                <a:gd name="T2" fmla="*/ 0 w 130"/>
                <a:gd name="T3" fmla="*/ 200 h 208"/>
                <a:gd name="T4" fmla="*/ 16 w 130"/>
                <a:gd name="T5" fmla="*/ 208 h 208"/>
                <a:gd name="T6" fmla="*/ 130 w 130"/>
                <a:gd name="T7" fmla="*/ 10 h 208"/>
                <a:gd name="T8" fmla="*/ 114 w 130"/>
                <a:gd name="T9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08">
                  <a:moveTo>
                    <a:pt x="114" y="0"/>
                  </a:moveTo>
                  <a:lnTo>
                    <a:pt x="0" y="200"/>
                  </a:lnTo>
                  <a:lnTo>
                    <a:pt x="16" y="208"/>
                  </a:lnTo>
                  <a:lnTo>
                    <a:pt x="130" y="1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6" name="Freeform 1471"/>
            <p:cNvSpPr>
              <a:spLocks noEditPoints="1"/>
            </p:cNvSpPr>
            <p:nvPr/>
          </p:nvSpPr>
          <p:spPr bwMode="auto">
            <a:xfrm>
              <a:off x="3976773" y="2378220"/>
              <a:ext cx="236367" cy="381163"/>
            </a:xfrm>
            <a:custGeom>
              <a:avLst/>
              <a:gdLst>
                <a:gd name="T0" fmla="*/ 22 w 138"/>
                <a:gd name="T1" fmla="*/ 216 h 216"/>
                <a:gd name="T2" fmla="*/ 0 w 138"/>
                <a:gd name="T3" fmla="*/ 204 h 216"/>
                <a:gd name="T4" fmla="*/ 118 w 138"/>
                <a:gd name="T5" fmla="*/ 0 h 216"/>
                <a:gd name="T6" fmla="*/ 138 w 138"/>
                <a:gd name="T7" fmla="*/ 12 h 216"/>
                <a:gd name="T8" fmla="*/ 22 w 138"/>
                <a:gd name="T9" fmla="*/ 216 h 216"/>
                <a:gd name="T10" fmla="*/ 8 w 138"/>
                <a:gd name="T11" fmla="*/ 202 h 216"/>
                <a:gd name="T12" fmla="*/ 20 w 138"/>
                <a:gd name="T13" fmla="*/ 208 h 216"/>
                <a:gd name="T14" fmla="*/ 132 w 138"/>
                <a:gd name="T15" fmla="*/ 14 h 216"/>
                <a:gd name="T16" fmla="*/ 120 w 138"/>
                <a:gd name="T17" fmla="*/ 8 h 216"/>
                <a:gd name="T18" fmla="*/ 8 w 138"/>
                <a:gd name="T19" fmla="*/ 20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216">
                  <a:moveTo>
                    <a:pt x="22" y="216"/>
                  </a:moveTo>
                  <a:lnTo>
                    <a:pt x="0" y="204"/>
                  </a:lnTo>
                  <a:lnTo>
                    <a:pt x="118" y="0"/>
                  </a:lnTo>
                  <a:lnTo>
                    <a:pt x="138" y="12"/>
                  </a:lnTo>
                  <a:lnTo>
                    <a:pt x="22" y="216"/>
                  </a:lnTo>
                  <a:close/>
                  <a:moveTo>
                    <a:pt x="8" y="202"/>
                  </a:moveTo>
                  <a:lnTo>
                    <a:pt x="20" y="208"/>
                  </a:lnTo>
                  <a:lnTo>
                    <a:pt x="132" y="14"/>
                  </a:lnTo>
                  <a:lnTo>
                    <a:pt x="120" y="8"/>
                  </a:lnTo>
                  <a:lnTo>
                    <a:pt x="8" y="20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7" name="Rectangle 1472"/>
            <p:cNvSpPr>
              <a:spLocks noChangeArrowheads="1"/>
            </p:cNvSpPr>
            <p:nvPr/>
          </p:nvSpPr>
          <p:spPr bwMode="auto">
            <a:xfrm>
              <a:off x="4178884" y="2367632"/>
              <a:ext cx="137024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8" name="Freeform 1473"/>
            <p:cNvSpPr>
              <a:spLocks noEditPoints="1"/>
            </p:cNvSpPr>
            <p:nvPr/>
          </p:nvSpPr>
          <p:spPr bwMode="auto">
            <a:xfrm>
              <a:off x="4175458" y="2364102"/>
              <a:ext cx="147301" cy="42351"/>
            </a:xfrm>
            <a:custGeom>
              <a:avLst/>
              <a:gdLst>
                <a:gd name="T0" fmla="*/ 86 w 86"/>
                <a:gd name="T1" fmla="*/ 24 h 24"/>
                <a:gd name="T2" fmla="*/ 0 w 86"/>
                <a:gd name="T3" fmla="*/ 24 h 24"/>
                <a:gd name="T4" fmla="*/ 0 w 86"/>
                <a:gd name="T5" fmla="*/ 0 h 24"/>
                <a:gd name="T6" fmla="*/ 86 w 86"/>
                <a:gd name="T7" fmla="*/ 0 h 24"/>
                <a:gd name="T8" fmla="*/ 86 w 86"/>
                <a:gd name="T9" fmla="*/ 24 h 24"/>
                <a:gd name="T10" fmla="*/ 6 w 86"/>
                <a:gd name="T11" fmla="*/ 20 h 24"/>
                <a:gd name="T12" fmla="*/ 80 w 86"/>
                <a:gd name="T13" fmla="*/ 20 h 24"/>
                <a:gd name="T14" fmla="*/ 80 w 86"/>
                <a:gd name="T15" fmla="*/ 6 h 24"/>
                <a:gd name="T16" fmla="*/ 6 w 86"/>
                <a:gd name="T17" fmla="*/ 6 h 24"/>
                <a:gd name="T18" fmla="*/ 6 w 86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24">
                  <a:moveTo>
                    <a:pt x="86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24"/>
                  </a:lnTo>
                  <a:close/>
                  <a:moveTo>
                    <a:pt x="6" y="20"/>
                  </a:moveTo>
                  <a:lnTo>
                    <a:pt x="80" y="20"/>
                  </a:lnTo>
                  <a:lnTo>
                    <a:pt x="80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9" name="Rectangle 1474"/>
            <p:cNvSpPr>
              <a:spLocks noChangeArrowheads="1"/>
            </p:cNvSpPr>
            <p:nvPr/>
          </p:nvSpPr>
          <p:spPr bwMode="auto">
            <a:xfrm>
              <a:off x="4685874" y="2738207"/>
              <a:ext cx="137024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0" name="Freeform 1475"/>
            <p:cNvSpPr>
              <a:spLocks noEditPoints="1"/>
            </p:cNvSpPr>
            <p:nvPr/>
          </p:nvSpPr>
          <p:spPr bwMode="auto">
            <a:xfrm>
              <a:off x="4682449" y="2731148"/>
              <a:ext cx="143876" cy="45881"/>
            </a:xfrm>
            <a:custGeom>
              <a:avLst/>
              <a:gdLst>
                <a:gd name="T0" fmla="*/ 84 w 84"/>
                <a:gd name="T1" fmla="*/ 26 h 26"/>
                <a:gd name="T2" fmla="*/ 0 w 84"/>
                <a:gd name="T3" fmla="*/ 26 h 26"/>
                <a:gd name="T4" fmla="*/ 0 w 84"/>
                <a:gd name="T5" fmla="*/ 0 h 26"/>
                <a:gd name="T6" fmla="*/ 84 w 84"/>
                <a:gd name="T7" fmla="*/ 0 h 26"/>
                <a:gd name="T8" fmla="*/ 84 w 84"/>
                <a:gd name="T9" fmla="*/ 26 h 26"/>
                <a:gd name="T10" fmla="*/ 4 w 84"/>
                <a:gd name="T11" fmla="*/ 20 h 26"/>
                <a:gd name="T12" fmla="*/ 80 w 84"/>
                <a:gd name="T13" fmla="*/ 20 h 26"/>
                <a:gd name="T14" fmla="*/ 80 w 84"/>
                <a:gd name="T15" fmla="*/ 6 h 26"/>
                <a:gd name="T16" fmla="*/ 4 w 84"/>
                <a:gd name="T17" fmla="*/ 6 h 26"/>
                <a:gd name="T18" fmla="*/ 4 w 84"/>
                <a:gd name="T1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26">
                  <a:moveTo>
                    <a:pt x="8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26"/>
                  </a:lnTo>
                  <a:close/>
                  <a:moveTo>
                    <a:pt x="4" y="20"/>
                  </a:moveTo>
                  <a:lnTo>
                    <a:pt x="80" y="20"/>
                  </a:lnTo>
                  <a:lnTo>
                    <a:pt x="80" y="6"/>
                  </a:lnTo>
                  <a:lnTo>
                    <a:pt x="4" y="6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1" name="Freeform 1476"/>
            <p:cNvSpPr>
              <a:spLocks/>
            </p:cNvSpPr>
            <p:nvPr/>
          </p:nvSpPr>
          <p:spPr bwMode="auto">
            <a:xfrm>
              <a:off x="4490614" y="2385278"/>
              <a:ext cx="222665" cy="370575"/>
            </a:xfrm>
            <a:custGeom>
              <a:avLst/>
              <a:gdLst>
                <a:gd name="T0" fmla="*/ 0 w 130"/>
                <a:gd name="T1" fmla="*/ 10 h 210"/>
                <a:gd name="T2" fmla="*/ 114 w 130"/>
                <a:gd name="T3" fmla="*/ 210 h 210"/>
                <a:gd name="T4" fmla="*/ 130 w 130"/>
                <a:gd name="T5" fmla="*/ 200 h 210"/>
                <a:gd name="T6" fmla="*/ 16 w 130"/>
                <a:gd name="T7" fmla="*/ 0 h 210"/>
                <a:gd name="T8" fmla="*/ 0 w 130"/>
                <a:gd name="T9" fmla="*/ 1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0" h="210">
                  <a:moveTo>
                    <a:pt x="0" y="10"/>
                  </a:moveTo>
                  <a:lnTo>
                    <a:pt x="114" y="210"/>
                  </a:lnTo>
                  <a:lnTo>
                    <a:pt x="130" y="200"/>
                  </a:lnTo>
                  <a:lnTo>
                    <a:pt x="16" y="0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2" name="Freeform 1477"/>
            <p:cNvSpPr>
              <a:spLocks noEditPoints="1"/>
            </p:cNvSpPr>
            <p:nvPr/>
          </p:nvSpPr>
          <p:spPr bwMode="auto">
            <a:xfrm>
              <a:off x="4483763" y="2378220"/>
              <a:ext cx="236367" cy="384692"/>
            </a:xfrm>
            <a:custGeom>
              <a:avLst/>
              <a:gdLst>
                <a:gd name="T0" fmla="*/ 118 w 138"/>
                <a:gd name="T1" fmla="*/ 218 h 218"/>
                <a:gd name="T2" fmla="*/ 0 w 138"/>
                <a:gd name="T3" fmla="*/ 12 h 218"/>
                <a:gd name="T4" fmla="*/ 22 w 138"/>
                <a:gd name="T5" fmla="*/ 0 h 218"/>
                <a:gd name="T6" fmla="*/ 138 w 138"/>
                <a:gd name="T7" fmla="*/ 204 h 218"/>
                <a:gd name="T8" fmla="*/ 118 w 138"/>
                <a:gd name="T9" fmla="*/ 218 h 218"/>
                <a:gd name="T10" fmla="*/ 8 w 138"/>
                <a:gd name="T11" fmla="*/ 14 h 218"/>
                <a:gd name="T12" fmla="*/ 120 w 138"/>
                <a:gd name="T13" fmla="*/ 210 h 218"/>
                <a:gd name="T14" fmla="*/ 130 w 138"/>
                <a:gd name="T15" fmla="*/ 202 h 218"/>
                <a:gd name="T16" fmla="*/ 20 w 138"/>
                <a:gd name="T17" fmla="*/ 8 h 218"/>
                <a:gd name="T18" fmla="*/ 8 w 138"/>
                <a:gd name="T19" fmla="*/ 1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8" h="218">
                  <a:moveTo>
                    <a:pt x="118" y="218"/>
                  </a:moveTo>
                  <a:lnTo>
                    <a:pt x="0" y="12"/>
                  </a:lnTo>
                  <a:lnTo>
                    <a:pt x="22" y="0"/>
                  </a:lnTo>
                  <a:lnTo>
                    <a:pt x="138" y="204"/>
                  </a:lnTo>
                  <a:lnTo>
                    <a:pt x="118" y="218"/>
                  </a:lnTo>
                  <a:close/>
                  <a:moveTo>
                    <a:pt x="8" y="14"/>
                  </a:moveTo>
                  <a:lnTo>
                    <a:pt x="120" y="210"/>
                  </a:lnTo>
                  <a:lnTo>
                    <a:pt x="130" y="202"/>
                  </a:lnTo>
                  <a:lnTo>
                    <a:pt x="20" y="8"/>
                  </a:lnTo>
                  <a:lnTo>
                    <a:pt x="8" y="1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3" name="Rectangle 1478"/>
            <p:cNvSpPr>
              <a:spLocks noChangeArrowheads="1"/>
            </p:cNvSpPr>
            <p:nvPr/>
          </p:nvSpPr>
          <p:spPr bwMode="auto">
            <a:xfrm>
              <a:off x="4380995" y="2367632"/>
              <a:ext cx="137024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4" name="Freeform 1479"/>
            <p:cNvSpPr>
              <a:spLocks noEditPoints="1"/>
            </p:cNvSpPr>
            <p:nvPr/>
          </p:nvSpPr>
          <p:spPr bwMode="auto">
            <a:xfrm>
              <a:off x="4377569" y="2364102"/>
              <a:ext cx="147301" cy="42351"/>
            </a:xfrm>
            <a:custGeom>
              <a:avLst/>
              <a:gdLst>
                <a:gd name="T0" fmla="*/ 86 w 86"/>
                <a:gd name="T1" fmla="*/ 24 h 24"/>
                <a:gd name="T2" fmla="*/ 0 w 86"/>
                <a:gd name="T3" fmla="*/ 24 h 24"/>
                <a:gd name="T4" fmla="*/ 0 w 86"/>
                <a:gd name="T5" fmla="*/ 0 h 24"/>
                <a:gd name="T6" fmla="*/ 86 w 86"/>
                <a:gd name="T7" fmla="*/ 0 h 24"/>
                <a:gd name="T8" fmla="*/ 86 w 86"/>
                <a:gd name="T9" fmla="*/ 24 h 24"/>
                <a:gd name="T10" fmla="*/ 4 w 86"/>
                <a:gd name="T11" fmla="*/ 20 h 24"/>
                <a:gd name="T12" fmla="*/ 80 w 86"/>
                <a:gd name="T13" fmla="*/ 20 h 24"/>
                <a:gd name="T14" fmla="*/ 80 w 86"/>
                <a:gd name="T15" fmla="*/ 6 h 24"/>
                <a:gd name="T16" fmla="*/ 4 w 86"/>
                <a:gd name="T17" fmla="*/ 6 h 24"/>
                <a:gd name="T18" fmla="*/ 4 w 86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24">
                  <a:moveTo>
                    <a:pt x="86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24"/>
                  </a:lnTo>
                  <a:close/>
                  <a:moveTo>
                    <a:pt x="4" y="20"/>
                  </a:moveTo>
                  <a:lnTo>
                    <a:pt x="80" y="20"/>
                  </a:lnTo>
                  <a:lnTo>
                    <a:pt x="80" y="6"/>
                  </a:lnTo>
                  <a:lnTo>
                    <a:pt x="4" y="6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5" name="Rectangle 1480"/>
            <p:cNvSpPr>
              <a:spLocks noChangeArrowheads="1"/>
            </p:cNvSpPr>
            <p:nvPr/>
          </p:nvSpPr>
          <p:spPr bwMode="auto">
            <a:xfrm>
              <a:off x="3874005" y="2769971"/>
              <a:ext cx="171281" cy="16940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6" name="Freeform 1481"/>
            <p:cNvSpPr>
              <a:spLocks noEditPoints="1"/>
            </p:cNvSpPr>
            <p:nvPr/>
          </p:nvSpPr>
          <p:spPr bwMode="auto">
            <a:xfrm>
              <a:off x="3870579" y="2766441"/>
              <a:ext cx="181557" cy="176464"/>
            </a:xfrm>
            <a:custGeom>
              <a:avLst/>
              <a:gdLst>
                <a:gd name="T0" fmla="*/ 106 w 106"/>
                <a:gd name="T1" fmla="*/ 100 h 100"/>
                <a:gd name="T2" fmla="*/ 0 w 106"/>
                <a:gd name="T3" fmla="*/ 100 h 100"/>
                <a:gd name="T4" fmla="*/ 0 w 106"/>
                <a:gd name="T5" fmla="*/ 0 h 100"/>
                <a:gd name="T6" fmla="*/ 106 w 106"/>
                <a:gd name="T7" fmla="*/ 0 h 100"/>
                <a:gd name="T8" fmla="*/ 106 w 106"/>
                <a:gd name="T9" fmla="*/ 100 h 100"/>
                <a:gd name="T10" fmla="*/ 6 w 106"/>
                <a:gd name="T11" fmla="*/ 94 h 100"/>
                <a:gd name="T12" fmla="*/ 100 w 106"/>
                <a:gd name="T13" fmla="*/ 94 h 100"/>
                <a:gd name="T14" fmla="*/ 100 w 106"/>
                <a:gd name="T15" fmla="*/ 6 h 100"/>
                <a:gd name="T16" fmla="*/ 6 w 106"/>
                <a:gd name="T17" fmla="*/ 6 h 100"/>
                <a:gd name="T18" fmla="*/ 6 w 106"/>
                <a:gd name="T19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6" h="100">
                  <a:moveTo>
                    <a:pt x="106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106" y="0"/>
                  </a:lnTo>
                  <a:lnTo>
                    <a:pt x="106" y="100"/>
                  </a:lnTo>
                  <a:close/>
                  <a:moveTo>
                    <a:pt x="6" y="94"/>
                  </a:moveTo>
                  <a:lnTo>
                    <a:pt x="100" y="94"/>
                  </a:lnTo>
                  <a:lnTo>
                    <a:pt x="100" y="6"/>
                  </a:lnTo>
                  <a:lnTo>
                    <a:pt x="6" y="6"/>
                  </a:lnTo>
                  <a:lnTo>
                    <a:pt x="6" y="9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7" name="Rectangle 1482"/>
            <p:cNvSpPr>
              <a:spLocks noChangeArrowheads="1"/>
            </p:cNvSpPr>
            <p:nvPr/>
          </p:nvSpPr>
          <p:spPr bwMode="auto">
            <a:xfrm>
              <a:off x="4011029" y="2904084"/>
              <a:ext cx="438478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8" name="Freeform 1483"/>
            <p:cNvSpPr>
              <a:spLocks noEditPoints="1"/>
            </p:cNvSpPr>
            <p:nvPr/>
          </p:nvSpPr>
          <p:spPr bwMode="auto">
            <a:xfrm>
              <a:off x="4007603" y="2900554"/>
              <a:ext cx="445329" cy="42351"/>
            </a:xfrm>
            <a:custGeom>
              <a:avLst/>
              <a:gdLst>
                <a:gd name="T0" fmla="*/ 260 w 260"/>
                <a:gd name="T1" fmla="*/ 24 h 24"/>
                <a:gd name="T2" fmla="*/ 0 w 260"/>
                <a:gd name="T3" fmla="*/ 24 h 24"/>
                <a:gd name="T4" fmla="*/ 0 w 260"/>
                <a:gd name="T5" fmla="*/ 0 h 24"/>
                <a:gd name="T6" fmla="*/ 260 w 260"/>
                <a:gd name="T7" fmla="*/ 0 h 24"/>
                <a:gd name="T8" fmla="*/ 260 w 260"/>
                <a:gd name="T9" fmla="*/ 24 h 24"/>
                <a:gd name="T10" fmla="*/ 6 w 260"/>
                <a:gd name="T11" fmla="*/ 18 h 24"/>
                <a:gd name="T12" fmla="*/ 254 w 260"/>
                <a:gd name="T13" fmla="*/ 18 h 24"/>
                <a:gd name="T14" fmla="*/ 254 w 260"/>
                <a:gd name="T15" fmla="*/ 4 h 24"/>
                <a:gd name="T16" fmla="*/ 6 w 260"/>
                <a:gd name="T17" fmla="*/ 4 h 24"/>
                <a:gd name="T18" fmla="*/ 6 w 260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0" h="24">
                  <a:moveTo>
                    <a:pt x="260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260" y="0"/>
                  </a:lnTo>
                  <a:lnTo>
                    <a:pt x="260" y="24"/>
                  </a:lnTo>
                  <a:close/>
                  <a:moveTo>
                    <a:pt x="6" y="18"/>
                  </a:moveTo>
                  <a:lnTo>
                    <a:pt x="254" y="18"/>
                  </a:lnTo>
                  <a:lnTo>
                    <a:pt x="254" y="4"/>
                  </a:lnTo>
                  <a:lnTo>
                    <a:pt x="6" y="4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9" name="Rectangle 1484"/>
            <p:cNvSpPr>
              <a:spLocks noChangeArrowheads="1"/>
            </p:cNvSpPr>
            <p:nvPr/>
          </p:nvSpPr>
          <p:spPr bwMode="auto">
            <a:xfrm>
              <a:off x="4418677" y="2904084"/>
              <a:ext cx="30830" cy="33881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0" name="Freeform 1485"/>
            <p:cNvSpPr>
              <a:spLocks noEditPoints="1"/>
            </p:cNvSpPr>
            <p:nvPr/>
          </p:nvSpPr>
          <p:spPr bwMode="auto">
            <a:xfrm>
              <a:off x="4411825" y="2900554"/>
              <a:ext cx="41107" cy="345870"/>
            </a:xfrm>
            <a:custGeom>
              <a:avLst/>
              <a:gdLst>
                <a:gd name="T0" fmla="*/ 24 w 24"/>
                <a:gd name="T1" fmla="*/ 196 h 196"/>
                <a:gd name="T2" fmla="*/ 0 w 24"/>
                <a:gd name="T3" fmla="*/ 196 h 196"/>
                <a:gd name="T4" fmla="*/ 0 w 24"/>
                <a:gd name="T5" fmla="*/ 0 h 196"/>
                <a:gd name="T6" fmla="*/ 24 w 24"/>
                <a:gd name="T7" fmla="*/ 0 h 196"/>
                <a:gd name="T8" fmla="*/ 24 w 24"/>
                <a:gd name="T9" fmla="*/ 196 h 196"/>
                <a:gd name="T10" fmla="*/ 6 w 24"/>
                <a:gd name="T11" fmla="*/ 190 h 196"/>
                <a:gd name="T12" fmla="*/ 18 w 24"/>
                <a:gd name="T13" fmla="*/ 190 h 196"/>
                <a:gd name="T14" fmla="*/ 18 w 24"/>
                <a:gd name="T15" fmla="*/ 4 h 196"/>
                <a:gd name="T16" fmla="*/ 6 w 24"/>
                <a:gd name="T17" fmla="*/ 4 h 196"/>
                <a:gd name="T18" fmla="*/ 6 w 24"/>
                <a:gd name="T19" fmla="*/ 19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196">
                  <a:moveTo>
                    <a:pt x="24" y="196"/>
                  </a:moveTo>
                  <a:lnTo>
                    <a:pt x="0" y="196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196"/>
                  </a:lnTo>
                  <a:close/>
                  <a:moveTo>
                    <a:pt x="6" y="190"/>
                  </a:moveTo>
                  <a:lnTo>
                    <a:pt x="18" y="190"/>
                  </a:lnTo>
                  <a:lnTo>
                    <a:pt x="18" y="4"/>
                  </a:lnTo>
                  <a:lnTo>
                    <a:pt x="6" y="4"/>
                  </a:lnTo>
                  <a:lnTo>
                    <a:pt x="6" y="19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1" name="Rectangle 1486"/>
            <p:cNvSpPr>
              <a:spLocks noChangeArrowheads="1"/>
            </p:cNvSpPr>
            <p:nvPr/>
          </p:nvSpPr>
          <p:spPr bwMode="auto">
            <a:xfrm>
              <a:off x="4247396" y="3105253"/>
              <a:ext cx="34256" cy="13764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2" name="Freeform 1487"/>
            <p:cNvSpPr>
              <a:spLocks noEditPoints="1"/>
            </p:cNvSpPr>
            <p:nvPr/>
          </p:nvSpPr>
          <p:spPr bwMode="auto">
            <a:xfrm>
              <a:off x="4240545" y="3101724"/>
              <a:ext cx="47959" cy="144701"/>
            </a:xfrm>
            <a:custGeom>
              <a:avLst/>
              <a:gdLst>
                <a:gd name="T0" fmla="*/ 28 w 28"/>
                <a:gd name="T1" fmla="*/ 82 h 82"/>
                <a:gd name="T2" fmla="*/ 0 w 28"/>
                <a:gd name="T3" fmla="*/ 82 h 82"/>
                <a:gd name="T4" fmla="*/ 0 w 28"/>
                <a:gd name="T5" fmla="*/ 0 h 82"/>
                <a:gd name="T6" fmla="*/ 28 w 28"/>
                <a:gd name="T7" fmla="*/ 0 h 82"/>
                <a:gd name="T8" fmla="*/ 28 w 28"/>
                <a:gd name="T9" fmla="*/ 82 h 82"/>
                <a:gd name="T10" fmla="*/ 6 w 28"/>
                <a:gd name="T11" fmla="*/ 76 h 82"/>
                <a:gd name="T12" fmla="*/ 22 w 28"/>
                <a:gd name="T13" fmla="*/ 76 h 82"/>
                <a:gd name="T14" fmla="*/ 22 w 28"/>
                <a:gd name="T15" fmla="*/ 6 h 82"/>
                <a:gd name="T16" fmla="*/ 6 w 28"/>
                <a:gd name="T17" fmla="*/ 6 h 82"/>
                <a:gd name="T18" fmla="*/ 6 w 28"/>
                <a:gd name="T19" fmla="*/ 7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82">
                  <a:moveTo>
                    <a:pt x="28" y="82"/>
                  </a:moveTo>
                  <a:lnTo>
                    <a:pt x="0" y="82"/>
                  </a:lnTo>
                  <a:lnTo>
                    <a:pt x="0" y="0"/>
                  </a:lnTo>
                  <a:lnTo>
                    <a:pt x="28" y="0"/>
                  </a:lnTo>
                  <a:lnTo>
                    <a:pt x="28" y="82"/>
                  </a:lnTo>
                  <a:close/>
                  <a:moveTo>
                    <a:pt x="6" y="76"/>
                  </a:moveTo>
                  <a:lnTo>
                    <a:pt x="22" y="76"/>
                  </a:lnTo>
                  <a:lnTo>
                    <a:pt x="22" y="6"/>
                  </a:lnTo>
                  <a:lnTo>
                    <a:pt x="6" y="6"/>
                  </a:lnTo>
                  <a:lnTo>
                    <a:pt x="6" y="7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3" name="Freeform 1488"/>
            <p:cNvSpPr>
              <a:spLocks/>
            </p:cNvSpPr>
            <p:nvPr/>
          </p:nvSpPr>
          <p:spPr bwMode="auto">
            <a:xfrm>
              <a:off x="4278227" y="2462922"/>
              <a:ext cx="10277" cy="247050"/>
            </a:xfrm>
            <a:custGeom>
              <a:avLst/>
              <a:gdLst>
                <a:gd name="T0" fmla="*/ 2 w 6"/>
                <a:gd name="T1" fmla="*/ 140 h 140"/>
                <a:gd name="T2" fmla="*/ 2 w 6"/>
                <a:gd name="T3" fmla="*/ 140 h 140"/>
                <a:gd name="T4" fmla="*/ 0 w 6"/>
                <a:gd name="T5" fmla="*/ 140 h 140"/>
                <a:gd name="T6" fmla="*/ 0 w 6"/>
                <a:gd name="T7" fmla="*/ 138 h 140"/>
                <a:gd name="T8" fmla="*/ 0 w 6"/>
                <a:gd name="T9" fmla="*/ 4 h 140"/>
                <a:gd name="T10" fmla="*/ 0 w 6"/>
                <a:gd name="T11" fmla="*/ 4 h 140"/>
                <a:gd name="T12" fmla="*/ 0 w 6"/>
                <a:gd name="T13" fmla="*/ 2 h 140"/>
                <a:gd name="T14" fmla="*/ 2 w 6"/>
                <a:gd name="T15" fmla="*/ 0 h 140"/>
                <a:gd name="T16" fmla="*/ 2 w 6"/>
                <a:gd name="T17" fmla="*/ 0 h 140"/>
                <a:gd name="T18" fmla="*/ 4 w 6"/>
                <a:gd name="T19" fmla="*/ 2 h 140"/>
                <a:gd name="T20" fmla="*/ 6 w 6"/>
                <a:gd name="T21" fmla="*/ 4 h 140"/>
                <a:gd name="T22" fmla="*/ 6 w 6"/>
                <a:gd name="T23" fmla="*/ 138 h 140"/>
                <a:gd name="T24" fmla="*/ 6 w 6"/>
                <a:gd name="T25" fmla="*/ 138 h 140"/>
                <a:gd name="T26" fmla="*/ 4 w 6"/>
                <a:gd name="T27" fmla="*/ 140 h 140"/>
                <a:gd name="T28" fmla="*/ 2 w 6"/>
                <a:gd name="T29" fmla="*/ 140 h 140"/>
                <a:gd name="T30" fmla="*/ 2 w 6"/>
                <a:gd name="T3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40">
                  <a:moveTo>
                    <a:pt x="2" y="140"/>
                  </a:moveTo>
                  <a:lnTo>
                    <a:pt x="2" y="140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4" y="140"/>
                  </a:lnTo>
                  <a:lnTo>
                    <a:pt x="2" y="140"/>
                  </a:lnTo>
                  <a:lnTo>
                    <a:pt x="2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4" name="Rectangle 1489"/>
            <p:cNvSpPr>
              <a:spLocks noChangeArrowheads="1"/>
            </p:cNvSpPr>
            <p:nvPr/>
          </p:nvSpPr>
          <p:spPr bwMode="auto">
            <a:xfrm>
              <a:off x="3874005" y="3073489"/>
              <a:ext cx="407648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5" name="Freeform 1490"/>
            <p:cNvSpPr>
              <a:spLocks noEditPoints="1"/>
            </p:cNvSpPr>
            <p:nvPr/>
          </p:nvSpPr>
          <p:spPr bwMode="auto">
            <a:xfrm>
              <a:off x="3870579" y="3069960"/>
              <a:ext cx="417925" cy="42351"/>
            </a:xfrm>
            <a:custGeom>
              <a:avLst/>
              <a:gdLst>
                <a:gd name="T0" fmla="*/ 244 w 244"/>
                <a:gd name="T1" fmla="*/ 24 h 24"/>
                <a:gd name="T2" fmla="*/ 0 w 244"/>
                <a:gd name="T3" fmla="*/ 24 h 24"/>
                <a:gd name="T4" fmla="*/ 0 w 244"/>
                <a:gd name="T5" fmla="*/ 0 h 24"/>
                <a:gd name="T6" fmla="*/ 244 w 244"/>
                <a:gd name="T7" fmla="*/ 0 h 24"/>
                <a:gd name="T8" fmla="*/ 244 w 244"/>
                <a:gd name="T9" fmla="*/ 24 h 24"/>
                <a:gd name="T10" fmla="*/ 6 w 244"/>
                <a:gd name="T11" fmla="*/ 18 h 24"/>
                <a:gd name="T12" fmla="*/ 238 w 244"/>
                <a:gd name="T13" fmla="*/ 18 h 24"/>
                <a:gd name="T14" fmla="*/ 238 w 244"/>
                <a:gd name="T15" fmla="*/ 6 h 24"/>
                <a:gd name="T16" fmla="*/ 6 w 244"/>
                <a:gd name="T17" fmla="*/ 6 h 24"/>
                <a:gd name="T18" fmla="*/ 6 w 244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4" h="24">
                  <a:moveTo>
                    <a:pt x="24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244" y="0"/>
                  </a:lnTo>
                  <a:lnTo>
                    <a:pt x="244" y="24"/>
                  </a:lnTo>
                  <a:close/>
                  <a:moveTo>
                    <a:pt x="6" y="18"/>
                  </a:moveTo>
                  <a:lnTo>
                    <a:pt x="238" y="18"/>
                  </a:lnTo>
                  <a:lnTo>
                    <a:pt x="238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6" name="Rectangle 1491"/>
            <p:cNvSpPr>
              <a:spLocks noChangeArrowheads="1"/>
            </p:cNvSpPr>
            <p:nvPr/>
          </p:nvSpPr>
          <p:spPr bwMode="auto">
            <a:xfrm>
              <a:off x="3945942" y="3105253"/>
              <a:ext cx="34256" cy="46939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7" name="Freeform 1492"/>
            <p:cNvSpPr>
              <a:spLocks noEditPoints="1"/>
            </p:cNvSpPr>
            <p:nvPr/>
          </p:nvSpPr>
          <p:spPr bwMode="auto">
            <a:xfrm>
              <a:off x="3939091" y="3101724"/>
              <a:ext cx="44533" cy="479983"/>
            </a:xfrm>
            <a:custGeom>
              <a:avLst/>
              <a:gdLst>
                <a:gd name="T0" fmla="*/ 26 w 26"/>
                <a:gd name="T1" fmla="*/ 272 h 272"/>
                <a:gd name="T2" fmla="*/ 0 w 26"/>
                <a:gd name="T3" fmla="*/ 272 h 272"/>
                <a:gd name="T4" fmla="*/ 0 w 26"/>
                <a:gd name="T5" fmla="*/ 0 h 272"/>
                <a:gd name="T6" fmla="*/ 26 w 26"/>
                <a:gd name="T7" fmla="*/ 0 h 272"/>
                <a:gd name="T8" fmla="*/ 26 w 26"/>
                <a:gd name="T9" fmla="*/ 272 h 272"/>
                <a:gd name="T10" fmla="*/ 6 w 26"/>
                <a:gd name="T11" fmla="*/ 266 h 272"/>
                <a:gd name="T12" fmla="*/ 20 w 26"/>
                <a:gd name="T13" fmla="*/ 266 h 272"/>
                <a:gd name="T14" fmla="*/ 20 w 26"/>
                <a:gd name="T15" fmla="*/ 6 h 272"/>
                <a:gd name="T16" fmla="*/ 6 w 26"/>
                <a:gd name="T17" fmla="*/ 6 h 272"/>
                <a:gd name="T18" fmla="*/ 6 w 26"/>
                <a:gd name="T19" fmla="*/ 26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272">
                  <a:moveTo>
                    <a:pt x="26" y="272"/>
                  </a:moveTo>
                  <a:lnTo>
                    <a:pt x="0" y="272"/>
                  </a:lnTo>
                  <a:lnTo>
                    <a:pt x="0" y="0"/>
                  </a:lnTo>
                  <a:lnTo>
                    <a:pt x="26" y="0"/>
                  </a:lnTo>
                  <a:lnTo>
                    <a:pt x="26" y="272"/>
                  </a:lnTo>
                  <a:close/>
                  <a:moveTo>
                    <a:pt x="6" y="266"/>
                  </a:moveTo>
                  <a:lnTo>
                    <a:pt x="20" y="266"/>
                  </a:lnTo>
                  <a:lnTo>
                    <a:pt x="20" y="6"/>
                  </a:lnTo>
                  <a:lnTo>
                    <a:pt x="6" y="6"/>
                  </a:lnTo>
                  <a:lnTo>
                    <a:pt x="6" y="26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8" name="Rectangle 1493"/>
            <p:cNvSpPr>
              <a:spLocks noChangeArrowheads="1"/>
            </p:cNvSpPr>
            <p:nvPr/>
          </p:nvSpPr>
          <p:spPr bwMode="auto">
            <a:xfrm>
              <a:off x="4202863" y="3105253"/>
              <a:ext cx="37682" cy="204699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9" name="Rectangle 1494"/>
            <p:cNvSpPr>
              <a:spLocks noChangeArrowheads="1"/>
            </p:cNvSpPr>
            <p:nvPr/>
          </p:nvSpPr>
          <p:spPr bwMode="auto">
            <a:xfrm>
              <a:off x="4452933" y="2769971"/>
              <a:ext cx="41107" cy="539981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0" name="Rectangle 1495"/>
            <p:cNvSpPr>
              <a:spLocks noChangeArrowheads="1"/>
            </p:cNvSpPr>
            <p:nvPr/>
          </p:nvSpPr>
          <p:spPr bwMode="auto">
            <a:xfrm>
              <a:off x="4178884" y="2769971"/>
              <a:ext cx="339135" cy="31764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1" name="Freeform 1496"/>
            <p:cNvSpPr>
              <a:spLocks noEditPoints="1"/>
            </p:cNvSpPr>
            <p:nvPr/>
          </p:nvSpPr>
          <p:spPr bwMode="auto">
            <a:xfrm>
              <a:off x="4175458" y="2766441"/>
              <a:ext cx="349412" cy="42351"/>
            </a:xfrm>
            <a:custGeom>
              <a:avLst/>
              <a:gdLst>
                <a:gd name="T0" fmla="*/ 204 w 204"/>
                <a:gd name="T1" fmla="*/ 24 h 24"/>
                <a:gd name="T2" fmla="*/ 0 w 204"/>
                <a:gd name="T3" fmla="*/ 24 h 24"/>
                <a:gd name="T4" fmla="*/ 0 w 204"/>
                <a:gd name="T5" fmla="*/ 0 h 24"/>
                <a:gd name="T6" fmla="*/ 204 w 204"/>
                <a:gd name="T7" fmla="*/ 0 h 24"/>
                <a:gd name="T8" fmla="*/ 204 w 204"/>
                <a:gd name="T9" fmla="*/ 24 h 24"/>
                <a:gd name="T10" fmla="*/ 6 w 204"/>
                <a:gd name="T11" fmla="*/ 18 h 24"/>
                <a:gd name="T12" fmla="*/ 198 w 204"/>
                <a:gd name="T13" fmla="*/ 18 h 24"/>
                <a:gd name="T14" fmla="*/ 198 w 204"/>
                <a:gd name="T15" fmla="*/ 6 h 24"/>
                <a:gd name="T16" fmla="*/ 6 w 204"/>
                <a:gd name="T17" fmla="*/ 6 h 24"/>
                <a:gd name="T18" fmla="*/ 6 w 204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4" h="24">
                  <a:moveTo>
                    <a:pt x="20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204" y="0"/>
                  </a:lnTo>
                  <a:lnTo>
                    <a:pt x="204" y="24"/>
                  </a:lnTo>
                  <a:close/>
                  <a:moveTo>
                    <a:pt x="6" y="18"/>
                  </a:moveTo>
                  <a:lnTo>
                    <a:pt x="198" y="18"/>
                  </a:lnTo>
                  <a:lnTo>
                    <a:pt x="198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2" name="Rectangle 1497"/>
            <p:cNvSpPr>
              <a:spLocks noChangeArrowheads="1"/>
            </p:cNvSpPr>
            <p:nvPr/>
          </p:nvSpPr>
          <p:spPr bwMode="auto">
            <a:xfrm>
              <a:off x="4192586" y="2801734"/>
              <a:ext cx="41107" cy="102349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3" name="Rectangle 1498"/>
            <p:cNvSpPr>
              <a:spLocks noChangeArrowheads="1"/>
            </p:cNvSpPr>
            <p:nvPr/>
          </p:nvSpPr>
          <p:spPr bwMode="auto">
            <a:xfrm>
              <a:off x="4213140" y="3309952"/>
              <a:ext cx="270623" cy="98820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4" name="Freeform 1499"/>
            <p:cNvSpPr>
              <a:spLocks noEditPoints="1"/>
            </p:cNvSpPr>
            <p:nvPr/>
          </p:nvSpPr>
          <p:spPr bwMode="auto">
            <a:xfrm>
              <a:off x="4209714" y="3306422"/>
              <a:ext cx="280900" cy="105879"/>
            </a:xfrm>
            <a:custGeom>
              <a:avLst/>
              <a:gdLst>
                <a:gd name="T0" fmla="*/ 164 w 164"/>
                <a:gd name="T1" fmla="*/ 60 h 60"/>
                <a:gd name="T2" fmla="*/ 0 w 164"/>
                <a:gd name="T3" fmla="*/ 60 h 60"/>
                <a:gd name="T4" fmla="*/ 0 w 164"/>
                <a:gd name="T5" fmla="*/ 0 h 60"/>
                <a:gd name="T6" fmla="*/ 164 w 164"/>
                <a:gd name="T7" fmla="*/ 0 h 60"/>
                <a:gd name="T8" fmla="*/ 164 w 164"/>
                <a:gd name="T9" fmla="*/ 60 h 60"/>
                <a:gd name="T10" fmla="*/ 6 w 164"/>
                <a:gd name="T11" fmla="*/ 54 h 60"/>
                <a:gd name="T12" fmla="*/ 158 w 164"/>
                <a:gd name="T13" fmla="*/ 54 h 60"/>
                <a:gd name="T14" fmla="*/ 158 w 164"/>
                <a:gd name="T15" fmla="*/ 6 h 60"/>
                <a:gd name="T16" fmla="*/ 6 w 164"/>
                <a:gd name="T17" fmla="*/ 6 h 60"/>
                <a:gd name="T18" fmla="*/ 6 w 164"/>
                <a:gd name="T19" fmla="*/ 5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4" h="60">
                  <a:moveTo>
                    <a:pt x="164" y="60"/>
                  </a:moveTo>
                  <a:lnTo>
                    <a:pt x="0" y="60"/>
                  </a:lnTo>
                  <a:lnTo>
                    <a:pt x="0" y="0"/>
                  </a:lnTo>
                  <a:lnTo>
                    <a:pt x="164" y="0"/>
                  </a:lnTo>
                  <a:lnTo>
                    <a:pt x="164" y="60"/>
                  </a:lnTo>
                  <a:close/>
                  <a:moveTo>
                    <a:pt x="6" y="54"/>
                  </a:moveTo>
                  <a:lnTo>
                    <a:pt x="158" y="54"/>
                  </a:lnTo>
                  <a:lnTo>
                    <a:pt x="158" y="6"/>
                  </a:lnTo>
                  <a:lnTo>
                    <a:pt x="6" y="6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5" name="Rectangle 1500"/>
            <p:cNvSpPr>
              <a:spLocks noChangeArrowheads="1"/>
            </p:cNvSpPr>
            <p:nvPr/>
          </p:nvSpPr>
          <p:spPr bwMode="auto">
            <a:xfrm>
              <a:off x="4315908" y="3408772"/>
              <a:ext cx="65087" cy="98820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6" name="Freeform 1501"/>
            <p:cNvSpPr>
              <a:spLocks noEditPoints="1"/>
            </p:cNvSpPr>
            <p:nvPr/>
          </p:nvSpPr>
          <p:spPr bwMode="auto">
            <a:xfrm>
              <a:off x="4312483" y="3401713"/>
              <a:ext cx="71938" cy="112937"/>
            </a:xfrm>
            <a:custGeom>
              <a:avLst/>
              <a:gdLst>
                <a:gd name="T0" fmla="*/ 42 w 42"/>
                <a:gd name="T1" fmla="*/ 64 h 64"/>
                <a:gd name="T2" fmla="*/ 0 w 42"/>
                <a:gd name="T3" fmla="*/ 64 h 64"/>
                <a:gd name="T4" fmla="*/ 0 w 42"/>
                <a:gd name="T5" fmla="*/ 0 h 64"/>
                <a:gd name="T6" fmla="*/ 42 w 42"/>
                <a:gd name="T7" fmla="*/ 0 h 64"/>
                <a:gd name="T8" fmla="*/ 42 w 42"/>
                <a:gd name="T9" fmla="*/ 64 h 64"/>
                <a:gd name="T10" fmla="*/ 6 w 42"/>
                <a:gd name="T11" fmla="*/ 58 h 64"/>
                <a:gd name="T12" fmla="*/ 38 w 42"/>
                <a:gd name="T13" fmla="*/ 58 h 64"/>
                <a:gd name="T14" fmla="*/ 38 w 42"/>
                <a:gd name="T15" fmla="*/ 6 h 64"/>
                <a:gd name="T16" fmla="*/ 6 w 42"/>
                <a:gd name="T17" fmla="*/ 6 h 64"/>
                <a:gd name="T18" fmla="*/ 6 w 42"/>
                <a:gd name="T19" fmla="*/ 58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64">
                  <a:moveTo>
                    <a:pt x="42" y="64"/>
                  </a:moveTo>
                  <a:lnTo>
                    <a:pt x="0" y="64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64"/>
                  </a:lnTo>
                  <a:close/>
                  <a:moveTo>
                    <a:pt x="6" y="58"/>
                  </a:moveTo>
                  <a:lnTo>
                    <a:pt x="38" y="58"/>
                  </a:lnTo>
                  <a:lnTo>
                    <a:pt x="38" y="6"/>
                  </a:lnTo>
                  <a:lnTo>
                    <a:pt x="6" y="6"/>
                  </a:lnTo>
                  <a:lnTo>
                    <a:pt x="6" y="5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7" name="Rectangle 1502"/>
            <p:cNvSpPr>
              <a:spLocks noChangeArrowheads="1"/>
            </p:cNvSpPr>
            <p:nvPr/>
          </p:nvSpPr>
          <p:spPr bwMode="auto">
            <a:xfrm>
              <a:off x="4178884" y="3444065"/>
              <a:ext cx="137024" cy="16587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8" name="Freeform 1503"/>
            <p:cNvSpPr>
              <a:spLocks noEditPoints="1"/>
            </p:cNvSpPr>
            <p:nvPr/>
          </p:nvSpPr>
          <p:spPr bwMode="auto">
            <a:xfrm>
              <a:off x="4175458" y="3437006"/>
              <a:ext cx="147301" cy="176464"/>
            </a:xfrm>
            <a:custGeom>
              <a:avLst/>
              <a:gdLst>
                <a:gd name="T0" fmla="*/ 86 w 86"/>
                <a:gd name="T1" fmla="*/ 100 h 100"/>
                <a:gd name="T2" fmla="*/ 0 w 86"/>
                <a:gd name="T3" fmla="*/ 100 h 100"/>
                <a:gd name="T4" fmla="*/ 0 w 86"/>
                <a:gd name="T5" fmla="*/ 0 h 100"/>
                <a:gd name="T6" fmla="*/ 86 w 86"/>
                <a:gd name="T7" fmla="*/ 0 h 100"/>
                <a:gd name="T8" fmla="*/ 86 w 86"/>
                <a:gd name="T9" fmla="*/ 100 h 100"/>
                <a:gd name="T10" fmla="*/ 6 w 86"/>
                <a:gd name="T11" fmla="*/ 96 h 100"/>
                <a:gd name="T12" fmla="*/ 80 w 86"/>
                <a:gd name="T13" fmla="*/ 96 h 100"/>
                <a:gd name="T14" fmla="*/ 80 w 86"/>
                <a:gd name="T15" fmla="*/ 6 h 100"/>
                <a:gd name="T16" fmla="*/ 6 w 86"/>
                <a:gd name="T17" fmla="*/ 6 h 100"/>
                <a:gd name="T18" fmla="*/ 6 w 86"/>
                <a:gd name="T1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100">
                  <a:moveTo>
                    <a:pt x="86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100"/>
                  </a:lnTo>
                  <a:close/>
                  <a:moveTo>
                    <a:pt x="6" y="96"/>
                  </a:moveTo>
                  <a:lnTo>
                    <a:pt x="80" y="96"/>
                  </a:lnTo>
                  <a:lnTo>
                    <a:pt x="80" y="6"/>
                  </a:lnTo>
                  <a:lnTo>
                    <a:pt x="6" y="6"/>
                  </a:lnTo>
                  <a:lnTo>
                    <a:pt x="6" y="9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9" name="Rectangle 1504"/>
            <p:cNvSpPr>
              <a:spLocks noChangeArrowheads="1"/>
            </p:cNvSpPr>
            <p:nvPr/>
          </p:nvSpPr>
          <p:spPr bwMode="auto">
            <a:xfrm>
              <a:off x="4380995" y="3444065"/>
              <a:ext cx="137024" cy="16587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0" name="Freeform 1505"/>
            <p:cNvSpPr>
              <a:spLocks noEditPoints="1"/>
            </p:cNvSpPr>
            <p:nvPr/>
          </p:nvSpPr>
          <p:spPr bwMode="auto">
            <a:xfrm>
              <a:off x="4377569" y="3437006"/>
              <a:ext cx="147301" cy="176464"/>
            </a:xfrm>
            <a:custGeom>
              <a:avLst/>
              <a:gdLst>
                <a:gd name="T0" fmla="*/ 86 w 86"/>
                <a:gd name="T1" fmla="*/ 100 h 100"/>
                <a:gd name="T2" fmla="*/ 0 w 86"/>
                <a:gd name="T3" fmla="*/ 100 h 100"/>
                <a:gd name="T4" fmla="*/ 0 w 86"/>
                <a:gd name="T5" fmla="*/ 0 h 100"/>
                <a:gd name="T6" fmla="*/ 86 w 86"/>
                <a:gd name="T7" fmla="*/ 0 h 100"/>
                <a:gd name="T8" fmla="*/ 86 w 86"/>
                <a:gd name="T9" fmla="*/ 100 h 100"/>
                <a:gd name="T10" fmla="*/ 4 w 86"/>
                <a:gd name="T11" fmla="*/ 96 h 100"/>
                <a:gd name="T12" fmla="*/ 80 w 86"/>
                <a:gd name="T13" fmla="*/ 96 h 100"/>
                <a:gd name="T14" fmla="*/ 80 w 86"/>
                <a:gd name="T15" fmla="*/ 6 h 100"/>
                <a:gd name="T16" fmla="*/ 4 w 86"/>
                <a:gd name="T17" fmla="*/ 6 h 100"/>
                <a:gd name="T18" fmla="*/ 4 w 86"/>
                <a:gd name="T1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" h="100">
                  <a:moveTo>
                    <a:pt x="86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86" y="0"/>
                  </a:lnTo>
                  <a:lnTo>
                    <a:pt x="86" y="100"/>
                  </a:lnTo>
                  <a:close/>
                  <a:moveTo>
                    <a:pt x="4" y="96"/>
                  </a:moveTo>
                  <a:lnTo>
                    <a:pt x="80" y="96"/>
                  </a:lnTo>
                  <a:lnTo>
                    <a:pt x="80" y="6"/>
                  </a:lnTo>
                  <a:lnTo>
                    <a:pt x="4" y="6"/>
                  </a:lnTo>
                  <a:lnTo>
                    <a:pt x="4" y="9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1" name="Rectangle 1506"/>
            <p:cNvSpPr>
              <a:spLocks noChangeArrowheads="1"/>
            </p:cNvSpPr>
            <p:nvPr/>
          </p:nvSpPr>
          <p:spPr bwMode="auto">
            <a:xfrm>
              <a:off x="4113797" y="3609941"/>
              <a:ext cx="472734" cy="7058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2" name="Freeform 1507"/>
            <p:cNvSpPr>
              <a:spLocks noEditPoints="1"/>
            </p:cNvSpPr>
            <p:nvPr/>
          </p:nvSpPr>
          <p:spPr bwMode="auto">
            <a:xfrm>
              <a:off x="4106946" y="3606412"/>
              <a:ext cx="483011" cy="77644"/>
            </a:xfrm>
            <a:custGeom>
              <a:avLst/>
              <a:gdLst>
                <a:gd name="T0" fmla="*/ 282 w 282"/>
                <a:gd name="T1" fmla="*/ 44 h 44"/>
                <a:gd name="T2" fmla="*/ 0 w 282"/>
                <a:gd name="T3" fmla="*/ 44 h 44"/>
                <a:gd name="T4" fmla="*/ 0 w 282"/>
                <a:gd name="T5" fmla="*/ 0 h 44"/>
                <a:gd name="T6" fmla="*/ 282 w 282"/>
                <a:gd name="T7" fmla="*/ 0 h 44"/>
                <a:gd name="T8" fmla="*/ 282 w 282"/>
                <a:gd name="T9" fmla="*/ 44 h 44"/>
                <a:gd name="T10" fmla="*/ 6 w 282"/>
                <a:gd name="T11" fmla="*/ 38 h 44"/>
                <a:gd name="T12" fmla="*/ 276 w 282"/>
                <a:gd name="T13" fmla="*/ 38 h 44"/>
                <a:gd name="T14" fmla="*/ 276 w 282"/>
                <a:gd name="T15" fmla="*/ 4 h 44"/>
                <a:gd name="T16" fmla="*/ 6 w 282"/>
                <a:gd name="T17" fmla="*/ 4 h 44"/>
                <a:gd name="T18" fmla="*/ 6 w 282"/>
                <a:gd name="T19" fmla="*/ 3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2" h="44">
                  <a:moveTo>
                    <a:pt x="282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282" y="0"/>
                  </a:lnTo>
                  <a:lnTo>
                    <a:pt x="282" y="44"/>
                  </a:lnTo>
                  <a:close/>
                  <a:moveTo>
                    <a:pt x="6" y="38"/>
                  </a:moveTo>
                  <a:lnTo>
                    <a:pt x="276" y="38"/>
                  </a:lnTo>
                  <a:lnTo>
                    <a:pt x="276" y="4"/>
                  </a:lnTo>
                  <a:lnTo>
                    <a:pt x="6" y="4"/>
                  </a:lnTo>
                  <a:lnTo>
                    <a:pt x="6" y="3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3" name="Rectangle 1508"/>
            <p:cNvSpPr>
              <a:spLocks noChangeArrowheads="1"/>
            </p:cNvSpPr>
            <p:nvPr/>
          </p:nvSpPr>
          <p:spPr bwMode="auto">
            <a:xfrm>
              <a:off x="3945942" y="3574648"/>
              <a:ext cx="232942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4" name="Freeform 1509"/>
            <p:cNvSpPr>
              <a:spLocks noEditPoints="1"/>
            </p:cNvSpPr>
            <p:nvPr/>
          </p:nvSpPr>
          <p:spPr bwMode="auto">
            <a:xfrm>
              <a:off x="3939091" y="3571119"/>
              <a:ext cx="246644" cy="42351"/>
            </a:xfrm>
            <a:custGeom>
              <a:avLst/>
              <a:gdLst>
                <a:gd name="T0" fmla="*/ 144 w 144"/>
                <a:gd name="T1" fmla="*/ 24 h 24"/>
                <a:gd name="T2" fmla="*/ 0 w 144"/>
                <a:gd name="T3" fmla="*/ 24 h 24"/>
                <a:gd name="T4" fmla="*/ 0 w 144"/>
                <a:gd name="T5" fmla="*/ 0 h 24"/>
                <a:gd name="T6" fmla="*/ 144 w 144"/>
                <a:gd name="T7" fmla="*/ 0 h 24"/>
                <a:gd name="T8" fmla="*/ 144 w 144"/>
                <a:gd name="T9" fmla="*/ 24 h 24"/>
                <a:gd name="T10" fmla="*/ 6 w 144"/>
                <a:gd name="T11" fmla="*/ 20 h 24"/>
                <a:gd name="T12" fmla="*/ 138 w 144"/>
                <a:gd name="T13" fmla="*/ 20 h 24"/>
                <a:gd name="T14" fmla="*/ 138 w 144"/>
                <a:gd name="T15" fmla="*/ 6 h 24"/>
                <a:gd name="T16" fmla="*/ 6 w 144"/>
                <a:gd name="T17" fmla="*/ 6 h 24"/>
                <a:gd name="T18" fmla="*/ 6 w 144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4" h="24">
                  <a:moveTo>
                    <a:pt x="14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144" y="0"/>
                  </a:lnTo>
                  <a:lnTo>
                    <a:pt x="144" y="24"/>
                  </a:lnTo>
                  <a:close/>
                  <a:moveTo>
                    <a:pt x="6" y="20"/>
                  </a:moveTo>
                  <a:lnTo>
                    <a:pt x="138" y="20"/>
                  </a:lnTo>
                  <a:lnTo>
                    <a:pt x="138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5" name="Rectangle 1510"/>
            <p:cNvSpPr>
              <a:spLocks noChangeArrowheads="1"/>
            </p:cNvSpPr>
            <p:nvPr/>
          </p:nvSpPr>
          <p:spPr bwMode="auto">
            <a:xfrm>
              <a:off x="4518019" y="3574648"/>
              <a:ext cx="202111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6" name="Freeform 1511"/>
            <p:cNvSpPr>
              <a:spLocks noEditPoints="1"/>
            </p:cNvSpPr>
            <p:nvPr/>
          </p:nvSpPr>
          <p:spPr bwMode="auto">
            <a:xfrm>
              <a:off x="4514594" y="3571119"/>
              <a:ext cx="208962" cy="42351"/>
            </a:xfrm>
            <a:custGeom>
              <a:avLst/>
              <a:gdLst>
                <a:gd name="T0" fmla="*/ 122 w 122"/>
                <a:gd name="T1" fmla="*/ 24 h 24"/>
                <a:gd name="T2" fmla="*/ 0 w 122"/>
                <a:gd name="T3" fmla="*/ 24 h 24"/>
                <a:gd name="T4" fmla="*/ 0 w 122"/>
                <a:gd name="T5" fmla="*/ 0 h 24"/>
                <a:gd name="T6" fmla="*/ 122 w 122"/>
                <a:gd name="T7" fmla="*/ 0 h 24"/>
                <a:gd name="T8" fmla="*/ 122 w 122"/>
                <a:gd name="T9" fmla="*/ 24 h 24"/>
                <a:gd name="T10" fmla="*/ 6 w 122"/>
                <a:gd name="T11" fmla="*/ 20 h 24"/>
                <a:gd name="T12" fmla="*/ 116 w 122"/>
                <a:gd name="T13" fmla="*/ 20 h 24"/>
                <a:gd name="T14" fmla="*/ 116 w 122"/>
                <a:gd name="T15" fmla="*/ 6 h 24"/>
                <a:gd name="T16" fmla="*/ 6 w 122"/>
                <a:gd name="T17" fmla="*/ 6 h 24"/>
                <a:gd name="T18" fmla="*/ 6 w 122"/>
                <a:gd name="T19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24">
                  <a:moveTo>
                    <a:pt x="122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122" y="0"/>
                  </a:lnTo>
                  <a:lnTo>
                    <a:pt x="122" y="24"/>
                  </a:lnTo>
                  <a:close/>
                  <a:moveTo>
                    <a:pt x="6" y="20"/>
                  </a:moveTo>
                  <a:lnTo>
                    <a:pt x="116" y="20"/>
                  </a:lnTo>
                  <a:lnTo>
                    <a:pt x="116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7" name="Rectangle 1512"/>
            <p:cNvSpPr>
              <a:spLocks noChangeArrowheads="1"/>
            </p:cNvSpPr>
            <p:nvPr/>
          </p:nvSpPr>
          <p:spPr bwMode="auto">
            <a:xfrm>
              <a:off x="4685874" y="3105253"/>
              <a:ext cx="34256" cy="46939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8" name="Freeform 1513"/>
            <p:cNvSpPr>
              <a:spLocks noEditPoints="1"/>
            </p:cNvSpPr>
            <p:nvPr/>
          </p:nvSpPr>
          <p:spPr bwMode="auto">
            <a:xfrm>
              <a:off x="4682449" y="3101724"/>
              <a:ext cx="41107" cy="479983"/>
            </a:xfrm>
            <a:custGeom>
              <a:avLst/>
              <a:gdLst>
                <a:gd name="T0" fmla="*/ 24 w 24"/>
                <a:gd name="T1" fmla="*/ 272 h 272"/>
                <a:gd name="T2" fmla="*/ 0 w 24"/>
                <a:gd name="T3" fmla="*/ 272 h 272"/>
                <a:gd name="T4" fmla="*/ 0 w 24"/>
                <a:gd name="T5" fmla="*/ 0 h 272"/>
                <a:gd name="T6" fmla="*/ 24 w 24"/>
                <a:gd name="T7" fmla="*/ 0 h 272"/>
                <a:gd name="T8" fmla="*/ 24 w 24"/>
                <a:gd name="T9" fmla="*/ 272 h 272"/>
                <a:gd name="T10" fmla="*/ 4 w 24"/>
                <a:gd name="T11" fmla="*/ 266 h 272"/>
                <a:gd name="T12" fmla="*/ 18 w 24"/>
                <a:gd name="T13" fmla="*/ 266 h 272"/>
                <a:gd name="T14" fmla="*/ 18 w 24"/>
                <a:gd name="T15" fmla="*/ 6 h 272"/>
                <a:gd name="T16" fmla="*/ 4 w 24"/>
                <a:gd name="T17" fmla="*/ 6 h 272"/>
                <a:gd name="T18" fmla="*/ 4 w 24"/>
                <a:gd name="T19" fmla="*/ 26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272">
                  <a:moveTo>
                    <a:pt x="24" y="272"/>
                  </a:moveTo>
                  <a:lnTo>
                    <a:pt x="0" y="272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272"/>
                  </a:lnTo>
                  <a:close/>
                  <a:moveTo>
                    <a:pt x="4" y="266"/>
                  </a:moveTo>
                  <a:lnTo>
                    <a:pt x="18" y="266"/>
                  </a:lnTo>
                  <a:lnTo>
                    <a:pt x="18" y="6"/>
                  </a:lnTo>
                  <a:lnTo>
                    <a:pt x="4" y="6"/>
                  </a:lnTo>
                  <a:lnTo>
                    <a:pt x="4" y="26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9" name="Rectangle 1514"/>
            <p:cNvSpPr>
              <a:spLocks noChangeArrowheads="1"/>
            </p:cNvSpPr>
            <p:nvPr/>
          </p:nvSpPr>
          <p:spPr bwMode="auto">
            <a:xfrm>
              <a:off x="4685874" y="3105253"/>
              <a:ext cx="137024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0" name="Freeform 1515"/>
            <p:cNvSpPr>
              <a:spLocks noEditPoints="1"/>
            </p:cNvSpPr>
            <p:nvPr/>
          </p:nvSpPr>
          <p:spPr bwMode="auto">
            <a:xfrm>
              <a:off x="4682449" y="3101724"/>
              <a:ext cx="143876" cy="42351"/>
            </a:xfrm>
            <a:custGeom>
              <a:avLst/>
              <a:gdLst>
                <a:gd name="T0" fmla="*/ 84 w 84"/>
                <a:gd name="T1" fmla="*/ 24 h 24"/>
                <a:gd name="T2" fmla="*/ 0 w 84"/>
                <a:gd name="T3" fmla="*/ 24 h 24"/>
                <a:gd name="T4" fmla="*/ 0 w 84"/>
                <a:gd name="T5" fmla="*/ 0 h 24"/>
                <a:gd name="T6" fmla="*/ 84 w 84"/>
                <a:gd name="T7" fmla="*/ 0 h 24"/>
                <a:gd name="T8" fmla="*/ 84 w 84"/>
                <a:gd name="T9" fmla="*/ 24 h 24"/>
                <a:gd name="T10" fmla="*/ 4 w 84"/>
                <a:gd name="T11" fmla="*/ 18 h 24"/>
                <a:gd name="T12" fmla="*/ 80 w 84"/>
                <a:gd name="T13" fmla="*/ 18 h 24"/>
                <a:gd name="T14" fmla="*/ 80 w 84"/>
                <a:gd name="T15" fmla="*/ 6 h 24"/>
                <a:gd name="T16" fmla="*/ 4 w 84"/>
                <a:gd name="T17" fmla="*/ 6 h 24"/>
                <a:gd name="T18" fmla="*/ 4 w 84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24">
                  <a:moveTo>
                    <a:pt x="8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24"/>
                  </a:lnTo>
                  <a:close/>
                  <a:moveTo>
                    <a:pt x="4" y="18"/>
                  </a:moveTo>
                  <a:lnTo>
                    <a:pt x="80" y="18"/>
                  </a:lnTo>
                  <a:lnTo>
                    <a:pt x="80" y="6"/>
                  </a:lnTo>
                  <a:lnTo>
                    <a:pt x="4" y="6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1" name="Rectangle 1516"/>
            <p:cNvSpPr>
              <a:spLocks noChangeArrowheads="1"/>
            </p:cNvSpPr>
            <p:nvPr/>
          </p:nvSpPr>
          <p:spPr bwMode="auto">
            <a:xfrm>
              <a:off x="4685874" y="2769971"/>
              <a:ext cx="137024" cy="16940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2" name="Freeform 1517"/>
            <p:cNvSpPr>
              <a:spLocks noEditPoints="1"/>
            </p:cNvSpPr>
            <p:nvPr/>
          </p:nvSpPr>
          <p:spPr bwMode="auto">
            <a:xfrm>
              <a:off x="4682449" y="2766441"/>
              <a:ext cx="143876" cy="176464"/>
            </a:xfrm>
            <a:custGeom>
              <a:avLst/>
              <a:gdLst>
                <a:gd name="T0" fmla="*/ 84 w 84"/>
                <a:gd name="T1" fmla="*/ 100 h 100"/>
                <a:gd name="T2" fmla="*/ 0 w 84"/>
                <a:gd name="T3" fmla="*/ 100 h 100"/>
                <a:gd name="T4" fmla="*/ 0 w 84"/>
                <a:gd name="T5" fmla="*/ 0 h 100"/>
                <a:gd name="T6" fmla="*/ 84 w 84"/>
                <a:gd name="T7" fmla="*/ 0 h 100"/>
                <a:gd name="T8" fmla="*/ 84 w 84"/>
                <a:gd name="T9" fmla="*/ 100 h 100"/>
                <a:gd name="T10" fmla="*/ 4 w 84"/>
                <a:gd name="T11" fmla="*/ 94 h 100"/>
                <a:gd name="T12" fmla="*/ 80 w 84"/>
                <a:gd name="T13" fmla="*/ 94 h 100"/>
                <a:gd name="T14" fmla="*/ 80 w 84"/>
                <a:gd name="T15" fmla="*/ 6 h 100"/>
                <a:gd name="T16" fmla="*/ 4 w 84"/>
                <a:gd name="T17" fmla="*/ 6 h 100"/>
                <a:gd name="T18" fmla="*/ 4 w 84"/>
                <a:gd name="T19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100">
                  <a:moveTo>
                    <a:pt x="84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100"/>
                  </a:lnTo>
                  <a:close/>
                  <a:moveTo>
                    <a:pt x="4" y="94"/>
                  </a:moveTo>
                  <a:lnTo>
                    <a:pt x="80" y="94"/>
                  </a:lnTo>
                  <a:lnTo>
                    <a:pt x="80" y="6"/>
                  </a:lnTo>
                  <a:lnTo>
                    <a:pt x="4" y="6"/>
                  </a:lnTo>
                  <a:lnTo>
                    <a:pt x="4" y="9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3" name="Rectangle 1518"/>
            <p:cNvSpPr>
              <a:spLocks noChangeArrowheads="1"/>
            </p:cNvSpPr>
            <p:nvPr/>
          </p:nvSpPr>
          <p:spPr bwMode="auto">
            <a:xfrm>
              <a:off x="4178884" y="2738207"/>
              <a:ext cx="339135" cy="31764"/>
            </a:xfrm>
            <a:prstGeom prst="rect">
              <a:avLst/>
            </a:pr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4" name="Freeform 1519"/>
            <p:cNvSpPr>
              <a:spLocks noEditPoints="1"/>
            </p:cNvSpPr>
            <p:nvPr/>
          </p:nvSpPr>
          <p:spPr bwMode="auto">
            <a:xfrm>
              <a:off x="4175458" y="2731148"/>
              <a:ext cx="349412" cy="45881"/>
            </a:xfrm>
            <a:custGeom>
              <a:avLst/>
              <a:gdLst>
                <a:gd name="T0" fmla="*/ 204 w 204"/>
                <a:gd name="T1" fmla="*/ 26 h 26"/>
                <a:gd name="T2" fmla="*/ 0 w 204"/>
                <a:gd name="T3" fmla="*/ 26 h 26"/>
                <a:gd name="T4" fmla="*/ 0 w 204"/>
                <a:gd name="T5" fmla="*/ 0 h 26"/>
                <a:gd name="T6" fmla="*/ 204 w 204"/>
                <a:gd name="T7" fmla="*/ 0 h 26"/>
                <a:gd name="T8" fmla="*/ 204 w 204"/>
                <a:gd name="T9" fmla="*/ 26 h 26"/>
                <a:gd name="T10" fmla="*/ 6 w 204"/>
                <a:gd name="T11" fmla="*/ 20 h 26"/>
                <a:gd name="T12" fmla="*/ 198 w 204"/>
                <a:gd name="T13" fmla="*/ 20 h 26"/>
                <a:gd name="T14" fmla="*/ 198 w 204"/>
                <a:gd name="T15" fmla="*/ 6 h 26"/>
                <a:gd name="T16" fmla="*/ 6 w 204"/>
                <a:gd name="T17" fmla="*/ 6 h 26"/>
                <a:gd name="T18" fmla="*/ 6 w 204"/>
                <a:gd name="T1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4" h="26">
                  <a:moveTo>
                    <a:pt x="204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204" y="0"/>
                  </a:lnTo>
                  <a:lnTo>
                    <a:pt x="204" y="26"/>
                  </a:lnTo>
                  <a:close/>
                  <a:moveTo>
                    <a:pt x="6" y="20"/>
                  </a:moveTo>
                  <a:lnTo>
                    <a:pt x="198" y="20"/>
                  </a:lnTo>
                  <a:lnTo>
                    <a:pt x="198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5" name="Rectangle 1520"/>
            <p:cNvSpPr>
              <a:spLocks noChangeArrowheads="1"/>
            </p:cNvSpPr>
            <p:nvPr/>
          </p:nvSpPr>
          <p:spPr bwMode="auto">
            <a:xfrm>
              <a:off x="3874005" y="2741736"/>
              <a:ext cx="948894" cy="5999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6" name="Freeform 1521"/>
            <p:cNvSpPr>
              <a:spLocks/>
            </p:cNvSpPr>
            <p:nvPr/>
          </p:nvSpPr>
          <p:spPr bwMode="auto">
            <a:xfrm>
              <a:off x="4281652" y="2635858"/>
              <a:ext cx="34256" cy="35293"/>
            </a:xfrm>
            <a:custGeom>
              <a:avLst/>
              <a:gdLst>
                <a:gd name="T0" fmla="*/ 10 w 20"/>
                <a:gd name="T1" fmla="*/ 0 h 20"/>
                <a:gd name="T2" fmla="*/ 10 w 20"/>
                <a:gd name="T3" fmla="*/ 0 h 20"/>
                <a:gd name="T4" fmla="*/ 6 w 20"/>
                <a:gd name="T5" fmla="*/ 2 h 20"/>
                <a:gd name="T6" fmla="*/ 4 w 20"/>
                <a:gd name="T7" fmla="*/ 4 h 20"/>
                <a:gd name="T8" fmla="*/ 2 w 20"/>
                <a:gd name="T9" fmla="*/ 6 h 20"/>
                <a:gd name="T10" fmla="*/ 0 w 20"/>
                <a:gd name="T11" fmla="*/ 10 h 20"/>
                <a:gd name="T12" fmla="*/ 0 w 20"/>
                <a:gd name="T13" fmla="*/ 10 h 20"/>
                <a:gd name="T14" fmla="*/ 2 w 20"/>
                <a:gd name="T15" fmla="*/ 14 h 20"/>
                <a:gd name="T16" fmla="*/ 4 w 20"/>
                <a:gd name="T17" fmla="*/ 16 h 20"/>
                <a:gd name="T18" fmla="*/ 6 w 20"/>
                <a:gd name="T19" fmla="*/ 18 h 20"/>
                <a:gd name="T20" fmla="*/ 10 w 20"/>
                <a:gd name="T21" fmla="*/ 20 h 20"/>
                <a:gd name="T22" fmla="*/ 10 w 20"/>
                <a:gd name="T23" fmla="*/ 20 h 20"/>
                <a:gd name="T24" fmla="*/ 14 w 20"/>
                <a:gd name="T25" fmla="*/ 18 h 20"/>
                <a:gd name="T26" fmla="*/ 18 w 20"/>
                <a:gd name="T27" fmla="*/ 16 h 20"/>
                <a:gd name="T28" fmla="*/ 20 w 20"/>
                <a:gd name="T29" fmla="*/ 14 h 20"/>
                <a:gd name="T30" fmla="*/ 20 w 20"/>
                <a:gd name="T31" fmla="*/ 10 h 20"/>
                <a:gd name="T32" fmla="*/ 20 w 20"/>
                <a:gd name="T33" fmla="*/ 10 h 20"/>
                <a:gd name="T34" fmla="*/ 20 w 20"/>
                <a:gd name="T35" fmla="*/ 6 h 20"/>
                <a:gd name="T36" fmla="*/ 18 w 20"/>
                <a:gd name="T37" fmla="*/ 4 h 20"/>
                <a:gd name="T38" fmla="*/ 14 w 20"/>
                <a:gd name="T39" fmla="*/ 2 h 20"/>
                <a:gd name="T40" fmla="*/ 10 w 20"/>
                <a:gd name="T41" fmla="*/ 0 h 20"/>
                <a:gd name="T42" fmla="*/ 10 w 20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4" y="18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7" name="Freeform 1522"/>
            <p:cNvSpPr>
              <a:spLocks noEditPoints="1"/>
            </p:cNvSpPr>
            <p:nvPr/>
          </p:nvSpPr>
          <p:spPr bwMode="auto">
            <a:xfrm>
              <a:off x="4278227" y="2632328"/>
              <a:ext cx="44533" cy="42351"/>
            </a:xfrm>
            <a:custGeom>
              <a:avLst/>
              <a:gdLst>
                <a:gd name="T0" fmla="*/ 12 w 26"/>
                <a:gd name="T1" fmla="*/ 24 h 24"/>
                <a:gd name="T2" fmla="*/ 12 w 26"/>
                <a:gd name="T3" fmla="*/ 24 h 24"/>
                <a:gd name="T4" fmla="*/ 8 w 26"/>
                <a:gd name="T5" fmla="*/ 24 h 24"/>
                <a:gd name="T6" fmla="*/ 4 w 26"/>
                <a:gd name="T7" fmla="*/ 20 h 24"/>
                <a:gd name="T8" fmla="*/ 0 w 26"/>
                <a:gd name="T9" fmla="*/ 16 h 24"/>
                <a:gd name="T10" fmla="*/ 0 w 26"/>
                <a:gd name="T11" fmla="*/ 12 h 24"/>
                <a:gd name="T12" fmla="*/ 0 w 26"/>
                <a:gd name="T13" fmla="*/ 12 h 24"/>
                <a:gd name="T14" fmla="*/ 0 w 26"/>
                <a:gd name="T15" fmla="*/ 8 h 24"/>
                <a:gd name="T16" fmla="*/ 4 w 26"/>
                <a:gd name="T17" fmla="*/ 4 h 24"/>
                <a:gd name="T18" fmla="*/ 8 w 26"/>
                <a:gd name="T19" fmla="*/ 0 h 24"/>
                <a:gd name="T20" fmla="*/ 12 w 26"/>
                <a:gd name="T21" fmla="*/ 0 h 24"/>
                <a:gd name="T22" fmla="*/ 12 w 26"/>
                <a:gd name="T23" fmla="*/ 0 h 24"/>
                <a:gd name="T24" fmla="*/ 18 w 26"/>
                <a:gd name="T25" fmla="*/ 0 h 24"/>
                <a:gd name="T26" fmla="*/ 22 w 26"/>
                <a:gd name="T27" fmla="*/ 4 h 24"/>
                <a:gd name="T28" fmla="*/ 24 w 26"/>
                <a:gd name="T29" fmla="*/ 8 h 24"/>
                <a:gd name="T30" fmla="*/ 26 w 26"/>
                <a:gd name="T31" fmla="*/ 12 h 24"/>
                <a:gd name="T32" fmla="*/ 26 w 26"/>
                <a:gd name="T33" fmla="*/ 12 h 24"/>
                <a:gd name="T34" fmla="*/ 24 w 26"/>
                <a:gd name="T35" fmla="*/ 16 h 24"/>
                <a:gd name="T36" fmla="*/ 22 w 26"/>
                <a:gd name="T37" fmla="*/ 20 h 24"/>
                <a:gd name="T38" fmla="*/ 18 w 26"/>
                <a:gd name="T39" fmla="*/ 24 h 24"/>
                <a:gd name="T40" fmla="*/ 12 w 26"/>
                <a:gd name="T41" fmla="*/ 24 h 24"/>
                <a:gd name="T42" fmla="*/ 12 w 26"/>
                <a:gd name="T43" fmla="*/ 24 h 24"/>
                <a:gd name="T44" fmla="*/ 12 w 26"/>
                <a:gd name="T45" fmla="*/ 6 h 24"/>
                <a:gd name="T46" fmla="*/ 12 w 26"/>
                <a:gd name="T47" fmla="*/ 6 h 24"/>
                <a:gd name="T48" fmla="*/ 10 w 26"/>
                <a:gd name="T49" fmla="*/ 6 h 24"/>
                <a:gd name="T50" fmla="*/ 8 w 26"/>
                <a:gd name="T51" fmla="*/ 8 h 24"/>
                <a:gd name="T52" fmla="*/ 6 w 26"/>
                <a:gd name="T53" fmla="*/ 12 h 24"/>
                <a:gd name="T54" fmla="*/ 6 w 26"/>
                <a:gd name="T55" fmla="*/ 12 h 24"/>
                <a:gd name="T56" fmla="*/ 8 w 26"/>
                <a:gd name="T57" fmla="*/ 16 h 24"/>
                <a:gd name="T58" fmla="*/ 10 w 26"/>
                <a:gd name="T59" fmla="*/ 18 h 24"/>
                <a:gd name="T60" fmla="*/ 12 w 26"/>
                <a:gd name="T61" fmla="*/ 18 h 24"/>
                <a:gd name="T62" fmla="*/ 12 w 26"/>
                <a:gd name="T63" fmla="*/ 18 h 24"/>
                <a:gd name="T64" fmla="*/ 18 w 26"/>
                <a:gd name="T65" fmla="*/ 16 h 24"/>
                <a:gd name="T66" fmla="*/ 20 w 26"/>
                <a:gd name="T67" fmla="*/ 12 h 24"/>
                <a:gd name="T68" fmla="*/ 20 w 26"/>
                <a:gd name="T69" fmla="*/ 12 h 24"/>
                <a:gd name="T70" fmla="*/ 18 w 26"/>
                <a:gd name="T71" fmla="*/ 8 h 24"/>
                <a:gd name="T72" fmla="*/ 12 w 26"/>
                <a:gd name="T73" fmla="*/ 6 h 24"/>
                <a:gd name="T74" fmla="*/ 12 w 26"/>
                <a:gd name="T7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4">
                  <a:moveTo>
                    <a:pt x="12" y="24"/>
                  </a:moveTo>
                  <a:lnTo>
                    <a:pt x="12" y="24"/>
                  </a:lnTo>
                  <a:lnTo>
                    <a:pt x="8" y="24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8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8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8" name="Freeform 1523"/>
            <p:cNvSpPr>
              <a:spLocks/>
            </p:cNvSpPr>
            <p:nvPr/>
          </p:nvSpPr>
          <p:spPr bwMode="auto">
            <a:xfrm>
              <a:off x="4315908" y="2639387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6 h 32"/>
                <a:gd name="T4" fmla="*/ 2 w 60"/>
                <a:gd name="T5" fmla="*/ 0 h 32"/>
                <a:gd name="T6" fmla="*/ 60 w 60"/>
                <a:gd name="T7" fmla="*/ 24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6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9" name="Freeform 1524"/>
            <p:cNvSpPr>
              <a:spLocks/>
            </p:cNvSpPr>
            <p:nvPr/>
          </p:nvSpPr>
          <p:spPr bwMode="auto">
            <a:xfrm>
              <a:off x="4295355" y="2664092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8 h 32"/>
                <a:gd name="T4" fmla="*/ 2 w 60"/>
                <a:gd name="T5" fmla="*/ 0 h 32"/>
                <a:gd name="T6" fmla="*/ 60 w 60"/>
                <a:gd name="T7" fmla="*/ 24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0" name="Freeform 1525"/>
            <p:cNvSpPr>
              <a:spLocks/>
            </p:cNvSpPr>
            <p:nvPr/>
          </p:nvSpPr>
          <p:spPr bwMode="auto">
            <a:xfrm>
              <a:off x="4384421" y="2681738"/>
              <a:ext cx="34256" cy="31764"/>
            </a:xfrm>
            <a:custGeom>
              <a:avLst/>
              <a:gdLst>
                <a:gd name="T0" fmla="*/ 10 w 20"/>
                <a:gd name="T1" fmla="*/ 0 h 18"/>
                <a:gd name="T2" fmla="*/ 10 w 20"/>
                <a:gd name="T3" fmla="*/ 0 h 18"/>
                <a:gd name="T4" fmla="*/ 6 w 20"/>
                <a:gd name="T5" fmla="*/ 2 h 18"/>
                <a:gd name="T6" fmla="*/ 2 w 20"/>
                <a:gd name="T7" fmla="*/ 4 h 18"/>
                <a:gd name="T8" fmla="*/ 0 w 20"/>
                <a:gd name="T9" fmla="*/ 6 h 18"/>
                <a:gd name="T10" fmla="*/ 0 w 20"/>
                <a:gd name="T11" fmla="*/ 10 h 18"/>
                <a:gd name="T12" fmla="*/ 0 w 20"/>
                <a:gd name="T13" fmla="*/ 10 h 18"/>
                <a:gd name="T14" fmla="*/ 0 w 20"/>
                <a:gd name="T15" fmla="*/ 14 h 18"/>
                <a:gd name="T16" fmla="*/ 2 w 20"/>
                <a:gd name="T17" fmla="*/ 16 h 18"/>
                <a:gd name="T18" fmla="*/ 6 w 20"/>
                <a:gd name="T19" fmla="*/ 18 h 18"/>
                <a:gd name="T20" fmla="*/ 10 w 20"/>
                <a:gd name="T21" fmla="*/ 18 h 18"/>
                <a:gd name="T22" fmla="*/ 10 w 20"/>
                <a:gd name="T23" fmla="*/ 18 h 18"/>
                <a:gd name="T24" fmla="*/ 16 w 20"/>
                <a:gd name="T25" fmla="*/ 16 h 18"/>
                <a:gd name="T26" fmla="*/ 18 w 20"/>
                <a:gd name="T27" fmla="*/ 14 h 18"/>
                <a:gd name="T28" fmla="*/ 20 w 20"/>
                <a:gd name="T29" fmla="*/ 10 h 18"/>
                <a:gd name="T30" fmla="*/ 20 w 20"/>
                <a:gd name="T31" fmla="*/ 10 h 18"/>
                <a:gd name="T32" fmla="*/ 18 w 20"/>
                <a:gd name="T33" fmla="*/ 6 h 18"/>
                <a:gd name="T34" fmla="*/ 16 w 20"/>
                <a:gd name="T35" fmla="*/ 4 h 18"/>
                <a:gd name="T36" fmla="*/ 14 w 20"/>
                <a:gd name="T37" fmla="*/ 2 h 18"/>
                <a:gd name="T38" fmla="*/ 10 w 20"/>
                <a:gd name="T39" fmla="*/ 0 h 18"/>
                <a:gd name="T40" fmla="*/ 10 w 20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lnTo>
                    <a:pt x="10" y="0"/>
                  </a:lnTo>
                  <a:lnTo>
                    <a:pt x="6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1" name="Freeform 1526"/>
            <p:cNvSpPr>
              <a:spLocks noEditPoints="1"/>
            </p:cNvSpPr>
            <p:nvPr/>
          </p:nvSpPr>
          <p:spPr bwMode="auto">
            <a:xfrm>
              <a:off x="4377569" y="2678209"/>
              <a:ext cx="44533" cy="42351"/>
            </a:xfrm>
            <a:custGeom>
              <a:avLst/>
              <a:gdLst>
                <a:gd name="T0" fmla="*/ 14 w 26"/>
                <a:gd name="T1" fmla="*/ 24 h 24"/>
                <a:gd name="T2" fmla="*/ 14 w 26"/>
                <a:gd name="T3" fmla="*/ 24 h 24"/>
                <a:gd name="T4" fmla="*/ 8 w 26"/>
                <a:gd name="T5" fmla="*/ 22 h 24"/>
                <a:gd name="T6" fmla="*/ 4 w 26"/>
                <a:gd name="T7" fmla="*/ 20 h 24"/>
                <a:gd name="T8" fmla="*/ 2 w 26"/>
                <a:gd name="T9" fmla="*/ 16 h 24"/>
                <a:gd name="T10" fmla="*/ 0 w 26"/>
                <a:gd name="T11" fmla="*/ 12 h 24"/>
                <a:gd name="T12" fmla="*/ 0 w 26"/>
                <a:gd name="T13" fmla="*/ 12 h 24"/>
                <a:gd name="T14" fmla="*/ 2 w 26"/>
                <a:gd name="T15" fmla="*/ 8 h 24"/>
                <a:gd name="T16" fmla="*/ 4 w 26"/>
                <a:gd name="T17" fmla="*/ 4 h 24"/>
                <a:gd name="T18" fmla="*/ 8 w 26"/>
                <a:gd name="T19" fmla="*/ 0 h 24"/>
                <a:gd name="T20" fmla="*/ 14 w 26"/>
                <a:gd name="T21" fmla="*/ 0 h 24"/>
                <a:gd name="T22" fmla="*/ 14 w 26"/>
                <a:gd name="T23" fmla="*/ 0 h 24"/>
                <a:gd name="T24" fmla="*/ 18 w 26"/>
                <a:gd name="T25" fmla="*/ 0 h 24"/>
                <a:gd name="T26" fmla="*/ 22 w 26"/>
                <a:gd name="T27" fmla="*/ 4 h 24"/>
                <a:gd name="T28" fmla="*/ 26 w 26"/>
                <a:gd name="T29" fmla="*/ 8 h 24"/>
                <a:gd name="T30" fmla="*/ 26 w 26"/>
                <a:gd name="T31" fmla="*/ 12 h 24"/>
                <a:gd name="T32" fmla="*/ 26 w 26"/>
                <a:gd name="T33" fmla="*/ 12 h 24"/>
                <a:gd name="T34" fmla="*/ 26 w 26"/>
                <a:gd name="T35" fmla="*/ 16 h 24"/>
                <a:gd name="T36" fmla="*/ 22 w 26"/>
                <a:gd name="T37" fmla="*/ 20 h 24"/>
                <a:gd name="T38" fmla="*/ 18 w 26"/>
                <a:gd name="T39" fmla="*/ 22 h 24"/>
                <a:gd name="T40" fmla="*/ 14 w 26"/>
                <a:gd name="T41" fmla="*/ 24 h 24"/>
                <a:gd name="T42" fmla="*/ 14 w 26"/>
                <a:gd name="T43" fmla="*/ 24 h 24"/>
                <a:gd name="T44" fmla="*/ 14 w 26"/>
                <a:gd name="T45" fmla="*/ 6 h 24"/>
                <a:gd name="T46" fmla="*/ 14 w 26"/>
                <a:gd name="T47" fmla="*/ 6 h 24"/>
                <a:gd name="T48" fmla="*/ 10 w 26"/>
                <a:gd name="T49" fmla="*/ 6 h 24"/>
                <a:gd name="T50" fmla="*/ 8 w 26"/>
                <a:gd name="T51" fmla="*/ 8 h 24"/>
                <a:gd name="T52" fmla="*/ 6 w 26"/>
                <a:gd name="T53" fmla="*/ 12 h 24"/>
                <a:gd name="T54" fmla="*/ 6 w 26"/>
                <a:gd name="T55" fmla="*/ 12 h 24"/>
                <a:gd name="T56" fmla="*/ 8 w 26"/>
                <a:gd name="T57" fmla="*/ 16 h 24"/>
                <a:gd name="T58" fmla="*/ 10 w 26"/>
                <a:gd name="T59" fmla="*/ 16 h 24"/>
                <a:gd name="T60" fmla="*/ 14 w 26"/>
                <a:gd name="T61" fmla="*/ 18 h 24"/>
                <a:gd name="T62" fmla="*/ 14 w 26"/>
                <a:gd name="T63" fmla="*/ 18 h 24"/>
                <a:gd name="T64" fmla="*/ 18 w 26"/>
                <a:gd name="T65" fmla="*/ 16 h 24"/>
                <a:gd name="T66" fmla="*/ 20 w 26"/>
                <a:gd name="T67" fmla="*/ 12 h 24"/>
                <a:gd name="T68" fmla="*/ 20 w 26"/>
                <a:gd name="T69" fmla="*/ 12 h 24"/>
                <a:gd name="T70" fmla="*/ 18 w 26"/>
                <a:gd name="T71" fmla="*/ 8 h 24"/>
                <a:gd name="T72" fmla="*/ 14 w 26"/>
                <a:gd name="T73" fmla="*/ 6 h 24"/>
                <a:gd name="T74" fmla="*/ 14 w 26"/>
                <a:gd name="T7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4">
                  <a:moveTo>
                    <a:pt x="14" y="24"/>
                  </a:moveTo>
                  <a:lnTo>
                    <a:pt x="14" y="24"/>
                  </a:lnTo>
                  <a:lnTo>
                    <a:pt x="8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4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8" y="22"/>
                  </a:lnTo>
                  <a:lnTo>
                    <a:pt x="14" y="24"/>
                  </a:lnTo>
                  <a:lnTo>
                    <a:pt x="14" y="24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8" y="16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2" name="Freeform 1527"/>
            <p:cNvSpPr>
              <a:spLocks/>
            </p:cNvSpPr>
            <p:nvPr/>
          </p:nvSpPr>
          <p:spPr bwMode="auto">
            <a:xfrm>
              <a:off x="4281652" y="2579389"/>
              <a:ext cx="34256" cy="31764"/>
            </a:xfrm>
            <a:custGeom>
              <a:avLst/>
              <a:gdLst>
                <a:gd name="T0" fmla="*/ 10 w 20"/>
                <a:gd name="T1" fmla="*/ 0 h 18"/>
                <a:gd name="T2" fmla="*/ 10 w 20"/>
                <a:gd name="T3" fmla="*/ 0 h 18"/>
                <a:gd name="T4" fmla="*/ 6 w 20"/>
                <a:gd name="T5" fmla="*/ 0 h 18"/>
                <a:gd name="T6" fmla="*/ 4 w 20"/>
                <a:gd name="T7" fmla="*/ 2 h 18"/>
                <a:gd name="T8" fmla="*/ 2 w 20"/>
                <a:gd name="T9" fmla="*/ 6 h 18"/>
                <a:gd name="T10" fmla="*/ 0 w 20"/>
                <a:gd name="T11" fmla="*/ 10 h 18"/>
                <a:gd name="T12" fmla="*/ 0 w 20"/>
                <a:gd name="T13" fmla="*/ 10 h 18"/>
                <a:gd name="T14" fmla="*/ 2 w 20"/>
                <a:gd name="T15" fmla="*/ 12 h 18"/>
                <a:gd name="T16" fmla="*/ 4 w 20"/>
                <a:gd name="T17" fmla="*/ 16 h 18"/>
                <a:gd name="T18" fmla="*/ 6 w 20"/>
                <a:gd name="T19" fmla="*/ 16 h 18"/>
                <a:gd name="T20" fmla="*/ 10 w 20"/>
                <a:gd name="T21" fmla="*/ 18 h 18"/>
                <a:gd name="T22" fmla="*/ 10 w 20"/>
                <a:gd name="T23" fmla="*/ 18 h 18"/>
                <a:gd name="T24" fmla="*/ 18 w 20"/>
                <a:gd name="T25" fmla="*/ 16 h 18"/>
                <a:gd name="T26" fmla="*/ 20 w 20"/>
                <a:gd name="T27" fmla="*/ 12 h 18"/>
                <a:gd name="T28" fmla="*/ 20 w 20"/>
                <a:gd name="T29" fmla="*/ 10 h 18"/>
                <a:gd name="T30" fmla="*/ 20 w 20"/>
                <a:gd name="T31" fmla="*/ 10 h 18"/>
                <a:gd name="T32" fmla="*/ 20 w 20"/>
                <a:gd name="T33" fmla="*/ 6 h 18"/>
                <a:gd name="T34" fmla="*/ 18 w 20"/>
                <a:gd name="T35" fmla="*/ 2 h 18"/>
                <a:gd name="T36" fmla="*/ 14 w 20"/>
                <a:gd name="T37" fmla="*/ 0 h 18"/>
                <a:gd name="T38" fmla="*/ 10 w 20"/>
                <a:gd name="T39" fmla="*/ 0 h 18"/>
                <a:gd name="T40" fmla="*/ 10 w 20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8" y="16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3" name="Freeform 1528"/>
            <p:cNvSpPr>
              <a:spLocks noEditPoints="1"/>
            </p:cNvSpPr>
            <p:nvPr/>
          </p:nvSpPr>
          <p:spPr bwMode="auto">
            <a:xfrm>
              <a:off x="4278227" y="2572330"/>
              <a:ext cx="44533" cy="42351"/>
            </a:xfrm>
            <a:custGeom>
              <a:avLst/>
              <a:gdLst>
                <a:gd name="T0" fmla="*/ 12 w 26"/>
                <a:gd name="T1" fmla="*/ 24 h 24"/>
                <a:gd name="T2" fmla="*/ 12 w 26"/>
                <a:gd name="T3" fmla="*/ 24 h 24"/>
                <a:gd name="T4" fmla="*/ 6 w 26"/>
                <a:gd name="T5" fmla="*/ 24 h 24"/>
                <a:gd name="T6" fmla="*/ 2 w 26"/>
                <a:gd name="T7" fmla="*/ 20 h 24"/>
                <a:gd name="T8" fmla="*/ 0 w 26"/>
                <a:gd name="T9" fmla="*/ 18 h 24"/>
                <a:gd name="T10" fmla="*/ 0 w 26"/>
                <a:gd name="T11" fmla="*/ 14 h 24"/>
                <a:gd name="T12" fmla="*/ 0 w 26"/>
                <a:gd name="T13" fmla="*/ 14 h 24"/>
                <a:gd name="T14" fmla="*/ 0 w 26"/>
                <a:gd name="T15" fmla="*/ 8 h 24"/>
                <a:gd name="T16" fmla="*/ 4 w 26"/>
                <a:gd name="T17" fmla="*/ 4 h 24"/>
                <a:gd name="T18" fmla="*/ 8 w 26"/>
                <a:gd name="T19" fmla="*/ 2 h 24"/>
                <a:gd name="T20" fmla="*/ 12 w 26"/>
                <a:gd name="T21" fmla="*/ 0 h 24"/>
                <a:gd name="T22" fmla="*/ 12 w 26"/>
                <a:gd name="T23" fmla="*/ 0 h 24"/>
                <a:gd name="T24" fmla="*/ 18 w 26"/>
                <a:gd name="T25" fmla="*/ 2 h 24"/>
                <a:gd name="T26" fmla="*/ 22 w 26"/>
                <a:gd name="T27" fmla="*/ 4 h 24"/>
                <a:gd name="T28" fmla="*/ 24 w 26"/>
                <a:gd name="T29" fmla="*/ 8 h 24"/>
                <a:gd name="T30" fmla="*/ 26 w 26"/>
                <a:gd name="T31" fmla="*/ 14 h 24"/>
                <a:gd name="T32" fmla="*/ 26 w 26"/>
                <a:gd name="T33" fmla="*/ 14 h 24"/>
                <a:gd name="T34" fmla="*/ 24 w 26"/>
                <a:gd name="T35" fmla="*/ 18 h 24"/>
                <a:gd name="T36" fmla="*/ 22 w 26"/>
                <a:gd name="T37" fmla="*/ 22 h 24"/>
                <a:gd name="T38" fmla="*/ 18 w 26"/>
                <a:gd name="T39" fmla="*/ 24 h 24"/>
                <a:gd name="T40" fmla="*/ 12 w 26"/>
                <a:gd name="T41" fmla="*/ 24 h 24"/>
                <a:gd name="T42" fmla="*/ 12 w 26"/>
                <a:gd name="T43" fmla="*/ 24 h 24"/>
                <a:gd name="T44" fmla="*/ 12 w 26"/>
                <a:gd name="T45" fmla="*/ 6 h 24"/>
                <a:gd name="T46" fmla="*/ 12 w 26"/>
                <a:gd name="T47" fmla="*/ 6 h 24"/>
                <a:gd name="T48" fmla="*/ 8 w 26"/>
                <a:gd name="T49" fmla="*/ 8 h 24"/>
                <a:gd name="T50" fmla="*/ 6 w 26"/>
                <a:gd name="T51" fmla="*/ 14 h 24"/>
                <a:gd name="T52" fmla="*/ 6 w 26"/>
                <a:gd name="T53" fmla="*/ 14 h 24"/>
                <a:gd name="T54" fmla="*/ 6 w 26"/>
                <a:gd name="T55" fmla="*/ 16 h 24"/>
                <a:gd name="T56" fmla="*/ 8 w 26"/>
                <a:gd name="T57" fmla="*/ 18 h 24"/>
                <a:gd name="T58" fmla="*/ 12 w 26"/>
                <a:gd name="T59" fmla="*/ 18 h 24"/>
                <a:gd name="T60" fmla="*/ 12 w 26"/>
                <a:gd name="T61" fmla="*/ 18 h 24"/>
                <a:gd name="T62" fmla="*/ 18 w 26"/>
                <a:gd name="T63" fmla="*/ 18 h 24"/>
                <a:gd name="T64" fmla="*/ 20 w 26"/>
                <a:gd name="T65" fmla="*/ 14 h 24"/>
                <a:gd name="T66" fmla="*/ 20 w 26"/>
                <a:gd name="T67" fmla="*/ 14 h 24"/>
                <a:gd name="T68" fmla="*/ 20 w 26"/>
                <a:gd name="T69" fmla="*/ 10 h 24"/>
                <a:gd name="T70" fmla="*/ 18 w 26"/>
                <a:gd name="T71" fmla="*/ 8 h 24"/>
                <a:gd name="T72" fmla="*/ 12 w 26"/>
                <a:gd name="T73" fmla="*/ 6 h 24"/>
                <a:gd name="T74" fmla="*/ 12 w 26"/>
                <a:gd name="T7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4">
                  <a:moveTo>
                    <a:pt x="12" y="24"/>
                  </a:moveTo>
                  <a:lnTo>
                    <a:pt x="12" y="24"/>
                  </a:lnTo>
                  <a:lnTo>
                    <a:pt x="6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8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8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4" name="Freeform 1529"/>
            <p:cNvSpPr>
              <a:spLocks/>
            </p:cNvSpPr>
            <p:nvPr/>
          </p:nvSpPr>
          <p:spPr bwMode="auto">
            <a:xfrm>
              <a:off x="4315908" y="2579389"/>
              <a:ext cx="102768" cy="52939"/>
            </a:xfrm>
            <a:custGeom>
              <a:avLst/>
              <a:gdLst>
                <a:gd name="T0" fmla="*/ 56 w 60"/>
                <a:gd name="T1" fmla="*/ 30 h 30"/>
                <a:gd name="T2" fmla="*/ 0 w 60"/>
                <a:gd name="T3" fmla="*/ 8 h 30"/>
                <a:gd name="T4" fmla="*/ 2 w 60"/>
                <a:gd name="T5" fmla="*/ 0 h 30"/>
                <a:gd name="T6" fmla="*/ 60 w 60"/>
                <a:gd name="T7" fmla="*/ 24 h 30"/>
                <a:gd name="T8" fmla="*/ 56 w 6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0">
                  <a:moveTo>
                    <a:pt x="56" y="30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5" name="Freeform 1530"/>
            <p:cNvSpPr>
              <a:spLocks/>
            </p:cNvSpPr>
            <p:nvPr/>
          </p:nvSpPr>
          <p:spPr bwMode="auto">
            <a:xfrm>
              <a:off x="4295355" y="2607623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6 h 32"/>
                <a:gd name="T4" fmla="*/ 2 w 60"/>
                <a:gd name="T5" fmla="*/ 0 h 32"/>
                <a:gd name="T6" fmla="*/ 60 w 60"/>
                <a:gd name="T7" fmla="*/ 24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6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6" name="Freeform 1531"/>
            <p:cNvSpPr>
              <a:spLocks/>
            </p:cNvSpPr>
            <p:nvPr/>
          </p:nvSpPr>
          <p:spPr bwMode="auto">
            <a:xfrm>
              <a:off x="4384421" y="2625270"/>
              <a:ext cx="34256" cy="31764"/>
            </a:xfrm>
            <a:custGeom>
              <a:avLst/>
              <a:gdLst>
                <a:gd name="T0" fmla="*/ 10 w 20"/>
                <a:gd name="T1" fmla="*/ 0 h 18"/>
                <a:gd name="T2" fmla="*/ 10 w 20"/>
                <a:gd name="T3" fmla="*/ 0 h 18"/>
                <a:gd name="T4" fmla="*/ 6 w 20"/>
                <a:gd name="T5" fmla="*/ 0 h 18"/>
                <a:gd name="T6" fmla="*/ 2 w 20"/>
                <a:gd name="T7" fmla="*/ 2 h 18"/>
                <a:gd name="T8" fmla="*/ 0 w 20"/>
                <a:gd name="T9" fmla="*/ 6 h 18"/>
                <a:gd name="T10" fmla="*/ 0 w 20"/>
                <a:gd name="T11" fmla="*/ 10 h 18"/>
                <a:gd name="T12" fmla="*/ 0 w 20"/>
                <a:gd name="T13" fmla="*/ 10 h 18"/>
                <a:gd name="T14" fmla="*/ 0 w 20"/>
                <a:gd name="T15" fmla="*/ 12 h 18"/>
                <a:gd name="T16" fmla="*/ 2 w 20"/>
                <a:gd name="T17" fmla="*/ 16 h 18"/>
                <a:gd name="T18" fmla="*/ 6 w 20"/>
                <a:gd name="T19" fmla="*/ 18 h 18"/>
                <a:gd name="T20" fmla="*/ 10 w 20"/>
                <a:gd name="T21" fmla="*/ 18 h 18"/>
                <a:gd name="T22" fmla="*/ 10 w 20"/>
                <a:gd name="T23" fmla="*/ 18 h 18"/>
                <a:gd name="T24" fmla="*/ 16 w 20"/>
                <a:gd name="T25" fmla="*/ 16 h 18"/>
                <a:gd name="T26" fmla="*/ 18 w 20"/>
                <a:gd name="T27" fmla="*/ 12 h 18"/>
                <a:gd name="T28" fmla="*/ 20 w 20"/>
                <a:gd name="T29" fmla="*/ 10 h 18"/>
                <a:gd name="T30" fmla="*/ 20 w 20"/>
                <a:gd name="T31" fmla="*/ 10 h 18"/>
                <a:gd name="T32" fmla="*/ 18 w 20"/>
                <a:gd name="T33" fmla="*/ 6 h 18"/>
                <a:gd name="T34" fmla="*/ 16 w 20"/>
                <a:gd name="T35" fmla="*/ 2 h 18"/>
                <a:gd name="T36" fmla="*/ 14 w 20"/>
                <a:gd name="T37" fmla="*/ 0 h 18"/>
                <a:gd name="T38" fmla="*/ 10 w 20"/>
                <a:gd name="T39" fmla="*/ 0 h 18"/>
                <a:gd name="T40" fmla="*/ 10 w 20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lnTo>
                    <a:pt x="10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7" name="Freeform 1532"/>
            <p:cNvSpPr>
              <a:spLocks noEditPoints="1"/>
            </p:cNvSpPr>
            <p:nvPr/>
          </p:nvSpPr>
          <p:spPr bwMode="auto">
            <a:xfrm>
              <a:off x="4377569" y="2618211"/>
              <a:ext cx="44533" cy="42351"/>
            </a:xfrm>
            <a:custGeom>
              <a:avLst/>
              <a:gdLst>
                <a:gd name="T0" fmla="*/ 14 w 26"/>
                <a:gd name="T1" fmla="*/ 24 h 24"/>
                <a:gd name="T2" fmla="*/ 14 w 26"/>
                <a:gd name="T3" fmla="*/ 24 h 24"/>
                <a:gd name="T4" fmla="*/ 8 w 26"/>
                <a:gd name="T5" fmla="*/ 24 h 24"/>
                <a:gd name="T6" fmla="*/ 4 w 26"/>
                <a:gd name="T7" fmla="*/ 22 h 24"/>
                <a:gd name="T8" fmla="*/ 2 w 26"/>
                <a:gd name="T9" fmla="*/ 18 h 24"/>
                <a:gd name="T10" fmla="*/ 0 w 26"/>
                <a:gd name="T11" fmla="*/ 14 h 24"/>
                <a:gd name="T12" fmla="*/ 0 w 26"/>
                <a:gd name="T13" fmla="*/ 14 h 24"/>
                <a:gd name="T14" fmla="*/ 2 w 26"/>
                <a:gd name="T15" fmla="*/ 8 h 24"/>
                <a:gd name="T16" fmla="*/ 4 w 26"/>
                <a:gd name="T17" fmla="*/ 4 h 24"/>
                <a:gd name="T18" fmla="*/ 8 w 26"/>
                <a:gd name="T19" fmla="*/ 2 h 24"/>
                <a:gd name="T20" fmla="*/ 14 w 26"/>
                <a:gd name="T21" fmla="*/ 0 h 24"/>
                <a:gd name="T22" fmla="*/ 14 w 26"/>
                <a:gd name="T23" fmla="*/ 0 h 24"/>
                <a:gd name="T24" fmla="*/ 18 w 26"/>
                <a:gd name="T25" fmla="*/ 2 h 24"/>
                <a:gd name="T26" fmla="*/ 22 w 26"/>
                <a:gd name="T27" fmla="*/ 4 h 24"/>
                <a:gd name="T28" fmla="*/ 26 w 26"/>
                <a:gd name="T29" fmla="*/ 8 h 24"/>
                <a:gd name="T30" fmla="*/ 26 w 26"/>
                <a:gd name="T31" fmla="*/ 14 h 24"/>
                <a:gd name="T32" fmla="*/ 26 w 26"/>
                <a:gd name="T33" fmla="*/ 14 h 24"/>
                <a:gd name="T34" fmla="*/ 26 w 26"/>
                <a:gd name="T35" fmla="*/ 18 h 24"/>
                <a:gd name="T36" fmla="*/ 22 w 26"/>
                <a:gd name="T37" fmla="*/ 22 h 24"/>
                <a:gd name="T38" fmla="*/ 18 w 26"/>
                <a:gd name="T39" fmla="*/ 24 h 24"/>
                <a:gd name="T40" fmla="*/ 14 w 26"/>
                <a:gd name="T41" fmla="*/ 24 h 24"/>
                <a:gd name="T42" fmla="*/ 14 w 26"/>
                <a:gd name="T43" fmla="*/ 24 h 24"/>
                <a:gd name="T44" fmla="*/ 14 w 26"/>
                <a:gd name="T45" fmla="*/ 6 h 24"/>
                <a:gd name="T46" fmla="*/ 14 w 26"/>
                <a:gd name="T47" fmla="*/ 6 h 24"/>
                <a:gd name="T48" fmla="*/ 8 w 26"/>
                <a:gd name="T49" fmla="*/ 8 h 24"/>
                <a:gd name="T50" fmla="*/ 6 w 26"/>
                <a:gd name="T51" fmla="*/ 14 h 24"/>
                <a:gd name="T52" fmla="*/ 6 w 26"/>
                <a:gd name="T53" fmla="*/ 14 h 24"/>
                <a:gd name="T54" fmla="*/ 8 w 26"/>
                <a:gd name="T55" fmla="*/ 16 h 24"/>
                <a:gd name="T56" fmla="*/ 10 w 26"/>
                <a:gd name="T57" fmla="*/ 18 h 24"/>
                <a:gd name="T58" fmla="*/ 14 w 26"/>
                <a:gd name="T59" fmla="*/ 18 h 24"/>
                <a:gd name="T60" fmla="*/ 14 w 26"/>
                <a:gd name="T61" fmla="*/ 18 h 24"/>
                <a:gd name="T62" fmla="*/ 18 w 26"/>
                <a:gd name="T63" fmla="*/ 18 h 24"/>
                <a:gd name="T64" fmla="*/ 20 w 26"/>
                <a:gd name="T65" fmla="*/ 14 h 24"/>
                <a:gd name="T66" fmla="*/ 20 w 26"/>
                <a:gd name="T67" fmla="*/ 14 h 24"/>
                <a:gd name="T68" fmla="*/ 20 w 26"/>
                <a:gd name="T69" fmla="*/ 10 h 24"/>
                <a:gd name="T70" fmla="*/ 18 w 26"/>
                <a:gd name="T71" fmla="*/ 8 h 24"/>
                <a:gd name="T72" fmla="*/ 14 w 26"/>
                <a:gd name="T73" fmla="*/ 6 h 24"/>
                <a:gd name="T74" fmla="*/ 14 w 26"/>
                <a:gd name="T7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4">
                  <a:moveTo>
                    <a:pt x="14" y="24"/>
                  </a:moveTo>
                  <a:lnTo>
                    <a:pt x="14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6" y="8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4" y="24"/>
                  </a:lnTo>
                  <a:lnTo>
                    <a:pt x="14" y="24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8" y="8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8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8" name="Freeform 1533"/>
            <p:cNvSpPr>
              <a:spLocks/>
            </p:cNvSpPr>
            <p:nvPr/>
          </p:nvSpPr>
          <p:spPr bwMode="auto">
            <a:xfrm>
              <a:off x="4281652" y="2522920"/>
              <a:ext cx="34256" cy="35293"/>
            </a:xfrm>
            <a:custGeom>
              <a:avLst/>
              <a:gdLst>
                <a:gd name="T0" fmla="*/ 10 w 20"/>
                <a:gd name="T1" fmla="*/ 0 h 20"/>
                <a:gd name="T2" fmla="*/ 10 w 20"/>
                <a:gd name="T3" fmla="*/ 0 h 20"/>
                <a:gd name="T4" fmla="*/ 6 w 20"/>
                <a:gd name="T5" fmla="*/ 2 h 20"/>
                <a:gd name="T6" fmla="*/ 4 w 20"/>
                <a:gd name="T7" fmla="*/ 4 h 20"/>
                <a:gd name="T8" fmla="*/ 2 w 20"/>
                <a:gd name="T9" fmla="*/ 6 h 20"/>
                <a:gd name="T10" fmla="*/ 0 w 20"/>
                <a:gd name="T11" fmla="*/ 10 h 20"/>
                <a:gd name="T12" fmla="*/ 0 w 20"/>
                <a:gd name="T13" fmla="*/ 10 h 20"/>
                <a:gd name="T14" fmla="*/ 2 w 20"/>
                <a:gd name="T15" fmla="*/ 14 h 20"/>
                <a:gd name="T16" fmla="*/ 4 w 20"/>
                <a:gd name="T17" fmla="*/ 18 h 20"/>
                <a:gd name="T18" fmla="*/ 6 w 20"/>
                <a:gd name="T19" fmla="*/ 20 h 20"/>
                <a:gd name="T20" fmla="*/ 10 w 20"/>
                <a:gd name="T21" fmla="*/ 20 h 20"/>
                <a:gd name="T22" fmla="*/ 10 w 20"/>
                <a:gd name="T23" fmla="*/ 20 h 20"/>
                <a:gd name="T24" fmla="*/ 14 w 20"/>
                <a:gd name="T25" fmla="*/ 20 h 20"/>
                <a:gd name="T26" fmla="*/ 18 w 20"/>
                <a:gd name="T27" fmla="*/ 18 h 20"/>
                <a:gd name="T28" fmla="*/ 20 w 20"/>
                <a:gd name="T29" fmla="*/ 14 h 20"/>
                <a:gd name="T30" fmla="*/ 20 w 20"/>
                <a:gd name="T31" fmla="*/ 10 h 20"/>
                <a:gd name="T32" fmla="*/ 20 w 20"/>
                <a:gd name="T33" fmla="*/ 10 h 20"/>
                <a:gd name="T34" fmla="*/ 20 w 20"/>
                <a:gd name="T35" fmla="*/ 6 h 20"/>
                <a:gd name="T36" fmla="*/ 18 w 20"/>
                <a:gd name="T37" fmla="*/ 4 h 20"/>
                <a:gd name="T38" fmla="*/ 14 w 20"/>
                <a:gd name="T39" fmla="*/ 2 h 20"/>
                <a:gd name="T40" fmla="*/ 10 w 20"/>
                <a:gd name="T41" fmla="*/ 0 h 20"/>
                <a:gd name="T42" fmla="*/ 10 w 20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lnTo>
                    <a:pt x="10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4"/>
                  </a:lnTo>
                  <a:lnTo>
                    <a:pt x="4" y="18"/>
                  </a:lnTo>
                  <a:lnTo>
                    <a:pt x="6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4" y="20"/>
                  </a:lnTo>
                  <a:lnTo>
                    <a:pt x="18" y="18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9" name="Freeform 1534"/>
            <p:cNvSpPr>
              <a:spLocks noEditPoints="1"/>
            </p:cNvSpPr>
            <p:nvPr/>
          </p:nvSpPr>
          <p:spPr bwMode="auto">
            <a:xfrm>
              <a:off x="4278227" y="2519391"/>
              <a:ext cx="44533" cy="45881"/>
            </a:xfrm>
            <a:custGeom>
              <a:avLst/>
              <a:gdLst>
                <a:gd name="T0" fmla="*/ 12 w 26"/>
                <a:gd name="T1" fmla="*/ 26 h 26"/>
                <a:gd name="T2" fmla="*/ 12 w 26"/>
                <a:gd name="T3" fmla="*/ 26 h 26"/>
                <a:gd name="T4" fmla="*/ 8 w 26"/>
                <a:gd name="T5" fmla="*/ 24 h 26"/>
                <a:gd name="T6" fmla="*/ 4 w 26"/>
                <a:gd name="T7" fmla="*/ 22 h 26"/>
                <a:gd name="T8" fmla="*/ 0 w 26"/>
                <a:gd name="T9" fmla="*/ 18 h 26"/>
                <a:gd name="T10" fmla="*/ 0 w 26"/>
                <a:gd name="T11" fmla="*/ 12 h 26"/>
                <a:gd name="T12" fmla="*/ 0 w 26"/>
                <a:gd name="T13" fmla="*/ 12 h 26"/>
                <a:gd name="T14" fmla="*/ 0 w 26"/>
                <a:gd name="T15" fmla="*/ 8 h 26"/>
                <a:gd name="T16" fmla="*/ 4 w 26"/>
                <a:gd name="T17" fmla="*/ 4 h 26"/>
                <a:gd name="T18" fmla="*/ 8 w 26"/>
                <a:gd name="T19" fmla="*/ 0 h 26"/>
                <a:gd name="T20" fmla="*/ 12 w 26"/>
                <a:gd name="T21" fmla="*/ 0 h 26"/>
                <a:gd name="T22" fmla="*/ 12 w 26"/>
                <a:gd name="T23" fmla="*/ 0 h 26"/>
                <a:gd name="T24" fmla="*/ 18 w 26"/>
                <a:gd name="T25" fmla="*/ 0 h 26"/>
                <a:gd name="T26" fmla="*/ 22 w 26"/>
                <a:gd name="T27" fmla="*/ 4 h 26"/>
                <a:gd name="T28" fmla="*/ 24 w 26"/>
                <a:gd name="T29" fmla="*/ 8 h 26"/>
                <a:gd name="T30" fmla="*/ 26 w 26"/>
                <a:gd name="T31" fmla="*/ 12 h 26"/>
                <a:gd name="T32" fmla="*/ 26 w 26"/>
                <a:gd name="T33" fmla="*/ 12 h 26"/>
                <a:gd name="T34" fmla="*/ 24 w 26"/>
                <a:gd name="T35" fmla="*/ 18 h 26"/>
                <a:gd name="T36" fmla="*/ 22 w 26"/>
                <a:gd name="T37" fmla="*/ 22 h 26"/>
                <a:gd name="T38" fmla="*/ 18 w 26"/>
                <a:gd name="T39" fmla="*/ 24 h 26"/>
                <a:gd name="T40" fmla="*/ 12 w 26"/>
                <a:gd name="T41" fmla="*/ 26 h 26"/>
                <a:gd name="T42" fmla="*/ 12 w 26"/>
                <a:gd name="T43" fmla="*/ 26 h 26"/>
                <a:gd name="T44" fmla="*/ 12 w 26"/>
                <a:gd name="T45" fmla="*/ 6 h 26"/>
                <a:gd name="T46" fmla="*/ 12 w 26"/>
                <a:gd name="T47" fmla="*/ 6 h 26"/>
                <a:gd name="T48" fmla="*/ 10 w 26"/>
                <a:gd name="T49" fmla="*/ 6 h 26"/>
                <a:gd name="T50" fmla="*/ 8 w 26"/>
                <a:gd name="T51" fmla="*/ 8 h 26"/>
                <a:gd name="T52" fmla="*/ 6 w 26"/>
                <a:gd name="T53" fmla="*/ 12 h 26"/>
                <a:gd name="T54" fmla="*/ 6 w 26"/>
                <a:gd name="T55" fmla="*/ 12 h 26"/>
                <a:gd name="T56" fmla="*/ 8 w 26"/>
                <a:gd name="T57" fmla="*/ 18 h 26"/>
                <a:gd name="T58" fmla="*/ 10 w 26"/>
                <a:gd name="T59" fmla="*/ 18 h 26"/>
                <a:gd name="T60" fmla="*/ 12 w 26"/>
                <a:gd name="T61" fmla="*/ 20 h 26"/>
                <a:gd name="T62" fmla="*/ 12 w 26"/>
                <a:gd name="T63" fmla="*/ 20 h 26"/>
                <a:gd name="T64" fmla="*/ 18 w 26"/>
                <a:gd name="T65" fmla="*/ 18 h 26"/>
                <a:gd name="T66" fmla="*/ 20 w 26"/>
                <a:gd name="T67" fmla="*/ 12 h 26"/>
                <a:gd name="T68" fmla="*/ 20 w 26"/>
                <a:gd name="T69" fmla="*/ 12 h 26"/>
                <a:gd name="T70" fmla="*/ 18 w 26"/>
                <a:gd name="T71" fmla="*/ 8 h 26"/>
                <a:gd name="T72" fmla="*/ 12 w 26"/>
                <a:gd name="T73" fmla="*/ 6 h 26"/>
                <a:gd name="T74" fmla="*/ 12 w 26"/>
                <a:gd name="T7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12" y="26"/>
                  </a:moveTo>
                  <a:lnTo>
                    <a:pt x="12" y="26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2" y="26"/>
                  </a:lnTo>
                  <a:lnTo>
                    <a:pt x="12" y="26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8" y="18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8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0" name="Freeform 1535"/>
            <p:cNvSpPr>
              <a:spLocks/>
            </p:cNvSpPr>
            <p:nvPr/>
          </p:nvSpPr>
          <p:spPr bwMode="auto">
            <a:xfrm>
              <a:off x="4315908" y="2526450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6 h 32"/>
                <a:gd name="T4" fmla="*/ 2 w 60"/>
                <a:gd name="T5" fmla="*/ 0 h 32"/>
                <a:gd name="T6" fmla="*/ 60 w 60"/>
                <a:gd name="T7" fmla="*/ 24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6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1" name="Freeform 1536"/>
            <p:cNvSpPr>
              <a:spLocks/>
            </p:cNvSpPr>
            <p:nvPr/>
          </p:nvSpPr>
          <p:spPr bwMode="auto">
            <a:xfrm>
              <a:off x="4295355" y="2551155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8 h 32"/>
                <a:gd name="T4" fmla="*/ 2 w 60"/>
                <a:gd name="T5" fmla="*/ 0 h 32"/>
                <a:gd name="T6" fmla="*/ 60 w 60"/>
                <a:gd name="T7" fmla="*/ 26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60" y="26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2" name="Freeform 1537"/>
            <p:cNvSpPr>
              <a:spLocks/>
            </p:cNvSpPr>
            <p:nvPr/>
          </p:nvSpPr>
          <p:spPr bwMode="auto">
            <a:xfrm>
              <a:off x="4384421" y="2568801"/>
              <a:ext cx="34256" cy="35293"/>
            </a:xfrm>
            <a:custGeom>
              <a:avLst/>
              <a:gdLst>
                <a:gd name="T0" fmla="*/ 10 w 20"/>
                <a:gd name="T1" fmla="*/ 0 h 20"/>
                <a:gd name="T2" fmla="*/ 10 w 20"/>
                <a:gd name="T3" fmla="*/ 0 h 20"/>
                <a:gd name="T4" fmla="*/ 6 w 20"/>
                <a:gd name="T5" fmla="*/ 2 h 20"/>
                <a:gd name="T6" fmla="*/ 2 w 20"/>
                <a:gd name="T7" fmla="*/ 4 h 20"/>
                <a:gd name="T8" fmla="*/ 0 w 20"/>
                <a:gd name="T9" fmla="*/ 6 h 20"/>
                <a:gd name="T10" fmla="*/ 0 w 20"/>
                <a:gd name="T11" fmla="*/ 10 h 20"/>
                <a:gd name="T12" fmla="*/ 0 w 20"/>
                <a:gd name="T13" fmla="*/ 10 h 20"/>
                <a:gd name="T14" fmla="*/ 0 w 20"/>
                <a:gd name="T15" fmla="*/ 14 h 20"/>
                <a:gd name="T16" fmla="*/ 2 w 20"/>
                <a:gd name="T17" fmla="*/ 18 h 20"/>
                <a:gd name="T18" fmla="*/ 6 w 20"/>
                <a:gd name="T19" fmla="*/ 20 h 20"/>
                <a:gd name="T20" fmla="*/ 10 w 20"/>
                <a:gd name="T21" fmla="*/ 20 h 20"/>
                <a:gd name="T22" fmla="*/ 10 w 20"/>
                <a:gd name="T23" fmla="*/ 20 h 20"/>
                <a:gd name="T24" fmla="*/ 14 w 20"/>
                <a:gd name="T25" fmla="*/ 20 h 20"/>
                <a:gd name="T26" fmla="*/ 16 w 20"/>
                <a:gd name="T27" fmla="*/ 18 h 20"/>
                <a:gd name="T28" fmla="*/ 18 w 20"/>
                <a:gd name="T29" fmla="*/ 14 h 20"/>
                <a:gd name="T30" fmla="*/ 20 w 20"/>
                <a:gd name="T31" fmla="*/ 10 h 20"/>
                <a:gd name="T32" fmla="*/ 20 w 20"/>
                <a:gd name="T33" fmla="*/ 10 h 20"/>
                <a:gd name="T34" fmla="*/ 18 w 20"/>
                <a:gd name="T35" fmla="*/ 6 h 20"/>
                <a:gd name="T36" fmla="*/ 16 w 20"/>
                <a:gd name="T37" fmla="*/ 4 h 20"/>
                <a:gd name="T38" fmla="*/ 14 w 20"/>
                <a:gd name="T39" fmla="*/ 2 h 20"/>
                <a:gd name="T40" fmla="*/ 10 w 20"/>
                <a:gd name="T41" fmla="*/ 0 h 20"/>
                <a:gd name="T42" fmla="*/ 10 w 20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0">
                  <a:moveTo>
                    <a:pt x="10" y="0"/>
                  </a:moveTo>
                  <a:lnTo>
                    <a:pt x="10" y="0"/>
                  </a:lnTo>
                  <a:lnTo>
                    <a:pt x="6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6" y="20"/>
                  </a:lnTo>
                  <a:lnTo>
                    <a:pt x="10" y="20"/>
                  </a:lnTo>
                  <a:lnTo>
                    <a:pt x="10" y="20"/>
                  </a:lnTo>
                  <a:lnTo>
                    <a:pt x="14" y="20"/>
                  </a:lnTo>
                  <a:lnTo>
                    <a:pt x="16" y="18"/>
                  </a:lnTo>
                  <a:lnTo>
                    <a:pt x="18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3" name="Freeform 1538"/>
            <p:cNvSpPr>
              <a:spLocks noEditPoints="1"/>
            </p:cNvSpPr>
            <p:nvPr/>
          </p:nvSpPr>
          <p:spPr bwMode="auto">
            <a:xfrm>
              <a:off x="4377569" y="2565272"/>
              <a:ext cx="44533" cy="45881"/>
            </a:xfrm>
            <a:custGeom>
              <a:avLst/>
              <a:gdLst>
                <a:gd name="T0" fmla="*/ 14 w 26"/>
                <a:gd name="T1" fmla="*/ 26 h 26"/>
                <a:gd name="T2" fmla="*/ 14 w 26"/>
                <a:gd name="T3" fmla="*/ 26 h 26"/>
                <a:gd name="T4" fmla="*/ 8 w 26"/>
                <a:gd name="T5" fmla="*/ 24 h 26"/>
                <a:gd name="T6" fmla="*/ 4 w 26"/>
                <a:gd name="T7" fmla="*/ 22 h 26"/>
                <a:gd name="T8" fmla="*/ 2 w 26"/>
                <a:gd name="T9" fmla="*/ 18 h 26"/>
                <a:gd name="T10" fmla="*/ 0 w 26"/>
                <a:gd name="T11" fmla="*/ 12 h 26"/>
                <a:gd name="T12" fmla="*/ 0 w 26"/>
                <a:gd name="T13" fmla="*/ 12 h 26"/>
                <a:gd name="T14" fmla="*/ 2 w 26"/>
                <a:gd name="T15" fmla="*/ 8 h 26"/>
                <a:gd name="T16" fmla="*/ 4 w 26"/>
                <a:gd name="T17" fmla="*/ 4 h 26"/>
                <a:gd name="T18" fmla="*/ 8 w 26"/>
                <a:gd name="T19" fmla="*/ 0 h 26"/>
                <a:gd name="T20" fmla="*/ 14 w 26"/>
                <a:gd name="T21" fmla="*/ 0 h 26"/>
                <a:gd name="T22" fmla="*/ 14 w 26"/>
                <a:gd name="T23" fmla="*/ 0 h 26"/>
                <a:gd name="T24" fmla="*/ 18 w 26"/>
                <a:gd name="T25" fmla="*/ 0 h 26"/>
                <a:gd name="T26" fmla="*/ 22 w 26"/>
                <a:gd name="T27" fmla="*/ 4 h 26"/>
                <a:gd name="T28" fmla="*/ 26 w 26"/>
                <a:gd name="T29" fmla="*/ 8 h 26"/>
                <a:gd name="T30" fmla="*/ 26 w 26"/>
                <a:gd name="T31" fmla="*/ 12 h 26"/>
                <a:gd name="T32" fmla="*/ 26 w 26"/>
                <a:gd name="T33" fmla="*/ 12 h 26"/>
                <a:gd name="T34" fmla="*/ 26 w 26"/>
                <a:gd name="T35" fmla="*/ 18 h 26"/>
                <a:gd name="T36" fmla="*/ 22 w 26"/>
                <a:gd name="T37" fmla="*/ 22 h 26"/>
                <a:gd name="T38" fmla="*/ 18 w 26"/>
                <a:gd name="T39" fmla="*/ 24 h 26"/>
                <a:gd name="T40" fmla="*/ 14 w 26"/>
                <a:gd name="T41" fmla="*/ 26 h 26"/>
                <a:gd name="T42" fmla="*/ 14 w 26"/>
                <a:gd name="T43" fmla="*/ 26 h 26"/>
                <a:gd name="T44" fmla="*/ 14 w 26"/>
                <a:gd name="T45" fmla="*/ 6 h 26"/>
                <a:gd name="T46" fmla="*/ 14 w 26"/>
                <a:gd name="T47" fmla="*/ 6 h 26"/>
                <a:gd name="T48" fmla="*/ 10 w 26"/>
                <a:gd name="T49" fmla="*/ 6 h 26"/>
                <a:gd name="T50" fmla="*/ 8 w 26"/>
                <a:gd name="T51" fmla="*/ 8 h 26"/>
                <a:gd name="T52" fmla="*/ 6 w 26"/>
                <a:gd name="T53" fmla="*/ 12 h 26"/>
                <a:gd name="T54" fmla="*/ 6 w 26"/>
                <a:gd name="T55" fmla="*/ 12 h 26"/>
                <a:gd name="T56" fmla="*/ 8 w 26"/>
                <a:gd name="T57" fmla="*/ 18 h 26"/>
                <a:gd name="T58" fmla="*/ 10 w 26"/>
                <a:gd name="T59" fmla="*/ 18 h 26"/>
                <a:gd name="T60" fmla="*/ 14 w 26"/>
                <a:gd name="T61" fmla="*/ 20 h 26"/>
                <a:gd name="T62" fmla="*/ 14 w 26"/>
                <a:gd name="T63" fmla="*/ 20 h 26"/>
                <a:gd name="T64" fmla="*/ 18 w 26"/>
                <a:gd name="T65" fmla="*/ 18 h 26"/>
                <a:gd name="T66" fmla="*/ 20 w 26"/>
                <a:gd name="T67" fmla="*/ 12 h 26"/>
                <a:gd name="T68" fmla="*/ 20 w 26"/>
                <a:gd name="T69" fmla="*/ 12 h 26"/>
                <a:gd name="T70" fmla="*/ 18 w 26"/>
                <a:gd name="T71" fmla="*/ 8 h 26"/>
                <a:gd name="T72" fmla="*/ 14 w 26"/>
                <a:gd name="T73" fmla="*/ 6 h 26"/>
                <a:gd name="T74" fmla="*/ 14 w 26"/>
                <a:gd name="T75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6">
                  <a:moveTo>
                    <a:pt x="14" y="26"/>
                  </a:moveTo>
                  <a:lnTo>
                    <a:pt x="14" y="26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4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4" y="26"/>
                  </a:lnTo>
                  <a:lnTo>
                    <a:pt x="14" y="26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8" y="18"/>
                  </a:lnTo>
                  <a:lnTo>
                    <a:pt x="20" y="12"/>
                  </a:lnTo>
                  <a:lnTo>
                    <a:pt x="20" y="12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4" name="Freeform 1539"/>
            <p:cNvSpPr>
              <a:spLocks/>
            </p:cNvSpPr>
            <p:nvPr/>
          </p:nvSpPr>
          <p:spPr bwMode="auto">
            <a:xfrm>
              <a:off x="4278227" y="2455864"/>
              <a:ext cx="30830" cy="35293"/>
            </a:xfrm>
            <a:custGeom>
              <a:avLst/>
              <a:gdLst>
                <a:gd name="T0" fmla="*/ 6 w 18"/>
                <a:gd name="T1" fmla="*/ 2 h 20"/>
                <a:gd name="T2" fmla="*/ 6 w 18"/>
                <a:gd name="T3" fmla="*/ 2 h 20"/>
                <a:gd name="T4" fmla="*/ 2 w 18"/>
                <a:gd name="T5" fmla="*/ 4 h 20"/>
                <a:gd name="T6" fmla="*/ 0 w 18"/>
                <a:gd name="T7" fmla="*/ 6 h 20"/>
                <a:gd name="T8" fmla="*/ 0 w 18"/>
                <a:gd name="T9" fmla="*/ 10 h 20"/>
                <a:gd name="T10" fmla="*/ 0 w 18"/>
                <a:gd name="T11" fmla="*/ 14 h 20"/>
                <a:gd name="T12" fmla="*/ 0 w 18"/>
                <a:gd name="T13" fmla="*/ 14 h 20"/>
                <a:gd name="T14" fmla="*/ 2 w 18"/>
                <a:gd name="T15" fmla="*/ 18 h 20"/>
                <a:gd name="T16" fmla="*/ 4 w 18"/>
                <a:gd name="T17" fmla="*/ 18 h 20"/>
                <a:gd name="T18" fmla="*/ 8 w 18"/>
                <a:gd name="T19" fmla="*/ 20 h 20"/>
                <a:gd name="T20" fmla="*/ 12 w 18"/>
                <a:gd name="T21" fmla="*/ 18 h 20"/>
                <a:gd name="T22" fmla="*/ 12 w 18"/>
                <a:gd name="T23" fmla="*/ 18 h 20"/>
                <a:gd name="T24" fmla="*/ 16 w 18"/>
                <a:gd name="T25" fmla="*/ 16 h 20"/>
                <a:gd name="T26" fmla="*/ 18 w 18"/>
                <a:gd name="T27" fmla="*/ 14 h 20"/>
                <a:gd name="T28" fmla="*/ 18 w 18"/>
                <a:gd name="T29" fmla="*/ 10 h 20"/>
                <a:gd name="T30" fmla="*/ 18 w 18"/>
                <a:gd name="T31" fmla="*/ 6 h 20"/>
                <a:gd name="T32" fmla="*/ 18 w 18"/>
                <a:gd name="T33" fmla="*/ 6 h 20"/>
                <a:gd name="T34" fmla="*/ 16 w 18"/>
                <a:gd name="T35" fmla="*/ 2 h 20"/>
                <a:gd name="T36" fmla="*/ 14 w 18"/>
                <a:gd name="T37" fmla="*/ 2 h 20"/>
                <a:gd name="T38" fmla="*/ 10 w 18"/>
                <a:gd name="T39" fmla="*/ 0 h 20"/>
                <a:gd name="T40" fmla="*/ 6 w 18"/>
                <a:gd name="T41" fmla="*/ 2 h 20"/>
                <a:gd name="T42" fmla="*/ 6 w 18"/>
                <a:gd name="T43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20">
                  <a:moveTo>
                    <a:pt x="6" y="2"/>
                  </a:moveTo>
                  <a:lnTo>
                    <a:pt x="6" y="2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5" name="Freeform 1540"/>
            <p:cNvSpPr>
              <a:spLocks noEditPoints="1"/>
            </p:cNvSpPr>
            <p:nvPr/>
          </p:nvSpPr>
          <p:spPr bwMode="auto">
            <a:xfrm>
              <a:off x="4271375" y="2452335"/>
              <a:ext cx="44533" cy="42351"/>
            </a:xfrm>
            <a:custGeom>
              <a:avLst/>
              <a:gdLst>
                <a:gd name="T0" fmla="*/ 12 w 26"/>
                <a:gd name="T1" fmla="*/ 24 h 24"/>
                <a:gd name="T2" fmla="*/ 12 w 26"/>
                <a:gd name="T3" fmla="*/ 24 h 24"/>
                <a:gd name="T4" fmla="*/ 12 w 26"/>
                <a:gd name="T5" fmla="*/ 24 h 24"/>
                <a:gd name="T6" fmla="*/ 6 w 26"/>
                <a:gd name="T7" fmla="*/ 22 h 24"/>
                <a:gd name="T8" fmla="*/ 2 w 26"/>
                <a:gd name="T9" fmla="*/ 20 h 24"/>
                <a:gd name="T10" fmla="*/ 0 w 26"/>
                <a:gd name="T11" fmla="*/ 16 h 24"/>
                <a:gd name="T12" fmla="*/ 0 w 26"/>
                <a:gd name="T13" fmla="*/ 16 h 24"/>
                <a:gd name="T14" fmla="*/ 0 w 26"/>
                <a:gd name="T15" fmla="*/ 12 h 24"/>
                <a:gd name="T16" fmla="*/ 2 w 26"/>
                <a:gd name="T17" fmla="*/ 8 h 24"/>
                <a:gd name="T18" fmla="*/ 4 w 26"/>
                <a:gd name="T19" fmla="*/ 2 h 24"/>
                <a:gd name="T20" fmla="*/ 10 w 26"/>
                <a:gd name="T21" fmla="*/ 0 h 24"/>
                <a:gd name="T22" fmla="*/ 10 w 26"/>
                <a:gd name="T23" fmla="*/ 0 h 24"/>
                <a:gd name="T24" fmla="*/ 14 w 26"/>
                <a:gd name="T25" fmla="*/ 0 h 24"/>
                <a:gd name="T26" fmla="*/ 18 w 26"/>
                <a:gd name="T27" fmla="*/ 0 h 24"/>
                <a:gd name="T28" fmla="*/ 22 w 26"/>
                <a:gd name="T29" fmla="*/ 2 h 24"/>
                <a:gd name="T30" fmla="*/ 24 w 26"/>
                <a:gd name="T31" fmla="*/ 6 h 24"/>
                <a:gd name="T32" fmla="*/ 24 w 26"/>
                <a:gd name="T33" fmla="*/ 6 h 24"/>
                <a:gd name="T34" fmla="*/ 26 w 26"/>
                <a:gd name="T35" fmla="*/ 12 h 24"/>
                <a:gd name="T36" fmla="*/ 26 w 26"/>
                <a:gd name="T37" fmla="*/ 16 h 24"/>
                <a:gd name="T38" fmla="*/ 26 w 26"/>
                <a:gd name="T39" fmla="*/ 16 h 24"/>
                <a:gd name="T40" fmla="*/ 22 w 26"/>
                <a:gd name="T41" fmla="*/ 20 h 24"/>
                <a:gd name="T42" fmla="*/ 18 w 26"/>
                <a:gd name="T43" fmla="*/ 24 h 24"/>
                <a:gd name="T44" fmla="*/ 18 w 26"/>
                <a:gd name="T45" fmla="*/ 24 h 24"/>
                <a:gd name="T46" fmla="*/ 12 w 26"/>
                <a:gd name="T47" fmla="*/ 24 h 24"/>
                <a:gd name="T48" fmla="*/ 12 w 26"/>
                <a:gd name="T49" fmla="*/ 24 h 24"/>
                <a:gd name="T50" fmla="*/ 14 w 26"/>
                <a:gd name="T51" fmla="*/ 6 h 24"/>
                <a:gd name="T52" fmla="*/ 14 w 26"/>
                <a:gd name="T53" fmla="*/ 6 h 24"/>
                <a:gd name="T54" fmla="*/ 12 w 26"/>
                <a:gd name="T55" fmla="*/ 6 h 24"/>
                <a:gd name="T56" fmla="*/ 12 w 26"/>
                <a:gd name="T57" fmla="*/ 6 h 24"/>
                <a:gd name="T58" fmla="*/ 8 w 26"/>
                <a:gd name="T59" fmla="*/ 10 h 24"/>
                <a:gd name="T60" fmla="*/ 6 w 26"/>
                <a:gd name="T61" fmla="*/ 16 h 24"/>
                <a:gd name="T62" fmla="*/ 6 w 26"/>
                <a:gd name="T63" fmla="*/ 16 h 24"/>
                <a:gd name="T64" fmla="*/ 8 w 26"/>
                <a:gd name="T65" fmla="*/ 18 h 24"/>
                <a:gd name="T66" fmla="*/ 12 w 26"/>
                <a:gd name="T67" fmla="*/ 18 h 24"/>
                <a:gd name="T68" fmla="*/ 12 w 26"/>
                <a:gd name="T69" fmla="*/ 18 h 24"/>
                <a:gd name="T70" fmla="*/ 12 w 26"/>
                <a:gd name="T71" fmla="*/ 18 h 24"/>
                <a:gd name="T72" fmla="*/ 16 w 26"/>
                <a:gd name="T73" fmla="*/ 18 h 24"/>
                <a:gd name="T74" fmla="*/ 16 w 26"/>
                <a:gd name="T75" fmla="*/ 18 h 24"/>
                <a:gd name="T76" fmla="*/ 18 w 26"/>
                <a:gd name="T77" fmla="*/ 16 h 24"/>
                <a:gd name="T78" fmla="*/ 20 w 26"/>
                <a:gd name="T79" fmla="*/ 14 h 24"/>
                <a:gd name="T80" fmla="*/ 20 w 26"/>
                <a:gd name="T81" fmla="*/ 14 h 24"/>
                <a:gd name="T82" fmla="*/ 20 w 26"/>
                <a:gd name="T83" fmla="*/ 12 h 24"/>
                <a:gd name="T84" fmla="*/ 20 w 26"/>
                <a:gd name="T85" fmla="*/ 10 h 24"/>
                <a:gd name="T86" fmla="*/ 20 w 26"/>
                <a:gd name="T87" fmla="*/ 10 h 24"/>
                <a:gd name="T88" fmla="*/ 18 w 26"/>
                <a:gd name="T89" fmla="*/ 8 h 24"/>
                <a:gd name="T90" fmla="*/ 18 w 26"/>
                <a:gd name="T91" fmla="*/ 8 h 24"/>
                <a:gd name="T92" fmla="*/ 16 w 26"/>
                <a:gd name="T93" fmla="*/ 6 h 24"/>
                <a:gd name="T94" fmla="*/ 14 w 26"/>
                <a:gd name="T95" fmla="*/ 6 h 24"/>
                <a:gd name="T96" fmla="*/ 14 w 26"/>
                <a:gd name="T9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" h="24">
                  <a:moveTo>
                    <a:pt x="12" y="24"/>
                  </a:moveTo>
                  <a:lnTo>
                    <a:pt x="12" y="24"/>
                  </a:lnTo>
                  <a:lnTo>
                    <a:pt x="12" y="24"/>
                  </a:lnTo>
                  <a:lnTo>
                    <a:pt x="6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6" name="Freeform 1541"/>
            <p:cNvSpPr>
              <a:spLocks/>
            </p:cNvSpPr>
            <p:nvPr/>
          </p:nvSpPr>
          <p:spPr bwMode="auto">
            <a:xfrm>
              <a:off x="4305632" y="2452335"/>
              <a:ext cx="109620" cy="14117"/>
            </a:xfrm>
            <a:custGeom>
              <a:avLst/>
              <a:gdLst>
                <a:gd name="T0" fmla="*/ 64 w 64"/>
                <a:gd name="T1" fmla="*/ 8 h 8"/>
                <a:gd name="T2" fmla="*/ 0 w 64"/>
                <a:gd name="T3" fmla="*/ 6 h 8"/>
                <a:gd name="T4" fmla="*/ 0 w 64"/>
                <a:gd name="T5" fmla="*/ 0 h 8"/>
                <a:gd name="T6" fmla="*/ 64 w 64"/>
                <a:gd name="T7" fmla="*/ 0 h 8"/>
                <a:gd name="T8" fmla="*/ 64 w 64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8">
                  <a:moveTo>
                    <a:pt x="64" y="8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4" y="0"/>
                  </a:lnTo>
                  <a:lnTo>
                    <a:pt x="64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7" name="Rectangle 1542"/>
            <p:cNvSpPr>
              <a:spLocks noChangeArrowheads="1"/>
            </p:cNvSpPr>
            <p:nvPr/>
          </p:nvSpPr>
          <p:spPr bwMode="auto">
            <a:xfrm>
              <a:off x="4298780" y="2484098"/>
              <a:ext cx="106194" cy="14117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8" name="Freeform 1543"/>
            <p:cNvSpPr>
              <a:spLocks/>
            </p:cNvSpPr>
            <p:nvPr/>
          </p:nvSpPr>
          <p:spPr bwMode="auto">
            <a:xfrm>
              <a:off x="4387846" y="2459393"/>
              <a:ext cx="34256" cy="35293"/>
            </a:xfrm>
            <a:custGeom>
              <a:avLst/>
              <a:gdLst>
                <a:gd name="T0" fmla="*/ 6 w 20"/>
                <a:gd name="T1" fmla="*/ 0 h 20"/>
                <a:gd name="T2" fmla="*/ 6 w 20"/>
                <a:gd name="T3" fmla="*/ 0 h 20"/>
                <a:gd name="T4" fmla="*/ 2 w 20"/>
                <a:gd name="T5" fmla="*/ 4 h 20"/>
                <a:gd name="T6" fmla="*/ 0 w 20"/>
                <a:gd name="T7" fmla="*/ 6 h 20"/>
                <a:gd name="T8" fmla="*/ 0 w 20"/>
                <a:gd name="T9" fmla="*/ 10 h 20"/>
                <a:gd name="T10" fmla="*/ 0 w 20"/>
                <a:gd name="T11" fmla="*/ 14 h 20"/>
                <a:gd name="T12" fmla="*/ 0 w 20"/>
                <a:gd name="T13" fmla="*/ 14 h 20"/>
                <a:gd name="T14" fmla="*/ 2 w 20"/>
                <a:gd name="T15" fmla="*/ 16 h 20"/>
                <a:gd name="T16" fmla="*/ 6 w 20"/>
                <a:gd name="T17" fmla="*/ 18 h 20"/>
                <a:gd name="T18" fmla="*/ 8 w 20"/>
                <a:gd name="T19" fmla="*/ 20 h 20"/>
                <a:gd name="T20" fmla="*/ 12 w 20"/>
                <a:gd name="T21" fmla="*/ 18 h 20"/>
                <a:gd name="T22" fmla="*/ 12 w 20"/>
                <a:gd name="T23" fmla="*/ 18 h 20"/>
                <a:gd name="T24" fmla="*/ 16 w 20"/>
                <a:gd name="T25" fmla="*/ 16 h 20"/>
                <a:gd name="T26" fmla="*/ 18 w 20"/>
                <a:gd name="T27" fmla="*/ 14 h 20"/>
                <a:gd name="T28" fmla="*/ 20 w 20"/>
                <a:gd name="T29" fmla="*/ 10 h 20"/>
                <a:gd name="T30" fmla="*/ 18 w 20"/>
                <a:gd name="T31" fmla="*/ 8 h 20"/>
                <a:gd name="T32" fmla="*/ 18 w 20"/>
                <a:gd name="T33" fmla="*/ 8 h 20"/>
                <a:gd name="T34" fmla="*/ 16 w 20"/>
                <a:gd name="T35" fmla="*/ 4 h 20"/>
                <a:gd name="T36" fmla="*/ 14 w 20"/>
                <a:gd name="T37" fmla="*/ 2 h 20"/>
                <a:gd name="T38" fmla="*/ 10 w 20"/>
                <a:gd name="T39" fmla="*/ 0 h 20"/>
                <a:gd name="T40" fmla="*/ 6 w 20"/>
                <a:gd name="T41" fmla="*/ 0 h 20"/>
                <a:gd name="T42" fmla="*/ 6 w 20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0">
                  <a:moveTo>
                    <a:pt x="6" y="0"/>
                  </a:moveTo>
                  <a:lnTo>
                    <a:pt x="6" y="0"/>
                  </a:lnTo>
                  <a:lnTo>
                    <a:pt x="2" y="4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8" y="20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8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9" name="Freeform 1544"/>
            <p:cNvSpPr>
              <a:spLocks noEditPoints="1"/>
            </p:cNvSpPr>
            <p:nvPr/>
          </p:nvSpPr>
          <p:spPr bwMode="auto">
            <a:xfrm>
              <a:off x="4384421" y="2455864"/>
              <a:ext cx="41107" cy="42351"/>
            </a:xfrm>
            <a:custGeom>
              <a:avLst/>
              <a:gdLst>
                <a:gd name="T0" fmla="*/ 10 w 24"/>
                <a:gd name="T1" fmla="*/ 24 h 24"/>
                <a:gd name="T2" fmla="*/ 10 w 24"/>
                <a:gd name="T3" fmla="*/ 24 h 24"/>
                <a:gd name="T4" fmla="*/ 4 w 24"/>
                <a:gd name="T5" fmla="*/ 22 h 24"/>
                <a:gd name="T6" fmla="*/ 0 w 24"/>
                <a:gd name="T7" fmla="*/ 16 h 24"/>
                <a:gd name="T8" fmla="*/ 0 w 24"/>
                <a:gd name="T9" fmla="*/ 16 h 24"/>
                <a:gd name="T10" fmla="*/ 0 w 24"/>
                <a:gd name="T11" fmla="*/ 12 h 24"/>
                <a:gd name="T12" fmla="*/ 0 w 24"/>
                <a:gd name="T13" fmla="*/ 8 h 24"/>
                <a:gd name="T14" fmla="*/ 2 w 24"/>
                <a:gd name="T15" fmla="*/ 4 h 24"/>
                <a:gd name="T16" fmla="*/ 6 w 24"/>
                <a:gd name="T17" fmla="*/ 0 h 24"/>
                <a:gd name="T18" fmla="*/ 6 w 24"/>
                <a:gd name="T19" fmla="*/ 0 h 24"/>
                <a:gd name="T20" fmla="*/ 8 w 24"/>
                <a:gd name="T21" fmla="*/ 0 h 24"/>
                <a:gd name="T22" fmla="*/ 8 w 24"/>
                <a:gd name="T23" fmla="*/ 0 h 24"/>
                <a:gd name="T24" fmla="*/ 12 w 24"/>
                <a:gd name="T25" fmla="*/ 0 h 24"/>
                <a:gd name="T26" fmla="*/ 16 w 24"/>
                <a:gd name="T27" fmla="*/ 0 h 24"/>
                <a:gd name="T28" fmla="*/ 22 w 24"/>
                <a:gd name="T29" fmla="*/ 4 h 24"/>
                <a:gd name="T30" fmla="*/ 24 w 24"/>
                <a:gd name="T31" fmla="*/ 8 h 24"/>
                <a:gd name="T32" fmla="*/ 24 w 24"/>
                <a:gd name="T33" fmla="*/ 8 h 24"/>
                <a:gd name="T34" fmla="*/ 24 w 24"/>
                <a:gd name="T35" fmla="*/ 14 h 24"/>
                <a:gd name="T36" fmla="*/ 24 w 24"/>
                <a:gd name="T37" fmla="*/ 18 h 24"/>
                <a:gd name="T38" fmla="*/ 24 w 24"/>
                <a:gd name="T39" fmla="*/ 18 h 24"/>
                <a:gd name="T40" fmla="*/ 20 w 24"/>
                <a:gd name="T41" fmla="*/ 20 h 24"/>
                <a:gd name="T42" fmla="*/ 16 w 24"/>
                <a:gd name="T43" fmla="*/ 24 h 24"/>
                <a:gd name="T44" fmla="*/ 16 w 24"/>
                <a:gd name="T45" fmla="*/ 24 h 24"/>
                <a:gd name="T46" fmla="*/ 10 w 24"/>
                <a:gd name="T47" fmla="*/ 24 h 24"/>
                <a:gd name="T48" fmla="*/ 10 w 24"/>
                <a:gd name="T49" fmla="*/ 24 h 24"/>
                <a:gd name="T50" fmla="*/ 10 w 24"/>
                <a:gd name="T51" fmla="*/ 6 h 24"/>
                <a:gd name="T52" fmla="*/ 10 w 24"/>
                <a:gd name="T53" fmla="*/ 6 h 24"/>
                <a:gd name="T54" fmla="*/ 6 w 24"/>
                <a:gd name="T55" fmla="*/ 10 h 24"/>
                <a:gd name="T56" fmla="*/ 6 w 24"/>
                <a:gd name="T57" fmla="*/ 14 h 24"/>
                <a:gd name="T58" fmla="*/ 6 w 24"/>
                <a:gd name="T59" fmla="*/ 14 h 24"/>
                <a:gd name="T60" fmla="*/ 8 w 24"/>
                <a:gd name="T61" fmla="*/ 18 h 24"/>
                <a:gd name="T62" fmla="*/ 10 w 24"/>
                <a:gd name="T63" fmla="*/ 18 h 24"/>
                <a:gd name="T64" fmla="*/ 10 w 24"/>
                <a:gd name="T65" fmla="*/ 18 h 24"/>
                <a:gd name="T66" fmla="*/ 14 w 24"/>
                <a:gd name="T67" fmla="*/ 18 h 24"/>
                <a:gd name="T68" fmla="*/ 14 w 24"/>
                <a:gd name="T69" fmla="*/ 18 h 24"/>
                <a:gd name="T70" fmla="*/ 18 w 24"/>
                <a:gd name="T71" fmla="*/ 14 h 24"/>
                <a:gd name="T72" fmla="*/ 18 w 24"/>
                <a:gd name="T73" fmla="*/ 14 h 24"/>
                <a:gd name="T74" fmla="*/ 18 w 24"/>
                <a:gd name="T75" fmla="*/ 12 h 24"/>
                <a:gd name="T76" fmla="*/ 18 w 24"/>
                <a:gd name="T77" fmla="*/ 10 h 24"/>
                <a:gd name="T78" fmla="*/ 18 w 24"/>
                <a:gd name="T79" fmla="*/ 10 h 24"/>
                <a:gd name="T80" fmla="*/ 14 w 24"/>
                <a:gd name="T81" fmla="*/ 6 h 24"/>
                <a:gd name="T82" fmla="*/ 10 w 24"/>
                <a:gd name="T83" fmla="*/ 6 h 24"/>
                <a:gd name="T84" fmla="*/ 10 w 24"/>
                <a:gd name="T8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4" h="24">
                  <a:moveTo>
                    <a:pt x="10" y="24"/>
                  </a:moveTo>
                  <a:lnTo>
                    <a:pt x="10" y="24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0" y="2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0" y="24"/>
                  </a:lnTo>
                  <a:lnTo>
                    <a:pt x="10" y="2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10"/>
                  </a:lnTo>
                  <a:lnTo>
                    <a:pt x="14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0" name="Freeform 1545"/>
            <p:cNvSpPr>
              <a:spLocks/>
            </p:cNvSpPr>
            <p:nvPr/>
          </p:nvSpPr>
          <p:spPr bwMode="auto">
            <a:xfrm>
              <a:off x="4278227" y="2688797"/>
              <a:ext cx="30830" cy="35293"/>
            </a:xfrm>
            <a:custGeom>
              <a:avLst/>
              <a:gdLst>
                <a:gd name="T0" fmla="*/ 6 w 18"/>
                <a:gd name="T1" fmla="*/ 2 h 20"/>
                <a:gd name="T2" fmla="*/ 6 w 18"/>
                <a:gd name="T3" fmla="*/ 2 h 20"/>
                <a:gd name="T4" fmla="*/ 0 w 18"/>
                <a:gd name="T5" fmla="*/ 8 h 20"/>
                <a:gd name="T6" fmla="*/ 0 w 18"/>
                <a:gd name="T7" fmla="*/ 10 h 20"/>
                <a:gd name="T8" fmla="*/ 0 w 18"/>
                <a:gd name="T9" fmla="*/ 14 h 20"/>
                <a:gd name="T10" fmla="*/ 0 w 18"/>
                <a:gd name="T11" fmla="*/ 14 h 20"/>
                <a:gd name="T12" fmla="*/ 2 w 18"/>
                <a:gd name="T13" fmla="*/ 18 h 20"/>
                <a:gd name="T14" fmla="*/ 4 w 18"/>
                <a:gd name="T15" fmla="*/ 20 h 20"/>
                <a:gd name="T16" fmla="*/ 8 w 18"/>
                <a:gd name="T17" fmla="*/ 20 h 20"/>
                <a:gd name="T18" fmla="*/ 12 w 18"/>
                <a:gd name="T19" fmla="*/ 20 h 20"/>
                <a:gd name="T20" fmla="*/ 12 w 18"/>
                <a:gd name="T21" fmla="*/ 20 h 20"/>
                <a:gd name="T22" fmla="*/ 16 w 18"/>
                <a:gd name="T23" fmla="*/ 18 h 20"/>
                <a:gd name="T24" fmla="*/ 18 w 18"/>
                <a:gd name="T25" fmla="*/ 14 h 20"/>
                <a:gd name="T26" fmla="*/ 18 w 18"/>
                <a:gd name="T27" fmla="*/ 10 h 20"/>
                <a:gd name="T28" fmla="*/ 18 w 18"/>
                <a:gd name="T29" fmla="*/ 6 h 20"/>
                <a:gd name="T30" fmla="*/ 18 w 18"/>
                <a:gd name="T31" fmla="*/ 6 h 20"/>
                <a:gd name="T32" fmla="*/ 14 w 18"/>
                <a:gd name="T33" fmla="*/ 2 h 20"/>
                <a:gd name="T34" fmla="*/ 10 w 18"/>
                <a:gd name="T35" fmla="*/ 0 h 20"/>
                <a:gd name="T36" fmla="*/ 6 w 18"/>
                <a:gd name="T37" fmla="*/ 2 h 20"/>
                <a:gd name="T38" fmla="*/ 6 w 18"/>
                <a:gd name="T39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20">
                  <a:moveTo>
                    <a:pt x="6" y="2"/>
                  </a:moveTo>
                  <a:lnTo>
                    <a:pt x="6" y="2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6" y="18"/>
                  </a:lnTo>
                  <a:lnTo>
                    <a:pt x="18" y="14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6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1" name="Freeform 1546"/>
            <p:cNvSpPr>
              <a:spLocks noEditPoints="1"/>
            </p:cNvSpPr>
            <p:nvPr/>
          </p:nvSpPr>
          <p:spPr bwMode="auto">
            <a:xfrm>
              <a:off x="4271375" y="2685268"/>
              <a:ext cx="44533" cy="42351"/>
            </a:xfrm>
            <a:custGeom>
              <a:avLst/>
              <a:gdLst>
                <a:gd name="T0" fmla="*/ 12 w 26"/>
                <a:gd name="T1" fmla="*/ 24 h 24"/>
                <a:gd name="T2" fmla="*/ 12 w 26"/>
                <a:gd name="T3" fmla="*/ 24 h 24"/>
                <a:gd name="T4" fmla="*/ 12 w 26"/>
                <a:gd name="T5" fmla="*/ 24 h 24"/>
                <a:gd name="T6" fmla="*/ 6 w 26"/>
                <a:gd name="T7" fmla="*/ 22 h 24"/>
                <a:gd name="T8" fmla="*/ 2 w 26"/>
                <a:gd name="T9" fmla="*/ 20 h 24"/>
                <a:gd name="T10" fmla="*/ 0 w 26"/>
                <a:gd name="T11" fmla="*/ 18 h 24"/>
                <a:gd name="T12" fmla="*/ 0 w 26"/>
                <a:gd name="T13" fmla="*/ 18 h 24"/>
                <a:gd name="T14" fmla="*/ 0 w 26"/>
                <a:gd name="T15" fmla="*/ 12 h 24"/>
                <a:gd name="T16" fmla="*/ 2 w 26"/>
                <a:gd name="T17" fmla="*/ 8 h 24"/>
                <a:gd name="T18" fmla="*/ 4 w 26"/>
                <a:gd name="T19" fmla="*/ 4 h 24"/>
                <a:gd name="T20" fmla="*/ 8 w 26"/>
                <a:gd name="T21" fmla="*/ 0 h 24"/>
                <a:gd name="T22" fmla="*/ 8 w 26"/>
                <a:gd name="T23" fmla="*/ 0 h 24"/>
                <a:gd name="T24" fmla="*/ 10 w 26"/>
                <a:gd name="T25" fmla="*/ 0 h 24"/>
                <a:gd name="T26" fmla="*/ 10 w 26"/>
                <a:gd name="T27" fmla="*/ 0 h 24"/>
                <a:gd name="T28" fmla="*/ 14 w 26"/>
                <a:gd name="T29" fmla="*/ 0 h 24"/>
                <a:gd name="T30" fmla="*/ 18 w 26"/>
                <a:gd name="T31" fmla="*/ 2 h 24"/>
                <a:gd name="T32" fmla="*/ 22 w 26"/>
                <a:gd name="T33" fmla="*/ 4 h 24"/>
                <a:gd name="T34" fmla="*/ 24 w 26"/>
                <a:gd name="T35" fmla="*/ 6 h 24"/>
                <a:gd name="T36" fmla="*/ 24 w 26"/>
                <a:gd name="T37" fmla="*/ 6 h 24"/>
                <a:gd name="T38" fmla="*/ 26 w 26"/>
                <a:gd name="T39" fmla="*/ 12 h 24"/>
                <a:gd name="T40" fmla="*/ 26 w 26"/>
                <a:gd name="T41" fmla="*/ 16 h 24"/>
                <a:gd name="T42" fmla="*/ 26 w 26"/>
                <a:gd name="T43" fmla="*/ 16 h 24"/>
                <a:gd name="T44" fmla="*/ 22 w 26"/>
                <a:gd name="T45" fmla="*/ 20 h 24"/>
                <a:gd name="T46" fmla="*/ 18 w 26"/>
                <a:gd name="T47" fmla="*/ 24 h 24"/>
                <a:gd name="T48" fmla="*/ 18 w 26"/>
                <a:gd name="T49" fmla="*/ 24 h 24"/>
                <a:gd name="T50" fmla="*/ 12 w 26"/>
                <a:gd name="T51" fmla="*/ 24 h 24"/>
                <a:gd name="T52" fmla="*/ 12 w 26"/>
                <a:gd name="T53" fmla="*/ 24 h 24"/>
                <a:gd name="T54" fmla="*/ 12 w 26"/>
                <a:gd name="T55" fmla="*/ 6 h 24"/>
                <a:gd name="T56" fmla="*/ 12 w 26"/>
                <a:gd name="T57" fmla="*/ 6 h 24"/>
                <a:gd name="T58" fmla="*/ 8 w 26"/>
                <a:gd name="T59" fmla="*/ 10 h 24"/>
                <a:gd name="T60" fmla="*/ 6 w 26"/>
                <a:gd name="T61" fmla="*/ 12 h 24"/>
                <a:gd name="T62" fmla="*/ 6 w 26"/>
                <a:gd name="T63" fmla="*/ 16 h 24"/>
                <a:gd name="T64" fmla="*/ 6 w 26"/>
                <a:gd name="T65" fmla="*/ 16 h 24"/>
                <a:gd name="T66" fmla="*/ 8 w 26"/>
                <a:gd name="T67" fmla="*/ 18 h 24"/>
                <a:gd name="T68" fmla="*/ 12 w 26"/>
                <a:gd name="T69" fmla="*/ 18 h 24"/>
                <a:gd name="T70" fmla="*/ 12 w 26"/>
                <a:gd name="T71" fmla="*/ 18 h 24"/>
                <a:gd name="T72" fmla="*/ 12 w 26"/>
                <a:gd name="T73" fmla="*/ 18 h 24"/>
                <a:gd name="T74" fmla="*/ 12 w 26"/>
                <a:gd name="T75" fmla="*/ 18 h 24"/>
                <a:gd name="T76" fmla="*/ 16 w 26"/>
                <a:gd name="T77" fmla="*/ 18 h 24"/>
                <a:gd name="T78" fmla="*/ 16 w 26"/>
                <a:gd name="T79" fmla="*/ 18 h 24"/>
                <a:gd name="T80" fmla="*/ 18 w 26"/>
                <a:gd name="T81" fmla="*/ 16 h 24"/>
                <a:gd name="T82" fmla="*/ 20 w 26"/>
                <a:gd name="T83" fmla="*/ 14 h 24"/>
                <a:gd name="T84" fmla="*/ 20 w 26"/>
                <a:gd name="T85" fmla="*/ 14 h 24"/>
                <a:gd name="T86" fmla="*/ 20 w 26"/>
                <a:gd name="T87" fmla="*/ 12 h 24"/>
                <a:gd name="T88" fmla="*/ 20 w 26"/>
                <a:gd name="T89" fmla="*/ 10 h 24"/>
                <a:gd name="T90" fmla="*/ 20 w 26"/>
                <a:gd name="T91" fmla="*/ 10 h 24"/>
                <a:gd name="T92" fmla="*/ 16 w 26"/>
                <a:gd name="T93" fmla="*/ 6 h 24"/>
                <a:gd name="T94" fmla="*/ 12 w 26"/>
                <a:gd name="T95" fmla="*/ 6 h 24"/>
                <a:gd name="T96" fmla="*/ 12 w 26"/>
                <a:gd name="T9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" h="24">
                  <a:moveTo>
                    <a:pt x="12" y="24"/>
                  </a:moveTo>
                  <a:lnTo>
                    <a:pt x="12" y="24"/>
                  </a:lnTo>
                  <a:lnTo>
                    <a:pt x="12" y="24"/>
                  </a:lnTo>
                  <a:lnTo>
                    <a:pt x="6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12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2" y="20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2" name="Rectangle 1547"/>
            <p:cNvSpPr>
              <a:spLocks noChangeArrowheads="1"/>
            </p:cNvSpPr>
            <p:nvPr/>
          </p:nvSpPr>
          <p:spPr bwMode="auto">
            <a:xfrm>
              <a:off x="4305632" y="2688797"/>
              <a:ext cx="109620" cy="1058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3" name="Freeform 1548"/>
            <p:cNvSpPr>
              <a:spLocks/>
            </p:cNvSpPr>
            <p:nvPr/>
          </p:nvSpPr>
          <p:spPr bwMode="auto">
            <a:xfrm>
              <a:off x="4298780" y="2717031"/>
              <a:ext cx="106194" cy="17646"/>
            </a:xfrm>
            <a:custGeom>
              <a:avLst/>
              <a:gdLst>
                <a:gd name="T0" fmla="*/ 62 w 62"/>
                <a:gd name="T1" fmla="*/ 10 h 10"/>
                <a:gd name="T2" fmla="*/ 0 w 62"/>
                <a:gd name="T3" fmla="*/ 8 h 10"/>
                <a:gd name="T4" fmla="*/ 0 w 62"/>
                <a:gd name="T5" fmla="*/ 0 h 10"/>
                <a:gd name="T6" fmla="*/ 62 w 62"/>
                <a:gd name="T7" fmla="*/ 2 h 10"/>
                <a:gd name="T8" fmla="*/ 62 w 6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2" h="10">
                  <a:moveTo>
                    <a:pt x="62" y="1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62" y="2"/>
                  </a:lnTo>
                  <a:lnTo>
                    <a:pt x="62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4" name="Freeform 1549"/>
            <p:cNvSpPr>
              <a:spLocks/>
            </p:cNvSpPr>
            <p:nvPr/>
          </p:nvSpPr>
          <p:spPr bwMode="auto">
            <a:xfrm>
              <a:off x="4387846" y="2695856"/>
              <a:ext cx="34256" cy="31764"/>
            </a:xfrm>
            <a:custGeom>
              <a:avLst/>
              <a:gdLst>
                <a:gd name="T0" fmla="*/ 6 w 20"/>
                <a:gd name="T1" fmla="*/ 0 h 18"/>
                <a:gd name="T2" fmla="*/ 6 w 20"/>
                <a:gd name="T3" fmla="*/ 0 h 18"/>
                <a:gd name="T4" fmla="*/ 2 w 20"/>
                <a:gd name="T5" fmla="*/ 2 h 18"/>
                <a:gd name="T6" fmla="*/ 0 w 20"/>
                <a:gd name="T7" fmla="*/ 4 h 18"/>
                <a:gd name="T8" fmla="*/ 0 w 20"/>
                <a:gd name="T9" fmla="*/ 8 h 18"/>
                <a:gd name="T10" fmla="*/ 0 w 20"/>
                <a:gd name="T11" fmla="*/ 12 h 18"/>
                <a:gd name="T12" fmla="*/ 0 w 20"/>
                <a:gd name="T13" fmla="*/ 12 h 18"/>
                <a:gd name="T14" fmla="*/ 2 w 20"/>
                <a:gd name="T15" fmla="*/ 16 h 18"/>
                <a:gd name="T16" fmla="*/ 6 w 20"/>
                <a:gd name="T17" fmla="*/ 18 h 18"/>
                <a:gd name="T18" fmla="*/ 8 w 20"/>
                <a:gd name="T19" fmla="*/ 18 h 18"/>
                <a:gd name="T20" fmla="*/ 12 w 20"/>
                <a:gd name="T21" fmla="*/ 16 h 18"/>
                <a:gd name="T22" fmla="*/ 12 w 20"/>
                <a:gd name="T23" fmla="*/ 16 h 18"/>
                <a:gd name="T24" fmla="*/ 16 w 20"/>
                <a:gd name="T25" fmla="*/ 16 h 18"/>
                <a:gd name="T26" fmla="*/ 18 w 20"/>
                <a:gd name="T27" fmla="*/ 12 h 18"/>
                <a:gd name="T28" fmla="*/ 20 w 20"/>
                <a:gd name="T29" fmla="*/ 10 h 18"/>
                <a:gd name="T30" fmla="*/ 18 w 20"/>
                <a:gd name="T31" fmla="*/ 6 h 18"/>
                <a:gd name="T32" fmla="*/ 18 w 20"/>
                <a:gd name="T33" fmla="*/ 6 h 18"/>
                <a:gd name="T34" fmla="*/ 16 w 20"/>
                <a:gd name="T35" fmla="*/ 2 h 18"/>
                <a:gd name="T36" fmla="*/ 14 w 20"/>
                <a:gd name="T37" fmla="*/ 0 h 18"/>
                <a:gd name="T38" fmla="*/ 10 w 20"/>
                <a:gd name="T39" fmla="*/ 0 h 18"/>
                <a:gd name="T40" fmla="*/ 6 w 20"/>
                <a:gd name="T41" fmla="*/ 0 h 18"/>
                <a:gd name="T42" fmla="*/ 6 w 20"/>
                <a:gd name="T4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18">
                  <a:moveTo>
                    <a:pt x="6" y="0"/>
                  </a:moveTo>
                  <a:lnTo>
                    <a:pt x="6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5" name="Freeform 1550"/>
            <p:cNvSpPr>
              <a:spLocks noEditPoints="1"/>
            </p:cNvSpPr>
            <p:nvPr/>
          </p:nvSpPr>
          <p:spPr bwMode="auto">
            <a:xfrm>
              <a:off x="4384421" y="2692326"/>
              <a:ext cx="41107" cy="38822"/>
            </a:xfrm>
            <a:custGeom>
              <a:avLst/>
              <a:gdLst>
                <a:gd name="T0" fmla="*/ 10 w 24"/>
                <a:gd name="T1" fmla="*/ 22 h 22"/>
                <a:gd name="T2" fmla="*/ 10 w 24"/>
                <a:gd name="T3" fmla="*/ 22 h 22"/>
                <a:gd name="T4" fmla="*/ 10 w 24"/>
                <a:gd name="T5" fmla="*/ 22 h 22"/>
                <a:gd name="T6" fmla="*/ 4 w 24"/>
                <a:gd name="T7" fmla="*/ 20 h 22"/>
                <a:gd name="T8" fmla="*/ 0 w 24"/>
                <a:gd name="T9" fmla="*/ 14 h 22"/>
                <a:gd name="T10" fmla="*/ 0 w 24"/>
                <a:gd name="T11" fmla="*/ 14 h 22"/>
                <a:gd name="T12" fmla="*/ 0 w 24"/>
                <a:gd name="T13" fmla="*/ 10 h 22"/>
                <a:gd name="T14" fmla="*/ 0 w 24"/>
                <a:gd name="T15" fmla="*/ 6 h 22"/>
                <a:gd name="T16" fmla="*/ 0 w 24"/>
                <a:gd name="T17" fmla="*/ 6 h 22"/>
                <a:gd name="T18" fmla="*/ 4 w 24"/>
                <a:gd name="T19" fmla="*/ 2 h 22"/>
                <a:gd name="T20" fmla="*/ 8 w 24"/>
                <a:gd name="T21" fmla="*/ 0 h 22"/>
                <a:gd name="T22" fmla="*/ 8 w 24"/>
                <a:gd name="T23" fmla="*/ 0 h 22"/>
                <a:gd name="T24" fmla="*/ 12 w 24"/>
                <a:gd name="T25" fmla="*/ 0 h 22"/>
                <a:gd name="T26" fmla="*/ 12 w 24"/>
                <a:gd name="T27" fmla="*/ 0 h 22"/>
                <a:gd name="T28" fmla="*/ 20 w 24"/>
                <a:gd name="T29" fmla="*/ 2 h 22"/>
                <a:gd name="T30" fmla="*/ 22 w 24"/>
                <a:gd name="T31" fmla="*/ 4 h 22"/>
                <a:gd name="T32" fmla="*/ 24 w 24"/>
                <a:gd name="T33" fmla="*/ 6 h 22"/>
                <a:gd name="T34" fmla="*/ 24 w 24"/>
                <a:gd name="T35" fmla="*/ 6 h 22"/>
                <a:gd name="T36" fmla="*/ 24 w 24"/>
                <a:gd name="T37" fmla="*/ 12 h 22"/>
                <a:gd name="T38" fmla="*/ 24 w 24"/>
                <a:gd name="T39" fmla="*/ 16 h 22"/>
                <a:gd name="T40" fmla="*/ 24 w 24"/>
                <a:gd name="T41" fmla="*/ 16 h 22"/>
                <a:gd name="T42" fmla="*/ 20 w 24"/>
                <a:gd name="T43" fmla="*/ 18 h 22"/>
                <a:gd name="T44" fmla="*/ 16 w 24"/>
                <a:gd name="T45" fmla="*/ 22 h 22"/>
                <a:gd name="T46" fmla="*/ 16 w 24"/>
                <a:gd name="T47" fmla="*/ 22 h 22"/>
                <a:gd name="T48" fmla="*/ 10 w 24"/>
                <a:gd name="T49" fmla="*/ 22 h 22"/>
                <a:gd name="T50" fmla="*/ 10 w 24"/>
                <a:gd name="T51" fmla="*/ 22 h 22"/>
                <a:gd name="T52" fmla="*/ 12 w 24"/>
                <a:gd name="T53" fmla="*/ 4 h 22"/>
                <a:gd name="T54" fmla="*/ 12 w 24"/>
                <a:gd name="T55" fmla="*/ 4 h 22"/>
                <a:gd name="T56" fmla="*/ 8 w 24"/>
                <a:gd name="T57" fmla="*/ 6 h 22"/>
                <a:gd name="T58" fmla="*/ 8 w 24"/>
                <a:gd name="T59" fmla="*/ 6 h 22"/>
                <a:gd name="T60" fmla="*/ 6 w 24"/>
                <a:gd name="T61" fmla="*/ 8 h 22"/>
                <a:gd name="T62" fmla="*/ 6 w 24"/>
                <a:gd name="T63" fmla="*/ 8 h 22"/>
                <a:gd name="T64" fmla="*/ 6 w 24"/>
                <a:gd name="T65" fmla="*/ 12 h 22"/>
                <a:gd name="T66" fmla="*/ 6 w 24"/>
                <a:gd name="T67" fmla="*/ 12 h 22"/>
                <a:gd name="T68" fmla="*/ 8 w 24"/>
                <a:gd name="T69" fmla="*/ 16 h 22"/>
                <a:gd name="T70" fmla="*/ 10 w 24"/>
                <a:gd name="T71" fmla="*/ 18 h 22"/>
                <a:gd name="T72" fmla="*/ 10 w 24"/>
                <a:gd name="T73" fmla="*/ 18 h 22"/>
                <a:gd name="T74" fmla="*/ 10 w 24"/>
                <a:gd name="T75" fmla="*/ 18 h 22"/>
                <a:gd name="T76" fmla="*/ 12 w 24"/>
                <a:gd name="T77" fmla="*/ 16 h 22"/>
                <a:gd name="T78" fmla="*/ 12 w 24"/>
                <a:gd name="T79" fmla="*/ 16 h 22"/>
                <a:gd name="T80" fmla="*/ 14 w 24"/>
                <a:gd name="T81" fmla="*/ 16 h 22"/>
                <a:gd name="T82" fmla="*/ 14 w 24"/>
                <a:gd name="T83" fmla="*/ 16 h 22"/>
                <a:gd name="T84" fmla="*/ 18 w 24"/>
                <a:gd name="T85" fmla="*/ 14 h 22"/>
                <a:gd name="T86" fmla="*/ 18 w 24"/>
                <a:gd name="T87" fmla="*/ 14 h 22"/>
                <a:gd name="T88" fmla="*/ 18 w 24"/>
                <a:gd name="T89" fmla="*/ 10 h 22"/>
                <a:gd name="T90" fmla="*/ 18 w 24"/>
                <a:gd name="T91" fmla="*/ 8 h 22"/>
                <a:gd name="T92" fmla="*/ 18 w 24"/>
                <a:gd name="T93" fmla="*/ 8 h 22"/>
                <a:gd name="T94" fmla="*/ 16 w 24"/>
                <a:gd name="T95" fmla="*/ 6 h 22"/>
                <a:gd name="T96" fmla="*/ 12 w 24"/>
                <a:gd name="T97" fmla="*/ 4 h 22"/>
                <a:gd name="T98" fmla="*/ 12 w 24"/>
                <a:gd name="T99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" h="22">
                  <a:moveTo>
                    <a:pt x="10" y="22"/>
                  </a:moveTo>
                  <a:lnTo>
                    <a:pt x="10" y="22"/>
                  </a:lnTo>
                  <a:lnTo>
                    <a:pt x="10" y="22"/>
                  </a:lnTo>
                  <a:lnTo>
                    <a:pt x="4" y="2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20" y="2"/>
                  </a:lnTo>
                  <a:lnTo>
                    <a:pt x="22" y="4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0" y="22"/>
                  </a:lnTo>
                  <a:lnTo>
                    <a:pt x="10" y="22"/>
                  </a:lnTo>
                  <a:close/>
                  <a:moveTo>
                    <a:pt x="12" y="4"/>
                  </a:moveTo>
                  <a:lnTo>
                    <a:pt x="12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2" y="4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6" name="Rectangle 1551"/>
            <p:cNvSpPr>
              <a:spLocks noChangeArrowheads="1"/>
            </p:cNvSpPr>
            <p:nvPr/>
          </p:nvSpPr>
          <p:spPr bwMode="auto">
            <a:xfrm>
              <a:off x="4281652" y="2434688"/>
              <a:ext cx="137024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7" name="Freeform 1552"/>
            <p:cNvSpPr>
              <a:spLocks noEditPoints="1"/>
            </p:cNvSpPr>
            <p:nvPr/>
          </p:nvSpPr>
          <p:spPr bwMode="auto">
            <a:xfrm>
              <a:off x="4278227" y="2431159"/>
              <a:ext cx="143876" cy="42351"/>
            </a:xfrm>
            <a:custGeom>
              <a:avLst/>
              <a:gdLst>
                <a:gd name="T0" fmla="*/ 84 w 84"/>
                <a:gd name="T1" fmla="*/ 24 h 24"/>
                <a:gd name="T2" fmla="*/ 0 w 84"/>
                <a:gd name="T3" fmla="*/ 24 h 24"/>
                <a:gd name="T4" fmla="*/ 0 w 84"/>
                <a:gd name="T5" fmla="*/ 0 h 24"/>
                <a:gd name="T6" fmla="*/ 84 w 84"/>
                <a:gd name="T7" fmla="*/ 0 h 24"/>
                <a:gd name="T8" fmla="*/ 84 w 84"/>
                <a:gd name="T9" fmla="*/ 24 h 24"/>
                <a:gd name="T10" fmla="*/ 6 w 84"/>
                <a:gd name="T11" fmla="*/ 18 h 24"/>
                <a:gd name="T12" fmla="*/ 78 w 84"/>
                <a:gd name="T13" fmla="*/ 18 h 24"/>
                <a:gd name="T14" fmla="*/ 78 w 84"/>
                <a:gd name="T15" fmla="*/ 4 h 24"/>
                <a:gd name="T16" fmla="*/ 6 w 84"/>
                <a:gd name="T17" fmla="*/ 4 h 24"/>
                <a:gd name="T18" fmla="*/ 6 w 84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24">
                  <a:moveTo>
                    <a:pt x="8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24"/>
                  </a:lnTo>
                  <a:close/>
                  <a:moveTo>
                    <a:pt x="6" y="18"/>
                  </a:moveTo>
                  <a:lnTo>
                    <a:pt x="78" y="18"/>
                  </a:lnTo>
                  <a:lnTo>
                    <a:pt x="78" y="4"/>
                  </a:lnTo>
                  <a:lnTo>
                    <a:pt x="6" y="4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8" name="Rectangle 1553"/>
            <p:cNvSpPr>
              <a:spLocks noChangeArrowheads="1"/>
            </p:cNvSpPr>
            <p:nvPr/>
          </p:nvSpPr>
          <p:spPr bwMode="auto">
            <a:xfrm>
              <a:off x="4315908" y="2268812"/>
              <a:ext cx="65087" cy="165877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9" name="Freeform 1554"/>
            <p:cNvSpPr>
              <a:spLocks noEditPoints="1"/>
            </p:cNvSpPr>
            <p:nvPr/>
          </p:nvSpPr>
          <p:spPr bwMode="auto">
            <a:xfrm>
              <a:off x="4312483" y="2261753"/>
              <a:ext cx="71938" cy="176464"/>
            </a:xfrm>
            <a:custGeom>
              <a:avLst/>
              <a:gdLst>
                <a:gd name="T0" fmla="*/ 42 w 42"/>
                <a:gd name="T1" fmla="*/ 100 h 100"/>
                <a:gd name="T2" fmla="*/ 0 w 42"/>
                <a:gd name="T3" fmla="*/ 100 h 100"/>
                <a:gd name="T4" fmla="*/ 0 w 42"/>
                <a:gd name="T5" fmla="*/ 0 h 100"/>
                <a:gd name="T6" fmla="*/ 42 w 42"/>
                <a:gd name="T7" fmla="*/ 0 h 100"/>
                <a:gd name="T8" fmla="*/ 42 w 42"/>
                <a:gd name="T9" fmla="*/ 100 h 100"/>
                <a:gd name="T10" fmla="*/ 6 w 42"/>
                <a:gd name="T11" fmla="*/ 96 h 100"/>
                <a:gd name="T12" fmla="*/ 38 w 42"/>
                <a:gd name="T13" fmla="*/ 96 h 100"/>
                <a:gd name="T14" fmla="*/ 38 w 42"/>
                <a:gd name="T15" fmla="*/ 6 h 100"/>
                <a:gd name="T16" fmla="*/ 6 w 42"/>
                <a:gd name="T17" fmla="*/ 6 h 100"/>
                <a:gd name="T18" fmla="*/ 6 w 42"/>
                <a:gd name="T19" fmla="*/ 9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100">
                  <a:moveTo>
                    <a:pt x="42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100"/>
                  </a:lnTo>
                  <a:close/>
                  <a:moveTo>
                    <a:pt x="6" y="96"/>
                  </a:moveTo>
                  <a:lnTo>
                    <a:pt x="38" y="96"/>
                  </a:lnTo>
                  <a:lnTo>
                    <a:pt x="38" y="6"/>
                  </a:lnTo>
                  <a:lnTo>
                    <a:pt x="6" y="6"/>
                  </a:lnTo>
                  <a:lnTo>
                    <a:pt x="6" y="9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0" name="Rectangle 1555"/>
            <p:cNvSpPr>
              <a:spLocks noChangeArrowheads="1"/>
            </p:cNvSpPr>
            <p:nvPr/>
          </p:nvSpPr>
          <p:spPr bwMode="auto">
            <a:xfrm>
              <a:off x="4281652" y="2201755"/>
              <a:ext cx="137024" cy="67056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1" name="Freeform 1556"/>
            <p:cNvSpPr>
              <a:spLocks noEditPoints="1"/>
            </p:cNvSpPr>
            <p:nvPr/>
          </p:nvSpPr>
          <p:spPr bwMode="auto">
            <a:xfrm>
              <a:off x="4278227" y="2194697"/>
              <a:ext cx="143876" cy="77644"/>
            </a:xfrm>
            <a:custGeom>
              <a:avLst/>
              <a:gdLst>
                <a:gd name="T0" fmla="*/ 84 w 84"/>
                <a:gd name="T1" fmla="*/ 44 h 44"/>
                <a:gd name="T2" fmla="*/ 0 w 84"/>
                <a:gd name="T3" fmla="*/ 44 h 44"/>
                <a:gd name="T4" fmla="*/ 0 w 84"/>
                <a:gd name="T5" fmla="*/ 0 h 44"/>
                <a:gd name="T6" fmla="*/ 84 w 84"/>
                <a:gd name="T7" fmla="*/ 0 h 44"/>
                <a:gd name="T8" fmla="*/ 84 w 84"/>
                <a:gd name="T9" fmla="*/ 44 h 44"/>
                <a:gd name="T10" fmla="*/ 6 w 84"/>
                <a:gd name="T11" fmla="*/ 38 h 44"/>
                <a:gd name="T12" fmla="*/ 78 w 84"/>
                <a:gd name="T13" fmla="*/ 38 h 44"/>
                <a:gd name="T14" fmla="*/ 78 w 84"/>
                <a:gd name="T15" fmla="*/ 6 h 44"/>
                <a:gd name="T16" fmla="*/ 6 w 84"/>
                <a:gd name="T17" fmla="*/ 6 h 44"/>
                <a:gd name="T18" fmla="*/ 6 w 84"/>
                <a:gd name="T19" fmla="*/ 3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" h="44">
                  <a:moveTo>
                    <a:pt x="84" y="44"/>
                  </a:moveTo>
                  <a:lnTo>
                    <a:pt x="0" y="44"/>
                  </a:lnTo>
                  <a:lnTo>
                    <a:pt x="0" y="0"/>
                  </a:lnTo>
                  <a:lnTo>
                    <a:pt x="84" y="0"/>
                  </a:lnTo>
                  <a:lnTo>
                    <a:pt x="84" y="44"/>
                  </a:lnTo>
                  <a:close/>
                  <a:moveTo>
                    <a:pt x="6" y="38"/>
                  </a:moveTo>
                  <a:lnTo>
                    <a:pt x="78" y="38"/>
                  </a:lnTo>
                  <a:lnTo>
                    <a:pt x="78" y="6"/>
                  </a:lnTo>
                  <a:lnTo>
                    <a:pt x="6" y="6"/>
                  </a:lnTo>
                  <a:lnTo>
                    <a:pt x="6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2" name="Freeform 1557"/>
            <p:cNvSpPr>
              <a:spLocks/>
            </p:cNvSpPr>
            <p:nvPr/>
          </p:nvSpPr>
          <p:spPr bwMode="auto">
            <a:xfrm>
              <a:off x="4411825" y="2462922"/>
              <a:ext cx="10277" cy="247050"/>
            </a:xfrm>
            <a:custGeom>
              <a:avLst/>
              <a:gdLst>
                <a:gd name="T0" fmla="*/ 4 w 6"/>
                <a:gd name="T1" fmla="*/ 140 h 140"/>
                <a:gd name="T2" fmla="*/ 4 w 6"/>
                <a:gd name="T3" fmla="*/ 140 h 140"/>
                <a:gd name="T4" fmla="*/ 2 w 6"/>
                <a:gd name="T5" fmla="*/ 140 h 140"/>
                <a:gd name="T6" fmla="*/ 0 w 6"/>
                <a:gd name="T7" fmla="*/ 138 h 140"/>
                <a:gd name="T8" fmla="*/ 0 w 6"/>
                <a:gd name="T9" fmla="*/ 4 h 140"/>
                <a:gd name="T10" fmla="*/ 0 w 6"/>
                <a:gd name="T11" fmla="*/ 4 h 140"/>
                <a:gd name="T12" fmla="*/ 2 w 6"/>
                <a:gd name="T13" fmla="*/ 2 h 140"/>
                <a:gd name="T14" fmla="*/ 4 w 6"/>
                <a:gd name="T15" fmla="*/ 0 h 140"/>
                <a:gd name="T16" fmla="*/ 4 w 6"/>
                <a:gd name="T17" fmla="*/ 0 h 140"/>
                <a:gd name="T18" fmla="*/ 6 w 6"/>
                <a:gd name="T19" fmla="*/ 2 h 140"/>
                <a:gd name="T20" fmla="*/ 6 w 6"/>
                <a:gd name="T21" fmla="*/ 4 h 140"/>
                <a:gd name="T22" fmla="*/ 6 w 6"/>
                <a:gd name="T23" fmla="*/ 138 h 140"/>
                <a:gd name="T24" fmla="*/ 6 w 6"/>
                <a:gd name="T25" fmla="*/ 138 h 140"/>
                <a:gd name="T26" fmla="*/ 6 w 6"/>
                <a:gd name="T27" fmla="*/ 140 h 140"/>
                <a:gd name="T28" fmla="*/ 4 w 6"/>
                <a:gd name="T29" fmla="*/ 140 h 140"/>
                <a:gd name="T30" fmla="*/ 4 w 6"/>
                <a:gd name="T31" fmla="*/ 14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40">
                  <a:moveTo>
                    <a:pt x="4" y="140"/>
                  </a:moveTo>
                  <a:lnTo>
                    <a:pt x="4" y="140"/>
                  </a:lnTo>
                  <a:lnTo>
                    <a:pt x="2" y="140"/>
                  </a:lnTo>
                  <a:lnTo>
                    <a:pt x="0" y="138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138"/>
                  </a:lnTo>
                  <a:lnTo>
                    <a:pt x="6" y="138"/>
                  </a:lnTo>
                  <a:lnTo>
                    <a:pt x="6" y="140"/>
                  </a:lnTo>
                  <a:lnTo>
                    <a:pt x="4" y="140"/>
                  </a:lnTo>
                  <a:lnTo>
                    <a:pt x="4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3" name="Freeform 1558"/>
            <p:cNvSpPr>
              <a:spLocks/>
            </p:cNvSpPr>
            <p:nvPr/>
          </p:nvSpPr>
          <p:spPr bwMode="auto">
            <a:xfrm>
              <a:off x="4281652" y="2469981"/>
              <a:ext cx="34256" cy="31764"/>
            </a:xfrm>
            <a:custGeom>
              <a:avLst/>
              <a:gdLst>
                <a:gd name="T0" fmla="*/ 10 w 20"/>
                <a:gd name="T1" fmla="*/ 0 h 18"/>
                <a:gd name="T2" fmla="*/ 10 w 20"/>
                <a:gd name="T3" fmla="*/ 0 h 18"/>
                <a:gd name="T4" fmla="*/ 6 w 20"/>
                <a:gd name="T5" fmla="*/ 0 h 18"/>
                <a:gd name="T6" fmla="*/ 4 w 20"/>
                <a:gd name="T7" fmla="*/ 2 h 18"/>
                <a:gd name="T8" fmla="*/ 2 w 20"/>
                <a:gd name="T9" fmla="*/ 6 h 18"/>
                <a:gd name="T10" fmla="*/ 0 w 20"/>
                <a:gd name="T11" fmla="*/ 10 h 18"/>
                <a:gd name="T12" fmla="*/ 0 w 20"/>
                <a:gd name="T13" fmla="*/ 10 h 18"/>
                <a:gd name="T14" fmla="*/ 2 w 20"/>
                <a:gd name="T15" fmla="*/ 12 h 18"/>
                <a:gd name="T16" fmla="*/ 4 w 20"/>
                <a:gd name="T17" fmla="*/ 16 h 18"/>
                <a:gd name="T18" fmla="*/ 6 w 20"/>
                <a:gd name="T19" fmla="*/ 16 h 18"/>
                <a:gd name="T20" fmla="*/ 10 w 20"/>
                <a:gd name="T21" fmla="*/ 18 h 18"/>
                <a:gd name="T22" fmla="*/ 10 w 20"/>
                <a:gd name="T23" fmla="*/ 18 h 18"/>
                <a:gd name="T24" fmla="*/ 18 w 20"/>
                <a:gd name="T25" fmla="*/ 16 h 18"/>
                <a:gd name="T26" fmla="*/ 20 w 20"/>
                <a:gd name="T27" fmla="*/ 12 h 18"/>
                <a:gd name="T28" fmla="*/ 20 w 20"/>
                <a:gd name="T29" fmla="*/ 10 h 18"/>
                <a:gd name="T30" fmla="*/ 20 w 20"/>
                <a:gd name="T31" fmla="*/ 10 h 18"/>
                <a:gd name="T32" fmla="*/ 20 w 20"/>
                <a:gd name="T33" fmla="*/ 6 h 18"/>
                <a:gd name="T34" fmla="*/ 18 w 20"/>
                <a:gd name="T35" fmla="*/ 2 h 18"/>
                <a:gd name="T36" fmla="*/ 14 w 20"/>
                <a:gd name="T37" fmla="*/ 0 h 18"/>
                <a:gd name="T38" fmla="*/ 10 w 20"/>
                <a:gd name="T39" fmla="*/ 0 h 18"/>
                <a:gd name="T40" fmla="*/ 10 w 20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8" y="16"/>
                  </a:lnTo>
                  <a:lnTo>
                    <a:pt x="20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4" name="Freeform 1559"/>
            <p:cNvSpPr>
              <a:spLocks noEditPoints="1"/>
            </p:cNvSpPr>
            <p:nvPr/>
          </p:nvSpPr>
          <p:spPr bwMode="auto">
            <a:xfrm>
              <a:off x="4278227" y="2462922"/>
              <a:ext cx="44533" cy="42351"/>
            </a:xfrm>
            <a:custGeom>
              <a:avLst/>
              <a:gdLst>
                <a:gd name="T0" fmla="*/ 12 w 26"/>
                <a:gd name="T1" fmla="*/ 24 h 24"/>
                <a:gd name="T2" fmla="*/ 12 w 26"/>
                <a:gd name="T3" fmla="*/ 24 h 24"/>
                <a:gd name="T4" fmla="*/ 6 w 26"/>
                <a:gd name="T5" fmla="*/ 24 h 24"/>
                <a:gd name="T6" fmla="*/ 2 w 26"/>
                <a:gd name="T7" fmla="*/ 20 h 24"/>
                <a:gd name="T8" fmla="*/ 0 w 26"/>
                <a:gd name="T9" fmla="*/ 18 h 24"/>
                <a:gd name="T10" fmla="*/ 0 w 26"/>
                <a:gd name="T11" fmla="*/ 14 h 24"/>
                <a:gd name="T12" fmla="*/ 0 w 26"/>
                <a:gd name="T13" fmla="*/ 14 h 24"/>
                <a:gd name="T14" fmla="*/ 0 w 26"/>
                <a:gd name="T15" fmla="*/ 8 h 24"/>
                <a:gd name="T16" fmla="*/ 4 w 26"/>
                <a:gd name="T17" fmla="*/ 4 h 24"/>
                <a:gd name="T18" fmla="*/ 8 w 26"/>
                <a:gd name="T19" fmla="*/ 2 h 24"/>
                <a:gd name="T20" fmla="*/ 12 w 26"/>
                <a:gd name="T21" fmla="*/ 0 h 24"/>
                <a:gd name="T22" fmla="*/ 12 w 26"/>
                <a:gd name="T23" fmla="*/ 0 h 24"/>
                <a:gd name="T24" fmla="*/ 18 w 26"/>
                <a:gd name="T25" fmla="*/ 2 h 24"/>
                <a:gd name="T26" fmla="*/ 22 w 26"/>
                <a:gd name="T27" fmla="*/ 4 h 24"/>
                <a:gd name="T28" fmla="*/ 24 w 26"/>
                <a:gd name="T29" fmla="*/ 8 h 24"/>
                <a:gd name="T30" fmla="*/ 26 w 26"/>
                <a:gd name="T31" fmla="*/ 14 h 24"/>
                <a:gd name="T32" fmla="*/ 26 w 26"/>
                <a:gd name="T33" fmla="*/ 14 h 24"/>
                <a:gd name="T34" fmla="*/ 24 w 26"/>
                <a:gd name="T35" fmla="*/ 18 h 24"/>
                <a:gd name="T36" fmla="*/ 22 w 26"/>
                <a:gd name="T37" fmla="*/ 22 h 24"/>
                <a:gd name="T38" fmla="*/ 18 w 26"/>
                <a:gd name="T39" fmla="*/ 24 h 24"/>
                <a:gd name="T40" fmla="*/ 12 w 26"/>
                <a:gd name="T41" fmla="*/ 24 h 24"/>
                <a:gd name="T42" fmla="*/ 12 w 26"/>
                <a:gd name="T43" fmla="*/ 24 h 24"/>
                <a:gd name="T44" fmla="*/ 12 w 26"/>
                <a:gd name="T45" fmla="*/ 6 h 24"/>
                <a:gd name="T46" fmla="*/ 12 w 26"/>
                <a:gd name="T47" fmla="*/ 6 h 24"/>
                <a:gd name="T48" fmla="*/ 8 w 26"/>
                <a:gd name="T49" fmla="*/ 8 h 24"/>
                <a:gd name="T50" fmla="*/ 6 w 26"/>
                <a:gd name="T51" fmla="*/ 14 h 24"/>
                <a:gd name="T52" fmla="*/ 6 w 26"/>
                <a:gd name="T53" fmla="*/ 14 h 24"/>
                <a:gd name="T54" fmla="*/ 6 w 26"/>
                <a:gd name="T55" fmla="*/ 16 h 24"/>
                <a:gd name="T56" fmla="*/ 8 w 26"/>
                <a:gd name="T57" fmla="*/ 18 h 24"/>
                <a:gd name="T58" fmla="*/ 12 w 26"/>
                <a:gd name="T59" fmla="*/ 18 h 24"/>
                <a:gd name="T60" fmla="*/ 12 w 26"/>
                <a:gd name="T61" fmla="*/ 18 h 24"/>
                <a:gd name="T62" fmla="*/ 18 w 26"/>
                <a:gd name="T63" fmla="*/ 18 h 24"/>
                <a:gd name="T64" fmla="*/ 20 w 26"/>
                <a:gd name="T65" fmla="*/ 14 h 24"/>
                <a:gd name="T66" fmla="*/ 20 w 26"/>
                <a:gd name="T67" fmla="*/ 14 h 24"/>
                <a:gd name="T68" fmla="*/ 20 w 26"/>
                <a:gd name="T69" fmla="*/ 10 h 24"/>
                <a:gd name="T70" fmla="*/ 18 w 26"/>
                <a:gd name="T71" fmla="*/ 8 h 24"/>
                <a:gd name="T72" fmla="*/ 12 w 26"/>
                <a:gd name="T73" fmla="*/ 6 h 24"/>
                <a:gd name="T74" fmla="*/ 12 w 26"/>
                <a:gd name="T7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" h="24">
                  <a:moveTo>
                    <a:pt x="12" y="24"/>
                  </a:moveTo>
                  <a:lnTo>
                    <a:pt x="12" y="24"/>
                  </a:lnTo>
                  <a:lnTo>
                    <a:pt x="6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4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8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8" y="18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5" name="Freeform 1560"/>
            <p:cNvSpPr>
              <a:spLocks/>
            </p:cNvSpPr>
            <p:nvPr/>
          </p:nvSpPr>
          <p:spPr bwMode="auto">
            <a:xfrm>
              <a:off x="4315908" y="2469981"/>
              <a:ext cx="102768" cy="52939"/>
            </a:xfrm>
            <a:custGeom>
              <a:avLst/>
              <a:gdLst>
                <a:gd name="T0" fmla="*/ 56 w 60"/>
                <a:gd name="T1" fmla="*/ 30 h 30"/>
                <a:gd name="T2" fmla="*/ 0 w 60"/>
                <a:gd name="T3" fmla="*/ 8 h 30"/>
                <a:gd name="T4" fmla="*/ 2 w 60"/>
                <a:gd name="T5" fmla="*/ 0 h 30"/>
                <a:gd name="T6" fmla="*/ 60 w 60"/>
                <a:gd name="T7" fmla="*/ 24 h 30"/>
                <a:gd name="T8" fmla="*/ 56 w 60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0">
                  <a:moveTo>
                    <a:pt x="56" y="30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6" name="Freeform 1561"/>
            <p:cNvSpPr>
              <a:spLocks/>
            </p:cNvSpPr>
            <p:nvPr/>
          </p:nvSpPr>
          <p:spPr bwMode="auto">
            <a:xfrm>
              <a:off x="4295355" y="2498215"/>
              <a:ext cx="102768" cy="56469"/>
            </a:xfrm>
            <a:custGeom>
              <a:avLst/>
              <a:gdLst>
                <a:gd name="T0" fmla="*/ 56 w 60"/>
                <a:gd name="T1" fmla="*/ 32 h 32"/>
                <a:gd name="T2" fmla="*/ 0 w 60"/>
                <a:gd name="T3" fmla="*/ 6 h 32"/>
                <a:gd name="T4" fmla="*/ 2 w 60"/>
                <a:gd name="T5" fmla="*/ 0 h 32"/>
                <a:gd name="T6" fmla="*/ 60 w 60"/>
                <a:gd name="T7" fmla="*/ 24 h 32"/>
                <a:gd name="T8" fmla="*/ 56 w 60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32">
                  <a:moveTo>
                    <a:pt x="56" y="32"/>
                  </a:moveTo>
                  <a:lnTo>
                    <a:pt x="0" y="6"/>
                  </a:lnTo>
                  <a:lnTo>
                    <a:pt x="2" y="0"/>
                  </a:lnTo>
                  <a:lnTo>
                    <a:pt x="60" y="24"/>
                  </a:lnTo>
                  <a:lnTo>
                    <a:pt x="5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7" name="Freeform 1562"/>
            <p:cNvSpPr>
              <a:spLocks/>
            </p:cNvSpPr>
            <p:nvPr/>
          </p:nvSpPr>
          <p:spPr bwMode="auto">
            <a:xfrm>
              <a:off x="4384421" y="2515862"/>
              <a:ext cx="34256" cy="31764"/>
            </a:xfrm>
            <a:custGeom>
              <a:avLst/>
              <a:gdLst>
                <a:gd name="T0" fmla="*/ 10 w 20"/>
                <a:gd name="T1" fmla="*/ 0 h 18"/>
                <a:gd name="T2" fmla="*/ 10 w 20"/>
                <a:gd name="T3" fmla="*/ 0 h 18"/>
                <a:gd name="T4" fmla="*/ 6 w 20"/>
                <a:gd name="T5" fmla="*/ 0 h 18"/>
                <a:gd name="T6" fmla="*/ 2 w 20"/>
                <a:gd name="T7" fmla="*/ 2 h 18"/>
                <a:gd name="T8" fmla="*/ 0 w 20"/>
                <a:gd name="T9" fmla="*/ 6 h 18"/>
                <a:gd name="T10" fmla="*/ 0 w 20"/>
                <a:gd name="T11" fmla="*/ 10 h 18"/>
                <a:gd name="T12" fmla="*/ 0 w 20"/>
                <a:gd name="T13" fmla="*/ 10 h 18"/>
                <a:gd name="T14" fmla="*/ 0 w 20"/>
                <a:gd name="T15" fmla="*/ 12 h 18"/>
                <a:gd name="T16" fmla="*/ 2 w 20"/>
                <a:gd name="T17" fmla="*/ 16 h 18"/>
                <a:gd name="T18" fmla="*/ 6 w 20"/>
                <a:gd name="T19" fmla="*/ 18 h 18"/>
                <a:gd name="T20" fmla="*/ 10 w 20"/>
                <a:gd name="T21" fmla="*/ 18 h 18"/>
                <a:gd name="T22" fmla="*/ 10 w 20"/>
                <a:gd name="T23" fmla="*/ 18 h 18"/>
                <a:gd name="T24" fmla="*/ 16 w 20"/>
                <a:gd name="T25" fmla="*/ 16 h 18"/>
                <a:gd name="T26" fmla="*/ 18 w 20"/>
                <a:gd name="T27" fmla="*/ 12 h 18"/>
                <a:gd name="T28" fmla="*/ 20 w 20"/>
                <a:gd name="T29" fmla="*/ 10 h 18"/>
                <a:gd name="T30" fmla="*/ 20 w 20"/>
                <a:gd name="T31" fmla="*/ 10 h 18"/>
                <a:gd name="T32" fmla="*/ 18 w 20"/>
                <a:gd name="T33" fmla="*/ 6 h 18"/>
                <a:gd name="T34" fmla="*/ 16 w 20"/>
                <a:gd name="T35" fmla="*/ 2 h 18"/>
                <a:gd name="T36" fmla="*/ 14 w 20"/>
                <a:gd name="T37" fmla="*/ 0 h 18"/>
                <a:gd name="T38" fmla="*/ 10 w 20"/>
                <a:gd name="T39" fmla="*/ 0 h 18"/>
                <a:gd name="T40" fmla="*/ 10 w 20"/>
                <a:gd name="T41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18">
                  <a:moveTo>
                    <a:pt x="10" y="0"/>
                  </a:moveTo>
                  <a:lnTo>
                    <a:pt x="10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8" name="Freeform 1563"/>
            <p:cNvSpPr>
              <a:spLocks noEditPoints="1"/>
            </p:cNvSpPr>
            <p:nvPr/>
          </p:nvSpPr>
          <p:spPr bwMode="auto">
            <a:xfrm>
              <a:off x="4377569" y="2508803"/>
              <a:ext cx="44533" cy="42351"/>
            </a:xfrm>
            <a:custGeom>
              <a:avLst/>
              <a:gdLst>
                <a:gd name="T0" fmla="*/ 14 w 26"/>
                <a:gd name="T1" fmla="*/ 24 h 24"/>
                <a:gd name="T2" fmla="*/ 14 w 26"/>
                <a:gd name="T3" fmla="*/ 24 h 24"/>
                <a:gd name="T4" fmla="*/ 8 w 26"/>
                <a:gd name="T5" fmla="*/ 24 h 24"/>
                <a:gd name="T6" fmla="*/ 4 w 26"/>
                <a:gd name="T7" fmla="*/ 22 h 24"/>
                <a:gd name="T8" fmla="*/ 2 w 26"/>
                <a:gd name="T9" fmla="*/ 18 h 24"/>
                <a:gd name="T10" fmla="*/ 0 w 26"/>
                <a:gd name="T11" fmla="*/ 14 h 24"/>
                <a:gd name="T12" fmla="*/ 0 w 26"/>
                <a:gd name="T13" fmla="*/ 14 h 24"/>
                <a:gd name="T14" fmla="*/ 2 w 26"/>
                <a:gd name="T15" fmla="*/ 8 h 24"/>
                <a:gd name="T16" fmla="*/ 4 w 26"/>
                <a:gd name="T17" fmla="*/ 4 h 24"/>
                <a:gd name="T18" fmla="*/ 8 w 26"/>
                <a:gd name="T19" fmla="*/ 2 h 24"/>
                <a:gd name="T20" fmla="*/ 14 w 26"/>
                <a:gd name="T21" fmla="*/ 0 h 24"/>
                <a:gd name="T22" fmla="*/ 14 w 26"/>
                <a:gd name="T23" fmla="*/ 0 h 24"/>
                <a:gd name="T24" fmla="*/ 18 w 26"/>
                <a:gd name="T25" fmla="*/ 2 h 24"/>
                <a:gd name="T26" fmla="*/ 22 w 26"/>
                <a:gd name="T27" fmla="*/ 4 h 24"/>
                <a:gd name="T28" fmla="*/ 26 w 26"/>
                <a:gd name="T29" fmla="*/ 8 h 24"/>
                <a:gd name="T30" fmla="*/ 26 w 26"/>
                <a:gd name="T31" fmla="*/ 14 h 24"/>
                <a:gd name="T32" fmla="*/ 26 w 26"/>
                <a:gd name="T33" fmla="*/ 14 h 24"/>
                <a:gd name="T34" fmla="*/ 26 w 26"/>
                <a:gd name="T35" fmla="*/ 18 h 24"/>
                <a:gd name="T36" fmla="*/ 22 w 26"/>
                <a:gd name="T37" fmla="*/ 22 h 24"/>
                <a:gd name="T38" fmla="*/ 18 w 26"/>
                <a:gd name="T39" fmla="*/ 24 h 24"/>
                <a:gd name="T40" fmla="*/ 14 w 26"/>
                <a:gd name="T41" fmla="*/ 24 h 24"/>
                <a:gd name="T42" fmla="*/ 14 w 26"/>
                <a:gd name="T43" fmla="*/ 24 h 24"/>
                <a:gd name="T44" fmla="*/ 14 w 26"/>
                <a:gd name="T45" fmla="*/ 6 h 24"/>
                <a:gd name="T46" fmla="*/ 14 w 26"/>
                <a:gd name="T47" fmla="*/ 6 h 24"/>
                <a:gd name="T48" fmla="*/ 8 w 26"/>
                <a:gd name="T49" fmla="*/ 8 h 24"/>
                <a:gd name="T50" fmla="*/ 6 w 26"/>
                <a:gd name="T51" fmla="*/ 14 h 24"/>
                <a:gd name="T52" fmla="*/ 6 w 26"/>
                <a:gd name="T53" fmla="*/ 14 h 24"/>
                <a:gd name="T54" fmla="*/ 8 w 26"/>
                <a:gd name="T55" fmla="*/ 16 h 24"/>
                <a:gd name="T56" fmla="*/ 10 w 26"/>
                <a:gd name="T57" fmla="*/ 18 h 24"/>
                <a:gd name="T58" fmla="*/ 14 w 26"/>
                <a:gd name="T59" fmla="*/ 18 h 24"/>
                <a:gd name="T60" fmla="*/ 14 w 26"/>
                <a:gd name="T61" fmla="*/ 18 h 24"/>
                <a:gd name="T62" fmla="*/ 18 w 26"/>
                <a:gd name="T63" fmla="*/ 18 h 24"/>
                <a:gd name="T64" fmla="*/ 20 w 26"/>
                <a:gd name="T65" fmla="*/ 16 h 24"/>
                <a:gd name="T66" fmla="*/ 20 w 26"/>
                <a:gd name="T67" fmla="*/ 14 h 24"/>
                <a:gd name="T68" fmla="*/ 20 w 26"/>
                <a:gd name="T69" fmla="*/ 14 h 24"/>
                <a:gd name="T70" fmla="*/ 20 w 26"/>
                <a:gd name="T71" fmla="*/ 10 h 24"/>
                <a:gd name="T72" fmla="*/ 18 w 26"/>
                <a:gd name="T73" fmla="*/ 8 h 24"/>
                <a:gd name="T74" fmla="*/ 14 w 26"/>
                <a:gd name="T75" fmla="*/ 6 h 24"/>
                <a:gd name="T76" fmla="*/ 14 w 26"/>
                <a:gd name="T7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" h="24">
                  <a:moveTo>
                    <a:pt x="14" y="24"/>
                  </a:moveTo>
                  <a:lnTo>
                    <a:pt x="14" y="24"/>
                  </a:lnTo>
                  <a:lnTo>
                    <a:pt x="8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4"/>
                  </a:lnTo>
                  <a:lnTo>
                    <a:pt x="26" y="8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8"/>
                  </a:lnTo>
                  <a:lnTo>
                    <a:pt x="22" y="22"/>
                  </a:lnTo>
                  <a:lnTo>
                    <a:pt x="18" y="24"/>
                  </a:lnTo>
                  <a:lnTo>
                    <a:pt x="14" y="24"/>
                  </a:lnTo>
                  <a:lnTo>
                    <a:pt x="14" y="24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8" y="8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9" name="Rectangle 1564"/>
            <p:cNvSpPr>
              <a:spLocks noChangeArrowheads="1"/>
            </p:cNvSpPr>
            <p:nvPr/>
          </p:nvSpPr>
          <p:spPr bwMode="auto">
            <a:xfrm>
              <a:off x="4315908" y="2469981"/>
              <a:ext cx="65087" cy="3529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0" name="Freeform 1565"/>
            <p:cNvSpPr>
              <a:spLocks noEditPoints="1"/>
            </p:cNvSpPr>
            <p:nvPr/>
          </p:nvSpPr>
          <p:spPr bwMode="auto">
            <a:xfrm>
              <a:off x="4312483" y="2462922"/>
              <a:ext cx="71938" cy="45881"/>
            </a:xfrm>
            <a:custGeom>
              <a:avLst/>
              <a:gdLst>
                <a:gd name="T0" fmla="*/ 42 w 42"/>
                <a:gd name="T1" fmla="*/ 26 h 26"/>
                <a:gd name="T2" fmla="*/ 0 w 42"/>
                <a:gd name="T3" fmla="*/ 26 h 26"/>
                <a:gd name="T4" fmla="*/ 0 w 42"/>
                <a:gd name="T5" fmla="*/ 0 h 26"/>
                <a:gd name="T6" fmla="*/ 42 w 42"/>
                <a:gd name="T7" fmla="*/ 0 h 26"/>
                <a:gd name="T8" fmla="*/ 42 w 42"/>
                <a:gd name="T9" fmla="*/ 26 h 26"/>
                <a:gd name="T10" fmla="*/ 6 w 42"/>
                <a:gd name="T11" fmla="*/ 20 h 26"/>
                <a:gd name="T12" fmla="*/ 38 w 42"/>
                <a:gd name="T13" fmla="*/ 20 h 26"/>
                <a:gd name="T14" fmla="*/ 38 w 42"/>
                <a:gd name="T15" fmla="*/ 6 h 26"/>
                <a:gd name="T16" fmla="*/ 6 w 42"/>
                <a:gd name="T17" fmla="*/ 6 h 26"/>
                <a:gd name="T18" fmla="*/ 6 w 42"/>
                <a:gd name="T19" fmla="*/ 2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" h="26">
                  <a:moveTo>
                    <a:pt x="42" y="26"/>
                  </a:moveTo>
                  <a:lnTo>
                    <a:pt x="0" y="26"/>
                  </a:lnTo>
                  <a:lnTo>
                    <a:pt x="0" y="0"/>
                  </a:lnTo>
                  <a:lnTo>
                    <a:pt x="42" y="0"/>
                  </a:lnTo>
                  <a:lnTo>
                    <a:pt x="42" y="26"/>
                  </a:lnTo>
                  <a:close/>
                  <a:moveTo>
                    <a:pt x="6" y="20"/>
                  </a:moveTo>
                  <a:lnTo>
                    <a:pt x="38" y="20"/>
                  </a:lnTo>
                  <a:lnTo>
                    <a:pt x="38" y="6"/>
                  </a:lnTo>
                  <a:lnTo>
                    <a:pt x="6" y="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1" name="Freeform 1566"/>
            <p:cNvSpPr>
              <a:spLocks noEditPoints="1"/>
            </p:cNvSpPr>
            <p:nvPr/>
          </p:nvSpPr>
          <p:spPr bwMode="auto">
            <a:xfrm>
              <a:off x="4418677" y="2268812"/>
              <a:ext cx="308305" cy="70586"/>
            </a:xfrm>
            <a:custGeom>
              <a:avLst/>
              <a:gdLst>
                <a:gd name="T0" fmla="*/ 40 w 180"/>
                <a:gd name="T1" fmla="*/ 40 h 40"/>
                <a:gd name="T2" fmla="*/ 0 w 180"/>
                <a:gd name="T3" fmla="*/ 20 h 40"/>
                <a:gd name="T4" fmla="*/ 40 w 180"/>
                <a:gd name="T5" fmla="*/ 0 h 40"/>
                <a:gd name="T6" fmla="*/ 40 w 180"/>
                <a:gd name="T7" fmla="*/ 40 h 40"/>
                <a:gd name="T8" fmla="*/ 178 w 180"/>
                <a:gd name="T9" fmla="*/ 24 h 40"/>
                <a:gd name="T10" fmla="*/ 34 w 180"/>
                <a:gd name="T11" fmla="*/ 24 h 40"/>
                <a:gd name="T12" fmla="*/ 30 w 180"/>
                <a:gd name="T13" fmla="*/ 20 h 40"/>
                <a:gd name="T14" fmla="*/ 34 w 180"/>
                <a:gd name="T15" fmla="*/ 18 h 40"/>
                <a:gd name="T16" fmla="*/ 178 w 180"/>
                <a:gd name="T17" fmla="*/ 18 h 40"/>
                <a:gd name="T18" fmla="*/ 180 w 180"/>
                <a:gd name="T19" fmla="*/ 20 h 40"/>
                <a:gd name="T20" fmla="*/ 178 w 180"/>
                <a:gd name="T21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40">
                  <a:moveTo>
                    <a:pt x="40" y="40"/>
                  </a:moveTo>
                  <a:lnTo>
                    <a:pt x="0" y="20"/>
                  </a:lnTo>
                  <a:lnTo>
                    <a:pt x="40" y="0"/>
                  </a:lnTo>
                  <a:lnTo>
                    <a:pt x="40" y="40"/>
                  </a:lnTo>
                  <a:close/>
                  <a:moveTo>
                    <a:pt x="178" y="24"/>
                  </a:moveTo>
                  <a:lnTo>
                    <a:pt x="34" y="24"/>
                  </a:lnTo>
                  <a:lnTo>
                    <a:pt x="30" y="20"/>
                  </a:lnTo>
                  <a:lnTo>
                    <a:pt x="34" y="18"/>
                  </a:lnTo>
                  <a:lnTo>
                    <a:pt x="178" y="18"/>
                  </a:lnTo>
                  <a:lnTo>
                    <a:pt x="180" y="20"/>
                  </a:lnTo>
                  <a:lnTo>
                    <a:pt x="178" y="2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2" name="Freeform 1567"/>
            <p:cNvSpPr>
              <a:spLocks noEditPoints="1"/>
            </p:cNvSpPr>
            <p:nvPr/>
          </p:nvSpPr>
          <p:spPr bwMode="auto">
            <a:xfrm>
              <a:off x="4483763" y="2805263"/>
              <a:ext cx="407648" cy="67056"/>
            </a:xfrm>
            <a:custGeom>
              <a:avLst/>
              <a:gdLst>
                <a:gd name="T0" fmla="*/ 38 w 238"/>
                <a:gd name="T1" fmla="*/ 38 h 38"/>
                <a:gd name="T2" fmla="*/ 0 w 238"/>
                <a:gd name="T3" fmla="*/ 18 h 38"/>
                <a:gd name="T4" fmla="*/ 38 w 238"/>
                <a:gd name="T5" fmla="*/ 0 h 38"/>
                <a:gd name="T6" fmla="*/ 38 w 238"/>
                <a:gd name="T7" fmla="*/ 38 h 38"/>
                <a:gd name="T8" fmla="*/ 238 w 238"/>
                <a:gd name="T9" fmla="*/ 22 h 38"/>
                <a:gd name="T10" fmla="*/ 32 w 238"/>
                <a:gd name="T11" fmla="*/ 22 h 38"/>
                <a:gd name="T12" fmla="*/ 30 w 238"/>
                <a:gd name="T13" fmla="*/ 18 h 38"/>
                <a:gd name="T14" fmla="*/ 32 w 238"/>
                <a:gd name="T15" fmla="*/ 16 h 38"/>
                <a:gd name="T16" fmla="*/ 238 w 238"/>
                <a:gd name="T17" fmla="*/ 16 h 38"/>
                <a:gd name="T18" fmla="*/ 238 w 238"/>
                <a:gd name="T19" fmla="*/ 18 h 38"/>
                <a:gd name="T20" fmla="*/ 238 w 238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38">
                  <a:moveTo>
                    <a:pt x="38" y="38"/>
                  </a:moveTo>
                  <a:lnTo>
                    <a:pt x="0" y="18"/>
                  </a:lnTo>
                  <a:lnTo>
                    <a:pt x="38" y="0"/>
                  </a:lnTo>
                  <a:lnTo>
                    <a:pt x="38" y="38"/>
                  </a:lnTo>
                  <a:close/>
                  <a:moveTo>
                    <a:pt x="238" y="22"/>
                  </a:moveTo>
                  <a:lnTo>
                    <a:pt x="32" y="22"/>
                  </a:lnTo>
                  <a:lnTo>
                    <a:pt x="30" y="18"/>
                  </a:lnTo>
                  <a:lnTo>
                    <a:pt x="32" y="16"/>
                  </a:lnTo>
                  <a:lnTo>
                    <a:pt x="238" y="16"/>
                  </a:lnTo>
                  <a:lnTo>
                    <a:pt x="238" y="18"/>
                  </a:lnTo>
                  <a:lnTo>
                    <a:pt x="238" y="22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1808" name="Picture 1568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291372" y="2130138"/>
              <a:ext cx="842700" cy="1572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783" name="Freeform 1569"/>
            <p:cNvSpPr>
              <a:spLocks noEditPoints="1"/>
            </p:cNvSpPr>
            <p:nvPr/>
          </p:nvSpPr>
          <p:spPr bwMode="auto">
            <a:xfrm>
              <a:off x="4816048" y="2547625"/>
              <a:ext cx="250070" cy="208228"/>
            </a:xfrm>
            <a:custGeom>
              <a:avLst/>
              <a:gdLst>
                <a:gd name="T0" fmla="*/ 44 w 146"/>
                <a:gd name="T1" fmla="*/ 108 h 118"/>
                <a:gd name="T2" fmla="*/ 0 w 146"/>
                <a:gd name="T3" fmla="*/ 118 h 118"/>
                <a:gd name="T4" fmla="*/ 18 w 146"/>
                <a:gd name="T5" fmla="*/ 78 h 118"/>
                <a:gd name="T6" fmla="*/ 44 w 146"/>
                <a:gd name="T7" fmla="*/ 108 h 118"/>
                <a:gd name="T8" fmla="*/ 144 w 146"/>
                <a:gd name="T9" fmla="*/ 2 h 118"/>
                <a:gd name="T10" fmla="*/ 26 w 146"/>
                <a:gd name="T11" fmla="*/ 100 h 118"/>
                <a:gd name="T12" fmla="*/ 24 w 146"/>
                <a:gd name="T13" fmla="*/ 98 h 118"/>
                <a:gd name="T14" fmla="*/ 26 w 146"/>
                <a:gd name="T15" fmla="*/ 94 h 118"/>
                <a:gd name="T16" fmla="*/ 142 w 146"/>
                <a:gd name="T17" fmla="*/ 0 h 118"/>
                <a:gd name="T18" fmla="*/ 146 w 146"/>
                <a:gd name="T19" fmla="*/ 0 h 118"/>
                <a:gd name="T20" fmla="*/ 144 w 146"/>
                <a:gd name="T21" fmla="*/ 2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118">
                  <a:moveTo>
                    <a:pt x="44" y="108"/>
                  </a:moveTo>
                  <a:lnTo>
                    <a:pt x="0" y="118"/>
                  </a:lnTo>
                  <a:lnTo>
                    <a:pt x="18" y="78"/>
                  </a:lnTo>
                  <a:lnTo>
                    <a:pt x="44" y="108"/>
                  </a:lnTo>
                  <a:close/>
                  <a:moveTo>
                    <a:pt x="144" y="2"/>
                  </a:moveTo>
                  <a:lnTo>
                    <a:pt x="26" y="100"/>
                  </a:lnTo>
                  <a:lnTo>
                    <a:pt x="24" y="98"/>
                  </a:lnTo>
                  <a:lnTo>
                    <a:pt x="26" y="94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4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4" name="Rectangle 1570"/>
            <p:cNvSpPr>
              <a:spLocks noChangeArrowheads="1"/>
            </p:cNvSpPr>
            <p:nvPr/>
          </p:nvSpPr>
          <p:spPr bwMode="auto">
            <a:xfrm>
              <a:off x="5460062" y="1947646"/>
              <a:ext cx="1675124" cy="776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5" name="Freeform 1571"/>
            <p:cNvSpPr>
              <a:spLocks noEditPoints="1"/>
            </p:cNvSpPr>
            <p:nvPr/>
          </p:nvSpPr>
          <p:spPr bwMode="auto">
            <a:xfrm>
              <a:off x="5456637" y="1944117"/>
              <a:ext cx="1681975" cy="783502"/>
            </a:xfrm>
            <a:custGeom>
              <a:avLst/>
              <a:gdLst>
                <a:gd name="T0" fmla="*/ 982 w 982"/>
                <a:gd name="T1" fmla="*/ 444 h 444"/>
                <a:gd name="T2" fmla="*/ 0 w 982"/>
                <a:gd name="T3" fmla="*/ 444 h 444"/>
                <a:gd name="T4" fmla="*/ 0 w 982"/>
                <a:gd name="T5" fmla="*/ 0 h 444"/>
                <a:gd name="T6" fmla="*/ 982 w 982"/>
                <a:gd name="T7" fmla="*/ 0 h 444"/>
                <a:gd name="T8" fmla="*/ 982 w 982"/>
                <a:gd name="T9" fmla="*/ 444 h 444"/>
                <a:gd name="T10" fmla="*/ 6 w 982"/>
                <a:gd name="T11" fmla="*/ 438 h 444"/>
                <a:gd name="T12" fmla="*/ 978 w 982"/>
                <a:gd name="T13" fmla="*/ 438 h 444"/>
                <a:gd name="T14" fmla="*/ 978 w 982"/>
                <a:gd name="T15" fmla="*/ 6 h 444"/>
                <a:gd name="T16" fmla="*/ 6 w 982"/>
                <a:gd name="T17" fmla="*/ 6 h 444"/>
                <a:gd name="T18" fmla="*/ 6 w 982"/>
                <a:gd name="T19" fmla="*/ 438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2" h="444">
                  <a:moveTo>
                    <a:pt x="982" y="444"/>
                  </a:moveTo>
                  <a:lnTo>
                    <a:pt x="0" y="444"/>
                  </a:lnTo>
                  <a:lnTo>
                    <a:pt x="0" y="0"/>
                  </a:lnTo>
                  <a:lnTo>
                    <a:pt x="982" y="0"/>
                  </a:lnTo>
                  <a:lnTo>
                    <a:pt x="982" y="444"/>
                  </a:lnTo>
                  <a:close/>
                  <a:moveTo>
                    <a:pt x="6" y="438"/>
                  </a:moveTo>
                  <a:lnTo>
                    <a:pt x="978" y="438"/>
                  </a:lnTo>
                  <a:lnTo>
                    <a:pt x="978" y="6"/>
                  </a:lnTo>
                  <a:lnTo>
                    <a:pt x="6" y="6"/>
                  </a:lnTo>
                  <a:lnTo>
                    <a:pt x="6" y="4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6" name="Freeform 1572"/>
            <p:cNvSpPr>
              <a:spLocks noEditPoints="1"/>
            </p:cNvSpPr>
            <p:nvPr/>
          </p:nvSpPr>
          <p:spPr bwMode="auto">
            <a:xfrm>
              <a:off x="5364145" y="2724090"/>
              <a:ext cx="942043" cy="211757"/>
            </a:xfrm>
            <a:custGeom>
              <a:avLst/>
              <a:gdLst>
                <a:gd name="T0" fmla="*/ 36 w 550"/>
                <a:gd name="T1" fmla="*/ 120 h 120"/>
                <a:gd name="T2" fmla="*/ 0 w 550"/>
                <a:gd name="T3" fmla="*/ 102 h 120"/>
                <a:gd name="T4" fmla="*/ 36 w 550"/>
                <a:gd name="T5" fmla="*/ 82 h 120"/>
                <a:gd name="T6" fmla="*/ 36 w 550"/>
                <a:gd name="T7" fmla="*/ 120 h 120"/>
                <a:gd name="T8" fmla="*/ 550 w 550"/>
                <a:gd name="T9" fmla="*/ 0 h 120"/>
                <a:gd name="T10" fmla="*/ 550 w 550"/>
                <a:gd name="T11" fmla="*/ 106 h 120"/>
                <a:gd name="T12" fmla="*/ 30 w 550"/>
                <a:gd name="T13" fmla="*/ 106 h 120"/>
                <a:gd name="T14" fmla="*/ 30 w 550"/>
                <a:gd name="T15" fmla="*/ 98 h 120"/>
                <a:gd name="T16" fmla="*/ 544 w 550"/>
                <a:gd name="T17" fmla="*/ 98 h 120"/>
                <a:gd name="T18" fmla="*/ 540 w 550"/>
                <a:gd name="T19" fmla="*/ 102 h 120"/>
                <a:gd name="T20" fmla="*/ 540 w 550"/>
                <a:gd name="T21" fmla="*/ 0 h 120"/>
                <a:gd name="T22" fmla="*/ 550 w 550"/>
                <a:gd name="T2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0" h="120">
                  <a:moveTo>
                    <a:pt x="36" y="120"/>
                  </a:moveTo>
                  <a:lnTo>
                    <a:pt x="0" y="102"/>
                  </a:lnTo>
                  <a:lnTo>
                    <a:pt x="36" y="82"/>
                  </a:lnTo>
                  <a:lnTo>
                    <a:pt x="36" y="120"/>
                  </a:lnTo>
                  <a:close/>
                  <a:moveTo>
                    <a:pt x="550" y="0"/>
                  </a:moveTo>
                  <a:lnTo>
                    <a:pt x="550" y="106"/>
                  </a:lnTo>
                  <a:lnTo>
                    <a:pt x="30" y="106"/>
                  </a:lnTo>
                  <a:lnTo>
                    <a:pt x="30" y="98"/>
                  </a:lnTo>
                  <a:lnTo>
                    <a:pt x="544" y="98"/>
                  </a:lnTo>
                  <a:lnTo>
                    <a:pt x="540" y="102"/>
                  </a:lnTo>
                  <a:lnTo>
                    <a:pt x="540" y="0"/>
                  </a:lnTo>
                  <a:lnTo>
                    <a:pt x="55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7" name="Rectangle 1573"/>
            <p:cNvSpPr>
              <a:spLocks noChangeArrowheads="1"/>
            </p:cNvSpPr>
            <p:nvPr/>
          </p:nvSpPr>
          <p:spPr bwMode="auto">
            <a:xfrm>
              <a:off x="3661617" y="3412301"/>
              <a:ext cx="3610594" cy="166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8" name="Freeform 1574"/>
            <p:cNvSpPr>
              <a:spLocks noEditPoints="1"/>
            </p:cNvSpPr>
            <p:nvPr/>
          </p:nvSpPr>
          <p:spPr bwMode="auto">
            <a:xfrm>
              <a:off x="3658191" y="3405243"/>
              <a:ext cx="3617445" cy="1679941"/>
            </a:xfrm>
            <a:custGeom>
              <a:avLst/>
              <a:gdLst>
                <a:gd name="T0" fmla="*/ 2112 w 2112"/>
                <a:gd name="T1" fmla="*/ 952 h 952"/>
                <a:gd name="T2" fmla="*/ 0 w 2112"/>
                <a:gd name="T3" fmla="*/ 952 h 952"/>
                <a:gd name="T4" fmla="*/ 0 w 2112"/>
                <a:gd name="T5" fmla="*/ 0 h 952"/>
                <a:gd name="T6" fmla="*/ 2112 w 2112"/>
                <a:gd name="T7" fmla="*/ 0 h 952"/>
                <a:gd name="T8" fmla="*/ 2112 w 2112"/>
                <a:gd name="T9" fmla="*/ 952 h 952"/>
                <a:gd name="T10" fmla="*/ 6 w 2112"/>
                <a:gd name="T11" fmla="*/ 946 h 952"/>
                <a:gd name="T12" fmla="*/ 2108 w 2112"/>
                <a:gd name="T13" fmla="*/ 946 h 952"/>
                <a:gd name="T14" fmla="*/ 2108 w 2112"/>
                <a:gd name="T15" fmla="*/ 6 h 952"/>
                <a:gd name="T16" fmla="*/ 6 w 2112"/>
                <a:gd name="T17" fmla="*/ 6 h 952"/>
                <a:gd name="T18" fmla="*/ 6 w 2112"/>
                <a:gd name="T19" fmla="*/ 946 h 9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12" h="952">
                  <a:moveTo>
                    <a:pt x="2112" y="952"/>
                  </a:moveTo>
                  <a:lnTo>
                    <a:pt x="0" y="952"/>
                  </a:lnTo>
                  <a:lnTo>
                    <a:pt x="0" y="0"/>
                  </a:lnTo>
                  <a:lnTo>
                    <a:pt x="2112" y="0"/>
                  </a:lnTo>
                  <a:lnTo>
                    <a:pt x="2112" y="952"/>
                  </a:lnTo>
                  <a:close/>
                  <a:moveTo>
                    <a:pt x="6" y="946"/>
                  </a:moveTo>
                  <a:lnTo>
                    <a:pt x="2108" y="946"/>
                  </a:lnTo>
                  <a:lnTo>
                    <a:pt x="2108" y="6"/>
                  </a:lnTo>
                  <a:lnTo>
                    <a:pt x="6" y="6"/>
                  </a:lnTo>
                  <a:lnTo>
                    <a:pt x="6" y="9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89" name="Rectangle 1575"/>
            <p:cNvSpPr>
              <a:spLocks noChangeArrowheads="1"/>
            </p:cNvSpPr>
            <p:nvPr/>
          </p:nvSpPr>
          <p:spPr bwMode="auto">
            <a:xfrm>
              <a:off x="3867153" y="4008751"/>
              <a:ext cx="113045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0" name="Freeform 1576"/>
            <p:cNvSpPr>
              <a:spLocks noEditPoints="1"/>
            </p:cNvSpPr>
            <p:nvPr/>
          </p:nvSpPr>
          <p:spPr bwMode="auto">
            <a:xfrm>
              <a:off x="3860302" y="4001692"/>
              <a:ext cx="126748" cy="38822"/>
            </a:xfrm>
            <a:custGeom>
              <a:avLst/>
              <a:gdLst>
                <a:gd name="T0" fmla="*/ 74 w 74"/>
                <a:gd name="T1" fmla="*/ 22 h 22"/>
                <a:gd name="T2" fmla="*/ 0 w 74"/>
                <a:gd name="T3" fmla="*/ 22 h 22"/>
                <a:gd name="T4" fmla="*/ 0 w 74"/>
                <a:gd name="T5" fmla="*/ 0 h 22"/>
                <a:gd name="T6" fmla="*/ 74 w 74"/>
                <a:gd name="T7" fmla="*/ 0 h 22"/>
                <a:gd name="T8" fmla="*/ 74 w 74"/>
                <a:gd name="T9" fmla="*/ 22 h 22"/>
                <a:gd name="T10" fmla="*/ 6 w 74"/>
                <a:gd name="T11" fmla="*/ 16 h 22"/>
                <a:gd name="T12" fmla="*/ 68 w 74"/>
                <a:gd name="T13" fmla="*/ 16 h 22"/>
                <a:gd name="T14" fmla="*/ 68 w 74"/>
                <a:gd name="T15" fmla="*/ 6 h 22"/>
                <a:gd name="T16" fmla="*/ 6 w 74"/>
                <a:gd name="T17" fmla="*/ 6 h 22"/>
                <a:gd name="T18" fmla="*/ 6 w 74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22">
                  <a:moveTo>
                    <a:pt x="74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22"/>
                  </a:lnTo>
                  <a:close/>
                  <a:moveTo>
                    <a:pt x="6" y="16"/>
                  </a:moveTo>
                  <a:lnTo>
                    <a:pt x="68" y="16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1" name="Freeform 1577"/>
            <p:cNvSpPr>
              <a:spLocks/>
            </p:cNvSpPr>
            <p:nvPr/>
          </p:nvSpPr>
          <p:spPr bwMode="auto">
            <a:xfrm>
              <a:off x="3952794" y="3694644"/>
              <a:ext cx="198685" cy="324695"/>
            </a:xfrm>
            <a:custGeom>
              <a:avLst/>
              <a:gdLst>
                <a:gd name="T0" fmla="*/ 102 w 116"/>
                <a:gd name="T1" fmla="*/ 0 h 184"/>
                <a:gd name="T2" fmla="*/ 0 w 116"/>
                <a:gd name="T3" fmla="*/ 176 h 184"/>
                <a:gd name="T4" fmla="*/ 14 w 116"/>
                <a:gd name="T5" fmla="*/ 184 h 184"/>
                <a:gd name="T6" fmla="*/ 116 w 116"/>
                <a:gd name="T7" fmla="*/ 8 h 184"/>
                <a:gd name="T8" fmla="*/ 102 w 116"/>
                <a:gd name="T9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84">
                  <a:moveTo>
                    <a:pt x="102" y="0"/>
                  </a:moveTo>
                  <a:lnTo>
                    <a:pt x="0" y="176"/>
                  </a:lnTo>
                  <a:lnTo>
                    <a:pt x="14" y="184"/>
                  </a:lnTo>
                  <a:lnTo>
                    <a:pt x="116" y="8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2" name="Freeform 1578"/>
            <p:cNvSpPr>
              <a:spLocks noEditPoints="1"/>
            </p:cNvSpPr>
            <p:nvPr/>
          </p:nvSpPr>
          <p:spPr bwMode="auto">
            <a:xfrm>
              <a:off x="3945942" y="3687586"/>
              <a:ext cx="212388" cy="338812"/>
            </a:xfrm>
            <a:custGeom>
              <a:avLst/>
              <a:gdLst>
                <a:gd name="T0" fmla="*/ 18 w 124"/>
                <a:gd name="T1" fmla="*/ 192 h 192"/>
                <a:gd name="T2" fmla="*/ 0 w 124"/>
                <a:gd name="T3" fmla="*/ 180 h 192"/>
                <a:gd name="T4" fmla="*/ 104 w 124"/>
                <a:gd name="T5" fmla="*/ 0 h 192"/>
                <a:gd name="T6" fmla="*/ 124 w 124"/>
                <a:gd name="T7" fmla="*/ 10 h 192"/>
                <a:gd name="T8" fmla="*/ 18 w 124"/>
                <a:gd name="T9" fmla="*/ 192 h 192"/>
                <a:gd name="T10" fmla="*/ 8 w 124"/>
                <a:gd name="T11" fmla="*/ 178 h 192"/>
                <a:gd name="T12" fmla="*/ 16 w 124"/>
                <a:gd name="T13" fmla="*/ 184 h 192"/>
                <a:gd name="T14" fmla="*/ 116 w 124"/>
                <a:gd name="T15" fmla="*/ 12 h 192"/>
                <a:gd name="T16" fmla="*/ 106 w 124"/>
                <a:gd name="T17" fmla="*/ 8 h 192"/>
                <a:gd name="T18" fmla="*/ 8 w 124"/>
                <a:gd name="T19" fmla="*/ 17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92">
                  <a:moveTo>
                    <a:pt x="18" y="192"/>
                  </a:moveTo>
                  <a:lnTo>
                    <a:pt x="0" y="180"/>
                  </a:lnTo>
                  <a:lnTo>
                    <a:pt x="104" y="0"/>
                  </a:lnTo>
                  <a:lnTo>
                    <a:pt x="124" y="10"/>
                  </a:lnTo>
                  <a:lnTo>
                    <a:pt x="18" y="192"/>
                  </a:lnTo>
                  <a:close/>
                  <a:moveTo>
                    <a:pt x="8" y="178"/>
                  </a:moveTo>
                  <a:lnTo>
                    <a:pt x="16" y="184"/>
                  </a:lnTo>
                  <a:lnTo>
                    <a:pt x="116" y="12"/>
                  </a:lnTo>
                  <a:lnTo>
                    <a:pt x="106" y="8"/>
                  </a:lnTo>
                  <a:lnTo>
                    <a:pt x="8" y="17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3" name="Rectangle 1579"/>
            <p:cNvSpPr>
              <a:spLocks noChangeArrowheads="1"/>
            </p:cNvSpPr>
            <p:nvPr/>
          </p:nvSpPr>
          <p:spPr bwMode="auto">
            <a:xfrm>
              <a:off x="4124074" y="3676998"/>
              <a:ext cx="113045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4" name="Freeform 1580"/>
            <p:cNvSpPr>
              <a:spLocks noEditPoints="1"/>
            </p:cNvSpPr>
            <p:nvPr/>
          </p:nvSpPr>
          <p:spPr bwMode="auto">
            <a:xfrm>
              <a:off x="4120649" y="3669939"/>
              <a:ext cx="123322" cy="38822"/>
            </a:xfrm>
            <a:custGeom>
              <a:avLst/>
              <a:gdLst>
                <a:gd name="T0" fmla="*/ 72 w 72"/>
                <a:gd name="T1" fmla="*/ 22 h 22"/>
                <a:gd name="T2" fmla="*/ 0 w 72"/>
                <a:gd name="T3" fmla="*/ 22 h 22"/>
                <a:gd name="T4" fmla="*/ 0 w 72"/>
                <a:gd name="T5" fmla="*/ 0 h 22"/>
                <a:gd name="T6" fmla="*/ 72 w 72"/>
                <a:gd name="T7" fmla="*/ 0 h 22"/>
                <a:gd name="T8" fmla="*/ 72 w 72"/>
                <a:gd name="T9" fmla="*/ 22 h 22"/>
                <a:gd name="T10" fmla="*/ 4 w 72"/>
                <a:gd name="T11" fmla="*/ 16 h 22"/>
                <a:gd name="T12" fmla="*/ 66 w 72"/>
                <a:gd name="T13" fmla="*/ 16 h 22"/>
                <a:gd name="T14" fmla="*/ 66 w 72"/>
                <a:gd name="T15" fmla="*/ 6 h 22"/>
                <a:gd name="T16" fmla="*/ 4 w 72"/>
                <a:gd name="T17" fmla="*/ 6 h 22"/>
                <a:gd name="T18" fmla="*/ 4 w 72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22">
                  <a:moveTo>
                    <a:pt x="7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22"/>
                  </a:lnTo>
                  <a:close/>
                  <a:moveTo>
                    <a:pt x="4" y="16"/>
                  </a:moveTo>
                  <a:lnTo>
                    <a:pt x="66" y="16"/>
                  </a:lnTo>
                  <a:lnTo>
                    <a:pt x="66" y="6"/>
                  </a:lnTo>
                  <a:lnTo>
                    <a:pt x="4" y="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5" name="Rectangle 1581"/>
            <p:cNvSpPr>
              <a:spLocks noChangeArrowheads="1"/>
            </p:cNvSpPr>
            <p:nvPr/>
          </p:nvSpPr>
          <p:spPr bwMode="auto">
            <a:xfrm>
              <a:off x="4555701" y="4008751"/>
              <a:ext cx="113045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6" name="Freeform 1582"/>
            <p:cNvSpPr>
              <a:spLocks noEditPoints="1"/>
            </p:cNvSpPr>
            <p:nvPr/>
          </p:nvSpPr>
          <p:spPr bwMode="auto">
            <a:xfrm>
              <a:off x="4548850" y="4001692"/>
              <a:ext cx="126748" cy="38822"/>
            </a:xfrm>
            <a:custGeom>
              <a:avLst/>
              <a:gdLst>
                <a:gd name="T0" fmla="*/ 74 w 74"/>
                <a:gd name="T1" fmla="*/ 22 h 22"/>
                <a:gd name="T2" fmla="*/ 0 w 74"/>
                <a:gd name="T3" fmla="*/ 22 h 22"/>
                <a:gd name="T4" fmla="*/ 0 w 74"/>
                <a:gd name="T5" fmla="*/ 0 h 22"/>
                <a:gd name="T6" fmla="*/ 74 w 74"/>
                <a:gd name="T7" fmla="*/ 0 h 22"/>
                <a:gd name="T8" fmla="*/ 74 w 74"/>
                <a:gd name="T9" fmla="*/ 22 h 22"/>
                <a:gd name="T10" fmla="*/ 6 w 74"/>
                <a:gd name="T11" fmla="*/ 16 h 22"/>
                <a:gd name="T12" fmla="*/ 68 w 74"/>
                <a:gd name="T13" fmla="*/ 16 h 22"/>
                <a:gd name="T14" fmla="*/ 68 w 74"/>
                <a:gd name="T15" fmla="*/ 6 h 22"/>
                <a:gd name="T16" fmla="*/ 6 w 74"/>
                <a:gd name="T17" fmla="*/ 6 h 22"/>
                <a:gd name="T18" fmla="*/ 6 w 74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22">
                  <a:moveTo>
                    <a:pt x="74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22"/>
                  </a:lnTo>
                  <a:close/>
                  <a:moveTo>
                    <a:pt x="6" y="16"/>
                  </a:moveTo>
                  <a:lnTo>
                    <a:pt x="68" y="16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7" name="Freeform 1583"/>
            <p:cNvSpPr>
              <a:spLocks/>
            </p:cNvSpPr>
            <p:nvPr/>
          </p:nvSpPr>
          <p:spPr bwMode="auto">
            <a:xfrm>
              <a:off x="4384421" y="3694644"/>
              <a:ext cx="198685" cy="328224"/>
            </a:xfrm>
            <a:custGeom>
              <a:avLst/>
              <a:gdLst>
                <a:gd name="T0" fmla="*/ 0 w 116"/>
                <a:gd name="T1" fmla="*/ 8 h 186"/>
                <a:gd name="T2" fmla="*/ 100 w 116"/>
                <a:gd name="T3" fmla="*/ 186 h 186"/>
                <a:gd name="T4" fmla="*/ 116 w 116"/>
                <a:gd name="T5" fmla="*/ 176 h 186"/>
                <a:gd name="T6" fmla="*/ 14 w 116"/>
                <a:gd name="T7" fmla="*/ 0 h 186"/>
                <a:gd name="T8" fmla="*/ 0 w 116"/>
                <a:gd name="T9" fmla="*/ 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6" h="186">
                  <a:moveTo>
                    <a:pt x="0" y="8"/>
                  </a:moveTo>
                  <a:lnTo>
                    <a:pt x="100" y="186"/>
                  </a:lnTo>
                  <a:lnTo>
                    <a:pt x="116" y="176"/>
                  </a:lnTo>
                  <a:lnTo>
                    <a:pt x="14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8" name="Freeform 1584"/>
            <p:cNvSpPr>
              <a:spLocks noEditPoints="1"/>
            </p:cNvSpPr>
            <p:nvPr/>
          </p:nvSpPr>
          <p:spPr bwMode="auto">
            <a:xfrm>
              <a:off x="4377569" y="3687586"/>
              <a:ext cx="212388" cy="342341"/>
            </a:xfrm>
            <a:custGeom>
              <a:avLst/>
              <a:gdLst>
                <a:gd name="T0" fmla="*/ 104 w 124"/>
                <a:gd name="T1" fmla="*/ 194 h 194"/>
                <a:gd name="T2" fmla="*/ 0 w 124"/>
                <a:gd name="T3" fmla="*/ 10 h 194"/>
                <a:gd name="T4" fmla="*/ 20 w 124"/>
                <a:gd name="T5" fmla="*/ 0 h 194"/>
                <a:gd name="T6" fmla="*/ 124 w 124"/>
                <a:gd name="T7" fmla="*/ 180 h 194"/>
                <a:gd name="T8" fmla="*/ 104 w 124"/>
                <a:gd name="T9" fmla="*/ 194 h 194"/>
                <a:gd name="T10" fmla="*/ 8 w 124"/>
                <a:gd name="T11" fmla="*/ 12 h 194"/>
                <a:gd name="T12" fmla="*/ 106 w 124"/>
                <a:gd name="T13" fmla="*/ 186 h 194"/>
                <a:gd name="T14" fmla="*/ 116 w 124"/>
                <a:gd name="T15" fmla="*/ 178 h 194"/>
                <a:gd name="T16" fmla="*/ 18 w 124"/>
                <a:gd name="T17" fmla="*/ 8 h 194"/>
                <a:gd name="T18" fmla="*/ 8 w 124"/>
                <a:gd name="T19" fmla="*/ 1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4" h="194">
                  <a:moveTo>
                    <a:pt x="104" y="194"/>
                  </a:moveTo>
                  <a:lnTo>
                    <a:pt x="0" y="10"/>
                  </a:lnTo>
                  <a:lnTo>
                    <a:pt x="20" y="0"/>
                  </a:lnTo>
                  <a:lnTo>
                    <a:pt x="124" y="180"/>
                  </a:lnTo>
                  <a:lnTo>
                    <a:pt x="104" y="194"/>
                  </a:lnTo>
                  <a:close/>
                  <a:moveTo>
                    <a:pt x="8" y="12"/>
                  </a:moveTo>
                  <a:lnTo>
                    <a:pt x="106" y="186"/>
                  </a:lnTo>
                  <a:lnTo>
                    <a:pt x="116" y="178"/>
                  </a:lnTo>
                  <a:lnTo>
                    <a:pt x="18" y="8"/>
                  </a:lnTo>
                  <a:lnTo>
                    <a:pt x="8" y="1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99" name="Rectangle 1585"/>
            <p:cNvSpPr>
              <a:spLocks noChangeArrowheads="1"/>
            </p:cNvSpPr>
            <p:nvPr/>
          </p:nvSpPr>
          <p:spPr bwMode="auto">
            <a:xfrm>
              <a:off x="4298780" y="3676998"/>
              <a:ext cx="113045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0" name="Freeform 1586"/>
            <p:cNvSpPr>
              <a:spLocks noEditPoints="1"/>
            </p:cNvSpPr>
            <p:nvPr/>
          </p:nvSpPr>
          <p:spPr bwMode="auto">
            <a:xfrm>
              <a:off x="4291929" y="3669939"/>
              <a:ext cx="123322" cy="38822"/>
            </a:xfrm>
            <a:custGeom>
              <a:avLst/>
              <a:gdLst>
                <a:gd name="T0" fmla="*/ 72 w 72"/>
                <a:gd name="T1" fmla="*/ 22 h 22"/>
                <a:gd name="T2" fmla="*/ 0 w 72"/>
                <a:gd name="T3" fmla="*/ 22 h 22"/>
                <a:gd name="T4" fmla="*/ 0 w 72"/>
                <a:gd name="T5" fmla="*/ 0 h 22"/>
                <a:gd name="T6" fmla="*/ 72 w 72"/>
                <a:gd name="T7" fmla="*/ 0 h 22"/>
                <a:gd name="T8" fmla="*/ 72 w 72"/>
                <a:gd name="T9" fmla="*/ 22 h 22"/>
                <a:gd name="T10" fmla="*/ 6 w 72"/>
                <a:gd name="T11" fmla="*/ 16 h 22"/>
                <a:gd name="T12" fmla="*/ 68 w 72"/>
                <a:gd name="T13" fmla="*/ 16 h 22"/>
                <a:gd name="T14" fmla="*/ 68 w 72"/>
                <a:gd name="T15" fmla="*/ 6 h 22"/>
                <a:gd name="T16" fmla="*/ 6 w 72"/>
                <a:gd name="T17" fmla="*/ 6 h 22"/>
                <a:gd name="T18" fmla="*/ 6 w 72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22">
                  <a:moveTo>
                    <a:pt x="7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22"/>
                  </a:lnTo>
                  <a:close/>
                  <a:moveTo>
                    <a:pt x="6" y="16"/>
                  </a:moveTo>
                  <a:lnTo>
                    <a:pt x="68" y="16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1" name="Rectangle 1587"/>
            <p:cNvSpPr>
              <a:spLocks noChangeArrowheads="1"/>
            </p:cNvSpPr>
            <p:nvPr/>
          </p:nvSpPr>
          <p:spPr bwMode="auto">
            <a:xfrm>
              <a:off x="3867153" y="4036985"/>
              <a:ext cx="143876" cy="15175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2" name="Freeform 1588"/>
            <p:cNvSpPr>
              <a:spLocks noEditPoints="1"/>
            </p:cNvSpPr>
            <p:nvPr/>
          </p:nvSpPr>
          <p:spPr bwMode="auto">
            <a:xfrm>
              <a:off x="3860302" y="4029927"/>
              <a:ext cx="154152" cy="165877"/>
            </a:xfrm>
            <a:custGeom>
              <a:avLst/>
              <a:gdLst>
                <a:gd name="T0" fmla="*/ 90 w 90"/>
                <a:gd name="T1" fmla="*/ 94 h 94"/>
                <a:gd name="T2" fmla="*/ 0 w 90"/>
                <a:gd name="T3" fmla="*/ 94 h 94"/>
                <a:gd name="T4" fmla="*/ 0 w 90"/>
                <a:gd name="T5" fmla="*/ 0 h 94"/>
                <a:gd name="T6" fmla="*/ 90 w 90"/>
                <a:gd name="T7" fmla="*/ 0 h 94"/>
                <a:gd name="T8" fmla="*/ 90 w 90"/>
                <a:gd name="T9" fmla="*/ 94 h 94"/>
                <a:gd name="T10" fmla="*/ 6 w 90"/>
                <a:gd name="T11" fmla="*/ 88 h 94"/>
                <a:gd name="T12" fmla="*/ 84 w 90"/>
                <a:gd name="T13" fmla="*/ 88 h 94"/>
                <a:gd name="T14" fmla="*/ 84 w 90"/>
                <a:gd name="T15" fmla="*/ 6 h 94"/>
                <a:gd name="T16" fmla="*/ 6 w 90"/>
                <a:gd name="T17" fmla="*/ 6 h 94"/>
                <a:gd name="T18" fmla="*/ 6 w 90"/>
                <a:gd name="T19" fmla="*/ 8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94">
                  <a:moveTo>
                    <a:pt x="90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90" y="0"/>
                  </a:lnTo>
                  <a:lnTo>
                    <a:pt x="90" y="94"/>
                  </a:lnTo>
                  <a:close/>
                  <a:moveTo>
                    <a:pt x="6" y="88"/>
                  </a:moveTo>
                  <a:lnTo>
                    <a:pt x="84" y="88"/>
                  </a:lnTo>
                  <a:lnTo>
                    <a:pt x="84" y="6"/>
                  </a:lnTo>
                  <a:lnTo>
                    <a:pt x="6" y="6"/>
                  </a:lnTo>
                  <a:lnTo>
                    <a:pt x="6" y="8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3" name="Rectangle 1589"/>
            <p:cNvSpPr>
              <a:spLocks noChangeArrowheads="1"/>
            </p:cNvSpPr>
            <p:nvPr/>
          </p:nvSpPr>
          <p:spPr bwMode="auto">
            <a:xfrm>
              <a:off x="3980198" y="4156981"/>
              <a:ext cx="373392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4" name="Freeform 1590"/>
            <p:cNvSpPr>
              <a:spLocks noEditPoints="1"/>
            </p:cNvSpPr>
            <p:nvPr/>
          </p:nvSpPr>
          <p:spPr bwMode="auto">
            <a:xfrm>
              <a:off x="3976773" y="4153452"/>
              <a:ext cx="380243" cy="42351"/>
            </a:xfrm>
            <a:custGeom>
              <a:avLst/>
              <a:gdLst>
                <a:gd name="T0" fmla="*/ 222 w 222"/>
                <a:gd name="T1" fmla="*/ 24 h 24"/>
                <a:gd name="T2" fmla="*/ 0 w 222"/>
                <a:gd name="T3" fmla="*/ 24 h 24"/>
                <a:gd name="T4" fmla="*/ 0 w 222"/>
                <a:gd name="T5" fmla="*/ 0 h 24"/>
                <a:gd name="T6" fmla="*/ 222 w 222"/>
                <a:gd name="T7" fmla="*/ 0 h 24"/>
                <a:gd name="T8" fmla="*/ 222 w 222"/>
                <a:gd name="T9" fmla="*/ 24 h 24"/>
                <a:gd name="T10" fmla="*/ 6 w 222"/>
                <a:gd name="T11" fmla="*/ 18 h 24"/>
                <a:gd name="T12" fmla="*/ 216 w 222"/>
                <a:gd name="T13" fmla="*/ 18 h 24"/>
                <a:gd name="T14" fmla="*/ 216 w 222"/>
                <a:gd name="T15" fmla="*/ 6 h 24"/>
                <a:gd name="T16" fmla="*/ 6 w 222"/>
                <a:gd name="T17" fmla="*/ 6 h 24"/>
                <a:gd name="T18" fmla="*/ 6 w 222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2" h="24">
                  <a:moveTo>
                    <a:pt x="222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222" y="0"/>
                  </a:lnTo>
                  <a:lnTo>
                    <a:pt x="222" y="24"/>
                  </a:lnTo>
                  <a:close/>
                  <a:moveTo>
                    <a:pt x="6" y="18"/>
                  </a:moveTo>
                  <a:lnTo>
                    <a:pt x="216" y="18"/>
                  </a:lnTo>
                  <a:lnTo>
                    <a:pt x="216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5" name="Rectangle 1591"/>
            <p:cNvSpPr>
              <a:spLocks noChangeArrowheads="1"/>
            </p:cNvSpPr>
            <p:nvPr/>
          </p:nvSpPr>
          <p:spPr bwMode="auto">
            <a:xfrm>
              <a:off x="4326185" y="4156981"/>
              <a:ext cx="27405" cy="30351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6" name="Freeform 1592"/>
            <p:cNvSpPr>
              <a:spLocks noEditPoints="1"/>
            </p:cNvSpPr>
            <p:nvPr/>
          </p:nvSpPr>
          <p:spPr bwMode="auto">
            <a:xfrm>
              <a:off x="4319334" y="4153452"/>
              <a:ext cx="37682" cy="310577"/>
            </a:xfrm>
            <a:custGeom>
              <a:avLst/>
              <a:gdLst>
                <a:gd name="T0" fmla="*/ 22 w 22"/>
                <a:gd name="T1" fmla="*/ 176 h 176"/>
                <a:gd name="T2" fmla="*/ 0 w 22"/>
                <a:gd name="T3" fmla="*/ 176 h 176"/>
                <a:gd name="T4" fmla="*/ 0 w 22"/>
                <a:gd name="T5" fmla="*/ 0 h 176"/>
                <a:gd name="T6" fmla="*/ 22 w 22"/>
                <a:gd name="T7" fmla="*/ 0 h 176"/>
                <a:gd name="T8" fmla="*/ 22 w 22"/>
                <a:gd name="T9" fmla="*/ 176 h 176"/>
                <a:gd name="T10" fmla="*/ 6 w 22"/>
                <a:gd name="T11" fmla="*/ 170 h 176"/>
                <a:gd name="T12" fmla="*/ 16 w 22"/>
                <a:gd name="T13" fmla="*/ 170 h 176"/>
                <a:gd name="T14" fmla="*/ 16 w 22"/>
                <a:gd name="T15" fmla="*/ 6 h 176"/>
                <a:gd name="T16" fmla="*/ 6 w 22"/>
                <a:gd name="T17" fmla="*/ 6 h 176"/>
                <a:gd name="T18" fmla="*/ 6 w 22"/>
                <a:gd name="T19" fmla="*/ 17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176">
                  <a:moveTo>
                    <a:pt x="22" y="176"/>
                  </a:moveTo>
                  <a:lnTo>
                    <a:pt x="0" y="176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176"/>
                  </a:lnTo>
                  <a:close/>
                  <a:moveTo>
                    <a:pt x="6" y="170"/>
                  </a:moveTo>
                  <a:lnTo>
                    <a:pt x="16" y="170"/>
                  </a:lnTo>
                  <a:lnTo>
                    <a:pt x="16" y="6"/>
                  </a:lnTo>
                  <a:lnTo>
                    <a:pt x="6" y="6"/>
                  </a:lnTo>
                  <a:lnTo>
                    <a:pt x="6" y="17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7" name="Rectangle 1593"/>
            <p:cNvSpPr>
              <a:spLocks noChangeArrowheads="1"/>
            </p:cNvSpPr>
            <p:nvPr/>
          </p:nvSpPr>
          <p:spPr bwMode="auto">
            <a:xfrm>
              <a:off x="4178884" y="4340504"/>
              <a:ext cx="30830" cy="11999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09" name="Freeform 1594"/>
            <p:cNvSpPr>
              <a:spLocks noEditPoints="1"/>
            </p:cNvSpPr>
            <p:nvPr/>
          </p:nvSpPr>
          <p:spPr bwMode="auto">
            <a:xfrm>
              <a:off x="4175458" y="4333445"/>
              <a:ext cx="41107" cy="130584"/>
            </a:xfrm>
            <a:custGeom>
              <a:avLst/>
              <a:gdLst>
                <a:gd name="T0" fmla="*/ 24 w 24"/>
                <a:gd name="T1" fmla="*/ 74 h 74"/>
                <a:gd name="T2" fmla="*/ 0 w 24"/>
                <a:gd name="T3" fmla="*/ 74 h 74"/>
                <a:gd name="T4" fmla="*/ 0 w 24"/>
                <a:gd name="T5" fmla="*/ 0 h 74"/>
                <a:gd name="T6" fmla="*/ 24 w 24"/>
                <a:gd name="T7" fmla="*/ 0 h 74"/>
                <a:gd name="T8" fmla="*/ 24 w 24"/>
                <a:gd name="T9" fmla="*/ 74 h 74"/>
                <a:gd name="T10" fmla="*/ 6 w 24"/>
                <a:gd name="T11" fmla="*/ 68 h 74"/>
                <a:gd name="T12" fmla="*/ 18 w 24"/>
                <a:gd name="T13" fmla="*/ 68 h 74"/>
                <a:gd name="T14" fmla="*/ 18 w 24"/>
                <a:gd name="T15" fmla="*/ 6 h 74"/>
                <a:gd name="T16" fmla="*/ 6 w 24"/>
                <a:gd name="T17" fmla="*/ 6 h 74"/>
                <a:gd name="T18" fmla="*/ 6 w 24"/>
                <a:gd name="T19" fmla="*/ 68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74">
                  <a:moveTo>
                    <a:pt x="24" y="74"/>
                  </a:moveTo>
                  <a:lnTo>
                    <a:pt x="0" y="74"/>
                  </a:lnTo>
                  <a:lnTo>
                    <a:pt x="0" y="0"/>
                  </a:lnTo>
                  <a:lnTo>
                    <a:pt x="24" y="0"/>
                  </a:lnTo>
                  <a:lnTo>
                    <a:pt x="24" y="74"/>
                  </a:lnTo>
                  <a:close/>
                  <a:moveTo>
                    <a:pt x="6" y="68"/>
                  </a:moveTo>
                  <a:lnTo>
                    <a:pt x="18" y="68"/>
                  </a:lnTo>
                  <a:lnTo>
                    <a:pt x="18" y="6"/>
                  </a:lnTo>
                  <a:lnTo>
                    <a:pt x="6" y="6"/>
                  </a:lnTo>
                  <a:lnTo>
                    <a:pt x="6" y="6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0" name="Freeform 1595"/>
            <p:cNvSpPr>
              <a:spLocks/>
            </p:cNvSpPr>
            <p:nvPr/>
          </p:nvSpPr>
          <p:spPr bwMode="auto">
            <a:xfrm>
              <a:off x="4206289" y="3761701"/>
              <a:ext cx="10277" cy="222345"/>
            </a:xfrm>
            <a:custGeom>
              <a:avLst/>
              <a:gdLst>
                <a:gd name="T0" fmla="*/ 2 w 6"/>
                <a:gd name="T1" fmla="*/ 126 h 126"/>
                <a:gd name="T2" fmla="*/ 2 w 6"/>
                <a:gd name="T3" fmla="*/ 126 h 126"/>
                <a:gd name="T4" fmla="*/ 0 w 6"/>
                <a:gd name="T5" fmla="*/ 126 h 126"/>
                <a:gd name="T6" fmla="*/ 0 w 6"/>
                <a:gd name="T7" fmla="*/ 122 h 126"/>
                <a:gd name="T8" fmla="*/ 0 w 6"/>
                <a:gd name="T9" fmla="*/ 2 h 126"/>
                <a:gd name="T10" fmla="*/ 0 w 6"/>
                <a:gd name="T11" fmla="*/ 2 h 126"/>
                <a:gd name="T12" fmla="*/ 0 w 6"/>
                <a:gd name="T13" fmla="*/ 0 h 126"/>
                <a:gd name="T14" fmla="*/ 2 w 6"/>
                <a:gd name="T15" fmla="*/ 0 h 126"/>
                <a:gd name="T16" fmla="*/ 2 w 6"/>
                <a:gd name="T17" fmla="*/ 0 h 126"/>
                <a:gd name="T18" fmla="*/ 4 w 6"/>
                <a:gd name="T19" fmla="*/ 0 h 126"/>
                <a:gd name="T20" fmla="*/ 6 w 6"/>
                <a:gd name="T21" fmla="*/ 2 h 126"/>
                <a:gd name="T22" fmla="*/ 6 w 6"/>
                <a:gd name="T23" fmla="*/ 122 h 126"/>
                <a:gd name="T24" fmla="*/ 6 w 6"/>
                <a:gd name="T25" fmla="*/ 122 h 126"/>
                <a:gd name="T26" fmla="*/ 4 w 6"/>
                <a:gd name="T27" fmla="*/ 126 h 126"/>
                <a:gd name="T28" fmla="*/ 2 w 6"/>
                <a:gd name="T29" fmla="*/ 126 h 126"/>
                <a:gd name="T30" fmla="*/ 2 w 6"/>
                <a:gd name="T3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26">
                  <a:moveTo>
                    <a:pt x="2" y="126"/>
                  </a:moveTo>
                  <a:lnTo>
                    <a:pt x="2" y="126"/>
                  </a:lnTo>
                  <a:lnTo>
                    <a:pt x="0" y="126"/>
                  </a:lnTo>
                  <a:lnTo>
                    <a:pt x="0" y="12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4" y="126"/>
                  </a:lnTo>
                  <a:lnTo>
                    <a:pt x="2" y="126"/>
                  </a:lnTo>
                  <a:lnTo>
                    <a:pt x="2" y="12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1" name="Rectangle 1596"/>
            <p:cNvSpPr>
              <a:spLocks noChangeArrowheads="1"/>
            </p:cNvSpPr>
            <p:nvPr/>
          </p:nvSpPr>
          <p:spPr bwMode="auto">
            <a:xfrm>
              <a:off x="3867153" y="4308740"/>
              <a:ext cx="342561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2" name="Freeform 1597"/>
            <p:cNvSpPr>
              <a:spLocks noEditPoints="1"/>
            </p:cNvSpPr>
            <p:nvPr/>
          </p:nvSpPr>
          <p:spPr bwMode="auto">
            <a:xfrm>
              <a:off x="3860302" y="4305211"/>
              <a:ext cx="356264" cy="38822"/>
            </a:xfrm>
            <a:custGeom>
              <a:avLst/>
              <a:gdLst>
                <a:gd name="T0" fmla="*/ 208 w 208"/>
                <a:gd name="T1" fmla="*/ 22 h 22"/>
                <a:gd name="T2" fmla="*/ 0 w 208"/>
                <a:gd name="T3" fmla="*/ 22 h 22"/>
                <a:gd name="T4" fmla="*/ 0 w 208"/>
                <a:gd name="T5" fmla="*/ 0 h 22"/>
                <a:gd name="T6" fmla="*/ 208 w 208"/>
                <a:gd name="T7" fmla="*/ 0 h 22"/>
                <a:gd name="T8" fmla="*/ 208 w 208"/>
                <a:gd name="T9" fmla="*/ 22 h 22"/>
                <a:gd name="T10" fmla="*/ 6 w 208"/>
                <a:gd name="T11" fmla="*/ 16 h 22"/>
                <a:gd name="T12" fmla="*/ 202 w 208"/>
                <a:gd name="T13" fmla="*/ 16 h 22"/>
                <a:gd name="T14" fmla="*/ 202 w 208"/>
                <a:gd name="T15" fmla="*/ 6 h 22"/>
                <a:gd name="T16" fmla="*/ 6 w 208"/>
                <a:gd name="T17" fmla="*/ 6 h 22"/>
                <a:gd name="T18" fmla="*/ 6 w 208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8" h="22">
                  <a:moveTo>
                    <a:pt x="208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208" y="0"/>
                  </a:lnTo>
                  <a:lnTo>
                    <a:pt x="208" y="22"/>
                  </a:lnTo>
                  <a:close/>
                  <a:moveTo>
                    <a:pt x="6" y="16"/>
                  </a:moveTo>
                  <a:lnTo>
                    <a:pt x="202" y="16"/>
                  </a:lnTo>
                  <a:lnTo>
                    <a:pt x="202" y="6"/>
                  </a:lnTo>
                  <a:lnTo>
                    <a:pt x="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3" name="Rectangle 1598"/>
            <p:cNvSpPr>
              <a:spLocks noChangeArrowheads="1"/>
            </p:cNvSpPr>
            <p:nvPr/>
          </p:nvSpPr>
          <p:spPr bwMode="auto">
            <a:xfrm>
              <a:off x="3921963" y="4340504"/>
              <a:ext cx="27405" cy="41998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4" name="Freeform 1599"/>
            <p:cNvSpPr>
              <a:spLocks noEditPoints="1"/>
            </p:cNvSpPr>
            <p:nvPr/>
          </p:nvSpPr>
          <p:spPr bwMode="auto">
            <a:xfrm>
              <a:off x="3918537" y="4333445"/>
              <a:ext cx="37682" cy="434103"/>
            </a:xfrm>
            <a:custGeom>
              <a:avLst/>
              <a:gdLst>
                <a:gd name="T0" fmla="*/ 22 w 22"/>
                <a:gd name="T1" fmla="*/ 246 h 246"/>
                <a:gd name="T2" fmla="*/ 0 w 22"/>
                <a:gd name="T3" fmla="*/ 246 h 246"/>
                <a:gd name="T4" fmla="*/ 0 w 22"/>
                <a:gd name="T5" fmla="*/ 0 h 246"/>
                <a:gd name="T6" fmla="*/ 22 w 22"/>
                <a:gd name="T7" fmla="*/ 0 h 246"/>
                <a:gd name="T8" fmla="*/ 22 w 22"/>
                <a:gd name="T9" fmla="*/ 246 h 246"/>
                <a:gd name="T10" fmla="*/ 6 w 22"/>
                <a:gd name="T11" fmla="*/ 240 h 246"/>
                <a:gd name="T12" fmla="*/ 16 w 22"/>
                <a:gd name="T13" fmla="*/ 240 h 246"/>
                <a:gd name="T14" fmla="*/ 16 w 22"/>
                <a:gd name="T15" fmla="*/ 6 h 246"/>
                <a:gd name="T16" fmla="*/ 6 w 22"/>
                <a:gd name="T17" fmla="*/ 6 h 246"/>
                <a:gd name="T18" fmla="*/ 6 w 22"/>
                <a:gd name="T19" fmla="*/ 24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46">
                  <a:moveTo>
                    <a:pt x="22" y="246"/>
                  </a:moveTo>
                  <a:lnTo>
                    <a:pt x="0" y="246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46"/>
                  </a:lnTo>
                  <a:close/>
                  <a:moveTo>
                    <a:pt x="6" y="240"/>
                  </a:moveTo>
                  <a:lnTo>
                    <a:pt x="16" y="240"/>
                  </a:lnTo>
                  <a:lnTo>
                    <a:pt x="16" y="6"/>
                  </a:lnTo>
                  <a:lnTo>
                    <a:pt x="6" y="6"/>
                  </a:lnTo>
                  <a:lnTo>
                    <a:pt x="6" y="24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5" name="Rectangle 1600"/>
            <p:cNvSpPr>
              <a:spLocks noChangeArrowheads="1"/>
            </p:cNvSpPr>
            <p:nvPr/>
          </p:nvSpPr>
          <p:spPr bwMode="auto">
            <a:xfrm>
              <a:off x="4141202" y="4340504"/>
              <a:ext cx="37682" cy="17999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6" name="Rectangle 1601"/>
            <p:cNvSpPr>
              <a:spLocks noChangeArrowheads="1"/>
            </p:cNvSpPr>
            <p:nvPr/>
          </p:nvSpPr>
          <p:spPr bwMode="auto">
            <a:xfrm>
              <a:off x="4357016" y="4036985"/>
              <a:ext cx="37682" cy="483513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7" name="Rectangle 1602"/>
            <p:cNvSpPr>
              <a:spLocks noChangeArrowheads="1"/>
            </p:cNvSpPr>
            <p:nvPr/>
          </p:nvSpPr>
          <p:spPr bwMode="auto">
            <a:xfrm>
              <a:off x="4124074" y="4036985"/>
              <a:ext cx="287751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8" name="Freeform 1603"/>
            <p:cNvSpPr>
              <a:spLocks noEditPoints="1"/>
            </p:cNvSpPr>
            <p:nvPr/>
          </p:nvSpPr>
          <p:spPr bwMode="auto">
            <a:xfrm>
              <a:off x="4120649" y="4029927"/>
              <a:ext cx="294603" cy="42351"/>
            </a:xfrm>
            <a:custGeom>
              <a:avLst/>
              <a:gdLst>
                <a:gd name="T0" fmla="*/ 172 w 172"/>
                <a:gd name="T1" fmla="*/ 24 h 24"/>
                <a:gd name="T2" fmla="*/ 0 w 172"/>
                <a:gd name="T3" fmla="*/ 24 h 24"/>
                <a:gd name="T4" fmla="*/ 0 w 172"/>
                <a:gd name="T5" fmla="*/ 0 h 24"/>
                <a:gd name="T6" fmla="*/ 172 w 172"/>
                <a:gd name="T7" fmla="*/ 0 h 24"/>
                <a:gd name="T8" fmla="*/ 172 w 172"/>
                <a:gd name="T9" fmla="*/ 24 h 24"/>
                <a:gd name="T10" fmla="*/ 4 w 172"/>
                <a:gd name="T11" fmla="*/ 18 h 24"/>
                <a:gd name="T12" fmla="*/ 168 w 172"/>
                <a:gd name="T13" fmla="*/ 18 h 24"/>
                <a:gd name="T14" fmla="*/ 168 w 172"/>
                <a:gd name="T15" fmla="*/ 6 h 24"/>
                <a:gd name="T16" fmla="*/ 4 w 172"/>
                <a:gd name="T17" fmla="*/ 6 h 24"/>
                <a:gd name="T18" fmla="*/ 4 w 172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24">
                  <a:moveTo>
                    <a:pt x="172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172" y="0"/>
                  </a:lnTo>
                  <a:lnTo>
                    <a:pt x="172" y="24"/>
                  </a:lnTo>
                  <a:close/>
                  <a:moveTo>
                    <a:pt x="4" y="18"/>
                  </a:moveTo>
                  <a:lnTo>
                    <a:pt x="168" y="18"/>
                  </a:lnTo>
                  <a:lnTo>
                    <a:pt x="168" y="6"/>
                  </a:lnTo>
                  <a:lnTo>
                    <a:pt x="4" y="6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19" name="Rectangle 1604"/>
            <p:cNvSpPr>
              <a:spLocks noChangeArrowheads="1"/>
            </p:cNvSpPr>
            <p:nvPr/>
          </p:nvSpPr>
          <p:spPr bwMode="auto">
            <a:xfrm>
              <a:off x="4130925" y="4068749"/>
              <a:ext cx="41107" cy="8823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0" name="Rectangle 1605"/>
            <p:cNvSpPr>
              <a:spLocks noChangeArrowheads="1"/>
            </p:cNvSpPr>
            <p:nvPr/>
          </p:nvSpPr>
          <p:spPr bwMode="auto">
            <a:xfrm>
              <a:off x="4151479" y="4520498"/>
              <a:ext cx="232942" cy="917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1" name="Freeform 1606"/>
            <p:cNvSpPr>
              <a:spLocks noEditPoints="1"/>
            </p:cNvSpPr>
            <p:nvPr/>
          </p:nvSpPr>
          <p:spPr bwMode="auto">
            <a:xfrm>
              <a:off x="4148053" y="4513439"/>
              <a:ext cx="239793" cy="102349"/>
            </a:xfrm>
            <a:custGeom>
              <a:avLst/>
              <a:gdLst>
                <a:gd name="T0" fmla="*/ 140 w 140"/>
                <a:gd name="T1" fmla="*/ 58 h 58"/>
                <a:gd name="T2" fmla="*/ 0 w 140"/>
                <a:gd name="T3" fmla="*/ 58 h 58"/>
                <a:gd name="T4" fmla="*/ 0 w 140"/>
                <a:gd name="T5" fmla="*/ 0 h 58"/>
                <a:gd name="T6" fmla="*/ 140 w 140"/>
                <a:gd name="T7" fmla="*/ 0 h 58"/>
                <a:gd name="T8" fmla="*/ 140 w 140"/>
                <a:gd name="T9" fmla="*/ 58 h 58"/>
                <a:gd name="T10" fmla="*/ 6 w 140"/>
                <a:gd name="T11" fmla="*/ 54 h 58"/>
                <a:gd name="T12" fmla="*/ 134 w 140"/>
                <a:gd name="T13" fmla="*/ 54 h 58"/>
                <a:gd name="T14" fmla="*/ 134 w 140"/>
                <a:gd name="T15" fmla="*/ 6 h 58"/>
                <a:gd name="T16" fmla="*/ 6 w 140"/>
                <a:gd name="T17" fmla="*/ 6 h 58"/>
                <a:gd name="T18" fmla="*/ 6 w 140"/>
                <a:gd name="T19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58">
                  <a:moveTo>
                    <a:pt x="140" y="58"/>
                  </a:moveTo>
                  <a:lnTo>
                    <a:pt x="0" y="58"/>
                  </a:lnTo>
                  <a:lnTo>
                    <a:pt x="0" y="0"/>
                  </a:lnTo>
                  <a:lnTo>
                    <a:pt x="140" y="0"/>
                  </a:lnTo>
                  <a:lnTo>
                    <a:pt x="140" y="58"/>
                  </a:lnTo>
                  <a:close/>
                  <a:moveTo>
                    <a:pt x="6" y="54"/>
                  </a:moveTo>
                  <a:lnTo>
                    <a:pt x="134" y="54"/>
                  </a:lnTo>
                  <a:lnTo>
                    <a:pt x="134" y="6"/>
                  </a:lnTo>
                  <a:lnTo>
                    <a:pt x="6" y="6"/>
                  </a:lnTo>
                  <a:lnTo>
                    <a:pt x="6" y="5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2" name="Rectangle 1607"/>
            <p:cNvSpPr>
              <a:spLocks noChangeArrowheads="1"/>
            </p:cNvSpPr>
            <p:nvPr/>
          </p:nvSpPr>
          <p:spPr bwMode="auto">
            <a:xfrm>
              <a:off x="4237119" y="4612259"/>
              <a:ext cx="61661" cy="8823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3" name="Freeform 1608"/>
            <p:cNvSpPr>
              <a:spLocks noEditPoints="1"/>
            </p:cNvSpPr>
            <p:nvPr/>
          </p:nvSpPr>
          <p:spPr bwMode="auto">
            <a:xfrm>
              <a:off x="4233694" y="4608730"/>
              <a:ext cx="68512" cy="98820"/>
            </a:xfrm>
            <a:custGeom>
              <a:avLst/>
              <a:gdLst>
                <a:gd name="T0" fmla="*/ 40 w 40"/>
                <a:gd name="T1" fmla="*/ 56 h 56"/>
                <a:gd name="T2" fmla="*/ 0 w 40"/>
                <a:gd name="T3" fmla="*/ 56 h 56"/>
                <a:gd name="T4" fmla="*/ 0 w 40"/>
                <a:gd name="T5" fmla="*/ 0 h 56"/>
                <a:gd name="T6" fmla="*/ 40 w 40"/>
                <a:gd name="T7" fmla="*/ 0 h 56"/>
                <a:gd name="T8" fmla="*/ 40 w 40"/>
                <a:gd name="T9" fmla="*/ 56 h 56"/>
                <a:gd name="T10" fmla="*/ 6 w 40"/>
                <a:gd name="T11" fmla="*/ 50 h 56"/>
                <a:gd name="T12" fmla="*/ 34 w 40"/>
                <a:gd name="T13" fmla="*/ 50 h 56"/>
                <a:gd name="T14" fmla="*/ 34 w 40"/>
                <a:gd name="T15" fmla="*/ 4 h 56"/>
                <a:gd name="T16" fmla="*/ 6 w 40"/>
                <a:gd name="T17" fmla="*/ 4 h 56"/>
                <a:gd name="T18" fmla="*/ 6 w 40"/>
                <a:gd name="T19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56">
                  <a:moveTo>
                    <a:pt x="40" y="56"/>
                  </a:moveTo>
                  <a:lnTo>
                    <a:pt x="0" y="56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56"/>
                  </a:lnTo>
                  <a:close/>
                  <a:moveTo>
                    <a:pt x="6" y="50"/>
                  </a:moveTo>
                  <a:lnTo>
                    <a:pt x="34" y="50"/>
                  </a:lnTo>
                  <a:lnTo>
                    <a:pt x="34" y="4"/>
                  </a:lnTo>
                  <a:lnTo>
                    <a:pt x="6" y="4"/>
                  </a:lnTo>
                  <a:lnTo>
                    <a:pt x="6" y="5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4" name="Rectangle 1609"/>
            <p:cNvSpPr>
              <a:spLocks noChangeArrowheads="1"/>
            </p:cNvSpPr>
            <p:nvPr/>
          </p:nvSpPr>
          <p:spPr bwMode="auto">
            <a:xfrm>
              <a:off x="4124074" y="4640494"/>
              <a:ext cx="113045" cy="15175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5" name="Freeform 1610"/>
            <p:cNvSpPr>
              <a:spLocks noEditPoints="1"/>
            </p:cNvSpPr>
            <p:nvPr/>
          </p:nvSpPr>
          <p:spPr bwMode="auto">
            <a:xfrm>
              <a:off x="4120649" y="4636964"/>
              <a:ext cx="123322" cy="158818"/>
            </a:xfrm>
            <a:custGeom>
              <a:avLst/>
              <a:gdLst>
                <a:gd name="T0" fmla="*/ 72 w 72"/>
                <a:gd name="T1" fmla="*/ 90 h 90"/>
                <a:gd name="T2" fmla="*/ 0 w 72"/>
                <a:gd name="T3" fmla="*/ 90 h 90"/>
                <a:gd name="T4" fmla="*/ 0 w 72"/>
                <a:gd name="T5" fmla="*/ 0 h 90"/>
                <a:gd name="T6" fmla="*/ 72 w 72"/>
                <a:gd name="T7" fmla="*/ 0 h 90"/>
                <a:gd name="T8" fmla="*/ 72 w 72"/>
                <a:gd name="T9" fmla="*/ 90 h 90"/>
                <a:gd name="T10" fmla="*/ 4 w 72"/>
                <a:gd name="T11" fmla="*/ 84 h 90"/>
                <a:gd name="T12" fmla="*/ 66 w 72"/>
                <a:gd name="T13" fmla="*/ 84 h 90"/>
                <a:gd name="T14" fmla="*/ 66 w 72"/>
                <a:gd name="T15" fmla="*/ 6 h 90"/>
                <a:gd name="T16" fmla="*/ 4 w 72"/>
                <a:gd name="T17" fmla="*/ 6 h 90"/>
                <a:gd name="T18" fmla="*/ 4 w 72"/>
                <a:gd name="T19" fmla="*/ 8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90">
                  <a:moveTo>
                    <a:pt x="72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90"/>
                  </a:lnTo>
                  <a:close/>
                  <a:moveTo>
                    <a:pt x="4" y="84"/>
                  </a:moveTo>
                  <a:lnTo>
                    <a:pt x="66" y="84"/>
                  </a:lnTo>
                  <a:lnTo>
                    <a:pt x="66" y="6"/>
                  </a:lnTo>
                  <a:lnTo>
                    <a:pt x="4" y="6"/>
                  </a:lnTo>
                  <a:lnTo>
                    <a:pt x="4" y="8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6" name="Rectangle 1611"/>
            <p:cNvSpPr>
              <a:spLocks noChangeArrowheads="1"/>
            </p:cNvSpPr>
            <p:nvPr/>
          </p:nvSpPr>
          <p:spPr bwMode="auto">
            <a:xfrm>
              <a:off x="4298780" y="4640494"/>
              <a:ext cx="113045" cy="15175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7" name="Freeform 1612"/>
            <p:cNvSpPr>
              <a:spLocks noEditPoints="1"/>
            </p:cNvSpPr>
            <p:nvPr/>
          </p:nvSpPr>
          <p:spPr bwMode="auto">
            <a:xfrm>
              <a:off x="4291929" y="4636964"/>
              <a:ext cx="123322" cy="158818"/>
            </a:xfrm>
            <a:custGeom>
              <a:avLst/>
              <a:gdLst>
                <a:gd name="T0" fmla="*/ 72 w 72"/>
                <a:gd name="T1" fmla="*/ 90 h 90"/>
                <a:gd name="T2" fmla="*/ 0 w 72"/>
                <a:gd name="T3" fmla="*/ 90 h 90"/>
                <a:gd name="T4" fmla="*/ 0 w 72"/>
                <a:gd name="T5" fmla="*/ 0 h 90"/>
                <a:gd name="T6" fmla="*/ 72 w 72"/>
                <a:gd name="T7" fmla="*/ 0 h 90"/>
                <a:gd name="T8" fmla="*/ 72 w 72"/>
                <a:gd name="T9" fmla="*/ 90 h 90"/>
                <a:gd name="T10" fmla="*/ 6 w 72"/>
                <a:gd name="T11" fmla="*/ 84 h 90"/>
                <a:gd name="T12" fmla="*/ 68 w 72"/>
                <a:gd name="T13" fmla="*/ 84 h 90"/>
                <a:gd name="T14" fmla="*/ 68 w 72"/>
                <a:gd name="T15" fmla="*/ 6 h 90"/>
                <a:gd name="T16" fmla="*/ 6 w 72"/>
                <a:gd name="T17" fmla="*/ 6 h 90"/>
                <a:gd name="T18" fmla="*/ 6 w 72"/>
                <a:gd name="T19" fmla="*/ 8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90">
                  <a:moveTo>
                    <a:pt x="72" y="90"/>
                  </a:moveTo>
                  <a:lnTo>
                    <a:pt x="0" y="90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90"/>
                  </a:lnTo>
                  <a:close/>
                  <a:moveTo>
                    <a:pt x="6" y="84"/>
                  </a:moveTo>
                  <a:lnTo>
                    <a:pt x="68" y="84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8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8" name="Rectangle 1613"/>
            <p:cNvSpPr>
              <a:spLocks noChangeArrowheads="1"/>
            </p:cNvSpPr>
            <p:nvPr/>
          </p:nvSpPr>
          <p:spPr bwMode="auto">
            <a:xfrm>
              <a:off x="4065839" y="4792253"/>
              <a:ext cx="400796" cy="59998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9" name="Freeform 1614"/>
            <p:cNvSpPr>
              <a:spLocks noEditPoints="1"/>
            </p:cNvSpPr>
            <p:nvPr/>
          </p:nvSpPr>
          <p:spPr bwMode="auto">
            <a:xfrm>
              <a:off x="4058988" y="4785194"/>
              <a:ext cx="414499" cy="70586"/>
            </a:xfrm>
            <a:custGeom>
              <a:avLst/>
              <a:gdLst>
                <a:gd name="T0" fmla="*/ 242 w 242"/>
                <a:gd name="T1" fmla="*/ 40 h 40"/>
                <a:gd name="T2" fmla="*/ 0 w 242"/>
                <a:gd name="T3" fmla="*/ 40 h 40"/>
                <a:gd name="T4" fmla="*/ 0 w 242"/>
                <a:gd name="T5" fmla="*/ 0 h 40"/>
                <a:gd name="T6" fmla="*/ 242 w 242"/>
                <a:gd name="T7" fmla="*/ 0 h 40"/>
                <a:gd name="T8" fmla="*/ 242 w 242"/>
                <a:gd name="T9" fmla="*/ 40 h 40"/>
                <a:gd name="T10" fmla="*/ 6 w 242"/>
                <a:gd name="T11" fmla="*/ 34 h 40"/>
                <a:gd name="T12" fmla="*/ 236 w 242"/>
                <a:gd name="T13" fmla="*/ 34 h 40"/>
                <a:gd name="T14" fmla="*/ 236 w 242"/>
                <a:gd name="T15" fmla="*/ 6 h 40"/>
                <a:gd name="T16" fmla="*/ 6 w 242"/>
                <a:gd name="T17" fmla="*/ 6 h 40"/>
                <a:gd name="T18" fmla="*/ 6 w 242"/>
                <a:gd name="T19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2" h="40">
                  <a:moveTo>
                    <a:pt x="242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242" y="0"/>
                  </a:lnTo>
                  <a:lnTo>
                    <a:pt x="242" y="40"/>
                  </a:lnTo>
                  <a:close/>
                  <a:moveTo>
                    <a:pt x="6" y="34"/>
                  </a:moveTo>
                  <a:lnTo>
                    <a:pt x="236" y="34"/>
                  </a:lnTo>
                  <a:lnTo>
                    <a:pt x="236" y="6"/>
                  </a:lnTo>
                  <a:lnTo>
                    <a:pt x="6" y="6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0" name="Rectangle 1615"/>
            <p:cNvSpPr>
              <a:spLocks noChangeArrowheads="1"/>
            </p:cNvSpPr>
            <p:nvPr/>
          </p:nvSpPr>
          <p:spPr bwMode="auto">
            <a:xfrm>
              <a:off x="3921963" y="4760489"/>
              <a:ext cx="202111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1" name="Freeform 1616"/>
            <p:cNvSpPr>
              <a:spLocks noEditPoints="1"/>
            </p:cNvSpPr>
            <p:nvPr/>
          </p:nvSpPr>
          <p:spPr bwMode="auto">
            <a:xfrm>
              <a:off x="3918537" y="4756960"/>
              <a:ext cx="208962" cy="38822"/>
            </a:xfrm>
            <a:custGeom>
              <a:avLst/>
              <a:gdLst>
                <a:gd name="T0" fmla="*/ 122 w 122"/>
                <a:gd name="T1" fmla="*/ 22 h 22"/>
                <a:gd name="T2" fmla="*/ 0 w 122"/>
                <a:gd name="T3" fmla="*/ 22 h 22"/>
                <a:gd name="T4" fmla="*/ 0 w 122"/>
                <a:gd name="T5" fmla="*/ 0 h 22"/>
                <a:gd name="T6" fmla="*/ 122 w 122"/>
                <a:gd name="T7" fmla="*/ 0 h 22"/>
                <a:gd name="T8" fmla="*/ 122 w 122"/>
                <a:gd name="T9" fmla="*/ 22 h 22"/>
                <a:gd name="T10" fmla="*/ 6 w 122"/>
                <a:gd name="T11" fmla="*/ 16 h 22"/>
                <a:gd name="T12" fmla="*/ 118 w 122"/>
                <a:gd name="T13" fmla="*/ 16 h 22"/>
                <a:gd name="T14" fmla="*/ 118 w 122"/>
                <a:gd name="T15" fmla="*/ 6 h 22"/>
                <a:gd name="T16" fmla="*/ 6 w 122"/>
                <a:gd name="T17" fmla="*/ 6 h 22"/>
                <a:gd name="T18" fmla="*/ 6 w 122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" h="22">
                  <a:moveTo>
                    <a:pt x="12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122" y="0"/>
                  </a:lnTo>
                  <a:lnTo>
                    <a:pt x="122" y="22"/>
                  </a:lnTo>
                  <a:close/>
                  <a:moveTo>
                    <a:pt x="6" y="16"/>
                  </a:moveTo>
                  <a:lnTo>
                    <a:pt x="118" y="16"/>
                  </a:lnTo>
                  <a:lnTo>
                    <a:pt x="118" y="6"/>
                  </a:lnTo>
                  <a:lnTo>
                    <a:pt x="6" y="6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2" name="Rectangle 1617"/>
            <p:cNvSpPr>
              <a:spLocks noChangeArrowheads="1"/>
            </p:cNvSpPr>
            <p:nvPr/>
          </p:nvSpPr>
          <p:spPr bwMode="auto">
            <a:xfrm>
              <a:off x="4411825" y="4760489"/>
              <a:ext cx="171281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3" name="Freeform 1618"/>
            <p:cNvSpPr>
              <a:spLocks noEditPoints="1"/>
            </p:cNvSpPr>
            <p:nvPr/>
          </p:nvSpPr>
          <p:spPr bwMode="auto">
            <a:xfrm>
              <a:off x="4408400" y="4756960"/>
              <a:ext cx="178132" cy="38822"/>
            </a:xfrm>
            <a:custGeom>
              <a:avLst/>
              <a:gdLst>
                <a:gd name="T0" fmla="*/ 104 w 104"/>
                <a:gd name="T1" fmla="*/ 22 h 22"/>
                <a:gd name="T2" fmla="*/ 0 w 104"/>
                <a:gd name="T3" fmla="*/ 22 h 22"/>
                <a:gd name="T4" fmla="*/ 0 w 104"/>
                <a:gd name="T5" fmla="*/ 0 h 22"/>
                <a:gd name="T6" fmla="*/ 104 w 104"/>
                <a:gd name="T7" fmla="*/ 0 h 22"/>
                <a:gd name="T8" fmla="*/ 104 w 104"/>
                <a:gd name="T9" fmla="*/ 22 h 22"/>
                <a:gd name="T10" fmla="*/ 4 w 104"/>
                <a:gd name="T11" fmla="*/ 16 h 22"/>
                <a:gd name="T12" fmla="*/ 98 w 104"/>
                <a:gd name="T13" fmla="*/ 16 h 22"/>
                <a:gd name="T14" fmla="*/ 98 w 104"/>
                <a:gd name="T15" fmla="*/ 6 h 22"/>
                <a:gd name="T16" fmla="*/ 4 w 104"/>
                <a:gd name="T17" fmla="*/ 6 h 22"/>
                <a:gd name="T18" fmla="*/ 4 w 104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4" h="22">
                  <a:moveTo>
                    <a:pt x="104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104" y="0"/>
                  </a:lnTo>
                  <a:lnTo>
                    <a:pt x="104" y="22"/>
                  </a:lnTo>
                  <a:close/>
                  <a:moveTo>
                    <a:pt x="4" y="16"/>
                  </a:moveTo>
                  <a:lnTo>
                    <a:pt x="98" y="16"/>
                  </a:lnTo>
                  <a:lnTo>
                    <a:pt x="98" y="6"/>
                  </a:lnTo>
                  <a:lnTo>
                    <a:pt x="4" y="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4" name="Rectangle 1619"/>
            <p:cNvSpPr>
              <a:spLocks noChangeArrowheads="1"/>
            </p:cNvSpPr>
            <p:nvPr/>
          </p:nvSpPr>
          <p:spPr bwMode="auto">
            <a:xfrm>
              <a:off x="4555701" y="4340504"/>
              <a:ext cx="27405" cy="41998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5" name="Freeform 1620"/>
            <p:cNvSpPr>
              <a:spLocks noEditPoints="1"/>
            </p:cNvSpPr>
            <p:nvPr/>
          </p:nvSpPr>
          <p:spPr bwMode="auto">
            <a:xfrm>
              <a:off x="4548850" y="4333445"/>
              <a:ext cx="37682" cy="434103"/>
            </a:xfrm>
            <a:custGeom>
              <a:avLst/>
              <a:gdLst>
                <a:gd name="T0" fmla="*/ 22 w 22"/>
                <a:gd name="T1" fmla="*/ 246 h 246"/>
                <a:gd name="T2" fmla="*/ 0 w 22"/>
                <a:gd name="T3" fmla="*/ 246 h 246"/>
                <a:gd name="T4" fmla="*/ 0 w 22"/>
                <a:gd name="T5" fmla="*/ 0 h 246"/>
                <a:gd name="T6" fmla="*/ 22 w 22"/>
                <a:gd name="T7" fmla="*/ 0 h 246"/>
                <a:gd name="T8" fmla="*/ 22 w 22"/>
                <a:gd name="T9" fmla="*/ 246 h 246"/>
                <a:gd name="T10" fmla="*/ 6 w 22"/>
                <a:gd name="T11" fmla="*/ 240 h 246"/>
                <a:gd name="T12" fmla="*/ 16 w 22"/>
                <a:gd name="T13" fmla="*/ 240 h 246"/>
                <a:gd name="T14" fmla="*/ 16 w 22"/>
                <a:gd name="T15" fmla="*/ 6 h 246"/>
                <a:gd name="T16" fmla="*/ 6 w 22"/>
                <a:gd name="T17" fmla="*/ 6 h 246"/>
                <a:gd name="T18" fmla="*/ 6 w 22"/>
                <a:gd name="T19" fmla="*/ 24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" h="246">
                  <a:moveTo>
                    <a:pt x="22" y="246"/>
                  </a:moveTo>
                  <a:lnTo>
                    <a:pt x="0" y="246"/>
                  </a:lnTo>
                  <a:lnTo>
                    <a:pt x="0" y="0"/>
                  </a:lnTo>
                  <a:lnTo>
                    <a:pt x="22" y="0"/>
                  </a:lnTo>
                  <a:lnTo>
                    <a:pt x="22" y="246"/>
                  </a:lnTo>
                  <a:close/>
                  <a:moveTo>
                    <a:pt x="6" y="240"/>
                  </a:moveTo>
                  <a:lnTo>
                    <a:pt x="16" y="240"/>
                  </a:lnTo>
                  <a:lnTo>
                    <a:pt x="16" y="6"/>
                  </a:lnTo>
                  <a:lnTo>
                    <a:pt x="6" y="6"/>
                  </a:lnTo>
                  <a:lnTo>
                    <a:pt x="6" y="24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6" name="Rectangle 1621"/>
            <p:cNvSpPr>
              <a:spLocks noChangeArrowheads="1"/>
            </p:cNvSpPr>
            <p:nvPr/>
          </p:nvSpPr>
          <p:spPr bwMode="auto">
            <a:xfrm>
              <a:off x="4555701" y="4340504"/>
              <a:ext cx="113045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7" name="Freeform 1622"/>
            <p:cNvSpPr>
              <a:spLocks noEditPoints="1"/>
            </p:cNvSpPr>
            <p:nvPr/>
          </p:nvSpPr>
          <p:spPr bwMode="auto">
            <a:xfrm>
              <a:off x="4548850" y="4333445"/>
              <a:ext cx="126748" cy="42351"/>
            </a:xfrm>
            <a:custGeom>
              <a:avLst/>
              <a:gdLst>
                <a:gd name="T0" fmla="*/ 74 w 74"/>
                <a:gd name="T1" fmla="*/ 24 h 24"/>
                <a:gd name="T2" fmla="*/ 0 w 74"/>
                <a:gd name="T3" fmla="*/ 24 h 24"/>
                <a:gd name="T4" fmla="*/ 0 w 74"/>
                <a:gd name="T5" fmla="*/ 0 h 24"/>
                <a:gd name="T6" fmla="*/ 74 w 74"/>
                <a:gd name="T7" fmla="*/ 0 h 24"/>
                <a:gd name="T8" fmla="*/ 74 w 74"/>
                <a:gd name="T9" fmla="*/ 24 h 24"/>
                <a:gd name="T10" fmla="*/ 6 w 74"/>
                <a:gd name="T11" fmla="*/ 18 h 24"/>
                <a:gd name="T12" fmla="*/ 68 w 74"/>
                <a:gd name="T13" fmla="*/ 18 h 24"/>
                <a:gd name="T14" fmla="*/ 68 w 74"/>
                <a:gd name="T15" fmla="*/ 6 h 24"/>
                <a:gd name="T16" fmla="*/ 6 w 74"/>
                <a:gd name="T17" fmla="*/ 6 h 24"/>
                <a:gd name="T18" fmla="*/ 6 w 74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24">
                  <a:moveTo>
                    <a:pt x="74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24"/>
                  </a:lnTo>
                  <a:close/>
                  <a:moveTo>
                    <a:pt x="6" y="18"/>
                  </a:moveTo>
                  <a:lnTo>
                    <a:pt x="68" y="18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8" name="Rectangle 1623"/>
            <p:cNvSpPr>
              <a:spLocks noChangeArrowheads="1"/>
            </p:cNvSpPr>
            <p:nvPr/>
          </p:nvSpPr>
          <p:spPr bwMode="auto">
            <a:xfrm>
              <a:off x="4555701" y="4036985"/>
              <a:ext cx="113045" cy="15175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39" name="Freeform 1624"/>
            <p:cNvSpPr>
              <a:spLocks noEditPoints="1"/>
            </p:cNvSpPr>
            <p:nvPr/>
          </p:nvSpPr>
          <p:spPr bwMode="auto">
            <a:xfrm>
              <a:off x="4548850" y="4029927"/>
              <a:ext cx="126748" cy="165877"/>
            </a:xfrm>
            <a:custGeom>
              <a:avLst/>
              <a:gdLst>
                <a:gd name="T0" fmla="*/ 74 w 74"/>
                <a:gd name="T1" fmla="*/ 94 h 94"/>
                <a:gd name="T2" fmla="*/ 0 w 74"/>
                <a:gd name="T3" fmla="*/ 94 h 94"/>
                <a:gd name="T4" fmla="*/ 0 w 74"/>
                <a:gd name="T5" fmla="*/ 0 h 94"/>
                <a:gd name="T6" fmla="*/ 74 w 74"/>
                <a:gd name="T7" fmla="*/ 0 h 94"/>
                <a:gd name="T8" fmla="*/ 74 w 74"/>
                <a:gd name="T9" fmla="*/ 94 h 94"/>
                <a:gd name="T10" fmla="*/ 6 w 74"/>
                <a:gd name="T11" fmla="*/ 88 h 94"/>
                <a:gd name="T12" fmla="*/ 68 w 74"/>
                <a:gd name="T13" fmla="*/ 88 h 94"/>
                <a:gd name="T14" fmla="*/ 68 w 74"/>
                <a:gd name="T15" fmla="*/ 6 h 94"/>
                <a:gd name="T16" fmla="*/ 6 w 74"/>
                <a:gd name="T17" fmla="*/ 6 h 94"/>
                <a:gd name="T18" fmla="*/ 6 w 74"/>
                <a:gd name="T19" fmla="*/ 8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" h="94">
                  <a:moveTo>
                    <a:pt x="74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74" y="0"/>
                  </a:lnTo>
                  <a:lnTo>
                    <a:pt x="74" y="94"/>
                  </a:lnTo>
                  <a:close/>
                  <a:moveTo>
                    <a:pt x="6" y="88"/>
                  </a:moveTo>
                  <a:lnTo>
                    <a:pt x="68" y="88"/>
                  </a:lnTo>
                  <a:lnTo>
                    <a:pt x="68" y="6"/>
                  </a:lnTo>
                  <a:lnTo>
                    <a:pt x="6" y="6"/>
                  </a:lnTo>
                  <a:lnTo>
                    <a:pt x="6" y="8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0" name="Rectangle 1625"/>
            <p:cNvSpPr>
              <a:spLocks noChangeArrowheads="1"/>
            </p:cNvSpPr>
            <p:nvPr/>
          </p:nvSpPr>
          <p:spPr bwMode="auto">
            <a:xfrm>
              <a:off x="4124074" y="4008751"/>
              <a:ext cx="287751" cy="2823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1" name="Freeform 1626"/>
            <p:cNvSpPr>
              <a:spLocks noEditPoints="1"/>
            </p:cNvSpPr>
            <p:nvPr/>
          </p:nvSpPr>
          <p:spPr bwMode="auto">
            <a:xfrm>
              <a:off x="4120649" y="4001692"/>
              <a:ext cx="294603" cy="38822"/>
            </a:xfrm>
            <a:custGeom>
              <a:avLst/>
              <a:gdLst>
                <a:gd name="T0" fmla="*/ 172 w 172"/>
                <a:gd name="T1" fmla="*/ 22 h 22"/>
                <a:gd name="T2" fmla="*/ 0 w 172"/>
                <a:gd name="T3" fmla="*/ 22 h 22"/>
                <a:gd name="T4" fmla="*/ 0 w 172"/>
                <a:gd name="T5" fmla="*/ 0 h 22"/>
                <a:gd name="T6" fmla="*/ 172 w 172"/>
                <a:gd name="T7" fmla="*/ 0 h 22"/>
                <a:gd name="T8" fmla="*/ 172 w 172"/>
                <a:gd name="T9" fmla="*/ 22 h 22"/>
                <a:gd name="T10" fmla="*/ 4 w 172"/>
                <a:gd name="T11" fmla="*/ 16 h 22"/>
                <a:gd name="T12" fmla="*/ 168 w 172"/>
                <a:gd name="T13" fmla="*/ 16 h 22"/>
                <a:gd name="T14" fmla="*/ 168 w 172"/>
                <a:gd name="T15" fmla="*/ 6 h 22"/>
                <a:gd name="T16" fmla="*/ 4 w 172"/>
                <a:gd name="T17" fmla="*/ 6 h 22"/>
                <a:gd name="T18" fmla="*/ 4 w 172"/>
                <a:gd name="T19" fmla="*/ 1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22">
                  <a:moveTo>
                    <a:pt x="172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172" y="0"/>
                  </a:lnTo>
                  <a:lnTo>
                    <a:pt x="172" y="22"/>
                  </a:lnTo>
                  <a:close/>
                  <a:moveTo>
                    <a:pt x="4" y="16"/>
                  </a:moveTo>
                  <a:lnTo>
                    <a:pt x="168" y="16"/>
                  </a:lnTo>
                  <a:lnTo>
                    <a:pt x="168" y="6"/>
                  </a:lnTo>
                  <a:lnTo>
                    <a:pt x="4" y="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2" name="Rectangle 1627"/>
            <p:cNvSpPr>
              <a:spLocks noChangeArrowheads="1"/>
            </p:cNvSpPr>
            <p:nvPr/>
          </p:nvSpPr>
          <p:spPr bwMode="auto">
            <a:xfrm>
              <a:off x="3867153" y="4005222"/>
              <a:ext cx="801593" cy="59998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3" name="Freeform 1628"/>
            <p:cNvSpPr>
              <a:spLocks/>
            </p:cNvSpPr>
            <p:nvPr/>
          </p:nvSpPr>
          <p:spPr bwMode="auto">
            <a:xfrm>
              <a:off x="4209714" y="3916989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6 w 16"/>
                <a:gd name="T5" fmla="*/ 0 h 16"/>
                <a:gd name="T6" fmla="*/ 2 w 16"/>
                <a:gd name="T7" fmla="*/ 2 h 16"/>
                <a:gd name="T8" fmla="*/ 0 w 16"/>
                <a:gd name="T9" fmla="*/ 8 h 16"/>
                <a:gd name="T10" fmla="*/ 0 w 16"/>
                <a:gd name="T11" fmla="*/ 8 h 16"/>
                <a:gd name="T12" fmla="*/ 2 w 16"/>
                <a:gd name="T13" fmla="*/ 12 h 16"/>
                <a:gd name="T14" fmla="*/ 2 w 16"/>
                <a:gd name="T15" fmla="*/ 14 h 16"/>
                <a:gd name="T16" fmla="*/ 6 w 16"/>
                <a:gd name="T17" fmla="*/ 16 h 16"/>
                <a:gd name="T18" fmla="*/ 8 w 16"/>
                <a:gd name="T19" fmla="*/ 16 h 16"/>
                <a:gd name="T20" fmla="*/ 8 w 16"/>
                <a:gd name="T21" fmla="*/ 16 h 16"/>
                <a:gd name="T22" fmla="*/ 12 w 16"/>
                <a:gd name="T23" fmla="*/ 16 h 16"/>
                <a:gd name="T24" fmla="*/ 14 w 16"/>
                <a:gd name="T25" fmla="*/ 14 h 16"/>
                <a:gd name="T26" fmla="*/ 16 w 16"/>
                <a:gd name="T27" fmla="*/ 12 h 16"/>
                <a:gd name="T28" fmla="*/ 16 w 16"/>
                <a:gd name="T29" fmla="*/ 8 h 16"/>
                <a:gd name="T30" fmla="*/ 16 w 16"/>
                <a:gd name="T31" fmla="*/ 8 h 16"/>
                <a:gd name="T32" fmla="*/ 14 w 16"/>
                <a:gd name="T33" fmla="*/ 2 h 16"/>
                <a:gd name="T34" fmla="*/ 12 w 16"/>
                <a:gd name="T35" fmla="*/ 0 h 16"/>
                <a:gd name="T36" fmla="*/ 8 w 16"/>
                <a:gd name="T37" fmla="*/ 0 h 16"/>
                <a:gd name="T38" fmla="*/ 8 w 16"/>
                <a:gd name="T3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4" name="Freeform 1629"/>
            <p:cNvSpPr>
              <a:spLocks noEditPoints="1"/>
            </p:cNvSpPr>
            <p:nvPr/>
          </p:nvSpPr>
          <p:spPr bwMode="auto">
            <a:xfrm>
              <a:off x="4206289" y="3909931"/>
              <a:ext cx="37682" cy="42351"/>
            </a:xfrm>
            <a:custGeom>
              <a:avLst/>
              <a:gdLst>
                <a:gd name="T0" fmla="*/ 10 w 22"/>
                <a:gd name="T1" fmla="*/ 24 h 24"/>
                <a:gd name="T2" fmla="*/ 10 w 22"/>
                <a:gd name="T3" fmla="*/ 24 h 24"/>
                <a:gd name="T4" fmla="*/ 6 w 22"/>
                <a:gd name="T5" fmla="*/ 24 h 24"/>
                <a:gd name="T6" fmla="*/ 2 w 22"/>
                <a:gd name="T7" fmla="*/ 20 h 24"/>
                <a:gd name="T8" fmla="*/ 0 w 22"/>
                <a:gd name="T9" fmla="*/ 18 h 24"/>
                <a:gd name="T10" fmla="*/ 0 w 22"/>
                <a:gd name="T11" fmla="*/ 12 h 24"/>
                <a:gd name="T12" fmla="*/ 0 w 22"/>
                <a:gd name="T13" fmla="*/ 12 h 24"/>
                <a:gd name="T14" fmla="*/ 0 w 22"/>
                <a:gd name="T15" fmla="*/ 8 h 24"/>
                <a:gd name="T16" fmla="*/ 2 w 22"/>
                <a:gd name="T17" fmla="*/ 4 h 24"/>
                <a:gd name="T18" fmla="*/ 6 w 22"/>
                <a:gd name="T19" fmla="*/ 2 h 24"/>
                <a:gd name="T20" fmla="*/ 10 w 22"/>
                <a:gd name="T21" fmla="*/ 0 h 24"/>
                <a:gd name="T22" fmla="*/ 10 w 22"/>
                <a:gd name="T23" fmla="*/ 0 h 24"/>
                <a:gd name="T24" fmla="*/ 16 w 22"/>
                <a:gd name="T25" fmla="*/ 2 h 24"/>
                <a:gd name="T26" fmla="*/ 18 w 22"/>
                <a:gd name="T27" fmla="*/ 4 h 24"/>
                <a:gd name="T28" fmla="*/ 20 w 22"/>
                <a:gd name="T29" fmla="*/ 8 h 24"/>
                <a:gd name="T30" fmla="*/ 22 w 22"/>
                <a:gd name="T31" fmla="*/ 12 h 24"/>
                <a:gd name="T32" fmla="*/ 22 w 22"/>
                <a:gd name="T33" fmla="*/ 12 h 24"/>
                <a:gd name="T34" fmla="*/ 20 w 22"/>
                <a:gd name="T35" fmla="*/ 18 h 24"/>
                <a:gd name="T36" fmla="*/ 18 w 22"/>
                <a:gd name="T37" fmla="*/ 20 h 24"/>
                <a:gd name="T38" fmla="*/ 16 w 22"/>
                <a:gd name="T39" fmla="*/ 24 h 24"/>
                <a:gd name="T40" fmla="*/ 10 w 22"/>
                <a:gd name="T41" fmla="*/ 24 h 24"/>
                <a:gd name="T42" fmla="*/ 10 w 22"/>
                <a:gd name="T43" fmla="*/ 24 h 24"/>
                <a:gd name="T44" fmla="*/ 10 w 22"/>
                <a:gd name="T45" fmla="*/ 6 h 24"/>
                <a:gd name="T46" fmla="*/ 10 w 22"/>
                <a:gd name="T47" fmla="*/ 6 h 24"/>
                <a:gd name="T48" fmla="*/ 6 w 22"/>
                <a:gd name="T49" fmla="*/ 8 h 24"/>
                <a:gd name="T50" fmla="*/ 6 w 22"/>
                <a:gd name="T51" fmla="*/ 12 h 24"/>
                <a:gd name="T52" fmla="*/ 6 w 22"/>
                <a:gd name="T53" fmla="*/ 12 h 24"/>
                <a:gd name="T54" fmla="*/ 6 w 22"/>
                <a:gd name="T55" fmla="*/ 16 h 24"/>
                <a:gd name="T56" fmla="*/ 10 w 22"/>
                <a:gd name="T57" fmla="*/ 18 h 24"/>
                <a:gd name="T58" fmla="*/ 10 w 22"/>
                <a:gd name="T59" fmla="*/ 18 h 24"/>
                <a:gd name="T60" fmla="*/ 14 w 22"/>
                <a:gd name="T61" fmla="*/ 16 h 24"/>
                <a:gd name="T62" fmla="*/ 16 w 22"/>
                <a:gd name="T63" fmla="*/ 12 h 24"/>
                <a:gd name="T64" fmla="*/ 16 w 22"/>
                <a:gd name="T65" fmla="*/ 12 h 24"/>
                <a:gd name="T66" fmla="*/ 14 w 22"/>
                <a:gd name="T67" fmla="*/ 8 h 24"/>
                <a:gd name="T68" fmla="*/ 10 w 22"/>
                <a:gd name="T69" fmla="*/ 6 h 24"/>
                <a:gd name="T70" fmla="*/ 10 w 22"/>
                <a:gd name="T71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4">
                  <a:moveTo>
                    <a:pt x="10" y="24"/>
                  </a:moveTo>
                  <a:lnTo>
                    <a:pt x="10" y="24"/>
                  </a:lnTo>
                  <a:lnTo>
                    <a:pt x="6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0" y="18"/>
                  </a:lnTo>
                  <a:lnTo>
                    <a:pt x="18" y="20"/>
                  </a:lnTo>
                  <a:lnTo>
                    <a:pt x="16" y="24"/>
                  </a:lnTo>
                  <a:lnTo>
                    <a:pt x="10" y="24"/>
                  </a:lnTo>
                  <a:lnTo>
                    <a:pt x="10" y="2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4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8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5" name="Freeform 1630"/>
            <p:cNvSpPr>
              <a:spLocks/>
            </p:cNvSpPr>
            <p:nvPr/>
          </p:nvSpPr>
          <p:spPr bwMode="auto">
            <a:xfrm>
              <a:off x="4237119" y="3916989"/>
              <a:ext cx="92491" cy="49410"/>
            </a:xfrm>
            <a:custGeom>
              <a:avLst/>
              <a:gdLst>
                <a:gd name="T0" fmla="*/ 50 w 54"/>
                <a:gd name="T1" fmla="*/ 28 h 28"/>
                <a:gd name="T2" fmla="*/ 0 w 54"/>
                <a:gd name="T3" fmla="*/ 8 h 28"/>
                <a:gd name="T4" fmla="*/ 4 w 54"/>
                <a:gd name="T5" fmla="*/ 0 h 28"/>
                <a:gd name="T6" fmla="*/ 54 w 54"/>
                <a:gd name="T7" fmla="*/ 22 h 28"/>
                <a:gd name="T8" fmla="*/ 50 w 5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8">
                  <a:moveTo>
                    <a:pt x="50" y="28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54" y="22"/>
                  </a:lnTo>
                  <a:lnTo>
                    <a:pt x="50" y="2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6" name="Freeform 1631"/>
            <p:cNvSpPr>
              <a:spLocks/>
            </p:cNvSpPr>
            <p:nvPr/>
          </p:nvSpPr>
          <p:spPr bwMode="auto">
            <a:xfrm>
              <a:off x="4223417" y="3941694"/>
              <a:ext cx="89066" cy="52939"/>
            </a:xfrm>
            <a:custGeom>
              <a:avLst/>
              <a:gdLst>
                <a:gd name="T0" fmla="*/ 48 w 52"/>
                <a:gd name="T1" fmla="*/ 30 h 30"/>
                <a:gd name="T2" fmla="*/ 0 w 52"/>
                <a:gd name="T3" fmla="*/ 6 h 30"/>
                <a:gd name="T4" fmla="*/ 2 w 52"/>
                <a:gd name="T5" fmla="*/ 0 h 30"/>
                <a:gd name="T6" fmla="*/ 52 w 52"/>
                <a:gd name="T7" fmla="*/ 22 h 30"/>
                <a:gd name="T8" fmla="*/ 48 w 52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0">
                  <a:moveTo>
                    <a:pt x="48" y="30"/>
                  </a:moveTo>
                  <a:lnTo>
                    <a:pt x="0" y="6"/>
                  </a:lnTo>
                  <a:lnTo>
                    <a:pt x="2" y="0"/>
                  </a:lnTo>
                  <a:lnTo>
                    <a:pt x="52" y="22"/>
                  </a:lnTo>
                  <a:lnTo>
                    <a:pt x="48" y="3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7" name="Freeform 1632"/>
            <p:cNvSpPr>
              <a:spLocks/>
            </p:cNvSpPr>
            <p:nvPr/>
          </p:nvSpPr>
          <p:spPr bwMode="auto">
            <a:xfrm>
              <a:off x="4298780" y="3959341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4 w 16"/>
                <a:gd name="T5" fmla="*/ 0 h 16"/>
                <a:gd name="T6" fmla="*/ 2 w 16"/>
                <a:gd name="T7" fmla="*/ 2 h 16"/>
                <a:gd name="T8" fmla="*/ 0 w 16"/>
                <a:gd name="T9" fmla="*/ 4 h 16"/>
                <a:gd name="T10" fmla="*/ 0 w 16"/>
                <a:gd name="T11" fmla="*/ 8 h 16"/>
                <a:gd name="T12" fmla="*/ 0 w 16"/>
                <a:gd name="T13" fmla="*/ 8 h 16"/>
                <a:gd name="T14" fmla="*/ 0 w 16"/>
                <a:gd name="T15" fmla="*/ 12 h 16"/>
                <a:gd name="T16" fmla="*/ 2 w 16"/>
                <a:gd name="T17" fmla="*/ 14 h 16"/>
                <a:gd name="T18" fmla="*/ 4 w 16"/>
                <a:gd name="T19" fmla="*/ 16 h 16"/>
                <a:gd name="T20" fmla="*/ 8 w 16"/>
                <a:gd name="T21" fmla="*/ 16 h 16"/>
                <a:gd name="T22" fmla="*/ 8 w 16"/>
                <a:gd name="T23" fmla="*/ 16 h 16"/>
                <a:gd name="T24" fmla="*/ 10 w 16"/>
                <a:gd name="T25" fmla="*/ 16 h 16"/>
                <a:gd name="T26" fmla="*/ 14 w 16"/>
                <a:gd name="T27" fmla="*/ 14 h 16"/>
                <a:gd name="T28" fmla="*/ 14 w 16"/>
                <a:gd name="T29" fmla="*/ 12 h 16"/>
                <a:gd name="T30" fmla="*/ 16 w 16"/>
                <a:gd name="T31" fmla="*/ 8 h 16"/>
                <a:gd name="T32" fmla="*/ 16 w 16"/>
                <a:gd name="T33" fmla="*/ 8 h 16"/>
                <a:gd name="T34" fmla="*/ 14 w 16"/>
                <a:gd name="T35" fmla="*/ 4 h 16"/>
                <a:gd name="T36" fmla="*/ 14 w 16"/>
                <a:gd name="T37" fmla="*/ 2 h 16"/>
                <a:gd name="T38" fmla="*/ 10 w 16"/>
                <a:gd name="T39" fmla="*/ 0 h 16"/>
                <a:gd name="T40" fmla="*/ 8 w 16"/>
                <a:gd name="T41" fmla="*/ 0 h 16"/>
                <a:gd name="T42" fmla="*/ 8 w 16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8" name="Freeform 1633"/>
            <p:cNvSpPr>
              <a:spLocks noEditPoints="1"/>
            </p:cNvSpPr>
            <p:nvPr/>
          </p:nvSpPr>
          <p:spPr bwMode="auto">
            <a:xfrm>
              <a:off x="4291929" y="3952282"/>
              <a:ext cx="37682" cy="38822"/>
            </a:xfrm>
            <a:custGeom>
              <a:avLst/>
              <a:gdLst>
                <a:gd name="T0" fmla="*/ 12 w 22"/>
                <a:gd name="T1" fmla="*/ 22 h 22"/>
                <a:gd name="T2" fmla="*/ 12 w 22"/>
                <a:gd name="T3" fmla="*/ 22 h 22"/>
                <a:gd name="T4" fmla="*/ 6 w 22"/>
                <a:gd name="T5" fmla="*/ 22 h 22"/>
                <a:gd name="T6" fmla="*/ 4 w 22"/>
                <a:gd name="T7" fmla="*/ 20 h 22"/>
                <a:gd name="T8" fmla="*/ 2 w 22"/>
                <a:gd name="T9" fmla="*/ 16 h 22"/>
                <a:gd name="T10" fmla="*/ 0 w 22"/>
                <a:gd name="T11" fmla="*/ 12 h 22"/>
                <a:gd name="T12" fmla="*/ 0 w 22"/>
                <a:gd name="T13" fmla="*/ 12 h 22"/>
                <a:gd name="T14" fmla="*/ 2 w 22"/>
                <a:gd name="T15" fmla="*/ 8 h 22"/>
                <a:gd name="T16" fmla="*/ 4 w 22"/>
                <a:gd name="T17" fmla="*/ 4 h 22"/>
                <a:gd name="T18" fmla="*/ 6 w 22"/>
                <a:gd name="T19" fmla="*/ 2 h 22"/>
                <a:gd name="T20" fmla="*/ 12 w 22"/>
                <a:gd name="T21" fmla="*/ 0 h 22"/>
                <a:gd name="T22" fmla="*/ 12 w 22"/>
                <a:gd name="T23" fmla="*/ 0 h 22"/>
                <a:gd name="T24" fmla="*/ 16 w 22"/>
                <a:gd name="T25" fmla="*/ 2 h 22"/>
                <a:gd name="T26" fmla="*/ 20 w 22"/>
                <a:gd name="T27" fmla="*/ 4 h 22"/>
                <a:gd name="T28" fmla="*/ 22 w 22"/>
                <a:gd name="T29" fmla="*/ 8 h 22"/>
                <a:gd name="T30" fmla="*/ 22 w 22"/>
                <a:gd name="T31" fmla="*/ 12 h 22"/>
                <a:gd name="T32" fmla="*/ 22 w 22"/>
                <a:gd name="T33" fmla="*/ 12 h 22"/>
                <a:gd name="T34" fmla="*/ 22 w 22"/>
                <a:gd name="T35" fmla="*/ 16 h 22"/>
                <a:gd name="T36" fmla="*/ 20 w 22"/>
                <a:gd name="T37" fmla="*/ 20 h 22"/>
                <a:gd name="T38" fmla="*/ 16 w 22"/>
                <a:gd name="T39" fmla="*/ 22 h 22"/>
                <a:gd name="T40" fmla="*/ 12 w 22"/>
                <a:gd name="T41" fmla="*/ 22 h 22"/>
                <a:gd name="T42" fmla="*/ 12 w 22"/>
                <a:gd name="T43" fmla="*/ 22 h 22"/>
                <a:gd name="T44" fmla="*/ 12 w 22"/>
                <a:gd name="T45" fmla="*/ 6 h 22"/>
                <a:gd name="T46" fmla="*/ 12 w 22"/>
                <a:gd name="T47" fmla="*/ 6 h 22"/>
                <a:gd name="T48" fmla="*/ 8 w 22"/>
                <a:gd name="T49" fmla="*/ 8 h 22"/>
                <a:gd name="T50" fmla="*/ 6 w 22"/>
                <a:gd name="T51" fmla="*/ 12 h 22"/>
                <a:gd name="T52" fmla="*/ 6 w 22"/>
                <a:gd name="T53" fmla="*/ 12 h 22"/>
                <a:gd name="T54" fmla="*/ 8 w 22"/>
                <a:gd name="T55" fmla="*/ 16 h 22"/>
                <a:gd name="T56" fmla="*/ 12 w 22"/>
                <a:gd name="T57" fmla="*/ 16 h 22"/>
                <a:gd name="T58" fmla="*/ 12 w 22"/>
                <a:gd name="T59" fmla="*/ 16 h 22"/>
                <a:gd name="T60" fmla="*/ 16 w 22"/>
                <a:gd name="T61" fmla="*/ 16 h 22"/>
                <a:gd name="T62" fmla="*/ 16 w 22"/>
                <a:gd name="T63" fmla="*/ 12 h 22"/>
                <a:gd name="T64" fmla="*/ 16 w 22"/>
                <a:gd name="T65" fmla="*/ 12 h 22"/>
                <a:gd name="T66" fmla="*/ 16 w 22"/>
                <a:gd name="T67" fmla="*/ 8 h 22"/>
                <a:gd name="T68" fmla="*/ 12 w 22"/>
                <a:gd name="T69" fmla="*/ 6 h 22"/>
                <a:gd name="T70" fmla="*/ 12 w 22"/>
                <a:gd name="T7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2">
                  <a:moveTo>
                    <a:pt x="12" y="22"/>
                  </a:moveTo>
                  <a:lnTo>
                    <a:pt x="12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6"/>
                  </a:lnTo>
                  <a:lnTo>
                    <a:pt x="20" y="20"/>
                  </a:lnTo>
                  <a:lnTo>
                    <a:pt x="16" y="22"/>
                  </a:lnTo>
                  <a:lnTo>
                    <a:pt x="12" y="22"/>
                  </a:lnTo>
                  <a:lnTo>
                    <a:pt x="12" y="22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9" name="Freeform 1634"/>
            <p:cNvSpPr>
              <a:spLocks/>
            </p:cNvSpPr>
            <p:nvPr/>
          </p:nvSpPr>
          <p:spPr bwMode="auto">
            <a:xfrm>
              <a:off x="4209714" y="3864050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6 w 16"/>
                <a:gd name="T5" fmla="*/ 0 h 16"/>
                <a:gd name="T6" fmla="*/ 2 w 16"/>
                <a:gd name="T7" fmla="*/ 2 h 16"/>
                <a:gd name="T8" fmla="*/ 0 w 16"/>
                <a:gd name="T9" fmla="*/ 8 h 16"/>
                <a:gd name="T10" fmla="*/ 0 w 16"/>
                <a:gd name="T11" fmla="*/ 8 h 16"/>
                <a:gd name="T12" fmla="*/ 2 w 16"/>
                <a:gd name="T13" fmla="*/ 12 h 16"/>
                <a:gd name="T14" fmla="*/ 2 w 16"/>
                <a:gd name="T15" fmla="*/ 14 h 16"/>
                <a:gd name="T16" fmla="*/ 6 w 16"/>
                <a:gd name="T17" fmla="*/ 16 h 16"/>
                <a:gd name="T18" fmla="*/ 8 w 16"/>
                <a:gd name="T19" fmla="*/ 16 h 16"/>
                <a:gd name="T20" fmla="*/ 8 w 16"/>
                <a:gd name="T21" fmla="*/ 16 h 16"/>
                <a:gd name="T22" fmla="*/ 12 w 16"/>
                <a:gd name="T23" fmla="*/ 16 h 16"/>
                <a:gd name="T24" fmla="*/ 14 w 16"/>
                <a:gd name="T25" fmla="*/ 14 h 16"/>
                <a:gd name="T26" fmla="*/ 16 w 16"/>
                <a:gd name="T27" fmla="*/ 12 h 16"/>
                <a:gd name="T28" fmla="*/ 16 w 16"/>
                <a:gd name="T29" fmla="*/ 8 h 16"/>
                <a:gd name="T30" fmla="*/ 16 w 16"/>
                <a:gd name="T31" fmla="*/ 8 h 16"/>
                <a:gd name="T32" fmla="*/ 14 w 16"/>
                <a:gd name="T33" fmla="*/ 2 h 16"/>
                <a:gd name="T34" fmla="*/ 12 w 16"/>
                <a:gd name="T35" fmla="*/ 0 h 16"/>
                <a:gd name="T36" fmla="*/ 8 w 16"/>
                <a:gd name="T37" fmla="*/ 0 h 16"/>
                <a:gd name="T38" fmla="*/ 8 w 16"/>
                <a:gd name="T3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0" name="Freeform 1635"/>
            <p:cNvSpPr>
              <a:spLocks noEditPoints="1"/>
            </p:cNvSpPr>
            <p:nvPr/>
          </p:nvSpPr>
          <p:spPr bwMode="auto">
            <a:xfrm>
              <a:off x="4206289" y="3856992"/>
              <a:ext cx="37682" cy="38822"/>
            </a:xfrm>
            <a:custGeom>
              <a:avLst/>
              <a:gdLst>
                <a:gd name="T0" fmla="*/ 10 w 22"/>
                <a:gd name="T1" fmla="*/ 22 h 22"/>
                <a:gd name="T2" fmla="*/ 10 w 22"/>
                <a:gd name="T3" fmla="*/ 22 h 22"/>
                <a:gd name="T4" fmla="*/ 6 w 22"/>
                <a:gd name="T5" fmla="*/ 22 h 22"/>
                <a:gd name="T6" fmla="*/ 2 w 22"/>
                <a:gd name="T7" fmla="*/ 20 h 22"/>
                <a:gd name="T8" fmla="*/ 0 w 22"/>
                <a:gd name="T9" fmla="*/ 16 h 22"/>
                <a:gd name="T10" fmla="*/ 0 w 22"/>
                <a:gd name="T11" fmla="*/ 12 h 22"/>
                <a:gd name="T12" fmla="*/ 0 w 22"/>
                <a:gd name="T13" fmla="*/ 12 h 22"/>
                <a:gd name="T14" fmla="*/ 0 w 22"/>
                <a:gd name="T15" fmla="*/ 8 h 22"/>
                <a:gd name="T16" fmla="*/ 2 w 22"/>
                <a:gd name="T17" fmla="*/ 4 h 22"/>
                <a:gd name="T18" fmla="*/ 6 w 22"/>
                <a:gd name="T19" fmla="*/ 2 h 22"/>
                <a:gd name="T20" fmla="*/ 10 w 22"/>
                <a:gd name="T21" fmla="*/ 0 h 22"/>
                <a:gd name="T22" fmla="*/ 10 w 22"/>
                <a:gd name="T23" fmla="*/ 0 h 22"/>
                <a:gd name="T24" fmla="*/ 16 w 22"/>
                <a:gd name="T25" fmla="*/ 2 h 22"/>
                <a:gd name="T26" fmla="*/ 18 w 22"/>
                <a:gd name="T27" fmla="*/ 4 h 22"/>
                <a:gd name="T28" fmla="*/ 20 w 22"/>
                <a:gd name="T29" fmla="*/ 8 h 22"/>
                <a:gd name="T30" fmla="*/ 22 w 22"/>
                <a:gd name="T31" fmla="*/ 12 h 22"/>
                <a:gd name="T32" fmla="*/ 22 w 22"/>
                <a:gd name="T33" fmla="*/ 12 h 22"/>
                <a:gd name="T34" fmla="*/ 20 w 22"/>
                <a:gd name="T35" fmla="*/ 16 h 22"/>
                <a:gd name="T36" fmla="*/ 18 w 22"/>
                <a:gd name="T37" fmla="*/ 20 h 22"/>
                <a:gd name="T38" fmla="*/ 16 w 22"/>
                <a:gd name="T39" fmla="*/ 22 h 22"/>
                <a:gd name="T40" fmla="*/ 10 w 22"/>
                <a:gd name="T41" fmla="*/ 22 h 22"/>
                <a:gd name="T42" fmla="*/ 10 w 22"/>
                <a:gd name="T43" fmla="*/ 22 h 22"/>
                <a:gd name="T44" fmla="*/ 10 w 22"/>
                <a:gd name="T45" fmla="*/ 6 h 22"/>
                <a:gd name="T46" fmla="*/ 10 w 22"/>
                <a:gd name="T47" fmla="*/ 6 h 22"/>
                <a:gd name="T48" fmla="*/ 6 w 22"/>
                <a:gd name="T49" fmla="*/ 8 h 22"/>
                <a:gd name="T50" fmla="*/ 6 w 22"/>
                <a:gd name="T51" fmla="*/ 12 h 22"/>
                <a:gd name="T52" fmla="*/ 6 w 22"/>
                <a:gd name="T53" fmla="*/ 12 h 22"/>
                <a:gd name="T54" fmla="*/ 6 w 22"/>
                <a:gd name="T55" fmla="*/ 16 h 22"/>
                <a:gd name="T56" fmla="*/ 10 w 22"/>
                <a:gd name="T57" fmla="*/ 18 h 22"/>
                <a:gd name="T58" fmla="*/ 10 w 22"/>
                <a:gd name="T59" fmla="*/ 18 h 22"/>
                <a:gd name="T60" fmla="*/ 14 w 22"/>
                <a:gd name="T61" fmla="*/ 16 h 22"/>
                <a:gd name="T62" fmla="*/ 16 w 22"/>
                <a:gd name="T63" fmla="*/ 12 h 22"/>
                <a:gd name="T64" fmla="*/ 16 w 22"/>
                <a:gd name="T65" fmla="*/ 12 h 22"/>
                <a:gd name="T66" fmla="*/ 14 w 22"/>
                <a:gd name="T67" fmla="*/ 8 h 22"/>
                <a:gd name="T68" fmla="*/ 10 w 22"/>
                <a:gd name="T69" fmla="*/ 6 h 22"/>
                <a:gd name="T70" fmla="*/ 10 w 22"/>
                <a:gd name="T7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2">
                  <a:moveTo>
                    <a:pt x="10" y="22"/>
                  </a:moveTo>
                  <a:lnTo>
                    <a:pt x="10" y="22"/>
                  </a:lnTo>
                  <a:lnTo>
                    <a:pt x="6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0" y="22"/>
                  </a:lnTo>
                  <a:lnTo>
                    <a:pt x="10" y="22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4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8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1" name="Freeform 1636"/>
            <p:cNvSpPr>
              <a:spLocks/>
            </p:cNvSpPr>
            <p:nvPr/>
          </p:nvSpPr>
          <p:spPr bwMode="auto">
            <a:xfrm>
              <a:off x="4237119" y="3867579"/>
              <a:ext cx="92491" cy="49410"/>
            </a:xfrm>
            <a:custGeom>
              <a:avLst/>
              <a:gdLst>
                <a:gd name="T0" fmla="*/ 50 w 54"/>
                <a:gd name="T1" fmla="*/ 28 h 28"/>
                <a:gd name="T2" fmla="*/ 0 w 54"/>
                <a:gd name="T3" fmla="*/ 6 h 28"/>
                <a:gd name="T4" fmla="*/ 4 w 54"/>
                <a:gd name="T5" fmla="*/ 0 h 28"/>
                <a:gd name="T6" fmla="*/ 54 w 54"/>
                <a:gd name="T7" fmla="*/ 20 h 28"/>
                <a:gd name="T8" fmla="*/ 50 w 5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8">
                  <a:moveTo>
                    <a:pt x="50" y="28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54" y="20"/>
                  </a:lnTo>
                  <a:lnTo>
                    <a:pt x="50" y="2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2" name="Freeform 1637"/>
            <p:cNvSpPr>
              <a:spLocks/>
            </p:cNvSpPr>
            <p:nvPr/>
          </p:nvSpPr>
          <p:spPr bwMode="auto">
            <a:xfrm>
              <a:off x="4223417" y="3888755"/>
              <a:ext cx="89066" cy="49410"/>
            </a:xfrm>
            <a:custGeom>
              <a:avLst/>
              <a:gdLst>
                <a:gd name="T0" fmla="*/ 48 w 52"/>
                <a:gd name="T1" fmla="*/ 28 h 28"/>
                <a:gd name="T2" fmla="*/ 0 w 52"/>
                <a:gd name="T3" fmla="*/ 8 h 28"/>
                <a:gd name="T4" fmla="*/ 2 w 52"/>
                <a:gd name="T5" fmla="*/ 0 h 28"/>
                <a:gd name="T6" fmla="*/ 52 w 52"/>
                <a:gd name="T7" fmla="*/ 22 h 28"/>
                <a:gd name="T8" fmla="*/ 48 w 52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8">
                  <a:moveTo>
                    <a:pt x="48" y="28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52" y="22"/>
                  </a:lnTo>
                  <a:lnTo>
                    <a:pt x="48" y="2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3" name="Freeform 1638"/>
            <p:cNvSpPr>
              <a:spLocks/>
            </p:cNvSpPr>
            <p:nvPr/>
          </p:nvSpPr>
          <p:spPr bwMode="auto">
            <a:xfrm>
              <a:off x="4298780" y="3906402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4 w 16"/>
                <a:gd name="T5" fmla="*/ 0 h 16"/>
                <a:gd name="T6" fmla="*/ 2 w 16"/>
                <a:gd name="T7" fmla="*/ 2 h 16"/>
                <a:gd name="T8" fmla="*/ 0 w 16"/>
                <a:gd name="T9" fmla="*/ 4 h 16"/>
                <a:gd name="T10" fmla="*/ 0 w 16"/>
                <a:gd name="T11" fmla="*/ 8 h 16"/>
                <a:gd name="T12" fmla="*/ 0 w 16"/>
                <a:gd name="T13" fmla="*/ 8 h 16"/>
                <a:gd name="T14" fmla="*/ 0 w 16"/>
                <a:gd name="T15" fmla="*/ 12 h 16"/>
                <a:gd name="T16" fmla="*/ 2 w 16"/>
                <a:gd name="T17" fmla="*/ 14 h 16"/>
                <a:gd name="T18" fmla="*/ 4 w 16"/>
                <a:gd name="T19" fmla="*/ 16 h 16"/>
                <a:gd name="T20" fmla="*/ 8 w 16"/>
                <a:gd name="T21" fmla="*/ 16 h 16"/>
                <a:gd name="T22" fmla="*/ 8 w 16"/>
                <a:gd name="T23" fmla="*/ 16 h 16"/>
                <a:gd name="T24" fmla="*/ 10 w 16"/>
                <a:gd name="T25" fmla="*/ 16 h 16"/>
                <a:gd name="T26" fmla="*/ 14 w 16"/>
                <a:gd name="T27" fmla="*/ 14 h 16"/>
                <a:gd name="T28" fmla="*/ 14 w 16"/>
                <a:gd name="T29" fmla="*/ 12 h 16"/>
                <a:gd name="T30" fmla="*/ 16 w 16"/>
                <a:gd name="T31" fmla="*/ 8 h 16"/>
                <a:gd name="T32" fmla="*/ 16 w 16"/>
                <a:gd name="T33" fmla="*/ 8 h 16"/>
                <a:gd name="T34" fmla="*/ 14 w 16"/>
                <a:gd name="T35" fmla="*/ 4 h 16"/>
                <a:gd name="T36" fmla="*/ 14 w 16"/>
                <a:gd name="T37" fmla="*/ 2 h 16"/>
                <a:gd name="T38" fmla="*/ 10 w 16"/>
                <a:gd name="T39" fmla="*/ 0 h 16"/>
                <a:gd name="T40" fmla="*/ 8 w 16"/>
                <a:gd name="T41" fmla="*/ 0 h 16"/>
                <a:gd name="T42" fmla="*/ 8 w 16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4" name="Freeform 1639"/>
            <p:cNvSpPr>
              <a:spLocks noEditPoints="1"/>
            </p:cNvSpPr>
            <p:nvPr/>
          </p:nvSpPr>
          <p:spPr bwMode="auto">
            <a:xfrm>
              <a:off x="4291929" y="3902872"/>
              <a:ext cx="37682" cy="38822"/>
            </a:xfrm>
            <a:custGeom>
              <a:avLst/>
              <a:gdLst>
                <a:gd name="T0" fmla="*/ 12 w 22"/>
                <a:gd name="T1" fmla="*/ 22 h 22"/>
                <a:gd name="T2" fmla="*/ 12 w 22"/>
                <a:gd name="T3" fmla="*/ 22 h 22"/>
                <a:gd name="T4" fmla="*/ 6 w 22"/>
                <a:gd name="T5" fmla="*/ 20 h 22"/>
                <a:gd name="T6" fmla="*/ 4 w 22"/>
                <a:gd name="T7" fmla="*/ 18 h 22"/>
                <a:gd name="T8" fmla="*/ 2 w 22"/>
                <a:gd name="T9" fmla="*/ 14 h 22"/>
                <a:gd name="T10" fmla="*/ 0 w 22"/>
                <a:gd name="T11" fmla="*/ 10 h 22"/>
                <a:gd name="T12" fmla="*/ 0 w 22"/>
                <a:gd name="T13" fmla="*/ 10 h 22"/>
                <a:gd name="T14" fmla="*/ 2 w 22"/>
                <a:gd name="T15" fmla="*/ 6 h 22"/>
                <a:gd name="T16" fmla="*/ 4 w 22"/>
                <a:gd name="T17" fmla="*/ 2 h 22"/>
                <a:gd name="T18" fmla="*/ 6 w 22"/>
                <a:gd name="T19" fmla="*/ 0 h 22"/>
                <a:gd name="T20" fmla="*/ 12 w 22"/>
                <a:gd name="T21" fmla="*/ 0 h 22"/>
                <a:gd name="T22" fmla="*/ 12 w 22"/>
                <a:gd name="T23" fmla="*/ 0 h 22"/>
                <a:gd name="T24" fmla="*/ 16 w 22"/>
                <a:gd name="T25" fmla="*/ 0 h 22"/>
                <a:gd name="T26" fmla="*/ 20 w 22"/>
                <a:gd name="T27" fmla="*/ 2 h 22"/>
                <a:gd name="T28" fmla="*/ 22 w 22"/>
                <a:gd name="T29" fmla="*/ 6 h 22"/>
                <a:gd name="T30" fmla="*/ 22 w 22"/>
                <a:gd name="T31" fmla="*/ 10 h 22"/>
                <a:gd name="T32" fmla="*/ 22 w 22"/>
                <a:gd name="T33" fmla="*/ 10 h 22"/>
                <a:gd name="T34" fmla="*/ 22 w 22"/>
                <a:gd name="T35" fmla="*/ 14 h 22"/>
                <a:gd name="T36" fmla="*/ 20 w 22"/>
                <a:gd name="T37" fmla="*/ 18 h 22"/>
                <a:gd name="T38" fmla="*/ 16 w 22"/>
                <a:gd name="T39" fmla="*/ 20 h 22"/>
                <a:gd name="T40" fmla="*/ 12 w 22"/>
                <a:gd name="T41" fmla="*/ 22 h 22"/>
                <a:gd name="T42" fmla="*/ 12 w 22"/>
                <a:gd name="T43" fmla="*/ 22 h 22"/>
                <a:gd name="T44" fmla="*/ 12 w 22"/>
                <a:gd name="T45" fmla="*/ 6 h 22"/>
                <a:gd name="T46" fmla="*/ 12 w 22"/>
                <a:gd name="T47" fmla="*/ 6 h 22"/>
                <a:gd name="T48" fmla="*/ 8 w 22"/>
                <a:gd name="T49" fmla="*/ 6 h 22"/>
                <a:gd name="T50" fmla="*/ 6 w 22"/>
                <a:gd name="T51" fmla="*/ 10 h 22"/>
                <a:gd name="T52" fmla="*/ 6 w 22"/>
                <a:gd name="T53" fmla="*/ 10 h 22"/>
                <a:gd name="T54" fmla="*/ 8 w 22"/>
                <a:gd name="T55" fmla="*/ 14 h 22"/>
                <a:gd name="T56" fmla="*/ 12 w 22"/>
                <a:gd name="T57" fmla="*/ 16 h 22"/>
                <a:gd name="T58" fmla="*/ 12 w 22"/>
                <a:gd name="T59" fmla="*/ 16 h 22"/>
                <a:gd name="T60" fmla="*/ 16 w 22"/>
                <a:gd name="T61" fmla="*/ 14 h 22"/>
                <a:gd name="T62" fmla="*/ 16 w 22"/>
                <a:gd name="T63" fmla="*/ 10 h 22"/>
                <a:gd name="T64" fmla="*/ 16 w 22"/>
                <a:gd name="T65" fmla="*/ 10 h 22"/>
                <a:gd name="T66" fmla="*/ 16 w 22"/>
                <a:gd name="T67" fmla="*/ 6 h 22"/>
                <a:gd name="T68" fmla="*/ 12 w 22"/>
                <a:gd name="T69" fmla="*/ 6 h 22"/>
                <a:gd name="T70" fmla="*/ 12 w 22"/>
                <a:gd name="T7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2">
                  <a:moveTo>
                    <a:pt x="12" y="22"/>
                  </a:moveTo>
                  <a:lnTo>
                    <a:pt x="12" y="22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14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2" y="22"/>
                  </a:lnTo>
                  <a:lnTo>
                    <a:pt x="12" y="22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5" name="Freeform 1640"/>
            <p:cNvSpPr>
              <a:spLocks/>
            </p:cNvSpPr>
            <p:nvPr/>
          </p:nvSpPr>
          <p:spPr bwMode="auto">
            <a:xfrm>
              <a:off x="4209714" y="3818169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6 w 16"/>
                <a:gd name="T5" fmla="*/ 0 h 16"/>
                <a:gd name="T6" fmla="*/ 2 w 16"/>
                <a:gd name="T7" fmla="*/ 2 h 16"/>
                <a:gd name="T8" fmla="*/ 2 w 16"/>
                <a:gd name="T9" fmla="*/ 4 h 16"/>
                <a:gd name="T10" fmla="*/ 0 w 16"/>
                <a:gd name="T11" fmla="*/ 8 h 16"/>
                <a:gd name="T12" fmla="*/ 0 w 16"/>
                <a:gd name="T13" fmla="*/ 8 h 16"/>
                <a:gd name="T14" fmla="*/ 2 w 16"/>
                <a:gd name="T15" fmla="*/ 12 h 16"/>
                <a:gd name="T16" fmla="*/ 2 w 16"/>
                <a:gd name="T17" fmla="*/ 14 h 16"/>
                <a:gd name="T18" fmla="*/ 6 w 16"/>
                <a:gd name="T19" fmla="*/ 16 h 16"/>
                <a:gd name="T20" fmla="*/ 8 w 16"/>
                <a:gd name="T21" fmla="*/ 16 h 16"/>
                <a:gd name="T22" fmla="*/ 8 w 16"/>
                <a:gd name="T23" fmla="*/ 16 h 16"/>
                <a:gd name="T24" fmla="*/ 12 w 16"/>
                <a:gd name="T25" fmla="*/ 16 h 16"/>
                <a:gd name="T26" fmla="*/ 14 w 16"/>
                <a:gd name="T27" fmla="*/ 14 h 16"/>
                <a:gd name="T28" fmla="*/ 16 w 16"/>
                <a:gd name="T29" fmla="*/ 12 h 16"/>
                <a:gd name="T30" fmla="*/ 16 w 16"/>
                <a:gd name="T31" fmla="*/ 8 h 16"/>
                <a:gd name="T32" fmla="*/ 16 w 16"/>
                <a:gd name="T33" fmla="*/ 8 h 16"/>
                <a:gd name="T34" fmla="*/ 16 w 16"/>
                <a:gd name="T35" fmla="*/ 4 h 16"/>
                <a:gd name="T36" fmla="*/ 14 w 16"/>
                <a:gd name="T37" fmla="*/ 2 h 16"/>
                <a:gd name="T38" fmla="*/ 12 w 16"/>
                <a:gd name="T39" fmla="*/ 0 h 16"/>
                <a:gd name="T40" fmla="*/ 8 w 16"/>
                <a:gd name="T41" fmla="*/ 0 h 16"/>
                <a:gd name="T42" fmla="*/ 8 w 16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6" name="Freeform 1641"/>
            <p:cNvSpPr>
              <a:spLocks noEditPoints="1"/>
            </p:cNvSpPr>
            <p:nvPr/>
          </p:nvSpPr>
          <p:spPr bwMode="auto">
            <a:xfrm>
              <a:off x="4206289" y="3811111"/>
              <a:ext cx="37682" cy="38822"/>
            </a:xfrm>
            <a:custGeom>
              <a:avLst/>
              <a:gdLst>
                <a:gd name="T0" fmla="*/ 10 w 22"/>
                <a:gd name="T1" fmla="*/ 22 h 22"/>
                <a:gd name="T2" fmla="*/ 10 w 22"/>
                <a:gd name="T3" fmla="*/ 22 h 22"/>
                <a:gd name="T4" fmla="*/ 6 w 22"/>
                <a:gd name="T5" fmla="*/ 22 h 22"/>
                <a:gd name="T6" fmla="*/ 2 w 22"/>
                <a:gd name="T7" fmla="*/ 20 h 22"/>
                <a:gd name="T8" fmla="*/ 0 w 22"/>
                <a:gd name="T9" fmla="*/ 16 h 22"/>
                <a:gd name="T10" fmla="*/ 0 w 22"/>
                <a:gd name="T11" fmla="*/ 12 h 22"/>
                <a:gd name="T12" fmla="*/ 0 w 22"/>
                <a:gd name="T13" fmla="*/ 12 h 22"/>
                <a:gd name="T14" fmla="*/ 0 w 22"/>
                <a:gd name="T15" fmla="*/ 8 h 22"/>
                <a:gd name="T16" fmla="*/ 2 w 22"/>
                <a:gd name="T17" fmla="*/ 4 h 22"/>
                <a:gd name="T18" fmla="*/ 6 w 22"/>
                <a:gd name="T19" fmla="*/ 2 h 22"/>
                <a:gd name="T20" fmla="*/ 10 w 22"/>
                <a:gd name="T21" fmla="*/ 0 h 22"/>
                <a:gd name="T22" fmla="*/ 10 w 22"/>
                <a:gd name="T23" fmla="*/ 0 h 22"/>
                <a:gd name="T24" fmla="*/ 16 w 22"/>
                <a:gd name="T25" fmla="*/ 2 h 22"/>
                <a:gd name="T26" fmla="*/ 18 w 22"/>
                <a:gd name="T27" fmla="*/ 4 h 22"/>
                <a:gd name="T28" fmla="*/ 20 w 22"/>
                <a:gd name="T29" fmla="*/ 8 h 22"/>
                <a:gd name="T30" fmla="*/ 22 w 22"/>
                <a:gd name="T31" fmla="*/ 12 h 22"/>
                <a:gd name="T32" fmla="*/ 22 w 22"/>
                <a:gd name="T33" fmla="*/ 12 h 22"/>
                <a:gd name="T34" fmla="*/ 20 w 22"/>
                <a:gd name="T35" fmla="*/ 16 h 22"/>
                <a:gd name="T36" fmla="*/ 18 w 22"/>
                <a:gd name="T37" fmla="*/ 20 h 22"/>
                <a:gd name="T38" fmla="*/ 16 w 22"/>
                <a:gd name="T39" fmla="*/ 22 h 22"/>
                <a:gd name="T40" fmla="*/ 10 w 22"/>
                <a:gd name="T41" fmla="*/ 22 h 22"/>
                <a:gd name="T42" fmla="*/ 10 w 22"/>
                <a:gd name="T43" fmla="*/ 22 h 22"/>
                <a:gd name="T44" fmla="*/ 10 w 22"/>
                <a:gd name="T45" fmla="*/ 6 h 22"/>
                <a:gd name="T46" fmla="*/ 10 w 22"/>
                <a:gd name="T47" fmla="*/ 6 h 22"/>
                <a:gd name="T48" fmla="*/ 6 w 22"/>
                <a:gd name="T49" fmla="*/ 8 h 22"/>
                <a:gd name="T50" fmla="*/ 6 w 22"/>
                <a:gd name="T51" fmla="*/ 12 h 22"/>
                <a:gd name="T52" fmla="*/ 6 w 22"/>
                <a:gd name="T53" fmla="*/ 12 h 22"/>
                <a:gd name="T54" fmla="*/ 6 w 22"/>
                <a:gd name="T55" fmla="*/ 16 h 22"/>
                <a:gd name="T56" fmla="*/ 10 w 22"/>
                <a:gd name="T57" fmla="*/ 16 h 22"/>
                <a:gd name="T58" fmla="*/ 10 w 22"/>
                <a:gd name="T59" fmla="*/ 16 h 22"/>
                <a:gd name="T60" fmla="*/ 14 w 22"/>
                <a:gd name="T61" fmla="*/ 16 h 22"/>
                <a:gd name="T62" fmla="*/ 16 w 22"/>
                <a:gd name="T63" fmla="*/ 12 h 22"/>
                <a:gd name="T64" fmla="*/ 16 w 22"/>
                <a:gd name="T65" fmla="*/ 12 h 22"/>
                <a:gd name="T66" fmla="*/ 14 w 22"/>
                <a:gd name="T67" fmla="*/ 8 h 22"/>
                <a:gd name="T68" fmla="*/ 10 w 22"/>
                <a:gd name="T69" fmla="*/ 6 h 22"/>
                <a:gd name="T70" fmla="*/ 10 w 22"/>
                <a:gd name="T7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2">
                  <a:moveTo>
                    <a:pt x="10" y="22"/>
                  </a:moveTo>
                  <a:lnTo>
                    <a:pt x="10" y="22"/>
                  </a:lnTo>
                  <a:lnTo>
                    <a:pt x="6" y="22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0" y="22"/>
                  </a:lnTo>
                  <a:lnTo>
                    <a:pt x="10" y="22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6" y="8"/>
                  </a:lnTo>
                  <a:lnTo>
                    <a:pt x="6" y="12"/>
                  </a:lnTo>
                  <a:lnTo>
                    <a:pt x="6" y="12"/>
                  </a:lnTo>
                  <a:lnTo>
                    <a:pt x="6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4" y="16"/>
                  </a:lnTo>
                  <a:lnTo>
                    <a:pt x="16" y="12"/>
                  </a:lnTo>
                  <a:lnTo>
                    <a:pt x="16" y="12"/>
                  </a:lnTo>
                  <a:lnTo>
                    <a:pt x="14" y="8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7" name="Freeform 1642"/>
            <p:cNvSpPr>
              <a:spLocks/>
            </p:cNvSpPr>
            <p:nvPr/>
          </p:nvSpPr>
          <p:spPr bwMode="auto">
            <a:xfrm>
              <a:off x="4237119" y="3818169"/>
              <a:ext cx="92491" cy="49410"/>
            </a:xfrm>
            <a:custGeom>
              <a:avLst/>
              <a:gdLst>
                <a:gd name="T0" fmla="*/ 50 w 54"/>
                <a:gd name="T1" fmla="*/ 28 h 28"/>
                <a:gd name="T2" fmla="*/ 0 w 54"/>
                <a:gd name="T3" fmla="*/ 6 h 28"/>
                <a:gd name="T4" fmla="*/ 4 w 54"/>
                <a:gd name="T5" fmla="*/ 0 h 28"/>
                <a:gd name="T6" fmla="*/ 54 w 54"/>
                <a:gd name="T7" fmla="*/ 20 h 28"/>
                <a:gd name="T8" fmla="*/ 50 w 5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28">
                  <a:moveTo>
                    <a:pt x="50" y="28"/>
                  </a:moveTo>
                  <a:lnTo>
                    <a:pt x="0" y="6"/>
                  </a:lnTo>
                  <a:lnTo>
                    <a:pt x="4" y="0"/>
                  </a:lnTo>
                  <a:lnTo>
                    <a:pt x="54" y="20"/>
                  </a:lnTo>
                  <a:lnTo>
                    <a:pt x="50" y="2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8" name="Freeform 1643"/>
            <p:cNvSpPr>
              <a:spLocks/>
            </p:cNvSpPr>
            <p:nvPr/>
          </p:nvSpPr>
          <p:spPr bwMode="auto">
            <a:xfrm>
              <a:off x="4223417" y="3839345"/>
              <a:ext cx="89066" cy="52939"/>
            </a:xfrm>
            <a:custGeom>
              <a:avLst/>
              <a:gdLst>
                <a:gd name="T0" fmla="*/ 48 w 52"/>
                <a:gd name="T1" fmla="*/ 30 h 30"/>
                <a:gd name="T2" fmla="*/ 0 w 52"/>
                <a:gd name="T3" fmla="*/ 8 h 30"/>
                <a:gd name="T4" fmla="*/ 2 w 52"/>
                <a:gd name="T5" fmla="*/ 0 h 30"/>
                <a:gd name="T6" fmla="*/ 52 w 52"/>
                <a:gd name="T7" fmla="*/ 24 h 30"/>
                <a:gd name="T8" fmla="*/ 48 w 52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0">
                  <a:moveTo>
                    <a:pt x="48" y="30"/>
                  </a:moveTo>
                  <a:lnTo>
                    <a:pt x="0" y="8"/>
                  </a:lnTo>
                  <a:lnTo>
                    <a:pt x="2" y="0"/>
                  </a:lnTo>
                  <a:lnTo>
                    <a:pt x="52" y="24"/>
                  </a:lnTo>
                  <a:lnTo>
                    <a:pt x="48" y="3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59" name="Freeform 1644"/>
            <p:cNvSpPr>
              <a:spLocks/>
            </p:cNvSpPr>
            <p:nvPr/>
          </p:nvSpPr>
          <p:spPr bwMode="auto">
            <a:xfrm>
              <a:off x="4298780" y="3856992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4 w 16"/>
                <a:gd name="T5" fmla="*/ 2 h 16"/>
                <a:gd name="T6" fmla="*/ 2 w 16"/>
                <a:gd name="T7" fmla="*/ 2 h 16"/>
                <a:gd name="T8" fmla="*/ 0 w 16"/>
                <a:gd name="T9" fmla="*/ 6 h 16"/>
                <a:gd name="T10" fmla="*/ 0 w 16"/>
                <a:gd name="T11" fmla="*/ 8 h 16"/>
                <a:gd name="T12" fmla="*/ 0 w 16"/>
                <a:gd name="T13" fmla="*/ 8 h 16"/>
                <a:gd name="T14" fmla="*/ 0 w 16"/>
                <a:gd name="T15" fmla="*/ 12 h 16"/>
                <a:gd name="T16" fmla="*/ 2 w 16"/>
                <a:gd name="T17" fmla="*/ 14 h 16"/>
                <a:gd name="T18" fmla="*/ 4 w 16"/>
                <a:gd name="T19" fmla="*/ 16 h 16"/>
                <a:gd name="T20" fmla="*/ 8 w 16"/>
                <a:gd name="T21" fmla="*/ 16 h 16"/>
                <a:gd name="T22" fmla="*/ 8 w 16"/>
                <a:gd name="T23" fmla="*/ 16 h 16"/>
                <a:gd name="T24" fmla="*/ 10 w 16"/>
                <a:gd name="T25" fmla="*/ 16 h 16"/>
                <a:gd name="T26" fmla="*/ 14 w 16"/>
                <a:gd name="T27" fmla="*/ 14 h 16"/>
                <a:gd name="T28" fmla="*/ 14 w 16"/>
                <a:gd name="T29" fmla="*/ 12 h 16"/>
                <a:gd name="T30" fmla="*/ 16 w 16"/>
                <a:gd name="T31" fmla="*/ 8 h 16"/>
                <a:gd name="T32" fmla="*/ 16 w 16"/>
                <a:gd name="T33" fmla="*/ 8 h 16"/>
                <a:gd name="T34" fmla="*/ 14 w 16"/>
                <a:gd name="T35" fmla="*/ 6 h 16"/>
                <a:gd name="T36" fmla="*/ 14 w 16"/>
                <a:gd name="T37" fmla="*/ 2 h 16"/>
                <a:gd name="T38" fmla="*/ 10 w 16"/>
                <a:gd name="T39" fmla="*/ 2 h 16"/>
                <a:gd name="T40" fmla="*/ 8 w 16"/>
                <a:gd name="T41" fmla="*/ 0 h 16"/>
                <a:gd name="T42" fmla="*/ 8 w 16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0" name="Freeform 1645"/>
            <p:cNvSpPr>
              <a:spLocks noEditPoints="1"/>
            </p:cNvSpPr>
            <p:nvPr/>
          </p:nvSpPr>
          <p:spPr bwMode="auto">
            <a:xfrm>
              <a:off x="4291929" y="3853462"/>
              <a:ext cx="37682" cy="38822"/>
            </a:xfrm>
            <a:custGeom>
              <a:avLst/>
              <a:gdLst>
                <a:gd name="T0" fmla="*/ 12 w 22"/>
                <a:gd name="T1" fmla="*/ 22 h 22"/>
                <a:gd name="T2" fmla="*/ 12 w 22"/>
                <a:gd name="T3" fmla="*/ 22 h 22"/>
                <a:gd name="T4" fmla="*/ 6 w 22"/>
                <a:gd name="T5" fmla="*/ 20 h 22"/>
                <a:gd name="T6" fmla="*/ 4 w 22"/>
                <a:gd name="T7" fmla="*/ 18 h 22"/>
                <a:gd name="T8" fmla="*/ 2 w 22"/>
                <a:gd name="T9" fmla="*/ 16 h 22"/>
                <a:gd name="T10" fmla="*/ 0 w 22"/>
                <a:gd name="T11" fmla="*/ 10 h 22"/>
                <a:gd name="T12" fmla="*/ 0 w 22"/>
                <a:gd name="T13" fmla="*/ 10 h 22"/>
                <a:gd name="T14" fmla="*/ 2 w 22"/>
                <a:gd name="T15" fmla="*/ 6 h 22"/>
                <a:gd name="T16" fmla="*/ 4 w 22"/>
                <a:gd name="T17" fmla="*/ 2 h 22"/>
                <a:gd name="T18" fmla="*/ 6 w 22"/>
                <a:gd name="T19" fmla="*/ 0 h 22"/>
                <a:gd name="T20" fmla="*/ 12 w 22"/>
                <a:gd name="T21" fmla="*/ 0 h 22"/>
                <a:gd name="T22" fmla="*/ 12 w 22"/>
                <a:gd name="T23" fmla="*/ 0 h 22"/>
                <a:gd name="T24" fmla="*/ 16 w 22"/>
                <a:gd name="T25" fmla="*/ 0 h 22"/>
                <a:gd name="T26" fmla="*/ 20 w 22"/>
                <a:gd name="T27" fmla="*/ 2 h 22"/>
                <a:gd name="T28" fmla="*/ 22 w 22"/>
                <a:gd name="T29" fmla="*/ 6 h 22"/>
                <a:gd name="T30" fmla="*/ 22 w 22"/>
                <a:gd name="T31" fmla="*/ 10 h 22"/>
                <a:gd name="T32" fmla="*/ 22 w 22"/>
                <a:gd name="T33" fmla="*/ 10 h 22"/>
                <a:gd name="T34" fmla="*/ 22 w 22"/>
                <a:gd name="T35" fmla="*/ 16 h 22"/>
                <a:gd name="T36" fmla="*/ 20 w 22"/>
                <a:gd name="T37" fmla="*/ 18 h 22"/>
                <a:gd name="T38" fmla="*/ 16 w 22"/>
                <a:gd name="T39" fmla="*/ 20 h 22"/>
                <a:gd name="T40" fmla="*/ 12 w 22"/>
                <a:gd name="T41" fmla="*/ 22 h 22"/>
                <a:gd name="T42" fmla="*/ 12 w 22"/>
                <a:gd name="T43" fmla="*/ 22 h 22"/>
                <a:gd name="T44" fmla="*/ 12 w 22"/>
                <a:gd name="T45" fmla="*/ 6 h 22"/>
                <a:gd name="T46" fmla="*/ 12 w 22"/>
                <a:gd name="T47" fmla="*/ 6 h 22"/>
                <a:gd name="T48" fmla="*/ 8 w 22"/>
                <a:gd name="T49" fmla="*/ 6 h 22"/>
                <a:gd name="T50" fmla="*/ 6 w 22"/>
                <a:gd name="T51" fmla="*/ 10 h 22"/>
                <a:gd name="T52" fmla="*/ 6 w 22"/>
                <a:gd name="T53" fmla="*/ 10 h 22"/>
                <a:gd name="T54" fmla="*/ 8 w 22"/>
                <a:gd name="T55" fmla="*/ 14 h 22"/>
                <a:gd name="T56" fmla="*/ 12 w 22"/>
                <a:gd name="T57" fmla="*/ 16 h 22"/>
                <a:gd name="T58" fmla="*/ 12 w 22"/>
                <a:gd name="T59" fmla="*/ 16 h 22"/>
                <a:gd name="T60" fmla="*/ 16 w 22"/>
                <a:gd name="T61" fmla="*/ 14 h 22"/>
                <a:gd name="T62" fmla="*/ 16 w 22"/>
                <a:gd name="T63" fmla="*/ 10 h 22"/>
                <a:gd name="T64" fmla="*/ 16 w 22"/>
                <a:gd name="T65" fmla="*/ 10 h 22"/>
                <a:gd name="T66" fmla="*/ 16 w 22"/>
                <a:gd name="T67" fmla="*/ 6 h 22"/>
                <a:gd name="T68" fmla="*/ 12 w 22"/>
                <a:gd name="T69" fmla="*/ 6 h 22"/>
                <a:gd name="T70" fmla="*/ 12 w 22"/>
                <a:gd name="T7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" h="22">
                  <a:moveTo>
                    <a:pt x="12" y="22"/>
                  </a:moveTo>
                  <a:lnTo>
                    <a:pt x="12" y="22"/>
                  </a:lnTo>
                  <a:lnTo>
                    <a:pt x="6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2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22" y="6"/>
                  </a:lnTo>
                  <a:lnTo>
                    <a:pt x="22" y="10"/>
                  </a:lnTo>
                  <a:lnTo>
                    <a:pt x="22" y="10"/>
                  </a:lnTo>
                  <a:lnTo>
                    <a:pt x="22" y="16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2" y="22"/>
                  </a:lnTo>
                  <a:lnTo>
                    <a:pt x="12" y="22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1" name="Freeform 1646"/>
            <p:cNvSpPr>
              <a:spLocks/>
            </p:cNvSpPr>
            <p:nvPr/>
          </p:nvSpPr>
          <p:spPr bwMode="auto">
            <a:xfrm>
              <a:off x="4206289" y="3751113"/>
              <a:ext cx="27405" cy="31764"/>
            </a:xfrm>
            <a:custGeom>
              <a:avLst/>
              <a:gdLst>
                <a:gd name="T0" fmla="*/ 4 w 16"/>
                <a:gd name="T1" fmla="*/ 2 h 18"/>
                <a:gd name="T2" fmla="*/ 4 w 16"/>
                <a:gd name="T3" fmla="*/ 2 h 18"/>
                <a:gd name="T4" fmla="*/ 0 w 16"/>
                <a:gd name="T5" fmla="*/ 6 h 18"/>
                <a:gd name="T6" fmla="*/ 0 w 16"/>
                <a:gd name="T7" fmla="*/ 14 h 18"/>
                <a:gd name="T8" fmla="*/ 0 w 16"/>
                <a:gd name="T9" fmla="*/ 14 h 18"/>
                <a:gd name="T10" fmla="*/ 6 w 16"/>
                <a:gd name="T11" fmla="*/ 18 h 18"/>
                <a:gd name="T12" fmla="*/ 8 w 16"/>
                <a:gd name="T13" fmla="*/ 18 h 18"/>
                <a:gd name="T14" fmla="*/ 10 w 16"/>
                <a:gd name="T15" fmla="*/ 18 h 18"/>
                <a:gd name="T16" fmla="*/ 10 w 16"/>
                <a:gd name="T17" fmla="*/ 18 h 18"/>
                <a:gd name="T18" fmla="*/ 14 w 16"/>
                <a:gd name="T19" fmla="*/ 16 h 18"/>
                <a:gd name="T20" fmla="*/ 16 w 16"/>
                <a:gd name="T21" fmla="*/ 14 h 18"/>
                <a:gd name="T22" fmla="*/ 16 w 16"/>
                <a:gd name="T23" fmla="*/ 10 h 18"/>
                <a:gd name="T24" fmla="*/ 16 w 16"/>
                <a:gd name="T25" fmla="*/ 6 h 18"/>
                <a:gd name="T26" fmla="*/ 16 w 16"/>
                <a:gd name="T27" fmla="*/ 6 h 18"/>
                <a:gd name="T28" fmla="*/ 14 w 16"/>
                <a:gd name="T29" fmla="*/ 4 h 18"/>
                <a:gd name="T30" fmla="*/ 12 w 16"/>
                <a:gd name="T31" fmla="*/ 2 h 18"/>
                <a:gd name="T32" fmla="*/ 8 w 16"/>
                <a:gd name="T33" fmla="*/ 0 h 18"/>
                <a:gd name="T34" fmla="*/ 4 w 16"/>
                <a:gd name="T35" fmla="*/ 2 h 18"/>
                <a:gd name="T36" fmla="*/ 4 w 16"/>
                <a:gd name="T3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18">
                  <a:moveTo>
                    <a:pt x="4" y="2"/>
                  </a:moveTo>
                  <a:lnTo>
                    <a:pt x="4" y="2"/>
                  </a:lnTo>
                  <a:lnTo>
                    <a:pt x="0" y="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2" name="Freeform 1647"/>
            <p:cNvSpPr>
              <a:spLocks noEditPoints="1"/>
            </p:cNvSpPr>
            <p:nvPr/>
          </p:nvSpPr>
          <p:spPr bwMode="auto">
            <a:xfrm>
              <a:off x="4202863" y="3747584"/>
              <a:ext cx="37682" cy="42351"/>
            </a:xfrm>
            <a:custGeom>
              <a:avLst/>
              <a:gdLst>
                <a:gd name="T0" fmla="*/ 10 w 22"/>
                <a:gd name="T1" fmla="*/ 24 h 24"/>
                <a:gd name="T2" fmla="*/ 10 w 22"/>
                <a:gd name="T3" fmla="*/ 24 h 24"/>
                <a:gd name="T4" fmla="*/ 10 w 22"/>
                <a:gd name="T5" fmla="*/ 24 h 24"/>
                <a:gd name="T6" fmla="*/ 4 w 22"/>
                <a:gd name="T7" fmla="*/ 22 h 24"/>
                <a:gd name="T8" fmla="*/ 0 w 22"/>
                <a:gd name="T9" fmla="*/ 16 h 24"/>
                <a:gd name="T10" fmla="*/ 0 w 22"/>
                <a:gd name="T11" fmla="*/ 16 h 24"/>
                <a:gd name="T12" fmla="*/ 0 w 22"/>
                <a:gd name="T13" fmla="*/ 12 h 24"/>
                <a:gd name="T14" fmla="*/ 0 w 22"/>
                <a:gd name="T15" fmla="*/ 8 h 24"/>
                <a:gd name="T16" fmla="*/ 2 w 22"/>
                <a:gd name="T17" fmla="*/ 4 h 24"/>
                <a:gd name="T18" fmla="*/ 4 w 22"/>
                <a:gd name="T19" fmla="*/ 2 h 24"/>
                <a:gd name="T20" fmla="*/ 4 w 22"/>
                <a:gd name="T21" fmla="*/ 2 h 24"/>
                <a:gd name="T22" fmla="*/ 10 w 22"/>
                <a:gd name="T23" fmla="*/ 0 h 24"/>
                <a:gd name="T24" fmla="*/ 10 w 22"/>
                <a:gd name="T25" fmla="*/ 0 h 24"/>
                <a:gd name="T26" fmla="*/ 16 w 22"/>
                <a:gd name="T27" fmla="*/ 2 h 24"/>
                <a:gd name="T28" fmla="*/ 20 w 22"/>
                <a:gd name="T29" fmla="*/ 8 h 24"/>
                <a:gd name="T30" fmla="*/ 20 w 22"/>
                <a:gd name="T31" fmla="*/ 8 h 24"/>
                <a:gd name="T32" fmla="*/ 22 w 22"/>
                <a:gd name="T33" fmla="*/ 12 h 24"/>
                <a:gd name="T34" fmla="*/ 20 w 22"/>
                <a:gd name="T35" fmla="*/ 16 h 24"/>
                <a:gd name="T36" fmla="*/ 20 w 22"/>
                <a:gd name="T37" fmla="*/ 16 h 24"/>
                <a:gd name="T38" fmla="*/ 18 w 22"/>
                <a:gd name="T39" fmla="*/ 20 h 24"/>
                <a:gd name="T40" fmla="*/ 14 w 22"/>
                <a:gd name="T41" fmla="*/ 22 h 24"/>
                <a:gd name="T42" fmla="*/ 14 w 22"/>
                <a:gd name="T43" fmla="*/ 22 h 24"/>
                <a:gd name="T44" fmla="*/ 10 w 22"/>
                <a:gd name="T45" fmla="*/ 24 h 24"/>
                <a:gd name="T46" fmla="*/ 10 w 22"/>
                <a:gd name="T47" fmla="*/ 24 h 24"/>
                <a:gd name="T48" fmla="*/ 10 w 22"/>
                <a:gd name="T49" fmla="*/ 6 h 24"/>
                <a:gd name="T50" fmla="*/ 10 w 22"/>
                <a:gd name="T51" fmla="*/ 6 h 24"/>
                <a:gd name="T52" fmla="*/ 8 w 22"/>
                <a:gd name="T53" fmla="*/ 6 h 24"/>
                <a:gd name="T54" fmla="*/ 8 w 22"/>
                <a:gd name="T55" fmla="*/ 6 h 24"/>
                <a:gd name="T56" fmla="*/ 6 w 22"/>
                <a:gd name="T57" fmla="*/ 10 h 24"/>
                <a:gd name="T58" fmla="*/ 6 w 22"/>
                <a:gd name="T59" fmla="*/ 14 h 24"/>
                <a:gd name="T60" fmla="*/ 6 w 22"/>
                <a:gd name="T61" fmla="*/ 14 h 24"/>
                <a:gd name="T62" fmla="*/ 8 w 22"/>
                <a:gd name="T63" fmla="*/ 16 h 24"/>
                <a:gd name="T64" fmla="*/ 12 w 22"/>
                <a:gd name="T65" fmla="*/ 18 h 24"/>
                <a:gd name="T66" fmla="*/ 12 w 22"/>
                <a:gd name="T67" fmla="*/ 18 h 24"/>
                <a:gd name="T68" fmla="*/ 14 w 22"/>
                <a:gd name="T69" fmla="*/ 14 h 24"/>
                <a:gd name="T70" fmla="*/ 14 w 22"/>
                <a:gd name="T71" fmla="*/ 14 h 24"/>
                <a:gd name="T72" fmla="*/ 14 w 22"/>
                <a:gd name="T73" fmla="*/ 10 h 24"/>
                <a:gd name="T74" fmla="*/ 14 w 22"/>
                <a:gd name="T75" fmla="*/ 10 h 24"/>
                <a:gd name="T76" fmla="*/ 12 w 22"/>
                <a:gd name="T77" fmla="*/ 6 h 24"/>
                <a:gd name="T78" fmla="*/ 10 w 22"/>
                <a:gd name="T79" fmla="*/ 6 h 24"/>
                <a:gd name="T80" fmla="*/ 10 w 22"/>
                <a:gd name="T81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" h="24">
                  <a:moveTo>
                    <a:pt x="10" y="24"/>
                  </a:moveTo>
                  <a:lnTo>
                    <a:pt x="10" y="24"/>
                  </a:lnTo>
                  <a:lnTo>
                    <a:pt x="10" y="24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6" y="2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14" y="22"/>
                  </a:lnTo>
                  <a:lnTo>
                    <a:pt x="10" y="24"/>
                  </a:lnTo>
                  <a:lnTo>
                    <a:pt x="10" y="2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4" y="10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3" name="Freeform 1648"/>
            <p:cNvSpPr>
              <a:spLocks/>
            </p:cNvSpPr>
            <p:nvPr/>
          </p:nvSpPr>
          <p:spPr bwMode="auto">
            <a:xfrm>
              <a:off x="4233694" y="3747584"/>
              <a:ext cx="89066" cy="17646"/>
            </a:xfrm>
            <a:custGeom>
              <a:avLst/>
              <a:gdLst>
                <a:gd name="T0" fmla="*/ 52 w 52"/>
                <a:gd name="T1" fmla="*/ 10 h 10"/>
                <a:gd name="T2" fmla="*/ 0 w 52"/>
                <a:gd name="T3" fmla="*/ 8 h 10"/>
                <a:gd name="T4" fmla="*/ 0 w 52"/>
                <a:gd name="T5" fmla="*/ 0 h 10"/>
                <a:gd name="T6" fmla="*/ 52 w 52"/>
                <a:gd name="T7" fmla="*/ 4 h 10"/>
                <a:gd name="T8" fmla="*/ 52 w 5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0">
                  <a:moveTo>
                    <a:pt x="52" y="1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2" y="4"/>
                  </a:lnTo>
                  <a:lnTo>
                    <a:pt x="52" y="1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4" name="Freeform 1649"/>
            <p:cNvSpPr>
              <a:spLocks/>
            </p:cNvSpPr>
            <p:nvPr/>
          </p:nvSpPr>
          <p:spPr bwMode="auto">
            <a:xfrm>
              <a:off x="4223417" y="3775818"/>
              <a:ext cx="92491" cy="21176"/>
            </a:xfrm>
            <a:custGeom>
              <a:avLst/>
              <a:gdLst>
                <a:gd name="T0" fmla="*/ 54 w 54"/>
                <a:gd name="T1" fmla="*/ 12 h 12"/>
                <a:gd name="T2" fmla="*/ 0 w 54"/>
                <a:gd name="T3" fmla="*/ 8 h 12"/>
                <a:gd name="T4" fmla="*/ 0 w 54"/>
                <a:gd name="T5" fmla="*/ 0 h 12"/>
                <a:gd name="T6" fmla="*/ 54 w 54"/>
                <a:gd name="T7" fmla="*/ 4 h 12"/>
                <a:gd name="T8" fmla="*/ 54 w 5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2">
                  <a:moveTo>
                    <a:pt x="54" y="12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4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5" name="Freeform 1650"/>
            <p:cNvSpPr>
              <a:spLocks/>
            </p:cNvSpPr>
            <p:nvPr/>
          </p:nvSpPr>
          <p:spPr bwMode="auto">
            <a:xfrm>
              <a:off x="4302206" y="3758171"/>
              <a:ext cx="27405" cy="31764"/>
            </a:xfrm>
            <a:custGeom>
              <a:avLst/>
              <a:gdLst>
                <a:gd name="T0" fmla="*/ 6 w 16"/>
                <a:gd name="T1" fmla="*/ 0 h 18"/>
                <a:gd name="T2" fmla="*/ 6 w 16"/>
                <a:gd name="T3" fmla="*/ 0 h 18"/>
                <a:gd name="T4" fmla="*/ 2 w 16"/>
                <a:gd name="T5" fmla="*/ 2 h 18"/>
                <a:gd name="T6" fmla="*/ 0 w 16"/>
                <a:gd name="T7" fmla="*/ 6 h 18"/>
                <a:gd name="T8" fmla="*/ 0 w 16"/>
                <a:gd name="T9" fmla="*/ 8 h 18"/>
                <a:gd name="T10" fmla="*/ 0 w 16"/>
                <a:gd name="T11" fmla="*/ 12 h 18"/>
                <a:gd name="T12" fmla="*/ 0 w 16"/>
                <a:gd name="T13" fmla="*/ 12 h 18"/>
                <a:gd name="T14" fmla="*/ 2 w 16"/>
                <a:gd name="T15" fmla="*/ 16 h 18"/>
                <a:gd name="T16" fmla="*/ 4 w 16"/>
                <a:gd name="T17" fmla="*/ 18 h 18"/>
                <a:gd name="T18" fmla="*/ 8 w 16"/>
                <a:gd name="T19" fmla="*/ 18 h 18"/>
                <a:gd name="T20" fmla="*/ 10 w 16"/>
                <a:gd name="T21" fmla="*/ 18 h 18"/>
                <a:gd name="T22" fmla="*/ 10 w 16"/>
                <a:gd name="T23" fmla="*/ 18 h 18"/>
                <a:gd name="T24" fmla="*/ 14 w 16"/>
                <a:gd name="T25" fmla="*/ 16 h 18"/>
                <a:gd name="T26" fmla="*/ 16 w 16"/>
                <a:gd name="T27" fmla="*/ 12 h 18"/>
                <a:gd name="T28" fmla="*/ 16 w 16"/>
                <a:gd name="T29" fmla="*/ 10 h 18"/>
                <a:gd name="T30" fmla="*/ 16 w 16"/>
                <a:gd name="T31" fmla="*/ 6 h 18"/>
                <a:gd name="T32" fmla="*/ 16 w 16"/>
                <a:gd name="T33" fmla="*/ 6 h 18"/>
                <a:gd name="T34" fmla="*/ 14 w 16"/>
                <a:gd name="T35" fmla="*/ 2 h 18"/>
                <a:gd name="T36" fmla="*/ 10 w 16"/>
                <a:gd name="T37" fmla="*/ 0 h 18"/>
                <a:gd name="T38" fmla="*/ 8 w 16"/>
                <a:gd name="T39" fmla="*/ 0 h 18"/>
                <a:gd name="T40" fmla="*/ 6 w 16"/>
                <a:gd name="T41" fmla="*/ 0 h 18"/>
                <a:gd name="T42" fmla="*/ 6 w 16"/>
                <a:gd name="T43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8">
                  <a:moveTo>
                    <a:pt x="6" y="0"/>
                  </a:moveTo>
                  <a:lnTo>
                    <a:pt x="6" y="0"/>
                  </a:lnTo>
                  <a:lnTo>
                    <a:pt x="2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8"/>
                  </a:lnTo>
                  <a:lnTo>
                    <a:pt x="14" y="16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6" name="Freeform 1651"/>
            <p:cNvSpPr>
              <a:spLocks noEditPoints="1"/>
            </p:cNvSpPr>
            <p:nvPr/>
          </p:nvSpPr>
          <p:spPr bwMode="auto">
            <a:xfrm>
              <a:off x="4295355" y="3754642"/>
              <a:ext cx="37682" cy="38822"/>
            </a:xfrm>
            <a:custGeom>
              <a:avLst/>
              <a:gdLst>
                <a:gd name="T0" fmla="*/ 12 w 22"/>
                <a:gd name="T1" fmla="*/ 22 h 22"/>
                <a:gd name="T2" fmla="*/ 12 w 22"/>
                <a:gd name="T3" fmla="*/ 22 h 22"/>
                <a:gd name="T4" fmla="*/ 12 w 22"/>
                <a:gd name="T5" fmla="*/ 22 h 22"/>
                <a:gd name="T6" fmla="*/ 12 w 22"/>
                <a:gd name="T7" fmla="*/ 22 h 22"/>
                <a:gd name="T8" fmla="*/ 6 w 22"/>
                <a:gd name="T9" fmla="*/ 20 h 22"/>
                <a:gd name="T10" fmla="*/ 2 w 22"/>
                <a:gd name="T11" fmla="*/ 16 h 22"/>
                <a:gd name="T12" fmla="*/ 2 w 22"/>
                <a:gd name="T13" fmla="*/ 16 h 22"/>
                <a:gd name="T14" fmla="*/ 0 w 22"/>
                <a:gd name="T15" fmla="*/ 10 h 22"/>
                <a:gd name="T16" fmla="*/ 2 w 22"/>
                <a:gd name="T17" fmla="*/ 6 h 22"/>
                <a:gd name="T18" fmla="*/ 4 w 22"/>
                <a:gd name="T19" fmla="*/ 2 h 22"/>
                <a:gd name="T20" fmla="*/ 8 w 22"/>
                <a:gd name="T21" fmla="*/ 0 h 22"/>
                <a:gd name="T22" fmla="*/ 8 w 22"/>
                <a:gd name="T23" fmla="*/ 0 h 22"/>
                <a:gd name="T24" fmla="*/ 12 w 22"/>
                <a:gd name="T25" fmla="*/ 0 h 22"/>
                <a:gd name="T26" fmla="*/ 12 w 22"/>
                <a:gd name="T27" fmla="*/ 0 h 22"/>
                <a:gd name="T28" fmla="*/ 18 w 22"/>
                <a:gd name="T29" fmla="*/ 2 h 22"/>
                <a:gd name="T30" fmla="*/ 22 w 22"/>
                <a:gd name="T31" fmla="*/ 6 h 22"/>
                <a:gd name="T32" fmla="*/ 22 w 22"/>
                <a:gd name="T33" fmla="*/ 6 h 22"/>
                <a:gd name="T34" fmla="*/ 22 w 22"/>
                <a:gd name="T35" fmla="*/ 12 h 22"/>
                <a:gd name="T36" fmla="*/ 22 w 22"/>
                <a:gd name="T37" fmla="*/ 16 h 22"/>
                <a:gd name="T38" fmla="*/ 22 w 22"/>
                <a:gd name="T39" fmla="*/ 16 h 22"/>
                <a:gd name="T40" fmla="*/ 20 w 22"/>
                <a:gd name="T41" fmla="*/ 20 h 22"/>
                <a:gd name="T42" fmla="*/ 16 w 22"/>
                <a:gd name="T43" fmla="*/ 22 h 22"/>
                <a:gd name="T44" fmla="*/ 16 w 22"/>
                <a:gd name="T45" fmla="*/ 22 h 22"/>
                <a:gd name="T46" fmla="*/ 12 w 22"/>
                <a:gd name="T47" fmla="*/ 22 h 22"/>
                <a:gd name="T48" fmla="*/ 12 w 22"/>
                <a:gd name="T49" fmla="*/ 22 h 22"/>
                <a:gd name="T50" fmla="*/ 12 w 22"/>
                <a:gd name="T51" fmla="*/ 6 h 22"/>
                <a:gd name="T52" fmla="*/ 12 w 22"/>
                <a:gd name="T53" fmla="*/ 6 h 22"/>
                <a:gd name="T54" fmla="*/ 10 w 22"/>
                <a:gd name="T55" fmla="*/ 6 h 22"/>
                <a:gd name="T56" fmla="*/ 10 w 22"/>
                <a:gd name="T57" fmla="*/ 6 h 22"/>
                <a:gd name="T58" fmla="*/ 8 w 22"/>
                <a:gd name="T59" fmla="*/ 6 h 22"/>
                <a:gd name="T60" fmla="*/ 6 w 22"/>
                <a:gd name="T61" fmla="*/ 8 h 22"/>
                <a:gd name="T62" fmla="*/ 8 w 22"/>
                <a:gd name="T63" fmla="*/ 14 h 22"/>
                <a:gd name="T64" fmla="*/ 8 w 22"/>
                <a:gd name="T65" fmla="*/ 14 h 22"/>
                <a:gd name="T66" fmla="*/ 10 w 22"/>
                <a:gd name="T67" fmla="*/ 16 h 22"/>
                <a:gd name="T68" fmla="*/ 12 w 22"/>
                <a:gd name="T69" fmla="*/ 16 h 22"/>
                <a:gd name="T70" fmla="*/ 12 w 22"/>
                <a:gd name="T71" fmla="*/ 16 h 22"/>
                <a:gd name="T72" fmla="*/ 12 w 22"/>
                <a:gd name="T73" fmla="*/ 16 h 22"/>
                <a:gd name="T74" fmla="*/ 12 w 22"/>
                <a:gd name="T75" fmla="*/ 16 h 22"/>
                <a:gd name="T76" fmla="*/ 12 w 22"/>
                <a:gd name="T77" fmla="*/ 16 h 22"/>
                <a:gd name="T78" fmla="*/ 16 w 22"/>
                <a:gd name="T79" fmla="*/ 14 h 22"/>
                <a:gd name="T80" fmla="*/ 16 w 22"/>
                <a:gd name="T81" fmla="*/ 14 h 22"/>
                <a:gd name="T82" fmla="*/ 16 w 22"/>
                <a:gd name="T83" fmla="*/ 8 h 22"/>
                <a:gd name="T84" fmla="*/ 16 w 22"/>
                <a:gd name="T85" fmla="*/ 8 h 22"/>
                <a:gd name="T86" fmla="*/ 14 w 22"/>
                <a:gd name="T87" fmla="*/ 6 h 22"/>
                <a:gd name="T88" fmla="*/ 12 w 22"/>
                <a:gd name="T89" fmla="*/ 6 h 22"/>
                <a:gd name="T90" fmla="*/ 12 w 22"/>
                <a:gd name="T91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" h="22">
                  <a:moveTo>
                    <a:pt x="12" y="22"/>
                  </a:moveTo>
                  <a:lnTo>
                    <a:pt x="12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6" y="20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0"/>
                  </a:lnTo>
                  <a:lnTo>
                    <a:pt x="2" y="6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2" y="6"/>
                  </a:lnTo>
                  <a:lnTo>
                    <a:pt x="22" y="12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2" y="22"/>
                  </a:lnTo>
                  <a:lnTo>
                    <a:pt x="12" y="22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8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7" name="Freeform 1652"/>
            <p:cNvSpPr>
              <a:spLocks/>
            </p:cNvSpPr>
            <p:nvPr/>
          </p:nvSpPr>
          <p:spPr bwMode="auto">
            <a:xfrm>
              <a:off x="4206289" y="3966399"/>
              <a:ext cx="27405" cy="28234"/>
            </a:xfrm>
            <a:custGeom>
              <a:avLst/>
              <a:gdLst>
                <a:gd name="T0" fmla="*/ 6 w 16"/>
                <a:gd name="T1" fmla="*/ 0 h 16"/>
                <a:gd name="T2" fmla="*/ 6 w 16"/>
                <a:gd name="T3" fmla="*/ 0 h 16"/>
                <a:gd name="T4" fmla="*/ 2 w 16"/>
                <a:gd name="T5" fmla="*/ 2 h 16"/>
                <a:gd name="T6" fmla="*/ 0 w 16"/>
                <a:gd name="T7" fmla="*/ 4 h 16"/>
                <a:gd name="T8" fmla="*/ 0 w 16"/>
                <a:gd name="T9" fmla="*/ 8 h 16"/>
                <a:gd name="T10" fmla="*/ 0 w 16"/>
                <a:gd name="T11" fmla="*/ 12 h 16"/>
                <a:gd name="T12" fmla="*/ 0 w 16"/>
                <a:gd name="T13" fmla="*/ 12 h 16"/>
                <a:gd name="T14" fmla="*/ 6 w 16"/>
                <a:gd name="T15" fmla="*/ 16 h 16"/>
                <a:gd name="T16" fmla="*/ 12 w 16"/>
                <a:gd name="T17" fmla="*/ 16 h 16"/>
                <a:gd name="T18" fmla="*/ 12 w 16"/>
                <a:gd name="T19" fmla="*/ 16 h 16"/>
                <a:gd name="T20" fmla="*/ 16 w 16"/>
                <a:gd name="T21" fmla="*/ 10 h 16"/>
                <a:gd name="T22" fmla="*/ 16 w 16"/>
                <a:gd name="T23" fmla="*/ 6 h 16"/>
                <a:gd name="T24" fmla="*/ 16 w 16"/>
                <a:gd name="T25" fmla="*/ 6 h 16"/>
                <a:gd name="T26" fmla="*/ 14 w 16"/>
                <a:gd name="T27" fmla="*/ 2 h 16"/>
                <a:gd name="T28" fmla="*/ 12 w 16"/>
                <a:gd name="T29" fmla="*/ 0 h 16"/>
                <a:gd name="T30" fmla="*/ 8 w 16"/>
                <a:gd name="T31" fmla="*/ 0 h 16"/>
                <a:gd name="T32" fmla="*/ 6 w 16"/>
                <a:gd name="T33" fmla="*/ 0 h 16"/>
                <a:gd name="T34" fmla="*/ 6 w 16"/>
                <a:gd name="T3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" h="16">
                  <a:moveTo>
                    <a:pt x="6" y="0"/>
                  </a:moveTo>
                  <a:lnTo>
                    <a:pt x="6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6" y="16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0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8" name="Freeform 1653"/>
            <p:cNvSpPr>
              <a:spLocks noEditPoints="1"/>
            </p:cNvSpPr>
            <p:nvPr/>
          </p:nvSpPr>
          <p:spPr bwMode="auto">
            <a:xfrm>
              <a:off x="4202863" y="3959341"/>
              <a:ext cx="37682" cy="38822"/>
            </a:xfrm>
            <a:custGeom>
              <a:avLst/>
              <a:gdLst>
                <a:gd name="T0" fmla="*/ 10 w 22"/>
                <a:gd name="T1" fmla="*/ 22 h 22"/>
                <a:gd name="T2" fmla="*/ 10 w 22"/>
                <a:gd name="T3" fmla="*/ 22 h 22"/>
                <a:gd name="T4" fmla="*/ 10 w 22"/>
                <a:gd name="T5" fmla="*/ 22 h 22"/>
                <a:gd name="T6" fmla="*/ 4 w 22"/>
                <a:gd name="T7" fmla="*/ 22 h 22"/>
                <a:gd name="T8" fmla="*/ 0 w 22"/>
                <a:gd name="T9" fmla="*/ 18 h 22"/>
                <a:gd name="T10" fmla="*/ 0 w 22"/>
                <a:gd name="T11" fmla="*/ 18 h 22"/>
                <a:gd name="T12" fmla="*/ 0 w 22"/>
                <a:gd name="T13" fmla="*/ 12 h 22"/>
                <a:gd name="T14" fmla="*/ 0 w 22"/>
                <a:gd name="T15" fmla="*/ 8 h 22"/>
                <a:gd name="T16" fmla="*/ 0 w 22"/>
                <a:gd name="T17" fmla="*/ 8 h 22"/>
                <a:gd name="T18" fmla="*/ 2 w 22"/>
                <a:gd name="T19" fmla="*/ 4 h 22"/>
                <a:gd name="T20" fmla="*/ 6 w 22"/>
                <a:gd name="T21" fmla="*/ 2 h 22"/>
                <a:gd name="T22" fmla="*/ 6 w 22"/>
                <a:gd name="T23" fmla="*/ 2 h 22"/>
                <a:gd name="T24" fmla="*/ 10 w 22"/>
                <a:gd name="T25" fmla="*/ 0 h 22"/>
                <a:gd name="T26" fmla="*/ 10 w 22"/>
                <a:gd name="T27" fmla="*/ 0 h 22"/>
                <a:gd name="T28" fmla="*/ 16 w 22"/>
                <a:gd name="T29" fmla="*/ 4 h 22"/>
                <a:gd name="T30" fmla="*/ 20 w 22"/>
                <a:gd name="T31" fmla="*/ 8 h 22"/>
                <a:gd name="T32" fmla="*/ 20 w 22"/>
                <a:gd name="T33" fmla="*/ 8 h 22"/>
                <a:gd name="T34" fmla="*/ 22 w 22"/>
                <a:gd name="T35" fmla="*/ 12 h 22"/>
                <a:gd name="T36" fmla="*/ 20 w 22"/>
                <a:gd name="T37" fmla="*/ 16 h 22"/>
                <a:gd name="T38" fmla="*/ 20 w 22"/>
                <a:gd name="T39" fmla="*/ 16 h 22"/>
                <a:gd name="T40" fmla="*/ 18 w 22"/>
                <a:gd name="T41" fmla="*/ 20 h 22"/>
                <a:gd name="T42" fmla="*/ 16 w 22"/>
                <a:gd name="T43" fmla="*/ 22 h 22"/>
                <a:gd name="T44" fmla="*/ 16 w 22"/>
                <a:gd name="T45" fmla="*/ 22 h 22"/>
                <a:gd name="T46" fmla="*/ 10 w 22"/>
                <a:gd name="T47" fmla="*/ 22 h 22"/>
                <a:gd name="T48" fmla="*/ 10 w 22"/>
                <a:gd name="T49" fmla="*/ 22 h 22"/>
                <a:gd name="T50" fmla="*/ 10 w 22"/>
                <a:gd name="T51" fmla="*/ 6 h 22"/>
                <a:gd name="T52" fmla="*/ 10 w 22"/>
                <a:gd name="T53" fmla="*/ 6 h 22"/>
                <a:gd name="T54" fmla="*/ 10 w 22"/>
                <a:gd name="T55" fmla="*/ 8 h 22"/>
                <a:gd name="T56" fmla="*/ 10 w 22"/>
                <a:gd name="T57" fmla="*/ 8 h 22"/>
                <a:gd name="T58" fmla="*/ 6 w 22"/>
                <a:gd name="T59" fmla="*/ 10 h 22"/>
                <a:gd name="T60" fmla="*/ 6 w 22"/>
                <a:gd name="T61" fmla="*/ 10 h 22"/>
                <a:gd name="T62" fmla="*/ 6 w 22"/>
                <a:gd name="T63" fmla="*/ 14 h 22"/>
                <a:gd name="T64" fmla="*/ 6 w 22"/>
                <a:gd name="T65" fmla="*/ 14 h 22"/>
                <a:gd name="T66" fmla="*/ 8 w 22"/>
                <a:gd name="T67" fmla="*/ 16 h 22"/>
                <a:gd name="T68" fmla="*/ 14 w 22"/>
                <a:gd name="T69" fmla="*/ 16 h 22"/>
                <a:gd name="T70" fmla="*/ 14 w 22"/>
                <a:gd name="T71" fmla="*/ 16 h 22"/>
                <a:gd name="T72" fmla="*/ 16 w 22"/>
                <a:gd name="T73" fmla="*/ 14 h 22"/>
                <a:gd name="T74" fmla="*/ 16 w 22"/>
                <a:gd name="T75" fmla="*/ 14 h 22"/>
                <a:gd name="T76" fmla="*/ 16 w 22"/>
                <a:gd name="T77" fmla="*/ 10 h 22"/>
                <a:gd name="T78" fmla="*/ 16 w 22"/>
                <a:gd name="T79" fmla="*/ 10 h 22"/>
                <a:gd name="T80" fmla="*/ 12 w 22"/>
                <a:gd name="T81" fmla="*/ 8 h 22"/>
                <a:gd name="T82" fmla="*/ 10 w 22"/>
                <a:gd name="T83" fmla="*/ 6 h 22"/>
                <a:gd name="T84" fmla="*/ 10 w 22"/>
                <a:gd name="T85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" h="22">
                  <a:moveTo>
                    <a:pt x="10" y="22"/>
                  </a:moveTo>
                  <a:lnTo>
                    <a:pt x="10" y="22"/>
                  </a:lnTo>
                  <a:lnTo>
                    <a:pt x="10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0" y="22"/>
                  </a:lnTo>
                  <a:lnTo>
                    <a:pt x="10" y="22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10" y="8"/>
                  </a:lnTo>
                  <a:lnTo>
                    <a:pt x="10" y="8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69" name="Freeform 1654"/>
            <p:cNvSpPr>
              <a:spLocks/>
            </p:cNvSpPr>
            <p:nvPr/>
          </p:nvSpPr>
          <p:spPr bwMode="auto">
            <a:xfrm>
              <a:off x="4233694" y="3959341"/>
              <a:ext cx="89066" cy="17646"/>
            </a:xfrm>
            <a:custGeom>
              <a:avLst/>
              <a:gdLst>
                <a:gd name="T0" fmla="*/ 52 w 52"/>
                <a:gd name="T1" fmla="*/ 10 h 10"/>
                <a:gd name="T2" fmla="*/ 0 w 52"/>
                <a:gd name="T3" fmla="*/ 8 h 10"/>
                <a:gd name="T4" fmla="*/ 0 w 52"/>
                <a:gd name="T5" fmla="*/ 0 h 10"/>
                <a:gd name="T6" fmla="*/ 52 w 52"/>
                <a:gd name="T7" fmla="*/ 2 h 10"/>
                <a:gd name="T8" fmla="*/ 52 w 52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10">
                  <a:moveTo>
                    <a:pt x="52" y="1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2" y="2"/>
                  </a:lnTo>
                  <a:lnTo>
                    <a:pt x="52" y="1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0" name="Freeform 1655"/>
            <p:cNvSpPr>
              <a:spLocks/>
            </p:cNvSpPr>
            <p:nvPr/>
          </p:nvSpPr>
          <p:spPr bwMode="auto">
            <a:xfrm>
              <a:off x="4223417" y="3987575"/>
              <a:ext cx="92491" cy="17646"/>
            </a:xfrm>
            <a:custGeom>
              <a:avLst/>
              <a:gdLst>
                <a:gd name="T0" fmla="*/ 54 w 54"/>
                <a:gd name="T1" fmla="*/ 10 h 10"/>
                <a:gd name="T2" fmla="*/ 0 w 54"/>
                <a:gd name="T3" fmla="*/ 8 h 10"/>
                <a:gd name="T4" fmla="*/ 0 w 54"/>
                <a:gd name="T5" fmla="*/ 0 h 10"/>
                <a:gd name="T6" fmla="*/ 54 w 54"/>
                <a:gd name="T7" fmla="*/ 2 h 10"/>
                <a:gd name="T8" fmla="*/ 54 w 54"/>
                <a:gd name="T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4" h="10">
                  <a:moveTo>
                    <a:pt x="54" y="10"/>
                  </a:moveTo>
                  <a:lnTo>
                    <a:pt x="0" y="8"/>
                  </a:lnTo>
                  <a:lnTo>
                    <a:pt x="0" y="0"/>
                  </a:lnTo>
                  <a:lnTo>
                    <a:pt x="54" y="2"/>
                  </a:lnTo>
                  <a:lnTo>
                    <a:pt x="54" y="1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1" name="Freeform 1656"/>
            <p:cNvSpPr>
              <a:spLocks/>
            </p:cNvSpPr>
            <p:nvPr/>
          </p:nvSpPr>
          <p:spPr bwMode="auto">
            <a:xfrm>
              <a:off x="4302206" y="3969929"/>
              <a:ext cx="27405" cy="31764"/>
            </a:xfrm>
            <a:custGeom>
              <a:avLst/>
              <a:gdLst>
                <a:gd name="T0" fmla="*/ 4 w 16"/>
                <a:gd name="T1" fmla="*/ 0 h 18"/>
                <a:gd name="T2" fmla="*/ 4 w 16"/>
                <a:gd name="T3" fmla="*/ 0 h 18"/>
                <a:gd name="T4" fmla="*/ 0 w 16"/>
                <a:gd name="T5" fmla="*/ 6 h 18"/>
                <a:gd name="T6" fmla="*/ 0 w 16"/>
                <a:gd name="T7" fmla="*/ 12 h 18"/>
                <a:gd name="T8" fmla="*/ 0 w 16"/>
                <a:gd name="T9" fmla="*/ 12 h 18"/>
                <a:gd name="T10" fmla="*/ 2 w 16"/>
                <a:gd name="T11" fmla="*/ 14 h 18"/>
                <a:gd name="T12" fmla="*/ 4 w 16"/>
                <a:gd name="T13" fmla="*/ 16 h 18"/>
                <a:gd name="T14" fmla="*/ 8 w 16"/>
                <a:gd name="T15" fmla="*/ 18 h 18"/>
                <a:gd name="T16" fmla="*/ 10 w 16"/>
                <a:gd name="T17" fmla="*/ 16 h 18"/>
                <a:gd name="T18" fmla="*/ 10 w 16"/>
                <a:gd name="T19" fmla="*/ 16 h 18"/>
                <a:gd name="T20" fmla="*/ 14 w 16"/>
                <a:gd name="T21" fmla="*/ 14 h 18"/>
                <a:gd name="T22" fmla="*/ 16 w 16"/>
                <a:gd name="T23" fmla="*/ 12 h 18"/>
                <a:gd name="T24" fmla="*/ 16 w 16"/>
                <a:gd name="T25" fmla="*/ 8 h 18"/>
                <a:gd name="T26" fmla="*/ 16 w 16"/>
                <a:gd name="T27" fmla="*/ 4 h 18"/>
                <a:gd name="T28" fmla="*/ 16 w 16"/>
                <a:gd name="T29" fmla="*/ 4 h 18"/>
                <a:gd name="T30" fmla="*/ 10 w 16"/>
                <a:gd name="T31" fmla="*/ 0 h 18"/>
                <a:gd name="T32" fmla="*/ 8 w 16"/>
                <a:gd name="T33" fmla="*/ 0 h 18"/>
                <a:gd name="T34" fmla="*/ 4 w 16"/>
                <a:gd name="T35" fmla="*/ 0 h 18"/>
                <a:gd name="T36" fmla="*/ 4 w 16"/>
                <a:gd name="T3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18">
                  <a:moveTo>
                    <a:pt x="4" y="0"/>
                  </a:moveTo>
                  <a:lnTo>
                    <a:pt x="4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2" name="Freeform 1657"/>
            <p:cNvSpPr>
              <a:spLocks noEditPoints="1"/>
            </p:cNvSpPr>
            <p:nvPr/>
          </p:nvSpPr>
          <p:spPr bwMode="auto">
            <a:xfrm>
              <a:off x="4295355" y="3962870"/>
              <a:ext cx="37682" cy="42351"/>
            </a:xfrm>
            <a:custGeom>
              <a:avLst/>
              <a:gdLst>
                <a:gd name="T0" fmla="*/ 12 w 22"/>
                <a:gd name="T1" fmla="*/ 24 h 24"/>
                <a:gd name="T2" fmla="*/ 12 w 22"/>
                <a:gd name="T3" fmla="*/ 24 h 24"/>
                <a:gd name="T4" fmla="*/ 6 w 22"/>
                <a:gd name="T5" fmla="*/ 22 h 24"/>
                <a:gd name="T6" fmla="*/ 2 w 22"/>
                <a:gd name="T7" fmla="*/ 16 h 24"/>
                <a:gd name="T8" fmla="*/ 2 w 22"/>
                <a:gd name="T9" fmla="*/ 16 h 24"/>
                <a:gd name="T10" fmla="*/ 0 w 22"/>
                <a:gd name="T11" fmla="*/ 12 h 24"/>
                <a:gd name="T12" fmla="*/ 2 w 22"/>
                <a:gd name="T13" fmla="*/ 8 h 24"/>
                <a:gd name="T14" fmla="*/ 6 w 22"/>
                <a:gd name="T15" fmla="*/ 2 h 24"/>
                <a:gd name="T16" fmla="*/ 6 w 22"/>
                <a:gd name="T17" fmla="*/ 2 h 24"/>
                <a:gd name="T18" fmla="*/ 6 w 22"/>
                <a:gd name="T19" fmla="*/ 2 h 24"/>
                <a:gd name="T20" fmla="*/ 6 w 22"/>
                <a:gd name="T21" fmla="*/ 2 h 24"/>
                <a:gd name="T22" fmla="*/ 12 w 22"/>
                <a:gd name="T23" fmla="*/ 0 h 24"/>
                <a:gd name="T24" fmla="*/ 16 w 22"/>
                <a:gd name="T25" fmla="*/ 2 h 24"/>
                <a:gd name="T26" fmla="*/ 20 w 22"/>
                <a:gd name="T27" fmla="*/ 4 h 24"/>
                <a:gd name="T28" fmla="*/ 22 w 22"/>
                <a:gd name="T29" fmla="*/ 8 h 24"/>
                <a:gd name="T30" fmla="*/ 22 w 22"/>
                <a:gd name="T31" fmla="*/ 8 h 24"/>
                <a:gd name="T32" fmla="*/ 22 w 22"/>
                <a:gd name="T33" fmla="*/ 12 h 24"/>
                <a:gd name="T34" fmla="*/ 22 w 22"/>
                <a:gd name="T35" fmla="*/ 16 h 24"/>
                <a:gd name="T36" fmla="*/ 22 w 22"/>
                <a:gd name="T37" fmla="*/ 16 h 24"/>
                <a:gd name="T38" fmla="*/ 20 w 22"/>
                <a:gd name="T39" fmla="*/ 20 h 24"/>
                <a:gd name="T40" fmla="*/ 16 w 22"/>
                <a:gd name="T41" fmla="*/ 24 h 24"/>
                <a:gd name="T42" fmla="*/ 16 w 22"/>
                <a:gd name="T43" fmla="*/ 24 h 24"/>
                <a:gd name="T44" fmla="*/ 12 w 22"/>
                <a:gd name="T45" fmla="*/ 24 h 24"/>
                <a:gd name="T46" fmla="*/ 12 w 22"/>
                <a:gd name="T47" fmla="*/ 24 h 24"/>
                <a:gd name="T48" fmla="*/ 10 w 22"/>
                <a:gd name="T49" fmla="*/ 6 h 24"/>
                <a:gd name="T50" fmla="*/ 10 w 22"/>
                <a:gd name="T51" fmla="*/ 6 h 24"/>
                <a:gd name="T52" fmla="*/ 6 w 22"/>
                <a:gd name="T53" fmla="*/ 10 h 24"/>
                <a:gd name="T54" fmla="*/ 8 w 22"/>
                <a:gd name="T55" fmla="*/ 14 h 24"/>
                <a:gd name="T56" fmla="*/ 8 w 22"/>
                <a:gd name="T57" fmla="*/ 14 h 24"/>
                <a:gd name="T58" fmla="*/ 10 w 22"/>
                <a:gd name="T59" fmla="*/ 18 h 24"/>
                <a:gd name="T60" fmla="*/ 12 w 22"/>
                <a:gd name="T61" fmla="*/ 18 h 24"/>
                <a:gd name="T62" fmla="*/ 12 w 22"/>
                <a:gd name="T63" fmla="*/ 18 h 24"/>
                <a:gd name="T64" fmla="*/ 16 w 22"/>
                <a:gd name="T65" fmla="*/ 14 h 24"/>
                <a:gd name="T66" fmla="*/ 16 w 22"/>
                <a:gd name="T67" fmla="*/ 14 h 24"/>
                <a:gd name="T68" fmla="*/ 16 w 22"/>
                <a:gd name="T69" fmla="*/ 10 h 24"/>
                <a:gd name="T70" fmla="*/ 16 w 22"/>
                <a:gd name="T71" fmla="*/ 10 h 24"/>
                <a:gd name="T72" fmla="*/ 14 w 22"/>
                <a:gd name="T73" fmla="*/ 8 h 24"/>
                <a:gd name="T74" fmla="*/ 10 w 22"/>
                <a:gd name="T75" fmla="*/ 6 h 24"/>
                <a:gd name="T76" fmla="*/ 10 w 22"/>
                <a:gd name="T77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" h="24">
                  <a:moveTo>
                    <a:pt x="12" y="24"/>
                  </a:moveTo>
                  <a:lnTo>
                    <a:pt x="12" y="24"/>
                  </a:lnTo>
                  <a:lnTo>
                    <a:pt x="6" y="22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8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12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20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6" y="10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10"/>
                  </a:lnTo>
                  <a:lnTo>
                    <a:pt x="14" y="8"/>
                  </a:lnTo>
                  <a:lnTo>
                    <a:pt x="10" y="6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3" name="Rectangle 1658"/>
            <p:cNvSpPr>
              <a:spLocks noChangeArrowheads="1"/>
            </p:cNvSpPr>
            <p:nvPr/>
          </p:nvSpPr>
          <p:spPr bwMode="auto">
            <a:xfrm>
              <a:off x="4209714" y="3733466"/>
              <a:ext cx="116471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4" name="Freeform 1659"/>
            <p:cNvSpPr>
              <a:spLocks noEditPoints="1"/>
            </p:cNvSpPr>
            <p:nvPr/>
          </p:nvSpPr>
          <p:spPr bwMode="auto">
            <a:xfrm>
              <a:off x="4206289" y="3729937"/>
              <a:ext cx="123322" cy="42351"/>
            </a:xfrm>
            <a:custGeom>
              <a:avLst/>
              <a:gdLst>
                <a:gd name="T0" fmla="*/ 72 w 72"/>
                <a:gd name="T1" fmla="*/ 24 h 24"/>
                <a:gd name="T2" fmla="*/ 0 w 72"/>
                <a:gd name="T3" fmla="*/ 24 h 24"/>
                <a:gd name="T4" fmla="*/ 0 w 72"/>
                <a:gd name="T5" fmla="*/ 0 h 24"/>
                <a:gd name="T6" fmla="*/ 72 w 72"/>
                <a:gd name="T7" fmla="*/ 0 h 24"/>
                <a:gd name="T8" fmla="*/ 72 w 72"/>
                <a:gd name="T9" fmla="*/ 24 h 24"/>
                <a:gd name="T10" fmla="*/ 6 w 72"/>
                <a:gd name="T11" fmla="*/ 18 h 24"/>
                <a:gd name="T12" fmla="*/ 66 w 72"/>
                <a:gd name="T13" fmla="*/ 18 h 24"/>
                <a:gd name="T14" fmla="*/ 66 w 72"/>
                <a:gd name="T15" fmla="*/ 6 h 24"/>
                <a:gd name="T16" fmla="*/ 6 w 72"/>
                <a:gd name="T17" fmla="*/ 6 h 24"/>
                <a:gd name="T18" fmla="*/ 6 w 72"/>
                <a:gd name="T19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24">
                  <a:moveTo>
                    <a:pt x="72" y="24"/>
                  </a:moveTo>
                  <a:lnTo>
                    <a:pt x="0" y="24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24"/>
                  </a:lnTo>
                  <a:close/>
                  <a:moveTo>
                    <a:pt x="6" y="18"/>
                  </a:moveTo>
                  <a:lnTo>
                    <a:pt x="66" y="18"/>
                  </a:lnTo>
                  <a:lnTo>
                    <a:pt x="66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5" name="Rectangle 1660"/>
            <p:cNvSpPr>
              <a:spLocks noChangeArrowheads="1"/>
            </p:cNvSpPr>
            <p:nvPr/>
          </p:nvSpPr>
          <p:spPr bwMode="auto">
            <a:xfrm>
              <a:off x="4237119" y="3585236"/>
              <a:ext cx="61661" cy="14823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6" name="Freeform 1661"/>
            <p:cNvSpPr>
              <a:spLocks noEditPoints="1"/>
            </p:cNvSpPr>
            <p:nvPr/>
          </p:nvSpPr>
          <p:spPr bwMode="auto">
            <a:xfrm>
              <a:off x="4233694" y="3578178"/>
              <a:ext cx="68512" cy="162347"/>
            </a:xfrm>
            <a:custGeom>
              <a:avLst/>
              <a:gdLst>
                <a:gd name="T0" fmla="*/ 40 w 40"/>
                <a:gd name="T1" fmla="*/ 92 h 92"/>
                <a:gd name="T2" fmla="*/ 0 w 40"/>
                <a:gd name="T3" fmla="*/ 92 h 92"/>
                <a:gd name="T4" fmla="*/ 0 w 40"/>
                <a:gd name="T5" fmla="*/ 0 h 92"/>
                <a:gd name="T6" fmla="*/ 40 w 40"/>
                <a:gd name="T7" fmla="*/ 0 h 92"/>
                <a:gd name="T8" fmla="*/ 40 w 40"/>
                <a:gd name="T9" fmla="*/ 92 h 92"/>
                <a:gd name="T10" fmla="*/ 6 w 40"/>
                <a:gd name="T11" fmla="*/ 86 h 92"/>
                <a:gd name="T12" fmla="*/ 34 w 40"/>
                <a:gd name="T13" fmla="*/ 86 h 92"/>
                <a:gd name="T14" fmla="*/ 34 w 40"/>
                <a:gd name="T15" fmla="*/ 6 h 92"/>
                <a:gd name="T16" fmla="*/ 6 w 40"/>
                <a:gd name="T17" fmla="*/ 6 h 92"/>
                <a:gd name="T18" fmla="*/ 6 w 40"/>
                <a:gd name="T19" fmla="*/ 8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0" h="92">
                  <a:moveTo>
                    <a:pt x="40" y="92"/>
                  </a:moveTo>
                  <a:lnTo>
                    <a:pt x="0" y="92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92"/>
                  </a:lnTo>
                  <a:close/>
                  <a:moveTo>
                    <a:pt x="6" y="86"/>
                  </a:moveTo>
                  <a:lnTo>
                    <a:pt x="34" y="86"/>
                  </a:lnTo>
                  <a:lnTo>
                    <a:pt x="34" y="6"/>
                  </a:lnTo>
                  <a:lnTo>
                    <a:pt x="6" y="6"/>
                  </a:lnTo>
                  <a:lnTo>
                    <a:pt x="6" y="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7" name="Rectangle 1662"/>
            <p:cNvSpPr>
              <a:spLocks noChangeArrowheads="1"/>
            </p:cNvSpPr>
            <p:nvPr/>
          </p:nvSpPr>
          <p:spPr bwMode="auto">
            <a:xfrm>
              <a:off x="4209714" y="3525238"/>
              <a:ext cx="116471" cy="59998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8" name="Freeform 1663"/>
            <p:cNvSpPr>
              <a:spLocks noEditPoints="1"/>
            </p:cNvSpPr>
            <p:nvPr/>
          </p:nvSpPr>
          <p:spPr bwMode="auto">
            <a:xfrm>
              <a:off x="4206289" y="3518180"/>
              <a:ext cx="123322" cy="70586"/>
            </a:xfrm>
            <a:custGeom>
              <a:avLst/>
              <a:gdLst>
                <a:gd name="T0" fmla="*/ 72 w 72"/>
                <a:gd name="T1" fmla="*/ 40 h 40"/>
                <a:gd name="T2" fmla="*/ 0 w 72"/>
                <a:gd name="T3" fmla="*/ 40 h 40"/>
                <a:gd name="T4" fmla="*/ 0 w 72"/>
                <a:gd name="T5" fmla="*/ 0 h 40"/>
                <a:gd name="T6" fmla="*/ 72 w 72"/>
                <a:gd name="T7" fmla="*/ 0 h 40"/>
                <a:gd name="T8" fmla="*/ 72 w 72"/>
                <a:gd name="T9" fmla="*/ 40 h 40"/>
                <a:gd name="T10" fmla="*/ 6 w 72"/>
                <a:gd name="T11" fmla="*/ 34 h 40"/>
                <a:gd name="T12" fmla="*/ 66 w 72"/>
                <a:gd name="T13" fmla="*/ 34 h 40"/>
                <a:gd name="T14" fmla="*/ 66 w 72"/>
                <a:gd name="T15" fmla="*/ 6 h 40"/>
                <a:gd name="T16" fmla="*/ 6 w 72"/>
                <a:gd name="T17" fmla="*/ 6 h 40"/>
                <a:gd name="T18" fmla="*/ 6 w 72"/>
                <a:gd name="T19" fmla="*/ 3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2" h="40">
                  <a:moveTo>
                    <a:pt x="72" y="40"/>
                  </a:moveTo>
                  <a:lnTo>
                    <a:pt x="0" y="40"/>
                  </a:lnTo>
                  <a:lnTo>
                    <a:pt x="0" y="0"/>
                  </a:lnTo>
                  <a:lnTo>
                    <a:pt x="72" y="0"/>
                  </a:lnTo>
                  <a:lnTo>
                    <a:pt x="72" y="40"/>
                  </a:lnTo>
                  <a:close/>
                  <a:moveTo>
                    <a:pt x="6" y="34"/>
                  </a:moveTo>
                  <a:lnTo>
                    <a:pt x="66" y="34"/>
                  </a:lnTo>
                  <a:lnTo>
                    <a:pt x="66" y="6"/>
                  </a:lnTo>
                  <a:lnTo>
                    <a:pt x="6" y="6"/>
                  </a:lnTo>
                  <a:lnTo>
                    <a:pt x="6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79" name="Freeform 1664"/>
            <p:cNvSpPr>
              <a:spLocks/>
            </p:cNvSpPr>
            <p:nvPr/>
          </p:nvSpPr>
          <p:spPr bwMode="auto">
            <a:xfrm>
              <a:off x="4319334" y="3761701"/>
              <a:ext cx="10277" cy="222345"/>
            </a:xfrm>
            <a:custGeom>
              <a:avLst/>
              <a:gdLst>
                <a:gd name="T0" fmla="*/ 4 w 6"/>
                <a:gd name="T1" fmla="*/ 126 h 126"/>
                <a:gd name="T2" fmla="*/ 4 w 6"/>
                <a:gd name="T3" fmla="*/ 126 h 126"/>
                <a:gd name="T4" fmla="*/ 2 w 6"/>
                <a:gd name="T5" fmla="*/ 126 h 126"/>
                <a:gd name="T6" fmla="*/ 0 w 6"/>
                <a:gd name="T7" fmla="*/ 122 h 126"/>
                <a:gd name="T8" fmla="*/ 0 w 6"/>
                <a:gd name="T9" fmla="*/ 2 h 126"/>
                <a:gd name="T10" fmla="*/ 0 w 6"/>
                <a:gd name="T11" fmla="*/ 2 h 126"/>
                <a:gd name="T12" fmla="*/ 2 w 6"/>
                <a:gd name="T13" fmla="*/ 0 h 126"/>
                <a:gd name="T14" fmla="*/ 4 w 6"/>
                <a:gd name="T15" fmla="*/ 0 h 126"/>
                <a:gd name="T16" fmla="*/ 4 w 6"/>
                <a:gd name="T17" fmla="*/ 0 h 126"/>
                <a:gd name="T18" fmla="*/ 6 w 6"/>
                <a:gd name="T19" fmla="*/ 0 h 126"/>
                <a:gd name="T20" fmla="*/ 6 w 6"/>
                <a:gd name="T21" fmla="*/ 2 h 126"/>
                <a:gd name="T22" fmla="*/ 6 w 6"/>
                <a:gd name="T23" fmla="*/ 122 h 126"/>
                <a:gd name="T24" fmla="*/ 6 w 6"/>
                <a:gd name="T25" fmla="*/ 122 h 126"/>
                <a:gd name="T26" fmla="*/ 6 w 6"/>
                <a:gd name="T27" fmla="*/ 126 h 126"/>
                <a:gd name="T28" fmla="*/ 4 w 6"/>
                <a:gd name="T29" fmla="*/ 126 h 126"/>
                <a:gd name="T30" fmla="*/ 4 w 6"/>
                <a:gd name="T31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26">
                  <a:moveTo>
                    <a:pt x="4" y="126"/>
                  </a:moveTo>
                  <a:lnTo>
                    <a:pt x="4" y="126"/>
                  </a:lnTo>
                  <a:lnTo>
                    <a:pt x="2" y="126"/>
                  </a:lnTo>
                  <a:lnTo>
                    <a:pt x="0" y="12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122"/>
                  </a:lnTo>
                  <a:lnTo>
                    <a:pt x="6" y="122"/>
                  </a:lnTo>
                  <a:lnTo>
                    <a:pt x="6" y="126"/>
                  </a:lnTo>
                  <a:lnTo>
                    <a:pt x="4" y="126"/>
                  </a:lnTo>
                  <a:lnTo>
                    <a:pt x="4" y="12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80" name="Freeform 1665"/>
            <p:cNvSpPr>
              <a:spLocks/>
            </p:cNvSpPr>
            <p:nvPr/>
          </p:nvSpPr>
          <p:spPr bwMode="auto">
            <a:xfrm>
              <a:off x="4209714" y="3765230"/>
              <a:ext cx="27405" cy="28234"/>
            </a:xfrm>
            <a:custGeom>
              <a:avLst/>
              <a:gdLst>
                <a:gd name="T0" fmla="*/ 8 w 16"/>
                <a:gd name="T1" fmla="*/ 0 h 16"/>
                <a:gd name="T2" fmla="*/ 8 w 16"/>
                <a:gd name="T3" fmla="*/ 0 h 16"/>
                <a:gd name="T4" fmla="*/ 6 w 16"/>
                <a:gd name="T5" fmla="*/ 0 h 16"/>
                <a:gd name="T6" fmla="*/ 2 w 16"/>
                <a:gd name="T7" fmla="*/ 2 h 16"/>
                <a:gd name="T8" fmla="*/ 2 w 16"/>
                <a:gd name="T9" fmla="*/ 6 h 16"/>
                <a:gd name="T10" fmla="*/ 0 w 16"/>
                <a:gd name="T11" fmla="*/ 8 h 16"/>
                <a:gd name="T12" fmla="*/ 0 w 16"/>
                <a:gd name="T13" fmla="*/ 8 h 16"/>
                <a:gd name="T14" fmla="*/ 2 w 16"/>
                <a:gd name="T15" fmla="*/ 12 h 16"/>
                <a:gd name="T16" fmla="*/ 2 w 16"/>
                <a:gd name="T17" fmla="*/ 14 h 16"/>
                <a:gd name="T18" fmla="*/ 6 w 16"/>
                <a:gd name="T19" fmla="*/ 16 h 16"/>
                <a:gd name="T20" fmla="*/ 8 w 16"/>
                <a:gd name="T21" fmla="*/ 16 h 16"/>
                <a:gd name="T22" fmla="*/ 8 w 16"/>
                <a:gd name="T23" fmla="*/ 16 h 16"/>
                <a:gd name="T24" fmla="*/ 12 w 16"/>
                <a:gd name="T25" fmla="*/ 16 h 16"/>
                <a:gd name="T26" fmla="*/ 14 w 16"/>
                <a:gd name="T27" fmla="*/ 14 h 16"/>
                <a:gd name="T28" fmla="*/ 16 w 16"/>
                <a:gd name="T29" fmla="*/ 12 h 16"/>
                <a:gd name="T30" fmla="*/ 16 w 16"/>
                <a:gd name="T31" fmla="*/ 8 h 16"/>
                <a:gd name="T32" fmla="*/ 16 w 16"/>
                <a:gd name="T33" fmla="*/ 8 h 16"/>
                <a:gd name="T34" fmla="*/ 16 w 16"/>
                <a:gd name="T35" fmla="*/ 6 h 16"/>
                <a:gd name="T36" fmla="*/ 14 w 16"/>
                <a:gd name="T37" fmla="*/ 2 h 16"/>
                <a:gd name="T38" fmla="*/ 12 w 16"/>
                <a:gd name="T39" fmla="*/ 0 h 16"/>
                <a:gd name="T40" fmla="*/ 8 w 16"/>
                <a:gd name="T41" fmla="*/ 0 h 16"/>
                <a:gd name="T42" fmla="*/ 8 w 16"/>
                <a:gd name="T4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8" y="0"/>
                  </a:move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11462" name="Group 1867"/>
            <p:cNvGrpSpPr>
              <a:grpSpLocks/>
            </p:cNvGrpSpPr>
            <p:nvPr/>
          </p:nvGrpSpPr>
          <p:grpSpPr bwMode="auto">
            <a:xfrm>
              <a:off x="4206289" y="3518180"/>
              <a:ext cx="2959728" cy="1337600"/>
              <a:chOff x="2655" y="2162"/>
              <a:chExt cx="1728" cy="758"/>
            </a:xfrm>
          </p:grpSpPr>
          <p:sp>
            <p:nvSpPr>
              <p:cNvPr id="11481" name="Freeform 1667"/>
              <p:cNvSpPr>
                <a:spLocks noEditPoints="1"/>
              </p:cNvSpPr>
              <p:nvPr/>
            </p:nvSpPr>
            <p:spPr bwMode="auto">
              <a:xfrm>
                <a:off x="2655" y="2300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6 w 22"/>
                  <a:gd name="T5" fmla="*/ 20 h 22"/>
                  <a:gd name="T6" fmla="*/ 2 w 22"/>
                  <a:gd name="T7" fmla="*/ 18 h 22"/>
                  <a:gd name="T8" fmla="*/ 0 w 22"/>
                  <a:gd name="T9" fmla="*/ 14 h 22"/>
                  <a:gd name="T10" fmla="*/ 0 w 22"/>
                  <a:gd name="T11" fmla="*/ 10 h 22"/>
                  <a:gd name="T12" fmla="*/ 0 w 22"/>
                  <a:gd name="T13" fmla="*/ 10 h 22"/>
                  <a:gd name="T14" fmla="*/ 0 w 22"/>
                  <a:gd name="T15" fmla="*/ 6 h 22"/>
                  <a:gd name="T16" fmla="*/ 2 w 22"/>
                  <a:gd name="T17" fmla="*/ 2 h 22"/>
                  <a:gd name="T18" fmla="*/ 6 w 22"/>
                  <a:gd name="T19" fmla="*/ 0 h 22"/>
                  <a:gd name="T20" fmla="*/ 10 w 22"/>
                  <a:gd name="T21" fmla="*/ 0 h 22"/>
                  <a:gd name="T22" fmla="*/ 10 w 22"/>
                  <a:gd name="T23" fmla="*/ 0 h 22"/>
                  <a:gd name="T24" fmla="*/ 16 w 22"/>
                  <a:gd name="T25" fmla="*/ 0 h 22"/>
                  <a:gd name="T26" fmla="*/ 18 w 22"/>
                  <a:gd name="T27" fmla="*/ 2 h 22"/>
                  <a:gd name="T28" fmla="*/ 20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0 w 22"/>
                  <a:gd name="T35" fmla="*/ 14 h 22"/>
                  <a:gd name="T36" fmla="*/ 18 w 22"/>
                  <a:gd name="T37" fmla="*/ 18 h 22"/>
                  <a:gd name="T38" fmla="*/ 16 w 22"/>
                  <a:gd name="T39" fmla="*/ 20 h 22"/>
                  <a:gd name="T40" fmla="*/ 10 w 22"/>
                  <a:gd name="T41" fmla="*/ 22 h 22"/>
                  <a:gd name="T42" fmla="*/ 10 w 22"/>
                  <a:gd name="T43" fmla="*/ 22 h 22"/>
                  <a:gd name="T44" fmla="*/ 10 w 22"/>
                  <a:gd name="T45" fmla="*/ 6 h 22"/>
                  <a:gd name="T46" fmla="*/ 10 w 22"/>
                  <a:gd name="T47" fmla="*/ 6 h 22"/>
                  <a:gd name="T48" fmla="*/ 6 w 22"/>
                  <a:gd name="T49" fmla="*/ 6 h 22"/>
                  <a:gd name="T50" fmla="*/ 6 w 22"/>
                  <a:gd name="T51" fmla="*/ 10 h 22"/>
                  <a:gd name="T52" fmla="*/ 6 w 22"/>
                  <a:gd name="T53" fmla="*/ 10 h 22"/>
                  <a:gd name="T54" fmla="*/ 6 w 22"/>
                  <a:gd name="T55" fmla="*/ 14 h 22"/>
                  <a:gd name="T56" fmla="*/ 10 w 22"/>
                  <a:gd name="T57" fmla="*/ 16 h 22"/>
                  <a:gd name="T58" fmla="*/ 10 w 22"/>
                  <a:gd name="T59" fmla="*/ 16 h 22"/>
                  <a:gd name="T60" fmla="*/ 14 w 22"/>
                  <a:gd name="T61" fmla="*/ 14 h 22"/>
                  <a:gd name="T62" fmla="*/ 16 w 22"/>
                  <a:gd name="T63" fmla="*/ 10 h 22"/>
                  <a:gd name="T64" fmla="*/ 16 w 22"/>
                  <a:gd name="T65" fmla="*/ 10 h 22"/>
                  <a:gd name="T66" fmla="*/ 14 w 22"/>
                  <a:gd name="T67" fmla="*/ 6 h 22"/>
                  <a:gd name="T68" fmla="*/ 10 w 22"/>
                  <a:gd name="T69" fmla="*/ 6 h 22"/>
                  <a:gd name="T70" fmla="*/ 10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6" y="20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2" name="Freeform 1668"/>
              <p:cNvSpPr>
                <a:spLocks/>
              </p:cNvSpPr>
              <p:nvPr/>
            </p:nvSpPr>
            <p:spPr bwMode="auto">
              <a:xfrm>
                <a:off x="2673" y="2304"/>
                <a:ext cx="54" cy="28"/>
              </a:xfrm>
              <a:custGeom>
                <a:avLst/>
                <a:gdLst>
                  <a:gd name="T0" fmla="*/ 50 w 54"/>
                  <a:gd name="T1" fmla="*/ 28 h 28"/>
                  <a:gd name="T2" fmla="*/ 0 w 54"/>
                  <a:gd name="T3" fmla="*/ 6 h 28"/>
                  <a:gd name="T4" fmla="*/ 4 w 54"/>
                  <a:gd name="T5" fmla="*/ 0 h 28"/>
                  <a:gd name="T6" fmla="*/ 54 w 54"/>
                  <a:gd name="T7" fmla="*/ 20 h 28"/>
                  <a:gd name="T8" fmla="*/ 50 w 54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28">
                    <a:moveTo>
                      <a:pt x="50" y="28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54" y="20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3" name="Freeform 1669"/>
              <p:cNvSpPr>
                <a:spLocks/>
              </p:cNvSpPr>
              <p:nvPr/>
            </p:nvSpPr>
            <p:spPr bwMode="auto">
              <a:xfrm>
                <a:off x="2665" y="2316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8 h 28"/>
                  <a:gd name="T4" fmla="*/ 2 w 52"/>
                  <a:gd name="T5" fmla="*/ 0 h 28"/>
                  <a:gd name="T6" fmla="*/ 52 w 52"/>
                  <a:gd name="T7" fmla="*/ 22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4" name="Freeform 1670"/>
              <p:cNvSpPr>
                <a:spLocks/>
              </p:cNvSpPr>
              <p:nvPr/>
            </p:nvSpPr>
            <p:spPr bwMode="auto">
              <a:xfrm>
                <a:off x="2709" y="2326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4 w 16"/>
                  <a:gd name="T5" fmla="*/ 0 h 16"/>
                  <a:gd name="T6" fmla="*/ 2 w 16"/>
                  <a:gd name="T7" fmla="*/ 2 h 16"/>
                  <a:gd name="T8" fmla="*/ 0 w 16"/>
                  <a:gd name="T9" fmla="*/ 8 h 16"/>
                  <a:gd name="T10" fmla="*/ 0 w 16"/>
                  <a:gd name="T11" fmla="*/ 8 h 16"/>
                  <a:gd name="T12" fmla="*/ 0 w 16"/>
                  <a:gd name="T13" fmla="*/ 12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4 w 16"/>
                  <a:gd name="T27" fmla="*/ 12 h 16"/>
                  <a:gd name="T28" fmla="*/ 16 w 16"/>
                  <a:gd name="T29" fmla="*/ 8 h 16"/>
                  <a:gd name="T30" fmla="*/ 16 w 16"/>
                  <a:gd name="T31" fmla="*/ 8 h 16"/>
                  <a:gd name="T32" fmla="*/ 14 w 16"/>
                  <a:gd name="T33" fmla="*/ 2 h 16"/>
                  <a:gd name="T34" fmla="*/ 10 w 16"/>
                  <a:gd name="T35" fmla="*/ 0 h 16"/>
                  <a:gd name="T36" fmla="*/ 8 w 16"/>
                  <a:gd name="T37" fmla="*/ 0 h 16"/>
                  <a:gd name="T38" fmla="*/ 8 w 16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5" name="Freeform 1671"/>
              <p:cNvSpPr>
                <a:spLocks noEditPoints="1"/>
              </p:cNvSpPr>
              <p:nvPr/>
            </p:nvSpPr>
            <p:spPr bwMode="auto">
              <a:xfrm>
                <a:off x="2705" y="2322"/>
                <a:ext cx="22" cy="24"/>
              </a:xfrm>
              <a:custGeom>
                <a:avLst/>
                <a:gdLst>
                  <a:gd name="T0" fmla="*/ 12 w 22"/>
                  <a:gd name="T1" fmla="*/ 24 h 24"/>
                  <a:gd name="T2" fmla="*/ 12 w 22"/>
                  <a:gd name="T3" fmla="*/ 24 h 24"/>
                  <a:gd name="T4" fmla="*/ 6 w 22"/>
                  <a:gd name="T5" fmla="*/ 24 h 24"/>
                  <a:gd name="T6" fmla="*/ 4 w 22"/>
                  <a:gd name="T7" fmla="*/ 20 h 24"/>
                  <a:gd name="T8" fmla="*/ 2 w 22"/>
                  <a:gd name="T9" fmla="*/ 18 h 24"/>
                  <a:gd name="T10" fmla="*/ 0 w 22"/>
                  <a:gd name="T11" fmla="*/ 12 h 24"/>
                  <a:gd name="T12" fmla="*/ 0 w 22"/>
                  <a:gd name="T13" fmla="*/ 12 h 24"/>
                  <a:gd name="T14" fmla="*/ 2 w 22"/>
                  <a:gd name="T15" fmla="*/ 8 h 24"/>
                  <a:gd name="T16" fmla="*/ 4 w 22"/>
                  <a:gd name="T17" fmla="*/ 4 h 24"/>
                  <a:gd name="T18" fmla="*/ 6 w 22"/>
                  <a:gd name="T19" fmla="*/ 2 h 24"/>
                  <a:gd name="T20" fmla="*/ 12 w 22"/>
                  <a:gd name="T21" fmla="*/ 0 h 24"/>
                  <a:gd name="T22" fmla="*/ 12 w 22"/>
                  <a:gd name="T23" fmla="*/ 0 h 24"/>
                  <a:gd name="T24" fmla="*/ 16 w 22"/>
                  <a:gd name="T25" fmla="*/ 2 h 24"/>
                  <a:gd name="T26" fmla="*/ 20 w 22"/>
                  <a:gd name="T27" fmla="*/ 4 h 24"/>
                  <a:gd name="T28" fmla="*/ 22 w 22"/>
                  <a:gd name="T29" fmla="*/ 8 h 24"/>
                  <a:gd name="T30" fmla="*/ 22 w 22"/>
                  <a:gd name="T31" fmla="*/ 12 h 24"/>
                  <a:gd name="T32" fmla="*/ 22 w 22"/>
                  <a:gd name="T33" fmla="*/ 12 h 24"/>
                  <a:gd name="T34" fmla="*/ 22 w 22"/>
                  <a:gd name="T35" fmla="*/ 18 h 24"/>
                  <a:gd name="T36" fmla="*/ 20 w 22"/>
                  <a:gd name="T37" fmla="*/ 20 h 24"/>
                  <a:gd name="T38" fmla="*/ 16 w 22"/>
                  <a:gd name="T39" fmla="*/ 24 h 24"/>
                  <a:gd name="T40" fmla="*/ 12 w 22"/>
                  <a:gd name="T41" fmla="*/ 24 h 24"/>
                  <a:gd name="T42" fmla="*/ 12 w 22"/>
                  <a:gd name="T43" fmla="*/ 24 h 24"/>
                  <a:gd name="T44" fmla="*/ 12 w 22"/>
                  <a:gd name="T45" fmla="*/ 6 h 24"/>
                  <a:gd name="T46" fmla="*/ 12 w 22"/>
                  <a:gd name="T47" fmla="*/ 6 h 24"/>
                  <a:gd name="T48" fmla="*/ 8 w 22"/>
                  <a:gd name="T49" fmla="*/ 8 h 24"/>
                  <a:gd name="T50" fmla="*/ 6 w 22"/>
                  <a:gd name="T51" fmla="*/ 12 h 24"/>
                  <a:gd name="T52" fmla="*/ 6 w 22"/>
                  <a:gd name="T53" fmla="*/ 12 h 24"/>
                  <a:gd name="T54" fmla="*/ 8 w 22"/>
                  <a:gd name="T55" fmla="*/ 16 h 24"/>
                  <a:gd name="T56" fmla="*/ 12 w 22"/>
                  <a:gd name="T57" fmla="*/ 18 h 24"/>
                  <a:gd name="T58" fmla="*/ 12 w 22"/>
                  <a:gd name="T59" fmla="*/ 18 h 24"/>
                  <a:gd name="T60" fmla="*/ 16 w 22"/>
                  <a:gd name="T61" fmla="*/ 16 h 24"/>
                  <a:gd name="T62" fmla="*/ 16 w 22"/>
                  <a:gd name="T63" fmla="*/ 12 h 24"/>
                  <a:gd name="T64" fmla="*/ 16 w 22"/>
                  <a:gd name="T65" fmla="*/ 12 h 24"/>
                  <a:gd name="T66" fmla="*/ 16 w 22"/>
                  <a:gd name="T67" fmla="*/ 8 h 24"/>
                  <a:gd name="T68" fmla="*/ 12 w 22"/>
                  <a:gd name="T69" fmla="*/ 6 h 24"/>
                  <a:gd name="T70" fmla="*/ 12 w 22"/>
                  <a:gd name="T71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6" y="24"/>
                    </a:lnTo>
                    <a:lnTo>
                      <a:pt x="4" y="20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6" name="Rectangle 1672"/>
              <p:cNvSpPr>
                <a:spLocks noChangeArrowheads="1"/>
              </p:cNvSpPr>
              <p:nvPr/>
            </p:nvSpPr>
            <p:spPr bwMode="auto">
              <a:xfrm>
                <a:off x="2673" y="2302"/>
                <a:ext cx="36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7" name="Freeform 1673"/>
              <p:cNvSpPr>
                <a:spLocks noEditPoints="1"/>
              </p:cNvSpPr>
              <p:nvPr/>
            </p:nvSpPr>
            <p:spPr bwMode="auto">
              <a:xfrm>
                <a:off x="2671" y="2300"/>
                <a:ext cx="40" cy="22"/>
              </a:xfrm>
              <a:custGeom>
                <a:avLst/>
                <a:gdLst>
                  <a:gd name="T0" fmla="*/ 40 w 40"/>
                  <a:gd name="T1" fmla="*/ 22 h 22"/>
                  <a:gd name="T2" fmla="*/ 0 w 40"/>
                  <a:gd name="T3" fmla="*/ 22 h 22"/>
                  <a:gd name="T4" fmla="*/ 0 w 40"/>
                  <a:gd name="T5" fmla="*/ 0 h 22"/>
                  <a:gd name="T6" fmla="*/ 40 w 40"/>
                  <a:gd name="T7" fmla="*/ 0 h 22"/>
                  <a:gd name="T8" fmla="*/ 40 w 40"/>
                  <a:gd name="T9" fmla="*/ 22 h 22"/>
                  <a:gd name="T10" fmla="*/ 6 w 40"/>
                  <a:gd name="T11" fmla="*/ 18 h 22"/>
                  <a:gd name="T12" fmla="*/ 34 w 40"/>
                  <a:gd name="T13" fmla="*/ 18 h 22"/>
                  <a:gd name="T14" fmla="*/ 34 w 40"/>
                  <a:gd name="T15" fmla="*/ 6 h 22"/>
                  <a:gd name="T16" fmla="*/ 6 w 40"/>
                  <a:gd name="T17" fmla="*/ 6 h 22"/>
                  <a:gd name="T18" fmla="*/ 6 w 40"/>
                  <a:gd name="T1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2"/>
                    </a:lnTo>
                    <a:close/>
                    <a:moveTo>
                      <a:pt x="6" y="18"/>
                    </a:moveTo>
                    <a:lnTo>
                      <a:pt x="34" y="18"/>
                    </a:lnTo>
                    <a:lnTo>
                      <a:pt x="34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8" name="Rectangle 1674"/>
              <p:cNvSpPr>
                <a:spLocks noChangeArrowheads="1"/>
              </p:cNvSpPr>
              <p:nvPr/>
            </p:nvSpPr>
            <p:spPr bwMode="auto">
              <a:xfrm>
                <a:off x="3201" y="2440"/>
                <a:ext cx="68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89" name="Freeform 1675"/>
              <p:cNvSpPr>
                <a:spLocks noEditPoints="1"/>
              </p:cNvSpPr>
              <p:nvPr/>
            </p:nvSpPr>
            <p:spPr bwMode="auto">
              <a:xfrm>
                <a:off x="3199" y="2436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6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6 w 72"/>
                  <a:gd name="T17" fmla="*/ 6 h 22"/>
                  <a:gd name="T18" fmla="*/ 6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6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0" name="Freeform 1676"/>
              <p:cNvSpPr>
                <a:spLocks/>
              </p:cNvSpPr>
              <p:nvPr/>
            </p:nvSpPr>
            <p:spPr bwMode="auto">
              <a:xfrm>
                <a:off x="3251" y="2262"/>
                <a:ext cx="118" cy="184"/>
              </a:xfrm>
              <a:custGeom>
                <a:avLst/>
                <a:gdLst>
                  <a:gd name="T0" fmla="*/ 104 w 118"/>
                  <a:gd name="T1" fmla="*/ 0 h 184"/>
                  <a:gd name="T2" fmla="*/ 0 w 118"/>
                  <a:gd name="T3" fmla="*/ 176 h 184"/>
                  <a:gd name="T4" fmla="*/ 16 w 118"/>
                  <a:gd name="T5" fmla="*/ 184 h 184"/>
                  <a:gd name="T6" fmla="*/ 118 w 118"/>
                  <a:gd name="T7" fmla="*/ 8 h 184"/>
                  <a:gd name="T8" fmla="*/ 104 w 118"/>
                  <a:gd name="T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184">
                    <a:moveTo>
                      <a:pt x="104" y="0"/>
                    </a:moveTo>
                    <a:lnTo>
                      <a:pt x="0" y="176"/>
                    </a:lnTo>
                    <a:lnTo>
                      <a:pt x="16" y="184"/>
                    </a:lnTo>
                    <a:lnTo>
                      <a:pt x="118" y="8"/>
                    </a:lnTo>
                    <a:lnTo>
                      <a:pt x="104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1" name="Freeform 1677"/>
              <p:cNvSpPr>
                <a:spLocks noEditPoints="1"/>
              </p:cNvSpPr>
              <p:nvPr/>
            </p:nvSpPr>
            <p:spPr bwMode="auto">
              <a:xfrm>
                <a:off x="3247" y="2258"/>
                <a:ext cx="126" cy="192"/>
              </a:xfrm>
              <a:custGeom>
                <a:avLst/>
                <a:gdLst>
                  <a:gd name="T0" fmla="*/ 20 w 126"/>
                  <a:gd name="T1" fmla="*/ 192 h 192"/>
                  <a:gd name="T2" fmla="*/ 0 w 126"/>
                  <a:gd name="T3" fmla="*/ 180 h 192"/>
                  <a:gd name="T4" fmla="*/ 106 w 126"/>
                  <a:gd name="T5" fmla="*/ 0 h 192"/>
                  <a:gd name="T6" fmla="*/ 126 w 126"/>
                  <a:gd name="T7" fmla="*/ 10 h 192"/>
                  <a:gd name="T8" fmla="*/ 20 w 126"/>
                  <a:gd name="T9" fmla="*/ 192 h 192"/>
                  <a:gd name="T10" fmla="*/ 8 w 126"/>
                  <a:gd name="T11" fmla="*/ 178 h 192"/>
                  <a:gd name="T12" fmla="*/ 18 w 126"/>
                  <a:gd name="T13" fmla="*/ 184 h 192"/>
                  <a:gd name="T14" fmla="*/ 118 w 126"/>
                  <a:gd name="T15" fmla="*/ 12 h 192"/>
                  <a:gd name="T16" fmla="*/ 108 w 126"/>
                  <a:gd name="T17" fmla="*/ 8 h 192"/>
                  <a:gd name="T18" fmla="*/ 8 w 126"/>
                  <a:gd name="T19" fmla="*/ 17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192">
                    <a:moveTo>
                      <a:pt x="20" y="192"/>
                    </a:moveTo>
                    <a:lnTo>
                      <a:pt x="0" y="180"/>
                    </a:lnTo>
                    <a:lnTo>
                      <a:pt x="106" y="0"/>
                    </a:lnTo>
                    <a:lnTo>
                      <a:pt x="126" y="10"/>
                    </a:lnTo>
                    <a:lnTo>
                      <a:pt x="20" y="192"/>
                    </a:lnTo>
                    <a:close/>
                    <a:moveTo>
                      <a:pt x="8" y="178"/>
                    </a:moveTo>
                    <a:lnTo>
                      <a:pt x="18" y="184"/>
                    </a:lnTo>
                    <a:lnTo>
                      <a:pt x="118" y="12"/>
                    </a:lnTo>
                    <a:lnTo>
                      <a:pt x="108" y="8"/>
                    </a:lnTo>
                    <a:lnTo>
                      <a:pt x="8" y="17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2" name="Rectangle 1678"/>
              <p:cNvSpPr>
                <a:spLocks noChangeArrowheads="1"/>
              </p:cNvSpPr>
              <p:nvPr/>
            </p:nvSpPr>
            <p:spPr bwMode="auto">
              <a:xfrm>
                <a:off x="3353" y="2252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3" name="Freeform 1679"/>
              <p:cNvSpPr>
                <a:spLocks noEditPoints="1"/>
              </p:cNvSpPr>
              <p:nvPr/>
            </p:nvSpPr>
            <p:spPr bwMode="auto">
              <a:xfrm>
                <a:off x="3351" y="2248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4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4 w 72"/>
                  <a:gd name="T17" fmla="*/ 6 h 22"/>
                  <a:gd name="T18" fmla="*/ 4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4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4" name="Rectangle 1680"/>
              <p:cNvSpPr>
                <a:spLocks noChangeArrowheads="1"/>
              </p:cNvSpPr>
              <p:nvPr/>
            </p:nvSpPr>
            <p:spPr bwMode="auto">
              <a:xfrm>
                <a:off x="3605" y="2440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5" name="Freeform 1681"/>
              <p:cNvSpPr>
                <a:spLocks noEditPoints="1"/>
              </p:cNvSpPr>
              <p:nvPr/>
            </p:nvSpPr>
            <p:spPr bwMode="auto">
              <a:xfrm>
                <a:off x="3601" y="2436"/>
                <a:ext cx="74" cy="22"/>
              </a:xfrm>
              <a:custGeom>
                <a:avLst/>
                <a:gdLst>
                  <a:gd name="T0" fmla="*/ 74 w 74"/>
                  <a:gd name="T1" fmla="*/ 22 h 22"/>
                  <a:gd name="T2" fmla="*/ 0 w 74"/>
                  <a:gd name="T3" fmla="*/ 22 h 22"/>
                  <a:gd name="T4" fmla="*/ 0 w 74"/>
                  <a:gd name="T5" fmla="*/ 0 h 22"/>
                  <a:gd name="T6" fmla="*/ 74 w 74"/>
                  <a:gd name="T7" fmla="*/ 0 h 22"/>
                  <a:gd name="T8" fmla="*/ 74 w 74"/>
                  <a:gd name="T9" fmla="*/ 22 h 22"/>
                  <a:gd name="T10" fmla="*/ 6 w 74"/>
                  <a:gd name="T11" fmla="*/ 16 h 22"/>
                  <a:gd name="T12" fmla="*/ 68 w 74"/>
                  <a:gd name="T13" fmla="*/ 16 h 22"/>
                  <a:gd name="T14" fmla="*/ 68 w 74"/>
                  <a:gd name="T15" fmla="*/ 6 h 22"/>
                  <a:gd name="T16" fmla="*/ 6 w 74"/>
                  <a:gd name="T17" fmla="*/ 6 h 22"/>
                  <a:gd name="T18" fmla="*/ 6 w 74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22">
                    <a:moveTo>
                      <a:pt x="74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2"/>
                    </a:lnTo>
                    <a:close/>
                    <a:moveTo>
                      <a:pt x="6" y="16"/>
                    </a:moveTo>
                    <a:lnTo>
                      <a:pt x="68" y="16"/>
                    </a:lnTo>
                    <a:lnTo>
                      <a:pt x="68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6" name="Freeform 1682"/>
              <p:cNvSpPr>
                <a:spLocks/>
              </p:cNvSpPr>
              <p:nvPr/>
            </p:nvSpPr>
            <p:spPr bwMode="auto">
              <a:xfrm>
                <a:off x="3503" y="2262"/>
                <a:ext cx="118" cy="186"/>
              </a:xfrm>
              <a:custGeom>
                <a:avLst/>
                <a:gdLst>
                  <a:gd name="T0" fmla="*/ 0 w 118"/>
                  <a:gd name="T1" fmla="*/ 8 h 186"/>
                  <a:gd name="T2" fmla="*/ 102 w 118"/>
                  <a:gd name="T3" fmla="*/ 186 h 186"/>
                  <a:gd name="T4" fmla="*/ 118 w 118"/>
                  <a:gd name="T5" fmla="*/ 176 h 186"/>
                  <a:gd name="T6" fmla="*/ 14 w 118"/>
                  <a:gd name="T7" fmla="*/ 0 h 186"/>
                  <a:gd name="T8" fmla="*/ 0 w 118"/>
                  <a:gd name="T9" fmla="*/ 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186">
                    <a:moveTo>
                      <a:pt x="0" y="8"/>
                    </a:moveTo>
                    <a:lnTo>
                      <a:pt x="102" y="186"/>
                    </a:lnTo>
                    <a:lnTo>
                      <a:pt x="118" y="176"/>
                    </a:lnTo>
                    <a:lnTo>
                      <a:pt x="14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7" name="Freeform 1683"/>
              <p:cNvSpPr>
                <a:spLocks noEditPoints="1"/>
              </p:cNvSpPr>
              <p:nvPr/>
            </p:nvSpPr>
            <p:spPr bwMode="auto">
              <a:xfrm>
                <a:off x="3499" y="2258"/>
                <a:ext cx="126" cy="194"/>
              </a:xfrm>
              <a:custGeom>
                <a:avLst/>
                <a:gdLst>
                  <a:gd name="T0" fmla="*/ 106 w 126"/>
                  <a:gd name="T1" fmla="*/ 194 h 194"/>
                  <a:gd name="T2" fmla="*/ 0 w 126"/>
                  <a:gd name="T3" fmla="*/ 10 h 194"/>
                  <a:gd name="T4" fmla="*/ 20 w 126"/>
                  <a:gd name="T5" fmla="*/ 0 h 194"/>
                  <a:gd name="T6" fmla="*/ 126 w 126"/>
                  <a:gd name="T7" fmla="*/ 180 h 194"/>
                  <a:gd name="T8" fmla="*/ 106 w 126"/>
                  <a:gd name="T9" fmla="*/ 194 h 194"/>
                  <a:gd name="T10" fmla="*/ 8 w 126"/>
                  <a:gd name="T11" fmla="*/ 12 h 194"/>
                  <a:gd name="T12" fmla="*/ 108 w 126"/>
                  <a:gd name="T13" fmla="*/ 186 h 194"/>
                  <a:gd name="T14" fmla="*/ 118 w 126"/>
                  <a:gd name="T15" fmla="*/ 178 h 194"/>
                  <a:gd name="T16" fmla="*/ 18 w 126"/>
                  <a:gd name="T17" fmla="*/ 8 h 194"/>
                  <a:gd name="T18" fmla="*/ 8 w 126"/>
                  <a:gd name="T19" fmla="*/ 1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194">
                    <a:moveTo>
                      <a:pt x="106" y="194"/>
                    </a:moveTo>
                    <a:lnTo>
                      <a:pt x="0" y="10"/>
                    </a:lnTo>
                    <a:lnTo>
                      <a:pt x="20" y="0"/>
                    </a:lnTo>
                    <a:lnTo>
                      <a:pt x="126" y="180"/>
                    </a:lnTo>
                    <a:lnTo>
                      <a:pt x="106" y="194"/>
                    </a:lnTo>
                    <a:close/>
                    <a:moveTo>
                      <a:pt x="8" y="12"/>
                    </a:moveTo>
                    <a:lnTo>
                      <a:pt x="108" y="186"/>
                    </a:lnTo>
                    <a:lnTo>
                      <a:pt x="118" y="178"/>
                    </a:lnTo>
                    <a:lnTo>
                      <a:pt x="18" y="8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8" name="Rectangle 1684"/>
              <p:cNvSpPr>
                <a:spLocks noChangeArrowheads="1"/>
              </p:cNvSpPr>
              <p:nvPr/>
            </p:nvSpPr>
            <p:spPr bwMode="auto">
              <a:xfrm>
                <a:off x="3455" y="2252"/>
                <a:ext cx="64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499" name="Freeform 1685"/>
              <p:cNvSpPr>
                <a:spLocks noEditPoints="1"/>
              </p:cNvSpPr>
              <p:nvPr/>
            </p:nvSpPr>
            <p:spPr bwMode="auto">
              <a:xfrm>
                <a:off x="3451" y="2248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6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6 w 72"/>
                  <a:gd name="T17" fmla="*/ 6 h 22"/>
                  <a:gd name="T18" fmla="*/ 6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6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0" name="Rectangle 1686"/>
              <p:cNvSpPr>
                <a:spLocks noChangeArrowheads="1"/>
              </p:cNvSpPr>
              <p:nvPr/>
            </p:nvSpPr>
            <p:spPr bwMode="auto">
              <a:xfrm>
                <a:off x="3201" y="2456"/>
                <a:ext cx="84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1" name="Freeform 1687"/>
              <p:cNvSpPr>
                <a:spLocks noEditPoints="1"/>
              </p:cNvSpPr>
              <p:nvPr/>
            </p:nvSpPr>
            <p:spPr bwMode="auto">
              <a:xfrm>
                <a:off x="3199" y="2452"/>
                <a:ext cx="90" cy="94"/>
              </a:xfrm>
              <a:custGeom>
                <a:avLst/>
                <a:gdLst>
                  <a:gd name="T0" fmla="*/ 90 w 90"/>
                  <a:gd name="T1" fmla="*/ 94 h 94"/>
                  <a:gd name="T2" fmla="*/ 0 w 90"/>
                  <a:gd name="T3" fmla="*/ 94 h 94"/>
                  <a:gd name="T4" fmla="*/ 0 w 90"/>
                  <a:gd name="T5" fmla="*/ 0 h 94"/>
                  <a:gd name="T6" fmla="*/ 90 w 90"/>
                  <a:gd name="T7" fmla="*/ 0 h 94"/>
                  <a:gd name="T8" fmla="*/ 90 w 90"/>
                  <a:gd name="T9" fmla="*/ 94 h 94"/>
                  <a:gd name="T10" fmla="*/ 6 w 90"/>
                  <a:gd name="T11" fmla="*/ 88 h 94"/>
                  <a:gd name="T12" fmla="*/ 84 w 90"/>
                  <a:gd name="T13" fmla="*/ 88 h 94"/>
                  <a:gd name="T14" fmla="*/ 84 w 90"/>
                  <a:gd name="T15" fmla="*/ 6 h 94"/>
                  <a:gd name="T16" fmla="*/ 6 w 90"/>
                  <a:gd name="T17" fmla="*/ 6 h 94"/>
                  <a:gd name="T18" fmla="*/ 6 w 90"/>
                  <a:gd name="T19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94">
                    <a:moveTo>
                      <a:pt x="90" y="94"/>
                    </a:moveTo>
                    <a:lnTo>
                      <a:pt x="0" y="94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90" y="94"/>
                    </a:lnTo>
                    <a:close/>
                    <a:moveTo>
                      <a:pt x="6" y="88"/>
                    </a:moveTo>
                    <a:lnTo>
                      <a:pt x="84" y="88"/>
                    </a:lnTo>
                    <a:lnTo>
                      <a:pt x="84" y="6"/>
                    </a:lnTo>
                    <a:lnTo>
                      <a:pt x="6" y="6"/>
                    </a:lnTo>
                    <a:lnTo>
                      <a:pt x="6" y="8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2" name="Rectangle 1688"/>
              <p:cNvSpPr>
                <a:spLocks noChangeArrowheads="1"/>
              </p:cNvSpPr>
              <p:nvPr/>
            </p:nvSpPr>
            <p:spPr bwMode="auto">
              <a:xfrm>
                <a:off x="3269" y="2524"/>
                <a:ext cx="21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3" name="Freeform 1689"/>
              <p:cNvSpPr>
                <a:spLocks noEditPoints="1"/>
              </p:cNvSpPr>
              <p:nvPr/>
            </p:nvSpPr>
            <p:spPr bwMode="auto">
              <a:xfrm>
                <a:off x="3265" y="2522"/>
                <a:ext cx="224" cy="24"/>
              </a:xfrm>
              <a:custGeom>
                <a:avLst/>
                <a:gdLst>
                  <a:gd name="T0" fmla="*/ 224 w 224"/>
                  <a:gd name="T1" fmla="*/ 24 h 24"/>
                  <a:gd name="T2" fmla="*/ 0 w 224"/>
                  <a:gd name="T3" fmla="*/ 24 h 24"/>
                  <a:gd name="T4" fmla="*/ 0 w 224"/>
                  <a:gd name="T5" fmla="*/ 0 h 24"/>
                  <a:gd name="T6" fmla="*/ 224 w 224"/>
                  <a:gd name="T7" fmla="*/ 0 h 24"/>
                  <a:gd name="T8" fmla="*/ 224 w 224"/>
                  <a:gd name="T9" fmla="*/ 24 h 24"/>
                  <a:gd name="T10" fmla="*/ 6 w 224"/>
                  <a:gd name="T11" fmla="*/ 18 h 24"/>
                  <a:gd name="T12" fmla="*/ 220 w 224"/>
                  <a:gd name="T13" fmla="*/ 18 h 24"/>
                  <a:gd name="T14" fmla="*/ 220 w 224"/>
                  <a:gd name="T15" fmla="*/ 6 h 24"/>
                  <a:gd name="T16" fmla="*/ 6 w 224"/>
                  <a:gd name="T17" fmla="*/ 6 h 24"/>
                  <a:gd name="T18" fmla="*/ 6 w 224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4" h="24">
                    <a:moveTo>
                      <a:pt x="224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224" y="0"/>
                    </a:lnTo>
                    <a:lnTo>
                      <a:pt x="224" y="24"/>
                    </a:lnTo>
                    <a:close/>
                    <a:moveTo>
                      <a:pt x="6" y="18"/>
                    </a:moveTo>
                    <a:lnTo>
                      <a:pt x="220" y="18"/>
                    </a:lnTo>
                    <a:lnTo>
                      <a:pt x="220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4" name="Rectangle 1690"/>
              <p:cNvSpPr>
                <a:spLocks noChangeArrowheads="1"/>
              </p:cNvSpPr>
              <p:nvPr/>
            </p:nvSpPr>
            <p:spPr bwMode="auto">
              <a:xfrm>
                <a:off x="3471" y="2524"/>
                <a:ext cx="16" cy="172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5" name="Freeform 1691"/>
              <p:cNvSpPr>
                <a:spLocks noEditPoints="1"/>
              </p:cNvSpPr>
              <p:nvPr/>
            </p:nvSpPr>
            <p:spPr bwMode="auto">
              <a:xfrm>
                <a:off x="3467" y="2522"/>
                <a:ext cx="22" cy="176"/>
              </a:xfrm>
              <a:custGeom>
                <a:avLst/>
                <a:gdLst>
                  <a:gd name="T0" fmla="*/ 22 w 22"/>
                  <a:gd name="T1" fmla="*/ 176 h 176"/>
                  <a:gd name="T2" fmla="*/ 0 w 22"/>
                  <a:gd name="T3" fmla="*/ 176 h 176"/>
                  <a:gd name="T4" fmla="*/ 0 w 22"/>
                  <a:gd name="T5" fmla="*/ 0 h 176"/>
                  <a:gd name="T6" fmla="*/ 22 w 22"/>
                  <a:gd name="T7" fmla="*/ 0 h 176"/>
                  <a:gd name="T8" fmla="*/ 22 w 22"/>
                  <a:gd name="T9" fmla="*/ 176 h 176"/>
                  <a:gd name="T10" fmla="*/ 6 w 22"/>
                  <a:gd name="T11" fmla="*/ 170 h 176"/>
                  <a:gd name="T12" fmla="*/ 18 w 22"/>
                  <a:gd name="T13" fmla="*/ 170 h 176"/>
                  <a:gd name="T14" fmla="*/ 18 w 22"/>
                  <a:gd name="T15" fmla="*/ 6 h 176"/>
                  <a:gd name="T16" fmla="*/ 6 w 22"/>
                  <a:gd name="T17" fmla="*/ 6 h 176"/>
                  <a:gd name="T18" fmla="*/ 6 w 22"/>
                  <a:gd name="T19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76">
                    <a:moveTo>
                      <a:pt x="22" y="176"/>
                    </a:moveTo>
                    <a:lnTo>
                      <a:pt x="0" y="17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176"/>
                    </a:lnTo>
                    <a:close/>
                    <a:moveTo>
                      <a:pt x="6" y="170"/>
                    </a:moveTo>
                    <a:lnTo>
                      <a:pt x="18" y="170"/>
                    </a:lnTo>
                    <a:lnTo>
                      <a:pt x="18" y="6"/>
                    </a:lnTo>
                    <a:lnTo>
                      <a:pt x="6" y="6"/>
                    </a:lnTo>
                    <a:lnTo>
                      <a:pt x="6" y="17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6" name="Rectangle 1692"/>
              <p:cNvSpPr>
                <a:spLocks noChangeArrowheads="1"/>
              </p:cNvSpPr>
              <p:nvPr/>
            </p:nvSpPr>
            <p:spPr bwMode="auto">
              <a:xfrm>
                <a:off x="3385" y="2628"/>
                <a:ext cx="18" cy="6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7" name="Freeform 1693"/>
              <p:cNvSpPr>
                <a:spLocks noEditPoints="1"/>
              </p:cNvSpPr>
              <p:nvPr/>
            </p:nvSpPr>
            <p:spPr bwMode="auto">
              <a:xfrm>
                <a:off x="3383" y="2624"/>
                <a:ext cx="24" cy="74"/>
              </a:xfrm>
              <a:custGeom>
                <a:avLst/>
                <a:gdLst>
                  <a:gd name="T0" fmla="*/ 24 w 24"/>
                  <a:gd name="T1" fmla="*/ 74 h 74"/>
                  <a:gd name="T2" fmla="*/ 0 w 24"/>
                  <a:gd name="T3" fmla="*/ 74 h 74"/>
                  <a:gd name="T4" fmla="*/ 0 w 24"/>
                  <a:gd name="T5" fmla="*/ 0 h 74"/>
                  <a:gd name="T6" fmla="*/ 24 w 24"/>
                  <a:gd name="T7" fmla="*/ 0 h 74"/>
                  <a:gd name="T8" fmla="*/ 24 w 24"/>
                  <a:gd name="T9" fmla="*/ 74 h 74"/>
                  <a:gd name="T10" fmla="*/ 6 w 24"/>
                  <a:gd name="T11" fmla="*/ 68 h 74"/>
                  <a:gd name="T12" fmla="*/ 18 w 24"/>
                  <a:gd name="T13" fmla="*/ 68 h 74"/>
                  <a:gd name="T14" fmla="*/ 18 w 24"/>
                  <a:gd name="T15" fmla="*/ 6 h 74"/>
                  <a:gd name="T16" fmla="*/ 6 w 24"/>
                  <a:gd name="T17" fmla="*/ 6 h 74"/>
                  <a:gd name="T18" fmla="*/ 6 w 24"/>
                  <a:gd name="T19" fmla="*/ 6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24" y="74"/>
                    </a:moveTo>
                    <a:lnTo>
                      <a:pt x="0" y="74"/>
                    </a:lnTo>
                    <a:lnTo>
                      <a:pt x="0" y="0"/>
                    </a:lnTo>
                    <a:lnTo>
                      <a:pt x="24" y="0"/>
                    </a:lnTo>
                    <a:lnTo>
                      <a:pt x="24" y="74"/>
                    </a:lnTo>
                    <a:close/>
                    <a:moveTo>
                      <a:pt x="6" y="68"/>
                    </a:moveTo>
                    <a:lnTo>
                      <a:pt x="18" y="68"/>
                    </a:lnTo>
                    <a:lnTo>
                      <a:pt x="18" y="6"/>
                    </a:lnTo>
                    <a:lnTo>
                      <a:pt x="6" y="6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8" name="Freeform 1694"/>
              <p:cNvSpPr>
                <a:spLocks/>
              </p:cNvSpPr>
              <p:nvPr/>
            </p:nvSpPr>
            <p:spPr bwMode="auto">
              <a:xfrm>
                <a:off x="3401" y="2300"/>
                <a:ext cx="6" cy="126"/>
              </a:xfrm>
              <a:custGeom>
                <a:avLst/>
                <a:gdLst>
                  <a:gd name="T0" fmla="*/ 2 w 6"/>
                  <a:gd name="T1" fmla="*/ 126 h 126"/>
                  <a:gd name="T2" fmla="*/ 2 w 6"/>
                  <a:gd name="T3" fmla="*/ 126 h 126"/>
                  <a:gd name="T4" fmla="*/ 0 w 6"/>
                  <a:gd name="T5" fmla="*/ 126 h 126"/>
                  <a:gd name="T6" fmla="*/ 0 w 6"/>
                  <a:gd name="T7" fmla="*/ 122 h 126"/>
                  <a:gd name="T8" fmla="*/ 0 w 6"/>
                  <a:gd name="T9" fmla="*/ 2 h 126"/>
                  <a:gd name="T10" fmla="*/ 0 w 6"/>
                  <a:gd name="T11" fmla="*/ 2 h 126"/>
                  <a:gd name="T12" fmla="*/ 0 w 6"/>
                  <a:gd name="T13" fmla="*/ 0 h 126"/>
                  <a:gd name="T14" fmla="*/ 2 w 6"/>
                  <a:gd name="T15" fmla="*/ 0 h 126"/>
                  <a:gd name="T16" fmla="*/ 2 w 6"/>
                  <a:gd name="T17" fmla="*/ 0 h 126"/>
                  <a:gd name="T18" fmla="*/ 4 w 6"/>
                  <a:gd name="T19" fmla="*/ 0 h 126"/>
                  <a:gd name="T20" fmla="*/ 6 w 6"/>
                  <a:gd name="T21" fmla="*/ 2 h 126"/>
                  <a:gd name="T22" fmla="*/ 6 w 6"/>
                  <a:gd name="T23" fmla="*/ 122 h 126"/>
                  <a:gd name="T24" fmla="*/ 6 w 6"/>
                  <a:gd name="T25" fmla="*/ 122 h 126"/>
                  <a:gd name="T26" fmla="*/ 4 w 6"/>
                  <a:gd name="T27" fmla="*/ 126 h 126"/>
                  <a:gd name="T28" fmla="*/ 2 w 6"/>
                  <a:gd name="T29" fmla="*/ 126 h 126"/>
                  <a:gd name="T30" fmla="*/ 2 w 6"/>
                  <a:gd name="T3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26">
                    <a:moveTo>
                      <a:pt x="2" y="126"/>
                    </a:moveTo>
                    <a:lnTo>
                      <a:pt x="2" y="126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6" y="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4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09" name="Rectangle 1695"/>
              <p:cNvSpPr>
                <a:spLocks noChangeArrowheads="1"/>
              </p:cNvSpPr>
              <p:nvPr/>
            </p:nvSpPr>
            <p:spPr bwMode="auto">
              <a:xfrm>
                <a:off x="3201" y="2610"/>
                <a:ext cx="202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0" name="Freeform 1696"/>
              <p:cNvSpPr>
                <a:spLocks noEditPoints="1"/>
              </p:cNvSpPr>
              <p:nvPr/>
            </p:nvSpPr>
            <p:spPr bwMode="auto">
              <a:xfrm>
                <a:off x="3199" y="2608"/>
                <a:ext cx="208" cy="22"/>
              </a:xfrm>
              <a:custGeom>
                <a:avLst/>
                <a:gdLst>
                  <a:gd name="T0" fmla="*/ 208 w 208"/>
                  <a:gd name="T1" fmla="*/ 22 h 22"/>
                  <a:gd name="T2" fmla="*/ 0 w 208"/>
                  <a:gd name="T3" fmla="*/ 22 h 22"/>
                  <a:gd name="T4" fmla="*/ 0 w 208"/>
                  <a:gd name="T5" fmla="*/ 0 h 22"/>
                  <a:gd name="T6" fmla="*/ 208 w 208"/>
                  <a:gd name="T7" fmla="*/ 0 h 22"/>
                  <a:gd name="T8" fmla="*/ 208 w 208"/>
                  <a:gd name="T9" fmla="*/ 22 h 22"/>
                  <a:gd name="T10" fmla="*/ 6 w 208"/>
                  <a:gd name="T11" fmla="*/ 16 h 22"/>
                  <a:gd name="T12" fmla="*/ 202 w 208"/>
                  <a:gd name="T13" fmla="*/ 16 h 22"/>
                  <a:gd name="T14" fmla="*/ 202 w 208"/>
                  <a:gd name="T15" fmla="*/ 6 h 22"/>
                  <a:gd name="T16" fmla="*/ 6 w 208"/>
                  <a:gd name="T17" fmla="*/ 6 h 22"/>
                  <a:gd name="T18" fmla="*/ 6 w 208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8" h="22">
                    <a:moveTo>
                      <a:pt x="208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208" y="0"/>
                    </a:lnTo>
                    <a:lnTo>
                      <a:pt x="208" y="22"/>
                    </a:lnTo>
                    <a:close/>
                    <a:moveTo>
                      <a:pt x="6" y="16"/>
                    </a:moveTo>
                    <a:lnTo>
                      <a:pt x="202" y="16"/>
                    </a:lnTo>
                    <a:lnTo>
                      <a:pt x="202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1" name="Rectangle 1697"/>
              <p:cNvSpPr>
                <a:spLocks noChangeArrowheads="1"/>
              </p:cNvSpPr>
              <p:nvPr/>
            </p:nvSpPr>
            <p:spPr bwMode="auto">
              <a:xfrm>
                <a:off x="3235" y="2628"/>
                <a:ext cx="16" cy="23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2" name="Freeform 1698"/>
              <p:cNvSpPr>
                <a:spLocks noEditPoints="1"/>
              </p:cNvSpPr>
              <p:nvPr/>
            </p:nvSpPr>
            <p:spPr bwMode="auto">
              <a:xfrm>
                <a:off x="3233" y="2624"/>
                <a:ext cx="22" cy="246"/>
              </a:xfrm>
              <a:custGeom>
                <a:avLst/>
                <a:gdLst>
                  <a:gd name="T0" fmla="*/ 22 w 22"/>
                  <a:gd name="T1" fmla="*/ 246 h 246"/>
                  <a:gd name="T2" fmla="*/ 0 w 22"/>
                  <a:gd name="T3" fmla="*/ 246 h 246"/>
                  <a:gd name="T4" fmla="*/ 0 w 22"/>
                  <a:gd name="T5" fmla="*/ 0 h 246"/>
                  <a:gd name="T6" fmla="*/ 22 w 22"/>
                  <a:gd name="T7" fmla="*/ 0 h 246"/>
                  <a:gd name="T8" fmla="*/ 22 w 22"/>
                  <a:gd name="T9" fmla="*/ 246 h 246"/>
                  <a:gd name="T10" fmla="*/ 6 w 22"/>
                  <a:gd name="T11" fmla="*/ 240 h 246"/>
                  <a:gd name="T12" fmla="*/ 16 w 22"/>
                  <a:gd name="T13" fmla="*/ 240 h 246"/>
                  <a:gd name="T14" fmla="*/ 16 w 22"/>
                  <a:gd name="T15" fmla="*/ 6 h 246"/>
                  <a:gd name="T16" fmla="*/ 6 w 22"/>
                  <a:gd name="T17" fmla="*/ 6 h 246"/>
                  <a:gd name="T18" fmla="*/ 6 w 22"/>
                  <a:gd name="T19" fmla="*/ 24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6">
                    <a:moveTo>
                      <a:pt x="22" y="246"/>
                    </a:moveTo>
                    <a:lnTo>
                      <a:pt x="0" y="24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246"/>
                    </a:lnTo>
                    <a:close/>
                    <a:moveTo>
                      <a:pt x="6" y="240"/>
                    </a:moveTo>
                    <a:lnTo>
                      <a:pt x="16" y="240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6" y="24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3" name="Rectangle 1699"/>
              <p:cNvSpPr>
                <a:spLocks noChangeArrowheads="1"/>
              </p:cNvSpPr>
              <p:nvPr/>
            </p:nvSpPr>
            <p:spPr bwMode="auto">
              <a:xfrm>
                <a:off x="3363" y="2628"/>
                <a:ext cx="22" cy="102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4" name="Rectangle 1700"/>
              <p:cNvSpPr>
                <a:spLocks noChangeArrowheads="1"/>
              </p:cNvSpPr>
              <p:nvPr/>
            </p:nvSpPr>
            <p:spPr bwMode="auto">
              <a:xfrm>
                <a:off x="3489" y="2456"/>
                <a:ext cx="22" cy="27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5" name="Rectangle 1701"/>
              <p:cNvSpPr>
                <a:spLocks noChangeArrowheads="1"/>
              </p:cNvSpPr>
              <p:nvPr/>
            </p:nvSpPr>
            <p:spPr bwMode="auto">
              <a:xfrm>
                <a:off x="3353" y="2456"/>
                <a:ext cx="166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6" name="Freeform 1702"/>
              <p:cNvSpPr>
                <a:spLocks noEditPoints="1"/>
              </p:cNvSpPr>
              <p:nvPr/>
            </p:nvSpPr>
            <p:spPr bwMode="auto">
              <a:xfrm>
                <a:off x="3351" y="2452"/>
                <a:ext cx="172" cy="24"/>
              </a:xfrm>
              <a:custGeom>
                <a:avLst/>
                <a:gdLst>
                  <a:gd name="T0" fmla="*/ 172 w 172"/>
                  <a:gd name="T1" fmla="*/ 24 h 24"/>
                  <a:gd name="T2" fmla="*/ 0 w 172"/>
                  <a:gd name="T3" fmla="*/ 24 h 24"/>
                  <a:gd name="T4" fmla="*/ 0 w 172"/>
                  <a:gd name="T5" fmla="*/ 0 h 24"/>
                  <a:gd name="T6" fmla="*/ 172 w 172"/>
                  <a:gd name="T7" fmla="*/ 0 h 24"/>
                  <a:gd name="T8" fmla="*/ 172 w 172"/>
                  <a:gd name="T9" fmla="*/ 24 h 24"/>
                  <a:gd name="T10" fmla="*/ 4 w 172"/>
                  <a:gd name="T11" fmla="*/ 18 h 24"/>
                  <a:gd name="T12" fmla="*/ 166 w 172"/>
                  <a:gd name="T13" fmla="*/ 18 h 24"/>
                  <a:gd name="T14" fmla="*/ 166 w 172"/>
                  <a:gd name="T15" fmla="*/ 6 h 24"/>
                  <a:gd name="T16" fmla="*/ 4 w 172"/>
                  <a:gd name="T17" fmla="*/ 6 h 24"/>
                  <a:gd name="T18" fmla="*/ 4 w 172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2" h="24">
                    <a:moveTo>
                      <a:pt x="172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172" y="0"/>
                    </a:lnTo>
                    <a:lnTo>
                      <a:pt x="172" y="24"/>
                    </a:lnTo>
                    <a:close/>
                    <a:moveTo>
                      <a:pt x="4" y="18"/>
                    </a:moveTo>
                    <a:lnTo>
                      <a:pt x="166" y="18"/>
                    </a:lnTo>
                    <a:lnTo>
                      <a:pt x="166" y="6"/>
                    </a:lnTo>
                    <a:lnTo>
                      <a:pt x="4" y="6"/>
                    </a:lnTo>
                    <a:lnTo>
                      <a:pt x="4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7" name="Rectangle 1703"/>
              <p:cNvSpPr>
                <a:spLocks noChangeArrowheads="1"/>
              </p:cNvSpPr>
              <p:nvPr/>
            </p:nvSpPr>
            <p:spPr bwMode="auto">
              <a:xfrm>
                <a:off x="3357" y="2474"/>
                <a:ext cx="24" cy="50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8" name="Rectangle 1704"/>
              <p:cNvSpPr>
                <a:spLocks noChangeArrowheads="1"/>
              </p:cNvSpPr>
              <p:nvPr/>
            </p:nvSpPr>
            <p:spPr bwMode="auto">
              <a:xfrm>
                <a:off x="3369" y="2730"/>
                <a:ext cx="134" cy="52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19" name="Freeform 1705"/>
              <p:cNvSpPr>
                <a:spLocks noEditPoints="1"/>
              </p:cNvSpPr>
              <p:nvPr/>
            </p:nvSpPr>
            <p:spPr bwMode="auto">
              <a:xfrm>
                <a:off x="3367" y="2726"/>
                <a:ext cx="140" cy="58"/>
              </a:xfrm>
              <a:custGeom>
                <a:avLst/>
                <a:gdLst>
                  <a:gd name="T0" fmla="*/ 140 w 140"/>
                  <a:gd name="T1" fmla="*/ 58 h 58"/>
                  <a:gd name="T2" fmla="*/ 0 w 140"/>
                  <a:gd name="T3" fmla="*/ 58 h 58"/>
                  <a:gd name="T4" fmla="*/ 0 w 140"/>
                  <a:gd name="T5" fmla="*/ 0 h 58"/>
                  <a:gd name="T6" fmla="*/ 140 w 140"/>
                  <a:gd name="T7" fmla="*/ 0 h 58"/>
                  <a:gd name="T8" fmla="*/ 140 w 140"/>
                  <a:gd name="T9" fmla="*/ 58 h 58"/>
                  <a:gd name="T10" fmla="*/ 6 w 140"/>
                  <a:gd name="T11" fmla="*/ 54 h 58"/>
                  <a:gd name="T12" fmla="*/ 134 w 140"/>
                  <a:gd name="T13" fmla="*/ 54 h 58"/>
                  <a:gd name="T14" fmla="*/ 134 w 140"/>
                  <a:gd name="T15" fmla="*/ 6 h 58"/>
                  <a:gd name="T16" fmla="*/ 6 w 140"/>
                  <a:gd name="T17" fmla="*/ 6 h 58"/>
                  <a:gd name="T18" fmla="*/ 6 w 140"/>
                  <a:gd name="T19" fmla="*/ 5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0" h="58">
                    <a:moveTo>
                      <a:pt x="140" y="58"/>
                    </a:moveTo>
                    <a:lnTo>
                      <a:pt x="0" y="58"/>
                    </a:lnTo>
                    <a:lnTo>
                      <a:pt x="0" y="0"/>
                    </a:lnTo>
                    <a:lnTo>
                      <a:pt x="140" y="0"/>
                    </a:lnTo>
                    <a:lnTo>
                      <a:pt x="140" y="58"/>
                    </a:lnTo>
                    <a:close/>
                    <a:moveTo>
                      <a:pt x="6" y="54"/>
                    </a:moveTo>
                    <a:lnTo>
                      <a:pt x="134" y="54"/>
                    </a:lnTo>
                    <a:lnTo>
                      <a:pt x="134" y="6"/>
                    </a:lnTo>
                    <a:lnTo>
                      <a:pt x="6" y="6"/>
                    </a:lnTo>
                    <a:lnTo>
                      <a:pt x="6" y="5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0" name="Rectangle 1706"/>
              <p:cNvSpPr>
                <a:spLocks noChangeArrowheads="1"/>
              </p:cNvSpPr>
              <p:nvPr/>
            </p:nvSpPr>
            <p:spPr bwMode="auto">
              <a:xfrm>
                <a:off x="3419" y="2782"/>
                <a:ext cx="36" cy="50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1" name="Freeform 1707"/>
              <p:cNvSpPr>
                <a:spLocks noEditPoints="1"/>
              </p:cNvSpPr>
              <p:nvPr/>
            </p:nvSpPr>
            <p:spPr bwMode="auto">
              <a:xfrm>
                <a:off x="3417" y="2780"/>
                <a:ext cx="40" cy="56"/>
              </a:xfrm>
              <a:custGeom>
                <a:avLst/>
                <a:gdLst>
                  <a:gd name="T0" fmla="*/ 40 w 40"/>
                  <a:gd name="T1" fmla="*/ 56 h 56"/>
                  <a:gd name="T2" fmla="*/ 0 w 40"/>
                  <a:gd name="T3" fmla="*/ 56 h 56"/>
                  <a:gd name="T4" fmla="*/ 0 w 40"/>
                  <a:gd name="T5" fmla="*/ 0 h 56"/>
                  <a:gd name="T6" fmla="*/ 40 w 40"/>
                  <a:gd name="T7" fmla="*/ 0 h 56"/>
                  <a:gd name="T8" fmla="*/ 40 w 40"/>
                  <a:gd name="T9" fmla="*/ 56 h 56"/>
                  <a:gd name="T10" fmla="*/ 6 w 40"/>
                  <a:gd name="T11" fmla="*/ 50 h 56"/>
                  <a:gd name="T12" fmla="*/ 34 w 40"/>
                  <a:gd name="T13" fmla="*/ 50 h 56"/>
                  <a:gd name="T14" fmla="*/ 34 w 40"/>
                  <a:gd name="T15" fmla="*/ 4 h 56"/>
                  <a:gd name="T16" fmla="*/ 6 w 40"/>
                  <a:gd name="T17" fmla="*/ 4 h 56"/>
                  <a:gd name="T18" fmla="*/ 6 w 40"/>
                  <a:gd name="T19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56">
                    <a:moveTo>
                      <a:pt x="40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56"/>
                    </a:lnTo>
                    <a:close/>
                    <a:moveTo>
                      <a:pt x="6" y="50"/>
                    </a:moveTo>
                    <a:lnTo>
                      <a:pt x="34" y="50"/>
                    </a:lnTo>
                    <a:lnTo>
                      <a:pt x="34" y="4"/>
                    </a:lnTo>
                    <a:lnTo>
                      <a:pt x="6" y="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2" name="Rectangle 1708"/>
              <p:cNvSpPr>
                <a:spLocks noChangeArrowheads="1"/>
              </p:cNvSpPr>
              <p:nvPr/>
            </p:nvSpPr>
            <p:spPr bwMode="auto">
              <a:xfrm>
                <a:off x="3353" y="2798"/>
                <a:ext cx="66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3" name="Freeform 1709"/>
              <p:cNvSpPr>
                <a:spLocks noEditPoints="1"/>
              </p:cNvSpPr>
              <p:nvPr/>
            </p:nvSpPr>
            <p:spPr bwMode="auto">
              <a:xfrm>
                <a:off x="3351" y="2796"/>
                <a:ext cx="72" cy="90"/>
              </a:xfrm>
              <a:custGeom>
                <a:avLst/>
                <a:gdLst>
                  <a:gd name="T0" fmla="*/ 72 w 72"/>
                  <a:gd name="T1" fmla="*/ 90 h 90"/>
                  <a:gd name="T2" fmla="*/ 0 w 72"/>
                  <a:gd name="T3" fmla="*/ 90 h 90"/>
                  <a:gd name="T4" fmla="*/ 0 w 72"/>
                  <a:gd name="T5" fmla="*/ 0 h 90"/>
                  <a:gd name="T6" fmla="*/ 72 w 72"/>
                  <a:gd name="T7" fmla="*/ 0 h 90"/>
                  <a:gd name="T8" fmla="*/ 72 w 72"/>
                  <a:gd name="T9" fmla="*/ 90 h 90"/>
                  <a:gd name="T10" fmla="*/ 4 w 72"/>
                  <a:gd name="T11" fmla="*/ 84 h 90"/>
                  <a:gd name="T12" fmla="*/ 66 w 72"/>
                  <a:gd name="T13" fmla="*/ 84 h 90"/>
                  <a:gd name="T14" fmla="*/ 66 w 72"/>
                  <a:gd name="T15" fmla="*/ 6 h 90"/>
                  <a:gd name="T16" fmla="*/ 4 w 72"/>
                  <a:gd name="T17" fmla="*/ 6 h 90"/>
                  <a:gd name="T18" fmla="*/ 4 w 72"/>
                  <a:gd name="T19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90">
                    <a:moveTo>
                      <a:pt x="72" y="90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0"/>
                    </a:lnTo>
                    <a:close/>
                    <a:moveTo>
                      <a:pt x="4" y="84"/>
                    </a:moveTo>
                    <a:lnTo>
                      <a:pt x="66" y="84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8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4" name="Rectangle 1710"/>
              <p:cNvSpPr>
                <a:spLocks noChangeArrowheads="1"/>
              </p:cNvSpPr>
              <p:nvPr/>
            </p:nvSpPr>
            <p:spPr bwMode="auto">
              <a:xfrm>
                <a:off x="3455" y="2798"/>
                <a:ext cx="64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5" name="Freeform 1711"/>
              <p:cNvSpPr>
                <a:spLocks noEditPoints="1"/>
              </p:cNvSpPr>
              <p:nvPr/>
            </p:nvSpPr>
            <p:spPr bwMode="auto">
              <a:xfrm>
                <a:off x="3451" y="2796"/>
                <a:ext cx="72" cy="90"/>
              </a:xfrm>
              <a:custGeom>
                <a:avLst/>
                <a:gdLst>
                  <a:gd name="T0" fmla="*/ 72 w 72"/>
                  <a:gd name="T1" fmla="*/ 90 h 90"/>
                  <a:gd name="T2" fmla="*/ 0 w 72"/>
                  <a:gd name="T3" fmla="*/ 90 h 90"/>
                  <a:gd name="T4" fmla="*/ 0 w 72"/>
                  <a:gd name="T5" fmla="*/ 0 h 90"/>
                  <a:gd name="T6" fmla="*/ 72 w 72"/>
                  <a:gd name="T7" fmla="*/ 0 h 90"/>
                  <a:gd name="T8" fmla="*/ 72 w 72"/>
                  <a:gd name="T9" fmla="*/ 90 h 90"/>
                  <a:gd name="T10" fmla="*/ 6 w 72"/>
                  <a:gd name="T11" fmla="*/ 84 h 90"/>
                  <a:gd name="T12" fmla="*/ 66 w 72"/>
                  <a:gd name="T13" fmla="*/ 84 h 90"/>
                  <a:gd name="T14" fmla="*/ 66 w 72"/>
                  <a:gd name="T15" fmla="*/ 6 h 90"/>
                  <a:gd name="T16" fmla="*/ 6 w 72"/>
                  <a:gd name="T17" fmla="*/ 6 h 90"/>
                  <a:gd name="T18" fmla="*/ 6 w 72"/>
                  <a:gd name="T19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90">
                    <a:moveTo>
                      <a:pt x="72" y="90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0"/>
                    </a:lnTo>
                    <a:close/>
                    <a:moveTo>
                      <a:pt x="6" y="84"/>
                    </a:moveTo>
                    <a:lnTo>
                      <a:pt x="66" y="84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8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6" name="Rectangle 1712"/>
              <p:cNvSpPr>
                <a:spLocks noChangeArrowheads="1"/>
              </p:cNvSpPr>
              <p:nvPr/>
            </p:nvSpPr>
            <p:spPr bwMode="auto">
              <a:xfrm>
                <a:off x="3319" y="2884"/>
                <a:ext cx="234" cy="3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7" name="Freeform 1713"/>
              <p:cNvSpPr>
                <a:spLocks noEditPoints="1"/>
              </p:cNvSpPr>
              <p:nvPr/>
            </p:nvSpPr>
            <p:spPr bwMode="auto">
              <a:xfrm>
                <a:off x="3315" y="2880"/>
                <a:ext cx="242" cy="40"/>
              </a:xfrm>
              <a:custGeom>
                <a:avLst/>
                <a:gdLst>
                  <a:gd name="T0" fmla="*/ 242 w 242"/>
                  <a:gd name="T1" fmla="*/ 40 h 40"/>
                  <a:gd name="T2" fmla="*/ 0 w 242"/>
                  <a:gd name="T3" fmla="*/ 40 h 40"/>
                  <a:gd name="T4" fmla="*/ 0 w 242"/>
                  <a:gd name="T5" fmla="*/ 0 h 40"/>
                  <a:gd name="T6" fmla="*/ 242 w 242"/>
                  <a:gd name="T7" fmla="*/ 0 h 40"/>
                  <a:gd name="T8" fmla="*/ 242 w 242"/>
                  <a:gd name="T9" fmla="*/ 40 h 40"/>
                  <a:gd name="T10" fmla="*/ 6 w 242"/>
                  <a:gd name="T11" fmla="*/ 34 h 40"/>
                  <a:gd name="T12" fmla="*/ 236 w 242"/>
                  <a:gd name="T13" fmla="*/ 34 h 40"/>
                  <a:gd name="T14" fmla="*/ 236 w 242"/>
                  <a:gd name="T15" fmla="*/ 6 h 40"/>
                  <a:gd name="T16" fmla="*/ 6 w 242"/>
                  <a:gd name="T17" fmla="*/ 6 h 40"/>
                  <a:gd name="T18" fmla="*/ 6 w 242"/>
                  <a:gd name="T19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2" h="40">
                    <a:moveTo>
                      <a:pt x="242" y="40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242" y="0"/>
                    </a:lnTo>
                    <a:lnTo>
                      <a:pt x="242" y="40"/>
                    </a:lnTo>
                    <a:close/>
                    <a:moveTo>
                      <a:pt x="6" y="34"/>
                    </a:moveTo>
                    <a:lnTo>
                      <a:pt x="236" y="34"/>
                    </a:lnTo>
                    <a:lnTo>
                      <a:pt x="236" y="6"/>
                    </a:lnTo>
                    <a:lnTo>
                      <a:pt x="6" y="6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8" name="Rectangle 1714"/>
              <p:cNvSpPr>
                <a:spLocks noChangeArrowheads="1"/>
              </p:cNvSpPr>
              <p:nvPr/>
            </p:nvSpPr>
            <p:spPr bwMode="auto">
              <a:xfrm>
                <a:off x="3235" y="2866"/>
                <a:ext cx="11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29" name="Freeform 1715"/>
              <p:cNvSpPr>
                <a:spLocks noEditPoints="1"/>
              </p:cNvSpPr>
              <p:nvPr/>
            </p:nvSpPr>
            <p:spPr bwMode="auto">
              <a:xfrm>
                <a:off x="3233" y="2864"/>
                <a:ext cx="122" cy="22"/>
              </a:xfrm>
              <a:custGeom>
                <a:avLst/>
                <a:gdLst>
                  <a:gd name="T0" fmla="*/ 122 w 122"/>
                  <a:gd name="T1" fmla="*/ 22 h 22"/>
                  <a:gd name="T2" fmla="*/ 0 w 122"/>
                  <a:gd name="T3" fmla="*/ 22 h 22"/>
                  <a:gd name="T4" fmla="*/ 0 w 122"/>
                  <a:gd name="T5" fmla="*/ 0 h 22"/>
                  <a:gd name="T6" fmla="*/ 122 w 122"/>
                  <a:gd name="T7" fmla="*/ 0 h 22"/>
                  <a:gd name="T8" fmla="*/ 122 w 122"/>
                  <a:gd name="T9" fmla="*/ 22 h 22"/>
                  <a:gd name="T10" fmla="*/ 6 w 122"/>
                  <a:gd name="T11" fmla="*/ 16 h 22"/>
                  <a:gd name="T12" fmla="*/ 118 w 122"/>
                  <a:gd name="T13" fmla="*/ 16 h 22"/>
                  <a:gd name="T14" fmla="*/ 118 w 122"/>
                  <a:gd name="T15" fmla="*/ 6 h 22"/>
                  <a:gd name="T16" fmla="*/ 6 w 122"/>
                  <a:gd name="T17" fmla="*/ 6 h 22"/>
                  <a:gd name="T18" fmla="*/ 6 w 12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2" h="22">
                    <a:moveTo>
                      <a:pt x="12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22" y="0"/>
                    </a:lnTo>
                    <a:lnTo>
                      <a:pt x="122" y="22"/>
                    </a:lnTo>
                    <a:close/>
                    <a:moveTo>
                      <a:pt x="6" y="16"/>
                    </a:moveTo>
                    <a:lnTo>
                      <a:pt x="118" y="16"/>
                    </a:lnTo>
                    <a:lnTo>
                      <a:pt x="118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0" name="Rectangle 1716"/>
              <p:cNvSpPr>
                <a:spLocks noChangeArrowheads="1"/>
              </p:cNvSpPr>
              <p:nvPr/>
            </p:nvSpPr>
            <p:spPr bwMode="auto">
              <a:xfrm>
                <a:off x="3519" y="2866"/>
                <a:ext cx="102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1" name="Freeform 1717"/>
              <p:cNvSpPr>
                <a:spLocks noEditPoints="1"/>
              </p:cNvSpPr>
              <p:nvPr/>
            </p:nvSpPr>
            <p:spPr bwMode="auto">
              <a:xfrm>
                <a:off x="3517" y="2864"/>
                <a:ext cx="106" cy="22"/>
              </a:xfrm>
              <a:custGeom>
                <a:avLst/>
                <a:gdLst>
                  <a:gd name="T0" fmla="*/ 106 w 106"/>
                  <a:gd name="T1" fmla="*/ 22 h 22"/>
                  <a:gd name="T2" fmla="*/ 0 w 106"/>
                  <a:gd name="T3" fmla="*/ 22 h 22"/>
                  <a:gd name="T4" fmla="*/ 0 w 106"/>
                  <a:gd name="T5" fmla="*/ 0 h 22"/>
                  <a:gd name="T6" fmla="*/ 106 w 106"/>
                  <a:gd name="T7" fmla="*/ 0 h 22"/>
                  <a:gd name="T8" fmla="*/ 106 w 106"/>
                  <a:gd name="T9" fmla="*/ 22 h 22"/>
                  <a:gd name="T10" fmla="*/ 6 w 106"/>
                  <a:gd name="T11" fmla="*/ 16 h 22"/>
                  <a:gd name="T12" fmla="*/ 100 w 106"/>
                  <a:gd name="T13" fmla="*/ 16 h 22"/>
                  <a:gd name="T14" fmla="*/ 100 w 106"/>
                  <a:gd name="T15" fmla="*/ 6 h 22"/>
                  <a:gd name="T16" fmla="*/ 6 w 106"/>
                  <a:gd name="T17" fmla="*/ 6 h 22"/>
                  <a:gd name="T18" fmla="*/ 6 w 106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6" h="22">
                    <a:moveTo>
                      <a:pt x="106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06" y="0"/>
                    </a:lnTo>
                    <a:lnTo>
                      <a:pt x="106" y="22"/>
                    </a:lnTo>
                    <a:close/>
                    <a:moveTo>
                      <a:pt x="6" y="16"/>
                    </a:moveTo>
                    <a:lnTo>
                      <a:pt x="100" y="16"/>
                    </a:lnTo>
                    <a:lnTo>
                      <a:pt x="100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2" name="Rectangle 1718"/>
              <p:cNvSpPr>
                <a:spLocks noChangeArrowheads="1"/>
              </p:cNvSpPr>
              <p:nvPr/>
            </p:nvSpPr>
            <p:spPr bwMode="auto">
              <a:xfrm>
                <a:off x="3605" y="2628"/>
                <a:ext cx="16" cy="23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3" name="Freeform 1719"/>
              <p:cNvSpPr>
                <a:spLocks noEditPoints="1"/>
              </p:cNvSpPr>
              <p:nvPr/>
            </p:nvSpPr>
            <p:spPr bwMode="auto">
              <a:xfrm>
                <a:off x="3601" y="2624"/>
                <a:ext cx="22" cy="246"/>
              </a:xfrm>
              <a:custGeom>
                <a:avLst/>
                <a:gdLst>
                  <a:gd name="T0" fmla="*/ 22 w 22"/>
                  <a:gd name="T1" fmla="*/ 246 h 246"/>
                  <a:gd name="T2" fmla="*/ 0 w 22"/>
                  <a:gd name="T3" fmla="*/ 246 h 246"/>
                  <a:gd name="T4" fmla="*/ 0 w 22"/>
                  <a:gd name="T5" fmla="*/ 0 h 246"/>
                  <a:gd name="T6" fmla="*/ 22 w 22"/>
                  <a:gd name="T7" fmla="*/ 0 h 246"/>
                  <a:gd name="T8" fmla="*/ 22 w 22"/>
                  <a:gd name="T9" fmla="*/ 246 h 246"/>
                  <a:gd name="T10" fmla="*/ 6 w 22"/>
                  <a:gd name="T11" fmla="*/ 240 h 246"/>
                  <a:gd name="T12" fmla="*/ 16 w 22"/>
                  <a:gd name="T13" fmla="*/ 240 h 246"/>
                  <a:gd name="T14" fmla="*/ 16 w 22"/>
                  <a:gd name="T15" fmla="*/ 6 h 246"/>
                  <a:gd name="T16" fmla="*/ 6 w 22"/>
                  <a:gd name="T17" fmla="*/ 6 h 246"/>
                  <a:gd name="T18" fmla="*/ 6 w 22"/>
                  <a:gd name="T19" fmla="*/ 24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6">
                    <a:moveTo>
                      <a:pt x="22" y="246"/>
                    </a:moveTo>
                    <a:lnTo>
                      <a:pt x="0" y="24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246"/>
                    </a:lnTo>
                    <a:close/>
                    <a:moveTo>
                      <a:pt x="6" y="240"/>
                    </a:moveTo>
                    <a:lnTo>
                      <a:pt x="16" y="240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6" y="24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4" name="Rectangle 1720"/>
              <p:cNvSpPr>
                <a:spLocks noChangeArrowheads="1"/>
              </p:cNvSpPr>
              <p:nvPr/>
            </p:nvSpPr>
            <p:spPr bwMode="auto">
              <a:xfrm>
                <a:off x="3605" y="2628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5" name="Freeform 1721"/>
              <p:cNvSpPr>
                <a:spLocks noEditPoints="1"/>
              </p:cNvSpPr>
              <p:nvPr/>
            </p:nvSpPr>
            <p:spPr bwMode="auto">
              <a:xfrm>
                <a:off x="3601" y="2624"/>
                <a:ext cx="74" cy="24"/>
              </a:xfrm>
              <a:custGeom>
                <a:avLst/>
                <a:gdLst>
                  <a:gd name="T0" fmla="*/ 74 w 74"/>
                  <a:gd name="T1" fmla="*/ 24 h 24"/>
                  <a:gd name="T2" fmla="*/ 0 w 74"/>
                  <a:gd name="T3" fmla="*/ 24 h 24"/>
                  <a:gd name="T4" fmla="*/ 0 w 74"/>
                  <a:gd name="T5" fmla="*/ 0 h 24"/>
                  <a:gd name="T6" fmla="*/ 74 w 74"/>
                  <a:gd name="T7" fmla="*/ 0 h 24"/>
                  <a:gd name="T8" fmla="*/ 74 w 74"/>
                  <a:gd name="T9" fmla="*/ 24 h 24"/>
                  <a:gd name="T10" fmla="*/ 6 w 74"/>
                  <a:gd name="T11" fmla="*/ 18 h 24"/>
                  <a:gd name="T12" fmla="*/ 68 w 74"/>
                  <a:gd name="T13" fmla="*/ 18 h 24"/>
                  <a:gd name="T14" fmla="*/ 68 w 74"/>
                  <a:gd name="T15" fmla="*/ 6 h 24"/>
                  <a:gd name="T16" fmla="*/ 6 w 74"/>
                  <a:gd name="T17" fmla="*/ 6 h 24"/>
                  <a:gd name="T18" fmla="*/ 6 w 74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24">
                    <a:moveTo>
                      <a:pt x="74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24"/>
                    </a:lnTo>
                    <a:close/>
                    <a:moveTo>
                      <a:pt x="6" y="18"/>
                    </a:moveTo>
                    <a:lnTo>
                      <a:pt x="68" y="18"/>
                    </a:lnTo>
                    <a:lnTo>
                      <a:pt x="68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6" name="Rectangle 1722"/>
              <p:cNvSpPr>
                <a:spLocks noChangeArrowheads="1"/>
              </p:cNvSpPr>
              <p:nvPr/>
            </p:nvSpPr>
            <p:spPr bwMode="auto">
              <a:xfrm>
                <a:off x="3605" y="2456"/>
                <a:ext cx="66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7" name="Freeform 1723"/>
              <p:cNvSpPr>
                <a:spLocks noEditPoints="1"/>
              </p:cNvSpPr>
              <p:nvPr/>
            </p:nvSpPr>
            <p:spPr bwMode="auto">
              <a:xfrm>
                <a:off x="3601" y="2452"/>
                <a:ext cx="74" cy="94"/>
              </a:xfrm>
              <a:custGeom>
                <a:avLst/>
                <a:gdLst>
                  <a:gd name="T0" fmla="*/ 74 w 74"/>
                  <a:gd name="T1" fmla="*/ 94 h 94"/>
                  <a:gd name="T2" fmla="*/ 0 w 74"/>
                  <a:gd name="T3" fmla="*/ 94 h 94"/>
                  <a:gd name="T4" fmla="*/ 0 w 74"/>
                  <a:gd name="T5" fmla="*/ 0 h 94"/>
                  <a:gd name="T6" fmla="*/ 74 w 74"/>
                  <a:gd name="T7" fmla="*/ 0 h 94"/>
                  <a:gd name="T8" fmla="*/ 74 w 74"/>
                  <a:gd name="T9" fmla="*/ 94 h 94"/>
                  <a:gd name="T10" fmla="*/ 6 w 74"/>
                  <a:gd name="T11" fmla="*/ 88 h 94"/>
                  <a:gd name="T12" fmla="*/ 68 w 74"/>
                  <a:gd name="T13" fmla="*/ 88 h 94"/>
                  <a:gd name="T14" fmla="*/ 68 w 74"/>
                  <a:gd name="T15" fmla="*/ 6 h 94"/>
                  <a:gd name="T16" fmla="*/ 6 w 74"/>
                  <a:gd name="T17" fmla="*/ 6 h 94"/>
                  <a:gd name="T18" fmla="*/ 6 w 74"/>
                  <a:gd name="T19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4" h="94">
                    <a:moveTo>
                      <a:pt x="74" y="94"/>
                    </a:moveTo>
                    <a:lnTo>
                      <a:pt x="0" y="94"/>
                    </a:lnTo>
                    <a:lnTo>
                      <a:pt x="0" y="0"/>
                    </a:lnTo>
                    <a:lnTo>
                      <a:pt x="74" y="0"/>
                    </a:lnTo>
                    <a:lnTo>
                      <a:pt x="74" y="94"/>
                    </a:lnTo>
                    <a:close/>
                    <a:moveTo>
                      <a:pt x="6" y="88"/>
                    </a:moveTo>
                    <a:lnTo>
                      <a:pt x="68" y="88"/>
                    </a:lnTo>
                    <a:lnTo>
                      <a:pt x="68" y="6"/>
                    </a:lnTo>
                    <a:lnTo>
                      <a:pt x="6" y="6"/>
                    </a:lnTo>
                    <a:lnTo>
                      <a:pt x="6" y="8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8" name="Rectangle 1724"/>
              <p:cNvSpPr>
                <a:spLocks noChangeArrowheads="1"/>
              </p:cNvSpPr>
              <p:nvPr/>
            </p:nvSpPr>
            <p:spPr bwMode="auto">
              <a:xfrm>
                <a:off x="3353" y="2440"/>
                <a:ext cx="1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39" name="Freeform 1725"/>
              <p:cNvSpPr>
                <a:spLocks noEditPoints="1"/>
              </p:cNvSpPr>
              <p:nvPr/>
            </p:nvSpPr>
            <p:spPr bwMode="auto">
              <a:xfrm>
                <a:off x="3351" y="2436"/>
                <a:ext cx="172" cy="22"/>
              </a:xfrm>
              <a:custGeom>
                <a:avLst/>
                <a:gdLst>
                  <a:gd name="T0" fmla="*/ 172 w 172"/>
                  <a:gd name="T1" fmla="*/ 22 h 22"/>
                  <a:gd name="T2" fmla="*/ 0 w 172"/>
                  <a:gd name="T3" fmla="*/ 22 h 22"/>
                  <a:gd name="T4" fmla="*/ 0 w 172"/>
                  <a:gd name="T5" fmla="*/ 0 h 22"/>
                  <a:gd name="T6" fmla="*/ 172 w 172"/>
                  <a:gd name="T7" fmla="*/ 0 h 22"/>
                  <a:gd name="T8" fmla="*/ 172 w 172"/>
                  <a:gd name="T9" fmla="*/ 22 h 22"/>
                  <a:gd name="T10" fmla="*/ 4 w 172"/>
                  <a:gd name="T11" fmla="*/ 16 h 22"/>
                  <a:gd name="T12" fmla="*/ 166 w 172"/>
                  <a:gd name="T13" fmla="*/ 16 h 22"/>
                  <a:gd name="T14" fmla="*/ 166 w 172"/>
                  <a:gd name="T15" fmla="*/ 6 h 22"/>
                  <a:gd name="T16" fmla="*/ 4 w 172"/>
                  <a:gd name="T17" fmla="*/ 6 h 22"/>
                  <a:gd name="T18" fmla="*/ 4 w 1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2" h="22">
                    <a:moveTo>
                      <a:pt x="1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72" y="0"/>
                    </a:lnTo>
                    <a:lnTo>
                      <a:pt x="172" y="22"/>
                    </a:lnTo>
                    <a:close/>
                    <a:moveTo>
                      <a:pt x="4" y="16"/>
                    </a:moveTo>
                    <a:lnTo>
                      <a:pt x="166" y="16"/>
                    </a:lnTo>
                    <a:lnTo>
                      <a:pt x="166" y="6"/>
                    </a:lnTo>
                    <a:lnTo>
                      <a:pt x="4" y="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0" name="Rectangle 1726"/>
              <p:cNvSpPr>
                <a:spLocks noChangeArrowheads="1"/>
              </p:cNvSpPr>
              <p:nvPr/>
            </p:nvSpPr>
            <p:spPr bwMode="auto">
              <a:xfrm>
                <a:off x="3201" y="2438"/>
                <a:ext cx="470" cy="34"/>
              </a:xfrm>
              <a:prstGeom prst="rect">
                <a:avLst/>
              </a:pr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1" name="Freeform 1727"/>
              <p:cNvSpPr>
                <a:spLocks/>
              </p:cNvSpPr>
              <p:nvPr/>
            </p:nvSpPr>
            <p:spPr bwMode="auto">
              <a:xfrm>
                <a:off x="3403" y="2388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6 w 16"/>
                  <a:gd name="T5" fmla="*/ 0 h 16"/>
                  <a:gd name="T6" fmla="*/ 2 w 16"/>
                  <a:gd name="T7" fmla="*/ 2 h 16"/>
                  <a:gd name="T8" fmla="*/ 0 w 16"/>
                  <a:gd name="T9" fmla="*/ 8 h 16"/>
                  <a:gd name="T10" fmla="*/ 0 w 16"/>
                  <a:gd name="T11" fmla="*/ 8 h 16"/>
                  <a:gd name="T12" fmla="*/ 2 w 16"/>
                  <a:gd name="T13" fmla="*/ 12 h 16"/>
                  <a:gd name="T14" fmla="*/ 2 w 16"/>
                  <a:gd name="T15" fmla="*/ 14 h 16"/>
                  <a:gd name="T16" fmla="*/ 6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2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8 h 16"/>
                  <a:gd name="T30" fmla="*/ 16 w 16"/>
                  <a:gd name="T31" fmla="*/ 8 h 16"/>
                  <a:gd name="T32" fmla="*/ 14 w 16"/>
                  <a:gd name="T33" fmla="*/ 2 h 16"/>
                  <a:gd name="T34" fmla="*/ 12 w 16"/>
                  <a:gd name="T35" fmla="*/ 0 h 16"/>
                  <a:gd name="T36" fmla="*/ 8 w 16"/>
                  <a:gd name="T37" fmla="*/ 0 h 16"/>
                  <a:gd name="T38" fmla="*/ 8 w 16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2" name="Freeform 1728"/>
              <p:cNvSpPr>
                <a:spLocks noEditPoints="1"/>
              </p:cNvSpPr>
              <p:nvPr/>
            </p:nvSpPr>
            <p:spPr bwMode="auto">
              <a:xfrm>
                <a:off x="3401" y="2384"/>
                <a:ext cx="22" cy="24"/>
              </a:xfrm>
              <a:custGeom>
                <a:avLst/>
                <a:gdLst>
                  <a:gd name="T0" fmla="*/ 10 w 22"/>
                  <a:gd name="T1" fmla="*/ 24 h 24"/>
                  <a:gd name="T2" fmla="*/ 10 w 22"/>
                  <a:gd name="T3" fmla="*/ 24 h 24"/>
                  <a:gd name="T4" fmla="*/ 6 w 22"/>
                  <a:gd name="T5" fmla="*/ 24 h 24"/>
                  <a:gd name="T6" fmla="*/ 2 w 22"/>
                  <a:gd name="T7" fmla="*/ 20 h 24"/>
                  <a:gd name="T8" fmla="*/ 0 w 22"/>
                  <a:gd name="T9" fmla="*/ 18 h 24"/>
                  <a:gd name="T10" fmla="*/ 0 w 22"/>
                  <a:gd name="T11" fmla="*/ 12 h 24"/>
                  <a:gd name="T12" fmla="*/ 0 w 22"/>
                  <a:gd name="T13" fmla="*/ 12 h 24"/>
                  <a:gd name="T14" fmla="*/ 0 w 22"/>
                  <a:gd name="T15" fmla="*/ 8 h 24"/>
                  <a:gd name="T16" fmla="*/ 2 w 22"/>
                  <a:gd name="T17" fmla="*/ 4 h 24"/>
                  <a:gd name="T18" fmla="*/ 6 w 22"/>
                  <a:gd name="T19" fmla="*/ 2 h 24"/>
                  <a:gd name="T20" fmla="*/ 10 w 22"/>
                  <a:gd name="T21" fmla="*/ 0 h 24"/>
                  <a:gd name="T22" fmla="*/ 10 w 22"/>
                  <a:gd name="T23" fmla="*/ 0 h 24"/>
                  <a:gd name="T24" fmla="*/ 16 w 22"/>
                  <a:gd name="T25" fmla="*/ 2 h 24"/>
                  <a:gd name="T26" fmla="*/ 18 w 22"/>
                  <a:gd name="T27" fmla="*/ 4 h 24"/>
                  <a:gd name="T28" fmla="*/ 20 w 22"/>
                  <a:gd name="T29" fmla="*/ 8 h 24"/>
                  <a:gd name="T30" fmla="*/ 22 w 22"/>
                  <a:gd name="T31" fmla="*/ 12 h 24"/>
                  <a:gd name="T32" fmla="*/ 22 w 22"/>
                  <a:gd name="T33" fmla="*/ 12 h 24"/>
                  <a:gd name="T34" fmla="*/ 20 w 22"/>
                  <a:gd name="T35" fmla="*/ 18 h 24"/>
                  <a:gd name="T36" fmla="*/ 18 w 22"/>
                  <a:gd name="T37" fmla="*/ 20 h 24"/>
                  <a:gd name="T38" fmla="*/ 16 w 22"/>
                  <a:gd name="T39" fmla="*/ 24 h 24"/>
                  <a:gd name="T40" fmla="*/ 10 w 22"/>
                  <a:gd name="T41" fmla="*/ 24 h 24"/>
                  <a:gd name="T42" fmla="*/ 10 w 22"/>
                  <a:gd name="T43" fmla="*/ 24 h 24"/>
                  <a:gd name="T44" fmla="*/ 10 w 22"/>
                  <a:gd name="T45" fmla="*/ 6 h 24"/>
                  <a:gd name="T46" fmla="*/ 10 w 22"/>
                  <a:gd name="T47" fmla="*/ 6 h 24"/>
                  <a:gd name="T48" fmla="*/ 8 w 22"/>
                  <a:gd name="T49" fmla="*/ 6 h 24"/>
                  <a:gd name="T50" fmla="*/ 6 w 22"/>
                  <a:gd name="T51" fmla="*/ 8 h 24"/>
                  <a:gd name="T52" fmla="*/ 6 w 22"/>
                  <a:gd name="T53" fmla="*/ 12 h 24"/>
                  <a:gd name="T54" fmla="*/ 6 w 22"/>
                  <a:gd name="T55" fmla="*/ 12 h 24"/>
                  <a:gd name="T56" fmla="*/ 6 w 22"/>
                  <a:gd name="T57" fmla="*/ 16 h 24"/>
                  <a:gd name="T58" fmla="*/ 10 w 22"/>
                  <a:gd name="T59" fmla="*/ 18 h 24"/>
                  <a:gd name="T60" fmla="*/ 10 w 22"/>
                  <a:gd name="T61" fmla="*/ 18 h 24"/>
                  <a:gd name="T62" fmla="*/ 14 w 22"/>
                  <a:gd name="T63" fmla="*/ 16 h 24"/>
                  <a:gd name="T64" fmla="*/ 16 w 22"/>
                  <a:gd name="T65" fmla="*/ 12 h 24"/>
                  <a:gd name="T66" fmla="*/ 16 w 22"/>
                  <a:gd name="T67" fmla="*/ 12 h 24"/>
                  <a:gd name="T68" fmla="*/ 14 w 22"/>
                  <a:gd name="T69" fmla="*/ 8 h 24"/>
                  <a:gd name="T70" fmla="*/ 10 w 22"/>
                  <a:gd name="T71" fmla="*/ 6 h 24"/>
                  <a:gd name="T72" fmla="*/ 10 w 22"/>
                  <a:gd name="T73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4">
                    <a:moveTo>
                      <a:pt x="10" y="24"/>
                    </a:moveTo>
                    <a:lnTo>
                      <a:pt x="10" y="24"/>
                    </a:lnTo>
                    <a:lnTo>
                      <a:pt x="6" y="24"/>
                    </a:lnTo>
                    <a:lnTo>
                      <a:pt x="2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20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18"/>
                    </a:lnTo>
                    <a:lnTo>
                      <a:pt x="18" y="20"/>
                    </a:lnTo>
                    <a:lnTo>
                      <a:pt x="16" y="24"/>
                    </a:lnTo>
                    <a:lnTo>
                      <a:pt x="10" y="24"/>
                    </a:lnTo>
                    <a:lnTo>
                      <a:pt x="10" y="24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3" name="Freeform 1729"/>
              <p:cNvSpPr>
                <a:spLocks/>
              </p:cNvSpPr>
              <p:nvPr/>
            </p:nvSpPr>
            <p:spPr bwMode="auto">
              <a:xfrm>
                <a:off x="3419" y="2388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8 h 28"/>
                  <a:gd name="T4" fmla="*/ 2 w 52"/>
                  <a:gd name="T5" fmla="*/ 0 h 28"/>
                  <a:gd name="T6" fmla="*/ 52 w 52"/>
                  <a:gd name="T7" fmla="*/ 22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4" name="Freeform 1730"/>
              <p:cNvSpPr>
                <a:spLocks/>
              </p:cNvSpPr>
              <p:nvPr/>
            </p:nvSpPr>
            <p:spPr bwMode="auto">
              <a:xfrm>
                <a:off x="3409" y="2402"/>
                <a:ext cx="52" cy="30"/>
              </a:xfrm>
              <a:custGeom>
                <a:avLst/>
                <a:gdLst>
                  <a:gd name="T0" fmla="*/ 48 w 52"/>
                  <a:gd name="T1" fmla="*/ 30 h 30"/>
                  <a:gd name="T2" fmla="*/ 0 w 52"/>
                  <a:gd name="T3" fmla="*/ 6 h 30"/>
                  <a:gd name="T4" fmla="*/ 2 w 52"/>
                  <a:gd name="T5" fmla="*/ 0 h 30"/>
                  <a:gd name="T6" fmla="*/ 52 w 52"/>
                  <a:gd name="T7" fmla="*/ 22 h 30"/>
                  <a:gd name="T8" fmla="*/ 48 w 52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48" y="30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3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5" name="Freeform 1731"/>
              <p:cNvSpPr>
                <a:spLocks/>
              </p:cNvSpPr>
              <p:nvPr/>
            </p:nvSpPr>
            <p:spPr bwMode="auto">
              <a:xfrm>
                <a:off x="3455" y="2412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4 w 16"/>
                  <a:gd name="T5" fmla="*/ 0 h 16"/>
                  <a:gd name="T6" fmla="*/ 2 w 16"/>
                  <a:gd name="T7" fmla="*/ 2 h 16"/>
                  <a:gd name="T8" fmla="*/ 0 w 16"/>
                  <a:gd name="T9" fmla="*/ 4 h 16"/>
                  <a:gd name="T10" fmla="*/ 0 w 16"/>
                  <a:gd name="T11" fmla="*/ 8 h 16"/>
                  <a:gd name="T12" fmla="*/ 0 w 16"/>
                  <a:gd name="T13" fmla="*/ 8 h 16"/>
                  <a:gd name="T14" fmla="*/ 0 w 16"/>
                  <a:gd name="T15" fmla="*/ 12 h 16"/>
                  <a:gd name="T16" fmla="*/ 2 w 16"/>
                  <a:gd name="T17" fmla="*/ 14 h 16"/>
                  <a:gd name="T18" fmla="*/ 4 w 16"/>
                  <a:gd name="T19" fmla="*/ 16 h 16"/>
                  <a:gd name="T20" fmla="*/ 8 w 16"/>
                  <a:gd name="T21" fmla="*/ 16 h 16"/>
                  <a:gd name="T22" fmla="*/ 8 w 16"/>
                  <a:gd name="T23" fmla="*/ 16 h 16"/>
                  <a:gd name="T24" fmla="*/ 10 w 16"/>
                  <a:gd name="T25" fmla="*/ 16 h 16"/>
                  <a:gd name="T26" fmla="*/ 14 w 16"/>
                  <a:gd name="T27" fmla="*/ 14 h 16"/>
                  <a:gd name="T28" fmla="*/ 14 w 16"/>
                  <a:gd name="T29" fmla="*/ 12 h 16"/>
                  <a:gd name="T30" fmla="*/ 16 w 16"/>
                  <a:gd name="T31" fmla="*/ 8 h 16"/>
                  <a:gd name="T32" fmla="*/ 16 w 16"/>
                  <a:gd name="T33" fmla="*/ 8 h 16"/>
                  <a:gd name="T34" fmla="*/ 14 w 16"/>
                  <a:gd name="T35" fmla="*/ 4 h 16"/>
                  <a:gd name="T36" fmla="*/ 14 w 16"/>
                  <a:gd name="T37" fmla="*/ 2 h 16"/>
                  <a:gd name="T38" fmla="*/ 10 w 16"/>
                  <a:gd name="T39" fmla="*/ 0 h 16"/>
                  <a:gd name="T40" fmla="*/ 8 w 16"/>
                  <a:gd name="T41" fmla="*/ 0 h 16"/>
                  <a:gd name="T42" fmla="*/ 8 w 16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6" name="Freeform 1732"/>
              <p:cNvSpPr>
                <a:spLocks noEditPoints="1"/>
              </p:cNvSpPr>
              <p:nvPr/>
            </p:nvSpPr>
            <p:spPr bwMode="auto">
              <a:xfrm>
                <a:off x="3451" y="2408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2 h 22"/>
                  <a:gd name="T6" fmla="*/ 4 w 22"/>
                  <a:gd name="T7" fmla="*/ 20 h 22"/>
                  <a:gd name="T8" fmla="*/ 2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2 w 22"/>
                  <a:gd name="T15" fmla="*/ 8 h 22"/>
                  <a:gd name="T16" fmla="*/ 4 w 22"/>
                  <a:gd name="T17" fmla="*/ 4 h 22"/>
                  <a:gd name="T18" fmla="*/ 6 w 22"/>
                  <a:gd name="T19" fmla="*/ 2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2 h 22"/>
                  <a:gd name="T26" fmla="*/ 20 w 22"/>
                  <a:gd name="T27" fmla="*/ 4 h 22"/>
                  <a:gd name="T28" fmla="*/ 22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2 w 22"/>
                  <a:gd name="T35" fmla="*/ 16 h 22"/>
                  <a:gd name="T36" fmla="*/ 20 w 22"/>
                  <a:gd name="T37" fmla="*/ 20 h 22"/>
                  <a:gd name="T38" fmla="*/ 16 w 22"/>
                  <a:gd name="T39" fmla="*/ 22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8 h 22"/>
                  <a:gd name="T50" fmla="*/ 6 w 22"/>
                  <a:gd name="T51" fmla="*/ 12 h 22"/>
                  <a:gd name="T52" fmla="*/ 6 w 22"/>
                  <a:gd name="T53" fmla="*/ 12 h 22"/>
                  <a:gd name="T54" fmla="*/ 8 w 22"/>
                  <a:gd name="T55" fmla="*/ 16 h 22"/>
                  <a:gd name="T56" fmla="*/ 12 w 22"/>
                  <a:gd name="T57" fmla="*/ 16 h 22"/>
                  <a:gd name="T58" fmla="*/ 12 w 22"/>
                  <a:gd name="T59" fmla="*/ 16 h 22"/>
                  <a:gd name="T60" fmla="*/ 16 w 22"/>
                  <a:gd name="T61" fmla="*/ 16 h 22"/>
                  <a:gd name="T62" fmla="*/ 16 w 22"/>
                  <a:gd name="T63" fmla="*/ 12 h 22"/>
                  <a:gd name="T64" fmla="*/ 16 w 22"/>
                  <a:gd name="T65" fmla="*/ 12 h 22"/>
                  <a:gd name="T66" fmla="*/ 16 w 22"/>
                  <a:gd name="T67" fmla="*/ 8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7" name="Freeform 1733"/>
              <p:cNvSpPr>
                <a:spLocks/>
              </p:cNvSpPr>
              <p:nvPr/>
            </p:nvSpPr>
            <p:spPr bwMode="auto">
              <a:xfrm>
                <a:off x="3403" y="2358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6 w 16"/>
                  <a:gd name="T5" fmla="*/ 0 h 16"/>
                  <a:gd name="T6" fmla="*/ 2 w 16"/>
                  <a:gd name="T7" fmla="*/ 2 h 16"/>
                  <a:gd name="T8" fmla="*/ 0 w 16"/>
                  <a:gd name="T9" fmla="*/ 8 h 16"/>
                  <a:gd name="T10" fmla="*/ 0 w 16"/>
                  <a:gd name="T11" fmla="*/ 8 h 16"/>
                  <a:gd name="T12" fmla="*/ 2 w 16"/>
                  <a:gd name="T13" fmla="*/ 12 h 16"/>
                  <a:gd name="T14" fmla="*/ 2 w 16"/>
                  <a:gd name="T15" fmla="*/ 14 h 16"/>
                  <a:gd name="T16" fmla="*/ 6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2 w 16"/>
                  <a:gd name="T23" fmla="*/ 16 h 16"/>
                  <a:gd name="T24" fmla="*/ 14 w 16"/>
                  <a:gd name="T25" fmla="*/ 14 h 16"/>
                  <a:gd name="T26" fmla="*/ 16 w 16"/>
                  <a:gd name="T27" fmla="*/ 12 h 16"/>
                  <a:gd name="T28" fmla="*/ 16 w 16"/>
                  <a:gd name="T29" fmla="*/ 8 h 16"/>
                  <a:gd name="T30" fmla="*/ 16 w 16"/>
                  <a:gd name="T31" fmla="*/ 8 h 16"/>
                  <a:gd name="T32" fmla="*/ 14 w 16"/>
                  <a:gd name="T33" fmla="*/ 2 h 16"/>
                  <a:gd name="T34" fmla="*/ 12 w 16"/>
                  <a:gd name="T35" fmla="*/ 0 h 16"/>
                  <a:gd name="T36" fmla="*/ 8 w 16"/>
                  <a:gd name="T37" fmla="*/ 0 h 16"/>
                  <a:gd name="T38" fmla="*/ 8 w 16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8" name="Freeform 1734"/>
              <p:cNvSpPr>
                <a:spLocks noEditPoints="1"/>
              </p:cNvSpPr>
              <p:nvPr/>
            </p:nvSpPr>
            <p:spPr bwMode="auto">
              <a:xfrm>
                <a:off x="3401" y="2354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6 w 22"/>
                  <a:gd name="T5" fmla="*/ 22 h 22"/>
                  <a:gd name="T6" fmla="*/ 2 w 22"/>
                  <a:gd name="T7" fmla="*/ 20 h 22"/>
                  <a:gd name="T8" fmla="*/ 0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0 w 22"/>
                  <a:gd name="T15" fmla="*/ 8 h 22"/>
                  <a:gd name="T16" fmla="*/ 2 w 22"/>
                  <a:gd name="T17" fmla="*/ 4 h 22"/>
                  <a:gd name="T18" fmla="*/ 6 w 22"/>
                  <a:gd name="T19" fmla="*/ 2 h 22"/>
                  <a:gd name="T20" fmla="*/ 10 w 22"/>
                  <a:gd name="T21" fmla="*/ 0 h 22"/>
                  <a:gd name="T22" fmla="*/ 10 w 22"/>
                  <a:gd name="T23" fmla="*/ 0 h 22"/>
                  <a:gd name="T24" fmla="*/ 16 w 22"/>
                  <a:gd name="T25" fmla="*/ 2 h 22"/>
                  <a:gd name="T26" fmla="*/ 18 w 22"/>
                  <a:gd name="T27" fmla="*/ 4 h 22"/>
                  <a:gd name="T28" fmla="*/ 20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0 w 22"/>
                  <a:gd name="T35" fmla="*/ 16 h 22"/>
                  <a:gd name="T36" fmla="*/ 18 w 22"/>
                  <a:gd name="T37" fmla="*/ 20 h 22"/>
                  <a:gd name="T38" fmla="*/ 16 w 22"/>
                  <a:gd name="T39" fmla="*/ 22 h 22"/>
                  <a:gd name="T40" fmla="*/ 10 w 22"/>
                  <a:gd name="T41" fmla="*/ 22 h 22"/>
                  <a:gd name="T42" fmla="*/ 10 w 22"/>
                  <a:gd name="T43" fmla="*/ 22 h 22"/>
                  <a:gd name="T44" fmla="*/ 10 w 22"/>
                  <a:gd name="T45" fmla="*/ 6 h 22"/>
                  <a:gd name="T46" fmla="*/ 10 w 22"/>
                  <a:gd name="T47" fmla="*/ 6 h 22"/>
                  <a:gd name="T48" fmla="*/ 6 w 22"/>
                  <a:gd name="T49" fmla="*/ 8 h 22"/>
                  <a:gd name="T50" fmla="*/ 6 w 22"/>
                  <a:gd name="T51" fmla="*/ 12 h 22"/>
                  <a:gd name="T52" fmla="*/ 6 w 22"/>
                  <a:gd name="T53" fmla="*/ 12 h 22"/>
                  <a:gd name="T54" fmla="*/ 6 w 22"/>
                  <a:gd name="T55" fmla="*/ 16 h 22"/>
                  <a:gd name="T56" fmla="*/ 10 w 22"/>
                  <a:gd name="T57" fmla="*/ 18 h 22"/>
                  <a:gd name="T58" fmla="*/ 10 w 22"/>
                  <a:gd name="T59" fmla="*/ 18 h 22"/>
                  <a:gd name="T60" fmla="*/ 14 w 22"/>
                  <a:gd name="T61" fmla="*/ 16 h 22"/>
                  <a:gd name="T62" fmla="*/ 16 w 22"/>
                  <a:gd name="T63" fmla="*/ 12 h 22"/>
                  <a:gd name="T64" fmla="*/ 16 w 22"/>
                  <a:gd name="T65" fmla="*/ 12 h 22"/>
                  <a:gd name="T66" fmla="*/ 14 w 22"/>
                  <a:gd name="T67" fmla="*/ 8 h 22"/>
                  <a:gd name="T68" fmla="*/ 10 w 22"/>
                  <a:gd name="T69" fmla="*/ 6 h 22"/>
                  <a:gd name="T70" fmla="*/ 10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6" y="22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20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49" name="Freeform 1735"/>
              <p:cNvSpPr>
                <a:spLocks/>
              </p:cNvSpPr>
              <p:nvPr/>
            </p:nvSpPr>
            <p:spPr bwMode="auto">
              <a:xfrm>
                <a:off x="3419" y="2360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0" name="Freeform 1736"/>
              <p:cNvSpPr>
                <a:spLocks/>
              </p:cNvSpPr>
              <p:nvPr/>
            </p:nvSpPr>
            <p:spPr bwMode="auto">
              <a:xfrm>
                <a:off x="3409" y="2372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8 h 28"/>
                  <a:gd name="T4" fmla="*/ 2 w 52"/>
                  <a:gd name="T5" fmla="*/ 0 h 28"/>
                  <a:gd name="T6" fmla="*/ 52 w 52"/>
                  <a:gd name="T7" fmla="*/ 22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1" name="Freeform 1737"/>
              <p:cNvSpPr>
                <a:spLocks/>
              </p:cNvSpPr>
              <p:nvPr/>
            </p:nvSpPr>
            <p:spPr bwMode="auto">
              <a:xfrm>
                <a:off x="3455" y="2382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4 w 16"/>
                  <a:gd name="T5" fmla="*/ 0 h 16"/>
                  <a:gd name="T6" fmla="*/ 2 w 16"/>
                  <a:gd name="T7" fmla="*/ 2 h 16"/>
                  <a:gd name="T8" fmla="*/ 0 w 16"/>
                  <a:gd name="T9" fmla="*/ 4 h 16"/>
                  <a:gd name="T10" fmla="*/ 0 w 16"/>
                  <a:gd name="T11" fmla="*/ 8 h 16"/>
                  <a:gd name="T12" fmla="*/ 0 w 16"/>
                  <a:gd name="T13" fmla="*/ 8 h 16"/>
                  <a:gd name="T14" fmla="*/ 0 w 16"/>
                  <a:gd name="T15" fmla="*/ 12 h 16"/>
                  <a:gd name="T16" fmla="*/ 2 w 16"/>
                  <a:gd name="T17" fmla="*/ 14 h 16"/>
                  <a:gd name="T18" fmla="*/ 4 w 16"/>
                  <a:gd name="T19" fmla="*/ 16 h 16"/>
                  <a:gd name="T20" fmla="*/ 8 w 16"/>
                  <a:gd name="T21" fmla="*/ 16 h 16"/>
                  <a:gd name="T22" fmla="*/ 8 w 16"/>
                  <a:gd name="T23" fmla="*/ 16 h 16"/>
                  <a:gd name="T24" fmla="*/ 10 w 16"/>
                  <a:gd name="T25" fmla="*/ 16 h 16"/>
                  <a:gd name="T26" fmla="*/ 14 w 16"/>
                  <a:gd name="T27" fmla="*/ 14 h 16"/>
                  <a:gd name="T28" fmla="*/ 14 w 16"/>
                  <a:gd name="T29" fmla="*/ 12 h 16"/>
                  <a:gd name="T30" fmla="*/ 16 w 16"/>
                  <a:gd name="T31" fmla="*/ 8 h 16"/>
                  <a:gd name="T32" fmla="*/ 16 w 16"/>
                  <a:gd name="T33" fmla="*/ 8 h 16"/>
                  <a:gd name="T34" fmla="*/ 14 w 16"/>
                  <a:gd name="T35" fmla="*/ 4 h 16"/>
                  <a:gd name="T36" fmla="*/ 14 w 16"/>
                  <a:gd name="T37" fmla="*/ 2 h 16"/>
                  <a:gd name="T38" fmla="*/ 10 w 16"/>
                  <a:gd name="T39" fmla="*/ 0 h 16"/>
                  <a:gd name="T40" fmla="*/ 8 w 16"/>
                  <a:gd name="T41" fmla="*/ 0 h 16"/>
                  <a:gd name="T42" fmla="*/ 8 w 16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4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2" name="Freeform 1738"/>
              <p:cNvSpPr>
                <a:spLocks noEditPoints="1"/>
              </p:cNvSpPr>
              <p:nvPr/>
            </p:nvSpPr>
            <p:spPr bwMode="auto">
              <a:xfrm>
                <a:off x="3451" y="2380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0 h 22"/>
                  <a:gd name="T6" fmla="*/ 4 w 22"/>
                  <a:gd name="T7" fmla="*/ 18 h 22"/>
                  <a:gd name="T8" fmla="*/ 2 w 22"/>
                  <a:gd name="T9" fmla="*/ 14 h 22"/>
                  <a:gd name="T10" fmla="*/ 0 w 22"/>
                  <a:gd name="T11" fmla="*/ 10 h 22"/>
                  <a:gd name="T12" fmla="*/ 0 w 22"/>
                  <a:gd name="T13" fmla="*/ 10 h 22"/>
                  <a:gd name="T14" fmla="*/ 2 w 22"/>
                  <a:gd name="T15" fmla="*/ 6 h 22"/>
                  <a:gd name="T16" fmla="*/ 4 w 22"/>
                  <a:gd name="T17" fmla="*/ 2 h 22"/>
                  <a:gd name="T18" fmla="*/ 6 w 22"/>
                  <a:gd name="T19" fmla="*/ 0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0 h 22"/>
                  <a:gd name="T26" fmla="*/ 20 w 22"/>
                  <a:gd name="T27" fmla="*/ 2 h 22"/>
                  <a:gd name="T28" fmla="*/ 22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2 w 22"/>
                  <a:gd name="T35" fmla="*/ 14 h 22"/>
                  <a:gd name="T36" fmla="*/ 20 w 22"/>
                  <a:gd name="T37" fmla="*/ 18 h 22"/>
                  <a:gd name="T38" fmla="*/ 16 w 22"/>
                  <a:gd name="T39" fmla="*/ 20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6 h 22"/>
                  <a:gd name="T50" fmla="*/ 6 w 22"/>
                  <a:gd name="T51" fmla="*/ 10 h 22"/>
                  <a:gd name="T52" fmla="*/ 6 w 22"/>
                  <a:gd name="T53" fmla="*/ 10 h 22"/>
                  <a:gd name="T54" fmla="*/ 8 w 22"/>
                  <a:gd name="T55" fmla="*/ 14 h 22"/>
                  <a:gd name="T56" fmla="*/ 12 w 22"/>
                  <a:gd name="T57" fmla="*/ 16 h 22"/>
                  <a:gd name="T58" fmla="*/ 12 w 22"/>
                  <a:gd name="T59" fmla="*/ 16 h 22"/>
                  <a:gd name="T60" fmla="*/ 16 w 22"/>
                  <a:gd name="T61" fmla="*/ 14 h 22"/>
                  <a:gd name="T62" fmla="*/ 16 w 22"/>
                  <a:gd name="T63" fmla="*/ 10 h 22"/>
                  <a:gd name="T64" fmla="*/ 16 w 22"/>
                  <a:gd name="T65" fmla="*/ 10 h 22"/>
                  <a:gd name="T66" fmla="*/ 16 w 22"/>
                  <a:gd name="T67" fmla="*/ 6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4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3" name="Freeform 1739"/>
              <p:cNvSpPr>
                <a:spLocks/>
              </p:cNvSpPr>
              <p:nvPr/>
            </p:nvSpPr>
            <p:spPr bwMode="auto">
              <a:xfrm>
                <a:off x="3403" y="2332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6 w 16"/>
                  <a:gd name="T5" fmla="*/ 0 h 16"/>
                  <a:gd name="T6" fmla="*/ 2 w 16"/>
                  <a:gd name="T7" fmla="*/ 2 h 16"/>
                  <a:gd name="T8" fmla="*/ 2 w 16"/>
                  <a:gd name="T9" fmla="*/ 4 h 16"/>
                  <a:gd name="T10" fmla="*/ 0 w 16"/>
                  <a:gd name="T11" fmla="*/ 8 h 16"/>
                  <a:gd name="T12" fmla="*/ 0 w 16"/>
                  <a:gd name="T13" fmla="*/ 8 h 16"/>
                  <a:gd name="T14" fmla="*/ 2 w 16"/>
                  <a:gd name="T15" fmla="*/ 12 h 16"/>
                  <a:gd name="T16" fmla="*/ 2 w 16"/>
                  <a:gd name="T17" fmla="*/ 14 h 16"/>
                  <a:gd name="T18" fmla="*/ 6 w 16"/>
                  <a:gd name="T19" fmla="*/ 16 h 16"/>
                  <a:gd name="T20" fmla="*/ 8 w 16"/>
                  <a:gd name="T21" fmla="*/ 16 h 16"/>
                  <a:gd name="T22" fmla="*/ 8 w 16"/>
                  <a:gd name="T23" fmla="*/ 16 h 16"/>
                  <a:gd name="T24" fmla="*/ 12 w 16"/>
                  <a:gd name="T25" fmla="*/ 16 h 16"/>
                  <a:gd name="T26" fmla="*/ 14 w 16"/>
                  <a:gd name="T27" fmla="*/ 14 h 16"/>
                  <a:gd name="T28" fmla="*/ 16 w 16"/>
                  <a:gd name="T29" fmla="*/ 12 h 16"/>
                  <a:gd name="T30" fmla="*/ 16 w 16"/>
                  <a:gd name="T31" fmla="*/ 8 h 16"/>
                  <a:gd name="T32" fmla="*/ 16 w 16"/>
                  <a:gd name="T33" fmla="*/ 8 h 16"/>
                  <a:gd name="T34" fmla="*/ 16 w 16"/>
                  <a:gd name="T35" fmla="*/ 4 h 16"/>
                  <a:gd name="T36" fmla="*/ 14 w 16"/>
                  <a:gd name="T37" fmla="*/ 2 h 16"/>
                  <a:gd name="T38" fmla="*/ 12 w 16"/>
                  <a:gd name="T39" fmla="*/ 0 h 16"/>
                  <a:gd name="T40" fmla="*/ 8 w 16"/>
                  <a:gd name="T41" fmla="*/ 0 h 16"/>
                  <a:gd name="T42" fmla="*/ 8 w 16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4" name="Freeform 1740"/>
              <p:cNvSpPr>
                <a:spLocks noEditPoints="1"/>
              </p:cNvSpPr>
              <p:nvPr/>
            </p:nvSpPr>
            <p:spPr bwMode="auto">
              <a:xfrm>
                <a:off x="3401" y="2328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6 w 22"/>
                  <a:gd name="T5" fmla="*/ 22 h 22"/>
                  <a:gd name="T6" fmla="*/ 2 w 22"/>
                  <a:gd name="T7" fmla="*/ 20 h 22"/>
                  <a:gd name="T8" fmla="*/ 0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0 w 22"/>
                  <a:gd name="T15" fmla="*/ 8 h 22"/>
                  <a:gd name="T16" fmla="*/ 2 w 22"/>
                  <a:gd name="T17" fmla="*/ 4 h 22"/>
                  <a:gd name="T18" fmla="*/ 6 w 22"/>
                  <a:gd name="T19" fmla="*/ 2 h 22"/>
                  <a:gd name="T20" fmla="*/ 10 w 22"/>
                  <a:gd name="T21" fmla="*/ 0 h 22"/>
                  <a:gd name="T22" fmla="*/ 10 w 22"/>
                  <a:gd name="T23" fmla="*/ 0 h 22"/>
                  <a:gd name="T24" fmla="*/ 16 w 22"/>
                  <a:gd name="T25" fmla="*/ 2 h 22"/>
                  <a:gd name="T26" fmla="*/ 18 w 22"/>
                  <a:gd name="T27" fmla="*/ 4 h 22"/>
                  <a:gd name="T28" fmla="*/ 20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0 w 22"/>
                  <a:gd name="T35" fmla="*/ 16 h 22"/>
                  <a:gd name="T36" fmla="*/ 18 w 22"/>
                  <a:gd name="T37" fmla="*/ 20 h 22"/>
                  <a:gd name="T38" fmla="*/ 16 w 22"/>
                  <a:gd name="T39" fmla="*/ 22 h 22"/>
                  <a:gd name="T40" fmla="*/ 10 w 22"/>
                  <a:gd name="T41" fmla="*/ 22 h 22"/>
                  <a:gd name="T42" fmla="*/ 10 w 22"/>
                  <a:gd name="T43" fmla="*/ 22 h 22"/>
                  <a:gd name="T44" fmla="*/ 10 w 22"/>
                  <a:gd name="T45" fmla="*/ 6 h 22"/>
                  <a:gd name="T46" fmla="*/ 10 w 22"/>
                  <a:gd name="T47" fmla="*/ 6 h 22"/>
                  <a:gd name="T48" fmla="*/ 6 w 22"/>
                  <a:gd name="T49" fmla="*/ 8 h 22"/>
                  <a:gd name="T50" fmla="*/ 6 w 22"/>
                  <a:gd name="T51" fmla="*/ 12 h 22"/>
                  <a:gd name="T52" fmla="*/ 6 w 22"/>
                  <a:gd name="T53" fmla="*/ 12 h 22"/>
                  <a:gd name="T54" fmla="*/ 6 w 22"/>
                  <a:gd name="T55" fmla="*/ 16 h 22"/>
                  <a:gd name="T56" fmla="*/ 10 w 22"/>
                  <a:gd name="T57" fmla="*/ 16 h 22"/>
                  <a:gd name="T58" fmla="*/ 10 w 22"/>
                  <a:gd name="T59" fmla="*/ 16 h 22"/>
                  <a:gd name="T60" fmla="*/ 14 w 22"/>
                  <a:gd name="T61" fmla="*/ 16 h 22"/>
                  <a:gd name="T62" fmla="*/ 16 w 22"/>
                  <a:gd name="T63" fmla="*/ 12 h 22"/>
                  <a:gd name="T64" fmla="*/ 16 w 22"/>
                  <a:gd name="T65" fmla="*/ 12 h 22"/>
                  <a:gd name="T66" fmla="*/ 14 w 22"/>
                  <a:gd name="T67" fmla="*/ 8 h 22"/>
                  <a:gd name="T68" fmla="*/ 10 w 22"/>
                  <a:gd name="T69" fmla="*/ 6 h 22"/>
                  <a:gd name="T70" fmla="*/ 10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6" y="22"/>
                    </a:lnTo>
                    <a:lnTo>
                      <a:pt x="2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18" y="4"/>
                    </a:lnTo>
                    <a:lnTo>
                      <a:pt x="20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6" y="22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5" name="Freeform 1741"/>
              <p:cNvSpPr>
                <a:spLocks/>
              </p:cNvSpPr>
              <p:nvPr/>
            </p:nvSpPr>
            <p:spPr bwMode="auto">
              <a:xfrm>
                <a:off x="3419" y="2332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6" name="Freeform 1742"/>
              <p:cNvSpPr>
                <a:spLocks/>
              </p:cNvSpPr>
              <p:nvPr/>
            </p:nvSpPr>
            <p:spPr bwMode="auto">
              <a:xfrm>
                <a:off x="3409" y="2344"/>
                <a:ext cx="52" cy="30"/>
              </a:xfrm>
              <a:custGeom>
                <a:avLst/>
                <a:gdLst>
                  <a:gd name="T0" fmla="*/ 48 w 52"/>
                  <a:gd name="T1" fmla="*/ 30 h 30"/>
                  <a:gd name="T2" fmla="*/ 0 w 52"/>
                  <a:gd name="T3" fmla="*/ 8 h 30"/>
                  <a:gd name="T4" fmla="*/ 2 w 52"/>
                  <a:gd name="T5" fmla="*/ 0 h 30"/>
                  <a:gd name="T6" fmla="*/ 52 w 52"/>
                  <a:gd name="T7" fmla="*/ 24 h 30"/>
                  <a:gd name="T8" fmla="*/ 48 w 52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48" y="30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4"/>
                    </a:lnTo>
                    <a:lnTo>
                      <a:pt x="48" y="3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7" name="Freeform 1743"/>
              <p:cNvSpPr>
                <a:spLocks/>
              </p:cNvSpPr>
              <p:nvPr/>
            </p:nvSpPr>
            <p:spPr bwMode="auto">
              <a:xfrm>
                <a:off x="3455" y="2354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4 w 16"/>
                  <a:gd name="T5" fmla="*/ 2 h 16"/>
                  <a:gd name="T6" fmla="*/ 2 w 16"/>
                  <a:gd name="T7" fmla="*/ 2 h 16"/>
                  <a:gd name="T8" fmla="*/ 0 w 16"/>
                  <a:gd name="T9" fmla="*/ 6 h 16"/>
                  <a:gd name="T10" fmla="*/ 0 w 16"/>
                  <a:gd name="T11" fmla="*/ 8 h 16"/>
                  <a:gd name="T12" fmla="*/ 0 w 16"/>
                  <a:gd name="T13" fmla="*/ 8 h 16"/>
                  <a:gd name="T14" fmla="*/ 0 w 16"/>
                  <a:gd name="T15" fmla="*/ 12 h 16"/>
                  <a:gd name="T16" fmla="*/ 2 w 16"/>
                  <a:gd name="T17" fmla="*/ 14 h 16"/>
                  <a:gd name="T18" fmla="*/ 4 w 16"/>
                  <a:gd name="T19" fmla="*/ 16 h 16"/>
                  <a:gd name="T20" fmla="*/ 8 w 16"/>
                  <a:gd name="T21" fmla="*/ 16 h 16"/>
                  <a:gd name="T22" fmla="*/ 8 w 16"/>
                  <a:gd name="T23" fmla="*/ 16 h 16"/>
                  <a:gd name="T24" fmla="*/ 10 w 16"/>
                  <a:gd name="T25" fmla="*/ 16 h 16"/>
                  <a:gd name="T26" fmla="*/ 14 w 16"/>
                  <a:gd name="T27" fmla="*/ 14 h 16"/>
                  <a:gd name="T28" fmla="*/ 14 w 16"/>
                  <a:gd name="T29" fmla="*/ 12 h 16"/>
                  <a:gd name="T30" fmla="*/ 16 w 16"/>
                  <a:gd name="T31" fmla="*/ 8 h 16"/>
                  <a:gd name="T32" fmla="*/ 16 w 16"/>
                  <a:gd name="T33" fmla="*/ 8 h 16"/>
                  <a:gd name="T34" fmla="*/ 14 w 16"/>
                  <a:gd name="T35" fmla="*/ 6 h 16"/>
                  <a:gd name="T36" fmla="*/ 14 w 16"/>
                  <a:gd name="T37" fmla="*/ 2 h 16"/>
                  <a:gd name="T38" fmla="*/ 10 w 16"/>
                  <a:gd name="T39" fmla="*/ 2 h 16"/>
                  <a:gd name="T40" fmla="*/ 8 w 16"/>
                  <a:gd name="T41" fmla="*/ 0 h 16"/>
                  <a:gd name="T42" fmla="*/ 8 w 16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2"/>
                    </a:lnTo>
                    <a:lnTo>
                      <a:pt x="2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4" y="2"/>
                    </a:lnTo>
                    <a:lnTo>
                      <a:pt x="10" y="2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8" name="Freeform 1744"/>
              <p:cNvSpPr>
                <a:spLocks noEditPoints="1"/>
              </p:cNvSpPr>
              <p:nvPr/>
            </p:nvSpPr>
            <p:spPr bwMode="auto">
              <a:xfrm>
                <a:off x="3451" y="2352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0 h 22"/>
                  <a:gd name="T6" fmla="*/ 4 w 22"/>
                  <a:gd name="T7" fmla="*/ 18 h 22"/>
                  <a:gd name="T8" fmla="*/ 2 w 22"/>
                  <a:gd name="T9" fmla="*/ 16 h 22"/>
                  <a:gd name="T10" fmla="*/ 0 w 22"/>
                  <a:gd name="T11" fmla="*/ 10 h 22"/>
                  <a:gd name="T12" fmla="*/ 0 w 22"/>
                  <a:gd name="T13" fmla="*/ 10 h 22"/>
                  <a:gd name="T14" fmla="*/ 2 w 22"/>
                  <a:gd name="T15" fmla="*/ 6 h 22"/>
                  <a:gd name="T16" fmla="*/ 4 w 22"/>
                  <a:gd name="T17" fmla="*/ 2 h 22"/>
                  <a:gd name="T18" fmla="*/ 6 w 22"/>
                  <a:gd name="T19" fmla="*/ 0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0 h 22"/>
                  <a:gd name="T26" fmla="*/ 20 w 22"/>
                  <a:gd name="T27" fmla="*/ 2 h 22"/>
                  <a:gd name="T28" fmla="*/ 22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2 w 22"/>
                  <a:gd name="T35" fmla="*/ 16 h 22"/>
                  <a:gd name="T36" fmla="*/ 20 w 22"/>
                  <a:gd name="T37" fmla="*/ 18 h 22"/>
                  <a:gd name="T38" fmla="*/ 16 w 22"/>
                  <a:gd name="T39" fmla="*/ 20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6 h 22"/>
                  <a:gd name="T50" fmla="*/ 6 w 22"/>
                  <a:gd name="T51" fmla="*/ 10 h 22"/>
                  <a:gd name="T52" fmla="*/ 6 w 22"/>
                  <a:gd name="T53" fmla="*/ 10 h 22"/>
                  <a:gd name="T54" fmla="*/ 8 w 22"/>
                  <a:gd name="T55" fmla="*/ 14 h 22"/>
                  <a:gd name="T56" fmla="*/ 12 w 22"/>
                  <a:gd name="T57" fmla="*/ 16 h 22"/>
                  <a:gd name="T58" fmla="*/ 12 w 22"/>
                  <a:gd name="T59" fmla="*/ 16 h 22"/>
                  <a:gd name="T60" fmla="*/ 16 w 22"/>
                  <a:gd name="T61" fmla="*/ 14 h 22"/>
                  <a:gd name="T62" fmla="*/ 16 w 22"/>
                  <a:gd name="T63" fmla="*/ 10 h 22"/>
                  <a:gd name="T64" fmla="*/ 16 w 22"/>
                  <a:gd name="T65" fmla="*/ 10 h 22"/>
                  <a:gd name="T66" fmla="*/ 16 w 22"/>
                  <a:gd name="T67" fmla="*/ 6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59" name="Freeform 1745"/>
              <p:cNvSpPr>
                <a:spLocks/>
              </p:cNvSpPr>
              <p:nvPr/>
            </p:nvSpPr>
            <p:spPr bwMode="auto">
              <a:xfrm>
                <a:off x="3399" y="2294"/>
                <a:ext cx="18" cy="18"/>
              </a:xfrm>
              <a:custGeom>
                <a:avLst/>
                <a:gdLst>
                  <a:gd name="T0" fmla="*/ 6 w 18"/>
                  <a:gd name="T1" fmla="*/ 2 h 18"/>
                  <a:gd name="T2" fmla="*/ 6 w 18"/>
                  <a:gd name="T3" fmla="*/ 2 h 18"/>
                  <a:gd name="T4" fmla="*/ 2 w 18"/>
                  <a:gd name="T5" fmla="*/ 6 h 18"/>
                  <a:gd name="T6" fmla="*/ 0 w 18"/>
                  <a:gd name="T7" fmla="*/ 10 h 18"/>
                  <a:gd name="T8" fmla="*/ 2 w 18"/>
                  <a:gd name="T9" fmla="*/ 14 h 18"/>
                  <a:gd name="T10" fmla="*/ 2 w 18"/>
                  <a:gd name="T11" fmla="*/ 14 h 18"/>
                  <a:gd name="T12" fmla="*/ 6 w 18"/>
                  <a:gd name="T13" fmla="*/ 18 h 18"/>
                  <a:gd name="T14" fmla="*/ 10 w 18"/>
                  <a:gd name="T15" fmla="*/ 18 h 18"/>
                  <a:gd name="T16" fmla="*/ 12 w 18"/>
                  <a:gd name="T17" fmla="*/ 16 h 18"/>
                  <a:gd name="T18" fmla="*/ 12 w 18"/>
                  <a:gd name="T19" fmla="*/ 16 h 18"/>
                  <a:gd name="T20" fmla="*/ 16 w 18"/>
                  <a:gd name="T21" fmla="*/ 14 h 18"/>
                  <a:gd name="T22" fmla="*/ 18 w 18"/>
                  <a:gd name="T23" fmla="*/ 12 h 18"/>
                  <a:gd name="T24" fmla="*/ 18 w 18"/>
                  <a:gd name="T25" fmla="*/ 10 h 18"/>
                  <a:gd name="T26" fmla="*/ 18 w 18"/>
                  <a:gd name="T27" fmla="*/ 6 h 18"/>
                  <a:gd name="T28" fmla="*/ 18 w 18"/>
                  <a:gd name="T29" fmla="*/ 6 h 18"/>
                  <a:gd name="T30" fmla="*/ 16 w 18"/>
                  <a:gd name="T31" fmla="*/ 4 h 18"/>
                  <a:gd name="T32" fmla="*/ 14 w 18"/>
                  <a:gd name="T33" fmla="*/ 2 h 18"/>
                  <a:gd name="T34" fmla="*/ 10 w 18"/>
                  <a:gd name="T35" fmla="*/ 0 h 18"/>
                  <a:gd name="T36" fmla="*/ 6 w 18"/>
                  <a:gd name="T37" fmla="*/ 2 h 18"/>
                  <a:gd name="T38" fmla="*/ 6 w 18"/>
                  <a:gd name="T39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8">
                    <a:moveTo>
                      <a:pt x="6" y="2"/>
                    </a:moveTo>
                    <a:lnTo>
                      <a:pt x="6" y="2"/>
                    </a:lnTo>
                    <a:lnTo>
                      <a:pt x="2" y="6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6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0" name="Freeform 1746"/>
              <p:cNvSpPr>
                <a:spLocks noEditPoints="1"/>
              </p:cNvSpPr>
              <p:nvPr/>
            </p:nvSpPr>
            <p:spPr bwMode="auto">
              <a:xfrm>
                <a:off x="3397" y="2292"/>
                <a:ext cx="24" cy="22"/>
              </a:xfrm>
              <a:custGeom>
                <a:avLst/>
                <a:gdLst>
                  <a:gd name="T0" fmla="*/ 10 w 24"/>
                  <a:gd name="T1" fmla="*/ 22 h 22"/>
                  <a:gd name="T2" fmla="*/ 10 w 24"/>
                  <a:gd name="T3" fmla="*/ 22 h 22"/>
                  <a:gd name="T4" fmla="*/ 10 w 24"/>
                  <a:gd name="T5" fmla="*/ 22 h 22"/>
                  <a:gd name="T6" fmla="*/ 4 w 24"/>
                  <a:gd name="T7" fmla="*/ 20 h 22"/>
                  <a:gd name="T8" fmla="*/ 0 w 24"/>
                  <a:gd name="T9" fmla="*/ 16 h 22"/>
                  <a:gd name="T10" fmla="*/ 0 w 24"/>
                  <a:gd name="T11" fmla="*/ 16 h 22"/>
                  <a:gd name="T12" fmla="*/ 0 w 24"/>
                  <a:gd name="T13" fmla="*/ 12 h 22"/>
                  <a:gd name="T14" fmla="*/ 2 w 24"/>
                  <a:gd name="T15" fmla="*/ 8 h 22"/>
                  <a:gd name="T16" fmla="*/ 4 w 24"/>
                  <a:gd name="T17" fmla="*/ 4 h 22"/>
                  <a:gd name="T18" fmla="*/ 6 w 24"/>
                  <a:gd name="T19" fmla="*/ 2 h 22"/>
                  <a:gd name="T20" fmla="*/ 6 w 24"/>
                  <a:gd name="T21" fmla="*/ 2 h 22"/>
                  <a:gd name="T22" fmla="*/ 12 w 24"/>
                  <a:gd name="T23" fmla="*/ 0 h 22"/>
                  <a:gd name="T24" fmla="*/ 12 w 24"/>
                  <a:gd name="T25" fmla="*/ 0 h 22"/>
                  <a:gd name="T26" fmla="*/ 18 w 24"/>
                  <a:gd name="T27" fmla="*/ 2 h 22"/>
                  <a:gd name="T28" fmla="*/ 22 w 24"/>
                  <a:gd name="T29" fmla="*/ 8 h 22"/>
                  <a:gd name="T30" fmla="*/ 22 w 24"/>
                  <a:gd name="T31" fmla="*/ 8 h 22"/>
                  <a:gd name="T32" fmla="*/ 24 w 24"/>
                  <a:gd name="T33" fmla="*/ 10 h 22"/>
                  <a:gd name="T34" fmla="*/ 22 w 24"/>
                  <a:gd name="T35" fmla="*/ 14 h 22"/>
                  <a:gd name="T36" fmla="*/ 22 w 24"/>
                  <a:gd name="T37" fmla="*/ 14 h 22"/>
                  <a:gd name="T38" fmla="*/ 20 w 24"/>
                  <a:gd name="T39" fmla="*/ 18 h 22"/>
                  <a:gd name="T40" fmla="*/ 16 w 24"/>
                  <a:gd name="T41" fmla="*/ 20 h 22"/>
                  <a:gd name="T42" fmla="*/ 16 w 24"/>
                  <a:gd name="T43" fmla="*/ 20 h 22"/>
                  <a:gd name="T44" fmla="*/ 10 w 24"/>
                  <a:gd name="T45" fmla="*/ 22 h 22"/>
                  <a:gd name="T46" fmla="*/ 10 w 24"/>
                  <a:gd name="T47" fmla="*/ 22 h 22"/>
                  <a:gd name="T48" fmla="*/ 12 w 24"/>
                  <a:gd name="T49" fmla="*/ 6 h 22"/>
                  <a:gd name="T50" fmla="*/ 12 w 24"/>
                  <a:gd name="T51" fmla="*/ 6 h 22"/>
                  <a:gd name="T52" fmla="*/ 10 w 24"/>
                  <a:gd name="T53" fmla="*/ 6 h 22"/>
                  <a:gd name="T54" fmla="*/ 10 w 24"/>
                  <a:gd name="T55" fmla="*/ 6 h 22"/>
                  <a:gd name="T56" fmla="*/ 6 w 24"/>
                  <a:gd name="T57" fmla="*/ 10 h 22"/>
                  <a:gd name="T58" fmla="*/ 6 w 24"/>
                  <a:gd name="T59" fmla="*/ 14 h 22"/>
                  <a:gd name="T60" fmla="*/ 6 w 24"/>
                  <a:gd name="T61" fmla="*/ 14 h 22"/>
                  <a:gd name="T62" fmla="*/ 8 w 24"/>
                  <a:gd name="T63" fmla="*/ 16 h 22"/>
                  <a:gd name="T64" fmla="*/ 10 w 24"/>
                  <a:gd name="T65" fmla="*/ 16 h 22"/>
                  <a:gd name="T66" fmla="*/ 14 w 24"/>
                  <a:gd name="T67" fmla="*/ 16 h 22"/>
                  <a:gd name="T68" fmla="*/ 14 w 24"/>
                  <a:gd name="T69" fmla="*/ 16 h 22"/>
                  <a:gd name="T70" fmla="*/ 14 w 24"/>
                  <a:gd name="T71" fmla="*/ 16 h 22"/>
                  <a:gd name="T72" fmla="*/ 14 w 24"/>
                  <a:gd name="T73" fmla="*/ 16 h 22"/>
                  <a:gd name="T74" fmla="*/ 16 w 24"/>
                  <a:gd name="T75" fmla="*/ 14 h 22"/>
                  <a:gd name="T76" fmla="*/ 18 w 24"/>
                  <a:gd name="T77" fmla="*/ 12 h 22"/>
                  <a:gd name="T78" fmla="*/ 18 w 24"/>
                  <a:gd name="T79" fmla="*/ 12 h 22"/>
                  <a:gd name="T80" fmla="*/ 18 w 24"/>
                  <a:gd name="T81" fmla="*/ 10 h 22"/>
                  <a:gd name="T82" fmla="*/ 18 w 24"/>
                  <a:gd name="T83" fmla="*/ 10 h 22"/>
                  <a:gd name="T84" fmla="*/ 14 w 24"/>
                  <a:gd name="T85" fmla="*/ 6 h 22"/>
                  <a:gd name="T86" fmla="*/ 12 w 24"/>
                  <a:gd name="T87" fmla="*/ 6 h 22"/>
                  <a:gd name="T88" fmla="*/ 12 w 24"/>
                  <a:gd name="T8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24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10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4" y="1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1" name="Freeform 1747"/>
              <p:cNvSpPr>
                <a:spLocks/>
              </p:cNvSpPr>
              <p:nvPr/>
            </p:nvSpPr>
            <p:spPr bwMode="auto">
              <a:xfrm>
                <a:off x="3415" y="2292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4 h 10"/>
                  <a:gd name="T8" fmla="*/ 54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4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4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2" name="Freeform 1748"/>
              <p:cNvSpPr>
                <a:spLocks/>
              </p:cNvSpPr>
              <p:nvPr/>
            </p:nvSpPr>
            <p:spPr bwMode="auto">
              <a:xfrm>
                <a:off x="3411" y="2308"/>
                <a:ext cx="54" cy="12"/>
              </a:xfrm>
              <a:custGeom>
                <a:avLst/>
                <a:gdLst>
                  <a:gd name="T0" fmla="*/ 54 w 54"/>
                  <a:gd name="T1" fmla="*/ 12 h 12"/>
                  <a:gd name="T2" fmla="*/ 0 w 54"/>
                  <a:gd name="T3" fmla="*/ 8 h 12"/>
                  <a:gd name="T4" fmla="*/ 0 w 54"/>
                  <a:gd name="T5" fmla="*/ 0 h 12"/>
                  <a:gd name="T6" fmla="*/ 54 w 54"/>
                  <a:gd name="T7" fmla="*/ 4 h 12"/>
                  <a:gd name="T8" fmla="*/ 54 w 54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2">
                    <a:moveTo>
                      <a:pt x="54" y="12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4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3" name="Freeform 1749"/>
              <p:cNvSpPr>
                <a:spLocks/>
              </p:cNvSpPr>
              <p:nvPr/>
            </p:nvSpPr>
            <p:spPr bwMode="auto">
              <a:xfrm>
                <a:off x="3457" y="2298"/>
                <a:ext cx="16" cy="18"/>
              </a:xfrm>
              <a:custGeom>
                <a:avLst/>
                <a:gdLst>
                  <a:gd name="T0" fmla="*/ 4 w 16"/>
                  <a:gd name="T1" fmla="*/ 0 h 18"/>
                  <a:gd name="T2" fmla="*/ 4 w 16"/>
                  <a:gd name="T3" fmla="*/ 0 h 18"/>
                  <a:gd name="T4" fmla="*/ 0 w 16"/>
                  <a:gd name="T5" fmla="*/ 6 h 18"/>
                  <a:gd name="T6" fmla="*/ 0 w 16"/>
                  <a:gd name="T7" fmla="*/ 12 h 18"/>
                  <a:gd name="T8" fmla="*/ 0 w 16"/>
                  <a:gd name="T9" fmla="*/ 12 h 18"/>
                  <a:gd name="T10" fmla="*/ 4 w 16"/>
                  <a:gd name="T11" fmla="*/ 16 h 18"/>
                  <a:gd name="T12" fmla="*/ 8 w 16"/>
                  <a:gd name="T13" fmla="*/ 18 h 18"/>
                  <a:gd name="T14" fmla="*/ 10 w 16"/>
                  <a:gd name="T15" fmla="*/ 18 h 18"/>
                  <a:gd name="T16" fmla="*/ 10 w 16"/>
                  <a:gd name="T17" fmla="*/ 18 h 18"/>
                  <a:gd name="T18" fmla="*/ 14 w 16"/>
                  <a:gd name="T19" fmla="*/ 16 h 18"/>
                  <a:gd name="T20" fmla="*/ 16 w 16"/>
                  <a:gd name="T21" fmla="*/ 12 h 18"/>
                  <a:gd name="T22" fmla="*/ 16 w 16"/>
                  <a:gd name="T23" fmla="*/ 10 h 18"/>
                  <a:gd name="T24" fmla="*/ 16 w 16"/>
                  <a:gd name="T25" fmla="*/ 6 h 18"/>
                  <a:gd name="T26" fmla="*/ 16 w 16"/>
                  <a:gd name="T27" fmla="*/ 6 h 18"/>
                  <a:gd name="T28" fmla="*/ 14 w 16"/>
                  <a:gd name="T29" fmla="*/ 2 h 18"/>
                  <a:gd name="T30" fmla="*/ 10 w 16"/>
                  <a:gd name="T31" fmla="*/ 0 h 18"/>
                  <a:gd name="T32" fmla="*/ 8 w 16"/>
                  <a:gd name="T33" fmla="*/ 0 h 18"/>
                  <a:gd name="T34" fmla="*/ 4 w 16"/>
                  <a:gd name="T35" fmla="*/ 0 h 18"/>
                  <a:gd name="T36" fmla="*/ 4 w 16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8">
                    <a:moveTo>
                      <a:pt x="4" y="0"/>
                    </a:moveTo>
                    <a:lnTo>
                      <a:pt x="4" y="0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4" y="16"/>
                    </a:lnTo>
                    <a:lnTo>
                      <a:pt x="8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4" y="16"/>
                    </a:lnTo>
                    <a:lnTo>
                      <a:pt x="16" y="12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4" name="Freeform 1750"/>
              <p:cNvSpPr>
                <a:spLocks noEditPoints="1"/>
              </p:cNvSpPr>
              <p:nvPr/>
            </p:nvSpPr>
            <p:spPr bwMode="auto">
              <a:xfrm>
                <a:off x="3455" y="2296"/>
                <a:ext cx="20" cy="22"/>
              </a:xfrm>
              <a:custGeom>
                <a:avLst/>
                <a:gdLst>
                  <a:gd name="T0" fmla="*/ 10 w 20"/>
                  <a:gd name="T1" fmla="*/ 22 h 22"/>
                  <a:gd name="T2" fmla="*/ 10 w 20"/>
                  <a:gd name="T3" fmla="*/ 22 h 22"/>
                  <a:gd name="T4" fmla="*/ 10 w 20"/>
                  <a:gd name="T5" fmla="*/ 22 h 22"/>
                  <a:gd name="T6" fmla="*/ 4 w 20"/>
                  <a:gd name="T7" fmla="*/ 20 h 22"/>
                  <a:gd name="T8" fmla="*/ 0 w 20"/>
                  <a:gd name="T9" fmla="*/ 16 h 22"/>
                  <a:gd name="T10" fmla="*/ 0 w 20"/>
                  <a:gd name="T11" fmla="*/ 16 h 22"/>
                  <a:gd name="T12" fmla="*/ 0 w 20"/>
                  <a:gd name="T13" fmla="*/ 10 h 22"/>
                  <a:gd name="T14" fmla="*/ 0 w 20"/>
                  <a:gd name="T15" fmla="*/ 6 h 22"/>
                  <a:gd name="T16" fmla="*/ 2 w 20"/>
                  <a:gd name="T17" fmla="*/ 2 h 22"/>
                  <a:gd name="T18" fmla="*/ 4 w 20"/>
                  <a:gd name="T19" fmla="*/ 0 h 22"/>
                  <a:gd name="T20" fmla="*/ 4 w 20"/>
                  <a:gd name="T21" fmla="*/ 0 h 22"/>
                  <a:gd name="T22" fmla="*/ 10 w 20"/>
                  <a:gd name="T23" fmla="*/ 0 h 22"/>
                  <a:gd name="T24" fmla="*/ 10 w 20"/>
                  <a:gd name="T25" fmla="*/ 0 h 22"/>
                  <a:gd name="T26" fmla="*/ 16 w 20"/>
                  <a:gd name="T27" fmla="*/ 2 h 22"/>
                  <a:gd name="T28" fmla="*/ 20 w 20"/>
                  <a:gd name="T29" fmla="*/ 6 h 22"/>
                  <a:gd name="T30" fmla="*/ 20 w 20"/>
                  <a:gd name="T31" fmla="*/ 6 h 22"/>
                  <a:gd name="T32" fmla="*/ 20 w 20"/>
                  <a:gd name="T33" fmla="*/ 12 h 22"/>
                  <a:gd name="T34" fmla="*/ 20 w 20"/>
                  <a:gd name="T35" fmla="*/ 16 h 22"/>
                  <a:gd name="T36" fmla="*/ 18 w 20"/>
                  <a:gd name="T37" fmla="*/ 20 h 22"/>
                  <a:gd name="T38" fmla="*/ 14 w 20"/>
                  <a:gd name="T39" fmla="*/ 22 h 22"/>
                  <a:gd name="T40" fmla="*/ 14 w 20"/>
                  <a:gd name="T41" fmla="*/ 22 h 22"/>
                  <a:gd name="T42" fmla="*/ 10 w 20"/>
                  <a:gd name="T43" fmla="*/ 22 h 22"/>
                  <a:gd name="T44" fmla="*/ 10 w 20"/>
                  <a:gd name="T45" fmla="*/ 22 h 22"/>
                  <a:gd name="T46" fmla="*/ 10 w 20"/>
                  <a:gd name="T47" fmla="*/ 6 h 22"/>
                  <a:gd name="T48" fmla="*/ 10 w 20"/>
                  <a:gd name="T49" fmla="*/ 6 h 22"/>
                  <a:gd name="T50" fmla="*/ 6 w 20"/>
                  <a:gd name="T51" fmla="*/ 6 h 22"/>
                  <a:gd name="T52" fmla="*/ 6 w 20"/>
                  <a:gd name="T53" fmla="*/ 6 h 22"/>
                  <a:gd name="T54" fmla="*/ 4 w 20"/>
                  <a:gd name="T55" fmla="*/ 8 h 22"/>
                  <a:gd name="T56" fmla="*/ 6 w 20"/>
                  <a:gd name="T57" fmla="*/ 14 h 22"/>
                  <a:gd name="T58" fmla="*/ 6 w 20"/>
                  <a:gd name="T59" fmla="*/ 14 h 22"/>
                  <a:gd name="T60" fmla="*/ 8 w 20"/>
                  <a:gd name="T61" fmla="*/ 16 h 22"/>
                  <a:gd name="T62" fmla="*/ 10 w 20"/>
                  <a:gd name="T63" fmla="*/ 16 h 22"/>
                  <a:gd name="T64" fmla="*/ 10 w 20"/>
                  <a:gd name="T65" fmla="*/ 16 h 22"/>
                  <a:gd name="T66" fmla="*/ 14 w 20"/>
                  <a:gd name="T67" fmla="*/ 16 h 22"/>
                  <a:gd name="T68" fmla="*/ 14 w 20"/>
                  <a:gd name="T69" fmla="*/ 14 h 22"/>
                  <a:gd name="T70" fmla="*/ 14 w 20"/>
                  <a:gd name="T71" fmla="*/ 8 h 22"/>
                  <a:gd name="T72" fmla="*/ 14 w 20"/>
                  <a:gd name="T73" fmla="*/ 8 h 22"/>
                  <a:gd name="T74" fmla="*/ 12 w 20"/>
                  <a:gd name="T75" fmla="*/ 6 h 22"/>
                  <a:gd name="T76" fmla="*/ 10 w 20"/>
                  <a:gd name="T77" fmla="*/ 6 h 22"/>
                  <a:gd name="T78" fmla="*/ 10 w 20"/>
                  <a:gd name="T79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0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10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12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4" y="14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5" name="Freeform 1751"/>
              <p:cNvSpPr>
                <a:spLocks/>
              </p:cNvSpPr>
              <p:nvPr/>
            </p:nvSpPr>
            <p:spPr bwMode="auto">
              <a:xfrm>
                <a:off x="3401" y="2416"/>
                <a:ext cx="16" cy="16"/>
              </a:xfrm>
              <a:custGeom>
                <a:avLst/>
                <a:gdLst>
                  <a:gd name="T0" fmla="*/ 4 w 16"/>
                  <a:gd name="T1" fmla="*/ 0 h 16"/>
                  <a:gd name="T2" fmla="*/ 4 w 16"/>
                  <a:gd name="T3" fmla="*/ 0 h 16"/>
                  <a:gd name="T4" fmla="*/ 0 w 16"/>
                  <a:gd name="T5" fmla="*/ 4 h 16"/>
                  <a:gd name="T6" fmla="*/ 0 w 16"/>
                  <a:gd name="T7" fmla="*/ 10 h 16"/>
                  <a:gd name="T8" fmla="*/ 0 w 16"/>
                  <a:gd name="T9" fmla="*/ 10 h 16"/>
                  <a:gd name="T10" fmla="*/ 2 w 16"/>
                  <a:gd name="T11" fmla="*/ 14 h 16"/>
                  <a:gd name="T12" fmla="*/ 6 w 16"/>
                  <a:gd name="T13" fmla="*/ 16 h 16"/>
                  <a:gd name="T14" fmla="*/ 8 w 16"/>
                  <a:gd name="T15" fmla="*/ 16 h 16"/>
                  <a:gd name="T16" fmla="*/ 10 w 16"/>
                  <a:gd name="T17" fmla="*/ 16 h 16"/>
                  <a:gd name="T18" fmla="*/ 10 w 16"/>
                  <a:gd name="T19" fmla="*/ 16 h 16"/>
                  <a:gd name="T20" fmla="*/ 14 w 16"/>
                  <a:gd name="T21" fmla="*/ 14 h 16"/>
                  <a:gd name="T22" fmla="*/ 16 w 16"/>
                  <a:gd name="T23" fmla="*/ 10 h 16"/>
                  <a:gd name="T24" fmla="*/ 16 w 16"/>
                  <a:gd name="T25" fmla="*/ 8 h 16"/>
                  <a:gd name="T26" fmla="*/ 16 w 16"/>
                  <a:gd name="T27" fmla="*/ 4 h 16"/>
                  <a:gd name="T28" fmla="*/ 16 w 16"/>
                  <a:gd name="T29" fmla="*/ 4 h 16"/>
                  <a:gd name="T30" fmla="*/ 14 w 16"/>
                  <a:gd name="T31" fmla="*/ 2 h 16"/>
                  <a:gd name="T32" fmla="*/ 12 w 16"/>
                  <a:gd name="T33" fmla="*/ 0 h 16"/>
                  <a:gd name="T34" fmla="*/ 4 w 16"/>
                  <a:gd name="T35" fmla="*/ 0 h 16"/>
                  <a:gd name="T36" fmla="*/ 4 w 16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14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6" name="Freeform 1752"/>
              <p:cNvSpPr>
                <a:spLocks noEditPoints="1"/>
              </p:cNvSpPr>
              <p:nvPr/>
            </p:nvSpPr>
            <p:spPr bwMode="auto">
              <a:xfrm>
                <a:off x="3399" y="2412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4 w 22"/>
                  <a:gd name="T5" fmla="*/ 20 h 22"/>
                  <a:gd name="T6" fmla="*/ 2 w 22"/>
                  <a:gd name="T7" fmla="*/ 18 h 22"/>
                  <a:gd name="T8" fmla="*/ 0 w 22"/>
                  <a:gd name="T9" fmla="*/ 16 h 22"/>
                  <a:gd name="T10" fmla="*/ 0 w 22"/>
                  <a:gd name="T11" fmla="*/ 16 h 22"/>
                  <a:gd name="T12" fmla="*/ 0 w 22"/>
                  <a:gd name="T13" fmla="*/ 12 h 22"/>
                  <a:gd name="T14" fmla="*/ 0 w 22"/>
                  <a:gd name="T15" fmla="*/ 8 h 22"/>
                  <a:gd name="T16" fmla="*/ 0 w 22"/>
                  <a:gd name="T17" fmla="*/ 8 h 22"/>
                  <a:gd name="T18" fmla="*/ 2 w 22"/>
                  <a:gd name="T19" fmla="*/ 4 h 22"/>
                  <a:gd name="T20" fmla="*/ 4 w 22"/>
                  <a:gd name="T21" fmla="*/ 2 h 22"/>
                  <a:gd name="T22" fmla="*/ 4 w 22"/>
                  <a:gd name="T23" fmla="*/ 2 h 22"/>
                  <a:gd name="T24" fmla="*/ 10 w 22"/>
                  <a:gd name="T25" fmla="*/ 0 h 22"/>
                  <a:gd name="T26" fmla="*/ 10 w 22"/>
                  <a:gd name="T27" fmla="*/ 0 h 22"/>
                  <a:gd name="T28" fmla="*/ 16 w 22"/>
                  <a:gd name="T29" fmla="*/ 2 h 22"/>
                  <a:gd name="T30" fmla="*/ 20 w 22"/>
                  <a:gd name="T31" fmla="*/ 6 h 22"/>
                  <a:gd name="T32" fmla="*/ 20 w 22"/>
                  <a:gd name="T33" fmla="*/ 6 h 22"/>
                  <a:gd name="T34" fmla="*/ 22 w 22"/>
                  <a:gd name="T35" fmla="*/ 12 h 22"/>
                  <a:gd name="T36" fmla="*/ 20 w 22"/>
                  <a:gd name="T37" fmla="*/ 16 h 22"/>
                  <a:gd name="T38" fmla="*/ 20 w 22"/>
                  <a:gd name="T39" fmla="*/ 16 h 22"/>
                  <a:gd name="T40" fmla="*/ 18 w 22"/>
                  <a:gd name="T41" fmla="*/ 20 h 22"/>
                  <a:gd name="T42" fmla="*/ 14 w 22"/>
                  <a:gd name="T43" fmla="*/ 22 h 22"/>
                  <a:gd name="T44" fmla="*/ 14 w 22"/>
                  <a:gd name="T45" fmla="*/ 22 h 22"/>
                  <a:gd name="T46" fmla="*/ 10 w 22"/>
                  <a:gd name="T47" fmla="*/ 22 h 22"/>
                  <a:gd name="T48" fmla="*/ 10 w 22"/>
                  <a:gd name="T49" fmla="*/ 22 h 22"/>
                  <a:gd name="T50" fmla="*/ 10 w 22"/>
                  <a:gd name="T51" fmla="*/ 6 h 22"/>
                  <a:gd name="T52" fmla="*/ 10 w 22"/>
                  <a:gd name="T53" fmla="*/ 6 h 22"/>
                  <a:gd name="T54" fmla="*/ 8 w 22"/>
                  <a:gd name="T55" fmla="*/ 8 h 22"/>
                  <a:gd name="T56" fmla="*/ 8 w 22"/>
                  <a:gd name="T57" fmla="*/ 8 h 22"/>
                  <a:gd name="T58" fmla="*/ 6 w 22"/>
                  <a:gd name="T59" fmla="*/ 10 h 22"/>
                  <a:gd name="T60" fmla="*/ 6 w 22"/>
                  <a:gd name="T61" fmla="*/ 10 h 22"/>
                  <a:gd name="T62" fmla="*/ 6 w 22"/>
                  <a:gd name="T63" fmla="*/ 12 h 22"/>
                  <a:gd name="T64" fmla="*/ 6 w 22"/>
                  <a:gd name="T65" fmla="*/ 12 h 22"/>
                  <a:gd name="T66" fmla="*/ 8 w 22"/>
                  <a:gd name="T67" fmla="*/ 16 h 22"/>
                  <a:gd name="T68" fmla="*/ 12 w 22"/>
                  <a:gd name="T69" fmla="*/ 16 h 22"/>
                  <a:gd name="T70" fmla="*/ 12 w 22"/>
                  <a:gd name="T71" fmla="*/ 16 h 22"/>
                  <a:gd name="T72" fmla="*/ 14 w 22"/>
                  <a:gd name="T73" fmla="*/ 14 h 22"/>
                  <a:gd name="T74" fmla="*/ 14 w 22"/>
                  <a:gd name="T75" fmla="*/ 14 h 22"/>
                  <a:gd name="T76" fmla="*/ 14 w 22"/>
                  <a:gd name="T77" fmla="*/ 8 h 22"/>
                  <a:gd name="T78" fmla="*/ 14 w 22"/>
                  <a:gd name="T79" fmla="*/ 8 h 22"/>
                  <a:gd name="T80" fmla="*/ 14 w 22"/>
                  <a:gd name="T81" fmla="*/ 8 h 22"/>
                  <a:gd name="T82" fmla="*/ 10 w 22"/>
                  <a:gd name="T83" fmla="*/ 6 h 22"/>
                  <a:gd name="T84" fmla="*/ 10 w 22"/>
                  <a:gd name="T8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4" y="20"/>
                    </a:lnTo>
                    <a:lnTo>
                      <a:pt x="2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2" y="12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7" name="Freeform 1753"/>
              <p:cNvSpPr>
                <a:spLocks/>
              </p:cNvSpPr>
              <p:nvPr/>
            </p:nvSpPr>
            <p:spPr bwMode="auto">
              <a:xfrm>
                <a:off x="3415" y="2412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2 h 10"/>
                  <a:gd name="T8" fmla="*/ 54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4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2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8" name="Freeform 1754"/>
              <p:cNvSpPr>
                <a:spLocks/>
              </p:cNvSpPr>
              <p:nvPr/>
            </p:nvSpPr>
            <p:spPr bwMode="auto">
              <a:xfrm>
                <a:off x="3411" y="2428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2 h 10"/>
                  <a:gd name="T8" fmla="*/ 54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4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2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69" name="Freeform 1755"/>
              <p:cNvSpPr>
                <a:spLocks/>
              </p:cNvSpPr>
              <p:nvPr/>
            </p:nvSpPr>
            <p:spPr bwMode="auto">
              <a:xfrm>
                <a:off x="3455" y="2418"/>
                <a:ext cx="18" cy="16"/>
              </a:xfrm>
              <a:custGeom>
                <a:avLst/>
                <a:gdLst>
                  <a:gd name="T0" fmla="*/ 6 w 18"/>
                  <a:gd name="T1" fmla="*/ 0 h 16"/>
                  <a:gd name="T2" fmla="*/ 6 w 18"/>
                  <a:gd name="T3" fmla="*/ 0 h 16"/>
                  <a:gd name="T4" fmla="*/ 2 w 18"/>
                  <a:gd name="T5" fmla="*/ 4 h 16"/>
                  <a:gd name="T6" fmla="*/ 0 w 18"/>
                  <a:gd name="T7" fmla="*/ 8 h 16"/>
                  <a:gd name="T8" fmla="*/ 0 w 18"/>
                  <a:gd name="T9" fmla="*/ 12 h 16"/>
                  <a:gd name="T10" fmla="*/ 0 w 18"/>
                  <a:gd name="T11" fmla="*/ 12 h 16"/>
                  <a:gd name="T12" fmla="*/ 6 w 18"/>
                  <a:gd name="T13" fmla="*/ 16 h 16"/>
                  <a:gd name="T14" fmla="*/ 8 w 18"/>
                  <a:gd name="T15" fmla="*/ 16 h 16"/>
                  <a:gd name="T16" fmla="*/ 12 w 18"/>
                  <a:gd name="T17" fmla="*/ 16 h 16"/>
                  <a:gd name="T18" fmla="*/ 12 w 18"/>
                  <a:gd name="T19" fmla="*/ 16 h 16"/>
                  <a:gd name="T20" fmla="*/ 16 w 18"/>
                  <a:gd name="T21" fmla="*/ 14 h 16"/>
                  <a:gd name="T22" fmla="*/ 18 w 18"/>
                  <a:gd name="T23" fmla="*/ 12 h 16"/>
                  <a:gd name="T24" fmla="*/ 18 w 18"/>
                  <a:gd name="T25" fmla="*/ 8 h 16"/>
                  <a:gd name="T26" fmla="*/ 18 w 18"/>
                  <a:gd name="T27" fmla="*/ 4 h 16"/>
                  <a:gd name="T28" fmla="*/ 18 w 18"/>
                  <a:gd name="T29" fmla="*/ 4 h 16"/>
                  <a:gd name="T30" fmla="*/ 16 w 18"/>
                  <a:gd name="T31" fmla="*/ 2 h 16"/>
                  <a:gd name="T32" fmla="*/ 12 w 18"/>
                  <a:gd name="T33" fmla="*/ 0 h 16"/>
                  <a:gd name="T34" fmla="*/ 10 w 18"/>
                  <a:gd name="T35" fmla="*/ 0 h 16"/>
                  <a:gd name="T36" fmla="*/ 6 w 18"/>
                  <a:gd name="T37" fmla="*/ 0 h 16"/>
                  <a:gd name="T38" fmla="*/ 6 w 18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6">
                    <a:moveTo>
                      <a:pt x="6" y="0"/>
                    </a:moveTo>
                    <a:lnTo>
                      <a:pt x="6" y="0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0" name="Freeform 1756"/>
              <p:cNvSpPr>
                <a:spLocks noEditPoints="1"/>
              </p:cNvSpPr>
              <p:nvPr/>
            </p:nvSpPr>
            <p:spPr bwMode="auto">
              <a:xfrm>
                <a:off x="3453" y="2414"/>
                <a:ext cx="22" cy="24"/>
              </a:xfrm>
              <a:custGeom>
                <a:avLst/>
                <a:gdLst>
                  <a:gd name="T0" fmla="*/ 12 w 22"/>
                  <a:gd name="T1" fmla="*/ 24 h 24"/>
                  <a:gd name="T2" fmla="*/ 12 w 22"/>
                  <a:gd name="T3" fmla="*/ 24 h 24"/>
                  <a:gd name="T4" fmla="*/ 12 w 22"/>
                  <a:gd name="T5" fmla="*/ 24 h 24"/>
                  <a:gd name="T6" fmla="*/ 4 w 22"/>
                  <a:gd name="T7" fmla="*/ 22 h 24"/>
                  <a:gd name="T8" fmla="*/ 0 w 22"/>
                  <a:gd name="T9" fmla="*/ 16 h 24"/>
                  <a:gd name="T10" fmla="*/ 0 w 22"/>
                  <a:gd name="T11" fmla="*/ 16 h 24"/>
                  <a:gd name="T12" fmla="*/ 0 w 22"/>
                  <a:gd name="T13" fmla="*/ 12 h 24"/>
                  <a:gd name="T14" fmla="*/ 0 w 22"/>
                  <a:gd name="T15" fmla="*/ 8 h 24"/>
                  <a:gd name="T16" fmla="*/ 4 w 22"/>
                  <a:gd name="T17" fmla="*/ 4 h 24"/>
                  <a:gd name="T18" fmla="*/ 6 w 22"/>
                  <a:gd name="T19" fmla="*/ 2 h 24"/>
                  <a:gd name="T20" fmla="*/ 6 w 22"/>
                  <a:gd name="T21" fmla="*/ 2 h 24"/>
                  <a:gd name="T22" fmla="*/ 12 w 22"/>
                  <a:gd name="T23" fmla="*/ 0 h 24"/>
                  <a:gd name="T24" fmla="*/ 12 w 22"/>
                  <a:gd name="T25" fmla="*/ 0 h 24"/>
                  <a:gd name="T26" fmla="*/ 18 w 22"/>
                  <a:gd name="T27" fmla="*/ 2 h 24"/>
                  <a:gd name="T28" fmla="*/ 22 w 22"/>
                  <a:gd name="T29" fmla="*/ 8 h 24"/>
                  <a:gd name="T30" fmla="*/ 22 w 22"/>
                  <a:gd name="T31" fmla="*/ 8 h 24"/>
                  <a:gd name="T32" fmla="*/ 22 w 22"/>
                  <a:gd name="T33" fmla="*/ 14 h 24"/>
                  <a:gd name="T34" fmla="*/ 22 w 22"/>
                  <a:gd name="T35" fmla="*/ 18 h 24"/>
                  <a:gd name="T36" fmla="*/ 20 w 22"/>
                  <a:gd name="T37" fmla="*/ 20 h 24"/>
                  <a:gd name="T38" fmla="*/ 16 w 22"/>
                  <a:gd name="T39" fmla="*/ 24 h 24"/>
                  <a:gd name="T40" fmla="*/ 16 w 22"/>
                  <a:gd name="T41" fmla="*/ 24 h 24"/>
                  <a:gd name="T42" fmla="*/ 12 w 22"/>
                  <a:gd name="T43" fmla="*/ 24 h 24"/>
                  <a:gd name="T44" fmla="*/ 12 w 22"/>
                  <a:gd name="T45" fmla="*/ 24 h 24"/>
                  <a:gd name="T46" fmla="*/ 12 w 22"/>
                  <a:gd name="T47" fmla="*/ 6 h 24"/>
                  <a:gd name="T48" fmla="*/ 12 w 22"/>
                  <a:gd name="T49" fmla="*/ 6 h 24"/>
                  <a:gd name="T50" fmla="*/ 8 w 22"/>
                  <a:gd name="T51" fmla="*/ 6 h 24"/>
                  <a:gd name="T52" fmla="*/ 8 w 22"/>
                  <a:gd name="T53" fmla="*/ 6 h 24"/>
                  <a:gd name="T54" fmla="*/ 6 w 22"/>
                  <a:gd name="T55" fmla="*/ 10 h 24"/>
                  <a:gd name="T56" fmla="*/ 6 w 22"/>
                  <a:gd name="T57" fmla="*/ 14 h 24"/>
                  <a:gd name="T58" fmla="*/ 6 w 22"/>
                  <a:gd name="T59" fmla="*/ 14 h 24"/>
                  <a:gd name="T60" fmla="*/ 8 w 22"/>
                  <a:gd name="T61" fmla="*/ 18 h 24"/>
                  <a:gd name="T62" fmla="*/ 14 w 22"/>
                  <a:gd name="T63" fmla="*/ 18 h 24"/>
                  <a:gd name="T64" fmla="*/ 14 w 22"/>
                  <a:gd name="T65" fmla="*/ 18 h 24"/>
                  <a:gd name="T66" fmla="*/ 16 w 22"/>
                  <a:gd name="T67" fmla="*/ 16 h 24"/>
                  <a:gd name="T68" fmla="*/ 16 w 22"/>
                  <a:gd name="T69" fmla="*/ 14 h 24"/>
                  <a:gd name="T70" fmla="*/ 16 w 22"/>
                  <a:gd name="T71" fmla="*/ 10 h 24"/>
                  <a:gd name="T72" fmla="*/ 16 w 22"/>
                  <a:gd name="T73" fmla="*/ 10 h 24"/>
                  <a:gd name="T74" fmla="*/ 14 w 22"/>
                  <a:gd name="T75" fmla="*/ 8 h 24"/>
                  <a:gd name="T76" fmla="*/ 12 w 22"/>
                  <a:gd name="T77" fmla="*/ 6 h 24"/>
                  <a:gd name="T78" fmla="*/ 12 w 22"/>
                  <a:gd name="T79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2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12" y="24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4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1" name="Rectangle 1757"/>
              <p:cNvSpPr>
                <a:spLocks noChangeArrowheads="1"/>
              </p:cNvSpPr>
              <p:nvPr/>
            </p:nvSpPr>
            <p:spPr bwMode="auto">
              <a:xfrm>
                <a:off x="3403" y="2284"/>
                <a:ext cx="6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2" name="Freeform 1758"/>
              <p:cNvSpPr>
                <a:spLocks noEditPoints="1"/>
              </p:cNvSpPr>
              <p:nvPr/>
            </p:nvSpPr>
            <p:spPr bwMode="auto">
              <a:xfrm>
                <a:off x="3401" y="2282"/>
                <a:ext cx="72" cy="24"/>
              </a:xfrm>
              <a:custGeom>
                <a:avLst/>
                <a:gdLst>
                  <a:gd name="T0" fmla="*/ 72 w 72"/>
                  <a:gd name="T1" fmla="*/ 24 h 24"/>
                  <a:gd name="T2" fmla="*/ 0 w 72"/>
                  <a:gd name="T3" fmla="*/ 24 h 24"/>
                  <a:gd name="T4" fmla="*/ 0 w 72"/>
                  <a:gd name="T5" fmla="*/ 0 h 24"/>
                  <a:gd name="T6" fmla="*/ 72 w 72"/>
                  <a:gd name="T7" fmla="*/ 0 h 24"/>
                  <a:gd name="T8" fmla="*/ 72 w 72"/>
                  <a:gd name="T9" fmla="*/ 24 h 24"/>
                  <a:gd name="T10" fmla="*/ 6 w 72"/>
                  <a:gd name="T11" fmla="*/ 18 h 24"/>
                  <a:gd name="T12" fmla="*/ 66 w 72"/>
                  <a:gd name="T13" fmla="*/ 18 h 24"/>
                  <a:gd name="T14" fmla="*/ 66 w 72"/>
                  <a:gd name="T15" fmla="*/ 6 h 24"/>
                  <a:gd name="T16" fmla="*/ 6 w 72"/>
                  <a:gd name="T17" fmla="*/ 6 h 24"/>
                  <a:gd name="T18" fmla="*/ 6 w 72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4">
                    <a:moveTo>
                      <a:pt x="72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4"/>
                    </a:lnTo>
                    <a:close/>
                    <a:moveTo>
                      <a:pt x="6" y="18"/>
                    </a:moveTo>
                    <a:lnTo>
                      <a:pt x="66" y="18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3" name="Rectangle 1759"/>
              <p:cNvSpPr>
                <a:spLocks noChangeArrowheads="1"/>
              </p:cNvSpPr>
              <p:nvPr/>
            </p:nvSpPr>
            <p:spPr bwMode="auto">
              <a:xfrm>
                <a:off x="3419" y="2200"/>
                <a:ext cx="36" cy="8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4" name="Freeform 1760"/>
              <p:cNvSpPr>
                <a:spLocks noEditPoints="1"/>
              </p:cNvSpPr>
              <p:nvPr/>
            </p:nvSpPr>
            <p:spPr bwMode="auto">
              <a:xfrm>
                <a:off x="3417" y="2196"/>
                <a:ext cx="40" cy="92"/>
              </a:xfrm>
              <a:custGeom>
                <a:avLst/>
                <a:gdLst>
                  <a:gd name="T0" fmla="*/ 40 w 40"/>
                  <a:gd name="T1" fmla="*/ 92 h 92"/>
                  <a:gd name="T2" fmla="*/ 0 w 40"/>
                  <a:gd name="T3" fmla="*/ 92 h 92"/>
                  <a:gd name="T4" fmla="*/ 0 w 40"/>
                  <a:gd name="T5" fmla="*/ 0 h 92"/>
                  <a:gd name="T6" fmla="*/ 40 w 40"/>
                  <a:gd name="T7" fmla="*/ 0 h 92"/>
                  <a:gd name="T8" fmla="*/ 40 w 40"/>
                  <a:gd name="T9" fmla="*/ 92 h 92"/>
                  <a:gd name="T10" fmla="*/ 6 w 40"/>
                  <a:gd name="T11" fmla="*/ 86 h 92"/>
                  <a:gd name="T12" fmla="*/ 34 w 40"/>
                  <a:gd name="T13" fmla="*/ 86 h 92"/>
                  <a:gd name="T14" fmla="*/ 34 w 40"/>
                  <a:gd name="T15" fmla="*/ 6 h 92"/>
                  <a:gd name="T16" fmla="*/ 6 w 40"/>
                  <a:gd name="T17" fmla="*/ 6 h 92"/>
                  <a:gd name="T18" fmla="*/ 6 w 40"/>
                  <a:gd name="T19" fmla="*/ 8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92">
                    <a:moveTo>
                      <a:pt x="40" y="92"/>
                    </a:moveTo>
                    <a:lnTo>
                      <a:pt x="0" y="92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92"/>
                    </a:lnTo>
                    <a:close/>
                    <a:moveTo>
                      <a:pt x="6" y="86"/>
                    </a:moveTo>
                    <a:lnTo>
                      <a:pt x="34" y="86"/>
                    </a:lnTo>
                    <a:lnTo>
                      <a:pt x="34" y="6"/>
                    </a:lnTo>
                    <a:lnTo>
                      <a:pt x="6" y="6"/>
                    </a:lnTo>
                    <a:lnTo>
                      <a:pt x="6" y="8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5" name="Rectangle 1761"/>
              <p:cNvSpPr>
                <a:spLocks noChangeArrowheads="1"/>
              </p:cNvSpPr>
              <p:nvPr/>
            </p:nvSpPr>
            <p:spPr bwMode="auto">
              <a:xfrm>
                <a:off x="3403" y="2166"/>
                <a:ext cx="68" cy="3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6" name="Freeform 1762"/>
              <p:cNvSpPr>
                <a:spLocks noEditPoints="1"/>
              </p:cNvSpPr>
              <p:nvPr/>
            </p:nvSpPr>
            <p:spPr bwMode="auto">
              <a:xfrm>
                <a:off x="3401" y="2162"/>
                <a:ext cx="72" cy="40"/>
              </a:xfrm>
              <a:custGeom>
                <a:avLst/>
                <a:gdLst>
                  <a:gd name="T0" fmla="*/ 72 w 72"/>
                  <a:gd name="T1" fmla="*/ 40 h 40"/>
                  <a:gd name="T2" fmla="*/ 0 w 72"/>
                  <a:gd name="T3" fmla="*/ 40 h 40"/>
                  <a:gd name="T4" fmla="*/ 0 w 72"/>
                  <a:gd name="T5" fmla="*/ 0 h 40"/>
                  <a:gd name="T6" fmla="*/ 72 w 72"/>
                  <a:gd name="T7" fmla="*/ 0 h 40"/>
                  <a:gd name="T8" fmla="*/ 72 w 72"/>
                  <a:gd name="T9" fmla="*/ 40 h 40"/>
                  <a:gd name="T10" fmla="*/ 6 w 72"/>
                  <a:gd name="T11" fmla="*/ 34 h 40"/>
                  <a:gd name="T12" fmla="*/ 66 w 72"/>
                  <a:gd name="T13" fmla="*/ 34 h 40"/>
                  <a:gd name="T14" fmla="*/ 66 w 72"/>
                  <a:gd name="T15" fmla="*/ 6 h 40"/>
                  <a:gd name="T16" fmla="*/ 6 w 72"/>
                  <a:gd name="T17" fmla="*/ 6 h 40"/>
                  <a:gd name="T18" fmla="*/ 6 w 72"/>
                  <a:gd name="T19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40">
                    <a:moveTo>
                      <a:pt x="72" y="40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40"/>
                    </a:lnTo>
                    <a:close/>
                    <a:moveTo>
                      <a:pt x="6" y="34"/>
                    </a:moveTo>
                    <a:lnTo>
                      <a:pt x="66" y="34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7" name="Freeform 1763"/>
              <p:cNvSpPr>
                <a:spLocks/>
              </p:cNvSpPr>
              <p:nvPr/>
            </p:nvSpPr>
            <p:spPr bwMode="auto">
              <a:xfrm>
                <a:off x="3467" y="2300"/>
                <a:ext cx="6" cy="126"/>
              </a:xfrm>
              <a:custGeom>
                <a:avLst/>
                <a:gdLst>
                  <a:gd name="T0" fmla="*/ 4 w 6"/>
                  <a:gd name="T1" fmla="*/ 126 h 126"/>
                  <a:gd name="T2" fmla="*/ 4 w 6"/>
                  <a:gd name="T3" fmla="*/ 126 h 126"/>
                  <a:gd name="T4" fmla="*/ 2 w 6"/>
                  <a:gd name="T5" fmla="*/ 126 h 126"/>
                  <a:gd name="T6" fmla="*/ 0 w 6"/>
                  <a:gd name="T7" fmla="*/ 122 h 126"/>
                  <a:gd name="T8" fmla="*/ 0 w 6"/>
                  <a:gd name="T9" fmla="*/ 2 h 126"/>
                  <a:gd name="T10" fmla="*/ 0 w 6"/>
                  <a:gd name="T11" fmla="*/ 2 h 126"/>
                  <a:gd name="T12" fmla="*/ 2 w 6"/>
                  <a:gd name="T13" fmla="*/ 0 h 126"/>
                  <a:gd name="T14" fmla="*/ 4 w 6"/>
                  <a:gd name="T15" fmla="*/ 0 h 126"/>
                  <a:gd name="T16" fmla="*/ 4 w 6"/>
                  <a:gd name="T17" fmla="*/ 0 h 126"/>
                  <a:gd name="T18" fmla="*/ 6 w 6"/>
                  <a:gd name="T19" fmla="*/ 0 h 126"/>
                  <a:gd name="T20" fmla="*/ 6 w 6"/>
                  <a:gd name="T21" fmla="*/ 2 h 126"/>
                  <a:gd name="T22" fmla="*/ 6 w 6"/>
                  <a:gd name="T23" fmla="*/ 122 h 126"/>
                  <a:gd name="T24" fmla="*/ 6 w 6"/>
                  <a:gd name="T25" fmla="*/ 122 h 126"/>
                  <a:gd name="T26" fmla="*/ 6 w 6"/>
                  <a:gd name="T27" fmla="*/ 126 h 126"/>
                  <a:gd name="T28" fmla="*/ 4 w 6"/>
                  <a:gd name="T29" fmla="*/ 126 h 126"/>
                  <a:gd name="T30" fmla="*/ 4 w 6"/>
                  <a:gd name="T3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26">
                    <a:moveTo>
                      <a:pt x="4" y="126"/>
                    </a:moveTo>
                    <a:lnTo>
                      <a:pt x="4" y="126"/>
                    </a:lnTo>
                    <a:lnTo>
                      <a:pt x="2" y="126"/>
                    </a:lnTo>
                    <a:lnTo>
                      <a:pt x="0" y="12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6" y="126"/>
                    </a:lnTo>
                    <a:lnTo>
                      <a:pt x="4" y="126"/>
                    </a:lnTo>
                    <a:lnTo>
                      <a:pt x="4" y="12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8" name="Freeform 1764"/>
              <p:cNvSpPr>
                <a:spLocks/>
              </p:cNvSpPr>
              <p:nvPr/>
            </p:nvSpPr>
            <p:spPr bwMode="auto">
              <a:xfrm>
                <a:off x="3403" y="2302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6 w 16"/>
                  <a:gd name="T5" fmla="*/ 0 h 16"/>
                  <a:gd name="T6" fmla="*/ 2 w 16"/>
                  <a:gd name="T7" fmla="*/ 2 h 16"/>
                  <a:gd name="T8" fmla="*/ 2 w 16"/>
                  <a:gd name="T9" fmla="*/ 6 h 16"/>
                  <a:gd name="T10" fmla="*/ 0 w 16"/>
                  <a:gd name="T11" fmla="*/ 8 h 16"/>
                  <a:gd name="T12" fmla="*/ 0 w 16"/>
                  <a:gd name="T13" fmla="*/ 8 h 16"/>
                  <a:gd name="T14" fmla="*/ 2 w 16"/>
                  <a:gd name="T15" fmla="*/ 12 h 16"/>
                  <a:gd name="T16" fmla="*/ 2 w 16"/>
                  <a:gd name="T17" fmla="*/ 14 h 16"/>
                  <a:gd name="T18" fmla="*/ 6 w 16"/>
                  <a:gd name="T19" fmla="*/ 16 h 16"/>
                  <a:gd name="T20" fmla="*/ 8 w 16"/>
                  <a:gd name="T21" fmla="*/ 16 h 16"/>
                  <a:gd name="T22" fmla="*/ 8 w 16"/>
                  <a:gd name="T23" fmla="*/ 16 h 16"/>
                  <a:gd name="T24" fmla="*/ 12 w 16"/>
                  <a:gd name="T25" fmla="*/ 16 h 16"/>
                  <a:gd name="T26" fmla="*/ 14 w 16"/>
                  <a:gd name="T27" fmla="*/ 14 h 16"/>
                  <a:gd name="T28" fmla="*/ 16 w 16"/>
                  <a:gd name="T29" fmla="*/ 12 h 16"/>
                  <a:gd name="T30" fmla="*/ 16 w 16"/>
                  <a:gd name="T31" fmla="*/ 8 h 16"/>
                  <a:gd name="T32" fmla="*/ 16 w 16"/>
                  <a:gd name="T33" fmla="*/ 8 h 16"/>
                  <a:gd name="T34" fmla="*/ 16 w 16"/>
                  <a:gd name="T35" fmla="*/ 6 h 16"/>
                  <a:gd name="T36" fmla="*/ 14 w 16"/>
                  <a:gd name="T37" fmla="*/ 2 h 16"/>
                  <a:gd name="T38" fmla="*/ 12 w 16"/>
                  <a:gd name="T39" fmla="*/ 0 h 16"/>
                  <a:gd name="T40" fmla="*/ 8 w 16"/>
                  <a:gd name="T41" fmla="*/ 0 h 16"/>
                  <a:gd name="T42" fmla="*/ 8 w 16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4"/>
                    </a:lnTo>
                    <a:lnTo>
                      <a:pt x="6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6" y="6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79" name="Freeform 1765"/>
              <p:cNvSpPr>
                <a:spLocks noEditPoints="1"/>
              </p:cNvSpPr>
              <p:nvPr/>
            </p:nvSpPr>
            <p:spPr bwMode="auto">
              <a:xfrm>
                <a:off x="3401" y="2300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6 w 22"/>
                  <a:gd name="T5" fmla="*/ 20 h 22"/>
                  <a:gd name="T6" fmla="*/ 2 w 22"/>
                  <a:gd name="T7" fmla="*/ 18 h 22"/>
                  <a:gd name="T8" fmla="*/ 0 w 22"/>
                  <a:gd name="T9" fmla="*/ 14 h 22"/>
                  <a:gd name="T10" fmla="*/ 0 w 22"/>
                  <a:gd name="T11" fmla="*/ 10 h 22"/>
                  <a:gd name="T12" fmla="*/ 0 w 22"/>
                  <a:gd name="T13" fmla="*/ 10 h 22"/>
                  <a:gd name="T14" fmla="*/ 0 w 22"/>
                  <a:gd name="T15" fmla="*/ 6 h 22"/>
                  <a:gd name="T16" fmla="*/ 2 w 22"/>
                  <a:gd name="T17" fmla="*/ 2 h 22"/>
                  <a:gd name="T18" fmla="*/ 6 w 22"/>
                  <a:gd name="T19" fmla="*/ 0 h 22"/>
                  <a:gd name="T20" fmla="*/ 10 w 22"/>
                  <a:gd name="T21" fmla="*/ 0 h 22"/>
                  <a:gd name="T22" fmla="*/ 10 w 22"/>
                  <a:gd name="T23" fmla="*/ 0 h 22"/>
                  <a:gd name="T24" fmla="*/ 16 w 22"/>
                  <a:gd name="T25" fmla="*/ 0 h 22"/>
                  <a:gd name="T26" fmla="*/ 18 w 22"/>
                  <a:gd name="T27" fmla="*/ 2 h 22"/>
                  <a:gd name="T28" fmla="*/ 20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0 w 22"/>
                  <a:gd name="T35" fmla="*/ 14 h 22"/>
                  <a:gd name="T36" fmla="*/ 18 w 22"/>
                  <a:gd name="T37" fmla="*/ 18 h 22"/>
                  <a:gd name="T38" fmla="*/ 16 w 22"/>
                  <a:gd name="T39" fmla="*/ 20 h 22"/>
                  <a:gd name="T40" fmla="*/ 10 w 22"/>
                  <a:gd name="T41" fmla="*/ 22 h 22"/>
                  <a:gd name="T42" fmla="*/ 10 w 22"/>
                  <a:gd name="T43" fmla="*/ 22 h 22"/>
                  <a:gd name="T44" fmla="*/ 10 w 22"/>
                  <a:gd name="T45" fmla="*/ 6 h 22"/>
                  <a:gd name="T46" fmla="*/ 10 w 22"/>
                  <a:gd name="T47" fmla="*/ 6 h 22"/>
                  <a:gd name="T48" fmla="*/ 6 w 22"/>
                  <a:gd name="T49" fmla="*/ 6 h 22"/>
                  <a:gd name="T50" fmla="*/ 6 w 22"/>
                  <a:gd name="T51" fmla="*/ 10 h 22"/>
                  <a:gd name="T52" fmla="*/ 6 w 22"/>
                  <a:gd name="T53" fmla="*/ 10 h 22"/>
                  <a:gd name="T54" fmla="*/ 6 w 22"/>
                  <a:gd name="T55" fmla="*/ 14 h 22"/>
                  <a:gd name="T56" fmla="*/ 10 w 22"/>
                  <a:gd name="T57" fmla="*/ 16 h 22"/>
                  <a:gd name="T58" fmla="*/ 10 w 22"/>
                  <a:gd name="T59" fmla="*/ 16 h 22"/>
                  <a:gd name="T60" fmla="*/ 14 w 22"/>
                  <a:gd name="T61" fmla="*/ 14 h 22"/>
                  <a:gd name="T62" fmla="*/ 16 w 22"/>
                  <a:gd name="T63" fmla="*/ 10 h 22"/>
                  <a:gd name="T64" fmla="*/ 16 w 22"/>
                  <a:gd name="T65" fmla="*/ 10 h 22"/>
                  <a:gd name="T66" fmla="*/ 14 w 22"/>
                  <a:gd name="T67" fmla="*/ 6 h 22"/>
                  <a:gd name="T68" fmla="*/ 10 w 22"/>
                  <a:gd name="T69" fmla="*/ 6 h 22"/>
                  <a:gd name="T70" fmla="*/ 10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6" y="20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8" y="2"/>
                    </a:lnTo>
                    <a:lnTo>
                      <a:pt x="20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14"/>
                    </a:lnTo>
                    <a:lnTo>
                      <a:pt x="18" y="18"/>
                    </a:lnTo>
                    <a:lnTo>
                      <a:pt x="16" y="20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0" name="Freeform 1766"/>
              <p:cNvSpPr>
                <a:spLocks/>
              </p:cNvSpPr>
              <p:nvPr/>
            </p:nvSpPr>
            <p:spPr bwMode="auto">
              <a:xfrm>
                <a:off x="3419" y="2304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1" name="Freeform 1767"/>
              <p:cNvSpPr>
                <a:spLocks/>
              </p:cNvSpPr>
              <p:nvPr/>
            </p:nvSpPr>
            <p:spPr bwMode="auto">
              <a:xfrm>
                <a:off x="3409" y="2316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8 h 28"/>
                  <a:gd name="T4" fmla="*/ 2 w 52"/>
                  <a:gd name="T5" fmla="*/ 0 h 28"/>
                  <a:gd name="T6" fmla="*/ 52 w 52"/>
                  <a:gd name="T7" fmla="*/ 22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2" name="Freeform 1768"/>
              <p:cNvSpPr>
                <a:spLocks/>
              </p:cNvSpPr>
              <p:nvPr/>
            </p:nvSpPr>
            <p:spPr bwMode="auto">
              <a:xfrm>
                <a:off x="3455" y="2326"/>
                <a:ext cx="16" cy="16"/>
              </a:xfrm>
              <a:custGeom>
                <a:avLst/>
                <a:gdLst>
                  <a:gd name="T0" fmla="*/ 8 w 16"/>
                  <a:gd name="T1" fmla="*/ 0 h 16"/>
                  <a:gd name="T2" fmla="*/ 8 w 16"/>
                  <a:gd name="T3" fmla="*/ 0 h 16"/>
                  <a:gd name="T4" fmla="*/ 4 w 16"/>
                  <a:gd name="T5" fmla="*/ 0 h 16"/>
                  <a:gd name="T6" fmla="*/ 2 w 16"/>
                  <a:gd name="T7" fmla="*/ 2 h 16"/>
                  <a:gd name="T8" fmla="*/ 0 w 16"/>
                  <a:gd name="T9" fmla="*/ 8 h 16"/>
                  <a:gd name="T10" fmla="*/ 0 w 16"/>
                  <a:gd name="T11" fmla="*/ 8 h 16"/>
                  <a:gd name="T12" fmla="*/ 0 w 16"/>
                  <a:gd name="T13" fmla="*/ 12 h 16"/>
                  <a:gd name="T14" fmla="*/ 2 w 16"/>
                  <a:gd name="T15" fmla="*/ 14 h 16"/>
                  <a:gd name="T16" fmla="*/ 4 w 16"/>
                  <a:gd name="T17" fmla="*/ 16 h 16"/>
                  <a:gd name="T18" fmla="*/ 8 w 16"/>
                  <a:gd name="T19" fmla="*/ 16 h 16"/>
                  <a:gd name="T20" fmla="*/ 8 w 16"/>
                  <a:gd name="T21" fmla="*/ 16 h 16"/>
                  <a:gd name="T22" fmla="*/ 10 w 16"/>
                  <a:gd name="T23" fmla="*/ 16 h 16"/>
                  <a:gd name="T24" fmla="*/ 14 w 16"/>
                  <a:gd name="T25" fmla="*/ 14 h 16"/>
                  <a:gd name="T26" fmla="*/ 14 w 16"/>
                  <a:gd name="T27" fmla="*/ 12 h 16"/>
                  <a:gd name="T28" fmla="*/ 16 w 16"/>
                  <a:gd name="T29" fmla="*/ 8 h 16"/>
                  <a:gd name="T30" fmla="*/ 16 w 16"/>
                  <a:gd name="T31" fmla="*/ 8 h 16"/>
                  <a:gd name="T32" fmla="*/ 14 w 16"/>
                  <a:gd name="T33" fmla="*/ 2 h 16"/>
                  <a:gd name="T34" fmla="*/ 10 w 16"/>
                  <a:gd name="T35" fmla="*/ 0 h 16"/>
                  <a:gd name="T36" fmla="*/ 8 w 16"/>
                  <a:gd name="T37" fmla="*/ 0 h 16"/>
                  <a:gd name="T38" fmla="*/ 8 w 16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6" h="16">
                    <a:moveTo>
                      <a:pt x="8" y="0"/>
                    </a:move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2" y="14"/>
                    </a:lnTo>
                    <a:lnTo>
                      <a:pt x="4" y="16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2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3" name="Freeform 1769"/>
              <p:cNvSpPr>
                <a:spLocks noEditPoints="1"/>
              </p:cNvSpPr>
              <p:nvPr/>
            </p:nvSpPr>
            <p:spPr bwMode="auto">
              <a:xfrm>
                <a:off x="3451" y="2322"/>
                <a:ext cx="22" cy="24"/>
              </a:xfrm>
              <a:custGeom>
                <a:avLst/>
                <a:gdLst>
                  <a:gd name="T0" fmla="*/ 12 w 22"/>
                  <a:gd name="T1" fmla="*/ 24 h 24"/>
                  <a:gd name="T2" fmla="*/ 12 w 22"/>
                  <a:gd name="T3" fmla="*/ 24 h 24"/>
                  <a:gd name="T4" fmla="*/ 6 w 22"/>
                  <a:gd name="T5" fmla="*/ 24 h 24"/>
                  <a:gd name="T6" fmla="*/ 4 w 22"/>
                  <a:gd name="T7" fmla="*/ 20 h 24"/>
                  <a:gd name="T8" fmla="*/ 2 w 22"/>
                  <a:gd name="T9" fmla="*/ 18 h 24"/>
                  <a:gd name="T10" fmla="*/ 0 w 22"/>
                  <a:gd name="T11" fmla="*/ 12 h 24"/>
                  <a:gd name="T12" fmla="*/ 0 w 22"/>
                  <a:gd name="T13" fmla="*/ 12 h 24"/>
                  <a:gd name="T14" fmla="*/ 2 w 22"/>
                  <a:gd name="T15" fmla="*/ 8 h 24"/>
                  <a:gd name="T16" fmla="*/ 4 w 22"/>
                  <a:gd name="T17" fmla="*/ 4 h 24"/>
                  <a:gd name="T18" fmla="*/ 6 w 22"/>
                  <a:gd name="T19" fmla="*/ 2 h 24"/>
                  <a:gd name="T20" fmla="*/ 12 w 22"/>
                  <a:gd name="T21" fmla="*/ 0 h 24"/>
                  <a:gd name="T22" fmla="*/ 12 w 22"/>
                  <a:gd name="T23" fmla="*/ 0 h 24"/>
                  <a:gd name="T24" fmla="*/ 16 w 22"/>
                  <a:gd name="T25" fmla="*/ 2 h 24"/>
                  <a:gd name="T26" fmla="*/ 20 w 22"/>
                  <a:gd name="T27" fmla="*/ 4 h 24"/>
                  <a:gd name="T28" fmla="*/ 22 w 22"/>
                  <a:gd name="T29" fmla="*/ 8 h 24"/>
                  <a:gd name="T30" fmla="*/ 22 w 22"/>
                  <a:gd name="T31" fmla="*/ 12 h 24"/>
                  <a:gd name="T32" fmla="*/ 22 w 22"/>
                  <a:gd name="T33" fmla="*/ 12 h 24"/>
                  <a:gd name="T34" fmla="*/ 22 w 22"/>
                  <a:gd name="T35" fmla="*/ 18 h 24"/>
                  <a:gd name="T36" fmla="*/ 20 w 22"/>
                  <a:gd name="T37" fmla="*/ 20 h 24"/>
                  <a:gd name="T38" fmla="*/ 16 w 22"/>
                  <a:gd name="T39" fmla="*/ 24 h 24"/>
                  <a:gd name="T40" fmla="*/ 12 w 22"/>
                  <a:gd name="T41" fmla="*/ 24 h 24"/>
                  <a:gd name="T42" fmla="*/ 12 w 22"/>
                  <a:gd name="T43" fmla="*/ 24 h 24"/>
                  <a:gd name="T44" fmla="*/ 12 w 22"/>
                  <a:gd name="T45" fmla="*/ 6 h 24"/>
                  <a:gd name="T46" fmla="*/ 12 w 22"/>
                  <a:gd name="T47" fmla="*/ 6 h 24"/>
                  <a:gd name="T48" fmla="*/ 10 w 22"/>
                  <a:gd name="T49" fmla="*/ 6 h 24"/>
                  <a:gd name="T50" fmla="*/ 8 w 22"/>
                  <a:gd name="T51" fmla="*/ 8 h 24"/>
                  <a:gd name="T52" fmla="*/ 6 w 22"/>
                  <a:gd name="T53" fmla="*/ 12 h 24"/>
                  <a:gd name="T54" fmla="*/ 6 w 22"/>
                  <a:gd name="T55" fmla="*/ 12 h 24"/>
                  <a:gd name="T56" fmla="*/ 8 w 22"/>
                  <a:gd name="T57" fmla="*/ 16 h 24"/>
                  <a:gd name="T58" fmla="*/ 12 w 22"/>
                  <a:gd name="T59" fmla="*/ 18 h 24"/>
                  <a:gd name="T60" fmla="*/ 12 w 22"/>
                  <a:gd name="T61" fmla="*/ 18 h 24"/>
                  <a:gd name="T62" fmla="*/ 16 w 22"/>
                  <a:gd name="T63" fmla="*/ 16 h 24"/>
                  <a:gd name="T64" fmla="*/ 16 w 22"/>
                  <a:gd name="T65" fmla="*/ 12 h 24"/>
                  <a:gd name="T66" fmla="*/ 16 w 22"/>
                  <a:gd name="T67" fmla="*/ 12 h 24"/>
                  <a:gd name="T68" fmla="*/ 16 w 22"/>
                  <a:gd name="T69" fmla="*/ 8 h 24"/>
                  <a:gd name="T70" fmla="*/ 12 w 22"/>
                  <a:gd name="T71" fmla="*/ 6 h 24"/>
                  <a:gd name="T72" fmla="*/ 12 w 22"/>
                  <a:gd name="T73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6" y="24"/>
                    </a:lnTo>
                    <a:lnTo>
                      <a:pt x="4" y="20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4" name="Rectangle 1770"/>
              <p:cNvSpPr>
                <a:spLocks noChangeArrowheads="1"/>
              </p:cNvSpPr>
              <p:nvPr/>
            </p:nvSpPr>
            <p:spPr bwMode="auto">
              <a:xfrm>
                <a:off x="3419" y="2302"/>
                <a:ext cx="36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5" name="Freeform 1771"/>
              <p:cNvSpPr>
                <a:spLocks noEditPoints="1"/>
              </p:cNvSpPr>
              <p:nvPr/>
            </p:nvSpPr>
            <p:spPr bwMode="auto">
              <a:xfrm>
                <a:off x="3417" y="2300"/>
                <a:ext cx="40" cy="22"/>
              </a:xfrm>
              <a:custGeom>
                <a:avLst/>
                <a:gdLst>
                  <a:gd name="T0" fmla="*/ 40 w 40"/>
                  <a:gd name="T1" fmla="*/ 22 h 22"/>
                  <a:gd name="T2" fmla="*/ 0 w 40"/>
                  <a:gd name="T3" fmla="*/ 22 h 22"/>
                  <a:gd name="T4" fmla="*/ 0 w 40"/>
                  <a:gd name="T5" fmla="*/ 0 h 22"/>
                  <a:gd name="T6" fmla="*/ 40 w 40"/>
                  <a:gd name="T7" fmla="*/ 0 h 22"/>
                  <a:gd name="T8" fmla="*/ 40 w 40"/>
                  <a:gd name="T9" fmla="*/ 22 h 22"/>
                  <a:gd name="T10" fmla="*/ 6 w 40"/>
                  <a:gd name="T11" fmla="*/ 18 h 22"/>
                  <a:gd name="T12" fmla="*/ 34 w 40"/>
                  <a:gd name="T13" fmla="*/ 18 h 22"/>
                  <a:gd name="T14" fmla="*/ 34 w 40"/>
                  <a:gd name="T15" fmla="*/ 6 h 22"/>
                  <a:gd name="T16" fmla="*/ 6 w 40"/>
                  <a:gd name="T17" fmla="*/ 6 h 22"/>
                  <a:gd name="T18" fmla="*/ 6 w 40"/>
                  <a:gd name="T19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40" h="22">
                    <a:moveTo>
                      <a:pt x="40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40" y="0"/>
                    </a:lnTo>
                    <a:lnTo>
                      <a:pt x="40" y="22"/>
                    </a:lnTo>
                    <a:close/>
                    <a:moveTo>
                      <a:pt x="6" y="18"/>
                    </a:moveTo>
                    <a:lnTo>
                      <a:pt x="34" y="18"/>
                    </a:lnTo>
                    <a:lnTo>
                      <a:pt x="34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6" name="Rectangle 1772"/>
              <p:cNvSpPr>
                <a:spLocks noChangeArrowheads="1"/>
              </p:cNvSpPr>
              <p:nvPr/>
            </p:nvSpPr>
            <p:spPr bwMode="auto">
              <a:xfrm>
                <a:off x="3909" y="2438"/>
                <a:ext cx="470" cy="3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7" name="Rectangle 1773"/>
              <p:cNvSpPr>
                <a:spLocks noChangeArrowheads="1"/>
              </p:cNvSpPr>
              <p:nvPr/>
            </p:nvSpPr>
            <p:spPr bwMode="auto">
              <a:xfrm>
                <a:off x="3909" y="2440"/>
                <a:ext cx="68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8" name="Freeform 1774"/>
              <p:cNvSpPr>
                <a:spLocks noEditPoints="1"/>
              </p:cNvSpPr>
              <p:nvPr/>
            </p:nvSpPr>
            <p:spPr bwMode="auto">
              <a:xfrm>
                <a:off x="3907" y="2436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6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6 w 72"/>
                  <a:gd name="T17" fmla="*/ 6 h 22"/>
                  <a:gd name="T18" fmla="*/ 6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6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89" name="Freeform 1775"/>
              <p:cNvSpPr>
                <a:spLocks/>
              </p:cNvSpPr>
              <p:nvPr/>
            </p:nvSpPr>
            <p:spPr bwMode="auto">
              <a:xfrm>
                <a:off x="3961" y="2262"/>
                <a:ext cx="116" cy="184"/>
              </a:xfrm>
              <a:custGeom>
                <a:avLst/>
                <a:gdLst>
                  <a:gd name="T0" fmla="*/ 102 w 116"/>
                  <a:gd name="T1" fmla="*/ 0 h 184"/>
                  <a:gd name="T2" fmla="*/ 0 w 116"/>
                  <a:gd name="T3" fmla="*/ 176 h 184"/>
                  <a:gd name="T4" fmla="*/ 14 w 116"/>
                  <a:gd name="T5" fmla="*/ 184 h 184"/>
                  <a:gd name="T6" fmla="*/ 116 w 116"/>
                  <a:gd name="T7" fmla="*/ 8 h 184"/>
                  <a:gd name="T8" fmla="*/ 102 w 116"/>
                  <a:gd name="T9" fmla="*/ 0 h 1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6" h="184">
                    <a:moveTo>
                      <a:pt x="102" y="0"/>
                    </a:moveTo>
                    <a:lnTo>
                      <a:pt x="0" y="176"/>
                    </a:lnTo>
                    <a:lnTo>
                      <a:pt x="14" y="184"/>
                    </a:lnTo>
                    <a:lnTo>
                      <a:pt x="116" y="8"/>
                    </a:lnTo>
                    <a:lnTo>
                      <a:pt x="102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0" name="Freeform 1776"/>
              <p:cNvSpPr>
                <a:spLocks noEditPoints="1"/>
              </p:cNvSpPr>
              <p:nvPr/>
            </p:nvSpPr>
            <p:spPr bwMode="auto">
              <a:xfrm>
                <a:off x="3957" y="2258"/>
                <a:ext cx="124" cy="192"/>
              </a:xfrm>
              <a:custGeom>
                <a:avLst/>
                <a:gdLst>
                  <a:gd name="T0" fmla="*/ 18 w 124"/>
                  <a:gd name="T1" fmla="*/ 192 h 192"/>
                  <a:gd name="T2" fmla="*/ 0 w 124"/>
                  <a:gd name="T3" fmla="*/ 180 h 192"/>
                  <a:gd name="T4" fmla="*/ 106 w 124"/>
                  <a:gd name="T5" fmla="*/ 0 h 192"/>
                  <a:gd name="T6" fmla="*/ 124 w 124"/>
                  <a:gd name="T7" fmla="*/ 10 h 192"/>
                  <a:gd name="T8" fmla="*/ 18 w 124"/>
                  <a:gd name="T9" fmla="*/ 192 h 192"/>
                  <a:gd name="T10" fmla="*/ 8 w 124"/>
                  <a:gd name="T11" fmla="*/ 178 h 192"/>
                  <a:gd name="T12" fmla="*/ 16 w 124"/>
                  <a:gd name="T13" fmla="*/ 184 h 192"/>
                  <a:gd name="T14" fmla="*/ 116 w 124"/>
                  <a:gd name="T15" fmla="*/ 12 h 192"/>
                  <a:gd name="T16" fmla="*/ 108 w 124"/>
                  <a:gd name="T17" fmla="*/ 8 h 192"/>
                  <a:gd name="T18" fmla="*/ 8 w 124"/>
                  <a:gd name="T19" fmla="*/ 178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4" h="192">
                    <a:moveTo>
                      <a:pt x="18" y="192"/>
                    </a:moveTo>
                    <a:lnTo>
                      <a:pt x="0" y="180"/>
                    </a:lnTo>
                    <a:lnTo>
                      <a:pt x="106" y="0"/>
                    </a:lnTo>
                    <a:lnTo>
                      <a:pt x="124" y="10"/>
                    </a:lnTo>
                    <a:lnTo>
                      <a:pt x="18" y="192"/>
                    </a:lnTo>
                    <a:close/>
                    <a:moveTo>
                      <a:pt x="8" y="178"/>
                    </a:moveTo>
                    <a:lnTo>
                      <a:pt x="16" y="184"/>
                    </a:lnTo>
                    <a:lnTo>
                      <a:pt x="116" y="12"/>
                    </a:lnTo>
                    <a:lnTo>
                      <a:pt x="108" y="8"/>
                    </a:lnTo>
                    <a:lnTo>
                      <a:pt x="8" y="17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1" name="Rectangle 1777"/>
              <p:cNvSpPr>
                <a:spLocks noChangeArrowheads="1"/>
              </p:cNvSpPr>
              <p:nvPr/>
            </p:nvSpPr>
            <p:spPr bwMode="auto">
              <a:xfrm>
                <a:off x="4061" y="2252"/>
                <a:ext cx="68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2" name="Freeform 1778"/>
              <p:cNvSpPr>
                <a:spLocks noEditPoints="1"/>
              </p:cNvSpPr>
              <p:nvPr/>
            </p:nvSpPr>
            <p:spPr bwMode="auto">
              <a:xfrm>
                <a:off x="4059" y="2248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6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6 w 72"/>
                  <a:gd name="T17" fmla="*/ 6 h 22"/>
                  <a:gd name="T18" fmla="*/ 6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6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3" name="Rectangle 1779"/>
              <p:cNvSpPr>
                <a:spLocks noChangeArrowheads="1"/>
              </p:cNvSpPr>
              <p:nvPr/>
            </p:nvSpPr>
            <p:spPr bwMode="auto">
              <a:xfrm>
                <a:off x="4313" y="2440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4" name="Freeform 1780"/>
              <p:cNvSpPr>
                <a:spLocks noEditPoints="1"/>
              </p:cNvSpPr>
              <p:nvPr/>
            </p:nvSpPr>
            <p:spPr bwMode="auto">
              <a:xfrm>
                <a:off x="4311" y="2436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4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4 w 72"/>
                  <a:gd name="T17" fmla="*/ 6 h 22"/>
                  <a:gd name="T18" fmla="*/ 4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4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5" name="Freeform 1781"/>
              <p:cNvSpPr>
                <a:spLocks/>
              </p:cNvSpPr>
              <p:nvPr/>
            </p:nvSpPr>
            <p:spPr bwMode="auto">
              <a:xfrm>
                <a:off x="4211" y="2262"/>
                <a:ext cx="118" cy="186"/>
              </a:xfrm>
              <a:custGeom>
                <a:avLst/>
                <a:gdLst>
                  <a:gd name="T0" fmla="*/ 0 w 118"/>
                  <a:gd name="T1" fmla="*/ 8 h 186"/>
                  <a:gd name="T2" fmla="*/ 104 w 118"/>
                  <a:gd name="T3" fmla="*/ 186 h 186"/>
                  <a:gd name="T4" fmla="*/ 118 w 118"/>
                  <a:gd name="T5" fmla="*/ 176 h 186"/>
                  <a:gd name="T6" fmla="*/ 16 w 118"/>
                  <a:gd name="T7" fmla="*/ 0 h 186"/>
                  <a:gd name="T8" fmla="*/ 0 w 118"/>
                  <a:gd name="T9" fmla="*/ 8 h 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18" h="186">
                    <a:moveTo>
                      <a:pt x="0" y="8"/>
                    </a:moveTo>
                    <a:lnTo>
                      <a:pt x="104" y="186"/>
                    </a:lnTo>
                    <a:lnTo>
                      <a:pt x="118" y="176"/>
                    </a:lnTo>
                    <a:lnTo>
                      <a:pt x="16" y="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6" name="Freeform 1782"/>
              <p:cNvSpPr>
                <a:spLocks noEditPoints="1"/>
              </p:cNvSpPr>
              <p:nvPr/>
            </p:nvSpPr>
            <p:spPr bwMode="auto">
              <a:xfrm>
                <a:off x="4207" y="2258"/>
                <a:ext cx="126" cy="194"/>
              </a:xfrm>
              <a:custGeom>
                <a:avLst/>
                <a:gdLst>
                  <a:gd name="T0" fmla="*/ 106 w 126"/>
                  <a:gd name="T1" fmla="*/ 194 h 194"/>
                  <a:gd name="T2" fmla="*/ 0 w 126"/>
                  <a:gd name="T3" fmla="*/ 10 h 194"/>
                  <a:gd name="T4" fmla="*/ 20 w 126"/>
                  <a:gd name="T5" fmla="*/ 0 h 194"/>
                  <a:gd name="T6" fmla="*/ 126 w 126"/>
                  <a:gd name="T7" fmla="*/ 180 h 194"/>
                  <a:gd name="T8" fmla="*/ 106 w 126"/>
                  <a:gd name="T9" fmla="*/ 194 h 194"/>
                  <a:gd name="T10" fmla="*/ 8 w 126"/>
                  <a:gd name="T11" fmla="*/ 12 h 194"/>
                  <a:gd name="T12" fmla="*/ 108 w 126"/>
                  <a:gd name="T13" fmla="*/ 186 h 194"/>
                  <a:gd name="T14" fmla="*/ 118 w 126"/>
                  <a:gd name="T15" fmla="*/ 178 h 194"/>
                  <a:gd name="T16" fmla="*/ 18 w 126"/>
                  <a:gd name="T17" fmla="*/ 8 h 194"/>
                  <a:gd name="T18" fmla="*/ 8 w 126"/>
                  <a:gd name="T19" fmla="*/ 12 h 1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6" h="194">
                    <a:moveTo>
                      <a:pt x="106" y="194"/>
                    </a:moveTo>
                    <a:lnTo>
                      <a:pt x="0" y="10"/>
                    </a:lnTo>
                    <a:lnTo>
                      <a:pt x="20" y="0"/>
                    </a:lnTo>
                    <a:lnTo>
                      <a:pt x="126" y="180"/>
                    </a:lnTo>
                    <a:lnTo>
                      <a:pt x="106" y="194"/>
                    </a:lnTo>
                    <a:close/>
                    <a:moveTo>
                      <a:pt x="8" y="12"/>
                    </a:moveTo>
                    <a:lnTo>
                      <a:pt x="108" y="186"/>
                    </a:lnTo>
                    <a:lnTo>
                      <a:pt x="118" y="178"/>
                    </a:lnTo>
                    <a:lnTo>
                      <a:pt x="18" y="8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7" name="Rectangle 1783"/>
              <p:cNvSpPr>
                <a:spLocks noChangeArrowheads="1"/>
              </p:cNvSpPr>
              <p:nvPr/>
            </p:nvSpPr>
            <p:spPr bwMode="auto">
              <a:xfrm>
                <a:off x="4161" y="2252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8" name="Freeform 1784"/>
              <p:cNvSpPr>
                <a:spLocks noEditPoints="1"/>
              </p:cNvSpPr>
              <p:nvPr/>
            </p:nvSpPr>
            <p:spPr bwMode="auto">
              <a:xfrm>
                <a:off x="4159" y="2248"/>
                <a:ext cx="72" cy="22"/>
              </a:xfrm>
              <a:custGeom>
                <a:avLst/>
                <a:gdLst>
                  <a:gd name="T0" fmla="*/ 72 w 72"/>
                  <a:gd name="T1" fmla="*/ 22 h 22"/>
                  <a:gd name="T2" fmla="*/ 0 w 72"/>
                  <a:gd name="T3" fmla="*/ 22 h 22"/>
                  <a:gd name="T4" fmla="*/ 0 w 72"/>
                  <a:gd name="T5" fmla="*/ 0 h 22"/>
                  <a:gd name="T6" fmla="*/ 72 w 72"/>
                  <a:gd name="T7" fmla="*/ 0 h 22"/>
                  <a:gd name="T8" fmla="*/ 72 w 72"/>
                  <a:gd name="T9" fmla="*/ 22 h 22"/>
                  <a:gd name="T10" fmla="*/ 4 w 72"/>
                  <a:gd name="T11" fmla="*/ 16 h 22"/>
                  <a:gd name="T12" fmla="*/ 66 w 72"/>
                  <a:gd name="T13" fmla="*/ 16 h 22"/>
                  <a:gd name="T14" fmla="*/ 66 w 72"/>
                  <a:gd name="T15" fmla="*/ 6 h 22"/>
                  <a:gd name="T16" fmla="*/ 4 w 72"/>
                  <a:gd name="T17" fmla="*/ 6 h 22"/>
                  <a:gd name="T18" fmla="*/ 4 w 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2">
                    <a:moveTo>
                      <a:pt x="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2"/>
                    </a:lnTo>
                    <a:close/>
                    <a:moveTo>
                      <a:pt x="4" y="16"/>
                    </a:moveTo>
                    <a:lnTo>
                      <a:pt x="66" y="16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599" name="Rectangle 1785"/>
              <p:cNvSpPr>
                <a:spLocks noChangeArrowheads="1"/>
              </p:cNvSpPr>
              <p:nvPr/>
            </p:nvSpPr>
            <p:spPr bwMode="auto">
              <a:xfrm>
                <a:off x="3909" y="2456"/>
                <a:ext cx="86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0" name="Freeform 1786"/>
              <p:cNvSpPr>
                <a:spLocks noEditPoints="1"/>
              </p:cNvSpPr>
              <p:nvPr/>
            </p:nvSpPr>
            <p:spPr bwMode="auto">
              <a:xfrm>
                <a:off x="3907" y="2452"/>
                <a:ext cx="90" cy="94"/>
              </a:xfrm>
              <a:custGeom>
                <a:avLst/>
                <a:gdLst>
                  <a:gd name="T0" fmla="*/ 90 w 90"/>
                  <a:gd name="T1" fmla="*/ 94 h 94"/>
                  <a:gd name="T2" fmla="*/ 0 w 90"/>
                  <a:gd name="T3" fmla="*/ 94 h 94"/>
                  <a:gd name="T4" fmla="*/ 0 w 90"/>
                  <a:gd name="T5" fmla="*/ 0 h 94"/>
                  <a:gd name="T6" fmla="*/ 90 w 90"/>
                  <a:gd name="T7" fmla="*/ 0 h 94"/>
                  <a:gd name="T8" fmla="*/ 90 w 90"/>
                  <a:gd name="T9" fmla="*/ 94 h 94"/>
                  <a:gd name="T10" fmla="*/ 6 w 90"/>
                  <a:gd name="T11" fmla="*/ 88 h 94"/>
                  <a:gd name="T12" fmla="*/ 84 w 90"/>
                  <a:gd name="T13" fmla="*/ 88 h 94"/>
                  <a:gd name="T14" fmla="*/ 84 w 90"/>
                  <a:gd name="T15" fmla="*/ 6 h 94"/>
                  <a:gd name="T16" fmla="*/ 6 w 90"/>
                  <a:gd name="T17" fmla="*/ 6 h 94"/>
                  <a:gd name="T18" fmla="*/ 6 w 90"/>
                  <a:gd name="T19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0" h="94">
                    <a:moveTo>
                      <a:pt x="90" y="94"/>
                    </a:moveTo>
                    <a:lnTo>
                      <a:pt x="0" y="94"/>
                    </a:lnTo>
                    <a:lnTo>
                      <a:pt x="0" y="0"/>
                    </a:lnTo>
                    <a:lnTo>
                      <a:pt x="90" y="0"/>
                    </a:lnTo>
                    <a:lnTo>
                      <a:pt x="90" y="94"/>
                    </a:lnTo>
                    <a:close/>
                    <a:moveTo>
                      <a:pt x="6" y="88"/>
                    </a:moveTo>
                    <a:lnTo>
                      <a:pt x="84" y="88"/>
                    </a:lnTo>
                    <a:lnTo>
                      <a:pt x="84" y="6"/>
                    </a:lnTo>
                    <a:lnTo>
                      <a:pt x="6" y="6"/>
                    </a:lnTo>
                    <a:lnTo>
                      <a:pt x="6" y="8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1" name="Rectangle 1787"/>
              <p:cNvSpPr>
                <a:spLocks noChangeArrowheads="1"/>
              </p:cNvSpPr>
              <p:nvPr/>
            </p:nvSpPr>
            <p:spPr bwMode="auto">
              <a:xfrm>
                <a:off x="3977" y="2524"/>
                <a:ext cx="21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2" name="Freeform 1788"/>
              <p:cNvSpPr>
                <a:spLocks noEditPoints="1"/>
              </p:cNvSpPr>
              <p:nvPr/>
            </p:nvSpPr>
            <p:spPr bwMode="auto">
              <a:xfrm>
                <a:off x="3973" y="2522"/>
                <a:ext cx="226" cy="24"/>
              </a:xfrm>
              <a:custGeom>
                <a:avLst/>
                <a:gdLst>
                  <a:gd name="T0" fmla="*/ 226 w 226"/>
                  <a:gd name="T1" fmla="*/ 24 h 24"/>
                  <a:gd name="T2" fmla="*/ 0 w 226"/>
                  <a:gd name="T3" fmla="*/ 24 h 24"/>
                  <a:gd name="T4" fmla="*/ 0 w 226"/>
                  <a:gd name="T5" fmla="*/ 0 h 24"/>
                  <a:gd name="T6" fmla="*/ 226 w 226"/>
                  <a:gd name="T7" fmla="*/ 0 h 24"/>
                  <a:gd name="T8" fmla="*/ 226 w 226"/>
                  <a:gd name="T9" fmla="*/ 24 h 24"/>
                  <a:gd name="T10" fmla="*/ 6 w 226"/>
                  <a:gd name="T11" fmla="*/ 18 h 24"/>
                  <a:gd name="T12" fmla="*/ 220 w 226"/>
                  <a:gd name="T13" fmla="*/ 18 h 24"/>
                  <a:gd name="T14" fmla="*/ 220 w 226"/>
                  <a:gd name="T15" fmla="*/ 6 h 24"/>
                  <a:gd name="T16" fmla="*/ 6 w 226"/>
                  <a:gd name="T17" fmla="*/ 6 h 24"/>
                  <a:gd name="T18" fmla="*/ 6 w 226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6" h="24">
                    <a:moveTo>
                      <a:pt x="226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226" y="0"/>
                    </a:lnTo>
                    <a:lnTo>
                      <a:pt x="226" y="24"/>
                    </a:lnTo>
                    <a:close/>
                    <a:moveTo>
                      <a:pt x="6" y="18"/>
                    </a:moveTo>
                    <a:lnTo>
                      <a:pt x="220" y="18"/>
                    </a:lnTo>
                    <a:lnTo>
                      <a:pt x="220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3" name="Rectangle 1789"/>
              <p:cNvSpPr>
                <a:spLocks noChangeArrowheads="1"/>
              </p:cNvSpPr>
              <p:nvPr/>
            </p:nvSpPr>
            <p:spPr bwMode="auto">
              <a:xfrm>
                <a:off x="4179" y="2524"/>
                <a:ext cx="16" cy="172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4" name="Freeform 1790"/>
              <p:cNvSpPr>
                <a:spLocks noEditPoints="1"/>
              </p:cNvSpPr>
              <p:nvPr/>
            </p:nvSpPr>
            <p:spPr bwMode="auto">
              <a:xfrm>
                <a:off x="4177" y="2522"/>
                <a:ext cx="22" cy="176"/>
              </a:xfrm>
              <a:custGeom>
                <a:avLst/>
                <a:gdLst>
                  <a:gd name="T0" fmla="*/ 22 w 22"/>
                  <a:gd name="T1" fmla="*/ 176 h 176"/>
                  <a:gd name="T2" fmla="*/ 0 w 22"/>
                  <a:gd name="T3" fmla="*/ 176 h 176"/>
                  <a:gd name="T4" fmla="*/ 0 w 22"/>
                  <a:gd name="T5" fmla="*/ 0 h 176"/>
                  <a:gd name="T6" fmla="*/ 22 w 22"/>
                  <a:gd name="T7" fmla="*/ 0 h 176"/>
                  <a:gd name="T8" fmla="*/ 22 w 22"/>
                  <a:gd name="T9" fmla="*/ 176 h 176"/>
                  <a:gd name="T10" fmla="*/ 4 w 22"/>
                  <a:gd name="T11" fmla="*/ 170 h 176"/>
                  <a:gd name="T12" fmla="*/ 16 w 22"/>
                  <a:gd name="T13" fmla="*/ 170 h 176"/>
                  <a:gd name="T14" fmla="*/ 16 w 22"/>
                  <a:gd name="T15" fmla="*/ 6 h 176"/>
                  <a:gd name="T16" fmla="*/ 4 w 22"/>
                  <a:gd name="T17" fmla="*/ 6 h 176"/>
                  <a:gd name="T18" fmla="*/ 4 w 22"/>
                  <a:gd name="T19" fmla="*/ 170 h 1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176">
                    <a:moveTo>
                      <a:pt x="22" y="176"/>
                    </a:moveTo>
                    <a:lnTo>
                      <a:pt x="0" y="17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176"/>
                    </a:lnTo>
                    <a:close/>
                    <a:moveTo>
                      <a:pt x="4" y="170"/>
                    </a:moveTo>
                    <a:lnTo>
                      <a:pt x="16" y="170"/>
                    </a:lnTo>
                    <a:lnTo>
                      <a:pt x="16" y="6"/>
                    </a:lnTo>
                    <a:lnTo>
                      <a:pt x="4" y="6"/>
                    </a:lnTo>
                    <a:lnTo>
                      <a:pt x="4" y="17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5" name="Rectangle 1791"/>
              <p:cNvSpPr>
                <a:spLocks noChangeArrowheads="1"/>
              </p:cNvSpPr>
              <p:nvPr/>
            </p:nvSpPr>
            <p:spPr bwMode="auto">
              <a:xfrm>
                <a:off x="4095" y="2628"/>
                <a:ext cx="16" cy="6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6" name="Freeform 1792"/>
              <p:cNvSpPr>
                <a:spLocks noEditPoints="1"/>
              </p:cNvSpPr>
              <p:nvPr/>
            </p:nvSpPr>
            <p:spPr bwMode="auto">
              <a:xfrm>
                <a:off x="4091" y="2624"/>
                <a:ext cx="24" cy="74"/>
              </a:xfrm>
              <a:custGeom>
                <a:avLst/>
                <a:gdLst>
                  <a:gd name="T0" fmla="*/ 24 w 24"/>
                  <a:gd name="T1" fmla="*/ 74 h 74"/>
                  <a:gd name="T2" fmla="*/ 0 w 24"/>
                  <a:gd name="T3" fmla="*/ 74 h 74"/>
                  <a:gd name="T4" fmla="*/ 0 w 24"/>
                  <a:gd name="T5" fmla="*/ 0 h 74"/>
                  <a:gd name="T6" fmla="*/ 24 w 24"/>
                  <a:gd name="T7" fmla="*/ 0 h 74"/>
                  <a:gd name="T8" fmla="*/ 24 w 24"/>
                  <a:gd name="T9" fmla="*/ 74 h 74"/>
                  <a:gd name="T10" fmla="*/ 6 w 24"/>
                  <a:gd name="T11" fmla="*/ 68 h 74"/>
                  <a:gd name="T12" fmla="*/ 18 w 24"/>
                  <a:gd name="T13" fmla="*/ 68 h 74"/>
                  <a:gd name="T14" fmla="*/ 18 w 24"/>
                  <a:gd name="T15" fmla="*/ 6 h 74"/>
                  <a:gd name="T16" fmla="*/ 6 w 24"/>
                  <a:gd name="T17" fmla="*/ 6 h 74"/>
                  <a:gd name="T18" fmla="*/ 6 w 24"/>
                  <a:gd name="T19" fmla="*/ 68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" h="74">
                    <a:moveTo>
                      <a:pt x="24" y="74"/>
                    </a:moveTo>
                    <a:lnTo>
                      <a:pt x="0" y="74"/>
                    </a:lnTo>
                    <a:lnTo>
                      <a:pt x="0" y="0"/>
                    </a:lnTo>
                    <a:lnTo>
                      <a:pt x="24" y="0"/>
                    </a:lnTo>
                    <a:lnTo>
                      <a:pt x="24" y="74"/>
                    </a:lnTo>
                    <a:close/>
                    <a:moveTo>
                      <a:pt x="6" y="68"/>
                    </a:moveTo>
                    <a:lnTo>
                      <a:pt x="18" y="68"/>
                    </a:lnTo>
                    <a:lnTo>
                      <a:pt x="18" y="6"/>
                    </a:lnTo>
                    <a:lnTo>
                      <a:pt x="6" y="6"/>
                    </a:lnTo>
                    <a:lnTo>
                      <a:pt x="6" y="6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7" name="Freeform 1793"/>
              <p:cNvSpPr>
                <a:spLocks/>
              </p:cNvSpPr>
              <p:nvPr/>
            </p:nvSpPr>
            <p:spPr bwMode="auto">
              <a:xfrm>
                <a:off x="4109" y="2300"/>
                <a:ext cx="6" cy="126"/>
              </a:xfrm>
              <a:custGeom>
                <a:avLst/>
                <a:gdLst>
                  <a:gd name="T0" fmla="*/ 2 w 6"/>
                  <a:gd name="T1" fmla="*/ 126 h 126"/>
                  <a:gd name="T2" fmla="*/ 2 w 6"/>
                  <a:gd name="T3" fmla="*/ 126 h 126"/>
                  <a:gd name="T4" fmla="*/ 0 w 6"/>
                  <a:gd name="T5" fmla="*/ 126 h 126"/>
                  <a:gd name="T6" fmla="*/ 0 w 6"/>
                  <a:gd name="T7" fmla="*/ 122 h 126"/>
                  <a:gd name="T8" fmla="*/ 0 w 6"/>
                  <a:gd name="T9" fmla="*/ 2 h 126"/>
                  <a:gd name="T10" fmla="*/ 0 w 6"/>
                  <a:gd name="T11" fmla="*/ 2 h 126"/>
                  <a:gd name="T12" fmla="*/ 0 w 6"/>
                  <a:gd name="T13" fmla="*/ 0 h 126"/>
                  <a:gd name="T14" fmla="*/ 2 w 6"/>
                  <a:gd name="T15" fmla="*/ 0 h 126"/>
                  <a:gd name="T16" fmla="*/ 2 w 6"/>
                  <a:gd name="T17" fmla="*/ 0 h 126"/>
                  <a:gd name="T18" fmla="*/ 6 w 6"/>
                  <a:gd name="T19" fmla="*/ 0 h 126"/>
                  <a:gd name="T20" fmla="*/ 6 w 6"/>
                  <a:gd name="T21" fmla="*/ 2 h 126"/>
                  <a:gd name="T22" fmla="*/ 6 w 6"/>
                  <a:gd name="T23" fmla="*/ 122 h 126"/>
                  <a:gd name="T24" fmla="*/ 6 w 6"/>
                  <a:gd name="T25" fmla="*/ 122 h 126"/>
                  <a:gd name="T26" fmla="*/ 6 w 6"/>
                  <a:gd name="T27" fmla="*/ 126 h 126"/>
                  <a:gd name="T28" fmla="*/ 2 w 6"/>
                  <a:gd name="T29" fmla="*/ 126 h 126"/>
                  <a:gd name="T30" fmla="*/ 2 w 6"/>
                  <a:gd name="T3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6" h="126">
                    <a:moveTo>
                      <a:pt x="2" y="126"/>
                    </a:moveTo>
                    <a:lnTo>
                      <a:pt x="2" y="126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6" y="2"/>
                    </a:lnTo>
                    <a:lnTo>
                      <a:pt x="6" y="122"/>
                    </a:lnTo>
                    <a:lnTo>
                      <a:pt x="6" y="122"/>
                    </a:lnTo>
                    <a:lnTo>
                      <a:pt x="6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8" name="Rectangle 1794"/>
              <p:cNvSpPr>
                <a:spLocks noChangeArrowheads="1"/>
              </p:cNvSpPr>
              <p:nvPr/>
            </p:nvSpPr>
            <p:spPr bwMode="auto">
              <a:xfrm>
                <a:off x="3909" y="2610"/>
                <a:ext cx="202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09" name="Freeform 1795"/>
              <p:cNvSpPr>
                <a:spLocks noEditPoints="1"/>
              </p:cNvSpPr>
              <p:nvPr/>
            </p:nvSpPr>
            <p:spPr bwMode="auto">
              <a:xfrm>
                <a:off x="3907" y="2608"/>
                <a:ext cx="208" cy="22"/>
              </a:xfrm>
              <a:custGeom>
                <a:avLst/>
                <a:gdLst>
                  <a:gd name="T0" fmla="*/ 208 w 208"/>
                  <a:gd name="T1" fmla="*/ 22 h 22"/>
                  <a:gd name="T2" fmla="*/ 0 w 208"/>
                  <a:gd name="T3" fmla="*/ 22 h 22"/>
                  <a:gd name="T4" fmla="*/ 0 w 208"/>
                  <a:gd name="T5" fmla="*/ 0 h 22"/>
                  <a:gd name="T6" fmla="*/ 208 w 208"/>
                  <a:gd name="T7" fmla="*/ 0 h 22"/>
                  <a:gd name="T8" fmla="*/ 208 w 208"/>
                  <a:gd name="T9" fmla="*/ 22 h 22"/>
                  <a:gd name="T10" fmla="*/ 6 w 208"/>
                  <a:gd name="T11" fmla="*/ 16 h 22"/>
                  <a:gd name="T12" fmla="*/ 202 w 208"/>
                  <a:gd name="T13" fmla="*/ 16 h 22"/>
                  <a:gd name="T14" fmla="*/ 202 w 208"/>
                  <a:gd name="T15" fmla="*/ 6 h 22"/>
                  <a:gd name="T16" fmla="*/ 6 w 208"/>
                  <a:gd name="T17" fmla="*/ 6 h 22"/>
                  <a:gd name="T18" fmla="*/ 6 w 208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08" h="22">
                    <a:moveTo>
                      <a:pt x="208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208" y="0"/>
                    </a:lnTo>
                    <a:lnTo>
                      <a:pt x="208" y="22"/>
                    </a:lnTo>
                    <a:close/>
                    <a:moveTo>
                      <a:pt x="6" y="16"/>
                    </a:moveTo>
                    <a:lnTo>
                      <a:pt x="202" y="16"/>
                    </a:lnTo>
                    <a:lnTo>
                      <a:pt x="202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0" name="Rectangle 1796"/>
              <p:cNvSpPr>
                <a:spLocks noChangeArrowheads="1"/>
              </p:cNvSpPr>
              <p:nvPr/>
            </p:nvSpPr>
            <p:spPr bwMode="auto">
              <a:xfrm>
                <a:off x="3943" y="2628"/>
                <a:ext cx="18" cy="23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1" name="Freeform 1797"/>
              <p:cNvSpPr>
                <a:spLocks noEditPoints="1"/>
              </p:cNvSpPr>
              <p:nvPr/>
            </p:nvSpPr>
            <p:spPr bwMode="auto">
              <a:xfrm>
                <a:off x="3941" y="2624"/>
                <a:ext cx="22" cy="246"/>
              </a:xfrm>
              <a:custGeom>
                <a:avLst/>
                <a:gdLst>
                  <a:gd name="T0" fmla="*/ 22 w 22"/>
                  <a:gd name="T1" fmla="*/ 246 h 246"/>
                  <a:gd name="T2" fmla="*/ 0 w 22"/>
                  <a:gd name="T3" fmla="*/ 246 h 246"/>
                  <a:gd name="T4" fmla="*/ 0 w 22"/>
                  <a:gd name="T5" fmla="*/ 0 h 246"/>
                  <a:gd name="T6" fmla="*/ 22 w 22"/>
                  <a:gd name="T7" fmla="*/ 0 h 246"/>
                  <a:gd name="T8" fmla="*/ 22 w 22"/>
                  <a:gd name="T9" fmla="*/ 246 h 246"/>
                  <a:gd name="T10" fmla="*/ 6 w 22"/>
                  <a:gd name="T11" fmla="*/ 240 h 246"/>
                  <a:gd name="T12" fmla="*/ 16 w 22"/>
                  <a:gd name="T13" fmla="*/ 240 h 246"/>
                  <a:gd name="T14" fmla="*/ 16 w 22"/>
                  <a:gd name="T15" fmla="*/ 6 h 246"/>
                  <a:gd name="T16" fmla="*/ 6 w 22"/>
                  <a:gd name="T17" fmla="*/ 6 h 246"/>
                  <a:gd name="T18" fmla="*/ 6 w 22"/>
                  <a:gd name="T19" fmla="*/ 24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6">
                    <a:moveTo>
                      <a:pt x="22" y="246"/>
                    </a:moveTo>
                    <a:lnTo>
                      <a:pt x="0" y="24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246"/>
                    </a:lnTo>
                    <a:close/>
                    <a:moveTo>
                      <a:pt x="6" y="240"/>
                    </a:moveTo>
                    <a:lnTo>
                      <a:pt x="16" y="240"/>
                    </a:lnTo>
                    <a:lnTo>
                      <a:pt x="16" y="6"/>
                    </a:lnTo>
                    <a:lnTo>
                      <a:pt x="6" y="6"/>
                    </a:lnTo>
                    <a:lnTo>
                      <a:pt x="6" y="24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2" name="Rectangle 1798"/>
              <p:cNvSpPr>
                <a:spLocks noChangeArrowheads="1"/>
              </p:cNvSpPr>
              <p:nvPr/>
            </p:nvSpPr>
            <p:spPr bwMode="auto">
              <a:xfrm>
                <a:off x="4071" y="2628"/>
                <a:ext cx="24" cy="102"/>
              </a:xfrm>
              <a:prstGeom prst="rect">
                <a:avLst/>
              </a:pr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3" name="Rectangle 1799"/>
              <p:cNvSpPr>
                <a:spLocks noChangeArrowheads="1"/>
              </p:cNvSpPr>
              <p:nvPr/>
            </p:nvSpPr>
            <p:spPr bwMode="auto">
              <a:xfrm>
                <a:off x="4197" y="2456"/>
                <a:ext cx="22" cy="274"/>
              </a:xfrm>
              <a:prstGeom prst="rect">
                <a:avLst/>
              </a:pr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4" name="Rectangle 1800"/>
              <p:cNvSpPr>
                <a:spLocks noChangeArrowheads="1"/>
              </p:cNvSpPr>
              <p:nvPr/>
            </p:nvSpPr>
            <p:spPr bwMode="auto">
              <a:xfrm>
                <a:off x="4061" y="2456"/>
                <a:ext cx="166" cy="18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5" name="Freeform 1801"/>
              <p:cNvSpPr>
                <a:spLocks noEditPoints="1"/>
              </p:cNvSpPr>
              <p:nvPr/>
            </p:nvSpPr>
            <p:spPr bwMode="auto">
              <a:xfrm>
                <a:off x="4059" y="2452"/>
                <a:ext cx="172" cy="24"/>
              </a:xfrm>
              <a:custGeom>
                <a:avLst/>
                <a:gdLst>
                  <a:gd name="T0" fmla="*/ 172 w 172"/>
                  <a:gd name="T1" fmla="*/ 24 h 24"/>
                  <a:gd name="T2" fmla="*/ 0 w 172"/>
                  <a:gd name="T3" fmla="*/ 24 h 24"/>
                  <a:gd name="T4" fmla="*/ 0 w 172"/>
                  <a:gd name="T5" fmla="*/ 0 h 24"/>
                  <a:gd name="T6" fmla="*/ 172 w 172"/>
                  <a:gd name="T7" fmla="*/ 0 h 24"/>
                  <a:gd name="T8" fmla="*/ 172 w 172"/>
                  <a:gd name="T9" fmla="*/ 24 h 24"/>
                  <a:gd name="T10" fmla="*/ 6 w 172"/>
                  <a:gd name="T11" fmla="*/ 18 h 24"/>
                  <a:gd name="T12" fmla="*/ 166 w 172"/>
                  <a:gd name="T13" fmla="*/ 18 h 24"/>
                  <a:gd name="T14" fmla="*/ 166 w 172"/>
                  <a:gd name="T15" fmla="*/ 6 h 24"/>
                  <a:gd name="T16" fmla="*/ 6 w 172"/>
                  <a:gd name="T17" fmla="*/ 6 h 24"/>
                  <a:gd name="T18" fmla="*/ 6 w 172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2" h="24">
                    <a:moveTo>
                      <a:pt x="172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172" y="0"/>
                    </a:lnTo>
                    <a:lnTo>
                      <a:pt x="172" y="24"/>
                    </a:lnTo>
                    <a:close/>
                    <a:moveTo>
                      <a:pt x="6" y="18"/>
                    </a:moveTo>
                    <a:lnTo>
                      <a:pt x="166" y="18"/>
                    </a:lnTo>
                    <a:lnTo>
                      <a:pt x="166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6" name="Rectangle 1802"/>
              <p:cNvSpPr>
                <a:spLocks noChangeArrowheads="1"/>
              </p:cNvSpPr>
              <p:nvPr/>
            </p:nvSpPr>
            <p:spPr bwMode="auto">
              <a:xfrm>
                <a:off x="4067" y="2474"/>
                <a:ext cx="22" cy="50"/>
              </a:xfrm>
              <a:prstGeom prst="rect">
                <a:avLst/>
              </a:pr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7" name="Rectangle 1803"/>
              <p:cNvSpPr>
                <a:spLocks noChangeArrowheads="1"/>
              </p:cNvSpPr>
              <p:nvPr/>
            </p:nvSpPr>
            <p:spPr bwMode="auto">
              <a:xfrm>
                <a:off x="4077" y="2730"/>
                <a:ext cx="134" cy="52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8" name="Freeform 1804"/>
              <p:cNvSpPr>
                <a:spLocks noEditPoints="1"/>
              </p:cNvSpPr>
              <p:nvPr/>
            </p:nvSpPr>
            <p:spPr bwMode="auto">
              <a:xfrm>
                <a:off x="4075" y="2726"/>
                <a:ext cx="140" cy="58"/>
              </a:xfrm>
              <a:custGeom>
                <a:avLst/>
                <a:gdLst>
                  <a:gd name="T0" fmla="*/ 140 w 140"/>
                  <a:gd name="T1" fmla="*/ 58 h 58"/>
                  <a:gd name="T2" fmla="*/ 0 w 140"/>
                  <a:gd name="T3" fmla="*/ 58 h 58"/>
                  <a:gd name="T4" fmla="*/ 0 w 140"/>
                  <a:gd name="T5" fmla="*/ 0 h 58"/>
                  <a:gd name="T6" fmla="*/ 140 w 140"/>
                  <a:gd name="T7" fmla="*/ 0 h 58"/>
                  <a:gd name="T8" fmla="*/ 140 w 140"/>
                  <a:gd name="T9" fmla="*/ 58 h 58"/>
                  <a:gd name="T10" fmla="*/ 6 w 140"/>
                  <a:gd name="T11" fmla="*/ 54 h 58"/>
                  <a:gd name="T12" fmla="*/ 134 w 140"/>
                  <a:gd name="T13" fmla="*/ 54 h 58"/>
                  <a:gd name="T14" fmla="*/ 134 w 140"/>
                  <a:gd name="T15" fmla="*/ 6 h 58"/>
                  <a:gd name="T16" fmla="*/ 6 w 140"/>
                  <a:gd name="T17" fmla="*/ 6 h 58"/>
                  <a:gd name="T18" fmla="*/ 6 w 140"/>
                  <a:gd name="T19" fmla="*/ 54 h 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0" h="58">
                    <a:moveTo>
                      <a:pt x="140" y="58"/>
                    </a:moveTo>
                    <a:lnTo>
                      <a:pt x="0" y="58"/>
                    </a:lnTo>
                    <a:lnTo>
                      <a:pt x="0" y="0"/>
                    </a:lnTo>
                    <a:lnTo>
                      <a:pt x="140" y="0"/>
                    </a:lnTo>
                    <a:lnTo>
                      <a:pt x="140" y="58"/>
                    </a:lnTo>
                    <a:close/>
                    <a:moveTo>
                      <a:pt x="6" y="54"/>
                    </a:moveTo>
                    <a:lnTo>
                      <a:pt x="134" y="54"/>
                    </a:lnTo>
                    <a:lnTo>
                      <a:pt x="134" y="6"/>
                    </a:lnTo>
                    <a:lnTo>
                      <a:pt x="6" y="6"/>
                    </a:lnTo>
                    <a:lnTo>
                      <a:pt x="6" y="5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19" name="Rectangle 1805"/>
              <p:cNvSpPr>
                <a:spLocks noChangeArrowheads="1"/>
              </p:cNvSpPr>
              <p:nvPr/>
            </p:nvSpPr>
            <p:spPr bwMode="auto">
              <a:xfrm>
                <a:off x="4129" y="2782"/>
                <a:ext cx="32" cy="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0" name="Freeform 1806"/>
              <p:cNvSpPr>
                <a:spLocks noEditPoints="1"/>
              </p:cNvSpPr>
              <p:nvPr/>
            </p:nvSpPr>
            <p:spPr bwMode="auto">
              <a:xfrm>
                <a:off x="4125" y="2780"/>
                <a:ext cx="38" cy="56"/>
              </a:xfrm>
              <a:custGeom>
                <a:avLst/>
                <a:gdLst>
                  <a:gd name="T0" fmla="*/ 38 w 38"/>
                  <a:gd name="T1" fmla="*/ 56 h 56"/>
                  <a:gd name="T2" fmla="*/ 0 w 38"/>
                  <a:gd name="T3" fmla="*/ 56 h 56"/>
                  <a:gd name="T4" fmla="*/ 0 w 38"/>
                  <a:gd name="T5" fmla="*/ 0 h 56"/>
                  <a:gd name="T6" fmla="*/ 38 w 38"/>
                  <a:gd name="T7" fmla="*/ 0 h 56"/>
                  <a:gd name="T8" fmla="*/ 38 w 38"/>
                  <a:gd name="T9" fmla="*/ 56 h 56"/>
                  <a:gd name="T10" fmla="*/ 6 w 38"/>
                  <a:gd name="T11" fmla="*/ 50 h 56"/>
                  <a:gd name="T12" fmla="*/ 34 w 38"/>
                  <a:gd name="T13" fmla="*/ 50 h 56"/>
                  <a:gd name="T14" fmla="*/ 34 w 38"/>
                  <a:gd name="T15" fmla="*/ 4 h 56"/>
                  <a:gd name="T16" fmla="*/ 6 w 38"/>
                  <a:gd name="T17" fmla="*/ 4 h 56"/>
                  <a:gd name="T18" fmla="*/ 6 w 38"/>
                  <a:gd name="T19" fmla="*/ 50 h 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56">
                    <a:moveTo>
                      <a:pt x="38" y="56"/>
                    </a:moveTo>
                    <a:lnTo>
                      <a:pt x="0" y="56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56"/>
                    </a:lnTo>
                    <a:close/>
                    <a:moveTo>
                      <a:pt x="6" y="50"/>
                    </a:moveTo>
                    <a:lnTo>
                      <a:pt x="34" y="50"/>
                    </a:lnTo>
                    <a:lnTo>
                      <a:pt x="34" y="4"/>
                    </a:lnTo>
                    <a:lnTo>
                      <a:pt x="6" y="4"/>
                    </a:lnTo>
                    <a:lnTo>
                      <a:pt x="6" y="5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1" name="Rectangle 1807"/>
              <p:cNvSpPr>
                <a:spLocks noChangeArrowheads="1"/>
              </p:cNvSpPr>
              <p:nvPr/>
            </p:nvSpPr>
            <p:spPr bwMode="auto">
              <a:xfrm>
                <a:off x="4061" y="2798"/>
                <a:ext cx="68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2" name="Freeform 1808"/>
              <p:cNvSpPr>
                <a:spLocks noEditPoints="1"/>
              </p:cNvSpPr>
              <p:nvPr/>
            </p:nvSpPr>
            <p:spPr bwMode="auto">
              <a:xfrm>
                <a:off x="4059" y="2796"/>
                <a:ext cx="72" cy="90"/>
              </a:xfrm>
              <a:custGeom>
                <a:avLst/>
                <a:gdLst>
                  <a:gd name="T0" fmla="*/ 72 w 72"/>
                  <a:gd name="T1" fmla="*/ 90 h 90"/>
                  <a:gd name="T2" fmla="*/ 0 w 72"/>
                  <a:gd name="T3" fmla="*/ 90 h 90"/>
                  <a:gd name="T4" fmla="*/ 0 w 72"/>
                  <a:gd name="T5" fmla="*/ 0 h 90"/>
                  <a:gd name="T6" fmla="*/ 72 w 72"/>
                  <a:gd name="T7" fmla="*/ 0 h 90"/>
                  <a:gd name="T8" fmla="*/ 72 w 72"/>
                  <a:gd name="T9" fmla="*/ 90 h 90"/>
                  <a:gd name="T10" fmla="*/ 6 w 72"/>
                  <a:gd name="T11" fmla="*/ 84 h 90"/>
                  <a:gd name="T12" fmla="*/ 66 w 72"/>
                  <a:gd name="T13" fmla="*/ 84 h 90"/>
                  <a:gd name="T14" fmla="*/ 66 w 72"/>
                  <a:gd name="T15" fmla="*/ 6 h 90"/>
                  <a:gd name="T16" fmla="*/ 6 w 72"/>
                  <a:gd name="T17" fmla="*/ 6 h 90"/>
                  <a:gd name="T18" fmla="*/ 6 w 72"/>
                  <a:gd name="T19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90">
                    <a:moveTo>
                      <a:pt x="72" y="90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0"/>
                    </a:lnTo>
                    <a:close/>
                    <a:moveTo>
                      <a:pt x="6" y="84"/>
                    </a:moveTo>
                    <a:lnTo>
                      <a:pt x="66" y="84"/>
                    </a:lnTo>
                    <a:lnTo>
                      <a:pt x="66" y="6"/>
                    </a:lnTo>
                    <a:lnTo>
                      <a:pt x="6" y="6"/>
                    </a:lnTo>
                    <a:lnTo>
                      <a:pt x="6" y="8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3" name="Rectangle 1809"/>
              <p:cNvSpPr>
                <a:spLocks noChangeArrowheads="1"/>
              </p:cNvSpPr>
              <p:nvPr/>
            </p:nvSpPr>
            <p:spPr bwMode="auto">
              <a:xfrm>
                <a:off x="4161" y="2798"/>
                <a:ext cx="66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4" name="Freeform 1810"/>
              <p:cNvSpPr>
                <a:spLocks noEditPoints="1"/>
              </p:cNvSpPr>
              <p:nvPr/>
            </p:nvSpPr>
            <p:spPr bwMode="auto">
              <a:xfrm>
                <a:off x="4159" y="2796"/>
                <a:ext cx="72" cy="90"/>
              </a:xfrm>
              <a:custGeom>
                <a:avLst/>
                <a:gdLst>
                  <a:gd name="T0" fmla="*/ 72 w 72"/>
                  <a:gd name="T1" fmla="*/ 90 h 90"/>
                  <a:gd name="T2" fmla="*/ 0 w 72"/>
                  <a:gd name="T3" fmla="*/ 90 h 90"/>
                  <a:gd name="T4" fmla="*/ 0 w 72"/>
                  <a:gd name="T5" fmla="*/ 0 h 90"/>
                  <a:gd name="T6" fmla="*/ 72 w 72"/>
                  <a:gd name="T7" fmla="*/ 0 h 90"/>
                  <a:gd name="T8" fmla="*/ 72 w 72"/>
                  <a:gd name="T9" fmla="*/ 90 h 90"/>
                  <a:gd name="T10" fmla="*/ 4 w 72"/>
                  <a:gd name="T11" fmla="*/ 84 h 90"/>
                  <a:gd name="T12" fmla="*/ 66 w 72"/>
                  <a:gd name="T13" fmla="*/ 84 h 90"/>
                  <a:gd name="T14" fmla="*/ 66 w 72"/>
                  <a:gd name="T15" fmla="*/ 6 h 90"/>
                  <a:gd name="T16" fmla="*/ 4 w 72"/>
                  <a:gd name="T17" fmla="*/ 6 h 90"/>
                  <a:gd name="T18" fmla="*/ 4 w 72"/>
                  <a:gd name="T19" fmla="*/ 84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90">
                    <a:moveTo>
                      <a:pt x="72" y="90"/>
                    </a:moveTo>
                    <a:lnTo>
                      <a:pt x="0" y="9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0"/>
                    </a:lnTo>
                    <a:close/>
                    <a:moveTo>
                      <a:pt x="4" y="84"/>
                    </a:moveTo>
                    <a:lnTo>
                      <a:pt x="66" y="84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8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5" name="Rectangle 1811"/>
              <p:cNvSpPr>
                <a:spLocks noChangeArrowheads="1"/>
              </p:cNvSpPr>
              <p:nvPr/>
            </p:nvSpPr>
            <p:spPr bwMode="auto">
              <a:xfrm>
                <a:off x="4027" y="2884"/>
                <a:ext cx="236" cy="3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6" name="Freeform 1812"/>
              <p:cNvSpPr>
                <a:spLocks noEditPoints="1"/>
              </p:cNvSpPr>
              <p:nvPr/>
            </p:nvSpPr>
            <p:spPr bwMode="auto">
              <a:xfrm>
                <a:off x="4025" y="2880"/>
                <a:ext cx="240" cy="40"/>
              </a:xfrm>
              <a:custGeom>
                <a:avLst/>
                <a:gdLst>
                  <a:gd name="T0" fmla="*/ 240 w 240"/>
                  <a:gd name="T1" fmla="*/ 40 h 40"/>
                  <a:gd name="T2" fmla="*/ 0 w 240"/>
                  <a:gd name="T3" fmla="*/ 40 h 40"/>
                  <a:gd name="T4" fmla="*/ 0 w 240"/>
                  <a:gd name="T5" fmla="*/ 0 h 40"/>
                  <a:gd name="T6" fmla="*/ 240 w 240"/>
                  <a:gd name="T7" fmla="*/ 0 h 40"/>
                  <a:gd name="T8" fmla="*/ 240 w 240"/>
                  <a:gd name="T9" fmla="*/ 40 h 40"/>
                  <a:gd name="T10" fmla="*/ 6 w 240"/>
                  <a:gd name="T11" fmla="*/ 34 h 40"/>
                  <a:gd name="T12" fmla="*/ 234 w 240"/>
                  <a:gd name="T13" fmla="*/ 34 h 40"/>
                  <a:gd name="T14" fmla="*/ 234 w 240"/>
                  <a:gd name="T15" fmla="*/ 6 h 40"/>
                  <a:gd name="T16" fmla="*/ 6 w 240"/>
                  <a:gd name="T17" fmla="*/ 6 h 40"/>
                  <a:gd name="T18" fmla="*/ 6 w 240"/>
                  <a:gd name="T19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40" h="40">
                    <a:moveTo>
                      <a:pt x="240" y="40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240" y="0"/>
                    </a:lnTo>
                    <a:lnTo>
                      <a:pt x="240" y="40"/>
                    </a:lnTo>
                    <a:close/>
                    <a:moveTo>
                      <a:pt x="6" y="34"/>
                    </a:moveTo>
                    <a:lnTo>
                      <a:pt x="234" y="34"/>
                    </a:lnTo>
                    <a:lnTo>
                      <a:pt x="234" y="6"/>
                    </a:lnTo>
                    <a:lnTo>
                      <a:pt x="6" y="6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7" name="Rectangle 1813"/>
              <p:cNvSpPr>
                <a:spLocks noChangeArrowheads="1"/>
              </p:cNvSpPr>
              <p:nvPr/>
            </p:nvSpPr>
            <p:spPr bwMode="auto">
              <a:xfrm>
                <a:off x="3943" y="2866"/>
                <a:ext cx="11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8" name="Freeform 1814"/>
              <p:cNvSpPr>
                <a:spLocks noEditPoints="1"/>
              </p:cNvSpPr>
              <p:nvPr/>
            </p:nvSpPr>
            <p:spPr bwMode="auto">
              <a:xfrm>
                <a:off x="3941" y="2864"/>
                <a:ext cx="124" cy="22"/>
              </a:xfrm>
              <a:custGeom>
                <a:avLst/>
                <a:gdLst>
                  <a:gd name="T0" fmla="*/ 124 w 124"/>
                  <a:gd name="T1" fmla="*/ 22 h 22"/>
                  <a:gd name="T2" fmla="*/ 0 w 124"/>
                  <a:gd name="T3" fmla="*/ 22 h 22"/>
                  <a:gd name="T4" fmla="*/ 0 w 124"/>
                  <a:gd name="T5" fmla="*/ 0 h 22"/>
                  <a:gd name="T6" fmla="*/ 124 w 124"/>
                  <a:gd name="T7" fmla="*/ 0 h 22"/>
                  <a:gd name="T8" fmla="*/ 124 w 124"/>
                  <a:gd name="T9" fmla="*/ 22 h 22"/>
                  <a:gd name="T10" fmla="*/ 6 w 124"/>
                  <a:gd name="T11" fmla="*/ 16 h 22"/>
                  <a:gd name="T12" fmla="*/ 118 w 124"/>
                  <a:gd name="T13" fmla="*/ 16 h 22"/>
                  <a:gd name="T14" fmla="*/ 118 w 124"/>
                  <a:gd name="T15" fmla="*/ 6 h 22"/>
                  <a:gd name="T16" fmla="*/ 6 w 124"/>
                  <a:gd name="T17" fmla="*/ 6 h 22"/>
                  <a:gd name="T18" fmla="*/ 6 w 124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4" h="22">
                    <a:moveTo>
                      <a:pt x="124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24" y="0"/>
                    </a:lnTo>
                    <a:lnTo>
                      <a:pt x="124" y="22"/>
                    </a:lnTo>
                    <a:close/>
                    <a:moveTo>
                      <a:pt x="6" y="16"/>
                    </a:moveTo>
                    <a:lnTo>
                      <a:pt x="118" y="16"/>
                    </a:lnTo>
                    <a:lnTo>
                      <a:pt x="118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29" name="Rectangle 1815"/>
              <p:cNvSpPr>
                <a:spLocks noChangeArrowheads="1"/>
              </p:cNvSpPr>
              <p:nvPr/>
            </p:nvSpPr>
            <p:spPr bwMode="auto">
              <a:xfrm>
                <a:off x="4227" y="2866"/>
                <a:ext cx="102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0" name="Freeform 1816"/>
              <p:cNvSpPr>
                <a:spLocks noEditPoints="1"/>
              </p:cNvSpPr>
              <p:nvPr/>
            </p:nvSpPr>
            <p:spPr bwMode="auto">
              <a:xfrm>
                <a:off x="4225" y="2864"/>
                <a:ext cx="108" cy="22"/>
              </a:xfrm>
              <a:custGeom>
                <a:avLst/>
                <a:gdLst>
                  <a:gd name="T0" fmla="*/ 108 w 108"/>
                  <a:gd name="T1" fmla="*/ 22 h 22"/>
                  <a:gd name="T2" fmla="*/ 0 w 108"/>
                  <a:gd name="T3" fmla="*/ 22 h 22"/>
                  <a:gd name="T4" fmla="*/ 0 w 108"/>
                  <a:gd name="T5" fmla="*/ 0 h 22"/>
                  <a:gd name="T6" fmla="*/ 108 w 108"/>
                  <a:gd name="T7" fmla="*/ 0 h 22"/>
                  <a:gd name="T8" fmla="*/ 108 w 108"/>
                  <a:gd name="T9" fmla="*/ 22 h 22"/>
                  <a:gd name="T10" fmla="*/ 6 w 108"/>
                  <a:gd name="T11" fmla="*/ 16 h 22"/>
                  <a:gd name="T12" fmla="*/ 102 w 108"/>
                  <a:gd name="T13" fmla="*/ 16 h 22"/>
                  <a:gd name="T14" fmla="*/ 102 w 108"/>
                  <a:gd name="T15" fmla="*/ 6 h 22"/>
                  <a:gd name="T16" fmla="*/ 6 w 108"/>
                  <a:gd name="T17" fmla="*/ 6 h 22"/>
                  <a:gd name="T18" fmla="*/ 6 w 108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8" h="22">
                    <a:moveTo>
                      <a:pt x="108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08" y="0"/>
                    </a:lnTo>
                    <a:lnTo>
                      <a:pt x="108" y="22"/>
                    </a:lnTo>
                    <a:close/>
                    <a:moveTo>
                      <a:pt x="6" y="16"/>
                    </a:moveTo>
                    <a:lnTo>
                      <a:pt x="102" y="16"/>
                    </a:lnTo>
                    <a:lnTo>
                      <a:pt x="102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1" name="Rectangle 1817"/>
              <p:cNvSpPr>
                <a:spLocks noChangeArrowheads="1"/>
              </p:cNvSpPr>
              <p:nvPr/>
            </p:nvSpPr>
            <p:spPr bwMode="auto">
              <a:xfrm>
                <a:off x="4313" y="2628"/>
                <a:ext cx="16" cy="23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2" name="Freeform 1818"/>
              <p:cNvSpPr>
                <a:spLocks noEditPoints="1"/>
              </p:cNvSpPr>
              <p:nvPr/>
            </p:nvSpPr>
            <p:spPr bwMode="auto">
              <a:xfrm>
                <a:off x="4311" y="2624"/>
                <a:ext cx="22" cy="246"/>
              </a:xfrm>
              <a:custGeom>
                <a:avLst/>
                <a:gdLst>
                  <a:gd name="T0" fmla="*/ 22 w 22"/>
                  <a:gd name="T1" fmla="*/ 246 h 246"/>
                  <a:gd name="T2" fmla="*/ 0 w 22"/>
                  <a:gd name="T3" fmla="*/ 246 h 246"/>
                  <a:gd name="T4" fmla="*/ 0 w 22"/>
                  <a:gd name="T5" fmla="*/ 0 h 246"/>
                  <a:gd name="T6" fmla="*/ 22 w 22"/>
                  <a:gd name="T7" fmla="*/ 0 h 246"/>
                  <a:gd name="T8" fmla="*/ 22 w 22"/>
                  <a:gd name="T9" fmla="*/ 246 h 246"/>
                  <a:gd name="T10" fmla="*/ 4 w 22"/>
                  <a:gd name="T11" fmla="*/ 240 h 246"/>
                  <a:gd name="T12" fmla="*/ 16 w 22"/>
                  <a:gd name="T13" fmla="*/ 240 h 246"/>
                  <a:gd name="T14" fmla="*/ 16 w 22"/>
                  <a:gd name="T15" fmla="*/ 6 h 246"/>
                  <a:gd name="T16" fmla="*/ 4 w 22"/>
                  <a:gd name="T17" fmla="*/ 6 h 246"/>
                  <a:gd name="T18" fmla="*/ 4 w 22"/>
                  <a:gd name="T19" fmla="*/ 24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2" h="246">
                    <a:moveTo>
                      <a:pt x="22" y="246"/>
                    </a:moveTo>
                    <a:lnTo>
                      <a:pt x="0" y="246"/>
                    </a:lnTo>
                    <a:lnTo>
                      <a:pt x="0" y="0"/>
                    </a:lnTo>
                    <a:lnTo>
                      <a:pt x="22" y="0"/>
                    </a:lnTo>
                    <a:lnTo>
                      <a:pt x="22" y="246"/>
                    </a:lnTo>
                    <a:close/>
                    <a:moveTo>
                      <a:pt x="4" y="240"/>
                    </a:moveTo>
                    <a:lnTo>
                      <a:pt x="16" y="240"/>
                    </a:lnTo>
                    <a:lnTo>
                      <a:pt x="16" y="6"/>
                    </a:lnTo>
                    <a:lnTo>
                      <a:pt x="4" y="6"/>
                    </a:lnTo>
                    <a:lnTo>
                      <a:pt x="4" y="24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3" name="Rectangle 1819"/>
              <p:cNvSpPr>
                <a:spLocks noChangeArrowheads="1"/>
              </p:cNvSpPr>
              <p:nvPr/>
            </p:nvSpPr>
            <p:spPr bwMode="auto">
              <a:xfrm>
                <a:off x="4313" y="2628"/>
                <a:ext cx="66" cy="1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4" name="Freeform 1820"/>
              <p:cNvSpPr>
                <a:spLocks noEditPoints="1"/>
              </p:cNvSpPr>
              <p:nvPr/>
            </p:nvSpPr>
            <p:spPr bwMode="auto">
              <a:xfrm>
                <a:off x="4311" y="2624"/>
                <a:ext cx="72" cy="24"/>
              </a:xfrm>
              <a:custGeom>
                <a:avLst/>
                <a:gdLst>
                  <a:gd name="T0" fmla="*/ 72 w 72"/>
                  <a:gd name="T1" fmla="*/ 24 h 24"/>
                  <a:gd name="T2" fmla="*/ 0 w 72"/>
                  <a:gd name="T3" fmla="*/ 24 h 24"/>
                  <a:gd name="T4" fmla="*/ 0 w 72"/>
                  <a:gd name="T5" fmla="*/ 0 h 24"/>
                  <a:gd name="T6" fmla="*/ 72 w 72"/>
                  <a:gd name="T7" fmla="*/ 0 h 24"/>
                  <a:gd name="T8" fmla="*/ 72 w 72"/>
                  <a:gd name="T9" fmla="*/ 24 h 24"/>
                  <a:gd name="T10" fmla="*/ 4 w 72"/>
                  <a:gd name="T11" fmla="*/ 18 h 24"/>
                  <a:gd name="T12" fmla="*/ 66 w 72"/>
                  <a:gd name="T13" fmla="*/ 18 h 24"/>
                  <a:gd name="T14" fmla="*/ 66 w 72"/>
                  <a:gd name="T15" fmla="*/ 6 h 24"/>
                  <a:gd name="T16" fmla="*/ 4 w 72"/>
                  <a:gd name="T17" fmla="*/ 6 h 24"/>
                  <a:gd name="T18" fmla="*/ 4 w 72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4">
                    <a:moveTo>
                      <a:pt x="72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4"/>
                    </a:lnTo>
                    <a:close/>
                    <a:moveTo>
                      <a:pt x="4" y="18"/>
                    </a:moveTo>
                    <a:lnTo>
                      <a:pt x="66" y="18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5" name="Rectangle 1821"/>
              <p:cNvSpPr>
                <a:spLocks noChangeArrowheads="1"/>
              </p:cNvSpPr>
              <p:nvPr/>
            </p:nvSpPr>
            <p:spPr bwMode="auto">
              <a:xfrm>
                <a:off x="4313" y="2456"/>
                <a:ext cx="66" cy="86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6" name="Freeform 1822"/>
              <p:cNvSpPr>
                <a:spLocks noEditPoints="1"/>
              </p:cNvSpPr>
              <p:nvPr/>
            </p:nvSpPr>
            <p:spPr bwMode="auto">
              <a:xfrm>
                <a:off x="4311" y="2452"/>
                <a:ext cx="72" cy="94"/>
              </a:xfrm>
              <a:custGeom>
                <a:avLst/>
                <a:gdLst>
                  <a:gd name="T0" fmla="*/ 72 w 72"/>
                  <a:gd name="T1" fmla="*/ 94 h 94"/>
                  <a:gd name="T2" fmla="*/ 0 w 72"/>
                  <a:gd name="T3" fmla="*/ 94 h 94"/>
                  <a:gd name="T4" fmla="*/ 0 w 72"/>
                  <a:gd name="T5" fmla="*/ 0 h 94"/>
                  <a:gd name="T6" fmla="*/ 72 w 72"/>
                  <a:gd name="T7" fmla="*/ 0 h 94"/>
                  <a:gd name="T8" fmla="*/ 72 w 72"/>
                  <a:gd name="T9" fmla="*/ 94 h 94"/>
                  <a:gd name="T10" fmla="*/ 4 w 72"/>
                  <a:gd name="T11" fmla="*/ 88 h 94"/>
                  <a:gd name="T12" fmla="*/ 66 w 72"/>
                  <a:gd name="T13" fmla="*/ 88 h 94"/>
                  <a:gd name="T14" fmla="*/ 66 w 72"/>
                  <a:gd name="T15" fmla="*/ 6 h 94"/>
                  <a:gd name="T16" fmla="*/ 4 w 72"/>
                  <a:gd name="T17" fmla="*/ 6 h 94"/>
                  <a:gd name="T18" fmla="*/ 4 w 72"/>
                  <a:gd name="T19" fmla="*/ 88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94">
                    <a:moveTo>
                      <a:pt x="72" y="94"/>
                    </a:moveTo>
                    <a:lnTo>
                      <a:pt x="0" y="94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94"/>
                    </a:lnTo>
                    <a:close/>
                    <a:moveTo>
                      <a:pt x="4" y="88"/>
                    </a:moveTo>
                    <a:lnTo>
                      <a:pt x="66" y="88"/>
                    </a:lnTo>
                    <a:lnTo>
                      <a:pt x="66" y="6"/>
                    </a:lnTo>
                    <a:lnTo>
                      <a:pt x="4" y="6"/>
                    </a:lnTo>
                    <a:lnTo>
                      <a:pt x="4" y="8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7" name="Rectangle 1823"/>
              <p:cNvSpPr>
                <a:spLocks noChangeArrowheads="1"/>
              </p:cNvSpPr>
              <p:nvPr/>
            </p:nvSpPr>
            <p:spPr bwMode="auto">
              <a:xfrm>
                <a:off x="4061" y="2440"/>
                <a:ext cx="166" cy="16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8" name="Freeform 1824"/>
              <p:cNvSpPr>
                <a:spLocks noEditPoints="1"/>
              </p:cNvSpPr>
              <p:nvPr/>
            </p:nvSpPr>
            <p:spPr bwMode="auto">
              <a:xfrm>
                <a:off x="4059" y="2436"/>
                <a:ext cx="172" cy="22"/>
              </a:xfrm>
              <a:custGeom>
                <a:avLst/>
                <a:gdLst>
                  <a:gd name="T0" fmla="*/ 172 w 172"/>
                  <a:gd name="T1" fmla="*/ 22 h 22"/>
                  <a:gd name="T2" fmla="*/ 0 w 172"/>
                  <a:gd name="T3" fmla="*/ 22 h 22"/>
                  <a:gd name="T4" fmla="*/ 0 w 172"/>
                  <a:gd name="T5" fmla="*/ 0 h 22"/>
                  <a:gd name="T6" fmla="*/ 172 w 172"/>
                  <a:gd name="T7" fmla="*/ 0 h 22"/>
                  <a:gd name="T8" fmla="*/ 172 w 172"/>
                  <a:gd name="T9" fmla="*/ 22 h 22"/>
                  <a:gd name="T10" fmla="*/ 6 w 172"/>
                  <a:gd name="T11" fmla="*/ 16 h 22"/>
                  <a:gd name="T12" fmla="*/ 166 w 172"/>
                  <a:gd name="T13" fmla="*/ 16 h 22"/>
                  <a:gd name="T14" fmla="*/ 166 w 172"/>
                  <a:gd name="T15" fmla="*/ 6 h 22"/>
                  <a:gd name="T16" fmla="*/ 6 w 172"/>
                  <a:gd name="T17" fmla="*/ 6 h 22"/>
                  <a:gd name="T18" fmla="*/ 6 w 172"/>
                  <a:gd name="T19" fmla="*/ 1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72" h="22">
                    <a:moveTo>
                      <a:pt x="172" y="22"/>
                    </a:moveTo>
                    <a:lnTo>
                      <a:pt x="0" y="22"/>
                    </a:lnTo>
                    <a:lnTo>
                      <a:pt x="0" y="0"/>
                    </a:lnTo>
                    <a:lnTo>
                      <a:pt x="172" y="0"/>
                    </a:lnTo>
                    <a:lnTo>
                      <a:pt x="172" y="22"/>
                    </a:lnTo>
                    <a:close/>
                    <a:moveTo>
                      <a:pt x="6" y="16"/>
                    </a:moveTo>
                    <a:lnTo>
                      <a:pt x="166" y="16"/>
                    </a:lnTo>
                    <a:lnTo>
                      <a:pt x="166" y="6"/>
                    </a:lnTo>
                    <a:lnTo>
                      <a:pt x="6" y="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39" name="Freeform 1825"/>
              <p:cNvSpPr>
                <a:spLocks/>
              </p:cNvSpPr>
              <p:nvPr/>
            </p:nvSpPr>
            <p:spPr bwMode="auto">
              <a:xfrm>
                <a:off x="4111" y="2388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6 w 18"/>
                  <a:gd name="T5" fmla="*/ 0 h 16"/>
                  <a:gd name="T6" fmla="*/ 4 w 18"/>
                  <a:gd name="T7" fmla="*/ 2 h 16"/>
                  <a:gd name="T8" fmla="*/ 0 w 18"/>
                  <a:gd name="T9" fmla="*/ 8 h 16"/>
                  <a:gd name="T10" fmla="*/ 0 w 18"/>
                  <a:gd name="T11" fmla="*/ 8 h 16"/>
                  <a:gd name="T12" fmla="*/ 2 w 18"/>
                  <a:gd name="T13" fmla="*/ 12 h 16"/>
                  <a:gd name="T14" fmla="*/ 4 w 18"/>
                  <a:gd name="T15" fmla="*/ 14 h 16"/>
                  <a:gd name="T16" fmla="*/ 6 w 18"/>
                  <a:gd name="T17" fmla="*/ 16 h 16"/>
                  <a:gd name="T18" fmla="*/ 10 w 18"/>
                  <a:gd name="T19" fmla="*/ 16 h 16"/>
                  <a:gd name="T20" fmla="*/ 10 w 18"/>
                  <a:gd name="T21" fmla="*/ 16 h 16"/>
                  <a:gd name="T22" fmla="*/ 12 w 18"/>
                  <a:gd name="T23" fmla="*/ 16 h 16"/>
                  <a:gd name="T24" fmla="*/ 16 w 18"/>
                  <a:gd name="T25" fmla="*/ 14 h 16"/>
                  <a:gd name="T26" fmla="*/ 16 w 18"/>
                  <a:gd name="T27" fmla="*/ 12 h 16"/>
                  <a:gd name="T28" fmla="*/ 18 w 18"/>
                  <a:gd name="T29" fmla="*/ 8 h 16"/>
                  <a:gd name="T30" fmla="*/ 18 w 18"/>
                  <a:gd name="T31" fmla="*/ 8 h 16"/>
                  <a:gd name="T32" fmla="*/ 16 w 18"/>
                  <a:gd name="T33" fmla="*/ 2 h 16"/>
                  <a:gd name="T34" fmla="*/ 12 w 18"/>
                  <a:gd name="T35" fmla="*/ 0 h 16"/>
                  <a:gd name="T36" fmla="*/ 10 w 18"/>
                  <a:gd name="T37" fmla="*/ 0 h 16"/>
                  <a:gd name="T38" fmla="*/ 10 w 18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0" name="Freeform 1826"/>
              <p:cNvSpPr>
                <a:spLocks noEditPoints="1"/>
              </p:cNvSpPr>
              <p:nvPr/>
            </p:nvSpPr>
            <p:spPr bwMode="auto">
              <a:xfrm>
                <a:off x="4109" y="2384"/>
                <a:ext cx="22" cy="24"/>
              </a:xfrm>
              <a:custGeom>
                <a:avLst/>
                <a:gdLst>
                  <a:gd name="T0" fmla="*/ 12 w 22"/>
                  <a:gd name="T1" fmla="*/ 24 h 24"/>
                  <a:gd name="T2" fmla="*/ 12 w 22"/>
                  <a:gd name="T3" fmla="*/ 24 h 24"/>
                  <a:gd name="T4" fmla="*/ 6 w 22"/>
                  <a:gd name="T5" fmla="*/ 24 h 24"/>
                  <a:gd name="T6" fmla="*/ 4 w 22"/>
                  <a:gd name="T7" fmla="*/ 20 h 24"/>
                  <a:gd name="T8" fmla="*/ 0 w 22"/>
                  <a:gd name="T9" fmla="*/ 18 h 24"/>
                  <a:gd name="T10" fmla="*/ 0 w 22"/>
                  <a:gd name="T11" fmla="*/ 12 h 24"/>
                  <a:gd name="T12" fmla="*/ 0 w 22"/>
                  <a:gd name="T13" fmla="*/ 12 h 24"/>
                  <a:gd name="T14" fmla="*/ 0 w 22"/>
                  <a:gd name="T15" fmla="*/ 8 h 24"/>
                  <a:gd name="T16" fmla="*/ 4 w 22"/>
                  <a:gd name="T17" fmla="*/ 4 h 24"/>
                  <a:gd name="T18" fmla="*/ 6 w 22"/>
                  <a:gd name="T19" fmla="*/ 2 h 24"/>
                  <a:gd name="T20" fmla="*/ 12 w 22"/>
                  <a:gd name="T21" fmla="*/ 0 h 24"/>
                  <a:gd name="T22" fmla="*/ 12 w 22"/>
                  <a:gd name="T23" fmla="*/ 0 h 24"/>
                  <a:gd name="T24" fmla="*/ 16 w 22"/>
                  <a:gd name="T25" fmla="*/ 2 h 24"/>
                  <a:gd name="T26" fmla="*/ 20 w 22"/>
                  <a:gd name="T27" fmla="*/ 4 h 24"/>
                  <a:gd name="T28" fmla="*/ 22 w 22"/>
                  <a:gd name="T29" fmla="*/ 8 h 24"/>
                  <a:gd name="T30" fmla="*/ 22 w 22"/>
                  <a:gd name="T31" fmla="*/ 12 h 24"/>
                  <a:gd name="T32" fmla="*/ 22 w 22"/>
                  <a:gd name="T33" fmla="*/ 12 h 24"/>
                  <a:gd name="T34" fmla="*/ 22 w 22"/>
                  <a:gd name="T35" fmla="*/ 18 h 24"/>
                  <a:gd name="T36" fmla="*/ 20 w 22"/>
                  <a:gd name="T37" fmla="*/ 20 h 24"/>
                  <a:gd name="T38" fmla="*/ 16 w 22"/>
                  <a:gd name="T39" fmla="*/ 24 h 24"/>
                  <a:gd name="T40" fmla="*/ 12 w 22"/>
                  <a:gd name="T41" fmla="*/ 24 h 24"/>
                  <a:gd name="T42" fmla="*/ 12 w 22"/>
                  <a:gd name="T43" fmla="*/ 24 h 24"/>
                  <a:gd name="T44" fmla="*/ 12 w 22"/>
                  <a:gd name="T45" fmla="*/ 6 h 24"/>
                  <a:gd name="T46" fmla="*/ 12 w 22"/>
                  <a:gd name="T47" fmla="*/ 6 h 24"/>
                  <a:gd name="T48" fmla="*/ 8 w 22"/>
                  <a:gd name="T49" fmla="*/ 6 h 24"/>
                  <a:gd name="T50" fmla="*/ 8 w 22"/>
                  <a:gd name="T51" fmla="*/ 8 h 24"/>
                  <a:gd name="T52" fmla="*/ 6 w 22"/>
                  <a:gd name="T53" fmla="*/ 12 h 24"/>
                  <a:gd name="T54" fmla="*/ 6 w 22"/>
                  <a:gd name="T55" fmla="*/ 12 h 24"/>
                  <a:gd name="T56" fmla="*/ 8 w 22"/>
                  <a:gd name="T57" fmla="*/ 16 h 24"/>
                  <a:gd name="T58" fmla="*/ 12 w 22"/>
                  <a:gd name="T59" fmla="*/ 18 h 24"/>
                  <a:gd name="T60" fmla="*/ 12 w 22"/>
                  <a:gd name="T61" fmla="*/ 18 h 24"/>
                  <a:gd name="T62" fmla="*/ 16 w 22"/>
                  <a:gd name="T63" fmla="*/ 16 h 24"/>
                  <a:gd name="T64" fmla="*/ 16 w 22"/>
                  <a:gd name="T65" fmla="*/ 12 h 24"/>
                  <a:gd name="T66" fmla="*/ 16 w 22"/>
                  <a:gd name="T67" fmla="*/ 12 h 24"/>
                  <a:gd name="T68" fmla="*/ 16 w 22"/>
                  <a:gd name="T69" fmla="*/ 8 h 24"/>
                  <a:gd name="T70" fmla="*/ 14 w 22"/>
                  <a:gd name="T71" fmla="*/ 6 h 24"/>
                  <a:gd name="T72" fmla="*/ 12 w 22"/>
                  <a:gd name="T73" fmla="*/ 6 h 24"/>
                  <a:gd name="T74" fmla="*/ 12 w 22"/>
                  <a:gd name="T75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6" y="24"/>
                    </a:lnTo>
                    <a:lnTo>
                      <a:pt x="4" y="20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8"/>
                    </a:lnTo>
                    <a:lnTo>
                      <a:pt x="20" y="20"/>
                    </a:lnTo>
                    <a:lnTo>
                      <a:pt x="16" y="24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1" name="Freeform 1827"/>
              <p:cNvSpPr>
                <a:spLocks/>
              </p:cNvSpPr>
              <p:nvPr/>
            </p:nvSpPr>
            <p:spPr bwMode="auto">
              <a:xfrm>
                <a:off x="4127" y="2388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8 h 28"/>
                  <a:gd name="T4" fmla="*/ 2 w 52"/>
                  <a:gd name="T5" fmla="*/ 0 h 28"/>
                  <a:gd name="T6" fmla="*/ 52 w 52"/>
                  <a:gd name="T7" fmla="*/ 22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2" y="22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2" name="Freeform 1828"/>
              <p:cNvSpPr>
                <a:spLocks/>
              </p:cNvSpPr>
              <p:nvPr/>
            </p:nvSpPr>
            <p:spPr bwMode="auto">
              <a:xfrm>
                <a:off x="4117" y="2402"/>
                <a:ext cx="52" cy="30"/>
              </a:xfrm>
              <a:custGeom>
                <a:avLst/>
                <a:gdLst>
                  <a:gd name="T0" fmla="*/ 48 w 52"/>
                  <a:gd name="T1" fmla="*/ 30 h 30"/>
                  <a:gd name="T2" fmla="*/ 0 w 52"/>
                  <a:gd name="T3" fmla="*/ 6 h 30"/>
                  <a:gd name="T4" fmla="*/ 4 w 52"/>
                  <a:gd name="T5" fmla="*/ 0 h 30"/>
                  <a:gd name="T6" fmla="*/ 52 w 52"/>
                  <a:gd name="T7" fmla="*/ 22 h 30"/>
                  <a:gd name="T8" fmla="*/ 48 w 52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48" y="30"/>
                    </a:moveTo>
                    <a:lnTo>
                      <a:pt x="0" y="6"/>
                    </a:lnTo>
                    <a:lnTo>
                      <a:pt x="4" y="0"/>
                    </a:lnTo>
                    <a:lnTo>
                      <a:pt x="52" y="22"/>
                    </a:lnTo>
                    <a:lnTo>
                      <a:pt x="48" y="3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3" name="Freeform 1829"/>
              <p:cNvSpPr>
                <a:spLocks/>
              </p:cNvSpPr>
              <p:nvPr/>
            </p:nvSpPr>
            <p:spPr bwMode="auto">
              <a:xfrm>
                <a:off x="4161" y="2412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4 w 18"/>
                  <a:gd name="T5" fmla="*/ 2 h 16"/>
                  <a:gd name="T6" fmla="*/ 0 w 18"/>
                  <a:gd name="T7" fmla="*/ 4 h 16"/>
                  <a:gd name="T8" fmla="*/ 0 w 18"/>
                  <a:gd name="T9" fmla="*/ 8 h 16"/>
                  <a:gd name="T10" fmla="*/ 0 w 18"/>
                  <a:gd name="T11" fmla="*/ 8 h 16"/>
                  <a:gd name="T12" fmla="*/ 0 w 18"/>
                  <a:gd name="T13" fmla="*/ 12 h 16"/>
                  <a:gd name="T14" fmla="*/ 4 w 18"/>
                  <a:gd name="T15" fmla="*/ 14 h 16"/>
                  <a:gd name="T16" fmla="*/ 10 w 18"/>
                  <a:gd name="T17" fmla="*/ 16 h 16"/>
                  <a:gd name="T18" fmla="*/ 10 w 18"/>
                  <a:gd name="T19" fmla="*/ 16 h 16"/>
                  <a:gd name="T20" fmla="*/ 16 w 18"/>
                  <a:gd name="T21" fmla="*/ 14 h 16"/>
                  <a:gd name="T22" fmla="*/ 18 w 18"/>
                  <a:gd name="T23" fmla="*/ 12 h 16"/>
                  <a:gd name="T24" fmla="*/ 18 w 18"/>
                  <a:gd name="T25" fmla="*/ 8 h 16"/>
                  <a:gd name="T26" fmla="*/ 18 w 18"/>
                  <a:gd name="T27" fmla="*/ 8 h 16"/>
                  <a:gd name="T28" fmla="*/ 18 w 18"/>
                  <a:gd name="T29" fmla="*/ 4 h 16"/>
                  <a:gd name="T30" fmla="*/ 16 w 18"/>
                  <a:gd name="T31" fmla="*/ 2 h 16"/>
                  <a:gd name="T32" fmla="*/ 10 w 18"/>
                  <a:gd name="T33" fmla="*/ 0 h 16"/>
                  <a:gd name="T34" fmla="*/ 10 w 18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4" name="Freeform 1830"/>
              <p:cNvSpPr>
                <a:spLocks noEditPoints="1"/>
              </p:cNvSpPr>
              <p:nvPr/>
            </p:nvSpPr>
            <p:spPr bwMode="auto">
              <a:xfrm>
                <a:off x="4159" y="2408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8 w 22"/>
                  <a:gd name="T5" fmla="*/ 22 h 22"/>
                  <a:gd name="T6" fmla="*/ 4 w 22"/>
                  <a:gd name="T7" fmla="*/ 20 h 22"/>
                  <a:gd name="T8" fmla="*/ 0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0 w 22"/>
                  <a:gd name="T15" fmla="*/ 8 h 22"/>
                  <a:gd name="T16" fmla="*/ 4 w 22"/>
                  <a:gd name="T17" fmla="*/ 4 h 22"/>
                  <a:gd name="T18" fmla="*/ 8 w 22"/>
                  <a:gd name="T19" fmla="*/ 2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2 h 22"/>
                  <a:gd name="T26" fmla="*/ 20 w 22"/>
                  <a:gd name="T27" fmla="*/ 4 h 22"/>
                  <a:gd name="T28" fmla="*/ 22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2 w 22"/>
                  <a:gd name="T35" fmla="*/ 16 h 22"/>
                  <a:gd name="T36" fmla="*/ 20 w 22"/>
                  <a:gd name="T37" fmla="*/ 20 h 22"/>
                  <a:gd name="T38" fmla="*/ 16 w 22"/>
                  <a:gd name="T39" fmla="*/ 22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8 h 22"/>
                  <a:gd name="T50" fmla="*/ 6 w 22"/>
                  <a:gd name="T51" fmla="*/ 10 h 22"/>
                  <a:gd name="T52" fmla="*/ 4 w 22"/>
                  <a:gd name="T53" fmla="*/ 12 h 22"/>
                  <a:gd name="T54" fmla="*/ 4 w 22"/>
                  <a:gd name="T55" fmla="*/ 12 h 22"/>
                  <a:gd name="T56" fmla="*/ 6 w 22"/>
                  <a:gd name="T57" fmla="*/ 14 h 22"/>
                  <a:gd name="T58" fmla="*/ 8 w 22"/>
                  <a:gd name="T59" fmla="*/ 16 h 22"/>
                  <a:gd name="T60" fmla="*/ 12 w 22"/>
                  <a:gd name="T61" fmla="*/ 16 h 22"/>
                  <a:gd name="T62" fmla="*/ 12 w 22"/>
                  <a:gd name="T63" fmla="*/ 16 h 22"/>
                  <a:gd name="T64" fmla="*/ 16 w 22"/>
                  <a:gd name="T65" fmla="*/ 16 h 22"/>
                  <a:gd name="T66" fmla="*/ 18 w 22"/>
                  <a:gd name="T67" fmla="*/ 12 h 22"/>
                  <a:gd name="T68" fmla="*/ 18 w 22"/>
                  <a:gd name="T69" fmla="*/ 12 h 22"/>
                  <a:gd name="T70" fmla="*/ 16 w 22"/>
                  <a:gd name="T71" fmla="*/ 8 h 22"/>
                  <a:gd name="T72" fmla="*/ 12 w 22"/>
                  <a:gd name="T73" fmla="*/ 6 h 22"/>
                  <a:gd name="T74" fmla="*/ 12 w 22"/>
                  <a:gd name="T7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6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5" name="Freeform 1831"/>
              <p:cNvSpPr>
                <a:spLocks/>
              </p:cNvSpPr>
              <p:nvPr/>
            </p:nvSpPr>
            <p:spPr bwMode="auto">
              <a:xfrm>
                <a:off x="4111" y="2358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6 w 18"/>
                  <a:gd name="T5" fmla="*/ 0 h 16"/>
                  <a:gd name="T6" fmla="*/ 4 w 18"/>
                  <a:gd name="T7" fmla="*/ 2 h 16"/>
                  <a:gd name="T8" fmla="*/ 0 w 18"/>
                  <a:gd name="T9" fmla="*/ 8 h 16"/>
                  <a:gd name="T10" fmla="*/ 0 w 18"/>
                  <a:gd name="T11" fmla="*/ 8 h 16"/>
                  <a:gd name="T12" fmla="*/ 2 w 18"/>
                  <a:gd name="T13" fmla="*/ 12 h 16"/>
                  <a:gd name="T14" fmla="*/ 4 w 18"/>
                  <a:gd name="T15" fmla="*/ 14 h 16"/>
                  <a:gd name="T16" fmla="*/ 6 w 18"/>
                  <a:gd name="T17" fmla="*/ 16 h 16"/>
                  <a:gd name="T18" fmla="*/ 10 w 18"/>
                  <a:gd name="T19" fmla="*/ 16 h 16"/>
                  <a:gd name="T20" fmla="*/ 10 w 18"/>
                  <a:gd name="T21" fmla="*/ 16 h 16"/>
                  <a:gd name="T22" fmla="*/ 12 w 18"/>
                  <a:gd name="T23" fmla="*/ 16 h 16"/>
                  <a:gd name="T24" fmla="*/ 16 w 18"/>
                  <a:gd name="T25" fmla="*/ 14 h 16"/>
                  <a:gd name="T26" fmla="*/ 16 w 18"/>
                  <a:gd name="T27" fmla="*/ 12 h 16"/>
                  <a:gd name="T28" fmla="*/ 18 w 18"/>
                  <a:gd name="T29" fmla="*/ 8 h 16"/>
                  <a:gd name="T30" fmla="*/ 18 w 18"/>
                  <a:gd name="T31" fmla="*/ 8 h 16"/>
                  <a:gd name="T32" fmla="*/ 16 w 18"/>
                  <a:gd name="T33" fmla="*/ 2 h 16"/>
                  <a:gd name="T34" fmla="*/ 12 w 18"/>
                  <a:gd name="T35" fmla="*/ 0 h 16"/>
                  <a:gd name="T36" fmla="*/ 10 w 18"/>
                  <a:gd name="T37" fmla="*/ 0 h 16"/>
                  <a:gd name="T38" fmla="*/ 10 w 18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6" name="Freeform 1832"/>
              <p:cNvSpPr>
                <a:spLocks noEditPoints="1"/>
              </p:cNvSpPr>
              <p:nvPr/>
            </p:nvSpPr>
            <p:spPr bwMode="auto">
              <a:xfrm>
                <a:off x="4109" y="2354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2 h 22"/>
                  <a:gd name="T6" fmla="*/ 4 w 22"/>
                  <a:gd name="T7" fmla="*/ 20 h 22"/>
                  <a:gd name="T8" fmla="*/ 0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0 w 22"/>
                  <a:gd name="T15" fmla="*/ 8 h 22"/>
                  <a:gd name="T16" fmla="*/ 4 w 22"/>
                  <a:gd name="T17" fmla="*/ 4 h 22"/>
                  <a:gd name="T18" fmla="*/ 6 w 22"/>
                  <a:gd name="T19" fmla="*/ 2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2 h 22"/>
                  <a:gd name="T26" fmla="*/ 20 w 22"/>
                  <a:gd name="T27" fmla="*/ 4 h 22"/>
                  <a:gd name="T28" fmla="*/ 22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2 w 22"/>
                  <a:gd name="T35" fmla="*/ 16 h 22"/>
                  <a:gd name="T36" fmla="*/ 20 w 22"/>
                  <a:gd name="T37" fmla="*/ 20 h 22"/>
                  <a:gd name="T38" fmla="*/ 16 w 22"/>
                  <a:gd name="T39" fmla="*/ 22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8 h 22"/>
                  <a:gd name="T50" fmla="*/ 6 w 22"/>
                  <a:gd name="T51" fmla="*/ 12 h 22"/>
                  <a:gd name="T52" fmla="*/ 6 w 22"/>
                  <a:gd name="T53" fmla="*/ 12 h 22"/>
                  <a:gd name="T54" fmla="*/ 8 w 22"/>
                  <a:gd name="T55" fmla="*/ 16 h 22"/>
                  <a:gd name="T56" fmla="*/ 12 w 22"/>
                  <a:gd name="T57" fmla="*/ 18 h 22"/>
                  <a:gd name="T58" fmla="*/ 12 w 22"/>
                  <a:gd name="T59" fmla="*/ 18 h 22"/>
                  <a:gd name="T60" fmla="*/ 16 w 22"/>
                  <a:gd name="T61" fmla="*/ 16 h 22"/>
                  <a:gd name="T62" fmla="*/ 16 w 22"/>
                  <a:gd name="T63" fmla="*/ 12 h 22"/>
                  <a:gd name="T64" fmla="*/ 16 w 22"/>
                  <a:gd name="T65" fmla="*/ 12 h 22"/>
                  <a:gd name="T66" fmla="*/ 16 w 22"/>
                  <a:gd name="T67" fmla="*/ 8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7" name="Freeform 1833"/>
              <p:cNvSpPr>
                <a:spLocks/>
              </p:cNvSpPr>
              <p:nvPr/>
            </p:nvSpPr>
            <p:spPr bwMode="auto">
              <a:xfrm>
                <a:off x="4127" y="2360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8" name="Freeform 1834"/>
              <p:cNvSpPr>
                <a:spLocks/>
              </p:cNvSpPr>
              <p:nvPr/>
            </p:nvSpPr>
            <p:spPr bwMode="auto">
              <a:xfrm>
                <a:off x="4117" y="2372"/>
                <a:ext cx="52" cy="28"/>
              </a:xfrm>
              <a:custGeom>
                <a:avLst/>
                <a:gdLst>
                  <a:gd name="T0" fmla="*/ 50 w 52"/>
                  <a:gd name="T1" fmla="*/ 28 h 28"/>
                  <a:gd name="T2" fmla="*/ 0 w 52"/>
                  <a:gd name="T3" fmla="*/ 8 h 28"/>
                  <a:gd name="T4" fmla="*/ 4 w 52"/>
                  <a:gd name="T5" fmla="*/ 0 h 28"/>
                  <a:gd name="T6" fmla="*/ 52 w 52"/>
                  <a:gd name="T7" fmla="*/ 22 h 28"/>
                  <a:gd name="T8" fmla="*/ 50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50" y="28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52" y="22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49" name="Freeform 1835"/>
              <p:cNvSpPr>
                <a:spLocks/>
              </p:cNvSpPr>
              <p:nvPr/>
            </p:nvSpPr>
            <p:spPr bwMode="auto">
              <a:xfrm>
                <a:off x="4161" y="2382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4 w 18"/>
                  <a:gd name="T5" fmla="*/ 2 h 16"/>
                  <a:gd name="T6" fmla="*/ 0 w 18"/>
                  <a:gd name="T7" fmla="*/ 4 h 16"/>
                  <a:gd name="T8" fmla="*/ 0 w 18"/>
                  <a:gd name="T9" fmla="*/ 8 h 16"/>
                  <a:gd name="T10" fmla="*/ 0 w 18"/>
                  <a:gd name="T11" fmla="*/ 8 h 16"/>
                  <a:gd name="T12" fmla="*/ 0 w 18"/>
                  <a:gd name="T13" fmla="*/ 12 h 16"/>
                  <a:gd name="T14" fmla="*/ 4 w 18"/>
                  <a:gd name="T15" fmla="*/ 14 h 16"/>
                  <a:gd name="T16" fmla="*/ 10 w 18"/>
                  <a:gd name="T17" fmla="*/ 16 h 16"/>
                  <a:gd name="T18" fmla="*/ 10 w 18"/>
                  <a:gd name="T19" fmla="*/ 16 h 16"/>
                  <a:gd name="T20" fmla="*/ 16 w 18"/>
                  <a:gd name="T21" fmla="*/ 14 h 16"/>
                  <a:gd name="T22" fmla="*/ 18 w 18"/>
                  <a:gd name="T23" fmla="*/ 12 h 16"/>
                  <a:gd name="T24" fmla="*/ 18 w 18"/>
                  <a:gd name="T25" fmla="*/ 8 h 16"/>
                  <a:gd name="T26" fmla="*/ 18 w 18"/>
                  <a:gd name="T27" fmla="*/ 8 h 16"/>
                  <a:gd name="T28" fmla="*/ 18 w 18"/>
                  <a:gd name="T29" fmla="*/ 4 h 16"/>
                  <a:gd name="T30" fmla="*/ 16 w 18"/>
                  <a:gd name="T31" fmla="*/ 2 h 16"/>
                  <a:gd name="T32" fmla="*/ 10 w 18"/>
                  <a:gd name="T33" fmla="*/ 0 h 16"/>
                  <a:gd name="T34" fmla="*/ 10 w 18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4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0" name="Freeform 1836"/>
              <p:cNvSpPr>
                <a:spLocks noEditPoints="1"/>
              </p:cNvSpPr>
              <p:nvPr/>
            </p:nvSpPr>
            <p:spPr bwMode="auto">
              <a:xfrm>
                <a:off x="4159" y="2380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8 w 22"/>
                  <a:gd name="T5" fmla="*/ 20 h 22"/>
                  <a:gd name="T6" fmla="*/ 4 w 22"/>
                  <a:gd name="T7" fmla="*/ 18 h 22"/>
                  <a:gd name="T8" fmla="*/ 0 w 22"/>
                  <a:gd name="T9" fmla="*/ 14 h 22"/>
                  <a:gd name="T10" fmla="*/ 0 w 22"/>
                  <a:gd name="T11" fmla="*/ 10 h 22"/>
                  <a:gd name="T12" fmla="*/ 0 w 22"/>
                  <a:gd name="T13" fmla="*/ 10 h 22"/>
                  <a:gd name="T14" fmla="*/ 0 w 22"/>
                  <a:gd name="T15" fmla="*/ 6 h 22"/>
                  <a:gd name="T16" fmla="*/ 4 w 22"/>
                  <a:gd name="T17" fmla="*/ 2 h 22"/>
                  <a:gd name="T18" fmla="*/ 8 w 22"/>
                  <a:gd name="T19" fmla="*/ 0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0 h 22"/>
                  <a:gd name="T26" fmla="*/ 20 w 22"/>
                  <a:gd name="T27" fmla="*/ 2 h 22"/>
                  <a:gd name="T28" fmla="*/ 22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2 w 22"/>
                  <a:gd name="T35" fmla="*/ 14 h 22"/>
                  <a:gd name="T36" fmla="*/ 20 w 22"/>
                  <a:gd name="T37" fmla="*/ 18 h 22"/>
                  <a:gd name="T38" fmla="*/ 16 w 22"/>
                  <a:gd name="T39" fmla="*/ 20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6 h 22"/>
                  <a:gd name="T50" fmla="*/ 6 w 22"/>
                  <a:gd name="T51" fmla="*/ 8 h 22"/>
                  <a:gd name="T52" fmla="*/ 4 w 22"/>
                  <a:gd name="T53" fmla="*/ 10 h 22"/>
                  <a:gd name="T54" fmla="*/ 4 w 22"/>
                  <a:gd name="T55" fmla="*/ 10 h 22"/>
                  <a:gd name="T56" fmla="*/ 6 w 22"/>
                  <a:gd name="T57" fmla="*/ 12 h 22"/>
                  <a:gd name="T58" fmla="*/ 8 w 22"/>
                  <a:gd name="T59" fmla="*/ 14 h 22"/>
                  <a:gd name="T60" fmla="*/ 12 w 22"/>
                  <a:gd name="T61" fmla="*/ 16 h 22"/>
                  <a:gd name="T62" fmla="*/ 12 w 22"/>
                  <a:gd name="T63" fmla="*/ 16 h 22"/>
                  <a:gd name="T64" fmla="*/ 16 w 22"/>
                  <a:gd name="T65" fmla="*/ 14 h 22"/>
                  <a:gd name="T66" fmla="*/ 18 w 22"/>
                  <a:gd name="T67" fmla="*/ 10 h 22"/>
                  <a:gd name="T68" fmla="*/ 18 w 22"/>
                  <a:gd name="T69" fmla="*/ 10 h 22"/>
                  <a:gd name="T70" fmla="*/ 16 w 22"/>
                  <a:gd name="T71" fmla="*/ 6 h 22"/>
                  <a:gd name="T72" fmla="*/ 12 w 22"/>
                  <a:gd name="T73" fmla="*/ 6 h 22"/>
                  <a:gd name="T74" fmla="*/ 12 w 22"/>
                  <a:gd name="T7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4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1" name="Freeform 1837"/>
              <p:cNvSpPr>
                <a:spLocks/>
              </p:cNvSpPr>
              <p:nvPr/>
            </p:nvSpPr>
            <p:spPr bwMode="auto">
              <a:xfrm>
                <a:off x="4111" y="2332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6 w 18"/>
                  <a:gd name="T5" fmla="*/ 0 h 16"/>
                  <a:gd name="T6" fmla="*/ 4 w 18"/>
                  <a:gd name="T7" fmla="*/ 2 h 16"/>
                  <a:gd name="T8" fmla="*/ 2 w 18"/>
                  <a:gd name="T9" fmla="*/ 4 h 16"/>
                  <a:gd name="T10" fmla="*/ 0 w 18"/>
                  <a:gd name="T11" fmla="*/ 8 h 16"/>
                  <a:gd name="T12" fmla="*/ 0 w 18"/>
                  <a:gd name="T13" fmla="*/ 8 h 16"/>
                  <a:gd name="T14" fmla="*/ 2 w 18"/>
                  <a:gd name="T15" fmla="*/ 12 h 16"/>
                  <a:gd name="T16" fmla="*/ 4 w 18"/>
                  <a:gd name="T17" fmla="*/ 14 h 16"/>
                  <a:gd name="T18" fmla="*/ 6 w 18"/>
                  <a:gd name="T19" fmla="*/ 16 h 16"/>
                  <a:gd name="T20" fmla="*/ 10 w 18"/>
                  <a:gd name="T21" fmla="*/ 16 h 16"/>
                  <a:gd name="T22" fmla="*/ 10 w 18"/>
                  <a:gd name="T23" fmla="*/ 16 h 16"/>
                  <a:gd name="T24" fmla="*/ 12 w 18"/>
                  <a:gd name="T25" fmla="*/ 16 h 16"/>
                  <a:gd name="T26" fmla="*/ 16 w 18"/>
                  <a:gd name="T27" fmla="*/ 14 h 16"/>
                  <a:gd name="T28" fmla="*/ 16 w 18"/>
                  <a:gd name="T29" fmla="*/ 12 h 16"/>
                  <a:gd name="T30" fmla="*/ 18 w 18"/>
                  <a:gd name="T31" fmla="*/ 8 h 16"/>
                  <a:gd name="T32" fmla="*/ 18 w 18"/>
                  <a:gd name="T33" fmla="*/ 8 h 16"/>
                  <a:gd name="T34" fmla="*/ 16 w 18"/>
                  <a:gd name="T35" fmla="*/ 4 h 16"/>
                  <a:gd name="T36" fmla="*/ 16 w 18"/>
                  <a:gd name="T37" fmla="*/ 2 h 16"/>
                  <a:gd name="T38" fmla="*/ 12 w 18"/>
                  <a:gd name="T39" fmla="*/ 0 h 16"/>
                  <a:gd name="T40" fmla="*/ 10 w 18"/>
                  <a:gd name="T41" fmla="*/ 0 h 16"/>
                  <a:gd name="T42" fmla="*/ 10 w 18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4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2" name="Freeform 1838"/>
              <p:cNvSpPr>
                <a:spLocks noEditPoints="1"/>
              </p:cNvSpPr>
              <p:nvPr/>
            </p:nvSpPr>
            <p:spPr bwMode="auto">
              <a:xfrm>
                <a:off x="4109" y="2328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2 h 22"/>
                  <a:gd name="T6" fmla="*/ 4 w 22"/>
                  <a:gd name="T7" fmla="*/ 20 h 22"/>
                  <a:gd name="T8" fmla="*/ 0 w 22"/>
                  <a:gd name="T9" fmla="*/ 16 h 22"/>
                  <a:gd name="T10" fmla="*/ 0 w 22"/>
                  <a:gd name="T11" fmla="*/ 12 h 22"/>
                  <a:gd name="T12" fmla="*/ 0 w 22"/>
                  <a:gd name="T13" fmla="*/ 12 h 22"/>
                  <a:gd name="T14" fmla="*/ 0 w 22"/>
                  <a:gd name="T15" fmla="*/ 8 h 22"/>
                  <a:gd name="T16" fmla="*/ 4 w 22"/>
                  <a:gd name="T17" fmla="*/ 4 h 22"/>
                  <a:gd name="T18" fmla="*/ 6 w 22"/>
                  <a:gd name="T19" fmla="*/ 2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2 h 22"/>
                  <a:gd name="T26" fmla="*/ 20 w 22"/>
                  <a:gd name="T27" fmla="*/ 4 h 22"/>
                  <a:gd name="T28" fmla="*/ 22 w 22"/>
                  <a:gd name="T29" fmla="*/ 8 h 22"/>
                  <a:gd name="T30" fmla="*/ 22 w 22"/>
                  <a:gd name="T31" fmla="*/ 12 h 22"/>
                  <a:gd name="T32" fmla="*/ 22 w 22"/>
                  <a:gd name="T33" fmla="*/ 12 h 22"/>
                  <a:gd name="T34" fmla="*/ 22 w 22"/>
                  <a:gd name="T35" fmla="*/ 16 h 22"/>
                  <a:gd name="T36" fmla="*/ 20 w 22"/>
                  <a:gd name="T37" fmla="*/ 20 h 22"/>
                  <a:gd name="T38" fmla="*/ 16 w 22"/>
                  <a:gd name="T39" fmla="*/ 22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8 h 22"/>
                  <a:gd name="T50" fmla="*/ 6 w 22"/>
                  <a:gd name="T51" fmla="*/ 12 h 22"/>
                  <a:gd name="T52" fmla="*/ 6 w 22"/>
                  <a:gd name="T53" fmla="*/ 12 h 22"/>
                  <a:gd name="T54" fmla="*/ 8 w 22"/>
                  <a:gd name="T55" fmla="*/ 16 h 22"/>
                  <a:gd name="T56" fmla="*/ 12 w 22"/>
                  <a:gd name="T57" fmla="*/ 16 h 22"/>
                  <a:gd name="T58" fmla="*/ 12 w 22"/>
                  <a:gd name="T59" fmla="*/ 16 h 22"/>
                  <a:gd name="T60" fmla="*/ 16 w 22"/>
                  <a:gd name="T61" fmla="*/ 16 h 22"/>
                  <a:gd name="T62" fmla="*/ 16 w 22"/>
                  <a:gd name="T63" fmla="*/ 12 h 22"/>
                  <a:gd name="T64" fmla="*/ 16 w 22"/>
                  <a:gd name="T65" fmla="*/ 12 h 22"/>
                  <a:gd name="T66" fmla="*/ 16 w 22"/>
                  <a:gd name="T67" fmla="*/ 8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3" name="Freeform 1839"/>
              <p:cNvSpPr>
                <a:spLocks/>
              </p:cNvSpPr>
              <p:nvPr/>
            </p:nvSpPr>
            <p:spPr bwMode="auto">
              <a:xfrm>
                <a:off x="4127" y="2332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4" name="Freeform 1840"/>
              <p:cNvSpPr>
                <a:spLocks/>
              </p:cNvSpPr>
              <p:nvPr/>
            </p:nvSpPr>
            <p:spPr bwMode="auto">
              <a:xfrm>
                <a:off x="4117" y="2344"/>
                <a:ext cx="52" cy="30"/>
              </a:xfrm>
              <a:custGeom>
                <a:avLst/>
                <a:gdLst>
                  <a:gd name="T0" fmla="*/ 48 w 52"/>
                  <a:gd name="T1" fmla="*/ 30 h 30"/>
                  <a:gd name="T2" fmla="*/ 0 w 52"/>
                  <a:gd name="T3" fmla="*/ 8 h 30"/>
                  <a:gd name="T4" fmla="*/ 4 w 52"/>
                  <a:gd name="T5" fmla="*/ 0 h 30"/>
                  <a:gd name="T6" fmla="*/ 52 w 52"/>
                  <a:gd name="T7" fmla="*/ 24 h 30"/>
                  <a:gd name="T8" fmla="*/ 48 w 52"/>
                  <a:gd name="T9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30">
                    <a:moveTo>
                      <a:pt x="48" y="30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52" y="24"/>
                    </a:lnTo>
                    <a:lnTo>
                      <a:pt x="48" y="3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5" name="Freeform 1841"/>
              <p:cNvSpPr>
                <a:spLocks/>
              </p:cNvSpPr>
              <p:nvPr/>
            </p:nvSpPr>
            <p:spPr bwMode="auto">
              <a:xfrm>
                <a:off x="4161" y="2354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4 w 18"/>
                  <a:gd name="T5" fmla="*/ 2 h 16"/>
                  <a:gd name="T6" fmla="*/ 0 w 18"/>
                  <a:gd name="T7" fmla="*/ 6 h 16"/>
                  <a:gd name="T8" fmla="*/ 0 w 18"/>
                  <a:gd name="T9" fmla="*/ 8 h 16"/>
                  <a:gd name="T10" fmla="*/ 0 w 18"/>
                  <a:gd name="T11" fmla="*/ 8 h 16"/>
                  <a:gd name="T12" fmla="*/ 0 w 18"/>
                  <a:gd name="T13" fmla="*/ 12 h 16"/>
                  <a:gd name="T14" fmla="*/ 4 w 18"/>
                  <a:gd name="T15" fmla="*/ 14 h 16"/>
                  <a:gd name="T16" fmla="*/ 10 w 18"/>
                  <a:gd name="T17" fmla="*/ 16 h 16"/>
                  <a:gd name="T18" fmla="*/ 10 w 18"/>
                  <a:gd name="T19" fmla="*/ 16 h 16"/>
                  <a:gd name="T20" fmla="*/ 16 w 18"/>
                  <a:gd name="T21" fmla="*/ 14 h 16"/>
                  <a:gd name="T22" fmla="*/ 18 w 18"/>
                  <a:gd name="T23" fmla="*/ 12 h 16"/>
                  <a:gd name="T24" fmla="*/ 18 w 18"/>
                  <a:gd name="T25" fmla="*/ 8 h 16"/>
                  <a:gd name="T26" fmla="*/ 18 w 18"/>
                  <a:gd name="T27" fmla="*/ 8 h 16"/>
                  <a:gd name="T28" fmla="*/ 18 w 18"/>
                  <a:gd name="T29" fmla="*/ 6 h 16"/>
                  <a:gd name="T30" fmla="*/ 16 w 18"/>
                  <a:gd name="T31" fmla="*/ 2 h 16"/>
                  <a:gd name="T32" fmla="*/ 10 w 18"/>
                  <a:gd name="T33" fmla="*/ 0 h 16"/>
                  <a:gd name="T34" fmla="*/ 10 w 18"/>
                  <a:gd name="T35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2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6" name="Freeform 1842"/>
              <p:cNvSpPr>
                <a:spLocks noEditPoints="1"/>
              </p:cNvSpPr>
              <p:nvPr/>
            </p:nvSpPr>
            <p:spPr bwMode="auto">
              <a:xfrm>
                <a:off x="4159" y="2352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8 w 22"/>
                  <a:gd name="T5" fmla="*/ 20 h 22"/>
                  <a:gd name="T6" fmla="*/ 4 w 22"/>
                  <a:gd name="T7" fmla="*/ 18 h 22"/>
                  <a:gd name="T8" fmla="*/ 0 w 22"/>
                  <a:gd name="T9" fmla="*/ 16 h 22"/>
                  <a:gd name="T10" fmla="*/ 0 w 22"/>
                  <a:gd name="T11" fmla="*/ 10 h 22"/>
                  <a:gd name="T12" fmla="*/ 0 w 22"/>
                  <a:gd name="T13" fmla="*/ 10 h 22"/>
                  <a:gd name="T14" fmla="*/ 0 w 22"/>
                  <a:gd name="T15" fmla="*/ 6 h 22"/>
                  <a:gd name="T16" fmla="*/ 2 w 22"/>
                  <a:gd name="T17" fmla="*/ 2 h 22"/>
                  <a:gd name="T18" fmla="*/ 6 w 22"/>
                  <a:gd name="T19" fmla="*/ 0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0 h 22"/>
                  <a:gd name="T26" fmla="*/ 20 w 22"/>
                  <a:gd name="T27" fmla="*/ 2 h 22"/>
                  <a:gd name="T28" fmla="*/ 22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2 w 22"/>
                  <a:gd name="T35" fmla="*/ 16 h 22"/>
                  <a:gd name="T36" fmla="*/ 20 w 22"/>
                  <a:gd name="T37" fmla="*/ 18 h 22"/>
                  <a:gd name="T38" fmla="*/ 16 w 22"/>
                  <a:gd name="T39" fmla="*/ 20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6 h 22"/>
                  <a:gd name="T50" fmla="*/ 6 w 22"/>
                  <a:gd name="T51" fmla="*/ 8 h 22"/>
                  <a:gd name="T52" fmla="*/ 4 w 22"/>
                  <a:gd name="T53" fmla="*/ 10 h 22"/>
                  <a:gd name="T54" fmla="*/ 4 w 22"/>
                  <a:gd name="T55" fmla="*/ 10 h 22"/>
                  <a:gd name="T56" fmla="*/ 6 w 22"/>
                  <a:gd name="T57" fmla="*/ 12 h 22"/>
                  <a:gd name="T58" fmla="*/ 8 w 22"/>
                  <a:gd name="T59" fmla="*/ 14 h 22"/>
                  <a:gd name="T60" fmla="*/ 12 w 22"/>
                  <a:gd name="T61" fmla="*/ 16 h 22"/>
                  <a:gd name="T62" fmla="*/ 12 w 22"/>
                  <a:gd name="T63" fmla="*/ 16 h 22"/>
                  <a:gd name="T64" fmla="*/ 16 w 22"/>
                  <a:gd name="T65" fmla="*/ 14 h 22"/>
                  <a:gd name="T66" fmla="*/ 18 w 22"/>
                  <a:gd name="T67" fmla="*/ 10 h 22"/>
                  <a:gd name="T68" fmla="*/ 18 w 22"/>
                  <a:gd name="T69" fmla="*/ 10 h 22"/>
                  <a:gd name="T70" fmla="*/ 16 w 22"/>
                  <a:gd name="T71" fmla="*/ 6 h 22"/>
                  <a:gd name="T72" fmla="*/ 12 w 22"/>
                  <a:gd name="T73" fmla="*/ 6 h 22"/>
                  <a:gd name="T74" fmla="*/ 12 w 22"/>
                  <a:gd name="T75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8" y="20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6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7" name="Freeform 1843"/>
              <p:cNvSpPr>
                <a:spLocks/>
              </p:cNvSpPr>
              <p:nvPr/>
            </p:nvSpPr>
            <p:spPr bwMode="auto">
              <a:xfrm>
                <a:off x="4109" y="2294"/>
                <a:ext cx="16" cy="18"/>
              </a:xfrm>
              <a:custGeom>
                <a:avLst/>
                <a:gdLst>
                  <a:gd name="T0" fmla="*/ 4 w 16"/>
                  <a:gd name="T1" fmla="*/ 2 h 18"/>
                  <a:gd name="T2" fmla="*/ 4 w 16"/>
                  <a:gd name="T3" fmla="*/ 2 h 18"/>
                  <a:gd name="T4" fmla="*/ 2 w 16"/>
                  <a:gd name="T5" fmla="*/ 4 h 18"/>
                  <a:gd name="T6" fmla="*/ 0 w 16"/>
                  <a:gd name="T7" fmla="*/ 6 h 18"/>
                  <a:gd name="T8" fmla="*/ 0 w 16"/>
                  <a:gd name="T9" fmla="*/ 10 h 18"/>
                  <a:gd name="T10" fmla="*/ 0 w 16"/>
                  <a:gd name="T11" fmla="*/ 14 h 18"/>
                  <a:gd name="T12" fmla="*/ 0 w 16"/>
                  <a:gd name="T13" fmla="*/ 14 h 18"/>
                  <a:gd name="T14" fmla="*/ 4 w 16"/>
                  <a:gd name="T15" fmla="*/ 18 h 18"/>
                  <a:gd name="T16" fmla="*/ 8 w 16"/>
                  <a:gd name="T17" fmla="*/ 18 h 18"/>
                  <a:gd name="T18" fmla="*/ 12 w 16"/>
                  <a:gd name="T19" fmla="*/ 18 h 18"/>
                  <a:gd name="T20" fmla="*/ 12 w 16"/>
                  <a:gd name="T21" fmla="*/ 18 h 18"/>
                  <a:gd name="T22" fmla="*/ 14 w 16"/>
                  <a:gd name="T23" fmla="*/ 16 h 18"/>
                  <a:gd name="T24" fmla="*/ 16 w 16"/>
                  <a:gd name="T25" fmla="*/ 14 h 18"/>
                  <a:gd name="T26" fmla="*/ 16 w 16"/>
                  <a:gd name="T27" fmla="*/ 10 h 18"/>
                  <a:gd name="T28" fmla="*/ 16 w 16"/>
                  <a:gd name="T29" fmla="*/ 6 h 18"/>
                  <a:gd name="T30" fmla="*/ 16 w 16"/>
                  <a:gd name="T31" fmla="*/ 6 h 18"/>
                  <a:gd name="T32" fmla="*/ 14 w 16"/>
                  <a:gd name="T33" fmla="*/ 4 h 18"/>
                  <a:gd name="T34" fmla="*/ 12 w 16"/>
                  <a:gd name="T35" fmla="*/ 2 h 18"/>
                  <a:gd name="T36" fmla="*/ 8 w 16"/>
                  <a:gd name="T37" fmla="*/ 0 h 18"/>
                  <a:gd name="T38" fmla="*/ 4 w 16"/>
                  <a:gd name="T39" fmla="*/ 2 h 18"/>
                  <a:gd name="T40" fmla="*/ 4 w 16"/>
                  <a:gd name="T41" fmla="*/ 2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6" h="18">
                    <a:moveTo>
                      <a:pt x="4" y="2"/>
                    </a:moveTo>
                    <a:lnTo>
                      <a:pt x="4" y="2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8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4"/>
                    </a:lnTo>
                    <a:lnTo>
                      <a:pt x="12" y="2"/>
                    </a:lnTo>
                    <a:lnTo>
                      <a:pt x="8" y="0"/>
                    </a:lnTo>
                    <a:lnTo>
                      <a:pt x="4" y="2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8" name="Freeform 1844"/>
              <p:cNvSpPr>
                <a:spLocks noEditPoints="1"/>
              </p:cNvSpPr>
              <p:nvPr/>
            </p:nvSpPr>
            <p:spPr bwMode="auto">
              <a:xfrm>
                <a:off x="4105" y="2292"/>
                <a:ext cx="24" cy="24"/>
              </a:xfrm>
              <a:custGeom>
                <a:avLst/>
                <a:gdLst>
                  <a:gd name="T0" fmla="*/ 12 w 24"/>
                  <a:gd name="T1" fmla="*/ 24 h 24"/>
                  <a:gd name="T2" fmla="*/ 12 w 24"/>
                  <a:gd name="T3" fmla="*/ 24 h 24"/>
                  <a:gd name="T4" fmla="*/ 12 w 24"/>
                  <a:gd name="T5" fmla="*/ 24 h 24"/>
                  <a:gd name="T6" fmla="*/ 6 w 24"/>
                  <a:gd name="T7" fmla="*/ 22 h 24"/>
                  <a:gd name="T8" fmla="*/ 2 w 24"/>
                  <a:gd name="T9" fmla="*/ 16 h 24"/>
                  <a:gd name="T10" fmla="*/ 2 w 24"/>
                  <a:gd name="T11" fmla="*/ 16 h 24"/>
                  <a:gd name="T12" fmla="*/ 0 w 24"/>
                  <a:gd name="T13" fmla="*/ 12 h 24"/>
                  <a:gd name="T14" fmla="*/ 2 w 24"/>
                  <a:gd name="T15" fmla="*/ 6 h 24"/>
                  <a:gd name="T16" fmla="*/ 4 w 24"/>
                  <a:gd name="T17" fmla="*/ 4 h 24"/>
                  <a:gd name="T18" fmla="*/ 8 w 24"/>
                  <a:gd name="T19" fmla="*/ 0 h 24"/>
                  <a:gd name="T20" fmla="*/ 8 w 24"/>
                  <a:gd name="T21" fmla="*/ 0 h 24"/>
                  <a:gd name="T22" fmla="*/ 12 w 24"/>
                  <a:gd name="T23" fmla="*/ 0 h 24"/>
                  <a:gd name="T24" fmla="*/ 18 w 24"/>
                  <a:gd name="T25" fmla="*/ 2 h 24"/>
                  <a:gd name="T26" fmla="*/ 20 w 24"/>
                  <a:gd name="T27" fmla="*/ 4 h 24"/>
                  <a:gd name="T28" fmla="*/ 22 w 24"/>
                  <a:gd name="T29" fmla="*/ 8 h 24"/>
                  <a:gd name="T30" fmla="*/ 22 w 24"/>
                  <a:gd name="T31" fmla="*/ 8 h 24"/>
                  <a:gd name="T32" fmla="*/ 24 w 24"/>
                  <a:gd name="T33" fmla="*/ 12 h 24"/>
                  <a:gd name="T34" fmla="*/ 22 w 24"/>
                  <a:gd name="T35" fmla="*/ 16 h 24"/>
                  <a:gd name="T36" fmla="*/ 20 w 24"/>
                  <a:gd name="T37" fmla="*/ 20 h 24"/>
                  <a:gd name="T38" fmla="*/ 16 w 24"/>
                  <a:gd name="T39" fmla="*/ 22 h 24"/>
                  <a:gd name="T40" fmla="*/ 16 w 24"/>
                  <a:gd name="T41" fmla="*/ 22 h 24"/>
                  <a:gd name="T42" fmla="*/ 12 w 24"/>
                  <a:gd name="T43" fmla="*/ 24 h 24"/>
                  <a:gd name="T44" fmla="*/ 12 w 24"/>
                  <a:gd name="T45" fmla="*/ 24 h 24"/>
                  <a:gd name="T46" fmla="*/ 12 w 24"/>
                  <a:gd name="T47" fmla="*/ 6 h 24"/>
                  <a:gd name="T48" fmla="*/ 12 w 24"/>
                  <a:gd name="T49" fmla="*/ 6 h 24"/>
                  <a:gd name="T50" fmla="*/ 10 w 24"/>
                  <a:gd name="T51" fmla="*/ 6 h 24"/>
                  <a:gd name="T52" fmla="*/ 10 w 24"/>
                  <a:gd name="T53" fmla="*/ 6 h 24"/>
                  <a:gd name="T54" fmla="*/ 8 w 24"/>
                  <a:gd name="T55" fmla="*/ 8 h 24"/>
                  <a:gd name="T56" fmla="*/ 6 w 24"/>
                  <a:gd name="T57" fmla="*/ 10 h 24"/>
                  <a:gd name="T58" fmla="*/ 6 w 24"/>
                  <a:gd name="T59" fmla="*/ 14 h 24"/>
                  <a:gd name="T60" fmla="*/ 6 w 24"/>
                  <a:gd name="T61" fmla="*/ 14 h 24"/>
                  <a:gd name="T62" fmla="*/ 10 w 24"/>
                  <a:gd name="T63" fmla="*/ 16 h 24"/>
                  <a:gd name="T64" fmla="*/ 14 w 24"/>
                  <a:gd name="T65" fmla="*/ 18 h 24"/>
                  <a:gd name="T66" fmla="*/ 14 w 24"/>
                  <a:gd name="T67" fmla="*/ 18 h 24"/>
                  <a:gd name="T68" fmla="*/ 16 w 24"/>
                  <a:gd name="T69" fmla="*/ 16 h 24"/>
                  <a:gd name="T70" fmla="*/ 18 w 24"/>
                  <a:gd name="T71" fmla="*/ 14 h 24"/>
                  <a:gd name="T72" fmla="*/ 18 w 24"/>
                  <a:gd name="T73" fmla="*/ 10 h 24"/>
                  <a:gd name="T74" fmla="*/ 18 w 24"/>
                  <a:gd name="T75" fmla="*/ 10 h 24"/>
                  <a:gd name="T76" fmla="*/ 16 w 24"/>
                  <a:gd name="T77" fmla="*/ 6 h 24"/>
                  <a:gd name="T78" fmla="*/ 12 w 24"/>
                  <a:gd name="T79" fmla="*/ 6 h 24"/>
                  <a:gd name="T80" fmla="*/ 12 w 24"/>
                  <a:gd name="T81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4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12" y="24"/>
                    </a:lnTo>
                    <a:lnTo>
                      <a:pt x="6" y="22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6" y="16"/>
                    </a:lnTo>
                    <a:lnTo>
                      <a:pt x="18" y="14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59" name="Freeform 1845"/>
              <p:cNvSpPr>
                <a:spLocks/>
              </p:cNvSpPr>
              <p:nvPr/>
            </p:nvSpPr>
            <p:spPr bwMode="auto">
              <a:xfrm>
                <a:off x="4123" y="2292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4 h 10"/>
                  <a:gd name="T8" fmla="*/ 54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4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4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0" name="Freeform 1846"/>
              <p:cNvSpPr>
                <a:spLocks/>
              </p:cNvSpPr>
              <p:nvPr/>
            </p:nvSpPr>
            <p:spPr bwMode="auto">
              <a:xfrm>
                <a:off x="4119" y="2308"/>
                <a:ext cx="56" cy="12"/>
              </a:xfrm>
              <a:custGeom>
                <a:avLst/>
                <a:gdLst>
                  <a:gd name="T0" fmla="*/ 54 w 56"/>
                  <a:gd name="T1" fmla="*/ 12 h 12"/>
                  <a:gd name="T2" fmla="*/ 0 w 56"/>
                  <a:gd name="T3" fmla="*/ 8 h 12"/>
                  <a:gd name="T4" fmla="*/ 2 w 56"/>
                  <a:gd name="T5" fmla="*/ 0 h 12"/>
                  <a:gd name="T6" fmla="*/ 56 w 56"/>
                  <a:gd name="T7" fmla="*/ 4 h 12"/>
                  <a:gd name="T8" fmla="*/ 54 w 56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6" h="12">
                    <a:moveTo>
                      <a:pt x="54" y="12"/>
                    </a:moveTo>
                    <a:lnTo>
                      <a:pt x="0" y="8"/>
                    </a:lnTo>
                    <a:lnTo>
                      <a:pt x="2" y="0"/>
                    </a:lnTo>
                    <a:lnTo>
                      <a:pt x="56" y="4"/>
                    </a:lnTo>
                    <a:lnTo>
                      <a:pt x="54" y="12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1" name="Freeform 1847"/>
              <p:cNvSpPr>
                <a:spLocks/>
              </p:cNvSpPr>
              <p:nvPr/>
            </p:nvSpPr>
            <p:spPr bwMode="auto">
              <a:xfrm>
                <a:off x="4163" y="2298"/>
                <a:ext cx="18" cy="18"/>
              </a:xfrm>
              <a:custGeom>
                <a:avLst/>
                <a:gdLst>
                  <a:gd name="T0" fmla="*/ 6 w 18"/>
                  <a:gd name="T1" fmla="*/ 0 h 18"/>
                  <a:gd name="T2" fmla="*/ 6 w 18"/>
                  <a:gd name="T3" fmla="*/ 0 h 18"/>
                  <a:gd name="T4" fmla="*/ 2 w 18"/>
                  <a:gd name="T5" fmla="*/ 6 h 18"/>
                  <a:gd name="T6" fmla="*/ 0 w 18"/>
                  <a:gd name="T7" fmla="*/ 8 h 18"/>
                  <a:gd name="T8" fmla="*/ 2 w 18"/>
                  <a:gd name="T9" fmla="*/ 12 h 18"/>
                  <a:gd name="T10" fmla="*/ 2 w 18"/>
                  <a:gd name="T11" fmla="*/ 12 h 18"/>
                  <a:gd name="T12" fmla="*/ 4 w 18"/>
                  <a:gd name="T13" fmla="*/ 16 h 18"/>
                  <a:gd name="T14" fmla="*/ 6 w 18"/>
                  <a:gd name="T15" fmla="*/ 18 h 18"/>
                  <a:gd name="T16" fmla="*/ 10 w 18"/>
                  <a:gd name="T17" fmla="*/ 18 h 18"/>
                  <a:gd name="T18" fmla="*/ 12 w 18"/>
                  <a:gd name="T19" fmla="*/ 18 h 18"/>
                  <a:gd name="T20" fmla="*/ 12 w 18"/>
                  <a:gd name="T21" fmla="*/ 18 h 18"/>
                  <a:gd name="T22" fmla="*/ 16 w 18"/>
                  <a:gd name="T23" fmla="*/ 16 h 18"/>
                  <a:gd name="T24" fmla="*/ 18 w 18"/>
                  <a:gd name="T25" fmla="*/ 12 h 18"/>
                  <a:gd name="T26" fmla="*/ 18 w 18"/>
                  <a:gd name="T27" fmla="*/ 10 h 18"/>
                  <a:gd name="T28" fmla="*/ 18 w 18"/>
                  <a:gd name="T29" fmla="*/ 6 h 18"/>
                  <a:gd name="T30" fmla="*/ 18 w 18"/>
                  <a:gd name="T31" fmla="*/ 6 h 18"/>
                  <a:gd name="T32" fmla="*/ 16 w 18"/>
                  <a:gd name="T33" fmla="*/ 2 h 18"/>
                  <a:gd name="T34" fmla="*/ 14 w 18"/>
                  <a:gd name="T35" fmla="*/ 0 h 18"/>
                  <a:gd name="T36" fmla="*/ 10 w 18"/>
                  <a:gd name="T37" fmla="*/ 0 h 18"/>
                  <a:gd name="T38" fmla="*/ 6 w 18"/>
                  <a:gd name="T39" fmla="*/ 0 h 18"/>
                  <a:gd name="T40" fmla="*/ 6 w 18"/>
                  <a:gd name="T4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18">
                    <a:moveTo>
                      <a:pt x="6" y="0"/>
                    </a:moveTo>
                    <a:lnTo>
                      <a:pt x="6" y="0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6"/>
                    </a:lnTo>
                    <a:lnTo>
                      <a:pt x="6" y="18"/>
                    </a:lnTo>
                    <a:lnTo>
                      <a:pt x="10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6" y="16"/>
                    </a:lnTo>
                    <a:lnTo>
                      <a:pt x="18" y="12"/>
                    </a:lnTo>
                    <a:lnTo>
                      <a:pt x="18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2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2" name="Freeform 1848"/>
              <p:cNvSpPr>
                <a:spLocks noEditPoints="1"/>
              </p:cNvSpPr>
              <p:nvPr/>
            </p:nvSpPr>
            <p:spPr bwMode="auto">
              <a:xfrm>
                <a:off x="4161" y="2296"/>
                <a:ext cx="24" cy="22"/>
              </a:xfrm>
              <a:custGeom>
                <a:avLst/>
                <a:gdLst>
                  <a:gd name="T0" fmla="*/ 12 w 24"/>
                  <a:gd name="T1" fmla="*/ 22 h 22"/>
                  <a:gd name="T2" fmla="*/ 12 w 24"/>
                  <a:gd name="T3" fmla="*/ 22 h 22"/>
                  <a:gd name="T4" fmla="*/ 12 w 24"/>
                  <a:gd name="T5" fmla="*/ 22 h 22"/>
                  <a:gd name="T6" fmla="*/ 4 w 24"/>
                  <a:gd name="T7" fmla="*/ 20 h 22"/>
                  <a:gd name="T8" fmla="*/ 0 w 24"/>
                  <a:gd name="T9" fmla="*/ 16 h 22"/>
                  <a:gd name="T10" fmla="*/ 0 w 24"/>
                  <a:gd name="T11" fmla="*/ 16 h 22"/>
                  <a:gd name="T12" fmla="*/ 0 w 24"/>
                  <a:gd name="T13" fmla="*/ 10 h 22"/>
                  <a:gd name="T14" fmla="*/ 2 w 24"/>
                  <a:gd name="T15" fmla="*/ 6 h 22"/>
                  <a:gd name="T16" fmla="*/ 4 w 24"/>
                  <a:gd name="T17" fmla="*/ 2 h 22"/>
                  <a:gd name="T18" fmla="*/ 6 w 24"/>
                  <a:gd name="T19" fmla="*/ 0 h 22"/>
                  <a:gd name="T20" fmla="*/ 6 w 24"/>
                  <a:gd name="T21" fmla="*/ 0 h 22"/>
                  <a:gd name="T22" fmla="*/ 12 w 24"/>
                  <a:gd name="T23" fmla="*/ 0 h 22"/>
                  <a:gd name="T24" fmla="*/ 12 w 24"/>
                  <a:gd name="T25" fmla="*/ 0 h 22"/>
                  <a:gd name="T26" fmla="*/ 18 w 24"/>
                  <a:gd name="T27" fmla="*/ 2 h 22"/>
                  <a:gd name="T28" fmla="*/ 22 w 24"/>
                  <a:gd name="T29" fmla="*/ 6 h 22"/>
                  <a:gd name="T30" fmla="*/ 22 w 24"/>
                  <a:gd name="T31" fmla="*/ 6 h 22"/>
                  <a:gd name="T32" fmla="*/ 24 w 24"/>
                  <a:gd name="T33" fmla="*/ 12 h 22"/>
                  <a:gd name="T34" fmla="*/ 22 w 24"/>
                  <a:gd name="T35" fmla="*/ 16 h 22"/>
                  <a:gd name="T36" fmla="*/ 22 w 24"/>
                  <a:gd name="T37" fmla="*/ 16 h 22"/>
                  <a:gd name="T38" fmla="*/ 20 w 24"/>
                  <a:gd name="T39" fmla="*/ 20 h 22"/>
                  <a:gd name="T40" fmla="*/ 16 w 24"/>
                  <a:gd name="T41" fmla="*/ 22 h 22"/>
                  <a:gd name="T42" fmla="*/ 16 w 24"/>
                  <a:gd name="T43" fmla="*/ 22 h 22"/>
                  <a:gd name="T44" fmla="*/ 12 w 24"/>
                  <a:gd name="T45" fmla="*/ 22 h 22"/>
                  <a:gd name="T46" fmla="*/ 12 w 24"/>
                  <a:gd name="T47" fmla="*/ 22 h 22"/>
                  <a:gd name="T48" fmla="*/ 12 w 24"/>
                  <a:gd name="T49" fmla="*/ 6 h 22"/>
                  <a:gd name="T50" fmla="*/ 12 w 24"/>
                  <a:gd name="T51" fmla="*/ 6 h 22"/>
                  <a:gd name="T52" fmla="*/ 10 w 24"/>
                  <a:gd name="T53" fmla="*/ 6 h 22"/>
                  <a:gd name="T54" fmla="*/ 10 w 24"/>
                  <a:gd name="T55" fmla="*/ 6 h 22"/>
                  <a:gd name="T56" fmla="*/ 6 w 24"/>
                  <a:gd name="T57" fmla="*/ 8 h 22"/>
                  <a:gd name="T58" fmla="*/ 6 w 24"/>
                  <a:gd name="T59" fmla="*/ 14 h 22"/>
                  <a:gd name="T60" fmla="*/ 6 w 24"/>
                  <a:gd name="T61" fmla="*/ 14 h 22"/>
                  <a:gd name="T62" fmla="*/ 8 w 24"/>
                  <a:gd name="T63" fmla="*/ 16 h 22"/>
                  <a:gd name="T64" fmla="*/ 12 w 24"/>
                  <a:gd name="T65" fmla="*/ 16 h 22"/>
                  <a:gd name="T66" fmla="*/ 12 w 24"/>
                  <a:gd name="T67" fmla="*/ 16 h 22"/>
                  <a:gd name="T68" fmla="*/ 12 w 24"/>
                  <a:gd name="T69" fmla="*/ 16 h 22"/>
                  <a:gd name="T70" fmla="*/ 14 w 24"/>
                  <a:gd name="T71" fmla="*/ 16 h 22"/>
                  <a:gd name="T72" fmla="*/ 14 w 24"/>
                  <a:gd name="T73" fmla="*/ 16 h 22"/>
                  <a:gd name="T74" fmla="*/ 16 w 24"/>
                  <a:gd name="T75" fmla="*/ 14 h 22"/>
                  <a:gd name="T76" fmla="*/ 16 w 24"/>
                  <a:gd name="T77" fmla="*/ 14 h 22"/>
                  <a:gd name="T78" fmla="*/ 16 w 24"/>
                  <a:gd name="T79" fmla="*/ 8 h 22"/>
                  <a:gd name="T80" fmla="*/ 16 w 24"/>
                  <a:gd name="T81" fmla="*/ 8 h 22"/>
                  <a:gd name="T82" fmla="*/ 14 w 24"/>
                  <a:gd name="T83" fmla="*/ 6 h 22"/>
                  <a:gd name="T84" fmla="*/ 12 w 24"/>
                  <a:gd name="T85" fmla="*/ 6 h 22"/>
                  <a:gd name="T86" fmla="*/ 12 w 24"/>
                  <a:gd name="T87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4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12" y="22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4" y="12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3" name="Freeform 1849"/>
              <p:cNvSpPr>
                <a:spLocks/>
              </p:cNvSpPr>
              <p:nvPr/>
            </p:nvSpPr>
            <p:spPr bwMode="auto">
              <a:xfrm>
                <a:off x="4109" y="2416"/>
                <a:ext cx="16" cy="16"/>
              </a:xfrm>
              <a:custGeom>
                <a:avLst/>
                <a:gdLst>
                  <a:gd name="T0" fmla="*/ 4 w 16"/>
                  <a:gd name="T1" fmla="*/ 0 h 16"/>
                  <a:gd name="T2" fmla="*/ 4 w 16"/>
                  <a:gd name="T3" fmla="*/ 0 h 16"/>
                  <a:gd name="T4" fmla="*/ 0 w 16"/>
                  <a:gd name="T5" fmla="*/ 4 h 16"/>
                  <a:gd name="T6" fmla="*/ 0 w 16"/>
                  <a:gd name="T7" fmla="*/ 8 h 16"/>
                  <a:gd name="T8" fmla="*/ 2 w 16"/>
                  <a:gd name="T9" fmla="*/ 12 h 16"/>
                  <a:gd name="T10" fmla="*/ 2 w 16"/>
                  <a:gd name="T11" fmla="*/ 12 h 16"/>
                  <a:gd name="T12" fmla="*/ 6 w 16"/>
                  <a:gd name="T13" fmla="*/ 16 h 16"/>
                  <a:gd name="T14" fmla="*/ 12 w 16"/>
                  <a:gd name="T15" fmla="*/ 16 h 16"/>
                  <a:gd name="T16" fmla="*/ 12 w 16"/>
                  <a:gd name="T17" fmla="*/ 16 h 16"/>
                  <a:gd name="T18" fmla="*/ 14 w 16"/>
                  <a:gd name="T19" fmla="*/ 14 h 16"/>
                  <a:gd name="T20" fmla="*/ 16 w 16"/>
                  <a:gd name="T21" fmla="*/ 10 h 16"/>
                  <a:gd name="T22" fmla="*/ 16 w 16"/>
                  <a:gd name="T23" fmla="*/ 8 h 16"/>
                  <a:gd name="T24" fmla="*/ 16 w 16"/>
                  <a:gd name="T25" fmla="*/ 6 h 16"/>
                  <a:gd name="T26" fmla="*/ 16 w 16"/>
                  <a:gd name="T27" fmla="*/ 6 h 16"/>
                  <a:gd name="T28" fmla="*/ 14 w 16"/>
                  <a:gd name="T29" fmla="*/ 2 h 16"/>
                  <a:gd name="T30" fmla="*/ 12 w 16"/>
                  <a:gd name="T31" fmla="*/ 0 h 16"/>
                  <a:gd name="T32" fmla="*/ 8 w 16"/>
                  <a:gd name="T33" fmla="*/ 0 h 16"/>
                  <a:gd name="T34" fmla="*/ 4 w 16"/>
                  <a:gd name="T35" fmla="*/ 0 h 16"/>
                  <a:gd name="T36" fmla="*/ 4 w 16"/>
                  <a:gd name="T37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6" h="16">
                    <a:moveTo>
                      <a:pt x="4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6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4" y="14"/>
                    </a:lnTo>
                    <a:lnTo>
                      <a:pt x="16" y="10"/>
                    </a:lnTo>
                    <a:lnTo>
                      <a:pt x="16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2"/>
                    </a:lnTo>
                    <a:lnTo>
                      <a:pt x="12" y="0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4" name="Freeform 1850"/>
              <p:cNvSpPr>
                <a:spLocks noEditPoints="1"/>
              </p:cNvSpPr>
              <p:nvPr/>
            </p:nvSpPr>
            <p:spPr bwMode="auto">
              <a:xfrm>
                <a:off x="4107" y="2412"/>
                <a:ext cx="22" cy="22"/>
              </a:xfrm>
              <a:custGeom>
                <a:avLst/>
                <a:gdLst>
                  <a:gd name="T0" fmla="*/ 10 w 22"/>
                  <a:gd name="T1" fmla="*/ 22 h 22"/>
                  <a:gd name="T2" fmla="*/ 10 w 22"/>
                  <a:gd name="T3" fmla="*/ 22 h 22"/>
                  <a:gd name="T4" fmla="*/ 10 w 22"/>
                  <a:gd name="T5" fmla="*/ 22 h 22"/>
                  <a:gd name="T6" fmla="*/ 4 w 22"/>
                  <a:gd name="T7" fmla="*/ 22 h 22"/>
                  <a:gd name="T8" fmla="*/ 0 w 22"/>
                  <a:gd name="T9" fmla="*/ 18 h 22"/>
                  <a:gd name="T10" fmla="*/ 0 w 22"/>
                  <a:gd name="T11" fmla="*/ 18 h 22"/>
                  <a:gd name="T12" fmla="*/ 0 w 22"/>
                  <a:gd name="T13" fmla="*/ 14 h 22"/>
                  <a:gd name="T14" fmla="*/ 0 w 22"/>
                  <a:gd name="T15" fmla="*/ 10 h 22"/>
                  <a:gd name="T16" fmla="*/ 0 w 22"/>
                  <a:gd name="T17" fmla="*/ 10 h 22"/>
                  <a:gd name="T18" fmla="*/ 2 w 22"/>
                  <a:gd name="T19" fmla="*/ 4 h 22"/>
                  <a:gd name="T20" fmla="*/ 6 w 22"/>
                  <a:gd name="T21" fmla="*/ 2 h 22"/>
                  <a:gd name="T22" fmla="*/ 6 w 22"/>
                  <a:gd name="T23" fmla="*/ 2 h 22"/>
                  <a:gd name="T24" fmla="*/ 10 w 22"/>
                  <a:gd name="T25" fmla="*/ 0 h 22"/>
                  <a:gd name="T26" fmla="*/ 10 w 22"/>
                  <a:gd name="T27" fmla="*/ 0 h 22"/>
                  <a:gd name="T28" fmla="*/ 16 w 22"/>
                  <a:gd name="T29" fmla="*/ 2 h 22"/>
                  <a:gd name="T30" fmla="*/ 20 w 22"/>
                  <a:gd name="T31" fmla="*/ 8 h 22"/>
                  <a:gd name="T32" fmla="*/ 20 w 22"/>
                  <a:gd name="T33" fmla="*/ 8 h 22"/>
                  <a:gd name="T34" fmla="*/ 22 w 22"/>
                  <a:gd name="T35" fmla="*/ 12 h 22"/>
                  <a:gd name="T36" fmla="*/ 20 w 22"/>
                  <a:gd name="T37" fmla="*/ 16 h 22"/>
                  <a:gd name="T38" fmla="*/ 20 w 22"/>
                  <a:gd name="T39" fmla="*/ 16 h 22"/>
                  <a:gd name="T40" fmla="*/ 18 w 22"/>
                  <a:gd name="T41" fmla="*/ 20 h 22"/>
                  <a:gd name="T42" fmla="*/ 14 w 22"/>
                  <a:gd name="T43" fmla="*/ 22 h 22"/>
                  <a:gd name="T44" fmla="*/ 14 w 22"/>
                  <a:gd name="T45" fmla="*/ 22 h 22"/>
                  <a:gd name="T46" fmla="*/ 10 w 22"/>
                  <a:gd name="T47" fmla="*/ 22 h 22"/>
                  <a:gd name="T48" fmla="*/ 10 w 22"/>
                  <a:gd name="T49" fmla="*/ 22 h 22"/>
                  <a:gd name="T50" fmla="*/ 10 w 22"/>
                  <a:gd name="T51" fmla="*/ 6 h 22"/>
                  <a:gd name="T52" fmla="*/ 10 w 22"/>
                  <a:gd name="T53" fmla="*/ 6 h 22"/>
                  <a:gd name="T54" fmla="*/ 8 w 22"/>
                  <a:gd name="T55" fmla="*/ 8 h 22"/>
                  <a:gd name="T56" fmla="*/ 8 w 22"/>
                  <a:gd name="T57" fmla="*/ 8 h 22"/>
                  <a:gd name="T58" fmla="*/ 6 w 22"/>
                  <a:gd name="T59" fmla="*/ 10 h 22"/>
                  <a:gd name="T60" fmla="*/ 6 w 22"/>
                  <a:gd name="T61" fmla="*/ 10 h 22"/>
                  <a:gd name="T62" fmla="*/ 6 w 22"/>
                  <a:gd name="T63" fmla="*/ 14 h 22"/>
                  <a:gd name="T64" fmla="*/ 6 w 22"/>
                  <a:gd name="T65" fmla="*/ 14 h 22"/>
                  <a:gd name="T66" fmla="*/ 8 w 22"/>
                  <a:gd name="T67" fmla="*/ 16 h 22"/>
                  <a:gd name="T68" fmla="*/ 12 w 22"/>
                  <a:gd name="T69" fmla="*/ 16 h 22"/>
                  <a:gd name="T70" fmla="*/ 12 w 22"/>
                  <a:gd name="T71" fmla="*/ 16 h 22"/>
                  <a:gd name="T72" fmla="*/ 14 w 22"/>
                  <a:gd name="T73" fmla="*/ 16 h 22"/>
                  <a:gd name="T74" fmla="*/ 16 w 22"/>
                  <a:gd name="T75" fmla="*/ 14 h 22"/>
                  <a:gd name="T76" fmla="*/ 16 w 22"/>
                  <a:gd name="T77" fmla="*/ 14 h 22"/>
                  <a:gd name="T78" fmla="*/ 16 w 22"/>
                  <a:gd name="T79" fmla="*/ 10 h 22"/>
                  <a:gd name="T80" fmla="*/ 16 w 22"/>
                  <a:gd name="T81" fmla="*/ 10 h 22"/>
                  <a:gd name="T82" fmla="*/ 14 w 22"/>
                  <a:gd name="T83" fmla="*/ 8 h 22"/>
                  <a:gd name="T84" fmla="*/ 10 w 22"/>
                  <a:gd name="T85" fmla="*/ 6 h 22"/>
                  <a:gd name="T86" fmla="*/ 10 w 22"/>
                  <a:gd name="T87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2" h="22">
                    <a:moveTo>
                      <a:pt x="10" y="22"/>
                    </a:moveTo>
                    <a:lnTo>
                      <a:pt x="10" y="22"/>
                    </a:lnTo>
                    <a:lnTo>
                      <a:pt x="10" y="22"/>
                    </a:lnTo>
                    <a:lnTo>
                      <a:pt x="4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12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8" y="20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0" y="22"/>
                    </a:lnTo>
                    <a:lnTo>
                      <a:pt x="10" y="22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4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5" name="Freeform 1851"/>
              <p:cNvSpPr>
                <a:spLocks/>
              </p:cNvSpPr>
              <p:nvPr/>
            </p:nvSpPr>
            <p:spPr bwMode="auto">
              <a:xfrm>
                <a:off x="4123" y="2412"/>
                <a:ext cx="54" cy="10"/>
              </a:xfrm>
              <a:custGeom>
                <a:avLst/>
                <a:gdLst>
                  <a:gd name="T0" fmla="*/ 54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2 h 10"/>
                  <a:gd name="T8" fmla="*/ 54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4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2"/>
                    </a:lnTo>
                    <a:lnTo>
                      <a:pt x="54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6" name="Freeform 1852"/>
              <p:cNvSpPr>
                <a:spLocks/>
              </p:cNvSpPr>
              <p:nvPr/>
            </p:nvSpPr>
            <p:spPr bwMode="auto">
              <a:xfrm>
                <a:off x="4121" y="2428"/>
                <a:ext cx="54" cy="10"/>
              </a:xfrm>
              <a:custGeom>
                <a:avLst/>
                <a:gdLst>
                  <a:gd name="T0" fmla="*/ 52 w 54"/>
                  <a:gd name="T1" fmla="*/ 10 h 10"/>
                  <a:gd name="T2" fmla="*/ 0 w 54"/>
                  <a:gd name="T3" fmla="*/ 8 h 10"/>
                  <a:gd name="T4" fmla="*/ 0 w 54"/>
                  <a:gd name="T5" fmla="*/ 0 h 10"/>
                  <a:gd name="T6" fmla="*/ 54 w 54"/>
                  <a:gd name="T7" fmla="*/ 2 h 10"/>
                  <a:gd name="T8" fmla="*/ 52 w 54"/>
                  <a:gd name="T9" fmla="*/ 10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4" h="10">
                    <a:moveTo>
                      <a:pt x="52" y="10"/>
                    </a:moveTo>
                    <a:lnTo>
                      <a:pt x="0" y="8"/>
                    </a:lnTo>
                    <a:lnTo>
                      <a:pt x="0" y="0"/>
                    </a:lnTo>
                    <a:lnTo>
                      <a:pt x="54" y="2"/>
                    </a:lnTo>
                    <a:lnTo>
                      <a:pt x="52" y="1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7" name="Freeform 1853"/>
              <p:cNvSpPr>
                <a:spLocks/>
              </p:cNvSpPr>
              <p:nvPr/>
            </p:nvSpPr>
            <p:spPr bwMode="auto">
              <a:xfrm>
                <a:off x="4163" y="2418"/>
                <a:ext cx="18" cy="18"/>
              </a:xfrm>
              <a:custGeom>
                <a:avLst/>
                <a:gdLst>
                  <a:gd name="T0" fmla="*/ 6 w 18"/>
                  <a:gd name="T1" fmla="*/ 0 h 18"/>
                  <a:gd name="T2" fmla="*/ 6 w 18"/>
                  <a:gd name="T3" fmla="*/ 0 h 18"/>
                  <a:gd name="T4" fmla="*/ 2 w 18"/>
                  <a:gd name="T5" fmla="*/ 6 h 18"/>
                  <a:gd name="T6" fmla="*/ 0 w 18"/>
                  <a:gd name="T7" fmla="*/ 8 h 18"/>
                  <a:gd name="T8" fmla="*/ 2 w 18"/>
                  <a:gd name="T9" fmla="*/ 12 h 18"/>
                  <a:gd name="T10" fmla="*/ 2 w 18"/>
                  <a:gd name="T11" fmla="*/ 12 h 18"/>
                  <a:gd name="T12" fmla="*/ 4 w 18"/>
                  <a:gd name="T13" fmla="*/ 14 h 18"/>
                  <a:gd name="T14" fmla="*/ 6 w 18"/>
                  <a:gd name="T15" fmla="*/ 16 h 18"/>
                  <a:gd name="T16" fmla="*/ 10 w 18"/>
                  <a:gd name="T17" fmla="*/ 18 h 18"/>
                  <a:gd name="T18" fmla="*/ 12 w 18"/>
                  <a:gd name="T19" fmla="*/ 16 h 18"/>
                  <a:gd name="T20" fmla="*/ 12 w 18"/>
                  <a:gd name="T21" fmla="*/ 16 h 18"/>
                  <a:gd name="T22" fmla="*/ 18 w 18"/>
                  <a:gd name="T23" fmla="*/ 12 h 18"/>
                  <a:gd name="T24" fmla="*/ 18 w 18"/>
                  <a:gd name="T25" fmla="*/ 8 h 18"/>
                  <a:gd name="T26" fmla="*/ 18 w 18"/>
                  <a:gd name="T27" fmla="*/ 4 h 18"/>
                  <a:gd name="T28" fmla="*/ 18 w 18"/>
                  <a:gd name="T29" fmla="*/ 4 h 18"/>
                  <a:gd name="T30" fmla="*/ 14 w 18"/>
                  <a:gd name="T31" fmla="*/ 0 h 18"/>
                  <a:gd name="T32" fmla="*/ 10 w 18"/>
                  <a:gd name="T33" fmla="*/ 0 h 18"/>
                  <a:gd name="T34" fmla="*/ 6 w 18"/>
                  <a:gd name="T35" fmla="*/ 0 h 18"/>
                  <a:gd name="T36" fmla="*/ 6 w 18"/>
                  <a:gd name="T37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8" h="18">
                    <a:moveTo>
                      <a:pt x="6" y="0"/>
                    </a:moveTo>
                    <a:lnTo>
                      <a:pt x="6" y="0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0"/>
                    </a:lnTo>
                    <a:lnTo>
                      <a:pt x="10" y="0"/>
                    </a:lnTo>
                    <a:lnTo>
                      <a:pt x="6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8" name="Freeform 1854"/>
              <p:cNvSpPr>
                <a:spLocks noEditPoints="1"/>
              </p:cNvSpPr>
              <p:nvPr/>
            </p:nvSpPr>
            <p:spPr bwMode="auto">
              <a:xfrm>
                <a:off x="4161" y="2414"/>
                <a:ext cx="22" cy="24"/>
              </a:xfrm>
              <a:custGeom>
                <a:avLst/>
                <a:gdLst>
                  <a:gd name="T0" fmla="*/ 12 w 22"/>
                  <a:gd name="T1" fmla="*/ 24 h 24"/>
                  <a:gd name="T2" fmla="*/ 12 w 22"/>
                  <a:gd name="T3" fmla="*/ 24 h 24"/>
                  <a:gd name="T4" fmla="*/ 4 w 22"/>
                  <a:gd name="T5" fmla="*/ 22 h 24"/>
                  <a:gd name="T6" fmla="*/ 0 w 22"/>
                  <a:gd name="T7" fmla="*/ 16 h 24"/>
                  <a:gd name="T8" fmla="*/ 0 w 22"/>
                  <a:gd name="T9" fmla="*/ 16 h 24"/>
                  <a:gd name="T10" fmla="*/ 0 w 22"/>
                  <a:gd name="T11" fmla="*/ 12 h 24"/>
                  <a:gd name="T12" fmla="*/ 2 w 22"/>
                  <a:gd name="T13" fmla="*/ 8 h 24"/>
                  <a:gd name="T14" fmla="*/ 6 w 22"/>
                  <a:gd name="T15" fmla="*/ 2 h 24"/>
                  <a:gd name="T16" fmla="*/ 6 w 22"/>
                  <a:gd name="T17" fmla="*/ 2 h 24"/>
                  <a:gd name="T18" fmla="*/ 8 w 22"/>
                  <a:gd name="T19" fmla="*/ 2 h 24"/>
                  <a:gd name="T20" fmla="*/ 8 w 22"/>
                  <a:gd name="T21" fmla="*/ 2 h 24"/>
                  <a:gd name="T22" fmla="*/ 12 w 22"/>
                  <a:gd name="T23" fmla="*/ 0 h 24"/>
                  <a:gd name="T24" fmla="*/ 16 w 22"/>
                  <a:gd name="T25" fmla="*/ 2 h 24"/>
                  <a:gd name="T26" fmla="*/ 20 w 22"/>
                  <a:gd name="T27" fmla="*/ 4 h 24"/>
                  <a:gd name="T28" fmla="*/ 22 w 22"/>
                  <a:gd name="T29" fmla="*/ 8 h 24"/>
                  <a:gd name="T30" fmla="*/ 22 w 22"/>
                  <a:gd name="T31" fmla="*/ 8 h 24"/>
                  <a:gd name="T32" fmla="*/ 22 w 22"/>
                  <a:gd name="T33" fmla="*/ 12 h 24"/>
                  <a:gd name="T34" fmla="*/ 22 w 22"/>
                  <a:gd name="T35" fmla="*/ 16 h 24"/>
                  <a:gd name="T36" fmla="*/ 20 w 22"/>
                  <a:gd name="T37" fmla="*/ 20 h 24"/>
                  <a:gd name="T38" fmla="*/ 16 w 22"/>
                  <a:gd name="T39" fmla="*/ 22 h 24"/>
                  <a:gd name="T40" fmla="*/ 16 w 22"/>
                  <a:gd name="T41" fmla="*/ 22 h 24"/>
                  <a:gd name="T42" fmla="*/ 12 w 22"/>
                  <a:gd name="T43" fmla="*/ 24 h 24"/>
                  <a:gd name="T44" fmla="*/ 12 w 22"/>
                  <a:gd name="T45" fmla="*/ 24 h 24"/>
                  <a:gd name="T46" fmla="*/ 10 w 22"/>
                  <a:gd name="T47" fmla="*/ 6 h 24"/>
                  <a:gd name="T48" fmla="*/ 10 w 22"/>
                  <a:gd name="T49" fmla="*/ 6 h 24"/>
                  <a:gd name="T50" fmla="*/ 6 w 22"/>
                  <a:gd name="T51" fmla="*/ 10 h 24"/>
                  <a:gd name="T52" fmla="*/ 6 w 22"/>
                  <a:gd name="T53" fmla="*/ 14 h 24"/>
                  <a:gd name="T54" fmla="*/ 6 w 22"/>
                  <a:gd name="T55" fmla="*/ 14 h 24"/>
                  <a:gd name="T56" fmla="*/ 8 w 22"/>
                  <a:gd name="T57" fmla="*/ 18 h 24"/>
                  <a:gd name="T58" fmla="*/ 12 w 22"/>
                  <a:gd name="T59" fmla="*/ 18 h 24"/>
                  <a:gd name="T60" fmla="*/ 12 w 22"/>
                  <a:gd name="T61" fmla="*/ 18 h 24"/>
                  <a:gd name="T62" fmla="*/ 14 w 22"/>
                  <a:gd name="T63" fmla="*/ 18 h 24"/>
                  <a:gd name="T64" fmla="*/ 14 w 22"/>
                  <a:gd name="T65" fmla="*/ 18 h 24"/>
                  <a:gd name="T66" fmla="*/ 16 w 22"/>
                  <a:gd name="T67" fmla="*/ 14 h 24"/>
                  <a:gd name="T68" fmla="*/ 16 w 22"/>
                  <a:gd name="T69" fmla="*/ 10 h 24"/>
                  <a:gd name="T70" fmla="*/ 16 w 22"/>
                  <a:gd name="T71" fmla="*/ 10 h 24"/>
                  <a:gd name="T72" fmla="*/ 14 w 22"/>
                  <a:gd name="T73" fmla="*/ 8 h 24"/>
                  <a:gd name="T74" fmla="*/ 10 w 22"/>
                  <a:gd name="T75" fmla="*/ 6 h 24"/>
                  <a:gd name="T76" fmla="*/ 10 w 22"/>
                  <a:gd name="T77" fmla="*/ 6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4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20" y="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12"/>
                    </a:lnTo>
                    <a:lnTo>
                      <a:pt x="22" y="16"/>
                    </a:lnTo>
                    <a:lnTo>
                      <a:pt x="20" y="20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  <a:moveTo>
                      <a:pt x="10" y="6"/>
                    </a:moveTo>
                    <a:lnTo>
                      <a:pt x="10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8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4" y="8"/>
                    </a:lnTo>
                    <a:lnTo>
                      <a:pt x="10" y="6"/>
                    </a:lnTo>
                    <a:lnTo>
                      <a:pt x="10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69" name="Rectangle 1855"/>
              <p:cNvSpPr>
                <a:spLocks noChangeArrowheads="1"/>
              </p:cNvSpPr>
              <p:nvPr/>
            </p:nvSpPr>
            <p:spPr bwMode="auto">
              <a:xfrm>
                <a:off x="4111" y="2284"/>
                <a:ext cx="68" cy="18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0" name="Freeform 1856"/>
              <p:cNvSpPr>
                <a:spLocks noEditPoints="1"/>
              </p:cNvSpPr>
              <p:nvPr/>
            </p:nvSpPr>
            <p:spPr bwMode="auto">
              <a:xfrm>
                <a:off x="4109" y="2282"/>
                <a:ext cx="72" cy="24"/>
              </a:xfrm>
              <a:custGeom>
                <a:avLst/>
                <a:gdLst>
                  <a:gd name="T0" fmla="*/ 72 w 72"/>
                  <a:gd name="T1" fmla="*/ 24 h 24"/>
                  <a:gd name="T2" fmla="*/ 0 w 72"/>
                  <a:gd name="T3" fmla="*/ 24 h 24"/>
                  <a:gd name="T4" fmla="*/ 0 w 72"/>
                  <a:gd name="T5" fmla="*/ 0 h 24"/>
                  <a:gd name="T6" fmla="*/ 72 w 72"/>
                  <a:gd name="T7" fmla="*/ 0 h 24"/>
                  <a:gd name="T8" fmla="*/ 72 w 72"/>
                  <a:gd name="T9" fmla="*/ 24 h 24"/>
                  <a:gd name="T10" fmla="*/ 6 w 72"/>
                  <a:gd name="T11" fmla="*/ 18 h 24"/>
                  <a:gd name="T12" fmla="*/ 68 w 72"/>
                  <a:gd name="T13" fmla="*/ 18 h 24"/>
                  <a:gd name="T14" fmla="*/ 68 w 72"/>
                  <a:gd name="T15" fmla="*/ 6 h 24"/>
                  <a:gd name="T16" fmla="*/ 6 w 72"/>
                  <a:gd name="T17" fmla="*/ 6 h 24"/>
                  <a:gd name="T18" fmla="*/ 6 w 72"/>
                  <a:gd name="T19" fmla="*/ 18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24">
                    <a:moveTo>
                      <a:pt x="72" y="24"/>
                    </a:moveTo>
                    <a:lnTo>
                      <a:pt x="0" y="24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24"/>
                    </a:lnTo>
                    <a:close/>
                    <a:moveTo>
                      <a:pt x="6" y="18"/>
                    </a:moveTo>
                    <a:lnTo>
                      <a:pt x="68" y="18"/>
                    </a:lnTo>
                    <a:lnTo>
                      <a:pt x="68" y="6"/>
                    </a:lnTo>
                    <a:lnTo>
                      <a:pt x="6" y="6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1" name="Rectangle 1857"/>
              <p:cNvSpPr>
                <a:spLocks noChangeArrowheads="1"/>
              </p:cNvSpPr>
              <p:nvPr/>
            </p:nvSpPr>
            <p:spPr bwMode="auto">
              <a:xfrm>
                <a:off x="4129" y="2200"/>
                <a:ext cx="32" cy="8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2" name="Freeform 1858"/>
              <p:cNvSpPr>
                <a:spLocks noEditPoints="1"/>
              </p:cNvSpPr>
              <p:nvPr/>
            </p:nvSpPr>
            <p:spPr bwMode="auto">
              <a:xfrm>
                <a:off x="4125" y="2196"/>
                <a:ext cx="38" cy="92"/>
              </a:xfrm>
              <a:custGeom>
                <a:avLst/>
                <a:gdLst>
                  <a:gd name="T0" fmla="*/ 38 w 38"/>
                  <a:gd name="T1" fmla="*/ 92 h 92"/>
                  <a:gd name="T2" fmla="*/ 0 w 38"/>
                  <a:gd name="T3" fmla="*/ 92 h 92"/>
                  <a:gd name="T4" fmla="*/ 0 w 38"/>
                  <a:gd name="T5" fmla="*/ 0 h 92"/>
                  <a:gd name="T6" fmla="*/ 38 w 38"/>
                  <a:gd name="T7" fmla="*/ 0 h 92"/>
                  <a:gd name="T8" fmla="*/ 38 w 38"/>
                  <a:gd name="T9" fmla="*/ 92 h 92"/>
                  <a:gd name="T10" fmla="*/ 6 w 38"/>
                  <a:gd name="T11" fmla="*/ 86 h 92"/>
                  <a:gd name="T12" fmla="*/ 34 w 38"/>
                  <a:gd name="T13" fmla="*/ 86 h 92"/>
                  <a:gd name="T14" fmla="*/ 34 w 38"/>
                  <a:gd name="T15" fmla="*/ 6 h 92"/>
                  <a:gd name="T16" fmla="*/ 6 w 38"/>
                  <a:gd name="T17" fmla="*/ 6 h 92"/>
                  <a:gd name="T18" fmla="*/ 6 w 38"/>
                  <a:gd name="T19" fmla="*/ 86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92">
                    <a:moveTo>
                      <a:pt x="38" y="92"/>
                    </a:moveTo>
                    <a:lnTo>
                      <a:pt x="0" y="92"/>
                    </a:lnTo>
                    <a:lnTo>
                      <a:pt x="0" y="0"/>
                    </a:lnTo>
                    <a:lnTo>
                      <a:pt x="38" y="0"/>
                    </a:lnTo>
                    <a:lnTo>
                      <a:pt x="38" y="92"/>
                    </a:lnTo>
                    <a:close/>
                    <a:moveTo>
                      <a:pt x="6" y="86"/>
                    </a:moveTo>
                    <a:lnTo>
                      <a:pt x="34" y="86"/>
                    </a:lnTo>
                    <a:lnTo>
                      <a:pt x="34" y="6"/>
                    </a:lnTo>
                    <a:lnTo>
                      <a:pt x="6" y="6"/>
                    </a:lnTo>
                    <a:lnTo>
                      <a:pt x="6" y="8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3" name="Rectangle 1859"/>
              <p:cNvSpPr>
                <a:spLocks noChangeArrowheads="1"/>
              </p:cNvSpPr>
              <p:nvPr/>
            </p:nvSpPr>
            <p:spPr bwMode="auto">
              <a:xfrm>
                <a:off x="4111" y="2166"/>
                <a:ext cx="68" cy="34"/>
              </a:xfrm>
              <a:prstGeom prst="rect">
                <a:avLst/>
              </a:pr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4" name="Freeform 1860"/>
              <p:cNvSpPr>
                <a:spLocks noEditPoints="1"/>
              </p:cNvSpPr>
              <p:nvPr/>
            </p:nvSpPr>
            <p:spPr bwMode="auto">
              <a:xfrm>
                <a:off x="4109" y="2162"/>
                <a:ext cx="72" cy="40"/>
              </a:xfrm>
              <a:custGeom>
                <a:avLst/>
                <a:gdLst>
                  <a:gd name="T0" fmla="*/ 72 w 72"/>
                  <a:gd name="T1" fmla="*/ 40 h 40"/>
                  <a:gd name="T2" fmla="*/ 0 w 72"/>
                  <a:gd name="T3" fmla="*/ 40 h 40"/>
                  <a:gd name="T4" fmla="*/ 0 w 72"/>
                  <a:gd name="T5" fmla="*/ 0 h 40"/>
                  <a:gd name="T6" fmla="*/ 72 w 72"/>
                  <a:gd name="T7" fmla="*/ 0 h 40"/>
                  <a:gd name="T8" fmla="*/ 72 w 72"/>
                  <a:gd name="T9" fmla="*/ 40 h 40"/>
                  <a:gd name="T10" fmla="*/ 6 w 72"/>
                  <a:gd name="T11" fmla="*/ 34 h 40"/>
                  <a:gd name="T12" fmla="*/ 68 w 72"/>
                  <a:gd name="T13" fmla="*/ 34 h 40"/>
                  <a:gd name="T14" fmla="*/ 68 w 72"/>
                  <a:gd name="T15" fmla="*/ 6 h 40"/>
                  <a:gd name="T16" fmla="*/ 6 w 72"/>
                  <a:gd name="T17" fmla="*/ 6 h 40"/>
                  <a:gd name="T18" fmla="*/ 6 w 72"/>
                  <a:gd name="T19" fmla="*/ 3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40">
                    <a:moveTo>
                      <a:pt x="72" y="40"/>
                    </a:moveTo>
                    <a:lnTo>
                      <a:pt x="0" y="40"/>
                    </a:lnTo>
                    <a:lnTo>
                      <a:pt x="0" y="0"/>
                    </a:lnTo>
                    <a:lnTo>
                      <a:pt x="72" y="0"/>
                    </a:lnTo>
                    <a:lnTo>
                      <a:pt x="72" y="40"/>
                    </a:lnTo>
                    <a:close/>
                    <a:moveTo>
                      <a:pt x="6" y="34"/>
                    </a:moveTo>
                    <a:lnTo>
                      <a:pt x="68" y="34"/>
                    </a:lnTo>
                    <a:lnTo>
                      <a:pt x="68" y="6"/>
                    </a:lnTo>
                    <a:lnTo>
                      <a:pt x="6" y="6"/>
                    </a:lnTo>
                    <a:lnTo>
                      <a:pt x="6" y="34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5" name="Freeform 1861"/>
              <p:cNvSpPr>
                <a:spLocks/>
              </p:cNvSpPr>
              <p:nvPr/>
            </p:nvSpPr>
            <p:spPr bwMode="auto">
              <a:xfrm>
                <a:off x="4177" y="2300"/>
                <a:ext cx="4" cy="126"/>
              </a:xfrm>
              <a:custGeom>
                <a:avLst/>
                <a:gdLst>
                  <a:gd name="T0" fmla="*/ 2 w 4"/>
                  <a:gd name="T1" fmla="*/ 126 h 126"/>
                  <a:gd name="T2" fmla="*/ 2 w 4"/>
                  <a:gd name="T3" fmla="*/ 126 h 126"/>
                  <a:gd name="T4" fmla="*/ 0 w 4"/>
                  <a:gd name="T5" fmla="*/ 126 h 126"/>
                  <a:gd name="T6" fmla="*/ 0 w 4"/>
                  <a:gd name="T7" fmla="*/ 122 h 126"/>
                  <a:gd name="T8" fmla="*/ 0 w 4"/>
                  <a:gd name="T9" fmla="*/ 2 h 126"/>
                  <a:gd name="T10" fmla="*/ 0 w 4"/>
                  <a:gd name="T11" fmla="*/ 2 h 126"/>
                  <a:gd name="T12" fmla="*/ 0 w 4"/>
                  <a:gd name="T13" fmla="*/ 0 h 126"/>
                  <a:gd name="T14" fmla="*/ 2 w 4"/>
                  <a:gd name="T15" fmla="*/ 0 h 126"/>
                  <a:gd name="T16" fmla="*/ 2 w 4"/>
                  <a:gd name="T17" fmla="*/ 0 h 126"/>
                  <a:gd name="T18" fmla="*/ 4 w 4"/>
                  <a:gd name="T19" fmla="*/ 0 h 126"/>
                  <a:gd name="T20" fmla="*/ 4 w 4"/>
                  <a:gd name="T21" fmla="*/ 2 h 126"/>
                  <a:gd name="T22" fmla="*/ 4 w 4"/>
                  <a:gd name="T23" fmla="*/ 122 h 126"/>
                  <a:gd name="T24" fmla="*/ 4 w 4"/>
                  <a:gd name="T25" fmla="*/ 122 h 126"/>
                  <a:gd name="T26" fmla="*/ 4 w 4"/>
                  <a:gd name="T27" fmla="*/ 126 h 126"/>
                  <a:gd name="T28" fmla="*/ 2 w 4"/>
                  <a:gd name="T29" fmla="*/ 126 h 126"/>
                  <a:gd name="T30" fmla="*/ 2 w 4"/>
                  <a:gd name="T31" fmla="*/ 126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4" h="126">
                    <a:moveTo>
                      <a:pt x="2" y="126"/>
                    </a:moveTo>
                    <a:lnTo>
                      <a:pt x="2" y="126"/>
                    </a:lnTo>
                    <a:lnTo>
                      <a:pt x="0" y="126"/>
                    </a:lnTo>
                    <a:lnTo>
                      <a:pt x="0" y="122"/>
                    </a:lnTo>
                    <a:lnTo>
                      <a:pt x="0" y="2"/>
                    </a:lnTo>
                    <a:lnTo>
                      <a:pt x="0" y="2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4" y="2"/>
                    </a:lnTo>
                    <a:lnTo>
                      <a:pt x="4" y="122"/>
                    </a:lnTo>
                    <a:lnTo>
                      <a:pt x="4" y="122"/>
                    </a:lnTo>
                    <a:lnTo>
                      <a:pt x="4" y="126"/>
                    </a:lnTo>
                    <a:lnTo>
                      <a:pt x="2" y="126"/>
                    </a:lnTo>
                    <a:lnTo>
                      <a:pt x="2" y="12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6" name="Freeform 1862"/>
              <p:cNvSpPr>
                <a:spLocks/>
              </p:cNvSpPr>
              <p:nvPr/>
            </p:nvSpPr>
            <p:spPr bwMode="auto">
              <a:xfrm>
                <a:off x="4111" y="2302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6 w 18"/>
                  <a:gd name="T5" fmla="*/ 0 h 16"/>
                  <a:gd name="T6" fmla="*/ 4 w 18"/>
                  <a:gd name="T7" fmla="*/ 2 h 16"/>
                  <a:gd name="T8" fmla="*/ 2 w 18"/>
                  <a:gd name="T9" fmla="*/ 6 h 16"/>
                  <a:gd name="T10" fmla="*/ 0 w 18"/>
                  <a:gd name="T11" fmla="*/ 8 h 16"/>
                  <a:gd name="T12" fmla="*/ 0 w 18"/>
                  <a:gd name="T13" fmla="*/ 8 h 16"/>
                  <a:gd name="T14" fmla="*/ 2 w 18"/>
                  <a:gd name="T15" fmla="*/ 12 h 16"/>
                  <a:gd name="T16" fmla="*/ 4 w 18"/>
                  <a:gd name="T17" fmla="*/ 14 h 16"/>
                  <a:gd name="T18" fmla="*/ 6 w 18"/>
                  <a:gd name="T19" fmla="*/ 16 h 16"/>
                  <a:gd name="T20" fmla="*/ 10 w 18"/>
                  <a:gd name="T21" fmla="*/ 16 h 16"/>
                  <a:gd name="T22" fmla="*/ 10 w 18"/>
                  <a:gd name="T23" fmla="*/ 16 h 16"/>
                  <a:gd name="T24" fmla="*/ 12 w 18"/>
                  <a:gd name="T25" fmla="*/ 16 h 16"/>
                  <a:gd name="T26" fmla="*/ 16 w 18"/>
                  <a:gd name="T27" fmla="*/ 14 h 16"/>
                  <a:gd name="T28" fmla="*/ 16 w 18"/>
                  <a:gd name="T29" fmla="*/ 12 h 16"/>
                  <a:gd name="T30" fmla="*/ 18 w 18"/>
                  <a:gd name="T31" fmla="*/ 8 h 16"/>
                  <a:gd name="T32" fmla="*/ 18 w 18"/>
                  <a:gd name="T33" fmla="*/ 8 h 16"/>
                  <a:gd name="T34" fmla="*/ 16 w 18"/>
                  <a:gd name="T35" fmla="*/ 6 h 16"/>
                  <a:gd name="T36" fmla="*/ 16 w 18"/>
                  <a:gd name="T37" fmla="*/ 2 h 16"/>
                  <a:gd name="T38" fmla="*/ 12 w 18"/>
                  <a:gd name="T39" fmla="*/ 0 h 16"/>
                  <a:gd name="T40" fmla="*/ 10 w 18"/>
                  <a:gd name="T41" fmla="*/ 0 h 16"/>
                  <a:gd name="T42" fmla="*/ 10 w 18"/>
                  <a:gd name="T43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2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12"/>
                    </a:lnTo>
                    <a:lnTo>
                      <a:pt x="4" y="14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7" name="Freeform 1863"/>
              <p:cNvSpPr>
                <a:spLocks noEditPoints="1"/>
              </p:cNvSpPr>
              <p:nvPr/>
            </p:nvSpPr>
            <p:spPr bwMode="auto">
              <a:xfrm>
                <a:off x="4109" y="2300"/>
                <a:ext cx="22" cy="22"/>
              </a:xfrm>
              <a:custGeom>
                <a:avLst/>
                <a:gdLst>
                  <a:gd name="T0" fmla="*/ 12 w 22"/>
                  <a:gd name="T1" fmla="*/ 22 h 22"/>
                  <a:gd name="T2" fmla="*/ 12 w 22"/>
                  <a:gd name="T3" fmla="*/ 22 h 22"/>
                  <a:gd name="T4" fmla="*/ 6 w 22"/>
                  <a:gd name="T5" fmla="*/ 20 h 22"/>
                  <a:gd name="T6" fmla="*/ 4 w 22"/>
                  <a:gd name="T7" fmla="*/ 18 h 22"/>
                  <a:gd name="T8" fmla="*/ 0 w 22"/>
                  <a:gd name="T9" fmla="*/ 14 h 22"/>
                  <a:gd name="T10" fmla="*/ 0 w 22"/>
                  <a:gd name="T11" fmla="*/ 10 h 22"/>
                  <a:gd name="T12" fmla="*/ 0 w 22"/>
                  <a:gd name="T13" fmla="*/ 10 h 22"/>
                  <a:gd name="T14" fmla="*/ 0 w 22"/>
                  <a:gd name="T15" fmla="*/ 6 h 22"/>
                  <a:gd name="T16" fmla="*/ 4 w 22"/>
                  <a:gd name="T17" fmla="*/ 2 h 22"/>
                  <a:gd name="T18" fmla="*/ 6 w 22"/>
                  <a:gd name="T19" fmla="*/ 0 h 22"/>
                  <a:gd name="T20" fmla="*/ 12 w 22"/>
                  <a:gd name="T21" fmla="*/ 0 h 22"/>
                  <a:gd name="T22" fmla="*/ 12 w 22"/>
                  <a:gd name="T23" fmla="*/ 0 h 22"/>
                  <a:gd name="T24" fmla="*/ 16 w 22"/>
                  <a:gd name="T25" fmla="*/ 0 h 22"/>
                  <a:gd name="T26" fmla="*/ 20 w 22"/>
                  <a:gd name="T27" fmla="*/ 2 h 22"/>
                  <a:gd name="T28" fmla="*/ 22 w 22"/>
                  <a:gd name="T29" fmla="*/ 6 h 22"/>
                  <a:gd name="T30" fmla="*/ 22 w 22"/>
                  <a:gd name="T31" fmla="*/ 10 h 22"/>
                  <a:gd name="T32" fmla="*/ 22 w 22"/>
                  <a:gd name="T33" fmla="*/ 10 h 22"/>
                  <a:gd name="T34" fmla="*/ 22 w 22"/>
                  <a:gd name="T35" fmla="*/ 14 h 22"/>
                  <a:gd name="T36" fmla="*/ 20 w 22"/>
                  <a:gd name="T37" fmla="*/ 18 h 22"/>
                  <a:gd name="T38" fmla="*/ 16 w 22"/>
                  <a:gd name="T39" fmla="*/ 20 h 22"/>
                  <a:gd name="T40" fmla="*/ 12 w 22"/>
                  <a:gd name="T41" fmla="*/ 22 h 22"/>
                  <a:gd name="T42" fmla="*/ 12 w 22"/>
                  <a:gd name="T43" fmla="*/ 22 h 22"/>
                  <a:gd name="T44" fmla="*/ 12 w 22"/>
                  <a:gd name="T45" fmla="*/ 6 h 22"/>
                  <a:gd name="T46" fmla="*/ 12 w 22"/>
                  <a:gd name="T47" fmla="*/ 6 h 22"/>
                  <a:gd name="T48" fmla="*/ 8 w 22"/>
                  <a:gd name="T49" fmla="*/ 6 h 22"/>
                  <a:gd name="T50" fmla="*/ 6 w 22"/>
                  <a:gd name="T51" fmla="*/ 10 h 22"/>
                  <a:gd name="T52" fmla="*/ 6 w 22"/>
                  <a:gd name="T53" fmla="*/ 10 h 22"/>
                  <a:gd name="T54" fmla="*/ 8 w 22"/>
                  <a:gd name="T55" fmla="*/ 14 h 22"/>
                  <a:gd name="T56" fmla="*/ 12 w 22"/>
                  <a:gd name="T57" fmla="*/ 16 h 22"/>
                  <a:gd name="T58" fmla="*/ 12 w 22"/>
                  <a:gd name="T59" fmla="*/ 16 h 22"/>
                  <a:gd name="T60" fmla="*/ 16 w 22"/>
                  <a:gd name="T61" fmla="*/ 14 h 22"/>
                  <a:gd name="T62" fmla="*/ 16 w 22"/>
                  <a:gd name="T63" fmla="*/ 10 h 22"/>
                  <a:gd name="T64" fmla="*/ 16 w 22"/>
                  <a:gd name="T65" fmla="*/ 10 h 22"/>
                  <a:gd name="T66" fmla="*/ 16 w 22"/>
                  <a:gd name="T67" fmla="*/ 6 h 22"/>
                  <a:gd name="T68" fmla="*/ 12 w 22"/>
                  <a:gd name="T69" fmla="*/ 6 h 22"/>
                  <a:gd name="T70" fmla="*/ 12 w 22"/>
                  <a:gd name="T71" fmla="*/ 6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2" h="22">
                    <a:moveTo>
                      <a:pt x="12" y="22"/>
                    </a:moveTo>
                    <a:lnTo>
                      <a:pt x="12" y="22"/>
                    </a:lnTo>
                    <a:lnTo>
                      <a:pt x="6" y="20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20" y="2"/>
                    </a:lnTo>
                    <a:lnTo>
                      <a:pt x="22" y="6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14"/>
                    </a:lnTo>
                    <a:lnTo>
                      <a:pt x="20" y="18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close/>
                    <a:moveTo>
                      <a:pt x="12" y="6"/>
                    </a:moveTo>
                    <a:lnTo>
                      <a:pt x="12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4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8" name="Freeform 1864"/>
              <p:cNvSpPr>
                <a:spLocks/>
              </p:cNvSpPr>
              <p:nvPr/>
            </p:nvSpPr>
            <p:spPr bwMode="auto">
              <a:xfrm>
                <a:off x="4127" y="2304"/>
                <a:ext cx="52" cy="28"/>
              </a:xfrm>
              <a:custGeom>
                <a:avLst/>
                <a:gdLst>
                  <a:gd name="T0" fmla="*/ 48 w 52"/>
                  <a:gd name="T1" fmla="*/ 28 h 28"/>
                  <a:gd name="T2" fmla="*/ 0 w 52"/>
                  <a:gd name="T3" fmla="*/ 6 h 28"/>
                  <a:gd name="T4" fmla="*/ 2 w 52"/>
                  <a:gd name="T5" fmla="*/ 0 h 28"/>
                  <a:gd name="T6" fmla="*/ 52 w 52"/>
                  <a:gd name="T7" fmla="*/ 20 h 28"/>
                  <a:gd name="T8" fmla="*/ 48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48" y="28"/>
                    </a:moveTo>
                    <a:lnTo>
                      <a:pt x="0" y="6"/>
                    </a:lnTo>
                    <a:lnTo>
                      <a:pt x="2" y="0"/>
                    </a:lnTo>
                    <a:lnTo>
                      <a:pt x="52" y="20"/>
                    </a:lnTo>
                    <a:lnTo>
                      <a:pt x="48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79" name="Freeform 1865"/>
              <p:cNvSpPr>
                <a:spLocks/>
              </p:cNvSpPr>
              <p:nvPr/>
            </p:nvSpPr>
            <p:spPr bwMode="auto">
              <a:xfrm>
                <a:off x="4117" y="2316"/>
                <a:ext cx="52" cy="28"/>
              </a:xfrm>
              <a:custGeom>
                <a:avLst/>
                <a:gdLst>
                  <a:gd name="T0" fmla="*/ 50 w 52"/>
                  <a:gd name="T1" fmla="*/ 28 h 28"/>
                  <a:gd name="T2" fmla="*/ 0 w 52"/>
                  <a:gd name="T3" fmla="*/ 8 h 28"/>
                  <a:gd name="T4" fmla="*/ 4 w 52"/>
                  <a:gd name="T5" fmla="*/ 0 h 28"/>
                  <a:gd name="T6" fmla="*/ 52 w 52"/>
                  <a:gd name="T7" fmla="*/ 22 h 28"/>
                  <a:gd name="T8" fmla="*/ 50 w 52"/>
                  <a:gd name="T9" fmla="*/ 28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52" h="28">
                    <a:moveTo>
                      <a:pt x="50" y="28"/>
                    </a:moveTo>
                    <a:lnTo>
                      <a:pt x="0" y="8"/>
                    </a:lnTo>
                    <a:lnTo>
                      <a:pt x="4" y="0"/>
                    </a:lnTo>
                    <a:lnTo>
                      <a:pt x="52" y="22"/>
                    </a:lnTo>
                    <a:lnTo>
                      <a:pt x="50" y="28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1680" name="Freeform 1866"/>
              <p:cNvSpPr>
                <a:spLocks/>
              </p:cNvSpPr>
              <p:nvPr/>
            </p:nvSpPr>
            <p:spPr bwMode="auto">
              <a:xfrm>
                <a:off x="4161" y="2326"/>
                <a:ext cx="18" cy="16"/>
              </a:xfrm>
              <a:custGeom>
                <a:avLst/>
                <a:gdLst>
                  <a:gd name="T0" fmla="*/ 10 w 18"/>
                  <a:gd name="T1" fmla="*/ 0 h 16"/>
                  <a:gd name="T2" fmla="*/ 10 w 18"/>
                  <a:gd name="T3" fmla="*/ 0 h 16"/>
                  <a:gd name="T4" fmla="*/ 6 w 18"/>
                  <a:gd name="T5" fmla="*/ 0 h 16"/>
                  <a:gd name="T6" fmla="*/ 4 w 18"/>
                  <a:gd name="T7" fmla="*/ 2 h 16"/>
                  <a:gd name="T8" fmla="*/ 0 w 18"/>
                  <a:gd name="T9" fmla="*/ 6 h 16"/>
                  <a:gd name="T10" fmla="*/ 0 w 18"/>
                  <a:gd name="T11" fmla="*/ 8 h 16"/>
                  <a:gd name="T12" fmla="*/ 0 w 18"/>
                  <a:gd name="T13" fmla="*/ 8 h 16"/>
                  <a:gd name="T14" fmla="*/ 0 w 18"/>
                  <a:gd name="T15" fmla="*/ 12 h 16"/>
                  <a:gd name="T16" fmla="*/ 4 w 18"/>
                  <a:gd name="T17" fmla="*/ 14 h 16"/>
                  <a:gd name="T18" fmla="*/ 10 w 18"/>
                  <a:gd name="T19" fmla="*/ 16 h 16"/>
                  <a:gd name="T20" fmla="*/ 10 w 18"/>
                  <a:gd name="T21" fmla="*/ 16 h 16"/>
                  <a:gd name="T22" fmla="*/ 16 w 18"/>
                  <a:gd name="T23" fmla="*/ 14 h 16"/>
                  <a:gd name="T24" fmla="*/ 18 w 18"/>
                  <a:gd name="T25" fmla="*/ 12 h 16"/>
                  <a:gd name="T26" fmla="*/ 18 w 18"/>
                  <a:gd name="T27" fmla="*/ 8 h 16"/>
                  <a:gd name="T28" fmla="*/ 18 w 18"/>
                  <a:gd name="T29" fmla="*/ 8 h 16"/>
                  <a:gd name="T30" fmla="*/ 18 w 18"/>
                  <a:gd name="T31" fmla="*/ 6 h 16"/>
                  <a:gd name="T32" fmla="*/ 16 w 18"/>
                  <a:gd name="T33" fmla="*/ 2 h 16"/>
                  <a:gd name="T34" fmla="*/ 12 w 18"/>
                  <a:gd name="T35" fmla="*/ 0 h 16"/>
                  <a:gd name="T36" fmla="*/ 10 w 18"/>
                  <a:gd name="T37" fmla="*/ 0 h 16"/>
                  <a:gd name="T38" fmla="*/ 10 w 18"/>
                  <a:gd name="T39" fmla="*/ 0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18" h="16">
                    <a:moveTo>
                      <a:pt x="10" y="0"/>
                    </a:moveTo>
                    <a:lnTo>
                      <a:pt x="10" y="0"/>
                    </a:lnTo>
                    <a:lnTo>
                      <a:pt x="6" y="0"/>
                    </a:lnTo>
                    <a:lnTo>
                      <a:pt x="4" y="2"/>
                    </a:lnTo>
                    <a:lnTo>
                      <a:pt x="0" y="6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0" y="12"/>
                    </a:lnTo>
                    <a:lnTo>
                      <a:pt x="4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4"/>
                    </a:lnTo>
                    <a:lnTo>
                      <a:pt x="18" y="1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8" y="6"/>
                    </a:lnTo>
                    <a:lnTo>
                      <a:pt x="16" y="2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9FC8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11463" name="Freeform 1868"/>
            <p:cNvSpPr>
              <a:spLocks noEditPoints="1"/>
            </p:cNvSpPr>
            <p:nvPr/>
          </p:nvSpPr>
          <p:spPr bwMode="auto">
            <a:xfrm>
              <a:off x="6782348" y="3800523"/>
              <a:ext cx="37682" cy="42351"/>
            </a:xfrm>
            <a:custGeom>
              <a:avLst/>
              <a:gdLst>
                <a:gd name="T0" fmla="*/ 12 w 22"/>
                <a:gd name="T1" fmla="*/ 24 h 24"/>
                <a:gd name="T2" fmla="*/ 12 w 22"/>
                <a:gd name="T3" fmla="*/ 24 h 24"/>
                <a:gd name="T4" fmla="*/ 8 w 22"/>
                <a:gd name="T5" fmla="*/ 24 h 24"/>
                <a:gd name="T6" fmla="*/ 4 w 22"/>
                <a:gd name="T7" fmla="*/ 20 h 24"/>
                <a:gd name="T8" fmla="*/ 0 w 22"/>
                <a:gd name="T9" fmla="*/ 18 h 24"/>
                <a:gd name="T10" fmla="*/ 0 w 22"/>
                <a:gd name="T11" fmla="*/ 12 h 24"/>
                <a:gd name="T12" fmla="*/ 0 w 22"/>
                <a:gd name="T13" fmla="*/ 12 h 24"/>
                <a:gd name="T14" fmla="*/ 0 w 22"/>
                <a:gd name="T15" fmla="*/ 8 h 24"/>
                <a:gd name="T16" fmla="*/ 4 w 22"/>
                <a:gd name="T17" fmla="*/ 4 h 24"/>
                <a:gd name="T18" fmla="*/ 8 w 22"/>
                <a:gd name="T19" fmla="*/ 2 h 24"/>
                <a:gd name="T20" fmla="*/ 12 w 22"/>
                <a:gd name="T21" fmla="*/ 0 h 24"/>
                <a:gd name="T22" fmla="*/ 12 w 22"/>
                <a:gd name="T23" fmla="*/ 0 h 24"/>
                <a:gd name="T24" fmla="*/ 16 w 22"/>
                <a:gd name="T25" fmla="*/ 2 h 24"/>
                <a:gd name="T26" fmla="*/ 20 w 22"/>
                <a:gd name="T27" fmla="*/ 4 h 24"/>
                <a:gd name="T28" fmla="*/ 22 w 22"/>
                <a:gd name="T29" fmla="*/ 8 h 24"/>
                <a:gd name="T30" fmla="*/ 22 w 22"/>
                <a:gd name="T31" fmla="*/ 12 h 24"/>
                <a:gd name="T32" fmla="*/ 22 w 22"/>
                <a:gd name="T33" fmla="*/ 12 h 24"/>
                <a:gd name="T34" fmla="*/ 22 w 22"/>
                <a:gd name="T35" fmla="*/ 18 h 24"/>
                <a:gd name="T36" fmla="*/ 20 w 22"/>
                <a:gd name="T37" fmla="*/ 20 h 24"/>
                <a:gd name="T38" fmla="*/ 16 w 22"/>
                <a:gd name="T39" fmla="*/ 24 h 24"/>
                <a:gd name="T40" fmla="*/ 12 w 22"/>
                <a:gd name="T41" fmla="*/ 24 h 24"/>
                <a:gd name="T42" fmla="*/ 12 w 22"/>
                <a:gd name="T43" fmla="*/ 24 h 24"/>
                <a:gd name="T44" fmla="*/ 12 w 22"/>
                <a:gd name="T45" fmla="*/ 6 h 24"/>
                <a:gd name="T46" fmla="*/ 12 w 22"/>
                <a:gd name="T47" fmla="*/ 6 h 24"/>
                <a:gd name="T48" fmla="*/ 8 w 22"/>
                <a:gd name="T49" fmla="*/ 8 h 24"/>
                <a:gd name="T50" fmla="*/ 4 w 22"/>
                <a:gd name="T51" fmla="*/ 12 h 24"/>
                <a:gd name="T52" fmla="*/ 4 w 22"/>
                <a:gd name="T53" fmla="*/ 12 h 24"/>
                <a:gd name="T54" fmla="*/ 6 w 22"/>
                <a:gd name="T55" fmla="*/ 14 h 24"/>
                <a:gd name="T56" fmla="*/ 8 w 22"/>
                <a:gd name="T57" fmla="*/ 16 h 24"/>
                <a:gd name="T58" fmla="*/ 12 w 22"/>
                <a:gd name="T59" fmla="*/ 18 h 24"/>
                <a:gd name="T60" fmla="*/ 12 w 22"/>
                <a:gd name="T61" fmla="*/ 18 h 24"/>
                <a:gd name="T62" fmla="*/ 16 w 22"/>
                <a:gd name="T63" fmla="*/ 16 h 24"/>
                <a:gd name="T64" fmla="*/ 18 w 22"/>
                <a:gd name="T65" fmla="*/ 12 h 24"/>
                <a:gd name="T66" fmla="*/ 18 w 22"/>
                <a:gd name="T67" fmla="*/ 12 h 24"/>
                <a:gd name="T68" fmla="*/ 16 w 22"/>
                <a:gd name="T69" fmla="*/ 8 h 24"/>
                <a:gd name="T70" fmla="*/ 12 w 22"/>
                <a:gd name="T71" fmla="*/ 6 h 24"/>
                <a:gd name="T72" fmla="*/ 12 w 22"/>
                <a:gd name="T7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" h="24">
                  <a:moveTo>
                    <a:pt x="12" y="24"/>
                  </a:moveTo>
                  <a:lnTo>
                    <a:pt x="12" y="24"/>
                  </a:lnTo>
                  <a:lnTo>
                    <a:pt x="8" y="24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8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22" y="8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2" y="18"/>
                  </a:lnTo>
                  <a:lnTo>
                    <a:pt x="20" y="20"/>
                  </a:lnTo>
                  <a:lnTo>
                    <a:pt x="16" y="24"/>
                  </a:lnTo>
                  <a:lnTo>
                    <a:pt x="12" y="24"/>
                  </a:lnTo>
                  <a:lnTo>
                    <a:pt x="12" y="24"/>
                  </a:lnTo>
                  <a:close/>
                  <a:moveTo>
                    <a:pt x="12" y="6"/>
                  </a:moveTo>
                  <a:lnTo>
                    <a:pt x="12" y="6"/>
                  </a:lnTo>
                  <a:lnTo>
                    <a:pt x="8" y="8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6" y="16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16" y="8"/>
                  </a:lnTo>
                  <a:lnTo>
                    <a:pt x="12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4" name="Rectangle 1869"/>
            <p:cNvSpPr>
              <a:spLocks noChangeArrowheads="1"/>
            </p:cNvSpPr>
            <p:nvPr/>
          </p:nvSpPr>
          <p:spPr bwMode="auto">
            <a:xfrm>
              <a:off x="6730964" y="3765230"/>
              <a:ext cx="54810" cy="3176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5" name="Freeform 1870"/>
            <p:cNvSpPr>
              <a:spLocks noEditPoints="1"/>
            </p:cNvSpPr>
            <p:nvPr/>
          </p:nvSpPr>
          <p:spPr bwMode="auto">
            <a:xfrm>
              <a:off x="6724113" y="3761701"/>
              <a:ext cx="65087" cy="38822"/>
            </a:xfrm>
            <a:custGeom>
              <a:avLst/>
              <a:gdLst>
                <a:gd name="T0" fmla="*/ 38 w 38"/>
                <a:gd name="T1" fmla="*/ 22 h 22"/>
                <a:gd name="T2" fmla="*/ 0 w 38"/>
                <a:gd name="T3" fmla="*/ 22 h 22"/>
                <a:gd name="T4" fmla="*/ 0 w 38"/>
                <a:gd name="T5" fmla="*/ 0 h 22"/>
                <a:gd name="T6" fmla="*/ 38 w 38"/>
                <a:gd name="T7" fmla="*/ 0 h 22"/>
                <a:gd name="T8" fmla="*/ 38 w 38"/>
                <a:gd name="T9" fmla="*/ 22 h 22"/>
                <a:gd name="T10" fmla="*/ 6 w 38"/>
                <a:gd name="T11" fmla="*/ 18 h 22"/>
                <a:gd name="T12" fmla="*/ 34 w 38"/>
                <a:gd name="T13" fmla="*/ 18 h 22"/>
                <a:gd name="T14" fmla="*/ 34 w 38"/>
                <a:gd name="T15" fmla="*/ 6 h 22"/>
                <a:gd name="T16" fmla="*/ 6 w 38"/>
                <a:gd name="T17" fmla="*/ 6 h 22"/>
                <a:gd name="T18" fmla="*/ 6 w 38"/>
                <a:gd name="T1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" h="22">
                  <a:moveTo>
                    <a:pt x="38" y="22"/>
                  </a:moveTo>
                  <a:lnTo>
                    <a:pt x="0" y="22"/>
                  </a:lnTo>
                  <a:lnTo>
                    <a:pt x="0" y="0"/>
                  </a:lnTo>
                  <a:lnTo>
                    <a:pt x="38" y="0"/>
                  </a:lnTo>
                  <a:lnTo>
                    <a:pt x="38" y="22"/>
                  </a:lnTo>
                  <a:close/>
                  <a:moveTo>
                    <a:pt x="6" y="18"/>
                  </a:moveTo>
                  <a:lnTo>
                    <a:pt x="34" y="18"/>
                  </a:lnTo>
                  <a:lnTo>
                    <a:pt x="34" y="6"/>
                  </a:lnTo>
                  <a:lnTo>
                    <a:pt x="6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6" name="Rectangle 1871"/>
            <p:cNvSpPr>
              <a:spLocks noChangeArrowheads="1"/>
            </p:cNvSpPr>
            <p:nvPr/>
          </p:nvSpPr>
          <p:spPr bwMode="auto">
            <a:xfrm>
              <a:off x="2644210" y="4467558"/>
              <a:ext cx="1329137" cy="247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7" name="Freeform 1872"/>
            <p:cNvSpPr>
              <a:spLocks noEditPoints="1"/>
            </p:cNvSpPr>
            <p:nvPr/>
          </p:nvSpPr>
          <p:spPr bwMode="auto">
            <a:xfrm>
              <a:off x="2640785" y="4464029"/>
              <a:ext cx="1335988" cy="254109"/>
            </a:xfrm>
            <a:custGeom>
              <a:avLst/>
              <a:gdLst>
                <a:gd name="T0" fmla="*/ 780 w 780"/>
                <a:gd name="T1" fmla="*/ 144 h 144"/>
                <a:gd name="T2" fmla="*/ 0 w 780"/>
                <a:gd name="T3" fmla="*/ 144 h 144"/>
                <a:gd name="T4" fmla="*/ 0 w 780"/>
                <a:gd name="T5" fmla="*/ 0 h 144"/>
                <a:gd name="T6" fmla="*/ 780 w 780"/>
                <a:gd name="T7" fmla="*/ 0 h 144"/>
                <a:gd name="T8" fmla="*/ 780 w 780"/>
                <a:gd name="T9" fmla="*/ 144 h 144"/>
                <a:gd name="T10" fmla="*/ 6 w 780"/>
                <a:gd name="T11" fmla="*/ 138 h 144"/>
                <a:gd name="T12" fmla="*/ 776 w 780"/>
                <a:gd name="T13" fmla="*/ 138 h 144"/>
                <a:gd name="T14" fmla="*/ 776 w 780"/>
                <a:gd name="T15" fmla="*/ 6 h 144"/>
                <a:gd name="T16" fmla="*/ 6 w 780"/>
                <a:gd name="T17" fmla="*/ 6 h 144"/>
                <a:gd name="T18" fmla="*/ 6 w 780"/>
                <a:gd name="T19" fmla="*/ 138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0" h="144">
                  <a:moveTo>
                    <a:pt x="780" y="144"/>
                  </a:moveTo>
                  <a:lnTo>
                    <a:pt x="0" y="144"/>
                  </a:lnTo>
                  <a:lnTo>
                    <a:pt x="0" y="0"/>
                  </a:lnTo>
                  <a:lnTo>
                    <a:pt x="780" y="0"/>
                  </a:lnTo>
                  <a:lnTo>
                    <a:pt x="780" y="144"/>
                  </a:lnTo>
                  <a:close/>
                  <a:moveTo>
                    <a:pt x="6" y="138"/>
                  </a:moveTo>
                  <a:lnTo>
                    <a:pt x="776" y="138"/>
                  </a:lnTo>
                  <a:lnTo>
                    <a:pt x="776" y="6"/>
                  </a:lnTo>
                  <a:lnTo>
                    <a:pt x="6" y="6"/>
                  </a:lnTo>
                  <a:lnTo>
                    <a:pt x="6" y="1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8" name="Rectangle 1873"/>
            <p:cNvSpPr>
              <a:spLocks noChangeArrowheads="1"/>
            </p:cNvSpPr>
            <p:nvPr/>
          </p:nvSpPr>
          <p:spPr bwMode="auto">
            <a:xfrm>
              <a:off x="4860580" y="2420571"/>
              <a:ext cx="530966" cy="136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Membrane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9" name="Rectangle 1874"/>
            <p:cNvSpPr>
              <a:spLocks noChangeArrowheads="1"/>
            </p:cNvSpPr>
            <p:nvPr/>
          </p:nvSpPr>
          <p:spPr bwMode="auto">
            <a:xfrm>
              <a:off x="4774639" y="2102935"/>
              <a:ext cx="371850" cy="2736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réglage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1" name="Rectangle 1876"/>
            <p:cNvSpPr>
              <a:spLocks noChangeArrowheads="1"/>
            </p:cNvSpPr>
            <p:nvPr/>
          </p:nvSpPr>
          <p:spPr bwMode="auto">
            <a:xfrm>
              <a:off x="4942795" y="2773500"/>
              <a:ext cx="264619" cy="136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Étrier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2" name="Rectangle 1877"/>
            <p:cNvSpPr>
              <a:spLocks noChangeArrowheads="1"/>
            </p:cNvSpPr>
            <p:nvPr/>
          </p:nvSpPr>
          <p:spPr bwMode="auto">
            <a:xfrm>
              <a:off x="5453212" y="2028091"/>
              <a:ext cx="1685400" cy="615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dessins, les figures et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illustrations seront plus lisibles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s’ils sont simples. Les dessins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seront souvent plus efficaces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les photographies.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7" name="Rectangle 1882"/>
            <p:cNvSpPr>
              <a:spLocks noChangeArrowheads="1"/>
            </p:cNvSpPr>
            <p:nvPr/>
          </p:nvSpPr>
          <p:spPr bwMode="auto">
            <a:xfrm>
              <a:off x="3945942" y="4901661"/>
              <a:ext cx="712567" cy="136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 de réglage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8" name="Rectangle 1883"/>
            <p:cNvSpPr>
              <a:spLocks noChangeArrowheads="1"/>
            </p:cNvSpPr>
            <p:nvPr/>
          </p:nvSpPr>
          <p:spPr bwMode="auto">
            <a:xfrm>
              <a:off x="5261377" y="4901661"/>
              <a:ext cx="530966" cy="136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Membrane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9" name="Rectangle 1884"/>
            <p:cNvSpPr>
              <a:spLocks noChangeArrowheads="1"/>
            </p:cNvSpPr>
            <p:nvPr/>
          </p:nvSpPr>
          <p:spPr bwMode="auto">
            <a:xfrm>
              <a:off x="6655600" y="4901661"/>
              <a:ext cx="264619" cy="1368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Étrier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80" name="Rectangle 1885"/>
            <p:cNvSpPr>
              <a:spLocks noChangeArrowheads="1"/>
            </p:cNvSpPr>
            <p:nvPr/>
          </p:nvSpPr>
          <p:spPr bwMode="auto">
            <a:xfrm>
              <a:off x="2640786" y="4529528"/>
              <a:ext cx="13222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autre représentation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904309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FONCTION DES SCHÉMAS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35350" y="6503989"/>
            <a:ext cx="22733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DE SCHÉMAS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216150" y="981075"/>
            <a:ext cx="4659313" cy="5451475"/>
            <a:chOff x="2216150" y="981075"/>
            <a:chExt cx="4659313" cy="5451475"/>
          </a:xfrm>
        </p:grpSpPr>
        <p:sp>
          <p:nvSpPr>
            <p:cNvPr id="429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16150" y="981075"/>
              <a:ext cx="4659313" cy="5451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0" name="Rectangle 5"/>
            <p:cNvSpPr>
              <a:spLocks noChangeArrowheads="1"/>
            </p:cNvSpPr>
            <p:nvPr/>
          </p:nvSpPr>
          <p:spPr bwMode="auto">
            <a:xfrm>
              <a:off x="4545013" y="990600"/>
              <a:ext cx="1217613" cy="8747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1" name="Rectangle 6"/>
            <p:cNvSpPr>
              <a:spLocks noChangeArrowheads="1"/>
            </p:cNvSpPr>
            <p:nvPr/>
          </p:nvSpPr>
          <p:spPr bwMode="auto">
            <a:xfrm>
              <a:off x="4545013" y="990600"/>
              <a:ext cx="1217613" cy="8747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2" name="Freeform 7"/>
            <p:cNvSpPr>
              <a:spLocks/>
            </p:cNvSpPr>
            <p:nvPr/>
          </p:nvSpPr>
          <p:spPr bwMode="auto">
            <a:xfrm>
              <a:off x="4662488" y="1087438"/>
              <a:ext cx="409575" cy="177800"/>
            </a:xfrm>
            <a:custGeom>
              <a:avLst/>
              <a:gdLst>
                <a:gd name="T0" fmla="*/ 129 w 258"/>
                <a:gd name="T1" fmla="*/ 0 h 112"/>
                <a:gd name="T2" fmla="*/ 129 w 258"/>
                <a:gd name="T3" fmla="*/ 0 h 112"/>
                <a:gd name="T4" fmla="*/ 102 w 258"/>
                <a:gd name="T5" fmla="*/ 0 h 112"/>
                <a:gd name="T6" fmla="*/ 79 w 258"/>
                <a:gd name="T7" fmla="*/ 4 h 112"/>
                <a:gd name="T8" fmla="*/ 56 w 258"/>
                <a:gd name="T9" fmla="*/ 10 h 112"/>
                <a:gd name="T10" fmla="*/ 39 w 258"/>
                <a:gd name="T11" fmla="*/ 16 h 112"/>
                <a:gd name="T12" fmla="*/ 22 w 258"/>
                <a:gd name="T13" fmla="*/ 23 h 112"/>
                <a:gd name="T14" fmla="*/ 10 w 258"/>
                <a:gd name="T15" fmla="*/ 33 h 112"/>
                <a:gd name="T16" fmla="*/ 2 w 258"/>
                <a:gd name="T17" fmla="*/ 44 h 112"/>
                <a:gd name="T18" fmla="*/ 0 w 258"/>
                <a:gd name="T19" fmla="*/ 48 h 112"/>
                <a:gd name="T20" fmla="*/ 0 w 258"/>
                <a:gd name="T21" fmla="*/ 54 h 112"/>
                <a:gd name="T22" fmla="*/ 0 w 258"/>
                <a:gd name="T23" fmla="*/ 54 h 112"/>
                <a:gd name="T24" fmla="*/ 0 w 258"/>
                <a:gd name="T25" fmla="*/ 60 h 112"/>
                <a:gd name="T26" fmla="*/ 2 w 258"/>
                <a:gd name="T27" fmla="*/ 65 h 112"/>
                <a:gd name="T28" fmla="*/ 10 w 258"/>
                <a:gd name="T29" fmla="*/ 77 h 112"/>
                <a:gd name="T30" fmla="*/ 22 w 258"/>
                <a:gd name="T31" fmla="*/ 87 h 112"/>
                <a:gd name="T32" fmla="*/ 39 w 258"/>
                <a:gd name="T33" fmla="*/ 94 h 112"/>
                <a:gd name="T34" fmla="*/ 56 w 258"/>
                <a:gd name="T35" fmla="*/ 102 h 112"/>
                <a:gd name="T36" fmla="*/ 79 w 258"/>
                <a:gd name="T37" fmla="*/ 106 h 112"/>
                <a:gd name="T38" fmla="*/ 102 w 258"/>
                <a:gd name="T39" fmla="*/ 110 h 112"/>
                <a:gd name="T40" fmla="*/ 129 w 258"/>
                <a:gd name="T41" fmla="*/ 112 h 112"/>
                <a:gd name="T42" fmla="*/ 129 w 258"/>
                <a:gd name="T43" fmla="*/ 112 h 112"/>
                <a:gd name="T44" fmla="*/ 154 w 258"/>
                <a:gd name="T45" fmla="*/ 110 h 112"/>
                <a:gd name="T46" fmla="*/ 179 w 258"/>
                <a:gd name="T47" fmla="*/ 106 h 112"/>
                <a:gd name="T48" fmla="*/ 200 w 258"/>
                <a:gd name="T49" fmla="*/ 102 h 112"/>
                <a:gd name="T50" fmla="*/ 219 w 258"/>
                <a:gd name="T51" fmla="*/ 94 h 112"/>
                <a:gd name="T52" fmla="*/ 235 w 258"/>
                <a:gd name="T53" fmla="*/ 87 h 112"/>
                <a:gd name="T54" fmla="*/ 246 w 258"/>
                <a:gd name="T55" fmla="*/ 77 h 112"/>
                <a:gd name="T56" fmla="*/ 254 w 258"/>
                <a:gd name="T57" fmla="*/ 65 h 112"/>
                <a:gd name="T58" fmla="*/ 256 w 258"/>
                <a:gd name="T59" fmla="*/ 60 h 112"/>
                <a:gd name="T60" fmla="*/ 258 w 258"/>
                <a:gd name="T61" fmla="*/ 54 h 112"/>
                <a:gd name="T62" fmla="*/ 258 w 258"/>
                <a:gd name="T63" fmla="*/ 54 h 112"/>
                <a:gd name="T64" fmla="*/ 256 w 258"/>
                <a:gd name="T65" fmla="*/ 48 h 112"/>
                <a:gd name="T66" fmla="*/ 254 w 258"/>
                <a:gd name="T67" fmla="*/ 44 h 112"/>
                <a:gd name="T68" fmla="*/ 246 w 258"/>
                <a:gd name="T69" fmla="*/ 33 h 112"/>
                <a:gd name="T70" fmla="*/ 235 w 258"/>
                <a:gd name="T71" fmla="*/ 23 h 112"/>
                <a:gd name="T72" fmla="*/ 219 w 258"/>
                <a:gd name="T73" fmla="*/ 16 h 112"/>
                <a:gd name="T74" fmla="*/ 200 w 258"/>
                <a:gd name="T75" fmla="*/ 10 h 112"/>
                <a:gd name="T76" fmla="*/ 179 w 258"/>
                <a:gd name="T77" fmla="*/ 4 h 112"/>
                <a:gd name="T78" fmla="*/ 154 w 258"/>
                <a:gd name="T79" fmla="*/ 0 h 112"/>
                <a:gd name="T80" fmla="*/ 129 w 258"/>
                <a:gd name="T81" fmla="*/ 0 h 112"/>
                <a:gd name="T82" fmla="*/ 129 w 258"/>
                <a:gd name="T8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8" h="112">
                  <a:moveTo>
                    <a:pt x="129" y="0"/>
                  </a:moveTo>
                  <a:lnTo>
                    <a:pt x="129" y="0"/>
                  </a:lnTo>
                  <a:lnTo>
                    <a:pt x="102" y="0"/>
                  </a:lnTo>
                  <a:lnTo>
                    <a:pt x="79" y="4"/>
                  </a:lnTo>
                  <a:lnTo>
                    <a:pt x="56" y="10"/>
                  </a:lnTo>
                  <a:lnTo>
                    <a:pt x="39" y="16"/>
                  </a:lnTo>
                  <a:lnTo>
                    <a:pt x="22" y="23"/>
                  </a:lnTo>
                  <a:lnTo>
                    <a:pt x="10" y="33"/>
                  </a:lnTo>
                  <a:lnTo>
                    <a:pt x="2" y="44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10" y="77"/>
                  </a:lnTo>
                  <a:lnTo>
                    <a:pt x="22" y="87"/>
                  </a:lnTo>
                  <a:lnTo>
                    <a:pt x="39" y="94"/>
                  </a:lnTo>
                  <a:lnTo>
                    <a:pt x="56" y="102"/>
                  </a:lnTo>
                  <a:lnTo>
                    <a:pt x="79" y="106"/>
                  </a:lnTo>
                  <a:lnTo>
                    <a:pt x="102" y="110"/>
                  </a:lnTo>
                  <a:lnTo>
                    <a:pt x="129" y="112"/>
                  </a:lnTo>
                  <a:lnTo>
                    <a:pt x="129" y="112"/>
                  </a:lnTo>
                  <a:lnTo>
                    <a:pt x="154" y="110"/>
                  </a:lnTo>
                  <a:lnTo>
                    <a:pt x="179" y="106"/>
                  </a:lnTo>
                  <a:lnTo>
                    <a:pt x="200" y="102"/>
                  </a:lnTo>
                  <a:lnTo>
                    <a:pt x="219" y="94"/>
                  </a:lnTo>
                  <a:lnTo>
                    <a:pt x="235" y="87"/>
                  </a:lnTo>
                  <a:lnTo>
                    <a:pt x="246" y="77"/>
                  </a:lnTo>
                  <a:lnTo>
                    <a:pt x="254" y="65"/>
                  </a:lnTo>
                  <a:lnTo>
                    <a:pt x="256" y="60"/>
                  </a:lnTo>
                  <a:lnTo>
                    <a:pt x="258" y="54"/>
                  </a:lnTo>
                  <a:lnTo>
                    <a:pt x="258" y="54"/>
                  </a:lnTo>
                  <a:lnTo>
                    <a:pt x="256" y="48"/>
                  </a:lnTo>
                  <a:lnTo>
                    <a:pt x="254" y="44"/>
                  </a:lnTo>
                  <a:lnTo>
                    <a:pt x="246" y="33"/>
                  </a:lnTo>
                  <a:lnTo>
                    <a:pt x="235" y="23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0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3" name="Freeform 8"/>
            <p:cNvSpPr>
              <a:spLocks/>
            </p:cNvSpPr>
            <p:nvPr/>
          </p:nvSpPr>
          <p:spPr bwMode="auto">
            <a:xfrm>
              <a:off x="4662488" y="1087438"/>
              <a:ext cx="409575" cy="177800"/>
            </a:xfrm>
            <a:custGeom>
              <a:avLst/>
              <a:gdLst>
                <a:gd name="T0" fmla="*/ 129 w 258"/>
                <a:gd name="T1" fmla="*/ 0 h 112"/>
                <a:gd name="T2" fmla="*/ 129 w 258"/>
                <a:gd name="T3" fmla="*/ 0 h 112"/>
                <a:gd name="T4" fmla="*/ 102 w 258"/>
                <a:gd name="T5" fmla="*/ 0 h 112"/>
                <a:gd name="T6" fmla="*/ 79 w 258"/>
                <a:gd name="T7" fmla="*/ 4 h 112"/>
                <a:gd name="T8" fmla="*/ 56 w 258"/>
                <a:gd name="T9" fmla="*/ 10 h 112"/>
                <a:gd name="T10" fmla="*/ 39 w 258"/>
                <a:gd name="T11" fmla="*/ 16 h 112"/>
                <a:gd name="T12" fmla="*/ 22 w 258"/>
                <a:gd name="T13" fmla="*/ 23 h 112"/>
                <a:gd name="T14" fmla="*/ 10 w 258"/>
                <a:gd name="T15" fmla="*/ 33 h 112"/>
                <a:gd name="T16" fmla="*/ 2 w 258"/>
                <a:gd name="T17" fmla="*/ 44 h 112"/>
                <a:gd name="T18" fmla="*/ 0 w 258"/>
                <a:gd name="T19" fmla="*/ 48 h 112"/>
                <a:gd name="T20" fmla="*/ 0 w 258"/>
                <a:gd name="T21" fmla="*/ 54 h 112"/>
                <a:gd name="T22" fmla="*/ 0 w 258"/>
                <a:gd name="T23" fmla="*/ 54 h 112"/>
                <a:gd name="T24" fmla="*/ 0 w 258"/>
                <a:gd name="T25" fmla="*/ 60 h 112"/>
                <a:gd name="T26" fmla="*/ 2 w 258"/>
                <a:gd name="T27" fmla="*/ 65 h 112"/>
                <a:gd name="T28" fmla="*/ 10 w 258"/>
                <a:gd name="T29" fmla="*/ 77 h 112"/>
                <a:gd name="T30" fmla="*/ 22 w 258"/>
                <a:gd name="T31" fmla="*/ 87 h 112"/>
                <a:gd name="T32" fmla="*/ 39 w 258"/>
                <a:gd name="T33" fmla="*/ 94 h 112"/>
                <a:gd name="T34" fmla="*/ 56 w 258"/>
                <a:gd name="T35" fmla="*/ 102 h 112"/>
                <a:gd name="T36" fmla="*/ 79 w 258"/>
                <a:gd name="T37" fmla="*/ 106 h 112"/>
                <a:gd name="T38" fmla="*/ 102 w 258"/>
                <a:gd name="T39" fmla="*/ 110 h 112"/>
                <a:gd name="T40" fmla="*/ 129 w 258"/>
                <a:gd name="T41" fmla="*/ 112 h 112"/>
                <a:gd name="T42" fmla="*/ 129 w 258"/>
                <a:gd name="T43" fmla="*/ 112 h 112"/>
                <a:gd name="T44" fmla="*/ 154 w 258"/>
                <a:gd name="T45" fmla="*/ 110 h 112"/>
                <a:gd name="T46" fmla="*/ 179 w 258"/>
                <a:gd name="T47" fmla="*/ 106 h 112"/>
                <a:gd name="T48" fmla="*/ 200 w 258"/>
                <a:gd name="T49" fmla="*/ 102 h 112"/>
                <a:gd name="T50" fmla="*/ 219 w 258"/>
                <a:gd name="T51" fmla="*/ 94 h 112"/>
                <a:gd name="T52" fmla="*/ 235 w 258"/>
                <a:gd name="T53" fmla="*/ 87 h 112"/>
                <a:gd name="T54" fmla="*/ 246 w 258"/>
                <a:gd name="T55" fmla="*/ 77 h 112"/>
                <a:gd name="T56" fmla="*/ 254 w 258"/>
                <a:gd name="T57" fmla="*/ 65 h 112"/>
                <a:gd name="T58" fmla="*/ 256 w 258"/>
                <a:gd name="T59" fmla="*/ 60 h 112"/>
                <a:gd name="T60" fmla="*/ 258 w 258"/>
                <a:gd name="T61" fmla="*/ 54 h 112"/>
                <a:gd name="T62" fmla="*/ 258 w 258"/>
                <a:gd name="T63" fmla="*/ 54 h 112"/>
                <a:gd name="T64" fmla="*/ 256 w 258"/>
                <a:gd name="T65" fmla="*/ 48 h 112"/>
                <a:gd name="T66" fmla="*/ 254 w 258"/>
                <a:gd name="T67" fmla="*/ 44 h 112"/>
                <a:gd name="T68" fmla="*/ 246 w 258"/>
                <a:gd name="T69" fmla="*/ 33 h 112"/>
                <a:gd name="T70" fmla="*/ 235 w 258"/>
                <a:gd name="T71" fmla="*/ 23 h 112"/>
                <a:gd name="T72" fmla="*/ 219 w 258"/>
                <a:gd name="T73" fmla="*/ 16 h 112"/>
                <a:gd name="T74" fmla="*/ 200 w 258"/>
                <a:gd name="T75" fmla="*/ 10 h 112"/>
                <a:gd name="T76" fmla="*/ 179 w 258"/>
                <a:gd name="T77" fmla="*/ 4 h 112"/>
                <a:gd name="T78" fmla="*/ 154 w 258"/>
                <a:gd name="T79" fmla="*/ 0 h 112"/>
                <a:gd name="T80" fmla="*/ 129 w 258"/>
                <a:gd name="T8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112">
                  <a:moveTo>
                    <a:pt x="129" y="0"/>
                  </a:moveTo>
                  <a:lnTo>
                    <a:pt x="129" y="0"/>
                  </a:lnTo>
                  <a:lnTo>
                    <a:pt x="102" y="0"/>
                  </a:lnTo>
                  <a:lnTo>
                    <a:pt x="79" y="4"/>
                  </a:lnTo>
                  <a:lnTo>
                    <a:pt x="56" y="10"/>
                  </a:lnTo>
                  <a:lnTo>
                    <a:pt x="39" y="16"/>
                  </a:lnTo>
                  <a:lnTo>
                    <a:pt x="22" y="23"/>
                  </a:lnTo>
                  <a:lnTo>
                    <a:pt x="10" y="33"/>
                  </a:lnTo>
                  <a:lnTo>
                    <a:pt x="2" y="44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5"/>
                  </a:lnTo>
                  <a:lnTo>
                    <a:pt x="10" y="77"/>
                  </a:lnTo>
                  <a:lnTo>
                    <a:pt x="22" y="87"/>
                  </a:lnTo>
                  <a:lnTo>
                    <a:pt x="39" y="94"/>
                  </a:lnTo>
                  <a:lnTo>
                    <a:pt x="56" y="102"/>
                  </a:lnTo>
                  <a:lnTo>
                    <a:pt x="79" y="106"/>
                  </a:lnTo>
                  <a:lnTo>
                    <a:pt x="102" y="110"/>
                  </a:lnTo>
                  <a:lnTo>
                    <a:pt x="129" y="112"/>
                  </a:lnTo>
                  <a:lnTo>
                    <a:pt x="129" y="112"/>
                  </a:lnTo>
                  <a:lnTo>
                    <a:pt x="154" y="110"/>
                  </a:lnTo>
                  <a:lnTo>
                    <a:pt x="179" y="106"/>
                  </a:lnTo>
                  <a:lnTo>
                    <a:pt x="200" y="102"/>
                  </a:lnTo>
                  <a:lnTo>
                    <a:pt x="219" y="94"/>
                  </a:lnTo>
                  <a:lnTo>
                    <a:pt x="235" y="87"/>
                  </a:lnTo>
                  <a:lnTo>
                    <a:pt x="246" y="77"/>
                  </a:lnTo>
                  <a:lnTo>
                    <a:pt x="254" y="65"/>
                  </a:lnTo>
                  <a:lnTo>
                    <a:pt x="256" y="60"/>
                  </a:lnTo>
                  <a:lnTo>
                    <a:pt x="258" y="54"/>
                  </a:lnTo>
                  <a:lnTo>
                    <a:pt x="258" y="54"/>
                  </a:lnTo>
                  <a:lnTo>
                    <a:pt x="256" y="48"/>
                  </a:lnTo>
                  <a:lnTo>
                    <a:pt x="254" y="44"/>
                  </a:lnTo>
                  <a:lnTo>
                    <a:pt x="246" y="33"/>
                  </a:lnTo>
                  <a:lnTo>
                    <a:pt x="235" y="23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0"/>
                  </a:lnTo>
                  <a:lnTo>
                    <a:pt x="129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4" name="Freeform 9"/>
            <p:cNvSpPr>
              <a:spLocks/>
            </p:cNvSpPr>
            <p:nvPr/>
          </p:nvSpPr>
          <p:spPr bwMode="auto">
            <a:xfrm>
              <a:off x="4638675" y="1614488"/>
              <a:ext cx="407988" cy="174625"/>
            </a:xfrm>
            <a:custGeom>
              <a:avLst/>
              <a:gdLst>
                <a:gd name="T0" fmla="*/ 129 w 257"/>
                <a:gd name="T1" fmla="*/ 0 h 110"/>
                <a:gd name="T2" fmla="*/ 129 w 257"/>
                <a:gd name="T3" fmla="*/ 0 h 110"/>
                <a:gd name="T4" fmla="*/ 102 w 257"/>
                <a:gd name="T5" fmla="*/ 0 h 110"/>
                <a:gd name="T6" fmla="*/ 79 w 257"/>
                <a:gd name="T7" fmla="*/ 4 h 110"/>
                <a:gd name="T8" fmla="*/ 56 w 257"/>
                <a:gd name="T9" fmla="*/ 10 h 110"/>
                <a:gd name="T10" fmla="*/ 37 w 257"/>
                <a:gd name="T11" fmla="*/ 16 h 110"/>
                <a:gd name="T12" fmla="*/ 21 w 257"/>
                <a:gd name="T13" fmla="*/ 23 h 110"/>
                <a:gd name="T14" fmla="*/ 10 w 257"/>
                <a:gd name="T15" fmla="*/ 33 h 110"/>
                <a:gd name="T16" fmla="*/ 2 w 257"/>
                <a:gd name="T17" fmla="*/ 42 h 110"/>
                <a:gd name="T18" fmla="*/ 0 w 257"/>
                <a:gd name="T19" fmla="*/ 48 h 110"/>
                <a:gd name="T20" fmla="*/ 0 w 257"/>
                <a:gd name="T21" fmla="*/ 54 h 110"/>
                <a:gd name="T22" fmla="*/ 0 w 257"/>
                <a:gd name="T23" fmla="*/ 54 h 110"/>
                <a:gd name="T24" fmla="*/ 0 w 257"/>
                <a:gd name="T25" fmla="*/ 60 h 110"/>
                <a:gd name="T26" fmla="*/ 2 w 257"/>
                <a:gd name="T27" fmla="*/ 66 h 110"/>
                <a:gd name="T28" fmla="*/ 10 w 257"/>
                <a:gd name="T29" fmla="*/ 75 h 110"/>
                <a:gd name="T30" fmla="*/ 21 w 257"/>
                <a:gd name="T31" fmla="*/ 85 h 110"/>
                <a:gd name="T32" fmla="*/ 37 w 257"/>
                <a:gd name="T33" fmla="*/ 92 h 110"/>
                <a:gd name="T34" fmla="*/ 56 w 257"/>
                <a:gd name="T35" fmla="*/ 100 h 110"/>
                <a:gd name="T36" fmla="*/ 79 w 257"/>
                <a:gd name="T37" fmla="*/ 106 h 110"/>
                <a:gd name="T38" fmla="*/ 102 w 257"/>
                <a:gd name="T39" fmla="*/ 108 h 110"/>
                <a:gd name="T40" fmla="*/ 129 w 257"/>
                <a:gd name="T41" fmla="*/ 110 h 110"/>
                <a:gd name="T42" fmla="*/ 129 w 257"/>
                <a:gd name="T43" fmla="*/ 110 h 110"/>
                <a:gd name="T44" fmla="*/ 154 w 257"/>
                <a:gd name="T45" fmla="*/ 108 h 110"/>
                <a:gd name="T46" fmla="*/ 179 w 257"/>
                <a:gd name="T47" fmla="*/ 106 h 110"/>
                <a:gd name="T48" fmla="*/ 200 w 257"/>
                <a:gd name="T49" fmla="*/ 100 h 110"/>
                <a:gd name="T50" fmla="*/ 219 w 257"/>
                <a:gd name="T51" fmla="*/ 92 h 110"/>
                <a:gd name="T52" fmla="*/ 234 w 257"/>
                <a:gd name="T53" fmla="*/ 85 h 110"/>
                <a:gd name="T54" fmla="*/ 246 w 257"/>
                <a:gd name="T55" fmla="*/ 75 h 110"/>
                <a:gd name="T56" fmla="*/ 253 w 257"/>
                <a:gd name="T57" fmla="*/ 66 h 110"/>
                <a:gd name="T58" fmla="*/ 255 w 257"/>
                <a:gd name="T59" fmla="*/ 60 h 110"/>
                <a:gd name="T60" fmla="*/ 257 w 257"/>
                <a:gd name="T61" fmla="*/ 54 h 110"/>
                <a:gd name="T62" fmla="*/ 257 w 257"/>
                <a:gd name="T63" fmla="*/ 54 h 110"/>
                <a:gd name="T64" fmla="*/ 255 w 257"/>
                <a:gd name="T65" fmla="*/ 48 h 110"/>
                <a:gd name="T66" fmla="*/ 253 w 257"/>
                <a:gd name="T67" fmla="*/ 42 h 110"/>
                <a:gd name="T68" fmla="*/ 246 w 257"/>
                <a:gd name="T69" fmla="*/ 33 h 110"/>
                <a:gd name="T70" fmla="*/ 234 w 257"/>
                <a:gd name="T71" fmla="*/ 23 h 110"/>
                <a:gd name="T72" fmla="*/ 219 w 257"/>
                <a:gd name="T73" fmla="*/ 16 h 110"/>
                <a:gd name="T74" fmla="*/ 200 w 257"/>
                <a:gd name="T75" fmla="*/ 10 h 110"/>
                <a:gd name="T76" fmla="*/ 179 w 257"/>
                <a:gd name="T77" fmla="*/ 4 h 110"/>
                <a:gd name="T78" fmla="*/ 154 w 257"/>
                <a:gd name="T79" fmla="*/ 0 h 110"/>
                <a:gd name="T80" fmla="*/ 129 w 257"/>
                <a:gd name="T81" fmla="*/ 0 h 110"/>
                <a:gd name="T82" fmla="*/ 129 w 257"/>
                <a:gd name="T8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7" h="110">
                  <a:moveTo>
                    <a:pt x="129" y="0"/>
                  </a:moveTo>
                  <a:lnTo>
                    <a:pt x="129" y="0"/>
                  </a:lnTo>
                  <a:lnTo>
                    <a:pt x="102" y="0"/>
                  </a:lnTo>
                  <a:lnTo>
                    <a:pt x="79" y="4"/>
                  </a:lnTo>
                  <a:lnTo>
                    <a:pt x="56" y="10"/>
                  </a:lnTo>
                  <a:lnTo>
                    <a:pt x="37" y="16"/>
                  </a:lnTo>
                  <a:lnTo>
                    <a:pt x="21" y="23"/>
                  </a:lnTo>
                  <a:lnTo>
                    <a:pt x="10" y="33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6"/>
                  </a:lnTo>
                  <a:lnTo>
                    <a:pt x="10" y="75"/>
                  </a:lnTo>
                  <a:lnTo>
                    <a:pt x="21" y="85"/>
                  </a:lnTo>
                  <a:lnTo>
                    <a:pt x="37" y="92"/>
                  </a:lnTo>
                  <a:lnTo>
                    <a:pt x="56" y="100"/>
                  </a:lnTo>
                  <a:lnTo>
                    <a:pt x="79" y="106"/>
                  </a:lnTo>
                  <a:lnTo>
                    <a:pt x="102" y="108"/>
                  </a:lnTo>
                  <a:lnTo>
                    <a:pt x="129" y="110"/>
                  </a:lnTo>
                  <a:lnTo>
                    <a:pt x="129" y="110"/>
                  </a:lnTo>
                  <a:lnTo>
                    <a:pt x="154" y="108"/>
                  </a:lnTo>
                  <a:lnTo>
                    <a:pt x="179" y="106"/>
                  </a:lnTo>
                  <a:lnTo>
                    <a:pt x="200" y="100"/>
                  </a:lnTo>
                  <a:lnTo>
                    <a:pt x="219" y="92"/>
                  </a:lnTo>
                  <a:lnTo>
                    <a:pt x="234" y="85"/>
                  </a:lnTo>
                  <a:lnTo>
                    <a:pt x="246" y="75"/>
                  </a:lnTo>
                  <a:lnTo>
                    <a:pt x="253" y="66"/>
                  </a:lnTo>
                  <a:lnTo>
                    <a:pt x="255" y="60"/>
                  </a:lnTo>
                  <a:lnTo>
                    <a:pt x="257" y="54"/>
                  </a:lnTo>
                  <a:lnTo>
                    <a:pt x="257" y="54"/>
                  </a:lnTo>
                  <a:lnTo>
                    <a:pt x="255" y="48"/>
                  </a:lnTo>
                  <a:lnTo>
                    <a:pt x="253" y="42"/>
                  </a:lnTo>
                  <a:lnTo>
                    <a:pt x="246" y="33"/>
                  </a:lnTo>
                  <a:lnTo>
                    <a:pt x="234" y="23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0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5" name="Freeform 10"/>
            <p:cNvSpPr>
              <a:spLocks/>
            </p:cNvSpPr>
            <p:nvPr/>
          </p:nvSpPr>
          <p:spPr bwMode="auto">
            <a:xfrm>
              <a:off x="4638675" y="1614488"/>
              <a:ext cx="407988" cy="174625"/>
            </a:xfrm>
            <a:custGeom>
              <a:avLst/>
              <a:gdLst>
                <a:gd name="T0" fmla="*/ 129 w 257"/>
                <a:gd name="T1" fmla="*/ 0 h 110"/>
                <a:gd name="T2" fmla="*/ 129 w 257"/>
                <a:gd name="T3" fmla="*/ 0 h 110"/>
                <a:gd name="T4" fmla="*/ 102 w 257"/>
                <a:gd name="T5" fmla="*/ 0 h 110"/>
                <a:gd name="T6" fmla="*/ 79 w 257"/>
                <a:gd name="T7" fmla="*/ 4 h 110"/>
                <a:gd name="T8" fmla="*/ 56 w 257"/>
                <a:gd name="T9" fmla="*/ 10 h 110"/>
                <a:gd name="T10" fmla="*/ 37 w 257"/>
                <a:gd name="T11" fmla="*/ 16 h 110"/>
                <a:gd name="T12" fmla="*/ 21 w 257"/>
                <a:gd name="T13" fmla="*/ 23 h 110"/>
                <a:gd name="T14" fmla="*/ 10 w 257"/>
                <a:gd name="T15" fmla="*/ 33 h 110"/>
                <a:gd name="T16" fmla="*/ 2 w 257"/>
                <a:gd name="T17" fmla="*/ 42 h 110"/>
                <a:gd name="T18" fmla="*/ 0 w 257"/>
                <a:gd name="T19" fmla="*/ 48 h 110"/>
                <a:gd name="T20" fmla="*/ 0 w 257"/>
                <a:gd name="T21" fmla="*/ 54 h 110"/>
                <a:gd name="T22" fmla="*/ 0 w 257"/>
                <a:gd name="T23" fmla="*/ 54 h 110"/>
                <a:gd name="T24" fmla="*/ 0 w 257"/>
                <a:gd name="T25" fmla="*/ 60 h 110"/>
                <a:gd name="T26" fmla="*/ 2 w 257"/>
                <a:gd name="T27" fmla="*/ 66 h 110"/>
                <a:gd name="T28" fmla="*/ 10 w 257"/>
                <a:gd name="T29" fmla="*/ 75 h 110"/>
                <a:gd name="T30" fmla="*/ 21 w 257"/>
                <a:gd name="T31" fmla="*/ 85 h 110"/>
                <a:gd name="T32" fmla="*/ 37 w 257"/>
                <a:gd name="T33" fmla="*/ 92 h 110"/>
                <a:gd name="T34" fmla="*/ 56 w 257"/>
                <a:gd name="T35" fmla="*/ 100 h 110"/>
                <a:gd name="T36" fmla="*/ 79 w 257"/>
                <a:gd name="T37" fmla="*/ 106 h 110"/>
                <a:gd name="T38" fmla="*/ 102 w 257"/>
                <a:gd name="T39" fmla="*/ 108 h 110"/>
                <a:gd name="T40" fmla="*/ 129 w 257"/>
                <a:gd name="T41" fmla="*/ 110 h 110"/>
                <a:gd name="T42" fmla="*/ 129 w 257"/>
                <a:gd name="T43" fmla="*/ 110 h 110"/>
                <a:gd name="T44" fmla="*/ 154 w 257"/>
                <a:gd name="T45" fmla="*/ 108 h 110"/>
                <a:gd name="T46" fmla="*/ 179 w 257"/>
                <a:gd name="T47" fmla="*/ 106 h 110"/>
                <a:gd name="T48" fmla="*/ 200 w 257"/>
                <a:gd name="T49" fmla="*/ 100 h 110"/>
                <a:gd name="T50" fmla="*/ 219 w 257"/>
                <a:gd name="T51" fmla="*/ 92 h 110"/>
                <a:gd name="T52" fmla="*/ 234 w 257"/>
                <a:gd name="T53" fmla="*/ 85 h 110"/>
                <a:gd name="T54" fmla="*/ 246 w 257"/>
                <a:gd name="T55" fmla="*/ 75 h 110"/>
                <a:gd name="T56" fmla="*/ 253 w 257"/>
                <a:gd name="T57" fmla="*/ 66 h 110"/>
                <a:gd name="T58" fmla="*/ 255 w 257"/>
                <a:gd name="T59" fmla="*/ 60 h 110"/>
                <a:gd name="T60" fmla="*/ 257 w 257"/>
                <a:gd name="T61" fmla="*/ 54 h 110"/>
                <a:gd name="T62" fmla="*/ 257 w 257"/>
                <a:gd name="T63" fmla="*/ 54 h 110"/>
                <a:gd name="T64" fmla="*/ 255 w 257"/>
                <a:gd name="T65" fmla="*/ 48 h 110"/>
                <a:gd name="T66" fmla="*/ 253 w 257"/>
                <a:gd name="T67" fmla="*/ 42 h 110"/>
                <a:gd name="T68" fmla="*/ 246 w 257"/>
                <a:gd name="T69" fmla="*/ 33 h 110"/>
                <a:gd name="T70" fmla="*/ 234 w 257"/>
                <a:gd name="T71" fmla="*/ 23 h 110"/>
                <a:gd name="T72" fmla="*/ 219 w 257"/>
                <a:gd name="T73" fmla="*/ 16 h 110"/>
                <a:gd name="T74" fmla="*/ 200 w 257"/>
                <a:gd name="T75" fmla="*/ 10 h 110"/>
                <a:gd name="T76" fmla="*/ 179 w 257"/>
                <a:gd name="T77" fmla="*/ 4 h 110"/>
                <a:gd name="T78" fmla="*/ 154 w 257"/>
                <a:gd name="T79" fmla="*/ 0 h 110"/>
                <a:gd name="T80" fmla="*/ 129 w 257"/>
                <a:gd name="T8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7" h="110">
                  <a:moveTo>
                    <a:pt x="129" y="0"/>
                  </a:moveTo>
                  <a:lnTo>
                    <a:pt x="129" y="0"/>
                  </a:lnTo>
                  <a:lnTo>
                    <a:pt x="102" y="0"/>
                  </a:lnTo>
                  <a:lnTo>
                    <a:pt x="79" y="4"/>
                  </a:lnTo>
                  <a:lnTo>
                    <a:pt x="56" y="10"/>
                  </a:lnTo>
                  <a:lnTo>
                    <a:pt x="37" y="16"/>
                  </a:lnTo>
                  <a:lnTo>
                    <a:pt x="21" y="23"/>
                  </a:lnTo>
                  <a:lnTo>
                    <a:pt x="10" y="33"/>
                  </a:lnTo>
                  <a:lnTo>
                    <a:pt x="2" y="42"/>
                  </a:lnTo>
                  <a:lnTo>
                    <a:pt x="0" y="48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2" y="66"/>
                  </a:lnTo>
                  <a:lnTo>
                    <a:pt x="10" y="75"/>
                  </a:lnTo>
                  <a:lnTo>
                    <a:pt x="21" y="85"/>
                  </a:lnTo>
                  <a:lnTo>
                    <a:pt x="37" y="92"/>
                  </a:lnTo>
                  <a:lnTo>
                    <a:pt x="56" y="100"/>
                  </a:lnTo>
                  <a:lnTo>
                    <a:pt x="79" y="106"/>
                  </a:lnTo>
                  <a:lnTo>
                    <a:pt x="102" y="108"/>
                  </a:lnTo>
                  <a:lnTo>
                    <a:pt x="129" y="110"/>
                  </a:lnTo>
                  <a:lnTo>
                    <a:pt x="129" y="110"/>
                  </a:lnTo>
                  <a:lnTo>
                    <a:pt x="154" y="108"/>
                  </a:lnTo>
                  <a:lnTo>
                    <a:pt x="179" y="106"/>
                  </a:lnTo>
                  <a:lnTo>
                    <a:pt x="200" y="100"/>
                  </a:lnTo>
                  <a:lnTo>
                    <a:pt x="219" y="92"/>
                  </a:lnTo>
                  <a:lnTo>
                    <a:pt x="234" y="85"/>
                  </a:lnTo>
                  <a:lnTo>
                    <a:pt x="246" y="75"/>
                  </a:lnTo>
                  <a:lnTo>
                    <a:pt x="253" y="66"/>
                  </a:lnTo>
                  <a:lnTo>
                    <a:pt x="255" y="60"/>
                  </a:lnTo>
                  <a:lnTo>
                    <a:pt x="257" y="54"/>
                  </a:lnTo>
                  <a:lnTo>
                    <a:pt x="257" y="54"/>
                  </a:lnTo>
                  <a:lnTo>
                    <a:pt x="255" y="48"/>
                  </a:lnTo>
                  <a:lnTo>
                    <a:pt x="253" y="42"/>
                  </a:lnTo>
                  <a:lnTo>
                    <a:pt x="246" y="33"/>
                  </a:lnTo>
                  <a:lnTo>
                    <a:pt x="234" y="23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0"/>
                  </a:lnTo>
                  <a:lnTo>
                    <a:pt x="129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6" name="Freeform 11"/>
            <p:cNvSpPr>
              <a:spLocks/>
            </p:cNvSpPr>
            <p:nvPr/>
          </p:nvSpPr>
          <p:spPr bwMode="auto">
            <a:xfrm>
              <a:off x="5264150" y="1106488"/>
              <a:ext cx="404813" cy="173038"/>
            </a:xfrm>
            <a:custGeom>
              <a:avLst/>
              <a:gdLst>
                <a:gd name="T0" fmla="*/ 126 w 255"/>
                <a:gd name="T1" fmla="*/ 0 h 109"/>
                <a:gd name="T2" fmla="*/ 126 w 255"/>
                <a:gd name="T3" fmla="*/ 0 h 109"/>
                <a:gd name="T4" fmla="*/ 101 w 255"/>
                <a:gd name="T5" fmla="*/ 2 h 109"/>
                <a:gd name="T6" fmla="*/ 76 w 255"/>
                <a:gd name="T7" fmla="*/ 5 h 109"/>
                <a:gd name="T8" fmla="*/ 55 w 255"/>
                <a:gd name="T9" fmla="*/ 9 h 109"/>
                <a:gd name="T10" fmla="*/ 36 w 255"/>
                <a:gd name="T11" fmla="*/ 17 h 109"/>
                <a:gd name="T12" fmla="*/ 21 w 255"/>
                <a:gd name="T13" fmla="*/ 25 h 109"/>
                <a:gd name="T14" fmla="*/ 9 w 255"/>
                <a:gd name="T15" fmla="*/ 34 h 109"/>
                <a:gd name="T16" fmla="*/ 1 w 255"/>
                <a:gd name="T17" fmla="*/ 44 h 109"/>
                <a:gd name="T18" fmla="*/ 0 w 255"/>
                <a:gd name="T19" fmla="*/ 50 h 109"/>
                <a:gd name="T20" fmla="*/ 0 w 255"/>
                <a:gd name="T21" fmla="*/ 55 h 109"/>
                <a:gd name="T22" fmla="*/ 0 w 255"/>
                <a:gd name="T23" fmla="*/ 55 h 109"/>
                <a:gd name="T24" fmla="*/ 0 w 255"/>
                <a:gd name="T25" fmla="*/ 61 h 109"/>
                <a:gd name="T26" fmla="*/ 1 w 255"/>
                <a:gd name="T27" fmla="*/ 67 h 109"/>
                <a:gd name="T28" fmla="*/ 9 w 255"/>
                <a:gd name="T29" fmla="*/ 76 h 109"/>
                <a:gd name="T30" fmla="*/ 21 w 255"/>
                <a:gd name="T31" fmla="*/ 86 h 109"/>
                <a:gd name="T32" fmla="*/ 36 w 255"/>
                <a:gd name="T33" fmla="*/ 94 h 109"/>
                <a:gd name="T34" fmla="*/ 55 w 255"/>
                <a:gd name="T35" fmla="*/ 101 h 109"/>
                <a:gd name="T36" fmla="*/ 76 w 255"/>
                <a:gd name="T37" fmla="*/ 105 h 109"/>
                <a:gd name="T38" fmla="*/ 101 w 255"/>
                <a:gd name="T39" fmla="*/ 109 h 109"/>
                <a:gd name="T40" fmla="*/ 126 w 255"/>
                <a:gd name="T41" fmla="*/ 109 h 109"/>
                <a:gd name="T42" fmla="*/ 126 w 255"/>
                <a:gd name="T43" fmla="*/ 109 h 109"/>
                <a:gd name="T44" fmla="*/ 153 w 255"/>
                <a:gd name="T45" fmla="*/ 109 h 109"/>
                <a:gd name="T46" fmla="*/ 176 w 255"/>
                <a:gd name="T47" fmla="*/ 105 h 109"/>
                <a:gd name="T48" fmla="*/ 199 w 255"/>
                <a:gd name="T49" fmla="*/ 101 h 109"/>
                <a:gd name="T50" fmla="*/ 218 w 255"/>
                <a:gd name="T51" fmla="*/ 94 h 109"/>
                <a:gd name="T52" fmla="*/ 234 w 255"/>
                <a:gd name="T53" fmla="*/ 86 h 109"/>
                <a:gd name="T54" fmla="*/ 245 w 255"/>
                <a:gd name="T55" fmla="*/ 76 h 109"/>
                <a:gd name="T56" fmla="*/ 253 w 255"/>
                <a:gd name="T57" fmla="*/ 67 h 109"/>
                <a:gd name="T58" fmla="*/ 255 w 255"/>
                <a:gd name="T59" fmla="*/ 61 h 109"/>
                <a:gd name="T60" fmla="*/ 255 w 255"/>
                <a:gd name="T61" fmla="*/ 55 h 109"/>
                <a:gd name="T62" fmla="*/ 255 w 255"/>
                <a:gd name="T63" fmla="*/ 55 h 109"/>
                <a:gd name="T64" fmla="*/ 255 w 255"/>
                <a:gd name="T65" fmla="*/ 50 h 109"/>
                <a:gd name="T66" fmla="*/ 253 w 255"/>
                <a:gd name="T67" fmla="*/ 44 h 109"/>
                <a:gd name="T68" fmla="*/ 245 w 255"/>
                <a:gd name="T69" fmla="*/ 34 h 109"/>
                <a:gd name="T70" fmla="*/ 234 w 255"/>
                <a:gd name="T71" fmla="*/ 25 h 109"/>
                <a:gd name="T72" fmla="*/ 218 w 255"/>
                <a:gd name="T73" fmla="*/ 17 h 109"/>
                <a:gd name="T74" fmla="*/ 199 w 255"/>
                <a:gd name="T75" fmla="*/ 9 h 109"/>
                <a:gd name="T76" fmla="*/ 176 w 255"/>
                <a:gd name="T77" fmla="*/ 5 h 109"/>
                <a:gd name="T78" fmla="*/ 153 w 255"/>
                <a:gd name="T79" fmla="*/ 2 h 109"/>
                <a:gd name="T80" fmla="*/ 126 w 255"/>
                <a:gd name="T81" fmla="*/ 0 h 109"/>
                <a:gd name="T82" fmla="*/ 126 w 255"/>
                <a:gd name="T8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5" h="109">
                  <a:moveTo>
                    <a:pt x="126" y="0"/>
                  </a:moveTo>
                  <a:lnTo>
                    <a:pt x="126" y="0"/>
                  </a:lnTo>
                  <a:lnTo>
                    <a:pt x="101" y="2"/>
                  </a:lnTo>
                  <a:lnTo>
                    <a:pt x="76" y="5"/>
                  </a:lnTo>
                  <a:lnTo>
                    <a:pt x="55" y="9"/>
                  </a:lnTo>
                  <a:lnTo>
                    <a:pt x="36" y="17"/>
                  </a:lnTo>
                  <a:lnTo>
                    <a:pt x="21" y="25"/>
                  </a:lnTo>
                  <a:lnTo>
                    <a:pt x="9" y="34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1" y="67"/>
                  </a:lnTo>
                  <a:lnTo>
                    <a:pt x="9" y="76"/>
                  </a:lnTo>
                  <a:lnTo>
                    <a:pt x="21" y="86"/>
                  </a:lnTo>
                  <a:lnTo>
                    <a:pt x="36" y="94"/>
                  </a:lnTo>
                  <a:lnTo>
                    <a:pt x="55" y="101"/>
                  </a:lnTo>
                  <a:lnTo>
                    <a:pt x="76" y="105"/>
                  </a:lnTo>
                  <a:lnTo>
                    <a:pt x="101" y="109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53" y="109"/>
                  </a:lnTo>
                  <a:lnTo>
                    <a:pt x="176" y="105"/>
                  </a:lnTo>
                  <a:lnTo>
                    <a:pt x="199" y="101"/>
                  </a:lnTo>
                  <a:lnTo>
                    <a:pt x="218" y="94"/>
                  </a:lnTo>
                  <a:lnTo>
                    <a:pt x="234" y="86"/>
                  </a:lnTo>
                  <a:lnTo>
                    <a:pt x="245" y="76"/>
                  </a:lnTo>
                  <a:lnTo>
                    <a:pt x="253" y="67"/>
                  </a:lnTo>
                  <a:lnTo>
                    <a:pt x="255" y="61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0"/>
                  </a:lnTo>
                  <a:lnTo>
                    <a:pt x="253" y="44"/>
                  </a:lnTo>
                  <a:lnTo>
                    <a:pt x="245" y="34"/>
                  </a:lnTo>
                  <a:lnTo>
                    <a:pt x="234" y="25"/>
                  </a:lnTo>
                  <a:lnTo>
                    <a:pt x="218" y="17"/>
                  </a:lnTo>
                  <a:lnTo>
                    <a:pt x="199" y="9"/>
                  </a:lnTo>
                  <a:lnTo>
                    <a:pt x="176" y="5"/>
                  </a:lnTo>
                  <a:lnTo>
                    <a:pt x="153" y="2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7" name="Freeform 12"/>
            <p:cNvSpPr>
              <a:spLocks/>
            </p:cNvSpPr>
            <p:nvPr/>
          </p:nvSpPr>
          <p:spPr bwMode="auto">
            <a:xfrm>
              <a:off x="5264150" y="1106488"/>
              <a:ext cx="404813" cy="173038"/>
            </a:xfrm>
            <a:custGeom>
              <a:avLst/>
              <a:gdLst>
                <a:gd name="T0" fmla="*/ 126 w 255"/>
                <a:gd name="T1" fmla="*/ 0 h 109"/>
                <a:gd name="T2" fmla="*/ 126 w 255"/>
                <a:gd name="T3" fmla="*/ 0 h 109"/>
                <a:gd name="T4" fmla="*/ 101 w 255"/>
                <a:gd name="T5" fmla="*/ 2 h 109"/>
                <a:gd name="T6" fmla="*/ 76 w 255"/>
                <a:gd name="T7" fmla="*/ 5 h 109"/>
                <a:gd name="T8" fmla="*/ 55 w 255"/>
                <a:gd name="T9" fmla="*/ 9 h 109"/>
                <a:gd name="T10" fmla="*/ 36 w 255"/>
                <a:gd name="T11" fmla="*/ 17 h 109"/>
                <a:gd name="T12" fmla="*/ 21 w 255"/>
                <a:gd name="T13" fmla="*/ 25 h 109"/>
                <a:gd name="T14" fmla="*/ 9 w 255"/>
                <a:gd name="T15" fmla="*/ 34 h 109"/>
                <a:gd name="T16" fmla="*/ 1 w 255"/>
                <a:gd name="T17" fmla="*/ 44 h 109"/>
                <a:gd name="T18" fmla="*/ 0 w 255"/>
                <a:gd name="T19" fmla="*/ 50 h 109"/>
                <a:gd name="T20" fmla="*/ 0 w 255"/>
                <a:gd name="T21" fmla="*/ 55 h 109"/>
                <a:gd name="T22" fmla="*/ 0 w 255"/>
                <a:gd name="T23" fmla="*/ 55 h 109"/>
                <a:gd name="T24" fmla="*/ 0 w 255"/>
                <a:gd name="T25" fmla="*/ 61 h 109"/>
                <a:gd name="T26" fmla="*/ 1 w 255"/>
                <a:gd name="T27" fmla="*/ 67 h 109"/>
                <a:gd name="T28" fmla="*/ 9 w 255"/>
                <a:gd name="T29" fmla="*/ 76 h 109"/>
                <a:gd name="T30" fmla="*/ 21 w 255"/>
                <a:gd name="T31" fmla="*/ 86 h 109"/>
                <a:gd name="T32" fmla="*/ 36 w 255"/>
                <a:gd name="T33" fmla="*/ 94 h 109"/>
                <a:gd name="T34" fmla="*/ 55 w 255"/>
                <a:gd name="T35" fmla="*/ 101 h 109"/>
                <a:gd name="T36" fmla="*/ 76 w 255"/>
                <a:gd name="T37" fmla="*/ 105 h 109"/>
                <a:gd name="T38" fmla="*/ 101 w 255"/>
                <a:gd name="T39" fmla="*/ 109 h 109"/>
                <a:gd name="T40" fmla="*/ 126 w 255"/>
                <a:gd name="T41" fmla="*/ 109 h 109"/>
                <a:gd name="T42" fmla="*/ 126 w 255"/>
                <a:gd name="T43" fmla="*/ 109 h 109"/>
                <a:gd name="T44" fmla="*/ 153 w 255"/>
                <a:gd name="T45" fmla="*/ 109 h 109"/>
                <a:gd name="T46" fmla="*/ 176 w 255"/>
                <a:gd name="T47" fmla="*/ 105 h 109"/>
                <a:gd name="T48" fmla="*/ 199 w 255"/>
                <a:gd name="T49" fmla="*/ 101 h 109"/>
                <a:gd name="T50" fmla="*/ 218 w 255"/>
                <a:gd name="T51" fmla="*/ 94 h 109"/>
                <a:gd name="T52" fmla="*/ 234 w 255"/>
                <a:gd name="T53" fmla="*/ 86 h 109"/>
                <a:gd name="T54" fmla="*/ 245 w 255"/>
                <a:gd name="T55" fmla="*/ 76 h 109"/>
                <a:gd name="T56" fmla="*/ 253 w 255"/>
                <a:gd name="T57" fmla="*/ 67 h 109"/>
                <a:gd name="T58" fmla="*/ 255 w 255"/>
                <a:gd name="T59" fmla="*/ 61 h 109"/>
                <a:gd name="T60" fmla="*/ 255 w 255"/>
                <a:gd name="T61" fmla="*/ 55 h 109"/>
                <a:gd name="T62" fmla="*/ 255 w 255"/>
                <a:gd name="T63" fmla="*/ 55 h 109"/>
                <a:gd name="T64" fmla="*/ 255 w 255"/>
                <a:gd name="T65" fmla="*/ 50 h 109"/>
                <a:gd name="T66" fmla="*/ 253 w 255"/>
                <a:gd name="T67" fmla="*/ 44 h 109"/>
                <a:gd name="T68" fmla="*/ 245 w 255"/>
                <a:gd name="T69" fmla="*/ 34 h 109"/>
                <a:gd name="T70" fmla="*/ 234 w 255"/>
                <a:gd name="T71" fmla="*/ 25 h 109"/>
                <a:gd name="T72" fmla="*/ 218 w 255"/>
                <a:gd name="T73" fmla="*/ 17 h 109"/>
                <a:gd name="T74" fmla="*/ 199 w 255"/>
                <a:gd name="T75" fmla="*/ 9 h 109"/>
                <a:gd name="T76" fmla="*/ 176 w 255"/>
                <a:gd name="T77" fmla="*/ 5 h 109"/>
                <a:gd name="T78" fmla="*/ 153 w 255"/>
                <a:gd name="T79" fmla="*/ 2 h 109"/>
                <a:gd name="T80" fmla="*/ 126 w 255"/>
                <a:gd name="T8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5" h="109">
                  <a:moveTo>
                    <a:pt x="126" y="0"/>
                  </a:moveTo>
                  <a:lnTo>
                    <a:pt x="126" y="0"/>
                  </a:lnTo>
                  <a:lnTo>
                    <a:pt x="101" y="2"/>
                  </a:lnTo>
                  <a:lnTo>
                    <a:pt x="76" y="5"/>
                  </a:lnTo>
                  <a:lnTo>
                    <a:pt x="55" y="9"/>
                  </a:lnTo>
                  <a:lnTo>
                    <a:pt x="36" y="17"/>
                  </a:lnTo>
                  <a:lnTo>
                    <a:pt x="21" y="25"/>
                  </a:lnTo>
                  <a:lnTo>
                    <a:pt x="9" y="34"/>
                  </a:lnTo>
                  <a:lnTo>
                    <a:pt x="1" y="44"/>
                  </a:lnTo>
                  <a:lnTo>
                    <a:pt x="0" y="50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1" y="67"/>
                  </a:lnTo>
                  <a:lnTo>
                    <a:pt x="9" y="76"/>
                  </a:lnTo>
                  <a:lnTo>
                    <a:pt x="21" y="86"/>
                  </a:lnTo>
                  <a:lnTo>
                    <a:pt x="36" y="94"/>
                  </a:lnTo>
                  <a:lnTo>
                    <a:pt x="55" y="101"/>
                  </a:lnTo>
                  <a:lnTo>
                    <a:pt x="76" y="105"/>
                  </a:lnTo>
                  <a:lnTo>
                    <a:pt x="101" y="109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53" y="109"/>
                  </a:lnTo>
                  <a:lnTo>
                    <a:pt x="176" y="105"/>
                  </a:lnTo>
                  <a:lnTo>
                    <a:pt x="199" y="101"/>
                  </a:lnTo>
                  <a:lnTo>
                    <a:pt x="218" y="94"/>
                  </a:lnTo>
                  <a:lnTo>
                    <a:pt x="234" y="86"/>
                  </a:lnTo>
                  <a:lnTo>
                    <a:pt x="245" y="76"/>
                  </a:lnTo>
                  <a:lnTo>
                    <a:pt x="253" y="67"/>
                  </a:lnTo>
                  <a:lnTo>
                    <a:pt x="255" y="61"/>
                  </a:lnTo>
                  <a:lnTo>
                    <a:pt x="255" y="55"/>
                  </a:lnTo>
                  <a:lnTo>
                    <a:pt x="255" y="55"/>
                  </a:lnTo>
                  <a:lnTo>
                    <a:pt x="255" y="50"/>
                  </a:lnTo>
                  <a:lnTo>
                    <a:pt x="253" y="44"/>
                  </a:lnTo>
                  <a:lnTo>
                    <a:pt x="245" y="34"/>
                  </a:lnTo>
                  <a:lnTo>
                    <a:pt x="234" y="25"/>
                  </a:lnTo>
                  <a:lnTo>
                    <a:pt x="218" y="17"/>
                  </a:lnTo>
                  <a:lnTo>
                    <a:pt x="199" y="9"/>
                  </a:lnTo>
                  <a:lnTo>
                    <a:pt x="176" y="5"/>
                  </a:lnTo>
                  <a:lnTo>
                    <a:pt x="153" y="2"/>
                  </a:lnTo>
                  <a:lnTo>
                    <a:pt x="1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8" name="Freeform 13"/>
            <p:cNvSpPr>
              <a:spLocks/>
            </p:cNvSpPr>
            <p:nvPr/>
          </p:nvSpPr>
          <p:spPr bwMode="auto">
            <a:xfrm>
              <a:off x="4999038" y="1495425"/>
              <a:ext cx="407988" cy="177800"/>
            </a:xfrm>
            <a:custGeom>
              <a:avLst/>
              <a:gdLst>
                <a:gd name="T0" fmla="*/ 128 w 257"/>
                <a:gd name="T1" fmla="*/ 0 h 112"/>
                <a:gd name="T2" fmla="*/ 128 w 257"/>
                <a:gd name="T3" fmla="*/ 0 h 112"/>
                <a:gd name="T4" fmla="*/ 101 w 257"/>
                <a:gd name="T5" fmla="*/ 2 h 112"/>
                <a:gd name="T6" fmla="*/ 78 w 257"/>
                <a:gd name="T7" fmla="*/ 6 h 112"/>
                <a:gd name="T8" fmla="*/ 55 w 257"/>
                <a:gd name="T9" fmla="*/ 10 h 112"/>
                <a:gd name="T10" fmla="*/ 36 w 257"/>
                <a:gd name="T11" fmla="*/ 18 h 112"/>
                <a:gd name="T12" fmla="*/ 21 w 257"/>
                <a:gd name="T13" fmla="*/ 25 h 112"/>
                <a:gd name="T14" fmla="*/ 9 w 257"/>
                <a:gd name="T15" fmla="*/ 35 h 112"/>
                <a:gd name="T16" fmla="*/ 1 w 257"/>
                <a:gd name="T17" fmla="*/ 45 h 112"/>
                <a:gd name="T18" fmla="*/ 0 w 257"/>
                <a:gd name="T19" fmla="*/ 50 h 112"/>
                <a:gd name="T20" fmla="*/ 0 w 257"/>
                <a:gd name="T21" fmla="*/ 56 h 112"/>
                <a:gd name="T22" fmla="*/ 0 w 257"/>
                <a:gd name="T23" fmla="*/ 56 h 112"/>
                <a:gd name="T24" fmla="*/ 0 w 257"/>
                <a:gd name="T25" fmla="*/ 62 h 112"/>
                <a:gd name="T26" fmla="*/ 1 w 257"/>
                <a:gd name="T27" fmla="*/ 68 h 112"/>
                <a:gd name="T28" fmla="*/ 9 w 257"/>
                <a:gd name="T29" fmla="*/ 77 h 112"/>
                <a:gd name="T30" fmla="*/ 21 w 257"/>
                <a:gd name="T31" fmla="*/ 87 h 112"/>
                <a:gd name="T32" fmla="*/ 36 w 257"/>
                <a:gd name="T33" fmla="*/ 94 h 112"/>
                <a:gd name="T34" fmla="*/ 55 w 257"/>
                <a:gd name="T35" fmla="*/ 102 h 112"/>
                <a:gd name="T36" fmla="*/ 78 w 257"/>
                <a:gd name="T37" fmla="*/ 106 h 112"/>
                <a:gd name="T38" fmla="*/ 101 w 257"/>
                <a:gd name="T39" fmla="*/ 110 h 112"/>
                <a:gd name="T40" fmla="*/ 128 w 257"/>
                <a:gd name="T41" fmla="*/ 112 h 112"/>
                <a:gd name="T42" fmla="*/ 128 w 257"/>
                <a:gd name="T43" fmla="*/ 112 h 112"/>
                <a:gd name="T44" fmla="*/ 153 w 257"/>
                <a:gd name="T45" fmla="*/ 110 h 112"/>
                <a:gd name="T46" fmla="*/ 178 w 257"/>
                <a:gd name="T47" fmla="*/ 106 h 112"/>
                <a:gd name="T48" fmla="*/ 199 w 257"/>
                <a:gd name="T49" fmla="*/ 102 h 112"/>
                <a:gd name="T50" fmla="*/ 218 w 257"/>
                <a:gd name="T51" fmla="*/ 94 h 112"/>
                <a:gd name="T52" fmla="*/ 234 w 257"/>
                <a:gd name="T53" fmla="*/ 87 h 112"/>
                <a:gd name="T54" fmla="*/ 247 w 257"/>
                <a:gd name="T55" fmla="*/ 77 h 112"/>
                <a:gd name="T56" fmla="*/ 253 w 257"/>
                <a:gd name="T57" fmla="*/ 68 h 112"/>
                <a:gd name="T58" fmla="*/ 255 w 257"/>
                <a:gd name="T59" fmla="*/ 62 h 112"/>
                <a:gd name="T60" fmla="*/ 257 w 257"/>
                <a:gd name="T61" fmla="*/ 56 h 112"/>
                <a:gd name="T62" fmla="*/ 257 w 257"/>
                <a:gd name="T63" fmla="*/ 56 h 112"/>
                <a:gd name="T64" fmla="*/ 255 w 257"/>
                <a:gd name="T65" fmla="*/ 50 h 112"/>
                <a:gd name="T66" fmla="*/ 253 w 257"/>
                <a:gd name="T67" fmla="*/ 45 h 112"/>
                <a:gd name="T68" fmla="*/ 247 w 257"/>
                <a:gd name="T69" fmla="*/ 35 h 112"/>
                <a:gd name="T70" fmla="*/ 234 w 257"/>
                <a:gd name="T71" fmla="*/ 25 h 112"/>
                <a:gd name="T72" fmla="*/ 218 w 257"/>
                <a:gd name="T73" fmla="*/ 18 h 112"/>
                <a:gd name="T74" fmla="*/ 199 w 257"/>
                <a:gd name="T75" fmla="*/ 10 h 112"/>
                <a:gd name="T76" fmla="*/ 178 w 257"/>
                <a:gd name="T77" fmla="*/ 6 h 112"/>
                <a:gd name="T78" fmla="*/ 153 w 257"/>
                <a:gd name="T79" fmla="*/ 2 h 112"/>
                <a:gd name="T80" fmla="*/ 128 w 257"/>
                <a:gd name="T81" fmla="*/ 0 h 112"/>
                <a:gd name="T82" fmla="*/ 128 w 257"/>
                <a:gd name="T8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7" h="112">
                  <a:moveTo>
                    <a:pt x="128" y="0"/>
                  </a:moveTo>
                  <a:lnTo>
                    <a:pt x="128" y="0"/>
                  </a:lnTo>
                  <a:lnTo>
                    <a:pt x="101" y="2"/>
                  </a:lnTo>
                  <a:lnTo>
                    <a:pt x="78" y="6"/>
                  </a:lnTo>
                  <a:lnTo>
                    <a:pt x="55" y="10"/>
                  </a:lnTo>
                  <a:lnTo>
                    <a:pt x="36" y="18"/>
                  </a:lnTo>
                  <a:lnTo>
                    <a:pt x="21" y="25"/>
                  </a:lnTo>
                  <a:lnTo>
                    <a:pt x="9" y="35"/>
                  </a:lnTo>
                  <a:lnTo>
                    <a:pt x="1" y="45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1" y="68"/>
                  </a:lnTo>
                  <a:lnTo>
                    <a:pt x="9" y="77"/>
                  </a:lnTo>
                  <a:lnTo>
                    <a:pt x="21" y="87"/>
                  </a:lnTo>
                  <a:lnTo>
                    <a:pt x="36" y="94"/>
                  </a:lnTo>
                  <a:lnTo>
                    <a:pt x="55" y="102"/>
                  </a:lnTo>
                  <a:lnTo>
                    <a:pt x="78" y="106"/>
                  </a:lnTo>
                  <a:lnTo>
                    <a:pt x="101" y="110"/>
                  </a:lnTo>
                  <a:lnTo>
                    <a:pt x="128" y="112"/>
                  </a:lnTo>
                  <a:lnTo>
                    <a:pt x="128" y="112"/>
                  </a:lnTo>
                  <a:lnTo>
                    <a:pt x="153" y="110"/>
                  </a:lnTo>
                  <a:lnTo>
                    <a:pt x="178" y="106"/>
                  </a:lnTo>
                  <a:lnTo>
                    <a:pt x="199" y="102"/>
                  </a:lnTo>
                  <a:lnTo>
                    <a:pt x="218" y="94"/>
                  </a:lnTo>
                  <a:lnTo>
                    <a:pt x="234" y="87"/>
                  </a:lnTo>
                  <a:lnTo>
                    <a:pt x="247" y="77"/>
                  </a:lnTo>
                  <a:lnTo>
                    <a:pt x="253" y="68"/>
                  </a:lnTo>
                  <a:lnTo>
                    <a:pt x="255" y="62"/>
                  </a:lnTo>
                  <a:lnTo>
                    <a:pt x="257" y="56"/>
                  </a:lnTo>
                  <a:lnTo>
                    <a:pt x="257" y="56"/>
                  </a:lnTo>
                  <a:lnTo>
                    <a:pt x="255" y="50"/>
                  </a:lnTo>
                  <a:lnTo>
                    <a:pt x="253" y="45"/>
                  </a:lnTo>
                  <a:lnTo>
                    <a:pt x="247" y="35"/>
                  </a:lnTo>
                  <a:lnTo>
                    <a:pt x="234" y="25"/>
                  </a:lnTo>
                  <a:lnTo>
                    <a:pt x="218" y="18"/>
                  </a:lnTo>
                  <a:lnTo>
                    <a:pt x="199" y="10"/>
                  </a:lnTo>
                  <a:lnTo>
                    <a:pt x="178" y="6"/>
                  </a:lnTo>
                  <a:lnTo>
                    <a:pt x="153" y="2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9" name="Freeform 14"/>
            <p:cNvSpPr>
              <a:spLocks/>
            </p:cNvSpPr>
            <p:nvPr/>
          </p:nvSpPr>
          <p:spPr bwMode="auto">
            <a:xfrm>
              <a:off x="4999038" y="1495425"/>
              <a:ext cx="407988" cy="177800"/>
            </a:xfrm>
            <a:custGeom>
              <a:avLst/>
              <a:gdLst>
                <a:gd name="T0" fmla="*/ 128 w 257"/>
                <a:gd name="T1" fmla="*/ 0 h 112"/>
                <a:gd name="T2" fmla="*/ 128 w 257"/>
                <a:gd name="T3" fmla="*/ 0 h 112"/>
                <a:gd name="T4" fmla="*/ 101 w 257"/>
                <a:gd name="T5" fmla="*/ 2 h 112"/>
                <a:gd name="T6" fmla="*/ 78 w 257"/>
                <a:gd name="T7" fmla="*/ 6 h 112"/>
                <a:gd name="T8" fmla="*/ 55 w 257"/>
                <a:gd name="T9" fmla="*/ 10 h 112"/>
                <a:gd name="T10" fmla="*/ 36 w 257"/>
                <a:gd name="T11" fmla="*/ 18 h 112"/>
                <a:gd name="T12" fmla="*/ 21 w 257"/>
                <a:gd name="T13" fmla="*/ 25 h 112"/>
                <a:gd name="T14" fmla="*/ 9 w 257"/>
                <a:gd name="T15" fmla="*/ 35 h 112"/>
                <a:gd name="T16" fmla="*/ 1 w 257"/>
                <a:gd name="T17" fmla="*/ 45 h 112"/>
                <a:gd name="T18" fmla="*/ 0 w 257"/>
                <a:gd name="T19" fmla="*/ 50 h 112"/>
                <a:gd name="T20" fmla="*/ 0 w 257"/>
                <a:gd name="T21" fmla="*/ 56 h 112"/>
                <a:gd name="T22" fmla="*/ 0 w 257"/>
                <a:gd name="T23" fmla="*/ 56 h 112"/>
                <a:gd name="T24" fmla="*/ 0 w 257"/>
                <a:gd name="T25" fmla="*/ 62 h 112"/>
                <a:gd name="T26" fmla="*/ 1 w 257"/>
                <a:gd name="T27" fmla="*/ 68 h 112"/>
                <a:gd name="T28" fmla="*/ 9 w 257"/>
                <a:gd name="T29" fmla="*/ 77 h 112"/>
                <a:gd name="T30" fmla="*/ 21 w 257"/>
                <a:gd name="T31" fmla="*/ 87 h 112"/>
                <a:gd name="T32" fmla="*/ 36 w 257"/>
                <a:gd name="T33" fmla="*/ 94 h 112"/>
                <a:gd name="T34" fmla="*/ 55 w 257"/>
                <a:gd name="T35" fmla="*/ 102 h 112"/>
                <a:gd name="T36" fmla="*/ 78 w 257"/>
                <a:gd name="T37" fmla="*/ 106 h 112"/>
                <a:gd name="T38" fmla="*/ 101 w 257"/>
                <a:gd name="T39" fmla="*/ 110 h 112"/>
                <a:gd name="T40" fmla="*/ 128 w 257"/>
                <a:gd name="T41" fmla="*/ 112 h 112"/>
                <a:gd name="T42" fmla="*/ 128 w 257"/>
                <a:gd name="T43" fmla="*/ 112 h 112"/>
                <a:gd name="T44" fmla="*/ 153 w 257"/>
                <a:gd name="T45" fmla="*/ 110 h 112"/>
                <a:gd name="T46" fmla="*/ 178 w 257"/>
                <a:gd name="T47" fmla="*/ 106 h 112"/>
                <a:gd name="T48" fmla="*/ 199 w 257"/>
                <a:gd name="T49" fmla="*/ 102 h 112"/>
                <a:gd name="T50" fmla="*/ 218 w 257"/>
                <a:gd name="T51" fmla="*/ 94 h 112"/>
                <a:gd name="T52" fmla="*/ 234 w 257"/>
                <a:gd name="T53" fmla="*/ 87 h 112"/>
                <a:gd name="T54" fmla="*/ 247 w 257"/>
                <a:gd name="T55" fmla="*/ 77 h 112"/>
                <a:gd name="T56" fmla="*/ 253 w 257"/>
                <a:gd name="T57" fmla="*/ 68 h 112"/>
                <a:gd name="T58" fmla="*/ 255 w 257"/>
                <a:gd name="T59" fmla="*/ 62 h 112"/>
                <a:gd name="T60" fmla="*/ 257 w 257"/>
                <a:gd name="T61" fmla="*/ 56 h 112"/>
                <a:gd name="T62" fmla="*/ 257 w 257"/>
                <a:gd name="T63" fmla="*/ 56 h 112"/>
                <a:gd name="T64" fmla="*/ 255 w 257"/>
                <a:gd name="T65" fmla="*/ 50 h 112"/>
                <a:gd name="T66" fmla="*/ 253 w 257"/>
                <a:gd name="T67" fmla="*/ 45 h 112"/>
                <a:gd name="T68" fmla="*/ 247 w 257"/>
                <a:gd name="T69" fmla="*/ 35 h 112"/>
                <a:gd name="T70" fmla="*/ 234 w 257"/>
                <a:gd name="T71" fmla="*/ 25 h 112"/>
                <a:gd name="T72" fmla="*/ 218 w 257"/>
                <a:gd name="T73" fmla="*/ 18 h 112"/>
                <a:gd name="T74" fmla="*/ 199 w 257"/>
                <a:gd name="T75" fmla="*/ 10 h 112"/>
                <a:gd name="T76" fmla="*/ 178 w 257"/>
                <a:gd name="T77" fmla="*/ 6 h 112"/>
                <a:gd name="T78" fmla="*/ 153 w 257"/>
                <a:gd name="T79" fmla="*/ 2 h 112"/>
                <a:gd name="T80" fmla="*/ 128 w 257"/>
                <a:gd name="T8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7" h="112">
                  <a:moveTo>
                    <a:pt x="128" y="0"/>
                  </a:moveTo>
                  <a:lnTo>
                    <a:pt x="128" y="0"/>
                  </a:lnTo>
                  <a:lnTo>
                    <a:pt x="101" y="2"/>
                  </a:lnTo>
                  <a:lnTo>
                    <a:pt x="78" y="6"/>
                  </a:lnTo>
                  <a:lnTo>
                    <a:pt x="55" y="10"/>
                  </a:lnTo>
                  <a:lnTo>
                    <a:pt x="36" y="18"/>
                  </a:lnTo>
                  <a:lnTo>
                    <a:pt x="21" y="25"/>
                  </a:lnTo>
                  <a:lnTo>
                    <a:pt x="9" y="35"/>
                  </a:lnTo>
                  <a:lnTo>
                    <a:pt x="1" y="45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1" y="68"/>
                  </a:lnTo>
                  <a:lnTo>
                    <a:pt x="9" y="77"/>
                  </a:lnTo>
                  <a:lnTo>
                    <a:pt x="21" y="87"/>
                  </a:lnTo>
                  <a:lnTo>
                    <a:pt x="36" y="94"/>
                  </a:lnTo>
                  <a:lnTo>
                    <a:pt x="55" y="102"/>
                  </a:lnTo>
                  <a:lnTo>
                    <a:pt x="78" y="106"/>
                  </a:lnTo>
                  <a:lnTo>
                    <a:pt x="101" y="110"/>
                  </a:lnTo>
                  <a:lnTo>
                    <a:pt x="128" y="112"/>
                  </a:lnTo>
                  <a:lnTo>
                    <a:pt x="128" y="112"/>
                  </a:lnTo>
                  <a:lnTo>
                    <a:pt x="153" y="110"/>
                  </a:lnTo>
                  <a:lnTo>
                    <a:pt x="178" y="106"/>
                  </a:lnTo>
                  <a:lnTo>
                    <a:pt x="199" y="102"/>
                  </a:lnTo>
                  <a:lnTo>
                    <a:pt x="218" y="94"/>
                  </a:lnTo>
                  <a:lnTo>
                    <a:pt x="234" y="87"/>
                  </a:lnTo>
                  <a:lnTo>
                    <a:pt x="247" y="77"/>
                  </a:lnTo>
                  <a:lnTo>
                    <a:pt x="253" y="68"/>
                  </a:lnTo>
                  <a:lnTo>
                    <a:pt x="255" y="62"/>
                  </a:lnTo>
                  <a:lnTo>
                    <a:pt x="257" y="56"/>
                  </a:lnTo>
                  <a:lnTo>
                    <a:pt x="257" y="56"/>
                  </a:lnTo>
                  <a:lnTo>
                    <a:pt x="255" y="50"/>
                  </a:lnTo>
                  <a:lnTo>
                    <a:pt x="253" y="45"/>
                  </a:lnTo>
                  <a:lnTo>
                    <a:pt x="247" y="35"/>
                  </a:lnTo>
                  <a:lnTo>
                    <a:pt x="234" y="25"/>
                  </a:lnTo>
                  <a:lnTo>
                    <a:pt x="218" y="18"/>
                  </a:lnTo>
                  <a:lnTo>
                    <a:pt x="199" y="10"/>
                  </a:lnTo>
                  <a:lnTo>
                    <a:pt x="178" y="6"/>
                  </a:lnTo>
                  <a:lnTo>
                    <a:pt x="153" y="2"/>
                  </a:lnTo>
                  <a:lnTo>
                    <a:pt x="12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0" name="Freeform 15"/>
            <p:cNvSpPr>
              <a:spLocks/>
            </p:cNvSpPr>
            <p:nvPr/>
          </p:nvSpPr>
          <p:spPr bwMode="auto">
            <a:xfrm>
              <a:off x="5308600" y="1341438"/>
              <a:ext cx="409575" cy="173038"/>
            </a:xfrm>
            <a:custGeom>
              <a:avLst/>
              <a:gdLst>
                <a:gd name="T0" fmla="*/ 129 w 258"/>
                <a:gd name="T1" fmla="*/ 0 h 109"/>
                <a:gd name="T2" fmla="*/ 129 w 258"/>
                <a:gd name="T3" fmla="*/ 0 h 109"/>
                <a:gd name="T4" fmla="*/ 104 w 258"/>
                <a:gd name="T5" fmla="*/ 1 h 109"/>
                <a:gd name="T6" fmla="*/ 79 w 258"/>
                <a:gd name="T7" fmla="*/ 3 h 109"/>
                <a:gd name="T8" fmla="*/ 58 w 258"/>
                <a:gd name="T9" fmla="*/ 9 h 109"/>
                <a:gd name="T10" fmla="*/ 39 w 258"/>
                <a:gd name="T11" fmla="*/ 15 h 109"/>
                <a:gd name="T12" fmla="*/ 23 w 258"/>
                <a:gd name="T13" fmla="*/ 24 h 109"/>
                <a:gd name="T14" fmla="*/ 10 w 258"/>
                <a:gd name="T15" fmla="*/ 34 h 109"/>
                <a:gd name="T16" fmla="*/ 2 w 258"/>
                <a:gd name="T17" fmla="*/ 44 h 109"/>
                <a:gd name="T18" fmla="*/ 0 w 258"/>
                <a:gd name="T19" fmla="*/ 49 h 109"/>
                <a:gd name="T20" fmla="*/ 0 w 258"/>
                <a:gd name="T21" fmla="*/ 55 h 109"/>
                <a:gd name="T22" fmla="*/ 0 w 258"/>
                <a:gd name="T23" fmla="*/ 55 h 109"/>
                <a:gd name="T24" fmla="*/ 0 w 258"/>
                <a:gd name="T25" fmla="*/ 61 h 109"/>
                <a:gd name="T26" fmla="*/ 2 w 258"/>
                <a:gd name="T27" fmla="*/ 65 h 109"/>
                <a:gd name="T28" fmla="*/ 10 w 258"/>
                <a:gd name="T29" fmla="*/ 76 h 109"/>
                <a:gd name="T30" fmla="*/ 23 w 258"/>
                <a:gd name="T31" fmla="*/ 86 h 109"/>
                <a:gd name="T32" fmla="*/ 39 w 258"/>
                <a:gd name="T33" fmla="*/ 94 h 109"/>
                <a:gd name="T34" fmla="*/ 58 w 258"/>
                <a:gd name="T35" fmla="*/ 99 h 109"/>
                <a:gd name="T36" fmla="*/ 79 w 258"/>
                <a:gd name="T37" fmla="*/ 105 h 109"/>
                <a:gd name="T38" fmla="*/ 104 w 258"/>
                <a:gd name="T39" fmla="*/ 109 h 109"/>
                <a:gd name="T40" fmla="*/ 129 w 258"/>
                <a:gd name="T41" fmla="*/ 109 h 109"/>
                <a:gd name="T42" fmla="*/ 129 w 258"/>
                <a:gd name="T43" fmla="*/ 109 h 109"/>
                <a:gd name="T44" fmla="*/ 154 w 258"/>
                <a:gd name="T45" fmla="*/ 109 h 109"/>
                <a:gd name="T46" fmla="*/ 179 w 258"/>
                <a:gd name="T47" fmla="*/ 105 h 109"/>
                <a:gd name="T48" fmla="*/ 200 w 258"/>
                <a:gd name="T49" fmla="*/ 99 h 109"/>
                <a:gd name="T50" fmla="*/ 219 w 258"/>
                <a:gd name="T51" fmla="*/ 94 h 109"/>
                <a:gd name="T52" fmla="*/ 235 w 258"/>
                <a:gd name="T53" fmla="*/ 86 h 109"/>
                <a:gd name="T54" fmla="*/ 248 w 258"/>
                <a:gd name="T55" fmla="*/ 76 h 109"/>
                <a:gd name="T56" fmla="*/ 254 w 258"/>
                <a:gd name="T57" fmla="*/ 65 h 109"/>
                <a:gd name="T58" fmla="*/ 256 w 258"/>
                <a:gd name="T59" fmla="*/ 61 h 109"/>
                <a:gd name="T60" fmla="*/ 258 w 258"/>
                <a:gd name="T61" fmla="*/ 55 h 109"/>
                <a:gd name="T62" fmla="*/ 258 w 258"/>
                <a:gd name="T63" fmla="*/ 55 h 109"/>
                <a:gd name="T64" fmla="*/ 256 w 258"/>
                <a:gd name="T65" fmla="*/ 49 h 109"/>
                <a:gd name="T66" fmla="*/ 254 w 258"/>
                <a:gd name="T67" fmla="*/ 44 h 109"/>
                <a:gd name="T68" fmla="*/ 248 w 258"/>
                <a:gd name="T69" fmla="*/ 34 h 109"/>
                <a:gd name="T70" fmla="*/ 235 w 258"/>
                <a:gd name="T71" fmla="*/ 24 h 109"/>
                <a:gd name="T72" fmla="*/ 219 w 258"/>
                <a:gd name="T73" fmla="*/ 15 h 109"/>
                <a:gd name="T74" fmla="*/ 200 w 258"/>
                <a:gd name="T75" fmla="*/ 9 h 109"/>
                <a:gd name="T76" fmla="*/ 179 w 258"/>
                <a:gd name="T77" fmla="*/ 3 h 109"/>
                <a:gd name="T78" fmla="*/ 154 w 258"/>
                <a:gd name="T79" fmla="*/ 1 h 109"/>
                <a:gd name="T80" fmla="*/ 129 w 258"/>
                <a:gd name="T81" fmla="*/ 0 h 109"/>
                <a:gd name="T82" fmla="*/ 129 w 258"/>
                <a:gd name="T83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8" h="109">
                  <a:moveTo>
                    <a:pt x="129" y="0"/>
                  </a:moveTo>
                  <a:lnTo>
                    <a:pt x="129" y="0"/>
                  </a:lnTo>
                  <a:lnTo>
                    <a:pt x="104" y="1"/>
                  </a:lnTo>
                  <a:lnTo>
                    <a:pt x="79" y="3"/>
                  </a:lnTo>
                  <a:lnTo>
                    <a:pt x="58" y="9"/>
                  </a:lnTo>
                  <a:lnTo>
                    <a:pt x="39" y="15"/>
                  </a:lnTo>
                  <a:lnTo>
                    <a:pt x="23" y="24"/>
                  </a:lnTo>
                  <a:lnTo>
                    <a:pt x="10" y="34"/>
                  </a:lnTo>
                  <a:lnTo>
                    <a:pt x="2" y="44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10" y="76"/>
                  </a:lnTo>
                  <a:lnTo>
                    <a:pt x="23" y="86"/>
                  </a:lnTo>
                  <a:lnTo>
                    <a:pt x="39" y="94"/>
                  </a:lnTo>
                  <a:lnTo>
                    <a:pt x="58" y="99"/>
                  </a:lnTo>
                  <a:lnTo>
                    <a:pt x="79" y="105"/>
                  </a:lnTo>
                  <a:lnTo>
                    <a:pt x="104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54" y="109"/>
                  </a:lnTo>
                  <a:lnTo>
                    <a:pt x="179" y="105"/>
                  </a:lnTo>
                  <a:lnTo>
                    <a:pt x="200" y="99"/>
                  </a:lnTo>
                  <a:lnTo>
                    <a:pt x="219" y="94"/>
                  </a:lnTo>
                  <a:lnTo>
                    <a:pt x="235" y="86"/>
                  </a:lnTo>
                  <a:lnTo>
                    <a:pt x="248" y="76"/>
                  </a:lnTo>
                  <a:lnTo>
                    <a:pt x="254" y="65"/>
                  </a:lnTo>
                  <a:lnTo>
                    <a:pt x="256" y="61"/>
                  </a:lnTo>
                  <a:lnTo>
                    <a:pt x="258" y="55"/>
                  </a:lnTo>
                  <a:lnTo>
                    <a:pt x="258" y="55"/>
                  </a:lnTo>
                  <a:lnTo>
                    <a:pt x="256" y="49"/>
                  </a:lnTo>
                  <a:lnTo>
                    <a:pt x="254" y="44"/>
                  </a:lnTo>
                  <a:lnTo>
                    <a:pt x="248" y="34"/>
                  </a:lnTo>
                  <a:lnTo>
                    <a:pt x="235" y="24"/>
                  </a:lnTo>
                  <a:lnTo>
                    <a:pt x="219" y="15"/>
                  </a:lnTo>
                  <a:lnTo>
                    <a:pt x="200" y="9"/>
                  </a:lnTo>
                  <a:lnTo>
                    <a:pt x="179" y="3"/>
                  </a:lnTo>
                  <a:lnTo>
                    <a:pt x="154" y="1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1" name="Freeform 16"/>
            <p:cNvSpPr>
              <a:spLocks/>
            </p:cNvSpPr>
            <p:nvPr/>
          </p:nvSpPr>
          <p:spPr bwMode="auto">
            <a:xfrm>
              <a:off x="5308600" y="1341438"/>
              <a:ext cx="409575" cy="173038"/>
            </a:xfrm>
            <a:custGeom>
              <a:avLst/>
              <a:gdLst>
                <a:gd name="T0" fmla="*/ 129 w 258"/>
                <a:gd name="T1" fmla="*/ 0 h 109"/>
                <a:gd name="T2" fmla="*/ 129 w 258"/>
                <a:gd name="T3" fmla="*/ 0 h 109"/>
                <a:gd name="T4" fmla="*/ 104 w 258"/>
                <a:gd name="T5" fmla="*/ 1 h 109"/>
                <a:gd name="T6" fmla="*/ 79 w 258"/>
                <a:gd name="T7" fmla="*/ 3 h 109"/>
                <a:gd name="T8" fmla="*/ 58 w 258"/>
                <a:gd name="T9" fmla="*/ 9 h 109"/>
                <a:gd name="T10" fmla="*/ 39 w 258"/>
                <a:gd name="T11" fmla="*/ 15 h 109"/>
                <a:gd name="T12" fmla="*/ 23 w 258"/>
                <a:gd name="T13" fmla="*/ 24 h 109"/>
                <a:gd name="T14" fmla="*/ 10 w 258"/>
                <a:gd name="T15" fmla="*/ 34 h 109"/>
                <a:gd name="T16" fmla="*/ 2 w 258"/>
                <a:gd name="T17" fmla="*/ 44 h 109"/>
                <a:gd name="T18" fmla="*/ 0 w 258"/>
                <a:gd name="T19" fmla="*/ 49 h 109"/>
                <a:gd name="T20" fmla="*/ 0 w 258"/>
                <a:gd name="T21" fmla="*/ 55 h 109"/>
                <a:gd name="T22" fmla="*/ 0 w 258"/>
                <a:gd name="T23" fmla="*/ 55 h 109"/>
                <a:gd name="T24" fmla="*/ 0 w 258"/>
                <a:gd name="T25" fmla="*/ 61 h 109"/>
                <a:gd name="T26" fmla="*/ 2 w 258"/>
                <a:gd name="T27" fmla="*/ 65 h 109"/>
                <a:gd name="T28" fmla="*/ 10 w 258"/>
                <a:gd name="T29" fmla="*/ 76 h 109"/>
                <a:gd name="T30" fmla="*/ 23 w 258"/>
                <a:gd name="T31" fmla="*/ 86 h 109"/>
                <a:gd name="T32" fmla="*/ 39 w 258"/>
                <a:gd name="T33" fmla="*/ 94 h 109"/>
                <a:gd name="T34" fmla="*/ 58 w 258"/>
                <a:gd name="T35" fmla="*/ 99 h 109"/>
                <a:gd name="T36" fmla="*/ 79 w 258"/>
                <a:gd name="T37" fmla="*/ 105 h 109"/>
                <a:gd name="T38" fmla="*/ 104 w 258"/>
                <a:gd name="T39" fmla="*/ 109 h 109"/>
                <a:gd name="T40" fmla="*/ 129 w 258"/>
                <a:gd name="T41" fmla="*/ 109 h 109"/>
                <a:gd name="T42" fmla="*/ 129 w 258"/>
                <a:gd name="T43" fmla="*/ 109 h 109"/>
                <a:gd name="T44" fmla="*/ 154 w 258"/>
                <a:gd name="T45" fmla="*/ 109 h 109"/>
                <a:gd name="T46" fmla="*/ 179 w 258"/>
                <a:gd name="T47" fmla="*/ 105 h 109"/>
                <a:gd name="T48" fmla="*/ 200 w 258"/>
                <a:gd name="T49" fmla="*/ 99 h 109"/>
                <a:gd name="T50" fmla="*/ 219 w 258"/>
                <a:gd name="T51" fmla="*/ 94 h 109"/>
                <a:gd name="T52" fmla="*/ 235 w 258"/>
                <a:gd name="T53" fmla="*/ 86 h 109"/>
                <a:gd name="T54" fmla="*/ 248 w 258"/>
                <a:gd name="T55" fmla="*/ 76 h 109"/>
                <a:gd name="T56" fmla="*/ 254 w 258"/>
                <a:gd name="T57" fmla="*/ 65 h 109"/>
                <a:gd name="T58" fmla="*/ 256 w 258"/>
                <a:gd name="T59" fmla="*/ 61 h 109"/>
                <a:gd name="T60" fmla="*/ 258 w 258"/>
                <a:gd name="T61" fmla="*/ 55 h 109"/>
                <a:gd name="T62" fmla="*/ 258 w 258"/>
                <a:gd name="T63" fmla="*/ 55 h 109"/>
                <a:gd name="T64" fmla="*/ 256 w 258"/>
                <a:gd name="T65" fmla="*/ 49 h 109"/>
                <a:gd name="T66" fmla="*/ 254 w 258"/>
                <a:gd name="T67" fmla="*/ 44 h 109"/>
                <a:gd name="T68" fmla="*/ 248 w 258"/>
                <a:gd name="T69" fmla="*/ 34 h 109"/>
                <a:gd name="T70" fmla="*/ 235 w 258"/>
                <a:gd name="T71" fmla="*/ 24 h 109"/>
                <a:gd name="T72" fmla="*/ 219 w 258"/>
                <a:gd name="T73" fmla="*/ 15 h 109"/>
                <a:gd name="T74" fmla="*/ 200 w 258"/>
                <a:gd name="T75" fmla="*/ 9 h 109"/>
                <a:gd name="T76" fmla="*/ 179 w 258"/>
                <a:gd name="T77" fmla="*/ 3 h 109"/>
                <a:gd name="T78" fmla="*/ 154 w 258"/>
                <a:gd name="T79" fmla="*/ 1 h 109"/>
                <a:gd name="T80" fmla="*/ 129 w 258"/>
                <a:gd name="T81" fmla="*/ 0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109">
                  <a:moveTo>
                    <a:pt x="129" y="0"/>
                  </a:moveTo>
                  <a:lnTo>
                    <a:pt x="129" y="0"/>
                  </a:lnTo>
                  <a:lnTo>
                    <a:pt x="104" y="1"/>
                  </a:lnTo>
                  <a:lnTo>
                    <a:pt x="79" y="3"/>
                  </a:lnTo>
                  <a:lnTo>
                    <a:pt x="58" y="9"/>
                  </a:lnTo>
                  <a:lnTo>
                    <a:pt x="39" y="15"/>
                  </a:lnTo>
                  <a:lnTo>
                    <a:pt x="23" y="24"/>
                  </a:lnTo>
                  <a:lnTo>
                    <a:pt x="10" y="34"/>
                  </a:lnTo>
                  <a:lnTo>
                    <a:pt x="2" y="44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2" y="65"/>
                  </a:lnTo>
                  <a:lnTo>
                    <a:pt x="10" y="76"/>
                  </a:lnTo>
                  <a:lnTo>
                    <a:pt x="23" y="86"/>
                  </a:lnTo>
                  <a:lnTo>
                    <a:pt x="39" y="94"/>
                  </a:lnTo>
                  <a:lnTo>
                    <a:pt x="58" y="99"/>
                  </a:lnTo>
                  <a:lnTo>
                    <a:pt x="79" y="105"/>
                  </a:lnTo>
                  <a:lnTo>
                    <a:pt x="104" y="109"/>
                  </a:lnTo>
                  <a:lnTo>
                    <a:pt x="129" y="109"/>
                  </a:lnTo>
                  <a:lnTo>
                    <a:pt x="129" y="109"/>
                  </a:lnTo>
                  <a:lnTo>
                    <a:pt x="154" y="109"/>
                  </a:lnTo>
                  <a:lnTo>
                    <a:pt x="179" y="105"/>
                  </a:lnTo>
                  <a:lnTo>
                    <a:pt x="200" y="99"/>
                  </a:lnTo>
                  <a:lnTo>
                    <a:pt x="219" y="94"/>
                  </a:lnTo>
                  <a:lnTo>
                    <a:pt x="235" y="86"/>
                  </a:lnTo>
                  <a:lnTo>
                    <a:pt x="248" y="76"/>
                  </a:lnTo>
                  <a:lnTo>
                    <a:pt x="254" y="65"/>
                  </a:lnTo>
                  <a:lnTo>
                    <a:pt x="256" y="61"/>
                  </a:lnTo>
                  <a:lnTo>
                    <a:pt x="258" y="55"/>
                  </a:lnTo>
                  <a:lnTo>
                    <a:pt x="258" y="55"/>
                  </a:lnTo>
                  <a:lnTo>
                    <a:pt x="256" y="49"/>
                  </a:lnTo>
                  <a:lnTo>
                    <a:pt x="254" y="44"/>
                  </a:lnTo>
                  <a:lnTo>
                    <a:pt x="248" y="34"/>
                  </a:lnTo>
                  <a:lnTo>
                    <a:pt x="235" y="24"/>
                  </a:lnTo>
                  <a:lnTo>
                    <a:pt x="219" y="15"/>
                  </a:lnTo>
                  <a:lnTo>
                    <a:pt x="200" y="9"/>
                  </a:lnTo>
                  <a:lnTo>
                    <a:pt x="179" y="3"/>
                  </a:lnTo>
                  <a:lnTo>
                    <a:pt x="154" y="1"/>
                  </a:lnTo>
                  <a:lnTo>
                    <a:pt x="129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2" name="Freeform 17"/>
            <p:cNvSpPr>
              <a:spLocks/>
            </p:cNvSpPr>
            <p:nvPr/>
          </p:nvSpPr>
          <p:spPr bwMode="auto">
            <a:xfrm>
              <a:off x="5308600" y="1651000"/>
              <a:ext cx="409575" cy="177800"/>
            </a:xfrm>
            <a:custGeom>
              <a:avLst/>
              <a:gdLst>
                <a:gd name="T0" fmla="*/ 129 w 258"/>
                <a:gd name="T1" fmla="*/ 0 h 112"/>
                <a:gd name="T2" fmla="*/ 129 w 258"/>
                <a:gd name="T3" fmla="*/ 0 h 112"/>
                <a:gd name="T4" fmla="*/ 104 w 258"/>
                <a:gd name="T5" fmla="*/ 2 h 112"/>
                <a:gd name="T6" fmla="*/ 79 w 258"/>
                <a:gd name="T7" fmla="*/ 4 h 112"/>
                <a:gd name="T8" fmla="*/ 58 w 258"/>
                <a:gd name="T9" fmla="*/ 10 h 112"/>
                <a:gd name="T10" fmla="*/ 39 w 258"/>
                <a:gd name="T11" fmla="*/ 16 h 112"/>
                <a:gd name="T12" fmla="*/ 23 w 258"/>
                <a:gd name="T13" fmla="*/ 25 h 112"/>
                <a:gd name="T14" fmla="*/ 10 w 258"/>
                <a:gd name="T15" fmla="*/ 35 h 112"/>
                <a:gd name="T16" fmla="*/ 2 w 258"/>
                <a:gd name="T17" fmla="*/ 44 h 112"/>
                <a:gd name="T18" fmla="*/ 0 w 258"/>
                <a:gd name="T19" fmla="*/ 50 h 112"/>
                <a:gd name="T20" fmla="*/ 0 w 258"/>
                <a:gd name="T21" fmla="*/ 56 h 112"/>
                <a:gd name="T22" fmla="*/ 0 w 258"/>
                <a:gd name="T23" fmla="*/ 56 h 112"/>
                <a:gd name="T24" fmla="*/ 0 w 258"/>
                <a:gd name="T25" fmla="*/ 62 h 112"/>
                <a:gd name="T26" fmla="*/ 2 w 258"/>
                <a:gd name="T27" fmla="*/ 67 h 112"/>
                <a:gd name="T28" fmla="*/ 10 w 258"/>
                <a:gd name="T29" fmla="*/ 77 h 112"/>
                <a:gd name="T30" fmla="*/ 23 w 258"/>
                <a:gd name="T31" fmla="*/ 87 h 112"/>
                <a:gd name="T32" fmla="*/ 39 w 258"/>
                <a:gd name="T33" fmla="*/ 94 h 112"/>
                <a:gd name="T34" fmla="*/ 58 w 258"/>
                <a:gd name="T35" fmla="*/ 102 h 112"/>
                <a:gd name="T36" fmla="*/ 79 w 258"/>
                <a:gd name="T37" fmla="*/ 108 h 112"/>
                <a:gd name="T38" fmla="*/ 104 w 258"/>
                <a:gd name="T39" fmla="*/ 110 h 112"/>
                <a:gd name="T40" fmla="*/ 129 w 258"/>
                <a:gd name="T41" fmla="*/ 112 h 112"/>
                <a:gd name="T42" fmla="*/ 129 w 258"/>
                <a:gd name="T43" fmla="*/ 112 h 112"/>
                <a:gd name="T44" fmla="*/ 154 w 258"/>
                <a:gd name="T45" fmla="*/ 110 h 112"/>
                <a:gd name="T46" fmla="*/ 179 w 258"/>
                <a:gd name="T47" fmla="*/ 108 h 112"/>
                <a:gd name="T48" fmla="*/ 200 w 258"/>
                <a:gd name="T49" fmla="*/ 102 h 112"/>
                <a:gd name="T50" fmla="*/ 219 w 258"/>
                <a:gd name="T51" fmla="*/ 94 h 112"/>
                <a:gd name="T52" fmla="*/ 235 w 258"/>
                <a:gd name="T53" fmla="*/ 87 h 112"/>
                <a:gd name="T54" fmla="*/ 248 w 258"/>
                <a:gd name="T55" fmla="*/ 77 h 112"/>
                <a:gd name="T56" fmla="*/ 254 w 258"/>
                <a:gd name="T57" fmla="*/ 67 h 112"/>
                <a:gd name="T58" fmla="*/ 256 w 258"/>
                <a:gd name="T59" fmla="*/ 62 h 112"/>
                <a:gd name="T60" fmla="*/ 258 w 258"/>
                <a:gd name="T61" fmla="*/ 56 h 112"/>
                <a:gd name="T62" fmla="*/ 258 w 258"/>
                <a:gd name="T63" fmla="*/ 56 h 112"/>
                <a:gd name="T64" fmla="*/ 256 w 258"/>
                <a:gd name="T65" fmla="*/ 50 h 112"/>
                <a:gd name="T66" fmla="*/ 254 w 258"/>
                <a:gd name="T67" fmla="*/ 44 h 112"/>
                <a:gd name="T68" fmla="*/ 248 w 258"/>
                <a:gd name="T69" fmla="*/ 35 h 112"/>
                <a:gd name="T70" fmla="*/ 235 w 258"/>
                <a:gd name="T71" fmla="*/ 25 h 112"/>
                <a:gd name="T72" fmla="*/ 219 w 258"/>
                <a:gd name="T73" fmla="*/ 16 h 112"/>
                <a:gd name="T74" fmla="*/ 200 w 258"/>
                <a:gd name="T75" fmla="*/ 10 h 112"/>
                <a:gd name="T76" fmla="*/ 179 w 258"/>
                <a:gd name="T77" fmla="*/ 4 h 112"/>
                <a:gd name="T78" fmla="*/ 154 w 258"/>
                <a:gd name="T79" fmla="*/ 2 h 112"/>
                <a:gd name="T80" fmla="*/ 129 w 258"/>
                <a:gd name="T81" fmla="*/ 0 h 112"/>
                <a:gd name="T82" fmla="*/ 129 w 258"/>
                <a:gd name="T8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8" h="112">
                  <a:moveTo>
                    <a:pt x="129" y="0"/>
                  </a:moveTo>
                  <a:lnTo>
                    <a:pt x="129" y="0"/>
                  </a:lnTo>
                  <a:lnTo>
                    <a:pt x="104" y="2"/>
                  </a:lnTo>
                  <a:lnTo>
                    <a:pt x="79" y="4"/>
                  </a:lnTo>
                  <a:lnTo>
                    <a:pt x="58" y="10"/>
                  </a:lnTo>
                  <a:lnTo>
                    <a:pt x="39" y="16"/>
                  </a:lnTo>
                  <a:lnTo>
                    <a:pt x="23" y="25"/>
                  </a:lnTo>
                  <a:lnTo>
                    <a:pt x="10" y="35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10" y="77"/>
                  </a:lnTo>
                  <a:lnTo>
                    <a:pt x="23" y="87"/>
                  </a:lnTo>
                  <a:lnTo>
                    <a:pt x="39" y="94"/>
                  </a:lnTo>
                  <a:lnTo>
                    <a:pt x="58" y="102"/>
                  </a:lnTo>
                  <a:lnTo>
                    <a:pt x="79" y="108"/>
                  </a:lnTo>
                  <a:lnTo>
                    <a:pt x="104" y="110"/>
                  </a:lnTo>
                  <a:lnTo>
                    <a:pt x="129" y="112"/>
                  </a:lnTo>
                  <a:lnTo>
                    <a:pt x="129" y="112"/>
                  </a:lnTo>
                  <a:lnTo>
                    <a:pt x="154" y="110"/>
                  </a:lnTo>
                  <a:lnTo>
                    <a:pt x="179" y="108"/>
                  </a:lnTo>
                  <a:lnTo>
                    <a:pt x="200" y="102"/>
                  </a:lnTo>
                  <a:lnTo>
                    <a:pt x="219" y="94"/>
                  </a:lnTo>
                  <a:lnTo>
                    <a:pt x="235" y="87"/>
                  </a:lnTo>
                  <a:lnTo>
                    <a:pt x="248" y="77"/>
                  </a:lnTo>
                  <a:lnTo>
                    <a:pt x="254" y="67"/>
                  </a:lnTo>
                  <a:lnTo>
                    <a:pt x="256" y="62"/>
                  </a:lnTo>
                  <a:lnTo>
                    <a:pt x="258" y="56"/>
                  </a:lnTo>
                  <a:lnTo>
                    <a:pt x="258" y="56"/>
                  </a:lnTo>
                  <a:lnTo>
                    <a:pt x="256" y="50"/>
                  </a:lnTo>
                  <a:lnTo>
                    <a:pt x="254" y="44"/>
                  </a:lnTo>
                  <a:lnTo>
                    <a:pt x="248" y="35"/>
                  </a:lnTo>
                  <a:lnTo>
                    <a:pt x="235" y="25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2"/>
                  </a:lnTo>
                  <a:lnTo>
                    <a:pt x="129" y="0"/>
                  </a:lnTo>
                  <a:lnTo>
                    <a:pt x="12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3" name="Freeform 18"/>
            <p:cNvSpPr>
              <a:spLocks/>
            </p:cNvSpPr>
            <p:nvPr/>
          </p:nvSpPr>
          <p:spPr bwMode="auto">
            <a:xfrm>
              <a:off x="5308600" y="1651000"/>
              <a:ext cx="409575" cy="177800"/>
            </a:xfrm>
            <a:custGeom>
              <a:avLst/>
              <a:gdLst>
                <a:gd name="T0" fmla="*/ 129 w 258"/>
                <a:gd name="T1" fmla="*/ 0 h 112"/>
                <a:gd name="T2" fmla="*/ 129 w 258"/>
                <a:gd name="T3" fmla="*/ 0 h 112"/>
                <a:gd name="T4" fmla="*/ 104 w 258"/>
                <a:gd name="T5" fmla="*/ 2 h 112"/>
                <a:gd name="T6" fmla="*/ 79 w 258"/>
                <a:gd name="T7" fmla="*/ 4 h 112"/>
                <a:gd name="T8" fmla="*/ 58 w 258"/>
                <a:gd name="T9" fmla="*/ 10 h 112"/>
                <a:gd name="T10" fmla="*/ 39 w 258"/>
                <a:gd name="T11" fmla="*/ 16 h 112"/>
                <a:gd name="T12" fmla="*/ 23 w 258"/>
                <a:gd name="T13" fmla="*/ 25 h 112"/>
                <a:gd name="T14" fmla="*/ 10 w 258"/>
                <a:gd name="T15" fmla="*/ 35 h 112"/>
                <a:gd name="T16" fmla="*/ 2 w 258"/>
                <a:gd name="T17" fmla="*/ 44 h 112"/>
                <a:gd name="T18" fmla="*/ 0 w 258"/>
                <a:gd name="T19" fmla="*/ 50 h 112"/>
                <a:gd name="T20" fmla="*/ 0 w 258"/>
                <a:gd name="T21" fmla="*/ 56 h 112"/>
                <a:gd name="T22" fmla="*/ 0 w 258"/>
                <a:gd name="T23" fmla="*/ 56 h 112"/>
                <a:gd name="T24" fmla="*/ 0 w 258"/>
                <a:gd name="T25" fmla="*/ 62 h 112"/>
                <a:gd name="T26" fmla="*/ 2 w 258"/>
                <a:gd name="T27" fmla="*/ 67 h 112"/>
                <a:gd name="T28" fmla="*/ 10 w 258"/>
                <a:gd name="T29" fmla="*/ 77 h 112"/>
                <a:gd name="T30" fmla="*/ 23 w 258"/>
                <a:gd name="T31" fmla="*/ 87 h 112"/>
                <a:gd name="T32" fmla="*/ 39 w 258"/>
                <a:gd name="T33" fmla="*/ 94 h 112"/>
                <a:gd name="T34" fmla="*/ 58 w 258"/>
                <a:gd name="T35" fmla="*/ 102 h 112"/>
                <a:gd name="T36" fmla="*/ 79 w 258"/>
                <a:gd name="T37" fmla="*/ 108 h 112"/>
                <a:gd name="T38" fmla="*/ 104 w 258"/>
                <a:gd name="T39" fmla="*/ 110 h 112"/>
                <a:gd name="T40" fmla="*/ 129 w 258"/>
                <a:gd name="T41" fmla="*/ 112 h 112"/>
                <a:gd name="T42" fmla="*/ 129 w 258"/>
                <a:gd name="T43" fmla="*/ 112 h 112"/>
                <a:gd name="T44" fmla="*/ 154 w 258"/>
                <a:gd name="T45" fmla="*/ 110 h 112"/>
                <a:gd name="T46" fmla="*/ 179 w 258"/>
                <a:gd name="T47" fmla="*/ 108 h 112"/>
                <a:gd name="T48" fmla="*/ 200 w 258"/>
                <a:gd name="T49" fmla="*/ 102 h 112"/>
                <a:gd name="T50" fmla="*/ 219 w 258"/>
                <a:gd name="T51" fmla="*/ 94 h 112"/>
                <a:gd name="T52" fmla="*/ 235 w 258"/>
                <a:gd name="T53" fmla="*/ 87 h 112"/>
                <a:gd name="T54" fmla="*/ 248 w 258"/>
                <a:gd name="T55" fmla="*/ 77 h 112"/>
                <a:gd name="T56" fmla="*/ 254 w 258"/>
                <a:gd name="T57" fmla="*/ 67 h 112"/>
                <a:gd name="T58" fmla="*/ 256 w 258"/>
                <a:gd name="T59" fmla="*/ 62 h 112"/>
                <a:gd name="T60" fmla="*/ 258 w 258"/>
                <a:gd name="T61" fmla="*/ 56 h 112"/>
                <a:gd name="T62" fmla="*/ 258 w 258"/>
                <a:gd name="T63" fmla="*/ 56 h 112"/>
                <a:gd name="T64" fmla="*/ 256 w 258"/>
                <a:gd name="T65" fmla="*/ 50 h 112"/>
                <a:gd name="T66" fmla="*/ 254 w 258"/>
                <a:gd name="T67" fmla="*/ 44 h 112"/>
                <a:gd name="T68" fmla="*/ 248 w 258"/>
                <a:gd name="T69" fmla="*/ 35 h 112"/>
                <a:gd name="T70" fmla="*/ 235 w 258"/>
                <a:gd name="T71" fmla="*/ 25 h 112"/>
                <a:gd name="T72" fmla="*/ 219 w 258"/>
                <a:gd name="T73" fmla="*/ 16 h 112"/>
                <a:gd name="T74" fmla="*/ 200 w 258"/>
                <a:gd name="T75" fmla="*/ 10 h 112"/>
                <a:gd name="T76" fmla="*/ 179 w 258"/>
                <a:gd name="T77" fmla="*/ 4 h 112"/>
                <a:gd name="T78" fmla="*/ 154 w 258"/>
                <a:gd name="T79" fmla="*/ 2 h 112"/>
                <a:gd name="T80" fmla="*/ 129 w 258"/>
                <a:gd name="T8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112">
                  <a:moveTo>
                    <a:pt x="129" y="0"/>
                  </a:moveTo>
                  <a:lnTo>
                    <a:pt x="129" y="0"/>
                  </a:lnTo>
                  <a:lnTo>
                    <a:pt x="104" y="2"/>
                  </a:lnTo>
                  <a:lnTo>
                    <a:pt x="79" y="4"/>
                  </a:lnTo>
                  <a:lnTo>
                    <a:pt x="58" y="10"/>
                  </a:lnTo>
                  <a:lnTo>
                    <a:pt x="39" y="16"/>
                  </a:lnTo>
                  <a:lnTo>
                    <a:pt x="23" y="25"/>
                  </a:lnTo>
                  <a:lnTo>
                    <a:pt x="10" y="35"/>
                  </a:lnTo>
                  <a:lnTo>
                    <a:pt x="2" y="44"/>
                  </a:lnTo>
                  <a:lnTo>
                    <a:pt x="0" y="50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2" y="67"/>
                  </a:lnTo>
                  <a:lnTo>
                    <a:pt x="10" y="77"/>
                  </a:lnTo>
                  <a:lnTo>
                    <a:pt x="23" y="87"/>
                  </a:lnTo>
                  <a:lnTo>
                    <a:pt x="39" y="94"/>
                  </a:lnTo>
                  <a:lnTo>
                    <a:pt x="58" y="102"/>
                  </a:lnTo>
                  <a:lnTo>
                    <a:pt x="79" y="108"/>
                  </a:lnTo>
                  <a:lnTo>
                    <a:pt x="104" y="110"/>
                  </a:lnTo>
                  <a:lnTo>
                    <a:pt x="129" y="112"/>
                  </a:lnTo>
                  <a:lnTo>
                    <a:pt x="129" y="112"/>
                  </a:lnTo>
                  <a:lnTo>
                    <a:pt x="154" y="110"/>
                  </a:lnTo>
                  <a:lnTo>
                    <a:pt x="179" y="108"/>
                  </a:lnTo>
                  <a:lnTo>
                    <a:pt x="200" y="102"/>
                  </a:lnTo>
                  <a:lnTo>
                    <a:pt x="219" y="94"/>
                  </a:lnTo>
                  <a:lnTo>
                    <a:pt x="235" y="87"/>
                  </a:lnTo>
                  <a:lnTo>
                    <a:pt x="248" y="77"/>
                  </a:lnTo>
                  <a:lnTo>
                    <a:pt x="254" y="67"/>
                  </a:lnTo>
                  <a:lnTo>
                    <a:pt x="256" y="62"/>
                  </a:lnTo>
                  <a:lnTo>
                    <a:pt x="258" y="56"/>
                  </a:lnTo>
                  <a:lnTo>
                    <a:pt x="258" y="56"/>
                  </a:lnTo>
                  <a:lnTo>
                    <a:pt x="256" y="50"/>
                  </a:lnTo>
                  <a:lnTo>
                    <a:pt x="254" y="44"/>
                  </a:lnTo>
                  <a:lnTo>
                    <a:pt x="248" y="35"/>
                  </a:lnTo>
                  <a:lnTo>
                    <a:pt x="235" y="25"/>
                  </a:lnTo>
                  <a:lnTo>
                    <a:pt x="219" y="16"/>
                  </a:lnTo>
                  <a:lnTo>
                    <a:pt x="200" y="10"/>
                  </a:lnTo>
                  <a:lnTo>
                    <a:pt x="179" y="4"/>
                  </a:lnTo>
                  <a:lnTo>
                    <a:pt x="154" y="2"/>
                  </a:lnTo>
                  <a:lnTo>
                    <a:pt x="129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4" name="Freeform 19"/>
            <p:cNvSpPr>
              <a:spLocks/>
            </p:cNvSpPr>
            <p:nvPr/>
          </p:nvSpPr>
          <p:spPr bwMode="auto">
            <a:xfrm>
              <a:off x="4568825" y="1335088"/>
              <a:ext cx="874713" cy="233363"/>
            </a:xfrm>
            <a:custGeom>
              <a:avLst/>
              <a:gdLst>
                <a:gd name="T0" fmla="*/ 274 w 551"/>
                <a:gd name="T1" fmla="*/ 0 h 147"/>
                <a:gd name="T2" fmla="*/ 274 w 551"/>
                <a:gd name="T3" fmla="*/ 0 h 147"/>
                <a:gd name="T4" fmla="*/ 221 w 551"/>
                <a:gd name="T5" fmla="*/ 2 h 147"/>
                <a:gd name="T6" fmla="*/ 169 w 551"/>
                <a:gd name="T7" fmla="*/ 5 h 147"/>
                <a:gd name="T8" fmla="*/ 121 w 551"/>
                <a:gd name="T9" fmla="*/ 13 h 147"/>
                <a:gd name="T10" fmla="*/ 81 w 551"/>
                <a:gd name="T11" fmla="*/ 23 h 147"/>
                <a:gd name="T12" fmla="*/ 46 w 551"/>
                <a:gd name="T13" fmla="*/ 32 h 147"/>
                <a:gd name="T14" fmla="*/ 33 w 551"/>
                <a:gd name="T15" fmla="*/ 38 h 147"/>
                <a:gd name="T16" fmla="*/ 21 w 551"/>
                <a:gd name="T17" fmla="*/ 46 h 147"/>
                <a:gd name="T18" fmla="*/ 11 w 551"/>
                <a:gd name="T19" fmla="*/ 51 h 147"/>
                <a:gd name="T20" fmla="*/ 6 w 551"/>
                <a:gd name="T21" fmla="*/ 59 h 147"/>
                <a:gd name="T22" fmla="*/ 2 w 551"/>
                <a:gd name="T23" fmla="*/ 67 h 147"/>
                <a:gd name="T24" fmla="*/ 0 w 551"/>
                <a:gd name="T25" fmla="*/ 75 h 147"/>
                <a:gd name="T26" fmla="*/ 0 w 551"/>
                <a:gd name="T27" fmla="*/ 75 h 147"/>
                <a:gd name="T28" fmla="*/ 2 w 551"/>
                <a:gd name="T29" fmla="*/ 82 h 147"/>
                <a:gd name="T30" fmla="*/ 6 w 551"/>
                <a:gd name="T31" fmla="*/ 88 h 147"/>
                <a:gd name="T32" fmla="*/ 11 w 551"/>
                <a:gd name="T33" fmla="*/ 96 h 147"/>
                <a:gd name="T34" fmla="*/ 21 w 551"/>
                <a:gd name="T35" fmla="*/ 103 h 147"/>
                <a:gd name="T36" fmla="*/ 33 w 551"/>
                <a:gd name="T37" fmla="*/ 109 h 147"/>
                <a:gd name="T38" fmla="*/ 46 w 551"/>
                <a:gd name="T39" fmla="*/ 115 h 147"/>
                <a:gd name="T40" fmla="*/ 81 w 551"/>
                <a:gd name="T41" fmla="*/ 126 h 147"/>
                <a:gd name="T42" fmla="*/ 121 w 551"/>
                <a:gd name="T43" fmla="*/ 136 h 147"/>
                <a:gd name="T44" fmla="*/ 169 w 551"/>
                <a:gd name="T45" fmla="*/ 142 h 147"/>
                <a:gd name="T46" fmla="*/ 221 w 551"/>
                <a:gd name="T47" fmla="*/ 146 h 147"/>
                <a:gd name="T48" fmla="*/ 274 w 551"/>
                <a:gd name="T49" fmla="*/ 147 h 147"/>
                <a:gd name="T50" fmla="*/ 274 w 551"/>
                <a:gd name="T51" fmla="*/ 147 h 147"/>
                <a:gd name="T52" fmla="*/ 330 w 551"/>
                <a:gd name="T53" fmla="*/ 146 h 147"/>
                <a:gd name="T54" fmla="*/ 382 w 551"/>
                <a:gd name="T55" fmla="*/ 142 h 147"/>
                <a:gd name="T56" fmla="*/ 430 w 551"/>
                <a:gd name="T57" fmla="*/ 136 h 147"/>
                <a:gd name="T58" fmla="*/ 470 w 551"/>
                <a:gd name="T59" fmla="*/ 126 h 147"/>
                <a:gd name="T60" fmla="*/ 505 w 551"/>
                <a:gd name="T61" fmla="*/ 115 h 147"/>
                <a:gd name="T62" fmla="*/ 518 w 551"/>
                <a:gd name="T63" fmla="*/ 109 h 147"/>
                <a:gd name="T64" fmla="*/ 530 w 551"/>
                <a:gd name="T65" fmla="*/ 103 h 147"/>
                <a:gd name="T66" fmla="*/ 539 w 551"/>
                <a:gd name="T67" fmla="*/ 96 h 147"/>
                <a:gd name="T68" fmla="*/ 545 w 551"/>
                <a:gd name="T69" fmla="*/ 88 h 147"/>
                <a:gd name="T70" fmla="*/ 549 w 551"/>
                <a:gd name="T71" fmla="*/ 82 h 147"/>
                <a:gd name="T72" fmla="*/ 551 w 551"/>
                <a:gd name="T73" fmla="*/ 75 h 147"/>
                <a:gd name="T74" fmla="*/ 551 w 551"/>
                <a:gd name="T75" fmla="*/ 75 h 147"/>
                <a:gd name="T76" fmla="*/ 549 w 551"/>
                <a:gd name="T77" fmla="*/ 67 h 147"/>
                <a:gd name="T78" fmla="*/ 545 w 551"/>
                <a:gd name="T79" fmla="*/ 59 h 147"/>
                <a:gd name="T80" fmla="*/ 539 w 551"/>
                <a:gd name="T81" fmla="*/ 51 h 147"/>
                <a:gd name="T82" fmla="*/ 530 w 551"/>
                <a:gd name="T83" fmla="*/ 46 h 147"/>
                <a:gd name="T84" fmla="*/ 518 w 551"/>
                <a:gd name="T85" fmla="*/ 38 h 147"/>
                <a:gd name="T86" fmla="*/ 505 w 551"/>
                <a:gd name="T87" fmla="*/ 32 h 147"/>
                <a:gd name="T88" fmla="*/ 470 w 551"/>
                <a:gd name="T89" fmla="*/ 23 h 147"/>
                <a:gd name="T90" fmla="*/ 430 w 551"/>
                <a:gd name="T91" fmla="*/ 13 h 147"/>
                <a:gd name="T92" fmla="*/ 382 w 551"/>
                <a:gd name="T93" fmla="*/ 5 h 147"/>
                <a:gd name="T94" fmla="*/ 330 w 551"/>
                <a:gd name="T95" fmla="*/ 2 h 147"/>
                <a:gd name="T96" fmla="*/ 274 w 551"/>
                <a:gd name="T97" fmla="*/ 0 h 147"/>
                <a:gd name="T98" fmla="*/ 274 w 551"/>
                <a:gd name="T99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51" h="147">
                  <a:moveTo>
                    <a:pt x="274" y="0"/>
                  </a:moveTo>
                  <a:lnTo>
                    <a:pt x="274" y="0"/>
                  </a:lnTo>
                  <a:lnTo>
                    <a:pt x="221" y="2"/>
                  </a:lnTo>
                  <a:lnTo>
                    <a:pt x="169" y="5"/>
                  </a:lnTo>
                  <a:lnTo>
                    <a:pt x="121" y="13"/>
                  </a:lnTo>
                  <a:lnTo>
                    <a:pt x="81" y="23"/>
                  </a:lnTo>
                  <a:lnTo>
                    <a:pt x="46" y="32"/>
                  </a:lnTo>
                  <a:lnTo>
                    <a:pt x="33" y="38"/>
                  </a:lnTo>
                  <a:lnTo>
                    <a:pt x="21" y="46"/>
                  </a:lnTo>
                  <a:lnTo>
                    <a:pt x="11" y="51"/>
                  </a:lnTo>
                  <a:lnTo>
                    <a:pt x="6" y="59"/>
                  </a:lnTo>
                  <a:lnTo>
                    <a:pt x="2" y="6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2" y="82"/>
                  </a:lnTo>
                  <a:lnTo>
                    <a:pt x="6" y="88"/>
                  </a:lnTo>
                  <a:lnTo>
                    <a:pt x="11" y="96"/>
                  </a:lnTo>
                  <a:lnTo>
                    <a:pt x="21" y="103"/>
                  </a:lnTo>
                  <a:lnTo>
                    <a:pt x="33" y="109"/>
                  </a:lnTo>
                  <a:lnTo>
                    <a:pt x="46" y="115"/>
                  </a:lnTo>
                  <a:lnTo>
                    <a:pt x="81" y="126"/>
                  </a:lnTo>
                  <a:lnTo>
                    <a:pt x="121" y="136"/>
                  </a:lnTo>
                  <a:lnTo>
                    <a:pt x="169" y="142"/>
                  </a:lnTo>
                  <a:lnTo>
                    <a:pt x="221" y="146"/>
                  </a:lnTo>
                  <a:lnTo>
                    <a:pt x="274" y="147"/>
                  </a:lnTo>
                  <a:lnTo>
                    <a:pt x="274" y="147"/>
                  </a:lnTo>
                  <a:lnTo>
                    <a:pt x="330" y="146"/>
                  </a:lnTo>
                  <a:lnTo>
                    <a:pt x="382" y="142"/>
                  </a:lnTo>
                  <a:lnTo>
                    <a:pt x="430" y="136"/>
                  </a:lnTo>
                  <a:lnTo>
                    <a:pt x="470" y="126"/>
                  </a:lnTo>
                  <a:lnTo>
                    <a:pt x="505" y="115"/>
                  </a:lnTo>
                  <a:lnTo>
                    <a:pt x="518" y="109"/>
                  </a:lnTo>
                  <a:lnTo>
                    <a:pt x="530" y="103"/>
                  </a:lnTo>
                  <a:lnTo>
                    <a:pt x="539" y="96"/>
                  </a:lnTo>
                  <a:lnTo>
                    <a:pt x="545" y="88"/>
                  </a:lnTo>
                  <a:lnTo>
                    <a:pt x="549" y="82"/>
                  </a:lnTo>
                  <a:lnTo>
                    <a:pt x="551" y="75"/>
                  </a:lnTo>
                  <a:lnTo>
                    <a:pt x="551" y="75"/>
                  </a:lnTo>
                  <a:lnTo>
                    <a:pt x="549" y="67"/>
                  </a:lnTo>
                  <a:lnTo>
                    <a:pt x="545" y="59"/>
                  </a:lnTo>
                  <a:lnTo>
                    <a:pt x="539" y="51"/>
                  </a:lnTo>
                  <a:lnTo>
                    <a:pt x="530" y="46"/>
                  </a:lnTo>
                  <a:lnTo>
                    <a:pt x="518" y="38"/>
                  </a:lnTo>
                  <a:lnTo>
                    <a:pt x="505" y="32"/>
                  </a:lnTo>
                  <a:lnTo>
                    <a:pt x="470" y="23"/>
                  </a:lnTo>
                  <a:lnTo>
                    <a:pt x="430" y="13"/>
                  </a:lnTo>
                  <a:lnTo>
                    <a:pt x="382" y="5"/>
                  </a:lnTo>
                  <a:lnTo>
                    <a:pt x="330" y="2"/>
                  </a:lnTo>
                  <a:lnTo>
                    <a:pt x="274" y="0"/>
                  </a:lnTo>
                  <a:lnTo>
                    <a:pt x="27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5" name="Freeform 20"/>
            <p:cNvSpPr>
              <a:spLocks/>
            </p:cNvSpPr>
            <p:nvPr/>
          </p:nvSpPr>
          <p:spPr bwMode="auto">
            <a:xfrm>
              <a:off x="4568825" y="1335088"/>
              <a:ext cx="874713" cy="233363"/>
            </a:xfrm>
            <a:custGeom>
              <a:avLst/>
              <a:gdLst>
                <a:gd name="T0" fmla="*/ 274 w 551"/>
                <a:gd name="T1" fmla="*/ 0 h 147"/>
                <a:gd name="T2" fmla="*/ 274 w 551"/>
                <a:gd name="T3" fmla="*/ 0 h 147"/>
                <a:gd name="T4" fmla="*/ 221 w 551"/>
                <a:gd name="T5" fmla="*/ 2 h 147"/>
                <a:gd name="T6" fmla="*/ 169 w 551"/>
                <a:gd name="T7" fmla="*/ 5 h 147"/>
                <a:gd name="T8" fmla="*/ 121 w 551"/>
                <a:gd name="T9" fmla="*/ 13 h 147"/>
                <a:gd name="T10" fmla="*/ 81 w 551"/>
                <a:gd name="T11" fmla="*/ 23 h 147"/>
                <a:gd name="T12" fmla="*/ 46 w 551"/>
                <a:gd name="T13" fmla="*/ 32 h 147"/>
                <a:gd name="T14" fmla="*/ 33 w 551"/>
                <a:gd name="T15" fmla="*/ 38 h 147"/>
                <a:gd name="T16" fmla="*/ 21 w 551"/>
                <a:gd name="T17" fmla="*/ 46 h 147"/>
                <a:gd name="T18" fmla="*/ 11 w 551"/>
                <a:gd name="T19" fmla="*/ 51 h 147"/>
                <a:gd name="T20" fmla="*/ 6 w 551"/>
                <a:gd name="T21" fmla="*/ 59 h 147"/>
                <a:gd name="T22" fmla="*/ 2 w 551"/>
                <a:gd name="T23" fmla="*/ 67 h 147"/>
                <a:gd name="T24" fmla="*/ 0 w 551"/>
                <a:gd name="T25" fmla="*/ 75 h 147"/>
                <a:gd name="T26" fmla="*/ 0 w 551"/>
                <a:gd name="T27" fmla="*/ 75 h 147"/>
                <a:gd name="T28" fmla="*/ 2 w 551"/>
                <a:gd name="T29" fmla="*/ 82 h 147"/>
                <a:gd name="T30" fmla="*/ 6 w 551"/>
                <a:gd name="T31" fmla="*/ 88 h 147"/>
                <a:gd name="T32" fmla="*/ 11 w 551"/>
                <a:gd name="T33" fmla="*/ 96 h 147"/>
                <a:gd name="T34" fmla="*/ 21 w 551"/>
                <a:gd name="T35" fmla="*/ 103 h 147"/>
                <a:gd name="T36" fmla="*/ 33 w 551"/>
                <a:gd name="T37" fmla="*/ 109 h 147"/>
                <a:gd name="T38" fmla="*/ 46 w 551"/>
                <a:gd name="T39" fmla="*/ 115 h 147"/>
                <a:gd name="T40" fmla="*/ 81 w 551"/>
                <a:gd name="T41" fmla="*/ 126 h 147"/>
                <a:gd name="T42" fmla="*/ 121 w 551"/>
                <a:gd name="T43" fmla="*/ 136 h 147"/>
                <a:gd name="T44" fmla="*/ 169 w 551"/>
                <a:gd name="T45" fmla="*/ 142 h 147"/>
                <a:gd name="T46" fmla="*/ 221 w 551"/>
                <a:gd name="T47" fmla="*/ 146 h 147"/>
                <a:gd name="T48" fmla="*/ 274 w 551"/>
                <a:gd name="T49" fmla="*/ 147 h 147"/>
                <a:gd name="T50" fmla="*/ 274 w 551"/>
                <a:gd name="T51" fmla="*/ 147 h 147"/>
                <a:gd name="T52" fmla="*/ 330 w 551"/>
                <a:gd name="T53" fmla="*/ 146 h 147"/>
                <a:gd name="T54" fmla="*/ 382 w 551"/>
                <a:gd name="T55" fmla="*/ 142 h 147"/>
                <a:gd name="T56" fmla="*/ 430 w 551"/>
                <a:gd name="T57" fmla="*/ 136 h 147"/>
                <a:gd name="T58" fmla="*/ 470 w 551"/>
                <a:gd name="T59" fmla="*/ 126 h 147"/>
                <a:gd name="T60" fmla="*/ 505 w 551"/>
                <a:gd name="T61" fmla="*/ 115 h 147"/>
                <a:gd name="T62" fmla="*/ 518 w 551"/>
                <a:gd name="T63" fmla="*/ 109 h 147"/>
                <a:gd name="T64" fmla="*/ 530 w 551"/>
                <a:gd name="T65" fmla="*/ 103 h 147"/>
                <a:gd name="T66" fmla="*/ 539 w 551"/>
                <a:gd name="T67" fmla="*/ 96 h 147"/>
                <a:gd name="T68" fmla="*/ 545 w 551"/>
                <a:gd name="T69" fmla="*/ 88 h 147"/>
                <a:gd name="T70" fmla="*/ 549 w 551"/>
                <a:gd name="T71" fmla="*/ 82 h 147"/>
                <a:gd name="T72" fmla="*/ 551 w 551"/>
                <a:gd name="T73" fmla="*/ 75 h 147"/>
                <a:gd name="T74" fmla="*/ 551 w 551"/>
                <a:gd name="T75" fmla="*/ 75 h 147"/>
                <a:gd name="T76" fmla="*/ 549 w 551"/>
                <a:gd name="T77" fmla="*/ 67 h 147"/>
                <a:gd name="T78" fmla="*/ 545 w 551"/>
                <a:gd name="T79" fmla="*/ 59 h 147"/>
                <a:gd name="T80" fmla="*/ 539 w 551"/>
                <a:gd name="T81" fmla="*/ 51 h 147"/>
                <a:gd name="T82" fmla="*/ 530 w 551"/>
                <a:gd name="T83" fmla="*/ 46 h 147"/>
                <a:gd name="T84" fmla="*/ 518 w 551"/>
                <a:gd name="T85" fmla="*/ 38 h 147"/>
                <a:gd name="T86" fmla="*/ 505 w 551"/>
                <a:gd name="T87" fmla="*/ 32 h 147"/>
                <a:gd name="T88" fmla="*/ 470 w 551"/>
                <a:gd name="T89" fmla="*/ 23 h 147"/>
                <a:gd name="T90" fmla="*/ 430 w 551"/>
                <a:gd name="T91" fmla="*/ 13 h 147"/>
                <a:gd name="T92" fmla="*/ 382 w 551"/>
                <a:gd name="T93" fmla="*/ 5 h 147"/>
                <a:gd name="T94" fmla="*/ 330 w 551"/>
                <a:gd name="T95" fmla="*/ 2 h 147"/>
                <a:gd name="T96" fmla="*/ 274 w 551"/>
                <a:gd name="T97" fmla="*/ 0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51" h="147">
                  <a:moveTo>
                    <a:pt x="274" y="0"/>
                  </a:moveTo>
                  <a:lnTo>
                    <a:pt x="274" y="0"/>
                  </a:lnTo>
                  <a:lnTo>
                    <a:pt x="221" y="2"/>
                  </a:lnTo>
                  <a:lnTo>
                    <a:pt x="169" y="5"/>
                  </a:lnTo>
                  <a:lnTo>
                    <a:pt x="121" y="13"/>
                  </a:lnTo>
                  <a:lnTo>
                    <a:pt x="81" y="23"/>
                  </a:lnTo>
                  <a:lnTo>
                    <a:pt x="46" y="32"/>
                  </a:lnTo>
                  <a:lnTo>
                    <a:pt x="33" y="38"/>
                  </a:lnTo>
                  <a:lnTo>
                    <a:pt x="21" y="46"/>
                  </a:lnTo>
                  <a:lnTo>
                    <a:pt x="11" y="51"/>
                  </a:lnTo>
                  <a:lnTo>
                    <a:pt x="6" y="59"/>
                  </a:lnTo>
                  <a:lnTo>
                    <a:pt x="2" y="67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2" y="82"/>
                  </a:lnTo>
                  <a:lnTo>
                    <a:pt x="6" y="88"/>
                  </a:lnTo>
                  <a:lnTo>
                    <a:pt x="11" y="96"/>
                  </a:lnTo>
                  <a:lnTo>
                    <a:pt x="21" y="103"/>
                  </a:lnTo>
                  <a:lnTo>
                    <a:pt x="33" y="109"/>
                  </a:lnTo>
                  <a:lnTo>
                    <a:pt x="46" y="115"/>
                  </a:lnTo>
                  <a:lnTo>
                    <a:pt x="81" y="126"/>
                  </a:lnTo>
                  <a:lnTo>
                    <a:pt x="121" y="136"/>
                  </a:lnTo>
                  <a:lnTo>
                    <a:pt x="169" y="142"/>
                  </a:lnTo>
                  <a:lnTo>
                    <a:pt x="221" y="146"/>
                  </a:lnTo>
                  <a:lnTo>
                    <a:pt x="274" y="147"/>
                  </a:lnTo>
                  <a:lnTo>
                    <a:pt x="274" y="147"/>
                  </a:lnTo>
                  <a:lnTo>
                    <a:pt x="330" y="146"/>
                  </a:lnTo>
                  <a:lnTo>
                    <a:pt x="382" y="142"/>
                  </a:lnTo>
                  <a:lnTo>
                    <a:pt x="430" y="136"/>
                  </a:lnTo>
                  <a:lnTo>
                    <a:pt x="470" y="126"/>
                  </a:lnTo>
                  <a:lnTo>
                    <a:pt x="505" y="115"/>
                  </a:lnTo>
                  <a:lnTo>
                    <a:pt x="518" y="109"/>
                  </a:lnTo>
                  <a:lnTo>
                    <a:pt x="530" y="103"/>
                  </a:lnTo>
                  <a:lnTo>
                    <a:pt x="539" y="96"/>
                  </a:lnTo>
                  <a:lnTo>
                    <a:pt x="545" y="88"/>
                  </a:lnTo>
                  <a:lnTo>
                    <a:pt x="549" y="82"/>
                  </a:lnTo>
                  <a:lnTo>
                    <a:pt x="551" y="75"/>
                  </a:lnTo>
                  <a:lnTo>
                    <a:pt x="551" y="75"/>
                  </a:lnTo>
                  <a:lnTo>
                    <a:pt x="549" y="67"/>
                  </a:lnTo>
                  <a:lnTo>
                    <a:pt x="545" y="59"/>
                  </a:lnTo>
                  <a:lnTo>
                    <a:pt x="539" y="51"/>
                  </a:lnTo>
                  <a:lnTo>
                    <a:pt x="530" y="46"/>
                  </a:lnTo>
                  <a:lnTo>
                    <a:pt x="518" y="38"/>
                  </a:lnTo>
                  <a:lnTo>
                    <a:pt x="505" y="32"/>
                  </a:lnTo>
                  <a:lnTo>
                    <a:pt x="470" y="23"/>
                  </a:lnTo>
                  <a:lnTo>
                    <a:pt x="430" y="13"/>
                  </a:lnTo>
                  <a:lnTo>
                    <a:pt x="382" y="5"/>
                  </a:lnTo>
                  <a:lnTo>
                    <a:pt x="330" y="2"/>
                  </a:lnTo>
                  <a:lnTo>
                    <a:pt x="2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6" name="Rectangle 21"/>
            <p:cNvSpPr>
              <a:spLocks noChangeArrowheads="1"/>
            </p:cNvSpPr>
            <p:nvPr/>
          </p:nvSpPr>
          <p:spPr bwMode="auto">
            <a:xfrm>
              <a:off x="2222500" y="990600"/>
              <a:ext cx="2270125" cy="2190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7" name="Rectangle 22"/>
            <p:cNvSpPr>
              <a:spLocks noChangeArrowheads="1"/>
            </p:cNvSpPr>
            <p:nvPr/>
          </p:nvSpPr>
          <p:spPr bwMode="auto">
            <a:xfrm>
              <a:off x="2222500" y="990600"/>
              <a:ext cx="2270125" cy="219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8" name="Rectangle 23"/>
            <p:cNvSpPr>
              <a:spLocks noChangeArrowheads="1"/>
            </p:cNvSpPr>
            <p:nvPr/>
          </p:nvSpPr>
          <p:spPr bwMode="auto">
            <a:xfrm>
              <a:off x="2222500" y="1651000"/>
              <a:ext cx="1822450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9" name="Rectangle 24"/>
            <p:cNvSpPr>
              <a:spLocks noChangeArrowheads="1"/>
            </p:cNvSpPr>
            <p:nvPr/>
          </p:nvSpPr>
          <p:spPr bwMode="auto">
            <a:xfrm>
              <a:off x="2222500" y="1651000"/>
              <a:ext cx="18224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0" name="Rectangle 25"/>
            <p:cNvSpPr>
              <a:spLocks noChangeArrowheads="1"/>
            </p:cNvSpPr>
            <p:nvPr/>
          </p:nvSpPr>
          <p:spPr bwMode="auto">
            <a:xfrm>
              <a:off x="5815013" y="984250"/>
              <a:ext cx="1017588" cy="889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1" name="Rectangle 26"/>
            <p:cNvSpPr>
              <a:spLocks noChangeArrowheads="1"/>
            </p:cNvSpPr>
            <p:nvPr/>
          </p:nvSpPr>
          <p:spPr bwMode="auto">
            <a:xfrm>
              <a:off x="5815013" y="984250"/>
              <a:ext cx="1017588" cy="889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2" name="Freeform 27"/>
            <p:cNvSpPr>
              <a:spLocks/>
            </p:cNvSpPr>
            <p:nvPr/>
          </p:nvSpPr>
          <p:spPr bwMode="auto">
            <a:xfrm>
              <a:off x="6056313" y="1084263"/>
              <a:ext cx="417513" cy="427038"/>
            </a:xfrm>
            <a:custGeom>
              <a:avLst/>
              <a:gdLst>
                <a:gd name="T0" fmla="*/ 130 w 263"/>
                <a:gd name="T1" fmla="*/ 0 h 269"/>
                <a:gd name="T2" fmla="*/ 103 w 263"/>
                <a:gd name="T3" fmla="*/ 2 h 269"/>
                <a:gd name="T4" fmla="*/ 78 w 263"/>
                <a:gd name="T5" fmla="*/ 10 h 269"/>
                <a:gd name="T6" fmla="*/ 57 w 263"/>
                <a:gd name="T7" fmla="*/ 23 h 269"/>
                <a:gd name="T8" fmla="*/ 38 w 263"/>
                <a:gd name="T9" fmla="*/ 39 h 269"/>
                <a:gd name="T10" fmla="*/ 21 w 263"/>
                <a:gd name="T11" fmla="*/ 60 h 269"/>
                <a:gd name="T12" fmla="*/ 9 w 263"/>
                <a:gd name="T13" fmla="*/ 81 h 269"/>
                <a:gd name="T14" fmla="*/ 2 w 263"/>
                <a:gd name="T15" fmla="*/ 106 h 269"/>
                <a:gd name="T16" fmla="*/ 0 w 263"/>
                <a:gd name="T17" fmla="*/ 133 h 269"/>
                <a:gd name="T18" fmla="*/ 0 w 263"/>
                <a:gd name="T19" fmla="*/ 146 h 269"/>
                <a:gd name="T20" fmla="*/ 5 w 263"/>
                <a:gd name="T21" fmla="*/ 173 h 269"/>
                <a:gd name="T22" fmla="*/ 15 w 263"/>
                <a:gd name="T23" fmla="*/ 198 h 269"/>
                <a:gd name="T24" fmla="*/ 28 w 263"/>
                <a:gd name="T25" fmla="*/ 219 h 269"/>
                <a:gd name="T26" fmla="*/ 48 w 263"/>
                <a:gd name="T27" fmla="*/ 236 h 269"/>
                <a:gd name="T28" fmla="*/ 67 w 263"/>
                <a:gd name="T29" fmla="*/ 252 h 269"/>
                <a:gd name="T30" fmla="*/ 92 w 263"/>
                <a:gd name="T31" fmla="*/ 261 h 269"/>
                <a:gd name="T32" fmla="*/ 117 w 263"/>
                <a:gd name="T33" fmla="*/ 267 h 269"/>
                <a:gd name="T34" fmla="*/ 130 w 263"/>
                <a:gd name="T35" fmla="*/ 269 h 269"/>
                <a:gd name="T36" fmla="*/ 157 w 263"/>
                <a:gd name="T37" fmla="*/ 265 h 269"/>
                <a:gd name="T38" fmla="*/ 182 w 263"/>
                <a:gd name="T39" fmla="*/ 257 h 269"/>
                <a:gd name="T40" fmla="*/ 205 w 263"/>
                <a:gd name="T41" fmla="*/ 244 h 269"/>
                <a:gd name="T42" fmla="*/ 224 w 263"/>
                <a:gd name="T43" fmla="*/ 229 h 269"/>
                <a:gd name="T44" fmla="*/ 240 w 263"/>
                <a:gd name="T45" fmla="*/ 208 h 269"/>
                <a:gd name="T46" fmla="*/ 251 w 263"/>
                <a:gd name="T47" fmla="*/ 185 h 269"/>
                <a:gd name="T48" fmla="*/ 261 w 263"/>
                <a:gd name="T49" fmla="*/ 160 h 269"/>
                <a:gd name="T50" fmla="*/ 263 w 263"/>
                <a:gd name="T51" fmla="*/ 133 h 269"/>
                <a:gd name="T52" fmla="*/ 263 w 263"/>
                <a:gd name="T53" fmla="*/ 119 h 269"/>
                <a:gd name="T54" fmla="*/ 257 w 263"/>
                <a:gd name="T55" fmla="*/ 94 h 269"/>
                <a:gd name="T56" fmla="*/ 247 w 263"/>
                <a:gd name="T57" fmla="*/ 69 h 269"/>
                <a:gd name="T58" fmla="*/ 232 w 263"/>
                <a:gd name="T59" fmla="*/ 48 h 269"/>
                <a:gd name="T60" fmla="*/ 215 w 263"/>
                <a:gd name="T61" fmla="*/ 31 h 269"/>
                <a:gd name="T62" fmla="*/ 194 w 263"/>
                <a:gd name="T63" fmla="*/ 16 h 269"/>
                <a:gd name="T64" fmla="*/ 170 w 263"/>
                <a:gd name="T65" fmla="*/ 6 h 269"/>
                <a:gd name="T66" fmla="*/ 144 w 263"/>
                <a:gd name="T67" fmla="*/ 0 h 269"/>
                <a:gd name="T68" fmla="*/ 130 w 263"/>
                <a:gd name="T69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3" h="269">
                  <a:moveTo>
                    <a:pt x="130" y="0"/>
                  </a:moveTo>
                  <a:lnTo>
                    <a:pt x="130" y="0"/>
                  </a:lnTo>
                  <a:lnTo>
                    <a:pt x="117" y="0"/>
                  </a:lnTo>
                  <a:lnTo>
                    <a:pt x="103" y="2"/>
                  </a:lnTo>
                  <a:lnTo>
                    <a:pt x="92" y="6"/>
                  </a:lnTo>
                  <a:lnTo>
                    <a:pt x="78" y="10"/>
                  </a:lnTo>
                  <a:lnTo>
                    <a:pt x="67" y="16"/>
                  </a:lnTo>
                  <a:lnTo>
                    <a:pt x="57" y="23"/>
                  </a:lnTo>
                  <a:lnTo>
                    <a:pt x="48" y="31"/>
                  </a:lnTo>
                  <a:lnTo>
                    <a:pt x="38" y="39"/>
                  </a:lnTo>
                  <a:lnTo>
                    <a:pt x="28" y="48"/>
                  </a:lnTo>
                  <a:lnTo>
                    <a:pt x="21" y="60"/>
                  </a:lnTo>
                  <a:lnTo>
                    <a:pt x="15" y="69"/>
                  </a:lnTo>
                  <a:lnTo>
                    <a:pt x="9" y="81"/>
                  </a:lnTo>
                  <a:lnTo>
                    <a:pt x="5" y="94"/>
                  </a:lnTo>
                  <a:lnTo>
                    <a:pt x="2" y="106"/>
                  </a:lnTo>
                  <a:lnTo>
                    <a:pt x="0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5" y="173"/>
                  </a:lnTo>
                  <a:lnTo>
                    <a:pt x="9" y="185"/>
                  </a:lnTo>
                  <a:lnTo>
                    <a:pt x="15" y="198"/>
                  </a:lnTo>
                  <a:lnTo>
                    <a:pt x="21" y="208"/>
                  </a:lnTo>
                  <a:lnTo>
                    <a:pt x="28" y="219"/>
                  </a:lnTo>
                  <a:lnTo>
                    <a:pt x="38" y="229"/>
                  </a:lnTo>
                  <a:lnTo>
                    <a:pt x="48" y="236"/>
                  </a:lnTo>
                  <a:lnTo>
                    <a:pt x="57" y="244"/>
                  </a:lnTo>
                  <a:lnTo>
                    <a:pt x="67" y="252"/>
                  </a:lnTo>
                  <a:lnTo>
                    <a:pt x="78" y="257"/>
                  </a:lnTo>
                  <a:lnTo>
                    <a:pt x="92" y="261"/>
                  </a:lnTo>
                  <a:lnTo>
                    <a:pt x="103" y="265"/>
                  </a:lnTo>
                  <a:lnTo>
                    <a:pt x="117" y="267"/>
                  </a:lnTo>
                  <a:lnTo>
                    <a:pt x="130" y="269"/>
                  </a:lnTo>
                  <a:lnTo>
                    <a:pt x="130" y="269"/>
                  </a:lnTo>
                  <a:lnTo>
                    <a:pt x="144" y="267"/>
                  </a:lnTo>
                  <a:lnTo>
                    <a:pt x="157" y="265"/>
                  </a:lnTo>
                  <a:lnTo>
                    <a:pt x="170" y="261"/>
                  </a:lnTo>
                  <a:lnTo>
                    <a:pt x="182" y="257"/>
                  </a:lnTo>
                  <a:lnTo>
                    <a:pt x="194" y="252"/>
                  </a:lnTo>
                  <a:lnTo>
                    <a:pt x="205" y="244"/>
                  </a:lnTo>
                  <a:lnTo>
                    <a:pt x="215" y="236"/>
                  </a:lnTo>
                  <a:lnTo>
                    <a:pt x="224" y="229"/>
                  </a:lnTo>
                  <a:lnTo>
                    <a:pt x="232" y="219"/>
                  </a:lnTo>
                  <a:lnTo>
                    <a:pt x="240" y="208"/>
                  </a:lnTo>
                  <a:lnTo>
                    <a:pt x="247" y="198"/>
                  </a:lnTo>
                  <a:lnTo>
                    <a:pt x="251" y="185"/>
                  </a:lnTo>
                  <a:lnTo>
                    <a:pt x="257" y="173"/>
                  </a:lnTo>
                  <a:lnTo>
                    <a:pt x="261" y="160"/>
                  </a:lnTo>
                  <a:lnTo>
                    <a:pt x="263" y="146"/>
                  </a:lnTo>
                  <a:lnTo>
                    <a:pt x="263" y="133"/>
                  </a:lnTo>
                  <a:lnTo>
                    <a:pt x="263" y="133"/>
                  </a:lnTo>
                  <a:lnTo>
                    <a:pt x="263" y="119"/>
                  </a:lnTo>
                  <a:lnTo>
                    <a:pt x="261" y="106"/>
                  </a:lnTo>
                  <a:lnTo>
                    <a:pt x="257" y="94"/>
                  </a:lnTo>
                  <a:lnTo>
                    <a:pt x="251" y="81"/>
                  </a:lnTo>
                  <a:lnTo>
                    <a:pt x="247" y="69"/>
                  </a:lnTo>
                  <a:lnTo>
                    <a:pt x="240" y="60"/>
                  </a:lnTo>
                  <a:lnTo>
                    <a:pt x="232" y="48"/>
                  </a:lnTo>
                  <a:lnTo>
                    <a:pt x="224" y="39"/>
                  </a:lnTo>
                  <a:lnTo>
                    <a:pt x="215" y="31"/>
                  </a:lnTo>
                  <a:lnTo>
                    <a:pt x="205" y="23"/>
                  </a:lnTo>
                  <a:lnTo>
                    <a:pt x="194" y="16"/>
                  </a:lnTo>
                  <a:lnTo>
                    <a:pt x="182" y="10"/>
                  </a:lnTo>
                  <a:lnTo>
                    <a:pt x="170" y="6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0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3" name="Freeform 28"/>
            <p:cNvSpPr>
              <a:spLocks/>
            </p:cNvSpPr>
            <p:nvPr/>
          </p:nvSpPr>
          <p:spPr bwMode="auto">
            <a:xfrm>
              <a:off x="6056313" y="1084263"/>
              <a:ext cx="417513" cy="427038"/>
            </a:xfrm>
            <a:custGeom>
              <a:avLst/>
              <a:gdLst>
                <a:gd name="T0" fmla="*/ 130 w 263"/>
                <a:gd name="T1" fmla="*/ 0 h 269"/>
                <a:gd name="T2" fmla="*/ 103 w 263"/>
                <a:gd name="T3" fmla="*/ 2 h 269"/>
                <a:gd name="T4" fmla="*/ 78 w 263"/>
                <a:gd name="T5" fmla="*/ 10 h 269"/>
                <a:gd name="T6" fmla="*/ 57 w 263"/>
                <a:gd name="T7" fmla="*/ 23 h 269"/>
                <a:gd name="T8" fmla="*/ 38 w 263"/>
                <a:gd name="T9" fmla="*/ 39 h 269"/>
                <a:gd name="T10" fmla="*/ 21 w 263"/>
                <a:gd name="T11" fmla="*/ 60 h 269"/>
                <a:gd name="T12" fmla="*/ 9 w 263"/>
                <a:gd name="T13" fmla="*/ 81 h 269"/>
                <a:gd name="T14" fmla="*/ 2 w 263"/>
                <a:gd name="T15" fmla="*/ 106 h 269"/>
                <a:gd name="T16" fmla="*/ 0 w 263"/>
                <a:gd name="T17" fmla="*/ 133 h 269"/>
                <a:gd name="T18" fmla="*/ 0 w 263"/>
                <a:gd name="T19" fmla="*/ 146 h 269"/>
                <a:gd name="T20" fmla="*/ 5 w 263"/>
                <a:gd name="T21" fmla="*/ 173 h 269"/>
                <a:gd name="T22" fmla="*/ 15 w 263"/>
                <a:gd name="T23" fmla="*/ 198 h 269"/>
                <a:gd name="T24" fmla="*/ 28 w 263"/>
                <a:gd name="T25" fmla="*/ 219 h 269"/>
                <a:gd name="T26" fmla="*/ 48 w 263"/>
                <a:gd name="T27" fmla="*/ 236 h 269"/>
                <a:gd name="T28" fmla="*/ 67 w 263"/>
                <a:gd name="T29" fmla="*/ 252 h 269"/>
                <a:gd name="T30" fmla="*/ 92 w 263"/>
                <a:gd name="T31" fmla="*/ 261 h 269"/>
                <a:gd name="T32" fmla="*/ 117 w 263"/>
                <a:gd name="T33" fmla="*/ 267 h 269"/>
                <a:gd name="T34" fmla="*/ 130 w 263"/>
                <a:gd name="T35" fmla="*/ 269 h 269"/>
                <a:gd name="T36" fmla="*/ 157 w 263"/>
                <a:gd name="T37" fmla="*/ 265 h 269"/>
                <a:gd name="T38" fmla="*/ 182 w 263"/>
                <a:gd name="T39" fmla="*/ 257 h 269"/>
                <a:gd name="T40" fmla="*/ 205 w 263"/>
                <a:gd name="T41" fmla="*/ 244 h 269"/>
                <a:gd name="T42" fmla="*/ 224 w 263"/>
                <a:gd name="T43" fmla="*/ 229 h 269"/>
                <a:gd name="T44" fmla="*/ 240 w 263"/>
                <a:gd name="T45" fmla="*/ 208 h 269"/>
                <a:gd name="T46" fmla="*/ 251 w 263"/>
                <a:gd name="T47" fmla="*/ 185 h 269"/>
                <a:gd name="T48" fmla="*/ 261 w 263"/>
                <a:gd name="T49" fmla="*/ 160 h 269"/>
                <a:gd name="T50" fmla="*/ 263 w 263"/>
                <a:gd name="T51" fmla="*/ 133 h 269"/>
                <a:gd name="T52" fmla="*/ 263 w 263"/>
                <a:gd name="T53" fmla="*/ 119 h 269"/>
                <a:gd name="T54" fmla="*/ 257 w 263"/>
                <a:gd name="T55" fmla="*/ 94 h 269"/>
                <a:gd name="T56" fmla="*/ 247 w 263"/>
                <a:gd name="T57" fmla="*/ 69 h 269"/>
                <a:gd name="T58" fmla="*/ 232 w 263"/>
                <a:gd name="T59" fmla="*/ 48 h 269"/>
                <a:gd name="T60" fmla="*/ 215 w 263"/>
                <a:gd name="T61" fmla="*/ 31 h 269"/>
                <a:gd name="T62" fmla="*/ 194 w 263"/>
                <a:gd name="T63" fmla="*/ 16 h 269"/>
                <a:gd name="T64" fmla="*/ 170 w 263"/>
                <a:gd name="T65" fmla="*/ 6 h 269"/>
                <a:gd name="T66" fmla="*/ 144 w 263"/>
                <a:gd name="T67" fmla="*/ 0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3" h="269">
                  <a:moveTo>
                    <a:pt x="130" y="0"/>
                  </a:moveTo>
                  <a:lnTo>
                    <a:pt x="130" y="0"/>
                  </a:lnTo>
                  <a:lnTo>
                    <a:pt x="117" y="0"/>
                  </a:lnTo>
                  <a:lnTo>
                    <a:pt x="103" y="2"/>
                  </a:lnTo>
                  <a:lnTo>
                    <a:pt x="92" y="6"/>
                  </a:lnTo>
                  <a:lnTo>
                    <a:pt x="78" y="10"/>
                  </a:lnTo>
                  <a:lnTo>
                    <a:pt x="67" y="16"/>
                  </a:lnTo>
                  <a:lnTo>
                    <a:pt x="57" y="23"/>
                  </a:lnTo>
                  <a:lnTo>
                    <a:pt x="48" y="31"/>
                  </a:lnTo>
                  <a:lnTo>
                    <a:pt x="38" y="39"/>
                  </a:lnTo>
                  <a:lnTo>
                    <a:pt x="28" y="48"/>
                  </a:lnTo>
                  <a:lnTo>
                    <a:pt x="21" y="60"/>
                  </a:lnTo>
                  <a:lnTo>
                    <a:pt x="15" y="69"/>
                  </a:lnTo>
                  <a:lnTo>
                    <a:pt x="9" y="81"/>
                  </a:lnTo>
                  <a:lnTo>
                    <a:pt x="5" y="94"/>
                  </a:lnTo>
                  <a:lnTo>
                    <a:pt x="2" y="106"/>
                  </a:lnTo>
                  <a:lnTo>
                    <a:pt x="0" y="119"/>
                  </a:lnTo>
                  <a:lnTo>
                    <a:pt x="0" y="133"/>
                  </a:lnTo>
                  <a:lnTo>
                    <a:pt x="0" y="133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5" y="173"/>
                  </a:lnTo>
                  <a:lnTo>
                    <a:pt x="9" y="185"/>
                  </a:lnTo>
                  <a:lnTo>
                    <a:pt x="15" y="198"/>
                  </a:lnTo>
                  <a:lnTo>
                    <a:pt x="21" y="208"/>
                  </a:lnTo>
                  <a:lnTo>
                    <a:pt x="28" y="219"/>
                  </a:lnTo>
                  <a:lnTo>
                    <a:pt x="38" y="229"/>
                  </a:lnTo>
                  <a:lnTo>
                    <a:pt x="48" y="236"/>
                  </a:lnTo>
                  <a:lnTo>
                    <a:pt x="57" y="244"/>
                  </a:lnTo>
                  <a:lnTo>
                    <a:pt x="67" y="252"/>
                  </a:lnTo>
                  <a:lnTo>
                    <a:pt x="78" y="257"/>
                  </a:lnTo>
                  <a:lnTo>
                    <a:pt x="92" y="261"/>
                  </a:lnTo>
                  <a:lnTo>
                    <a:pt x="103" y="265"/>
                  </a:lnTo>
                  <a:lnTo>
                    <a:pt x="117" y="267"/>
                  </a:lnTo>
                  <a:lnTo>
                    <a:pt x="130" y="269"/>
                  </a:lnTo>
                  <a:lnTo>
                    <a:pt x="130" y="269"/>
                  </a:lnTo>
                  <a:lnTo>
                    <a:pt x="144" y="267"/>
                  </a:lnTo>
                  <a:lnTo>
                    <a:pt x="157" y="265"/>
                  </a:lnTo>
                  <a:lnTo>
                    <a:pt x="170" y="261"/>
                  </a:lnTo>
                  <a:lnTo>
                    <a:pt x="182" y="257"/>
                  </a:lnTo>
                  <a:lnTo>
                    <a:pt x="194" y="252"/>
                  </a:lnTo>
                  <a:lnTo>
                    <a:pt x="205" y="244"/>
                  </a:lnTo>
                  <a:lnTo>
                    <a:pt x="215" y="236"/>
                  </a:lnTo>
                  <a:lnTo>
                    <a:pt x="224" y="229"/>
                  </a:lnTo>
                  <a:lnTo>
                    <a:pt x="232" y="219"/>
                  </a:lnTo>
                  <a:lnTo>
                    <a:pt x="240" y="208"/>
                  </a:lnTo>
                  <a:lnTo>
                    <a:pt x="247" y="198"/>
                  </a:lnTo>
                  <a:lnTo>
                    <a:pt x="251" y="185"/>
                  </a:lnTo>
                  <a:lnTo>
                    <a:pt x="257" y="173"/>
                  </a:lnTo>
                  <a:lnTo>
                    <a:pt x="261" y="160"/>
                  </a:lnTo>
                  <a:lnTo>
                    <a:pt x="263" y="146"/>
                  </a:lnTo>
                  <a:lnTo>
                    <a:pt x="263" y="133"/>
                  </a:lnTo>
                  <a:lnTo>
                    <a:pt x="263" y="133"/>
                  </a:lnTo>
                  <a:lnTo>
                    <a:pt x="263" y="119"/>
                  </a:lnTo>
                  <a:lnTo>
                    <a:pt x="261" y="106"/>
                  </a:lnTo>
                  <a:lnTo>
                    <a:pt x="257" y="94"/>
                  </a:lnTo>
                  <a:lnTo>
                    <a:pt x="251" y="81"/>
                  </a:lnTo>
                  <a:lnTo>
                    <a:pt x="247" y="69"/>
                  </a:lnTo>
                  <a:lnTo>
                    <a:pt x="240" y="60"/>
                  </a:lnTo>
                  <a:lnTo>
                    <a:pt x="232" y="48"/>
                  </a:lnTo>
                  <a:lnTo>
                    <a:pt x="224" y="39"/>
                  </a:lnTo>
                  <a:lnTo>
                    <a:pt x="215" y="31"/>
                  </a:lnTo>
                  <a:lnTo>
                    <a:pt x="205" y="23"/>
                  </a:lnTo>
                  <a:lnTo>
                    <a:pt x="194" y="16"/>
                  </a:lnTo>
                  <a:lnTo>
                    <a:pt x="182" y="10"/>
                  </a:lnTo>
                  <a:lnTo>
                    <a:pt x="170" y="6"/>
                  </a:lnTo>
                  <a:lnTo>
                    <a:pt x="157" y="2"/>
                  </a:lnTo>
                  <a:lnTo>
                    <a:pt x="144" y="0"/>
                  </a:lnTo>
                  <a:lnTo>
                    <a:pt x="13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4" name="Freeform 29"/>
            <p:cNvSpPr>
              <a:spLocks/>
            </p:cNvSpPr>
            <p:nvPr/>
          </p:nvSpPr>
          <p:spPr bwMode="auto">
            <a:xfrm>
              <a:off x="6329363" y="1454150"/>
              <a:ext cx="238125" cy="368300"/>
            </a:xfrm>
            <a:custGeom>
              <a:avLst/>
              <a:gdLst>
                <a:gd name="T0" fmla="*/ 37 w 150"/>
                <a:gd name="T1" fmla="*/ 0 h 232"/>
                <a:gd name="T2" fmla="*/ 0 w 150"/>
                <a:gd name="T3" fmla="*/ 19 h 232"/>
                <a:gd name="T4" fmla="*/ 112 w 150"/>
                <a:gd name="T5" fmla="*/ 232 h 232"/>
                <a:gd name="T6" fmla="*/ 150 w 150"/>
                <a:gd name="T7" fmla="*/ 213 h 232"/>
                <a:gd name="T8" fmla="*/ 37 w 150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232">
                  <a:moveTo>
                    <a:pt x="37" y="0"/>
                  </a:moveTo>
                  <a:lnTo>
                    <a:pt x="0" y="19"/>
                  </a:lnTo>
                  <a:lnTo>
                    <a:pt x="112" y="232"/>
                  </a:lnTo>
                  <a:lnTo>
                    <a:pt x="150" y="213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5" name="Freeform 30"/>
            <p:cNvSpPr>
              <a:spLocks/>
            </p:cNvSpPr>
            <p:nvPr/>
          </p:nvSpPr>
          <p:spPr bwMode="auto">
            <a:xfrm>
              <a:off x="6329363" y="1454150"/>
              <a:ext cx="238125" cy="368300"/>
            </a:xfrm>
            <a:custGeom>
              <a:avLst/>
              <a:gdLst>
                <a:gd name="T0" fmla="*/ 37 w 150"/>
                <a:gd name="T1" fmla="*/ 0 h 232"/>
                <a:gd name="T2" fmla="*/ 0 w 150"/>
                <a:gd name="T3" fmla="*/ 19 h 232"/>
                <a:gd name="T4" fmla="*/ 112 w 150"/>
                <a:gd name="T5" fmla="*/ 232 h 232"/>
                <a:gd name="T6" fmla="*/ 150 w 150"/>
                <a:gd name="T7" fmla="*/ 213 h 232"/>
                <a:gd name="T8" fmla="*/ 37 w 150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" h="232">
                  <a:moveTo>
                    <a:pt x="37" y="0"/>
                  </a:moveTo>
                  <a:lnTo>
                    <a:pt x="0" y="19"/>
                  </a:lnTo>
                  <a:lnTo>
                    <a:pt x="112" y="232"/>
                  </a:lnTo>
                  <a:lnTo>
                    <a:pt x="150" y="213"/>
                  </a:lnTo>
                  <a:lnTo>
                    <a:pt x="37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6" name="Rectangle 31"/>
            <p:cNvSpPr>
              <a:spLocks noChangeArrowheads="1"/>
            </p:cNvSpPr>
            <p:nvPr/>
          </p:nvSpPr>
          <p:spPr bwMode="auto">
            <a:xfrm>
              <a:off x="3992563" y="2047875"/>
              <a:ext cx="1411288" cy="1206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7" name="Rectangle 32"/>
            <p:cNvSpPr>
              <a:spLocks noChangeArrowheads="1"/>
            </p:cNvSpPr>
            <p:nvPr/>
          </p:nvSpPr>
          <p:spPr bwMode="auto">
            <a:xfrm>
              <a:off x="3992563" y="2047875"/>
              <a:ext cx="1411288" cy="1206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8" name="Rectangle 33"/>
            <p:cNvSpPr>
              <a:spLocks noChangeArrowheads="1"/>
            </p:cNvSpPr>
            <p:nvPr/>
          </p:nvSpPr>
          <p:spPr bwMode="auto">
            <a:xfrm>
              <a:off x="2276475" y="2206625"/>
              <a:ext cx="1069975" cy="1044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9" name="Rectangle 34"/>
            <p:cNvSpPr>
              <a:spLocks noChangeArrowheads="1"/>
            </p:cNvSpPr>
            <p:nvPr/>
          </p:nvSpPr>
          <p:spPr bwMode="auto">
            <a:xfrm>
              <a:off x="2276475" y="2206625"/>
              <a:ext cx="1069975" cy="1044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0" name="Freeform 35"/>
            <p:cNvSpPr>
              <a:spLocks noEditPoints="1"/>
            </p:cNvSpPr>
            <p:nvPr/>
          </p:nvSpPr>
          <p:spPr bwMode="auto">
            <a:xfrm>
              <a:off x="2425700" y="3132138"/>
              <a:ext cx="804863" cy="55563"/>
            </a:xfrm>
            <a:custGeom>
              <a:avLst/>
              <a:gdLst>
                <a:gd name="T0" fmla="*/ 469 w 507"/>
                <a:gd name="T1" fmla="*/ 0 h 35"/>
                <a:gd name="T2" fmla="*/ 507 w 507"/>
                <a:gd name="T3" fmla="*/ 17 h 35"/>
                <a:gd name="T4" fmla="*/ 469 w 507"/>
                <a:gd name="T5" fmla="*/ 35 h 35"/>
                <a:gd name="T6" fmla="*/ 469 w 507"/>
                <a:gd name="T7" fmla="*/ 0 h 35"/>
                <a:gd name="T8" fmla="*/ 0 w 507"/>
                <a:gd name="T9" fmla="*/ 12 h 35"/>
                <a:gd name="T10" fmla="*/ 476 w 507"/>
                <a:gd name="T11" fmla="*/ 12 h 35"/>
                <a:gd name="T12" fmla="*/ 476 w 507"/>
                <a:gd name="T13" fmla="*/ 21 h 35"/>
                <a:gd name="T14" fmla="*/ 0 w 507"/>
                <a:gd name="T15" fmla="*/ 21 h 35"/>
                <a:gd name="T16" fmla="*/ 0 w 507"/>
                <a:gd name="T17" fmla="*/ 1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7" h="35">
                  <a:moveTo>
                    <a:pt x="469" y="0"/>
                  </a:moveTo>
                  <a:lnTo>
                    <a:pt x="507" y="17"/>
                  </a:lnTo>
                  <a:lnTo>
                    <a:pt x="469" y="35"/>
                  </a:lnTo>
                  <a:lnTo>
                    <a:pt x="469" y="0"/>
                  </a:lnTo>
                  <a:close/>
                  <a:moveTo>
                    <a:pt x="0" y="12"/>
                  </a:moveTo>
                  <a:lnTo>
                    <a:pt x="476" y="12"/>
                  </a:lnTo>
                  <a:lnTo>
                    <a:pt x="476" y="21"/>
                  </a:lnTo>
                  <a:lnTo>
                    <a:pt x="0" y="21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1" name="Freeform 36"/>
            <p:cNvSpPr>
              <a:spLocks noEditPoints="1"/>
            </p:cNvSpPr>
            <p:nvPr/>
          </p:nvSpPr>
          <p:spPr bwMode="auto">
            <a:xfrm>
              <a:off x="2395538" y="2297113"/>
              <a:ext cx="61913" cy="862013"/>
            </a:xfrm>
            <a:custGeom>
              <a:avLst/>
              <a:gdLst>
                <a:gd name="T0" fmla="*/ 0 w 39"/>
                <a:gd name="T1" fmla="*/ 37 h 543"/>
                <a:gd name="T2" fmla="*/ 19 w 39"/>
                <a:gd name="T3" fmla="*/ 0 h 543"/>
                <a:gd name="T4" fmla="*/ 39 w 39"/>
                <a:gd name="T5" fmla="*/ 37 h 543"/>
                <a:gd name="T6" fmla="*/ 0 w 39"/>
                <a:gd name="T7" fmla="*/ 37 h 543"/>
                <a:gd name="T8" fmla="*/ 16 w 39"/>
                <a:gd name="T9" fmla="*/ 543 h 543"/>
                <a:gd name="T10" fmla="*/ 16 w 39"/>
                <a:gd name="T11" fmla="*/ 31 h 543"/>
                <a:gd name="T12" fmla="*/ 25 w 39"/>
                <a:gd name="T13" fmla="*/ 31 h 543"/>
                <a:gd name="T14" fmla="*/ 25 w 39"/>
                <a:gd name="T15" fmla="*/ 543 h 543"/>
                <a:gd name="T16" fmla="*/ 16 w 39"/>
                <a:gd name="T17" fmla="*/ 543 h 5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" h="543">
                  <a:moveTo>
                    <a:pt x="0" y="37"/>
                  </a:moveTo>
                  <a:lnTo>
                    <a:pt x="19" y="0"/>
                  </a:lnTo>
                  <a:lnTo>
                    <a:pt x="39" y="37"/>
                  </a:lnTo>
                  <a:lnTo>
                    <a:pt x="0" y="37"/>
                  </a:lnTo>
                  <a:close/>
                  <a:moveTo>
                    <a:pt x="16" y="543"/>
                  </a:moveTo>
                  <a:lnTo>
                    <a:pt x="16" y="31"/>
                  </a:lnTo>
                  <a:lnTo>
                    <a:pt x="25" y="31"/>
                  </a:lnTo>
                  <a:lnTo>
                    <a:pt x="25" y="543"/>
                  </a:lnTo>
                  <a:lnTo>
                    <a:pt x="16" y="54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2" name="Line 37"/>
            <p:cNvSpPr>
              <a:spLocks noChangeShapeType="1"/>
            </p:cNvSpPr>
            <p:nvPr/>
          </p:nvSpPr>
          <p:spPr bwMode="auto">
            <a:xfrm flipV="1">
              <a:off x="2544763" y="2452688"/>
              <a:ext cx="655638" cy="55245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3" name="Freeform 38"/>
            <p:cNvSpPr>
              <a:spLocks/>
            </p:cNvSpPr>
            <p:nvPr/>
          </p:nvSpPr>
          <p:spPr bwMode="auto">
            <a:xfrm>
              <a:off x="4572000" y="2206625"/>
              <a:ext cx="222250" cy="185738"/>
            </a:xfrm>
            <a:custGeom>
              <a:avLst/>
              <a:gdLst>
                <a:gd name="T0" fmla="*/ 0 w 140"/>
                <a:gd name="T1" fmla="*/ 117 h 117"/>
                <a:gd name="T2" fmla="*/ 71 w 140"/>
                <a:gd name="T3" fmla="*/ 0 h 117"/>
                <a:gd name="T4" fmla="*/ 140 w 140"/>
                <a:gd name="T5" fmla="*/ 117 h 117"/>
                <a:gd name="T6" fmla="*/ 0 w 140"/>
                <a:gd name="T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7">
                  <a:moveTo>
                    <a:pt x="0" y="117"/>
                  </a:moveTo>
                  <a:lnTo>
                    <a:pt x="71" y="0"/>
                  </a:lnTo>
                  <a:lnTo>
                    <a:pt x="140" y="117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4" name="Freeform 39"/>
            <p:cNvSpPr>
              <a:spLocks/>
            </p:cNvSpPr>
            <p:nvPr/>
          </p:nvSpPr>
          <p:spPr bwMode="auto">
            <a:xfrm>
              <a:off x="4572000" y="2206625"/>
              <a:ext cx="222250" cy="185738"/>
            </a:xfrm>
            <a:custGeom>
              <a:avLst/>
              <a:gdLst>
                <a:gd name="T0" fmla="*/ 0 w 140"/>
                <a:gd name="T1" fmla="*/ 117 h 117"/>
                <a:gd name="T2" fmla="*/ 71 w 140"/>
                <a:gd name="T3" fmla="*/ 0 h 117"/>
                <a:gd name="T4" fmla="*/ 140 w 140"/>
                <a:gd name="T5" fmla="*/ 117 h 117"/>
                <a:gd name="T6" fmla="*/ 0 w 140"/>
                <a:gd name="T7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7">
                  <a:moveTo>
                    <a:pt x="0" y="117"/>
                  </a:moveTo>
                  <a:lnTo>
                    <a:pt x="71" y="0"/>
                  </a:lnTo>
                  <a:lnTo>
                    <a:pt x="140" y="117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5" name="Freeform 40"/>
            <p:cNvSpPr>
              <a:spLocks/>
            </p:cNvSpPr>
            <p:nvPr/>
          </p:nvSpPr>
          <p:spPr bwMode="auto">
            <a:xfrm>
              <a:off x="4465638" y="2392363"/>
              <a:ext cx="441325" cy="188913"/>
            </a:xfrm>
            <a:custGeom>
              <a:avLst/>
              <a:gdLst>
                <a:gd name="T0" fmla="*/ 0 w 278"/>
                <a:gd name="T1" fmla="*/ 119 h 119"/>
                <a:gd name="T2" fmla="*/ 69 w 278"/>
                <a:gd name="T3" fmla="*/ 0 h 119"/>
                <a:gd name="T4" fmla="*/ 207 w 278"/>
                <a:gd name="T5" fmla="*/ 0 h 119"/>
                <a:gd name="T6" fmla="*/ 278 w 278"/>
                <a:gd name="T7" fmla="*/ 119 h 119"/>
                <a:gd name="T8" fmla="*/ 0 w 278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119">
                  <a:moveTo>
                    <a:pt x="0" y="119"/>
                  </a:moveTo>
                  <a:lnTo>
                    <a:pt x="69" y="0"/>
                  </a:lnTo>
                  <a:lnTo>
                    <a:pt x="207" y="0"/>
                  </a:lnTo>
                  <a:lnTo>
                    <a:pt x="278" y="119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6" name="Freeform 41"/>
            <p:cNvSpPr>
              <a:spLocks/>
            </p:cNvSpPr>
            <p:nvPr/>
          </p:nvSpPr>
          <p:spPr bwMode="auto">
            <a:xfrm>
              <a:off x="4465638" y="2392363"/>
              <a:ext cx="441325" cy="188913"/>
            </a:xfrm>
            <a:custGeom>
              <a:avLst/>
              <a:gdLst>
                <a:gd name="T0" fmla="*/ 0 w 278"/>
                <a:gd name="T1" fmla="*/ 119 h 119"/>
                <a:gd name="T2" fmla="*/ 69 w 278"/>
                <a:gd name="T3" fmla="*/ 0 h 119"/>
                <a:gd name="T4" fmla="*/ 207 w 278"/>
                <a:gd name="T5" fmla="*/ 0 h 119"/>
                <a:gd name="T6" fmla="*/ 278 w 278"/>
                <a:gd name="T7" fmla="*/ 119 h 119"/>
                <a:gd name="T8" fmla="*/ 0 w 278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78" h="119">
                  <a:moveTo>
                    <a:pt x="0" y="119"/>
                  </a:moveTo>
                  <a:lnTo>
                    <a:pt x="69" y="0"/>
                  </a:lnTo>
                  <a:lnTo>
                    <a:pt x="207" y="0"/>
                  </a:lnTo>
                  <a:lnTo>
                    <a:pt x="278" y="119"/>
                  </a:lnTo>
                  <a:lnTo>
                    <a:pt x="0" y="119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7" name="Freeform 42"/>
            <p:cNvSpPr>
              <a:spLocks/>
            </p:cNvSpPr>
            <p:nvPr/>
          </p:nvSpPr>
          <p:spPr bwMode="auto">
            <a:xfrm>
              <a:off x="4356100" y="2581275"/>
              <a:ext cx="660400" cy="185738"/>
            </a:xfrm>
            <a:custGeom>
              <a:avLst/>
              <a:gdLst>
                <a:gd name="T0" fmla="*/ 0 w 416"/>
                <a:gd name="T1" fmla="*/ 117 h 117"/>
                <a:gd name="T2" fmla="*/ 69 w 416"/>
                <a:gd name="T3" fmla="*/ 0 h 117"/>
                <a:gd name="T4" fmla="*/ 345 w 416"/>
                <a:gd name="T5" fmla="*/ 0 h 117"/>
                <a:gd name="T6" fmla="*/ 416 w 416"/>
                <a:gd name="T7" fmla="*/ 117 h 117"/>
                <a:gd name="T8" fmla="*/ 0 w 416"/>
                <a:gd name="T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117">
                  <a:moveTo>
                    <a:pt x="0" y="117"/>
                  </a:moveTo>
                  <a:lnTo>
                    <a:pt x="69" y="0"/>
                  </a:lnTo>
                  <a:lnTo>
                    <a:pt x="345" y="0"/>
                  </a:lnTo>
                  <a:lnTo>
                    <a:pt x="416" y="117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8" name="Freeform 43"/>
            <p:cNvSpPr>
              <a:spLocks/>
            </p:cNvSpPr>
            <p:nvPr/>
          </p:nvSpPr>
          <p:spPr bwMode="auto">
            <a:xfrm>
              <a:off x="4356100" y="2581275"/>
              <a:ext cx="660400" cy="185738"/>
            </a:xfrm>
            <a:custGeom>
              <a:avLst/>
              <a:gdLst>
                <a:gd name="T0" fmla="*/ 0 w 416"/>
                <a:gd name="T1" fmla="*/ 117 h 117"/>
                <a:gd name="T2" fmla="*/ 69 w 416"/>
                <a:gd name="T3" fmla="*/ 0 h 117"/>
                <a:gd name="T4" fmla="*/ 345 w 416"/>
                <a:gd name="T5" fmla="*/ 0 h 117"/>
                <a:gd name="T6" fmla="*/ 416 w 416"/>
                <a:gd name="T7" fmla="*/ 117 h 117"/>
                <a:gd name="T8" fmla="*/ 0 w 416"/>
                <a:gd name="T9" fmla="*/ 117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6" h="117">
                  <a:moveTo>
                    <a:pt x="0" y="117"/>
                  </a:moveTo>
                  <a:lnTo>
                    <a:pt x="69" y="0"/>
                  </a:lnTo>
                  <a:lnTo>
                    <a:pt x="345" y="0"/>
                  </a:lnTo>
                  <a:lnTo>
                    <a:pt x="416" y="117"/>
                  </a:lnTo>
                  <a:lnTo>
                    <a:pt x="0" y="117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9" name="Freeform 44"/>
            <p:cNvSpPr>
              <a:spLocks/>
            </p:cNvSpPr>
            <p:nvPr/>
          </p:nvSpPr>
          <p:spPr bwMode="auto">
            <a:xfrm>
              <a:off x="4244975" y="2767013"/>
              <a:ext cx="881063" cy="188913"/>
            </a:xfrm>
            <a:custGeom>
              <a:avLst/>
              <a:gdLst>
                <a:gd name="T0" fmla="*/ 0 w 555"/>
                <a:gd name="T1" fmla="*/ 119 h 119"/>
                <a:gd name="T2" fmla="*/ 70 w 555"/>
                <a:gd name="T3" fmla="*/ 0 h 119"/>
                <a:gd name="T4" fmla="*/ 486 w 555"/>
                <a:gd name="T5" fmla="*/ 0 h 119"/>
                <a:gd name="T6" fmla="*/ 555 w 555"/>
                <a:gd name="T7" fmla="*/ 119 h 119"/>
                <a:gd name="T8" fmla="*/ 0 w 555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5" h="119">
                  <a:moveTo>
                    <a:pt x="0" y="119"/>
                  </a:moveTo>
                  <a:lnTo>
                    <a:pt x="70" y="0"/>
                  </a:lnTo>
                  <a:lnTo>
                    <a:pt x="486" y="0"/>
                  </a:lnTo>
                  <a:lnTo>
                    <a:pt x="555" y="119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0" name="Freeform 45"/>
            <p:cNvSpPr>
              <a:spLocks/>
            </p:cNvSpPr>
            <p:nvPr/>
          </p:nvSpPr>
          <p:spPr bwMode="auto">
            <a:xfrm>
              <a:off x="4244975" y="2767013"/>
              <a:ext cx="881063" cy="188913"/>
            </a:xfrm>
            <a:custGeom>
              <a:avLst/>
              <a:gdLst>
                <a:gd name="T0" fmla="*/ 0 w 555"/>
                <a:gd name="T1" fmla="*/ 119 h 119"/>
                <a:gd name="T2" fmla="*/ 70 w 555"/>
                <a:gd name="T3" fmla="*/ 0 h 119"/>
                <a:gd name="T4" fmla="*/ 486 w 555"/>
                <a:gd name="T5" fmla="*/ 0 h 119"/>
                <a:gd name="T6" fmla="*/ 555 w 555"/>
                <a:gd name="T7" fmla="*/ 119 h 119"/>
                <a:gd name="T8" fmla="*/ 0 w 555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55" h="119">
                  <a:moveTo>
                    <a:pt x="0" y="119"/>
                  </a:moveTo>
                  <a:lnTo>
                    <a:pt x="70" y="0"/>
                  </a:lnTo>
                  <a:lnTo>
                    <a:pt x="486" y="0"/>
                  </a:lnTo>
                  <a:lnTo>
                    <a:pt x="555" y="119"/>
                  </a:lnTo>
                  <a:lnTo>
                    <a:pt x="0" y="119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1" name="Freeform 46"/>
            <p:cNvSpPr>
              <a:spLocks/>
            </p:cNvSpPr>
            <p:nvPr/>
          </p:nvSpPr>
          <p:spPr bwMode="auto">
            <a:xfrm>
              <a:off x="4132263" y="2955925"/>
              <a:ext cx="1103313" cy="188913"/>
            </a:xfrm>
            <a:custGeom>
              <a:avLst/>
              <a:gdLst>
                <a:gd name="T0" fmla="*/ 0 w 695"/>
                <a:gd name="T1" fmla="*/ 119 h 119"/>
                <a:gd name="T2" fmla="*/ 71 w 695"/>
                <a:gd name="T3" fmla="*/ 0 h 119"/>
                <a:gd name="T4" fmla="*/ 626 w 695"/>
                <a:gd name="T5" fmla="*/ 0 h 119"/>
                <a:gd name="T6" fmla="*/ 695 w 695"/>
                <a:gd name="T7" fmla="*/ 119 h 119"/>
                <a:gd name="T8" fmla="*/ 0 w 695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9">
                  <a:moveTo>
                    <a:pt x="0" y="119"/>
                  </a:moveTo>
                  <a:lnTo>
                    <a:pt x="71" y="0"/>
                  </a:lnTo>
                  <a:lnTo>
                    <a:pt x="626" y="0"/>
                  </a:lnTo>
                  <a:lnTo>
                    <a:pt x="695" y="119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2" name="Freeform 47"/>
            <p:cNvSpPr>
              <a:spLocks/>
            </p:cNvSpPr>
            <p:nvPr/>
          </p:nvSpPr>
          <p:spPr bwMode="auto">
            <a:xfrm>
              <a:off x="4132263" y="2955925"/>
              <a:ext cx="1103313" cy="188913"/>
            </a:xfrm>
            <a:custGeom>
              <a:avLst/>
              <a:gdLst>
                <a:gd name="T0" fmla="*/ 0 w 695"/>
                <a:gd name="T1" fmla="*/ 119 h 119"/>
                <a:gd name="T2" fmla="*/ 71 w 695"/>
                <a:gd name="T3" fmla="*/ 0 h 119"/>
                <a:gd name="T4" fmla="*/ 626 w 695"/>
                <a:gd name="T5" fmla="*/ 0 h 119"/>
                <a:gd name="T6" fmla="*/ 695 w 695"/>
                <a:gd name="T7" fmla="*/ 119 h 119"/>
                <a:gd name="T8" fmla="*/ 0 w 695"/>
                <a:gd name="T9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5" h="119">
                  <a:moveTo>
                    <a:pt x="0" y="119"/>
                  </a:moveTo>
                  <a:lnTo>
                    <a:pt x="71" y="0"/>
                  </a:lnTo>
                  <a:lnTo>
                    <a:pt x="626" y="0"/>
                  </a:lnTo>
                  <a:lnTo>
                    <a:pt x="695" y="119"/>
                  </a:lnTo>
                  <a:lnTo>
                    <a:pt x="0" y="119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3" name="Rectangle 48"/>
            <p:cNvSpPr>
              <a:spLocks noChangeArrowheads="1"/>
            </p:cNvSpPr>
            <p:nvPr/>
          </p:nvSpPr>
          <p:spPr bwMode="auto">
            <a:xfrm>
              <a:off x="5534025" y="2038350"/>
              <a:ext cx="1308100" cy="1228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4" name="Rectangle 49"/>
            <p:cNvSpPr>
              <a:spLocks noChangeArrowheads="1"/>
            </p:cNvSpPr>
            <p:nvPr/>
          </p:nvSpPr>
          <p:spPr bwMode="auto">
            <a:xfrm>
              <a:off x="5534025" y="2038350"/>
              <a:ext cx="1308100" cy="1228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5" name="Rectangle 50"/>
            <p:cNvSpPr>
              <a:spLocks noChangeArrowheads="1"/>
            </p:cNvSpPr>
            <p:nvPr/>
          </p:nvSpPr>
          <p:spPr bwMode="auto">
            <a:xfrm>
              <a:off x="6059488" y="2117725"/>
              <a:ext cx="715963" cy="70643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6" name="Rectangle 51"/>
            <p:cNvSpPr>
              <a:spLocks noChangeArrowheads="1"/>
            </p:cNvSpPr>
            <p:nvPr/>
          </p:nvSpPr>
          <p:spPr bwMode="auto">
            <a:xfrm>
              <a:off x="6059488" y="2117725"/>
              <a:ext cx="715963" cy="7064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7" name="Rectangle 52"/>
            <p:cNvSpPr>
              <a:spLocks noChangeArrowheads="1"/>
            </p:cNvSpPr>
            <p:nvPr/>
          </p:nvSpPr>
          <p:spPr bwMode="auto">
            <a:xfrm>
              <a:off x="5940425" y="2413000"/>
              <a:ext cx="523875" cy="50323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8" name="Rectangle 53"/>
            <p:cNvSpPr>
              <a:spLocks noChangeArrowheads="1"/>
            </p:cNvSpPr>
            <p:nvPr/>
          </p:nvSpPr>
          <p:spPr bwMode="auto">
            <a:xfrm>
              <a:off x="5940425" y="2413000"/>
              <a:ext cx="523875" cy="5032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9" name="Rectangle 54"/>
            <p:cNvSpPr>
              <a:spLocks noChangeArrowheads="1"/>
            </p:cNvSpPr>
            <p:nvPr/>
          </p:nvSpPr>
          <p:spPr bwMode="auto">
            <a:xfrm>
              <a:off x="5732463" y="2703513"/>
              <a:ext cx="444500" cy="428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0" name="Rectangle 55"/>
            <p:cNvSpPr>
              <a:spLocks noChangeArrowheads="1"/>
            </p:cNvSpPr>
            <p:nvPr/>
          </p:nvSpPr>
          <p:spPr bwMode="auto">
            <a:xfrm>
              <a:off x="5732463" y="2703513"/>
              <a:ext cx="444500" cy="428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1" name="Rectangle 56"/>
            <p:cNvSpPr>
              <a:spLocks noChangeArrowheads="1"/>
            </p:cNvSpPr>
            <p:nvPr/>
          </p:nvSpPr>
          <p:spPr bwMode="auto">
            <a:xfrm>
              <a:off x="5613400" y="2916238"/>
              <a:ext cx="327025" cy="311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2" name="Rectangle 57"/>
            <p:cNvSpPr>
              <a:spLocks noChangeArrowheads="1"/>
            </p:cNvSpPr>
            <p:nvPr/>
          </p:nvSpPr>
          <p:spPr bwMode="auto">
            <a:xfrm>
              <a:off x="5613400" y="2916238"/>
              <a:ext cx="327025" cy="31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3" name="Rectangle 58"/>
            <p:cNvSpPr>
              <a:spLocks noChangeArrowheads="1"/>
            </p:cNvSpPr>
            <p:nvPr/>
          </p:nvSpPr>
          <p:spPr bwMode="auto">
            <a:xfrm>
              <a:off x="2222500" y="3363913"/>
              <a:ext cx="1822450" cy="3381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4" name="Rectangle 59"/>
            <p:cNvSpPr>
              <a:spLocks noChangeArrowheads="1"/>
            </p:cNvSpPr>
            <p:nvPr/>
          </p:nvSpPr>
          <p:spPr bwMode="auto">
            <a:xfrm>
              <a:off x="2222500" y="3363913"/>
              <a:ext cx="1822450" cy="3381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5" name="Rectangle 60"/>
            <p:cNvSpPr>
              <a:spLocks noChangeArrowheads="1"/>
            </p:cNvSpPr>
            <p:nvPr/>
          </p:nvSpPr>
          <p:spPr bwMode="auto">
            <a:xfrm>
              <a:off x="3336925" y="4479925"/>
              <a:ext cx="3532188" cy="5508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6" name="Rectangle 61"/>
            <p:cNvSpPr>
              <a:spLocks noChangeArrowheads="1"/>
            </p:cNvSpPr>
            <p:nvPr/>
          </p:nvSpPr>
          <p:spPr bwMode="auto">
            <a:xfrm>
              <a:off x="3336925" y="4479925"/>
              <a:ext cx="3532188" cy="5508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7" name="Rectangle 62"/>
            <p:cNvSpPr>
              <a:spLocks noChangeArrowheads="1"/>
            </p:cNvSpPr>
            <p:nvPr/>
          </p:nvSpPr>
          <p:spPr bwMode="auto">
            <a:xfrm>
              <a:off x="3475038" y="4625975"/>
              <a:ext cx="617538" cy="31591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8" name="Rectangle 63"/>
            <p:cNvSpPr>
              <a:spLocks noChangeArrowheads="1"/>
            </p:cNvSpPr>
            <p:nvPr/>
          </p:nvSpPr>
          <p:spPr bwMode="auto">
            <a:xfrm>
              <a:off x="3475038" y="4625975"/>
              <a:ext cx="617538" cy="3159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9" name="Rectangle 64"/>
            <p:cNvSpPr>
              <a:spLocks noChangeArrowheads="1"/>
            </p:cNvSpPr>
            <p:nvPr/>
          </p:nvSpPr>
          <p:spPr bwMode="auto">
            <a:xfrm>
              <a:off x="4367213" y="4625975"/>
              <a:ext cx="615950" cy="31591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0" name="Rectangle 65"/>
            <p:cNvSpPr>
              <a:spLocks noChangeArrowheads="1"/>
            </p:cNvSpPr>
            <p:nvPr/>
          </p:nvSpPr>
          <p:spPr bwMode="auto">
            <a:xfrm>
              <a:off x="4367213" y="4625975"/>
              <a:ext cx="615950" cy="3159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1" name="Rectangle 66"/>
            <p:cNvSpPr>
              <a:spLocks noChangeArrowheads="1"/>
            </p:cNvSpPr>
            <p:nvPr/>
          </p:nvSpPr>
          <p:spPr bwMode="auto">
            <a:xfrm>
              <a:off x="5260975" y="4625975"/>
              <a:ext cx="614363" cy="31591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2" name="Rectangle 67"/>
            <p:cNvSpPr>
              <a:spLocks noChangeArrowheads="1"/>
            </p:cNvSpPr>
            <p:nvPr/>
          </p:nvSpPr>
          <p:spPr bwMode="auto">
            <a:xfrm>
              <a:off x="5260975" y="4625975"/>
              <a:ext cx="614363" cy="3159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3" name="Rectangle 68"/>
            <p:cNvSpPr>
              <a:spLocks noChangeArrowheads="1"/>
            </p:cNvSpPr>
            <p:nvPr/>
          </p:nvSpPr>
          <p:spPr bwMode="auto">
            <a:xfrm>
              <a:off x="6149975" y="4625975"/>
              <a:ext cx="619125" cy="31591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4" name="Rectangle 69"/>
            <p:cNvSpPr>
              <a:spLocks noChangeArrowheads="1"/>
            </p:cNvSpPr>
            <p:nvPr/>
          </p:nvSpPr>
          <p:spPr bwMode="auto">
            <a:xfrm>
              <a:off x="6149975" y="4625975"/>
              <a:ext cx="619125" cy="3159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5" name="Freeform 70"/>
            <p:cNvSpPr>
              <a:spLocks/>
            </p:cNvSpPr>
            <p:nvPr/>
          </p:nvSpPr>
          <p:spPr bwMode="auto">
            <a:xfrm>
              <a:off x="4141788" y="4713288"/>
              <a:ext cx="174625" cy="144463"/>
            </a:xfrm>
            <a:custGeom>
              <a:avLst/>
              <a:gdLst>
                <a:gd name="T0" fmla="*/ 83 w 110"/>
                <a:gd name="T1" fmla="*/ 0 h 91"/>
                <a:gd name="T2" fmla="*/ 83 w 110"/>
                <a:gd name="T3" fmla="*/ 22 h 91"/>
                <a:gd name="T4" fmla="*/ 0 w 110"/>
                <a:gd name="T5" fmla="*/ 22 h 91"/>
                <a:gd name="T6" fmla="*/ 0 w 110"/>
                <a:gd name="T7" fmla="*/ 68 h 91"/>
                <a:gd name="T8" fmla="*/ 83 w 110"/>
                <a:gd name="T9" fmla="*/ 68 h 91"/>
                <a:gd name="T10" fmla="*/ 83 w 110"/>
                <a:gd name="T11" fmla="*/ 91 h 91"/>
                <a:gd name="T12" fmla="*/ 110 w 110"/>
                <a:gd name="T13" fmla="*/ 45 h 91"/>
                <a:gd name="T14" fmla="*/ 83 w 110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91">
                  <a:moveTo>
                    <a:pt x="83" y="0"/>
                  </a:moveTo>
                  <a:lnTo>
                    <a:pt x="83" y="22"/>
                  </a:lnTo>
                  <a:lnTo>
                    <a:pt x="0" y="22"/>
                  </a:lnTo>
                  <a:lnTo>
                    <a:pt x="0" y="68"/>
                  </a:lnTo>
                  <a:lnTo>
                    <a:pt x="83" y="68"/>
                  </a:lnTo>
                  <a:lnTo>
                    <a:pt x="83" y="91"/>
                  </a:lnTo>
                  <a:lnTo>
                    <a:pt x="110" y="45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Freeform 71"/>
            <p:cNvSpPr>
              <a:spLocks/>
            </p:cNvSpPr>
            <p:nvPr/>
          </p:nvSpPr>
          <p:spPr bwMode="auto">
            <a:xfrm>
              <a:off x="4141788" y="4713288"/>
              <a:ext cx="174625" cy="144463"/>
            </a:xfrm>
            <a:custGeom>
              <a:avLst/>
              <a:gdLst>
                <a:gd name="T0" fmla="*/ 83 w 110"/>
                <a:gd name="T1" fmla="*/ 0 h 91"/>
                <a:gd name="T2" fmla="*/ 83 w 110"/>
                <a:gd name="T3" fmla="*/ 22 h 91"/>
                <a:gd name="T4" fmla="*/ 0 w 110"/>
                <a:gd name="T5" fmla="*/ 22 h 91"/>
                <a:gd name="T6" fmla="*/ 0 w 110"/>
                <a:gd name="T7" fmla="*/ 68 h 91"/>
                <a:gd name="T8" fmla="*/ 83 w 110"/>
                <a:gd name="T9" fmla="*/ 68 h 91"/>
                <a:gd name="T10" fmla="*/ 83 w 110"/>
                <a:gd name="T11" fmla="*/ 91 h 91"/>
                <a:gd name="T12" fmla="*/ 110 w 110"/>
                <a:gd name="T13" fmla="*/ 45 h 91"/>
                <a:gd name="T14" fmla="*/ 83 w 110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0" h="91">
                  <a:moveTo>
                    <a:pt x="83" y="0"/>
                  </a:moveTo>
                  <a:lnTo>
                    <a:pt x="83" y="22"/>
                  </a:lnTo>
                  <a:lnTo>
                    <a:pt x="0" y="22"/>
                  </a:lnTo>
                  <a:lnTo>
                    <a:pt x="0" y="68"/>
                  </a:lnTo>
                  <a:lnTo>
                    <a:pt x="83" y="68"/>
                  </a:lnTo>
                  <a:lnTo>
                    <a:pt x="83" y="91"/>
                  </a:lnTo>
                  <a:lnTo>
                    <a:pt x="110" y="45"/>
                  </a:lnTo>
                  <a:lnTo>
                    <a:pt x="83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Freeform 72"/>
            <p:cNvSpPr>
              <a:spLocks/>
            </p:cNvSpPr>
            <p:nvPr/>
          </p:nvSpPr>
          <p:spPr bwMode="auto">
            <a:xfrm>
              <a:off x="5927725" y="4713288"/>
              <a:ext cx="173038" cy="144463"/>
            </a:xfrm>
            <a:custGeom>
              <a:avLst/>
              <a:gdLst>
                <a:gd name="T0" fmla="*/ 81 w 109"/>
                <a:gd name="T1" fmla="*/ 0 h 91"/>
                <a:gd name="T2" fmla="*/ 81 w 109"/>
                <a:gd name="T3" fmla="*/ 23 h 91"/>
                <a:gd name="T4" fmla="*/ 0 w 109"/>
                <a:gd name="T5" fmla="*/ 23 h 91"/>
                <a:gd name="T6" fmla="*/ 0 w 109"/>
                <a:gd name="T7" fmla="*/ 68 h 91"/>
                <a:gd name="T8" fmla="*/ 81 w 109"/>
                <a:gd name="T9" fmla="*/ 68 h 91"/>
                <a:gd name="T10" fmla="*/ 81 w 109"/>
                <a:gd name="T11" fmla="*/ 91 h 91"/>
                <a:gd name="T12" fmla="*/ 109 w 109"/>
                <a:gd name="T13" fmla="*/ 45 h 91"/>
                <a:gd name="T14" fmla="*/ 81 w 109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91">
                  <a:moveTo>
                    <a:pt x="81" y="0"/>
                  </a:moveTo>
                  <a:lnTo>
                    <a:pt x="81" y="23"/>
                  </a:lnTo>
                  <a:lnTo>
                    <a:pt x="0" y="23"/>
                  </a:lnTo>
                  <a:lnTo>
                    <a:pt x="0" y="68"/>
                  </a:lnTo>
                  <a:lnTo>
                    <a:pt x="81" y="68"/>
                  </a:lnTo>
                  <a:lnTo>
                    <a:pt x="81" y="91"/>
                  </a:lnTo>
                  <a:lnTo>
                    <a:pt x="109" y="45"/>
                  </a:lnTo>
                  <a:lnTo>
                    <a:pt x="81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8" name="Freeform 73"/>
            <p:cNvSpPr>
              <a:spLocks/>
            </p:cNvSpPr>
            <p:nvPr/>
          </p:nvSpPr>
          <p:spPr bwMode="auto">
            <a:xfrm>
              <a:off x="5927725" y="4713288"/>
              <a:ext cx="173038" cy="144463"/>
            </a:xfrm>
            <a:custGeom>
              <a:avLst/>
              <a:gdLst>
                <a:gd name="T0" fmla="*/ 81 w 109"/>
                <a:gd name="T1" fmla="*/ 0 h 91"/>
                <a:gd name="T2" fmla="*/ 81 w 109"/>
                <a:gd name="T3" fmla="*/ 23 h 91"/>
                <a:gd name="T4" fmla="*/ 0 w 109"/>
                <a:gd name="T5" fmla="*/ 23 h 91"/>
                <a:gd name="T6" fmla="*/ 0 w 109"/>
                <a:gd name="T7" fmla="*/ 68 h 91"/>
                <a:gd name="T8" fmla="*/ 81 w 109"/>
                <a:gd name="T9" fmla="*/ 68 h 91"/>
                <a:gd name="T10" fmla="*/ 81 w 109"/>
                <a:gd name="T11" fmla="*/ 91 h 91"/>
                <a:gd name="T12" fmla="*/ 109 w 109"/>
                <a:gd name="T13" fmla="*/ 45 h 91"/>
                <a:gd name="T14" fmla="*/ 81 w 109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91">
                  <a:moveTo>
                    <a:pt x="81" y="0"/>
                  </a:moveTo>
                  <a:lnTo>
                    <a:pt x="81" y="23"/>
                  </a:lnTo>
                  <a:lnTo>
                    <a:pt x="0" y="23"/>
                  </a:lnTo>
                  <a:lnTo>
                    <a:pt x="0" y="68"/>
                  </a:lnTo>
                  <a:lnTo>
                    <a:pt x="81" y="68"/>
                  </a:lnTo>
                  <a:lnTo>
                    <a:pt x="81" y="91"/>
                  </a:lnTo>
                  <a:lnTo>
                    <a:pt x="109" y="45"/>
                  </a:lnTo>
                  <a:lnTo>
                    <a:pt x="81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9" name="Freeform 74"/>
            <p:cNvSpPr>
              <a:spLocks/>
            </p:cNvSpPr>
            <p:nvPr/>
          </p:nvSpPr>
          <p:spPr bwMode="auto">
            <a:xfrm>
              <a:off x="5035550" y="4713288"/>
              <a:ext cx="173038" cy="144463"/>
            </a:xfrm>
            <a:custGeom>
              <a:avLst/>
              <a:gdLst>
                <a:gd name="T0" fmla="*/ 82 w 109"/>
                <a:gd name="T1" fmla="*/ 0 h 91"/>
                <a:gd name="T2" fmla="*/ 82 w 109"/>
                <a:gd name="T3" fmla="*/ 23 h 91"/>
                <a:gd name="T4" fmla="*/ 0 w 109"/>
                <a:gd name="T5" fmla="*/ 23 h 91"/>
                <a:gd name="T6" fmla="*/ 0 w 109"/>
                <a:gd name="T7" fmla="*/ 68 h 91"/>
                <a:gd name="T8" fmla="*/ 82 w 109"/>
                <a:gd name="T9" fmla="*/ 68 h 91"/>
                <a:gd name="T10" fmla="*/ 82 w 109"/>
                <a:gd name="T11" fmla="*/ 91 h 91"/>
                <a:gd name="T12" fmla="*/ 109 w 109"/>
                <a:gd name="T13" fmla="*/ 45 h 91"/>
                <a:gd name="T14" fmla="*/ 82 w 109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91">
                  <a:moveTo>
                    <a:pt x="82" y="0"/>
                  </a:moveTo>
                  <a:lnTo>
                    <a:pt x="82" y="23"/>
                  </a:lnTo>
                  <a:lnTo>
                    <a:pt x="0" y="23"/>
                  </a:lnTo>
                  <a:lnTo>
                    <a:pt x="0" y="68"/>
                  </a:lnTo>
                  <a:lnTo>
                    <a:pt x="82" y="68"/>
                  </a:lnTo>
                  <a:lnTo>
                    <a:pt x="82" y="91"/>
                  </a:lnTo>
                  <a:lnTo>
                    <a:pt x="109" y="45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0" name="Freeform 75"/>
            <p:cNvSpPr>
              <a:spLocks/>
            </p:cNvSpPr>
            <p:nvPr/>
          </p:nvSpPr>
          <p:spPr bwMode="auto">
            <a:xfrm>
              <a:off x="5035550" y="4713288"/>
              <a:ext cx="173038" cy="144463"/>
            </a:xfrm>
            <a:custGeom>
              <a:avLst/>
              <a:gdLst>
                <a:gd name="T0" fmla="*/ 82 w 109"/>
                <a:gd name="T1" fmla="*/ 0 h 91"/>
                <a:gd name="T2" fmla="*/ 82 w 109"/>
                <a:gd name="T3" fmla="*/ 23 h 91"/>
                <a:gd name="T4" fmla="*/ 0 w 109"/>
                <a:gd name="T5" fmla="*/ 23 h 91"/>
                <a:gd name="T6" fmla="*/ 0 w 109"/>
                <a:gd name="T7" fmla="*/ 68 h 91"/>
                <a:gd name="T8" fmla="*/ 82 w 109"/>
                <a:gd name="T9" fmla="*/ 68 h 91"/>
                <a:gd name="T10" fmla="*/ 82 w 109"/>
                <a:gd name="T11" fmla="*/ 91 h 91"/>
                <a:gd name="T12" fmla="*/ 109 w 109"/>
                <a:gd name="T13" fmla="*/ 45 h 91"/>
                <a:gd name="T14" fmla="*/ 82 w 109"/>
                <a:gd name="T15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" h="91">
                  <a:moveTo>
                    <a:pt x="82" y="0"/>
                  </a:moveTo>
                  <a:lnTo>
                    <a:pt x="82" y="23"/>
                  </a:lnTo>
                  <a:lnTo>
                    <a:pt x="0" y="23"/>
                  </a:lnTo>
                  <a:lnTo>
                    <a:pt x="0" y="68"/>
                  </a:lnTo>
                  <a:lnTo>
                    <a:pt x="82" y="68"/>
                  </a:lnTo>
                  <a:lnTo>
                    <a:pt x="82" y="91"/>
                  </a:lnTo>
                  <a:lnTo>
                    <a:pt x="109" y="45"/>
                  </a:lnTo>
                  <a:lnTo>
                    <a:pt x="8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1" name="Rectangle 76"/>
            <p:cNvSpPr>
              <a:spLocks noChangeArrowheads="1"/>
            </p:cNvSpPr>
            <p:nvPr/>
          </p:nvSpPr>
          <p:spPr bwMode="auto">
            <a:xfrm>
              <a:off x="4154488" y="3363913"/>
              <a:ext cx="2705100" cy="831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2" name="Rectangle 77"/>
            <p:cNvSpPr>
              <a:spLocks noChangeArrowheads="1"/>
            </p:cNvSpPr>
            <p:nvPr/>
          </p:nvSpPr>
          <p:spPr bwMode="auto">
            <a:xfrm>
              <a:off x="4154488" y="3363913"/>
              <a:ext cx="2705100" cy="831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3" name="Rectangle 78"/>
            <p:cNvSpPr>
              <a:spLocks noChangeArrowheads="1"/>
            </p:cNvSpPr>
            <p:nvPr/>
          </p:nvSpPr>
          <p:spPr bwMode="auto">
            <a:xfrm>
              <a:off x="4260850" y="3416300"/>
              <a:ext cx="474663" cy="17938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4" name="Rectangle 79"/>
            <p:cNvSpPr>
              <a:spLocks noChangeArrowheads="1"/>
            </p:cNvSpPr>
            <p:nvPr/>
          </p:nvSpPr>
          <p:spPr bwMode="auto">
            <a:xfrm>
              <a:off x="4260850" y="3416300"/>
              <a:ext cx="474663" cy="17938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5" name="Rectangle 80"/>
            <p:cNvSpPr>
              <a:spLocks noChangeArrowheads="1"/>
            </p:cNvSpPr>
            <p:nvPr/>
          </p:nvSpPr>
          <p:spPr bwMode="auto">
            <a:xfrm>
              <a:off x="4773613" y="3552825"/>
              <a:ext cx="471488" cy="18256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6" name="Rectangle 81"/>
            <p:cNvSpPr>
              <a:spLocks noChangeArrowheads="1"/>
            </p:cNvSpPr>
            <p:nvPr/>
          </p:nvSpPr>
          <p:spPr bwMode="auto">
            <a:xfrm>
              <a:off x="4773613" y="3552825"/>
              <a:ext cx="471488" cy="18256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7" name="Rectangle 82"/>
            <p:cNvSpPr>
              <a:spLocks noChangeArrowheads="1"/>
            </p:cNvSpPr>
            <p:nvPr/>
          </p:nvSpPr>
          <p:spPr bwMode="auto">
            <a:xfrm>
              <a:off x="6308725" y="3960813"/>
              <a:ext cx="474663" cy="18256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8" name="Rectangle 83"/>
            <p:cNvSpPr>
              <a:spLocks noChangeArrowheads="1"/>
            </p:cNvSpPr>
            <p:nvPr/>
          </p:nvSpPr>
          <p:spPr bwMode="auto">
            <a:xfrm>
              <a:off x="6308725" y="3960813"/>
              <a:ext cx="474663" cy="18256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9" name="Rectangle 84"/>
            <p:cNvSpPr>
              <a:spLocks noChangeArrowheads="1"/>
            </p:cNvSpPr>
            <p:nvPr/>
          </p:nvSpPr>
          <p:spPr bwMode="auto">
            <a:xfrm>
              <a:off x="5795963" y="3824288"/>
              <a:ext cx="476250" cy="18256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0" name="Rectangle 85"/>
            <p:cNvSpPr>
              <a:spLocks noChangeArrowheads="1"/>
            </p:cNvSpPr>
            <p:nvPr/>
          </p:nvSpPr>
          <p:spPr bwMode="auto">
            <a:xfrm>
              <a:off x="5795963" y="3824288"/>
              <a:ext cx="476250" cy="18256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1" name="Rectangle 86"/>
            <p:cNvSpPr>
              <a:spLocks noChangeArrowheads="1"/>
            </p:cNvSpPr>
            <p:nvPr/>
          </p:nvSpPr>
          <p:spPr bwMode="auto">
            <a:xfrm>
              <a:off x="5284788" y="3687763"/>
              <a:ext cx="474663" cy="18256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" name="Rectangle 87"/>
            <p:cNvSpPr>
              <a:spLocks noChangeArrowheads="1"/>
            </p:cNvSpPr>
            <p:nvPr/>
          </p:nvSpPr>
          <p:spPr bwMode="auto">
            <a:xfrm>
              <a:off x="5284788" y="3687763"/>
              <a:ext cx="474663" cy="18256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" name="Freeform 88"/>
            <p:cNvSpPr>
              <a:spLocks noEditPoints="1"/>
            </p:cNvSpPr>
            <p:nvPr/>
          </p:nvSpPr>
          <p:spPr bwMode="auto">
            <a:xfrm>
              <a:off x="4492625" y="3595688"/>
              <a:ext cx="280988" cy="76200"/>
            </a:xfrm>
            <a:custGeom>
              <a:avLst/>
              <a:gdLst>
                <a:gd name="T0" fmla="*/ 140 w 177"/>
                <a:gd name="T1" fmla="*/ 11 h 48"/>
                <a:gd name="T2" fmla="*/ 177 w 177"/>
                <a:gd name="T3" fmla="*/ 31 h 48"/>
                <a:gd name="T4" fmla="*/ 140 w 177"/>
                <a:gd name="T5" fmla="*/ 48 h 48"/>
                <a:gd name="T6" fmla="*/ 140 w 177"/>
                <a:gd name="T7" fmla="*/ 11 h 48"/>
                <a:gd name="T8" fmla="*/ 8 w 177"/>
                <a:gd name="T9" fmla="*/ 0 h 48"/>
                <a:gd name="T10" fmla="*/ 8 w 177"/>
                <a:gd name="T11" fmla="*/ 31 h 48"/>
                <a:gd name="T12" fmla="*/ 4 w 177"/>
                <a:gd name="T13" fmla="*/ 27 h 48"/>
                <a:gd name="T14" fmla="*/ 146 w 177"/>
                <a:gd name="T15" fmla="*/ 27 h 48"/>
                <a:gd name="T16" fmla="*/ 146 w 177"/>
                <a:gd name="T17" fmla="*/ 33 h 48"/>
                <a:gd name="T18" fmla="*/ 0 w 177"/>
                <a:gd name="T19" fmla="*/ 33 h 48"/>
                <a:gd name="T20" fmla="*/ 0 w 177"/>
                <a:gd name="T21" fmla="*/ 0 h 48"/>
                <a:gd name="T22" fmla="*/ 8 w 177"/>
                <a:gd name="T2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48">
                  <a:moveTo>
                    <a:pt x="140" y="11"/>
                  </a:moveTo>
                  <a:lnTo>
                    <a:pt x="177" y="31"/>
                  </a:lnTo>
                  <a:lnTo>
                    <a:pt x="140" y="48"/>
                  </a:lnTo>
                  <a:lnTo>
                    <a:pt x="140" y="11"/>
                  </a:lnTo>
                  <a:close/>
                  <a:moveTo>
                    <a:pt x="8" y="0"/>
                  </a:moveTo>
                  <a:lnTo>
                    <a:pt x="8" y="31"/>
                  </a:lnTo>
                  <a:lnTo>
                    <a:pt x="4" y="27"/>
                  </a:lnTo>
                  <a:lnTo>
                    <a:pt x="146" y="27"/>
                  </a:lnTo>
                  <a:lnTo>
                    <a:pt x="146" y="33"/>
                  </a:lnTo>
                  <a:lnTo>
                    <a:pt x="0" y="33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" name="Freeform 89"/>
            <p:cNvSpPr>
              <a:spLocks noEditPoints="1"/>
            </p:cNvSpPr>
            <p:nvPr/>
          </p:nvSpPr>
          <p:spPr bwMode="auto">
            <a:xfrm>
              <a:off x="5003800" y="3735388"/>
              <a:ext cx="280988" cy="73025"/>
            </a:xfrm>
            <a:custGeom>
              <a:avLst/>
              <a:gdLst>
                <a:gd name="T0" fmla="*/ 141 w 177"/>
                <a:gd name="T1" fmla="*/ 10 h 46"/>
                <a:gd name="T2" fmla="*/ 177 w 177"/>
                <a:gd name="T3" fmla="*/ 29 h 46"/>
                <a:gd name="T4" fmla="*/ 141 w 177"/>
                <a:gd name="T5" fmla="*/ 46 h 46"/>
                <a:gd name="T6" fmla="*/ 141 w 177"/>
                <a:gd name="T7" fmla="*/ 10 h 46"/>
                <a:gd name="T8" fmla="*/ 6 w 177"/>
                <a:gd name="T9" fmla="*/ 0 h 46"/>
                <a:gd name="T10" fmla="*/ 6 w 177"/>
                <a:gd name="T11" fmla="*/ 29 h 46"/>
                <a:gd name="T12" fmla="*/ 2 w 177"/>
                <a:gd name="T13" fmla="*/ 25 h 46"/>
                <a:gd name="T14" fmla="*/ 146 w 177"/>
                <a:gd name="T15" fmla="*/ 25 h 46"/>
                <a:gd name="T16" fmla="*/ 146 w 177"/>
                <a:gd name="T17" fmla="*/ 31 h 46"/>
                <a:gd name="T18" fmla="*/ 0 w 177"/>
                <a:gd name="T19" fmla="*/ 31 h 46"/>
                <a:gd name="T20" fmla="*/ 0 w 177"/>
                <a:gd name="T21" fmla="*/ 0 h 46"/>
                <a:gd name="T22" fmla="*/ 6 w 177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7" h="46">
                  <a:moveTo>
                    <a:pt x="141" y="10"/>
                  </a:moveTo>
                  <a:lnTo>
                    <a:pt x="177" y="29"/>
                  </a:lnTo>
                  <a:lnTo>
                    <a:pt x="141" y="46"/>
                  </a:lnTo>
                  <a:lnTo>
                    <a:pt x="141" y="10"/>
                  </a:lnTo>
                  <a:close/>
                  <a:moveTo>
                    <a:pt x="6" y="0"/>
                  </a:moveTo>
                  <a:lnTo>
                    <a:pt x="6" y="29"/>
                  </a:lnTo>
                  <a:lnTo>
                    <a:pt x="2" y="25"/>
                  </a:lnTo>
                  <a:lnTo>
                    <a:pt x="146" y="25"/>
                  </a:lnTo>
                  <a:lnTo>
                    <a:pt x="146" y="3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" name="Freeform 90"/>
            <p:cNvSpPr>
              <a:spLocks noEditPoints="1"/>
            </p:cNvSpPr>
            <p:nvPr/>
          </p:nvSpPr>
          <p:spPr bwMode="auto">
            <a:xfrm>
              <a:off x="5519738" y="3870325"/>
              <a:ext cx="276225" cy="73025"/>
            </a:xfrm>
            <a:custGeom>
              <a:avLst/>
              <a:gdLst>
                <a:gd name="T0" fmla="*/ 138 w 174"/>
                <a:gd name="T1" fmla="*/ 11 h 46"/>
                <a:gd name="T2" fmla="*/ 174 w 174"/>
                <a:gd name="T3" fmla="*/ 28 h 46"/>
                <a:gd name="T4" fmla="*/ 138 w 174"/>
                <a:gd name="T5" fmla="*/ 46 h 46"/>
                <a:gd name="T6" fmla="*/ 138 w 174"/>
                <a:gd name="T7" fmla="*/ 11 h 46"/>
                <a:gd name="T8" fmla="*/ 4 w 174"/>
                <a:gd name="T9" fmla="*/ 0 h 46"/>
                <a:gd name="T10" fmla="*/ 4 w 174"/>
                <a:gd name="T11" fmla="*/ 28 h 46"/>
                <a:gd name="T12" fmla="*/ 0 w 174"/>
                <a:gd name="T13" fmla="*/ 27 h 46"/>
                <a:gd name="T14" fmla="*/ 144 w 174"/>
                <a:gd name="T15" fmla="*/ 27 h 46"/>
                <a:gd name="T16" fmla="*/ 144 w 174"/>
                <a:gd name="T17" fmla="*/ 32 h 46"/>
                <a:gd name="T18" fmla="*/ 0 w 174"/>
                <a:gd name="T19" fmla="*/ 32 h 46"/>
                <a:gd name="T20" fmla="*/ 0 w 174"/>
                <a:gd name="T21" fmla="*/ 0 h 46"/>
                <a:gd name="T22" fmla="*/ 4 w 174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4" h="46">
                  <a:moveTo>
                    <a:pt x="138" y="11"/>
                  </a:moveTo>
                  <a:lnTo>
                    <a:pt x="174" y="28"/>
                  </a:lnTo>
                  <a:lnTo>
                    <a:pt x="138" y="46"/>
                  </a:lnTo>
                  <a:lnTo>
                    <a:pt x="138" y="11"/>
                  </a:lnTo>
                  <a:close/>
                  <a:moveTo>
                    <a:pt x="4" y="0"/>
                  </a:moveTo>
                  <a:lnTo>
                    <a:pt x="4" y="28"/>
                  </a:lnTo>
                  <a:lnTo>
                    <a:pt x="0" y="27"/>
                  </a:lnTo>
                  <a:lnTo>
                    <a:pt x="144" y="27"/>
                  </a:lnTo>
                  <a:lnTo>
                    <a:pt x="144" y="32"/>
                  </a:lnTo>
                  <a:lnTo>
                    <a:pt x="0" y="3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" name="Freeform 91"/>
            <p:cNvSpPr>
              <a:spLocks noEditPoints="1"/>
            </p:cNvSpPr>
            <p:nvPr/>
          </p:nvSpPr>
          <p:spPr bwMode="auto">
            <a:xfrm>
              <a:off x="6030913" y="4006850"/>
              <a:ext cx="277813" cy="73025"/>
            </a:xfrm>
            <a:custGeom>
              <a:avLst/>
              <a:gdLst>
                <a:gd name="T0" fmla="*/ 138 w 175"/>
                <a:gd name="T1" fmla="*/ 10 h 46"/>
                <a:gd name="T2" fmla="*/ 175 w 175"/>
                <a:gd name="T3" fmla="*/ 27 h 46"/>
                <a:gd name="T4" fmla="*/ 138 w 175"/>
                <a:gd name="T5" fmla="*/ 46 h 46"/>
                <a:gd name="T6" fmla="*/ 138 w 175"/>
                <a:gd name="T7" fmla="*/ 10 h 46"/>
                <a:gd name="T8" fmla="*/ 6 w 175"/>
                <a:gd name="T9" fmla="*/ 0 h 46"/>
                <a:gd name="T10" fmla="*/ 6 w 175"/>
                <a:gd name="T11" fmla="*/ 27 h 46"/>
                <a:gd name="T12" fmla="*/ 2 w 175"/>
                <a:gd name="T13" fmla="*/ 25 h 46"/>
                <a:gd name="T14" fmla="*/ 146 w 175"/>
                <a:gd name="T15" fmla="*/ 25 h 46"/>
                <a:gd name="T16" fmla="*/ 146 w 175"/>
                <a:gd name="T17" fmla="*/ 31 h 46"/>
                <a:gd name="T18" fmla="*/ 0 w 175"/>
                <a:gd name="T19" fmla="*/ 31 h 46"/>
                <a:gd name="T20" fmla="*/ 0 w 175"/>
                <a:gd name="T21" fmla="*/ 0 h 46"/>
                <a:gd name="T22" fmla="*/ 6 w 175"/>
                <a:gd name="T2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5" h="46">
                  <a:moveTo>
                    <a:pt x="138" y="10"/>
                  </a:moveTo>
                  <a:lnTo>
                    <a:pt x="175" y="27"/>
                  </a:lnTo>
                  <a:lnTo>
                    <a:pt x="138" y="46"/>
                  </a:lnTo>
                  <a:lnTo>
                    <a:pt x="138" y="10"/>
                  </a:lnTo>
                  <a:close/>
                  <a:moveTo>
                    <a:pt x="6" y="0"/>
                  </a:moveTo>
                  <a:lnTo>
                    <a:pt x="6" y="27"/>
                  </a:lnTo>
                  <a:lnTo>
                    <a:pt x="2" y="25"/>
                  </a:lnTo>
                  <a:lnTo>
                    <a:pt x="146" y="25"/>
                  </a:lnTo>
                  <a:lnTo>
                    <a:pt x="146" y="31"/>
                  </a:lnTo>
                  <a:lnTo>
                    <a:pt x="0" y="31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" name="Rectangle 92"/>
            <p:cNvSpPr>
              <a:spLocks noChangeArrowheads="1"/>
            </p:cNvSpPr>
            <p:nvPr/>
          </p:nvSpPr>
          <p:spPr bwMode="auto">
            <a:xfrm>
              <a:off x="2613025" y="5322888"/>
              <a:ext cx="2867025" cy="1106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" name="Rectangle 93"/>
            <p:cNvSpPr>
              <a:spLocks noChangeArrowheads="1"/>
            </p:cNvSpPr>
            <p:nvPr/>
          </p:nvSpPr>
          <p:spPr bwMode="auto">
            <a:xfrm>
              <a:off x="2613025" y="5322888"/>
              <a:ext cx="2867025" cy="110648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9" name="Rectangle 94"/>
            <p:cNvSpPr>
              <a:spLocks noChangeArrowheads="1"/>
            </p:cNvSpPr>
            <p:nvPr/>
          </p:nvSpPr>
          <p:spPr bwMode="auto">
            <a:xfrm>
              <a:off x="3213100" y="5359400"/>
              <a:ext cx="606425" cy="1984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" name="Rectangle 95"/>
            <p:cNvSpPr>
              <a:spLocks noChangeArrowheads="1"/>
            </p:cNvSpPr>
            <p:nvPr/>
          </p:nvSpPr>
          <p:spPr bwMode="auto">
            <a:xfrm>
              <a:off x="3213100" y="5359400"/>
              <a:ext cx="606425" cy="19843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" name="Rectangle 96"/>
            <p:cNvSpPr>
              <a:spLocks noChangeArrowheads="1"/>
            </p:cNvSpPr>
            <p:nvPr/>
          </p:nvSpPr>
          <p:spPr bwMode="auto">
            <a:xfrm>
              <a:off x="3803650" y="6164263"/>
              <a:ext cx="606425" cy="1984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2" name="Rectangle 97"/>
            <p:cNvSpPr>
              <a:spLocks noChangeArrowheads="1"/>
            </p:cNvSpPr>
            <p:nvPr/>
          </p:nvSpPr>
          <p:spPr bwMode="auto">
            <a:xfrm>
              <a:off x="3803650" y="6164263"/>
              <a:ext cx="606425" cy="19843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3" name="Rectangle 98"/>
            <p:cNvSpPr>
              <a:spLocks noChangeArrowheads="1"/>
            </p:cNvSpPr>
            <p:nvPr/>
          </p:nvSpPr>
          <p:spPr bwMode="auto">
            <a:xfrm>
              <a:off x="4724400" y="6164263"/>
              <a:ext cx="609600" cy="1984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" name="Rectangle 99"/>
            <p:cNvSpPr>
              <a:spLocks noChangeArrowheads="1"/>
            </p:cNvSpPr>
            <p:nvPr/>
          </p:nvSpPr>
          <p:spPr bwMode="auto">
            <a:xfrm>
              <a:off x="4724400" y="6164263"/>
              <a:ext cx="609600" cy="19843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" name="Rectangle 100"/>
            <p:cNvSpPr>
              <a:spLocks noChangeArrowheads="1"/>
            </p:cNvSpPr>
            <p:nvPr/>
          </p:nvSpPr>
          <p:spPr bwMode="auto">
            <a:xfrm>
              <a:off x="2825750" y="6164263"/>
              <a:ext cx="609600" cy="1984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" name="Rectangle 101"/>
            <p:cNvSpPr>
              <a:spLocks noChangeArrowheads="1"/>
            </p:cNvSpPr>
            <p:nvPr/>
          </p:nvSpPr>
          <p:spPr bwMode="auto">
            <a:xfrm>
              <a:off x="2825750" y="6164263"/>
              <a:ext cx="609600" cy="19843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" name="Rectangle 102"/>
            <p:cNvSpPr>
              <a:spLocks noChangeArrowheads="1"/>
            </p:cNvSpPr>
            <p:nvPr/>
          </p:nvSpPr>
          <p:spPr bwMode="auto">
            <a:xfrm>
              <a:off x="2743200" y="5762625"/>
              <a:ext cx="606425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" name="Rectangle 103"/>
            <p:cNvSpPr>
              <a:spLocks noChangeArrowheads="1"/>
            </p:cNvSpPr>
            <p:nvPr/>
          </p:nvSpPr>
          <p:spPr bwMode="auto">
            <a:xfrm>
              <a:off x="2743200" y="5762625"/>
              <a:ext cx="606425" cy="196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" name="Rectangle 104"/>
            <p:cNvSpPr>
              <a:spLocks noChangeArrowheads="1"/>
            </p:cNvSpPr>
            <p:nvPr/>
          </p:nvSpPr>
          <p:spPr bwMode="auto">
            <a:xfrm>
              <a:off x="3940175" y="5762625"/>
              <a:ext cx="6096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" name="Rectangle 105"/>
            <p:cNvSpPr>
              <a:spLocks noChangeArrowheads="1"/>
            </p:cNvSpPr>
            <p:nvPr/>
          </p:nvSpPr>
          <p:spPr bwMode="auto">
            <a:xfrm>
              <a:off x="3940175" y="5762625"/>
              <a:ext cx="609600" cy="196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" name="Freeform 106"/>
            <p:cNvSpPr>
              <a:spLocks noEditPoints="1"/>
            </p:cNvSpPr>
            <p:nvPr/>
          </p:nvSpPr>
          <p:spPr bwMode="auto">
            <a:xfrm>
              <a:off x="3017838" y="5570538"/>
              <a:ext cx="503238" cy="179388"/>
            </a:xfrm>
            <a:custGeom>
              <a:avLst/>
              <a:gdLst>
                <a:gd name="T0" fmla="*/ 36 w 317"/>
                <a:gd name="T1" fmla="*/ 75 h 113"/>
                <a:gd name="T2" fmla="*/ 17 w 317"/>
                <a:gd name="T3" fmla="*/ 113 h 113"/>
                <a:gd name="T4" fmla="*/ 0 w 317"/>
                <a:gd name="T5" fmla="*/ 75 h 113"/>
                <a:gd name="T6" fmla="*/ 36 w 317"/>
                <a:gd name="T7" fmla="*/ 75 h 113"/>
                <a:gd name="T8" fmla="*/ 317 w 317"/>
                <a:gd name="T9" fmla="*/ 0 h 113"/>
                <a:gd name="T10" fmla="*/ 317 w 317"/>
                <a:gd name="T11" fmla="*/ 59 h 113"/>
                <a:gd name="T12" fmla="*/ 17 w 317"/>
                <a:gd name="T13" fmla="*/ 59 h 113"/>
                <a:gd name="T14" fmla="*/ 21 w 317"/>
                <a:gd name="T15" fmla="*/ 55 h 113"/>
                <a:gd name="T16" fmla="*/ 21 w 317"/>
                <a:gd name="T17" fmla="*/ 80 h 113"/>
                <a:gd name="T18" fmla="*/ 15 w 317"/>
                <a:gd name="T19" fmla="*/ 80 h 113"/>
                <a:gd name="T20" fmla="*/ 15 w 317"/>
                <a:gd name="T21" fmla="*/ 54 h 113"/>
                <a:gd name="T22" fmla="*/ 315 w 317"/>
                <a:gd name="T23" fmla="*/ 54 h 113"/>
                <a:gd name="T24" fmla="*/ 311 w 317"/>
                <a:gd name="T25" fmla="*/ 55 h 113"/>
                <a:gd name="T26" fmla="*/ 311 w 317"/>
                <a:gd name="T27" fmla="*/ 0 h 113"/>
                <a:gd name="T28" fmla="*/ 317 w 317"/>
                <a:gd name="T2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7" h="113">
                  <a:moveTo>
                    <a:pt x="36" y="75"/>
                  </a:moveTo>
                  <a:lnTo>
                    <a:pt x="17" y="113"/>
                  </a:lnTo>
                  <a:lnTo>
                    <a:pt x="0" y="75"/>
                  </a:lnTo>
                  <a:lnTo>
                    <a:pt x="36" y="75"/>
                  </a:lnTo>
                  <a:close/>
                  <a:moveTo>
                    <a:pt x="317" y="0"/>
                  </a:moveTo>
                  <a:lnTo>
                    <a:pt x="317" y="59"/>
                  </a:lnTo>
                  <a:lnTo>
                    <a:pt x="17" y="59"/>
                  </a:lnTo>
                  <a:lnTo>
                    <a:pt x="21" y="55"/>
                  </a:lnTo>
                  <a:lnTo>
                    <a:pt x="21" y="80"/>
                  </a:lnTo>
                  <a:lnTo>
                    <a:pt x="15" y="80"/>
                  </a:lnTo>
                  <a:lnTo>
                    <a:pt x="15" y="54"/>
                  </a:lnTo>
                  <a:lnTo>
                    <a:pt x="315" y="54"/>
                  </a:lnTo>
                  <a:lnTo>
                    <a:pt x="311" y="55"/>
                  </a:lnTo>
                  <a:lnTo>
                    <a:pt x="311" y="0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" name="Freeform 107"/>
            <p:cNvSpPr>
              <a:spLocks noEditPoints="1"/>
            </p:cNvSpPr>
            <p:nvPr/>
          </p:nvSpPr>
          <p:spPr bwMode="auto">
            <a:xfrm>
              <a:off x="3511550" y="5570538"/>
              <a:ext cx="765175" cy="179388"/>
            </a:xfrm>
            <a:custGeom>
              <a:avLst/>
              <a:gdLst>
                <a:gd name="T0" fmla="*/ 482 w 482"/>
                <a:gd name="T1" fmla="*/ 75 h 113"/>
                <a:gd name="T2" fmla="*/ 462 w 482"/>
                <a:gd name="T3" fmla="*/ 113 h 113"/>
                <a:gd name="T4" fmla="*/ 443 w 482"/>
                <a:gd name="T5" fmla="*/ 75 h 113"/>
                <a:gd name="T6" fmla="*/ 482 w 482"/>
                <a:gd name="T7" fmla="*/ 75 h 113"/>
                <a:gd name="T8" fmla="*/ 6 w 482"/>
                <a:gd name="T9" fmla="*/ 0 h 113"/>
                <a:gd name="T10" fmla="*/ 6 w 482"/>
                <a:gd name="T11" fmla="*/ 55 h 113"/>
                <a:gd name="T12" fmla="*/ 4 w 482"/>
                <a:gd name="T13" fmla="*/ 54 h 113"/>
                <a:gd name="T14" fmla="*/ 464 w 482"/>
                <a:gd name="T15" fmla="*/ 54 h 113"/>
                <a:gd name="T16" fmla="*/ 464 w 482"/>
                <a:gd name="T17" fmla="*/ 80 h 113"/>
                <a:gd name="T18" fmla="*/ 459 w 482"/>
                <a:gd name="T19" fmla="*/ 80 h 113"/>
                <a:gd name="T20" fmla="*/ 459 w 482"/>
                <a:gd name="T21" fmla="*/ 55 h 113"/>
                <a:gd name="T22" fmla="*/ 462 w 482"/>
                <a:gd name="T23" fmla="*/ 59 h 113"/>
                <a:gd name="T24" fmla="*/ 0 w 482"/>
                <a:gd name="T25" fmla="*/ 59 h 113"/>
                <a:gd name="T26" fmla="*/ 0 w 482"/>
                <a:gd name="T27" fmla="*/ 0 h 113"/>
                <a:gd name="T28" fmla="*/ 6 w 482"/>
                <a:gd name="T2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82" h="113">
                  <a:moveTo>
                    <a:pt x="482" y="75"/>
                  </a:moveTo>
                  <a:lnTo>
                    <a:pt x="462" y="113"/>
                  </a:lnTo>
                  <a:lnTo>
                    <a:pt x="443" y="75"/>
                  </a:lnTo>
                  <a:lnTo>
                    <a:pt x="482" y="75"/>
                  </a:lnTo>
                  <a:close/>
                  <a:moveTo>
                    <a:pt x="6" y="0"/>
                  </a:moveTo>
                  <a:lnTo>
                    <a:pt x="6" y="55"/>
                  </a:lnTo>
                  <a:lnTo>
                    <a:pt x="4" y="54"/>
                  </a:lnTo>
                  <a:lnTo>
                    <a:pt x="464" y="54"/>
                  </a:lnTo>
                  <a:lnTo>
                    <a:pt x="464" y="80"/>
                  </a:lnTo>
                  <a:lnTo>
                    <a:pt x="459" y="80"/>
                  </a:lnTo>
                  <a:lnTo>
                    <a:pt x="459" y="55"/>
                  </a:lnTo>
                  <a:lnTo>
                    <a:pt x="462" y="59"/>
                  </a:lnTo>
                  <a:lnTo>
                    <a:pt x="0" y="59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3" name="Freeform 108"/>
            <p:cNvSpPr>
              <a:spLocks noEditPoints="1"/>
            </p:cNvSpPr>
            <p:nvPr/>
          </p:nvSpPr>
          <p:spPr bwMode="auto">
            <a:xfrm>
              <a:off x="3100388" y="5972175"/>
              <a:ext cx="1147763" cy="179388"/>
            </a:xfrm>
            <a:custGeom>
              <a:avLst/>
              <a:gdLst>
                <a:gd name="T0" fmla="*/ 36 w 723"/>
                <a:gd name="T1" fmla="*/ 75 h 113"/>
                <a:gd name="T2" fmla="*/ 17 w 723"/>
                <a:gd name="T3" fmla="*/ 113 h 113"/>
                <a:gd name="T4" fmla="*/ 0 w 723"/>
                <a:gd name="T5" fmla="*/ 75 h 113"/>
                <a:gd name="T6" fmla="*/ 36 w 723"/>
                <a:gd name="T7" fmla="*/ 75 h 113"/>
                <a:gd name="T8" fmla="*/ 723 w 723"/>
                <a:gd name="T9" fmla="*/ 0 h 113"/>
                <a:gd name="T10" fmla="*/ 723 w 723"/>
                <a:gd name="T11" fmla="*/ 60 h 113"/>
                <a:gd name="T12" fmla="*/ 17 w 723"/>
                <a:gd name="T13" fmla="*/ 60 h 113"/>
                <a:gd name="T14" fmla="*/ 21 w 723"/>
                <a:gd name="T15" fmla="*/ 58 h 113"/>
                <a:gd name="T16" fmla="*/ 21 w 723"/>
                <a:gd name="T17" fmla="*/ 83 h 113"/>
                <a:gd name="T18" fmla="*/ 15 w 723"/>
                <a:gd name="T19" fmla="*/ 83 h 113"/>
                <a:gd name="T20" fmla="*/ 15 w 723"/>
                <a:gd name="T21" fmla="*/ 54 h 113"/>
                <a:gd name="T22" fmla="*/ 721 w 723"/>
                <a:gd name="T23" fmla="*/ 54 h 113"/>
                <a:gd name="T24" fmla="*/ 718 w 723"/>
                <a:gd name="T25" fmla="*/ 58 h 113"/>
                <a:gd name="T26" fmla="*/ 718 w 723"/>
                <a:gd name="T27" fmla="*/ 0 h 113"/>
                <a:gd name="T28" fmla="*/ 723 w 723"/>
                <a:gd name="T2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3" h="113">
                  <a:moveTo>
                    <a:pt x="36" y="75"/>
                  </a:moveTo>
                  <a:lnTo>
                    <a:pt x="17" y="113"/>
                  </a:lnTo>
                  <a:lnTo>
                    <a:pt x="0" y="75"/>
                  </a:lnTo>
                  <a:lnTo>
                    <a:pt x="36" y="75"/>
                  </a:lnTo>
                  <a:close/>
                  <a:moveTo>
                    <a:pt x="723" y="0"/>
                  </a:moveTo>
                  <a:lnTo>
                    <a:pt x="723" y="60"/>
                  </a:lnTo>
                  <a:lnTo>
                    <a:pt x="17" y="60"/>
                  </a:lnTo>
                  <a:lnTo>
                    <a:pt x="21" y="58"/>
                  </a:lnTo>
                  <a:lnTo>
                    <a:pt x="21" y="83"/>
                  </a:lnTo>
                  <a:lnTo>
                    <a:pt x="15" y="83"/>
                  </a:lnTo>
                  <a:lnTo>
                    <a:pt x="15" y="54"/>
                  </a:lnTo>
                  <a:lnTo>
                    <a:pt x="721" y="54"/>
                  </a:lnTo>
                  <a:lnTo>
                    <a:pt x="718" y="58"/>
                  </a:lnTo>
                  <a:lnTo>
                    <a:pt x="718" y="0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4" name="Freeform 109"/>
            <p:cNvSpPr>
              <a:spLocks noEditPoints="1"/>
            </p:cNvSpPr>
            <p:nvPr/>
          </p:nvSpPr>
          <p:spPr bwMode="auto">
            <a:xfrm>
              <a:off x="4240213" y="5972175"/>
              <a:ext cx="819150" cy="179388"/>
            </a:xfrm>
            <a:custGeom>
              <a:avLst/>
              <a:gdLst>
                <a:gd name="T0" fmla="*/ 516 w 516"/>
                <a:gd name="T1" fmla="*/ 75 h 113"/>
                <a:gd name="T2" fmla="*/ 497 w 516"/>
                <a:gd name="T3" fmla="*/ 113 h 113"/>
                <a:gd name="T4" fmla="*/ 479 w 516"/>
                <a:gd name="T5" fmla="*/ 75 h 113"/>
                <a:gd name="T6" fmla="*/ 516 w 516"/>
                <a:gd name="T7" fmla="*/ 75 h 113"/>
                <a:gd name="T8" fmla="*/ 5 w 516"/>
                <a:gd name="T9" fmla="*/ 0 h 113"/>
                <a:gd name="T10" fmla="*/ 5 w 516"/>
                <a:gd name="T11" fmla="*/ 58 h 113"/>
                <a:gd name="T12" fmla="*/ 3 w 516"/>
                <a:gd name="T13" fmla="*/ 54 h 113"/>
                <a:gd name="T14" fmla="*/ 499 w 516"/>
                <a:gd name="T15" fmla="*/ 54 h 113"/>
                <a:gd name="T16" fmla="*/ 499 w 516"/>
                <a:gd name="T17" fmla="*/ 83 h 113"/>
                <a:gd name="T18" fmla="*/ 495 w 516"/>
                <a:gd name="T19" fmla="*/ 83 h 113"/>
                <a:gd name="T20" fmla="*/ 495 w 516"/>
                <a:gd name="T21" fmla="*/ 58 h 113"/>
                <a:gd name="T22" fmla="*/ 497 w 516"/>
                <a:gd name="T23" fmla="*/ 60 h 113"/>
                <a:gd name="T24" fmla="*/ 0 w 516"/>
                <a:gd name="T25" fmla="*/ 60 h 113"/>
                <a:gd name="T26" fmla="*/ 0 w 516"/>
                <a:gd name="T27" fmla="*/ 0 h 113"/>
                <a:gd name="T28" fmla="*/ 5 w 516"/>
                <a:gd name="T2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6" h="113">
                  <a:moveTo>
                    <a:pt x="516" y="75"/>
                  </a:moveTo>
                  <a:lnTo>
                    <a:pt x="497" y="113"/>
                  </a:lnTo>
                  <a:lnTo>
                    <a:pt x="479" y="75"/>
                  </a:lnTo>
                  <a:lnTo>
                    <a:pt x="516" y="75"/>
                  </a:lnTo>
                  <a:close/>
                  <a:moveTo>
                    <a:pt x="5" y="0"/>
                  </a:moveTo>
                  <a:lnTo>
                    <a:pt x="5" y="58"/>
                  </a:lnTo>
                  <a:lnTo>
                    <a:pt x="3" y="54"/>
                  </a:lnTo>
                  <a:lnTo>
                    <a:pt x="499" y="54"/>
                  </a:lnTo>
                  <a:lnTo>
                    <a:pt x="499" y="83"/>
                  </a:lnTo>
                  <a:lnTo>
                    <a:pt x="495" y="83"/>
                  </a:lnTo>
                  <a:lnTo>
                    <a:pt x="495" y="58"/>
                  </a:lnTo>
                  <a:lnTo>
                    <a:pt x="497" y="60"/>
                  </a:lnTo>
                  <a:lnTo>
                    <a:pt x="0" y="60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5" name="Freeform 110"/>
            <p:cNvSpPr>
              <a:spLocks noEditPoints="1"/>
            </p:cNvSpPr>
            <p:nvPr/>
          </p:nvSpPr>
          <p:spPr bwMode="auto">
            <a:xfrm>
              <a:off x="4078288" y="5972175"/>
              <a:ext cx="169863" cy="179388"/>
            </a:xfrm>
            <a:custGeom>
              <a:avLst/>
              <a:gdLst>
                <a:gd name="T0" fmla="*/ 36 w 107"/>
                <a:gd name="T1" fmla="*/ 75 h 113"/>
                <a:gd name="T2" fmla="*/ 19 w 107"/>
                <a:gd name="T3" fmla="*/ 113 h 113"/>
                <a:gd name="T4" fmla="*/ 0 w 107"/>
                <a:gd name="T5" fmla="*/ 75 h 113"/>
                <a:gd name="T6" fmla="*/ 36 w 107"/>
                <a:gd name="T7" fmla="*/ 75 h 113"/>
                <a:gd name="T8" fmla="*/ 107 w 107"/>
                <a:gd name="T9" fmla="*/ 0 h 113"/>
                <a:gd name="T10" fmla="*/ 107 w 107"/>
                <a:gd name="T11" fmla="*/ 60 h 113"/>
                <a:gd name="T12" fmla="*/ 19 w 107"/>
                <a:gd name="T13" fmla="*/ 60 h 113"/>
                <a:gd name="T14" fmla="*/ 23 w 107"/>
                <a:gd name="T15" fmla="*/ 58 h 113"/>
                <a:gd name="T16" fmla="*/ 23 w 107"/>
                <a:gd name="T17" fmla="*/ 83 h 113"/>
                <a:gd name="T18" fmla="*/ 15 w 107"/>
                <a:gd name="T19" fmla="*/ 83 h 113"/>
                <a:gd name="T20" fmla="*/ 15 w 107"/>
                <a:gd name="T21" fmla="*/ 54 h 113"/>
                <a:gd name="T22" fmla="*/ 105 w 107"/>
                <a:gd name="T23" fmla="*/ 54 h 113"/>
                <a:gd name="T24" fmla="*/ 102 w 107"/>
                <a:gd name="T25" fmla="*/ 58 h 113"/>
                <a:gd name="T26" fmla="*/ 102 w 107"/>
                <a:gd name="T27" fmla="*/ 0 h 113"/>
                <a:gd name="T28" fmla="*/ 107 w 107"/>
                <a:gd name="T2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7" h="113">
                  <a:moveTo>
                    <a:pt x="36" y="75"/>
                  </a:moveTo>
                  <a:lnTo>
                    <a:pt x="19" y="113"/>
                  </a:lnTo>
                  <a:lnTo>
                    <a:pt x="0" y="75"/>
                  </a:lnTo>
                  <a:lnTo>
                    <a:pt x="36" y="75"/>
                  </a:lnTo>
                  <a:close/>
                  <a:moveTo>
                    <a:pt x="107" y="0"/>
                  </a:moveTo>
                  <a:lnTo>
                    <a:pt x="107" y="60"/>
                  </a:lnTo>
                  <a:lnTo>
                    <a:pt x="19" y="60"/>
                  </a:lnTo>
                  <a:lnTo>
                    <a:pt x="23" y="58"/>
                  </a:lnTo>
                  <a:lnTo>
                    <a:pt x="23" y="83"/>
                  </a:lnTo>
                  <a:lnTo>
                    <a:pt x="15" y="83"/>
                  </a:lnTo>
                  <a:lnTo>
                    <a:pt x="15" y="54"/>
                  </a:lnTo>
                  <a:lnTo>
                    <a:pt x="105" y="54"/>
                  </a:lnTo>
                  <a:lnTo>
                    <a:pt x="102" y="58"/>
                  </a:lnTo>
                  <a:lnTo>
                    <a:pt x="102" y="0"/>
                  </a:lnTo>
                  <a:lnTo>
                    <a:pt x="10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6" name="Rectangle 111"/>
            <p:cNvSpPr>
              <a:spLocks noChangeArrowheads="1"/>
            </p:cNvSpPr>
            <p:nvPr/>
          </p:nvSpPr>
          <p:spPr bwMode="auto">
            <a:xfrm>
              <a:off x="5592763" y="5319713"/>
              <a:ext cx="1100138" cy="10525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Rectangle 112"/>
            <p:cNvSpPr>
              <a:spLocks noChangeArrowheads="1"/>
            </p:cNvSpPr>
            <p:nvPr/>
          </p:nvSpPr>
          <p:spPr bwMode="auto">
            <a:xfrm>
              <a:off x="5592763" y="5319713"/>
              <a:ext cx="1100138" cy="10525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8" name="Freeform 113"/>
            <p:cNvSpPr>
              <a:spLocks/>
            </p:cNvSpPr>
            <p:nvPr/>
          </p:nvSpPr>
          <p:spPr bwMode="auto">
            <a:xfrm>
              <a:off x="5632450" y="5362575"/>
              <a:ext cx="977900" cy="927100"/>
            </a:xfrm>
            <a:custGeom>
              <a:avLst/>
              <a:gdLst>
                <a:gd name="T0" fmla="*/ 307 w 616"/>
                <a:gd name="T1" fmla="*/ 0 h 584"/>
                <a:gd name="T2" fmla="*/ 0 w 616"/>
                <a:gd name="T3" fmla="*/ 584 h 584"/>
                <a:gd name="T4" fmla="*/ 616 w 616"/>
                <a:gd name="T5" fmla="*/ 584 h 584"/>
                <a:gd name="T6" fmla="*/ 307 w 616"/>
                <a:gd name="T7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6" h="584">
                  <a:moveTo>
                    <a:pt x="307" y="0"/>
                  </a:moveTo>
                  <a:lnTo>
                    <a:pt x="0" y="584"/>
                  </a:lnTo>
                  <a:lnTo>
                    <a:pt x="616" y="584"/>
                  </a:lnTo>
                  <a:lnTo>
                    <a:pt x="30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9" name="Freeform 114"/>
            <p:cNvSpPr>
              <a:spLocks/>
            </p:cNvSpPr>
            <p:nvPr/>
          </p:nvSpPr>
          <p:spPr bwMode="auto">
            <a:xfrm>
              <a:off x="5632450" y="5362575"/>
              <a:ext cx="977900" cy="927100"/>
            </a:xfrm>
            <a:custGeom>
              <a:avLst/>
              <a:gdLst>
                <a:gd name="T0" fmla="*/ 307 w 616"/>
                <a:gd name="T1" fmla="*/ 0 h 584"/>
                <a:gd name="T2" fmla="*/ 0 w 616"/>
                <a:gd name="T3" fmla="*/ 584 h 584"/>
                <a:gd name="T4" fmla="*/ 616 w 616"/>
                <a:gd name="T5" fmla="*/ 584 h 584"/>
                <a:gd name="T6" fmla="*/ 307 w 616"/>
                <a:gd name="T7" fmla="*/ 0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16" h="584">
                  <a:moveTo>
                    <a:pt x="307" y="0"/>
                  </a:moveTo>
                  <a:lnTo>
                    <a:pt x="0" y="584"/>
                  </a:lnTo>
                  <a:lnTo>
                    <a:pt x="616" y="584"/>
                  </a:lnTo>
                  <a:lnTo>
                    <a:pt x="307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0" name="Rectangle 115"/>
            <p:cNvSpPr>
              <a:spLocks noChangeArrowheads="1"/>
            </p:cNvSpPr>
            <p:nvPr/>
          </p:nvSpPr>
          <p:spPr bwMode="auto">
            <a:xfrm>
              <a:off x="3517900" y="5103813"/>
              <a:ext cx="2452688" cy="3476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1" name="Rectangle 116"/>
            <p:cNvSpPr>
              <a:spLocks noChangeArrowheads="1"/>
            </p:cNvSpPr>
            <p:nvPr/>
          </p:nvSpPr>
          <p:spPr bwMode="auto">
            <a:xfrm>
              <a:off x="3517900" y="5103813"/>
              <a:ext cx="2452688" cy="3476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2" name="Rectangle 117"/>
            <p:cNvSpPr>
              <a:spLocks noChangeArrowheads="1"/>
            </p:cNvSpPr>
            <p:nvPr/>
          </p:nvSpPr>
          <p:spPr bwMode="auto">
            <a:xfrm>
              <a:off x="4797425" y="1401763"/>
              <a:ext cx="4360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3" name="Rectangle 118"/>
            <p:cNvSpPr>
              <a:spLocks noChangeArrowheads="1"/>
            </p:cNvSpPr>
            <p:nvPr/>
          </p:nvSpPr>
          <p:spPr bwMode="auto">
            <a:xfrm>
              <a:off x="2216151" y="1041400"/>
              <a:ext cx="22820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exprimer l’importance d’un point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4" name="Rectangle 119"/>
            <p:cNvSpPr>
              <a:spLocks noChangeArrowheads="1"/>
            </p:cNvSpPr>
            <p:nvPr/>
          </p:nvSpPr>
          <p:spPr bwMode="auto">
            <a:xfrm>
              <a:off x="2224130" y="1693863"/>
              <a:ext cx="182240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exprimer une idée de croissance,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décroissance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6" name="Rectangle 121"/>
            <p:cNvSpPr>
              <a:spLocks noChangeArrowheads="1"/>
            </p:cNvSpPr>
            <p:nvPr/>
          </p:nvSpPr>
          <p:spPr bwMode="auto">
            <a:xfrm>
              <a:off x="5834063" y="1252538"/>
              <a:ext cx="9153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A, B,                D, E,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7" name="Rectangle 122"/>
            <p:cNvSpPr>
              <a:spLocks noChangeArrowheads="1"/>
            </p:cNvSpPr>
            <p:nvPr/>
          </p:nvSpPr>
          <p:spPr bwMode="auto">
            <a:xfrm>
              <a:off x="6192838" y="1162050"/>
              <a:ext cx="176330" cy="2923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8" name="Rectangle 123"/>
            <p:cNvSpPr>
              <a:spLocks noChangeArrowheads="1"/>
            </p:cNvSpPr>
            <p:nvPr/>
          </p:nvSpPr>
          <p:spPr bwMode="auto">
            <a:xfrm>
              <a:off x="2224130" y="3911600"/>
              <a:ext cx="1102866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flèches, traits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liaison, etc., indiquent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 d’une relation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 deux éléments.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peuvent être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traits pleins ou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pointillés (relation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secondaire ou non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obligatoire).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7" name="Rectangle 132"/>
            <p:cNvSpPr>
              <a:spLocks noChangeArrowheads="1"/>
            </p:cNvSpPr>
            <p:nvPr/>
          </p:nvSpPr>
          <p:spPr bwMode="auto">
            <a:xfrm>
              <a:off x="2216151" y="3417888"/>
              <a:ext cx="18303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exprimer le séquencement,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chronologie, l’enchaînement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9" name="Rectangle 134"/>
            <p:cNvSpPr>
              <a:spLocks noChangeArrowheads="1"/>
            </p:cNvSpPr>
            <p:nvPr/>
          </p:nvSpPr>
          <p:spPr bwMode="auto">
            <a:xfrm>
              <a:off x="3521076" y="5160963"/>
              <a:ext cx="24495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représenter une organisation hiérarchique,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décomposition en plusieurs éléments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413405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FONCTION DES SCHÉMAS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03848" y="6503989"/>
            <a:ext cx="273630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DE SCHÉMAS (SUITE)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487612" y="946150"/>
            <a:ext cx="4097338" cy="5503863"/>
            <a:chOff x="2487612" y="946150"/>
            <a:chExt cx="4097338" cy="5503863"/>
          </a:xfrm>
        </p:grpSpPr>
        <p:pic>
          <p:nvPicPr>
            <p:cNvPr id="14035" name="Picture 72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33738" y="1809750"/>
              <a:ext cx="708025" cy="708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66" name="Freeform 724"/>
            <p:cNvSpPr>
              <a:spLocks/>
            </p:cNvSpPr>
            <p:nvPr/>
          </p:nvSpPr>
          <p:spPr bwMode="auto">
            <a:xfrm>
              <a:off x="3246438" y="1816100"/>
              <a:ext cx="688975" cy="688975"/>
            </a:xfrm>
            <a:custGeom>
              <a:avLst/>
              <a:gdLst>
                <a:gd name="T0" fmla="*/ 217 w 434"/>
                <a:gd name="T1" fmla="*/ 0 h 434"/>
                <a:gd name="T2" fmla="*/ 174 w 434"/>
                <a:gd name="T3" fmla="*/ 5 h 434"/>
                <a:gd name="T4" fmla="*/ 132 w 434"/>
                <a:gd name="T5" fmla="*/ 18 h 434"/>
                <a:gd name="T6" fmla="*/ 96 w 434"/>
                <a:gd name="T7" fmla="*/ 38 h 434"/>
                <a:gd name="T8" fmla="*/ 63 w 434"/>
                <a:gd name="T9" fmla="*/ 64 h 434"/>
                <a:gd name="T10" fmla="*/ 37 w 434"/>
                <a:gd name="T11" fmla="*/ 95 h 434"/>
                <a:gd name="T12" fmla="*/ 17 w 434"/>
                <a:gd name="T13" fmla="*/ 132 h 434"/>
                <a:gd name="T14" fmla="*/ 4 w 434"/>
                <a:gd name="T15" fmla="*/ 173 h 434"/>
                <a:gd name="T16" fmla="*/ 0 w 434"/>
                <a:gd name="T17" fmla="*/ 217 h 434"/>
                <a:gd name="T18" fmla="*/ 0 w 434"/>
                <a:gd name="T19" fmla="*/ 239 h 434"/>
                <a:gd name="T20" fmla="*/ 10 w 434"/>
                <a:gd name="T21" fmla="*/ 282 h 434"/>
                <a:gd name="T22" fmla="*/ 27 w 434"/>
                <a:gd name="T23" fmla="*/ 320 h 434"/>
                <a:gd name="T24" fmla="*/ 50 w 434"/>
                <a:gd name="T25" fmla="*/ 354 h 434"/>
                <a:gd name="T26" fmla="*/ 80 w 434"/>
                <a:gd name="T27" fmla="*/ 384 h 434"/>
                <a:gd name="T28" fmla="*/ 114 w 434"/>
                <a:gd name="T29" fmla="*/ 407 h 434"/>
                <a:gd name="T30" fmla="*/ 152 w 434"/>
                <a:gd name="T31" fmla="*/ 424 h 434"/>
                <a:gd name="T32" fmla="*/ 195 w 434"/>
                <a:gd name="T33" fmla="*/ 432 h 434"/>
                <a:gd name="T34" fmla="*/ 217 w 434"/>
                <a:gd name="T35" fmla="*/ 434 h 434"/>
                <a:gd name="T36" fmla="*/ 261 w 434"/>
                <a:gd name="T37" fmla="*/ 429 h 434"/>
                <a:gd name="T38" fmla="*/ 301 w 434"/>
                <a:gd name="T39" fmla="*/ 417 h 434"/>
                <a:gd name="T40" fmla="*/ 339 w 434"/>
                <a:gd name="T41" fmla="*/ 397 h 434"/>
                <a:gd name="T42" fmla="*/ 370 w 434"/>
                <a:gd name="T43" fmla="*/ 371 h 434"/>
                <a:gd name="T44" fmla="*/ 397 w 434"/>
                <a:gd name="T45" fmla="*/ 338 h 434"/>
                <a:gd name="T46" fmla="*/ 416 w 434"/>
                <a:gd name="T47" fmla="*/ 302 h 434"/>
                <a:gd name="T48" fmla="*/ 430 w 434"/>
                <a:gd name="T49" fmla="*/ 260 h 434"/>
                <a:gd name="T50" fmla="*/ 434 w 434"/>
                <a:gd name="T51" fmla="*/ 217 h 434"/>
                <a:gd name="T52" fmla="*/ 433 w 434"/>
                <a:gd name="T53" fmla="*/ 194 h 434"/>
                <a:gd name="T54" fmla="*/ 425 w 434"/>
                <a:gd name="T55" fmla="*/ 153 h 434"/>
                <a:gd name="T56" fmla="*/ 408 w 434"/>
                <a:gd name="T57" fmla="*/ 114 h 434"/>
                <a:gd name="T58" fmla="*/ 385 w 434"/>
                <a:gd name="T59" fmla="*/ 79 h 434"/>
                <a:gd name="T60" fmla="*/ 355 w 434"/>
                <a:gd name="T61" fmla="*/ 49 h 434"/>
                <a:gd name="T62" fmla="*/ 321 w 434"/>
                <a:gd name="T63" fmla="*/ 26 h 434"/>
                <a:gd name="T64" fmla="*/ 281 w 434"/>
                <a:gd name="T65" fmla="*/ 10 h 434"/>
                <a:gd name="T66" fmla="*/ 240 w 434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4" h="434">
                  <a:moveTo>
                    <a:pt x="217" y="0"/>
                  </a:moveTo>
                  <a:lnTo>
                    <a:pt x="217" y="0"/>
                  </a:lnTo>
                  <a:lnTo>
                    <a:pt x="195" y="1"/>
                  </a:lnTo>
                  <a:lnTo>
                    <a:pt x="174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4" y="26"/>
                  </a:lnTo>
                  <a:lnTo>
                    <a:pt x="96" y="38"/>
                  </a:lnTo>
                  <a:lnTo>
                    <a:pt x="80" y="49"/>
                  </a:lnTo>
                  <a:lnTo>
                    <a:pt x="63" y="64"/>
                  </a:lnTo>
                  <a:lnTo>
                    <a:pt x="50" y="79"/>
                  </a:lnTo>
                  <a:lnTo>
                    <a:pt x="37" y="95"/>
                  </a:lnTo>
                  <a:lnTo>
                    <a:pt x="27" y="114"/>
                  </a:lnTo>
                  <a:lnTo>
                    <a:pt x="17" y="132"/>
                  </a:lnTo>
                  <a:lnTo>
                    <a:pt x="10" y="153"/>
                  </a:lnTo>
                  <a:lnTo>
                    <a:pt x="4" y="173"/>
                  </a:lnTo>
                  <a:lnTo>
                    <a:pt x="0" y="194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39"/>
                  </a:lnTo>
                  <a:lnTo>
                    <a:pt x="4" y="260"/>
                  </a:lnTo>
                  <a:lnTo>
                    <a:pt x="10" y="282"/>
                  </a:lnTo>
                  <a:lnTo>
                    <a:pt x="17" y="302"/>
                  </a:lnTo>
                  <a:lnTo>
                    <a:pt x="27" y="320"/>
                  </a:lnTo>
                  <a:lnTo>
                    <a:pt x="37" y="338"/>
                  </a:lnTo>
                  <a:lnTo>
                    <a:pt x="50" y="354"/>
                  </a:lnTo>
                  <a:lnTo>
                    <a:pt x="63" y="371"/>
                  </a:lnTo>
                  <a:lnTo>
                    <a:pt x="80" y="384"/>
                  </a:lnTo>
                  <a:lnTo>
                    <a:pt x="96" y="397"/>
                  </a:lnTo>
                  <a:lnTo>
                    <a:pt x="114" y="407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4" y="429"/>
                  </a:lnTo>
                  <a:lnTo>
                    <a:pt x="195" y="432"/>
                  </a:lnTo>
                  <a:lnTo>
                    <a:pt x="217" y="434"/>
                  </a:lnTo>
                  <a:lnTo>
                    <a:pt x="217" y="434"/>
                  </a:lnTo>
                  <a:lnTo>
                    <a:pt x="240" y="432"/>
                  </a:lnTo>
                  <a:lnTo>
                    <a:pt x="261" y="429"/>
                  </a:lnTo>
                  <a:lnTo>
                    <a:pt x="281" y="424"/>
                  </a:lnTo>
                  <a:lnTo>
                    <a:pt x="301" y="417"/>
                  </a:lnTo>
                  <a:lnTo>
                    <a:pt x="321" y="407"/>
                  </a:lnTo>
                  <a:lnTo>
                    <a:pt x="339" y="397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5" y="354"/>
                  </a:lnTo>
                  <a:lnTo>
                    <a:pt x="397" y="338"/>
                  </a:lnTo>
                  <a:lnTo>
                    <a:pt x="408" y="320"/>
                  </a:lnTo>
                  <a:lnTo>
                    <a:pt x="416" y="302"/>
                  </a:lnTo>
                  <a:lnTo>
                    <a:pt x="425" y="282"/>
                  </a:lnTo>
                  <a:lnTo>
                    <a:pt x="430" y="260"/>
                  </a:lnTo>
                  <a:lnTo>
                    <a:pt x="433" y="239"/>
                  </a:lnTo>
                  <a:lnTo>
                    <a:pt x="434" y="217"/>
                  </a:lnTo>
                  <a:lnTo>
                    <a:pt x="434" y="217"/>
                  </a:lnTo>
                  <a:lnTo>
                    <a:pt x="433" y="194"/>
                  </a:lnTo>
                  <a:lnTo>
                    <a:pt x="430" y="173"/>
                  </a:lnTo>
                  <a:lnTo>
                    <a:pt x="425" y="153"/>
                  </a:lnTo>
                  <a:lnTo>
                    <a:pt x="416" y="132"/>
                  </a:lnTo>
                  <a:lnTo>
                    <a:pt x="408" y="114"/>
                  </a:lnTo>
                  <a:lnTo>
                    <a:pt x="397" y="95"/>
                  </a:lnTo>
                  <a:lnTo>
                    <a:pt x="385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9" y="38"/>
                  </a:lnTo>
                  <a:lnTo>
                    <a:pt x="321" y="26"/>
                  </a:lnTo>
                  <a:lnTo>
                    <a:pt x="301" y="18"/>
                  </a:lnTo>
                  <a:lnTo>
                    <a:pt x="281" y="10"/>
                  </a:lnTo>
                  <a:lnTo>
                    <a:pt x="261" y="5"/>
                  </a:lnTo>
                  <a:lnTo>
                    <a:pt x="240" y="1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67" name="Freeform 725"/>
            <p:cNvSpPr>
              <a:spLocks/>
            </p:cNvSpPr>
            <p:nvPr/>
          </p:nvSpPr>
          <p:spPr bwMode="auto">
            <a:xfrm>
              <a:off x="3246438" y="1816100"/>
              <a:ext cx="688975" cy="688975"/>
            </a:xfrm>
            <a:custGeom>
              <a:avLst/>
              <a:gdLst>
                <a:gd name="T0" fmla="*/ 217 w 434"/>
                <a:gd name="T1" fmla="*/ 0 h 434"/>
                <a:gd name="T2" fmla="*/ 174 w 434"/>
                <a:gd name="T3" fmla="*/ 5 h 434"/>
                <a:gd name="T4" fmla="*/ 132 w 434"/>
                <a:gd name="T5" fmla="*/ 18 h 434"/>
                <a:gd name="T6" fmla="*/ 96 w 434"/>
                <a:gd name="T7" fmla="*/ 38 h 434"/>
                <a:gd name="T8" fmla="*/ 63 w 434"/>
                <a:gd name="T9" fmla="*/ 64 h 434"/>
                <a:gd name="T10" fmla="*/ 37 w 434"/>
                <a:gd name="T11" fmla="*/ 95 h 434"/>
                <a:gd name="T12" fmla="*/ 17 w 434"/>
                <a:gd name="T13" fmla="*/ 132 h 434"/>
                <a:gd name="T14" fmla="*/ 4 w 434"/>
                <a:gd name="T15" fmla="*/ 173 h 434"/>
                <a:gd name="T16" fmla="*/ 0 w 434"/>
                <a:gd name="T17" fmla="*/ 217 h 434"/>
                <a:gd name="T18" fmla="*/ 0 w 434"/>
                <a:gd name="T19" fmla="*/ 239 h 434"/>
                <a:gd name="T20" fmla="*/ 10 w 434"/>
                <a:gd name="T21" fmla="*/ 282 h 434"/>
                <a:gd name="T22" fmla="*/ 27 w 434"/>
                <a:gd name="T23" fmla="*/ 320 h 434"/>
                <a:gd name="T24" fmla="*/ 50 w 434"/>
                <a:gd name="T25" fmla="*/ 354 h 434"/>
                <a:gd name="T26" fmla="*/ 80 w 434"/>
                <a:gd name="T27" fmla="*/ 384 h 434"/>
                <a:gd name="T28" fmla="*/ 114 w 434"/>
                <a:gd name="T29" fmla="*/ 407 h 434"/>
                <a:gd name="T30" fmla="*/ 152 w 434"/>
                <a:gd name="T31" fmla="*/ 424 h 434"/>
                <a:gd name="T32" fmla="*/ 195 w 434"/>
                <a:gd name="T33" fmla="*/ 432 h 434"/>
                <a:gd name="T34" fmla="*/ 217 w 434"/>
                <a:gd name="T35" fmla="*/ 434 h 434"/>
                <a:gd name="T36" fmla="*/ 261 w 434"/>
                <a:gd name="T37" fmla="*/ 429 h 434"/>
                <a:gd name="T38" fmla="*/ 301 w 434"/>
                <a:gd name="T39" fmla="*/ 417 h 434"/>
                <a:gd name="T40" fmla="*/ 339 w 434"/>
                <a:gd name="T41" fmla="*/ 397 h 434"/>
                <a:gd name="T42" fmla="*/ 370 w 434"/>
                <a:gd name="T43" fmla="*/ 371 h 434"/>
                <a:gd name="T44" fmla="*/ 397 w 434"/>
                <a:gd name="T45" fmla="*/ 338 h 434"/>
                <a:gd name="T46" fmla="*/ 416 w 434"/>
                <a:gd name="T47" fmla="*/ 302 h 434"/>
                <a:gd name="T48" fmla="*/ 430 w 434"/>
                <a:gd name="T49" fmla="*/ 260 h 434"/>
                <a:gd name="T50" fmla="*/ 434 w 434"/>
                <a:gd name="T51" fmla="*/ 217 h 434"/>
                <a:gd name="T52" fmla="*/ 433 w 434"/>
                <a:gd name="T53" fmla="*/ 194 h 434"/>
                <a:gd name="T54" fmla="*/ 425 w 434"/>
                <a:gd name="T55" fmla="*/ 153 h 434"/>
                <a:gd name="T56" fmla="*/ 408 w 434"/>
                <a:gd name="T57" fmla="*/ 114 h 434"/>
                <a:gd name="T58" fmla="*/ 385 w 434"/>
                <a:gd name="T59" fmla="*/ 79 h 434"/>
                <a:gd name="T60" fmla="*/ 355 w 434"/>
                <a:gd name="T61" fmla="*/ 49 h 434"/>
                <a:gd name="T62" fmla="*/ 321 w 434"/>
                <a:gd name="T63" fmla="*/ 26 h 434"/>
                <a:gd name="T64" fmla="*/ 281 w 434"/>
                <a:gd name="T65" fmla="*/ 10 h 434"/>
                <a:gd name="T66" fmla="*/ 240 w 434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4" h="434">
                  <a:moveTo>
                    <a:pt x="217" y="0"/>
                  </a:moveTo>
                  <a:lnTo>
                    <a:pt x="217" y="0"/>
                  </a:lnTo>
                  <a:lnTo>
                    <a:pt x="195" y="1"/>
                  </a:lnTo>
                  <a:lnTo>
                    <a:pt x="174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4" y="26"/>
                  </a:lnTo>
                  <a:lnTo>
                    <a:pt x="96" y="38"/>
                  </a:lnTo>
                  <a:lnTo>
                    <a:pt x="80" y="49"/>
                  </a:lnTo>
                  <a:lnTo>
                    <a:pt x="63" y="64"/>
                  </a:lnTo>
                  <a:lnTo>
                    <a:pt x="50" y="79"/>
                  </a:lnTo>
                  <a:lnTo>
                    <a:pt x="37" y="95"/>
                  </a:lnTo>
                  <a:lnTo>
                    <a:pt x="27" y="114"/>
                  </a:lnTo>
                  <a:lnTo>
                    <a:pt x="17" y="132"/>
                  </a:lnTo>
                  <a:lnTo>
                    <a:pt x="10" y="153"/>
                  </a:lnTo>
                  <a:lnTo>
                    <a:pt x="4" y="173"/>
                  </a:lnTo>
                  <a:lnTo>
                    <a:pt x="0" y="194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39"/>
                  </a:lnTo>
                  <a:lnTo>
                    <a:pt x="4" y="260"/>
                  </a:lnTo>
                  <a:lnTo>
                    <a:pt x="10" y="282"/>
                  </a:lnTo>
                  <a:lnTo>
                    <a:pt x="17" y="302"/>
                  </a:lnTo>
                  <a:lnTo>
                    <a:pt x="27" y="320"/>
                  </a:lnTo>
                  <a:lnTo>
                    <a:pt x="37" y="338"/>
                  </a:lnTo>
                  <a:lnTo>
                    <a:pt x="50" y="354"/>
                  </a:lnTo>
                  <a:lnTo>
                    <a:pt x="63" y="371"/>
                  </a:lnTo>
                  <a:lnTo>
                    <a:pt x="80" y="384"/>
                  </a:lnTo>
                  <a:lnTo>
                    <a:pt x="96" y="397"/>
                  </a:lnTo>
                  <a:lnTo>
                    <a:pt x="114" y="407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4" y="429"/>
                  </a:lnTo>
                  <a:lnTo>
                    <a:pt x="195" y="432"/>
                  </a:lnTo>
                  <a:lnTo>
                    <a:pt x="217" y="434"/>
                  </a:lnTo>
                  <a:lnTo>
                    <a:pt x="217" y="434"/>
                  </a:lnTo>
                  <a:lnTo>
                    <a:pt x="240" y="432"/>
                  </a:lnTo>
                  <a:lnTo>
                    <a:pt x="261" y="429"/>
                  </a:lnTo>
                  <a:lnTo>
                    <a:pt x="281" y="424"/>
                  </a:lnTo>
                  <a:lnTo>
                    <a:pt x="301" y="417"/>
                  </a:lnTo>
                  <a:lnTo>
                    <a:pt x="321" y="407"/>
                  </a:lnTo>
                  <a:lnTo>
                    <a:pt x="339" y="397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5" y="354"/>
                  </a:lnTo>
                  <a:lnTo>
                    <a:pt x="397" y="338"/>
                  </a:lnTo>
                  <a:lnTo>
                    <a:pt x="408" y="320"/>
                  </a:lnTo>
                  <a:lnTo>
                    <a:pt x="416" y="302"/>
                  </a:lnTo>
                  <a:lnTo>
                    <a:pt x="425" y="282"/>
                  </a:lnTo>
                  <a:lnTo>
                    <a:pt x="430" y="260"/>
                  </a:lnTo>
                  <a:lnTo>
                    <a:pt x="433" y="239"/>
                  </a:lnTo>
                  <a:lnTo>
                    <a:pt x="434" y="217"/>
                  </a:lnTo>
                  <a:lnTo>
                    <a:pt x="434" y="217"/>
                  </a:lnTo>
                  <a:lnTo>
                    <a:pt x="433" y="194"/>
                  </a:lnTo>
                  <a:lnTo>
                    <a:pt x="430" y="173"/>
                  </a:lnTo>
                  <a:lnTo>
                    <a:pt x="425" y="153"/>
                  </a:lnTo>
                  <a:lnTo>
                    <a:pt x="416" y="132"/>
                  </a:lnTo>
                  <a:lnTo>
                    <a:pt x="408" y="114"/>
                  </a:lnTo>
                  <a:lnTo>
                    <a:pt x="397" y="95"/>
                  </a:lnTo>
                  <a:lnTo>
                    <a:pt x="385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9" y="38"/>
                  </a:lnTo>
                  <a:lnTo>
                    <a:pt x="321" y="26"/>
                  </a:lnTo>
                  <a:lnTo>
                    <a:pt x="301" y="18"/>
                  </a:lnTo>
                  <a:lnTo>
                    <a:pt x="281" y="10"/>
                  </a:lnTo>
                  <a:lnTo>
                    <a:pt x="261" y="5"/>
                  </a:lnTo>
                  <a:lnTo>
                    <a:pt x="240" y="1"/>
                  </a:lnTo>
                  <a:lnTo>
                    <a:pt x="217" y="0"/>
                  </a:lnTo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4038" name="Picture 726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59163" y="2206625"/>
              <a:ext cx="708025" cy="706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68" name="Freeform 727"/>
            <p:cNvSpPr>
              <a:spLocks/>
            </p:cNvSpPr>
            <p:nvPr/>
          </p:nvSpPr>
          <p:spPr bwMode="auto">
            <a:xfrm>
              <a:off x="3471863" y="2211388"/>
              <a:ext cx="687387" cy="688975"/>
            </a:xfrm>
            <a:custGeom>
              <a:avLst/>
              <a:gdLst>
                <a:gd name="T0" fmla="*/ 217 w 433"/>
                <a:gd name="T1" fmla="*/ 0 h 434"/>
                <a:gd name="T2" fmla="*/ 174 w 433"/>
                <a:gd name="T3" fmla="*/ 5 h 434"/>
                <a:gd name="T4" fmla="*/ 132 w 433"/>
                <a:gd name="T5" fmla="*/ 18 h 434"/>
                <a:gd name="T6" fmla="*/ 96 w 433"/>
                <a:gd name="T7" fmla="*/ 38 h 434"/>
                <a:gd name="T8" fmla="*/ 63 w 433"/>
                <a:gd name="T9" fmla="*/ 64 h 434"/>
                <a:gd name="T10" fmla="*/ 37 w 433"/>
                <a:gd name="T11" fmla="*/ 96 h 434"/>
                <a:gd name="T12" fmla="*/ 17 w 433"/>
                <a:gd name="T13" fmla="*/ 134 h 434"/>
                <a:gd name="T14" fmla="*/ 4 w 433"/>
                <a:gd name="T15" fmla="*/ 173 h 434"/>
                <a:gd name="T16" fmla="*/ 0 w 433"/>
                <a:gd name="T17" fmla="*/ 218 h 434"/>
                <a:gd name="T18" fmla="*/ 0 w 433"/>
                <a:gd name="T19" fmla="*/ 239 h 434"/>
                <a:gd name="T20" fmla="*/ 10 w 433"/>
                <a:gd name="T21" fmla="*/ 282 h 434"/>
                <a:gd name="T22" fmla="*/ 27 w 433"/>
                <a:gd name="T23" fmla="*/ 320 h 434"/>
                <a:gd name="T24" fmla="*/ 50 w 433"/>
                <a:gd name="T25" fmla="*/ 355 h 434"/>
                <a:gd name="T26" fmla="*/ 78 w 433"/>
                <a:gd name="T27" fmla="*/ 384 h 434"/>
                <a:gd name="T28" fmla="*/ 113 w 433"/>
                <a:gd name="T29" fmla="*/ 408 h 434"/>
                <a:gd name="T30" fmla="*/ 152 w 433"/>
                <a:gd name="T31" fmla="*/ 424 h 434"/>
                <a:gd name="T32" fmla="*/ 195 w 433"/>
                <a:gd name="T33" fmla="*/ 432 h 434"/>
                <a:gd name="T34" fmla="*/ 217 w 433"/>
                <a:gd name="T35" fmla="*/ 434 h 434"/>
                <a:gd name="T36" fmla="*/ 261 w 433"/>
                <a:gd name="T37" fmla="*/ 429 h 434"/>
                <a:gd name="T38" fmla="*/ 301 w 433"/>
                <a:gd name="T39" fmla="*/ 417 h 434"/>
                <a:gd name="T40" fmla="*/ 339 w 433"/>
                <a:gd name="T41" fmla="*/ 398 h 434"/>
                <a:gd name="T42" fmla="*/ 370 w 433"/>
                <a:gd name="T43" fmla="*/ 371 h 434"/>
                <a:gd name="T44" fmla="*/ 396 w 433"/>
                <a:gd name="T45" fmla="*/ 338 h 434"/>
                <a:gd name="T46" fmla="*/ 416 w 433"/>
                <a:gd name="T47" fmla="*/ 302 h 434"/>
                <a:gd name="T48" fmla="*/ 429 w 433"/>
                <a:gd name="T49" fmla="*/ 261 h 434"/>
                <a:gd name="T50" fmla="*/ 433 w 433"/>
                <a:gd name="T51" fmla="*/ 218 h 434"/>
                <a:gd name="T52" fmla="*/ 433 w 433"/>
                <a:gd name="T53" fmla="*/ 195 h 434"/>
                <a:gd name="T54" fmla="*/ 425 w 433"/>
                <a:gd name="T55" fmla="*/ 153 h 434"/>
                <a:gd name="T56" fmla="*/ 408 w 433"/>
                <a:gd name="T57" fmla="*/ 114 h 434"/>
                <a:gd name="T58" fmla="*/ 383 w 433"/>
                <a:gd name="T59" fmla="*/ 79 h 434"/>
                <a:gd name="T60" fmla="*/ 355 w 433"/>
                <a:gd name="T61" fmla="*/ 49 h 434"/>
                <a:gd name="T62" fmla="*/ 321 w 433"/>
                <a:gd name="T63" fmla="*/ 26 h 434"/>
                <a:gd name="T64" fmla="*/ 281 w 433"/>
                <a:gd name="T65" fmla="*/ 10 h 434"/>
                <a:gd name="T66" fmla="*/ 238 w 433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3" h="434">
                  <a:moveTo>
                    <a:pt x="217" y="0"/>
                  </a:moveTo>
                  <a:lnTo>
                    <a:pt x="217" y="0"/>
                  </a:lnTo>
                  <a:lnTo>
                    <a:pt x="195" y="1"/>
                  </a:lnTo>
                  <a:lnTo>
                    <a:pt x="174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3" y="26"/>
                  </a:lnTo>
                  <a:lnTo>
                    <a:pt x="96" y="38"/>
                  </a:lnTo>
                  <a:lnTo>
                    <a:pt x="78" y="49"/>
                  </a:lnTo>
                  <a:lnTo>
                    <a:pt x="63" y="64"/>
                  </a:lnTo>
                  <a:lnTo>
                    <a:pt x="50" y="79"/>
                  </a:lnTo>
                  <a:lnTo>
                    <a:pt x="37" y="96"/>
                  </a:lnTo>
                  <a:lnTo>
                    <a:pt x="27" y="114"/>
                  </a:lnTo>
                  <a:lnTo>
                    <a:pt x="17" y="134"/>
                  </a:lnTo>
                  <a:lnTo>
                    <a:pt x="10" y="153"/>
                  </a:lnTo>
                  <a:lnTo>
                    <a:pt x="4" y="173"/>
                  </a:lnTo>
                  <a:lnTo>
                    <a:pt x="0" y="195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39"/>
                  </a:lnTo>
                  <a:lnTo>
                    <a:pt x="4" y="261"/>
                  </a:lnTo>
                  <a:lnTo>
                    <a:pt x="10" y="282"/>
                  </a:lnTo>
                  <a:lnTo>
                    <a:pt x="17" y="302"/>
                  </a:lnTo>
                  <a:lnTo>
                    <a:pt x="27" y="320"/>
                  </a:lnTo>
                  <a:lnTo>
                    <a:pt x="37" y="338"/>
                  </a:lnTo>
                  <a:lnTo>
                    <a:pt x="50" y="355"/>
                  </a:lnTo>
                  <a:lnTo>
                    <a:pt x="63" y="371"/>
                  </a:lnTo>
                  <a:lnTo>
                    <a:pt x="78" y="384"/>
                  </a:lnTo>
                  <a:lnTo>
                    <a:pt x="96" y="398"/>
                  </a:lnTo>
                  <a:lnTo>
                    <a:pt x="113" y="408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4" y="429"/>
                  </a:lnTo>
                  <a:lnTo>
                    <a:pt x="195" y="432"/>
                  </a:lnTo>
                  <a:lnTo>
                    <a:pt x="217" y="434"/>
                  </a:lnTo>
                  <a:lnTo>
                    <a:pt x="217" y="434"/>
                  </a:lnTo>
                  <a:lnTo>
                    <a:pt x="238" y="432"/>
                  </a:lnTo>
                  <a:lnTo>
                    <a:pt x="261" y="429"/>
                  </a:lnTo>
                  <a:lnTo>
                    <a:pt x="281" y="424"/>
                  </a:lnTo>
                  <a:lnTo>
                    <a:pt x="301" y="417"/>
                  </a:lnTo>
                  <a:lnTo>
                    <a:pt x="321" y="408"/>
                  </a:lnTo>
                  <a:lnTo>
                    <a:pt x="339" y="398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3" y="355"/>
                  </a:lnTo>
                  <a:lnTo>
                    <a:pt x="396" y="338"/>
                  </a:lnTo>
                  <a:lnTo>
                    <a:pt x="408" y="320"/>
                  </a:lnTo>
                  <a:lnTo>
                    <a:pt x="416" y="302"/>
                  </a:lnTo>
                  <a:lnTo>
                    <a:pt x="425" y="282"/>
                  </a:lnTo>
                  <a:lnTo>
                    <a:pt x="429" y="261"/>
                  </a:lnTo>
                  <a:lnTo>
                    <a:pt x="433" y="239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195"/>
                  </a:lnTo>
                  <a:lnTo>
                    <a:pt x="429" y="173"/>
                  </a:lnTo>
                  <a:lnTo>
                    <a:pt x="425" y="153"/>
                  </a:lnTo>
                  <a:lnTo>
                    <a:pt x="416" y="134"/>
                  </a:lnTo>
                  <a:lnTo>
                    <a:pt x="408" y="114"/>
                  </a:lnTo>
                  <a:lnTo>
                    <a:pt x="396" y="96"/>
                  </a:lnTo>
                  <a:lnTo>
                    <a:pt x="383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9" y="38"/>
                  </a:lnTo>
                  <a:lnTo>
                    <a:pt x="321" y="26"/>
                  </a:lnTo>
                  <a:lnTo>
                    <a:pt x="301" y="18"/>
                  </a:lnTo>
                  <a:lnTo>
                    <a:pt x="281" y="10"/>
                  </a:lnTo>
                  <a:lnTo>
                    <a:pt x="261" y="5"/>
                  </a:lnTo>
                  <a:lnTo>
                    <a:pt x="238" y="1"/>
                  </a:lnTo>
                  <a:lnTo>
                    <a:pt x="217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69" name="Freeform 728"/>
            <p:cNvSpPr>
              <a:spLocks/>
            </p:cNvSpPr>
            <p:nvPr/>
          </p:nvSpPr>
          <p:spPr bwMode="auto">
            <a:xfrm>
              <a:off x="3471863" y="2211388"/>
              <a:ext cx="687387" cy="688975"/>
            </a:xfrm>
            <a:custGeom>
              <a:avLst/>
              <a:gdLst>
                <a:gd name="T0" fmla="*/ 217 w 433"/>
                <a:gd name="T1" fmla="*/ 0 h 434"/>
                <a:gd name="T2" fmla="*/ 174 w 433"/>
                <a:gd name="T3" fmla="*/ 5 h 434"/>
                <a:gd name="T4" fmla="*/ 132 w 433"/>
                <a:gd name="T5" fmla="*/ 18 h 434"/>
                <a:gd name="T6" fmla="*/ 96 w 433"/>
                <a:gd name="T7" fmla="*/ 38 h 434"/>
                <a:gd name="T8" fmla="*/ 63 w 433"/>
                <a:gd name="T9" fmla="*/ 64 h 434"/>
                <a:gd name="T10" fmla="*/ 37 w 433"/>
                <a:gd name="T11" fmla="*/ 96 h 434"/>
                <a:gd name="T12" fmla="*/ 17 w 433"/>
                <a:gd name="T13" fmla="*/ 134 h 434"/>
                <a:gd name="T14" fmla="*/ 4 w 433"/>
                <a:gd name="T15" fmla="*/ 173 h 434"/>
                <a:gd name="T16" fmla="*/ 0 w 433"/>
                <a:gd name="T17" fmla="*/ 218 h 434"/>
                <a:gd name="T18" fmla="*/ 0 w 433"/>
                <a:gd name="T19" fmla="*/ 239 h 434"/>
                <a:gd name="T20" fmla="*/ 10 w 433"/>
                <a:gd name="T21" fmla="*/ 282 h 434"/>
                <a:gd name="T22" fmla="*/ 27 w 433"/>
                <a:gd name="T23" fmla="*/ 320 h 434"/>
                <a:gd name="T24" fmla="*/ 50 w 433"/>
                <a:gd name="T25" fmla="*/ 355 h 434"/>
                <a:gd name="T26" fmla="*/ 78 w 433"/>
                <a:gd name="T27" fmla="*/ 384 h 434"/>
                <a:gd name="T28" fmla="*/ 113 w 433"/>
                <a:gd name="T29" fmla="*/ 408 h 434"/>
                <a:gd name="T30" fmla="*/ 152 w 433"/>
                <a:gd name="T31" fmla="*/ 424 h 434"/>
                <a:gd name="T32" fmla="*/ 195 w 433"/>
                <a:gd name="T33" fmla="*/ 432 h 434"/>
                <a:gd name="T34" fmla="*/ 217 w 433"/>
                <a:gd name="T35" fmla="*/ 434 h 434"/>
                <a:gd name="T36" fmla="*/ 261 w 433"/>
                <a:gd name="T37" fmla="*/ 429 h 434"/>
                <a:gd name="T38" fmla="*/ 301 w 433"/>
                <a:gd name="T39" fmla="*/ 417 h 434"/>
                <a:gd name="T40" fmla="*/ 339 w 433"/>
                <a:gd name="T41" fmla="*/ 398 h 434"/>
                <a:gd name="T42" fmla="*/ 370 w 433"/>
                <a:gd name="T43" fmla="*/ 371 h 434"/>
                <a:gd name="T44" fmla="*/ 396 w 433"/>
                <a:gd name="T45" fmla="*/ 338 h 434"/>
                <a:gd name="T46" fmla="*/ 416 w 433"/>
                <a:gd name="T47" fmla="*/ 302 h 434"/>
                <a:gd name="T48" fmla="*/ 429 w 433"/>
                <a:gd name="T49" fmla="*/ 261 h 434"/>
                <a:gd name="T50" fmla="*/ 433 w 433"/>
                <a:gd name="T51" fmla="*/ 218 h 434"/>
                <a:gd name="T52" fmla="*/ 433 w 433"/>
                <a:gd name="T53" fmla="*/ 195 h 434"/>
                <a:gd name="T54" fmla="*/ 425 w 433"/>
                <a:gd name="T55" fmla="*/ 153 h 434"/>
                <a:gd name="T56" fmla="*/ 408 w 433"/>
                <a:gd name="T57" fmla="*/ 114 h 434"/>
                <a:gd name="T58" fmla="*/ 383 w 433"/>
                <a:gd name="T59" fmla="*/ 79 h 434"/>
                <a:gd name="T60" fmla="*/ 355 w 433"/>
                <a:gd name="T61" fmla="*/ 49 h 434"/>
                <a:gd name="T62" fmla="*/ 321 w 433"/>
                <a:gd name="T63" fmla="*/ 26 h 434"/>
                <a:gd name="T64" fmla="*/ 281 w 433"/>
                <a:gd name="T65" fmla="*/ 10 h 434"/>
                <a:gd name="T66" fmla="*/ 238 w 433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3" h="434">
                  <a:moveTo>
                    <a:pt x="217" y="0"/>
                  </a:moveTo>
                  <a:lnTo>
                    <a:pt x="217" y="0"/>
                  </a:lnTo>
                  <a:lnTo>
                    <a:pt x="195" y="1"/>
                  </a:lnTo>
                  <a:lnTo>
                    <a:pt x="174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3" y="26"/>
                  </a:lnTo>
                  <a:lnTo>
                    <a:pt x="96" y="38"/>
                  </a:lnTo>
                  <a:lnTo>
                    <a:pt x="78" y="49"/>
                  </a:lnTo>
                  <a:lnTo>
                    <a:pt x="63" y="64"/>
                  </a:lnTo>
                  <a:lnTo>
                    <a:pt x="50" y="79"/>
                  </a:lnTo>
                  <a:lnTo>
                    <a:pt x="37" y="96"/>
                  </a:lnTo>
                  <a:lnTo>
                    <a:pt x="27" y="114"/>
                  </a:lnTo>
                  <a:lnTo>
                    <a:pt x="17" y="134"/>
                  </a:lnTo>
                  <a:lnTo>
                    <a:pt x="10" y="153"/>
                  </a:lnTo>
                  <a:lnTo>
                    <a:pt x="4" y="173"/>
                  </a:lnTo>
                  <a:lnTo>
                    <a:pt x="0" y="195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39"/>
                  </a:lnTo>
                  <a:lnTo>
                    <a:pt x="4" y="261"/>
                  </a:lnTo>
                  <a:lnTo>
                    <a:pt x="10" y="282"/>
                  </a:lnTo>
                  <a:lnTo>
                    <a:pt x="17" y="302"/>
                  </a:lnTo>
                  <a:lnTo>
                    <a:pt x="27" y="320"/>
                  </a:lnTo>
                  <a:lnTo>
                    <a:pt x="37" y="338"/>
                  </a:lnTo>
                  <a:lnTo>
                    <a:pt x="50" y="355"/>
                  </a:lnTo>
                  <a:lnTo>
                    <a:pt x="63" y="371"/>
                  </a:lnTo>
                  <a:lnTo>
                    <a:pt x="78" y="384"/>
                  </a:lnTo>
                  <a:lnTo>
                    <a:pt x="96" y="398"/>
                  </a:lnTo>
                  <a:lnTo>
                    <a:pt x="113" y="408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4" y="429"/>
                  </a:lnTo>
                  <a:lnTo>
                    <a:pt x="195" y="432"/>
                  </a:lnTo>
                  <a:lnTo>
                    <a:pt x="217" y="434"/>
                  </a:lnTo>
                  <a:lnTo>
                    <a:pt x="217" y="434"/>
                  </a:lnTo>
                  <a:lnTo>
                    <a:pt x="238" y="432"/>
                  </a:lnTo>
                  <a:lnTo>
                    <a:pt x="261" y="429"/>
                  </a:lnTo>
                  <a:lnTo>
                    <a:pt x="281" y="424"/>
                  </a:lnTo>
                  <a:lnTo>
                    <a:pt x="301" y="417"/>
                  </a:lnTo>
                  <a:lnTo>
                    <a:pt x="321" y="408"/>
                  </a:lnTo>
                  <a:lnTo>
                    <a:pt x="339" y="398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3" y="355"/>
                  </a:lnTo>
                  <a:lnTo>
                    <a:pt x="396" y="338"/>
                  </a:lnTo>
                  <a:lnTo>
                    <a:pt x="408" y="320"/>
                  </a:lnTo>
                  <a:lnTo>
                    <a:pt x="416" y="302"/>
                  </a:lnTo>
                  <a:lnTo>
                    <a:pt x="425" y="282"/>
                  </a:lnTo>
                  <a:lnTo>
                    <a:pt x="429" y="261"/>
                  </a:lnTo>
                  <a:lnTo>
                    <a:pt x="433" y="239"/>
                  </a:lnTo>
                  <a:lnTo>
                    <a:pt x="433" y="218"/>
                  </a:lnTo>
                  <a:lnTo>
                    <a:pt x="433" y="218"/>
                  </a:lnTo>
                  <a:lnTo>
                    <a:pt x="433" y="195"/>
                  </a:lnTo>
                  <a:lnTo>
                    <a:pt x="429" y="173"/>
                  </a:lnTo>
                  <a:lnTo>
                    <a:pt x="425" y="153"/>
                  </a:lnTo>
                  <a:lnTo>
                    <a:pt x="416" y="134"/>
                  </a:lnTo>
                  <a:lnTo>
                    <a:pt x="408" y="114"/>
                  </a:lnTo>
                  <a:lnTo>
                    <a:pt x="396" y="96"/>
                  </a:lnTo>
                  <a:lnTo>
                    <a:pt x="383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9" y="38"/>
                  </a:lnTo>
                  <a:lnTo>
                    <a:pt x="321" y="26"/>
                  </a:lnTo>
                  <a:lnTo>
                    <a:pt x="301" y="18"/>
                  </a:lnTo>
                  <a:lnTo>
                    <a:pt x="281" y="10"/>
                  </a:lnTo>
                  <a:lnTo>
                    <a:pt x="261" y="5"/>
                  </a:lnTo>
                  <a:lnTo>
                    <a:pt x="238" y="1"/>
                  </a:lnTo>
                  <a:lnTo>
                    <a:pt x="217" y="0"/>
                  </a:lnTo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4041" name="Picture 72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05138" y="2206625"/>
              <a:ext cx="708025" cy="706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870" name="Freeform 730"/>
            <p:cNvSpPr>
              <a:spLocks/>
            </p:cNvSpPr>
            <p:nvPr/>
          </p:nvSpPr>
          <p:spPr bwMode="auto">
            <a:xfrm>
              <a:off x="3019425" y="2211388"/>
              <a:ext cx="685800" cy="688975"/>
            </a:xfrm>
            <a:custGeom>
              <a:avLst/>
              <a:gdLst>
                <a:gd name="T0" fmla="*/ 216 w 432"/>
                <a:gd name="T1" fmla="*/ 0 h 434"/>
                <a:gd name="T2" fmla="*/ 173 w 432"/>
                <a:gd name="T3" fmla="*/ 5 h 434"/>
                <a:gd name="T4" fmla="*/ 132 w 432"/>
                <a:gd name="T5" fmla="*/ 18 h 434"/>
                <a:gd name="T6" fmla="*/ 95 w 432"/>
                <a:gd name="T7" fmla="*/ 38 h 434"/>
                <a:gd name="T8" fmla="*/ 62 w 432"/>
                <a:gd name="T9" fmla="*/ 64 h 434"/>
                <a:gd name="T10" fmla="*/ 36 w 432"/>
                <a:gd name="T11" fmla="*/ 96 h 434"/>
                <a:gd name="T12" fmla="*/ 16 w 432"/>
                <a:gd name="T13" fmla="*/ 134 h 434"/>
                <a:gd name="T14" fmla="*/ 3 w 432"/>
                <a:gd name="T15" fmla="*/ 173 h 434"/>
                <a:gd name="T16" fmla="*/ 0 w 432"/>
                <a:gd name="T17" fmla="*/ 218 h 434"/>
                <a:gd name="T18" fmla="*/ 0 w 432"/>
                <a:gd name="T19" fmla="*/ 239 h 434"/>
                <a:gd name="T20" fmla="*/ 10 w 432"/>
                <a:gd name="T21" fmla="*/ 282 h 434"/>
                <a:gd name="T22" fmla="*/ 26 w 432"/>
                <a:gd name="T23" fmla="*/ 320 h 434"/>
                <a:gd name="T24" fmla="*/ 49 w 432"/>
                <a:gd name="T25" fmla="*/ 355 h 434"/>
                <a:gd name="T26" fmla="*/ 77 w 432"/>
                <a:gd name="T27" fmla="*/ 384 h 434"/>
                <a:gd name="T28" fmla="*/ 112 w 432"/>
                <a:gd name="T29" fmla="*/ 408 h 434"/>
                <a:gd name="T30" fmla="*/ 152 w 432"/>
                <a:gd name="T31" fmla="*/ 424 h 434"/>
                <a:gd name="T32" fmla="*/ 195 w 432"/>
                <a:gd name="T33" fmla="*/ 432 h 434"/>
                <a:gd name="T34" fmla="*/ 216 w 432"/>
                <a:gd name="T35" fmla="*/ 434 h 434"/>
                <a:gd name="T36" fmla="*/ 261 w 432"/>
                <a:gd name="T37" fmla="*/ 429 h 434"/>
                <a:gd name="T38" fmla="*/ 300 w 432"/>
                <a:gd name="T39" fmla="*/ 417 h 434"/>
                <a:gd name="T40" fmla="*/ 338 w 432"/>
                <a:gd name="T41" fmla="*/ 398 h 434"/>
                <a:gd name="T42" fmla="*/ 370 w 432"/>
                <a:gd name="T43" fmla="*/ 371 h 434"/>
                <a:gd name="T44" fmla="*/ 396 w 432"/>
                <a:gd name="T45" fmla="*/ 338 h 434"/>
                <a:gd name="T46" fmla="*/ 416 w 432"/>
                <a:gd name="T47" fmla="*/ 302 h 434"/>
                <a:gd name="T48" fmla="*/ 429 w 432"/>
                <a:gd name="T49" fmla="*/ 261 h 434"/>
                <a:gd name="T50" fmla="*/ 432 w 432"/>
                <a:gd name="T51" fmla="*/ 218 h 434"/>
                <a:gd name="T52" fmla="*/ 432 w 432"/>
                <a:gd name="T53" fmla="*/ 195 h 434"/>
                <a:gd name="T54" fmla="*/ 424 w 432"/>
                <a:gd name="T55" fmla="*/ 153 h 434"/>
                <a:gd name="T56" fmla="*/ 407 w 432"/>
                <a:gd name="T57" fmla="*/ 114 h 434"/>
                <a:gd name="T58" fmla="*/ 383 w 432"/>
                <a:gd name="T59" fmla="*/ 79 h 434"/>
                <a:gd name="T60" fmla="*/ 355 w 432"/>
                <a:gd name="T61" fmla="*/ 49 h 434"/>
                <a:gd name="T62" fmla="*/ 320 w 432"/>
                <a:gd name="T63" fmla="*/ 26 h 434"/>
                <a:gd name="T64" fmla="*/ 280 w 432"/>
                <a:gd name="T65" fmla="*/ 10 h 434"/>
                <a:gd name="T66" fmla="*/ 237 w 432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2" h="434">
                  <a:moveTo>
                    <a:pt x="216" y="0"/>
                  </a:moveTo>
                  <a:lnTo>
                    <a:pt x="216" y="0"/>
                  </a:lnTo>
                  <a:lnTo>
                    <a:pt x="195" y="1"/>
                  </a:lnTo>
                  <a:lnTo>
                    <a:pt x="173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2" y="26"/>
                  </a:lnTo>
                  <a:lnTo>
                    <a:pt x="95" y="38"/>
                  </a:lnTo>
                  <a:lnTo>
                    <a:pt x="77" y="49"/>
                  </a:lnTo>
                  <a:lnTo>
                    <a:pt x="62" y="64"/>
                  </a:lnTo>
                  <a:lnTo>
                    <a:pt x="49" y="79"/>
                  </a:lnTo>
                  <a:lnTo>
                    <a:pt x="36" y="96"/>
                  </a:lnTo>
                  <a:lnTo>
                    <a:pt x="26" y="114"/>
                  </a:lnTo>
                  <a:lnTo>
                    <a:pt x="16" y="134"/>
                  </a:lnTo>
                  <a:lnTo>
                    <a:pt x="10" y="153"/>
                  </a:lnTo>
                  <a:lnTo>
                    <a:pt x="3" y="173"/>
                  </a:lnTo>
                  <a:lnTo>
                    <a:pt x="0" y="195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39"/>
                  </a:lnTo>
                  <a:lnTo>
                    <a:pt x="3" y="261"/>
                  </a:lnTo>
                  <a:lnTo>
                    <a:pt x="10" y="282"/>
                  </a:lnTo>
                  <a:lnTo>
                    <a:pt x="16" y="302"/>
                  </a:lnTo>
                  <a:lnTo>
                    <a:pt x="26" y="320"/>
                  </a:lnTo>
                  <a:lnTo>
                    <a:pt x="36" y="338"/>
                  </a:lnTo>
                  <a:lnTo>
                    <a:pt x="49" y="355"/>
                  </a:lnTo>
                  <a:lnTo>
                    <a:pt x="62" y="371"/>
                  </a:lnTo>
                  <a:lnTo>
                    <a:pt x="77" y="384"/>
                  </a:lnTo>
                  <a:lnTo>
                    <a:pt x="95" y="398"/>
                  </a:lnTo>
                  <a:lnTo>
                    <a:pt x="112" y="408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3" y="429"/>
                  </a:lnTo>
                  <a:lnTo>
                    <a:pt x="195" y="432"/>
                  </a:lnTo>
                  <a:lnTo>
                    <a:pt x="216" y="434"/>
                  </a:lnTo>
                  <a:lnTo>
                    <a:pt x="216" y="434"/>
                  </a:lnTo>
                  <a:lnTo>
                    <a:pt x="237" y="432"/>
                  </a:lnTo>
                  <a:lnTo>
                    <a:pt x="261" y="429"/>
                  </a:lnTo>
                  <a:lnTo>
                    <a:pt x="280" y="424"/>
                  </a:lnTo>
                  <a:lnTo>
                    <a:pt x="300" y="417"/>
                  </a:lnTo>
                  <a:lnTo>
                    <a:pt x="320" y="408"/>
                  </a:lnTo>
                  <a:lnTo>
                    <a:pt x="338" y="398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3" y="355"/>
                  </a:lnTo>
                  <a:lnTo>
                    <a:pt x="396" y="338"/>
                  </a:lnTo>
                  <a:lnTo>
                    <a:pt x="407" y="320"/>
                  </a:lnTo>
                  <a:lnTo>
                    <a:pt x="416" y="302"/>
                  </a:lnTo>
                  <a:lnTo>
                    <a:pt x="424" y="282"/>
                  </a:lnTo>
                  <a:lnTo>
                    <a:pt x="429" y="261"/>
                  </a:lnTo>
                  <a:lnTo>
                    <a:pt x="432" y="239"/>
                  </a:lnTo>
                  <a:lnTo>
                    <a:pt x="432" y="218"/>
                  </a:lnTo>
                  <a:lnTo>
                    <a:pt x="432" y="218"/>
                  </a:lnTo>
                  <a:lnTo>
                    <a:pt x="432" y="195"/>
                  </a:lnTo>
                  <a:lnTo>
                    <a:pt x="429" y="173"/>
                  </a:lnTo>
                  <a:lnTo>
                    <a:pt x="424" y="153"/>
                  </a:lnTo>
                  <a:lnTo>
                    <a:pt x="416" y="134"/>
                  </a:lnTo>
                  <a:lnTo>
                    <a:pt x="407" y="114"/>
                  </a:lnTo>
                  <a:lnTo>
                    <a:pt x="396" y="96"/>
                  </a:lnTo>
                  <a:lnTo>
                    <a:pt x="383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8" y="38"/>
                  </a:lnTo>
                  <a:lnTo>
                    <a:pt x="320" y="26"/>
                  </a:lnTo>
                  <a:lnTo>
                    <a:pt x="300" y="18"/>
                  </a:lnTo>
                  <a:lnTo>
                    <a:pt x="280" y="10"/>
                  </a:lnTo>
                  <a:lnTo>
                    <a:pt x="261" y="5"/>
                  </a:lnTo>
                  <a:lnTo>
                    <a:pt x="237" y="1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1" name="Freeform 731"/>
            <p:cNvSpPr>
              <a:spLocks/>
            </p:cNvSpPr>
            <p:nvPr/>
          </p:nvSpPr>
          <p:spPr bwMode="auto">
            <a:xfrm>
              <a:off x="3019425" y="2211388"/>
              <a:ext cx="685800" cy="688975"/>
            </a:xfrm>
            <a:custGeom>
              <a:avLst/>
              <a:gdLst>
                <a:gd name="T0" fmla="*/ 216 w 432"/>
                <a:gd name="T1" fmla="*/ 0 h 434"/>
                <a:gd name="T2" fmla="*/ 173 w 432"/>
                <a:gd name="T3" fmla="*/ 5 h 434"/>
                <a:gd name="T4" fmla="*/ 132 w 432"/>
                <a:gd name="T5" fmla="*/ 18 h 434"/>
                <a:gd name="T6" fmla="*/ 95 w 432"/>
                <a:gd name="T7" fmla="*/ 38 h 434"/>
                <a:gd name="T8" fmla="*/ 62 w 432"/>
                <a:gd name="T9" fmla="*/ 64 h 434"/>
                <a:gd name="T10" fmla="*/ 36 w 432"/>
                <a:gd name="T11" fmla="*/ 96 h 434"/>
                <a:gd name="T12" fmla="*/ 16 w 432"/>
                <a:gd name="T13" fmla="*/ 134 h 434"/>
                <a:gd name="T14" fmla="*/ 3 w 432"/>
                <a:gd name="T15" fmla="*/ 173 h 434"/>
                <a:gd name="T16" fmla="*/ 0 w 432"/>
                <a:gd name="T17" fmla="*/ 218 h 434"/>
                <a:gd name="T18" fmla="*/ 0 w 432"/>
                <a:gd name="T19" fmla="*/ 239 h 434"/>
                <a:gd name="T20" fmla="*/ 10 w 432"/>
                <a:gd name="T21" fmla="*/ 282 h 434"/>
                <a:gd name="T22" fmla="*/ 26 w 432"/>
                <a:gd name="T23" fmla="*/ 320 h 434"/>
                <a:gd name="T24" fmla="*/ 49 w 432"/>
                <a:gd name="T25" fmla="*/ 355 h 434"/>
                <a:gd name="T26" fmla="*/ 77 w 432"/>
                <a:gd name="T27" fmla="*/ 384 h 434"/>
                <a:gd name="T28" fmla="*/ 112 w 432"/>
                <a:gd name="T29" fmla="*/ 408 h 434"/>
                <a:gd name="T30" fmla="*/ 152 w 432"/>
                <a:gd name="T31" fmla="*/ 424 h 434"/>
                <a:gd name="T32" fmla="*/ 195 w 432"/>
                <a:gd name="T33" fmla="*/ 432 h 434"/>
                <a:gd name="T34" fmla="*/ 216 w 432"/>
                <a:gd name="T35" fmla="*/ 434 h 434"/>
                <a:gd name="T36" fmla="*/ 261 w 432"/>
                <a:gd name="T37" fmla="*/ 429 h 434"/>
                <a:gd name="T38" fmla="*/ 300 w 432"/>
                <a:gd name="T39" fmla="*/ 417 h 434"/>
                <a:gd name="T40" fmla="*/ 338 w 432"/>
                <a:gd name="T41" fmla="*/ 398 h 434"/>
                <a:gd name="T42" fmla="*/ 370 w 432"/>
                <a:gd name="T43" fmla="*/ 371 h 434"/>
                <a:gd name="T44" fmla="*/ 396 w 432"/>
                <a:gd name="T45" fmla="*/ 338 h 434"/>
                <a:gd name="T46" fmla="*/ 416 w 432"/>
                <a:gd name="T47" fmla="*/ 302 h 434"/>
                <a:gd name="T48" fmla="*/ 429 w 432"/>
                <a:gd name="T49" fmla="*/ 261 h 434"/>
                <a:gd name="T50" fmla="*/ 432 w 432"/>
                <a:gd name="T51" fmla="*/ 218 h 434"/>
                <a:gd name="T52" fmla="*/ 432 w 432"/>
                <a:gd name="T53" fmla="*/ 195 h 434"/>
                <a:gd name="T54" fmla="*/ 424 w 432"/>
                <a:gd name="T55" fmla="*/ 153 h 434"/>
                <a:gd name="T56" fmla="*/ 407 w 432"/>
                <a:gd name="T57" fmla="*/ 114 h 434"/>
                <a:gd name="T58" fmla="*/ 383 w 432"/>
                <a:gd name="T59" fmla="*/ 79 h 434"/>
                <a:gd name="T60" fmla="*/ 355 w 432"/>
                <a:gd name="T61" fmla="*/ 49 h 434"/>
                <a:gd name="T62" fmla="*/ 320 w 432"/>
                <a:gd name="T63" fmla="*/ 26 h 434"/>
                <a:gd name="T64" fmla="*/ 280 w 432"/>
                <a:gd name="T65" fmla="*/ 10 h 434"/>
                <a:gd name="T66" fmla="*/ 237 w 432"/>
                <a:gd name="T67" fmla="*/ 1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32" h="434">
                  <a:moveTo>
                    <a:pt x="216" y="0"/>
                  </a:moveTo>
                  <a:lnTo>
                    <a:pt x="216" y="0"/>
                  </a:lnTo>
                  <a:lnTo>
                    <a:pt x="195" y="1"/>
                  </a:lnTo>
                  <a:lnTo>
                    <a:pt x="173" y="5"/>
                  </a:lnTo>
                  <a:lnTo>
                    <a:pt x="152" y="10"/>
                  </a:lnTo>
                  <a:lnTo>
                    <a:pt x="132" y="18"/>
                  </a:lnTo>
                  <a:lnTo>
                    <a:pt x="112" y="26"/>
                  </a:lnTo>
                  <a:lnTo>
                    <a:pt x="95" y="38"/>
                  </a:lnTo>
                  <a:lnTo>
                    <a:pt x="77" y="49"/>
                  </a:lnTo>
                  <a:lnTo>
                    <a:pt x="62" y="64"/>
                  </a:lnTo>
                  <a:lnTo>
                    <a:pt x="49" y="79"/>
                  </a:lnTo>
                  <a:lnTo>
                    <a:pt x="36" y="96"/>
                  </a:lnTo>
                  <a:lnTo>
                    <a:pt x="26" y="114"/>
                  </a:lnTo>
                  <a:lnTo>
                    <a:pt x="16" y="134"/>
                  </a:lnTo>
                  <a:lnTo>
                    <a:pt x="10" y="153"/>
                  </a:lnTo>
                  <a:lnTo>
                    <a:pt x="3" y="173"/>
                  </a:lnTo>
                  <a:lnTo>
                    <a:pt x="0" y="195"/>
                  </a:lnTo>
                  <a:lnTo>
                    <a:pt x="0" y="218"/>
                  </a:lnTo>
                  <a:lnTo>
                    <a:pt x="0" y="218"/>
                  </a:lnTo>
                  <a:lnTo>
                    <a:pt x="0" y="239"/>
                  </a:lnTo>
                  <a:lnTo>
                    <a:pt x="3" y="261"/>
                  </a:lnTo>
                  <a:lnTo>
                    <a:pt x="10" y="282"/>
                  </a:lnTo>
                  <a:lnTo>
                    <a:pt x="16" y="302"/>
                  </a:lnTo>
                  <a:lnTo>
                    <a:pt x="26" y="320"/>
                  </a:lnTo>
                  <a:lnTo>
                    <a:pt x="36" y="338"/>
                  </a:lnTo>
                  <a:lnTo>
                    <a:pt x="49" y="355"/>
                  </a:lnTo>
                  <a:lnTo>
                    <a:pt x="62" y="371"/>
                  </a:lnTo>
                  <a:lnTo>
                    <a:pt x="77" y="384"/>
                  </a:lnTo>
                  <a:lnTo>
                    <a:pt x="95" y="398"/>
                  </a:lnTo>
                  <a:lnTo>
                    <a:pt x="112" y="408"/>
                  </a:lnTo>
                  <a:lnTo>
                    <a:pt x="132" y="417"/>
                  </a:lnTo>
                  <a:lnTo>
                    <a:pt x="152" y="424"/>
                  </a:lnTo>
                  <a:lnTo>
                    <a:pt x="173" y="429"/>
                  </a:lnTo>
                  <a:lnTo>
                    <a:pt x="195" y="432"/>
                  </a:lnTo>
                  <a:lnTo>
                    <a:pt x="216" y="434"/>
                  </a:lnTo>
                  <a:lnTo>
                    <a:pt x="216" y="434"/>
                  </a:lnTo>
                  <a:lnTo>
                    <a:pt x="237" y="432"/>
                  </a:lnTo>
                  <a:lnTo>
                    <a:pt x="261" y="429"/>
                  </a:lnTo>
                  <a:lnTo>
                    <a:pt x="280" y="424"/>
                  </a:lnTo>
                  <a:lnTo>
                    <a:pt x="300" y="417"/>
                  </a:lnTo>
                  <a:lnTo>
                    <a:pt x="320" y="408"/>
                  </a:lnTo>
                  <a:lnTo>
                    <a:pt x="338" y="398"/>
                  </a:lnTo>
                  <a:lnTo>
                    <a:pt x="355" y="384"/>
                  </a:lnTo>
                  <a:lnTo>
                    <a:pt x="370" y="371"/>
                  </a:lnTo>
                  <a:lnTo>
                    <a:pt x="383" y="355"/>
                  </a:lnTo>
                  <a:lnTo>
                    <a:pt x="396" y="338"/>
                  </a:lnTo>
                  <a:lnTo>
                    <a:pt x="407" y="320"/>
                  </a:lnTo>
                  <a:lnTo>
                    <a:pt x="416" y="302"/>
                  </a:lnTo>
                  <a:lnTo>
                    <a:pt x="424" y="282"/>
                  </a:lnTo>
                  <a:lnTo>
                    <a:pt x="429" y="261"/>
                  </a:lnTo>
                  <a:lnTo>
                    <a:pt x="432" y="239"/>
                  </a:lnTo>
                  <a:lnTo>
                    <a:pt x="432" y="218"/>
                  </a:lnTo>
                  <a:lnTo>
                    <a:pt x="432" y="218"/>
                  </a:lnTo>
                  <a:lnTo>
                    <a:pt x="432" y="195"/>
                  </a:lnTo>
                  <a:lnTo>
                    <a:pt x="429" y="173"/>
                  </a:lnTo>
                  <a:lnTo>
                    <a:pt x="424" y="153"/>
                  </a:lnTo>
                  <a:lnTo>
                    <a:pt x="416" y="134"/>
                  </a:lnTo>
                  <a:lnTo>
                    <a:pt x="407" y="114"/>
                  </a:lnTo>
                  <a:lnTo>
                    <a:pt x="396" y="96"/>
                  </a:lnTo>
                  <a:lnTo>
                    <a:pt x="383" y="79"/>
                  </a:lnTo>
                  <a:lnTo>
                    <a:pt x="370" y="64"/>
                  </a:lnTo>
                  <a:lnTo>
                    <a:pt x="355" y="49"/>
                  </a:lnTo>
                  <a:lnTo>
                    <a:pt x="338" y="38"/>
                  </a:lnTo>
                  <a:lnTo>
                    <a:pt x="320" y="26"/>
                  </a:lnTo>
                  <a:lnTo>
                    <a:pt x="300" y="18"/>
                  </a:lnTo>
                  <a:lnTo>
                    <a:pt x="280" y="10"/>
                  </a:lnTo>
                  <a:lnTo>
                    <a:pt x="261" y="5"/>
                  </a:lnTo>
                  <a:lnTo>
                    <a:pt x="237" y="1"/>
                  </a:lnTo>
                  <a:lnTo>
                    <a:pt x="216" y="0"/>
                  </a:lnTo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2" name="Rectangle 732"/>
            <p:cNvSpPr>
              <a:spLocks noChangeArrowheads="1"/>
            </p:cNvSpPr>
            <p:nvPr/>
          </p:nvSpPr>
          <p:spPr bwMode="auto">
            <a:xfrm>
              <a:off x="2998788" y="1771650"/>
              <a:ext cx="1193800" cy="119380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3" name="Rectangle 733"/>
            <p:cNvSpPr>
              <a:spLocks noChangeArrowheads="1"/>
            </p:cNvSpPr>
            <p:nvPr/>
          </p:nvSpPr>
          <p:spPr bwMode="auto">
            <a:xfrm>
              <a:off x="4735513" y="946150"/>
              <a:ext cx="1787525" cy="825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4" name="Rectangle 734"/>
            <p:cNvSpPr>
              <a:spLocks noChangeArrowheads="1"/>
            </p:cNvSpPr>
            <p:nvPr/>
          </p:nvSpPr>
          <p:spPr bwMode="auto">
            <a:xfrm>
              <a:off x="4735513" y="946150"/>
              <a:ext cx="1787525" cy="82550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5" name="Freeform 735"/>
            <p:cNvSpPr>
              <a:spLocks/>
            </p:cNvSpPr>
            <p:nvPr/>
          </p:nvSpPr>
          <p:spPr bwMode="auto">
            <a:xfrm>
              <a:off x="4868863" y="1036638"/>
              <a:ext cx="1320800" cy="687388"/>
            </a:xfrm>
            <a:custGeom>
              <a:avLst/>
              <a:gdLst>
                <a:gd name="T0" fmla="*/ 416 w 832"/>
                <a:gd name="T1" fmla="*/ 0 h 433"/>
                <a:gd name="T2" fmla="*/ 332 w 832"/>
                <a:gd name="T3" fmla="*/ 4 h 433"/>
                <a:gd name="T4" fmla="*/ 254 w 832"/>
                <a:gd name="T5" fmla="*/ 17 h 433"/>
                <a:gd name="T6" fmla="*/ 183 w 832"/>
                <a:gd name="T7" fmla="*/ 37 h 433"/>
                <a:gd name="T8" fmla="*/ 122 w 832"/>
                <a:gd name="T9" fmla="*/ 63 h 433"/>
                <a:gd name="T10" fmla="*/ 71 w 832"/>
                <a:gd name="T11" fmla="*/ 94 h 433"/>
                <a:gd name="T12" fmla="*/ 32 w 832"/>
                <a:gd name="T13" fmla="*/ 132 h 433"/>
                <a:gd name="T14" fmla="*/ 8 w 832"/>
                <a:gd name="T15" fmla="*/ 172 h 433"/>
                <a:gd name="T16" fmla="*/ 2 w 832"/>
                <a:gd name="T17" fmla="*/ 194 h 433"/>
                <a:gd name="T18" fmla="*/ 0 w 832"/>
                <a:gd name="T19" fmla="*/ 217 h 433"/>
                <a:gd name="T20" fmla="*/ 0 w 832"/>
                <a:gd name="T21" fmla="*/ 228 h 433"/>
                <a:gd name="T22" fmla="*/ 3 w 832"/>
                <a:gd name="T23" fmla="*/ 250 h 433"/>
                <a:gd name="T24" fmla="*/ 18 w 832"/>
                <a:gd name="T25" fmla="*/ 281 h 433"/>
                <a:gd name="T26" fmla="*/ 50 w 832"/>
                <a:gd name="T27" fmla="*/ 321 h 433"/>
                <a:gd name="T28" fmla="*/ 94 w 832"/>
                <a:gd name="T29" fmla="*/ 354 h 433"/>
                <a:gd name="T30" fmla="*/ 150 w 832"/>
                <a:gd name="T31" fmla="*/ 383 h 433"/>
                <a:gd name="T32" fmla="*/ 218 w 832"/>
                <a:gd name="T33" fmla="*/ 406 h 433"/>
                <a:gd name="T34" fmla="*/ 292 w 832"/>
                <a:gd name="T35" fmla="*/ 423 h 433"/>
                <a:gd name="T36" fmla="*/ 373 w 832"/>
                <a:gd name="T37" fmla="*/ 433 h 433"/>
                <a:gd name="T38" fmla="*/ 416 w 832"/>
                <a:gd name="T39" fmla="*/ 433 h 433"/>
                <a:gd name="T40" fmla="*/ 500 w 832"/>
                <a:gd name="T41" fmla="*/ 430 h 433"/>
                <a:gd name="T42" fmla="*/ 578 w 832"/>
                <a:gd name="T43" fmla="*/ 416 h 433"/>
                <a:gd name="T44" fmla="*/ 649 w 832"/>
                <a:gd name="T45" fmla="*/ 397 h 433"/>
                <a:gd name="T46" fmla="*/ 710 w 832"/>
                <a:gd name="T47" fmla="*/ 370 h 433"/>
                <a:gd name="T48" fmla="*/ 761 w 832"/>
                <a:gd name="T49" fmla="*/ 337 h 433"/>
                <a:gd name="T50" fmla="*/ 799 w 832"/>
                <a:gd name="T51" fmla="*/ 301 h 433"/>
                <a:gd name="T52" fmla="*/ 824 w 832"/>
                <a:gd name="T53" fmla="*/ 260 h 433"/>
                <a:gd name="T54" fmla="*/ 830 w 832"/>
                <a:gd name="T55" fmla="*/ 238 h 433"/>
                <a:gd name="T56" fmla="*/ 832 w 832"/>
                <a:gd name="T57" fmla="*/ 217 h 433"/>
                <a:gd name="T58" fmla="*/ 830 w 832"/>
                <a:gd name="T59" fmla="*/ 205 h 433"/>
                <a:gd name="T60" fmla="*/ 827 w 832"/>
                <a:gd name="T61" fmla="*/ 184 h 433"/>
                <a:gd name="T62" fmla="*/ 812 w 832"/>
                <a:gd name="T63" fmla="*/ 152 h 433"/>
                <a:gd name="T64" fmla="*/ 781 w 832"/>
                <a:gd name="T65" fmla="*/ 113 h 433"/>
                <a:gd name="T66" fmla="*/ 736 w 832"/>
                <a:gd name="T67" fmla="*/ 78 h 433"/>
                <a:gd name="T68" fmla="*/ 680 w 832"/>
                <a:gd name="T69" fmla="*/ 48 h 433"/>
                <a:gd name="T70" fmla="*/ 614 w 832"/>
                <a:gd name="T71" fmla="*/ 25 h 433"/>
                <a:gd name="T72" fmla="*/ 540 w 832"/>
                <a:gd name="T73" fmla="*/ 9 h 433"/>
                <a:gd name="T74" fmla="*/ 457 w 832"/>
                <a:gd name="T75" fmla="*/ 0 h 433"/>
                <a:gd name="T76" fmla="*/ 416 w 832"/>
                <a:gd name="T77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2" h="433">
                  <a:moveTo>
                    <a:pt x="416" y="0"/>
                  </a:moveTo>
                  <a:lnTo>
                    <a:pt x="416" y="0"/>
                  </a:lnTo>
                  <a:lnTo>
                    <a:pt x="373" y="0"/>
                  </a:lnTo>
                  <a:lnTo>
                    <a:pt x="332" y="4"/>
                  </a:lnTo>
                  <a:lnTo>
                    <a:pt x="292" y="9"/>
                  </a:lnTo>
                  <a:lnTo>
                    <a:pt x="254" y="17"/>
                  </a:lnTo>
                  <a:lnTo>
                    <a:pt x="218" y="25"/>
                  </a:lnTo>
                  <a:lnTo>
                    <a:pt x="183" y="37"/>
                  </a:lnTo>
                  <a:lnTo>
                    <a:pt x="150" y="48"/>
                  </a:lnTo>
                  <a:lnTo>
                    <a:pt x="122" y="63"/>
                  </a:lnTo>
                  <a:lnTo>
                    <a:pt x="94" y="78"/>
                  </a:lnTo>
                  <a:lnTo>
                    <a:pt x="71" y="94"/>
                  </a:lnTo>
                  <a:lnTo>
                    <a:pt x="50" y="113"/>
                  </a:lnTo>
                  <a:lnTo>
                    <a:pt x="32" y="132"/>
                  </a:lnTo>
                  <a:lnTo>
                    <a:pt x="18" y="152"/>
                  </a:lnTo>
                  <a:lnTo>
                    <a:pt x="8" y="172"/>
                  </a:lnTo>
                  <a:lnTo>
                    <a:pt x="3" y="184"/>
                  </a:lnTo>
                  <a:lnTo>
                    <a:pt x="2" y="194"/>
                  </a:lnTo>
                  <a:lnTo>
                    <a:pt x="0" y="205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3" y="250"/>
                  </a:lnTo>
                  <a:lnTo>
                    <a:pt x="8" y="260"/>
                  </a:lnTo>
                  <a:lnTo>
                    <a:pt x="18" y="281"/>
                  </a:lnTo>
                  <a:lnTo>
                    <a:pt x="32" y="301"/>
                  </a:lnTo>
                  <a:lnTo>
                    <a:pt x="50" y="321"/>
                  </a:lnTo>
                  <a:lnTo>
                    <a:pt x="71" y="337"/>
                  </a:lnTo>
                  <a:lnTo>
                    <a:pt x="94" y="354"/>
                  </a:lnTo>
                  <a:lnTo>
                    <a:pt x="122" y="370"/>
                  </a:lnTo>
                  <a:lnTo>
                    <a:pt x="150" y="383"/>
                  </a:lnTo>
                  <a:lnTo>
                    <a:pt x="183" y="397"/>
                  </a:lnTo>
                  <a:lnTo>
                    <a:pt x="218" y="406"/>
                  </a:lnTo>
                  <a:lnTo>
                    <a:pt x="254" y="416"/>
                  </a:lnTo>
                  <a:lnTo>
                    <a:pt x="292" y="423"/>
                  </a:lnTo>
                  <a:lnTo>
                    <a:pt x="332" y="430"/>
                  </a:lnTo>
                  <a:lnTo>
                    <a:pt x="373" y="433"/>
                  </a:lnTo>
                  <a:lnTo>
                    <a:pt x="416" y="433"/>
                  </a:lnTo>
                  <a:lnTo>
                    <a:pt x="416" y="433"/>
                  </a:lnTo>
                  <a:lnTo>
                    <a:pt x="457" y="433"/>
                  </a:lnTo>
                  <a:lnTo>
                    <a:pt x="500" y="430"/>
                  </a:lnTo>
                  <a:lnTo>
                    <a:pt x="540" y="423"/>
                  </a:lnTo>
                  <a:lnTo>
                    <a:pt x="578" y="416"/>
                  </a:lnTo>
                  <a:lnTo>
                    <a:pt x="614" y="406"/>
                  </a:lnTo>
                  <a:lnTo>
                    <a:pt x="649" y="397"/>
                  </a:lnTo>
                  <a:lnTo>
                    <a:pt x="680" y="383"/>
                  </a:lnTo>
                  <a:lnTo>
                    <a:pt x="710" y="370"/>
                  </a:lnTo>
                  <a:lnTo>
                    <a:pt x="736" y="354"/>
                  </a:lnTo>
                  <a:lnTo>
                    <a:pt x="761" y="337"/>
                  </a:lnTo>
                  <a:lnTo>
                    <a:pt x="781" y="321"/>
                  </a:lnTo>
                  <a:lnTo>
                    <a:pt x="799" y="301"/>
                  </a:lnTo>
                  <a:lnTo>
                    <a:pt x="812" y="281"/>
                  </a:lnTo>
                  <a:lnTo>
                    <a:pt x="824" y="260"/>
                  </a:lnTo>
                  <a:lnTo>
                    <a:pt x="827" y="250"/>
                  </a:lnTo>
                  <a:lnTo>
                    <a:pt x="830" y="238"/>
                  </a:lnTo>
                  <a:lnTo>
                    <a:pt x="830" y="228"/>
                  </a:lnTo>
                  <a:lnTo>
                    <a:pt x="832" y="217"/>
                  </a:lnTo>
                  <a:lnTo>
                    <a:pt x="832" y="217"/>
                  </a:lnTo>
                  <a:lnTo>
                    <a:pt x="830" y="205"/>
                  </a:lnTo>
                  <a:lnTo>
                    <a:pt x="830" y="194"/>
                  </a:lnTo>
                  <a:lnTo>
                    <a:pt x="827" y="184"/>
                  </a:lnTo>
                  <a:lnTo>
                    <a:pt x="824" y="172"/>
                  </a:lnTo>
                  <a:lnTo>
                    <a:pt x="812" y="152"/>
                  </a:lnTo>
                  <a:lnTo>
                    <a:pt x="799" y="132"/>
                  </a:lnTo>
                  <a:lnTo>
                    <a:pt x="781" y="113"/>
                  </a:lnTo>
                  <a:lnTo>
                    <a:pt x="761" y="94"/>
                  </a:lnTo>
                  <a:lnTo>
                    <a:pt x="736" y="78"/>
                  </a:lnTo>
                  <a:lnTo>
                    <a:pt x="710" y="63"/>
                  </a:lnTo>
                  <a:lnTo>
                    <a:pt x="680" y="48"/>
                  </a:lnTo>
                  <a:lnTo>
                    <a:pt x="649" y="37"/>
                  </a:lnTo>
                  <a:lnTo>
                    <a:pt x="614" y="25"/>
                  </a:lnTo>
                  <a:lnTo>
                    <a:pt x="578" y="17"/>
                  </a:lnTo>
                  <a:lnTo>
                    <a:pt x="540" y="9"/>
                  </a:lnTo>
                  <a:lnTo>
                    <a:pt x="500" y="4"/>
                  </a:lnTo>
                  <a:lnTo>
                    <a:pt x="457" y="0"/>
                  </a:lnTo>
                  <a:lnTo>
                    <a:pt x="416" y="0"/>
                  </a:lnTo>
                  <a:lnTo>
                    <a:pt x="4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6" name="Freeform 736"/>
            <p:cNvSpPr>
              <a:spLocks/>
            </p:cNvSpPr>
            <p:nvPr/>
          </p:nvSpPr>
          <p:spPr bwMode="auto">
            <a:xfrm>
              <a:off x="4868863" y="1036638"/>
              <a:ext cx="1320800" cy="687388"/>
            </a:xfrm>
            <a:custGeom>
              <a:avLst/>
              <a:gdLst>
                <a:gd name="T0" fmla="*/ 416 w 832"/>
                <a:gd name="T1" fmla="*/ 0 h 433"/>
                <a:gd name="T2" fmla="*/ 332 w 832"/>
                <a:gd name="T3" fmla="*/ 4 h 433"/>
                <a:gd name="T4" fmla="*/ 254 w 832"/>
                <a:gd name="T5" fmla="*/ 17 h 433"/>
                <a:gd name="T6" fmla="*/ 183 w 832"/>
                <a:gd name="T7" fmla="*/ 37 h 433"/>
                <a:gd name="T8" fmla="*/ 122 w 832"/>
                <a:gd name="T9" fmla="*/ 63 h 433"/>
                <a:gd name="T10" fmla="*/ 71 w 832"/>
                <a:gd name="T11" fmla="*/ 94 h 433"/>
                <a:gd name="T12" fmla="*/ 32 w 832"/>
                <a:gd name="T13" fmla="*/ 132 h 433"/>
                <a:gd name="T14" fmla="*/ 8 w 832"/>
                <a:gd name="T15" fmla="*/ 172 h 433"/>
                <a:gd name="T16" fmla="*/ 2 w 832"/>
                <a:gd name="T17" fmla="*/ 194 h 433"/>
                <a:gd name="T18" fmla="*/ 0 w 832"/>
                <a:gd name="T19" fmla="*/ 217 h 433"/>
                <a:gd name="T20" fmla="*/ 0 w 832"/>
                <a:gd name="T21" fmla="*/ 228 h 433"/>
                <a:gd name="T22" fmla="*/ 3 w 832"/>
                <a:gd name="T23" fmla="*/ 250 h 433"/>
                <a:gd name="T24" fmla="*/ 18 w 832"/>
                <a:gd name="T25" fmla="*/ 281 h 433"/>
                <a:gd name="T26" fmla="*/ 50 w 832"/>
                <a:gd name="T27" fmla="*/ 321 h 433"/>
                <a:gd name="T28" fmla="*/ 94 w 832"/>
                <a:gd name="T29" fmla="*/ 354 h 433"/>
                <a:gd name="T30" fmla="*/ 150 w 832"/>
                <a:gd name="T31" fmla="*/ 383 h 433"/>
                <a:gd name="T32" fmla="*/ 218 w 832"/>
                <a:gd name="T33" fmla="*/ 406 h 433"/>
                <a:gd name="T34" fmla="*/ 292 w 832"/>
                <a:gd name="T35" fmla="*/ 423 h 433"/>
                <a:gd name="T36" fmla="*/ 373 w 832"/>
                <a:gd name="T37" fmla="*/ 433 h 433"/>
                <a:gd name="T38" fmla="*/ 416 w 832"/>
                <a:gd name="T39" fmla="*/ 433 h 433"/>
                <a:gd name="T40" fmla="*/ 500 w 832"/>
                <a:gd name="T41" fmla="*/ 430 h 433"/>
                <a:gd name="T42" fmla="*/ 578 w 832"/>
                <a:gd name="T43" fmla="*/ 416 h 433"/>
                <a:gd name="T44" fmla="*/ 649 w 832"/>
                <a:gd name="T45" fmla="*/ 397 h 433"/>
                <a:gd name="T46" fmla="*/ 710 w 832"/>
                <a:gd name="T47" fmla="*/ 370 h 433"/>
                <a:gd name="T48" fmla="*/ 761 w 832"/>
                <a:gd name="T49" fmla="*/ 337 h 433"/>
                <a:gd name="T50" fmla="*/ 799 w 832"/>
                <a:gd name="T51" fmla="*/ 301 h 433"/>
                <a:gd name="T52" fmla="*/ 824 w 832"/>
                <a:gd name="T53" fmla="*/ 260 h 433"/>
                <a:gd name="T54" fmla="*/ 830 w 832"/>
                <a:gd name="T55" fmla="*/ 238 h 433"/>
                <a:gd name="T56" fmla="*/ 832 w 832"/>
                <a:gd name="T57" fmla="*/ 217 h 433"/>
                <a:gd name="T58" fmla="*/ 830 w 832"/>
                <a:gd name="T59" fmla="*/ 205 h 433"/>
                <a:gd name="T60" fmla="*/ 827 w 832"/>
                <a:gd name="T61" fmla="*/ 184 h 433"/>
                <a:gd name="T62" fmla="*/ 812 w 832"/>
                <a:gd name="T63" fmla="*/ 152 h 433"/>
                <a:gd name="T64" fmla="*/ 781 w 832"/>
                <a:gd name="T65" fmla="*/ 113 h 433"/>
                <a:gd name="T66" fmla="*/ 736 w 832"/>
                <a:gd name="T67" fmla="*/ 78 h 433"/>
                <a:gd name="T68" fmla="*/ 680 w 832"/>
                <a:gd name="T69" fmla="*/ 48 h 433"/>
                <a:gd name="T70" fmla="*/ 614 w 832"/>
                <a:gd name="T71" fmla="*/ 25 h 433"/>
                <a:gd name="T72" fmla="*/ 540 w 832"/>
                <a:gd name="T73" fmla="*/ 9 h 433"/>
                <a:gd name="T74" fmla="*/ 457 w 832"/>
                <a:gd name="T75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32" h="433">
                  <a:moveTo>
                    <a:pt x="416" y="0"/>
                  </a:moveTo>
                  <a:lnTo>
                    <a:pt x="416" y="0"/>
                  </a:lnTo>
                  <a:lnTo>
                    <a:pt x="373" y="0"/>
                  </a:lnTo>
                  <a:lnTo>
                    <a:pt x="332" y="4"/>
                  </a:lnTo>
                  <a:lnTo>
                    <a:pt x="292" y="9"/>
                  </a:lnTo>
                  <a:lnTo>
                    <a:pt x="254" y="17"/>
                  </a:lnTo>
                  <a:lnTo>
                    <a:pt x="218" y="25"/>
                  </a:lnTo>
                  <a:lnTo>
                    <a:pt x="183" y="37"/>
                  </a:lnTo>
                  <a:lnTo>
                    <a:pt x="150" y="48"/>
                  </a:lnTo>
                  <a:lnTo>
                    <a:pt x="122" y="63"/>
                  </a:lnTo>
                  <a:lnTo>
                    <a:pt x="94" y="78"/>
                  </a:lnTo>
                  <a:lnTo>
                    <a:pt x="71" y="94"/>
                  </a:lnTo>
                  <a:lnTo>
                    <a:pt x="50" y="113"/>
                  </a:lnTo>
                  <a:lnTo>
                    <a:pt x="32" y="132"/>
                  </a:lnTo>
                  <a:lnTo>
                    <a:pt x="18" y="152"/>
                  </a:lnTo>
                  <a:lnTo>
                    <a:pt x="8" y="172"/>
                  </a:lnTo>
                  <a:lnTo>
                    <a:pt x="3" y="184"/>
                  </a:lnTo>
                  <a:lnTo>
                    <a:pt x="2" y="194"/>
                  </a:lnTo>
                  <a:lnTo>
                    <a:pt x="0" y="205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28"/>
                  </a:lnTo>
                  <a:lnTo>
                    <a:pt x="2" y="238"/>
                  </a:lnTo>
                  <a:lnTo>
                    <a:pt x="3" y="250"/>
                  </a:lnTo>
                  <a:lnTo>
                    <a:pt x="8" y="260"/>
                  </a:lnTo>
                  <a:lnTo>
                    <a:pt x="18" y="281"/>
                  </a:lnTo>
                  <a:lnTo>
                    <a:pt x="32" y="301"/>
                  </a:lnTo>
                  <a:lnTo>
                    <a:pt x="50" y="321"/>
                  </a:lnTo>
                  <a:lnTo>
                    <a:pt x="71" y="337"/>
                  </a:lnTo>
                  <a:lnTo>
                    <a:pt x="94" y="354"/>
                  </a:lnTo>
                  <a:lnTo>
                    <a:pt x="122" y="370"/>
                  </a:lnTo>
                  <a:lnTo>
                    <a:pt x="150" y="383"/>
                  </a:lnTo>
                  <a:lnTo>
                    <a:pt x="183" y="397"/>
                  </a:lnTo>
                  <a:lnTo>
                    <a:pt x="218" y="406"/>
                  </a:lnTo>
                  <a:lnTo>
                    <a:pt x="254" y="416"/>
                  </a:lnTo>
                  <a:lnTo>
                    <a:pt x="292" y="423"/>
                  </a:lnTo>
                  <a:lnTo>
                    <a:pt x="332" y="430"/>
                  </a:lnTo>
                  <a:lnTo>
                    <a:pt x="373" y="433"/>
                  </a:lnTo>
                  <a:lnTo>
                    <a:pt x="416" y="433"/>
                  </a:lnTo>
                  <a:lnTo>
                    <a:pt x="416" y="433"/>
                  </a:lnTo>
                  <a:lnTo>
                    <a:pt x="457" y="433"/>
                  </a:lnTo>
                  <a:lnTo>
                    <a:pt x="500" y="430"/>
                  </a:lnTo>
                  <a:lnTo>
                    <a:pt x="540" y="423"/>
                  </a:lnTo>
                  <a:lnTo>
                    <a:pt x="578" y="416"/>
                  </a:lnTo>
                  <a:lnTo>
                    <a:pt x="614" y="406"/>
                  </a:lnTo>
                  <a:lnTo>
                    <a:pt x="649" y="397"/>
                  </a:lnTo>
                  <a:lnTo>
                    <a:pt x="680" y="383"/>
                  </a:lnTo>
                  <a:lnTo>
                    <a:pt x="710" y="370"/>
                  </a:lnTo>
                  <a:lnTo>
                    <a:pt x="736" y="354"/>
                  </a:lnTo>
                  <a:lnTo>
                    <a:pt x="761" y="337"/>
                  </a:lnTo>
                  <a:lnTo>
                    <a:pt x="781" y="321"/>
                  </a:lnTo>
                  <a:lnTo>
                    <a:pt x="799" y="301"/>
                  </a:lnTo>
                  <a:lnTo>
                    <a:pt x="812" y="281"/>
                  </a:lnTo>
                  <a:lnTo>
                    <a:pt x="824" y="260"/>
                  </a:lnTo>
                  <a:lnTo>
                    <a:pt x="827" y="250"/>
                  </a:lnTo>
                  <a:lnTo>
                    <a:pt x="830" y="238"/>
                  </a:lnTo>
                  <a:lnTo>
                    <a:pt x="830" y="228"/>
                  </a:lnTo>
                  <a:lnTo>
                    <a:pt x="832" y="217"/>
                  </a:lnTo>
                  <a:lnTo>
                    <a:pt x="832" y="217"/>
                  </a:lnTo>
                  <a:lnTo>
                    <a:pt x="830" y="205"/>
                  </a:lnTo>
                  <a:lnTo>
                    <a:pt x="830" y="194"/>
                  </a:lnTo>
                  <a:lnTo>
                    <a:pt x="827" y="184"/>
                  </a:lnTo>
                  <a:lnTo>
                    <a:pt x="824" y="172"/>
                  </a:lnTo>
                  <a:lnTo>
                    <a:pt x="812" y="152"/>
                  </a:lnTo>
                  <a:lnTo>
                    <a:pt x="799" y="132"/>
                  </a:lnTo>
                  <a:lnTo>
                    <a:pt x="781" y="113"/>
                  </a:lnTo>
                  <a:lnTo>
                    <a:pt x="761" y="94"/>
                  </a:lnTo>
                  <a:lnTo>
                    <a:pt x="736" y="78"/>
                  </a:lnTo>
                  <a:lnTo>
                    <a:pt x="710" y="63"/>
                  </a:lnTo>
                  <a:lnTo>
                    <a:pt x="680" y="48"/>
                  </a:lnTo>
                  <a:lnTo>
                    <a:pt x="649" y="37"/>
                  </a:lnTo>
                  <a:lnTo>
                    <a:pt x="614" y="25"/>
                  </a:lnTo>
                  <a:lnTo>
                    <a:pt x="578" y="17"/>
                  </a:lnTo>
                  <a:lnTo>
                    <a:pt x="540" y="9"/>
                  </a:lnTo>
                  <a:lnTo>
                    <a:pt x="500" y="4"/>
                  </a:lnTo>
                  <a:lnTo>
                    <a:pt x="457" y="0"/>
                  </a:lnTo>
                  <a:lnTo>
                    <a:pt x="416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7" name="Rectangle 737"/>
            <p:cNvSpPr>
              <a:spLocks noChangeArrowheads="1"/>
            </p:cNvSpPr>
            <p:nvPr/>
          </p:nvSpPr>
          <p:spPr bwMode="auto">
            <a:xfrm>
              <a:off x="4821238" y="1136650"/>
              <a:ext cx="388937" cy="1365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8" name="Rectangle 738"/>
            <p:cNvSpPr>
              <a:spLocks noChangeArrowheads="1"/>
            </p:cNvSpPr>
            <p:nvPr/>
          </p:nvSpPr>
          <p:spPr bwMode="auto">
            <a:xfrm>
              <a:off x="4821238" y="1136650"/>
              <a:ext cx="388937" cy="1365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9" name="Rectangle 739"/>
            <p:cNvSpPr>
              <a:spLocks noChangeArrowheads="1"/>
            </p:cNvSpPr>
            <p:nvPr/>
          </p:nvSpPr>
          <p:spPr bwMode="auto">
            <a:xfrm>
              <a:off x="5541963" y="990600"/>
              <a:ext cx="388937" cy="13811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0" name="Rectangle 740"/>
            <p:cNvSpPr>
              <a:spLocks noChangeArrowheads="1"/>
            </p:cNvSpPr>
            <p:nvPr/>
          </p:nvSpPr>
          <p:spPr bwMode="auto">
            <a:xfrm>
              <a:off x="5541963" y="990600"/>
              <a:ext cx="388937" cy="138113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1" name="Rectangle 741"/>
            <p:cNvSpPr>
              <a:spLocks noChangeArrowheads="1"/>
            </p:cNvSpPr>
            <p:nvPr/>
          </p:nvSpPr>
          <p:spPr bwMode="auto">
            <a:xfrm>
              <a:off x="5972175" y="1268413"/>
              <a:ext cx="390525" cy="1349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2" name="Rectangle 742"/>
            <p:cNvSpPr>
              <a:spLocks noChangeArrowheads="1"/>
            </p:cNvSpPr>
            <p:nvPr/>
          </p:nvSpPr>
          <p:spPr bwMode="auto">
            <a:xfrm>
              <a:off x="5972175" y="1268413"/>
              <a:ext cx="390525" cy="13493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3" name="Rectangle 743"/>
            <p:cNvSpPr>
              <a:spLocks noChangeArrowheads="1"/>
            </p:cNvSpPr>
            <p:nvPr/>
          </p:nvSpPr>
          <p:spPr bwMode="auto">
            <a:xfrm>
              <a:off x="4964113" y="1495425"/>
              <a:ext cx="387350" cy="1365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4" name="Rectangle 744"/>
            <p:cNvSpPr>
              <a:spLocks noChangeArrowheads="1"/>
            </p:cNvSpPr>
            <p:nvPr/>
          </p:nvSpPr>
          <p:spPr bwMode="auto">
            <a:xfrm>
              <a:off x="4964113" y="1495425"/>
              <a:ext cx="387350" cy="1365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5" name="Rectangle 745"/>
            <p:cNvSpPr>
              <a:spLocks noChangeArrowheads="1"/>
            </p:cNvSpPr>
            <p:nvPr/>
          </p:nvSpPr>
          <p:spPr bwMode="auto">
            <a:xfrm>
              <a:off x="5743575" y="1543050"/>
              <a:ext cx="388937" cy="1365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6" name="Rectangle 746"/>
            <p:cNvSpPr>
              <a:spLocks noChangeArrowheads="1"/>
            </p:cNvSpPr>
            <p:nvPr/>
          </p:nvSpPr>
          <p:spPr bwMode="auto">
            <a:xfrm>
              <a:off x="5743575" y="1543050"/>
              <a:ext cx="388937" cy="1365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7" name="Rectangle 747"/>
            <p:cNvSpPr>
              <a:spLocks noChangeArrowheads="1"/>
            </p:cNvSpPr>
            <p:nvPr/>
          </p:nvSpPr>
          <p:spPr bwMode="auto">
            <a:xfrm>
              <a:off x="2487613" y="946150"/>
              <a:ext cx="2200275" cy="298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16" name="Rectangle 748"/>
            <p:cNvSpPr>
              <a:spLocks noChangeArrowheads="1"/>
            </p:cNvSpPr>
            <p:nvPr/>
          </p:nvSpPr>
          <p:spPr bwMode="auto">
            <a:xfrm>
              <a:off x="2487613" y="946150"/>
              <a:ext cx="2200275" cy="2984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17" name="Rectangle 749"/>
            <p:cNvSpPr>
              <a:spLocks noChangeArrowheads="1"/>
            </p:cNvSpPr>
            <p:nvPr/>
          </p:nvSpPr>
          <p:spPr bwMode="auto">
            <a:xfrm>
              <a:off x="2487613" y="1471613"/>
              <a:ext cx="2017712" cy="3016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18" name="Rectangle 750"/>
            <p:cNvSpPr>
              <a:spLocks noChangeArrowheads="1"/>
            </p:cNvSpPr>
            <p:nvPr/>
          </p:nvSpPr>
          <p:spPr bwMode="auto">
            <a:xfrm>
              <a:off x="2487613" y="1471613"/>
              <a:ext cx="2017712" cy="3016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19" name="Rectangle 751"/>
            <p:cNvSpPr>
              <a:spLocks noChangeArrowheads="1"/>
            </p:cNvSpPr>
            <p:nvPr/>
          </p:nvSpPr>
          <p:spPr bwMode="auto">
            <a:xfrm>
              <a:off x="2487613" y="3149600"/>
              <a:ext cx="1922462" cy="2952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0" name="Rectangle 752"/>
            <p:cNvSpPr>
              <a:spLocks noChangeArrowheads="1"/>
            </p:cNvSpPr>
            <p:nvPr/>
          </p:nvSpPr>
          <p:spPr bwMode="auto">
            <a:xfrm>
              <a:off x="2487613" y="3149600"/>
              <a:ext cx="1922462" cy="29527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1" name="Rectangle 753"/>
            <p:cNvSpPr>
              <a:spLocks noChangeArrowheads="1"/>
            </p:cNvSpPr>
            <p:nvPr/>
          </p:nvSpPr>
          <p:spPr bwMode="auto">
            <a:xfrm>
              <a:off x="5421313" y="3149600"/>
              <a:ext cx="1163637" cy="11287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2" name="Rectangle 754"/>
            <p:cNvSpPr>
              <a:spLocks noChangeArrowheads="1"/>
            </p:cNvSpPr>
            <p:nvPr/>
          </p:nvSpPr>
          <p:spPr bwMode="auto">
            <a:xfrm>
              <a:off x="5421313" y="3149600"/>
              <a:ext cx="1163637" cy="1128713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3" name="Freeform 755"/>
            <p:cNvSpPr>
              <a:spLocks/>
            </p:cNvSpPr>
            <p:nvPr/>
          </p:nvSpPr>
          <p:spPr bwMode="auto">
            <a:xfrm>
              <a:off x="5476875" y="3405188"/>
              <a:ext cx="290512" cy="292100"/>
            </a:xfrm>
            <a:custGeom>
              <a:avLst/>
              <a:gdLst>
                <a:gd name="T0" fmla="*/ 159 w 183"/>
                <a:gd name="T1" fmla="*/ 175 h 184"/>
                <a:gd name="T2" fmla="*/ 159 w 183"/>
                <a:gd name="T3" fmla="*/ 175 h 184"/>
                <a:gd name="T4" fmla="*/ 159 w 183"/>
                <a:gd name="T5" fmla="*/ 166 h 184"/>
                <a:gd name="T6" fmla="*/ 159 w 183"/>
                <a:gd name="T7" fmla="*/ 156 h 184"/>
                <a:gd name="T8" fmla="*/ 159 w 183"/>
                <a:gd name="T9" fmla="*/ 146 h 184"/>
                <a:gd name="T10" fmla="*/ 162 w 183"/>
                <a:gd name="T11" fmla="*/ 137 h 184"/>
                <a:gd name="T12" fmla="*/ 162 w 183"/>
                <a:gd name="T13" fmla="*/ 137 h 184"/>
                <a:gd name="T14" fmla="*/ 165 w 183"/>
                <a:gd name="T15" fmla="*/ 129 h 184"/>
                <a:gd name="T16" fmla="*/ 170 w 183"/>
                <a:gd name="T17" fmla="*/ 121 h 184"/>
                <a:gd name="T18" fmla="*/ 177 w 183"/>
                <a:gd name="T19" fmla="*/ 113 h 184"/>
                <a:gd name="T20" fmla="*/ 183 w 183"/>
                <a:gd name="T21" fmla="*/ 106 h 184"/>
                <a:gd name="T22" fmla="*/ 69 w 183"/>
                <a:gd name="T23" fmla="*/ 0 h 184"/>
                <a:gd name="T24" fmla="*/ 69 w 183"/>
                <a:gd name="T25" fmla="*/ 0 h 184"/>
                <a:gd name="T26" fmla="*/ 50 w 183"/>
                <a:gd name="T27" fmla="*/ 19 h 184"/>
                <a:gd name="T28" fmla="*/ 33 w 183"/>
                <a:gd name="T29" fmla="*/ 38 h 184"/>
                <a:gd name="T30" fmla="*/ 20 w 183"/>
                <a:gd name="T31" fmla="*/ 60 h 184"/>
                <a:gd name="T32" fmla="*/ 10 w 183"/>
                <a:gd name="T33" fmla="*/ 83 h 184"/>
                <a:gd name="T34" fmla="*/ 10 w 183"/>
                <a:gd name="T35" fmla="*/ 83 h 184"/>
                <a:gd name="T36" fmla="*/ 3 w 183"/>
                <a:gd name="T37" fmla="*/ 108 h 184"/>
                <a:gd name="T38" fmla="*/ 0 w 183"/>
                <a:gd name="T39" fmla="*/ 133 h 184"/>
                <a:gd name="T40" fmla="*/ 0 w 183"/>
                <a:gd name="T41" fmla="*/ 159 h 184"/>
                <a:gd name="T42" fmla="*/ 3 w 183"/>
                <a:gd name="T43" fmla="*/ 184 h 184"/>
                <a:gd name="T44" fmla="*/ 159 w 183"/>
                <a:gd name="T45" fmla="*/ 17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3" h="184">
                  <a:moveTo>
                    <a:pt x="159" y="175"/>
                  </a:moveTo>
                  <a:lnTo>
                    <a:pt x="159" y="175"/>
                  </a:lnTo>
                  <a:lnTo>
                    <a:pt x="159" y="166"/>
                  </a:lnTo>
                  <a:lnTo>
                    <a:pt x="159" y="156"/>
                  </a:lnTo>
                  <a:lnTo>
                    <a:pt x="159" y="146"/>
                  </a:lnTo>
                  <a:lnTo>
                    <a:pt x="162" y="137"/>
                  </a:lnTo>
                  <a:lnTo>
                    <a:pt x="162" y="137"/>
                  </a:lnTo>
                  <a:lnTo>
                    <a:pt x="165" y="129"/>
                  </a:lnTo>
                  <a:lnTo>
                    <a:pt x="170" y="121"/>
                  </a:lnTo>
                  <a:lnTo>
                    <a:pt x="177" y="113"/>
                  </a:lnTo>
                  <a:lnTo>
                    <a:pt x="183" y="106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0" y="19"/>
                  </a:lnTo>
                  <a:lnTo>
                    <a:pt x="33" y="38"/>
                  </a:lnTo>
                  <a:lnTo>
                    <a:pt x="20" y="60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3" y="108"/>
                  </a:lnTo>
                  <a:lnTo>
                    <a:pt x="0" y="133"/>
                  </a:lnTo>
                  <a:lnTo>
                    <a:pt x="0" y="159"/>
                  </a:lnTo>
                  <a:lnTo>
                    <a:pt x="3" y="184"/>
                  </a:lnTo>
                  <a:lnTo>
                    <a:pt x="159" y="175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4" name="Freeform 756"/>
            <p:cNvSpPr>
              <a:spLocks/>
            </p:cNvSpPr>
            <p:nvPr/>
          </p:nvSpPr>
          <p:spPr bwMode="auto">
            <a:xfrm>
              <a:off x="5476875" y="3405188"/>
              <a:ext cx="290512" cy="292100"/>
            </a:xfrm>
            <a:custGeom>
              <a:avLst/>
              <a:gdLst>
                <a:gd name="T0" fmla="*/ 159 w 183"/>
                <a:gd name="T1" fmla="*/ 175 h 184"/>
                <a:gd name="T2" fmla="*/ 159 w 183"/>
                <a:gd name="T3" fmla="*/ 175 h 184"/>
                <a:gd name="T4" fmla="*/ 159 w 183"/>
                <a:gd name="T5" fmla="*/ 166 h 184"/>
                <a:gd name="T6" fmla="*/ 159 w 183"/>
                <a:gd name="T7" fmla="*/ 156 h 184"/>
                <a:gd name="T8" fmla="*/ 159 w 183"/>
                <a:gd name="T9" fmla="*/ 146 h 184"/>
                <a:gd name="T10" fmla="*/ 162 w 183"/>
                <a:gd name="T11" fmla="*/ 137 h 184"/>
                <a:gd name="T12" fmla="*/ 162 w 183"/>
                <a:gd name="T13" fmla="*/ 137 h 184"/>
                <a:gd name="T14" fmla="*/ 165 w 183"/>
                <a:gd name="T15" fmla="*/ 129 h 184"/>
                <a:gd name="T16" fmla="*/ 170 w 183"/>
                <a:gd name="T17" fmla="*/ 121 h 184"/>
                <a:gd name="T18" fmla="*/ 177 w 183"/>
                <a:gd name="T19" fmla="*/ 113 h 184"/>
                <a:gd name="T20" fmla="*/ 183 w 183"/>
                <a:gd name="T21" fmla="*/ 106 h 184"/>
                <a:gd name="T22" fmla="*/ 69 w 183"/>
                <a:gd name="T23" fmla="*/ 0 h 184"/>
                <a:gd name="T24" fmla="*/ 69 w 183"/>
                <a:gd name="T25" fmla="*/ 0 h 184"/>
                <a:gd name="T26" fmla="*/ 50 w 183"/>
                <a:gd name="T27" fmla="*/ 19 h 184"/>
                <a:gd name="T28" fmla="*/ 33 w 183"/>
                <a:gd name="T29" fmla="*/ 38 h 184"/>
                <a:gd name="T30" fmla="*/ 20 w 183"/>
                <a:gd name="T31" fmla="*/ 60 h 184"/>
                <a:gd name="T32" fmla="*/ 10 w 183"/>
                <a:gd name="T33" fmla="*/ 83 h 184"/>
                <a:gd name="T34" fmla="*/ 10 w 183"/>
                <a:gd name="T35" fmla="*/ 83 h 184"/>
                <a:gd name="T36" fmla="*/ 3 w 183"/>
                <a:gd name="T37" fmla="*/ 108 h 184"/>
                <a:gd name="T38" fmla="*/ 0 w 183"/>
                <a:gd name="T39" fmla="*/ 133 h 184"/>
                <a:gd name="T40" fmla="*/ 0 w 183"/>
                <a:gd name="T41" fmla="*/ 159 h 184"/>
                <a:gd name="T42" fmla="*/ 3 w 183"/>
                <a:gd name="T43" fmla="*/ 184 h 184"/>
                <a:gd name="T44" fmla="*/ 159 w 183"/>
                <a:gd name="T45" fmla="*/ 175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3" h="184">
                  <a:moveTo>
                    <a:pt x="159" y="175"/>
                  </a:moveTo>
                  <a:lnTo>
                    <a:pt x="159" y="175"/>
                  </a:lnTo>
                  <a:lnTo>
                    <a:pt x="159" y="166"/>
                  </a:lnTo>
                  <a:lnTo>
                    <a:pt x="159" y="156"/>
                  </a:lnTo>
                  <a:lnTo>
                    <a:pt x="159" y="146"/>
                  </a:lnTo>
                  <a:lnTo>
                    <a:pt x="162" y="137"/>
                  </a:lnTo>
                  <a:lnTo>
                    <a:pt x="162" y="137"/>
                  </a:lnTo>
                  <a:lnTo>
                    <a:pt x="165" y="129"/>
                  </a:lnTo>
                  <a:lnTo>
                    <a:pt x="170" y="121"/>
                  </a:lnTo>
                  <a:lnTo>
                    <a:pt x="177" y="113"/>
                  </a:lnTo>
                  <a:lnTo>
                    <a:pt x="183" y="106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50" y="19"/>
                  </a:lnTo>
                  <a:lnTo>
                    <a:pt x="33" y="38"/>
                  </a:lnTo>
                  <a:lnTo>
                    <a:pt x="20" y="60"/>
                  </a:lnTo>
                  <a:lnTo>
                    <a:pt x="10" y="83"/>
                  </a:lnTo>
                  <a:lnTo>
                    <a:pt x="10" y="83"/>
                  </a:lnTo>
                  <a:lnTo>
                    <a:pt x="3" y="108"/>
                  </a:lnTo>
                  <a:lnTo>
                    <a:pt x="0" y="133"/>
                  </a:lnTo>
                  <a:lnTo>
                    <a:pt x="0" y="159"/>
                  </a:lnTo>
                  <a:lnTo>
                    <a:pt x="3" y="184"/>
                  </a:lnTo>
                  <a:lnTo>
                    <a:pt x="159" y="175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5" name="Freeform 757"/>
            <p:cNvSpPr>
              <a:spLocks/>
            </p:cNvSpPr>
            <p:nvPr/>
          </p:nvSpPr>
          <p:spPr bwMode="auto">
            <a:xfrm>
              <a:off x="6153150" y="3432175"/>
              <a:ext cx="301625" cy="295275"/>
            </a:xfrm>
            <a:custGeom>
              <a:avLst/>
              <a:gdLst>
                <a:gd name="T0" fmla="*/ 0 w 190"/>
                <a:gd name="T1" fmla="*/ 124 h 186"/>
                <a:gd name="T2" fmla="*/ 0 w 190"/>
                <a:gd name="T3" fmla="*/ 124 h 186"/>
                <a:gd name="T4" fmla="*/ 8 w 190"/>
                <a:gd name="T5" fmla="*/ 129 h 186"/>
                <a:gd name="T6" fmla="*/ 15 w 190"/>
                <a:gd name="T7" fmla="*/ 135 h 186"/>
                <a:gd name="T8" fmla="*/ 21 w 190"/>
                <a:gd name="T9" fmla="*/ 142 h 186"/>
                <a:gd name="T10" fmla="*/ 25 w 190"/>
                <a:gd name="T11" fmla="*/ 150 h 186"/>
                <a:gd name="T12" fmla="*/ 25 w 190"/>
                <a:gd name="T13" fmla="*/ 150 h 186"/>
                <a:gd name="T14" fmla="*/ 30 w 190"/>
                <a:gd name="T15" fmla="*/ 158 h 186"/>
                <a:gd name="T16" fmla="*/ 31 w 190"/>
                <a:gd name="T17" fmla="*/ 167 h 186"/>
                <a:gd name="T18" fmla="*/ 33 w 190"/>
                <a:gd name="T19" fmla="*/ 177 h 186"/>
                <a:gd name="T20" fmla="*/ 33 w 190"/>
                <a:gd name="T21" fmla="*/ 186 h 186"/>
                <a:gd name="T22" fmla="*/ 190 w 190"/>
                <a:gd name="T23" fmla="*/ 173 h 186"/>
                <a:gd name="T24" fmla="*/ 190 w 190"/>
                <a:gd name="T25" fmla="*/ 173 h 186"/>
                <a:gd name="T26" fmla="*/ 190 w 190"/>
                <a:gd name="T27" fmla="*/ 147 h 186"/>
                <a:gd name="T28" fmla="*/ 185 w 190"/>
                <a:gd name="T29" fmla="*/ 120 h 186"/>
                <a:gd name="T30" fmla="*/ 178 w 190"/>
                <a:gd name="T31" fmla="*/ 96 h 186"/>
                <a:gd name="T32" fmla="*/ 167 w 190"/>
                <a:gd name="T33" fmla="*/ 73 h 186"/>
                <a:gd name="T34" fmla="*/ 167 w 190"/>
                <a:gd name="T35" fmla="*/ 73 h 186"/>
                <a:gd name="T36" fmla="*/ 153 w 190"/>
                <a:gd name="T37" fmla="*/ 51 h 186"/>
                <a:gd name="T38" fmla="*/ 137 w 190"/>
                <a:gd name="T39" fmla="*/ 33 h 186"/>
                <a:gd name="T40" fmla="*/ 119 w 190"/>
                <a:gd name="T41" fmla="*/ 15 h 186"/>
                <a:gd name="T42" fmla="*/ 97 w 190"/>
                <a:gd name="T43" fmla="*/ 0 h 186"/>
                <a:gd name="T44" fmla="*/ 0 w 190"/>
                <a:gd name="T45" fmla="*/ 12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86">
                  <a:moveTo>
                    <a:pt x="0" y="124"/>
                  </a:moveTo>
                  <a:lnTo>
                    <a:pt x="0" y="124"/>
                  </a:lnTo>
                  <a:lnTo>
                    <a:pt x="8" y="129"/>
                  </a:lnTo>
                  <a:lnTo>
                    <a:pt x="15" y="135"/>
                  </a:lnTo>
                  <a:lnTo>
                    <a:pt x="21" y="142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30" y="158"/>
                  </a:lnTo>
                  <a:lnTo>
                    <a:pt x="31" y="167"/>
                  </a:lnTo>
                  <a:lnTo>
                    <a:pt x="33" y="177"/>
                  </a:lnTo>
                  <a:lnTo>
                    <a:pt x="33" y="186"/>
                  </a:lnTo>
                  <a:lnTo>
                    <a:pt x="190" y="173"/>
                  </a:lnTo>
                  <a:lnTo>
                    <a:pt x="190" y="173"/>
                  </a:lnTo>
                  <a:lnTo>
                    <a:pt x="190" y="147"/>
                  </a:lnTo>
                  <a:lnTo>
                    <a:pt x="185" y="120"/>
                  </a:lnTo>
                  <a:lnTo>
                    <a:pt x="178" y="96"/>
                  </a:lnTo>
                  <a:lnTo>
                    <a:pt x="167" y="73"/>
                  </a:lnTo>
                  <a:lnTo>
                    <a:pt x="167" y="73"/>
                  </a:lnTo>
                  <a:lnTo>
                    <a:pt x="153" y="51"/>
                  </a:lnTo>
                  <a:lnTo>
                    <a:pt x="137" y="33"/>
                  </a:lnTo>
                  <a:lnTo>
                    <a:pt x="119" y="15"/>
                  </a:lnTo>
                  <a:lnTo>
                    <a:pt x="97" y="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6" name="Freeform 758"/>
            <p:cNvSpPr>
              <a:spLocks/>
            </p:cNvSpPr>
            <p:nvPr/>
          </p:nvSpPr>
          <p:spPr bwMode="auto">
            <a:xfrm>
              <a:off x="6153150" y="3432175"/>
              <a:ext cx="301625" cy="295275"/>
            </a:xfrm>
            <a:custGeom>
              <a:avLst/>
              <a:gdLst>
                <a:gd name="T0" fmla="*/ 0 w 190"/>
                <a:gd name="T1" fmla="*/ 124 h 186"/>
                <a:gd name="T2" fmla="*/ 0 w 190"/>
                <a:gd name="T3" fmla="*/ 124 h 186"/>
                <a:gd name="T4" fmla="*/ 8 w 190"/>
                <a:gd name="T5" fmla="*/ 129 h 186"/>
                <a:gd name="T6" fmla="*/ 15 w 190"/>
                <a:gd name="T7" fmla="*/ 135 h 186"/>
                <a:gd name="T8" fmla="*/ 21 w 190"/>
                <a:gd name="T9" fmla="*/ 142 h 186"/>
                <a:gd name="T10" fmla="*/ 25 w 190"/>
                <a:gd name="T11" fmla="*/ 150 h 186"/>
                <a:gd name="T12" fmla="*/ 25 w 190"/>
                <a:gd name="T13" fmla="*/ 150 h 186"/>
                <a:gd name="T14" fmla="*/ 30 w 190"/>
                <a:gd name="T15" fmla="*/ 158 h 186"/>
                <a:gd name="T16" fmla="*/ 31 w 190"/>
                <a:gd name="T17" fmla="*/ 167 h 186"/>
                <a:gd name="T18" fmla="*/ 33 w 190"/>
                <a:gd name="T19" fmla="*/ 177 h 186"/>
                <a:gd name="T20" fmla="*/ 33 w 190"/>
                <a:gd name="T21" fmla="*/ 186 h 186"/>
                <a:gd name="T22" fmla="*/ 190 w 190"/>
                <a:gd name="T23" fmla="*/ 173 h 186"/>
                <a:gd name="T24" fmla="*/ 190 w 190"/>
                <a:gd name="T25" fmla="*/ 173 h 186"/>
                <a:gd name="T26" fmla="*/ 190 w 190"/>
                <a:gd name="T27" fmla="*/ 147 h 186"/>
                <a:gd name="T28" fmla="*/ 185 w 190"/>
                <a:gd name="T29" fmla="*/ 120 h 186"/>
                <a:gd name="T30" fmla="*/ 178 w 190"/>
                <a:gd name="T31" fmla="*/ 96 h 186"/>
                <a:gd name="T32" fmla="*/ 167 w 190"/>
                <a:gd name="T33" fmla="*/ 73 h 186"/>
                <a:gd name="T34" fmla="*/ 167 w 190"/>
                <a:gd name="T35" fmla="*/ 73 h 186"/>
                <a:gd name="T36" fmla="*/ 153 w 190"/>
                <a:gd name="T37" fmla="*/ 51 h 186"/>
                <a:gd name="T38" fmla="*/ 137 w 190"/>
                <a:gd name="T39" fmla="*/ 33 h 186"/>
                <a:gd name="T40" fmla="*/ 119 w 190"/>
                <a:gd name="T41" fmla="*/ 15 h 186"/>
                <a:gd name="T42" fmla="*/ 97 w 190"/>
                <a:gd name="T43" fmla="*/ 0 h 186"/>
                <a:gd name="T44" fmla="*/ 0 w 190"/>
                <a:gd name="T45" fmla="*/ 12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86">
                  <a:moveTo>
                    <a:pt x="0" y="124"/>
                  </a:moveTo>
                  <a:lnTo>
                    <a:pt x="0" y="124"/>
                  </a:lnTo>
                  <a:lnTo>
                    <a:pt x="8" y="129"/>
                  </a:lnTo>
                  <a:lnTo>
                    <a:pt x="15" y="135"/>
                  </a:lnTo>
                  <a:lnTo>
                    <a:pt x="21" y="142"/>
                  </a:lnTo>
                  <a:lnTo>
                    <a:pt x="25" y="150"/>
                  </a:lnTo>
                  <a:lnTo>
                    <a:pt x="25" y="150"/>
                  </a:lnTo>
                  <a:lnTo>
                    <a:pt x="30" y="158"/>
                  </a:lnTo>
                  <a:lnTo>
                    <a:pt x="31" y="167"/>
                  </a:lnTo>
                  <a:lnTo>
                    <a:pt x="33" y="177"/>
                  </a:lnTo>
                  <a:lnTo>
                    <a:pt x="33" y="186"/>
                  </a:lnTo>
                  <a:lnTo>
                    <a:pt x="190" y="173"/>
                  </a:lnTo>
                  <a:lnTo>
                    <a:pt x="190" y="173"/>
                  </a:lnTo>
                  <a:lnTo>
                    <a:pt x="190" y="147"/>
                  </a:lnTo>
                  <a:lnTo>
                    <a:pt x="185" y="120"/>
                  </a:lnTo>
                  <a:lnTo>
                    <a:pt x="178" y="96"/>
                  </a:lnTo>
                  <a:lnTo>
                    <a:pt x="167" y="73"/>
                  </a:lnTo>
                  <a:lnTo>
                    <a:pt x="167" y="73"/>
                  </a:lnTo>
                  <a:lnTo>
                    <a:pt x="153" y="51"/>
                  </a:lnTo>
                  <a:lnTo>
                    <a:pt x="137" y="33"/>
                  </a:lnTo>
                  <a:lnTo>
                    <a:pt x="119" y="15"/>
                  </a:lnTo>
                  <a:lnTo>
                    <a:pt x="97" y="0"/>
                  </a:lnTo>
                  <a:lnTo>
                    <a:pt x="0" y="124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7" name="Freeform 759"/>
            <p:cNvSpPr>
              <a:spLocks/>
            </p:cNvSpPr>
            <p:nvPr/>
          </p:nvSpPr>
          <p:spPr bwMode="auto">
            <a:xfrm>
              <a:off x="5807075" y="3900488"/>
              <a:ext cx="327025" cy="261938"/>
            </a:xfrm>
            <a:custGeom>
              <a:avLst/>
              <a:gdLst>
                <a:gd name="T0" fmla="*/ 152 w 206"/>
                <a:gd name="T1" fmla="*/ 5 h 165"/>
                <a:gd name="T2" fmla="*/ 152 w 206"/>
                <a:gd name="T3" fmla="*/ 5 h 165"/>
                <a:gd name="T4" fmla="*/ 142 w 206"/>
                <a:gd name="T5" fmla="*/ 9 h 165"/>
                <a:gd name="T6" fmla="*/ 132 w 206"/>
                <a:gd name="T7" fmla="*/ 12 h 165"/>
                <a:gd name="T8" fmla="*/ 122 w 206"/>
                <a:gd name="T9" fmla="*/ 12 h 165"/>
                <a:gd name="T10" fmla="*/ 112 w 206"/>
                <a:gd name="T11" fmla="*/ 12 h 165"/>
                <a:gd name="T12" fmla="*/ 112 w 206"/>
                <a:gd name="T13" fmla="*/ 12 h 165"/>
                <a:gd name="T14" fmla="*/ 102 w 206"/>
                <a:gd name="T15" fmla="*/ 10 h 165"/>
                <a:gd name="T16" fmla="*/ 94 w 206"/>
                <a:gd name="T17" fmla="*/ 9 h 165"/>
                <a:gd name="T18" fmla="*/ 84 w 206"/>
                <a:gd name="T19" fmla="*/ 5 h 165"/>
                <a:gd name="T20" fmla="*/ 76 w 206"/>
                <a:gd name="T21" fmla="*/ 0 h 165"/>
                <a:gd name="T22" fmla="*/ 0 w 206"/>
                <a:gd name="T23" fmla="*/ 131 h 165"/>
                <a:gd name="T24" fmla="*/ 0 w 206"/>
                <a:gd name="T25" fmla="*/ 131 h 165"/>
                <a:gd name="T26" fmla="*/ 23 w 206"/>
                <a:gd name="T27" fmla="*/ 144 h 165"/>
                <a:gd name="T28" fmla="*/ 48 w 206"/>
                <a:gd name="T29" fmla="*/ 154 h 165"/>
                <a:gd name="T30" fmla="*/ 74 w 206"/>
                <a:gd name="T31" fmla="*/ 161 h 165"/>
                <a:gd name="T32" fmla="*/ 101 w 206"/>
                <a:gd name="T33" fmla="*/ 165 h 165"/>
                <a:gd name="T34" fmla="*/ 101 w 206"/>
                <a:gd name="T35" fmla="*/ 165 h 165"/>
                <a:gd name="T36" fmla="*/ 114 w 206"/>
                <a:gd name="T37" fmla="*/ 165 h 165"/>
                <a:gd name="T38" fmla="*/ 127 w 206"/>
                <a:gd name="T39" fmla="*/ 165 h 165"/>
                <a:gd name="T40" fmla="*/ 154 w 206"/>
                <a:gd name="T41" fmla="*/ 162 h 165"/>
                <a:gd name="T42" fmla="*/ 180 w 206"/>
                <a:gd name="T43" fmla="*/ 157 h 165"/>
                <a:gd name="T44" fmla="*/ 206 w 206"/>
                <a:gd name="T45" fmla="*/ 147 h 165"/>
                <a:gd name="T46" fmla="*/ 152 w 206"/>
                <a:gd name="T47" fmla="*/ 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65">
                  <a:moveTo>
                    <a:pt x="152" y="5"/>
                  </a:moveTo>
                  <a:lnTo>
                    <a:pt x="152" y="5"/>
                  </a:lnTo>
                  <a:lnTo>
                    <a:pt x="142" y="9"/>
                  </a:lnTo>
                  <a:lnTo>
                    <a:pt x="132" y="12"/>
                  </a:lnTo>
                  <a:lnTo>
                    <a:pt x="12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02" y="10"/>
                  </a:lnTo>
                  <a:lnTo>
                    <a:pt x="94" y="9"/>
                  </a:lnTo>
                  <a:lnTo>
                    <a:pt x="84" y="5"/>
                  </a:lnTo>
                  <a:lnTo>
                    <a:pt x="76" y="0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23" y="144"/>
                  </a:lnTo>
                  <a:lnTo>
                    <a:pt x="48" y="154"/>
                  </a:lnTo>
                  <a:lnTo>
                    <a:pt x="74" y="161"/>
                  </a:lnTo>
                  <a:lnTo>
                    <a:pt x="101" y="165"/>
                  </a:lnTo>
                  <a:lnTo>
                    <a:pt x="101" y="165"/>
                  </a:lnTo>
                  <a:lnTo>
                    <a:pt x="114" y="165"/>
                  </a:lnTo>
                  <a:lnTo>
                    <a:pt x="127" y="165"/>
                  </a:lnTo>
                  <a:lnTo>
                    <a:pt x="154" y="162"/>
                  </a:lnTo>
                  <a:lnTo>
                    <a:pt x="180" y="157"/>
                  </a:lnTo>
                  <a:lnTo>
                    <a:pt x="206" y="147"/>
                  </a:lnTo>
                  <a:lnTo>
                    <a:pt x="152" y="5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8" name="Freeform 760"/>
            <p:cNvSpPr>
              <a:spLocks/>
            </p:cNvSpPr>
            <p:nvPr/>
          </p:nvSpPr>
          <p:spPr bwMode="auto">
            <a:xfrm>
              <a:off x="5807075" y="3900488"/>
              <a:ext cx="327025" cy="261938"/>
            </a:xfrm>
            <a:custGeom>
              <a:avLst/>
              <a:gdLst>
                <a:gd name="T0" fmla="*/ 152 w 206"/>
                <a:gd name="T1" fmla="*/ 5 h 165"/>
                <a:gd name="T2" fmla="*/ 152 w 206"/>
                <a:gd name="T3" fmla="*/ 5 h 165"/>
                <a:gd name="T4" fmla="*/ 142 w 206"/>
                <a:gd name="T5" fmla="*/ 9 h 165"/>
                <a:gd name="T6" fmla="*/ 132 w 206"/>
                <a:gd name="T7" fmla="*/ 12 h 165"/>
                <a:gd name="T8" fmla="*/ 122 w 206"/>
                <a:gd name="T9" fmla="*/ 12 h 165"/>
                <a:gd name="T10" fmla="*/ 112 w 206"/>
                <a:gd name="T11" fmla="*/ 12 h 165"/>
                <a:gd name="T12" fmla="*/ 112 w 206"/>
                <a:gd name="T13" fmla="*/ 12 h 165"/>
                <a:gd name="T14" fmla="*/ 102 w 206"/>
                <a:gd name="T15" fmla="*/ 10 h 165"/>
                <a:gd name="T16" fmla="*/ 94 w 206"/>
                <a:gd name="T17" fmla="*/ 9 h 165"/>
                <a:gd name="T18" fmla="*/ 84 w 206"/>
                <a:gd name="T19" fmla="*/ 5 h 165"/>
                <a:gd name="T20" fmla="*/ 76 w 206"/>
                <a:gd name="T21" fmla="*/ 0 h 165"/>
                <a:gd name="T22" fmla="*/ 0 w 206"/>
                <a:gd name="T23" fmla="*/ 131 h 165"/>
                <a:gd name="T24" fmla="*/ 0 w 206"/>
                <a:gd name="T25" fmla="*/ 131 h 165"/>
                <a:gd name="T26" fmla="*/ 23 w 206"/>
                <a:gd name="T27" fmla="*/ 144 h 165"/>
                <a:gd name="T28" fmla="*/ 48 w 206"/>
                <a:gd name="T29" fmla="*/ 154 h 165"/>
                <a:gd name="T30" fmla="*/ 74 w 206"/>
                <a:gd name="T31" fmla="*/ 161 h 165"/>
                <a:gd name="T32" fmla="*/ 101 w 206"/>
                <a:gd name="T33" fmla="*/ 165 h 165"/>
                <a:gd name="T34" fmla="*/ 101 w 206"/>
                <a:gd name="T35" fmla="*/ 165 h 165"/>
                <a:gd name="T36" fmla="*/ 114 w 206"/>
                <a:gd name="T37" fmla="*/ 165 h 165"/>
                <a:gd name="T38" fmla="*/ 127 w 206"/>
                <a:gd name="T39" fmla="*/ 165 h 165"/>
                <a:gd name="T40" fmla="*/ 154 w 206"/>
                <a:gd name="T41" fmla="*/ 162 h 165"/>
                <a:gd name="T42" fmla="*/ 180 w 206"/>
                <a:gd name="T43" fmla="*/ 157 h 165"/>
                <a:gd name="T44" fmla="*/ 206 w 206"/>
                <a:gd name="T45" fmla="*/ 147 h 165"/>
                <a:gd name="T46" fmla="*/ 152 w 206"/>
                <a:gd name="T47" fmla="*/ 5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6" h="165">
                  <a:moveTo>
                    <a:pt x="152" y="5"/>
                  </a:moveTo>
                  <a:lnTo>
                    <a:pt x="152" y="5"/>
                  </a:lnTo>
                  <a:lnTo>
                    <a:pt x="142" y="9"/>
                  </a:lnTo>
                  <a:lnTo>
                    <a:pt x="132" y="12"/>
                  </a:lnTo>
                  <a:lnTo>
                    <a:pt x="122" y="12"/>
                  </a:lnTo>
                  <a:lnTo>
                    <a:pt x="112" y="12"/>
                  </a:lnTo>
                  <a:lnTo>
                    <a:pt x="112" y="12"/>
                  </a:lnTo>
                  <a:lnTo>
                    <a:pt x="102" y="10"/>
                  </a:lnTo>
                  <a:lnTo>
                    <a:pt x="94" y="9"/>
                  </a:lnTo>
                  <a:lnTo>
                    <a:pt x="84" y="5"/>
                  </a:lnTo>
                  <a:lnTo>
                    <a:pt x="76" y="0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23" y="144"/>
                  </a:lnTo>
                  <a:lnTo>
                    <a:pt x="48" y="154"/>
                  </a:lnTo>
                  <a:lnTo>
                    <a:pt x="74" y="161"/>
                  </a:lnTo>
                  <a:lnTo>
                    <a:pt x="101" y="165"/>
                  </a:lnTo>
                  <a:lnTo>
                    <a:pt x="101" y="165"/>
                  </a:lnTo>
                  <a:lnTo>
                    <a:pt x="114" y="165"/>
                  </a:lnTo>
                  <a:lnTo>
                    <a:pt x="127" y="165"/>
                  </a:lnTo>
                  <a:lnTo>
                    <a:pt x="154" y="162"/>
                  </a:lnTo>
                  <a:lnTo>
                    <a:pt x="180" y="157"/>
                  </a:lnTo>
                  <a:lnTo>
                    <a:pt x="206" y="147"/>
                  </a:lnTo>
                  <a:lnTo>
                    <a:pt x="152" y="5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9" name="Freeform 761"/>
            <p:cNvSpPr>
              <a:spLocks/>
            </p:cNvSpPr>
            <p:nvPr/>
          </p:nvSpPr>
          <p:spPr bwMode="auto">
            <a:xfrm>
              <a:off x="6237288" y="3835400"/>
              <a:ext cx="293687" cy="285750"/>
            </a:xfrm>
            <a:custGeom>
              <a:avLst/>
              <a:gdLst>
                <a:gd name="T0" fmla="*/ 26 w 185"/>
                <a:gd name="T1" fmla="*/ 2 h 180"/>
                <a:gd name="T2" fmla="*/ 26 w 185"/>
                <a:gd name="T3" fmla="*/ 2 h 180"/>
                <a:gd name="T4" fmla="*/ 26 w 185"/>
                <a:gd name="T5" fmla="*/ 12 h 180"/>
                <a:gd name="T6" fmla="*/ 26 w 185"/>
                <a:gd name="T7" fmla="*/ 22 h 180"/>
                <a:gd name="T8" fmla="*/ 25 w 185"/>
                <a:gd name="T9" fmla="*/ 32 h 180"/>
                <a:gd name="T10" fmla="*/ 23 w 185"/>
                <a:gd name="T11" fmla="*/ 40 h 180"/>
                <a:gd name="T12" fmla="*/ 23 w 185"/>
                <a:gd name="T13" fmla="*/ 40 h 180"/>
                <a:gd name="T14" fmla="*/ 13 w 185"/>
                <a:gd name="T15" fmla="*/ 56 h 180"/>
                <a:gd name="T16" fmla="*/ 6 w 185"/>
                <a:gd name="T17" fmla="*/ 63 h 180"/>
                <a:gd name="T18" fmla="*/ 0 w 185"/>
                <a:gd name="T19" fmla="*/ 68 h 180"/>
                <a:gd name="T20" fmla="*/ 109 w 185"/>
                <a:gd name="T21" fmla="*/ 180 h 180"/>
                <a:gd name="T22" fmla="*/ 109 w 185"/>
                <a:gd name="T23" fmla="*/ 180 h 180"/>
                <a:gd name="T24" fmla="*/ 129 w 185"/>
                <a:gd name="T25" fmla="*/ 164 h 180"/>
                <a:gd name="T26" fmla="*/ 145 w 185"/>
                <a:gd name="T27" fmla="*/ 144 h 180"/>
                <a:gd name="T28" fmla="*/ 160 w 185"/>
                <a:gd name="T29" fmla="*/ 122 h 180"/>
                <a:gd name="T30" fmla="*/ 170 w 185"/>
                <a:gd name="T31" fmla="*/ 101 h 180"/>
                <a:gd name="T32" fmla="*/ 170 w 185"/>
                <a:gd name="T33" fmla="*/ 101 h 180"/>
                <a:gd name="T34" fmla="*/ 178 w 185"/>
                <a:gd name="T35" fmla="*/ 76 h 180"/>
                <a:gd name="T36" fmla="*/ 183 w 185"/>
                <a:gd name="T37" fmla="*/ 51 h 180"/>
                <a:gd name="T38" fmla="*/ 185 w 185"/>
                <a:gd name="T39" fmla="*/ 25 h 180"/>
                <a:gd name="T40" fmla="*/ 183 w 185"/>
                <a:gd name="T41" fmla="*/ 0 h 180"/>
                <a:gd name="T42" fmla="*/ 26 w 185"/>
                <a:gd name="T43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5" h="180">
                  <a:moveTo>
                    <a:pt x="26" y="2"/>
                  </a:moveTo>
                  <a:lnTo>
                    <a:pt x="26" y="2"/>
                  </a:lnTo>
                  <a:lnTo>
                    <a:pt x="26" y="12"/>
                  </a:lnTo>
                  <a:lnTo>
                    <a:pt x="26" y="22"/>
                  </a:lnTo>
                  <a:lnTo>
                    <a:pt x="25" y="32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3" y="56"/>
                  </a:lnTo>
                  <a:lnTo>
                    <a:pt x="6" y="63"/>
                  </a:lnTo>
                  <a:lnTo>
                    <a:pt x="0" y="68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29" y="164"/>
                  </a:lnTo>
                  <a:lnTo>
                    <a:pt x="145" y="144"/>
                  </a:lnTo>
                  <a:lnTo>
                    <a:pt x="160" y="122"/>
                  </a:lnTo>
                  <a:lnTo>
                    <a:pt x="170" y="101"/>
                  </a:lnTo>
                  <a:lnTo>
                    <a:pt x="170" y="101"/>
                  </a:lnTo>
                  <a:lnTo>
                    <a:pt x="178" y="76"/>
                  </a:lnTo>
                  <a:lnTo>
                    <a:pt x="183" y="51"/>
                  </a:lnTo>
                  <a:lnTo>
                    <a:pt x="185" y="25"/>
                  </a:lnTo>
                  <a:lnTo>
                    <a:pt x="183" y="0"/>
                  </a:lnTo>
                  <a:lnTo>
                    <a:pt x="26" y="2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0" name="Freeform 762"/>
            <p:cNvSpPr>
              <a:spLocks/>
            </p:cNvSpPr>
            <p:nvPr/>
          </p:nvSpPr>
          <p:spPr bwMode="auto">
            <a:xfrm>
              <a:off x="6237288" y="3835400"/>
              <a:ext cx="293687" cy="285750"/>
            </a:xfrm>
            <a:custGeom>
              <a:avLst/>
              <a:gdLst>
                <a:gd name="T0" fmla="*/ 26 w 185"/>
                <a:gd name="T1" fmla="*/ 2 h 180"/>
                <a:gd name="T2" fmla="*/ 26 w 185"/>
                <a:gd name="T3" fmla="*/ 2 h 180"/>
                <a:gd name="T4" fmla="*/ 26 w 185"/>
                <a:gd name="T5" fmla="*/ 12 h 180"/>
                <a:gd name="T6" fmla="*/ 26 w 185"/>
                <a:gd name="T7" fmla="*/ 22 h 180"/>
                <a:gd name="T8" fmla="*/ 25 w 185"/>
                <a:gd name="T9" fmla="*/ 32 h 180"/>
                <a:gd name="T10" fmla="*/ 23 w 185"/>
                <a:gd name="T11" fmla="*/ 40 h 180"/>
                <a:gd name="T12" fmla="*/ 23 w 185"/>
                <a:gd name="T13" fmla="*/ 40 h 180"/>
                <a:gd name="T14" fmla="*/ 13 w 185"/>
                <a:gd name="T15" fmla="*/ 56 h 180"/>
                <a:gd name="T16" fmla="*/ 6 w 185"/>
                <a:gd name="T17" fmla="*/ 63 h 180"/>
                <a:gd name="T18" fmla="*/ 0 w 185"/>
                <a:gd name="T19" fmla="*/ 68 h 180"/>
                <a:gd name="T20" fmla="*/ 109 w 185"/>
                <a:gd name="T21" fmla="*/ 180 h 180"/>
                <a:gd name="T22" fmla="*/ 109 w 185"/>
                <a:gd name="T23" fmla="*/ 180 h 180"/>
                <a:gd name="T24" fmla="*/ 129 w 185"/>
                <a:gd name="T25" fmla="*/ 164 h 180"/>
                <a:gd name="T26" fmla="*/ 145 w 185"/>
                <a:gd name="T27" fmla="*/ 144 h 180"/>
                <a:gd name="T28" fmla="*/ 160 w 185"/>
                <a:gd name="T29" fmla="*/ 122 h 180"/>
                <a:gd name="T30" fmla="*/ 170 w 185"/>
                <a:gd name="T31" fmla="*/ 101 h 180"/>
                <a:gd name="T32" fmla="*/ 170 w 185"/>
                <a:gd name="T33" fmla="*/ 101 h 180"/>
                <a:gd name="T34" fmla="*/ 178 w 185"/>
                <a:gd name="T35" fmla="*/ 76 h 180"/>
                <a:gd name="T36" fmla="*/ 183 w 185"/>
                <a:gd name="T37" fmla="*/ 51 h 180"/>
                <a:gd name="T38" fmla="*/ 185 w 185"/>
                <a:gd name="T39" fmla="*/ 25 h 180"/>
                <a:gd name="T40" fmla="*/ 183 w 185"/>
                <a:gd name="T41" fmla="*/ 0 h 180"/>
                <a:gd name="T42" fmla="*/ 26 w 185"/>
                <a:gd name="T43" fmla="*/ 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5" h="180">
                  <a:moveTo>
                    <a:pt x="26" y="2"/>
                  </a:moveTo>
                  <a:lnTo>
                    <a:pt x="26" y="2"/>
                  </a:lnTo>
                  <a:lnTo>
                    <a:pt x="26" y="12"/>
                  </a:lnTo>
                  <a:lnTo>
                    <a:pt x="26" y="22"/>
                  </a:lnTo>
                  <a:lnTo>
                    <a:pt x="25" y="32"/>
                  </a:lnTo>
                  <a:lnTo>
                    <a:pt x="23" y="40"/>
                  </a:lnTo>
                  <a:lnTo>
                    <a:pt x="23" y="40"/>
                  </a:lnTo>
                  <a:lnTo>
                    <a:pt x="13" y="56"/>
                  </a:lnTo>
                  <a:lnTo>
                    <a:pt x="6" y="63"/>
                  </a:lnTo>
                  <a:lnTo>
                    <a:pt x="0" y="68"/>
                  </a:lnTo>
                  <a:lnTo>
                    <a:pt x="109" y="180"/>
                  </a:lnTo>
                  <a:lnTo>
                    <a:pt x="109" y="180"/>
                  </a:lnTo>
                  <a:lnTo>
                    <a:pt x="129" y="164"/>
                  </a:lnTo>
                  <a:lnTo>
                    <a:pt x="145" y="144"/>
                  </a:lnTo>
                  <a:lnTo>
                    <a:pt x="160" y="122"/>
                  </a:lnTo>
                  <a:lnTo>
                    <a:pt x="170" y="101"/>
                  </a:lnTo>
                  <a:lnTo>
                    <a:pt x="170" y="101"/>
                  </a:lnTo>
                  <a:lnTo>
                    <a:pt x="178" y="76"/>
                  </a:lnTo>
                  <a:lnTo>
                    <a:pt x="183" y="51"/>
                  </a:lnTo>
                  <a:lnTo>
                    <a:pt x="185" y="25"/>
                  </a:lnTo>
                  <a:lnTo>
                    <a:pt x="183" y="0"/>
                  </a:lnTo>
                  <a:lnTo>
                    <a:pt x="26" y="2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1" name="Freeform 763"/>
            <p:cNvSpPr>
              <a:spLocks/>
            </p:cNvSpPr>
            <p:nvPr/>
          </p:nvSpPr>
          <p:spPr bwMode="auto">
            <a:xfrm>
              <a:off x="5834063" y="3262313"/>
              <a:ext cx="327025" cy="255588"/>
            </a:xfrm>
            <a:custGeom>
              <a:avLst/>
              <a:gdLst>
                <a:gd name="T0" fmla="*/ 66 w 206"/>
                <a:gd name="T1" fmla="*/ 161 h 161"/>
                <a:gd name="T2" fmla="*/ 66 w 206"/>
                <a:gd name="T3" fmla="*/ 161 h 161"/>
                <a:gd name="T4" fmla="*/ 84 w 206"/>
                <a:gd name="T5" fmla="*/ 155 h 161"/>
                <a:gd name="T6" fmla="*/ 94 w 206"/>
                <a:gd name="T7" fmla="*/ 153 h 161"/>
                <a:gd name="T8" fmla="*/ 102 w 206"/>
                <a:gd name="T9" fmla="*/ 152 h 161"/>
                <a:gd name="T10" fmla="*/ 102 w 206"/>
                <a:gd name="T11" fmla="*/ 152 h 161"/>
                <a:gd name="T12" fmla="*/ 112 w 206"/>
                <a:gd name="T13" fmla="*/ 153 h 161"/>
                <a:gd name="T14" fmla="*/ 123 w 206"/>
                <a:gd name="T15" fmla="*/ 155 h 161"/>
                <a:gd name="T16" fmla="*/ 142 w 206"/>
                <a:gd name="T17" fmla="*/ 161 h 161"/>
                <a:gd name="T18" fmla="*/ 206 w 206"/>
                <a:gd name="T19" fmla="*/ 24 h 161"/>
                <a:gd name="T20" fmla="*/ 206 w 206"/>
                <a:gd name="T21" fmla="*/ 24 h 161"/>
                <a:gd name="T22" fmla="*/ 181 w 206"/>
                <a:gd name="T23" fmla="*/ 15 h 161"/>
                <a:gd name="T24" fmla="*/ 156 w 206"/>
                <a:gd name="T25" fmla="*/ 6 h 161"/>
                <a:gd name="T26" fmla="*/ 130 w 206"/>
                <a:gd name="T27" fmla="*/ 1 h 161"/>
                <a:gd name="T28" fmla="*/ 102 w 206"/>
                <a:gd name="T29" fmla="*/ 0 h 161"/>
                <a:gd name="T30" fmla="*/ 102 w 206"/>
                <a:gd name="T31" fmla="*/ 0 h 161"/>
                <a:gd name="T32" fmla="*/ 76 w 206"/>
                <a:gd name="T33" fmla="*/ 1 h 161"/>
                <a:gd name="T34" fmla="*/ 51 w 206"/>
                <a:gd name="T35" fmla="*/ 6 h 161"/>
                <a:gd name="T36" fmla="*/ 24 w 206"/>
                <a:gd name="T37" fmla="*/ 15 h 161"/>
                <a:gd name="T38" fmla="*/ 0 w 206"/>
                <a:gd name="T39" fmla="*/ 24 h 161"/>
                <a:gd name="T40" fmla="*/ 66 w 206"/>
                <a:gd name="T41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6" h="161">
                  <a:moveTo>
                    <a:pt x="66" y="161"/>
                  </a:moveTo>
                  <a:lnTo>
                    <a:pt x="66" y="161"/>
                  </a:lnTo>
                  <a:lnTo>
                    <a:pt x="84" y="155"/>
                  </a:lnTo>
                  <a:lnTo>
                    <a:pt x="94" y="153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12" y="153"/>
                  </a:lnTo>
                  <a:lnTo>
                    <a:pt x="123" y="155"/>
                  </a:lnTo>
                  <a:lnTo>
                    <a:pt x="142" y="161"/>
                  </a:lnTo>
                  <a:lnTo>
                    <a:pt x="206" y="24"/>
                  </a:lnTo>
                  <a:lnTo>
                    <a:pt x="206" y="24"/>
                  </a:lnTo>
                  <a:lnTo>
                    <a:pt x="181" y="15"/>
                  </a:lnTo>
                  <a:lnTo>
                    <a:pt x="156" y="6"/>
                  </a:lnTo>
                  <a:lnTo>
                    <a:pt x="130" y="1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76" y="1"/>
                  </a:lnTo>
                  <a:lnTo>
                    <a:pt x="51" y="6"/>
                  </a:lnTo>
                  <a:lnTo>
                    <a:pt x="24" y="15"/>
                  </a:lnTo>
                  <a:lnTo>
                    <a:pt x="0" y="24"/>
                  </a:lnTo>
                  <a:lnTo>
                    <a:pt x="66" y="161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2" name="Freeform 764"/>
            <p:cNvSpPr>
              <a:spLocks/>
            </p:cNvSpPr>
            <p:nvPr/>
          </p:nvSpPr>
          <p:spPr bwMode="auto">
            <a:xfrm>
              <a:off x="5834063" y="3262313"/>
              <a:ext cx="327025" cy="255588"/>
            </a:xfrm>
            <a:custGeom>
              <a:avLst/>
              <a:gdLst>
                <a:gd name="T0" fmla="*/ 66 w 206"/>
                <a:gd name="T1" fmla="*/ 161 h 161"/>
                <a:gd name="T2" fmla="*/ 66 w 206"/>
                <a:gd name="T3" fmla="*/ 161 h 161"/>
                <a:gd name="T4" fmla="*/ 84 w 206"/>
                <a:gd name="T5" fmla="*/ 155 h 161"/>
                <a:gd name="T6" fmla="*/ 94 w 206"/>
                <a:gd name="T7" fmla="*/ 153 h 161"/>
                <a:gd name="T8" fmla="*/ 102 w 206"/>
                <a:gd name="T9" fmla="*/ 152 h 161"/>
                <a:gd name="T10" fmla="*/ 102 w 206"/>
                <a:gd name="T11" fmla="*/ 152 h 161"/>
                <a:gd name="T12" fmla="*/ 112 w 206"/>
                <a:gd name="T13" fmla="*/ 153 h 161"/>
                <a:gd name="T14" fmla="*/ 123 w 206"/>
                <a:gd name="T15" fmla="*/ 155 h 161"/>
                <a:gd name="T16" fmla="*/ 142 w 206"/>
                <a:gd name="T17" fmla="*/ 161 h 161"/>
                <a:gd name="T18" fmla="*/ 206 w 206"/>
                <a:gd name="T19" fmla="*/ 24 h 161"/>
                <a:gd name="T20" fmla="*/ 206 w 206"/>
                <a:gd name="T21" fmla="*/ 24 h 161"/>
                <a:gd name="T22" fmla="*/ 181 w 206"/>
                <a:gd name="T23" fmla="*/ 15 h 161"/>
                <a:gd name="T24" fmla="*/ 156 w 206"/>
                <a:gd name="T25" fmla="*/ 6 h 161"/>
                <a:gd name="T26" fmla="*/ 130 w 206"/>
                <a:gd name="T27" fmla="*/ 1 h 161"/>
                <a:gd name="T28" fmla="*/ 102 w 206"/>
                <a:gd name="T29" fmla="*/ 0 h 161"/>
                <a:gd name="T30" fmla="*/ 102 w 206"/>
                <a:gd name="T31" fmla="*/ 0 h 161"/>
                <a:gd name="T32" fmla="*/ 76 w 206"/>
                <a:gd name="T33" fmla="*/ 1 h 161"/>
                <a:gd name="T34" fmla="*/ 51 w 206"/>
                <a:gd name="T35" fmla="*/ 6 h 161"/>
                <a:gd name="T36" fmla="*/ 24 w 206"/>
                <a:gd name="T37" fmla="*/ 15 h 161"/>
                <a:gd name="T38" fmla="*/ 0 w 206"/>
                <a:gd name="T39" fmla="*/ 24 h 161"/>
                <a:gd name="T40" fmla="*/ 66 w 206"/>
                <a:gd name="T41" fmla="*/ 161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6" h="161">
                  <a:moveTo>
                    <a:pt x="66" y="161"/>
                  </a:moveTo>
                  <a:lnTo>
                    <a:pt x="66" y="161"/>
                  </a:lnTo>
                  <a:lnTo>
                    <a:pt x="84" y="155"/>
                  </a:lnTo>
                  <a:lnTo>
                    <a:pt x="94" y="153"/>
                  </a:lnTo>
                  <a:lnTo>
                    <a:pt x="102" y="152"/>
                  </a:lnTo>
                  <a:lnTo>
                    <a:pt x="102" y="152"/>
                  </a:lnTo>
                  <a:lnTo>
                    <a:pt x="112" y="153"/>
                  </a:lnTo>
                  <a:lnTo>
                    <a:pt x="123" y="155"/>
                  </a:lnTo>
                  <a:lnTo>
                    <a:pt x="142" y="161"/>
                  </a:lnTo>
                  <a:lnTo>
                    <a:pt x="206" y="24"/>
                  </a:lnTo>
                  <a:lnTo>
                    <a:pt x="206" y="24"/>
                  </a:lnTo>
                  <a:lnTo>
                    <a:pt x="181" y="15"/>
                  </a:lnTo>
                  <a:lnTo>
                    <a:pt x="156" y="6"/>
                  </a:lnTo>
                  <a:lnTo>
                    <a:pt x="130" y="1"/>
                  </a:lnTo>
                  <a:lnTo>
                    <a:pt x="102" y="0"/>
                  </a:lnTo>
                  <a:lnTo>
                    <a:pt x="102" y="0"/>
                  </a:lnTo>
                  <a:lnTo>
                    <a:pt x="76" y="1"/>
                  </a:lnTo>
                  <a:lnTo>
                    <a:pt x="51" y="6"/>
                  </a:lnTo>
                  <a:lnTo>
                    <a:pt x="24" y="15"/>
                  </a:lnTo>
                  <a:lnTo>
                    <a:pt x="0" y="24"/>
                  </a:lnTo>
                  <a:lnTo>
                    <a:pt x="66" y="161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3" name="Freeform 765"/>
            <p:cNvSpPr>
              <a:spLocks/>
            </p:cNvSpPr>
            <p:nvPr/>
          </p:nvSpPr>
          <p:spPr bwMode="auto">
            <a:xfrm>
              <a:off x="5872163" y="3621088"/>
              <a:ext cx="261937" cy="250825"/>
            </a:xfrm>
            <a:custGeom>
              <a:avLst/>
              <a:gdLst>
                <a:gd name="T0" fmla="*/ 83 w 165"/>
                <a:gd name="T1" fmla="*/ 0 h 158"/>
                <a:gd name="T2" fmla="*/ 83 w 165"/>
                <a:gd name="T3" fmla="*/ 0 h 158"/>
                <a:gd name="T4" fmla="*/ 66 w 165"/>
                <a:gd name="T5" fmla="*/ 1 h 158"/>
                <a:gd name="T6" fmla="*/ 52 w 165"/>
                <a:gd name="T7" fmla="*/ 6 h 158"/>
                <a:gd name="T8" fmla="*/ 37 w 165"/>
                <a:gd name="T9" fmla="*/ 13 h 158"/>
                <a:gd name="T10" fmla="*/ 25 w 165"/>
                <a:gd name="T11" fmla="*/ 23 h 158"/>
                <a:gd name="T12" fmla="*/ 15 w 165"/>
                <a:gd name="T13" fmla="*/ 34 h 158"/>
                <a:gd name="T14" fmla="*/ 7 w 165"/>
                <a:gd name="T15" fmla="*/ 48 h 158"/>
                <a:gd name="T16" fmla="*/ 2 w 165"/>
                <a:gd name="T17" fmla="*/ 63 h 158"/>
                <a:gd name="T18" fmla="*/ 0 w 165"/>
                <a:gd name="T19" fmla="*/ 77 h 158"/>
                <a:gd name="T20" fmla="*/ 0 w 165"/>
                <a:gd name="T21" fmla="*/ 77 h 158"/>
                <a:gd name="T22" fmla="*/ 2 w 165"/>
                <a:gd name="T23" fmla="*/ 94 h 158"/>
                <a:gd name="T24" fmla="*/ 7 w 165"/>
                <a:gd name="T25" fmla="*/ 109 h 158"/>
                <a:gd name="T26" fmla="*/ 15 w 165"/>
                <a:gd name="T27" fmla="*/ 122 h 158"/>
                <a:gd name="T28" fmla="*/ 25 w 165"/>
                <a:gd name="T29" fmla="*/ 135 h 158"/>
                <a:gd name="T30" fmla="*/ 37 w 165"/>
                <a:gd name="T31" fmla="*/ 143 h 158"/>
                <a:gd name="T32" fmla="*/ 52 w 165"/>
                <a:gd name="T33" fmla="*/ 152 h 158"/>
                <a:gd name="T34" fmla="*/ 66 w 165"/>
                <a:gd name="T35" fmla="*/ 157 h 158"/>
                <a:gd name="T36" fmla="*/ 83 w 165"/>
                <a:gd name="T37" fmla="*/ 158 h 158"/>
                <a:gd name="T38" fmla="*/ 83 w 165"/>
                <a:gd name="T39" fmla="*/ 158 h 158"/>
                <a:gd name="T40" fmla="*/ 99 w 165"/>
                <a:gd name="T41" fmla="*/ 157 h 158"/>
                <a:gd name="T42" fmla="*/ 114 w 165"/>
                <a:gd name="T43" fmla="*/ 152 h 158"/>
                <a:gd name="T44" fmla="*/ 129 w 165"/>
                <a:gd name="T45" fmla="*/ 143 h 158"/>
                <a:gd name="T46" fmla="*/ 141 w 165"/>
                <a:gd name="T47" fmla="*/ 135 h 158"/>
                <a:gd name="T48" fmla="*/ 151 w 165"/>
                <a:gd name="T49" fmla="*/ 122 h 158"/>
                <a:gd name="T50" fmla="*/ 159 w 165"/>
                <a:gd name="T51" fmla="*/ 109 h 158"/>
                <a:gd name="T52" fmla="*/ 164 w 165"/>
                <a:gd name="T53" fmla="*/ 94 h 158"/>
                <a:gd name="T54" fmla="*/ 165 w 165"/>
                <a:gd name="T55" fmla="*/ 77 h 158"/>
                <a:gd name="T56" fmla="*/ 165 w 165"/>
                <a:gd name="T57" fmla="*/ 77 h 158"/>
                <a:gd name="T58" fmla="*/ 164 w 165"/>
                <a:gd name="T59" fmla="*/ 63 h 158"/>
                <a:gd name="T60" fmla="*/ 159 w 165"/>
                <a:gd name="T61" fmla="*/ 48 h 158"/>
                <a:gd name="T62" fmla="*/ 151 w 165"/>
                <a:gd name="T63" fmla="*/ 34 h 158"/>
                <a:gd name="T64" fmla="*/ 141 w 165"/>
                <a:gd name="T65" fmla="*/ 23 h 158"/>
                <a:gd name="T66" fmla="*/ 129 w 165"/>
                <a:gd name="T67" fmla="*/ 13 h 158"/>
                <a:gd name="T68" fmla="*/ 114 w 165"/>
                <a:gd name="T69" fmla="*/ 6 h 158"/>
                <a:gd name="T70" fmla="*/ 99 w 165"/>
                <a:gd name="T71" fmla="*/ 1 h 158"/>
                <a:gd name="T72" fmla="*/ 83 w 165"/>
                <a:gd name="T73" fmla="*/ 0 h 158"/>
                <a:gd name="T74" fmla="*/ 83 w 165"/>
                <a:gd name="T7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5" h="158">
                  <a:moveTo>
                    <a:pt x="83" y="0"/>
                  </a:moveTo>
                  <a:lnTo>
                    <a:pt x="83" y="0"/>
                  </a:lnTo>
                  <a:lnTo>
                    <a:pt x="66" y="1"/>
                  </a:lnTo>
                  <a:lnTo>
                    <a:pt x="52" y="6"/>
                  </a:lnTo>
                  <a:lnTo>
                    <a:pt x="37" y="13"/>
                  </a:lnTo>
                  <a:lnTo>
                    <a:pt x="25" y="23"/>
                  </a:lnTo>
                  <a:lnTo>
                    <a:pt x="15" y="34"/>
                  </a:lnTo>
                  <a:lnTo>
                    <a:pt x="7" y="48"/>
                  </a:lnTo>
                  <a:lnTo>
                    <a:pt x="2" y="63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94"/>
                  </a:lnTo>
                  <a:lnTo>
                    <a:pt x="7" y="109"/>
                  </a:lnTo>
                  <a:lnTo>
                    <a:pt x="15" y="122"/>
                  </a:lnTo>
                  <a:lnTo>
                    <a:pt x="25" y="135"/>
                  </a:lnTo>
                  <a:lnTo>
                    <a:pt x="37" y="143"/>
                  </a:lnTo>
                  <a:lnTo>
                    <a:pt x="52" y="152"/>
                  </a:lnTo>
                  <a:lnTo>
                    <a:pt x="66" y="157"/>
                  </a:lnTo>
                  <a:lnTo>
                    <a:pt x="83" y="158"/>
                  </a:lnTo>
                  <a:lnTo>
                    <a:pt x="83" y="158"/>
                  </a:lnTo>
                  <a:lnTo>
                    <a:pt x="99" y="157"/>
                  </a:lnTo>
                  <a:lnTo>
                    <a:pt x="114" y="152"/>
                  </a:lnTo>
                  <a:lnTo>
                    <a:pt x="129" y="143"/>
                  </a:lnTo>
                  <a:lnTo>
                    <a:pt x="141" y="135"/>
                  </a:lnTo>
                  <a:lnTo>
                    <a:pt x="151" y="122"/>
                  </a:lnTo>
                  <a:lnTo>
                    <a:pt x="159" y="109"/>
                  </a:lnTo>
                  <a:lnTo>
                    <a:pt x="164" y="94"/>
                  </a:lnTo>
                  <a:lnTo>
                    <a:pt x="165" y="77"/>
                  </a:lnTo>
                  <a:lnTo>
                    <a:pt x="165" y="77"/>
                  </a:lnTo>
                  <a:lnTo>
                    <a:pt x="164" y="63"/>
                  </a:lnTo>
                  <a:lnTo>
                    <a:pt x="159" y="48"/>
                  </a:lnTo>
                  <a:lnTo>
                    <a:pt x="151" y="34"/>
                  </a:lnTo>
                  <a:lnTo>
                    <a:pt x="141" y="23"/>
                  </a:lnTo>
                  <a:lnTo>
                    <a:pt x="129" y="13"/>
                  </a:lnTo>
                  <a:lnTo>
                    <a:pt x="114" y="6"/>
                  </a:lnTo>
                  <a:lnTo>
                    <a:pt x="99" y="1"/>
                  </a:lnTo>
                  <a:lnTo>
                    <a:pt x="83" y="0"/>
                  </a:lnTo>
                  <a:lnTo>
                    <a:pt x="8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4" name="Freeform 766"/>
            <p:cNvSpPr>
              <a:spLocks/>
            </p:cNvSpPr>
            <p:nvPr/>
          </p:nvSpPr>
          <p:spPr bwMode="auto">
            <a:xfrm>
              <a:off x="5872163" y="3621088"/>
              <a:ext cx="261937" cy="250825"/>
            </a:xfrm>
            <a:custGeom>
              <a:avLst/>
              <a:gdLst>
                <a:gd name="T0" fmla="*/ 83 w 165"/>
                <a:gd name="T1" fmla="*/ 0 h 158"/>
                <a:gd name="T2" fmla="*/ 83 w 165"/>
                <a:gd name="T3" fmla="*/ 0 h 158"/>
                <a:gd name="T4" fmla="*/ 66 w 165"/>
                <a:gd name="T5" fmla="*/ 1 h 158"/>
                <a:gd name="T6" fmla="*/ 52 w 165"/>
                <a:gd name="T7" fmla="*/ 6 h 158"/>
                <a:gd name="T8" fmla="*/ 37 w 165"/>
                <a:gd name="T9" fmla="*/ 13 h 158"/>
                <a:gd name="T10" fmla="*/ 25 w 165"/>
                <a:gd name="T11" fmla="*/ 23 h 158"/>
                <a:gd name="T12" fmla="*/ 15 w 165"/>
                <a:gd name="T13" fmla="*/ 34 h 158"/>
                <a:gd name="T14" fmla="*/ 7 w 165"/>
                <a:gd name="T15" fmla="*/ 48 h 158"/>
                <a:gd name="T16" fmla="*/ 2 w 165"/>
                <a:gd name="T17" fmla="*/ 63 h 158"/>
                <a:gd name="T18" fmla="*/ 0 w 165"/>
                <a:gd name="T19" fmla="*/ 77 h 158"/>
                <a:gd name="T20" fmla="*/ 0 w 165"/>
                <a:gd name="T21" fmla="*/ 77 h 158"/>
                <a:gd name="T22" fmla="*/ 2 w 165"/>
                <a:gd name="T23" fmla="*/ 94 h 158"/>
                <a:gd name="T24" fmla="*/ 7 w 165"/>
                <a:gd name="T25" fmla="*/ 109 h 158"/>
                <a:gd name="T26" fmla="*/ 15 w 165"/>
                <a:gd name="T27" fmla="*/ 122 h 158"/>
                <a:gd name="T28" fmla="*/ 25 w 165"/>
                <a:gd name="T29" fmla="*/ 135 h 158"/>
                <a:gd name="T30" fmla="*/ 37 w 165"/>
                <a:gd name="T31" fmla="*/ 143 h 158"/>
                <a:gd name="T32" fmla="*/ 52 w 165"/>
                <a:gd name="T33" fmla="*/ 152 h 158"/>
                <a:gd name="T34" fmla="*/ 66 w 165"/>
                <a:gd name="T35" fmla="*/ 157 h 158"/>
                <a:gd name="T36" fmla="*/ 83 w 165"/>
                <a:gd name="T37" fmla="*/ 158 h 158"/>
                <a:gd name="T38" fmla="*/ 83 w 165"/>
                <a:gd name="T39" fmla="*/ 158 h 158"/>
                <a:gd name="T40" fmla="*/ 99 w 165"/>
                <a:gd name="T41" fmla="*/ 157 h 158"/>
                <a:gd name="T42" fmla="*/ 114 w 165"/>
                <a:gd name="T43" fmla="*/ 152 h 158"/>
                <a:gd name="T44" fmla="*/ 129 w 165"/>
                <a:gd name="T45" fmla="*/ 143 h 158"/>
                <a:gd name="T46" fmla="*/ 141 w 165"/>
                <a:gd name="T47" fmla="*/ 135 h 158"/>
                <a:gd name="T48" fmla="*/ 151 w 165"/>
                <a:gd name="T49" fmla="*/ 122 h 158"/>
                <a:gd name="T50" fmla="*/ 159 w 165"/>
                <a:gd name="T51" fmla="*/ 109 h 158"/>
                <a:gd name="T52" fmla="*/ 164 w 165"/>
                <a:gd name="T53" fmla="*/ 94 h 158"/>
                <a:gd name="T54" fmla="*/ 165 w 165"/>
                <a:gd name="T55" fmla="*/ 77 h 158"/>
                <a:gd name="T56" fmla="*/ 165 w 165"/>
                <a:gd name="T57" fmla="*/ 77 h 158"/>
                <a:gd name="T58" fmla="*/ 164 w 165"/>
                <a:gd name="T59" fmla="*/ 63 h 158"/>
                <a:gd name="T60" fmla="*/ 159 w 165"/>
                <a:gd name="T61" fmla="*/ 48 h 158"/>
                <a:gd name="T62" fmla="*/ 151 w 165"/>
                <a:gd name="T63" fmla="*/ 34 h 158"/>
                <a:gd name="T64" fmla="*/ 141 w 165"/>
                <a:gd name="T65" fmla="*/ 23 h 158"/>
                <a:gd name="T66" fmla="*/ 129 w 165"/>
                <a:gd name="T67" fmla="*/ 13 h 158"/>
                <a:gd name="T68" fmla="*/ 114 w 165"/>
                <a:gd name="T69" fmla="*/ 6 h 158"/>
                <a:gd name="T70" fmla="*/ 99 w 165"/>
                <a:gd name="T71" fmla="*/ 1 h 158"/>
                <a:gd name="T72" fmla="*/ 83 w 165"/>
                <a:gd name="T73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5" h="158">
                  <a:moveTo>
                    <a:pt x="83" y="0"/>
                  </a:moveTo>
                  <a:lnTo>
                    <a:pt x="83" y="0"/>
                  </a:lnTo>
                  <a:lnTo>
                    <a:pt x="66" y="1"/>
                  </a:lnTo>
                  <a:lnTo>
                    <a:pt x="52" y="6"/>
                  </a:lnTo>
                  <a:lnTo>
                    <a:pt x="37" y="13"/>
                  </a:lnTo>
                  <a:lnTo>
                    <a:pt x="25" y="23"/>
                  </a:lnTo>
                  <a:lnTo>
                    <a:pt x="15" y="34"/>
                  </a:lnTo>
                  <a:lnTo>
                    <a:pt x="7" y="48"/>
                  </a:lnTo>
                  <a:lnTo>
                    <a:pt x="2" y="63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2" y="94"/>
                  </a:lnTo>
                  <a:lnTo>
                    <a:pt x="7" y="109"/>
                  </a:lnTo>
                  <a:lnTo>
                    <a:pt x="15" y="122"/>
                  </a:lnTo>
                  <a:lnTo>
                    <a:pt x="25" y="135"/>
                  </a:lnTo>
                  <a:lnTo>
                    <a:pt x="37" y="143"/>
                  </a:lnTo>
                  <a:lnTo>
                    <a:pt x="52" y="152"/>
                  </a:lnTo>
                  <a:lnTo>
                    <a:pt x="66" y="157"/>
                  </a:lnTo>
                  <a:lnTo>
                    <a:pt x="83" y="158"/>
                  </a:lnTo>
                  <a:lnTo>
                    <a:pt x="83" y="158"/>
                  </a:lnTo>
                  <a:lnTo>
                    <a:pt x="99" y="157"/>
                  </a:lnTo>
                  <a:lnTo>
                    <a:pt x="114" y="152"/>
                  </a:lnTo>
                  <a:lnTo>
                    <a:pt x="129" y="143"/>
                  </a:lnTo>
                  <a:lnTo>
                    <a:pt x="141" y="135"/>
                  </a:lnTo>
                  <a:lnTo>
                    <a:pt x="151" y="122"/>
                  </a:lnTo>
                  <a:lnTo>
                    <a:pt x="159" y="109"/>
                  </a:lnTo>
                  <a:lnTo>
                    <a:pt x="164" y="94"/>
                  </a:lnTo>
                  <a:lnTo>
                    <a:pt x="165" y="77"/>
                  </a:lnTo>
                  <a:lnTo>
                    <a:pt x="165" y="77"/>
                  </a:lnTo>
                  <a:lnTo>
                    <a:pt x="164" y="63"/>
                  </a:lnTo>
                  <a:lnTo>
                    <a:pt x="159" y="48"/>
                  </a:lnTo>
                  <a:lnTo>
                    <a:pt x="151" y="34"/>
                  </a:lnTo>
                  <a:lnTo>
                    <a:pt x="141" y="23"/>
                  </a:lnTo>
                  <a:lnTo>
                    <a:pt x="129" y="13"/>
                  </a:lnTo>
                  <a:lnTo>
                    <a:pt x="114" y="6"/>
                  </a:lnTo>
                  <a:lnTo>
                    <a:pt x="99" y="1"/>
                  </a:lnTo>
                  <a:lnTo>
                    <a:pt x="83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6" name="Freeform 767"/>
            <p:cNvSpPr>
              <a:spLocks noEditPoints="1"/>
            </p:cNvSpPr>
            <p:nvPr/>
          </p:nvSpPr>
          <p:spPr bwMode="auto">
            <a:xfrm>
              <a:off x="6088063" y="3609975"/>
              <a:ext cx="217487" cy="107950"/>
            </a:xfrm>
            <a:custGeom>
              <a:avLst/>
              <a:gdLst>
                <a:gd name="T0" fmla="*/ 53 w 137"/>
                <a:gd name="T1" fmla="*/ 68 h 68"/>
                <a:gd name="T2" fmla="*/ 0 w 137"/>
                <a:gd name="T3" fmla="*/ 65 h 68"/>
                <a:gd name="T4" fmla="*/ 34 w 137"/>
                <a:gd name="T5" fmla="*/ 25 h 68"/>
                <a:gd name="T6" fmla="*/ 53 w 137"/>
                <a:gd name="T7" fmla="*/ 68 h 68"/>
                <a:gd name="T8" fmla="*/ 137 w 137"/>
                <a:gd name="T9" fmla="*/ 15 h 68"/>
                <a:gd name="T10" fmla="*/ 39 w 137"/>
                <a:gd name="T11" fmla="*/ 56 h 68"/>
                <a:gd name="T12" fmla="*/ 33 w 137"/>
                <a:gd name="T13" fmla="*/ 41 h 68"/>
                <a:gd name="T14" fmla="*/ 132 w 137"/>
                <a:gd name="T15" fmla="*/ 0 h 68"/>
                <a:gd name="T16" fmla="*/ 137 w 137"/>
                <a:gd name="T17" fmla="*/ 15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68">
                  <a:moveTo>
                    <a:pt x="53" y="68"/>
                  </a:moveTo>
                  <a:lnTo>
                    <a:pt x="0" y="65"/>
                  </a:lnTo>
                  <a:lnTo>
                    <a:pt x="34" y="25"/>
                  </a:lnTo>
                  <a:lnTo>
                    <a:pt x="53" y="68"/>
                  </a:lnTo>
                  <a:close/>
                  <a:moveTo>
                    <a:pt x="137" y="15"/>
                  </a:moveTo>
                  <a:lnTo>
                    <a:pt x="39" y="56"/>
                  </a:lnTo>
                  <a:lnTo>
                    <a:pt x="33" y="41"/>
                  </a:lnTo>
                  <a:lnTo>
                    <a:pt x="132" y="0"/>
                  </a:lnTo>
                  <a:lnTo>
                    <a:pt x="137" y="15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7" name="Freeform 768"/>
            <p:cNvSpPr>
              <a:spLocks noEditPoints="1"/>
            </p:cNvSpPr>
            <p:nvPr/>
          </p:nvSpPr>
          <p:spPr bwMode="auto">
            <a:xfrm>
              <a:off x="6181725" y="3846513"/>
              <a:ext cx="196850" cy="104775"/>
            </a:xfrm>
            <a:custGeom>
              <a:avLst/>
              <a:gdLst>
                <a:gd name="T0" fmla="*/ 33 w 124"/>
                <a:gd name="T1" fmla="*/ 43 h 66"/>
                <a:gd name="T2" fmla="*/ 0 w 124"/>
                <a:gd name="T3" fmla="*/ 1 h 66"/>
                <a:gd name="T4" fmla="*/ 53 w 124"/>
                <a:gd name="T5" fmla="*/ 0 h 66"/>
                <a:gd name="T6" fmla="*/ 33 w 124"/>
                <a:gd name="T7" fmla="*/ 43 h 66"/>
                <a:gd name="T8" fmla="*/ 117 w 124"/>
                <a:gd name="T9" fmla="*/ 66 h 66"/>
                <a:gd name="T10" fmla="*/ 33 w 124"/>
                <a:gd name="T11" fmla="*/ 25 h 66"/>
                <a:gd name="T12" fmla="*/ 40 w 124"/>
                <a:gd name="T13" fmla="*/ 10 h 66"/>
                <a:gd name="T14" fmla="*/ 124 w 124"/>
                <a:gd name="T15" fmla="*/ 51 h 66"/>
                <a:gd name="T16" fmla="*/ 117 w 124"/>
                <a:gd name="T17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66">
                  <a:moveTo>
                    <a:pt x="33" y="43"/>
                  </a:moveTo>
                  <a:lnTo>
                    <a:pt x="0" y="1"/>
                  </a:lnTo>
                  <a:lnTo>
                    <a:pt x="53" y="0"/>
                  </a:lnTo>
                  <a:lnTo>
                    <a:pt x="33" y="43"/>
                  </a:lnTo>
                  <a:close/>
                  <a:moveTo>
                    <a:pt x="117" y="66"/>
                  </a:moveTo>
                  <a:lnTo>
                    <a:pt x="33" y="25"/>
                  </a:lnTo>
                  <a:lnTo>
                    <a:pt x="40" y="10"/>
                  </a:lnTo>
                  <a:lnTo>
                    <a:pt x="124" y="51"/>
                  </a:lnTo>
                  <a:lnTo>
                    <a:pt x="117" y="66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39" name="Freeform 769"/>
            <p:cNvSpPr>
              <a:spLocks noEditPoints="1"/>
            </p:cNvSpPr>
            <p:nvPr/>
          </p:nvSpPr>
          <p:spPr bwMode="auto">
            <a:xfrm>
              <a:off x="5954713" y="3371850"/>
              <a:ext cx="74612" cy="184150"/>
            </a:xfrm>
            <a:custGeom>
              <a:avLst/>
              <a:gdLst>
                <a:gd name="T0" fmla="*/ 47 w 47"/>
                <a:gd name="T1" fmla="*/ 66 h 116"/>
                <a:gd name="T2" fmla="*/ 24 w 47"/>
                <a:gd name="T3" fmla="*/ 116 h 116"/>
                <a:gd name="T4" fmla="*/ 0 w 47"/>
                <a:gd name="T5" fmla="*/ 66 h 116"/>
                <a:gd name="T6" fmla="*/ 47 w 47"/>
                <a:gd name="T7" fmla="*/ 66 h 116"/>
                <a:gd name="T8" fmla="*/ 31 w 47"/>
                <a:gd name="T9" fmla="*/ 0 h 116"/>
                <a:gd name="T10" fmla="*/ 31 w 47"/>
                <a:gd name="T11" fmla="*/ 74 h 116"/>
                <a:gd name="T12" fmla="*/ 16 w 47"/>
                <a:gd name="T13" fmla="*/ 74 h 116"/>
                <a:gd name="T14" fmla="*/ 16 w 47"/>
                <a:gd name="T15" fmla="*/ 0 h 116"/>
                <a:gd name="T16" fmla="*/ 31 w 47"/>
                <a:gd name="T17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" h="116">
                  <a:moveTo>
                    <a:pt x="47" y="66"/>
                  </a:moveTo>
                  <a:lnTo>
                    <a:pt x="24" y="116"/>
                  </a:lnTo>
                  <a:lnTo>
                    <a:pt x="0" y="66"/>
                  </a:lnTo>
                  <a:lnTo>
                    <a:pt x="47" y="66"/>
                  </a:lnTo>
                  <a:close/>
                  <a:moveTo>
                    <a:pt x="31" y="0"/>
                  </a:moveTo>
                  <a:lnTo>
                    <a:pt x="31" y="74"/>
                  </a:lnTo>
                  <a:lnTo>
                    <a:pt x="16" y="74"/>
                  </a:lnTo>
                  <a:lnTo>
                    <a:pt x="16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0" name="Freeform 770"/>
            <p:cNvSpPr>
              <a:spLocks noEditPoints="1"/>
            </p:cNvSpPr>
            <p:nvPr/>
          </p:nvSpPr>
          <p:spPr bwMode="auto">
            <a:xfrm>
              <a:off x="5584825" y="3565525"/>
              <a:ext cx="217487" cy="92075"/>
            </a:xfrm>
            <a:custGeom>
              <a:avLst/>
              <a:gdLst>
                <a:gd name="T0" fmla="*/ 99 w 137"/>
                <a:gd name="T1" fmla="*/ 13 h 58"/>
                <a:gd name="T2" fmla="*/ 137 w 137"/>
                <a:gd name="T3" fmla="*/ 50 h 58"/>
                <a:gd name="T4" fmla="*/ 84 w 137"/>
                <a:gd name="T5" fmla="*/ 58 h 58"/>
                <a:gd name="T6" fmla="*/ 99 w 137"/>
                <a:gd name="T7" fmla="*/ 13 h 58"/>
                <a:gd name="T8" fmla="*/ 5 w 137"/>
                <a:gd name="T9" fmla="*/ 0 h 58"/>
                <a:gd name="T10" fmla="*/ 102 w 137"/>
                <a:gd name="T11" fmla="*/ 32 h 58"/>
                <a:gd name="T12" fmla="*/ 97 w 137"/>
                <a:gd name="T13" fmla="*/ 46 h 58"/>
                <a:gd name="T14" fmla="*/ 0 w 137"/>
                <a:gd name="T15" fmla="*/ 15 h 58"/>
                <a:gd name="T16" fmla="*/ 5 w 137"/>
                <a:gd name="T17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7" h="58">
                  <a:moveTo>
                    <a:pt x="99" y="13"/>
                  </a:moveTo>
                  <a:lnTo>
                    <a:pt x="137" y="50"/>
                  </a:lnTo>
                  <a:lnTo>
                    <a:pt x="84" y="58"/>
                  </a:lnTo>
                  <a:lnTo>
                    <a:pt x="99" y="13"/>
                  </a:lnTo>
                  <a:close/>
                  <a:moveTo>
                    <a:pt x="5" y="0"/>
                  </a:moveTo>
                  <a:lnTo>
                    <a:pt x="102" y="32"/>
                  </a:lnTo>
                  <a:lnTo>
                    <a:pt x="97" y="46"/>
                  </a:lnTo>
                  <a:lnTo>
                    <a:pt x="0" y="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2" name="Rectangle 771"/>
            <p:cNvSpPr>
              <a:spLocks noChangeArrowheads="1"/>
            </p:cNvSpPr>
            <p:nvPr/>
          </p:nvSpPr>
          <p:spPr bwMode="auto">
            <a:xfrm>
              <a:off x="4006850" y="3581400"/>
              <a:ext cx="1336675" cy="6969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3" name="Rectangle 772"/>
            <p:cNvSpPr>
              <a:spLocks noChangeArrowheads="1"/>
            </p:cNvSpPr>
            <p:nvPr/>
          </p:nvSpPr>
          <p:spPr bwMode="auto">
            <a:xfrm>
              <a:off x="4006850" y="3581400"/>
              <a:ext cx="1336675" cy="696913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4" name="Rectangle 773"/>
            <p:cNvSpPr>
              <a:spLocks noChangeArrowheads="1"/>
            </p:cNvSpPr>
            <p:nvPr/>
          </p:nvSpPr>
          <p:spPr bwMode="auto">
            <a:xfrm>
              <a:off x="4051300" y="3668713"/>
              <a:ext cx="312737" cy="12223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5" name="Rectangle 774"/>
            <p:cNvSpPr>
              <a:spLocks noChangeArrowheads="1"/>
            </p:cNvSpPr>
            <p:nvPr/>
          </p:nvSpPr>
          <p:spPr bwMode="auto">
            <a:xfrm>
              <a:off x="4051300" y="3668713"/>
              <a:ext cx="312737" cy="12223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6" name="Rectangle 775"/>
            <p:cNvSpPr>
              <a:spLocks noChangeArrowheads="1"/>
            </p:cNvSpPr>
            <p:nvPr/>
          </p:nvSpPr>
          <p:spPr bwMode="auto">
            <a:xfrm>
              <a:off x="4764088" y="3859213"/>
              <a:ext cx="312737" cy="1238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7" name="Rectangle 776"/>
            <p:cNvSpPr>
              <a:spLocks noChangeArrowheads="1"/>
            </p:cNvSpPr>
            <p:nvPr/>
          </p:nvSpPr>
          <p:spPr bwMode="auto">
            <a:xfrm>
              <a:off x="4764088" y="3859213"/>
              <a:ext cx="312737" cy="1238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8" name="Rectangle 777"/>
            <p:cNvSpPr>
              <a:spLocks noChangeArrowheads="1"/>
            </p:cNvSpPr>
            <p:nvPr/>
          </p:nvSpPr>
          <p:spPr bwMode="auto">
            <a:xfrm>
              <a:off x="4565650" y="3633788"/>
              <a:ext cx="311150" cy="1206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49" name="Rectangle 778"/>
            <p:cNvSpPr>
              <a:spLocks noChangeArrowheads="1"/>
            </p:cNvSpPr>
            <p:nvPr/>
          </p:nvSpPr>
          <p:spPr bwMode="auto">
            <a:xfrm>
              <a:off x="4565650" y="3633788"/>
              <a:ext cx="311150" cy="1206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0" name="Rectangle 779"/>
            <p:cNvSpPr>
              <a:spLocks noChangeArrowheads="1"/>
            </p:cNvSpPr>
            <p:nvPr/>
          </p:nvSpPr>
          <p:spPr bwMode="auto">
            <a:xfrm>
              <a:off x="4986338" y="3633788"/>
              <a:ext cx="312737" cy="1206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1" name="Rectangle 780"/>
            <p:cNvSpPr>
              <a:spLocks noChangeArrowheads="1"/>
            </p:cNvSpPr>
            <p:nvPr/>
          </p:nvSpPr>
          <p:spPr bwMode="auto">
            <a:xfrm>
              <a:off x="4986338" y="3633788"/>
              <a:ext cx="312737" cy="120650"/>
            </a:xfrm>
            <a:prstGeom prst="rect">
              <a:avLst/>
            </a:prstGeom>
            <a:noFill/>
            <a:ln w="7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2" name="Freeform 781"/>
            <p:cNvSpPr>
              <a:spLocks noEditPoints="1"/>
            </p:cNvSpPr>
            <p:nvPr/>
          </p:nvSpPr>
          <p:spPr bwMode="auto">
            <a:xfrm>
              <a:off x="4716463" y="3754438"/>
              <a:ext cx="231775" cy="104775"/>
            </a:xfrm>
            <a:custGeom>
              <a:avLst/>
              <a:gdLst>
                <a:gd name="T0" fmla="*/ 146 w 146"/>
                <a:gd name="T1" fmla="*/ 35 h 66"/>
                <a:gd name="T2" fmla="*/ 129 w 146"/>
                <a:gd name="T3" fmla="*/ 66 h 66"/>
                <a:gd name="T4" fmla="*/ 113 w 146"/>
                <a:gd name="T5" fmla="*/ 35 h 66"/>
                <a:gd name="T6" fmla="*/ 146 w 146"/>
                <a:gd name="T7" fmla="*/ 35 h 66"/>
                <a:gd name="T8" fmla="*/ 5 w 146"/>
                <a:gd name="T9" fmla="*/ 0 h 66"/>
                <a:gd name="T10" fmla="*/ 5 w 146"/>
                <a:gd name="T11" fmla="*/ 33 h 66"/>
                <a:gd name="T12" fmla="*/ 2 w 146"/>
                <a:gd name="T13" fmla="*/ 30 h 66"/>
                <a:gd name="T14" fmla="*/ 132 w 146"/>
                <a:gd name="T15" fmla="*/ 30 h 66"/>
                <a:gd name="T16" fmla="*/ 132 w 146"/>
                <a:gd name="T17" fmla="*/ 40 h 66"/>
                <a:gd name="T18" fmla="*/ 126 w 146"/>
                <a:gd name="T19" fmla="*/ 40 h 66"/>
                <a:gd name="T20" fmla="*/ 126 w 146"/>
                <a:gd name="T21" fmla="*/ 33 h 66"/>
                <a:gd name="T22" fmla="*/ 129 w 146"/>
                <a:gd name="T23" fmla="*/ 36 h 66"/>
                <a:gd name="T24" fmla="*/ 0 w 146"/>
                <a:gd name="T25" fmla="*/ 36 h 66"/>
                <a:gd name="T26" fmla="*/ 0 w 146"/>
                <a:gd name="T27" fmla="*/ 0 h 66"/>
                <a:gd name="T28" fmla="*/ 5 w 146"/>
                <a:gd name="T2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6" h="66">
                  <a:moveTo>
                    <a:pt x="146" y="35"/>
                  </a:moveTo>
                  <a:lnTo>
                    <a:pt x="129" y="66"/>
                  </a:lnTo>
                  <a:lnTo>
                    <a:pt x="113" y="35"/>
                  </a:lnTo>
                  <a:lnTo>
                    <a:pt x="146" y="35"/>
                  </a:lnTo>
                  <a:close/>
                  <a:moveTo>
                    <a:pt x="5" y="0"/>
                  </a:moveTo>
                  <a:lnTo>
                    <a:pt x="5" y="33"/>
                  </a:lnTo>
                  <a:lnTo>
                    <a:pt x="2" y="30"/>
                  </a:lnTo>
                  <a:lnTo>
                    <a:pt x="132" y="30"/>
                  </a:lnTo>
                  <a:lnTo>
                    <a:pt x="132" y="40"/>
                  </a:lnTo>
                  <a:lnTo>
                    <a:pt x="126" y="40"/>
                  </a:lnTo>
                  <a:lnTo>
                    <a:pt x="126" y="33"/>
                  </a:lnTo>
                  <a:lnTo>
                    <a:pt x="129" y="36"/>
                  </a:lnTo>
                  <a:lnTo>
                    <a:pt x="0" y="3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3" name="Freeform 782"/>
            <p:cNvSpPr>
              <a:spLocks noEditPoints="1"/>
            </p:cNvSpPr>
            <p:nvPr/>
          </p:nvSpPr>
          <p:spPr bwMode="auto">
            <a:xfrm>
              <a:off x="4895850" y="3754438"/>
              <a:ext cx="250825" cy="104775"/>
            </a:xfrm>
            <a:custGeom>
              <a:avLst/>
              <a:gdLst>
                <a:gd name="T0" fmla="*/ 33 w 158"/>
                <a:gd name="T1" fmla="*/ 35 h 66"/>
                <a:gd name="T2" fmla="*/ 16 w 158"/>
                <a:gd name="T3" fmla="*/ 66 h 66"/>
                <a:gd name="T4" fmla="*/ 0 w 158"/>
                <a:gd name="T5" fmla="*/ 35 h 66"/>
                <a:gd name="T6" fmla="*/ 33 w 158"/>
                <a:gd name="T7" fmla="*/ 35 h 66"/>
                <a:gd name="T8" fmla="*/ 158 w 158"/>
                <a:gd name="T9" fmla="*/ 0 h 66"/>
                <a:gd name="T10" fmla="*/ 158 w 158"/>
                <a:gd name="T11" fmla="*/ 36 h 66"/>
                <a:gd name="T12" fmla="*/ 16 w 158"/>
                <a:gd name="T13" fmla="*/ 36 h 66"/>
                <a:gd name="T14" fmla="*/ 19 w 158"/>
                <a:gd name="T15" fmla="*/ 33 h 66"/>
                <a:gd name="T16" fmla="*/ 19 w 158"/>
                <a:gd name="T17" fmla="*/ 40 h 66"/>
                <a:gd name="T18" fmla="*/ 13 w 158"/>
                <a:gd name="T19" fmla="*/ 40 h 66"/>
                <a:gd name="T20" fmla="*/ 13 w 158"/>
                <a:gd name="T21" fmla="*/ 30 h 66"/>
                <a:gd name="T22" fmla="*/ 156 w 158"/>
                <a:gd name="T23" fmla="*/ 30 h 66"/>
                <a:gd name="T24" fmla="*/ 153 w 158"/>
                <a:gd name="T25" fmla="*/ 33 h 66"/>
                <a:gd name="T26" fmla="*/ 153 w 158"/>
                <a:gd name="T27" fmla="*/ 0 h 66"/>
                <a:gd name="T28" fmla="*/ 158 w 158"/>
                <a:gd name="T2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8" h="66">
                  <a:moveTo>
                    <a:pt x="33" y="35"/>
                  </a:moveTo>
                  <a:lnTo>
                    <a:pt x="16" y="66"/>
                  </a:lnTo>
                  <a:lnTo>
                    <a:pt x="0" y="35"/>
                  </a:lnTo>
                  <a:lnTo>
                    <a:pt x="33" y="35"/>
                  </a:lnTo>
                  <a:close/>
                  <a:moveTo>
                    <a:pt x="158" y="0"/>
                  </a:moveTo>
                  <a:lnTo>
                    <a:pt x="158" y="36"/>
                  </a:lnTo>
                  <a:lnTo>
                    <a:pt x="16" y="36"/>
                  </a:lnTo>
                  <a:lnTo>
                    <a:pt x="19" y="33"/>
                  </a:lnTo>
                  <a:lnTo>
                    <a:pt x="19" y="40"/>
                  </a:lnTo>
                  <a:lnTo>
                    <a:pt x="13" y="40"/>
                  </a:lnTo>
                  <a:lnTo>
                    <a:pt x="13" y="30"/>
                  </a:lnTo>
                  <a:lnTo>
                    <a:pt x="156" y="30"/>
                  </a:lnTo>
                  <a:lnTo>
                    <a:pt x="153" y="33"/>
                  </a:lnTo>
                  <a:lnTo>
                    <a:pt x="153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4" name="Rectangle 783"/>
            <p:cNvSpPr>
              <a:spLocks noChangeArrowheads="1"/>
            </p:cNvSpPr>
            <p:nvPr/>
          </p:nvSpPr>
          <p:spPr bwMode="auto">
            <a:xfrm>
              <a:off x="4408488" y="4117975"/>
              <a:ext cx="311150" cy="1238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5" name="Rectangle 784"/>
            <p:cNvSpPr>
              <a:spLocks noChangeArrowheads="1"/>
            </p:cNvSpPr>
            <p:nvPr/>
          </p:nvSpPr>
          <p:spPr bwMode="auto">
            <a:xfrm>
              <a:off x="4408488" y="4117975"/>
              <a:ext cx="311150" cy="1238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6" name="Freeform 785"/>
            <p:cNvSpPr>
              <a:spLocks noEditPoints="1"/>
            </p:cNvSpPr>
            <p:nvPr/>
          </p:nvSpPr>
          <p:spPr bwMode="auto">
            <a:xfrm>
              <a:off x="4203700" y="3790950"/>
              <a:ext cx="385762" cy="327025"/>
            </a:xfrm>
            <a:custGeom>
              <a:avLst/>
              <a:gdLst>
                <a:gd name="T0" fmla="*/ 243 w 243"/>
                <a:gd name="T1" fmla="*/ 175 h 206"/>
                <a:gd name="T2" fmla="*/ 228 w 243"/>
                <a:gd name="T3" fmla="*/ 206 h 206"/>
                <a:gd name="T4" fmla="*/ 211 w 243"/>
                <a:gd name="T5" fmla="*/ 175 h 206"/>
                <a:gd name="T6" fmla="*/ 243 w 243"/>
                <a:gd name="T7" fmla="*/ 175 h 206"/>
                <a:gd name="T8" fmla="*/ 5 w 243"/>
                <a:gd name="T9" fmla="*/ 0 h 206"/>
                <a:gd name="T10" fmla="*/ 5 w 243"/>
                <a:gd name="T11" fmla="*/ 102 h 206"/>
                <a:gd name="T12" fmla="*/ 2 w 243"/>
                <a:gd name="T13" fmla="*/ 101 h 206"/>
                <a:gd name="T14" fmla="*/ 229 w 243"/>
                <a:gd name="T15" fmla="*/ 101 h 206"/>
                <a:gd name="T16" fmla="*/ 229 w 243"/>
                <a:gd name="T17" fmla="*/ 182 h 206"/>
                <a:gd name="T18" fmla="*/ 224 w 243"/>
                <a:gd name="T19" fmla="*/ 182 h 206"/>
                <a:gd name="T20" fmla="*/ 224 w 243"/>
                <a:gd name="T21" fmla="*/ 102 h 206"/>
                <a:gd name="T22" fmla="*/ 228 w 243"/>
                <a:gd name="T23" fmla="*/ 106 h 206"/>
                <a:gd name="T24" fmla="*/ 0 w 243"/>
                <a:gd name="T25" fmla="*/ 106 h 206"/>
                <a:gd name="T26" fmla="*/ 0 w 243"/>
                <a:gd name="T27" fmla="*/ 0 h 206"/>
                <a:gd name="T28" fmla="*/ 5 w 243"/>
                <a:gd name="T29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3" h="206">
                  <a:moveTo>
                    <a:pt x="243" y="175"/>
                  </a:moveTo>
                  <a:lnTo>
                    <a:pt x="228" y="206"/>
                  </a:lnTo>
                  <a:lnTo>
                    <a:pt x="211" y="175"/>
                  </a:lnTo>
                  <a:lnTo>
                    <a:pt x="243" y="175"/>
                  </a:lnTo>
                  <a:close/>
                  <a:moveTo>
                    <a:pt x="5" y="0"/>
                  </a:moveTo>
                  <a:lnTo>
                    <a:pt x="5" y="102"/>
                  </a:lnTo>
                  <a:lnTo>
                    <a:pt x="2" y="101"/>
                  </a:lnTo>
                  <a:lnTo>
                    <a:pt x="229" y="101"/>
                  </a:lnTo>
                  <a:lnTo>
                    <a:pt x="229" y="182"/>
                  </a:lnTo>
                  <a:lnTo>
                    <a:pt x="224" y="182"/>
                  </a:lnTo>
                  <a:lnTo>
                    <a:pt x="224" y="102"/>
                  </a:lnTo>
                  <a:lnTo>
                    <a:pt x="228" y="106"/>
                  </a:lnTo>
                  <a:lnTo>
                    <a:pt x="0" y="106"/>
                  </a:lnTo>
                  <a:lnTo>
                    <a:pt x="0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7" name="Freeform 786"/>
            <p:cNvSpPr>
              <a:spLocks noEditPoints="1"/>
            </p:cNvSpPr>
            <p:nvPr/>
          </p:nvSpPr>
          <p:spPr bwMode="auto">
            <a:xfrm>
              <a:off x="4538663" y="3983038"/>
              <a:ext cx="387350" cy="134938"/>
            </a:xfrm>
            <a:custGeom>
              <a:avLst/>
              <a:gdLst>
                <a:gd name="T0" fmla="*/ 32 w 244"/>
                <a:gd name="T1" fmla="*/ 54 h 85"/>
                <a:gd name="T2" fmla="*/ 17 w 244"/>
                <a:gd name="T3" fmla="*/ 85 h 85"/>
                <a:gd name="T4" fmla="*/ 0 w 244"/>
                <a:gd name="T5" fmla="*/ 54 h 85"/>
                <a:gd name="T6" fmla="*/ 32 w 244"/>
                <a:gd name="T7" fmla="*/ 54 h 85"/>
                <a:gd name="T8" fmla="*/ 244 w 244"/>
                <a:gd name="T9" fmla="*/ 0 h 85"/>
                <a:gd name="T10" fmla="*/ 244 w 244"/>
                <a:gd name="T11" fmla="*/ 46 h 85"/>
                <a:gd name="T12" fmla="*/ 17 w 244"/>
                <a:gd name="T13" fmla="*/ 46 h 85"/>
                <a:gd name="T14" fmla="*/ 18 w 244"/>
                <a:gd name="T15" fmla="*/ 42 h 85"/>
                <a:gd name="T16" fmla="*/ 18 w 244"/>
                <a:gd name="T17" fmla="*/ 61 h 85"/>
                <a:gd name="T18" fmla="*/ 13 w 244"/>
                <a:gd name="T19" fmla="*/ 61 h 85"/>
                <a:gd name="T20" fmla="*/ 13 w 244"/>
                <a:gd name="T21" fmla="*/ 39 h 85"/>
                <a:gd name="T22" fmla="*/ 241 w 244"/>
                <a:gd name="T23" fmla="*/ 39 h 85"/>
                <a:gd name="T24" fmla="*/ 238 w 244"/>
                <a:gd name="T25" fmla="*/ 42 h 85"/>
                <a:gd name="T26" fmla="*/ 238 w 244"/>
                <a:gd name="T27" fmla="*/ 0 h 85"/>
                <a:gd name="T28" fmla="*/ 244 w 244"/>
                <a:gd name="T29" fmla="*/ 0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4" h="85">
                  <a:moveTo>
                    <a:pt x="32" y="54"/>
                  </a:moveTo>
                  <a:lnTo>
                    <a:pt x="17" y="85"/>
                  </a:lnTo>
                  <a:lnTo>
                    <a:pt x="0" y="54"/>
                  </a:lnTo>
                  <a:lnTo>
                    <a:pt x="32" y="54"/>
                  </a:lnTo>
                  <a:close/>
                  <a:moveTo>
                    <a:pt x="244" y="0"/>
                  </a:moveTo>
                  <a:lnTo>
                    <a:pt x="244" y="46"/>
                  </a:lnTo>
                  <a:lnTo>
                    <a:pt x="17" y="46"/>
                  </a:lnTo>
                  <a:lnTo>
                    <a:pt x="18" y="42"/>
                  </a:lnTo>
                  <a:lnTo>
                    <a:pt x="18" y="61"/>
                  </a:lnTo>
                  <a:lnTo>
                    <a:pt x="13" y="61"/>
                  </a:lnTo>
                  <a:lnTo>
                    <a:pt x="13" y="39"/>
                  </a:lnTo>
                  <a:lnTo>
                    <a:pt x="241" y="39"/>
                  </a:lnTo>
                  <a:lnTo>
                    <a:pt x="238" y="42"/>
                  </a:lnTo>
                  <a:lnTo>
                    <a:pt x="238" y="0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8" name="Rectangle 787"/>
            <p:cNvSpPr>
              <a:spLocks noChangeArrowheads="1"/>
            </p:cNvSpPr>
            <p:nvPr/>
          </p:nvSpPr>
          <p:spPr bwMode="auto">
            <a:xfrm>
              <a:off x="2625725" y="3592513"/>
              <a:ext cx="1300162" cy="685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59" name="Rectangle 788"/>
            <p:cNvSpPr>
              <a:spLocks noChangeArrowheads="1"/>
            </p:cNvSpPr>
            <p:nvPr/>
          </p:nvSpPr>
          <p:spPr bwMode="auto">
            <a:xfrm>
              <a:off x="2625725" y="3592513"/>
              <a:ext cx="1300162" cy="68580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0" name="Rectangle 789"/>
            <p:cNvSpPr>
              <a:spLocks noChangeArrowheads="1"/>
            </p:cNvSpPr>
            <p:nvPr/>
          </p:nvSpPr>
          <p:spPr bwMode="auto">
            <a:xfrm>
              <a:off x="2754313" y="3660775"/>
              <a:ext cx="325437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1" name="Rectangle 790"/>
            <p:cNvSpPr>
              <a:spLocks noChangeArrowheads="1"/>
            </p:cNvSpPr>
            <p:nvPr/>
          </p:nvSpPr>
          <p:spPr bwMode="auto">
            <a:xfrm>
              <a:off x="2754313" y="3660775"/>
              <a:ext cx="325437" cy="20637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2" name="Rectangle 791"/>
            <p:cNvSpPr>
              <a:spLocks noChangeArrowheads="1"/>
            </p:cNvSpPr>
            <p:nvPr/>
          </p:nvSpPr>
          <p:spPr bwMode="auto">
            <a:xfrm>
              <a:off x="3624263" y="3660775"/>
              <a:ext cx="196850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3" name="Rectangle 792"/>
            <p:cNvSpPr>
              <a:spLocks noChangeArrowheads="1"/>
            </p:cNvSpPr>
            <p:nvPr/>
          </p:nvSpPr>
          <p:spPr bwMode="auto">
            <a:xfrm>
              <a:off x="3624263" y="3660775"/>
              <a:ext cx="196850" cy="20637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4" name="Rectangle 793"/>
            <p:cNvSpPr>
              <a:spLocks noChangeArrowheads="1"/>
            </p:cNvSpPr>
            <p:nvPr/>
          </p:nvSpPr>
          <p:spPr bwMode="auto">
            <a:xfrm>
              <a:off x="3059113" y="4035425"/>
              <a:ext cx="323850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5" name="Freeform 794"/>
            <p:cNvSpPr>
              <a:spLocks noEditPoints="1"/>
            </p:cNvSpPr>
            <p:nvPr/>
          </p:nvSpPr>
          <p:spPr bwMode="auto">
            <a:xfrm>
              <a:off x="3055938" y="4035425"/>
              <a:ext cx="331787" cy="211138"/>
            </a:xfrm>
            <a:custGeom>
              <a:avLst/>
              <a:gdLst>
                <a:gd name="T0" fmla="*/ 209 w 209"/>
                <a:gd name="T1" fmla="*/ 0 h 133"/>
                <a:gd name="T2" fmla="*/ 205 w 209"/>
                <a:gd name="T3" fmla="*/ 36 h 133"/>
                <a:gd name="T4" fmla="*/ 209 w 209"/>
                <a:gd name="T5" fmla="*/ 36 h 133"/>
                <a:gd name="T6" fmla="*/ 205 w 209"/>
                <a:gd name="T7" fmla="*/ 47 h 133"/>
                <a:gd name="T8" fmla="*/ 205 w 209"/>
                <a:gd name="T9" fmla="*/ 62 h 133"/>
                <a:gd name="T10" fmla="*/ 209 w 209"/>
                <a:gd name="T11" fmla="*/ 74 h 133"/>
                <a:gd name="T12" fmla="*/ 205 w 209"/>
                <a:gd name="T13" fmla="*/ 117 h 133"/>
                <a:gd name="T14" fmla="*/ 209 w 209"/>
                <a:gd name="T15" fmla="*/ 117 h 133"/>
                <a:gd name="T16" fmla="*/ 206 w 209"/>
                <a:gd name="T17" fmla="*/ 130 h 133"/>
                <a:gd name="T18" fmla="*/ 209 w 209"/>
                <a:gd name="T19" fmla="*/ 130 h 133"/>
                <a:gd name="T20" fmla="*/ 193 w 209"/>
                <a:gd name="T21" fmla="*/ 130 h 133"/>
                <a:gd name="T22" fmla="*/ 181 w 209"/>
                <a:gd name="T23" fmla="*/ 133 h 133"/>
                <a:gd name="T24" fmla="*/ 139 w 209"/>
                <a:gd name="T25" fmla="*/ 130 h 133"/>
                <a:gd name="T26" fmla="*/ 139 w 209"/>
                <a:gd name="T27" fmla="*/ 133 h 133"/>
                <a:gd name="T28" fmla="*/ 125 w 209"/>
                <a:gd name="T29" fmla="*/ 130 h 133"/>
                <a:gd name="T30" fmla="*/ 109 w 209"/>
                <a:gd name="T31" fmla="*/ 130 h 133"/>
                <a:gd name="T32" fmla="*/ 97 w 209"/>
                <a:gd name="T33" fmla="*/ 133 h 133"/>
                <a:gd name="T34" fmla="*/ 54 w 209"/>
                <a:gd name="T35" fmla="*/ 130 h 133"/>
                <a:gd name="T36" fmla="*/ 54 w 209"/>
                <a:gd name="T37" fmla="*/ 133 h 133"/>
                <a:gd name="T38" fmla="*/ 43 w 209"/>
                <a:gd name="T39" fmla="*/ 130 h 133"/>
                <a:gd name="T40" fmla="*/ 26 w 209"/>
                <a:gd name="T41" fmla="*/ 130 h 133"/>
                <a:gd name="T42" fmla="*/ 2 w 209"/>
                <a:gd name="T43" fmla="*/ 130 h 133"/>
                <a:gd name="T44" fmla="*/ 0 w 209"/>
                <a:gd name="T45" fmla="*/ 133 h 133"/>
                <a:gd name="T46" fmla="*/ 5 w 209"/>
                <a:gd name="T47" fmla="*/ 100 h 133"/>
                <a:gd name="T48" fmla="*/ 0 w 209"/>
                <a:gd name="T49" fmla="*/ 100 h 133"/>
                <a:gd name="T50" fmla="*/ 5 w 209"/>
                <a:gd name="T51" fmla="*/ 87 h 133"/>
                <a:gd name="T52" fmla="*/ 5 w 209"/>
                <a:gd name="T53" fmla="*/ 72 h 133"/>
                <a:gd name="T54" fmla="*/ 0 w 209"/>
                <a:gd name="T55" fmla="*/ 61 h 133"/>
                <a:gd name="T56" fmla="*/ 5 w 209"/>
                <a:gd name="T57" fmla="*/ 18 h 133"/>
                <a:gd name="T58" fmla="*/ 0 w 209"/>
                <a:gd name="T59" fmla="*/ 18 h 133"/>
                <a:gd name="T60" fmla="*/ 2 w 209"/>
                <a:gd name="T61" fmla="*/ 3 h 133"/>
                <a:gd name="T62" fmla="*/ 0 w 209"/>
                <a:gd name="T63" fmla="*/ 6 h 133"/>
                <a:gd name="T64" fmla="*/ 13 w 209"/>
                <a:gd name="T65" fmla="*/ 3 h 133"/>
                <a:gd name="T66" fmla="*/ 25 w 209"/>
                <a:gd name="T67" fmla="*/ 0 h 133"/>
                <a:gd name="T68" fmla="*/ 69 w 209"/>
                <a:gd name="T69" fmla="*/ 3 h 133"/>
                <a:gd name="T70" fmla="*/ 69 w 209"/>
                <a:gd name="T71" fmla="*/ 0 h 133"/>
                <a:gd name="T72" fmla="*/ 81 w 209"/>
                <a:gd name="T73" fmla="*/ 3 h 133"/>
                <a:gd name="T74" fmla="*/ 96 w 209"/>
                <a:gd name="T75" fmla="*/ 3 h 133"/>
                <a:gd name="T76" fmla="*/ 109 w 209"/>
                <a:gd name="T77" fmla="*/ 0 h 133"/>
                <a:gd name="T78" fmla="*/ 152 w 209"/>
                <a:gd name="T79" fmla="*/ 3 h 133"/>
                <a:gd name="T80" fmla="*/ 152 w 209"/>
                <a:gd name="T81" fmla="*/ 0 h 133"/>
                <a:gd name="T82" fmla="*/ 163 w 209"/>
                <a:gd name="T83" fmla="*/ 3 h 133"/>
                <a:gd name="T84" fmla="*/ 180 w 209"/>
                <a:gd name="T85" fmla="*/ 3 h 133"/>
                <a:gd name="T86" fmla="*/ 191 w 209"/>
                <a:gd name="T87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9" h="133">
                  <a:moveTo>
                    <a:pt x="205" y="6"/>
                  </a:moveTo>
                  <a:lnTo>
                    <a:pt x="205" y="0"/>
                  </a:lnTo>
                  <a:lnTo>
                    <a:pt x="209" y="0"/>
                  </a:lnTo>
                  <a:lnTo>
                    <a:pt x="209" y="6"/>
                  </a:lnTo>
                  <a:lnTo>
                    <a:pt x="205" y="6"/>
                  </a:lnTo>
                  <a:close/>
                  <a:moveTo>
                    <a:pt x="205" y="36"/>
                  </a:moveTo>
                  <a:lnTo>
                    <a:pt x="205" y="19"/>
                  </a:lnTo>
                  <a:lnTo>
                    <a:pt x="209" y="19"/>
                  </a:lnTo>
                  <a:lnTo>
                    <a:pt x="209" y="36"/>
                  </a:lnTo>
                  <a:lnTo>
                    <a:pt x="205" y="36"/>
                  </a:lnTo>
                  <a:close/>
                  <a:moveTo>
                    <a:pt x="205" y="62"/>
                  </a:moveTo>
                  <a:lnTo>
                    <a:pt x="205" y="47"/>
                  </a:lnTo>
                  <a:lnTo>
                    <a:pt x="209" y="47"/>
                  </a:lnTo>
                  <a:lnTo>
                    <a:pt x="209" y="62"/>
                  </a:lnTo>
                  <a:lnTo>
                    <a:pt x="205" y="62"/>
                  </a:lnTo>
                  <a:close/>
                  <a:moveTo>
                    <a:pt x="205" y="90"/>
                  </a:moveTo>
                  <a:lnTo>
                    <a:pt x="205" y="74"/>
                  </a:lnTo>
                  <a:lnTo>
                    <a:pt x="209" y="74"/>
                  </a:lnTo>
                  <a:lnTo>
                    <a:pt x="209" y="90"/>
                  </a:lnTo>
                  <a:lnTo>
                    <a:pt x="205" y="90"/>
                  </a:lnTo>
                  <a:close/>
                  <a:moveTo>
                    <a:pt x="205" y="117"/>
                  </a:moveTo>
                  <a:lnTo>
                    <a:pt x="205" y="102"/>
                  </a:lnTo>
                  <a:lnTo>
                    <a:pt x="209" y="102"/>
                  </a:lnTo>
                  <a:lnTo>
                    <a:pt x="209" y="117"/>
                  </a:lnTo>
                  <a:lnTo>
                    <a:pt x="205" y="117"/>
                  </a:lnTo>
                  <a:close/>
                  <a:moveTo>
                    <a:pt x="193" y="130"/>
                  </a:moveTo>
                  <a:lnTo>
                    <a:pt x="206" y="130"/>
                  </a:lnTo>
                  <a:lnTo>
                    <a:pt x="205" y="132"/>
                  </a:lnTo>
                  <a:lnTo>
                    <a:pt x="205" y="130"/>
                  </a:lnTo>
                  <a:lnTo>
                    <a:pt x="209" y="130"/>
                  </a:lnTo>
                  <a:lnTo>
                    <a:pt x="209" y="133"/>
                  </a:lnTo>
                  <a:lnTo>
                    <a:pt x="193" y="133"/>
                  </a:lnTo>
                  <a:lnTo>
                    <a:pt x="193" y="130"/>
                  </a:lnTo>
                  <a:close/>
                  <a:moveTo>
                    <a:pt x="165" y="130"/>
                  </a:moveTo>
                  <a:lnTo>
                    <a:pt x="181" y="130"/>
                  </a:lnTo>
                  <a:lnTo>
                    <a:pt x="181" y="133"/>
                  </a:lnTo>
                  <a:lnTo>
                    <a:pt x="165" y="133"/>
                  </a:lnTo>
                  <a:lnTo>
                    <a:pt x="165" y="130"/>
                  </a:lnTo>
                  <a:close/>
                  <a:moveTo>
                    <a:pt x="139" y="130"/>
                  </a:moveTo>
                  <a:lnTo>
                    <a:pt x="153" y="130"/>
                  </a:lnTo>
                  <a:lnTo>
                    <a:pt x="153" y="133"/>
                  </a:lnTo>
                  <a:lnTo>
                    <a:pt x="139" y="133"/>
                  </a:lnTo>
                  <a:lnTo>
                    <a:pt x="139" y="130"/>
                  </a:lnTo>
                  <a:close/>
                  <a:moveTo>
                    <a:pt x="109" y="130"/>
                  </a:moveTo>
                  <a:lnTo>
                    <a:pt x="125" y="130"/>
                  </a:lnTo>
                  <a:lnTo>
                    <a:pt x="125" y="133"/>
                  </a:lnTo>
                  <a:lnTo>
                    <a:pt x="109" y="133"/>
                  </a:lnTo>
                  <a:lnTo>
                    <a:pt x="109" y="130"/>
                  </a:lnTo>
                  <a:close/>
                  <a:moveTo>
                    <a:pt x="81" y="130"/>
                  </a:moveTo>
                  <a:lnTo>
                    <a:pt x="97" y="130"/>
                  </a:lnTo>
                  <a:lnTo>
                    <a:pt x="97" y="133"/>
                  </a:lnTo>
                  <a:lnTo>
                    <a:pt x="81" y="133"/>
                  </a:lnTo>
                  <a:lnTo>
                    <a:pt x="81" y="130"/>
                  </a:lnTo>
                  <a:close/>
                  <a:moveTo>
                    <a:pt x="54" y="130"/>
                  </a:moveTo>
                  <a:lnTo>
                    <a:pt x="71" y="130"/>
                  </a:lnTo>
                  <a:lnTo>
                    <a:pt x="71" y="133"/>
                  </a:lnTo>
                  <a:lnTo>
                    <a:pt x="54" y="133"/>
                  </a:lnTo>
                  <a:lnTo>
                    <a:pt x="54" y="130"/>
                  </a:lnTo>
                  <a:close/>
                  <a:moveTo>
                    <a:pt x="26" y="130"/>
                  </a:moveTo>
                  <a:lnTo>
                    <a:pt x="43" y="130"/>
                  </a:lnTo>
                  <a:lnTo>
                    <a:pt x="43" y="133"/>
                  </a:lnTo>
                  <a:lnTo>
                    <a:pt x="26" y="133"/>
                  </a:lnTo>
                  <a:lnTo>
                    <a:pt x="26" y="130"/>
                  </a:lnTo>
                  <a:close/>
                  <a:moveTo>
                    <a:pt x="5" y="128"/>
                  </a:moveTo>
                  <a:lnTo>
                    <a:pt x="5" y="132"/>
                  </a:lnTo>
                  <a:lnTo>
                    <a:pt x="2" y="130"/>
                  </a:lnTo>
                  <a:lnTo>
                    <a:pt x="15" y="130"/>
                  </a:lnTo>
                  <a:lnTo>
                    <a:pt x="15" y="133"/>
                  </a:lnTo>
                  <a:lnTo>
                    <a:pt x="0" y="133"/>
                  </a:lnTo>
                  <a:lnTo>
                    <a:pt x="0" y="128"/>
                  </a:lnTo>
                  <a:lnTo>
                    <a:pt x="5" y="128"/>
                  </a:lnTo>
                  <a:close/>
                  <a:moveTo>
                    <a:pt x="5" y="100"/>
                  </a:moveTo>
                  <a:lnTo>
                    <a:pt x="5" y="117"/>
                  </a:lnTo>
                  <a:lnTo>
                    <a:pt x="0" y="117"/>
                  </a:lnTo>
                  <a:lnTo>
                    <a:pt x="0" y="100"/>
                  </a:lnTo>
                  <a:lnTo>
                    <a:pt x="5" y="100"/>
                  </a:lnTo>
                  <a:close/>
                  <a:moveTo>
                    <a:pt x="5" y="72"/>
                  </a:moveTo>
                  <a:lnTo>
                    <a:pt x="5" y="87"/>
                  </a:lnTo>
                  <a:lnTo>
                    <a:pt x="0" y="87"/>
                  </a:lnTo>
                  <a:lnTo>
                    <a:pt x="0" y="72"/>
                  </a:lnTo>
                  <a:lnTo>
                    <a:pt x="5" y="72"/>
                  </a:lnTo>
                  <a:close/>
                  <a:moveTo>
                    <a:pt x="5" y="44"/>
                  </a:moveTo>
                  <a:lnTo>
                    <a:pt x="5" y="61"/>
                  </a:lnTo>
                  <a:lnTo>
                    <a:pt x="0" y="61"/>
                  </a:lnTo>
                  <a:lnTo>
                    <a:pt x="0" y="44"/>
                  </a:lnTo>
                  <a:lnTo>
                    <a:pt x="5" y="44"/>
                  </a:lnTo>
                  <a:close/>
                  <a:moveTo>
                    <a:pt x="5" y="18"/>
                  </a:moveTo>
                  <a:lnTo>
                    <a:pt x="5" y="33"/>
                  </a:lnTo>
                  <a:lnTo>
                    <a:pt x="0" y="33"/>
                  </a:lnTo>
                  <a:lnTo>
                    <a:pt x="0" y="18"/>
                  </a:lnTo>
                  <a:lnTo>
                    <a:pt x="5" y="18"/>
                  </a:lnTo>
                  <a:close/>
                  <a:moveTo>
                    <a:pt x="13" y="3"/>
                  </a:moveTo>
                  <a:lnTo>
                    <a:pt x="2" y="3"/>
                  </a:lnTo>
                  <a:lnTo>
                    <a:pt x="5" y="0"/>
                  </a:lnTo>
                  <a:lnTo>
                    <a:pt x="5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13" y="3"/>
                  </a:lnTo>
                  <a:close/>
                  <a:moveTo>
                    <a:pt x="41" y="3"/>
                  </a:moveTo>
                  <a:lnTo>
                    <a:pt x="25" y="3"/>
                  </a:lnTo>
                  <a:lnTo>
                    <a:pt x="25" y="0"/>
                  </a:lnTo>
                  <a:lnTo>
                    <a:pt x="41" y="0"/>
                  </a:lnTo>
                  <a:lnTo>
                    <a:pt x="41" y="3"/>
                  </a:lnTo>
                  <a:close/>
                  <a:moveTo>
                    <a:pt x="69" y="3"/>
                  </a:moveTo>
                  <a:lnTo>
                    <a:pt x="53" y="3"/>
                  </a:lnTo>
                  <a:lnTo>
                    <a:pt x="53" y="0"/>
                  </a:lnTo>
                  <a:lnTo>
                    <a:pt x="69" y="0"/>
                  </a:lnTo>
                  <a:lnTo>
                    <a:pt x="69" y="3"/>
                  </a:lnTo>
                  <a:close/>
                  <a:moveTo>
                    <a:pt x="96" y="3"/>
                  </a:moveTo>
                  <a:lnTo>
                    <a:pt x="81" y="3"/>
                  </a:lnTo>
                  <a:lnTo>
                    <a:pt x="81" y="0"/>
                  </a:lnTo>
                  <a:lnTo>
                    <a:pt x="96" y="0"/>
                  </a:lnTo>
                  <a:lnTo>
                    <a:pt x="96" y="3"/>
                  </a:lnTo>
                  <a:close/>
                  <a:moveTo>
                    <a:pt x="124" y="3"/>
                  </a:moveTo>
                  <a:lnTo>
                    <a:pt x="109" y="3"/>
                  </a:lnTo>
                  <a:lnTo>
                    <a:pt x="109" y="0"/>
                  </a:lnTo>
                  <a:lnTo>
                    <a:pt x="124" y="0"/>
                  </a:lnTo>
                  <a:lnTo>
                    <a:pt x="124" y="3"/>
                  </a:lnTo>
                  <a:close/>
                  <a:moveTo>
                    <a:pt x="152" y="3"/>
                  </a:moveTo>
                  <a:lnTo>
                    <a:pt x="137" y="3"/>
                  </a:lnTo>
                  <a:lnTo>
                    <a:pt x="137" y="0"/>
                  </a:lnTo>
                  <a:lnTo>
                    <a:pt x="152" y="0"/>
                  </a:lnTo>
                  <a:lnTo>
                    <a:pt x="152" y="3"/>
                  </a:lnTo>
                  <a:close/>
                  <a:moveTo>
                    <a:pt x="180" y="3"/>
                  </a:moveTo>
                  <a:lnTo>
                    <a:pt x="163" y="3"/>
                  </a:lnTo>
                  <a:lnTo>
                    <a:pt x="163" y="0"/>
                  </a:lnTo>
                  <a:lnTo>
                    <a:pt x="180" y="0"/>
                  </a:lnTo>
                  <a:lnTo>
                    <a:pt x="180" y="3"/>
                  </a:lnTo>
                  <a:close/>
                  <a:moveTo>
                    <a:pt x="206" y="3"/>
                  </a:moveTo>
                  <a:lnTo>
                    <a:pt x="191" y="3"/>
                  </a:lnTo>
                  <a:lnTo>
                    <a:pt x="191" y="0"/>
                  </a:lnTo>
                  <a:lnTo>
                    <a:pt x="206" y="0"/>
                  </a:lnTo>
                  <a:lnTo>
                    <a:pt x="206" y="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6" name="Rectangle 795"/>
            <p:cNvSpPr>
              <a:spLocks noChangeArrowheads="1"/>
            </p:cNvSpPr>
            <p:nvPr/>
          </p:nvSpPr>
          <p:spPr bwMode="auto">
            <a:xfrm>
              <a:off x="3382963" y="4035425"/>
              <a:ext cx="196850" cy="209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7" name="Freeform 796"/>
            <p:cNvSpPr>
              <a:spLocks noEditPoints="1"/>
            </p:cNvSpPr>
            <p:nvPr/>
          </p:nvSpPr>
          <p:spPr bwMode="auto">
            <a:xfrm>
              <a:off x="3381375" y="4035425"/>
              <a:ext cx="201612" cy="211138"/>
            </a:xfrm>
            <a:custGeom>
              <a:avLst/>
              <a:gdLst>
                <a:gd name="T0" fmla="*/ 123 w 127"/>
                <a:gd name="T1" fmla="*/ 0 h 133"/>
                <a:gd name="T2" fmla="*/ 127 w 127"/>
                <a:gd name="T3" fmla="*/ 9 h 133"/>
                <a:gd name="T4" fmla="*/ 123 w 127"/>
                <a:gd name="T5" fmla="*/ 36 h 133"/>
                <a:gd name="T6" fmla="*/ 127 w 127"/>
                <a:gd name="T7" fmla="*/ 21 h 133"/>
                <a:gd name="T8" fmla="*/ 123 w 127"/>
                <a:gd name="T9" fmla="*/ 36 h 133"/>
                <a:gd name="T10" fmla="*/ 123 w 127"/>
                <a:gd name="T11" fmla="*/ 49 h 133"/>
                <a:gd name="T12" fmla="*/ 127 w 127"/>
                <a:gd name="T13" fmla="*/ 66 h 133"/>
                <a:gd name="T14" fmla="*/ 123 w 127"/>
                <a:gd name="T15" fmla="*/ 92 h 133"/>
                <a:gd name="T16" fmla="*/ 127 w 127"/>
                <a:gd name="T17" fmla="*/ 77 h 133"/>
                <a:gd name="T18" fmla="*/ 123 w 127"/>
                <a:gd name="T19" fmla="*/ 92 h 133"/>
                <a:gd name="T20" fmla="*/ 123 w 127"/>
                <a:gd name="T21" fmla="*/ 104 h 133"/>
                <a:gd name="T22" fmla="*/ 127 w 127"/>
                <a:gd name="T23" fmla="*/ 120 h 133"/>
                <a:gd name="T24" fmla="*/ 108 w 127"/>
                <a:gd name="T25" fmla="*/ 130 h 133"/>
                <a:gd name="T26" fmla="*/ 123 w 127"/>
                <a:gd name="T27" fmla="*/ 133 h 133"/>
                <a:gd name="T28" fmla="*/ 108 w 127"/>
                <a:gd name="T29" fmla="*/ 130 h 133"/>
                <a:gd name="T30" fmla="*/ 97 w 127"/>
                <a:gd name="T31" fmla="*/ 130 h 133"/>
                <a:gd name="T32" fmla="*/ 80 w 127"/>
                <a:gd name="T33" fmla="*/ 133 h 133"/>
                <a:gd name="T34" fmla="*/ 52 w 127"/>
                <a:gd name="T35" fmla="*/ 130 h 133"/>
                <a:gd name="T36" fmla="*/ 69 w 127"/>
                <a:gd name="T37" fmla="*/ 133 h 133"/>
                <a:gd name="T38" fmla="*/ 52 w 127"/>
                <a:gd name="T39" fmla="*/ 130 h 133"/>
                <a:gd name="T40" fmla="*/ 41 w 127"/>
                <a:gd name="T41" fmla="*/ 130 h 133"/>
                <a:gd name="T42" fmla="*/ 26 w 127"/>
                <a:gd name="T43" fmla="*/ 133 h 133"/>
                <a:gd name="T44" fmla="*/ 4 w 127"/>
                <a:gd name="T45" fmla="*/ 127 h 133"/>
                <a:gd name="T46" fmla="*/ 1 w 127"/>
                <a:gd name="T47" fmla="*/ 130 h 133"/>
                <a:gd name="T48" fmla="*/ 14 w 127"/>
                <a:gd name="T49" fmla="*/ 133 h 133"/>
                <a:gd name="T50" fmla="*/ 0 w 127"/>
                <a:gd name="T51" fmla="*/ 127 h 133"/>
                <a:gd name="T52" fmla="*/ 4 w 127"/>
                <a:gd name="T53" fmla="*/ 99 h 133"/>
                <a:gd name="T54" fmla="*/ 0 w 127"/>
                <a:gd name="T55" fmla="*/ 115 h 133"/>
                <a:gd name="T56" fmla="*/ 4 w 127"/>
                <a:gd name="T57" fmla="*/ 99 h 133"/>
                <a:gd name="T58" fmla="*/ 4 w 127"/>
                <a:gd name="T59" fmla="*/ 87 h 133"/>
                <a:gd name="T60" fmla="*/ 0 w 127"/>
                <a:gd name="T61" fmla="*/ 72 h 133"/>
                <a:gd name="T62" fmla="*/ 4 w 127"/>
                <a:gd name="T63" fmla="*/ 43 h 133"/>
                <a:gd name="T64" fmla="*/ 0 w 127"/>
                <a:gd name="T65" fmla="*/ 59 h 133"/>
                <a:gd name="T66" fmla="*/ 4 w 127"/>
                <a:gd name="T67" fmla="*/ 43 h 133"/>
                <a:gd name="T68" fmla="*/ 4 w 127"/>
                <a:gd name="T69" fmla="*/ 33 h 133"/>
                <a:gd name="T70" fmla="*/ 0 w 127"/>
                <a:gd name="T71" fmla="*/ 16 h 133"/>
                <a:gd name="T72" fmla="*/ 14 w 127"/>
                <a:gd name="T73" fmla="*/ 3 h 133"/>
                <a:gd name="T74" fmla="*/ 4 w 127"/>
                <a:gd name="T75" fmla="*/ 0 h 133"/>
                <a:gd name="T76" fmla="*/ 0 w 127"/>
                <a:gd name="T77" fmla="*/ 5 h 133"/>
                <a:gd name="T78" fmla="*/ 14 w 127"/>
                <a:gd name="T79" fmla="*/ 0 h 133"/>
                <a:gd name="T80" fmla="*/ 42 w 127"/>
                <a:gd name="T81" fmla="*/ 3 h 133"/>
                <a:gd name="T82" fmla="*/ 26 w 127"/>
                <a:gd name="T83" fmla="*/ 0 h 133"/>
                <a:gd name="T84" fmla="*/ 42 w 127"/>
                <a:gd name="T85" fmla="*/ 3 h 133"/>
                <a:gd name="T86" fmla="*/ 54 w 127"/>
                <a:gd name="T87" fmla="*/ 3 h 133"/>
                <a:gd name="T88" fmla="*/ 71 w 127"/>
                <a:gd name="T89" fmla="*/ 0 h 133"/>
                <a:gd name="T90" fmla="*/ 97 w 127"/>
                <a:gd name="T91" fmla="*/ 3 h 133"/>
                <a:gd name="T92" fmla="*/ 80 w 127"/>
                <a:gd name="T93" fmla="*/ 0 h 133"/>
                <a:gd name="T94" fmla="*/ 97 w 127"/>
                <a:gd name="T95" fmla="*/ 3 h 133"/>
                <a:gd name="T96" fmla="*/ 108 w 127"/>
                <a:gd name="T97" fmla="*/ 3 h 133"/>
                <a:gd name="T98" fmla="*/ 125 w 127"/>
                <a:gd name="T99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7" h="133">
                  <a:moveTo>
                    <a:pt x="123" y="9"/>
                  </a:moveTo>
                  <a:lnTo>
                    <a:pt x="123" y="0"/>
                  </a:lnTo>
                  <a:lnTo>
                    <a:pt x="127" y="0"/>
                  </a:lnTo>
                  <a:lnTo>
                    <a:pt x="127" y="9"/>
                  </a:lnTo>
                  <a:lnTo>
                    <a:pt x="123" y="9"/>
                  </a:lnTo>
                  <a:close/>
                  <a:moveTo>
                    <a:pt x="123" y="36"/>
                  </a:moveTo>
                  <a:lnTo>
                    <a:pt x="123" y="21"/>
                  </a:lnTo>
                  <a:lnTo>
                    <a:pt x="127" y="21"/>
                  </a:lnTo>
                  <a:lnTo>
                    <a:pt x="127" y="36"/>
                  </a:lnTo>
                  <a:lnTo>
                    <a:pt x="123" y="36"/>
                  </a:lnTo>
                  <a:close/>
                  <a:moveTo>
                    <a:pt x="123" y="66"/>
                  </a:moveTo>
                  <a:lnTo>
                    <a:pt x="123" y="49"/>
                  </a:lnTo>
                  <a:lnTo>
                    <a:pt x="127" y="49"/>
                  </a:lnTo>
                  <a:lnTo>
                    <a:pt x="127" y="66"/>
                  </a:lnTo>
                  <a:lnTo>
                    <a:pt x="123" y="66"/>
                  </a:lnTo>
                  <a:close/>
                  <a:moveTo>
                    <a:pt x="123" y="92"/>
                  </a:moveTo>
                  <a:lnTo>
                    <a:pt x="123" y="77"/>
                  </a:lnTo>
                  <a:lnTo>
                    <a:pt x="127" y="77"/>
                  </a:lnTo>
                  <a:lnTo>
                    <a:pt x="127" y="92"/>
                  </a:lnTo>
                  <a:lnTo>
                    <a:pt x="123" y="92"/>
                  </a:lnTo>
                  <a:close/>
                  <a:moveTo>
                    <a:pt x="123" y="120"/>
                  </a:moveTo>
                  <a:lnTo>
                    <a:pt x="123" y="104"/>
                  </a:lnTo>
                  <a:lnTo>
                    <a:pt x="127" y="104"/>
                  </a:lnTo>
                  <a:lnTo>
                    <a:pt x="127" y="120"/>
                  </a:lnTo>
                  <a:lnTo>
                    <a:pt x="123" y="120"/>
                  </a:lnTo>
                  <a:close/>
                  <a:moveTo>
                    <a:pt x="108" y="130"/>
                  </a:moveTo>
                  <a:lnTo>
                    <a:pt x="123" y="130"/>
                  </a:lnTo>
                  <a:lnTo>
                    <a:pt x="123" y="133"/>
                  </a:lnTo>
                  <a:lnTo>
                    <a:pt x="108" y="133"/>
                  </a:lnTo>
                  <a:lnTo>
                    <a:pt x="108" y="130"/>
                  </a:lnTo>
                  <a:close/>
                  <a:moveTo>
                    <a:pt x="80" y="130"/>
                  </a:moveTo>
                  <a:lnTo>
                    <a:pt x="97" y="130"/>
                  </a:lnTo>
                  <a:lnTo>
                    <a:pt x="97" y="133"/>
                  </a:lnTo>
                  <a:lnTo>
                    <a:pt x="80" y="133"/>
                  </a:lnTo>
                  <a:lnTo>
                    <a:pt x="80" y="130"/>
                  </a:lnTo>
                  <a:close/>
                  <a:moveTo>
                    <a:pt x="52" y="130"/>
                  </a:moveTo>
                  <a:lnTo>
                    <a:pt x="69" y="130"/>
                  </a:lnTo>
                  <a:lnTo>
                    <a:pt x="69" y="133"/>
                  </a:lnTo>
                  <a:lnTo>
                    <a:pt x="52" y="133"/>
                  </a:lnTo>
                  <a:lnTo>
                    <a:pt x="52" y="130"/>
                  </a:lnTo>
                  <a:close/>
                  <a:moveTo>
                    <a:pt x="26" y="130"/>
                  </a:moveTo>
                  <a:lnTo>
                    <a:pt x="41" y="130"/>
                  </a:lnTo>
                  <a:lnTo>
                    <a:pt x="41" y="133"/>
                  </a:lnTo>
                  <a:lnTo>
                    <a:pt x="26" y="133"/>
                  </a:lnTo>
                  <a:lnTo>
                    <a:pt x="26" y="130"/>
                  </a:lnTo>
                  <a:close/>
                  <a:moveTo>
                    <a:pt x="4" y="127"/>
                  </a:moveTo>
                  <a:lnTo>
                    <a:pt x="4" y="132"/>
                  </a:lnTo>
                  <a:lnTo>
                    <a:pt x="1" y="130"/>
                  </a:lnTo>
                  <a:lnTo>
                    <a:pt x="14" y="130"/>
                  </a:lnTo>
                  <a:lnTo>
                    <a:pt x="14" y="133"/>
                  </a:lnTo>
                  <a:lnTo>
                    <a:pt x="0" y="133"/>
                  </a:lnTo>
                  <a:lnTo>
                    <a:pt x="0" y="127"/>
                  </a:lnTo>
                  <a:lnTo>
                    <a:pt x="4" y="127"/>
                  </a:lnTo>
                  <a:close/>
                  <a:moveTo>
                    <a:pt x="4" y="99"/>
                  </a:moveTo>
                  <a:lnTo>
                    <a:pt x="4" y="115"/>
                  </a:lnTo>
                  <a:lnTo>
                    <a:pt x="0" y="115"/>
                  </a:lnTo>
                  <a:lnTo>
                    <a:pt x="0" y="99"/>
                  </a:lnTo>
                  <a:lnTo>
                    <a:pt x="4" y="99"/>
                  </a:lnTo>
                  <a:close/>
                  <a:moveTo>
                    <a:pt x="4" y="72"/>
                  </a:moveTo>
                  <a:lnTo>
                    <a:pt x="4" y="87"/>
                  </a:lnTo>
                  <a:lnTo>
                    <a:pt x="0" y="87"/>
                  </a:lnTo>
                  <a:lnTo>
                    <a:pt x="0" y="72"/>
                  </a:lnTo>
                  <a:lnTo>
                    <a:pt x="4" y="72"/>
                  </a:lnTo>
                  <a:close/>
                  <a:moveTo>
                    <a:pt x="4" y="43"/>
                  </a:moveTo>
                  <a:lnTo>
                    <a:pt x="4" y="59"/>
                  </a:lnTo>
                  <a:lnTo>
                    <a:pt x="0" y="59"/>
                  </a:lnTo>
                  <a:lnTo>
                    <a:pt x="0" y="43"/>
                  </a:lnTo>
                  <a:lnTo>
                    <a:pt x="4" y="43"/>
                  </a:lnTo>
                  <a:close/>
                  <a:moveTo>
                    <a:pt x="4" y="16"/>
                  </a:moveTo>
                  <a:lnTo>
                    <a:pt x="4" y="33"/>
                  </a:lnTo>
                  <a:lnTo>
                    <a:pt x="0" y="33"/>
                  </a:lnTo>
                  <a:lnTo>
                    <a:pt x="0" y="16"/>
                  </a:lnTo>
                  <a:lnTo>
                    <a:pt x="4" y="16"/>
                  </a:lnTo>
                  <a:close/>
                  <a:moveTo>
                    <a:pt x="14" y="3"/>
                  </a:moveTo>
                  <a:lnTo>
                    <a:pt x="1" y="3"/>
                  </a:lnTo>
                  <a:lnTo>
                    <a:pt x="4" y="0"/>
                  </a:lnTo>
                  <a:lnTo>
                    <a:pt x="4" y="5"/>
                  </a:lnTo>
                  <a:lnTo>
                    <a:pt x="0" y="5"/>
                  </a:lnTo>
                  <a:lnTo>
                    <a:pt x="0" y="0"/>
                  </a:lnTo>
                  <a:lnTo>
                    <a:pt x="14" y="0"/>
                  </a:lnTo>
                  <a:lnTo>
                    <a:pt x="14" y="3"/>
                  </a:lnTo>
                  <a:close/>
                  <a:moveTo>
                    <a:pt x="42" y="3"/>
                  </a:moveTo>
                  <a:lnTo>
                    <a:pt x="26" y="3"/>
                  </a:lnTo>
                  <a:lnTo>
                    <a:pt x="26" y="0"/>
                  </a:lnTo>
                  <a:lnTo>
                    <a:pt x="42" y="0"/>
                  </a:lnTo>
                  <a:lnTo>
                    <a:pt x="42" y="3"/>
                  </a:lnTo>
                  <a:close/>
                  <a:moveTo>
                    <a:pt x="71" y="3"/>
                  </a:moveTo>
                  <a:lnTo>
                    <a:pt x="54" y="3"/>
                  </a:lnTo>
                  <a:lnTo>
                    <a:pt x="54" y="0"/>
                  </a:lnTo>
                  <a:lnTo>
                    <a:pt x="71" y="0"/>
                  </a:lnTo>
                  <a:lnTo>
                    <a:pt x="71" y="3"/>
                  </a:lnTo>
                  <a:close/>
                  <a:moveTo>
                    <a:pt x="97" y="3"/>
                  </a:moveTo>
                  <a:lnTo>
                    <a:pt x="80" y="3"/>
                  </a:lnTo>
                  <a:lnTo>
                    <a:pt x="80" y="0"/>
                  </a:lnTo>
                  <a:lnTo>
                    <a:pt x="97" y="0"/>
                  </a:lnTo>
                  <a:lnTo>
                    <a:pt x="97" y="3"/>
                  </a:lnTo>
                  <a:close/>
                  <a:moveTo>
                    <a:pt x="125" y="3"/>
                  </a:moveTo>
                  <a:lnTo>
                    <a:pt x="108" y="3"/>
                  </a:lnTo>
                  <a:lnTo>
                    <a:pt x="108" y="0"/>
                  </a:lnTo>
                  <a:lnTo>
                    <a:pt x="125" y="0"/>
                  </a:lnTo>
                  <a:lnTo>
                    <a:pt x="125" y="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8" name="Rectangle 797"/>
            <p:cNvSpPr>
              <a:spLocks noChangeArrowheads="1"/>
            </p:cNvSpPr>
            <p:nvPr/>
          </p:nvSpPr>
          <p:spPr bwMode="auto">
            <a:xfrm>
              <a:off x="3059113" y="4035425"/>
              <a:ext cx="520700" cy="2095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69" name="Freeform 798"/>
            <p:cNvSpPr>
              <a:spLocks noEditPoints="1"/>
            </p:cNvSpPr>
            <p:nvPr/>
          </p:nvSpPr>
          <p:spPr bwMode="auto">
            <a:xfrm>
              <a:off x="2916238" y="3863975"/>
              <a:ext cx="152400" cy="312738"/>
            </a:xfrm>
            <a:custGeom>
              <a:avLst/>
              <a:gdLst>
                <a:gd name="T0" fmla="*/ 50 w 96"/>
                <a:gd name="T1" fmla="*/ 151 h 197"/>
                <a:gd name="T2" fmla="*/ 96 w 96"/>
                <a:gd name="T3" fmla="*/ 174 h 197"/>
                <a:gd name="T4" fmla="*/ 50 w 96"/>
                <a:gd name="T5" fmla="*/ 197 h 197"/>
                <a:gd name="T6" fmla="*/ 50 w 96"/>
                <a:gd name="T7" fmla="*/ 151 h 197"/>
                <a:gd name="T8" fmla="*/ 15 w 96"/>
                <a:gd name="T9" fmla="*/ 0 h 197"/>
                <a:gd name="T10" fmla="*/ 15 w 96"/>
                <a:gd name="T11" fmla="*/ 174 h 197"/>
                <a:gd name="T12" fmla="*/ 7 w 96"/>
                <a:gd name="T13" fmla="*/ 165 h 197"/>
                <a:gd name="T14" fmla="*/ 58 w 96"/>
                <a:gd name="T15" fmla="*/ 165 h 197"/>
                <a:gd name="T16" fmla="*/ 58 w 96"/>
                <a:gd name="T17" fmla="*/ 180 h 197"/>
                <a:gd name="T18" fmla="*/ 0 w 96"/>
                <a:gd name="T19" fmla="*/ 180 h 197"/>
                <a:gd name="T20" fmla="*/ 0 w 96"/>
                <a:gd name="T21" fmla="*/ 0 h 197"/>
                <a:gd name="T22" fmla="*/ 15 w 96"/>
                <a:gd name="T23" fmla="*/ 0 h 1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6" h="197">
                  <a:moveTo>
                    <a:pt x="50" y="151"/>
                  </a:moveTo>
                  <a:lnTo>
                    <a:pt x="96" y="174"/>
                  </a:lnTo>
                  <a:lnTo>
                    <a:pt x="50" y="197"/>
                  </a:lnTo>
                  <a:lnTo>
                    <a:pt x="50" y="151"/>
                  </a:lnTo>
                  <a:close/>
                  <a:moveTo>
                    <a:pt x="15" y="0"/>
                  </a:moveTo>
                  <a:lnTo>
                    <a:pt x="15" y="174"/>
                  </a:lnTo>
                  <a:lnTo>
                    <a:pt x="7" y="165"/>
                  </a:lnTo>
                  <a:lnTo>
                    <a:pt x="58" y="165"/>
                  </a:lnTo>
                  <a:lnTo>
                    <a:pt x="58" y="180"/>
                  </a:lnTo>
                  <a:lnTo>
                    <a:pt x="0" y="180"/>
                  </a:lnTo>
                  <a:lnTo>
                    <a:pt x="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0" name="Freeform 799"/>
            <p:cNvSpPr>
              <a:spLocks noEditPoints="1"/>
            </p:cNvSpPr>
            <p:nvPr/>
          </p:nvSpPr>
          <p:spPr bwMode="auto">
            <a:xfrm>
              <a:off x="3579813" y="3867150"/>
              <a:ext cx="153987" cy="309563"/>
            </a:xfrm>
            <a:custGeom>
              <a:avLst/>
              <a:gdLst>
                <a:gd name="T0" fmla="*/ 48 w 97"/>
                <a:gd name="T1" fmla="*/ 195 h 195"/>
                <a:gd name="T2" fmla="*/ 0 w 97"/>
                <a:gd name="T3" fmla="*/ 172 h 195"/>
                <a:gd name="T4" fmla="*/ 48 w 97"/>
                <a:gd name="T5" fmla="*/ 149 h 195"/>
                <a:gd name="T6" fmla="*/ 48 w 97"/>
                <a:gd name="T7" fmla="*/ 195 h 195"/>
                <a:gd name="T8" fmla="*/ 97 w 97"/>
                <a:gd name="T9" fmla="*/ 0 h 195"/>
                <a:gd name="T10" fmla="*/ 97 w 97"/>
                <a:gd name="T11" fmla="*/ 178 h 195"/>
                <a:gd name="T12" fmla="*/ 40 w 97"/>
                <a:gd name="T13" fmla="*/ 178 h 195"/>
                <a:gd name="T14" fmla="*/ 40 w 97"/>
                <a:gd name="T15" fmla="*/ 163 h 195"/>
                <a:gd name="T16" fmla="*/ 89 w 97"/>
                <a:gd name="T17" fmla="*/ 163 h 195"/>
                <a:gd name="T18" fmla="*/ 81 w 97"/>
                <a:gd name="T19" fmla="*/ 172 h 195"/>
                <a:gd name="T20" fmla="*/ 81 w 97"/>
                <a:gd name="T21" fmla="*/ 0 h 195"/>
                <a:gd name="T22" fmla="*/ 97 w 97"/>
                <a:gd name="T23" fmla="*/ 0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7" h="195">
                  <a:moveTo>
                    <a:pt x="48" y="195"/>
                  </a:moveTo>
                  <a:lnTo>
                    <a:pt x="0" y="172"/>
                  </a:lnTo>
                  <a:lnTo>
                    <a:pt x="48" y="149"/>
                  </a:lnTo>
                  <a:lnTo>
                    <a:pt x="48" y="195"/>
                  </a:lnTo>
                  <a:close/>
                  <a:moveTo>
                    <a:pt x="97" y="0"/>
                  </a:moveTo>
                  <a:lnTo>
                    <a:pt x="97" y="178"/>
                  </a:lnTo>
                  <a:lnTo>
                    <a:pt x="40" y="178"/>
                  </a:lnTo>
                  <a:lnTo>
                    <a:pt x="40" y="163"/>
                  </a:lnTo>
                  <a:lnTo>
                    <a:pt x="89" y="163"/>
                  </a:lnTo>
                  <a:lnTo>
                    <a:pt x="81" y="172"/>
                  </a:lnTo>
                  <a:lnTo>
                    <a:pt x="81" y="0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1" name="Rectangle 800"/>
            <p:cNvSpPr>
              <a:spLocks noChangeArrowheads="1"/>
            </p:cNvSpPr>
            <p:nvPr/>
          </p:nvSpPr>
          <p:spPr bwMode="auto">
            <a:xfrm>
              <a:off x="5729288" y="4637088"/>
              <a:ext cx="846137" cy="298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2" name="Rectangle 801"/>
            <p:cNvSpPr>
              <a:spLocks noChangeArrowheads="1"/>
            </p:cNvSpPr>
            <p:nvPr/>
          </p:nvSpPr>
          <p:spPr bwMode="auto">
            <a:xfrm>
              <a:off x="5729288" y="4637088"/>
              <a:ext cx="846137" cy="2984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3" name="Rectangle 802"/>
            <p:cNvSpPr>
              <a:spLocks noChangeArrowheads="1"/>
            </p:cNvSpPr>
            <p:nvPr/>
          </p:nvSpPr>
          <p:spPr bwMode="auto">
            <a:xfrm>
              <a:off x="2625725" y="4635500"/>
              <a:ext cx="2947987" cy="549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4" name="Rectangle 803"/>
            <p:cNvSpPr>
              <a:spLocks noChangeArrowheads="1"/>
            </p:cNvSpPr>
            <p:nvPr/>
          </p:nvSpPr>
          <p:spPr bwMode="auto">
            <a:xfrm>
              <a:off x="2625725" y="4635500"/>
              <a:ext cx="2947987" cy="54927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5" name="Rectangle 804"/>
            <p:cNvSpPr>
              <a:spLocks noChangeArrowheads="1"/>
            </p:cNvSpPr>
            <p:nvPr/>
          </p:nvSpPr>
          <p:spPr bwMode="auto">
            <a:xfrm>
              <a:off x="2720975" y="4695825"/>
              <a:ext cx="831850" cy="428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6" name="Rectangle 805"/>
            <p:cNvSpPr>
              <a:spLocks noChangeArrowheads="1"/>
            </p:cNvSpPr>
            <p:nvPr/>
          </p:nvSpPr>
          <p:spPr bwMode="auto">
            <a:xfrm>
              <a:off x="2720975" y="4695825"/>
              <a:ext cx="831850" cy="4286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7" name="Freeform 806"/>
            <p:cNvSpPr>
              <a:spLocks/>
            </p:cNvSpPr>
            <p:nvPr/>
          </p:nvSpPr>
          <p:spPr bwMode="auto">
            <a:xfrm>
              <a:off x="3705225" y="4800600"/>
              <a:ext cx="312737" cy="217488"/>
            </a:xfrm>
            <a:custGeom>
              <a:avLst/>
              <a:gdLst>
                <a:gd name="T0" fmla="*/ 147 w 197"/>
                <a:gd name="T1" fmla="*/ 0 h 137"/>
                <a:gd name="T2" fmla="*/ 147 w 197"/>
                <a:gd name="T3" fmla="*/ 34 h 137"/>
                <a:gd name="T4" fmla="*/ 0 w 197"/>
                <a:gd name="T5" fmla="*/ 34 h 137"/>
                <a:gd name="T6" fmla="*/ 0 w 197"/>
                <a:gd name="T7" fmla="*/ 104 h 137"/>
                <a:gd name="T8" fmla="*/ 147 w 197"/>
                <a:gd name="T9" fmla="*/ 104 h 137"/>
                <a:gd name="T10" fmla="*/ 147 w 197"/>
                <a:gd name="T11" fmla="*/ 137 h 137"/>
                <a:gd name="T12" fmla="*/ 197 w 197"/>
                <a:gd name="T13" fmla="*/ 69 h 137"/>
                <a:gd name="T14" fmla="*/ 147 w 197"/>
                <a:gd name="T1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7" h="137">
                  <a:moveTo>
                    <a:pt x="147" y="0"/>
                  </a:moveTo>
                  <a:lnTo>
                    <a:pt x="147" y="34"/>
                  </a:lnTo>
                  <a:lnTo>
                    <a:pt x="0" y="34"/>
                  </a:lnTo>
                  <a:lnTo>
                    <a:pt x="0" y="104"/>
                  </a:lnTo>
                  <a:lnTo>
                    <a:pt x="147" y="104"/>
                  </a:lnTo>
                  <a:lnTo>
                    <a:pt x="147" y="137"/>
                  </a:lnTo>
                  <a:lnTo>
                    <a:pt x="197" y="69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8" name="Freeform 807"/>
            <p:cNvSpPr>
              <a:spLocks/>
            </p:cNvSpPr>
            <p:nvPr/>
          </p:nvSpPr>
          <p:spPr bwMode="auto">
            <a:xfrm>
              <a:off x="3705225" y="4800600"/>
              <a:ext cx="312737" cy="217488"/>
            </a:xfrm>
            <a:custGeom>
              <a:avLst/>
              <a:gdLst>
                <a:gd name="T0" fmla="*/ 147 w 197"/>
                <a:gd name="T1" fmla="*/ 0 h 137"/>
                <a:gd name="T2" fmla="*/ 147 w 197"/>
                <a:gd name="T3" fmla="*/ 34 h 137"/>
                <a:gd name="T4" fmla="*/ 0 w 197"/>
                <a:gd name="T5" fmla="*/ 34 h 137"/>
                <a:gd name="T6" fmla="*/ 0 w 197"/>
                <a:gd name="T7" fmla="*/ 104 h 137"/>
                <a:gd name="T8" fmla="*/ 147 w 197"/>
                <a:gd name="T9" fmla="*/ 104 h 137"/>
                <a:gd name="T10" fmla="*/ 147 w 197"/>
                <a:gd name="T11" fmla="*/ 137 h 137"/>
                <a:gd name="T12" fmla="*/ 197 w 197"/>
                <a:gd name="T13" fmla="*/ 69 h 137"/>
                <a:gd name="T14" fmla="*/ 147 w 197"/>
                <a:gd name="T1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7" h="137">
                  <a:moveTo>
                    <a:pt x="147" y="0"/>
                  </a:moveTo>
                  <a:lnTo>
                    <a:pt x="147" y="34"/>
                  </a:lnTo>
                  <a:lnTo>
                    <a:pt x="0" y="34"/>
                  </a:lnTo>
                  <a:lnTo>
                    <a:pt x="0" y="104"/>
                  </a:lnTo>
                  <a:lnTo>
                    <a:pt x="147" y="104"/>
                  </a:lnTo>
                  <a:lnTo>
                    <a:pt x="147" y="137"/>
                  </a:lnTo>
                  <a:lnTo>
                    <a:pt x="197" y="69"/>
                  </a:lnTo>
                  <a:lnTo>
                    <a:pt x="147" y="0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79" name="Rectangle 808"/>
            <p:cNvSpPr>
              <a:spLocks noChangeArrowheads="1"/>
            </p:cNvSpPr>
            <p:nvPr/>
          </p:nvSpPr>
          <p:spPr bwMode="auto">
            <a:xfrm>
              <a:off x="4630738" y="4695825"/>
              <a:ext cx="833437" cy="431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0" name="Rectangle 809"/>
            <p:cNvSpPr>
              <a:spLocks noChangeArrowheads="1"/>
            </p:cNvSpPr>
            <p:nvPr/>
          </p:nvSpPr>
          <p:spPr bwMode="auto">
            <a:xfrm>
              <a:off x="4630738" y="4695825"/>
              <a:ext cx="833437" cy="43180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1" name="Freeform 810"/>
            <p:cNvSpPr>
              <a:spLocks/>
            </p:cNvSpPr>
            <p:nvPr/>
          </p:nvSpPr>
          <p:spPr bwMode="auto">
            <a:xfrm>
              <a:off x="4168775" y="4800600"/>
              <a:ext cx="312737" cy="217488"/>
            </a:xfrm>
            <a:custGeom>
              <a:avLst/>
              <a:gdLst>
                <a:gd name="T0" fmla="*/ 48 w 197"/>
                <a:gd name="T1" fmla="*/ 0 h 137"/>
                <a:gd name="T2" fmla="*/ 48 w 197"/>
                <a:gd name="T3" fmla="*/ 34 h 137"/>
                <a:gd name="T4" fmla="*/ 197 w 197"/>
                <a:gd name="T5" fmla="*/ 34 h 137"/>
                <a:gd name="T6" fmla="*/ 197 w 197"/>
                <a:gd name="T7" fmla="*/ 104 h 137"/>
                <a:gd name="T8" fmla="*/ 48 w 197"/>
                <a:gd name="T9" fmla="*/ 104 h 137"/>
                <a:gd name="T10" fmla="*/ 48 w 197"/>
                <a:gd name="T11" fmla="*/ 137 h 137"/>
                <a:gd name="T12" fmla="*/ 0 w 197"/>
                <a:gd name="T13" fmla="*/ 69 h 137"/>
                <a:gd name="T14" fmla="*/ 48 w 197"/>
                <a:gd name="T1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7" h="137">
                  <a:moveTo>
                    <a:pt x="48" y="0"/>
                  </a:moveTo>
                  <a:lnTo>
                    <a:pt x="48" y="34"/>
                  </a:lnTo>
                  <a:lnTo>
                    <a:pt x="197" y="34"/>
                  </a:lnTo>
                  <a:lnTo>
                    <a:pt x="197" y="104"/>
                  </a:lnTo>
                  <a:lnTo>
                    <a:pt x="48" y="104"/>
                  </a:lnTo>
                  <a:lnTo>
                    <a:pt x="48" y="137"/>
                  </a:lnTo>
                  <a:lnTo>
                    <a:pt x="0" y="6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2" name="Freeform 811"/>
            <p:cNvSpPr>
              <a:spLocks/>
            </p:cNvSpPr>
            <p:nvPr/>
          </p:nvSpPr>
          <p:spPr bwMode="auto">
            <a:xfrm>
              <a:off x="4168775" y="4800600"/>
              <a:ext cx="312737" cy="217488"/>
            </a:xfrm>
            <a:custGeom>
              <a:avLst/>
              <a:gdLst>
                <a:gd name="T0" fmla="*/ 48 w 197"/>
                <a:gd name="T1" fmla="*/ 0 h 137"/>
                <a:gd name="T2" fmla="*/ 48 w 197"/>
                <a:gd name="T3" fmla="*/ 34 h 137"/>
                <a:gd name="T4" fmla="*/ 197 w 197"/>
                <a:gd name="T5" fmla="*/ 34 h 137"/>
                <a:gd name="T6" fmla="*/ 197 w 197"/>
                <a:gd name="T7" fmla="*/ 104 h 137"/>
                <a:gd name="T8" fmla="*/ 48 w 197"/>
                <a:gd name="T9" fmla="*/ 104 h 137"/>
                <a:gd name="T10" fmla="*/ 48 w 197"/>
                <a:gd name="T11" fmla="*/ 137 h 137"/>
                <a:gd name="T12" fmla="*/ 0 w 197"/>
                <a:gd name="T13" fmla="*/ 69 h 137"/>
                <a:gd name="T14" fmla="*/ 48 w 197"/>
                <a:gd name="T15" fmla="*/ 0 h 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7" h="137">
                  <a:moveTo>
                    <a:pt x="48" y="0"/>
                  </a:moveTo>
                  <a:lnTo>
                    <a:pt x="48" y="34"/>
                  </a:lnTo>
                  <a:lnTo>
                    <a:pt x="197" y="34"/>
                  </a:lnTo>
                  <a:lnTo>
                    <a:pt x="197" y="104"/>
                  </a:lnTo>
                  <a:lnTo>
                    <a:pt x="48" y="104"/>
                  </a:lnTo>
                  <a:lnTo>
                    <a:pt x="48" y="137"/>
                  </a:lnTo>
                  <a:lnTo>
                    <a:pt x="0" y="69"/>
                  </a:lnTo>
                  <a:lnTo>
                    <a:pt x="48" y="0"/>
                  </a:lnTo>
                  <a:close/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3" name="Rectangle 812"/>
            <p:cNvSpPr>
              <a:spLocks noChangeArrowheads="1"/>
            </p:cNvSpPr>
            <p:nvPr/>
          </p:nvSpPr>
          <p:spPr bwMode="auto">
            <a:xfrm>
              <a:off x="2662238" y="5538788"/>
              <a:ext cx="2990850" cy="911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4" name="Rectangle 813"/>
            <p:cNvSpPr>
              <a:spLocks noChangeArrowheads="1"/>
            </p:cNvSpPr>
            <p:nvPr/>
          </p:nvSpPr>
          <p:spPr bwMode="auto">
            <a:xfrm>
              <a:off x="2662238" y="5538788"/>
              <a:ext cx="2990850" cy="911225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5" name="Freeform 814"/>
            <p:cNvSpPr>
              <a:spLocks noEditPoints="1"/>
            </p:cNvSpPr>
            <p:nvPr/>
          </p:nvSpPr>
          <p:spPr bwMode="auto">
            <a:xfrm>
              <a:off x="2930525" y="5973763"/>
              <a:ext cx="2522537" cy="76200"/>
            </a:xfrm>
            <a:custGeom>
              <a:avLst/>
              <a:gdLst>
                <a:gd name="T0" fmla="*/ 1541 w 1589"/>
                <a:gd name="T1" fmla="*/ 0 h 48"/>
                <a:gd name="T2" fmla="*/ 1589 w 1589"/>
                <a:gd name="T3" fmla="*/ 23 h 48"/>
                <a:gd name="T4" fmla="*/ 1541 w 1589"/>
                <a:gd name="T5" fmla="*/ 48 h 48"/>
                <a:gd name="T6" fmla="*/ 1541 w 1589"/>
                <a:gd name="T7" fmla="*/ 0 h 48"/>
                <a:gd name="T8" fmla="*/ 0 w 1589"/>
                <a:gd name="T9" fmla="*/ 15 h 48"/>
                <a:gd name="T10" fmla="*/ 1550 w 1589"/>
                <a:gd name="T11" fmla="*/ 15 h 48"/>
                <a:gd name="T12" fmla="*/ 1550 w 1589"/>
                <a:gd name="T13" fmla="*/ 31 h 48"/>
                <a:gd name="T14" fmla="*/ 0 w 1589"/>
                <a:gd name="T15" fmla="*/ 31 h 48"/>
                <a:gd name="T16" fmla="*/ 0 w 1589"/>
                <a:gd name="T17" fmla="*/ 15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89" h="48">
                  <a:moveTo>
                    <a:pt x="1541" y="0"/>
                  </a:moveTo>
                  <a:lnTo>
                    <a:pt x="1589" y="23"/>
                  </a:lnTo>
                  <a:lnTo>
                    <a:pt x="1541" y="48"/>
                  </a:lnTo>
                  <a:lnTo>
                    <a:pt x="1541" y="0"/>
                  </a:lnTo>
                  <a:close/>
                  <a:moveTo>
                    <a:pt x="0" y="15"/>
                  </a:moveTo>
                  <a:lnTo>
                    <a:pt x="1550" y="15"/>
                  </a:lnTo>
                  <a:lnTo>
                    <a:pt x="1550" y="31"/>
                  </a:lnTo>
                  <a:lnTo>
                    <a:pt x="0" y="31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6" name="Freeform 815"/>
            <p:cNvSpPr>
              <a:spLocks noEditPoints="1"/>
            </p:cNvSpPr>
            <p:nvPr/>
          </p:nvSpPr>
          <p:spPr bwMode="auto">
            <a:xfrm>
              <a:off x="3455988" y="5614988"/>
              <a:ext cx="239712" cy="371475"/>
            </a:xfrm>
            <a:custGeom>
              <a:avLst/>
              <a:gdLst>
                <a:gd name="T0" fmla="*/ 146 w 151"/>
                <a:gd name="T1" fmla="*/ 200 h 234"/>
                <a:gd name="T2" fmla="*/ 151 w 151"/>
                <a:gd name="T3" fmla="*/ 234 h 234"/>
                <a:gd name="T4" fmla="*/ 119 w 151"/>
                <a:gd name="T5" fmla="*/ 218 h 234"/>
                <a:gd name="T6" fmla="*/ 146 w 151"/>
                <a:gd name="T7" fmla="*/ 200 h 234"/>
                <a:gd name="T8" fmla="*/ 5 w 151"/>
                <a:gd name="T9" fmla="*/ 0 h 234"/>
                <a:gd name="T10" fmla="*/ 137 w 151"/>
                <a:gd name="T11" fmla="*/ 213 h 234"/>
                <a:gd name="T12" fmla="*/ 134 w 151"/>
                <a:gd name="T13" fmla="*/ 214 h 234"/>
                <a:gd name="T14" fmla="*/ 0 w 151"/>
                <a:gd name="T15" fmla="*/ 3 h 234"/>
                <a:gd name="T16" fmla="*/ 5 w 151"/>
                <a:gd name="T1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1" h="234">
                  <a:moveTo>
                    <a:pt x="146" y="200"/>
                  </a:moveTo>
                  <a:lnTo>
                    <a:pt x="151" y="234"/>
                  </a:lnTo>
                  <a:lnTo>
                    <a:pt x="119" y="218"/>
                  </a:lnTo>
                  <a:lnTo>
                    <a:pt x="146" y="200"/>
                  </a:lnTo>
                  <a:close/>
                  <a:moveTo>
                    <a:pt x="5" y="0"/>
                  </a:moveTo>
                  <a:lnTo>
                    <a:pt x="137" y="213"/>
                  </a:lnTo>
                  <a:lnTo>
                    <a:pt x="134" y="214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7" name="Freeform 816"/>
            <p:cNvSpPr>
              <a:spLocks noEditPoints="1"/>
            </p:cNvSpPr>
            <p:nvPr/>
          </p:nvSpPr>
          <p:spPr bwMode="auto">
            <a:xfrm>
              <a:off x="4054475" y="5614988"/>
              <a:ext cx="234950" cy="371475"/>
            </a:xfrm>
            <a:custGeom>
              <a:avLst/>
              <a:gdLst>
                <a:gd name="T0" fmla="*/ 145 w 148"/>
                <a:gd name="T1" fmla="*/ 200 h 234"/>
                <a:gd name="T2" fmla="*/ 148 w 148"/>
                <a:gd name="T3" fmla="*/ 234 h 234"/>
                <a:gd name="T4" fmla="*/ 119 w 148"/>
                <a:gd name="T5" fmla="*/ 218 h 234"/>
                <a:gd name="T6" fmla="*/ 145 w 148"/>
                <a:gd name="T7" fmla="*/ 200 h 234"/>
                <a:gd name="T8" fmla="*/ 5 w 148"/>
                <a:gd name="T9" fmla="*/ 0 h 234"/>
                <a:gd name="T10" fmla="*/ 137 w 148"/>
                <a:gd name="T11" fmla="*/ 213 h 234"/>
                <a:gd name="T12" fmla="*/ 132 w 148"/>
                <a:gd name="T13" fmla="*/ 214 h 234"/>
                <a:gd name="T14" fmla="*/ 0 w 148"/>
                <a:gd name="T15" fmla="*/ 3 h 234"/>
                <a:gd name="T16" fmla="*/ 5 w 148"/>
                <a:gd name="T1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234">
                  <a:moveTo>
                    <a:pt x="145" y="200"/>
                  </a:moveTo>
                  <a:lnTo>
                    <a:pt x="148" y="234"/>
                  </a:lnTo>
                  <a:lnTo>
                    <a:pt x="119" y="218"/>
                  </a:lnTo>
                  <a:lnTo>
                    <a:pt x="145" y="200"/>
                  </a:lnTo>
                  <a:close/>
                  <a:moveTo>
                    <a:pt x="5" y="0"/>
                  </a:moveTo>
                  <a:lnTo>
                    <a:pt x="137" y="213"/>
                  </a:lnTo>
                  <a:lnTo>
                    <a:pt x="132" y="214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8" name="Freeform 817"/>
            <p:cNvSpPr>
              <a:spLocks noEditPoints="1"/>
            </p:cNvSpPr>
            <p:nvPr/>
          </p:nvSpPr>
          <p:spPr bwMode="auto">
            <a:xfrm>
              <a:off x="4651375" y="5614988"/>
              <a:ext cx="238125" cy="371475"/>
            </a:xfrm>
            <a:custGeom>
              <a:avLst/>
              <a:gdLst>
                <a:gd name="T0" fmla="*/ 145 w 150"/>
                <a:gd name="T1" fmla="*/ 200 h 234"/>
                <a:gd name="T2" fmla="*/ 150 w 150"/>
                <a:gd name="T3" fmla="*/ 234 h 234"/>
                <a:gd name="T4" fmla="*/ 119 w 150"/>
                <a:gd name="T5" fmla="*/ 218 h 234"/>
                <a:gd name="T6" fmla="*/ 145 w 150"/>
                <a:gd name="T7" fmla="*/ 200 h 234"/>
                <a:gd name="T8" fmla="*/ 5 w 150"/>
                <a:gd name="T9" fmla="*/ 0 h 234"/>
                <a:gd name="T10" fmla="*/ 137 w 150"/>
                <a:gd name="T11" fmla="*/ 213 h 234"/>
                <a:gd name="T12" fmla="*/ 134 w 150"/>
                <a:gd name="T13" fmla="*/ 214 h 234"/>
                <a:gd name="T14" fmla="*/ 0 w 150"/>
                <a:gd name="T15" fmla="*/ 3 h 234"/>
                <a:gd name="T16" fmla="*/ 5 w 150"/>
                <a:gd name="T17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0" h="234">
                  <a:moveTo>
                    <a:pt x="145" y="200"/>
                  </a:moveTo>
                  <a:lnTo>
                    <a:pt x="150" y="234"/>
                  </a:lnTo>
                  <a:lnTo>
                    <a:pt x="119" y="218"/>
                  </a:lnTo>
                  <a:lnTo>
                    <a:pt x="145" y="200"/>
                  </a:lnTo>
                  <a:close/>
                  <a:moveTo>
                    <a:pt x="5" y="0"/>
                  </a:moveTo>
                  <a:lnTo>
                    <a:pt x="137" y="213"/>
                  </a:lnTo>
                  <a:lnTo>
                    <a:pt x="134" y="214"/>
                  </a:lnTo>
                  <a:lnTo>
                    <a:pt x="0" y="3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89" name="Freeform 818"/>
            <p:cNvSpPr>
              <a:spLocks noEditPoints="1"/>
            </p:cNvSpPr>
            <p:nvPr/>
          </p:nvSpPr>
          <p:spPr bwMode="auto">
            <a:xfrm>
              <a:off x="3724275" y="6026150"/>
              <a:ext cx="234950" cy="371475"/>
            </a:xfrm>
            <a:custGeom>
              <a:avLst/>
              <a:gdLst>
                <a:gd name="T0" fmla="*/ 117 w 148"/>
                <a:gd name="T1" fmla="*/ 18 h 234"/>
                <a:gd name="T2" fmla="*/ 148 w 148"/>
                <a:gd name="T3" fmla="*/ 0 h 234"/>
                <a:gd name="T4" fmla="*/ 143 w 148"/>
                <a:gd name="T5" fmla="*/ 35 h 234"/>
                <a:gd name="T6" fmla="*/ 117 w 148"/>
                <a:gd name="T7" fmla="*/ 18 h 234"/>
                <a:gd name="T8" fmla="*/ 0 w 148"/>
                <a:gd name="T9" fmla="*/ 231 h 234"/>
                <a:gd name="T10" fmla="*/ 132 w 148"/>
                <a:gd name="T11" fmla="*/ 20 h 234"/>
                <a:gd name="T12" fmla="*/ 135 w 148"/>
                <a:gd name="T13" fmla="*/ 23 h 234"/>
                <a:gd name="T14" fmla="*/ 3 w 148"/>
                <a:gd name="T15" fmla="*/ 234 h 234"/>
                <a:gd name="T16" fmla="*/ 0 w 148"/>
                <a:gd name="T17" fmla="*/ 23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8" h="234">
                  <a:moveTo>
                    <a:pt x="117" y="18"/>
                  </a:moveTo>
                  <a:lnTo>
                    <a:pt x="148" y="0"/>
                  </a:lnTo>
                  <a:lnTo>
                    <a:pt x="143" y="35"/>
                  </a:lnTo>
                  <a:lnTo>
                    <a:pt x="117" y="18"/>
                  </a:lnTo>
                  <a:close/>
                  <a:moveTo>
                    <a:pt x="0" y="231"/>
                  </a:moveTo>
                  <a:lnTo>
                    <a:pt x="132" y="20"/>
                  </a:lnTo>
                  <a:lnTo>
                    <a:pt x="135" y="23"/>
                  </a:lnTo>
                  <a:lnTo>
                    <a:pt x="3" y="234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0" name="Freeform 819"/>
            <p:cNvSpPr>
              <a:spLocks noEditPoints="1"/>
            </p:cNvSpPr>
            <p:nvPr/>
          </p:nvSpPr>
          <p:spPr bwMode="auto">
            <a:xfrm>
              <a:off x="4321175" y="6026150"/>
              <a:ext cx="236537" cy="371475"/>
            </a:xfrm>
            <a:custGeom>
              <a:avLst/>
              <a:gdLst>
                <a:gd name="T0" fmla="*/ 117 w 149"/>
                <a:gd name="T1" fmla="*/ 18 h 234"/>
                <a:gd name="T2" fmla="*/ 149 w 149"/>
                <a:gd name="T3" fmla="*/ 0 h 234"/>
                <a:gd name="T4" fmla="*/ 145 w 149"/>
                <a:gd name="T5" fmla="*/ 35 h 234"/>
                <a:gd name="T6" fmla="*/ 117 w 149"/>
                <a:gd name="T7" fmla="*/ 18 h 234"/>
                <a:gd name="T8" fmla="*/ 0 w 149"/>
                <a:gd name="T9" fmla="*/ 231 h 234"/>
                <a:gd name="T10" fmla="*/ 132 w 149"/>
                <a:gd name="T11" fmla="*/ 20 h 234"/>
                <a:gd name="T12" fmla="*/ 137 w 149"/>
                <a:gd name="T13" fmla="*/ 23 h 234"/>
                <a:gd name="T14" fmla="*/ 3 w 149"/>
                <a:gd name="T15" fmla="*/ 234 h 234"/>
                <a:gd name="T16" fmla="*/ 0 w 149"/>
                <a:gd name="T17" fmla="*/ 231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9" h="234">
                  <a:moveTo>
                    <a:pt x="117" y="18"/>
                  </a:moveTo>
                  <a:lnTo>
                    <a:pt x="149" y="0"/>
                  </a:lnTo>
                  <a:lnTo>
                    <a:pt x="145" y="35"/>
                  </a:lnTo>
                  <a:lnTo>
                    <a:pt x="117" y="18"/>
                  </a:lnTo>
                  <a:close/>
                  <a:moveTo>
                    <a:pt x="0" y="231"/>
                  </a:moveTo>
                  <a:lnTo>
                    <a:pt x="132" y="20"/>
                  </a:lnTo>
                  <a:lnTo>
                    <a:pt x="137" y="23"/>
                  </a:lnTo>
                  <a:lnTo>
                    <a:pt x="3" y="234"/>
                  </a:lnTo>
                  <a:lnTo>
                    <a:pt x="0" y="23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1" name="Rectangle 820"/>
            <p:cNvSpPr>
              <a:spLocks noChangeArrowheads="1"/>
            </p:cNvSpPr>
            <p:nvPr/>
          </p:nvSpPr>
          <p:spPr bwMode="auto">
            <a:xfrm>
              <a:off x="4321175" y="2184400"/>
              <a:ext cx="1271587" cy="755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2" name="Rectangle 821"/>
            <p:cNvSpPr>
              <a:spLocks noChangeArrowheads="1"/>
            </p:cNvSpPr>
            <p:nvPr/>
          </p:nvSpPr>
          <p:spPr bwMode="auto">
            <a:xfrm>
              <a:off x="4321175" y="2184400"/>
              <a:ext cx="1271587" cy="7556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3" name="Rectangle 822"/>
            <p:cNvSpPr>
              <a:spLocks noChangeArrowheads="1"/>
            </p:cNvSpPr>
            <p:nvPr/>
          </p:nvSpPr>
          <p:spPr bwMode="auto">
            <a:xfrm>
              <a:off x="4368800" y="2244725"/>
              <a:ext cx="790575" cy="3746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4" name="Rectangle 823"/>
            <p:cNvSpPr>
              <a:spLocks noChangeArrowheads="1"/>
            </p:cNvSpPr>
            <p:nvPr/>
          </p:nvSpPr>
          <p:spPr bwMode="auto">
            <a:xfrm>
              <a:off x="4368800" y="2244725"/>
              <a:ext cx="790575" cy="374650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5" name="Rectangle 824"/>
            <p:cNvSpPr>
              <a:spLocks noChangeArrowheads="1"/>
            </p:cNvSpPr>
            <p:nvPr/>
          </p:nvSpPr>
          <p:spPr bwMode="auto">
            <a:xfrm>
              <a:off x="4706938" y="2401888"/>
              <a:ext cx="841375" cy="45878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6" name="Rectangle 825"/>
            <p:cNvSpPr>
              <a:spLocks noChangeArrowheads="1"/>
            </p:cNvSpPr>
            <p:nvPr/>
          </p:nvSpPr>
          <p:spPr bwMode="auto">
            <a:xfrm>
              <a:off x="4706938" y="2401888"/>
              <a:ext cx="841375" cy="45878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7" name="Rectangle 826"/>
            <p:cNvSpPr>
              <a:spLocks noChangeArrowheads="1"/>
            </p:cNvSpPr>
            <p:nvPr/>
          </p:nvSpPr>
          <p:spPr bwMode="auto">
            <a:xfrm>
              <a:off x="4706938" y="2401888"/>
              <a:ext cx="452437" cy="217488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8" name="Rectangle 827"/>
            <p:cNvSpPr>
              <a:spLocks noChangeArrowheads="1"/>
            </p:cNvSpPr>
            <p:nvPr/>
          </p:nvSpPr>
          <p:spPr bwMode="auto">
            <a:xfrm>
              <a:off x="4706938" y="2401888"/>
              <a:ext cx="452437" cy="21748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99" name="Rectangle 828"/>
            <p:cNvSpPr>
              <a:spLocks noChangeArrowheads="1"/>
            </p:cNvSpPr>
            <p:nvPr/>
          </p:nvSpPr>
          <p:spPr bwMode="auto">
            <a:xfrm>
              <a:off x="4973638" y="5392738"/>
              <a:ext cx="1481136" cy="30003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0" name="Rectangle 829"/>
            <p:cNvSpPr>
              <a:spLocks noChangeArrowheads="1"/>
            </p:cNvSpPr>
            <p:nvPr/>
          </p:nvSpPr>
          <p:spPr bwMode="auto">
            <a:xfrm>
              <a:off x="4973637" y="5392738"/>
              <a:ext cx="1481137" cy="300038"/>
            </a:xfrm>
            <a:prstGeom prst="rect">
              <a:avLst/>
            </a:prstGeom>
            <a:noFill/>
            <a:ln w="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1" name="Line 830"/>
            <p:cNvSpPr>
              <a:spLocks noChangeShapeType="1"/>
            </p:cNvSpPr>
            <p:nvPr/>
          </p:nvSpPr>
          <p:spPr bwMode="auto">
            <a:xfrm>
              <a:off x="3590925" y="2816225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2" name="Line 831"/>
            <p:cNvSpPr>
              <a:spLocks noChangeShapeType="1"/>
            </p:cNvSpPr>
            <p:nvPr/>
          </p:nvSpPr>
          <p:spPr bwMode="auto">
            <a:xfrm>
              <a:off x="3590925" y="2816225"/>
              <a:ext cx="0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3" name="Freeform 832"/>
            <p:cNvSpPr>
              <a:spLocks/>
            </p:cNvSpPr>
            <p:nvPr/>
          </p:nvSpPr>
          <p:spPr bwMode="auto">
            <a:xfrm>
              <a:off x="3479800" y="2212975"/>
              <a:ext cx="449262" cy="293688"/>
            </a:xfrm>
            <a:custGeom>
              <a:avLst/>
              <a:gdLst>
                <a:gd name="T0" fmla="*/ 180 w 283"/>
                <a:gd name="T1" fmla="*/ 154 h 185"/>
                <a:gd name="T2" fmla="*/ 180 w 283"/>
                <a:gd name="T3" fmla="*/ 154 h 185"/>
                <a:gd name="T4" fmla="*/ 195 w 283"/>
                <a:gd name="T5" fmla="*/ 144 h 185"/>
                <a:gd name="T6" fmla="*/ 210 w 283"/>
                <a:gd name="T7" fmla="*/ 134 h 185"/>
                <a:gd name="T8" fmla="*/ 221 w 283"/>
                <a:gd name="T9" fmla="*/ 123 h 185"/>
                <a:gd name="T10" fmla="*/ 233 w 283"/>
                <a:gd name="T11" fmla="*/ 111 h 185"/>
                <a:gd name="T12" fmla="*/ 243 w 283"/>
                <a:gd name="T13" fmla="*/ 98 h 185"/>
                <a:gd name="T14" fmla="*/ 251 w 283"/>
                <a:gd name="T15" fmla="*/ 86 h 185"/>
                <a:gd name="T16" fmla="*/ 264 w 283"/>
                <a:gd name="T17" fmla="*/ 63 h 185"/>
                <a:gd name="T18" fmla="*/ 273 w 283"/>
                <a:gd name="T19" fmla="*/ 43 h 185"/>
                <a:gd name="T20" fmla="*/ 278 w 283"/>
                <a:gd name="T21" fmla="*/ 27 h 185"/>
                <a:gd name="T22" fmla="*/ 283 w 283"/>
                <a:gd name="T23" fmla="*/ 10 h 185"/>
                <a:gd name="T24" fmla="*/ 283 w 283"/>
                <a:gd name="T25" fmla="*/ 10 h 185"/>
                <a:gd name="T26" fmla="*/ 268 w 283"/>
                <a:gd name="T27" fmla="*/ 5 h 185"/>
                <a:gd name="T28" fmla="*/ 251 w 283"/>
                <a:gd name="T29" fmla="*/ 2 h 185"/>
                <a:gd name="T30" fmla="*/ 230 w 283"/>
                <a:gd name="T31" fmla="*/ 0 h 185"/>
                <a:gd name="T32" fmla="*/ 203 w 283"/>
                <a:gd name="T33" fmla="*/ 0 h 185"/>
                <a:gd name="T34" fmla="*/ 188 w 283"/>
                <a:gd name="T35" fmla="*/ 0 h 185"/>
                <a:gd name="T36" fmla="*/ 174 w 283"/>
                <a:gd name="T37" fmla="*/ 4 h 185"/>
                <a:gd name="T38" fmla="*/ 157 w 283"/>
                <a:gd name="T39" fmla="*/ 7 h 185"/>
                <a:gd name="T40" fmla="*/ 141 w 283"/>
                <a:gd name="T41" fmla="*/ 12 h 185"/>
                <a:gd name="T42" fmla="*/ 124 w 283"/>
                <a:gd name="T43" fmla="*/ 19 h 185"/>
                <a:gd name="T44" fmla="*/ 106 w 283"/>
                <a:gd name="T45" fmla="*/ 29 h 185"/>
                <a:gd name="T46" fmla="*/ 106 w 283"/>
                <a:gd name="T47" fmla="*/ 29 h 185"/>
                <a:gd name="T48" fmla="*/ 91 w 283"/>
                <a:gd name="T49" fmla="*/ 37 h 185"/>
                <a:gd name="T50" fmla="*/ 78 w 283"/>
                <a:gd name="T51" fmla="*/ 47 h 185"/>
                <a:gd name="T52" fmla="*/ 65 w 283"/>
                <a:gd name="T53" fmla="*/ 58 h 185"/>
                <a:gd name="T54" fmla="*/ 55 w 283"/>
                <a:gd name="T55" fmla="*/ 70 h 185"/>
                <a:gd name="T56" fmla="*/ 45 w 283"/>
                <a:gd name="T57" fmla="*/ 81 h 185"/>
                <a:gd name="T58" fmla="*/ 37 w 283"/>
                <a:gd name="T59" fmla="*/ 95 h 185"/>
                <a:gd name="T60" fmla="*/ 22 w 283"/>
                <a:gd name="T61" fmla="*/ 118 h 185"/>
                <a:gd name="T62" fmla="*/ 12 w 283"/>
                <a:gd name="T63" fmla="*/ 139 h 185"/>
                <a:gd name="T64" fmla="*/ 5 w 283"/>
                <a:gd name="T65" fmla="*/ 157 h 185"/>
                <a:gd name="T66" fmla="*/ 0 w 283"/>
                <a:gd name="T67" fmla="*/ 174 h 185"/>
                <a:gd name="T68" fmla="*/ 0 w 283"/>
                <a:gd name="T69" fmla="*/ 174 h 185"/>
                <a:gd name="T70" fmla="*/ 15 w 283"/>
                <a:gd name="T71" fmla="*/ 179 h 185"/>
                <a:gd name="T72" fmla="*/ 32 w 283"/>
                <a:gd name="T73" fmla="*/ 182 h 185"/>
                <a:gd name="T74" fmla="*/ 55 w 283"/>
                <a:gd name="T75" fmla="*/ 185 h 185"/>
                <a:gd name="T76" fmla="*/ 81 w 283"/>
                <a:gd name="T77" fmla="*/ 185 h 185"/>
                <a:gd name="T78" fmla="*/ 96 w 283"/>
                <a:gd name="T79" fmla="*/ 184 h 185"/>
                <a:gd name="T80" fmla="*/ 113 w 283"/>
                <a:gd name="T81" fmla="*/ 180 h 185"/>
                <a:gd name="T82" fmla="*/ 129 w 283"/>
                <a:gd name="T83" fmla="*/ 177 h 185"/>
                <a:gd name="T84" fmla="*/ 146 w 283"/>
                <a:gd name="T85" fmla="*/ 170 h 185"/>
                <a:gd name="T86" fmla="*/ 162 w 283"/>
                <a:gd name="T87" fmla="*/ 164 h 185"/>
                <a:gd name="T88" fmla="*/ 180 w 283"/>
                <a:gd name="T89" fmla="*/ 154 h 185"/>
                <a:gd name="T90" fmla="*/ 180 w 283"/>
                <a:gd name="T91" fmla="*/ 154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83" h="185">
                  <a:moveTo>
                    <a:pt x="180" y="154"/>
                  </a:moveTo>
                  <a:lnTo>
                    <a:pt x="180" y="154"/>
                  </a:lnTo>
                  <a:lnTo>
                    <a:pt x="195" y="144"/>
                  </a:lnTo>
                  <a:lnTo>
                    <a:pt x="210" y="134"/>
                  </a:lnTo>
                  <a:lnTo>
                    <a:pt x="221" y="123"/>
                  </a:lnTo>
                  <a:lnTo>
                    <a:pt x="233" y="111"/>
                  </a:lnTo>
                  <a:lnTo>
                    <a:pt x="243" y="98"/>
                  </a:lnTo>
                  <a:lnTo>
                    <a:pt x="251" y="86"/>
                  </a:lnTo>
                  <a:lnTo>
                    <a:pt x="264" y="63"/>
                  </a:lnTo>
                  <a:lnTo>
                    <a:pt x="273" y="43"/>
                  </a:lnTo>
                  <a:lnTo>
                    <a:pt x="278" y="27"/>
                  </a:lnTo>
                  <a:lnTo>
                    <a:pt x="283" y="10"/>
                  </a:lnTo>
                  <a:lnTo>
                    <a:pt x="283" y="10"/>
                  </a:lnTo>
                  <a:lnTo>
                    <a:pt x="268" y="5"/>
                  </a:lnTo>
                  <a:lnTo>
                    <a:pt x="251" y="2"/>
                  </a:lnTo>
                  <a:lnTo>
                    <a:pt x="230" y="0"/>
                  </a:lnTo>
                  <a:lnTo>
                    <a:pt x="203" y="0"/>
                  </a:lnTo>
                  <a:lnTo>
                    <a:pt x="188" y="0"/>
                  </a:lnTo>
                  <a:lnTo>
                    <a:pt x="174" y="4"/>
                  </a:lnTo>
                  <a:lnTo>
                    <a:pt x="157" y="7"/>
                  </a:lnTo>
                  <a:lnTo>
                    <a:pt x="141" y="12"/>
                  </a:lnTo>
                  <a:lnTo>
                    <a:pt x="124" y="19"/>
                  </a:lnTo>
                  <a:lnTo>
                    <a:pt x="106" y="29"/>
                  </a:lnTo>
                  <a:lnTo>
                    <a:pt x="106" y="29"/>
                  </a:lnTo>
                  <a:lnTo>
                    <a:pt x="91" y="37"/>
                  </a:lnTo>
                  <a:lnTo>
                    <a:pt x="78" y="47"/>
                  </a:lnTo>
                  <a:lnTo>
                    <a:pt x="65" y="58"/>
                  </a:lnTo>
                  <a:lnTo>
                    <a:pt x="55" y="70"/>
                  </a:lnTo>
                  <a:lnTo>
                    <a:pt x="45" y="81"/>
                  </a:lnTo>
                  <a:lnTo>
                    <a:pt x="37" y="95"/>
                  </a:lnTo>
                  <a:lnTo>
                    <a:pt x="22" y="118"/>
                  </a:lnTo>
                  <a:lnTo>
                    <a:pt x="12" y="139"/>
                  </a:lnTo>
                  <a:lnTo>
                    <a:pt x="5" y="157"/>
                  </a:lnTo>
                  <a:lnTo>
                    <a:pt x="0" y="174"/>
                  </a:lnTo>
                  <a:lnTo>
                    <a:pt x="0" y="174"/>
                  </a:lnTo>
                  <a:lnTo>
                    <a:pt x="15" y="179"/>
                  </a:lnTo>
                  <a:lnTo>
                    <a:pt x="32" y="182"/>
                  </a:lnTo>
                  <a:lnTo>
                    <a:pt x="55" y="185"/>
                  </a:lnTo>
                  <a:lnTo>
                    <a:pt x="81" y="185"/>
                  </a:lnTo>
                  <a:lnTo>
                    <a:pt x="96" y="184"/>
                  </a:lnTo>
                  <a:lnTo>
                    <a:pt x="113" y="180"/>
                  </a:lnTo>
                  <a:lnTo>
                    <a:pt x="129" y="177"/>
                  </a:lnTo>
                  <a:lnTo>
                    <a:pt x="146" y="170"/>
                  </a:lnTo>
                  <a:lnTo>
                    <a:pt x="162" y="164"/>
                  </a:lnTo>
                  <a:lnTo>
                    <a:pt x="180" y="154"/>
                  </a:lnTo>
                  <a:lnTo>
                    <a:pt x="180" y="154"/>
                  </a:lnTo>
                  <a:close/>
                </a:path>
              </a:pathLst>
            </a:custGeom>
            <a:solidFill>
              <a:srgbClr val="9FC8BB"/>
            </a:solidFill>
            <a:ln w="2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4" name="Freeform 833"/>
            <p:cNvSpPr>
              <a:spLocks/>
            </p:cNvSpPr>
            <p:nvPr/>
          </p:nvSpPr>
          <p:spPr bwMode="auto">
            <a:xfrm>
              <a:off x="3471863" y="2297113"/>
              <a:ext cx="233362" cy="519113"/>
            </a:xfrm>
            <a:custGeom>
              <a:avLst/>
              <a:gdLst>
                <a:gd name="T0" fmla="*/ 147 w 147"/>
                <a:gd name="T1" fmla="*/ 160 h 327"/>
                <a:gd name="T2" fmla="*/ 147 w 147"/>
                <a:gd name="T3" fmla="*/ 160 h 327"/>
                <a:gd name="T4" fmla="*/ 147 w 147"/>
                <a:gd name="T5" fmla="*/ 142 h 327"/>
                <a:gd name="T6" fmla="*/ 144 w 147"/>
                <a:gd name="T7" fmla="*/ 126 h 327"/>
                <a:gd name="T8" fmla="*/ 141 w 147"/>
                <a:gd name="T9" fmla="*/ 109 h 327"/>
                <a:gd name="T10" fmla="*/ 136 w 147"/>
                <a:gd name="T11" fmla="*/ 93 h 327"/>
                <a:gd name="T12" fmla="*/ 131 w 147"/>
                <a:gd name="T13" fmla="*/ 80 h 327"/>
                <a:gd name="T14" fmla="*/ 124 w 147"/>
                <a:gd name="T15" fmla="*/ 66 h 327"/>
                <a:gd name="T16" fmla="*/ 111 w 147"/>
                <a:gd name="T17" fmla="*/ 43 h 327"/>
                <a:gd name="T18" fmla="*/ 98 w 147"/>
                <a:gd name="T19" fmla="*/ 25 h 327"/>
                <a:gd name="T20" fmla="*/ 86 w 147"/>
                <a:gd name="T21" fmla="*/ 12 h 327"/>
                <a:gd name="T22" fmla="*/ 75 w 147"/>
                <a:gd name="T23" fmla="*/ 0 h 327"/>
                <a:gd name="T24" fmla="*/ 75 w 147"/>
                <a:gd name="T25" fmla="*/ 0 h 327"/>
                <a:gd name="T26" fmla="*/ 63 w 147"/>
                <a:gd name="T27" fmla="*/ 12 h 327"/>
                <a:gd name="T28" fmla="*/ 51 w 147"/>
                <a:gd name="T29" fmla="*/ 27 h 327"/>
                <a:gd name="T30" fmla="*/ 38 w 147"/>
                <a:gd name="T31" fmla="*/ 47 h 327"/>
                <a:gd name="T32" fmla="*/ 23 w 147"/>
                <a:gd name="T33" fmla="*/ 70 h 327"/>
                <a:gd name="T34" fmla="*/ 18 w 147"/>
                <a:gd name="T35" fmla="*/ 83 h 327"/>
                <a:gd name="T36" fmla="*/ 12 w 147"/>
                <a:gd name="T37" fmla="*/ 96 h 327"/>
                <a:gd name="T38" fmla="*/ 7 w 147"/>
                <a:gd name="T39" fmla="*/ 111 h 327"/>
                <a:gd name="T40" fmla="*/ 4 w 147"/>
                <a:gd name="T41" fmla="*/ 127 h 327"/>
                <a:gd name="T42" fmla="*/ 2 w 147"/>
                <a:gd name="T43" fmla="*/ 144 h 327"/>
                <a:gd name="T44" fmla="*/ 0 w 147"/>
                <a:gd name="T45" fmla="*/ 160 h 327"/>
                <a:gd name="T46" fmla="*/ 0 w 147"/>
                <a:gd name="T47" fmla="*/ 160 h 327"/>
                <a:gd name="T48" fmla="*/ 2 w 147"/>
                <a:gd name="T49" fmla="*/ 179 h 327"/>
                <a:gd name="T50" fmla="*/ 4 w 147"/>
                <a:gd name="T51" fmla="*/ 195 h 327"/>
                <a:gd name="T52" fmla="*/ 7 w 147"/>
                <a:gd name="T53" fmla="*/ 212 h 327"/>
                <a:gd name="T54" fmla="*/ 12 w 147"/>
                <a:gd name="T55" fmla="*/ 226 h 327"/>
                <a:gd name="T56" fmla="*/ 23 w 147"/>
                <a:gd name="T57" fmla="*/ 254 h 327"/>
                <a:gd name="T58" fmla="*/ 37 w 147"/>
                <a:gd name="T59" fmla="*/ 279 h 327"/>
                <a:gd name="T60" fmla="*/ 51 w 147"/>
                <a:gd name="T61" fmla="*/ 299 h 327"/>
                <a:gd name="T62" fmla="*/ 63 w 147"/>
                <a:gd name="T63" fmla="*/ 314 h 327"/>
                <a:gd name="T64" fmla="*/ 75 w 147"/>
                <a:gd name="T65" fmla="*/ 327 h 327"/>
                <a:gd name="T66" fmla="*/ 75 w 147"/>
                <a:gd name="T67" fmla="*/ 327 h 327"/>
                <a:gd name="T68" fmla="*/ 86 w 147"/>
                <a:gd name="T69" fmla="*/ 316 h 327"/>
                <a:gd name="T70" fmla="*/ 98 w 147"/>
                <a:gd name="T71" fmla="*/ 302 h 327"/>
                <a:gd name="T72" fmla="*/ 111 w 147"/>
                <a:gd name="T73" fmla="*/ 284 h 327"/>
                <a:gd name="T74" fmla="*/ 124 w 147"/>
                <a:gd name="T75" fmla="*/ 261 h 327"/>
                <a:gd name="T76" fmla="*/ 131 w 147"/>
                <a:gd name="T77" fmla="*/ 248 h 327"/>
                <a:gd name="T78" fmla="*/ 136 w 147"/>
                <a:gd name="T79" fmla="*/ 233 h 327"/>
                <a:gd name="T80" fmla="*/ 141 w 147"/>
                <a:gd name="T81" fmla="*/ 217 h 327"/>
                <a:gd name="T82" fmla="*/ 144 w 147"/>
                <a:gd name="T83" fmla="*/ 200 h 327"/>
                <a:gd name="T84" fmla="*/ 147 w 147"/>
                <a:gd name="T85" fmla="*/ 180 h 327"/>
                <a:gd name="T86" fmla="*/ 147 w 147"/>
                <a:gd name="T87" fmla="*/ 160 h 327"/>
                <a:gd name="T88" fmla="*/ 147 w 147"/>
                <a:gd name="T89" fmla="*/ 160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47" h="327">
                  <a:moveTo>
                    <a:pt x="147" y="160"/>
                  </a:moveTo>
                  <a:lnTo>
                    <a:pt x="147" y="160"/>
                  </a:lnTo>
                  <a:lnTo>
                    <a:pt x="147" y="142"/>
                  </a:lnTo>
                  <a:lnTo>
                    <a:pt x="144" y="126"/>
                  </a:lnTo>
                  <a:lnTo>
                    <a:pt x="141" y="109"/>
                  </a:lnTo>
                  <a:lnTo>
                    <a:pt x="136" y="93"/>
                  </a:lnTo>
                  <a:lnTo>
                    <a:pt x="131" y="80"/>
                  </a:lnTo>
                  <a:lnTo>
                    <a:pt x="124" y="66"/>
                  </a:lnTo>
                  <a:lnTo>
                    <a:pt x="111" y="43"/>
                  </a:lnTo>
                  <a:lnTo>
                    <a:pt x="98" y="25"/>
                  </a:lnTo>
                  <a:lnTo>
                    <a:pt x="86" y="12"/>
                  </a:lnTo>
                  <a:lnTo>
                    <a:pt x="75" y="0"/>
                  </a:lnTo>
                  <a:lnTo>
                    <a:pt x="75" y="0"/>
                  </a:lnTo>
                  <a:lnTo>
                    <a:pt x="63" y="12"/>
                  </a:lnTo>
                  <a:lnTo>
                    <a:pt x="51" y="27"/>
                  </a:lnTo>
                  <a:lnTo>
                    <a:pt x="38" y="47"/>
                  </a:lnTo>
                  <a:lnTo>
                    <a:pt x="23" y="70"/>
                  </a:lnTo>
                  <a:lnTo>
                    <a:pt x="18" y="83"/>
                  </a:lnTo>
                  <a:lnTo>
                    <a:pt x="12" y="96"/>
                  </a:lnTo>
                  <a:lnTo>
                    <a:pt x="7" y="111"/>
                  </a:lnTo>
                  <a:lnTo>
                    <a:pt x="4" y="127"/>
                  </a:lnTo>
                  <a:lnTo>
                    <a:pt x="2" y="144"/>
                  </a:lnTo>
                  <a:lnTo>
                    <a:pt x="0" y="160"/>
                  </a:lnTo>
                  <a:lnTo>
                    <a:pt x="0" y="160"/>
                  </a:lnTo>
                  <a:lnTo>
                    <a:pt x="2" y="179"/>
                  </a:lnTo>
                  <a:lnTo>
                    <a:pt x="4" y="195"/>
                  </a:lnTo>
                  <a:lnTo>
                    <a:pt x="7" y="212"/>
                  </a:lnTo>
                  <a:lnTo>
                    <a:pt x="12" y="226"/>
                  </a:lnTo>
                  <a:lnTo>
                    <a:pt x="23" y="254"/>
                  </a:lnTo>
                  <a:lnTo>
                    <a:pt x="37" y="279"/>
                  </a:lnTo>
                  <a:lnTo>
                    <a:pt x="51" y="299"/>
                  </a:lnTo>
                  <a:lnTo>
                    <a:pt x="63" y="314"/>
                  </a:lnTo>
                  <a:lnTo>
                    <a:pt x="75" y="327"/>
                  </a:lnTo>
                  <a:lnTo>
                    <a:pt x="75" y="327"/>
                  </a:lnTo>
                  <a:lnTo>
                    <a:pt x="86" y="316"/>
                  </a:lnTo>
                  <a:lnTo>
                    <a:pt x="98" y="302"/>
                  </a:lnTo>
                  <a:lnTo>
                    <a:pt x="111" y="284"/>
                  </a:lnTo>
                  <a:lnTo>
                    <a:pt x="124" y="261"/>
                  </a:lnTo>
                  <a:lnTo>
                    <a:pt x="131" y="248"/>
                  </a:lnTo>
                  <a:lnTo>
                    <a:pt x="136" y="233"/>
                  </a:lnTo>
                  <a:lnTo>
                    <a:pt x="141" y="217"/>
                  </a:lnTo>
                  <a:lnTo>
                    <a:pt x="144" y="200"/>
                  </a:lnTo>
                  <a:lnTo>
                    <a:pt x="147" y="180"/>
                  </a:lnTo>
                  <a:lnTo>
                    <a:pt x="147" y="160"/>
                  </a:lnTo>
                  <a:lnTo>
                    <a:pt x="147" y="160"/>
                  </a:lnTo>
                  <a:close/>
                </a:path>
              </a:pathLst>
            </a:custGeom>
            <a:solidFill>
              <a:srgbClr val="9FC8BB"/>
            </a:solidFill>
            <a:ln w="2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05" name="Rectangle 834"/>
            <p:cNvSpPr>
              <a:spLocks noChangeArrowheads="1"/>
            </p:cNvSpPr>
            <p:nvPr/>
          </p:nvSpPr>
          <p:spPr bwMode="auto">
            <a:xfrm>
              <a:off x="2487612" y="992188"/>
              <a:ext cx="2200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représenter un phénomène cyclique,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l’absence d’ordre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l’égalité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38" name="Rectangle 867"/>
            <p:cNvSpPr>
              <a:spLocks noChangeArrowheads="1"/>
            </p:cNvSpPr>
            <p:nvPr/>
          </p:nvSpPr>
          <p:spPr bwMode="auto">
            <a:xfrm>
              <a:off x="2487613" y="1499315"/>
              <a:ext cx="20177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figurer l’intersection de deux thèmes,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croisement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plusieurs concepts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79" name="Rectangle 908"/>
            <p:cNvSpPr>
              <a:spLocks noChangeArrowheads="1"/>
            </p:cNvSpPr>
            <p:nvPr/>
          </p:nvSpPr>
          <p:spPr bwMode="auto">
            <a:xfrm>
              <a:off x="2487613" y="3174127"/>
              <a:ext cx="19089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exprimer le rapprochement,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regroupement, la réunion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" name="Rectangle 944"/>
            <p:cNvSpPr>
              <a:spLocks noChangeArrowheads="1"/>
            </p:cNvSpPr>
            <p:nvPr/>
          </p:nvSpPr>
          <p:spPr bwMode="auto">
            <a:xfrm>
              <a:off x="5736431" y="4663203"/>
              <a:ext cx="83899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marquer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l’opposition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" name="Rectangle 956"/>
            <p:cNvSpPr>
              <a:spLocks noChangeArrowheads="1"/>
            </p:cNvSpPr>
            <p:nvPr/>
          </p:nvSpPr>
          <p:spPr bwMode="auto">
            <a:xfrm>
              <a:off x="4986338" y="5419647"/>
              <a:ext cx="14684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représenter une relation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cause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effet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0718023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6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1077" name="ZoneTexte 1076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1078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1079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1081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8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80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RÉALISER UN BON SCHÉMA</a:t>
                </a:r>
              </a:p>
            </p:txBody>
          </p:sp>
        </p:grpSp>
      </p:grpSp>
      <p:sp>
        <p:nvSpPr>
          <p:cNvPr id="1083" name="ZoneTexte 1082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84" name="Text Box 2"/>
          <p:cNvSpPr txBox="1">
            <a:spLocks noChangeArrowheads="1"/>
          </p:cNvSpPr>
          <p:nvPr/>
        </p:nvSpPr>
        <p:spPr bwMode="auto">
          <a:xfrm>
            <a:off x="3203848" y="6503989"/>
            <a:ext cx="273630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D’ASSOCIATION</a:t>
            </a:r>
          </a:p>
        </p:txBody>
      </p:sp>
      <p:grpSp>
        <p:nvGrpSpPr>
          <p:cNvPr id="3" name="Groupe 2"/>
          <p:cNvGrpSpPr/>
          <p:nvPr/>
        </p:nvGrpSpPr>
        <p:grpSpPr>
          <a:xfrm>
            <a:off x="1331640" y="2564904"/>
            <a:ext cx="6466696" cy="1656184"/>
            <a:chOff x="1331640" y="2564904"/>
            <a:chExt cx="6466696" cy="1656184"/>
          </a:xfrm>
        </p:grpSpPr>
        <p:sp>
          <p:nvSpPr>
            <p:cNvPr id="15556" name="AutoShape 1283"/>
            <p:cNvSpPr>
              <a:spLocks noChangeAspect="1" noChangeArrowheads="1" noTextEdit="1"/>
            </p:cNvSpPr>
            <p:nvPr/>
          </p:nvSpPr>
          <p:spPr bwMode="auto">
            <a:xfrm>
              <a:off x="1331640" y="2564904"/>
              <a:ext cx="6374994" cy="16561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57" name="Rectangle 1285"/>
            <p:cNvSpPr>
              <a:spLocks noChangeArrowheads="1"/>
            </p:cNvSpPr>
            <p:nvPr/>
          </p:nvSpPr>
          <p:spPr bwMode="auto">
            <a:xfrm>
              <a:off x="1340403" y="2771573"/>
              <a:ext cx="2541235" cy="6986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58" name="Rectangle 1286"/>
            <p:cNvSpPr>
              <a:spLocks noChangeArrowheads="1"/>
            </p:cNvSpPr>
            <p:nvPr/>
          </p:nvSpPr>
          <p:spPr bwMode="auto">
            <a:xfrm>
              <a:off x="1340403" y="2771574"/>
              <a:ext cx="2541235" cy="69861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59" name="Freeform 1287"/>
            <p:cNvSpPr>
              <a:spLocks/>
            </p:cNvSpPr>
            <p:nvPr/>
          </p:nvSpPr>
          <p:spPr bwMode="auto">
            <a:xfrm>
              <a:off x="3570555" y="3406140"/>
              <a:ext cx="460051" cy="460051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0 w 210"/>
                <a:gd name="T11" fmla="*/ 30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0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0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  <a:gd name="T74" fmla="*/ 106 w 210"/>
                <a:gd name="T7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0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0" name="Freeform 1288"/>
            <p:cNvSpPr>
              <a:spLocks/>
            </p:cNvSpPr>
            <p:nvPr/>
          </p:nvSpPr>
          <p:spPr bwMode="auto">
            <a:xfrm>
              <a:off x="3570555" y="3406140"/>
              <a:ext cx="460051" cy="460051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0 w 210"/>
                <a:gd name="T11" fmla="*/ 30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0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0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0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1" name="Freeform 1289"/>
            <p:cNvSpPr>
              <a:spLocks/>
            </p:cNvSpPr>
            <p:nvPr/>
          </p:nvSpPr>
          <p:spPr bwMode="auto">
            <a:xfrm>
              <a:off x="4416173" y="3366707"/>
              <a:ext cx="512628" cy="481958"/>
            </a:xfrm>
            <a:custGeom>
              <a:avLst/>
              <a:gdLst>
                <a:gd name="T0" fmla="*/ 116 w 234"/>
                <a:gd name="T1" fmla="*/ 0 h 220"/>
                <a:gd name="T2" fmla="*/ 116 w 234"/>
                <a:gd name="T3" fmla="*/ 0 h 220"/>
                <a:gd name="T4" fmla="*/ 92 w 234"/>
                <a:gd name="T5" fmla="*/ 2 h 220"/>
                <a:gd name="T6" fmla="*/ 72 w 234"/>
                <a:gd name="T7" fmla="*/ 8 h 220"/>
                <a:gd name="T8" fmla="*/ 52 w 234"/>
                <a:gd name="T9" fmla="*/ 18 h 220"/>
                <a:gd name="T10" fmla="*/ 34 w 234"/>
                <a:gd name="T11" fmla="*/ 32 h 220"/>
                <a:gd name="T12" fmla="*/ 20 w 234"/>
                <a:gd name="T13" fmla="*/ 48 h 220"/>
                <a:gd name="T14" fmla="*/ 10 w 234"/>
                <a:gd name="T15" fmla="*/ 68 h 220"/>
                <a:gd name="T16" fmla="*/ 2 w 234"/>
                <a:gd name="T17" fmla="*/ 88 h 220"/>
                <a:gd name="T18" fmla="*/ 0 w 234"/>
                <a:gd name="T19" fmla="*/ 100 h 220"/>
                <a:gd name="T20" fmla="*/ 0 w 234"/>
                <a:gd name="T21" fmla="*/ 110 h 220"/>
                <a:gd name="T22" fmla="*/ 0 w 234"/>
                <a:gd name="T23" fmla="*/ 110 h 220"/>
                <a:gd name="T24" fmla="*/ 0 w 234"/>
                <a:gd name="T25" fmla="*/ 122 h 220"/>
                <a:gd name="T26" fmla="*/ 2 w 234"/>
                <a:gd name="T27" fmla="*/ 132 h 220"/>
                <a:gd name="T28" fmla="*/ 10 w 234"/>
                <a:gd name="T29" fmla="*/ 154 h 220"/>
                <a:gd name="T30" fmla="*/ 20 w 234"/>
                <a:gd name="T31" fmla="*/ 172 h 220"/>
                <a:gd name="T32" fmla="*/ 34 w 234"/>
                <a:gd name="T33" fmla="*/ 188 h 220"/>
                <a:gd name="T34" fmla="*/ 52 w 234"/>
                <a:gd name="T35" fmla="*/ 202 h 220"/>
                <a:gd name="T36" fmla="*/ 72 w 234"/>
                <a:gd name="T37" fmla="*/ 212 h 220"/>
                <a:gd name="T38" fmla="*/ 92 w 234"/>
                <a:gd name="T39" fmla="*/ 218 h 220"/>
                <a:gd name="T40" fmla="*/ 116 w 234"/>
                <a:gd name="T41" fmla="*/ 220 h 220"/>
                <a:gd name="T42" fmla="*/ 116 w 234"/>
                <a:gd name="T43" fmla="*/ 220 h 220"/>
                <a:gd name="T44" fmla="*/ 140 w 234"/>
                <a:gd name="T45" fmla="*/ 218 h 220"/>
                <a:gd name="T46" fmla="*/ 162 w 234"/>
                <a:gd name="T47" fmla="*/ 212 h 220"/>
                <a:gd name="T48" fmla="*/ 182 w 234"/>
                <a:gd name="T49" fmla="*/ 202 h 220"/>
                <a:gd name="T50" fmla="*/ 200 w 234"/>
                <a:gd name="T51" fmla="*/ 188 h 220"/>
                <a:gd name="T52" fmla="*/ 214 w 234"/>
                <a:gd name="T53" fmla="*/ 172 h 220"/>
                <a:gd name="T54" fmla="*/ 224 w 234"/>
                <a:gd name="T55" fmla="*/ 154 h 220"/>
                <a:gd name="T56" fmla="*/ 232 w 234"/>
                <a:gd name="T57" fmla="*/ 132 h 220"/>
                <a:gd name="T58" fmla="*/ 232 w 234"/>
                <a:gd name="T59" fmla="*/ 122 h 220"/>
                <a:gd name="T60" fmla="*/ 234 w 234"/>
                <a:gd name="T61" fmla="*/ 110 h 220"/>
                <a:gd name="T62" fmla="*/ 234 w 234"/>
                <a:gd name="T63" fmla="*/ 110 h 220"/>
                <a:gd name="T64" fmla="*/ 232 w 234"/>
                <a:gd name="T65" fmla="*/ 100 h 220"/>
                <a:gd name="T66" fmla="*/ 232 w 234"/>
                <a:gd name="T67" fmla="*/ 88 h 220"/>
                <a:gd name="T68" fmla="*/ 224 w 234"/>
                <a:gd name="T69" fmla="*/ 68 h 220"/>
                <a:gd name="T70" fmla="*/ 214 w 234"/>
                <a:gd name="T71" fmla="*/ 48 h 220"/>
                <a:gd name="T72" fmla="*/ 200 w 234"/>
                <a:gd name="T73" fmla="*/ 32 h 220"/>
                <a:gd name="T74" fmla="*/ 182 w 234"/>
                <a:gd name="T75" fmla="*/ 18 h 220"/>
                <a:gd name="T76" fmla="*/ 162 w 234"/>
                <a:gd name="T77" fmla="*/ 8 h 220"/>
                <a:gd name="T78" fmla="*/ 140 w 234"/>
                <a:gd name="T79" fmla="*/ 2 h 220"/>
                <a:gd name="T80" fmla="*/ 116 w 234"/>
                <a:gd name="T81" fmla="*/ 0 h 220"/>
                <a:gd name="T82" fmla="*/ 116 w 234"/>
                <a:gd name="T8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4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2" y="8"/>
                  </a:lnTo>
                  <a:lnTo>
                    <a:pt x="52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10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2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200" y="188"/>
                  </a:lnTo>
                  <a:lnTo>
                    <a:pt x="214" y="172"/>
                  </a:lnTo>
                  <a:lnTo>
                    <a:pt x="224" y="154"/>
                  </a:lnTo>
                  <a:lnTo>
                    <a:pt x="232" y="132"/>
                  </a:lnTo>
                  <a:lnTo>
                    <a:pt x="232" y="122"/>
                  </a:lnTo>
                  <a:lnTo>
                    <a:pt x="234" y="110"/>
                  </a:lnTo>
                  <a:lnTo>
                    <a:pt x="234" y="110"/>
                  </a:lnTo>
                  <a:lnTo>
                    <a:pt x="232" y="100"/>
                  </a:lnTo>
                  <a:lnTo>
                    <a:pt x="232" y="88"/>
                  </a:lnTo>
                  <a:lnTo>
                    <a:pt x="224" y="68"/>
                  </a:lnTo>
                  <a:lnTo>
                    <a:pt x="214" y="48"/>
                  </a:lnTo>
                  <a:lnTo>
                    <a:pt x="200" y="32"/>
                  </a:lnTo>
                  <a:lnTo>
                    <a:pt x="182" y="18"/>
                  </a:lnTo>
                  <a:lnTo>
                    <a:pt x="162" y="8"/>
                  </a:lnTo>
                  <a:lnTo>
                    <a:pt x="140" y="2"/>
                  </a:lnTo>
                  <a:lnTo>
                    <a:pt x="116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2" name="Freeform 1290"/>
            <p:cNvSpPr>
              <a:spLocks/>
            </p:cNvSpPr>
            <p:nvPr/>
          </p:nvSpPr>
          <p:spPr bwMode="auto">
            <a:xfrm>
              <a:off x="4416173" y="3366707"/>
              <a:ext cx="512628" cy="481958"/>
            </a:xfrm>
            <a:custGeom>
              <a:avLst/>
              <a:gdLst>
                <a:gd name="T0" fmla="*/ 116 w 234"/>
                <a:gd name="T1" fmla="*/ 0 h 220"/>
                <a:gd name="T2" fmla="*/ 116 w 234"/>
                <a:gd name="T3" fmla="*/ 0 h 220"/>
                <a:gd name="T4" fmla="*/ 92 w 234"/>
                <a:gd name="T5" fmla="*/ 2 h 220"/>
                <a:gd name="T6" fmla="*/ 72 w 234"/>
                <a:gd name="T7" fmla="*/ 8 h 220"/>
                <a:gd name="T8" fmla="*/ 52 w 234"/>
                <a:gd name="T9" fmla="*/ 18 h 220"/>
                <a:gd name="T10" fmla="*/ 34 w 234"/>
                <a:gd name="T11" fmla="*/ 32 h 220"/>
                <a:gd name="T12" fmla="*/ 20 w 234"/>
                <a:gd name="T13" fmla="*/ 48 h 220"/>
                <a:gd name="T14" fmla="*/ 10 w 234"/>
                <a:gd name="T15" fmla="*/ 68 h 220"/>
                <a:gd name="T16" fmla="*/ 2 w 234"/>
                <a:gd name="T17" fmla="*/ 88 h 220"/>
                <a:gd name="T18" fmla="*/ 0 w 234"/>
                <a:gd name="T19" fmla="*/ 100 h 220"/>
                <a:gd name="T20" fmla="*/ 0 w 234"/>
                <a:gd name="T21" fmla="*/ 110 h 220"/>
                <a:gd name="T22" fmla="*/ 0 w 234"/>
                <a:gd name="T23" fmla="*/ 110 h 220"/>
                <a:gd name="T24" fmla="*/ 0 w 234"/>
                <a:gd name="T25" fmla="*/ 122 h 220"/>
                <a:gd name="T26" fmla="*/ 2 w 234"/>
                <a:gd name="T27" fmla="*/ 132 h 220"/>
                <a:gd name="T28" fmla="*/ 10 w 234"/>
                <a:gd name="T29" fmla="*/ 154 h 220"/>
                <a:gd name="T30" fmla="*/ 20 w 234"/>
                <a:gd name="T31" fmla="*/ 172 h 220"/>
                <a:gd name="T32" fmla="*/ 34 w 234"/>
                <a:gd name="T33" fmla="*/ 188 h 220"/>
                <a:gd name="T34" fmla="*/ 52 w 234"/>
                <a:gd name="T35" fmla="*/ 202 h 220"/>
                <a:gd name="T36" fmla="*/ 72 w 234"/>
                <a:gd name="T37" fmla="*/ 212 h 220"/>
                <a:gd name="T38" fmla="*/ 92 w 234"/>
                <a:gd name="T39" fmla="*/ 218 h 220"/>
                <a:gd name="T40" fmla="*/ 116 w 234"/>
                <a:gd name="T41" fmla="*/ 220 h 220"/>
                <a:gd name="T42" fmla="*/ 116 w 234"/>
                <a:gd name="T43" fmla="*/ 220 h 220"/>
                <a:gd name="T44" fmla="*/ 140 w 234"/>
                <a:gd name="T45" fmla="*/ 218 h 220"/>
                <a:gd name="T46" fmla="*/ 162 w 234"/>
                <a:gd name="T47" fmla="*/ 212 h 220"/>
                <a:gd name="T48" fmla="*/ 182 w 234"/>
                <a:gd name="T49" fmla="*/ 202 h 220"/>
                <a:gd name="T50" fmla="*/ 200 w 234"/>
                <a:gd name="T51" fmla="*/ 188 h 220"/>
                <a:gd name="T52" fmla="*/ 214 w 234"/>
                <a:gd name="T53" fmla="*/ 172 h 220"/>
                <a:gd name="T54" fmla="*/ 224 w 234"/>
                <a:gd name="T55" fmla="*/ 154 h 220"/>
                <a:gd name="T56" fmla="*/ 232 w 234"/>
                <a:gd name="T57" fmla="*/ 132 h 220"/>
                <a:gd name="T58" fmla="*/ 232 w 234"/>
                <a:gd name="T59" fmla="*/ 122 h 220"/>
                <a:gd name="T60" fmla="*/ 234 w 234"/>
                <a:gd name="T61" fmla="*/ 110 h 220"/>
                <a:gd name="T62" fmla="*/ 234 w 234"/>
                <a:gd name="T63" fmla="*/ 110 h 220"/>
                <a:gd name="T64" fmla="*/ 232 w 234"/>
                <a:gd name="T65" fmla="*/ 100 h 220"/>
                <a:gd name="T66" fmla="*/ 232 w 234"/>
                <a:gd name="T67" fmla="*/ 88 h 220"/>
                <a:gd name="T68" fmla="*/ 224 w 234"/>
                <a:gd name="T69" fmla="*/ 68 h 220"/>
                <a:gd name="T70" fmla="*/ 214 w 234"/>
                <a:gd name="T71" fmla="*/ 48 h 220"/>
                <a:gd name="T72" fmla="*/ 200 w 234"/>
                <a:gd name="T73" fmla="*/ 32 h 220"/>
                <a:gd name="T74" fmla="*/ 182 w 234"/>
                <a:gd name="T75" fmla="*/ 18 h 220"/>
                <a:gd name="T76" fmla="*/ 162 w 234"/>
                <a:gd name="T77" fmla="*/ 8 h 220"/>
                <a:gd name="T78" fmla="*/ 140 w 234"/>
                <a:gd name="T79" fmla="*/ 2 h 220"/>
                <a:gd name="T80" fmla="*/ 116 w 234"/>
                <a:gd name="T8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2" y="8"/>
                  </a:lnTo>
                  <a:lnTo>
                    <a:pt x="52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10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2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200" y="188"/>
                  </a:lnTo>
                  <a:lnTo>
                    <a:pt x="214" y="172"/>
                  </a:lnTo>
                  <a:lnTo>
                    <a:pt x="224" y="154"/>
                  </a:lnTo>
                  <a:lnTo>
                    <a:pt x="232" y="132"/>
                  </a:lnTo>
                  <a:lnTo>
                    <a:pt x="232" y="122"/>
                  </a:lnTo>
                  <a:lnTo>
                    <a:pt x="234" y="110"/>
                  </a:lnTo>
                  <a:lnTo>
                    <a:pt x="234" y="110"/>
                  </a:lnTo>
                  <a:lnTo>
                    <a:pt x="232" y="100"/>
                  </a:lnTo>
                  <a:lnTo>
                    <a:pt x="232" y="88"/>
                  </a:lnTo>
                  <a:lnTo>
                    <a:pt x="224" y="68"/>
                  </a:lnTo>
                  <a:lnTo>
                    <a:pt x="214" y="48"/>
                  </a:lnTo>
                  <a:lnTo>
                    <a:pt x="200" y="32"/>
                  </a:lnTo>
                  <a:lnTo>
                    <a:pt x="182" y="18"/>
                  </a:lnTo>
                  <a:lnTo>
                    <a:pt x="162" y="8"/>
                  </a:lnTo>
                  <a:lnTo>
                    <a:pt x="140" y="2"/>
                  </a:lnTo>
                  <a:lnTo>
                    <a:pt x="1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3" name="Freeform 1291"/>
            <p:cNvSpPr>
              <a:spLocks/>
            </p:cNvSpPr>
            <p:nvPr/>
          </p:nvSpPr>
          <p:spPr bwMode="auto">
            <a:xfrm>
              <a:off x="4766688" y="3546346"/>
              <a:ext cx="512628" cy="486340"/>
            </a:xfrm>
            <a:custGeom>
              <a:avLst/>
              <a:gdLst>
                <a:gd name="T0" fmla="*/ 118 w 234"/>
                <a:gd name="T1" fmla="*/ 0 h 222"/>
                <a:gd name="T2" fmla="*/ 118 w 234"/>
                <a:gd name="T3" fmla="*/ 0 h 222"/>
                <a:gd name="T4" fmla="*/ 94 w 234"/>
                <a:gd name="T5" fmla="*/ 4 h 222"/>
                <a:gd name="T6" fmla="*/ 72 w 234"/>
                <a:gd name="T7" fmla="*/ 10 h 222"/>
                <a:gd name="T8" fmla="*/ 52 w 234"/>
                <a:gd name="T9" fmla="*/ 20 h 222"/>
                <a:gd name="T10" fmla="*/ 34 w 234"/>
                <a:gd name="T11" fmla="*/ 32 h 222"/>
                <a:gd name="T12" fmla="*/ 20 w 234"/>
                <a:gd name="T13" fmla="*/ 50 h 222"/>
                <a:gd name="T14" fmla="*/ 10 w 234"/>
                <a:gd name="T15" fmla="*/ 68 h 222"/>
                <a:gd name="T16" fmla="*/ 2 w 234"/>
                <a:gd name="T17" fmla="*/ 88 h 222"/>
                <a:gd name="T18" fmla="*/ 0 w 234"/>
                <a:gd name="T19" fmla="*/ 98 h 222"/>
                <a:gd name="T20" fmla="*/ 0 w 234"/>
                <a:gd name="T21" fmla="*/ 110 h 222"/>
                <a:gd name="T22" fmla="*/ 0 w 234"/>
                <a:gd name="T23" fmla="*/ 110 h 222"/>
                <a:gd name="T24" fmla="*/ 0 w 234"/>
                <a:gd name="T25" fmla="*/ 122 h 222"/>
                <a:gd name="T26" fmla="*/ 2 w 234"/>
                <a:gd name="T27" fmla="*/ 132 h 222"/>
                <a:gd name="T28" fmla="*/ 10 w 234"/>
                <a:gd name="T29" fmla="*/ 154 h 222"/>
                <a:gd name="T30" fmla="*/ 20 w 234"/>
                <a:gd name="T31" fmla="*/ 172 h 222"/>
                <a:gd name="T32" fmla="*/ 34 w 234"/>
                <a:gd name="T33" fmla="*/ 188 h 222"/>
                <a:gd name="T34" fmla="*/ 52 w 234"/>
                <a:gd name="T35" fmla="*/ 202 h 222"/>
                <a:gd name="T36" fmla="*/ 72 w 234"/>
                <a:gd name="T37" fmla="*/ 212 h 222"/>
                <a:gd name="T38" fmla="*/ 94 w 234"/>
                <a:gd name="T39" fmla="*/ 218 h 222"/>
                <a:gd name="T40" fmla="*/ 118 w 234"/>
                <a:gd name="T41" fmla="*/ 222 h 222"/>
                <a:gd name="T42" fmla="*/ 118 w 234"/>
                <a:gd name="T43" fmla="*/ 222 h 222"/>
                <a:gd name="T44" fmla="*/ 140 w 234"/>
                <a:gd name="T45" fmla="*/ 218 h 222"/>
                <a:gd name="T46" fmla="*/ 162 w 234"/>
                <a:gd name="T47" fmla="*/ 212 h 222"/>
                <a:gd name="T48" fmla="*/ 182 w 234"/>
                <a:gd name="T49" fmla="*/ 202 h 222"/>
                <a:gd name="T50" fmla="*/ 200 w 234"/>
                <a:gd name="T51" fmla="*/ 188 h 222"/>
                <a:gd name="T52" fmla="*/ 214 w 234"/>
                <a:gd name="T53" fmla="*/ 172 h 222"/>
                <a:gd name="T54" fmla="*/ 224 w 234"/>
                <a:gd name="T55" fmla="*/ 154 h 222"/>
                <a:gd name="T56" fmla="*/ 232 w 234"/>
                <a:gd name="T57" fmla="*/ 132 h 222"/>
                <a:gd name="T58" fmla="*/ 232 w 234"/>
                <a:gd name="T59" fmla="*/ 122 h 222"/>
                <a:gd name="T60" fmla="*/ 234 w 234"/>
                <a:gd name="T61" fmla="*/ 110 h 222"/>
                <a:gd name="T62" fmla="*/ 234 w 234"/>
                <a:gd name="T63" fmla="*/ 110 h 222"/>
                <a:gd name="T64" fmla="*/ 232 w 234"/>
                <a:gd name="T65" fmla="*/ 98 h 222"/>
                <a:gd name="T66" fmla="*/ 232 w 234"/>
                <a:gd name="T67" fmla="*/ 88 h 222"/>
                <a:gd name="T68" fmla="*/ 224 w 234"/>
                <a:gd name="T69" fmla="*/ 68 h 222"/>
                <a:gd name="T70" fmla="*/ 214 w 234"/>
                <a:gd name="T71" fmla="*/ 50 h 222"/>
                <a:gd name="T72" fmla="*/ 200 w 234"/>
                <a:gd name="T73" fmla="*/ 32 h 222"/>
                <a:gd name="T74" fmla="*/ 182 w 234"/>
                <a:gd name="T75" fmla="*/ 20 h 222"/>
                <a:gd name="T76" fmla="*/ 162 w 234"/>
                <a:gd name="T77" fmla="*/ 10 h 222"/>
                <a:gd name="T78" fmla="*/ 140 w 234"/>
                <a:gd name="T79" fmla="*/ 4 h 222"/>
                <a:gd name="T80" fmla="*/ 118 w 234"/>
                <a:gd name="T81" fmla="*/ 0 h 222"/>
                <a:gd name="T82" fmla="*/ 118 w 234"/>
                <a:gd name="T8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4" h="222">
                  <a:moveTo>
                    <a:pt x="118" y="0"/>
                  </a:moveTo>
                  <a:lnTo>
                    <a:pt x="118" y="0"/>
                  </a:lnTo>
                  <a:lnTo>
                    <a:pt x="94" y="4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2"/>
                  </a:lnTo>
                  <a:lnTo>
                    <a:pt x="20" y="50"/>
                  </a:lnTo>
                  <a:lnTo>
                    <a:pt x="10" y="68"/>
                  </a:lnTo>
                  <a:lnTo>
                    <a:pt x="2" y="88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10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2" y="212"/>
                  </a:lnTo>
                  <a:lnTo>
                    <a:pt x="94" y="218"/>
                  </a:lnTo>
                  <a:lnTo>
                    <a:pt x="118" y="222"/>
                  </a:lnTo>
                  <a:lnTo>
                    <a:pt x="118" y="222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200" y="188"/>
                  </a:lnTo>
                  <a:lnTo>
                    <a:pt x="214" y="172"/>
                  </a:lnTo>
                  <a:lnTo>
                    <a:pt x="224" y="154"/>
                  </a:lnTo>
                  <a:lnTo>
                    <a:pt x="232" y="132"/>
                  </a:lnTo>
                  <a:lnTo>
                    <a:pt x="232" y="122"/>
                  </a:lnTo>
                  <a:lnTo>
                    <a:pt x="234" y="110"/>
                  </a:lnTo>
                  <a:lnTo>
                    <a:pt x="234" y="110"/>
                  </a:lnTo>
                  <a:lnTo>
                    <a:pt x="232" y="98"/>
                  </a:lnTo>
                  <a:lnTo>
                    <a:pt x="232" y="88"/>
                  </a:lnTo>
                  <a:lnTo>
                    <a:pt x="224" y="68"/>
                  </a:lnTo>
                  <a:lnTo>
                    <a:pt x="214" y="50"/>
                  </a:lnTo>
                  <a:lnTo>
                    <a:pt x="200" y="32"/>
                  </a:lnTo>
                  <a:lnTo>
                    <a:pt x="182" y="20"/>
                  </a:lnTo>
                  <a:lnTo>
                    <a:pt x="162" y="10"/>
                  </a:lnTo>
                  <a:lnTo>
                    <a:pt x="140" y="4"/>
                  </a:lnTo>
                  <a:lnTo>
                    <a:pt x="118" y="0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4" name="Freeform 1292"/>
            <p:cNvSpPr>
              <a:spLocks/>
            </p:cNvSpPr>
            <p:nvPr/>
          </p:nvSpPr>
          <p:spPr bwMode="auto">
            <a:xfrm>
              <a:off x="4766688" y="3546346"/>
              <a:ext cx="512628" cy="486340"/>
            </a:xfrm>
            <a:custGeom>
              <a:avLst/>
              <a:gdLst>
                <a:gd name="T0" fmla="*/ 118 w 234"/>
                <a:gd name="T1" fmla="*/ 0 h 222"/>
                <a:gd name="T2" fmla="*/ 118 w 234"/>
                <a:gd name="T3" fmla="*/ 0 h 222"/>
                <a:gd name="T4" fmla="*/ 94 w 234"/>
                <a:gd name="T5" fmla="*/ 4 h 222"/>
                <a:gd name="T6" fmla="*/ 72 w 234"/>
                <a:gd name="T7" fmla="*/ 10 h 222"/>
                <a:gd name="T8" fmla="*/ 52 w 234"/>
                <a:gd name="T9" fmla="*/ 20 h 222"/>
                <a:gd name="T10" fmla="*/ 34 w 234"/>
                <a:gd name="T11" fmla="*/ 32 h 222"/>
                <a:gd name="T12" fmla="*/ 20 w 234"/>
                <a:gd name="T13" fmla="*/ 50 h 222"/>
                <a:gd name="T14" fmla="*/ 10 w 234"/>
                <a:gd name="T15" fmla="*/ 68 h 222"/>
                <a:gd name="T16" fmla="*/ 2 w 234"/>
                <a:gd name="T17" fmla="*/ 88 h 222"/>
                <a:gd name="T18" fmla="*/ 0 w 234"/>
                <a:gd name="T19" fmla="*/ 98 h 222"/>
                <a:gd name="T20" fmla="*/ 0 w 234"/>
                <a:gd name="T21" fmla="*/ 110 h 222"/>
                <a:gd name="T22" fmla="*/ 0 w 234"/>
                <a:gd name="T23" fmla="*/ 110 h 222"/>
                <a:gd name="T24" fmla="*/ 0 w 234"/>
                <a:gd name="T25" fmla="*/ 122 h 222"/>
                <a:gd name="T26" fmla="*/ 2 w 234"/>
                <a:gd name="T27" fmla="*/ 132 h 222"/>
                <a:gd name="T28" fmla="*/ 10 w 234"/>
                <a:gd name="T29" fmla="*/ 154 h 222"/>
                <a:gd name="T30" fmla="*/ 20 w 234"/>
                <a:gd name="T31" fmla="*/ 172 h 222"/>
                <a:gd name="T32" fmla="*/ 34 w 234"/>
                <a:gd name="T33" fmla="*/ 188 h 222"/>
                <a:gd name="T34" fmla="*/ 52 w 234"/>
                <a:gd name="T35" fmla="*/ 202 h 222"/>
                <a:gd name="T36" fmla="*/ 72 w 234"/>
                <a:gd name="T37" fmla="*/ 212 h 222"/>
                <a:gd name="T38" fmla="*/ 94 w 234"/>
                <a:gd name="T39" fmla="*/ 218 h 222"/>
                <a:gd name="T40" fmla="*/ 118 w 234"/>
                <a:gd name="T41" fmla="*/ 222 h 222"/>
                <a:gd name="T42" fmla="*/ 118 w 234"/>
                <a:gd name="T43" fmla="*/ 222 h 222"/>
                <a:gd name="T44" fmla="*/ 140 w 234"/>
                <a:gd name="T45" fmla="*/ 218 h 222"/>
                <a:gd name="T46" fmla="*/ 162 w 234"/>
                <a:gd name="T47" fmla="*/ 212 h 222"/>
                <a:gd name="T48" fmla="*/ 182 w 234"/>
                <a:gd name="T49" fmla="*/ 202 h 222"/>
                <a:gd name="T50" fmla="*/ 200 w 234"/>
                <a:gd name="T51" fmla="*/ 188 h 222"/>
                <a:gd name="T52" fmla="*/ 214 w 234"/>
                <a:gd name="T53" fmla="*/ 172 h 222"/>
                <a:gd name="T54" fmla="*/ 224 w 234"/>
                <a:gd name="T55" fmla="*/ 154 h 222"/>
                <a:gd name="T56" fmla="*/ 232 w 234"/>
                <a:gd name="T57" fmla="*/ 132 h 222"/>
                <a:gd name="T58" fmla="*/ 232 w 234"/>
                <a:gd name="T59" fmla="*/ 122 h 222"/>
                <a:gd name="T60" fmla="*/ 234 w 234"/>
                <a:gd name="T61" fmla="*/ 110 h 222"/>
                <a:gd name="T62" fmla="*/ 234 w 234"/>
                <a:gd name="T63" fmla="*/ 110 h 222"/>
                <a:gd name="T64" fmla="*/ 232 w 234"/>
                <a:gd name="T65" fmla="*/ 98 h 222"/>
                <a:gd name="T66" fmla="*/ 232 w 234"/>
                <a:gd name="T67" fmla="*/ 88 h 222"/>
                <a:gd name="T68" fmla="*/ 224 w 234"/>
                <a:gd name="T69" fmla="*/ 68 h 222"/>
                <a:gd name="T70" fmla="*/ 214 w 234"/>
                <a:gd name="T71" fmla="*/ 50 h 222"/>
                <a:gd name="T72" fmla="*/ 200 w 234"/>
                <a:gd name="T73" fmla="*/ 32 h 222"/>
                <a:gd name="T74" fmla="*/ 182 w 234"/>
                <a:gd name="T75" fmla="*/ 20 h 222"/>
                <a:gd name="T76" fmla="*/ 162 w 234"/>
                <a:gd name="T77" fmla="*/ 10 h 222"/>
                <a:gd name="T78" fmla="*/ 140 w 234"/>
                <a:gd name="T79" fmla="*/ 4 h 222"/>
                <a:gd name="T80" fmla="*/ 118 w 234"/>
                <a:gd name="T81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4" h="222">
                  <a:moveTo>
                    <a:pt x="118" y="0"/>
                  </a:moveTo>
                  <a:lnTo>
                    <a:pt x="118" y="0"/>
                  </a:lnTo>
                  <a:lnTo>
                    <a:pt x="94" y="4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2"/>
                  </a:lnTo>
                  <a:lnTo>
                    <a:pt x="20" y="50"/>
                  </a:lnTo>
                  <a:lnTo>
                    <a:pt x="10" y="68"/>
                  </a:lnTo>
                  <a:lnTo>
                    <a:pt x="2" y="88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10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2" y="212"/>
                  </a:lnTo>
                  <a:lnTo>
                    <a:pt x="94" y="218"/>
                  </a:lnTo>
                  <a:lnTo>
                    <a:pt x="118" y="222"/>
                  </a:lnTo>
                  <a:lnTo>
                    <a:pt x="118" y="222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200" y="188"/>
                  </a:lnTo>
                  <a:lnTo>
                    <a:pt x="214" y="172"/>
                  </a:lnTo>
                  <a:lnTo>
                    <a:pt x="224" y="154"/>
                  </a:lnTo>
                  <a:lnTo>
                    <a:pt x="232" y="132"/>
                  </a:lnTo>
                  <a:lnTo>
                    <a:pt x="232" y="122"/>
                  </a:lnTo>
                  <a:lnTo>
                    <a:pt x="234" y="110"/>
                  </a:lnTo>
                  <a:lnTo>
                    <a:pt x="234" y="110"/>
                  </a:lnTo>
                  <a:lnTo>
                    <a:pt x="232" y="98"/>
                  </a:lnTo>
                  <a:lnTo>
                    <a:pt x="232" y="88"/>
                  </a:lnTo>
                  <a:lnTo>
                    <a:pt x="224" y="68"/>
                  </a:lnTo>
                  <a:lnTo>
                    <a:pt x="214" y="50"/>
                  </a:lnTo>
                  <a:lnTo>
                    <a:pt x="200" y="32"/>
                  </a:lnTo>
                  <a:lnTo>
                    <a:pt x="182" y="20"/>
                  </a:lnTo>
                  <a:lnTo>
                    <a:pt x="162" y="10"/>
                  </a:lnTo>
                  <a:lnTo>
                    <a:pt x="140" y="4"/>
                  </a:lnTo>
                  <a:lnTo>
                    <a:pt x="1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5" name="Freeform 1293"/>
            <p:cNvSpPr>
              <a:spLocks/>
            </p:cNvSpPr>
            <p:nvPr/>
          </p:nvSpPr>
          <p:spPr bwMode="auto">
            <a:xfrm>
              <a:off x="5117203" y="3730367"/>
              <a:ext cx="508247" cy="481958"/>
            </a:xfrm>
            <a:custGeom>
              <a:avLst/>
              <a:gdLst>
                <a:gd name="T0" fmla="*/ 116 w 232"/>
                <a:gd name="T1" fmla="*/ 0 h 220"/>
                <a:gd name="T2" fmla="*/ 116 w 232"/>
                <a:gd name="T3" fmla="*/ 0 h 220"/>
                <a:gd name="T4" fmla="*/ 92 w 232"/>
                <a:gd name="T5" fmla="*/ 2 h 220"/>
                <a:gd name="T6" fmla="*/ 70 w 232"/>
                <a:gd name="T7" fmla="*/ 8 h 220"/>
                <a:gd name="T8" fmla="*/ 52 w 232"/>
                <a:gd name="T9" fmla="*/ 18 h 220"/>
                <a:gd name="T10" fmla="*/ 34 w 232"/>
                <a:gd name="T11" fmla="*/ 32 h 220"/>
                <a:gd name="T12" fmla="*/ 20 w 232"/>
                <a:gd name="T13" fmla="*/ 48 h 220"/>
                <a:gd name="T14" fmla="*/ 10 w 232"/>
                <a:gd name="T15" fmla="*/ 66 h 220"/>
                <a:gd name="T16" fmla="*/ 2 w 232"/>
                <a:gd name="T17" fmla="*/ 88 h 220"/>
                <a:gd name="T18" fmla="*/ 0 w 232"/>
                <a:gd name="T19" fmla="*/ 98 h 220"/>
                <a:gd name="T20" fmla="*/ 0 w 232"/>
                <a:gd name="T21" fmla="*/ 110 h 220"/>
                <a:gd name="T22" fmla="*/ 0 w 232"/>
                <a:gd name="T23" fmla="*/ 110 h 220"/>
                <a:gd name="T24" fmla="*/ 0 w 232"/>
                <a:gd name="T25" fmla="*/ 120 h 220"/>
                <a:gd name="T26" fmla="*/ 2 w 232"/>
                <a:gd name="T27" fmla="*/ 132 h 220"/>
                <a:gd name="T28" fmla="*/ 10 w 232"/>
                <a:gd name="T29" fmla="*/ 152 h 220"/>
                <a:gd name="T30" fmla="*/ 20 w 232"/>
                <a:gd name="T31" fmla="*/ 172 h 220"/>
                <a:gd name="T32" fmla="*/ 34 w 232"/>
                <a:gd name="T33" fmla="*/ 188 h 220"/>
                <a:gd name="T34" fmla="*/ 52 w 232"/>
                <a:gd name="T35" fmla="*/ 202 h 220"/>
                <a:gd name="T36" fmla="*/ 70 w 232"/>
                <a:gd name="T37" fmla="*/ 212 h 220"/>
                <a:gd name="T38" fmla="*/ 92 w 232"/>
                <a:gd name="T39" fmla="*/ 218 h 220"/>
                <a:gd name="T40" fmla="*/ 116 w 232"/>
                <a:gd name="T41" fmla="*/ 220 h 220"/>
                <a:gd name="T42" fmla="*/ 116 w 232"/>
                <a:gd name="T43" fmla="*/ 220 h 220"/>
                <a:gd name="T44" fmla="*/ 140 w 232"/>
                <a:gd name="T45" fmla="*/ 218 h 220"/>
                <a:gd name="T46" fmla="*/ 162 w 232"/>
                <a:gd name="T47" fmla="*/ 212 h 220"/>
                <a:gd name="T48" fmla="*/ 182 w 232"/>
                <a:gd name="T49" fmla="*/ 202 h 220"/>
                <a:gd name="T50" fmla="*/ 198 w 232"/>
                <a:gd name="T51" fmla="*/ 188 h 220"/>
                <a:gd name="T52" fmla="*/ 212 w 232"/>
                <a:gd name="T53" fmla="*/ 172 h 220"/>
                <a:gd name="T54" fmla="*/ 222 w 232"/>
                <a:gd name="T55" fmla="*/ 152 h 220"/>
                <a:gd name="T56" fmla="*/ 230 w 232"/>
                <a:gd name="T57" fmla="*/ 132 h 220"/>
                <a:gd name="T58" fmla="*/ 232 w 232"/>
                <a:gd name="T59" fmla="*/ 110 h 220"/>
                <a:gd name="T60" fmla="*/ 232 w 232"/>
                <a:gd name="T61" fmla="*/ 110 h 220"/>
                <a:gd name="T62" fmla="*/ 230 w 232"/>
                <a:gd name="T63" fmla="*/ 88 h 220"/>
                <a:gd name="T64" fmla="*/ 222 w 232"/>
                <a:gd name="T65" fmla="*/ 66 h 220"/>
                <a:gd name="T66" fmla="*/ 212 w 232"/>
                <a:gd name="T67" fmla="*/ 48 h 220"/>
                <a:gd name="T68" fmla="*/ 198 w 232"/>
                <a:gd name="T69" fmla="*/ 32 h 220"/>
                <a:gd name="T70" fmla="*/ 182 w 232"/>
                <a:gd name="T71" fmla="*/ 18 h 220"/>
                <a:gd name="T72" fmla="*/ 162 w 232"/>
                <a:gd name="T73" fmla="*/ 8 h 220"/>
                <a:gd name="T74" fmla="*/ 140 w 232"/>
                <a:gd name="T75" fmla="*/ 2 h 220"/>
                <a:gd name="T76" fmla="*/ 116 w 232"/>
                <a:gd name="T77" fmla="*/ 0 h 220"/>
                <a:gd name="T78" fmla="*/ 116 w 232"/>
                <a:gd name="T79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32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0" y="8"/>
                  </a:lnTo>
                  <a:lnTo>
                    <a:pt x="52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8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0"/>
                  </a:lnTo>
                  <a:lnTo>
                    <a:pt x="2" y="132"/>
                  </a:lnTo>
                  <a:lnTo>
                    <a:pt x="10" y="152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0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198" y="188"/>
                  </a:lnTo>
                  <a:lnTo>
                    <a:pt x="212" y="172"/>
                  </a:lnTo>
                  <a:lnTo>
                    <a:pt x="222" y="152"/>
                  </a:lnTo>
                  <a:lnTo>
                    <a:pt x="230" y="132"/>
                  </a:lnTo>
                  <a:lnTo>
                    <a:pt x="232" y="110"/>
                  </a:lnTo>
                  <a:lnTo>
                    <a:pt x="232" y="110"/>
                  </a:lnTo>
                  <a:lnTo>
                    <a:pt x="230" y="88"/>
                  </a:lnTo>
                  <a:lnTo>
                    <a:pt x="222" y="66"/>
                  </a:lnTo>
                  <a:lnTo>
                    <a:pt x="212" y="48"/>
                  </a:lnTo>
                  <a:lnTo>
                    <a:pt x="198" y="32"/>
                  </a:lnTo>
                  <a:lnTo>
                    <a:pt x="182" y="18"/>
                  </a:lnTo>
                  <a:lnTo>
                    <a:pt x="162" y="8"/>
                  </a:lnTo>
                  <a:lnTo>
                    <a:pt x="140" y="2"/>
                  </a:lnTo>
                  <a:lnTo>
                    <a:pt x="116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6" name="Freeform 1294"/>
            <p:cNvSpPr>
              <a:spLocks/>
            </p:cNvSpPr>
            <p:nvPr/>
          </p:nvSpPr>
          <p:spPr bwMode="auto">
            <a:xfrm>
              <a:off x="5117203" y="3730367"/>
              <a:ext cx="508247" cy="481958"/>
            </a:xfrm>
            <a:custGeom>
              <a:avLst/>
              <a:gdLst>
                <a:gd name="T0" fmla="*/ 116 w 232"/>
                <a:gd name="T1" fmla="*/ 0 h 220"/>
                <a:gd name="T2" fmla="*/ 116 w 232"/>
                <a:gd name="T3" fmla="*/ 0 h 220"/>
                <a:gd name="T4" fmla="*/ 92 w 232"/>
                <a:gd name="T5" fmla="*/ 2 h 220"/>
                <a:gd name="T6" fmla="*/ 70 w 232"/>
                <a:gd name="T7" fmla="*/ 8 h 220"/>
                <a:gd name="T8" fmla="*/ 52 w 232"/>
                <a:gd name="T9" fmla="*/ 18 h 220"/>
                <a:gd name="T10" fmla="*/ 34 w 232"/>
                <a:gd name="T11" fmla="*/ 32 h 220"/>
                <a:gd name="T12" fmla="*/ 20 w 232"/>
                <a:gd name="T13" fmla="*/ 48 h 220"/>
                <a:gd name="T14" fmla="*/ 10 w 232"/>
                <a:gd name="T15" fmla="*/ 66 h 220"/>
                <a:gd name="T16" fmla="*/ 2 w 232"/>
                <a:gd name="T17" fmla="*/ 88 h 220"/>
                <a:gd name="T18" fmla="*/ 0 w 232"/>
                <a:gd name="T19" fmla="*/ 98 h 220"/>
                <a:gd name="T20" fmla="*/ 0 w 232"/>
                <a:gd name="T21" fmla="*/ 110 h 220"/>
                <a:gd name="T22" fmla="*/ 0 w 232"/>
                <a:gd name="T23" fmla="*/ 110 h 220"/>
                <a:gd name="T24" fmla="*/ 0 w 232"/>
                <a:gd name="T25" fmla="*/ 120 h 220"/>
                <a:gd name="T26" fmla="*/ 2 w 232"/>
                <a:gd name="T27" fmla="*/ 132 h 220"/>
                <a:gd name="T28" fmla="*/ 10 w 232"/>
                <a:gd name="T29" fmla="*/ 152 h 220"/>
                <a:gd name="T30" fmla="*/ 20 w 232"/>
                <a:gd name="T31" fmla="*/ 172 h 220"/>
                <a:gd name="T32" fmla="*/ 34 w 232"/>
                <a:gd name="T33" fmla="*/ 188 h 220"/>
                <a:gd name="T34" fmla="*/ 52 w 232"/>
                <a:gd name="T35" fmla="*/ 202 h 220"/>
                <a:gd name="T36" fmla="*/ 70 w 232"/>
                <a:gd name="T37" fmla="*/ 212 h 220"/>
                <a:gd name="T38" fmla="*/ 92 w 232"/>
                <a:gd name="T39" fmla="*/ 218 h 220"/>
                <a:gd name="T40" fmla="*/ 116 w 232"/>
                <a:gd name="T41" fmla="*/ 220 h 220"/>
                <a:gd name="T42" fmla="*/ 116 w 232"/>
                <a:gd name="T43" fmla="*/ 220 h 220"/>
                <a:gd name="T44" fmla="*/ 140 w 232"/>
                <a:gd name="T45" fmla="*/ 218 h 220"/>
                <a:gd name="T46" fmla="*/ 162 w 232"/>
                <a:gd name="T47" fmla="*/ 212 h 220"/>
                <a:gd name="T48" fmla="*/ 182 w 232"/>
                <a:gd name="T49" fmla="*/ 202 h 220"/>
                <a:gd name="T50" fmla="*/ 198 w 232"/>
                <a:gd name="T51" fmla="*/ 188 h 220"/>
                <a:gd name="T52" fmla="*/ 212 w 232"/>
                <a:gd name="T53" fmla="*/ 172 h 220"/>
                <a:gd name="T54" fmla="*/ 222 w 232"/>
                <a:gd name="T55" fmla="*/ 152 h 220"/>
                <a:gd name="T56" fmla="*/ 230 w 232"/>
                <a:gd name="T57" fmla="*/ 132 h 220"/>
                <a:gd name="T58" fmla="*/ 232 w 232"/>
                <a:gd name="T59" fmla="*/ 110 h 220"/>
                <a:gd name="T60" fmla="*/ 232 w 232"/>
                <a:gd name="T61" fmla="*/ 110 h 220"/>
                <a:gd name="T62" fmla="*/ 230 w 232"/>
                <a:gd name="T63" fmla="*/ 88 h 220"/>
                <a:gd name="T64" fmla="*/ 222 w 232"/>
                <a:gd name="T65" fmla="*/ 66 h 220"/>
                <a:gd name="T66" fmla="*/ 212 w 232"/>
                <a:gd name="T67" fmla="*/ 48 h 220"/>
                <a:gd name="T68" fmla="*/ 198 w 232"/>
                <a:gd name="T69" fmla="*/ 32 h 220"/>
                <a:gd name="T70" fmla="*/ 182 w 232"/>
                <a:gd name="T71" fmla="*/ 18 h 220"/>
                <a:gd name="T72" fmla="*/ 162 w 232"/>
                <a:gd name="T73" fmla="*/ 8 h 220"/>
                <a:gd name="T74" fmla="*/ 140 w 232"/>
                <a:gd name="T75" fmla="*/ 2 h 220"/>
                <a:gd name="T76" fmla="*/ 116 w 232"/>
                <a:gd name="T7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32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0" y="8"/>
                  </a:lnTo>
                  <a:lnTo>
                    <a:pt x="52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8"/>
                  </a:lnTo>
                  <a:lnTo>
                    <a:pt x="0" y="9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0"/>
                  </a:lnTo>
                  <a:lnTo>
                    <a:pt x="2" y="132"/>
                  </a:lnTo>
                  <a:lnTo>
                    <a:pt x="10" y="152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2" y="202"/>
                  </a:lnTo>
                  <a:lnTo>
                    <a:pt x="70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40" y="218"/>
                  </a:lnTo>
                  <a:lnTo>
                    <a:pt x="162" y="212"/>
                  </a:lnTo>
                  <a:lnTo>
                    <a:pt x="182" y="202"/>
                  </a:lnTo>
                  <a:lnTo>
                    <a:pt x="198" y="188"/>
                  </a:lnTo>
                  <a:lnTo>
                    <a:pt x="212" y="172"/>
                  </a:lnTo>
                  <a:lnTo>
                    <a:pt x="222" y="152"/>
                  </a:lnTo>
                  <a:lnTo>
                    <a:pt x="230" y="132"/>
                  </a:lnTo>
                  <a:lnTo>
                    <a:pt x="232" y="110"/>
                  </a:lnTo>
                  <a:lnTo>
                    <a:pt x="232" y="110"/>
                  </a:lnTo>
                  <a:lnTo>
                    <a:pt x="230" y="88"/>
                  </a:lnTo>
                  <a:lnTo>
                    <a:pt x="222" y="66"/>
                  </a:lnTo>
                  <a:lnTo>
                    <a:pt x="212" y="48"/>
                  </a:lnTo>
                  <a:lnTo>
                    <a:pt x="198" y="32"/>
                  </a:lnTo>
                  <a:lnTo>
                    <a:pt x="182" y="18"/>
                  </a:lnTo>
                  <a:lnTo>
                    <a:pt x="162" y="8"/>
                  </a:lnTo>
                  <a:lnTo>
                    <a:pt x="140" y="2"/>
                  </a:lnTo>
                  <a:lnTo>
                    <a:pt x="1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7" name="Freeform 1295"/>
            <p:cNvSpPr>
              <a:spLocks/>
            </p:cNvSpPr>
            <p:nvPr/>
          </p:nvSpPr>
          <p:spPr bwMode="auto">
            <a:xfrm>
              <a:off x="6138078" y="3366707"/>
              <a:ext cx="508247" cy="481958"/>
            </a:xfrm>
            <a:custGeom>
              <a:avLst/>
              <a:gdLst>
                <a:gd name="T0" fmla="*/ 116 w 232"/>
                <a:gd name="T1" fmla="*/ 0 h 220"/>
                <a:gd name="T2" fmla="*/ 116 w 232"/>
                <a:gd name="T3" fmla="*/ 0 h 220"/>
                <a:gd name="T4" fmla="*/ 92 w 232"/>
                <a:gd name="T5" fmla="*/ 2 h 220"/>
                <a:gd name="T6" fmla="*/ 70 w 232"/>
                <a:gd name="T7" fmla="*/ 8 h 220"/>
                <a:gd name="T8" fmla="*/ 50 w 232"/>
                <a:gd name="T9" fmla="*/ 18 h 220"/>
                <a:gd name="T10" fmla="*/ 34 w 232"/>
                <a:gd name="T11" fmla="*/ 32 h 220"/>
                <a:gd name="T12" fmla="*/ 20 w 232"/>
                <a:gd name="T13" fmla="*/ 48 h 220"/>
                <a:gd name="T14" fmla="*/ 8 w 232"/>
                <a:gd name="T15" fmla="*/ 68 h 220"/>
                <a:gd name="T16" fmla="*/ 2 w 232"/>
                <a:gd name="T17" fmla="*/ 88 h 220"/>
                <a:gd name="T18" fmla="*/ 0 w 232"/>
                <a:gd name="T19" fmla="*/ 100 h 220"/>
                <a:gd name="T20" fmla="*/ 0 w 232"/>
                <a:gd name="T21" fmla="*/ 110 h 220"/>
                <a:gd name="T22" fmla="*/ 0 w 232"/>
                <a:gd name="T23" fmla="*/ 110 h 220"/>
                <a:gd name="T24" fmla="*/ 0 w 232"/>
                <a:gd name="T25" fmla="*/ 122 h 220"/>
                <a:gd name="T26" fmla="*/ 2 w 232"/>
                <a:gd name="T27" fmla="*/ 132 h 220"/>
                <a:gd name="T28" fmla="*/ 8 w 232"/>
                <a:gd name="T29" fmla="*/ 154 h 220"/>
                <a:gd name="T30" fmla="*/ 20 w 232"/>
                <a:gd name="T31" fmla="*/ 172 h 220"/>
                <a:gd name="T32" fmla="*/ 34 w 232"/>
                <a:gd name="T33" fmla="*/ 188 h 220"/>
                <a:gd name="T34" fmla="*/ 50 w 232"/>
                <a:gd name="T35" fmla="*/ 202 h 220"/>
                <a:gd name="T36" fmla="*/ 70 w 232"/>
                <a:gd name="T37" fmla="*/ 212 h 220"/>
                <a:gd name="T38" fmla="*/ 92 w 232"/>
                <a:gd name="T39" fmla="*/ 218 h 220"/>
                <a:gd name="T40" fmla="*/ 116 w 232"/>
                <a:gd name="T41" fmla="*/ 220 h 220"/>
                <a:gd name="T42" fmla="*/ 116 w 232"/>
                <a:gd name="T43" fmla="*/ 220 h 220"/>
                <a:gd name="T44" fmla="*/ 138 w 232"/>
                <a:gd name="T45" fmla="*/ 218 h 220"/>
                <a:gd name="T46" fmla="*/ 160 w 232"/>
                <a:gd name="T47" fmla="*/ 212 h 220"/>
                <a:gd name="T48" fmla="*/ 180 w 232"/>
                <a:gd name="T49" fmla="*/ 202 h 220"/>
                <a:gd name="T50" fmla="*/ 198 w 232"/>
                <a:gd name="T51" fmla="*/ 188 h 220"/>
                <a:gd name="T52" fmla="*/ 212 w 232"/>
                <a:gd name="T53" fmla="*/ 172 h 220"/>
                <a:gd name="T54" fmla="*/ 224 w 232"/>
                <a:gd name="T55" fmla="*/ 154 h 220"/>
                <a:gd name="T56" fmla="*/ 230 w 232"/>
                <a:gd name="T57" fmla="*/ 132 h 220"/>
                <a:gd name="T58" fmla="*/ 232 w 232"/>
                <a:gd name="T59" fmla="*/ 122 h 220"/>
                <a:gd name="T60" fmla="*/ 232 w 232"/>
                <a:gd name="T61" fmla="*/ 110 h 220"/>
                <a:gd name="T62" fmla="*/ 232 w 232"/>
                <a:gd name="T63" fmla="*/ 110 h 220"/>
                <a:gd name="T64" fmla="*/ 232 w 232"/>
                <a:gd name="T65" fmla="*/ 100 h 220"/>
                <a:gd name="T66" fmla="*/ 230 w 232"/>
                <a:gd name="T67" fmla="*/ 88 h 220"/>
                <a:gd name="T68" fmla="*/ 224 w 232"/>
                <a:gd name="T69" fmla="*/ 68 h 220"/>
                <a:gd name="T70" fmla="*/ 212 w 232"/>
                <a:gd name="T71" fmla="*/ 48 h 220"/>
                <a:gd name="T72" fmla="*/ 198 w 232"/>
                <a:gd name="T73" fmla="*/ 32 h 220"/>
                <a:gd name="T74" fmla="*/ 180 w 232"/>
                <a:gd name="T75" fmla="*/ 18 h 220"/>
                <a:gd name="T76" fmla="*/ 160 w 232"/>
                <a:gd name="T77" fmla="*/ 8 h 220"/>
                <a:gd name="T78" fmla="*/ 138 w 232"/>
                <a:gd name="T79" fmla="*/ 2 h 220"/>
                <a:gd name="T80" fmla="*/ 116 w 232"/>
                <a:gd name="T81" fmla="*/ 0 h 220"/>
                <a:gd name="T82" fmla="*/ 116 w 232"/>
                <a:gd name="T8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2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8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0" y="202"/>
                  </a:lnTo>
                  <a:lnTo>
                    <a:pt x="70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38" y="218"/>
                  </a:lnTo>
                  <a:lnTo>
                    <a:pt x="160" y="212"/>
                  </a:lnTo>
                  <a:lnTo>
                    <a:pt x="180" y="202"/>
                  </a:lnTo>
                  <a:lnTo>
                    <a:pt x="198" y="188"/>
                  </a:lnTo>
                  <a:lnTo>
                    <a:pt x="212" y="172"/>
                  </a:lnTo>
                  <a:lnTo>
                    <a:pt x="224" y="154"/>
                  </a:lnTo>
                  <a:lnTo>
                    <a:pt x="230" y="132"/>
                  </a:lnTo>
                  <a:lnTo>
                    <a:pt x="232" y="122"/>
                  </a:lnTo>
                  <a:lnTo>
                    <a:pt x="232" y="110"/>
                  </a:lnTo>
                  <a:lnTo>
                    <a:pt x="232" y="110"/>
                  </a:lnTo>
                  <a:lnTo>
                    <a:pt x="232" y="100"/>
                  </a:lnTo>
                  <a:lnTo>
                    <a:pt x="230" y="88"/>
                  </a:lnTo>
                  <a:lnTo>
                    <a:pt x="224" y="68"/>
                  </a:lnTo>
                  <a:lnTo>
                    <a:pt x="212" y="48"/>
                  </a:lnTo>
                  <a:lnTo>
                    <a:pt x="198" y="32"/>
                  </a:lnTo>
                  <a:lnTo>
                    <a:pt x="180" y="18"/>
                  </a:lnTo>
                  <a:lnTo>
                    <a:pt x="160" y="8"/>
                  </a:lnTo>
                  <a:lnTo>
                    <a:pt x="138" y="2"/>
                  </a:lnTo>
                  <a:lnTo>
                    <a:pt x="116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8" name="Freeform 1296"/>
            <p:cNvSpPr>
              <a:spLocks/>
            </p:cNvSpPr>
            <p:nvPr/>
          </p:nvSpPr>
          <p:spPr bwMode="auto">
            <a:xfrm>
              <a:off x="6138078" y="3366707"/>
              <a:ext cx="508247" cy="481958"/>
            </a:xfrm>
            <a:custGeom>
              <a:avLst/>
              <a:gdLst>
                <a:gd name="T0" fmla="*/ 116 w 232"/>
                <a:gd name="T1" fmla="*/ 0 h 220"/>
                <a:gd name="T2" fmla="*/ 116 w 232"/>
                <a:gd name="T3" fmla="*/ 0 h 220"/>
                <a:gd name="T4" fmla="*/ 92 w 232"/>
                <a:gd name="T5" fmla="*/ 2 h 220"/>
                <a:gd name="T6" fmla="*/ 70 w 232"/>
                <a:gd name="T7" fmla="*/ 8 h 220"/>
                <a:gd name="T8" fmla="*/ 50 w 232"/>
                <a:gd name="T9" fmla="*/ 18 h 220"/>
                <a:gd name="T10" fmla="*/ 34 w 232"/>
                <a:gd name="T11" fmla="*/ 32 h 220"/>
                <a:gd name="T12" fmla="*/ 20 w 232"/>
                <a:gd name="T13" fmla="*/ 48 h 220"/>
                <a:gd name="T14" fmla="*/ 8 w 232"/>
                <a:gd name="T15" fmla="*/ 68 h 220"/>
                <a:gd name="T16" fmla="*/ 2 w 232"/>
                <a:gd name="T17" fmla="*/ 88 h 220"/>
                <a:gd name="T18" fmla="*/ 0 w 232"/>
                <a:gd name="T19" fmla="*/ 100 h 220"/>
                <a:gd name="T20" fmla="*/ 0 w 232"/>
                <a:gd name="T21" fmla="*/ 110 h 220"/>
                <a:gd name="T22" fmla="*/ 0 w 232"/>
                <a:gd name="T23" fmla="*/ 110 h 220"/>
                <a:gd name="T24" fmla="*/ 0 w 232"/>
                <a:gd name="T25" fmla="*/ 122 h 220"/>
                <a:gd name="T26" fmla="*/ 2 w 232"/>
                <a:gd name="T27" fmla="*/ 132 h 220"/>
                <a:gd name="T28" fmla="*/ 8 w 232"/>
                <a:gd name="T29" fmla="*/ 154 h 220"/>
                <a:gd name="T30" fmla="*/ 20 w 232"/>
                <a:gd name="T31" fmla="*/ 172 h 220"/>
                <a:gd name="T32" fmla="*/ 34 w 232"/>
                <a:gd name="T33" fmla="*/ 188 h 220"/>
                <a:gd name="T34" fmla="*/ 50 w 232"/>
                <a:gd name="T35" fmla="*/ 202 h 220"/>
                <a:gd name="T36" fmla="*/ 70 w 232"/>
                <a:gd name="T37" fmla="*/ 212 h 220"/>
                <a:gd name="T38" fmla="*/ 92 w 232"/>
                <a:gd name="T39" fmla="*/ 218 h 220"/>
                <a:gd name="T40" fmla="*/ 116 w 232"/>
                <a:gd name="T41" fmla="*/ 220 h 220"/>
                <a:gd name="T42" fmla="*/ 116 w 232"/>
                <a:gd name="T43" fmla="*/ 220 h 220"/>
                <a:gd name="T44" fmla="*/ 138 w 232"/>
                <a:gd name="T45" fmla="*/ 218 h 220"/>
                <a:gd name="T46" fmla="*/ 160 w 232"/>
                <a:gd name="T47" fmla="*/ 212 h 220"/>
                <a:gd name="T48" fmla="*/ 180 w 232"/>
                <a:gd name="T49" fmla="*/ 202 h 220"/>
                <a:gd name="T50" fmla="*/ 198 w 232"/>
                <a:gd name="T51" fmla="*/ 188 h 220"/>
                <a:gd name="T52" fmla="*/ 212 w 232"/>
                <a:gd name="T53" fmla="*/ 172 h 220"/>
                <a:gd name="T54" fmla="*/ 224 w 232"/>
                <a:gd name="T55" fmla="*/ 154 h 220"/>
                <a:gd name="T56" fmla="*/ 230 w 232"/>
                <a:gd name="T57" fmla="*/ 132 h 220"/>
                <a:gd name="T58" fmla="*/ 232 w 232"/>
                <a:gd name="T59" fmla="*/ 122 h 220"/>
                <a:gd name="T60" fmla="*/ 232 w 232"/>
                <a:gd name="T61" fmla="*/ 110 h 220"/>
                <a:gd name="T62" fmla="*/ 232 w 232"/>
                <a:gd name="T63" fmla="*/ 110 h 220"/>
                <a:gd name="T64" fmla="*/ 232 w 232"/>
                <a:gd name="T65" fmla="*/ 100 h 220"/>
                <a:gd name="T66" fmla="*/ 230 w 232"/>
                <a:gd name="T67" fmla="*/ 88 h 220"/>
                <a:gd name="T68" fmla="*/ 224 w 232"/>
                <a:gd name="T69" fmla="*/ 68 h 220"/>
                <a:gd name="T70" fmla="*/ 212 w 232"/>
                <a:gd name="T71" fmla="*/ 48 h 220"/>
                <a:gd name="T72" fmla="*/ 198 w 232"/>
                <a:gd name="T73" fmla="*/ 32 h 220"/>
                <a:gd name="T74" fmla="*/ 180 w 232"/>
                <a:gd name="T75" fmla="*/ 18 h 220"/>
                <a:gd name="T76" fmla="*/ 160 w 232"/>
                <a:gd name="T77" fmla="*/ 8 h 220"/>
                <a:gd name="T78" fmla="*/ 138 w 232"/>
                <a:gd name="T79" fmla="*/ 2 h 220"/>
                <a:gd name="T80" fmla="*/ 116 w 232"/>
                <a:gd name="T8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32" h="220">
                  <a:moveTo>
                    <a:pt x="116" y="0"/>
                  </a:moveTo>
                  <a:lnTo>
                    <a:pt x="116" y="0"/>
                  </a:lnTo>
                  <a:lnTo>
                    <a:pt x="92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00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8" y="154"/>
                  </a:lnTo>
                  <a:lnTo>
                    <a:pt x="20" y="172"/>
                  </a:lnTo>
                  <a:lnTo>
                    <a:pt x="34" y="188"/>
                  </a:lnTo>
                  <a:lnTo>
                    <a:pt x="50" y="202"/>
                  </a:lnTo>
                  <a:lnTo>
                    <a:pt x="70" y="212"/>
                  </a:lnTo>
                  <a:lnTo>
                    <a:pt x="92" y="218"/>
                  </a:lnTo>
                  <a:lnTo>
                    <a:pt x="116" y="220"/>
                  </a:lnTo>
                  <a:lnTo>
                    <a:pt x="116" y="220"/>
                  </a:lnTo>
                  <a:lnTo>
                    <a:pt x="138" y="218"/>
                  </a:lnTo>
                  <a:lnTo>
                    <a:pt x="160" y="212"/>
                  </a:lnTo>
                  <a:lnTo>
                    <a:pt x="180" y="202"/>
                  </a:lnTo>
                  <a:lnTo>
                    <a:pt x="198" y="188"/>
                  </a:lnTo>
                  <a:lnTo>
                    <a:pt x="212" y="172"/>
                  </a:lnTo>
                  <a:lnTo>
                    <a:pt x="224" y="154"/>
                  </a:lnTo>
                  <a:lnTo>
                    <a:pt x="230" y="132"/>
                  </a:lnTo>
                  <a:lnTo>
                    <a:pt x="232" y="122"/>
                  </a:lnTo>
                  <a:lnTo>
                    <a:pt x="232" y="110"/>
                  </a:lnTo>
                  <a:lnTo>
                    <a:pt x="232" y="110"/>
                  </a:lnTo>
                  <a:lnTo>
                    <a:pt x="232" y="100"/>
                  </a:lnTo>
                  <a:lnTo>
                    <a:pt x="230" y="88"/>
                  </a:lnTo>
                  <a:lnTo>
                    <a:pt x="224" y="68"/>
                  </a:lnTo>
                  <a:lnTo>
                    <a:pt x="212" y="48"/>
                  </a:lnTo>
                  <a:lnTo>
                    <a:pt x="198" y="32"/>
                  </a:lnTo>
                  <a:lnTo>
                    <a:pt x="180" y="18"/>
                  </a:lnTo>
                  <a:lnTo>
                    <a:pt x="160" y="8"/>
                  </a:lnTo>
                  <a:lnTo>
                    <a:pt x="138" y="2"/>
                  </a:lnTo>
                  <a:lnTo>
                    <a:pt x="1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9" name="Rectangle 1297"/>
            <p:cNvSpPr>
              <a:spLocks noChangeArrowheads="1"/>
            </p:cNvSpPr>
            <p:nvPr/>
          </p:nvSpPr>
          <p:spPr bwMode="auto">
            <a:xfrm>
              <a:off x="6488594" y="3546346"/>
              <a:ext cx="508247" cy="48634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0" name="Rectangle 1298"/>
            <p:cNvSpPr>
              <a:spLocks noChangeArrowheads="1"/>
            </p:cNvSpPr>
            <p:nvPr/>
          </p:nvSpPr>
          <p:spPr bwMode="auto">
            <a:xfrm>
              <a:off x="6488594" y="3546346"/>
              <a:ext cx="508247" cy="4863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1" name="Freeform 1299"/>
            <p:cNvSpPr>
              <a:spLocks/>
            </p:cNvSpPr>
            <p:nvPr/>
          </p:nvSpPr>
          <p:spPr bwMode="auto">
            <a:xfrm>
              <a:off x="6839109" y="3730367"/>
              <a:ext cx="503865" cy="481958"/>
            </a:xfrm>
            <a:custGeom>
              <a:avLst/>
              <a:gdLst>
                <a:gd name="T0" fmla="*/ 58 w 230"/>
                <a:gd name="T1" fmla="*/ 0 h 220"/>
                <a:gd name="T2" fmla="*/ 0 w 230"/>
                <a:gd name="T3" fmla="*/ 110 h 220"/>
                <a:gd name="T4" fmla="*/ 58 w 230"/>
                <a:gd name="T5" fmla="*/ 220 h 220"/>
                <a:gd name="T6" fmla="*/ 174 w 230"/>
                <a:gd name="T7" fmla="*/ 220 h 220"/>
                <a:gd name="T8" fmla="*/ 230 w 230"/>
                <a:gd name="T9" fmla="*/ 110 h 220"/>
                <a:gd name="T10" fmla="*/ 174 w 230"/>
                <a:gd name="T11" fmla="*/ 0 h 220"/>
                <a:gd name="T12" fmla="*/ 58 w 230"/>
                <a:gd name="T1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20">
                  <a:moveTo>
                    <a:pt x="58" y="0"/>
                  </a:moveTo>
                  <a:lnTo>
                    <a:pt x="0" y="110"/>
                  </a:lnTo>
                  <a:lnTo>
                    <a:pt x="58" y="220"/>
                  </a:lnTo>
                  <a:lnTo>
                    <a:pt x="174" y="220"/>
                  </a:lnTo>
                  <a:lnTo>
                    <a:pt x="230" y="110"/>
                  </a:lnTo>
                  <a:lnTo>
                    <a:pt x="174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2" name="Freeform 1300"/>
            <p:cNvSpPr>
              <a:spLocks/>
            </p:cNvSpPr>
            <p:nvPr/>
          </p:nvSpPr>
          <p:spPr bwMode="auto">
            <a:xfrm>
              <a:off x="6839109" y="3730367"/>
              <a:ext cx="503865" cy="481958"/>
            </a:xfrm>
            <a:custGeom>
              <a:avLst/>
              <a:gdLst>
                <a:gd name="T0" fmla="*/ 58 w 230"/>
                <a:gd name="T1" fmla="*/ 0 h 220"/>
                <a:gd name="T2" fmla="*/ 0 w 230"/>
                <a:gd name="T3" fmla="*/ 110 h 220"/>
                <a:gd name="T4" fmla="*/ 58 w 230"/>
                <a:gd name="T5" fmla="*/ 220 h 220"/>
                <a:gd name="T6" fmla="*/ 174 w 230"/>
                <a:gd name="T7" fmla="*/ 220 h 220"/>
                <a:gd name="T8" fmla="*/ 230 w 230"/>
                <a:gd name="T9" fmla="*/ 110 h 220"/>
                <a:gd name="T10" fmla="*/ 174 w 230"/>
                <a:gd name="T11" fmla="*/ 0 h 220"/>
                <a:gd name="T12" fmla="*/ 58 w 230"/>
                <a:gd name="T1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30" h="220">
                  <a:moveTo>
                    <a:pt x="58" y="0"/>
                  </a:moveTo>
                  <a:lnTo>
                    <a:pt x="0" y="110"/>
                  </a:lnTo>
                  <a:lnTo>
                    <a:pt x="58" y="220"/>
                  </a:lnTo>
                  <a:lnTo>
                    <a:pt x="174" y="220"/>
                  </a:lnTo>
                  <a:lnTo>
                    <a:pt x="230" y="110"/>
                  </a:lnTo>
                  <a:lnTo>
                    <a:pt x="174" y="0"/>
                  </a:lnTo>
                  <a:lnTo>
                    <a:pt x="5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3" name="Rectangle 1301"/>
            <p:cNvSpPr>
              <a:spLocks noChangeArrowheads="1"/>
            </p:cNvSpPr>
            <p:nvPr/>
          </p:nvSpPr>
          <p:spPr bwMode="auto">
            <a:xfrm>
              <a:off x="1340403" y="2813107"/>
              <a:ext cx="254123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L’œil et le cerveau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associent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spontanément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formes qui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ressemblent (égalité, similarité)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sont proches (proximité) : c’est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principe d’association.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8" name="Rectangle 1306"/>
            <p:cNvSpPr>
              <a:spLocks noChangeArrowheads="1"/>
            </p:cNvSpPr>
            <p:nvPr/>
          </p:nvSpPr>
          <p:spPr bwMode="auto">
            <a:xfrm>
              <a:off x="3737050" y="3502532"/>
              <a:ext cx="137151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9" name="Rectangle 1307"/>
            <p:cNvSpPr>
              <a:spLocks noChangeArrowheads="1"/>
            </p:cNvSpPr>
            <p:nvPr/>
          </p:nvSpPr>
          <p:spPr bwMode="auto">
            <a:xfrm>
              <a:off x="4595812" y="3454336"/>
              <a:ext cx="165910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0" name="Rectangle 1308"/>
            <p:cNvSpPr>
              <a:spLocks noChangeArrowheads="1"/>
            </p:cNvSpPr>
            <p:nvPr/>
          </p:nvSpPr>
          <p:spPr bwMode="auto">
            <a:xfrm>
              <a:off x="4955090" y="3651501"/>
              <a:ext cx="165910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1" name="Rectangle 1309"/>
            <p:cNvSpPr>
              <a:spLocks noChangeArrowheads="1"/>
            </p:cNvSpPr>
            <p:nvPr/>
          </p:nvSpPr>
          <p:spPr bwMode="auto">
            <a:xfrm>
              <a:off x="5296842" y="3835521"/>
              <a:ext cx="179182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2" name="Rectangle 1310"/>
            <p:cNvSpPr>
              <a:spLocks noChangeArrowheads="1"/>
            </p:cNvSpPr>
            <p:nvPr/>
          </p:nvSpPr>
          <p:spPr bwMode="auto">
            <a:xfrm>
              <a:off x="6313336" y="3471862"/>
              <a:ext cx="165910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3" name="Rectangle 1311"/>
            <p:cNvSpPr>
              <a:spLocks noChangeArrowheads="1"/>
            </p:cNvSpPr>
            <p:nvPr/>
          </p:nvSpPr>
          <p:spPr bwMode="auto">
            <a:xfrm>
              <a:off x="6672614" y="3651501"/>
              <a:ext cx="165910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4" name="Rectangle 1312"/>
            <p:cNvSpPr>
              <a:spLocks noChangeArrowheads="1"/>
            </p:cNvSpPr>
            <p:nvPr/>
          </p:nvSpPr>
          <p:spPr bwMode="auto">
            <a:xfrm>
              <a:off x="7018748" y="3835521"/>
              <a:ext cx="179182" cy="2973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5" name="Freeform 1313"/>
            <p:cNvSpPr>
              <a:spLocks/>
            </p:cNvSpPr>
            <p:nvPr/>
          </p:nvSpPr>
          <p:spPr bwMode="auto">
            <a:xfrm>
              <a:off x="5787563" y="3752274"/>
              <a:ext cx="192783" cy="184020"/>
            </a:xfrm>
            <a:custGeom>
              <a:avLst/>
              <a:gdLst>
                <a:gd name="T0" fmla="*/ 88 w 88"/>
                <a:gd name="T1" fmla="*/ 64 h 84"/>
                <a:gd name="T2" fmla="*/ 88 w 88"/>
                <a:gd name="T3" fmla="*/ 54 h 84"/>
                <a:gd name="T4" fmla="*/ 42 w 88"/>
                <a:gd name="T5" fmla="*/ 54 h 84"/>
                <a:gd name="T6" fmla="*/ 56 w 88"/>
                <a:gd name="T7" fmla="*/ 30 h 84"/>
                <a:gd name="T8" fmla="*/ 88 w 88"/>
                <a:gd name="T9" fmla="*/ 30 h 84"/>
                <a:gd name="T10" fmla="*/ 88 w 88"/>
                <a:gd name="T11" fmla="*/ 20 h 84"/>
                <a:gd name="T12" fmla="*/ 64 w 88"/>
                <a:gd name="T13" fmla="*/ 20 h 84"/>
                <a:gd name="T14" fmla="*/ 76 w 88"/>
                <a:gd name="T15" fmla="*/ 0 h 84"/>
                <a:gd name="T16" fmla="*/ 66 w 88"/>
                <a:gd name="T17" fmla="*/ 0 h 84"/>
                <a:gd name="T18" fmla="*/ 52 w 88"/>
                <a:gd name="T19" fmla="*/ 20 h 84"/>
                <a:gd name="T20" fmla="*/ 0 w 88"/>
                <a:gd name="T21" fmla="*/ 20 h 84"/>
                <a:gd name="T22" fmla="*/ 0 w 88"/>
                <a:gd name="T23" fmla="*/ 30 h 84"/>
                <a:gd name="T24" fmla="*/ 46 w 88"/>
                <a:gd name="T25" fmla="*/ 30 h 84"/>
                <a:gd name="T26" fmla="*/ 32 w 88"/>
                <a:gd name="T27" fmla="*/ 54 h 84"/>
                <a:gd name="T28" fmla="*/ 0 w 88"/>
                <a:gd name="T29" fmla="*/ 54 h 84"/>
                <a:gd name="T30" fmla="*/ 0 w 88"/>
                <a:gd name="T31" fmla="*/ 64 h 84"/>
                <a:gd name="T32" fmla="*/ 24 w 88"/>
                <a:gd name="T33" fmla="*/ 64 h 84"/>
                <a:gd name="T34" fmla="*/ 12 w 88"/>
                <a:gd name="T35" fmla="*/ 84 h 84"/>
                <a:gd name="T36" fmla="*/ 22 w 88"/>
                <a:gd name="T37" fmla="*/ 84 h 84"/>
                <a:gd name="T38" fmla="*/ 36 w 88"/>
                <a:gd name="T39" fmla="*/ 64 h 84"/>
                <a:gd name="T40" fmla="*/ 88 w 88"/>
                <a:gd name="T41" fmla="*/ 6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8" h="84">
                  <a:moveTo>
                    <a:pt x="88" y="64"/>
                  </a:moveTo>
                  <a:lnTo>
                    <a:pt x="88" y="54"/>
                  </a:lnTo>
                  <a:lnTo>
                    <a:pt x="42" y="54"/>
                  </a:lnTo>
                  <a:lnTo>
                    <a:pt x="56" y="30"/>
                  </a:lnTo>
                  <a:lnTo>
                    <a:pt x="88" y="30"/>
                  </a:lnTo>
                  <a:lnTo>
                    <a:pt x="88" y="20"/>
                  </a:lnTo>
                  <a:lnTo>
                    <a:pt x="64" y="20"/>
                  </a:lnTo>
                  <a:lnTo>
                    <a:pt x="76" y="0"/>
                  </a:lnTo>
                  <a:lnTo>
                    <a:pt x="66" y="0"/>
                  </a:lnTo>
                  <a:lnTo>
                    <a:pt x="52" y="20"/>
                  </a:lnTo>
                  <a:lnTo>
                    <a:pt x="0" y="20"/>
                  </a:lnTo>
                  <a:lnTo>
                    <a:pt x="0" y="30"/>
                  </a:lnTo>
                  <a:lnTo>
                    <a:pt x="46" y="30"/>
                  </a:lnTo>
                  <a:lnTo>
                    <a:pt x="32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24" y="64"/>
                  </a:lnTo>
                  <a:lnTo>
                    <a:pt x="12" y="84"/>
                  </a:lnTo>
                  <a:lnTo>
                    <a:pt x="22" y="84"/>
                  </a:lnTo>
                  <a:lnTo>
                    <a:pt x="36" y="64"/>
                  </a:lnTo>
                  <a:lnTo>
                    <a:pt x="88" y="6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6" name="Rectangle 1314"/>
            <p:cNvSpPr>
              <a:spLocks noChangeArrowheads="1"/>
            </p:cNvSpPr>
            <p:nvPr/>
          </p:nvSpPr>
          <p:spPr bwMode="auto">
            <a:xfrm>
              <a:off x="4164201" y="2605422"/>
              <a:ext cx="3634135" cy="6795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Dessiner trois cercles avec dans chacun d’entre eux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information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ou B ou C n’est pas du tout équivalent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deuxième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où l’on va retrouver un cercle, un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carré et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hexagone avec ces trois mêmes informations.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165764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RÉALISER UN BON SCHÉMA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74441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L’EFFET PROPORTIONNEL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1475656" y="3006520"/>
            <a:ext cx="6115513" cy="1204231"/>
            <a:chOff x="1120784" y="3006520"/>
            <a:chExt cx="6115513" cy="1204231"/>
          </a:xfrm>
        </p:grpSpPr>
        <p:sp>
          <p:nvSpPr>
            <p:cNvPr id="41" name="Rectangle 5"/>
            <p:cNvSpPr>
              <a:spLocks noChangeArrowheads="1"/>
            </p:cNvSpPr>
            <p:nvPr/>
          </p:nvSpPr>
          <p:spPr bwMode="auto">
            <a:xfrm>
              <a:off x="3725646" y="3171908"/>
              <a:ext cx="3510650" cy="72874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6"/>
            <p:cNvSpPr>
              <a:spLocks noChangeArrowheads="1"/>
            </p:cNvSpPr>
            <p:nvPr/>
          </p:nvSpPr>
          <p:spPr bwMode="auto">
            <a:xfrm>
              <a:off x="3725646" y="3171908"/>
              <a:ext cx="3510650" cy="72874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7"/>
            <p:cNvSpPr>
              <a:spLocks noChangeArrowheads="1"/>
            </p:cNvSpPr>
            <p:nvPr/>
          </p:nvSpPr>
          <p:spPr bwMode="auto">
            <a:xfrm>
              <a:off x="3725647" y="3335896"/>
              <a:ext cx="35106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formes visuelles qui représentent des données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doivent prendre en compte les valeurs propres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celles-ci. C’est le principe de l’effet proportionnel.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0"/>
            <p:cNvSpPr>
              <a:spLocks/>
            </p:cNvSpPr>
            <p:nvPr/>
          </p:nvSpPr>
          <p:spPr bwMode="auto">
            <a:xfrm>
              <a:off x="1120784" y="3006520"/>
              <a:ext cx="873456" cy="873455"/>
            </a:xfrm>
            <a:custGeom>
              <a:avLst/>
              <a:gdLst>
                <a:gd name="T0" fmla="*/ 168 w 338"/>
                <a:gd name="T1" fmla="*/ 0 h 338"/>
                <a:gd name="T2" fmla="*/ 134 w 338"/>
                <a:gd name="T3" fmla="*/ 4 h 338"/>
                <a:gd name="T4" fmla="*/ 104 w 338"/>
                <a:gd name="T5" fmla="*/ 12 h 338"/>
                <a:gd name="T6" fmla="*/ 74 w 338"/>
                <a:gd name="T7" fmla="*/ 28 h 338"/>
                <a:gd name="T8" fmla="*/ 50 w 338"/>
                <a:gd name="T9" fmla="*/ 48 h 338"/>
                <a:gd name="T10" fmla="*/ 30 w 338"/>
                <a:gd name="T11" fmla="*/ 74 h 338"/>
                <a:gd name="T12" fmla="*/ 14 w 338"/>
                <a:gd name="T13" fmla="*/ 102 h 338"/>
                <a:gd name="T14" fmla="*/ 4 w 338"/>
                <a:gd name="T15" fmla="*/ 134 h 338"/>
                <a:gd name="T16" fmla="*/ 0 w 338"/>
                <a:gd name="T17" fmla="*/ 168 h 338"/>
                <a:gd name="T18" fmla="*/ 2 w 338"/>
                <a:gd name="T19" fmla="*/ 186 h 338"/>
                <a:gd name="T20" fmla="*/ 8 w 338"/>
                <a:gd name="T21" fmla="*/ 218 h 338"/>
                <a:gd name="T22" fmla="*/ 20 w 338"/>
                <a:gd name="T23" fmla="*/ 250 h 338"/>
                <a:gd name="T24" fmla="*/ 38 w 338"/>
                <a:gd name="T25" fmla="*/ 276 h 338"/>
                <a:gd name="T26" fmla="*/ 62 w 338"/>
                <a:gd name="T27" fmla="*/ 298 h 338"/>
                <a:gd name="T28" fmla="*/ 88 w 338"/>
                <a:gd name="T29" fmla="*/ 318 h 338"/>
                <a:gd name="T30" fmla="*/ 118 w 338"/>
                <a:gd name="T31" fmla="*/ 330 h 338"/>
                <a:gd name="T32" fmla="*/ 152 w 338"/>
                <a:gd name="T33" fmla="*/ 336 h 338"/>
                <a:gd name="T34" fmla="*/ 168 w 338"/>
                <a:gd name="T35" fmla="*/ 338 h 338"/>
                <a:gd name="T36" fmla="*/ 204 w 338"/>
                <a:gd name="T37" fmla="*/ 334 h 338"/>
                <a:gd name="T38" fmla="*/ 236 w 338"/>
                <a:gd name="T39" fmla="*/ 324 h 338"/>
                <a:gd name="T40" fmla="*/ 264 w 338"/>
                <a:gd name="T41" fmla="*/ 308 h 338"/>
                <a:gd name="T42" fmla="*/ 290 w 338"/>
                <a:gd name="T43" fmla="*/ 288 h 338"/>
                <a:gd name="T44" fmla="*/ 310 w 338"/>
                <a:gd name="T45" fmla="*/ 264 h 338"/>
                <a:gd name="T46" fmla="*/ 326 w 338"/>
                <a:gd name="T47" fmla="*/ 234 h 338"/>
                <a:gd name="T48" fmla="*/ 336 w 338"/>
                <a:gd name="T49" fmla="*/ 202 h 338"/>
                <a:gd name="T50" fmla="*/ 338 w 338"/>
                <a:gd name="T51" fmla="*/ 168 h 338"/>
                <a:gd name="T52" fmla="*/ 338 w 338"/>
                <a:gd name="T53" fmla="*/ 150 h 338"/>
                <a:gd name="T54" fmla="*/ 330 w 338"/>
                <a:gd name="T55" fmla="*/ 118 h 338"/>
                <a:gd name="T56" fmla="*/ 318 w 338"/>
                <a:gd name="T57" fmla="*/ 88 h 338"/>
                <a:gd name="T58" fmla="*/ 300 w 338"/>
                <a:gd name="T59" fmla="*/ 60 h 338"/>
                <a:gd name="T60" fmla="*/ 278 w 338"/>
                <a:gd name="T61" fmla="*/ 38 h 338"/>
                <a:gd name="T62" fmla="*/ 250 w 338"/>
                <a:gd name="T63" fmla="*/ 20 h 338"/>
                <a:gd name="T64" fmla="*/ 220 w 338"/>
                <a:gd name="T65" fmla="*/ 8 h 338"/>
                <a:gd name="T66" fmla="*/ 186 w 338"/>
                <a:gd name="T67" fmla="*/ 0 h 338"/>
                <a:gd name="T68" fmla="*/ 168 w 338"/>
                <a:gd name="T69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38" h="338">
                  <a:moveTo>
                    <a:pt x="168" y="0"/>
                  </a:moveTo>
                  <a:lnTo>
                    <a:pt x="168" y="0"/>
                  </a:lnTo>
                  <a:lnTo>
                    <a:pt x="152" y="0"/>
                  </a:lnTo>
                  <a:lnTo>
                    <a:pt x="134" y="4"/>
                  </a:lnTo>
                  <a:lnTo>
                    <a:pt x="118" y="8"/>
                  </a:lnTo>
                  <a:lnTo>
                    <a:pt x="104" y="12"/>
                  </a:lnTo>
                  <a:lnTo>
                    <a:pt x="88" y="20"/>
                  </a:lnTo>
                  <a:lnTo>
                    <a:pt x="74" y="28"/>
                  </a:lnTo>
                  <a:lnTo>
                    <a:pt x="62" y="38"/>
                  </a:lnTo>
                  <a:lnTo>
                    <a:pt x="50" y="48"/>
                  </a:lnTo>
                  <a:lnTo>
                    <a:pt x="38" y="60"/>
                  </a:lnTo>
                  <a:lnTo>
                    <a:pt x="30" y="74"/>
                  </a:lnTo>
                  <a:lnTo>
                    <a:pt x="20" y="88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4" y="134"/>
                  </a:lnTo>
                  <a:lnTo>
                    <a:pt x="2" y="150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86"/>
                  </a:lnTo>
                  <a:lnTo>
                    <a:pt x="4" y="202"/>
                  </a:lnTo>
                  <a:lnTo>
                    <a:pt x="8" y="218"/>
                  </a:lnTo>
                  <a:lnTo>
                    <a:pt x="14" y="234"/>
                  </a:lnTo>
                  <a:lnTo>
                    <a:pt x="20" y="250"/>
                  </a:lnTo>
                  <a:lnTo>
                    <a:pt x="30" y="264"/>
                  </a:lnTo>
                  <a:lnTo>
                    <a:pt x="38" y="276"/>
                  </a:lnTo>
                  <a:lnTo>
                    <a:pt x="50" y="288"/>
                  </a:lnTo>
                  <a:lnTo>
                    <a:pt x="62" y="298"/>
                  </a:lnTo>
                  <a:lnTo>
                    <a:pt x="74" y="308"/>
                  </a:lnTo>
                  <a:lnTo>
                    <a:pt x="88" y="318"/>
                  </a:lnTo>
                  <a:lnTo>
                    <a:pt x="104" y="324"/>
                  </a:lnTo>
                  <a:lnTo>
                    <a:pt x="118" y="330"/>
                  </a:lnTo>
                  <a:lnTo>
                    <a:pt x="134" y="334"/>
                  </a:lnTo>
                  <a:lnTo>
                    <a:pt x="152" y="336"/>
                  </a:lnTo>
                  <a:lnTo>
                    <a:pt x="168" y="338"/>
                  </a:lnTo>
                  <a:lnTo>
                    <a:pt x="168" y="338"/>
                  </a:lnTo>
                  <a:lnTo>
                    <a:pt x="186" y="336"/>
                  </a:lnTo>
                  <a:lnTo>
                    <a:pt x="204" y="334"/>
                  </a:lnTo>
                  <a:lnTo>
                    <a:pt x="220" y="330"/>
                  </a:lnTo>
                  <a:lnTo>
                    <a:pt x="236" y="324"/>
                  </a:lnTo>
                  <a:lnTo>
                    <a:pt x="250" y="318"/>
                  </a:lnTo>
                  <a:lnTo>
                    <a:pt x="264" y="308"/>
                  </a:lnTo>
                  <a:lnTo>
                    <a:pt x="278" y="298"/>
                  </a:lnTo>
                  <a:lnTo>
                    <a:pt x="290" y="288"/>
                  </a:lnTo>
                  <a:lnTo>
                    <a:pt x="300" y="276"/>
                  </a:lnTo>
                  <a:lnTo>
                    <a:pt x="310" y="264"/>
                  </a:lnTo>
                  <a:lnTo>
                    <a:pt x="318" y="250"/>
                  </a:lnTo>
                  <a:lnTo>
                    <a:pt x="326" y="234"/>
                  </a:lnTo>
                  <a:lnTo>
                    <a:pt x="330" y="218"/>
                  </a:lnTo>
                  <a:lnTo>
                    <a:pt x="336" y="202"/>
                  </a:lnTo>
                  <a:lnTo>
                    <a:pt x="338" y="186"/>
                  </a:lnTo>
                  <a:lnTo>
                    <a:pt x="338" y="168"/>
                  </a:lnTo>
                  <a:lnTo>
                    <a:pt x="338" y="168"/>
                  </a:lnTo>
                  <a:lnTo>
                    <a:pt x="338" y="150"/>
                  </a:lnTo>
                  <a:lnTo>
                    <a:pt x="336" y="134"/>
                  </a:lnTo>
                  <a:lnTo>
                    <a:pt x="330" y="118"/>
                  </a:lnTo>
                  <a:lnTo>
                    <a:pt x="326" y="102"/>
                  </a:lnTo>
                  <a:lnTo>
                    <a:pt x="318" y="88"/>
                  </a:lnTo>
                  <a:lnTo>
                    <a:pt x="310" y="74"/>
                  </a:lnTo>
                  <a:lnTo>
                    <a:pt x="300" y="60"/>
                  </a:lnTo>
                  <a:lnTo>
                    <a:pt x="290" y="48"/>
                  </a:lnTo>
                  <a:lnTo>
                    <a:pt x="278" y="38"/>
                  </a:lnTo>
                  <a:lnTo>
                    <a:pt x="264" y="28"/>
                  </a:lnTo>
                  <a:lnTo>
                    <a:pt x="250" y="20"/>
                  </a:lnTo>
                  <a:lnTo>
                    <a:pt x="236" y="12"/>
                  </a:lnTo>
                  <a:lnTo>
                    <a:pt x="220" y="8"/>
                  </a:lnTo>
                  <a:lnTo>
                    <a:pt x="204" y="4"/>
                  </a:lnTo>
                  <a:lnTo>
                    <a:pt x="186" y="0"/>
                  </a:lnTo>
                  <a:lnTo>
                    <a:pt x="168" y="0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1"/>
            <p:cNvSpPr>
              <a:spLocks/>
            </p:cNvSpPr>
            <p:nvPr/>
          </p:nvSpPr>
          <p:spPr bwMode="auto">
            <a:xfrm>
              <a:off x="1120784" y="3006520"/>
              <a:ext cx="873456" cy="873455"/>
            </a:xfrm>
            <a:custGeom>
              <a:avLst/>
              <a:gdLst>
                <a:gd name="T0" fmla="*/ 168 w 338"/>
                <a:gd name="T1" fmla="*/ 0 h 338"/>
                <a:gd name="T2" fmla="*/ 134 w 338"/>
                <a:gd name="T3" fmla="*/ 4 h 338"/>
                <a:gd name="T4" fmla="*/ 104 w 338"/>
                <a:gd name="T5" fmla="*/ 12 h 338"/>
                <a:gd name="T6" fmla="*/ 74 w 338"/>
                <a:gd name="T7" fmla="*/ 28 h 338"/>
                <a:gd name="T8" fmla="*/ 50 w 338"/>
                <a:gd name="T9" fmla="*/ 48 h 338"/>
                <a:gd name="T10" fmla="*/ 30 w 338"/>
                <a:gd name="T11" fmla="*/ 74 h 338"/>
                <a:gd name="T12" fmla="*/ 14 w 338"/>
                <a:gd name="T13" fmla="*/ 102 h 338"/>
                <a:gd name="T14" fmla="*/ 4 w 338"/>
                <a:gd name="T15" fmla="*/ 134 h 338"/>
                <a:gd name="T16" fmla="*/ 0 w 338"/>
                <a:gd name="T17" fmla="*/ 168 h 338"/>
                <a:gd name="T18" fmla="*/ 2 w 338"/>
                <a:gd name="T19" fmla="*/ 186 h 338"/>
                <a:gd name="T20" fmla="*/ 8 w 338"/>
                <a:gd name="T21" fmla="*/ 218 h 338"/>
                <a:gd name="T22" fmla="*/ 20 w 338"/>
                <a:gd name="T23" fmla="*/ 250 h 338"/>
                <a:gd name="T24" fmla="*/ 38 w 338"/>
                <a:gd name="T25" fmla="*/ 276 h 338"/>
                <a:gd name="T26" fmla="*/ 62 w 338"/>
                <a:gd name="T27" fmla="*/ 298 h 338"/>
                <a:gd name="T28" fmla="*/ 88 w 338"/>
                <a:gd name="T29" fmla="*/ 318 h 338"/>
                <a:gd name="T30" fmla="*/ 118 w 338"/>
                <a:gd name="T31" fmla="*/ 330 h 338"/>
                <a:gd name="T32" fmla="*/ 152 w 338"/>
                <a:gd name="T33" fmla="*/ 336 h 338"/>
                <a:gd name="T34" fmla="*/ 168 w 338"/>
                <a:gd name="T35" fmla="*/ 338 h 338"/>
                <a:gd name="T36" fmla="*/ 204 w 338"/>
                <a:gd name="T37" fmla="*/ 334 h 338"/>
                <a:gd name="T38" fmla="*/ 236 w 338"/>
                <a:gd name="T39" fmla="*/ 324 h 338"/>
                <a:gd name="T40" fmla="*/ 264 w 338"/>
                <a:gd name="T41" fmla="*/ 308 h 338"/>
                <a:gd name="T42" fmla="*/ 290 w 338"/>
                <a:gd name="T43" fmla="*/ 288 h 338"/>
                <a:gd name="T44" fmla="*/ 310 w 338"/>
                <a:gd name="T45" fmla="*/ 264 h 338"/>
                <a:gd name="T46" fmla="*/ 326 w 338"/>
                <a:gd name="T47" fmla="*/ 234 h 338"/>
                <a:gd name="T48" fmla="*/ 336 w 338"/>
                <a:gd name="T49" fmla="*/ 202 h 338"/>
                <a:gd name="T50" fmla="*/ 338 w 338"/>
                <a:gd name="T51" fmla="*/ 168 h 338"/>
                <a:gd name="T52" fmla="*/ 338 w 338"/>
                <a:gd name="T53" fmla="*/ 150 h 338"/>
                <a:gd name="T54" fmla="*/ 330 w 338"/>
                <a:gd name="T55" fmla="*/ 118 h 338"/>
                <a:gd name="T56" fmla="*/ 318 w 338"/>
                <a:gd name="T57" fmla="*/ 88 h 338"/>
                <a:gd name="T58" fmla="*/ 300 w 338"/>
                <a:gd name="T59" fmla="*/ 60 h 338"/>
                <a:gd name="T60" fmla="*/ 278 w 338"/>
                <a:gd name="T61" fmla="*/ 38 h 338"/>
                <a:gd name="T62" fmla="*/ 250 w 338"/>
                <a:gd name="T63" fmla="*/ 20 h 338"/>
                <a:gd name="T64" fmla="*/ 220 w 338"/>
                <a:gd name="T65" fmla="*/ 8 h 338"/>
                <a:gd name="T66" fmla="*/ 186 w 338"/>
                <a:gd name="T67" fmla="*/ 0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8" h="338">
                  <a:moveTo>
                    <a:pt x="168" y="0"/>
                  </a:moveTo>
                  <a:lnTo>
                    <a:pt x="168" y="0"/>
                  </a:lnTo>
                  <a:lnTo>
                    <a:pt x="152" y="0"/>
                  </a:lnTo>
                  <a:lnTo>
                    <a:pt x="134" y="4"/>
                  </a:lnTo>
                  <a:lnTo>
                    <a:pt x="118" y="8"/>
                  </a:lnTo>
                  <a:lnTo>
                    <a:pt x="104" y="12"/>
                  </a:lnTo>
                  <a:lnTo>
                    <a:pt x="88" y="20"/>
                  </a:lnTo>
                  <a:lnTo>
                    <a:pt x="74" y="28"/>
                  </a:lnTo>
                  <a:lnTo>
                    <a:pt x="62" y="38"/>
                  </a:lnTo>
                  <a:lnTo>
                    <a:pt x="50" y="48"/>
                  </a:lnTo>
                  <a:lnTo>
                    <a:pt x="38" y="60"/>
                  </a:lnTo>
                  <a:lnTo>
                    <a:pt x="30" y="74"/>
                  </a:lnTo>
                  <a:lnTo>
                    <a:pt x="20" y="88"/>
                  </a:lnTo>
                  <a:lnTo>
                    <a:pt x="14" y="102"/>
                  </a:lnTo>
                  <a:lnTo>
                    <a:pt x="8" y="118"/>
                  </a:lnTo>
                  <a:lnTo>
                    <a:pt x="4" y="134"/>
                  </a:lnTo>
                  <a:lnTo>
                    <a:pt x="2" y="150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86"/>
                  </a:lnTo>
                  <a:lnTo>
                    <a:pt x="4" y="202"/>
                  </a:lnTo>
                  <a:lnTo>
                    <a:pt x="8" y="218"/>
                  </a:lnTo>
                  <a:lnTo>
                    <a:pt x="14" y="234"/>
                  </a:lnTo>
                  <a:lnTo>
                    <a:pt x="20" y="250"/>
                  </a:lnTo>
                  <a:lnTo>
                    <a:pt x="30" y="264"/>
                  </a:lnTo>
                  <a:lnTo>
                    <a:pt x="38" y="276"/>
                  </a:lnTo>
                  <a:lnTo>
                    <a:pt x="50" y="288"/>
                  </a:lnTo>
                  <a:lnTo>
                    <a:pt x="62" y="298"/>
                  </a:lnTo>
                  <a:lnTo>
                    <a:pt x="74" y="308"/>
                  </a:lnTo>
                  <a:lnTo>
                    <a:pt x="88" y="318"/>
                  </a:lnTo>
                  <a:lnTo>
                    <a:pt x="104" y="324"/>
                  </a:lnTo>
                  <a:lnTo>
                    <a:pt x="118" y="330"/>
                  </a:lnTo>
                  <a:lnTo>
                    <a:pt x="134" y="334"/>
                  </a:lnTo>
                  <a:lnTo>
                    <a:pt x="152" y="336"/>
                  </a:lnTo>
                  <a:lnTo>
                    <a:pt x="168" y="338"/>
                  </a:lnTo>
                  <a:lnTo>
                    <a:pt x="168" y="338"/>
                  </a:lnTo>
                  <a:lnTo>
                    <a:pt x="186" y="336"/>
                  </a:lnTo>
                  <a:lnTo>
                    <a:pt x="204" y="334"/>
                  </a:lnTo>
                  <a:lnTo>
                    <a:pt x="220" y="330"/>
                  </a:lnTo>
                  <a:lnTo>
                    <a:pt x="236" y="324"/>
                  </a:lnTo>
                  <a:lnTo>
                    <a:pt x="250" y="318"/>
                  </a:lnTo>
                  <a:lnTo>
                    <a:pt x="264" y="308"/>
                  </a:lnTo>
                  <a:lnTo>
                    <a:pt x="278" y="298"/>
                  </a:lnTo>
                  <a:lnTo>
                    <a:pt x="290" y="288"/>
                  </a:lnTo>
                  <a:lnTo>
                    <a:pt x="300" y="276"/>
                  </a:lnTo>
                  <a:lnTo>
                    <a:pt x="310" y="264"/>
                  </a:lnTo>
                  <a:lnTo>
                    <a:pt x="318" y="250"/>
                  </a:lnTo>
                  <a:lnTo>
                    <a:pt x="326" y="234"/>
                  </a:lnTo>
                  <a:lnTo>
                    <a:pt x="330" y="218"/>
                  </a:lnTo>
                  <a:lnTo>
                    <a:pt x="336" y="202"/>
                  </a:lnTo>
                  <a:lnTo>
                    <a:pt x="338" y="186"/>
                  </a:lnTo>
                  <a:lnTo>
                    <a:pt x="338" y="168"/>
                  </a:lnTo>
                  <a:lnTo>
                    <a:pt x="338" y="168"/>
                  </a:lnTo>
                  <a:lnTo>
                    <a:pt x="338" y="150"/>
                  </a:lnTo>
                  <a:lnTo>
                    <a:pt x="336" y="134"/>
                  </a:lnTo>
                  <a:lnTo>
                    <a:pt x="330" y="118"/>
                  </a:lnTo>
                  <a:lnTo>
                    <a:pt x="326" y="102"/>
                  </a:lnTo>
                  <a:lnTo>
                    <a:pt x="318" y="88"/>
                  </a:lnTo>
                  <a:lnTo>
                    <a:pt x="310" y="74"/>
                  </a:lnTo>
                  <a:lnTo>
                    <a:pt x="300" y="60"/>
                  </a:lnTo>
                  <a:lnTo>
                    <a:pt x="290" y="48"/>
                  </a:lnTo>
                  <a:lnTo>
                    <a:pt x="278" y="38"/>
                  </a:lnTo>
                  <a:lnTo>
                    <a:pt x="264" y="28"/>
                  </a:lnTo>
                  <a:lnTo>
                    <a:pt x="250" y="20"/>
                  </a:lnTo>
                  <a:lnTo>
                    <a:pt x="236" y="12"/>
                  </a:lnTo>
                  <a:lnTo>
                    <a:pt x="220" y="8"/>
                  </a:lnTo>
                  <a:lnTo>
                    <a:pt x="204" y="4"/>
                  </a:lnTo>
                  <a:lnTo>
                    <a:pt x="186" y="0"/>
                  </a:lnTo>
                  <a:lnTo>
                    <a:pt x="16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2"/>
            <p:cNvSpPr>
              <a:spLocks noChangeArrowheads="1"/>
            </p:cNvSpPr>
            <p:nvPr/>
          </p:nvSpPr>
          <p:spPr bwMode="auto">
            <a:xfrm>
              <a:off x="1436055" y="3197750"/>
              <a:ext cx="263553" cy="4759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3"/>
            <p:cNvSpPr>
              <a:spLocks/>
            </p:cNvSpPr>
            <p:nvPr/>
          </p:nvSpPr>
          <p:spPr bwMode="auto">
            <a:xfrm>
              <a:off x="2045924" y="3332127"/>
              <a:ext cx="677057" cy="687394"/>
            </a:xfrm>
            <a:custGeom>
              <a:avLst/>
              <a:gdLst>
                <a:gd name="T0" fmla="*/ 130 w 262"/>
                <a:gd name="T1" fmla="*/ 0 h 266"/>
                <a:gd name="T2" fmla="*/ 104 w 262"/>
                <a:gd name="T3" fmla="*/ 4 h 266"/>
                <a:gd name="T4" fmla="*/ 80 w 262"/>
                <a:gd name="T5" fmla="*/ 12 h 266"/>
                <a:gd name="T6" fmla="*/ 58 w 262"/>
                <a:gd name="T7" fmla="*/ 24 h 266"/>
                <a:gd name="T8" fmla="*/ 38 w 262"/>
                <a:gd name="T9" fmla="*/ 40 h 266"/>
                <a:gd name="T10" fmla="*/ 22 w 262"/>
                <a:gd name="T11" fmla="*/ 60 h 266"/>
                <a:gd name="T12" fmla="*/ 10 w 262"/>
                <a:gd name="T13" fmla="*/ 82 h 266"/>
                <a:gd name="T14" fmla="*/ 2 w 262"/>
                <a:gd name="T15" fmla="*/ 106 h 266"/>
                <a:gd name="T16" fmla="*/ 0 w 262"/>
                <a:gd name="T17" fmla="*/ 134 h 266"/>
                <a:gd name="T18" fmla="*/ 0 w 262"/>
                <a:gd name="T19" fmla="*/ 146 h 266"/>
                <a:gd name="T20" fmla="*/ 6 w 262"/>
                <a:gd name="T21" fmla="*/ 172 h 266"/>
                <a:gd name="T22" fmla="*/ 16 w 262"/>
                <a:gd name="T23" fmla="*/ 196 h 266"/>
                <a:gd name="T24" fmla="*/ 30 w 262"/>
                <a:gd name="T25" fmla="*/ 218 h 266"/>
                <a:gd name="T26" fmla="*/ 48 w 262"/>
                <a:gd name="T27" fmla="*/ 236 h 266"/>
                <a:gd name="T28" fmla="*/ 68 w 262"/>
                <a:gd name="T29" fmla="*/ 250 h 266"/>
                <a:gd name="T30" fmla="*/ 92 w 262"/>
                <a:gd name="T31" fmla="*/ 260 h 266"/>
                <a:gd name="T32" fmla="*/ 118 w 262"/>
                <a:gd name="T33" fmla="*/ 266 h 266"/>
                <a:gd name="T34" fmla="*/ 130 w 262"/>
                <a:gd name="T35" fmla="*/ 266 h 266"/>
                <a:gd name="T36" fmla="*/ 158 w 262"/>
                <a:gd name="T37" fmla="*/ 264 h 266"/>
                <a:gd name="T38" fmla="*/ 182 w 262"/>
                <a:gd name="T39" fmla="*/ 256 h 266"/>
                <a:gd name="T40" fmla="*/ 204 w 262"/>
                <a:gd name="T41" fmla="*/ 244 h 266"/>
                <a:gd name="T42" fmla="*/ 224 w 262"/>
                <a:gd name="T43" fmla="*/ 228 h 266"/>
                <a:gd name="T44" fmla="*/ 240 w 262"/>
                <a:gd name="T45" fmla="*/ 208 h 266"/>
                <a:gd name="T46" fmla="*/ 252 w 262"/>
                <a:gd name="T47" fmla="*/ 186 h 266"/>
                <a:gd name="T48" fmla="*/ 260 w 262"/>
                <a:gd name="T49" fmla="*/ 160 h 266"/>
                <a:gd name="T50" fmla="*/ 262 w 262"/>
                <a:gd name="T51" fmla="*/ 134 h 266"/>
                <a:gd name="T52" fmla="*/ 262 w 262"/>
                <a:gd name="T53" fmla="*/ 120 h 266"/>
                <a:gd name="T54" fmla="*/ 256 w 262"/>
                <a:gd name="T55" fmla="*/ 94 h 266"/>
                <a:gd name="T56" fmla="*/ 246 w 262"/>
                <a:gd name="T57" fmla="*/ 70 h 266"/>
                <a:gd name="T58" fmla="*/ 232 w 262"/>
                <a:gd name="T59" fmla="*/ 48 h 266"/>
                <a:gd name="T60" fmla="*/ 214 w 262"/>
                <a:gd name="T61" fmla="*/ 30 h 266"/>
                <a:gd name="T62" fmla="*/ 194 w 262"/>
                <a:gd name="T63" fmla="*/ 16 h 266"/>
                <a:gd name="T64" fmla="*/ 170 w 262"/>
                <a:gd name="T65" fmla="*/ 6 h 266"/>
                <a:gd name="T66" fmla="*/ 144 w 262"/>
                <a:gd name="T67" fmla="*/ 2 h 266"/>
                <a:gd name="T68" fmla="*/ 130 w 262"/>
                <a:gd name="T69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6">
                  <a:moveTo>
                    <a:pt x="130" y="0"/>
                  </a:moveTo>
                  <a:lnTo>
                    <a:pt x="130" y="0"/>
                  </a:lnTo>
                  <a:lnTo>
                    <a:pt x="118" y="2"/>
                  </a:lnTo>
                  <a:lnTo>
                    <a:pt x="104" y="4"/>
                  </a:lnTo>
                  <a:lnTo>
                    <a:pt x="92" y="6"/>
                  </a:lnTo>
                  <a:lnTo>
                    <a:pt x="80" y="12"/>
                  </a:lnTo>
                  <a:lnTo>
                    <a:pt x="68" y="16"/>
                  </a:lnTo>
                  <a:lnTo>
                    <a:pt x="58" y="24"/>
                  </a:lnTo>
                  <a:lnTo>
                    <a:pt x="48" y="30"/>
                  </a:lnTo>
                  <a:lnTo>
                    <a:pt x="38" y="40"/>
                  </a:lnTo>
                  <a:lnTo>
                    <a:pt x="30" y="48"/>
                  </a:lnTo>
                  <a:lnTo>
                    <a:pt x="22" y="60"/>
                  </a:lnTo>
                  <a:lnTo>
                    <a:pt x="16" y="70"/>
                  </a:lnTo>
                  <a:lnTo>
                    <a:pt x="10" y="82"/>
                  </a:lnTo>
                  <a:lnTo>
                    <a:pt x="6" y="94"/>
                  </a:lnTo>
                  <a:lnTo>
                    <a:pt x="2" y="106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6" y="172"/>
                  </a:lnTo>
                  <a:lnTo>
                    <a:pt x="10" y="186"/>
                  </a:lnTo>
                  <a:lnTo>
                    <a:pt x="16" y="196"/>
                  </a:lnTo>
                  <a:lnTo>
                    <a:pt x="22" y="208"/>
                  </a:lnTo>
                  <a:lnTo>
                    <a:pt x="30" y="218"/>
                  </a:lnTo>
                  <a:lnTo>
                    <a:pt x="38" y="228"/>
                  </a:lnTo>
                  <a:lnTo>
                    <a:pt x="48" y="236"/>
                  </a:lnTo>
                  <a:lnTo>
                    <a:pt x="58" y="244"/>
                  </a:lnTo>
                  <a:lnTo>
                    <a:pt x="68" y="250"/>
                  </a:lnTo>
                  <a:lnTo>
                    <a:pt x="80" y="256"/>
                  </a:lnTo>
                  <a:lnTo>
                    <a:pt x="92" y="260"/>
                  </a:lnTo>
                  <a:lnTo>
                    <a:pt x="104" y="264"/>
                  </a:lnTo>
                  <a:lnTo>
                    <a:pt x="118" y="266"/>
                  </a:lnTo>
                  <a:lnTo>
                    <a:pt x="130" y="266"/>
                  </a:lnTo>
                  <a:lnTo>
                    <a:pt x="130" y="266"/>
                  </a:lnTo>
                  <a:lnTo>
                    <a:pt x="144" y="266"/>
                  </a:lnTo>
                  <a:lnTo>
                    <a:pt x="158" y="264"/>
                  </a:lnTo>
                  <a:lnTo>
                    <a:pt x="170" y="260"/>
                  </a:lnTo>
                  <a:lnTo>
                    <a:pt x="182" y="256"/>
                  </a:lnTo>
                  <a:lnTo>
                    <a:pt x="194" y="250"/>
                  </a:lnTo>
                  <a:lnTo>
                    <a:pt x="204" y="244"/>
                  </a:lnTo>
                  <a:lnTo>
                    <a:pt x="214" y="236"/>
                  </a:lnTo>
                  <a:lnTo>
                    <a:pt x="224" y="228"/>
                  </a:lnTo>
                  <a:lnTo>
                    <a:pt x="232" y="218"/>
                  </a:lnTo>
                  <a:lnTo>
                    <a:pt x="240" y="208"/>
                  </a:lnTo>
                  <a:lnTo>
                    <a:pt x="246" y="196"/>
                  </a:lnTo>
                  <a:lnTo>
                    <a:pt x="252" y="186"/>
                  </a:lnTo>
                  <a:lnTo>
                    <a:pt x="256" y="172"/>
                  </a:lnTo>
                  <a:lnTo>
                    <a:pt x="260" y="160"/>
                  </a:lnTo>
                  <a:lnTo>
                    <a:pt x="262" y="146"/>
                  </a:lnTo>
                  <a:lnTo>
                    <a:pt x="262" y="134"/>
                  </a:lnTo>
                  <a:lnTo>
                    <a:pt x="262" y="134"/>
                  </a:lnTo>
                  <a:lnTo>
                    <a:pt x="262" y="120"/>
                  </a:lnTo>
                  <a:lnTo>
                    <a:pt x="260" y="106"/>
                  </a:lnTo>
                  <a:lnTo>
                    <a:pt x="256" y="94"/>
                  </a:lnTo>
                  <a:lnTo>
                    <a:pt x="252" y="82"/>
                  </a:lnTo>
                  <a:lnTo>
                    <a:pt x="246" y="70"/>
                  </a:lnTo>
                  <a:lnTo>
                    <a:pt x="240" y="60"/>
                  </a:lnTo>
                  <a:lnTo>
                    <a:pt x="232" y="48"/>
                  </a:lnTo>
                  <a:lnTo>
                    <a:pt x="224" y="40"/>
                  </a:lnTo>
                  <a:lnTo>
                    <a:pt x="214" y="30"/>
                  </a:lnTo>
                  <a:lnTo>
                    <a:pt x="204" y="24"/>
                  </a:lnTo>
                  <a:lnTo>
                    <a:pt x="194" y="16"/>
                  </a:lnTo>
                  <a:lnTo>
                    <a:pt x="182" y="12"/>
                  </a:lnTo>
                  <a:lnTo>
                    <a:pt x="170" y="6"/>
                  </a:lnTo>
                  <a:lnTo>
                    <a:pt x="158" y="4"/>
                  </a:lnTo>
                  <a:lnTo>
                    <a:pt x="144" y="2"/>
                  </a:lnTo>
                  <a:lnTo>
                    <a:pt x="130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2045924" y="3332127"/>
              <a:ext cx="677057" cy="687394"/>
            </a:xfrm>
            <a:custGeom>
              <a:avLst/>
              <a:gdLst>
                <a:gd name="T0" fmla="*/ 130 w 262"/>
                <a:gd name="T1" fmla="*/ 0 h 266"/>
                <a:gd name="T2" fmla="*/ 104 w 262"/>
                <a:gd name="T3" fmla="*/ 4 h 266"/>
                <a:gd name="T4" fmla="*/ 80 w 262"/>
                <a:gd name="T5" fmla="*/ 12 h 266"/>
                <a:gd name="T6" fmla="*/ 58 w 262"/>
                <a:gd name="T7" fmla="*/ 24 h 266"/>
                <a:gd name="T8" fmla="*/ 38 w 262"/>
                <a:gd name="T9" fmla="*/ 40 h 266"/>
                <a:gd name="T10" fmla="*/ 22 w 262"/>
                <a:gd name="T11" fmla="*/ 60 h 266"/>
                <a:gd name="T12" fmla="*/ 10 w 262"/>
                <a:gd name="T13" fmla="*/ 82 h 266"/>
                <a:gd name="T14" fmla="*/ 2 w 262"/>
                <a:gd name="T15" fmla="*/ 106 h 266"/>
                <a:gd name="T16" fmla="*/ 0 w 262"/>
                <a:gd name="T17" fmla="*/ 134 h 266"/>
                <a:gd name="T18" fmla="*/ 0 w 262"/>
                <a:gd name="T19" fmla="*/ 146 h 266"/>
                <a:gd name="T20" fmla="*/ 6 w 262"/>
                <a:gd name="T21" fmla="*/ 172 h 266"/>
                <a:gd name="T22" fmla="*/ 16 w 262"/>
                <a:gd name="T23" fmla="*/ 196 h 266"/>
                <a:gd name="T24" fmla="*/ 30 w 262"/>
                <a:gd name="T25" fmla="*/ 218 h 266"/>
                <a:gd name="T26" fmla="*/ 48 w 262"/>
                <a:gd name="T27" fmla="*/ 236 h 266"/>
                <a:gd name="T28" fmla="*/ 68 w 262"/>
                <a:gd name="T29" fmla="*/ 250 h 266"/>
                <a:gd name="T30" fmla="*/ 92 w 262"/>
                <a:gd name="T31" fmla="*/ 260 h 266"/>
                <a:gd name="T32" fmla="*/ 118 w 262"/>
                <a:gd name="T33" fmla="*/ 266 h 266"/>
                <a:gd name="T34" fmla="*/ 130 w 262"/>
                <a:gd name="T35" fmla="*/ 266 h 266"/>
                <a:gd name="T36" fmla="*/ 158 w 262"/>
                <a:gd name="T37" fmla="*/ 264 h 266"/>
                <a:gd name="T38" fmla="*/ 182 w 262"/>
                <a:gd name="T39" fmla="*/ 256 h 266"/>
                <a:gd name="T40" fmla="*/ 204 w 262"/>
                <a:gd name="T41" fmla="*/ 244 h 266"/>
                <a:gd name="T42" fmla="*/ 224 w 262"/>
                <a:gd name="T43" fmla="*/ 228 h 266"/>
                <a:gd name="T44" fmla="*/ 240 w 262"/>
                <a:gd name="T45" fmla="*/ 208 h 266"/>
                <a:gd name="T46" fmla="*/ 252 w 262"/>
                <a:gd name="T47" fmla="*/ 186 h 266"/>
                <a:gd name="T48" fmla="*/ 260 w 262"/>
                <a:gd name="T49" fmla="*/ 160 h 266"/>
                <a:gd name="T50" fmla="*/ 262 w 262"/>
                <a:gd name="T51" fmla="*/ 134 h 266"/>
                <a:gd name="T52" fmla="*/ 262 w 262"/>
                <a:gd name="T53" fmla="*/ 120 h 266"/>
                <a:gd name="T54" fmla="*/ 256 w 262"/>
                <a:gd name="T55" fmla="*/ 94 h 266"/>
                <a:gd name="T56" fmla="*/ 246 w 262"/>
                <a:gd name="T57" fmla="*/ 70 h 266"/>
                <a:gd name="T58" fmla="*/ 232 w 262"/>
                <a:gd name="T59" fmla="*/ 48 h 266"/>
                <a:gd name="T60" fmla="*/ 214 w 262"/>
                <a:gd name="T61" fmla="*/ 30 h 266"/>
                <a:gd name="T62" fmla="*/ 194 w 262"/>
                <a:gd name="T63" fmla="*/ 16 h 266"/>
                <a:gd name="T64" fmla="*/ 170 w 262"/>
                <a:gd name="T65" fmla="*/ 6 h 266"/>
                <a:gd name="T66" fmla="*/ 144 w 262"/>
                <a:gd name="T67" fmla="*/ 2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2" h="266">
                  <a:moveTo>
                    <a:pt x="130" y="0"/>
                  </a:moveTo>
                  <a:lnTo>
                    <a:pt x="130" y="0"/>
                  </a:lnTo>
                  <a:lnTo>
                    <a:pt x="118" y="2"/>
                  </a:lnTo>
                  <a:lnTo>
                    <a:pt x="104" y="4"/>
                  </a:lnTo>
                  <a:lnTo>
                    <a:pt x="92" y="6"/>
                  </a:lnTo>
                  <a:lnTo>
                    <a:pt x="80" y="12"/>
                  </a:lnTo>
                  <a:lnTo>
                    <a:pt x="68" y="16"/>
                  </a:lnTo>
                  <a:lnTo>
                    <a:pt x="58" y="24"/>
                  </a:lnTo>
                  <a:lnTo>
                    <a:pt x="48" y="30"/>
                  </a:lnTo>
                  <a:lnTo>
                    <a:pt x="38" y="40"/>
                  </a:lnTo>
                  <a:lnTo>
                    <a:pt x="30" y="48"/>
                  </a:lnTo>
                  <a:lnTo>
                    <a:pt x="22" y="60"/>
                  </a:lnTo>
                  <a:lnTo>
                    <a:pt x="16" y="70"/>
                  </a:lnTo>
                  <a:lnTo>
                    <a:pt x="10" y="82"/>
                  </a:lnTo>
                  <a:lnTo>
                    <a:pt x="6" y="94"/>
                  </a:lnTo>
                  <a:lnTo>
                    <a:pt x="2" y="106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6" y="172"/>
                  </a:lnTo>
                  <a:lnTo>
                    <a:pt x="10" y="186"/>
                  </a:lnTo>
                  <a:lnTo>
                    <a:pt x="16" y="196"/>
                  </a:lnTo>
                  <a:lnTo>
                    <a:pt x="22" y="208"/>
                  </a:lnTo>
                  <a:lnTo>
                    <a:pt x="30" y="218"/>
                  </a:lnTo>
                  <a:lnTo>
                    <a:pt x="38" y="228"/>
                  </a:lnTo>
                  <a:lnTo>
                    <a:pt x="48" y="236"/>
                  </a:lnTo>
                  <a:lnTo>
                    <a:pt x="58" y="244"/>
                  </a:lnTo>
                  <a:lnTo>
                    <a:pt x="68" y="250"/>
                  </a:lnTo>
                  <a:lnTo>
                    <a:pt x="80" y="256"/>
                  </a:lnTo>
                  <a:lnTo>
                    <a:pt x="92" y="260"/>
                  </a:lnTo>
                  <a:lnTo>
                    <a:pt x="104" y="264"/>
                  </a:lnTo>
                  <a:lnTo>
                    <a:pt x="118" y="266"/>
                  </a:lnTo>
                  <a:lnTo>
                    <a:pt x="130" y="266"/>
                  </a:lnTo>
                  <a:lnTo>
                    <a:pt x="130" y="266"/>
                  </a:lnTo>
                  <a:lnTo>
                    <a:pt x="144" y="266"/>
                  </a:lnTo>
                  <a:lnTo>
                    <a:pt x="158" y="264"/>
                  </a:lnTo>
                  <a:lnTo>
                    <a:pt x="170" y="260"/>
                  </a:lnTo>
                  <a:lnTo>
                    <a:pt x="182" y="256"/>
                  </a:lnTo>
                  <a:lnTo>
                    <a:pt x="194" y="250"/>
                  </a:lnTo>
                  <a:lnTo>
                    <a:pt x="204" y="244"/>
                  </a:lnTo>
                  <a:lnTo>
                    <a:pt x="214" y="236"/>
                  </a:lnTo>
                  <a:lnTo>
                    <a:pt x="224" y="228"/>
                  </a:lnTo>
                  <a:lnTo>
                    <a:pt x="232" y="218"/>
                  </a:lnTo>
                  <a:lnTo>
                    <a:pt x="240" y="208"/>
                  </a:lnTo>
                  <a:lnTo>
                    <a:pt x="246" y="196"/>
                  </a:lnTo>
                  <a:lnTo>
                    <a:pt x="252" y="186"/>
                  </a:lnTo>
                  <a:lnTo>
                    <a:pt x="256" y="172"/>
                  </a:lnTo>
                  <a:lnTo>
                    <a:pt x="260" y="160"/>
                  </a:lnTo>
                  <a:lnTo>
                    <a:pt x="262" y="146"/>
                  </a:lnTo>
                  <a:lnTo>
                    <a:pt x="262" y="134"/>
                  </a:lnTo>
                  <a:lnTo>
                    <a:pt x="262" y="134"/>
                  </a:lnTo>
                  <a:lnTo>
                    <a:pt x="262" y="120"/>
                  </a:lnTo>
                  <a:lnTo>
                    <a:pt x="260" y="106"/>
                  </a:lnTo>
                  <a:lnTo>
                    <a:pt x="256" y="94"/>
                  </a:lnTo>
                  <a:lnTo>
                    <a:pt x="252" y="82"/>
                  </a:lnTo>
                  <a:lnTo>
                    <a:pt x="246" y="70"/>
                  </a:lnTo>
                  <a:lnTo>
                    <a:pt x="240" y="60"/>
                  </a:lnTo>
                  <a:lnTo>
                    <a:pt x="232" y="48"/>
                  </a:lnTo>
                  <a:lnTo>
                    <a:pt x="224" y="40"/>
                  </a:lnTo>
                  <a:lnTo>
                    <a:pt x="214" y="30"/>
                  </a:lnTo>
                  <a:lnTo>
                    <a:pt x="204" y="24"/>
                  </a:lnTo>
                  <a:lnTo>
                    <a:pt x="194" y="16"/>
                  </a:lnTo>
                  <a:lnTo>
                    <a:pt x="182" y="12"/>
                  </a:lnTo>
                  <a:lnTo>
                    <a:pt x="170" y="6"/>
                  </a:lnTo>
                  <a:lnTo>
                    <a:pt x="158" y="4"/>
                  </a:lnTo>
                  <a:lnTo>
                    <a:pt x="144" y="2"/>
                  </a:lnTo>
                  <a:lnTo>
                    <a:pt x="13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5"/>
            <p:cNvSpPr>
              <a:spLocks noChangeArrowheads="1"/>
            </p:cNvSpPr>
            <p:nvPr/>
          </p:nvSpPr>
          <p:spPr bwMode="auto">
            <a:xfrm>
              <a:off x="2299174" y="3513021"/>
              <a:ext cx="208754" cy="375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5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6"/>
            <p:cNvSpPr>
              <a:spLocks/>
            </p:cNvSpPr>
            <p:nvPr/>
          </p:nvSpPr>
          <p:spPr bwMode="auto">
            <a:xfrm>
              <a:off x="2738486" y="3730092"/>
              <a:ext cx="480659" cy="480659"/>
            </a:xfrm>
            <a:custGeom>
              <a:avLst/>
              <a:gdLst>
                <a:gd name="T0" fmla="*/ 92 w 186"/>
                <a:gd name="T1" fmla="*/ 0 h 186"/>
                <a:gd name="T2" fmla="*/ 92 w 186"/>
                <a:gd name="T3" fmla="*/ 0 h 186"/>
                <a:gd name="T4" fmla="*/ 74 w 186"/>
                <a:gd name="T5" fmla="*/ 2 h 186"/>
                <a:gd name="T6" fmla="*/ 56 w 186"/>
                <a:gd name="T7" fmla="*/ 8 h 186"/>
                <a:gd name="T8" fmla="*/ 42 w 186"/>
                <a:gd name="T9" fmla="*/ 16 h 186"/>
                <a:gd name="T10" fmla="*/ 28 w 186"/>
                <a:gd name="T11" fmla="*/ 28 h 186"/>
                <a:gd name="T12" fmla="*/ 16 w 186"/>
                <a:gd name="T13" fmla="*/ 40 h 186"/>
                <a:gd name="T14" fmla="*/ 8 w 186"/>
                <a:gd name="T15" fmla="*/ 56 h 186"/>
                <a:gd name="T16" fmla="*/ 2 w 186"/>
                <a:gd name="T17" fmla="*/ 74 h 186"/>
                <a:gd name="T18" fmla="*/ 0 w 186"/>
                <a:gd name="T19" fmla="*/ 94 h 186"/>
                <a:gd name="T20" fmla="*/ 0 w 186"/>
                <a:gd name="T21" fmla="*/ 94 h 186"/>
                <a:gd name="T22" fmla="*/ 2 w 186"/>
                <a:gd name="T23" fmla="*/ 112 h 186"/>
                <a:gd name="T24" fmla="*/ 8 w 186"/>
                <a:gd name="T25" fmla="*/ 130 h 186"/>
                <a:gd name="T26" fmla="*/ 16 w 186"/>
                <a:gd name="T27" fmla="*/ 146 h 186"/>
                <a:gd name="T28" fmla="*/ 28 w 186"/>
                <a:gd name="T29" fmla="*/ 160 h 186"/>
                <a:gd name="T30" fmla="*/ 42 w 186"/>
                <a:gd name="T31" fmla="*/ 170 h 186"/>
                <a:gd name="T32" fmla="*/ 56 w 186"/>
                <a:gd name="T33" fmla="*/ 180 h 186"/>
                <a:gd name="T34" fmla="*/ 74 w 186"/>
                <a:gd name="T35" fmla="*/ 184 h 186"/>
                <a:gd name="T36" fmla="*/ 92 w 186"/>
                <a:gd name="T37" fmla="*/ 186 h 186"/>
                <a:gd name="T38" fmla="*/ 92 w 186"/>
                <a:gd name="T39" fmla="*/ 186 h 186"/>
                <a:gd name="T40" fmla="*/ 112 w 186"/>
                <a:gd name="T41" fmla="*/ 184 h 186"/>
                <a:gd name="T42" fmla="*/ 128 w 186"/>
                <a:gd name="T43" fmla="*/ 180 h 186"/>
                <a:gd name="T44" fmla="*/ 144 w 186"/>
                <a:gd name="T45" fmla="*/ 170 h 186"/>
                <a:gd name="T46" fmla="*/ 158 w 186"/>
                <a:gd name="T47" fmla="*/ 160 h 186"/>
                <a:gd name="T48" fmla="*/ 170 w 186"/>
                <a:gd name="T49" fmla="*/ 146 h 186"/>
                <a:gd name="T50" fmla="*/ 178 w 186"/>
                <a:gd name="T51" fmla="*/ 130 h 186"/>
                <a:gd name="T52" fmla="*/ 184 w 186"/>
                <a:gd name="T53" fmla="*/ 112 h 186"/>
                <a:gd name="T54" fmla="*/ 186 w 186"/>
                <a:gd name="T55" fmla="*/ 94 h 186"/>
                <a:gd name="T56" fmla="*/ 186 w 186"/>
                <a:gd name="T57" fmla="*/ 94 h 186"/>
                <a:gd name="T58" fmla="*/ 184 w 186"/>
                <a:gd name="T59" fmla="*/ 74 h 186"/>
                <a:gd name="T60" fmla="*/ 178 w 186"/>
                <a:gd name="T61" fmla="*/ 56 h 186"/>
                <a:gd name="T62" fmla="*/ 170 w 186"/>
                <a:gd name="T63" fmla="*/ 40 h 186"/>
                <a:gd name="T64" fmla="*/ 158 w 186"/>
                <a:gd name="T65" fmla="*/ 28 h 186"/>
                <a:gd name="T66" fmla="*/ 144 w 186"/>
                <a:gd name="T67" fmla="*/ 16 h 186"/>
                <a:gd name="T68" fmla="*/ 128 w 186"/>
                <a:gd name="T69" fmla="*/ 8 h 186"/>
                <a:gd name="T70" fmla="*/ 112 w 186"/>
                <a:gd name="T71" fmla="*/ 2 h 186"/>
                <a:gd name="T72" fmla="*/ 92 w 186"/>
                <a:gd name="T73" fmla="*/ 0 h 186"/>
                <a:gd name="T74" fmla="*/ 92 w 186"/>
                <a:gd name="T75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6" h="186">
                  <a:moveTo>
                    <a:pt x="92" y="0"/>
                  </a:moveTo>
                  <a:lnTo>
                    <a:pt x="92" y="0"/>
                  </a:lnTo>
                  <a:lnTo>
                    <a:pt x="74" y="2"/>
                  </a:lnTo>
                  <a:lnTo>
                    <a:pt x="56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0"/>
                  </a:lnTo>
                  <a:lnTo>
                    <a:pt x="8" y="56"/>
                  </a:lnTo>
                  <a:lnTo>
                    <a:pt x="2" y="7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112"/>
                  </a:lnTo>
                  <a:lnTo>
                    <a:pt x="8" y="130"/>
                  </a:lnTo>
                  <a:lnTo>
                    <a:pt x="16" y="146"/>
                  </a:lnTo>
                  <a:lnTo>
                    <a:pt x="28" y="160"/>
                  </a:lnTo>
                  <a:lnTo>
                    <a:pt x="42" y="170"/>
                  </a:lnTo>
                  <a:lnTo>
                    <a:pt x="56" y="180"/>
                  </a:lnTo>
                  <a:lnTo>
                    <a:pt x="74" y="184"/>
                  </a:lnTo>
                  <a:lnTo>
                    <a:pt x="92" y="186"/>
                  </a:lnTo>
                  <a:lnTo>
                    <a:pt x="92" y="186"/>
                  </a:lnTo>
                  <a:lnTo>
                    <a:pt x="112" y="184"/>
                  </a:lnTo>
                  <a:lnTo>
                    <a:pt x="128" y="180"/>
                  </a:lnTo>
                  <a:lnTo>
                    <a:pt x="144" y="170"/>
                  </a:lnTo>
                  <a:lnTo>
                    <a:pt x="158" y="160"/>
                  </a:lnTo>
                  <a:lnTo>
                    <a:pt x="170" y="146"/>
                  </a:lnTo>
                  <a:lnTo>
                    <a:pt x="178" y="130"/>
                  </a:lnTo>
                  <a:lnTo>
                    <a:pt x="184" y="112"/>
                  </a:lnTo>
                  <a:lnTo>
                    <a:pt x="186" y="94"/>
                  </a:lnTo>
                  <a:lnTo>
                    <a:pt x="186" y="94"/>
                  </a:lnTo>
                  <a:lnTo>
                    <a:pt x="184" y="74"/>
                  </a:lnTo>
                  <a:lnTo>
                    <a:pt x="178" y="56"/>
                  </a:lnTo>
                  <a:lnTo>
                    <a:pt x="170" y="40"/>
                  </a:lnTo>
                  <a:lnTo>
                    <a:pt x="158" y="28"/>
                  </a:lnTo>
                  <a:lnTo>
                    <a:pt x="144" y="16"/>
                  </a:lnTo>
                  <a:lnTo>
                    <a:pt x="128" y="8"/>
                  </a:lnTo>
                  <a:lnTo>
                    <a:pt x="112" y="2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7"/>
            <p:cNvSpPr>
              <a:spLocks/>
            </p:cNvSpPr>
            <p:nvPr/>
          </p:nvSpPr>
          <p:spPr bwMode="auto">
            <a:xfrm>
              <a:off x="2738486" y="3730092"/>
              <a:ext cx="480659" cy="480659"/>
            </a:xfrm>
            <a:custGeom>
              <a:avLst/>
              <a:gdLst>
                <a:gd name="T0" fmla="*/ 92 w 186"/>
                <a:gd name="T1" fmla="*/ 0 h 186"/>
                <a:gd name="T2" fmla="*/ 92 w 186"/>
                <a:gd name="T3" fmla="*/ 0 h 186"/>
                <a:gd name="T4" fmla="*/ 74 w 186"/>
                <a:gd name="T5" fmla="*/ 2 h 186"/>
                <a:gd name="T6" fmla="*/ 56 w 186"/>
                <a:gd name="T7" fmla="*/ 8 h 186"/>
                <a:gd name="T8" fmla="*/ 42 w 186"/>
                <a:gd name="T9" fmla="*/ 16 h 186"/>
                <a:gd name="T10" fmla="*/ 28 w 186"/>
                <a:gd name="T11" fmla="*/ 28 h 186"/>
                <a:gd name="T12" fmla="*/ 16 w 186"/>
                <a:gd name="T13" fmla="*/ 40 h 186"/>
                <a:gd name="T14" fmla="*/ 8 w 186"/>
                <a:gd name="T15" fmla="*/ 56 h 186"/>
                <a:gd name="T16" fmla="*/ 2 w 186"/>
                <a:gd name="T17" fmla="*/ 74 h 186"/>
                <a:gd name="T18" fmla="*/ 0 w 186"/>
                <a:gd name="T19" fmla="*/ 94 h 186"/>
                <a:gd name="T20" fmla="*/ 0 w 186"/>
                <a:gd name="T21" fmla="*/ 94 h 186"/>
                <a:gd name="T22" fmla="*/ 2 w 186"/>
                <a:gd name="T23" fmla="*/ 112 h 186"/>
                <a:gd name="T24" fmla="*/ 8 w 186"/>
                <a:gd name="T25" fmla="*/ 130 h 186"/>
                <a:gd name="T26" fmla="*/ 16 w 186"/>
                <a:gd name="T27" fmla="*/ 146 h 186"/>
                <a:gd name="T28" fmla="*/ 28 w 186"/>
                <a:gd name="T29" fmla="*/ 160 h 186"/>
                <a:gd name="T30" fmla="*/ 42 w 186"/>
                <a:gd name="T31" fmla="*/ 170 h 186"/>
                <a:gd name="T32" fmla="*/ 56 w 186"/>
                <a:gd name="T33" fmla="*/ 180 h 186"/>
                <a:gd name="T34" fmla="*/ 74 w 186"/>
                <a:gd name="T35" fmla="*/ 184 h 186"/>
                <a:gd name="T36" fmla="*/ 92 w 186"/>
                <a:gd name="T37" fmla="*/ 186 h 186"/>
                <a:gd name="T38" fmla="*/ 92 w 186"/>
                <a:gd name="T39" fmla="*/ 186 h 186"/>
                <a:gd name="T40" fmla="*/ 112 w 186"/>
                <a:gd name="T41" fmla="*/ 184 h 186"/>
                <a:gd name="T42" fmla="*/ 128 w 186"/>
                <a:gd name="T43" fmla="*/ 180 h 186"/>
                <a:gd name="T44" fmla="*/ 144 w 186"/>
                <a:gd name="T45" fmla="*/ 170 h 186"/>
                <a:gd name="T46" fmla="*/ 158 w 186"/>
                <a:gd name="T47" fmla="*/ 160 h 186"/>
                <a:gd name="T48" fmla="*/ 170 w 186"/>
                <a:gd name="T49" fmla="*/ 146 h 186"/>
                <a:gd name="T50" fmla="*/ 178 w 186"/>
                <a:gd name="T51" fmla="*/ 130 h 186"/>
                <a:gd name="T52" fmla="*/ 184 w 186"/>
                <a:gd name="T53" fmla="*/ 112 h 186"/>
                <a:gd name="T54" fmla="*/ 186 w 186"/>
                <a:gd name="T55" fmla="*/ 94 h 186"/>
                <a:gd name="T56" fmla="*/ 186 w 186"/>
                <a:gd name="T57" fmla="*/ 94 h 186"/>
                <a:gd name="T58" fmla="*/ 184 w 186"/>
                <a:gd name="T59" fmla="*/ 74 h 186"/>
                <a:gd name="T60" fmla="*/ 178 w 186"/>
                <a:gd name="T61" fmla="*/ 56 h 186"/>
                <a:gd name="T62" fmla="*/ 170 w 186"/>
                <a:gd name="T63" fmla="*/ 40 h 186"/>
                <a:gd name="T64" fmla="*/ 158 w 186"/>
                <a:gd name="T65" fmla="*/ 28 h 186"/>
                <a:gd name="T66" fmla="*/ 144 w 186"/>
                <a:gd name="T67" fmla="*/ 16 h 186"/>
                <a:gd name="T68" fmla="*/ 128 w 186"/>
                <a:gd name="T69" fmla="*/ 8 h 186"/>
                <a:gd name="T70" fmla="*/ 112 w 186"/>
                <a:gd name="T71" fmla="*/ 2 h 186"/>
                <a:gd name="T72" fmla="*/ 92 w 186"/>
                <a:gd name="T7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6" h="186">
                  <a:moveTo>
                    <a:pt x="92" y="0"/>
                  </a:moveTo>
                  <a:lnTo>
                    <a:pt x="92" y="0"/>
                  </a:lnTo>
                  <a:lnTo>
                    <a:pt x="74" y="2"/>
                  </a:lnTo>
                  <a:lnTo>
                    <a:pt x="56" y="8"/>
                  </a:lnTo>
                  <a:lnTo>
                    <a:pt x="42" y="16"/>
                  </a:lnTo>
                  <a:lnTo>
                    <a:pt x="28" y="28"/>
                  </a:lnTo>
                  <a:lnTo>
                    <a:pt x="16" y="40"/>
                  </a:lnTo>
                  <a:lnTo>
                    <a:pt x="8" y="56"/>
                  </a:lnTo>
                  <a:lnTo>
                    <a:pt x="2" y="74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112"/>
                  </a:lnTo>
                  <a:lnTo>
                    <a:pt x="8" y="130"/>
                  </a:lnTo>
                  <a:lnTo>
                    <a:pt x="16" y="146"/>
                  </a:lnTo>
                  <a:lnTo>
                    <a:pt x="28" y="160"/>
                  </a:lnTo>
                  <a:lnTo>
                    <a:pt x="42" y="170"/>
                  </a:lnTo>
                  <a:lnTo>
                    <a:pt x="56" y="180"/>
                  </a:lnTo>
                  <a:lnTo>
                    <a:pt x="74" y="184"/>
                  </a:lnTo>
                  <a:lnTo>
                    <a:pt x="92" y="186"/>
                  </a:lnTo>
                  <a:lnTo>
                    <a:pt x="92" y="186"/>
                  </a:lnTo>
                  <a:lnTo>
                    <a:pt x="112" y="184"/>
                  </a:lnTo>
                  <a:lnTo>
                    <a:pt x="128" y="180"/>
                  </a:lnTo>
                  <a:lnTo>
                    <a:pt x="144" y="170"/>
                  </a:lnTo>
                  <a:lnTo>
                    <a:pt x="158" y="160"/>
                  </a:lnTo>
                  <a:lnTo>
                    <a:pt x="170" y="146"/>
                  </a:lnTo>
                  <a:lnTo>
                    <a:pt x="178" y="130"/>
                  </a:lnTo>
                  <a:lnTo>
                    <a:pt x="184" y="112"/>
                  </a:lnTo>
                  <a:lnTo>
                    <a:pt x="186" y="94"/>
                  </a:lnTo>
                  <a:lnTo>
                    <a:pt x="186" y="94"/>
                  </a:lnTo>
                  <a:lnTo>
                    <a:pt x="184" y="74"/>
                  </a:lnTo>
                  <a:lnTo>
                    <a:pt x="178" y="56"/>
                  </a:lnTo>
                  <a:lnTo>
                    <a:pt x="170" y="40"/>
                  </a:lnTo>
                  <a:lnTo>
                    <a:pt x="158" y="28"/>
                  </a:lnTo>
                  <a:lnTo>
                    <a:pt x="144" y="16"/>
                  </a:lnTo>
                  <a:lnTo>
                    <a:pt x="128" y="8"/>
                  </a:lnTo>
                  <a:lnTo>
                    <a:pt x="112" y="2"/>
                  </a:lnTo>
                  <a:lnTo>
                    <a:pt x="9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8"/>
            <p:cNvSpPr>
              <a:spLocks noChangeArrowheads="1"/>
            </p:cNvSpPr>
            <p:nvPr/>
          </p:nvSpPr>
          <p:spPr bwMode="auto">
            <a:xfrm>
              <a:off x="2898706" y="3833460"/>
              <a:ext cx="195708" cy="3256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19"/>
            <p:cNvSpPr>
              <a:spLocks/>
            </p:cNvSpPr>
            <p:nvPr/>
          </p:nvSpPr>
          <p:spPr bwMode="auto">
            <a:xfrm>
              <a:off x="3255324" y="3151234"/>
              <a:ext cx="547848" cy="542679"/>
            </a:xfrm>
            <a:custGeom>
              <a:avLst/>
              <a:gdLst>
                <a:gd name="T0" fmla="*/ 106 w 212"/>
                <a:gd name="T1" fmla="*/ 0 h 210"/>
                <a:gd name="T2" fmla="*/ 106 w 212"/>
                <a:gd name="T3" fmla="*/ 0 h 210"/>
                <a:gd name="T4" fmla="*/ 86 w 212"/>
                <a:gd name="T5" fmla="*/ 2 h 210"/>
                <a:gd name="T6" fmla="*/ 66 w 212"/>
                <a:gd name="T7" fmla="*/ 8 h 210"/>
                <a:gd name="T8" fmla="*/ 48 w 212"/>
                <a:gd name="T9" fmla="*/ 18 h 210"/>
                <a:gd name="T10" fmla="*/ 32 w 212"/>
                <a:gd name="T11" fmla="*/ 30 h 210"/>
                <a:gd name="T12" fmla="*/ 18 w 212"/>
                <a:gd name="T13" fmla="*/ 46 h 210"/>
                <a:gd name="T14" fmla="*/ 8 w 212"/>
                <a:gd name="T15" fmla="*/ 64 h 210"/>
                <a:gd name="T16" fmla="*/ 2 w 212"/>
                <a:gd name="T17" fmla="*/ 84 h 210"/>
                <a:gd name="T18" fmla="*/ 0 w 212"/>
                <a:gd name="T19" fmla="*/ 106 h 210"/>
                <a:gd name="T20" fmla="*/ 0 w 212"/>
                <a:gd name="T21" fmla="*/ 106 h 210"/>
                <a:gd name="T22" fmla="*/ 2 w 212"/>
                <a:gd name="T23" fmla="*/ 126 h 210"/>
                <a:gd name="T24" fmla="*/ 8 w 212"/>
                <a:gd name="T25" fmla="*/ 146 h 210"/>
                <a:gd name="T26" fmla="*/ 18 w 212"/>
                <a:gd name="T27" fmla="*/ 164 h 210"/>
                <a:gd name="T28" fmla="*/ 32 w 212"/>
                <a:gd name="T29" fmla="*/ 178 h 210"/>
                <a:gd name="T30" fmla="*/ 48 w 212"/>
                <a:gd name="T31" fmla="*/ 192 h 210"/>
                <a:gd name="T32" fmla="*/ 66 w 212"/>
                <a:gd name="T33" fmla="*/ 202 h 210"/>
                <a:gd name="T34" fmla="*/ 86 w 212"/>
                <a:gd name="T35" fmla="*/ 208 h 210"/>
                <a:gd name="T36" fmla="*/ 106 w 212"/>
                <a:gd name="T37" fmla="*/ 210 h 210"/>
                <a:gd name="T38" fmla="*/ 106 w 212"/>
                <a:gd name="T39" fmla="*/ 210 h 210"/>
                <a:gd name="T40" fmla="*/ 128 w 212"/>
                <a:gd name="T41" fmla="*/ 208 h 210"/>
                <a:gd name="T42" fmla="*/ 148 w 212"/>
                <a:gd name="T43" fmla="*/ 202 h 210"/>
                <a:gd name="T44" fmla="*/ 166 w 212"/>
                <a:gd name="T45" fmla="*/ 192 h 210"/>
                <a:gd name="T46" fmla="*/ 182 w 212"/>
                <a:gd name="T47" fmla="*/ 178 h 210"/>
                <a:gd name="T48" fmla="*/ 194 w 212"/>
                <a:gd name="T49" fmla="*/ 164 h 210"/>
                <a:gd name="T50" fmla="*/ 204 w 212"/>
                <a:gd name="T51" fmla="*/ 146 h 210"/>
                <a:gd name="T52" fmla="*/ 210 w 212"/>
                <a:gd name="T53" fmla="*/ 126 h 210"/>
                <a:gd name="T54" fmla="*/ 212 w 212"/>
                <a:gd name="T55" fmla="*/ 106 h 210"/>
                <a:gd name="T56" fmla="*/ 212 w 212"/>
                <a:gd name="T57" fmla="*/ 106 h 210"/>
                <a:gd name="T58" fmla="*/ 210 w 212"/>
                <a:gd name="T59" fmla="*/ 84 h 210"/>
                <a:gd name="T60" fmla="*/ 204 w 212"/>
                <a:gd name="T61" fmla="*/ 64 h 210"/>
                <a:gd name="T62" fmla="*/ 194 w 212"/>
                <a:gd name="T63" fmla="*/ 46 h 210"/>
                <a:gd name="T64" fmla="*/ 182 w 212"/>
                <a:gd name="T65" fmla="*/ 30 h 210"/>
                <a:gd name="T66" fmla="*/ 166 w 212"/>
                <a:gd name="T67" fmla="*/ 18 h 210"/>
                <a:gd name="T68" fmla="*/ 148 w 212"/>
                <a:gd name="T69" fmla="*/ 8 h 210"/>
                <a:gd name="T70" fmla="*/ 128 w 212"/>
                <a:gd name="T71" fmla="*/ 2 h 210"/>
                <a:gd name="T72" fmla="*/ 106 w 212"/>
                <a:gd name="T73" fmla="*/ 0 h 210"/>
                <a:gd name="T74" fmla="*/ 106 w 212"/>
                <a:gd name="T7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2" h="210">
                  <a:moveTo>
                    <a:pt x="106" y="0"/>
                  </a:moveTo>
                  <a:lnTo>
                    <a:pt x="106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78"/>
                  </a:lnTo>
                  <a:lnTo>
                    <a:pt x="48" y="192"/>
                  </a:lnTo>
                  <a:lnTo>
                    <a:pt x="66" y="202"/>
                  </a:lnTo>
                  <a:lnTo>
                    <a:pt x="86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8" y="208"/>
                  </a:lnTo>
                  <a:lnTo>
                    <a:pt x="148" y="202"/>
                  </a:lnTo>
                  <a:lnTo>
                    <a:pt x="166" y="192"/>
                  </a:lnTo>
                  <a:lnTo>
                    <a:pt x="182" y="178"/>
                  </a:lnTo>
                  <a:lnTo>
                    <a:pt x="194" y="164"/>
                  </a:lnTo>
                  <a:lnTo>
                    <a:pt x="204" y="146"/>
                  </a:lnTo>
                  <a:lnTo>
                    <a:pt x="210" y="126"/>
                  </a:lnTo>
                  <a:lnTo>
                    <a:pt x="212" y="106"/>
                  </a:lnTo>
                  <a:lnTo>
                    <a:pt x="212" y="106"/>
                  </a:lnTo>
                  <a:lnTo>
                    <a:pt x="210" y="84"/>
                  </a:lnTo>
                  <a:lnTo>
                    <a:pt x="204" y="64"/>
                  </a:lnTo>
                  <a:lnTo>
                    <a:pt x="194" y="46"/>
                  </a:lnTo>
                  <a:lnTo>
                    <a:pt x="182" y="30"/>
                  </a:lnTo>
                  <a:lnTo>
                    <a:pt x="166" y="18"/>
                  </a:lnTo>
                  <a:lnTo>
                    <a:pt x="148" y="8"/>
                  </a:lnTo>
                  <a:lnTo>
                    <a:pt x="128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0"/>
            <p:cNvSpPr>
              <a:spLocks/>
            </p:cNvSpPr>
            <p:nvPr/>
          </p:nvSpPr>
          <p:spPr bwMode="auto">
            <a:xfrm>
              <a:off x="3255324" y="3151234"/>
              <a:ext cx="547848" cy="542679"/>
            </a:xfrm>
            <a:custGeom>
              <a:avLst/>
              <a:gdLst>
                <a:gd name="T0" fmla="*/ 106 w 212"/>
                <a:gd name="T1" fmla="*/ 0 h 210"/>
                <a:gd name="T2" fmla="*/ 106 w 212"/>
                <a:gd name="T3" fmla="*/ 0 h 210"/>
                <a:gd name="T4" fmla="*/ 86 w 212"/>
                <a:gd name="T5" fmla="*/ 2 h 210"/>
                <a:gd name="T6" fmla="*/ 66 w 212"/>
                <a:gd name="T7" fmla="*/ 8 h 210"/>
                <a:gd name="T8" fmla="*/ 48 w 212"/>
                <a:gd name="T9" fmla="*/ 18 h 210"/>
                <a:gd name="T10" fmla="*/ 32 w 212"/>
                <a:gd name="T11" fmla="*/ 30 h 210"/>
                <a:gd name="T12" fmla="*/ 18 w 212"/>
                <a:gd name="T13" fmla="*/ 46 h 210"/>
                <a:gd name="T14" fmla="*/ 8 w 212"/>
                <a:gd name="T15" fmla="*/ 64 h 210"/>
                <a:gd name="T16" fmla="*/ 2 w 212"/>
                <a:gd name="T17" fmla="*/ 84 h 210"/>
                <a:gd name="T18" fmla="*/ 0 w 212"/>
                <a:gd name="T19" fmla="*/ 106 h 210"/>
                <a:gd name="T20" fmla="*/ 0 w 212"/>
                <a:gd name="T21" fmla="*/ 106 h 210"/>
                <a:gd name="T22" fmla="*/ 2 w 212"/>
                <a:gd name="T23" fmla="*/ 126 h 210"/>
                <a:gd name="T24" fmla="*/ 8 w 212"/>
                <a:gd name="T25" fmla="*/ 146 h 210"/>
                <a:gd name="T26" fmla="*/ 18 w 212"/>
                <a:gd name="T27" fmla="*/ 164 h 210"/>
                <a:gd name="T28" fmla="*/ 32 w 212"/>
                <a:gd name="T29" fmla="*/ 178 h 210"/>
                <a:gd name="T30" fmla="*/ 48 w 212"/>
                <a:gd name="T31" fmla="*/ 192 h 210"/>
                <a:gd name="T32" fmla="*/ 66 w 212"/>
                <a:gd name="T33" fmla="*/ 202 h 210"/>
                <a:gd name="T34" fmla="*/ 86 w 212"/>
                <a:gd name="T35" fmla="*/ 208 h 210"/>
                <a:gd name="T36" fmla="*/ 106 w 212"/>
                <a:gd name="T37" fmla="*/ 210 h 210"/>
                <a:gd name="T38" fmla="*/ 106 w 212"/>
                <a:gd name="T39" fmla="*/ 210 h 210"/>
                <a:gd name="T40" fmla="*/ 128 w 212"/>
                <a:gd name="T41" fmla="*/ 208 h 210"/>
                <a:gd name="T42" fmla="*/ 148 w 212"/>
                <a:gd name="T43" fmla="*/ 202 h 210"/>
                <a:gd name="T44" fmla="*/ 166 w 212"/>
                <a:gd name="T45" fmla="*/ 192 h 210"/>
                <a:gd name="T46" fmla="*/ 182 w 212"/>
                <a:gd name="T47" fmla="*/ 178 h 210"/>
                <a:gd name="T48" fmla="*/ 194 w 212"/>
                <a:gd name="T49" fmla="*/ 164 h 210"/>
                <a:gd name="T50" fmla="*/ 204 w 212"/>
                <a:gd name="T51" fmla="*/ 146 h 210"/>
                <a:gd name="T52" fmla="*/ 210 w 212"/>
                <a:gd name="T53" fmla="*/ 126 h 210"/>
                <a:gd name="T54" fmla="*/ 212 w 212"/>
                <a:gd name="T55" fmla="*/ 106 h 210"/>
                <a:gd name="T56" fmla="*/ 212 w 212"/>
                <a:gd name="T57" fmla="*/ 106 h 210"/>
                <a:gd name="T58" fmla="*/ 210 w 212"/>
                <a:gd name="T59" fmla="*/ 84 h 210"/>
                <a:gd name="T60" fmla="*/ 204 w 212"/>
                <a:gd name="T61" fmla="*/ 64 h 210"/>
                <a:gd name="T62" fmla="*/ 194 w 212"/>
                <a:gd name="T63" fmla="*/ 46 h 210"/>
                <a:gd name="T64" fmla="*/ 182 w 212"/>
                <a:gd name="T65" fmla="*/ 30 h 210"/>
                <a:gd name="T66" fmla="*/ 166 w 212"/>
                <a:gd name="T67" fmla="*/ 18 h 210"/>
                <a:gd name="T68" fmla="*/ 148 w 212"/>
                <a:gd name="T69" fmla="*/ 8 h 210"/>
                <a:gd name="T70" fmla="*/ 128 w 212"/>
                <a:gd name="T71" fmla="*/ 2 h 210"/>
                <a:gd name="T72" fmla="*/ 106 w 212"/>
                <a:gd name="T7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2" h="210">
                  <a:moveTo>
                    <a:pt x="106" y="0"/>
                  </a:moveTo>
                  <a:lnTo>
                    <a:pt x="106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78"/>
                  </a:lnTo>
                  <a:lnTo>
                    <a:pt x="48" y="192"/>
                  </a:lnTo>
                  <a:lnTo>
                    <a:pt x="66" y="202"/>
                  </a:lnTo>
                  <a:lnTo>
                    <a:pt x="86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8" y="208"/>
                  </a:lnTo>
                  <a:lnTo>
                    <a:pt x="148" y="202"/>
                  </a:lnTo>
                  <a:lnTo>
                    <a:pt x="166" y="192"/>
                  </a:lnTo>
                  <a:lnTo>
                    <a:pt x="182" y="178"/>
                  </a:lnTo>
                  <a:lnTo>
                    <a:pt x="194" y="164"/>
                  </a:lnTo>
                  <a:lnTo>
                    <a:pt x="204" y="146"/>
                  </a:lnTo>
                  <a:lnTo>
                    <a:pt x="210" y="126"/>
                  </a:lnTo>
                  <a:lnTo>
                    <a:pt x="212" y="106"/>
                  </a:lnTo>
                  <a:lnTo>
                    <a:pt x="212" y="106"/>
                  </a:lnTo>
                  <a:lnTo>
                    <a:pt x="210" y="84"/>
                  </a:lnTo>
                  <a:lnTo>
                    <a:pt x="204" y="64"/>
                  </a:lnTo>
                  <a:lnTo>
                    <a:pt x="194" y="46"/>
                  </a:lnTo>
                  <a:lnTo>
                    <a:pt x="182" y="30"/>
                  </a:lnTo>
                  <a:lnTo>
                    <a:pt x="166" y="18"/>
                  </a:lnTo>
                  <a:lnTo>
                    <a:pt x="148" y="8"/>
                  </a:lnTo>
                  <a:lnTo>
                    <a:pt x="128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1"/>
            <p:cNvSpPr>
              <a:spLocks noChangeArrowheads="1"/>
            </p:cNvSpPr>
            <p:nvPr/>
          </p:nvSpPr>
          <p:spPr bwMode="auto">
            <a:xfrm>
              <a:off x="3451722" y="3264939"/>
              <a:ext cx="161784" cy="3507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8477644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RÉALISER UN BON SCHÉMA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59138" y="6503989"/>
            <a:ext cx="26257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MONOSÉMIE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9712" y="2127994"/>
            <a:ext cx="5139721" cy="2885182"/>
            <a:chOff x="1979712" y="2127994"/>
            <a:chExt cx="5139721" cy="2885182"/>
          </a:xfrm>
        </p:grpSpPr>
        <p:sp>
          <p:nvSpPr>
            <p:cNvPr id="97" name="Rectangle 5"/>
            <p:cNvSpPr>
              <a:spLocks noChangeArrowheads="1"/>
            </p:cNvSpPr>
            <p:nvPr/>
          </p:nvSpPr>
          <p:spPr bwMode="auto">
            <a:xfrm>
              <a:off x="5678357" y="3090897"/>
              <a:ext cx="1441076" cy="7794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8" name="Rectangle 6"/>
            <p:cNvSpPr>
              <a:spLocks noChangeArrowheads="1"/>
            </p:cNvSpPr>
            <p:nvPr/>
          </p:nvSpPr>
          <p:spPr bwMode="auto">
            <a:xfrm>
              <a:off x="5678357" y="3090897"/>
              <a:ext cx="1441076" cy="77949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9" name="Freeform 7"/>
            <p:cNvSpPr>
              <a:spLocks/>
            </p:cNvSpPr>
            <p:nvPr/>
          </p:nvSpPr>
          <p:spPr bwMode="auto">
            <a:xfrm>
              <a:off x="5364322" y="3531787"/>
              <a:ext cx="376843" cy="384456"/>
            </a:xfrm>
            <a:custGeom>
              <a:avLst/>
              <a:gdLst>
                <a:gd name="T0" fmla="*/ 108 w 216"/>
                <a:gd name="T1" fmla="*/ 0 h 218"/>
                <a:gd name="T2" fmla="*/ 108 w 216"/>
                <a:gd name="T3" fmla="*/ 0 h 218"/>
                <a:gd name="T4" fmla="*/ 86 w 216"/>
                <a:gd name="T5" fmla="*/ 4 h 218"/>
                <a:gd name="T6" fmla="*/ 66 w 216"/>
                <a:gd name="T7" fmla="*/ 10 h 218"/>
                <a:gd name="T8" fmla="*/ 48 w 216"/>
                <a:gd name="T9" fmla="*/ 20 h 218"/>
                <a:gd name="T10" fmla="*/ 32 w 216"/>
                <a:gd name="T11" fmla="*/ 32 h 218"/>
                <a:gd name="T12" fmla="*/ 18 w 216"/>
                <a:gd name="T13" fmla="*/ 50 h 218"/>
                <a:gd name="T14" fmla="*/ 8 w 216"/>
                <a:gd name="T15" fmla="*/ 68 h 218"/>
                <a:gd name="T16" fmla="*/ 2 w 216"/>
                <a:gd name="T17" fmla="*/ 88 h 218"/>
                <a:gd name="T18" fmla="*/ 0 w 216"/>
                <a:gd name="T19" fmla="*/ 110 h 218"/>
                <a:gd name="T20" fmla="*/ 0 w 216"/>
                <a:gd name="T21" fmla="*/ 110 h 218"/>
                <a:gd name="T22" fmla="*/ 2 w 216"/>
                <a:gd name="T23" fmla="*/ 132 h 218"/>
                <a:gd name="T24" fmla="*/ 8 w 216"/>
                <a:gd name="T25" fmla="*/ 152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200 h 218"/>
                <a:gd name="T32" fmla="*/ 66 w 216"/>
                <a:gd name="T33" fmla="*/ 210 h 218"/>
                <a:gd name="T34" fmla="*/ 86 w 216"/>
                <a:gd name="T35" fmla="*/ 216 h 218"/>
                <a:gd name="T36" fmla="*/ 108 w 216"/>
                <a:gd name="T37" fmla="*/ 218 h 218"/>
                <a:gd name="T38" fmla="*/ 108 w 216"/>
                <a:gd name="T39" fmla="*/ 218 h 218"/>
                <a:gd name="T40" fmla="*/ 130 w 216"/>
                <a:gd name="T41" fmla="*/ 216 h 218"/>
                <a:gd name="T42" fmla="*/ 150 w 216"/>
                <a:gd name="T43" fmla="*/ 210 h 218"/>
                <a:gd name="T44" fmla="*/ 168 w 216"/>
                <a:gd name="T45" fmla="*/ 200 h 218"/>
                <a:gd name="T46" fmla="*/ 184 w 216"/>
                <a:gd name="T47" fmla="*/ 186 h 218"/>
                <a:gd name="T48" fmla="*/ 198 w 216"/>
                <a:gd name="T49" fmla="*/ 170 h 218"/>
                <a:gd name="T50" fmla="*/ 208 w 216"/>
                <a:gd name="T51" fmla="*/ 152 h 218"/>
                <a:gd name="T52" fmla="*/ 214 w 216"/>
                <a:gd name="T53" fmla="*/ 132 h 218"/>
                <a:gd name="T54" fmla="*/ 216 w 216"/>
                <a:gd name="T55" fmla="*/ 110 h 218"/>
                <a:gd name="T56" fmla="*/ 216 w 216"/>
                <a:gd name="T57" fmla="*/ 110 h 218"/>
                <a:gd name="T58" fmla="*/ 214 w 216"/>
                <a:gd name="T59" fmla="*/ 88 h 218"/>
                <a:gd name="T60" fmla="*/ 208 w 216"/>
                <a:gd name="T61" fmla="*/ 68 h 218"/>
                <a:gd name="T62" fmla="*/ 198 w 216"/>
                <a:gd name="T63" fmla="*/ 50 h 218"/>
                <a:gd name="T64" fmla="*/ 184 w 216"/>
                <a:gd name="T65" fmla="*/ 32 h 218"/>
                <a:gd name="T66" fmla="*/ 168 w 216"/>
                <a:gd name="T67" fmla="*/ 20 h 218"/>
                <a:gd name="T68" fmla="*/ 150 w 216"/>
                <a:gd name="T69" fmla="*/ 10 h 218"/>
                <a:gd name="T70" fmla="*/ 130 w 216"/>
                <a:gd name="T71" fmla="*/ 4 h 218"/>
                <a:gd name="T72" fmla="*/ 108 w 216"/>
                <a:gd name="T73" fmla="*/ 0 h 218"/>
                <a:gd name="T74" fmla="*/ 108 w 216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8">
                  <a:moveTo>
                    <a:pt x="108" y="0"/>
                  </a:moveTo>
                  <a:lnTo>
                    <a:pt x="108" y="0"/>
                  </a:lnTo>
                  <a:lnTo>
                    <a:pt x="86" y="4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18" y="50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10"/>
                  </a:lnTo>
                  <a:lnTo>
                    <a:pt x="168" y="200"/>
                  </a:lnTo>
                  <a:lnTo>
                    <a:pt x="184" y="186"/>
                  </a:lnTo>
                  <a:lnTo>
                    <a:pt x="198" y="170"/>
                  </a:lnTo>
                  <a:lnTo>
                    <a:pt x="208" y="152"/>
                  </a:lnTo>
                  <a:lnTo>
                    <a:pt x="214" y="132"/>
                  </a:lnTo>
                  <a:lnTo>
                    <a:pt x="216" y="110"/>
                  </a:lnTo>
                  <a:lnTo>
                    <a:pt x="216" y="110"/>
                  </a:lnTo>
                  <a:lnTo>
                    <a:pt x="214" y="88"/>
                  </a:lnTo>
                  <a:lnTo>
                    <a:pt x="208" y="68"/>
                  </a:lnTo>
                  <a:lnTo>
                    <a:pt x="198" y="50"/>
                  </a:lnTo>
                  <a:lnTo>
                    <a:pt x="184" y="32"/>
                  </a:lnTo>
                  <a:lnTo>
                    <a:pt x="168" y="20"/>
                  </a:lnTo>
                  <a:lnTo>
                    <a:pt x="150" y="10"/>
                  </a:lnTo>
                  <a:lnTo>
                    <a:pt x="130" y="4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0" name="Freeform 8"/>
            <p:cNvSpPr>
              <a:spLocks/>
            </p:cNvSpPr>
            <p:nvPr/>
          </p:nvSpPr>
          <p:spPr bwMode="auto">
            <a:xfrm>
              <a:off x="5364322" y="3531787"/>
              <a:ext cx="376843" cy="384456"/>
            </a:xfrm>
            <a:custGeom>
              <a:avLst/>
              <a:gdLst>
                <a:gd name="T0" fmla="*/ 108 w 216"/>
                <a:gd name="T1" fmla="*/ 0 h 218"/>
                <a:gd name="T2" fmla="*/ 108 w 216"/>
                <a:gd name="T3" fmla="*/ 0 h 218"/>
                <a:gd name="T4" fmla="*/ 86 w 216"/>
                <a:gd name="T5" fmla="*/ 4 h 218"/>
                <a:gd name="T6" fmla="*/ 66 w 216"/>
                <a:gd name="T7" fmla="*/ 10 h 218"/>
                <a:gd name="T8" fmla="*/ 48 w 216"/>
                <a:gd name="T9" fmla="*/ 20 h 218"/>
                <a:gd name="T10" fmla="*/ 32 w 216"/>
                <a:gd name="T11" fmla="*/ 32 h 218"/>
                <a:gd name="T12" fmla="*/ 18 w 216"/>
                <a:gd name="T13" fmla="*/ 50 h 218"/>
                <a:gd name="T14" fmla="*/ 8 w 216"/>
                <a:gd name="T15" fmla="*/ 68 h 218"/>
                <a:gd name="T16" fmla="*/ 2 w 216"/>
                <a:gd name="T17" fmla="*/ 88 h 218"/>
                <a:gd name="T18" fmla="*/ 0 w 216"/>
                <a:gd name="T19" fmla="*/ 110 h 218"/>
                <a:gd name="T20" fmla="*/ 0 w 216"/>
                <a:gd name="T21" fmla="*/ 110 h 218"/>
                <a:gd name="T22" fmla="*/ 2 w 216"/>
                <a:gd name="T23" fmla="*/ 132 h 218"/>
                <a:gd name="T24" fmla="*/ 8 w 216"/>
                <a:gd name="T25" fmla="*/ 152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200 h 218"/>
                <a:gd name="T32" fmla="*/ 66 w 216"/>
                <a:gd name="T33" fmla="*/ 210 h 218"/>
                <a:gd name="T34" fmla="*/ 86 w 216"/>
                <a:gd name="T35" fmla="*/ 216 h 218"/>
                <a:gd name="T36" fmla="*/ 108 w 216"/>
                <a:gd name="T37" fmla="*/ 218 h 218"/>
                <a:gd name="T38" fmla="*/ 108 w 216"/>
                <a:gd name="T39" fmla="*/ 218 h 218"/>
                <a:gd name="T40" fmla="*/ 130 w 216"/>
                <a:gd name="T41" fmla="*/ 216 h 218"/>
                <a:gd name="T42" fmla="*/ 150 w 216"/>
                <a:gd name="T43" fmla="*/ 210 h 218"/>
                <a:gd name="T44" fmla="*/ 168 w 216"/>
                <a:gd name="T45" fmla="*/ 200 h 218"/>
                <a:gd name="T46" fmla="*/ 184 w 216"/>
                <a:gd name="T47" fmla="*/ 186 h 218"/>
                <a:gd name="T48" fmla="*/ 198 w 216"/>
                <a:gd name="T49" fmla="*/ 170 h 218"/>
                <a:gd name="T50" fmla="*/ 208 w 216"/>
                <a:gd name="T51" fmla="*/ 152 h 218"/>
                <a:gd name="T52" fmla="*/ 214 w 216"/>
                <a:gd name="T53" fmla="*/ 132 h 218"/>
                <a:gd name="T54" fmla="*/ 216 w 216"/>
                <a:gd name="T55" fmla="*/ 110 h 218"/>
                <a:gd name="T56" fmla="*/ 216 w 216"/>
                <a:gd name="T57" fmla="*/ 110 h 218"/>
                <a:gd name="T58" fmla="*/ 214 w 216"/>
                <a:gd name="T59" fmla="*/ 88 h 218"/>
                <a:gd name="T60" fmla="*/ 208 w 216"/>
                <a:gd name="T61" fmla="*/ 68 h 218"/>
                <a:gd name="T62" fmla="*/ 198 w 216"/>
                <a:gd name="T63" fmla="*/ 50 h 218"/>
                <a:gd name="T64" fmla="*/ 184 w 216"/>
                <a:gd name="T65" fmla="*/ 32 h 218"/>
                <a:gd name="T66" fmla="*/ 168 w 216"/>
                <a:gd name="T67" fmla="*/ 20 h 218"/>
                <a:gd name="T68" fmla="*/ 150 w 216"/>
                <a:gd name="T69" fmla="*/ 10 h 218"/>
                <a:gd name="T70" fmla="*/ 130 w 216"/>
                <a:gd name="T71" fmla="*/ 4 h 218"/>
                <a:gd name="T72" fmla="*/ 108 w 216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8">
                  <a:moveTo>
                    <a:pt x="108" y="0"/>
                  </a:moveTo>
                  <a:lnTo>
                    <a:pt x="108" y="0"/>
                  </a:lnTo>
                  <a:lnTo>
                    <a:pt x="86" y="4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18" y="50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10"/>
                  </a:lnTo>
                  <a:lnTo>
                    <a:pt x="168" y="200"/>
                  </a:lnTo>
                  <a:lnTo>
                    <a:pt x="184" y="186"/>
                  </a:lnTo>
                  <a:lnTo>
                    <a:pt x="198" y="170"/>
                  </a:lnTo>
                  <a:lnTo>
                    <a:pt x="208" y="152"/>
                  </a:lnTo>
                  <a:lnTo>
                    <a:pt x="214" y="132"/>
                  </a:lnTo>
                  <a:lnTo>
                    <a:pt x="216" y="110"/>
                  </a:lnTo>
                  <a:lnTo>
                    <a:pt x="216" y="110"/>
                  </a:lnTo>
                  <a:lnTo>
                    <a:pt x="214" y="88"/>
                  </a:lnTo>
                  <a:lnTo>
                    <a:pt x="208" y="68"/>
                  </a:lnTo>
                  <a:lnTo>
                    <a:pt x="198" y="50"/>
                  </a:lnTo>
                  <a:lnTo>
                    <a:pt x="184" y="32"/>
                  </a:lnTo>
                  <a:lnTo>
                    <a:pt x="168" y="20"/>
                  </a:lnTo>
                  <a:lnTo>
                    <a:pt x="150" y="10"/>
                  </a:lnTo>
                  <a:lnTo>
                    <a:pt x="130" y="4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1" name="Rectangle 9"/>
            <p:cNvSpPr>
              <a:spLocks noChangeArrowheads="1"/>
            </p:cNvSpPr>
            <p:nvPr/>
          </p:nvSpPr>
          <p:spPr bwMode="auto">
            <a:xfrm>
              <a:off x="2918331" y="2541246"/>
              <a:ext cx="792068" cy="250425"/>
            </a:xfrm>
            <a:prstGeom prst="rect">
              <a:avLst/>
            </a:prstGeom>
            <a:solidFill>
              <a:srgbClr val="CEE3DC"/>
            </a:solidFill>
            <a:ln w="12700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" name="Rectangle 10"/>
            <p:cNvSpPr>
              <a:spLocks noChangeArrowheads="1"/>
            </p:cNvSpPr>
            <p:nvPr/>
          </p:nvSpPr>
          <p:spPr bwMode="auto">
            <a:xfrm>
              <a:off x="2918331" y="2540667"/>
              <a:ext cx="792068" cy="250425"/>
            </a:xfrm>
            <a:prstGeom prst="rect">
              <a:avLst/>
            </a:prstGeom>
            <a:noFill/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" name="Freeform 11"/>
            <p:cNvSpPr>
              <a:spLocks/>
            </p:cNvSpPr>
            <p:nvPr/>
          </p:nvSpPr>
          <p:spPr bwMode="auto">
            <a:xfrm>
              <a:off x="2918331" y="2650007"/>
              <a:ext cx="792068" cy="638408"/>
            </a:xfrm>
            <a:custGeom>
              <a:avLst/>
              <a:gdLst>
                <a:gd name="T0" fmla="*/ 122 w 454"/>
                <a:gd name="T1" fmla="*/ 0 h 362"/>
                <a:gd name="T2" fmla="*/ 122 w 454"/>
                <a:gd name="T3" fmla="*/ 0 h 362"/>
                <a:gd name="T4" fmla="*/ 110 w 454"/>
                <a:gd name="T5" fmla="*/ 0 h 362"/>
                <a:gd name="T6" fmla="*/ 98 w 454"/>
                <a:gd name="T7" fmla="*/ 2 h 362"/>
                <a:gd name="T8" fmla="*/ 76 w 454"/>
                <a:gd name="T9" fmla="*/ 10 h 362"/>
                <a:gd name="T10" fmla="*/ 54 w 454"/>
                <a:gd name="T11" fmla="*/ 20 h 362"/>
                <a:gd name="T12" fmla="*/ 36 w 454"/>
                <a:gd name="T13" fmla="*/ 36 h 362"/>
                <a:gd name="T14" fmla="*/ 22 w 454"/>
                <a:gd name="T15" fmla="*/ 52 h 362"/>
                <a:gd name="T16" fmla="*/ 10 w 454"/>
                <a:gd name="T17" fmla="*/ 74 h 362"/>
                <a:gd name="T18" fmla="*/ 6 w 454"/>
                <a:gd name="T19" fmla="*/ 84 h 362"/>
                <a:gd name="T20" fmla="*/ 2 w 454"/>
                <a:gd name="T21" fmla="*/ 96 h 362"/>
                <a:gd name="T22" fmla="*/ 0 w 454"/>
                <a:gd name="T23" fmla="*/ 108 h 362"/>
                <a:gd name="T24" fmla="*/ 0 w 454"/>
                <a:gd name="T25" fmla="*/ 120 h 362"/>
                <a:gd name="T26" fmla="*/ 0 w 454"/>
                <a:gd name="T27" fmla="*/ 242 h 362"/>
                <a:gd name="T28" fmla="*/ 0 w 454"/>
                <a:gd name="T29" fmla="*/ 242 h 362"/>
                <a:gd name="T30" fmla="*/ 0 w 454"/>
                <a:gd name="T31" fmla="*/ 254 h 362"/>
                <a:gd name="T32" fmla="*/ 2 w 454"/>
                <a:gd name="T33" fmla="*/ 266 h 362"/>
                <a:gd name="T34" fmla="*/ 6 w 454"/>
                <a:gd name="T35" fmla="*/ 278 h 362"/>
                <a:gd name="T36" fmla="*/ 10 w 454"/>
                <a:gd name="T37" fmla="*/ 288 h 362"/>
                <a:gd name="T38" fmla="*/ 22 w 454"/>
                <a:gd name="T39" fmla="*/ 308 h 362"/>
                <a:gd name="T40" fmla="*/ 36 w 454"/>
                <a:gd name="T41" fmla="*/ 326 h 362"/>
                <a:gd name="T42" fmla="*/ 54 w 454"/>
                <a:gd name="T43" fmla="*/ 342 h 362"/>
                <a:gd name="T44" fmla="*/ 76 w 454"/>
                <a:gd name="T45" fmla="*/ 352 h 362"/>
                <a:gd name="T46" fmla="*/ 98 w 454"/>
                <a:gd name="T47" fmla="*/ 360 h 362"/>
                <a:gd name="T48" fmla="*/ 110 w 454"/>
                <a:gd name="T49" fmla="*/ 362 h 362"/>
                <a:gd name="T50" fmla="*/ 122 w 454"/>
                <a:gd name="T51" fmla="*/ 362 h 362"/>
                <a:gd name="T52" fmla="*/ 332 w 454"/>
                <a:gd name="T53" fmla="*/ 362 h 362"/>
                <a:gd name="T54" fmla="*/ 332 w 454"/>
                <a:gd name="T55" fmla="*/ 362 h 362"/>
                <a:gd name="T56" fmla="*/ 344 w 454"/>
                <a:gd name="T57" fmla="*/ 362 h 362"/>
                <a:gd name="T58" fmla="*/ 356 w 454"/>
                <a:gd name="T59" fmla="*/ 360 h 362"/>
                <a:gd name="T60" fmla="*/ 380 w 454"/>
                <a:gd name="T61" fmla="*/ 352 h 362"/>
                <a:gd name="T62" fmla="*/ 400 w 454"/>
                <a:gd name="T63" fmla="*/ 342 h 362"/>
                <a:gd name="T64" fmla="*/ 418 w 454"/>
                <a:gd name="T65" fmla="*/ 326 h 362"/>
                <a:gd name="T66" fmla="*/ 434 w 454"/>
                <a:gd name="T67" fmla="*/ 308 h 362"/>
                <a:gd name="T68" fmla="*/ 444 w 454"/>
                <a:gd name="T69" fmla="*/ 288 h 362"/>
                <a:gd name="T70" fmla="*/ 452 w 454"/>
                <a:gd name="T71" fmla="*/ 266 h 362"/>
                <a:gd name="T72" fmla="*/ 454 w 454"/>
                <a:gd name="T73" fmla="*/ 254 h 362"/>
                <a:gd name="T74" fmla="*/ 454 w 454"/>
                <a:gd name="T75" fmla="*/ 242 h 362"/>
                <a:gd name="T76" fmla="*/ 454 w 454"/>
                <a:gd name="T77" fmla="*/ 120 h 362"/>
                <a:gd name="T78" fmla="*/ 454 w 454"/>
                <a:gd name="T79" fmla="*/ 120 h 362"/>
                <a:gd name="T80" fmla="*/ 454 w 454"/>
                <a:gd name="T81" fmla="*/ 108 h 362"/>
                <a:gd name="T82" fmla="*/ 452 w 454"/>
                <a:gd name="T83" fmla="*/ 96 h 362"/>
                <a:gd name="T84" fmla="*/ 444 w 454"/>
                <a:gd name="T85" fmla="*/ 74 h 362"/>
                <a:gd name="T86" fmla="*/ 434 w 454"/>
                <a:gd name="T87" fmla="*/ 52 h 362"/>
                <a:gd name="T88" fmla="*/ 418 w 454"/>
                <a:gd name="T89" fmla="*/ 36 h 362"/>
                <a:gd name="T90" fmla="*/ 400 w 454"/>
                <a:gd name="T91" fmla="*/ 20 h 362"/>
                <a:gd name="T92" fmla="*/ 380 w 454"/>
                <a:gd name="T93" fmla="*/ 10 h 362"/>
                <a:gd name="T94" fmla="*/ 356 w 454"/>
                <a:gd name="T95" fmla="*/ 2 h 362"/>
                <a:gd name="T96" fmla="*/ 344 w 454"/>
                <a:gd name="T97" fmla="*/ 0 h 362"/>
                <a:gd name="T98" fmla="*/ 332 w 454"/>
                <a:gd name="T99" fmla="*/ 0 h 362"/>
                <a:gd name="T100" fmla="*/ 122 w 454"/>
                <a:gd name="T101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54" h="362">
                  <a:moveTo>
                    <a:pt x="122" y="0"/>
                  </a:moveTo>
                  <a:lnTo>
                    <a:pt x="122" y="0"/>
                  </a:lnTo>
                  <a:lnTo>
                    <a:pt x="110" y="0"/>
                  </a:lnTo>
                  <a:lnTo>
                    <a:pt x="98" y="2"/>
                  </a:lnTo>
                  <a:lnTo>
                    <a:pt x="76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2" y="52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0" y="242"/>
                  </a:lnTo>
                  <a:lnTo>
                    <a:pt x="0" y="242"/>
                  </a:lnTo>
                  <a:lnTo>
                    <a:pt x="0" y="254"/>
                  </a:lnTo>
                  <a:lnTo>
                    <a:pt x="2" y="266"/>
                  </a:lnTo>
                  <a:lnTo>
                    <a:pt x="6" y="278"/>
                  </a:lnTo>
                  <a:lnTo>
                    <a:pt x="10" y="288"/>
                  </a:lnTo>
                  <a:lnTo>
                    <a:pt x="22" y="308"/>
                  </a:lnTo>
                  <a:lnTo>
                    <a:pt x="36" y="326"/>
                  </a:lnTo>
                  <a:lnTo>
                    <a:pt x="54" y="342"/>
                  </a:lnTo>
                  <a:lnTo>
                    <a:pt x="76" y="352"/>
                  </a:lnTo>
                  <a:lnTo>
                    <a:pt x="98" y="360"/>
                  </a:lnTo>
                  <a:lnTo>
                    <a:pt x="110" y="362"/>
                  </a:lnTo>
                  <a:lnTo>
                    <a:pt x="122" y="362"/>
                  </a:lnTo>
                  <a:lnTo>
                    <a:pt x="332" y="362"/>
                  </a:lnTo>
                  <a:lnTo>
                    <a:pt x="332" y="362"/>
                  </a:lnTo>
                  <a:lnTo>
                    <a:pt x="344" y="362"/>
                  </a:lnTo>
                  <a:lnTo>
                    <a:pt x="356" y="360"/>
                  </a:lnTo>
                  <a:lnTo>
                    <a:pt x="380" y="352"/>
                  </a:lnTo>
                  <a:lnTo>
                    <a:pt x="400" y="342"/>
                  </a:lnTo>
                  <a:lnTo>
                    <a:pt x="418" y="326"/>
                  </a:lnTo>
                  <a:lnTo>
                    <a:pt x="434" y="308"/>
                  </a:lnTo>
                  <a:lnTo>
                    <a:pt x="444" y="288"/>
                  </a:lnTo>
                  <a:lnTo>
                    <a:pt x="452" y="266"/>
                  </a:lnTo>
                  <a:lnTo>
                    <a:pt x="454" y="254"/>
                  </a:lnTo>
                  <a:lnTo>
                    <a:pt x="454" y="242"/>
                  </a:lnTo>
                  <a:lnTo>
                    <a:pt x="454" y="120"/>
                  </a:lnTo>
                  <a:lnTo>
                    <a:pt x="454" y="120"/>
                  </a:lnTo>
                  <a:lnTo>
                    <a:pt x="454" y="108"/>
                  </a:lnTo>
                  <a:lnTo>
                    <a:pt x="452" y="96"/>
                  </a:lnTo>
                  <a:lnTo>
                    <a:pt x="444" y="74"/>
                  </a:lnTo>
                  <a:lnTo>
                    <a:pt x="434" y="52"/>
                  </a:lnTo>
                  <a:lnTo>
                    <a:pt x="418" y="36"/>
                  </a:lnTo>
                  <a:lnTo>
                    <a:pt x="400" y="20"/>
                  </a:lnTo>
                  <a:lnTo>
                    <a:pt x="380" y="10"/>
                  </a:lnTo>
                  <a:lnTo>
                    <a:pt x="356" y="2"/>
                  </a:lnTo>
                  <a:lnTo>
                    <a:pt x="344" y="0"/>
                  </a:lnTo>
                  <a:lnTo>
                    <a:pt x="33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4" name="Freeform 12"/>
            <p:cNvSpPr>
              <a:spLocks/>
            </p:cNvSpPr>
            <p:nvPr/>
          </p:nvSpPr>
          <p:spPr bwMode="auto">
            <a:xfrm>
              <a:off x="2918331" y="2297296"/>
              <a:ext cx="792068" cy="998174"/>
            </a:xfrm>
            <a:custGeom>
              <a:avLst/>
              <a:gdLst>
                <a:gd name="T0" fmla="*/ 152 w 454"/>
                <a:gd name="T1" fmla="*/ 0 h 566"/>
                <a:gd name="T2" fmla="*/ 122 w 454"/>
                <a:gd name="T3" fmla="*/ 2 h 566"/>
                <a:gd name="T4" fmla="*/ 94 w 454"/>
                <a:gd name="T5" fmla="*/ 12 h 566"/>
                <a:gd name="T6" fmla="*/ 68 w 454"/>
                <a:gd name="T7" fmla="*/ 26 h 566"/>
                <a:gd name="T8" fmla="*/ 44 w 454"/>
                <a:gd name="T9" fmla="*/ 44 h 566"/>
                <a:gd name="T10" fmla="*/ 26 w 454"/>
                <a:gd name="T11" fmla="*/ 66 h 566"/>
                <a:gd name="T12" fmla="*/ 12 w 454"/>
                <a:gd name="T13" fmla="*/ 92 h 566"/>
                <a:gd name="T14" fmla="*/ 4 w 454"/>
                <a:gd name="T15" fmla="*/ 122 h 566"/>
                <a:gd name="T16" fmla="*/ 0 w 454"/>
                <a:gd name="T17" fmla="*/ 152 h 566"/>
                <a:gd name="T18" fmla="*/ 0 w 454"/>
                <a:gd name="T19" fmla="*/ 412 h 566"/>
                <a:gd name="T20" fmla="*/ 4 w 454"/>
                <a:gd name="T21" fmla="*/ 442 h 566"/>
                <a:gd name="T22" fmla="*/ 12 w 454"/>
                <a:gd name="T23" fmla="*/ 472 h 566"/>
                <a:gd name="T24" fmla="*/ 26 w 454"/>
                <a:gd name="T25" fmla="*/ 498 h 566"/>
                <a:gd name="T26" fmla="*/ 44 w 454"/>
                <a:gd name="T27" fmla="*/ 520 h 566"/>
                <a:gd name="T28" fmla="*/ 68 w 454"/>
                <a:gd name="T29" fmla="*/ 540 h 566"/>
                <a:gd name="T30" fmla="*/ 94 w 454"/>
                <a:gd name="T31" fmla="*/ 554 h 566"/>
                <a:gd name="T32" fmla="*/ 122 w 454"/>
                <a:gd name="T33" fmla="*/ 562 h 566"/>
                <a:gd name="T34" fmla="*/ 152 w 454"/>
                <a:gd name="T35" fmla="*/ 566 h 566"/>
                <a:gd name="T36" fmla="*/ 302 w 454"/>
                <a:gd name="T37" fmla="*/ 566 h 566"/>
                <a:gd name="T38" fmla="*/ 332 w 454"/>
                <a:gd name="T39" fmla="*/ 562 h 566"/>
                <a:gd name="T40" fmla="*/ 360 w 454"/>
                <a:gd name="T41" fmla="*/ 554 h 566"/>
                <a:gd name="T42" fmla="*/ 386 w 454"/>
                <a:gd name="T43" fmla="*/ 540 h 566"/>
                <a:gd name="T44" fmla="*/ 410 w 454"/>
                <a:gd name="T45" fmla="*/ 520 h 566"/>
                <a:gd name="T46" fmla="*/ 428 w 454"/>
                <a:gd name="T47" fmla="*/ 498 h 566"/>
                <a:gd name="T48" fmla="*/ 442 w 454"/>
                <a:gd name="T49" fmla="*/ 472 h 566"/>
                <a:gd name="T50" fmla="*/ 450 w 454"/>
                <a:gd name="T51" fmla="*/ 442 h 566"/>
                <a:gd name="T52" fmla="*/ 454 w 454"/>
                <a:gd name="T53" fmla="*/ 412 h 566"/>
                <a:gd name="T54" fmla="*/ 454 w 454"/>
                <a:gd name="T55" fmla="*/ 152 h 566"/>
                <a:gd name="T56" fmla="*/ 450 w 454"/>
                <a:gd name="T57" fmla="*/ 122 h 566"/>
                <a:gd name="T58" fmla="*/ 442 w 454"/>
                <a:gd name="T59" fmla="*/ 92 h 566"/>
                <a:gd name="T60" fmla="*/ 428 w 454"/>
                <a:gd name="T61" fmla="*/ 66 h 566"/>
                <a:gd name="T62" fmla="*/ 410 w 454"/>
                <a:gd name="T63" fmla="*/ 44 h 566"/>
                <a:gd name="T64" fmla="*/ 386 w 454"/>
                <a:gd name="T65" fmla="*/ 26 h 566"/>
                <a:gd name="T66" fmla="*/ 360 w 454"/>
                <a:gd name="T67" fmla="*/ 12 h 566"/>
                <a:gd name="T68" fmla="*/ 332 w 454"/>
                <a:gd name="T69" fmla="*/ 2 h 566"/>
                <a:gd name="T70" fmla="*/ 302 w 454"/>
                <a:gd name="T71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4" h="566">
                  <a:moveTo>
                    <a:pt x="152" y="0"/>
                  </a:moveTo>
                  <a:lnTo>
                    <a:pt x="152" y="0"/>
                  </a:lnTo>
                  <a:lnTo>
                    <a:pt x="136" y="0"/>
                  </a:lnTo>
                  <a:lnTo>
                    <a:pt x="122" y="2"/>
                  </a:lnTo>
                  <a:lnTo>
                    <a:pt x="106" y="6"/>
                  </a:lnTo>
                  <a:lnTo>
                    <a:pt x="94" y="12"/>
                  </a:lnTo>
                  <a:lnTo>
                    <a:pt x="80" y="18"/>
                  </a:lnTo>
                  <a:lnTo>
                    <a:pt x="68" y="26"/>
                  </a:lnTo>
                  <a:lnTo>
                    <a:pt x="56" y="34"/>
                  </a:lnTo>
                  <a:lnTo>
                    <a:pt x="44" y="44"/>
                  </a:lnTo>
                  <a:lnTo>
                    <a:pt x="34" y="54"/>
                  </a:lnTo>
                  <a:lnTo>
                    <a:pt x="26" y="66"/>
                  </a:lnTo>
                  <a:lnTo>
                    <a:pt x="18" y="80"/>
                  </a:lnTo>
                  <a:lnTo>
                    <a:pt x="12" y="92"/>
                  </a:lnTo>
                  <a:lnTo>
                    <a:pt x="8" y="106"/>
                  </a:lnTo>
                  <a:lnTo>
                    <a:pt x="4" y="122"/>
                  </a:lnTo>
                  <a:lnTo>
                    <a:pt x="0" y="136"/>
                  </a:lnTo>
                  <a:lnTo>
                    <a:pt x="0" y="152"/>
                  </a:lnTo>
                  <a:lnTo>
                    <a:pt x="0" y="412"/>
                  </a:lnTo>
                  <a:lnTo>
                    <a:pt x="0" y="412"/>
                  </a:lnTo>
                  <a:lnTo>
                    <a:pt x="0" y="428"/>
                  </a:lnTo>
                  <a:lnTo>
                    <a:pt x="4" y="442"/>
                  </a:lnTo>
                  <a:lnTo>
                    <a:pt x="8" y="458"/>
                  </a:lnTo>
                  <a:lnTo>
                    <a:pt x="12" y="472"/>
                  </a:lnTo>
                  <a:lnTo>
                    <a:pt x="18" y="486"/>
                  </a:lnTo>
                  <a:lnTo>
                    <a:pt x="26" y="498"/>
                  </a:lnTo>
                  <a:lnTo>
                    <a:pt x="34" y="510"/>
                  </a:lnTo>
                  <a:lnTo>
                    <a:pt x="44" y="520"/>
                  </a:lnTo>
                  <a:lnTo>
                    <a:pt x="56" y="530"/>
                  </a:lnTo>
                  <a:lnTo>
                    <a:pt x="68" y="540"/>
                  </a:lnTo>
                  <a:lnTo>
                    <a:pt x="80" y="546"/>
                  </a:lnTo>
                  <a:lnTo>
                    <a:pt x="94" y="554"/>
                  </a:lnTo>
                  <a:lnTo>
                    <a:pt x="106" y="558"/>
                  </a:lnTo>
                  <a:lnTo>
                    <a:pt x="122" y="562"/>
                  </a:lnTo>
                  <a:lnTo>
                    <a:pt x="136" y="564"/>
                  </a:lnTo>
                  <a:lnTo>
                    <a:pt x="152" y="566"/>
                  </a:lnTo>
                  <a:lnTo>
                    <a:pt x="302" y="566"/>
                  </a:lnTo>
                  <a:lnTo>
                    <a:pt x="302" y="566"/>
                  </a:lnTo>
                  <a:lnTo>
                    <a:pt x="318" y="564"/>
                  </a:lnTo>
                  <a:lnTo>
                    <a:pt x="332" y="562"/>
                  </a:lnTo>
                  <a:lnTo>
                    <a:pt x="346" y="558"/>
                  </a:lnTo>
                  <a:lnTo>
                    <a:pt x="360" y="554"/>
                  </a:lnTo>
                  <a:lnTo>
                    <a:pt x="374" y="546"/>
                  </a:lnTo>
                  <a:lnTo>
                    <a:pt x="386" y="540"/>
                  </a:lnTo>
                  <a:lnTo>
                    <a:pt x="398" y="530"/>
                  </a:lnTo>
                  <a:lnTo>
                    <a:pt x="410" y="520"/>
                  </a:lnTo>
                  <a:lnTo>
                    <a:pt x="418" y="510"/>
                  </a:lnTo>
                  <a:lnTo>
                    <a:pt x="428" y="498"/>
                  </a:lnTo>
                  <a:lnTo>
                    <a:pt x="436" y="486"/>
                  </a:lnTo>
                  <a:lnTo>
                    <a:pt x="442" y="472"/>
                  </a:lnTo>
                  <a:lnTo>
                    <a:pt x="446" y="458"/>
                  </a:lnTo>
                  <a:lnTo>
                    <a:pt x="450" y="442"/>
                  </a:lnTo>
                  <a:lnTo>
                    <a:pt x="454" y="428"/>
                  </a:lnTo>
                  <a:lnTo>
                    <a:pt x="454" y="412"/>
                  </a:lnTo>
                  <a:lnTo>
                    <a:pt x="454" y="152"/>
                  </a:lnTo>
                  <a:lnTo>
                    <a:pt x="454" y="152"/>
                  </a:lnTo>
                  <a:lnTo>
                    <a:pt x="454" y="136"/>
                  </a:lnTo>
                  <a:lnTo>
                    <a:pt x="450" y="122"/>
                  </a:lnTo>
                  <a:lnTo>
                    <a:pt x="446" y="106"/>
                  </a:lnTo>
                  <a:lnTo>
                    <a:pt x="442" y="92"/>
                  </a:lnTo>
                  <a:lnTo>
                    <a:pt x="436" y="80"/>
                  </a:lnTo>
                  <a:lnTo>
                    <a:pt x="428" y="66"/>
                  </a:lnTo>
                  <a:lnTo>
                    <a:pt x="418" y="54"/>
                  </a:lnTo>
                  <a:lnTo>
                    <a:pt x="410" y="44"/>
                  </a:lnTo>
                  <a:lnTo>
                    <a:pt x="398" y="34"/>
                  </a:lnTo>
                  <a:lnTo>
                    <a:pt x="386" y="26"/>
                  </a:lnTo>
                  <a:lnTo>
                    <a:pt x="374" y="18"/>
                  </a:lnTo>
                  <a:lnTo>
                    <a:pt x="360" y="12"/>
                  </a:lnTo>
                  <a:lnTo>
                    <a:pt x="346" y="6"/>
                  </a:lnTo>
                  <a:lnTo>
                    <a:pt x="332" y="2"/>
                  </a:lnTo>
                  <a:lnTo>
                    <a:pt x="318" y="0"/>
                  </a:lnTo>
                  <a:lnTo>
                    <a:pt x="302" y="0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5" name="Freeform 13"/>
            <p:cNvSpPr>
              <a:spLocks/>
            </p:cNvSpPr>
            <p:nvPr/>
          </p:nvSpPr>
          <p:spPr bwMode="auto">
            <a:xfrm>
              <a:off x="3050923" y="3080316"/>
              <a:ext cx="261697" cy="141085"/>
            </a:xfrm>
            <a:custGeom>
              <a:avLst/>
              <a:gdLst>
                <a:gd name="T0" fmla="*/ 76 w 150"/>
                <a:gd name="T1" fmla="*/ 0 h 80"/>
                <a:gd name="T2" fmla="*/ 76 w 150"/>
                <a:gd name="T3" fmla="*/ 0 h 80"/>
                <a:gd name="T4" fmla="*/ 60 w 150"/>
                <a:gd name="T5" fmla="*/ 2 h 80"/>
                <a:gd name="T6" fmla="*/ 46 w 150"/>
                <a:gd name="T7" fmla="*/ 4 h 80"/>
                <a:gd name="T8" fmla="*/ 32 w 150"/>
                <a:gd name="T9" fmla="*/ 8 h 80"/>
                <a:gd name="T10" fmla="*/ 22 w 150"/>
                <a:gd name="T11" fmla="*/ 12 h 80"/>
                <a:gd name="T12" fmla="*/ 12 w 150"/>
                <a:gd name="T13" fmla="*/ 18 h 80"/>
                <a:gd name="T14" fmla="*/ 6 w 150"/>
                <a:gd name="T15" fmla="*/ 24 h 80"/>
                <a:gd name="T16" fmla="*/ 0 w 150"/>
                <a:gd name="T17" fmla="*/ 32 h 80"/>
                <a:gd name="T18" fmla="*/ 0 w 150"/>
                <a:gd name="T19" fmla="*/ 40 h 80"/>
                <a:gd name="T20" fmla="*/ 0 w 150"/>
                <a:gd name="T21" fmla="*/ 40 h 80"/>
                <a:gd name="T22" fmla="*/ 0 w 150"/>
                <a:gd name="T23" fmla="*/ 48 h 80"/>
                <a:gd name="T24" fmla="*/ 6 w 150"/>
                <a:gd name="T25" fmla="*/ 56 h 80"/>
                <a:gd name="T26" fmla="*/ 12 w 150"/>
                <a:gd name="T27" fmla="*/ 62 h 80"/>
                <a:gd name="T28" fmla="*/ 22 w 150"/>
                <a:gd name="T29" fmla="*/ 68 h 80"/>
                <a:gd name="T30" fmla="*/ 32 w 150"/>
                <a:gd name="T31" fmla="*/ 74 h 80"/>
                <a:gd name="T32" fmla="*/ 46 w 150"/>
                <a:gd name="T33" fmla="*/ 78 h 80"/>
                <a:gd name="T34" fmla="*/ 60 w 150"/>
                <a:gd name="T35" fmla="*/ 80 h 80"/>
                <a:gd name="T36" fmla="*/ 76 w 150"/>
                <a:gd name="T37" fmla="*/ 80 h 80"/>
                <a:gd name="T38" fmla="*/ 76 w 150"/>
                <a:gd name="T39" fmla="*/ 80 h 80"/>
                <a:gd name="T40" fmla="*/ 90 w 150"/>
                <a:gd name="T41" fmla="*/ 80 h 80"/>
                <a:gd name="T42" fmla="*/ 104 w 150"/>
                <a:gd name="T43" fmla="*/ 78 h 80"/>
                <a:gd name="T44" fmla="*/ 118 w 150"/>
                <a:gd name="T45" fmla="*/ 74 h 80"/>
                <a:gd name="T46" fmla="*/ 128 w 150"/>
                <a:gd name="T47" fmla="*/ 68 h 80"/>
                <a:gd name="T48" fmla="*/ 138 w 150"/>
                <a:gd name="T49" fmla="*/ 62 h 80"/>
                <a:gd name="T50" fmla="*/ 144 w 150"/>
                <a:gd name="T51" fmla="*/ 56 h 80"/>
                <a:gd name="T52" fmla="*/ 150 w 150"/>
                <a:gd name="T53" fmla="*/ 48 h 80"/>
                <a:gd name="T54" fmla="*/ 150 w 150"/>
                <a:gd name="T55" fmla="*/ 40 h 80"/>
                <a:gd name="T56" fmla="*/ 150 w 150"/>
                <a:gd name="T57" fmla="*/ 40 h 80"/>
                <a:gd name="T58" fmla="*/ 150 w 150"/>
                <a:gd name="T59" fmla="*/ 32 h 80"/>
                <a:gd name="T60" fmla="*/ 144 w 150"/>
                <a:gd name="T61" fmla="*/ 24 h 80"/>
                <a:gd name="T62" fmla="*/ 138 w 150"/>
                <a:gd name="T63" fmla="*/ 18 h 80"/>
                <a:gd name="T64" fmla="*/ 128 w 150"/>
                <a:gd name="T65" fmla="*/ 12 h 80"/>
                <a:gd name="T66" fmla="*/ 118 w 150"/>
                <a:gd name="T67" fmla="*/ 8 h 80"/>
                <a:gd name="T68" fmla="*/ 104 w 150"/>
                <a:gd name="T69" fmla="*/ 4 h 80"/>
                <a:gd name="T70" fmla="*/ 90 w 150"/>
                <a:gd name="T71" fmla="*/ 2 h 80"/>
                <a:gd name="T72" fmla="*/ 76 w 150"/>
                <a:gd name="T73" fmla="*/ 0 h 80"/>
                <a:gd name="T74" fmla="*/ 76 w 15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80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4"/>
                  </a:lnTo>
                  <a:lnTo>
                    <a:pt x="32" y="8"/>
                  </a:lnTo>
                  <a:lnTo>
                    <a:pt x="22" y="12"/>
                  </a:lnTo>
                  <a:lnTo>
                    <a:pt x="12" y="18"/>
                  </a:lnTo>
                  <a:lnTo>
                    <a:pt x="6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22" y="68"/>
                  </a:lnTo>
                  <a:lnTo>
                    <a:pt x="32" y="74"/>
                  </a:lnTo>
                  <a:lnTo>
                    <a:pt x="46" y="78"/>
                  </a:lnTo>
                  <a:lnTo>
                    <a:pt x="60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90" y="80"/>
                  </a:lnTo>
                  <a:lnTo>
                    <a:pt x="104" y="78"/>
                  </a:lnTo>
                  <a:lnTo>
                    <a:pt x="118" y="74"/>
                  </a:lnTo>
                  <a:lnTo>
                    <a:pt x="128" y="68"/>
                  </a:lnTo>
                  <a:lnTo>
                    <a:pt x="138" y="62"/>
                  </a:lnTo>
                  <a:lnTo>
                    <a:pt x="144" y="56"/>
                  </a:lnTo>
                  <a:lnTo>
                    <a:pt x="150" y="48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50" y="32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28" y="12"/>
                  </a:lnTo>
                  <a:lnTo>
                    <a:pt x="118" y="8"/>
                  </a:lnTo>
                  <a:lnTo>
                    <a:pt x="104" y="4"/>
                  </a:lnTo>
                  <a:lnTo>
                    <a:pt x="90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6" name="Freeform 14"/>
            <p:cNvSpPr>
              <a:spLocks/>
            </p:cNvSpPr>
            <p:nvPr/>
          </p:nvSpPr>
          <p:spPr bwMode="auto">
            <a:xfrm>
              <a:off x="3050923" y="3080316"/>
              <a:ext cx="261697" cy="141085"/>
            </a:xfrm>
            <a:custGeom>
              <a:avLst/>
              <a:gdLst>
                <a:gd name="T0" fmla="*/ 76 w 150"/>
                <a:gd name="T1" fmla="*/ 0 h 80"/>
                <a:gd name="T2" fmla="*/ 76 w 150"/>
                <a:gd name="T3" fmla="*/ 0 h 80"/>
                <a:gd name="T4" fmla="*/ 60 w 150"/>
                <a:gd name="T5" fmla="*/ 2 h 80"/>
                <a:gd name="T6" fmla="*/ 46 w 150"/>
                <a:gd name="T7" fmla="*/ 4 h 80"/>
                <a:gd name="T8" fmla="*/ 32 w 150"/>
                <a:gd name="T9" fmla="*/ 8 h 80"/>
                <a:gd name="T10" fmla="*/ 22 w 150"/>
                <a:gd name="T11" fmla="*/ 12 h 80"/>
                <a:gd name="T12" fmla="*/ 12 w 150"/>
                <a:gd name="T13" fmla="*/ 18 h 80"/>
                <a:gd name="T14" fmla="*/ 6 w 150"/>
                <a:gd name="T15" fmla="*/ 24 h 80"/>
                <a:gd name="T16" fmla="*/ 0 w 150"/>
                <a:gd name="T17" fmla="*/ 32 h 80"/>
                <a:gd name="T18" fmla="*/ 0 w 150"/>
                <a:gd name="T19" fmla="*/ 40 h 80"/>
                <a:gd name="T20" fmla="*/ 0 w 150"/>
                <a:gd name="T21" fmla="*/ 40 h 80"/>
                <a:gd name="T22" fmla="*/ 0 w 150"/>
                <a:gd name="T23" fmla="*/ 48 h 80"/>
                <a:gd name="T24" fmla="*/ 6 w 150"/>
                <a:gd name="T25" fmla="*/ 56 h 80"/>
                <a:gd name="T26" fmla="*/ 12 w 150"/>
                <a:gd name="T27" fmla="*/ 62 h 80"/>
                <a:gd name="T28" fmla="*/ 22 w 150"/>
                <a:gd name="T29" fmla="*/ 68 h 80"/>
                <a:gd name="T30" fmla="*/ 32 w 150"/>
                <a:gd name="T31" fmla="*/ 74 h 80"/>
                <a:gd name="T32" fmla="*/ 46 w 150"/>
                <a:gd name="T33" fmla="*/ 78 h 80"/>
                <a:gd name="T34" fmla="*/ 60 w 150"/>
                <a:gd name="T35" fmla="*/ 80 h 80"/>
                <a:gd name="T36" fmla="*/ 76 w 150"/>
                <a:gd name="T37" fmla="*/ 80 h 80"/>
                <a:gd name="T38" fmla="*/ 76 w 150"/>
                <a:gd name="T39" fmla="*/ 80 h 80"/>
                <a:gd name="T40" fmla="*/ 90 w 150"/>
                <a:gd name="T41" fmla="*/ 80 h 80"/>
                <a:gd name="T42" fmla="*/ 104 w 150"/>
                <a:gd name="T43" fmla="*/ 78 h 80"/>
                <a:gd name="T44" fmla="*/ 118 w 150"/>
                <a:gd name="T45" fmla="*/ 74 h 80"/>
                <a:gd name="T46" fmla="*/ 128 w 150"/>
                <a:gd name="T47" fmla="*/ 68 h 80"/>
                <a:gd name="T48" fmla="*/ 138 w 150"/>
                <a:gd name="T49" fmla="*/ 62 h 80"/>
                <a:gd name="T50" fmla="*/ 144 w 150"/>
                <a:gd name="T51" fmla="*/ 56 h 80"/>
                <a:gd name="T52" fmla="*/ 150 w 150"/>
                <a:gd name="T53" fmla="*/ 48 h 80"/>
                <a:gd name="T54" fmla="*/ 150 w 150"/>
                <a:gd name="T55" fmla="*/ 40 h 80"/>
                <a:gd name="T56" fmla="*/ 150 w 150"/>
                <a:gd name="T57" fmla="*/ 40 h 80"/>
                <a:gd name="T58" fmla="*/ 150 w 150"/>
                <a:gd name="T59" fmla="*/ 32 h 80"/>
                <a:gd name="T60" fmla="*/ 144 w 150"/>
                <a:gd name="T61" fmla="*/ 24 h 80"/>
                <a:gd name="T62" fmla="*/ 138 w 150"/>
                <a:gd name="T63" fmla="*/ 18 h 80"/>
                <a:gd name="T64" fmla="*/ 128 w 150"/>
                <a:gd name="T65" fmla="*/ 12 h 80"/>
                <a:gd name="T66" fmla="*/ 118 w 150"/>
                <a:gd name="T67" fmla="*/ 8 h 80"/>
                <a:gd name="T68" fmla="*/ 104 w 150"/>
                <a:gd name="T69" fmla="*/ 4 h 80"/>
                <a:gd name="T70" fmla="*/ 90 w 150"/>
                <a:gd name="T71" fmla="*/ 2 h 80"/>
                <a:gd name="T72" fmla="*/ 76 w 15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" h="80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4"/>
                  </a:lnTo>
                  <a:lnTo>
                    <a:pt x="32" y="8"/>
                  </a:lnTo>
                  <a:lnTo>
                    <a:pt x="22" y="12"/>
                  </a:lnTo>
                  <a:lnTo>
                    <a:pt x="12" y="18"/>
                  </a:lnTo>
                  <a:lnTo>
                    <a:pt x="6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22" y="68"/>
                  </a:lnTo>
                  <a:lnTo>
                    <a:pt x="32" y="74"/>
                  </a:lnTo>
                  <a:lnTo>
                    <a:pt x="46" y="78"/>
                  </a:lnTo>
                  <a:lnTo>
                    <a:pt x="60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90" y="80"/>
                  </a:lnTo>
                  <a:lnTo>
                    <a:pt x="104" y="78"/>
                  </a:lnTo>
                  <a:lnTo>
                    <a:pt x="118" y="74"/>
                  </a:lnTo>
                  <a:lnTo>
                    <a:pt x="128" y="68"/>
                  </a:lnTo>
                  <a:lnTo>
                    <a:pt x="138" y="62"/>
                  </a:lnTo>
                  <a:lnTo>
                    <a:pt x="144" y="56"/>
                  </a:lnTo>
                  <a:lnTo>
                    <a:pt x="150" y="48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50" y="32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28" y="12"/>
                  </a:lnTo>
                  <a:lnTo>
                    <a:pt x="118" y="8"/>
                  </a:lnTo>
                  <a:lnTo>
                    <a:pt x="104" y="4"/>
                  </a:lnTo>
                  <a:lnTo>
                    <a:pt x="90" y="2"/>
                  </a:lnTo>
                  <a:lnTo>
                    <a:pt x="76" y="0"/>
                  </a:lnTo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7" name="Freeform 15"/>
            <p:cNvSpPr>
              <a:spLocks/>
            </p:cNvSpPr>
            <p:nvPr/>
          </p:nvSpPr>
          <p:spPr bwMode="auto">
            <a:xfrm>
              <a:off x="3312620" y="3080316"/>
              <a:ext cx="265186" cy="141085"/>
            </a:xfrm>
            <a:custGeom>
              <a:avLst/>
              <a:gdLst>
                <a:gd name="T0" fmla="*/ 78 w 152"/>
                <a:gd name="T1" fmla="*/ 0 h 80"/>
                <a:gd name="T2" fmla="*/ 78 w 152"/>
                <a:gd name="T3" fmla="*/ 0 h 80"/>
                <a:gd name="T4" fmla="*/ 62 w 152"/>
                <a:gd name="T5" fmla="*/ 2 h 80"/>
                <a:gd name="T6" fmla="*/ 48 w 152"/>
                <a:gd name="T7" fmla="*/ 4 h 80"/>
                <a:gd name="T8" fmla="*/ 34 w 152"/>
                <a:gd name="T9" fmla="*/ 8 h 80"/>
                <a:gd name="T10" fmla="*/ 24 w 152"/>
                <a:gd name="T11" fmla="*/ 12 h 80"/>
                <a:gd name="T12" fmla="*/ 14 w 152"/>
                <a:gd name="T13" fmla="*/ 18 h 80"/>
                <a:gd name="T14" fmla="*/ 6 w 152"/>
                <a:gd name="T15" fmla="*/ 24 h 80"/>
                <a:gd name="T16" fmla="*/ 2 w 152"/>
                <a:gd name="T17" fmla="*/ 32 h 80"/>
                <a:gd name="T18" fmla="*/ 0 w 152"/>
                <a:gd name="T19" fmla="*/ 40 h 80"/>
                <a:gd name="T20" fmla="*/ 0 w 152"/>
                <a:gd name="T21" fmla="*/ 40 h 80"/>
                <a:gd name="T22" fmla="*/ 2 w 152"/>
                <a:gd name="T23" fmla="*/ 48 h 80"/>
                <a:gd name="T24" fmla="*/ 6 w 152"/>
                <a:gd name="T25" fmla="*/ 56 h 80"/>
                <a:gd name="T26" fmla="*/ 14 w 152"/>
                <a:gd name="T27" fmla="*/ 62 h 80"/>
                <a:gd name="T28" fmla="*/ 24 w 152"/>
                <a:gd name="T29" fmla="*/ 68 h 80"/>
                <a:gd name="T30" fmla="*/ 34 w 152"/>
                <a:gd name="T31" fmla="*/ 74 h 80"/>
                <a:gd name="T32" fmla="*/ 48 w 152"/>
                <a:gd name="T33" fmla="*/ 78 h 80"/>
                <a:gd name="T34" fmla="*/ 62 w 152"/>
                <a:gd name="T35" fmla="*/ 80 h 80"/>
                <a:gd name="T36" fmla="*/ 78 w 152"/>
                <a:gd name="T37" fmla="*/ 80 h 80"/>
                <a:gd name="T38" fmla="*/ 78 w 152"/>
                <a:gd name="T39" fmla="*/ 80 h 80"/>
                <a:gd name="T40" fmla="*/ 92 w 152"/>
                <a:gd name="T41" fmla="*/ 80 h 80"/>
                <a:gd name="T42" fmla="*/ 106 w 152"/>
                <a:gd name="T43" fmla="*/ 78 h 80"/>
                <a:gd name="T44" fmla="*/ 120 w 152"/>
                <a:gd name="T45" fmla="*/ 74 h 80"/>
                <a:gd name="T46" fmla="*/ 130 w 152"/>
                <a:gd name="T47" fmla="*/ 68 h 80"/>
                <a:gd name="T48" fmla="*/ 140 w 152"/>
                <a:gd name="T49" fmla="*/ 62 h 80"/>
                <a:gd name="T50" fmla="*/ 146 w 152"/>
                <a:gd name="T51" fmla="*/ 56 h 80"/>
                <a:gd name="T52" fmla="*/ 152 w 152"/>
                <a:gd name="T53" fmla="*/ 48 h 80"/>
                <a:gd name="T54" fmla="*/ 152 w 152"/>
                <a:gd name="T55" fmla="*/ 40 h 80"/>
                <a:gd name="T56" fmla="*/ 152 w 152"/>
                <a:gd name="T57" fmla="*/ 40 h 80"/>
                <a:gd name="T58" fmla="*/ 152 w 152"/>
                <a:gd name="T59" fmla="*/ 32 h 80"/>
                <a:gd name="T60" fmla="*/ 146 w 152"/>
                <a:gd name="T61" fmla="*/ 24 h 80"/>
                <a:gd name="T62" fmla="*/ 140 w 152"/>
                <a:gd name="T63" fmla="*/ 18 h 80"/>
                <a:gd name="T64" fmla="*/ 130 w 152"/>
                <a:gd name="T65" fmla="*/ 12 h 80"/>
                <a:gd name="T66" fmla="*/ 120 w 152"/>
                <a:gd name="T67" fmla="*/ 8 h 80"/>
                <a:gd name="T68" fmla="*/ 106 w 152"/>
                <a:gd name="T69" fmla="*/ 4 h 80"/>
                <a:gd name="T70" fmla="*/ 92 w 152"/>
                <a:gd name="T71" fmla="*/ 2 h 80"/>
                <a:gd name="T72" fmla="*/ 78 w 152"/>
                <a:gd name="T73" fmla="*/ 0 h 80"/>
                <a:gd name="T74" fmla="*/ 78 w 15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8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4" y="12"/>
                  </a:lnTo>
                  <a:lnTo>
                    <a:pt x="14" y="18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6" y="56"/>
                  </a:lnTo>
                  <a:lnTo>
                    <a:pt x="14" y="62"/>
                  </a:lnTo>
                  <a:lnTo>
                    <a:pt x="24" y="68"/>
                  </a:lnTo>
                  <a:lnTo>
                    <a:pt x="34" y="74"/>
                  </a:lnTo>
                  <a:lnTo>
                    <a:pt x="48" y="78"/>
                  </a:lnTo>
                  <a:lnTo>
                    <a:pt x="62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92" y="80"/>
                  </a:lnTo>
                  <a:lnTo>
                    <a:pt x="106" y="78"/>
                  </a:lnTo>
                  <a:lnTo>
                    <a:pt x="120" y="74"/>
                  </a:lnTo>
                  <a:lnTo>
                    <a:pt x="130" y="68"/>
                  </a:lnTo>
                  <a:lnTo>
                    <a:pt x="140" y="62"/>
                  </a:lnTo>
                  <a:lnTo>
                    <a:pt x="146" y="56"/>
                  </a:lnTo>
                  <a:lnTo>
                    <a:pt x="152" y="48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2"/>
                  </a:lnTo>
                  <a:lnTo>
                    <a:pt x="146" y="24"/>
                  </a:lnTo>
                  <a:lnTo>
                    <a:pt x="140" y="18"/>
                  </a:lnTo>
                  <a:lnTo>
                    <a:pt x="130" y="12"/>
                  </a:lnTo>
                  <a:lnTo>
                    <a:pt x="120" y="8"/>
                  </a:lnTo>
                  <a:lnTo>
                    <a:pt x="106" y="4"/>
                  </a:lnTo>
                  <a:lnTo>
                    <a:pt x="92" y="2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8" name="Freeform 16"/>
            <p:cNvSpPr>
              <a:spLocks/>
            </p:cNvSpPr>
            <p:nvPr/>
          </p:nvSpPr>
          <p:spPr bwMode="auto">
            <a:xfrm>
              <a:off x="3312620" y="3080316"/>
              <a:ext cx="265186" cy="141085"/>
            </a:xfrm>
            <a:custGeom>
              <a:avLst/>
              <a:gdLst>
                <a:gd name="T0" fmla="*/ 78 w 152"/>
                <a:gd name="T1" fmla="*/ 0 h 80"/>
                <a:gd name="T2" fmla="*/ 78 w 152"/>
                <a:gd name="T3" fmla="*/ 0 h 80"/>
                <a:gd name="T4" fmla="*/ 62 w 152"/>
                <a:gd name="T5" fmla="*/ 2 h 80"/>
                <a:gd name="T6" fmla="*/ 48 w 152"/>
                <a:gd name="T7" fmla="*/ 4 h 80"/>
                <a:gd name="T8" fmla="*/ 34 w 152"/>
                <a:gd name="T9" fmla="*/ 8 h 80"/>
                <a:gd name="T10" fmla="*/ 24 w 152"/>
                <a:gd name="T11" fmla="*/ 12 h 80"/>
                <a:gd name="T12" fmla="*/ 14 w 152"/>
                <a:gd name="T13" fmla="*/ 18 h 80"/>
                <a:gd name="T14" fmla="*/ 6 w 152"/>
                <a:gd name="T15" fmla="*/ 24 h 80"/>
                <a:gd name="T16" fmla="*/ 2 w 152"/>
                <a:gd name="T17" fmla="*/ 32 h 80"/>
                <a:gd name="T18" fmla="*/ 0 w 152"/>
                <a:gd name="T19" fmla="*/ 40 h 80"/>
                <a:gd name="T20" fmla="*/ 0 w 152"/>
                <a:gd name="T21" fmla="*/ 40 h 80"/>
                <a:gd name="T22" fmla="*/ 2 w 152"/>
                <a:gd name="T23" fmla="*/ 48 h 80"/>
                <a:gd name="T24" fmla="*/ 6 w 152"/>
                <a:gd name="T25" fmla="*/ 56 h 80"/>
                <a:gd name="T26" fmla="*/ 14 w 152"/>
                <a:gd name="T27" fmla="*/ 62 h 80"/>
                <a:gd name="T28" fmla="*/ 24 w 152"/>
                <a:gd name="T29" fmla="*/ 68 h 80"/>
                <a:gd name="T30" fmla="*/ 34 w 152"/>
                <a:gd name="T31" fmla="*/ 74 h 80"/>
                <a:gd name="T32" fmla="*/ 48 w 152"/>
                <a:gd name="T33" fmla="*/ 78 h 80"/>
                <a:gd name="T34" fmla="*/ 62 w 152"/>
                <a:gd name="T35" fmla="*/ 80 h 80"/>
                <a:gd name="T36" fmla="*/ 78 w 152"/>
                <a:gd name="T37" fmla="*/ 80 h 80"/>
                <a:gd name="T38" fmla="*/ 78 w 152"/>
                <a:gd name="T39" fmla="*/ 80 h 80"/>
                <a:gd name="T40" fmla="*/ 92 w 152"/>
                <a:gd name="T41" fmla="*/ 80 h 80"/>
                <a:gd name="T42" fmla="*/ 106 w 152"/>
                <a:gd name="T43" fmla="*/ 78 h 80"/>
                <a:gd name="T44" fmla="*/ 120 w 152"/>
                <a:gd name="T45" fmla="*/ 74 h 80"/>
                <a:gd name="T46" fmla="*/ 130 w 152"/>
                <a:gd name="T47" fmla="*/ 68 h 80"/>
                <a:gd name="T48" fmla="*/ 140 w 152"/>
                <a:gd name="T49" fmla="*/ 62 h 80"/>
                <a:gd name="T50" fmla="*/ 146 w 152"/>
                <a:gd name="T51" fmla="*/ 56 h 80"/>
                <a:gd name="T52" fmla="*/ 152 w 152"/>
                <a:gd name="T53" fmla="*/ 48 h 80"/>
                <a:gd name="T54" fmla="*/ 152 w 152"/>
                <a:gd name="T55" fmla="*/ 40 h 80"/>
                <a:gd name="T56" fmla="*/ 152 w 152"/>
                <a:gd name="T57" fmla="*/ 40 h 80"/>
                <a:gd name="T58" fmla="*/ 152 w 152"/>
                <a:gd name="T59" fmla="*/ 32 h 80"/>
                <a:gd name="T60" fmla="*/ 146 w 152"/>
                <a:gd name="T61" fmla="*/ 24 h 80"/>
                <a:gd name="T62" fmla="*/ 140 w 152"/>
                <a:gd name="T63" fmla="*/ 18 h 80"/>
                <a:gd name="T64" fmla="*/ 130 w 152"/>
                <a:gd name="T65" fmla="*/ 12 h 80"/>
                <a:gd name="T66" fmla="*/ 120 w 152"/>
                <a:gd name="T67" fmla="*/ 8 h 80"/>
                <a:gd name="T68" fmla="*/ 106 w 152"/>
                <a:gd name="T69" fmla="*/ 4 h 80"/>
                <a:gd name="T70" fmla="*/ 92 w 152"/>
                <a:gd name="T71" fmla="*/ 2 h 80"/>
                <a:gd name="T72" fmla="*/ 78 w 15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2" h="8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4" y="12"/>
                  </a:lnTo>
                  <a:lnTo>
                    <a:pt x="14" y="18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6" y="56"/>
                  </a:lnTo>
                  <a:lnTo>
                    <a:pt x="14" y="62"/>
                  </a:lnTo>
                  <a:lnTo>
                    <a:pt x="24" y="68"/>
                  </a:lnTo>
                  <a:lnTo>
                    <a:pt x="34" y="74"/>
                  </a:lnTo>
                  <a:lnTo>
                    <a:pt x="48" y="78"/>
                  </a:lnTo>
                  <a:lnTo>
                    <a:pt x="62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92" y="80"/>
                  </a:lnTo>
                  <a:lnTo>
                    <a:pt x="106" y="78"/>
                  </a:lnTo>
                  <a:lnTo>
                    <a:pt x="120" y="74"/>
                  </a:lnTo>
                  <a:lnTo>
                    <a:pt x="130" y="68"/>
                  </a:lnTo>
                  <a:lnTo>
                    <a:pt x="140" y="62"/>
                  </a:lnTo>
                  <a:lnTo>
                    <a:pt x="146" y="56"/>
                  </a:lnTo>
                  <a:lnTo>
                    <a:pt x="152" y="48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2"/>
                  </a:lnTo>
                  <a:lnTo>
                    <a:pt x="146" y="24"/>
                  </a:lnTo>
                  <a:lnTo>
                    <a:pt x="140" y="18"/>
                  </a:lnTo>
                  <a:lnTo>
                    <a:pt x="130" y="12"/>
                  </a:lnTo>
                  <a:lnTo>
                    <a:pt x="120" y="8"/>
                  </a:lnTo>
                  <a:lnTo>
                    <a:pt x="106" y="4"/>
                  </a:lnTo>
                  <a:lnTo>
                    <a:pt x="92" y="2"/>
                  </a:lnTo>
                  <a:lnTo>
                    <a:pt x="78" y="0"/>
                  </a:lnTo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9" name="Line 17"/>
            <p:cNvSpPr>
              <a:spLocks noChangeShapeType="1"/>
            </p:cNvSpPr>
            <p:nvPr/>
          </p:nvSpPr>
          <p:spPr bwMode="auto">
            <a:xfrm flipV="1">
              <a:off x="3312620" y="2170319"/>
              <a:ext cx="0" cy="994647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0" name="Rectangle 18"/>
            <p:cNvSpPr>
              <a:spLocks noChangeArrowheads="1"/>
            </p:cNvSpPr>
            <p:nvPr/>
          </p:nvSpPr>
          <p:spPr bwMode="auto">
            <a:xfrm>
              <a:off x="4328003" y="2541246"/>
              <a:ext cx="792068" cy="2504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1" name="Rectangle 19"/>
            <p:cNvSpPr>
              <a:spLocks noChangeArrowheads="1"/>
            </p:cNvSpPr>
            <p:nvPr/>
          </p:nvSpPr>
          <p:spPr bwMode="auto">
            <a:xfrm>
              <a:off x="4328003" y="2547721"/>
              <a:ext cx="792068" cy="250425"/>
            </a:xfrm>
            <a:prstGeom prst="rect">
              <a:avLst/>
            </a:prstGeom>
            <a:noFill/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2" name="Freeform 20"/>
            <p:cNvSpPr>
              <a:spLocks/>
            </p:cNvSpPr>
            <p:nvPr/>
          </p:nvSpPr>
          <p:spPr bwMode="auto">
            <a:xfrm>
              <a:off x="4328003" y="2653534"/>
              <a:ext cx="792068" cy="641935"/>
            </a:xfrm>
            <a:custGeom>
              <a:avLst/>
              <a:gdLst>
                <a:gd name="T0" fmla="*/ 122 w 454"/>
                <a:gd name="T1" fmla="*/ 0 h 364"/>
                <a:gd name="T2" fmla="*/ 122 w 454"/>
                <a:gd name="T3" fmla="*/ 0 h 364"/>
                <a:gd name="T4" fmla="*/ 110 w 454"/>
                <a:gd name="T5" fmla="*/ 0 h 364"/>
                <a:gd name="T6" fmla="*/ 98 w 454"/>
                <a:gd name="T7" fmla="*/ 2 h 364"/>
                <a:gd name="T8" fmla="*/ 86 w 454"/>
                <a:gd name="T9" fmla="*/ 4 h 364"/>
                <a:gd name="T10" fmla="*/ 76 w 454"/>
                <a:gd name="T11" fmla="*/ 10 h 364"/>
                <a:gd name="T12" fmla="*/ 54 w 454"/>
                <a:gd name="T13" fmla="*/ 20 h 364"/>
                <a:gd name="T14" fmla="*/ 36 w 454"/>
                <a:gd name="T15" fmla="*/ 36 h 364"/>
                <a:gd name="T16" fmla="*/ 22 w 454"/>
                <a:gd name="T17" fmla="*/ 54 h 364"/>
                <a:gd name="T18" fmla="*/ 10 w 454"/>
                <a:gd name="T19" fmla="*/ 74 h 364"/>
                <a:gd name="T20" fmla="*/ 6 w 454"/>
                <a:gd name="T21" fmla="*/ 86 h 364"/>
                <a:gd name="T22" fmla="*/ 2 w 454"/>
                <a:gd name="T23" fmla="*/ 98 h 364"/>
                <a:gd name="T24" fmla="*/ 0 w 454"/>
                <a:gd name="T25" fmla="*/ 110 h 364"/>
                <a:gd name="T26" fmla="*/ 0 w 454"/>
                <a:gd name="T27" fmla="*/ 122 h 364"/>
                <a:gd name="T28" fmla="*/ 0 w 454"/>
                <a:gd name="T29" fmla="*/ 240 h 364"/>
                <a:gd name="T30" fmla="*/ 0 w 454"/>
                <a:gd name="T31" fmla="*/ 240 h 364"/>
                <a:gd name="T32" fmla="*/ 0 w 454"/>
                <a:gd name="T33" fmla="*/ 254 h 364"/>
                <a:gd name="T34" fmla="*/ 2 w 454"/>
                <a:gd name="T35" fmla="*/ 266 h 364"/>
                <a:gd name="T36" fmla="*/ 6 w 454"/>
                <a:gd name="T37" fmla="*/ 278 h 364"/>
                <a:gd name="T38" fmla="*/ 10 w 454"/>
                <a:gd name="T39" fmla="*/ 288 h 364"/>
                <a:gd name="T40" fmla="*/ 22 w 454"/>
                <a:gd name="T41" fmla="*/ 310 h 364"/>
                <a:gd name="T42" fmla="*/ 36 w 454"/>
                <a:gd name="T43" fmla="*/ 328 h 364"/>
                <a:gd name="T44" fmla="*/ 54 w 454"/>
                <a:gd name="T45" fmla="*/ 342 h 364"/>
                <a:gd name="T46" fmla="*/ 76 w 454"/>
                <a:gd name="T47" fmla="*/ 354 h 364"/>
                <a:gd name="T48" fmla="*/ 86 w 454"/>
                <a:gd name="T49" fmla="*/ 358 h 364"/>
                <a:gd name="T50" fmla="*/ 98 w 454"/>
                <a:gd name="T51" fmla="*/ 360 h 364"/>
                <a:gd name="T52" fmla="*/ 110 w 454"/>
                <a:gd name="T53" fmla="*/ 362 h 364"/>
                <a:gd name="T54" fmla="*/ 122 w 454"/>
                <a:gd name="T55" fmla="*/ 364 h 364"/>
                <a:gd name="T56" fmla="*/ 332 w 454"/>
                <a:gd name="T57" fmla="*/ 364 h 364"/>
                <a:gd name="T58" fmla="*/ 332 w 454"/>
                <a:gd name="T59" fmla="*/ 364 h 364"/>
                <a:gd name="T60" fmla="*/ 344 w 454"/>
                <a:gd name="T61" fmla="*/ 362 h 364"/>
                <a:gd name="T62" fmla="*/ 356 w 454"/>
                <a:gd name="T63" fmla="*/ 360 h 364"/>
                <a:gd name="T64" fmla="*/ 368 w 454"/>
                <a:gd name="T65" fmla="*/ 358 h 364"/>
                <a:gd name="T66" fmla="*/ 378 w 454"/>
                <a:gd name="T67" fmla="*/ 354 h 364"/>
                <a:gd name="T68" fmla="*/ 400 w 454"/>
                <a:gd name="T69" fmla="*/ 342 h 364"/>
                <a:gd name="T70" fmla="*/ 418 w 454"/>
                <a:gd name="T71" fmla="*/ 328 h 364"/>
                <a:gd name="T72" fmla="*/ 432 w 454"/>
                <a:gd name="T73" fmla="*/ 310 h 364"/>
                <a:gd name="T74" fmla="*/ 444 w 454"/>
                <a:gd name="T75" fmla="*/ 288 h 364"/>
                <a:gd name="T76" fmla="*/ 448 w 454"/>
                <a:gd name="T77" fmla="*/ 278 h 364"/>
                <a:gd name="T78" fmla="*/ 452 w 454"/>
                <a:gd name="T79" fmla="*/ 266 h 364"/>
                <a:gd name="T80" fmla="*/ 454 w 454"/>
                <a:gd name="T81" fmla="*/ 254 h 364"/>
                <a:gd name="T82" fmla="*/ 454 w 454"/>
                <a:gd name="T83" fmla="*/ 240 h 364"/>
                <a:gd name="T84" fmla="*/ 454 w 454"/>
                <a:gd name="T85" fmla="*/ 122 h 364"/>
                <a:gd name="T86" fmla="*/ 454 w 454"/>
                <a:gd name="T87" fmla="*/ 122 h 364"/>
                <a:gd name="T88" fmla="*/ 454 w 454"/>
                <a:gd name="T89" fmla="*/ 110 h 364"/>
                <a:gd name="T90" fmla="*/ 452 w 454"/>
                <a:gd name="T91" fmla="*/ 98 h 364"/>
                <a:gd name="T92" fmla="*/ 448 w 454"/>
                <a:gd name="T93" fmla="*/ 86 h 364"/>
                <a:gd name="T94" fmla="*/ 444 w 454"/>
                <a:gd name="T95" fmla="*/ 74 h 364"/>
                <a:gd name="T96" fmla="*/ 432 w 454"/>
                <a:gd name="T97" fmla="*/ 54 h 364"/>
                <a:gd name="T98" fmla="*/ 418 w 454"/>
                <a:gd name="T99" fmla="*/ 36 h 364"/>
                <a:gd name="T100" fmla="*/ 400 w 454"/>
                <a:gd name="T101" fmla="*/ 20 h 364"/>
                <a:gd name="T102" fmla="*/ 378 w 454"/>
                <a:gd name="T103" fmla="*/ 10 h 364"/>
                <a:gd name="T104" fmla="*/ 368 w 454"/>
                <a:gd name="T105" fmla="*/ 4 h 364"/>
                <a:gd name="T106" fmla="*/ 356 w 454"/>
                <a:gd name="T107" fmla="*/ 2 h 364"/>
                <a:gd name="T108" fmla="*/ 344 w 454"/>
                <a:gd name="T109" fmla="*/ 0 h 364"/>
                <a:gd name="T110" fmla="*/ 332 w 454"/>
                <a:gd name="T111" fmla="*/ 0 h 364"/>
                <a:gd name="T112" fmla="*/ 122 w 454"/>
                <a:gd name="T113" fmla="*/ 0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54" h="364">
                  <a:moveTo>
                    <a:pt x="122" y="0"/>
                  </a:moveTo>
                  <a:lnTo>
                    <a:pt x="122" y="0"/>
                  </a:lnTo>
                  <a:lnTo>
                    <a:pt x="110" y="0"/>
                  </a:lnTo>
                  <a:lnTo>
                    <a:pt x="98" y="2"/>
                  </a:lnTo>
                  <a:lnTo>
                    <a:pt x="86" y="4"/>
                  </a:lnTo>
                  <a:lnTo>
                    <a:pt x="76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4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54"/>
                  </a:lnTo>
                  <a:lnTo>
                    <a:pt x="2" y="266"/>
                  </a:lnTo>
                  <a:lnTo>
                    <a:pt x="6" y="278"/>
                  </a:lnTo>
                  <a:lnTo>
                    <a:pt x="10" y="288"/>
                  </a:lnTo>
                  <a:lnTo>
                    <a:pt x="22" y="310"/>
                  </a:lnTo>
                  <a:lnTo>
                    <a:pt x="36" y="328"/>
                  </a:lnTo>
                  <a:lnTo>
                    <a:pt x="54" y="342"/>
                  </a:lnTo>
                  <a:lnTo>
                    <a:pt x="76" y="354"/>
                  </a:lnTo>
                  <a:lnTo>
                    <a:pt x="86" y="358"/>
                  </a:lnTo>
                  <a:lnTo>
                    <a:pt x="98" y="360"/>
                  </a:lnTo>
                  <a:lnTo>
                    <a:pt x="110" y="362"/>
                  </a:lnTo>
                  <a:lnTo>
                    <a:pt x="122" y="364"/>
                  </a:lnTo>
                  <a:lnTo>
                    <a:pt x="332" y="364"/>
                  </a:lnTo>
                  <a:lnTo>
                    <a:pt x="332" y="364"/>
                  </a:lnTo>
                  <a:lnTo>
                    <a:pt x="344" y="362"/>
                  </a:lnTo>
                  <a:lnTo>
                    <a:pt x="356" y="360"/>
                  </a:lnTo>
                  <a:lnTo>
                    <a:pt x="368" y="358"/>
                  </a:lnTo>
                  <a:lnTo>
                    <a:pt x="378" y="354"/>
                  </a:lnTo>
                  <a:lnTo>
                    <a:pt x="400" y="342"/>
                  </a:lnTo>
                  <a:lnTo>
                    <a:pt x="418" y="328"/>
                  </a:lnTo>
                  <a:lnTo>
                    <a:pt x="432" y="310"/>
                  </a:lnTo>
                  <a:lnTo>
                    <a:pt x="444" y="288"/>
                  </a:lnTo>
                  <a:lnTo>
                    <a:pt x="448" y="278"/>
                  </a:lnTo>
                  <a:lnTo>
                    <a:pt x="452" y="266"/>
                  </a:lnTo>
                  <a:lnTo>
                    <a:pt x="454" y="254"/>
                  </a:lnTo>
                  <a:lnTo>
                    <a:pt x="454" y="240"/>
                  </a:lnTo>
                  <a:lnTo>
                    <a:pt x="454" y="122"/>
                  </a:lnTo>
                  <a:lnTo>
                    <a:pt x="454" y="122"/>
                  </a:lnTo>
                  <a:lnTo>
                    <a:pt x="454" y="110"/>
                  </a:lnTo>
                  <a:lnTo>
                    <a:pt x="452" y="98"/>
                  </a:lnTo>
                  <a:lnTo>
                    <a:pt x="448" y="86"/>
                  </a:lnTo>
                  <a:lnTo>
                    <a:pt x="444" y="74"/>
                  </a:lnTo>
                  <a:lnTo>
                    <a:pt x="432" y="54"/>
                  </a:lnTo>
                  <a:lnTo>
                    <a:pt x="418" y="36"/>
                  </a:lnTo>
                  <a:lnTo>
                    <a:pt x="400" y="20"/>
                  </a:lnTo>
                  <a:lnTo>
                    <a:pt x="378" y="10"/>
                  </a:lnTo>
                  <a:lnTo>
                    <a:pt x="368" y="4"/>
                  </a:lnTo>
                  <a:lnTo>
                    <a:pt x="356" y="2"/>
                  </a:lnTo>
                  <a:lnTo>
                    <a:pt x="344" y="0"/>
                  </a:lnTo>
                  <a:lnTo>
                    <a:pt x="332" y="0"/>
                  </a:lnTo>
                  <a:lnTo>
                    <a:pt x="12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3" name="Freeform 21"/>
            <p:cNvSpPr>
              <a:spLocks/>
            </p:cNvSpPr>
            <p:nvPr/>
          </p:nvSpPr>
          <p:spPr bwMode="auto">
            <a:xfrm>
              <a:off x="4328003" y="2300823"/>
              <a:ext cx="792068" cy="998174"/>
            </a:xfrm>
            <a:custGeom>
              <a:avLst/>
              <a:gdLst>
                <a:gd name="T0" fmla="*/ 152 w 454"/>
                <a:gd name="T1" fmla="*/ 0 h 566"/>
                <a:gd name="T2" fmla="*/ 122 w 454"/>
                <a:gd name="T3" fmla="*/ 4 h 566"/>
                <a:gd name="T4" fmla="*/ 92 w 454"/>
                <a:gd name="T5" fmla="*/ 12 h 566"/>
                <a:gd name="T6" fmla="*/ 68 w 454"/>
                <a:gd name="T7" fmla="*/ 26 h 566"/>
                <a:gd name="T8" fmla="*/ 44 w 454"/>
                <a:gd name="T9" fmla="*/ 46 h 566"/>
                <a:gd name="T10" fmla="*/ 26 w 454"/>
                <a:gd name="T11" fmla="*/ 68 h 566"/>
                <a:gd name="T12" fmla="*/ 12 w 454"/>
                <a:gd name="T13" fmla="*/ 94 h 566"/>
                <a:gd name="T14" fmla="*/ 4 w 454"/>
                <a:gd name="T15" fmla="*/ 122 h 566"/>
                <a:gd name="T16" fmla="*/ 0 w 454"/>
                <a:gd name="T17" fmla="*/ 152 h 566"/>
                <a:gd name="T18" fmla="*/ 0 w 454"/>
                <a:gd name="T19" fmla="*/ 414 h 566"/>
                <a:gd name="T20" fmla="*/ 4 w 454"/>
                <a:gd name="T21" fmla="*/ 444 h 566"/>
                <a:gd name="T22" fmla="*/ 12 w 454"/>
                <a:gd name="T23" fmla="*/ 472 h 566"/>
                <a:gd name="T24" fmla="*/ 26 w 454"/>
                <a:gd name="T25" fmla="*/ 498 h 566"/>
                <a:gd name="T26" fmla="*/ 44 w 454"/>
                <a:gd name="T27" fmla="*/ 520 h 566"/>
                <a:gd name="T28" fmla="*/ 68 w 454"/>
                <a:gd name="T29" fmla="*/ 538 h 566"/>
                <a:gd name="T30" fmla="*/ 92 w 454"/>
                <a:gd name="T31" fmla="*/ 552 h 566"/>
                <a:gd name="T32" fmla="*/ 122 w 454"/>
                <a:gd name="T33" fmla="*/ 562 h 566"/>
                <a:gd name="T34" fmla="*/ 152 w 454"/>
                <a:gd name="T35" fmla="*/ 566 h 566"/>
                <a:gd name="T36" fmla="*/ 302 w 454"/>
                <a:gd name="T37" fmla="*/ 566 h 566"/>
                <a:gd name="T38" fmla="*/ 332 w 454"/>
                <a:gd name="T39" fmla="*/ 562 h 566"/>
                <a:gd name="T40" fmla="*/ 360 w 454"/>
                <a:gd name="T41" fmla="*/ 552 h 566"/>
                <a:gd name="T42" fmla="*/ 386 w 454"/>
                <a:gd name="T43" fmla="*/ 538 h 566"/>
                <a:gd name="T44" fmla="*/ 408 w 454"/>
                <a:gd name="T45" fmla="*/ 520 h 566"/>
                <a:gd name="T46" fmla="*/ 428 w 454"/>
                <a:gd name="T47" fmla="*/ 498 h 566"/>
                <a:gd name="T48" fmla="*/ 442 w 454"/>
                <a:gd name="T49" fmla="*/ 472 h 566"/>
                <a:gd name="T50" fmla="*/ 450 w 454"/>
                <a:gd name="T51" fmla="*/ 444 h 566"/>
                <a:gd name="T52" fmla="*/ 454 w 454"/>
                <a:gd name="T53" fmla="*/ 414 h 566"/>
                <a:gd name="T54" fmla="*/ 454 w 454"/>
                <a:gd name="T55" fmla="*/ 152 h 566"/>
                <a:gd name="T56" fmla="*/ 450 w 454"/>
                <a:gd name="T57" fmla="*/ 122 h 566"/>
                <a:gd name="T58" fmla="*/ 442 w 454"/>
                <a:gd name="T59" fmla="*/ 94 h 566"/>
                <a:gd name="T60" fmla="*/ 428 w 454"/>
                <a:gd name="T61" fmla="*/ 68 h 566"/>
                <a:gd name="T62" fmla="*/ 408 w 454"/>
                <a:gd name="T63" fmla="*/ 46 h 566"/>
                <a:gd name="T64" fmla="*/ 386 w 454"/>
                <a:gd name="T65" fmla="*/ 26 h 566"/>
                <a:gd name="T66" fmla="*/ 360 w 454"/>
                <a:gd name="T67" fmla="*/ 12 h 566"/>
                <a:gd name="T68" fmla="*/ 332 w 454"/>
                <a:gd name="T69" fmla="*/ 4 h 566"/>
                <a:gd name="T70" fmla="*/ 302 w 454"/>
                <a:gd name="T71" fmla="*/ 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54" h="566">
                  <a:moveTo>
                    <a:pt x="152" y="0"/>
                  </a:moveTo>
                  <a:lnTo>
                    <a:pt x="152" y="0"/>
                  </a:lnTo>
                  <a:lnTo>
                    <a:pt x="136" y="2"/>
                  </a:lnTo>
                  <a:lnTo>
                    <a:pt x="122" y="4"/>
                  </a:lnTo>
                  <a:lnTo>
                    <a:pt x="106" y="8"/>
                  </a:lnTo>
                  <a:lnTo>
                    <a:pt x="92" y="12"/>
                  </a:lnTo>
                  <a:lnTo>
                    <a:pt x="80" y="18"/>
                  </a:lnTo>
                  <a:lnTo>
                    <a:pt x="68" y="26"/>
                  </a:lnTo>
                  <a:lnTo>
                    <a:pt x="56" y="36"/>
                  </a:lnTo>
                  <a:lnTo>
                    <a:pt x="44" y="46"/>
                  </a:lnTo>
                  <a:lnTo>
                    <a:pt x="34" y="56"/>
                  </a:lnTo>
                  <a:lnTo>
                    <a:pt x="26" y="68"/>
                  </a:lnTo>
                  <a:lnTo>
                    <a:pt x="18" y="80"/>
                  </a:lnTo>
                  <a:lnTo>
                    <a:pt x="12" y="94"/>
                  </a:lnTo>
                  <a:lnTo>
                    <a:pt x="6" y="108"/>
                  </a:lnTo>
                  <a:lnTo>
                    <a:pt x="4" y="122"/>
                  </a:lnTo>
                  <a:lnTo>
                    <a:pt x="0" y="136"/>
                  </a:lnTo>
                  <a:lnTo>
                    <a:pt x="0" y="152"/>
                  </a:lnTo>
                  <a:lnTo>
                    <a:pt x="0" y="414"/>
                  </a:lnTo>
                  <a:lnTo>
                    <a:pt x="0" y="414"/>
                  </a:lnTo>
                  <a:lnTo>
                    <a:pt x="0" y="428"/>
                  </a:lnTo>
                  <a:lnTo>
                    <a:pt x="4" y="444"/>
                  </a:lnTo>
                  <a:lnTo>
                    <a:pt x="6" y="458"/>
                  </a:lnTo>
                  <a:lnTo>
                    <a:pt x="12" y="472"/>
                  </a:lnTo>
                  <a:lnTo>
                    <a:pt x="18" y="486"/>
                  </a:lnTo>
                  <a:lnTo>
                    <a:pt x="26" y="498"/>
                  </a:lnTo>
                  <a:lnTo>
                    <a:pt x="34" y="510"/>
                  </a:lnTo>
                  <a:lnTo>
                    <a:pt x="44" y="520"/>
                  </a:lnTo>
                  <a:lnTo>
                    <a:pt x="56" y="530"/>
                  </a:lnTo>
                  <a:lnTo>
                    <a:pt x="68" y="538"/>
                  </a:lnTo>
                  <a:lnTo>
                    <a:pt x="80" y="546"/>
                  </a:lnTo>
                  <a:lnTo>
                    <a:pt x="92" y="552"/>
                  </a:lnTo>
                  <a:lnTo>
                    <a:pt x="106" y="558"/>
                  </a:lnTo>
                  <a:lnTo>
                    <a:pt x="122" y="562"/>
                  </a:lnTo>
                  <a:lnTo>
                    <a:pt x="136" y="564"/>
                  </a:lnTo>
                  <a:lnTo>
                    <a:pt x="152" y="566"/>
                  </a:lnTo>
                  <a:lnTo>
                    <a:pt x="302" y="566"/>
                  </a:lnTo>
                  <a:lnTo>
                    <a:pt x="302" y="566"/>
                  </a:lnTo>
                  <a:lnTo>
                    <a:pt x="318" y="564"/>
                  </a:lnTo>
                  <a:lnTo>
                    <a:pt x="332" y="562"/>
                  </a:lnTo>
                  <a:lnTo>
                    <a:pt x="346" y="558"/>
                  </a:lnTo>
                  <a:lnTo>
                    <a:pt x="360" y="552"/>
                  </a:lnTo>
                  <a:lnTo>
                    <a:pt x="374" y="546"/>
                  </a:lnTo>
                  <a:lnTo>
                    <a:pt x="386" y="538"/>
                  </a:lnTo>
                  <a:lnTo>
                    <a:pt x="398" y="530"/>
                  </a:lnTo>
                  <a:lnTo>
                    <a:pt x="408" y="520"/>
                  </a:lnTo>
                  <a:lnTo>
                    <a:pt x="418" y="510"/>
                  </a:lnTo>
                  <a:lnTo>
                    <a:pt x="428" y="498"/>
                  </a:lnTo>
                  <a:lnTo>
                    <a:pt x="436" y="486"/>
                  </a:lnTo>
                  <a:lnTo>
                    <a:pt x="442" y="472"/>
                  </a:lnTo>
                  <a:lnTo>
                    <a:pt x="446" y="458"/>
                  </a:lnTo>
                  <a:lnTo>
                    <a:pt x="450" y="444"/>
                  </a:lnTo>
                  <a:lnTo>
                    <a:pt x="452" y="428"/>
                  </a:lnTo>
                  <a:lnTo>
                    <a:pt x="454" y="414"/>
                  </a:lnTo>
                  <a:lnTo>
                    <a:pt x="454" y="152"/>
                  </a:lnTo>
                  <a:lnTo>
                    <a:pt x="454" y="152"/>
                  </a:lnTo>
                  <a:lnTo>
                    <a:pt x="452" y="136"/>
                  </a:lnTo>
                  <a:lnTo>
                    <a:pt x="450" y="122"/>
                  </a:lnTo>
                  <a:lnTo>
                    <a:pt x="446" y="108"/>
                  </a:lnTo>
                  <a:lnTo>
                    <a:pt x="442" y="94"/>
                  </a:lnTo>
                  <a:lnTo>
                    <a:pt x="436" y="80"/>
                  </a:lnTo>
                  <a:lnTo>
                    <a:pt x="428" y="68"/>
                  </a:lnTo>
                  <a:lnTo>
                    <a:pt x="418" y="56"/>
                  </a:lnTo>
                  <a:lnTo>
                    <a:pt x="408" y="46"/>
                  </a:lnTo>
                  <a:lnTo>
                    <a:pt x="398" y="36"/>
                  </a:lnTo>
                  <a:lnTo>
                    <a:pt x="386" y="26"/>
                  </a:lnTo>
                  <a:lnTo>
                    <a:pt x="374" y="18"/>
                  </a:lnTo>
                  <a:lnTo>
                    <a:pt x="360" y="12"/>
                  </a:lnTo>
                  <a:lnTo>
                    <a:pt x="346" y="8"/>
                  </a:lnTo>
                  <a:lnTo>
                    <a:pt x="332" y="4"/>
                  </a:lnTo>
                  <a:lnTo>
                    <a:pt x="318" y="2"/>
                  </a:lnTo>
                  <a:lnTo>
                    <a:pt x="302" y="0"/>
                  </a:lnTo>
                  <a:lnTo>
                    <a:pt x="152" y="0"/>
                  </a:lnTo>
                  <a:close/>
                </a:path>
              </a:pathLst>
            </a:cu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4" name="Freeform 22"/>
            <p:cNvSpPr>
              <a:spLocks/>
            </p:cNvSpPr>
            <p:nvPr/>
          </p:nvSpPr>
          <p:spPr bwMode="auto">
            <a:xfrm>
              <a:off x="4460596" y="3083843"/>
              <a:ext cx="261697" cy="141085"/>
            </a:xfrm>
            <a:custGeom>
              <a:avLst/>
              <a:gdLst>
                <a:gd name="T0" fmla="*/ 76 w 150"/>
                <a:gd name="T1" fmla="*/ 0 h 80"/>
                <a:gd name="T2" fmla="*/ 76 w 150"/>
                <a:gd name="T3" fmla="*/ 0 h 80"/>
                <a:gd name="T4" fmla="*/ 60 w 150"/>
                <a:gd name="T5" fmla="*/ 2 h 80"/>
                <a:gd name="T6" fmla="*/ 46 w 150"/>
                <a:gd name="T7" fmla="*/ 4 h 80"/>
                <a:gd name="T8" fmla="*/ 32 w 150"/>
                <a:gd name="T9" fmla="*/ 8 h 80"/>
                <a:gd name="T10" fmla="*/ 22 w 150"/>
                <a:gd name="T11" fmla="*/ 12 h 80"/>
                <a:gd name="T12" fmla="*/ 12 w 150"/>
                <a:gd name="T13" fmla="*/ 18 h 80"/>
                <a:gd name="T14" fmla="*/ 6 w 150"/>
                <a:gd name="T15" fmla="*/ 24 h 80"/>
                <a:gd name="T16" fmla="*/ 0 w 150"/>
                <a:gd name="T17" fmla="*/ 32 h 80"/>
                <a:gd name="T18" fmla="*/ 0 w 150"/>
                <a:gd name="T19" fmla="*/ 40 h 80"/>
                <a:gd name="T20" fmla="*/ 0 w 150"/>
                <a:gd name="T21" fmla="*/ 40 h 80"/>
                <a:gd name="T22" fmla="*/ 0 w 150"/>
                <a:gd name="T23" fmla="*/ 48 h 80"/>
                <a:gd name="T24" fmla="*/ 6 w 150"/>
                <a:gd name="T25" fmla="*/ 56 h 80"/>
                <a:gd name="T26" fmla="*/ 12 w 150"/>
                <a:gd name="T27" fmla="*/ 62 h 80"/>
                <a:gd name="T28" fmla="*/ 22 w 150"/>
                <a:gd name="T29" fmla="*/ 68 h 80"/>
                <a:gd name="T30" fmla="*/ 32 w 150"/>
                <a:gd name="T31" fmla="*/ 74 h 80"/>
                <a:gd name="T32" fmla="*/ 46 w 150"/>
                <a:gd name="T33" fmla="*/ 78 h 80"/>
                <a:gd name="T34" fmla="*/ 60 w 150"/>
                <a:gd name="T35" fmla="*/ 80 h 80"/>
                <a:gd name="T36" fmla="*/ 76 w 150"/>
                <a:gd name="T37" fmla="*/ 80 h 80"/>
                <a:gd name="T38" fmla="*/ 76 w 150"/>
                <a:gd name="T39" fmla="*/ 80 h 80"/>
                <a:gd name="T40" fmla="*/ 90 w 150"/>
                <a:gd name="T41" fmla="*/ 80 h 80"/>
                <a:gd name="T42" fmla="*/ 104 w 150"/>
                <a:gd name="T43" fmla="*/ 78 h 80"/>
                <a:gd name="T44" fmla="*/ 118 w 150"/>
                <a:gd name="T45" fmla="*/ 74 h 80"/>
                <a:gd name="T46" fmla="*/ 128 w 150"/>
                <a:gd name="T47" fmla="*/ 68 h 80"/>
                <a:gd name="T48" fmla="*/ 138 w 150"/>
                <a:gd name="T49" fmla="*/ 62 h 80"/>
                <a:gd name="T50" fmla="*/ 144 w 150"/>
                <a:gd name="T51" fmla="*/ 56 h 80"/>
                <a:gd name="T52" fmla="*/ 150 w 150"/>
                <a:gd name="T53" fmla="*/ 48 h 80"/>
                <a:gd name="T54" fmla="*/ 150 w 150"/>
                <a:gd name="T55" fmla="*/ 40 h 80"/>
                <a:gd name="T56" fmla="*/ 150 w 150"/>
                <a:gd name="T57" fmla="*/ 40 h 80"/>
                <a:gd name="T58" fmla="*/ 150 w 150"/>
                <a:gd name="T59" fmla="*/ 32 h 80"/>
                <a:gd name="T60" fmla="*/ 144 w 150"/>
                <a:gd name="T61" fmla="*/ 24 h 80"/>
                <a:gd name="T62" fmla="*/ 138 w 150"/>
                <a:gd name="T63" fmla="*/ 18 h 80"/>
                <a:gd name="T64" fmla="*/ 128 w 150"/>
                <a:gd name="T65" fmla="*/ 12 h 80"/>
                <a:gd name="T66" fmla="*/ 118 w 150"/>
                <a:gd name="T67" fmla="*/ 8 h 80"/>
                <a:gd name="T68" fmla="*/ 104 w 150"/>
                <a:gd name="T69" fmla="*/ 4 h 80"/>
                <a:gd name="T70" fmla="*/ 90 w 150"/>
                <a:gd name="T71" fmla="*/ 2 h 80"/>
                <a:gd name="T72" fmla="*/ 76 w 150"/>
                <a:gd name="T73" fmla="*/ 0 h 80"/>
                <a:gd name="T74" fmla="*/ 76 w 15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80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4"/>
                  </a:lnTo>
                  <a:lnTo>
                    <a:pt x="32" y="8"/>
                  </a:lnTo>
                  <a:lnTo>
                    <a:pt x="22" y="12"/>
                  </a:lnTo>
                  <a:lnTo>
                    <a:pt x="12" y="18"/>
                  </a:lnTo>
                  <a:lnTo>
                    <a:pt x="6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22" y="68"/>
                  </a:lnTo>
                  <a:lnTo>
                    <a:pt x="32" y="74"/>
                  </a:lnTo>
                  <a:lnTo>
                    <a:pt x="46" y="78"/>
                  </a:lnTo>
                  <a:lnTo>
                    <a:pt x="60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90" y="80"/>
                  </a:lnTo>
                  <a:lnTo>
                    <a:pt x="104" y="78"/>
                  </a:lnTo>
                  <a:lnTo>
                    <a:pt x="118" y="74"/>
                  </a:lnTo>
                  <a:lnTo>
                    <a:pt x="128" y="68"/>
                  </a:lnTo>
                  <a:lnTo>
                    <a:pt x="138" y="62"/>
                  </a:lnTo>
                  <a:lnTo>
                    <a:pt x="144" y="56"/>
                  </a:lnTo>
                  <a:lnTo>
                    <a:pt x="150" y="48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50" y="32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28" y="12"/>
                  </a:lnTo>
                  <a:lnTo>
                    <a:pt x="118" y="8"/>
                  </a:lnTo>
                  <a:lnTo>
                    <a:pt x="104" y="4"/>
                  </a:lnTo>
                  <a:lnTo>
                    <a:pt x="90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5" name="Freeform 23"/>
            <p:cNvSpPr>
              <a:spLocks/>
            </p:cNvSpPr>
            <p:nvPr/>
          </p:nvSpPr>
          <p:spPr bwMode="auto">
            <a:xfrm>
              <a:off x="4460596" y="3083843"/>
              <a:ext cx="261697" cy="141085"/>
            </a:xfrm>
            <a:custGeom>
              <a:avLst/>
              <a:gdLst>
                <a:gd name="T0" fmla="*/ 76 w 150"/>
                <a:gd name="T1" fmla="*/ 0 h 80"/>
                <a:gd name="T2" fmla="*/ 76 w 150"/>
                <a:gd name="T3" fmla="*/ 0 h 80"/>
                <a:gd name="T4" fmla="*/ 60 w 150"/>
                <a:gd name="T5" fmla="*/ 2 h 80"/>
                <a:gd name="T6" fmla="*/ 46 w 150"/>
                <a:gd name="T7" fmla="*/ 4 h 80"/>
                <a:gd name="T8" fmla="*/ 32 w 150"/>
                <a:gd name="T9" fmla="*/ 8 h 80"/>
                <a:gd name="T10" fmla="*/ 22 w 150"/>
                <a:gd name="T11" fmla="*/ 12 h 80"/>
                <a:gd name="T12" fmla="*/ 12 w 150"/>
                <a:gd name="T13" fmla="*/ 18 h 80"/>
                <a:gd name="T14" fmla="*/ 6 w 150"/>
                <a:gd name="T15" fmla="*/ 24 h 80"/>
                <a:gd name="T16" fmla="*/ 0 w 150"/>
                <a:gd name="T17" fmla="*/ 32 h 80"/>
                <a:gd name="T18" fmla="*/ 0 w 150"/>
                <a:gd name="T19" fmla="*/ 40 h 80"/>
                <a:gd name="T20" fmla="*/ 0 w 150"/>
                <a:gd name="T21" fmla="*/ 40 h 80"/>
                <a:gd name="T22" fmla="*/ 0 w 150"/>
                <a:gd name="T23" fmla="*/ 48 h 80"/>
                <a:gd name="T24" fmla="*/ 6 w 150"/>
                <a:gd name="T25" fmla="*/ 56 h 80"/>
                <a:gd name="T26" fmla="*/ 12 w 150"/>
                <a:gd name="T27" fmla="*/ 62 h 80"/>
                <a:gd name="T28" fmla="*/ 22 w 150"/>
                <a:gd name="T29" fmla="*/ 68 h 80"/>
                <a:gd name="T30" fmla="*/ 32 w 150"/>
                <a:gd name="T31" fmla="*/ 74 h 80"/>
                <a:gd name="T32" fmla="*/ 46 w 150"/>
                <a:gd name="T33" fmla="*/ 78 h 80"/>
                <a:gd name="T34" fmla="*/ 60 w 150"/>
                <a:gd name="T35" fmla="*/ 80 h 80"/>
                <a:gd name="T36" fmla="*/ 76 w 150"/>
                <a:gd name="T37" fmla="*/ 80 h 80"/>
                <a:gd name="T38" fmla="*/ 76 w 150"/>
                <a:gd name="T39" fmla="*/ 80 h 80"/>
                <a:gd name="T40" fmla="*/ 90 w 150"/>
                <a:gd name="T41" fmla="*/ 80 h 80"/>
                <a:gd name="T42" fmla="*/ 104 w 150"/>
                <a:gd name="T43" fmla="*/ 78 h 80"/>
                <a:gd name="T44" fmla="*/ 118 w 150"/>
                <a:gd name="T45" fmla="*/ 74 h 80"/>
                <a:gd name="T46" fmla="*/ 128 w 150"/>
                <a:gd name="T47" fmla="*/ 68 h 80"/>
                <a:gd name="T48" fmla="*/ 138 w 150"/>
                <a:gd name="T49" fmla="*/ 62 h 80"/>
                <a:gd name="T50" fmla="*/ 144 w 150"/>
                <a:gd name="T51" fmla="*/ 56 h 80"/>
                <a:gd name="T52" fmla="*/ 150 w 150"/>
                <a:gd name="T53" fmla="*/ 48 h 80"/>
                <a:gd name="T54" fmla="*/ 150 w 150"/>
                <a:gd name="T55" fmla="*/ 40 h 80"/>
                <a:gd name="T56" fmla="*/ 150 w 150"/>
                <a:gd name="T57" fmla="*/ 40 h 80"/>
                <a:gd name="T58" fmla="*/ 150 w 150"/>
                <a:gd name="T59" fmla="*/ 32 h 80"/>
                <a:gd name="T60" fmla="*/ 144 w 150"/>
                <a:gd name="T61" fmla="*/ 24 h 80"/>
                <a:gd name="T62" fmla="*/ 138 w 150"/>
                <a:gd name="T63" fmla="*/ 18 h 80"/>
                <a:gd name="T64" fmla="*/ 128 w 150"/>
                <a:gd name="T65" fmla="*/ 12 h 80"/>
                <a:gd name="T66" fmla="*/ 118 w 150"/>
                <a:gd name="T67" fmla="*/ 8 h 80"/>
                <a:gd name="T68" fmla="*/ 104 w 150"/>
                <a:gd name="T69" fmla="*/ 4 h 80"/>
                <a:gd name="T70" fmla="*/ 90 w 150"/>
                <a:gd name="T71" fmla="*/ 2 h 80"/>
                <a:gd name="T72" fmla="*/ 76 w 15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" h="80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4"/>
                  </a:lnTo>
                  <a:lnTo>
                    <a:pt x="32" y="8"/>
                  </a:lnTo>
                  <a:lnTo>
                    <a:pt x="22" y="12"/>
                  </a:lnTo>
                  <a:lnTo>
                    <a:pt x="12" y="18"/>
                  </a:lnTo>
                  <a:lnTo>
                    <a:pt x="6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22" y="68"/>
                  </a:lnTo>
                  <a:lnTo>
                    <a:pt x="32" y="74"/>
                  </a:lnTo>
                  <a:lnTo>
                    <a:pt x="46" y="78"/>
                  </a:lnTo>
                  <a:lnTo>
                    <a:pt x="60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90" y="80"/>
                  </a:lnTo>
                  <a:lnTo>
                    <a:pt x="104" y="78"/>
                  </a:lnTo>
                  <a:lnTo>
                    <a:pt x="118" y="74"/>
                  </a:lnTo>
                  <a:lnTo>
                    <a:pt x="128" y="68"/>
                  </a:lnTo>
                  <a:lnTo>
                    <a:pt x="138" y="62"/>
                  </a:lnTo>
                  <a:lnTo>
                    <a:pt x="144" y="56"/>
                  </a:lnTo>
                  <a:lnTo>
                    <a:pt x="150" y="48"/>
                  </a:lnTo>
                  <a:lnTo>
                    <a:pt x="150" y="40"/>
                  </a:lnTo>
                  <a:lnTo>
                    <a:pt x="150" y="40"/>
                  </a:lnTo>
                  <a:lnTo>
                    <a:pt x="150" y="32"/>
                  </a:lnTo>
                  <a:lnTo>
                    <a:pt x="144" y="24"/>
                  </a:lnTo>
                  <a:lnTo>
                    <a:pt x="138" y="18"/>
                  </a:lnTo>
                  <a:lnTo>
                    <a:pt x="128" y="12"/>
                  </a:lnTo>
                  <a:lnTo>
                    <a:pt x="118" y="8"/>
                  </a:lnTo>
                  <a:lnTo>
                    <a:pt x="104" y="4"/>
                  </a:lnTo>
                  <a:lnTo>
                    <a:pt x="90" y="2"/>
                  </a:lnTo>
                  <a:lnTo>
                    <a:pt x="76" y="0"/>
                  </a:lnTo>
                </a:path>
              </a:pathLst>
            </a:custGeom>
            <a:noFill/>
            <a:ln w="24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6" name="Freeform 24"/>
            <p:cNvSpPr>
              <a:spLocks/>
            </p:cNvSpPr>
            <p:nvPr/>
          </p:nvSpPr>
          <p:spPr bwMode="auto">
            <a:xfrm>
              <a:off x="4722293" y="3083843"/>
              <a:ext cx="265186" cy="141085"/>
            </a:xfrm>
            <a:custGeom>
              <a:avLst/>
              <a:gdLst>
                <a:gd name="T0" fmla="*/ 78 w 152"/>
                <a:gd name="T1" fmla="*/ 0 h 80"/>
                <a:gd name="T2" fmla="*/ 78 w 152"/>
                <a:gd name="T3" fmla="*/ 0 h 80"/>
                <a:gd name="T4" fmla="*/ 62 w 152"/>
                <a:gd name="T5" fmla="*/ 2 h 80"/>
                <a:gd name="T6" fmla="*/ 48 w 152"/>
                <a:gd name="T7" fmla="*/ 4 h 80"/>
                <a:gd name="T8" fmla="*/ 34 w 152"/>
                <a:gd name="T9" fmla="*/ 8 h 80"/>
                <a:gd name="T10" fmla="*/ 24 w 152"/>
                <a:gd name="T11" fmla="*/ 12 h 80"/>
                <a:gd name="T12" fmla="*/ 14 w 152"/>
                <a:gd name="T13" fmla="*/ 18 h 80"/>
                <a:gd name="T14" fmla="*/ 6 w 152"/>
                <a:gd name="T15" fmla="*/ 24 h 80"/>
                <a:gd name="T16" fmla="*/ 2 w 152"/>
                <a:gd name="T17" fmla="*/ 32 h 80"/>
                <a:gd name="T18" fmla="*/ 0 w 152"/>
                <a:gd name="T19" fmla="*/ 40 h 80"/>
                <a:gd name="T20" fmla="*/ 0 w 152"/>
                <a:gd name="T21" fmla="*/ 40 h 80"/>
                <a:gd name="T22" fmla="*/ 2 w 152"/>
                <a:gd name="T23" fmla="*/ 48 h 80"/>
                <a:gd name="T24" fmla="*/ 6 w 152"/>
                <a:gd name="T25" fmla="*/ 56 h 80"/>
                <a:gd name="T26" fmla="*/ 14 w 152"/>
                <a:gd name="T27" fmla="*/ 62 h 80"/>
                <a:gd name="T28" fmla="*/ 24 w 152"/>
                <a:gd name="T29" fmla="*/ 68 h 80"/>
                <a:gd name="T30" fmla="*/ 34 w 152"/>
                <a:gd name="T31" fmla="*/ 74 h 80"/>
                <a:gd name="T32" fmla="*/ 48 w 152"/>
                <a:gd name="T33" fmla="*/ 78 h 80"/>
                <a:gd name="T34" fmla="*/ 62 w 152"/>
                <a:gd name="T35" fmla="*/ 80 h 80"/>
                <a:gd name="T36" fmla="*/ 78 w 152"/>
                <a:gd name="T37" fmla="*/ 80 h 80"/>
                <a:gd name="T38" fmla="*/ 78 w 152"/>
                <a:gd name="T39" fmla="*/ 80 h 80"/>
                <a:gd name="T40" fmla="*/ 92 w 152"/>
                <a:gd name="T41" fmla="*/ 80 h 80"/>
                <a:gd name="T42" fmla="*/ 106 w 152"/>
                <a:gd name="T43" fmla="*/ 78 h 80"/>
                <a:gd name="T44" fmla="*/ 120 w 152"/>
                <a:gd name="T45" fmla="*/ 74 h 80"/>
                <a:gd name="T46" fmla="*/ 130 w 152"/>
                <a:gd name="T47" fmla="*/ 68 h 80"/>
                <a:gd name="T48" fmla="*/ 140 w 152"/>
                <a:gd name="T49" fmla="*/ 62 h 80"/>
                <a:gd name="T50" fmla="*/ 146 w 152"/>
                <a:gd name="T51" fmla="*/ 56 h 80"/>
                <a:gd name="T52" fmla="*/ 152 w 152"/>
                <a:gd name="T53" fmla="*/ 48 h 80"/>
                <a:gd name="T54" fmla="*/ 152 w 152"/>
                <a:gd name="T55" fmla="*/ 40 h 80"/>
                <a:gd name="T56" fmla="*/ 152 w 152"/>
                <a:gd name="T57" fmla="*/ 40 h 80"/>
                <a:gd name="T58" fmla="*/ 152 w 152"/>
                <a:gd name="T59" fmla="*/ 32 h 80"/>
                <a:gd name="T60" fmla="*/ 146 w 152"/>
                <a:gd name="T61" fmla="*/ 24 h 80"/>
                <a:gd name="T62" fmla="*/ 140 w 152"/>
                <a:gd name="T63" fmla="*/ 18 h 80"/>
                <a:gd name="T64" fmla="*/ 130 w 152"/>
                <a:gd name="T65" fmla="*/ 12 h 80"/>
                <a:gd name="T66" fmla="*/ 120 w 152"/>
                <a:gd name="T67" fmla="*/ 8 h 80"/>
                <a:gd name="T68" fmla="*/ 106 w 152"/>
                <a:gd name="T69" fmla="*/ 4 h 80"/>
                <a:gd name="T70" fmla="*/ 92 w 152"/>
                <a:gd name="T71" fmla="*/ 2 h 80"/>
                <a:gd name="T72" fmla="*/ 78 w 152"/>
                <a:gd name="T73" fmla="*/ 0 h 80"/>
                <a:gd name="T74" fmla="*/ 78 w 15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8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4" y="12"/>
                  </a:lnTo>
                  <a:lnTo>
                    <a:pt x="14" y="18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6" y="56"/>
                  </a:lnTo>
                  <a:lnTo>
                    <a:pt x="14" y="62"/>
                  </a:lnTo>
                  <a:lnTo>
                    <a:pt x="24" y="68"/>
                  </a:lnTo>
                  <a:lnTo>
                    <a:pt x="34" y="74"/>
                  </a:lnTo>
                  <a:lnTo>
                    <a:pt x="48" y="78"/>
                  </a:lnTo>
                  <a:lnTo>
                    <a:pt x="62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92" y="80"/>
                  </a:lnTo>
                  <a:lnTo>
                    <a:pt x="106" y="78"/>
                  </a:lnTo>
                  <a:lnTo>
                    <a:pt x="120" y="74"/>
                  </a:lnTo>
                  <a:lnTo>
                    <a:pt x="130" y="68"/>
                  </a:lnTo>
                  <a:lnTo>
                    <a:pt x="140" y="62"/>
                  </a:lnTo>
                  <a:lnTo>
                    <a:pt x="146" y="56"/>
                  </a:lnTo>
                  <a:lnTo>
                    <a:pt x="152" y="48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2"/>
                  </a:lnTo>
                  <a:lnTo>
                    <a:pt x="146" y="24"/>
                  </a:lnTo>
                  <a:lnTo>
                    <a:pt x="140" y="18"/>
                  </a:lnTo>
                  <a:lnTo>
                    <a:pt x="130" y="12"/>
                  </a:lnTo>
                  <a:lnTo>
                    <a:pt x="120" y="8"/>
                  </a:lnTo>
                  <a:lnTo>
                    <a:pt x="106" y="4"/>
                  </a:lnTo>
                  <a:lnTo>
                    <a:pt x="92" y="2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7" name="Freeform 25"/>
            <p:cNvSpPr>
              <a:spLocks/>
            </p:cNvSpPr>
            <p:nvPr/>
          </p:nvSpPr>
          <p:spPr bwMode="auto">
            <a:xfrm>
              <a:off x="4722293" y="3083843"/>
              <a:ext cx="265186" cy="141085"/>
            </a:xfrm>
            <a:custGeom>
              <a:avLst/>
              <a:gdLst>
                <a:gd name="T0" fmla="*/ 78 w 152"/>
                <a:gd name="T1" fmla="*/ 0 h 80"/>
                <a:gd name="T2" fmla="*/ 78 w 152"/>
                <a:gd name="T3" fmla="*/ 0 h 80"/>
                <a:gd name="T4" fmla="*/ 62 w 152"/>
                <a:gd name="T5" fmla="*/ 2 h 80"/>
                <a:gd name="T6" fmla="*/ 48 w 152"/>
                <a:gd name="T7" fmla="*/ 4 h 80"/>
                <a:gd name="T8" fmla="*/ 34 w 152"/>
                <a:gd name="T9" fmla="*/ 8 h 80"/>
                <a:gd name="T10" fmla="*/ 24 w 152"/>
                <a:gd name="T11" fmla="*/ 12 h 80"/>
                <a:gd name="T12" fmla="*/ 14 w 152"/>
                <a:gd name="T13" fmla="*/ 18 h 80"/>
                <a:gd name="T14" fmla="*/ 6 w 152"/>
                <a:gd name="T15" fmla="*/ 24 h 80"/>
                <a:gd name="T16" fmla="*/ 2 w 152"/>
                <a:gd name="T17" fmla="*/ 32 h 80"/>
                <a:gd name="T18" fmla="*/ 0 w 152"/>
                <a:gd name="T19" fmla="*/ 40 h 80"/>
                <a:gd name="T20" fmla="*/ 0 w 152"/>
                <a:gd name="T21" fmla="*/ 40 h 80"/>
                <a:gd name="T22" fmla="*/ 2 w 152"/>
                <a:gd name="T23" fmla="*/ 48 h 80"/>
                <a:gd name="T24" fmla="*/ 6 w 152"/>
                <a:gd name="T25" fmla="*/ 56 h 80"/>
                <a:gd name="T26" fmla="*/ 14 w 152"/>
                <a:gd name="T27" fmla="*/ 62 h 80"/>
                <a:gd name="T28" fmla="*/ 24 w 152"/>
                <a:gd name="T29" fmla="*/ 68 h 80"/>
                <a:gd name="T30" fmla="*/ 34 w 152"/>
                <a:gd name="T31" fmla="*/ 74 h 80"/>
                <a:gd name="T32" fmla="*/ 48 w 152"/>
                <a:gd name="T33" fmla="*/ 78 h 80"/>
                <a:gd name="T34" fmla="*/ 62 w 152"/>
                <a:gd name="T35" fmla="*/ 80 h 80"/>
                <a:gd name="T36" fmla="*/ 78 w 152"/>
                <a:gd name="T37" fmla="*/ 80 h 80"/>
                <a:gd name="T38" fmla="*/ 78 w 152"/>
                <a:gd name="T39" fmla="*/ 80 h 80"/>
                <a:gd name="T40" fmla="*/ 92 w 152"/>
                <a:gd name="T41" fmla="*/ 80 h 80"/>
                <a:gd name="T42" fmla="*/ 106 w 152"/>
                <a:gd name="T43" fmla="*/ 78 h 80"/>
                <a:gd name="T44" fmla="*/ 120 w 152"/>
                <a:gd name="T45" fmla="*/ 74 h 80"/>
                <a:gd name="T46" fmla="*/ 130 w 152"/>
                <a:gd name="T47" fmla="*/ 68 h 80"/>
                <a:gd name="T48" fmla="*/ 140 w 152"/>
                <a:gd name="T49" fmla="*/ 62 h 80"/>
                <a:gd name="T50" fmla="*/ 146 w 152"/>
                <a:gd name="T51" fmla="*/ 56 h 80"/>
                <a:gd name="T52" fmla="*/ 152 w 152"/>
                <a:gd name="T53" fmla="*/ 48 h 80"/>
                <a:gd name="T54" fmla="*/ 152 w 152"/>
                <a:gd name="T55" fmla="*/ 40 h 80"/>
                <a:gd name="T56" fmla="*/ 152 w 152"/>
                <a:gd name="T57" fmla="*/ 40 h 80"/>
                <a:gd name="T58" fmla="*/ 152 w 152"/>
                <a:gd name="T59" fmla="*/ 32 h 80"/>
                <a:gd name="T60" fmla="*/ 146 w 152"/>
                <a:gd name="T61" fmla="*/ 24 h 80"/>
                <a:gd name="T62" fmla="*/ 140 w 152"/>
                <a:gd name="T63" fmla="*/ 18 h 80"/>
                <a:gd name="T64" fmla="*/ 130 w 152"/>
                <a:gd name="T65" fmla="*/ 12 h 80"/>
                <a:gd name="T66" fmla="*/ 120 w 152"/>
                <a:gd name="T67" fmla="*/ 8 h 80"/>
                <a:gd name="T68" fmla="*/ 106 w 152"/>
                <a:gd name="T69" fmla="*/ 4 h 80"/>
                <a:gd name="T70" fmla="*/ 92 w 152"/>
                <a:gd name="T71" fmla="*/ 2 h 80"/>
                <a:gd name="T72" fmla="*/ 78 w 15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2" h="8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4"/>
                  </a:lnTo>
                  <a:lnTo>
                    <a:pt x="34" y="8"/>
                  </a:lnTo>
                  <a:lnTo>
                    <a:pt x="24" y="12"/>
                  </a:lnTo>
                  <a:lnTo>
                    <a:pt x="14" y="18"/>
                  </a:lnTo>
                  <a:lnTo>
                    <a:pt x="6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6" y="56"/>
                  </a:lnTo>
                  <a:lnTo>
                    <a:pt x="14" y="62"/>
                  </a:lnTo>
                  <a:lnTo>
                    <a:pt x="24" y="68"/>
                  </a:lnTo>
                  <a:lnTo>
                    <a:pt x="34" y="74"/>
                  </a:lnTo>
                  <a:lnTo>
                    <a:pt x="48" y="78"/>
                  </a:lnTo>
                  <a:lnTo>
                    <a:pt x="62" y="80"/>
                  </a:lnTo>
                  <a:lnTo>
                    <a:pt x="78" y="80"/>
                  </a:lnTo>
                  <a:lnTo>
                    <a:pt x="78" y="80"/>
                  </a:lnTo>
                  <a:lnTo>
                    <a:pt x="92" y="80"/>
                  </a:lnTo>
                  <a:lnTo>
                    <a:pt x="106" y="78"/>
                  </a:lnTo>
                  <a:lnTo>
                    <a:pt x="120" y="74"/>
                  </a:lnTo>
                  <a:lnTo>
                    <a:pt x="130" y="68"/>
                  </a:lnTo>
                  <a:lnTo>
                    <a:pt x="140" y="62"/>
                  </a:lnTo>
                  <a:lnTo>
                    <a:pt x="146" y="56"/>
                  </a:lnTo>
                  <a:lnTo>
                    <a:pt x="152" y="48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52" y="32"/>
                  </a:lnTo>
                  <a:lnTo>
                    <a:pt x="146" y="24"/>
                  </a:lnTo>
                  <a:lnTo>
                    <a:pt x="140" y="18"/>
                  </a:lnTo>
                  <a:lnTo>
                    <a:pt x="130" y="12"/>
                  </a:lnTo>
                  <a:lnTo>
                    <a:pt x="120" y="8"/>
                  </a:lnTo>
                  <a:lnTo>
                    <a:pt x="106" y="4"/>
                  </a:lnTo>
                  <a:lnTo>
                    <a:pt x="92" y="2"/>
                  </a:lnTo>
                  <a:lnTo>
                    <a:pt x="78" y="0"/>
                  </a:lnTo>
                </a:path>
              </a:pathLst>
            </a:custGeom>
            <a:noFill/>
            <a:ln w="24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8" name="Line 26"/>
            <p:cNvSpPr>
              <a:spLocks noChangeShapeType="1"/>
            </p:cNvSpPr>
            <p:nvPr/>
          </p:nvSpPr>
          <p:spPr bwMode="auto">
            <a:xfrm flipV="1">
              <a:off x="4722293" y="2173847"/>
              <a:ext cx="0" cy="998174"/>
            </a:xfrm>
            <a:prstGeom prst="line">
              <a:avLst/>
            </a:prstGeom>
            <a:noFill/>
            <a:ln w="38100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19" name="Freeform 27"/>
            <p:cNvSpPr>
              <a:spLocks noEditPoints="1"/>
            </p:cNvSpPr>
            <p:nvPr/>
          </p:nvSpPr>
          <p:spPr bwMode="auto">
            <a:xfrm>
              <a:off x="3298663" y="3309578"/>
              <a:ext cx="771133" cy="1439064"/>
            </a:xfrm>
            <a:custGeom>
              <a:avLst/>
              <a:gdLst>
                <a:gd name="T0" fmla="*/ 442 w 442"/>
                <a:gd name="T1" fmla="*/ 758 h 816"/>
                <a:gd name="T2" fmla="*/ 414 w 442"/>
                <a:gd name="T3" fmla="*/ 816 h 816"/>
                <a:gd name="T4" fmla="*/ 384 w 442"/>
                <a:gd name="T5" fmla="*/ 758 h 816"/>
                <a:gd name="T6" fmla="*/ 442 w 442"/>
                <a:gd name="T7" fmla="*/ 758 h 816"/>
                <a:gd name="T8" fmla="*/ 18 w 442"/>
                <a:gd name="T9" fmla="*/ 0 h 816"/>
                <a:gd name="T10" fmla="*/ 18 w 442"/>
                <a:gd name="T11" fmla="*/ 402 h 816"/>
                <a:gd name="T12" fmla="*/ 8 w 442"/>
                <a:gd name="T13" fmla="*/ 392 h 816"/>
                <a:gd name="T14" fmla="*/ 424 w 442"/>
                <a:gd name="T15" fmla="*/ 392 h 816"/>
                <a:gd name="T16" fmla="*/ 424 w 442"/>
                <a:gd name="T17" fmla="*/ 768 h 816"/>
                <a:gd name="T18" fmla="*/ 404 w 442"/>
                <a:gd name="T19" fmla="*/ 768 h 816"/>
                <a:gd name="T20" fmla="*/ 404 w 442"/>
                <a:gd name="T21" fmla="*/ 402 h 816"/>
                <a:gd name="T22" fmla="*/ 414 w 442"/>
                <a:gd name="T23" fmla="*/ 412 h 816"/>
                <a:gd name="T24" fmla="*/ 0 w 442"/>
                <a:gd name="T25" fmla="*/ 412 h 816"/>
                <a:gd name="T26" fmla="*/ 0 w 442"/>
                <a:gd name="T27" fmla="*/ 0 h 816"/>
                <a:gd name="T28" fmla="*/ 18 w 442"/>
                <a:gd name="T29" fmla="*/ 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816">
                  <a:moveTo>
                    <a:pt x="442" y="758"/>
                  </a:moveTo>
                  <a:lnTo>
                    <a:pt x="414" y="816"/>
                  </a:lnTo>
                  <a:lnTo>
                    <a:pt x="384" y="758"/>
                  </a:lnTo>
                  <a:lnTo>
                    <a:pt x="442" y="758"/>
                  </a:lnTo>
                  <a:close/>
                  <a:moveTo>
                    <a:pt x="18" y="0"/>
                  </a:moveTo>
                  <a:lnTo>
                    <a:pt x="18" y="402"/>
                  </a:lnTo>
                  <a:lnTo>
                    <a:pt x="8" y="392"/>
                  </a:lnTo>
                  <a:lnTo>
                    <a:pt x="424" y="392"/>
                  </a:lnTo>
                  <a:lnTo>
                    <a:pt x="424" y="768"/>
                  </a:lnTo>
                  <a:lnTo>
                    <a:pt x="404" y="768"/>
                  </a:lnTo>
                  <a:lnTo>
                    <a:pt x="404" y="402"/>
                  </a:lnTo>
                  <a:lnTo>
                    <a:pt x="414" y="412"/>
                  </a:lnTo>
                  <a:lnTo>
                    <a:pt x="0" y="412"/>
                  </a:ln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0" name="Freeform 28"/>
            <p:cNvSpPr>
              <a:spLocks noEditPoints="1"/>
            </p:cNvSpPr>
            <p:nvPr/>
          </p:nvSpPr>
          <p:spPr bwMode="auto">
            <a:xfrm>
              <a:off x="3968606" y="3313105"/>
              <a:ext cx="771133" cy="1435537"/>
            </a:xfrm>
            <a:custGeom>
              <a:avLst/>
              <a:gdLst>
                <a:gd name="T0" fmla="*/ 58 w 442"/>
                <a:gd name="T1" fmla="*/ 756 h 814"/>
                <a:gd name="T2" fmla="*/ 28 w 442"/>
                <a:gd name="T3" fmla="*/ 814 h 814"/>
                <a:gd name="T4" fmla="*/ 0 w 442"/>
                <a:gd name="T5" fmla="*/ 756 h 814"/>
                <a:gd name="T6" fmla="*/ 58 w 442"/>
                <a:gd name="T7" fmla="*/ 756 h 814"/>
                <a:gd name="T8" fmla="*/ 442 w 442"/>
                <a:gd name="T9" fmla="*/ 0 h 814"/>
                <a:gd name="T10" fmla="*/ 442 w 442"/>
                <a:gd name="T11" fmla="*/ 410 h 814"/>
                <a:gd name="T12" fmla="*/ 28 w 442"/>
                <a:gd name="T13" fmla="*/ 410 h 814"/>
                <a:gd name="T14" fmla="*/ 38 w 442"/>
                <a:gd name="T15" fmla="*/ 400 h 814"/>
                <a:gd name="T16" fmla="*/ 38 w 442"/>
                <a:gd name="T17" fmla="*/ 764 h 814"/>
                <a:gd name="T18" fmla="*/ 20 w 442"/>
                <a:gd name="T19" fmla="*/ 764 h 814"/>
                <a:gd name="T20" fmla="*/ 20 w 442"/>
                <a:gd name="T21" fmla="*/ 392 h 814"/>
                <a:gd name="T22" fmla="*/ 432 w 442"/>
                <a:gd name="T23" fmla="*/ 392 h 814"/>
                <a:gd name="T24" fmla="*/ 424 w 442"/>
                <a:gd name="T25" fmla="*/ 400 h 814"/>
                <a:gd name="T26" fmla="*/ 424 w 442"/>
                <a:gd name="T27" fmla="*/ 0 h 814"/>
                <a:gd name="T28" fmla="*/ 442 w 442"/>
                <a:gd name="T29" fmla="*/ 0 h 8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814">
                  <a:moveTo>
                    <a:pt x="58" y="756"/>
                  </a:moveTo>
                  <a:lnTo>
                    <a:pt x="28" y="814"/>
                  </a:lnTo>
                  <a:lnTo>
                    <a:pt x="0" y="756"/>
                  </a:lnTo>
                  <a:lnTo>
                    <a:pt x="58" y="756"/>
                  </a:lnTo>
                  <a:close/>
                  <a:moveTo>
                    <a:pt x="442" y="0"/>
                  </a:moveTo>
                  <a:lnTo>
                    <a:pt x="442" y="410"/>
                  </a:lnTo>
                  <a:lnTo>
                    <a:pt x="28" y="410"/>
                  </a:lnTo>
                  <a:lnTo>
                    <a:pt x="38" y="400"/>
                  </a:lnTo>
                  <a:lnTo>
                    <a:pt x="38" y="764"/>
                  </a:lnTo>
                  <a:lnTo>
                    <a:pt x="20" y="764"/>
                  </a:lnTo>
                  <a:lnTo>
                    <a:pt x="20" y="392"/>
                  </a:lnTo>
                  <a:lnTo>
                    <a:pt x="432" y="392"/>
                  </a:lnTo>
                  <a:lnTo>
                    <a:pt x="424" y="400"/>
                  </a:lnTo>
                  <a:lnTo>
                    <a:pt x="424" y="0"/>
                  </a:lnTo>
                  <a:lnTo>
                    <a:pt x="44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1" name="Freeform 29"/>
            <p:cNvSpPr>
              <a:spLocks noEditPoints="1"/>
            </p:cNvSpPr>
            <p:nvPr/>
          </p:nvSpPr>
          <p:spPr bwMode="auto">
            <a:xfrm>
              <a:off x="3968606" y="4000893"/>
              <a:ext cx="104679" cy="751276"/>
            </a:xfrm>
            <a:custGeom>
              <a:avLst/>
              <a:gdLst>
                <a:gd name="T0" fmla="*/ 60 w 60"/>
                <a:gd name="T1" fmla="*/ 366 h 426"/>
                <a:gd name="T2" fmla="*/ 30 w 60"/>
                <a:gd name="T3" fmla="*/ 426 h 426"/>
                <a:gd name="T4" fmla="*/ 0 w 60"/>
                <a:gd name="T5" fmla="*/ 366 h 426"/>
                <a:gd name="T6" fmla="*/ 60 w 60"/>
                <a:gd name="T7" fmla="*/ 366 h 426"/>
                <a:gd name="T8" fmla="*/ 40 w 60"/>
                <a:gd name="T9" fmla="*/ 268 h 426"/>
                <a:gd name="T10" fmla="*/ 40 w 60"/>
                <a:gd name="T11" fmla="*/ 346 h 426"/>
                <a:gd name="T12" fmla="*/ 20 w 60"/>
                <a:gd name="T13" fmla="*/ 346 h 426"/>
                <a:gd name="T14" fmla="*/ 20 w 60"/>
                <a:gd name="T15" fmla="*/ 268 h 426"/>
                <a:gd name="T16" fmla="*/ 40 w 60"/>
                <a:gd name="T17" fmla="*/ 268 h 426"/>
                <a:gd name="T18" fmla="*/ 40 w 60"/>
                <a:gd name="T19" fmla="*/ 134 h 426"/>
                <a:gd name="T20" fmla="*/ 40 w 60"/>
                <a:gd name="T21" fmla="*/ 212 h 426"/>
                <a:gd name="T22" fmla="*/ 20 w 60"/>
                <a:gd name="T23" fmla="*/ 212 h 426"/>
                <a:gd name="T24" fmla="*/ 20 w 60"/>
                <a:gd name="T25" fmla="*/ 134 h 426"/>
                <a:gd name="T26" fmla="*/ 40 w 60"/>
                <a:gd name="T27" fmla="*/ 134 h 426"/>
                <a:gd name="T28" fmla="*/ 40 w 60"/>
                <a:gd name="T29" fmla="*/ 0 h 426"/>
                <a:gd name="T30" fmla="*/ 40 w 60"/>
                <a:gd name="T31" fmla="*/ 78 h 426"/>
                <a:gd name="T32" fmla="*/ 20 w 60"/>
                <a:gd name="T33" fmla="*/ 78 h 426"/>
                <a:gd name="T34" fmla="*/ 20 w 60"/>
                <a:gd name="T35" fmla="*/ 0 h 426"/>
                <a:gd name="T36" fmla="*/ 40 w 60"/>
                <a:gd name="T37" fmla="*/ 0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426">
                  <a:moveTo>
                    <a:pt x="60" y="366"/>
                  </a:moveTo>
                  <a:lnTo>
                    <a:pt x="30" y="426"/>
                  </a:lnTo>
                  <a:lnTo>
                    <a:pt x="0" y="366"/>
                  </a:lnTo>
                  <a:lnTo>
                    <a:pt x="60" y="366"/>
                  </a:lnTo>
                  <a:close/>
                  <a:moveTo>
                    <a:pt x="40" y="268"/>
                  </a:moveTo>
                  <a:lnTo>
                    <a:pt x="40" y="346"/>
                  </a:lnTo>
                  <a:lnTo>
                    <a:pt x="20" y="346"/>
                  </a:lnTo>
                  <a:lnTo>
                    <a:pt x="20" y="268"/>
                  </a:lnTo>
                  <a:lnTo>
                    <a:pt x="40" y="268"/>
                  </a:lnTo>
                  <a:close/>
                  <a:moveTo>
                    <a:pt x="40" y="134"/>
                  </a:moveTo>
                  <a:lnTo>
                    <a:pt x="40" y="212"/>
                  </a:lnTo>
                  <a:lnTo>
                    <a:pt x="20" y="212"/>
                  </a:lnTo>
                  <a:lnTo>
                    <a:pt x="20" y="134"/>
                  </a:lnTo>
                  <a:lnTo>
                    <a:pt x="40" y="134"/>
                  </a:lnTo>
                  <a:close/>
                  <a:moveTo>
                    <a:pt x="40" y="0"/>
                  </a:moveTo>
                  <a:lnTo>
                    <a:pt x="40" y="78"/>
                  </a:lnTo>
                  <a:lnTo>
                    <a:pt x="20" y="78"/>
                  </a:lnTo>
                  <a:lnTo>
                    <a:pt x="2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2" name="Freeform 30"/>
            <p:cNvSpPr>
              <a:spLocks/>
            </p:cNvSpPr>
            <p:nvPr/>
          </p:nvSpPr>
          <p:spPr bwMode="auto">
            <a:xfrm>
              <a:off x="3888353" y="4812130"/>
              <a:ext cx="244250" cy="201046"/>
            </a:xfrm>
            <a:custGeom>
              <a:avLst/>
              <a:gdLst>
                <a:gd name="T0" fmla="*/ 70 w 140"/>
                <a:gd name="T1" fmla="*/ 0 h 114"/>
                <a:gd name="T2" fmla="*/ 0 w 140"/>
                <a:gd name="T3" fmla="*/ 114 h 114"/>
                <a:gd name="T4" fmla="*/ 140 w 140"/>
                <a:gd name="T5" fmla="*/ 114 h 114"/>
                <a:gd name="T6" fmla="*/ 70 w 1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4">
                  <a:moveTo>
                    <a:pt x="70" y="0"/>
                  </a:moveTo>
                  <a:lnTo>
                    <a:pt x="0" y="114"/>
                  </a:lnTo>
                  <a:lnTo>
                    <a:pt x="140" y="11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3" name="Freeform 31"/>
            <p:cNvSpPr>
              <a:spLocks/>
            </p:cNvSpPr>
            <p:nvPr/>
          </p:nvSpPr>
          <p:spPr bwMode="auto">
            <a:xfrm>
              <a:off x="3888353" y="4812130"/>
              <a:ext cx="244250" cy="201046"/>
            </a:xfrm>
            <a:custGeom>
              <a:avLst/>
              <a:gdLst>
                <a:gd name="T0" fmla="*/ 70 w 140"/>
                <a:gd name="T1" fmla="*/ 0 h 114"/>
                <a:gd name="T2" fmla="*/ 0 w 140"/>
                <a:gd name="T3" fmla="*/ 114 h 114"/>
                <a:gd name="T4" fmla="*/ 140 w 140"/>
                <a:gd name="T5" fmla="*/ 114 h 114"/>
                <a:gd name="T6" fmla="*/ 70 w 140"/>
                <a:gd name="T7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4">
                  <a:moveTo>
                    <a:pt x="70" y="0"/>
                  </a:moveTo>
                  <a:lnTo>
                    <a:pt x="0" y="114"/>
                  </a:lnTo>
                  <a:lnTo>
                    <a:pt x="140" y="114"/>
                  </a:lnTo>
                  <a:lnTo>
                    <a:pt x="70" y="0"/>
                  </a:lnTo>
                  <a:close/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4" name="Freeform 32"/>
            <p:cNvSpPr>
              <a:spLocks/>
            </p:cNvSpPr>
            <p:nvPr/>
          </p:nvSpPr>
          <p:spPr bwMode="auto">
            <a:xfrm>
              <a:off x="3888353" y="4752169"/>
              <a:ext cx="244250" cy="204573"/>
            </a:xfrm>
            <a:custGeom>
              <a:avLst/>
              <a:gdLst>
                <a:gd name="T0" fmla="*/ 70 w 140"/>
                <a:gd name="T1" fmla="*/ 116 h 116"/>
                <a:gd name="T2" fmla="*/ 0 w 140"/>
                <a:gd name="T3" fmla="*/ 0 h 116"/>
                <a:gd name="T4" fmla="*/ 140 w 140"/>
                <a:gd name="T5" fmla="*/ 0 h 116"/>
                <a:gd name="T6" fmla="*/ 70 w 140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6">
                  <a:moveTo>
                    <a:pt x="70" y="116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7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5" name="Freeform 33"/>
            <p:cNvSpPr>
              <a:spLocks/>
            </p:cNvSpPr>
            <p:nvPr/>
          </p:nvSpPr>
          <p:spPr bwMode="auto">
            <a:xfrm>
              <a:off x="3888353" y="4752169"/>
              <a:ext cx="244250" cy="204573"/>
            </a:xfrm>
            <a:custGeom>
              <a:avLst/>
              <a:gdLst>
                <a:gd name="T0" fmla="*/ 70 w 140"/>
                <a:gd name="T1" fmla="*/ 116 h 116"/>
                <a:gd name="T2" fmla="*/ 0 w 140"/>
                <a:gd name="T3" fmla="*/ 0 h 116"/>
                <a:gd name="T4" fmla="*/ 140 w 140"/>
                <a:gd name="T5" fmla="*/ 0 h 116"/>
                <a:gd name="T6" fmla="*/ 70 w 140"/>
                <a:gd name="T7" fmla="*/ 116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16">
                  <a:moveTo>
                    <a:pt x="70" y="116"/>
                  </a:moveTo>
                  <a:lnTo>
                    <a:pt x="0" y="0"/>
                  </a:lnTo>
                  <a:lnTo>
                    <a:pt x="140" y="0"/>
                  </a:lnTo>
                  <a:lnTo>
                    <a:pt x="70" y="116"/>
                  </a:lnTo>
                  <a:close/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6" name="Freeform 34"/>
            <p:cNvSpPr>
              <a:spLocks noEditPoints="1"/>
            </p:cNvSpPr>
            <p:nvPr/>
          </p:nvSpPr>
          <p:spPr bwMode="auto">
            <a:xfrm>
              <a:off x="2852034" y="3429500"/>
              <a:ext cx="383822" cy="306859"/>
            </a:xfrm>
            <a:custGeom>
              <a:avLst/>
              <a:gdLst>
                <a:gd name="T0" fmla="*/ 176 w 220"/>
                <a:gd name="T1" fmla="*/ 8 h 174"/>
                <a:gd name="T2" fmla="*/ 220 w 220"/>
                <a:gd name="T3" fmla="*/ 0 h 174"/>
                <a:gd name="T4" fmla="*/ 200 w 220"/>
                <a:gd name="T5" fmla="*/ 40 h 174"/>
                <a:gd name="T6" fmla="*/ 176 w 220"/>
                <a:gd name="T7" fmla="*/ 8 h 174"/>
                <a:gd name="T8" fmla="*/ 2 w 220"/>
                <a:gd name="T9" fmla="*/ 168 h 174"/>
                <a:gd name="T10" fmla="*/ 192 w 220"/>
                <a:gd name="T11" fmla="*/ 18 h 174"/>
                <a:gd name="T12" fmla="*/ 194 w 220"/>
                <a:gd name="T13" fmla="*/ 18 h 174"/>
                <a:gd name="T14" fmla="*/ 194 w 220"/>
                <a:gd name="T15" fmla="*/ 22 h 174"/>
                <a:gd name="T16" fmla="*/ 4 w 220"/>
                <a:gd name="T17" fmla="*/ 174 h 174"/>
                <a:gd name="T18" fmla="*/ 0 w 220"/>
                <a:gd name="T19" fmla="*/ 172 h 174"/>
                <a:gd name="T20" fmla="*/ 2 w 220"/>
                <a:gd name="T21" fmla="*/ 16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74">
                  <a:moveTo>
                    <a:pt x="176" y="8"/>
                  </a:moveTo>
                  <a:lnTo>
                    <a:pt x="220" y="0"/>
                  </a:lnTo>
                  <a:lnTo>
                    <a:pt x="200" y="40"/>
                  </a:lnTo>
                  <a:lnTo>
                    <a:pt x="176" y="8"/>
                  </a:lnTo>
                  <a:close/>
                  <a:moveTo>
                    <a:pt x="2" y="168"/>
                  </a:moveTo>
                  <a:lnTo>
                    <a:pt x="192" y="18"/>
                  </a:lnTo>
                  <a:lnTo>
                    <a:pt x="194" y="18"/>
                  </a:lnTo>
                  <a:lnTo>
                    <a:pt x="194" y="22"/>
                  </a:lnTo>
                  <a:lnTo>
                    <a:pt x="4" y="174"/>
                  </a:lnTo>
                  <a:lnTo>
                    <a:pt x="0" y="172"/>
                  </a:lnTo>
                  <a:lnTo>
                    <a:pt x="2" y="16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7" name="Freeform 35"/>
            <p:cNvSpPr>
              <a:spLocks noEditPoints="1"/>
            </p:cNvSpPr>
            <p:nvPr/>
          </p:nvSpPr>
          <p:spPr bwMode="auto">
            <a:xfrm>
              <a:off x="4799057" y="3549422"/>
              <a:ext cx="383822" cy="723059"/>
            </a:xfrm>
            <a:custGeom>
              <a:avLst/>
              <a:gdLst>
                <a:gd name="T0" fmla="*/ 2 w 220"/>
                <a:gd name="T1" fmla="*/ 44 h 410"/>
                <a:gd name="T2" fmla="*/ 0 w 220"/>
                <a:gd name="T3" fmla="*/ 0 h 410"/>
                <a:gd name="T4" fmla="*/ 36 w 220"/>
                <a:gd name="T5" fmla="*/ 26 h 410"/>
                <a:gd name="T6" fmla="*/ 2 w 220"/>
                <a:gd name="T7" fmla="*/ 44 h 410"/>
                <a:gd name="T8" fmla="*/ 214 w 220"/>
                <a:gd name="T9" fmla="*/ 410 h 410"/>
                <a:gd name="T10" fmla="*/ 14 w 220"/>
                <a:gd name="T11" fmla="*/ 30 h 410"/>
                <a:gd name="T12" fmla="*/ 16 w 220"/>
                <a:gd name="T13" fmla="*/ 26 h 410"/>
                <a:gd name="T14" fmla="*/ 18 w 220"/>
                <a:gd name="T15" fmla="*/ 28 h 410"/>
                <a:gd name="T16" fmla="*/ 220 w 220"/>
                <a:gd name="T17" fmla="*/ 408 h 410"/>
                <a:gd name="T18" fmla="*/ 218 w 220"/>
                <a:gd name="T19" fmla="*/ 410 h 410"/>
                <a:gd name="T20" fmla="*/ 214 w 220"/>
                <a:gd name="T21" fmla="*/ 410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410">
                  <a:moveTo>
                    <a:pt x="2" y="44"/>
                  </a:moveTo>
                  <a:lnTo>
                    <a:pt x="0" y="0"/>
                  </a:lnTo>
                  <a:lnTo>
                    <a:pt x="36" y="26"/>
                  </a:lnTo>
                  <a:lnTo>
                    <a:pt x="2" y="44"/>
                  </a:lnTo>
                  <a:close/>
                  <a:moveTo>
                    <a:pt x="214" y="410"/>
                  </a:moveTo>
                  <a:lnTo>
                    <a:pt x="14" y="30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220" y="408"/>
                  </a:lnTo>
                  <a:lnTo>
                    <a:pt x="218" y="410"/>
                  </a:lnTo>
                  <a:lnTo>
                    <a:pt x="214" y="4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8" name="Rectangle 36"/>
            <p:cNvSpPr>
              <a:spLocks noChangeArrowheads="1"/>
            </p:cNvSpPr>
            <p:nvPr/>
          </p:nvSpPr>
          <p:spPr bwMode="auto">
            <a:xfrm>
              <a:off x="4676932" y="4149032"/>
              <a:ext cx="886279" cy="7442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29" name="Rectangle 37"/>
            <p:cNvSpPr>
              <a:spLocks noChangeArrowheads="1"/>
            </p:cNvSpPr>
            <p:nvPr/>
          </p:nvSpPr>
          <p:spPr bwMode="auto">
            <a:xfrm>
              <a:off x="4676932" y="4149032"/>
              <a:ext cx="893258" cy="74422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0" name="Freeform 38"/>
            <p:cNvSpPr>
              <a:spLocks noEditPoints="1"/>
            </p:cNvSpPr>
            <p:nvPr/>
          </p:nvSpPr>
          <p:spPr bwMode="auto">
            <a:xfrm>
              <a:off x="3291684" y="4392403"/>
              <a:ext cx="631561" cy="363293"/>
            </a:xfrm>
            <a:custGeom>
              <a:avLst/>
              <a:gdLst>
                <a:gd name="T0" fmla="*/ 320 w 362"/>
                <a:gd name="T1" fmla="*/ 2 h 206"/>
                <a:gd name="T2" fmla="*/ 362 w 362"/>
                <a:gd name="T3" fmla="*/ 0 h 206"/>
                <a:gd name="T4" fmla="*/ 338 w 362"/>
                <a:gd name="T5" fmla="*/ 36 h 206"/>
                <a:gd name="T6" fmla="*/ 320 w 362"/>
                <a:gd name="T7" fmla="*/ 2 h 206"/>
                <a:gd name="T8" fmla="*/ 2 w 362"/>
                <a:gd name="T9" fmla="*/ 202 h 206"/>
                <a:gd name="T10" fmla="*/ 332 w 362"/>
                <a:gd name="T11" fmla="*/ 14 h 206"/>
                <a:gd name="T12" fmla="*/ 336 w 362"/>
                <a:gd name="T13" fmla="*/ 14 h 206"/>
                <a:gd name="T14" fmla="*/ 336 w 362"/>
                <a:gd name="T15" fmla="*/ 18 h 206"/>
                <a:gd name="T16" fmla="*/ 4 w 362"/>
                <a:gd name="T17" fmla="*/ 206 h 206"/>
                <a:gd name="T18" fmla="*/ 0 w 362"/>
                <a:gd name="T19" fmla="*/ 204 h 206"/>
                <a:gd name="T20" fmla="*/ 2 w 362"/>
                <a:gd name="T21" fmla="*/ 2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206">
                  <a:moveTo>
                    <a:pt x="320" y="2"/>
                  </a:moveTo>
                  <a:lnTo>
                    <a:pt x="362" y="0"/>
                  </a:lnTo>
                  <a:lnTo>
                    <a:pt x="338" y="36"/>
                  </a:lnTo>
                  <a:lnTo>
                    <a:pt x="320" y="2"/>
                  </a:lnTo>
                  <a:close/>
                  <a:moveTo>
                    <a:pt x="2" y="202"/>
                  </a:moveTo>
                  <a:lnTo>
                    <a:pt x="332" y="14"/>
                  </a:lnTo>
                  <a:lnTo>
                    <a:pt x="336" y="14"/>
                  </a:lnTo>
                  <a:lnTo>
                    <a:pt x="336" y="18"/>
                  </a:lnTo>
                  <a:lnTo>
                    <a:pt x="4" y="206"/>
                  </a:lnTo>
                  <a:lnTo>
                    <a:pt x="0" y="204"/>
                  </a:lnTo>
                  <a:lnTo>
                    <a:pt x="2" y="20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1" name="Rectangle 39"/>
            <p:cNvSpPr>
              <a:spLocks noChangeArrowheads="1"/>
            </p:cNvSpPr>
            <p:nvPr/>
          </p:nvSpPr>
          <p:spPr bwMode="auto">
            <a:xfrm>
              <a:off x="2415873" y="4498217"/>
              <a:ext cx="1343376" cy="50790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2" name="Rectangle 40"/>
            <p:cNvSpPr>
              <a:spLocks noChangeArrowheads="1"/>
            </p:cNvSpPr>
            <p:nvPr/>
          </p:nvSpPr>
          <p:spPr bwMode="auto">
            <a:xfrm>
              <a:off x="2415873" y="4498217"/>
              <a:ext cx="1343376" cy="50790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3" name="Line 41"/>
            <p:cNvSpPr>
              <a:spLocks noChangeShapeType="1"/>
            </p:cNvSpPr>
            <p:nvPr/>
          </p:nvSpPr>
          <p:spPr bwMode="auto">
            <a:xfrm flipV="1">
              <a:off x="4722293" y="2127994"/>
              <a:ext cx="0" cy="405618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4" name="Rectangle 42"/>
            <p:cNvSpPr>
              <a:spLocks noChangeArrowheads="1"/>
            </p:cNvSpPr>
            <p:nvPr/>
          </p:nvSpPr>
          <p:spPr bwMode="auto">
            <a:xfrm>
              <a:off x="1979712" y="3549422"/>
              <a:ext cx="1127040" cy="50085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5" name="Rectangle 43"/>
            <p:cNvSpPr>
              <a:spLocks noChangeArrowheads="1"/>
            </p:cNvSpPr>
            <p:nvPr/>
          </p:nvSpPr>
          <p:spPr bwMode="auto">
            <a:xfrm>
              <a:off x="1979712" y="3549422"/>
              <a:ext cx="1127040" cy="500851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4" name="Freeform 132"/>
            <p:cNvSpPr>
              <a:spLocks/>
            </p:cNvSpPr>
            <p:nvPr/>
          </p:nvSpPr>
          <p:spPr bwMode="auto">
            <a:xfrm>
              <a:off x="5507382" y="3669344"/>
              <a:ext cx="76764" cy="134030"/>
            </a:xfrm>
            <a:custGeom>
              <a:avLst/>
              <a:gdLst>
                <a:gd name="T0" fmla="*/ 0 w 44"/>
                <a:gd name="T1" fmla="*/ 70 h 76"/>
                <a:gd name="T2" fmla="*/ 0 w 44"/>
                <a:gd name="T3" fmla="*/ 70 h 76"/>
                <a:gd name="T4" fmla="*/ 8 w 44"/>
                <a:gd name="T5" fmla="*/ 74 h 76"/>
                <a:gd name="T6" fmla="*/ 18 w 44"/>
                <a:gd name="T7" fmla="*/ 76 h 76"/>
                <a:gd name="T8" fmla="*/ 18 w 44"/>
                <a:gd name="T9" fmla="*/ 76 h 76"/>
                <a:gd name="T10" fmla="*/ 30 w 44"/>
                <a:gd name="T11" fmla="*/ 74 h 76"/>
                <a:gd name="T12" fmla="*/ 38 w 44"/>
                <a:gd name="T13" fmla="*/ 70 h 76"/>
                <a:gd name="T14" fmla="*/ 44 w 44"/>
                <a:gd name="T15" fmla="*/ 62 h 76"/>
                <a:gd name="T16" fmla="*/ 44 w 44"/>
                <a:gd name="T17" fmla="*/ 54 h 76"/>
                <a:gd name="T18" fmla="*/ 44 w 44"/>
                <a:gd name="T19" fmla="*/ 54 h 76"/>
                <a:gd name="T20" fmla="*/ 44 w 44"/>
                <a:gd name="T21" fmla="*/ 46 h 76"/>
                <a:gd name="T22" fmla="*/ 40 w 44"/>
                <a:gd name="T23" fmla="*/ 42 h 76"/>
                <a:gd name="T24" fmla="*/ 36 w 44"/>
                <a:gd name="T25" fmla="*/ 38 h 76"/>
                <a:gd name="T26" fmla="*/ 28 w 44"/>
                <a:gd name="T27" fmla="*/ 36 h 76"/>
                <a:gd name="T28" fmla="*/ 28 w 44"/>
                <a:gd name="T29" fmla="*/ 36 h 76"/>
                <a:gd name="T30" fmla="*/ 28 w 44"/>
                <a:gd name="T31" fmla="*/ 36 h 76"/>
                <a:gd name="T32" fmla="*/ 34 w 44"/>
                <a:gd name="T33" fmla="*/ 32 h 76"/>
                <a:gd name="T34" fmla="*/ 38 w 44"/>
                <a:gd name="T35" fmla="*/ 28 h 76"/>
                <a:gd name="T36" fmla="*/ 42 w 44"/>
                <a:gd name="T37" fmla="*/ 24 h 76"/>
                <a:gd name="T38" fmla="*/ 42 w 44"/>
                <a:gd name="T39" fmla="*/ 18 h 76"/>
                <a:gd name="T40" fmla="*/ 42 w 44"/>
                <a:gd name="T41" fmla="*/ 18 h 76"/>
                <a:gd name="T42" fmla="*/ 40 w 44"/>
                <a:gd name="T43" fmla="*/ 12 h 76"/>
                <a:gd name="T44" fmla="*/ 38 w 44"/>
                <a:gd name="T45" fmla="*/ 6 h 76"/>
                <a:gd name="T46" fmla="*/ 30 w 44"/>
                <a:gd name="T47" fmla="*/ 2 h 76"/>
                <a:gd name="T48" fmla="*/ 22 w 44"/>
                <a:gd name="T49" fmla="*/ 0 h 76"/>
                <a:gd name="T50" fmla="*/ 22 w 44"/>
                <a:gd name="T51" fmla="*/ 0 h 76"/>
                <a:gd name="T52" fmla="*/ 10 w 44"/>
                <a:gd name="T53" fmla="*/ 2 h 76"/>
                <a:gd name="T54" fmla="*/ 2 w 44"/>
                <a:gd name="T55" fmla="*/ 6 h 76"/>
                <a:gd name="T56" fmla="*/ 4 w 44"/>
                <a:gd name="T57" fmla="*/ 14 h 76"/>
                <a:gd name="T58" fmla="*/ 4 w 44"/>
                <a:gd name="T59" fmla="*/ 14 h 76"/>
                <a:gd name="T60" fmla="*/ 12 w 44"/>
                <a:gd name="T61" fmla="*/ 10 h 76"/>
                <a:gd name="T62" fmla="*/ 20 w 44"/>
                <a:gd name="T63" fmla="*/ 8 h 76"/>
                <a:gd name="T64" fmla="*/ 20 w 44"/>
                <a:gd name="T65" fmla="*/ 8 h 76"/>
                <a:gd name="T66" fmla="*/ 26 w 44"/>
                <a:gd name="T67" fmla="*/ 10 h 76"/>
                <a:gd name="T68" fmla="*/ 30 w 44"/>
                <a:gd name="T69" fmla="*/ 12 h 76"/>
                <a:gd name="T70" fmla="*/ 32 w 44"/>
                <a:gd name="T71" fmla="*/ 16 h 76"/>
                <a:gd name="T72" fmla="*/ 32 w 44"/>
                <a:gd name="T73" fmla="*/ 20 h 76"/>
                <a:gd name="T74" fmla="*/ 32 w 44"/>
                <a:gd name="T75" fmla="*/ 20 h 76"/>
                <a:gd name="T76" fmla="*/ 30 w 44"/>
                <a:gd name="T77" fmla="*/ 24 h 76"/>
                <a:gd name="T78" fmla="*/ 26 w 44"/>
                <a:gd name="T79" fmla="*/ 28 h 76"/>
                <a:gd name="T80" fmla="*/ 22 w 44"/>
                <a:gd name="T81" fmla="*/ 32 h 76"/>
                <a:gd name="T82" fmla="*/ 16 w 44"/>
                <a:gd name="T83" fmla="*/ 32 h 76"/>
                <a:gd name="T84" fmla="*/ 10 w 44"/>
                <a:gd name="T85" fmla="*/ 32 h 76"/>
                <a:gd name="T86" fmla="*/ 10 w 44"/>
                <a:gd name="T87" fmla="*/ 40 h 76"/>
                <a:gd name="T88" fmla="*/ 16 w 44"/>
                <a:gd name="T89" fmla="*/ 40 h 76"/>
                <a:gd name="T90" fmla="*/ 16 w 44"/>
                <a:gd name="T91" fmla="*/ 40 h 76"/>
                <a:gd name="T92" fmla="*/ 22 w 44"/>
                <a:gd name="T93" fmla="*/ 40 h 76"/>
                <a:gd name="T94" fmla="*/ 28 w 44"/>
                <a:gd name="T95" fmla="*/ 42 h 76"/>
                <a:gd name="T96" fmla="*/ 34 w 44"/>
                <a:gd name="T97" fmla="*/ 48 h 76"/>
                <a:gd name="T98" fmla="*/ 34 w 44"/>
                <a:gd name="T99" fmla="*/ 54 h 76"/>
                <a:gd name="T100" fmla="*/ 34 w 44"/>
                <a:gd name="T101" fmla="*/ 54 h 76"/>
                <a:gd name="T102" fmla="*/ 34 w 44"/>
                <a:gd name="T103" fmla="*/ 58 h 76"/>
                <a:gd name="T104" fmla="*/ 32 w 44"/>
                <a:gd name="T105" fmla="*/ 64 h 76"/>
                <a:gd name="T106" fmla="*/ 26 w 44"/>
                <a:gd name="T107" fmla="*/ 66 h 76"/>
                <a:gd name="T108" fmla="*/ 18 w 44"/>
                <a:gd name="T109" fmla="*/ 68 h 76"/>
                <a:gd name="T110" fmla="*/ 18 w 44"/>
                <a:gd name="T111" fmla="*/ 68 h 76"/>
                <a:gd name="T112" fmla="*/ 8 w 44"/>
                <a:gd name="T113" fmla="*/ 66 h 76"/>
                <a:gd name="T114" fmla="*/ 2 w 44"/>
                <a:gd name="T115" fmla="*/ 64 h 76"/>
                <a:gd name="T116" fmla="*/ 0 w 44"/>
                <a:gd name="T117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4" h="76">
                  <a:moveTo>
                    <a:pt x="0" y="70"/>
                  </a:moveTo>
                  <a:lnTo>
                    <a:pt x="0" y="70"/>
                  </a:lnTo>
                  <a:lnTo>
                    <a:pt x="8" y="74"/>
                  </a:lnTo>
                  <a:lnTo>
                    <a:pt x="18" y="76"/>
                  </a:lnTo>
                  <a:lnTo>
                    <a:pt x="18" y="76"/>
                  </a:lnTo>
                  <a:lnTo>
                    <a:pt x="30" y="74"/>
                  </a:lnTo>
                  <a:lnTo>
                    <a:pt x="38" y="70"/>
                  </a:lnTo>
                  <a:lnTo>
                    <a:pt x="44" y="62"/>
                  </a:lnTo>
                  <a:lnTo>
                    <a:pt x="44" y="54"/>
                  </a:lnTo>
                  <a:lnTo>
                    <a:pt x="44" y="54"/>
                  </a:lnTo>
                  <a:lnTo>
                    <a:pt x="44" y="46"/>
                  </a:lnTo>
                  <a:lnTo>
                    <a:pt x="40" y="42"/>
                  </a:lnTo>
                  <a:lnTo>
                    <a:pt x="36" y="38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34" y="32"/>
                  </a:lnTo>
                  <a:lnTo>
                    <a:pt x="38" y="28"/>
                  </a:lnTo>
                  <a:lnTo>
                    <a:pt x="42" y="24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40" y="12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0" y="2"/>
                  </a:lnTo>
                  <a:lnTo>
                    <a:pt x="2" y="6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12" y="10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26" y="10"/>
                  </a:lnTo>
                  <a:lnTo>
                    <a:pt x="30" y="12"/>
                  </a:lnTo>
                  <a:lnTo>
                    <a:pt x="32" y="16"/>
                  </a:lnTo>
                  <a:lnTo>
                    <a:pt x="32" y="20"/>
                  </a:lnTo>
                  <a:lnTo>
                    <a:pt x="32" y="20"/>
                  </a:lnTo>
                  <a:lnTo>
                    <a:pt x="30" y="24"/>
                  </a:lnTo>
                  <a:lnTo>
                    <a:pt x="26" y="28"/>
                  </a:lnTo>
                  <a:lnTo>
                    <a:pt x="22" y="32"/>
                  </a:lnTo>
                  <a:lnTo>
                    <a:pt x="16" y="32"/>
                  </a:lnTo>
                  <a:lnTo>
                    <a:pt x="10" y="32"/>
                  </a:lnTo>
                  <a:lnTo>
                    <a:pt x="10" y="4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22" y="40"/>
                  </a:lnTo>
                  <a:lnTo>
                    <a:pt x="28" y="42"/>
                  </a:lnTo>
                  <a:lnTo>
                    <a:pt x="34" y="48"/>
                  </a:lnTo>
                  <a:lnTo>
                    <a:pt x="34" y="54"/>
                  </a:lnTo>
                  <a:lnTo>
                    <a:pt x="34" y="54"/>
                  </a:lnTo>
                  <a:lnTo>
                    <a:pt x="34" y="58"/>
                  </a:lnTo>
                  <a:lnTo>
                    <a:pt x="32" y="64"/>
                  </a:lnTo>
                  <a:lnTo>
                    <a:pt x="26" y="66"/>
                  </a:lnTo>
                  <a:lnTo>
                    <a:pt x="18" y="68"/>
                  </a:lnTo>
                  <a:lnTo>
                    <a:pt x="18" y="68"/>
                  </a:lnTo>
                  <a:lnTo>
                    <a:pt x="8" y="66"/>
                  </a:lnTo>
                  <a:lnTo>
                    <a:pt x="2" y="64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" name="Rectangle 7"/>
            <p:cNvSpPr>
              <a:spLocks noChangeArrowheads="1"/>
            </p:cNvSpPr>
            <p:nvPr/>
          </p:nvSpPr>
          <p:spPr bwMode="auto">
            <a:xfrm>
              <a:off x="1979714" y="3615181"/>
              <a:ext cx="112703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la couleur vert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clair correspond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</a:t>
              </a: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produit donné.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8" name="Rectangle 7"/>
            <p:cNvSpPr>
              <a:spLocks noChangeArrowheads="1"/>
            </p:cNvSpPr>
            <p:nvPr/>
          </p:nvSpPr>
          <p:spPr bwMode="auto">
            <a:xfrm>
              <a:off x="5678356" y="3172867"/>
              <a:ext cx="144107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une variable cognitive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donnée, il ne faut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associer qu’une seule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variable visuelle (forme,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couleur…).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9" name="Rectangle 7"/>
            <p:cNvSpPr>
              <a:spLocks noChangeArrowheads="1"/>
            </p:cNvSpPr>
            <p:nvPr/>
          </p:nvSpPr>
          <p:spPr bwMode="auto">
            <a:xfrm>
              <a:off x="2415873" y="4567503"/>
              <a:ext cx="13433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le pointillé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vert clair/vert foncé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mélange.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" name="Rectangle 7"/>
            <p:cNvSpPr>
              <a:spLocks noChangeArrowheads="1"/>
            </p:cNvSpPr>
            <p:nvPr/>
          </p:nvSpPr>
          <p:spPr bwMode="auto">
            <a:xfrm>
              <a:off x="4676933" y="4213367"/>
              <a:ext cx="89325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la couleur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vert foncé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correspond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 deuxième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44138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9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LES PRÉREQUIS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3665906" y="6503989"/>
            <a:ext cx="18121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PRÉREQUIS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1907704" y="2884184"/>
            <a:ext cx="5373265" cy="1680295"/>
            <a:chOff x="2241941" y="2607375"/>
            <a:chExt cx="5373265" cy="1680295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41941" y="2607375"/>
              <a:ext cx="5373265" cy="16802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2671802" y="3017526"/>
              <a:ext cx="443955" cy="1040813"/>
            </a:xfrm>
            <a:custGeom>
              <a:avLst/>
              <a:gdLst>
                <a:gd name="T0" fmla="*/ 96 w 252"/>
                <a:gd name="T1" fmla="*/ 0 h 472"/>
                <a:gd name="T2" fmla="*/ 0 w 252"/>
                <a:gd name="T3" fmla="*/ 96 h 472"/>
                <a:gd name="T4" fmla="*/ 0 w 252"/>
                <a:gd name="T5" fmla="*/ 472 h 472"/>
                <a:gd name="T6" fmla="*/ 158 w 252"/>
                <a:gd name="T7" fmla="*/ 472 h 472"/>
                <a:gd name="T8" fmla="*/ 252 w 252"/>
                <a:gd name="T9" fmla="*/ 376 h 472"/>
                <a:gd name="T10" fmla="*/ 252 w 252"/>
                <a:gd name="T11" fmla="*/ 0 h 472"/>
                <a:gd name="T12" fmla="*/ 96 w 252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472">
                  <a:moveTo>
                    <a:pt x="96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2" y="376"/>
                  </a:lnTo>
                  <a:lnTo>
                    <a:pt x="252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2671802" y="3017526"/>
              <a:ext cx="443955" cy="211691"/>
            </a:xfrm>
            <a:custGeom>
              <a:avLst/>
              <a:gdLst>
                <a:gd name="T0" fmla="*/ 0 w 252"/>
                <a:gd name="T1" fmla="*/ 96 h 96"/>
                <a:gd name="T2" fmla="*/ 158 w 252"/>
                <a:gd name="T3" fmla="*/ 96 h 96"/>
                <a:gd name="T4" fmla="*/ 252 w 252"/>
                <a:gd name="T5" fmla="*/ 0 h 96"/>
                <a:gd name="T6" fmla="*/ 96 w 252"/>
                <a:gd name="T7" fmla="*/ 0 h 96"/>
                <a:gd name="T8" fmla="*/ 0 w 252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96">
                  <a:moveTo>
                    <a:pt x="0" y="96"/>
                  </a:moveTo>
                  <a:lnTo>
                    <a:pt x="158" y="96"/>
                  </a:lnTo>
                  <a:lnTo>
                    <a:pt x="252" y="0"/>
                  </a:lnTo>
                  <a:lnTo>
                    <a:pt x="96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2950155" y="3017526"/>
              <a:ext cx="165602" cy="1040813"/>
            </a:xfrm>
            <a:custGeom>
              <a:avLst/>
              <a:gdLst>
                <a:gd name="T0" fmla="*/ 0 w 94"/>
                <a:gd name="T1" fmla="*/ 96 h 472"/>
                <a:gd name="T2" fmla="*/ 94 w 94"/>
                <a:gd name="T3" fmla="*/ 0 h 472"/>
                <a:gd name="T4" fmla="*/ 94 w 94"/>
                <a:gd name="T5" fmla="*/ 376 h 472"/>
                <a:gd name="T6" fmla="*/ 0 w 94"/>
                <a:gd name="T7" fmla="*/ 472 h 472"/>
                <a:gd name="T8" fmla="*/ 0 w 94"/>
                <a:gd name="T9" fmla="*/ 9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472">
                  <a:moveTo>
                    <a:pt x="0" y="96"/>
                  </a:moveTo>
                  <a:lnTo>
                    <a:pt x="94" y="0"/>
                  </a:lnTo>
                  <a:lnTo>
                    <a:pt x="94" y="376"/>
                  </a:lnTo>
                  <a:lnTo>
                    <a:pt x="0" y="472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2671802" y="3017526"/>
              <a:ext cx="443955" cy="1040813"/>
            </a:xfrm>
            <a:custGeom>
              <a:avLst/>
              <a:gdLst>
                <a:gd name="T0" fmla="*/ 96 w 252"/>
                <a:gd name="T1" fmla="*/ 0 h 472"/>
                <a:gd name="T2" fmla="*/ 0 w 252"/>
                <a:gd name="T3" fmla="*/ 96 h 472"/>
                <a:gd name="T4" fmla="*/ 0 w 252"/>
                <a:gd name="T5" fmla="*/ 472 h 472"/>
                <a:gd name="T6" fmla="*/ 158 w 252"/>
                <a:gd name="T7" fmla="*/ 472 h 472"/>
                <a:gd name="T8" fmla="*/ 252 w 252"/>
                <a:gd name="T9" fmla="*/ 376 h 472"/>
                <a:gd name="T10" fmla="*/ 252 w 252"/>
                <a:gd name="T11" fmla="*/ 0 h 472"/>
                <a:gd name="T12" fmla="*/ 96 w 252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472">
                  <a:moveTo>
                    <a:pt x="96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2" y="376"/>
                  </a:lnTo>
                  <a:lnTo>
                    <a:pt x="252" y="0"/>
                  </a:lnTo>
                  <a:lnTo>
                    <a:pt x="9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Freeform 9"/>
            <p:cNvSpPr>
              <a:spLocks/>
            </p:cNvSpPr>
            <p:nvPr/>
          </p:nvSpPr>
          <p:spPr bwMode="auto">
            <a:xfrm>
              <a:off x="2671802" y="3017526"/>
              <a:ext cx="443955" cy="211691"/>
            </a:xfrm>
            <a:custGeom>
              <a:avLst/>
              <a:gdLst>
                <a:gd name="T0" fmla="*/ 0 w 252"/>
                <a:gd name="T1" fmla="*/ 96 h 96"/>
                <a:gd name="T2" fmla="*/ 158 w 252"/>
                <a:gd name="T3" fmla="*/ 96 h 96"/>
                <a:gd name="T4" fmla="*/ 252 w 252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96">
                  <a:moveTo>
                    <a:pt x="0" y="96"/>
                  </a:moveTo>
                  <a:lnTo>
                    <a:pt x="158" y="96"/>
                  </a:lnTo>
                  <a:lnTo>
                    <a:pt x="25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Line 10"/>
            <p:cNvSpPr>
              <a:spLocks noChangeShapeType="1"/>
            </p:cNvSpPr>
            <p:nvPr/>
          </p:nvSpPr>
          <p:spPr bwMode="auto">
            <a:xfrm>
              <a:off x="2950155" y="3229216"/>
              <a:ext cx="0" cy="829122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3778166" y="3017526"/>
              <a:ext cx="443955" cy="1040813"/>
            </a:xfrm>
            <a:custGeom>
              <a:avLst/>
              <a:gdLst>
                <a:gd name="T0" fmla="*/ 94 w 252"/>
                <a:gd name="T1" fmla="*/ 0 h 472"/>
                <a:gd name="T2" fmla="*/ 0 w 252"/>
                <a:gd name="T3" fmla="*/ 96 h 472"/>
                <a:gd name="T4" fmla="*/ 0 w 252"/>
                <a:gd name="T5" fmla="*/ 472 h 472"/>
                <a:gd name="T6" fmla="*/ 158 w 252"/>
                <a:gd name="T7" fmla="*/ 472 h 472"/>
                <a:gd name="T8" fmla="*/ 252 w 252"/>
                <a:gd name="T9" fmla="*/ 376 h 472"/>
                <a:gd name="T10" fmla="*/ 252 w 252"/>
                <a:gd name="T11" fmla="*/ 0 h 472"/>
                <a:gd name="T12" fmla="*/ 94 w 252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472">
                  <a:moveTo>
                    <a:pt x="94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2" y="376"/>
                  </a:lnTo>
                  <a:lnTo>
                    <a:pt x="252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Freeform 12"/>
            <p:cNvSpPr>
              <a:spLocks/>
            </p:cNvSpPr>
            <p:nvPr/>
          </p:nvSpPr>
          <p:spPr bwMode="auto">
            <a:xfrm>
              <a:off x="3778166" y="3017526"/>
              <a:ext cx="443955" cy="211691"/>
            </a:xfrm>
            <a:custGeom>
              <a:avLst/>
              <a:gdLst>
                <a:gd name="T0" fmla="*/ 0 w 252"/>
                <a:gd name="T1" fmla="*/ 96 h 96"/>
                <a:gd name="T2" fmla="*/ 158 w 252"/>
                <a:gd name="T3" fmla="*/ 96 h 96"/>
                <a:gd name="T4" fmla="*/ 252 w 252"/>
                <a:gd name="T5" fmla="*/ 0 h 96"/>
                <a:gd name="T6" fmla="*/ 94 w 252"/>
                <a:gd name="T7" fmla="*/ 0 h 96"/>
                <a:gd name="T8" fmla="*/ 0 w 252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2" h="96">
                  <a:moveTo>
                    <a:pt x="0" y="96"/>
                  </a:moveTo>
                  <a:lnTo>
                    <a:pt x="158" y="96"/>
                  </a:lnTo>
                  <a:lnTo>
                    <a:pt x="252" y="0"/>
                  </a:lnTo>
                  <a:lnTo>
                    <a:pt x="94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Freeform 13"/>
            <p:cNvSpPr>
              <a:spLocks/>
            </p:cNvSpPr>
            <p:nvPr/>
          </p:nvSpPr>
          <p:spPr bwMode="auto">
            <a:xfrm>
              <a:off x="4056519" y="3017526"/>
              <a:ext cx="165602" cy="1040813"/>
            </a:xfrm>
            <a:custGeom>
              <a:avLst/>
              <a:gdLst>
                <a:gd name="T0" fmla="*/ 0 w 94"/>
                <a:gd name="T1" fmla="*/ 96 h 472"/>
                <a:gd name="T2" fmla="*/ 94 w 94"/>
                <a:gd name="T3" fmla="*/ 0 h 472"/>
                <a:gd name="T4" fmla="*/ 94 w 94"/>
                <a:gd name="T5" fmla="*/ 376 h 472"/>
                <a:gd name="T6" fmla="*/ 0 w 94"/>
                <a:gd name="T7" fmla="*/ 472 h 472"/>
                <a:gd name="T8" fmla="*/ 0 w 94"/>
                <a:gd name="T9" fmla="*/ 9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472">
                  <a:moveTo>
                    <a:pt x="0" y="96"/>
                  </a:moveTo>
                  <a:lnTo>
                    <a:pt x="94" y="0"/>
                  </a:lnTo>
                  <a:lnTo>
                    <a:pt x="94" y="376"/>
                  </a:lnTo>
                  <a:lnTo>
                    <a:pt x="0" y="472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Freeform 14"/>
            <p:cNvSpPr>
              <a:spLocks/>
            </p:cNvSpPr>
            <p:nvPr/>
          </p:nvSpPr>
          <p:spPr bwMode="auto">
            <a:xfrm>
              <a:off x="3778166" y="3017526"/>
              <a:ext cx="443955" cy="1040813"/>
            </a:xfrm>
            <a:custGeom>
              <a:avLst/>
              <a:gdLst>
                <a:gd name="T0" fmla="*/ 94 w 252"/>
                <a:gd name="T1" fmla="*/ 0 h 472"/>
                <a:gd name="T2" fmla="*/ 0 w 252"/>
                <a:gd name="T3" fmla="*/ 96 h 472"/>
                <a:gd name="T4" fmla="*/ 0 w 252"/>
                <a:gd name="T5" fmla="*/ 472 h 472"/>
                <a:gd name="T6" fmla="*/ 158 w 252"/>
                <a:gd name="T7" fmla="*/ 472 h 472"/>
                <a:gd name="T8" fmla="*/ 252 w 252"/>
                <a:gd name="T9" fmla="*/ 376 h 472"/>
                <a:gd name="T10" fmla="*/ 252 w 252"/>
                <a:gd name="T11" fmla="*/ 0 h 472"/>
                <a:gd name="T12" fmla="*/ 94 w 252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2" h="472">
                  <a:moveTo>
                    <a:pt x="94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2" y="376"/>
                  </a:lnTo>
                  <a:lnTo>
                    <a:pt x="252" y="0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Freeform 15"/>
            <p:cNvSpPr>
              <a:spLocks/>
            </p:cNvSpPr>
            <p:nvPr/>
          </p:nvSpPr>
          <p:spPr bwMode="auto">
            <a:xfrm>
              <a:off x="3778166" y="3017526"/>
              <a:ext cx="443955" cy="211691"/>
            </a:xfrm>
            <a:custGeom>
              <a:avLst/>
              <a:gdLst>
                <a:gd name="T0" fmla="*/ 0 w 252"/>
                <a:gd name="T1" fmla="*/ 96 h 96"/>
                <a:gd name="T2" fmla="*/ 158 w 252"/>
                <a:gd name="T3" fmla="*/ 96 h 96"/>
                <a:gd name="T4" fmla="*/ 252 w 252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2" h="96">
                  <a:moveTo>
                    <a:pt x="0" y="96"/>
                  </a:moveTo>
                  <a:lnTo>
                    <a:pt x="158" y="96"/>
                  </a:lnTo>
                  <a:lnTo>
                    <a:pt x="25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Line 16"/>
            <p:cNvSpPr>
              <a:spLocks noChangeShapeType="1"/>
            </p:cNvSpPr>
            <p:nvPr/>
          </p:nvSpPr>
          <p:spPr bwMode="auto">
            <a:xfrm>
              <a:off x="4056519" y="3229216"/>
              <a:ext cx="0" cy="829122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Freeform 17"/>
            <p:cNvSpPr>
              <a:spLocks/>
            </p:cNvSpPr>
            <p:nvPr/>
          </p:nvSpPr>
          <p:spPr bwMode="auto">
            <a:xfrm>
              <a:off x="2245464" y="2699990"/>
              <a:ext cx="2491081" cy="798250"/>
            </a:xfrm>
            <a:custGeom>
              <a:avLst/>
              <a:gdLst>
                <a:gd name="T0" fmla="*/ 200 w 1414"/>
                <a:gd name="T1" fmla="*/ 0 h 362"/>
                <a:gd name="T2" fmla="*/ 0 w 1414"/>
                <a:gd name="T3" fmla="*/ 198 h 362"/>
                <a:gd name="T4" fmla="*/ 0 w 1414"/>
                <a:gd name="T5" fmla="*/ 362 h 362"/>
                <a:gd name="T6" fmla="*/ 1216 w 1414"/>
                <a:gd name="T7" fmla="*/ 362 h 362"/>
                <a:gd name="T8" fmla="*/ 1414 w 1414"/>
                <a:gd name="T9" fmla="*/ 164 h 362"/>
                <a:gd name="T10" fmla="*/ 1414 w 1414"/>
                <a:gd name="T11" fmla="*/ 0 h 362"/>
                <a:gd name="T12" fmla="*/ 200 w 1414"/>
                <a:gd name="T13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4" h="362">
                  <a:moveTo>
                    <a:pt x="200" y="0"/>
                  </a:moveTo>
                  <a:lnTo>
                    <a:pt x="0" y="198"/>
                  </a:lnTo>
                  <a:lnTo>
                    <a:pt x="0" y="362"/>
                  </a:lnTo>
                  <a:lnTo>
                    <a:pt x="1216" y="362"/>
                  </a:lnTo>
                  <a:lnTo>
                    <a:pt x="1414" y="164"/>
                  </a:lnTo>
                  <a:lnTo>
                    <a:pt x="1414" y="0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Freeform 18"/>
            <p:cNvSpPr>
              <a:spLocks/>
            </p:cNvSpPr>
            <p:nvPr/>
          </p:nvSpPr>
          <p:spPr bwMode="auto">
            <a:xfrm>
              <a:off x="2245464" y="2699990"/>
              <a:ext cx="2491081" cy="436612"/>
            </a:xfrm>
            <a:custGeom>
              <a:avLst/>
              <a:gdLst>
                <a:gd name="T0" fmla="*/ 0 w 1414"/>
                <a:gd name="T1" fmla="*/ 198 h 198"/>
                <a:gd name="T2" fmla="*/ 1216 w 1414"/>
                <a:gd name="T3" fmla="*/ 198 h 198"/>
                <a:gd name="T4" fmla="*/ 1414 w 1414"/>
                <a:gd name="T5" fmla="*/ 0 h 198"/>
                <a:gd name="T6" fmla="*/ 200 w 1414"/>
                <a:gd name="T7" fmla="*/ 0 h 198"/>
                <a:gd name="T8" fmla="*/ 0 w 1414"/>
                <a:gd name="T9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14" h="198">
                  <a:moveTo>
                    <a:pt x="0" y="198"/>
                  </a:moveTo>
                  <a:lnTo>
                    <a:pt x="1216" y="198"/>
                  </a:lnTo>
                  <a:lnTo>
                    <a:pt x="1414" y="0"/>
                  </a:lnTo>
                  <a:lnTo>
                    <a:pt x="200" y="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Freeform 19"/>
            <p:cNvSpPr>
              <a:spLocks/>
            </p:cNvSpPr>
            <p:nvPr/>
          </p:nvSpPr>
          <p:spPr bwMode="auto">
            <a:xfrm>
              <a:off x="4387724" y="2699990"/>
              <a:ext cx="348822" cy="798250"/>
            </a:xfrm>
            <a:custGeom>
              <a:avLst/>
              <a:gdLst>
                <a:gd name="T0" fmla="*/ 0 w 198"/>
                <a:gd name="T1" fmla="*/ 198 h 362"/>
                <a:gd name="T2" fmla="*/ 198 w 198"/>
                <a:gd name="T3" fmla="*/ 0 h 362"/>
                <a:gd name="T4" fmla="*/ 198 w 198"/>
                <a:gd name="T5" fmla="*/ 164 h 362"/>
                <a:gd name="T6" fmla="*/ 0 w 198"/>
                <a:gd name="T7" fmla="*/ 362 h 362"/>
                <a:gd name="T8" fmla="*/ 0 w 198"/>
                <a:gd name="T9" fmla="*/ 198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362">
                  <a:moveTo>
                    <a:pt x="0" y="198"/>
                  </a:moveTo>
                  <a:lnTo>
                    <a:pt x="198" y="0"/>
                  </a:lnTo>
                  <a:lnTo>
                    <a:pt x="198" y="164"/>
                  </a:lnTo>
                  <a:lnTo>
                    <a:pt x="0" y="362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Freeform 20"/>
            <p:cNvSpPr>
              <a:spLocks/>
            </p:cNvSpPr>
            <p:nvPr/>
          </p:nvSpPr>
          <p:spPr bwMode="auto">
            <a:xfrm>
              <a:off x="2245464" y="2699990"/>
              <a:ext cx="2491081" cy="798250"/>
            </a:xfrm>
            <a:custGeom>
              <a:avLst/>
              <a:gdLst>
                <a:gd name="T0" fmla="*/ 200 w 1414"/>
                <a:gd name="T1" fmla="*/ 0 h 362"/>
                <a:gd name="T2" fmla="*/ 0 w 1414"/>
                <a:gd name="T3" fmla="*/ 198 h 362"/>
                <a:gd name="T4" fmla="*/ 0 w 1414"/>
                <a:gd name="T5" fmla="*/ 362 h 362"/>
                <a:gd name="T6" fmla="*/ 1216 w 1414"/>
                <a:gd name="T7" fmla="*/ 362 h 362"/>
                <a:gd name="T8" fmla="*/ 1414 w 1414"/>
                <a:gd name="T9" fmla="*/ 164 h 362"/>
                <a:gd name="T10" fmla="*/ 1414 w 1414"/>
                <a:gd name="T11" fmla="*/ 0 h 362"/>
                <a:gd name="T12" fmla="*/ 200 w 1414"/>
                <a:gd name="T13" fmla="*/ 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14" h="362">
                  <a:moveTo>
                    <a:pt x="200" y="0"/>
                  </a:moveTo>
                  <a:lnTo>
                    <a:pt x="0" y="198"/>
                  </a:lnTo>
                  <a:lnTo>
                    <a:pt x="0" y="362"/>
                  </a:lnTo>
                  <a:lnTo>
                    <a:pt x="1216" y="362"/>
                  </a:lnTo>
                  <a:lnTo>
                    <a:pt x="1414" y="164"/>
                  </a:lnTo>
                  <a:lnTo>
                    <a:pt x="1414" y="0"/>
                  </a:lnTo>
                  <a:lnTo>
                    <a:pt x="20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Freeform 21"/>
            <p:cNvSpPr>
              <a:spLocks/>
            </p:cNvSpPr>
            <p:nvPr/>
          </p:nvSpPr>
          <p:spPr bwMode="auto">
            <a:xfrm>
              <a:off x="2245464" y="2699990"/>
              <a:ext cx="2491081" cy="436612"/>
            </a:xfrm>
            <a:custGeom>
              <a:avLst/>
              <a:gdLst>
                <a:gd name="T0" fmla="*/ 0 w 1414"/>
                <a:gd name="T1" fmla="*/ 198 h 198"/>
                <a:gd name="T2" fmla="*/ 1216 w 1414"/>
                <a:gd name="T3" fmla="*/ 198 h 198"/>
                <a:gd name="T4" fmla="*/ 1414 w 1414"/>
                <a:gd name="T5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14" h="198">
                  <a:moveTo>
                    <a:pt x="0" y="198"/>
                  </a:moveTo>
                  <a:lnTo>
                    <a:pt x="1216" y="198"/>
                  </a:lnTo>
                  <a:lnTo>
                    <a:pt x="141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Line 22"/>
            <p:cNvSpPr>
              <a:spLocks noChangeShapeType="1"/>
            </p:cNvSpPr>
            <p:nvPr/>
          </p:nvSpPr>
          <p:spPr bwMode="auto">
            <a:xfrm>
              <a:off x="4387724" y="3136602"/>
              <a:ext cx="0" cy="36163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>
              <a:off x="5543416" y="3017526"/>
              <a:ext cx="447478" cy="1040813"/>
            </a:xfrm>
            <a:custGeom>
              <a:avLst/>
              <a:gdLst>
                <a:gd name="T0" fmla="*/ 96 w 254"/>
                <a:gd name="T1" fmla="*/ 0 h 472"/>
                <a:gd name="T2" fmla="*/ 0 w 254"/>
                <a:gd name="T3" fmla="*/ 96 h 472"/>
                <a:gd name="T4" fmla="*/ 0 w 254"/>
                <a:gd name="T5" fmla="*/ 472 h 472"/>
                <a:gd name="T6" fmla="*/ 158 w 254"/>
                <a:gd name="T7" fmla="*/ 472 h 472"/>
                <a:gd name="T8" fmla="*/ 254 w 254"/>
                <a:gd name="T9" fmla="*/ 376 h 472"/>
                <a:gd name="T10" fmla="*/ 254 w 254"/>
                <a:gd name="T11" fmla="*/ 0 h 472"/>
                <a:gd name="T12" fmla="*/ 96 w 254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4" h="472">
                  <a:moveTo>
                    <a:pt x="96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4" y="376"/>
                  </a:lnTo>
                  <a:lnTo>
                    <a:pt x="254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Freeform 24"/>
            <p:cNvSpPr>
              <a:spLocks/>
            </p:cNvSpPr>
            <p:nvPr/>
          </p:nvSpPr>
          <p:spPr bwMode="auto">
            <a:xfrm>
              <a:off x="5543416" y="3017526"/>
              <a:ext cx="447478" cy="211691"/>
            </a:xfrm>
            <a:custGeom>
              <a:avLst/>
              <a:gdLst>
                <a:gd name="T0" fmla="*/ 0 w 254"/>
                <a:gd name="T1" fmla="*/ 96 h 96"/>
                <a:gd name="T2" fmla="*/ 158 w 254"/>
                <a:gd name="T3" fmla="*/ 96 h 96"/>
                <a:gd name="T4" fmla="*/ 254 w 254"/>
                <a:gd name="T5" fmla="*/ 0 h 96"/>
                <a:gd name="T6" fmla="*/ 96 w 254"/>
                <a:gd name="T7" fmla="*/ 0 h 96"/>
                <a:gd name="T8" fmla="*/ 0 w 254"/>
                <a:gd name="T9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54" h="96">
                  <a:moveTo>
                    <a:pt x="0" y="96"/>
                  </a:moveTo>
                  <a:lnTo>
                    <a:pt x="158" y="96"/>
                  </a:lnTo>
                  <a:lnTo>
                    <a:pt x="254" y="0"/>
                  </a:lnTo>
                  <a:lnTo>
                    <a:pt x="96" y="0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>
              <a:off x="5821769" y="3017526"/>
              <a:ext cx="169126" cy="1040813"/>
            </a:xfrm>
            <a:custGeom>
              <a:avLst/>
              <a:gdLst>
                <a:gd name="T0" fmla="*/ 0 w 96"/>
                <a:gd name="T1" fmla="*/ 96 h 472"/>
                <a:gd name="T2" fmla="*/ 96 w 96"/>
                <a:gd name="T3" fmla="*/ 0 h 472"/>
                <a:gd name="T4" fmla="*/ 96 w 96"/>
                <a:gd name="T5" fmla="*/ 376 h 472"/>
                <a:gd name="T6" fmla="*/ 0 w 96"/>
                <a:gd name="T7" fmla="*/ 472 h 472"/>
                <a:gd name="T8" fmla="*/ 0 w 96"/>
                <a:gd name="T9" fmla="*/ 9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6" h="472">
                  <a:moveTo>
                    <a:pt x="0" y="96"/>
                  </a:moveTo>
                  <a:lnTo>
                    <a:pt x="96" y="0"/>
                  </a:lnTo>
                  <a:lnTo>
                    <a:pt x="96" y="376"/>
                  </a:lnTo>
                  <a:lnTo>
                    <a:pt x="0" y="472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Freeform 26"/>
            <p:cNvSpPr>
              <a:spLocks/>
            </p:cNvSpPr>
            <p:nvPr/>
          </p:nvSpPr>
          <p:spPr bwMode="auto">
            <a:xfrm>
              <a:off x="5543416" y="3017526"/>
              <a:ext cx="447478" cy="1040813"/>
            </a:xfrm>
            <a:custGeom>
              <a:avLst/>
              <a:gdLst>
                <a:gd name="T0" fmla="*/ 96 w 254"/>
                <a:gd name="T1" fmla="*/ 0 h 472"/>
                <a:gd name="T2" fmla="*/ 0 w 254"/>
                <a:gd name="T3" fmla="*/ 96 h 472"/>
                <a:gd name="T4" fmla="*/ 0 w 254"/>
                <a:gd name="T5" fmla="*/ 472 h 472"/>
                <a:gd name="T6" fmla="*/ 158 w 254"/>
                <a:gd name="T7" fmla="*/ 472 h 472"/>
                <a:gd name="T8" fmla="*/ 254 w 254"/>
                <a:gd name="T9" fmla="*/ 376 h 472"/>
                <a:gd name="T10" fmla="*/ 254 w 254"/>
                <a:gd name="T11" fmla="*/ 0 h 472"/>
                <a:gd name="T12" fmla="*/ 96 w 254"/>
                <a:gd name="T13" fmla="*/ 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54" h="472">
                  <a:moveTo>
                    <a:pt x="96" y="0"/>
                  </a:moveTo>
                  <a:lnTo>
                    <a:pt x="0" y="96"/>
                  </a:lnTo>
                  <a:lnTo>
                    <a:pt x="0" y="472"/>
                  </a:lnTo>
                  <a:lnTo>
                    <a:pt x="158" y="472"/>
                  </a:lnTo>
                  <a:lnTo>
                    <a:pt x="254" y="376"/>
                  </a:lnTo>
                  <a:lnTo>
                    <a:pt x="254" y="0"/>
                  </a:lnTo>
                  <a:lnTo>
                    <a:pt x="9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27"/>
            <p:cNvSpPr>
              <a:spLocks/>
            </p:cNvSpPr>
            <p:nvPr/>
          </p:nvSpPr>
          <p:spPr bwMode="auto">
            <a:xfrm>
              <a:off x="5543416" y="3017526"/>
              <a:ext cx="447478" cy="211691"/>
            </a:xfrm>
            <a:custGeom>
              <a:avLst/>
              <a:gdLst>
                <a:gd name="T0" fmla="*/ 0 w 254"/>
                <a:gd name="T1" fmla="*/ 96 h 96"/>
                <a:gd name="T2" fmla="*/ 158 w 254"/>
                <a:gd name="T3" fmla="*/ 96 h 96"/>
                <a:gd name="T4" fmla="*/ 254 w 254"/>
                <a:gd name="T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54" h="96">
                  <a:moveTo>
                    <a:pt x="0" y="96"/>
                  </a:moveTo>
                  <a:lnTo>
                    <a:pt x="158" y="96"/>
                  </a:lnTo>
                  <a:lnTo>
                    <a:pt x="2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Line 28"/>
            <p:cNvSpPr>
              <a:spLocks noChangeShapeType="1"/>
            </p:cNvSpPr>
            <p:nvPr/>
          </p:nvSpPr>
          <p:spPr bwMode="auto">
            <a:xfrm>
              <a:off x="5821769" y="3229216"/>
              <a:ext cx="0" cy="829122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29"/>
            <p:cNvSpPr>
              <a:spLocks/>
            </p:cNvSpPr>
            <p:nvPr/>
          </p:nvSpPr>
          <p:spPr bwMode="auto">
            <a:xfrm>
              <a:off x="5050133" y="2611785"/>
              <a:ext cx="2561550" cy="1481835"/>
            </a:xfrm>
            <a:custGeom>
              <a:avLst/>
              <a:gdLst>
                <a:gd name="T0" fmla="*/ 302 w 1454"/>
                <a:gd name="T1" fmla="*/ 0 h 672"/>
                <a:gd name="T2" fmla="*/ 52 w 1454"/>
                <a:gd name="T3" fmla="*/ 124 h 672"/>
                <a:gd name="T4" fmla="*/ 0 w 1454"/>
                <a:gd name="T5" fmla="*/ 280 h 672"/>
                <a:gd name="T6" fmla="*/ 1150 w 1454"/>
                <a:gd name="T7" fmla="*/ 672 h 672"/>
                <a:gd name="T8" fmla="*/ 1400 w 1454"/>
                <a:gd name="T9" fmla="*/ 548 h 672"/>
                <a:gd name="T10" fmla="*/ 1454 w 1454"/>
                <a:gd name="T11" fmla="*/ 390 h 672"/>
                <a:gd name="T12" fmla="*/ 302 w 1454"/>
                <a:gd name="T13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4" h="672">
                  <a:moveTo>
                    <a:pt x="302" y="0"/>
                  </a:moveTo>
                  <a:lnTo>
                    <a:pt x="52" y="124"/>
                  </a:lnTo>
                  <a:lnTo>
                    <a:pt x="0" y="280"/>
                  </a:lnTo>
                  <a:lnTo>
                    <a:pt x="1150" y="672"/>
                  </a:lnTo>
                  <a:lnTo>
                    <a:pt x="1400" y="548"/>
                  </a:lnTo>
                  <a:lnTo>
                    <a:pt x="1454" y="390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30"/>
            <p:cNvSpPr>
              <a:spLocks/>
            </p:cNvSpPr>
            <p:nvPr/>
          </p:nvSpPr>
          <p:spPr bwMode="auto">
            <a:xfrm>
              <a:off x="5141742" y="2611785"/>
              <a:ext cx="2469940" cy="1133427"/>
            </a:xfrm>
            <a:custGeom>
              <a:avLst/>
              <a:gdLst>
                <a:gd name="T0" fmla="*/ 0 w 1402"/>
                <a:gd name="T1" fmla="*/ 124 h 514"/>
                <a:gd name="T2" fmla="*/ 1152 w 1402"/>
                <a:gd name="T3" fmla="*/ 514 h 514"/>
                <a:gd name="T4" fmla="*/ 1402 w 1402"/>
                <a:gd name="T5" fmla="*/ 390 h 514"/>
                <a:gd name="T6" fmla="*/ 250 w 1402"/>
                <a:gd name="T7" fmla="*/ 0 h 514"/>
                <a:gd name="T8" fmla="*/ 0 w 1402"/>
                <a:gd name="T9" fmla="*/ 124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02" h="514">
                  <a:moveTo>
                    <a:pt x="0" y="124"/>
                  </a:moveTo>
                  <a:lnTo>
                    <a:pt x="1152" y="514"/>
                  </a:lnTo>
                  <a:lnTo>
                    <a:pt x="1402" y="390"/>
                  </a:lnTo>
                  <a:lnTo>
                    <a:pt x="250" y="0"/>
                  </a:lnTo>
                  <a:lnTo>
                    <a:pt x="0" y="12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31"/>
            <p:cNvSpPr>
              <a:spLocks/>
            </p:cNvSpPr>
            <p:nvPr/>
          </p:nvSpPr>
          <p:spPr bwMode="auto">
            <a:xfrm>
              <a:off x="7076118" y="3471779"/>
              <a:ext cx="535565" cy="621841"/>
            </a:xfrm>
            <a:custGeom>
              <a:avLst/>
              <a:gdLst>
                <a:gd name="T0" fmla="*/ 54 w 304"/>
                <a:gd name="T1" fmla="*/ 124 h 282"/>
                <a:gd name="T2" fmla="*/ 304 w 304"/>
                <a:gd name="T3" fmla="*/ 0 h 282"/>
                <a:gd name="T4" fmla="*/ 250 w 304"/>
                <a:gd name="T5" fmla="*/ 158 h 282"/>
                <a:gd name="T6" fmla="*/ 0 w 304"/>
                <a:gd name="T7" fmla="*/ 282 h 282"/>
                <a:gd name="T8" fmla="*/ 54 w 304"/>
                <a:gd name="T9" fmla="*/ 124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04" h="282">
                  <a:moveTo>
                    <a:pt x="54" y="124"/>
                  </a:moveTo>
                  <a:lnTo>
                    <a:pt x="304" y="0"/>
                  </a:lnTo>
                  <a:lnTo>
                    <a:pt x="250" y="158"/>
                  </a:lnTo>
                  <a:lnTo>
                    <a:pt x="0" y="282"/>
                  </a:lnTo>
                  <a:lnTo>
                    <a:pt x="54" y="124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32"/>
            <p:cNvSpPr>
              <a:spLocks/>
            </p:cNvSpPr>
            <p:nvPr/>
          </p:nvSpPr>
          <p:spPr bwMode="auto">
            <a:xfrm>
              <a:off x="5050133" y="2611785"/>
              <a:ext cx="2561550" cy="1481835"/>
            </a:xfrm>
            <a:custGeom>
              <a:avLst/>
              <a:gdLst>
                <a:gd name="T0" fmla="*/ 302 w 1454"/>
                <a:gd name="T1" fmla="*/ 0 h 672"/>
                <a:gd name="T2" fmla="*/ 52 w 1454"/>
                <a:gd name="T3" fmla="*/ 124 h 672"/>
                <a:gd name="T4" fmla="*/ 0 w 1454"/>
                <a:gd name="T5" fmla="*/ 280 h 672"/>
                <a:gd name="T6" fmla="*/ 1150 w 1454"/>
                <a:gd name="T7" fmla="*/ 672 h 672"/>
                <a:gd name="T8" fmla="*/ 1400 w 1454"/>
                <a:gd name="T9" fmla="*/ 548 h 672"/>
                <a:gd name="T10" fmla="*/ 1454 w 1454"/>
                <a:gd name="T11" fmla="*/ 390 h 672"/>
                <a:gd name="T12" fmla="*/ 302 w 1454"/>
                <a:gd name="T13" fmla="*/ 0 h 6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54" h="672">
                  <a:moveTo>
                    <a:pt x="302" y="0"/>
                  </a:moveTo>
                  <a:lnTo>
                    <a:pt x="52" y="124"/>
                  </a:lnTo>
                  <a:lnTo>
                    <a:pt x="0" y="280"/>
                  </a:lnTo>
                  <a:lnTo>
                    <a:pt x="1150" y="672"/>
                  </a:lnTo>
                  <a:lnTo>
                    <a:pt x="1400" y="548"/>
                  </a:lnTo>
                  <a:lnTo>
                    <a:pt x="1454" y="390"/>
                  </a:lnTo>
                  <a:lnTo>
                    <a:pt x="30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33"/>
            <p:cNvSpPr>
              <a:spLocks/>
            </p:cNvSpPr>
            <p:nvPr/>
          </p:nvSpPr>
          <p:spPr bwMode="auto">
            <a:xfrm>
              <a:off x="5141742" y="2885219"/>
              <a:ext cx="2469940" cy="859993"/>
            </a:xfrm>
            <a:custGeom>
              <a:avLst/>
              <a:gdLst>
                <a:gd name="T0" fmla="*/ 0 w 1402"/>
                <a:gd name="T1" fmla="*/ 0 h 390"/>
                <a:gd name="T2" fmla="*/ 1152 w 1402"/>
                <a:gd name="T3" fmla="*/ 390 h 390"/>
                <a:gd name="T4" fmla="*/ 1402 w 1402"/>
                <a:gd name="T5" fmla="*/ 266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402" h="390">
                  <a:moveTo>
                    <a:pt x="0" y="0"/>
                  </a:moveTo>
                  <a:lnTo>
                    <a:pt x="1152" y="390"/>
                  </a:lnTo>
                  <a:lnTo>
                    <a:pt x="1402" y="266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Line 34"/>
            <p:cNvSpPr>
              <a:spLocks noChangeShapeType="1"/>
            </p:cNvSpPr>
            <p:nvPr/>
          </p:nvSpPr>
          <p:spPr bwMode="auto">
            <a:xfrm flipH="1">
              <a:off x="7076118" y="3745212"/>
              <a:ext cx="95133" cy="34840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37"/>
            <p:cNvSpPr>
              <a:spLocks noChangeArrowheads="1"/>
            </p:cNvSpPr>
            <p:nvPr/>
          </p:nvSpPr>
          <p:spPr bwMode="auto">
            <a:xfrm>
              <a:off x="2245464" y="3264571"/>
              <a:ext cx="21422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Cursus de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38"/>
            <p:cNvSpPr>
              <a:spLocks noChangeArrowheads="1"/>
            </p:cNvSpPr>
            <p:nvPr/>
          </p:nvSpPr>
          <p:spPr bwMode="auto">
            <a:xfrm>
              <a:off x="3220987" y="4133312"/>
              <a:ext cx="4408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Prérequis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49" name="Connecteur droit avec flèche 48"/>
            <p:cNvCxnSpPr>
              <a:stCxn id="48" idx="0"/>
            </p:cNvCxnSpPr>
            <p:nvPr/>
          </p:nvCxnSpPr>
          <p:spPr>
            <a:xfrm flipV="1">
              <a:off x="3441400" y="3714342"/>
              <a:ext cx="448333" cy="418970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Connecteur droit avec flèche 50"/>
            <p:cNvCxnSpPr/>
            <p:nvPr/>
          </p:nvCxnSpPr>
          <p:spPr>
            <a:xfrm flipH="1" flipV="1">
              <a:off x="2770982" y="3782699"/>
              <a:ext cx="559376" cy="310921"/>
            </a:xfrm>
            <a:prstGeom prst="straightConnector1">
              <a:avLst/>
            </a:prstGeom>
            <a:ln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7232818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53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RÉALISER UN BON SCHÉMA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59138" y="6503989"/>
            <a:ext cx="26257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L’UTILISATION DES COULEURS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411760" y="2158649"/>
            <a:ext cx="4307699" cy="3142559"/>
            <a:chOff x="2411760" y="2086641"/>
            <a:chExt cx="4307699" cy="3142559"/>
          </a:xfrm>
        </p:grpSpPr>
        <p:sp>
          <p:nvSpPr>
            <p:cNvPr id="58" name="Freeform 5"/>
            <p:cNvSpPr>
              <a:spLocks/>
            </p:cNvSpPr>
            <p:nvPr/>
          </p:nvSpPr>
          <p:spPr bwMode="auto">
            <a:xfrm>
              <a:off x="2491165" y="2456354"/>
              <a:ext cx="3841197" cy="2422093"/>
            </a:xfrm>
            <a:custGeom>
              <a:avLst/>
              <a:gdLst>
                <a:gd name="T0" fmla="*/ 0 w 1548"/>
                <a:gd name="T1" fmla="*/ 1022 h 1022"/>
                <a:gd name="T2" fmla="*/ 0 w 1548"/>
                <a:gd name="T3" fmla="*/ 1022 h 1022"/>
                <a:gd name="T4" fmla="*/ 178 w 1548"/>
                <a:gd name="T5" fmla="*/ 988 h 1022"/>
                <a:gd name="T6" fmla="*/ 266 w 1548"/>
                <a:gd name="T7" fmla="*/ 970 h 1022"/>
                <a:gd name="T8" fmla="*/ 354 w 1548"/>
                <a:gd name="T9" fmla="*/ 950 h 1022"/>
                <a:gd name="T10" fmla="*/ 436 w 1548"/>
                <a:gd name="T11" fmla="*/ 930 h 1022"/>
                <a:gd name="T12" fmla="*/ 518 w 1548"/>
                <a:gd name="T13" fmla="*/ 908 h 1022"/>
                <a:gd name="T14" fmla="*/ 594 w 1548"/>
                <a:gd name="T15" fmla="*/ 882 h 1022"/>
                <a:gd name="T16" fmla="*/ 668 w 1548"/>
                <a:gd name="T17" fmla="*/ 856 h 1022"/>
                <a:gd name="T18" fmla="*/ 668 w 1548"/>
                <a:gd name="T19" fmla="*/ 856 h 1022"/>
                <a:gd name="T20" fmla="*/ 734 w 1548"/>
                <a:gd name="T21" fmla="*/ 828 h 1022"/>
                <a:gd name="T22" fmla="*/ 796 w 1548"/>
                <a:gd name="T23" fmla="*/ 800 h 1022"/>
                <a:gd name="T24" fmla="*/ 854 w 1548"/>
                <a:gd name="T25" fmla="*/ 770 h 1022"/>
                <a:gd name="T26" fmla="*/ 908 w 1548"/>
                <a:gd name="T27" fmla="*/ 738 h 1022"/>
                <a:gd name="T28" fmla="*/ 960 w 1548"/>
                <a:gd name="T29" fmla="*/ 704 h 1022"/>
                <a:gd name="T30" fmla="*/ 1012 w 1548"/>
                <a:gd name="T31" fmla="*/ 666 h 1022"/>
                <a:gd name="T32" fmla="*/ 1066 w 1548"/>
                <a:gd name="T33" fmla="*/ 620 h 1022"/>
                <a:gd name="T34" fmla="*/ 1120 w 1548"/>
                <a:gd name="T35" fmla="*/ 570 h 1022"/>
                <a:gd name="T36" fmla="*/ 1120 w 1548"/>
                <a:gd name="T37" fmla="*/ 570 h 1022"/>
                <a:gd name="T38" fmla="*/ 1146 w 1548"/>
                <a:gd name="T39" fmla="*/ 542 h 1022"/>
                <a:gd name="T40" fmla="*/ 1174 w 1548"/>
                <a:gd name="T41" fmla="*/ 514 h 1022"/>
                <a:gd name="T42" fmla="*/ 1228 w 1548"/>
                <a:gd name="T43" fmla="*/ 452 h 1022"/>
                <a:gd name="T44" fmla="*/ 1282 w 1548"/>
                <a:gd name="T45" fmla="*/ 384 h 1022"/>
                <a:gd name="T46" fmla="*/ 1336 w 1548"/>
                <a:gd name="T47" fmla="*/ 312 h 1022"/>
                <a:gd name="T48" fmla="*/ 1390 w 1548"/>
                <a:gd name="T49" fmla="*/ 236 h 1022"/>
                <a:gd name="T50" fmla="*/ 1442 w 1548"/>
                <a:gd name="T51" fmla="*/ 158 h 1022"/>
                <a:gd name="T52" fmla="*/ 1548 w 1548"/>
                <a:gd name="T53" fmla="*/ 0 h 10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548" h="1022">
                  <a:moveTo>
                    <a:pt x="0" y="1022"/>
                  </a:moveTo>
                  <a:lnTo>
                    <a:pt x="0" y="1022"/>
                  </a:lnTo>
                  <a:lnTo>
                    <a:pt x="178" y="988"/>
                  </a:lnTo>
                  <a:lnTo>
                    <a:pt x="266" y="970"/>
                  </a:lnTo>
                  <a:lnTo>
                    <a:pt x="354" y="950"/>
                  </a:lnTo>
                  <a:lnTo>
                    <a:pt x="436" y="930"/>
                  </a:lnTo>
                  <a:lnTo>
                    <a:pt x="518" y="908"/>
                  </a:lnTo>
                  <a:lnTo>
                    <a:pt x="594" y="882"/>
                  </a:lnTo>
                  <a:lnTo>
                    <a:pt x="668" y="856"/>
                  </a:lnTo>
                  <a:lnTo>
                    <a:pt x="668" y="856"/>
                  </a:lnTo>
                  <a:lnTo>
                    <a:pt x="734" y="828"/>
                  </a:lnTo>
                  <a:lnTo>
                    <a:pt x="796" y="800"/>
                  </a:lnTo>
                  <a:lnTo>
                    <a:pt x="854" y="770"/>
                  </a:lnTo>
                  <a:lnTo>
                    <a:pt x="908" y="738"/>
                  </a:lnTo>
                  <a:lnTo>
                    <a:pt x="960" y="704"/>
                  </a:lnTo>
                  <a:lnTo>
                    <a:pt x="1012" y="666"/>
                  </a:lnTo>
                  <a:lnTo>
                    <a:pt x="1066" y="620"/>
                  </a:lnTo>
                  <a:lnTo>
                    <a:pt x="1120" y="570"/>
                  </a:lnTo>
                  <a:lnTo>
                    <a:pt x="1120" y="570"/>
                  </a:lnTo>
                  <a:lnTo>
                    <a:pt x="1146" y="542"/>
                  </a:lnTo>
                  <a:lnTo>
                    <a:pt x="1174" y="514"/>
                  </a:lnTo>
                  <a:lnTo>
                    <a:pt x="1228" y="452"/>
                  </a:lnTo>
                  <a:lnTo>
                    <a:pt x="1282" y="384"/>
                  </a:lnTo>
                  <a:lnTo>
                    <a:pt x="1336" y="312"/>
                  </a:lnTo>
                  <a:lnTo>
                    <a:pt x="1390" y="236"/>
                  </a:lnTo>
                  <a:lnTo>
                    <a:pt x="1442" y="158"/>
                  </a:lnTo>
                  <a:lnTo>
                    <a:pt x="1548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6"/>
            <p:cNvSpPr>
              <a:spLocks noChangeArrowheads="1"/>
            </p:cNvSpPr>
            <p:nvPr/>
          </p:nvSpPr>
          <p:spPr bwMode="auto">
            <a:xfrm>
              <a:off x="2575532" y="3887806"/>
              <a:ext cx="1657571" cy="118971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7"/>
            <p:cNvSpPr>
              <a:spLocks noChangeArrowheads="1"/>
            </p:cNvSpPr>
            <p:nvPr/>
          </p:nvSpPr>
          <p:spPr bwMode="auto">
            <a:xfrm>
              <a:off x="2575532" y="3887806"/>
              <a:ext cx="1657571" cy="118971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8"/>
            <p:cNvSpPr>
              <a:spLocks noChangeArrowheads="1"/>
            </p:cNvSpPr>
            <p:nvPr/>
          </p:nvSpPr>
          <p:spPr bwMode="auto">
            <a:xfrm>
              <a:off x="4838563" y="2584331"/>
              <a:ext cx="1657571" cy="118971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9"/>
            <p:cNvSpPr>
              <a:spLocks noChangeArrowheads="1"/>
            </p:cNvSpPr>
            <p:nvPr/>
          </p:nvSpPr>
          <p:spPr bwMode="auto">
            <a:xfrm>
              <a:off x="4838563" y="2603291"/>
              <a:ext cx="1657571" cy="118971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0"/>
            <p:cNvSpPr>
              <a:spLocks noEditPoints="1"/>
            </p:cNvSpPr>
            <p:nvPr/>
          </p:nvSpPr>
          <p:spPr bwMode="auto">
            <a:xfrm>
              <a:off x="5855934" y="2650690"/>
              <a:ext cx="163772" cy="303354"/>
            </a:xfrm>
            <a:custGeom>
              <a:avLst/>
              <a:gdLst>
                <a:gd name="T0" fmla="*/ 0 w 66"/>
                <a:gd name="T1" fmla="*/ 42 h 128"/>
                <a:gd name="T2" fmla="*/ 0 w 66"/>
                <a:gd name="T3" fmla="*/ 0 h 128"/>
                <a:gd name="T4" fmla="*/ 34 w 66"/>
                <a:gd name="T5" fmla="*/ 26 h 128"/>
                <a:gd name="T6" fmla="*/ 0 w 66"/>
                <a:gd name="T7" fmla="*/ 42 h 128"/>
                <a:gd name="T8" fmla="*/ 62 w 66"/>
                <a:gd name="T9" fmla="*/ 128 h 128"/>
                <a:gd name="T10" fmla="*/ 12 w 66"/>
                <a:gd name="T11" fmla="*/ 30 h 128"/>
                <a:gd name="T12" fmla="*/ 14 w 66"/>
                <a:gd name="T13" fmla="*/ 26 h 128"/>
                <a:gd name="T14" fmla="*/ 16 w 66"/>
                <a:gd name="T15" fmla="*/ 28 h 128"/>
                <a:gd name="T16" fmla="*/ 66 w 66"/>
                <a:gd name="T17" fmla="*/ 124 h 128"/>
                <a:gd name="T18" fmla="*/ 66 w 66"/>
                <a:gd name="T19" fmla="*/ 128 h 128"/>
                <a:gd name="T20" fmla="*/ 62 w 66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128">
                  <a:moveTo>
                    <a:pt x="0" y="42"/>
                  </a:moveTo>
                  <a:lnTo>
                    <a:pt x="0" y="0"/>
                  </a:lnTo>
                  <a:lnTo>
                    <a:pt x="34" y="26"/>
                  </a:lnTo>
                  <a:lnTo>
                    <a:pt x="0" y="42"/>
                  </a:lnTo>
                  <a:close/>
                  <a:moveTo>
                    <a:pt x="62" y="128"/>
                  </a:moveTo>
                  <a:lnTo>
                    <a:pt x="12" y="30"/>
                  </a:lnTo>
                  <a:lnTo>
                    <a:pt x="14" y="26"/>
                  </a:lnTo>
                  <a:lnTo>
                    <a:pt x="16" y="28"/>
                  </a:lnTo>
                  <a:lnTo>
                    <a:pt x="66" y="124"/>
                  </a:lnTo>
                  <a:lnTo>
                    <a:pt x="66" y="128"/>
                  </a:lnTo>
                  <a:lnTo>
                    <a:pt x="62" y="128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1"/>
            <p:cNvSpPr>
              <a:spLocks noEditPoints="1"/>
            </p:cNvSpPr>
            <p:nvPr/>
          </p:nvSpPr>
          <p:spPr bwMode="auto">
            <a:xfrm>
              <a:off x="5970078" y="2603291"/>
              <a:ext cx="94293" cy="355493"/>
            </a:xfrm>
            <a:custGeom>
              <a:avLst/>
              <a:gdLst>
                <a:gd name="T0" fmla="*/ 0 w 38"/>
                <a:gd name="T1" fmla="*/ 38 h 150"/>
                <a:gd name="T2" fmla="*/ 18 w 38"/>
                <a:gd name="T3" fmla="*/ 0 h 150"/>
                <a:gd name="T4" fmla="*/ 38 w 38"/>
                <a:gd name="T5" fmla="*/ 38 h 150"/>
                <a:gd name="T6" fmla="*/ 0 w 38"/>
                <a:gd name="T7" fmla="*/ 38 h 150"/>
                <a:gd name="T8" fmla="*/ 16 w 38"/>
                <a:gd name="T9" fmla="*/ 146 h 150"/>
                <a:gd name="T10" fmla="*/ 16 w 38"/>
                <a:gd name="T11" fmla="*/ 32 h 150"/>
                <a:gd name="T12" fmla="*/ 18 w 38"/>
                <a:gd name="T13" fmla="*/ 30 h 150"/>
                <a:gd name="T14" fmla="*/ 20 w 38"/>
                <a:gd name="T15" fmla="*/ 32 h 150"/>
                <a:gd name="T16" fmla="*/ 20 w 38"/>
                <a:gd name="T17" fmla="*/ 146 h 150"/>
                <a:gd name="T18" fmla="*/ 18 w 38"/>
                <a:gd name="T19" fmla="*/ 150 h 150"/>
                <a:gd name="T20" fmla="*/ 16 w 38"/>
                <a:gd name="T21" fmla="*/ 146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50">
                  <a:moveTo>
                    <a:pt x="0" y="38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146"/>
                  </a:moveTo>
                  <a:lnTo>
                    <a:pt x="16" y="32"/>
                  </a:lnTo>
                  <a:lnTo>
                    <a:pt x="18" y="30"/>
                  </a:lnTo>
                  <a:lnTo>
                    <a:pt x="20" y="32"/>
                  </a:lnTo>
                  <a:lnTo>
                    <a:pt x="20" y="146"/>
                  </a:lnTo>
                  <a:lnTo>
                    <a:pt x="18" y="150"/>
                  </a:lnTo>
                  <a:lnTo>
                    <a:pt x="16" y="14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2"/>
            <p:cNvSpPr>
              <a:spLocks noEditPoints="1"/>
            </p:cNvSpPr>
            <p:nvPr/>
          </p:nvSpPr>
          <p:spPr bwMode="auto">
            <a:xfrm>
              <a:off x="6009780" y="2702829"/>
              <a:ext cx="114144" cy="203816"/>
            </a:xfrm>
            <a:custGeom>
              <a:avLst/>
              <a:gdLst>
                <a:gd name="T0" fmla="*/ 12 w 46"/>
                <a:gd name="T1" fmla="*/ 26 h 86"/>
                <a:gd name="T2" fmla="*/ 46 w 46"/>
                <a:gd name="T3" fmla="*/ 0 h 86"/>
                <a:gd name="T4" fmla="*/ 44 w 46"/>
                <a:gd name="T5" fmla="*/ 42 h 86"/>
                <a:gd name="T6" fmla="*/ 12 w 46"/>
                <a:gd name="T7" fmla="*/ 26 h 86"/>
                <a:gd name="T8" fmla="*/ 0 w 46"/>
                <a:gd name="T9" fmla="*/ 82 h 86"/>
                <a:gd name="T10" fmla="*/ 30 w 46"/>
                <a:gd name="T11" fmla="*/ 28 h 86"/>
                <a:gd name="T12" fmla="*/ 32 w 46"/>
                <a:gd name="T13" fmla="*/ 26 h 86"/>
                <a:gd name="T14" fmla="*/ 32 w 46"/>
                <a:gd name="T15" fmla="*/ 30 h 86"/>
                <a:gd name="T16" fmla="*/ 4 w 46"/>
                <a:gd name="T17" fmla="*/ 84 h 86"/>
                <a:gd name="T18" fmla="*/ 2 w 46"/>
                <a:gd name="T19" fmla="*/ 86 h 86"/>
                <a:gd name="T20" fmla="*/ 0 w 46"/>
                <a:gd name="T21" fmla="*/ 8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86">
                  <a:moveTo>
                    <a:pt x="12" y="26"/>
                  </a:moveTo>
                  <a:lnTo>
                    <a:pt x="46" y="0"/>
                  </a:lnTo>
                  <a:lnTo>
                    <a:pt x="44" y="42"/>
                  </a:lnTo>
                  <a:lnTo>
                    <a:pt x="12" y="26"/>
                  </a:lnTo>
                  <a:close/>
                  <a:moveTo>
                    <a:pt x="0" y="82"/>
                  </a:moveTo>
                  <a:lnTo>
                    <a:pt x="30" y="28"/>
                  </a:lnTo>
                  <a:lnTo>
                    <a:pt x="32" y="26"/>
                  </a:lnTo>
                  <a:lnTo>
                    <a:pt x="32" y="30"/>
                  </a:lnTo>
                  <a:lnTo>
                    <a:pt x="4" y="84"/>
                  </a:lnTo>
                  <a:lnTo>
                    <a:pt x="2" y="86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13"/>
            <p:cNvSpPr>
              <a:spLocks/>
            </p:cNvSpPr>
            <p:nvPr/>
          </p:nvSpPr>
          <p:spPr bwMode="auto">
            <a:xfrm>
              <a:off x="2649974" y="4328617"/>
              <a:ext cx="982632" cy="620928"/>
            </a:xfrm>
            <a:custGeom>
              <a:avLst/>
              <a:gdLst>
                <a:gd name="T0" fmla="*/ 198 w 396"/>
                <a:gd name="T1" fmla="*/ 0 h 262"/>
                <a:gd name="T2" fmla="*/ 198 w 396"/>
                <a:gd name="T3" fmla="*/ 0 h 262"/>
                <a:gd name="T4" fmla="*/ 158 w 396"/>
                <a:gd name="T5" fmla="*/ 2 h 262"/>
                <a:gd name="T6" fmla="*/ 122 w 396"/>
                <a:gd name="T7" fmla="*/ 4 h 262"/>
                <a:gd name="T8" fmla="*/ 88 w 396"/>
                <a:gd name="T9" fmla="*/ 6 h 262"/>
                <a:gd name="T10" fmla="*/ 58 w 396"/>
                <a:gd name="T11" fmla="*/ 10 h 262"/>
                <a:gd name="T12" fmla="*/ 34 w 396"/>
                <a:gd name="T13" fmla="*/ 16 h 262"/>
                <a:gd name="T14" fmla="*/ 16 w 396"/>
                <a:gd name="T15" fmla="*/ 20 h 262"/>
                <a:gd name="T16" fmla="*/ 4 w 396"/>
                <a:gd name="T17" fmla="*/ 26 h 262"/>
                <a:gd name="T18" fmla="*/ 0 w 396"/>
                <a:gd name="T19" fmla="*/ 30 h 262"/>
                <a:gd name="T20" fmla="*/ 0 w 396"/>
                <a:gd name="T21" fmla="*/ 34 h 262"/>
                <a:gd name="T22" fmla="*/ 0 w 396"/>
                <a:gd name="T23" fmla="*/ 230 h 262"/>
                <a:gd name="T24" fmla="*/ 0 w 396"/>
                <a:gd name="T25" fmla="*/ 230 h 262"/>
                <a:gd name="T26" fmla="*/ 0 w 396"/>
                <a:gd name="T27" fmla="*/ 232 h 262"/>
                <a:gd name="T28" fmla="*/ 4 w 396"/>
                <a:gd name="T29" fmla="*/ 236 h 262"/>
                <a:gd name="T30" fmla="*/ 16 w 396"/>
                <a:gd name="T31" fmla="*/ 242 h 262"/>
                <a:gd name="T32" fmla="*/ 34 w 396"/>
                <a:gd name="T33" fmla="*/ 248 h 262"/>
                <a:gd name="T34" fmla="*/ 58 w 396"/>
                <a:gd name="T35" fmla="*/ 252 h 262"/>
                <a:gd name="T36" fmla="*/ 88 w 396"/>
                <a:gd name="T37" fmla="*/ 256 h 262"/>
                <a:gd name="T38" fmla="*/ 122 w 396"/>
                <a:gd name="T39" fmla="*/ 260 h 262"/>
                <a:gd name="T40" fmla="*/ 158 w 396"/>
                <a:gd name="T41" fmla="*/ 262 h 262"/>
                <a:gd name="T42" fmla="*/ 198 w 396"/>
                <a:gd name="T43" fmla="*/ 262 h 262"/>
                <a:gd name="T44" fmla="*/ 198 w 396"/>
                <a:gd name="T45" fmla="*/ 262 h 262"/>
                <a:gd name="T46" fmla="*/ 238 w 396"/>
                <a:gd name="T47" fmla="*/ 262 h 262"/>
                <a:gd name="T48" fmla="*/ 276 w 396"/>
                <a:gd name="T49" fmla="*/ 260 h 262"/>
                <a:gd name="T50" fmla="*/ 310 w 396"/>
                <a:gd name="T51" fmla="*/ 256 h 262"/>
                <a:gd name="T52" fmla="*/ 338 w 396"/>
                <a:gd name="T53" fmla="*/ 252 h 262"/>
                <a:gd name="T54" fmla="*/ 362 w 396"/>
                <a:gd name="T55" fmla="*/ 248 h 262"/>
                <a:gd name="T56" fmla="*/ 380 w 396"/>
                <a:gd name="T57" fmla="*/ 242 h 262"/>
                <a:gd name="T58" fmla="*/ 392 w 396"/>
                <a:gd name="T59" fmla="*/ 236 h 262"/>
                <a:gd name="T60" fmla="*/ 396 w 396"/>
                <a:gd name="T61" fmla="*/ 232 h 262"/>
                <a:gd name="T62" fmla="*/ 396 w 396"/>
                <a:gd name="T63" fmla="*/ 230 h 262"/>
                <a:gd name="T64" fmla="*/ 396 w 396"/>
                <a:gd name="T65" fmla="*/ 34 h 262"/>
                <a:gd name="T66" fmla="*/ 396 w 396"/>
                <a:gd name="T67" fmla="*/ 34 h 262"/>
                <a:gd name="T68" fmla="*/ 396 w 396"/>
                <a:gd name="T69" fmla="*/ 30 h 262"/>
                <a:gd name="T70" fmla="*/ 392 w 396"/>
                <a:gd name="T71" fmla="*/ 26 h 262"/>
                <a:gd name="T72" fmla="*/ 380 w 396"/>
                <a:gd name="T73" fmla="*/ 20 h 262"/>
                <a:gd name="T74" fmla="*/ 362 w 396"/>
                <a:gd name="T75" fmla="*/ 16 h 262"/>
                <a:gd name="T76" fmla="*/ 338 w 396"/>
                <a:gd name="T77" fmla="*/ 10 h 262"/>
                <a:gd name="T78" fmla="*/ 310 w 396"/>
                <a:gd name="T79" fmla="*/ 6 h 262"/>
                <a:gd name="T80" fmla="*/ 276 w 396"/>
                <a:gd name="T81" fmla="*/ 4 h 262"/>
                <a:gd name="T82" fmla="*/ 238 w 396"/>
                <a:gd name="T83" fmla="*/ 2 h 262"/>
                <a:gd name="T84" fmla="*/ 198 w 396"/>
                <a:gd name="T85" fmla="*/ 0 h 262"/>
                <a:gd name="T86" fmla="*/ 198 w 39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262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6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4" y="236"/>
                  </a:lnTo>
                  <a:lnTo>
                    <a:pt x="16" y="242"/>
                  </a:lnTo>
                  <a:lnTo>
                    <a:pt x="34" y="248"/>
                  </a:lnTo>
                  <a:lnTo>
                    <a:pt x="58" y="252"/>
                  </a:lnTo>
                  <a:lnTo>
                    <a:pt x="88" y="256"/>
                  </a:lnTo>
                  <a:lnTo>
                    <a:pt x="122" y="260"/>
                  </a:lnTo>
                  <a:lnTo>
                    <a:pt x="158" y="262"/>
                  </a:lnTo>
                  <a:lnTo>
                    <a:pt x="198" y="262"/>
                  </a:lnTo>
                  <a:lnTo>
                    <a:pt x="198" y="262"/>
                  </a:lnTo>
                  <a:lnTo>
                    <a:pt x="238" y="262"/>
                  </a:lnTo>
                  <a:lnTo>
                    <a:pt x="276" y="260"/>
                  </a:lnTo>
                  <a:lnTo>
                    <a:pt x="310" y="256"/>
                  </a:lnTo>
                  <a:lnTo>
                    <a:pt x="338" y="252"/>
                  </a:lnTo>
                  <a:lnTo>
                    <a:pt x="362" y="248"/>
                  </a:lnTo>
                  <a:lnTo>
                    <a:pt x="380" y="242"/>
                  </a:lnTo>
                  <a:lnTo>
                    <a:pt x="392" y="236"/>
                  </a:lnTo>
                  <a:lnTo>
                    <a:pt x="396" y="232"/>
                  </a:lnTo>
                  <a:lnTo>
                    <a:pt x="396" y="230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6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14"/>
            <p:cNvSpPr>
              <a:spLocks/>
            </p:cNvSpPr>
            <p:nvPr/>
          </p:nvSpPr>
          <p:spPr bwMode="auto">
            <a:xfrm>
              <a:off x="2649974" y="4328617"/>
              <a:ext cx="982632" cy="156417"/>
            </a:xfrm>
            <a:custGeom>
              <a:avLst/>
              <a:gdLst>
                <a:gd name="T0" fmla="*/ 0 w 396"/>
                <a:gd name="T1" fmla="*/ 34 h 66"/>
                <a:gd name="T2" fmla="*/ 0 w 396"/>
                <a:gd name="T3" fmla="*/ 34 h 66"/>
                <a:gd name="T4" fmla="*/ 0 w 396"/>
                <a:gd name="T5" fmla="*/ 36 h 66"/>
                <a:gd name="T6" fmla="*/ 4 w 396"/>
                <a:gd name="T7" fmla="*/ 40 h 66"/>
                <a:gd name="T8" fmla="*/ 16 w 396"/>
                <a:gd name="T9" fmla="*/ 46 h 66"/>
                <a:gd name="T10" fmla="*/ 34 w 396"/>
                <a:gd name="T11" fmla="*/ 52 h 66"/>
                <a:gd name="T12" fmla="*/ 58 w 396"/>
                <a:gd name="T13" fmla="*/ 56 h 66"/>
                <a:gd name="T14" fmla="*/ 88 w 396"/>
                <a:gd name="T15" fmla="*/ 60 h 66"/>
                <a:gd name="T16" fmla="*/ 122 w 396"/>
                <a:gd name="T17" fmla="*/ 64 h 66"/>
                <a:gd name="T18" fmla="*/ 158 w 396"/>
                <a:gd name="T19" fmla="*/ 66 h 66"/>
                <a:gd name="T20" fmla="*/ 198 w 396"/>
                <a:gd name="T21" fmla="*/ 66 h 66"/>
                <a:gd name="T22" fmla="*/ 198 w 396"/>
                <a:gd name="T23" fmla="*/ 66 h 66"/>
                <a:gd name="T24" fmla="*/ 238 w 396"/>
                <a:gd name="T25" fmla="*/ 66 h 66"/>
                <a:gd name="T26" fmla="*/ 276 w 396"/>
                <a:gd name="T27" fmla="*/ 64 h 66"/>
                <a:gd name="T28" fmla="*/ 310 w 396"/>
                <a:gd name="T29" fmla="*/ 60 h 66"/>
                <a:gd name="T30" fmla="*/ 338 w 396"/>
                <a:gd name="T31" fmla="*/ 56 h 66"/>
                <a:gd name="T32" fmla="*/ 362 w 396"/>
                <a:gd name="T33" fmla="*/ 52 h 66"/>
                <a:gd name="T34" fmla="*/ 380 w 396"/>
                <a:gd name="T35" fmla="*/ 46 h 66"/>
                <a:gd name="T36" fmla="*/ 392 w 396"/>
                <a:gd name="T37" fmla="*/ 40 h 66"/>
                <a:gd name="T38" fmla="*/ 396 w 396"/>
                <a:gd name="T39" fmla="*/ 36 h 66"/>
                <a:gd name="T40" fmla="*/ 396 w 396"/>
                <a:gd name="T41" fmla="*/ 34 h 66"/>
                <a:gd name="T42" fmla="*/ 396 w 396"/>
                <a:gd name="T43" fmla="*/ 34 h 66"/>
                <a:gd name="T44" fmla="*/ 396 w 396"/>
                <a:gd name="T45" fmla="*/ 30 h 66"/>
                <a:gd name="T46" fmla="*/ 392 w 396"/>
                <a:gd name="T47" fmla="*/ 26 h 66"/>
                <a:gd name="T48" fmla="*/ 380 w 396"/>
                <a:gd name="T49" fmla="*/ 20 h 66"/>
                <a:gd name="T50" fmla="*/ 362 w 396"/>
                <a:gd name="T51" fmla="*/ 16 h 66"/>
                <a:gd name="T52" fmla="*/ 338 w 396"/>
                <a:gd name="T53" fmla="*/ 10 h 66"/>
                <a:gd name="T54" fmla="*/ 310 w 396"/>
                <a:gd name="T55" fmla="*/ 6 h 66"/>
                <a:gd name="T56" fmla="*/ 276 w 396"/>
                <a:gd name="T57" fmla="*/ 4 h 66"/>
                <a:gd name="T58" fmla="*/ 238 w 396"/>
                <a:gd name="T59" fmla="*/ 2 h 66"/>
                <a:gd name="T60" fmla="*/ 198 w 396"/>
                <a:gd name="T61" fmla="*/ 0 h 66"/>
                <a:gd name="T62" fmla="*/ 198 w 396"/>
                <a:gd name="T63" fmla="*/ 0 h 66"/>
                <a:gd name="T64" fmla="*/ 158 w 396"/>
                <a:gd name="T65" fmla="*/ 2 h 66"/>
                <a:gd name="T66" fmla="*/ 122 w 396"/>
                <a:gd name="T67" fmla="*/ 4 h 66"/>
                <a:gd name="T68" fmla="*/ 88 w 396"/>
                <a:gd name="T69" fmla="*/ 6 h 66"/>
                <a:gd name="T70" fmla="*/ 58 w 396"/>
                <a:gd name="T71" fmla="*/ 10 h 66"/>
                <a:gd name="T72" fmla="*/ 34 w 396"/>
                <a:gd name="T73" fmla="*/ 16 h 66"/>
                <a:gd name="T74" fmla="*/ 16 w 396"/>
                <a:gd name="T75" fmla="*/ 20 h 66"/>
                <a:gd name="T76" fmla="*/ 4 w 396"/>
                <a:gd name="T77" fmla="*/ 26 h 66"/>
                <a:gd name="T78" fmla="*/ 0 w 396"/>
                <a:gd name="T79" fmla="*/ 30 h 66"/>
                <a:gd name="T80" fmla="*/ 0 w 396"/>
                <a:gd name="T81" fmla="*/ 34 h 66"/>
                <a:gd name="T82" fmla="*/ 0 w 396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6" h="66">
                  <a:moveTo>
                    <a:pt x="0" y="34"/>
                  </a:move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16" y="46"/>
                  </a:lnTo>
                  <a:lnTo>
                    <a:pt x="34" y="52"/>
                  </a:lnTo>
                  <a:lnTo>
                    <a:pt x="58" y="56"/>
                  </a:lnTo>
                  <a:lnTo>
                    <a:pt x="88" y="60"/>
                  </a:lnTo>
                  <a:lnTo>
                    <a:pt x="122" y="64"/>
                  </a:lnTo>
                  <a:lnTo>
                    <a:pt x="158" y="66"/>
                  </a:lnTo>
                  <a:lnTo>
                    <a:pt x="198" y="66"/>
                  </a:lnTo>
                  <a:lnTo>
                    <a:pt x="198" y="66"/>
                  </a:lnTo>
                  <a:lnTo>
                    <a:pt x="238" y="66"/>
                  </a:lnTo>
                  <a:lnTo>
                    <a:pt x="276" y="64"/>
                  </a:lnTo>
                  <a:lnTo>
                    <a:pt x="310" y="60"/>
                  </a:lnTo>
                  <a:lnTo>
                    <a:pt x="338" y="56"/>
                  </a:lnTo>
                  <a:lnTo>
                    <a:pt x="362" y="52"/>
                  </a:lnTo>
                  <a:lnTo>
                    <a:pt x="380" y="46"/>
                  </a:lnTo>
                  <a:lnTo>
                    <a:pt x="392" y="40"/>
                  </a:lnTo>
                  <a:lnTo>
                    <a:pt x="396" y="36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6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6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15"/>
            <p:cNvSpPr>
              <a:spLocks/>
            </p:cNvSpPr>
            <p:nvPr/>
          </p:nvSpPr>
          <p:spPr bwMode="auto">
            <a:xfrm>
              <a:off x="2649974" y="4328617"/>
              <a:ext cx="982632" cy="620928"/>
            </a:xfrm>
            <a:custGeom>
              <a:avLst/>
              <a:gdLst>
                <a:gd name="T0" fmla="*/ 198 w 396"/>
                <a:gd name="T1" fmla="*/ 0 h 262"/>
                <a:gd name="T2" fmla="*/ 198 w 396"/>
                <a:gd name="T3" fmla="*/ 0 h 262"/>
                <a:gd name="T4" fmla="*/ 158 w 396"/>
                <a:gd name="T5" fmla="*/ 2 h 262"/>
                <a:gd name="T6" fmla="*/ 122 w 396"/>
                <a:gd name="T7" fmla="*/ 4 h 262"/>
                <a:gd name="T8" fmla="*/ 88 w 396"/>
                <a:gd name="T9" fmla="*/ 6 h 262"/>
                <a:gd name="T10" fmla="*/ 58 w 396"/>
                <a:gd name="T11" fmla="*/ 10 h 262"/>
                <a:gd name="T12" fmla="*/ 34 w 396"/>
                <a:gd name="T13" fmla="*/ 16 h 262"/>
                <a:gd name="T14" fmla="*/ 16 w 396"/>
                <a:gd name="T15" fmla="*/ 20 h 262"/>
                <a:gd name="T16" fmla="*/ 4 w 396"/>
                <a:gd name="T17" fmla="*/ 26 h 262"/>
                <a:gd name="T18" fmla="*/ 0 w 396"/>
                <a:gd name="T19" fmla="*/ 30 h 262"/>
                <a:gd name="T20" fmla="*/ 0 w 396"/>
                <a:gd name="T21" fmla="*/ 34 h 262"/>
                <a:gd name="T22" fmla="*/ 0 w 396"/>
                <a:gd name="T23" fmla="*/ 230 h 262"/>
                <a:gd name="T24" fmla="*/ 0 w 396"/>
                <a:gd name="T25" fmla="*/ 230 h 262"/>
                <a:gd name="T26" fmla="*/ 0 w 396"/>
                <a:gd name="T27" fmla="*/ 232 h 262"/>
                <a:gd name="T28" fmla="*/ 4 w 396"/>
                <a:gd name="T29" fmla="*/ 236 h 262"/>
                <a:gd name="T30" fmla="*/ 16 w 396"/>
                <a:gd name="T31" fmla="*/ 242 h 262"/>
                <a:gd name="T32" fmla="*/ 34 w 396"/>
                <a:gd name="T33" fmla="*/ 248 h 262"/>
                <a:gd name="T34" fmla="*/ 58 w 396"/>
                <a:gd name="T35" fmla="*/ 252 h 262"/>
                <a:gd name="T36" fmla="*/ 88 w 396"/>
                <a:gd name="T37" fmla="*/ 256 h 262"/>
                <a:gd name="T38" fmla="*/ 122 w 396"/>
                <a:gd name="T39" fmla="*/ 260 h 262"/>
                <a:gd name="T40" fmla="*/ 158 w 396"/>
                <a:gd name="T41" fmla="*/ 262 h 262"/>
                <a:gd name="T42" fmla="*/ 198 w 396"/>
                <a:gd name="T43" fmla="*/ 262 h 262"/>
                <a:gd name="T44" fmla="*/ 198 w 396"/>
                <a:gd name="T45" fmla="*/ 262 h 262"/>
                <a:gd name="T46" fmla="*/ 238 w 396"/>
                <a:gd name="T47" fmla="*/ 262 h 262"/>
                <a:gd name="T48" fmla="*/ 276 w 396"/>
                <a:gd name="T49" fmla="*/ 260 h 262"/>
                <a:gd name="T50" fmla="*/ 310 w 396"/>
                <a:gd name="T51" fmla="*/ 256 h 262"/>
                <a:gd name="T52" fmla="*/ 338 w 396"/>
                <a:gd name="T53" fmla="*/ 252 h 262"/>
                <a:gd name="T54" fmla="*/ 362 w 396"/>
                <a:gd name="T55" fmla="*/ 248 h 262"/>
                <a:gd name="T56" fmla="*/ 380 w 396"/>
                <a:gd name="T57" fmla="*/ 242 h 262"/>
                <a:gd name="T58" fmla="*/ 392 w 396"/>
                <a:gd name="T59" fmla="*/ 236 h 262"/>
                <a:gd name="T60" fmla="*/ 396 w 396"/>
                <a:gd name="T61" fmla="*/ 232 h 262"/>
                <a:gd name="T62" fmla="*/ 396 w 396"/>
                <a:gd name="T63" fmla="*/ 230 h 262"/>
                <a:gd name="T64" fmla="*/ 396 w 396"/>
                <a:gd name="T65" fmla="*/ 34 h 262"/>
                <a:gd name="T66" fmla="*/ 396 w 396"/>
                <a:gd name="T67" fmla="*/ 34 h 262"/>
                <a:gd name="T68" fmla="*/ 396 w 396"/>
                <a:gd name="T69" fmla="*/ 30 h 262"/>
                <a:gd name="T70" fmla="*/ 392 w 396"/>
                <a:gd name="T71" fmla="*/ 26 h 262"/>
                <a:gd name="T72" fmla="*/ 380 w 396"/>
                <a:gd name="T73" fmla="*/ 20 h 262"/>
                <a:gd name="T74" fmla="*/ 362 w 396"/>
                <a:gd name="T75" fmla="*/ 16 h 262"/>
                <a:gd name="T76" fmla="*/ 338 w 396"/>
                <a:gd name="T77" fmla="*/ 10 h 262"/>
                <a:gd name="T78" fmla="*/ 310 w 396"/>
                <a:gd name="T79" fmla="*/ 6 h 262"/>
                <a:gd name="T80" fmla="*/ 276 w 396"/>
                <a:gd name="T81" fmla="*/ 4 h 262"/>
                <a:gd name="T82" fmla="*/ 238 w 396"/>
                <a:gd name="T83" fmla="*/ 2 h 262"/>
                <a:gd name="T84" fmla="*/ 198 w 396"/>
                <a:gd name="T85" fmla="*/ 0 h 262"/>
                <a:gd name="T86" fmla="*/ 198 w 39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262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6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4" y="236"/>
                  </a:lnTo>
                  <a:lnTo>
                    <a:pt x="16" y="242"/>
                  </a:lnTo>
                  <a:lnTo>
                    <a:pt x="34" y="248"/>
                  </a:lnTo>
                  <a:lnTo>
                    <a:pt x="58" y="252"/>
                  </a:lnTo>
                  <a:lnTo>
                    <a:pt x="88" y="256"/>
                  </a:lnTo>
                  <a:lnTo>
                    <a:pt x="122" y="260"/>
                  </a:lnTo>
                  <a:lnTo>
                    <a:pt x="158" y="262"/>
                  </a:lnTo>
                  <a:lnTo>
                    <a:pt x="198" y="262"/>
                  </a:lnTo>
                  <a:lnTo>
                    <a:pt x="198" y="262"/>
                  </a:lnTo>
                  <a:lnTo>
                    <a:pt x="238" y="262"/>
                  </a:lnTo>
                  <a:lnTo>
                    <a:pt x="276" y="260"/>
                  </a:lnTo>
                  <a:lnTo>
                    <a:pt x="310" y="256"/>
                  </a:lnTo>
                  <a:lnTo>
                    <a:pt x="338" y="252"/>
                  </a:lnTo>
                  <a:lnTo>
                    <a:pt x="362" y="248"/>
                  </a:lnTo>
                  <a:lnTo>
                    <a:pt x="380" y="242"/>
                  </a:lnTo>
                  <a:lnTo>
                    <a:pt x="392" y="236"/>
                  </a:lnTo>
                  <a:lnTo>
                    <a:pt x="396" y="232"/>
                  </a:lnTo>
                  <a:lnTo>
                    <a:pt x="396" y="230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6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6"/>
            <p:cNvSpPr>
              <a:spLocks/>
            </p:cNvSpPr>
            <p:nvPr/>
          </p:nvSpPr>
          <p:spPr bwMode="auto">
            <a:xfrm>
              <a:off x="2649974" y="4409196"/>
              <a:ext cx="982632" cy="75839"/>
            </a:xfrm>
            <a:custGeom>
              <a:avLst/>
              <a:gdLst>
                <a:gd name="T0" fmla="*/ 0 w 396"/>
                <a:gd name="T1" fmla="*/ 0 h 32"/>
                <a:gd name="T2" fmla="*/ 0 w 396"/>
                <a:gd name="T3" fmla="*/ 0 h 32"/>
                <a:gd name="T4" fmla="*/ 0 w 396"/>
                <a:gd name="T5" fmla="*/ 2 h 32"/>
                <a:gd name="T6" fmla="*/ 4 w 396"/>
                <a:gd name="T7" fmla="*/ 6 h 32"/>
                <a:gd name="T8" fmla="*/ 16 w 396"/>
                <a:gd name="T9" fmla="*/ 12 h 32"/>
                <a:gd name="T10" fmla="*/ 34 w 396"/>
                <a:gd name="T11" fmla="*/ 18 h 32"/>
                <a:gd name="T12" fmla="*/ 58 w 396"/>
                <a:gd name="T13" fmla="*/ 22 h 32"/>
                <a:gd name="T14" fmla="*/ 88 w 396"/>
                <a:gd name="T15" fmla="*/ 26 h 32"/>
                <a:gd name="T16" fmla="*/ 122 w 396"/>
                <a:gd name="T17" fmla="*/ 30 h 32"/>
                <a:gd name="T18" fmla="*/ 158 w 396"/>
                <a:gd name="T19" fmla="*/ 32 h 32"/>
                <a:gd name="T20" fmla="*/ 198 w 396"/>
                <a:gd name="T21" fmla="*/ 32 h 32"/>
                <a:gd name="T22" fmla="*/ 198 w 396"/>
                <a:gd name="T23" fmla="*/ 32 h 32"/>
                <a:gd name="T24" fmla="*/ 238 w 396"/>
                <a:gd name="T25" fmla="*/ 32 h 32"/>
                <a:gd name="T26" fmla="*/ 276 w 396"/>
                <a:gd name="T27" fmla="*/ 30 h 32"/>
                <a:gd name="T28" fmla="*/ 310 w 396"/>
                <a:gd name="T29" fmla="*/ 26 h 32"/>
                <a:gd name="T30" fmla="*/ 338 w 396"/>
                <a:gd name="T31" fmla="*/ 22 h 32"/>
                <a:gd name="T32" fmla="*/ 362 w 396"/>
                <a:gd name="T33" fmla="*/ 18 h 32"/>
                <a:gd name="T34" fmla="*/ 380 w 396"/>
                <a:gd name="T35" fmla="*/ 12 h 32"/>
                <a:gd name="T36" fmla="*/ 392 w 396"/>
                <a:gd name="T37" fmla="*/ 6 h 32"/>
                <a:gd name="T38" fmla="*/ 396 w 396"/>
                <a:gd name="T39" fmla="*/ 2 h 32"/>
                <a:gd name="T40" fmla="*/ 396 w 396"/>
                <a:gd name="T4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6" h="3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" y="6"/>
                  </a:lnTo>
                  <a:lnTo>
                    <a:pt x="16" y="12"/>
                  </a:lnTo>
                  <a:lnTo>
                    <a:pt x="34" y="18"/>
                  </a:lnTo>
                  <a:lnTo>
                    <a:pt x="58" y="22"/>
                  </a:lnTo>
                  <a:lnTo>
                    <a:pt x="88" y="26"/>
                  </a:lnTo>
                  <a:lnTo>
                    <a:pt x="122" y="30"/>
                  </a:lnTo>
                  <a:lnTo>
                    <a:pt x="158" y="32"/>
                  </a:lnTo>
                  <a:lnTo>
                    <a:pt x="198" y="32"/>
                  </a:lnTo>
                  <a:lnTo>
                    <a:pt x="198" y="32"/>
                  </a:lnTo>
                  <a:lnTo>
                    <a:pt x="238" y="32"/>
                  </a:lnTo>
                  <a:lnTo>
                    <a:pt x="276" y="30"/>
                  </a:lnTo>
                  <a:lnTo>
                    <a:pt x="310" y="26"/>
                  </a:lnTo>
                  <a:lnTo>
                    <a:pt x="338" y="22"/>
                  </a:lnTo>
                  <a:lnTo>
                    <a:pt x="362" y="18"/>
                  </a:lnTo>
                  <a:lnTo>
                    <a:pt x="380" y="12"/>
                  </a:lnTo>
                  <a:lnTo>
                    <a:pt x="392" y="6"/>
                  </a:lnTo>
                  <a:lnTo>
                    <a:pt x="396" y="2"/>
                  </a:lnTo>
                  <a:lnTo>
                    <a:pt x="3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7"/>
            <p:cNvSpPr>
              <a:spLocks noChangeArrowheads="1"/>
            </p:cNvSpPr>
            <p:nvPr/>
          </p:nvSpPr>
          <p:spPr bwMode="auto">
            <a:xfrm>
              <a:off x="3578015" y="4077402"/>
              <a:ext cx="838711" cy="26543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18"/>
            <p:cNvSpPr>
              <a:spLocks noChangeArrowheads="1"/>
            </p:cNvSpPr>
            <p:nvPr/>
          </p:nvSpPr>
          <p:spPr bwMode="auto">
            <a:xfrm>
              <a:off x="3578015" y="4077402"/>
              <a:ext cx="838711" cy="26543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19"/>
            <p:cNvSpPr>
              <a:spLocks noEditPoints="1"/>
            </p:cNvSpPr>
            <p:nvPr/>
          </p:nvSpPr>
          <p:spPr bwMode="auto">
            <a:xfrm>
              <a:off x="3334838" y="4143761"/>
              <a:ext cx="243177" cy="298614"/>
            </a:xfrm>
            <a:custGeom>
              <a:avLst/>
              <a:gdLst>
                <a:gd name="T0" fmla="*/ 40 w 98"/>
                <a:gd name="T1" fmla="*/ 0 h 126"/>
                <a:gd name="T2" fmla="*/ 98 w 98"/>
                <a:gd name="T3" fmla="*/ 28 h 126"/>
                <a:gd name="T4" fmla="*/ 40 w 98"/>
                <a:gd name="T5" fmla="*/ 58 h 126"/>
                <a:gd name="T6" fmla="*/ 40 w 98"/>
                <a:gd name="T7" fmla="*/ 0 h 126"/>
                <a:gd name="T8" fmla="*/ 0 w 98"/>
                <a:gd name="T9" fmla="*/ 126 h 126"/>
                <a:gd name="T10" fmla="*/ 0 w 98"/>
                <a:gd name="T11" fmla="*/ 18 h 126"/>
                <a:gd name="T12" fmla="*/ 50 w 98"/>
                <a:gd name="T13" fmla="*/ 18 h 126"/>
                <a:gd name="T14" fmla="*/ 50 w 98"/>
                <a:gd name="T15" fmla="*/ 38 h 126"/>
                <a:gd name="T16" fmla="*/ 10 w 98"/>
                <a:gd name="T17" fmla="*/ 38 h 126"/>
                <a:gd name="T18" fmla="*/ 20 w 98"/>
                <a:gd name="T19" fmla="*/ 28 h 126"/>
                <a:gd name="T20" fmla="*/ 20 w 98"/>
                <a:gd name="T21" fmla="*/ 126 h 126"/>
                <a:gd name="T22" fmla="*/ 0 w 98"/>
                <a:gd name="T2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26">
                  <a:moveTo>
                    <a:pt x="40" y="0"/>
                  </a:moveTo>
                  <a:lnTo>
                    <a:pt x="98" y="28"/>
                  </a:lnTo>
                  <a:lnTo>
                    <a:pt x="40" y="58"/>
                  </a:lnTo>
                  <a:lnTo>
                    <a:pt x="40" y="0"/>
                  </a:lnTo>
                  <a:close/>
                  <a:moveTo>
                    <a:pt x="0" y="126"/>
                  </a:moveTo>
                  <a:lnTo>
                    <a:pt x="0" y="18"/>
                  </a:lnTo>
                  <a:lnTo>
                    <a:pt x="50" y="18"/>
                  </a:lnTo>
                  <a:lnTo>
                    <a:pt x="50" y="38"/>
                  </a:lnTo>
                  <a:lnTo>
                    <a:pt x="10" y="38"/>
                  </a:lnTo>
                  <a:lnTo>
                    <a:pt x="20" y="28"/>
                  </a:lnTo>
                  <a:lnTo>
                    <a:pt x="20" y="126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20"/>
            <p:cNvSpPr>
              <a:spLocks/>
            </p:cNvSpPr>
            <p:nvPr/>
          </p:nvSpPr>
          <p:spPr bwMode="auto">
            <a:xfrm>
              <a:off x="2649974" y="4584573"/>
              <a:ext cx="982632" cy="393412"/>
            </a:xfrm>
            <a:custGeom>
              <a:avLst/>
              <a:gdLst>
                <a:gd name="T0" fmla="*/ 198 w 396"/>
                <a:gd name="T1" fmla="*/ 0 h 166"/>
                <a:gd name="T2" fmla="*/ 198 w 396"/>
                <a:gd name="T3" fmla="*/ 0 h 166"/>
                <a:gd name="T4" fmla="*/ 158 w 396"/>
                <a:gd name="T5" fmla="*/ 2 h 166"/>
                <a:gd name="T6" fmla="*/ 122 w 396"/>
                <a:gd name="T7" fmla="*/ 4 h 166"/>
                <a:gd name="T8" fmla="*/ 88 w 396"/>
                <a:gd name="T9" fmla="*/ 6 h 166"/>
                <a:gd name="T10" fmla="*/ 58 w 396"/>
                <a:gd name="T11" fmla="*/ 10 h 166"/>
                <a:gd name="T12" fmla="*/ 34 w 396"/>
                <a:gd name="T13" fmla="*/ 14 h 166"/>
                <a:gd name="T14" fmla="*/ 16 w 396"/>
                <a:gd name="T15" fmla="*/ 20 h 166"/>
                <a:gd name="T16" fmla="*/ 4 w 396"/>
                <a:gd name="T17" fmla="*/ 26 h 166"/>
                <a:gd name="T18" fmla="*/ 0 w 396"/>
                <a:gd name="T19" fmla="*/ 30 h 166"/>
                <a:gd name="T20" fmla="*/ 0 w 396"/>
                <a:gd name="T21" fmla="*/ 34 h 166"/>
                <a:gd name="T22" fmla="*/ 0 w 396"/>
                <a:gd name="T23" fmla="*/ 132 h 166"/>
                <a:gd name="T24" fmla="*/ 0 w 396"/>
                <a:gd name="T25" fmla="*/ 132 h 166"/>
                <a:gd name="T26" fmla="*/ 0 w 396"/>
                <a:gd name="T27" fmla="*/ 136 h 166"/>
                <a:gd name="T28" fmla="*/ 4 w 396"/>
                <a:gd name="T29" fmla="*/ 140 h 166"/>
                <a:gd name="T30" fmla="*/ 16 w 396"/>
                <a:gd name="T31" fmla="*/ 146 h 166"/>
                <a:gd name="T32" fmla="*/ 34 w 396"/>
                <a:gd name="T33" fmla="*/ 150 h 166"/>
                <a:gd name="T34" fmla="*/ 58 w 396"/>
                <a:gd name="T35" fmla="*/ 156 h 166"/>
                <a:gd name="T36" fmla="*/ 88 w 396"/>
                <a:gd name="T37" fmla="*/ 160 h 166"/>
                <a:gd name="T38" fmla="*/ 122 w 396"/>
                <a:gd name="T39" fmla="*/ 162 h 166"/>
                <a:gd name="T40" fmla="*/ 158 w 396"/>
                <a:gd name="T41" fmla="*/ 164 h 166"/>
                <a:gd name="T42" fmla="*/ 198 w 396"/>
                <a:gd name="T43" fmla="*/ 166 h 166"/>
                <a:gd name="T44" fmla="*/ 198 w 396"/>
                <a:gd name="T45" fmla="*/ 166 h 166"/>
                <a:gd name="T46" fmla="*/ 238 w 396"/>
                <a:gd name="T47" fmla="*/ 164 h 166"/>
                <a:gd name="T48" fmla="*/ 276 w 396"/>
                <a:gd name="T49" fmla="*/ 162 h 166"/>
                <a:gd name="T50" fmla="*/ 310 w 396"/>
                <a:gd name="T51" fmla="*/ 160 h 166"/>
                <a:gd name="T52" fmla="*/ 338 w 396"/>
                <a:gd name="T53" fmla="*/ 156 h 166"/>
                <a:gd name="T54" fmla="*/ 362 w 396"/>
                <a:gd name="T55" fmla="*/ 150 h 166"/>
                <a:gd name="T56" fmla="*/ 380 w 396"/>
                <a:gd name="T57" fmla="*/ 146 h 166"/>
                <a:gd name="T58" fmla="*/ 392 w 396"/>
                <a:gd name="T59" fmla="*/ 140 h 166"/>
                <a:gd name="T60" fmla="*/ 396 w 396"/>
                <a:gd name="T61" fmla="*/ 136 h 166"/>
                <a:gd name="T62" fmla="*/ 396 w 396"/>
                <a:gd name="T63" fmla="*/ 132 h 166"/>
                <a:gd name="T64" fmla="*/ 396 w 396"/>
                <a:gd name="T65" fmla="*/ 34 h 166"/>
                <a:gd name="T66" fmla="*/ 396 w 396"/>
                <a:gd name="T67" fmla="*/ 34 h 166"/>
                <a:gd name="T68" fmla="*/ 396 w 396"/>
                <a:gd name="T69" fmla="*/ 30 h 166"/>
                <a:gd name="T70" fmla="*/ 392 w 396"/>
                <a:gd name="T71" fmla="*/ 26 h 166"/>
                <a:gd name="T72" fmla="*/ 380 w 396"/>
                <a:gd name="T73" fmla="*/ 20 h 166"/>
                <a:gd name="T74" fmla="*/ 362 w 396"/>
                <a:gd name="T75" fmla="*/ 14 h 166"/>
                <a:gd name="T76" fmla="*/ 338 w 396"/>
                <a:gd name="T77" fmla="*/ 10 h 166"/>
                <a:gd name="T78" fmla="*/ 310 w 396"/>
                <a:gd name="T79" fmla="*/ 6 h 166"/>
                <a:gd name="T80" fmla="*/ 276 w 396"/>
                <a:gd name="T81" fmla="*/ 4 h 166"/>
                <a:gd name="T82" fmla="*/ 238 w 396"/>
                <a:gd name="T83" fmla="*/ 2 h 166"/>
                <a:gd name="T84" fmla="*/ 198 w 396"/>
                <a:gd name="T85" fmla="*/ 0 h 166"/>
                <a:gd name="T86" fmla="*/ 198 w 396"/>
                <a:gd name="T8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166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4" y="140"/>
                  </a:lnTo>
                  <a:lnTo>
                    <a:pt x="16" y="146"/>
                  </a:lnTo>
                  <a:lnTo>
                    <a:pt x="34" y="150"/>
                  </a:lnTo>
                  <a:lnTo>
                    <a:pt x="58" y="156"/>
                  </a:lnTo>
                  <a:lnTo>
                    <a:pt x="88" y="160"/>
                  </a:lnTo>
                  <a:lnTo>
                    <a:pt x="122" y="162"/>
                  </a:lnTo>
                  <a:lnTo>
                    <a:pt x="158" y="164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238" y="164"/>
                  </a:lnTo>
                  <a:lnTo>
                    <a:pt x="276" y="162"/>
                  </a:lnTo>
                  <a:lnTo>
                    <a:pt x="310" y="160"/>
                  </a:lnTo>
                  <a:lnTo>
                    <a:pt x="338" y="156"/>
                  </a:lnTo>
                  <a:lnTo>
                    <a:pt x="362" y="150"/>
                  </a:lnTo>
                  <a:lnTo>
                    <a:pt x="380" y="146"/>
                  </a:lnTo>
                  <a:lnTo>
                    <a:pt x="392" y="140"/>
                  </a:lnTo>
                  <a:lnTo>
                    <a:pt x="396" y="136"/>
                  </a:lnTo>
                  <a:lnTo>
                    <a:pt x="396" y="132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21"/>
            <p:cNvSpPr>
              <a:spLocks/>
            </p:cNvSpPr>
            <p:nvPr/>
          </p:nvSpPr>
          <p:spPr bwMode="auto">
            <a:xfrm>
              <a:off x="2649974" y="4584573"/>
              <a:ext cx="982632" cy="156417"/>
            </a:xfrm>
            <a:custGeom>
              <a:avLst/>
              <a:gdLst>
                <a:gd name="T0" fmla="*/ 0 w 396"/>
                <a:gd name="T1" fmla="*/ 34 h 66"/>
                <a:gd name="T2" fmla="*/ 0 w 396"/>
                <a:gd name="T3" fmla="*/ 34 h 66"/>
                <a:gd name="T4" fmla="*/ 0 w 396"/>
                <a:gd name="T5" fmla="*/ 36 h 66"/>
                <a:gd name="T6" fmla="*/ 4 w 396"/>
                <a:gd name="T7" fmla="*/ 40 h 66"/>
                <a:gd name="T8" fmla="*/ 16 w 396"/>
                <a:gd name="T9" fmla="*/ 46 h 66"/>
                <a:gd name="T10" fmla="*/ 34 w 396"/>
                <a:gd name="T11" fmla="*/ 52 h 66"/>
                <a:gd name="T12" fmla="*/ 58 w 396"/>
                <a:gd name="T13" fmla="*/ 56 h 66"/>
                <a:gd name="T14" fmla="*/ 88 w 396"/>
                <a:gd name="T15" fmla="*/ 60 h 66"/>
                <a:gd name="T16" fmla="*/ 122 w 396"/>
                <a:gd name="T17" fmla="*/ 64 h 66"/>
                <a:gd name="T18" fmla="*/ 158 w 396"/>
                <a:gd name="T19" fmla="*/ 66 h 66"/>
                <a:gd name="T20" fmla="*/ 198 w 396"/>
                <a:gd name="T21" fmla="*/ 66 h 66"/>
                <a:gd name="T22" fmla="*/ 198 w 396"/>
                <a:gd name="T23" fmla="*/ 66 h 66"/>
                <a:gd name="T24" fmla="*/ 238 w 396"/>
                <a:gd name="T25" fmla="*/ 66 h 66"/>
                <a:gd name="T26" fmla="*/ 276 w 396"/>
                <a:gd name="T27" fmla="*/ 64 h 66"/>
                <a:gd name="T28" fmla="*/ 310 w 396"/>
                <a:gd name="T29" fmla="*/ 60 h 66"/>
                <a:gd name="T30" fmla="*/ 338 w 396"/>
                <a:gd name="T31" fmla="*/ 56 h 66"/>
                <a:gd name="T32" fmla="*/ 362 w 396"/>
                <a:gd name="T33" fmla="*/ 52 h 66"/>
                <a:gd name="T34" fmla="*/ 380 w 396"/>
                <a:gd name="T35" fmla="*/ 46 h 66"/>
                <a:gd name="T36" fmla="*/ 392 w 396"/>
                <a:gd name="T37" fmla="*/ 40 h 66"/>
                <a:gd name="T38" fmla="*/ 396 w 396"/>
                <a:gd name="T39" fmla="*/ 36 h 66"/>
                <a:gd name="T40" fmla="*/ 396 w 396"/>
                <a:gd name="T41" fmla="*/ 34 h 66"/>
                <a:gd name="T42" fmla="*/ 396 w 396"/>
                <a:gd name="T43" fmla="*/ 34 h 66"/>
                <a:gd name="T44" fmla="*/ 396 w 396"/>
                <a:gd name="T45" fmla="*/ 30 h 66"/>
                <a:gd name="T46" fmla="*/ 392 w 396"/>
                <a:gd name="T47" fmla="*/ 26 h 66"/>
                <a:gd name="T48" fmla="*/ 380 w 396"/>
                <a:gd name="T49" fmla="*/ 20 h 66"/>
                <a:gd name="T50" fmla="*/ 362 w 396"/>
                <a:gd name="T51" fmla="*/ 14 h 66"/>
                <a:gd name="T52" fmla="*/ 338 w 396"/>
                <a:gd name="T53" fmla="*/ 10 h 66"/>
                <a:gd name="T54" fmla="*/ 310 w 396"/>
                <a:gd name="T55" fmla="*/ 6 h 66"/>
                <a:gd name="T56" fmla="*/ 276 w 396"/>
                <a:gd name="T57" fmla="*/ 4 h 66"/>
                <a:gd name="T58" fmla="*/ 238 w 396"/>
                <a:gd name="T59" fmla="*/ 2 h 66"/>
                <a:gd name="T60" fmla="*/ 198 w 396"/>
                <a:gd name="T61" fmla="*/ 0 h 66"/>
                <a:gd name="T62" fmla="*/ 198 w 396"/>
                <a:gd name="T63" fmla="*/ 0 h 66"/>
                <a:gd name="T64" fmla="*/ 158 w 396"/>
                <a:gd name="T65" fmla="*/ 2 h 66"/>
                <a:gd name="T66" fmla="*/ 122 w 396"/>
                <a:gd name="T67" fmla="*/ 4 h 66"/>
                <a:gd name="T68" fmla="*/ 88 w 396"/>
                <a:gd name="T69" fmla="*/ 6 h 66"/>
                <a:gd name="T70" fmla="*/ 58 w 396"/>
                <a:gd name="T71" fmla="*/ 10 h 66"/>
                <a:gd name="T72" fmla="*/ 34 w 396"/>
                <a:gd name="T73" fmla="*/ 14 h 66"/>
                <a:gd name="T74" fmla="*/ 16 w 396"/>
                <a:gd name="T75" fmla="*/ 20 h 66"/>
                <a:gd name="T76" fmla="*/ 4 w 396"/>
                <a:gd name="T77" fmla="*/ 26 h 66"/>
                <a:gd name="T78" fmla="*/ 0 w 396"/>
                <a:gd name="T79" fmla="*/ 30 h 66"/>
                <a:gd name="T80" fmla="*/ 0 w 396"/>
                <a:gd name="T81" fmla="*/ 34 h 66"/>
                <a:gd name="T82" fmla="*/ 0 w 396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6" h="66">
                  <a:moveTo>
                    <a:pt x="0" y="34"/>
                  </a:moveTo>
                  <a:lnTo>
                    <a:pt x="0" y="34"/>
                  </a:lnTo>
                  <a:lnTo>
                    <a:pt x="0" y="36"/>
                  </a:lnTo>
                  <a:lnTo>
                    <a:pt x="4" y="40"/>
                  </a:lnTo>
                  <a:lnTo>
                    <a:pt x="16" y="46"/>
                  </a:lnTo>
                  <a:lnTo>
                    <a:pt x="34" y="52"/>
                  </a:lnTo>
                  <a:lnTo>
                    <a:pt x="58" y="56"/>
                  </a:lnTo>
                  <a:lnTo>
                    <a:pt x="88" y="60"/>
                  </a:lnTo>
                  <a:lnTo>
                    <a:pt x="122" y="64"/>
                  </a:lnTo>
                  <a:lnTo>
                    <a:pt x="158" y="66"/>
                  </a:lnTo>
                  <a:lnTo>
                    <a:pt x="198" y="66"/>
                  </a:lnTo>
                  <a:lnTo>
                    <a:pt x="198" y="66"/>
                  </a:lnTo>
                  <a:lnTo>
                    <a:pt x="238" y="66"/>
                  </a:lnTo>
                  <a:lnTo>
                    <a:pt x="276" y="64"/>
                  </a:lnTo>
                  <a:lnTo>
                    <a:pt x="310" y="60"/>
                  </a:lnTo>
                  <a:lnTo>
                    <a:pt x="338" y="56"/>
                  </a:lnTo>
                  <a:lnTo>
                    <a:pt x="362" y="52"/>
                  </a:lnTo>
                  <a:lnTo>
                    <a:pt x="380" y="46"/>
                  </a:lnTo>
                  <a:lnTo>
                    <a:pt x="392" y="40"/>
                  </a:lnTo>
                  <a:lnTo>
                    <a:pt x="396" y="36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22"/>
            <p:cNvSpPr>
              <a:spLocks/>
            </p:cNvSpPr>
            <p:nvPr/>
          </p:nvSpPr>
          <p:spPr bwMode="auto">
            <a:xfrm>
              <a:off x="2649974" y="4584573"/>
              <a:ext cx="982632" cy="393412"/>
            </a:xfrm>
            <a:custGeom>
              <a:avLst/>
              <a:gdLst>
                <a:gd name="T0" fmla="*/ 198 w 396"/>
                <a:gd name="T1" fmla="*/ 0 h 166"/>
                <a:gd name="T2" fmla="*/ 198 w 396"/>
                <a:gd name="T3" fmla="*/ 0 h 166"/>
                <a:gd name="T4" fmla="*/ 158 w 396"/>
                <a:gd name="T5" fmla="*/ 2 h 166"/>
                <a:gd name="T6" fmla="*/ 122 w 396"/>
                <a:gd name="T7" fmla="*/ 4 h 166"/>
                <a:gd name="T8" fmla="*/ 88 w 396"/>
                <a:gd name="T9" fmla="*/ 6 h 166"/>
                <a:gd name="T10" fmla="*/ 58 w 396"/>
                <a:gd name="T11" fmla="*/ 10 h 166"/>
                <a:gd name="T12" fmla="*/ 34 w 396"/>
                <a:gd name="T13" fmla="*/ 14 h 166"/>
                <a:gd name="T14" fmla="*/ 16 w 396"/>
                <a:gd name="T15" fmla="*/ 20 h 166"/>
                <a:gd name="T16" fmla="*/ 4 w 396"/>
                <a:gd name="T17" fmla="*/ 26 h 166"/>
                <a:gd name="T18" fmla="*/ 0 w 396"/>
                <a:gd name="T19" fmla="*/ 30 h 166"/>
                <a:gd name="T20" fmla="*/ 0 w 396"/>
                <a:gd name="T21" fmla="*/ 34 h 166"/>
                <a:gd name="T22" fmla="*/ 0 w 396"/>
                <a:gd name="T23" fmla="*/ 132 h 166"/>
                <a:gd name="T24" fmla="*/ 0 w 396"/>
                <a:gd name="T25" fmla="*/ 132 h 166"/>
                <a:gd name="T26" fmla="*/ 0 w 396"/>
                <a:gd name="T27" fmla="*/ 136 h 166"/>
                <a:gd name="T28" fmla="*/ 4 w 396"/>
                <a:gd name="T29" fmla="*/ 140 h 166"/>
                <a:gd name="T30" fmla="*/ 16 w 396"/>
                <a:gd name="T31" fmla="*/ 146 h 166"/>
                <a:gd name="T32" fmla="*/ 34 w 396"/>
                <a:gd name="T33" fmla="*/ 150 h 166"/>
                <a:gd name="T34" fmla="*/ 58 w 396"/>
                <a:gd name="T35" fmla="*/ 156 h 166"/>
                <a:gd name="T36" fmla="*/ 88 w 396"/>
                <a:gd name="T37" fmla="*/ 160 h 166"/>
                <a:gd name="T38" fmla="*/ 122 w 396"/>
                <a:gd name="T39" fmla="*/ 162 h 166"/>
                <a:gd name="T40" fmla="*/ 158 w 396"/>
                <a:gd name="T41" fmla="*/ 164 h 166"/>
                <a:gd name="T42" fmla="*/ 198 w 396"/>
                <a:gd name="T43" fmla="*/ 166 h 166"/>
                <a:gd name="T44" fmla="*/ 198 w 396"/>
                <a:gd name="T45" fmla="*/ 166 h 166"/>
                <a:gd name="T46" fmla="*/ 238 w 396"/>
                <a:gd name="T47" fmla="*/ 164 h 166"/>
                <a:gd name="T48" fmla="*/ 276 w 396"/>
                <a:gd name="T49" fmla="*/ 162 h 166"/>
                <a:gd name="T50" fmla="*/ 310 w 396"/>
                <a:gd name="T51" fmla="*/ 160 h 166"/>
                <a:gd name="T52" fmla="*/ 338 w 396"/>
                <a:gd name="T53" fmla="*/ 156 h 166"/>
                <a:gd name="T54" fmla="*/ 362 w 396"/>
                <a:gd name="T55" fmla="*/ 150 h 166"/>
                <a:gd name="T56" fmla="*/ 380 w 396"/>
                <a:gd name="T57" fmla="*/ 146 h 166"/>
                <a:gd name="T58" fmla="*/ 392 w 396"/>
                <a:gd name="T59" fmla="*/ 140 h 166"/>
                <a:gd name="T60" fmla="*/ 396 w 396"/>
                <a:gd name="T61" fmla="*/ 136 h 166"/>
                <a:gd name="T62" fmla="*/ 396 w 396"/>
                <a:gd name="T63" fmla="*/ 132 h 166"/>
                <a:gd name="T64" fmla="*/ 396 w 396"/>
                <a:gd name="T65" fmla="*/ 34 h 166"/>
                <a:gd name="T66" fmla="*/ 396 w 396"/>
                <a:gd name="T67" fmla="*/ 34 h 166"/>
                <a:gd name="T68" fmla="*/ 396 w 396"/>
                <a:gd name="T69" fmla="*/ 30 h 166"/>
                <a:gd name="T70" fmla="*/ 392 w 396"/>
                <a:gd name="T71" fmla="*/ 26 h 166"/>
                <a:gd name="T72" fmla="*/ 380 w 396"/>
                <a:gd name="T73" fmla="*/ 20 h 166"/>
                <a:gd name="T74" fmla="*/ 362 w 396"/>
                <a:gd name="T75" fmla="*/ 14 h 166"/>
                <a:gd name="T76" fmla="*/ 338 w 396"/>
                <a:gd name="T77" fmla="*/ 10 h 166"/>
                <a:gd name="T78" fmla="*/ 310 w 396"/>
                <a:gd name="T79" fmla="*/ 6 h 166"/>
                <a:gd name="T80" fmla="*/ 276 w 396"/>
                <a:gd name="T81" fmla="*/ 4 h 166"/>
                <a:gd name="T82" fmla="*/ 238 w 396"/>
                <a:gd name="T83" fmla="*/ 2 h 166"/>
                <a:gd name="T84" fmla="*/ 198 w 396"/>
                <a:gd name="T85" fmla="*/ 0 h 166"/>
                <a:gd name="T86" fmla="*/ 198 w 396"/>
                <a:gd name="T8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166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2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36"/>
                  </a:lnTo>
                  <a:lnTo>
                    <a:pt x="4" y="140"/>
                  </a:lnTo>
                  <a:lnTo>
                    <a:pt x="16" y="146"/>
                  </a:lnTo>
                  <a:lnTo>
                    <a:pt x="34" y="150"/>
                  </a:lnTo>
                  <a:lnTo>
                    <a:pt x="58" y="156"/>
                  </a:lnTo>
                  <a:lnTo>
                    <a:pt x="88" y="160"/>
                  </a:lnTo>
                  <a:lnTo>
                    <a:pt x="122" y="162"/>
                  </a:lnTo>
                  <a:lnTo>
                    <a:pt x="158" y="164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238" y="164"/>
                  </a:lnTo>
                  <a:lnTo>
                    <a:pt x="276" y="162"/>
                  </a:lnTo>
                  <a:lnTo>
                    <a:pt x="310" y="160"/>
                  </a:lnTo>
                  <a:lnTo>
                    <a:pt x="338" y="156"/>
                  </a:lnTo>
                  <a:lnTo>
                    <a:pt x="362" y="150"/>
                  </a:lnTo>
                  <a:lnTo>
                    <a:pt x="380" y="146"/>
                  </a:lnTo>
                  <a:lnTo>
                    <a:pt x="392" y="140"/>
                  </a:lnTo>
                  <a:lnTo>
                    <a:pt x="396" y="136"/>
                  </a:lnTo>
                  <a:lnTo>
                    <a:pt x="396" y="132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6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10" y="6"/>
                  </a:lnTo>
                  <a:lnTo>
                    <a:pt x="276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23"/>
            <p:cNvSpPr>
              <a:spLocks/>
            </p:cNvSpPr>
            <p:nvPr/>
          </p:nvSpPr>
          <p:spPr bwMode="auto">
            <a:xfrm>
              <a:off x="2649974" y="4665151"/>
              <a:ext cx="982632" cy="75839"/>
            </a:xfrm>
            <a:custGeom>
              <a:avLst/>
              <a:gdLst>
                <a:gd name="T0" fmla="*/ 0 w 396"/>
                <a:gd name="T1" fmla="*/ 0 h 32"/>
                <a:gd name="T2" fmla="*/ 0 w 396"/>
                <a:gd name="T3" fmla="*/ 0 h 32"/>
                <a:gd name="T4" fmla="*/ 0 w 396"/>
                <a:gd name="T5" fmla="*/ 2 h 32"/>
                <a:gd name="T6" fmla="*/ 4 w 396"/>
                <a:gd name="T7" fmla="*/ 6 h 32"/>
                <a:gd name="T8" fmla="*/ 16 w 396"/>
                <a:gd name="T9" fmla="*/ 12 h 32"/>
                <a:gd name="T10" fmla="*/ 34 w 396"/>
                <a:gd name="T11" fmla="*/ 18 h 32"/>
                <a:gd name="T12" fmla="*/ 58 w 396"/>
                <a:gd name="T13" fmla="*/ 22 h 32"/>
                <a:gd name="T14" fmla="*/ 88 w 396"/>
                <a:gd name="T15" fmla="*/ 26 h 32"/>
                <a:gd name="T16" fmla="*/ 122 w 396"/>
                <a:gd name="T17" fmla="*/ 30 h 32"/>
                <a:gd name="T18" fmla="*/ 158 w 396"/>
                <a:gd name="T19" fmla="*/ 32 h 32"/>
                <a:gd name="T20" fmla="*/ 198 w 396"/>
                <a:gd name="T21" fmla="*/ 32 h 32"/>
                <a:gd name="T22" fmla="*/ 198 w 396"/>
                <a:gd name="T23" fmla="*/ 32 h 32"/>
                <a:gd name="T24" fmla="*/ 238 w 396"/>
                <a:gd name="T25" fmla="*/ 32 h 32"/>
                <a:gd name="T26" fmla="*/ 276 w 396"/>
                <a:gd name="T27" fmla="*/ 30 h 32"/>
                <a:gd name="T28" fmla="*/ 310 w 396"/>
                <a:gd name="T29" fmla="*/ 26 h 32"/>
                <a:gd name="T30" fmla="*/ 338 w 396"/>
                <a:gd name="T31" fmla="*/ 22 h 32"/>
                <a:gd name="T32" fmla="*/ 362 w 396"/>
                <a:gd name="T33" fmla="*/ 18 h 32"/>
                <a:gd name="T34" fmla="*/ 380 w 396"/>
                <a:gd name="T35" fmla="*/ 12 h 32"/>
                <a:gd name="T36" fmla="*/ 392 w 396"/>
                <a:gd name="T37" fmla="*/ 6 h 32"/>
                <a:gd name="T38" fmla="*/ 396 w 396"/>
                <a:gd name="T39" fmla="*/ 2 h 32"/>
                <a:gd name="T40" fmla="*/ 396 w 396"/>
                <a:gd name="T4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6" h="32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" y="6"/>
                  </a:lnTo>
                  <a:lnTo>
                    <a:pt x="16" y="12"/>
                  </a:lnTo>
                  <a:lnTo>
                    <a:pt x="34" y="18"/>
                  </a:lnTo>
                  <a:lnTo>
                    <a:pt x="58" y="22"/>
                  </a:lnTo>
                  <a:lnTo>
                    <a:pt x="88" y="26"/>
                  </a:lnTo>
                  <a:lnTo>
                    <a:pt x="122" y="30"/>
                  </a:lnTo>
                  <a:lnTo>
                    <a:pt x="158" y="32"/>
                  </a:lnTo>
                  <a:lnTo>
                    <a:pt x="198" y="32"/>
                  </a:lnTo>
                  <a:lnTo>
                    <a:pt x="198" y="32"/>
                  </a:lnTo>
                  <a:lnTo>
                    <a:pt x="238" y="32"/>
                  </a:lnTo>
                  <a:lnTo>
                    <a:pt x="276" y="30"/>
                  </a:lnTo>
                  <a:lnTo>
                    <a:pt x="310" y="26"/>
                  </a:lnTo>
                  <a:lnTo>
                    <a:pt x="338" y="22"/>
                  </a:lnTo>
                  <a:lnTo>
                    <a:pt x="362" y="18"/>
                  </a:lnTo>
                  <a:lnTo>
                    <a:pt x="380" y="12"/>
                  </a:lnTo>
                  <a:lnTo>
                    <a:pt x="392" y="6"/>
                  </a:lnTo>
                  <a:lnTo>
                    <a:pt x="396" y="2"/>
                  </a:lnTo>
                  <a:lnTo>
                    <a:pt x="3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24"/>
            <p:cNvSpPr>
              <a:spLocks/>
            </p:cNvSpPr>
            <p:nvPr/>
          </p:nvSpPr>
          <p:spPr bwMode="auto">
            <a:xfrm>
              <a:off x="4947744" y="3091501"/>
              <a:ext cx="982632" cy="620928"/>
            </a:xfrm>
            <a:custGeom>
              <a:avLst/>
              <a:gdLst>
                <a:gd name="T0" fmla="*/ 198 w 396"/>
                <a:gd name="T1" fmla="*/ 0 h 262"/>
                <a:gd name="T2" fmla="*/ 198 w 396"/>
                <a:gd name="T3" fmla="*/ 0 h 262"/>
                <a:gd name="T4" fmla="*/ 158 w 396"/>
                <a:gd name="T5" fmla="*/ 2 h 262"/>
                <a:gd name="T6" fmla="*/ 120 w 396"/>
                <a:gd name="T7" fmla="*/ 4 h 262"/>
                <a:gd name="T8" fmla="*/ 88 w 396"/>
                <a:gd name="T9" fmla="*/ 6 h 262"/>
                <a:gd name="T10" fmla="*/ 58 w 396"/>
                <a:gd name="T11" fmla="*/ 10 h 262"/>
                <a:gd name="T12" fmla="*/ 34 w 396"/>
                <a:gd name="T13" fmla="*/ 14 h 262"/>
                <a:gd name="T14" fmla="*/ 16 w 396"/>
                <a:gd name="T15" fmla="*/ 20 h 262"/>
                <a:gd name="T16" fmla="*/ 4 w 396"/>
                <a:gd name="T17" fmla="*/ 26 h 262"/>
                <a:gd name="T18" fmla="*/ 2 w 396"/>
                <a:gd name="T19" fmla="*/ 30 h 262"/>
                <a:gd name="T20" fmla="*/ 0 w 396"/>
                <a:gd name="T21" fmla="*/ 34 h 262"/>
                <a:gd name="T22" fmla="*/ 0 w 396"/>
                <a:gd name="T23" fmla="*/ 228 h 262"/>
                <a:gd name="T24" fmla="*/ 0 w 396"/>
                <a:gd name="T25" fmla="*/ 228 h 262"/>
                <a:gd name="T26" fmla="*/ 2 w 396"/>
                <a:gd name="T27" fmla="*/ 232 h 262"/>
                <a:gd name="T28" fmla="*/ 4 w 396"/>
                <a:gd name="T29" fmla="*/ 236 h 262"/>
                <a:gd name="T30" fmla="*/ 16 w 396"/>
                <a:gd name="T31" fmla="*/ 242 h 262"/>
                <a:gd name="T32" fmla="*/ 34 w 396"/>
                <a:gd name="T33" fmla="*/ 248 h 262"/>
                <a:gd name="T34" fmla="*/ 58 w 396"/>
                <a:gd name="T35" fmla="*/ 252 h 262"/>
                <a:gd name="T36" fmla="*/ 88 w 396"/>
                <a:gd name="T37" fmla="*/ 256 h 262"/>
                <a:gd name="T38" fmla="*/ 120 w 396"/>
                <a:gd name="T39" fmla="*/ 260 h 262"/>
                <a:gd name="T40" fmla="*/ 158 w 396"/>
                <a:gd name="T41" fmla="*/ 260 h 262"/>
                <a:gd name="T42" fmla="*/ 198 w 396"/>
                <a:gd name="T43" fmla="*/ 262 h 262"/>
                <a:gd name="T44" fmla="*/ 198 w 396"/>
                <a:gd name="T45" fmla="*/ 262 h 262"/>
                <a:gd name="T46" fmla="*/ 238 w 396"/>
                <a:gd name="T47" fmla="*/ 260 h 262"/>
                <a:gd name="T48" fmla="*/ 274 w 396"/>
                <a:gd name="T49" fmla="*/ 260 h 262"/>
                <a:gd name="T50" fmla="*/ 308 w 396"/>
                <a:gd name="T51" fmla="*/ 256 h 262"/>
                <a:gd name="T52" fmla="*/ 338 w 396"/>
                <a:gd name="T53" fmla="*/ 252 h 262"/>
                <a:gd name="T54" fmla="*/ 362 w 396"/>
                <a:gd name="T55" fmla="*/ 248 h 262"/>
                <a:gd name="T56" fmla="*/ 380 w 396"/>
                <a:gd name="T57" fmla="*/ 242 h 262"/>
                <a:gd name="T58" fmla="*/ 392 w 396"/>
                <a:gd name="T59" fmla="*/ 236 h 262"/>
                <a:gd name="T60" fmla="*/ 394 w 396"/>
                <a:gd name="T61" fmla="*/ 232 h 262"/>
                <a:gd name="T62" fmla="*/ 396 w 396"/>
                <a:gd name="T63" fmla="*/ 228 h 262"/>
                <a:gd name="T64" fmla="*/ 396 w 396"/>
                <a:gd name="T65" fmla="*/ 34 h 262"/>
                <a:gd name="T66" fmla="*/ 396 w 396"/>
                <a:gd name="T67" fmla="*/ 34 h 262"/>
                <a:gd name="T68" fmla="*/ 394 w 396"/>
                <a:gd name="T69" fmla="*/ 30 h 262"/>
                <a:gd name="T70" fmla="*/ 392 w 396"/>
                <a:gd name="T71" fmla="*/ 26 h 262"/>
                <a:gd name="T72" fmla="*/ 380 w 396"/>
                <a:gd name="T73" fmla="*/ 20 h 262"/>
                <a:gd name="T74" fmla="*/ 362 w 396"/>
                <a:gd name="T75" fmla="*/ 14 h 262"/>
                <a:gd name="T76" fmla="*/ 338 w 396"/>
                <a:gd name="T77" fmla="*/ 10 h 262"/>
                <a:gd name="T78" fmla="*/ 308 w 396"/>
                <a:gd name="T79" fmla="*/ 6 h 262"/>
                <a:gd name="T80" fmla="*/ 274 w 396"/>
                <a:gd name="T81" fmla="*/ 4 h 262"/>
                <a:gd name="T82" fmla="*/ 238 w 396"/>
                <a:gd name="T83" fmla="*/ 2 h 262"/>
                <a:gd name="T84" fmla="*/ 198 w 396"/>
                <a:gd name="T85" fmla="*/ 0 h 262"/>
                <a:gd name="T86" fmla="*/ 198 w 39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262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0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2"/>
                  </a:lnTo>
                  <a:lnTo>
                    <a:pt x="4" y="236"/>
                  </a:lnTo>
                  <a:lnTo>
                    <a:pt x="16" y="242"/>
                  </a:lnTo>
                  <a:lnTo>
                    <a:pt x="34" y="248"/>
                  </a:lnTo>
                  <a:lnTo>
                    <a:pt x="58" y="252"/>
                  </a:lnTo>
                  <a:lnTo>
                    <a:pt x="88" y="256"/>
                  </a:lnTo>
                  <a:lnTo>
                    <a:pt x="120" y="260"/>
                  </a:lnTo>
                  <a:lnTo>
                    <a:pt x="158" y="260"/>
                  </a:lnTo>
                  <a:lnTo>
                    <a:pt x="198" y="262"/>
                  </a:lnTo>
                  <a:lnTo>
                    <a:pt x="198" y="262"/>
                  </a:lnTo>
                  <a:lnTo>
                    <a:pt x="238" y="260"/>
                  </a:lnTo>
                  <a:lnTo>
                    <a:pt x="274" y="260"/>
                  </a:lnTo>
                  <a:lnTo>
                    <a:pt x="308" y="256"/>
                  </a:lnTo>
                  <a:lnTo>
                    <a:pt x="338" y="252"/>
                  </a:lnTo>
                  <a:lnTo>
                    <a:pt x="362" y="248"/>
                  </a:lnTo>
                  <a:lnTo>
                    <a:pt x="380" y="242"/>
                  </a:lnTo>
                  <a:lnTo>
                    <a:pt x="392" y="236"/>
                  </a:lnTo>
                  <a:lnTo>
                    <a:pt x="394" y="232"/>
                  </a:lnTo>
                  <a:lnTo>
                    <a:pt x="396" y="228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25"/>
            <p:cNvSpPr>
              <a:spLocks/>
            </p:cNvSpPr>
            <p:nvPr/>
          </p:nvSpPr>
          <p:spPr bwMode="auto">
            <a:xfrm>
              <a:off x="4947744" y="3091501"/>
              <a:ext cx="982632" cy="156417"/>
            </a:xfrm>
            <a:custGeom>
              <a:avLst/>
              <a:gdLst>
                <a:gd name="T0" fmla="*/ 0 w 396"/>
                <a:gd name="T1" fmla="*/ 34 h 66"/>
                <a:gd name="T2" fmla="*/ 0 w 396"/>
                <a:gd name="T3" fmla="*/ 34 h 66"/>
                <a:gd name="T4" fmla="*/ 2 w 396"/>
                <a:gd name="T5" fmla="*/ 36 h 66"/>
                <a:gd name="T6" fmla="*/ 4 w 396"/>
                <a:gd name="T7" fmla="*/ 40 h 66"/>
                <a:gd name="T8" fmla="*/ 16 w 396"/>
                <a:gd name="T9" fmla="*/ 46 h 66"/>
                <a:gd name="T10" fmla="*/ 34 w 396"/>
                <a:gd name="T11" fmla="*/ 52 h 66"/>
                <a:gd name="T12" fmla="*/ 58 w 396"/>
                <a:gd name="T13" fmla="*/ 56 h 66"/>
                <a:gd name="T14" fmla="*/ 88 w 396"/>
                <a:gd name="T15" fmla="*/ 60 h 66"/>
                <a:gd name="T16" fmla="*/ 120 w 396"/>
                <a:gd name="T17" fmla="*/ 64 h 66"/>
                <a:gd name="T18" fmla="*/ 158 w 396"/>
                <a:gd name="T19" fmla="*/ 66 h 66"/>
                <a:gd name="T20" fmla="*/ 198 w 396"/>
                <a:gd name="T21" fmla="*/ 66 h 66"/>
                <a:gd name="T22" fmla="*/ 198 w 396"/>
                <a:gd name="T23" fmla="*/ 66 h 66"/>
                <a:gd name="T24" fmla="*/ 238 w 396"/>
                <a:gd name="T25" fmla="*/ 66 h 66"/>
                <a:gd name="T26" fmla="*/ 274 w 396"/>
                <a:gd name="T27" fmla="*/ 64 h 66"/>
                <a:gd name="T28" fmla="*/ 308 w 396"/>
                <a:gd name="T29" fmla="*/ 60 h 66"/>
                <a:gd name="T30" fmla="*/ 338 w 396"/>
                <a:gd name="T31" fmla="*/ 56 h 66"/>
                <a:gd name="T32" fmla="*/ 362 w 396"/>
                <a:gd name="T33" fmla="*/ 52 h 66"/>
                <a:gd name="T34" fmla="*/ 380 w 396"/>
                <a:gd name="T35" fmla="*/ 46 h 66"/>
                <a:gd name="T36" fmla="*/ 392 w 396"/>
                <a:gd name="T37" fmla="*/ 40 h 66"/>
                <a:gd name="T38" fmla="*/ 394 w 396"/>
                <a:gd name="T39" fmla="*/ 36 h 66"/>
                <a:gd name="T40" fmla="*/ 396 w 396"/>
                <a:gd name="T41" fmla="*/ 34 h 66"/>
                <a:gd name="T42" fmla="*/ 396 w 396"/>
                <a:gd name="T43" fmla="*/ 34 h 66"/>
                <a:gd name="T44" fmla="*/ 394 w 396"/>
                <a:gd name="T45" fmla="*/ 30 h 66"/>
                <a:gd name="T46" fmla="*/ 392 w 396"/>
                <a:gd name="T47" fmla="*/ 26 h 66"/>
                <a:gd name="T48" fmla="*/ 380 w 396"/>
                <a:gd name="T49" fmla="*/ 20 h 66"/>
                <a:gd name="T50" fmla="*/ 362 w 396"/>
                <a:gd name="T51" fmla="*/ 14 h 66"/>
                <a:gd name="T52" fmla="*/ 338 w 396"/>
                <a:gd name="T53" fmla="*/ 10 h 66"/>
                <a:gd name="T54" fmla="*/ 308 w 396"/>
                <a:gd name="T55" fmla="*/ 6 h 66"/>
                <a:gd name="T56" fmla="*/ 274 w 396"/>
                <a:gd name="T57" fmla="*/ 4 h 66"/>
                <a:gd name="T58" fmla="*/ 238 w 396"/>
                <a:gd name="T59" fmla="*/ 2 h 66"/>
                <a:gd name="T60" fmla="*/ 198 w 396"/>
                <a:gd name="T61" fmla="*/ 0 h 66"/>
                <a:gd name="T62" fmla="*/ 198 w 396"/>
                <a:gd name="T63" fmla="*/ 0 h 66"/>
                <a:gd name="T64" fmla="*/ 158 w 396"/>
                <a:gd name="T65" fmla="*/ 2 h 66"/>
                <a:gd name="T66" fmla="*/ 120 w 396"/>
                <a:gd name="T67" fmla="*/ 4 h 66"/>
                <a:gd name="T68" fmla="*/ 88 w 396"/>
                <a:gd name="T69" fmla="*/ 6 h 66"/>
                <a:gd name="T70" fmla="*/ 58 w 396"/>
                <a:gd name="T71" fmla="*/ 10 h 66"/>
                <a:gd name="T72" fmla="*/ 34 w 396"/>
                <a:gd name="T73" fmla="*/ 14 h 66"/>
                <a:gd name="T74" fmla="*/ 16 w 396"/>
                <a:gd name="T75" fmla="*/ 20 h 66"/>
                <a:gd name="T76" fmla="*/ 4 w 396"/>
                <a:gd name="T77" fmla="*/ 26 h 66"/>
                <a:gd name="T78" fmla="*/ 2 w 396"/>
                <a:gd name="T79" fmla="*/ 30 h 66"/>
                <a:gd name="T80" fmla="*/ 0 w 396"/>
                <a:gd name="T81" fmla="*/ 34 h 66"/>
                <a:gd name="T82" fmla="*/ 0 w 396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6" h="66">
                  <a:moveTo>
                    <a:pt x="0" y="34"/>
                  </a:moveTo>
                  <a:lnTo>
                    <a:pt x="0" y="34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16" y="46"/>
                  </a:lnTo>
                  <a:lnTo>
                    <a:pt x="34" y="52"/>
                  </a:lnTo>
                  <a:lnTo>
                    <a:pt x="58" y="56"/>
                  </a:lnTo>
                  <a:lnTo>
                    <a:pt x="88" y="60"/>
                  </a:lnTo>
                  <a:lnTo>
                    <a:pt x="120" y="64"/>
                  </a:lnTo>
                  <a:lnTo>
                    <a:pt x="158" y="66"/>
                  </a:lnTo>
                  <a:lnTo>
                    <a:pt x="198" y="66"/>
                  </a:lnTo>
                  <a:lnTo>
                    <a:pt x="198" y="66"/>
                  </a:lnTo>
                  <a:lnTo>
                    <a:pt x="238" y="66"/>
                  </a:lnTo>
                  <a:lnTo>
                    <a:pt x="274" y="64"/>
                  </a:lnTo>
                  <a:lnTo>
                    <a:pt x="308" y="60"/>
                  </a:lnTo>
                  <a:lnTo>
                    <a:pt x="338" y="56"/>
                  </a:lnTo>
                  <a:lnTo>
                    <a:pt x="362" y="52"/>
                  </a:lnTo>
                  <a:lnTo>
                    <a:pt x="380" y="46"/>
                  </a:lnTo>
                  <a:lnTo>
                    <a:pt x="392" y="40"/>
                  </a:lnTo>
                  <a:lnTo>
                    <a:pt x="394" y="36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58" y="2"/>
                  </a:lnTo>
                  <a:lnTo>
                    <a:pt x="120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26"/>
            <p:cNvSpPr>
              <a:spLocks/>
            </p:cNvSpPr>
            <p:nvPr/>
          </p:nvSpPr>
          <p:spPr bwMode="auto">
            <a:xfrm>
              <a:off x="4947744" y="3091501"/>
              <a:ext cx="982632" cy="620928"/>
            </a:xfrm>
            <a:custGeom>
              <a:avLst/>
              <a:gdLst>
                <a:gd name="T0" fmla="*/ 198 w 396"/>
                <a:gd name="T1" fmla="*/ 0 h 262"/>
                <a:gd name="T2" fmla="*/ 198 w 396"/>
                <a:gd name="T3" fmla="*/ 0 h 262"/>
                <a:gd name="T4" fmla="*/ 158 w 396"/>
                <a:gd name="T5" fmla="*/ 2 h 262"/>
                <a:gd name="T6" fmla="*/ 120 w 396"/>
                <a:gd name="T7" fmla="*/ 4 h 262"/>
                <a:gd name="T8" fmla="*/ 88 w 396"/>
                <a:gd name="T9" fmla="*/ 6 h 262"/>
                <a:gd name="T10" fmla="*/ 58 w 396"/>
                <a:gd name="T11" fmla="*/ 10 h 262"/>
                <a:gd name="T12" fmla="*/ 34 w 396"/>
                <a:gd name="T13" fmla="*/ 14 h 262"/>
                <a:gd name="T14" fmla="*/ 16 w 396"/>
                <a:gd name="T15" fmla="*/ 20 h 262"/>
                <a:gd name="T16" fmla="*/ 4 w 396"/>
                <a:gd name="T17" fmla="*/ 26 h 262"/>
                <a:gd name="T18" fmla="*/ 2 w 396"/>
                <a:gd name="T19" fmla="*/ 30 h 262"/>
                <a:gd name="T20" fmla="*/ 0 w 396"/>
                <a:gd name="T21" fmla="*/ 34 h 262"/>
                <a:gd name="T22" fmla="*/ 0 w 396"/>
                <a:gd name="T23" fmla="*/ 228 h 262"/>
                <a:gd name="T24" fmla="*/ 0 w 396"/>
                <a:gd name="T25" fmla="*/ 228 h 262"/>
                <a:gd name="T26" fmla="*/ 2 w 396"/>
                <a:gd name="T27" fmla="*/ 232 h 262"/>
                <a:gd name="T28" fmla="*/ 4 w 396"/>
                <a:gd name="T29" fmla="*/ 236 h 262"/>
                <a:gd name="T30" fmla="*/ 16 w 396"/>
                <a:gd name="T31" fmla="*/ 242 h 262"/>
                <a:gd name="T32" fmla="*/ 34 w 396"/>
                <a:gd name="T33" fmla="*/ 248 h 262"/>
                <a:gd name="T34" fmla="*/ 58 w 396"/>
                <a:gd name="T35" fmla="*/ 252 h 262"/>
                <a:gd name="T36" fmla="*/ 88 w 396"/>
                <a:gd name="T37" fmla="*/ 256 h 262"/>
                <a:gd name="T38" fmla="*/ 120 w 396"/>
                <a:gd name="T39" fmla="*/ 260 h 262"/>
                <a:gd name="T40" fmla="*/ 158 w 396"/>
                <a:gd name="T41" fmla="*/ 260 h 262"/>
                <a:gd name="T42" fmla="*/ 198 w 396"/>
                <a:gd name="T43" fmla="*/ 262 h 262"/>
                <a:gd name="T44" fmla="*/ 198 w 396"/>
                <a:gd name="T45" fmla="*/ 262 h 262"/>
                <a:gd name="T46" fmla="*/ 238 w 396"/>
                <a:gd name="T47" fmla="*/ 260 h 262"/>
                <a:gd name="T48" fmla="*/ 274 w 396"/>
                <a:gd name="T49" fmla="*/ 260 h 262"/>
                <a:gd name="T50" fmla="*/ 308 w 396"/>
                <a:gd name="T51" fmla="*/ 256 h 262"/>
                <a:gd name="T52" fmla="*/ 338 w 396"/>
                <a:gd name="T53" fmla="*/ 252 h 262"/>
                <a:gd name="T54" fmla="*/ 362 w 396"/>
                <a:gd name="T55" fmla="*/ 248 h 262"/>
                <a:gd name="T56" fmla="*/ 380 w 396"/>
                <a:gd name="T57" fmla="*/ 242 h 262"/>
                <a:gd name="T58" fmla="*/ 392 w 396"/>
                <a:gd name="T59" fmla="*/ 236 h 262"/>
                <a:gd name="T60" fmla="*/ 394 w 396"/>
                <a:gd name="T61" fmla="*/ 232 h 262"/>
                <a:gd name="T62" fmla="*/ 396 w 396"/>
                <a:gd name="T63" fmla="*/ 228 h 262"/>
                <a:gd name="T64" fmla="*/ 396 w 396"/>
                <a:gd name="T65" fmla="*/ 34 h 262"/>
                <a:gd name="T66" fmla="*/ 396 w 396"/>
                <a:gd name="T67" fmla="*/ 34 h 262"/>
                <a:gd name="T68" fmla="*/ 394 w 396"/>
                <a:gd name="T69" fmla="*/ 30 h 262"/>
                <a:gd name="T70" fmla="*/ 392 w 396"/>
                <a:gd name="T71" fmla="*/ 26 h 262"/>
                <a:gd name="T72" fmla="*/ 380 w 396"/>
                <a:gd name="T73" fmla="*/ 20 h 262"/>
                <a:gd name="T74" fmla="*/ 362 w 396"/>
                <a:gd name="T75" fmla="*/ 14 h 262"/>
                <a:gd name="T76" fmla="*/ 338 w 396"/>
                <a:gd name="T77" fmla="*/ 10 h 262"/>
                <a:gd name="T78" fmla="*/ 308 w 396"/>
                <a:gd name="T79" fmla="*/ 6 h 262"/>
                <a:gd name="T80" fmla="*/ 274 w 396"/>
                <a:gd name="T81" fmla="*/ 4 h 262"/>
                <a:gd name="T82" fmla="*/ 238 w 396"/>
                <a:gd name="T83" fmla="*/ 2 h 262"/>
                <a:gd name="T84" fmla="*/ 198 w 396"/>
                <a:gd name="T85" fmla="*/ 0 h 262"/>
                <a:gd name="T86" fmla="*/ 198 w 39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262">
                  <a:moveTo>
                    <a:pt x="198" y="0"/>
                  </a:moveTo>
                  <a:lnTo>
                    <a:pt x="198" y="0"/>
                  </a:lnTo>
                  <a:lnTo>
                    <a:pt x="158" y="2"/>
                  </a:lnTo>
                  <a:lnTo>
                    <a:pt x="120" y="4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2"/>
                  </a:lnTo>
                  <a:lnTo>
                    <a:pt x="4" y="236"/>
                  </a:lnTo>
                  <a:lnTo>
                    <a:pt x="16" y="242"/>
                  </a:lnTo>
                  <a:lnTo>
                    <a:pt x="34" y="248"/>
                  </a:lnTo>
                  <a:lnTo>
                    <a:pt x="58" y="252"/>
                  </a:lnTo>
                  <a:lnTo>
                    <a:pt x="88" y="256"/>
                  </a:lnTo>
                  <a:lnTo>
                    <a:pt x="120" y="260"/>
                  </a:lnTo>
                  <a:lnTo>
                    <a:pt x="158" y="260"/>
                  </a:lnTo>
                  <a:lnTo>
                    <a:pt x="198" y="262"/>
                  </a:lnTo>
                  <a:lnTo>
                    <a:pt x="198" y="262"/>
                  </a:lnTo>
                  <a:lnTo>
                    <a:pt x="238" y="260"/>
                  </a:lnTo>
                  <a:lnTo>
                    <a:pt x="274" y="260"/>
                  </a:lnTo>
                  <a:lnTo>
                    <a:pt x="308" y="256"/>
                  </a:lnTo>
                  <a:lnTo>
                    <a:pt x="338" y="252"/>
                  </a:lnTo>
                  <a:lnTo>
                    <a:pt x="362" y="248"/>
                  </a:lnTo>
                  <a:lnTo>
                    <a:pt x="380" y="242"/>
                  </a:lnTo>
                  <a:lnTo>
                    <a:pt x="392" y="236"/>
                  </a:lnTo>
                  <a:lnTo>
                    <a:pt x="394" y="232"/>
                  </a:lnTo>
                  <a:lnTo>
                    <a:pt x="396" y="228"/>
                  </a:lnTo>
                  <a:lnTo>
                    <a:pt x="396" y="34"/>
                  </a:lnTo>
                  <a:lnTo>
                    <a:pt x="396" y="34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4"/>
                  </a:lnTo>
                  <a:lnTo>
                    <a:pt x="238" y="2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27"/>
            <p:cNvSpPr>
              <a:spLocks/>
            </p:cNvSpPr>
            <p:nvPr/>
          </p:nvSpPr>
          <p:spPr bwMode="auto">
            <a:xfrm>
              <a:off x="4947744" y="3172080"/>
              <a:ext cx="982632" cy="75839"/>
            </a:xfrm>
            <a:custGeom>
              <a:avLst/>
              <a:gdLst>
                <a:gd name="T0" fmla="*/ 0 w 396"/>
                <a:gd name="T1" fmla="*/ 0 h 32"/>
                <a:gd name="T2" fmla="*/ 0 w 396"/>
                <a:gd name="T3" fmla="*/ 0 h 32"/>
                <a:gd name="T4" fmla="*/ 2 w 396"/>
                <a:gd name="T5" fmla="*/ 2 h 32"/>
                <a:gd name="T6" fmla="*/ 4 w 396"/>
                <a:gd name="T7" fmla="*/ 6 h 32"/>
                <a:gd name="T8" fmla="*/ 16 w 396"/>
                <a:gd name="T9" fmla="*/ 12 h 32"/>
                <a:gd name="T10" fmla="*/ 34 w 396"/>
                <a:gd name="T11" fmla="*/ 18 h 32"/>
                <a:gd name="T12" fmla="*/ 58 w 396"/>
                <a:gd name="T13" fmla="*/ 22 h 32"/>
                <a:gd name="T14" fmla="*/ 88 w 396"/>
                <a:gd name="T15" fmla="*/ 26 h 32"/>
                <a:gd name="T16" fmla="*/ 120 w 396"/>
                <a:gd name="T17" fmla="*/ 30 h 32"/>
                <a:gd name="T18" fmla="*/ 158 w 396"/>
                <a:gd name="T19" fmla="*/ 32 h 32"/>
                <a:gd name="T20" fmla="*/ 198 w 396"/>
                <a:gd name="T21" fmla="*/ 32 h 32"/>
                <a:gd name="T22" fmla="*/ 198 w 396"/>
                <a:gd name="T23" fmla="*/ 32 h 32"/>
                <a:gd name="T24" fmla="*/ 238 w 396"/>
                <a:gd name="T25" fmla="*/ 32 h 32"/>
                <a:gd name="T26" fmla="*/ 274 w 396"/>
                <a:gd name="T27" fmla="*/ 30 h 32"/>
                <a:gd name="T28" fmla="*/ 308 w 396"/>
                <a:gd name="T29" fmla="*/ 26 h 32"/>
                <a:gd name="T30" fmla="*/ 338 w 396"/>
                <a:gd name="T31" fmla="*/ 22 h 32"/>
                <a:gd name="T32" fmla="*/ 362 w 396"/>
                <a:gd name="T33" fmla="*/ 18 h 32"/>
                <a:gd name="T34" fmla="*/ 380 w 396"/>
                <a:gd name="T35" fmla="*/ 12 h 32"/>
                <a:gd name="T36" fmla="*/ 392 w 396"/>
                <a:gd name="T37" fmla="*/ 6 h 32"/>
                <a:gd name="T38" fmla="*/ 394 w 396"/>
                <a:gd name="T39" fmla="*/ 2 h 32"/>
                <a:gd name="T40" fmla="*/ 396 w 396"/>
                <a:gd name="T41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6" h="32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" y="6"/>
                  </a:lnTo>
                  <a:lnTo>
                    <a:pt x="16" y="12"/>
                  </a:lnTo>
                  <a:lnTo>
                    <a:pt x="34" y="18"/>
                  </a:lnTo>
                  <a:lnTo>
                    <a:pt x="58" y="22"/>
                  </a:lnTo>
                  <a:lnTo>
                    <a:pt x="88" y="26"/>
                  </a:lnTo>
                  <a:lnTo>
                    <a:pt x="120" y="30"/>
                  </a:lnTo>
                  <a:lnTo>
                    <a:pt x="158" y="32"/>
                  </a:lnTo>
                  <a:lnTo>
                    <a:pt x="198" y="32"/>
                  </a:lnTo>
                  <a:lnTo>
                    <a:pt x="198" y="32"/>
                  </a:lnTo>
                  <a:lnTo>
                    <a:pt x="238" y="32"/>
                  </a:lnTo>
                  <a:lnTo>
                    <a:pt x="274" y="30"/>
                  </a:lnTo>
                  <a:lnTo>
                    <a:pt x="308" y="26"/>
                  </a:lnTo>
                  <a:lnTo>
                    <a:pt x="338" y="22"/>
                  </a:lnTo>
                  <a:lnTo>
                    <a:pt x="362" y="18"/>
                  </a:lnTo>
                  <a:lnTo>
                    <a:pt x="380" y="12"/>
                  </a:lnTo>
                  <a:lnTo>
                    <a:pt x="392" y="6"/>
                  </a:lnTo>
                  <a:lnTo>
                    <a:pt x="394" y="2"/>
                  </a:lnTo>
                  <a:lnTo>
                    <a:pt x="3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8"/>
            <p:cNvSpPr>
              <a:spLocks noChangeArrowheads="1"/>
            </p:cNvSpPr>
            <p:nvPr/>
          </p:nvSpPr>
          <p:spPr bwMode="auto">
            <a:xfrm>
              <a:off x="5846009" y="2987224"/>
              <a:ext cx="823823" cy="2701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29"/>
            <p:cNvSpPr>
              <a:spLocks noChangeArrowheads="1"/>
            </p:cNvSpPr>
            <p:nvPr/>
          </p:nvSpPr>
          <p:spPr bwMode="auto">
            <a:xfrm>
              <a:off x="5846009" y="2987224"/>
              <a:ext cx="823823" cy="2701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30"/>
            <p:cNvSpPr>
              <a:spLocks noEditPoints="1"/>
            </p:cNvSpPr>
            <p:nvPr/>
          </p:nvSpPr>
          <p:spPr bwMode="auto">
            <a:xfrm>
              <a:off x="5602832" y="3058322"/>
              <a:ext cx="243177" cy="298614"/>
            </a:xfrm>
            <a:custGeom>
              <a:avLst/>
              <a:gdLst>
                <a:gd name="T0" fmla="*/ 40 w 98"/>
                <a:gd name="T1" fmla="*/ 0 h 126"/>
                <a:gd name="T2" fmla="*/ 98 w 98"/>
                <a:gd name="T3" fmla="*/ 28 h 126"/>
                <a:gd name="T4" fmla="*/ 40 w 98"/>
                <a:gd name="T5" fmla="*/ 56 h 126"/>
                <a:gd name="T6" fmla="*/ 40 w 98"/>
                <a:gd name="T7" fmla="*/ 0 h 126"/>
                <a:gd name="T8" fmla="*/ 0 w 98"/>
                <a:gd name="T9" fmla="*/ 126 h 126"/>
                <a:gd name="T10" fmla="*/ 0 w 98"/>
                <a:gd name="T11" fmla="*/ 18 h 126"/>
                <a:gd name="T12" fmla="*/ 50 w 98"/>
                <a:gd name="T13" fmla="*/ 18 h 126"/>
                <a:gd name="T14" fmla="*/ 50 w 98"/>
                <a:gd name="T15" fmla="*/ 38 h 126"/>
                <a:gd name="T16" fmla="*/ 10 w 98"/>
                <a:gd name="T17" fmla="*/ 38 h 126"/>
                <a:gd name="T18" fmla="*/ 20 w 98"/>
                <a:gd name="T19" fmla="*/ 28 h 126"/>
                <a:gd name="T20" fmla="*/ 20 w 98"/>
                <a:gd name="T21" fmla="*/ 126 h 126"/>
                <a:gd name="T22" fmla="*/ 0 w 98"/>
                <a:gd name="T23" fmla="*/ 126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8" h="126">
                  <a:moveTo>
                    <a:pt x="40" y="0"/>
                  </a:moveTo>
                  <a:lnTo>
                    <a:pt x="98" y="28"/>
                  </a:lnTo>
                  <a:lnTo>
                    <a:pt x="40" y="56"/>
                  </a:lnTo>
                  <a:lnTo>
                    <a:pt x="40" y="0"/>
                  </a:lnTo>
                  <a:close/>
                  <a:moveTo>
                    <a:pt x="0" y="126"/>
                  </a:moveTo>
                  <a:lnTo>
                    <a:pt x="0" y="18"/>
                  </a:lnTo>
                  <a:lnTo>
                    <a:pt x="50" y="18"/>
                  </a:lnTo>
                  <a:lnTo>
                    <a:pt x="50" y="38"/>
                  </a:lnTo>
                  <a:lnTo>
                    <a:pt x="10" y="38"/>
                  </a:lnTo>
                  <a:lnTo>
                    <a:pt x="20" y="28"/>
                  </a:lnTo>
                  <a:lnTo>
                    <a:pt x="20" y="126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31"/>
            <p:cNvSpPr>
              <a:spLocks/>
            </p:cNvSpPr>
            <p:nvPr/>
          </p:nvSpPr>
          <p:spPr bwMode="auto">
            <a:xfrm>
              <a:off x="4947744" y="3347457"/>
              <a:ext cx="982632" cy="393412"/>
            </a:xfrm>
            <a:custGeom>
              <a:avLst/>
              <a:gdLst>
                <a:gd name="T0" fmla="*/ 198 w 396"/>
                <a:gd name="T1" fmla="*/ 0 h 166"/>
                <a:gd name="T2" fmla="*/ 198 w 396"/>
                <a:gd name="T3" fmla="*/ 0 h 166"/>
                <a:gd name="T4" fmla="*/ 158 w 396"/>
                <a:gd name="T5" fmla="*/ 0 h 166"/>
                <a:gd name="T6" fmla="*/ 120 w 396"/>
                <a:gd name="T7" fmla="*/ 2 h 166"/>
                <a:gd name="T8" fmla="*/ 88 w 396"/>
                <a:gd name="T9" fmla="*/ 6 h 166"/>
                <a:gd name="T10" fmla="*/ 58 w 396"/>
                <a:gd name="T11" fmla="*/ 10 h 166"/>
                <a:gd name="T12" fmla="*/ 34 w 396"/>
                <a:gd name="T13" fmla="*/ 14 h 166"/>
                <a:gd name="T14" fmla="*/ 16 w 396"/>
                <a:gd name="T15" fmla="*/ 20 h 166"/>
                <a:gd name="T16" fmla="*/ 4 w 396"/>
                <a:gd name="T17" fmla="*/ 26 h 166"/>
                <a:gd name="T18" fmla="*/ 2 w 396"/>
                <a:gd name="T19" fmla="*/ 30 h 166"/>
                <a:gd name="T20" fmla="*/ 0 w 396"/>
                <a:gd name="T21" fmla="*/ 32 h 166"/>
                <a:gd name="T22" fmla="*/ 0 w 396"/>
                <a:gd name="T23" fmla="*/ 132 h 166"/>
                <a:gd name="T24" fmla="*/ 0 w 396"/>
                <a:gd name="T25" fmla="*/ 132 h 166"/>
                <a:gd name="T26" fmla="*/ 2 w 396"/>
                <a:gd name="T27" fmla="*/ 136 h 166"/>
                <a:gd name="T28" fmla="*/ 4 w 396"/>
                <a:gd name="T29" fmla="*/ 138 h 166"/>
                <a:gd name="T30" fmla="*/ 16 w 396"/>
                <a:gd name="T31" fmla="*/ 146 h 166"/>
                <a:gd name="T32" fmla="*/ 34 w 396"/>
                <a:gd name="T33" fmla="*/ 150 h 166"/>
                <a:gd name="T34" fmla="*/ 58 w 396"/>
                <a:gd name="T35" fmla="*/ 156 h 166"/>
                <a:gd name="T36" fmla="*/ 88 w 396"/>
                <a:gd name="T37" fmla="*/ 160 h 166"/>
                <a:gd name="T38" fmla="*/ 120 w 396"/>
                <a:gd name="T39" fmla="*/ 162 h 166"/>
                <a:gd name="T40" fmla="*/ 158 w 396"/>
                <a:gd name="T41" fmla="*/ 164 h 166"/>
                <a:gd name="T42" fmla="*/ 198 w 396"/>
                <a:gd name="T43" fmla="*/ 166 h 166"/>
                <a:gd name="T44" fmla="*/ 198 w 396"/>
                <a:gd name="T45" fmla="*/ 166 h 166"/>
                <a:gd name="T46" fmla="*/ 238 w 396"/>
                <a:gd name="T47" fmla="*/ 164 h 166"/>
                <a:gd name="T48" fmla="*/ 274 w 396"/>
                <a:gd name="T49" fmla="*/ 162 h 166"/>
                <a:gd name="T50" fmla="*/ 308 w 396"/>
                <a:gd name="T51" fmla="*/ 160 h 166"/>
                <a:gd name="T52" fmla="*/ 338 w 396"/>
                <a:gd name="T53" fmla="*/ 156 h 166"/>
                <a:gd name="T54" fmla="*/ 362 w 396"/>
                <a:gd name="T55" fmla="*/ 150 h 166"/>
                <a:gd name="T56" fmla="*/ 380 w 396"/>
                <a:gd name="T57" fmla="*/ 146 h 166"/>
                <a:gd name="T58" fmla="*/ 392 w 396"/>
                <a:gd name="T59" fmla="*/ 138 h 166"/>
                <a:gd name="T60" fmla="*/ 394 w 396"/>
                <a:gd name="T61" fmla="*/ 136 h 166"/>
                <a:gd name="T62" fmla="*/ 396 w 396"/>
                <a:gd name="T63" fmla="*/ 132 h 166"/>
                <a:gd name="T64" fmla="*/ 396 w 396"/>
                <a:gd name="T65" fmla="*/ 32 h 166"/>
                <a:gd name="T66" fmla="*/ 396 w 396"/>
                <a:gd name="T67" fmla="*/ 32 h 166"/>
                <a:gd name="T68" fmla="*/ 394 w 396"/>
                <a:gd name="T69" fmla="*/ 30 h 166"/>
                <a:gd name="T70" fmla="*/ 392 w 396"/>
                <a:gd name="T71" fmla="*/ 26 h 166"/>
                <a:gd name="T72" fmla="*/ 380 w 396"/>
                <a:gd name="T73" fmla="*/ 20 h 166"/>
                <a:gd name="T74" fmla="*/ 362 w 396"/>
                <a:gd name="T75" fmla="*/ 14 h 166"/>
                <a:gd name="T76" fmla="*/ 338 w 396"/>
                <a:gd name="T77" fmla="*/ 10 h 166"/>
                <a:gd name="T78" fmla="*/ 308 w 396"/>
                <a:gd name="T79" fmla="*/ 6 h 166"/>
                <a:gd name="T80" fmla="*/ 274 w 396"/>
                <a:gd name="T81" fmla="*/ 2 h 166"/>
                <a:gd name="T82" fmla="*/ 238 w 396"/>
                <a:gd name="T83" fmla="*/ 0 h 166"/>
                <a:gd name="T84" fmla="*/ 198 w 396"/>
                <a:gd name="T85" fmla="*/ 0 h 166"/>
                <a:gd name="T86" fmla="*/ 198 w 396"/>
                <a:gd name="T8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166">
                  <a:moveTo>
                    <a:pt x="198" y="0"/>
                  </a:moveTo>
                  <a:lnTo>
                    <a:pt x="198" y="0"/>
                  </a:lnTo>
                  <a:lnTo>
                    <a:pt x="158" y="0"/>
                  </a:lnTo>
                  <a:lnTo>
                    <a:pt x="120" y="2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6"/>
                  </a:lnTo>
                  <a:lnTo>
                    <a:pt x="4" y="138"/>
                  </a:lnTo>
                  <a:lnTo>
                    <a:pt x="16" y="146"/>
                  </a:lnTo>
                  <a:lnTo>
                    <a:pt x="34" y="150"/>
                  </a:lnTo>
                  <a:lnTo>
                    <a:pt x="58" y="156"/>
                  </a:lnTo>
                  <a:lnTo>
                    <a:pt x="88" y="160"/>
                  </a:lnTo>
                  <a:lnTo>
                    <a:pt x="120" y="162"/>
                  </a:lnTo>
                  <a:lnTo>
                    <a:pt x="158" y="164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238" y="164"/>
                  </a:lnTo>
                  <a:lnTo>
                    <a:pt x="274" y="162"/>
                  </a:lnTo>
                  <a:lnTo>
                    <a:pt x="308" y="160"/>
                  </a:lnTo>
                  <a:lnTo>
                    <a:pt x="338" y="156"/>
                  </a:lnTo>
                  <a:lnTo>
                    <a:pt x="362" y="150"/>
                  </a:lnTo>
                  <a:lnTo>
                    <a:pt x="380" y="146"/>
                  </a:lnTo>
                  <a:lnTo>
                    <a:pt x="392" y="138"/>
                  </a:lnTo>
                  <a:lnTo>
                    <a:pt x="394" y="136"/>
                  </a:lnTo>
                  <a:lnTo>
                    <a:pt x="396" y="132"/>
                  </a:lnTo>
                  <a:lnTo>
                    <a:pt x="396" y="32"/>
                  </a:lnTo>
                  <a:lnTo>
                    <a:pt x="396" y="32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2"/>
                  </a:lnTo>
                  <a:lnTo>
                    <a:pt x="238" y="0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32"/>
            <p:cNvSpPr>
              <a:spLocks/>
            </p:cNvSpPr>
            <p:nvPr/>
          </p:nvSpPr>
          <p:spPr bwMode="auto">
            <a:xfrm>
              <a:off x="4947744" y="3347457"/>
              <a:ext cx="982632" cy="156417"/>
            </a:xfrm>
            <a:custGeom>
              <a:avLst/>
              <a:gdLst>
                <a:gd name="T0" fmla="*/ 0 w 396"/>
                <a:gd name="T1" fmla="*/ 32 h 66"/>
                <a:gd name="T2" fmla="*/ 0 w 396"/>
                <a:gd name="T3" fmla="*/ 32 h 66"/>
                <a:gd name="T4" fmla="*/ 2 w 396"/>
                <a:gd name="T5" fmla="*/ 36 h 66"/>
                <a:gd name="T6" fmla="*/ 4 w 396"/>
                <a:gd name="T7" fmla="*/ 40 h 66"/>
                <a:gd name="T8" fmla="*/ 16 w 396"/>
                <a:gd name="T9" fmla="*/ 46 h 66"/>
                <a:gd name="T10" fmla="*/ 34 w 396"/>
                <a:gd name="T11" fmla="*/ 52 h 66"/>
                <a:gd name="T12" fmla="*/ 58 w 396"/>
                <a:gd name="T13" fmla="*/ 56 h 66"/>
                <a:gd name="T14" fmla="*/ 88 w 396"/>
                <a:gd name="T15" fmla="*/ 60 h 66"/>
                <a:gd name="T16" fmla="*/ 120 w 396"/>
                <a:gd name="T17" fmla="*/ 62 h 66"/>
                <a:gd name="T18" fmla="*/ 158 w 396"/>
                <a:gd name="T19" fmla="*/ 64 h 66"/>
                <a:gd name="T20" fmla="*/ 198 w 396"/>
                <a:gd name="T21" fmla="*/ 66 h 66"/>
                <a:gd name="T22" fmla="*/ 198 w 396"/>
                <a:gd name="T23" fmla="*/ 66 h 66"/>
                <a:gd name="T24" fmla="*/ 238 w 396"/>
                <a:gd name="T25" fmla="*/ 64 h 66"/>
                <a:gd name="T26" fmla="*/ 274 w 396"/>
                <a:gd name="T27" fmla="*/ 62 h 66"/>
                <a:gd name="T28" fmla="*/ 308 w 396"/>
                <a:gd name="T29" fmla="*/ 60 h 66"/>
                <a:gd name="T30" fmla="*/ 338 w 396"/>
                <a:gd name="T31" fmla="*/ 56 h 66"/>
                <a:gd name="T32" fmla="*/ 362 w 396"/>
                <a:gd name="T33" fmla="*/ 52 h 66"/>
                <a:gd name="T34" fmla="*/ 380 w 396"/>
                <a:gd name="T35" fmla="*/ 46 h 66"/>
                <a:gd name="T36" fmla="*/ 392 w 396"/>
                <a:gd name="T37" fmla="*/ 40 h 66"/>
                <a:gd name="T38" fmla="*/ 394 w 396"/>
                <a:gd name="T39" fmla="*/ 36 h 66"/>
                <a:gd name="T40" fmla="*/ 396 w 396"/>
                <a:gd name="T41" fmla="*/ 32 h 66"/>
                <a:gd name="T42" fmla="*/ 396 w 396"/>
                <a:gd name="T43" fmla="*/ 32 h 66"/>
                <a:gd name="T44" fmla="*/ 394 w 396"/>
                <a:gd name="T45" fmla="*/ 30 h 66"/>
                <a:gd name="T46" fmla="*/ 392 w 396"/>
                <a:gd name="T47" fmla="*/ 26 h 66"/>
                <a:gd name="T48" fmla="*/ 380 w 396"/>
                <a:gd name="T49" fmla="*/ 20 h 66"/>
                <a:gd name="T50" fmla="*/ 362 w 396"/>
                <a:gd name="T51" fmla="*/ 14 h 66"/>
                <a:gd name="T52" fmla="*/ 338 w 396"/>
                <a:gd name="T53" fmla="*/ 10 h 66"/>
                <a:gd name="T54" fmla="*/ 308 w 396"/>
                <a:gd name="T55" fmla="*/ 6 h 66"/>
                <a:gd name="T56" fmla="*/ 274 w 396"/>
                <a:gd name="T57" fmla="*/ 2 h 66"/>
                <a:gd name="T58" fmla="*/ 238 w 396"/>
                <a:gd name="T59" fmla="*/ 0 h 66"/>
                <a:gd name="T60" fmla="*/ 198 w 396"/>
                <a:gd name="T61" fmla="*/ 0 h 66"/>
                <a:gd name="T62" fmla="*/ 198 w 396"/>
                <a:gd name="T63" fmla="*/ 0 h 66"/>
                <a:gd name="T64" fmla="*/ 158 w 396"/>
                <a:gd name="T65" fmla="*/ 0 h 66"/>
                <a:gd name="T66" fmla="*/ 120 w 396"/>
                <a:gd name="T67" fmla="*/ 2 h 66"/>
                <a:gd name="T68" fmla="*/ 88 w 396"/>
                <a:gd name="T69" fmla="*/ 6 h 66"/>
                <a:gd name="T70" fmla="*/ 58 w 396"/>
                <a:gd name="T71" fmla="*/ 10 h 66"/>
                <a:gd name="T72" fmla="*/ 34 w 396"/>
                <a:gd name="T73" fmla="*/ 14 h 66"/>
                <a:gd name="T74" fmla="*/ 16 w 396"/>
                <a:gd name="T75" fmla="*/ 20 h 66"/>
                <a:gd name="T76" fmla="*/ 4 w 396"/>
                <a:gd name="T77" fmla="*/ 26 h 66"/>
                <a:gd name="T78" fmla="*/ 2 w 396"/>
                <a:gd name="T79" fmla="*/ 30 h 66"/>
                <a:gd name="T80" fmla="*/ 0 w 396"/>
                <a:gd name="T81" fmla="*/ 32 h 66"/>
                <a:gd name="T82" fmla="*/ 0 w 396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96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16" y="46"/>
                  </a:lnTo>
                  <a:lnTo>
                    <a:pt x="34" y="52"/>
                  </a:lnTo>
                  <a:lnTo>
                    <a:pt x="58" y="56"/>
                  </a:lnTo>
                  <a:lnTo>
                    <a:pt x="88" y="60"/>
                  </a:lnTo>
                  <a:lnTo>
                    <a:pt x="120" y="62"/>
                  </a:lnTo>
                  <a:lnTo>
                    <a:pt x="158" y="64"/>
                  </a:lnTo>
                  <a:lnTo>
                    <a:pt x="198" y="66"/>
                  </a:lnTo>
                  <a:lnTo>
                    <a:pt x="198" y="66"/>
                  </a:lnTo>
                  <a:lnTo>
                    <a:pt x="238" y="64"/>
                  </a:lnTo>
                  <a:lnTo>
                    <a:pt x="274" y="62"/>
                  </a:lnTo>
                  <a:lnTo>
                    <a:pt x="308" y="60"/>
                  </a:lnTo>
                  <a:lnTo>
                    <a:pt x="338" y="56"/>
                  </a:lnTo>
                  <a:lnTo>
                    <a:pt x="362" y="52"/>
                  </a:lnTo>
                  <a:lnTo>
                    <a:pt x="380" y="46"/>
                  </a:lnTo>
                  <a:lnTo>
                    <a:pt x="392" y="40"/>
                  </a:lnTo>
                  <a:lnTo>
                    <a:pt x="394" y="36"/>
                  </a:lnTo>
                  <a:lnTo>
                    <a:pt x="396" y="32"/>
                  </a:lnTo>
                  <a:lnTo>
                    <a:pt x="396" y="32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2"/>
                  </a:lnTo>
                  <a:lnTo>
                    <a:pt x="238" y="0"/>
                  </a:lnTo>
                  <a:lnTo>
                    <a:pt x="198" y="0"/>
                  </a:lnTo>
                  <a:lnTo>
                    <a:pt x="198" y="0"/>
                  </a:lnTo>
                  <a:lnTo>
                    <a:pt x="158" y="0"/>
                  </a:lnTo>
                  <a:lnTo>
                    <a:pt x="120" y="2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33"/>
            <p:cNvSpPr>
              <a:spLocks/>
            </p:cNvSpPr>
            <p:nvPr/>
          </p:nvSpPr>
          <p:spPr bwMode="auto">
            <a:xfrm>
              <a:off x="4947744" y="3347457"/>
              <a:ext cx="982632" cy="393412"/>
            </a:xfrm>
            <a:custGeom>
              <a:avLst/>
              <a:gdLst>
                <a:gd name="T0" fmla="*/ 198 w 396"/>
                <a:gd name="T1" fmla="*/ 0 h 166"/>
                <a:gd name="T2" fmla="*/ 198 w 396"/>
                <a:gd name="T3" fmla="*/ 0 h 166"/>
                <a:gd name="T4" fmla="*/ 158 w 396"/>
                <a:gd name="T5" fmla="*/ 0 h 166"/>
                <a:gd name="T6" fmla="*/ 120 w 396"/>
                <a:gd name="T7" fmla="*/ 2 h 166"/>
                <a:gd name="T8" fmla="*/ 88 w 396"/>
                <a:gd name="T9" fmla="*/ 6 h 166"/>
                <a:gd name="T10" fmla="*/ 58 w 396"/>
                <a:gd name="T11" fmla="*/ 10 h 166"/>
                <a:gd name="T12" fmla="*/ 34 w 396"/>
                <a:gd name="T13" fmla="*/ 14 h 166"/>
                <a:gd name="T14" fmla="*/ 16 w 396"/>
                <a:gd name="T15" fmla="*/ 20 h 166"/>
                <a:gd name="T16" fmla="*/ 4 w 396"/>
                <a:gd name="T17" fmla="*/ 26 h 166"/>
                <a:gd name="T18" fmla="*/ 2 w 396"/>
                <a:gd name="T19" fmla="*/ 30 h 166"/>
                <a:gd name="T20" fmla="*/ 0 w 396"/>
                <a:gd name="T21" fmla="*/ 32 h 166"/>
                <a:gd name="T22" fmla="*/ 0 w 396"/>
                <a:gd name="T23" fmla="*/ 132 h 166"/>
                <a:gd name="T24" fmla="*/ 0 w 396"/>
                <a:gd name="T25" fmla="*/ 132 h 166"/>
                <a:gd name="T26" fmla="*/ 2 w 396"/>
                <a:gd name="T27" fmla="*/ 136 h 166"/>
                <a:gd name="T28" fmla="*/ 4 w 396"/>
                <a:gd name="T29" fmla="*/ 138 h 166"/>
                <a:gd name="T30" fmla="*/ 16 w 396"/>
                <a:gd name="T31" fmla="*/ 146 h 166"/>
                <a:gd name="T32" fmla="*/ 34 w 396"/>
                <a:gd name="T33" fmla="*/ 150 h 166"/>
                <a:gd name="T34" fmla="*/ 58 w 396"/>
                <a:gd name="T35" fmla="*/ 156 h 166"/>
                <a:gd name="T36" fmla="*/ 88 w 396"/>
                <a:gd name="T37" fmla="*/ 160 h 166"/>
                <a:gd name="T38" fmla="*/ 120 w 396"/>
                <a:gd name="T39" fmla="*/ 162 h 166"/>
                <a:gd name="T40" fmla="*/ 158 w 396"/>
                <a:gd name="T41" fmla="*/ 164 h 166"/>
                <a:gd name="T42" fmla="*/ 198 w 396"/>
                <a:gd name="T43" fmla="*/ 166 h 166"/>
                <a:gd name="T44" fmla="*/ 198 w 396"/>
                <a:gd name="T45" fmla="*/ 166 h 166"/>
                <a:gd name="T46" fmla="*/ 238 w 396"/>
                <a:gd name="T47" fmla="*/ 164 h 166"/>
                <a:gd name="T48" fmla="*/ 274 w 396"/>
                <a:gd name="T49" fmla="*/ 162 h 166"/>
                <a:gd name="T50" fmla="*/ 308 w 396"/>
                <a:gd name="T51" fmla="*/ 160 h 166"/>
                <a:gd name="T52" fmla="*/ 338 w 396"/>
                <a:gd name="T53" fmla="*/ 156 h 166"/>
                <a:gd name="T54" fmla="*/ 362 w 396"/>
                <a:gd name="T55" fmla="*/ 150 h 166"/>
                <a:gd name="T56" fmla="*/ 380 w 396"/>
                <a:gd name="T57" fmla="*/ 146 h 166"/>
                <a:gd name="T58" fmla="*/ 392 w 396"/>
                <a:gd name="T59" fmla="*/ 138 h 166"/>
                <a:gd name="T60" fmla="*/ 394 w 396"/>
                <a:gd name="T61" fmla="*/ 136 h 166"/>
                <a:gd name="T62" fmla="*/ 396 w 396"/>
                <a:gd name="T63" fmla="*/ 132 h 166"/>
                <a:gd name="T64" fmla="*/ 396 w 396"/>
                <a:gd name="T65" fmla="*/ 32 h 166"/>
                <a:gd name="T66" fmla="*/ 396 w 396"/>
                <a:gd name="T67" fmla="*/ 32 h 166"/>
                <a:gd name="T68" fmla="*/ 394 w 396"/>
                <a:gd name="T69" fmla="*/ 30 h 166"/>
                <a:gd name="T70" fmla="*/ 392 w 396"/>
                <a:gd name="T71" fmla="*/ 26 h 166"/>
                <a:gd name="T72" fmla="*/ 380 w 396"/>
                <a:gd name="T73" fmla="*/ 20 h 166"/>
                <a:gd name="T74" fmla="*/ 362 w 396"/>
                <a:gd name="T75" fmla="*/ 14 h 166"/>
                <a:gd name="T76" fmla="*/ 338 w 396"/>
                <a:gd name="T77" fmla="*/ 10 h 166"/>
                <a:gd name="T78" fmla="*/ 308 w 396"/>
                <a:gd name="T79" fmla="*/ 6 h 166"/>
                <a:gd name="T80" fmla="*/ 274 w 396"/>
                <a:gd name="T81" fmla="*/ 2 h 166"/>
                <a:gd name="T82" fmla="*/ 238 w 396"/>
                <a:gd name="T83" fmla="*/ 0 h 166"/>
                <a:gd name="T84" fmla="*/ 198 w 396"/>
                <a:gd name="T85" fmla="*/ 0 h 166"/>
                <a:gd name="T86" fmla="*/ 198 w 396"/>
                <a:gd name="T87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6" h="166">
                  <a:moveTo>
                    <a:pt x="198" y="0"/>
                  </a:moveTo>
                  <a:lnTo>
                    <a:pt x="198" y="0"/>
                  </a:lnTo>
                  <a:lnTo>
                    <a:pt x="158" y="0"/>
                  </a:lnTo>
                  <a:lnTo>
                    <a:pt x="120" y="2"/>
                  </a:lnTo>
                  <a:lnTo>
                    <a:pt x="88" y="6"/>
                  </a:lnTo>
                  <a:lnTo>
                    <a:pt x="58" y="10"/>
                  </a:lnTo>
                  <a:lnTo>
                    <a:pt x="34" y="14"/>
                  </a:lnTo>
                  <a:lnTo>
                    <a:pt x="16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2" y="136"/>
                  </a:lnTo>
                  <a:lnTo>
                    <a:pt x="4" y="138"/>
                  </a:lnTo>
                  <a:lnTo>
                    <a:pt x="16" y="146"/>
                  </a:lnTo>
                  <a:lnTo>
                    <a:pt x="34" y="150"/>
                  </a:lnTo>
                  <a:lnTo>
                    <a:pt x="58" y="156"/>
                  </a:lnTo>
                  <a:lnTo>
                    <a:pt x="88" y="160"/>
                  </a:lnTo>
                  <a:lnTo>
                    <a:pt x="120" y="162"/>
                  </a:lnTo>
                  <a:lnTo>
                    <a:pt x="158" y="164"/>
                  </a:lnTo>
                  <a:lnTo>
                    <a:pt x="198" y="166"/>
                  </a:lnTo>
                  <a:lnTo>
                    <a:pt x="198" y="166"/>
                  </a:lnTo>
                  <a:lnTo>
                    <a:pt x="238" y="164"/>
                  </a:lnTo>
                  <a:lnTo>
                    <a:pt x="274" y="162"/>
                  </a:lnTo>
                  <a:lnTo>
                    <a:pt x="308" y="160"/>
                  </a:lnTo>
                  <a:lnTo>
                    <a:pt x="338" y="156"/>
                  </a:lnTo>
                  <a:lnTo>
                    <a:pt x="362" y="150"/>
                  </a:lnTo>
                  <a:lnTo>
                    <a:pt x="380" y="146"/>
                  </a:lnTo>
                  <a:lnTo>
                    <a:pt x="392" y="138"/>
                  </a:lnTo>
                  <a:lnTo>
                    <a:pt x="394" y="136"/>
                  </a:lnTo>
                  <a:lnTo>
                    <a:pt x="396" y="132"/>
                  </a:lnTo>
                  <a:lnTo>
                    <a:pt x="396" y="32"/>
                  </a:lnTo>
                  <a:lnTo>
                    <a:pt x="396" y="32"/>
                  </a:lnTo>
                  <a:lnTo>
                    <a:pt x="394" y="30"/>
                  </a:lnTo>
                  <a:lnTo>
                    <a:pt x="392" y="26"/>
                  </a:lnTo>
                  <a:lnTo>
                    <a:pt x="380" y="20"/>
                  </a:lnTo>
                  <a:lnTo>
                    <a:pt x="362" y="14"/>
                  </a:lnTo>
                  <a:lnTo>
                    <a:pt x="338" y="10"/>
                  </a:lnTo>
                  <a:lnTo>
                    <a:pt x="308" y="6"/>
                  </a:lnTo>
                  <a:lnTo>
                    <a:pt x="274" y="2"/>
                  </a:lnTo>
                  <a:lnTo>
                    <a:pt x="238" y="0"/>
                  </a:lnTo>
                  <a:lnTo>
                    <a:pt x="198" y="0"/>
                  </a:lnTo>
                  <a:lnTo>
                    <a:pt x="19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34"/>
            <p:cNvSpPr>
              <a:spLocks/>
            </p:cNvSpPr>
            <p:nvPr/>
          </p:nvSpPr>
          <p:spPr bwMode="auto">
            <a:xfrm>
              <a:off x="4947744" y="3423295"/>
              <a:ext cx="982632" cy="80578"/>
            </a:xfrm>
            <a:custGeom>
              <a:avLst/>
              <a:gdLst>
                <a:gd name="T0" fmla="*/ 0 w 396"/>
                <a:gd name="T1" fmla="*/ 0 h 34"/>
                <a:gd name="T2" fmla="*/ 0 w 396"/>
                <a:gd name="T3" fmla="*/ 0 h 34"/>
                <a:gd name="T4" fmla="*/ 2 w 396"/>
                <a:gd name="T5" fmla="*/ 4 h 34"/>
                <a:gd name="T6" fmla="*/ 4 w 396"/>
                <a:gd name="T7" fmla="*/ 8 h 34"/>
                <a:gd name="T8" fmla="*/ 16 w 396"/>
                <a:gd name="T9" fmla="*/ 14 h 34"/>
                <a:gd name="T10" fmla="*/ 34 w 396"/>
                <a:gd name="T11" fmla="*/ 20 h 34"/>
                <a:gd name="T12" fmla="*/ 58 w 396"/>
                <a:gd name="T13" fmla="*/ 24 h 34"/>
                <a:gd name="T14" fmla="*/ 88 w 396"/>
                <a:gd name="T15" fmla="*/ 28 h 34"/>
                <a:gd name="T16" fmla="*/ 120 w 396"/>
                <a:gd name="T17" fmla="*/ 30 h 34"/>
                <a:gd name="T18" fmla="*/ 158 w 396"/>
                <a:gd name="T19" fmla="*/ 32 h 34"/>
                <a:gd name="T20" fmla="*/ 198 w 396"/>
                <a:gd name="T21" fmla="*/ 34 h 34"/>
                <a:gd name="T22" fmla="*/ 198 w 396"/>
                <a:gd name="T23" fmla="*/ 34 h 34"/>
                <a:gd name="T24" fmla="*/ 238 w 396"/>
                <a:gd name="T25" fmla="*/ 32 h 34"/>
                <a:gd name="T26" fmla="*/ 274 w 396"/>
                <a:gd name="T27" fmla="*/ 30 h 34"/>
                <a:gd name="T28" fmla="*/ 308 w 396"/>
                <a:gd name="T29" fmla="*/ 28 h 34"/>
                <a:gd name="T30" fmla="*/ 338 w 396"/>
                <a:gd name="T31" fmla="*/ 24 h 34"/>
                <a:gd name="T32" fmla="*/ 362 w 396"/>
                <a:gd name="T33" fmla="*/ 20 h 34"/>
                <a:gd name="T34" fmla="*/ 380 w 396"/>
                <a:gd name="T35" fmla="*/ 14 h 34"/>
                <a:gd name="T36" fmla="*/ 392 w 396"/>
                <a:gd name="T37" fmla="*/ 8 h 34"/>
                <a:gd name="T38" fmla="*/ 394 w 396"/>
                <a:gd name="T39" fmla="*/ 4 h 34"/>
                <a:gd name="T40" fmla="*/ 396 w 396"/>
                <a:gd name="T4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96" h="34">
                  <a:moveTo>
                    <a:pt x="0" y="0"/>
                  </a:moveTo>
                  <a:lnTo>
                    <a:pt x="0" y="0"/>
                  </a:lnTo>
                  <a:lnTo>
                    <a:pt x="2" y="4"/>
                  </a:lnTo>
                  <a:lnTo>
                    <a:pt x="4" y="8"/>
                  </a:lnTo>
                  <a:lnTo>
                    <a:pt x="16" y="14"/>
                  </a:lnTo>
                  <a:lnTo>
                    <a:pt x="34" y="20"/>
                  </a:lnTo>
                  <a:lnTo>
                    <a:pt x="58" y="24"/>
                  </a:lnTo>
                  <a:lnTo>
                    <a:pt x="88" y="28"/>
                  </a:lnTo>
                  <a:lnTo>
                    <a:pt x="120" y="30"/>
                  </a:lnTo>
                  <a:lnTo>
                    <a:pt x="158" y="32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238" y="32"/>
                  </a:lnTo>
                  <a:lnTo>
                    <a:pt x="274" y="30"/>
                  </a:lnTo>
                  <a:lnTo>
                    <a:pt x="308" y="28"/>
                  </a:lnTo>
                  <a:lnTo>
                    <a:pt x="338" y="24"/>
                  </a:lnTo>
                  <a:lnTo>
                    <a:pt x="362" y="20"/>
                  </a:lnTo>
                  <a:lnTo>
                    <a:pt x="380" y="14"/>
                  </a:lnTo>
                  <a:lnTo>
                    <a:pt x="392" y="8"/>
                  </a:lnTo>
                  <a:lnTo>
                    <a:pt x="394" y="4"/>
                  </a:lnTo>
                  <a:lnTo>
                    <a:pt x="3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Line 35"/>
            <p:cNvSpPr>
              <a:spLocks noChangeShapeType="1"/>
            </p:cNvSpPr>
            <p:nvPr/>
          </p:nvSpPr>
          <p:spPr bwMode="auto">
            <a:xfrm>
              <a:off x="5106553" y="3276358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Line 36"/>
            <p:cNvSpPr>
              <a:spLocks noChangeShapeType="1"/>
            </p:cNvSpPr>
            <p:nvPr/>
          </p:nvSpPr>
          <p:spPr bwMode="auto">
            <a:xfrm>
              <a:off x="5374544" y="3375896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Line 37"/>
            <p:cNvSpPr>
              <a:spLocks noChangeShapeType="1"/>
            </p:cNvSpPr>
            <p:nvPr/>
          </p:nvSpPr>
          <p:spPr bwMode="auto">
            <a:xfrm>
              <a:off x="5692162" y="3243179"/>
              <a:ext cx="0" cy="5213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Line 38"/>
            <p:cNvSpPr>
              <a:spLocks noChangeShapeType="1"/>
            </p:cNvSpPr>
            <p:nvPr/>
          </p:nvSpPr>
          <p:spPr bwMode="auto">
            <a:xfrm>
              <a:off x="5270325" y="3276358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Line 39"/>
            <p:cNvSpPr>
              <a:spLocks noChangeShapeType="1"/>
            </p:cNvSpPr>
            <p:nvPr/>
          </p:nvSpPr>
          <p:spPr bwMode="auto">
            <a:xfrm>
              <a:off x="5855934" y="3276358"/>
              <a:ext cx="0" cy="5213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Line 40"/>
            <p:cNvSpPr>
              <a:spLocks noChangeShapeType="1"/>
            </p:cNvSpPr>
            <p:nvPr/>
          </p:nvSpPr>
          <p:spPr bwMode="auto">
            <a:xfrm>
              <a:off x="5538316" y="3295318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Line 41"/>
            <p:cNvSpPr>
              <a:spLocks noChangeShapeType="1"/>
            </p:cNvSpPr>
            <p:nvPr/>
          </p:nvSpPr>
          <p:spPr bwMode="auto">
            <a:xfrm>
              <a:off x="5161144" y="3323757"/>
              <a:ext cx="0" cy="5213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Line 42"/>
            <p:cNvSpPr>
              <a:spLocks noChangeShapeType="1"/>
            </p:cNvSpPr>
            <p:nvPr/>
          </p:nvSpPr>
          <p:spPr bwMode="auto">
            <a:xfrm>
              <a:off x="5429134" y="3423295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Line 43"/>
            <p:cNvSpPr>
              <a:spLocks noChangeShapeType="1"/>
            </p:cNvSpPr>
            <p:nvPr/>
          </p:nvSpPr>
          <p:spPr bwMode="auto">
            <a:xfrm>
              <a:off x="5746753" y="3295318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Line 44"/>
            <p:cNvSpPr>
              <a:spLocks noChangeShapeType="1"/>
            </p:cNvSpPr>
            <p:nvPr/>
          </p:nvSpPr>
          <p:spPr bwMode="auto">
            <a:xfrm>
              <a:off x="5319953" y="3323757"/>
              <a:ext cx="0" cy="5213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Line 45"/>
            <p:cNvSpPr>
              <a:spLocks noChangeShapeType="1"/>
            </p:cNvSpPr>
            <p:nvPr/>
          </p:nvSpPr>
          <p:spPr bwMode="auto">
            <a:xfrm>
              <a:off x="5910525" y="3328497"/>
              <a:ext cx="0" cy="5213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Line 46"/>
            <p:cNvSpPr>
              <a:spLocks noChangeShapeType="1"/>
            </p:cNvSpPr>
            <p:nvPr/>
          </p:nvSpPr>
          <p:spPr bwMode="auto">
            <a:xfrm>
              <a:off x="5587944" y="3342717"/>
              <a:ext cx="0" cy="47399"/>
            </a:xfrm>
            <a:prstGeom prst="line">
              <a:avLst/>
            </a:prstGeom>
            <a:noFill/>
            <a:ln w="6">
              <a:solidFill>
                <a:srgbClr val="7BB3A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47"/>
            <p:cNvSpPr>
              <a:spLocks noEditPoints="1"/>
            </p:cNvSpPr>
            <p:nvPr/>
          </p:nvSpPr>
          <p:spPr bwMode="auto">
            <a:xfrm>
              <a:off x="2491165" y="5124922"/>
              <a:ext cx="3950378" cy="104278"/>
            </a:xfrm>
            <a:custGeom>
              <a:avLst/>
              <a:gdLst>
                <a:gd name="T0" fmla="*/ 1548 w 1592"/>
                <a:gd name="T1" fmla="*/ 0 h 44"/>
                <a:gd name="T2" fmla="*/ 1592 w 1592"/>
                <a:gd name="T3" fmla="*/ 22 h 44"/>
                <a:gd name="T4" fmla="*/ 1548 w 1592"/>
                <a:gd name="T5" fmla="*/ 44 h 44"/>
                <a:gd name="T6" fmla="*/ 1548 w 1592"/>
                <a:gd name="T7" fmla="*/ 0 h 44"/>
                <a:gd name="T8" fmla="*/ 0 w 1592"/>
                <a:gd name="T9" fmla="*/ 16 h 44"/>
                <a:gd name="T10" fmla="*/ 1556 w 1592"/>
                <a:gd name="T11" fmla="*/ 16 h 44"/>
                <a:gd name="T12" fmla="*/ 1556 w 1592"/>
                <a:gd name="T13" fmla="*/ 28 h 44"/>
                <a:gd name="T14" fmla="*/ 0 w 1592"/>
                <a:gd name="T15" fmla="*/ 28 h 44"/>
                <a:gd name="T16" fmla="*/ 0 w 1592"/>
                <a:gd name="T1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92" h="44">
                  <a:moveTo>
                    <a:pt x="1548" y="0"/>
                  </a:moveTo>
                  <a:lnTo>
                    <a:pt x="1592" y="22"/>
                  </a:lnTo>
                  <a:lnTo>
                    <a:pt x="1548" y="44"/>
                  </a:lnTo>
                  <a:lnTo>
                    <a:pt x="1548" y="0"/>
                  </a:lnTo>
                  <a:close/>
                  <a:moveTo>
                    <a:pt x="0" y="16"/>
                  </a:moveTo>
                  <a:lnTo>
                    <a:pt x="1556" y="16"/>
                  </a:lnTo>
                  <a:lnTo>
                    <a:pt x="1556" y="28"/>
                  </a:lnTo>
                  <a:lnTo>
                    <a:pt x="0" y="2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48"/>
            <p:cNvSpPr>
              <a:spLocks noEditPoints="1"/>
            </p:cNvSpPr>
            <p:nvPr/>
          </p:nvSpPr>
          <p:spPr bwMode="auto">
            <a:xfrm>
              <a:off x="2848485" y="3119941"/>
              <a:ext cx="1146404" cy="1640008"/>
            </a:xfrm>
            <a:custGeom>
              <a:avLst/>
              <a:gdLst>
                <a:gd name="T0" fmla="*/ 36 w 462"/>
                <a:gd name="T1" fmla="*/ 670 h 692"/>
                <a:gd name="T2" fmla="*/ 0 w 462"/>
                <a:gd name="T3" fmla="*/ 692 h 692"/>
                <a:gd name="T4" fmla="*/ 6 w 462"/>
                <a:gd name="T5" fmla="*/ 650 h 692"/>
                <a:gd name="T6" fmla="*/ 36 w 462"/>
                <a:gd name="T7" fmla="*/ 670 h 692"/>
                <a:gd name="T8" fmla="*/ 462 w 462"/>
                <a:gd name="T9" fmla="*/ 4 h 692"/>
                <a:gd name="T10" fmla="*/ 20 w 462"/>
                <a:gd name="T11" fmla="*/ 668 h 692"/>
                <a:gd name="T12" fmla="*/ 16 w 462"/>
                <a:gd name="T13" fmla="*/ 668 h 692"/>
                <a:gd name="T14" fmla="*/ 16 w 462"/>
                <a:gd name="T15" fmla="*/ 664 h 692"/>
                <a:gd name="T16" fmla="*/ 458 w 462"/>
                <a:gd name="T17" fmla="*/ 0 h 692"/>
                <a:gd name="T18" fmla="*/ 462 w 462"/>
                <a:gd name="T19" fmla="*/ 0 h 692"/>
                <a:gd name="T20" fmla="*/ 462 w 462"/>
                <a:gd name="T21" fmla="*/ 4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2" h="692">
                  <a:moveTo>
                    <a:pt x="36" y="670"/>
                  </a:moveTo>
                  <a:lnTo>
                    <a:pt x="0" y="692"/>
                  </a:lnTo>
                  <a:lnTo>
                    <a:pt x="6" y="650"/>
                  </a:lnTo>
                  <a:lnTo>
                    <a:pt x="36" y="670"/>
                  </a:lnTo>
                  <a:close/>
                  <a:moveTo>
                    <a:pt x="462" y="4"/>
                  </a:moveTo>
                  <a:lnTo>
                    <a:pt x="20" y="668"/>
                  </a:lnTo>
                  <a:lnTo>
                    <a:pt x="16" y="668"/>
                  </a:lnTo>
                  <a:lnTo>
                    <a:pt x="16" y="664"/>
                  </a:lnTo>
                  <a:lnTo>
                    <a:pt x="458" y="0"/>
                  </a:lnTo>
                  <a:lnTo>
                    <a:pt x="462" y="0"/>
                  </a:lnTo>
                  <a:lnTo>
                    <a:pt x="46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49"/>
            <p:cNvSpPr>
              <a:spLocks noEditPoints="1"/>
            </p:cNvSpPr>
            <p:nvPr/>
          </p:nvSpPr>
          <p:spPr bwMode="auto">
            <a:xfrm>
              <a:off x="3821191" y="2982484"/>
              <a:ext cx="317618" cy="1094919"/>
            </a:xfrm>
            <a:custGeom>
              <a:avLst/>
              <a:gdLst>
                <a:gd name="T0" fmla="*/ 38 w 128"/>
                <a:gd name="T1" fmla="*/ 430 h 462"/>
                <a:gd name="T2" fmla="*/ 10 w 128"/>
                <a:gd name="T3" fmla="*/ 462 h 462"/>
                <a:gd name="T4" fmla="*/ 0 w 128"/>
                <a:gd name="T5" fmla="*/ 420 h 462"/>
                <a:gd name="T6" fmla="*/ 38 w 128"/>
                <a:gd name="T7" fmla="*/ 430 h 462"/>
                <a:gd name="T8" fmla="*/ 128 w 128"/>
                <a:gd name="T9" fmla="*/ 2 h 462"/>
                <a:gd name="T10" fmla="*/ 20 w 128"/>
                <a:gd name="T11" fmla="*/ 432 h 462"/>
                <a:gd name="T12" fmla="*/ 18 w 128"/>
                <a:gd name="T13" fmla="*/ 434 h 462"/>
                <a:gd name="T14" fmla="*/ 16 w 128"/>
                <a:gd name="T15" fmla="*/ 432 h 462"/>
                <a:gd name="T16" fmla="*/ 124 w 128"/>
                <a:gd name="T17" fmla="*/ 2 h 462"/>
                <a:gd name="T18" fmla="*/ 126 w 128"/>
                <a:gd name="T19" fmla="*/ 0 h 462"/>
                <a:gd name="T20" fmla="*/ 128 w 128"/>
                <a:gd name="T21" fmla="*/ 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462">
                  <a:moveTo>
                    <a:pt x="38" y="430"/>
                  </a:moveTo>
                  <a:lnTo>
                    <a:pt x="10" y="462"/>
                  </a:lnTo>
                  <a:lnTo>
                    <a:pt x="0" y="420"/>
                  </a:lnTo>
                  <a:lnTo>
                    <a:pt x="38" y="430"/>
                  </a:lnTo>
                  <a:close/>
                  <a:moveTo>
                    <a:pt x="128" y="2"/>
                  </a:moveTo>
                  <a:lnTo>
                    <a:pt x="20" y="432"/>
                  </a:lnTo>
                  <a:lnTo>
                    <a:pt x="18" y="434"/>
                  </a:lnTo>
                  <a:lnTo>
                    <a:pt x="16" y="432"/>
                  </a:lnTo>
                  <a:lnTo>
                    <a:pt x="124" y="2"/>
                  </a:lnTo>
                  <a:lnTo>
                    <a:pt x="126" y="0"/>
                  </a:lnTo>
                  <a:lnTo>
                    <a:pt x="128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50"/>
            <p:cNvSpPr>
              <a:spLocks noChangeArrowheads="1"/>
            </p:cNvSpPr>
            <p:nvPr/>
          </p:nvSpPr>
          <p:spPr bwMode="auto">
            <a:xfrm>
              <a:off x="2992406" y="2442134"/>
              <a:ext cx="1444171" cy="10901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51"/>
            <p:cNvSpPr>
              <a:spLocks noChangeArrowheads="1"/>
            </p:cNvSpPr>
            <p:nvPr/>
          </p:nvSpPr>
          <p:spPr bwMode="auto">
            <a:xfrm>
              <a:off x="2992406" y="2442134"/>
              <a:ext cx="1444171" cy="10901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52"/>
            <p:cNvSpPr>
              <a:spLocks noEditPoints="1"/>
            </p:cNvSpPr>
            <p:nvPr/>
          </p:nvSpPr>
          <p:spPr bwMode="auto">
            <a:xfrm>
              <a:off x="5429134" y="3688730"/>
              <a:ext cx="803971" cy="355493"/>
            </a:xfrm>
            <a:custGeom>
              <a:avLst/>
              <a:gdLst>
                <a:gd name="T0" fmla="*/ 26 w 324"/>
                <a:gd name="T1" fmla="*/ 34 h 150"/>
                <a:gd name="T2" fmla="*/ 0 w 324"/>
                <a:gd name="T3" fmla="*/ 2 h 150"/>
                <a:gd name="T4" fmla="*/ 44 w 324"/>
                <a:gd name="T5" fmla="*/ 0 h 150"/>
                <a:gd name="T6" fmla="*/ 26 w 324"/>
                <a:gd name="T7" fmla="*/ 34 h 150"/>
                <a:gd name="T8" fmla="*/ 320 w 324"/>
                <a:gd name="T9" fmla="*/ 150 h 150"/>
                <a:gd name="T10" fmla="*/ 28 w 324"/>
                <a:gd name="T11" fmla="*/ 16 h 150"/>
                <a:gd name="T12" fmla="*/ 26 w 324"/>
                <a:gd name="T13" fmla="*/ 14 h 150"/>
                <a:gd name="T14" fmla="*/ 30 w 324"/>
                <a:gd name="T15" fmla="*/ 12 h 150"/>
                <a:gd name="T16" fmla="*/ 324 w 324"/>
                <a:gd name="T17" fmla="*/ 146 h 150"/>
                <a:gd name="T18" fmla="*/ 324 w 324"/>
                <a:gd name="T19" fmla="*/ 148 h 150"/>
                <a:gd name="T20" fmla="*/ 320 w 324"/>
                <a:gd name="T2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4" h="150">
                  <a:moveTo>
                    <a:pt x="26" y="34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26" y="34"/>
                  </a:lnTo>
                  <a:close/>
                  <a:moveTo>
                    <a:pt x="320" y="150"/>
                  </a:moveTo>
                  <a:lnTo>
                    <a:pt x="28" y="16"/>
                  </a:lnTo>
                  <a:lnTo>
                    <a:pt x="26" y="14"/>
                  </a:lnTo>
                  <a:lnTo>
                    <a:pt x="30" y="12"/>
                  </a:lnTo>
                  <a:lnTo>
                    <a:pt x="324" y="146"/>
                  </a:lnTo>
                  <a:lnTo>
                    <a:pt x="324" y="148"/>
                  </a:lnTo>
                  <a:lnTo>
                    <a:pt x="320" y="1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53"/>
            <p:cNvSpPr>
              <a:spLocks noEditPoints="1"/>
            </p:cNvSpPr>
            <p:nvPr/>
          </p:nvSpPr>
          <p:spPr bwMode="auto">
            <a:xfrm>
              <a:off x="6143776" y="3214739"/>
              <a:ext cx="143921" cy="881623"/>
            </a:xfrm>
            <a:custGeom>
              <a:avLst/>
              <a:gdLst>
                <a:gd name="T0" fmla="*/ 0 w 58"/>
                <a:gd name="T1" fmla="*/ 38 h 372"/>
                <a:gd name="T2" fmla="*/ 16 w 58"/>
                <a:gd name="T3" fmla="*/ 0 h 372"/>
                <a:gd name="T4" fmla="*/ 38 w 58"/>
                <a:gd name="T5" fmla="*/ 36 h 372"/>
                <a:gd name="T6" fmla="*/ 0 w 58"/>
                <a:gd name="T7" fmla="*/ 38 h 372"/>
                <a:gd name="T8" fmla="*/ 54 w 58"/>
                <a:gd name="T9" fmla="*/ 370 h 372"/>
                <a:gd name="T10" fmla="*/ 14 w 58"/>
                <a:gd name="T11" fmla="*/ 4 h 372"/>
                <a:gd name="T12" fmla="*/ 16 w 58"/>
                <a:gd name="T13" fmla="*/ 2 h 372"/>
                <a:gd name="T14" fmla="*/ 20 w 58"/>
                <a:gd name="T15" fmla="*/ 4 h 372"/>
                <a:gd name="T16" fmla="*/ 58 w 58"/>
                <a:gd name="T17" fmla="*/ 368 h 372"/>
                <a:gd name="T18" fmla="*/ 58 w 58"/>
                <a:gd name="T19" fmla="*/ 372 h 372"/>
                <a:gd name="T20" fmla="*/ 54 w 58"/>
                <a:gd name="T21" fmla="*/ 37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372">
                  <a:moveTo>
                    <a:pt x="0" y="38"/>
                  </a:moveTo>
                  <a:lnTo>
                    <a:pt x="16" y="0"/>
                  </a:lnTo>
                  <a:lnTo>
                    <a:pt x="38" y="36"/>
                  </a:lnTo>
                  <a:lnTo>
                    <a:pt x="0" y="38"/>
                  </a:lnTo>
                  <a:close/>
                  <a:moveTo>
                    <a:pt x="54" y="370"/>
                  </a:moveTo>
                  <a:lnTo>
                    <a:pt x="14" y="4"/>
                  </a:lnTo>
                  <a:lnTo>
                    <a:pt x="16" y="2"/>
                  </a:lnTo>
                  <a:lnTo>
                    <a:pt x="20" y="4"/>
                  </a:lnTo>
                  <a:lnTo>
                    <a:pt x="58" y="368"/>
                  </a:lnTo>
                  <a:lnTo>
                    <a:pt x="58" y="372"/>
                  </a:lnTo>
                  <a:lnTo>
                    <a:pt x="54" y="37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54"/>
            <p:cNvSpPr>
              <a:spLocks noChangeArrowheads="1"/>
            </p:cNvSpPr>
            <p:nvPr/>
          </p:nvSpPr>
          <p:spPr bwMode="auto">
            <a:xfrm>
              <a:off x="4848488" y="3944685"/>
              <a:ext cx="1870971" cy="952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55"/>
            <p:cNvSpPr>
              <a:spLocks noChangeArrowheads="1"/>
            </p:cNvSpPr>
            <p:nvPr/>
          </p:nvSpPr>
          <p:spPr bwMode="auto">
            <a:xfrm>
              <a:off x="4848488" y="3944685"/>
              <a:ext cx="1870971" cy="95272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8488" name="Picture 5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76529" y="4954285"/>
              <a:ext cx="803971" cy="1990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9" name="Freeform 57"/>
            <p:cNvSpPr>
              <a:spLocks noEditPoints="1"/>
            </p:cNvSpPr>
            <p:nvPr/>
          </p:nvSpPr>
          <p:spPr bwMode="auto">
            <a:xfrm>
              <a:off x="2411760" y="2086641"/>
              <a:ext cx="143921" cy="3090420"/>
            </a:xfrm>
            <a:custGeom>
              <a:avLst/>
              <a:gdLst>
                <a:gd name="T0" fmla="*/ 0 w 58"/>
                <a:gd name="T1" fmla="*/ 58 h 1304"/>
                <a:gd name="T2" fmla="*/ 28 w 58"/>
                <a:gd name="T3" fmla="*/ 0 h 1304"/>
                <a:gd name="T4" fmla="*/ 58 w 58"/>
                <a:gd name="T5" fmla="*/ 58 h 1304"/>
                <a:gd name="T6" fmla="*/ 0 w 58"/>
                <a:gd name="T7" fmla="*/ 58 h 1304"/>
                <a:gd name="T8" fmla="*/ 18 w 58"/>
                <a:gd name="T9" fmla="*/ 1304 h 1304"/>
                <a:gd name="T10" fmla="*/ 18 w 58"/>
                <a:gd name="T11" fmla="*/ 48 h 1304"/>
                <a:gd name="T12" fmla="*/ 38 w 58"/>
                <a:gd name="T13" fmla="*/ 48 h 1304"/>
                <a:gd name="T14" fmla="*/ 38 w 58"/>
                <a:gd name="T15" fmla="*/ 1304 h 1304"/>
                <a:gd name="T16" fmla="*/ 18 w 58"/>
                <a:gd name="T17" fmla="*/ 1304 h 1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304">
                  <a:moveTo>
                    <a:pt x="0" y="58"/>
                  </a:moveTo>
                  <a:lnTo>
                    <a:pt x="28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18" y="1304"/>
                  </a:moveTo>
                  <a:lnTo>
                    <a:pt x="18" y="48"/>
                  </a:lnTo>
                  <a:lnTo>
                    <a:pt x="38" y="48"/>
                  </a:lnTo>
                  <a:lnTo>
                    <a:pt x="38" y="1304"/>
                  </a:lnTo>
                  <a:lnTo>
                    <a:pt x="18" y="130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58"/>
            <p:cNvSpPr>
              <a:spLocks noChangeArrowheads="1"/>
            </p:cNvSpPr>
            <p:nvPr/>
          </p:nvSpPr>
          <p:spPr bwMode="auto">
            <a:xfrm>
              <a:off x="3578015" y="4148564"/>
              <a:ext cx="8337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Soupape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59"/>
            <p:cNvSpPr>
              <a:spLocks noChangeArrowheads="1"/>
            </p:cNvSpPr>
            <p:nvPr/>
          </p:nvSpPr>
          <p:spPr bwMode="auto">
            <a:xfrm>
              <a:off x="5855935" y="3060756"/>
              <a:ext cx="8138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Soupape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60"/>
            <p:cNvSpPr>
              <a:spLocks noChangeArrowheads="1"/>
            </p:cNvSpPr>
            <p:nvPr/>
          </p:nvSpPr>
          <p:spPr bwMode="auto">
            <a:xfrm>
              <a:off x="2992409" y="2679447"/>
              <a:ext cx="144416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produit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froid (bleu).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soupape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sécurité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fermée (verte).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65"/>
            <p:cNvSpPr>
              <a:spLocks noChangeArrowheads="1"/>
            </p:cNvSpPr>
            <p:nvPr/>
          </p:nvSpPr>
          <p:spPr bwMode="auto">
            <a:xfrm>
              <a:off x="4848491" y="4174825"/>
              <a:ext cx="187096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produit s’échauffe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(rouge). La soupape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sécurité s’ouvre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(rouge).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69"/>
            <p:cNvSpPr>
              <a:spLocks noChangeArrowheads="1"/>
            </p:cNvSpPr>
            <p:nvPr/>
          </p:nvSpPr>
          <p:spPr bwMode="auto">
            <a:xfrm>
              <a:off x="2818709" y="2115080"/>
              <a:ext cx="922070" cy="183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Température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70"/>
            <p:cNvSpPr>
              <a:spLocks noChangeArrowheads="1"/>
            </p:cNvSpPr>
            <p:nvPr/>
          </p:nvSpPr>
          <p:spPr bwMode="auto">
            <a:xfrm>
              <a:off x="5940301" y="4968505"/>
              <a:ext cx="491103" cy="1837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9871493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54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RÉALISER UN SCHÉMA SUR LE PAPERBOARD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59138" y="6503989"/>
            <a:ext cx="26257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L’APPROCHE PAPERBOARD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07704" y="1588546"/>
            <a:ext cx="5361562" cy="4216718"/>
            <a:chOff x="2006600" y="1330325"/>
            <a:chExt cx="5361562" cy="4216718"/>
          </a:xfrm>
        </p:grpSpPr>
        <p:pic>
          <p:nvPicPr>
            <p:cNvPr id="19461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86275" y="2514600"/>
              <a:ext cx="1952625" cy="1266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6007100" y="2565400"/>
              <a:ext cx="412750" cy="1108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7"/>
            <p:cNvSpPr>
              <a:spLocks noChangeArrowheads="1"/>
            </p:cNvSpPr>
            <p:nvPr/>
          </p:nvSpPr>
          <p:spPr bwMode="auto">
            <a:xfrm>
              <a:off x="4521200" y="2565400"/>
              <a:ext cx="165100" cy="1108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4638675" y="3492500"/>
              <a:ext cx="1466850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9"/>
            <p:cNvSpPr>
              <a:spLocks noChangeArrowheads="1"/>
            </p:cNvSpPr>
            <p:nvPr/>
          </p:nvSpPr>
          <p:spPr bwMode="auto">
            <a:xfrm>
              <a:off x="5140325" y="2565400"/>
              <a:ext cx="1057275" cy="974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Line 10"/>
            <p:cNvSpPr>
              <a:spLocks noChangeShapeType="1"/>
            </p:cNvSpPr>
            <p:nvPr/>
          </p:nvSpPr>
          <p:spPr bwMode="auto">
            <a:xfrm>
              <a:off x="5099050" y="2990850"/>
              <a:ext cx="825500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Line 11"/>
            <p:cNvSpPr>
              <a:spLocks noChangeShapeType="1"/>
            </p:cNvSpPr>
            <p:nvPr/>
          </p:nvSpPr>
          <p:spPr bwMode="auto">
            <a:xfrm>
              <a:off x="5105400" y="2578100"/>
              <a:ext cx="825500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Line 12"/>
            <p:cNvSpPr>
              <a:spLocks noChangeShapeType="1"/>
            </p:cNvSpPr>
            <p:nvPr/>
          </p:nvSpPr>
          <p:spPr bwMode="auto">
            <a:xfrm>
              <a:off x="5099050" y="3406775"/>
              <a:ext cx="825500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Line 13"/>
            <p:cNvSpPr>
              <a:spLocks noChangeShapeType="1"/>
            </p:cNvSpPr>
            <p:nvPr/>
          </p:nvSpPr>
          <p:spPr bwMode="auto">
            <a:xfrm>
              <a:off x="3771900" y="1349375"/>
              <a:ext cx="0" cy="41592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14"/>
            <p:cNvSpPr>
              <a:spLocks noChangeArrowheads="1"/>
            </p:cNvSpPr>
            <p:nvPr/>
          </p:nvSpPr>
          <p:spPr bwMode="auto">
            <a:xfrm>
              <a:off x="2136775" y="1803400"/>
              <a:ext cx="1431925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15"/>
            <p:cNvSpPr>
              <a:spLocks noChangeArrowheads="1"/>
            </p:cNvSpPr>
            <p:nvPr/>
          </p:nvSpPr>
          <p:spPr bwMode="auto">
            <a:xfrm>
              <a:off x="2136775" y="1803400"/>
              <a:ext cx="1431925" cy="31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16"/>
            <p:cNvSpPr>
              <a:spLocks noChangeArrowheads="1"/>
            </p:cNvSpPr>
            <p:nvPr/>
          </p:nvSpPr>
          <p:spPr bwMode="auto">
            <a:xfrm>
              <a:off x="4606925" y="1330325"/>
              <a:ext cx="14319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17"/>
            <p:cNvSpPr>
              <a:spLocks noChangeArrowheads="1"/>
            </p:cNvSpPr>
            <p:nvPr/>
          </p:nvSpPr>
          <p:spPr bwMode="auto">
            <a:xfrm>
              <a:off x="4606925" y="1330325"/>
              <a:ext cx="14319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9474" name="Picture 1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06600" y="3797300"/>
              <a:ext cx="1704975" cy="1190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475" name="Picture 1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44700" y="2619375"/>
              <a:ext cx="1609725" cy="10858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6" name="Rectangle 20"/>
            <p:cNvSpPr>
              <a:spLocks noChangeArrowheads="1"/>
            </p:cNvSpPr>
            <p:nvPr/>
          </p:nvSpPr>
          <p:spPr bwMode="auto">
            <a:xfrm>
              <a:off x="2054225" y="2622550"/>
              <a:ext cx="1593850" cy="1073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21"/>
            <p:cNvSpPr>
              <a:spLocks noEditPoints="1"/>
            </p:cNvSpPr>
            <p:nvPr/>
          </p:nvSpPr>
          <p:spPr bwMode="auto">
            <a:xfrm>
              <a:off x="4298950" y="2574925"/>
              <a:ext cx="374650" cy="508000"/>
            </a:xfrm>
            <a:custGeom>
              <a:avLst/>
              <a:gdLst>
                <a:gd name="T0" fmla="*/ 200 w 236"/>
                <a:gd name="T1" fmla="*/ 282 h 320"/>
                <a:gd name="T2" fmla="*/ 236 w 236"/>
                <a:gd name="T3" fmla="*/ 306 h 320"/>
                <a:gd name="T4" fmla="*/ 194 w 236"/>
                <a:gd name="T5" fmla="*/ 320 h 320"/>
                <a:gd name="T6" fmla="*/ 200 w 236"/>
                <a:gd name="T7" fmla="*/ 282 h 320"/>
                <a:gd name="T8" fmla="*/ 6 w 236"/>
                <a:gd name="T9" fmla="*/ 2 h 320"/>
                <a:gd name="T10" fmla="*/ 6 w 236"/>
                <a:gd name="T11" fmla="*/ 18 h 320"/>
                <a:gd name="T12" fmla="*/ 8 w 236"/>
                <a:gd name="T13" fmla="*/ 30 h 320"/>
                <a:gd name="T14" fmla="*/ 8 w 236"/>
                <a:gd name="T15" fmla="*/ 46 h 320"/>
                <a:gd name="T16" fmla="*/ 10 w 236"/>
                <a:gd name="T17" fmla="*/ 58 h 320"/>
                <a:gd name="T18" fmla="*/ 16 w 236"/>
                <a:gd name="T19" fmla="*/ 86 h 320"/>
                <a:gd name="T20" fmla="*/ 26 w 236"/>
                <a:gd name="T21" fmla="*/ 114 h 320"/>
                <a:gd name="T22" fmla="*/ 34 w 236"/>
                <a:gd name="T23" fmla="*/ 140 h 320"/>
                <a:gd name="T24" fmla="*/ 48 w 236"/>
                <a:gd name="T25" fmla="*/ 164 h 320"/>
                <a:gd name="T26" fmla="*/ 60 w 236"/>
                <a:gd name="T27" fmla="*/ 188 h 320"/>
                <a:gd name="T28" fmla="*/ 78 w 236"/>
                <a:gd name="T29" fmla="*/ 210 h 320"/>
                <a:gd name="T30" fmla="*/ 94 w 236"/>
                <a:gd name="T31" fmla="*/ 230 h 320"/>
                <a:gd name="T32" fmla="*/ 112 w 236"/>
                <a:gd name="T33" fmla="*/ 250 h 320"/>
                <a:gd name="T34" fmla="*/ 132 w 236"/>
                <a:gd name="T35" fmla="*/ 264 h 320"/>
                <a:gd name="T36" fmla="*/ 140 w 236"/>
                <a:gd name="T37" fmla="*/ 272 h 320"/>
                <a:gd name="T38" fmla="*/ 150 w 236"/>
                <a:gd name="T39" fmla="*/ 278 h 320"/>
                <a:gd name="T40" fmla="*/ 160 w 236"/>
                <a:gd name="T41" fmla="*/ 284 h 320"/>
                <a:gd name="T42" fmla="*/ 172 w 236"/>
                <a:gd name="T43" fmla="*/ 288 h 320"/>
                <a:gd name="T44" fmla="*/ 182 w 236"/>
                <a:gd name="T45" fmla="*/ 294 h 320"/>
                <a:gd name="T46" fmla="*/ 194 w 236"/>
                <a:gd name="T47" fmla="*/ 296 h 320"/>
                <a:gd name="T48" fmla="*/ 204 w 236"/>
                <a:gd name="T49" fmla="*/ 300 h 320"/>
                <a:gd name="T50" fmla="*/ 206 w 236"/>
                <a:gd name="T51" fmla="*/ 302 h 320"/>
                <a:gd name="T52" fmla="*/ 202 w 236"/>
                <a:gd name="T53" fmla="*/ 304 h 320"/>
                <a:gd name="T54" fmla="*/ 192 w 236"/>
                <a:gd name="T55" fmla="*/ 302 h 320"/>
                <a:gd name="T56" fmla="*/ 180 w 236"/>
                <a:gd name="T57" fmla="*/ 298 h 320"/>
                <a:gd name="T58" fmla="*/ 168 w 236"/>
                <a:gd name="T59" fmla="*/ 294 h 320"/>
                <a:gd name="T60" fmla="*/ 158 w 236"/>
                <a:gd name="T61" fmla="*/ 288 h 320"/>
                <a:gd name="T62" fmla="*/ 150 w 236"/>
                <a:gd name="T63" fmla="*/ 282 h 320"/>
                <a:gd name="T64" fmla="*/ 138 w 236"/>
                <a:gd name="T65" fmla="*/ 276 h 320"/>
                <a:gd name="T66" fmla="*/ 128 w 236"/>
                <a:gd name="T67" fmla="*/ 268 h 320"/>
                <a:gd name="T68" fmla="*/ 108 w 236"/>
                <a:gd name="T69" fmla="*/ 252 h 320"/>
                <a:gd name="T70" fmla="*/ 90 w 236"/>
                <a:gd name="T71" fmla="*/ 232 h 320"/>
                <a:gd name="T72" fmla="*/ 74 w 236"/>
                <a:gd name="T73" fmla="*/ 214 h 320"/>
                <a:gd name="T74" fmla="*/ 58 w 236"/>
                <a:gd name="T75" fmla="*/ 190 h 320"/>
                <a:gd name="T76" fmla="*/ 44 w 236"/>
                <a:gd name="T77" fmla="*/ 166 h 320"/>
                <a:gd name="T78" fmla="*/ 32 w 236"/>
                <a:gd name="T79" fmla="*/ 142 h 320"/>
                <a:gd name="T80" fmla="*/ 20 w 236"/>
                <a:gd name="T81" fmla="*/ 116 h 320"/>
                <a:gd name="T82" fmla="*/ 12 w 236"/>
                <a:gd name="T83" fmla="*/ 88 h 320"/>
                <a:gd name="T84" fmla="*/ 6 w 236"/>
                <a:gd name="T85" fmla="*/ 60 h 320"/>
                <a:gd name="T86" fmla="*/ 4 w 236"/>
                <a:gd name="T87" fmla="*/ 46 h 320"/>
                <a:gd name="T88" fmla="*/ 2 w 236"/>
                <a:gd name="T89" fmla="*/ 30 h 320"/>
                <a:gd name="T90" fmla="*/ 0 w 236"/>
                <a:gd name="T91" fmla="*/ 18 h 320"/>
                <a:gd name="T92" fmla="*/ 0 w 236"/>
                <a:gd name="T93" fmla="*/ 2 h 320"/>
                <a:gd name="T94" fmla="*/ 2 w 236"/>
                <a:gd name="T95" fmla="*/ 0 h 320"/>
                <a:gd name="T96" fmla="*/ 6 w 236"/>
                <a:gd name="T97" fmla="*/ 2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36" h="320">
                  <a:moveTo>
                    <a:pt x="200" y="282"/>
                  </a:moveTo>
                  <a:lnTo>
                    <a:pt x="236" y="306"/>
                  </a:lnTo>
                  <a:lnTo>
                    <a:pt x="194" y="320"/>
                  </a:lnTo>
                  <a:lnTo>
                    <a:pt x="200" y="282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8" y="30"/>
                  </a:lnTo>
                  <a:lnTo>
                    <a:pt x="8" y="46"/>
                  </a:lnTo>
                  <a:lnTo>
                    <a:pt x="10" y="58"/>
                  </a:lnTo>
                  <a:lnTo>
                    <a:pt x="16" y="86"/>
                  </a:lnTo>
                  <a:lnTo>
                    <a:pt x="26" y="114"/>
                  </a:lnTo>
                  <a:lnTo>
                    <a:pt x="34" y="140"/>
                  </a:lnTo>
                  <a:lnTo>
                    <a:pt x="48" y="164"/>
                  </a:lnTo>
                  <a:lnTo>
                    <a:pt x="60" y="188"/>
                  </a:lnTo>
                  <a:lnTo>
                    <a:pt x="78" y="210"/>
                  </a:lnTo>
                  <a:lnTo>
                    <a:pt x="94" y="230"/>
                  </a:lnTo>
                  <a:lnTo>
                    <a:pt x="112" y="250"/>
                  </a:lnTo>
                  <a:lnTo>
                    <a:pt x="132" y="264"/>
                  </a:lnTo>
                  <a:lnTo>
                    <a:pt x="140" y="272"/>
                  </a:lnTo>
                  <a:lnTo>
                    <a:pt x="150" y="278"/>
                  </a:lnTo>
                  <a:lnTo>
                    <a:pt x="160" y="284"/>
                  </a:lnTo>
                  <a:lnTo>
                    <a:pt x="172" y="288"/>
                  </a:lnTo>
                  <a:lnTo>
                    <a:pt x="182" y="294"/>
                  </a:lnTo>
                  <a:lnTo>
                    <a:pt x="194" y="296"/>
                  </a:lnTo>
                  <a:lnTo>
                    <a:pt x="204" y="300"/>
                  </a:lnTo>
                  <a:lnTo>
                    <a:pt x="206" y="302"/>
                  </a:lnTo>
                  <a:lnTo>
                    <a:pt x="202" y="304"/>
                  </a:lnTo>
                  <a:lnTo>
                    <a:pt x="192" y="302"/>
                  </a:lnTo>
                  <a:lnTo>
                    <a:pt x="180" y="298"/>
                  </a:lnTo>
                  <a:lnTo>
                    <a:pt x="168" y="294"/>
                  </a:lnTo>
                  <a:lnTo>
                    <a:pt x="158" y="288"/>
                  </a:lnTo>
                  <a:lnTo>
                    <a:pt x="150" y="282"/>
                  </a:lnTo>
                  <a:lnTo>
                    <a:pt x="138" y="276"/>
                  </a:lnTo>
                  <a:lnTo>
                    <a:pt x="128" y="268"/>
                  </a:lnTo>
                  <a:lnTo>
                    <a:pt x="108" y="252"/>
                  </a:lnTo>
                  <a:lnTo>
                    <a:pt x="90" y="232"/>
                  </a:lnTo>
                  <a:lnTo>
                    <a:pt x="74" y="214"/>
                  </a:lnTo>
                  <a:lnTo>
                    <a:pt x="58" y="190"/>
                  </a:lnTo>
                  <a:lnTo>
                    <a:pt x="44" y="166"/>
                  </a:lnTo>
                  <a:lnTo>
                    <a:pt x="32" y="142"/>
                  </a:lnTo>
                  <a:lnTo>
                    <a:pt x="20" y="116"/>
                  </a:lnTo>
                  <a:lnTo>
                    <a:pt x="12" y="88"/>
                  </a:lnTo>
                  <a:lnTo>
                    <a:pt x="6" y="60"/>
                  </a:lnTo>
                  <a:lnTo>
                    <a:pt x="4" y="46"/>
                  </a:lnTo>
                  <a:lnTo>
                    <a:pt x="2" y="30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9478" name="Picture 22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32375" y="3476625"/>
              <a:ext cx="1952625" cy="1266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8" name="Rectangle 23"/>
            <p:cNvSpPr>
              <a:spLocks noChangeArrowheads="1"/>
            </p:cNvSpPr>
            <p:nvPr/>
          </p:nvSpPr>
          <p:spPr bwMode="auto">
            <a:xfrm>
              <a:off x="6550025" y="3530600"/>
              <a:ext cx="415925" cy="1104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24"/>
            <p:cNvSpPr>
              <a:spLocks noChangeArrowheads="1"/>
            </p:cNvSpPr>
            <p:nvPr/>
          </p:nvSpPr>
          <p:spPr bwMode="auto">
            <a:xfrm>
              <a:off x="5070475" y="3530600"/>
              <a:ext cx="158750" cy="1104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5"/>
            <p:cNvSpPr>
              <a:spLocks noChangeArrowheads="1"/>
            </p:cNvSpPr>
            <p:nvPr/>
          </p:nvSpPr>
          <p:spPr bwMode="auto">
            <a:xfrm>
              <a:off x="5184775" y="4457700"/>
              <a:ext cx="146685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6"/>
            <p:cNvSpPr>
              <a:spLocks noChangeArrowheads="1"/>
            </p:cNvSpPr>
            <p:nvPr/>
          </p:nvSpPr>
          <p:spPr bwMode="auto">
            <a:xfrm>
              <a:off x="5686425" y="3530600"/>
              <a:ext cx="1057275" cy="971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Line 27"/>
            <p:cNvSpPr>
              <a:spLocks noChangeShapeType="1"/>
            </p:cNvSpPr>
            <p:nvPr/>
          </p:nvSpPr>
          <p:spPr bwMode="auto">
            <a:xfrm>
              <a:off x="5645150" y="3956050"/>
              <a:ext cx="825500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Line 28"/>
            <p:cNvSpPr>
              <a:spLocks noChangeShapeType="1"/>
            </p:cNvSpPr>
            <p:nvPr/>
          </p:nvSpPr>
          <p:spPr bwMode="auto">
            <a:xfrm>
              <a:off x="5651500" y="3543300"/>
              <a:ext cx="828675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Line 29"/>
            <p:cNvSpPr>
              <a:spLocks noChangeShapeType="1"/>
            </p:cNvSpPr>
            <p:nvPr/>
          </p:nvSpPr>
          <p:spPr bwMode="auto">
            <a:xfrm>
              <a:off x="5645150" y="4368800"/>
              <a:ext cx="825500" cy="0"/>
            </a:xfrm>
            <a:prstGeom prst="line">
              <a:avLst/>
            </a:prstGeom>
            <a:noFill/>
            <a:ln w="1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9486" name="Picture 3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08625" y="4267200"/>
              <a:ext cx="1171575" cy="247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95" name="Line 31"/>
            <p:cNvSpPr>
              <a:spLocks noChangeShapeType="1"/>
            </p:cNvSpPr>
            <p:nvPr/>
          </p:nvSpPr>
          <p:spPr bwMode="auto">
            <a:xfrm flipV="1">
              <a:off x="6134100" y="3575050"/>
              <a:ext cx="0" cy="79375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6" name="Line 32"/>
            <p:cNvSpPr>
              <a:spLocks noChangeShapeType="1"/>
            </p:cNvSpPr>
            <p:nvPr/>
          </p:nvSpPr>
          <p:spPr bwMode="auto">
            <a:xfrm flipV="1">
              <a:off x="6632575" y="3575050"/>
              <a:ext cx="0" cy="79375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7" name="Freeform 33"/>
            <p:cNvSpPr>
              <a:spLocks noEditPoints="1"/>
            </p:cNvSpPr>
            <p:nvPr/>
          </p:nvSpPr>
          <p:spPr bwMode="auto">
            <a:xfrm>
              <a:off x="5070475" y="4425950"/>
              <a:ext cx="1025525" cy="234950"/>
            </a:xfrm>
            <a:custGeom>
              <a:avLst/>
              <a:gdLst>
                <a:gd name="T0" fmla="*/ 646 w 646"/>
                <a:gd name="T1" fmla="*/ 34 h 148"/>
                <a:gd name="T2" fmla="*/ 610 w 646"/>
                <a:gd name="T3" fmla="*/ 58 h 148"/>
                <a:gd name="T4" fmla="*/ 6 w 646"/>
                <a:gd name="T5" fmla="*/ 8 h 148"/>
                <a:gd name="T6" fmla="*/ 10 w 646"/>
                <a:gd name="T7" fmla="*/ 20 h 148"/>
                <a:gd name="T8" fmla="*/ 16 w 646"/>
                <a:gd name="T9" fmla="*/ 34 h 148"/>
                <a:gd name="T10" fmla="*/ 28 w 646"/>
                <a:gd name="T11" fmla="*/ 48 h 148"/>
                <a:gd name="T12" fmla="*/ 38 w 646"/>
                <a:gd name="T13" fmla="*/ 58 h 148"/>
                <a:gd name="T14" fmla="*/ 54 w 646"/>
                <a:gd name="T15" fmla="*/ 72 h 148"/>
                <a:gd name="T16" fmla="*/ 82 w 646"/>
                <a:gd name="T17" fmla="*/ 88 h 148"/>
                <a:gd name="T18" fmla="*/ 128 w 646"/>
                <a:gd name="T19" fmla="*/ 110 h 148"/>
                <a:gd name="T20" fmla="*/ 178 w 646"/>
                <a:gd name="T21" fmla="*/ 126 h 148"/>
                <a:gd name="T22" fmla="*/ 236 w 646"/>
                <a:gd name="T23" fmla="*/ 136 h 148"/>
                <a:gd name="T24" fmla="*/ 294 w 646"/>
                <a:gd name="T25" fmla="*/ 144 h 148"/>
                <a:gd name="T26" fmla="*/ 356 w 646"/>
                <a:gd name="T27" fmla="*/ 144 h 148"/>
                <a:gd name="T28" fmla="*/ 414 w 646"/>
                <a:gd name="T29" fmla="*/ 138 h 148"/>
                <a:gd name="T30" fmla="*/ 470 w 646"/>
                <a:gd name="T31" fmla="*/ 128 h 148"/>
                <a:gd name="T32" fmla="*/ 522 w 646"/>
                <a:gd name="T33" fmla="*/ 116 h 148"/>
                <a:gd name="T34" fmla="*/ 566 w 646"/>
                <a:gd name="T35" fmla="*/ 100 h 148"/>
                <a:gd name="T36" fmla="*/ 594 w 646"/>
                <a:gd name="T37" fmla="*/ 88 h 148"/>
                <a:gd name="T38" fmla="*/ 610 w 646"/>
                <a:gd name="T39" fmla="*/ 78 h 148"/>
                <a:gd name="T40" fmla="*/ 622 w 646"/>
                <a:gd name="T41" fmla="*/ 68 h 148"/>
                <a:gd name="T42" fmla="*/ 630 w 646"/>
                <a:gd name="T43" fmla="*/ 60 h 148"/>
                <a:gd name="T44" fmla="*/ 626 w 646"/>
                <a:gd name="T45" fmla="*/ 72 h 148"/>
                <a:gd name="T46" fmla="*/ 612 w 646"/>
                <a:gd name="T47" fmla="*/ 82 h 148"/>
                <a:gd name="T48" fmla="*/ 596 w 646"/>
                <a:gd name="T49" fmla="*/ 92 h 148"/>
                <a:gd name="T50" fmla="*/ 568 w 646"/>
                <a:gd name="T51" fmla="*/ 106 h 148"/>
                <a:gd name="T52" fmla="*/ 524 w 646"/>
                <a:gd name="T53" fmla="*/ 120 h 148"/>
                <a:gd name="T54" fmla="*/ 470 w 646"/>
                <a:gd name="T55" fmla="*/ 134 h 148"/>
                <a:gd name="T56" fmla="*/ 414 w 646"/>
                <a:gd name="T57" fmla="*/ 144 h 148"/>
                <a:gd name="T58" fmla="*/ 356 w 646"/>
                <a:gd name="T59" fmla="*/ 148 h 148"/>
                <a:gd name="T60" fmla="*/ 294 w 646"/>
                <a:gd name="T61" fmla="*/ 148 h 148"/>
                <a:gd name="T62" fmla="*/ 234 w 646"/>
                <a:gd name="T63" fmla="*/ 142 h 148"/>
                <a:gd name="T64" fmla="*/ 178 w 646"/>
                <a:gd name="T65" fmla="*/ 128 h 148"/>
                <a:gd name="T66" fmla="*/ 126 w 646"/>
                <a:gd name="T67" fmla="*/ 112 h 148"/>
                <a:gd name="T68" fmla="*/ 80 w 646"/>
                <a:gd name="T69" fmla="*/ 92 h 148"/>
                <a:gd name="T70" fmla="*/ 52 w 646"/>
                <a:gd name="T71" fmla="*/ 74 h 148"/>
                <a:gd name="T72" fmla="*/ 36 w 646"/>
                <a:gd name="T73" fmla="*/ 64 h 148"/>
                <a:gd name="T74" fmla="*/ 22 w 646"/>
                <a:gd name="T75" fmla="*/ 50 h 148"/>
                <a:gd name="T76" fmla="*/ 12 w 646"/>
                <a:gd name="T77" fmla="*/ 36 h 148"/>
                <a:gd name="T78" fmla="*/ 4 w 646"/>
                <a:gd name="T79" fmla="*/ 22 h 148"/>
                <a:gd name="T80" fmla="*/ 0 w 646"/>
                <a:gd name="T81" fmla="*/ 8 h 148"/>
                <a:gd name="T82" fmla="*/ 2 w 646"/>
                <a:gd name="T8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46" h="148">
                  <a:moveTo>
                    <a:pt x="610" y="58"/>
                  </a:moveTo>
                  <a:lnTo>
                    <a:pt x="646" y="34"/>
                  </a:lnTo>
                  <a:lnTo>
                    <a:pt x="644" y="76"/>
                  </a:lnTo>
                  <a:lnTo>
                    <a:pt x="610" y="58"/>
                  </a:lnTo>
                  <a:close/>
                  <a:moveTo>
                    <a:pt x="6" y="2"/>
                  </a:moveTo>
                  <a:lnTo>
                    <a:pt x="6" y="8"/>
                  </a:lnTo>
                  <a:lnTo>
                    <a:pt x="8" y="14"/>
                  </a:lnTo>
                  <a:lnTo>
                    <a:pt x="10" y="20"/>
                  </a:lnTo>
                  <a:lnTo>
                    <a:pt x="12" y="28"/>
                  </a:lnTo>
                  <a:lnTo>
                    <a:pt x="16" y="34"/>
                  </a:lnTo>
                  <a:lnTo>
                    <a:pt x="20" y="40"/>
                  </a:lnTo>
                  <a:lnTo>
                    <a:pt x="28" y="48"/>
                  </a:lnTo>
                  <a:lnTo>
                    <a:pt x="32" y="54"/>
                  </a:lnTo>
                  <a:lnTo>
                    <a:pt x="38" y="58"/>
                  </a:lnTo>
                  <a:lnTo>
                    <a:pt x="46" y="66"/>
                  </a:lnTo>
                  <a:lnTo>
                    <a:pt x="54" y="72"/>
                  </a:lnTo>
                  <a:lnTo>
                    <a:pt x="62" y="76"/>
                  </a:lnTo>
                  <a:lnTo>
                    <a:pt x="82" y="88"/>
                  </a:lnTo>
                  <a:lnTo>
                    <a:pt x="104" y="100"/>
                  </a:lnTo>
                  <a:lnTo>
                    <a:pt x="128" y="110"/>
                  </a:lnTo>
                  <a:lnTo>
                    <a:pt x="152" y="118"/>
                  </a:lnTo>
                  <a:lnTo>
                    <a:pt x="178" y="126"/>
                  </a:lnTo>
                  <a:lnTo>
                    <a:pt x="206" y="132"/>
                  </a:lnTo>
                  <a:lnTo>
                    <a:pt x="236" y="136"/>
                  </a:lnTo>
                  <a:lnTo>
                    <a:pt x="266" y="140"/>
                  </a:lnTo>
                  <a:lnTo>
                    <a:pt x="294" y="144"/>
                  </a:lnTo>
                  <a:lnTo>
                    <a:pt x="324" y="144"/>
                  </a:lnTo>
                  <a:lnTo>
                    <a:pt x="356" y="144"/>
                  </a:lnTo>
                  <a:lnTo>
                    <a:pt x="384" y="142"/>
                  </a:lnTo>
                  <a:lnTo>
                    <a:pt x="414" y="138"/>
                  </a:lnTo>
                  <a:lnTo>
                    <a:pt x="442" y="134"/>
                  </a:lnTo>
                  <a:lnTo>
                    <a:pt x="470" y="128"/>
                  </a:lnTo>
                  <a:lnTo>
                    <a:pt x="496" y="124"/>
                  </a:lnTo>
                  <a:lnTo>
                    <a:pt x="522" y="116"/>
                  </a:lnTo>
                  <a:lnTo>
                    <a:pt x="544" y="110"/>
                  </a:lnTo>
                  <a:lnTo>
                    <a:pt x="566" y="100"/>
                  </a:lnTo>
                  <a:lnTo>
                    <a:pt x="586" y="92"/>
                  </a:lnTo>
                  <a:lnTo>
                    <a:pt x="594" y="88"/>
                  </a:lnTo>
                  <a:lnTo>
                    <a:pt x="604" y="82"/>
                  </a:lnTo>
                  <a:lnTo>
                    <a:pt x="610" y="78"/>
                  </a:lnTo>
                  <a:lnTo>
                    <a:pt x="616" y="74"/>
                  </a:lnTo>
                  <a:lnTo>
                    <a:pt x="622" y="68"/>
                  </a:lnTo>
                  <a:lnTo>
                    <a:pt x="628" y="60"/>
                  </a:lnTo>
                  <a:lnTo>
                    <a:pt x="630" y="60"/>
                  </a:lnTo>
                  <a:lnTo>
                    <a:pt x="632" y="64"/>
                  </a:lnTo>
                  <a:lnTo>
                    <a:pt x="626" y="72"/>
                  </a:lnTo>
                  <a:lnTo>
                    <a:pt x="620" y="76"/>
                  </a:lnTo>
                  <a:lnTo>
                    <a:pt x="612" y="82"/>
                  </a:lnTo>
                  <a:lnTo>
                    <a:pt x="604" y="86"/>
                  </a:lnTo>
                  <a:lnTo>
                    <a:pt x="596" y="92"/>
                  </a:lnTo>
                  <a:lnTo>
                    <a:pt x="586" y="96"/>
                  </a:lnTo>
                  <a:lnTo>
                    <a:pt x="568" y="106"/>
                  </a:lnTo>
                  <a:lnTo>
                    <a:pt x="546" y="114"/>
                  </a:lnTo>
                  <a:lnTo>
                    <a:pt x="524" y="120"/>
                  </a:lnTo>
                  <a:lnTo>
                    <a:pt x="498" y="128"/>
                  </a:lnTo>
                  <a:lnTo>
                    <a:pt x="470" y="134"/>
                  </a:lnTo>
                  <a:lnTo>
                    <a:pt x="444" y="138"/>
                  </a:lnTo>
                  <a:lnTo>
                    <a:pt x="414" y="144"/>
                  </a:lnTo>
                  <a:lnTo>
                    <a:pt x="384" y="146"/>
                  </a:lnTo>
                  <a:lnTo>
                    <a:pt x="356" y="148"/>
                  </a:lnTo>
                  <a:lnTo>
                    <a:pt x="324" y="148"/>
                  </a:lnTo>
                  <a:lnTo>
                    <a:pt x="294" y="148"/>
                  </a:lnTo>
                  <a:lnTo>
                    <a:pt x="264" y="144"/>
                  </a:lnTo>
                  <a:lnTo>
                    <a:pt x="234" y="142"/>
                  </a:lnTo>
                  <a:lnTo>
                    <a:pt x="206" y="136"/>
                  </a:lnTo>
                  <a:lnTo>
                    <a:pt x="178" y="128"/>
                  </a:lnTo>
                  <a:lnTo>
                    <a:pt x="152" y="122"/>
                  </a:lnTo>
                  <a:lnTo>
                    <a:pt x="126" y="112"/>
                  </a:lnTo>
                  <a:lnTo>
                    <a:pt x="102" y="102"/>
                  </a:lnTo>
                  <a:lnTo>
                    <a:pt x="80" y="92"/>
                  </a:lnTo>
                  <a:lnTo>
                    <a:pt x="62" y="82"/>
                  </a:lnTo>
                  <a:lnTo>
                    <a:pt x="52" y="74"/>
                  </a:lnTo>
                  <a:lnTo>
                    <a:pt x="44" y="68"/>
                  </a:lnTo>
                  <a:lnTo>
                    <a:pt x="36" y="64"/>
                  </a:lnTo>
                  <a:lnTo>
                    <a:pt x="28" y="56"/>
                  </a:lnTo>
                  <a:lnTo>
                    <a:pt x="22" y="50"/>
                  </a:lnTo>
                  <a:lnTo>
                    <a:pt x="18" y="44"/>
                  </a:lnTo>
                  <a:lnTo>
                    <a:pt x="12" y="36"/>
                  </a:lnTo>
                  <a:lnTo>
                    <a:pt x="8" y="30"/>
                  </a:lnTo>
                  <a:lnTo>
                    <a:pt x="4" y="22"/>
                  </a:lnTo>
                  <a:lnTo>
                    <a:pt x="2" y="16"/>
                  </a:lnTo>
                  <a:lnTo>
                    <a:pt x="0" y="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8" name="Freeform 34"/>
            <p:cNvSpPr>
              <a:spLocks/>
            </p:cNvSpPr>
            <p:nvPr/>
          </p:nvSpPr>
          <p:spPr bwMode="auto">
            <a:xfrm>
              <a:off x="2711450" y="2260600"/>
              <a:ext cx="282575" cy="282575"/>
            </a:xfrm>
            <a:custGeom>
              <a:avLst/>
              <a:gdLst>
                <a:gd name="T0" fmla="*/ 0 w 178"/>
                <a:gd name="T1" fmla="*/ 134 h 178"/>
                <a:gd name="T2" fmla="*/ 44 w 178"/>
                <a:gd name="T3" fmla="*/ 134 h 178"/>
                <a:gd name="T4" fmla="*/ 44 w 178"/>
                <a:gd name="T5" fmla="*/ 0 h 178"/>
                <a:gd name="T6" fmla="*/ 132 w 178"/>
                <a:gd name="T7" fmla="*/ 0 h 178"/>
                <a:gd name="T8" fmla="*/ 132 w 178"/>
                <a:gd name="T9" fmla="*/ 134 h 178"/>
                <a:gd name="T10" fmla="*/ 178 w 178"/>
                <a:gd name="T11" fmla="*/ 134 h 178"/>
                <a:gd name="T12" fmla="*/ 88 w 178"/>
                <a:gd name="T13" fmla="*/ 178 h 178"/>
                <a:gd name="T14" fmla="*/ 0 w 178"/>
                <a:gd name="T15" fmla="*/ 13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0" y="134"/>
                  </a:moveTo>
                  <a:lnTo>
                    <a:pt x="44" y="134"/>
                  </a:lnTo>
                  <a:lnTo>
                    <a:pt x="44" y="0"/>
                  </a:lnTo>
                  <a:lnTo>
                    <a:pt x="132" y="0"/>
                  </a:lnTo>
                  <a:lnTo>
                    <a:pt x="132" y="134"/>
                  </a:lnTo>
                  <a:lnTo>
                    <a:pt x="178" y="134"/>
                  </a:lnTo>
                  <a:lnTo>
                    <a:pt x="88" y="178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9" name="Freeform 35"/>
            <p:cNvSpPr>
              <a:spLocks/>
            </p:cNvSpPr>
            <p:nvPr/>
          </p:nvSpPr>
          <p:spPr bwMode="auto">
            <a:xfrm>
              <a:off x="2711450" y="2260600"/>
              <a:ext cx="282575" cy="282575"/>
            </a:xfrm>
            <a:custGeom>
              <a:avLst/>
              <a:gdLst>
                <a:gd name="T0" fmla="*/ 0 w 178"/>
                <a:gd name="T1" fmla="*/ 134 h 178"/>
                <a:gd name="T2" fmla="*/ 44 w 178"/>
                <a:gd name="T3" fmla="*/ 134 h 178"/>
                <a:gd name="T4" fmla="*/ 44 w 178"/>
                <a:gd name="T5" fmla="*/ 0 h 178"/>
                <a:gd name="T6" fmla="*/ 132 w 178"/>
                <a:gd name="T7" fmla="*/ 0 h 178"/>
                <a:gd name="T8" fmla="*/ 132 w 178"/>
                <a:gd name="T9" fmla="*/ 134 h 178"/>
                <a:gd name="T10" fmla="*/ 178 w 178"/>
                <a:gd name="T11" fmla="*/ 134 h 178"/>
                <a:gd name="T12" fmla="*/ 88 w 178"/>
                <a:gd name="T13" fmla="*/ 178 h 178"/>
                <a:gd name="T14" fmla="*/ 0 w 178"/>
                <a:gd name="T15" fmla="*/ 13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0" y="134"/>
                  </a:moveTo>
                  <a:lnTo>
                    <a:pt x="44" y="134"/>
                  </a:lnTo>
                  <a:lnTo>
                    <a:pt x="44" y="0"/>
                  </a:lnTo>
                  <a:lnTo>
                    <a:pt x="132" y="0"/>
                  </a:lnTo>
                  <a:lnTo>
                    <a:pt x="132" y="134"/>
                  </a:lnTo>
                  <a:lnTo>
                    <a:pt x="178" y="134"/>
                  </a:lnTo>
                  <a:lnTo>
                    <a:pt x="88" y="178"/>
                  </a:lnTo>
                  <a:lnTo>
                    <a:pt x="0" y="13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0" name="Freeform 36"/>
            <p:cNvSpPr>
              <a:spLocks/>
            </p:cNvSpPr>
            <p:nvPr/>
          </p:nvSpPr>
          <p:spPr bwMode="auto">
            <a:xfrm>
              <a:off x="5181600" y="1584325"/>
              <a:ext cx="282575" cy="282575"/>
            </a:xfrm>
            <a:custGeom>
              <a:avLst/>
              <a:gdLst>
                <a:gd name="T0" fmla="*/ 0 w 178"/>
                <a:gd name="T1" fmla="*/ 134 h 178"/>
                <a:gd name="T2" fmla="*/ 44 w 178"/>
                <a:gd name="T3" fmla="*/ 134 h 178"/>
                <a:gd name="T4" fmla="*/ 44 w 178"/>
                <a:gd name="T5" fmla="*/ 0 h 178"/>
                <a:gd name="T6" fmla="*/ 134 w 178"/>
                <a:gd name="T7" fmla="*/ 0 h 178"/>
                <a:gd name="T8" fmla="*/ 134 w 178"/>
                <a:gd name="T9" fmla="*/ 134 h 178"/>
                <a:gd name="T10" fmla="*/ 178 w 178"/>
                <a:gd name="T11" fmla="*/ 134 h 178"/>
                <a:gd name="T12" fmla="*/ 90 w 178"/>
                <a:gd name="T13" fmla="*/ 178 h 178"/>
                <a:gd name="T14" fmla="*/ 0 w 178"/>
                <a:gd name="T15" fmla="*/ 13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0" y="134"/>
                  </a:moveTo>
                  <a:lnTo>
                    <a:pt x="44" y="134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34"/>
                  </a:lnTo>
                  <a:lnTo>
                    <a:pt x="178" y="134"/>
                  </a:lnTo>
                  <a:lnTo>
                    <a:pt x="90" y="178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2" name="Freeform 37"/>
            <p:cNvSpPr>
              <a:spLocks/>
            </p:cNvSpPr>
            <p:nvPr/>
          </p:nvSpPr>
          <p:spPr bwMode="auto">
            <a:xfrm>
              <a:off x="5181600" y="1584325"/>
              <a:ext cx="282575" cy="282575"/>
            </a:xfrm>
            <a:custGeom>
              <a:avLst/>
              <a:gdLst>
                <a:gd name="T0" fmla="*/ 0 w 178"/>
                <a:gd name="T1" fmla="*/ 134 h 178"/>
                <a:gd name="T2" fmla="*/ 44 w 178"/>
                <a:gd name="T3" fmla="*/ 134 h 178"/>
                <a:gd name="T4" fmla="*/ 44 w 178"/>
                <a:gd name="T5" fmla="*/ 0 h 178"/>
                <a:gd name="T6" fmla="*/ 134 w 178"/>
                <a:gd name="T7" fmla="*/ 0 h 178"/>
                <a:gd name="T8" fmla="*/ 134 w 178"/>
                <a:gd name="T9" fmla="*/ 134 h 178"/>
                <a:gd name="T10" fmla="*/ 178 w 178"/>
                <a:gd name="T11" fmla="*/ 134 h 178"/>
                <a:gd name="T12" fmla="*/ 90 w 178"/>
                <a:gd name="T13" fmla="*/ 178 h 178"/>
                <a:gd name="T14" fmla="*/ 0 w 178"/>
                <a:gd name="T15" fmla="*/ 13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0" y="134"/>
                  </a:moveTo>
                  <a:lnTo>
                    <a:pt x="44" y="134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34"/>
                  </a:lnTo>
                  <a:lnTo>
                    <a:pt x="178" y="134"/>
                  </a:lnTo>
                  <a:lnTo>
                    <a:pt x="90" y="178"/>
                  </a:lnTo>
                  <a:lnTo>
                    <a:pt x="0" y="13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3" name="Rectangle 39"/>
            <p:cNvSpPr>
              <a:spLocks noChangeArrowheads="1"/>
            </p:cNvSpPr>
            <p:nvPr/>
          </p:nvSpPr>
          <p:spPr bwMode="auto">
            <a:xfrm>
              <a:off x="2136776" y="1838325"/>
              <a:ext cx="14319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Approche directe : planche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transparent projeté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5" name="Rectangle 41"/>
            <p:cNvSpPr>
              <a:spLocks noChangeArrowheads="1"/>
            </p:cNvSpPr>
            <p:nvPr/>
          </p:nvSpPr>
          <p:spPr bwMode="auto">
            <a:xfrm>
              <a:off x="4606924" y="1368425"/>
              <a:ext cx="14319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Approche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6" name="Rectangle 42"/>
            <p:cNvSpPr>
              <a:spLocks noChangeArrowheads="1"/>
            </p:cNvSpPr>
            <p:nvPr/>
          </p:nvSpPr>
          <p:spPr bwMode="auto">
            <a:xfrm>
              <a:off x="2141393" y="3806825"/>
              <a:ext cx="1556516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aura tendance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 directement les quatre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 pédagogiques.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soulignera que pour les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premières, le formateur sera actif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alors que pour les deux autres,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les stagiaires qui le seront.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il passera à la description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détaillée de chacune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9" name="Rectangle 52"/>
            <p:cNvSpPr>
              <a:spLocks noChangeArrowheads="1"/>
            </p:cNvSpPr>
            <p:nvPr/>
          </p:nvSpPr>
          <p:spPr bwMode="auto">
            <a:xfrm>
              <a:off x="2311400" y="2835275"/>
              <a:ext cx="232436" cy="461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00" b="0" i="0" u="none" strike="noStrike" cap="none" normalizeH="0" baseline="0" smtClean="0">
                  <a:ln>
                    <a:noFill/>
                  </a:ln>
                  <a:solidFill>
                    <a:srgbClr val="44927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0" name="Rectangle 53"/>
            <p:cNvSpPr>
              <a:spLocks noChangeArrowheads="1"/>
            </p:cNvSpPr>
            <p:nvPr/>
          </p:nvSpPr>
          <p:spPr bwMode="auto">
            <a:xfrm>
              <a:off x="4819650" y="2755900"/>
              <a:ext cx="306174" cy="615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400" b="0" i="0" u="none" strike="noStrike" cap="none" normalizeH="0" baseline="0" smtClean="0">
                  <a:ln>
                    <a:noFill/>
                  </a:ln>
                  <a:solidFill>
                    <a:srgbClr val="44927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1" name="Rectangle 54"/>
            <p:cNvSpPr>
              <a:spLocks noChangeArrowheads="1"/>
            </p:cNvSpPr>
            <p:nvPr/>
          </p:nvSpPr>
          <p:spPr bwMode="auto">
            <a:xfrm>
              <a:off x="5362575" y="3717925"/>
              <a:ext cx="306174" cy="615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400" b="0" i="0" u="none" strike="noStrike" cap="none" normalizeH="0" baseline="0" smtClean="0">
                  <a:ln>
                    <a:noFill/>
                  </a:ln>
                  <a:solidFill>
                    <a:srgbClr val="44927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2" name="Rectangle 55"/>
            <p:cNvSpPr>
              <a:spLocks noChangeArrowheads="1"/>
            </p:cNvSpPr>
            <p:nvPr/>
          </p:nvSpPr>
          <p:spPr bwMode="auto">
            <a:xfrm>
              <a:off x="3928427" y="1892300"/>
              <a:ext cx="300723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commencera par expliquer que dans une salle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formation, il y a deux types de personnes : les stagiaires et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formateur. Puis il tracera sur le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des lignes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horizontales pour délimiter deux zones : une pour les stagiaires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pour le formateur.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8" name="Rectangle 60"/>
            <p:cNvSpPr>
              <a:spLocks noChangeArrowheads="1"/>
            </p:cNvSpPr>
            <p:nvPr/>
          </p:nvSpPr>
          <p:spPr bwMode="auto">
            <a:xfrm>
              <a:off x="3923928" y="3467100"/>
              <a:ext cx="1364156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Ensuite il proposera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 paramètres, les verbes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FAIRE/DIRE. Il annoncera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va les croiser avec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premiers paramètres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STAGIAIRES/FORMATEUR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trace les lignes verticales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associées.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7" name="Rectangle 68"/>
            <p:cNvSpPr>
              <a:spLocks noChangeArrowheads="1"/>
            </p:cNvSpPr>
            <p:nvPr/>
          </p:nvSpPr>
          <p:spPr bwMode="auto">
            <a:xfrm>
              <a:off x="4268727" y="4721225"/>
              <a:ext cx="27940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lui reste alors à remplir, ou à faire remplir par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en les questionnant, chacun des quatre quadrants.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9" name="Rectangle 70"/>
            <p:cNvSpPr>
              <a:spLocks noChangeArrowheads="1"/>
            </p:cNvSpPr>
            <p:nvPr/>
          </p:nvSpPr>
          <p:spPr bwMode="auto">
            <a:xfrm>
              <a:off x="4003458" y="5054600"/>
              <a:ext cx="336470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enfin, plutôt que de prononcer lui-même le nom des quatre méthodes,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interrogera les stagiaires qui le plus souvent en trouveront eux-mêmes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deux, voire plus. Les stagiaires ne sont plus dans une attitude d’écoute,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mais vont être associés à la découverte progressive du nouveau concept.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106113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55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DES LOGICIELS DE CAO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INTÉGRATION DANS POWERPOINT</a:t>
            </a:r>
          </a:p>
        </p:txBody>
      </p:sp>
      <p:pic>
        <p:nvPicPr>
          <p:cNvPr id="55" name="Image 5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55776" y="2132856"/>
            <a:ext cx="4036267" cy="30243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5371272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DU SCHÉMA À LA BANDE DESSINÉE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05188" y="6503989"/>
            <a:ext cx="23336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VIGNETTES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35696" y="2200293"/>
            <a:ext cx="5492378" cy="2524851"/>
            <a:chOff x="2103958" y="2281443"/>
            <a:chExt cx="5180500" cy="2232248"/>
          </a:xfrm>
        </p:grpSpPr>
        <p:sp>
          <p:nvSpPr>
            <p:cNvPr id="1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03958" y="2281443"/>
              <a:ext cx="5180500" cy="22322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Freeform 5"/>
            <p:cNvSpPr>
              <a:spLocks noEditPoints="1"/>
            </p:cNvSpPr>
            <p:nvPr/>
          </p:nvSpPr>
          <p:spPr bwMode="auto">
            <a:xfrm>
              <a:off x="4604229" y="3288443"/>
              <a:ext cx="179958" cy="107209"/>
            </a:xfrm>
            <a:custGeom>
              <a:avLst/>
              <a:gdLst>
                <a:gd name="T0" fmla="*/ 38 w 94"/>
                <a:gd name="T1" fmla="*/ 0 h 56"/>
                <a:gd name="T2" fmla="*/ 94 w 94"/>
                <a:gd name="T3" fmla="*/ 28 h 56"/>
                <a:gd name="T4" fmla="*/ 36 w 94"/>
                <a:gd name="T5" fmla="*/ 56 h 56"/>
                <a:gd name="T6" fmla="*/ 38 w 94"/>
                <a:gd name="T7" fmla="*/ 0 h 56"/>
                <a:gd name="T8" fmla="*/ 0 w 94"/>
                <a:gd name="T9" fmla="*/ 16 h 56"/>
                <a:gd name="T10" fmla="*/ 46 w 94"/>
                <a:gd name="T11" fmla="*/ 18 h 56"/>
                <a:gd name="T12" fmla="*/ 46 w 94"/>
                <a:gd name="T13" fmla="*/ 36 h 56"/>
                <a:gd name="T14" fmla="*/ 0 w 94"/>
                <a:gd name="T15" fmla="*/ 36 h 56"/>
                <a:gd name="T16" fmla="*/ 0 w 94"/>
                <a:gd name="T17" fmla="*/ 1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56">
                  <a:moveTo>
                    <a:pt x="38" y="0"/>
                  </a:moveTo>
                  <a:lnTo>
                    <a:pt x="94" y="28"/>
                  </a:lnTo>
                  <a:lnTo>
                    <a:pt x="36" y="56"/>
                  </a:lnTo>
                  <a:lnTo>
                    <a:pt x="38" y="0"/>
                  </a:lnTo>
                  <a:close/>
                  <a:moveTo>
                    <a:pt x="0" y="16"/>
                  </a:moveTo>
                  <a:lnTo>
                    <a:pt x="46" y="18"/>
                  </a:lnTo>
                  <a:lnTo>
                    <a:pt x="46" y="36"/>
                  </a:lnTo>
                  <a:lnTo>
                    <a:pt x="0" y="3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" name="Rectangle 6"/>
            <p:cNvSpPr>
              <a:spLocks noChangeArrowheads="1"/>
            </p:cNvSpPr>
            <p:nvPr/>
          </p:nvSpPr>
          <p:spPr bwMode="auto">
            <a:xfrm>
              <a:off x="2107787" y="2285272"/>
              <a:ext cx="2496442" cy="22207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" name="Freeform 7"/>
            <p:cNvSpPr>
              <a:spLocks noEditPoints="1"/>
            </p:cNvSpPr>
            <p:nvPr/>
          </p:nvSpPr>
          <p:spPr bwMode="auto">
            <a:xfrm>
              <a:off x="2103958" y="2281443"/>
              <a:ext cx="2507929" cy="2232248"/>
            </a:xfrm>
            <a:custGeom>
              <a:avLst/>
              <a:gdLst>
                <a:gd name="T0" fmla="*/ 1310 w 1310"/>
                <a:gd name="T1" fmla="*/ 1166 h 1166"/>
                <a:gd name="T2" fmla="*/ 0 w 1310"/>
                <a:gd name="T3" fmla="*/ 1166 h 1166"/>
                <a:gd name="T4" fmla="*/ 0 w 1310"/>
                <a:gd name="T5" fmla="*/ 0 h 1166"/>
                <a:gd name="T6" fmla="*/ 1310 w 1310"/>
                <a:gd name="T7" fmla="*/ 0 h 1166"/>
                <a:gd name="T8" fmla="*/ 1310 w 1310"/>
                <a:gd name="T9" fmla="*/ 1166 h 1166"/>
                <a:gd name="T10" fmla="*/ 6 w 1310"/>
                <a:gd name="T11" fmla="*/ 1160 h 1166"/>
                <a:gd name="T12" fmla="*/ 1304 w 1310"/>
                <a:gd name="T13" fmla="*/ 1160 h 1166"/>
                <a:gd name="T14" fmla="*/ 1304 w 1310"/>
                <a:gd name="T15" fmla="*/ 4 h 1166"/>
                <a:gd name="T16" fmla="*/ 6 w 1310"/>
                <a:gd name="T17" fmla="*/ 4 h 1166"/>
                <a:gd name="T18" fmla="*/ 6 w 1310"/>
                <a:gd name="T19" fmla="*/ 116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0" h="1166">
                  <a:moveTo>
                    <a:pt x="1310" y="1166"/>
                  </a:moveTo>
                  <a:lnTo>
                    <a:pt x="0" y="1166"/>
                  </a:lnTo>
                  <a:lnTo>
                    <a:pt x="0" y="0"/>
                  </a:lnTo>
                  <a:lnTo>
                    <a:pt x="1310" y="0"/>
                  </a:lnTo>
                  <a:lnTo>
                    <a:pt x="1310" y="1166"/>
                  </a:lnTo>
                  <a:close/>
                  <a:moveTo>
                    <a:pt x="6" y="1160"/>
                  </a:moveTo>
                  <a:lnTo>
                    <a:pt x="1304" y="1160"/>
                  </a:lnTo>
                  <a:lnTo>
                    <a:pt x="1304" y="4"/>
                  </a:lnTo>
                  <a:lnTo>
                    <a:pt x="6" y="4"/>
                  </a:lnTo>
                  <a:lnTo>
                    <a:pt x="6" y="11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" name="Rectangle 8"/>
            <p:cNvSpPr>
              <a:spLocks noChangeArrowheads="1"/>
            </p:cNvSpPr>
            <p:nvPr/>
          </p:nvSpPr>
          <p:spPr bwMode="auto">
            <a:xfrm>
              <a:off x="2456217" y="3602413"/>
              <a:ext cx="693031" cy="83087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" name="Freeform 9"/>
            <p:cNvSpPr>
              <a:spLocks noEditPoints="1"/>
            </p:cNvSpPr>
            <p:nvPr/>
          </p:nvSpPr>
          <p:spPr bwMode="auto">
            <a:xfrm>
              <a:off x="2433243" y="3583269"/>
              <a:ext cx="738977" cy="872989"/>
            </a:xfrm>
            <a:custGeom>
              <a:avLst/>
              <a:gdLst>
                <a:gd name="T0" fmla="*/ 386 w 386"/>
                <a:gd name="T1" fmla="*/ 456 h 456"/>
                <a:gd name="T2" fmla="*/ 0 w 386"/>
                <a:gd name="T3" fmla="*/ 456 h 456"/>
                <a:gd name="T4" fmla="*/ 0 w 386"/>
                <a:gd name="T5" fmla="*/ 0 h 456"/>
                <a:gd name="T6" fmla="*/ 386 w 386"/>
                <a:gd name="T7" fmla="*/ 0 h 456"/>
                <a:gd name="T8" fmla="*/ 386 w 386"/>
                <a:gd name="T9" fmla="*/ 456 h 456"/>
                <a:gd name="T10" fmla="*/ 24 w 386"/>
                <a:gd name="T11" fmla="*/ 434 h 456"/>
                <a:gd name="T12" fmla="*/ 362 w 386"/>
                <a:gd name="T13" fmla="*/ 434 h 456"/>
                <a:gd name="T14" fmla="*/ 362 w 386"/>
                <a:gd name="T15" fmla="*/ 22 h 456"/>
                <a:gd name="T16" fmla="*/ 24 w 386"/>
                <a:gd name="T17" fmla="*/ 22 h 456"/>
                <a:gd name="T18" fmla="*/ 24 w 386"/>
                <a:gd name="T19" fmla="*/ 43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6" h="456">
                  <a:moveTo>
                    <a:pt x="386" y="456"/>
                  </a:moveTo>
                  <a:lnTo>
                    <a:pt x="0" y="456"/>
                  </a:lnTo>
                  <a:lnTo>
                    <a:pt x="0" y="0"/>
                  </a:lnTo>
                  <a:lnTo>
                    <a:pt x="386" y="0"/>
                  </a:lnTo>
                  <a:lnTo>
                    <a:pt x="386" y="456"/>
                  </a:lnTo>
                  <a:close/>
                  <a:moveTo>
                    <a:pt x="24" y="434"/>
                  </a:moveTo>
                  <a:lnTo>
                    <a:pt x="362" y="434"/>
                  </a:lnTo>
                  <a:lnTo>
                    <a:pt x="362" y="22"/>
                  </a:lnTo>
                  <a:lnTo>
                    <a:pt x="24" y="22"/>
                  </a:lnTo>
                  <a:lnTo>
                    <a:pt x="24" y="4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" name="Freeform 10"/>
            <p:cNvSpPr>
              <a:spLocks/>
            </p:cNvSpPr>
            <p:nvPr/>
          </p:nvSpPr>
          <p:spPr bwMode="auto">
            <a:xfrm>
              <a:off x="2789331" y="4203550"/>
              <a:ext cx="130183" cy="49776"/>
            </a:xfrm>
            <a:custGeom>
              <a:avLst/>
              <a:gdLst>
                <a:gd name="T0" fmla="*/ 34 w 68"/>
                <a:gd name="T1" fmla="*/ 0 h 26"/>
                <a:gd name="T2" fmla="*/ 34 w 68"/>
                <a:gd name="T3" fmla="*/ 0 h 26"/>
                <a:gd name="T4" fmla="*/ 48 w 68"/>
                <a:gd name="T5" fmla="*/ 0 h 26"/>
                <a:gd name="T6" fmla="*/ 58 w 68"/>
                <a:gd name="T7" fmla="*/ 4 h 26"/>
                <a:gd name="T8" fmla="*/ 64 w 68"/>
                <a:gd name="T9" fmla="*/ 8 h 26"/>
                <a:gd name="T10" fmla="*/ 66 w 68"/>
                <a:gd name="T11" fmla="*/ 10 h 26"/>
                <a:gd name="T12" fmla="*/ 68 w 68"/>
                <a:gd name="T13" fmla="*/ 14 h 26"/>
                <a:gd name="T14" fmla="*/ 68 w 68"/>
                <a:gd name="T15" fmla="*/ 14 h 26"/>
                <a:gd name="T16" fmla="*/ 66 w 68"/>
                <a:gd name="T17" fmla="*/ 16 h 26"/>
                <a:gd name="T18" fmla="*/ 64 w 68"/>
                <a:gd name="T19" fmla="*/ 18 h 26"/>
                <a:gd name="T20" fmla="*/ 58 w 68"/>
                <a:gd name="T21" fmla="*/ 22 h 26"/>
                <a:gd name="T22" fmla="*/ 48 w 68"/>
                <a:gd name="T23" fmla="*/ 26 h 26"/>
                <a:gd name="T24" fmla="*/ 34 w 68"/>
                <a:gd name="T25" fmla="*/ 26 h 26"/>
                <a:gd name="T26" fmla="*/ 34 w 68"/>
                <a:gd name="T27" fmla="*/ 26 h 26"/>
                <a:gd name="T28" fmla="*/ 20 w 68"/>
                <a:gd name="T29" fmla="*/ 26 h 26"/>
                <a:gd name="T30" fmla="*/ 10 w 68"/>
                <a:gd name="T31" fmla="*/ 22 h 26"/>
                <a:gd name="T32" fmla="*/ 2 w 68"/>
                <a:gd name="T33" fmla="*/ 18 h 26"/>
                <a:gd name="T34" fmla="*/ 0 w 68"/>
                <a:gd name="T35" fmla="*/ 16 h 26"/>
                <a:gd name="T36" fmla="*/ 0 w 68"/>
                <a:gd name="T37" fmla="*/ 14 h 26"/>
                <a:gd name="T38" fmla="*/ 0 w 68"/>
                <a:gd name="T39" fmla="*/ 14 h 26"/>
                <a:gd name="T40" fmla="*/ 0 w 68"/>
                <a:gd name="T41" fmla="*/ 10 h 26"/>
                <a:gd name="T42" fmla="*/ 2 w 68"/>
                <a:gd name="T43" fmla="*/ 8 h 26"/>
                <a:gd name="T44" fmla="*/ 10 w 68"/>
                <a:gd name="T45" fmla="*/ 4 h 26"/>
                <a:gd name="T46" fmla="*/ 20 w 68"/>
                <a:gd name="T47" fmla="*/ 0 h 26"/>
                <a:gd name="T48" fmla="*/ 34 w 68"/>
                <a:gd name="T49" fmla="*/ 0 h 26"/>
                <a:gd name="T50" fmla="*/ 34 w 68"/>
                <a:gd name="T5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8" h="26">
                  <a:moveTo>
                    <a:pt x="34" y="0"/>
                  </a:moveTo>
                  <a:lnTo>
                    <a:pt x="34" y="0"/>
                  </a:lnTo>
                  <a:lnTo>
                    <a:pt x="48" y="0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66" y="16"/>
                  </a:lnTo>
                  <a:lnTo>
                    <a:pt x="64" y="18"/>
                  </a:lnTo>
                  <a:lnTo>
                    <a:pt x="58" y="22"/>
                  </a:lnTo>
                  <a:lnTo>
                    <a:pt x="48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20" y="26"/>
                  </a:lnTo>
                  <a:lnTo>
                    <a:pt x="10" y="22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" name="Freeform 11"/>
            <p:cNvSpPr>
              <a:spLocks noEditPoints="1"/>
            </p:cNvSpPr>
            <p:nvPr/>
          </p:nvSpPr>
          <p:spPr bwMode="auto">
            <a:xfrm>
              <a:off x="2781673" y="4195892"/>
              <a:ext cx="145498" cy="65091"/>
            </a:xfrm>
            <a:custGeom>
              <a:avLst/>
              <a:gdLst>
                <a:gd name="T0" fmla="*/ 38 w 76"/>
                <a:gd name="T1" fmla="*/ 34 h 34"/>
                <a:gd name="T2" fmla="*/ 38 w 76"/>
                <a:gd name="T3" fmla="*/ 34 h 34"/>
                <a:gd name="T4" fmla="*/ 22 w 76"/>
                <a:gd name="T5" fmla="*/ 32 h 34"/>
                <a:gd name="T6" fmla="*/ 10 w 76"/>
                <a:gd name="T7" fmla="*/ 30 h 34"/>
                <a:gd name="T8" fmla="*/ 4 w 76"/>
                <a:gd name="T9" fmla="*/ 24 h 34"/>
                <a:gd name="T10" fmla="*/ 2 w 76"/>
                <a:gd name="T11" fmla="*/ 20 h 34"/>
                <a:gd name="T12" fmla="*/ 0 w 76"/>
                <a:gd name="T13" fmla="*/ 18 h 34"/>
                <a:gd name="T14" fmla="*/ 0 w 76"/>
                <a:gd name="T15" fmla="*/ 18 h 34"/>
                <a:gd name="T16" fmla="*/ 2 w 76"/>
                <a:gd name="T17" fmla="*/ 14 h 34"/>
                <a:gd name="T18" fmla="*/ 4 w 76"/>
                <a:gd name="T19" fmla="*/ 10 h 34"/>
                <a:gd name="T20" fmla="*/ 10 w 76"/>
                <a:gd name="T21" fmla="*/ 4 h 34"/>
                <a:gd name="T22" fmla="*/ 22 w 76"/>
                <a:gd name="T23" fmla="*/ 2 h 34"/>
                <a:gd name="T24" fmla="*/ 38 w 76"/>
                <a:gd name="T25" fmla="*/ 0 h 34"/>
                <a:gd name="T26" fmla="*/ 38 w 76"/>
                <a:gd name="T27" fmla="*/ 0 h 34"/>
                <a:gd name="T28" fmla="*/ 54 w 76"/>
                <a:gd name="T29" fmla="*/ 2 h 34"/>
                <a:gd name="T30" fmla="*/ 66 w 76"/>
                <a:gd name="T31" fmla="*/ 4 h 34"/>
                <a:gd name="T32" fmla="*/ 72 w 76"/>
                <a:gd name="T33" fmla="*/ 10 h 34"/>
                <a:gd name="T34" fmla="*/ 74 w 76"/>
                <a:gd name="T35" fmla="*/ 14 h 34"/>
                <a:gd name="T36" fmla="*/ 76 w 76"/>
                <a:gd name="T37" fmla="*/ 18 h 34"/>
                <a:gd name="T38" fmla="*/ 76 w 76"/>
                <a:gd name="T39" fmla="*/ 18 h 34"/>
                <a:gd name="T40" fmla="*/ 74 w 76"/>
                <a:gd name="T41" fmla="*/ 20 h 34"/>
                <a:gd name="T42" fmla="*/ 72 w 76"/>
                <a:gd name="T43" fmla="*/ 24 h 34"/>
                <a:gd name="T44" fmla="*/ 66 w 76"/>
                <a:gd name="T45" fmla="*/ 30 h 34"/>
                <a:gd name="T46" fmla="*/ 54 w 76"/>
                <a:gd name="T47" fmla="*/ 32 h 34"/>
                <a:gd name="T48" fmla="*/ 38 w 76"/>
                <a:gd name="T49" fmla="*/ 34 h 34"/>
                <a:gd name="T50" fmla="*/ 38 w 76"/>
                <a:gd name="T51" fmla="*/ 34 h 34"/>
                <a:gd name="T52" fmla="*/ 38 w 76"/>
                <a:gd name="T53" fmla="*/ 8 h 34"/>
                <a:gd name="T54" fmla="*/ 38 w 76"/>
                <a:gd name="T55" fmla="*/ 8 h 34"/>
                <a:gd name="T56" fmla="*/ 26 w 76"/>
                <a:gd name="T57" fmla="*/ 8 h 34"/>
                <a:gd name="T58" fmla="*/ 16 w 76"/>
                <a:gd name="T59" fmla="*/ 10 h 34"/>
                <a:gd name="T60" fmla="*/ 10 w 76"/>
                <a:gd name="T61" fmla="*/ 14 h 34"/>
                <a:gd name="T62" fmla="*/ 8 w 76"/>
                <a:gd name="T63" fmla="*/ 18 h 34"/>
                <a:gd name="T64" fmla="*/ 8 w 76"/>
                <a:gd name="T65" fmla="*/ 18 h 34"/>
                <a:gd name="T66" fmla="*/ 10 w 76"/>
                <a:gd name="T67" fmla="*/ 20 h 34"/>
                <a:gd name="T68" fmla="*/ 16 w 76"/>
                <a:gd name="T69" fmla="*/ 24 h 34"/>
                <a:gd name="T70" fmla="*/ 26 w 76"/>
                <a:gd name="T71" fmla="*/ 26 h 34"/>
                <a:gd name="T72" fmla="*/ 38 w 76"/>
                <a:gd name="T73" fmla="*/ 26 h 34"/>
                <a:gd name="T74" fmla="*/ 38 w 76"/>
                <a:gd name="T75" fmla="*/ 26 h 34"/>
                <a:gd name="T76" fmla="*/ 50 w 76"/>
                <a:gd name="T77" fmla="*/ 26 h 34"/>
                <a:gd name="T78" fmla="*/ 60 w 76"/>
                <a:gd name="T79" fmla="*/ 24 h 34"/>
                <a:gd name="T80" fmla="*/ 66 w 76"/>
                <a:gd name="T81" fmla="*/ 20 h 34"/>
                <a:gd name="T82" fmla="*/ 68 w 76"/>
                <a:gd name="T83" fmla="*/ 18 h 34"/>
                <a:gd name="T84" fmla="*/ 68 w 76"/>
                <a:gd name="T85" fmla="*/ 18 h 34"/>
                <a:gd name="T86" fmla="*/ 66 w 76"/>
                <a:gd name="T87" fmla="*/ 14 h 34"/>
                <a:gd name="T88" fmla="*/ 60 w 76"/>
                <a:gd name="T89" fmla="*/ 10 h 34"/>
                <a:gd name="T90" fmla="*/ 50 w 76"/>
                <a:gd name="T91" fmla="*/ 8 h 34"/>
                <a:gd name="T92" fmla="*/ 38 w 76"/>
                <a:gd name="T93" fmla="*/ 8 h 34"/>
                <a:gd name="T94" fmla="*/ 38 w 76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lnTo>
                    <a:pt x="38" y="34"/>
                  </a:lnTo>
                  <a:lnTo>
                    <a:pt x="22" y="32"/>
                  </a:lnTo>
                  <a:lnTo>
                    <a:pt x="10" y="30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4" y="2"/>
                  </a:lnTo>
                  <a:lnTo>
                    <a:pt x="66" y="4"/>
                  </a:lnTo>
                  <a:lnTo>
                    <a:pt x="72" y="10"/>
                  </a:lnTo>
                  <a:lnTo>
                    <a:pt x="74" y="14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4" y="20"/>
                  </a:lnTo>
                  <a:lnTo>
                    <a:pt x="72" y="24"/>
                  </a:lnTo>
                  <a:lnTo>
                    <a:pt x="66" y="30"/>
                  </a:lnTo>
                  <a:lnTo>
                    <a:pt x="54" y="32"/>
                  </a:lnTo>
                  <a:lnTo>
                    <a:pt x="38" y="34"/>
                  </a:lnTo>
                  <a:lnTo>
                    <a:pt x="38" y="34"/>
                  </a:lnTo>
                  <a:close/>
                  <a:moveTo>
                    <a:pt x="38" y="8"/>
                  </a:moveTo>
                  <a:lnTo>
                    <a:pt x="38" y="8"/>
                  </a:lnTo>
                  <a:lnTo>
                    <a:pt x="26" y="8"/>
                  </a:lnTo>
                  <a:lnTo>
                    <a:pt x="16" y="10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6" y="24"/>
                  </a:lnTo>
                  <a:lnTo>
                    <a:pt x="26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50" y="26"/>
                  </a:lnTo>
                  <a:lnTo>
                    <a:pt x="60" y="24"/>
                  </a:lnTo>
                  <a:lnTo>
                    <a:pt x="66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6" y="14"/>
                  </a:lnTo>
                  <a:lnTo>
                    <a:pt x="60" y="10"/>
                  </a:lnTo>
                  <a:lnTo>
                    <a:pt x="50" y="8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Freeform 12"/>
            <p:cNvSpPr>
              <a:spLocks/>
            </p:cNvSpPr>
            <p:nvPr/>
          </p:nvSpPr>
          <p:spPr bwMode="auto">
            <a:xfrm>
              <a:off x="2666806" y="4203550"/>
              <a:ext cx="122525" cy="49776"/>
            </a:xfrm>
            <a:custGeom>
              <a:avLst/>
              <a:gdLst>
                <a:gd name="T0" fmla="*/ 32 w 64"/>
                <a:gd name="T1" fmla="*/ 0 h 26"/>
                <a:gd name="T2" fmla="*/ 32 w 64"/>
                <a:gd name="T3" fmla="*/ 0 h 26"/>
                <a:gd name="T4" fmla="*/ 44 w 64"/>
                <a:gd name="T5" fmla="*/ 0 h 26"/>
                <a:gd name="T6" fmla="*/ 54 w 64"/>
                <a:gd name="T7" fmla="*/ 4 h 26"/>
                <a:gd name="T8" fmla="*/ 62 w 64"/>
                <a:gd name="T9" fmla="*/ 8 h 26"/>
                <a:gd name="T10" fmla="*/ 64 w 64"/>
                <a:gd name="T11" fmla="*/ 10 h 26"/>
                <a:gd name="T12" fmla="*/ 64 w 64"/>
                <a:gd name="T13" fmla="*/ 14 h 26"/>
                <a:gd name="T14" fmla="*/ 64 w 64"/>
                <a:gd name="T15" fmla="*/ 14 h 26"/>
                <a:gd name="T16" fmla="*/ 64 w 64"/>
                <a:gd name="T17" fmla="*/ 16 h 26"/>
                <a:gd name="T18" fmla="*/ 62 w 64"/>
                <a:gd name="T19" fmla="*/ 18 h 26"/>
                <a:gd name="T20" fmla="*/ 54 w 64"/>
                <a:gd name="T21" fmla="*/ 22 h 26"/>
                <a:gd name="T22" fmla="*/ 44 w 64"/>
                <a:gd name="T23" fmla="*/ 26 h 26"/>
                <a:gd name="T24" fmla="*/ 32 w 64"/>
                <a:gd name="T25" fmla="*/ 26 h 26"/>
                <a:gd name="T26" fmla="*/ 32 w 64"/>
                <a:gd name="T27" fmla="*/ 26 h 26"/>
                <a:gd name="T28" fmla="*/ 18 w 64"/>
                <a:gd name="T29" fmla="*/ 26 h 26"/>
                <a:gd name="T30" fmla="*/ 8 w 64"/>
                <a:gd name="T31" fmla="*/ 22 h 26"/>
                <a:gd name="T32" fmla="*/ 2 w 64"/>
                <a:gd name="T33" fmla="*/ 18 h 26"/>
                <a:gd name="T34" fmla="*/ 0 w 64"/>
                <a:gd name="T35" fmla="*/ 16 h 26"/>
                <a:gd name="T36" fmla="*/ 0 w 64"/>
                <a:gd name="T37" fmla="*/ 14 h 26"/>
                <a:gd name="T38" fmla="*/ 0 w 64"/>
                <a:gd name="T39" fmla="*/ 14 h 26"/>
                <a:gd name="T40" fmla="*/ 0 w 64"/>
                <a:gd name="T41" fmla="*/ 10 h 26"/>
                <a:gd name="T42" fmla="*/ 2 w 64"/>
                <a:gd name="T43" fmla="*/ 8 h 26"/>
                <a:gd name="T44" fmla="*/ 8 w 64"/>
                <a:gd name="T45" fmla="*/ 4 h 26"/>
                <a:gd name="T46" fmla="*/ 18 w 64"/>
                <a:gd name="T47" fmla="*/ 0 h 26"/>
                <a:gd name="T48" fmla="*/ 32 w 64"/>
                <a:gd name="T49" fmla="*/ 0 h 26"/>
                <a:gd name="T50" fmla="*/ 32 w 64"/>
                <a:gd name="T5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4" h="26">
                  <a:moveTo>
                    <a:pt x="32" y="0"/>
                  </a:moveTo>
                  <a:lnTo>
                    <a:pt x="32" y="0"/>
                  </a:lnTo>
                  <a:lnTo>
                    <a:pt x="44" y="0"/>
                  </a:lnTo>
                  <a:lnTo>
                    <a:pt x="54" y="4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2" y="18"/>
                  </a:lnTo>
                  <a:lnTo>
                    <a:pt x="54" y="22"/>
                  </a:lnTo>
                  <a:lnTo>
                    <a:pt x="44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18" y="26"/>
                  </a:lnTo>
                  <a:lnTo>
                    <a:pt x="8" y="22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8" y="4"/>
                  </a:lnTo>
                  <a:lnTo>
                    <a:pt x="18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Freeform 13"/>
            <p:cNvSpPr>
              <a:spLocks noEditPoints="1"/>
            </p:cNvSpPr>
            <p:nvPr/>
          </p:nvSpPr>
          <p:spPr bwMode="auto">
            <a:xfrm>
              <a:off x="2659148" y="4195892"/>
              <a:ext cx="137840" cy="65091"/>
            </a:xfrm>
            <a:custGeom>
              <a:avLst/>
              <a:gdLst>
                <a:gd name="T0" fmla="*/ 36 w 72"/>
                <a:gd name="T1" fmla="*/ 34 h 34"/>
                <a:gd name="T2" fmla="*/ 36 w 72"/>
                <a:gd name="T3" fmla="*/ 34 h 34"/>
                <a:gd name="T4" fmla="*/ 20 w 72"/>
                <a:gd name="T5" fmla="*/ 32 h 34"/>
                <a:gd name="T6" fmla="*/ 10 w 72"/>
                <a:gd name="T7" fmla="*/ 30 h 34"/>
                <a:gd name="T8" fmla="*/ 2 w 72"/>
                <a:gd name="T9" fmla="*/ 24 h 34"/>
                <a:gd name="T10" fmla="*/ 0 w 72"/>
                <a:gd name="T11" fmla="*/ 20 h 34"/>
                <a:gd name="T12" fmla="*/ 0 w 72"/>
                <a:gd name="T13" fmla="*/ 18 h 34"/>
                <a:gd name="T14" fmla="*/ 0 w 72"/>
                <a:gd name="T15" fmla="*/ 18 h 34"/>
                <a:gd name="T16" fmla="*/ 0 w 72"/>
                <a:gd name="T17" fmla="*/ 14 h 34"/>
                <a:gd name="T18" fmla="*/ 2 w 72"/>
                <a:gd name="T19" fmla="*/ 10 h 34"/>
                <a:gd name="T20" fmla="*/ 10 w 72"/>
                <a:gd name="T21" fmla="*/ 4 h 34"/>
                <a:gd name="T22" fmla="*/ 20 w 72"/>
                <a:gd name="T23" fmla="*/ 2 h 34"/>
                <a:gd name="T24" fmla="*/ 36 w 72"/>
                <a:gd name="T25" fmla="*/ 0 h 34"/>
                <a:gd name="T26" fmla="*/ 36 w 72"/>
                <a:gd name="T27" fmla="*/ 0 h 34"/>
                <a:gd name="T28" fmla="*/ 50 w 72"/>
                <a:gd name="T29" fmla="*/ 2 h 34"/>
                <a:gd name="T30" fmla="*/ 62 w 72"/>
                <a:gd name="T31" fmla="*/ 4 h 34"/>
                <a:gd name="T32" fmla="*/ 70 w 72"/>
                <a:gd name="T33" fmla="*/ 10 h 34"/>
                <a:gd name="T34" fmla="*/ 72 w 72"/>
                <a:gd name="T35" fmla="*/ 14 h 34"/>
                <a:gd name="T36" fmla="*/ 72 w 72"/>
                <a:gd name="T37" fmla="*/ 18 h 34"/>
                <a:gd name="T38" fmla="*/ 72 w 72"/>
                <a:gd name="T39" fmla="*/ 18 h 34"/>
                <a:gd name="T40" fmla="*/ 72 w 72"/>
                <a:gd name="T41" fmla="*/ 20 h 34"/>
                <a:gd name="T42" fmla="*/ 70 w 72"/>
                <a:gd name="T43" fmla="*/ 24 h 34"/>
                <a:gd name="T44" fmla="*/ 62 w 72"/>
                <a:gd name="T45" fmla="*/ 30 h 34"/>
                <a:gd name="T46" fmla="*/ 50 w 72"/>
                <a:gd name="T47" fmla="*/ 32 h 34"/>
                <a:gd name="T48" fmla="*/ 36 w 72"/>
                <a:gd name="T49" fmla="*/ 34 h 34"/>
                <a:gd name="T50" fmla="*/ 36 w 72"/>
                <a:gd name="T51" fmla="*/ 34 h 34"/>
                <a:gd name="T52" fmla="*/ 36 w 72"/>
                <a:gd name="T53" fmla="*/ 8 h 34"/>
                <a:gd name="T54" fmla="*/ 36 w 72"/>
                <a:gd name="T55" fmla="*/ 8 h 34"/>
                <a:gd name="T56" fmla="*/ 24 w 72"/>
                <a:gd name="T57" fmla="*/ 8 h 34"/>
                <a:gd name="T58" fmla="*/ 14 w 72"/>
                <a:gd name="T59" fmla="*/ 10 h 34"/>
                <a:gd name="T60" fmla="*/ 8 w 72"/>
                <a:gd name="T61" fmla="*/ 14 h 34"/>
                <a:gd name="T62" fmla="*/ 6 w 72"/>
                <a:gd name="T63" fmla="*/ 18 h 34"/>
                <a:gd name="T64" fmla="*/ 6 w 72"/>
                <a:gd name="T65" fmla="*/ 18 h 34"/>
                <a:gd name="T66" fmla="*/ 8 w 72"/>
                <a:gd name="T67" fmla="*/ 20 h 34"/>
                <a:gd name="T68" fmla="*/ 14 w 72"/>
                <a:gd name="T69" fmla="*/ 24 h 34"/>
                <a:gd name="T70" fmla="*/ 24 w 72"/>
                <a:gd name="T71" fmla="*/ 26 h 34"/>
                <a:gd name="T72" fmla="*/ 36 w 72"/>
                <a:gd name="T73" fmla="*/ 26 h 34"/>
                <a:gd name="T74" fmla="*/ 36 w 72"/>
                <a:gd name="T75" fmla="*/ 26 h 34"/>
                <a:gd name="T76" fmla="*/ 48 w 72"/>
                <a:gd name="T77" fmla="*/ 26 h 34"/>
                <a:gd name="T78" fmla="*/ 56 w 72"/>
                <a:gd name="T79" fmla="*/ 24 h 34"/>
                <a:gd name="T80" fmla="*/ 62 w 72"/>
                <a:gd name="T81" fmla="*/ 20 h 34"/>
                <a:gd name="T82" fmla="*/ 64 w 72"/>
                <a:gd name="T83" fmla="*/ 18 h 34"/>
                <a:gd name="T84" fmla="*/ 64 w 72"/>
                <a:gd name="T85" fmla="*/ 18 h 34"/>
                <a:gd name="T86" fmla="*/ 62 w 72"/>
                <a:gd name="T87" fmla="*/ 14 h 34"/>
                <a:gd name="T88" fmla="*/ 56 w 72"/>
                <a:gd name="T89" fmla="*/ 10 h 34"/>
                <a:gd name="T90" fmla="*/ 48 w 72"/>
                <a:gd name="T91" fmla="*/ 8 h 34"/>
                <a:gd name="T92" fmla="*/ 36 w 72"/>
                <a:gd name="T93" fmla="*/ 8 h 34"/>
                <a:gd name="T94" fmla="*/ 36 w 72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" h="34">
                  <a:moveTo>
                    <a:pt x="36" y="34"/>
                  </a:moveTo>
                  <a:lnTo>
                    <a:pt x="36" y="34"/>
                  </a:lnTo>
                  <a:lnTo>
                    <a:pt x="20" y="32"/>
                  </a:lnTo>
                  <a:lnTo>
                    <a:pt x="10" y="30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10" y="4"/>
                  </a:lnTo>
                  <a:lnTo>
                    <a:pt x="20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50" y="2"/>
                  </a:lnTo>
                  <a:lnTo>
                    <a:pt x="62" y="4"/>
                  </a:lnTo>
                  <a:lnTo>
                    <a:pt x="70" y="10"/>
                  </a:lnTo>
                  <a:lnTo>
                    <a:pt x="72" y="14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2" y="20"/>
                  </a:lnTo>
                  <a:lnTo>
                    <a:pt x="70" y="24"/>
                  </a:lnTo>
                  <a:lnTo>
                    <a:pt x="62" y="30"/>
                  </a:lnTo>
                  <a:lnTo>
                    <a:pt x="50" y="32"/>
                  </a:lnTo>
                  <a:lnTo>
                    <a:pt x="36" y="34"/>
                  </a:lnTo>
                  <a:lnTo>
                    <a:pt x="36" y="34"/>
                  </a:lnTo>
                  <a:close/>
                  <a:moveTo>
                    <a:pt x="36" y="8"/>
                  </a:moveTo>
                  <a:lnTo>
                    <a:pt x="36" y="8"/>
                  </a:lnTo>
                  <a:lnTo>
                    <a:pt x="24" y="8"/>
                  </a:lnTo>
                  <a:lnTo>
                    <a:pt x="14" y="10"/>
                  </a:lnTo>
                  <a:lnTo>
                    <a:pt x="8" y="14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20"/>
                  </a:lnTo>
                  <a:lnTo>
                    <a:pt x="14" y="24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48" y="26"/>
                  </a:lnTo>
                  <a:lnTo>
                    <a:pt x="56" y="24"/>
                  </a:lnTo>
                  <a:lnTo>
                    <a:pt x="62" y="20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2" y="14"/>
                  </a:lnTo>
                  <a:lnTo>
                    <a:pt x="56" y="10"/>
                  </a:lnTo>
                  <a:lnTo>
                    <a:pt x="48" y="8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Freeform 14"/>
            <p:cNvSpPr>
              <a:spLocks/>
            </p:cNvSpPr>
            <p:nvPr/>
          </p:nvSpPr>
          <p:spPr bwMode="auto">
            <a:xfrm>
              <a:off x="2176707" y="2354192"/>
              <a:ext cx="490099" cy="501586"/>
            </a:xfrm>
            <a:custGeom>
              <a:avLst/>
              <a:gdLst>
                <a:gd name="T0" fmla="*/ 128 w 256"/>
                <a:gd name="T1" fmla="*/ 0 h 262"/>
                <a:gd name="T2" fmla="*/ 128 w 256"/>
                <a:gd name="T3" fmla="*/ 0 h 262"/>
                <a:gd name="T4" fmla="*/ 102 w 256"/>
                <a:gd name="T5" fmla="*/ 0 h 262"/>
                <a:gd name="T6" fmla="*/ 78 w 256"/>
                <a:gd name="T7" fmla="*/ 2 h 262"/>
                <a:gd name="T8" fmla="*/ 56 w 256"/>
                <a:gd name="T9" fmla="*/ 6 h 262"/>
                <a:gd name="T10" fmla="*/ 38 w 256"/>
                <a:gd name="T11" fmla="*/ 10 h 262"/>
                <a:gd name="T12" fmla="*/ 22 w 256"/>
                <a:gd name="T13" fmla="*/ 14 h 262"/>
                <a:gd name="T14" fmla="*/ 10 w 256"/>
                <a:gd name="T15" fmla="*/ 20 h 262"/>
                <a:gd name="T16" fmla="*/ 4 w 256"/>
                <a:gd name="T17" fmla="*/ 26 h 262"/>
                <a:gd name="T18" fmla="*/ 2 w 256"/>
                <a:gd name="T19" fmla="*/ 30 h 262"/>
                <a:gd name="T20" fmla="*/ 0 w 256"/>
                <a:gd name="T21" fmla="*/ 32 h 262"/>
                <a:gd name="T22" fmla="*/ 0 w 256"/>
                <a:gd name="T23" fmla="*/ 230 h 262"/>
                <a:gd name="T24" fmla="*/ 0 w 256"/>
                <a:gd name="T25" fmla="*/ 230 h 262"/>
                <a:gd name="T26" fmla="*/ 2 w 256"/>
                <a:gd name="T27" fmla="*/ 234 h 262"/>
                <a:gd name="T28" fmla="*/ 4 w 256"/>
                <a:gd name="T29" fmla="*/ 236 h 262"/>
                <a:gd name="T30" fmla="*/ 10 w 256"/>
                <a:gd name="T31" fmla="*/ 242 h 262"/>
                <a:gd name="T32" fmla="*/ 22 w 256"/>
                <a:gd name="T33" fmla="*/ 248 h 262"/>
                <a:gd name="T34" fmla="*/ 38 w 256"/>
                <a:gd name="T35" fmla="*/ 254 h 262"/>
                <a:gd name="T36" fmla="*/ 56 w 256"/>
                <a:gd name="T37" fmla="*/ 258 h 262"/>
                <a:gd name="T38" fmla="*/ 78 w 256"/>
                <a:gd name="T39" fmla="*/ 260 h 262"/>
                <a:gd name="T40" fmla="*/ 102 w 256"/>
                <a:gd name="T41" fmla="*/ 262 h 262"/>
                <a:gd name="T42" fmla="*/ 128 w 256"/>
                <a:gd name="T43" fmla="*/ 262 h 262"/>
                <a:gd name="T44" fmla="*/ 128 w 256"/>
                <a:gd name="T45" fmla="*/ 262 h 262"/>
                <a:gd name="T46" fmla="*/ 154 w 256"/>
                <a:gd name="T47" fmla="*/ 262 h 262"/>
                <a:gd name="T48" fmla="*/ 178 w 256"/>
                <a:gd name="T49" fmla="*/ 260 h 262"/>
                <a:gd name="T50" fmla="*/ 198 w 256"/>
                <a:gd name="T51" fmla="*/ 258 h 262"/>
                <a:gd name="T52" fmla="*/ 218 w 256"/>
                <a:gd name="T53" fmla="*/ 254 h 262"/>
                <a:gd name="T54" fmla="*/ 234 w 256"/>
                <a:gd name="T55" fmla="*/ 248 h 262"/>
                <a:gd name="T56" fmla="*/ 246 w 256"/>
                <a:gd name="T57" fmla="*/ 242 h 262"/>
                <a:gd name="T58" fmla="*/ 252 w 256"/>
                <a:gd name="T59" fmla="*/ 236 h 262"/>
                <a:gd name="T60" fmla="*/ 254 w 256"/>
                <a:gd name="T61" fmla="*/ 234 h 262"/>
                <a:gd name="T62" fmla="*/ 256 w 256"/>
                <a:gd name="T63" fmla="*/ 230 h 262"/>
                <a:gd name="T64" fmla="*/ 256 w 256"/>
                <a:gd name="T65" fmla="*/ 32 h 262"/>
                <a:gd name="T66" fmla="*/ 256 w 256"/>
                <a:gd name="T67" fmla="*/ 32 h 262"/>
                <a:gd name="T68" fmla="*/ 254 w 256"/>
                <a:gd name="T69" fmla="*/ 30 h 262"/>
                <a:gd name="T70" fmla="*/ 252 w 256"/>
                <a:gd name="T71" fmla="*/ 26 h 262"/>
                <a:gd name="T72" fmla="*/ 246 w 256"/>
                <a:gd name="T73" fmla="*/ 20 h 262"/>
                <a:gd name="T74" fmla="*/ 234 w 256"/>
                <a:gd name="T75" fmla="*/ 14 h 262"/>
                <a:gd name="T76" fmla="*/ 218 w 256"/>
                <a:gd name="T77" fmla="*/ 10 h 262"/>
                <a:gd name="T78" fmla="*/ 198 w 256"/>
                <a:gd name="T79" fmla="*/ 6 h 262"/>
                <a:gd name="T80" fmla="*/ 178 w 256"/>
                <a:gd name="T81" fmla="*/ 2 h 262"/>
                <a:gd name="T82" fmla="*/ 154 w 256"/>
                <a:gd name="T83" fmla="*/ 0 h 262"/>
                <a:gd name="T84" fmla="*/ 128 w 256"/>
                <a:gd name="T85" fmla="*/ 0 h 262"/>
                <a:gd name="T86" fmla="*/ 128 w 25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6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4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198" y="258"/>
                  </a:lnTo>
                  <a:lnTo>
                    <a:pt x="218" y="254"/>
                  </a:lnTo>
                  <a:lnTo>
                    <a:pt x="234" y="248"/>
                  </a:lnTo>
                  <a:lnTo>
                    <a:pt x="246" y="242"/>
                  </a:lnTo>
                  <a:lnTo>
                    <a:pt x="252" y="236"/>
                  </a:lnTo>
                  <a:lnTo>
                    <a:pt x="254" y="234"/>
                  </a:lnTo>
                  <a:lnTo>
                    <a:pt x="256" y="230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Freeform 15"/>
            <p:cNvSpPr>
              <a:spLocks/>
            </p:cNvSpPr>
            <p:nvPr/>
          </p:nvSpPr>
          <p:spPr bwMode="auto">
            <a:xfrm>
              <a:off x="2176707" y="2354192"/>
              <a:ext cx="490099" cy="126354"/>
            </a:xfrm>
            <a:custGeom>
              <a:avLst/>
              <a:gdLst>
                <a:gd name="T0" fmla="*/ 0 w 256"/>
                <a:gd name="T1" fmla="*/ 32 h 66"/>
                <a:gd name="T2" fmla="*/ 0 w 256"/>
                <a:gd name="T3" fmla="*/ 32 h 66"/>
                <a:gd name="T4" fmla="*/ 2 w 256"/>
                <a:gd name="T5" fmla="*/ 36 h 66"/>
                <a:gd name="T6" fmla="*/ 4 w 256"/>
                <a:gd name="T7" fmla="*/ 40 h 66"/>
                <a:gd name="T8" fmla="*/ 10 w 256"/>
                <a:gd name="T9" fmla="*/ 46 h 66"/>
                <a:gd name="T10" fmla="*/ 22 w 256"/>
                <a:gd name="T11" fmla="*/ 50 h 66"/>
                <a:gd name="T12" fmla="*/ 38 w 256"/>
                <a:gd name="T13" fmla="*/ 56 h 66"/>
                <a:gd name="T14" fmla="*/ 56 w 256"/>
                <a:gd name="T15" fmla="*/ 60 h 66"/>
                <a:gd name="T16" fmla="*/ 78 w 256"/>
                <a:gd name="T17" fmla="*/ 62 h 66"/>
                <a:gd name="T18" fmla="*/ 102 w 256"/>
                <a:gd name="T19" fmla="*/ 64 h 66"/>
                <a:gd name="T20" fmla="*/ 128 w 256"/>
                <a:gd name="T21" fmla="*/ 66 h 66"/>
                <a:gd name="T22" fmla="*/ 128 w 256"/>
                <a:gd name="T23" fmla="*/ 66 h 66"/>
                <a:gd name="T24" fmla="*/ 154 w 256"/>
                <a:gd name="T25" fmla="*/ 64 h 66"/>
                <a:gd name="T26" fmla="*/ 178 w 256"/>
                <a:gd name="T27" fmla="*/ 62 h 66"/>
                <a:gd name="T28" fmla="*/ 198 w 256"/>
                <a:gd name="T29" fmla="*/ 60 h 66"/>
                <a:gd name="T30" fmla="*/ 218 w 256"/>
                <a:gd name="T31" fmla="*/ 56 h 66"/>
                <a:gd name="T32" fmla="*/ 234 w 256"/>
                <a:gd name="T33" fmla="*/ 50 h 66"/>
                <a:gd name="T34" fmla="*/ 246 w 256"/>
                <a:gd name="T35" fmla="*/ 46 h 66"/>
                <a:gd name="T36" fmla="*/ 252 w 256"/>
                <a:gd name="T37" fmla="*/ 40 h 66"/>
                <a:gd name="T38" fmla="*/ 254 w 256"/>
                <a:gd name="T39" fmla="*/ 36 h 66"/>
                <a:gd name="T40" fmla="*/ 256 w 256"/>
                <a:gd name="T41" fmla="*/ 32 h 66"/>
                <a:gd name="T42" fmla="*/ 256 w 256"/>
                <a:gd name="T43" fmla="*/ 32 h 66"/>
                <a:gd name="T44" fmla="*/ 254 w 256"/>
                <a:gd name="T45" fmla="*/ 30 h 66"/>
                <a:gd name="T46" fmla="*/ 252 w 256"/>
                <a:gd name="T47" fmla="*/ 26 h 66"/>
                <a:gd name="T48" fmla="*/ 246 w 256"/>
                <a:gd name="T49" fmla="*/ 20 h 66"/>
                <a:gd name="T50" fmla="*/ 234 w 256"/>
                <a:gd name="T51" fmla="*/ 14 h 66"/>
                <a:gd name="T52" fmla="*/ 218 w 256"/>
                <a:gd name="T53" fmla="*/ 10 h 66"/>
                <a:gd name="T54" fmla="*/ 198 w 256"/>
                <a:gd name="T55" fmla="*/ 6 h 66"/>
                <a:gd name="T56" fmla="*/ 178 w 256"/>
                <a:gd name="T57" fmla="*/ 2 h 66"/>
                <a:gd name="T58" fmla="*/ 154 w 256"/>
                <a:gd name="T59" fmla="*/ 0 h 66"/>
                <a:gd name="T60" fmla="*/ 128 w 256"/>
                <a:gd name="T61" fmla="*/ 0 h 66"/>
                <a:gd name="T62" fmla="*/ 128 w 256"/>
                <a:gd name="T63" fmla="*/ 0 h 66"/>
                <a:gd name="T64" fmla="*/ 102 w 256"/>
                <a:gd name="T65" fmla="*/ 0 h 66"/>
                <a:gd name="T66" fmla="*/ 78 w 256"/>
                <a:gd name="T67" fmla="*/ 2 h 66"/>
                <a:gd name="T68" fmla="*/ 56 w 256"/>
                <a:gd name="T69" fmla="*/ 6 h 66"/>
                <a:gd name="T70" fmla="*/ 38 w 256"/>
                <a:gd name="T71" fmla="*/ 10 h 66"/>
                <a:gd name="T72" fmla="*/ 22 w 256"/>
                <a:gd name="T73" fmla="*/ 14 h 66"/>
                <a:gd name="T74" fmla="*/ 10 w 256"/>
                <a:gd name="T75" fmla="*/ 20 h 66"/>
                <a:gd name="T76" fmla="*/ 4 w 256"/>
                <a:gd name="T77" fmla="*/ 26 h 66"/>
                <a:gd name="T78" fmla="*/ 2 w 256"/>
                <a:gd name="T79" fmla="*/ 30 h 66"/>
                <a:gd name="T80" fmla="*/ 0 w 256"/>
                <a:gd name="T81" fmla="*/ 32 h 66"/>
                <a:gd name="T82" fmla="*/ 0 w 256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10" y="46"/>
                  </a:lnTo>
                  <a:lnTo>
                    <a:pt x="22" y="50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4" y="64"/>
                  </a:lnTo>
                  <a:lnTo>
                    <a:pt x="178" y="62"/>
                  </a:lnTo>
                  <a:lnTo>
                    <a:pt x="198" y="60"/>
                  </a:lnTo>
                  <a:lnTo>
                    <a:pt x="218" y="56"/>
                  </a:lnTo>
                  <a:lnTo>
                    <a:pt x="234" y="50"/>
                  </a:lnTo>
                  <a:lnTo>
                    <a:pt x="246" y="46"/>
                  </a:lnTo>
                  <a:lnTo>
                    <a:pt x="252" y="40"/>
                  </a:lnTo>
                  <a:lnTo>
                    <a:pt x="254" y="36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Freeform 16"/>
            <p:cNvSpPr>
              <a:spLocks noEditPoints="1"/>
            </p:cNvSpPr>
            <p:nvPr/>
          </p:nvSpPr>
          <p:spPr bwMode="auto">
            <a:xfrm>
              <a:off x="2172878" y="2346534"/>
              <a:ext cx="497757" cy="516901"/>
            </a:xfrm>
            <a:custGeom>
              <a:avLst/>
              <a:gdLst>
                <a:gd name="T0" fmla="*/ 130 w 260"/>
                <a:gd name="T1" fmla="*/ 270 h 270"/>
                <a:gd name="T2" fmla="*/ 60 w 260"/>
                <a:gd name="T3" fmla="*/ 264 h 270"/>
                <a:gd name="T4" fmla="*/ 24 w 260"/>
                <a:gd name="T5" fmla="*/ 256 h 270"/>
                <a:gd name="T6" fmla="*/ 2 w 260"/>
                <a:gd name="T7" fmla="*/ 242 h 270"/>
                <a:gd name="T8" fmla="*/ 0 w 260"/>
                <a:gd name="T9" fmla="*/ 234 h 270"/>
                <a:gd name="T10" fmla="*/ 0 w 260"/>
                <a:gd name="T11" fmla="*/ 36 h 270"/>
                <a:gd name="T12" fmla="*/ 2 w 260"/>
                <a:gd name="T13" fmla="*/ 28 h 270"/>
                <a:gd name="T14" fmla="*/ 24 w 260"/>
                <a:gd name="T15" fmla="*/ 16 h 270"/>
                <a:gd name="T16" fmla="*/ 60 w 260"/>
                <a:gd name="T17" fmla="*/ 6 h 270"/>
                <a:gd name="T18" fmla="*/ 130 w 260"/>
                <a:gd name="T19" fmla="*/ 0 h 270"/>
                <a:gd name="T20" fmla="*/ 176 w 260"/>
                <a:gd name="T21" fmla="*/ 4 h 270"/>
                <a:gd name="T22" fmla="*/ 218 w 260"/>
                <a:gd name="T23" fmla="*/ 10 h 270"/>
                <a:gd name="T24" fmla="*/ 248 w 260"/>
                <a:gd name="T25" fmla="*/ 22 h 270"/>
                <a:gd name="T26" fmla="*/ 260 w 260"/>
                <a:gd name="T27" fmla="*/ 32 h 270"/>
                <a:gd name="T28" fmla="*/ 260 w 260"/>
                <a:gd name="T29" fmla="*/ 234 h 270"/>
                <a:gd name="T30" fmla="*/ 260 w 260"/>
                <a:gd name="T31" fmla="*/ 238 h 270"/>
                <a:gd name="T32" fmla="*/ 248 w 260"/>
                <a:gd name="T33" fmla="*/ 250 h 270"/>
                <a:gd name="T34" fmla="*/ 218 w 260"/>
                <a:gd name="T35" fmla="*/ 260 h 270"/>
                <a:gd name="T36" fmla="*/ 176 w 260"/>
                <a:gd name="T37" fmla="*/ 268 h 270"/>
                <a:gd name="T38" fmla="*/ 130 w 260"/>
                <a:gd name="T39" fmla="*/ 270 h 270"/>
                <a:gd name="T40" fmla="*/ 130 w 260"/>
                <a:gd name="T41" fmla="*/ 6 h 270"/>
                <a:gd name="T42" fmla="*/ 80 w 260"/>
                <a:gd name="T43" fmla="*/ 10 h 270"/>
                <a:gd name="T44" fmla="*/ 40 w 260"/>
                <a:gd name="T45" fmla="*/ 16 h 270"/>
                <a:gd name="T46" fmla="*/ 14 w 260"/>
                <a:gd name="T47" fmla="*/ 26 h 270"/>
                <a:gd name="T48" fmla="*/ 6 w 260"/>
                <a:gd name="T49" fmla="*/ 36 h 270"/>
                <a:gd name="T50" fmla="*/ 6 w 260"/>
                <a:gd name="T51" fmla="*/ 234 h 270"/>
                <a:gd name="T52" fmla="*/ 14 w 260"/>
                <a:gd name="T53" fmla="*/ 244 h 270"/>
                <a:gd name="T54" fmla="*/ 40 w 260"/>
                <a:gd name="T55" fmla="*/ 254 h 270"/>
                <a:gd name="T56" fmla="*/ 80 w 260"/>
                <a:gd name="T57" fmla="*/ 262 h 270"/>
                <a:gd name="T58" fmla="*/ 130 w 260"/>
                <a:gd name="T59" fmla="*/ 264 h 270"/>
                <a:gd name="T60" fmla="*/ 156 w 260"/>
                <a:gd name="T61" fmla="*/ 264 h 270"/>
                <a:gd name="T62" fmla="*/ 202 w 260"/>
                <a:gd name="T63" fmla="*/ 258 h 270"/>
                <a:gd name="T64" fmla="*/ 234 w 260"/>
                <a:gd name="T65" fmla="*/ 250 h 270"/>
                <a:gd name="T66" fmla="*/ 252 w 260"/>
                <a:gd name="T67" fmla="*/ 240 h 270"/>
                <a:gd name="T68" fmla="*/ 254 w 260"/>
                <a:gd name="T69" fmla="*/ 36 h 270"/>
                <a:gd name="T70" fmla="*/ 252 w 260"/>
                <a:gd name="T71" fmla="*/ 32 h 270"/>
                <a:gd name="T72" fmla="*/ 234 w 260"/>
                <a:gd name="T73" fmla="*/ 20 h 270"/>
                <a:gd name="T74" fmla="*/ 202 w 260"/>
                <a:gd name="T75" fmla="*/ 12 h 270"/>
                <a:gd name="T76" fmla="*/ 156 w 260"/>
                <a:gd name="T77" fmla="*/ 8 h 270"/>
                <a:gd name="T78" fmla="*/ 130 w 260"/>
                <a:gd name="T79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0" h="270">
                  <a:moveTo>
                    <a:pt x="130" y="270"/>
                  </a:moveTo>
                  <a:lnTo>
                    <a:pt x="130" y="270"/>
                  </a:lnTo>
                  <a:lnTo>
                    <a:pt x="82" y="268"/>
                  </a:lnTo>
                  <a:lnTo>
                    <a:pt x="60" y="264"/>
                  </a:lnTo>
                  <a:lnTo>
                    <a:pt x="40" y="260"/>
                  </a:lnTo>
                  <a:lnTo>
                    <a:pt x="24" y="256"/>
                  </a:lnTo>
                  <a:lnTo>
                    <a:pt x="12" y="250"/>
                  </a:lnTo>
                  <a:lnTo>
                    <a:pt x="2" y="242"/>
                  </a:lnTo>
                  <a:lnTo>
                    <a:pt x="0" y="238"/>
                  </a:lnTo>
                  <a:lnTo>
                    <a:pt x="0" y="2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2" y="28"/>
                  </a:lnTo>
                  <a:lnTo>
                    <a:pt x="12" y="22"/>
                  </a:lnTo>
                  <a:lnTo>
                    <a:pt x="24" y="16"/>
                  </a:lnTo>
                  <a:lnTo>
                    <a:pt x="40" y="10"/>
                  </a:lnTo>
                  <a:lnTo>
                    <a:pt x="60" y="6"/>
                  </a:lnTo>
                  <a:lnTo>
                    <a:pt x="82" y="4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4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6" y="16"/>
                  </a:lnTo>
                  <a:lnTo>
                    <a:pt x="248" y="22"/>
                  </a:lnTo>
                  <a:lnTo>
                    <a:pt x="256" y="28"/>
                  </a:lnTo>
                  <a:lnTo>
                    <a:pt x="260" y="32"/>
                  </a:lnTo>
                  <a:lnTo>
                    <a:pt x="260" y="3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60" y="238"/>
                  </a:lnTo>
                  <a:lnTo>
                    <a:pt x="256" y="242"/>
                  </a:lnTo>
                  <a:lnTo>
                    <a:pt x="248" y="250"/>
                  </a:lnTo>
                  <a:lnTo>
                    <a:pt x="236" y="256"/>
                  </a:lnTo>
                  <a:lnTo>
                    <a:pt x="218" y="260"/>
                  </a:lnTo>
                  <a:lnTo>
                    <a:pt x="198" y="264"/>
                  </a:lnTo>
                  <a:lnTo>
                    <a:pt x="176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4" y="26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8" y="240"/>
                  </a:lnTo>
                  <a:lnTo>
                    <a:pt x="14" y="244"/>
                  </a:lnTo>
                  <a:lnTo>
                    <a:pt x="26" y="250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2"/>
                  </a:lnTo>
                  <a:lnTo>
                    <a:pt x="104" y="264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6" y="264"/>
                  </a:lnTo>
                  <a:lnTo>
                    <a:pt x="180" y="262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50"/>
                  </a:lnTo>
                  <a:lnTo>
                    <a:pt x="246" y="244"/>
                  </a:lnTo>
                  <a:lnTo>
                    <a:pt x="252" y="240"/>
                  </a:lnTo>
                  <a:lnTo>
                    <a:pt x="254" y="234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2"/>
                  </a:lnTo>
                  <a:lnTo>
                    <a:pt x="246" y="26"/>
                  </a:lnTo>
                  <a:lnTo>
                    <a:pt x="234" y="20"/>
                  </a:lnTo>
                  <a:lnTo>
                    <a:pt x="220" y="16"/>
                  </a:lnTo>
                  <a:lnTo>
                    <a:pt x="202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Freeform 17"/>
            <p:cNvSpPr>
              <a:spLocks/>
            </p:cNvSpPr>
            <p:nvPr/>
          </p:nvSpPr>
          <p:spPr bwMode="auto">
            <a:xfrm>
              <a:off x="2172878" y="2411626"/>
              <a:ext cx="497757" cy="72749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2 w 260"/>
                <a:gd name="T5" fmla="*/ 36 h 38"/>
                <a:gd name="T6" fmla="*/ 60 w 260"/>
                <a:gd name="T7" fmla="*/ 32 h 38"/>
                <a:gd name="T8" fmla="*/ 40 w 260"/>
                <a:gd name="T9" fmla="*/ 28 h 38"/>
                <a:gd name="T10" fmla="*/ 24 w 260"/>
                <a:gd name="T11" fmla="*/ 24 h 38"/>
                <a:gd name="T12" fmla="*/ 12 w 260"/>
                <a:gd name="T13" fmla="*/ 18 h 38"/>
                <a:gd name="T14" fmla="*/ 2 w 260"/>
                <a:gd name="T15" fmla="*/ 10 h 38"/>
                <a:gd name="T16" fmla="*/ 0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0 w 260"/>
                <a:gd name="T23" fmla="*/ 0 h 38"/>
                <a:gd name="T24" fmla="*/ 2 w 260"/>
                <a:gd name="T25" fmla="*/ 0 h 38"/>
                <a:gd name="T26" fmla="*/ 2 w 260"/>
                <a:gd name="T27" fmla="*/ 0 h 38"/>
                <a:gd name="T28" fmla="*/ 4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4 w 260"/>
                <a:gd name="T37" fmla="*/ 14 h 38"/>
                <a:gd name="T38" fmla="*/ 26 w 260"/>
                <a:gd name="T39" fmla="*/ 18 h 38"/>
                <a:gd name="T40" fmla="*/ 40 w 260"/>
                <a:gd name="T41" fmla="*/ 22 h 38"/>
                <a:gd name="T42" fmla="*/ 58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6 w 260"/>
                <a:gd name="T63" fmla="*/ 14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4 w 260"/>
                <a:gd name="T71" fmla="*/ 0 h 38"/>
                <a:gd name="T72" fmla="*/ 258 w 260"/>
                <a:gd name="T73" fmla="*/ 0 h 38"/>
                <a:gd name="T74" fmla="*/ 258 w 260"/>
                <a:gd name="T75" fmla="*/ 0 h 38"/>
                <a:gd name="T76" fmla="*/ 260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60 w 260"/>
                <a:gd name="T83" fmla="*/ 6 h 38"/>
                <a:gd name="T84" fmla="*/ 256 w 260"/>
                <a:gd name="T85" fmla="*/ 10 h 38"/>
                <a:gd name="T86" fmla="*/ 248 w 260"/>
                <a:gd name="T87" fmla="*/ 18 h 38"/>
                <a:gd name="T88" fmla="*/ 236 w 260"/>
                <a:gd name="T89" fmla="*/ 24 h 38"/>
                <a:gd name="T90" fmla="*/ 218 w 260"/>
                <a:gd name="T91" fmla="*/ 28 h 38"/>
                <a:gd name="T92" fmla="*/ 198 w 260"/>
                <a:gd name="T93" fmla="*/ 32 h 38"/>
                <a:gd name="T94" fmla="*/ 176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0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6" y="14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60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60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6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Freeform 18"/>
            <p:cNvSpPr>
              <a:spLocks/>
            </p:cNvSpPr>
            <p:nvPr/>
          </p:nvSpPr>
          <p:spPr bwMode="auto">
            <a:xfrm>
              <a:off x="2800818" y="2354192"/>
              <a:ext cx="486270" cy="501586"/>
            </a:xfrm>
            <a:custGeom>
              <a:avLst/>
              <a:gdLst>
                <a:gd name="T0" fmla="*/ 128 w 254"/>
                <a:gd name="T1" fmla="*/ 0 h 262"/>
                <a:gd name="T2" fmla="*/ 128 w 254"/>
                <a:gd name="T3" fmla="*/ 0 h 262"/>
                <a:gd name="T4" fmla="*/ 102 w 254"/>
                <a:gd name="T5" fmla="*/ 0 h 262"/>
                <a:gd name="T6" fmla="*/ 78 w 254"/>
                <a:gd name="T7" fmla="*/ 2 h 262"/>
                <a:gd name="T8" fmla="*/ 58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4 w 254"/>
                <a:gd name="T17" fmla="*/ 26 h 262"/>
                <a:gd name="T18" fmla="*/ 2 w 254"/>
                <a:gd name="T19" fmla="*/ 30 h 262"/>
                <a:gd name="T20" fmla="*/ 0 w 254"/>
                <a:gd name="T21" fmla="*/ 32 h 262"/>
                <a:gd name="T22" fmla="*/ 0 w 254"/>
                <a:gd name="T23" fmla="*/ 230 h 262"/>
                <a:gd name="T24" fmla="*/ 0 w 254"/>
                <a:gd name="T25" fmla="*/ 230 h 262"/>
                <a:gd name="T26" fmla="*/ 2 w 254"/>
                <a:gd name="T27" fmla="*/ 234 h 262"/>
                <a:gd name="T28" fmla="*/ 4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4 h 262"/>
                <a:gd name="T36" fmla="*/ 58 w 254"/>
                <a:gd name="T37" fmla="*/ 258 h 262"/>
                <a:gd name="T38" fmla="*/ 78 w 254"/>
                <a:gd name="T39" fmla="*/ 260 h 262"/>
                <a:gd name="T40" fmla="*/ 102 w 254"/>
                <a:gd name="T41" fmla="*/ 262 h 262"/>
                <a:gd name="T42" fmla="*/ 128 w 254"/>
                <a:gd name="T43" fmla="*/ 262 h 262"/>
                <a:gd name="T44" fmla="*/ 128 w 254"/>
                <a:gd name="T45" fmla="*/ 262 h 262"/>
                <a:gd name="T46" fmla="*/ 154 w 254"/>
                <a:gd name="T47" fmla="*/ 262 h 262"/>
                <a:gd name="T48" fmla="*/ 178 w 254"/>
                <a:gd name="T49" fmla="*/ 260 h 262"/>
                <a:gd name="T50" fmla="*/ 198 w 254"/>
                <a:gd name="T51" fmla="*/ 258 h 262"/>
                <a:gd name="T52" fmla="*/ 218 w 254"/>
                <a:gd name="T53" fmla="*/ 254 h 262"/>
                <a:gd name="T54" fmla="*/ 232 w 254"/>
                <a:gd name="T55" fmla="*/ 248 h 262"/>
                <a:gd name="T56" fmla="*/ 244 w 254"/>
                <a:gd name="T57" fmla="*/ 242 h 262"/>
                <a:gd name="T58" fmla="*/ 252 w 254"/>
                <a:gd name="T59" fmla="*/ 236 h 262"/>
                <a:gd name="T60" fmla="*/ 254 w 254"/>
                <a:gd name="T61" fmla="*/ 234 h 262"/>
                <a:gd name="T62" fmla="*/ 254 w 254"/>
                <a:gd name="T63" fmla="*/ 230 h 262"/>
                <a:gd name="T64" fmla="*/ 254 w 254"/>
                <a:gd name="T65" fmla="*/ 32 h 262"/>
                <a:gd name="T66" fmla="*/ 254 w 254"/>
                <a:gd name="T67" fmla="*/ 32 h 262"/>
                <a:gd name="T68" fmla="*/ 254 w 254"/>
                <a:gd name="T69" fmla="*/ 30 h 262"/>
                <a:gd name="T70" fmla="*/ 252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8 w 254"/>
                <a:gd name="T77" fmla="*/ 10 h 262"/>
                <a:gd name="T78" fmla="*/ 198 w 254"/>
                <a:gd name="T79" fmla="*/ 6 h 262"/>
                <a:gd name="T80" fmla="*/ 178 w 254"/>
                <a:gd name="T81" fmla="*/ 2 h 262"/>
                <a:gd name="T82" fmla="*/ 154 w 254"/>
                <a:gd name="T83" fmla="*/ 0 h 262"/>
                <a:gd name="T84" fmla="*/ 128 w 254"/>
                <a:gd name="T85" fmla="*/ 0 h 262"/>
                <a:gd name="T86" fmla="*/ 128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4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8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198" y="258"/>
                  </a:lnTo>
                  <a:lnTo>
                    <a:pt x="218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2" y="236"/>
                  </a:lnTo>
                  <a:lnTo>
                    <a:pt x="254" y="234"/>
                  </a:lnTo>
                  <a:lnTo>
                    <a:pt x="254" y="230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Freeform 19"/>
            <p:cNvSpPr>
              <a:spLocks/>
            </p:cNvSpPr>
            <p:nvPr/>
          </p:nvSpPr>
          <p:spPr bwMode="auto">
            <a:xfrm>
              <a:off x="2800818" y="2354192"/>
              <a:ext cx="486270" cy="126354"/>
            </a:xfrm>
            <a:custGeom>
              <a:avLst/>
              <a:gdLst>
                <a:gd name="T0" fmla="*/ 0 w 254"/>
                <a:gd name="T1" fmla="*/ 32 h 66"/>
                <a:gd name="T2" fmla="*/ 0 w 254"/>
                <a:gd name="T3" fmla="*/ 32 h 66"/>
                <a:gd name="T4" fmla="*/ 2 w 254"/>
                <a:gd name="T5" fmla="*/ 36 h 66"/>
                <a:gd name="T6" fmla="*/ 4 w 254"/>
                <a:gd name="T7" fmla="*/ 40 h 66"/>
                <a:gd name="T8" fmla="*/ 10 w 254"/>
                <a:gd name="T9" fmla="*/ 46 h 66"/>
                <a:gd name="T10" fmla="*/ 22 w 254"/>
                <a:gd name="T11" fmla="*/ 50 h 66"/>
                <a:gd name="T12" fmla="*/ 38 w 254"/>
                <a:gd name="T13" fmla="*/ 56 h 66"/>
                <a:gd name="T14" fmla="*/ 58 w 254"/>
                <a:gd name="T15" fmla="*/ 60 h 66"/>
                <a:gd name="T16" fmla="*/ 78 w 254"/>
                <a:gd name="T17" fmla="*/ 62 h 66"/>
                <a:gd name="T18" fmla="*/ 102 w 254"/>
                <a:gd name="T19" fmla="*/ 64 h 66"/>
                <a:gd name="T20" fmla="*/ 128 w 254"/>
                <a:gd name="T21" fmla="*/ 66 h 66"/>
                <a:gd name="T22" fmla="*/ 128 w 254"/>
                <a:gd name="T23" fmla="*/ 66 h 66"/>
                <a:gd name="T24" fmla="*/ 154 w 254"/>
                <a:gd name="T25" fmla="*/ 64 h 66"/>
                <a:gd name="T26" fmla="*/ 178 w 254"/>
                <a:gd name="T27" fmla="*/ 62 h 66"/>
                <a:gd name="T28" fmla="*/ 198 w 254"/>
                <a:gd name="T29" fmla="*/ 60 h 66"/>
                <a:gd name="T30" fmla="*/ 218 w 254"/>
                <a:gd name="T31" fmla="*/ 56 h 66"/>
                <a:gd name="T32" fmla="*/ 232 w 254"/>
                <a:gd name="T33" fmla="*/ 50 h 66"/>
                <a:gd name="T34" fmla="*/ 244 w 254"/>
                <a:gd name="T35" fmla="*/ 46 h 66"/>
                <a:gd name="T36" fmla="*/ 252 w 254"/>
                <a:gd name="T37" fmla="*/ 40 h 66"/>
                <a:gd name="T38" fmla="*/ 254 w 254"/>
                <a:gd name="T39" fmla="*/ 36 h 66"/>
                <a:gd name="T40" fmla="*/ 254 w 254"/>
                <a:gd name="T41" fmla="*/ 32 h 66"/>
                <a:gd name="T42" fmla="*/ 254 w 254"/>
                <a:gd name="T43" fmla="*/ 32 h 66"/>
                <a:gd name="T44" fmla="*/ 254 w 254"/>
                <a:gd name="T45" fmla="*/ 30 h 66"/>
                <a:gd name="T46" fmla="*/ 252 w 254"/>
                <a:gd name="T47" fmla="*/ 26 h 66"/>
                <a:gd name="T48" fmla="*/ 244 w 254"/>
                <a:gd name="T49" fmla="*/ 20 h 66"/>
                <a:gd name="T50" fmla="*/ 232 w 254"/>
                <a:gd name="T51" fmla="*/ 14 h 66"/>
                <a:gd name="T52" fmla="*/ 218 w 254"/>
                <a:gd name="T53" fmla="*/ 10 h 66"/>
                <a:gd name="T54" fmla="*/ 198 w 254"/>
                <a:gd name="T55" fmla="*/ 6 h 66"/>
                <a:gd name="T56" fmla="*/ 178 w 254"/>
                <a:gd name="T57" fmla="*/ 2 h 66"/>
                <a:gd name="T58" fmla="*/ 154 w 254"/>
                <a:gd name="T59" fmla="*/ 0 h 66"/>
                <a:gd name="T60" fmla="*/ 128 w 254"/>
                <a:gd name="T61" fmla="*/ 0 h 66"/>
                <a:gd name="T62" fmla="*/ 128 w 254"/>
                <a:gd name="T63" fmla="*/ 0 h 66"/>
                <a:gd name="T64" fmla="*/ 102 w 254"/>
                <a:gd name="T65" fmla="*/ 0 h 66"/>
                <a:gd name="T66" fmla="*/ 78 w 254"/>
                <a:gd name="T67" fmla="*/ 2 h 66"/>
                <a:gd name="T68" fmla="*/ 58 w 254"/>
                <a:gd name="T69" fmla="*/ 6 h 66"/>
                <a:gd name="T70" fmla="*/ 38 w 254"/>
                <a:gd name="T71" fmla="*/ 10 h 66"/>
                <a:gd name="T72" fmla="*/ 22 w 254"/>
                <a:gd name="T73" fmla="*/ 14 h 66"/>
                <a:gd name="T74" fmla="*/ 10 w 254"/>
                <a:gd name="T75" fmla="*/ 20 h 66"/>
                <a:gd name="T76" fmla="*/ 4 w 254"/>
                <a:gd name="T77" fmla="*/ 26 h 66"/>
                <a:gd name="T78" fmla="*/ 2 w 254"/>
                <a:gd name="T79" fmla="*/ 30 h 66"/>
                <a:gd name="T80" fmla="*/ 0 w 254"/>
                <a:gd name="T81" fmla="*/ 32 h 66"/>
                <a:gd name="T82" fmla="*/ 0 w 254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10" y="46"/>
                  </a:lnTo>
                  <a:lnTo>
                    <a:pt x="22" y="50"/>
                  </a:lnTo>
                  <a:lnTo>
                    <a:pt x="38" y="56"/>
                  </a:lnTo>
                  <a:lnTo>
                    <a:pt x="58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4" y="64"/>
                  </a:lnTo>
                  <a:lnTo>
                    <a:pt x="178" y="62"/>
                  </a:lnTo>
                  <a:lnTo>
                    <a:pt x="198" y="60"/>
                  </a:lnTo>
                  <a:lnTo>
                    <a:pt x="218" y="56"/>
                  </a:lnTo>
                  <a:lnTo>
                    <a:pt x="232" y="50"/>
                  </a:lnTo>
                  <a:lnTo>
                    <a:pt x="244" y="46"/>
                  </a:lnTo>
                  <a:lnTo>
                    <a:pt x="252" y="40"/>
                  </a:lnTo>
                  <a:lnTo>
                    <a:pt x="254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Freeform 20"/>
            <p:cNvSpPr>
              <a:spLocks noEditPoints="1"/>
            </p:cNvSpPr>
            <p:nvPr/>
          </p:nvSpPr>
          <p:spPr bwMode="auto">
            <a:xfrm>
              <a:off x="2796989" y="2346534"/>
              <a:ext cx="493928" cy="516901"/>
            </a:xfrm>
            <a:custGeom>
              <a:avLst/>
              <a:gdLst>
                <a:gd name="T0" fmla="*/ 130 w 258"/>
                <a:gd name="T1" fmla="*/ 270 h 270"/>
                <a:gd name="T2" fmla="*/ 62 w 258"/>
                <a:gd name="T3" fmla="*/ 264 h 270"/>
                <a:gd name="T4" fmla="*/ 24 w 258"/>
                <a:gd name="T5" fmla="*/ 256 h 270"/>
                <a:gd name="T6" fmla="*/ 2 w 258"/>
                <a:gd name="T7" fmla="*/ 242 h 270"/>
                <a:gd name="T8" fmla="*/ 0 w 258"/>
                <a:gd name="T9" fmla="*/ 234 h 270"/>
                <a:gd name="T10" fmla="*/ 0 w 258"/>
                <a:gd name="T11" fmla="*/ 36 h 270"/>
                <a:gd name="T12" fmla="*/ 2 w 258"/>
                <a:gd name="T13" fmla="*/ 28 h 270"/>
                <a:gd name="T14" fmla="*/ 24 w 258"/>
                <a:gd name="T15" fmla="*/ 16 h 270"/>
                <a:gd name="T16" fmla="*/ 62 w 258"/>
                <a:gd name="T17" fmla="*/ 6 h 270"/>
                <a:gd name="T18" fmla="*/ 130 w 258"/>
                <a:gd name="T19" fmla="*/ 0 h 270"/>
                <a:gd name="T20" fmla="*/ 176 w 258"/>
                <a:gd name="T21" fmla="*/ 4 h 270"/>
                <a:gd name="T22" fmla="*/ 218 w 258"/>
                <a:gd name="T23" fmla="*/ 10 h 270"/>
                <a:gd name="T24" fmla="*/ 248 w 258"/>
                <a:gd name="T25" fmla="*/ 22 h 270"/>
                <a:gd name="T26" fmla="*/ 258 w 258"/>
                <a:gd name="T27" fmla="*/ 32 h 270"/>
                <a:gd name="T28" fmla="*/ 258 w 258"/>
                <a:gd name="T29" fmla="*/ 234 h 270"/>
                <a:gd name="T30" fmla="*/ 258 w 258"/>
                <a:gd name="T31" fmla="*/ 238 h 270"/>
                <a:gd name="T32" fmla="*/ 248 w 258"/>
                <a:gd name="T33" fmla="*/ 250 h 270"/>
                <a:gd name="T34" fmla="*/ 218 w 258"/>
                <a:gd name="T35" fmla="*/ 260 h 270"/>
                <a:gd name="T36" fmla="*/ 176 w 258"/>
                <a:gd name="T37" fmla="*/ 268 h 270"/>
                <a:gd name="T38" fmla="*/ 130 w 258"/>
                <a:gd name="T39" fmla="*/ 270 h 270"/>
                <a:gd name="T40" fmla="*/ 130 w 258"/>
                <a:gd name="T41" fmla="*/ 6 h 270"/>
                <a:gd name="T42" fmla="*/ 80 w 258"/>
                <a:gd name="T43" fmla="*/ 10 h 270"/>
                <a:gd name="T44" fmla="*/ 40 w 258"/>
                <a:gd name="T45" fmla="*/ 16 h 270"/>
                <a:gd name="T46" fmla="*/ 14 w 258"/>
                <a:gd name="T47" fmla="*/ 26 h 270"/>
                <a:gd name="T48" fmla="*/ 6 w 258"/>
                <a:gd name="T49" fmla="*/ 36 h 270"/>
                <a:gd name="T50" fmla="*/ 6 w 258"/>
                <a:gd name="T51" fmla="*/ 234 h 270"/>
                <a:gd name="T52" fmla="*/ 14 w 258"/>
                <a:gd name="T53" fmla="*/ 244 h 270"/>
                <a:gd name="T54" fmla="*/ 40 w 258"/>
                <a:gd name="T55" fmla="*/ 254 h 270"/>
                <a:gd name="T56" fmla="*/ 80 w 258"/>
                <a:gd name="T57" fmla="*/ 262 h 270"/>
                <a:gd name="T58" fmla="*/ 130 w 258"/>
                <a:gd name="T59" fmla="*/ 264 h 270"/>
                <a:gd name="T60" fmla="*/ 156 w 258"/>
                <a:gd name="T61" fmla="*/ 264 h 270"/>
                <a:gd name="T62" fmla="*/ 200 w 258"/>
                <a:gd name="T63" fmla="*/ 258 h 270"/>
                <a:gd name="T64" fmla="*/ 234 w 258"/>
                <a:gd name="T65" fmla="*/ 250 h 270"/>
                <a:gd name="T66" fmla="*/ 250 w 258"/>
                <a:gd name="T67" fmla="*/ 240 h 270"/>
                <a:gd name="T68" fmla="*/ 252 w 258"/>
                <a:gd name="T69" fmla="*/ 36 h 270"/>
                <a:gd name="T70" fmla="*/ 250 w 258"/>
                <a:gd name="T71" fmla="*/ 32 h 270"/>
                <a:gd name="T72" fmla="*/ 234 w 258"/>
                <a:gd name="T73" fmla="*/ 20 h 270"/>
                <a:gd name="T74" fmla="*/ 200 w 258"/>
                <a:gd name="T75" fmla="*/ 12 h 270"/>
                <a:gd name="T76" fmla="*/ 156 w 258"/>
                <a:gd name="T77" fmla="*/ 8 h 270"/>
                <a:gd name="T78" fmla="*/ 130 w 258"/>
                <a:gd name="T79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70">
                  <a:moveTo>
                    <a:pt x="130" y="270"/>
                  </a:moveTo>
                  <a:lnTo>
                    <a:pt x="130" y="270"/>
                  </a:lnTo>
                  <a:lnTo>
                    <a:pt x="84" y="268"/>
                  </a:lnTo>
                  <a:lnTo>
                    <a:pt x="62" y="264"/>
                  </a:lnTo>
                  <a:lnTo>
                    <a:pt x="42" y="260"/>
                  </a:lnTo>
                  <a:lnTo>
                    <a:pt x="24" y="256"/>
                  </a:lnTo>
                  <a:lnTo>
                    <a:pt x="12" y="250"/>
                  </a:lnTo>
                  <a:lnTo>
                    <a:pt x="2" y="242"/>
                  </a:lnTo>
                  <a:lnTo>
                    <a:pt x="0" y="238"/>
                  </a:lnTo>
                  <a:lnTo>
                    <a:pt x="0" y="2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2" y="28"/>
                  </a:lnTo>
                  <a:lnTo>
                    <a:pt x="12" y="22"/>
                  </a:lnTo>
                  <a:lnTo>
                    <a:pt x="24" y="16"/>
                  </a:lnTo>
                  <a:lnTo>
                    <a:pt x="42" y="10"/>
                  </a:lnTo>
                  <a:lnTo>
                    <a:pt x="62" y="6"/>
                  </a:lnTo>
                  <a:lnTo>
                    <a:pt x="84" y="4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4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4" y="16"/>
                  </a:lnTo>
                  <a:lnTo>
                    <a:pt x="248" y="22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58" y="36"/>
                  </a:lnTo>
                  <a:lnTo>
                    <a:pt x="258" y="234"/>
                  </a:lnTo>
                  <a:lnTo>
                    <a:pt x="258" y="234"/>
                  </a:lnTo>
                  <a:lnTo>
                    <a:pt x="258" y="238"/>
                  </a:lnTo>
                  <a:lnTo>
                    <a:pt x="256" y="242"/>
                  </a:lnTo>
                  <a:lnTo>
                    <a:pt x="248" y="250"/>
                  </a:lnTo>
                  <a:lnTo>
                    <a:pt x="234" y="256"/>
                  </a:lnTo>
                  <a:lnTo>
                    <a:pt x="218" y="260"/>
                  </a:lnTo>
                  <a:lnTo>
                    <a:pt x="198" y="264"/>
                  </a:lnTo>
                  <a:lnTo>
                    <a:pt x="176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4" y="26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8" y="240"/>
                  </a:lnTo>
                  <a:lnTo>
                    <a:pt x="14" y="244"/>
                  </a:lnTo>
                  <a:lnTo>
                    <a:pt x="26" y="250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2"/>
                  </a:lnTo>
                  <a:lnTo>
                    <a:pt x="104" y="264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6" y="264"/>
                  </a:lnTo>
                  <a:lnTo>
                    <a:pt x="180" y="262"/>
                  </a:lnTo>
                  <a:lnTo>
                    <a:pt x="200" y="258"/>
                  </a:lnTo>
                  <a:lnTo>
                    <a:pt x="218" y="254"/>
                  </a:lnTo>
                  <a:lnTo>
                    <a:pt x="234" y="250"/>
                  </a:lnTo>
                  <a:lnTo>
                    <a:pt x="244" y="244"/>
                  </a:lnTo>
                  <a:lnTo>
                    <a:pt x="250" y="240"/>
                  </a:lnTo>
                  <a:lnTo>
                    <a:pt x="252" y="234"/>
                  </a:lnTo>
                  <a:lnTo>
                    <a:pt x="252" y="36"/>
                  </a:lnTo>
                  <a:lnTo>
                    <a:pt x="252" y="36"/>
                  </a:lnTo>
                  <a:lnTo>
                    <a:pt x="250" y="32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18" y="16"/>
                  </a:lnTo>
                  <a:lnTo>
                    <a:pt x="200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Freeform 21"/>
            <p:cNvSpPr>
              <a:spLocks/>
            </p:cNvSpPr>
            <p:nvPr/>
          </p:nvSpPr>
          <p:spPr bwMode="auto">
            <a:xfrm>
              <a:off x="2796989" y="2411626"/>
              <a:ext cx="493928" cy="72749"/>
            </a:xfrm>
            <a:custGeom>
              <a:avLst/>
              <a:gdLst>
                <a:gd name="T0" fmla="*/ 130 w 258"/>
                <a:gd name="T1" fmla="*/ 38 h 38"/>
                <a:gd name="T2" fmla="*/ 130 w 258"/>
                <a:gd name="T3" fmla="*/ 38 h 38"/>
                <a:gd name="T4" fmla="*/ 84 w 258"/>
                <a:gd name="T5" fmla="*/ 36 h 38"/>
                <a:gd name="T6" fmla="*/ 62 w 258"/>
                <a:gd name="T7" fmla="*/ 32 h 38"/>
                <a:gd name="T8" fmla="*/ 42 w 258"/>
                <a:gd name="T9" fmla="*/ 28 h 38"/>
                <a:gd name="T10" fmla="*/ 24 w 258"/>
                <a:gd name="T11" fmla="*/ 24 h 38"/>
                <a:gd name="T12" fmla="*/ 12 w 258"/>
                <a:gd name="T13" fmla="*/ 18 h 38"/>
                <a:gd name="T14" fmla="*/ 2 w 258"/>
                <a:gd name="T15" fmla="*/ 10 h 38"/>
                <a:gd name="T16" fmla="*/ 0 w 258"/>
                <a:gd name="T17" fmla="*/ 6 h 38"/>
                <a:gd name="T18" fmla="*/ 0 w 258"/>
                <a:gd name="T19" fmla="*/ 2 h 38"/>
                <a:gd name="T20" fmla="*/ 0 w 258"/>
                <a:gd name="T21" fmla="*/ 2 h 38"/>
                <a:gd name="T22" fmla="*/ 0 w 258"/>
                <a:gd name="T23" fmla="*/ 0 h 38"/>
                <a:gd name="T24" fmla="*/ 2 w 258"/>
                <a:gd name="T25" fmla="*/ 0 h 38"/>
                <a:gd name="T26" fmla="*/ 2 w 258"/>
                <a:gd name="T27" fmla="*/ 0 h 38"/>
                <a:gd name="T28" fmla="*/ 4 w 258"/>
                <a:gd name="T29" fmla="*/ 0 h 38"/>
                <a:gd name="T30" fmla="*/ 6 w 258"/>
                <a:gd name="T31" fmla="*/ 2 h 38"/>
                <a:gd name="T32" fmla="*/ 6 w 258"/>
                <a:gd name="T33" fmla="*/ 2 h 38"/>
                <a:gd name="T34" fmla="*/ 8 w 258"/>
                <a:gd name="T35" fmla="*/ 8 h 38"/>
                <a:gd name="T36" fmla="*/ 14 w 258"/>
                <a:gd name="T37" fmla="*/ 14 h 38"/>
                <a:gd name="T38" fmla="*/ 26 w 258"/>
                <a:gd name="T39" fmla="*/ 18 h 38"/>
                <a:gd name="T40" fmla="*/ 40 w 258"/>
                <a:gd name="T41" fmla="*/ 22 h 38"/>
                <a:gd name="T42" fmla="*/ 58 w 258"/>
                <a:gd name="T43" fmla="*/ 26 h 38"/>
                <a:gd name="T44" fmla="*/ 80 w 258"/>
                <a:gd name="T45" fmla="*/ 30 h 38"/>
                <a:gd name="T46" fmla="*/ 104 w 258"/>
                <a:gd name="T47" fmla="*/ 32 h 38"/>
                <a:gd name="T48" fmla="*/ 130 w 258"/>
                <a:gd name="T49" fmla="*/ 32 h 38"/>
                <a:gd name="T50" fmla="*/ 130 w 258"/>
                <a:gd name="T51" fmla="*/ 32 h 38"/>
                <a:gd name="T52" fmla="*/ 156 w 258"/>
                <a:gd name="T53" fmla="*/ 32 h 38"/>
                <a:gd name="T54" fmla="*/ 180 w 258"/>
                <a:gd name="T55" fmla="*/ 30 h 38"/>
                <a:gd name="T56" fmla="*/ 200 w 258"/>
                <a:gd name="T57" fmla="*/ 26 h 38"/>
                <a:gd name="T58" fmla="*/ 218 w 258"/>
                <a:gd name="T59" fmla="*/ 22 h 38"/>
                <a:gd name="T60" fmla="*/ 234 w 258"/>
                <a:gd name="T61" fmla="*/ 18 h 38"/>
                <a:gd name="T62" fmla="*/ 244 w 258"/>
                <a:gd name="T63" fmla="*/ 14 h 38"/>
                <a:gd name="T64" fmla="*/ 250 w 258"/>
                <a:gd name="T65" fmla="*/ 8 h 38"/>
                <a:gd name="T66" fmla="*/ 252 w 258"/>
                <a:gd name="T67" fmla="*/ 2 h 38"/>
                <a:gd name="T68" fmla="*/ 252 w 258"/>
                <a:gd name="T69" fmla="*/ 2 h 38"/>
                <a:gd name="T70" fmla="*/ 254 w 258"/>
                <a:gd name="T71" fmla="*/ 0 h 38"/>
                <a:gd name="T72" fmla="*/ 256 w 258"/>
                <a:gd name="T73" fmla="*/ 0 h 38"/>
                <a:gd name="T74" fmla="*/ 256 w 258"/>
                <a:gd name="T75" fmla="*/ 0 h 38"/>
                <a:gd name="T76" fmla="*/ 258 w 258"/>
                <a:gd name="T77" fmla="*/ 0 h 38"/>
                <a:gd name="T78" fmla="*/ 258 w 258"/>
                <a:gd name="T79" fmla="*/ 2 h 38"/>
                <a:gd name="T80" fmla="*/ 258 w 258"/>
                <a:gd name="T81" fmla="*/ 2 h 38"/>
                <a:gd name="T82" fmla="*/ 258 w 258"/>
                <a:gd name="T83" fmla="*/ 6 h 38"/>
                <a:gd name="T84" fmla="*/ 256 w 258"/>
                <a:gd name="T85" fmla="*/ 10 h 38"/>
                <a:gd name="T86" fmla="*/ 248 w 258"/>
                <a:gd name="T87" fmla="*/ 18 h 38"/>
                <a:gd name="T88" fmla="*/ 234 w 258"/>
                <a:gd name="T89" fmla="*/ 24 h 38"/>
                <a:gd name="T90" fmla="*/ 218 w 258"/>
                <a:gd name="T91" fmla="*/ 28 h 38"/>
                <a:gd name="T92" fmla="*/ 198 w 258"/>
                <a:gd name="T93" fmla="*/ 32 h 38"/>
                <a:gd name="T94" fmla="*/ 176 w 258"/>
                <a:gd name="T95" fmla="*/ 36 h 38"/>
                <a:gd name="T96" fmla="*/ 130 w 258"/>
                <a:gd name="T97" fmla="*/ 38 h 38"/>
                <a:gd name="T98" fmla="*/ 130 w 258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" h="38">
                  <a:moveTo>
                    <a:pt x="130" y="38"/>
                  </a:moveTo>
                  <a:lnTo>
                    <a:pt x="130" y="38"/>
                  </a:lnTo>
                  <a:lnTo>
                    <a:pt x="84" y="36"/>
                  </a:lnTo>
                  <a:lnTo>
                    <a:pt x="62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4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2" y="2"/>
                  </a:lnTo>
                  <a:lnTo>
                    <a:pt x="252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Freeform 22"/>
            <p:cNvSpPr>
              <a:spLocks/>
            </p:cNvSpPr>
            <p:nvPr/>
          </p:nvSpPr>
          <p:spPr bwMode="auto">
            <a:xfrm>
              <a:off x="3428757" y="2354192"/>
              <a:ext cx="482441" cy="501586"/>
            </a:xfrm>
            <a:custGeom>
              <a:avLst/>
              <a:gdLst>
                <a:gd name="T0" fmla="*/ 124 w 252"/>
                <a:gd name="T1" fmla="*/ 0 h 262"/>
                <a:gd name="T2" fmla="*/ 124 w 252"/>
                <a:gd name="T3" fmla="*/ 0 h 262"/>
                <a:gd name="T4" fmla="*/ 100 w 252"/>
                <a:gd name="T5" fmla="*/ 0 h 262"/>
                <a:gd name="T6" fmla="*/ 76 w 252"/>
                <a:gd name="T7" fmla="*/ 2 h 262"/>
                <a:gd name="T8" fmla="*/ 56 w 252"/>
                <a:gd name="T9" fmla="*/ 6 h 262"/>
                <a:gd name="T10" fmla="*/ 36 w 252"/>
                <a:gd name="T11" fmla="*/ 10 h 262"/>
                <a:gd name="T12" fmla="*/ 20 w 252"/>
                <a:gd name="T13" fmla="*/ 14 h 262"/>
                <a:gd name="T14" fmla="*/ 10 w 252"/>
                <a:gd name="T15" fmla="*/ 20 h 262"/>
                <a:gd name="T16" fmla="*/ 2 w 252"/>
                <a:gd name="T17" fmla="*/ 26 h 262"/>
                <a:gd name="T18" fmla="*/ 0 w 252"/>
                <a:gd name="T19" fmla="*/ 30 h 262"/>
                <a:gd name="T20" fmla="*/ 0 w 252"/>
                <a:gd name="T21" fmla="*/ 32 h 262"/>
                <a:gd name="T22" fmla="*/ 0 w 252"/>
                <a:gd name="T23" fmla="*/ 230 h 262"/>
                <a:gd name="T24" fmla="*/ 0 w 252"/>
                <a:gd name="T25" fmla="*/ 230 h 262"/>
                <a:gd name="T26" fmla="*/ 0 w 252"/>
                <a:gd name="T27" fmla="*/ 234 h 262"/>
                <a:gd name="T28" fmla="*/ 2 w 252"/>
                <a:gd name="T29" fmla="*/ 236 h 262"/>
                <a:gd name="T30" fmla="*/ 10 w 252"/>
                <a:gd name="T31" fmla="*/ 242 h 262"/>
                <a:gd name="T32" fmla="*/ 20 w 252"/>
                <a:gd name="T33" fmla="*/ 248 h 262"/>
                <a:gd name="T34" fmla="*/ 36 w 252"/>
                <a:gd name="T35" fmla="*/ 254 h 262"/>
                <a:gd name="T36" fmla="*/ 56 w 252"/>
                <a:gd name="T37" fmla="*/ 258 h 262"/>
                <a:gd name="T38" fmla="*/ 76 w 252"/>
                <a:gd name="T39" fmla="*/ 260 h 262"/>
                <a:gd name="T40" fmla="*/ 100 w 252"/>
                <a:gd name="T41" fmla="*/ 262 h 262"/>
                <a:gd name="T42" fmla="*/ 124 w 252"/>
                <a:gd name="T43" fmla="*/ 262 h 262"/>
                <a:gd name="T44" fmla="*/ 124 w 252"/>
                <a:gd name="T45" fmla="*/ 262 h 262"/>
                <a:gd name="T46" fmla="*/ 150 w 252"/>
                <a:gd name="T47" fmla="*/ 262 h 262"/>
                <a:gd name="T48" fmla="*/ 174 w 252"/>
                <a:gd name="T49" fmla="*/ 260 h 262"/>
                <a:gd name="T50" fmla="*/ 196 w 252"/>
                <a:gd name="T51" fmla="*/ 258 h 262"/>
                <a:gd name="T52" fmla="*/ 214 w 252"/>
                <a:gd name="T53" fmla="*/ 254 h 262"/>
                <a:gd name="T54" fmla="*/ 230 w 252"/>
                <a:gd name="T55" fmla="*/ 248 h 262"/>
                <a:gd name="T56" fmla="*/ 242 w 252"/>
                <a:gd name="T57" fmla="*/ 242 h 262"/>
                <a:gd name="T58" fmla="*/ 250 w 252"/>
                <a:gd name="T59" fmla="*/ 236 h 262"/>
                <a:gd name="T60" fmla="*/ 252 w 252"/>
                <a:gd name="T61" fmla="*/ 234 h 262"/>
                <a:gd name="T62" fmla="*/ 252 w 252"/>
                <a:gd name="T63" fmla="*/ 230 h 262"/>
                <a:gd name="T64" fmla="*/ 252 w 252"/>
                <a:gd name="T65" fmla="*/ 32 h 262"/>
                <a:gd name="T66" fmla="*/ 252 w 252"/>
                <a:gd name="T67" fmla="*/ 32 h 262"/>
                <a:gd name="T68" fmla="*/ 252 w 252"/>
                <a:gd name="T69" fmla="*/ 30 h 262"/>
                <a:gd name="T70" fmla="*/ 250 w 252"/>
                <a:gd name="T71" fmla="*/ 26 h 262"/>
                <a:gd name="T72" fmla="*/ 242 w 252"/>
                <a:gd name="T73" fmla="*/ 20 h 262"/>
                <a:gd name="T74" fmla="*/ 230 w 252"/>
                <a:gd name="T75" fmla="*/ 14 h 262"/>
                <a:gd name="T76" fmla="*/ 214 w 252"/>
                <a:gd name="T77" fmla="*/ 10 h 262"/>
                <a:gd name="T78" fmla="*/ 196 w 252"/>
                <a:gd name="T79" fmla="*/ 6 h 262"/>
                <a:gd name="T80" fmla="*/ 174 w 252"/>
                <a:gd name="T81" fmla="*/ 2 h 262"/>
                <a:gd name="T82" fmla="*/ 150 w 252"/>
                <a:gd name="T83" fmla="*/ 0 h 262"/>
                <a:gd name="T84" fmla="*/ 124 w 252"/>
                <a:gd name="T85" fmla="*/ 0 h 262"/>
                <a:gd name="T86" fmla="*/ 124 w 252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2">
                  <a:moveTo>
                    <a:pt x="124" y="0"/>
                  </a:moveTo>
                  <a:lnTo>
                    <a:pt x="124" y="0"/>
                  </a:lnTo>
                  <a:lnTo>
                    <a:pt x="100" y="0"/>
                  </a:lnTo>
                  <a:lnTo>
                    <a:pt x="76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0" y="248"/>
                  </a:lnTo>
                  <a:lnTo>
                    <a:pt x="36" y="254"/>
                  </a:lnTo>
                  <a:lnTo>
                    <a:pt x="56" y="258"/>
                  </a:lnTo>
                  <a:lnTo>
                    <a:pt x="76" y="260"/>
                  </a:lnTo>
                  <a:lnTo>
                    <a:pt x="100" y="262"/>
                  </a:lnTo>
                  <a:lnTo>
                    <a:pt x="124" y="262"/>
                  </a:lnTo>
                  <a:lnTo>
                    <a:pt x="124" y="262"/>
                  </a:lnTo>
                  <a:lnTo>
                    <a:pt x="150" y="262"/>
                  </a:lnTo>
                  <a:lnTo>
                    <a:pt x="174" y="260"/>
                  </a:lnTo>
                  <a:lnTo>
                    <a:pt x="196" y="258"/>
                  </a:lnTo>
                  <a:lnTo>
                    <a:pt x="214" y="254"/>
                  </a:lnTo>
                  <a:lnTo>
                    <a:pt x="230" y="248"/>
                  </a:lnTo>
                  <a:lnTo>
                    <a:pt x="242" y="242"/>
                  </a:lnTo>
                  <a:lnTo>
                    <a:pt x="250" y="236"/>
                  </a:lnTo>
                  <a:lnTo>
                    <a:pt x="252" y="234"/>
                  </a:lnTo>
                  <a:lnTo>
                    <a:pt x="252" y="230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4" y="10"/>
                  </a:lnTo>
                  <a:lnTo>
                    <a:pt x="196" y="6"/>
                  </a:lnTo>
                  <a:lnTo>
                    <a:pt x="174" y="2"/>
                  </a:lnTo>
                  <a:lnTo>
                    <a:pt x="150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>
              <a:off x="3428757" y="2354192"/>
              <a:ext cx="482441" cy="126354"/>
            </a:xfrm>
            <a:custGeom>
              <a:avLst/>
              <a:gdLst>
                <a:gd name="T0" fmla="*/ 0 w 252"/>
                <a:gd name="T1" fmla="*/ 32 h 66"/>
                <a:gd name="T2" fmla="*/ 0 w 252"/>
                <a:gd name="T3" fmla="*/ 32 h 66"/>
                <a:gd name="T4" fmla="*/ 0 w 252"/>
                <a:gd name="T5" fmla="*/ 36 h 66"/>
                <a:gd name="T6" fmla="*/ 2 w 252"/>
                <a:gd name="T7" fmla="*/ 40 h 66"/>
                <a:gd name="T8" fmla="*/ 10 w 252"/>
                <a:gd name="T9" fmla="*/ 46 h 66"/>
                <a:gd name="T10" fmla="*/ 20 w 252"/>
                <a:gd name="T11" fmla="*/ 50 h 66"/>
                <a:gd name="T12" fmla="*/ 36 w 252"/>
                <a:gd name="T13" fmla="*/ 56 h 66"/>
                <a:gd name="T14" fmla="*/ 56 w 252"/>
                <a:gd name="T15" fmla="*/ 60 h 66"/>
                <a:gd name="T16" fmla="*/ 76 w 252"/>
                <a:gd name="T17" fmla="*/ 62 h 66"/>
                <a:gd name="T18" fmla="*/ 100 w 252"/>
                <a:gd name="T19" fmla="*/ 64 h 66"/>
                <a:gd name="T20" fmla="*/ 124 w 252"/>
                <a:gd name="T21" fmla="*/ 66 h 66"/>
                <a:gd name="T22" fmla="*/ 124 w 252"/>
                <a:gd name="T23" fmla="*/ 66 h 66"/>
                <a:gd name="T24" fmla="*/ 150 w 252"/>
                <a:gd name="T25" fmla="*/ 64 h 66"/>
                <a:gd name="T26" fmla="*/ 174 w 252"/>
                <a:gd name="T27" fmla="*/ 62 h 66"/>
                <a:gd name="T28" fmla="*/ 196 w 252"/>
                <a:gd name="T29" fmla="*/ 60 h 66"/>
                <a:gd name="T30" fmla="*/ 214 w 252"/>
                <a:gd name="T31" fmla="*/ 56 h 66"/>
                <a:gd name="T32" fmla="*/ 230 w 252"/>
                <a:gd name="T33" fmla="*/ 50 h 66"/>
                <a:gd name="T34" fmla="*/ 242 w 252"/>
                <a:gd name="T35" fmla="*/ 46 h 66"/>
                <a:gd name="T36" fmla="*/ 250 w 252"/>
                <a:gd name="T37" fmla="*/ 40 h 66"/>
                <a:gd name="T38" fmla="*/ 252 w 252"/>
                <a:gd name="T39" fmla="*/ 36 h 66"/>
                <a:gd name="T40" fmla="*/ 252 w 252"/>
                <a:gd name="T41" fmla="*/ 32 h 66"/>
                <a:gd name="T42" fmla="*/ 252 w 252"/>
                <a:gd name="T43" fmla="*/ 32 h 66"/>
                <a:gd name="T44" fmla="*/ 252 w 252"/>
                <a:gd name="T45" fmla="*/ 30 h 66"/>
                <a:gd name="T46" fmla="*/ 250 w 252"/>
                <a:gd name="T47" fmla="*/ 26 h 66"/>
                <a:gd name="T48" fmla="*/ 242 w 252"/>
                <a:gd name="T49" fmla="*/ 20 h 66"/>
                <a:gd name="T50" fmla="*/ 230 w 252"/>
                <a:gd name="T51" fmla="*/ 14 h 66"/>
                <a:gd name="T52" fmla="*/ 214 w 252"/>
                <a:gd name="T53" fmla="*/ 10 h 66"/>
                <a:gd name="T54" fmla="*/ 196 w 252"/>
                <a:gd name="T55" fmla="*/ 6 h 66"/>
                <a:gd name="T56" fmla="*/ 174 w 252"/>
                <a:gd name="T57" fmla="*/ 2 h 66"/>
                <a:gd name="T58" fmla="*/ 150 w 252"/>
                <a:gd name="T59" fmla="*/ 0 h 66"/>
                <a:gd name="T60" fmla="*/ 124 w 252"/>
                <a:gd name="T61" fmla="*/ 0 h 66"/>
                <a:gd name="T62" fmla="*/ 124 w 252"/>
                <a:gd name="T63" fmla="*/ 0 h 66"/>
                <a:gd name="T64" fmla="*/ 100 w 252"/>
                <a:gd name="T65" fmla="*/ 0 h 66"/>
                <a:gd name="T66" fmla="*/ 76 w 252"/>
                <a:gd name="T67" fmla="*/ 2 h 66"/>
                <a:gd name="T68" fmla="*/ 56 w 252"/>
                <a:gd name="T69" fmla="*/ 6 h 66"/>
                <a:gd name="T70" fmla="*/ 36 w 252"/>
                <a:gd name="T71" fmla="*/ 10 h 66"/>
                <a:gd name="T72" fmla="*/ 20 w 252"/>
                <a:gd name="T73" fmla="*/ 14 h 66"/>
                <a:gd name="T74" fmla="*/ 10 w 252"/>
                <a:gd name="T75" fmla="*/ 20 h 66"/>
                <a:gd name="T76" fmla="*/ 2 w 252"/>
                <a:gd name="T77" fmla="*/ 26 h 66"/>
                <a:gd name="T78" fmla="*/ 0 w 252"/>
                <a:gd name="T79" fmla="*/ 30 h 66"/>
                <a:gd name="T80" fmla="*/ 0 w 252"/>
                <a:gd name="T81" fmla="*/ 32 h 66"/>
                <a:gd name="T82" fmla="*/ 0 w 252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6">
                  <a:moveTo>
                    <a:pt x="0" y="32"/>
                  </a:moveTo>
                  <a:lnTo>
                    <a:pt x="0" y="32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0" y="50"/>
                  </a:lnTo>
                  <a:lnTo>
                    <a:pt x="36" y="56"/>
                  </a:lnTo>
                  <a:lnTo>
                    <a:pt x="56" y="60"/>
                  </a:lnTo>
                  <a:lnTo>
                    <a:pt x="76" y="62"/>
                  </a:lnTo>
                  <a:lnTo>
                    <a:pt x="100" y="64"/>
                  </a:lnTo>
                  <a:lnTo>
                    <a:pt x="124" y="66"/>
                  </a:lnTo>
                  <a:lnTo>
                    <a:pt x="124" y="66"/>
                  </a:lnTo>
                  <a:lnTo>
                    <a:pt x="150" y="64"/>
                  </a:lnTo>
                  <a:lnTo>
                    <a:pt x="174" y="62"/>
                  </a:lnTo>
                  <a:lnTo>
                    <a:pt x="196" y="60"/>
                  </a:lnTo>
                  <a:lnTo>
                    <a:pt x="214" y="56"/>
                  </a:lnTo>
                  <a:lnTo>
                    <a:pt x="230" y="50"/>
                  </a:lnTo>
                  <a:lnTo>
                    <a:pt x="242" y="46"/>
                  </a:lnTo>
                  <a:lnTo>
                    <a:pt x="250" y="40"/>
                  </a:lnTo>
                  <a:lnTo>
                    <a:pt x="252" y="36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4" y="10"/>
                  </a:lnTo>
                  <a:lnTo>
                    <a:pt x="196" y="6"/>
                  </a:lnTo>
                  <a:lnTo>
                    <a:pt x="174" y="2"/>
                  </a:lnTo>
                  <a:lnTo>
                    <a:pt x="150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00" y="0"/>
                  </a:lnTo>
                  <a:lnTo>
                    <a:pt x="76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0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Freeform 24"/>
            <p:cNvSpPr>
              <a:spLocks noEditPoints="1"/>
            </p:cNvSpPr>
            <p:nvPr/>
          </p:nvSpPr>
          <p:spPr bwMode="auto">
            <a:xfrm>
              <a:off x="3421099" y="2346534"/>
              <a:ext cx="497757" cy="516901"/>
            </a:xfrm>
            <a:custGeom>
              <a:avLst/>
              <a:gdLst>
                <a:gd name="T0" fmla="*/ 128 w 260"/>
                <a:gd name="T1" fmla="*/ 270 h 270"/>
                <a:gd name="T2" fmla="*/ 82 w 260"/>
                <a:gd name="T3" fmla="*/ 268 h 270"/>
                <a:gd name="T4" fmla="*/ 40 w 260"/>
                <a:gd name="T5" fmla="*/ 260 h 270"/>
                <a:gd name="T6" fmla="*/ 12 w 260"/>
                <a:gd name="T7" fmla="*/ 248 h 270"/>
                <a:gd name="T8" fmla="*/ 2 w 260"/>
                <a:gd name="T9" fmla="*/ 238 h 270"/>
                <a:gd name="T10" fmla="*/ 0 w 260"/>
                <a:gd name="T11" fmla="*/ 36 h 270"/>
                <a:gd name="T12" fmla="*/ 2 w 260"/>
                <a:gd name="T13" fmla="*/ 32 h 270"/>
                <a:gd name="T14" fmla="*/ 12 w 260"/>
                <a:gd name="T15" fmla="*/ 22 h 270"/>
                <a:gd name="T16" fmla="*/ 40 w 260"/>
                <a:gd name="T17" fmla="*/ 10 h 270"/>
                <a:gd name="T18" fmla="*/ 82 w 260"/>
                <a:gd name="T19" fmla="*/ 4 h 270"/>
                <a:gd name="T20" fmla="*/ 128 w 260"/>
                <a:gd name="T21" fmla="*/ 0 h 270"/>
                <a:gd name="T22" fmla="*/ 176 w 260"/>
                <a:gd name="T23" fmla="*/ 4 h 270"/>
                <a:gd name="T24" fmla="*/ 218 w 260"/>
                <a:gd name="T25" fmla="*/ 10 h 270"/>
                <a:gd name="T26" fmla="*/ 248 w 260"/>
                <a:gd name="T27" fmla="*/ 22 h 270"/>
                <a:gd name="T28" fmla="*/ 258 w 260"/>
                <a:gd name="T29" fmla="*/ 32 h 270"/>
                <a:gd name="T30" fmla="*/ 260 w 260"/>
                <a:gd name="T31" fmla="*/ 234 h 270"/>
                <a:gd name="T32" fmla="*/ 258 w 260"/>
                <a:gd name="T33" fmla="*/ 238 h 270"/>
                <a:gd name="T34" fmla="*/ 248 w 260"/>
                <a:gd name="T35" fmla="*/ 250 h 270"/>
                <a:gd name="T36" fmla="*/ 218 w 260"/>
                <a:gd name="T37" fmla="*/ 260 h 270"/>
                <a:gd name="T38" fmla="*/ 176 w 260"/>
                <a:gd name="T39" fmla="*/ 268 h 270"/>
                <a:gd name="T40" fmla="*/ 128 w 260"/>
                <a:gd name="T41" fmla="*/ 270 h 270"/>
                <a:gd name="T42" fmla="*/ 128 w 260"/>
                <a:gd name="T43" fmla="*/ 6 h 270"/>
                <a:gd name="T44" fmla="*/ 80 w 260"/>
                <a:gd name="T45" fmla="*/ 10 h 270"/>
                <a:gd name="T46" fmla="*/ 40 w 260"/>
                <a:gd name="T47" fmla="*/ 16 h 270"/>
                <a:gd name="T48" fmla="*/ 16 w 260"/>
                <a:gd name="T49" fmla="*/ 26 h 270"/>
                <a:gd name="T50" fmla="*/ 6 w 260"/>
                <a:gd name="T51" fmla="*/ 36 h 270"/>
                <a:gd name="T52" fmla="*/ 6 w 260"/>
                <a:gd name="T53" fmla="*/ 234 h 270"/>
                <a:gd name="T54" fmla="*/ 16 w 260"/>
                <a:gd name="T55" fmla="*/ 244 h 270"/>
                <a:gd name="T56" fmla="*/ 40 w 260"/>
                <a:gd name="T57" fmla="*/ 254 h 270"/>
                <a:gd name="T58" fmla="*/ 80 w 260"/>
                <a:gd name="T59" fmla="*/ 262 h 270"/>
                <a:gd name="T60" fmla="*/ 128 w 260"/>
                <a:gd name="T61" fmla="*/ 264 h 270"/>
                <a:gd name="T62" fmla="*/ 156 w 260"/>
                <a:gd name="T63" fmla="*/ 264 h 270"/>
                <a:gd name="T64" fmla="*/ 200 w 260"/>
                <a:gd name="T65" fmla="*/ 258 h 270"/>
                <a:gd name="T66" fmla="*/ 234 w 260"/>
                <a:gd name="T67" fmla="*/ 250 h 270"/>
                <a:gd name="T68" fmla="*/ 250 w 260"/>
                <a:gd name="T69" fmla="*/ 240 h 270"/>
                <a:gd name="T70" fmla="*/ 254 w 260"/>
                <a:gd name="T71" fmla="*/ 36 h 270"/>
                <a:gd name="T72" fmla="*/ 250 w 260"/>
                <a:gd name="T73" fmla="*/ 32 h 270"/>
                <a:gd name="T74" fmla="*/ 234 w 260"/>
                <a:gd name="T75" fmla="*/ 20 h 270"/>
                <a:gd name="T76" fmla="*/ 200 w 260"/>
                <a:gd name="T77" fmla="*/ 12 h 270"/>
                <a:gd name="T78" fmla="*/ 156 w 260"/>
                <a:gd name="T79" fmla="*/ 8 h 270"/>
                <a:gd name="T80" fmla="*/ 128 w 260"/>
                <a:gd name="T81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0" h="270">
                  <a:moveTo>
                    <a:pt x="128" y="270"/>
                  </a:moveTo>
                  <a:lnTo>
                    <a:pt x="128" y="270"/>
                  </a:lnTo>
                  <a:lnTo>
                    <a:pt x="106" y="268"/>
                  </a:lnTo>
                  <a:lnTo>
                    <a:pt x="82" y="268"/>
                  </a:lnTo>
                  <a:lnTo>
                    <a:pt x="60" y="264"/>
                  </a:lnTo>
                  <a:lnTo>
                    <a:pt x="40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4" y="242"/>
                  </a:lnTo>
                  <a:lnTo>
                    <a:pt x="2" y="238"/>
                  </a:lnTo>
                  <a:lnTo>
                    <a:pt x="0" y="2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28"/>
                  </a:lnTo>
                  <a:lnTo>
                    <a:pt x="12" y="22"/>
                  </a:lnTo>
                  <a:lnTo>
                    <a:pt x="24" y="16"/>
                  </a:lnTo>
                  <a:lnTo>
                    <a:pt x="40" y="10"/>
                  </a:lnTo>
                  <a:lnTo>
                    <a:pt x="60" y="6"/>
                  </a:lnTo>
                  <a:lnTo>
                    <a:pt x="82" y="4"/>
                  </a:lnTo>
                  <a:lnTo>
                    <a:pt x="106" y="2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76" y="4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4" y="16"/>
                  </a:lnTo>
                  <a:lnTo>
                    <a:pt x="248" y="22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60" y="36"/>
                  </a:lnTo>
                  <a:lnTo>
                    <a:pt x="260" y="234"/>
                  </a:lnTo>
                  <a:lnTo>
                    <a:pt x="260" y="234"/>
                  </a:lnTo>
                  <a:lnTo>
                    <a:pt x="258" y="238"/>
                  </a:lnTo>
                  <a:lnTo>
                    <a:pt x="256" y="242"/>
                  </a:lnTo>
                  <a:lnTo>
                    <a:pt x="248" y="250"/>
                  </a:lnTo>
                  <a:lnTo>
                    <a:pt x="234" y="256"/>
                  </a:lnTo>
                  <a:lnTo>
                    <a:pt x="218" y="260"/>
                  </a:lnTo>
                  <a:lnTo>
                    <a:pt x="198" y="264"/>
                  </a:lnTo>
                  <a:lnTo>
                    <a:pt x="176" y="268"/>
                  </a:lnTo>
                  <a:lnTo>
                    <a:pt x="128" y="270"/>
                  </a:lnTo>
                  <a:lnTo>
                    <a:pt x="128" y="270"/>
                  </a:lnTo>
                  <a:close/>
                  <a:moveTo>
                    <a:pt x="128" y="6"/>
                  </a:moveTo>
                  <a:lnTo>
                    <a:pt x="128" y="6"/>
                  </a:lnTo>
                  <a:lnTo>
                    <a:pt x="102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6" y="26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6" y="234"/>
                  </a:lnTo>
                  <a:lnTo>
                    <a:pt x="6" y="234"/>
                  </a:lnTo>
                  <a:lnTo>
                    <a:pt x="8" y="240"/>
                  </a:lnTo>
                  <a:lnTo>
                    <a:pt x="16" y="244"/>
                  </a:lnTo>
                  <a:lnTo>
                    <a:pt x="26" y="250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2"/>
                  </a:lnTo>
                  <a:lnTo>
                    <a:pt x="102" y="264"/>
                  </a:lnTo>
                  <a:lnTo>
                    <a:pt x="128" y="264"/>
                  </a:lnTo>
                  <a:lnTo>
                    <a:pt x="128" y="264"/>
                  </a:lnTo>
                  <a:lnTo>
                    <a:pt x="156" y="264"/>
                  </a:lnTo>
                  <a:lnTo>
                    <a:pt x="180" y="262"/>
                  </a:lnTo>
                  <a:lnTo>
                    <a:pt x="200" y="258"/>
                  </a:lnTo>
                  <a:lnTo>
                    <a:pt x="218" y="254"/>
                  </a:lnTo>
                  <a:lnTo>
                    <a:pt x="234" y="250"/>
                  </a:lnTo>
                  <a:lnTo>
                    <a:pt x="244" y="244"/>
                  </a:lnTo>
                  <a:lnTo>
                    <a:pt x="250" y="240"/>
                  </a:lnTo>
                  <a:lnTo>
                    <a:pt x="254" y="234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0" y="32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18" y="16"/>
                  </a:lnTo>
                  <a:lnTo>
                    <a:pt x="200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28" y="6"/>
                  </a:lnTo>
                  <a:lnTo>
                    <a:pt x="12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>
              <a:off x="3421099" y="2411626"/>
              <a:ext cx="497757" cy="72749"/>
            </a:xfrm>
            <a:custGeom>
              <a:avLst/>
              <a:gdLst>
                <a:gd name="T0" fmla="*/ 128 w 260"/>
                <a:gd name="T1" fmla="*/ 38 h 38"/>
                <a:gd name="T2" fmla="*/ 128 w 260"/>
                <a:gd name="T3" fmla="*/ 38 h 38"/>
                <a:gd name="T4" fmla="*/ 106 w 260"/>
                <a:gd name="T5" fmla="*/ 38 h 38"/>
                <a:gd name="T6" fmla="*/ 82 w 260"/>
                <a:gd name="T7" fmla="*/ 36 h 38"/>
                <a:gd name="T8" fmla="*/ 60 w 260"/>
                <a:gd name="T9" fmla="*/ 32 h 38"/>
                <a:gd name="T10" fmla="*/ 40 w 260"/>
                <a:gd name="T11" fmla="*/ 28 h 38"/>
                <a:gd name="T12" fmla="*/ 24 w 260"/>
                <a:gd name="T13" fmla="*/ 24 h 38"/>
                <a:gd name="T14" fmla="*/ 12 w 260"/>
                <a:gd name="T15" fmla="*/ 18 h 38"/>
                <a:gd name="T16" fmla="*/ 4 w 260"/>
                <a:gd name="T17" fmla="*/ 10 h 38"/>
                <a:gd name="T18" fmla="*/ 2 w 260"/>
                <a:gd name="T19" fmla="*/ 6 h 38"/>
                <a:gd name="T20" fmla="*/ 0 w 260"/>
                <a:gd name="T21" fmla="*/ 2 h 38"/>
                <a:gd name="T22" fmla="*/ 0 w 260"/>
                <a:gd name="T23" fmla="*/ 2 h 38"/>
                <a:gd name="T24" fmla="*/ 2 w 260"/>
                <a:gd name="T25" fmla="*/ 0 h 38"/>
                <a:gd name="T26" fmla="*/ 4 w 260"/>
                <a:gd name="T27" fmla="*/ 0 h 38"/>
                <a:gd name="T28" fmla="*/ 4 w 260"/>
                <a:gd name="T29" fmla="*/ 0 h 38"/>
                <a:gd name="T30" fmla="*/ 6 w 260"/>
                <a:gd name="T31" fmla="*/ 0 h 38"/>
                <a:gd name="T32" fmla="*/ 6 w 260"/>
                <a:gd name="T33" fmla="*/ 2 h 38"/>
                <a:gd name="T34" fmla="*/ 6 w 260"/>
                <a:gd name="T35" fmla="*/ 2 h 38"/>
                <a:gd name="T36" fmla="*/ 8 w 260"/>
                <a:gd name="T37" fmla="*/ 8 h 38"/>
                <a:gd name="T38" fmla="*/ 16 w 260"/>
                <a:gd name="T39" fmla="*/ 14 h 38"/>
                <a:gd name="T40" fmla="*/ 26 w 260"/>
                <a:gd name="T41" fmla="*/ 18 h 38"/>
                <a:gd name="T42" fmla="*/ 40 w 260"/>
                <a:gd name="T43" fmla="*/ 22 h 38"/>
                <a:gd name="T44" fmla="*/ 58 w 260"/>
                <a:gd name="T45" fmla="*/ 26 h 38"/>
                <a:gd name="T46" fmla="*/ 80 w 260"/>
                <a:gd name="T47" fmla="*/ 30 h 38"/>
                <a:gd name="T48" fmla="*/ 102 w 260"/>
                <a:gd name="T49" fmla="*/ 32 h 38"/>
                <a:gd name="T50" fmla="*/ 128 w 260"/>
                <a:gd name="T51" fmla="*/ 32 h 38"/>
                <a:gd name="T52" fmla="*/ 128 w 260"/>
                <a:gd name="T53" fmla="*/ 32 h 38"/>
                <a:gd name="T54" fmla="*/ 156 w 260"/>
                <a:gd name="T55" fmla="*/ 32 h 38"/>
                <a:gd name="T56" fmla="*/ 180 w 260"/>
                <a:gd name="T57" fmla="*/ 30 h 38"/>
                <a:gd name="T58" fmla="*/ 200 w 260"/>
                <a:gd name="T59" fmla="*/ 26 h 38"/>
                <a:gd name="T60" fmla="*/ 218 w 260"/>
                <a:gd name="T61" fmla="*/ 22 h 38"/>
                <a:gd name="T62" fmla="*/ 234 w 260"/>
                <a:gd name="T63" fmla="*/ 18 h 38"/>
                <a:gd name="T64" fmla="*/ 244 w 260"/>
                <a:gd name="T65" fmla="*/ 14 h 38"/>
                <a:gd name="T66" fmla="*/ 250 w 260"/>
                <a:gd name="T67" fmla="*/ 8 h 38"/>
                <a:gd name="T68" fmla="*/ 254 w 260"/>
                <a:gd name="T69" fmla="*/ 2 h 38"/>
                <a:gd name="T70" fmla="*/ 254 w 260"/>
                <a:gd name="T71" fmla="*/ 2 h 38"/>
                <a:gd name="T72" fmla="*/ 254 w 260"/>
                <a:gd name="T73" fmla="*/ 0 h 38"/>
                <a:gd name="T74" fmla="*/ 256 w 260"/>
                <a:gd name="T75" fmla="*/ 0 h 38"/>
                <a:gd name="T76" fmla="*/ 256 w 260"/>
                <a:gd name="T77" fmla="*/ 0 h 38"/>
                <a:gd name="T78" fmla="*/ 258 w 260"/>
                <a:gd name="T79" fmla="*/ 0 h 38"/>
                <a:gd name="T80" fmla="*/ 260 w 260"/>
                <a:gd name="T81" fmla="*/ 2 h 38"/>
                <a:gd name="T82" fmla="*/ 260 w 260"/>
                <a:gd name="T83" fmla="*/ 2 h 38"/>
                <a:gd name="T84" fmla="*/ 258 w 260"/>
                <a:gd name="T85" fmla="*/ 6 h 38"/>
                <a:gd name="T86" fmla="*/ 256 w 260"/>
                <a:gd name="T87" fmla="*/ 10 h 38"/>
                <a:gd name="T88" fmla="*/ 248 w 260"/>
                <a:gd name="T89" fmla="*/ 18 h 38"/>
                <a:gd name="T90" fmla="*/ 234 w 260"/>
                <a:gd name="T91" fmla="*/ 24 h 38"/>
                <a:gd name="T92" fmla="*/ 218 w 260"/>
                <a:gd name="T93" fmla="*/ 28 h 38"/>
                <a:gd name="T94" fmla="*/ 198 w 260"/>
                <a:gd name="T95" fmla="*/ 32 h 38"/>
                <a:gd name="T96" fmla="*/ 176 w 260"/>
                <a:gd name="T97" fmla="*/ 36 h 38"/>
                <a:gd name="T98" fmla="*/ 128 w 260"/>
                <a:gd name="T99" fmla="*/ 38 h 38"/>
                <a:gd name="T100" fmla="*/ 128 w 260"/>
                <a:gd name="T10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38">
                  <a:moveTo>
                    <a:pt x="128" y="38"/>
                  </a:moveTo>
                  <a:lnTo>
                    <a:pt x="128" y="38"/>
                  </a:lnTo>
                  <a:lnTo>
                    <a:pt x="106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0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6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2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4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28" y="38"/>
                  </a:lnTo>
                  <a:lnTo>
                    <a:pt x="128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Freeform 26"/>
            <p:cNvSpPr>
              <a:spLocks noEditPoints="1"/>
            </p:cNvSpPr>
            <p:nvPr/>
          </p:nvSpPr>
          <p:spPr bwMode="auto">
            <a:xfrm>
              <a:off x="2402612" y="2855778"/>
              <a:ext cx="700688" cy="723662"/>
            </a:xfrm>
            <a:custGeom>
              <a:avLst/>
              <a:gdLst>
                <a:gd name="T0" fmla="*/ 366 w 366"/>
                <a:gd name="T1" fmla="*/ 320 h 378"/>
                <a:gd name="T2" fmla="*/ 336 w 366"/>
                <a:gd name="T3" fmla="*/ 378 h 378"/>
                <a:gd name="T4" fmla="*/ 308 w 366"/>
                <a:gd name="T5" fmla="*/ 320 h 378"/>
                <a:gd name="T6" fmla="*/ 366 w 366"/>
                <a:gd name="T7" fmla="*/ 320 h 378"/>
                <a:gd name="T8" fmla="*/ 20 w 366"/>
                <a:gd name="T9" fmla="*/ 0 h 378"/>
                <a:gd name="T10" fmla="*/ 20 w 366"/>
                <a:gd name="T11" fmla="*/ 188 h 378"/>
                <a:gd name="T12" fmla="*/ 10 w 366"/>
                <a:gd name="T13" fmla="*/ 180 h 378"/>
                <a:gd name="T14" fmla="*/ 346 w 366"/>
                <a:gd name="T15" fmla="*/ 180 h 378"/>
                <a:gd name="T16" fmla="*/ 346 w 366"/>
                <a:gd name="T17" fmla="*/ 330 h 378"/>
                <a:gd name="T18" fmla="*/ 326 w 366"/>
                <a:gd name="T19" fmla="*/ 330 h 378"/>
                <a:gd name="T20" fmla="*/ 326 w 366"/>
                <a:gd name="T21" fmla="*/ 188 h 378"/>
                <a:gd name="T22" fmla="*/ 336 w 366"/>
                <a:gd name="T23" fmla="*/ 198 h 378"/>
                <a:gd name="T24" fmla="*/ 0 w 366"/>
                <a:gd name="T25" fmla="*/ 198 h 378"/>
                <a:gd name="T26" fmla="*/ 0 w 366"/>
                <a:gd name="T27" fmla="*/ 0 h 378"/>
                <a:gd name="T28" fmla="*/ 20 w 366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6" h="378">
                  <a:moveTo>
                    <a:pt x="366" y="320"/>
                  </a:moveTo>
                  <a:lnTo>
                    <a:pt x="336" y="378"/>
                  </a:lnTo>
                  <a:lnTo>
                    <a:pt x="308" y="320"/>
                  </a:lnTo>
                  <a:lnTo>
                    <a:pt x="366" y="320"/>
                  </a:lnTo>
                  <a:close/>
                  <a:moveTo>
                    <a:pt x="20" y="0"/>
                  </a:moveTo>
                  <a:lnTo>
                    <a:pt x="20" y="188"/>
                  </a:lnTo>
                  <a:lnTo>
                    <a:pt x="10" y="180"/>
                  </a:lnTo>
                  <a:lnTo>
                    <a:pt x="346" y="180"/>
                  </a:lnTo>
                  <a:lnTo>
                    <a:pt x="346" y="330"/>
                  </a:lnTo>
                  <a:lnTo>
                    <a:pt x="326" y="330"/>
                  </a:lnTo>
                  <a:lnTo>
                    <a:pt x="326" y="188"/>
                  </a:lnTo>
                  <a:lnTo>
                    <a:pt x="336" y="198"/>
                  </a:lnTo>
                  <a:lnTo>
                    <a:pt x="0" y="198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27"/>
            <p:cNvSpPr>
              <a:spLocks noEditPoints="1"/>
            </p:cNvSpPr>
            <p:nvPr/>
          </p:nvSpPr>
          <p:spPr bwMode="auto">
            <a:xfrm>
              <a:off x="2992263" y="2855778"/>
              <a:ext cx="111038" cy="723662"/>
            </a:xfrm>
            <a:custGeom>
              <a:avLst/>
              <a:gdLst>
                <a:gd name="T0" fmla="*/ 58 w 58"/>
                <a:gd name="T1" fmla="*/ 320 h 378"/>
                <a:gd name="T2" fmla="*/ 28 w 58"/>
                <a:gd name="T3" fmla="*/ 378 h 378"/>
                <a:gd name="T4" fmla="*/ 0 w 58"/>
                <a:gd name="T5" fmla="*/ 320 h 378"/>
                <a:gd name="T6" fmla="*/ 58 w 58"/>
                <a:gd name="T7" fmla="*/ 320 h 378"/>
                <a:gd name="T8" fmla="*/ 38 w 58"/>
                <a:gd name="T9" fmla="*/ 0 h 378"/>
                <a:gd name="T10" fmla="*/ 38 w 58"/>
                <a:gd name="T11" fmla="*/ 188 h 378"/>
                <a:gd name="T12" fmla="*/ 28 w 58"/>
                <a:gd name="T13" fmla="*/ 180 h 378"/>
                <a:gd name="T14" fmla="*/ 38 w 58"/>
                <a:gd name="T15" fmla="*/ 180 h 378"/>
                <a:gd name="T16" fmla="*/ 38 w 58"/>
                <a:gd name="T17" fmla="*/ 330 h 378"/>
                <a:gd name="T18" fmla="*/ 18 w 58"/>
                <a:gd name="T19" fmla="*/ 330 h 378"/>
                <a:gd name="T20" fmla="*/ 18 w 58"/>
                <a:gd name="T21" fmla="*/ 188 h 378"/>
                <a:gd name="T22" fmla="*/ 28 w 58"/>
                <a:gd name="T23" fmla="*/ 198 h 378"/>
                <a:gd name="T24" fmla="*/ 18 w 58"/>
                <a:gd name="T25" fmla="*/ 198 h 378"/>
                <a:gd name="T26" fmla="*/ 18 w 58"/>
                <a:gd name="T27" fmla="*/ 0 h 378"/>
                <a:gd name="T28" fmla="*/ 38 w 58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378">
                  <a:moveTo>
                    <a:pt x="58" y="320"/>
                  </a:moveTo>
                  <a:lnTo>
                    <a:pt x="28" y="378"/>
                  </a:lnTo>
                  <a:lnTo>
                    <a:pt x="0" y="320"/>
                  </a:lnTo>
                  <a:lnTo>
                    <a:pt x="58" y="320"/>
                  </a:lnTo>
                  <a:close/>
                  <a:moveTo>
                    <a:pt x="38" y="0"/>
                  </a:moveTo>
                  <a:lnTo>
                    <a:pt x="38" y="188"/>
                  </a:lnTo>
                  <a:lnTo>
                    <a:pt x="28" y="180"/>
                  </a:lnTo>
                  <a:lnTo>
                    <a:pt x="38" y="180"/>
                  </a:lnTo>
                  <a:lnTo>
                    <a:pt x="38" y="330"/>
                  </a:lnTo>
                  <a:lnTo>
                    <a:pt x="18" y="330"/>
                  </a:lnTo>
                  <a:lnTo>
                    <a:pt x="18" y="188"/>
                  </a:lnTo>
                  <a:lnTo>
                    <a:pt x="28" y="198"/>
                  </a:lnTo>
                  <a:lnTo>
                    <a:pt x="18" y="198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28"/>
            <p:cNvSpPr>
              <a:spLocks noChangeArrowheads="1"/>
            </p:cNvSpPr>
            <p:nvPr/>
          </p:nvSpPr>
          <p:spPr bwMode="auto">
            <a:xfrm>
              <a:off x="2314547" y="3533493"/>
              <a:ext cx="1114210" cy="2756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29"/>
            <p:cNvSpPr>
              <a:spLocks noEditPoints="1"/>
            </p:cNvSpPr>
            <p:nvPr/>
          </p:nvSpPr>
          <p:spPr bwMode="auto">
            <a:xfrm>
              <a:off x="2310719" y="3529664"/>
              <a:ext cx="1121867" cy="287167"/>
            </a:xfrm>
            <a:custGeom>
              <a:avLst/>
              <a:gdLst>
                <a:gd name="T0" fmla="*/ 586 w 586"/>
                <a:gd name="T1" fmla="*/ 150 h 150"/>
                <a:gd name="T2" fmla="*/ 0 w 586"/>
                <a:gd name="T3" fmla="*/ 150 h 150"/>
                <a:gd name="T4" fmla="*/ 0 w 586"/>
                <a:gd name="T5" fmla="*/ 0 h 150"/>
                <a:gd name="T6" fmla="*/ 586 w 586"/>
                <a:gd name="T7" fmla="*/ 0 h 150"/>
                <a:gd name="T8" fmla="*/ 586 w 586"/>
                <a:gd name="T9" fmla="*/ 150 h 150"/>
                <a:gd name="T10" fmla="*/ 6 w 586"/>
                <a:gd name="T11" fmla="*/ 144 h 150"/>
                <a:gd name="T12" fmla="*/ 580 w 586"/>
                <a:gd name="T13" fmla="*/ 144 h 150"/>
                <a:gd name="T14" fmla="*/ 580 w 586"/>
                <a:gd name="T15" fmla="*/ 6 h 150"/>
                <a:gd name="T16" fmla="*/ 6 w 586"/>
                <a:gd name="T17" fmla="*/ 6 h 150"/>
                <a:gd name="T18" fmla="*/ 6 w 586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6" h="150">
                  <a:moveTo>
                    <a:pt x="586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586" y="0"/>
                  </a:lnTo>
                  <a:lnTo>
                    <a:pt x="586" y="150"/>
                  </a:lnTo>
                  <a:close/>
                  <a:moveTo>
                    <a:pt x="6" y="144"/>
                  </a:moveTo>
                  <a:lnTo>
                    <a:pt x="580" y="144"/>
                  </a:lnTo>
                  <a:lnTo>
                    <a:pt x="580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30"/>
            <p:cNvSpPr>
              <a:spLocks noChangeArrowheads="1"/>
            </p:cNvSpPr>
            <p:nvPr/>
          </p:nvSpPr>
          <p:spPr bwMode="auto">
            <a:xfrm>
              <a:off x="2766357" y="3575611"/>
              <a:ext cx="45947" cy="654742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31"/>
            <p:cNvSpPr>
              <a:spLocks noEditPoints="1"/>
            </p:cNvSpPr>
            <p:nvPr/>
          </p:nvSpPr>
          <p:spPr bwMode="auto">
            <a:xfrm>
              <a:off x="2992263" y="2855778"/>
              <a:ext cx="693031" cy="723662"/>
            </a:xfrm>
            <a:custGeom>
              <a:avLst/>
              <a:gdLst>
                <a:gd name="T0" fmla="*/ 58 w 362"/>
                <a:gd name="T1" fmla="*/ 320 h 378"/>
                <a:gd name="T2" fmla="*/ 28 w 362"/>
                <a:gd name="T3" fmla="*/ 378 h 378"/>
                <a:gd name="T4" fmla="*/ 0 w 362"/>
                <a:gd name="T5" fmla="*/ 320 h 378"/>
                <a:gd name="T6" fmla="*/ 58 w 362"/>
                <a:gd name="T7" fmla="*/ 320 h 378"/>
                <a:gd name="T8" fmla="*/ 362 w 362"/>
                <a:gd name="T9" fmla="*/ 0 h 378"/>
                <a:gd name="T10" fmla="*/ 362 w 362"/>
                <a:gd name="T11" fmla="*/ 198 h 378"/>
                <a:gd name="T12" fmla="*/ 28 w 362"/>
                <a:gd name="T13" fmla="*/ 198 h 378"/>
                <a:gd name="T14" fmla="*/ 38 w 362"/>
                <a:gd name="T15" fmla="*/ 188 h 378"/>
                <a:gd name="T16" fmla="*/ 38 w 362"/>
                <a:gd name="T17" fmla="*/ 330 h 378"/>
                <a:gd name="T18" fmla="*/ 18 w 362"/>
                <a:gd name="T19" fmla="*/ 330 h 378"/>
                <a:gd name="T20" fmla="*/ 18 w 362"/>
                <a:gd name="T21" fmla="*/ 180 h 378"/>
                <a:gd name="T22" fmla="*/ 354 w 362"/>
                <a:gd name="T23" fmla="*/ 180 h 378"/>
                <a:gd name="T24" fmla="*/ 344 w 362"/>
                <a:gd name="T25" fmla="*/ 188 h 378"/>
                <a:gd name="T26" fmla="*/ 344 w 362"/>
                <a:gd name="T27" fmla="*/ 0 h 378"/>
                <a:gd name="T28" fmla="*/ 362 w 362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78">
                  <a:moveTo>
                    <a:pt x="58" y="320"/>
                  </a:moveTo>
                  <a:lnTo>
                    <a:pt x="28" y="378"/>
                  </a:lnTo>
                  <a:lnTo>
                    <a:pt x="0" y="320"/>
                  </a:lnTo>
                  <a:lnTo>
                    <a:pt x="58" y="320"/>
                  </a:lnTo>
                  <a:close/>
                  <a:moveTo>
                    <a:pt x="362" y="0"/>
                  </a:moveTo>
                  <a:lnTo>
                    <a:pt x="362" y="198"/>
                  </a:lnTo>
                  <a:lnTo>
                    <a:pt x="28" y="198"/>
                  </a:lnTo>
                  <a:lnTo>
                    <a:pt x="38" y="188"/>
                  </a:lnTo>
                  <a:lnTo>
                    <a:pt x="38" y="330"/>
                  </a:lnTo>
                  <a:lnTo>
                    <a:pt x="18" y="330"/>
                  </a:lnTo>
                  <a:lnTo>
                    <a:pt x="18" y="180"/>
                  </a:lnTo>
                  <a:lnTo>
                    <a:pt x="354" y="180"/>
                  </a:lnTo>
                  <a:lnTo>
                    <a:pt x="344" y="188"/>
                  </a:lnTo>
                  <a:lnTo>
                    <a:pt x="344" y="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32"/>
            <p:cNvSpPr>
              <a:spLocks noEditPoints="1"/>
            </p:cNvSpPr>
            <p:nvPr/>
          </p:nvSpPr>
          <p:spPr bwMode="auto">
            <a:xfrm>
              <a:off x="2942487" y="3736425"/>
              <a:ext cx="559019" cy="283339"/>
            </a:xfrm>
            <a:custGeom>
              <a:avLst/>
              <a:gdLst>
                <a:gd name="T0" fmla="*/ 42 w 292"/>
                <a:gd name="T1" fmla="*/ 148 h 148"/>
                <a:gd name="T2" fmla="*/ 0 w 292"/>
                <a:gd name="T3" fmla="*/ 148 h 148"/>
                <a:gd name="T4" fmla="*/ 24 w 292"/>
                <a:gd name="T5" fmla="*/ 114 h 148"/>
                <a:gd name="T6" fmla="*/ 42 w 292"/>
                <a:gd name="T7" fmla="*/ 148 h 148"/>
                <a:gd name="T8" fmla="*/ 290 w 292"/>
                <a:gd name="T9" fmla="*/ 6 h 148"/>
                <a:gd name="T10" fmla="*/ 30 w 292"/>
                <a:gd name="T11" fmla="*/ 136 h 148"/>
                <a:gd name="T12" fmla="*/ 26 w 292"/>
                <a:gd name="T13" fmla="*/ 134 h 148"/>
                <a:gd name="T14" fmla="*/ 28 w 292"/>
                <a:gd name="T15" fmla="*/ 132 h 148"/>
                <a:gd name="T16" fmla="*/ 290 w 292"/>
                <a:gd name="T17" fmla="*/ 0 h 148"/>
                <a:gd name="T18" fmla="*/ 292 w 292"/>
                <a:gd name="T19" fmla="*/ 2 h 148"/>
                <a:gd name="T20" fmla="*/ 290 w 292"/>
                <a:gd name="T21" fmla="*/ 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2" h="148">
                  <a:moveTo>
                    <a:pt x="42" y="148"/>
                  </a:moveTo>
                  <a:lnTo>
                    <a:pt x="0" y="148"/>
                  </a:lnTo>
                  <a:lnTo>
                    <a:pt x="24" y="114"/>
                  </a:lnTo>
                  <a:lnTo>
                    <a:pt x="42" y="148"/>
                  </a:lnTo>
                  <a:close/>
                  <a:moveTo>
                    <a:pt x="290" y="6"/>
                  </a:moveTo>
                  <a:lnTo>
                    <a:pt x="30" y="136"/>
                  </a:lnTo>
                  <a:lnTo>
                    <a:pt x="26" y="134"/>
                  </a:lnTo>
                  <a:lnTo>
                    <a:pt x="28" y="132"/>
                  </a:lnTo>
                  <a:lnTo>
                    <a:pt x="290" y="0"/>
                  </a:lnTo>
                  <a:lnTo>
                    <a:pt x="292" y="2"/>
                  </a:lnTo>
                  <a:lnTo>
                    <a:pt x="29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4780358" y="2285272"/>
              <a:ext cx="2496442" cy="22207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34"/>
            <p:cNvSpPr>
              <a:spLocks noEditPoints="1"/>
            </p:cNvSpPr>
            <p:nvPr/>
          </p:nvSpPr>
          <p:spPr bwMode="auto">
            <a:xfrm>
              <a:off x="4776529" y="2281443"/>
              <a:ext cx="2507929" cy="2232248"/>
            </a:xfrm>
            <a:custGeom>
              <a:avLst/>
              <a:gdLst>
                <a:gd name="T0" fmla="*/ 1310 w 1310"/>
                <a:gd name="T1" fmla="*/ 1166 h 1166"/>
                <a:gd name="T2" fmla="*/ 0 w 1310"/>
                <a:gd name="T3" fmla="*/ 1166 h 1166"/>
                <a:gd name="T4" fmla="*/ 0 w 1310"/>
                <a:gd name="T5" fmla="*/ 0 h 1166"/>
                <a:gd name="T6" fmla="*/ 1310 w 1310"/>
                <a:gd name="T7" fmla="*/ 0 h 1166"/>
                <a:gd name="T8" fmla="*/ 1310 w 1310"/>
                <a:gd name="T9" fmla="*/ 1166 h 1166"/>
                <a:gd name="T10" fmla="*/ 6 w 1310"/>
                <a:gd name="T11" fmla="*/ 1160 h 1166"/>
                <a:gd name="T12" fmla="*/ 1304 w 1310"/>
                <a:gd name="T13" fmla="*/ 1160 h 1166"/>
                <a:gd name="T14" fmla="*/ 1304 w 1310"/>
                <a:gd name="T15" fmla="*/ 4 h 1166"/>
                <a:gd name="T16" fmla="*/ 6 w 1310"/>
                <a:gd name="T17" fmla="*/ 4 h 1166"/>
                <a:gd name="T18" fmla="*/ 6 w 1310"/>
                <a:gd name="T19" fmla="*/ 116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0" h="1166">
                  <a:moveTo>
                    <a:pt x="1310" y="1166"/>
                  </a:moveTo>
                  <a:lnTo>
                    <a:pt x="0" y="1166"/>
                  </a:lnTo>
                  <a:lnTo>
                    <a:pt x="0" y="0"/>
                  </a:lnTo>
                  <a:lnTo>
                    <a:pt x="1310" y="0"/>
                  </a:lnTo>
                  <a:lnTo>
                    <a:pt x="1310" y="1166"/>
                  </a:lnTo>
                  <a:close/>
                  <a:moveTo>
                    <a:pt x="6" y="1160"/>
                  </a:moveTo>
                  <a:lnTo>
                    <a:pt x="1304" y="1160"/>
                  </a:lnTo>
                  <a:lnTo>
                    <a:pt x="1304" y="4"/>
                  </a:lnTo>
                  <a:lnTo>
                    <a:pt x="6" y="4"/>
                  </a:lnTo>
                  <a:lnTo>
                    <a:pt x="6" y="11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35"/>
            <p:cNvSpPr>
              <a:spLocks/>
            </p:cNvSpPr>
            <p:nvPr/>
          </p:nvSpPr>
          <p:spPr bwMode="auto">
            <a:xfrm>
              <a:off x="4849278" y="2358021"/>
              <a:ext cx="490099" cy="501586"/>
            </a:xfrm>
            <a:custGeom>
              <a:avLst/>
              <a:gdLst>
                <a:gd name="T0" fmla="*/ 128 w 256"/>
                <a:gd name="T1" fmla="*/ 0 h 262"/>
                <a:gd name="T2" fmla="*/ 128 w 256"/>
                <a:gd name="T3" fmla="*/ 0 h 262"/>
                <a:gd name="T4" fmla="*/ 102 w 256"/>
                <a:gd name="T5" fmla="*/ 0 h 262"/>
                <a:gd name="T6" fmla="*/ 78 w 256"/>
                <a:gd name="T7" fmla="*/ 2 h 262"/>
                <a:gd name="T8" fmla="*/ 56 w 256"/>
                <a:gd name="T9" fmla="*/ 6 h 262"/>
                <a:gd name="T10" fmla="*/ 38 w 256"/>
                <a:gd name="T11" fmla="*/ 10 h 262"/>
                <a:gd name="T12" fmla="*/ 22 w 256"/>
                <a:gd name="T13" fmla="*/ 14 h 262"/>
                <a:gd name="T14" fmla="*/ 10 w 256"/>
                <a:gd name="T15" fmla="*/ 20 h 262"/>
                <a:gd name="T16" fmla="*/ 4 w 256"/>
                <a:gd name="T17" fmla="*/ 26 h 262"/>
                <a:gd name="T18" fmla="*/ 2 w 256"/>
                <a:gd name="T19" fmla="*/ 28 h 262"/>
                <a:gd name="T20" fmla="*/ 0 w 256"/>
                <a:gd name="T21" fmla="*/ 32 h 262"/>
                <a:gd name="T22" fmla="*/ 0 w 256"/>
                <a:gd name="T23" fmla="*/ 228 h 262"/>
                <a:gd name="T24" fmla="*/ 0 w 256"/>
                <a:gd name="T25" fmla="*/ 228 h 262"/>
                <a:gd name="T26" fmla="*/ 2 w 256"/>
                <a:gd name="T27" fmla="*/ 232 h 262"/>
                <a:gd name="T28" fmla="*/ 4 w 256"/>
                <a:gd name="T29" fmla="*/ 236 h 262"/>
                <a:gd name="T30" fmla="*/ 10 w 256"/>
                <a:gd name="T31" fmla="*/ 242 h 262"/>
                <a:gd name="T32" fmla="*/ 22 w 256"/>
                <a:gd name="T33" fmla="*/ 248 h 262"/>
                <a:gd name="T34" fmla="*/ 38 w 256"/>
                <a:gd name="T35" fmla="*/ 252 h 262"/>
                <a:gd name="T36" fmla="*/ 56 w 256"/>
                <a:gd name="T37" fmla="*/ 256 h 262"/>
                <a:gd name="T38" fmla="*/ 78 w 256"/>
                <a:gd name="T39" fmla="*/ 260 h 262"/>
                <a:gd name="T40" fmla="*/ 102 w 256"/>
                <a:gd name="T41" fmla="*/ 262 h 262"/>
                <a:gd name="T42" fmla="*/ 128 w 256"/>
                <a:gd name="T43" fmla="*/ 262 h 262"/>
                <a:gd name="T44" fmla="*/ 128 w 256"/>
                <a:gd name="T45" fmla="*/ 262 h 262"/>
                <a:gd name="T46" fmla="*/ 154 w 256"/>
                <a:gd name="T47" fmla="*/ 262 h 262"/>
                <a:gd name="T48" fmla="*/ 178 w 256"/>
                <a:gd name="T49" fmla="*/ 260 h 262"/>
                <a:gd name="T50" fmla="*/ 198 w 256"/>
                <a:gd name="T51" fmla="*/ 256 h 262"/>
                <a:gd name="T52" fmla="*/ 218 w 256"/>
                <a:gd name="T53" fmla="*/ 252 h 262"/>
                <a:gd name="T54" fmla="*/ 234 w 256"/>
                <a:gd name="T55" fmla="*/ 248 h 262"/>
                <a:gd name="T56" fmla="*/ 246 w 256"/>
                <a:gd name="T57" fmla="*/ 242 h 262"/>
                <a:gd name="T58" fmla="*/ 252 w 256"/>
                <a:gd name="T59" fmla="*/ 236 h 262"/>
                <a:gd name="T60" fmla="*/ 254 w 256"/>
                <a:gd name="T61" fmla="*/ 232 h 262"/>
                <a:gd name="T62" fmla="*/ 256 w 256"/>
                <a:gd name="T63" fmla="*/ 228 h 262"/>
                <a:gd name="T64" fmla="*/ 256 w 256"/>
                <a:gd name="T65" fmla="*/ 32 h 262"/>
                <a:gd name="T66" fmla="*/ 256 w 256"/>
                <a:gd name="T67" fmla="*/ 32 h 262"/>
                <a:gd name="T68" fmla="*/ 254 w 256"/>
                <a:gd name="T69" fmla="*/ 28 h 262"/>
                <a:gd name="T70" fmla="*/ 252 w 256"/>
                <a:gd name="T71" fmla="*/ 26 h 262"/>
                <a:gd name="T72" fmla="*/ 246 w 256"/>
                <a:gd name="T73" fmla="*/ 20 h 262"/>
                <a:gd name="T74" fmla="*/ 234 w 256"/>
                <a:gd name="T75" fmla="*/ 14 h 262"/>
                <a:gd name="T76" fmla="*/ 218 w 256"/>
                <a:gd name="T77" fmla="*/ 10 h 262"/>
                <a:gd name="T78" fmla="*/ 198 w 256"/>
                <a:gd name="T79" fmla="*/ 6 h 262"/>
                <a:gd name="T80" fmla="*/ 178 w 256"/>
                <a:gd name="T81" fmla="*/ 2 h 262"/>
                <a:gd name="T82" fmla="*/ 154 w 256"/>
                <a:gd name="T83" fmla="*/ 0 h 262"/>
                <a:gd name="T84" fmla="*/ 128 w 256"/>
                <a:gd name="T85" fmla="*/ 0 h 262"/>
                <a:gd name="T86" fmla="*/ 128 w 256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6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2"/>
                  </a:lnTo>
                  <a:lnTo>
                    <a:pt x="4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2"/>
                  </a:lnTo>
                  <a:lnTo>
                    <a:pt x="56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198" y="256"/>
                  </a:lnTo>
                  <a:lnTo>
                    <a:pt x="218" y="252"/>
                  </a:lnTo>
                  <a:lnTo>
                    <a:pt x="234" y="248"/>
                  </a:lnTo>
                  <a:lnTo>
                    <a:pt x="246" y="242"/>
                  </a:lnTo>
                  <a:lnTo>
                    <a:pt x="252" y="236"/>
                  </a:lnTo>
                  <a:lnTo>
                    <a:pt x="254" y="232"/>
                  </a:lnTo>
                  <a:lnTo>
                    <a:pt x="256" y="228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54" y="28"/>
                  </a:lnTo>
                  <a:lnTo>
                    <a:pt x="252" y="26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36"/>
            <p:cNvSpPr>
              <a:spLocks/>
            </p:cNvSpPr>
            <p:nvPr/>
          </p:nvSpPr>
          <p:spPr bwMode="auto">
            <a:xfrm>
              <a:off x="4849278" y="2358021"/>
              <a:ext cx="490099" cy="122525"/>
            </a:xfrm>
            <a:custGeom>
              <a:avLst/>
              <a:gdLst>
                <a:gd name="T0" fmla="*/ 0 w 256"/>
                <a:gd name="T1" fmla="*/ 32 h 64"/>
                <a:gd name="T2" fmla="*/ 0 w 256"/>
                <a:gd name="T3" fmla="*/ 32 h 64"/>
                <a:gd name="T4" fmla="*/ 2 w 256"/>
                <a:gd name="T5" fmla="*/ 36 h 64"/>
                <a:gd name="T6" fmla="*/ 4 w 256"/>
                <a:gd name="T7" fmla="*/ 38 h 64"/>
                <a:gd name="T8" fmla="*/ 10 w 256"/>
                <a:gd name="T9" fmla="*/ 44 h 64"/>
                <a:gd name="T10" fmla="*/ 22 w 256"/>
                <a:gd name="T11" fmla="*/ 50 h 64"/>
                <a:gd name="T12" fmla="*/ 38 w 256"/>
                <a:gd name="T13" fmla="*/ 56 h 64"/>
                <a:gd name="T14" fmla="*/ 56 w 256"/>
                <a:gd name="T15" fmla="*/ 60 h 64"/>
                <a:gd name="T16" fmla="*/ 78 w 256"/>
                <a:gd name="T17" fmla="*/ 62 h 64"/>
                <a:gd name="T18" fmla="*/ 102 w 256"/>
                <a:gd name="T19" fmla="*/ 64 h 64"/>
                <a:gd name="T20" fmla="*/ 128 w 256"/>
                <a:gd name="T21" fmla="*/ 64 h 64"/>
                <a:gd name="T22" fmla="*/ 128 w 256"/>
                <a:gd name="T23" fmla="*/ 64 h 64"/>
                <a:gd name="T24" fmla="*/ 154 w 256"/>
                <a:gd name="T25" fmla="*/ 64 h 64"/>
                <a:gd name="T26" fmla="*/ 178 w 256"/>
                <a:gd name="T27" fmla="*/ 62 h 64"/>
                <a:gd name="T28" fmla="*/ 198 w 256"/>
                <a:gd name="T29" fmla="*/ 60 h 64"/>
                <a:gd name="T30" fmla="*/ 218 w 256"/>
                <a:gd name="T31" fmla="*/ 56 h 64"/>
                <a:gd name="T32" fmla="*/ 234 w 256"/>
                <a:gd name="T33" fmla="*/ 50 h 64"/>
                <a:gd name="T34" fmla="*/ 246 w 256"/>
                <a:gd name="T35" fmla="*/ 44 h 64"/>
                <a:gd name="T36" fmla="*/ 252 w 256"/>
                <a:gd name="T37" fmla="*/ 38 h 64"/>
                <a:gd name="T38" fmla="*/ 254 w 256"/>
                <a:gd name="T39" fmla="*/ 36 h 64"/>
                <a:gd name="T40" fmla="*/ 256 w 256"/>
                <a:gd name="T41" fmla="*/ 32 h 64"/>
                <a:gd name="T42" fmla="*/ 256 w 256"/>
                <a:gd name="T43" fmla="*/ 32 h 64"/>
                <a:gd name="T44" fmla="*/ 254 w 256"/>
                <a:gd name="T45" fmla="*/ 28 h 64"/>
                <a:gd name="T46" fmla="*/ 252 w 256"/>
                <a:gd name="T47" fmla="*/ 26 h 64"/>
                <a:gd name="T48" fmla="*/ 246 w 256"/>
                <a:gd name="T49" fmla="*/ 20 h 64"/>
                <a:gd name="T50" fmla="*/ 234 w 256"/>
                <a:gd name="T51" fmla="*/ 14 h 64"/>
                <a:gd name="T52" fmla="*/ 218 w 256"/>
                <a:gd name="T53" fmla="*/ 10 h 64"/>
                <a:gd name="T54" fmla="*/ 198 w 256"/>
                <a:gd name="T55" fmla="*/ 6 h 64"/>
                <a:gd name="T56" fmla="*/ 178 w 256"/>
                <a:gd name="T57" fmla="*/ 2 h 64"/>
                <a:gd name="T58" fmla="*/ 154 w 256"/>
                <a:gd name="T59" fmla="*/ 0 h 64"/>
                <a:gd name="T60" fmla="*/ 128 w 256"/>
                <a:gd name="T61" fmla="*/ 0 h 64"/>
                <a:gd name="T62" fmla="*/ 128 w 256"/>
                <a:gd name="T63" fmla="*/ 0 h 64"/>
                <a:gd name="T64" fmla="*/ 102 w 256"/>
                <a:gd name="T65" fmla="*/ 0 h 64"/>
                <a:gd name="T66" fmla="*/ 78 w 256"/>
                <a:gd name="T67" fmla="*/ 2 h 64"/>
                <a:gd name="T68" fmla="*/ 56 w 256"/>
                <a:gd name="T69" fmla="*/ 6 h 64"/>
                <a:gd name="T70" fmla="*/ 38 w 256"/>
                <a:gd name="T71" fmla="*/ 10 h 64"/>
                <a:gd name="T72" fmla="*/ 22 w 256"/>
                <a:gd name="T73" fmla="*/ 14 h 64"/>
                <a:gd name="T74" fmla="*/ 10 w 256"/>
                <a:gd name="T75" fmla="*/ 20 h 64"/>
                <a:gd name="T76" fmla="*/ 4 w 256"/>
                <a:gd name="T77" fmla="*/ 26 h 64"/>
                <a:gd name="T78" fmla="*/ 2 w 256"/>
                <a:gd name="T79" fmla="*/ 28 h 64"/>
                <a:gd name="T80" fmla="*/ 0 w 256"/>
                <a:gd name="T81" fmla="*/ 32 h 64"/>
                <a:gd name="T82" fmla="*/ 0 w 256"/>
                <a:gd name="T8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64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10" y="44"/>
                  </a:lnTo>
                  <a:lnTo>
                    <a:pt x="22" y="50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54" y="64"/>
                  </a:lnTo>
                  <a:lnTo>
                    <a:pt x="178" y="62"/>
                  </a:lnTo>
                  <a:lnTo>
                    <a:pt x="198" y="60"/>
                  </a:lnTo>
                  <a:lnTo>
                    <a:pt x="218" y="56"/>
                  </a:lnTo>
                  <a:lnTo>
                    <a:pt x="234" y="50"/>
                  </a:lnTo>
                  <a:lnTo>
                    <a:pt x="246" y="44"/>
                  </a:lnTo>
                  <a:lnTo>
                    <a:pt x="252" y="38"/>
                  </a:lnTo>
                  <a:lnTo>
                    <a:pt x="254" y="36"/>
                  </a:lnTo>
                  <a:lnTo>
                    <a:pt x="256" y="32"/>
                  </a:lnTo>
                  <a:lnTo>
                    <a:pt x="256" y="32"/>
                  </a:lnTo>
                  <a:lnTo>
                    <a:pt x="254" y="28"/>
                  </a:lnTo>
                  <a:lnTo>
                    <a:pt x="252" y="26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37"/>
            <p:cNvSpPr>
              <a:spLocks noEditPoints="1"/>
            </p:cNvSpPr>
            <p:nvPr/>
          </p:nvSpPr>
          <p:spPr bwMode="auto">
            <a:xfrm>
              <a:off x="4845450" y="2350363"/>
              <a:ext cx="497757" cy="516901"/>
            </a:xfrm>
            <a:custGeom>
              <a:avLst/>
              <a:gdLst>
                <a:gd name="T0" fmla="*/ 130 w 260"/>
                <a:gd name="T1" fmla="*/ 270 h 270"/>
                <a:gd name="T2" fmla="*/ 82 w 260"/>
                <a:gd name="T3" fmla="*/ 266 h 270"/>
                <a:gd name="T4" fmla="*/ 40 w 260"/>
                <a:gd name="T5" fmla="*/ 260 h 270"/>
                <a:gd name="T6" fmla="*/ 10 w 260"/>
                <a:gd name="T7" fmla="*/ 248 h 270"/>
                <a:gd name="T8" fmla="*/ 0 w 260"/>
                <a:gd name="T9" fmla="*/ 236 h 270"/>
                <a:gd name="T10" fmla="*/ 0 w 260"/>
                <a:gd name="T11" fmla="*/ 36 h 270"/>
                <a:gd name="T12" fmla="*/ 0 w 260"/>
                <a:gd name="T13" fmla="*/ 32 h 270"/>
                <a:gd name="T14" fmla="*/ 12 w 260"/>
                <a:gd name="T15" fmla="*/ 20 h 270"/>
                <a:gd name="T16" fmla="*/ 42 w 260"/>
                <a:gd name="T17" fmla="*/ 10 h 270"/>
                <a:gd name="T18" fmla="*/ 82 w 260"/>
                <a:gd name="T19" fmla="*/ 2 h 270"/>
                <a:gd name="T20" fmla="*/ 130 w 260"/>
                <a:gd name="T21" fmla="*/ 0 h 270"/>
                <a:gd name="T22" fmla="*/ 198 w 260"/>
                <a:gd name="T23" fmla="*/ 6 h 270"/>
                <a:gd name="T24" fmla="*/ 236 w 260"/>
                <a:gd name="T25" fmla="*/ 14 h 270"/>
                <a:gd name="T26" fmla="*/ 258 w 260"/>
                <a:gd name="T27" fmla="*/ 28 h 270"/>
                <a:gd name="T28" fmla="*/ 260 w 260"/>
                <a:gd name="T29" fmla="*/ 36 h 270"/>
                <a:gd name="T30" fmla="*/ 260 w 260"/>
                <a:gd name="T31" fmla="*/ 232 h 270"/>
                <a:gd name="T32" fmla="*/ 258 w 260"/>
                <a:gd name="T33" fmla="*/ 240 h 270"/>
                <a:gd name="T34" fmla="*/ 236 w 260"/>
                <a:gd name="T35" fmla="*/ 254 h 270"/>
                <a:gd name="T36" fmla="*/ 200 w 260"/>
                <a:gd name="T37" fmla="*/ 264 h 270"/>
                <a:gd name="T38" fmla="*/ 154 w 260"/>
                <a:gd name="T39" fmla="*/ 268 h 270"/>
                <a:gd name="T40" fmla="*/ 130 w 260"/>
                <a:gd name="T41" fmla="*/ 270 h 270"/>
                <a:gd name="T42" fmla="*/ 130 w 260"/>
                <a:gd name="T43" fmla="*/ 6 h 270"/>
                <a:gd name="T44" fmla="*/ 80 w 260"/>
                <a:gd name="T45" fmla="*/ 10 h 270"/>
                <a:gd name="T46" fmla="*/ 40 w 260"/>
                <a:gd name="T47" fmla="*/ 16 h 270"/>
                <a:gd name="T48" fmla="*/ 14 w 260"/>
                <a:gd name="T49" fmla="*/ 26 h 270"/>
                <a:gd name="T50" fmla="*/ 6 w 260"/>
                <a:gd name="T51" fmla="*/ 36 h 270"/>
                <a:gd name="T52" fmla="*/ 6 w 260"/>
                <a:gd name="T53" fmla="*/ 232 h 270"/>
                <a:gd name="T54" fmla="*/ 14 w 260"/>
                <a:gd name="T55" fmla="*/ 244 h 270"/>
                <a:gd name="T56" fmla="*/ 40 w 260"/>
                <a:gd name="T57" fmla="*/ 254 h 270"/>
                <a:gd name="T58" fmla="*/ 80 w 260"/>
                <a:gd name="T59" fmla="*/ 260 h 270"/>
                <a:gd name="T60" fmla="*/ 130 w 260"/>
                <a:gd name="T61" fmla="*/ 264 h 270"/>
                <a:gd name="T62" fmla="*/ 156 w 260"/>
                <a:gd name="T63" fmla="*/ 262 h 270"/>
                <a:gd name="T64" fmla="*/ 202 w 260"/>
                <a:gd name="T65" fmla="*/ 258 h 270"/>
                <a:gd name="T66" fmla="*/ 234 w 260"/>
                <a:gd name="T67" fmla="*/ 248 h 270"/>
                <a:gd name="T68" fmla="*/ 252 w 260"/>
                <a:gd name="T69" fmla="*/ 238 h 270"/>
                <a:gd name="T70" fmla="*/ 254 w 260"/>
                <a:gd name="T71" fmla="*/ 36 h 270"/>
                <a:gd name="T72" fmla="*/ 252 w 260"/>
                <a:gd name="T73" fmla="*/ 30 h 270"/>
                <a:gd name="T74" fmla="*/ 234 w 260"/>
                <a:gd name="T75" fmla="*/ 20 h 270"/>
                <a:gd name="T76" fmla="*/ 202 w 260"/>
                <a:gd name="T77" fmla="*/ 12 h 270"/>
                <a:gd name="T78" fmla="*/ 156 w 260"/>
                <a:gd name="T79" fmla="*/ 8 h 270"/>
                <a:gd name="T80" fmla="*/ 130 w 260"/>
                <a:gd name="T81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0" h="270">
                  <a:moveTo>
                    <a:pt x="130" y="270"/>
                  </a:moveTo>
                  <a:lnTo>
                    <a:pt x="130" y="270"/>
                  </a:lnTo>
                  <a:lnTo>
                    <a:pt x="106" y="268"/>
                  </a:lnTo>
                  <a:lnTo>
                    <a:pt x="82" y="266"/>
                  </a:lnTo>
                  <a:lnTo>
                    <a:pt x="60" y="264"/>
                  </a:lnTo>
                  <a:lnTo>
                    <a:pt x="40" y="260"/>
                  </a:lnTo>
                  <a:lnTo>
                    <a:pt x="24" y="254"/>
                  </a:lnTo>
                  <a:lnTo>
                    <a:pt x="10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2" y="28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2" y="10"/>
                  </a:lnTo>
                  <a:lnTo>
                    <a:pt x="60" y="6"/>
                  </a:lnTo>
                  <a:lnTo>
                    <a:pt x="82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6" y="14"/>
                  </a:lnTo>
                  <a:lnTo>
                    <a:pt x="248" y="20"/>
                  </a:lnTo>
                  <a:lnTo>
                    <a:pt x="258" y="28"/>
                  </a:lnTo>
                  <a:lnTo>
                    <a:pt x="260" y="32"/>
                  </a:lnTo>
                  <a:lnTo>
                    <a:pt x="260" y="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60" y="236"/>
                  </a:lnTo>
                  <a:lnTo>
                    <a:pt x="258" y="240"/>
                  </a:lnTo>
                  <a:lnTo>
                    <a:pt x="248" y="248"/>
                  </a:lnTo>
                  <a:lnTo>
                    <a:pt x="236" y="254"/>
                  </a:lnTo>
                  <a:lnTo>
                    <a:pt x="220" y="260"/>
                  </a:lnTo>
                  <a:lnTo>
                    <a:pt x="200" y="264"/>
                  </a:lnTo>
                  <a:lnTo>
                    <a:pt x="178" y="266"/>
                  </a:lnTo>
                  <a:lnTo>
                    <a:pt x="154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4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6" y="244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0"/>
                  </a:lnTo>
                  <a:lnTo>
                    <a:pt x="246" y="26"/>
                  </a:lnTo>
                  <a:lnTo>
                    <a:pt x="234" y="20"/>
                  </a:lnTo>
                  <a:lnTo>
                    <a:pt x="220" y="16"/>
                  </a:lnTo>
                  <a:lnTo>
                    <a:pt x="202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38"/>
            <p:cNvSpPr>
              <a:spLocks/>
            </p:cNvSpPr>
            <p:nvPr/>
          </p:nvSpPr>
          <p:spPr bwMode="auto">
            <a:xfrm>
              <a:off x="4845450" y="2415454"/>
              <a:ext cx="497757" cy="72749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2 w 260"/>
                <a:gd name="T5" fmla="*/ 36 h 38"/>
                <a:gd name="T6" fmla="*/ 60 w 260"/>
                <a:gd name="T7" fmla="*/ 32 h 38"/>
                <a:gd name="T8" fmla="*/ 42 w 260"/>
                <a:gd name="T9" fmla="*/ 28 h 38"/>
                <a:gd name="T10" fmla="*/ 24 w 260"/>
                <a:gd name="T11" fmla="*/ 24 h 38"/>
                <a:gd name="T12" fmla="*/ 12 w 260"/>
                <a:gd name="T13" fmla="*/ 18 h 38"/>
                <a:gd name="T14" fmla="*/ 2 w 260"/>
                <a:gd name="T15" fmla="*/ 10 h 38"/>
                <a:gd name="T16" fmla="*/ 0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0 w 260"/>
                <a:gd name="T23" fmla="*/ 0 h 38"/>
                <a:gd name="T24" fmla="*/ 2 w 260"/>
                <a:gd name="T25" fmla="*/ 0 h 38"/>
                <a:gd name="T26" fmla="*/ 2 w 260"/>
                <a:gd name="T27" fmla="*/ 0 h 38"/>
                <a:gd name="T28" fmla="*/ 4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4 w 260"/>
                <a:gd name="T37" fmla="*/ 12 h 38"/>
                <a:gd name="T38" fmla="*/ 26 w 260"/>
                <a:gd name="T39" fmla="*/ 18 h 38"/>
                <a:gd name="T40" fmla="*/ 40 w 260"/>
                <a:gd name="T41" fmla="*/ 22 h 38"/>
                <a:gd name="T42" fmla="*/ 58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6 w 260"/>
                <a:gd name="T63" fmla="*/ 12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6 w 260"/>
                <a:gd name="T71" fmla="*/ 0 h 38"/>
                <a:gd name="T72" fmla="*/ 258 w 260"/>
                <a:gd name="T73" fmla="*/ 0 h 38"/>
                <a:gd name="T74" fmla="*/ 258 w 260"/>
                <a:gd name="T75" fmla="*/ 0 h 38"/>
                <a:gd name="T76" fmla="*/ 260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60 w 260"/>
                <a:gd name="T83" fmla="*/ 6 h 38"/>
                <a:gd name="T84" fmla="*/ 258 w 260"/>
                <a:gd name="T85" fmla="*/ 10 h 38"/>
                <a:gd name="T86" fmla="*/ 248 w 260"/>
                <a:gd name="T87" fmla="*/ 18 h 38"/>
                <a:gd name="T88" fmla="*/ 236 w 260"/>
                <a:gd name="T89" fmla="*/ 24 h 38"/>
                <a:gd name="T90" fmla="*/ 218 w 260"/>
                <a:gd name="T91" fmla="*/ 28 h 38"/>
                <a:gd name="T92" fmla="*/ 198 w 260"/>
                <a:gd name="T93" fmla="*/ 32 h 38"/>
                <a:gd name="T94" fmla="*/ 176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2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6" y="12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60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60" y="6"/>
                  </a:lnTo>
                  <a:lnTo>
                    <a:pt x="258" y="10"/>
                  </a:lnTo>
                  <a:lnTo>
                    <a:pt x="248" y="18"/>
                  </a:lnTo>
                  <a:lnTo>
                    <a:pt x="236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39"/>
            <p:cNvSpPr>
              <a:spLocks/>
            </p:cNvSpPr>
            <p:nvPr/>
          </p:nvSpPr>
          <p:spPr bwMode="auto">
            <a:xfrm>
              <a:off x="5473389" y="2358021"/>
              <a:ext cx="486270" cy="501586"/>
            </a:xfrm>
            <a:custGeom>
              <a:avLst/>
              <a:gdLst>
                <a:gd name="T0" fmla="*/ 128 w 254"/>
                <a:gd name="T1" fmla="*/ 0 h 262"/>
                <a:gd name="T2" fmla="*/ 128 w 254"/>
                <a:gd name="T3" fmla="*/ 0 h 262"/>
                <a:gd name="T4" fmla="*/ 102 w 254"/>
                <a:gd name="T5" fmla="*/ 0 h 262"/>
                <a:gd name="T6" fmla="*/ 78 w 254"/>
                <a:gd name="T7" fmla="*/ 2 h 262"/>
                <a:gd name="T8" fmla="*/ 58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4 w 254"/>
                <a:gd name="T17" fmla="*/ 26 h 262"/>
                <a:gd name="T18" fmla="*/ 2 w 254"/>
                <a:gd name="T19" fmla="*/ 28 h 262"/>
                <a:gd name="T20" fmla="*/ 0 w 254"/>
                <a:gd name="T21" fmla="*/ 32 h 262"/>
                <a:gd name="T22" fmla="*/ 0 w 254"/>
                <a:gd name="T23" fmla="*/ 228 h 262"/>
                <a:gd name="T24" fmla="*/ 0 w 254"/>
                <a:gd name="T25" fmla="*/ 228 h 262"/>
                <a:gd name="T26" fmla="*/ 2 w 254"/>
                <a:gd name="T27" fmla="*/ 232 h 262"/>
                <a:gd name="T28" fmla="*/ 4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2 h 262"/>
                <a:gd name="T36" fmla="*/ 58 w 254"/>
                <a:gd name="T37" fmla="*/ 256 h 262"/>
                <a:gd name="T38" fmla="*/ 78 w 254"/>
                <a:gd name="T39" fmla="*/ 260 h 262"/>
                <a:gd name="T40" fmla="*/ 102 w 254"/>
                <a:gd name="T41" fmla="*/ 262 h 262"/>
                <a:gd name="T42" fmla="*/ 128 w 254"/>
                <a:gd name="T43" fmla="*/ 262 h 262"/>
                <a:gd name="T44" fmla="*/ 128 w 254"/>
                <a:gd name="T45" fmla="*/ 262 h 262"/>
                <a:gd name="T46" fmla="*/ 154 w 254"/>
                <a:gd name="T47" fmla="*/ 262 h 262"/>
                <a:gd name="T48" fmla="*/ 178 w 254"/>
                <a:gd name="T49" fmla="*/ 260 h 262"/>
                <a:gd name="T50" fmla="*/ 198 w 254"/>
                <a:gd name="T51" fmla="*/ 256 h 262"/>
                <a:gd name="T52" fmla="*/ 218 w 254"/>
                <a:gd name="T53" fmla="*/ 252 h 262"/>
                <a:gd name="T54" fmla="*/ 232 w 254"/>
                <a:gd name="T55" fmla="*/ 248 h 262"/>
                <a:gd name="T56" fmla="*/ 244 w 254"/>
                <a:gd name="T57" fmla="*/ 242 h 262"/>
                <a:gd name="T58" fmla="*/ 252 w 254"/>
                <a:gd name="T59" fmla="*/ 236 h 262"/>
                <a:gd name="T60" fmla="*/ 254 w 254"/>
                <a:gd name="T61" fmla="*/ 232 h 262"/>
                <a:gd name="T62" fmla="*/ 254 w 254"/>
                <a:gd name="T63" fmla="*/ 228 h 262"/>
                <a:gd name="T64" fmla="*/ 254 w 254"/>
                <a:gd name="T65" fmla="*/ 32 h 262"/>
                <a:gd name="T66" fmla="*/ 254 w 254"/>
                <a:gd name="T67" fmla="*/ 32 h 262"/>
                <a:gd name="T68" fmla="*/ 254 w 254"/>
                <a:gd name="T69" fmla="*/ 28 h 262"/>
                <a:gd name="T70" fmla="*/ 252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8 w 254"/>
                <a:gd name="T77" fmla="*/ 10 h 262"/>
                <a:gd name="T78" fmla="*/ 198 w 254"/>
                <a:gd name="T79" fmla="*/ 6 h 262"/>
                <a:gd name="T80" fmla="*/ 178 w 254"/>
                <a:gd name="T81" fmla="*/ 2 h 262"/>
                <a:gd name="T82" fmla="*/ 154 w 254"/>
                <a:gd name="T83" fmla="*/ 0 h 262"/>
                <a:gd name="T84" fmla="*/ 128 w 254"/>
                <a:gd name="T85" fmla="*/ 0 h 262"/>
                <a:gd name="T86" fmla="*/ 128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2" y="232"/>
                  </a:lnTo>
                  <a:lnTo>
                    <a:pt x="4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2"/>
                  </a:lnTo>
                  <a:lnTo>
                    <a:pt x="58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198" y="256"/>
                  </a:lnTo>
                  <a:lnTo>
                    <a:pt x="218" y="252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2" y="236"/>
                  </a:lnTo>
                  <a:lnTo>
                    <a:pt x="254" y="232"/>
                  </a:lnTo>
                  <a:lnTo>
                    <a:pt x="254" y="228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28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40"/>
            <p:cNvSpPr>
              <a:spLocks/>
            </p:cNvSpPr>
            <p:nvPr/>
          </p:nvSpPr>
          <p:spPr bwMode="auto">
            <a:xfrm>
              <a:off x="5473389" y="2358021"/>
              <a:ext cx="486270" cy="122525"/>
            </a:xfrm>
            <a:custGeom>
              <a:avLst/>
              <a:gdLst>
                <a:gd name="T0" fmla="*/ 0 w 254"/>
                <a:gd name="T1" fmla="*/ 32 h 64"/>
                <a:gd name="T2" fmla="*/ 0 w 254"/>
                <a:gd name="T3" fmla="*/ 32 h 64"/>
                <a:gd name="T4" fmla="*/ 2 w 254"/>
                <a:gd name="T5" fmla="*/ 36 h 64"/>
                <a:gd name="T6" fmla="*/ 4 w 254"/>
                <a:gd name="T7" fmla="*/ 38 h 64"/>
                <a:gd name="T8" fmla="*/ 10 w 254"/>
                <a:gd name="T9" fmla="*/ 44 h 64"/>
                <a:gd name="T10" fmla="*/ 22 w 254"/>
                <a:gd name="T11" fmla="*/ 50 h 64"/>
                <a:gd name="T12" fmla="*/ 38 w 254"/>
                <a:gd name="T13" fmla="*/ 56 h 64"/>
                <a:gd name="T14" fmla="*/ 58 w 254"/>
                <a:gd name="T15" fmla="*/ 60 h 64"/>
                <a:gd name="T16" fmla="*/ 78 w 254"/>
                <a:gd name="T17" fmla="*/ 62 h 64"/>
                <a:gd name="T18" fmla="*/ 102 w 254"/>
                <a:gd name="T19" fmla="*/ 64 h 64"/>
                <a:gd name="T20" fmla="*/ 128 w 254"/>
                <a:gd name="T21" fmla="*/ 64 h 64"/>
                <a:gd name="T22" fmla="*/ 128 w 254"/>
                <a:gd name="T23" fmla="*/ 64 h 64"/>
                <a:gd name="T24" fmla="*/ 154 w 254"/>
                <a:gd name="T25" fmla="*/ 64 h 64"/>
                <a:gd name="T26" fmla="*/ 178 w 254"/>
                <a:gd name="T27" fmla="*/ 62 h 64"/>
                <a:gd name="T28" fmla="*/ 198 w 254"/>
                <a:gd name="T29" fmla="*/ 60 h 64"/>
                <a:gd name="T30" fmla="*/ 218 w 254"/>
                <a:gd name="T31" fmla="*/ 56 h 64"/>
                <a:gd name="T32" fmla="*/ 232 w 254"/>
                <a:gd name="T33" fmla="*/ 50 h 64"/>
                <a:gd name="T34" fmla="*/ 244 w 254"/>
                <a:gd name="T35" fmla="*/ 44 h 64"/>
                <a:gd name="T36" fmla="*/ 252 w 254"/>
                <a:gd name="T37" fmla="*/ 38 h 64"/>
                <a:gd name="T38" fmla="*/ 254 w 254"/>
                <a:gd name="T39" fmla="*/ 36 h 64"/>
                <a:gd name="T40" fmla="*/ 254 w 254"/>
                <a:gd name="T41" fmla="*/ 32 h 64"/>
                <a:gd name="T42" fmla="*/ 254 w 254"/>
                <a:gd name="T43" fmla="*/ 32 h 64"/>
                <a:gd name="T44" fmla="*/ 254 w 254"/>
                <a:gd name="T45" fmla="*/ 28 h 64"/>
                <a:gd name="T46" fmla="*/ 252 w 254"/>
                <a:gd name="T47" fmla="*/ 26 h 64"/>
                <a:gd name="T48" fmla="*/ 244 w 254"/>
                <a:gd name="T49" fmla="*/ 20 h 64"/>
                <a:gd name="T50" fmla="*/ 232 w 254"/>
                <a:gd name="T51" fmla="*/ 14 h 64"/>
                <a:gd name="T52" fmla="*/ 218 w 254"/>
                <a:gd name="T53" fmla="*/ 10 h 64"/>
                <a:gd name="T54" fmla="*/ 198 w 254"/>
                <a:gd name="T55" fmla="*/ 6 h 64"/>
                <a:gd name="T56" fmla="*/ 178 w 254"/>
                <a:gd name="T57" fmla="*/ 2 h 64"/>
                <a:gd name="T58" fmla="*/ 154 w 254"/>
                <a:gd name="T59" fmla="*/ 0 h 64"/>
                <a:gd name="T60" fmla="*/ 128 w 254"/>
                <a:gd name="T61" fmla="*/ 0 h 64"/>
                <a:gd name="T62" fmla="*/ 128 w 254"/>
                <a:gd name="T63" fmla="*/ 0 h 64"/>
                <a:gd name="T64" fmla="*/ 102 w 254"/>
                <a:gd name="T65" fmla="*/ 0 h 64"/>
                <a:gd name="T66" fmla="*/ 78 w 254"/>
                <a:gd name="T67" fmla="*/ 2 h 64"/>
                <a:gd name="T68" fmla="*/ 58 w 254"/>
                <a:gd name="T69" fmla="*/ 6 h 64"/>
                <a:gd name="T70" fmla="*/ 38 w 254"/>
                <a:gd name="T71" fmla="*/ 10 h 64"/>
                <a:gd name="T72" fmla="*/ 22 w 254"/>
                <a:gd name="T73" fmla="*/ 14 h 64"/>
                <a:gd name="T74" fmla="*/ 10 w 254"/>
                <a:gd name="T75" fmla="*/ 20 h 64"/>
                <a:gd name="T76" fmla="*/ 4 w 254"/>
                <a:gd name="T77" fmla="*/ 26 h 64"/>
                <a:gd name="T78" fmla="*/ 2 w 254"/>
                <a:gd name="T79" fmla="*/ 28 h 64"/>
                <a:gd name="T80" fmla="*/ 0 w 254"/>
                <a:gd name="T81" fmla="*/ 32 h 64"/>
                <a:gd name="T82" fmla="*/ 0 w 254"/>
                <a:gd name="T8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4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10" y="44"/>
                  </a:lnTo>
                  <a:lnTo>
                    <a:pt x="22" y="50"/>
                  </a:lnTo>
                  <a:lnTo>
                    <a:pt x="38" y="56"/>
                  </a:lnTo>
                  <a:lnTo>
                    <a:pt x="58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54" y="64"/>
                  </a:lnTo>
                  <a:lnTo>
                    <a:pt x="178" y="62"/>
                  </a:lnTo>
                  <a:lnTo>
                    <a:pt x="198" y="60"/>
                  </a:lnTo>
                  <a:lnTo>
                    <a:pt x="218" y="56"/>
                  </a:lnTo>
                  <a:lnTo>
                    <a:pt x="232" y="50"/>
                  </a:lnTo>
                  <a:lnTo>
                    <a:pt x="244" y="44"/>
                  </a:lnTo>
                  <a:lnTo>
                    <a:pt x="252" y="38"/>
                  </a:lnTo>
                  <a:lnTo>
                    <a:pt x="254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28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41"/>
            <p:cNvSpPr>
              <a:spLocks noEditPoints="1"/>
            </p:cNvSpPr>
            <p:nvPr/>
          </p:nvSpPr>
          <p:spPr bwMode="auto">
            <a:xfrm>
              <a:off x="5469560" y="2350363"/>
              <a:ext cx="493928" cy="516901"/>
            </a:xfrm>
            <a:custGeom>
              <a:avLst/>
              <a:gdLst>
                <a:gd name="T0" fmla="*/ 130 w 258"/>
                <a:gd name="T1" fmla="*/ 270 h 270"/>
                <a:gd name="T2" fmla="*/ 82 w 258"/>
                <a:gd name="T3" fmla="*/ 266 h 270"/>
                <a:gd name="T4" fmla="*/ 40 w 258"/>
                <a:gd name="T5" fmla="*/ 260 h 270"/>
                <a:gd name="T6" fmla="*/ 12 w 258"/>
                <a:gd name="T7" fmla="*/ 248 h 270"/>
                <a:gd name="T8" fmla="*/ 0 w 258"/>
                <a:gd name="T9" fmla="*/ 236 h 270"/>
                <a:gd name="T10" fmla="*/ 0 w 258"/>
                <a:gd name="T11" fmla="*/ 36 h 270"/>
                <a:gd name="T12" fmla="*/ 0 w 258"/>
                <a:gd name="T13" fmla="*/ 32 h 270"/>
                <a:gd name="T14" fmla="*/ 12 w 258"/>
                <a:gd name="T15" fmla="*/ 20 h 270"/>
                <a:gd name="T16" fmla="*/ 42 w 258"/>
                <a:gd name="T17" fmla="*/ 10 h 270"/>
                <a:gd name="T18" fmla="*/ 84 w 258"/>
                <a:gd name="T19" fmla="*/ 2 h 270"/>
                <a:gd name="T20" fmla="*/ 130 w 258"/>
                <a:gd name="T21" fmla="*/ 0 h 270"/>
                <a:gd name="T22" fmla="*/ 198 w 258"/>
                <a:gd name="T23" fmla="*/ 6 h 270"/>
                <a:gd name="T24" fmla="*/ 234 w 258"/>
                <a:gd name="T25" fmla="*/ 14 h 270"/>
                <a:gd name="T26" fmla="*/ 256 w 258"/>
                <a:gd name="T27" fmla="*/ 28 h 270"/>
                <a:gd name="T28" fmla="*/ 258 w 258"/>
                <a:gd name="T29" fmla="*/ 36 h 270"/>
                <a:gd name="T30" fmla="*/ 258 w 258"/>
                <a:gd name="T31" fmla="*/ 232 h 270"/>
                <a:gd name="T32" fmla="*/ 256 w 258"/>
                <a:gd name="T33" fmla="*/ 240 h 270"/>
                <a:gd name="T34" fmla="*/ 234 w 258"/>
                <a:gd name="T35" fmla="*/ 254 h 270"/>
                <a:gd name="T36" fmla="*/ 200 w 258"/>
                <a:gd name="T37" fmla="*/ 264 h 270"/>
                <a:gd name="T38" fmla="*/ 154 w 258"/>
                <a:gd name="T39" fmla="*/ 268 h 270"/>
                <a:gd name="T40" fmla="*/ 130 w 258"/>
                <a:gd name="T41" fmla="*/ 270 h 270"/>
                <a:gd name="T42" fmla="*/ 130 w 258"/>
                <a:gd name="T43" fmla="*/ 6 h 270"/>
                <a:gd name="T44" fmla="*/ 80 w 258"/>
                <a:gd name="T45" fmla="*/ 10 h 270"/>
                <a:gd name="T46" fmla="*/ 40 w 258"/>
                <a:gd name="T47" fmla="*/ 16 h 270"/>
                <a:gd name="T48" fmla="*/ 14 w 258"/>
                <a:gd name="T49" fmla="*/ 26 h 270"/>
                <a:gd name="T50" fmla="*/ 6 w 258"/>
                <a:gd name="T51" fmla="*/ 36 h 270"/>
                <a:gd name="T52" fmla="*/ 6 w 258"/>
                <a:gd name="T53" fmla="*/ 232 h 270"/>
                <a:gd name="T54" fmla="*/ 14 w 258"/>
                <a:gd name="T55" fmla="*/ 244 h 270"/>
                <a:gd name="T56" fmla="*/ 40 w 258"/>
                <a:gd name="T57" fmla="*/ 254 h 270"/>
                <a:gd name="T58" fmla="*/ 80 w 258"/>
                <a:gd name="T59" fmla="*/ 260 h 270"/>
                <a:gd name="T60" fmla="*/ 130 w 258"/>
                <a:gd name="T61" fmla="*/ 264 h 270"/>
                <a:gd name="T62" fmla="*/ 158 w 258"/>
                <a:gd name="T63" fmla="*/ 262 h 270"/>
                <a:gd name="T64" fmla="*/ 202 w 258"/>
                <a:gd name="T65" fmla="*/ 258 h 270"/>
                <a:gd name="T66" fmla="*/ 234 w 258"/>
                <a:gd name="T67" fmla="*/ 248 h 270"/>
                <a:gd name="T68" fmla="*/ 250 w 258"/>
                <a:gd name="T69" fmla="*/ 238 h 270"/>
                <a:gd name="T70" fmla="*/ 254 w 258"/>
                <a:gd name="T71" fmla="*/ 36 h 270"/>
                <a:gd name="T72" fmla="*/ 250 w 258"/>
                <a:gd name="T73" fmla="*/ 30 h 270"/>
                <a:gd name="T74" fmla="*/ 234 w 258"/>
                <a:gd name="T75" fmla="*/ 20 h 270"/>
                <a:gd name="T76" fmla="*/ 200 w 258"/>
                <a:gd name="T77" fmla="*/ 12 h 270"/>
                <a:gd name="T78" fmla="*/ 156 w 258"/>
                <a:gd name="T79" fmla="*/ 8 h 270"/>
                <a:gd name="T80" fmla="*/ 130 w 258"/>
                <a:gd name="T81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270">
                  <a:moveTo>
                    <a:pt x="130" y="270"/>
                  </a:moveTo>
                  <a:lnTo>
                    <a:pt x="130" y="270"/>
                  </a:lnTo>
                  <a:lnTo>
                    <a:pt x="106" y="268"/>
                  </a:lnTo>
                  <a:lnTo>
                    <a:pt x="82" y="266"/>
                  </a:lnTo>
                  <a:lnTo>
                    <a:pt x="60" y="264"/>
                  </a:lnTo>
                  <a:lnTo>
                    <a:pt x="40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4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28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2" y="10"/>
                  </a:lnTo>
                  <a:lnTo>
                    <a:pt x="62" y="6"/>
                  </a:lnTo>
                  <a:lnTo>
                    <a:pt x="84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4" y="14"/>
                  </a:lnTo>
                  <a:lnTo>
                    <a:pt x="248" y="20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58" y="36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4" y="254"/>
                  </a:lnTo>
                  <a:lnTo>
                    <a:pt x="218" y="260"/>
                  </a:lnTo>
                  <a:lnTo>
                    <a:pt x="200" y="264"/>
                  </a:lnTo>
                  <a:lnTo>
                    <a:pt x="178" y="266"/>
                  </a:lnTo>
                  <a:lnTo>
                    <a:pt x="154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4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8" y="262"/>
                  </a:lnTo>
                  <a:lnTo>
                    <a:pt x="182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4" y="244"/>
                  </a:lnTo>
                  <a:lnTo>
                    <a:pt x="250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0" y="30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18" y="16"/>
                  </a:lnTo>
                  <a:lnTo>
                    <a:pt x="200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42"/>
            <p:cNvSpPr>
              <a:spLocks/>
            </p:cNvSpPr>
            <p:nvPr/>
          </p:nvSpPr>
          <p:spPr bwMode="auto">
            <a:xfrm>
              <a:off x="5469560" y="2415454"/>
              <a:ext cx="493928" cy="72749"/>
            </a:xfrm>
            <a:custGeom>
              <a:avLst/>
              <a:gdLst>
                <a:gd name="T0" fmla="*/ 130 w 258"/>
                <a:gd name="T1" fmla="*/ 38 h 38"/>
                <a:gd name="T2" fmla="*/ 130 w 258"/>
                <a:gd name="T3" fmla="*/ 38 h 38"/>
                <a:gd name="T4" fmla="*/ 84 w 258"/>
                <a:gd name="T5" fmla="*/ 36 h 38"/>
                <a:gd name="T6" fmla="*/ 62 w 258"/>
                <a:gd name="T7" fmla="*/ 32 h 38"/>
                <a:gd name="T8" fmla="*/ 42 w 258"/>
                <a:gd name="T9" fmla="*/ 28 h 38"/>
                <a:gd name="T10" fmla="*/ 24 w 258"/>
                <a:gd name="T11" fmla="*/ 24 h 38"/>
                <a:gd name="T12" fmla="*/ 12 w 258"/>
                <a:gd name="T13" fmla="*/ 18 h 38"/>
                <a:gd name="T14" fmla="*/ 4 w 258"/>
                <a:gd name="T15" fmla="*/ 10 h 38"/>
                <a:gd name="T16" fmla="*/ 0 w 258"/>
                <a:gd name="T17" fmla="*/ 6 h 38"/>
                <a:gd name="T18" fmla="*/ 0 w 258"/>
                <a:gd name="T19" fmla="*/ 2 h 38"/>
                <a:gd name="T20" fmla="*/ 0 w 258"/>
                <a:gd name="T21" fmla="*/ 2 h 38"/>
                <a:gd name="T22" fmla="*/ 0 w 258"/>
                <a:gd name="T23" fmla="*/ 0 h 38"/>
                <a:gd name="T24" fmla="*/ 2 w 258"/>
                <a:gd name="T25" fmla="*/ 0 h 38"/>
                <a:gd name="T26" fmla="*/ 2 w 258"/>
                <a:gd name="T27" fmla="*/ 0 h 38"/>
                <a:gd name="T28" fmla="*/ 6 w 258"/>
                <a:gd name="T29" fmla="*/ 0 h 38"/>
                <a:gd name="T30" fmla="*/ 6 w 258"/>
                <a:gd name="T31" fmla="*/ 2 h 38"/>
                <a:gd name="T32" fmla="*/ 6 w 258"/>
                <a:gd name="T33" fmla="*/ 2 h 38"/>
                <a:gd name="T34" fmla="*/ 8 w 258"/>
                <a:gd name="T35" fmla="*/ 8 h 38"/>
                <a:gd name="T36" fmla="*/ 14 w 258"/>
                <a:gd name="T37" fmla="*/ 12 h 38"/>
                <a:gd name="T38" fmla="*/ 26 w 258"/>
                <a:gd name="T39" fmla="*/ 18 h 38"/>
                <a:gd name="T40" fmla="*/ 40 w 258"/>
                <a:gd name="T41" fmla="*/ 22 h 38"/>
                <a:gd name="T42" fmla="*/ 58 w 258"/>
                <a:gd name="T43" fmla="*/ 26 h 38"/>
                <a:gd name="T44" fmla="*/ 80 w 258"/>
                <a:gd name="T45" fmla="*/ 30 h 38"/>
                <a:gd name="T46" fmla="*/ 104 w 258"/>
                <a:gd name="T47" fmla="*/ 32 h 38"/>
                <a:gd name="T48" fmla="*/ 130 w 258"/>
                <a:gd name="T49" fmla="*/ 32 h 38"/>
                <a:gd name="T50" fmla="*/ 130 w 258"/>
                <a:gd name="T51" fmla="*/ 32 h 38"/>
                <a:gd name="T52" fmla="*/ 156 w 258"/>
                <a:gd name="T53" fmla="*/ 32 h 38"/>
                <a:gd name="T54" fmla="*/ 180 w 258"/>
                <a:gd name="T55" fmla="*/ 30 h 38"/>
                <a:gd name="T56" fmla="*/ 200 w 258"/>
                <a:gd name="T57" fmla="*/ 26 h 38"/>
                <a:gd name="T58" fmla="*/ 218 w 258"/>
                <a:gd name="T59" fmla="*/ 22 h 38"/>
                <a:gd name="T60" fmla="*/ 234 w 258"/>
                <a:gd name="T61" fmla="*/ 18 h 38"/>
                <a:gd name="T62" fmla="*/ 244 w 258"/>
                <a:gd name="T63" fmla="*/ 12 h 38"/>
                <a:gd name="T64" fmla="*/ 250 w 258"/>
                <a:gd name="T65" fmla="*/ 8 h 38"/>
                <a:gd name="T66" fmla="*/ 254 w 258"/>
                <a:gd name="T67" fmla="*/ 2 h 38"/>
                <a:gd name="T68" fmla="*/ 254 w 258"/>
                <a:gd name="T69" fmla="*/ 2 h 38"/>
                <a:gd name="T70" fmla="*/ 254 w 258"/>
                <a:gd name="T71" fmla="*/ 0 h 38"/>
                <a:gd name="T72" fmla="*/ 256 w 258"/>
                <a:gd name="T73" fmla="*/ 0 h 38"/>
                <a:gd name="T74" fmla="*/ 256 w 258"/>
                <a:gd name="T75" fmla="*/ 0 h 38"/>
                <a:gd name="T76" fmla="*/ 258 w 258"/>
                <a:gd name="T77" fmla="*/ 0 h 38"/>
                <a:gd name="T78" fmla="*/ 258 w 258"/>
                <a:gd name="T79" fmla="*/ 2 h 38"/>
                <a:gd name="T80" fmla="*/ 258 w 258"/>
                <a:gd name="T81" fmla="*/ 2 h 38"/>
                <a:gd name="T82" fmla="*/ 258 w 258"/>
                <a:gd name="T83" fmla="*/ 6 h 38"/>
                <a:gd name="T84" fmla="*/ 256 w 258"/>
                <a:gd name="T85" fmla="*/ 10 h 38"/>
                <a:gd name="T86" fmla="*/ 248 w 258"/>
                <a:gd name="T87" fmla="*/ 18 h 38"/>
                <a:gd name="T88" fmla="*/ 234 w 258"/>
                <a:gd name="T89" fmla="*/ 24 h 38"/>
                <a:gd name="T90" fmla="*/ 218 w 258"/>
                <a:gd name="T91" fmla="*/ 28 h 38"/>
                <a:gd name="T92" fmla="*/ 198 w 258"/>
                <a:gd name="T93" fmla="*/ 32 h 38"/>
                <a:gd name="T94" fmla="*/ 176 w 258"/>
                <a:gd name="T95" fmla="*/ 36 h 38"/>
                <a:gd name="T96" fmla="*/ 130 w 258"/>
                <a:gd name="T97" fmla="*/ 38 h 38"/>
                <a:gd name="T98" fmla="*/ 130 w 258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" h="38">
                  <a:moveTo>
                    <a:pt x="130" y="38"/>
                  </a:moveTo>
                  <a:lnTo>
                    <a:pt x="130" y="38"/>
                  </a:lnTo>
                  <a:lnTo>
                    <a:pt x="84" y="36"/>
                  </a:lnTo>
                  <a:lnTo>
                    <a:pt x="62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2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4" y="18"/>
                  </a:lnTo>
                  <a:lnTo>
                    <a:pt x="244" y="12"/>
                  </a:lnTo>
                  <a:lnTo>
                    <a:pt x="250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43"/>
            <p:cNvSpPr>
              <a:spLocks/>
            </p:cNvSpPr>
            <p:nvPr/>
          </p:nvSpPr>
          <p:spPr bwMode="auto">
            <a:xfrm>
              <a:off x="6101328" y="2358021"/>
              <a:ext cx="482441" cy="501586"/>
            </a:xfrm>
            <a:custGeom>
              <a:avLst/>
              <a:gdLst>
                <a:gd name="T0" fmla="*/ 126 w 252"/>
                <a:gd name="T1" fmla="*/ 0 h 262"/>
                <a:gd name="T2" fmla="*/ 126 w 252"/>
                <a:gd name="T3" fmla="*/ 0 h 262"/>
                <a:gd name="T4" fmla="*/ 100 w 252"/>
                <a:gd name="T5" fmla="*/ 0 h 262"/>
                <a:gd name="T6" fmla="*/ 76 w 252"/>
                <a:gd name="T7" fmla="*/ 2 h 262"/>
                <a:gd name="T8" fmla="*/ 56 w 252"/>
                <a:gd name="T9" fmla="*/ 6 h 262"/>
                <a:gd name="T10" fmla="*/ 36 w 252"/>
                <a:gd name="T11" fmla="*/ 10 h 262"/>
                <a:gd name="T12" fmla="*/ 22 w 252"/>
                <a:gd name="T13" fmla="*/ 14 h 262"/>
                <a:gd name="T14" fmla="*/ 10 w 252"/>
                <a:gd name="T15" fmla="*/ 20 h 262"/>
                <a:gd name="T16" fmla="*/ 2 w 252"/>
                <a:gd name="T17" fmla="*/ 26 h 262"/>
                <a:gd name="T18" fmla="*/ 0 w 252"/>
                <a:gd name="T19" fmla="*/ 28 h 262"/>
                <a:gd name="T20" fmla="*/ 0 w 252"/>
                <a:gd name="T21" fmla="*/ 32 h 262"/>
                <a:gd name="T22" fmla="*/ 0 w 252"/>
                <a:gd name="T23" fmla="*/ 228 h 262"/>
                <a:gd name="T24" fmla="*/ 0 w 252"/>
                <a:gd name="T25" fmla="*/ 228 h 262"/>
                <a:gd name="T26" fmla="*/ 0 w 252"/>
                <a:gd name="T27" fmla="*/ 232 h 262"/>
                <a:gd name="T28" fmla="*/ 2 w 252"/>
                <a:gd name="T29" fmla="*/ 236 h 262"/>
                <a:gd name="T30" fmla="*/ 10 w 252"/>
                <a:gd name="T31" fmla="*/ 242 h 262"/>
                <a:gd name="T32" fmla="*/ 22 w 252"/>
                <a:gd name="T33" fmla="*/ 248 h 262"/>
                <a:gd name="T34" fmla="*/ 36 w 252"/>
                <a:gd name="T35" fmla="*/ 252 h 262"/>
                <a:gd name="T36" fmla="*/ 56 w 252"/>
                <a:gd name="T37" fmla="*/ 256 h 262"/>
                <a:gd name="T38" fmla="*/ 76 w 252"/>
                <a:gd name="T39" fmla="*/ 260 h 262"/>
                <a:gd name="T40" fmla="*/ 100 w 252"/>
                <a:gd name="T41" fmla="*/ 262 h 262"/>
                <a:gd name="T42" fmla="*/ 126 w 252"/>
                <a:gd name="T43" fmla="*/ 262 h 262"/>
                <a:gd name="T44" fmla="*/ 126 w 252"/>
                <a:gd name="T45" fmla="*/ 262 h 262"/>
                <a:gd name="T46" fmla="*/ 150 w 252"/>
                <a:gd name="T47" fmla="*/ 262 h 262"/>
                <a:gd name="T48" fmla="*/ 174 w 252"/>
                <a:gd name="T49" fmla="*/ 260 h 262"/>
                <a:gd name="T50" fmla="*/ 196 w 252"/>
                <a:gd name="T51" fmla="*/ 256 h 262"/>
                <a:gd name="T52" fmla="*/ 214 w 252"/>
                <a:gd name="T53" fmla="*/ 252 h 262"/>
                <a:gd name="T54" fmla="*/ 230 w 252"/>
                <a:gd name="T55" fmla="*/ 248 h 262"/>
                <a:gd name="T56" fmla="*/ 242 w 252"/>
                <a:gd name="T57" fmla="*/ 242 h 262"/>
                <a:gd name="T58" fmla="*/ 250 w 252"/>
                <a:gd name="T59" fmla="*/ 236 h 262"/>
                <a:gd name="T60" fmla="*/ 252 w 252"/>
                <a:gd name="T61" fmla="*/ 232 h 262"/>
                <a:gd name="T62" fmla="*/ 252 w 252"/>
                <a:gd name="T63" fmla="*/ 228 h 262"/>
                <a:gd name="T64" fmla="*/ 252 w 252"/>
                <a:gd name="T65" fmla="*/ 32 h 262"/>
                <a:gd name="T66" fmla="*/ 252 w 252"/>
                <a:gd name="T67" fmla="*/ 32 h 262"/>
                <a:gd name="T68" fmla="*/ 252 w 252"/>
                <a:gd name="T69" fmla="*/ 28 h 262"/>
                <a:gd name="T70" fmla="*/ 250 w 252"/>
                <a:gd name="T71" fmla="*/ 26 h 262"/>
                <a:gd name="T72" fmla="*/ 242 w 252"/>
                <a:gd name="T73" fmla="*/ 20 h 262"/>
                <a:gd name="T74" fmla="*/ 230 w 252"/>
                <a:gd name="T75" fmla="*/ 14 h 262"/>
                <a:gd name="T76" fmla="*/ 214 w 252"/>
                <a:gd name="T77" fmla="*/ 10 h 262"/>
                <a:gd name="T78" fmla="*/ 196 w 252"/>
                <a:gd name="T79" fmla="*/ 6 h 262"/>
                <a:gd name="T80" fmla="*/ 174 w 252"/>
                <a:gd name="T81" fmla="*/ 2 h 262"/>
                <a:gd name="T82" fmla="*/ 150 w 252"/>
                <a:gd name="T83" fmla="*/ 0 h 262"/>
                <a:gd name="T84" fmla="*/ 126 w 252"/>
                <a:gd name="T85" fmla="*/ 0 h 262"/>
                <a:gd name="T86" fmla="*/ 126 w 252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2">
                  <a:moveTo>
                    <a:pt x="126" y="0"/>
                  </a:moveTo>
                  <a:lnTo>
                    <a:pt x="126" y="0"/>
                  </a:lnTo>
                  <a:lnTo>
                    <a:pt x="100" y="0"/>
                  </a:lnTo>
                  <a:lnTo>
                    <a:pt x="76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32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6" y="252"/>
                  </a:lnTo>
                  <a:lnTo>
                    <a:pt x="56" y="256"/>
                  </a:lnTo>
                  <a:lnTo>
                    <a:pt x="76" y="260"/>
                  </a:lnTo>
                  <a:lnTo>
                    <a:pt x="100" y="262"/>
                  </a:lnTo>
                  <a:lnTo>
                    <a:pt x="126" y="262"/>
                  </a:lnTo>
                  <a:lnTo>
                    <a:pt x="126" y="262"/>
                  </a:lnTo>
                  <a:lnTo>
                    <a:pt x="150" y="262"/>
                  </a:lnTo>
                  <a:lnTo>
                    <a:pt x="174" y="260"/>
                  </a:lnTo>
                  <a:lnTo>
                    <a:pt x="196" y="256"/>
                  </a:lnTo>
                  <a:lnTo>
                    <a:pt x="214" y="252"/>
                  </a:lnTo>
                  <a:lnTo>
                    <a:pt x="230" y="248"/>
                  </a:lnTo>
                  <a:lnTo>
                    <a:pt x="242" y="242"/>
                  </a:lnTo>
                  <a:lnTo>
                    <a:pt x="250" y="236"/>
                  </a:lnTo>
                  <a:lnTo>
                    <a:pt x="252" y="232"/>
                  </a:lnTo>
                  <a:lnTo>
                    <a:pt x="252" y="228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28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4" y="10"/>
                  </a:lnTo>
                  <a:lnTo>
                    <a:pt x="196" y="6"/>
                  </a:lnTo>
                  <a:lnTo>
                    <a:pt x="174" y="2"/>
                  </a:lnTo>
                  <a:lnTo>
                    <a:pt x="150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44"/>
            <p:cNvSpPr>
              <a:spLocks/>
            </p:cNvSpPr>
            <p:nvPr/>
          </p:nvSpPr>
          <p:spPr bwMode="auto">
            <a:xfrm>
              <a:off x="6101328" y="2358021"/>
              <a:ext cx="482441" cy="122525"/>
            </a:xfrm>
            <a:custGeom>
              <a:avLst/>
              <a:gdLst>
                <a:gd name="T0" fmla="*/ 0 w 252"/>
                <a:gd name="T1" fmla="*/ 32 h 64"/>
                <a:gd name="T2" fmla="*/ 0 w 252"/>
                <a:gd name="T3" fmla="*/ 32 h 64"/>
                <a:gd name="T4" fmla="*/ 0 w 252"/>
                <a:gd name="T5" fmla="*/ 36 h 64"/>
                <a:gd name="T6" fmla="*/ 2 w 252"/>
                <a:gd name="T7" fmla="*/ 38 h 64"/>
                <a:gd name="T8" fmla="*/ 10 w 252"/>
                <a:gd name="T9" fmla="*/ 44 h 64"/>
                <a:gd name="T10" fmla="*/ 22 w 252"/>
                <a:gd name="T11" fmla="*/ 50 h 64"/>
                <a:gd name="T12" fmla="*/ 36 w 252"/>
                <a:gd name="T13" fmla="*/ 56 h 64"/>
                <a:gd name="T14" fmla="*/ 56 w 252"/>
                <a:gd name="T15" fmla="*/ 60 h 64"/>
                <a:gd name="T16" fmla="*/ 76 w 252"/>
                <a:gd name="T17" fmla="*/ 62 h 64"/>
                <a:gd name="T18" fmla="*/ 100 w 252"/>
                <a:gd name="T19" fmla="*/ 64 h 64"/>
                <a:gd name="T20" fmla="*/ 126 w 252"/>
                <a:gd name="T21" fmla="*/ 64 h 64"/>
                <a:gd name="T22" fmla="*/ 126 w 252"/>
                <a:gd name="T23" fmla="*/ 64 h 64"/>
                <a:gd name="T24" fmla="*/ 150 w 252"/>
                <a:gd name="T25" fmla="*/ 64 h 64"/>
                <a:gd name="T26" fmla="*/ 174 w 252"/>
                <a:gd name="T27" fmla="*/ 62 h 64"/>
                <a:gd name="T28" fmla="*/ 196 w 252"/>
                <a:gd name="T29" fmla="*/ 60 h 64"/>
                <a:gd name="T30" fmla="*/ 214 w 252"/>
                <a:gd name="T31" fmla="*/ 56 h 64"/>
                <a:gd name="T32" fmla="*/ 230 w 252"/>
                <a:gd name="T33" fmla="*/ 50 h 64"/>
                <a:gd name="T34" fmla="*/ 242 w 252"/>
                <a:gd name="T35" fmla="*/ 44 h 64"/>
                <a:gd name="T36" fmla="*/ 250 w 252"/>
                <a:gd name="T37" fmla="*/ 38 h 64"/>
                <a:gd name="T38" fmla="*/ 252 w 252"/>
                <a:gd name="T39" fmla="*/ 36 h 64"/>
                <a:gd name="T40" fmla="*/ 252 w 252"/>
                <a:gd name="T41" fmla="*/ 32 h 64"/>
                <a:gd name="T42" fmla="*/ 252 w 252"/>
                <a:gd name="T43" fmla="*/ 32 h 64"/>
                <a:gd name="T44" fmla="*/ 252 w 252"/>
                <a:gd name="T45" fmla="*/ 28 h 64"/>
                <a:gd name="T46" fmla="*/ 250 w 252"/>
                <a:gd name="T47" fmla="*/ 26 h 64"/>
                <a:gd name="T48" fmla="*/ 242 w 252"/>
                <a:gd name="T49" fmla="*/ 20 h 64"/>
                <a:gd name="T50" fmla="*/ 230 w 252"/>
                <a:gd name="T51" fmla="*/ 14 h 64"/>
                <a:gd name="T52" fmla="*/ 214 w 252"/>
                <a:gd name="T53" fmla="*/ 10 h 64"/>
                <a:gd name="T54" fmla="*/ 196 w 252"/>
                <a:gd name="T55" fmla="*/ 6 h 64"/>
                <a:gd name="T56" fmla="*/ 174 w 252"/>
                <a:gd name="T57" fmla="*/ 2 h 64"/>
                <a:gd name="T58" fmla="*/ 150 w 252"/>
                <a:gd name="T59" fmla="*/ 0 h 64"/>
                <a:gd name="T60" fmla="*/ 126 w 252"/>
                <a:gd name="T61" fmla="*/ 0 h 64"/>
                <a:gd name="T62" fmla="*/ 126 w 252"/>
                <a:gd name="T63" fmla="*/ 0 h 64"/>
                <a:gd name="T64" fmla="*/ 100 w 252"/>
                <a:gd name="T65" fmla="*/ 0 h 64"/>
                <a:gd name="T66" fmla="*/ 76 w 252"/>
                <a:gd name="T67" fmla="*/ 2 h 64"/>
                <a:gd name="T68" fmla="*/ 56 w 252"/>
                <a:gd name="T69" fmla="*/ 6 h 64"/>
                <a:gd name="T70" fmla="*/ 36 w 252"/>
                <a:gd name="T71" fmla="*/ 10 h 64"/>
                <a:gd name="T72" fmla="*/ 22 w 252"/>
                <a:gd name="T73" fmla="*/ 14 h 64"/>
                <a:gd name="T74" fmla="*/ 10 w 252"/>
                <a:gd name="T75" fmla="*/ 20 h 64"/>
                <a:gd name="T76" fmla="*/ 2 w 252"/>
                <a:gd name="T77" fmla="*/ 26 h 64"/>
                <a:gd name="T78" fmla="*/ 0 w 252"/>
                <a:gd name="T79" fmla="*/ 28 h 64"/>
                <a:gd name="T80" fmla="*/ 0 w 252"/>
                <a:gd name="T81" fmla="*/ 32 h 64"/>
                <a:gd name="T82" fmla="*/ 0 w 252"/>
                <a:gd name="T83" fmla="*/ 32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4">
                  <a:moveTo>
                    <a:pt x="0" y="32"/>
                  </a:moveTo>
                  <a:lnTo>
                    <a:pt x="0" y="32"/>
                  </a:lnTo>
                  <a:lnTo>
                    <a:pt x="0" y="36"/>
                  </a:lnTo>
                  <a:lnTo>
                    <a:pt x="2" y="38"/>
                  </a:lnTo>
                  <a:lnTo>
                    <a:pt x="10" y="44"/>
                  </a:lnTo>
                  <a:lnTo>
                    <a:pt x="22" y="50"/>
                  </a:lnTo>
                  <a:lnTo>
                    <a:pt x="36" y="56"/>
                  </a:lnTo>
                  <a:lnTo>
                    <a:pt x="56" y="60"/>
                  </a:lnTo>
                  <a:lnTo>
                    <a:pt x="76" y="62"/>
                  </a:lnTo>
                  <a:lnTo>
                    <a:pt x="100" y="64"/>
                  </a:lnTo>
                  <a:lnTo>
                    <a:pt x="126" y="64"/>
                  </a:lnTo>
                  <a:lnTo>
                    <a:pt x="126" y="64"/>
                  </a:lnTo>
                  <a:lnTo>
                    <a:pt x="150" y="64"/>
                  </a:lnTo>
                  <a:lnTo>
                    <a:pt x="174" y="62"/>
                  </a:lnTo>
                  <a:lnTo>
                    <a:pt x="196" y="60"/>
                  </a:lnTo>
                  <a:lnTo>
                    <a:pt x="214" y="56"/>
                  </a:lnTo>
                  <a:lnTo>
                    <a:pt x="230" y="50"/>
                  </a:lnTo>
                  <a:lnTo>
                    <a:pt x="242" y="44"/>
                  </a:lnTo>
                  <a:lnTo>
                    <a:pt x="250" y="38"/>
                  </a:lnTo>
                  <a:lnTo>
                    <a:pt x="252" y="36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28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4" y="10"/>
                  </a:lnTo>
                  <a:lnTo>
                    <a:pt x="196" y="6"/>
                  </a:lnTo>
                  <a:lnTo>
                    <a:pt x="174" y="2"/>
                  </a:lnTo>
                  <a:lnTo>
                    <a:pt x="150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00" y="0"/>
                  </a:lnTo>
                  <a:lnTo>
                    <a:pt x="76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28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45"/>
            <p:cNvSpPr>
              <a:spLocks noEditPoints="1"/>
            </p:cNvSpPr>
            <p:nvPr/>
          </p:nvSpPr>
          <p:spPr bwMode="auto">
            <a:xfrm>
              <a:off x="6093670" y="2350363"/>
              <a:ext cx="497757" cy="516901"/>
            </a:xfrm>
            <a:custGeom>
              <a:avLst/>
              <a:gdLst>
                <a:gd name="T0" fmla="*/ 130 w 260"/>
                <a:gd name="T1" fmla="*/ 270 h 270"/>
                <a:gd name="T2" fmla="*/ 82 w 260"/>
                <a:gd name="T3" fmla="*/ 266 h 270"/>
                <a:gd name="T4" fmla="*/ 42 w 260"/>
                <a:gd name="T5" fmla="*/ 260 h 270"/>
                <a:gd name="T6" fmla="*/ 12 w 260"/>
                <a:gd name="T7" fmla="*/ 248 h 270"/>
                <a:gd name="T8" fmla="*/ 2 w 260"/>
                <a:gd name="T9" fmla="*/ 236 h 270"/>
                <a:gd name="T10" fmla="*/ 0 w 260"/>
                <a:gd name="T11" fmla="*/ 36 h 270"/>
                <a:gd name="T12" fmla="*/ 2 w 260"/>
                <a:gd name="T13" fmla="*/ 32 h 270"/>
                <a:gd name="T14" fmla="*/ 12 w 260"/>
                <a:gd name="T15" fmla="*/ 22 h 270"/>
                <a:gd name="T16" fmla="*/ 42 w 260"/>
                <a:gd name="T17" fmla="*/ 10 h 270"/>
                <a:gd name="T18" fmla="*/ 82 w 260"/>
                <a:gd name="T19" fmla="*/ 4 h 270"/>
                <a:gd name="T20" fmla="*/ 130 w 260"/>
                <a:gd name="T21" fmla="*/ 0 h 270"/>
                <a:gd name="T22" fmla="*/ 176 w 260"/>
                <a:gd name="T23" fmla="*/ 2 h 270"/>
                <a:gd name="T24" fmla="*/ 218 w 260"/>
                <a:gd name="T25" fmla="*/ 10 h 270"/>
                <a:gd name="T26" fmla="*/ 248 w 260"/>
                <a:gd name="T27" fmla="*/ 20 h 270"/>
                <a:gd name="T28" fmla="*/ 258 w 260"/>
                <a:gd name="T29" fmla="*/ 32 h 270"/>
                <a:gd name="T30" fmla="*/ 260 w 260"/>
                <a:gd name="T31" fmla="*/ 232 h 270"/>
                <a:gd name="T32" fmla="*/ 258 w 260"/>
                <a:gd name="T33" fmla="*/ 236 h 270"/>
                <a:gd name="T34" fmla="*/ 248 w 260"/>
                <a:gd name="T35" fmla="*/ 248 h 270"/>
                <a:gd name="T36" fmla="*/ 218 w 260"/>
                <a:gd name="T37" fmla="*/ 260 h 270"/>
                <a:gd name="T38" fmla="*/ 176 w 260"/>
                <a:gd name="T39" fmla="*/ 266 h 270"/>
                <a:gd name="T40" fmla="*/ 130 w 260"/>
                <a:gd name="T41" fmla="*/ 270 h 270"/>
                <a:gd name="T42" fmla="*/ 130 w 260"/>
                <a:gd name="T43" fmla="*/ 6 h 270"/>
                <a:gd name="T44" fmla="*/ 102 w 260"/>
                <a:gd name="T45" fmla="*/ 8 h 270"/>
                <a:gd name="T46" fmla="*/ 58 w 260"/>
                <a:gd name="T47" fmla="*/ 12 h 270"/>
                <a:gd name="T48" fmla="*/ 26 w 260"/>
                <a:gd name="T49" fmla="*/ 20 h 270"/>
                <a:gd name="T50" fmla="*/ 8 w 260"/>
                <a:gd name="T51" fmla="*/ 30 h 270"/>
                <a:gd name="T52" fmla="*/ 6 w 260"/>
                <a:gd name="T53" fmla="*/ 232 h 270"/>
                <a:gd name="T54" fmla="*/ 8 w 260"/>
                <a:gd name="T55" fmla="*/ 238 h 270"/>
                <a:gd name="T56" fmla="*/ 26 w 260"/>
                <a:gd name="T57" fmla="*/ 248 h 270"/>
                <a:gd name="T58" fmla="*/ 58 w 260"/>
                <a:gd name="T59" fmla="*/ 258 h 270"/>
                <a:gd name="T60" fmla="*/ 102 w 260"/>
                <a:gd name="T61" fmla="*/ 262 h 270"/>
                <a:gd name="T62" fmla="*/ 130 w 260"/>
                <a:gd name="T63" fmla="*/ 264 h 270"/>
                <a:gd name="T64" fmla="*/ 180 w 260"/>
                <a:gd name="T65" fmla="*/ 260 h 270"/>
                <a:gd name="T66" fmla="*/ 220 w 260"/>
                <a:gd name="T67" fmla="*/ 254 h 270"/>
                <a:gd name="T68" fmla="*/ 244 w 260"/>
                <a:gd name="T69" fmla="*/ 244 h 270"/>
                <a:gd name="T70" fmla="*/ 254 w 260"/>
                <a:gd name="T71" fmla="*/ 232 h 270"/>
                <a:gd name="T72" fmla="*/ 254 w 260"/>
                <a:gd name="T73" fmla="*/ 36 h 270"/>
                <a:gd name="T74" fmla="*/ 244 w 260"/>
                <a:gd name="T75" fmla="*/ 26 h 270"/>
                <a:gd name="T76" fmla="*/ 218 w 260"/>
                <a:gd name="T77" fmla="*/ 16 h 270"/>
                <a:gd name="T78" fmla="*/ 180 w 260"/>
                <a:gd name="T79" fmla="*/ 10 h 270"/>
                <a:gd name="T80" fmla="*/ 130 w 260"/>
                <a:gd name="T81" fmla="*/ 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0" h="270">
                  <a:moveTo>
                    <a:pt x="130" y="270"/>
                  </a:moveTo>
                  <a:lnTo>
                    <a:pt x="130" y="270"/>
                  </a:lnTo>
                  <a:lnTo>
                    <a:pt x="106" y="268"/>
                  </a:lnTo>
                  <a:lnTo>
                    <a:pt x="82" y="266"/>
                  </a:lnTo>
                  <a:lnTo>
                    <a:pt x="60" y="264"/>
                  </a:lnTo>
                  <a:lnTo>
                    <a:pt x="42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4" y="240"/>
                  </a:lnTo>
                  <a:lnTo>
                    <a:pt x="2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28"/>
                  </a:lnTo>
                  <a:lnTo>
                    <a:pt x="12" y="22"/>
                  </a:lnTo>
                  <a:lnTo>
                    <a:pt x="24" y="16"/>
                  </a:lnTo>
                  <a:lnTo>
                    <a:pt x="42" y="10"/>
                  </a:lnTo>
                  <a:lnTo>
                    <a:pt x="60" y="6"/>
                  </a:lnTo>
                  <a:lnTo>
                    <a:pt x="82" y="4"/>
                  </a:lnTo>
                  <a:lnTo>
                    <a:pt x="106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6"/>
                  </a:lnTo>
                  <a:lnTo>
                    <a:pt x="218" y="10"/>
                  </a:lnTo>
                  <a:lnTo>
                    <a:pt x="234" y="14"/>
                  </a:lnTo>
                  <a:lnTo>
                    <a:pt x="248" y="20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60" y="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6" y="254"/>
                  </a:lnTo>
                  <a:lnTo>
                    <a:pt x="218" y="260"/>
                  </a:lnTo>
                  <a:lnTo>
                    <a:pt x="198" y="264"/>
                  </a:lnTo>
                  <a:lnTo>
                    <a:pt x="176" y="266"/>
                  </a:lnTo>
                  <a:lnTo>
                    <a:pt x="154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2" y="8"/>
                  </a:lnTo>
                  <a:lnTo>
                    <a:pt x="80" y="10"/>
                  </a:lnTo>
                  <a:lnTo>
                    <a:pt x="58" y="12"/>
                  </a:lnTo>
                  <a:lnTo>
                    <a:pt x="40" y="16"/>
                  </a:lnTo>
                  <a:lnTo>
                    <a:pt x="26" y="20"/>
                  </a:lnTo>
                  <a:lnTo>
                    <a:pt x="16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6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4" y="244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0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18" y="16"/>
                  </a:lnTo>
                  <a:lnTo>
                    <a:pt x="200" y="12"/>
                  </a:lnTo>
                  <a:lnTo>
                    <a:pt x="180" y="10"/>
                  </a:lnTo>
                  <a:lnTo>
                    <a:pt x="156" y="8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46"/>
            <p:cNvSpPr>
              <a:spLocks/>
            </p:cNvSpPr>
            <p:nvPr/>
          </p:nvSpPr>
          <p:spPr bwMode="auto">
            <a:xfrm>
              <a:off x="6093670" y="2415454"/>
              <a:ext cx="497757" cy="72749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106 w 260"/>
                <a:gd name="T5" fmla="*/ 38 h 38"/>
                <a:gd name="T6" fmla="*/ 82 w 260"/>
                <a:gd name="T7" fmla="*/ 36 h 38"/>
                <a:gd name="T8" fmla="*/ 60 w 260"/>
                <a:gd name="T9" fmla="*/ 32 h 38"/>
                <a:gd name="T10" fmla="*/ 42 w 260"/>
                <a:gd name="T11" fmla="*/ 28 h 38"/>
                <a:gd name="T12" fmla="*/ 24 w 260"/>
                <a:gd name="T13" fmla="*/ 24 h 38"/>
                <a:gd name="T14" fmla="*/ 12 w 260"/>
                <a:gd name="T15" fmla="*/ 18 h 38"/>
                <a:gd name="T16" fmla="*/ 4 w 260"/>
                <a:gd name="T17" fmla="*/ 10 h 38"/>
                <a:gd name="T18" fmla="*/ 2 w 260"/>
                <a:gd name="T19" fmla="*/ 6 h 38"/>
                <a:gd name="T20" fmla="*/ 0 w 260"/>
                <a:gd name="T21" fmla="*/ 2 h 38"/>
                <a:gd name="T22" fmla="*/ 0 w 260"/>
                <a:gd name="T23" fmla="*/ 2 h 38"/>
                <a:gd name="T24" fmla="*/ 2 w 260"/>
                <a:gd name="T25" fmla="*/ 0 h 38"/>
                <a:gd name="T26" fmla="*/ 4 w 260"/>
                <a:gd name="T27" fmla="*/ 0 h 38"/>
                <a:gd name="T28" fmla="*/ 4 w 260"/>
                <a:gd name="T29" fmla="*/ 0 h 38"/>
                <a:gd name="T30" fmla="*/ 6 w 260"/>
                <a:gd name="T31" fmla="*/ 0 h 38"/>
                <a:gd name="T32" fmla="*/ 6 w 260"/>
                <a:gd name="T33" fmla="*/ 2 h 38"/>
                <a:gd name="T34" fmla="*/ 6 w 260"/>
                <a:gd name="T35" fmla="*/ 2 h 38"/>
                <a:gd name="T36" fmla="*/ 8 w 260"/>
                <a:gd name="T37" fmla="*/ 8 h 38"/>
                <a:gd name="T38" fmla="*/ 16 w 260"/>
                <a:gd name="T39" fmla="*/ 12 h 38"/>
                <a:gd name="T40" fmla="*/ 26 w 260"/>
                <a:gd name="T41" fmla="*/ 18 h 38"/>
                <a:gd name="T42" fmla="*/ 40 w 260"/>
                <a:gd name="T43" fmla="*/ 22 h 38"/>
                <a:gd name="T44" fmla="*/ 58 w 260"/>
                <a:gd name="T45" fmla="*/ 26 h 38"/>
                <a:gd name="T46" fmla="*/ 80 w 260"/>
                <a:gd name="T47" fmla="*/ 30 h 38"/>
                <a:gd name="T48" fmla="*/ 102 w 260"/>
                <a:gd name="T49" fmla="*/ 32 h 38"/>
                <a:gd name="T50" fmla="*/ 130 w 260"/>
                <a:gd name="T51" fmla="*/ 32 h 38"/>
                <a:gd name="T52" fmla="*/ 130 w 260"/>
                <a:gd name="T53" fmla="*/ 32 h 38"/>
                <a:gd name="T54" fmla="*/ 156 w 260"/>
                <a:gd name="T55" fmla="*/ 32 h 38"/>
                <a:gd name="T56" fmla="*/ 180 w 260"/>
                <a:gd name="T57" fmla="*/ 30 h 38"/>
                <a:gd name="T58" fmla="*/ 200 w 260"/>
                <a:gd name="T59" fmla="*/ 26 h 38"/>
                <a:gd name="T60" fmla="*/ 218 w 260"/>
                <a:gd name="T61" fmla="*/ 22 h 38"/>
                <a:gd name="T62" fmla="*/ 234 w 260"/>
                <a:gd name="T63" fmla="*/ 18 h 38"/>
                <a:gd name="T64" fmla="*/ 244 w 260"/>
                <a:gd name="T65" fmla="*/ 12 h 38"/>
                <a:gd name="T66" fmla="*/ 252 w 260"/>
                <a:gd name="T67" fmla="*/ 8 h 38"/>
                <a:gd name="T68" fmla="*/ 254 w 260"/>
                <a:gd name="T69" fmla="*/ 2 h 38"/>
                <a:gd name="T70" fmla="*/ 254 w 260"/>
                <a:gd name="T71" fmla="*/ 2 h 38"/>
                <a:gd name="T72" fmla="*/ 254 w 260"/>
                <a:gd name="T73" fmla="*/ 0 h 38"/>
                <a:gd name="T74" fmla="*/ 256 w 260"/>
                <a:gd name="T75" fmla="*/ 0 h 38"/>
                <a:gd name="T76" fmla="*/ 256 w 260"/>
                <a:gd name="T77" fmla="*/ 0 h 38"/>
                <a:gd name="T78" fmla="*/ 258 w 260"/>
                <a:gd name="T79" fmla="*/ 0 h 38"/>
                <a:gd name="T80" fmla="*/ 260 w 260"/>
                <a:gd name="T81" fmla="*/ 2 h 38"/>
                <a:gd name="T82" fmla="*/ 260 w 260"/>
                <a:gd name="T83" fmla="*/ 2 h 38"/>
                <a:gd name="T84" fmla="*/ 258 w 260"/>
                <a:gd name="T85" fmla="*/ 6 h 38"/>
                <a:gd name="T86" fmla="*/ 256 w 260"/>
                <a:gd name="T87" fmla="*/ 10 h 38"/>
                <a:gd name="T88" fmla="*/ 248 w 260"/>
                <a:gd name="T89" fmla="*/ 18 h 38"/>
                <a:gd name="T90" fmla="*/ 234 w 260"/>
                <a:gd name="T91" fmla="*/ 24 h 38"/>
                <a:gd name="T92" fmla="*/ 218 w 260"/>
                <a:gd name="T93" fmla="*/ 28 h 38"/>
                <a:gd name="T94" fmla="*/ 198 w 260"/>
                <a:gd name="T95" fmla="*/ 32 h 38"/>
                <a:gd name="T96" fmla="*/ 176 w 260"/>
                <a:gd name="T97" fmla="*/ 36 h 38"/>
                <a:gd name="T98" fmla="*/ 130 w 260"/>
                <a:gd name="T99" fmla="*/ 38 h 38"/>
                <a:gd name="T100" fmla="*/ 130 w 260"/>
                <a:gd name="T10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106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6" y="12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2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4" y="18"/>
                  </a:lnTo>
                  <a:lnTo>
                    <a:pt x="244" y="12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47"/>
            <p:cNvSpPr>
              <a:spLocks noEditPoints="1"/>
            </p:cNvSpPr>
            <p:nvPr/>
          </p:nvSpPr>
          <p:spPr bwMode="auto">
            <a:xfrm>
              <a:off x="5075183" y="2859607"/>
              <a:ext cx="693031" cy="723662"/>
            </a:xfrm>
            <a:custGeom>
              <a:avLst/>
              <a:gdLst>
                <a:gd name="T0" fmla="*/ 362 w 362"/>
                <a:gd name="T1" fmla="*/ 322 h 378"/>
                <a:gd name="T2" fmla="*/ 332 w 362"/>
                <a:gd name="T3" fmla="*/ 378 h 378"/>
                <a:gd name="T4" fmla="*/ 304 w 362"/>
                <a:gd name="T5" fmla="*/ 322 h 378"/>
                <a:gd name="T6" fmla="*/ 362 w 362"/>
                <a:gd name="T7" fmla="*/ 322 h 378"/>
                <a:gd name="T8" fmla="*/ 20 w 362"/>
                <a:gd name="T9" fmla="*/ 0 h 378"/>
                <a:gd name="T10" fmla="*/ 20 w 362"/>
                <a:gd name="T11" fmla="*/ 190 h 378"/>
                <a:gd name="T12" fmla="*/ 10 w 362"/>
                <a:gd name="T13" fmla="*/ 180 h 378"/>
                <a:gd name="T14" fmla="*/ 342 w 362"/>
                <a:gd name="T15" fmla="*/ 180 h 378"/>
                <a:gd name="T16" fmla="*/ 342 w 362"/>
                <a:gd name="T17" fmla="*/ 332 h 378"/>
                <a:gd name="T18" fmla="*/ 324 w 362"/>
                <a:gd name="T19" fmla="*/ 332 h 378"/>
                <a:gd name="T20" fmla="*/ 324 w 362"/>
                <a:gd name="T21" fmla="*/ 190 h 378"/>
                <a:gd name="T22" fmla="*/ 332 w 362"/>
                <a:gd name="T23" fmla="*/ 200 h 378"/>
                <a:gd name="T24" fmla="*/ 0 w 362"/>
                <a:gd name="T25" fmla="*/ 200 h 378"/>
                <a:gd name="T26" fmla="*/ 0 w 362"/>
                <a:gd name="T27" fmla="*/ 0 h 378"/>
                <a:gd name="T28" fmla="*/ 20 w 362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78">
                  <a:moveTo>
                    <a:pt x="362" y="322"/>
                  </a:moveTo>
                  <a:lnTo>
                    <a:pt x="332" y="378"/>
                  </a:lnTo>
                  <a:lnTo>
                    <a:pt x="304" y="322"/>
                  </a:lnTo>
                  <a:lnTo>
                    <a:pt x="362" y="322"/>
                  </a:lnTo>
                  <a:close/>
                  <a:moveTo>
                    <a:pt x="20" y="0"/>
                  </a:moveTo>
                  <a:lnTo>
                    <a:pt x="20" y="190"/>
                  </a:lnTo>
                  <a:lnTo>
                    <a:pt x="10" y="180"/>
                  </a:lnTo>
                  <a:lnTo>
                    <a:pt x="342" y="180"/>
                  </a:lnTo>
                  <a:lnTo>
                    <a:pt x="342" y="332"/>
                  </a:lnTo>
                  <a:lnTo>
                    <a:pt x="324" y="332"/>
                  </a:lnTo>
                  <a:lnTo>
                    <a:pt x="324" y="190"/>
                  </a:lnTo>
                  <a:lnTo>
                    <a:pt x="332" y="200"/>
                  </a:lnTo>
                  <a:lnTo>
                    <a:pt x="0" y="200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48"/>
            <p:cNvSpPr>
              <a:spLocks noEditPoints="1"/>
            </p:cNvSpPr>
            <p:nvPr/>
          </p:nvSpPr>
          <p:spPr bwMode="auto">
            <a:xfrm>
              <a:off x="5657176" y="2859607"/>
              <a:ext cx="704517" cy="723662"/>
            </a:xfrm>
            <a:custGeom>
              <a:avLst/>
              <a:gdLst>
                <a:gd name="T0" fmla="*/ 58 w 368"/>
                <a:gd name="T1" fmla="*/ 322 h 378"/>
                <a:gd name="T2" fmla="*/ 28 w 368"/>
                <a:gd name="T3" fmla="*/ 378 h 378"/>
                <a:gd name="T4" fmla="*/ 0 w 368"/>
                <a:gd name="T5" fmla="*/ 322 h 378"/>
                <a:gd name="T6" fmla="*/ 58 w 368"/>
                <a:gd name="T7" fmla="*/ 322 h 378"/>
                <a:gd name="T8" fmla="*/ 368 w 368"/>
                <a:gd name="T9" fmla="*/ 0 h 378"/>
                <a:gd name="T10" fmla="*/ 368 w 368"/>
                <a:gd name="T11" fmla="*/ 200 h 378"/>
                <a:gd name="T12" fmla="*/ 28 w 368"/>
                <a:gd name="T13" fmla="*/ 200 h 378"/>
                <a:gd name="T14" fmla="*/ 38 w 368"/>
                <a:gd name="T15" fmla="*/ 190 h 378"/>
                <a:gd name="T16" fmla="*/ 38 w 368"/>
                <a:gd name="T17" fmla="*/ 332 h 378"/>
                <a:gd name="T18" fmla="*/ 20 w 368"/>
                <a:gd name="T19" fmla="*/ 332 h 378"/>
                <a:gd name="T20" fmla="*/ 20 w 368"/>
                <a:gd name="T21" fmla="*/ 180 h 378"/>
                <a:gd name="T22" fmla="*/ 358 w 368"/>
                <a:gd name="T23" fmla="*/ 180 h 378"/>
                <a:gd name="T24" fmla="*/ 348 w 368"/>
                <a:gd name="T25" fmla="*/ 190 h 378"/>
                <a:gd name="T26" fmla="*/ 348 w 368"/>
                <a:gd name="T27" fmla="*/ 0 h 378"/>
                <a:gd name="T28" fmla="*/ 368 w 368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8" h="378">
                  <a:moveTo>
                    <a:pt x="58" y="322"/>
                  </a:moveTo>
                  <a:lnTo>
                    <a:pt x="28" y="378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368" y="0"/>
                  </a:moveTo>
                  <a:lnTo>
                    <a:pt x="368" y="200"/>
                  </a:lnTo>
                  <a:lnTo>
                    <a:pt x="28" y="200"/>
                  </a:lnTo>
                  <a:lnTo>
                    <a:pt x="38" y="190"/>
                  </a:lnTo>
                  <a:lnTo>
                    <a:pt x="38" y="332"/>
                  </a:lnTo>
                  <a:lnTo>
                    <a:pt x="20" y="332"/>
                  </a:lnTo>
                  <a:lnTo>
                    <a:pt x="20" y="180"/>
                  </a:lnTo>
                  <a:lnTo>
                    <a:pt x="358" y="180"/>
                  </a:lnTo>
                  <a:lnTo>
                    <a:pt x="348" y="190"/>
                  </a:lnTo>
                  <a:lnTo>
                    <a:pt x="348" y="0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49"/>
            <p:cNvSpPr>
              <a:spLocks noChangeArrowheads="1"/>
            </p:cNvSpPr>
            <p:nvPr/>
          </p:nvSpPr>
          <p:spPr bwMode="auto">
            <a:xfrm>
              <a:off x="5128788" y="3602413"/>
              <a:ext cx="693031" cy="834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50"/>
            <p:cNvSpPr>
              <a:spLocks noEditPoints="1"/>
            </p:cNvSpPr>
            <p:nvPr/>
          </p:nvSpPr>
          <p:spPr bwMode="auto">
            <a:xfrm>
              <a:off x="5105815" y="3583269"/>
              <a:ext cx="738977" cy="876818"/>
            </a:xfrm>
            <a:custGeom>
              <a:avLst/>
              <a:gdLst>
                <a:gd name="T0" fmla="*/ 386 w 386"/>
                <a:gd name="T1" fmla="*/ 458 h 458"/>
                <a:gd name="T2" fmla="*/ 0 w 386"/>
                <a:gd name="T3" fmla="*/ 458 h 458"/>
                <a:gd name="T4" fmla="*/ 0 w 386"/>
                <a:gd name="T5" fmla="*/ 0 h 458"/>
                <a:gd name="T6" fmla="*/ 386 w 386"/>
                <a:gd name="T7" fmla="*/ 0 h 458"/>
                <a:gd name="T8" fmla="*/ 386 w 386"/>
                <a:gd name="T9" fmla="*/ 458 h 458"/>
                <a:gd name="T10" fmla="*/ 24 w 386"/>
                <a:gd name="T11" fmla="*/ 434 h 458"/>
                <a:gd name="T12" fmla="*/ 362 w 386"/>
                <a:gd name="T13" fmla="*/ 434 h 458"/>
                <a:gd name="T14" fmla="*/ 362 w 386"/>
                <a:gd name="T15" fmla="*/ 22 h 458"/>
                <a:gd name="T16" fmla="*/ 24 w 386"/>
                <a:gd name="T17" fmla="*/ 22 h 458"/>
                <a:gd name="T18" fmla="*/ 24 w 386"/>
                <a:gd name="T19" fmla="*/ 434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6" h="458">
                  <a:moveTo>
                    <a:pt x="386" y="458"/>
                  </a:moveTo>
                  <a:lnTo>
                    <a:pt x="0" y="458"/>
                  </a:lnTo>
                  <a:lnTo>
                    <a:pt x="0" y="0"/>
                  </a:lnTo>
                  <a:lnTo>
                    <a:pt x="386" y="0"/>
                  </a:lnTo>
                  <a:lnTo>
                    <a:pt x="386" y="458"/>
                  </a:lnTo>
                  <a:close/>
                  <a:moveTo>
                    <a:pt x="24" y="434"/>
                  </a:moveTo>
                  <a:lnTo>
                    <a:pt x="362" y="434"/>
                  </a:lnTo>
                  <a:lnTo>
                    <a:pt x="362" y="22"/>
                  </a:lnTo>
                  <a:lnTo>
                    <a:pt x="24" y="22"/>
                  </a:lnTo>
                  <a:lnTo>
                    <a:pt x="24" y="4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51"/>
            <p:cNvSpPr>
              <a:spLocks noChangeArrowheads="1"/>
            </p:cNvSpPr>
            <p:nvPr/>
          </p:nvSpPr>
          <p:spPr bwMode="auto">
            <a:xfrm>
              <a:off x="5147933" y="4283957"/>
              <a:ext cx="670057" cy="13784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52"/>
            <p:cNvSpPr>
              <a:spLocks noEditPoints="1"/>
            </p:cNvSpPr>
            <p:nvPr/>
          </p:nvSpPr>
          <p:spPr bwMode="auto">
            <a:xfrm>
              <a:off x="5140275" y="4280128"/>
              <a:ext cx="685373" cy="149327"/>
            </a:xfrm>
            <a:custGeom>
              <a:avLst/>
              <a:gdLst>
                <a:gd name="T0" fmla="*/ 358 w 358"/>
                <a:gd name="T1" fmla="*/ 78 h 78"/>
                <a:gd name="T2" fmla="*/ 0 w 358"/>
                <a:gd name="T3" fmla="*/ 78 h 78"/>
                <a:gd name="T4" fmla="*/ 0 w 358"/>
                <a:gd name="T5" fmla="*/ 0 h 78"/>
                <a:gd name="T6" fmla="*/ 358 w 358"/>
                <a:gd name="T7" fmla="*/ 0 h 78"/>
                <a:gd name="T8" fmla="*/ 358 w 358"/>
                <a:gd name="T9" fmla="*/ 78 h 78"/>
                <a:gd name="T10" fmla="*/ 6 w 358"/>
                <a:gd name="T11" fmla="*/ 72 h 78"/>
                <a:gd name="T12" fmla="*/ 352 w 358"/>
                <a:gd name="T13" fmla="*/ 72 h 78"/>
                <a:gd name="T14" fmla="*/ 352 w 358"/>
                <a:gd name="T15" fmla="*/ 6 h 78"/>
                <a:gd name="T16" fmla="*/ 6 w 358"/>
                <a:gd name="T17" fmla="*/ 6 h 78"/>
                <a:gd name="T18" fmla="*/ 6 w 358"/>
                <a:gd name="T19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8" h="78">
                  <a:moveTo>
                    <a:pt x="358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358" y="0"/>
                  </a:lnTo>
                  <a:lnTo>
                    <a:pt x="358" y="78"/>
                  </a:lnTo>
                  <a:close/>
                  <a:moveTo>
                    <a:pt x="6" y="72"/>
                  </a:moveTo>
                  <a:lnTo>
                    <a:pt x="352" y="72"/>
                  </a:lnTo>
                  <a:lnTo>
                    <a:pt x="352" y="6"/>
                  </a:lnTo>
                  <a:lnTo>
                    <a:pt x="6" y="6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53"/>
            <p:cNvSpPr>
              <a:spLocks noChangeArrowheads="1"/>
            </p:cNvSpPr>
            <p:nvPr/>
          </p:nvSpPr>
          <p:spPr bwMode="auto">
            <a:xfrm>
              <a:off x="4918199" y="3537322"/>
              <a:ext cx="1114210" cy="2756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54"/>
            <p:cNvSpPr>
              <a:spLocks noEditPoints="1"/>
            </p:cNvSpPr>
            <p:nvPr/>
          </p:nvSpPr>
          <p:spPr bwMode="auto">
            <a:xfrm>
              <a:off x="4914370" y="3533493"/>
              <a:ext cx="1121867" cy="283339"/>
            </a:xfrm>
            <a:custGeom>
              <a:avLst/>
              <a:gdLst>
                <a:gd name="T0" fmla="*/ 586 w 586"/>
                <a:gd name="T1" fmla="*/ 148 h 148"/>
                <a:gd name="T2" fmla="*/ 0 w 586"/>
                <a:gd name="T3" fmla="*/ 148 h 148"/>
                <a:gd name="T4" fmla="*/ 0 w 586"/>
                <a:gd name="T5" fmla="*/ 0 h 148"/>
                <a:gd name="T6" fmla="*/ 586 w 586"/>
                <a:gd name="T7" fmla="*/ 0 h 148"/>
                <a:gd name="T8" fmla="*/ 586 w 586"/>
                <a:gd name="T9" fmla="*/ 148 h 148"/>
                <a:gd name="T10" fmla="*/ 6 w 586"/>
                <a:gd name="T11" fmla="*/ 144 h 148"/>
                <a:gd name="T12" fmla="*/ 580 w 586"/>
                <a:gd name="T13" fmla="*/ 144 h 148"/>
                <a:gd name="T14" fmla="*/ 580 w 586"/>
                <a:gd name="T15" fmla="*/ 6 h 148"/>
                <a:gd name="T16" fmla="*/ 6 w 586"/>
                <a:gd name="T17" fmla="*/ 6 h 148"/>
                <a:gd name="T18" fmla="*/ 6 w 586"/>
                <a:gd name="T19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6" h="148">
                  <a:moveTo>
                    <a:pt x="586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586" y="0"/>
                  </a:lnTo>
                  <a:lnTo>
                    <a:pt x="586" y="148"/>
                  </a:lnTo>
                  <a:close/>
                  <a:moveTo>
                    <a:pt x="6" y="144"/>
                  </a:moveTo>
                  <a:lnTo>
                    <a:pt x="580" y="144"/>
                  </a:lnTo>
                  <a:lnTo>
                    <a:pt x="580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55"/>
            <p:cNvSpPr>
              <a:spLocks/>
            </p:cNvSpPr>
            <p:nvPr/>
          </p:nvSpPr>
          <p:spPr bwMode="auto">
            <a:xfrm>
              <a:off x="5465731" y="4203550"/>
              <a:ext cx="126354" cy="53605"/>
            </a:xfrm>
            <a:custGeom>
              <a:avLst/>
              <a:gdLst>
                <a:gd name="T0" fmla="*/ 32 w 66"/>
                <a:gd name="T1" fmla="*/ 0 h 28"/>
                <a:gd name="T2" fmla="*/ 32 w 66"/>
                <a:gd name="T3" fmla="*/ 0 h 28"/>
                <a:gd name="T4" fmla="*/ 46 w 66"/>
                <a:gd name="T5" fmla="*/ 2 h 28"/>
                <a:gd name="T6" fmla="*/ 56 w 66"/>
                <a:gd name="T7" fmla="*/ 4 h 28"/>
                <a:gd name="T8" fmla="*/ 62 w 66"/>
                <a:gd name="T9" fmla="*/ 8 h 28"/>
                <a:gd name="T10" fmla="*/ 64 w 66"/>
                <a:gd name="T11" fmla="*/ 12 h 28"/>
                <a:gd name="T12" fmla="*/ 66 w 66"/>
                <a:gd name="T13" fmla="*/ 14 h 28"/>
                <a:gd name="T14" fmla="*/ 66 w 66"/>
                <a:gd name="T15" fmla="*/ 14 h 28"/>
                <a:gd name="T16" fmla="*/ 62 w 66"/>
                <a:gd name="T17" fmla="*/ 20 h 28"/>
                <a:gd name="T18" fmla="*/ 56 w 66"/>
                <a:gd name="T19" fmla="*/ 24 h 28"/>
                <a:gd name="T20" fmla="*/ 46 w 66"/>
                <a:gd name="T21" fmla="*/ 26 h 28"/>
                <a:gd name="T22" fmla="*/ 32 w 66"/>
                <a:gd name="T23" fmla="*/ 28 h 28"/>
                <a:gd name="T24" fmla="*/ 32 w 66"/>
                <a:gd name="T25" fmla="*/ 28 h 28"/>
                <a:gd name="T26" fmla="*/ 20 w 66"/>
                <a:gd name="T27" fmla="*/ 26 h 28"/>
                <a:gd name="T28" fmla="*/ 10 w 66"/>
                <a:gd name="T29" fmla="*/ 24 h 28"/>
                <a:gd name="T30" fmla="*/ 2 w 66"/>
                <a:gd name="T31" fmla="*/ 20 h 28"/>
                <a:gd name="T32" fmla="*/ 0 w 66"/>
                <a:gd name="T33" fmla="*/ 14 h 28"/>
                <a:gd name="T34" fmla="*/ 0 w 66"/>
                <a:gd name="T35" fmla="*/ 14 h 28"/>
                <a:gd name="T36" fmla="*/ 0 w 66"/>
                <a:gd name="T37" fmla="*/ 12 h 28"/>
                <a:gd name="T38" fmla="*/ 2 w 66"/>
                <a:gd name="T39" fmla="*/ 8 h 28"/>
                <a:gd name="T40" fmla="*/ 10 w 66"/>
                <a:gd name="T41" fmla="*/ 4 h 28"/>
                <a:gd name="T42" fmla="*/ 20 w 66"/>
                <a:gd name="T43" fmla="*/ 2 h 28"/>
                <a:gd name="T44" fmla="*/ 32 w 66"/>
                <a:gd name="T45" fmla="*/ 0 h 28"/>
                <a:gd name="T46" fmla="*/ 32 w 66"/>
                <a:gd name="T4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28">
                  <a:moveTo>
                    <a:pt x="32" y="0"/>
                  </a:moveTo>
                  <a:lnTo>
                    <a:pt x="32" y="0"/>
                  </a:lnTo>
                  <a:lnTo>
                    <a:pt x="46" y="2"/>
                  </a:lnTo>
                  <a:lnTo>
                    <a:pt x="56" y="4"/>
                  </a:lnTo>
                  <a:lnTo>
                    <a:pt x="62" y="8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2" y="20"/>
                  </a:lnTo>
                  <a:lnTo>
                    <a:pt x="56" y="24"/>
                  </a:lnTo>
                  <a:lnTo>
                    <a:pt x="46" y="26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20" y="26"/>
                  </a:lnTo>
                  <a:lnTo>
                    <a:pt x="10" y="24"/>
                  </a:lnTo>
                  <a:lnTo>
                    <a:pt x="2" y="2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56"/>
            <p:cNvSpPr>
              <a:spLocks noEditPoints="1"/>
            </p:cNvSpPr>
            <p:nvPr/>
          </p:nvSpPr>
          <p:spPr bwMode="auto">
            <a:xfrm>
              <a:off x="5458073" y="4195892"/>
              <a:ext cx="141669" cy="68920"/>
            </a:xfrm>
            <a:custGeom>
              <a:avLst/>
              <a:gdLst>
                <a:gd name="T0" fmla="*/ 36 w 74"/>
                <a:gd name="T1" fmla="*/ 36 h 36"/>
                <a:gd name="T2" fmla="*/ 36 w 74"/>
                <a:gd name="T3" fmla="*/ 36 h 36"/>
                <a:gd name="T4" fmla="*/ 24 w 74"/>
                <a:gd name="T5" fmla="*/ 34 h 36"/>
                <a:gd name="T6" fmla="*/ 12 w 74"/>
                <a:gd name="T7" fmla="*/ 32 h 36"/>
                <a:gd name="T8" fmla="*/ 4 w 74"/>
                <a:gd name="T9" fmla="*/ 26 h 36"/>
                <a:gd name="T10" fmla="*/ 2 w 74"/>
                <a:gd name="T11" fmla="*/ 22 h 36"/>
                <a:gd name="T12" fmla="*/ 0 w 74"/>
                <a:gd name="T13" fmla="*/ 18 h 36"/>
                <a:gd name="T14" fmla="*/ 0 w 74"/>
                <a:gd name="T15" fmla="*/ 18 h 36"/>
                <a:gd name="T16" fmla="*/ 0 w 74"/>
                <a:gd name="T17" fmla="*/ 14 h 36"/>
                <a:gd name="T18" fmla="*/ 4 w 74"/>
                <a:gd name="T19" fmla="*/ 12 h 36"/>
                <a:gd name="T20" fmla="*/ 10 w 74"/>
                <a:gd name="T21" fmla="*/ 6 h 36"/>
                <a:gd name="T22" fmla="*/ 22 w 74"/>
                <a:gd name="T23" fmla="*/ 2 h 36"/>
                <a:gd name="T24" fmla="*/ 36 w 74"/>
                <a:gd name="T25" fmla="*/ 0 h 36"/>
                <a:gd name="T26" fmla="*/ 36 w 74"/>
                <a:gd name="T27" fmla="*/ 0 h 36"/>
                <a:gd name="T28" fmla="*/ 52 w 74"/>
                <a:gd name="T29" fmla="*/ 2 h 36"/>
                <a:gd name="T30" fmla="*/ 62 w 74"/>
                <a:gd name="T31" fmla="*/ 6 h 36"/>
                <a:gd name="T32" fmla="*/ 70 w 74"/>
                <a:gd name="T33" fmla="*/ 12 h 36"/>
                <a:gd name="T34" fmla="*/ 72 w 74"/>
                <a:gd name="T35" fmla="*/ 14 h 36"/>
                <a:gd name="T36" fmla="*/ 74 w 74"/>
                <a:gd name="T37" fmla="*/ 18 h 36"/>
                <a:gd name="T38" fmla="*/ 74 w 74"/>
                <a:gd name="T39" fmla="*/ 18 h 36"/>
                <a:gd name="T40" fmla="*/ 72 w 74"/>
                <a:gd name="T41" fmla="*/ 22 h 36"/>
                <a:gd name="T42" fmla="*/ 70 w 74"/>
                <a:gd name="T43" fmla="*/ 26 h 36"/>
                <a:gd name="T44" fmla="*/ 62 w 74"/>
                <a:gd name="T45" fmla="*/ 32 h 36"/>
                <a:gd name="T46" fmla="*/ 50 w 74"/>
                <a:gd name="T47" fmla="*/ 34 h 36"/>
                <a:gd name="T48" fmla="*/ 36 w 74"/>
                <a:gd name="T49" fmla="*/ 36 h 36"/>
                <a:gd name="T50" fmla="*/ 36 w 74"/>
                <a:gd name="T51" fmla="*/ 36 h 36"/>
                <a:gd name="T52" fmla="*/ 36 w 74"/>
                <a:gd name="T53" fmla="*/ 8 h 36"/>
                <a:gd name="T54" fmla="*/ 36 w 74"/>
                <a:gd name="T55" fmla="*/ 8 h 36"/>
                <a:gd name="T56" fmla="*/ 24 w 74"/>
                <a:gd name="T57" fmla="*/ 8 h 36"/>
                <a:gd name="T58" fmla="*/ 16 w 74"/>
                <a:gd name="T59" fmla="*/ 12 h 36"/>
                <a:gd name="T60" fmla="*/ 10 w 74"/>
                <a:gd name="T61" fmla="*/ 16 h 36"/>
                <a:gd name="T62" fmla="*/ 8 w 74"/>
                <a:gd name="T63" fmla="*/ 18 h 36"/>
                <a:gd name="T64" fmla="*/ 8 w 74"/>
                <a:gd name="T65" fmla="*/ 18 h 36"/>
                <a:gd name="T66" fmla="*/ 10 w 74"/>
                <a:gd name="T67" fmla="*/ 22 h 36"/>
                <a:gd name="T68" fmla="*/ 16 w 74"/>
                <a:gd name="T69" fmla="*/ 24 h 36"/>
                <a:gd name="T70" fmla="*/ 24 w 74"/>
                <a:gd name="T71" fmla="*/ 26 h 36"/>
                <a:gd name="T72" fmla="*/ 36 w 74"/>
                <a:gd name="T73" fmla="*/ 28 h 36"/>
                <a:gd name="T74" fmla="*/ 36 w 74"/>
                <a:gd name="T75" fmla="*/ 28 h 36"/>
                <a:gd name="T76" fmla="*/ 48 w 74"/>
                <a:gd name="T77" fmla="*/ 26 h 36"/>
                <a:gd name="T78" fmla="*/ 58 w 74"/>
                <a:gd name="T79" fmla="*/ 24 h 36"/>
                <a:gd name="T80" fmla="*/ 64 w 74"/>
                <a:gd name="T81" fmla="*/ 22 h 36"/>
                <a:gd name="T82" fmla="*/ 66 w 74"/>
                <a:gd name="T83" fmla="*/ 18 h 36"/>
                <a:gd name="T84" fmla="*/ 66 w 74"/>
                <a:gd name="T85" fmla="*/ 18 h 36"/>
                <a:gd name="T86" fmla="*/ 64 w 74"/>
                <a:gd name="T87" fmla="*/ 16 h 36"/>
                <a:gd name="T88" fmla="*/ 58 w 74"/>
                <a:gd name="T89" fmla="*/ 12 h 36"/>
                <a:gd name="T90" fmla="*/ 48 w 74"/>
                <a:gd name="T91" fmla="*/ 8 h 36"/>
                <a:gd name="T92" fmla="*/ 36 w 74"/>
                <a:gd name="T93" fmla="*/ 8 h 36"/>
                <a:gd name="T94" fmla="*/ 36 w 74"/>
                <a:gd name="T9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36">
                  <a:moveTo>
                    <a:pt x="36" y="36"/>
                  </a:moveTo>
                  <a:lnTo>
                    <a:pt x="36" y="36"/>
                  </a:lnTo>
                  <a:lnTo>
                    <a:pt x="24" y="34"/>
                  </a:lnTo>
                  <a:lnTo>
                    <a:pt x="12" y="32"/>
                  </a:lnTo>
                  <a:lnTo>
                    <a:pt x="4" y="26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4" y="12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52" y="2"/>
                  </a:lnTo>
                  <a:lnTo>
                    <a:pt x="62" y="6"/>
                  </a:lnTo>
                  <a:lnTo>
                    <a:pt x="70" y="12"/>
                  </a:lnTo>
                  <a:lnTo>
                    <a:pt x="72" y="14"/>
                  </a:lnTo>
                  <a:lnTo>
                    <a:pt x="74" y="18"/>
                  </a:lnTo>
                  <a:lnTo>
                    <a:pt x="74" y="18"/>
                  </a:lnTo>
                  <a:lnTo>
                    <a:pt x="72" y="22"/>
                  </a:lnTo>
                  <a:lnTo>
                    <a:pt x="70" y="26"/>
                  </a:lnTo>
                  <a:lnTo>
                    <a:pt x="62" y="32"/>
                  </a:lnTo>
                  <a:lnTo>
                    <a:pt x="50" y="34"/>
                  </a:lnTo>
                  <a:lnTo>
                    <a:pt x="36" y="36"/>
                  </a:lnTo>
                  <a:lnTo>
                    <a:pt x="36" y="36"/>
                  </a:lnTo>
                  <a:close/>
                  <a:moveTo>
                    <a:pt x="36" y="8"/>
                  </a:moveTo>
                  <a:lnTo>
                    <a:pt x="36" y="8"/>
                  </a:lnTo>
                  <a:lnTo>
                    <a:pt x="24" y="8"/>
                  </a:lnTo>
                  <a:lnTo>
                    <a:pt x="16" y="12"/>
                  </a:lnTo>
                  <a:lnTo>
                    <a:pt x="10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2"/>
                  </a:lnTo>
                  <a:lnTo>
                    <a:pt x="16" y="24"/>
                  </a:lnTo>
                  <a:lnTo>
                    <a:pt x="24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48" y="26"/>
                  </a:lnTo>
                  <a:lnTo>
                    <a:pt x="58" y="24"/>
                  </a:lnTo>
                  <a:lnTo>
                    <a:pt x="64" y="22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4" y="16"/>
                  </a:lnTo>
                  <a:lnTo>
                    <a:pt x="58" y="12"/>
                  </a:lnTo>
                  <a:lnTo>
                    <a:pt x="48" y="8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57"/>
            <p:cNvSpPr>
              <a:spLocks/>
            </p:cNvSpPr>
            <p:nvPr/>
          </p:nvSpPr>
          <p:spPr bwMode="auto">
            <a:xfrm>
              <a:off x="5339377" y="4203550"/>
              <a:ext cx="126354" cy="53605"/>
            </a:xfrm>
            <a:custGeom>
              <a:avLst/>
              <a:gdLst>
                <a:gd name="T0" fmla="*/ 32 w 66"/>
                <a:gd name="T1" fmla="*/ 0 h 28"/>
                <a:gd name="T2" fmla="*/ 32 w 66"/>
                <a:gd name="T3" fmla="*/ 0 h 28"/>
                <a:gd name="T4" fmla="*/ 46 w 66"/>
                <a:gd name="T5" fmla="*/ 2 h 28"/>
                <a:gd name="T6" fmla="*/ 56 w 66"/>
                <a:gd name="T7" fmla="*/ 4 h 28"/>
                <a:gd name="T8" fmla="*/ 64 w 66"/>
                <a:gd name="T9" fmla="*/ 8 h 28"/>
                <a:gd name="T10" fmla="*/ 66 w 66"/>
                <a:gd name="T11" fmla="*/ 12 h 28"/>
                <a:gd name="T12" fmla="*/ 66 w 66"/>
                <a:gd name="T13" fmla="*/ 14 h 28"/>
                <a:gd name="T14" fmla="*/ 66 w 66"/>
                <a:gd name="T15" fmla="*/ 14 h 28"/>
                <a:gd name="T16" fmla="*/ 64 w 66"/>
                <a:gd name="T17" fmla="*/ 20 h 28"/>
                <a:gd name="T18" fmla="*/ 56 w 66"/>
                <a:gd name="T19" fmla="*/ 24 h 28"/>
                <a:gd name="T20" fmla="*/ 46 w 66"/>
                <a:gd name="T21" fmla="*/ 26 h 28"/>
                <a:gd name="T22" fmla="*/ 32 w 66"/>
                <a:gd name="T23" fmla="*/ 28 h 28"/>
                <a:gd name="T24" fmla="*/ 32 w 66"/>
                <a:gd name="T25" fmla="*/ 28 h 28"/>
                <a:gd name="T26" fmla="*/ 20 w 66"/>
                <a:gd name="T27" fmla="*/ 26 h 28"/>
                <a:gd name="T28" fmla="*/ 8 w 66"/>
                <a:gd name="T29" fmla="*/ 24 h 28"/>
                <a:gd name="T30" fmla="*/ 2 w 66"/>
                <a:gd name="T31" fmla="*/ 20 h 28"/>
                <a:gd name="T32" fmla="*/ 0 w 66"/>
                <a:gd name="T33" fmla="*/ 14 h 28"/>
                <a:gd name="T34" fmla="*/ 0 w 66"/>
                <a:gd name="T35" fmla="*/ 14 h 28"/>
                <a:gd name="T36" fmla="*/ 0 w 66"/>
                <a:gd name="T37" fmla="*/ 12 h 28"/>
                <a:gd name="T38" fmla="*/ 2 w 66"/>
                <a:gd name="T39" fmla="*/ 8 h 28"/>
                <a:gd name="T40" fmla="*/ 8 w 66"/>
                <a:gd name="T41" fmla="*/ 4 h 28"/>
                <a:gd name="T42" fmla="*/ 20 w 66"/>
                <a:gd name="T43" fmla="*/ 2 h 28"/>
                <a:gd name="T44" fmla="*/ 32 w 66"/>
                <a:gd name="T45" fmla="*/ 0 h 28"/>
                <a:gd name="T46" fmla="*/ 32 w 66"/>
                <a:gd name="T4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28">
                  <a:moveTo>
                    <a:pt x="32" y="0"/>
                  </a:moveTo>
                  <a:lnTo>
                    <a:pt x="32" y="0"/>
                  </a:lnTo>
                  <a:lnTo>
                    <a:pt x="46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4" y="20"/>
                  </a:lnTo>
                  <a:lnTo>
                    <a:pt x="56" y="24"/>
                  </a:lnTo>
                  <a:lnTo>
                    <a:pt x="46" y="26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20" y="26"/>
                  </a:lnTo>
                  <a:lnTo>
                    <a:pt x="8" y="24"/>
                  </a:lnTo>
                  <a:lnTo>
                    <a:pt x="2" y="20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2" y="8"/>
                  </a:lnTo>
                  <a:lnTo>
                    <a:pt x="8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58"/>
            <p:cNvSpPr>
              <a:spLocks noEditPoints="1"/>
            </p:cNvSpPr>
            <p:nvPr/>
          </p:nvSpPr>
          <p:spPr bwMode="auto">
            <a:xfrm>
              <a:off x="5331720" y="4195892"/>
              <a:ext cx="141669" cy="68920"/>
            </a:xfrm>
            <a:custGeom>
              <a:avLst/>
              <a:gdLst>
                <a:gd name="T0" fmla="*/ 36 w 74"/>
                <a:gd name="T1" fmla="*/ 36 h 36"/>
                <a:gd name="T2" fmla="*/ 36 w 74"/>
                <a:gd name="T3" fmla="*/ 36 h 36"/>
                <a:gd name="T4" fmla="*/ 22 w 74"/>
                <a:gd name="T5" fmla="*/ 34 h 36"/>
                <a:gd name="T6" fmla="*/ 10 w 74"/>
                <a:gd name="T7" fmla="*/ 32 h 36"/>
                <a:gd name="T8" fmla="*/ 2 w 74"/>
                <a:gd name="T9" fmla="*/ 26 h 36"/>
                <a:gd name="T10" fmla="*/ 0 w 74"/>
                <a:gd name="T11" fmla="*/ 22 h 36"/>
                <a:gd name="T12" fmla="*/ 0 w 74"/>
                <a:gd name="T13" fmla="*/ 18 h 36"/>
                <a:gd name="T14" fmla="*/ 0 w 74"/>
                <a:gd name="T15" fmla="*/ 18 h 36"/>
                <a:gd name="T16" fmla="*/ 0 w 74"/>
                <a:gd name="T17" fmla="*/ 14 h 36"/>
                <a:gd name="T18" fmla="*/ 2 w 74"/>
                <a:gd name="T19" fmla="*/ 12 h 36"/>
                <a:gd name="T20" fmla="*/ 10 w 74"/>
                <a:gd name="T21" fmla="*/ 6 h 36"/>
                <a:gd name="T22" fmla="*/ 22 w 74"/>
                <a:gd name="T23" fmla="*/ 2 h 36"/>
                <a:gd name="T24" fmla="*/ 36 w 74"/>
                <a:gd name="T25" fmla="*/ 0 h 36"/>
                <a:gd name="T26" fmla="*/ 36 w 74"/>
                <a:gd name="T27" fmla="*/ 0 h 36"/>
                <a:gd name="T28" fmla="*/ 52 w 74"/>
                <a:gd name="T29" fmla="*/ 2 h 36"/>
                <a:gd name="T30" fmla="*/ 64 w 74"/>
                <a:gd name="T31" fmla="*/ 6 h 36"/>
                <a:gd name="T32" fmla="*/ 72 w 74"/>
                <a:gd name="T33" fmla="*/ 12 h 36"/>
                <a:gd name="T34" fmla="*/ 74 w 74"/>
                <a:gd name="T35" fmla="*/ 14 h 36"/>
                <a:gd name="T36" fmla="*/ 74 w 74"/>
                <a:gd name="T37" fmla="*/ 18 h 36"/>
                <a:gd name="T38" fmla="*/ 74 w 74"/>
                <a:gd name="T39" fmla="*/ 18 h 36"/>
                <a:gd name="T40" fmla="*/ 74 w 74"/>
                <a:gd name="T41" fmla="*/ 22 h 36"/>
                <a:gd name="T42" fmla="*/ 70 w 74"/>
                <a:gd name="T43" fmla="*/ 26 h 36"/>
                <a:gd name="T44" fmla="*/ 62 w 74"/>
                <a:gd name="T45" fmla="*/ 32 h 36"/>
                <a:gd name="T46" fmla="*/ 50 w 74"/>
                <a:gd name="T47" fmla="*/ 34 h 36"/>
                <a:gd name="T48" fmla="*/ 36 w 74"/>
                <a:gd name="T49" fmla="*/ 36 h 36"/>
                <a:gd name="T50" fmla="*/ 36 w 74"/>
                <a:gd name="T51" fmla="*/ 36 h 36"/>
                <a:gd name="T52" fmla="*/ 36 w 74"/>
                <a:gd name="T53" fmla="*/ 8 h 36"/>
                <a:gd name="T54" fmla="*/ 36 w 74"/>
                <a:gd name="T55" fmla="*/ 8 h 36"/>
                <a:gd name="T56" fmla="*/ 24 w 74"/>
                <a:gd name="T57" fmla="*/ 8 h 36"/>
                <a:gd name="T58" fmla="*/ 14 w 74"/>
                <a:gd name="T59" fmla="*/ 12 h 36"/>
                <a:gd name="T60" fmla="*/ 10 w 74"/>
                <a:gd name="T61" fmla="*/ 16 h 36"/>
                <a:gd name="T62" fmla="*/ 8 w 74"/>
                <a:gd name="T63" fmla="*/ 18 h 36"/>
                <a:gd name="T64" fmla="*/ 8 w 74"/>
                <a:gd name="T65" fmla="*/ 18 h 36"/>
                <a:gd name="T66" fmla="*/ 10 w 74"/>
                <a:gd name="T67" fmla="*/ 22 h 36"/>
                <a:gd name="T68" fmla="*/ 14 w 74"/>
                <a:gd name="T69" fmla="*/ 24 h 36"/>
                <a:gd name="T70" fmla="*/ 24 w 74"/>
                <a:gd name="T71" fmla="*/ 26 h 36"/>
                <a:gd name="T72" fmla="*/ 36 w 74"/>
                <a:gd name="T73" fmla="*/ 28 h 36"/>
                <a:gd name="T74" fmla="*/ 36 w 74"/>
                <a:gd name="T75" fmla="*/ 28 h 36"/>
                <a:gd name="T76" fmla="*/ 48 w 74"/>
                <a:gd name="T77" fmla="*/ 26 h 36"/>
                <a:gd name="T78" fmla="*/ 58 w 74"/>
                <a:gd name="T79" fmla="*/ 24 h 36"/>
                <a:gd name="T80" fmla="*/ 64 w 74"/>
                <a:gd name="T81" fmla="*/ 22 h 36"/>
                <a:gd name="T82" fmla="*/ 66 w 74"/>
                <a:gd name="T83" fmla="*/ 18 h 36"/>
                <a:gd name="T84" fmla="*/ 66 w 74"/>
                <a:gd name="T85" fmla="*/ 18 h 36"/>
                <a:gd name="T86" fmla="*/ 64 w 74"/>
                <a:gd name="T87" fmla="*/ 16 h 36"/>
                <a:gd name="T88" fmla="*/ 58 w 74"/>
                <a:gd name="T89" fmla="*/ 12 h 36"/>
                <a:gd name="T90" fmla="*/ 48 w 74"/>
                <a:gd name="T91" fmla="*/ 8 h 36"/>
                <a:gd name="T92" fmla="*/ 36 w 74"/>
                <a:gd name="T93" fmla="*/ 8 h 36"/>
                <a:gd name="T94" fmla="*/ 36 w 74"/>
                <a:gd name="T95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36">
                  <a:moveTo>
                    <a:pt x="36" y="36"/>
                  </a:moveTo>
                  <a:lnTo>
                    <a:pt x="36" y="36"/>
                  </a:lnTo>
                  <a:lnTo>
                    <a:pt x="22" y="34"/>
                  </a:lnTo>
                  <a:lnTo>
                    <a:pt x="10" y="32"/>
                  </a:lnTo>
                  <a:lnTo>
                    <a:pt x="2" y="26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2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52" y="2"/>
                  </a:lnTo>
                  <a:lnTo>
                    <a:pt x="64" y="6"/>
                  </a:lnTo>
                  <a:lnTo>
                    <a:pt x="72" y="12"/>
                  </a:lnTo>
                  <a:lnTo>
                    <a:pt x="74" y="14"/>
                  </a:lnTo>
                  <a:lnTo>
                    <a:pt x="74" y="18"/>
                  </a:lnTo>
                  <a:lnTo>
                    <a:pt x="74" y="18"/>
                  </a:lnTo>
                  <a:lnTo>
                    <a:pt x="74" y="22"/>
                  </a:lnTo>
                  <a:lnTo>
                    <a:pt x="70" y="26"/>
                  </a:lnTo>
                  <a:lnTo>
                    <a:pt x="62" y="32"/>
                  </a:lnTo>
                  <a:lnTo>
                    <a:pt x="50" y="34"/>
                  </a:lnTo>
                  <a:lnTo>
                    <a:pt x="36" y="36"/>
                  </a:lnTo>
                  <a:lnTo>
                    <a:pt x="36" y="36"/>
                  </a:lnTo>
                  <a:close/>
                  <a:moveTo>
                    <a:pt x="36" y="8"/>
                  </a:moveTo>
                  <a:lnTo>
                    <a:pt x="36" y="8"/>
                  </a:lnTo>
                  <a:lnTo>
                    <a:pt x="24" y="8"/>
                  </a:lnTo>
                  <a:lnTo>
                    <a:pt x="14" y="12"/>
                  </a:lnTo>
                  <a:lnTo>
                    <a:pt x="10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2"/>
                  </a:lnTo>
                  <a:lnTo>
                    <a:pt x="14" y="24"/>
                  </a:lnTo>
                  <a:lnTo>
                    <a:pt x="24" y="26"/>
                  </a:lnTo>
                  <a:lnTo>
                    <a:pt x="36" y="28"/>
                  </a:lnTo>
                  <a:lnTo>
                    <a:pt x="36" y="28"/>
                  </a:lnTo>
                  <a:lnTo>
                    <a:pt x="48" y="26"/>
                  </a:lnTo>
                  <a:lnTo>
                    <a:pt x="58" y="24"/>
                  </a:lnTo>
                  <a:lnTo>
                    <a:pt x="64" y="22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4" y="16"/>
                  </a:lnTo>
                  <a:lnTo>
                    <a:pt x="58" y="12"/>
                  </a:lnTo>
                  <a:lnTo>
                    <a:pt x="48" y="8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59"/>
            <p:cNvSpPr>
              <a:spLocks noChangeArrowheads="1"/>
            </p:cNvSpPr>
            <p:nvPr/>
          </p:nvSpPr>
          <p:spPr bwMode="auto">
            <a:xfrm>
              <a:off x="5442758" y="3579440"/>
              <a:ext cx="45947" cy="65091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60"/>
            <p:cNvSpPr>
              <a:spLocks noChangeArrowheads="1"/>
            </p:cNvSpPr>
            <p:nvPr/>
          </p:nvSpPr>
          <p:spPr bwMode="auto">
            <a:xfrm>
              <a:off x="5105815" y="3881923"/>
              <a:ext cx="45947" cy="55519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61"/>
            <p:cNvSpPr>
              <a:spLocks noChangeArrowheads="1"/>
            </p:cNvSpPr>
            <p:nvPr/>
          </p:nvSpPr>
          <p:spPr bwMode="auto">
            <a:xfrm>
              <a:off x="5798845" y="3881923"/>
              <a:ext cx="45947" cy="55519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62"/>
            <p:cNvSpPr>
              <a:spLocks noEditPoints="1"/>
            </p:cNvSpPr>
            <p:nvPr/>
          </p:nvSpPr>
          <p:spPr bwMode="auto">
            <a:xfrm>
              <a:off x="5657176" y="2859607"/>
              <a:ext cx="111038" cy="723662"/>
            </a:xfrm>
            <a:custGeom>
              <a:avLst/>
              <a:gdLst>
                <a:gd name="T0" fmla="*/ 58 w 58"/>
                <a:gd name="T1" fmla="*/ 322 h 378"/>
                <a:gd name="T2" fmla="*/ 28 w 58"/>
                <a:gd name="T3" fmla="*/ 378 h 378"/>
                <a:gd name="T4" fmla="*/ 0 w 58"/>
                <a:gd name="T5" fmla="*/ 322 h 378"/>
                <a:gd name="T6" fmla="*/ 58 w 58"/>
                <a:gd name="T7" fmla="*/ 322 h 378"/>
                <a:gd name="T8" fmla="*/ 42 w 58"/>
                <a:gd name="T9" fmla="*/ 0 h 378"/>
                <a:gd name="T10" fmla="*/ 42 w 58"/>
                <a:gd name="T11" fmla="*/ 200 h 378"/>
                <a:gd name="T12" fmla="*/ 28 w 58"/>
                <a:gd name="T13" fmla="*/ 200 h 378"/>
                <a:gd name="T14" fmla="*/ 38 w 58"/>
                <a:gd name="T15" fmla="*/ 190 h 378"/>
                <a:gd name="T16" fmla="*/ 38 w 58"/>
                <a:gd name="T17" fmla="*/ 332 h 378"/>
                <a:gd name="T18" fmla="*/ 20 w 58"/>
                <a:gd name="T19" fmla="*/ 332 h 378"/>
                <a:gd name="T20" fmla="*/ 20 w 58"/>
                <a:gd name="T21" fmla="*/ 180 h 378"/>
                <a:gd name="T22" fmla="*/ 32 w 58"/>
                <a:gd name="T23" fmla="*/ 180 h 378"/>
                <a:gd name="T24" fmla="*/ 22 w 58"/>
                <a:gd name="T25" fmla="*/ 190 h 378"/>
                <a:gd name="T26" fmla="*/ 22 w 58"/>
                <a:gd name="T27" fmla="*/ 0 h 378"/>
                <a:gd name="T28" fmla="*/ 42 w 58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378">
                  <a:moveTo>
                    <a:pt x="58" y="322"/>
                  </a:moveTo>
                  <a:lnTo>
                    <a:pt x="28" y="378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42" y="0"/>
                  </a:moveTo>
                  <a:lnTo>
                    <a:pt x="42" y="200"/>
                  </a:lnTo>
                  <a:lnTo>
                    <a:pt x="28" y="200"/>
                  </a:lnTo>
                  <a:lnTo>
                    <a:pt x="38" y="190"/>
                  </a:lnTo>
                  <a:lnTo>
                    <a:pt x="38" y="332"/>
                  </a:lnTo>
                  <a:lnTo>
                    <a:pt x="20" y="332"/>
                  </a:lnTo>
                  <a:lnTo>
                    <a:pt x="20" y="180"/>
                  </a:lnTo>
                  <a:lnTo>
                    <a:pt x="32" y="180"/>
                  </a:lnTo>
                  <a:lnTo>
                    <a:pt x="22" y="190"/>
                  </a:lnTo>
                  <a:lnTo>
                    <a:pt x="2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63"/>
            <p:cNvSpPr>
              <a:spLocks noEditPoints="1"/>
            </p:cNvSpPr>
            <p:nvPr/>
          </p:nvSpPr>
          <p:spPr bwMode="auto">
            <a:xfrm>
              <a:off x="5821819" y="3395653"/>
              <a:ext cx="352259" cy="490099"/>
            </a:xfrm>
            <a:custGeom>
              <a:avLst/>
              <a:gdLst>
                <a:gd name="T0" fmla="*/ 6 w 184"/>
                <a:gd name="T1" fmla="*/ 44 h 256"/>
                <a:gd name="T2" fmla="*/ 0 w 184"/>
                <a:gd name="T3" fmla="*/ 0 h 256"/>
                <a:gd name="T4" fmla="*/ 40 w 184"/>
                <a:gd name="T5" fmla="*/ 20 h 256"/>
                <a:gd name="T6" fmla="*/ 6 w 184"/>
                <a:gd name="T7" fmla="*/ 44 h 256"/>
                <a:gd name="T8" fmla="*/ 180 w 184"/>
                <a:gd name="T9" fmla="*/ 256 h 256"/>
                <a:gd name="T10" fmla="*/ 16 w 184"/>
                <a:gd name="T11" fmla="*/ 28 h 256"/>
                <a:gd name="T12" fmla="*/ 18 w 184"/>
                <a:gd name="T13" fmla="*/ 26 h 256"/>
                <a:gd name="T14" fmla="*/ 22 w 184"/>
                <a:gd name="T15" fmla="*/ 26 h 256"/>
                <a:gd name="T16" fmla="*/ 184 w 184"/>
                <a:gd name="T17" fmla="*/ 252 h 256"/>
                <a:gd name="T18" fmla="*/ 182 w 184"/>
                <a:gd name="T19" fmla="*/ 256 h 256"/>
                <a:gd name="T20" fmla="*/ 180 w 184"/>
                <a:gd name="T21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256">
                  <a:moveTo>
                    <a:pt x="6" y="44"/>
                  </a:moveTo>
                  <a:lnTo>
                    <a:pt x="0" y="0"/>
                  </a:lnTo>
                  <a:lnTo>
                    <a:pt x="40" y="20"/>
                  </a:lnTo>
                  <a:lnTo>
                    <a:pt x="6" y="44"/>
                  </a:lnTo>
                  <a:close/>
                  <a:moveTo>
                    <a:pt x="180" y="256"/>
                  </a:moveTo>
                  <a:lnTo>
                    <a:pt x="16" y="28"/>
                  </a:lnTo>
                  <a:lnTo>
                    <a:pt x="18" y="26"/>
                  </a:lnTo>
                  <a:lnTo>
                    <a:pt x="22" y="26"/>
                  </a:lnTo>
                  <a:lnTo>
                    <a:pt x="184" y="252"/>
                  </a:lnTo>
                  <a:lnTo>
                    <a:pt x="182" y="256"/>
                  </a:lnTo>
                  <a:lnTo>
                    <a:pt x="180" y="2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64"/>
            <p:cNvSpPr>
              <a:spLocks noChangeArrowheads="1"/>
            </p:cNvSpPr>
            <p:nvPr/>
          </p:nvSpPr>
          <p:spPr bwMode="auto">
            <a:xfrm>
              <a:off x="3666149" y="4019763"/>
              <a:ext cx="765780" cy="4173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65"/>
            <p:cNvSpPr>
              <a:spLocks/>
            </p:cNvSpPr>
            <p:nvPr/>
          </p:nvSpPr>
          <p:spPr bwMode="auto">
            <a:xfrm>
              <a:off x="3666149" y="4019763"/>
              <a:ext cx="765780" cy="53605"/>
            </a:xfrm>
            <a:custGeom>
              <a:avLst/>
              <a:gdLst>
                <a:gd name="T0" fmla="*/ 0 w 400"/>
                <a:gd name="T1" fmla="*/ 0 h 28"/>
                <a:gd name="T2" fmla="*/ 28 w 400"/>
                <a:gd name="T3" fmla="*/ 28 h 28"/>
                <a:gd name="T4" fmla="*/ 372 w 400"/>
                <a:gd name="T5" fmla="*/ 28 h 28"/>
                <a:gd name="T6" fmla="*/ 400 w 400"/>
                <a:gd name="T7" fmla="*/ 0 h 28"/>
                <a:gd name="T8" fmla="*/ 0 w 400"/>
                <a:gd name="T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28">
                  <a:moveTo>
                    <a:pt x="0" y="0"/>
                  </a:moveTo>
                  <a:lnTo>
                    <a:pt x="28" y="28"/>
                  </a:lnTo>
                  <a:lnTo>
                    <a:pt x="372" y="28"/>
                  </a:lnTo>
                  <a:lnTo>
                    <a:pt x="4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66"/>
            <p:cNvSpPr>
              <a:spLocks/>
            </p:cNvSpPr>
            <p:nvPr/>
          </p:nvSpPr>
          <p:spPr bwMode="auto">
            <a:xfrm>
              <a:off x="3666149" y="4019763"/>
              <a:ext cx="53605" cy="417350"/>
            </a:xfrm>
            <a:custGeom>
              <a:avLst/>
              <a:gdLst>
                <a:gd name="T0" fmla="*/ 0 w 28"/>
                <a:gd name="T1" fmla="*/ 0 h 218"/>
                <a:gd name="T2" fmla="*/ 0 w 28"/>
                <a:gd name="T3" fmla="*/ 218 h 218"/>
                <a:gd name="T4" fmla="*/ 28 w 28"/>
                <a:gd name="T5" fmla="*/ 190 h 218"/>
                <a:gd name="T6" fmla="*/ 28 w 28"/>
                <a:gd name="T7" fmla="*/ 28 h 218"/>
                <a:gd name="T8" fmla="*/ 0 w 28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8">
                  <a:moveTo>
                    <a:pt x="0" y="0"/>
                  </a:moveTo>
                  <a:lnTo>
                    <a:pt x="0" y="218"/>
                  </a:lnTo>
                  <a:lnTo>
                    <a:pt x="28" y="190"/>
                  </a:lnTo>
                  <a:lnTo>
                    <a:pt x="28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67"/>
            <p:cNvSpPr>
              <a:spLocks/>
            </p:cNvSpPr>
            <p:nvPr/>
          </p:nvSpPr>
          <p:spPr bwMode="auto">
            <a:xfrm>
              <a:off x="3666149" y="4383508"/>
              <a:ext cx="765780" cy="53605"/>
            </a:xfrm>
            <a:custGeom>
              <a:avLst/>
              <a:gdLst>
                <a:gd name="T0" fmla="*/ 0 w 400"/>
                <a:gd name="T1" fmla="*/ 28 h 28"/>
                <a:gd name="T2" fmla="*/ 400 w 400"/>
                <a:gd name="T3" fmla="*/ 28 h 28"/>
                <a:gd name="T4" fmla="*/ 372 w 400"/>
                <a:gd name="T5" fmla="*/ 0 h 28"/>
                <a:gd name="T6" fmla="*/ 28 w 400"/>
                <a:gd name="T7" fmla="*/ 0 h 28"/>
                <a:gd name="T8" fmla="*/ 0 w 400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0" h="28">
                  <a:moveTo>
                    <a:pt x="0" y="28"/>
                  </a:moveTo>
                  <a:lnTo>
                    <a:pt x="400" y="28"/>
                  </a:lnTo>
                  <a:lnTo>
                    <a:pt x="372" y="0"/>
                  </a:lnTo>
                  <a:lnTo>
                    <a:pt x="28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68"/>
            <p:cNvSpPr>
              <a:spLocks/>
            </p:cNvSpPr>
            <p:nvPr/>
          </p:nvSpPr>
          <p:spPr bwMode="auto">
            <a:xfrm>
              <a:off x="4378324" y="4019763"/>
              <a:ext cx="53605" cy="417350"/>
            </a:xfrm>
            <a:custGeom>
              <a:avLst/>
              <a:gdLst>
                <a:gd name="T0" fmla="*/ 28 w 28"/>
                <a:gd name="T1" fmla="*/ 218 h 218"/>
                <a:gd name="T2" fmla="*/ 28 w 28"/>
                <a:gd name="T3" fmla="*/ 0 h 218"/>
                <a:gd name="T4" fmla="*/ 0 w 28"/>
                <a:gd name="T5" fmla="*/ 28 h 218"/>
                <a:gd name="T6" fmla="*/ 0 w 28"/>
                <a:gd name="T7" fmla="*/ 190 h 218"/>
                <a:gd name="T8" fmla="*/ 28 w 28"/>
                <a:gd name="T9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218">
                  <a:moveTo>
                    <a:pt x="28" y="218"/>
                  </a:moveTo>
                  <a:lnTo>
                    <a:pt x="28" y="0"/>
                  </a:lnTo>
                  <a:lnTo>
                    <a:pt x="0" y="28"/>
                  </a:lnTo>
                  <a:lnTo>
                    <a:pt x="0" y="190"/>
                  </a:lnTo>
                  <a:lnTo>
                    <a:pt x="28" y="21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69"/>
            <p:cNvSpPr>
              <a:spLocks noEditPoints="1"/>
            </p:cNvSpPr>
            <p:nvPr/>
          </p:nvSpPr>
          <p:spPr bwMode="auto">
            <a:xfrm>
              <a:off x="3662320" y="4012105"/>
              <a:ext cx="777266" cy="432666"/>
            </a:xfrm>
            <a:custGeom>
              <a:avLst/>
              <a:gdLst>
                <a:gd name="T0" fmla="*/ 402 w 406"/>
                <a:gd name="T1" fmla="*/ 226 h 226"/>
                <a:gd name="T2" fmla="*/ 2 w 406"/>
                <a:gd name="T3" fmla="*/ 226 h 226"/>
                <a:gd name="T4" fmla="*/ 2 w 406"/>
                <a:gd name="T5" fmla="*/ 226 h 226"/>
                <a:gd name="T6" fmla="*/ 0 w 406"/>
                <a:gd name="T7" fmla="*/ 224 h 226"/>
                <a:gd name="T8" fmla="*/ 0 w 406"/>
                <a:gd name="T9" fmla="*/ 222 h 226"/>
                <a:gd name="T10" fmla="*/ 0 w 406"/>
                <a:gd name="T11" fmla="*/ 4 h 226"/>
                <a:gd name="T12" fmla="*/ 0 w 406"/>
                <a:gd name="T13" fmla="*/ 4 h 226"/>
                <a:gd name="T14" fmla="*/ 0 w 406"/>
                <a:gd name="T15" fmla="*/ 2 h 226"/>
                <a:gd name="T16" fmla="*/ 2 w 406"/>
                <a:gd name="T17" fmla="*/ 0 h 226"/>
                <a:gd name="T18" fmla="*/ 402 w 406"/>
                <a:gd name="T19" fmla="*/ 0 h 226"/>
                <a:gd name="T20" fmla="*/ 402 w 406"/>
                <a:gd name="T21" fmla="*/ 0 h 226"/>
                <a:gd name="T22" fmla="*/ 404 w 406"/>
                <a:gd name="T23" fmla="*/ 2 h 226"/>
                <a:gd name="T24" fmla="*/ 406 w 406"/>
                <a:gd name="T25" fmla="*/ 4 h 226"/>
                <a:gd name="T26" fmla="*/ 406 w 406"/>
                <a:gd name="T27" fmla="*/ 222 h 226"/>
                <a:gd name="T28" fmla="*/ 406 w 406"/>
                <a:gd name="T29" fmla="*/ 222 h 226"/>
                <a:gd name="T30" fmla="*/ 404 w 406"/>
                <a:gd name="T31" fmla="*/ 224 h 226"/>
                <a:gd name="T32" fmla="*/ 402 w 406"/>
                <a:gd name="T33" fmla="*/ 226 h 226"/>
                <a:gd name="T34" fmla="*/ 402 w 406"/>
                <a:gd name="T35" fmla="*/ 226 h 226"/>
                <a:gd name="T36" fmla="*/ 6 w 406"/>
                <a:gd name="T37" fmla="*/ 220 h 226"/>
                <a:gd name="T38" fmla="*/ 400 w 406"/>
                <a:gd name="T39" fmla="*/ 220 h 226"/>
                <a:gd name="T40" fmla="*/ 400 w 406"/>
                <a:gd name="T41" fmla="*/ 6 h 226"/>
                <a:gd name="T42" fmla="*/ 6 w 406"/>
                <a:gd name="T43" fmla="*/ 6 h 226"/>
                <a:gd name="T44" fmla="*/ 6 w 406"/>
                <a:gd name="T45" fmla="*/ 22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06" h="226">
                  <a:moveTo>
                    <a:pt x="402" y="226"/>
                  </a:moveTo>
                  <a:lnTo>
                    <a:pt x="2" y="226"/>
                  </a:lnTo>
                  <a:lnTo>
                    <a:pt x="2" y="226"/>
                  </a:lnTo>
                  <a:lnTo>
                    <a:pt x="0" y="224"/>
                  </a:lnTo>
                  <a:lnTo>
                    <a:pt x="0" y="22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02" y="0"/>
                  </a:lnTo>
                  <a:lnTo>
                    <a:pt x="402" y="0"/>
                  </a:lnTo>
                  <a:lnTo>
                    <a:pt x="404" y="2"/>
                  </a:lnTo>
                  <a:lnTo>
                    <a:pt x="406" y="4"/>
                  </a:lnTo>
                  <a:lnTo>
                    <a:pt x="406" y="222"/>
                  </a:lnTo>
                  <a:lnTo>
                    <a:pt x="406" y="222"/>
                  </a:lnTo>
                  <a:lnTo>
                    <a:pt x="404" y="224"/>
                  </a:lnTo>
                  <a:lnTo>
                    <a:pt x="402" y="226"/>
                  </a:lnTo>
                  <a:lnTo>
                    <a:pt x="402" y="226"/>
                  </a:lnTo>
                  <a:close/>
                  <a:moveTo>
                    <a:pt x="6" y="220"/>
                  </a:moveTo>
                  <a:lnTo>
                    <a:pt x="400" y="220"/>
                  </a:lnTo>
                  <a:lnTo>
                    <a:pt x="400" y="6"/>
                  </a:lnTo>
                  <a:lnTo>
                    <a:pt x="6" y="6"/>
                  </a:lnTo>
                  <a:lnTo>
                    <a:pt x="6" y="2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70"/>
            <p:cNvSpPr>
              <a:spLocks noEditPoints="1"/>
            </p:cNvSpPr>
            <p:nvPr/>
          </p:nvSpPr>
          <p:spPr bwMode="auto">
            <a:xfrm>
              <a:off x="3715924" y="4065710"/>
              <a:ext cx="670057" cy="325456"/>
            </a:xfrm>
            <a:custGeom>
              <a:avLst/>
              <a:gdLst>
                <a:gd name="T0" fmla="*/ 346 w 350"/>
                <a:gd name="T1" fmla="*/ 170 h 170"/>
                <a:gd name="T2" fmla="*/ 2 w 350"/>
                <a:gd name="T3" fmla="*/ 170 h 170"/>
                <a:gd name="T4" fmla="*/ 2 w 350"/>
                <a:gd name="T5" fmla="*/ 170 h 170"/>
                <a:gd name="T6" fmla="*/ 0 w 350"/>
                <a:gd name="T7" fmla="*/ 168 h 170"/>
                <a:gd name="T8" fmla="*/ 0 w 350"/>
                <a:gd name="T9" fmla="*/ 166 h 170"/>
                <a:gd name="T10" fmla="*/ 0 w 350"/>
                <a:gd name="T11" fmla="*/ 4 h 170"/>
                <a:gd name="T12" fmla="*/ 0 w 350"/>
                <a:gd name="T13" fmla="*/ 4 h 170"/>
                <a:gd name="T14" fmla="*/ 0 w 350"/>
                <a:gd name="T15" fmla="*/ 2 h 170"/>
                <a:gd name="T16" fmla="*/ 2 w 350"/>
                <a:gd name="T17" fmla="*/ 0 h 170"/>
                <a:gd name="T18" fmla="*/ 346 w 350"/>
                <a:gd name="T19" fmla="*/ 0 h 170"/>
                <a:gd name="T20" fmla="*/ 346 w 350"/>
                <a:gd name="T21" fmla="*/ 0 h 170"/>
                <a:gd name="T22" fmla="*/ 350 w 350"/>
                <a:gd name="T23" fmla="*/ 2 h 170"/>
                <a:gd name="T24" fmla="*/ 350 w 350"/>
                <a:gd name="T25" fmla="*/ 4 h 170"/>
                <a:gd name="T26" fmla="*/ 350 w 350"/>
                <a:gd name="T27" fmla="*/ 166 h 170"/>
                <a:gd name="T28" fmla="*/ 350 w 350"/>
                <a:gd name="T29" fmla="*/ 166 h 170"/>
                <a:gd name="T30" fmla="*/ 350 w 350"/>
                <a:gd name="T31" fmla="*/ 168 h 170"/>
                <a:gd name="T32" fmla="*/ 346 w 350"/>
                <a:gd name="T33" fmla="*/ 170 h 170"/>
                <a:gd name="T34" fmla="*/ 346 w 350"/>
                <a:gd name="T35" fmla="*/ 170 h 170"/>
                <a:gd name="T36" fmla="*/ 6 w 350"/>
                <a:gd name="T37" fmla="*/ 164 h 170"/>
                <a:gd name="T38" fmla="*/ 344 w 350"/>
                <a:gd name="T39" fmla="*/ 164 h 170"/>
                <a:gd name="T40" fmla="*/ 344 w 350"/>
                <a:gd name="T41" fmla="*/ 6 h 170"/>
                <a:gd name="T42" fmla="*/ 6 w 350"/>
                <a:gd name="T43" fmla="*/ 6 h 170"/>
                <a:gd name="T44" fmla="*/ 6 w 350"/>
                <a:gd name="T45" fmla="*/ 1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50" h="170">
                  <a:moveTo>
                    <a:pt x="346" y="170"/>
                  </a:moveTo>
                  <a:lnTo>
                    <a:pt x="2" y="170"/>
                  </a:lnTo>
                  <a:lnTo>
                    <a:pt x="2" y="170"/>
                  </a:lnTo>
                  <a:lnTo>
                    <a:pt x="0" y="168"/>
                  </a:lnTo>
                  <a:lnTo>
                    <a:pt x="0" y="16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346" y="0"/>
                  </a:lnTo>
                  <a:lnTo>
                    <a:pt x="346" y="0"/>
                  </a:lnTo>
                  <a:lnTo>
                    <a:pt x="350" y="2"/>
                  </a:lnTo>
                  <a:lnTo>
                    <a:pt x="350" y="4"/>
                  </a:lnTo>
                  <a:lnTo>
                    <a:pt x="350" y="166"/>
                  </a:lnTo>
                  <a:lnTo>
                    <a:pt x="350" y="166"/>
                  </a:lnTo>
                  <a:lnTo>
                    <a:pt x="350" y="168"/>
                  </a:lnTo>
                  <a:lnTo>
                    <a:pt x="346" y="170"/>
                  </a:lnTo>
                  <a:lnTo>
                    <a:pt x="346" y="170"/>
                  </a:lnTo>
                  <a:close/>
                  <a:moveTo>
                    <a:pt x="6" y="164"/>
                  </a:moveTo>
                  <a:lnTo>
                    <a:pt x="344" y="164"/>
                  </a:lnTo>
                  <a:lnTo>
                    <a:pt x="344" y="6"/>
                  </a:lnTo>
                  <a:lnTo>
                    <a:pt x="6" y="6"/>
                  </a:lnTo>
                  <a:lnTo>
                    <a:pt x="6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71"/>
            <p:cNvSpPr>
              <a:spLocks/>
            </p:cNvSpPr>
            <p:nvPr/>
          </p:nvSpPr>
          <p:spPr bwMode="auto">
            <a:xfrm>
              <a:off x="3662320" y="4012105"/>
              <a:ext cx="65091" cy="65091"/>
            </a:xfrm>
            <a:custGeom>
              <a:avLst/>
              <a:gdLst>
                <a:gd name="T0" fmla="*/ 30 w 34"/>
                <a:gd name="T1" fmla="*/ 34 h 34"/>
                <a:gd name="T2" fmla="*/ 30 w 34"/>
                <a:gd name="T3" fmla="*/ 34 h 34"/>
                <a:gd name="T4" fmla="*/ 28 w 34"/>
                <a:gd name="T5" fmla="*/ 34 h 34"/>
                <a:gd name="T6" fmla="*/ 0 w 34"/>
                <a:gd name="T7" fmla="*/ 6 h 34"/>
                <a:gd name="T8" fmla="*/ 0 w 34"/>
                <a:gd name="T9" fmla="*/ 6 h 34"/>
                <a:gd name="T10" fmla="*/ 0 w 34"/>
                <a:gd name="T11" fmla="*/ 4 h 34"/>
                <a:gd name="T12" fmla="*/ 0 w 34"/>
                <a:gd name="T13" fmla="*/ 2 h 34"/>
                <a:gd name="T14" fmla="*/ 0 w 34"/>
                <a:gd name="T15" fmla="*/ 2 h 34"/>
                <a:gd name="T16" fmla="*/ 2 w 34"/>
                <a:gd name="T17" fmla="*/ 0 h 34"/>
                <a:gd name="T18" fmla="*/ 4 w 34"/>
                <a:gd name="T19" fmla="*/ 2 h 34"/>
                <a:gd name="T20" fmla="*/ 32 w 34"/>
                <a:gd name="T21" fmla="*/ 30 h 34"/>
                <a:gd name="T22" fmla="*/ 32 w 34"/>
                <a:gd name="T23" fmla="*/ 30 h 34"/>
                <a:gd name="T24" fmla="*/ 34 w 34"/>
                <a:gd name="T25" fmla="*/ 32 h 34"/>
                <a:gd name="T26" fmla="*/ 32 w 34"/>
                <a:gd name="T27" fmla="*/ 34 h 34"/>
                <a:gd name="T28" fmla="*/ 32 w 34"/>
                <a:gd name="T29" fmla="*/ 34 h 34"/>
                <a:gd name="T30" fmla="*/ 30 w 34"/>
                <a:gd name="T31" fmla="*/ 34 h 34"/>
                <a:gd name="T32" fmla="*/ 30 w 34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30" y="34"/>
                  </a:moveTo>
                  <a:lnTo>
                    <a:pt x="30" y="34"/>
                  </a:lnTo>
                  <a:lnTo>
                    <a:pt x="28" y="34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32" y="30"/>
                  </a:lnTo>
                  <a:lnTo>
                    <a:pt x="32" y="30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72"/>
            <p:cNvSpPr>
              <a:spLocks/>
            </p:cNvSpPr>
            <p:nvPr/>
          </p:nvSpPr>
          <p:spPr bwMode="auto">
            <a:xfrm>
              <a:off x="3662320" y="4379680"/>
              <a:ext cx="65091" cy="65091"/>
            </a:xfrm>
            <a:custGeom>
              <a:avLst/>
              <a:gdLst>
                <a:gd name="T0" fmla="*/ 2 w 34"/>
                <a:gd name="T1" fmla="*/ 34 h 34"/>
                <a:gd name="T2" fmla="*/ 2 w 34"/>
                <a:gd name="T3" fmla="*/ 34 h 34"/>
                <a:gd name="T4" fmla="*/ 0 w 34"/>
                <a:gd name="T5" fmla="*/ 32 h 34"/>
                <a:gd name="T6" fmla="*/ 0 w 34"/>
                <a:gd name="T7" fmla="*/ 32 h 34"/>
                <a:gd name="T8" fmla="*/ 0 w 34"/>
                <a:gd name="T9" fmla="*/ 30 h 34"/>
                <a:gd name="T10" fmla="*/ 0 w 34"/>
                <a:gd name="T11" fmla="*/ 28 h 34"/>
                <a:gd name="T12" fmla="*/ 28 w 34"/>
                <a:gd name="T13" fmla="*/ 0 h 34"/>
                <a:gd name="T14" fmla="*/ 28 w 34"/>
                <a:gd name="T15" fmla="*/ 0 h 34"/>
                <a:gd name="T16" fmla="*/ 30 w 34"/>
                <a:gd name="T17" fmla="*/ 0 h 34"/>
                <a:gd name="T18" fmla="*/ 32 w 34"/>
                <a:gd name="T19" fmla="*/ 0 h 34"/>
                <a:gd name="T20" fmla="*/ 32 w 34"/>
                <a:gd name="T21" fmla="*/ 0 h 34"/>
                <a:gd name="T22" fmla="*/ 34 w 34"/>
                <a:gd name="T23" fmla="*/ 2 h 34"/>
                <a:gd name="T24" fmla="*/ 32 w 34"/>
                <a:gd name="T25" fmla="*/ 4 h 34"/>
                <a:gd name="T26" fmla="*/ 4 w 34"/>
                <a:gd name="T27" fmla="*/ 32 h 34"/>
                <a:gd name="T28" fmla="*/ 4 w 34"/>
                <a:gd name="T29" fmla="*/ 32 h 34"/>
                <a:gd name="T30" fmla="*/ 2 w 34"/>
                <a:gd name="T31" fmla="*/ 34 h 34"/>
                <a:gd name="T32" fmla="*/ 2 w 34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2" y="34"/>
                  </a:moveTo>
                  <a:lnTo>
                    <a:pt x="2" y="3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0" y="0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73"/>
            <p:cNvSpPr>
              <a:spLocks/>
            </p:cNvSpPr>
            <p:nvPr/>
          </p:nvSpPr>
          <p:spPr bwMode="auto">
            <a:xfrm>
              <a:off x="4374495" y="4379680"/>
              <a:ext cx="65091" cy="65091"/>
            </a:xfrm>
            <a:custGeom>
              <a:avLst/>
              <a:gdLst>
                <a:gd name="T0" fmla="*/ 30 w 34"/>
                <a:gd name="T1" fmla="*/ 34 h 34"/>
                <a:gd name="T2" fmla="*/ 30 w 34"/>
                <a:gd name="T3" fmla="*/ 34 h 34"/>
                <a:gd name="T4" fmla="*/ 28 w 34"/>
                <a:gd name="T5" fmla="*/ 32 h 34"/>
                <a:gd name="T6" fmla="*/ 0 w 34"/>
                <a:gd name="T7" fmla="*/ 4 h 34"/>
                <a:gd name="T8" fmla="*/ 0 w 34"/>
                <a:gd name="T9" fmla="*/ 4 h 34"/>
                <a:gd name="T10" fmla="*/ 0 w 34"/>
                <a:gd name="T11" fmla="*/ 2 h 34"/>
                <a:gd name="T12" fmla="*/ 0 w 34"/>
                <a:gd name="T13" fmla="*/ 0 h 34"/>
                <a:gd name="T14" fmla="*/ 0 w 34"/>
                <a:gd name="T15" fmla="*/ 0 h 34"/>
                <a:gd name="T16" fmla="*/ 2 w 34"/>
                <a:gd name="T17" fmla="*/ 0 h 34"/>
                <a:gd name="T18" fmla="*/ 6 w 34"/>
                <a:gd name="T19" fmla="*/ 0 h 34"/>
                <a:gd name="T20" fmla="*/ 32 w 34"/>
                <a:gd name="T21" fmla="*/ 28 h 34"/>
                <a:gd name="T22" fmla="*/ 32 w 34"/>
                <a:gd name="T23" fmla="*/ 28 h 34"/>
                <a:gd name="T24" fmla="*/ 34 w 34"/>
                <a:gd name="T25" fmla="*/ 30 h 34"/>
                <a:gd name="T26" fmla="*/ 32 w 34"/>
                <a:gd name="T27" fmla="*/ 32 h 34"/>
                <a:gd name="T28" fmla="*/ 32 w 34"/>
                <a:gd name="T29" fmla="*/ 32 h 34"/>
                <a:gd name="T30" fmla="*/ 30 w 34"/>
                <a:gd name="T31" fmla="*/ 34 h 34"/>
                <a:gd name="T32" fmla="*/ 30 w 34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30" y="34"/>
                  </a:moveTo>
                  <a:lnTo>
                    <a:pt x="30" y="34"/>
                  </a:lnTo>
                  <a:lnTo>
                    <a:pt x="28" y="3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30"/>
                  </a:lnTo>
                  <a:lnTo>
                    <a:pt x="32" y="32"/>
                  </a:lnTo>
                  <a:lnTo>
                    <a:pt x="32" y="32"/>
                  </a:lnTo>
                  <a:lnTo>
                    <a:pt x="3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74"/>
            <p:cNvSpPr>
              <a:spLocks/>
            </p:cNvSpPr>
            <p:nvPr/>
          </p:nvSpPr>
          <p:spPr bwMode="auto">
            <a:xfrm>
              <a:off x="4374495" y="4012105"/>
              <a:ext cx="65091" cy="65091"/>
            </a:xfrm>
            <a:custGeom>
              <a:avLst/>
              <a:gdLst>
                <a:gd name="T0" fmla="*/ 2 w 34"/>
                <a:gd name="T1" fmla="*/ 34 h 34"/>
                <a:gd name="T2" fmla="*/ 2 w 34"/>
                <a:gd name="T3" fmla="*/ 34 h 34"/>
                <a:gd name="T4" fmla="*/ 0 w 34"/>
                <a:gd name="T5" fmla="*/ 34 h 34"/>
                <a:gd name="T6" fmla="*/ 0 w 34"/>
                <a:gd name="T7" fmla="*/ 34 h 34"/>
                <a:gd name="T8" fmla="*/ 0 w 34"/>
                <a:gd name="T9" fmla="*/ 32 h 34"/>
                <a:gd name="T10" fmla="*/ 0 w 34"/>
                <a:gd name="T11" fmla="*/ 30 h 34"/>
                <a:gd name="T12" fmla="*/ 28 w 34"/>
                <a:gd name="T13" fmla="*/ 2 h 34"/>
                <a:gd name="T14" fmla="*/ 28 w 34"/>
                <a:gd name="T15" fmla="*/ 2 h 34"/>
                <a:gd name="T16" fmla="*/ 30 w 34"/>
                <a:gd name="T17" fmla="*/ 0 h 34"/>
                <a:gd name="T18" fmla="*/ 32 w 34"/>
                <a:gd name="T19" fmla="*/ 2 h 34"/>
                <a:gd name="T20" fmla="*/ 32 w 34"/>
                <a:gd name="T21" fmla="*/ 2 h 34"/>
                <a:gd name="T22" fmla="*/ 34 w 34"/>
                <a:gd name="T23" fmla="*/ 4 h 34"/>
                <a:gd name="T24" fmla="*/ 32 w 34"/>
                <a:gd name="T25" fmla="*/ 6 h 34"/>
                <a:gd name="T26" fmla="*/ 6 w 34"/>
                <a:gd name="T27" fmla="*/ 34 h 34"/>
                <a:gd name="T28" fmla="*/ 6 w 34"/>
                <a:gd name="T29" fmla="*/ 34 h 34"/>
                <a:gd name="T30" fmla="*/ 2 w 34"/>
                <a:gd name="T31" fmla="*/ 34 h 34"/>
                <a:gd name="T32" fmla="*/ 2 w 34"/>
                <a:gd name="T33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34">
                  <a:moveTo>
                    <a:pt x="2" y="34"/>
                  </a:moveTo>
                  <a:lnTo>
                    <a:pt x="2" y="34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2"/>
                  </a:lnTo>
                  <a:lnTo>
                    <a:pt x="0" y="3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30" y="0"/>
                  </a:lnTo>
                  <a:lnTo>
                    <a:pt x="32" y="2"/>
                  </a:lnTo>
                  <a:lnTo>
                    <a:pt x="32" y="2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6" y="34"/>
                  </a:lnTo>
                  <a:lnTo>
                    <a:pt x="6" y="34"/>
                  </a:lnTo>
                  <a:lnTo>
                    <a:pt x="2" y="34"/>
                  </a:lnTo>
                  <a:lnTo>
                    <a:pt x="2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75"/>
            <p:cNvSpPr>
              <a:spLocks noChangeArrowheads="1"/>
            </p:cNvSpPr>
            <p:nvPr/>
          </p:nvSpPr>
          <p:spPr bwMode="auto">
            <a:xfrm>
              <a:off x="6101328" y="4054223"/>
              <a:ext cx="1137183" cy="36374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76"/>
            <p:cNvSpPr>
              <a:spLocks/>
            </p:cNvSpPr>
            <p:nvPr/>
          </p:nvSpPr>
          <p:spPr bwMode="auto">
            <a:xfrm>
              <a:off x="6101328" y="4054223"/>
              <a:ext cx="1137183" cy="45947"/>
            </a:xfrm>
            <a:custGeom>
              <a:avLst/>
              <a:gdLst>
                <a:gd name="T0" fmla="*/ 0 w 594"/>
                <a:gd name="T1" fmla="*/ 0 h 24"/>
                <a:gd name="T2" fmla="*/ 24 w 594"/>
                <a:gd name="T3" fmla="*/ 24 h 24"/>
                <a:gd name="T4" fmla="*/ 568 w 594"/>
                <a:gd name="T5" fmla="*/ 24 h 24"/>
                <a:gd name="T6" fmla="*/ 594 w 594"/>
                <a:gd name="T7" fmla="*/ 0 h 24"/>
                <a:gd name="T8" fmla="*/ 0 w 594"/>
                <a:gd name="T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94" h="24">
                  <a:moveTo>
                    <a:pt x="0" y="0"/>
                  </a:moveTo>
                  <a:lnTo>
                    <a:pt x="24" y="24"/>
                  </a:lnTo>
                  <a:lnTo>
                    <a:pt x="568" y="24"/>
                  </a:lnTo>
                  <a:lnTo>
                    <a:pt x="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77"/>
            <p:cNvSpPr>
              <a:spLocks/>
            </p:cNvSpPr>
            <p:nvPr/>
          </p:nvSpPr>
          <p:spPr bwMode="auto">
            <a:xfrm>
              <a:off x="6101328" y="4054223"/>
              <a:ext cx="45947" cy="363745"/>
            </a:xfrm>
            <a:custGeom>
              <a:avLst/>
              <a:gdLst>
                <a:gd name="T0" fmla="*/ 0 w 24"/>
                <a:gd name="T1" fmla="*/ 0 h 190"/>
                <a:gd name="T2" fmla="*/ 0 w 24"/>
                <a:gd name="T3" fmla="*/ 190 h 190"/>
                <a:gd name="T4" fmla="*/ 24 w 24"/>
                <a:gd name="T5" fmla="*/ 168 h 190"/>
                <a:gd name="T6" fmla="*/ 24 w 24"/>
                <a:gd name="T7" fmla="*/ 24 h 190"/>
                <a:gd name="T8" fmla="*/ 0 w 24"/>
                <a:gd name="T9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90">
                  <a:moveTo>
                    <a:pt x="0" y="0"/>
                  </a:moveTo>
                  <a:lnTo>
                    <a:pt x="0" y="190"/>
                  </a:lnTo>
                  <a:lnTo>
                    <a:pt x="24" y="168"/>
                  </a:lnTo>
                  <a:lnTo>
                    <a:pt x="24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78"/>
            <p:cNvSpPr>
              <a:spLocks/>
            </p:cNvSpPr>
            <p:nvPr/>
          </p:nvSpPr>
          <p:spPr bwMode="auto">
            <a:xfrm>
              <a:off x="7188736" y="4054223"/>
              <a:ext cx="49776" cy="363745"/>
            </a:xfrm>
            <a:custGeom>
              <a:avLst/>
              <a:gdLst>
                <a:gd name="T0" fmla="*/ 26 w 26"/>
                <a:gd name="T1" fmla="*/ 190 h 190"/>
                <a:gd name="T2" fmla="*/ 26 w 26"/>
                <a:gd name="T3" fmla="*/ 0 h 190"/>
                <a:gd name="T4" fmla="*/ 0 w 26"/>
                <a:gd name="T5" fmla="*/ 24 h 190"/>
                <a:gd name="T6" fmla="*/ 0 w 26"/>
                <a:gd name="T7" fmla="*/ 168 h 190"/>
                <a:gd name="T8" fmla="*/ 26 w 26"/>
                <a:gd name="T9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6" h="190">
                  <a:moveTo>
                    <a:pt x="26" y="190"/>
                  </a:moveTo>
                  <a:lnTo>
                    <a:pt x="26" y="0"/>
                  </a:lnTo>
                  <a:lnTo>
                    <a:pt x="0" y="24"/>
                  </a:lnTo>
                  <a:lnTo>
                    <a:pt x="0" y="168"/>
                  </a:lnTo>
                  <a:lnTo>
                    <a:pt x="26" y="19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79"/>
            <p:cNvSpPr>
              <a:spLocks noEditPoints="1"/>
            </p:cNvSpPr>
            <p:nvPr/>
          </p:nvSpPr>
          <p:spPr bwMode="auto">
            <a:xfrm>
              <a:off x="6097499" y="4046565"/>
              <a:ext cx="1144841" cy="379061"/>
            </a:xfrm>
            <a:custGeom>
              <a:avLst/>
              <a:gdLst>
                <a:gd name="T0" fmla="*/ 596 w 598"/>
                <a:gd name="T1" fmla="*/ 198 h 198"/>
                <a:gd name="T2" fmla="*/ 2 w 598"/>
                <a:gd name="T3" fmla="*/ 198 h 198"/>
                <a:gd name="T4" fmla="*/ 2 w 598"/>
                <a:gd name="T5" fmla="*/ 198 h 198"/>
                <a:gd name="T6" fmla="*/ 0 w 598"/>
                <a:gd name="T7" fmla="*/ 196 h 198"/>
                <a:gd name="T8" fmla="*/ 0 w 598"/>
                <a:gd name="T9" fmla="*/ 194 h 198"/>
                <a:gd name="T10" fmla="*/ 0 w 598"/>
                <a:gd name="T11" fmla="*/ 4 h 198"/>
                <a:gd name="T12" fmla="*/ 0 w 598"/>
                <a:gd name="T13" fmla="*/ 4 h 198"/>
                <a:gd name="T14" fmla="*/ 0 w 598"/>
                <a:gd name="T15" fmla="*/ 2 h 198"/>
                <a:gd name="T16" fmla="*/ 2 w 598"/>
                <a:gd name="T17" fmla="*/ 0 h 198"/>
                <a:gd name="T18" fmla="*/ 596 w 598"/>
                <a:gd name="T19" fmla="*/ 0 h 198"/>
                <a:gd name="T20" fmla="*/ 596 w 598"/>
                <a:gd name="T21" fmla="*/ 0 h 198"/>
                <a:gd name="T22" fmla="*/ 598 w 598"/>
                <a:gd name="T23" fmla="*/ 2 h 198"/>
                <a:gd name="T24" fmla="*/ 598 w 598"/>
                <a:gd name="T25" fmla="*/ 4 h 198"/>
                <a:gd name="T26" fmla="*/ 598 w 598"/>
                <a:gd name="T27" fmla="*/ 194 h 198"/>
                <a:gd name="T28" fmla="*/ 598 w 598"/>
                <a:gd name="T29" fmla="*/ 194 h 198"/>
                <a:gd name="T30" fmla="*/ 598 w 598"/>
                <a:gd name="T31" fmla="*/ 196 h 198"/>
                <a:gd name="T32" fmla="*/ 596 w 598"/>
                <a:gd name="T33" fmla="*/ 198 h 198"/>
                <a:gd name="T34" fmla="*/ 596 w 598"/>
                <a:gd name="T35" fmla="*/ 198 h 198"/>
                <a:gd name="T36" fmla="*/ 6 w 598"/>
                <a:gd name="T37" fmla="*/ 192 h 198"/>
                <a:gd name="T38" fmla="*/ 592 w 598"/>
                <a:gd name="T39" fmla="*/ 192 h 198"/>
                <a:gd name="T40" fmla="*/ 592 w 598"/>
                <a:gd name="T41" fmla="*/ 6 h 198"/>
                <a:gd name="T42" fmla="*/ 6 w 598"/>
                <a:gd name="T43" fmla="*/ 6 h 198"/>
                <a:gd name="T44" fmla="*/ 6 w 598"/>
                <a:gd name="T45" fmla="*/ 19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8" h="198">
                  <a:moveTo>
                    <a:pt x="596" y="198"/>
                  </a:moveTo>
                  <a:lnTo>
                    <a:pt x="2" y="198"/>
                  </a:lnTo>
                  <a:lnTo>
                    <a:pt x="2" y="198"/>
                  </a:lnTo>
                  <a:lnTo>
                    <a:pt x="0" y="196"/>
                  </a:lnTo>
                  <a:lnTo>
                    <a:pt x="0" y="194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596" y="0"/>
                  </a:lnTo>
                  <a:lnTo>
                    <a:pt x="596" y="0"/>
                  </a:lnTo>
                  <a:lnTo>
                    <a:pt x="598" y="2"/>
                  </a:lnTo>
                  <a:lnTo>
                    <a:pt x="598" y="4"/>
                  </a:lnTo>
                  <a:lnTo>
                    <a:pt x="598" y="194"/>
                  </a:lnTo>
                  <a:lnTo>
                    <a:pt x="598" y="194"/>
                  </a:lnTo>
                  <a:lnTo>
                    <a:pt x="598" y="196"/>
                  </a:lnTo>
                  <a:lnTo>
                    <a:pt x="596" y="198"/>
                  </a:lnTo>
                  <a:lnTo>
                    <a:pt x="596" y="198"/>
                  </a:lnTo>
                  <a:close/>
                  <a:moveTo>
                    <a:pt x="6" y="192"/>
                  </a:moveTo>
                  <a:lnTo>
                    <a:pt x="592" y="192"/>
                  </a:lnTo>
                  <a:lnTo>
                    <a:pt x="592" y="6"/>
                  </a:lnTo>
                  <a:lnTo>
                    <a:pt x="6" y="6"/>
                  </a:lnTo>
                  <a:lnTo>
                    <a:pt x="6" y="1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80"/>
            <p:cNvSpPr>
              <a:spLocks noEditPoints="1"/>
            </p:cNvSpPr>
            <p:nvPr/>
          </p:nvSpPr>
          <p:spPr bwMode="auto">
            <a:xfrm>
              <a:off x="6139617" y="4096341"/>
              <a:ext cx="1056776" cy="283339"/>
            </a:xfrm>
            <a:custGeom>
              <a:avLst/>
              <a:gdLst>
                <a:gd name="T0" fmla="*/ 548 w 552"/>
                <a:gd name="T1" fmla="*/ 148 h 148"/>
                <a:gd name="T2" fmla="*/ 4 w 552"/>
                <a:gd name="T3" fmla="*/ 148 h 148"/>
                <a:gd name="T4" fmla="*/ 4 w 552"/>
                <a:gd name="T5" fmla="*/ 148 h 148"/>
                <a:gd name="T6" fmla="*/ 2 w 552"/>
                <a:gd name="T7" fmla="*/ 148 h 148"/>
                <a:gd name="T8" fmla="*/ 0 w 552"/>
                <a:gd name="T9" fmla="*/ 146 h 148"/>
                <a:gd name="T10" fmla="*/ 0 w 552"/>
                <a:gd name="T11" fmla="*/ 2 h 148"/>
                <a:gd name="T12" fmla="*/ 0 w 552"/>
                <a:gd name="T13" fmla="*/ 2 h 148"/>
                <a:gd name="T14" fmla="*/ 2 w 552"/>
                <a:gd name="T15" fmla="*/ 0 h 148"/>
                <a:gd name="T16" fmla="*/ 4 w 552"/>
                <a:gd name="T17" fmla="*/ 0 h 148"/>
                <a:gd name="T18" fmla="*/ 548 w 552"/>
                <a:gd name="T19" fmla="*/ 0 h 148"/>
                <a:gd name="T20" fmla="*/ 548 w 552"/>
                <a:gd name="T21" fmla="*/ 0 h 148"/>
                <a:gd name="T22" fmla="*/ 550 w 552"/>
                <a:gd name="T23" fmla="*/ 0 h 148"/>
                <a:gd name="T24" fmla="*/ 552 w 552"/>
                <a:gd name="T25" fmla="*/ 2 h 148"/>
                <a:gd name="T26" fmla="*/ 552 w 552"/>
                <a:gd name="T27" fmla="*/ 146 h 148"/>
                <a:gd name="T28" fmla="*/ 552 w 552"/>
                <a:gd name="T29" fmla="*/ 146 h 148"/>
                <a:gd name="T30" fmla="*/ 550 w 552"/>
                <a:gd name="T31" fmla="*/ 148 h 148"/>
                <a:gd name="T32" fmla="*/ 548 w 552"/>
                <a:gd name="T33" fmla="*/ 148 h 148"/>
                <a:gd name="T34" fmla="*/ 548 w 552"/>
                <a:gd name="T35" fmla="*/ 148 h 148"/>
                <a:gd name="T36" fmla="*/ 6 w 552"/>
                <a:gd name="T37" fmla="*/ 142 h 148"/>
                <a:gd name="T38" fmla="*/ 546 w 552"/>
                <a:gd name="T39" fmla="*/ 142 h 148"/>
                <a:gd name="T40" fmla="*/ 546 w 552"/>
                <a:gd name="T41" fmla="*/ 6 h 148"/>
                <a:gd name="T42" fmla="*/ 6 w 552"/>
                <a:gd name="T43" fmla="*/ 6 h 148"/>
                <a:gd name="T44" fmla="*/ 6 w 552"/>
                <a:gd name="T45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52" h="148">
                  <a:moveTo>
                    <a:pt x="548" y="148"/>
                  </a:moveTo>
                  <a:lnTo>
                    <a:pt x="4" y="148"/>
                  </a:lnTo>
                  <a:lnTo>
                    <a:pt x="4" y="148"/>
                  </a:lnTo>
                  <a:lnTo>
                    <a:pt x="2" y="148"/>
                  </a:lnTo>
                  <a:lnTo>
                    <a:pt x="0" y="14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548" y="0"/>
                  </a:lnTo>
                  <a:lnTo>
                    <a:pt x="548" y="0"/>
                  </a:lnTo>
                  <a:lnTo>
                    <a:pt x="550" y="0"/>
                  </a:lnTo>
                  <a:lnTo>
                    <a:pt x="552" y="2"/>
                  </a:lnTo>
                  <a:lnTo>
                    <a:pt x="552" y="146"/>
                  </a:lnTo>
                  <a:lnTo>
                    <a:pt x="552" y="146"/>
                  </a:lnTo>
                  <a:lnTo>
                    <a:pt x="550" y="148"/>
                  </a:lnTo>
                  <a:lnTo>
                    <a:pt x="548" y="148"/>
                  </a:lnTo>
                  <a:lnTo>
                    <a:pt x="548" y="148"/>
                  </a:lnTo>
                  <a:close/>
                  <a:moveTo>
                    <a:pt x="6" y="142"/>
                  </a:moveTo>
                  <a:lnTo>
                    <a:pt x="546" y="142"/>
                  </a:lnTo>
                  <a:lnTo>
                    <a:pt x="546" y="6"/>
                  </a:lnTo>
                  <a:lnTo>
                    <a:pt x="6" y="6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81"/>
            <p:cNvSpPr>
              <a:spLocks/>
            </p:cNvSpPr>
            <p:nvPr/>
          </p:nvSpPr>
          <p:spPr bwMode="auto">
            <a:xfrm>
              <a:off x="6097499" y="4046565"/>
              <a:ext cx="53605" cy="61262"/>
            </a:xfrm>
            <a:custGeom>
              <a:avLst/>
              <a:gdLst>
                <a:gd name="T0" fmla="*/ 26 w 28"/>
                <a:gd name="T1" fmla="*/ 32 h 32"/>
                <a:gd name="T2" fmla="*/ 26 w 28"/>
                <a:gd name="T3" fmla="*/ 32 h 32"/>
                <a:gd name="T4" fmla="*/ 24 w 28"/>
                <a:gd name="T5" fmla="*/ 30 h 32"/>
                <a:gd name="T6" fmla="*/ 0 w 28"/>
                <a:gd name="T7" fmla="*/ 6 h 32"/>
                <a:gd name="T8" fmla="*/ 0 w 28"/>
                <a:gd name="T9" fmla="*/ 6 h 32"/>
                <a:gd name="T10" fmla="*/ 0 w 28"/>
                <a:gd name="T11" fmla="*/ 4 h 32"/>
                <a:gd name="T12" fmla="*/ 2 w 28"/>
                <a:gd name="T13" fmla="*/ 2 h 32"/>
                <a:gd name="T14" fmla="*/ 2 w 28"/>
                <a:gd name="T15" fmla="*/ 2 h 32"/>
                <a:gd name="T16" fmla="*/ 4 w 28"/>
                <a:gd name="T17" fmla="*/ 0 h 32"/>
                <a:gd name="T18" fmla="*/ 6 w 28"/>
                <a:gd name="T19" fmla="*/ 2 h 32"/>
                <a:gd name="T20" fmla="*/ 28 w 28"/>
                <a:gd name="T21" fmla="*/ 26 h 32"/>
                <a:gd name="T22" fmla="*/ 28 w 28"/>
                <a:gd name="T23" fmla="*/ 26 h 32"/>
                <a:gd name="T24" fmla="*/ 28 w 28"/>
                <a:gd name="T25" fmla="*/ 28 h 32"/>
                <a:gd name="T26" fmla="*/ 28 w 28"/>
                <a:gd name="T27" fmla="*/ 30 h 32"/>
                <a:gd name="T28" fmla="*/ 28 w 28"/>
                <a:gd name="T29" fmla="*/ 30 h 32"/>
                <a:gd name="T30" fmla="*/ 26 w 28"/>
                <a:gd name="T31" fmla="*/ 32 h 32"/>
                <a:gd name="T32" fmla="*/ 26 w 28"/>
                <a:gd name="T3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32">
                  <a:moveTo>
                    <a:pt x="26" y="32"/>
                  </a:moveTo>
                  <a:lnTo>
                    <a:pt x="26" y="32"/>
                  </a:lnTo>
                  <a:lnTo>
                    <a:pt x="24" y="30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26" y="32"/>
                  </a:lnTo>
                  <a:lnTo>
                    <a:pt x="26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82"/>
            <p:cNvSpPr>
              <a:spLocks/>
            </p:cNvSpPr>
            <p:nvPr/>
          </p:nvSpPr>
          <p:spPr bwMode="auto">
            <a:xfrm>
              <a:off x="7184907" y="4046565"/>
              <a:ext cx="57433" cy="61262"/>
            </a:xfrm>
            <a:custGeom>
              <a:avLst/>
              <a:gdLst>
                <a:gd name="T0" fmla="*/ 2 w 30"/>
                <a:gd name="T1" fmla="*/ 32 h 32"/>
                <a:gd name="T2" fmla="*/ 2 w 30"/>
                <a:gd name="T3" fmla="*/ 32 h 32"/>
                <a:gd name="T4" fmla="*/ 0 w 30"/>
                <a:gd name="T5" fmla="*/ 30 h 32"/>
                <a:gd name="T6" fmla="*/ 0 w 30"/>
                <a:gd name="T7" fmla="*/ 30 h 32"/>
                <a:gd name="T8" fmla="*/ 0 w 30"/>
                <a:gd name="T9" fmla="*/ 28 h 32"/>
                <a:gd name="T10" fmla="*/ 0 w 30"/>
                <a:gd name="T11" fmla="*/ 26 h 32"/>
                <a:gd name="T12" fmla="*/ 26 w 30"/>
                <a:gd name="T13" fmla="*/ 2 h 32"/>
                <a:gd name="T14" fmla="*/ 26 w 30"/>
                <a:gd name="T15" fmla="*/ 2 h 32"/>
                <a:gd name="T16" fmla="*/ 28 w 30"/>
                <a:gd name="T17" fmla="*/ 0 h 32"/>
                <a:gd name="T18" fmla="*/ 30 w 30"/>
                <a:gd name="T19" fmla="*/ 2 h 32"/>
                <a:gd name="T20" fmla="*/ 30 w 30"/>
                <a:gd name="T21" fmla="*/ 2 h 32"/>
                <a:gd name="T22" fmla="*/ 30 w 30"/>
                <a:gd name="T23" fmla="*/ 4 h 32"/>
                <a:gd name="T24" fmla="*/ 30 w 30"/>
                <a:gd name="T25" fmla="*/ 6 h 32"/>
                <a:gd name="T26" fmla="*/ 4 w 30"/>
                <a:gd name="T27" fmla="*/ 30 h 32"/>
                <a:gd name="T28" fmla="*/ 4 w 30"/>
                <a:gd name="T29" fmla="*/ 30 h 32"/>
                <a:gd name="T30" fmla="*/ 2 w 30"/>
                <a:gd name="T31" fmla="*/ 32 h 32"/>
                <a:gd name="T32" fmla="*/ 2 w 30"/>
                <a:gd name="T3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32">
                  <a:moveTo>
                    <a:pt x="2" y="32"/>
                  </a:moveTo>
                  <a:lnTo>
                    <a:pt x="2" y="32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8" y="0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2" y="32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83"/>
            <p:cNvSpPr>
              <a:spLocks noChangeArrowheads="1"/>
            </p:cNvSpPr>
            <p:nvPr/>
          </p:nvSpPr>
          <p:spPr bwMode="auto">
            <a:xfrm>
              <a:off x="2333692" y="2526493"/>
              <a:ext cx="175917" cy="3154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84"/>
            <p:cNvSpPr>
              <a:spLocks noChangeArrowheads="1"/>
            </p:cNvSpPr>
            <p:nvPr/>
          </p:nvSpPr>
          <p:spPr bwMode="auto">
            <a:xfrm>
              <a:off x="2953974" y="2526493"/>
              <a:ext cx="175917" cy="3154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85"/>
            <p:cNvSpPr>
              <a:spLocks noChangeArrowheads="1"/>
            </p:cNvSpPr>
            <p:nvPr/>
          </p:nvSpPr>
          <p:spPr bwMode="auto">
            <a:xfrm>
              <a:off x="3574255" y="2526493"/>
              <a:ext cx="189448" cy="3154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86"/>
            <p:cNvSpPr>
              <a:spLocks noChangeArrowheads="1"/>
            </p:cNvSpPr>
            <p:nvPr/>
          </p:nvSpPr>
          <p:spPr bwMode="auto">
            <a:xfrm>
              <a:off x="3623993" y="3433942"/>
              <a:ext cx="750060" cy="4453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Préchauffage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cuve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vide à 120 °C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89"/>
            <p:cNvSpPr>
              <a:spLocks noChangeArrowheads="1"/>
            </p:cNvSpPr>
            <p:nvPr/>
          </p:nvSpPr>
          <p:spPr bwMode="auto">
            <a:xfrm>
              <a:off x="6250655" y="3858949"/>
              <a:ext cx="817721" cy="148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 produit 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90"/>
            <p:cNvSpPr>
              <a:spLocks noChangeArrowheads="1"/>
            </p:cNvSpPr>
            <p:nvPr/>
          </p:nvSpPr>
          <p:spPr bwMode="auto">
            <a:xfrm>
              <a:off x="3922685" y="4146117"/>
              <a:ext cx="208779" cy="148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91"/>
            <p:cNvSpPr>
              <a:spLocks noChangeArrowheads="1"/>
            </p:cNvSpPr>
            <p:nvPr/>
          </p:nvSpPr>
          <p:spPr bwMode="auto">
            <a:xfrm>
              <a:off x="4129445" y="4199721"/>
              <a:ext cx="42529" cy="927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5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92"/>
            <p:cNvSpPr>
              <a:spLocks noChangeArrowheads="1"/>
            </p:cNvSpPr>
            <p:nvPr/>
          </p:nvSpPr>
          <p:spPr bwMode="auto">
            <a:xfrm>
              <a:off x="6273629" y="4153775"/>
              <a:ext cx="208779" cy="148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93"/>
            <p:cNvSpPr>
              <a:spLocks noChangeArrowheads="1"/>
            </p:cNvSpPr>
            <p:nvPr/>
          </p:nvSpPr>
          <p:spPr bwMode="auto">
            <a:xfrm>
              <a:off x="6476560" y="4207379"/>
              <a:ext cx="42529" cy="927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5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94"/>
            <p:cNvSpPr>
              <a:spLocks noChangeArrowheads="1"/>
            </p:cNvSpPr>
            <p:nvPr/>
          </p:nvSpPr>
          <p:spPr bwMode="auto">
            <a:xfrm>
              <a:off x="6522507" y="4153775"/>
              <a:ext cx="514217" cy="1484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+ 40 min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233999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DU SCHÉMA À LA BANDE DESSINÉE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05188" y="6503989"/>
            <a:ext cx="23336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VIGNETTES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32000" y="2220913"/>
            <a:ext cx="5080000" cy="2416175"/>
            <a:chOff x="2032000" y="2220913"/>
            <a:chExt cx="5080000" cy="2416175"/>
          </a:xfrm>
        </p:grpSpPr>
        <p:sp>
          <p:nvSpPr>
            <p:cNvPr id="10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32000" y="2220913"/>
              <a:ext cx="5080000" cy="2416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5"/>
            <p:cNvSpPr>
              <a:spLocks noChangeArrowheads="1"/>
            </p:cNvSpPr>
            <p:nvPr/>
          </p:nvSpPr>
          <p:spPr bwMode="auto">
            <a:xfrm>
              <a:off x="2032000" y="222091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6"/>
            <p:cNvSpPr>
              <a:spLocks noChangeArrowheads="1"/>
            </p:cNvSpPr>
            <p:nvPr/>
          </p:nvSpPr>
          <p:spPr bwMode="auto">
            <a:xfrm>
              <a:off x="2032000" y="222091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7"/>
            <p:cNvSpPr>
              <a:spLocks noChangeArrowheads="1"/>
            </p:cNvSpPr>
            <p:nvPr/>
          </p:nvSpPr>
          <p:spPr bwMode="auto">
            <a:xfrm>
              <a:off x="2035175" y="2220913"/>
              <a:ext cx="50736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8"/>
            <p:cNvSpPr>
              <a:spLocks noChangeArrowheads="1"/>
            </p:cNvSpPr>
            <p:nvPr/>
          </p:nvSpPr>
          <p:spPr bwMode="auto">
            <a:xfrm>
              <a:off x="7108825" y="222091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9"/>
            <p:cNvSpPr>
              <a:spLocks noChangeArrowheads="1"/>
            </p:cNvSpPr>
            <p:nvPr/>
          </p:nvSpPr>
          <p:spPr bwMode="auto">
            <a:xfrm>
              <a:off x="7108825" y="222091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10"/>
            <p:cNvSpPr>
              <a:spLocks noChangeArrowheads="1"/>
            </p:cNvSpPr>
            <p:nvPr/>
          </p:nvSpPr>
          <p:spPr bwMode="auto">
            <a:xfrm>
              <a:off x="2032000" y="2227263"/>
              <a:ext cx="3175" cy="24034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11"/>
            <p:cNvSpPr>
              <a:spLocks noChangeArrowheads="1"/>
            </p:cNvSpPr>
            <p:nvPr/>
          </p:nvSpPr>
          <p:spPr bwMode="auto">
            <a:xfrm>
              <a:off x="2032000" y="46307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12"/>
            <p:cNvSpPr>
              <a:spLocks noChangeArrowheads="1"/>
            </p:cNvSpPr>
            <p:nvPr/>
          </p:nvSpPr>
          <p:spPr bwMode="auto">
            <a:xfrm>
              <a:off x="2032000" y="46307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13"/>
            <p:cNvSpPr>
              <a:spLocks noChangeArrowheads="1"/>
            </p:cNvSpPr>
            <p:nvPr/>
          </p:nvSpPr>
          <p:spPr bwMode="auto">
            <a:xfrm>
              <a:off x="2035175" y="4630738"/>
              <a:ext cx="50736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14"/>
            <p:cNvSpPr>
              <a:spLocks noChangeArrowheads="1"/>
            </p:cNvSpPr>
            <p:nvPr/>
          </p:nvSpPr>
          <p:spPr bwMode="auto">
            <a:xfrm>
              <a:off x="7108825" y="2227263"/>
              <a:ext cx="3175" cy="24034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15"/>
            <p:cNvSpPr>
              <a:spLocks noChangeArrowheads="1"/>
            </p:cNvSpPr>
            <p:nvPr/>
          </p:nvSpPr>
          <p:spPr bwMode="auto">
            <a:xfrm>
              <a:off x="7108825" y="46307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16"/>
            <p:cNvSpPr>
              <a:spLocks noChangeArrowheads="1"/>
            </p:cNvSpPr>
            <p:nvPr/>
          </p:nvSpPr>
          <p:spPr bwMode="auto">
            <a:xfrm>
              <a:off x="7108825" y="46307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17"/>
            <p:cNvSpPr>
              <a:spLocks noChangeArrowheads="1"/>
            </p:cNvSpPr>
            <p:nvPr/>
          </p:nvSpPr>
          <p:spPr bwMode="auto">
            <a:xfrm>
              <a:off x="2241550" y="2786063"/>
              <a:ext cx="2070100" cy="1838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18"/>
            <p:cNvSpPr>
              <a:spLocks noEditPoints="1"/>
            </p:cNvSpPr>
            <p:nvPr/>
          </p:nvSpPr>
          <p:spPr bwMode="auto">
            <a:xfrm>
              <a:off x="2235200" y="2782888"/>
              <a:ext cx="2079625" cy="1847850"/>
            </a:xfrm>
            <a:custGeom>
              <a:avLst/>
              <a:gdLst>
                <a:gd name="T0" fmla="*/ 1310 w 1310"/>
                <a:gd name="T1" fmla="*/ 1164 h 1164"/>
                <a:gd name="T2" fmla="*/ 0 w 1310"/>
                <a:gd name="T3" fmla="*/ 1164 h 1164"/>
                <a:gd name="T4" fmla="*/ 0 w 1310"/>
                <a:gd name="T5" fmla="*/ 0 h 1164"/>
                <a:gd name="T6" fmla="*/ 1310 w 1310"/>
                <a:gd name="T7" fmla="*/ 0 h 1164"/>
                <a:gd name="T8" fmla="*/ 1310 w 1310"/>
                <a:gd name="T9" fmla="*/ 1164 h 1164"/>
                <a:gd name="T10" fmla="*/ 6 w 1310"/>
                <a:gd name="T11" fmla="*/ 1158 h 1164"/>
                <a:gd name="T12" fmla="*/ 1304 w 1310"/>
                <a:gd name="T13" fmla="*/ 1158 h 1164"/>
                <a:gd name="T14" fmla="*/ 1304 w 1310"/>
                <a:gd name="T15" fmla="*/ 6 h 1164"/>
                <a:gd name="T16" fmla="*/ 6 w 1310"/>
                <a:gd name="T17" fmla="*/ 6 h 1164"/>
                <a:gd name="T18" fmla="*/ 6 w 1310"/>
                <a:gd name="T19" fmla="*/ 1158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0" h="1164">
                  <a:moveTo>
                    <a:pt x="1310" y="1164"/>
                  </a:moveTo>
                  <a:lnTo>
                    <a:pt x="0" y="1164"/>
                  </a:lnTo>
                  <a:lnTo>
                    <a:pt x="0" y="0"/>
                  </a:lnTo>
                  <a:lnTo>
                    <a:pt x="1310" y="0"/>
                  </a:lnTo>
                  <a:lnTo>
                    <a:pt x="1310" y="1164"/>
                  </a:lnTo>
                  <a:close/>
                  <a:moveTo>
                    <a:pt x="6" y="1158"/>
                  </a:moveTo>
                  <a:lnTo>
                    <a:pt x="1304" y="1158"/>
                  </a:lnTo>
                  <a:lnTo>
                    <a:pt x="1304" y="6"/>
                  </a:lnTo>
                  <a:lnTo>
                    <a:pt x="6" y="6"/>
                  </a:lnTo>
                  <a:lnTo>
                    <a:pt x="6" y="1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19"/>
            <p:cNvSpPr>
              <a:spLocks noChangeArrowheads="1"/>
            </p:cNvSpPr>
            <p:nvPr/>
          </p:nvSpPr>
          <p:spPr bwMode="auto">
            <a:xfrm>
              <a:off x="2527300" y="3878263"/>
              <a:ext cx="577850" cy="692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20"/>
            <p:cNvSpPr>
              <a:spLocks noEditPoints="1"/>
            </p:cNvSpPr>
            <p:nvPr/>
          </p:nvSpPr>
          <p:spPr bwMode="auto">
            <a:xfrm>
              <a:off x="2511425" y="3862388"/>
              <a:ext cx="609600" cy="723900"/>
            </a:xfrm>
            <a:custGeom>
              <a:avLst/>
              <a:gdLst>
                <a:gd name="T0" fmla="*/ 384 w 384"/>
                <a:gd name="T1" fmla="*/ 456 h 456"/>
                <a:gd name="T2" fmla="*/ 0 w 384"/>
                <a:gd name="T3" fmla="*/ 456 h 456"/>
                <a:gd name="T4" fmla="*/ 0 w 384"/>
                <a:gd name="T5" fmla="*/ 0 h 456"/>
                <a:gd name="T6" fmla="*/ 384 w 384"/>
                <a:gd name="T7" fmla="*/ 0 h 456"/>
                <a:gd name="T8" fmla="*/ 384 w 384"/>
                <a:gd name="T9" fmla="*/ 456 h 456"/>
                <a:gd name="T10" fmla="*/ 22 w 384"/>
                <a:gd name="T11" fmla="*/ 434 h 456"/>
                <a:gd name="T12" fmla="*/ 362 w 384"/>
                <a:gd name="T13" fmla="*/ 434 h 456"/>
                <a:gd name="T14" fmla="*/ 362 w 384"/>
                <a:gd name="T15" fmla="*/ 22 h 456"/>
                <a:gd name="T16" fmla="*/ 22 w 384"/>
                <a:gd name="T17" fmla="*/ 22 h 456"/>
                <a:gd name="T18" fmla="*/ 22 w 384"/>
                <a:gd name="T19" fmla="*/ 43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456">
                  <a:moveTo>
                    <a:pt x="384" y="456"/>
                  </a:moveTo>
                  <a:lnTo>
                    <a:pt x="0" y="456"/>
                  </a:lnTo>
                  <a:lnTo>
                    <a:pt x="0" y="0"/>
                  </a:lnTo>
                  <a:lnTo>
                    <a:pt x="384" y="0"/>
                  </a:lnTo>
                  <a:lnTo>
                    <a:pt x="384" y="456"/>
                  </a:lnTo>
                  <a:close/>
                  <a:moveTo>
                    <a:pt x="22" y="434"/>
                  </a:moveTo>
                  <a:lnTo>
                    <a:pt x="362" y="434"/>
                  </a:lnTo>
                  <a:lnTo>
                    <a:pt x="362" y="22"/>
                  </a:lnTo>
                  <a:lnTo>
                    <a:pt x="22" y="22"/>
                  </a:lnTo>
                  <a:lnTo>
                    <a:pt x="22" y="4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21"/>
            <p:cNvSpPr>
              <a:spLocks/>
            </p:cNvSpPr>
            <p:nvPr/>
          </p:nvSpPr>
          <p:spPr bwMode="auto">
            <a:xfrm>
              <a:off x="2298700" y="2843213"/>
              <a:ext cx="400050" cy="415925"/>
            </a:xfrm>
            <a:custGeom>
              <a:avLst/>
              <a:gdLst>
                <a:gd name="T0" fmla="*/ 126 w 252"/>
                <a:gd name="T1" fmla="*/ 0 h 262"/>
                <a:gd name="T2" fmla="*/ 126 w 252"/>
                <a:gd name="T3" fmla="*/ 0 h 262"/>
                <a:gd name="T4" fmla="*/ 102 w 252"/>
                <a:gd name="T5" fmla="*/ 0 h 262"/>
                <a:gd name="T6" fmla="*/ 78 w 252"/>
                <a:gd name="T7" fmla="*/ 2 h 262"/>
                <a:gd name="T8" fmla="*/ 56 w 252"/>
                <a:gd name="T9" fmla="*/ 6 h 262"/>
                <a:gd name="T10" fmla="*/ 36 w 252"/>
                <a:gd name="T11" fmla="*/ 10 h 262"/>
                <a:gd name="T12" fmla="*/ 22 w 252"/>
                <a:gd name="T13" fmla="*/ 14 h 262"/>
                <a:gd name="T14" fmla="*/ 10 w 252"/>
                <a:gd name="T15" fmla="*/ 20 h 262"/>
                <a:gd name="T16" fmla="*/ 2 w 252"/>
                <a:gd name="T17" fmla="*/ 26 h 262"/>
                <a:gd name="T18" fmla="*/ 0 w 252"/>
                <a:gd name="T19" fmla="*/ 30 h 262"/>
                <a:gd name="T20" fmla="*/ 0 w 252"/>
                <a:gd name="T21" fmla="*/ 32 h 262"/>
                <a:gd name="T22" fmla="*/ 0 w 252"/>
                <a:gd name="T23" fmla="*/ 230 h 262"/>
                <a:gd name="T24" fmla="*/ 0 w 252"/>
                <a:gd name="T25" fmla="*/ 230 h 262"/>
                <a:gd name="T26" fmla="*/ 0 w 252"/>
                <a:gd name="T27" fmla="*/ 234 h 262"/>
                <a:gd name="T28" fmla="*/ 2 w 252"/>
                <a:gd name="T29" fmla="*/ 236 h 262"/>
                <a:gd name="T30" fmla="*/ 10 w 252"/>
                <a:gd name="T31" fmla="*/ 242 h 262"/>
                <a:gd name="T32" fmla="*/ 22 w 252"/>
                <a:gd name="T33" fmla="*/ 248 h 262"/>
                <a:gd name="T34" fmla="*/ 36 w 252"/>
                <a:gd name="T35" fmla="*/ 254 h 262"/>
                <a:gd name="T36" fmla="*/ 56 w 252"/>
                <a:gd name="T37" fmla="*/ 258 h 262"/>
                <a:gd name="T38" fmla="*/ 78 w 252"/>
                <a:gd name="T39" fmla="*/ 260 h 262"/>
                <a:gd name="T40" fmla="*/ 102 w 252"/>
                <a:gd name="T41" fmla="*/ 262 h 262"/>
                <a:gd name="T42" fmla="*/ 126 w 252"/>
                <a:gd name="T43" fmla="*/ 262 h 262"/>
                <a:gd name="T44" fmla="*/ 126 w 252"/>
                <a:gd name="T45" fmla="*/ 262 h 262"/>
                <a:gd name="T46" fmla="*/ 152 w 252"/>
                <a:gd name="T47" fmla="*/ 262 h 262"/>
                <a:gd name="T48" fmla="*/ 176 w 252"/>
                <a:gd name="T49" fmla="*/ 260 h 262"/>
                <a:gd name="T50" fmla="*/ 198 w 252"/>
                <a:gd name="T51" fmla="*/ 258 h 262"/>
                <a:gd name="T52" fmla="*/ 216 w 252"/>
                <a:gd name="T53" fmla="*/ 254 h 262"/>
                <a:gd name="T54" fmla="*/ 232 w 252"/>
                <a:gd name="T55" fmla="*/ 248 h 262"/>
                <a:gd name="T56" fmla="*/ 242 w 252"/>
                <a:gd name="T57" fmla="*/ 242 h 262"/>
                <a:gd name="T58" fmla="*/ 250 w 252"/>
                <a:gd name="T59" fmla="*/ 236 h 262"/>
                <a:gd name="T60" fmla="*/ 252 w 252"/>
                <a:gd name="T61" fmla="*/ 234 h 262"/>
                <a:gd name="T62" fmla="*/ 252 w 252"/>
                <a:gd name="T63" fmla="*/ 230 h 262"/>
                <a:gd name="T64" fmla="*/ 252 w 252"/>
                <a:gd name="T65" fmla="*/ 32 h 262"/>
                <a:gd name="T66" fmla="*/ 252 w 252"/>
                <a:gd name="T67" fmla="*/ 32 h 262"/>
                <a:gd name="T68" fmla="*/ 252 w 252"/>
                <a:gd name="T69" fmla="*/ 30 h 262"/>
                <a:gd name="T70" fmla="*/ 250 w 252"/>
                <a:gd name="T71" fmla="*/ 26 h 262"/>
                <a:gd name="T72" fmla="*/ 242 w 252"/>
                <a:gd name="T73" fmla="*/ 20 h 262"/>
                <a:gd name="T74" fmla="*/ 232 w 252"/>
                <a:gd name="T75" fmla="*/ 14 h 262"/>
                <a:gd name="T76" fmla="*/ 216 w 252"/>
                <a:gd name="T77" fmla="*/ 10 h 262"/>
                <a:gd name="T78" fmla="*/ 198 w 252"/>
                <a:gd name="T79" fmla="*/ 6 h 262"/>
                <a:gd name="T80" fmla="*/ 176 w 252"/>
                <a:gd name="T81" fmla="*/ 2 h 262"/>
                <a:gd name="T82" fmla="*/ 152 w 252"/>
                <a:gd name="T83" fmla="*/ 0 h 262"/>
                <a:gd name="T84" fmla="*/ 126 w 252"/>
                <a:gd name="T85" fmla="*/ 0 h 262"/>
                <a:gd name="T86" fmla="*/ 126 w 252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2">
                  <a:moveTo>
                    <a:pt x="126" y="0"/>
                  </a:moveTo>
                  <a:lnTo>
                    <a:pt x="126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6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6" y="262"/>
                  </a:lnTo>
                  <a:lnTo>
                    <a:pt x="126" y="262"/>
                  </a:lnTo>
                  <a:lnTo>
                    <a:pt x="152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48"/>
                  </a:lnTo>
                  <a:lnTo>
                    <a:pt x="242" y="242"/>
                  </a:lnTo>
                  <a:lnTo>
                    <a:pt x="250" y="236"/>
                  </a:lnTo>
                  <a:lnTo>
                    <a:pt x="252" y="234"/>
                  </a:lnTo>
                  <a:lnTo>
                    <a:pt x="252" y="230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22"/>
            <p:cNvSpPr>
              <a:spLocks/>
            </p:cNvSpPr>
            <p:nvPr/>
          </p:nvSpPr>
          <p:spPr bwMode="auto">
            <a:xfrm>
              <a:off x="2298700" y="2843213"/>
              <a:ext cx="400050" cy="104775"/>
            </a:xfrm>
            <a:custGeom>
              <a:avLst/>
              <a:gdLst>
                <a:gd name="T0" fmla="*/ 0 w 252"/>
                <a:gd name="T1" fmla="*/ 32 h 66"/>
                <a:gd name="T2" fmla="*/ 0 w 252"/>
                <a:gd name="T3" fmla="*/ 32 h 66"/>
                <a:gd name="T4" fmla="*/ 0 w 252"/>
                <a:gd name="T5" fmla="*/ 36 h 66"/>
                <a:gd name="T6" fmla="*/ 2 w 252"/>
                <a:gd name="T7" fmla="*/ 40 h 66"/>
                <a:gd name="T8" fmla="*/ 10 w 252"/>
                <a:gd name="T9" fmla="*/ 46 h 66"/>
                <a:gd name="T10" fmla="*/ 22 w 252"/>
                <a:gd name="T11" fmla="*/ 52 h 66"/>
                <a:gd name="T12" fmla="*/ 36 w 252"/>
                <a:gd name="T13" fmla="*/ 56 h 66"/>
                <a:gd name="T14" fmla="*/ 56 w 252"/>
                <a:gd name="T15" fmla="*/ 60 h 66"/>
                <a:gd name="T16" fmla="*/ 78 w 252"/>
                <a:gd name="T17" fmla="*/ 62 h 66"/>
                <a:gd name="T18" fmla="*/ 102 w 252"/>
                <a:gd name="T19" fmla="*/ 64 h 66"/>
                <a:gd name="T20" fmla="*/ 126 w 252"/>
                <a:gd name="T21" fmla="*/ 66 h 66"/>
                <a:gd name="T22" fmla="*/ 126 w 252"/>
                <a:gd name="T23" fmla="*/ 66 h 66"/>
                <a:gd name="T24" fmla="*/ 152 w 252"/>
                <a:gd name="T25" fmla="*/ 64 h 66"/>
                <a:gd name="T26" fmla="*/ 176 w 252"/>
                <a:gd name="T27" fmla="*/ 62 h 66"/>
                <a:gd name="T28" fmla="*/ 198 w 252"/>
                <a:gd name="T29" fmla="*/ 60 h 66"/>
                <a:gd name="T30" fmla="*/ 216 w 252"/>
                <a:gd name="T31" fmla="*/ 56 h 66"/>
                <a:gd name="T32" fmla="*/ 232 w 252"/>
                <a:gd name="T33" fmla="*/ 52 h 66"/>
                <a:gd name="T34" fmla="*/ 242 w 252"/>
                <a:gd name="T35" fmla="*/ 46 h 66"/>
                <a:gd name="T36" fmla="*/ 250 w 252"/>
                <a:gd name="T37" fmla="*/ 40 h 66"/>
                <a:gd name="T38" fmla="*/ 252 w 252"/>
                <a:gd name="T39" fmla="*/ 36 h 66"/>
                <a:gd name="T40" fmla="*/ 252 w 252"/>
                <a:gd name="T41" fmla="*/ 32 h 66"/>
                <a:gd name="T42" fmla="*/ 252 w 252"/>
                <a:gd name="T43" fmla="*/ 32 h 66"/>
                <a:gd name="T44" fmla="*/ 252 w 252"/>
                <a:gd name="T45" fmla="*/ 30 h 66"/>
                <a:gd name="T46" fmla="*/ 250 w 252"/>
                <a:gd name="T47" fmla="*/ 26 h 66"/>
                <a:gd name="T48" fmla="*/ 242 w 252"/>
                <a:gd name="T49" fmla="*/ 20 h 66"/>
                <a:gd name="T50" fmla="*/ 232 w 252"/>
                <a:gd name="T51" fmla="*/ 14 h 66"/>
                <a:gd name="T52" fmla="*/ 216 w 252"/>
                <a:gd name="T53" fmla="*/ 10 h 66"/>
                <a:gd name="T54" fmla="*/ 198 w 252"/>
                <a:gd name="T55" fmla="*/ 6 h 66"/>
                <a:gd name="T56" fmla="*/ 176 w 252"/>
                <a:gd name="T57" fmla="*/ 2 h 66"/>
                <a:gd name="T58" fmla="*/ 152 w 252"/>
                <a:gd name="T59" fmla="*/ 0 h 66"/>
                <a:gd name="T60" fmla="*/ 126 w 252"/>
                <a:gd name="T61" fmla="*/ 0 h 66"/>
                <a:gd name="T62" fmla="*/ 126 w 252"/>
                <a:gd name="T63" fmla="*/ 0 h 66"/>
                <a:gd name="T64" fmla="*/ 102 w 252"/>
                <a:gd name="T65" fmla="*/ 0 h 66"/>
                <a:gd name="T66" fmla="*/ 78 w 252"/>
                <a:gd name="T67" fmla="*/ 2 h 66"/>
                <a:gd name="T68" fmla="*/ 56 w 252"/>
                <a:gd name="T69" fmla="*/ 6 h 66"/>
                <a:gd name="T70" fmla="*/ 36 w 252"/>
                <a:gd name="T71" fmla="*/ 10 h 66"/>
                <a:gd name="T72" fmla="*/ 22 w 252"/>
                <a:gd name="T73" fmla="*/ 14 h 66"/>
                <a:gd name="T74" fmla="*/ 10 w 252"/>
                <a:gd name="T75" fmla="*/ 20 h 66"/>
                <a:gd name="T76" fmla="*/ 2 w 252"/>
                <a:gd name="T77" fmla="*/ 26 h 66"/>
                <a:gd name="T78" fmla="*/ 0 w 252"/>
                <a:gd name="T79" fmla="*/ 30 h 66"/>
                <a:gd name="T80" fmla="*/ 0 w 252"/>
                <a:gd name="T81" fmla="*/ 32 h 66"/>
                <a:gd name="T82" fmla="*/ 0 w 252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6">
                  <a:moveTo>
                    <a:pt x="0" y="32"/>
                  </a:moveTo>
                  <a:lnTo>
                    <a:pt x="0" y="32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6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6" y="66"/>
                  </a:lnTo>
                  <a:lnTo>
                    <a:pt x="126" y="66"/>
                  </a:lnTo>
                  <a:lnTo>
                    <a:pt x="152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6" y="56"/>
                  </a:lnTo>
                  <a:lnTo>
                    <a:pt x="232" y="52"/>
                  </a:lnTo>
                  <a:lnTo>
                    <a:pt x="242" y="46"/>
                  </a:lnTo>
                  <a:lnTo>
                    <a:pt x="250" y="40"/>
                  </a:lnTo>
                  <a:lnTo>
                    <a:pt x="252" y="36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2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23"/>
            <p:cNvSpPr>
              <a:spLocks noEditPoints="1"/>
            </p:cNvSpPr>
            <p:nvPr/>
          </p:nvSpPr>
          <p:spPr bwMode="auto">
            <a:xfrm>
              <a:off x="2292350" y="2840038"/>
              <a:ext cx="412750" cy="425450"/>
            </a:xfrm>
            <a:custGeom>
              <a:avLst/>
              <a:gdLst>
                <a:gd name="T0" fmla="*/ 130 w 260"/>
                <a:gd name="T1" fmla="*/ 268 h 268"/>
                <a:gd name="T2" fmla="*/ 62 w 260"/>
                <a:gd name="T3" fmla="*/ 262 h 268"/>
                <a:gd name="T4" fmla="*/ 26 w 260"/>
                <a:gd name="T5" fmla="*/ 254 h 268"/>
                <a:gd name="T6" fmla="*/ 4 w 260"/>
                <a:gd name="T7" fmla="*/ 240 h 268"/>
                <a:gd name="T8" fmla="*/ 0 w 260"/>
                <a:gd name="T9" fmla="*/ 232 h 268"/>
                <a:gd name="T10" fmla="*/ 0 w 260"/>
                <a:gd name="T11" fmla="*/ 34 h 268"/>
                <a:gd name="T12" fmla="*/ 4 w 260"/>
                <a:gd name="T13" fmla="*/ 26 h 268"/>
                <a:gd name="T14" fmla="*/ 26 w 260"/>
                <a:gd name="T15" fmla="*/ 14 h 268"/>
                <a:gd name="T16" fmla="*/ 62 w 260"/>
                <a:gd name="T17" fmla="*/ 4 h 268"/>
                <a:gd name="T18" fmla="*/ 130 w 260"/>
                <a:gd name="T19" fmla="*/ 0 h 268"/>
                <a:gd name="T20" fmla="*/ 178 w 260"/>
                <a:gd name="T21" fmla="*/ 2 h 268"/>
                <a:gd name="T22" fmla="*/ 218 w 260"/>
                <a:gd name="T23" fmla="*/ 8 h 268"/>
                <a:gd name="T24" fmla="*/ 248 w 260"/>
                <a:gd name="T25" fmla="*/ 20 h 268"/>
                <a:gd name="T26" fmla="*/ 258 w 260"/>
                <a:gd name="T27" fmla="*/ 30 h 268"/>
                <a:gd name="T28" fmla="*/ 260 w 260"/>
                <a:gd name="T29" fmla="*/ 232 h 268"/>
                <a:gd name="T30" fmla="*/ 258 w 260"/>
                <a:gd name="T31" fmla="*/ 236 h 268"/>
                <a:gd name="T32" fmla="*/ 248 w 260"/>
                <a:gd name="T33" fmla="*/ 248 h 268"/>
                <a:gd name="T34" fmla="*/ 218 w 260"/>
                <a:gd name="T35" fmla="*/ 258 h 268"/>
                <a:gd name="T36" fmla="*/ 178 w 260"/>
                <a:gd name="T37" fmla="*/ 266 h 268"/>
                <a:gd name="T38" fmla="*/ 130 w 260"/>
                <a:gd name="T39" fmla="*/ 268 h 268"/>
                <a:gd name="T40" fmla="*/ 130 w 260"/>
                <a:gd name="T41" fmla="*/ 6 h 268"/>
                <a:gd name="T42" fmla="*/ 80 w 260"/>
                <a:gd name="T43" fmla="*/ 8 h 268"/>
                <a:gd name="T44" fmla="*/ 42 w 260"/>
                <a:gd name="T45" fmla="*/ 14 h 268"/>
                <a:gd name="T46" fmla="*/ 16 w 260"/>
                <a:gd name="T47" fmla="*/ 24 h 268"/>
                <a:gd name="T48" fmla="*/ 6 w 260"/>
                <a:gd name="T49" fmla="*/ 34 h 268"/>
                <a:gd name="T50" fmla="*/ 6 w 260"/>
                <a:gd name="T51" fmla="*/ 232 h 268"/>
                <a:gd name="T52" fmla="*/ 16 w 260"/>
                <a:gd name="T53" fmla="*/ 242 h 268"/>
                <a:gd name="T54" fmla="*/ 42 w 260"/>
                <a:gd name="T55" fmla="*/ 252 h 268"/>
                <a:gd name="T56" fmla="*/ 80 w 260"/>
                <a:gd name="T57" fmla="*/ 260 h 268"/>
                <a:gd name="T58" fmla="*/ 130 w 260"/>
                <a:gd name="T59" fmla="*/ 262 h 268"/>
                <a:gd name="T60" fmla="*/ 156 w 260"/>
                <a:gd name="T61" fmla="*/ 262 h 268"/>
                <a:gd name="T62" fmla="*/ 202 w 260"/>
                <a:gd name="T63" fmla="*/ 256 h 268"/>
                <a:gd name="T64" fmla="*/ 234 w 260"/>
                <a:gd name="T65" fmla="*/ 248 h 268"/>
                <a:gd name="T66" fmla="*/ 252 w 260"/>
                <a:gd name="T67" fmla="*/ 238 h 268"/>
                <a:gd name="T68" fmla="*/ 254 w 260"/>
                <a:gd name="T69" fmla="*/ 34 h 268"/>
                <a:gd name="T70" fmla="*/ 252 w 260"/>
                <a:gd name="T71" fmla="*/ 30 h 268"/>
                <a:gd name="T72" fmla="*/ 234 w 260"/>
                <a:gd name="T73" fmla="*/ 20 h 268"/>
                <a:gd name="T74" fmla="*/ 202 w 260"/>
                <a:gd name="T75" fmla="*/ 10 h 268"/>
                <a:gd name="T76" fmla="*/ 156 w 260"/>
                <a:gd name="T77" fmla="*/ 6 h 268"/>
                <a:gd name="T78" fmla="*/ 130 w 260"/>
                <a:gd name="T79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0" h="268">
                  <a:moveTo>
                    <a:pt x="130" y="268"/>
                  </a:moveTo>
                  <a:lnTo>
                    <a:pt x="130" y="268"/>
                  </a:lnTo>
                  <a:lnTo>
                    <a:pt x="84" y="266"/>
                  </a:lnTo>
                  <a:lnTo>
                    <a:pt x="62" y="262"/>
                  </a:lnTo>
                  <a:lnTo>
                    <a:pt x="42" y="258"/>
                  </a:lnTo>
                  <a:lnTo>
                    <a:pt x="26" y="254"/>
                  </a:lnTo>
                  <a:lnTo>
                    <a:pt x="12" y="248"/>
                  </a:lnTo>
                  <a:lnTo>
                    <a:pt x="4" y="240"/>
                  </a:lnTo>
                  <a:lnTo>
                    <a:pt x="2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12" y="20"/>
                  </a:lnTo>
                  <a:lnTo>
                    <a:pt x="26" y="14"/>
                  </a:lnTo>
                  <a:lnTo>
                    <a:pt x="42" y="8"/>
                  </a:lnTo>
                  <a:lnTo>
                    <a:pt x="62" y="4"/>
                  </a:lnTo>
                  <a:lnTo>
                    <a:pt x="84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8" y="2"/>
                  </a:lnTo>
                  <a:lnTo>
                    <a:pt x="198" y="4"/>
                  </a:lnTo>
                  <a:lnTo>
                    <a:pt x="218" y="8"/>
                  </a:lnTo>
                  <a:lnTo>
                    <a:pt x="236" y="14"/>
                  </a:lnTo>
                  <a:lnTo>
                    <a:pt x="248" y="20"/>
                  </a:lnTo>
                  <a:lnTo>
                    <a:pt x="256" y="26"/>
                  </a:lnTo>
                  <a:lnTo>
                    <a:pt x="258" y="30"/>
                  </a:lnTo>
                  <a:lnTo>
                    <a:pt x="260" y="34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6" y="254"/>
                  </a:lnTo>
                  <a:lnTo>
                    <a:pt x="218" y="258"/>
                  </a:lnTo>
                  <a:lnTo>
                    <a:pt x="198" y="262"/>
                  </a:lnTo>
                  <a:lnTo>
                    <a:pt x="178" y="266"/>
                  </a:lnTo>
                  <a:lnTo>
                    <a:pt x="130" y="268"/>
                  </a:lnTo>
                  <a:lnTo>
                    <a:pt x="130" y="268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6"/>
                  </a:lnTo>
                  <a:lnTo>
                    <a:pt x="80" y="8"/>
                  </a:lnTo>
                  <a:lnTo>
                    <a:pt x="60" y="10"/>
                  </a:lnTo>
                  <a:lnTo>
                    <a:pt x="42" y="14"/>
                  </a:lnTo>
                  <a:lnTo>
                    <a:pt x="26" y="20"/>
                  </a:lnTo>
                  <a:lnTo>
                    <a:pt x="16" y="24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6" y="242"/>
                  </a:lnTo>
                  <a:lnTo>
                    <a:pt x="26" y="248"/>
                  </a:lnTo>
                  <a:lnTo>
                    <a:pt x="42" y="252"/>
                  </a:lnTo>
                  <a:lnTo>
                    <a:pt x="60" y="256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2" y="256"/>
                  </a:lnTo>
                  <a:lnTo>
                    <a:pt x="220" y="252"/>
                  </a:lnTo>
                  <a:lnTo>
                    <a:pt x="234" y="248"/>
                  </a:lnTo>
                  <a:lnTo>
                    <a:pt x="244" y="242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4"/>
                  </a:lnTo>
                  <a:lnTo>
                    <a:pt x="254" y="34"/>
                  </a:lnTo>
                  <a:lnTo>
                    <a:pt x="252" y="30"/>
                  </a:lnTo>
                  <a:lnTo>
                    <a:pt x="244" y="24"/>
                  </a:lnTo>
                  <a:lnTo>
                    <a:pt x="234" y="20"/>
                  </a:lnTo>
                  <a:lnTo>
                    <a:pt x="220" y="14"/>
                  </a:lnTo>
                  <a:lnTo>
                    <a:pt x="202" y="10"/>
                  </a:lnTo>
                  <a:lnTo>
                    <a:pt x="180" y="8"/>
                  </a:lnTo>
                  <a:lnTo>
                    <a:pt x="156" y="6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24"/>
            <p:cNvSpPr>
              <a:spLocks/>
            </p:cNvSpPr>
            <p:nvPr/>
          </p:nvSpPr>
          <p:spPr bwMode="auto">
            <a:xfrm>
              <a:off x="2292350" y="2890838"/>
              <a:ext cx="412750" cy="60325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4 w 260"/>
                <a:gd name="T5" fmla="*/ 36 h 38"/>
                <a:gd name="T6" fmla="*/ 62 w 260"/>
                <a:gd name="T7" fmla="*/ 34 h 38"/>
                <a:gd name="T8" fmla="*/ 42 w 260"/>
                <a:gd name="T9" fmla="*/ 30 h 38"/>
                <a:gd name="T10" fmla="*/ 26 w 260"/>
                <a:gd name="T11" fmla="*/ 24 h 38"/>
                <a:gd name="T12" fmla="*/ 12 w 260"/>
                <a:gd name="T13" fmla="*/ 18 h 38"/>
                <a:gd name="T14" fmla="*/ 4 w 260"/>
                <a:gd name="T15" fmla="*/ 10 h 38"/>
                <a:gd name="T16" fmla="*/ 2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2 w 260"/>
                <a:gd name="T23" fmla="*/ 0 h 38"/>
                <a:gd name="T24" fmla="*/ 4 w 260"/>
                <a:gd name="T25" fmla="*/ 0 h 38"/>
                <a:gd name="T26" fmla="*/ 4 w 260"/>
                <a:gd name="T27" fmla="*/ 0 h 38"/>
                <a:gd name="T28" fmla="*/ 6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6 w 260"/>
                <a:gd name="T37" fmla="*/ 14 h 38"/>
                <a:gd name="T38" fmla="*/ 26 w 260"/>
                <a:gd name="T39" fmla="*/ 18 h 38"/>
                <a:gd name="T40" fmla="*/ 42 w 260"/>
                <a:gd name="T41" fmla="*/ 22 h 38"/>
                <a:gd name="T42" fmla="*/ 60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4 w 260"/>
                <a:gd name="T63" fmla="*/ 14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4 w 260"/>
                <a:gd name="T71" fmla="*/ 0 h 38"/>
                <a:gd name="T72" fmla="*/ 256 w 260"/>
                <a:gd name="T73" fmla="*/ 0 h 38"/>
                <a:gd name="T74" fmla="*/ 256 w 260"/>
                <a:gd name="T75" fmla="*/ 0 h 38"/>
                <a:gd name="T76" fmla="*/ 258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58 w 260"/>
                <a:gd name="T83" fmla="*/ 6 h 38"/>
                <a:gd name="T84" fmla="*/ 256 w 260"/>
                <a:gd name="T85" fmla="*/ 10 h 38"/>
                <a:gd name="T86" fmla="*/ 248 w 260"/>
                <a:gd name="T87" fmla="*/ 18 h 38"/>
                <a:gd name="T88" fmla="*/ 236 w 260"/>
                <a:gd name="T89" fmla="*/ 24 h 38"/>
                <a:gd name="T90" fmla="*/ 218 w 260"/>
                <a:gd name="T91" fmla="*/ 30 h 38"/>
                <a:gd name="T92" fmla="*/ 198 w 260"/>
                <a:gd name="T93" fmla="*/ 34 h 38"/>
                <a:gd name="T94" fmla="*/ 178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4" y="36"/>
                  </a:lnTo>
                  <a:lnTo>
                    <a:pt x="62" y="34"/>
                  </a:lnTo>
                  <a:lnTo>
                    <a:pt x="42" y="30"/>
                  </a:lnTo>
                  <a:lnTo>
                    <a:pt x="26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6" y="14"/>
                  </a:lnTo>
                  <a:lnTo>
                    <a:pt x="26" y="18"/>
                  </a:lnTo>
                  <a:lnTo>
                    <a:pt x="42" y="22"/>
                  </a:lnTo>
                  <a:lnTo>
                    <a:pt x="60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4" y="14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6" y="24"/>
                  </a:lnTo>
                  <a:lnTo>
                    <a:pt x="218" y="30"/>
                  </a:lnTo>
                  <a:lnTo>
                    <a:pt x="198" y="34"/>
                  </a:lnTo>
                  <a:lnTo>
                    <a:pt x="178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25"/>
            <p:cNvSpPr>
              <a:spLocks/>
            </p:cNvSpPr>
            <p:nvPr/>
          </p:nvSpPr>
          <p:spPr bwMode="auto">
            <a:xfrm>
              <a:off x="2816225" y="2843213"/>
              <a:ext cx="400050" cy="415925"/>
            </a:xfrm>
            <a:custGeom>
              <a:avLst/>
              <a:gdLst>
                <a:gd name="T0" fmla="*/ 128 w 252"/>
                <a:gd name="T1" fmla="*/ 0 h 262"/>
                <a:gd name="T2" fmla="*/ 128 w 252"/>
                <a:gd name="T3" fmla="*/ 0 h 262"/>
                <a:gd name="T4" fmla="*/ 102 w 252"/>
                <a:gd name="T5" fmla="*/ 0 h 262"/>
                <a:gd name="T6" fmla="*/ 78 w 252"/>
                <a:gd name="T7" fmla="*/ 2 h 262"/>
                <a:gd name="T8" fmla="*/ 56 w 252"/>
                <a:gd name="T9" fmla="*/ 6 h 262"/>
                <a:gd name="T10" fmla="*/ 38 w 252"/>
                <a:gd name="T11" fmla="*/ 10 h 262"/>
                <a:gd name="T12" fmla="*/ 22 w 252"/>
                <a:gd name="T13" fmla="*/ 14 h 262"/>
                <a:gd name="T14" fmla="*/ 10 w 252"/>
                <a:gd name="T15" fmla="*/ 20 h 262"/>
                <a:gd name="T16" fmla="*/ 2 w 252"/>
                <a:gd name="T17" fmla="*/ 26 h 262"/>
                <a:gd name="T18" fmla="*/ 0 w 252"/>
                <a:gd name="T19" fmla="*/ 30 h 262"/>
                <a:gd name="T20" fmla="*/ 0 w 252"/>
                <a:gd name="T21" fmla="*/ 32 h 262"/>
                <a:gd name="T22" fmla="*/ 0 w 252"/>
                <a:gd name="T23" fmla="*/ 230 h 262"/>
                <a:gd name="T24" fmla="*/ 0 w 252"/>
                <a:gd name="T25" fmla="*/ 230 h 262"/>
                <a:gd name="T26" fmla="*/ 0 w 252"/>
                <a:gd name="T27" fmla="*/ 234 h 262"/>
                <a:gd name="T28" fmla="*/ 2 w 252"/>
                <a:gd name="T29" fmla="*/ 236 h 262"/>
                <a:gd name="T30" fmla="*/ 10 w 252"/>
                <a:gd name="T31" fmla="*/ 242 h 262"/>
                <a:gd name="T32" fmla="*/ 22 w 252"/>
                <a:gd name="T33" fmla="*/ 248 h 262"/>
                <a:gd name="T34" fmla="*/ 38 w 252"/>
                <a:gd name="T35" fmla="*/ 254 h 262"/>
                <a:gd name="T36" fmla="*/ 56 w 252"/>
                <a:gd name="T37" fmla="*/ 258 h 262"/>
                <a:gd name="T38" fmla="*/ 78 w 252"/>
                <a:gd name="T39" fmla="*/ 260 h 262"/>
                <a:gd name="T40" fmla="*/ 102 w 252"/>
                <a:gd name="T41" fmla="*/ 262 h 262"/>
                <a:gd name="T42" fmla="*/ 128 w 252"/>
                <a:gd name="T43" fmla="*/ 262 h 262"/>
                <a:gd name="T44" fmla="*/ 128 w 252"/>
                <a:gd name="T45" fmla="*/ 262 h 262"/>
                <a:gd name="T46" fmla="*/ 152 w 252"/>
                <a:gd name="T47" fmla="*/ 262 h 262"/>
                <a:gd name="T48" fmla="*/ 176 w 252"/>
                <a:gd name="T49" fmla="*/ 260 h 262"/>
                <a:gd name="T50" fmla="*/ 198 w 252"/>
                <a:gd name="T51" fmla="*/ 258 h 262"/>
                <a:gd name="T52" fmla="*/ 216 w 252"/>
                <a:gd name="T53" fmla="*/ 254 h 262"/>
                <a:gd name="T54" fmla="*/ 232 w 252"/>
                <a:gd name="T55" fmla="*/ 248 h 262"/>
                <a:gd name="T56" fmla="*/ 244 w 252"/>
                <a:gd name="T57" fmla="*/ 242 h 262"/>
                <a:gd name="T58" fmla="*/ 250 w 252"/>
                <a:gd name="T59" fmla="*/ 236 h 262"/>
                <a:gd name="T60" fmla="*/ 252 w 252"/>
                <a:gd name="T61" fmla="*/ 234 h 262"/>
                <a:gd name="T62" fmla="*/ 252 w 252"/>
                <a:gd name="T63" fmla="*/ 230 h 262"/>
                <a:gd name="T64" fmla="*/ 252 w 252"/>
                <a:gd name="T65" fmla="*/ 32 h 262"/>
                <a:gd name="T66" fmla="*/ 252 w 252"/>
                <a:gd name="T67" fmla="*/ 32 h 262"/>
                <a:gd name="T68" fmla="*/ 252 w 252"/>
                <a:gd name="T69" fmla="*/ 30 h 262"/>
                <a:gd name="T70" fmla="*/ 250 w 252"/>
                <a:gd name="T71" fmla="*/ 26 h 262"/>
                <a:gd name="T72" fmla="*/ 244 w 252"/>
                <a:gd name="T73" fmla="*/ 20 h 262"/>
                <a:gd name="T74" fmla="*/ 232 w 252"/>
                <a:gd name="T75" fmla="*/ 14 h 262"/>
                <a:gd name="T76" fmla="*/ 216 w 252"/>
                <a:gd name="T77" fmla="*/ 10 h 262"/>
                <a:gd name="T78" fmla="*/ 198 w 252"/>
                <a:gd name="T79" fmla="*/ 6 h 262"/>
                <a:gd name="T80" fmla="*/ 176 w 252"/>
                <a:gd name="T81" fmla="*/ 2 h 262"/>
                <a:gd name="T82" fmla="*/ 152 w 252"/>
                <a:gd name="T83" fmla="*/ 0 h 262"/>
                <a:gd name="T84" fmla="*/ 128 w 252"/>
                <a:gd name="T85" fmla="*/ 0 h 262"/>
                <a:gd name="T86" fmla="*/ 128 w 252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2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6"/>
                  </a:lnTo>
                  <a:lnTo>
                    <a:pt x="252" y="234"/>
                  </a:lnTo>
                  <a:lnTo>
                    <a:pt x="252" y="230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26"/>
            <p:cNvSpPr>
              <a:spLocks/>
            </p:cNvSpPr>
            <p:nvPr/>
          </p:nvSpPr>
          <p:spPr bwMode="auto">
            <a:xfrm>
              <a:off x="2816225" y="2843213"/>
              <a:ext cx="400050" cy="104775"/>
            </a:xfrm>
            <a:custGeom>
              <a:avLst/>
              <a:gdLst>
                <a:gd name="T0" fmla="*/ 0 w 252"/>
                <a:gd name="T1" fmla="*/ 32 h 66"/>
                <a:gd name="T2" fmla="*/ 0 w 252"/>
                <a:gd name="T3" fmla="*/ 32 h 66"/>
                <a:gd name="T4" fmla="*/ 0 w 252"/>
                <a:gd name="T5" fmla="*/ 36 h 66"/>
                <a:gd name="T6" fmla="*/ 2 w 252"/>
                <a:gd name="T7" fmla="*/ 40 h 66"/>
                <a:gd name="T8" fmla="*/ 10 w 252"/>
                <a:gd name="T9" fmla="*/ 46 h 66"/>
                <a:gd name="T10" fmla="*/ 22 w 252"/>
                <a:gd name="T11" fmla="*/ 52 h 66"/>
                <a:gd name="T12" fmla="*/ 38 w 252"/>
                <a:gd name="T13" fmla="*/ 56 h 66"/>
                <a:gd name="T14" fmla="*/ 56 w 252"/>
                <a:gd name="T15" fmla="*/ 60 h 66"/>
                <a:gd name="T16" fmla="*/ 78 w 252"/>
                <a:gd name="T17" fmla="*/ 62 h 66"/>
                <a:gd name="T18" fmla="*/ 102 w 252"/>
                <a:gd name="T19" fmla="*/ 64 h 66"/>
                <a:gd name="T20" fmla="*/ 128 w 252"/>
                <a:gd name="T21" fmla="*/ 66 h 66"/>
                <a:gd name="T22" fmla="*/ 128 w 252"/>
                <a:gd name="T23" fmla="*/ 66 h 66"/>
                <a:gd name="T24" fmla="*/ 152 w 252"/>
                <a:gd name="T25" fmla="*/ 64 h 66"/>
                <a:gd name="T26" fmla="*/ 176 w 252"/>
                <a:gd name="T27" fmla="*/ 62 h 66"/>
                <a:gd name="T28" fmla="*/ 198 w 252"/>
                <a:gd name="T29" fmla="*/ 60 h 66"/>
                <a:gd name="T30" fmla="*/ 216 w 252"/>
                <a:gd name="T31" fmla="*/ 56 h 66"/>
                <a:gd name="T32" fmla="*/ 232 w 252"/>
                <a:gd name="T33" fmla="*/ 52 h 66"/>
                <a:gd name="T34" fmla="*/ 244 w 252"/>
                <a:gd name="T35" fmla="*/ 46 h 66"/>
                <a:gd name="T36" fmla="*/ 250 w 252"/>
                <a:gd name="T37" fmla="*/ 40 h 66"/>
                <a:gd name="T38" fmla="*/ 252 w 252"/>
                <a:gd name="T39" fmla="*/ 36 h 66"/>
                <a:gd name="T40" fmla="*/ 252 w 252"/>
                <a:gd name="T41" fmla="*/ 32 h 66"/>
                <a:gd name="T42" fmla="*/ 252 w 252"/>
                <a:gd name="T43" fmla="*/ 32 h 66"/>
                <a:gd name="T44" fmla="*/ 252 w 252"/>
                <a:gd name="T45" fmla="*/ 30 h 66"/>
                <a:gd name="T46" fmla="*/ 250 w 252"/>
                <a:gd name="T47" fmla="*/ 26 h 66"/>
                <a:gd name="T48" fmla="*/ 244 w 252"/>
                <a:gd name="T49" fmla="*/ 20 h 66"/>
                <a:gd name="T50" fmla="*/ 232 w 252"/>
                <a:gd name="T51" fmla="*/ 14 h 66"/>
                <a:gd name="T52" fmla="*/ 216 w 252"/>
                <a:gd name="T53" fmla="*/ 10 h 66"/>
                <a:gd name="T54" fmla="*/ 198 w 252"/>
                <a:gd name="T55" fmla="*/ 6 h 66"/>
                <a:gd name="T56" fmla="*/ 176 w 252"/>
                <a:gd name="T57" fmla="*/ 2 h 66"/>
                <a:gd name="T58" fmla="*/ 152 w 252"/>
                <a:gd name="T59" fmla="*/ 0 h 66"/>
                <a:gd name="T60" fmla="*/ 128 w 252"/>
                <a:gd name="T61" fmla="*/ 0 h 66"/>
                <a:gd name="T62" fmla="*/ 128 w 252"/>
                <a:gd name="T63" fmla="*/ 0 h 66"/>
                <a:gd name="T64" fmla="*/ 102 w 252"/>
                <a:gd name="T65" fmla="*/ 0 h 66"/>
                <a:gd name="T66" fmla="*/ 78 w 252"/>
                <a:gd name="T67" fmla="*/ 2 h 66"/>
                <a:gd name="T68" fmla="*/ 56 w 252"/>
                <a:gd name="T69" fmla="*/ 6 h 66"/>
                <a:gd name="T70" fmla="*/ 38 w 252"/>
                <a:gd name="T71" fmla="*/ 10 h 66"/>
                <a:gd name="T72" fmla="*/ 22 w 252"/>
                <a:gd name="T73" fmla="*/ 14 h 66"/>
                <a:gd name="T74" fmla="*/ 10 w 252"/>
                <a:gd name="T75" fmla="*/ 20 h 66"/>
                <a:gd name="T76" fmla="*/ 2 w 252"/>
                <a:gd name="T77" fmla="*/ 26 h 66"/>
                <a:gd name="T78" fmla="*/ 0 w 252"/>
                <a:gd name="T79" fmla="*/ 30 h 66"/>
                <a:gd name="T80" fmla="*/ 0 w 252"/>
                <a:gd name="T81" fmla="*/ 32 h 66"/>
                <a:gd name="T82" fmla="*/ 0 w 252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6">
                  <a:moveTo>
                    <a:pt x="0" y="32"/>
                  </a:moveTo>
                  <a:lnTo>
                    <a:pt x="0" y="32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2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6" y="56"/>
                  </a:lnTo>
                  <a:lnTo>
                    <a:pt x="232" y="52"/>
                  </a:lnTo>
                  <a:lnTo>
                    <a:pt x="244" y="46"/>
                  </a:lnTo>
                  <a:lnTo>
                    <a:pt x="250" y="40"/>
                  </a:lnTo>
                  <a:lnTo>
                    <a:pt x="252" y="36"/>
                  </a:lnTo>
                  <a:lnTo>
                    <a:pt x="252" y="32"/>
                  </a:lnTo>
                  <a:lnTo>
                    <a:pt x="252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27"/>
            <p:cNvSpPr>
              <a:spLocks noEditPoints="1"/>
            </p:cNvSpPr>
            <p:nvPr/>
          </p:nvSpPr>
          <p:spPr bwMode="auto">
            <a:xfrm>
              <a:off x="2813050" y="2840038"/>
              <a:ext cx="409575" cy="425450"/>
            </a:xfrm>
            <a:custGeom>
              <a:avLst/>
              <a:gdLst>
                <a:gd name="T0" fmla="*/ 130 w 258"/>
                <a:gd name="T1" fmla="*/ 268 h 268"/>
                <a:gd name="T2" fmla="*/ 60 w 258"/>
                <a:gd name="T3" fmla="*/ 262 h 268"/>
                <a:gd name="T4" fmla="*/ 24 w 258"/>
                <a:gd name="T5" fmla="*/ 254 h 268"/>
                <a:gd name="T6" fmla="*/ 2 w 258"/>
                <a:gd name="T7" fmla="*/ 240 h 268"/>
                <a:gd name="T8" fmla="*/ 0 w 258"/>
                <a:gd name="T9" fmla="*/ 232 h 268"/>
                <a:gd name="T10" fmla="*/ 0 w 258"/>
                <a:gd name="T11" fmla="*/ 34 h 268"/>
                <a:gd name="T12" fmla="*/ 2 w 258"/>
                <a:gd name="T13" fmla="*/ 26 h 268"/>
                <a:gd name="T14" fmla="*/ 24 w 258"/>
                <a:gd name="T15" fmla="*/ 14 h 268"/>
                <a:gd name="T16" fmla="*/ 60 w 258"/>
                <a:gd name="T17" fmla="*/ 4 h 268"/>
                <a:gd name="T18" fmla="*/ 130 w 258"/>
                <a:gd name="T19" fmla="*/ 0 h 268"/>
                <a:gd name="T20" fmla="*/ 176 w 258"/>
                <a:gd name="T21" fmla="*/ 2 h 268"/>
                <a:gd name="T22" fmla="*/ 216 w 258"/>
                <a:gd name="T23" fmla="*/ 8 h 268"/>
                <a:gd name="T24" fmla="*/ 246 w 258"/>
                <a:gd name="T25" fmla="*/ 20 h 268"/>
                <a:gd name="T26" fmla="*/ 258 w 258"/>
                <a:gd name="T27" fmla="*/ 30 h 268"/>
                <a:gd name="T28" fmla="*/ 258 w 258"/>
                <a:gd name="T29" fmla="*/ 232 h 268"/>
                <a:gd name="T30" fmla="*/ 258 w 258"/>
                <a:gd name="T31" fmla="*/ 236 h 268"/>
                <a:gd name="T32" fmla="*/ 246 w 258"/>
                <a:gd name="T33" fmla="*/ 248 h 268"/>
                <a:gd name="T34" fmla="*/ 216 w 258"/>
                <a:gd name="T35" fmla="*/ 258 h 268"/>
                <a:gd name="T36" fmla="*/ 176 w 258"/>
                <a:gd name="T37" fmla="*/ 266 h 268"/>
                <a:gd name="T38" fmla="*/ 130 w 258"/>
                <a:gd name="T39" fmla="*/ 268 h 268"/>
                <a:gd name="T40" fmla="*/ 130 w 258"/>
                <a:gd name="T41" fmla="*/ 6 h 268"/>
                <a:gd name="T42" fmla="*/ 78 w 258"/>
                <a:gd name="T43" fmla="*/ 8 h 268"/>
                <a:gd name="T44" fmla="*/ 40 w 258"/>
                <a:gd name="T45" fmla="*/ 14 h 268"/>
                <a:gd name="T46" fmla="*/ 14 w 258"/>
                <a:gd name="T47" fmla="*/ 24 h 268"/>
                <a:gd name="T48" fmla="*/ 4 w 258"/>
                <a:gd name="T49" fmla="*/ 34 h 268"/>
                <a:gd name="T50" fmla="*/ 4 w 258"/>
                <a:gd name="T51" fmla="*/ 232 h 268"/>
                <a:gd name="T52" fmla="*/ 14 w 258"/>
                <a:gd name="T53" fmla="*/ 242 h 268"/>
                <a:gd name="T54" fmla="*/ 40 w 258"/>
                <a:gd name="T55" fmla="*/ 252 h 268"/>
                <a:gd name="T56" fmla="*/ 78 w 258"/>
                <a:gd name="T57" fmla="*/ 260 h 268"/>
                <a:gd name="T58" fmla="*/ 130 w 258"/>
                <a:gd name="T59" fmla="*/ 262 h 268"/>
                <a:gd name="T60" fmla="*/ 156 w 258"/>
                <a:gd name="T61" fmla="*/ 262 h 268"/>
                <a:gd name="T62" fmla="*/ 200 w 258"/>
                <a:gd name="T63" fmla="*/ 256 h 268"/>
                <a:gd name="T64" fmla="*/ 232 w 258"/>
                <a:gd name="T65" fmla="*/ 248 h 268"/>
                <a:gd name="T66" fmla="*/ 250 w 258"/>
                <a:gd name="T67" fmla="*/ 238 h 268"/>
                <a:gd name="T68" fmla="*/ 252 w 258"/>
                <a:gd name="T69" fmla="*/ 34 h 268"/>
                <a:gd name="T70" fmla="*/ 250 w 258"/>
                <a:gd name="T71" fmla="*/ 30 h 268"/>
                <a:gd name="T72" fmla="*/ 232 w 258"/>
                <a:gd name="T73" fmla="*/ 20 h 268"/>
                <a:gd name="T74" fmla="*/ 200 w 258"/>
                <a:gd name="T75" fmla="*/ 10 h 268"/>
                <a:gd name="T76" fmla="*/ 156 w 258"/>
                <a:gd name="T77" fmla="*/ 6 h 268"/>
                <a:gd name="T78" fmla="*/ 130 w 258"/>
                <a:gd name="T79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68">
                  <a:moveTo>
                    <a:pt x="130" y="268"/>
                  </a:moveTo>
                  <a:lnTo>
                    <a:pt x="130" y="268"/>
                  </a:lnTo>
                  <a:lnTo>
                    <a:pt x="82" y="266"/>
                  </a:lnTo>
                  <a:lnTo>
                    <a:pt x="60" y="262"/>
                  </a:lnTo>
                  <a:lnTo>
                    <a:pt x="40" y="258"/>
                  </a:lnTo>
                  <a:lnTo>
                    <a:pt x="24" y="254"/>
                  </a:lnTo>
                  <a:lnTo>
                    <a:pt x="10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4"/>
                  </a:lnTo>
                  <a:lnTo>
                    <a:pt x="216" y="8"/>
                  </a:lnTo>
                  <a:lnTo>
                    <a:pt x="234" y="14"/>
                  </a:lnTo>
                  <a:lnTo>
                    <a:pt x="246" y="20"/>
                  </a:lnTo>
                  <a:lnTo>
                    <a:pt x="254" y="26"/>
                  </a:lnTo>
                  <a:lnTo>
                    <a:pt x="258" y="30"/>
                  </a:lnTo>
                  <a:lnTo>
                    <a:pt x="258" y="34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6"/>
                  </a:lnTo>
                  <a:lnTo>
                    <a:pt x="254" y="240"/>
                  </a:lnTo>
                  <a:lnTo>
                    <a:pt x="246" y="248"/>
                  </a:lnTo>
                  <a:lnTo>
                    <a:pt x="234" y="254"/>
                  </a:lnTo>
                  <a:lnTo>
                    <a:pt x="216" y="258"/>
                  </a:lnTo>
                  <a:lnTo>
                    <a:pt x="198" y="262"/>
                  </a:lnTo>
                  <a:lnTo>
                    <a:pt x="176" y="266"/>
                  </a:lnTo>
                  <a:lnTo>
                    <a:pt x="130" y="268"/>
                  </a:lnTo>
                  <a:lnTo>
                    <a:pt x="130" y="268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2" y="6"/>
                  </a:lnTo>
                  <a:lnTo>
                    <a:pt x="78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4" y="20"/>
                  </a:lnTo>
                  <a:lnTo>
                    <a:pt x="14" y="24"/>
                  </a:lnTo>
                  <a:lnTo>
                    <a:pt x="8" y="30"/>
                  </a:lnTo>
                  <a:lnTo>
                    <a:pt x="4" y="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8" y="238"/>
                  </a:lnTo>
                  <a:lnTo>
                    <a:pt x="14" y="242"/>
                  </a:lnTo>
                  <a:lnTo>
                    <a:pt x="24" y="248"/>
                  </a:lnTo>
                  <a:lnTo>
                    <a:pt x="40" y="252"/>
                  </a:lnTo>
                  <a:lnTo>
                    <a:pt x="58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0" y="256"/>
                  </a:lnTo>
                  <a:lnTo>
                    <a:pt x="218" y="252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8"/>
                  </a:lnTo>
                  <a:lnTo>
                    <a:pt x="252" y="232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0" y="30"/>
                  </a:lnTo>
                  <a:lnTo>
                    <a:pt x="244" y="24"/>
                  </a:lnTo>
                  <a:lnTo>
                    <a:pt x="232" y="20"/>
                  </a:lnTo>
                  <a:lnTo>
                    <a:pt x="218" y="14"/>
                  </a:lnTo>
                  <a:lnTo>
                    <a:pt x="200" y="10"/>
                  </a:lnTo>
                  <a:lnTo>
                    <a:pt x="180" y="8"/>
                  </a:lnTo>
                  <a:lnTo>
                    <a:pt x="156" y="6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28"/>
            <p:cNvSpPr>
              <a:spLocks/>
            </p:cNvSpPr>
            <p:nvPr/>
          </p:nvSpPr>
          <p:spPr bwMode="auto">
            <a:xfrm>
              <a:off x="2813050" y="2890838"/>
              <a:ext cx="409575" cy="60325"/>
            </a:xfrm>
            <a:custGeom>
              <a:avLst/>
              <a:gdLst>
                <a:gd name="T0" fmla="*/ 130 w 258"/>
                <a:gd name="T1" fmla="*/ 38 h 38"/>
                <a:gd name="T2" fmla="*/ 130 w 258"/>
                <a:gd name="T3" fmla="*/ 38 h 38"/>
                <a:gd name="T4" fmla="*/ 82 w 258"/>
                <a:gd name="T5" fmla="*/ 36 h 38"/>
                <a:gd name="T6" fmla="*/ 60 w 258"/>
                <a:gd name="T7" fmla="*/ 34 h 38"/>
                <a:gd name="T8" fmla="*/ 40 w 258"/>
                <a:gd name="T9" fmla="*/ 30 h 38"/>
                <a:gd name="T10" fmla="*/ 24 w 258"/>
                <a:gd name="T11" fmla="*/ 24 h 38"/>
                <a:gd name="T12" fmla="*/ 10 w 258"/>
                <a:gd name="T13" fmla="*/ 18 h 38"/>
                <a:gd name="T14" fmla="*/ 2 w 258"/>
                <a:gd name="T15" fmla="*/ 10 h 38"/>
                <a:gd name="T16" fmla="*/ 0 w 258"/>
                <a:gd name="T17" fmla="*/ 6 h 38"/>
                <a:gd name="T18" fmla="*/ 0 w 258"/>
                <a:gd name="T19" fmla="*/ 2 h 38"/>
                <a:gd name="T20" fmla="*/ 0 w 258"/>
                <a:gd name="T21" fmla="*/ 2 h 38"/>
                <a:gd name="T22" fmla="*/ 0 w 258"/>
                <a:gd name="T23" fmla="*/ 0 h 38"/>
                <a:gd name="T24" fmla="*/ 2 w 258"/>
                <a:gd name="T25" fmla="*/ 0 h 38"/>
                <a:gd name="T26" fmla="*/ 2 w 258"/>
                <a:gd name="T27" fmla="*/ 0 h 38"/>
                <a:gd name="T28" fmla="*/ 4 w 258"/>
                <a:gd name="T29" fmla="*/ 0 h 38"/>
                <a:gd name="T30" fmla="*/ 4 w 258"/>
                <a:gd name="T31" fmla="*/ 2 h 38"/>
                <a:gd name="T32" fmla="*/ 4 w 258"/>
                <a:gd name="T33" fmla="*/ 2 h 38"/>
                <a:gd name="T34" fmla="*/ 8 w 258"/>
                <a:gd name="T35" fmla="*/ 8 h 38"/>
                <a:gd name="T36" fmla="*/ 14 w 258"/>
                <a:gd name="T37" fmla="*/ 14 h 38"/>
                <a:gd name="T38" fmla="*/ 24 w 258"/>
                <a:gd name="T39" fmla="*/ 18 h 38"/>
                <a:gd name="T40" fmla="*/ 40 w 258"/>
                <a:gd name="T41" fmla="*/ 22 h 38"/>
                <a:gd name="T42" fmla="*/ 58 w 258"/>
                <a:gd name="T43" fmla="*/ 26 h 38"/>
                <a:gd name="T44" fmla="*/ 78 w 258"/>
                <a:gd name="T45" fmla="*/ 30 h 38"/>
                <a:gd name="T46" fmla="*/ 102 w 258"/>
                <a:gd name="T47" fmla="*/ 32 h 38"/>
                <a:gd name="T48" fmla="*/ 130 w 258"/>
                <a:gd name="T49" fmla="*/ 32 h 38"/>
                <a:gd name="T50" fmla="*/ 130 w 258"/>
                <a:gd name="T51" fmla="*/ 32 h 38"/>
                <a:gd name="T52" fmla="*/ 156 w 258"/>
                <a:gd name="T53" fmla="*/ 32 h 38"/>
                <a:gd name="T54" fmla="*/ 180 w 258"/>
                <a:gd name="T55" fmla="*/ 30 h 38"/>
                <a:gd name="T56" fmla="*/ 200 w 258"/>
                <a:gd name="T57" fmla="*/ 26 h 38"/>
                <a:gd name="T58" fmla="*/ 218 w 258"/>
                <a:gd name="T59" fmla="*/ 22 h 38"/>
                <a:gd name="T60" fmla="*/ 232 w 258"/>
                <a:gd name="T61" fmla="*/ 18 h 38"/>
                <a:gd name="T62" fmla="*/ 244 w 258"/>
                <a:gd name="T63" fmla="*/ 14 h 38"/>
                <a:gd name="T64" fmla="*/ 250 w 258"/>
                <a:gd name="T65" fmla="*/ 8 h 38"/>
                <a:gd name="T66" fmla="*/ 252 w 258"/>
                <a:gd name="T67" fmla="*/ 2 h 38"/>
                <a:gd name="T68" fmla="*/ 252 w 258"/>
                <a:gd name="T69" fmla="*/ 2 h 38"/>
                <a:gd name="T70" fmla="*/ 252 w 258"/>
                <a:gd name="T71" fmla="*/ 0 h 38"/>
                <a:gd name="T72" fmla="*/ 254 w 258"/>
                <a:gd name="T73" fmla="*/ 0 h 38"/>
                <a:gd name="T74" fmla="*/ 254 w 258"/>
                <a:gd name="T75" fmla="*/ 0 h 38"/>
                <a:gd name="T76" fmla="*/ 256 w 258"/>
                <a:gd name="T77" fmla="*/ 0 h 38"/>
                <a:gd name="T78" fmla="*/ 258 w 258"/>
                <a:gd name="T79" fmla="*/ 2 h 38"/>
                <a:gd name="T80" fmla="*/ 258 w 258"/>
                <a:gd name="T81" fmla="*/ 2 h 38"/>
                <a:gd name="T82" fmla="*/ 258 w 258"/>
                <a:gd name="T83" fmla="*/ 6 h 38"/>
                <a:gd name="T84" fmla="*/ 254 w 258"/>
                <a:gd name="T85" fmla="*/ 10 h 38"/>
                <a:gd name="T86" fmla="*/ 246 w 258"/>
                <a:gd name="T87" fmla="*/ 18 h 38"/>
                <a:gd name="T88" fmla="*/ 234 w 258"/>
                <a:gd name="T89" fmla="*/ 24 h 38"/>
                <a:gd name="T90" fmla="*/ 216 w 258"/>
                <a:gd name="T91" fmla="*/ 30 h 38"/>
                <a:gd name="T92" fmla="*/ 198 w 258"/>
                <a:gd name="T93" fmla="*/ 34 h 38"/>
                <a:gd name="T94" fmla="*/ 176 w 258"/>
                <a:gd name="T95" fmla="*/ 36 h 38"/>
                <a:gd name="T96" fmla="*/ 130 w 258"/>
                <a:gd name="T97" fmla="*/ 38 h 38"/>
                <a:gd name="T98" fmla="*/ 130 w 258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" h="38">
                  <a:moveTo>
                    <a:pt x="130" y="38"/>
                  </a:moveTo>
                  <a:lnTo>
                    <a:pt x="130" y="38"/>
                  </a:lnTo>
                  <a:lnTo>
                    <a:pt x="82" y="36"/>
                  </a:lnTo>
                  <a:lnTo>
                    <a:pt x="60" y="34"/>
                  </a:lnTo>
                  <a:lnTo>
                    <a:pt x="40" y="30"/>
                  </a:lnTo>
                  <a:lnTo>
                    <a:pt x="24" y="24"/>
                  </a:lnTo>
                  <a:lnTo>
                    <a:pt x="10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4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78" y="30"/>
                  </a:lnTo>
                  <a:lnTo>
                    <a:pt x="102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2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2" y="2"/>
                  </a:lnTo>
                  <a:lnTo>
                    <a:pt x="252" y="2"/>
                  </a:lnTo>
                  <a:lnTo>
                    <a:pt x="252" y="0"/>
                  </a:lnTo>
                  <a:lnTo>
                    <a:pt x="254" y="0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4" y="10"/>
                  </a:lnTo>
                  <a:lnTo>
                    <a:pt x="246" y="18"/>
                  </a:lnTo>
                  <a:lnTo>
                    <a:pt x="234" y="24"/>
                  </a:lnTo>
                  <a:lnTo>
                    <a:pt x="216" y="30"/>
                  </a:lnTo>
                  <a:lnTo>
                    <a:pt x="198" y="34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29"/>
            <p:cNvSpPr>
              <a:spLocks/>
            </p:cNvSpPr>
            <p:nvPr/>
          </p:nvSpPr>
          <p:spPr bwMode="auto">
            <a:xfrm>
              <a:off x="3333750" y="2843213"/>
              <a:ext cx="403225" cy="415925"/>
            </a:xfrm>
            <a:custGeom>
              <a:avLst/>
              <a:gdLst>
                <a:gd name="T0" fmla="*/ 126 w 254"/>
                <a:gd name="T1" fmla="*/ 0 h 262"/>
                <a:gd name="T2" fmla="*/ 126 w 254"/>
                <a:gd name="T3" fmla="*/ 0 h 262"/>
                <a:gd name="T4" fmla="*/ 100 w 254"/>
                <a:gd name="T5" fmla="*/ 0 h 262"/>
                <a:gd name="T6" fmla="*/ 78 w 254"/>
                <a:gd name="T7" fmla="*/ 2 h 262"/>
                <a:gd name="T8" fmla="*/ 56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2 w 254"/>
                <a:gd name="T17" fmla="*/ 26 h 262"/>
                <a:gd name="T18" fmla="*/ 2 w 254"/>
                <a:gd name="T19" fmla="*/ 30 h 262"/>
                <a:gd name="T20" fmla="*/ 0 w 254"/>
                <a:gd name="T21" fmla="*/ 32 h 262"/>
                <a:gd name="T22" fmla="*/ 0 w 254"/>
                <a:gd name="T23" fmla="*/ 230 h 262"/>
                <a:gd name="T24" fmla="*/ 0 w 254"/>
                <a:gd name="T25" fmla="*/ 230 h 262"/>
                <a:gd name="T26" fmla="*/ 2 w 254"/>
                <a:gd name="T27" fmla="*/ 234 h 262"/>
                <a:gd name="T28" fmla="*/ 2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4 h 262"/>
                <a:gd name="T36" fmla="*/ 56 w 254"/>
                <a:gd name="T37" fmla="*/ 258 h 262"/>
                <a:gd name="T38" fmla="*/ 78 w 254"/>
                <a:gd name="T39" fmla="*/ 260 h 262"/>
                <a:gd name="T40" fmla="*/ 100 w 254"/>
                <a:gd name="T41" fmla="*/ 262 h 262"/>
                <a:gd name="T42" fmla="*/ 126 w 254"/>
                <a:gd name="T43" fmla="*/ 262 h 262"/>
                <a:gd name="T44" fmla="*/ 126 w 254"/>
                <a:gd name="T45" fmla="*/ 262 h 262"/>
                <a:gd name="T46" fmla="*/ 152 w 254"/>
                <a:gd name="T47" fmla="*/ 262 h 262"/>
                <a:gd name="T48" fmla="*/ 176 w 254"/>
                <a:gd name="T49" fmla="*/ 260 h 262"/>
                <a:gd name="T50" fmla="*/ 198 w 254"/>
                <a:gd name="T51" fmla="*/ 258 h 262"/>
                <a:gd name="T52" fmla="*/ 216 w 254"/>
                <a:gd name="T53" fmla="*/ 254 h 262"/>
                <a:gd name="T54" fmla="*/ 232 w 254"/>
                <a:gd name="T55" fmla="*/ 248 h 262"/>
                <a:gd name="T56" fmla="*/ 244 w 254"/>
                <a:gd name="T57" fmla="*/ 242 h 262"/>
                <a:gd name="T58" fmla="*/ 250 w 254"/>
                <a:gd name="T59" fmla="*/ 236 h 262"/>
                <a:gd name="T60" fmla="*/ 252 w 254"/>
                <a:gd name="T61" fmla="*/ 234 h 262"/>
                <a:gd name="T62" fmla="*/ 254 w 254"/>
                <a:gd name="T63" fmla="*/ 230 h 262"/>
                <a:gd name="T64" fmla="*/ 254 w 254"/>
                <a:gd name="T65" fmla="*/ 32 h 262"/>
                <a:gd name="T66" fmla="*/ 254 w 254"/>
                <a:gd name="T67" fmla="*/ 32 h 262"/>
                <a:gd name="T68" fmla="*/ 252 w 254"/>
                <a:gd name="T69" fmla="*/ 30 h 262"/>
                <a:gd name="T70" fmla="*/ 250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6 w 254"/>
                <a:gd name="T77" fmla="*/ 10 h 262"/>
                <a:gd name="T78" fmla="*/ 198 w 254"/>
                <a:gd name="T79" fmla="*/ 6 h 262"/>
                <a:gd name="T80" fmla="*/ 176 w 254"/>
                <a:gd name="T81" fmla="*/ 2 h 262"/>
                <a:gd name="T82" fmla="*/ 152 w 254"/>
                <a:gd name="T83" fmla="*/ 0 h 262"/>
                <a:gd name="T84" fmla="*/ 126 w 254"/>
                <a:gd name="T85" fmla="*/ 0 h 262"/>
                <a:gd name="T86" fmla="*/ 126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6" y="0"/>
                  </a:moveTo>
                  <a:lnTo>
                    <a:pt x="126" y="0"/>
                  </a:lnTo>
                  <a:lnTo>
                    <a:pt x="100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0" y="262"/>
                  </a:lnTo>
                  <a:lnTo>
                    <a:pt x="126" y="262"/>
                  </a:lnTo>
                  <a:lnTo>
                    <a:pt x="126" y="262"/>
                  </a:lnTo>
                  <a:lnTo>
                    <a:pt x="152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6"/>
                  </a:lnTo>
                  <a:lnTo>
                    <a:pt x="252" y="234"/>
                  </a:lnTo>
                  <a:lnTo>
                    <a:pt x="254" y="230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30"/>
            <p:cNvSpPr>
              <a:spLocks/>
            </p:cNvSpPr>
            <p:nvPr/>
          </p:nvSpPr>
          <p:spPr bwMode="auto">
            <a:xfrm>
              <a:off x="3333750" y="2843213"/>
              <a:ext cx="403225" cy="104775"/>
            </a:xfrm>
            <a:custGeom>
              <a:avLst/>
              <a:gdLst>
                <a:gd name="T0" fmla="*/ 0 w 254"/>
                <a:gd name="T1" fmla="*/ 32 h 66"/>
                <a:gd name="T2" fmla="*/ 0 w 254"/>
                <a:gd name="T3" fmla="*/ 32 h 66"/>
                <a:gd name="T4" fmla="*/ 2 w 254"/>
                <a:gd name="T5" fmla="*/ 36 h 66"/>
                <a:gd name="T6" fmla="*/ 2 w 254"/>
                <a:gd name="T7" fmla="*/ 40 h 66"/>
                <a:gd name="T8" fmla="*/ 10 w 254"/>
                <a:gd name="T9" fmla="*/ 46 h 66"/>
                <a:gd name="T10" fmla="*/ 22 w 254"/>
                <a:gd name="T11" fmla="*/ 52 h 66"/>
                <a:gd name="T12" fmla="*/ 38 w 254"/>
                <a:gd name="T13" fmla="*/ 56 h 66"/>
                <a:gd name="T14" fmla="*/ 56 w 254"/>
                <a:gd name="T15" fmla="*/ 60 h 66"/>
                <a:gd name="T16" fmla="*/ 78 w 254"/>
                <a:gd name="T17" fmla="*/ 62 h 66"/>
                <a:gd name="T18" fmla="*/ 100 w 254"/>
                <a:gd name="T19" fmla="*/ 64 h 66"/>
                <a:gd name="T20" fmla="*/ 126 w 254"/>
                <a:gd name="T21" fmla="*/ 66 h 66"/>
                <a:gd name="T22" fmla="*/ 126 w 254"/>
                <a:gd name="T23" fmla="*/ 66 h 66"/>
                <a:gd name="T24" fmla="*/ 152 w 254"/>
                <a:gd name="T25" fmla="*/ 64 h 66"/>
                <a:gd name="T26" fmla="*/ 176 w 254"/>
                <a:gd name="T27" fmla="*/ 62 h 66"/>
                <a:gd name="T28" fmla="*/ 198 w 254"/>
                <a:gd name="T29" fmla="*/ 60 h 66"/>
                <a:gd name="T30" fmla="*/ 216 w 254"/>
                <a:gd name="T31" fmla="*/ 56 h 66"/>
                <a:gd name="T32" fmla="*/ 232 w 254"/>
                <a:gd name="T33" fmla="*/ 52 h 66"/>
                <a:gd name="T34" fmla="*/ 244 w 254"/>
                <a:gd name="T35" fmla="*/ 46 h 66"/>
                <a:gd name="T36" fmla="*/ 250 w 254"/>
                <a:gd name="T37" fmla="*/ 40 h 66"/>
                <a:gd name="T38" fmla="*/ 252 w 254"/>
                <a:gd name="T39" fmla="*/ 36 h 66"/>
                <a:gd name="T40" fmla="*/ 254 w 254"/>
                <a:gd name="T41" fmla="*/ 32 h 66"/>
                <a:gd name="T42" fmla="*/ 254 w 254"/>
                <a:gd name="T43" fmla="*/ 32 h 66"/>
                <a:gd name="T44" fmla="*/ 252 w 254"/>
                <a:gd name="T45" fmla="*/ 30 h 66"/>
                <a:gd name="T46" fmla="*/ 250 w 254"/>
                <a:gd name="T47" fmla="*/ 26 h 66"/>
                <a:gd name="T48" fmla="*/ 244 w 254"/>
                <a:gd name="T49" fmla="*/ 20 h 66"/>
                <a:gd name="T50" fmla="*/ 232 w 254"/>
                <a:gd name="T51" fmla="*/ 14 h 66"/>
                <a:gd name="T52" fmla="*/ 216 w 254"/>
                <a:gd name="T53" fmla="*/ 10 h 66"/>
                <a:gd name="T54" fmla="*/ 198 w 254"/>
                <a:gd name="T55" fmla="*/ 6 h 66"/>
                <a:gd name="T56" fmla="*/ 176 w 254"/>
                <a:gd name="T57" fmla="*/ 2 h 66"/>
                <a:gd name="T58" fmla="*/ 152 w 254"/>
                <a:gd name="T59" fmla="*/ 0 h 66"/>
                <a:gd name="T60" fmla="*/ 126 w 254"/>
                <a:gd name="T61" fmla="*/ 0 h 66"/>
                <a:gd name="T62" fmla="*/ 126 w 254"/>
                <a:gd name="T63" fmla="*/ 0 h 66"/>
                <a:gd name="T64" fmla="*/ 100 w 254"/>
                <a:gd name="T65" fmla="*/ 0 h 66"/>
                <a:gd name="T66" fmla="*/ 78 w 254"/>
                <a:gd name="T67" fmla="*/ 2 h 66"/>
                <a:gd name="T68" fmla="*/ 56 w 254"/>
                <a:gd name="T69" fmla="*/ 6 h 66"/>
                <a:gd name="T70" fmla="*/ 38 w 254"/>
                <a:gd name="T71" fmla="*/ 10 h 66"/>
                <a:gd name="T72" fmla="*/ 22 w 254"/>
                <a:gd name="T73" fmla="*/ 14 h 66"/>
                <a:gd name="T74" fmla="*/ 10 w 254"/>
                <a:gd name="T75" fmla="*/ 20 h 66"/>
                <a:gd name="T76" fmla="*/ 2 w 254"/>
                <a:gd name="T77" fmla="*/ 26 h 66"/>
                <a:gd name="T78" fmla="*/ 2 w 254"/>
                <a:gd name="T79" fmla="*/ 30 h 66"/>
                <a:gd name="T80" fmla="*/ 0 w 254"/>
                <a:gd name="T81" fmla="*/ 32 h 66"/>
                <a:gd name="T82" fmla="*/ 0 w 254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0" y="64"/>
                  </a:lnTo>
                  <a:lnTo>
                    <a:pt x="126" y="66"/>
                  </a:lnTo>
                  <a:lnTo>
                    <a:pt x="126" y="66"/>
                  </a:lnTo>
                  <a:lnTo>
                    <a:pt x="152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6" y="56"/>
                  </a:lnTo>
                  <a:lnTo>
                    <a:pt x="232" y="52"/>
                  </a:lnTo>
                  <a:lnTo>
                    <a:pt x="244" y="46"/>
                  </a:lnTo>
                  <a:lnTo>
                    <a:pt x="250" y="40"/>
                  </a:lnTo>
                  <a:lnTo>
                    <a:pt x="252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00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Freeform 31"/>
            <p:cNvSpPr>
              <a:spLocks noEditPoints="1"/>
            </p:cNvSpPr>
            <p:nvPr/>
          </p:nvSpPr>
          <p:spPr bwMode="auto">
            <a:xfrm>
              <a:off x="3330575" y="2840038"/>
              <a:ext cx="409575" cy="425450"/>
            </a:xfrm>
            <a:custGeom>
              <a:avLst/>
              <a:gdLst>
                <a:gd name="T0" fmla="*/ 128 w 258"/>
                <a:gd name="T1" fmla="*/ 268 h 268"/>
                <a:gd name="T2" fmla="*/ 82 w 258"/>
                <a:gd name="T3" fmla="*/ 266 h 268"/>
                <a:gd name="T4" fmla="*/ 40 w 258"/>
                <a:gd name="T5" fmla="*/ 258 h 268"/>
                <a:gd name="T6" fmla="*/ 10 w 258"/>
                <a:gd name="T7" fmla="*/ 248 h 268"/>
                <a:gd name="T8" fmla="*/ 0 w 258"/>
                <a:gd name="T9" fmla="*/ 236 h 268"/>
                <a:gd name="T10" fmla="*/ 0 w 258"/>
                <a:gd name="T11" fmla="*/ 34 h 268"/>
                <a:gd name="T12" fmla="*/ 0 w 258"/>
                <a:gd name="T13" fmla="*/ 30 h 268"/>
                <a:gd name="T14" fmla="*/ 10 w 258"/>
                <a:gd name="T15" fmla="*/ 20 h 268"/>
                <a:gd name="T16" fmla="*/ 40 w 258"/>
                <a:gd name="T17" fmla="*/ 8 h 268"/>
                <a:gd name="T18" fmla="*/ 82 w 258"/>
                <a:gd name="T19" fmla="*/ 2 h 268"/>
                <a:gd name="T20" fmla="*/ 128 w 258"/>
                <a:gd name="T21" fmla="*/ 0 h 268"/>
                <a:gd name="T22" fmla="*/ 176 w 258"/>
                <a:gd name="T23" fmla="*/ 2 h 268"/>
                <a:gd name="T24" fmla="*/ 216 w 258"/>
                <a:gd name="T25" fmla="*/ 8 h 268"/>
                <a:gd name="T26" fmla="*/ 246 w 258"/>
                <a:gd name="T27" fmla="*/ 20 h 268"/>
                <a:gd name="T28" fmla="*/ 258 w 258"/>
                <a:gd name="T29" fmla="*/ 30 h 268"/>
                <a:gd name="T30" fmla="*/ 258 w 258"/>
                <a:gd name="T31" fmla="*/ 232 h 268"/>
                <a:gd name="T32" fmla="*/ 258 w 258"/>
                <a:gd name="T33" fmla="*/ 236 h 268"/>
                <a:gd name="T34" fmla="*/ 246 w 258"/>
                <a:gd name="T35" fmla="*/ 248 h 268"/>
                <a:gd name="T36" fmla="*/ 216 w 258"/>
                <a:gd name="T37" fmla="*/ 258 h 268"/>
                <a:gd name="T38" fmla="*/ 176 w 258"/>
                <a:gd name="T39" fmla="*/ 266 h 268"/>
                <a:gd name="T40" fmla="*/ 128 w 258"/>
                <a:gd name="T41" fmla="*/ 268 h 268"/>
                <a:gd name="T42" fmla="*/ 128 w 258"/>
                <a:gd name="T43" fmla="*/ 6 h 268"/>
                <a:gd name="T44" fmla="*/ 78 w 258"/>
                <a:gd name="T45" fmla="*/ 8 h 268"/>
                <a:gd name="T46" fmla="*/ 40 w 258"/>
                <a:gd name="T47" fmla="*/ 14 h 268"/>
                <a:gd name="T48" fmla="*/ 14 w 258"/>
                <a:gd name="T49" fmla="*/ 24 h 268"/>
                <a:gd name="T50" fmla="*/ 6 w 258"/>
                <a:gd name="T51" fmla="*/ 34 h 268"/>
                <a:gd name="T52" fmla="*/ 6 w 258"/>
                <a:gd name="T53" fmla="*/ 232 h 268"/>
                <a:gd name="T54" fmla="*/ 14 w 258"/>
                <a:gd name="T55" fmla="*/ 242 h 268"/>
                <a:gd name="T56" fmla="*/ 40 w 258"/>
                <a:gd name="T57" fmla="*/ 252 h 268"/>
                <a:gd name="T58" fmla="*/ 78 w 258"/>
                <a:gd name="T59" fmla="*/ 260 h 268"/>
                <a:gd name="T60" fmla="*/ 128 w 258"/>
                <a:gd name="T61" fmla="*/ 262 h 268"/>
                <a:gd name="T62" fmla="*/ 154 w 258"/>
                <a:gd name="T63" fmla="*/ 262 h 268"/>
                <a:gd name="T64" fmla="*/ 200 w 258"/>
                <a:gd name="T65" fmla="*/ 256 h 268"/>
                <a:gd name="T66" fmla="*/ 232 w 258"/>
                <a:gd name="T67" fmla="*/ 248 h 268"/>
                <a:gd name="T68" fmla="*/ 250 w 258"/>
                <a:gd name="T69" fmla="*/ 238 h 268"/>
                <a:gd name="T70" fmla="*/ 252 w 258"/>
                <a:gd name="T71" fmla="*/ 34 h 268"/>
                <a:gd name="T72" fmla="*/ 250 w 258"/>
                <a:gd name="T73" fmla="*/ 30 h 268"/>
                <a:gd name="T74" fmla="*/ 232 w 258"/>
                <a:gd name="T75" fmla="*/ 20 h 268"/>
                <a:gd name="T76" fmla="*/ 200 w 258"/>
                <a:gd name="T77" fmla="*/ 10 h 268"/>
                <a:gd name="T78" fmla="*/ 154 w 258"/>
                <a:gd name="T79" fmla="*/ 6 h 268"/>
                <a:gd name="T80" fmla="*/ 128 w 258"/>
                <a:gd name="T81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268">
                  <a:moveTo>
                    <a:pt x="128" y="268"/>
                  </a:moveTo>
                  <a:lnTo>
                    <a:pt x="128" y="268"/>
                  </a:lnTo>
                  <a:lnTo>
                    <a:pt x="104" y="268"/>
                  </a:lnTo>
                  <a:lnTo>
                    <a:pt x="82" y="266"/>
                  </a:lnTo>
                  <a:lnTo>
                    <a:pt x="60" y="262"/>
                  </a:lnTo>
                  <a:lnTo>
                    <a:pt x="40" y="258"/>
                  </a:lnTo>
                  <a:lnTo>
                    <a:pt x="24" y="254"/>
                  </a:lnTo>
                  <a:lnTo>
                    <a:pt x="10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0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76" y="2"/>
                  </a:lnTo>
                  <a:lnTo>
                    <a:pt x="196" y="4"/>
                  </a:lnTo>
                  <a:lnTo>
                    <a:pt x="216" y="8"/>
                  </a:lnTo>
                  <a:lnTo>
                    <a:pt x="234" y="14"/>
                  </a:lnTo>
                  <a:lnTo>
                    <a:pt x="246" y="20"/>
                  </a:lnTo>
                  <a:lnTo>
                    <a:pt x="256" y="26"/>
                  </a:lnTo>
                  <a:lnTo>
                    <a:pt x="258" y="30"/>
                  </a:lnTo>
                  <a:lnTo>
                    <a:pt x="258" y="34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6" y="248"/>
                  </a:lnTo>
                  <a:lnTo>
                    <a:pt x="234" y="254"/>
                  </a:lnTo>
                  <a:lnTo>
                    <a:pt x="216" y="258"/>
                  </a:lnTo>
                  <a:lnTo>
                    <a:pt x="196" y="262"/>
                  </a:lnTo>
                  <a:lnTo>
                    <a:pt x="176" y="266"/>
                  </a:lnTo>
                  <a:lnTo>
                    <a:pt x="128" y="268"/>
                  </a:lnTo>
                  <a:lnTo>
                    <a:pt x="128" y="268"/>
                  </a:lnTo>
                  <a:close/>
                  <a:moveTo>
                    <a:pt x="128" y="6"/>
                  </a:moveTo>
                  <a:lnTo>
                    <a:pt x="128" y="6"/>
                  </a:lnTo>
                  <a:lnTo>
                    <a:pt x="102" y="6"/>
                  </a:lnTo>
                  <a:lnTo>
                    <a:pt x="78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4" y="24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2"/>
                  </a:lnTo>
                  <a:lnTo>
                    <a:pt x="26" y="248"/>
                  </a:lnTo>
                  <a:lnTo>
                    <a:pt x="40" y="252"/>
                  </a:lnTo>
                  <a:lnTo>
                    <a:pt x="58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200" y="256"/>
                  </a:lnTo>
                  <a:lnTo>
                    <a:pt x="218" y="252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8"/>
                  </a:lnTo>
                  <a:lnTo>
                    <a:pt x="252" y="232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0" y="30"/>
                  </a:lnTo>
                  <a:lnTo>
                    <a:pt x="244" y="24"/>
                  </a:lnTo>
                  <a:lnTo>
                    <a:pt x="232" y="20"/>
                  </a:lnTo>
                  <a:lnTo>
                    <a:pt x="218" y="14"/>
                  </a:lnTo>
                  <a:lnTo>
                    <a:pt x="200" y="10"/>
                  </a:lnTo>
                  <a:lnTo>
                    <a:pt x="178" y="8"/>
                  </a:lnTo>
                  <a:lnTo>
                    <a:pt x="154" y="6"/>
                  </a:lnTo>
                  <a:lnTo>
                    <a:pt x="128" y="6"/>
                  </a:lnTo>
                  <a:lnTo>
                    <a:pt x="12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Freeform 32"/>
            <p:cNvSpPr>
              <a:spLocks/>
            </p:cNvSpPr>
            <p:nvPr/>
          </p:nvSpPr>
          <p:spPr bwMode="auto">
            <a:xfrm>
              <a:off x="3330575" y="2890838"/>
              <a:ext cx="409575" cy="60325"/>
            </a:xfrm>
            <a:custGeom>
              <a:avLst/>
              <a:gdLst>
                <a:gd name="T0" fmla="*/ 128 w 258"/>
                <a:gd name="T1" fmla="*/ 38 h 38"/>
                <a:gd name="T2" fmla="*/ 128 w 258"/>
                <a:gd name="T3" fmla="*/ 38 h 38"/>
                <a:gd name="T4" fmla="*/ 104 w 258"/>
                <a:gd name="T5" fmla="*/ 38 h 38"/>
                <a:gd name="T6" fmla="*/ 82 w 258"/>
                <a:gd name="T7" fmla="*/ 36 h 38"/>
                <a:gd name="T8" fmla="*/ 60 w 258"/>
                <a:gd name="T9" fmla="*/ 32 h 38"/>
                <a:gd name="T10" fmla="*/ 40 w 258"/>
                <a:gd name="T11" fmla="*/ 28 h 38"/>
                <a:gd name="T12" fmla="*/ 24 w 258"/>
                <a:gd name="T13" fmla="*/ 24 h 38"/>
                <a:gd name="T14" fmla="*/ 10 w 258"/>
                <a:gd name="T15" fmla="*/ 18 h 38"/>
                <a:gd name="T16" fmla="*/ 2 w 258"/>
                <a:gd name="T17" fmla="*/ 10 h 38"/>
                <a:gd name="T18" fmla="*/ 0 w 258"/>
                <a:gd name="T19" fmla="*/ 6 h 38"/>
                <a:gd name="T20" fmla="*/ 0 w 258"/>
                <a:gd name="T21" fmla="*/ 2 h 38"/>
                <a:gd name="T22" fmla="*/ 0 w 258"/>
                <a:gd name="T23" fmla="*/ 2 h 38"/>
                <a:gd name="T24" fmla="*/ 0 w 258"/>
                <a:gd name="T25" fmla="*/ 0 h 38"/>
                <a:gd name="T26" fmla="*/ 2 w 258"/>
                <a:gd name="T27" fmla="*/ 0 h 38"/>
                <a:gd name="T28" fmla="*/ 2 w 258"/>
                <a:gd name="T29" fmla="*/ 0 h 38"/>
                <a:gd name="T30" fmla="*/ 4 w 258"/>
                <a:gd name="T31" fmla="*/ 0 h 38"/>
                <a:gd name="T32" fmla="*/ 6 w 258"/>
                <a:gd name="T33" fmla="*/ 2 h 38"/>
                <a:gd name="T34" fmla="*/ 6 w 258"/>
                <a:gd name="T35" fmla="*/ 2 h 38"/>
                <a:gd name="T36" fmla="*/ 8 w 258"/>
                <a:gd name="T37" fmla="*/ 8 h 38"/>
                <a:gd name="T38" fmla="*/ 14 w 258"/>
                <a:gd name="T39" fmla="*/ 14 h 38"/>
                <a:gd name="T40" fmla="*/ 26 w 258"/>
                <a:gd name="T41" fmla="*/ 18 h 38"/>
                <a:gd name="T42" fmla="*/ 40 w 258"/>
                <a:gd name="T43" fmla="*/ 22 h 38"/>
                <a:gd name="T44" fmla="*/ 58 w 258"/>
                <a:gd name="T45" fmla="*/ 26 h 38"/>
                <a:gd name="T46" fmla="*/ 78 w 258"/>
                <a:gd name="T47" fmla="*/ 30 h 38"/>
                <a:gd name="T48" fmla="*/ 102 w 258"/>
                <a:gd name="T49" fmla="*/ 32 h 38"/>
                <a:gd name="T50" fmla="*/ 128 w 258"/>
                <a:gd name="T51" fmla="*/ 32 h 38"/>
                <a:gd name="T52" fmla="*/ 128 w 258"/>
                <a:gd name="T53" fmla="*/ 32 h 38"/>
                <a:gd name="T54" fmla="*/ 154 w 258"/>
                <a:gd name="T55" fmla="*/ 32 h 38"/>
                <a:gd name="T56" fmla="*/ 178 w 258"/>
                <a:gd name="T57" fmla="*/ 30 h 38"/>
                <a:gd name="T58" fmla="*/ 200 w 258"/>
                <a:gd name="T59" fmla="*/ 26 h 38"/>
                <a:gd name="T60" fmla="*/ 218 w 258"/>
                <a:gd name="T61" fmla="*/ 22 h 38"/>
                <a:gd name="T62" fmla="*/ 232 w 258"/>
                <a:gd name="T63" fmla="*/ 18 h 38"/>
                <a:gd name="T64" fmla="*/ 244 w 258"/>
                <a:gd name="T65" fmla="*/ 14 h 38"/>
                <a:gd name="T66" fmla="*/ 250 w 258"/>
                <a:gd name="T67" fmla="*/ 8 h 38"/>
                <a:gd name="T68" fmla="*/ 252 w 258"/>
                <a:gd name="T69" fmla="*/ 2 h 38"/>
                <a:gd name="T70" fmla="*/ 252 w 258"/>
                <a:gd name="T71" fmla="*/ 2 h 38"/>
                <a:gd name="T72" fmla="*/ 254 w 258"/>
                <a:gd name="T73" fmla="*/ 0 h 38"/>
                <a:gd name="T74" fmla="*/ 256 w 258"/>
                <a:gd name="T75" fmla="*/ 0 h 38"/>
                <a:gd name="T76" fmla="*/ 256 w 258"/>
                <a:gd name="T77" fmla="*/ 0 h 38"/>
                <a:gd name="T78" fmla="*/ 258 w 258"/>
                <a:gd name="T79" fmla="*/ 0 h 38"/>
                <a:gd name="T80" fmla="*/ 258 w 258"/>
                <a:gd name="T81" fmla="*/ 2 h 38"/>
                <a:gd name="T82" fmla="*/ 258 w 258"/>
                <a:gd name="T83" fmla="*/ 2 h 38"/>
                <a:gd name="T84" fmla="*/ 258 w 258"/>
                <a:gd name="T85" fmla="*/ 6 h 38"/>
                <a:gd name="T86" fmla="*/ 256 w 258"/>
                <a:gd name="T87" fmla="*/ 10 h 38"/>
                <a:gd name="T88" fmla="*/ 246 w 258"/>
                <a:gd name="T89" fmla="*/ 18 h 38"/>
                <a:gd name="T90" fmla="*/ 234 w 258"/>
                <a:gd name="T91" fmla="*/ 24 h 38"/>
                <a:gd name="T92" fmla="*/ 216 w 258"/>
                <a:gd name="T93" fmla="*/ 30 h 38"/>
                <a:gd name="T94" fmla="*/ 196 w 258"/>
                <a:gd name="T95" fmla="*/ 34 h 38"/>
                <a:gd name="T96" fmla="*/ 176 w 258"/>
                <a:gd name="T97" fmla="*/ 36 h 38"/>
                <a:gd name="T98" fmla="*/ 128 w 258"/>
                <a:gd name="T99" fmla="*/ 38 h 38"/>
                <a:gd name="T100" fmla="*/ 128 w 258"/>
                <a:gd name="T10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8" h="38">
                  <a:moveTo>
                    <a:pt x="128" y="38"/>
                  </a:moveTo>
                  <a:lnTo>
                    <a:pt x="128" y="38"/>
                  </a:lnTo>
                  <a:lnTo>
                    <a:pt x="104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0" y="28"/>
                  </a:lnTo>
                  <a:lnTo>
                    <a:pt x="24" y="24"/>
                  </a:lnTo>
                  <a:lnTo>
                    <a:pt x="10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78" y="30"/>
                  </a:lnTo>
                  <a:lnTo>
                    <a:pt x="102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54" y="32"/>
                  </a:lnTo>
                  <a:lnTo>
                    <a:pt x="178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2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2" y="2"/>
                  </a:lnTo>
                  <a:lnTo>
                    <a:pt x="252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6" y="18"/>
                  </a:lnTo>
                  <a:lnTo>
                    <a:pt x="234" y="24"/>
                  </a:lnTo>
                  <a:lnTo>
                    <a:pt x="216" y="30"/>
                  </a:lnTo>
                  <a:lnTo>
                    <a:pt x="196" y="34"/>
                  </a:lnTo>
                  <a:lnTo>
                    <a:pt x="176" y="36"/>
                  </a:lnTo>
                  <a:lnTo>
                    <a:pt x="128" y="38"/>
                  </a:lnTo>
                  <a:lnTo>
                    <a:pt x="128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Freeform 33"/>
            <p:cNvSpPr>
              <a:spLocks noEditPoints="1"/>
            </p:cNvSpPr>
            <p:nvPr/>
          </p:nvSpPr>
          <p:spPr bwMode="auto">
            <a:xfrm>
              <a:off x="2974975" y="3259138"/>
              <a:ext cx="88900" cy="600075"/>
            </a:xfrm>
            <a:custGeom>
              <a:avLst/>
              <a:gdLst>
                <a:gd name="T0" fmla="*/ 56 w 56"/>
                <a:gd name="T1" fmla="*/ 320 h 378"/>
                <a:gd name="T2" fmla="*/ 28 w 56"/>
                <a:gd name="T3" fmla="*/ 378 h 378"/>
                <a:gd name="T4" fmla="*/ 0 w 56"/>
                <a:gd name="T5" fmla="*/ 320 h 378"/>
                <a:gd name="T6" fmla="*/ 56 w 56"/>
                <a:gd name="T7" fmla="*/ 320 h 378"/>
                <a:gd name="T8" fmla="*/ 38 w 56"/>
                <a:gd name="T9" fmla="*/ 0 h 378"/>
                <a:gd name="T10" fmla="*/ 38 w 56"/>
                <a:gd name="T11" fmla="*/ 188 h 378"/>
                <a:gd name="T12" fmla="*/ 28 w 56"/>
                <a:gd name="T13" fmla="*/ 178 h 378"/>
                <a:gd name="T14" fmla="*/ 38 w 56"/>
                <a:gd name="T15" fmla="*/ 178 h 378"/>
                <a:gd name="T16" fmla="*/ 38 w 56"/>
                <a:gd name="T17" fmla="*/ 328 h 378"/>
                <a:gd name="T18" fmla="*/ 20 w 56"/>
                <a:gd name="T19" fmla="*/ 328 h 378"/>
                <a:gd name="T20" fmla="*/ 20 w 56"/>
                <a:gd name="T21" fmla="*/ 188 h 378"/>
                <a:gd name="T22" fmla="*/ 28 w 56"/>
                <a:gd name="T23" fmla="*/ 198 h 378"/>
                <a:gd name="T24" fmla="*/ 18 w 56"/>
                <a:gd name="T25" fmla="*/ 198 h 378"/>
                <a:gd name="T26" fmla="*/ 18 w 56"/>
                <a:gd name="T27" fmla="*/ 0 h 378"/>
                <a:gd name="T28" fmla="*/ 38 w 56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378">
                  <a:moveTo>
                    <a:pt x="56" y="320"/>
                  </a:moveTo>
                  <a:lnTo>
                    <a:pt x="28" y="378"/>
                  </a:lnTo>
                  <a:lnTo>
                    <a:pt x="0" y="320"/>
                  </a:lnTo>
                  <a:lnTo>
                    <a:pt x="56" y="320"/>
                  </a:lnTo>
                  <a:close/>
                  <a:moveTo>
                    <a:pt x="38" y="0"/>
                  </a:moveTo>
                  <a:lnTo>
                    <a:pt x="38" y="188"/>
                  </a:lnTo>
                  <a:lnTo>
                    <a:pt x="28" y="178"/>
                  </a:lnTo>
                  <a:lnTo>
                    <a:pt x="38" y="178"/>
                  </a:lnTo>
                  <a:lnTo>
                    <a:pt x="38" y="328"/>
                  </a:lnTo>
                  <a:lnTo>
                    <a:pt x="20" y="328"/>
                  </a:lnTo>
                  <a:lnTo>
                    <a:pt x="20" y="188"/>
                  </a:lnTo>
                  <a:lnTo>
                    <a:pt x="28" y="198"/>
                  </a:lnTo>
                  <a:lnTo>
                    <a:pt x="18" y="198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34"/>
            <p:cNvSpPr>
              <a:spLocks noChangeArrowheads="1"/>
            </p:cNvSpPr>
            <p:nvPr/>
          </p:nvSpPr>
          <p:spPr bwMode="auto">
            <a:xfrm>
              <a:off x="2413000" y="3824288"/>
              <a:ext cx="9207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Freeform 35"/>
            <p:cNvSpPr>
              <a:spLocks noEditPoints="1"/>
            </p:cNvSpPr>
            <p:nvPr/>
          </p:nvSpPr>
          <p:spPr bwMode="auto">
            <a:xfrm>
              <a:off x="2406650" y="3817938"/>
              <a:ext cx="933450" cy="238125"/>
            </a:xfrm>
            <a:custGeom>
              <a:avLst/>
              <a:gdLst>
                <a:gd name="T0" fmla="*/ 588 w 588"/>
                <a:gd name="T1" fmla="*/ 150 h 150"/>
                <a:gd name="T2" fmla="*/ 0 w 588"/>
                <a:gd name="T3" fmla="*/ 150 h 150"/>
                <a:gd name="T4" fmla="*/ 0 w 588"/>
                <a:gd name="T5" fmla="*/ 0 h 150"/>
                <a:gd name="T6" fmla="*/ 588 w 588"/>
                <a:gd name="T7" fmla="*/ 0 h 150"/>
                <a:gd name="T8" fmla="*/ 588 w 588"/>
                <a:gd name="T9" fmla="*/ 150 h 150"/>
                <a:gd name="T10" fmla="*/ 6 w 588"/>
                <a:gd name="T11" fmla="*/ 144 h 150"/>
                <a:gd name="T12" fmla="*/ 582 w 588"/>
                <a:gd name="T13" fmla="*/ 144 h 150"/>
                <a:gd name="T14" fmla="*/ 582 w 588"/>
                <a:gd name="T15" fmla="*/ 6 h 150"/>
                <a:gd name="T16" fmla="*/ 6 w 588"/>
                <a:gd name="T17" fmla="*/ 6 h 150"/>
                <a:gd name="T18" fmla="*/ 6 w 58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8" h="150">
                  <a:moveTo>
                    <a:pt x="58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150"/>
                  </a:lnTo>
                  <a:close/>
                  <a:moveTo>
                    <a:pt x="6" y="144"/>
                  </a:moveTo>
                  <a:lnTo>
                    <a:pt x="582" y="144"/>
                  </a:lnTo>
                  <a:lnTo>
                    <a:pt x="58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Freeform 36"/>
            <p:cNvSpPr>
              <a:spLocks noEditPoints="1"/>
            </p:cNvSpPr>
            <p:nvPr/>
          </p:nvSpPr>
          <p:spPr bwMode="auto">
            <a:xfrm>
              <a:off x="2974975" y="3259138"/>
              <a:ext cx="574675" cy="600075"/>
            </a:xfrm>
            <a:custGeom>
              <a:avLst/>
              <a:gdLst>
                <a:gd name="T0" fmla="*/ 56 w 362"/>
                <a:gd name="T1" fmla="*/ 320 h 378"/>
                <a:gd name="T2" fmla="*/ 28 w 362"/>
                <a:gd name="T3" fmla="*/ 378 h 378"/>
                <a:gd name="T4" fmla="*/ 0 w 362"/>
                <a:gd name="T5" fmla="*/ 320 h 378"/>
                <a:gd name="T6" fmla="*/ 56 w 362"/>
                <a:gd name="T7" fmla="*/ 320 h 378"/>
                <a:gd name="T8" fmla="*/ 362 w 362"/>
                <a:gd name="T9" fmla="*/ 0 h 378"/>
                <a:gd name="T10" fmla="*/ 362 w 362"/>
                <a:gd name="T11" fmla="*/ 198 h 378"/>
                <a:gd name="T12" fmla="*/ 28 w 362"/>
                <a:gd name="T13" fmla="*/ 198 h 378"/>
                <a:gd name="T14" fmla="*/ 38 w 362"/>
                <a:gd name="T15" fmla="*/ 188 h 378"/>
                <a:gd name="T16" fmla="*/ 38 w 362"/>
                <a:gd name="T17" fmla="*/ 328 h 378"/>
                <a:gd name="T18" fmla="*/ 20 w 362"/>
                <a:gd name="T19" fmla="*/ 328 h 378"/>
                <a:gd name="T20" fmla="*/ 20 w 362"/>
                <a:gd name="T21" fmla="*/ 178 h 378"/>
                <a:gd name="T22" fmla="*/ 354 w 362"/>
                <a:gd name="T23" fmla="*/ 178 h 378"/>
                <a:gd name="T24" fmla="*/ 344 w 362"/>
                <a:gd name="T25" fmla="*/ 188 h 378"/>
                <a:gd name="T26" fmla="*/ 344 w 362"/>
                <a:gd name="T27" fmla="*/ 0 h 378"/>
                <a:gd name="T28" fmla="*/ 362 w 362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78">
                  <a:moveTo>
                    <a:pt x="56" y="320"/>
                  </a:moveTo>
                  <a:lnTo>
                    <a:pt x="28" y="378"/>
                  </a:lnTo>
                  <a:lnTo>
                    <a:pt x="0" y="320"/>
                  </a:lnTo>
                  <a:lnTo>
                    <a:pt x="56" y="320"/>
                  </a:lnTo>
                  <a:close/>
                  <a:moveTo>
                    <a:pt x="362" y="0"/>
                  </a:moveTo>
                  <a:lnTo>
                    <a:pt x="362" y="198"/>
                  </a:lnTo>
                  <a:lnTo>
                    <a:pt x="28" y="198"/>
                  </a:lnTo>
                  <a:lnTo>
                    <a:pt x="38" y="188"/>
                  </a:lnTo>
                  <a:lnTo>
                    <a:pt x="38" y="328"/>
                  </a:lnTo>
                  <a:lnTo>
                    <a:pt x="20" y="328"/>
                  </a:lnTo>
                  <a:lnTo>
                    <a:pt x="20" y="178"/>
                  </a:lnTo>
                  <a:lnTo>
                    <a:pt x="354" y="178"/>
                  </a:lnTo>
                  <a:lnTo>
                    <a:pt x="344" y="188"/>
                  </a:lnTo>
                  <a:lnTo>
                    <a:pt x="344" y="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Freeform 37"/>
            <p:cNvSpPr>
              <a:spLocks noEditPoints="1"/>
            </p:cNvSpPr>
            <p:nvPr/>
          </p:nvSpPr>
          <p:spPr bwMode="auto">
            <a:xfrm>
              <a:off x="2486025" y="3259138"/>
              <a:ext cx="577850" cy="600075"/>
            </a:xfrm>
            <a:custGeom>
              <a:avLst/>
              <a:gdLst>
                <a:gd name="T0" fmla="*/ 364 w 364"/>
                <a:gd name="T1" fmla="*/ 320 h 378"/>
                <a:gd name="T2" fmla="*/ 336 w 364"/>
                <a:gd name="T3" fmla="*/ 378 h 378"/>
                <a:gd name="T4" fmla="*/ 308 w 364"/>
                <a:gd name="T5" fmla="*/ 320 h 378"/>
                <a:gd name="T6" fmla="*/ 364 w 364"/>
                <a:gd name="T7" fmla="*/ 320 h 378"/>
                <a:gd name="T8" fmla="*/ 18 w 364"/>
                <a:gd name="T9" fmla="*/ 0 h 378"/>
                <a:gd name="T10" fmla="*/ 18 w 364"/>
                <a:gd name="T11" fmla="*/ 188 h 378"/>
                <a:gd name="T12" fmla="*/ 8 w 364"/>
                <a:gd name="T13" fmla="*/ 178 h 378"/>
                <a:gd name="T14" fmla="*/ 346 w 364"/>
                <a:gd name="T15" fmla="*/ 178 h 378"/>
                <a:gd name="T16" fmla="*/ 346 w 364"/>
                <a:gd name="T17" fmla="*/ 328 h 378"/>
                <a:gd name="T18" fmla="*/ 328 w 364"/>
                <a:gd name="T19" fmla="*/ 328 h 378"/>
                <a:gd name="T20" fmla="*/ 328 w 364"/>
                <a:gd name="T21" fmla="*/ 188 h 378"/>
                <a:gd name="T22" fmla="*/ 336 w 364"/>
                <a:gd name="T23" fmla="*/ 198 h 378"/>
                <a:gd name="T24" fmla="*/ 0 w 364"/>
                <a:gd name="T25" fmla="*/ 198 h 378"/>
                <a:gd name="T26" fmla="*/ 0 w 364"/>
                <a:gd name="T27" fmla="*/ 0 h 378"/>
                <a:gd name="T28" fmla="*/ 18 w 364"/>
                <a:gd name="T29" fmla="*/ 0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4" h="378">
                  <a:moveTo>
                    <a:pt x="364" y="320"/>
                  </a:moveTo>
                  <a:lnTo>
                    <a:pt x="336" y="378"/>
                  </a:lnTo>
                  <a:lnTo>
                    <a:pt x="308" y="320"/>
                  </a:lnTo>
                  <a:lnTo>
                    <a:pt x="364" y="320"/>
                  </a:lnTo>
                  <a:close/>
                  <a:moveTo>
                    <a:pt x="18" y="0"/>
                  </a:moveTo>
                  <a:lnTo>
                    <a:pt x="18" y="188"/>
                  </a:lnTo>
                  <a:lnTo>
                    <a:pt x="8" y="178"/>
                  </a:lnTo>
                  <a:lnTo>
                    <a:pt x="346" y="178"/>
                  </a:lnTo>
                  <a:lnTo>
                    <a:pt x="346" y="328"/>
                  </a:lnTo>
                  <a:lnTo>
                    <a:pt x="328" y="328"/>
                  </a:lnTo>
                  <a:lnTo>
                    <a:pt x="328" y="188"/>
                  </a:lnTo>
                  <a:lnTo>
                    <a:pt x="336" y="198"/>
                  </a:lnTo>
                  <a:lnTo>
                    <a:pt x="0" y="198"/>
                  </a:ln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Rectangle 38"/>
            <p:cNvSpPr>
              <a:spLocks noChangeArrowheads="1"/>
            </p:cNvSpPr>
            <p:nvPr/>
          </p:nvSpPr>
          <p:spPr bwMode="auto">
            <a:xfrm>
              <a:off x="2543175" y="4443413"/>
              <a:ext cx="558800" cy="1143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Freeform 39"/>
            <p:cNvSpPr>
              <a:spLocks noEditPoints="1"/>
            </p:cNvSpPr>
            <p:nvPr/>
          </p:nvSpPr>
          <p:spPr bwMode="auto">
            <a:xfrm>
              <a:off x="2540000" y="4440238"/>
              <a:ext cx="565150" cy="123825"/>
            </a:xfrm>
            <a:custGeom>
              <a:avLst/>
              <a:gdLst>
                <a:gd name="T0" fmla="*/ 356 w 356"/>
                <a:gd name="T1" fmla="*/ 78 h 78"/>
                <a:gd name="T2" fmla="*/ 0 w 356"/>
                <a:gd name="T3" fmla="*/ 78 h 78"/>
                <a:gd name="T4" fmla="*/ 0 w 356"/>
                <a:gd name="T5" fmla="*/ 0 h 78"/>
                <a:gd name="T6" fmla="*/ 356 w 356"/>
                <a:gd name="T7" fmla="*/ 0 h 78"/>
                <a:gd name="T8" fmla="*/ 356 w 356"/>
                <a:gd name="T9" fmla="*/ 78 h 78"/>
                <a:gd name="T10" fmla="*/ 6 w 356"/>
                <a:gd name="T11" fmla="*/ 72 h 78"/>
                <a:gd name="T12" fmla="*/ 350 w 356"/>
                <a:gd name="T13" fmla="*/ 72 h 78"/>
                <a:gd name="T14" fmla="*/ 350 w 356"/>
                <a:gd name="T15" fmla="*/ 6 h 78"/>
                <a:gd name="T16" fmla="*/ 6 w 356"/>
                <a:gd name="T17" fmla="*/ 6 h 78"/>
                <a:gd name="T18" fmla="*/ 6 w 356"/>
                <a:gd name="T19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6" h="78">
                  <a:moveTo>
                    <a:pt x="356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78"/>
                  </a:lnTo>
                  <a:close/>
                  <a:moveTo>
                    <a:pt x="6" y="72"/>
                  </a:moveTo>
                  <a:lnTo>
                    <a:pt x="350" y="72"/>
                  </a:lnTo>
                  <a:lnTo>
                    <a:pt x="350" y="6"/>
                  </a:lnTo>
                  <a:lnTo>
                    <a:pt x="6" y="6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40"/>
            <p:cNvSpPr>
              <a:spLocks noChangeArrowheads="1"/>
            </p:cNvSpPr>
            <p:nvPr/>
          </p:nvSpPr>
          <p:spPr bwMode="auto">
            <a:xfrm>
              <a:off x="2527300" y="4338638"/>
              <a:ext cx="558800" cy="114300"/>
            </a:xfrm>
            <a:prstGeom prst="rect">
              <a:avLst/>
            </a:pr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Freeform 41"/>
            <p:cNvSpPr>
              <a:spLocks noEditPoints="1"/>
            </p:cNvSpPr>
            <p:nvPr/>
          </p:nvSpPr>
          <p:spPr bwMode="auto">
            <a:xfrm>
              <a:off x="2524125" y="4332288"/>
              <a:ext cx="565150" cy="123825"/>
            </a:xfrm>
            <a:custGeom>
              <a:avLst/>
              <a:gdLst>
                <a:gd name="T0" fmla="*/ 356 w 356"/>
                <a:gd name="T1" fmla="*/ 78 h 78"/>
                <a:gd name="T2" fmla="*/ 0 w 356"/>
                <a:gd name="T3" fmla="*/ 78 h 78"/>
                <a:gd name="T4" fmla="*/ 0 w 356"/>
                <a:gd name="T5" fmla="*/ 0 h 78"/>
                <a:gd name="T6" fmla="*/ 356 w 356"/>
                <a:gd name="T7" fmla="*/ 0 h 78"/>
                <a:gd name="T8" fmla="*/ 356 w 356"/>
                <a:gd name="T9" fmla="*/ 78 h 78"/>
                <a:gd name="T10" fmla="*/ 6 w 356"/>
                <a:gd name="T11" fmla="*/ 72 h 78"/>
                <a:gd name="T12" fmla="*/ 350 w 356"/>
                <a:gd name="T13" fmla="*/ 72 h 78"/>
                <a:gd name="T14" fmla="*/ 350 w 356"/>
                <a:gd name="T15" fmla="*/ 6 h 78"/>
                <a:gd name="T16" fmla="*/ 6 w 356"/>
                <a:gd name="T17" fmla="*/ 6 h 78"/>
                <a:gd name="T18" fmla="*/ 6 w 356"/>
                <a:gd name="T19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6" h="78">
                  <a:moveTo>
                    <a:pt x="356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78"/>
                  </a:lnTo>
                  <a:close/>
                  <a:moveTo>
                    <a:pt x="6" y="72"/>
                  </a:moveTo>
                  <a:lnTo>
                    <a:pt x="350" y="72"/>
                  </a:lnTo>
                  <a:lnTo>
                    <a:pt x="350" y="6"/>
                  </a:lnTo>
                  <a:lnTo>
                    <a:pt x="6" y="6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Freeform 42"/>
            <p:cNvSpPr>
              <a:spLocks/>
            </p:cNvSpPr>
            <p:nvPr/>
          </p:nvSpPr>
          <p:spPr bwMode="auto">
            <a:xfrm>
              <a:off x="2806700" y="4376738"/>
              <a:ext cx="104775" cy="41275"/>
            </a:xfrm>
            <a:custGeom>
              <a:avLst/>
              <a:gdLst>
                <a:gd name="T0" fmla="*/ 32 w 66"/>
                <a:gd name="T1" fmla="*/ 0 h 26"/>
                <a:gd name="T2" fmla="*/ 32 w 66"/>
                <a:gd name="T3" fmla="*/ 0 h 26"/>
                <a:gd name="T4" fmla="*/ 46 w 66"/>
                <a:gd name="T5" fmla="*/ 2 h 26"/>
                <a:gd name="T6" fmla="*/ 56 w 66"/>
                <a:gd name="T7" fmla="*/ 4 h 26"/>
                <a:gd name="T8" fmla="*/ 64 w 66"/>
                <a:gd name="T9" fmla="*/ 8 h 26"/>
                <a:gd name="T10" fmla="*/ 66 w 66"/>
                <a:gd name="T11" fmla="*/ 10 h 26"/>
                <a:gd name="T12" fmla="*/ 66 w 66"/>
                <a:gd name="T13" fmla="*/ 14 h 26"/>
                <a:gd name="T14" fmla="*/ 66 w 66"/>
                <a:gd name="T15" fmla="*/ 14 h 26"/>
                <a:gd name="T16" fmla="*/ 64 w 66"/>
                <a:gd name="T17" fmla="*/ 18 h 26"/>
                <a:gd name="T18" fmla="*/ 56 w 66"/>
                <a:gd name="T19" fmla="*/ 22 h 26"/>
                <a:gd name="T20" fmla="*/ 46 w 66"/>
                <a:gd name="T21" fmla="*/ 26 h 26"/>
                <a:gd name="T22" fmla="*/ 32 w 66"/>
                <a:gd name="T23" fmla="*/ 26 h 26"/>
                <a:gd name="T24" fmla="*/ 32 w 66"/>
                <a:gd name="T25" fmla="*/ 26 h 26"/>
                <a:gd name="T26" fmla="*/ 20 w 66"/>
                <a:gd name="T27" fmla="*/ 26 h 26"/>
                <a:gd name="T28" fmla="*/ 10 w 66"/>
                <a:gd name="T29" fmla="*/ 22 h 26"/>
                <a:gd name="T30" fmla="*/ 2 w 66"/>
                <a:gd name="T31" fmla="*/ 18 h 26"/>
                <a:gd name="T32" fmla="*/ 0 w 66"/>
                <a:gd name="T33" fmla="*/ 14 h 26"/>
                <a:gd name="T34" fmla="*/ 0 w 66"/>
                <a:gd name="T35" fmla="*/ 14 h 26"/>
                <a:gd name="T36" fmla="*/ 0 w 66"/>
                <a:gd name="T37" fmla="*/ 10 h 26"/>
                <a:gd name="T38" fmla="*/ 2 w 66"/>
                <a:gd name="T39" fmla="*/ 8 h 26"/>
                <a:gd name="T40" fmla="*/ 10 w 66"/>
                <a:gd name="T41" fmla="*/ 4 h 26"/>
                <a:gd name="T42" fmla="*/ 20 w 66"/>
                <a:gd name="T43" fmla="*/ 2 h 26"/>
                <a:gd name="T44" fmla="*/ 32 w 66"/>
                <a:gd name="T45" fmla="*/ 0 h 26"/>
                <a:gd name="T46" fmla="*/ 32 w 66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26">
                  <a:moveTo>
                    <a:pt x="32" y="0"/>
                  </a:moveTo>
                  <a:lnTo>
                    <a:pt x="32" y="0"/>
                  </a:lnTo>
                  <a:lnTo>
                    <a:pt x="46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6" y="14"/>
                  </a:lnTo>
                  <a:lnTo>
                    <a:pt x="66" y="14"/>
                  </a:lnTo>
                  <a:lnTo>
                    <a:pt x="64" y="18"/>
                  </a:lnTo>
                  <a:lnTo>
                    <a:pt x="56" y="22"/>
                  </a:lnTo>
                  <a:lnTo>
                    <a:pt x="46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0" y="26"/>
                  </a:lnTo>
                  <a:lnTo>
                    <a:pt x="10" y="22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Freeform 43"/>
            <p:cNvSpPr>
              <a:spLocks noEditPoints="1"/>
            </p:cNvSpPr>
            <p:nvPr/>
          </p:nvSpPr>
          <p:spPr bwMode="auto">
            <a:xfrm>
              <a:off x="2800350" y="4370388"/>
              <a:ext cx="117475" cy="53975"/>
            </a:xfrm>
            <a:custGeom>
              <a:avLst/>
              <a:gdLst>
                <a:gd name="T0" fmla="*/ 36 w 74"/>
                <a:gd name="T1" fmla="*/ 34 h 34"/>
                <a:gd name="T2" fmla="*/ 36 w 74"/>
                <a:gd name="T3" fmla="*/ 34 h 34"/>
                <a:gd name="T4" fmla="*/ 24 w 74"/>
                <a:gd name="T5" fmla="*/ 34 h 34"/>
                <a:gd name="T6" fmla="*/ 12 w 74"/>
                <a:gd name="T7" fmla="*/ 30 h 34"/>
                <a:gd name="T8" fmla="*/ 2 w 74"/>
                <a:gd name="T9" fmla="*/ 24 h 34"/>
                <a:gd name="T10" fmla="*/ 0 w 74"/>
                <a:gd name="T11" fmla="*/ 22 h 34"/>
                <a:gd name="T12" fmla="*/ 0 w 74"/>
                <a:gd name="T13" fmla="*/ 18 h 34"/>
                <a:gd name="T14" fmla="*/ 0 w 74"/>
                <a:gd name="T15" fmla="*/ 18 h 34"/>
                <a:gd name="T16" fmla="*/ 0 w 74"/>
                <a:gd name="T17" fmla="*/ 14 h 34"/>
                <a:gd name="T18" fmla="*/ 2 w 74"/>
                <a:gd name="T19" fmla="*/ 10 h 34"/>
                <a:gd name="T20" fmla="*/ 10 w 74"/>
                <a:gd name="T21" fmla="*/ 6 h 34"/>
                <a:gd name="T22" fmla="*/ 22 w 74"/>
                <a:gd name="T23" fmla="*/ 2 h 34"/>
                <a:gd name="T24" fmla="*/ 36 w 74"/>
                <a:gd name="T25" fmla="*/ 0 h 34"/>
                <a:gd name="T26" fmla="*/ 36 w 74"/>
                <a:gd name="T27" fmla="*/ 0 h 34"/>
                <a:gd name="T28" fmla="*/ 52 w 74"/>
                <a:gd name="T29" fmla="*/ 2 h 34"/>
                <a:gd name="T30" fmla="*/ 64 w 74"/>
                <a:gd name="T31" fmla="*/ 4 h 34"/>
                <a:gd name="T32" fmla="*/ 72 w 74"/>
                <a:gd name="T33" fmla="*/ 10 h 34"/>
                <a:gd name="T34" fmla="*/ 74 w 74"/>
                <a:gd name="T35" fmla="*/ 14 h 34"/>
                <a:gd name="T36" fmla="*/ 74 w 74"/>
                <a:gd name="T37" fmla="*/ 18 h 34"/>
                <a:gd name="T38" fmla="*/ 74 w 74"/>
                <a:gd name="T39" fmla="*/ 18 h 34"/>
                <a:gd name="T40" fmla="*/ 74 w 74"/>
                <a:gd name="T41" fmla="*/ 22 h 34"/>
                <a:gd name="T42" fmla="*/ 70 w 74"/>
                <a:gd name="T43" fmla="*/ 24 h 34"/>
                <a:gd name="T44" fmla="*/ 62 w 74"/>
                <a:gd name="T45" fmla="*/ 30 h 34"/>
                <a:gd name="T46" fmla="*/ 50 w 74"/>
                <a:gd name="T47" fmla="*/ 34 h 34"/>
                <a:gd name="T48" fmla="*/ 36 w 74"/>
                <a:gd name="T49" fmla="*/ 34 h 34"/>
                <a:gd name="T50" fmla="*/ 36 w 74"/>
                <a:gd name="T51" fmla="*/ 34 h 34"/>
                <a:gd name="T52" fmla="*/ 36 w 74"/>
                <a:gd name="T53" fmla="*/ 8 h 34"/>
                <a:gd name="T54" fmla="*/ 36 w 74"/>
                <a:gd name="T55" fmla="*/ 8 h 34"/>
                <a:gd name="T56" fmla="*/ 24 w 74"/>
                <a:gd name="T57" fmla="*/ 8 h 34"/>
                <a:gd name="T58" fmla="*/ 16 w 74"/>
                <a:gd name="T59" fmla="*/ 12 h 34"/>
                <a:gd name="T60" fmla="*/ 10 w 74"/>
                <a:gd name="T61" fmla="*/ 14 h 34"/>
                <a:gd name="T62" fmla="*/ 8 w 74"/>
                <a:gd name="T63" fmla="*/ 18 h 34"/>
                <a:gd name="T64" fmla="*/ 8 w 74"/>
                <a:gd name="T65" fmla="*/ 18 h 34"/>
                <a:gd name="T66" fmla="*/ 10 w 74"/>
                <a:gd name="T67" fmla="*/ 20 h 34"/>
                <a:gd name="T68" fmla="*/ 16 w 74"/>
                <a:gd name="T69" fmla="*/ 22 h 34"/>
                <a:gd name="T70" fmla="*/ 24 w 74"/>
                <a:gd name="T71" fmla="*/ 26 h 34"/>
                <a:gd name="T72" fmla="*/ 36 w 74"/>
                <a:gd name="T73" fmla="*/ 26 h 34"/>
                <a:gd name="T74" fmla="*/ 36 w 74"/>
                <a:gd name="T75" fmla="*/ 26 h 34"/>
                <a:gd name="T76" fmla="*/ 50 w 74"/>
                <a:gd name="T77" fmla="*/ 26 h 34"/>
                <a:gd name="T78" fmla="*/ 58 w 74"/>
                <a:gd name="T79" fmla="*/ 22 h 34"/>
                <a:gd name="T80" fmla="*/ 64 w 74"/>
                <a:gd name="T81" fmla="*/ 20 h 34"/>
                <a:gd name="T82" fmla="*/ 66 w 74"/>
                <a:gd name="T83" fmla="*/ 18 h 34"/>
                <a:gd name="T84" fmla="*/ 66 w 74"/>
                <a:gd name="T85" fmla="*/ 18 h 34"/>
                <a:gd name="T86" fmla="*/ 64 w 74"/>
                <a:gd name="T87" fmla="*/ 14 h 34"/>
                <a:gd name="T88" fmla="*/ 58 w 74"/>
                <a:gd name="T89" fmla="*/ 12 h 34"/>
                <a:gd name="T90" fmla="*/ 48 w 74"/>
                <a:gd name="T91" fmla="*/ 8 h 34"/>
                <a:gd name="T92" fmla="*/ 36 w 74"/>
                <a:gd name="T93" fmla="*/ 8 h 34"/>
                <a:gd name="T94" fmla="*/ 36 w 74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34">
                  <a:moveTo>
                    <a:pt x="36" y="34"/>
                  </a:moveTo>
                  <a:lnTo>
                    <a:pt x="36" y="34"/>
                  </a:lnTo>
                  <a:lnTo>
                    <a:pt x="24" y="34"/>
                  </a:lnTo>
                  <a:lnTo>
                    <a:pt x="12" y="30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52" y="2"/>
                  </a:lnTo>
                  <a:lnTo>
                    <a:pt x="64" y="4"/>
                  </a:lnTo>
                  <a:lnTo>
                    <a:pt x="72" y="10"/>
                  </a:lnTo>
                  <a:lnTo>
                    <a:pt x="74" y="14"/>
                  </a:lnTo>
                  <a:lnTo>
                    <a:pt x="74" y="18"/>
                  </a:lnTo>
                  <a:lnTo>
                    <a:pt x="74" y="18"/>
                  </a:lnTo>
                  <a:lnTo>
                    <a:pt x="74" y="22"/>
                  </a:lnTo>
                  <a:lnTo>
                    <a:pt x="70" y="24"/>
                  </a:lnTo>
                  <a:lnTo>
                    <a:pt x="62" y="30"/>
                  </a:lnTo>
                  <a:lnTo>
                    <a:pt x="50" y="34"/>
                  </a:lnTo>
                  <a:lnTo>
                    <a:pt x="36" y="34"/>
                  </a:lnTo>
                  <a:lnTo>
                    <a:pt x="36" y="34"/>
                  </a:lnTo>
                  <a:close/>
                  <a:moveTo>
                    <a:pt x="36" y="8"/>
                  </a:moveTo>
                  <a:lnTo>
                    <a:pt x="36" y="8"/>
                  </a:lnTo>
                  <a:lnTo>
                    <a:pt x="24" y="8"/>
                  </a:lnTo>
                  <a:lnTo>
                    <a:pt x="16" y="12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50" y="26"/>
                  </a:lnTo>
                  <a:lnTo>
                    <a:pt x="58" y="22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6" y="18"/>
                  </a:lnTo>
                  <a:lnTo>
                    <a:pt x="64" y="14"/>
                  </a:lnTo>
                  <a:lnTo>
                    <a:pt x="58" y="12"/>
                  </a:lnTo>
                  <a:lnTo>
                    <a:pt x="48" y="8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Freeform 44"/>
            <p:cNvSpPr>
              <a:spLocks/>
            </p:cNvSpPr>
            <p:nvPr/>
          </p:nvSpPr>
          <p:spPr bwMode="auto">
            <a:xfrm>
              <a:off x="2698750" y="4376738"/>
              <a:ext cx="107950" cy="41275"/>
            </a:xfrm>
            <a:custGeom>
              <a:avLst/>
              <a:gdLst>
                <a:gd name="T0" fmla="*/ 34 w 68"/>
                <a:gd name="T1" fmla="*/ 0 h 26"/>
                <a:gd name="T2" fmla="*/ 34 w 68"/>
                <a:gd name="T3" fmla="*/ 0 h 26"/>
                <a:gd name="T4" fmla="*/ 48 w 68"/>
                <a:gd name="T5" fmla="*/ 2 h 26"/>
                <a:gd name="T6" fmla="*/ 58 w 68"/>
                <a:gd name="T7" fmla="*/ 4 h 26"/>
                <a:gd name="T8" fmla="*/ 64 w 68"/>
                <a:gd name="T9" fmla="*/ 8 h 26"/>
                <a:gd name="T10" fmla="*/ 66 w 68"/>
                <a:gd name="T11" fmla="*/ 10 h 26"/>
                <a:gd name="T12" fmla="*/ 68 w 68"/>
                <a:gd name="T13" fmla="*/ 14 h 26"/>
                <a:gd name="T14" fmla="*/ 68 w 68"/>
                <a:gd name="T15" fmla="*/ 14 h 26"/>
                <a:gd name="T16" fmla="*/ 64 w 68"/>
                <a:gd name="T17" fmla="*/ 18 h 26"/>
                <a:gd name="T18" fmla="*/ 58 w 68"/>
                <a:gd name="T19" fmla="*/ 22 h 26"/>
                <a:gd name="T20" fmla="*/ 48 w 68"/>
                <a:gd name="T21" fmla="*/ 26 h 26"/>
                <a:gd name="T22" fmla="*/ 34 w 68"/>
                <a:gd name="T23" fmla="*/ 26 h 26"/>
                <a:gd name="T24" fmla="*/ 34 w 68"/>
                <a:gd name="T25" fmla="*/ 26 h 26"/>
                <a:gd name="T26" fmla="*/ 22 w 68"/>
                <a:gd name="T27" fmla="*/ 26 h 26"/>
                <a:gd name="T28" fmla="*/ 10 w 68"/>
                <a:gd name="T29" fmla="*/ 22 h 26"/>
                <a:gd name="T30" fmla="*/ 4 w 68"/>
                <a:gd name="T31" fmla="*/ 18 h 26"/>
                <a:gd name="T32" fmla="*/ 2 w 68"/>
                <a:gd name="T33" fmla="*/ 16 h 26"/>
                <a:gd name="T34" fmla="*/ 0 w 68"/>
                <a:gd name="T35" fmla="*/ 14 h 26"/>
                <a:gd name="T36" fmla="*/ 0 w 68"/>
                <a:gd name="T37" fmla="*/ 14 h 26"/>
                <a:gd name="T38" fmla="*/ 2 w 68"/>
                <a:gd name="T39" fmla="*/ 10 h 26"/>
                <a:gd name="T40" fmla="*/ 4 w 68"/>
                <a:gd name="T41" fmla="*/ 8 h 26"/>
                <a:gd name="T42" fmla="*/ 10 w 68"/>
                <a:gd name="T43" fmla="*/ 4 h 26"/>
                <a:gd name="T44" fmla="*/ 22 w 68"/>
                <a:gd name="T45" fmla="*/ 2 h 26"/>
                <a:gd name="T46" fmla="*/ 34 w 68"/>
                <a:gd name="T47" fmla="*/ 0 h 26"/>
                <a:gd name="T48" fmla="*/ 34 w 68"/>
                <a:gd name="T4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8" h="26">
                  <a:moveTo>
                    <a:pt x="34" y="0"/>
                  </a:moveTo>
                  <a:lnTo>
                    <a:pt x="34" y="0"/>
                  </a:lnTo>
                  <a:lnTo>
                    <a:pt x="48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64" y="18"/>
                  </a:lnTo>
                  <a:lnTo>
                    <a:pt x="58" y="22"/>
                  </a:lnTo>
                  <a:lnTo>
                    <a:pt x="48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22" y="26"/>
                  </a:lnTo>
                  <a:lnTo>
                    <a:pt x="10" y="22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8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Freeform 45"/>
            <p:cNvSpPr>
              <a:spLocks noEditPoints="1"/>
            </p:cNvSpPr>
            <p:nvPr/>
          </p:nvSpPr>
          <p:spPr bwMode="auto">
            <a:xfrm>
              <a:off x="2692400" y="4370388"/>
              <a:ext cx="120650" cy="53975"/>
            </a:xfrm>
            <a:custGeom>
              <a:avLst/>
              <a:gdLst>
                <a:gd name="T0" fmla="*/ 38 w 76"/>
                <a:gd name="T1" fmla="*/ 34 h 34"/>
                <a:gd name="T2" fmla="*/ 38 w 76"/>
                <a:gd name="T3" fmla="*/ 34 h 34"/>
                <a:gd name="T4" fmla="*/ 26 w 76"/>
                <a:gd name="T5" fmla="*/ 34 h 34"/>
                <a:gd name="T6" fmla="*/ 12 w 76"/>
                <a:gd name="T7" fmla="*/ 30 h 34"/>
                <a:gd name="T8" fmla="*/ 4 w 76"/>
                <a:gd name="T9" fmla="*/ 24 h 34"/>
                <a:gd name="T10" fmla="*/ 2 w 76"/>
                <a:gd name="T11" fmla="*/ 20 h 34"/>
                <a:gd name="T12" fmla="*/ 0 w 76"/>
                <a:gd name="T13" fmla="*/ 18 h 34"/>
                <a:gd name="T14" fmla="*/ 0 w 76"/>
                <a:gd name="T15" fmla="*/ 18 h 34"/>
                <a:gd name="T16" fmla="*/ 2 w 76"/>
                <a:gd name="T17" fmla="*/ 14 h 34"/>
                <a:gd name="T18" fmla="*/ 4 w 76"/>
                <a:gd name="T19" fmla="*/ 10 h 34"/>
                <a:gd name="T20" fmla="*/ 12 w 76"/>
                <a:gd name="T21" fmla="*/ 4 h 34"/>
                <a:gd name="T22" fmla="*/ 24 w 76"/>
                <a:gd name="T23" fmla="*/ 2 h 34"/>
                <a:gd name="T24" fmla="*/ 38 w 76"/>
                <a:gd name="T25" fmla="*/ 0 h 34"/>
                <a:gd name="T26" fmla="*/ 38 w 76"/>
                <a:gd name="T27" fmla="*/ 0 h 34"/>
                <a:gd name="T28" fmla="*/ 54 w 76"/>
                <a:gd name="T29" fmla="*/ 2 h 34"/>
                <a:gd name="T30" fmla="*/ 66 w 76"/>
                <a:gd name="T31" fmla="*/ 6 h 34"/>
                <a:gd name="T32" fmla="*/ 72 w 76"/>
                <a:gd name="T33" fmla="*/ 10 h 34"/>
                <a:gd name="T34" fmla="*/ 74 w 76"/>
                <a:gd name="T35" fmla="*/ 14 h 34"/>
                <a:gd name="T36" fmla="*/ 76 w 76"/>
                <a:gd name="T37" fmla="*/ 18 h 34"/>
                <a:gd name="T38" fmla="*/ 76 w 76"/>
                <a:gd name="T39" fmla="*/ 18 h 34"/>
                <a:gd name="T40" fmla="*/ 74 w 76"/>
                <a:gd name="T41" fmla="*/ 22 h 34"/>
                <a:gd name="T42" fmla="*/ 72 w 76"/>
                <a:gd name="T43" fmla="*/ 24 h 34"/>
                <a:gd name="T44" fmla="*/ 64 w 76"/>
                <a:gd name="T45" fmla="*/ 30 h 34"/>
                <a:gd name="T46" fmla="*/ 52 w 76"/>
                <a:gd name="T47" fmla="*/ 34 h 34"/>
                <a:gd name="T48" fmla="*/ 38 w 76"/>
                <a:gd name="T49" fmla="*/ 34 h 34"/>
                <a:gd name="T50" fmla="*/ 38 w 76"/>
                <a:gd name="T51" fmla="*/ 34 h 34"/>
                <a:gd name="T52" fmla="*/ 38 w 76"/>
                <a:gd name="T53" fmla="*/ 8 h 34"/>
                <a:gd name="T54" fmla="*/ 38 w 76"/>
                <a:gd name="T55" fmla="*/ 8 h 34"/>
                <a:gd name="T56" fmla="*/ 26 w 76"/>
                <a:gd name="T57" fmla="*/ 10 h 34"/>
                <a:gd name="T58" fmla="*/ 16 w 76"/>
                <a:gd name="T59" fmla="*/ 12 h 34"/>
                <a:gd name="T60" fmla="*/ 10 w 76"/>
                <a:gd name="T61" fmla="*/ 14 h 34"/>
                <a:gd name="T62" fmla="*/ 8 w 76"/>
                <a:gd name="T63" fmla="*/ 18 h 34"/>
                <a:gd name="T64" fmla="*/ 8 w 76"/>
                <a:gd name="T65" fmla="*/ 18 h 34"/>
                <a:gd name="T66" fmla="*/ 10 w 76"/>
                <a:gd name="T67" fmla="*/ 20 h 34"/>
                <a:gd name="T68" fmla="*/ 16 w 76"/>
                <a:gd name="T69" fmla="*/ 22 h 34"/>
                <a:gd name="T70" fmla="*/ 26 w 76"/>
                <a:gd name="T71" fmla="*/ 26 h 34"/>
                <a:gd name="T72" fmla="*/ 38 w 76"/>
                <a:gd name="T73" fmla="*/ 26 h 34"/>
                <a:gd name="T74" fmla="*/ 38 w 76"/>
                <a:gd name="T75" fmla="*/ 26 h 34"/>
                <a:gd name="T76" fmla="*/ 50 w 76"/>
                <a:gd name="T77" fmla="*/ 26 h 34"/>
                <a:gd name="T78" fmla="*/ 60 w 76"/>
                <a:gd name="T79" fmla="*/ 22 h 34"/>
                <a:gd name="T80" fmla="*/ 66 w 76"/>
                <a:gd name="T81" fmla="*/ 20 h 34"/>
                <a:gd name="T82" fmla="*/ 68 w 76"/>
                <a:gd name="T83" fmla="*/ 18 h 34"/>
                <a:gd name="T84" fmla="*/ 68 w 76"/>
                <a:gd name="T85" fmla="*/ 18 h 34"/>
                <a:gd name="T86" fmla="*/ 66 w 76"/>
                <a:gd name="T87" fmla="*/ 14 h 34"/>
                <a:gd name="T88" fmla="*/ 60 w 76"/>
                <a:gd name="T89" fmla="*/ 12 h 34"/>
                <a:gd name="T90" fmla="*/ 50 w 76"/>
                <a:gd name="T91" fmla="*/ 8 h 34"/>
                <a:gd name="T92" fmla="*/ 38 w 76"/>
                <a:gd name="T93" fmla="*/ 8 h 34"/>
                <a:gd name="T94" fmla="*/ 38 w 76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lnTo>
                    <a:pt x="38" y="34"/>
                  </a:lnTo>
                  <a:lnTo>
                    <a:pt x="26" y="34"/>
                  </a:lnTo>
                  <a:lnTo>
                    <a:pt x="12" y="30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12" y="4"/>
                  </a:lnTo>
                  <a:lnTo>
                    <a:pt x="24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4" y="2"/>
                  </a:lnTo>
                  <a:lnTo>
                    <a:pt x="66" y="6"/>
                  </a:lnTo>
                  <a:lnTo>
                    <a:pt x="72" y="10"/>
                  </a:lnTo>
                  <a:lnTo>
                    <a:pt x="74" y="14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64" y="30"/>
                  </a:lnTo>
                  <a:lnTo>
                    <a:pt x="52" y="34"/>
                  </a:lnTo>
                  <a:lnTo>
                    <a:pt x="38" y="34"/>
                  </a:lnTo>
                  <a:lnTo>
                    <a:pt x="38" y="34"/>
                  </a:lnTo>
                  <a:close/>
                  <a:moveTo>
                    <a:pt x="38" y="8"/>
                  </a:moveTo>
                  <a:lnTo>
                    <a:pt x="38" y="8"/>
                  </a:lnTo>
                  <a:lnTo>
                    <a:pt x="26" y="10"/>
                  </a:lnTo>
                  <a:lnTo>
                    <a:pt x="16" y="12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6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50" y="26"/>
                  </a:lnTo>
                  <a:lnTo>
                    <a:pt x="60" y="22"/>
                  </a:lnTo>
                  <a:lnTo>
                    <a:pt x="66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6" y="14"/>
                  </a:lnTo>
                  <a:lnTo>
                    <a:pt x="60" y="12"/>
                  </a:lnTo>
                  <a:lnTo>
                    <a:pt x="50" y="8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Rectangle 46"/>
            <p:cNvSpPr>
              <a:spLocks noChangeArrowheads="1"/>
            </p:cNvSpPr>
            <p:nvPr/>
          </p:nvSpPr>
          <p:spPr bwMode="auto">
            <a:xfrm>
              <a:off x="2787650" y="3856038"/>
              <a:ext cx="34925" cy="5429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47"/>
            <p:cNvSpPr>
              <a:spLocks noChangeArrowheads="1"/>
            </p:cNvSpPr>
            <p:nvPr/>
          </p:nvSpPr>
          <p:spPr bwMode="auto">
            <a:xfrm>
              <a:off x="2511425" y="4106863"/>
              <a:ext cx="34925" cy="463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Rectangle 48"/>
            <p:cNvSpPr>
              <a:spLocks noChangeArrowheads="1"/>
            </p:cNvSpPr>
            <p:nvPr/>
          </p:nvSpPr>
          <p:spPr bwMode="auto">
            <a:xfrm>
              <a:off x="3086100" y="4106863"/>
              <a:ext cx="34925" cy="463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49"/>
            <p:cNvSpPr>
              <a:spLocks noEditPoints="1"/>
            </p:cNvSpPr>
            <p:nvPr/>
          </p:nvSpPr>
          <p:spPr bwMode="auto">
            <a:xfrm>
              <a:off x="3048000" y="3649663"/>
              <a:ext cx="288925" cy="403225"/>
            </a:xfrm>
            <a:custGeom>
              <a:avLst/>
              <a:gdLst>
                <a:gd name="T0" fmla="*/ 6 w 182"/>
                <a:gd name="T1" fmla="*/ 42 h 254"/>
                <a:gd name="T2" fmla="*/ 0 w 182"/>
                <a:gd name="T3" fmla="*/ 0 h 254"/>
                <a:gd name="T4" fmla="*/ 36 w 182"/>
                <a:gd name="T5" fmla="*/ 20 h 254"/>
                <a:gd name="T6" fmla="*/ 6 w 182"/>
                <a:gd name="T7" fmla="*/ 42 h 254"/>
                <a:gd name="T8" fmla="*/ 178 w 182"/>
                <a:gd name="T9" fmla="*/ 254 h 254"/>
                <a:gd name="T10" fmla="*/ 16 w 182"/>
                <a:gd name="T11" fmla="*/ 28 h 254"/>
                <a:gd name="T12" fmla="*/ 18 w 182"/>
                <a:gd name="T13" fmla="*/ 24 h 254"/>
                <a:gd name="T14" fmla="*/ 20 w 182"/>
                <a:gd name="T15" fmla="*/ 24 h 254"/>
                <a:gd name="T16" fmla="*/ 182 w 182"/>
                <a:gd name="T17" fmla="*/ 252 h 254"/>
                <a:gd name="T18" fmla="*/ 182 w 182"/>
                <a:gd name="T19" fmla="*/ 254 h 254"/>
                <a:gd name="T20" fmla="*/ 178 w 182"/>
                <a:gd name="T21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254">
                  <a:moveTo>
                    <a:pt x="6" y="42"/>
                  </a:moveTo>
                  <a:lnTo>
                    <a:pt x="0" y="0"/>
                  </a:lnTo>
                  <a:lnTo>
                    <a:pt x="36" y="20"/>
                  </a:lnTo>
                  <a:lnTo>
                    <a:pt x="6" y="42"/>
                  </a:lnTo>
                  <a:close/>
                  <a:moveTo>
                    <a:pt x="178" y="254"/>
                  </a:moveTo>
                  <a:lnTo>
                    <a:pt x="16" y="28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182" y="252"/>
                  </a:lnTo>
                  <a:lnTo>
                    <a:pt x="182" y="254"/>
                  </a:lnTo>
                  <a:lnTo>
                    <a:pt x="178" y="2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50"/>
            <p:cNvSpPr>
              <a:spLocks noChangeArrowheads="1"/>
            </p:cNvSpPr>
            <p:nvPr/>
          </p:nvSpPr>
          <p:spPr bwMode="auto">
            <a:xfrm>
              <a:off x="3429000" y="4240213"/>
              <a:ext cx="847725" cy="2825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Freeform 51"/>
            <p:cNvSpPr>
              <a:spLocks/>
            </p:cNvSpPr>
            <p:nvPr/>
          </p:nvSpPr>
          <p:spPr bwMode="auto">
            <a:xfrm>
              <a:off x="3429000" y="4240213"/>
              <a:ext cx="847725" cy="34925"/>
            </a:xfrm>
            <a:custGeom>
              <a:avLst/>
              <a:gdLst>
                <a:gd name="T0" fmla="*/ 0 w 534"/>
                <a:gd name="T1" fmla="*/ 0 h 22"/>
                <a:gd name="T2" fmla="*/ 22 w 534"/>
                <a:gd name="T3" fmla="*/ 22 h 22"/>
                <a:gd name="T4" fmla="*/ 512 w 534"/>
                <a:gd name="T5" fmla="*/ 22 h 22"/>
                <a:gd name="T6" fmla="*/ 534 w 534"/>
                <a:gd name="T7" fmla="*/ 0 h 22"/>
                <a:gd name="T8" fmla="*/ 0 w 534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4" h="22">
                  <a:moveTo>
                    <a:pt x="0" y="0"/>
                  </a:moveTo>
                  <a:lnTo>
                    <a:pt x="22" y="22"/>
                  </a:lnTo>
                  <a:lnTo>
                    <a:pt x="512" y="22"/>
                  </a:lnTo>
                  <a:lnTo>
                    <a:pt x="5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52"/>
            <p:cNvSpPr>
              <a:spLocks/>
            </p:cNvSpPr>
            <p:nvPr/>
          </p:nvSpPr>
          <p:spPr bwMode="auto">
            <a:xfrm>
              <a:off x="3429000" y="4240213"/>
              <a:ext cx="34925" cy="282575"/>
            </a:xfrm>
            <a:custGeom>
              <a:avLst/>
              <a:gdLst>
                <a:gd name="T0" fmla="*/ 0 w 22"/>
                <a:gd name="T1" fmla="*/ 0 h 178"/>
                <a:gd name="T2" fmla="*/ 0 w 22"/>
                <a:gd name="T3" fmla="*/ 178 h 178"/>
                <a:gd name="T4" fmla="*/ 22 w 22"/>
                <a:gd name="T5" fmla="*/ 156 h 178"/>
                <a:gd name="T6" fmla="*/ 22 w 22"/>
                <a:gd name="T7" fmla="*/ 22 h 178"/>
                <a:gd name="T8" fmla="*/ 0 w 22"/>
                <a:gd name="T9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78">
                  <a:moveTo>
                    <a:pt x="0" y="0"/>
                  </a:moveTo>
                  <a:lnTo>
                    <a:pt x="0" y="178"/>
                  </a:lnTo>
                  <a:lnTo>
                    <a:pt x="22" y="156"/>
                  </a:lnTo>
                  <a:lnTo>
                    <a:pt x="22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53"/>
            <p:cNvSpPr>
              <a:spLocks/>
            </p:cNvSpPr>
            <p:nvPr/>
          </p:nvSpPr>
          <p:spPr bwMode="auto">
            <a:xfrm>
              <a:off x="3429000" y="4487863"/>
              <a:ext cx="847725" cy="34925"/>
            </a:xfrm>
            <a:custGeom>
              <a:avLst/>
              <a:gdLst>
                <a:gd name="T0" fmla="*/ 0 w 534"/>
                <a:gd name="T1" fmla="*/ 22 h 22"/>
                <a:gd name="T2" fmla="*/ 534 w 534"/>
                <a:gd name="T3" fmla="*/ 22 h 22"/>
                <a:gd name="T4" fmla="*/ 512 w 534"/>
                <a:gd name="T5" fmla="*/ 0 h 22"/>
                <a:gd name="T6" fmla="*/ 22 w 534"/>
                <a:gd name="T7" fmla="*/ 0 h 22"/>
                <a:gd name="T8" fmla="*/ 0 w 534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4" h="22">
                  <a:moveTo>
                    <a:pt x="0" y="22"/>
                  </a:moveTo>
                  <a:lnTo>
                    <a:pt x="534" y="22"/>
                  </a:lnTo>
                  <a:lnTo>
                    <a:pt x="512" y="0"/>
                  </a:lnTo>
                  <a:lnTo>
                    <a:pt x="22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54"/>
            <p:cNvSpPr>
              <a:spLocks/>
            </p:cNvSpPr>
            <p:nvPr/>
          </p:nvSpPr>
          <p:spPr bwMode="auto">
            <a:xfrm>
              <a:off x="4241800" y="4240213"/>
              <a:ext cx="34925" cy="282575"/>
            </a:xfrm>
            <a:custGeom>
              <a:avLst/>
              <a:gdLst>
                <a:gd name="T0" fmla="*/ 22 w 22"/>
                <a:gd name="T1" fmla="*/ 178 h 178"/>
                <a:gd name="T2" fmla="*/ 22 w 22"/>
                <a:gd name="T3" fmla="*/ 0 h 178"/>
                <a:gd name="T4" fmla="*/ 0 w 22"/>
                <a:gd name="T5" fmla="*/ 22 h 178"/>
                <a:gd name="T6" fmla="*/ 0 w 22"/>
                <a:gd name="T7" fmla="*/ 156 h 178"/>
                <a:gd name="T8" fmla="*/ 22 w 22"/>
                <a:gd name="T9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78">
                  <a:moveTo>
                    <a:pt x="22" y="178"/>
                  </a:moveTo>
                  <a:lnTo>
                    <a:pt x="22" y="0"/>
                  </a:lnTo>
                  <a:lnTo>
                    <a:pt x="0" y="22"/>
                  </a:lnTo>
                  <a:lnTo>
                    <a:pt x="0" y="156"/>
                  </a:lnTo>
                  <a:lnTo>
                    <a:pt x="22" y="17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55"/>
            <p:cNvSpPr>
              <a:spLocks noEditPoints="1"/>
            </p:cNvSpPr>
            <p:nvPr/>
          </p:nvSpPr>
          <p:spPr bwMode="auto">
            <a:xfrm>
              <a:off x="3422650" y="4233863"/>
              <a:ext cx="860425" cy="292100"/>
            </a:xfrm>
            <a:custGeom>
              <a:avLst/>
              <a:gdLst>
                <a:gd name="T0" fmla="*/ 538 w 542"/>
                <a:gd name="T1" fmla="*/ 184 h 184"/>
                <a:gd name="T2" fmla="*/ 4 w 542"/>
                <a:gd name="T3" fmla="*/ 184 h 184"/>
                <a:gd name="T4" fmla="*/ 4 w 542"/>
                <a:gd name="T5" fmla="*/ 184 h 184"/>
                <a:gd name="T6" fmla="*/ 2 w 542"/>
                <a:gd name="T7" fmla="*/ 184 h 184"/>
                <a:gd name="T8" fmla="*/ 0 w 542"/>
                <a:gd name="T9" fmla="*/ 182 h 184"/>
                <a:gd name="T10" fmla="*/ 0 w 542"/>
                <a:gd name="T11" fmla="*/ 4 h 184"/>
                <a:gd name="T12" fmla="*/ 0 w 542"/>
                <a:gd name="T13" fmla="*/ 4 h 184"/>
                <a:gd name="T14" fmla="*/ 2 w 542"/>
                <a:gd name="T15" fmla="*/ 2 h 184"/>
                <a:gd name="T16" fmla="*/ 4 w 542"/>
                <a:gd name="T17" fmla="*/ 0 h 184"/>
                <a:gd name="T18" fmla="*/ 538 w 542"/>
                <a:gd name="T19" fmla="*/ 0 h 184"/>
                <a:gd name="T20" fmla="*/ 538 w 542"/>
                <a:gd name="T21" fmla="*/ 0 h 184"/>
                <a:gd name="T22" fmla="*/ 540 w 542"/>
                <a:gd name="T23" fmla="*/ 2 h 184"/>
                <a:gd name="T24" fmla="*/ 542 w 542"/>
                <a:gd name="T25" fmla="*/ 4 h 184"/>
                <a:gd name="T26" fmla="*/ 542 w 542"/>
                <a:gd name="T27" fmla="*/ 182 h 184"/>
                <a:gd name="T28" fmla="*/ 542 w 542"/>
                <a:gd name="T29" fmla="*/ 182 h 184"/>
                <a:gd name="T30" fmla="*/ 540 w 542"/>
                <a:gd name="T31" fmla="*/ 184 h 184"/>
                <a:gd name="T32" fmla="*/ 538 w 542"/>
                <a:gd name="T33" fmla="*/ 184 h 184"/>
                <a:gd name="T34" fmla="*/ 538 w 542"/>
                <a:gd name="T35" fmla="*/ 184 h 184"/>
                <a:gd name="T36" fmla="*/ 6 w 542"/>
                <a:gd name="T37" fmla="*/ 178 h 184"/>
                <a:gd name="T38" fmla="*/ 536 w 542"/>
                <a:gd name="T39" fmla="*/ 178 h 184"/>
                <a:gd name="T40" fmla="*/ 536 w 542"/>
                <a:gd name="T41" fmla="*/ 6 h 184"/>
                <a:gd name="T42" fmla="*/ 6 w 542"/>
                <a:gd name="T43" fmla="*/ 6 h 184"/>
                <a:gd name="T44" fmla="*/ 6 w 542"/>
                <a:gd name="T45" fmla="*/ 17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2" h="184">
                  <a:moveTo>
                    <a:pt x="538" y="184"/>
                  </a:moveTo>
                  <a:lnTo>
                    <a:pt x="4" y="184"/>
                  </a:lnTo>
                  <a:lnTo>
                    <a:pt x="4" y="184"/>
                  </a:lnTo>
                  <a:lnTo>
                    <a:pt x="2" y="184"/>
                  </a:lnTo>
                  <a:lnTo>
                    <a:pt x="0" y="18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538" y="0"/>
                  </a:lnTo>
                  <a:lnTo>
                    <a:pt x="538" y="0"/>
                  </a:lnTo>
                  <a:lnTo>
                    <a:pt x="540" y="2"/>
                  </a:lnTo>
                  <a:lnTo>
                    <a:pt x="542" y="4"/>
                  </a:lnTo>
                  <a:lnTo>
                    <a:pt x="542" y="182"/>
                  </a:lnTo>
                  <a:lnTo>
                    <a:pt x="542" y="182"/>
                  </a:lnTo>
                  <a:lnTo>
                    <a:pt x="540" y="184"/>
                  </a:lnTo>
                  <a:lnTo>
                    <a:pt x="538" y="184"/>
                  </a:lnTo>
                  <a:lnTo>
                    <a:pt x="538" y="184"/>
                  </a:lnTo>
                  <a:close/>
                  <a:moveTo>
                    <a:pt x="6" y="178"/>
                  </a:moveTo>
                  <a:lnTo>
                    <a:pt x="536" y="178"/>
                  </a:lnTo>
                  <a:lnTo>
                    <a:pt x="536" y="6"/>
                  </a:lnTo>
                  <a:lnTo>
                    <a:pt x="6" y="6"/>
                  </a:lnTo>
                  <a:lnTo>
                    <a:pt x="6" y="17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Freeform 56"/>
            <p:cNvSpPr>
              <a:spLocks noEditPoints="1"/>
            </p:cNvSpPr>
            <p:nvPr/>
          </p:nvSpPr>
          <p:spPr bwMode="auto">
            <a:xfrm>
              <a:off x="3460750" y="4268788"/>
              <a:ext cx="784225" cy="225425"/>
            </a:xfrm>
            <a:custGeom>
              <a:avLst/>
              <a:gdLst>
                <a:gd name="T0" fmla="*/ 492 w 494"/>
                <a:gd name="T1" fmla="*/ 142 h 142"/>
                <a:gd name="T2" fmla="*/ 2 w 494"/>
                <a:gd name="T3" fmla="*/ 142 h 142"/>
                <a:gd name="T4" fmla="*/ 2 w 494"/>
                <a:gd name="T5" fmla="*/ 142 h 142"/>
                <a:gd name="T6" fmla="*/ 0 w 494"/>
                <a:gd name="T7" fmla="*/ 140 h 142"/>
                <a:gd name="T8" fmla="*/ 0 w 494"/>
                <a:gd name="T9" fmla="*/ 138 h 142"/>
                <a:gd name="T10" fmla="*/ 0 w 494"/>
                <a:gd name="T11" fmla="*/ 4 h 142"/>
                <a:gd name="T12" fmla="*/ 0 w 494"/>
                <a:gd name="T13" fmla="*/ 4 h 142"/>
                <a:gd name="T14" fmla="*/ 0 w 494"/>
                <a:gd name="T15" fmla="*/ 0 h 142"/>
                <a:gd name="T16" fmla="*/ 2 w 494"/>
                <a:gd name="T17" fmla="*/ 0 h 142"/>
                <a:gd name="T18" fmla="*/ 492 w 494"/>
                <a:gd name="T19" fmla="*/ 0 h 142"/>
                <a:gd name="T20" fmla="*/ 492 w 494"/>
                <a:gd name="T21" fmla="*/ 0 h 142"/>
                <a:gd name="T22" fmla="*/ 494 w 494"/>
                <a:gd name="T23" fmla="*/ 0 h 142"/>
                <a:gd name="T24" fmla="*/ 494 w 494"/>
                <a:gd name="T25" fmla="*/ 4 h 142"/>
                <a:gd name="T26" fmla="*/ 494 w 494"/>
                <a:gd name="T27" fmla="*/ 138 h 142"/>
                <a:gd name="T28" fmla="*/ 494 w 494"/>
                <a:gd name="T29" fmla="*/ 138 h 142"/>
                <a:gd name="T30" fmla="*/ 494 w 494"/>
                <a:gd name="T31" fmla="*/ 140 h 142"/>
                <a:gd name="T32" fmla="*/ 492 w 494"/>
                <a:gd name="T33" fmla="*/ 142 h 142"/>
                <a:gd name="T34" fmla="*/ 492 w 494"/>
                <a:gd name="T35" fmla="*/ 142 h 142"/>
                <a:gd name="T36" fmla="*/ 4 w 494"/>
                <a:gd name="T37" fmla="*/ 136 h 142"/>
                <a:gd name="T38" fmla="*/ 488 w 494"/>
                <a:gd name="T39" fmla="*/ 136 h 142"/>
                <a:gd name="T40" fmla="*/ 488 w 494"/>
                <a:gd name="T41" fmla="*/ 6 h 142"/>
                <a:gd name="T42" fmla="*/ 4 w 494"/>
                <a:gd name="T43" fmla="*/ 6 h 142"/>
                <a:gd name="T44" fmla="*/ 4 w 494"/>
                <a:gd name="T45" fmla="*/ 13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94" h="142">
                  <a:moveTo>
                    <a:pt x="492" y="142"/>
                  </a:moveTo>
                  <a:lnTo>
                    <a:pt x="2" y="142"/>
                  </a:lnTo>
                  <a:lnTo>
                    <a:pt x="2" y="142"/>
                  </a:lnTo>
                  <a:lnTo>
                    <a:pt x="0" y="140"/>
                  </a:lnTo>
                  <a:lnTo>
                    <a:pt x="0" y="13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lnTo>
                    <a:pt x="492" y="0"/>
                  </a:lnTo>
                  <a:lnTo>
                    <a:pt x="492" y="0"/>
                  </a:lnTo>
                  <a:lnTo>
                    <a:pt x="494" y="0"/>
                  </a:lnTo>
                  <a:lnTo>
                    <a:pt x="494" y="4"/>
                  </a:lnTo>
                  <a:lnTo>
                    <a:pt x="494" y="138"/>
                  </a:lnTo>
                  <a:lnTo>
                    <a:pt x="494" y="138"/>
                  </a:lnTo>
                  <a:lnTo>
                    <a:pt x="494" y="140"/>
                  </a:lnTo>
                  <a:lnTo>
                    <a:pt x="492" y="142"/>
                  </a:lnTo>
                  <a:lnTo>
                    <a:pt x="492" y="142"/>
                  </a:lnTo>
                  <a:close/>
                  <a:moveTo>
                    <a:pt x="4" y="136"/>
                  </a:moveTo>
                  <a:lnTo>
                    <a:pt x="488" y="136"/>
                  </a:lnTo>
                  <a:lnTo>
                    <a:pt x="488" y="6"/>
                  </a:lnTo>
                  <a:lnTo>
                    <a:pt x="4" y="6"/>
                  </a:lnTo>
                  <a:lnTo>
                    <a:pt x="4" y="1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Freeform 57"/>
            <p:cNvSpPr>
              <a:spLocks/>
            </p:cNvSpPr>
            <p:nvPr/>
          </p:nvSpPr>
          <p:spPr bwMode="auto">
            <a:xfrm>
              <a:off x="3422650" y="4233863"/>
              <a:ext cx="44450" cy="44450"/>
            </a:xfrm>
            <a:custGeom>
              <a:avLst/>
              <a:gdLst>
                <a:gd name="T0" fmla="*/ 26 w 28"/>
                <a:gd name="T1" fmla="*/ 28 h 28"/>
                <a:gd name="T2" fmla="*/ 26 w 28"/>
                <a:gd name="T3" fmla="*/ 28 h 28"/>
                <a:gd name="T4" fmla="*/ 24 w 28"/>
                <a:gd name="T5" fmla="*/ 28 h 28"/>
                <a:gd name="T6" fmla="*/ 2 w 28"/>
                <a:gd name="T7" fmla="*/ 6 h 28"/>
                <a:gd name="T8" fmla="*/ 2 w 28"/>
                <a:gd name="T9" fmla="*/ 6 h 28"/>
                <a:gd name="T10" fmla="*/ 0 w 28"/>
                <a:gd name="T11" fmla="*/ 4 h 28"/>
                <a:gd name="T12" fmla="*/ 2 w 28"/>
                <a:gd name="T13" fmla="*/ 2 h 28"/>
                <a:gd name="T14" fmla="*/ 2 w 28"/>
                <a:gd name="T15" fmla="*/ 2 h 28"/>
                <a:gd name="T16" fmla="*/ 4 w 28"/>
                <a:gd name="T17" fmla="*/ 0 h 28"/>
                <a:gd name="T18" fmla="*/ 6 w 28"/>
                <a:gd name="T19" fmla="*/ 2 h 28"/>
                <a:gd name="T20" fmla="*/ 28 w 28"/>
                <a:gd name="T21" fmla="*/ 22 h 28"/>
                <a:gd name="T22" fmla="*/ 28 w 28"/>
                <a:gd name="T23" fmla="*/ 22 h 28"/>
                <a:gd name="T24" fmla="*/ 28 w 28"/>
                <a:gd name="T25" fmla="*/ 24 h 28"/>
                <a:gd name="T26" fmla="*/ 28 w 28"/>
                <a:gd name="T27" fmla="*/ 26 h 28"/>
                <a:gd name="T28" fmla="*/ 28 w 28"/>
                <a:gd name="T29" fmla="*/ 26 h 28"/>
                <a:gd name="T30" fmla="*/ 26 w 28"/>
                <a:gd name="T31" fmla="*/ 28 h 28"/>
                <a:gd name="T32" fmla="*/ 26 w 28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6" y="28"/>
                  </a:moveTo>
                  <a:lnTo>
                    <a:pt x="26" y="28"/>
                  </a:lnTo>
                  <a:lnTo>
                    <a:pt x="24" y="28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Freeform 58"/>
            <p:cNvSpPr>
              <a:spLocks/>
            </p:cNvSpPr>
            <p:nvPr/>
          </p:nvSpPr>
          <p:spPr bwMode="auto">
            <a:xfrm>
              <a:off x="3422650" y="4484688"/>
              <a:ext cx="44450" cy="41275"/>
            </a:xfrm>
            <a:custGeom>
              <a:avLst/>
              <a:gdLst>
                <a:gd name="T0" fmla="*/ 4 w 28"/>
                <a:gd name="T1" fmla="*/ 26 h 26"/>
                <a:gd name="T2" fmla="*/ 4 w 28"/>
                <a:gd name="T3" fmla="*/ 26 h 26"/>
                <a:gd name="T4" fmla="*/ 2 w 28"/>
                <a:gd name="T5" fmla="*/ 26 h 26"/>
                <a:gd name="T6" fmla="*/ 2 w 28"/>
                <a:gd name="T7" fmla="*/ 26 h 26"/>
                <a:gd name="T8" fmla="*/ 0 w 28"/>
                <a:gd name="T9" fmla="*/ 24 h 26"/>
                <a:gd name="T10" fmla="*/ 2 w 28"/>
                <a:gd name="T11" fmla="*/ 22 h 26"/>
                <a:gd name="T12" fmla="*/ 24 w 28"/>
                <a:gd name="T13" fmla="*/ 0 h 26"/>
                <a:gd name="T14" fmla="*/ 24 w 28"/>
                <a:gd name="T15" fmla="*/ 0 h 26"/>
                <a:gd name="T16" fmla="*/ 26 w 28"/>
                <a:gd name="T17" fmla="*/ 0 h 26"/>
                <a:gd name="T18" fmla="*/ 28 w 28"/>
                <a:gd name="T19" fmla="*/ 0 h 26"/>
                <a:gd name="T20" fmla="*/ 28 w 28"/>
                <a:gd name="T21" fmla="*/ 0 h 26"/>
                <a:gd name="T22" fmla="*/ 28 w 28"/>
                <a:gd name="T23" fmla="*/ 2 h 26"/>
                <a:gd name="T24" fmla="*/ 28 w 28"/>
                <a:gd name="T25" fmla="*/ 4 h 26"/>
                <a:gd name="T26" fmla="*/ 6 w 28"/>
                <a:gd name="T27" fmla="*/ 26 h 26"/>
                <a:gd name="T28" fmla="*/ 6 w 28"/>
                <a:gd name="T29" fmla="*/ 26 h 26"/>
                <a:gd name="T30" fmla="*/ 4 w 28"/>
                <a:gd name="T31" fmla="*/ 26 h 26"/>
                <a:gd name="T32" fmla="*/ 4 w 28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6">
                  <a:moveTo>
                    <a:pt x="4" y="26"/>
                  </a:move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Freeform 59"/>
            <p:cNvSpPr>
              <a:spLocks/>
            </p:cNvSpPr>
            <p:nvPr/>
          </p:nvSpPr>
          <p:spPr bwMode="auto">
            <a:xfrm>
              <a:off x="4235450" y="4484688"/>
              <a:ext cx="47625" cy="41275"/>
            </a:xfrm>
            <a:custGeom>
              <a:avLst/>
              <a:gdLst>
                <a:gd name="T0" fmla="*/ 26 w 30"/>
                <a:gd name="T1" fmla="*/ 26 h 26"/>
                <a:gd name="T2" fmla="*/ 26 w 30"/>
                <a:gd name="T3" fmla="*/ 26 h 26"/>
                <a:gd name="T4" fmla="*/ 24 w 30"/>
                <a:gd name="T5" fmla="*/ 26 h 26"/>
                <a:gd name="T6" fmla="*/ 2 w 30"/>
                <a:gd name="T7" fmla="*/ 4 h 26"/>
                <a:gd name="T8" fmla="*/ 2 w 30"/>
                <a:gd name="T9" fmla="*/ 4 h 26"/>
                <a:gd name="T10" fmla="*/ 0 w 30"/>
                <a:gd name="T11" fmla="*/ 2 h 26"/>
                <a:gd name="T12" fmla="*/ 2 w 30"/>
                <a:gd name="T13" fmla="*/ 0 h 26"/>
                <a:gd name="T14" fmla="*/ 2 w 30"/>
                <a:gd name="T15" fmla="*/ 0 h 26"/>
                <a:gd name="T16" fmla="*/ 4 w 30"/>
                <a:gd name="T17" fmla="*/ 0 h 26"/>
                <a:gd name="T18" fmla="*/ 6 w 30"/>
                <a:gd name="T19" fmla="*/ 0 h 26"/>
                <a:gd name="T20" fmla="*/ 28 w 30"/>
                <a:gd name="T21" fmla="*/ 22 h 26"/>
                <a:gd name="T22" fmla="*/ 28 w 30"/>
                <a:gd name="T23" fmla="*/ 22 h 26"/>
                <a:gd name="T24" fmla="*/ 30 w 30"/>
                <a:gd name="T25" fmla="*/ 24 h 26"/>
                <a:gd name="T26" fmla="*/ 28 w 30"/>
                <a:gd name="T27" fmla="*/ 26 h 26"/>
                <a:gd name="T28" fmla="*/ 28 w 30"/>
                <a:gd name="T29" fmla="*/ 26 h 26"/>
                <a:gd name="T30" fmla="*/ 26 w 30"/>
                <a:gd name="T31" fmla="*/ 26 h 26"/>
                <a:gd name="T32" fmla="*/ 26 w 30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26">
                  <a:moveTo>
                    <a:pt x="26" y="26"/>
                  </a:moveTo>
                  <a:lnTo>
                    <a:pt x="26" y="26"/>
                  </a:lnTo>
                  <a:lnTo>
                    <a:pt x="24" y="26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6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Freeform 60"/>
            <p:cNvSpPr>
              <a:spLocks/>
            </p:cNvSpPr>
            <p:nvPr/>
          </p:nvSpPr>
          <p:spPr bwMode="auto">
            <a:xfrm>
              <a:off x="4235450" y="4233863"/>
              <a:ext cx="47625" cy="44450"/>
            </a:xfrm>
            <a:custGeom>
              <a:avLst/>
              <a:gdLst>
                <a:gd name="T0" fmla="*/ 4 w 30"/>
                <a:gd name="T1" fmla="*/ 28 h 28"/>
                <a:gd name="T2" fmla="*/ 4 w 30"/>
                <a:gd name="T3" fmla="*/ 28 h 28"/>
                <a:gd name="T4" fmla="*/ 2 w 30"/>
                <a:gd name="T5" fmla="*/ 26 h 28"/>
                <a:gd name="T6" fmla="*/ 2 w 30"/>
                <a:gd name="T7" fmla="*/ 26 h 28"/>
                <a:gd name="T8" fmla="*/ 0 w 30"/>
                <a:gd name="T9" fmla="*/ 24 h 28"/>
                <a:gd name="T10" fmla="*/ 2 w 30"/>
                <a:gd name="T11" fmla="*/ 22 h 28"/>
                <a:gd name="T12" fmla="*/ 24 w 30"/>
                <a:gd name="T13" fmla="*/ 2 h 28"/>
                <a:gd name="T14" fmla="*/ 24 w 30"/>
                <a:gd name="T15" fmla="*/ 2 h 28"/>
                <a:gd name="T16" fmla="*/ 26 w 30"/>
                <a:gd name="T17" fmla="*/ 0 h 28"/>
                <a:gd name="T18" fmla="*/ 28 w 30"/>
                <a:gd name="T19" fmla="*/ 2 h 28"/>
                <a:gd name="T20" fmla="*/ 28 w 30"/>
                <a:gd name="T21" fmla="*/ 2 h 28"/>
                <a:gd name="T22" fmla="*/ 30 w 30"/>
                <a:gd name="T23" fmla="*/ 4 h 28"/>
                <a:gd name="T24" fmla="*/ 28 w 30"/>
                <a:gd name="T25" fmla="*/ 6 h 28"/>
                <a:gd name="T26" fmla="*/ 6 w 30"/>
                <a:gd name="T27" fmla="*/ 28 h 28"/>
                <a:gd name="T28" fmla="*/ 6 w 30"/>
                <a:gd name="T29" fmla="*/ 28 h 28"/>
                <a:gd name="T30" fmla="*/ 4 w 30"/>
                <a:gd name="T31" fmla="*/ 28 h 28"/>
                <a:gd name="T32" fmla="*/ 4 w 30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0" h="28">
                  <a:moveTo>
                    <a:pt x="4" y="28"/>
                  </a:moveTo>
                  <a:lnTo>
                    <a:pt x="4" y="28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28" y="6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4" y="28"/>
                  </a:lnTo>
                  <a:lnTo>
                    <a:pt x="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Freeform 61"/>
            <p:cNvSpPr>
              <a:spLocks noEditPoints="1"/>
            </p:cNvSpPr>
            <p:nvPr/>
          </p:nvSpPr>
          <p:spPr bwMode="auto">
            <a:xfrm>
              <a:off x="3232150" y="2239963"/>
              <a:ext cx="2676525" cy="546100"/>
            </a:xfrm>
            <a:custGeom>
              <a:avLst/>
              <a:gdLst>
                <a:gd name="T0" fmla="*/ 56 w 1686"/>
                <a:gd name="T1" fmla="*/ 286 h 344"/>
                <a:gd name="T2" fmla="*/ 28 w 1686"/>
                <a:gd name="T3" fmla="*/ 344 h 344"/>
                <a:gd name="T4" fmla="*/ 0 w 1686"/>
                <a:gd name="T5" fmla="*/ 286 h 344"/>
                <a:gd name="T6" fmla="*/ 56 w 1686"/>
                <a:gd name="T7" fmla="*/ 286 h 344"/>
                <a:gd name="T8" fmla="*/ 1686 w 1686"/>
                <a:gd name="T9" fmla="*/ 0 h 344"/>
                <a:gd name="T10" fmla="*/ 1686 w 1686"/>
                <a:gd name="T11" fmla="*/ 182 h 344"/>
                <a:gd name="T12" fmla="*/ 28 w 1686"/>
                <a:gd name="T13" fmla="*/ 182 h 344"/>
                <a:gd name="T14" fmla="*/ 36 w 1686"/>
                <a:gd name="T15" fmla="*/ 172 h 344"/>
                <a:gd name="T16" fmla="*/ 36 w 1686"/>
                <a:gd name="T17" fmla="*/ 296 h 344"/>
                <a:gd name="T18" fmla="*/ 18 w 1686"/>
                <a:gd name="T19" fmla="*/ 296 h 344"/>
                <a:gd name="T20" fmla="*/ 18 w 1686"/>
                <a:gd name="T21" fmla="*/ 164 h 344"/>
                <a:gd name="T22" fmla="*/ 1676 w 1686"/>
                <a:gd name="T23" fmla="*/ 164 h 344"/>
                <a:gd name="T24" fmla="*/ 1668 w 1686"/>
                <a:gd name="T25" fmla="*/ 172 h 344"/>
                <a:gd name="T26" fmla="*/ 1668 w 1686"/>
                <a:gd name="T27" fmla="*/ 0 h 344"/>
                <a:gd name="T28" fmla="*/ 1686 w 1686"/>
                <a:gd name="T29" fmla="*/ 0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86" h="344">
                  <a:moveTo>
                    <a:pt x="56" y="286"/>
                  </a:moveTo>
                  <a:lnTo>
                    <a:pt x="28" y="344"/>
                  </a:lnTo>
                  <a:lnTo>
                    <a:pt x="0" y="286"/>
                  </a:lnTo>
                  <a:lnTo>
                    <a:pt x="56" y="286"/>
                  </a:lnTo>
                  <a:close/>
                  <a:moveTo>
                    <a:pt x="1686" y="0"/>
                  </a:moveTo>
                  <a:lnTo>
                    <a:pt x="1686" y="182"/>
                  </a:lnTo>
                  <a:lnTo>
                    <a:pt x="28" y="182"/>
                  </a:lnTo>
                  <a:lnTo>
                    <a:pt x="36" y="172"/>
                  </a:lnTo>
                  <a:lnTo>
                    <a:pt x="36" y="296"/>
                  </a:lnTo>
                  <a:lnTo>
                    <a:pt x="18" y="296"/>
                  </a:lnTo>
                  <a:lnTo>
                    <a:pt x="18" y="164"/>
                  </a:lnTo>
                  <a:lnTo>
                    <a:pt x="1676" y="164"/>
                  </a:lnTo>
                  <a:lnTo>
                    <a:pt x="1668" y="172"/>
                  </a:lnTo>
                  <a:lnTo>
                    <a:pt x="1668" y="0"/>
                  </a:lnTo>
                  <a:lnTo>
                    <a:pt x="1686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62"/>
            <p:cNvSpPr>
              <a:spLocks noChangeArrowheads="1"/>
            </p:cNvSpPr>
            <p:nvPr/>
          </p:nvSpPr>
          <p:spPr bwMode="auto">
            <a:xfrm>
              <a:off x="4829175" y="2786063"/>
              <a:ext cx="2070100" cy="1838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Freeform 63"/>
            <p:cNvSpPr>
              <a:spLocks noEditPoints="1"/>
            </p:cNvSpPr>
            <p:nvPr/>
          </p:nvSpPr>
          <p:spPr bwMode="auto">
            <a:xfrm>
              <a:off x="4826000" y="2782888"/>
              <a:ext cx="2076450" cy="1847850"/>
            </a:xfrm>
            <a:custGeom>
              <a:avLst/>
              <a:gdLst>
                <a:gd name="T0" fmla="*/ 1308 w 1308"/>
                <a:gd name="T1" fmla="*/ 1164 h 1164"/>
                <a:gd name="T2" fmla="*/ 0 w 1308"/>
                <a:gd name="T3" fmla="*/ 1164 h 1164"/>
                <a:gd name="T4" fmla="*/ 0 w 1308"/>
                <a:gd name="T5" fmla="*/ 0 h 1164"/>
                <a:gd name="T6" fmla="*/ 1308 w 1308"/>
                <a:gd name="T7" fmla="*/ 0 h 1164"/>
                <a:gd name="T8" fmla="*/ 1308 w 1308"/>
                <a:gd name="T9" fmla="*/ 1164 h 1164"/>
                <a:gd name="T10" fmla="*/ 4 w 1308"/>
                <a:gd name="T11" fmla="*/ 1158 h 1164"/>
                <a:gd name="T12" fmla="*/ 1304 w 1308"/>
                <a:gd name="T13" fmla="*/ 1158 h 1164"/>
                <a:gd name="T14" fmla="*/ 1304 w 1308"/>
                <a:gd name="T15" fmla="*/ 6 h 1164"/>
                <a:gd name="T16" fmla="*/ 4 w 1308"/>
                <a:gd name="T17" fmla="*/ 6 h 1164"/>
                <a:gd name="T18" fmla="*/ 4 w 1308"/>
                <a:gd name="T19" fmla="*/ 1158 h 1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08" h="1164">
                  <a:moveTo>
                    <a:pt x="1308" y="1164"/>
                  </a:moveTo>
                  <a:lnTo>
                    <a:pt x="0" y="1164"/>
                  </a:lnTo>
                  <a:lnTo>
                    <a:pt x="0" y="0"/>
                  </a:lnTo>
                  <a:lnTo>
                    <a:pt x="1308" y="0"/>
                  </a:lnTo>
                  <a:lnTo>
                    <a:pt x="1308" y="1164"/>
                  </a:lnTo>
                  <a:close/>
                  <a:moveTo>
                    <a:pt x="4" y="1158"/>
                  </a:moveTo>
                  <a:lnTo>
                    <a:pt x="1304" y="1158"/>
                  </a:lnTo>
                  <a:lnTo>
                    <a:pt x="1304" y="6"/>
                  </a:lnTo>
                  <a:lnTo>
                    <a:pt x="4" y="6"/>
                  </a:lnTo>
                  <a:lnTo>
                    <a:pt x="4" y="1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64"/>
            <p:cNvSpPr>
              <a:spLocks noChangeArrowheads="1"/>
            </p:cNvSpPr>
            <p:nvPr/>
          </p:nvSpPr>
          <p:spPr bwMode="auto">
            <a:xfrm>
              <a:off x="5118100" y="3878263"/>
              <a:ext cx="574675" cy="692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Freeform 65"/>
            <p:cNvSpPr>
              <a:spLocks noEditPoints="1"/>
            </p:cNvSpPr>
            <p:nvPr/>
          </p:nvSpPr>
          <p:spPr bwMode="auto">
            <a:xfrm>
              <a:off x="5102225" y="3862388"/>
              <a:ext cx="609600" cy="723900"/>
            </a:xfrm>
            <a:custGeom>
              <a:avLst/>
              <a:gdLst>
                <a:gd name="T0" fmla="*/ 384 w 384"/>
                <a:gd name="T1" fmla="*/ 456 h 456"/>
                <a:gd name="T2" fmla="*/ 0 w 384"/>
                <a:gd name="T3" fmla="*/ 456 h 456"/>
                <a:gd name="T4" fmla="*/ 0 w 384"/>
                <a:gd name="T5" fmla="*/ 0 h 456"/>
                <a:gd name="T6" fmla="*/ 384 w 384"/>
                <a:gd name="T7" fmla="*/ 0 h 456"/>
                <a:gd name="T8" fmla="*/ 384 w 384"/>
                <a:gd name="T9" fmla="*/ 456 h 456"/>
                <a:gd name="T10" fmla="*/ 22 w 384"/>
                <a:gd name="T11" fmla="*/ 434 h 456"/>
                <a:gd name="T12" fmla="*/ 360 w 384"/>
                <a:gd name="T13" fmla="*/ 434 h 456"/>
                <a:gd name="T14" fmla="*/ 360 w 384"/>
                <a:gd name="T15" fmla="*/ 22 h 456"/>
                <a:gd name="T16" fmla="*/ 22 w 384"/>
                <a:gd name="T17" fmla="*/ 22 h 456"/>
                <a:gd name="T18" fmla="*/ 22 w 384"/>
                <a:gd name="T19" fmla="*/ 434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4" h="456">
                  <a:moveTo>
                    <a:pt x="384" y="456"/>
                  </a:moveTo>
                  <a:lnTo>
                    <a:pt x="0" y="456"/>
                  </a:lnTo>
                  <a:lnTo>
                    <a:pt x="0" y="0"/>
                  </a:lnTo>
                  <a:lnTo>
                    <a:pt x="384" y="0"/>
                  </a:lnTo>
                  <a:lnTo>
                    <a:pt x="384" y="456"/>
                  </a:lnTo>
                  <a:close/>
                  <a:moveTo>
                    <a:pt x="22" y="434"/>
                  </a:moveTo>
                  <a:lnTo>
                    <a:pt x="360" y="434"/>
                  </a:lnTo>
                  <a:lnTo>
                    <a:pt x="360" y="22"/>
                  </a:lnTo>
                  <a:lnTo>
                    <a:pt x="22" y="22"/>
                  </a:lnTo>
                  <a:lnTo>
                    <a:pt x="22" y="4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66"/>
            <p:cNvSpPr>
              <a:spLocks noChangeArrowheads="1"/>
            </p:cNvSpPr>
            <p:nvPr/>
          </p:nvSpPr>
          <p:spPr bwMode="auto">
            <a:xfrm>
              <a:off x="4943475" y="3824288"/>
              <a:ext cx="9207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67"/>
            <p:cNvSpPr>
              <a:spLocks noEditPoints="1"/>
            </p:cNvSpPr>
            <p:nvPr/>
          </p:nvSpPr>
          <p:spPr bwMode="auto">
            <a:xfrm>
              <a:off x="4937125" y="3817938"/>
              <a:ext cx="933450" cy="238125"/>
            </a:xfrm>
            <a:custGeom>
              <a:avLst/>
              <a:gdLst>
                <a:gd name="T0" fmla="*/ 588 w 588"/>
                <a:gd name="T1" fmla="*/ 150 h 150"/>
                <a:gd name="T2" fmla="*/ 0 w 588"/>
                <a:gd name="T3" fmla="*/ 150 h 150"/>
                <a:gd name="T4" fmla="*/ 0 w 588"/>
                <a:gd name="T5" fmla="*/ 0 h 150"/>
                <a:gd name="T6" fmla="*/ 588 w 588"/>
                <a:gd name="T7" fmla="*/ 0 h 150"/>
                <a:gd name="T8" fmla="*/ 588 w 588"/>
                <a:gd name="T9" fmla="*/ 150 h 150"/>
                <a:gd name="T10" fmla="*/ 6 w 588"/>
                <a:gd name="T11" fmla="*/ 144 h 150"/>
                <a:gd name="T12" fmla="*/ 582 w 588"/>
                <a:gd name="T13" fmla="*/ 144 h 150"/>
                <a:gd name="T14" fmla="*/ 582 w 588"/>
                <a:gd name="T15" fmla="*/ 6 h 150"/>
                <a:gd name="T16" fmla="*/ 6 w 588"/>
                <a:gd name="T17" fmla="*/ 6 h 150"/>
                <a:gd name="T18" fmla="*/ 6 w 58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8" h="150">
                  <a:moveTo>
                    <a:pt x="58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150"/>
                  </a:lnTo>
                  <a:close/>
                  <a:moveTo>
                    <a:pt x="6" y="144"/>
                  </a:moveTo>
                  <a:lnTo>
                    <a:pt x="582" y="144"/>
                  </a:lnTo>
                  <a:lnTo>
                    <a:pt x="58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Freeform 68"/>
            <p:cNvSpPr>
              <a:spLocks/>
            </p:cNvSpPr>
            <p:nvPr/>
          </p:nvSpPr>
          <p:spPr bwMode="auto">
            <a:xfrm>
              <a:off x="4886325" y="2843213"/>
              <a:ext cx="403225" cy="415925"/>
            </a:xfrm>
            <a:custGeom>
              <a:avLst/>
              <a:gdLst>
                <a:gd name="T0" fmla="*/ 128 w 254"/>
                <a:gd name="T1" fmla="*/ 0 h 262"/>
                <a:gd name="T2" fmla="*/ 128 w 254"/>
                <a:gd name="T3" fmla="*/ 0 h 262"/>
                <a:gd name="T4" fmla="*/ 102 w 254"/>
                <a:gd name="T5" fmla="*/ 0 h 262"/>
                <a:gd name="T6" fmla="*/ 78 w 254"/>
                <a:gd name="T7" fmla="*/ 2 h 262"/>
                <a:gd name="T8" fmla="*/ 56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2 w 254"/>
                <a:gd name="T17" fmla="*/ 26 h 262"/>
                <a:gd name="T18" fmla="*/ 0 w 254"/>
                <a:gd name="T19" fmla="*/ 30 h 262"/>
                <a:gd name="T20" fmla="*/ 0 w 254"/>
                <a:gd name="T21" fmla="*/ 32 h 262"/>
                <a:gd name="T22" fmla="*/ 0 w 254"/>
                <a:gd name="T23" fmla="*/ 230 h 262"/>
                <a:gd name="T24" fmla="*/ 0 w 254"/>
                <a:gd name="T25" fmla="*/ 230 h 262"/>
                <a:gd name="T26" fmla="*/ 0 w 254"/>
                <a:gd name="T27" fmla="*/ 234 h 262"/>
                <a:gd name="T28" fmla="*/ 2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4 h 262"/>
                <a:gd name="T36" fmla="*/ 56 w 254"/>
                <a:gd name="T37" fmla="*/ 258 h 262"/>
                <a:gd name="T38" fmla="*/ 78 w 254"/>
                <a:gd name="T39" fmla="*/ 260 h 262"/>
                <a:gd name="T40" fmla="*/ 102 w 254"/>
                <a:gd name="T41" fmla="*/ 262 h 262"/>
                <a:gd name="T42" fmla="*/ 128 w 254"/>
                <a:gd name="T43" fmla="*/ 262 h 262"/>
                <a:gd name="T44" fmla="*/ 128 w 254"/>
                <a:gd name="T45" fmla="*/ 262 h 262"/>
                <a:gd name="T46" fmla="*/ 152 w 254"/>
                <a:gd name="T47" fmla="*/ 262 h 262"/>
                <a:gd name="T48" fmla="*/ 176 w 254"/>
                <a:gd name="T49" fmla="*/ 260 h 262"/>
                <a:gd name="T50" fmla="*/ 198 w 254"/>
                <a:gd name="T51" fmla="*/ 258 h 262"/>
                <a:gd name="T52" fmla="*/ 218 w 254"/>
                <a:gd name="T53" fmla="*/ 254 h 262"/>
                <a:gd name="T54" fmla="*/ 232 w 254"/>
                <a:gd name="T55" fmla="*/ 248 h 262"/>
                <a:gd name="T56" fmla="*/ 244 w 254"/>
                <a:gd name="T57" fmla="*/ 242 h 262"/>
                <a:gd name="T58" fmla="*/ 252 w 254"/>
                <a:gd name="T59" fmla="*/ 236 h 262"/>
                <a:gd name="T60" fmla="*/ 254 w 254"/>
                <a:gd name="T61" fmla="*/ 234 h 262"/>
                <a:gd name="T62" fmla="*/ 254 w 254"/>
                <a:gd name="T63" fmla="*/ 230 h 262"/>
                <a:gd name="T64" fmla="*/ 254 w 254"/>
                <a:gd name="T65" fmla="*/ 32 h 262"/>
                <a:gd name="T66" fmla="*/ 254 w 254"/>
                <a:gd name="T67" fmla="*/ 32 h 262"/>
                <a:gd name="T68" fmla="*/ 254 w 254"/>
                <a:gd name="T69" fmla="*/ 30 h 262"/>
                <a:gd name="T70" fmla="*/ 252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8 w 254"/>
                <a:gd name="T77" fmla="*/ 10 h 262"/>
                <a:gd name="T78" fmla="*/ 198 w 254"/>
                <a:gd name="T79" fmla="*/ 6 h 262"/>
                <a:gd name="T80" fmla="*/ 176 w 254"/>
                <a:gd name="T81" fmla="*/ 2 h 262"/>
                <a:gd name="T82" fmla="*/ 152 w 254"/>
                <a:gd name="T83" fmla="*/ 0 h 262"/>
                <a:gd name="T84" fmla="*/ 128 w 254"/>
                <a:gd name="T85" fmla="*/ 0 h 262"/>
                <a:gd name="T86" fmla="*/ 128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2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8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2" y="236"/>
                  </a:lnTo>
                  <a:lnTo>
                    <a:pt x="254" y="234"/>
                  </a:lnTo>
                  <a:lnTo>
                    <a:pt x="254" y="230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Freeform 69"/>
            <p:cNvSpPr>
              <a:spLocks/>
            </p:cNvSpPr>
            <p:nvPr/>
          </p:nvSpPr>
          <p:spPr bwMode="auto">
            <a:xfrm>
              <a:off x="4886325" y="2843213"/>
              <a:ext cx="403225" cy="104775"/>
            </a:xfrm>
            <a:custGeom>
              <a:avLst/>
              <a:gdLst>
                <a:gd name="T0" fmla="*/ 0 w 254"/>
                <a:gd name="T1" fmla="*/ 32 h 66"/>
                <a:gd name="T2" fmla="*/ 0 w 254"/>
                <a:gd name="T3" fmla="*/ 32 h 66"/>
                <a:gd name="T4" fmla="*/ 0 w 254"/>
                <a:gd name="T5" fmla="*/ 36 h 66"/>
                <a:gd name="T6" fmla="*/ 2 w 254"/>
                <a:gd name="T7" fmla="*/ 40 h 66"/>
                <a:gd name="T8" fmla="*/ 10 w 254"/>
                <a:gd name="T9" fmla="*/ 46 h 66"/>
                <a:gd name="T10" fmla="*/ 22 w 254"/>
                <a:gd name="T11" fmla="*/ 52 h 66"/>
                <a:gd name="T12" fmla="*/ 38 w 254"/>
                <a:gd name="T13" fmla="*/ 56 h 66"/>
                <a:gd name="T14" fmla="*/ 56 w 254"/>
                <a:gd name="T15" fmla="*/ 60 h 66"/>
                <a:gd name="T16" fmla="*/ 78 w 254"/>
                <a:gd name="T17" fmla="*/ 62 h 66"/>
                <a:gd name="T18" fmla="*/ 102 w 254"/>
                <a:gd name="T19" fmla="*/ 64 h 66"/>
                <a:gd name="T20" fmla="*/ 128 w 254"/>
                <a:gd name="T21" fmla="*/ 66 h 66"/>
                <a:gd name="T22" fmla="*/ 128 w 254"/>
                <a:gd name="T23" fmla="*/ 66 h 66"/>
                <a:gd name="T24" fmla="*/ 152 w 254"/>
                <a:gd name="T25" fmla="*/ 64 h 66"/>
                <a:gd name="T26" fmla="*/ 176 w 254"/>
                <a:gd name="T27" fmla="*/ 62 h 66"/>
                <a:gd name="T28" fmla="*/ 198 w 254"/>
                <a:gd name="T29" fmla="*/ 60 h 66"/>
                <a:gd name="T30" fmla="*/ 218 w 254"/>
                <a:gd name="T31" fmla="*/ 56 h 66"/>
                <a:gd name="T32" fmla="*/ 232 w 254"/>
                <a:gd name="T33" fmla="*/ 52 h 66"/>
                <a:gd name="T34" fmla="*/ 244 w 254"/>
                <a:gd name="T35" fmla="*/ 46 h 66"/>
                <a:gd name="T36" fmla="*/ 252 w 254"/>
                <a:gd name="T37" fmla="*/ 40 h 66"/>
                <a:gd name="T38" fmla="*/ 254 w 254"/>
                <a:gd name="T39" fmla="*/ 36 h 66"/>
                <a:gd name="T40" fmla="*/ 254 w 254"/>
                <a:gd name="T41" fmla="*/ 32 h 66"/>
                <a:gd name="T42" fmla="*/ 254 w 254"/>
                <a:gd name="T43" fmla="*/ 32 h 66"/>
                <a:gd name="T44" fmla="*/ 254 w 254"/>
                <a:gd name="T45" fmla="*/ 30 h 66"/>
                <a:gd name="T46" fmla="*/ 252 w 254"/>
                <a:gd name="T47" fmla="*/ 26 h 66"/>
                <a:gd name="T48" fmla="*/ 244 w 254"/>
                <a:gd name="T49" fmla="*/ 20 h 66"/>
                <a:gd name="T50" fmla="*/ 232 w 254"/>
                <a:gd name="T51" fmla="*/ 14 h 66"/>
                <a:gd name="T52" fmla="*/ 218 w 254"/>
                <a:gd name="T53" fmla="*/ 10 h 66"/>
                <a:gd name="T54" fmla="*/ 198 w 254"/>
                <a:gd name="T55" fmla="*/ 6 h 66"/>
                <a:gd name="T56" fmla="*/ 176 w 254"/>
                <a:gd name="T57" fmla="*/ 2 h 66"/>
                <a:gd name="T58" fmla="*/ 152 w 254"/>
                <a:gd name="T59" fmla="*/ 0 h 66"/>
                <a:gd name="T60" fmla="*/ 128 w 254"/>
                <a:gd name="T61" fmla="*/ 0 h 66"/>
                <a:gd name="T62" fmla="*/ 128 w 254"/>
                <a:gd name="T63" fmla="*/ 0 h 66"/>
                <a:gd name="T64" fmla="*/ 102 w 254"/>
                <a:gd name="T65" fmla="*/ 0 h 66"/>
                <a:gd name="T66" fmla="*/ 78 w 254"/>
                <a:gd name="T67" fmla="*/ 2 h 66"/>
                <a:gd name="T68" fmla="*/ 56 w 254"/>
                <a:gd name="T69" fmla="*/ 6 h 66"/>
                <a:gd name="T70" fmla="*/ 38 w 254"/>
                <a:gd name="T71" fmla="*/ 10 h 66"/>
                <a:gd name="T72" fmla="*/ 22 w 254"/>
                <a:gd name="T73" fmla="*/ 14 h 66"/>
                <a:gd name="T74" fmla="*/ 10 w 254"/>
                <a:gd name="T75" fmla="*/ 20 h 66"/>
                <a:gd name="T76" fmla="*/ 2 w 254"/>
                <a:gd name="T77" fmla="*/ 26 h 66"/>
                <a:gd name="T78" fmla="*/ 0 w 254"/>
                <a:gd name="T79" fmla="*/ 30 h 66"/>
                <a:gd name="T80" fmla="*/ 0 w 254"/>
                <a:gd name="T81" fmla="*/ 32 h 66"/>
                <a:gd name="T82" fmla="*/ 0 w 254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6">
                  <a:moveTo>
                    <a:pt x="0" y="32"/>
                  </a:moveTo>
                  <a:lnTo>
                    <a:pt x="0" y="32"/>
                  </a:lnTo>
                  <a:lnTo>
                    <a:pt x="0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2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8" y="56"/>
                  </a:lnTo>
                  <a:lnTo>
                    <a:pt x="232" y="52"/>
                  </a:lnTo>
                  <a:lnTo>
                    <a:pt x="244" y="46"/>
                  </a:lnTo>
                  <a:lnTo>
                    <a:pt x="252" y="40"/>
                  </a:lnTo>
                  <a:lnTo>
                    <a:pt x="254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8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Freeform 70"/>
            <p:cNvSpPr>
              <a:spLocks noEditPoints="1"/>
            </p:cNvSpPr>
            <p:nvPr/>
          </p:nvSpPr>
          <p:spPr bwMode="auto">
            <a:xfrm>
              <a:off x="4883150" y="2840038"/>
              <a:ext cx="412750" cy="425450"/>
            </a:xfrm>
            <a:custGeom>
              <a:avLst/>
              <a:gdLst>
                <a:gd name="T0" fmla="*/ 130 w 260"/>
                <a:gd name="T1" fmla="*/ 268 h 268"/>
                <a:gd name="T2" fmla="*/ 60 w 260"/>
                <a:gd name="T3" fmla="*/ 262 h 268"/>
                <a:gd name="T4" fmla="*/ 24 w 260"/>
                <a:gd name="T5" fmla="*/ 254 h 268"/>
                <a:gd name="T6" fmla="*/ 2 w 260"/>
                <a:gd name="T7" fmla="*/ 240 h 268"/>
                <a:gd name="T8" fmla="*/ 0 w 260"/>
                <a:gd name="T9" fmla="*/ 232 h 268"/>
                <a:gd name="T10" fmla="*/ 0 w 260"/>
                <a:gd name="T11" fmla="*/ 34 h 268"/>
                <a:gd name="T12" fmla="*/ 2 w 260"/>
                <a:gd name="T13" fmla="*/ 26 h 268"/>
                <a:gd name="T14" fmla="*/ 24 w 260"/>
                <a:gd name="T15" fmla="*/ 14 h 268"/>
                <a:gd name="T16" fmla="*/ 60 w 260"/>
                <a:gd name="T17" fmla="*/ 4 h 268"/>
                <a:gd name="T18" fmla="*/ 130 w 260"/>
                <a:gd name="T19" fmla="*/ 0 h 268"/>
                <a:gd name="T20" fmla="*/ 176 w 260"/>
                <a:gd name="T21" fmla="*/ 2 h 268"/>
                <a:gd name="T22" fmla="*/ 218 w 260"/>
                <a:gd name="T23" fmla="*/ 8 h 268"/>
                <a:gd name="T24" fmla="*/ 248 w 260"/>
                <a:gd name="T25" fmla="*/ 20 h 268"/>
                <a:gd name="T26" fmla="*/ 258 w 260"/>
                <a:gd name="T27" fmla="*/ 30 h 268"/>
                <a:gd name="T28" fmla="*/ 260 w 260"/>
                <a:gd name="T29" fmla="*/ 232 h 268"/>
                <a:gd name="T30" fmla="*/ 258 w 260"/>
                <a:gd name="T31" fmla="*/ 236 h 268"/>
                <a:gd name="T32" fmla="*/ 248 w 260"/>
                <a:gd name="T33" fmla="*/ 248 h 268"/>
                <a:gd name="T34" fmla="*/ 218 w 260"/>
                <a:gd name="T35" fmla="*/ 258 h 268"/>
                <a:gd name="T36" fmla="*/ 176 w 260"/>
                <a:gd name="T37" fmla="*/ 266 h 268"/>
                <a:gd name="T38" fmla="*/ 130 w 260"/>
                <a:gd name="T39" fmla="*/ 268 h 268"/>
                <a:gd name="T40" fmla="*/ 130 w 260"/>
                <a:gd name="T41" fmla="*/ 6 h 268"/>
                <a:gd name="T42" fmla="*/ 78 w 260"/>
                <a:gd name="T43" fmla="*/ 8 h 268"/>
                <a:gd name="T44" fmla="*/ 40 w 260"/>
                <a:gd name="T45" fmla="*/ 14 h 268"/>
                <a:gd name="T46" fmla="*/ 14 w 260"/>
                <a:gd name="T47" fmla="*/ 24 h 268"/>
                <a:gd name="T48" fmla="*/ 4 w 260"/>
                <a:gd name="T49" fmla="*/ 34 h 268"/>
                <a:gd name="T50" fmla="*/ 4 w 260"/>
                <a:gd name="T51" fmla="*/ 232 h 268"/>
                <a:gd name="T52" fmla="*/ 14 w 260"/>
                <a:gd name="T53" fmla="*/ 242 h 268"/>
                <a:gd name="T54" fmla="*/ 40 w 260"/>
                <a:gd name="T55" fmla="*/ 252 h 268"/>
                <a:gd name="T56" fmla="*/ 78 w 260"/>
                <a:gd name="T57" fmla="*/ 260 h 268"/>
                <a:gd name="T58" fmla="*/ 130 w 260"/>
                <a:gd name="T59" fmla="*/ 262 h 268"/>
                <a:gd name="T60" fmla="*/ 156 w 260"/>
                <a:gd name="T61" fmla="*/ 262 h 268"/>
                <a:gd name="T62" fmla="*/ 200 w 260"/>
                <a:gd name="T63" fmla="*/ 256 h 268"/>
                <a:gd name="T64" fmla="*/ 234 w 260"/>
                <a:gd name="T65" fmla="*/ 248 h 268"/>
                <a:gd name="T66" fmla="*/ 252 w 260"/>
                <a:gd name="T67" fmla="*/ 238 h 268"/>
                <a:gd name="T68" fmla="*/ 254 w 260"/>
                <a:gd name="T69" fmla="*/ 34 h 268"/>
                <a:gd name="T70" fmla="*/ 252 w 260"/>
                <a:gd name="T71" fmla="*/ 30 h 268"/>
                <a:gd name="T72" fmla="*/ 234 w 260"/>
                <a:gd name="T73" fmla="*/ 20 h 268"/>
                <a:gd name="T74" fmla="*/ 200 w 260"/>
                <a:gd name="T75" fmla="*/ 10 h 268"/>
                <a:gd name="T76" fmla="*/ 156 w 260"/>
                <a:gd name="T77" fmla="*/ 6 h 268"/>
                <a:gd name="T78" fmla="*/ 130 w 260"/>
                <a:gd name="T79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60" h="268">
                  <a:moveTo>
                    <a:pt x="130" y="268"/>
                  </a:moveTo>
                  <a:lnTo>
                    <a:pt x="130" y="268"/>
                  </a:lnTo>
                  <a:lnTo>
                    <a:pt x="82" y="266"/>
                  </a:lnTo>
                  <a:lnTo>
                    <a:pt x="60" y="262"/>
                  </a:lnTo>
                  <a:lnTo>
                    <a:pt x="40" y="258"/>
                  </a:lnTo>
                  <a:lnTo>
                    <a:pt x="24" y="254"/>
                  </a:lnTo>
                  <a:lnTo>
                    <a:pt x="10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4"/>
                  </a:lnTo>
                  <a:lnTo>
                    <a:pt x="218" y="8"/>
                  </a:lnTo>
                  <a:lnTo>
                    <a:pt x="234" y="14"/>
                  </a:lnTo>
                  <a:lnTo>
                    <a:pt x="248" y="20"/>
                  </a:lnTo>
                  <a:lnTo>
                    <a:pt x="256" y="26"/>
                  </a:lnTo>
                  <a:lnTo>
                    <a:pt x="258" y="30"/>
                  </a:lnTo>
                  <a:lnTo>
                    <a:pt x="260" y="34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4" y="254"/>
                  </a:lnTo>
                  <a:lnTo>
                    <a:pt x="218" y="258"/>
                  </a:lnTo>
                  <a:lnTo>
                    <a:pt x="198" y="262"/>
                  </a:lnTo>
                  <a:lnTo>
                    <a:pt x="176" y="266"/>
                  </a:lnTo>
                  <a:lnTo>
                    <a:pt x="130" y="268"/>
                  </a:lnTo>
                  <a:lnTo>
                    <a:pt x="130" y="268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2" y="6"/>
                  </a:lnTo>
                  <a:lnTo>
                    <a:pt x="78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4" y="20"/>
                  </a:lnTo>
                  <a:lnTo>
                    <a:pt x="14" y="24"/>
                  </a:lnTo>
                  <a:lnTo>
                    <a:pt x="8" y="30"/>
                  </a:lnTo>
                  <a:lnTo>
                    <a:pt x="4" y="34"/>
                  </a:lnTo>
                  <a:lnTo>
                    <a:pt x="4" y="232"/>
                  </a:lnTo>
                  <a:lnTo>
                    <a:pt x="4" y="232"/>
                  </a:lnTo>
                  <a:lnTo>
                    <a:pt x="8" y="238"/>
                  </a:lnTo>
                  <a:lnTo>
                    <a:pt x="14" y="242"/>
                  </a:lnTo>
                  <a:lnTo>
                    <a:pt x="24" y="248"/>
                  </a:lnTo>
                  <a:lnTo>
                    <a:pt x="40" y="252"/>
                  </a:lnTo>
                  <a:lnTo>
                    <a:pt x="58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0" y="256"/>
                  </a:lnTo>
                  <a:lnTo>
                    <a:pt x="218" y="252"/>
                  </a:lnTo>
                  <a:lnTo>
                    <a:pt x="234" y="248"/>
                  </a:lnTo>
                  <a:lnTo>
                    <a:pt x="244" y="242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4"/>
                  </a:lnTo>
                  <a:lnTo>
                    <a:pt x="254" y="34"/>
                  </a:lnTo>
                  <a:lnTo>
                    <a:pt x="252" y="30"/>
                  </a:lnTo>
                  <a:lnTo>
                    <a:pt x="244" y="24"/>
                  </a:lnTo>
                  <a:lnTo>
                    <a:pt x="234" y="20"/>
                  </a:lnTo>
                  <a:lnTo>
                    <a:pt x="218" y="14"/>
                  </a:lnTo>
                  <a:lnTo>
                    <a:pt x="200" y="10"/>
                  </a:lnTo>
                  <a:lnTo>
                    <a:pt x="180" y="8"/>
                  </a:lnTo>
                  <a:lnTo>
                    <a:pt x="156" y="6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Freeform 71"/>
            <p:cNvSpPr>
              <a:spLocks/>
            </p:cNvSpPr>
            <p:nvPr/>
          </p:nvSpPr>
          <p:spPr bwMode="auto">
            <a:xfrm>
              <a:off x="4883150" y="2890838"/>
              <a:ext cx="412750" cy="60325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2 w 260"/>
                <a:gd name="T5" fmla="*/ 36 h 38"/>
                <a:gd name="T6" fmla="*/ 60 w 260"/>
                <a:gd name="T7" fmla="*/ 34 h 38"/>
                <a:gd name="T8" fmla="*/ 40 w 260"/>
                <a:gd name="T9" fmla="*/ 30 h 38"/>
                <a:gd name="T10" fmla="*/ 24 w 260"/>
                <a:gd name="T11" fmla="*/ 24 h 38"/>
                <a:gd name="T12" fmla="*/ 10 w 260"/>
                <a:gd name="T13" fmla="*/ 18 h 38"/>
                <a:gd name="T14" fmla="*/ 2 w 260"/>
                <a:gd name="T15" fmla="*/ 10 h 38"/>
                <a:gd name="T16" fmla="*/ 0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0 w 260"/>
                <a:gd name="T23" fmla="*/ 0 h 38"/>
                <a:gd name="T24" fmla="*/ 2 w 260"/>
                <a:gd name="T25" fmla="*/ 0 h 38"/>
                <a:gd name="T26" fmla="*/ 2 w 260"/>
                <a:gd name="T27" fmla="*/ 0 h 38"/>
                <a:gd name="T28" fmla="*/ 4 w 260"/>
                <a:gd name="T29" fmla="*/ 0 h 38"/>
                <a:gd name="T30" fmla="*/ 4 w 260"/>
                <a:gd name="T31" fmla="*/ 2 h 38"/>
                <a:gd name="T32" fmla="*/ 4 w 260"/>
                <a:gd name="T33" fmla="*/ 2 h 38"/>
                <a:gd name="T34" fmla="*/ 8 w 260"/>
                <a:gd name="T35" fmla="*/ 8 h 38"/>
                <a:gd name="T36" fmla="*/ 14 w 260"/>
                <a:gd name="T37" fmla="*/ 14 h 38"/>
                <a:gd name="T38" fmla="*/ 24 w 260"/>
                <a:gd name="T39" fmla="*/ 18 h 38"/>
                <a:gd name="T40" fmla="*/ 40 w 260"/>
                <a:gd name="T41" fmla="*/ 22 h 38"/>
                <a:gd name="T42" fmla="*/ 58 w 260"/>
                <a:gd name="T43" fmla="*/ 26 h 38"/>
                <a:gd name="T44" fmla="*/ 78 w 260"/>
                <a:gd name="T45" fmla="*/ 30 h 38"/>
                <a:gd name="T46" fmla="*/ 102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0 w 260"/>
                <a:gd name="T57" fmla="*/ 26 h 38"/>
                <a:gd name="T58" fmla="*/ 218 w 260"/>
                <a:gd name="T59" fmla="*/ 22 h 38"/>
                <a:gd name="T60" fmla="*/ 234 w 260"/>
                <a:gd name="T61" fmla="*/ 18 h 38"/>
                <a:gd name="T62" fmla="*/ 244 w 260"/>
                <a:gd name="T63" fmla="*/ 14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4 w 260"/>
                <a:gd name="T71" fmla="*/ 0 h 38"/>
                <a:gd name="T72" fmla="*/ 256 w 260"/>
                <a:gd name="T73" fmla="*/ 0 h 38"/>
                <a:gd name="T74" fmla="*/ 256 w 260"/>
                <a:gd name="T75" fmla="*/ 0 h 38"/>
                <a:gd name="T76" fmla="*/ 258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58 w 260"/>
                <a:gd name="T83" fmla="*/ 6 h 38"/>
                <a:gd name="T84" fmla="*/ 256 w 260"/>
                <a:gd name="T85" fmla="*/ 10 h 38"/>
                <a:gd name="T86" fmla="*/ 248 w 260"/>
                <a:gd name="T87" fmla="*/ 18 h 38"/>
                <a:gd name="T88" fmla="*/ 234 w 260"/>
                <a:gd name="T89" fmla="*/ 24 h 38"/>
                <a:gd name="T90" fmla="*/ 218 w 260"/>
                <a:gd name="T91" fmla="*/ 30 h 38"/>
                <a:gd name="T92" fmla="*/ 198 w 260"/>
                <a:gd name="T93" fmla="*/ 34 h 38"/>
                <a:gd name="T94" fmla="*/ 176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2" y="36"/>
                  </a:lnTo>
                  <a:lnTo>
                    <a:pt x="60" y="34"/>
                  </a:lnTo>
                  <a:lnTo>
                    <a:pt x="40" y="30"/>
                  </a:lnTo>
                  <a:lnTo>
                    <a:pt x="24" y="24"/>
                  </a:lnTo>
                  <a:lnTo>
                    <a:pt x="10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4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78" y="30"/>
                  </a:lnTo>
                  <a:lnTo>
                    <a:pt x="102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4" y="18"/>
                  </a:lnTo>
                  <a:lnTo>
                    <a:pt x="244" y="14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30"/>
                  </a:lnTo>
                  <a:lnTo>
                    <a:pt x="198" y="34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Freeform 72"/>
            <p:cNvSpPr>
              <a:spLocks/>
            </p:cNvSpPr>
            <p:nvPr/>
          </p:nvSpPr>
          <p:spPr bwMode="auto">
            <a:xfrm>
              <a:off x="5403850" y="2843213"/>
              <a:ext cx="403225" cy="415925"/>
            </a:xfrm>
            <a:custGeom>
              <a:avLst/>
              <a:gdLst>
                <a:gd name="T0" fmla="*/ 128 w 254"/>
                <a:gd name="T1" fmla="*/ 0 h 262"/>
                <a:gd name="T2" fmla="*/ 128 w 254"/>
                <a:gd name="T3" fmla="*/ 0 h 262"/>
                <a:gd name="T4" fmla="*/ 102 w 254"/>
                <a:gd name="T5" fmla="*/ 0 h 262"/>
                <a:gd name="T6" fmla="*/ 78 w 254"/>
                <a:gd name="T7" fmla="*/ 2 h 262"/>
                <a:gd name="T8" fmla="*/ 56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2 w 254"/>
                <a:gd name="T17" fmla="*/ 26 h 262"/>
                <a:gd name="T18" fmla="*/ 2 w 254"/>
                <a:gd name="T19" fmla="*/ 30 h 262"/>
                <a:gd name="T20" fmla="*/ 0 w 254"/>
                <a:gd name="T21" fmla="*/ 32 h 262"/>
                <a:gd name="T22" fmla="*/ 0 w 254"/>
                <a:gd name="T23" fmla="*/ 230 h 262"/>
                <a:gd name="T24" fmla="*/ 0 w 254"/>
                <a:gd name="T25" fmla="*/ 230 h 262"/>
                <a:gd name="T26" fmla="*/ 2 w 254"/>
                <a:gd name="T27" fmla="*/ 234 h 262"/>
                <a:gd name="T28" fmla="*/ 2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4 h 262"/>
                <a:gd name="T36" fmla="*/ 56 w 254"/>
                <a:gd name="T37" fmla="*/ 258 h 262"/>
                <a:gd name="T38" fmla="*/ 78 w 254"/>
                <a:gd name="T39" fmla="*/ 260 h 262"/>
                <a:gd name="T40" fmla="*/ 102 w 254"/>
                <a:gd name="T41" fmla="*/ 262 h 262"/>
                <a:gd name="T42" fmla="*/ 128 w 254"/>
                <a:gd name="T43" fmla="*/ 262 h 262"/>
                <a:gd name="T44" fmla="*/ 128 w 254"/>
                <a:gd name="T45" fmla="*/ 262 h 262"/>
                <a:gd name="T46" fmla="*/ 154 w 254"/>
                <a:gd name="T47" fmla="*/ 262 h 262"/>
                <a:gd name="T48" fmla="*/ 176 w 254"/>
                <a:gd name="T49" fmla="*/ 260 h 262"/>
                <a:gd name="T50" fmla="*/ 198 w 254"/>
                <a:gd name="T51" fmla="*/ 258 h 262"/>
                <a:gd name="T52" fmla="*/ 216 w 254"/>
                <a:gd name="T53" fmla="*/ 254 h 262"/>
                <a:gd name="T54" fmla="*/ 232 w 254"/>
                <a:gd name="T55" fmla="*/ 248 h 262"/>
                <a:gd name="T56" fmla="*/ 244 w 254"/>
                <a:gd name="T57" fmla="*/ 242 h 262"/>
                <a:gd name="T58" fmla="*/ 250 w 254"/>
                <a:gd name="T59" fmla="*/ 236 h 262"/>
                <a:gd name="T60" fmla="*/ 252 w 254"/>
                <a:gd name="T61" fmla="*/ 234 h 262"/>
                <a:gd name="T62" fmla="*/ 254 w 254"/>
                <a:gd name="T63" fmla="*/ 230 h 262"/>
                <a:gd name="T64" fmla="*/ 254 w 254"/>
                <a:gd name="T65" fmla="*/ 32 h 262"/>
                <a:gd name="T66" fmla="*/ 254 w 254"/>
                <a:gd name="T67" fmla="*/ 32 h 262"/>
                <a:gd name="T68" fmla="*/ 252 w 254"/>
                <a:gd name="T69" fmla="*/ 30 h 262"/>
                <a:gd name="T70" fmla="*/ 250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6 w 254"/>
                <a:gd name="T77" fmla="*/ 10 h 262"/>
                <a:gd name="T78" fmla="*/ 198 w 254"/>
                <a:gd name="T79" fmla="*/ 6 h 262"/>
                <a:gd name="T80" fmla="*/ 176 w 254"/>
                <a:gd name="T81" fmla="*/ 2 h 262"/>
                <a:gd name="T82" fmla="*/ 154 w 254"/>
                <a:gd name="T83" fmla="*/ 0 h 262"/>
                <a:gd name="T84" fmla="*/ 128 w 254"/>
                <a:gd name="T85" fmla="*/ 0 h 262"/>
                <a:gd name="T86" fmla="*/ 128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2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6"/>
                  </a:lnTo>
                  <a:lnTo>
                    <a:pt x="252" y="234"/>
                  </a:lnTo>
                  <a:lnTo>
                    <a:pt x="254" y="230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Freeform 73"/>
            <p:cNvSpPr>
              <a:spLocks/>
            </p:cNvSpPr>
            <p:nvPr/>
          </p:nvSpPr>
          <p:spPr bwMode="auto">
            <a:xfrm>
              <a:off x="5403850" y="2843213"/>
              <a:ext cx="403225" cy="104775"/>
            </a:xfrm>
            <a:custGeom>
              <a:avLst/>
              <a:gdLst>
                <a:gd name="T0" fmla="*/ 0 w 254"/>
                <a:gd name="T1" fmla="*/ 32 h 66"/>
                <a:gd name="T2" fmla="*/ 0 w 254"/>
                <a:gd name="T3" fmla="*/ 32 h 66"/>
                <a:gd name="T4" fmla="*/ 2 w 254"/>
                <a:gd name="T5" fmla="*/ 36 h 66"/>
                <a:gd name="T6" fmla="*/ 2 w 254"/>
                <a:gd name="T7" fmla="*/ 40 h 66"/>
                <a:gd name="T8" fmla="*/ 10 w 254"/>
                <a:gd name="T9" fmla="*/ 46 h 66"/>
                <a:gd name="T10" fmla="*/ 22 w 254"/>
                <a:gd name="T11" fmla="*/ 52 h 66"/>
                <a:gd name="T12" fmla="*/ 38 w 254"/>
                <a:gd name="T13" fmla="*/ 56 h 66"/>
                <a:gd name="T14" fmla="*/ 56 w 254"/>
                <a:gd name="T15" fmla="*/ 60 h 66"/>
                <a:gd name="T16" fmla="*/ 78 w 254"/>
                <a:gd name="T17" fmla="*/ 62 h 66"/>
                <a:gd name="T18" fmla="*/ 102 w 254"/>
                <a:gd name="T19" fmla="*/ 64 h 66"/>
                <a:gd name="T20" fmla="*/ 128 w 254"/>
                <a:gd name="T21" fmla="*/ 66 h 66"/>
                <a:gd name="T22" fmla="*/ 128 w 254"/>
                <a:gd name="T23" fmla="*/ 66 h 66"/>
                <a:gd name="T24" fmla="*/ 154 w 254"/>
                <a:gd name="T25" fmla="*/ 64 h 66"/>
                <a:gd name="T26" fmla="*/ 176 w 254"/>
                <a:gd name="T27" fmla="*/ 62 h 66"/>
                <a:gd name="T28" fmla="*/ 198 w 254"/>
                <a:gd name="T29" fmla="*/ 60 h 66"/>
                <a:gd name="T30" fmla="*/ 216 w 254"/>
                <a:gd name="T31" fmla="*/ 56 h 66"/>
                <a:gd name="T32" fmla="*/ 232 w 254"/>
                <a:gd name="T33" fmla="*/ 52 h 66"/>
                <a:gd name="T34" fmla="*/ 244 w 254"/>
                <a:gd name="T35" fmla="*/ 46 h 66"/>
                <a:gd name="T36" fmla="*/ 250 w 254"/>
                <a:gd name="T37" fmla="*/ 40 h 66"/>
                <a:gd name="T38" fmla="*/ 252 w 254"/>
                <a:gd name="T39" fmla="*/ 36 h 66"/>
                <a:gd name="T40" fmla="*/ 254 w 254"/>
                <a:gd name="T41" fmla="*/ 32 h 66"/>
                <a:gd name="T42" fmla="*/ 254 w 254"/>
                <a:gd name="T43" fmla="*/ 32 h 66"/>
                <a:gd name="T44" fmla="*/ 252 w 254"/>
                <a:gd name="T45" fmla="*/ 30 h 66"/>
                <a:gd name="T46" fmla="*/ 250 w 254"/>
                <a:gd name="T47" fmla="*/ 26 h 66"/>
                <a:gd name="T48" fmla="*/ 244 w 254"/>
                <a:gd name="T49" fmla="*/ 20 h 66"/>
                <a:gd name="T50" fmla="*/ 232 w 254"/>
                <a:gd name="T51" fmla="*/ 14 h 66"/>
                <a:gd name="T52" fmla="*/ 216 w 254"/>
                <a:gd name="T53" fmla="*/ 10 h 66"/>
                <a:gd name="T54" fmla="*/ 198 w 254"/>
                <a:gd name="T55" fmla="*/ 6 h 66"/>
                <a:gd name="T56" fmla="*/ 176 w 254"/>
                <a:gd name="T57" fmla="*/ 2 h 66"/>
                <a:gd name="T58" fmla="*/ 154 w 254"/>
                <a:gd name="T59" fmla="*/ 0 h 66"/>
                <a:gd name="T60" fmla="*/ 128 w 254"/>
                <a:gd name="T61" fmla="*/ 0 h 66"/>
                <a:gd name="T62" fmla="*/ 128 w 254"/>
                <a:gd name="T63" fmla="*/ 0 h 66"/>
                <a:gd name="T64" fmla="*/ 102 w 254"/>
                <a:gd name="T65" fmla="*/ 0 h 66"/>
                <a:gd name="T66" fmla="*/ 78 w 254"/>
                <a:gd name="T67" fmla="*/ 2 h 66"/>
                <a:gd name="T68" fmla="*/ 56 w 254"/>
                <a:gd name="T69" fmla="*/ 6 h 66"/>
                <a:gd name="T70" fmla="*/ 38 w 254"/>
                <a:gd name="T71" fmla="*/ 10 h 66"/>
                <a:gd name="T72" fmla="*/ 22 w 254"/>
                <a:gd name="T73" fmla="*/ 14 h 66"/>
                <a:gd name="T74" fmla="*/ 10 w 254"/>
                <a:gd name="T75" fmla="*/ 20 h 66"/>
                <a:gd name="T76" fmla="*/ 2 w 254"/>
                <a:gd name="T77" fmla="*/ 26 h 66"/>
                <a:gd name="T78" fmla="*/ 2 w 254"/>
                <a:gd name="T79" fmla="*/ 30 h 66"/>
                <a:gd name="T80" fmla="*/ 0 w 254"/>
                <a:gd name="T81" fmla="*/ 32 h 66"/>
                <a:gd name="T82" fmla="*/ 0 w 254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4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6" y="56"/>
                  </a:lnTo>
                  <a:lnTo>
                    <a:pt x="232" y="52"/>
                  </a:lnTo>
                  <a:lnTo>
                    <a:pt x="244" y="46"/>
                  </a:lnTo>
                  <a:lnTo>
                    <a:pt x="250" y="40"/>
                  </a:lnTo>
                  <a:lnTo>
                    <a:pt x="252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2" y="30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Freeform 74"/>
            <p:cNvSpPr>
              <a:spLocks noEditPoints="1"/>
            </p:cNvSpPr>
            <p:nvPr/>
          </p:nvSpPr>
          <p:spPr bwMode="auto">
            <a:xfrm>
              <a:off x="5400675" y="2840038"/>
              <a:ext cx="409575" cy="425450"/>
            </a:xfrm>
            <a:custGeom>
              <a:avLst/>
              <a:gdLst>
                <a:gd name="T0" fmla="*/ 130 w 258"/>
                <a:gd name="T1" fmla="*/ 268 h 268"/>
                <a:gd name="T2" fmla="*/ 60 w 258"/>
                <a:gd name="T3" fmla="*/ 262 h 268"/>
                <a:gd name="T4" fmla="*/ 24 w 258"/>
                <a:gd name="T5" fmla="*/ 254 h 268"/>
                <a:gd name="T6" fmla="*/ 2 w 258"/>
                <a:gd name="T7" fmla="*/ 240 h 268"/>
                <a:gd name="T8" fmla="*/ 0 w 258"/>
                <a:gd name="T9" fmla="*/ 232 h 268"/>
                <a:gd name="T10" fmla="*/ 0 w 258"/>
                <a:gd name="T11" fmla="*/ 34 h 268"/>
                <a:gd name="T12" fmla="*/ 2 w 258"/>
                <a:gd name="T13" fmla="*/ 26 h 268"/>
                <a:gd name="T14" fmla="*/ 24 w 258"/>
                <a:gd name="T15" fmla="*/ 14 h 268"/>
                <a:gd name="T16" fmla="*/ 60 w 258"/>
                <a:gd name="T17" fmla="*/ 4 h 268"/>
                <a:gd name="T18" fmla="*/ 130 w 258"/>
                <a:gd name="T19" fmla="*/ 0 h 268"/>
                <a:gd name="T20" fmla="*/ 176 w 258"/>
                <a:gd name="T21" fmla="*/ 2 h 268"/>
                <a:gd name="T22" fmla="*/ 218 w 258"/>
                <a:gd name="T23" fmla="*/ 8 h 268"/>
                <a:gd name="T24" fmla="*/ 246 w 258"/>
                <a:gd name="T25" fmla="*/ 20 h 268"/>
                <a:gd name="T26" fmla="*/ 258 w 258"/>
                <a:gd name="T27" fmla="*/ 30 h 268"/>
                <a:gd name="T28" fmla="*/ 258 w 258"/>
                <a:gd name="T29" fmla="*/ 232 h 268"/>
                <a:gd name="T30" fmla="*/ 258 w 258"/>
                <a:gd name="T31" fmla="*/ 236 h 268"/>
                <a:gd name="T32" fmla="*/ 246 w 258"/>
                <a:gd name="T33" fmla="*/ 248 h 268"/>
                <a:gd name="T34" fmla="*/ 218 w 258"/>
                <a:gd name="T35" fmla="*/ 258 h 268"/>
                <a:gd name="T36" fmla="*/ 176 w 258"/>
                <a:gd name="T37" fmla="*/ 266 h 268"/>
                <a:gd name="T38" fmla="*/ 130 w 258"/>
                <a:gd name="T39" fmla="*/ 268 h 268"/>
                <a:gd name="T40" fmla="*/ 130 w 258"/>
                <a:gd name="T41" fmla="*/ 6 h 268"/>
                <a:gd name="T42" fmla="*/ 80 w 258"/>
                <a:gd name="T43" fmla="*/ 8 h 268"/>
                <a:gd name="T44" fmla="*/ 40 w 258"/>
                <a:gd name="T45" fmla="*/ 14 h 268"/>
                <a:gd name="T46" fmla="*/ 14 w 258"/>
                <a:gd name="T47" fmla="*/ 24 h 268"/>
                <a:gd name="T48" fmla="*/ 6 w 258"/>
                <a:gd name="T49" fmla="*/ 34 h 268"/>
                <a:gd name="T50" fmla="*/ 6 w 258"/>
                <a:gd name="T51" fmla="*/ 232 h 268"/>
                <a:gd name="T52" fmla="*/ 14 w 258"/>
                <a:gd name="T53" fmla="*/ 242 h 268"/>
                <a:gd name="T54" fmla="*/ 40 w 258"/>
                <a:gd name="T55" fmla="*/ 252 h 268"/>
                <a:gd name="T56" fmla="*/ 80 w 258"/>
                <a:gd name="T57" fmla="*/ 260 h 268"/>
                <a:gd name="T58" fmla="*/ 130 w 258"/>
                <a:gd name="T59" fmla="*/ 262 h 268"/>
                <a:gd name="T60" fmla="*/ 156 w 258"/>
                <a:gd name="T61" fmla="*/ 262 h 268"/>
                <a:gd name="T62" fmla="*/ 200 w 258"/>
                <a:gd name="T63" fmla="*/ 256 h 268"/>
                <a:gd name="T64" fmla="*/ 232 w 258"/>
                <a:gd name="T65" fmla="*/ 248 h 268"/>
                <a:gd name="T66" fmla="*/ 250 w 258"/>
                <a:gd name="T67" fmla="*/ 238 h 268"/>
                <a:gd name="T68" fmla="*/ 252 w 258"/>
                <a:gd name="T69" fmla="*/ 34 h 268"/>
                <a:gd name="T70" fmla="*/ 250 w 258"/>
                <a:gd name="T71" fmla="*/ 30 h 268"/>
                <a:gd name="T72" fmla="*/ 232 w 258"/>
                <a:gd name="T73" fmla="*/ 20 h 268"/>
                <a:gd name="T74" fmla="*/ 200 w 258"/>
                <a:gd name="T75" fmla="*/ 10 h 268"/>
                <a:gd name="T76" fmla="*/ 156 w 258"/>
                <a:gd name="T77" fmla="*/ 6 h 268"/>
                <a:gd name="T78" fmla="*/ 130 w 258"/>
                <a:gd name="T79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58" h="268">
                  <a:moveTo>
                    <a:pt x="130" y="268"/>
                  </a:moveTo>
                  <a:lnTo>
                    <a:pt x="130" y="268"/>
                  </a:lnTo>
                  <a:lnTo>
                    <a:pt x="82" y="266"/>
                  </a:lnTo>
                  <a:lnTo>
                    <a:pt x="60" y="262"/>
                  </a:lnTo>
                  <a:lnTo>
                    <a:pt x="40" y="258"/>
                  </a:lnTo>
                  <a:lnTo>
                    <a:pt x="24" y="254"/>
                  </a:lnTo>
                  <a:lnTo>
                    <a:pt x="10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0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76" y="2"/>
                  </a:lnTo>
                  <a:lnTo>
                    <a:pt x="198" y="4"/>
                  </a:lnTo>
                  <a:lnTo>
                    <a:pt x="218" y="8"/>
                  </a:lnTo>
                  <a:lnTo>
                    <a:pt x="234" y="14"/>
                  </a:lnTo>
                  <a:lnTo>
                    <a:pt x="246" y="20"/>
                  </a:lnTo>
                  <a:lnTo>
                    <a:pt x="256" y="26"/>
                  </a:lnTo>
                  <a:lnTo>
                    <a:pt x="258" y="30"/>
                  </a:lnTo>
                  <a:lnTo>
                    <a:pt x="258" y="34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6" y="248"/>
                  </a:lnTo>
                  <a:lnTo>
                    <a:pt x="234" y="254"/>
                  </a:lnTo>
                  <a:lnTo>
                    <a:pt x="218" y="258"/>
                  </a:lnTo>
                  <a:lnTo>
                    <a:pt x="198" y="262"/>
                  </a:lnTo>
                  <a:lnTo>
                    <a:pt x="176" y="266"/>
                  </a:lnTo>
                  <a:lnTo>
                    <a:pt x="130" y="268"/>
                  </a:lnTo>
                  <a:lnTo>
                    <a:pt x="130" y="268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04" y="6"/>
                  </a:lnTo>
                  <a:lnTo>
                    <a:pt x="80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4" y="24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2"/>
                  </a:lnTo>
                  <a:lnTo>
                    <a:pt x="26" y="248"/>
                  </a:lnTo>
                  <a:lnTo>
                    <a:pt x="40" y="252"/>
                  </a:lnTo>
                  <a:lnTo>
                    <a:pt x="58" y="256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2"/>
                  </a:lnTo>
                  <a:lnTo>
                    <a:pt x="130" y="262"/>
                  </a:lnTo>
                  <a:lnTo>
                    <a:pt x="156" y="262"/>
                  </a:lnTo>
                  <a:lnTo>
                    <a:pt x="180" y="260"/>
                  </a:lnTo>
                  <a:lnTo>
                    <a:pt x="200" y="256"/>
                  </a:lnTo>
                  <a:lnTo>
                    <a:pt x="218" y="252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8"/>
                  </a:lnTo>
                  <a:lnTo>
                    <a:pt x="252" y="232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0" y="30"/>
                  </a:lnTo>
                  <a:lnTo>
                    <a:pt x="244" y="24"/>
                  </a:lnTo>
                  <a:lnTo>
                    <a:pt x="232" y="20"/>
                  </a:lnTo>
                  <a:lnTo>
                    <a:pt x="218" y="14"/>
                  </a:lnTo>
                  <a:lnTo>
                    <a:pt x="200" y="10"/>
                  </a:lnTo>
                  <a:lnTo>
                    <a:pt x="180" y="8"/>
                  </a:lnTo>
                  <a:lnTo>
                    <a:pt x="156" y="6"/>
                  </a:lnTo>
                  <a:lnTo>
                    <a:pt x="130" y="6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Freeform 75"/>
            <p:cNvSpPr>
              <a:spLocks/>
            </p:cNvSpPr>
            <p:nvPr/>
          </p:nvSpPr>
          <p:spPr bwMode="auto">
            <a:xfrm>
              <a:off x="5400675" y="2890838"/>
              <a:ext cx="409575" cy="60325"/>
            </a:xfrm>
            <a:custGeom>
              <a:avLst/>
              <a:gdLst>
                <a:gd name="T0" fmla="*/ 130 w 258"/>
                <a:gd name="T1" fmla="*/ 38 h 38"/>
                <a:gd name="T2" fmla="*/ 130 w 258"/>
                <a:gd name="T3" fmla="*/ 38 h 38"/>
                <a:gd name="T4" fmla="*/ 82 w 258"/>
                <a:gd name="T5" fmla="*/ 36 h 38"/>
                <a:gd name="T6" fmla="*/ 60 w 258"/>
                <a:gd name="T7" fmla="*/ 34 h 38"/>
                <a:gd name="T8" fmla="*/ 40 w 258"/>
                <a:gd name="T9" fmla="*/ 30 h 38"/>
                <a:gd name="T10" fmla="*/ 24 w 258"/>
                <a:gd name="T11" fmla="*/ 24 h 38"/>
                <a:gd name="T12" fmla="*/ 10 w 258"/>
                <a:gd name="T13" fmla="*/ 18 h 38"/>
                <a:gd name="T14" fmla="*/ 2 w 258"/>
                <a:gd name="T15" fmla="*/ 10 h 38"/>
                <a:gd name="T16" fmla="*/ 0 w 258"/>
                <a:gd name="T17" fmla="*/ 6 h 38"/>
                <a:gd name="T18" fmla="*/ 0 w 258"/>
                <a:gd name="T19" fmla="*/ 2 h 38"/>
                <a:gd name="T20" fmla="*/ 0 w 258"/>
                <a:gd name="T21" fmla="*/ 2 h 38"/>
                <a:gd name="T22" fmla="*/ 0 w 258"/>
                <a:gd name="T23" fmla="*/ 0 h 38"/>
                <a:gd name="T24" fmla="*/ 2 w 258"/>
                <a:gd name="T25" fmla="*/ 0 h 38"/>
                <a:gd name="T26" fmla="*/ 2 w 258"/>
                <a:gd name="T27" fmla="*/ 0 h 38"/>
                <a:gd name="T28" fmla="*/ 4 w 258"/>
                <a:gd name="T29" fmla="*/ 0 h 38"/>
                <a:gd name="T30" fmla="*/ 6 w 258"/>
                <a:gd name="T31" fmla="*/ 2 h 38"/>
                <a:gd name="T32" fmla="*/ 6 w 258"/>
                <a:gd name="T33" fmla="*/ 2 h 38"/>
                <a:gd name="T34" fmla="*/ 8 w 258"/>
                <a:gd name="T35" fmla="*/ 8 h 38"/>
                <a:gd name="T36" fmla="*/ 14 w 258"/>
                <a:gd name="T37" fmla="*/ 14 h 38"/>
                <a:gd name="T38" fmla="*/ 26 w 258"/>
                <a:gd name="T39" fmla="*/ 18 h 38"/>
                <a:gd name="T40" fmla="*/ 40 w 258"/>
                <a:gd name="T41" fmla="*/ 22 h 38"/>
                <a:gd name="T42" fmla="*/ 58 w 258"/>
                <a:gd name="T43" fmla="*/ 26 h 38"/>
                <a:gd name="T44" fmla="*/ 80 w 258"/>
                <a:gd name="T45" fmla="*/ 30 h 38"/>
                <a:gd name="T46" fmla="*/ 104 w 258"/>
                <a:gd name="T47" fmla="*/ 32 h 38"/>
                <a:gd name="T48" fmla="*/ 130 w 258"/>
                <a:gd name="T49" fmla="*/ 32 h 38"/>
                <a:gd name="T50" fmla="*/ 130 w 258"/>
                <a:gd name="T51" fmla="*/ 32 h 38"/>
                <a:gd name="T52" fmla="*/ 156 w 258"/>
                <a:gd name="T53" fmla="*/ 32 h 38"/>
                <a:gd name="T54" fmla="*/ 180 w 258"/>
                <a:gd name="T55" fmla="*/ 30 h 38"/>
                <a:gd name="T56" fmla="*/ 200 w 258"/>
                <a:gd name="T57" fmla="*/ 26 h 38"/>
                <a:gd name="T58" fmla="*/ 218 w 258"/>
                <a:gd name="T59" fmla="*/ 22 h 38"/>
                <a:gd name="T60" fmla="*/ 232 w 258"/>
                <a:gd name="T61" fmla="*/ 18 h 38"/>
                <a:gd name="T62" fmla="*/ 244 w 258"/>
                <a:gd name="T63" fmla="*/ 14 h 38"/>
                <a:gd name="T64" fmla="*/ 250 w 258"/>
                <a:gd name="T65" fmla="*/ 8 h 38"/>
                <a:gd name="T66" fmla="*/ 252 w 258"/>
                <a:gd name="T67" fmla="*/ 2 h 38"/>
                <a:gd name="T68" fmla="*/ 252 w 258"/>
                <a:gd name="T69" fmla="*/ 2 h 38"/>
                <a:gd name="T70" fmla="*/ 254 w 258"/>
                <a:gd name="T71" fmla="*/ 0 h 38"/>
                <a:gd name="T72" fmla="*/ 256 w 258"/>
                <a:gd name="T73" fmla="*/ 0 h 38"/>
                <a:gd name="T74" fmla="*/ 256 w 258"/>
                <a:gd name="T75" fmla="*/ 0 h 38"/>
                <a:gd name="T76" fmla="*/ 258 w 258"/>
                <a:gd name="T77" fmla="*/ 0 h 38"/>
                <a:gd name="T78" fmla="*/ 258 w 258"/>
                <a:gd name="T79" fmla="*/ 2 h 38"/>
                <a:gd name="T80" fmla="*/ 258 w 258"/>
                <a:gd name="T81" fmla="*/ 2 h 38"/>
                <a:gd name="T82" fmla="*/ 258 w 258"/>
                <a:gd name="T83" fmla="*/ 6 h 38"/>
                <a:gd name="T84" fmla="*/ 256 w 258"/>
                <a:gd name="T85" fmla="*/ 10 h 38"/>
                <a:gd name="T86" fmla="*/ 246 w 258"/>
                <a:gd name="T87" fmla="*/ 18 h 38"/>
                <a:gd name="T88" fmla="*/ 234 w 258"/>
                <a:gd name="T89" fmla="*/ 24 h 38"/>
                <a:gd name="T90" fmla="*/ 218 w 258"/>
                <a:gd name="T91" fmla="*/ 30 h 38"/>
                <a:gd name="T92" fmla="*/ 198 w 258"/>
                <a:gd name="T93" fmla="*/ 34 h 38"/>
                <a:gd name="T94" fmla="*/ 176 w 258"/>
                <a:gd name="T95" fmla="*/ 36 h 38"/>
                <a:gd name="T96" fmla="*/ 130 w 258"/>
                <a:gd name="T97" fmla="*/ 38 h 38"/>
                <a:gd name="T98" fmla="*/ 130 w 258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8" h="38">
                  <a:moveTo>
                    <a:pt x="130" y="38"/>
                  </a:moveTo>
                  <a:lnTo>
                    <a:pt x="130" y="38"/>
                  </a:lnTo>
                  <a:lnTo>
                    <a:pt x="82" y="36"/>
                  </a:lnTo>
                  <a:lnTo>
                    <a:pt x="60" y="34"/>
                  </a:lnTo>
                  <a:lnTo>
                    <a:pt x="40" y="30"/>
                  </a:lnTo>
                  <a:lnTo>
                    <a:pt x="24" y="24"/>
                  </a:lnTo>
                  <a:lnTo>
                    <a:pt x="10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2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2" y="2"/>
                  </a:lnTo>
                  <a:lnTo>
                    <a:pt x="252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6" y="18"/>
                  </a:lnTo>
                  <a:lnTo>
                    <a:pt x="234" y="24"/>
                  </a:lnTo>
                  <a:lnTo>
                    <a:pt x="218" y="30"/>
                  </a:lnTo>
                  <a:lnTo>
                    <a:pt x="198" y="34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76"/>
            <p:cNvSpPr>
              <a:spLocks/>
            </p:cNvSpPr>
            <p:nvPr/>
          </p:nvSpPr>
          <p:spPr bwMode="auto">
            <a:xfrm>
              <a:off x="5921375" y="2843213"/>
              <a:ext cx="403225" cy="415925"/>
            </a:xfrm>
            <a:custGeom>
              <a:avLst/>
              <a:gdLst>
                <a:gd name="T0" fmla="*/ 126 w 254"/>
                <a:gd name="T1" fmla="*/ 0 h 262"/>
                <a:gd name="T2" fmla="*/ 126 w 254"/>
                <a:gd name="T3" fmla="*/ 0 h 262"/>
                <a:gd name="T4" fmla="*/ 102 w 254"/>
                <a:gd name="T5" fmla="*/ 0 h 262"/>
                <a:gd name="T6" fmla="*/ 78 w 254"/>
                <a:gd name="T7" fmla="*/ 2 h 262"/>
                <a:gd name="T8" fmla="*/ 56 w 254"/>
                <a:gd name="T9" fmla="*/ 6 h 262"/>
                <a:gd name="T10" fmla="*/ 38 w 254"/>
                <a:gd name="T11" fmla="*/ 10 h 262"/>
                <a:gd name="T12" fmla="*/ 22 w 254"/>
                <a:gd name="T13" fmla="*/ 14 h 262"/>
                <a:gd name="T14" fmla="*/ 10 w 254"/>
                <a:gd name="T15" fmla="*/ 20 h 262"/>
                <a:gd name="T16" fmla="*/ 4 w 254"/>
                <a:gd name="T17" fmla="*/ 26 h 262"/>
                <a:gd name="T18" fmla="*/ 2 w 254"/>
                <a:gd name="T19" fmla="*/ 30 h 262"/>
                <a:gd name="T20" fmla="*/ 0 w 254"/>
                <a:gd name="T21" fmla="*/ 32 h 262"/>
                <a:gd name="T22" fmla="*/ 0 w 254"/>
                <a:gd name="T23" fmla="*/ 230 h 262"/>
                <a:gd name="T24" fmla="*/ 0 w 254"/>
                <a:gd name="T25" fmla="*/ 230 h 262"/>
                <a:gd name="T26" fmla="*/ 2 w 254"/>
                <a:gd name="T27" fmla="*/ 234 h 262"/>
                <a:gd name="T28" fmla="*/ 4 w 254"/>
                <a:gd name="T29" fmla="*/ 236 h 262"/>
                <a:gd name="T30" fmla="*/ 10 w 254"/>
                <a:gd name="T31" fmla="*/ 242 h 262"/>
                <a:gd name="T32" fmla="*/ 22 w 254"/>
                <a:gd name="T33" fmla="*/ 248 h 262"/>
                <a:gd name="T34" fmla="*/ 38 w 254"/>
                <a:gd name="T35" fmla="*/ 254 h 262"/>
                <a:gd name="T36" fmla="*/ 56 w 254"/>
                <a:gd name="T37" fmla="*/ 258 h 262"/>
                <a:gd name="T38" fmla="*/ 78 w 254"/>
                <a:gd name="T39" fmla="*/ 260 h 262"/>
                <a:gd name="T40" fmla="*/ 102 w 254"/>
                <a:gd name="T41" fmla="*/ 262 h 262"/>
                <a:gd name="T42" fmla="*/ 126 w 254"/>
                <a:gd name="T43" fmla="*/ 262 h 262"/>
                <a:gd name="T44" fmla="*/ 126 w 254"/>
                <a:gd name="T45" fmla="*/ 262 h 262"/>
                <a:gd name="T46" fmla="*/ 152 w 254"/>
                <a:gd name="T47" fmla="*/ 262 h 262"/>
                <a:gd name="T48" fmla="*/ 176 w 254"/>
                <a:gd name="T49" fmla="*/ 260 h 262"/>
                <a:gd name="T50" fmla="*/ 198 w 254"/>
                <a:gd name="T51" fmla="*/ 258 h 262"/>
                <a:gd name="T52" fmla="*/ 216 w 254"/>
                <a:gd name="T53" fmla="*/ 254 h 262"/>
                <a:gd name="T54" fmla="*/ 232 w 254"/>
                <a:gd name="T55" fmla="*/ 248 h 262"/>
                <a:gd name="T56" fmla="*/ 244 w 254"/>
                <a:gd name="T57" fmla="*/ 242 h 262"/>
                <a:gd name="T58" fmla="*/ 252 w 254"/>
                <a:gd name="T59" fmla="*/ 236 h 262"/>
                <a:gd name="T60" fmla="*/ 254 w 254"/>
                <a:gd name="T61" fmla="*/ 234 h 262"/>
                <a:gd name="T62" fmla="*/ 254 w 254"/>
                <a:gd name="T63" fmla="*/ 230 h 262"/>
                <a:gd name="T64" fmla="*/ 254 w 254"/>
                <a:gd name="T65" fmla="*/ 32 h 262"/>
                <a:gd name="T66" fmla="*/ 254 w 254"/>
                <a:gd name="T67" fmla="*/ 32 h 262"/>
                <a:gd name="T68" fmla="*/ 254 w 254"/>
                <a:gd name="T69" fmla="*/ 30 h 262"/>
                <a:gd name="T70" fmla="*/ 252 w 254"/>
                <a:gd name="T71" fmla="*/ 26 h 262"/>
                <a:gd name="T72" fmla="*/ 244 w 254"/>
                <a:gd name="T73" fmla="*/ 20 h 262"/>
                <a:gd name="T74" fmla="*/ 232 w 254"/>
                <a:gd name="T75" fmla="*/ 14 h 262"/>
                <a:gd name="T76" fmla="*/ 216 w 254"/>
                <a:gd name="T77" fmla="*/ 10 h 262"/>
                <a:gd name="T78" fmla="*/ 198 w 254"/>
                <a:gd name="T79" fmla="*/ 6 h 262"/>
                <a:gd name="T80" fmla="*/ 176 w 254"/>
                <a:gd name="T81" fmla="*/ 2 h 262"/>
                <a:gd name="T82" fmla="*/ 152 w 254"/>
                <a:gd name="T83" fmla="*/ 0 h 262"/>
                <a:gd name="T84" fmla="*/ 126 w 254"/>
                <a:gd name="T85" fmla="*/ 0 h 262"/>
                <a:gd name="T86" fmla="*/ 126 w 254"/>
                <a:gd name="T8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262">
                  <a:moveTo>
                    <a:pt x="126" y="0"/>
                  </a:moveTo>
                  <a:lnTo>
                    <a:pt x="126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4" y="236"/>
                  </a:lnTo>
                  <a:lnTo>
                    <a:pt x="10" y="242"/>
                  </a:lnTo>
                  <a:lnTo>
                    <a:pt x="22" y="248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6" y="262"/>
                  </a:lnTo>
                  <a:lnTo>
                    <a:pt x="126" y="262"/>
                  </a:lnTo>
                  <a:lnTo>
                    <a:pt x="152" y="262"/>
                  </a:lnTo>
                  <a:lnTo>
                    <a:pt x="176" y="260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2" y="236"/>
                  </a:lnTo>
                  <a:lnTo>
                    <a:pt x="254" y="234"/>
                  </a:lnTo>
                  <a:lnTo>
                    <a:pt x="254" y="230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Freeform 77"/>
            <p:cNvSpPr>
              <a:spLocks/>
            </p:cNvSpPr>
            <p:nvPr/>
          </p:nvSpPr>
          <p:spPr bwMode="auto">
            <a:xfrm>
              <a:off x="5921375" y="2843213"/>
              <a:ext cx="403225" cy="104775"/>
            </a:xfrm>
            <a:custGeom>
              <a:avLst/>
              <a:gdLst>
                <a:gd name="T0" fmla="*/ 0 w 254"/>
                <a:gd name="T1" fmla="*/ 32 h 66"/>
                <a:gd name="T2" fmla="*/ 0 w 254"/>
                <a:gd name="T3" fmla="*/ 32 h 66"/>
                <a:gd name="T4" fmla="*/ 2 w 254"/>
                <a:gd name="T5" fmla="*/ 36 h 66"/>
                <a:gd name="T6" fmla="*/ 4 w 254"/>
                <a:gd name="T7" fmla="*/ 40 h 66"/>
                <a:gd name="T8" fmla="*/ 10 w 254"/>
                <a:gd name="T9" fmla="*/ 46 h 66"/>
                <a:gd name="T10" fmla="*/ 22 w 254"/>
                <a:gd name="T11" fmla="*/ 52 h 66"/>
                <a:gd name="T12" fmla="*/ 38 w 254"/>
                <a:gd name="T13" fmla="*/ 56 h 66"/>
                <a:gd name="T14" fmla="*/ 56 w 254"/>
                <a:gd name="T15" fmla="*/ 60 h 66"/>
                <a:gd name="T16" fmla="*/ 78 w 254"/>
                <a:gd name="T17" fmla="*/ 62 h 66"/>
                <a:gd name="T18" fmla="*/ 102 w 254"/>
                <a:gd name="T19" fmla="*/ 64 h 66"/>
                <a:gd name="T20" fmla="*/ 126 w 254"/>
                <a:gd name="T21" fmla="*/ 66 h 66"/>
                <a:gd name="T22" fmla="*/ 126 w 254"/>
                <a:gd name="T23" fmla="*/ 66 h 66"/>
                <a:gd name="T24" fmla="*/ 152 w 254"/>
                <a:gd name="T25" fmla="*/ 64 h 66"/>
                <a:gd name="T26" fmla="*/ 176 w 254"/>
                <a:gd name="T27" fmla="*/ 62 h 66"/>
                <a:gd name="T28" fmla="*/ 198 w 254"/>
                <a:gd name="T29" fmla="*/ 60 h 66"/>
                <a:gd name="T30" fmla="*/ 216 w 254"/>
                <a:gd name="T31" fmla="*/ 56 h 66"/>
                <a:gd name="T32" fmla="*/ 232 w 254"/>
                <a:gd name="T33" fmla="*/ 52 h 66"/>
                <a:gd name="T34" fmla="*/ 244 w 254"/>
                <a:gd name="T35" fmla="*/ 46 h 66"/>
                <a:gd name="T36" fmla="*/ 252 w 254"/>
                <a:gd name="T37" fmla="*/ 40 h 66"/>
                <a:gd name="T38" fmla="*/ 254 w 254"/>
                <a:gd name="T39" fmla="*/ 36 h 66"/>
                <a:gd name="T40" fmla="*/ 254 w 254"/>
                <a:gd name="T41" fmla="*/ 32 h 66"/>
                <a:gd name="T42" fmla="*/ 254 w 254"/>
                <a:gd name="T43" fmla="*/ 32 h 66"/>
                <a:gd name="T44" fmla="*/ 254 w 254"/>
                <a:gd name="T45" fmla="*/ 30 h 66"/>
                <a:gd name="T46" fmla="*/ 252 w 254"/>
                <a:gd name="T47" fmla="*/ 26 h 66"/>
                <a:gd name="T48" fmla="*/ 244 w 254"/>
                <a:gd name="T49" fmla="*/ 20 h 66"/>
                <a:gd name="T50" fmla="*/ 232 w 254"/>
                <a:gd name="T51" fmla="*/ 14 h 66"/>
                <a:gd name="T52" fmla="*/ 216 w 254"/>
                <a:gd name="T53" fmla="*/ 10 h 66"/>
                <a:gd name="T54" fmla="*/ 198 w 254"/>
                <a:gd name="T55" fmla="*/ 6 h 66"/>
                <a:gd name="T56" fmla="*/ 176 w 254"/>
                <a:gd name="T57" fmla="*/ 2 h 66"/>
                <a:gd name="T58" fmla="*/ 152 w 254"/>
                <a:gd name="T59" fmla="*/ 0 h 66"/>
                <a:gd name="T60" fmla="*/ 126 w 254"/>
                <a:gd name="T61" fmla="*/ 0 h 66"/>
                <a:gd name="T62" fmla="*/ 126 w 254"/>
                <a:gd name="T63" fmla="*/ 0 h 66"/>
                <a:gd name="T64" fmla="*/ 102 w 254"/>
                <a:gd name="T65" fmla="*/ 0 h 66"/>
                <a:gd name="T66" fmla="*/ 78 w 254"/>
                <a:gd name="T67" fmla="*/ 2 h 66"/>
                <a:gd name="T68" fmla="*/ 56 w 254"/>
                <a:gd name="T69" fmla="*/ 6 h 66"/>
                <a:gd name="T70" fmla="*/ 38 w 254"/>
                <a:gd name="T71" fmla="*/ 10 h 66"/>
                <a:gd name="T72" fmla="*/ 22 w 254"/>
                <a:gd name="T73" fmla="*/ 14 h 66"/>
                <a:gd name="T74" fmla="*/ 10 w 254"/>
                <a:gd name="T75" fmla="*/ 20 h 66"/>
                <a:gd name="T76" fmla="*/ 4 w 254"/>
                <a:gd name="T77" fmla="*/ 26 h 66"/>
                <a:gd name="T78" fmla="*/ 2 w 254"/>
                <a:gd name="T79" fmla="*/ 30 h 66"/>
                <a:gd name="T80" fmla="*/ 0 w 254"/>
                <a:gd name="T81" fmla="*/ 32 h 66"/>
                <a:gd name="T82" fmla="*/ 0 w 254"/>
                <a:gd name="T83" fmla="*/ 3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4" h="66">
                  <a:moveTo>
                    <a:pt x="0" y="32"/>
                  </a:moveTo>
                  <a:lnTo>
                    <a:pt x="0" y="32"/>
                  </a:lnTo>
                  <a:lnTo>
                    <a:pt x="2" y="36"/>
                  </a:lnTo>
                  <a:lnTo>
                    <a:pt x="4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6"/>
                  </a:lnTo>
                  <a:lnTo>
                    <a:pt x="56" y="60"/>
                  </a:lnTo>
                  <a:lnTo>
                    <a:pt x="78" y="62"/>
                  </a:lnTo>
                  <a:lnTo>
                    <a:pt x="102" y="64"/>
                  </a:lnTo>
                  <a:lnTo>
                    <a:pt x="126" y="66"/>
                  </a:lnTo>
                  <a:lnTo>
                    <a:pt x="126" y="66"/>
                  </a:lnTo>
                  <a:lnTo>
                    <a:pt x="152" y="64"/>
                  </a:lnTo>
                  <a:lnTo>
                    <a:pt x="176" y="62"/>
                  </a:lnTo>
                  <a:lnTo>
                    <a:pt x="198" y="60"/>
                  </a:lnTo>
                  <a:lnTo>
                    <a:pt x="216" y="56"/>
                  </a:lnTo>
                  <a:lnTo>
                    <a:pt x="232" y="52"/>
                  </a:lnTo>
                  <a:lnTo>
                    <a:pt x="244" y="46"/>
                  </a:lnTo>
                  <a:lnTo>
                    <a:pt x="252" y="40"/>
                  </a:lnTo>
                  <a:lnTo>
                    <a:pt x="254" y="36"/>
                  </a:lnTo>
                  <a:lnTo>
                    <a:pt x="254" y="32"/>
                  </a:lnTo>
                  <a:lnTo>
                    <a:pt x="254" y="32"/>
                  </a:lnTo>
                  <a:lnTo>
                    <a:pt x="254" y="30"/>
                  </a:lnTo>
                  <a:lnTo>
                    <a:pt x="252" y="26"/>
                  </a:lnTo>
                  <a:lnTo>
                    <a:pt x="244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Freeform 78"/>
            <p:cNvSpPr>
              <a:spLocks noEditPoints="1"/>
            </p:cNvSpPr>
            <p:nvPr/>
          </p:nvSpPr>
          <p:spPr bwMode="auto">
            <a:xfrm>
              <a:off x="5918200" y="2840038"/>
              <a:ext cx="409575" cy="425450"/>
            </a:xfrm>
            <a:custGeom>
              <a:avLst/>
              <a:gdLst>
                <a:gd name="T0" fmla="*/ 128 w 258"/>
                <a:gd name="T1" fmla="*/ 268 h 268"/>
                <a:gd name="T2" fmla="*/ 82 w 258"/>
                <a:gd name="T3" fmla="*/ 266 h 268"/>
                <a:gd name="T4" fmla="*/ 40 w 258"/>
                <a:gd name="T5" fmla="*/ 258 h 268"/>
                <a:gd name="T6" fmla="*/ 12 w 258"/>
                <a:gd name="T7" fmla="*/ 248 h 268"/>
                <a:gd name="T8" fmla="*/ 0 w 258"/>
                <a:gd name="T9" fmla="*/ 236 h 268"/>
                <a:gd name="T10" fmla="*/ 0 w 258"/>
                <a:gd name="T11" fmla="*/ 34 h 268"/>
                <a:gd name="T12" fmla="*/ 0 w 258"/>
                <a:gd name="T13" fmla="*/ 30 h 268"/>
                <a:gd name="T14" fmla="*/ 12 w 258"/>
                <a:gd name="T15" fmla="*/ 20 h 268"/>
                <a:gd name="T16" fmla="*/ 40 w 258"/>
                <a:gd name="T17" fmla="*/ 8 h 268"/>
                <a:gd name="T18" fmla="*/ 82 w 258"/>
                <a:gd name="T19" fmla="*/ 2 h 268"/>
                <a:gd name="T20" fmla="*/ 128 w 258"/>
                <a:gd name="T21" fmla="*/ 0 h 268"/>
                <a:gd name="T22" fmla="*/ 176 w 258"/>
                <a:gd name="T23" fmla="*/ 2 h 268"/>
                <a:gd name="T24" fmla="*/ 218 w 258"/>
                <a:gd name="T25" fmla="*/ 8 h 268"/>
                <a:gd name="T26" fmla="*/ 248 w 258"/>
                <a:gd name="T27" fmla="*/ 20 h 268"/>
                <a:gd name="T28" fmla="*/ 258 w 258"/>
                <a:gd name="T29" fmla="*/ 30 h 268"/>
                <a:gd name="T30" fmla="*/ 258 w 258"/>
                <a:gd name="T31" fmla="*/ 232 h 268"/>
                <a:gd name="T32" fmla="*/ 258 w 258"/>
                <a:gd name="T33" fmla="*/ 236 h 268"/>
                <a:gd name="T34" fmla="*/ 248 w 258"/>
                <a:gd name="T35" fmla="*/ 248 h 268"/>
                <a:gd name="T36" fmla="*/ 218 w 258"/>
                <a:gd name="T37" fmla="*/ 258 h 268"/>
                <a:gd name="T38" fmla="*/ 176 w 258"/>
                <a:gd name="T39" fmla="*/ 266 h 268"/>
                <a:gd name="T40" fmla="*/ 128 w 258"/>
                <a:gd name="T41" fmla="*/ 268 h 268"/>
                <a:gd name="T42" fmla="*/ 128 w 258"/>
                <a:gd name="T43" fmla="*/ 6 h 268"/>
                <a:gd name="T44" fmla="*/ 78 w 258"/>
                <a:gd name="T45" fmla="*/ 8 h 268"/>
                <a:gd name="T46" fmla="*/ 40 w 258"/>
                <a:gd name="T47" fmla="*/ 14 h 268"/>
                <a:gd name="T48" fmla="*/ 14 w 258"/>
                <a:gd name="T49" fmla="*/ 24 h 268"/>
                <a:gd name="T50" fmla="*/ 6 w 258"/>
                <a:gd name="T51" fmla="*/ 34 h 268"/>
                <a:gd name="T52" fmla="*/ 6 w 258"/>
                <a:gd name="T53" fmla="*/ 232 h 268"/>
                <a:gd name="T54" fmla="*/ 14 w 258"/>
                <a:gd name="T55" fmla="*/ 242 h 268"/>
                <a:gd name="T56" fmla="*/ 40 w 258"/>
                <a:gd name="T57" fmla="*/ 252 h 268"/>
                <a:gd name="T58" fmla="*/ 78 w 258"/>
                <a:gd name="T59" fmla="*/ 260 h 268"/>
                <a:gd name="T60" fmla="*/ 128 w 258"/>
                <a:gd name="T61" fmla="*/ 262 h 268"/>
                <a:gd name="T62" fmla="*/ 154 w 258"/>
                <a:gd name="T63" fmla="*/ 262 h 268"/>
                <a:gd name="T64" fmla="*/ 200 w 258"/>
                <a:gd name="T65" fmla="*/ 256 h 268"/>
                <a:gd name="T66" fmla="*/ 232 w 258"/>
                <a:gd name="T67" fmla="*/ 248 h 268"/>
                <a:gd name="T68" fmla="*/ 250 w 258"/>
                <a:gd name="T69" fmla="*/ 238 h 268"/>
                <a:gd name="T70" fmla="*/ 252 w 258"/>
                <a:gd name="T71" fmla="*/ 34 h 268"/>
                <a:gd name="T72" fmla="*/ 250 w 258"/>
                <a:gd name="T73" fmla="*/ 30 h 268"/>
                <a:gd name="T74" fmla="*/ 232 w 258"/>
                <a:gd name="T75" fmla="*/ 20 h 268"/>
                <a:gd name="T76" fmla="*/ 200 w 258"/>
                <a:gd name="T77" fmla="*/ 10 h 268"/>
                <a:gd name="T78" fmla="*/ 154 w 258"/>
                <a:gd name="T79" fmla="*/ 6 h 268"/>
                <a:gd name="T80" fmla="*/ 128 w 258"/>
                <a:gd name="T81" fmla="*/ 6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58" h="268">
                  <a:moveTo>
                    <a:pt x="128" y="268"/>
                  </a:moveTo>
                  <a:lnTo>
                    <a:pt x="128" y="268"/>
                  </a:lnTo>
                  <a:lnTo>
                    <a:pt x="104" y="268"/>
                  </a:lnTo>
                  <a:lnTo>
                    <a:pt x="82" y="266"/>
                  </a:lnTo>
                  <a:lnTo>
                    <a:pt x="60" y="262"/>
                  </a:lnTo>
                  <a:lnTo>
                    <a:pt x="40" y="258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0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76" y="2"/>
                  </a:lnTo>
                  <a:lnTo>
                    <a:pt x="198" y="4"/>
                  </a:lnTo>
                  <a:lnTo>
                    <a:pt x="218" y="8"/>
                  </a:lnTo>
                  <a:lnTo>
                    <a:pt x="234" y="14"/>
                  </a:lnTo>
                  <a:lnTo>
                    <a:pt x="248" y="20"/>
                  </a:lnTo>
                  <a:lnTo>
                    <a:pt x="256" y="26"/>
                  </a:lnTo>
                  <a:lnTo>
                    <a:pt x="258" y="30"/>
                  </a:lnTo>
                  <a:lnTo>
                    <a:pt x="258" y="34"/>
                  </a:lnTo>
                  <a:lnTo>
                    <a:pt x="258" y="232"/>
                  </a:lnTo>
                  <a:lnTo>
                    <a:pt x="258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4" y="254"/>
                  </a:lnTo>
                  <a:lnTo>
                    <a:pt x="218" y="258"/>
                  </a:lnTo>
                  <a:lnTo>
                    <a:pt x="198" y="262"/>
                  </a:lnTo>
                  <a:lnTo>
                    <a:pt x="176" y="266"/>
                  </a:lnTo>
                  <a:lnTo>
                    <a:pt x="128" y="268"/>
                  </a:lnTo>
                  <a:lnTo>
                    <a:pt x="128" y="268"/>
                  </a:lnTo>
                  <a:close/>
                  <a:moveTo>
                    <a:pt x="128" y="6"/>
                  </a:moveTo>
                  <a:lnTo>
                    <a:pt x="128" y="6"/>
                  </a:lnTo>
                  <a:lnTo>
                    <a:pt x="102" y="6"/>
                  </a:lnTo>
                  <a:lnTo>
                    <a:pt x="78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4" y="24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2"/>
                  </a:lnTo>
                  <a:lnTo>
                    <a:pt x="26" y="248"/>
                  </a:lnTo>
                  <a:lnTo>
                    <a:pt x="40" y="252"/>
                  </a:lnTo>
                  <a:lnTo>
                    <a:pt x="58" y="256"/>
                  </a:lnTo>
                  <a:lnTo>
                    <a:pt x="78" y="260"/>
                  </a:lnTo>
                  <a:lnTo>
                    <a:pt x="102" y="262"/>
                  </a:lnTo>
                  <a:lnTo>
                    <a:pt x="128" y="262"/>
                  </a:lnTo>
                  <a:lnTo>
                    <a:pt x="128" y="262"/>
                  </a:lnTo>
                  <a:lnTo>
                    <a:pt x="154" y="262"/>
                  </a:lnTo>
                  <a:lnTo>
                    <a:pt x="178" y="260"/>
                  </a:lnTo>
                  <a:lnTo>
                    <a:pt x="200" y="256"/>
                  </a:lnTo>
                  <a:lnTo>
                    <a:pt x="218" y="252"/>
                  </a:lnTo>
                  <a:lnTo>
                    <a:pt x="232" y="248"/>
                  </a:lnTo>
                  <a:lnTo>
                    <a:pt x="244" y="242"/>
                  </a:lnTo>
                  <a:lnTo>
                    <a:pt x="250" y="238"/>
                  </a:lnTo>
                  <a:lnTo>
                    <a:pt x="252" y="232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0" y="30"/>
                  </a:lnTo>
                  <a:lnTo>
                    <a:pt x="244" y="24"/>
                  </a:lnTo>
                  <a:lnTo>
                    <a:pt x="232" y="20"/>
                  </a:lnTo>
                  <a:lnTo>
                    <a:pt x="218" y="14"/>
                  </a:lnTo>
                  <a:lnTo>
                    <a:pt x="200" y="10"/>
                  </a:lnTo>
                  <a:lnTo>
                    <a:pt x="178" y="8"/>
                  </a:lnTo>
                  <a:lnTo>
                    <a:pt x="154" y="6"/>
                  </a:lnTo>
                  <a:lnTo>
                    <a:pt x="128" y="6"/>
                  </a:lnTo>
                  <a:lnTo>
                    <a:pt x="12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79"/>
            <p:cNvSpPr>
              <a:spLocks/>
            </p:cNvSpPr>
            <p:nvPr/>
          </p:nvSpPr>
          <p:spPr bwMode="auto">
            <a:xfrm>
              <a:off x="5918200" y="2890838"/>
              <a:ext cx="409575" cy="60325"/>
            </a:xfrm>
            <a:custGeom>
              <a:avLst/>
              <a:gdLst>
                <a:gd name="T0" fmla="*/ 128 w 258"/>
                <a:gd name="T1" fmla="*/ 38 h 38"/>
                <a:gd name="T2" fmla="*/ 128 w 258"/>
                <a:gd name="T3" fmla="*/ 38 h 38"/>
                <a:gd name="T4" fmla="*/ 104 w 258"/>
                <a:gd name="T5" fmla="*/ 38 h 38"/>
                <a:gd name="T6" fmla="*/ 82 w 258"/>
                <a:gd name="T7" fmla="*/ 36 h 38"/>
                <a:gd name="T8" fmla="*/ 60 w 258"/>
                <a:gd name="T9" fmla="*/ 32 h 38"/>
                <a:gd name="T10" fmla="*/ 40 w 258"/>
                <a:gd name="T11" fmla="*/ 28 h 38"/>
                <a:gd name="T12" fmla="*/ 24 w 258"/>
                <a:gd name="T13" fmla="*/ 24 h 38"/>
                <a:gd name="T14" fmla="*/ 12 w 258"/>
                <a:gd name="T15" fmla="*/ 18 h 38"/>
                <a:gd name="T16" fmla="*/ 2 w 258"/>
                <a:gd name="T17" fmla="*/ 10 h 38"/>
                <a:gd name="T18" fmla="*/ 0 w 258"/>
                <a:gd name="T19" fmla="*/ 6 h 38"/>
                <a:gd name="T20" fmla="*/ 0 w 258"/>
                <a:gd name="T21" fmla="*/ 2 h 38"/>
                <a:gd name="T22" fmla="*/ 0 w 258"/>
                <a:gd name="T23" fmla="*/ 2 h 38"/>
                <a:gd name="T24" fmla="*/ 0 w 258"/>
                <a:gd name="T25" fmla="*/ 0 h 38"/>
                <a:gd name="T26" fmla="*/ 2 w 258"/>
                <a:gd name="T27" fmla="*/ 0 h 38"/>
                <a:gd name="T28" fmla="*/ 2 w 258"/>
                <a:gd name="T29" fmla="*/ 0 h 38"/>
                <a:gd name="T30" fmla="*/ 4 w 258"/>
                <a:gd name="T31" fmla="*/ 0 h 38"/>
                <a:gd name="T32" fmla="*/ 6 w 258"/>
                <a:gd name="T33" fmla="*/ 2 h 38"/>
                <a:gd name="T34" fmla="*/ 6 w 258"/>
                <a:gd name="T35" fmla="*/ 2 h 38"/>
                <a:gd name="T36" fmla="*/ 8 w 258"/>
                <a:gd name="T37" fmla="*/ 8 h 38"/>
                <a:gd name="T38" fmla="*/ 14 w 258"/>
                <a:gd name="T39" fmla="*/ 14 h 38"/>
                <a:gd name="T40" fmla="*/ 26 w 258"/>
                <a:gd name="T41" fmla="*/ 18 h 38"/>
                <a:gd name="T42" fmla="*/ 40 w 258"/>
                <a:gd name="T43" fmla="*/ 22 h 38"/>
                <a:gd name="T44" fmla="*/ 58 w 258"/>
                <a:gd name="T45" fmla="*/ 26 h 38"/>
                <a:gd name="T46" fmla="*/ 78 w 258"/>
                <a:gd name="T47" fmla="*/ 30 h 38"/>
                <a:gd name="T48" fmla="*/ 102 w 258"/>
                <a:gd name="T49" fmla="*/ 32 h 38"/>
                <a:gd name="T50" fmla="*/ 128 w 258"/>
                <a:gd name="T51" fmla="*/ 32 h 38"/>
                <a:gd name="T52" fmla="*/ 128 w 258"/>
                <a:gd name="T53" fmla="*/ 32 h 38"/>
                <a:gd name="T54" fmla="*/ 154 w 258"/>
                <a:gd name="T55" fmla="*/ 32 h 38"/>
                <a:gd name="T56" fmla="*/ 178 w 258"/>
                <a:gd name="T57" fmla="*/ 30 h 38"/>
                <a:gd name="T58" fmla="*/ 200 w 258"/>
                <a:gd name="T59" fmla="*/ 26 h 38"/>
                <a:gd name="T60" fmla="*/ 218 w 258"/>
                <a:gd name="T61" fmla="*/ 22 h 38"/>
                <a:gd name="T62" fmla="*/ 232 w 258"/>
                <a:gd name="T63" fmla="*/ 18 h 38"/>
                <a:gd name="T64" fmla="*/ 244 w 258"/>
                <a:gd name="T65" fmla="*/ 14 h 38"/>
                <a:gd name="T66" fmla="*/ 250 w 258"/>
                <a:gd name="T67" fmla="*/ 8 h 38"/>
                <a:gd name="T68" fmla="*/ 252 w 258"/>
                <a:gd name="T69" fmla="*/ 2 h 38"/>
                <a:gd name="T70" fmla="*/ 252 w 258"/>
                <a:gd name="T71" fmla="*/ 2 h 38"/>
                <a:gd name="T72" fmla="*/ 254 w 258"/>
                <a:gd name="T73" fmla="*/ 0 h 38"/>
                <a:gd name="T74" fmla="*/ 256 w 258"/>
                <a:gd name="T75" fmla="*/ 0 h 38"/>
                <a:gd name="T76" fmla="*/ 256 w 258"/>
                <a:gd name="T77" fmla="*/ 0 h 38"/>
                <a:gd name="T78" fmla="*/ 258 w 258"/>
                <a:gd name="T79" fmla="*/ 0 h 38"/>
                <a:gd name="T80" fmla="*/ 258 w 258"/>
                <a:gd name="T81" fmla="*/ 2 h 38"/>
                <a:gd name="T82" fmla="*/ 258 w 258"/>
                <a:gd name="T83" fmla="*/ 2 h 38"/>
                <a:gd name="T84" fmla="*/ 258 w 258"/>
                <a:gd name="T85" fmla="*/ 6 h 38"/>
                <a:gd name="T86" fmla="*/ 256 w 258"/>
                <a:gd name="T87" fmla="*/ 10 h 38"/>
                <a:gd name="T88" fmla="*/ 248 w 258"/>
                <a:gd name="T89" fmla="*/ 18 h 38"/>
                <a:gd name="T90" fmla="*/ 234 w 258"/>
                <a:gd name="T91" fmla="*/ 24 h 38"/>
                <a:gd name="T92" fmla="*/ 218 w 258"/>
                <a:gd name="T93" fmla="*/ 30 h 38"/>
                <a:gd name="T94" fmla="*/ 198 w 258"/>
                <a:gd name="T95" fmla="*/ 34 h 38"/>
                <a:gd name="T96" fmla="*/ 176 w 258"/>
                <a:gd name="T97" fmla="*/ 36 h 38"/>
                <a:gd name="T98" fmla="*/ 128 w 258"/>
                <a:gd name="T99" fmla="*/ 38 h 38"/>
                <a:gd name="T100" fmla="*/ 128 w 258"/>
                <a:gd name="T10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8" h="38">
                  <a:moveTo>
                    <a:pt x="128" y="38"/>
                  </a:moveTo>
                  <a:lnTo>
                    <a:pt x="128" y="38"/>
                  </a:lnTo>
                  <a:lnTo>
                    <a:pt x="104" y="38"/>
                  </a:lnTo>
                  <a:lnTo>
                    <a:pt x="82" y="36"/>
                  </a:lnTo>
                  <a:lnTo>
                    <a:pt x="60" y="32"/>
                  </a:lnTo>
                  <a:lnTo>
                    <a:pt x="40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2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4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78" y="30"/>
                  </a:lnTo>
                  <a:lnTo>
                    <a:pt x="102" y="32"/>
                  </a:lnTo>
                  <a:lnTo>
                    <a:pt x="128" y="32"/>
                  </a:lnTo>
                  <a:lnTo>
                    <a:pt x="128" y="32"/>
                  </a:lnTo>
                  <a:lnTo>
                    <a:pt x="154" y="32"/>
                  </a:lnTo>
                  <a:lnTo>
                    <a:pt x="178" y="30"/>
                  </a:lnTo>
                  <a:lnTo>
                    <a:pt x="200" y="26"/>
                  </a:lnTo>
                  <a:lnTo>
                    <a:pt x="218" y="22"/>
                  </a:lnTo>
                  <a:lnTo>
                    <a:pt x="232" y="18"/>
                  </a:lnTo>
                  <a:lnTo>
                    <a:pt x="244" y="14"/>
                  </a:lnTo>
                  <a:lnTo>
                    <a:pt x="250" y="8"/>
                  </a:lnTo>
                  <a:lnTo>
                    <a:pt x="252" y="2"/>
                  </a:lnTo>
                  <a:lnTo>
                    <a:pt x="252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2"/>
                  </a:lnTo>
                  <a:lnTo>
                    <a:pt x="258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30"/>
                  </a:lnTo>
                  <a:lnTo>
                    <a:pt x="198" y="34"/>
                  </a:lnTo>
                  <a:lnTo>
                    <a:pt x="176" y="36"/>
                  </a:lnTo>
                  <a:lnTo>
                    <a:pt x="128" y="38"/>
                  </a:lnTo>
                  <a:lnTo>
                    <a:pt x="128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80"/>
            <p:cNvSpPr>
              <a:spLocks noEditPoints="1"/>
            </p:cNvSpPr>
            <p:nvPr/>
          </p:nvSpPr>
          <p:spPr bwMode="auto">
            <a:xfrm>
              <a:off x="5073650" y="3259138"/>
              <a:ext cx="574675" cy="603250"/>
            </a:xfrm>
            <a:custGeom>
              <a:avLst/>
              <a:gdLst>
                <a:gd name="T0" fmla="*/ 362 w 362"/>
                <a:gd name="T1" fmla="*/ 322 h 380"/>
                <a:gd name="T2" fmla="*/ 332 w 362"/>
                <a:gd name="T3" fmla="*/ 380 h 380"/>
                <a:gd name="T4" fmla="*/ 304 w 362"/>
                <a:gd name="T5" fmla="*/ 322 h 380"/>
                <a:gd name="T6" fmla="*/ 362 w 362"/>
                <a:gd name="T7" fmla="*/ 322 h 380"/>
                <a:gd name="T8" fmla="*/ 20 w 362"/>
                <a:gd name="T9" fmla="*/ 0 h 380"/>
                <a:gd name="T10" fmla="*/ 20 w 362"/>
                <a:gd name="T11" fmla="*/ 190 h 380"/>
                <a:gd name="T12" fmla="*/ 10 w 362"/>
                <a:gd name="T13" fmla="*/ 180 h 380"/>
                <a:gd name="T14" fmla="*/ 342 w 362"/>
                <a:gd name="T15" fmla="*/ 180 h 380"/>
                <a:gd name="T16" fmla="*/ 342 w 362"/>
                <a:gd name="T17" fmla="*/ 332 h 380"/>
                <a:gd name="T18" fmla="*/ 322 w 362"/>
                <a:gd name="T19" fmla="*/ 332 h 380"/>
                <a:gd name="T20" fmla="*/ 322 w 362"/>
                <a:gd name="T21" fmla="*/ 190 h 380"/>
                <a:gd name="T22" fmla="*/ 332 w 362"/>
                <a:gd name="T23" fmla="*/ 200 h 380"/>
                <a:gd name="T24" fmla="*/ 0 w 362"/>
                <a:gd name="T25" fmla="*/ 200 h 380"/>
                <a:gd name="T26" fmla="*/ 0 w 362"/>
                <a:gd name="T27" fmla="*/ 0 h 380"/>
                <a:gd name="T28" fmla="*/ 20 w 362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80">
                  <a:moveTo>
                    <a:pt x="362" y="322"/>
                  </a:moveTo>
                  <a:lnTo>
                    <a:pt x="332" y="380"/>
                  </a:lnTo>
                  <a:lnTo>
                    <a:pt x="304" y="322"/>
                  </a:lnTo>
                  <a:lnTo>
                    <a:pt x="362" y="322"/>
                  </a:lnTo>
                  <a:close/>
                  <a:moveTo>
                    <a:pt x="20" y="0"/>
                  </a:moveTo>
                  <a:lnTo>
                    <a:pt x="20" y="190"/>
                  </a:lnTo>
                  <a:lnTo>
                    <a:pt x="10" y="180"/>
                  </a:lnTo>
                  <a:lnTo>
                    <a:pt x="342" y="180"/>
                  </a:lnTo>
                  <a:lnTo>
                    <a:pt x="342" y="332"/>
                  </a:lnTo>
                  <a:lnTo>
                    <a:pt x="322" y="332"/>
                  </a:lnTo>
                  <a:lnTo>
                    <a:pt x="322" y="190"/>
                  </a:lnTo>
                  <a:lnTo>
                    <a:pt x="332" y="200"/>
                  </a:lnTo>
                  <a:lnTo>
                    <a:pt x="0" y="200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81"/>
            <p:cNvSpPr>
              <a:spLocks noEditPoints="1"/>
            </p:cNvSpPr>
            <p:nvPr/>
          </p:nvSpPr>
          <p:spPr bwMode="auto">
            <a:xfrm>
              <a:off x="5556250" y="3259138"/>
              <a:ext cx="92075" cy="603250"/>
            </a:xfrm>
            <a:custGeom>
              <a:avLst/>
              <a:gdLst>
                <a:gd name="T0" fmla="*/ 58 w 58"/>
                <a:gd name="T1" fmla="*/ 322 h 380"/>
                <a:gd name="T2" fmla="*/ 28 w 58"/>
                <a:gd name="T3" fmla="*/ 380 h 380"/>
                <a:gd name="T4" fmla="*/ 0 w 58"/>
                <a:gd name="T5" fmla="*/ 322 h 380"/>
                <a:gd name="T6" fmla="*/ 58 w 58"/>
                <a:gd name="T7" fmla="*/ 322 h 380"/>
                <a:gd name="T8" fmla="*/ 42 w 58"/>
                <a:gd name="T9" fmla="*/ 0 h 380"/>
                <a:gd name="T10" fmla="*/ 42 w 58"/>
                <a:gd name="T11" fmla="*/ 200 h 380"/>
                <a:gd name="T12" fmla="*/ 28 w 58"/>
                <a:gd name="T13" fmla="*/ 200 h 380"/>
                <a:gd name="T14" fmla="*/ 38 w 58"/>
                <a:gd name="T15" fmla="*/ 190 h 380"/>
                <a:gd name="T16" fmla="*/ 38 w 58"/>
                <a:gd name="T17" fmla="*/ 332 h 380"/>
                <a:gd name="T18" fmla="*/ 18 w 58"/>
                <a:gd name="T19" fmla="*/ 332 h 380"/>
                <a:gd name="T20" fmla="*/ 18 w 58"/>
                <a:gd name="T21" fmla="*/ 180 h 380"/>
                <a:gd name="T22" fmla="*/ 32 w 58"/>
                <a:gd name="T23" fmla="*/ 180 h 380"/>
                <a:gd name="T24" fmla="*/ 22 w 58"/>
                <a:gd name="T25" fmla="*/ 190 h 380"/>
                <a:gd name="T26" fmla="*/ 22 w 58"/>
                <a:gd name="T27" fmla="*/ 0 h 380"/>
                <a:gd name="T28" fmla="*/ 42 w 58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380">
                  <a:moveTo>
                    <a:pt x="58" y="322"/>
                  </a:moveTo>
                  <a:lnTo>
                    <a:pt x="28" y="380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42" y="0"/>
                  </a:moveTo>
                  <a:lnTo>
                    <a:pt x="42" y="200"/>
                  </a:lnTo>
                  <a:lnTo>
                    <a:pt x="28" y="200"/>
                  </a:lnTo>
                  <a:lnTo>
                    <a:pt x="38" y="190"/>
                  </a:lnTo>
                  <a:lnTo>
                    <a:pt x="38" y="332"/>
                  </a:lnTo>
                  <a:lnTo>
                    <a:pt x="18" y="332"/>
                  </a:lnTo>
                  <a:lnTo>
                    <a:pt x="18" y="180"/>
                  </a:lnTo>
                  <a:lnTo>
                    <a:pt x="32" y="180"/>
                  </a:lnTo>
                  <a:lnTo>
                    <a:pt x="22" y="190"/>
                  </a:lnTo>
                  <a:lnTo>
                    <a:pt x="2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Freeform 82"/>
            <p:cNvSpPr>
              <a:spLocks noEditPoints="1"/>
            </p:cNvSpPr>
            <p:nvPr/>
          </p:nvSpPr>
          <p:spPr bwMode="auto">
            <a:xfrm>
              <a:off x="5556250" y="3259138"/>
              <a:ext cx="584200" cy="603250"/>
            </a:xfrm>
            <a:custGeom>
              <a:avLst/>
              <a:gdLst>
                <a:gd name="T0" fmla="*/ 58 w 368"/>
                <a:gd name="T1" fmla="*/ 322 h 380"/>
                <a:gd name="T2" fmla="*/ 28 w 368"/>
                <a:gd name="T3" fmla="*/ 380 h 380"/>
                <a:gd name="T4" fmla="*/ 0 w 368"/>
                <a:gd name="T5" fmla="*/ 322 h 380"/>
                <a:gd name="T6" fmla="*/ 58 w 368"/>
                <a:gd name="T7" fmla="*/ 322 h 380"/>
                <a:gd name="T8" fmla="*/ 368 w 368"/>
                <a:gd name="T9" fmla="*/ 0 h 380"/>
                <a:gd name="T10" fmla="*/ 368 w 368"/>
                <a:gd name="T11" fmla="*/ 200 h 380"/>
                <a:gd name="T12" fmla="*/ 28 w 368"/>
                <a:gd name="T13" fmla="*/ 200 h 380"/>
                <a:gd name="T14" fmla="*/ 38 w 368"/>
                <a:gd name="T15" fmla="*/ 190 h 380"/>
                <a:gd name="T16" fmla="*/ 38 w 368"/>
                <a:gd name="T17" fmla="*/ 332 h 380"/>
                <a:gd name="T18" fmla="*/ 18 w 368"/>
                <a:gd name="T19" fmla="*/ 332 h 380"/>
                <a:gd name="T20" fmla="*/ 18 w 368"/>
                <a:gd name="T21" fmla="*/ 180 h 380"/>
                <a:gd name="T22" fmla="*/ 358 w 368"/>
                <a:gd name="T23" fmla="*/ 180 h 380"/>
                <a:gd name="T24" fmla="*/ 348 w 368"/>
                <a:gd name="T25" fmla="*/ 190 h 380"/>
                <a:gd name="T26" fmla="*/ 348 w 368"/>
                <a:gd name="T27" fmla="*/ 0 h 380"/>
                <a:gd name="T28" fmla="*/ 368 w 368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8" h="380">
                  <a:moveTo>
                    <a:pt x="58" y="322"/>
                  </a:moveTo>
                  <a:lnTo>
                    <a:pt x="28" y="380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368" y="0"/>
                  </a:moveTo>
                  <a:lnTo>
                    <a:pt x="368" y="200"/>
                  </a:lnTo>
                  <a:lnTo>
                    <a:pt x="28" y="200"/>
                  </a:lnTo>
                  <a:lnTo>
                    <a:pt x="38" y="190"/>
                  </a:lnTo>
                  <a:lnTo>
                    <a:pt x="38" y="332"/>
                  </a:lnTo>
                  <a:lnTo>
                    <a:pt x="18" y="332"/>
                  </a:lnTo>
                  <a:lnTo>
                    <a:pt x="18" y="180"/>
                  </a:lnTo>
                  <a:lnTo>
                    <a:pt x="358" y="180"/>
                  </a:lnTo>
                  <a:lnTo>
                    <a:pt x="348" y="190"/>
                  </a:lnTo>
                  <a:lnTo>
                    <a:pt x="348" y="0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Rectangle 83"/>
            <p:cNvSpPr>
              <a:spLocks noChangeArrowheads="1"/>
            </p:cNvSpPr>
            <p:nvPr/>
          </p:nvSpPr>
          <p:spPr bwMode="auto">
            <a:xfrm>
              <a:off x="5133975" y="4443413"/>
              <a:ext cx="555625" cy="1143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84"/>
            <p:cNvSpPr>
              <a:spLocks noEditPoints="1"/>
            </p:cNvSpPr>
            <p:nvPr/>
          </p:nvSpPr>
          <p:spPr bwMode="auto">
            <a:xfrm>
              <a:off x="5127625" y="4440238"/>
              <a:ext cx="565150" cy="123825"/>
            </a:xfrm>
            <a:custGeom>
              <a:avLst/>
              <a:gdLst>
                <a:gd name="T0" fmla="*/ 356 w 356"/>
                <a:gd name="T1" fmla="*/ 78 h 78"/>
                <a:gd name="T2" fmla="*/ 0 w 356"/>
                <a:gd name="T3" fmla="*/ 78 h 78"/>
                <a:gd name="T4" fmla="*/ 0 w 356"/>
                <a:gd name="T5" fmla="*/ 0 h 78"/>
                <a:gd name="T6" fmla="*/ 356 w 356"/>
                <a:gd name="T7" fmla="*/ 0 h 78"/>
                <a:gd name="T8" fmla="*/ 356 w 356"/>
                <a:gd name="T9" fmla="*/ 78 h 78"/>
                <a:gd name="T10" fmla="*/ 6 w 356"/>
                <a:gd name="T11" fmla="*/ 72 h 78"/>
                <a:gd name="T12" fmla="*/ 352 w 356"/>
                <a:gd name="T13" fmla="*/ 72 h 78"/>
                <a:gd name="T14" fmla="*/ 352 w 356"/>
                <a:gd name="T15" fmla="*/ 6 h 78"/>
                <a:gd name="T16" fmla="*/ 6 w 356"/>
                <a:gd name="T17" fmla="*/ 6 h 78"/>
                <a:gd name="T18" fmla="*/ 6 w 356"/>
                <a:gd name="T19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6" h="78">
                  <a:moveTo>
                    <a:pt x="356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78"/>
                  </a:lnTo>
                  <a:close/>
                  <a:moveTo>
                    <a:pt x="6" y="72"/>
                  </a:moveTo>
                  <a:lnTo>
                    <a:pt x="352" y="72"/>
                  </a:lnTo>
                  <a:lnTo>
                    <a:pt x="352" y="6"/>
                  </a:lnTo>
                  <a:lnTo>
                    <a:pt x="6" y="6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Rectangle 85"/>
            <p:cNvSpPr>
              <a:spLocks noChangeArrowheads="1"/>
            </p:cNvSpPr>
            <p:nvPr/>
          </p:nvSpPr>
          <p:spPr bwMode="auto">
            <a:xfrm>
              <a:off x="5118100" y="4338638"/>
              <a:ext cx="555625" cy="114300"/>
            </a:xfrm>
            <a:prstGeom prst="rect">
              <a:avLst/>
            </a:pr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86"/>
            <p:cNvSpPr>
              <a:spLocks noEditPoints="1"/>
            </p:cNvSpPr>
            <p:nvPr/>
          </p:nvSpPr>
          <p:spPr bwMode="auto">
            <a:xfrm>
              <a:off x="5111750" y="4332288"/>
              <a:ext cx="565150" cy="123825"/>
            </a:xfrm>
            <a:custGeom>
              <a:avLst/>
              <a:gdLst>
                <a:gd name="T0" fmla="*/ 356 w 356"/>
                <a:gd name="T1" fmla="*/ 78 h 78"/>
                <a:gd name="T2" fmla="*/ 0 w 356"/>
                <a:gd name="T3" fmla="*/ 78 h 78"/>
                <a:gd name="T4" fmla="*/ 0 w 356"/>
                <a:gd name="T5" fmla="*/ 0 h 78"/>
                <a:gd name="T6" fmla="*/ 356 w 356"/>
                <a:gd name="T7" fmla="*/ 0 h 78"/>
                <a:gd name="T8" fmla="*/ 356 w 356"/>
                <a:gd name="T9" fmla="*/ 78 h 78"/>
                <a:gd name="T10" fmla="*/ 6 w 356"/>
                <a:gd name="T11" fmla="*/ 72 h 78"/>
                <a:gd name="T12" fmla="*/ 352 w 356"/>
                <a:gd name="T13" fmla="*/ 72 h 78"/>
                <a:gd name="T14" fmla="*/ 352 w 356"/>
                <a:gd name="T15" fmla="*/ 6 h 78"/>
                <a:gd name="T16" fmla="*/ 6 w 356"/>
                <a:gd name="T17" fmla="*/ 6 h 78"/>
                <a:gd name="T18" fmla="*/ 6 w 356"/>
                <a:gd name="T19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6" h="78">
                  <a:moveTo>
                    <a:pt x="356" y="78"/>
                  </a:moveTo>
                  <a:lnTo>
                    <a:pt x="0" y="78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78"/>
                  </a:lnTo>
                  <a:close/>
                  <a:moveTo>
                    <a:pt x="6" y="72"/>
                  </a:moveTo>
                  <a:lnTo>
                    <a:pt x="352" y="72"/>
                  </a:lnTo>
                  <a:lnTo>
                    <a:pt x="352" y="6"/>
                  </a:lnTo>
                  <a:lnTo>
                    <a:pt x="6" y="6"/>
                  </a:lnTo>
                  <a:lnTo>
                    <a:pt x="6" y="72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87"/>
            <p:cNvSpPr>
              <a:spLocks noChangeArrowheads="1"/>
            </p:cNvSpPr>
            <p:nvPr/>
          </p:nvSpPr>
          <p:spPr bwMode="auto">
            <a:xfrm>
              <a:off x="5118100" y="4224338"/>
              <a:ext cx="555625" cy="1143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Freeform 88"/>
            <p:cNvSpPr>
              <a:spLocks noEditPoints="1"/>
            </p:cNvSpPr>
            <p:nvPr/>
          </p:nvSpPr>
          <p:spPr bwMode="auto">
            <a:xfrm>
              <a:off x="5111750" y="4221163"/>
              <a:ext cx="565150" cy="120650"/>
            </a:xfrm>
            <a:custGeom>
              <a:avLst/>
              <a:gdLst>
                <a:gd name="T0" fmla="*/ 356 w 356"/>
                <a:gd name="T1" fmla="*/ 76 h 76"/>
                <a:gd name="T2" fmla="*/ 0 w 356"/>
                <a:gd name="T3" fmla="*/ 76 h 76"/>
                <a:gd name="T4" fmla="*/ 0 w 356"/>
                <a:gd name="T5" fmla="*/ 0 h 76"/>
                <a:gd name="T6" fmla="*/ 356 w 356"/>
                <a:gd name="T7" fmla="*/ 0 h 76"/>
                <a:gd name="T8" fmla="*/ 356 w 356"/>
                <a:gd name="T9" fmla="*/ 76 h 76"/>
                <a:gd name="T10" fmla="*/ 6 w 356"/>
                <a:gd name="T11" fmla="*/ 70 h 76"/>
                <a:gd name="T12" fmla="*/ 352 w 356"/>
                <a:gd name="T13" fmla="*/ 70 h 76"/>
                <a:gd name="T14" fmla="*/ 352 w 356"/>
                <a:gd name="T15" fmla="*/ 4 h 76"/>
                <a:gd name="T16" fmla="*/ 6 w 356"/>
                <a:gd name="T17" fmla="*/ 4 h 76"/>
                <a:gd name="T18" fmla="*/ 6 w 356"/>
                <a:gd name="T19" fmla="*/ 7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6" h="76">
                  <a:moveTo>
                    <a:pt x="356" y="76"/>
                  </a:moveTo>
                  <a:lnTo>
                    <a:pt x="0" y="76"/>
                  </a:lnTo>
                  <a:lnTo>
                    <a:pt x="0" y="0"/>
                  </a:lnTo>
                  <a:lnTo>
                    <a:pt x="356" y="0"/>
                  </a:lnTo>
                  <a:lnTo>
                    <a:pt x="356" y="76"/>
                  </a:lnTo>
                  <a:close/>
                  <a:moveTo>
                    <a:pt x="6" y="70"/>
                  </a:moveTo>
                  <a:lnTo>
                    <a:pt x="352" y="70"/>
                  </a:lnTo>
                  <a:lnTo>
                    <a:pt x="352" y="4"/>
                  </a:lnTo>
                  <a:lnTo>
                    <a:pt x="6" y="4"/>
                  </a:lnTo>
                  <a:lnTo>
                    <a:pt x="6" y="7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Freeform 89"/>
            <p:cNvSpPr>
              <a:spLocks/>
            </p:cNvSpPr>
            <p:nvPr/>
          </p:nvSpPr>
          <p:spPr bwMode="auto">
            <a:xfrm>
              <a:off x="5397500" y="4376738"/>
              <a:ext cx="101600" cy="41275"/>
            </a:xfrm>
            <a:custGeom>
              <a:avLst/>
              <a:gdLst>
                <a:gd name="T0" fmla="*/ 32 w 64"/>
                <a:gd name="T1" fmla="*/ 0 h 26"/>
                <a:gd name="T2" fmla="*/ 32 w 64"/>
                <a:gd name="T3" fmla="*/ 0 h 26"/>
                <a:gd name="T4" fmla="*/ 44 w 64"/>
                <a:gd name="T5" fmla="*/ 2 h 26"/>
                <a:gd name="T6" fmla="*/ 56 w 64"/>
                <a:gd name="T7" fmla="*/ 4 h 26"/>
                <a:gd name="T8" fmla="*/ 62 w 64"/>
                <a:gd name="T9" fmla="*/ 8 h 26"/>
                <a:gd name="T10" fmla="*/ 64 w 64"/>
                <a:gd name="T11" fmla="*/ 10 h 26"/>
                <a:gd name="T12" fmla="*/ 64 w 64"/>
                <a:gd name="T13" fmla="*/ 14 h 26"/>
                <a:gd name="T14" fmla="*/ 64 w 64"/>
                <a:gd name="T15" fmla="*/ 14 h 26"/>
                <a:gd name="T16" fmla="*/ 62 w 64"/>
                <a:gd name="T17" fmla="*/ 18 h 26"/>
                <a:gd name="T18" fmla="*/ 56 w 64"/>
                <a:gd name="T19" fmla="*/ 22 h 26"/>
                <a:gd name="T20" fmla="*/ 44 w 64"/>
                <a:gd name="T21" fmla="*/ 26 h 26"/>
                <a:gd name="T22" fmla="*/ 32 w 64"/>
                <a:gd name="T23" fmla="*/ 26 h 26"/>
                <a:gd name="T24" fmla="*/ 32 w 64"/>
                <a:gd name="T25" fmla="*/ 26 h 26"/>
                <a:gd name="T26" fmla="*/ 20 w 64"/>
                <a:gd name="T27" fmla="*/ 26 h 26"/>
                <a:gd name="T28" fmla="*/ 10 w 64"/>
                <a:gd name="T29" fmla="*/ 22 h 26"/>
                <a:gd name="T30" fmla="*/ 2 w 64"/>
                <a:gd name="T31" fmla="*/ 18 h 26"/>
                <a:gd name="T32" fmla="*/ 0 w 64"/>
                <a:gd name="T33" fmla="*/ 14 h 26"/>
                <a:gd name="T34" fmla="*/ 0 w 64"/>
                <a:gd name="T35" fmla="*/ 14 h 26"/>
                <a:gd name="T36" fmla="*/ 0 w 64"/>
                <a:gd name="T37" fmla="*/ 10 h 26"/>
                <a:gd name="T38" fmla="*/ 2 w 64"/>
                <a:gd name="T39" fmla="*/ 8 h 26"/>
                <a:gd name="T40" fmla="*/ 10 w 64"/>
                <a:gd name="T41" fmla="*/ 4 h 26"/>
                <a:gd name="T42" fmla="*/ 20 w 64"/>
                <a:gd name="T43" fmla="*/ 2 h 26"/>
                <a:gd name="T44" fmla="*/ 32 w 64"/>
                <a:gd name="T45" fmla="*/ 0 h 26"/>
                <a:gd name="T46" fmla="*/ 32 w 64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26">
                  <a:moveTo>
                    <a:pt x="32" y="0"/>
                  </a:moveTo>
                  <a:lnTo>
                    <a:pt x="32" y="0"/>
                  </a:lnTo>
                  <a:lnTo>
                    <a:pt x="44" y="2"/>
                  </a:lnTo>
                  <a:lnTo>
                    <a:pt x="56" y="4"/>
                  </a:lnTo>
                  <a:lnTo>
                    <a:pt x="62" y="8"/>
                  </a:lnTo>
                  <a:lnTo>
                    <a:pt x="64" y="10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2" y="18"/>
                  </a:lnTo>
                  <a:lnTo>
                    <a:pt x="56" y="22"/>
                  </a:lnTo>
                  <a:lnTo>
                    <a:pt x="44" y="26"/>
                  </a:lnTo>
                  <a:lnTo>
                    <a:pt x="32" y="26"/>
                  </a:lnTo>
                  <a:lnTo>
                    <a:pt x="32" y="26"/>
                  </a:lnTo>
                  <a:lnTo>
                    <a:pt x="20" y="26"/>
                  </a:lnTo>
                  <a:lnTo>
                    <a:pt x="10" y="22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2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Freeform 90"/>
            <p:cNvSpPr>
              <a:spLocks noEditPoints="1"/>
            </p:cNvSpPr>
            <p:nvPr/>
          </p:nvSpPr>
          <p:spPr bwMode="auto">
            <a:xfrm>
              <a:off x="5391150" y="4370388"/>
              <a:ext cx="114300" cy="53975"/>
            </a:xfrm>
            <a:custGeom>
              <a:avLst/>
              <a:gdLst>
                <a:gd name="T0" fmla="*/ 36 w 72"/>
                <a:gd name="T1" fmla="*/ 34 h 34"/>
                <a:gd name="T2" fmla="*/ 36 w 72"/>
                <a:gd name="T3" fmla="*/ 34 h 34"/>
                <a:gd name="T4" fmla="*/ 24 w 72"/>
                <a:gd name="T5" fmla="*/ 34 h 34"/>
                <a:gd name="T6" fmla="*/ 12 w 72"/>
                <a:gd name="T7" fmla="*/ 30 h 34"/>
                <a:gd name="T8" fmla="*/ 2 w 72"/>
                <a:gd name="T9" fmla="*/ 24 h 34"/>
                <a:gd name="T10" fmla="*/ 0 w 72"/>
                <a:gd name="T11" fmla="*/ 22 h 34"/>
                <a:gd name="T12" fmla="*/ 0 w 72"/>
                <a:gd name="T13" fmla="*/ 18 h 34"/>
                <a:gd name="T14" fmla="*/ 0 w 72"/>
                <a:gd name="T15" fmla="*/ 18 h 34"/>
                <a:gd name="T16" fmla="*/ 0 w 72"/>
                <a:gd name="T17" fmla="*/ 14 h 34"/>
                <a:gd name="T18" fmla="*/ 2 w 72"/>
                <a:gd name="T19" fmla="*/ 10 h 34"/>
                <a:gd name="T20" fmla="*/ 10 w 72"/>
                <a:gd name="T21" fmla="*/ 6 h 34"/>
                <a:gd name="T22" fmla="*/ 22 w 72"/>
                <a:gd name="T23" fmla="*/ 2 h 34"/>
                <a:gd name="T24" fmla="*/ 36 w 72"/>
                <a:gd name="T25" fmla="*/ 0 h 34"/>
                <a:gd name="T26" fmla="*/ 36 w 72"/>
                <a:gd name="T27" fmla="*/ 0 h 34"/>
                <a:gd name="T28" fmla="*/ 52 w 72"/>
                <a:gd name="T29" fmla="*/ 2 h 34"/>
                <a:gd name="T30" fmla="*/ 62 w 72"/>
                <a:gd name="T31" fmla="*/ 6 h 34"/>
                <a:gd name="T32" fmla="*/ 70 w 72"/>
                <a:gd name="T33" fmla="*/ 10 h 34"/>
                <a:gd name="T34" fmla="*/ 72 w 72"/>
                <a:gd name="T35" fmla="*/ 14 h 34"/>
                <a:gd name="T36" fmla="*/ 72 w 72"/>
                <a:gd name="T37" fmla="*/ 18 h 34"/>
                <a:gd name="T38" fmla="*/ 72 w 72"/>
                <a:gd name="T39" fmla="*/ 18 h 34"/>
                <a:gd name="T40" fmla="*/ 72 w 72"/>
                <a:gd name="T41" fmla="*/ 22 h 34"/>
                <a:gd name="T42" fmla="*/ 70 w 72"/>
                <a:gd name="T43" fmla="*/ 24 h 34"/>
                <a:gd name="T44" fmla="*/ 60 w 72"/>
                <a:gd name="T45" fmla="*/ 30 h 34"/>
                <a:gd name="T46" fmla="*/ 50 w 72"/>
                <a:gd name="T47" fmla="*/ 34 h 34"/>
                <a:gd name="T48" fmla="*/ 36 w 72"/>
                <a:gd name="T49" fmla="*/ 34 h 34"/>
                <a:gd name="T50" fmla="*/ 36 w 72"/>
                <a:gd name="T51" fmla="*/ 34 h 34"/>
                <a:gd name="T52" fmla="*/ 36 w 72"/>
                <a:gd name="T53" fmla="*/ 8 h 34"/>
                <a:gd name="T54" fmla="*/ 36 w 72"/>
                <a:gd name="T55" fmla="*/ 8 h 34"/>
                <a:gd name="T56" fmla="*/ 24 w 72"/>
                <a:gd name="T57" fmla="*/ 8 h 34"/>
                <a:gd name="T58" fmla="*/ 16 w 72"/>
                <a:gd name="T59" fmla="*/ 12 h 34"/>
                <a:gd name="T60" fmla="*/ 10 w 72"/>
                <a:gd name="T61" fmla="*/ 14 h 34"/>
                <a:gd name="T62" fmla="*/ 8 w 72"/>
                <a:gd name="T63" fmla="*/ 18 h 34"/>
                <a:gd name="T64" fmla="*/ 8 w 72"/>
                <a:gd name="T65" fmla="*/ 18 h 34"/>
                <a:gd name="T66" fmla="*/ 10 w 72"/>
                <a:gd name="T67" fmla="*/ 20 h 34"/>
                <a:gd name="T68" fmla="*/ 16 w 72"/>
                <a:gd name="T69" fmla="*/ 22 h 34"/>
                <a:gd name="T70" fmla="*/ 24 w 72"/>
                <a:gd name="T71" fmla="*/ 26 h 34"/>
                <a:gd name="T72" fmla="*/ 36 w 72"/>
                <a:gd name="T73" fmla="*/ 26 h 34"/>
                <a:gd name="T74" fmla="*/ 36 w 72"/>
                <a:gd name="T75" fmla="*/ 26 h 34"/>
                <a:gd name="T76" fmla="*/ 48 w 72"/>
                <a:gd name="T77" fmla="*/ 26 h 34"/>
                <a:gd name="T78" fmla="*/ 58 w 72"/>
                <a:gd name="T79" fmla="*/ 22 h 34"/>
                <a:gd name="T80" fmla="*/ 62 w 72"/>
                <a:gd name="T81" fmla="*/ 20 h 34"/>
                <a:gd name="T82" fmla="*/ 64 w 72"/>
                <a:gd name="T83" fmla="*/ 18 h 34"/>
                <a:gd name="T84" fmla="*/ 64 w 72"/>
                <a:gd name="T85" fmla="*/ 18 h 34"/>
                <a:gd name="T86" fmla="*/ 62 w 72"/>
                <a:gd name="T87" fmla="*/ 14 h 34"/>
                <a:gd name="T88" fmla="*/ 56 w 72"/>
                <a:gd name="T89" fmla="*/ 12 h 34"/>
                <a:gd name="T90" fmla="*/ 48 w 72"/>
                <a:gd name="T91" fmla="*/ 8 h 34"/>
                <a:gd name="T92" fmla="*/ 36 w 72"/>
                <a:gd name="T93" fmla="*/ 8 h 34"/>
                <a:gd name="T94" fmla="*/ 36 w 72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2" h="34">
                  <a:moveTo>
                    <a:pt x="36" y="34"/>
                  </a:moveTo>
                  <a:lnTo>
                    <a:pt x="36" y="34"/>
                  </a:lnTo>
                  <a:lnTo>
                    <a:pt x="24" y="34"/>
                  </a:lnTo>
                  <a:lnTo>
                    <a:pt x="12" y="30"/>
                  </a:lnTo>
                  <a:lnTo>
                    <a:pt x="2" y="24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10" y="6"/>
                  </a:lnTo>
                  <a:lnTo>
                    <a:pt x="22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52" y="2"/>
                  </a:lnTo>
                  <a:lnTo>
                    <a:pt x="62" y="6"/>
                  </a:lnTo>
                  <a:lnTo>
                    <a:pt x="70" y="10"/>
                  </a:lnTo>
                  <a:lnTo>
                    <a:pt x="72" y="14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72" y="22"/>
                  </a:lnTo>
                  <a:lnTo>
                    <a:pt x="70" y="24"/>
                  </a:lnTo>
                  <a:lnTo>
                    <a:pt x="60" y="30"/>
                  </a:lnTo>
                  <a:lnTo>
                    <a:pt x="50" y="34"/>
                  </a:lnTo>
                  <a:lnTo>
                    <a:pt x="36" y="34"/>
                  </a:lnTo>
                  <a:lnTo>
                    <a:pt x="36" y="34"/>
                  </a:lnTo>
                  <a:close/>
                  <a:moveTo>
                    <a:pt x="36" y="8"/>
                  </a:moveTo>
                  <a:lnTo>
                    <a:pt x="36" y="8"/>
                  </a:lnTo>
                  <a:lnTo>
                    <a:pt x="24" y="8"/>
                  </a:lnTo>
                  <a:lnTo>
                    <a:pt x="16" y="12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4" y="26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48" y="26"/>
                  </a:lnTo>
                  <a:lnTo>
                    <a:pt x="58" y="22"/>
                  </a:lnTo>
                  <a:lnTo>
                    <a:pt x="62" y="20"/>
                  </a:lnTo>
                  <a:lnTo>
                    <a:pt x="64" y="18"/>
                  </a:lnTo>
                  <a:lnTo>
                    <a:pt x="64" y="18"/>
                  </a:lnTo>
                  <a:lnTo>
                    <a:pt x="62" y="14"/>
                  </a:lnTo>
                  <a:lnTo>
                    <a:pt x="56" y="12"/>
                  </a:lnTo>
                  <a:lnTo>
                    <a:pt x="48" y="8"/>
                  </a:lnTo>
                  <a:lnTo>
                    <a:pt x="36" y="8"/>
                  </a:lnTo>
                  <a:lnTo>
                    <a:pt x="3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Freeform 91"/>
            <p:cNvSpPr>
              <a:spLocks/>
            </p:cNvSpPr>
            <p:nvPr/>
          </p:nvSpPr>
          <p:spPr bwMode="auto">
            <a:xfrm>
              <a:off x="5289550" y="4376738"/>
              <a:ext cx="107950" cy="41275"/>
            </a:xfrm>
            <a:custGeom>
              <a:avLst/>
              <a:gdLst>
                <a:gd name="T0" fmla="*/ 34 w 68"/>
                <a:gd name="T1" fmla="*/ 0 h 26"/>
                <a:gd name="T2" fmla="*/ 34 w 68"/>
                <a:gd name="T3" fmla="*/ 0 h 26"/>
                <a:gd name="T4" fmla="*/ 48 w 68"/>
                <a:gd name="T5" fmla="*/ 2 h 26"/>
                <a:gd name="T6" fmla="*/ 58 w 68"/>
                <a:gd name="T7" fmla="*/ 4 h 26"/>
                <a:gd name="T8" fmla="*/ 64 w 68"/>
                <a:gd name="T9" fmla="*/ 8 h 26"/>
                <a:gd name="T10" fmla="*/ 66 w 68"/>
                <a:gd name="T11" fmla="*/ 10 h 26"/>
                <a:gd name="T12" fmla="*/ 68 w 68"/>
                <a:gd name="T13" fmla="*/ 14 h 26"/>
                <a:gd name="T14" fmla="*/ 68 w 68"/>
                <a:gd name="T15" fmla="*/ 14 h 26"/>
                <a:gd name="T16" fmla="*/ 64 w 68"/>
                <a:gd name="T17" fmla="*/ 18 h 26"/>
                <a:gd name="T18" fmla="*/ 58 w 68"/>
                <a:gd name="T19" fmla="*/ 22 h 26"/>
                <a:gd name="T20" fmla="*/ 48 w 68"/>
                <a:gd name="T21" fmla="*/ 26 h 26"/>
                <a:gd name="T22" fmla="*/ 34 w 68"/>
                <a:gd name="T23" fmla="*/ 26 h 26"/>
                <a:gd name="T24" fmla="*/ 34 w 68"/>
                <a:gd name="T25" fmla="*/ 26 h 26"/>
                <a:gd name="T26" fmla="*/ 22 w 68"/>
                <a:gd name="T27" fmla="*/ 26 h 26"/>
                <a:gd name="T28" fmla="*/ 10 w 68"/>
                <a:gd name="T29" fmla="*/ 22 h 26"/>
                <a:gd name="T30" fmla="*/ 4 w 68"/>
                <a:gd name="T31" fmla="*/ 18 h 26"/>
                <a:gd name="T32" fmla="*/ 0 w 68"/>
                <a:gd name="T33" fmla="*/ 14 h 26"/>
                <a:gd name="T34" fmla="*/ 0 w 68"/>
                <a:gd name="T35" fmla="*/ 14 h 26"/>
                <a:gd name="T36" fmla="*/ 2 w 68"/>
                <a:gd name="T37" fmla="*/ 10 h 26"/>
                <a:gd name="T38" fmla="*/ 4 w 68"/>
                <a:gd name="T39" fmla="*/ 8 h 26"/>
                <a:gd name="T40" fmla="*/ 10 w 68"/>
                <a:gd name="T41" fmla="*/ 4 h 26"/>
                <a:gd name="T42" fmla="*/ 22 w 68"/>
                <a:gd name="T43" fmla="*/ 2 h 26"/>
                <a:gd name="T44" fmla="*/ 34 w 68"/>
                <a:gd name="T45" fmla="*/ 0 h 26"/>
                <a:gd name="T46" fmla="*/ 34 w 68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8" h="26">
                  <a:moveTo>
                    <a:pt x="34" y="0"/>
                  </a:moveTo>
                  <a:lnTo>
                    <a:pt x="34" y="0"/>
                  </a:lnTo>
                  <a:lnTo>
                    <a:pt x="48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64" y="18"/>
                  </a:lnTo>
                  <a:lnTo>
                    <a:pt x="58" y="22"/>
                  </a:lnTo>
                  <a:lnTo>
                    <a:pt x="48" y="26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22" y="26"/>
                  </a:lnTo>
                  <a:lnTo>
                    <a:pt x="10" y="22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8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Freeform 92"/>
            <p:cNvSpPr>
              <a:spLocks noEditPoints="1"/>
            </p:cNvSpPr>
            <p:nvPr/>
          </p:nvSpPr>
          <p:spPr bwMode="auto">
            <a:xfrm>
              <a:off x="5283200" y="4370388"/>
              <a:ext cx="120650" cy="53975"/>
            </a:xfrm>
            <a:custGeom>
              <a:avLst/>
              <a:gdLst>
                <a:gd name="T0" fmla="*/ 38 w 76"/>
                <a:gd name="T1" fmla="*/ 34 h 34"/>
                <a:gd name="T2" fmla="*/ 38 w 76"/>
                <a:gd name="T3" fmla="*/ 34 h 34"/>
                <a:gd name="T4" fmla="*/ 24 w 76"/>
                <a:gd name="T5" fmla="*/ 34 h 34"/>
                <a:gd name="T6" fmla="*/ 12 w 76"/>
                <a:gd name="T7" fmla="*/ 30 h 34"/>
                <a:gd name="T8" fmla="*/ 4 w 76"/>
                <a:gd name="T9" fmla="*/ 24 h 34"/>
                <a:gd name="T10" fmla="*/ 2 w 76"/>
                <a:gd name="T11" fmla="*/ 22 h 34"/>
                <a:gd name="T12" fmla="*/ 0 w 76"/>
                <a:gd name="T13" fmla="*/ 18 h 34"/>
                <a:gd name="T14" fmla="*/ 0 w 76"/>
                <a:gd name="T15" fmla="*/ 18 h 34"/>
                <a:gd name="T16" fmla="*/ 2 w 76"/>
                <a:gd name="T17" fmla="*/ 14 h 34"/>
                <a:gd name="T18" fmla="*/ 4 w 76"/>
                <a:gd name="T19" fmla="*/ 10 h 34"/>
                <a:gd name="T20" fmla="*/ 10 w 76"/>
                <a:gd name="T21" fmla="*/ 4 h 34"/>
                <a:gd name="T22" fmla="*/ 22 w 76"/>
                <a:gd name="T23" fmla="*/ 2 h 34"/>
                <a:gd name="T24" fmla="*/ 38 w 76"/>
                <a:gd name="T25" fmla="*/ 0 h 34"/>
                <a:gd name="T26" fmla="*/ 38 w 76"/>
                <a:gd name="T27" fmla="*/ 0 h 34"/>
                <a:gd name="T28" fmla="*/ 54 w 76"/>
                <a:gd name="T29" fmla="*/ 2 h 34"/>
                <a:gd name="T30" fmla="*/ 66 w 76"/>
                <a:gd name="T31" fmla="*/ 6 h 34"/>
                <a:gd name="T32" fmla="*/ 72 w 76"/>
                <a:gd name="T33" fmla="*/ 10 h 34"/>
                <a:gd name="T34" fmla="*/ 74 w 76"/>
                <a:gd name="T35" fmla="*/ 14 h 34"/>
                <a:gd name="T36" fmla="*/ 76 w 76"/>
                <a:gd name="T37" fmla="*/ 18 h 34"/>
                <a:gd name="T38" fmla="*/ 76 w 76"/>
                <a:gd name="T39" fmla="*/ 18 h 34"/>
                <a:gd name="T40" fmla="*/ 74 w 76"/>
                <a:gd name="T41" fmla="*/ 22 h 34"/>
                <a:gd name="T42" fmla="*/ 72 w 76"/>
                <a:gd name="T43" fmla="*/ 24 h 34"/>
                <a:gd name="T44" fmla="*/ 64 w 76"/>
                <a:gd name="T45" fmla="*/ 30 h 34"/>
                <a:gd name="T46" fmla="*/ 52 w 76"/>
                <a:gd name="T47" fmla="*/ 34 h 34"/>
                <a:gd name="T48" fmla="*/ 38 w 76"/>
                <a:gd name="T49" fmla="*/ 34 h 34"/>
                <a:gd name="T50" fmla="*/ 38 w 76"/>
                <a:gd name="T51" fmla="*/ 34 h 34"/>
                <a:gd name="T52" fmla="*/ 38 w 76"/>
                <a:gd name="T53" fmla="*/ 8 h 34"/>
                <a:gd name="T54" fmla="*/ 38 w 76"/>
                <a:gd name="T55" fmla="*/ 8 h 34"/>
                <a:gd name="T56" fmla="*/ 26 w 76"/>
                <a:gd name="T57" fmla="*/ 8 h 34"/>
                <a:gd name="T58" fmla="*/ 16 w 76"/>
                <a:gd name="T59" fmla="*/ 12 h 34"/>
                <a:gd name="T60" fmla="*/ 10 w 76"/>
                <a:gd name="T61" fmla="*/ 14 h 34"/>
                <a:gd name="T62" fmla="*/ 8 w 76"/>
                <a:gd name="T63" fmla="*/ 18 h 34"/>
                <a:gd name="T64" fmla="*/ 8 w 76"/>
                <a:gd name="T65" fmla="*/ 18 h 34"/>
                <a:gd name="T66" fmla="*/ 10 w 76"/>
                <a:gd name="T67" fmla="*/ 20 h 34"/>
                <a:gd name="T68" fmla="*/ 16 w 76"/>
                <a:gd name="T69" fmla="*/ 22 h 34"/>
                <a:gd name="T70" fmla="*/ 26 w 76"/>
                <a:gd name="T71" fmla="*/ 26 h 34"/>
                <a:gd name="T72" fmla="*/ 38 w 76"/>
                <a:gd name="T73" fmla="*/ 26 h 34"/>
                <a:gd name="T74" fmla="*/ 38 w 76"/>
                <a:gd name="T75" fmla="*/ 26 h 34"/>
                <a:gd name="T76" fmla="*/ 50 w 76"/>
                <a:gd name="T77" fmla="*/ 26 h 34"/>
                <a:gd name="T78" fmla="*/ 60 w 76"/>
                <a:gd name="T79" fmla="*/ 22 h 34"/>
                <a:gd name="T80" fmla="*/ 66 w 76"/>
                <a:gd name="T81" fmla="*/ 20 h 34"/>
                <a:gd name="T82" fmla="*/ 68 w 76"/>
                <a:gd name="T83" fmla="*/ 18 h 34"/>
                <a:gd name="T84" fmla="*/ 68 w 76"/>
                <a:gd name="T85" fmla="*/ 18 h 34"/>
                <a:gd name="T86" fmla="*/ 66 w 76"/>
                <a:gd name="T87" fmla="*/ 14 h 34"/>
                <a:gd name="T88" fmla="*/ 60 w 76"/>
                <a:gd name="T89" fmla="*/ 12 h 34"/>
                <a:gd name="T90" fmla="*/ 50 w 76"/>
                <a:gd name="T91" fmla="*/ 8 h 34"/>
                <a:gd name="T92" fmla="*/ 38 w 76"/>
                <a:gd name="T93" fmla="*/ 8 h 34"/>
                <a:gd name="T94" fmla="*/ 38 w 76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6" h="34">
                  <a:moveTo>
                    <a:pt x="38" y="34"/>
                  </a:moveTo>
                  <a:lnTo>
                    <a:pt x="38" y="34"/>
                  </a:lnTo>
                  <a:lnTo>
                    <a:pt x="24" y="34"/>
                  </a:lnTo>
                  <a:lnTo>
                    <a:pt x="12" y="30"/>
                  </a:lnTo>
                  <a:lnTo>
                    <a:pt x="4" y="24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4" y="2"/>
                  </a:lnTo>
                  <a:lnTo>
                    <a:pt x="66" y="6"/>
                  </a:lnTo>
                  <a:lnTo>
                    <a:pt x="72" y="10"/>
                  </a:lnTo>
                  <a:lnTo>
                    <a:pt x="74" y="14"/>
                  </a:lnTo>
                  <a:lnTo>
                    <a:pt x="76" y="18"/>
                  </a:lnTo>
                  <a:lnTo>
                    <a:pt x="76" y="18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64" y="30"/>
                  </a:lnTo>
                  <a:lnTo>
                    <a:pt x="52" y="34"/>
                  </a:lnTo>
                  <a:lnTo>
                    <a:pt x="38" y="34"/>
                  </a:lnTo>
                  <a:lnTo>
                    <a:pt x="38" y="34"/>
                  </a:lnTo>
                  <a:close/>
                  <a:moveTo>
                    <a:pt x="38" y="8"/>
                  </a:moveTo>
                  <a:lnTo>
                    <a:pt x="38" y="8"/>
                  </a:lnTo>
                  <a:lnTo>
                    <a:pt x="26" y="8"/>
                  </a:lnTo>
                  <a:lnTo>
                    <a:pt x="16" y="12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6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50" y="26"/>
                  </a:lnTo>
                  <a:lnTo>
                    <a:pt x="60" y="22"/>
                  </a:lnTo>
                  <a:lnTo>
                    <a:pt x="66" y="20"/>
                  </a:lnTo>
                  <a:lnTo>
                    <a:pt x="68" y="18"/>
                  </a:lnTo>
                  <a:lnTo>
                    <a:pt x="68" y="18"/>
                  </a:lnTo>
                  <a:lnTo>
                    <a:pt x="66" y="14"/>
                  </a:lnTo>
                  <a:lnTo>
                    <a:pt x="60" y="12"/>
                  </a:lnTo>
                  <a:lnTo>
                    <a:pt x="50" y="8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Rectangle 93"/>
            <p:cNvSpPr>
              <a:spLocks noChangeArrowheads="1"/>
            </p:cNvSpPr>
            <p:nvPr/>
          </p:nvSpPr>
          <p:spPr bwMode="auto">
            <a:xfrm>
              <a:off x="5378450" y="3856038"/>
              <a:ext cx="38100" cy="5429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Rectangle 94"/>
            <p:cNvSpPr>
              <a:spLocks noChangeArrowheads="1"/>
            </p:cNvSpPr>
            <p:nvPr/>
          </p:nvSpPr>
          <p:spPr bwMode="auto">
            <a:xfrm>
              <a:off x="5099050" y="4106863"/>
              <a:ext cx="34925" cy="463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Rectangle 95"/>
            <p:cNvSpPr>
              <a:spLocks noChangeArrowheads="1"/>
            </p:cNvSpPr>
            <p:nvPr/>
          </p:nvSpPr>
          <p:spPr bwMode="auto">
            <a:xfrm>
              <a:off x="5673725" y="4106863"/>
              <a:ext cx="38100" cy="463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Freeform 96"/>
            <p:cNvSpPr>
              <a:spLocks noEditPoints="1"/>
            </p:cNvSpPr>
            <p:nvPr/>
          </p:nvSpPr>
          <p:spPr bwMode="auto">
            <a:xfrm>
              <a:off x="5692775" y="3570288"/>
              <a:ext cx="292100" cy="406400"/>
            </a:xfrm>
            <a:custGeom>
              <a:avLst/>
              <a:gdLst>
                <a:gd name="T0" fmla="*/ 6 w 184"/>
                <a:gd name="T1" fmla="*/ 42 h 256"/>
                <a:gd name="T2" fmla="*/ 0 w 184"/>
                <a:gd name="T3" fmla="*/ 0 h 256"/>
                <a:gd name="T4" fmla="*/ 38 w 184"/>
                <a:gd name="T5" fmla="*/ 18 h 256"/>
                <a:gd name="T6" fmla="*/ 6 w 184"/>
                <a:gd name="T7" fmla="*/ 42 h 256"/>
                <a:gd name="T8" fmla="*/ 180 w 184"/>
                <a:gd name="T9" fmla="*/ 254 h 256"/>
                <a:gd name="T10" fmla="*/ 16 w 184"/>
                <a:gd name="T11" fmla="*/ 26 h 256"/>
                <a:gd name="T12" fmla="*/ 18 w 184"/>
                <a:gd name="T13" fmla="*/ 24 h 256"/>
                <a:gd name="T14" fmla="*/ 20 w 184"/>
                <a:gd name="T15" fmla="*/ 24 h 256"/>
                <a:gd name="T16" fmla="*/ 184 w 184"/>
                <a:gd name="T17" fmla="*/ 252 h 256"/>
                <a:gd name="T18" fmla="*/ 182 w 184"/>
                <a:gd name="T19" fmla="*/ 256 h 256"/>
                <a:gd name="T20" fmla="*/ 180 w 184"/>
                <a:gd name="T21" fmla="*/ 25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256">
                  <a:moveTo>
                    <a:pt x="6" y="42"/>
                  </a:moveTo>
                  <a:lnTo>
                    <a:pt x="0" y="0"/>
                  </a:lnTo>
                  <a:lnTo>
                    <a:pt x="38" y="18"/>
                  </a:lnTo>
                  <a:lnTo>
                    <a:pt x="6" y="42"/>
                  </a:lnTo>
                  <a:close/>
                  <a:moveTo>
                    <a:pt x="180" y="254"/>
                  </a:moveTo>
                  <a:lnTo>
                    <a:pt x="16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184" y="252"/>
                  </a:lnTo>
                  <a:lnTo>
                    <a:pt x="182" y="256"/>
                  </a:lnTo>
                  <a:lnTo>
                    <a:pt x="180" y="2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Freeform 97"/>
            <p:cNvSpPr>
              <a:spLocks noEditPoints="1"/>
            </p:cNvSpPr>
            <p:nvPr/>
          </p:nvSpPr>
          <p:spPr bwMode="auto">
            <a:xfrm>
              <a:off x="4311650" y="3614738"/>
              <a:ext cx="517525" cy="180975"/>
            </a:xfrm>
            <a:custGeom>
              <a:avLst/>
              <a:gdLst>
                <a:gd name="T0" fmla="*/ 210 w 326"/>
                <a:gd name="T1" fmla="*/ 0 h 114"/>
                <a:gd name="T2" fmla="*/ 326 w 326"/>
                <a:gd name="T3" fmla="*/ 58 h 114"/>
                <a:gd name="T4" fmla="*/ 210 w 326"/>
                <a:gd name="T5" fmla="*/ 114 h 114"/>
                <a:gd name="T6" fmla="*/ 210 w 326"/>
                <a:gd name="T7" fmla="*/ 0 h 114"/>
                <a:gd name="T8" fmla="*/ 0 w 326"/>
                <a:gd name="T9" fmla="*/ 38 h 114"/>
                <a:gd name="T10" fmla="*/ 230 w 326"/>
                <a:gd name="T11" fmla="*/ 38 h 114"/>
                <a:gd name="T12" fmla="*/ 230 w 326"/>
                <a:gd name="T13" fmla="*/ 78 h 114"/>
                <a:gd name="T14" fmla="*/ 0 w 326"/>
                <a:gd name="T15" fmla="*/ 78 h 114"/>
                <a:gd name="T16" fmla="*/ 0 w 326"/>
                <a:gd name="T17" fmla="*/ 3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6" h="114">
                  <a:moveTo>
                    <a:pt x="210" y="0"/>
                  </a:moveTo>
                  <a:lnTo>
                    <a:pt x="326" y="58"/>
                  </a:lnTo>
                  <a:lnTo>
                    <a:pt x="210" y="114"/>
                  </a:lnTo>
                  <a:lnTo>
                    <a:pt x="210" y="0"/>
                  </a:lnTo>
                  <a:close/>
                  <a:moveTo>
                    <a:pt x="0" y="38"/>
                  </a:moveTo>
                  <a:lnTo>
                    <a:pt x="230" y="38"/>
                  </a:lnTo>
                  <a:lnTo>
                    <a:pt x="230" y="78"/>
                  </a:lnTo>
                  <a:lnTo>
                    <a:pt x="0" y="7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Rectangle 98"/>
            <p:cNvSpPr>
              <a:spLocks noChangeArrowheads="1"/>
            </p:cNvSpPr>
            <p:nvPr/>
          </p:nvSpPr>
          <p:spPr bwMode="auto">
            <a:xfrm>
              <a:off x="5984875" y="4246563"/>
              <a:ext cx="889000" cy="27622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Freeform 99"/>
            <p:cNvSpPr>
              <a:spLocks/>
            </p:cNvSpPr>
            <p:nvPr/>
          </p:nvSpPr>
          <p:spPr bwMode="auto">
            <a:xfrm>
              <a:off x="5984875" y="4246563"/>
              <a:ext cx="889000" cy="31750"/>
            </a:xfrm>
            <a:custGeom>
              <a:avLst/>
              <a:gdLst>
                <a:gd name="T0" fmla="*/ 0 w 560"/>
                <a:gd name="T1" fmla="*/ 0 h 20"/>
                <a:gd name="T2" fmla="*/ 22 w 560"/>
                <a:gd name="T3" fmla="*/ 20 h 20"/>
                <a:gd name="T4" fmla="*/ 536 w 560"/>
                <a:gd name="T5" fmla="*/ 20 h 20"/>
                <a:gd name="T6" fmla="*/ 560 w 560"/>
                <a:gd name="T7" fmla="*/ 0 h 20"/>
                <a:gd name="T8" fmla="*/ 0 w 560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0" h="20">
                  <a:moveTo>
                    <a:pt x="0" y="0"/>
                  </a:moveTo>
                  <a:lnTo>
                    <a:pt x="22" y="20"/>
                  </a:lnTo>
                  <a:lnTo>
                    <a:pt x="536" y="20"/>
                  </a:lnTo>
                  <a:lnTo>
                    <a:pt x="5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Freeform 100"/>
            <p:cNvSpPr>
              <a:spLocks/>
            </p:cNvSpPr>
            <p:nvPr/>
          </p:nvSpPr>
          <p:spPr bwMode="auto">
            <a:xfrm>
              <a:off x="5984875" y="4246563"/>
              <a:ext cx="34925" cy="276225"/>
            </a:xfrm>
            <a:custGeom>
              <a:avLst/>
              <a:gdLst>
                <a:gd name="T0" fmla="*/ 0 w 22"/>
                <a:gd name="T1" fmla="*/ 0 h 174"/>
                <a:gd name="T2" fmla="*/ 0 w 22"/>
                <a:gd name="T3" fmla="*/ 174 h 174"/>
                <a:gd name="T4" fmla="*/ 22 w 22"/>
                <a:gd name="T5" fmla="*/ 152 h 174"/>
                <a:gd name="T6" fmla="*/ 22 w 22"/>
                <a:gd name="T7" fmla="*/ 20 h 174"/>
                <a:gd name="T8" fmla="*/ 0 w 22"/>
                <a:gd name="T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74">
                  <a:moveTo>
                    <a:pt x="0" y="0"/>
                  </a:moveTo>
                  <a:lnTo>
                    <a:pt x="0" y="174"/>
                  </a:lnTo>
                  <a:lnTo>
                    <a:pt x="22" y="152"/>
                  </a:lnTo>
                  <a:lnTo>
                    <a:pt x="22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Freeform 101"/>
            <p:cNvSpPr>
              <a:spLocks/>
            </p:cNvSpPr>
            <p:nvPr/>
          </p:nvSpPr>
          <p:spPr bwMode="auto">
            <a:xfrm>
              <a:off x="5984875" y="4487863"/>
              <a:ext cx="889000" cy="34925"/>
            </a:xfrm>
            <a:custGeom>
              <a:avLst/>
              <a:gdLst>
                <a:gd name="T0" fmla="*/ 0 w 560"/>
                <a:gd name="T1" fmla="*/ 22 h 22"/>
                <a:gd name="T2" fmla="*/ 560 w 560"/>
                <a:gd name="T3" fmla="*/ 22 h 22"/>
                <a:gd name="T4" fmla="*/ 536 w 560"/>
                <a:gd name="T5" fmla="*/ 0 h 22"/>
                <a:gd name="T6" fmla="*/ 22 w 560"/>
                <a:gd name="T7" fmla="*/ 0 h 22"/>
                <a:gd name="T8" fmla="*/ 0 w 560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0" h="22">
                  <a:moveTo>
                    <a:pt x="0" y="22"/>
                  </a:moveTo>
                  <a:lnTo>
                    <a:pt x="560" y="22"/>
                  </a:lnTo>
                  <a:lnTo>
                    <a:pt x="536" y="0"/>
                  </a:lnTo>
                  <a:lnTo>
                    <a:pt x="22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Freeform 102"/>
            <p:cNvSpPr>
              <a:spLocks/>
            </p:cNvSpPr>
            <p:nvPr/>
          </p:nvSpPr>
          <p:spPr bwMode="auto">
            <a:xfrm>
              <a:off x="6835775" y="4246563"/>
              <a:ext cx="38100" cy="276225"/>
            </a:xfrm>
            <a:custGeom>
              <a:avLst/>
              <a:gdLst>
                <a:gd name="T0" fmla="*/ 24 w 24"/>
                <a:gd name="T1" fmla="*/ 174 h 174"/>
                <a:gd name="T2" fmla="*/ 24 w 24"/>
                <a:gd name="T3" fmla="*/ 0 h 174"/>
                <a:gd name="T4" fmla="*/ 0 w 24"/>
                <a:gd name="T5" fmla="*/ 20 h 174"/>
                <a:gd name="T6" fmla="*/ 0 w 24"/>
                <a:gd name="T7" fmla="*/ 152 h 174"/>
                <a:gd name="T8" fmla="*/ 24 w 24"/>
                <a:gd name="T9" fmla="*/ 17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4">
                  <a:moveTo>
                    <a:pt x="24" y="174"/>
                  </a:moveTo>
                  <a:lnTo>
                    <a:pt x="24" y="0"/>
                  </a:lnTo>
                  <a:lnTo>
                    <a:pt x="0" y="20"/>
                  </a:lnTo>
                  <a:lnTo>
                    <a:pt x="0" y="152"/>
                  </a:lnTo>
                  <a:lnTo>
                    <a:pt x="24" y="17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Freeform 103"/>
            <p:cNvSpPr>
              <a:spLocks noEditPoints="1"/>
            </p:cNvSpPr>
            <p:nvPr/>
          </p:nvSpPr>
          <p:spPr bwMode="auto">
            <a:xfrm>
              <a:off x="5981700" y="4240213"/>
              <a:ext cx="895350" cy="285750"/>
            </a:xfrm>
            <a:custGeom>
              <a:avLst/>
              <a:gdLst>
                <a:gd name="T0" fmla="*/ 562 w 564"/>
                <a:gd name="T1" fmla="*/ 180 h 180"/>
                <a:gd name="T2" fmla="*/ 2 w 564"/>
                <a:gd name="T3" fmla="*/ 180 h 180"/>
                <a:gd name="T4" fmla="*/ 2 w 564"/>
                <a:gd name="T5" fmla="*/ 180 h 180"/>
                <a:gd name="T6" fmla="*/ 0 w 564"/>
                <a:gd name="T7" fmla="*/ 180 h 180"/>
                <a:gd name="T8" fmla="*/ 0 w 564"/>
                <a:gd name="T9" fmla="*/ 178 h 180"/>
                <a:gd name="T10" fmla="*/ 0 w 564"/>
                <a:gd name="T11" fmla="*/ 4 h 180"/>
                <a:gd name="T12" fmla="*/ 0 w 564"/>
                <a:gd name="T13" fmla="*/ 4 h 180"/>
                <a:gd name="T14" fmla="*/ 0 w 564"/>
                <a:gd name="T15" fmla="*/ 2 h 180"/>
                <a:gd name="T16" fmla="*/ 2 w 564"/>
                <a:gd name="T17" fmla="*/ 0 h 180"/>
                <a:gd name="T18" fmla="*/ 562 w 564"/>
                <a:gd name="T19" fmla="*/ 0 h 180"/>
                <a:gd name="T20" fmla="*/ 562 w 564"/>
                <a:gd name="T21" fmla="*/ 0 h 180"/>
                <a:gd name="T22" fmla="*/ 564 w 564"/>
                <a:gd name="T23" fmla="*/ 2 h 180"/>
                <a:gd name="T24" fmla="*/ 564 w 564"/>
                <a:gd name="T25" fmla="*/ 4 h 180"/>
                <a:gd name="T26" fmla="*/ 564 w 564"/>
                <a:gd name="T27" fmla="*/ 178 h 180"/>
                <a:gd name="T28" fmla="*/ 564 w 564"/>
                <a:gd name="T29" fmla="*/ 178 h 180"/>
                <a:gd name="T30" fmla="*/ 564 w 564"/>
                <a:gd name="T31" fmla="*/ 180 h 180"/>
                <a:gd name="T32" fmla="*/ 562 w 564"/>
                <a:gd name="T33" fmla="*/ 180 h 180"/>
                <a:gd name="T34" fmla="*/ 562 w 564"/>
                <a:gd name="T35" fmla="*/ 180 h 180"/>
                <a:gd name="T36" fmla="*/ 4 w 564"/>
                <a:gd name="T37" fmla="*/ 174 h 180"/>
                <a:gd name="T38" fmla="*/ 558 w 564"/>
                <a:gd name="T39" fmla="*/ 174 h 180"/>
                <a:gd name="T40" fmla="*/ 558 w 564"/>
                <a:gd name="T41" fmla="*/ 6 h 180"/>
                <a:gd name="T42" fmla="*/ 4 w 564"/>
                <a:gd name="T43" fmla="*/ 6 h 180"/>
                <a:gd name="T44" fmla="*/ 4 w 564"/>
                <a:gd name="T45" fmla="*/ 17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64" h="180">
                  <a:moveTo>
                    <a:pt x="562" y="180"/>
                  </a:moveTo>
                  <a:lnTo>
                    <a:pt x="2" y="180"/>
                  </a:lnTo>
                  <a:lnTo>
                    <a:pt x="2" y="180"/>
                  </a:lnTo>
                  <a:lnTo>
                    <a:pt x="0" y="180"/>
                  </a:lnTo>
                  <a:lnTo>
                    <a:pt x="0" y="17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562" y="0"/>
                  </a:lnTo>
                  <a:lnTo>
                    <a:pt x="562" y="0"/>
                  </a:lnTo>
                  <a:lnTo>
                    <a:pt x="564" y="2"/>
                  </a:lnTo>
                  <a:lnTo>
                    <a:pt x="564" y="4"/>
                  </a:lnTo>
                  <a:lnTo>
                    <a:pt x="564" y="178"/>
                  </a:lnTo>
                  <a:lnTo>
                    <a:pt x="564" y="178"/>
                  </a:lnTo>
                  <a:lnTo>
                    <a:pt x="564" y="180"/>
                  </a:lnTo>
                  <a:lnTo>
                    <a:pt x="562" y="180"/>
                  </a:lnTo>
                  <a:lnTo>
                    <a:pt x="562" y="180"/>
                  </a:lnTo>
                  <a:close/>
                  <a:moveTo>
                    <a:pt x="4" y="174"/>
                  </a:moveTo>
                  <a:lnTo>
                    <a:pt x="558" y="174"/>
                  </a:lnTo>
                  <a:lnTo>
                    <a:pt x="558" y="6"/>
                  </a:lnTo>
                  <a:lnTo>
                    <a:pt x="4" y="6"/>
                  </a:lnTo>
                  <a:lnTo>
                    <a:pt x="4" y="1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Freeform 104"/>
            <p:cNvSpPr>
              <a:spLocks noEditPoints="1"/>
            </p:cNvSpPr>
            <p:nvPr/>
          </p:nvSpPr>
          <p:spPr bwMode="auto">
            <a:xfrm>
              <a:off x="6013450" y="4275138"/>
              <a:ext cx="828675" cy="219075"/>
            </a:xfrm>
            <a:custGeom>
              <a:avLst/>
              <a:gdLst>
                <a:gd name="T0" fmla="*/ 518 w 522"/>
                <a:gd name="T1" fmla="*/ 138 h 138"/>
                <a:gd name="T2" fmla="*/ 4 w 522"/>
                <a:gd name="T3" fmla="*/ 138 h 138"/>
                <a:gd name="T4" fmla="*/ 4 w 522"/>
                <a:gd name="T5" fmla="*/ 138 h 138"/>
                <a:gd name="T6" fmla="*/ 2 w 522"/>
                <a:gd name="T7" fmla="*/ 136 h 138"/>
                <a:gd name="T8" fmla="*/ 0 w 522"/>
                <a:gd name="T9" fmla="*/ 134 h 138"/>
                <a:gd name="T10" fmla="*/ 0 w 522"/>
                <a:gd name="T11" fmla="*/ 2 h 138"/>
                <a:gd name="T12" fmla="*/ 0 w 522"/>
                <a:gd name="T13" fmla="*/ 2 h 138"/>
                <a:gd name="T14" fmla="*/ 2 w 522"/>
                <a:gd name="T15" fmla="*/ 0 h 138"/>
                <a:gd name="T16" fmla="*/ 4 w 522"/>
                <a:gd name="T17" fmla="*/ 0 h 138"/>
                <a:gd name="T18" fmla="*/ 518 w 522"/>
                <a:gd name="T19" fmla="*/ 0 h 138"/>
                <a:gd name="T20" fmla="*/ 518 w 522"/>
                <a:gd name="T21" fmla="*/ 0 h 138"/>
                <a:gd name="T22" fmla="*/ 520 w 522"/>
                <a:gd name="T23" fmla="*/ 0 h 138"/>
                <a:gd name="T24" fmla="*/ 522 w 522"/>
                <a:gd name="T25" fmla="*/ 2 h 138"/>
                <a:gd name="T26" fmla="*/ 522 w 522"/>
                <a:gd name="T27" fmla="*/ 134 h 138"/>
                <a:gd name="T28" fmla="*/ 522 w 522"/>
                <a:gd name="T29" fmla="*/ 134 h 138"/>
                <a:gd name="T30" fmla="*/ 520 w 522"/>
                <a:gd name="T31" fmla="*/ 136 h 138"/>
                <a:gd name="T32" fmla="*/ 518 w 522"/>
                <a:gd name="T33" fmla="*/ 138 h 138"/>
                <a:gd name="T34" fmla="*/ 518 w 522"/>
                <a:gd name="T35" fmla="*/ 138 h 138"/>
                <a:gd name="T36" fmla="*/ 6 w 522"/>
                <a:gd name="T37" fmla="*/ 132 h 138"/>
                <a:gd name="T38" fmla="*/ 516 w 522"/>
                <a:gd name="T39" fmla="*/ 132 h 138"/>
                <a:gd name="T40" fmla="*/ 516 w 522"/>
                <a:gd name="T41" fmla="*/ 6 h 138"/>
                <a:gd name="T42" fmla="*/ 6 w 522"/>
                <a:gd name="T43" fmla="*/ 6 h 138"/>
                <a:gd name="T44" fmla="*/ 6 w 522"/>
                <a:gd name="T45" fmla="*/ 13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22" h="138">
                  <a:moveTo>
                    <a:pt x="518" y="138"/>
                  </a:moveTo>
                  <a:lnTo>
                    <a:pt x="4" y="138"/>
                  </a:lnTo>
                  <a:lnTo>
                    <a:pt x="4" y="138"/>
                  </a:lnTo>
                  <a:lnTo>
                    <a:pt x="2" y="136"/>
                  </a:lnTo>
                  <a:lnTo>
                    <a:pt x="0" y="13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518" y="0"/>
                  </a:lnTo>
                  <a:lnTo>
                    <a:pt x="518" y="0"/>
                  </a:lnTo>
                  <a:lnTo>
                    <a:pt x="520" y="0"/>
                  </a:lnTo>
                  <a:lnTo>
                    <a:pt x="522" y="2"/>
                  </a:lnTo>
                  <a:lnTo>
                    <a:pt x="522" y="134"/>
                  </a:lnTo>
                  <a:lnTo>
                    <a:pt x="522" y="134"/>
                  </a:lnTo>
                  <a:lnTo>
                    <a:pt x="520" y="136"/>
                  </a:lnTo>
                  <a:lnTo>
                    <a:pt x="518" y="138"/>
                  </a:lnTo>
                  <a:lnTo>
                    <a:pt x="518" y="138"/>
                  </a:lnTo>
                  <a:close/>
                  <a:moveTo>
                    <a:pt x="6" y="132"/>
                  </a:moveTo>
                  <a:lnTo>
                    <a:pt x="516" y="132"/>
                  </a:lnTo>
                  <a:lnTo>
                    <a:pt x="516" y="6"/>
                  </a:lnTo>
                  <a:lnTo>
                    <a:pt x="6" y="6"/>
                  </a:lnTo>
                  <a:lnTo>
                    <a:pt x="6" y="1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Freeform 105"/>
            <p:cNvSpPr>
              <a:spLocks/>
            </p:cNvSpPr>
            <p:nvPr/>
          </p:nvSpPr>
          <p:spPr bwMode="auto">
            <a:xfrm>
              <a:off x="5981700" y="4240213"/>
              <a:ext cx="41275" cy="44450"/>
            </a:xfrm>
            <a:custGeom>
              <a:avLst/>
              <a:gdLst>
                <a:gd name="T0" fmla="*/ 24 w 26"/>
                <a:gd name="T1" fmla="*/ 28 h 28"/>
                <a:gd name="T2" fmla="*/ 24 w 26"/>
                <a:gd name="T3" fmla="*/ 28 h 28"/>
                <a:gd name="T4" fmla="*/ 22 w 26"/>
                <a:gd name="T5" fmla="*/ 26 h 28"/>
                <a:gd name="T6" fmla="*/ 0 w 26"/>
                <a:gd name="T7" fmla="*/ 6 h 28"/>
                <a:gd name="T8" fmla="*/ 0 w 26"/>
                <a:gd name="T9" fmla="*/ 6 h 28"/>
                <a:gd name="T10" fmla="*/ 0 w 26"/>
                <a:gd name="T11" fmla="*/ 4 h 28"/>
                <a:gd name="T12" fmla="*/ 0 w 26"/>
                <a:gd name="T13" fmla="*/ 2 h 28"/>
                <a:gd name="T14" fmla="*/ 0 w 26"/>
                <a:gd name="T15" fmla="*/ 2 h 28"/>
                <a:gd name="T16" fmla="*/ 2 w 26"/>
                <a:gd name="T17" fmla="*/ 0 h 28"/>
                <a:gd name="T18" fmla="*/ 4 w 26"/>
                <a:gd name="T19" fmla="*/ 2 h 28"/>
                <a:gd name="T20" fmla="*/ 26 w 26"/>
                <a:gd name="T21" fmla="*/ 22 h 28"/>
                <a:gd name="T22" fmla="*/ 26 w 26"/>
                <a:gd name="T23" fmla="*/ 22 h 28"/>
                <a:gd name="T24" fmla="*/ 26 w 26"/>
                <a:gd name="T25" fmla="*/ 24 h 28"/>
                <a:gd name="T26" fmla="*/ 26 w 26"/>
                <a:gd name="T27" fmla="*/ 26 h 28"/>
                <a:gd name="T28" fmla="*/ 26 w 26"/>
                <a:gd name="T29" fmla="*/ 26 h 28"/>
                <a:gd name="T30" fmla="*/ 24 w 26"/>
                <a:gd name="T31" fmla="*/ 28 h 28"/>
                <a:gd name="T32" fmla="*/ 24 w 26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4" y="28"/>
                  </a:moveTo>
                  <a:lnTo>
                    <a:pt x="24" y="28"/>
                  </a:lnTo>
                  <a:lnTo>
                    <a:pt x="22" y="2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Freeform 106"/>
            <p:cNvSpPr>
              <a:spLocks/>
            </p:cNvSpPr>
            <p:nvPr/>
          </p:nvSpPr>
          <p:spPr bwMode="auto">
            <a:xfrm>
              <a:off x="5981700" y="4484688"/>
              <a:ext cx="41275" cy="41275"/>
            </a:xfrm>
            <a:custGeom>
              <a:avLst/>
              <a:gdLst>
                <a:gd name="T0" fmla="*/ 2 w 26"/>
                <a:gd name="T1" fmla="*/ 26 h 26"/>
                <a:gd name="T2" fmla="*/ 2 w 26"/>
                <a:gd name="T3" fmla="*/ 26 h 26"/>
                <a:gd name="T4" fmla="*/ 0 w 26"/>
                <a:gd name="T5" fmla="*/ 26 h 26"/>
                <a:gd name="T6" fmla="*/ 0 w 26"/>
                <a:gd name="T7" fmla="*/ 26 h 26"/>
                <a:gd name="T8" fmla="*/ 0 w 26"/>
                <a:gd name="T9" fmla="*/ 24 h 26"/>
                <a:gd name="T10" fmla="*/ 0 w 26"/>
                <a:gd name="T11" fmla="*/ 22 h 26"/>
                <a:gd name="T12" fmla="*/ 22 w 26"/>
                <a:gd name="T13" fmla="*/ 0 h 26"/>
                <a:gd name="T14" fmla="*/ 22 w 26"/>
                <a:gd name="T15" fmla="*/ 0 h 26"/>
                <a:gd name="T16" fmla="*/ 24 w 26"/>
                <a:gd name="T17" fmla="*/ 0 h 26"/>
                <a:gd name="T18" fmla="*/ 26 w 26"/>
                <a:gd name="T19" fmla="*/ 0 h 26"/>
                <a:gd name="T20" fmla="*/ 26 w 26"/>
                <a:gd name="T21" fmla="*/ 0 h 26"/>
                <a:gd name="T22" fmla="*/ 26 w 26"/>
                <a:gd name="T23" fmla="*/ 2 h 26"/>
                <a:gd name="T24" fmla="*/ 26 w 26"/>
                <a:gd name="T25" fmla="*/ 4 h 26"/>
                <a:gd name="T26" fmla="*/ 4 w 26"/>
                <a:gd name="T27" fmla="*/ 26 h 26"/>
                <a:gd name="T28" fmla="*/ 4 w 26"/>
                <a:gd name="T29" fmla="*/ 26 h 26"/>
                <a:gd name="T30" fmla="*/ 2 w 26"/>
                <a:gd name="T31" fmla="*/ 26 h 26"/>
                <a:gd name="T32" fmla="*/ 2 w 26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6">
                  <a:moveTo>
                    <a:pt x="2" y="26"/>
                  </a:move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Freeform 107"/>
            <p:cNvSpPr>
              <a:spLocks/>
            </p:cNvSpPr>
            <p:nvPr/>
          </p:nvSpPr>
          <p:spPr bwMode="auto">
            <a:xfrm>
              <a:off x="6832600" y="4484688"/>
              <a:ext cx="44450" cy="41275"/>
            </a:xfrm>
            <a:custGeom>
              <a:avLst/>
              <a:gdLst>
                <a:gd name="T0" fmla="*/ 26 w 28"/>
                <a:gd name="T1" fmla="*/ 26 h 26"/>
                <a:gd name="T2" fmla="*/ 26 w 28"/>
                <a:gd name="T3" fmla="*/ 26 h 26"/>
                <a:gd name="T4" fmla="*/ 24 w 28"/>
                <a:gd name="T5" fmla="*/ 26 h 26"/>
                <a:gd name="T6" fmla="*/ 0 w 28"/>
                <a:gd name="T7" fmla="*/ 4 h 26"/>
                <a:gd name="T8" fmla="*/ 0 w 28"/>
                <a:gd name="T9" fmla="*/ 4 h 26"/>
                <a:gd name="T10" fmla="*/ 0 w 28"/>
                <a:gd name="T11" fmla="*/ 2 h 26"/>
                <a:gd name="T12" fmla="*/ 0 w 28"/>
                <a:gd name="T13" fmla="*/ 0 h 26"/>
                <a:gd name="T14" fmla="*/ 0 w 28"/>
                <a:gd name="T15" fmla="*/ 0 h 26"/>
                <a:gd name="T16" fmla="*/ 2 w 28"/>
                <a:gd name="T17" fmla="*/ 0 h 26"/>
                <a:gd name="T18" fmla="*/ 4 w 28"/>
                <a:gd name="T19" fmla="*/ 0 h 26"/>
                <a:gd name="T20" fmla="*/ 28 w 28"/>
                <a:gd name="T21" fmla="*/ 22 h 26"/>
                <a:gd name="T22" fmla="*/ 28 w 28"/>
                <a:gd name="T23" fmla="*/ 22 h 26"/>
                <a:gd name="T24" fmla="*/ 28 w 28"/>
                <a:gd name="T25" fmla="*/ 24 h 26"/>
                <a:gd name="T26" fmla="*/ 28 w 28"/>
                <a:gd name="T27" fmla="*/ 26 h 26"/>
                <a:gd name="T28" fmla="*/ 28 w 28"/>
                <a:gd name="T29" fmla="*/ 26 h 26"/>
                <a:gd name="T30" fmla="*/ 26 w 28"/>
                <a:gd name="T31" fmla="*/ 26 h 26"/>
                <a:gd name="T32" fmla="*/ 26 w 28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6">
                  <a:moveTo>
                    <a:pt x="26" y="26"/>
                  </a:moveTo>
                  <a:lnTo>
                    <a:pt x="26" y="26"/>
                  </a:lnTo>
                  <a:lnTo>
                    <a:pt x="24" y="26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6" y="26"/>
                  </a:lnTo>
                  <a:lnTo>
                    <a:pt x="26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Freeform 108"/>
            <p:cNvSpPr>
              <a:spLocks/>
            </p:cNvSpPr>
            <p:nvPr/>
          </p:nvSpPr>
          <p:spPr bwMode="auto">
            <a:xfrm>
              <a:off x="6832600" y="4240213"/>
              <a:ext cx="44450" cy="44450"/>
            </a:xfrm>
            <a:custGeom>
              <a:avLst/>
              <a:gdLst>
                <a:gd name="T0" fmla="*/ 2 w 28"/>
                <a:gd name="T1" fmla="*/ 28 h 28"/>
                <a:gd name="T2" fmla="*/ 2 w 28"/>
                <a:gd name="T3" fmla="*/ 28 h 28"/>
                <a:gd name="T4" fmla="*/ 0 w 28"/>
                <a:gd name="T5" fmla="*/ 26 h 28"/>
                <a:gd name="T6" fmla="*/ 0 w 28"/>
                <a:gd name="T7" fmla="*/ 26 h 28"/>
                <a:gd name="T8" fmla="*/ 0 w 28"/>
                <a:gd name="T9" fmla="*/ 24 h 28"/>
                <a:gd name="T10" fmla="*/ 0 w 28"/>
                <a:gd name="T11" fmla="*/ 22 h 28"/>
                <a:gd name="T12" fmla="*/ 24 w 28"/>
                <a:gd name="T13" fmla="*/ 0 h 28"/>
                <a:gd name="T14" fmla="*/ 24 w 28"/>
                <a:gd name="T15" fmla="*/ 0 h 28"/>
                <a:gd name="T16" fmla="*/ 26 w 28"/>
                <a:gd name="T17" fmla="*/ 0 h 28"/>
                <a:gd name="T18" fmla="*/ 28 w 28"/>
                <a:gd name="T19" fmla="*/ 2 h 28"/>
                <a:gd name="T20" fmla="*/ 28 w 28"/>
                <a:gd name="T21" fmla="*/ 2 h 28"/>
                <a:gd name="T22" fmla="*/ 28 w 28"/>
                <a:gd name="T23" fmla="*/ 4 h 28"/>
                <a:gd name="T24" fmla="*/ 28 w 28"/>
                <a:gd name="T25" fmla="*/ 6 h 28"/>
                <a:gd name="T26" fmla="*/ 4 w 28"/>
                <a:gd name="T27" fmla="*/ 26 h 28"/>
                <a:gd name="T28" fmla="*/ 4 w 28"/>
                <a:gd name="T29" fmla="*/ 26 h 28"/>
                <a:gd name="T30" fmla="*/ 2 w 28"/>
                <a:gd name="T31" fmla="*/ 28 h 28"/>
                <a:gd name="T32" fmla="*/ 2 w 28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" y="28"/>
                  </a:moveTo>
                  <a:lnTo>
                    <a:pt x="2" y="28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28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Rectangle 109"/>
            <p:cNvSpPr>
              <a:spLocks noChangeArrowheads="1"/>
            </p:cNvSpPr>
            <p:nvPr/>
          </p:nvSpPr>
          <p:spPr bwMode="auto">
            <a:xfrm>
              <a:off x="3403600" y="4033838"/>
              <a:ext cx="677863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 produit B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Rectangle 110"/>
            <p:cNvSpPr>
              <a:spLocks noChangeArrowheads="1"/>
            </p:cNvSpPr>
            <p:nvPr/>
          </p:nvSpPr>
          <p:spPr bwMode="auto">
            <a:xfrm>
              <a:off x="3536950" y="4310063"/>
              <a:ext cx="1730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11"/>
            <p:cNvSpPr>
              <a:spLocks noChangeArrowheads="1"/>
            </p:cNvSpPr>
            <p:nvPr/>
          </p:nvSpPr>
          <p:spPr bwMode="auto">
            <a:xfrm>
              <a:off x="3705225" y="4354513"/>
              <a:ext cx="34925" cy="76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5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12"/>
            <p:cNvSpPr>
              <a:spLocks noChangeArrowheads="1"/>
            </p:cNvSpPr>
            <p:nvPr/>
          </p:nvSpPr>
          <p:spPr bwMode="auto">
            <a:xfrm>
              <a:off x="3743325" y="4310063"/>
              <a:ext cx="4270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+ 65 min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13"/>
            <p:cNvSpPr>
              <a:spLocks noChangeArrowheads="1"/>
            </p:cNvSpPr>
            <p:nvPr/>
          </p:nvSpPr>
          <p:spPr bwMode="auto">
            <a:xfrm>
              <a:off x="6045200" y="3954463"/>
              <a:ext cx="6826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 produit C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14"/>
            <p:cNvSpPr>
              <a:spLocks noChangeArrowheads="1"/>
            </p:cNvSpPr>
            <p:nvPr/>
          </p:nvSpPr>
          <p:spPr bwMode="auto">
            <a:xfrm>
              <a:off x="6099175" y="4313238"/>
              <a:ext cx="1730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: 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Rectangle 115"/>
            <p:cNvSpPr>
              <a:spLocks noChangeArrowheads="1"/>
            </p:cNvSpPr>
            <p:nvPr/>
          </p:nvSpPr>
          <p:spPr bwMode="auto">
            <a:xfrm>
              <a:off x="6267450" y="4357688"/>
              <a:ext cx="34925" cy="76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5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116"/>
            <p:cNvSpPr>
              <a:spLocks noChangeArrowheads="1"/>
            </p:cNvSpPr>
            <p:nvPr/>
          </p:nvSpPr>
          <p:spPr bwMode="auto">
            <a:xfrm>
              <a:off x="6305550" y="4313238"/>
              <a:ext cx="427038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+ 80 min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6619854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DU SCHÉMA À LA BANDE DESSINÉE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05188" y="6503989"/>
            <a:ext cx="23336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VIGNETTES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510394" y="2500312"/>
            <a:ext cx="6085942" cy="2080816"/>
            <a:chOff x="1855788" y="2500313"/>
            <a:chExt cx="5432425" cy="1857375"/>
          </a:xfrm>
        </p:grpSpPr>
        <p:sp>
          <p:nvSpPr>
            <p:cNvPr id="420" name="Rectangle 253"/>
            <p:cNvSpPr>
              <a:spLocks noChangeArrowheads="1"/>
            </p:cNvSpPr>
            <p:nvPr/>
          </p:nvSpPr>
          <p:spPr bwMode="auto">
            <a:xfrm>
              <a:off x="4398963" y="2503488"/>
              <a:ext cx="2540000" cy="18510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" name="Rectangle 254"/>
            <p:cNvSpPr>
              <a:spLocks noChangeArrowheads="1"/>
            </p:cNvSpPr>
            <p:nvPr/>
          </p:nvSpPr>
          <p:spPr bwMode="auto">
            <a:xfrm>
              <a:off x="4452938" y="2503488"/>
              <a:ext cx="2435225" cy="177165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" name="Rectangle 255"/>
            <p:cNvSpPr>
              <a:spLocks noChangeArrowheads="1"/>
            </p:cNvSpPr>
            <p:nvPr/>
          </p:nvSpPr>
          <p:spPr bwMode="auto">
            <a:xfrm>
              <a:off x="1855788" y="25003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" name="Rectangle 256"/>
            <p:cNvSpPr>
              <a:spLocks noChangeArrowheads="1"/>
            </p:cNvSpPr>
            <p:nvPr/>
          </p:nvSpPr>
          <p:spPr bwMode="auto">
            <a:xfrm>
              <a:off x="1855788" y="25003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" name="Rectangle 257"/>
            <p:cNvSpPr>
              <a:spLocks noChangeArrowheads="1"/>
            </p:cNvSpPr>
            <p:nvPr/>
          </p:nvSpPr>
          <p:spPr bwMode="auto">
            <a:xfrm>
              <a:off x="1862138" y="2500313"/>
              <a:ext cx="25304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" name="Rectangle 258"/>
            <p:cNvSpPr>
              <a:spLocks noChangeArrowheads="1"/>
            </p:cNvSpPr>
            <p:nvPr/>
          </p:nvSpPr>
          <p:spPr bwMode="auto">
            <a:xfrm>
              <a:off x="4392613" y="25003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" name="Rectangle 259"/>
            <p:cNvSpPr>
              <a:spLocks noChangeArrowheads="1"/>
            </p:cNvSpPr>
            <p:nvPr/>
          </p:nvSpPr>
          <p:spPr bwMode="auto">
            <a:xfrm>
              <a:off x="4398963" y="2500313"/>
              <a:ext cx="254000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7" name="Rectangle 260"/>
            <p:cNvSpPr>
              <a:spLocks noChangeArrowheads="1"/>
            </p:cNvSpPr>
            <p:nvPr/>
          </p:nvSpPr>
          <p:spPr bwMode="auto">
            <a:xfrm>
              <a:off x="6938963" y="25003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8" name="Rectangle 261"/>
            <p:cNvSpPr>
              <a:spLocks noChangeArrowheads="1"/>
            </p:cNvSpPr>
            <p:nvPr/>
          </p:nvSpPr>
          <p:spPr bwMode="auto">
            <a:xfrm>
              <a:off x="6938963" y="25003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9" name="Rectangle 262"/>
            <p:cNvSpPr>
              <a:spLocks noChangeArrowheads="1"/>
            </p:cNvSpPr>
            <p:nvPr/>
          </p:nvSpPr>
          <p:spPr bwMode="auto">
            <a:xfrm>
              <a:off x="1855788" y="2503488"/>
              <a:ext cx="6350" cy="1851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0" name="Rectangle 263"/>
            <p:cNvSpPr>
              <a:spLocks noChangeArrowheads="1"/>
            </p:cNvSpPr>
            <p:nvPr/>
          </p:nvSpPr>
          <p:spPr bwMode="auto">
            <a:xfrm>
              <a:off x="1855788" y="43545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1" name="Rectangle 264"/>
            <p:cNvSpPr>
              <a:spLocks noChangeArrowheads="1"/>
            </p:cNvSpPr>
            <p:nvPr/>
          </p:nvSpPr>
          <p:spPr bwMode="auto">
            <a:xfrm>
              <a:off x="1855788" y="43545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2" name="Rectangle 265"/>
            <p:cNvSpPr>
              <a:spLocks noChangeArrowheads="1"/>
            </p:cNvSpPr>
            <p:nvPr/>
          </p:nvSpPr>
          <p:spPr bwMode="auto">
            <a:xfrm>
              <a:off x="1862138" y="4354513"/>
              <a:ext cx="25304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3" name="Rectangle 266"/>
            <p:cNvSpPr>
              <a:spLocks noChangeArrowheads="1"/>
            </p:cNvSpPr>
            <p:nvPr/>
          </p:nvSpPr>
          <p:spPr bwMode="auto">
            <a:xfrm>
              <a:off x="4392613" y="2503488"/>
              <a:ext cx="6350" cy="1851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5" name="Rectangle 268"/>
            <p:cNvSpPr>
              <a:spLocks noChangeArrowheads="1"/>
            </p:cNvSpPr>
            <p:nvPr/>
          </p:nvSpPr>
          <p:spPr bwMode="auto">
            <a:xfrm>
              <a:off x="4398963" y="4354513"/>
              <a:ext cx="254000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6" name="Rectangle 269"/>
            <p:cNvSpPr>
              <a:spLocks noChangeArrowheads="1"/>
            </p:cNvSpPr>
            <p:nvPr/>
          </p:nvSpPr>
          <p:spPr bwMode="auto">
            <a:xfrm>
              <a:off x="6938963" y="2503488"/>
              <a:ext cx="6350" cy="1851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7" name="Rectangle 270"/>
            <p:cNvSpPr>
              <a:spLocks noChangeArrowheads="1"/>
            </p:cNvSpPr>
            <p:nvPr/>
          </p:nvSpPr>
          <p:spPr bwMode="auto">
            <a:xfrm>
              <a:off x="6938963" y="43545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8" name="Rectangle 271"/>
            <p:cNvSpPr>
              <a:spLocks noChangeArrowheads="1"/>
            </p:cNvSpPr>
            <p:nvPr/>
          </p:nvSpPr>
          <p:spPr bwMode="auto">
            <a:xfrm>
              <a:off x="6938963" y="43545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9" name="Rectangle 272"/>
            <p:cNvSpPr>
              <a:spLocks noChangeArrowheads="1"/>
            </p:cNvSpPr>
            <p:nvPr/>
          </p:nvSpPr>
          <p:spPr bwMode="auto">
            <a:xfrm>
              <a:off x="4456113" y="2595563"/>
              <a:ext cx="2425700" cy="1673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0" name="Freeform 273"/>
            <p:cNvSpPr>
              <a:spLocks noEditPoints="1"/>
            </p:cNvSpPr>
            <p:nvPr/>
          </p:nvSpPr>
          <p:spPr bwMode="auto">
            <a:xfrm>
              <a:off x="4449763" y="2589213"/>
              <a:ext cx="2438400" cy="1682750"/>
            </a:xfrm>
            <a:custGeom>
              <a:avLst/>
              <a:gdLst>
                <a:gd name="T0" fmla="*/ 1536 w 1536"/>
                <a:gd name="T1" fmla="*/ 1060 h 1060"/>
                <a:gd name="T2" fmla="*/ 0 w 1536"/>
                <a:gd name="T3" fmla="*/ 1060 h 1060"/>
                <a:gd name="T4" fmla="*/ 0 w 1536"/>
                <a:gd name="T5" fmla="*/ 0 h 1060"/>
                <a:gd name="T6" fmla="*/ 1536 w 1536"/>
                <a:gd name="T7" fmla="*/ 0 h 1060"/>
                <a:gd name="T8" fmla="*/ 1536 w 1536"/>
                <a:gd name="T9" fmla="*/ 1060 h 1060"/>
                <a:gd name="T10" fmla="*/ 6 w 1536"/>
                <a:gd name="T11" fmla="*/ 1056 h 1060"/>
                <a:gd name="T12" fmla="*/ 1530 w 1536"/>
                <a:gd name="T13" fmla="*/ 1056 h 1060"/>
                <a:gd name="T14" fmla="*/ 1530 w 1536"/>
                <a:gd name="T15" fmla="*/ 6 h 1060"/>
                <a:gd name="T16" fmla="*/ 6 w 1536"/>
                <a:gd name="T17" fmla="*/ 6 h 1060"/>
                <a:gd name="T18" fmla="*/ 6 w 1536"/>
                <a:gd name="T19" fmla="*/ 1056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36" h="1060">
                  <a:moveTo>
                    <a:pt x="1536" y="1060"/>
                  </a:moveTo>
                  <a:lnTo>
                    <a:pt x="0" y="1060"/>
                  </a:lnTo>
                  <a:lnTo>
                    <a:pt x="0" y="0"/>
                  </a:lnTo>
                  <a:lnTo>
                    <a:pt x="1536" y="0"/>
                  </a:lnTo>
                  <a:lnTo>
                    <a:pt x="1536" y="1060"/>
                  </a:lnTo>
                  <a:close/>
                  <a:moveTo>
                    <a:pt x="6" y="1056"/>
                  </a:moveTo>
                  <a:lnTo>
                    <a:pt x="1530" y="1056"/>
                  </a:lnTo>
                  <a:lnTo>
                    <a:pt x="1530" y="6"/>
                  </a:lnTo>
                  <a:lnTo>
                    <a:pt x="6" y="6"/>
                  </a:lnTo>
                  <a:lnTo>
                    <a:pt x="6" y="10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1" name="Rectangle 274"/>
            <p:cNvSpPr>
              <a:spLocks noChangeArrowheads="1"/>
            </p:cNvSpPr>
            <p:nvPr/>
          </p:nvSpPr>
          <p:spPr bwMode="auto">
            <a:xfrm>
              <a:off x="5249863" y="3725863"/>
              <a:ext cx="422275" cy="501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2" name="Freeform 275"/>
            <p:cNvSpPr>
              <a:spLocks noEditPoints="1"/>
            </p:cNvSpPr>
            <p:nvPr/>
          </p:nvSpPr>
          <p:spPr bwMode="auto">
            <a:xfrm>
              <a:off x="5233988" y="3706813"/>
              <a:ext cx="454025" cy="539750"/>
            </a:xfrm>
            <a:custGeom>
              <a:avLst/>
              <a:gdLst>
                <a:gd name="T0" fmla="*/ 286 w 286"/>
                <a:gd name="T1" fmla="*/ 340 h 340"/>
                <a:gd name="T2" fmla="*/ 0 w 286"/>
                <a:gd name="T3" fmla="*/ 340 h 340"/>
                <a:gd name="T4" fmla="*/ 0 w 286"/>
                <a:gd name="T5" fmla="*/ 0 h 340"/>
                <a:gd name="T6" fmla="*/ 286 w 286"/>
                <a:gd name="T7" fmla="*/ 0 h 340"/>
                <a:gd name="T8" fmla="*/ 286 w 286"/>
                <a:gd name="T9" fmla="*/ 340 h 340"/>
                <a:gd name="T10" fmla="*/ 22 w 286"/>
                <a:gd name="T11" fmla="*/ 316 h 340"/>
                <a:gd name="T12" fmla="*/ 264 w 286"/>
                <a:gd name="T13" fmla="*/ 316 h 340"/>
                <a:gd name="T14" fmla="*/ 264 w 286"/>
                <a:gd name="T15" fmla="*/ 22 h 340"/>
                <a:gd name="T16" fmla="*/ 22 w 286"/>
                <a:gd name="T17" fmla="*/ 22 h 340"/>
                <a:gd name="T18" fmla="*/ 22 w 286"/>
                <a:gd name="T19" fmla="*/ 316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6" h="340">
                  <a:moveTo>
                    <a:pt x="286" y="340"/>
                  </a:moveTo>
                  <a:lnTo>
                    <a:pt x="0" y="340"/>
                  </a:lnTo>
                  <a:lnTo>
                    <a:pt x="0" y="0"/>
                  </a:lnTo>
                  <a:lnTo>
                    <a:pt x="286" y="0"/>
                  </a:lnTo>
                  <a:lnTo>
                    <a:pt x="286" y="340"/>
                  </a:lnTo>
                  <a:close/>
                  <a:moveTo>
                    <a:pt x="22" y="316"/>
                  </a:moveTo>
                  <a:lnTo>
                    <a:pt x="264" y="316"/>
                  </a:lnTo>
                  <a:lnTo>
                    <a:pt x="264" y="22"/>
                  </a:lnTo>
                  <a:lnTo>
                    <a:pt x="22" y="22"/>
                  </a:lnTo>
                  <a:lnTo>
                    <a:pt x="22" y="3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3" name="Rectangle 276"/>
            <p:cNvSpPr>
              <a:spLocks noChangeArrowheads="1"/>
            </p:cNvSpPr>
            <p:nvPr/>
          </p:nvSpPr>
          <p:spPr bwMode="auto">
            <a:xfrm>
              <a:off x="5122863" y="3684588"/>
              <a:ext cx="673100" cy="168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4" name="Freeform 277"/>
            <p:cNvSpPr>
              <a:spLocks noEditPoints="1"/>
            </p:cNvSpPr>
            <p:nvPr/>
          </p:nvSpPr>
          <p:spPr bwMode="auto">
            <a:xfrm>
              <a:off x="5119688" y="3678238"/>
              <a:ext cx="679450" cy="177800"/>
            </a:xfrm>
            <a:custGeom>
              <a:avLst/>
              <a:gdLst>
                <a:gd name="T0" fmla="*/ 428 w 428"/>
                <a:gd name="T1" fmla="*/ 112 h 112"/>
                <a:gd name="T2" fmla="*/ 0 w 428"/>
                <a:gd name="T3" fmla="*/ 112 h 112"/>
                <a:gd name="T4" fmla="*/ 0 w 428"/>
                <a:gd name="T5" fmla="*/ 0 h 112"/>
                <a:gd name="T6" fmla="*/ 428 w 428"/>
                <a:gd name="T7" fmla="*/ 0 h 112"/>
                <a:gd name="T8" fmla="*/ 428 w 428"/>
                <a:gd name="T9" fmla="*/ 112 h 112"/>
                <a:gd name="T10" fmla="*/ 6 w 428"/>
                <a:gd name="T11" fmla="*/ 106 h 112"/>
                <a:gd name="T12" fmla="*/ 422 w 428"/>
                <a:gd name="T13" fmla="*/ 106 h 112"/>
                <a:gd name="T14" fmla="*/ 422 w 428"/>
                <a:gd name="T15" fmla="*/ 6 h 112"/>
                <a:gd name="T16" fmla="*/ 6 w 428"/>
                <a:gd name="T17" fmla="*/ 6 h 112"/>
                <a:gd name="T18" fmla="*/ 6 w 428"/>
                <a:gd name="T1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8" h="112">
                  <a:moveTo>
                    <a:pt x="428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428" y="0"/>
                  </a:lnTo>
                  <a:lnTo>
                    <a:pt x="428" y="112"/>
                  </a:lnTo>
                  <a:close/>
                  <a:moveTo>
                    <a:pt x="6" y="106"/>
                  </a:moveTo>
                  <a:lnTo>
                    <a:pt x="422" y="106"/>
                  </a:lnTo>
                  <a:lnTo>
                    <a:pt x="422" y="6"/>
                  </a:lnTo>
                  <a:lnTo>
                    <a:pt x="6" y="6"/>
                  </a:lnTo>
                  <a:lnTo>
                    <a:pt x="6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5" name="Freeform 278"/>
            <p:cNvSpPr>
              <a:spLocks/>
            </p:cNvSpPr>
            <p:nvPr/>
          </p:nvSpPr>
          <p:spPr bwMode="auto">
            <a:xfrm>
              <a:off x="5081588" y="2970213"/>
              <a:ext cx="295275" cy="304800"/>
            </a:xfrm>
            <a:custGeom>
              <a:avLst/>
              <a:gdLst>
                <a:gd name="T0" fmla="*/ 94 w 186"/>
                <a:gd name="T1" fmla="*/ 0 h 192"/>
                <a:gd name="T2" fmla="*/ 94 w 186"/>
                <a:gd name="T3" fmla="*/ 0 h 192"/>
                <a:gd name="T4" fmla="*/ 58 w 186"/>
                <a:gd name="T5" fmla="*/ 2 h 192"/>
                <a:gd name="T6" fmla="*/ 28 w 186"/>
                <a:gd name="T7" fmla="*/ 8 h 192"/>
                <a:gd name="T8" fmla="*/ 16 w 186"/>
                <a:gd name="T9" fmla="*/ 12 h 192"/>
                <a:gd name="T10" fmla="*/ 8 w 186"/>
                <a:gd name="T11" fmla="*/ 16 h 192"/>
                <a:gd name="T12" fmla="*/ 2 w 186"/>
                <a:gd name="T13" fmla="*/ 20 h 192"/>
                <a:gd name="T14" fmla="*/ 0 w 186"/>
                <a:gd name="T15" fmla="*/ 24 h 192"/>
                <a:gd name="T16" fmla="*/ 0 w 186"/>
                <a:gd name="T17" fmla="*/ 168 h 192"/>
                <a:gd name="T18" fmla="*/ 0 w 186"/>
                <a:gd name="T19" fmla="*/ 168 h 192"/>
                <a:gd name="T20" fmla="*/ 2 w 186"/>
                <a:gd name="T21" fmla="*/ 174 h 192"/>
                <a:gd name="T22" fmla="*/ 8 w 186"/>
                <a:gd name="T23" fmla="*/ 178 h 192"/>
                <a:gd name="T24" fmla="*/ 16 w 186"/>
                <a:gd name="T25" fmla="*/ 182 h 192"/>
                <a:gd name="T26" fmla="*/ 28 w 186"/>
                <a:gd name="T27" fmla="*/ 184 h 192"/>
                <a:gd name="T28" fmla="*/ 58 w 186"/>
                <a:gd name="T29" fmla="*/ 190 h 192"/>
                <a:gd name="T30" fmla="*/ 94 w 186"/>
                <a:gd name="T31" fmla="*/ 192 h 192"/>
                <a:gd name="T32" fmla="*/ 94 w 186"/>
                <a:gd name="T33" fmla="*/ 192 h 192"/>
                <a:gd name="T34" fmla="*/ 130 w 186"/>
                <a:gd name="T35" fmla="*/ 190 h 192"/>
                <a:gd name="T36" fmla="*/ 158 w 186"/>
                <a:gd name="T37" fmla="*/ 184 h 192"/>
                <a:gd name="T38" fmla="*/ 170 w 186"/>
                <a:gd name="T39" fmla="*/ 182 h 192"/>
                <a:gd name="T40" fmla="*/ 178 w 186"/>
                <a:gd name="T41" fmla="*/ 178 h 192"/>
                <a:gd name="T42" fmla="*/ 184 w 186"/>
                <a:gd name="T43" fmla="*/ 174 h 192"/>
                <a:gd name="T44" fmla="*/ 186 w 186"/>
                <a:gd name="T45" fmla="*/ 168 h 192"/>
                <a:gd name="T46" fmla="*/ 186 w 186"/>
                <a:gd name="T47" fmla="*/ 24 h 192"/>
                <a:gd name="T48" fmla="*/ 186 w 186"/>
                <a:gd name="T49" fmla="*/ 24 h 192"/>
                <a:gd name="T50" fmla="*/ 184 w 186"/>
                <a:gd name="T51" fmla="*/ 20 h 192"/>
                <a:gd name="T52" fmla="*/ 178 w 186"/>
                <a:gd name="T53" fmla="*/ 16 h 192"/>
                <a:gd name="T54" fmla="*/ 170 w 186"/>
                <a:gd name="T55" fmla="*/ 12 h 192"/>
                <a:gd name="T56" fmla="*/ 158 w 186"/>
                <a:gd name="T57" fmla="*/ 8 h 192"/>
                <a:gd name="T58" fmla="*/ 130 w 186"/>
                <a:gd name="T59" fmla="*/ 2 h 192"/>
                <a:gd name="T60" fmla="*/ 94 w 186"/>
                <a:gd name="T61" fmla="*/ 0 h 192"/>
                <a:gd name="T62" fmla="*/ 94 w 186"/>
                <a:gd name="T6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6" h="192">
                  <a:moveTo>
                    <a:pt x="94" y="0"/>
                  </a:moveTo>
                  <a:lnTo>
                    <a:pt x="94" y="0"/>
                  </a:lnTo>
                  <a:lnTo>
                    <a:pt x="58" y="2"/>
                  </a:lnTo>
                  <a:lnTo>
                    <a:pt x="28" y="8"/>
                  </a:lnTo>
                  <a:lnTo>
                    <a:pt x="16" y="12"/>
                  </a:lnTo>
                  <a:lnTo>
                    <a:pt x="8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74"/>
                  </a:lnTo>
                  <a:lnTo>
                    <a:pt x="8" y="178"/>
                  </a:lnTo>
                  <a:lnTo>
                    <a:pt x="16" y="182"/>
                  </a:lnTo>
                  <a:lnTo>
                    <a:pt x="28" y="184"/>
                  </a:lnTo>
                  <a:lnTo>
                    <a:pt x="58" y="190"/>
                  </a:lnTo>
                  <a:lnTo>
                    <a:pt x="94" y="192"/>
                  </a:lnTo>
                  <a:lnTo>
                    <a:pt x="94" y="192"/>
                  </a:lnTo>
                  <a:lnTo>
                    <a:pt x="130" y="190"/>
                  </a:lnTo>
                  <a:lnTo>
                    <a:pt x="158" y="184"/>
                  </a:lnTo>
                  <a:lnTo>
                    <a:pt x="170" y="182"/>
                  </a:lnTo>
                  <a:lnTo>
                    <a:pt x="178" y="178"/>
                  </a:lnTo>
                  <a:lnTo>
                    <a:pt x="184" y="174"/>
                  </a:lnTo>
                  <a:lnTo>
                    <a:pt x="186" y="168"/>
                  </a:lnTo>
                  <a:lnTo>
                    <a:pt x="186" y="24"/>
                  </a:lnTo>
                  <a:lnTo>
                    <a:pt x="186" y="24"/>
                  </a:lnTo>
                  <a:lnTo>
                    <a:pt x="184" y="20"/>
                  </a:lnTo>
                  <a:lnTo>
                    <a:pt x="178" y="16"/>
                  </a:lnTo>
                  <a:lnTo>
                    <a:pt x="170" y="12"/>
                  </a:lnTo>
                  <a:lnTo>
                    <a:pt x="158" y="8"/>
                  </a:lnTo>
                  <a:lnTo>
                    <a:pt x="130" y="2"/>
                  </a:lnTo>
                  <a:lnTo>
                    <a:pt x="94" y="0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6" name="Freeform 279"/>
            <p:cNvSpPr>
              <a:spLocks/>
            </p:cNvSpPr>
            <p:nvPr/>
          </p:nvSpPr>
          <p:spPr bwMode="auto">
            <a:xfrm>
              <a:off x="5081588" y="2970213"/>
              <a:ext cx="295275" cy="76200"/>
            </a:xfrm>
            <a:custGeom>
              <a:avLst/>
              <a:gdLst>
                <a:gd name="T0" fmla="*/ 0 w 186"/>
                <a:gd name="T1" fmla="*/ 24 h 48"/>
                <a:gd name="T2" fmla="*/ 0 w 186"/>
                <a:gd name="T3" fmla="*/ 24 h 48"/>
                <a:gd name="T4" fmla="*/ 2 w 186"/>
                <a:gd name="T5" fmla="*/ 30 h 48"/>
                <a:gd name="T6" fmla="*/ 8 w 186"/>
                <a:gd name="T7" fmla="*/ 34 h 48"/>
                <a:gd name="T8" fmla="*/ 16 w 186"/>
                <a:gd name="T9" fmla="*/ 38 h 48"/>
                <a:gd name="T10" fmla="*/ 28 w 186"/>
                <a:gd name="T11" fmla="*/ 42 h 48"/>
                <a:gd name="T12" fmla="*/ 58 w 186"/>
                <a:gd name="T13" fmla="*/ 46 h 48"/>
                <a:gd name="T14" fmla="*/ 94 w 186"/>
                <a:gd name="T15" fmla="*/ 48 h 48"/>
                <a:gd name="T16" fmla="*/ 94 w 186"/>
                <a:gd name="T17" fmla="*/ 48 h 48"/>
                <a:gd name="T18" fmla="*/ 130 w 186"/>
                <a:gd name="T19" fmla="*/ 46 h 48"/>
                <a:gd name="T20" fmla="*/ 158 w 186"/>
                <a:gd name="T21" fmla="*/ 42 h 48"/>
                <a:gd name="T22" fmla="*/ 170 w 186"/>
                <a:gd name="T23" fmla="*/ 38 h 48"/>
                <a:gd name="T24" fmla="*/ 178 w 186"/>
                <a:gd name="T25" fmla="*/ 34 h 48"/>
                <a:gd name="T26" fmla="*/ 184 w 186"/>
                <a:gd name="T27" fmla="*/ 30 h 48"/>
                <a:gd name="T28" fmla="*/ 186 w 186"/>
                <a:gd name="T29" fmla="*/ 24 h 48"/>
                <a:gd name="T30" fmla="*/ 186 w 186"/>
                <a:gd name="T31" fmla="*/ 24 h 48"/>
                <a:gd name="T32" fmla="*/ 184 w 186"/>
                <a:gd name="T33" fmla="*/ 20 h 48"/>
                <a:gd name="T34" fmla="*/ 178 w 186"/>
                <a:gd name="T35" fmla="*/ 16 h 48"/>
                <a:gd name="T36" fmla="*/ 170 w 186"/>
                <a:gd name="T37" fmla="*/ 12 h 48"/>
                <a:gd name="T38" fmla="*/ 158 w 186"/>
                <a:gd name="T39" fmla="*/ 8 h 48"/>
                <a:gd name="T40" fmla="*/ 130 w 186"/>
                <a:gd name="T41" fmla="*/ 2 h 48"/>
                <a:gd name="T42" fmla="*/ 94 w 186"/>
                <a:gd name="T43" fmla="*/ 0 h 48"/>
                <a:gd name="T44" fmla="*/ 94 w 186"/>
                <a:gd name="T45" fmla="*/ 0 h 48"/>
                <a:gd name="T46" fmla="*/ 58 w 186"/>
                <a:gd name="T47" fmla="*/ 2 h 48"/>
                <a:gd name="T48" fmla="*/ 28 w 186"/>
                <a:gd name="T49" fmla="*/ 8 h 48"/>
                <a:gd name="T50" fmla="*/ 16 w 186"/>
                <a:gd name="T51" fmla="*/ 12 h 48"/>
                <a:gd name="T52" fmla="*/ 8 w 186"/>
                <a:gd name="T53" fmla="*/ 16 h 48"/>
                <a:gd name="T54" fmla="*/ 2 w 186"/>
                <a:gd name="T55" fmla="*/ 20 h 48"/>
                <a:gd name="T56" fmla="*/ 0 w 186"/>
                <a:gd name="T57" fmla="*/ 24 h 48"/>
                <a:gd name="T58" fmla="*/ 0 w 186"/>
                <a:gd name="T5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8">
                  <a:moveTo>
                    <a:pt x="0" y="24"/>
                  </a:moveTo>
                  <a:lnTo>
                    <a:pt x="0" y="24"/>
                  </a:lnTo>
                  <a:lnTo>
                    <a:pt x="2" y="30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8" y="42"/>
                  </a:lnTo>
                  <a:lnTo>
                    <a:pt x="58" y="46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130" y="46"/>
                  </a:lnTo>
                  <a:lnTo>
                    <a:pt x="158" y="42"/>
                  </a:lnTo>
                  <a:lnTo>
                    <a:pt x="170" y="38"/>
                  </a:lnTo>
                  <a:lnTo>
                    <a:pt x="178" y="34"/>
                  </a:lnTo>
                  <a:lnTo>
                    <a:pt x="184" y="30"/>
                  </a:lnTo>
                  <a:lnTo>
                    <a:pt x="186" y="24"/>
                  </a:lnTo>
                  <a:lnTo>
                    <a:pt x="186" y="24"/>
                  </a:lnTo>
                  <a:lnTo>
                    <a:pt x="184" y="20"/>
                  </a:lnTo>
                  <a:lnTo>
                    <a:pt x="178" y="16"/>
                  </a:lnTo>
                  <a:lnTo>
                    <a:pt x="170" y="12"/>
                  </a:lnTo>
                  <a:lnTo>
                    <a:pt x="158" y="8"/>
                  </a:lnTo>
                  <a:lnTo>
                    <a:pt x="130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58" y="2"/>
                  </a:lnTo>
                  <a:lnTo>
                    <a:pt x="28" y="8"/>
                  </a:lnTo>
                  <a:lnTo>
                    <a:pt x="16" y="12"/>
                  </a:lnTo>
                  <a:lnTo>
                    <a:pt x="8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7" name="Freeform 280"/>
            <p:cNvSpPr>
              <a:spLocks noEditPoints="1"/>
            </p:cNvSpPr>
            <p:nvPr/>
          </p:nvSpPr>
          <p:spPr bwMode="auto">
            <a:xfrm>
              <a:off x="5078413" y="2967038"/>
              <a:ext cx="301625" cy="311150"/>
            </a:xfrm>
            <a:custGeom>
              <a:avLst/>
              <a:gdLst>
                <a:gd name="T0" fmla="*/ 96 w 190"/>
                <a:gd name="T1" fmla="*/ 196 h 196"/>
                <a:gd name="T2" fmla="*/ 96 w 190"/>
                <a:gd name="T3" fmla="*/ 196 h 196"/>
                <a:gd name="T4" fmla="*/ 60 w 190"/>
                <a:gd name="T5" fmla="*/ 194 h 196"/>
                <a:gd name="T6" fmla="*/ 30 w 190"/>
                <a:gd name="T7" fmla="*/ 190 h 196"/>
                <a:gd name="T8" fmla="*/ 18 w 190"/>
                <a:gd name="T9" fmla="*/ 186 h 196"/>
                <a:gd name="T10" fmla="*/ 8 w 190"/>
                <a:gd name="T11" fmla="*/ 182 h 196"/>
                <a:gd name="T12" fmla="*/ 2 w 190"/>
                <a:gd name="T13" fmla="*/ 176 h 196"/>
                <a:gd name="T14" fmla="*/ 0 w 190"/>
                <a:gd name="T15" fmla="*/ 170 h 196"/>
                <a:gd name="T16" fmla="*/ 0 w 190"/>
                <a:gd name="T17" fmla="*/ 26 h 196"/>
                <a:gd name="T18" fmla="*/ 0 w 190"/>
                <a:gd name="T19" fmla="*/ 26 h 196"/>
                <a:gd name="T20" fmla="*/ 2 w 190"/>
                <a:gd name="T21" fmla="*/ 20 h 196"/>
                <a:gd name="T22" fmla="*/ 8 w 190"/>
                <a:gd name="T23" fmla="*/ 16 h 196"/>
                <a:gd name="T24" fmla="*/ 18 w 190"/>
                <a:gd name="T25" fmla="*/ 10 h 196"/>
                <a:gd name="T26" fmla="*/ 30 w 190"/>
                <a:gd name="T27" fmla="*/ 6 h 196"/>
                <a:gd name="T28" fmla="*/ 60 w 190"/>
                <a:gd name="T29" fmla="*/ 2 h 196"/>
                <a:gd name="T30" fmla="*/ 96 w 190"/>
                <a:gd name="T31" fmla="*/ 0 h 196"/>
                <a:gd name="T32" fmla="*/ 96 w 190"/>
                <a:gd name="T33" fmla="*/ 0 h 196"/>
                <a:gd name="T34" fmla="*/ 130 w 190"/>
                <a:gd name="T35" fmla="*/ 2 h 196"/>
                <a:gd name="T36" fmla="*/ 160 w 190"/>
                <a:gd name="T37" fmla="*/ 6 h 196"/>
                <a:gd name="T38" fmla="*/ 172 w 190"/>
                <a:gd name="T39" fmla="*/ 10 h 196"/>
                <a:gd name="T40" fmla="*/ 182 w 190"/>
                <a:gd name="T41" fmla="*/ 16 h 196"/>
                <a:gd name="T42" fmla="*/ 188 w 190"/>
                <a:gd name="T43" fmla="*/ 20 h 196"/>
                <a:gd name="T44" fmla="*/ 190 w 190"/>
                <a:gd name="T45" fmla="*/ 26 h 196"/>
                <a:gd name="T46" fmla="*/ 190 w 190"/>
                <a:gd name="T47" fmla="*/ 170 h 196"/>
                <a:gd name="T48" fmla="*/ 190 w 190"/>
                <a:gd name="T49" fmla="*/ 170 h 196"/>
                <a:gd name="T50" fmla="*/ 188 w 190"/>
                <a:gd name="T51" fmla="*/ 176 h 196"/>
                <a:gd name="T52" fmla="*/ 182 w 190"/>
                <a:gd name="T53" fmla="*/ 182 h 196"/>
                <a:gd name="T54" fmla="*/ 172 w 190"/>
                <a:gd name="T55" fmla="*/ 186 h 196"/>
                <a:gd name="T56" fmla="*/ 160 w 190"/>
                <a:gd name="T57" fmla="*/ 190 h 196"/>
                <a:gd name="T58" fmla="*/ 130 w 190"/>
                <a:gd name="T59" fmla="*/ 194 h 196"/>
                <a:gd name="T60" fmla="*/ 96 w 190"/>
                <a:gd name="T61" fmla="*/ 196 h 196"/>
                <a:gd name="T62" fmla="*/ 96 w 190"/>
                <a:gd name="T63" fmla="*/ 196 h 196"/>
                <a:gd name="T64" fmla="*/ 96 w 190"/>
                <a:gd name="T65" fmla="*/ 6 h 196"/>
                <a:gd name="T66" fmla="*/ 96 w 190"/>
                <a:gd name="T67" fmla="*/ 6 h 196"/>
                <a:gd name="T68" fmla="*/ 58 w 190"/>
                <a:gd name="T69" fmla="*/ 8 h 196"/>
                <a:gd name="T70" fmla="*/ 30 w 190"/>
                <a:gd name="T71" fmla="*/ 12 h 196"/>
                <a:gd name="T72" fmla="*/ 20 w 190"/>
                <a:gd name="T73" fmla="*/ 16 h 196"/>
                <a:gd name="T74" fmla="*/ 12 w 190"/>
                <a:gd name="T75" fmla="*/ 20 h 196"/>
                <a:gd name="T76" fmla="*/ 8 w 190"/>
                <a:gd name="T77" fmla="*/ 24 h 196"/>
                <a:gd name="T78" fmla="*/ 6 w 190"/>
                <a:gd name="T79" fmla="*/ 26 h 196"/>
                <a:gd name="T80" fmla="*/ 6 w 190"/>
                <a:gd name="T81" fmla="*/ 170 h 196"/>
                <a:gd name="T82" fmla="*/ 6 w 190"/>
                <a:gd name="T83" fmla="*/ 170 h 196"/>
                <a:gd name="T84" fmla="*/ 8 w 190"/>
                <a:gd name="T85" fmla="*/ 174 h 196"/>
                <a:gd name="T86" fmla="*/ 12 w 190"/>
                <a:gd name="T87" fmla="*/ 178 h 196"/>
                <a:gd name="T88" fmla="*/ 20 w 190"/>
                <a:gd name="T89" fmla="*/ 180 h 196"/>
                <a:gd name="T90" fmla="*/ 30 w 190"/>
                <a:gd name="T91" fmla="*/ 184 h 196"/>
                <a:gd name="T92" fmla="*/ 60 w 190"/>
                <a:gd name="T93" fmla="*/ 188 h 196"/>
                <a:gd name="T94" fmla="*/ 96 w 190"/>
                <a:gd name="T95" fmla="*/ 190 h 196"/>
                <a:gd name="T96" fmla="*/ 96 w 190"/>
                <a:gd name="T97" fmla="*/ 190 h 196"/>
                <a:gd name="T98" fmla="*/ 132 w 190"/>
                <a:gd name="T99" fmla="*/ 188 h 196"/>
                <a:gd name="T100" fmla="*/ 160 w 190"/>
                <a:gd name="T101" fmla="*/ 184 h 196"/>
                <a:gd name="T102" fmla="*/ 178 w 190"/>
                <a:gd name="T103" fmla="*/ 178 h 196"/>
                <a:gd name="T104" fmla="*/ 182 w 190"/>
                <a:gd name="T105" fmla="*/ 174 h 196"/>
                <a:gd name="T106" fmla="*/ 184 w 190"/>
                <a:gd name="T107" fmla="*/ 170 h 196"/>
                <a:gd name="T108" fmla="*/ 184 w 190"/>
                <a:gd name="T109" fmla="*/ 26 h 196"/>
                <a:gd name="T110" fmla="*/ 184 w 190"/>
                <a:gd name="T111" fmla="*/ 26 h 196"/>
                <a:gd name="T112" fmla="*/ 182 w 190"/>
                <a:gd name="T113" fmla="*/ 24 h 196"/>
                <a:gd name="T114" fmla="*/ 178 w 190"/>
                <a:gd name="T115" fmla="*/ 20 h 196"/>
                <a:gd name="T116" fmla="*/ 170 w 190"/>
                <a:gd name="T117" fmla="*/ 16 h 196"/>
                <a:gd name="T118" fmla="*/ 160 w 190"/>
                <a:gd name="T119" fmla="*/ 12 h 196"/>
                <a:gd name="T120" fmla="*/ 132 w 190"/>
                <a:gd name="T121" fmla="*/ 8 h 196"/>
                <a:gd name="T122" fmla="*/ 96 w 190"/>
                <a:gd name="T123" fmla="*/ 6 h 196"/>
                <a:gd name="T124" fmla="*/ 96 w 190"/>
                <a:gd name="T125" fmla="*/ 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" h="196">
                  <a:moveTo>
                    <a:pt x="96" y="196"/>
                  </a:moveTo>
                  <a:lnTo>
                    <a:pt x="96" y="196"/>
                  </a:lnTo>
                  <a:lnTo>
                    <a:pt x="60" y="194"/>
                  </a:lnTo>
                  <a:lnTo>
                    <a:pt x="30" y="190"/>
                  </a:lnTo>
                  <a:lnTo>
                    <a:pt x="18" y="186"/>
                  </a:lnTo>
                  <a:lnTo>
                    <a:pt x="8" y="182"/>
                  </a:lnTo>
                  <a:lnTo>
                    <a:pt x="2" y="176"/>
                  </a:lnTo>
                  <a:lnTo>
                    <a:pt x="0" y="17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8" y="16"/>
                  </a:lnTo>
                  <a:lnTo>
                    <a:pt x="18" y="10"/>
                  </a:lnTo>
                  <a:lnTo>
                    <a:pt x="30" y="6"/>
                  </a:lnTo>
                  <a:lnTo>
                    <a:pt x="60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130" y="2"/>
                  </a:lnTo>
                  <a:lnTo>
                    <a:pt x="160" y="6"/>
                  </a:lnTo>
                  <a:lnTo>
                    <a:pt x="172" y="10"/>
                  </a:lnTo>
                  <a:lnTo>
                    <a:pt x="182" y="16"/>
                  </a:lnTo>
                  <a:lnTo>
                    <a:pt x="188" y="20"/>
                  </a:lnTo>
                  <a:lnTo>
                    <a:pt x="190" y="26"/>
                  </a:lnTo>
                  <a:lnTo>
                    <a:pt x="190" y="170"/>
                  </a:lnTo>
                  <a:lnTo>
                    <a:pt x="190" y="170"/>
                  </a:lnTo>
                  <a:lnTo>
                    <a:pt x="188" y="176"/>
                  </a:lnTo>
                  <a:lnTo>
                    <a:pt x="182" y="182"/>
                  </a:lnTo>
                  <a:lnTo>
                    <a:pt x="172" y="186"/>
                  </a:lnTo>
                  <a:lnTo>
                    <a:pt x="160" y="190"/>
                  </a:lnTo>
                  <a:lnTo>
                    <a:pt x="130" y="194"/>
                  </a:lnTo>
                  <a:lnTo>
                    <a:pt x="96" y="196"/>
                  </a:lnTo>
                  <a:lnTo>
                    <a:pt x="96" y="196"/>
                  </a:lnTo>
                  <a:close/>
                  <a:moveTo>
                    <a:pt x="96" y="6"/>
                  </a:moveTo>
                  <a:lnTo>
                    <a:pt x="96" y="6"/>
                  </a:lnTo>
                  <a:lnTo>
                    <a:pt x="58" y="8"/>
                  </a:lnTo>
                  <a:lnTo>
                    <a:pt x="30" y="12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6" y="170"/>
                  </a:lnTo>
                  <a:lnTo>
                    <a:pt x="6" y="170"/>
                  </a:lnTo>
                  <a:lnTo>
                    <a:pt x="8" y="174"/>
                  </a:lnTo>
                  <a:lnTo>
                    <a:pt x="12" y="178"/>
                  </a:lnTo>
                  <a:lnTo>
                    <a:pt x="20" y="180"/>
                  </a:lnTo>
                  <a:lnTo>
                    <a:pt x="30" y="184"/>
                  </a:lnTo>
                  <a:lnTo>
                    <a:pt x="60" y="188"/>
                  </a:lnTo>
                  <a:lnTo>
                    <a:pt x="96" y="190"/>
                  </a:lnTo>
                  <a:lnTo>
                    <a:pt x="96" y="190"/>
                  </a:lnTo>
                  <a:lnTo>
                    <a:pt x="132" y="188"/>
                  </a:lnTo>
                  <a:lnTo>
                    <a:pt x="160" y="184"/>
                  </a:lnTo>
                  <a:lnTo>
                    <a:pt x="178" y="178"/>
                  </a:lnTo>
                  <a:lnTo>
                    <a:pt x="182" y="174"/>
                  </a:lnTo>
                  <a:lnTo>
                    <a:pt x="184" y="170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2" y="24"/>
                  </a:lnTo>
                  <a:lnTo>
                    <a:pt x="178" y="20"/>
                  </a:lnTo>
                  <a:lnTo>
                    <a:pt x="170" y="16"/>
                  </a:lnTo>
                  <a:lnTo>
                    <a:pt x="160" y="12"/>
                  </a:lnTo>
                  <a:lnTo>
                    <a:pt x="132" y="8"/>
                  </a:lnTo>
                  <a:lnTo>
                    <a:pt x="96" y="6"/>
                  </a:lnTo>
                  <a:lnTo>
                    <a:pt x="9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8" name="Freeform 281"/>
            <p:cNvSpPr>
              <a:spLocks/>
            </p:cNvSpPr>
            <p:nvPr/>
          </p:nvSpPr>
          <p:spPr bwMode="auto">
            <a:xfrm>
              <a:off x="5078413" y="3005138"/>
              <a:ext cx="301625" cy="44450"/>
            </a:xfrm>
            <a:custGeom>
              <a:avLst/>
              <a:gdLst>
                <a:gd name="T0" fmla="*/ 96 w 190"/>
                <a:gd name="T1" fmla="*/ 28 h 28"/>
                <a:gd name="T2" fmla="*/ 96 w 190"/>
                <a:gd name="T3" fmla="*/ 28 h 28"/>
                <a:gd name="T4" fmla="*/ 60 w 190"/>
                <a:gd name="T5" fmla="*/ 26 h 28"/>
                <a:gd name="T6" fmla="*/ 30 w 190"/>
                <a:gd name="T7" fmla="*/ 22 h 28"/>
                <a:gd name="T8" fmla="*/ 18 w 190"/>
                <a:gd name="T9" fmla="*/ 18 h 28"/>
                <a:gd name="T10" fmla="*/ 8 w 190"/>
                <a:gd name="T11" fmla="*/ 14 h 28"/>
                <a:gd name="T12" fmla="*/ 2 w 190"/>
                <a:gd name="T13" fmla="*/ 8 h 28"/>
                <a:gd name="T14" fmla="*/ 0 w 190"/>
                <a:gd name="T15" fmla="*/ 2 h 28"/>
                <a:gd name="T16" fmla="*/ 0 w 190"/>
                <a:gd name="T17" fmla="*/ 2 h 28"/>
                <a:gd name="T18" fmla="*/ 0 w 190"/>
                <a:gd name="T19" fmla="*/ 0 h 28"/>
                <a:gd name="T20" fmla="*/ 2 w 190"/>
                <a:gd name="T21" fmla="*/ 0 h 28"/>
                <a:gd name="T22" fmla="*/ 2 w 190"/>
                <a:gd name="T23" fmla="*/ 0 h 28"/>
                <a:gd name="T24" fmla="*/ 4 w 190"/>
                <a:gd name="T25" fmla="*/ 0 h 28"/>
                <a:gd name="T26" fmla="*/ 6 w 190"/>
                <a:gd name="T27" fmla="*/ 2 h 28"/>
                <a:gd name="T28" fmla="*/ 6 w 190"/>
                <a:gd name="T29" fmla="*/ 2 h 28"/>
                <a:gd name="T30" fmla="*/ 8 w 190"/>
                <a:gd name="T31" fmla="*/ 6 h 28"/>
                <a:gd name="T32" fmla="*/ 12 w 190"/>
                <a:gd name="T33" fmla="*/ 10 h 28"/>
                <a:gd name="T34" fmla="*/ 20 w 190"/>
                <a:gd name="T35" fmla="*/ 14 h 28"/>
                <a:gd name="T36" fmla="*/ 30 w 190"/>
                <a:gd name="T37" fmla="*/ 16 h 28"/>
                <a:gd name="T38" fmla="*/ 60 w 190"/>
                <a:gd name="T39" fmla="*/ 20 h 28"/>
                <a:gd name="T40" fmla="*/ 96 w 190"/>
                <a:gd name="T41" fmla="*/ 22 h 28"/>
                <a:gd name="T42" fmla="*/ 96 w 190"/>
                <a:gd name="T43" fmla="*/ 22 h 28"/>
                <a:gd name="T44" fmla="*/ 132 w 190"/>
                <a:gd name="T45" fmla="*/ 20 h 28"/>
                <a:gd name="T46" fmla="*/ 160 w 190"/>
                <a:gd name="T47" fmla="*/ 16 h 28"/>
                <a:gd name="T48" fmla="*/ 178 w 190"/>
                <a:gd name="T49" fmla="*/ 10 h 28"/>
                <a:gd name="T50" fmla="*/ 182 w 190"/>
                <a:gd name="T51" fmla="*/ 6 h 28"/>
                <a:gd name="T52" fmla="*/ 184 w 190"/>
                <a:gd name="T53" fmla="*/ 2 h 28"/>
                <a:gd name="T54" fmla="*/ 184 w 190"/>
                <a:gd name="T55" fmla="*/ 2 h 28"/>
                <a:gd name="T56" fmla="*/ 186 w 190"/>
                <a:gd name="T57" fmla="*/ 0 h 28"/>
                <a:gd name="T58" fmla="*/ 188 w 190"/>
                <a:gd name="T59" fmla="*/ 0 h 28"/>
                <a:gd name="T60" fmla="*/ 188 w 190"/>
                <a:gd name="T61" fmla="*/ 0 h 28"/>
                <a:gd name="T62" fmla="*/ 190 w 190"/>
                <a:gd name="T63" fmla="*/ 0 h 28"/>
                <a:gd name="T64" fmla="*/ 190 w 190"/>
                <a:gd name="T65" fmla="*/ 2 h 28"/>
                <a:gd name="T66" fmla="*/ 190 w 190"/>
                <a:gd name="T67" fmla="*/ 2 h 28"/>
                <a:gd name="T68" fmla="*/ 188 w 190"/>
                <a:gd name="T69" fmla="*/ 8 h 28"/>
                <a:gd name="T70" fmla="*/ 182 w 190"/>
                <a:gd name="T71" fmla="*/ 14 h 28"/>
                <a:gd name="T72" fmla="*/ 172 w 190"/>
                <a:gd name="T73" fmla="*/ 18 h 28"/>
                <a:gd name="T74" fmla="*/ 160 w 190"/>
                <a:gd name="T75" fmla="*/ 22 h 28"/>
                <a:gd name="T76" fmla="*/ 130 w 190"/>
                <a:gd name="T77" fmla="*/ 26 h 28"/>
                <a:gd name="T78" fmla="*/ 96 w 190"/>
                <a:gd name="T79" fmla="*/ 28 h 28"/>
                <a:gd name="T80" fmla="*/ 96 w 190"/>
                <a:gd name="T8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28">
                  <a:moveTo>
                    <a:pt x="96" y="28"/>
                  </a:moveTo>
                  <a:lnTo>
                    <a:pt x="96" y="28"/>
                  </a:lnTo>
                  <a:lnTo>
                    <a:pt x="60" y="26"/>
                  </a:lnTo>
                  <a:lnTo>
                    <a:pt x="30" y="22"/>
                  </a:lnTo>
                  <a:lnTo>
                    <a:pt x="18" y="18"/>
                  </a:lnTo>
                  <a:lnTo>
                    <a:pt x="8" y="14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20" y="14"/>
                  </a:lnTo>
                  <a:lnTo>
                    <a:pt x="30" y="16"/>
                  </a:lnTo>
                  <a:lnTo>
                    <a:pt x="60" y="20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132" y="20"/>
                  </a:lnTo>
                  <a:lnTo>
                    <a:pt x="160" y="16"/>
                  </a:lnTo>
                  <a:lnTo>
                    <a:pt x="178" y="10"/>
                  </a:lnTo>
                  <a:lnTo>
                    <a:pt x="182" y="6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88" y="8"/>
                  </a:lnTo>
                  <a:lnTo>
                    <a:pt x="182" y="14"/>
                  </a:lnTo>
                  <a:lnTo>
                    <a:pt x="172" y="18"/>
                  </a:lnTo>
                  <a:lnTo>
                    <a:pt x="160" y="22"/>
                  </a:lnTo>
                  <a:lnTo>
                    <a:pt x="130" y="26"/>
                  </a:lnTo>
                  <a:lnTo>
                    <a:pt x="96" y="28"/>
                  </a:lnTo>
                  <a:lnTo>
                    <a:pt x="96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9" name="Freeform 282"/>
            <p:cNvSpPr>
              <a:spLocks/>
            </p:cNvSpPr>
            <p:nvPr/>
          </p:nvSpPr>
          <p:spPr bwMode="auto">
            <a:xfrm>
              <a:off x="5459413" y="2970213"/>
              <a:ext cx="295275" cy="304800"/>
            </a:xfrm>
            <a:custGeom>
              <a:avLst/>
              <a:gdLst>
                <a:gd name="T0" fmla="*/ 92 w 186"/>
                <a:gd name="T1" fmla="*/ 0 h 192"/>
                <a:gd name="T2" fmla="*/ 92 w 186"/>
                <a:gd name="T3" fmla="*/ 0 h 192"/>
                <a:gd name="T4" fmla="*/ 56 w 186"/>
                <a:gd name="T5" fmla="*/ 2 h 192"/>
                <a:gd name="T6" fmla="*/ 28 w 186"/>
                <a:gd name="T7" fmla="*/ 8 h 192"/>
                <a:gd name="T8" fmla="*/ 16 w 186"/>
                <a:gd name="T9" fmla="*/ 12 h 192"/>
                <a:gd name="T10" fmla="*/ 8 w 186"/>
                <a:gd name="T11" fmla="*/ 16 h 192"/>
                <a:gd name="T12" fmla="*/ 2 w 186"/>
                <a:gd name="T13" fmla="*/ 20 h 192"/>
                <a:gd name="T14" fmla="*/ 0 w 186"/>
                <a:gd name="T15" fmla="*/ 24 h 192"/>
                <a:gd name="T16" fmla="*/ 0 w 186"/>
                <a:gd name="T17" fmla="*/ 168 h 192"/>
                <a:gd name="T18" fmla="*/ 0 w 186"/>
                <a:gd name="T19" fmla="*/ 168 h 192"/>
                <a:gd name="T20" fmla="*/ 2 w 186"/>
                <a:gd name="T21" fmla="*/ 174 h 192"/>
                <a:gd name="T22" fmla="*/ 8 w 186"/>
                <a:gd name="T23" fmla="*/ 178 h 192"/>
                <a:gd name="T24" fmla="*/ 16 w 186"/>
                <a:gd name="T25" fmla="*/ 182 h 192"/>
                <a:gd name="T26" fmla="*/ 28 w 186"/>
                <a:gd name="T27" fmla="*/ 184 h 192"/>
                <a:gd name="T28" fmla="*/ 56 w 186"/>
                <a:gd name="T29" fmla="*/ 190 h 192"/>
                <a:gd name="T30" fmla="*/ 92 w 186"/>
                <a:gd name="T31" fmla="*/ 192 h 192"/>
                <a:gd name="T32" fmla="*/ 92 w 186"/>
                <a:gd name="T33" fmla="*/ 192 h 192"/>
                <a:gd name="T34" fmla="*/ 128 w 186"/>
                <a:gd name="T35" fmla="*/ 190 h 192"/>
                <a:gd name="T36" fmla="*/ 158 w 186"/>
                <a:gd name="T37" fmla="*/ 184 h 192"/>
                <a:gd name="T38" fmla="*/ 170 w 186"/>
                <a:gd name="T39" fmla="*/ 182 h 192"/>
                <a:gd name="T40" fmla="*/ 178 w 186"/>
                <a:gd name="T41" fmla="*/ 178 h 192"/>
                <a:gd name="T42" fmla="*/ 184 w 186"/>
                <a:gd name="T43" fmla="*/ 174 h 192"/>
                <a:gd name="T44" fmla="*/ 186 w 186"/>
                <a:gd name="T45" fmla="*/ 168 h 192"/>
                <a:gd name="T46" fmla="*/ 186 w 186"/>
                <a:gd name="T47" fmla="*/ 24 h 192"/>
                <a:gd name="T48" fmla="*/ 186 w 186"/>
                <a:gd name="T49" fmla="*/ 24 h 192"/>
                <a:gd name="T50" fmla="*/ 184 w 186"/>
                <a:gd name="T51" fmla="*/ 20 h 192"/>
                <a:gd name="T52" fmla="*/ 178 w 186"/>
                <a:gd name="T53" fmla="*/ 16 h 192"/>
                <a:gd name="T54" fmla="*/ 170 w 186"/>
                <a:gd name="T55" fmla="*/ 12 h 192"/>
                <a:gd name="T56" fmla="*/ 158 w 186"/>
                <a:gd name="T57" fmla="*/ 8 h 192"/>
                <a:gd name="T58" fmla="*/ 128 w 186"/>
                <a:gd name="T59" fmla="*/ 2 h 192"/>
                <a:gd name="T60" fmla="*/ 92 w 186"/>
                <a:gd name="T61" fmla="*/ 0 h 192"/>
                <a:gd name="T62" fmla="*/ 92 w 186"/>
                <a:gd name="T6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6" h="192">
                  <a:moveTo>
                    <a:pt x="92" y="0"/>
                  </a:moveTo>
                  <a:lnTo>
                    <a:pt x="92" y="0"/>
                  </a:lnTo>
                  <a:lnTo>
                    <a:pt x="56" y="2"/>
                  </a:lnTo>
                  <a:lnTo>
                    <a:pt x="28" y="8"/>
                  </a:lnTo>
                  <a:lnTo>
                    <a:pt x="16" y="12"/>
                  </a:lnTo>
                  <a:lnTo>
                    <a:pt x="8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74"/>
                  </a:lnTo>
                  <a:lnTo>
                    <a:pt x="8" y="178"/>
                  </a:lnTo>
                  <a:lnTo>
                    <a:pt x="16" y="182"/>
                  </a:lnTo>
                  <a:lnTo>
                    <a:pt x="28" y="184"/>
                  </a:lnTo>
                  <a:lnTo>
                    <a:pt x="56" y="190"/>
                  </a:lnTo>
                  <a:lnTo>
                    <a:pt x="92" y="192"/>
                  </a:lnTo>
                  <a:lnTo>
                    <a:pt x="92" y="192"/>
                  </a:lnTo>
                  <a:lnTo>
                    <a:pt x="128" y="190"/>
                  </a:lnTo>
                  <a:lnTo>
                    <a:pt x="158" y="184"/>
                  </a:lnTo>
                  <a:lnTo>
                    <a:pt x="170" y="182"/>
                  </a:lnTo>
                  <a:lnTo>
                    <a:pt x="178" y="178"/>
                  </a:lnTo>
                  <a:lnTo>
                    <a:pt x="184" y="174"/>
                  </a:lnTo>
                  <a:lnTo>
                    <a:pt x="186" y="168"/>
                  </a:lnTo>
                  <a:lnTo>
                    <a:pt x="186" y="24"/>
                  </a:lnTo>
                  <a:lnTo>
                    <a:pt x="186" y="24"/>
                  </a:lnTo>
                  <a:lnTo>
                    <a:pt x="184" y="20"/>
                  </a:lnTo>
                  <a:lnTo>
                    <a:pt x="178" y="16"/>
                  </a:lnTo>
                  <a:lnTo>
                    <a:pt x="170" y="12"/>
                  </a:lnTo>
                  <a:lnTo>
                    <a:pt x="158" y="8"/>
                  </a:lnTo>
                  <a:lnTo>
                    <a:pt x="128" y="2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0" name="Freeform 283"/>
            <p:cNvSpPr>
              <a:spLocks/>
            </p:cNvSpPr>
            <p:nvPr/>
          </p:nvSpPr>
          <p:spPr bwMode="auto">
            <a:xfrm>
              <a:off x="5459413" y="2970213"/>
              <a:ext cx="295275" cy="76200"/>
            </a:xfrm>
            <a:custGeom>
              <a:avLst/>
              <a:gdLst>
                <a:gd name="T0" fmla="*/ 0 w 186"/>
                <a:gd name="T1" fmla="*/ 24 h 48"/>
                <a:gd name="T2" fmla="*/ 0 w 186"/>
                <a:gd name="T3" fmla="*/ 24 h 48"/>
                <a:gd name="T4" fmla="*/ 2 w 186"/>
                <a:gd name="T5" fmla="*/ 30 h 48"/>
                <a:gd name="T6" fmla="*/ 8 w 186"/>
                <a:gd name="T7" fmla="*/ 34 h 48"/>
                <a:gd name="T8" fmla="*/ 16 w 186"/>
                <a:gd name="T9" fmla="*/ 38 h 48"/>
                <a:gd name="T10" fmla="*/ 28 w 186"/>
                <a:gd name="T11" fmla="*/ 42 h 48"/>
                <a:gd name="T12" fmla="*/ 56 w 186"/>
                <a:gd name="T13" fmla="*/ 46 h 48"/>
                <a:gd name="T14" fmla="*/ 92 w 186"/>
                <a:gd name="T15" fmla="*/ 48 h 48"/>
                <a:gd name="T16" fmla="*/ 92 w 186"/>
                <a:gd name="T17" fmla="*/ 48 h 48"/>
                <a:gd name="T18" fmla="*/ 128 w 186"/>
                <a:gd name="T19" fmla="*/ 46 h 48"/>
                <a:gd name="T20" fmla="*/ 158 w 186"/>
                <a:gd name="T21" fmla="*/ 42 h 48"/>
                <a:gd name="T22" fmla="*/ 170 w 186"/>
                <a:gd name="T23" fmla="*/ 38 h 48"/>
                <a:gd name="T24" fmla="*/ 178 w 186"/>
                <a:gd name="T25" fmla="*/ 34 h 48"/>
                <a:gd name="T26" fmla="*/ 184 w 186"/>
                <a:gd name="T27" fmla="*/ 30 h 48"/>
                <a:gd name="T28" fmla="*/ 186 w 186"/>
                <a:gd name="T29" fmla="*/ 24 h 48"/>
                <a:gd name="T30" fmla="*/ 186 w 186"/>
                <a:gd name="T31" fmla="*/ 24 h 48"/>
                <a:gd name="T32" fmla="*/ 184 w 186"/>
                <a:gd name="T33" fmla="*/ 20 h 48"/>
                <a:gd name="T34" fmla="*/ 178 w 186"/>
                <a:gd name="T35" fmla="*/ 16 h 48"/>
                <a:gd name="T36" fmla="*/ 170 w 186"/>
                <a:gd name="T37" fmla="*/ 12 h 48"/>
                <a:gd name="T38" fmla="*/ 158 w 186"/>
                <a:gd name="T39" fmla="*/ 8 h 48"/>
                <a:gd name="T40" fmla="*/ 128 w 186"/>
                <a:gd name="T41" fmla="*/ 2 h 48"/>
                <a:gd name="T42" fmla="*/ 92 w 186"/>
                <a:gd name="T43" fmla="*/ 0 h 48"/>
                <a:gd name="T44" fmla="*/ 92 w 186"/>
                <a:gd name="T45" fmla="*/ 0 h 48"/>
                <a:gd name="T46" fmla="*/ 56 w 186"/>
                <a:gd name="T47" fmla="*/ 2 h 48"/>
                <a:gd name="T48" fmla="*/ 28 w 186"/>
                <a:gd name="T49" fmla="*/ 8 h 48"/>
                <a:gd name="T50" fmla="*/ 16 w 186"/>
                <a:gd name="T51" fmla="*/ 12 h 48"/>
                <a:gd name="T52" fmla="*/ 8 w 186"/>
                <a:gd name="T53" fmla="*/ 16 h 48"/>
                <a:gd name="T54" fmla="*/ 2 w 186"/>
                <a:gd name="T55" fmla="*/ 20 h 48"/>
                <a:gd name="T56" fmla="*/ 0 w 186"/>
                <a:gd name="T57" fmla="*/ 24 h 48"/>
                <a:gd name="T58" fmla="*/ 0 w 186"/>
                <a:gd name="T5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8">
                  <a:moveTo>
                    <a:pt x="0" y="24"/>
                  </a:moveTo>
                  <a:lnTo>
                    <a:pt x="0" y="24"/>
                  </a:lnTo>
                  <a:lnTo>
                    <a:pt x="2" y="30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8" y="42"/>
                  </a:lnTo>
                  <a:lnTo>
                    <a:pt x="56" y="46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128" y="46"/>
                  </a:lnTo>
                  <a:lnTo>
                    <a:pt x="158" y="42"/>
                  </a:lnTo>
                  <a:lnTo>
                    <a:pt x="170" y="38"/>
                  </a:lnTo>
                  <a:lnTo>
                    <a:pt x="178" y="34"/>
                  </a:lnTo>
                  <a:lnTo>
                    <a:pt x="184" y="30"/>
                  </a:lnTo>
                  <a:lnTo>
                    <a:pt x="186" y="24"/>
                  </a:lnTo>
                  <a:lnTo>
                    <a:pt x="186" y="24"/>
                  </a:lnTo>
                  <a:lnTo>
                    <a:pt x="184" y="20"/>
                  </a:lnTo>
                  <a:lnTo>
                    <a:pt x="178" y="16"/>
                  </a:lnTo>
                  <a:lnTo>
                    <a:pt x="170" y="12"/>
                  </a:lnTo>
                  <a:lnTo>
                    <a:pt x="158" y="8"/>
                  </a:lnTo>
                  <a:lnTo>
                    <a:pt x="128" y="2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56" y="2"/>
                  </a:lnTo>
                  <a:lnTo>
                    <a:pt x="28" y="8"/>
                  </a:lnTo>
                  <a:lnTo>
                    <a:pt x="16" y="12"/>
                  </a:lnTo>
                  <a:lnTo>
                    <a:pt x="8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1" name="Freeform 284"/>
            <p:cNvSpPr>
              <a:spLocks noEditPoints="1"/>
            </p:cNvSpPr>
            <p:nvPr/>
          </p:nvSpPr>
          <p:spPr bwMode="auto">
            <a:xfrm>
              <a:off x="5456238" y="2967038"/>
              <a:ext cx="301625" cy="311150"/>
            </a:xfrm>
            <a:custGeom>
              <a:avLst/>
              <a:gdLst>
                <a:gd name="T0" fmla="*/ 94 w 190"/>
                <a:gd name="T1" fmla="*/ 196 h 196"/>
                <a:gd name="T2" fmla="*/ 94 w 190"/>
                <a:gd name="T3" fmla="*/ 196 h 196"/>
                <a:gd name="T4" fmla="*/ 60 w 190"/>
                <a:gd name="T5" fmla="*/ 194 h 196"/>
                <a:gd name="T6" fmla="*/ 30 w 190"/>
                <a:gd name="T7" fmla="*/ 190 h 196"/>
                <a:gd name="T8" fmla="*/ 18 w 190"/>
                <a:gd name="T9" fmla="*/ 186 h 196"/>
                <a:gd name="T10" fmla="*/ 8 w 190"/>
                <a:gd name="T11" fmla="*/ 182 h 196"/>
                <a:gd name="T12" fmla="*/ 2 w 190"/>
                <a:gd name="T13" fmla="*/ 176 h 196"/>
                <a:gd name="T14" fmla="*/ 0 w 190"/>
                <a:gd name="T15" fmla="*/ 170 h 196"/>
                <a:gd name="T16" fmla="*/ 0 w 190"/>
                <a:gd name="T17" fmla="*/ 26 h 196"/>
                <a:gd name="T18" fmla="*/ 0 w 190"/>
                <a:gd name="T19" fmla="*/ 26 h 196"/>
                <a:gd name="T20" fmla="*/ 2 w 190"/>
                <a:gd name="T21" fmla="*/ 20 h 196"/>
                <a:gd name="T22" fmla="*/ 8 w 190"/>
                <a:gd name="T23" fmla="*/ 16 h 196"/>
                <a:gd name="T24" fmla="*/ 18 w 190"/>
                <a:gd name="T25" fmla="*/ 10 h 196"/>
                <a:gd name="T26" fmla="*/ 30 w 190"/>
                <a:gd name="T27" fmla="*/ 6 h 196"/>
                <a:gd name="T28" fmla="*/ 60 w 190"/>
                <a:gd name="T29" fmla="*/ 2 h 196"/>
                <a:gd name="T30" fmla="*/ 94 w 190"/>
                <a:gd name="T31" fmla="*/ 0 h 196"/>
                <a:gd name="T32" fmla="*/ 94 w 190"/>
                <a:gd name="T33" fmla="*/ 0 h 196"/>
                <a:gd name="T34" fmla="*/ 130 w 190"/>
                <a:gd name="T35" fmla="*/ 2 h 196"/>
                <a:gd name="T36" fmla="*/ 160 w 190"/>
                <a:gd name="T37" fmla="*/ 6 h 196"/>
                <a:gd name="T38" fmla="*/ 172 w 190"/>
                <a:gd name="T39" fmla="*/ 10 h 196"/>
                <a:gd name="T40" fmla="*/ 182 w 190"/>
                <a:gd name="T41" fmla="*/ 16 h 196"/>
                <a:gd name="T42" fmla="*/ 188 w 190"/>
                <a:gd name="T43" fmla="*/ 20 h 196"/>
                <a:gd name="T44" fmla="*/ 190 w 190"/>
                <a:gd name="T45" fmla="*/ 26 h 196"/>
                <a:gd name="T46" fmla="*/ 190 w 190"/>
                <a:gd name="T47" fmla="*/ 170 h 196"/>
                <a:gd name="T48" fmla="*/ 190 w 190"/>
                <a:gd name="T49" fmla="*/ 170 h 196"/>
                <a:gd name="T50" fmla="*/ 188 w 190"/>
                <a:gd name="T51" fmla="*/ 176 h 196"/>
                <a:gd name="T52" fmla="*/ 182 w 190"/>
                <a:gd name="T53" fmla="*/ 182 h 196"/>
                <a:gd name="T54" fmla="*/ 172 w 190"/>
                <a:gd name="T55" fmla="*/ 186 h 196"/>
                <a:gd name="T56" fmla="*/ 160 w 190"/>
                <a:gd name="T57" fmla="*/ 190 h 196"/>
                <a:gd name="T58" fmla="*/ 130 w 190"/>
                <a:gd name="T59" fmla="*/ 194 h 196"/>
                <a:gd name="T60" fmla="*/ 94 w 190"/>
                <a:gd name="T61" fmla="*/ 196 h 196"/>
                <a:gd name="T62" fmla="*/ 94 w 190"/>
                <a:gd name="T63" fmla="*/ 196 h 196"/>
                <a:gd name="T64" fmla="*/ 94 w 190"/>
                <a:gd name="T65" fmla="*/ 6 h 196"/>
                <a:gd name="T66" fmla="*/ 94 w 190"/>
                <a:gd name="T67" fmla="*/ 6 h 196"/>
                <a:gd name="T68" fmla="*/ 58 w 190"/>
                <a:gd name="T69" fmla="*/ 8 h 196"/>
                <a:gd name="T70" fmla="*/ 30 w 190"/>
                <a:gd name="T71" fmla="*/ 12 h 196"/>
                <a:gd name="T72" fmla="*/ 20 w 190"/>
                <a:gd name="T73" fmla="*/ 16 h 196"/>
                <a:gd name="T74" fmla="*/ 12 w 190"/>
                <a:gd name="T75" fmla="*/ 20 h 196"/>
                <a:gd name="T76" fmla="*/ 8 w 190"/>
                <a:gd name="T77" fmla="*/ 24 h 196"/>
                <a:gd name="T78" fmla="*/ 6 w 190"/>
                <a:gd name="T79" fmla="*/ 26 h 196"/>
                <a:gd name="T80" fmla="*/ 6 w 190"/>
                <a:gd name="T81" fmla="*/ 170 h 196"/>
                <a:gd name="T82" fmla="*/ 6 w 190"/>
                <a:gd name="T83" fmla="*/ 170 h 196"/>
                <a:gd name="T84" fmla="*/ 8 w 190"/>
                <a:gd name="T85" fmla="*/ 174 h 196"/>
                <a:gd name="T86" fmla="*/ 12 w 190"/>
                <a:gd name="T87" fmla="*/ 178 h 196"/>
                <a:gd name="T88" fmla="*/ 30 w 190"/>
                <a:gd name="T89" fmla="*/ 184 h 196"/>
                <a:gd name="T90" fmla="*/ 58 w 190"/>
                <a:gd name="T91" fmla="*/ 188 h 196"/>
                <a:gd name="T92" fmla="*/ 94 w 190"/>
                <a:gd name="T93" fmla="*/ 190 h 196"/>
                <a:gd name="T94" fmla="*/ 94 w 190"/>
                <a:gd name="T95" fmla="*/ 190 h 196"/>
                <a:gd name="T96" fmla="*/ 130 w 190"/>
                <a:gd name="T97" fmla="*/ 188 h 196"/>
                <a:gd name="T98" fmla="*/ 160 w 190"/>
                <a:gd name="T99" fmla="*/ 184 h 196"/>
                <a:gd name="T100" fmla="*/ 170 w 190"/>
                <a:gd name="T101" fmla="*/ 180 h 196"/>
                <a:gd name="T102" fmla="*/ 178 w 190"/>
                <a:gd name="T103" fmla="*/ 178 h 196"/>
                <a:gd name="T104" fmla="*/ 182 w 190"/>
                <a:gd name="T105" fmla="*/ 174 h 196"/>
                <a:gd name="T106" fmla="*/ 184 w 190"/>
                <a:gd name="T107" fmla="*/ 170 h 196"/>
                <a:gd name="T108" fmla="*/ 184 w 190"/>
                <a:gd name="T109" fmla="*/ 26 h 196"/>
                <a:gd name="T110" fmla="*/ 184 w 190"/>
                <a:gd name="T111" fmla="*/ 26 h 196"/>
                <a:gd name="T112" fmla="*/ 182 w 190"/>
                <a:gd name="T113" fmla="*/ 24 h 196"/>
                <a:gd name="T114" fmla="*/ 178 w 190"/>
                <a:gd name="T115" fmla="*/ 20 h 196"/>
                <a:gd name="T116" fmla="*/ 170 w 190"/>
                <a:gd name="T117" fmla="*/ 16 h 196"/>
                <a:gd name="T118" fmla="*/ 160 w 190"/>
                <a:gd name="T119" fmla="*/ 12 h 196"/>
                <a:gd name="T120" fmla="*/ 132 w 190"/>
                <a:gd name="T121" fmla="*/ 8 h 196"/>
                <a:gd name="T122" fmla="*/ 94 w 190"/>
                <a:gd name="T123" fmla="*/ 6 h 196"/>
                <a:gd name="T124" fmla="*/ 94 w 190"/>
                <a:gd name="T125" fmla="*/ 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" h="196">
                  <a:moveTo>
                    <a:pt x="94" y="196"/>
                  </a:moveTo>
                  <a:lnTo>
                    <a:pt x="94" y="196"/>
                  </a:lnTo>
                  <a:lnTo>
                    <a:pt x="60" y="194"/>
                  </a:lnTo>
                  <a:lnTo>
                    <a:pt x="30" y="190"/>
                  </a:lnTo>
                  <a:lnTo>
                    <a:pt x="18" y="186"/>
                  </a:lnTo>
                  <a:lnTo>
                    <a:pt x="8" y="182"/>
                  </a:lnTo>
                  <a:lnTo>
                    <a:pt x="2" y="176"/>
                  </a:lnTo>
                  <a:lnTo>
                    <a:pt x="0" y="17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8" y="16"/>
                  </a:lnTo>
                  <a:lnTo>
                    <a:pt x="18" y="10"/>
                  </a:lnTo>
                  <a:lnTo>
                    <a:pt x="30" y="6"/>
                  </a:lnTo>
                  <a:lnTo>
                    <a:pt x="60" y="2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30" y="2"/>
                  </a:lnTo>
                  <a:lnTo>
                    <a:pt x="160" y="6"/>
                  </a:lnTo>
                  <a:lnTo>
                    <a:pt x="172" y="10"/>
                  </a:lnTo>
                  <a:lnTo>
                    <a:pt x="182" y="16"/>
                  </a:lnTo>
                  <a:lnTo>
                    <a:pt x="188" y="20"/>
                  </a:lnTo>
                  <a:lnTo>
                    <a:pt x="190" y="26"/>
                  </a:lnTo>
                  <a:lnTo>
                    <a:pt x="190" y="170"/>
                  </a:lnTo>
                  <a:lnTo>
                    <a:pt x="190" y="170"/>
                  </a:lnTo>
                  <a:lnTo>
                    <a:pt x="188" y="176"/>
                  </a:lnTo>
                  <a:lnTo>
                    <a:pt x="182" y="182"/>
                  </a:lnTo>
                  <a:lnTo>
                    <a:pt x="172" y="186"/>
                  </a:lnTo>
                  <a:lnTo>
                    <a:pt x="160" y="190"/>
                  </a:lnTo>
                  <a:lnTo>
                    <a:pt x="130" y="194"/>
                  </a:lnTo>
                  <a:lnTo>
                    <a:pt x="94" y="196"/>
                  </a:lnTo>
                  <a:lnTo>
                    <a:pt x="94" y="196"/>
                  </a:lnTo>
                  <a:close/>
                  <a:moveTo>
                    <a:pt x="94" y="6"/>
                  </a:moveTo>
                  <a:lnTo>
                    <a:pt x="94" y="6"/>
                  </a:lnTo>
                  <a:lnTo>
                    <a:pt x="58" y="8"/>
                  </a:lnTo>
                  <a:lnTo>
                    <a:pt x="30" y="12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6" y="170"/>
                  </a:lnTo>
                  <a:lnTo>
                    <a:pt x="6" y="170"/>
                  </a:lnTo>
                  <a:lnTo>
                    <a:pt x="8" y="174"/>
                  </a:lnTo>
                  <a:lnTo>
                    <a:pt x="12" y="178"/>
                  </a:lnTo>
                  <a:lnTo>
                    <a:pt x="30" y="184"/>
                  </a:lnTo>
                  <a:lnTo>
                    <a:pt x="58" y="188"/>
                  </a:lnTo>
                  <a:lnTo>
                    <a:pt x="94" y="190"/>
                  </a:lnTo>
                  <a:lnTo>
                    <a:pt x="94" y="190"/>
                  </a:lnTo>
                  <a:lnTo>
                    <a:pt x="130" y="188"/>
                  </a:lnTo>
                  <a:lnTo>
                    <a:pt x="160" y="184"/>
                  </a:lnTo>
                  <a:lnTo>
                    <a:pt x="170" y="180"/>
                  </a:lnTo>
                  <a:lnTo>
                    <a:pt x="178" y="178"/>
                  </a:lnTo>
                  <a:lnTo>
                    <a:pt x="182" y="174"/>
                  </a:lnTo>
                  <a:lnTo>
                    <a:pt x="184" y="170"/>
                  </a:lnTo>
                  <a:lnTo>
                    <a:pt x="184" y="26"/>
                  </a:lnTo>
                  <a:lnTo>
                    <a:pt x="184" y="26"/>
                  </a:lnTo>
                  <a:lnTo>
                    <a:pt x="182" y="24"/>
                  </a:lnTo>
                  <a:lnTo>
                    <a:pt x="178" y="20"/>
                  </a:lnTo>
                  <a:lnTo>
                    <a:pt x="170" y="16"/>
                  </a:lnTo>
                  <a:lnTo>
                    <a:pt x="160" y="12"/>
                  </a:lnTo>
                  <a:lnTo>
                    <a:pt x="132" y="8"/>
                  </a:lnTo>
                  <a:lnTo>
                    <a:pt x="94" y="6"/>
                  </a:lnTo>
                  <a:lnTo>
                    <a:pt x="9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2" name="Freeform 285"/>
            <p:cNvSpPr>
              <a:spLocks/>
            </p:cNvSpPr>
            <p:nvPr/>
          </p:nvSpPr>
          <p:spPr bwMode="auto">
            <a:xfrm>
              <a:off x="5456238" y="3005138"/>
              <a:ext cx="301625" cy="44450"/>
            </a:xfrm>
            <a:custGeom>
              <a:avLst/>
              <a:gdLst>
                <a:gd name="T0" fmla="*/ 94 w 190"/>
                <a:gd name="T1" fmla="*/ 28 h 28"/>
                <a:gd name="T2" fmla="*/ 94 w 190"/>
                <a:gd name="T3" fmla="*/ 28 h 28"/>
                <a:gd name="T4" fmla="*/ 60 w 190"/>
                <a:gd name="T5" fmla="*/ 26 h 28"/>
                <a:gd name="T6" fmla="*/ 30 w 190"/>
                <a:gd name="T7" fmla="*/ 22 h 28"/>
                <a:gd name="T8" fmla="*/ 18 w 190"/>
                <a:gd name="T9" fmla="*/ 18 h 28"/>
                <a:gd name="T10" fmla="*/ 8 w 190"/>
                <a:gd name="T11" fmla="*/ 14 h 28"/>
                <a:gd name="T12" fmla="*/ 2 w 190"/>
                <a:gd name="T13" fmla="*/ 8 h 28"/>
                <a:gd name="T14" fmla="*/ 0 w 190"/>
                <a:gd name="T15" fmla="*/ 2 h 28"/>
                <a:gd name="T16" fmla="*/ 0 w 190"/>
                <a:gd name="T17" fmla="*/ 2 h 28"/>
                <a:gd name="T18" fmla="*/ 0 w 190"/>
                <a:gd name="T19" fmla="*/ 0 h 28"/>
                <a:gd name="T20" fmla="*/ 2 w 190"/>
                <a:gd name="T21" fmla="*/ 0 h 28"/>
                <a:gd name="T22" fmla="*/ 2 w 190"/>
                <a:gd name="T23" fmla="*/ 0 h 28"/>
                <a:gd name="T24" fmla="*/ 4 w 190"/>
                <a:gd name="T25" fmla="*/ 0 h 28"/>
                <a:gd name="T26" fmla="*/ 6 w 190"/>
                <a:gd name="T27" fmla="*/ 2 h 28"/>
                <a:gd name="T28" fmla="*/ 6 w 190"/>
                <a:gd name="T29" fmla="*/ 2 h 28"/>
                <a:gd name="T30" fmla="*/ 8 w 190"/>
                <a:gd name="T31" fmla="*/ 6 h 28"/>
                <a:gd name="T32" fmla="*/ 12 w 190"/>
                <a:gd name="T33" fmla="*/ 10 h 28"/>
                <a:gd name="T34" fmla="*/ 30 w 190"/>
                <a:gd name="T35" fmla="*/ 16 h 28"/>
                <a:gd name="T36" fmla="*/ 58 w 190"/>
                <a:gd name="T37" fmla="*/ 20 h 28"/>
                <a:gd name="T38" fmla="*/ 94 w 190"/>
                <a:gd name="T39" fmla="*/ 22 h 28"/>
                <a:gd name="T40" fmla="*/ 94 w 190"/>
                <a:gd name="T41" fmla="*/ 22 h 28"/>
                <a:gd name="T42" fmla="*/ 130 w 190"/>
                <a:gd name="T43" fmla="*/ 20 h 28"/>
                <a:gd name="T44" fmla="*/ 160 w 190"/>
                <a:gd name="T45" fmla="*/ 16 h 28"/>
                <a:gd name="T46" fmla="*/ 170 w 190"/>
                <a:gd name="T47" fmla="*/ 14 h 28"/>
                <a:gd name="T48" fmla="*/ 178 w 190"/>
                <a:gd name="T49" fmla="*/ 10 h 28"/>
                <a:gd name="T50" fmla="*/ 182 w 190"/>
                <a:gd name="T51" fmla="*/ 6 h 28"/>
                <a:gd name="T52" fmla="*/ 184 w 190"/>
                <a:gd name="T53" fmla="*/ 2 h 28"/>
                <a:gd name="T54" fmla="*/ 184 w 190"/>
                <a:gd name="T55" fmla="*/ 2 h 28"/>
                <a:gd name="T56" fmla="*/ 186 w 190"/>
                <a:gd name="T57" fmla="*/ 0 h 28"/>
                <a:gd name="T58" fmla="*/ 188 w 190"/>
                <a:gd name="T59" fmla="*/ 0 h 28"/>
                <a:gd name="T60" fmla="*/ 188 w 190"/>
                <a:gd name="T61" fmla="*/ 0 h 28"/>
                <a:gd name="T62" fmla="*/ 190 w 190"/>
                <a:gd name="T63" fmla="*/ 0 h 28"/>
                <a:gd name="T64" fmla="*/ 190 w 190"/>
                <a:gd name="T65" fmla="*/ 2 h 28"/>
                <a:gd name="T66" fmla="*/ 190 w 190"/>
                <a:gd name="T67" fmla="*/ 2 h 28"/>
                <a:gd name="T68" fmla="*/ 188 w 190"/>
                <a:gd name="T69" fmla="*/ 8 h 28"/>
                <a:gd name="T70" fmla="*/ 182 w 190"/>
                <a:gd name="T71" fmla="*/ 14 h 28"/>
                <a:gd name="T72" fmla="*/ 172 w 190"/>
                <a:gd name="T73" fmla="*/ 18 h 28"/>
                <a:gd name="T74" fmla="*/ 160 w 190"/>
                <a:gd name="T75" fmla="*/ 22 h 28"/>
                <a:gd name="T76" fmla="*/ 130 w 190"/>
                <a:gd name="T77" fmla="*/ 26 h 28"/>
                <a:gd name="T78" fmla="*/ 94 w 190"/>
                <a:gd name="T79" fmla="*/ 28 h 28"/>
                <a:gd name="T80" fmla="*/ 94 w 190"/>
                <a:gd name="T8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28">
                  <a:moveTo>
                    <a:pt x="94" y="28"/>
                  </a:moveTo>
                  <a:lnTo>
                    <a:pt x="94" y="28"/>
                  </a:lnTo>
                  <a:lnTo>
                    <a:pt x="60" y="26"/>
                  </a:lnTo>
                  <a:lnTo>
                    <a:pt x="30" y="22"/>
                  </a:lnTo>
                  <a:lnTo>
                    <a:pt x="18" y="18"/>
                  </a:lnTo>
                  <a:lnTo>
                    <a:pt x="8" y="14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30" y="16"/>
                  </a:lnTo>
                  <a:lnTo>
                    <a:pt x="58" y="20"/>
                  </a:lnTo>
                  <a:lnTo>
                    <a:pt x="94" y="22"/>
                  </a:lnTo>
                  <a:lnTo>
                    <a:pt x="94" y="22"/>
                  </a:lnTo>
                  <a:lnTo>
                    <a:pt x="130" y="20"/>
                  </a:lnTo>
                  <a:lnTo>
                    <a:pt x="160" y="16"/>
                  </a:lnTo>
                  <a:lnTo>
                    <a:pt x="170" y="14"/>
                  </a:lnTo>
                  <a:lnTo>
                    <a:pt x="178" y="10"/>
                  </a:lnTo>
                  <a:lnTo>
                    <a:pt x="182" y="6"/>
                  </a:lnTo>
                  <a:lnTo>
                    <a:pt x="184" y="2"/>
                  </a:lnTo>
                  <a:lnTo>
                    <a:pt x="184" y="2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88" y="8"/>
                  </a:lnTo>
                  <a:lnTo>
                    <a:pt x="182" y="14"/>
                  </a:lnTo>
                  <a:lnTo>
                    <a:pt x="172" y="18"/>
                  </a:lnTo>
                  <a:lnTo>
                    <a:pt x="160" y="22"/>
                  </a:lnTo>
                  <a:lnTo>
                    <a:pt x="130" y="26"/>
                  </a:lnTo>
                  <a:lnTo>
                    <a:pt x="94" y="28"/>
                  </a:lnTo>
                  <a:lnTo>
                    <a:pt x="9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3" name="Freeform 286"/>
            <p:cNvSpPr>
              <a:spLocks/>
            </p:cNvSpPr>
            <p:nvPr/>
          </p:nvSpPr>
          <p:spPr bwMode="auto">
            <a:xfrm>
              <a:off x="5837238" y="2970213"/>
              <a:ext cx="292100" cy="304800"/>
            </a:xfrm>
            <a:custGeom>
              <a:avLst/>
              <a:gdLst>
                <a:gd name="T0" fmla="*/ 92 w 184"/>
                <a:gd name="T1" fmla="*/ 0 h 192"/>
                <a:gd name="T2" fmla="*/ 92 w 184"/>
                <a:gd name="T3" fmla="*/ 0 h 192"/>
                <a:gd name="T4" fmla="*/ 56 w 184"/>
                <a:gd name="T5" fmla="*/ 2 h 192"/>
                <a:gd name="T6" fmla="*/ 26 w 184"/>
                <a:gd name="T7" fmla="*/ 8 h 192"/>
                <a:gd name="T8" fmla="*/ 16 w 184"/>
                <a:gd name="T9" fmla="*/ 12 h 192"/>
                <a:gd name="T10" fmla="*/ 6 w 184"/>
                <a:gd name="T11" fmla="*/ 16 h 192"/>
                <a:gd name="T12" fmla="*/ 2 w 184"/>
                <a:gd name="T13" fmla="*/ 20 h 192"/>
                <a:gd name="T14" fmla="*/ 0 w 184"/>
                <a:gd name="T15" fmla="*/ 24 h 192"/>
                <a:gd name="T16" fmla="*/ 0 w 184"/>
                <a:gd name="T17" fmla="*/ 168 h 192"/>
                <a:gd name="T18" fmla="*/ 0 w 184"/>
                <a:gd name="T19" fmla="*/ 168 h 192"/>
                <a:gd name="T20" fmla="*/ 2 w 184"/>
                <a:gd name="T21" fmla="*/ 174 h 192"/>
                <a:gd name="T22" fmla="*/ 6 w 184"/>
                <a:gd name="T23" fmla="*/ 178 h 192"/>
                <a:gd name="T24" fmla="*/ 16 w 184"/>
                <a:gd name="T25" fmla="*/ 182 h 192"/>
                <a:gd name="T26" fmla="*/ 26 w 184"/>
                <a:gd name="T27" fmla="*/ 184 h 192"/>
                <a:gd name="T28" fmla="*/ 56 w 184"/>
                <a:gd name="T29" fmla="*/ 190 h 192"/>
                <a:gd name="T30" fmla="*/ 92 w 184"/>
                <a:gd name="T31" fmla="*/ 192 h 192"/>
                <a:gd name="T32" fmla="*/ 92 w 184"/>
                <a:gd name="T33" fmla="*/ 192 h 192"/>
                <a:gd name="T34" fmla="*/ 128 w 184"/>
                <a:gd name="T35" fmla="*/ 190 h 192"/>
                <a:gd name="T36" fmla="*/ 158 w 184"/>
                <a:gd name="T37" fmla="*/ 184 h 192"/>
                <a:gd name="T38" fmla="*/ 168 w 184"/>
                <a:gd name="T39" fmla="*/ 182 h 192"/>
                <a:gd name="T40" fmla="*/ 176 w 184"/>
                <a:gd name="T41" fmla="*/ 178 h 192"/>
                <a:gd name="T42" fmla="*/ 182 w 184"/>
                <a:gd name="T43" fmla="*/ 174 h 192"/>
                <a:gd name="T44" fmla="*/ 184 w 184"/>
                <a:gd name="T45" fmla="*/ 168 h 192"/>
                <a:gd name="T46" fmla="*/ 184 w 184"/>
                <a:gd name="T47" fmla="*/ 24 h 192"/>
                <a:gd name="T48" fmla="*/ 184 w 184"/>
                <a:gd name="T49" fmla="*/ 24 h 192"/>
                <a:gd name="T50" fmla="*/ 182 w 184"/>
                <a:gd name="T51" fmla="*/ 20 h 192"/>
                <a:gd name="T52" fmla="*/ 176 w 184"/>
                <a:gd name="T53" fmla="*/ 16 h 192"/>
                <a:gd name="T54" fmla="*/ 168 w 184"/>
                <a:gd name="T55" fmla="*/ 12 h 192"/>
                <a:gd name="T56" fmla="*/ 158 w 184"/>
                <a:gd name="T57" fmla="*/ 8 h 192"/>
                <a:gd name="T58" fmla="*/ 128 w 184"/>
                <a:gd name="T59" fmla="*/ 2 h 192"/>
                <a:gd name="T60" fmla="*/ 92 w 184"/>
                <a:gd name="T61" fmla="*/ 0 h 192"/>
                <a:gd name="T62" fmla="*/ 92 w 184"/>
                <a:gd name="T63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84" h="192">
                  <a:moveTo>
                    <a:pt x="92" y="0"/>
                  </a:moveTo>
                  <a:lnTo>
                    <a:pt x="92" y="0"/>
                  </a:lnTo>
                  <a:lnTo>
                    <a:pt x="56" y="2"/>
                  </a:lnTo>
                  <a:lnTo>
                    <a:pt x="26" y="8"/>
                  </a:lnTo>
                  <a:lnTo>
                    <a:pt x="16" y="12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168"/>
                  </a:lnTo>
                  <a:lnTo>
                    <a:pt x="0" y="168"/>
                  </a:lnTo>
                  <a:lnTo>
                    <a:pt x="2" y="174"/>
                  </a:lnTo>
                  <a:lnTo>
                    <a:pt x="6" y="178"/>
                  </a:lnTo>
                  <a:lnTo>
                    <a:pt x="16" y="182"/>
                  </a:lnTo>
                  <a:lnTo>
                    <a:pt x="26" y="184"/>
                  </a:lnTo>
                  <a:lnTo>
                    <a:pt x="56" y="190"/>
                  </a:lnTo>
                  <a:lnTo>
                    <a:pt x="92" y="192"/>
                  </a:lnTo>
                  <a:lnTo>
                    <a:pt x="92" y="192"/>
                  </a:lnTo>
                  <a:lnTo>
                    <a:pt x="128" y="190"/>
                  </a:lnTo>
                  <a:lnTo>
                    <a:pt x="158" y="184"/>
                  </a:lnTo>
                  <a:lnTo>
                    <a:pt x="168" y="182"/>
                  </a:lnTo>
                  <a:lnTo>
                    <a:pt x="176" y="178"/>
                  </a:lnTo>
                  <a:lnTo>
                    <a:pt x="182" y="174"/>
                  </a:lnTo>
                  <a:lnTo>
                    <a:pt x="184" y="168"/>
                  </a:lnTo>
                  <a:lnTo>
                    <a:pt x="184" y="24"/>
                  </a:lnTo>
                  <a:lnTo>
                    <a:pt x="184" y="24"/>
                  </a:lnTo>
                  <a:lnTo>
                    <a:pt x="182" y="20"/>
                  </a:lnTo>
                  <a:lnTo>
                    <a:pt x="176" y="16"/>
                  </a:lnTo>
                  <a:lnTo>
                    <a:pt x="168" y="12"/>
                  </a:lnTo>
                  <a:lnTo>
                    <a:pt x="158" y="8"/>
                  </a:lnTo>
                  <a:lnTo>
                    <a:pt x="128" y="2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4" name="Freeform 287"/>
            <p:cNvSpPr>
              <a:spLocks/>
            </p:cNvSpPr>
            <p:nvPr/>
          </p:nvSpPr>
          <p:spPr bwMode="auto">
            <a:xfrm>
              <a:off x="5837238" y="2970213"/>
              <a:ext cx="292100" cy="76200"/>
            </a:xfrm>
            <a:custGeom>
              <a:avLst/>
              <a:gdLst>
                <a:gd name="T0" fmla="*/ 0 w 184"/>
                <a:gd name="T1" fmla="*/ 24 h 48"/>
                <a:gd name="T2" fmla="*/ 0 w 184"/>
                <a:gd name="T3" fmla="*/ 24 h 48"/>
                <a:gd name="T4" fmla="*/ 2 w 184"/>
                <a:gd name="T5" fmla="*/ 30 h 48"/>
                <a:gd name="T6" fmla="*/ 6 w 184"/>
                <a:gd name="T7" fmla="*/ 34 h 48"/>
                <a:gd name="T8" fmla="*/ 16 w 184"/>
                <a:gd name="T9" fmla="*/ 38 h 48"/>
                <a:gd name="T10" fmla="*/ 26 w 184"/>
                <a:gd name="T11" fmla="*/ 42 h 48"/>
                <a:gd name="T12" fmla="*/ 56 w 184"/>
                <a:gd name="T13" fmla="*/ 46 h 48"/>
                <a:gd name="T14" fmla="*/ 92 w 184"/>
                <a:gd name="T15" fmla="*/ 48 h 48"/>
                <a:gd name="T16" fmla="*/ 92 w 184"/>
                <a:gd name="T17" fmla="*/ 48 h 48"/>
                <a:gd name="T18" fmla="*/ 128 w 184"/>
                <a:gd name="T19" fmla="*/ 46 h 48"/>
                <a:gd name="T20" fmla="*/ 158 w 184"/>
                <a:gd name="T21" fmla="*/ 42 h 48"/>
                <a:gd name="T22" fmla="*/ 168 w 184"/>
                <a:gd name="T23" fmla="*/ 38 h 48"/>
                <a:gd name="T24" fmla="*/ 176 w 184"/>
                <a:gd name="T25" fmla="*/ 34 h 48"/>
                <a:gd name="T26" fmla="*/ 182 w 184"/>
                <a:gd name="T27" fmla="*/ 30 h 48"/>
                <a:gd name="T28" fmla="*/ 184 w 184"/>
                <a:gd name="T29" fmla="*/ 24 h 48"/>
                <a:gd name="T30" fmla="*/ 184 w 184"/>
                <a:gd name="T31" fmla="*/ 24 h 48"/>
                <a:gd name="T32" fmla="*/ 182 w 184"/>
                <a:gd name="T33" fmla="*/ 20 h 48"/>
                <a:gd name="T34" fmla="*/ 176 w 184"/>
                <a:gd name="T35" fmla="*/ 16 h 48"/>
                <a:gd name="T36" fmla="*/ 168 w 184"/>
                <a:gd name="T37" fmla="*/ 12 h 48"/>
                <a:gd name="T38" fmla="*/ 158 w 184"/>
                <a:gd name="T39" fmla="*/ 8 h 48"/>
                <a:gd name="T40" fmla="*/ 128 w 184"/>
                <a:gd name="T41" fmla="*/ 2 h 48"/>
                <a:gd name="T42" fmla="*/ 92 w 184"/>
                <a:gd name="T43" fmla="*/ 0 h 48"/>
                <a:gd name="T44" fmla="*/ 92 w 184"/>
                <a:gd name="T45" fmla="*/ 0 h 48"/>
                <a:gd name="T46" fmla="*/ 56 w 184"/>
                <a:gd name="T47" fmla="*/ 2 h 48"/>
                <a:gd name="T48" fmla="*/ 26 w 184"/>
                <a:gd name="T49" fmla="*/ 8 h 48"/>
                <a:gd name="T50" fmla="*/ 16 w 184"/>
                <a:gd name="T51" fmla="*/ 12 h 48"/>
                <a:gd name="T52" fmla="*/ 6 w 184"/>
                <a:gd name="T53" fmla="*/ 16 h 48"/>
                <a:gd name="T54" fmla="*/ 2 w 184"/>
                <a:gd name="T55" fmla="*/ 20 h 48"/>
                <a:gd name="T56" fmla="*/ 0 w 184"/>
                <a:gd name="T57" fmla="*/ 24 h 48"/>
                <a:gd name="T58" fmla="*/ 0 w 184"/>
                <a:gd name="T59" fmla="*/ 2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4" h="48">
                  <a:moveTo>
                    <a:pt x="0" y="24"/>
                  </a:moveTo>
                  <a:lnTo>
                    <a:pt x="0" y="24"/>
                  </a:lnTo>
                  <a:lnTo>
                    <a:pt x="2" y="30"/>
                  </a:lnTo>
                  <a:lnTo>
                    <a:pt x="6" y="34"/>
                  </a:lnTo>
                  <a:lnTo>
                    <a:pt x="16" y="38"/>
                  </a:lnTo>
                  <a:lnTo>
                    <a:pt x="26" y="42"/>
                  </a:lnTo>
                  <a:lnTo>
                    <a:pt x="56" y="46"/>
                  </a:lnTo>
                  <a:lnTo>
                    <a:pt x="92" y="48"/>
                  </a:lnTo>
                  <a:lnTo>
                    <a:pt x="92" y="48"/>
                  </a:lnTo>
                  <a:lnTo>
                    <a:pt x="128" y="46"/>
                  </a:lnTo>
                  <a:lnTo>
                    <a:pt x="158" y="42"/>
                  </a:lnTo>
                  <a:lnTo>
                    <a:pt x="168" y="38"/>
                  </a:lnTo>
                  <a:lnTo>
                    <a:pt x="176" y="34"/>
                  </a:lnTo>
                  <a:lnTo>
                    <a:pt x="182" y="30"/>
                  </a:lnTo>
                  <a:lnTo>
                    <a:pt x="184" y="24"/>
                  </a:lnTo>
                  <a:lnTo>
                    <a:pt x="184" y="24"/>
                  </a:lnTo>
                  <a:lnTo>
                    <a:pt x="182" y="20"/>
                  </a:lnTo>
                  <a:lnTo>
                    <a:pt x="176" y="16"/>
                  </a:lnTo>
                  <a:lnTo>
                    <a:pt x="168" y="12"/>
                  </a:lnTo>
                  <a:lnTo>
                    <a:pt x="158" y="8"/>
                  </a:lnTo>
                  <a:lnTo>
                    <a:pt x="128" y="2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56" y="2"/>
                  </a:lnTo>
                  <a:lnTo>
                    <a:pt x="26" y="8"/>
                  </a:lnTo>
                  <a:lnTo>
                    <a:pt x="16" y="12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5" name="Freeform 288"/>
            <p:cNvSpPr>
              <a:spLocks noEditPoints="1"/>
            </p:cNvSpPr>
            <p:nvPr/>
          </p:nvSpPr>
          <p:spPr bwMode="auto">
            <a:xfrm>
              <a:off x="5830888" y="2967038"/>
              <a:ext cx="301625" cy="311150"/>
            </a:xfrm>
            <a:custGeom>
              <a:avLst/>
              <a:gdLst>
                <a:gd name="T0" fmla="*/ 96 w 190"/>
                <a:gd name="T1" fmla="*/ 196 h 196"/>
                <a:gd name="T2" fmla="*/ 96 w 190"/>
                <a:gd name="T3" fmla="*/ 196 h 196"/>
                <a:gd name="T4" fmla="*/ 62 w 190"/>
                <a:gd name="T5" fmla="*/ 194 h 196"/>
                <a:gd name="T6" fmla="*/ 32 w 190"/>
                <a:gd name="T7" fmla="*/ 190 h 196"/>
                <a:gd name="T8" fmla="*/ 18 w 190"/>
                <a:gd name="T9" fmla="*/ 186 h 196"/>
                <a:gd name="T10" fmla="*/ 10 w 190"/>
                <a:gd name="T11" fmla="*/ 182 h 196"/>
                <a:gd name="T12" fmla="*/ 2 w 190"/>
                <a:gd name="T13" fmla="*/ 176 h 196"/>
                <a:gd name="T14" fmla="*/ 0 w 190"/>
                <a:gd name="T15" fmla="*/ 170 h 196"/>
                <a:gd name="T16" fmla="*/ 0 w 190"/>
                <a:gd name="T17" fmla="*/ 26 h 196"/>
                <a:gd name="T18" fmla="*/ 0 w 190"/>
                <a:gd name="T19" fmla="*/ 26 h 196"/>
                <a:gd name="T20" fmla="*/ 2 w 190"/>
                <a:gd name="T21" fmla="*/ 20 h 196"/>
                <a:gd name="T22" fmla="*/ 10 w 190"/>
                <a:gd name="T23" fmla="*/ 14 h 196"/>
                <a:gd name="T24" fmla="*/ 18 w 190"/>
                <a:gd name="T25" fmla="*/ 10 h 196"/>
                <a:gd name="T26" fmla="*/ 32 w 190"/>
                <a:gd name="T27" fmla="*/ 6 h 196"/>
                <a:gd name="T28" fmla="*/ 62 w 190"/>
                <a:gd name="T29" fmla="*/ 2 h 196"/>
                <a:gd name="T30" fmla="*/ 96 w 190"/>
                <a:gd name="T31" fmla="*/ 0 h 196"/>
                <a:gd name="T32" fmla="*/ 96 w 190"/>
                <a:gd name="T33" fmla="*/ 0 h 196"/>
                <a:gd name="T34" fmla="*/ 130 w 190"/>
                <a:gd name="T35" fmla="*/ 2 h 196"/>
                <a:gd name="T36" fmla="*/ 162 w 190"/>
                <a:gd name="T37" fmla="*/ 6 h 196"/>
                <a:gd name="T38" fmla="*/ 174 w 190"/>
                <a:gd name="T39" fmla="*/ 10 h 196"/>
                <a:gd name="T40" fmla="*/ 182 w 190"/>
                <a:gd name="T41" fmla="*/ 16 h 196"/>
                <a:gd name="T42" fmla="*/ 188 w 190"/>
                <a:gd name="T43" fmla="*/ 20 h 196"/>
                <a:gd name="T44" fmla="*/ 190 w 190"/>
                <a:gd name="T45" fmla="*/ 26 h 196"/>
                <a:gd name="T46" fmla="*/ 190 w 190"/>
                <a:gd name="T47" fmla="*/ 170 h 196"/>
                <a:gd name="T48" fmla="*/ 190 w 190"/>
                <a:gd name="T49" fmla="*/ 170 h 196"/>
                <a:gd name="T50" fmla="*/ 188 w 190"/>
                <a:gd name="T51" fmla="*/ 176 h 196"/>
                <a:gd name="T52" fmla="*/ 182 w 190"/>
                <a:gd name="T53" fmla="*/ 182 h 196"/>
                <a:gd name="T54" fmla="*/ 174 w 190"/>
                <a:gd name="T55" fmla="*/ 186 h 196"/>
                <a:gd name="T56" fmla="*/ 162 w 190"/>
                <a:gd name="T57" fmla="*/ 190 h 196"/>
                <a:gd name="T58" fmla="*/ 132 w 190"/>
                <a:gd name="T59" fmla="*/ 194 h 196"/>
                <a:gd name="T60" fmla="*/ 96 w 190"/>
                <a:gd name="T61" fmla="*/ 196 h 196"/>
                <a:gd name="T62" fmla="*/ 96 w 190"/>
                <a:gd name="T63" fmla="*/ 196 h 196"/>
                <a:gd name="T64" fmla="*/ 96 w 190"/>
                <a:gd name="T65" fmla="*/ 6 h 196"/>
                <a:gd name="T66" fmla="*/ 96 w 190"/>
                <a:gd name="T67" fmla="*/ 6 h 196"/>
                <a:gd name="T68" fmla="*/ 58 w 190"/>
                <a:gd name="T69" fmla="*/ 8 h 196"/>
                <a:gd name="T70" fmla="*/ 30 w 190"/>
                <a:gd name="T71" fmla="*/ 12 h 196"/>
                <a:gd name="T72" fmla="*/ 20 w 190"/>
                <a:gd name="T73" fmla="*/ 16 h 196"/>
                <a:gd name="T74" fmla="*/ 12 w 190"/>
                <a:gd name="T75" fmla="*/ 20 h 196"/>
                <a:gd name="T76" fmla="*/ 8 w 190"/>
                <a:gd name="T77" fmla="*/ 24 h 196"/>
                <a:gd name="T78" fmla="*/ 6 w 190"/>
                <a:gd name="T79" fmla="*/ 26 h 196"/>
                <a:gd name="T80" fmla="*/ 6 w 190"/>
                <a:gd name="T81" fmla="*/ 170 h 196"/>
                <a:gd name="T82" fmla="*/ 6 w 190"/>
                <a:gd name="T83" fmla="*/ 170 h 196"/>
                <a:gd name="T84" fmla="*/ 8 w 190"/>
                <a:gd name="T85" fmla="*/ 174 h 196"/>
                <a:gd name="T86" fmla="*/ 12 w 190"/>
                <a:gd name="T87" fmla="*/ 178 h 196"/>
                <a:gd name="T88" fmla="*/ 20 w 190"/>
                <a:gd name="T89" fmla="*/ 180 h 196"/>
                <a:gd name="T90" fmla="*/ 30 w 190"/>
                <a:gd name="T91" fmla="*/ 184 h 196"/>
                <a:gd name="T92" fmla="*/ 58 w 190"/>
                <a:gd name="T93" fmla="*/ 188 h 196"/>
                <a:gd name="T94" fmla="*/ 96 w 190"/>
                <a:gd name="T95" fmla="*/ 190 h 196"/>
                <a:gd name="T96" fmla="*/ 96 w 190"/>
                <a:gd name="T97" fmla="*/ 190 h 196"/>
                <a:gd name="T98" fmla="*/ 132 w 190"/>
                <a:gd name="T99" fmla="*/ 188 h 196"/>
                <a:gd name="T100" fmla="*/ 160 w 190"/>
                <a:gd name="T101" fmla="*/ 184 h 196"/>
                <a:gd name="T102" fmla="*/ 178 w 190"/>
                <a:gd name="T103" fmla="*/ 178 h 196"/>
                <a:gd name="T104" fmla="*/ 184 w 190"/>
                <a:gd name="T105" fmla="*/ 174 h 196"/>
                <a:gd name="T106" fmla="*/ 186 w 190"/>
                <a:gd name="T107" fmla="*/ 170 h 196"/>
                <a:gd name="T108" fmla="*/ 186 w 190"/>
                <a:gd name="T109" fmla="*/ 26 h 196"/>
                <a:gd name="T110" fmla="*/ 186 w 190"/>
                <a:gd name="T111" fmla="*/ 26 h 196"/>
                <a:gd name="T112" fmla="*/ 184 w 190"/>
                <a:gd name="T113" fmla="*/ 24 h 196"/>
                <a:gd name="T114" fmla="*/ 178 w 190"/>
                <a:gd name="T115" fmla="*/ 20 h 196"/>
                <a:gd name="T116" fmla="*/ 172 w 190"/>
                <a:gd name="T117" fmla="*/ 16 h 196"/>
                <a:gd name="T118" fmla="*/ 162 w 190"/>
                <a:gd name="T119" fmla="*/ 12 h 196"/>
                <a:gd name="T120" fmla="*/ 134 w 190"/>
                <a:gd name="T121" fmla="*/ 8 h 196"/>
                <a:gd name="T122" fmla="*/ 96 w 190"/>
                <a:gd name="T123" fmla="*/ 6 h 196"/>
                <a:gd name="T124" fmla="*/ 96 w 190"/>
                <a:gd name="T125" fmla="*/ 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0" h="196">
                  <a:moveTo>
                    <a:pt x="96" y="196"/>
                  </a:moveTo>
                  <a:lnTo>
                    <a:pt x="96" y="196"/>
                  </a:lnTo>
                  <a:lnTo>
                    <a:pt x="62" y="194"/>
                  </a:lnTo>
                  <a:lnTo>
                    <a:pt x="32" y="190"/>
                  </a:lnTo>
                  <a:lnTo>
                    <a:pt x="18" y="186"/>
                  </a:lnTo>
                  <a:lnTo>
                    <a:pt x="10" y="182"/>
                  </a:lnTo>
                  <a:lnTo>
                    <a:pt x="2" y="176"/>
                  </a:lnTo>
                  <a:lnTo>
                    <a:pt x="0" y="170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0"/>
                  </a:lnTo>
                  <a:lnTo>
                    <a:pt x="10" y="14"/>
                  </a:lnTo>
                  <a:lnTo>
                    <a:pt x="18" y="10"/>
                  </a:lnTo>
                  <a:lnTo>
                    <a:pt x="32" y="6"/>
                  </a:lnTo>
                  <a:lnTo>
                    <a:pt x="62" y="2"/>
                  </a:lnTo>
                  <a:lnTo>
                    <a:pt x="96" y="0"/>
                  </a:lnTo>
                  <a:lnTo>
                    <a:pt x="96" y="0"/>
                  </a:lnTo>
                  <a:lnTo>
                    <a:pt x="130" y="2"/>
                  </a:lnTo>
                  <a:lnTo>
                    <a:pt x="162" y="6"/>
                  </a:lnTo>
                  <a:lnTo>
                    <a:pt x="174" y="10"/>
                  </a:lnTo>
                  <a:lnTo>
                    <a:pt x="182" y="16"/>
                  </a:lnTo>
                  <a:lnTo>
                    <a:pt x="188" y="20"/>
                  </a:lnTo>
                  <a:lnTo>
                    <a:pt x="190" y="26"/>
                  </a:lnTo>
                  <a:lnTo>
                    <a:pt x="190" y="170"/>
                  </a:lnTo>
                  <a:lnTo>
                    <a:pt x="190" y="170"/>
                  </a:lnTo>
                  <a:lnTo>
                    <a:pt x="188" y="176"/>
                  </a:lnTo>
                  <a:lnTo>
                    <a:pt x="182" y="182"/>
                  </a:lnTo>
                  <a:lnTo>
                    <a:pt x="174" y="186"/>
                  </a:lnTo>
                  <a:lnTo>
                    <a:pt x="162" y="190"/>
                  </a:lnTo>
                  <a:lnTo>
                    <a:pt x="132" y="194"/>
                  </a:lnTo>
                  <a:lnTo>
                    <a:pt x="96" y="196"/>
                  </a:lnTo>
                  <a:lnTo>
                    <a:pt x="96" y="196"/>
                  </a:lnTo>
                  <a:close/>
                  <a:moveTo>
                    <a:pt x="96" y="6"/>
                  </a:moveTo>
                  <a:lnTo>
                    <a:pt x="96" y="6"/>
                  </a:lnTo>
                  <a:lnTo>
                    <a:pt x="58" y="8"/>
                  </a:lnTo>
                  <a:lnTo>
                    <a:pt x="30" y="12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6" y="170"/>
                  </a:lnTo>
                  <a:lnTo>
                    <a:pt x="6" y="170"/>
                  </a:lnTo>
                  <a:lnTo>
                    <a:pt x="8" y="174"/>
                  </a:lnTo>
                  <a:lnTo>
                    <a:pt x="12" y="178"/>
                  </a:lnTo>
                  <a:lnTo>
                    <a:pt x="20" y="180"/>
                  </a:lnTo>
                  <a:lnTo>
                    <a:pt x="30" y="184"/>
                  </a:lnTo>
                  <a:lnTo>
                    <a:pt x="58" y="188"/>
                  </a:lnTo>
                  <a:lnTo>
                    <a:pt x="96" y="190"/>
                  </a:lnTo>
                  <a:lnTo>
                    <a:pt x="96" y="190"/>
                  </a:lnTo>
                  <a:lnTo>
                    <a:pt x="132" y="188"/>
                  </a:lnTo>
                  <a:lnTo>
                    <a:pt x="160" y="184"/>
                  </a:lnTo>
                  <a:lnTo>
                    <a:pt x="178" y="178"/>
                  </a:lnTo>
                  <a:lnTo>
                    <a:pt x="184" y="174"/>
                  </a:lnTo>
                  <a:lnTo>
                    <a:pt x="186" y="170"/>
                  </a:lnTo>
                  <a:lnTo>
                    <a:pt x="186" y="26"/>
                  </a:lnTo>
                  <a:lnTo>
                    <a:pt x="186" y="26"/>
                  </a:lnTo>
                  <a:lnTo>
                    <a:pt x="184" y="24"/>
                  </a:lnTo>
                  <a:lnTo>
                    <a:pt x="178" y="20"/>
                  </a:lnTo>
                  <a:lnTo>
                    <a:pt x="172" y="16"/>
                  </a:lnTo>
                  <a:lnTo>
                    <a:pt x="162" y="12"/>
                  </a:lnTo>
                  <a:lnTo>
                    <a:pt x="134" y="8"/>
                  </a:lnTo>
                  <a:lnTo>
                    <a:pt x="96" y="6"/>
                  </a:lnTo>
                  <a:lnTo>
                    <a:pt x="9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6" name="Freeform 289"/>
            <p:cNvSpPr>
              <a:spLocks/>
            </p:cNvSpPr>
            <p:nvPr/>
          </p:nvSpPr>
          <p:spPr bwMode="auto">
            <a:xfrm>
              <a:off x="5830888" y="3005138"/>
              <a:ext cx="301625" cy="44450"/>
            </a:xfrm>
            <a:custGeom>
              <a:avLst/>
              <a:gdLst>
                <a:gd name="T0" fmla="*/ 96 w 190"/>
                <a:gd name="T1" fmla="*/ 28 h 28"/>
                <a:gd name="T2" fmla="*/ 96 w 190"/>
                <a:gd name="T3" fmla="*/ 28 h 28"/>
                <a:gd name="T4" fmla="*/ 62 w 190"/>
                <a:gd name="T5" fmla="*/ 26 h 28"/>
                <a:gd name="T6" fmla="*/ 32 w 190"/>
                <a:gd name="T7" fmla="*/ 22 h 28"/>
                <a:gd name="T8" fmla="*/ 18 w 190"/>
                <a:gd name="T9" fmla="*/ 18 h 28"/>
                <a:gd name="T10" fmla="*/ 10 w 190"/>
                <a:gd name="T11" fmla="*/ 14 h 28"/>
                <a:gd name="T12" fmla="*/ 2 w 190"/>
                <a:gd name="T13" fmla="*/ 8 h 28"/>
                <a:gd name="T14" fmla="*/ 0 w 190"/>
                <a:gd name="T15" fmla="*/ 2 h 28"/>
                <a:gd name="T16" fmla="*/ 0 w 190"/>
                <a:gd name="T17" fmla="*/ 2 h 28"/>
                <a:gd name="T18" fmla="*/ 2 w 190"/>
                <a:gd name="T19" fmla="*/ 0 h 28"/>
                <a:gd name="T20" fmla="*/ 4 w 190"/>
                <a:gd name="T21" fmla="*/ 0 h 28"/>
                <a:gd name="T22" fmla="*/ 4 w 190"/>
                <a:gd name="T23" fmla="*/ 0 h 28"/>
                <a:gd name="T24" fmla="*/ 6 w 190"/>
                <a:gd name="T25" fmla="*/ 0 h 28"/>
                <a:gd name="T26" fmla="*/ 6 w 190"/>
                <a:gd name="T27" fmla="*/ 2 h 28"/>
                <a:gd name="T28" fmla="*/ 6 w 190"/>
                <a:gd name="T29" fmla="*/ 2 h 28"/>
                <a:gd name="T30" fmla="*/ 8 w 190"/>
                <a:gd name="T31" fmla="*/ 6 h 28"/>
                <a:gd name="T32" fmla="*/ 12 w 190"/>
                <a:gd name="T33" fmla="*/ 10 h 28"/>
                <a:gd name="T34" fmla="*/ 20 w 190"/>
                <a:gd name="T35" fmla="*/ 12 h 28"/>
                <a:gd name="T36" fmla="*/ 30 w 190"/>
                <a:gd name="T37" fmla="*/ 16 h 28"/>
                <a:gd name="T38" fmla="*/ 58 w 190"/>
                <a:gd name="T39" fmla="*/ 20 h 28"/>
                <a:gd name="T40" fmla="*/ 96 w 190"/>
                <a:gd name="T41" fmla="*/ 22 h 28"/>
                <a:gd name="T42" fmla="*/ 96 w 190"/>
                <a:gd name="T43" fmla="*/ 22 h 28"/>
                <a:gd name="T44" fmla="*/ 132 w 190"/>
                <a:gd name="T45" fmla="*/ 20 h 28"/>
                <a:gd name="T46" fmla="*/ 160 w 190"/>
                <a:gd name="T47" fmla="*/ 16 h 28"/>
                <a:gd name="T48" fmla="*/ 178 w 190"/>
                <a:gd name="T49" fmla="*/ 10 h 28"/>
                <a:gd name="T50" fmla="*/ 184 w 190"/>
                <a:gd name="T51" fmla="*/ 6 h 28"/>
                <a:gd name="T52" fmla="*/ 186 w 190"/>
                <a:gd name="T53" fmla="*/ 2 h 28"/>
                <a:gd name="T54" fmla="*/ 186 w 190"/>
                <a:gd name="T55" fmla="*/ 2 h 28"/>
                <a:gd name="T56" fmla="*/ 186 w 190"/>
                <a:gd name="T57" fmla="*/ 0 h 28"/>
                <a:gd name="T58" fmla="*/ 188 w 190"/>
                <a:gd name="T59" fmla="*/ 0 h 28"/>
                <a:gd name="T60" fmla="*/ 188 w 190"/>
                <a:gd name="T61" fmla="*/ 0 h 28"/>
                <a:gd name="T62" fmla="*/ 190 w 190"/>
                <a:gd name="T63" fmla="*/ 0 h 28"/>
                <a:gd name="T64" fmla="*/ 190 w 190"/>
                <a:gd name="T65" fmla="*/ 2 h 28"/>
                <a:gd name="T66" fmla="*/ 190 w 190"/>
                <a:gd name="T67" fmla="*/ 2 h 28"/>
                <a:gd name="T68" fmla="*/ 188 w 190"/>
                <a:gd name="T69" fmla="*/ 8 h 28"/>
                <a:gd name="T70" fmla="*/ 182 w 190"/>
                <a:gd name="T71" fmla="*/ 14 h 28"/>
                <a:gd name="T72" fmla="*/ 174 w 190"/>
                <a:gd name="T73" fmla="*/ 18 h 28"/>
                <a:gd name="T74" fmla="*/ 162 w 190"/>
                <a:gd name="T75" fmla="*/ 22 h 28"/>
                <a:gd name="T76" fmla="*/ 132 w 190"/>
                <a:gd name="T77" fmla="*/ 26 h 28"/>
                <a:gd name="T78" fmla="*/ 96 w 190"/>
                <a:gd name="T79" fmla="*/ 28 h 28"/>
                <a:gd name="T80" fmla="*/ 96 w 190"/>
                <a:gd name="T8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" h="28">
                  <a:moveTo>
                    <a:pt x="96" y="28"/>
                  </a:moveTo>
                  <a:lnTo>
                    <a:pt x="96" y="28"/>
                  </a:lnTo>
                  <a:lnTo>
                    <a:pt x="62" y="26"/>
                  </a:lnTo>
                  <a:lnTo>
                    <a:pt x="32" y="22"/>
                  </a:lnTo>
                  <a:lnTo>
                    <a:pt x="18" y="18"/>
                  </a:lnTo>
                  <a:lnTo>
                    <a:pt x="10" y="14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20" y="12"/>
                  </a:lnTo>
                  <a:lnTo>
                    <a:pt x="30" y="16"/>
                  </a:lnTo>
                  <a:lnTo>
                    <a:pt x="58" y="20"/>
                  </a:lnTo>
                  <a:lnTo>
                    <a:pt x="96" y="22"/>
                  </a:lnTo>
                  <a:lnTo>
                    <a:pt x="96" y="22"/>
                  </a:lnTo>
                  <a:lnTo>
                    <a:pt x="132" y="20"/>
                  </a:lnTo>
                  <a:lnTo>
                    <a:pt x="160" y="16"/>
                  </a:lnTo>
                  <a:lnTo>
                    <a:pt x="178" y="10"/>
                  </a:lnTo>
                  <a:lnTo>
                    <a:pt x="184" y="6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86" y="0"/>
                  </a:lnTo>
                  <a:lnTo>
                    <a:pt x="188" y="0"/>
                  </a:lnTo>
                  <a:lnTo>
                    <a:pt x="188" y="0"/>
                  </a:lnTo>
                  <a:lnTo>
                    <a:pt x="190" y="0"/>
                  </a:lnTo>
                  <a:lnTo>
                    <a:pt x="190" y="2"/>
                  </a:lnTo>
                  <a:lnTo>
                    <a:pt x="190" y="2"/>
                  </a:lnTo>
                  <a:lnTo>
                    <a:pt x="188" y="8"/>
                  </a:lnTo>
                  <a:lnTo>
                    <a:pt x="182" y="14"/>
                  </a:lnTo>
                  <a:lnTo>
                    <a:pt x="174" y="18"/>
                  </a:lnTo>
                  <a:lnTo>
                    <a:pt x="162" y="22"/>
                  </a:lnTo>
                  <a:lnTo>
                    <a:pt x="132" y="26"/>
                  </a:lnTo>
                  <a:lnTo>
                    <a:pt x="96" y="28"/>
                  </a:lnTo>
                  <a:lnTo>
                    <a:pt x="96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7" name="Freeform 290"/>
            <p:cNvSpPr>
              <a:spLocks noEditPoints="1"/>
            </p:cNvSpPr>
            <p:nvPr/>
          </p:nvSpPr>
          <p:spPr bwMode="auto">
            <a:xfrm>
              <a:off x="5214938" y="3275013"/>
              <a:ext cx="431800" cy="438150"/>
            </a:xfrm>
            <a:custGeom>
              <a:avLst/>
              <a:gdLst>
                <a:gd name="T0" fmla="*/ 272 w 272"/>
                <a:gd name="T1" fmla="*/ 218 h 276"/>
                <a:gd name="T2" fmla="*/ 244 w 272"/>
                <a:gd name="T3" fmla="*/ 276 h 276"/>
                <a:gd name="T4" fmla="*/ 216 w 272"/>
                <a:gd name="T5" fmla="*/ 218 h 276"/>
                <a:gd name="T6" fmla="*/ 272 w 272"/>
                <a:gd name="T7" fmla="*/ 218 h 276"/>
                <a:gd name="T8" fmla="*/ 20 w 272"/>
                <a:gd name="T9" fmla="*/ 0 h 276"/>
                <a:gd name="T10" fmla="*/ 20 w 272"/>
                <a:gd name="T11" fmla="*/ 138 h 276"/>
                <a:gd name="T12" fmla="*/ 10 w 272"/>
                <a:gd name="T13" fmla="*/ 128 h 276"/>
                <a:gd name="T14" fmla="*/ 254 w 272"/>
                <a:gd name="T15" fmla="*/ 128 h 276"/>
                <a:gd name="T16" fmla="*/ 254 w 272"/>
                <a:gd name="T17" fmla="*/ 228 h 276"/>
                <a:gd name="T18" fmla="*/ 234 w 272"/>
                <a:gd name="T19" fmla="*/ 228 h 276"/>
                <a:gd name="T20" fmla="*/ 234 w 272"/>
                <a:gd name="T21" fmla="*/ 138 h 276"/>
                <a:gd name="T22" fmla="*/ 244 w 272"/>
                <a:gd name="T23" fmla="*/ 148 h 276"/>
                <a:gd name="T24" fmla="*/ 0 w 272"/>
                <a:gd name="T25" fmla="*/ 148 h 276"/>
                <a:gd name="T26" fmla="*/ 0 w 272"/>
                <a:gd name="T27" fmla="*/ 0 h 276"/>
                <a:gd name="T28" fmla="*/ 20 w 272"/>
                <a:gd name="T2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2" h="276">
                  <a:moveTo>
                    <a:pt x="272" y="218"/>
                  </a:moveTo>
                  <a:lnTo>
                    <a:pt x="244" y="276"/>
                  </a:lnTo>
                  <a:lnTo>
                    <a:pt x="216" y="218"/>
                  </a:lnTo>
                  <a:lnTo>
                    <a:pt x="272" y="218"/>
                  </a:lnTo>
                  <a:close/>
                  <a:moveTo>
                    <a:pt x="20" y="0"/>
                  </a:moveTo>
                  <a:lnTo>
                    <a:pt x="20" y="138"/>
                  </a:lnTo>
                  <a:lnTo>
                    <a:pt x="10" y="128"/>
                  </a:lnTo>
                  <a:lnTo>
                    <a:pt x="254" y="128"/>
                  </a:lnTo>
                  <a:lnTo>
                    <a:pt x="254" y="228"/>
                  </a:lnTo>
                  <a:lnTo>
                    <a:pt x="234" y="228"/>
                  </a:lnTo>
                  <a:lnTo>
                    <a:pt x="234" y="138"/>
                  </a:lnTo>
                  <a:lnTo>
                    <a:pt x="244" y="148"/>
                  </a:lnTo>
                  <a:lnTo>
                    <a:pt x="0" y="148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8" name="Freeform 291"/>
            <p:cNvSpPr>
              <a:spLocks noEditPoints="1"/>
            </p:cNvSpPr>
            <p:nvPr/>
          </p:nvSpPr>
          <p:spPr bwMode="auto">
            <a:xfrm>
              <a:off x="5557838" y="3275013"/>
              <a:ext cx="92075" cy="438150"/>
            </a:xfrm>
            <a:custGeom>
              <a:avLst/>
              <a:gdLst>
                <a:gd name="T0" fmla="*/ 58 w 58"/>
                <a:gd name="T1" fmla="*/ 218 h 276"/>
                <a:gd name="T2" fmla="*/ 28 w 58"/>
                <a:gd name="T3" fmla="*/ 276 h 276"/>
                <a:gd name="T4" fmla="*/ 0 w 58"/>
                <a:gd name="T5" fmla="*/ 218 h 276"/>
                <a:gd name="T6" fmla="*/ 58 w 58"/>
                <a:gd name="T7" fmla="*/ 218 h 276"/>
                <a:gd name="T8" fmla="*/ 40 w 58"/>
                <a:gd name="T9" fmla="*/ 0 h 276"/>
                <a:gd name="T10" fmla="*/ 40 w 58"/>
                <a:gd name="T11" fmla="*/ 148 h 276"/>
                <a:gd name="T12" fmla="*/ 28 w 58"/>
                <a:gd name="T13" fmla="*/ 148 h 276"/>
                <a:gd name="T14" fmla="*/ 38 w 58"/>
                <a:gd name="T15" fmla="*/ 138 h 276"/>
                <a:gd name="T16" fmla="*/ 38 w 58"/>
                <a:gd name="T17" fmla="*/ 228 h 276"/>
                <a:gd name="T18" fmla="*/ 18 w 58"/>
                <a:gd name="T19" fmla="*/ 228 h 276"/>
                <a:gd name="T20" fmla="*/ 18 w 58"/>
                <a:gd name="T21" fmla="*/ 128 h 276"/>
                <a:gd name="T22" fmla="*/ 30 w 58"/>
                <a:gd name="T23" fmla="*/ 128 h 276"/>
                <a:gd name="T24" fmla="*/ 20 w 58"/>
                <a:gd name="T25" fmla="*/ 138 h 276"/>
                <a:gd name="T26" fmla="*/ 20 w 58"/>
                <a:gd name="T27" fmla="*/ 0 h 276"/>
                <a:gd name="T28" fmla="*/ 40 w 58"/>
                <a:gd name="T2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276">
                  <a:moveTo>
                    <a:pt x="58" y="218"/>
                  </a:moveTo>
                  <a:lnTo>
                    <a:pt x="28" y="276"/>
                  </a:lnTo>
                  <a:lnTo>
                    <a:pt x="0" y="218"/>
                  </a:lnTo>
                  <a:lnTo>
                    <a:pt x="58" y="218"/>
                  </a:lnTo>
                  <a:close/>
                  <a:moveTo>
                    <a:pt x="40" y="0"/>
                  </a:moveTo>
                  <a:lnTo>
                    <a:pt x="40" y="148"/>
                  </a:lnTo>
                  <a:lnTo>
                    <a:pt x="28" y="148"/>
                  </a:lnTo>
                  <a:lnTo>
                    <a:pt x="38" y="138"/>
                  </a:lnTo>
                  <a:lnTo>
                    <a:pt x="38" y="228"/>
                  </a:lnTo>
                  <a:lnTo>
                    <a:pt x="18" y="228"/>
                  </a:lnTo>
                  <a:lnTo>
                    <a:pt x="18" y="128"/>
                  </a:lnTo>
                  <a:lnTo>
                    <a:pt x="30" y="128"/>
                  </a:lnTo>
                  <a:lnTo>
                    <a:pt x="20" y="138"/>
                  </a:lnTo>
                  <a:lnTo>
                    <a:pt x="2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9" name="Freeform 292"/>
            <p:cNvSpPr>
              <a:spLocks noEditPoints="1"/>
            </p:cNvSpPr>
            <p:nvPr/>
          </p:nvSpPr>
          <p:spPr bwMode="auto">
            <a:xfrm>
              <a:off x="5557838" y="3275013"/>
              <a:ext cx="438150" cy="438150"/>
            </a:xfrm>
            <a:custGeom>
              <a:avLst/>
              <a:gdLst>
                <a:gd name="T0" fmla="*/ 56 w 276"/>
                <a:gd name="T1" fmla="*/ 218 h 276"/>
                <a:gd name="T2" fmla="*/ 28 w 276"/>
                <a:gd name="T3" fmla="*/ 276 h 276"/>
                <a:gd name="T4" fmla="*/ 0 w 276"/>
                <a:gd name="T5" fmla="*/ 218 h 276"/>
                <a:gd name="T6" fmla="*/ 56 w 276"/>
                <a:gd name="T7" fmla="*/ 218 h 276"/>
                <a:gd name="T8" fmla="*/ 276 w 276"/>
                <a:gd name="T9" fmla="*/ 0 h 276"/>
                <a:gd name="T10" fmla="*/ 276 w 276"/>
                <a:gd name="T11" fmla="*/ 148 h 276"/>
                <a:gd name="T12" fmla="*/ 28 w 276"/>
                <a:gd name="T13" fmla="*/ 148 h 276"/>
                <a:gd name="T14" fmla="*/ 38 w 276"/>
                <a:gd name="T15" fmla="*/ 138 h 276"/>
                <a:gd name="T16" fmla="*/ 38 w 276"/>
                <a:gd name="T17" fmla="*/ 228 h 276"/>
                <a:gd name="T18" fmla="*/ 18 w 276"/>
                <a:gd name="T19" fmla="*/ 228 h 276"/>
                <a:gd name="T20" fmla="*/ 18 w 276"/>
                <a:gd name="T21" fmla="*/ 128 h 276"/>
                <a:gd name="T22" fmla="*/ 268 w 276"/>
                <a:gd name="T23" fmla="*/ 128 h 276"/>
                <a:gd name="T24" fmla="*/ 258 w 276"/>
                <a:gd name="T25" fmla="*/ 138 h 276"/>
                <a:gd name="T26" fmla="*/ 258 w 276"/>
                <a:gd name="T27" fmla="*/ 0 h 276"/>
                <a:gd name="T28" fmla="*/ 276 w 276"/>
                <a:gd name="T29" fmla="*/ 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76" h="276">
                  <a:moveTo>
                    <a:pt x="56" y="218"/>
                  </a:moveTo>
                  <a:lnTo>
                    <a:pt x="28" y="276"/>
                  </a:lnTo>
                  <a:lnTo>
                    <a:pt x="0" y="218"/>
                  </a:lnTo>
                  <a:lnTo>
                    <a:pt x="56" y="218"/>
                  </a:lnTo>
                  <a:close/>
                  <a:moveTo>
                    <a:pt x="276" y="0"/>
                  </a:moveTo>
                  <a:lnTo>
                    <a:pt x="276" y="148"/>
                  </a:lnTo>
                  <a:lnTo>
                    <a:pt x="28" y="148"/>
                  </a:lnTo>
                  <a:lnTo>
                    <a:pt x="38" y="138"/>
                  </a:lnTo>
                  <a:lnTo>
                    <a:pt x="38" y="228"/>
                  </a:lnTo>
                  <a:lnTo>
                    <a:pt x="18" y="228"/>
                  </a:lnTo>
                  <a:lnTo>
                    <a:pt x="18" y="128"/>
                  </a:lnTo>
                  <a:lnTo>
                    <a:pt x="268" y="128"/>
                  </a:lnTo>
                  <a:lnTo>
                    <a:pt x="258" y="138"/>
                  </a:lnTo>
                  <a:lnTo>
                    <a:pt x="258" y="0"/>
                  </a:lnTo>
                  <a:lnTo>
                    <a:pt x="27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0" name="Rectangle 293"/>
            <p:cNvSpPr>
              <a:spLocks noChangeArrowheads="1"/>
            </p:cNvSpPr>
            <p:nvPr/>
          </p:nvSpPr>
          <p:spPr bwMode="auto">
            <a:xfrm>
              <a:off x="5262563" y="4135438"/>
              <a:ext cx="406400" cy="82550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1" name="Rectangle 294"/>
            <p:cNvSpPr>
              <a:spLocks noChangeArrowheads="1"/>
            </p:cNvSpPr>
            <p:nvPr/>
          </p:nvSpPr>
          <p:spPr bwMode="auto">
            <a:xfrm>
              <a:off x="5259388" y="4059238"/>
              <a:ext cx="403225" cy="82550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2" name="Rectangle 295"/>
            <p:cNvSpPr>
              <a:spLocks noChangeArrowheads="1"/>
            </p:cNvSpPr>
            <p:nvPr/>
          </p:nvSpPr>
          <p:spPr bwMode="auto">
            <a:xfrm>
              <a:off x="5259388" y="3976688"/>
              <a:ext cx="403225" cy="82550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3" name="Freeform 296"/>
            <p:cNvSpPr>
              <a:spLocks/>
            </p:cNvSpPr>
            <p:nvPr/>
          </p:nvSpPr>
          <p:spPr bwMode="auto">
            <a:xfrm>
              <a:off x="5453063" y="4087813"/>
              <a:ext cx="76200" cy="31750"/>
            </a:xfrm>
            <a:custGeom>
              <a:avLst/>
              <a:gdLst>
                <a:gd name="T0" fmla="*/ 24 w 48"/>
                <a:gd name="T1" fmla="*/ 0 h 20"/>
                <a:gd name="T2" fmla="*/ 24 w 48"/>
                <a:gd name="T3" fmla="*/ 0 h 20"/>
                <a:gd name="T4" fmla="*/ 34 w 48"/>
                <a:gd name="T5" fmla="*/ 0 h 20"/>
                <a:gd name="T6" fmla="*/ 42 w 48"/>
                <a:gd name="T7" fmla="*/ 2 h 20"/>
                <a:gd name="T8" fmla="*/ 46 w 48"/>
                <a:gd name="T9" fmla="*/ 6 h 20"/>
                <a:gd name="T10" fmla="*/ 48 w 48"/>
                <a:gd name="T11" fmla="*/ 10 h 20"/>
                <a:gd name="T12" fmla="*/ 48 w 48"/>
                <a:gd name="T13" fmla="*/ 10 h 20"/>
                <a:gd name="T14" fmla="*/ 46 w 48"/>
                <a:gd name="T15" fmla="*/ 14 h 20"/>
                <a:gd name="T16" fmla="*/ 42 w 48"/>
                <a:gd name="T17" fmla="*/ 16 h 20"/>
                <a:gd name="T18" fmla="*/ 34 w 48"/>
                <a:gd name="T19" fmla="*/ 18 h 20"/>
                <a:gd name="T20" fmla="*/ 24 w 48"/>
                <a:gd name="T21" fmla="*/ 20 h 20"/>
                <a:gd name="T22" fmla="*/ 24 w 48"/>
                <a:gd name="T23" fmla="*/ 20 h 20"/>
                <a:gd name="T24" fmla="*/ 16 w 48"/>
                <a:gd name="T25" fmla="*/ 18 h 20"/>
                <a:gd name="T26" fmla="*/ 8 w 48"/>
                <a:gd name="T27" fmla="*/ 16 h 20"/>
                <a:gd name="T28" fmla="*/ 2 w 48"/>
                <a:gd name="T29" fmla="*/ 14 h 20"/>
                <a:gd name="T30" fmla="*/ 0 w 48"/>
                <a:gd name="T31" fmla="*/ 10 h 20"/>
                <a:gd name="T32" fmla="*/ 0 w 48"/>
                <a:gd name="T33" fmla="*/ 10 h 20"/>
                <a:gd name="T34" fmla="*/ 2 w 48"/>
                <a:gd name="T35" fmla="*/ 6 h 20"/>
                <a:gd name="T36" fmla="*/ 8 w 48"/>
                <a:gd name="T37" fmla="*/ 2 h 20"/>
                <a:gd name="T38" fmla="*/ 16 w 48"/>
                <a:gd name="T39" fmla="*/ 0 h 20"/>
                <a:gd name="T40" fmla="*/ 24 w 48"/>
                <a:gd name="T41" fmla="*/ 0 h 20"/>
                <a:gd name="T42" fmla="*/ 24 w 48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20">
                  <a:moveTo>
                    <a:pt x="24" y="0"/>
                  </a:move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46" y="6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6" y="14"/>
                  </a:lnTo>
                  <a:lnTo>
                    <a:pt x="42" y="16"/>
                  </a:lnTo>
                  <a:lnTo>
                    <a:pt x="34" y="18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16" y="18"/>
                  </a:lnTo>
                  <a:lnTo>
                    <a:pt x="8" y="16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8" y="2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4" name="Freeform 297"/>
            <p:cNvSpPr>
              <a:spLocks noEditPoints="1"/>
            </p:cNvSpPr>
            <p:nvPr/>
          </p:nvSpPr>
          <p:spPr bwMode="auto">
            <a:xfrm>
              <a:off x="5446713" y="4081463"/>
              <a:ext cx="88900" cy="44450"/>
            </a:xfrm>
            <a:custGeom>
              <a:avLst/>
              <a:gdLst>
                <a:gd name="T0" fmla="*/ 28 w 56"/>
                <a:gd name="T1" fmla="*/ 28 h 28"/>
                <a:gd name="T2" fmla="*/ 28 w 56"/>
                <a:gd name="T3" fmla="*/ 28 h 28"/>
                <a:gd name="T4" fmla="*/ 18 w 56"/>
                <a:gd name="T5" fmla="*/ 26 h 28"/>
                <a:gd name="T6" fmla="*/ 10 w 56"/>
                <a:gd name="T7" fmla="*/ 24 h 28"/>
                <a:gd name="T8" fmla="*/ 2 w 56"/>
                <a:gd name="T9" fmla="*/ 20 h 28"/>
                <a:gd name="T10" fmla="*/ 0 w 56"/>
                <a:gd name="T11" fmla="*/ 16 h 28"/>
                <a:gd name="T12" fmla="*/ 0 w 56"/>
                <a:gd name="T13" fmla="*/ 14 h 28"/>
                <a:gd name="T14" fmla="*/ 0 w 56"/>
                <a:gd name="T15" fmla="*/ 14 h 28"/>
                <a:gd name="T16" fmla="*/ 0 w 56"/>
                <a:gd name="T17" fmla="*/ 10 h 28"/>
                <a:gd name="T18" fmla="*/ 2 w 56"/>
                <a:gd name="T19" fmla="*/ 8 h 28"/>
                <a:gd name="T20" fmla="*/ 10 w 56"/>
                <a:gd name="T21" fmla="*/ 4 h 28"/>
                <a:gd name="T22" fmla="*/ 18 w 56"/>
                <a:gd name="T23" fmla="*/ 0 h 28"/>
                <a:gd name="T24" fmla="*/ 28 w 56"/>
                <a:gd name="T25" fmla="*/ 0 h 28"/>
                <a:gd name="T26" fmla="*/ 28 w 56"/>
                <a:gd name="T27" fmla="*/ 0 h 28"/>
                <a:gd name="T28" fmla="*/ 38 w 56"/>
                <a:gd name="T29" fmla="*/ 0 h 28"/>
                <a:gd name="T30" fmla="*/ 48 w 56"/>
                <a:gd name="T31" fmla="*/ 4 h 28"/>
                <a:gd name="T32" fmla="*/ 54 w 56"/>
                <a:gd name="T33" fmla="*/ 8 h 28"/>
                <a:gd name="T34" fmla="*/ 56 w 56"/>
                <a:gd name="T35" fmla="*/ 10 h 28"/>
                <a:gd name="T36" fmla="*/ 56 w 56"/>
                <a:gd name="T37" fmla="*/ 14 h 28"/>
                <a:gd name="T38" fmla="*/ 56 w 56"/>
                <a:gd name="T39" fmla="*/ 14 h 28"/>
                <a:gd name="T40" fmla="*/ 56 w 56"/>
                <a:gd name="T41" fmla="*/ 16 h 28"/>
                <a:gd name="T42" fmla="*/ 54 w 56"/>
                <a:gd name="T43" fmla="*/ 20 h 28"/>
                <a:gd name="T44" fmla="*/ 48 w 56"/>
                <a:gd name="T45" fmla="*/ 24 h 28"/>
                <a:gd name="T46" fmla="*/ 38 w 56"/>
                <a:gd name="T47" fmla="*/ 26 h 28"/>
                <a:gd name="T48" fmla="*/ 28 w 56"/>
                <a:gd name="T49" fmla="*/ 28 h 28"/>
                <a:gd name="T50" fmla="*/ 28 w 56"/>
                <a:gd name="T51" fmla="*/ 28 h 28"/>
                <a:gd name="T52" fmla="*/ 28 w 56"/>
                <a:gd name="T53" fmla="*/ 8 h 28"/>
                <a:gd name="T54" fmla="*/ 28 w 56"/>
                <a:gd name="T55" fmla="*/ 8 h 28"/>
                <a:gd name="T56" fmla="*/ 20 w 56"/>
                <a:gd name="T57" fmla="*/ 8 h 28"/>
                <a:gd name="T58" fmla="*/ 14 w 56"/>
                <a:gd name="T59" fmla="*/ 10 h 28"/>
                <a:gd name="T60" fmla="*/ 8 w 56"/>
                <a:gd name="T61" fmla="*/ 14 h 28"/>
                <a:gd name="T62" fmla="*/ 8 w 56"/>
                <a:gd name="T63" fmla="*/ 14 h 28"/>
                <a:gd name="T64" fmla="*/ 14 w 56"/>
                <a:gd name="T65" fmla="*/ 18 h 28"/>
                <a:gd name="T66" fmla="*/ 20 w 56"/>
                <a:gd name="T67" fmla="*/ 18 h 28"/>
                <a:gd name="T68" fmla="*/ 28 w 56"/>
                <a:gd name="T69" fmla="*/ 20 h 28"/>
                <a:gd name="T70" fmla="*/ 28 w 56"/>
                <a:gd name="T71" fmla="*/ 20 h 28"/>
                <a:gd name="T72" fmla="*/ 36 w 56"/>
                <a:gd name="T73" fmla="*/ 18 h 28"/>
                <a:gd name="T74" fmla="*/ 44 w 56"/>
                <a:gd name="T75" fmla="*/ 18 h 28"/>
                <a:gd name="T76" fmla="*/ 50 w 56"/>
                <a:gd name="T77" fmla="*/ 14 h 28"/>
                <a:gd name="T78" fmla="*/ 50 w 56"/>
                <a:gd name="T79" fmla="*/ 14 h 28"/>
                <a:gd name="T80" fmla="*/ 44 w 56"/>
                <a:gd name="T81" fmla="*/ 10 h 28"/>
                <a:gd name="T82" fmla="*/ 36 w 56"/>
                <a:gd name="T83" fmla="*/ 8 h 28"/>
                <a:gd name="T84" fmla="*/ 28 w 56"/>
                <a:gd name="T85" fmla="*/ 8 h 28"/>
                <a:gd name="T86" fmla="*/ 28 w 56"/>
                <a:gd name="T87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6" h="28">
                  <a:moveTo>
                    <a:pt x="28" y="28"/>
                  </a:moveTo>
                  <a:lnTo>
                    <a:pt x="28" y="28"/>
                  </a:lnTo>
                  <a:lnTo>
                    <a:pt x="18" y="26"/>
                  </a:lnTo>
                  <a:lnTo>
                    <a:pt x="10" y="24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8" y="4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6" y="16"/>
                  </a:lnTo>
                  <a:lnTo>
                    <a:pt x="54" y="20"/>
                  </a:lnTo>
                  <a:lnTo>
                    <a:pt x="48" y="24"/>
                  </a:lnTo>
                  <a:lnTo>
                    <a:pt x="38" y="26"/>
                  </a:lnTo>
                  <a:lnTo>
                    <a:pt x="28" y="28"/>
                  </a:lnTo>
                  <a:lnTo>
                    <a:pt x="28" y="28"/>
                  </a:lnTo>
                  <a:close/>
                  <a:moveTo>
                    <a:pt x="28" y="8"/>
                  </a:moveTo>
                  <a:lnTo>
                    <a:pt x="28" y="8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4" y="18"/>
                  </a:lnTo>
                  <a:lnTo>
                    <a:pt x="20" y="18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6" y="18"/>
                  </a:lnTo>
                  <a:lnTo>
                    <a:pt x="44" y="18"/>
                  </a:lnTo>
                  <a:lnTo>
                    <a:pt x="50" y="14"/>
                  </a:lnTo>
                  <a:lnTo>
                    <a:pt x="50" y="14"/>
                  </a:lnTo>
                  <a:lnTo>
                    <a:pt x="44" y="10"/>
                  </a:lnTo>
                  <a:lnTo>
                    <a:pt x="36" y="8"/>
                  </a:lnTo>
                  <a:lnTo>
                    <a:pt x="28" y="8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5" name="Freeform 298"/>
            <p:cNvSpPr>
              <a:spLocks/>
            </p:cNvSpPr>
            <p:nvPr/>
          </p:nvSpPr>
          <p:spPr bwMode="auto">
            <a:xfrm>
              <a:off x="5376863" y="4087813"/>
              <a:ext cx="76200" cy="31750"/>
            </a:xfrm>
            <a:custGeom>
              <a:avLst/>
              <a:gdLst>
                <a:gd name="T0" fmla="*/ 24 w 48"/>
                <a:gd name="T1" fmla="*/ 0 h 20"/>
                <a:gd name="T2" fmla="*/ 24 w 48"/>
                <a:gd name="T3" fmla="*/ 0 h 20"/>
                <a:gd name="T4" fmla="*/ 34 w 48"/>
                <a:gd name="T5" fmla="*/ 0 h 20"/>
                <a:gd name="T6" fmla="*/ 42 w 48"/>
                <a:gd name="T7" fmla="*/ 2 h 20"/>
                <a:gd name="T8" fmla="*/ 46 w 48"/>
                <a:gd name="T9" fmla="*/ 6 h 20"/>
                <a:gd name="T10" fmla="*/ 48 w 48"/>
                <a:gd name="T11" fmla="*/ 10 h 20"/>
                <a:gd name="T12" fmla="*/ 48 w 48"/>
                <a:gd name="T13" fmla="*/ 10 h 20"/>
                <a:gd name="T14" fmla="*/ 46 w 48"/>
                <a:gd name="T15" fmla="*/ 14 h 20"/>
                <a:gd name="T16" fmla="*/ 42 w 48"/>
                <a:gd name="T17" fmla="*/ 16 h 20"/>
                <a:gd name="T18" fmla="*/ 34 w 48"/>
                <a:gd name="T19" fmla="*/ 18 h 20"/>
                <a:gd name="T20" fmla="*/ 24 w 48"/>
                <a:gd name="T21" fmla="*/ 20 h 20"/>
                <a:gd name="T22" fmla="*/ 24 w 48"/>
                <a:gd name="T23" fmla="*/ 20 h 20"/>
                <a:gd name="T24" fmla="*/ 14 w 48"/>
                <a:gd name="T25" fmla="*/ 18 h 20"/>
                <a:gd name="T26" fmla="*/ 8 w 48"/>
                <a:gd name="T27" fmla="*/ 16 h 20"/>
                <a:gd name="T28" fmla="*/ 2 w 48"/>
                <a:gd name="T29" fmla="*/ 14 h 20"/>
                <a:gd name="T30" fmla="*/ 0 w 48"/>
                <a:gd name="T31" fmla="*/ 10 h 20"/>
                <a:gd name="T32" fmla="*/ 0 w 48"/>
                <a:gd name="T33" fmla="*/ 10 h 20"/>
                <a:gd name="T34" fmla="*/ 2 w 48"/>
                <a:gd name="T35" fmla="*/ 6 h 20"/>
                <a:gd name="T36" fmla="*/ 8 w 48"/>
                <a:gd name="T37" fmla="*/ 2 h 20"/>
                <a:gd name="T38" fmla="*/ 14 w 48"/>
                <a:gd name="T39" fmla="*/ 0 h 20"/>
                <a:gd name="T40" fmla="*/ 24 w 48"/>
                <a:gd name="T41" fmla="*/ 0 h 20"/>
                <a:gd name="T42" fmla="*/ 24 w 48"/>
                <a:gd name="T43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20">
                  <a:moveTo>
                    <a:pt x="24" y="0"/>
                  </a:moveTo>
                  <a:lnTo>
                    <a:pt x="24" y="0"/>
                  </a:lnTo>
                  <a:lnTo>
                    <a:pt x="34" y="0"/>
                  </a:lnTo>
                  <a:lnTo>
                    <a:pt x="42" y="2"/>
                  </a:lnTo>
                  <a:lnTo>
                    <a:pt x="46" y="6"/>
                  </a:lnTo>
                  <a:lnTo>
                    <a:pt x="48" y="10"/>
                  </a:lnTo>
                  <a:lnTo>
                    <a:pt x="48" y="10"/>
                  </a:lnTo>
                  <a:lnTo>
                    <a:pt x="46" y="14"/>
                  </a:lnTo>
                  <a:lnTo>
                    <a:pt x="42" y="16"/>
                  </a:lnTo>
                  <a:lnTo>
                    <a:pt x="34" y="18"/>
                  </a:lnTo>
                  <a:lnTo>
                    <a:pt x="24" y="20"/>
                  </a:lnTo>
                  <a:lnTo>
                    <a:pt x="24" y="20"/>
                  </a:lnTo>
                  <a:lnTo>
                    <a:pt x="14" y="18"/>
                  </a:lnTo>
                  <a:lnTo>
                    <a:pt x="8" y="16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2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6" name="Freeform 299"/>
            <p:cNvSpPr>
              <a:spLocks noEditPoints="1"/>
            </p:cNvSpPr>
            <p:nvPr/>
          </p:nvSpPr>
          <p:spPr bwMode="auto">
            <a:xfrm>
              <a:off x="5370513" y="4081463"/>
              <a:ext cx="88900" cy="44450"/>
            </a:xfrm>
            <a:custGeom>
              <a:avLst/>
              <a:gdLst>
                <a:gd name="T0" fmla="*/ 28 w 56"/>
                <a:gd name="T1" fmla="*/ 28 h 28"/>
                <a:gd name="T2" fmla="*/ 28 w 56"/>
                <a:gd name="T3" fmla="*/ 28 h 28"/>
                <a:gd name="T4" fmla="*/ 18 w 56"/>
                <a:gd name="T5" fmla="*/ 26 h 28"/>
                <a:gd name="T6" fmla="*/ 8 w 56"/>
                <a:gd name="T7" fmla="*/ 24 h 28"/>
                <a:gd name="T8" fmla="*/ 2 w 56"/>
                <a:gd name="T9" fmla="*/ 18 h 28"/>
                <a:gd name="T10" fmla="*/ 0 w 56"/>
                <a:gd name="T11" fmla="*/ 14 h 28"/>
                <a:gd name="T12" fmla="*/ 0 w 56"/>
                <a:gd name="T13" fmla="*/ 14 h 28"/>
                <a:gd name="T14" fmla="*/ 2 w 56"/>
                <a:gd name="T15" fmla="*/ 8 h 28"/>
                <a:gd name="T16" fmla="*/ 8 w 56"/>
                <a:gd name="T17" fmla="*/ 4 h 28"/>
                <a:gd name="T18" fmla="*/ 18 w 56"/>
                <a:gd name="T19" fmla="*/ 0 h 28"/>
                <a:gd name="T20" fmla="*/ 28 w 56"/>
                <a:gd name="T21" fmla="*/ 0 h 28"/>
                <a:gd name="T22" fmla="*/ 28 w 56"/>
                <a:gd name="T23" fmla="*/ 0 h 28"/>
                <a:gd name="T24" fmla="*/ 38 w 56"/>
                <a:gd name="T25" fmla="*/ 0 h 28"/>
                <a:gd name="T26" fmla="*/ 48 w 56"/>
                <a:gd name="T27" fmla="*/ 4 h 28"/>
                <a:gd name="T28" fmla="*/ 54 w 56"/>
                <a:gd name="T29" fmla="*/ 8 h 28"/>
                <a:gd name="T30" fmla="*/ 56 w 56"/>
                <a:gd name="T31" fmla="*/ 14 h 28"/>
                <a:gd name="T32" fmla="*/ 56 w 56"/>
                <a:gd name="T33" fmla="*/ 14 h 28"/>
                <a:gd name="T34" fmla="*/ 54 w 56"/>
                <a:gd name="T35" fmla="*/ 18 h 28"/>
                <a:gd name="T36" fmla="*/ 48 w 56"/>
                <a:gd name="T37" fmla="*/ 24 h 28"/>
                <a:gd name="T38" fmla="*/ 38 w 56"/>
                <a:gd name="T39" fmla="*/ 26 h 28"/>
                <a:gd name="T40" fmla="*/ 28 w 56"/>
                <a:gd name="T41" fmla="*/ 28 h 28"/>
                <a:gd name="T42" fmla="*/ 28 w 56"/>
                <a:gd name="T43" fmla="*/ 28 h 28"/>
                <a:gd name="T44" fmla="*/ 28 w 56"/>
                <a:gd name="T45" fmla="*/ 8 h 28"/>
                <a:gd name="T46" fmla="*/ 28 w 56"/>
                <a:gd name="T47" fmla="*/ 8 h 28"/>
                <a:gd name="T48" fmla="*/ 20 w 56"/>
                <a:gd name="T49" fmla="*/ 8 h 28"/>
                <a:gd name="T50" fmla="*/ 14 w 56"/>
                <a:gd name="T51" fmla="*/ 10 h 28"/>
                <a:gd name="T52" fmla="*/ 8 w 56"/>
                <a:gd name="T53" fmla="*/ 14 h 28"/>
                <a:gd name="T54" fmla="*/ 8 w 56"/>
                <a:gd name="T55" fmla="*/ 14 h 28"/>
                <a:gd name="T56" fmla="*/ 14 w 56"/>
                <a:gd name="T57" fmla="*/ 16 h 28"/>
                <a:gd name="T58" fmla="*/ 20 w 56"/>
                <a:gd name="T59" fmla="*/ 18 h 28"/>
                <a:gd name="T60" fmla="*/ 28 w 56"/>
                <a:gd name="T61" fmla="*/ 20 h 28"/>
                <a:gd name="T62" fmla="*/ 28 w 56"/>
                <a:gd name="T63" fmla="*/ 20 h 28"/>
                <a:gd name="T64" fmla="*/ 36 w 56"/>
                <a:gd name="T65" fmla="*/ 18 h 28"/>
                <a:gd name="T66" fmla="*/ 42 w 56"/>
                <a:gd name="T67" fmla="*/ 16 h 28"/>
                <a:gd name="T68" fmla="*/ 46 w 56"/>
                <a:gd name="T69" fmla="*/ 14 h 28"/>
                <a:gd name="T70" fmla="*/ 48 w 56"/>
                <a:gd name="T71" fmla="*/ 14 h 28"/>
                <a:gd name="T72" fmla="*/ 48 w 56"/>
                <a:gd name="T73" fmla="*/ 14 h 28"/>
                <a:gd name="T74" fmla="*/ 46 w 56"/>
                <a:gd name="T75" fmla="*/ 12 h 28"/>
                <a:gd name="T76" fmla="*/ 42 w 56"/>
                <a:gd name="T77" fmla="*/ 10 h 28"/>
                <a:gd name="T78" fmla="*/ 36 w 56"/>
                <a:gd name="T79" fmla="*/ 8 h 28"/>
                <a:gd name="T80" fmla="*/ 28 w 56"/>
                <a:gd name="T81" fmla="*/ 8 h 28"/>
                <a:gd name="T82" fmla="*/ 28 w 56"/>
                <a:gd name="T83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6" h="28">
                  <a:moveTo>
                    <a:pt x="28" y="28"/>
                  </a:moveTo>
                  <a:lnTo>
                    <a:pt x="28" y="28"/>
                  </a:lnTo>
                  <a:lnTo>
                    <a:pt x="18" y="26"/>
                  </a:lnTo>
                  <a:lnTo>
                    <a:pt x="8" y="24"/>
                  </a:lnTo>
                  <a:lnTo>
                    <a:pt x="2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2" y="8"/>
                  </a:lnTo>
                  <a:lnTo>
                    <a:pt x="8" y="4"/>
                  </a:lnTo>
                  <a:lnTo>
                    <a:pt x="18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38" y="0"/>
                  </a:lnTo>
                  <a:lnTo>
                    <a:pt x="48" y="4"/>
                  </a:lnTo>
                  <a:lnTo>
                    <a:pt x="54" y="8"/>
                  </a:lnTo>
                  <a:lnTo>
                    <a:pt x="56" y="14"/>
                  </a:lnTo>
                  <a:lnTo>
                    <a:pt x="56" y="14"/>
                  </a:lnTo>
                  <a:lnTo>
                    <a:pt x="54" y="18"/>
                  </a:lnTo>
                  <a:lnTo>
                    <a:pt x="48" y="24"/>
                  </a:lnTo>
                  <a:lnTo>
                    <a:pt x="38" y="26"/>
                  </a:lnTo>
                  <a:lnTo>
                    <a:pt x="28" y="28"/>
                  </a:lnTo>
                  <a:lnTo>
                    <a:pt x="28" y="28"/>
                  </a:lnTo>
                  <a:close/>
                  <a:moveTo>
                    <a:pt x="28" y="8"/>
                  </a:moveTo>
                  <a:lnTo>
                    <a:pt x="28" y="8"/>
                  </a:lnTo>
                  <a:lnTo>
                    <a:pt x="20" y="8"/>
                  </a:lnTo>
                  <a:lnTo>
                    <a:pt x="14" y="10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4" y="16"/>
                  </a:lnTo>
                  <a:lnTo>
                    <a:pt x="20" y="18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36" y="18"/>
                  </a:lnTo>
                  <a:lnTo>
                    <a:pt x="42" y="16"/>
                  </a:lnTo>
                  <a:lnTo>
                    <a:pt x="46" y="14"/>
                  </a:lnTo>
                  <a:lnTo>
                    <a:pt x="48" y="14"/>
                  </a:lnTo>
                  <a:lnTo>
                    <a:pt x="48" y="14"/>
                  </a:lnTo>
                  <a:lnTo>
                    <a:pt x="46" y="12"/>
                  </a:lnTo>
                  <a:lnTo>
                    <a:pt x="42" y="10"/>
                  </a:lnTo>
                  <a:lnTo>
                    <a:pt x="36" y="8"/>
                  </a:lnTo>
                  <a:lnTo>
                    <a:pt x="28" y="8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7" name="Rectangle 300"/>
            <p:cNvSpPr>
              <a:spLocks noChangeArrowheads="1"/>
            </p:cNvSpPr>
            <p:nvPr/>
          </p:nvSpPr>
          <p:spPr bwMode="auto">
            <a:xfrm>
              <a:off x="5434013" y="3709988"/>
              <a:ext cx="38100" cy="3937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8" name="Rectangle 301"/>
            <p:cNvSpPr>
              <a:spLocks noChangeArrowheads="1"/>
            </p:cNvSpPr>
            <p:nvPr/>
          </p:nvSpPr>
          <p:spPr bwMode="auto">
            <a:xfrm>
              <a:off x="5233988" y="3890963"/>
              <a:ext cx="34925" cy="336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9" name="Rectangle 302"/>
            <p:cNvSpPr>
              <a:spLocks noChangeArrowheads="1"/>
            </p:cNvSpPr>
            <p:nvPr/>
          </p:nvSpPr>
          <p:spPr bwMode="auto">
            <a:xfrm>
              <a:off x="5653088" y="3890963"/>
              <a:ext cx="34925" cy="3365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0" name="Freeform 303"/>
            <p:cNvSpPr>
              <a:spLocks noEditPoints="1"/>
            </p:cNvSpPr>
            <p:nvPr/>
          </p:nvSpPr>
          <p:spPr bwMode="auto">
            <a:xfrm>
              <a:off x="5503863" y="3776663"/>
              <a:ext cx="377825" cy="60325"/>
            </a:xfrm>
            <a:custGeom>
              <a:avLst/>
              <a:gdLst>
                <a:gd name="T0" fmla="*/ 38 w 238"/>
                <a:gd name="T1" fmla="*/ 38 h 38"/>
                <a:gd name="T2" fmla="*/ 0 w 238"/>
                <a:gd name="T3" fmla="*/ 22 h 38"/>
                <a:gd name="T4" fmla="*/ 36 w 238"/>
                <a:gd name="T5" fmla="*/ 0 h 38"/>
                <a:gd name="T6" fmla="*/ 38 w 238"/>
                <a:gd name="T7" fmla="*/ 38 h 38"/>
                <a:gd name="T8" fmla="*/ 238 w 238"/>
                <a:gd name="T9" fmla="*/ 12 h 38"/>
                <a:gd name="T10" fmla="*/ 30 w 238"/>
                <a:gd name="T11" fmla="*/ 22 h 38"/>
                <a:gd name="T12" fmla="*/ 28 w 238"/>
                <a:gd name="T13" fmla="*/ 20 h 38"/>
                <a:gd name="T14" fmla="*/ 30 w 238"/>
                <a:gd name="T15" fmla="*/ 16 h 38"/>
                <a:gd name="T16" fmla="*/ 236 w 238"/>
                <a:gd name="T17" fmla="*/ 8 h 38"/>
                <a:gd name="T18" fmla="*/ 238 w 238"/>
                <a:gd name="T19" fmla="*/ 10 h 38"/>
                <a:gd name="T20" fmla="*/ 238 w 238"/>
                <a:gd name="T21" fmla="*/ 1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38">
                  <a:moveTo>
                    <a:pt x="38" y="38"/>
                  </a:moveTo>
                  <a:lnTo>
                    <a:pt x="0" y="22"/>
                  </a:lnTo>
                  <a:lnTo>
                    <a:pt x="36" y="0"/>
                  </a:lnTo>
                  <a:lnTo>
                    <a:pt x="38" y="38"/>
                  </a:lnTo>
                  <a:close/>
                  <a:moveTo>
                    <a:pt x="238" y="12"/>
                  </a:moveTo>
                  <a:lnTo>
                    <a:pt x="30" y="22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236" y="8"/>
                  </a:lnTo>
                  <a:lnTo>
                    <a:pt x="238" y="10"/>
                  </a:lnTo>
                  <a:lnTo>
                    <a:pt x="238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1" name="Freeform 304"/>
            <p:cNvSpPr>
              <a:spLocks/>
            </p:cNvSpPr>
            <p:nvPr/>
          </p:nvSpPr>
          <p:spPr bwMode="auto">
            <a:xfrm>
              <a:off x="5389563" y="3640138"/>
              <a:ext cx="123825" cy="165100"/>
            </a:xfrm>
            <a:custGeom>
              <a:avLst/>
              <a:gdLst>
                <a:gd name="T0" fmla="*/ 0 w 78"/>
                <a:gd name="T1" fmla="*/ 0 h 104"/>
                <a:gd name="T2" fmla="*/ 0 w 78"/>
                <a:gd name="T3" fmla="*/ 0 h 104"/>
                <a:gd name="T4" fmla="*/ 16 w 78"/>
                <a:gd name="T5" fmla="*/ 2 h 104"/>
                <a:gd name="T6" fmla="*/ 30 w 78"/>
                <a:gd name="T7" fmla="*/ 4 h 104"/>
                <a:gd name="T8" fmla="*/ 44 w 78"/>
                <a:gd name="T9" fmla="*/ 8 h 104"/>
                <a:gd name="T10" fmla="*/ 54 w 78"/>
                <a:gd name="T11" fmla="*/ 12 h 104"/>
                <a:gd name="T12" fmla="*/ 64 w 78"/>
                <a:gd name="T13" fmla="*/ 16 h 104"/>
                <a:gd name="T14" fmla="*/ 72 w 78"/>
                <a:gd name="T15" fmla="*/ 22 h 104"/>
                <a:gd name="T16" fmla="*/ 76 w 78"/>
                <a:gd name="T17" fmla="*/ 30 h 104"/>
                <a:gd name="T18" fmla="*/ 78 w 78"/>
                <a:gd name="T19" fmla="*/ 36 h 104"/>
                <a:gd name="T20" fmla="*/ 78 w 78"/>
                <a:gd name="T21" fmla="*/ 58 h 104"/>
                <a:gd name="T22" fmla="*/ 78 w 78"/>
                <a:gd name="T23" fmla="*/ 58 h 104"/>
                <a:gd name="T24" fmla="*/ 76 w 78"/>
                <a:gd name="T25" fmla="*/ 64 h 104"/>
                <a:gd name="T26" fmla="*/ 74 w 78"/>
                <a:gd name="T27" fmla="*/ 70 h 104"/>
                <a:gd name="T28" fmla="*/ 70 w 78"/>
                <a:gd name="T29" fmla="*/ 76 h 104"/>
                <a:gd name="T30" fmla="*/ 64 w 78"/>
                <a:gd name="T31" fmla="*/ 80 h 104"/>
                <a:gd name="T32" fmla="*/ 56 w 78"/>
                <a:gd name="T33" fmla="*/ 84 h 104"/>
                <a:gd name="T34" fmla="*/ 48 w 78"/>
                <a:gd name="T35" fmla="*/ 88 h 104"/>
                <a:gd name="T36" fmla="*/ 26 w 78"/>
                <a:gd name="T37" fmla="*/ 94 h 104"/>
                <a:gd name="T38" fmla="*/ 26 w 78"/>
                <a:gd name="T39" fmla="*/ 104 h 104"/>
                <a:gd name="T40" fmla="*/ 0 w 78"/>
                <a:gd name="T41" fmla="*/ 86 h 104"/>
                <a:gd name="T42" fmla="*/ 26 w 78"/>
                <a:gd name="T43" fmla="*/ 62 h 104"/>
                <a:gd name="T44" fmla="*/ 26 w 78"/>
                <a:gd name="T45" fmla="*/ 72 h 104"/>
                <a:gd name="T46" fmla="*/ 26 w 78"/>
                <a:gd name="T47" fmla="*/ 72 h 104"/>
                <a:gd name="T48" fmla="*/ 42 w 78"/>
                <a:gd name="T49" fmla="*/ 68 h 104"/>
                <a:gd name="T50" fmla="*/ 56 w 78"/>
                <a:gd name="T51" fmla="*/ 62 h 104"/>
                <a:gd name="T52" fmla="*/ 68 w 78"/>
                <a:gd name="T53" fmla="*/ 56 h 104"/>
                <a:gd name="T54" fmla="*/ 74 w 78"/>
                <a:gd name="T55" fmla="*/ 48 h 104"/>
                <a:gd name="T56" fmla="*/ 74 w 78"/>
                <a:gd name="T57" fmla="*/ 48 h 104"/>
                <a:gd name="T58" fmla="*/ 74 w 78"/>
                <a:gd name="T59" fmla="*/ 48 h 104"/>
                <a:gd name="T60" fmla="*/ 70 w 78"/>
                <a:gd name="T61" fmla="*/ 42 h 104"/>
                <a:gd name="T62" fmla="*/ 64 w 78"/>
                <a:gd name="T63" fmla="*/ 38 h 104"/>
                <a:gd name="T64" fmla="*/ 56 w 78"/>
                <a:gd name="T65" fmla="*/ 32 h 104"/>
                <a:gd name="T66" fmla="*/ 46 w 78"/>
                <a:gd name="T67" fmla="*/ 30 h 104"/>
                <a:gd name="T68" fmla="*/ 24 w 78"/>
                <a:gd name="T69" fmla="*/ 24 h 104"/>
                <a:gd name="T70" fmla="*/ 0 w 78"/>
                <a:gd name="T71" fmla="*/ 22 h 104"/>
                <a:gd name="T72" fmla="*/ 0 w 78"/>
                <a:gd name="T7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104">
                  <a:moveTo>
                    <a:pt x="0" y="0"/>
                  </a:moveTo>
                  <a:lnTo>
                    <a:pt x="0" y="0"/>
                  </a:lnTo>
                  <a:lnTo>
                    <a:pt x="16" y="2"/>
                  </a:lnTo>
                  <a:lnTo>
                    <a:pt x="30" y="4"/>
                  </a:lnTo>
                  <a:lnTo>
                    <a:pt x="44" y="8"/>
                  </a:lnTo>
                  <a:lnTo>
                    <a:pt x="54" y="12"/>
                  </a:lnTo>
                  <a:lnTo>
                    <a:pt x="64" y="16"/>
                  </a:lnTo>
                  <a:lnTo>
                    <a:pt x="72" y="22"/>
                  </a:lnTo>
                  <a:lnTo>
                    <a:pt x="76" y="30"/>
                  </a:lnTo>
                  <a:lnTo>
                    <a:pt x="78" y="36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6" y="64"/>
                  </a:lnTo>
                  <a:lnTo>
                    <a:pt x="74" y="70"/>
                  </a:lnTo>
                  <a:lnTo>
                    <a:pt x="70" y="76"/>
                  </a:lnTo>
                  <a:lnTo>
                    <a:pt x="64" y="80"/>
                  </a:lnTo>
                  <a:lnTo>
                    <a:pt x="56" y="84"/>
                  </a:lnTo>
                  <a:lnTo>
                    <a:pt x="48" y="88"/>
                  </a:lnTo>
                  <a:lnTo>
                    <a:pt x="26" y="94"/>
                  </a:lnTo>
                  <a:lnTo>
                    <a:pt x="26" y="104"/>
                  </a:lnTo>
                  <a:lnTo>
                    <a:pt x="0" y="86"/>
                  </a:lnTo>
                  <a:lnTo>
                    <a:pt x="26" y="62"/>
                  </a:lnTo>
                  <a:lnTo>
                    <a:pt x="26" y="72"/>
                  </a:lnTo>
                  <a:lnTo>
                    <a:pt x="26" y="72"/>
                  </a:lnTo>
                  <a:lnTo>
                    <a:pt x="42" y="68"/>
                  </a:lnTo>
                  <a:lnTo>
                    <a:pt x="56" y="62"/>
                  </a:lnTo>
                  <a:lnTo>
                    <a:pt x="68" y="56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4" y="48"/>
                  </a:lnTo>
                  <a:lnTo>
                    <a:pt x="70" y="42"/>
                  </a:lnTo>
                  <a:lnTo>
                    <a:pt x="64" y="38"/>
                  </a:lnTo>
                  <a:lnTo>
                    <a:pt x="56" y="32"/>
                  </a:lnTo>
                  <a:lnTo>
                    <a:pt x="46" y="30"/>
                  </a:lnTo>
                  <a:lnTo>
                    <a:pt x="24" y="24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2" name="Freeform 305"/>
            <p:cNvSpPr>
              <a:spLocks/>
            </p:cNvSpPr>
            <p:nvPr/>
          </p:nvSpPr>
          <p:spPr bwMode="auto">
            <a:xfrm>
              <a:off x="5389563" y="3640138"/>
              <a:ext cx="123825" cy="92075"/>
            </a:xfrm>
            <a:custGeom>
              <a:avLst/>
              <a:gdLst>
                <a:gd name="T0" fmla="*/ 0 w 78"/>
                <a:gd name="T1" fmla="*/ 0 h 58"/>
                <a:gd name="T2" fmla="*/ 0 w 78"/>
                <a:gd name="T3" fmla="*/ 0 h 58"/>
                <a:gd name="T4" fmla="*/ 16 w 78"/>
                <a:gd name="T5" fmla="*/ 2 h 58"/>
                <a:gd name="T6" fmla="*/ 30 w 78"/>
                <a:gd name="T7" fmla="*/ 4 h 58"/>
                <a:gd name="T8" fmla="*/ 44 w 78"/>
                <a:gd name="T9" fmla="*/ 8 h 58"/>
                <a:gd name="T10" fmla="*/ 54 w 78"/>
                <a:gd name="T11" fmla="*/ 12 h 58"/>
                <a:gd name="T12" fmla="*/ 64 w 78"/>
                <a:gd name="T13" fmla="*/ 16 h 58"/>
                <a:gd name="T14" fmla="*/ 72 w 78"/>
                <a:gd name="T15" fmla="*/ 22 h 58"/>
                <a:gd name="T16" fmla="*/ 76 w 78"/>
                <a:gd name="T17" fmla="*/ 30 h 58"/>
                <a:gd name="T18" fmla="*/ 78 w 78"/>
                <a:gd name="T19" fmla="*/ 36 h 58"/>
                <a:gd name="T20" fmla="*/ 78 w 78"/>
                <a:gd name="T21" fmla="*/ 58 h 58"/>
                <a:gd name="T22" fmla="*/ 78 w 78"/>
                <a:gd name="T23" fmla="*/ 58 h 58"/>
                <a:gd name="T24" fmla="*/ 76 w 78"/>
                <a:gd name="T25" fmla="*/ 50 h 58"/>
                <a:gd name="T26" fmla="*/ 72 w 78"/>
                <a:gd name="T27" fmla="*/ 44 h 58"/>
                <a:gd name="T28" fmla="*/ 64 w 78"/>
                <a:gd name="T29" fmla="*/ 38 h 58"/>
                <a:gd name="T30" fmla="*/ 54 w 78"/>
                <a:gd name="T31" fmla="*/ 32 h 58"/>
                <a:gd name="T32" fmla="*/ 44 w 78"/>
                <a:gd name="T33" fmla="*/ 28 h 58"/>
                <a:gd name="T34" fmla="*/ 30 w 78"/>
                <a:gd name="T35" fmla="*/ 26 h 58"/>
                <a:gd name="T36" fmla="*/ 16 w 78"/>
                <a:gd name="T37" fmla="*/ 22 h 58"/>
                <a:gd name="T38" fmla="*/ 0 w 78"/>
                <a:gd name="T39" fmla="*/ 22 h 58"/>
                <a:gd name="T40" fmla="*/ 0 w 78"/>
                <a:gd name="T4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" h="58">
                  <a:moveTo>
                    <a:pt x="0" y="0"/>
                  </a:moveTo>
                  <a:lnTo>
                    <a:pt x="0" y="0"/>
                  </a:lnTo>
                  <a:lnTo>
                    <a:pt x="16" y="2"/>
                  </a:lnTo>
                  <a:lnTo>
                    <a:pt x="30" y="4"/>
                  </a:lnTo>
                  <a:lnTo>
                    <a:pt x="44" y="8"/>
                  </a:lnTo>
                  <a:lnTo>
                    <a:pt x="54" y="12"/>
                  </a:lnTo>
                  <a:lnTo>
                    <a:pt x="64" y="16"/>
                  </a:lnTo>
                  <a:lnTo>
                    <a:pt x="72" y="22"/>
                  </a:lnTo>
                  <a:lnTo>
                    <a:pt x="76" y="30"/>
                  </a:lnTo>
                  <a:lnTo>
                    <a:pt x="78" y="36"/>
                  </a:lnTo>
                  <a:lnTo>
                    <a:pt x="78" y="58"/>
                  </a:lnTo>
                  <a:lnTo>
                    <a:pt x="78" y="58"/>
                  </a:lnTo>
                  <a:lnTo>
                    <a:pt x="76" y="50"/>
                  </a:lnTo>
                  <a:lnTo>
                    <a:pt x="72" y="44"/>
                  </a:lnTo>
                  <a:lnTo>
                    <a:pt x="64" y="38"/>
                  </a:lnTo>
                  <a:lnTo>
                    <a:pt x="54" y="32"/>
                  </a:lnTo>
                  <a:lnTo>
                    <a:pt x="44" y="28"/>
                  </a:lnTo>
                  <a:lnTo>
                    <a:pt x="30" y="26"/>
                  </a:lnTo>
                  <a:lnTo>
                    <a:pt x="16" y="22"/>
                  </a:lnTo>
                  <a:lnTo>
                    <a:pt x="0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3" name="Freeform 306"/>
            <p:cNvSpPr>
              <a:spLocks noEditPoints="1"/>
            </p:cNvSpPr>
            <p:nvPr/>
          </p:nvSpPr>
          <p:spPr bwMode="auto">
            <a:xfrm>
              <a:off x="5383213" y="3636963"/>
              <a:ext cx="133350" cy="171450"/>
            </a:xfrm>
            <a:custGeom>
              <a:avLst/>
              <a:gdLst>
                <a:gd name="T0" fmla="*/ 30 w 84"/>
                <a:gd name="T1" fmla="*/ 108 h 108"/>
                <a:gd name="T2" fmla="*/ 2 w 84"/>
                <a:gd name="T3" fmla="*/ 90 h 108"/>
                <a:gd name="T4" fmla="*/ 0 w 84"/>
                <a:gd name="T5" fmla="*/ 88 h 108"/>
                <a:gd name="T6" fmla="*/ 2 w 84"/>
                <a:gd name="T7" fmla="*/ 86 h 108"/>
                <a:gd name="T8" fmla="*/ 28 w 84"/>
                <a:gd name="T9" fmla="*/ 62 h 108"/>
                <a:gd name="T10" fmla="*/ 30 w 84"/>
                <a:gd name="T11" fmla="*/ 60 h 108"/>
                <a:gd name="T12" fmla="*/ 32 w 84"/>
                <a:gd name="T13" fmla="*/ 72 h 108"/>
                <a:gd name="T14" fmla="*/ 48 w 84"/>
                <a:gd name="T15" fmla="*/ 68 h 108"/>
                <a:gd name="T16" fmla="*/ 68 w 84"/>
                <a:gd name="T17" fmla="*/ 56 h 108"/>
                <a:gd name="T18" fmla="*/ 74 w 84"/>
                <a:gd name="T19" fmla="*/ 50 h 108"/>
                <a:gd name="T20" fmla="*/ 64 w 84"/>
                <a:gd name="T21" fmla="*/ 40 h 108"/>
                <a:gd name="T22" fmla="*/ 28 w 84"/>
                <a:gd name="T23" fmla="*/ 28 h 108"/>
                <a:gd name="T24" fmla="*/ 4 w 84"/>
                <a:gd name="T25" fmla="*/ 28 h 108"/>
                <a:gd name="T26" fmla="*/ 0 w 84"/>
                <a:gd name="T27" fmla="*/ 24 h 108"/>
                <a:gd name="T28" fmla="*/ 0 w 84"/>
                <a:gd name="T29" fmla="*/ 2 h 108"/>
                <a:gd name="T30" fmla="*/ 4 w 84"/>
                <a:gd name="T31" fmla="*/ 0 h 108"/>
                <a:gd name="T32" fmla="*/ 20 w 84"/>
                <a:gd name="T33" fmla="*/ 0 h 108"/>
                <a:gd name="T34" fmla="*/ 48 w 84"/>
                <a:gd name="T35" fmla="*/ 6 h 108"/>
                <a:gd name="T36" fmla="*/ 70 w 84"/>
                <a:gd name="T37" fmla="*/ 18 h 108"/>
                <a:gd name="T38" fmla="*/ 82 w 84"/>
                <a:gd name="T39" fmla="*/ 30 h 108"/>
                <a:gd name="T40" fmla="*/ 84 w 84"/>
                <a:gd name="T41" fmla="*/ 60 h 108"/>
                <a:gd name="T42" fmla="*/ 84 w 84"/>
                <a:gd name="T43" fmla="*/ 66 h 108"/>
                <a:gd name="T44" fmla="*/ 76 w 84"/>
                <a:gd name="T45" fmla="*/ 78 h 108"/>
                <a:gd name="T46" fmla="*/ 62 w 84"/>
                <a:gd name="T47" fmla="*/ 88 h 108"/>
                <a:gd name="T48" fmla="*/ 32 w 84"/>
                <a:gd name="T49" fmla="*/ 98 h 108"/>
                <a:gd name="T50" fmla="*/ 32 w 84"/>
                <a:gd name="T51" fmla="*/ 106 h 108"/>
                <a:gd name="T52" fmla="*/ 30 w 84"/>
                <a:gd name="T53" fmla="*/ 108 h 108"/>
                <a:gd name="T54" fmla="*/ 30 w 84"/>
                <a:gd name="T55" fmla="*/ 108 h 108"/>
                <a:gd name="T56" fmla="*/ 26 w 84"/>
                <a:gd name="T57" fmla="*/ 100 h 108"/>
                <a:gd name="T58" fmla="*/ 26 w 84"/>
                <a:gd name="T59" fmla="*/ 96 h 108"/>
                <a:gd name="T60" fmla="*/ 28 w 84"/>
                <a:gd name="T61" fmla="*/ 94 h 108"/>
                <a:gd name="T62" fmla="*/ 50 w 84"/>
                <a:gd name="T63" fmla="*/ 88 h 108"/>
                <a:gd name="T64" fmla="*/ 70 w 84"/>
                <a:gd name="T65" fmla="*/ 76 h 108"/>
                <a:gd name="T66" fmla="*/ 78 w 84"/>
                <a:gd name="T67" fmla="*/ 66 h 108"/>
                <a:gd name="T68" fmla="*/ 78 w 84"/>
                <a:gd name="T69" fmla="*/ 54 h 108"/>
                <a:gd name="T70" fmla="*/ 72 w 84"/>
                <a:gd name="T71" fmla="*/ 62 h 108"/>
                <a:gd name="T72" fmla="*/ 46 w 84"/>
                <a:gd name="T73" fmla="*/ 74 h 108"/>
                <a:gd name="T74" fmla="*/ 30 w 84"/>
                <a:gd name="T75" fmla="*/ 78 h 108"/>
                <a:gd name="T76" fmla="*/ 28 w 84"/>
                <a:gd name="T77" fmla="*/ 76 h 108"/>
                <a:gd name="T78" fmla="*/ 26 w 84"/>
                <a:gd name="T79" fmla="*/ 70 h 108"/>
                <a:gd name="T80" fmla="*/ 6 w 84"/>
                <a:gd name="T81" fmla="*/ 22 h 108"/>
                <a:gd name="T82" fmla="*/ 30 w 84"/>
                <a:gd name="T83" fmla="*/ 24 h 108"/>
                <a:gd name="T84" fmla="*/ 68 w 84"/>
                <a:gd name="T85" fmla="*/ 36 h 108"/>
                <a:gd name="T86" fmla="*/ 78 w 84"/>
                <a:gd name="T87" fmla="*/ 46 h 108"/>
                <a:gd name="T88" fmla="*/ 78 w 84"/>
                <a:gd name="T89" fmla="*/ 38 h 108"/>
                <a:gd name="T90" fmla="*/ 72 w 84"/>
                <a:gd name="T91" fmla="*/ 26 h 108"/>
                <a:gd name="T92" fmla="*/ 58 w 84"/>
                <a:gd name="T93" fmla="*/ 16 h 108"/>
                <a:gd name="T94" fmla="*/ 34 w 84"/>
                <a:gd name="T95" fmla="*/ 8 h 108"/>
                <a:gd name="T96" fmla="*/ 6 w 84"/>
                <a:gd name="T97" fmla="*/ 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4" h="108">
                  <a:moveTo>
                    <a:pt x="30" y="108"/>
                  </a:moveTo>
                  <a:lnTo>
                    <a:pt x="30" y="108"/>
                  </a:lnTo>
                  <a:lnTo>
                    <a:pt x="28" y="108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6"/>
                  </a:lnTo>
                  <a:lnTo>
                    <a:pt x="28" y="62"/>
                  </a:lnTo>
                  <a:lnTo>
                    <a:pt x="28" y="62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2" y="64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48" y="68"/>
                  </a:lnTo>
                  <a:lnTo>
                    <a:pt x="60" y="62"/>
                  </a:lnTo>
                  <a:lnTo>
                    <a:pt x="68" y="56"/>
                  </a:lnTo>
                  <a:lnTo>
                    <a:pt x="74" y="50"/>
                  </a:lnTo>
                  <a:lnTo>
                    <a:pt x="74" y="50"/>
                  </a:lnTo>
                  <a:lnTo>
                    <a:pt x="70" y="46"/>
                  </a:lnTo>
                  <a:lnTo>
                    <a:pt x="64" y="40"/>
                  </a:lnTo>
                  <a:lnTo>
                    <a:pt x="48" y="34"/>
                  </a:lnTo>
                  <a:lnTo>
                    <a:pt x="28" y="28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0" y="0"/>
                  </a:lnTo>
                  <a:lnTo>
                    <a:pt x="36" y="4"/>
                  </a:lnTo>
                  <a:lnTo>
                    <a:pt x="48" y="6"/>
                  </a:lnTo>
                  <a:lnTo>
                    <a:pt x="60" y="12"/>
                  </a:lnTo>
                  <a:lnTo>
                    <a:pt x="70" y="18"/>
                  </a:lnTo>
                  <a:lnTo>
                    <a:pt x="78" y="24"/>
                  </a:lnTo>
                  <a:lnTo>
                    <a:pt x="82" y="30"/>
                  </a:lnTo>
                  <a:lnTo>
                    <a:pt x="84" y="38"/>
                  </a:lnTo>
                  <a:lnTo>
                    <a:pt x="84" y="60"/>
                  </a:lnTo>
                  <a:lnTo>
                    <a:pt x="84" y="60"/>
                  </a:lnTo>
                  <a:lnTo>
                    <a:pt x="84" y="66"/>
                  </a:lnTo>
                  <a:lnTo>
                    <a:pt x="80" y="72"/>
                  </a:lnTo>
                  <a:lnTo>
                    <a:pt x="76" y="78"/>
                  </a:lnTo>
                  <a:lnTo>
                    <a:pt x="70" y="84"/>
                  </a:lnTo>
                  <a:lnTo>
                    <a:pt x="62" y="88"/>
                  </a:lnTo>
                  <a:lnTo>
                    <a:pt x="54" y="92"/>
                  </a:lnTo>
                  <a:lnTo>
                    <a:pt x="32" y="98"/>
                  </a:lnTo>
                  <a:lnTo>
                    <a:pt x="32" y="106"/>
                  </a:lnTo>
                  <a:lnTo>
                    <a:pt x="32" y="106"/>
                  </a:lnTo>
                  <a:lnTo>
                    <a:pt x="30" y="108"/>
                  </a:lnTo>
                  <a:lnTo>
                    <a:pt x="30" y="108"/>
                  </a:lnTo>
                  <a:lnTo>
                    <a:pt x="30" y="108"/>
                  </a:lnTo>
                  <a:lnTo>
                    <a:pt x="30" y="108"/>
                  </a:lnTo>
                  <a:close/>
                  <a:moveTo>
                    <a:pt x="8" y="88"/>
                  </a:moveTo>
                  <a:lnTo>
                    <a:pt x="26" y="100"/>
                  </a:lnTo>
                  <a:lnTo>
                    <a:pt x="26" y="96"/>
                  </a:lnTo>
                  <a:lnTo>
                    <a:pt x="26" y="96"/>
                  </a:lnTo>
                  <a:lnTo>
                    <a:pt x="28" y="94"/>
                  </a:lnTo>
                  <a:lnTo>
                    <a:pt x="28" y="94"/>
                  </a:lnTo>
                  <a:lnTo>
                    <a:pt x="28" y="94"/>
                  </a:lnTo>
                  <a:lnTo>
                    <a:pt x="50" y="88"/>
                  </a:lnTo>
                  <a:lnTo>
                    <a:pt x="64" y="80"/>
                  </a:lnTo>
                  <a:lnTo>
                    <a:pt x="70" y="76"/>
                  </a:lnTo>
                  <a:lnTo>
                    <a:pt x="76" y="72"/>
                  </a:lnTo>
                  <a:lnTo>
                    <a:pt x="78" y="66"/>
                  </a:lnTo>
                  <a:lnTo>
                    <a:pt x="78" y="60"/>
                  </a:lnTo>
                  <a:lnTo>
                    <a:pt x="78" y="54"/>
                  </a:lnTo>
                  <a:lnTo>
                    <a:pt x="78" y="54"/>
                  </a:lnTo>
                  <a:lnTo>
                    <a:pt x="72" y="62"/>
                  </a:lnTo>
                  <a:lnTo>
                    <a:pt x="60" y="68"/>
                  </a:lnTo>
                  <a:lnTo>
                    <a:pt x="46" y="74"/>
                  </a:lnTo>
                  <a:lnTo>
                    <a:pt x="30" y="78"/>
                  </a:lnTo>
                  <a:lnTo>
                    <a:pt x="30" y="78"/>
                  </a:lnTo>
                  <a:lnTo>
                    <a:pt x="28" y="76"/>
                  </a:lnTo>
                  <a:lnTo>
                    <a:pt x="28" y="76"/>
                  </a:lnTo>
                  <a:lnTo>
                    <a:pt x="26" y="74"/>
                  </a:lnTo>
                  <a:lnTo>
                    <a:pt x="26" y="70"/>
                  </a:lnTo>
                  <a:lnTo>
                    <a:pt x="8" y="88"/>
                  </a:lnTo>
                  <a:close/>
                  <a:moveTo>
                    <a:pt x="6" y="22"/>
                  </a:moveTo>
                  <a:lnTo>
                    <a:pt x="6" y="22"/>
                  </a:lnTo>
                  <a:lnTo>
                    <a:pt x="30" y="24"/>
                  </a:lnTo>
                  <a:lnTo>
                    <a:pt x="50" y="28"/>
                  </a:lnTo>
                  <a:lnTo>
                    <a:pt x="68" y="36"/>
                  </a:lnTo>
                  <a:lnTo>
                    <a:pt x="74" y="40"/>
                  </a:lnTo>
                  <a:lnTo>
                    <a:pt x="78" y="4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32"/>
                  </a:lnTo>
                  <a:lnTo>
                    <a:pt x="72" y="26"/>
                  </a:lnTo>
                  <a:lnTo>
                    <a:pt x="66" y="20"/>
                  </a:lnTo>
                  <a:lnTo>
                    <a:pt x="58" y="16"/>
                  </a:lnTo>
                  <a:lnTo>
                    <a:pt x="46" y="12"/>
                  </a:lnTo>
                  <a:lnTo>
                    <a:pt x="34" y="8"/>
                  </a:lnTo>
                  <a:lnTo>
                    <a:pt x="20" y="6"/>
                  </a:lnTo>
                  <a:lnTo>
                    <a:pt x="6" y="6"/>
                  </a:lnTo>
                  <a:lnTo>
                    <a:pt x="6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4" name="Freeform 307"/>
            <p:cNvSpPr>
              <a:spLocks/>
            </p:cNvSpPr>
            <p:nvPr/>
          </p:nvSpPr>
          <p:spPr bwMode="auto">
            <a:xfrm>
              <a:off x="5503863" y="3713163"/>
              <a:ext cx="12700" cy="22225"/>
            </a:xfrm>
            <a:custGeom>
              <a:avLst/>
              <a:gdLst>
                <a:gd name="T0" fmla="*/ 6 w 8"/>
                <a:gd name="T1" fmla="*/ 14 h 14"/>
                <a:gd name="T2" fmla="*/ 6 w 8"/>
                <a:gd name="T3" fmla="*/ 14 h 14"/>
                <a:gd name="T4" fmla="*/ 4 w 8"/>
                <a:gd name="T5" fmla="*/ 14 h 14"/>
                <a:gd name="T6" fmla="*/ 2 w 8"/>
                <a:gd name="T7" fmla="*/ 12 h 14"/>
                <a:gd name="T8" fmla="*/ 2 w 8"/>
                <a:gd name="T9" fmla="*/ 12 h 14"/>
                <a:gd name="T10" fmla="*/ 2 w 8"/>
                <a:gd name="T11" fmla="*/ 8 h 14"/>
                <a:gd name="T12" fmla="*/ 0 w 8"/>
                <a:gd name="T13" fmla="*/ 4 h 14"/>
                <a:gd name="T14" fmla="*/ 0 w 8"/>
                <a:gd name="T15" fmla="*/ 4 h 14"/>
                <a:gd name="T16" fmla="*/ 0 w 8"/>
                <a:gd name="T17" fmla="*/ 2 h 14"/>
                <a:gd name="T18" fmla="*/ 0 w 8"/>
                <a:gd name="T19" fmla="*/ 0 h 14"/>
                <a:gd name="T20" fmla="*/ 0 w 8"/>
                <a:gd name="T21" fmla="*/ 0 h 14"/>
                <a:gd name="T22" fmla="*/ 2 w 8"/>
                <a:gd name="T23" fmla="*/ 0 h 14"/>
                <a:gd name="T24" fmla="*/ 4 w 8"/>
                <a:gd name="T25" fmla="*/ 0 h 14"/>
                <a:gd name="T26" fmla="*/ 4 w 8"/>
                <a:gd name="T27" fmla="*/ 0 h 14"/>
                <a:gd name="T28" fmla="*/ 8 w 8"/>
                <a:gd name="T29" fmla="*/ 6 h 14"/>
                <a:gd name="T30" fmla="*/ 8 w 8"/>
                <a:gd name="T31" fmla="*/ 12 h 14"/>
                <a:gd name="T32" fmla="*/ 8 w 8"/>
                <a:gd name="T33" fmla="*/ 12 h 14"/>
                <a:gd name="T34" fmla="*/ 8 w 8"/>
                <a:gd name="T35" fmla="*/ 14 h 14"/>
                <a:gd name="T36" fmla="*/ 6 w 8"/>
                <a:gd name="T37" fmla="*/ 14 h 14"/>
                <a:gd name="T38" fmla="*/ 6 w 8"/>
                <a:gd name="T3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4">
                  <a:moveTo>
                    <a:pt x="6" y="14"/>
                  </a:moveTo>
                  <a:lnTo>
                    <a:pt x="6" y="14"/>
                  </a:lnTo>
                  <a:lnTo>
                    <a:pt x="4" y="14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8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8" y="6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5" name="Freeform 308"/>
            <p:cNvSpPr>
              <a:spLocks noEditPoints="1"/>
            </p:cNvSpPr>
            <p:nvPr/>
          </p:nvSpPr>
          <p:spPr bwMode="auto">
            <a:xfrm>
              <a:off x="5627688" y="2884488"/>
              <a:ext cx="171450" cy="254000"/>
            </a:xfrm>
            <a:custGeom>
              <a:avLst/>
              <a:gdLst>
                <a:gd name="T0" fmla="*/ 36 w 108"/>
                <a:gd name="T1" fmla="*/ 140 h 160"/>
                <a:gd name="T2" fmla="*/ 0 w 108"/>
                <a:gd name="T3" fmla="*/ 160 h 160"/>
                <a:gd name="T4" fmla="*/ 4 w 108"/>
                <a:gd name="T5" fmla="*/ 118 h 160"/>
                <a:gd name="T6" fmla="*/ 36 w 108"/>
                <a:gd name="T7" fmla="*/ 140 h 160"/>
                <a:gd name="T8" fmla="*/ 108 w 108"/>
                <a:gd name="T9" fmla="*/ 4 h 160"/>
                <a:gd name="T10" fmla="*/ 18 w 108"/>
                <a:gd name="T11" fmla="*/ 134 h 160"/>
                <a:gd name="T12" fmla="*/ 16 w 108"/>
                <a:gd name="T13" fmla="*/ 136 h 160"/>
                <a:gd name="T14" fmla="*/ 16 w 108"/>
                <a:gd name="T15" fmla="*/ 132 h 160"/>
                <a:gd name="T16" fmla="*/ 104 w 108"/>
                <a:gd name="T17" fmla="*/ 0 h 160"/>
                <a:gd name="T18" fmla="*/ 108 w 108"/>
                <a:gd name="T19" fmla="*/ 0 h 160"/>
                <a:gd name="T20" fmla="*/ 108 w 108"/>
                <a:gd name="T21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8" h="160">
                  <a:moveTo>
                    <a:pt x="36" y="140"/>
                  </a:moveTo>
                  <a:lnTo>
                    <a:pt x="0" y="160"/>
                  </a:lnTo>
                  <a:lnTo>
                    <a:pt x="4" y="118"/>
                  </a:lnTo>
                  <a:lnTo>
                    <a:pt x="36" y="140"/>
                  </a:lnTo>
                  <a:close/>
                  <a:moveTo>
                    <a:pt x="108" y="4"/>
                  </a:moveTo>
                  <a:lnTo>
                    <a:pt x="18" y="134"/>
                  </a:lnTo>
                  <a:lnTo>
                    <a:pt x="16" y="136"/>
                  </a:lnTo>
                  <a:lnTo>
                    <a:pt x="16" y="132"/>
                  </a:lnTo>
                  <a:lnTo>
                    <a:pt x="104" y="0"/>
                  </a:lnTo>
                  <a:lnTo>
                    <a:pt x="108" y="0"/>
                  </a:lnTo>
                  <a:lnTo>
                    <a:pt x="10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6" name="Freeform 309"/>
            <p:cNvSpPr>
              <a:spLocks noEditPoints="1"/>
            </p:cNvSpPr>
            <p:nvPr/>
          </p:nvSpPr>
          <p:spPr bwMode="auto">
            <a:xfrm>
              <a:off x="4910138" y="3890963"/>
              <a:ext cx="298450" cy="130175"/>
            </a:xfrm>
            <a:custGeom>
              <a:avLst/>
              <a:gdLst>
                <a:gd name="T0" fmla="*/ 160 w 188"/>
                <a:gd name="T1" fmla="*/ 46 h 82"/>
                <a:gd name="T2" fmla="*/ 188 w 188"/>
                <a:gd name="T3" fmla="*/ 80 h 82"/>
                <a:gd name="T4" fmla="*/ 146 w 188"/>
                <a:gd name="T5" fmla="*/ 82 h 82"/>
                <a:gd name="T6" fmla="*/ 160 w 188"/>
                <a:gd name="T7" fmla="*/ 46 h 82"/>
                <a:gd name="T8" fmla="*/ 4 w 188"/>
                <a:gd name="T9" fmla="*/ 0 h 82"/>
                <a:gd name="T10" fmla="*/ 160 w 188"/>
                <a:gd name="T11" fmla="*/ 64 h 82"/>
                <a:gd name="T12" fmla="*/ 160 w 188"/>
                <a:gd name="T13" fmla="*/ 68 h 82"/>
                <a:gd name="T14" fmla="*/ 158 w 188"/>
                <a:gd name="T15" fmla="*/ 70 h 82"/>
                <a:gd name="T16" fmla="*/ 2 w 188"/>
                <a:gd name="T17" fmla="*/ 2 h 82"/>
                <a:gd name="T18" fmla="*/ 0 w 188"/>
                <a:gd name="T19" fmla="*/ 0 h 82"/>
                <a:gd name="T20" fmla="*/ 4 w 188"/>
                <a:gd name="T2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" h="82">
                  <a:moveTo>
                    <a:pt x="160" y="46"/>
                  </a:moveTo>
                  <a:lnTo>
                    <a:pt x="188" y="80"/>
                  </a:lnTo>
                  <a:lnTo>
                    <a:pt x="146" y="82"/>
                  </a:lnTo>
                  <a:lnTo>
                    <a:pt x="160" y="46"/>
                  </a:lnTo>
                  <a:close/>
                  <a:moveTo>
                    <a:pt x="4" y="0"/>
                  </a:moveTo>
                  <a:lnTo>
                    <a:pt x="160" y="64"/>
                  </a:lnTo>
                  <a:lnTo>
                    <a:pt x="160" y="68"/>
                  </a:lnTo>
                  <a:lnTo>
                    <a:pt x="158" y="70"/>
                  </a:lnTo>
                  <a:lnTo>
                    <a:pt x="2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7" name="Freeform 310"/>
            <p:cNvSpPr>
              <a:spLocks noEditPoints="1"/>
            </p:cNvSpPr>
            <p:nvPr/>
          </p:nvSpPr>
          <p:spPr bwMode="auto">
            <a:xfrm>
              <a:off x="4951413" y="2963863"/>
              <a:ext cx="174625" cy="174625"/>
            </a:xfrm>
            <a:custGeom>
              <a:avLst/>
              <a:gdLst>
                <a:gd name="T0" fmla="*/ 96 w 110"/>
                <a:gd name="T1" fmla="*/ 70 h 110"/>
                <a:gd name="T2" fmla="*/ 110 w 110"/>
                <a:gd name="T3" fmla="*/ 110 h 110"/>
                <a:gd name="T4" fmla="*/ 70 w 110"/>
                <a:gd name="T5" fmla="*/ 98 h 110"/>
                <a:gd name="T6" fmla="*/ 96 w 110"/>
                <a:gd name="T7" fmla="*/ 70 h 110"/>
                <a:gd name="T8" fmla="*/ 4 w 110"/>
                <a:gd name="T9" fmla="*/ 0 h 110"/>
                <a:gd name="T10" fmla="*/ 90 w 110"/>
                <a:gd name="T11" fmla="*/ 86 h 110"/>
                <a:gd name="T12" fmla="*/ 90 w 110"/>
                <a:gd name="T13" fmla="*/ 90 h 110"/>
                <a:gd name="T14" fmla="*/ 86 w 110"/>
                <a:gd name="T15" fmla="*/ 90 h 110"/>
                <a:gd name="T16" fmla="*/ 0 w 110"/>
                <a:gd name="T17" fmla="*/ 4 h 110"/>
                <a:gd name="T18" fmla="*/ 0 w 110"/>
                <a:gd name="T19" fmla="*/ 0 h 110"/>
                <a:gd name="T20" fmla="*/ 4 w 110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10">
                  <a:moveTo>
                    <a:pt x="96" y="70"/>
                  </a:moveTo>
                  <a:lnTo>
                    <a:pt x="110" y="110"/>
                  </a:lnTo>
                  <a:lnTo>
                    <a:pt x="70" y="98"/>
                  </a:lnTo>
                  <a:lnTo>
                    <a:pt x="96" y="70"/>
                  </a:lnTo>
                  <a:close/>
                  <a:moveTo>
                    <a:pt x="4" y="0"/>
                  </a:moveTo>
                  <a:lnTo>
                    <a:pt x="90" y="86"/>
                  </a:lnTo>
                  <a:lnTo>
                    <a:pt x="90" y="90"/>
                  </a:lnTo>
                  <a:lnTo>
                    <a:pt x="86" y="90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8" name="Freeform 311"/>
            <p:cNvSpPr>
              <a:spLocks noEditPoints="1"/>
            </p:cNvSpPr>
            <p:nvPr/>
          </p:nvSpPr>
          <p:spPr bwMode="auto">
            <a:xfrm>
              <a:off x="6046788" y="3179763"/>
              <a:ext cx="254000" cy="130175"/>
            </a:xfrm>
            <a:custGeom>
              <a:avLst/>
              <a:gdLst>
                <a:gd name="T0" fmla="*/ 26 w 160"/>
                <a:gd name="T1" fmla="*/ 34 h 82"/>
                <a:gd name="T2" fmla="*/ 0 w 160"/>
                <a:gd name="T3" fmla="*/ 0 h 82"/>
                <a:gd name="T4" fmla="*/ 42 w 160"/>
                <a:gd name="T5" fmla="*/ 0 h 82"/>
                <a:gd name="T6" fmla="*/ 26 w 160"/>
                <a:gd name="T7" fmla="*/ 34 h 82"/>
                <a:gd name="T8" fmla="*/ 156 w 160"/>
                <a:gd name="T9" fmla="*/ 82 h 82"/>
                <a:gd name="T10" fmla="*/ 28 w 160"/>
                <a:gd name="T11" fmla="*/ 16 h 82"/>
                <a:gd name="T12" fmla="*/ 26 w 160"/>
                <a:gd name="T13" fmla="*/ 14 h 82"/>
                <a:gd name="T14" fmla="*/ 30 w 160"/>
                <a:gd name="T15" fmla="*/ 14 h 82"/>
                <a:gd name="T16" fmla="*/ 160 w 160"/>
                <a:gd name="T17" fmla="*/ 78 h 82"/>
                <a:gd name="T18" fmla="*/ 160 w 160"/>
                <a:gd name="T19" fmla="*/ 80 h 82"/>
                <a:gd name="T20" fmla="*/ 156 w 160"/>
                <a:gd name="T2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0" h="82">
                  <a:moveTo>
                    <a:pt x="26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6" y="34"/>
                  </a:lnTo>
                  <a:close/>
                  <a:moveTo>
                    <a:pt x="156" y="82"/>
                  </a:moveTo>
                  <a:lnTo>
                    <a:pt x="28" y="16"/>
                  </a:lnTo>
                  <a:lnTo>
                    <a:pt x="26" y="14"/>
                  </a:lnTo>
                  <a:lnTo>
                    <a:pt x="30" y="14"/>
                  </a:lnTo>
                  <a:lnTo>
                    <a:pt x="160" y="78"/>
                  </a:lnTo>
                  <a:lnTo>
                    <a:pt x="160" y="80"/>
                  </a:lnTo>
                  <a:lnTo>
                    <a:pt x="156" y="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9" name="Rectangle 312"/>
            <p:cNvSpPr>
              <a:spLocks noChangeArrowheads="1"/>
            </p:cNvSpPr>
            <p:nvPr/>
          </p:nvSpPr>
          <p:spPr bwMode="auto">
            <a:xfrm>
              <a:off x="2166938" y="2506663"/>
              <a:ext cx="2066925" cy="184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0" name="Freeform 313"/>
            <p:cNvSpPr>
              <a:spLocks noEditPoints="1"/>
            </p:cNvSpPr>
            <p:nvPr/>
          </p:nvSpPr>
          <p:spPr bwMode="auto">
            <a:xfrm>
              <a:off x="2160588" y="2503488"/>
              <a:ext cx="2079625" cy="1851025"/>
            </a:xfrm>
            <a:custGeom>
              <a:avLst/>
              <a:gdLst>
                <a:gd name="T0" fmla="*/ 1310 w 1310"/>
                <a:gd name="T1" fmla="*/ 1166 h 1166"/>
                <a:gd name="T2" fmla="*/ 0 w 1310"/>
                <a:gd name="T3" fmla="*/ 1166 h 1166"/>
                <a:gd name="T4" fmla="*/ 0 w 1310"/>
                <a:gd name="T5" fmla="*/ 0 h 1166"/>
                <a:gd name="T6" fmla="*/ 1310 w 1310"/>
                <a:gd name="T7" fmla="*/ 0 h 1166"/>
                <a:gd name="T8" fmla="*/ 1310 w 1310"/>
                <a:gd name="T9" fmla="*/ 1166 h 1166"/>
                <a:gd name="T10" fmla="*/ 6 w 1310"/>
                <a:gd name="T11" fmla="*/ 1160 h 1166"/>
                <a:gd name="T12" fmla="*/ 1304 w 1310"/>
                <a:gd name="T13" fmla="*/ 1160 h 1166"/>
                <a:gd name="T14" fmla="*/ 1304 w 1310"/>
                <a:gd name="T15" fmla="*/ 6 h 1166"/>
                <a:gd name="T16" fmla="*/ 6 w 1310"/>
                <a:gd name="T17" fmla="*/ 6 h 1166"/>
                <a:gd name="T18" fmla="*/ 6 w 1310"/>
                <a:gd name="T19" fmla="*/ 1160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0" h="1166">
                  <a:moveTo>
                    <a:pt x="1310" y="1166"/>
                  </a:moveTo>
                  <a:lnTo>
                    <a:pt x="0" y="1166"/>
                  </a:lnTo>
                  <a:lnTo>
                    <a:pt x="0" y="0"/>
                  </a:lnTo>
                  <a:lnTo>
                    <a:pt x="1310" y="0"/>
                  </a:lnTo>
                  <a:lnTo>
                    <a:pt x="1310" y="1166"/>
                  </a:lnTo>
                  <a:close/>
                  <a:moveTo>
                    <a:pt x="6" y="1160"/>
                  </a:moveTo>
                  <a:lnTo>
                    <a:pt x="1304" y="1160"/>
                  </a:lnTo>
                  <a:lnTo>
                    <a:pt x="1304" y="6"/>
                  </a:lnTo>
                  <a:lnTo>
                    <a:pt x="6" y="6"/>
                  </a:lnTo>
                  <a:lnTo>
                    <a:pt x="6" y="11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1" name="Rectangle 314"/>
            <p:cNvSpPr>
              <a:spLocks noChangeArrowheads="1"/>
            </p:cNvSpPr>
            <p:nvPr/>
          </p:nvSpPr>
          <p:spPr bwMode="auto">
            <a:xfrm>
              <a:off x="2452688" y="3598863"/>
              <a:ext cx="574675" cy="692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2" name="Freeform 315"/>
            <p:cNvSpPr>
              <a:spLocks noEditPoints="1"/>
            </p:cNvSpPr>
            <p:nvPr/>
          </p:nvSpPr>
          <p:spPr bwMode="auto">
            <a:xfrm>
              <a:off x="2433638" y="3582988"/>
              <a:ext cx="612775" cy="727075"/>
            </a:xfrm>
            <a:custGeom>
              <a:avLst/>
              <a:gdLst>
                <a:gd name="T0" fmla="*/ 386 w 386"/>
                <a:gd name="T1" fmla="*/ 458 h 458"/>
                <a:gd name="T2" fmla="*/ 0 w 386"/>
                <a:gd name="T3" fmla="*/ 458 h 458"/>
                <a:gd name="T4" fmla="*/ 0 w 386"/>
                <a:gd name="T5" fmla="*/ 0 h 458"/>
                <a:gd name="T6" fmla="*/ 386 w 386"/>
                <a:gd name="T7" fmla="*/ 0 h 458"/>
                <a:gd name="T8" fmla="*/ 386 w 386"/>
                <a:gd name="T9" fmla="*/ 458 h 458"/>
                <a:gd name="T10" fmla="*/ 24 w 386"/>
                <a:gd name="T11" fmla="*/ 436 h 458"/>
                <a:gd name="T12" fmla="*/ 362 w 386"/>
                <a:gd name="T13" fmla="*/ 436 h 458"/>
                <a:gd name="T14" fmla="*/ 362 w 386"/>
                <a:gd name="T15" fmla="*/ 22 h 458"/>
                <a:gd name="T16" fmla="*/ 24 w 386"/>
                <a:gd name="T17" fmla="*/ 22 h 458"/>
                <a:gd name="T18" fmla="*/ 24 w 386"/>
                <a:gd name="T19" fmla="*/ 436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6" h="458">
                  <a:moveTo>
                    <a:pt x="386" y="458"/>
                  </a:moveTo>
                  <a:lnTo>
                    <a:pt x="0" y="458"/>
                  </a:lnTo>
                  <a:lnTo>
                    <a:pt x="0" y="0"/>
                  </a:lnTo>
                  <a:lnTo>
                    <a:pt x="386" y="0"/>
                  </a:lnTo>
                  <a:lnTo>
                    <a:pt x="386" y="458"/>
                  </a:lnTo>
                  <a:close/>
                  <a:moveTo>
                    <a:pt x="24" y="436"/>
                  </a:moveTo>
                  <a:lnTo>
                    <a:pt x="362" y="436"/>
                  </a:lnTo>
                  <a:lnTo>
                    <a:pt x="362" y="22"/>
                  </a:lnTo>
                  <a:lnTo>
                    <a:pt x="24" y="22"/>
                  </a:lnTo>
                  <a:lnTo>
                    <a:pt x="24" y="4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3" name="Rectangle 316"/>
            <p:cNvSpPr>
              <a:spLocks noChangeArrowheads="1"/>
            </p:cNvSpPr>
            <p:nvPr/>
          </p:nvSpPr>
          <p:spPr bwMode="auto">
            <a:xfrm>
              <a:off x="2278063" y="3541713"/>
              <a:ext cx="923925" cy="231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4" name="Freeform 317"/>
            <p:cNvSpPr>
              <a:spLocks noEditPoints="1"/>
            </p:cNvSpPr>
            <p:nvPr/>
          </p:nvSpPr>
          <p:spPr bwMode="auto">
            <a:xfrm>
              <a:off x="2274888" y="3538538"/>
              <a:ext cx="930275" cy="241300"/>
            </a:xfrm>
            <a:custGeom>
              <a:avLst/>
              <a:gdLst>
                <a:gd name="T0" fmla="*/ 586 w 586"/>
                <a:gd name="T1" fmla="*/ 152 h 152"/>
                <a:gd name="T2" fmla="*/ 0 w 586"/>
                <a:gd name="T3" fmla="*/ 152 h 152"/>
                <a:gd name="T4" fmla="*/ 0 w 586"/>
                <a:gd name="T5" fmla="*/ 0 h 152"/>
                <a:gd name="T6" fmla="*/ 586 w 586"/>
                <a:gd name="T7" fmla="*/ 0 h 152"/>
                <a:gd name="T8" fmla="*/ 586 w 586"/>
                <a:gd name="T9" fmla="*/ 152 h 152"/>
                <a:gd name="T10" fmla="*/ 6 w 586"/>
                <a:gd name="T11" fmla="*/ 146 h 152"/>
                <a:gd name="T12" fmla="*/ 580 w 586"/>
                <a:gd name="T13" fmla="*/ 146 h 152"/>
                <a:gd name="T14" fmla="*/ 580 w 586"/>
                <a:gd name="T15" fmla="*/ 6 h 152"/>
                <a:gd name="T16" fmla="*/ 6 w 586"/>
                <a:gd name="T17" fmla="*/ 6 h 152"/>
                <a:gd name="T18" fmla="*/ 6 w 586"/>
                <a:gd name="T19" fmla="*/ 14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6" h="152">
                  <a:moveTo>
                    <a:pt x="586" y="152"/>
                  </a:moveTo>
                  <a:lnTo>
                    <a:pt x="0" y="152"/>
                  </a:lnTo>
                  <a:lnTo>
                    <a:pt x="0" y="0"/>
                  </a:lnTo>
                  <a:lnTo>
                    <a:pt x="586" y="0"/>
                  </a:lnTo>
                  <a:lnTo>
                    <a:pt x="586" y="152"/>
                  </a:lnTo>
                  <a:close/>
                  <a:moveTo>
                    <a:pt x="6" y="146"/>
                  </a:moveTo>
                  <a:lnTo>
                    <a:pt x="580" y="146"/>
                  </a:lnTo>
                  <a:lnTo>
                    <a:pt x="580" y="6"/>
                  </a:lnTo>
                  <a:lnTo>
                    <a:pt x="6" y="6"/>
                  </a:lnTo>
                  <a:lnTo>
                    <a:pt x="6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5" name="Freeform 318"/>
            <p:cNvSpPr>
              <a:spLocks/>
            </p:cNvSpPr>
            <p:nvPr/>
          </p:nvSpPr>
          <p:spPr bwMode="auto">
            <a:xfrm>
              <a:off x="2220913" y="2563813"/>
              <a:ext cx="406400" cy="419100"/>
            </a:xfrm>
            <a:custGeom>
              <a:avLst/>
              <a:gdLst>
                <a:gd name="T0" fmla="*/ 128 w 256"/>
                <a:gd name="T1" fmla="*/ 0 h 264"/>
                <a:gd name="T2" fmla="*/ 128 w 256"/>
                <a:gd name="T3" fmla="*/ 0 h 264"/>
                <a:gd name="T4" fmla="*/ 102 w 256"/>
                <a:gd name="T5" fmla="*/ 0 h 264"/>
                <a:gd name="T6" fmla="*/ 78 w 256"/>
                <a:gd name="T7" fmla="*/ 2 h 264"/>
                <a:gd name="T8" fmla="*/ 58 w 256"/>
                <a:gd name="T9" fmla="*/ 6 h 264"/>
                <a:gd name="T10" fmla="*/ 38 w 256"/>
                <a:gd name="T11" fmla="*/ 10 h 264"/>
                <a:gd name="T12" fmla="*/ 22 w 256"/>
                <a:gd name="T13" fmla="*/ 14 h 264"/>
                <a:gd name="T14" fmla="*/ 10 w 256"/>
                <a:gd name="T15" fmla="*/ 20 h 264"/>
                <a:gd name="T16" fmla="*/ 4 w 256"/>
                <a:gd name="T17" fmla="*/ 28 h 264"/>
                <a:gd name="T18" fmla="*/ 2 w 256"/>
                <a:gd name="T19" fmla="*/ 30 h 264"/>
                <a:gd name="T20" fmla="*/ 0 w 256"/>
                <a:gd name="T21" fmla="*/ 34 h 264"/>
                <a:gd name="T22" fmla="*/ 0 w 256"/>
                <a:gd name="T23" fmla="*/ 230 h 264"/>
                <a:gd name="T24" fmla="*/ 0 w 256"/>
                <a:gd name="T25" fmla="*/ 230 h 264"/>
                <a:gd name="T26" fmla="*/ 2 w 256"/>
                <a:gd name="T27" fmla="*/ 234 h 264"/>
                <a:gd name="T28" fmla="*/ 4 w 256"/>
                <a:gd name="T29" fmla="*/ 238 h 264"/>
                <a:gd name="T30" fmla="*/ 10 w 256"/>
                <a:gd name="T31" fmla="*/ 244 h 264"/>
                <a:gd name="T32" fmla="*/ 22 w 256"/>
                <a:gd name="T33" fmla="*/ 250 h 264"/>
                <a:gd name="T34" fmla="*/ 38 w 256"/>
                <a:gd name="T35" fmla="*/ 254 h 264"/>
                <a:gd name="T36" fmla="*/ 58 w 256"/>
                <a:gd name="T37" fmla="*/ 258 h 264"/>
                <a:gd name="T38" fmla="*/ 78 w 256"/>
                <a:gd name="T39" fmla="*/ 262 h 264"/>
                <a:gd name="T40" fmla="*/ 102 w 256"/>
                <a:gd name="T41" fmla="*/ 264 h 264"/>
                <a:gd name="T42" fmla="*/ 128 w 256"/>
                <a:gd name="T43" fmla="*/ 264 h 264"/>
                <a:gd name="T44" fmla="*/ 128 w 256"/>
                <a:gd name="T45" fmla="*/ 264 h 264"/>
                <a:gd name="T46" fmla="*/ 154 w 256"/>
                <a:gd name="T47" fmla="*/ 264 h 264"/>
                <a:gd name="T48" fmla="*/ 178 w 256"/>
                <a:gd name="T49" fmla="*/ 262 h 264"/>
                <a:gd name="T50" fmla="*/ 200 w 256"/>
                <a:gd name="T51" fmla="*/ 258 h 264"/>
                <a:gd name="T52" fmla="*/ 218 w 256"/>
                <a:gd name="T53" fmla="*/ 254 h 264"/>
                <a:gd name="T54" fmla="*/ 234 w 256"/>
                <a:gd name="T55" fmla="*/ 250 h 264"/>
                <a:gd name="T56" fmla="*/ 246 w 256"/>
                <a:gd name="T57" fmla="*/ 244 h 264"/>
                <a:gd name="T58" fmla="*/ 252 w 256"/>
                <a:gd name="T59" fmla="*/ 238 h 264"/>
                <a:gd name="T60" fmla="*/ 254 w 256"/>
                <a:gd name="T61" fmla="*/ 234 h 264"/>
                <a:gd name="T62" fmla="*/ 256 w 256"/>
                <a:gd name="T63" fmla="*/ 230 h 264"/>
                <a:gd name="T64" fmla="*/ 256 w 256"/>
                <a:gd name="T65" fmla="*/ 34 h 264"/>
                <a:gd name="T66" fmla="*/ 256 w 256"/>
                <a:gd name="T67" fmla="*/ 34 h 264"/>
                <a:gd name="T68" fmla="*/ 254 w 256"/>
                <a:gd name="T69" fmla="*/ 30 h 264"/>
                <a:gd name="T70" fmla="*/ 252 w 256"/>
                <a:gd name="T71" fmla="*/ 28 h 264"/>
                <a:gd name="T72" fmla="*/ 246 w 256"/>
                <a:gd name="T73" fmla="*/ 20 h 264"/>
                <a:gd name="T74" fmla="*/ 234 w 256"/>
                <a:gd name="T75" fmla="*/ 14 h 264"/>
                <a:gd name="T76" fmla="*/ 218 w 256"/>
                <a:gd name="T77" fmla="*/ 10 h 264"/>
                <a:gd name="T78" fmla="*/ 200 w 256"/>
                <a:gd name="T79" fmla="*/ 6 h 264"/>
                <a:gd name="T80" fmla="*/ 178 w 256"/>
                <a:gd name="T81" fmla="*/ 2 h 264"/>
                <a:gd name="T82" fmla="*/ 154 w 256"/>
                <a:gd name="T83" fmla="*/ 0 h 264"/>
                <a:gd name="T84" fmla="*/ 128 w 256"/>
                <a:gd name="T85" fmla="*/ 0 h 264"/>
                <a:gd name="T86" fmla="*/ 128 w 256"/>
                <a:gd name="T87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6" h="264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2" y="234"/>
                  </a:lnTo>
                  <a:lnTo>
                    <a:pt x="4" y="238"/>
                  </a:lnTo>
                  <a:lnTo>
                    <a:pt x="10" y="244"/>
                  </a:lnTo>
                  <a:lnTo>
                    <a:pt x="22" y="250"/>
                  </a:lnTo>
                  <a:lnTo>
                    <a:pt x="38" y="254"/>
                  </a:lnTo>
                  <a:lnTo>
                    <a:pt x="58" y="258"/>
                  </a:lnTo>
                  <a:lnTo>
                    <a:pt x="78" y="262"/>
                  </a:lnTo>
                  <a:lnTo>
                    <a:pt x="102" y="264"/>
                  </a:lnTo>
                  <a:lnTo>
                    <a:pt x="128" y="264"/>
                  </a:lnTo>
                  <a:lnTo>
                    <a:pt x="128" y="264"/>
                  </a:lnTo>
                  <a:lnTo>
                    <a:pt x="154" y="264"/>
                  </a:lnTo>
                  <a:lnTo>
                    <a:pt x="178" y="262"/>
                  </a:lnTo>
                  <a:lnTo>
                    <a:pt x="200" y="258"/>
                  </a:lnTo>
                  <a:lnTo>
                    <a:pt x="218" y="254"/>
                  </a:lnTo>
                  <a:lnTo>
                    <a:pt x="234" y="250"/>
                  </a:lnTo>
                  <a:lnTo>
                    <a:pt x="246" y="244"/>
                  </a:lnTo>
                  <a:lnTo>
                    <a:pt x="252" y="238"/>
                  </a:lnTo>
                  <a:lnTo>
                    <a:pt x="254" y="234"/>
                  </a:lnTo>
                  <a:lnTo>
                    <a:pt x="256" y="230"/>
                  </a:lnTo>
                  <a:lnTo>
                    <a:pt x="256" y="34"/>
                  </a:lnTo>
                  <a:lnTo>
                    <a:pt x="256" y="34"/>
                  </a:lnTo>
                  <a:lnTo>
                    <a:pt x="254" y="30"/>
                  </a:lnTo>
                  <a:lnTo>
                    <a:pt x="252" y="28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200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BCD9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6" name="Freeform 319"/>
            <p:cNvSpPr>
              <a:spLocks/>
            </p:cNvSpPr>
            <p:nvPr/>
          </p:nvSpPr>
          <p:spPr bwMode="auto">
            <a:xfrm>
              <a:off x="2220913" y="2563813"/>
              <a:ext cx="406400" cy="104775"/>
            </a:xfrm>
            <a:custGeom>
              <a:avLst/>
              <a:gdLst>
                <a:gd name="T0" fmla="*/ 0 w 256"/>
                <a:gd name="T1" fmla="*/ 34 h 66"/>
                <a:gd name="T2" fmla="*/ 0 w 256"/>
                <a:gd name="T3" fmla="*/ 34 h 66"/>
                <a:gd name="T4" fmla="*/ 2 w 256"/>
                <a:gd name="T5" fmla="*/ 38 h 66"/>
                <a:gd name="T6" fmla="*/ 4 w 256"/>
                <a:gd name="T7" fmla="*/ 40 h 66"/>
                <a:gd name="T8" fmla="*/ 10 w 256"/>
                <a:gd name="T9" fmla="*/ 46 h 66"/>
                <a:gd name="T10" fmla="*/ 22 w 256"/>
                <a:gd name="T11" fmla="*/ 52 h 66"/>
                <a:gd name="T12" fmla="*/ 38 w 256"/>
                <a:gd name="T13" fmla="*/ 58 h 66"/>
                <a:gd name="T14" fmla="*/ 58 w 256"/>
                <a:gd name="T15" fmla="*/ 62 h 66"/>
                <a:gd name="T16" fmla="*/ 78 w 256"/>
                <a:gd name="T17" fmla="*/ 64 h 66"/>
                <a:gd name="T18" fmla="*/ 102 w 256"/>
                <a:gd name="T19" fmla="*/ 66 h 66"/>
                <a:gd name="T20" fmla="*/ 128 w 256"/>
                <a:gd name="T21" fmla="*/ 66 h 66"/>
                <a:gd name="T22" fmla="*/ 128 w 256"/>
                <a:gd name="T23" fmla="*/ 66 h 66"/>
                <a:gd name="T24" fmla="*/ 154 w 256"/>
                <a:gd name="T25" fmla="*/ 66 h 66"/>
                <a:gd name="T26" fmla="*/ 178 w 256"/>
                <a:gd name="T27" fmla="*/ 64 h 66"/>
                <a:gd name="T28" fmla="*/ 200 w 256"/>
                <a:gd name="T29" fmla="*/ 62 h 66"/>
                <a:gd name="T30" fmla="*/ 218 w 256"/>
                <a:gd name="T31" fmla="*/ 58 h 66"/>
                <a:gd name="T32" fmla="*/ 234 w 256"/>
                <a:gd name="T33" fmla="*/ 52 h 66"/>
                <a:gd name="T34" fmla="*/ 246 w 256"/>
                <a:gd name="T35" fmla="*/ 46 h 66"/>
                <a:gd name="T36" fmla="*/ 252 w 256"/>
                <a:gd name="T37" fmla="*/ 40 h 66"/>
                <a:gd name="T38" fmla="*/ 254 w 256"/>
                <a:gd name="T39" fmla="*/ 38 h 66"/>
                <a:gd name="T40" fmla="*/ 256 w 256"/>
                <a:gd name="T41" fmla="*/ 34 h 66"/>
                <a:gd name="T42" fmla="*/ 256 w 256"/>
                <a:gd name="T43" fmla="*/ 34 h 66"/>
                <a:gd name="T44" fmla="*/ 254 w 256"/>
                <a:gd name="T45" fmla="*/ 30 h 66"/>
                <a:gd name="T46" fmla="*/ 252 w 256"/>
                <a:gd name="T47" fmla="*/ 28 h 66"/>
                <a:gd name="T48" fmla="*/ 246 w 256"/>
                <a:gd name="T49" fmla="*/ 20 h 66"/>
                <a:gd name="T50" fmla="*/ 234 w 256"/>
                <a:gd name="T51" fmla="*/ 14 h 66"/>
                <a:gd name="T52" fmla="*/ 218 w 256"/>
                <a:gd name="T53" fmla="*/ 10 h 66"/>
                <a:gd name="T54" fmla="*/ 200 w 256"/>
                <a:gd name="T55" fmla="*/ 6 h 66"/>
                <a:gd name="T56" fmla="*/ 178 w 256"/>
                <a:gd name="T57" fmla="*/ 2 h 66"/>
                <a:gd name="T58" fmla="*/ 154 w 256"/>
                <a:gd name="T59" fmla="*/ 0 h 66"/>
                <a:gd name="T60" fmla="*/ 128 w 256"/>
                <a:gd name="T61" fmla="*/ 0 h 66"/>
                <a:gd name="T62" fmla="*/ 128 w 256"/>
                <a:gd name="T63" fmla="*/ 0 h 66"/>
                <a:gd name="T64" fmla="*/ 102 w 256"/>
                <a:gd name="T65" fmla="*/ 0 h 66"/>
                <a:gd name="T66" fmla="*/ 78 w 256"/>
                <a:gd name="T67" fmla="*/ 2 h 66"/>
                <a:gd name="T68" fmla="*/ 58 w 256"/>
                <a:gd name="T69" fmla="*/ 6 h 66"/>
                <a:gd name="T70" fmla="*/ 38 w 256"/>
                <a:gd name="T71" fmla="*/ 10 h 66"/>
                <a:gd name="T72" fmla="*/ 22 w 256"/>
                <a:gd name="T73" fmla="*/ 14 h 66"/>
                <a:gd name="T74" fmla="*/ 10 w 256"/>
                <a:gd name="T75" fmla="*/ 20 h 66"/>
                <a:gd name="T76" fmla="*/ 4 w 256"/>
                <a:gd name="T77" fmla="*/ 28 h 66"/>
                <a:gd name="T78" fmla="*/ 2 w 256"/>
                <a:gd name="T79" fmla="*/ 30 h 66"/>
                <a:gd name="T80" fmla="*/ 0 w 256"/>
                <a:gd name="T81" fmla="*/ 34 h 66"/>
                <a:gd name="T82" fmla="*/ 0 w 256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6" h="66">
                  <a:moveTo>
                    <a:pt x="0" y="34"/>
                  </a:moveTo>
                  <a:lnTo>
                    <a:pt x="0" y="34"/>
                  </a:lnTo>
                  <a:lnTo>
                    <a:pt x="2" y="38"/>
                  </a:lnTo>
                  <a:lnTo>
                    <a:pt x="4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8"/>
                  </a:lnTo>
                  <a:lnTo>
                    <a:pt x="58" y="62"/>
                  </a:lnTo>
                  <a:lnTo>
                    <a:pt x="78" y="64"/>
                  </a:lnTo>
                  <a:lnTo>
                    <a:pt x="102" y="66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4" y="66"/>
                  </a:lnTo>
                  <a:lnTo>
                    <a:pt x="178" y="64"/>
                  </a:lnTo>
                  <a:lnTo>
                    <a:pt x="200" y="62"/>
                  </a:lnTo>
                  <a:lnTo>
                    <a:pt x="218" y="58"/>
                  </a:lnTo>
                  <a:lnTo>
                    <a:pt x="234" y="52"/>
                  </a:lnTo>
                  <a:lnTo>
                    <a:pt x="246" y="46"/>
                  </a:lnTo>
                  <a:lnTo>
                    <a:pt x="252" y="40"/>
                  </a:lnTo>
                  <a:lnTo>
                    <a:pt x="254" y="38"/>
                  </a:lnTo>
                  <a:lnTo>
                    <a:pt x="256" y="34"/>
                  </a:lnTo>
                  <a:lnTo>
                    <a:pt x="256" y="34"/>
                  </a:lnTo>
                  <a:lnTo>
                    <a:pt x="254" y="30"/>
                  </a:lnTo>
                  <a:lnTo>
                    <a:pt x="252" y="28"/>
                  </a:lnTo>
                  <a:lnTo>
                    <a:pt x="246" y="20"/>
                  </a:lnTo>
                  <a:lnTo>
                    <a:pt x="234" y="14"/>
                  </a:lnTo>
                  <a:lnTo>
                    <a:pt x="218" y="10"/>
                  </a:lnTo>
                  <a:lnTo>
                    <a:pt x="200" y="6"/>
                  </a:lnTo>
                  <a:lnTo>
                    <a:pt x="178" y="2"/>
                  </a:lnTo>
                  <a:lnTo>
                    <a:pt x="154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8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4" y="28"/>
                  </a:lnTo>
                  <a:lnTo>
                    <a:pt x="2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7" name="Freeform 320"/>
            <p:cNvSpPr>
              <a:spLocks noEditPoints="1"/>
            </p:cNvSpPr>
            <p:nvPr/>
          </p:nvSpPr>
          <p:spPr bwMode="auto">
            <a:xfrm>
              <a:off x="2217738" y="2560638"/>
              <a:ext cx="412750" cy="428625"/>
            </a:xfrm>
            <a:custGeom>
              <a:avLst/>
              <a:gdLst>
                <a:gd name="T0" fmla="*/ 130 w 260"/>
                <a:gd name="T1" fmla="*/ 270 h 270"/>
                <a:gd name="T2" fmla="*/ 82 w 260"/>
                <a:gd name="T3" fmla="*/ 266 h 270"/>
                <a:gd name="T4" fmla="*/ 40 w 260"/>
                <a:gd name="T5" fmla="*/ 260 h 270"/>
                <a:gd name="T6" fmla="*/ 12 w 260"/>
                <a:gd name="T7" fmla="*/ 248 h 270"/>
                <a:gd name="T8" fmla="*/ 0 w 260"/>
                <a:gd name="T9" fmla="*/ 236 h 270"/>
                <a:gd name="T10" fmla="*/ 0 w 260"/>
                <a:gd name="T11" fmla="*/ 36 h 270"/>
                <a:gd name="T12" fmla="*/ 0 w 260"/>
                <a:gd name="T13" fmla="*/ 32 h 270"/>
                <a:gd name="T14" fmla="*/ 12 w 260"/>
                <a:gd name="T15" fmla="*/ 20 h 270"/>
                <a:gd name="T16" fmla="*/ 40 w 260"/>
                <a:gd name="T17" fmla="*/ 8 h 270"/>
                <a:gd name="T18" fmla="*/ 82 w 260"/>
                <a:gd name="T19" fmla="*/ 2 h 270"/>
                <a:gd name="T20" fmla="*/ 130 w 260"/>
                <a:gd name="T21" fmla="*/ 0 h 270"/>
                <a:gd name="T22" fmla="*/ 154 w 260"/>
                <a:gd name="T23" fmla="*/ 0 h 270"/>
                <a:gd name="T24" fmla="*/ 200 w 260"/>
                <a:gd name="T25" fmla="*/ 4 h 270"/>
                <a:gd name="T26" fmla="*/ 236 w 260"/>
                <a:gd name="T27" fmla="*/ 14 h 270"/>
                <a:gd name="T28" fmla="*/ 258 w 260"/>
                <a:gd name="T29" fmla="*/ 28 h 270"/>
                <a:gd name="T30" fmla="*/ 260 w 260"/>
                <a:gd name="T31" fmla="*/ 36 h 270"/>
                <a:gd name="T32" fmla="*/ 260 w 260"/>
                <a:gd name="T33" fmla="*/ 232 h 270"/>
                <a:gd name="T34" fmla="*/ 258 w 260"/>
                <a:gd name="T35" fmla="*/ 240 h 270"/>
                <a:gd name="T36" fmla="*/ 236 w 260"/>
                <a:gd name="T37" fmla="*/ 254 h 270"/>
                <a:gd name="T38" fmla="*/ 200 w 260"/>
                <a:gd name="T39" fmla="*/ 264 h 270"/>
                <a:gd name="T40" fmla="*/ 154 w 260"/>
                <a:gd name="T41" fmla="*/ 268 h 270"/>
                <a:gd name="T42" fmla="*/ 130 w 260"/>
                <a:gd name="T43" fmla="*/ 270 h 270"/>
                <a:gd name="T44" fmla="*/ 130 w 260"/>
                <a:gd name="T45" fmla="*/ 4 h 270"/>
                <a:gd name="T46" fmla="*/ 80 w 260"/>
                <a:gd name="T47" fmla="*/ 8 h 270"/>
                <a:gd name="T48" fmla="*/ 40 w 260"/>
                <a:gd name="T49" fmla="*/ 14 h 270"/>
                <a:gd name="T50" fmla="*/ 14 w 260"/>
                <a:gd name="T51" fmla="*/ 26 h 270"/>
                <a:gd name="T52" fmla="*/ 6 w 260"/>
                <a:gd name="T53" fmla="*/ 36 h 270"/>
                <a:gd name="T54" fmla="*/ 6 w 260"/>
                <a:gd name="T55" fmla="*/ 232 h 270"/>
                <a:gd name="T56" fmla="*/ 14 w 260"/>
                <a:gd name="T57" fmla="*/ 244 h 270"/>
                <a:gd name="T58" fmla="*/ 40 w 260"/>
                <a:gd name="T59" fmla="*/ 254 h 270"/>
                <a:gd name="T60" fmla="*/ 80 w 260"/>
                <a:gd name="T61" fmla="*/ 260 h 270"/>
                <a:gd name="T62" fmla="*/ 130 w 260"/>
                <a:gd name="T63" fmla="*/ 264 h 270"/>
                <a:gd name="T64" fmla="*/ 156 w 260"/>
                <a:gd name="T65" fmla="*/ 262 h 270"/>
                <a:gd name="T66" fmla="*/ 202 w 260"/>
                <a:gd name="T67" fmla="*/ 258 h 270"/>
                <a:gd name="T68" fmla="*/ 234 w 260"/>
                <a:gd name="T69" fmla="*/ 248 h 270"/>
                <a:gd name="T70" fmla="*/ 252 w 260"/>
                <a:gd name="T71" fmla="*/ 238 h 270"/>
                <a:gd name="T72" fmla="*/ 254 w 260"/>
                <a:gd name="T73" fmla="*/ 36 h 270"/>
                <a:gd name="T74" fmla="*/ 252 w 260"/>
                <a:gd name="T75" fmla="*/ 30 h 270"/>
                <a:gd name="T76" fmla="*/ 234 w 260"/>
                <a:gd name="T77" fmla="*/ 20 h 270"/>
                <a:gd name="T78" fmla="*/ 202 w 260"/>
                <a:gd name="T79" fmla="*/ 10 h 270"/>
                <a:gd name="T80" fmla="*/ 156 w 260"/>
                <a:gd name="T81" fmla="*/ 6 h 270"/>
                <a:gd name="T82" fmla="*/ 130 w 260"/>
                <a:gd name="T83" fmla="*/ 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0" h="270">
                  <a:moveTo>
                    <a:pt x="130" y="270"/>
                  </a:moveTo>
                  <a:lnTo>
                    <a:pt x="130" y="270"/>
                  </a:lnTo>
                  <a:lnTo>
                    <a:pt x="106" y="268"/>
                  </a:lnTo>
                  <a:lnTo>
                    <a:pt x="82" y="266"/>
                  </a:lnTo>
                  <a:lnTo>
                    <a:pt x="60" y="264"/>
                  </a:lnTo>
                  <a:lnTo>
                    <a:pt x="40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2" y="240"/>
                  </a:lnTo>
                  <a:lnTo>
                    <a:pt x="0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2" y="28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0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0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54" y="0"/>
                  </a:lnTo>
                  <a:lnTo>
                    <a:pt x="178" y="2"/>
                  </a:lnTo>
                  <a:lnTo>
                    <a:pt x="200" y="4"/>
                  </a:lnTo>
                  <a:lnTo>
                    <a:pt x="220" y="8"/>
                  </a:lnTo>
                  <a:lnTo>
                    <a:pt x="236" y="14"/>
                  </a:lnTo>
                  <a:lnTo>
                    <a:pt x="250" y="20"/>
                  </a:lnTo>
                  <a:lnTo>
                    <a:pt x="258" y="28"/>
                  </a:lnTo>
                  <a:lnTo>
                    <a:pt x="260" y="32"/>
                  </a:lnTo>
                  <a:lnTo>
                    <a:pt x="260" y="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60" y="236"/>
                  </a:lnTo>
                  <a:lnTo>
                    <a:pt x="258" y="240"/>
                  </a:lnTo>
                  <a:lnTo>
                    <a:pt x="250" y="248"/>
                  </a:lnTo>
                  <a:lnTo>
                    <a:pt x="236" y="254"/>
                  </a:lnTo>
                  <a:lnTo>
                    <a:pt x="220" y="260"/>
                  </a:lnTo>
                  <a:lnTo>
                    <a:pt x="200" y="264"/>
                  </a:lnTo>
                  <a:lnTo>
                    <a:pt x="178" y="266"/>
                  </a:lnTo>
                  <a:lnTo>
                    <a:pt x="154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4"/>
                  </a:moveTo>
                  <a:lnTo>
                    <a:pt x="130" y="4"/>
                  </a:lnTo>
                  <a:lnTo>
                    <a:pt x="104" y="6"/>
                  </a:lnTo>
                  <a:lnTo>
                    <a:pt x="80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4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4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6" y="262"/>
                  </a:lnTo>
                  <a:lnTo>
                    <a:pt x="182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6" y="244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0"/>
                  </a:lnTo>
                  <a:lnTo>
                    <a:pt x="246" y="26"/>
                  </a:lnTo>
                  <a:lnTo>
                    <a:pt x="234" y="20"/>
                  </a:lnTo>
                  <a:lnTo>
                    <a:pt x="220" y="14"/>
                  </a:lnTo>
                  <a:lnTo>
                    <a:pt x="202" y="10"/>
                  </a:lnTo>
                  <a:lnTo>
                    <a:pt x="182" y="8"/>
                  </a:lnTo>
                  <a:lnTo>
                    <a:pt x="156" y="6"/>
                  </a:lnTo>
                  <a:lnTo>
                    <a:pt x="130" y="4"/>
                  </a:lnTo>
                  <a:lnTo>
                    <a:pt x="13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8" name="Freeform 321"/>
            <p:cNvSpPr>
              <a:spLocks/>
            </p:cNvSpPr>
            <p:nvPr/>
          </p:nvSpPr>
          <p:spPr bwMode="auto">
            <a:xfrm>
              <a:off x="2217738" y="2614613"/>
              <a:ext cx="412750" cy="60325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4 w 260"/>
                <a:gd name="T5" fmla="*/ 36 h 38"/>
                <a:gd name="T6" fmla="*/ 62 w 260"/>
                <a:gd name="T7" fmla="*/ 32 h 38"/>
                <a:gd name="T8" fmla="*/ 42 w 260"/>
                <a:gd name="T9" fmla="*/ 28 h 38"/>
                <a:gd name="T10" fmla="*/ 24 w 260"/>
                <a:gd name="T11" fmla="*/ 24 h 38"/>
                <a:gd name="T12" fmla="*/ 12 w 260"/>
                <a:gd name="T13" fmla="*/ 18 h 38"/>
                <a:gd name="T14" fmla="*/ 4 w 260"/>
                <a:gd name="T15" fmla="*/ 10 h 38"/>
                <a:gd name="T16" fmla="*/ 0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0 w 260"/>
                <a:gd name="T23" fmla="*/ 0 h 38"/>
                <a:gd name="T24" fmla="*/ 2 w 260"/>
                <a:gd name="T25" fmla="*/ 0 h 38"/>
                <a:gd name="T26" fmla="*/ 2 w 260"/>
                <a:gd name="T27" fmla="*/ 0 h 38"/>
                <a:gd name="T28" fmla="*/ 4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4 w 260"/>
                <a:gd name="T37" fmla="*/ 12 h 38"/>
                <a:gd name="T38" fmla="*/ 26 w 260"/>
                <a:gd name="T39" fmla="*/ 18 h 38"/>
                <a:gd name="T40" fmla="*/ 40 w 260"/>
                <a:gd name="T41" fmla="*/ 22 h 38"/>
                <a:gd name="T42" fmla="*/ 58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6 w 260"/>
                <a:gd name="T63" fmla="*/ 12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6 w 260"/>
                <a:gd name="T71" fmla="*/ 0 h 38"/>
                <a:gd name="T72" fmla="*/ 258 w 260"/>
                <a:gd name="T73" fmla="*/ 0 h 38"/>
                <a:gd name="T74" fmla="*/ 258 w 260"/>
                <a:gd name="T75" fmla="*/ 0 h 38"/>
                <a:gd name="T76" fmla="*/ 260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60 w 260"/>
                <a:gd name="T83" fmla="*/ 6 h 38"/>
                <a:gd name="T84" fmla="*/ 258 w 260"/>
                <a:gd name="T85" fmla="*/ 10 h 38"/>
                <a:gd name="T86" fmla="*/ 248 w 260"/>
                <a:gd name="T87" fmla="*/ 18 h 38"/>
                <a:gd name="T88" fmla="*/ 236 w 260"/>
                <a:gd name="T89" fmla="*/ 24 h 38"/>
                <a:gd name="T90" fmla="*/ 218 w 260"/>
                <a:gd name="T91" fmla="*/ 28 h 38"/>
                <a:gd name="T92" fmla="*/ 200 w 260"/>
                <a:gd name="T93" fmla="*/ 32 h 38"/>
                <a:gd name="T94" fmla="*/ 178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4" y="36"/>
                  </a:lnTo>
                  <a:lnTo>
                    <a:pt x="62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4" y="12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58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6" y="12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58" y="0"/>
                  </a:lnTo>
                  <a:lnTo>
                    <a:pt x="260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60" y="6"/>
                  </a:lnTo>
                  <a:lnTo>
                    <a:pt x="258" y="10"/>
                  </a:lnTo>
                  <a:lnTo>
                    <a:pt x="248" y="18"/>
                  </a:lnTo>
                  <a:lnTo>
                    <a:pt x="236" y="24"/>
                  </a:lnTo>
                  <a:lnTo>
                    <a:pt x="218" y="28"/>
                  </a:lnTo>
                  <a:lnTo>
                    <a:pt x="200" y="32"/>
                  </a:lnTo>
                  <a:lnTo>
                    <a:pt x="178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9" name="Freeform 322"/>
            <p:cNvSpPr>
              <a:spLocks/>
            </p:cNvSpPr>
            <p:nvPr/>
          </p:nvSpPr>
          <p:spPr bwMode="auto">
            <a:xfrm>
              <a:off x="2741613" y="2563813"/>
              <a:ext cx="400050" cy="419100"/>
            </a:xfrm>
            <a:custGeom>
              <a:avLst/>
              <a:gdLst>
                <a:gd name="T0" fmla="*/ 126 w 252"/>
                <a:gd name="T1" fmla="*/ 0 h 264"/>
                <a:gd name="T2" fmla="*/ 126 w 252"/>
                <a:gd name="T3" fmla="*/ 0 h 264"/>
                <a:gd name="T4" fmla="*/ 100 w 252"/>
                <a:gd name="T5" fmla="*/ 0 h 264"/>
                <a:gd name="T6" fmla="*/ 78 w 252"/>
                <a:gd name="T7" fmla="*/ 2 h 264"/>
                <a:gd name="T8" fmla="*/ 56 w 252"/>
                <a:gd name="T9" fmla="*/ 6 h 264"/>
                <a:gd name="T10" fmla="*/ 36 w 252"/>
                <a:gd name="T11" fmla="*/ 10 h 264"/>
                <a:gd name="T12" fmla="*/ 22 w 252"/>
                <a:gd name="T13" fmla="*/ 14 h 264"/>
                <a:gd name="T14" fmla="*/ 10 w 252"/>
                <a:gd name="T15" fmla="*/ 20 h 264"/>
                <a:gd name="T16" fmla="*/ 2 w 252"/>
                <a:gd name="T17" fmla="*/ 28 h 264"/>
                <a:gd name="T18" fmla="*/ 0 w 252"/>
                <a:gd name="T19" fmla="*/ 30 h 264"/>
                <a:gd name="T20" fmla="*/ 0 w 252"/>
                <a:gd name="T21" fmla="*/ 34 h 264"/>
                <a:gd name="T22" fmla="*/ 0 w 252"/>
                <a:gd name="T23" fmla="*/ 230 h 264"/>
                <a:gd name="T24" fmla="*/ 0 w 252"/>
                <a:gd name="T25" fmla="*/ 230 h 264"/>
                <a:gd name="T26" fmla="*/ 0 w 252"/>
                <a:gd name="T27" fmla="*/ 234 h 264"/>
                <a:gd name="T28" fmla="*/ 2 w 252"/>
                <a:gd name="T29" fmla="*/ 238 h 264"/>
                <a:gd name="T30" fmla="*/ 10 w 252"/>
                <a:gd name="T31" fmla="*/ 244 h 264"/>
                <a:gd name="T32" fmla="*/ 22 w 252"/>
                <a:gd name="T33" fmla="*/ 250 h 264"/>
                <a:gd name="T34" fmla="*/ 36 w 252"/>
                <a:gd name="T35" fmla="*/ 254 h 264"/>
                <a:gd name="T36" fmla="*/ 56 w 252"/>
                <a:gd name="T37" fmla="*/ 258 h 264"/>
                <a:gd name="T38" fmla="*/ 78 w 252"/>
                <a:gd name="T39" fmla="*/ 262 h 264"/>
                <a:gd name="T40" fmla="*/ 100 w 252"/>
                <a:gd name="T41" fmla="*/ 264 h 264"/>
                <a:gd name="T42" fmla="*/ 126 w 252"/>
                <a:gd name="T43" fmla="*/ 264 h 264"/>
                <a:gd name="T44" fmla="*/ 126 w 252"/>
                <a:gd name="T45" fmla="*/ 264 h 264"/>
                <a:gd name="T46" fmla="*/ 152 w 252"/>
                <a:gd name="T47" fmla="*/ 264 h 264"/>
                <a:gd name="T48" fmla="*/ 176 w 252"/>
                <a:gd name="T49" fmla="*/ 262 h 264"/>
                <a:gd name="T50" fmla="*/ 198 w 252"/>
                <a:gd name="T51" fmla="*/ 258 h 264"/>
                <a:gd name="T52" fmla="*/ 216 w 252"/>
                <a:gd name="T53" fmla="*/ 254 h 264"/>
                <a:gd name="T54" fmla="*/ 232 w 252"/>
                <a:gd name="T55" fmla="*/ 250 h 264"/>
                <a:gd name="T56" fmla="*/ 242 w 252"/>
                <a:gd name="T57" fmla="*/ 244 h 264"/>
                <a:gd name="T58" fmla="*/ 250 w 252"/>
                <a:gd name="T59" fmla="*/ 238 h 264"/>
                <a:gd name="T60" fmla="*/ 252 w 252"/>
                <a:gd name="T61" fmla="*/ 234 h 264"/>
                <a:gd name="T62" fmla="*/ 252 w 252"/>
                <a:gd name="T63" fmla="*/ 230 h 264"/>
                <a:gd name="T64" fmla="*/ 252 w 252"/>
                <a:gd name="T65" fmla="*/ 34 h 264"/>
                <a:gd name="T66" fmla="*/ 252 w 252"/>
                <a:gd name="T67" fmla="*/ 34 h 264"/>
                <a:gd name="T68" fmla="*/ 252 w 252"/>
                <a:gd name="T69" fmla="*/ 30 h 264"/>
                <a:gd name="T70" fmla="*/ 250 w 252"/>
                <a:gd name="T71" fmla="*/ 28 h 264"/>
                <a:gd name="T72" fmla="*/ 242 w 252"/>
                <a:gd name="T73" fmla="*/ 20 h 264"/>
                <a:gd name="T74" fmla="*/ 232 w 252"/>
                <a:gd name="T75" fmla="*/ 14 h 264"/>
                <a:gd name="T76" fmla="*/ 216 w 252"/>
                <a:gd name="T77" fmla="*/ 10 h 264"/>
                <a:gd name="T78" fmla="*/ 198 w 252"/>
                <a:gd name="T79" fmla="*/ 6 h 264"/>
                <a:gd name="T80" fmla="*/ 176 w 252"/>
                <a:gd name="T81" fmla="*/ 2 h 264"/>
                <a:gd name="T82" fmla="*/ 152 w 252"/>
                <a:gd name="T83" fmla="*/ 0 h 264"/>
                <a:gd name="T84" fmla="*/ 126 w 252"/>
                <a:gd name="T85" fmla="*/ 0 h 264"/>
                <a:gd name="T86" fmla="*/ 126 w 252"/>
                <a:gd name="T87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4">
                  <a:moveTo>
                    <a:pt x="126" y="0"/>
                  </a:moveTo>
                  <a:lnTo>
                    <a:pt x="126" y="0"/>
                  </a:lnTo>
                  <a:lnTo>
                    <a:pt x="100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8"/>
                  </a:lnTo>
                  <a:lnTo>
                    <a:pt x="10" y="244"/>
                  </a:lnTo>
                  <a:lnTo>
                    <a:pt x="22" y="250"/>
                  </a:lnTo>
                  <a:lnTo>
                    <a:pt x="36" y="254"/>
                  </a:lnTo>
                  <a:lnTo>
                    <a:pt x="56" y="258"/>
                  </a:lnTo>
                  <a:lnTo>
                    <a:pt x="78" y="262"/>
                  </a:lnTo>
                  <a:lnTo>
                    <a:pt x="100" y="264"/>
                  </a:lnTo>
                  <a:lnTo>
                    <a:pt x="126" y="264"/>
                  </a:lnTo>
                  <a:lnTo>
                    <a:pt x="126" y="264"/>
                  </a:lnTo>
                  <a:lnTo>
                    <a:pt x="152" y="264"/>
                  </a:lnTo>
                  <a:lnTo>
                    <a:pt x="176" y="262"/>
                  </a:lnTo>
                  <a:lnTo>
                    <a:pt x="198" y="258"/>
                  </a:lnTo>
                  <a:lnTo>
                    <a:pt x="216" y="254"/>
                  </a:lnTo>
                  <a:lnTo>
                    <a:pt x="232" y="250"/>
                  </a:lnTo>
                  <a:lnTo>
                    <a:pt x="242" y="244"/>
                  </a:lnTo>
                  <a:lnTo>
                    <a:pt x="250" y="238"/>
                  </a:lnTo>
                  <a:lnTo>
                    <a:pt x="252" y="234"/>
                  </a:lnTo>
                  <a:lnTo>
                    <a:pt x="252" y="230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2" y="30"/>
                  </a:lnTo>
                  <a:lnTo>
                    <a:pt x="250" y="28"/>
                  </a:lnTo>
                  <a:lnTo>
                    <a:pt x="242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0" name="Freeform 323"/>
            <p:cNvSpPr>
              <a:spLocks/>
            </p:cNvSpPr>
            <p:nvPr/>
          </p:nvSpPr>
          <p:spPr bwMode="auto">
            <a:xfrm>
              <a:off x="2741613" y="2563813"/>
              <a:ext cx="400050" cy="104775"/>
            </a:xfrm>
            <a:custGeom>
              <a:avLst/>
              <a:gdLst>
                <a:gd name="T0" fmla="*/ 0 w 252"/>
                <a:gd name="T1" fmla="*/ 34 h 66"/>
                <a:gd name="T2" fmla="*/ 0 w 252"/>
                <a:gd name="T3" fmla="*/ 34 h 66"/>
                <a:gd name="T4" fmla="*/ 0 w 252"/>
                <a:gd name="T5" fmla="*/ 38 h 66"/>
                <a:gd name="T6" fmla="*/ 2 w 252"/>
                <a:gd name="T7" fmla="*/ 40 h 66"/>
                <a:gd name="T8" fmla="*/ 10 w 252"/>
                <a:gd name="T9" fmla="*/ 46 h 66"/>
                <a:gd name="T10" fmla="*/ 22 w 252"/>
                <a:gd name="T11" fmla="*/ 52 h 66"/>
                <a:gd name="T12" fmla="*/ 36 w 252"/>
                <a:gd name="T13" fmla="*/ 58 h 66"/>
                <a:gd name="T14" fmla="*/ 56 w 252"/>
                <a:gd name="T15" fmla="*/ 62 h 66"/>
                <a:gd name="T16" fmla="*/ 78 w 252"/>
                <a:gd name="T17" fmla="*/ 64 h 66"/>
                <a:gd name="T18" fmla="*/ 100 w 252"/>
                <a:gd name="T19" fmla="*/ 66 h 66"/>
                <a:gd name="T20" fmla="*/ 126 w 252"/>
                <a:gd name="T21" fmla="*/ 66 h 66"/>
                <a:gd name="T22" fmla="*/ 126 w 252"/>
                <a:gd name="T23" fmla="*/ 66 h 66"/>
                <a:gd name="T24" fmla="*/ 152 w 252"/>
                <a:gd name="T25" fmla="*/ 66 h 66"/>
                <a:gd name="T26" fmla="*/ 176 w 252"/>
                <a:gd name="T27" fmla="*/ 64 h 66"/>
                <a:gd name="T28" fmla="*/ 198 w 252"/>
                <a:gd name="T29" fmla="*/ 62 h 66"/>
                <a:gd name="T30" fmla="*/ 216 w 252"/>
                <a:gd name="T31" fmla="*/ 58 h 66"/>
                <a:gd name="T32" fmla="*/ 232 w 252"/>
                <a:gd name="T33" fmla="*/ 52 h 66"/>
                <a:gd name="T34" fmla="*/ 242 w 252"/>
                <a:gd name="T35" fmla="*/ 46 h 66"/>
                <a:gd name="T36" fmla="*/ 250 w 252"/>
                <a:gd name="T37" fmla="*/ 40 h 66"/>
                <a:gd name="T38" fmla="*/ 252 w 252"/>
                <a:gd name="T39" fmla="*/ 38 h 66"/>
                <a:gd name="T40" fmla="*/ 252 w 252"/>
                <a:gd name="T41" fmla="*/ 34 h 66"/>
                <a:gd name="T42" fmla="*/ 252 w 252"/>
                <a:gd name="T43" fmla="*/ 34 h 66"/>
                <a:gd name="T44" fmla="*/ 252 w 252"/>
                <a:gd name="T45" fmla="*/ 30 h 66"/>
                <a:gd name="T46" fmla="*/ 250 w 252"/>
                <a:gd name="T47" fmla="*/ 28 h 66"/>
                <a:gd name="T48" fmla="*/ 242 w 252"/>
                <a:gd name="T49" fmla="*/ 20 h 66"/>
                <a:gd name="T50" fmla="*/ 232 w 252"/>
                <a:gd name="T51" fmla="*/ 14 h 66"/>
                <a:gd name="T52" fmla="*/ 216 w 252"/>
                <a:gd name="T53" fmla="*/ 10 h 66"/>
                <a:gd name="T54" fmla="*/ 198 w 252"/>
                <a:gd name="T55" fmla="*/ 6 h 66"/>
                <a:gd name="T56" fmla="*/ 176 w 252"/>
                <a:gd name="T57" fmla="*/ 2 h 66"/>
                <a:gd name="T58" fmla="*/ 152 w 252"/>
                <a:gd name="T59" fmla="*/ 0 h 66"/>
                <a:gd name="T60" fmla="*/ 126 w 252"/>
                <a:gd name="T61" fmla="*/ 0 h 66"/>
                <a:gd name="T62" fmla="*/ 126 w 252"/>
                <a:gd name="T63" fmla="*/ 0 h 66"/>
                <a:gd name="T64" fmla="*/ 100 w 252"/>
                <a:gd name="T65" fmla="*/ 0 h 66"/>
                <a:gd name="T66" fmla="*/ 78 w 252"/>
                <a:gd name="T67" fmla="*/ 2 h 66"/>
                <a:gd name="T68" fmla="*/ 56 w 252"/>
                <a:gd name="T69" fmla="*/ 6 h 66"/>
                <a:gd name="T70" fmla="*/ 36 w 252"/>
                <a:gd name="T71" fmla="*/ 10 h 66"/>
                <a:gd name="T72" fmla="*/ 22 w 252"/>
                <a:gd name="T73" fmla="*/ 14 h 66"/>
                <a:gd name="T74" fmla="*/ 10 w 252"/>
                <a:gd name="T75" fmla="*/ 20 h 66"/>
                <a:gd name="T76" fmla="*/ 2 w 252"/>
                <a:gd name="T77" fmla="*/ 28 h 66"/>
                <a:gd name="T78" fmla="*/ 0 w 252"/>
                <a:gd name="T79" fmla="*/ 30 h 66"/>
                <a:gd name="T80" fmla="*/ 0 w 252"/>
                <a:gd name="T81" fmla="*/ 34 h 66"/>
                <a:gd name="T82" fmla="*/ 0 w 252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6">
                  <a:moveTo>
                    <a:pt x="0" y="34"/>
                  </a:move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6" y="58"/>
                  </a:lnTo>
                  <a:lnTo>
                    <a:pt x="56" y="62"/>
                  </a:lnTo>
                  <a:lnTo>
                    <a:pt x="78" y="64"/>
                  </a:lnTo>
                  <a:lnTo>
                    <a:pt x="100" y="66"/>
                  </a:lnTo>
                  <a:lnTo>
                    <a:pt x="126" y="66"/>
                  </a:lnTo>
                  <a:lnTo>
                    <a:pt x="126" y="66"/>
                  </a:lnTo>
                  <a:lnTo>
                    <a:pt x="152" y="66"/>
                  </a:lnTo>
                  <a:lnTo>
                    <a:pt x="176" y="64"/>
                  </a:lnTo>
                  <a:lnTo>
                    <a:pt x="198" y="62"/>
                  </a:lnTo>
                  <a:lnTo>
                    <a:pt x="216" y="58"/>
                  </a:lnTo>
                  <a:lnTo>
                    <a:pt x="232" y="52"/>
                  </a:lnTo>
                  <a:lnTo>
                    <a:pt x="242" y="46"/>
                  </a:lnTo>
                  <a:lnTo>
                    <a:pt x="250" y="40"/>
                  </a:lnTo>
                  <a:lnTo>
                    <a:pt x="252" y="38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2" y="30"/>
                  </a:lnTo>
                  <a:lnTo>
                    <a:pt x="250" y="28"/>
                  </a:lnTo>
                  <a:lnTo>
                    <a:pt x="242" y="20"/>
                  </a:lnTo>
                  <a:lnTo>
                    <a:pt x="232" y="14"/>
                  </a:lnTo>
                  <a:lnTo>
                    <a:pt x="216" y="10"/>
                  </a:lnTo>
                  <a:lnTo>
                    <a:pt x="198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00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6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1" name="Freeform 324"/>
            <p:cNvSpPr>
              <a:spLocks noEditPoints="1"/>
            </p:cNvSpPr>
            <p:nvPr/>
          </p:nvSpPr>
          <p:spPr bwMode="auto">
            <a:xfrm>
              <a:off x="2735263" y="2560638"/>
              <a:ext cx="412750" cy="428625"/>
            </a:xfrm>
            <a:custGeom>
              <a:avLst/>
              <a:gdLst>
                <a:gd name="T0" fmla="*/ 130 w 260"/>
                <a:gd name="T1" fmla="*/ 270 h 270"/>
                <a:gd name="T2" fmla="*/ 82 w 260"/>
                <a:gd name="T3" fmla="*/ 266 h 270"/>
                <a:gd name="T4" fmla="*/ 42 w 260"/>
                <a:gd name="T5" fmla="*/ 260 h 270"/>
                <a:gd name="T6" fmla="*/ 12 w 260"/>
                <a:gd name="T7" fmla="*/ 248 h 270"/>
                <a:gd name="T8" fmla="*/ 2 w 260"/>
                <a:gd name="T9" fmla="*/ 236 h 270"/>
                <a:gd name="T10" fmla="*/ 0 w 260"/>
                <a:gd name="T11" fmla="*/ 36 h 270"/>
                <a:gd name="T12" fmla="*/ 2 w 260"/>
                <a:gd name="T13" fmla="*/ 32 h 270"/>
                <a:gd name="T14" fmla="*/ 12 w 260"/>
                <a:gd name="T15" fmla="*/ 20 h 270"/>
                <a:gd name="T16" fmla="*/ 42 w 260"/>
                <a:gd name="T17" fmla="*/ 8 h 270"/>
                <a:gd name="T18" fmla="*/ 82 w 260"/>
                <a:gd name="T19" fmla="*/ 2 h 270"/>
                <a:gd name="T20" fmla="*/ 130 w 260"/>
                <a:gd name="T21" fmla="*/ 0 h 270"/>
                <a:gd name="T22" fmla="*/ 154 w 260"/>
                <a:gd name="T23" fmla="*/ 0 h 270"/>
                <a:gd name="T24" fmla="*/ 200 w 260"/>
                <a:gd name="T25" fmla="*/ 4 h 270"/>
                <a:gd name="T26" fmla="*/ 236 w 260"/>
                <a:gd name="T27" fmla="*/ 14 h 270"/>
                <a:gd name="T28" fmla="*/ 256 w 260"/>
                <a:gd name="T29" fmla="*/ 28 h 270"/>
                <a:gd name="T30" fmla="*/ 260 w 260"/>
                <a:gd name="T31" fmla="*/ 36 h 270"/>
                <a:gd name="T32" fmla="*/ 260 w 260"/>
                <a:gd name="T33" fmla="*/ 232 h 270"/>
                <a:gd name="T34" fmla="*/ 256 w 260"/>
                <a:gd name="T35" fmla="*/ 240 h 270"/>
                <a:gd name="T36" fmla="*/ 236 w 260"/>
                <a:gd name="T37" fmla="*/ 254 h 270"/>
                <a:gd name="T38" fmla="*/ 200 w 260"/>
                <a:gd name="T39" fmla="*/ 264 h 270"/>
                <a:gd name="T40" fmla="*/ 154 w 260"/>
                <a:gd name="T41" fmla="*/ 268 h 270"/>
                <a:gd name="T42" fmla="*/ 130 w 260"/>
                <a:gd name="T43" fmla="*/ 270 h 270"/>
                <a:gd name="T44" fmla="*/ 130 w 260"/>
                <a:gd name="T45" fmla="*/ 4 h 270"/>
                <a:gd name="T46" fmla="*/ 80 w 260"/>
                <a:gd name="T47" fmla="*/ 8 h 270"/>
                <a:gd name="T48" fmla="*/ 40 w 260"/>
                <a:gd name="T49" fmla="*/ 14 h 270"/>
                <a:gd name="T50" fmla="*/ 16 w 260"/>
                <a:gd name="T51" fmla="*/ 26 h 270"/>
                <a:gd name="T52" fmla="*/ 6 w 260"/>
                <a:gd name="T53" fmla="*/ 36 h 270"/>
                <a:gd name="T54" fmla="*/ 6 w 260"/>
                <a:gd name="T55" fmla="*/ 232 h 270"/>
                <a:gd name="T56" fmla="*/ 16 w 260"/>
                <a:gd name="T57" fmla="*/ 244 h 270"/>
                <a:gd name="T58" fmla="*/ 40 w 260"/>
                <a:gd name="T59" fmla="*/ 254 h 270"/>
                <a:gd name="T60" fmla="*/ 80 w 260"/>
                <a:gd name="T61" fmla="*/ 260 h 270"/>
                <a:gd name="T62" fmla="*/ 130 w 260"/>
                <a:gd name="T63" fmla="*/ 264 h 270"/>
                <a:gd name="T64" fmla="*/ 158 w 260"/>
                <a:gd name="T65" fmla="*/ 262 h 270"/>
                <a:gd name="T66" fmla="*/ 202 w 260"/>
                <a:gd name="T67" fmla="*/ 258 h 270"/>
                <a:gd name="T68" fmla="*/ 234 w 260"/>
                <a:gd name="T69" fmla="*/ 248 h 270"/>
                <a:gd name="T70" fmla="*/ 252 w 260"/>
                <a:gd name="T71" fmla="*/ 238 h 270"/>
                <a:gd name="T72" fmla="*/ 254 w 260"/>
                <a:gd name="T73" fmla="*/ 36 h 270"/>
                <a:gd name="T74" fmla="*/ 252 w 260"/>
                <a:gd name="T75" fmla="*/ 30 h 270"/>
                <a:gd name="T76" fmla="*/ 234 w 260"/>
                <a:gd name="T77" fmla="*/ 20 h 270"/>
                <a:gd name="T78" fmla="*/ 202 w 260"/>
                <a:gd name="T79" fmla="*/ 10 h 270"/>
                <a:gd name="T80" fmla="*/ 158 w 260"/>
                <a:gd name="T81" fmla="*/ 6 h 270"/>
                <a:gd name="T82" fmla="*/ 130 w 260"/>
                <a:gd name="T83" fmla="*/ 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0" h="270">
                  <a:moveTo>
                    <a:pt x="130" y="270"/>
                  </a:moveTo>
                  <a:lnTo>
                    <a:pt x="130" y="270"/>
                  </a:lnTo>
                  <a:lnTo>
                    <a:pt x="106" y="268"/>
                  </a:lnTo>
                  <a:lnTo>
                    <a:pt x="82" y="266"/>
                  </a:lnTo>
                  <a:lnTo>
                    <a:pt x="60" y="264"/>
                  </a:lnTo>
                  <a:lnTo>
                    <a:pt x="42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4" y="240"/>
                  </a:lnTo>
                  <a:lnTo>
                    <a:pt x="2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28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2" y="8"/>
                  </a:lnTo>
                  <a:lnTo>
                    <a:pt x="60" y="4"/>
                  </a:lnTo>
                  <a:lnTo>
                    <a:pt x="82" y="2"/>
                  </a:lnTo>
                  <a:lnTo>
                    <a:pt x="106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54" y="0"/>
                  </a:lnTo>
                  <a:lnTo>
                    <a:pt x="178" y="2"/>
                  </a:lnTo>
                  <a:lnTo>
                    <a:pt x="200" y="4"/>
                  </a:lnTo>
                  <a:lnTo>
                    <a:pt x="218" y="8"/>
                  </a:lnTo>
                  <a:lnTo>
                    <a:pt x="236" y="14"/>
                  </a:lnTo>
                  <a:lnTo>
                    <a:pt x="248" y="20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60" y="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6" y="254"/>
                  </a:lnTo>
                  <a:lnTo>
                    <a:pt x="218" y="260"/>
                  </a:lnTo>
                  <a:lnTo>
                    <a:pt x="200" y="264"/>
                  </a:lnTo>
                  <a:lnTo>
                    <a:pt x="178" y="266"/>
                  </a:lnTo>
                  <a:lnTo>
                    <a:pt x="154" y="268"/>
                  </a:lnTo>
                  <a:lnTo>
                    <a:pt x="130" y="270"/>
                  </a:lnTo>
                  <a:lnTo>
                    <a:pt x="130" y="270"/>
                  </a:lnTo>
                  <a:close/>
                  <a:moveTo>
                    <a:pt x="130" y="4"/>
                  </a:moveTo>
                  <a:lnTo>
                    <a:pt x="130" y="4"/>
                  </a:lnTo>
                  <a:lnTo>
                    <a:pt x="104" y="6"/>
                  </a:lnTo>
                  <a:lnTo>
                    <a:pt x="80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6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6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0" y="264"/>
                  </a:lnTo>
                  <a:lnTo>
                    <a:pt x="130" y="264"/>
                  </a:lnTo>
                  <a:lnTo>
                    <a:pt x="158" y="262"/>
                  </a:lnTo>
                  <a:lnTo>
                    <a:pt x="182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4" y="244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0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20" y="14"/>
                  </a:lnTo>
                  <a:lnTo>
                    <a:pt x="202" y="10"/>
                  </a:lnTo>
                  <a:lnTo>
                    <a:pt x="182" y="8"/>
                  </a:lnTo>
                  <a:lnTo>
                    <a:pt x="158" y="6"/>
                  </a:lnTo>
                  <a:lnTo>
                    <a:pt x="130" y="4"/>
                  </a:lnTo>
                  <a:lnTo>
                    <a:pt x="13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2" name="Freeform 325"/>
            <p:cNvSpPr>
              <a:spLocks/>
            </p:cNvSpPr>
            <p:nvPr/>
          </p:nvSpPr>
          <p:spPr bwMode="auto">
            <a:xfrm>
              <a:off x="2735263" y="2614613"/>
              <a:ext cx="412750" cy="60325"/>
            </a:xfrm>
            <a:custGeom>
              <a:avLst/>
              <a:gdLst>
                <a:gd name="T0" fmla="*/ 130 w 260"/>
                <a:gd name="T1" fmla="*/ 38 h 38"/>
                <a:gd name="T2" fmla="*/ 130 w 260"/>
                <a:gd name="T3" fmla="*/ 38 h 38"/>
                <a:gd name="T4" fmla="*/ 84 w 260"/>
                <a:gd name="T5" fmla="*/ 36 h 38"/>
                <a:gd name="T6" fmla="*/ 62 w 260"/>
                <a:gd name="T7" fmla="*/ 32 h 38"/>
                <a:gd name="T8" fmla="*/ 42 w 260"/>
                <a:gd name="T9" fmla="*/ 28 h 38"/>
                <a:gd name="T10" fmla="*/ 24 w 260"/>
                <a:gd name="T11" fmla="*/ 24 h 38"/>
                <a:gd name="T12" fmla="*/ 12 w 260"/>
                <a:gd name="T13" fmla="*/ 18 h 38"/>
                <a:gd name="T14" fmla="*/ 4 w 260"/>
                <a:gd name="T15" fmla="*/ 10 h 38"/>
                <a:gd name="T16" fmla="*/ 2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2 w 260"/>
                <a:gd name="T23" fmla="*/ 0 h 38"/>
                <a:gd name="T24" fmla="*/ 4 w 260"/>
                <a:gd name="T25" fmla="*/ 0 h 38"/>
                <a:gd name="T26" fmla="*/ 4 w 260"/>
                <a:gd name="T27" fmla="*/ 0 h 38"/>
                <a:gd name="T28" fmla="*/ 6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6 w 260"/>
                <a:gd name="T37" fmla="*/ 12 h 38"/>
                <a:gd name="T38" fmla="*/ 26 w 260"/>
                <a:gd name="T39" fmla="*/ 18 h 38"/>
                <a:gd name="T40" fmla="*/ 40 w 260"/>
                <a:gd name="T41" fmla="*/ 22 h 38"/>
                <a:gd name="T42" fmla="*/ 60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0 w 260"/>
                <a:gd name="T49" fmla="*/ 32 h 38"/>
                <a:gd name="T50" fmla="*/ 130 w 260"/>
                <a:gd name="T51" fmla="*/ 32 h 38"/>
                <a:gd name="T52" fmla="*/ 156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4 w 260"/>
                <a:gd name="T63" fmla="*/ 12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4 w 260"/>
                <a:gd name="T71" fmla="*/ 0 h 38"/>
                <a:gd name="T72" fmla="*/ 256 w 260"/>
                <a:gd name="T73" fmla="*/ 0 h 38"/>
                <a:gd name="T74" fmla="*/ 256 w 260"/>
                <a:gd name="T75" fmla="*/ 0 h 38"/>
                <a:gd name="T76" fmla="*/ 258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58 w 260"/>
                <a:gd name="T83" fmla="*/ 6 h 38"/>
                <a:gd name="T84" fmla="*/ 256 w 260"/>
                <a:gd name="T85" fmla="*/ 10 h 38"/>
                <a:gd name="T86" fmla="*/ 248 w 260"/>
                <a:gd name="T87" fmla="*/ 18 h 38"/>
                <a:gd name="T88" fmla="*/ 234 w 260"/>
                <a:gd name="T89" fmla="*/ 24 h 38"/>
                <a:gd name="T90" fmla="*/ 218 w 260"/>
                <a:gd name="T91" fmla="*/ 28 h 38"/>
                <a:gd name="T92" fmla="*/ 198 w 260"/>
                <a:gd name="T93" fmla="*/ 32 h 38"/>
                <a:gd name="T94" fmla="*/ 176 w 260"/>
                <a:gd name="T95" fmla="*/ 36 h 38"/>
                <a:gd name="T96" fmla="*/ 130 w 260"/>
                <a:gd name="T97" fmla="*/ 38 h 38"/>
                <a:gd name="T98" fmla="*/ 130 w 260"/>
                <a:gd name="T9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0" h="38">
                  <a:moveTo>
                    <a:pt x="130" y="38"/>
                  </a:moveTo>
                  <a:lnTo>
                    <a:pt x="130" y="38"/>
                  </a:lnTo>
                  <a:lnTo>
                    <a:pt x="84" y="36"/>
                  </a:lnTo>
                  <a:lnTo>
                    <a:pt x="62" y="32"/>
                  </a:lnTo>
                  <a:lnTo>
                    <a:pt x="42" y="28"/>
                  </a:lnTo>
                  <a:lnTo>
                    <a:pt x="24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6" y="12"/>
                  </a:lnTo>
                  <a:lnTo>
                    <a:pt x="26" y="18"/>
                  </a:lnTo>
                  <a:lnTo>
                    <a:pt x="40" y="22"/>
                  </a:lnTo>
                  <a:lnTo>
                    <a:pt x="60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0" y="32"/>
                  </a:lnTo>
                  <a:lnTo>
                    <a:pt x="130" y="32"/>
                  </a:lnTo>
                  <a:lnTo>
                    <a:pt x="156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4" y="12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4" y="24"/>
                  </a:lnTo>
                  <a:lnTo>
                    <a:pt x="218" y="28"/>
                  </a:lnTo>
                  <a:lnTo>
                    <a:pt x="198" y="32"/>
                  </a:lnTo>
                  <a:lnTo>
                    <a:pt x="176" y="36"/>
                  </a:lnTo>
                  <a:lnTo>
                    <a:pt x="130" y="38"/>
                  </a:lnTo>
                  <a:lnTo>
                    <a:pt x="13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3" name="Freeform 326"/>
            <p:cNvSpPr>
              <a:spLocks/>
            </p:cNvSpPr>
            <p:nvPr/>
          </p:nvSpPr>
          <p:spPr bwMode="auto">
            <a:xfrm>
              <a:off x="3259138" y="2563813"/>
              <a:ext cx="400050" cy="419100"/>
            </a:xfrm>
            <a:custGeom>
              <a:avLst/>
              <a:gdLst>
                <a:gd name="T0" fmla="*/ 128 w 252"/>
                <a:gd name="T1" fmla="*/ 0 h 264"/>
                <a:gd name="T2" fmla="*/ 128 w 252"/>
                <a:gd name="T3" fmla="*/ 0 h 264"/>
                <a:gd name="T4" fmla="*/ 102 w 252"/>
                <a:gd name="T5" fmla="*/ 0 h 264"/>
                <a:gd name="T6" fmla="*/ 78 w 252"/>
                <a:gd name="T7" fmla="*/ 2 h 264"/>
                <a:gd name="T8" fmla="*/ 56 w 252"/>
                <a:gd name="T9" fmla="*/ 6 h 264"/>
                <a:gd name="T10" fmla="*/ 38 w 252"/>
                <a:gd name="T11" fmla="*/ 10 h 264"/>
                <a:gd name="T12" fmla="*/ 22 w 252"/>
                <a:gd name="T13" fmla="*/ 14 h 264"/>
                <a:gd name="T14" fmla="*/ 10 w 252"/>
                <a:gd name="T15" fmla="*/ 20 h 264"/>
                <a:gd name="T16" fmla="*/ 2 w 252"/>
                <a:gd name="T17" fmla="*/ 28 h 264"/>
                <a:gd name="T18" fmla="*/ 0 w 252"/>
                <a:gd name="T19" fmla="*/ 30 h 264"/>
                <a:gd name="T20" fmla="*/ 0 w 252"/>
                <a:gd name="T21" fmla="*/ 34 h 264"/>
                <a:gd name="T22" fmla="*/ 0 w 252"/>
                <a:gd name="T23" fmla="*/ 230 h 264"/>
                <a:gd name="T24" fmla="*/ 0 w 252"/>
                <a:gd name="T25" fmla="*/ 230 h 264"/>
                <a:gd name="T26" fmla="*/ 0 w 252"/>
                <a:gd name="T27" fmla="*/ 234 h 264"/>
                <a:gd name="T28" fmla="*/ 2 w 252"/>
                <a:gd name="T29" fmla="*/ 238 h 264"/>
                <a:gd name="T30" fmla="*/ 10 w 252"/>
                <a:gd name="T31" fmla="*/ 244 h 264"/>
                <a:gd name="T32" fmla="*/ 22 w 252"/>
                <a:gd name="T33" fmla="*/ 250 h 264"/>
                <a:gd name="T34" fmla="*/ 38 w 252"/>
                <a:gd name="T35" fmla="*/ 254 h 264"/>
                <a:gd name="T36" fmla="*/ 56 w 252"/>
                <a:gd name="T37" fmla="*/ 258 h 264"/>
                <a:gd name="T38" fmla="*/ 78 w 252"/>
                <a:gd name="T39" fmla="*/ 262 h 264"/>
                <a:gd name="T40" fmla="*/ 102 w 252"/>
                <a:gd name="T41" fmla="*/ 264 h 264"/>
                <a:gd name="T42" fmla="*/ 128 w 252"/>
                <a:gd name="T43" fmla="*/ 264 h 264"/>
                <a:gd name="T44" fmla="*/ 128 w 252"/>
                <a:gd name="T45" fmla="*/ 264 h 264"/>
                <a:gd name="T46" fmla="*/ 152 w 252"/>
                <a:gd name="T47" fmla="*/ 264 h 264"/>
                <a:gd name="T48" fmla="*/ 176 w 252"/>
                <a:gd name="T49" fmla="*/ 262 h 264"/>
                <a:gd name="T50" fmla="*/ 196 w 252"/>
                <a:gd name="T51" fmla="*/ 258 h 264"/>
                <a:gd name="T52" fmla="*/ 216 w 252"/>
                <a:gd name="T53" fmla="*/ 254 h 264"/>
                <a:gd name="T54" fmla="*/ 230 w 252"/>
                <a:gd name="T55" fmla="*/ 250 h 264"/>
                <a:gd name="T56" fmla="*/ 242 w 252"/>
                <a:gd name="T57" fmla="*/ 244 h 264"/>
                <a:gd name="T58" fmla="*/ 250 w 252"/>
                <a:gd name="T59" fmla="*/ 238 h 264"/>
                <a:gd name="T60" fmla="*/ 252 w 252"/>
                <a:gd name="T61" fmla="*/ 234 h 264"/>
                <a:gd name="T62" fmla="*/ 252 w 252"/>
                <a:gd name="T63" fmla="*/ 230 h 264"/>
                <a:gd name="T64" fmla="*/ 252 w 252"/>
                <a:gd name="T65" fmla="*/ 34 h 264"/>
                <a:gd name="T66" fmla="*/ 252 w 252"/>
                <a:gd name="T67" fmla="*/ 34 h 264"/>
                <a:gd name="T68" fmla="*/ 252 w 252"/>
                <a:gd name="T69" fmla="*/ 30 h 264"/>
                <a:gd name="T70" fmla="*/ 250 w 252"/>
                <a:gd name="T71" fmla="*/ 28 h 264"/>
                <a:gd name="T72" fmla="*/ 242 w 252"/>
                <a:gd name="T73" fmla="*/ 20 h 264"/>
                <a:gd name="T74" fmla="*/ 230 w 252"/>
                <a:gd name="T75" fmla="*/ 14 h 264"/>
                <a:gd name="T76" fmla="*/ 216 w 252"/>
                <a:gd name="T77" fmla="*/ 10 h 264"/>
                <a:gd name="T78" fmla="*/ 196 w 252"/>
                <a:gd name="T79" fmla="*/ 6 h 264"/>
                <a:gd name="T80" fmla="*/ 176 w 252"/>
                <a:gd name="T81" fmla="*/ 2 h 264"/>
                <a:gd name="T82" fmla="*/ 152 w 252"/>
                <a:gd name="T83" fmla="*/ 0 h 264"/>
                <a:gd name="T84" fmla="*/ 128 w 252"/>
                <a:gd name="T85" fmla="*/ 0 h 264"/>
                <a:gd name="T86" fmla="*/ 128 w 252"/>
                <a:gd name="T87" fmla="*/ 0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2" h="264">
                  <a:moveTo>
                    <a:pt x="128" y="0"/>
                  </a:move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2" y="238"/>
                  </a:lnTo>
                  <a:lnTo>
                    <a:pt x="10" y="244"/>
                  </a:lnTo>
                  <a:lnTo>
                    <a:pt x="22" y="250"/>
                  </a:lnTo>
                  <a:lnTo>
                    <a:pt x="38" y="254"/>
                  </a:lnTo>
                  <a:lnTo>
                    <a:pt x="56" y="258"/>
                  </a:lnTo>
                  <a:lnTo>
                    <a:pt x="78" y="262"/>
                  </a:lnTo>
                  <a:lnTo>
                    <a:pt x="102" y="264"/>
                  </a:lnTo>
                  <a:lnTo>
                    <a:pt x="128" y="264"/>
                  </a:lnTo>
                  <a:lnTo>
                    <a:pt x="128" y="264"/>
                  </a:lnTo>
                  <a:lnTo>
                    <a:pt x="152" y="264"/>
                  </a:lnTo>
                  <a:lnTo>
                    <a:pt x="176" y="262"/>
                  </a:lnTo>
                  <a:lnTo>
                    <a:pt x="196" y="258"/>
                  </a:lnTo>
                  <a:lnTo>
                    <a:pt x="216" y="254"/>
                  </a:lnTo>
                  <a:lnTo>
                    <a:pt x="230" y="250"/>
                  </a:lnTo>
                  <a:lnTo>
                    <a:pt x="242" y="244"/>
                  </a:lnTo>
                  <a:lnTo>
                    <a:pt x="250" y="238"/>
                  </a:lnTo>
                  <a:lnTo>
                    <a:pt x="252" y="234"/>
                  </a:lnTo>
                  <a:lnTo>
                    <a:pt x="252" y="230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2" y="30"/>
                  </a:lnTo>
                  <a:lnTo>
                    <a:pt x="250" y="28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6" y="10"/>
                  </a:lnTo>
                  <a:lnTo>
                    <a:pt x="196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4" name="Freeform 327"/>
            <p:cNvSpPr>
              <a:spLocks/>
            </p:cNvSpPr>
            <p:nvPr/>
          </p:nvSpPr>
          <p:spPr bwMode="auto">
            <a:xfrm>
              <a:off x="3259138" y="2563813"/>
              <a:ext cx="400050" cy="104775"/>
            </a:xfrm>
            <a:custGeom>
              <a:avLst/>
              <a:gdLst>
                <a:gd name="T0" fmla="*/ 0 w 252"/>
                <a:gd name="T1" fmla="*/ 34 h 66"/>
                <a:gd name="T2" fmla="*/ 0 w 252"/>
                <a:gd name="T3" fmla="*/ 34 h 66"/>
                <a:gd name="T4" fmla="*/ 0 w 252"/>
                <a:gd name="T5" fmla="*/ 38 h 66"/>
                <a:gd name="T6" fmla="*/ 2 w 252"/>
                <a:gd name="T7" fmla="*/ 40 h 66"/>
                <a:gd name="T8" fmla="*/ 10 w 252"/>
                <a:gd name="T9" fmla="*/ 46 h 66"/>
                <a:gd name="T10" fmla="*/ 22 w 252"/>
                <a:gd name="T11" fmla="*/ 52 h 66"/>
                <a:gd name="T12" fmla="*/ 38 w 252"/>
                <a:gd name="T13" fmla="*/ 58 h 66"/>
                <a:gd name="T14" fmla="*/ 56 w 252"/>
                <a:gd name="T15" fmla="*/ 62 h 66"/>
                <a:gd name="T16" fmla="*/ 78 w 252"/>
                <a:gd name="T17" fmla="*/ 64 h 66"/>
                <a:gd name="T18" fmla="*/ 102 w 252"/>
                <a:gd name="T19" fmla="*/ 66 h 66"/>
                <a:gd name="T20" fmla="*/ 128 w 252"/>
                <a:gd name="T21" fmla="*/ 66 h 66"/>
                <a:gd name="T22" fmla="*/ 128 w 252"/>
                <a:gd name="T23" fmla="*/ 66 h 66"/>
                <a:gd name="T24" fmla="*/ 152 w 252"/>
                <a:gd name="T25" fmla="*/ 66 h 66"/>
                <a:gd name="T26" fmla="*/ 176 w 252"/>
                <a:gd name="T27" fmla="*/ 64 h 66"/>
                <a:gd name="T28" fmla="*/ 196 w 252"/>
                <a:gd name="T29" fmla="*/ 62 h 66"/>
                <a:gd name="T30" fmla="*/ 216 w 252"/>
                <a:gd name="T31" fmla="*/ 58 h 66"/>
                <a:gd name="T32" fmla="*/ 230 w 252"/>
                <a:gd name="T33" fmla="*/ 52 h 66"/>
                <a:gd name="T34" fmla="*/ 242 w 252"/>
                <a:gd name="T35" fmla="*/ 46 h 66"/>
                <a:gd name="T36" fmla="*/ 250 w 252"/>
                <a:gd name="T37" fmla="*/ 40 h 66"/>
                <a:gd name="T38" fmla="*/ 252 w 252"/>
                <a:gd name="T39" fmla="*/ 38 h 66"/>
                <a:gd name="T40" fmla="*/ 252 w 252"/>
                <a:gd name="T41" fmla="*/ 34 h 66"/>
                <a:gd name="T42" fmla="*/ 252 w 252"/>
                <a:gd name="T43" fmla="*/ 34 h 66"/>
                <a:gd name="T44" fmla="*/ 252 w 252"/>
                <a:gd name="T45" fmla="*/ 30 h 66"/>
                <a:gd name="T46" fmla="*/ 250 w 252"/>
                <a:gd name="T47" fmla="*/ 28 h 66"/>
                <a:gd name="T48" fmla="*/ 242 w 252"/>
                <a:gd name="T49" fmla="*/ 20 h 66"/>
                <a:gd name="T50" fmla="*/ 230 w 252"/>
                <a:gd name="T51" fmla="*/ 14 h 66"/>
                <a:gd name="T52" fmla="*/ 216 w 252"/>
                <a:gd name="T53" fmla="*/ 10 h 66"/>
                <a:gd name="T54" fmla="*/ 196 w 252"/>
                <a:gd name="T55" fmla="*/ 6 h 66"/>
                <a:gd name="T56" fmla="*/ 176 w 252"/>
                <a:gd name="T57" fmla="*/ 2 h 66"/>
                <a:gd name="T58" fmla="*/ 152 w 252"/>
                <a:gd name="T59" fmla="*/ 0 h 66"/>
                <a:gd name="T60" fmla="*/ 128 w 252"/>
                <a:gd name="T61" fmla="*/ 0 h 66"/>
                <a:gd name="T62" fmla="*/ 128 w 252"/>
                <a:gd name="T63" fmla="*/ 0 h 66"/>
                <a:gd name="T64" fmla="*/ 102 w 252"/>
                <a:gd name="T65" fmla="*/ 0 h 66"/>
                <a:gd name="T66" fmla="*/ 78 w 252"/>
                <a:gd name="T67" fmla="*/ 2 h 66"/>
                <a:gd name="T68" fmla="*/ 56 w 252"/>
                <a:gd name="T69" fmla="*/ 6 h 66"/>
                <a:gd name="T70" fmla="*/ 38 w 252"/>
                <a:gd name="T71" fmla="*/ 10 h 66"/>
                <a:gd name="T72" fmla="*/ 22 w 252"/>
                <a:gd name="T73" fmla="*/ 14 h 66"/>
                <a:gd name="T74" fmla="*/ 10 w 252"/>
                <a:gd name="T75" fmla="*/ 20 h 66"/>
                <a:gd name="T76" fmla="*/ 2 w 252"/>
                <a:gd name="T77" fmla="*/ 28 h 66"/>
                <a:gd name="T78" fmla="*/ 0 w 252"/>
                <a:gd name="T79" fmla="*/ 30 h 66"/>
                <a:gd name="T80" fmla="*/ 0 w 252"/>
                <a:gd name="T81" fmla="*/ 34 h 66"/>
                <a:gd name="T82" fmla="*/ 0 w 252"/>
                <a:gd name="T83" fmla="*/ 34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2" h="66">
                  <a:moveTo>
                    <a:pt x="0" y="34"/>
                  </a:moveTo>
                  <a:lnTo>
                    <a:pt x="0" y="34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10" y="46"/>
                  </a:lnTo>
                  <a:lnTo>
                    <a:pt x="22" y="52"/>
                  </a:lnTo>
                  <a:lnTo>
                    <a:pt x="38" y="58"/>
                  </a:lnTo>
                  <a:lnTo>
                    <a:pt x="56" y="62"/>
                  </a:lnTo>
                  <a:lnTo>
                    <a:pt x="78" y="64"/>
                  </a:lnTo>
                  <a:lnTo>
                    <a:pt x="102" y="66"/>
                  </a:lnTo>
                  <a:lnTo>
                    <a:pt x="128" y="66"/>
                  </a:lnTo>
                  <a:lnTo>
                    <a:pt x="128" y="66"/>
                  </a:lnTo>
                  <a:lnTo>
                    <a:pt x="152" y="66"/>
                  </a:lnTo>
                  <a:lnTo>
                    <a:pt x="176" y="64"/>
                  </a:lnTo>
                  <a:lnTo>
                    <a:pt x="196" y="62"/>
                  </a:lnTo>
                  <a:lnTo>
                    <a:pt x="216" y="58"/>
                  </a:lnTo>
                  <a:lnTo>
                    <a:pt x="230" y="52"/>
                  </a:lnTo>
                  <a:lnTo>
                    <a:pt x="242" y="46"/>
                  </a:lnTo>
                  <a:lnTo>
                    <a:pt x="250" y="40"/>
                  </a:lnTo>
                  <a:lnTo>
                    <a:pt x="252" y="38"/>
                  </a:lnTo>
                  <a:lnTo>
                    <a:pt x="252" y="34"/>
                  </a:lnTo>
                  <a:lnTo>
                    <a:pt x="252" y="34"/>
                  </a:lnTo>
                  <a:lnTo>
                    <a:pt x="252" y="30"/>
                  </a:lnTo>
                  <a:lnTo>
                    <a:pt x="250" y="28"/>
                  </a:lnTo>
                  <a:lnTo>
                    <a:pt x="242" y="20"/>
                  </a:lnTo>
                  <a:lnTo>
                    <a:pt x="230" y="14"/>
                  </a:lnTo>
                  <a:lnTo>
                    <a:pt x="216" y="10"/>
                  </a:lnTo>
                  <a:lnTo>
                    <a:pt x="196" y="6"/>
                  </a:lnTo>
                  <a:lnTo>
                    <a:pt x="176" y="2"/>
                  </a:lnTo>
                  <a:lnTo>
                    <a:pt x="152" y="0"/>
                  </a:lnTo>
                  <a:lnTo>
                    <a:pt x="128" y="0"/>
                  </a:lnTo>
                  <a:lnTo>
                    <a:pt x="128" y="0"/>
                  </a:lnTo>
                  <a:lnTo>
                    <a:pt x="102" y="0"/>
                  </a:lnTo>
                  <a:lnTo>
                    <a:pt x="78" y="2"/>
                  </a:lnTo>
                  <a:lnTo>
                    <a:pt x="56" y="6"/>
                  </a:lnTo>
                  <a:lnTo>
                    <a:pt x="38" y="10"/>
                  </a:lnTo>
                  <a:lnTo>
                    <a:pt x="22" y="14"/>
                  </a:lnTo>
                  <a:lnTo>
                    <a:pt x="10" y="20"/>
                  </a:lnTo>
                  <a:lnTo>
                    <a:pt x="2" y="28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5" name="Freeform 328"/>
            <p:cNvSpPr>
              <a:spLocks noEditPoints="1"/>
            </p:cNvSpPr>
            <p:nvPr/>
          </p:nvSpPr>
          <p:spPr bwMode="auto">
            <a:xfrm>
              <a:off x="3252788" y="2560638"/>
              <a:ext cx="412750" cy="428625"/>
            </a:xfrm>
            <a:custGeom>
              <a:avLst/>
              <a:gdLst>
                <a:gd name="T0" fmla="*/ 132 w 260"/>
                <a:gd name="T1" fmla="*/ 270 h 270"/>
                <a:gd name="T2" fmla="*/ 84 w 260"/>
                <a:gd name="T3" fmla="*/ 266 h 270"/>
                <a:gd name="T4" fmla="*/ 42 w 260"/>
                <a:gd name="T5" fmla="*/ 260 h 270"/>
                <a:gd name="T6" fmla="*/ 12 w 260"/>
                <a:gd name="T7" fmla="*/ 248 h 270"/>
                <a:gd name="T8" fmla="*/ 2 w 260"/>
                <a:gd name="T9" fmla="*/ 236 h 270"/>
                <a:gd name="T10" fmla="*/ 0 w 260"/>
                <a:gd name="T11" fmla="*/ 36 h 270"/>
                <a:gd name="T12" fmla="*/ 2 w 260"/>
                <a:gd name="T13" fmla="*/ 32 h 270"/>
                <a:gd name="T14" fmla="*/ 12 w 260"/>
                <a:gd name="T15" fmla="*/ 20 h 270"/>
                <a:gd name="T16" fmla="*/ 42 w 260"/>
                <a:gd name="T17" fmla="*/ 8 h 270"/>
                <a:gd name="T18" fmla="*/ 84 w 260"/>
                <a:gd name="T19" fmla="*/ 2 h 270"/>
                <a:gd name="T20" fmla="*/ 132 w 260"/>
                <a:gd name="T21" fmla="*/ 0 h 270"/>
                <a:gd name="T22" fmla="*/ 154 w 260"/>
                <a:gd name="T23" fmla="*/ 0 h 270"/>
                <a:gd name="T24" fmla="*/ 200 w 260"/>
                <a:gd name="T25" fmla="*/ 4 h 270"/>
                <a:gd name="T26" fmla="*/ 236 w 260"/>
                <a:gd name="T27" fmla="*/ 14 h 270"/>
                <a:gd name="T28" fmla="*/ 256 w 260"/>
                <a:gd name="T29" fmla="*/ 28 h 270"/>
                <a:gd name="T30" fmla="*/ 260 w 260"/>
                <a:gd name="T31" fmla="*/ 36 h 270"/>
                <a:gd name="T32" fmla="*/ 260 w 260"/>
                <a:gd name="T33" fmla="*/ 232 h 270"/>
                <a:gd name="T34" fmla="*/ 256 w 260"/>
                <a:gd name="T35" fmla="*/ 240 h 270"/>
                <a:gd name="T36" fmla="*/ 236 w 260"/>
                <a:gd name="T37" fmla="*/ 254 h 270"/>
                <a:gd name="T38" fmla="*/ 200 w 260"/>
                <a:gd name="T39" fmla="*/ 264 h 270"/>
                <a:gd name="T40" fmla="*/ 154 w 260"/>
                <a:gd name="T41" fmla="*/ 268 h 270"/>
                <a:gd name="T42" fmla="*/ 132 w 260"/>
                <a:gd name="T43" fmla="*/ 270 h 270"/>
                <a:gd name="T44" fmla="*/ 132 w 260"/>
                <a:gd name="T45" fmla="*/ 4 h 270"/>
                <a:gd name="T46" fmla="*/ 80 w 260"/>
                <a:gd name="T47" fmla="*/ 8 h 270"/>
                <a:gd name="T48" fmla="*/ 40 w 260"/>
                <a:gd name="T49" fmla="*/ 14 h 270"/>
                <a:gd name="T50" fmla="*/ 16 w 260"/>
                <a:gd name="T51" fmla="*/ 26 h 270"/>
                <a:gd name="T52" fmla="*/ 6 w 260"/>
                <a:gd name="T53" fmla="*/ 36 h 270"/>
                <a:gd name="T54" fmla="*/ 6 w 260"/>
                <a:gd name="T55" fmla="*/ 232 h 270"/>
                <a:gd name="T56" fmla="*/ 16 w 260"/>
                <a:gd name="T57" fmla="*/ 244 h 270"/>
                <a:gd name="T58" fmla="*/ 40 w 260"/>
                <a:gd name="T59" fmla="*/ 254 h 270"/>
                <a:gd name="T60" fmla="*/ 80 w 260"/>
                <a:gd name="T61" fmla="*/ 260 h 270"/>
                <a:gd name="T62" fmla="*/ 132 w 260"/>
                <a:gd name="T63" fmla="*/ 264 h 270"/>
                <a:gd name="T64" fmla="*/ 158 w 260"/>
                <a:gd name="T65" fmla="*/ 262 h 270"/>
                <a:gd name="T66" fmla="*/ 202 w 260"/>
                <a:gd name="T67" fmla="*/ 258 h 270"/>
                <a:gd name="T68" fmla="*/ 234 w 260"/>
                <a:gd name="T69" fmla="*/ 248 h 270"/>
                <a:gd name="T70" fmla="*/ 252 w 260"/>
                <a:gd name="T71" fmla="*/ 238 h 270"/>
                <a:gd name="T72" fmla="*/ 254 w 260"/>
                <a:gd name="T73" fmla="*/ 36 h 270"/>
                <a:gd name="T74" fmla="*/ 252 w 260"/>
                <a:gd name="T75" fmla="*/ 30 h 270"/>
                <a:gd name="T76" fmla="*/ 234 w 260"/>
                <a:gd name="T77" fmla="*/ 20 h 270"/>
                <a:gd name="T78" fmla="*/ 202 w 260"/>
                <a:gd name="T79" fmla="*/ 10 h 270"/>
                <a:gd name="T80" fmla="*/ 158 w 260"/>
                <a:gd name="T81" fmla="*/ 6 h 270"/>
                <a:gd name="T82" fmla="*/ 132 w 260"/>
                <a:gd name="T83" fmla="*/ 4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60" h="270">
                  <a:moveTo>
                    <a:pt x="132" y="270"/>
                  </a:moveTo>
                  <a:lnTo>
                    <a:pt x="132" y="270"/>
                  </a:lnTo>
                  <a:lnTo>
                    <a:pt x="106" y="268"/>
                  </a:lnTo>
                  <a:lnTo>
                    <a:pt x="84" y="266"/>
                  </a:lnTo>
                  <a:lnTo>
                    <a:pt x="62" y="264"/>
                  </a:lnTo>
                  <a:lnTo>
                    <a:pt x="42" y="260"/>
                  </a:lnTo>
                  <a:lnTo>
                    <a:pt x="24" y="254"/>
                  </a:lnTo>
                  <a:lnTo>
                    <a:pt x="12" y="248"/>
                  </a:lnTo>
                  <a:lnTo>
                    <a:pt x="4" y="240"/>
                  </a:lnTo>
                  <a:lnTo>
                    <a:pt x="2" y="236"/>
                  </a:lnTo>
                  <a:lnTo>
                    <a:pt x="0" y="23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28"/>
                  </a:lnTo>
                  <a:lnTo>
                    <a:pt x="12" y="20"/>
                  </a:lnTo>
                  <a:lnTo>
                    <a:pt x="24" y="14"/>
                  </a:lnTo>
                  <a:lnTo>
                    <a:pt x="42" y="8"/>
                  </a:lnTo>
                  <a:lnTo>
                    <a:pt x="62" y="4"/>
                  </a:lnTo>
                  <a:lnTo>
                    <a:pt x="84" y="2"/>
                  </a:lnTo>
                  <a:lnTo>
                    <a:pt x="106" y="0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54" y="0"/>
                  </a:lnTo>
                  <a:lnTo>
                    <a:pt x="178" y="2"/>
                  </a:lnTo>
                  <a:lnTo>
                    <a:pt x="200" y="4"/>
                  </a:lnTo>
                  <a:lnTo>
                    <a:pt x="218" y="8"/>
                  </a:lnTo>
                  <a:lnTo>
                    <a:pt x="236" y="14"/>
                  </a:lnTo>
                  <a:lnTo>
                    <a:pt x="248" y="20"/>
                  </a:lnTo>
                  <a:lnTo>
                    <a:pt x="256" y="28"/>
                  </a:lnTo>
                  <a:lnTo>
                    <a:pt x="258" y="32"/>
                  </a:lnTo>
                  <a:lnTo>
                    <a:pt x="260" y="36"/>
                  </a:lnTo>
                  <a:lnTo>
                    <a:pt x="260" y="232"/>
                  </a:lnTo>
                  <a:lnTo>
                    <a:pt x="260" y="232"/>
                  </a:lnTo>
                  <a:lnTo>
                    <a:pt x="258" y="236"/>
                  </a:lnTo>
                  <a:lnTo>
                    <a:pt x="256" y="240"/>
                  </a:lnTo>
                  <a:lnTo>
                    <a:pt x="248" y="248"/>
                  </a:lnTo>
                  <a:lnTo>
                    <a:pt x="236" y="254"/>
                  </a:lnTo>
                  <a:lnTo>
                    <a:pt x="218" y="260"/>
                  </a:lnTo>
                  <a:lnTo>
                    <a:pt x="200" y="264"/>
                  </a:lnTo>
                  <a:lnTo>
                    <a:pt x="178" y="266"/>
                  </a:lnTo>
                  <a:lnTo>
                    <a:pt x="154" y="268"/>
                  </a:lnTo>
                  <a:lnTo>
                    <a:pt x="132" y="270"/>
                  </a:lnTo>
                  <a:lnTo>
                    <a:pt x="132" y="270"/>
                  </a:lnTo>
                  <a:close/>
                  <a:moveTo>
                    <a:pt x="132" y="4"/>
                  </a:moveTo>
                  <a:lnTo>
                    <a:pt x="132" y="4"/>
                  </a:lnTo>
                  <a:lnTo>
                    <a:pt x="104" y="6"/>
                  </a:lnTo>
                  <a:lnTo>
                    <a:pt x="80" y="8"/>
                  </a:lnTo>
                  <a:lnTo>
                    <a:pt x="58" y="10"/>
                  </a:lnTo>
                  <a:lnTo>
                    <a:pt x="40" y="14"/>
                  </a:lnTo>
                  <a:lnTo>
                    <a:pt x="26" y="20"/>
                  </a:lnTo>
                  <a:lnTo>
                    <a:pt x="16" y="26"/>
                  </a:lnTo>
                  <a:lnTo>
                    <a:pt x="8" y="30"/>
                  </a:lnTo>
                  <a:lnTo>
                    <a:pt x="6" y="36"/>
                  </a:lnTo>
                  <a:lnTo>
                    <a:pt x="6" y="232"/>
                  </a:lnTo>
                  <a:lnTo>
                    <a:pt x="6" y="232"/>
                  </a:lnTo>
                  <a:lnTo>
                    <a:pt x="8" y="238"/>
                  </a:lnTo>
                  <a:lnTo>
                    <a:pt x="16" y="244"/>
                  </a:lnTo>
                  <a:lnTo>
                    <a:pt x="26" y="248"/>
                  </a:lnTo>
                  <a:lnTo>
                    <a:pt x="40" y="254"/>
                  </a:lnTo>
                  <a:lnTo>
                    <a:pt x="58" y="258"/>
                  </a:lnTo>
                  <a:lnTo>
                    <a:pt x="80" y="260"/>
                  </a:lnTo>
                  <a:lnTo>
                    <a:pt x="104" y="262"/>
                  </a:lnTo>
                  <a:lnTo>
                    <a:pt x="132" y="264"/>
                  </a:lnTo>
                  <a:lnTo>
                    <a:pt x="132" y="264"/>
                  </a:lnTo>
                  <a:lnTo>
                    <a:pt x="158" y="262"/>
                  </a:lnTo>
                  <a:lnTo>
                    <a:pt x="182" y="260"/>
                  </a:lnTo>
                  <a:lnTo>
                    <a:pt x="202" y="258"/>
                  </a:lnTo>
                  <a:lnTo>
                    <a:pt x="220" y="254"/>
                  </a:lnTo>
                  <a:lnTo>
                    <a:pt x="234" y="248"/>
                  </a:lnTo>
                  <a:lnTo>
                    <a:pt x="244" y="244"/>
                  </a:lnTo>
                  <a:lnTo>
                    <a:pt x="252" y="238"/>
                  </a:lnTo>
                  <a:lnTo>
                    <a:pt x="254" y="232"/>
                  </a:lnTo>
                  <a:lnTo>
                    <a:pt x="254" y="36"/>
                  </a:lnTo>
                  <a:lnTo>
                    <a:pt x="254" y="36"/>
                  </a:lnTo>
                  <a:lnTo>
                    <a:pt x="252" y="30"/>
                  </a:lnTo>
                  <a:lnTo>
                    <a:pt x="244" y="26"/>
                  </a:lnTo>
                  <a:lnTo>
                    <a:pt x="234" y="20"/>
                  </a:lnTo>
                  <a:lnTo>
                    <a:pt x="220" y="14"/>
                  </a:lnTo>
                  <a:lnTo>
                    <a:pt x="202" y="10"/>
                  </a:lnTo>
                  <a:lnTo>
                    <a:pt x="182" y="8"/>
                  </a:lnTo>
                  <a:lnTo>
                    <a:pt x="158" y="6"/>
                  </a:lnTo>
                  <a:lnTo>
                    <a:pt x="132" y="4"/>
                  </a:lnTo>
                  <a:lnTo>
                    <a:pt x="13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Freeform 329"/>
            <p:cNvSpPr>
              <a:spLocks/>
            </p:cNvSpPr>
            <p:nvPr/>
          </p:nvSpPr>
          <p:spPr bwMode="auto">
            <a:xfrm>
              <a:off x="3252788" y="2614613"/>
              <a:ext cx="412750" cy="60325"/>
            </a:xfrm>
            <a:custGeom>
              <a:avLst/>
              <a:gdLst>
                <a:gd name="T0" fmla="*/ 132 w 260"/>
                <a:gd name="T1" fmla="*/ 38 h 38"/>
                <a:gd name="T2" fmla="*/ 132 w 260"/>
                <a:gd name="T3" fmla="*/ 38 h 38"/>
                <a:gd name="T4" fmla="*/ 84 w 260"/>
                <a:gd name="T5" fmla="*/ 36 h 38"/>
                <a:gd name="T6" fmla="*/ 62 w 260"/>
                <a:gd name="T7" fmla="*/ 32 h 38"/>
                <a:gd name="T8" fmla="*/ 42 w 260"/>
                <a:gd name="T9" fmla="*/ 28 h 38"/>
                <a:gd name="T10" fmla="*/ 26 w 260"/>
                <a:gd name="T11" fmla="*/ 24 h 38"/>
                <a:gd name="T12" fmla="*/ 12 w 260"/>
                <a:gd name="T13" fmla="*/ 18 h 38"/>
                <a:gd name="T14" fmla="*/ 4 w 260"/>
                <a:gd name="T15" fmla="*/ 10 h 38"/>
                <a:gd name="T16" fmla="*/ 2 w 260"/>
                <a:gd name="T17" fmla="*/ 6 h 38"/>
                <a:gd name="T18" fmla="*/ 0 w 260"/>
                <a:gd name="T19" fmla="*/ 2 h 38"/>
                <a:gd name="T20" fmla="*/ 0 w 260"/>
                <a:gd name="T21" fmla="*/ 2 h 38"/>
                <a:gd name="T22" fmla="*/ 2 w 260"/>
                <a:gd name="T23" fmla="*/ 0 h 38"/>
                <a:gd name="T24" fmla="*/ 4 w 260"/>
                <a:gd name="T25" fmla="*/ 0 h 38"/>
                <a:gd name="T26" fmla="*/ 4 w 260"/>
                <a:gd name="T27" fmla="*/ 0 h 38"/>
                <a:gd name="T28" fmla="*/ 6 w 260"/>
                <a:gd name="T29" fmla="*/ 0 h 38"/>
                <a:gd name="T30" fmla="*/ 6 w 260"/>
                <a:gd name="T31" fmla="*/ 2 h 38"/>
                <a:gd name="T32" fmla="*/ 6 w 260"/>
                <a:gd name="T33" fmla="*/ 2 h 38"/>
                <a:gd name="T34" fmla="*/ 8 w 260"/>
                <a:gd name="T35" fmla="*/ 8 h 38"/>
                <a:gd name="T36" fmla="*/ 16 w 260"/>
                <a:gd name="T37" fmla="*/ 12 h 38"/>
                <a:gd name="T38" fmla="*/ 26 w 260"/>
                <a:gd name="T39" fmla="*/ 18 h 38"/>
                <a:gd name="T40" fmla="*/ 42 w 260"/>
                <a:gd name="T41" fmla="*/ 22 h 38"/>
                <a:gd name="T42" fmla="*/ 60 w 260"/>
                <a:gd name="T43" fmla="*/ 26 h 38"/>
                <a:gd name="T44" fmla="*/ 80 w 260"/>
                <a:gd name="T45" fmla="*/ 30 h 38"/>
                <a:gd name="T46" fmla="*/ 104 w 260"/>
                <a:gd name="T47" fmla="*/ 32 h 38"/>
                <a:gd name="T48" fmla="*/ 132 w 260"/>
                <a:gd name="T49" fmla="*/ 32 h 38"/>
                <a:gd name="T50" fmla="*/ 132 w 260"/>
                <a:gd name="T51" fmla="*/ 32 h 38"/>
                <a:gd name="T52" fmla="*/ 158 w 260"/>
                <a:gd name="T53" fmla="*/ 32 h 38"/>
                <a:gd name="T54" fmla="*/ 180 w 260"/>
                <a:gd name="T55" fmla="*/ 30 h 38"/>
                <a:gd name="T56" fmla="*/ 202 w 260"/>
                <a:gd name="T57" fmla="*/ 26 h 38"/>
                <a:gd name="T58" fmla="*/ 220 w 260"/>
                <a:gd name="T59" fmla="*/ 22 h 38"/>
                <a:gd name="T60" fmla="*/ 234 w 260"/>
                <a:gd name="T61" fmla="*/ 18 h 38"/>
                <a:gd name="T62" fmla="*/ 244 w 260"/>
                <a:gd name="T63" fmla="*/ 12 h 38"/>
                <a:gd name="T64" fmla="*/ 252 w 260"/>
                <a:gd name="T65" fmla="*/ 8 h 38"/>
                <a:gd name="T66" fmla="*/ 254 w 260"/>
                <a:gd name="T67" fmla="*/ 2 h 38"/>
                <a:gd name="T68" fmla="*/ 254 w 260"/>
                <a:gd name="T69" fmla="*/ 2 h 38"/>
                <a:gd name="T70" fmla="*/ 254 w 260"/>
                <a:gd name="T71" fmla="*/ 0 h 38"/>
                <a:gd name="T72" fmla="*/ 256 w 260"/>
                <a:gd name="T73" fmla="*/ 0 h 38"/>
                <a:gd name="T74" fmla="*/ 256 w 260"/>
                <a:gd name="T75" fmla="*/ 0 h 38"/>
                <a:gd name="T76" fmla="*/ 258 w 260"/>
                <a:gd name="T77" fmla="*/ 0 h 38"/>
                <a:gd name="T78" fmla="*/ 260 w 260"/>
                <a:gd name="T79" fmla="*/ 2 h 38"/>
                <a:gd name="T80" fmla="*/ 260 w 260"/>
                <a:gd name="T81" fmla="*/ 2 h 38"/>
                <a:gd name="T82" fmla="*/ 258 w 260"/>
                <a:gd name="T83" fmla="*/ 6 h 38"/>
                <a:gd name="T84" fmla="*/ 256 w 260"/>
                <a:gd name="T85" fmla="*/ 10 h 38"/>
                <a:gd name="T86" fmla="*/ 248 w 260"/>
                <a:gd name="T87" fmla="*/ 18 h 38"/>
                <a:gd name="T88" fmla="*/ 236 w 260"/>
                <a:gd name="T89" fmla="*/ 24 h 38"/>
                <a:gd name="T90" fmla="*/ 218 w 260"/>
                <a:gd name="T91" fmla="*/ 28 h 38"/>
                <a:gd name="T92" fmla="*/ 200 w 260"/>
                <a:gd name="T93" fmla="*/ 32 h 38"/>
                <a:gd name="T94" fmla="*/ 178 w 260"/>
                <a:gd name="T95" fmla="*/ 36 h 38"/>
                <a:gd name="T96" fmla="*/ 154 w 260"/>
                <a:gd name="T97" fmla="*/ 38 h 38"/>
                <a:gd name="T98" fmla="*/ 132 w 260"/>
                <a:gd name="T99" fmla="*/ 38 h 38"/>
                <a:gd name="T100" fmla="*/ 132 w 260"/>
                <a:gd name="T10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0" h="38">
                  <a:moveTo>
                    <a:pt x="132" y="38"/>
                  </a:moveTo>
                  <a:lnTo>
                    <a:pt x="132" y="38"/>
                  </a:lnTo>
                  <a:lnTo>
                    <a:pt x="84" y="36"/>
                  </a:lnTo>
                  <a:lnTo>
                    <a:pt x="62" y="32"/>
                  </a:lnTo>
                  <a:lnTo>
                    <a:pt x="42" y="28"/>
                  </a:lnTo>
                  <a:lnTo>
                    <a:pt x="26" y="24"/>
                  </a:lnTo>
                  <a:lnTo>
                    <a:pt x="12" y="18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8" y="8"/>
                  </a:lnTo>
                  <a:lnTo>
                    <a:pt x="16" y="12"/>
                  </a:lnTo>
                  <a:lnTo>
                    <a:pt x="26" y="18"/>
                  </a:lnTo>
                  <a:lnTo>
                    <a:pt x="42" y="22"/>
                  </a:lnTo>
                  <a:lnTo>
                    <a:pt x="60" y="26"/>
                  </a:lnTo>
                  <a:lnTo>
                    <a:pt x="80" y="30"/>
                  </a:lnTo>
                  <a:lnTo>
                    <a:pt x="104" y="32"/>
                  </a:lnTo>
                  <a:lnTo>
                    <a:pt x="132" y="32"/>
                  </a:lnTo>
                  <a:lnTo>
                    <a:pt x="132" y="32"/>
                  </a:lnTo>
                  <a:lnTo>
                    <a:pt x="158" y="32"/>
                  </a:lnTo>
                  <a:lnTo>
                    <a:pt x="180" y="30"/>
                  </a:lnTo>
                  <a:lnTo>
                    <a:pt x="202" y="26"/>
                  </a:lnTo>
                  <a:lnTo>
                    <a:pt x="220" y="22"/>
                  </a:lnTo>
                  <a:lnTo>
                    <a:pt x="234" y="18"/>
                  </a:lnTo>
                  <a:lnTo>
                    <a:pt x="244" y="12"/>
                  </a:lnTo>
                  <a:lnTo>
                    <a:pt x="252" y="8"/>
                  </a:lnTo>
                  <a:lnTo>
                    <a:pt x="254" y="2"/>
                  </a:lnTo>
                  <a:lnTo>
                    <a:pt x="254" y="2"/>
                  </a:lnTo>
                  <a:lnTo>
                    <a:pt x="254" y="0"/>
                  </a:lnTo>
                  <a:lnTo>
                    <a:pt x="256" y="0"/>
                  </a:lnTo>
                  <a:lnTo>
                    <a:pt x="256" y="0"/>
                  </a:lnTo>
                  <a:lnTo>
                    <a:pt x="258" y="0"/>
                  </a:lnTo>
                  <a:lnTo>
                    <a:pt x="260" y="2"/>
                  </a:lnTo>
                  <a:lnTo>
                    <a:pt x="260" y="2"/>
                  </a:lnTo>
                  <a:lnTo>
                    <a:pt x="258" y="6"/>
                  </a:lnTo>
                  <a:lnTo>
                    <a:pt x="256" y="10"/>
                  </a:lnTo>
                  <a:lnTo>
                    <a:pt x="248" y="18"/>
                  </a:lnTo>
                  <a:lnTo>
                    <a:pt x="236" y="24"/>
                  </a:lnTo>
                  <a:lnTo>
                    <a:pt x="218" y="28"/>
                  </a:lnTo>
                  <a:lnTo>
                    <a:pt x="200" y="32"/>
                  </a:lnTo>
                  <a:lnTo>
                    <a:pt x="178" y="36"/>
                  </a:lnTo>
                  <a:lnTo>
                    <a:pt x="154" y="38"/>
                  </a:lnTo>
                  <a:lnTo>
                    <a:pt x="132" y="38"/>
                  </a:lnTo>
                  <a:lnTo>
                    <a:pt x="132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Freeform 330"/>
            <p:cNvSpPr>
              <a:spLocks noEditPoints="1"/>
            </p:cNvSpPr>
            <p:nvPr/>
          </p:nvSpPr>
          <p:spPr bwMode="auto">
            <a:xfrm>
              <a:off x="2408238" y="2982913"/>
              <a:ext cx="574675" cy="603250"/>
            </a:xfrm>
            <a:custGeom>
              <a:avLst/>
              <a:gdLst>
                <a:gd name="T0" fmla="*/ 362 w 362"/>
                <a:gd name="T1" fmla="*/ 322 h 380"/>
                <a:gd name="T2" fmla="*/ 334 w 362"/>
                <a:gd name="T3" fmla="*/ 380 h 380"/>
                <a:gd name="T4" fmla="*/ 304 w 362"/>
                <a:gd name="T5" fmla="*/ 322 h 380"/>
                <a:gd name="T6" fmla="*/ 362 w 362"/>
                <a:gd name="T7" fmla="*/ 322 h 380"/>
                <a:gd name="T8" fmla="*/ 20 w 362"/>
                <a:gd name="T9" fmla="*/ 0 h 380"/>
                <a:gd name="T10" fmla="*/ 20 w 362"/>
                <a:gd name="T11" fmla="*/ 190 h 380"/>
                <a:gd name="T12" fmla="*/ 10 w 362"/>
                <a:gd name="T13" fmla="*/ 180 h 380"/>
                <a:gd name="T14" fmla="*/ 344 w 362"/>
                <a:gd name="T15" fmla="*/ 180 h 380"/>
                <a:gd name="T16" fmla="*/ 344 w 362"/>
                <a:gd name="T17" fmla="*/ 332 h 380"/>
                <a:gd name="T18" fmla="*/ 324 w 362"/>
                <a:gd name="T19" fmla="*/ 332 h 380"/>
                <a:gd name="T20" fmla="*/ 324 w 362"/>
                <a:gd name="T21" fmla="*/ 190 h 380"/>
                <a:gd name="T22" fmla="*/ 334 w 362"/>
                <a:gd name="T23" fmla="*/ 198 h 380"/>
                <a:gd name="T24" fmla="*/ 0 w 362"/>
                <a:gd name="T25" fmla="*/ 198 h 380"/>
                <a:gd name="T26" fmla="*/ 0 w 362"/>
                <a:gd name="T27" fmla="*/ 0 h 380"/>
                <a:gd name="T28" fmla="*/ 20 w 362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2" h="380">
                  <a:moveTo>
                    <a:pt x="362" y="322"/>
                  </a:moveTo>
                  <a:lnTo>
                    <a:pt x="334" y="380"/>
                  </a:lnTo>
                  <a:lnTo>
                    <a:pt x="304" y="322"/>
                  </a:lnTo>
                  <a:lnTo>
                    <a:pt x="362" y="322"/>
                  </a:lnTo>
                  <a:close/>
                  <a:moveTo>
                    <a:pt x="20" y="0"/>
                  </a:moveTo>
                  <a:lnTo>
                    <a:pt x="20" y="190"/>
                  </a:lnTo>
                  <a:lnTo>
                    <a:pt x="10" y="180"/>
                  </a:lnTo>
                  <a:lnTo>
                    <a:pt x="344" y="180"/>
                  </a:lnTo>
                  <a:lnTo>
                    <a:pt x="344" y="332"/>
                  </a:lnTo>
                  <a:lnTo>
                    <a:pt x="324" y="332"/>
                  </a:lnTo>
                  <a:lnTo>
                    <a:pt x="324" y="190"/>
                  </a:lnTo>
                  <a:lnTo>
                    <a:pt x="334" y="198"/>
                  </a:lnTo>
                  <a:lnTo>
                    <a:pt x="0" y="198"/>
                  </a:lnTo>
                  <a:lnTo>
                    <a:pt x="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8" name="Freeform 331"/>
            <p:cNvSpPr>
              <a:spLocks noEditPoints="1"/>
            </p:cNvSpPr>
            <p:nvPr/>
          </p:nvSpPr>
          <p:spPr bwMode="auto">
            <a:xfrm>
              <a:off x="2890838" y="2982913"/>
              <a:ext cx="92075" cy="603250"/>
            </a:xfrm>
            <a:custGeom>
              <a:avLst/>
              <a:gdLst>
                <a:gd name="T0" fmla="*/ 58 w 58"/>
                <a:gd name="T1" fmla="*/ 322 h 380"/>
                <a:gd name="T2" fmla="*/ 30 w 58"/>
                <a:gd name="T3" fmla="*/ 380 h 380"/>
                <a:gd name="T4" fmla="*/ 0 w 58"/>
                <a:gd name="T5" fmla="*/ 322 h 380"/>
                <a:gd name="T6" fmla="*/ 58 w 58"/>
                <a:gd name="T7" fmla="*/ 322 h 380"/>
                <a:gd name="T8" fmla="*/ 42 w 58"/>
                <a:gd name="T9" fmla="*/ 0 h 380"/>
                <a:gd name="T10" fmla="*/ 42 w 58"/>
                <a:gd name="T11" fmla="*/ 198 h 380"/>
                <a:gd name="T12" fmla="*/ 30 w 58"/>
                <a:gd name="T13" fmla="*/ 198 h 380"/>
                <a:gd name="T14" fmla="*/ 40 w 58"/>
                <a:gd name="T15" fmla="*/ 190 h 380"/>
                <a:gd name="T16" fmla="*/ 40 w 58"/>
                <a:gd name="T17" fmla="*/ 332 h 380"/>
                <a:gd name="T18" fmla="*/ 20 w 58"/>
                <a:gd name="T19" fmla="*/ 332 h 380"/>
                <a:gd name="T20" fmla="*/ 20 w 58"/>
                <a:gd name="T21" fmla="*/ 180 h 380"/>
                <a:gd name="T22" fmla="*/ 32 w 58"/>
                <a:gd name="T23" fmla="*/ 180 h 380"/>
                <a:gd name="T24" fmla="*/ 22 w 58"/>
                <a:gd name="T25" fmla="*/ 190 h 380"/>
                <a:gd name="T26" fmla="*/ 22 w 58"/>
                <a:gd name="T27" fmla="*/ 0 h 380"/>
                <a:gd name="T28" fmla="*/ 42 w 58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" h="380">
                  <a:moveTo>
                    <a:pt x="58" y="322"/>
                  </a:moveTo>
                  <a:lnTo>
                    <a:pt x="30" y="380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42" y="0"/>
                  </a:moveTo>
                  <a:lnTo>
                    <a:pt x="42" y="198"/>
                  </a:lnTo>
                  <a:lnTo>
                    <a:pt x="30" y="198"/>
                  </a:lnTo>
                  <a:lnTo>
                    <a:pt x="40" y="190"/>
                  </a:lnTo>
                  <a:lnTo>
                    <a:pt x="40" y="332"/>
                  </a:lnTo>
                  <a:lnTo>
                    <a:pt x="20" y="332"/>
                  </a:lnTo>
                  <a:lnTo>
                    <a:pt x="20" y="180"/>
                  </a:lnTo>
                  <a:lnTo>
                    <a:pt x="32" y="180"/>
                  </a:lnTo>
                  <a:lnTo>
                    <a:pt x="22" y="190"/>
                  </a:lnTo>
                  <a:lnTo>
                    <a:pt x="2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9" name="Freeform 332"/>
            <p:cNvSpPr>
              <a:spLocks noEditPoints="1"/>
            </p:cNvSpPr>
            <p:nvPr/>
          </p:nvSpPr>
          <p:spPr bwMode="auto">
            <a:xfrm>
              <a:off x="2890838" y="2982913"/>
              <a:ext cx="584200" cy="603250"/>
            </a:xfrm>
            <a:custGeom>
              <a:avLst/>
              <a:gdLst>
                <a:gd name="T0" fmla="*/ 58 w 368"/>
                <a:gd name="T1" fmla="*/ 322 h 380"/>
                <a:gd name="T2" fmla="*/ 30 w 368"/>
                <a:gd name="T3" fmla="*/ 380 h 380"/>
                <a:gd name="T4" fmla="*/ 0 w 368"/>
                <a:gd name="T5" fmla="*/ 322 h 380"/>
                <a:gd name="T6" fmla="*/ 58 w 368"/>
                <a:gd name="T7" fmla="*/ 322 h 380"/>
                <a:gd name="T8" fmla="*/ 368 w 368"/>
                <a:gd name="T9" fmla="*/ 0 h 380"/>
                <a:gd name="T10" fmla="*/ 368 w 368"/>
                <a:gd name="T11" fmla="*/ 198 h 380"/>
                <a:gd name="T12" fmla="*/ 30 w 368"/>
                <a:gd name="T13" fmla="*/ 198 h 380"/>
                <a:gd name="T14" fmla="*/ 40 w 368"/>
                <a:gd name="T15" fmla="*/ 190 h 380"/>
                <a:gd name="T16" fmla="*/ 40 w 368"/>
                <a:gd name="T17" fmla="*/ 332 h 380"/>
                <a:gd name="T18" fmla="*/ 20 w 368"/>
                <a:gd name="T19" fmla="*/ 332 h 380"/>
                <a:gd name="T20" fmla="*/ 20 w 368"/>
                <a:gd name="T21" fmla="*/ 180 h 380"/>
                <a:gd name="T22" fmla="*/ 360 w 368"/>
                <a:gd name="T23" fmla="*/ 180 h 380"/>
                <a:gd name="T24" fmla="*/ 350 w 368"/>
                <a:gd name="T25" fmla="*/ 190 h 380"/>
                <a:gd name="T26" fmla="*/ 350 w 368"/>
                <a:gd name="T27" fmla="*/ 0 h 380"/>
                <a:gd name="T28" fmla="*/ 368 w 368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8" h="380">
                  <a:moveTo>
                    <a:pt x="58" y="322"/>
                  </a:moveTo>
                  <a:lnTo>
                    <a:pt x="30" y="380"/>
                  </a:lnTo>
                  <a:lnTo>
                    <a:pt x="0" y="322"/>
                  </a:lnTo>
                  <a:lnTo>
                    <a:pt x="58" y="322"/>
                  </a:lnTo>
                  <a:close/>
                  <a:moveTo>
                    <a:pt x="368" y="0"/>
                  </a:moveTo>
                  <a:lnTo>
                    <a:pt x="368" y="198"/>
                  </a:lnTo>
                  <a:lnTo>
                    <a:pt x="30" y="198"/>
                  </a:lnTo>
                  <a:lnTo>
                    <a:pt x="40" y="190"/>
                  </a:lnTo>
                  <a:lnTo>
                    <a:pt x="40" y="332"/>
                  </a:lnTo>
                  <a:lnTo>
                    <a:pt x="20" y="332"/>
                  </a:lnTo>
                  <a:lnTo>
                    <a:pt x="20" y="180"/>
                  </a:lnTo>
                  <a:lnTo>
                    <a:pt x="360" y="180"/>
                  </a:lnTo>
                  <a:lnTo>
                    <a:pt x="350" y="190"/>
                  </a:lnTo>
                  <a:lnTo>
                    <a:pt x="350" y="0"/>
                  </a:lnTo>
                  <a:lnTo>
                    <a:pt x="36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0" name="Rectangle 333"/>
            <p:cNvSpPr>
              <a:spLocks noChangeArrowheads="1"/>
            </p:cNvSpPr>
            <p:nvPr/>
          </p:nvSpPr>
          <p:spPr bwMode="auto">
            <a:xfrm>
              <a:off x="2468563" y="4167188"/>
              <a:ext cx="555625" cy="111125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1" name="Rectangle 334"/>
            <p:cNvSpPr>
              <a:spLocks noChangeArrowheads="1"/>
            </p:cNvSpPr>
            <p:nvPr/>
          </p:nvSpPr>
          <p:spPr bwMode="auto">
            <a:xfrm>
              <a:off x="2462213" y="4062413"/>
              <a:ext cx="558800" cy="114300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2" name="Rectangle 335"/>
            <p:cNvSpPr>
              <a:spLocks noChangeArrowheads="1"/>
            </p:cNvSpPr>
            <p:nvPr/>
          </p:nvSpPr>
          <p:spPr bwMode="auto">
            <a:xfrm>
              <a:off x="2462213" y="3948113"/>
              <a:ext cx="558800" cy="114300"/>
            </a:xfrm>
            <a:prstGeom prst="rect">
              <a:avLst/>
            </a:pr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3" name="Freeform 336"/>
            <p:cNvSpPr>
              <a:spLocks/>
            </p:cNvSpPr>
            <p:nvPr/>
          </p:nvSpPr>
          <p:spPr bwMode="auto">
            <a:xfrm>
              <a:off x="2732088" y="4100513"/>
              <a:ext cx="104775" cy="41275"/>
            </a:xfrm>
            <a:custGeom>
              <a:avLst/>
              <a:gdLst>
                <a:gd name="T0" fmla="*/ 34 w 66"/>
                <a:gd name="T1" fmla="*/ 0 h 26"/>
                <a:gd name="T2" fmla="*/ 34 w 66"/>
                <a:gd name="T3" fmla="*/ 0 h 26"/>
                <a:gd name="T4" fmla="*/ 46 w 66"/>
                <a:gd name="T5" fmla="*/ 0 h 26"/>
                <a:gd name="T6" fmla="*/ 56 w 66"/>
                <a:gd name="T7" fmla="*/ 4 h 26"/>
                <a:gd name="T8" fmla="*/ 64 w 66"/>
                <a:gd name="T9" fmla="*/ 8 h 26"/>
                <a:gd name="T10" fmla="*/ 66 w 66"/>
                <a:gd name="T11" fmla="*/ 10 h 26"/>
                <a:gd name="T12" fmla="*/ 66 w 66"/>
                <a:gd name="T13" fmla="*/ 12 h 26"/>
                <a:gd name="T14" fmla="*/ 66 w 66"/>
                <a:gd name="T15" fmla="*/ 12 h 26"/>
                <a:gd name="T16" fmla="*/ 64 w 66"/>
                <a:gd name="T17" fmla="*/ 18 h 26"/>
                <a:gd name="T18" fmla="*/ 56 w 66"/>
                <a:gd name="T19" fmla="*/ 22 h 26"/>
                <a:gd name="T20" fmla="*/ 46 w 66"/>
                <a:gd name="T21" fmla="*/ 24 h 26"/>
                <a:gd name="T22" fmla="*/ 34 w 66"/>
                <a:gd name="T23" fmla="*/ 26 h 26"/>
                <a:gd name="T24" fmla="*/ 34 w 66"/>
                <a:gd name="T25" fmla="*/ 26 h 26"/>
                <a:gd name="T26" fmla="*/ 20 w 66"/>
                <a:gd name="T27" fmla="*/ 24 h 26"/>
                <a:gd name="T28" fmla="*/ 10 w 66"/>
                <a:gd name="T29" fmla="*/ 22 h 26"/>
                <a:gd name="T30" fmla="*/ 2 w 66"/>
                <a:gd name="T31" fmla="*/ 18 h 26"/>
                <a:gd name="T32" fmla="*/ 0 w 66"/>
                <a:gd name="T33" fmla="*/ 12 h 26"/>
                <a:gd name="T34" fmla="*/ 0 w 66"/>
                <a:gd name="T35" fmla="*/ 12 h 26"/>
                <a:gd name="T36" fmla="*/ 2 w 66"/>
                <a:gd name="T37" fmla="*/ 10 h 26"/>
                <a:gd name="T38" fmla="*/ 2 w 66"/>
                <a:gd name="T39" fmla="*/ 8 h 26"/>
                <a:gd name="T40" fmla="*/ 10 w 66"/>
                <a:gd name="T41" fmla="*/ 4 h 26"/>
                <a:gd name="T42" fmla="*/ 20 w 66"/>
                <a:gd name="T43" fmla="*/ 0 h 26"/>
                <a:gd name="T44" fmla="*/ 34 w 66"/>
                <a:gd name="T45" fmla="*/ 0 h 26"/>
                <a:gd name="T46" fmla="*/ 34 w 66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26">
                  <a:moveTo>
                    <a:pt x="34" y="0"/>
                  </a:moveTo>
                  <a:lnTo>
                    <a:pt x="34" y="0"/>
                  </a:lnTo>
                  <a:lnTo>
                    <a:pt x="46" y="0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4" y="18"/>
                  </a:lnTo>
                  <a:lnTo>
                    <a:pt x="56" y="22"/>
                  </a:lnTo>
                  <a:lnTo>
                    <a:pt x="46" y="24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20" y="24"/>
                  </a:lnTo>
                  <a:lnTo>
                    <a:pt x="10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4" name="Freeform 337"/>
            <p:cNvSpPr>
              <a:spLocks noEditPoints="1"/>
            </p:cNvSpPr>
            <p:nvPr/>
          </p:nvSpPr>
          <p:spPr bwMode="auto">
            <a:xfrm>
              <a:off x="2725738" y="4094163"/>
              <a:ext cx="117475" cy="53975"/>
            </a:xfrm>
            <a:custGeom>
              <a:avLst/>
              <a:gdLst>
                <a:gd name="T0" fmla="*/ 38 w 74"/>
                <a:gd name="T1" fmla="*/ 34 h 34"/>
                <a:gd name="T2" fmla="*/ 38 w 74"/>
                <a:gd name="T3" fmla="*/ 34 h 34"/>
                <a:gd name="T4" fmla="*/ 24 w 74"/>
                <a:gd name="T5" fmla="*/ 32 h 34"/>
                <a:gd name="T6" fmla="*/ 12 w 74"/>
                <a:gd name="T7" fmla="*/ 30 h 34"/>
                <a:gd name="T8" fmla="*/ 4 w 74"/>
                <a:gd name="T9" fmla="*/ 24 h 34"/>
                <a:gd name="T10" fmla="*/ 2 w 74"/>
                <a:gd name="T11" fmla="*/ 20 h 34"/>
                <a:gd name="T12" fmla="*/ 0 w 74"/>
                <a:gd name="T13" fmla="*/ 16 h 34"/>
                <a:gd name="T14" fmla="*/ 0 w 74"/>
                <a:gd name="T15" fmla="*/ 16 h 34"/>
                <a:gd name="T16" fmla="*/ 2 w 74"/>
                <a:gd name="T17" fmla="*/ 14 h 34"/>
                <a:gd name="T18" fmla="*/ 4 w 74"/>
                <a:gd name="T19" fmla="*/ 10 h 34"/>
                <a:gd name="T20" fmla="*/ 10 w 74"/>
                <a:gd name="T21" fmla="*/ 4 h 34"/>
                <a:gd name="T22" fmla="*/ 22 w 74"/>
                <a:gd name="T23" fmla="*/ 2 h 34"/>
                <a:gd name="T24" fmla="*/ 38 w 74"/>
                <a:gd name="T25" fmla="*/ 0 h 34"/>
                <a:gd name="T26" fmla="*/ 38 w 74"/>
                <a:gd name="T27" fmla="*/ 0 h 34"/>
                <a:gd name="T28" fmla="*/ 52 w 74"/>
                <a:gd name="T29" fmla="*/ 2 h 34"/>
                <a:gd name="T30" fmla="*/ 64 w 74"/>
                <a:gd name="T31" fmla="*/ 4 h 34"/>
                <a:gd name="T32" fmla="*/ 70 w 74"/>
                <a:gd name="T33" fmla="*/ 10 h 34"/>
                <a:gd name="T34" fmla="*/ 72 w 74"/>
                <a:gd name="T35" fmla="*/ 14 h 34"/>
                <a:gd name="T36" fmla="*/ 74 w 74"/>
                <a:gd name="T37" fmla="*/ 16 h 34"/>
                <a:gd name="T38" fmla="*/ 74 w 74"/>
                <a:gd name="T39" fmla="*/ 16 h 34"/>
                <a:gd name="T40" fmla="*/ 72 w 74"/>
                <a:gd name="T41" fmla="*/ 20 h 34"/>
                <a:gd name="T42" fmla="*/ 70 w 74"/>
                <a:gd name="T43" fmla="*/ 24 h 34"/>
                <a:gd name="T44" fmla="*/ 62 w 74"/>
                <a:gd name="T45" fmla="*/ 30 h 34"/>
                <a:gd name="T46" fmla="*/ 50 w 74"/>
                <a:gd name="T47" fmla="*/ 32 h 34"/>
                <a:gd name="T48" fmla="*/ 38 w 74"/>
                <a:gd name="T49" fmla="*/ 34 h 34"/>
                <a:gd name="T50" fmla="*/ 38 w 74"/>
                <a:gd name="T51" fmla="*/ 34 h 34"/>
                <a:gd name="T52" fmla="*/ 38 w 74"/>
                <a:gd name="T53" fmla="*/ 8 h 34"/>
                <a:gd name="T54" fmla="*/ 38 w 74"/>
                <a:gd name="T55" fmla="*/ 8 h 34"/>
                <a:gd name="T56" fmla="*/ 26 w 74"/>
                <a:gd name="T57" fmla="*/ 8 h 34"/>
                <a:gd name="T58" fmla="*/ 16 w 74"/>
                <a:gd name="T59" fmla="*/ 10 h 34"/>
                <a:gd name="T60" fmla="*/ 10 w 74"/>
                <a:gd name="T61" fmla="*/ 14 h 34"/>
                <a:gd name="T62" fmla="*/ 8 w 74"/>
                <a:gd name="T63" fmla="*/ 16 h 34"/>
                <a:gd name="T64" fmla="*/ 8 w 74"/>
                <a:gd name="T65" fmla="*/ 16 h 34"/>
                <a:gd name="T66" fmla="*/ 10 w 74"/>
                <a:gd name="T67" fmla="*/ 20 h 34"/>
                <a:gd name="T68" fmla="*/ 16 w 74"/>
                <a:gd name="T69" fmla="*/ 22 h 34"/>
                <a:gd name="T70" fmla="*/ 26 w 74"/>
                <a:gd name="T71" fmla="*/ 26 h 34"/>
                <a:gd name="T72" fmla="*/ 38 w 74"/>
                <a:gd name="T73" fmla="*/ 26 h 34"/>
                <a:gd name="T74" fmla="*/ 38 w 74"/>
                <a:gd name="T75" fmla="*/ 26 h 34"/>
                <a:gd name="T76" fmla="*/ 48 w 74"/>
                <a:gd name="T77" fmla="*/ 26 h 34"/>
                <a:gd name="T78" fmla="*/ 58 w 74"/>
                <a:gd name="T79" fmla="*/ 22 h 34"/>
                <a:gd name="T80" fmla="*/ 64 w 74"/>
                <a:gd name="T81" fmla="*/ 20 h 34"/>
                <a:gd name="T82" fmla="*/ 66 w 74"/>
                <a:gd name="T83" fmla="*/ 16 h 34"/>
                <a:gd name="T84" fmla="*/ 66 w 74"/>
                <a:gd name="T85" fmla="*/ 16 h 34"/>
                <a:gd name="T86" fmla="*/ 64 w 74"/>
                <a:gd name="T87" fmla="*/ 14 h 34"/>
                <a:gd name="T88" fmla="*/ 58 w 74"/>
                <a:gd name="T89" fmla="*/ 10 h 34"/>
                <a:gd name="T90" fmla="*/ 48 w 74"/>
                <a:gd name="T91" fmla="*/ 8 h 34"/>
                <a:gd name="T92" fmla="*/ 38 w 74"/>
                <a:gd name="T93" fmla="*/ 8 h 34"/>
                <a:gd name="T94" fmla="*/ 38 w 74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34">
                  <a:moveTo>
                    <a:pt x="38" y="34"/>
                  </a:moveTo>
                  <a:lnTo>
                    <a:pt x="38" y="34"/>
                  </a:lnTo>
                  <a:lnTo>
                    <a:pt x="24" y="32"/>
                  </a:lnTo>
                  <a:lnTo>
                    <a:pt x="12" y="30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2"/>
                  </a:lnTo>
                  <a:lnTo>
                    <a:pt x="64" y="4"/>
                  </a:lnTo>
                  <a:lnTo>
                    <a:pt x="70" y="10"/>
                  </a:lnTo>
                  <a:lnTo>
                    <a:pt x="72" y="14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2" y="20"/>
                  </a:lnTo>
                  <a:lnTo>
                    <a:pt x="70" y="24"/>
                  </a:lnTo>
                  <a:lnTo>
                    <a:pt x="62" y="30"/>
                  </a:lnTo>
                  <a:lnTo>
                    <a:pt x="50" y="32"/>
                  </a:lnTo>
                  <a:lnTo>
                    <a:pt x="38" y="34"/>
                  </a:lnTo>
                  <a:lnTo>
                    <a:pt x="38" y="34"/>
                  </a:lnTo>
                  <a:close/>
                  <a:moveTo>
                    <a:pt x="38" y="8"/>
                  </a:moveTo>
                  <a:lnTo>
                    <a:pt x="38" y="8"/>
                  </a:lnTo>
                  <a:lnTo>
                    <a:pt x="26" y="8"/>
                  </a:lnTo>
                  <a:lnTo>
                    <a:pt x="16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6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48" y="26"/>
                  </a:lnTo>
                  <a:lnTo>
                    <a:pt x="58" y="22"/>
                  </a:lnTo>
                  <a:lnTo>
                    <a:pt x="64" y="20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4" y="14"/>
                  </a:lnTo>
                  <a:lnTo>
                    <a:pt x="58" y="10"/>
                  </a:lnTo>
                  <a:lnTo>
                    <a:pt x="48" y="8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5" name="Freeform 338"/>
            <p:cNvSpPr>
              <a:spLocks/>
            </p:cNvSpPr>
            <p:nvPr/>
          </p:nvSpPr>
          <p:spPr bwMode="auto">
            <a:xfrm>
              <a:off x="2627313" y="4100513"/>
              <a:ext cx="104775" cy="41275"/>
            </a:xfrm>
            <a:custGeom>
              <a:avLst/>
              <a:gdLst>
                <a:gd name="T0" fmla="*/ 34 w 66"/>
                <a:gd name="T1" fmla="*/ 0 h 26"/>
                <a:gd name="T2" fmla="*/ 34 w 66"/>
                <a:gd name="T3" fmla="*/ 0 h 26"/>
                <a:gd name="T4" fmla="*/ 46 w 66"/>
                <a:gd name="T5" fmla="*/ 0 h 26"/>
                <a:gd name="T6" fmla="*/ 56 w 66"/>
                <a:gd name="T7" fmla="*/ 4 h 26"/>
                <a:gd name="T8" fmla="*/ 64 w 66"/>
                <a:gd name="T9" fmla="*/ 8 h 26"/>
                <a:gd name="T10" fmla="*/ 66 w 66"/>
                <a:gd name="T11" fmla="*/ 10 h 26"/>
                <a:gd name="T12" fmla="*/ 66 w 66"/>
                <a:gd name="T13" fmla="*/ 12 h 26"/>
                <a:gd name="T14" fmla="*/ 66 w 66"/>
                <a:gd name="T15" fmla="*/ 12 h 26"/>
                <a:gd name="T16" fmla="*/ 64 w 66"/>
                <a:gd name="T17" fmla="*/ 18 h 26"/>
                <a:gd name="T18" fmla="*/ 56 w 66"/>
                <a:gd name="T19" fmla="*/ 22 h 26"/>
                <a:gd name="T20" fmla="*/ 46 w 66"/>
                <a:gd name="T21" fmla="*/ 24 h 26"/>
                <a:gd name="T22" fmla="*/ 34 w 66"/>
                <a:gd name="T23" fmla="*/ 26 h 26"/>
                <a:gd name="T24" fmla="*/ 34 w 66"/>
                <a:gd name="T25" fmla="*/ 26 h 26"/>
                <a:gd name="T26" fmla="*/ 20 w 66"/>
                <a:gd name="T27" fmla="*/ 24 h 26"/>
                <a:gd name="T28" fmla="*/ 10 w 66"/>
                <a:gd name="T29" fmla="*/ 22 h 26"/>
                <a:gd name="T30" fmla="*/ 2 w 66"/>
                <a:gd name="T31" fmla="*/ 18 h 26"/>
                <a:gd name="T32" fmla="*/ 0 w 66"/>
                <a:gd name="T33" fmla="*/ 12 h 26"/>
                <a:gd name="T34" fmla="*/ 0 w 66"/>
                <a:gd name="T35" fmla="*/ 12 h 26"/>
                <a:gd name="T36" fmla="*/ 0 w 66"/>
                <a:gd name="T37" fmla="*/ 10 h 26"/>
                <a:gd name="T38" fmla="*/ 2 w 66"/>
                <a:gd name="T39" fmla="*/ 8 h 26"/>
                <a:gd name="T40" fmla="*/ 10 w 66"/>
                <a:gd name="T41" fmla="*/ 4 h 26"/>
                <a:gd name="T42" fmla="*/ 20 w 66"/>
                <a:gd name="T43" fmla="*/ 0 h 26"/>
                <a:gd name="T44" fmla="*/ 34 w 66"/>
                <a:gd name="T45" fmla="*/ 0 h 26"/>
                <a:gd name="T46" fmla="*/ 34 w 66"/>
                <a:gd name="T47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6" h="26">
                  <a:moveTo>
                    <a:pt x="34" y="0"/>
                  </a:moveTo>
                  <a:lnTo>
                    <a:pt x="34" y="0"/>
                  </a:lnTo>
                  <a:lnTo>
                    <a:pt x="46" y="0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66" y="10"/>
                  </a:lnTo>
                  <a:lnTo>
                    <a:pt x="66" y="12"/>
                  </a:lnTo>
                  <a:lnTo>
                    <a:pt x="66" y="12"/>
                  </a:lnTo>
                  <a:lnTo>
                    <a:pt x="64" y="18"/>
                  </a:lnTo>
                  <a:lnTo>
                    <a:pt x="56" y="22"/>
                  </a:lnTo>
                  <a:lnTo>
                    <a:pt x="46" y="24"/>
                  </a:lnTo>
                  <a:lnTo>
                    <a:pt x="34" y="26"/>
                  </a:lnTo>
                  <a:lnTo>
                    <a:pt x="34" y="26"/>
                  </a:lnTo>
                  <a:lnTo>
                    <a:pt x="20" y="24"/>
                  </a:lnTo>
                  <a:lnTo>
                    <a:pt x="10" y="22"/>
                  </a:lnTo>
                  <a:lnTo>
                    <a:pt x="2" y="1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10" y="4"/>
                  </a:lnTo>
                  <a:lnTo>
                    <a:pt x="2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6" name="Freeform 339"/>
            <p:cNvSpPr>
              <a:spLocks noEditPoints="1"/>
            </p:cNvSpPr>
            <p:nvPr/>
          </p:nvSpPr>
          <p:spPr bwMode="auto">
            <a:xfrm>
              <a:off x="2620963" y="4094163"/>
              <a:ext cx="117475" cy="53975"/>
            </a:xfrm>
            <a:custGeom>
              <a:avLst/>
              <a:gdLst>
                <a:gd name="T0" fmla="*/ 38 w 74"/>
                <a:gd name="T1" fmla="*/ 34 h 34"/>
                <a:gd name="T2" fmla="*/ 38 w 74"/>
                <a:gd name="T3" fmla="*/ 34 h 34"/>
                <a:gd name="T4" fmla="*/ 24 w 74"/>
                <a:gd name="T5" fmla="*/ 32 h 34"/>
                <a:gd name="T6" fmla="*/ 12 w 74"/>
                <a:gd name="T7" fmla="*/ 30 h 34"/>
                <a:gd name="T8" fmla="*/ 2 w 74"/>
                <a:gd name="T9" fmla="*/ 24 h 34"/>
                <a:gd name="T10" fmla="*/ 0 w 74"/>
                <a:gd name="T11" fmla="*/ 20 h 34"/>
                <a:gd name="T12" fmla="*/ 0 w 74"/>
                <a:gd name="T13" fmla="*/ 16 h 34"/>
                <a:gd name="T14" fmla="*/ 0 w 74"/>
                <a:gd name="T15" fmla="*/ 16 h 34"/>
                <a:gd name="T16" fmla="*/ 0 w 74"/>
                <a:gd name="T17" fmla="*/ 14 h 34"/>
                <a:gd name="T18" fmla="*/ 2 w 74"/>
                <a:gd name="T19" fmla="*/ 10 h 34"/>
                <a:gd name="T20" fmla="*/ 10 w 74"/>
                <a:gd name="T21" fmla="*/ 4 h 34"/>
                <a:gd name="T22" fmla="*/ 22 w 74"/>
                <a:gd name="T23" fmla="*/ 2 h 34"/>
                <a:gd name="T24" fmla="*/ 38 w 74"/>
                <a:gd name="T25" fmla="*/ 0 h 34"/>
                <a:gd name="T26" fmla="*/ 38 w 74"/>
                <a:gd name="T27" fmla="*/ 0 h 34"/>
                <a:gd name="T28" fmla="*/ 52 w 74"/>
                <a:gd name="T29" fmla="*/ 2 h 34"/>
                <a:gd name="T30" fmla="*/ 64 w 74"/>
                <a:gd name="T31" fmla="*/ 4 h 34"/>
                <a:gd name="T32" fmla="*/ 72 w 74"/>
                <a:gd name="T33" fmla="*/ 10 h 34"/>
                <a:gd name="T34" fmla="*/ 74 w 74"/>
                <a:gd name="T35" fmla="*/ 14 h 34"/>
                <a:gd name="T36" fmla="*/ 74 w 74"/>
                <a:gd name="T37" fmla="*/ 16 h 34"/>
                <a:gd name="T38" fmla="*/ 74 w 74"/>
                <a:gd name="T39" fmla="*/ 16 h 34"/>
                <a:gd name="T40" fmla="*/ 74 w 74"/>
                <a:gd name="T41" fmla="*/ 20 h 34"/>
                <a:gd name="T42" fmla="*/ 72 w 74"/>
                <a:gd name="T43" fmla="*/ 24 h 34"/>
                <a:gd name="T44" fmla="*/ 62 w 74"/>
                <a:gd name="T45" fmla="*/ 30 h 34"/>
                <a:gd name="T46" fmla="*/ 50 w 74"/>
                <a:gd name="T47" fmla="*/ 32 h 34"/>
                <a:gd name="T48" fmla="*/ 38 w 74"/>
                <a:gd name="T49" fmla="*/ 34 h 34"/>
                <a:gd name="T50" fmla="*/ 38 w 74"/>
                <a:gd name="T51" fmla="*/ 34 h 34"/>
                <a:gd name="T52" fmla="*/ 38 w 74"/>
                <a:gd name="T53" fmla="*/ 8 h 34"/>
                <a:gd name="T54" fmla="*/ 38 w 74"/>
                <a:gd name="T55" fmla="*/ 8 h 34"/>
                <a:gd name="T56" fmla="*/ 26 w 74"/>
                <a:gd name="T57" fmla="*/ 8 h 34"/>
                <a:gd name="T58" fmla="*/ 16 w 74"/>
                <a:gd name="T59" fmla="*/ 10 h 34"/>
                <a:gd name="T60" fmla="*/ 10 w 74"/>
                <a:gd name="T61" fmla="*/ 14 h 34"/>
                <a:gd name="T62" fmla="*/ 8 w 74"/>
                <a:gd name="T63" fmla="*/ 16 h 34"/>
                <a:gd name="T64" fmla="*/ 8 w 74"/>
                <a:gd name="T65" fmla="*/ 16 h 34"/>
                <a:gd name="T66" fmla="*/ 10 w 74"/>
                <a:gd name="T67" fmla="*/ 20 h 34"/>
                <a:gd name="T68" fmla="*/ 16 w 74"/>
                <a:gd name="T69" fmla="*/ 22 h 34"/>
                <a:gd name="T70" fmla="*/ 24 w 74"/>
                <a:gd name="T71" fmla="*/ 26 h 34"/>
                <a:gd name="T72" fmla="*/ 38 w 74"/>
                <a:gd name="T73" fmla="*/ 26 h 34"/>
                <a:gd name="T74" fmla="*/ 38 w 74"/>
                <a:gd name="T75" fmla="*/ 26 h 34"/>
                <a:gd name="T76" fmla="*/ 50 w 74"/>
                <a:gd name="T77" fmla="*/ 26 h 34"/>
                <a:gd name="T78" fmla="*/ 58 w 74"/>
                <a:gd name="T79" fmla="*/ 22 h 34"/>
                <a:gd name="T80" fmla="*/ 64 w 74"/>
                <a:gd name="T81" fmla="*/ 20 h 34"/>
                <a:gd name="T82" fmla="*/ 66 w 74"/>
                <a:gd name="T83" fmla="*/ 16 h 34"/>
                <a:gd name="T84" fmla="*/ 66 w 74"/>
                <a:gd name="T85" fmla="*/ 16 h 34"/>
                <a:gd name="T86" fmla="*/ 64 w 74"/>
                <a:gd name="T87" fmla="*/ 14 h 34"/>
                <a:gd name="T88" fmla="*/ 58 w 74"/>
                <a:gd name="T89" fmla="*/ 10 h 34"/>
                <a:gd name="T90" fmla="*/ 50 w 74"/>
                <a:gd name="T91" fmla="*/ 8 h 34"/>
                <a:gd name="T92" fmla="*/ 38 w 74"/>
                <a:gd name="T93" fmla="*/ 8 h 34"/>
                <a:gd name="T94" fmla="*/ 38 w 74"/>
                <a:gd name="T95" fmla="*/ 8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4" h="34">
                  <a:moveTo>
                    <a:pt x="38" y="34"/>
                  </a:moveTo>
                  <a:lnTo>
                    <a:pt x="38" y="34"/>
                  </a:lnTo>
                  <a:lnTo>
                    <a:pt x="24" y="32"/>
                  </a:lnTo>
                  <a:lnTo>
                    <a:pt x="12" y="30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10" y="4"/>
                  </a:lnTo>
                  <a:lnTo>
                    <a:pt x="22" y="2"/>
                  </a:lnTo>
                  <a:lnTo>
                    <a:pt x="38" y="0"/>
                  </a:lnTo>
                  <a:lnTo>
                    <a:pt x="38" y="0"/>
                  </a:lnTo>
                  <a:lnTo>
                    <a:pt x="52" y="2"/>
                  </a:lnTo>
                  <a:lnTo>
                    <a:pt x="64" y="4"/>
                  </a:lnTo>
                  <a:lnTo>
                    <a:pt x="72" y="10"/>
                  </a:lnTo>
                  <a:lnTo>
                    <a:pt x="74" y="14"/>
                  </a:lnTo>
                  <a:lnTo>
                    <a:pt x="74" y="16"/>
                  </a:lnTo>
                  <a:lnTo>
                    <a:pt x="74" y="16"/>
                  </a:lnTo>
                  <a:lnTo>
                    <a:pt x="74" y="20"/>
                  </a:lnTo>
                  <a:lnTo>
                    <a:pt x="72" y="24"/>
                  </a:lnTo>
                  <a:lnTo>
                    <a:pt x="62" y="30"/>
                  </a:lnTo>
                  <a:lnTo>
                    <a:pt x="50" y="32"/>
                  </a:lnTo>
                  <a:lnTo>
                    <a:pt x="38" y="34"/>
                  </a:lnTo>
                  <a:lnTo>
                    <a:pt x="38" y="34"/>
                  </a:lnTo>
                  <a:close/>
                  <a:moveTo>
                    <a:pt x="38" y="8"/>
                  </a:moveTo>
                  <a:lnTo>
                    <a:pt x="38" y="8"/>
                  </a:lnTo>
                  <a:lnTo>
                    <a:pt x="26" y="8"/>
                  </a:lnTo>
                  <a:lnTo>
                    <a:pt x="16" y="10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20"/>
                  </a:lnTo>
                  <a:lnTo>
                    <a:pt x="16" y="22"/>
                  </a:lnTo>
                  <a:lnTo>
                    <a:pt x="24" y="26"/>
                  </a:lnTo>
                  <a:lnTo>
                    <a:pt x="38" y="26"/>
                  </a:lnTo>
                  <a:lnTo>
                    <a:pt x="38" y="26"/>
                  </a:lnTo>
                  <a:lnTo>
                    <a:pt x="50" y="26"/>
                  </a:lnTo>
                  <a:lnTo>
                    <a:pt x="58" y="22"/>
                  </a:lnTo>
                  <a:lnTo>
                    <a:pt x="64" y="20"/>
                  </a:lnTo>
                  <a:lnTo>
                    <a:pt x="66" y="16"/>
                  </a:lnTo>
                  <a:lnTo>
                    <a:pt x="66" y="16"/>
                  </a:lnTo>
                  <a:lnTo>
                    <a:pt x="64" y="14"/>
                  </a:lnTo>
                  <a:lnTo>
                    <a:pt x="58" y="10"/>
                  </a:lnTo>
                  <a:lnTo>
                    <a:pt x="50" y="8"/>
                  </a:lnTo>
                  <a:lnTo>
                    <a:pt x="38" y="8"/>
                  </a:lnTo>
                  <a:lnTo>
                    <a:pt x="38" y="8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7" name="Rectangle 340"/>
            <p:cNvSpPr>
              <a:spLocks noChangeArrowheads="1"/>
            </p:cNvSpPr>
            <p:nvPr/>
          </p:nvSpPr>
          <p:spPr bwMode="auto">
            <a:xfrm>
              <a:off x="2713038" y="3579813"/>
              <a:ext cx="38100" cy="5397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8" name="Rectangle 341"/>
            <p:cNvSpPr>
              <a:spLocks noChangeArrowheads="1"/>
            </p:cNvSpPr>
            <p:nvPr/>
          </p:nvSpPr>
          <p:spPr bwMode="auto">
            <a:xfrm>
              <a:off x="2433638" y="3830638"/>
              <a:ext cx="38100" cy="4603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9" name="Rectangle 342"/>
            <p:cNvSpPr>
              <a:spLocks noChangeArrowheads="1"/>
            </p:cNvSpPr>
            <p:nvPr/>
          </p:nvSpPr>
          <p:spPr bwMode="auto">
            <a:xfrm>
              <a:off x="3008313" y="3830638"/>
              <a:ext cx="38100" cy="4603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0" name="Freeform 343"/>
            <p:cNvSpPr>
              <a:spLocks noEditPoints="1"/>
            </p:cNvSpPr>
            <p:nvPr/>
          </p:nvSpPr>
          <p:spPr bwMode="auto">
            <a:xfrm>
              <a:off x="2798763" y="3684588"/>
              <a:ext cx="520700" cy="60325"/>
            </a:xfrm>
            <a:custGeom>
              <a:avLst/>
              <a:gdLst>
                <a:gd name="T0" fmla="*/ 38 w 328"/>
                <a:gd name="T1" fmla="*/ 38 h 38"/>
                <a:gd name="T2" fmla="*/ 0 w 328"/>
                <a:gd name="T3" fmla="*/ 20 h 38"/>
                <a:gd name="T4" fmla="*/ 36 w 328"/>
                <a:gd name="T5" fmla="*/ 0 h 38"/>
                <a:gd name="T6" fmla="*/ 38 w 328"/>
                <a:gd name="T7" fmla="*/ 38 h 38"/>
                <a:gd name="T8" fmla="*/ 326 w 328"/>
                <a:gd name="T9" fmla="*/ 8 h 38"/>
                <a:gd name="T10" fmla="*/ 32 w 328"/>
                <a:gd name="T11" fmla="*/ 22 h 38"/>
                <a:gd name="T12" fmla="*/ 28 w 328"/>
                <a:gd name="T13" fmla="*/ 18 h 38"/>
                <a:gd name="T14" fmla="*/ 32 w 328"/>
                <a:gd name="T15" fmla="*/ 18 h 38"/>
                <a:gd name="T16" fmla="*/ 326 w 328"/>
                <a:gd name="T17" fmla="*/ 2 h 38"/>
                <a:gd name="T18" fmla="*/ 328 w 328"/>
                <a:gd name="T19" fmla="*/ 6 h 38"/>
                <a:gd name="T20" fmla="*/ 326 w 328"/>
                <a:gd name="T21" fmla="*/ 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38">
                  <a:moveTo>
                    <a:pt x="38" y="38"/>
                  </a:moveTo>
                  <a:lnTo>
                    <a:pt x="0" y="20"/>
                  </a:lnTo>
                  <a:lnTo>
                    <a:pt x="36" y="0"/>
                  </a:lnTo>
                  <a:lnTo>
                    <a:pt x="38" y="38"/>
                  </a:lnTo>
                  <a:close/>
                  <a:moveTo>
                    <a:pt x="326" y="8"/>
                  </a:moveTo>
                  <a:lnTo>
                    <a:pt x="32" y="22"/>
                  </a:lnTo>
                  <a:lnTo>
                    <a:pt x="28" y="18"/>
                  </a:lnTo>
                  <a:lnTo>
                    <a:pt x="32" y="18"/>
                  </a:lnTo>
                  <a:lnTo>
                    <a:pt x="326" y="2"/>
                  </a:lnTo>
                  <a:lnTo>
                    <a:pt x="328" y="6"/>
                  </a:lnTo>
                  <a:lnTo>
                    <a:pt x="32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1" name="Freeform 344"/>
            <p:cNvSpPr>
              <a:spLocks/>
            </p:cNvSpPr>
            <p:nvPr/>
          </p:nvSpPr>
          <p:spPr bwMode="auto">
            <a:xfrm>
              <a:off x="2643188" y="3487738"/>
              <a:ext cx="171450" cy="225425"/>
            </a:xfrm>
            <a:custGeom>
              <a:avLst/>
              <a:gdLst>
                <a:gd name="T0" fmla="*/ 0 w 108"/>
                <a:gd name="T1" fmla="*/ 0 h 142"/>
                <a:gd name="T2" fmla="*/ 0 w 108"/>
                <a:gd name="T3" fmla="*/ 0 h 142"/>
                <a:gd name="T4" fmla="*/ 22 w 108"/>
                <a:gd name="T5" fmla="*/ 0 h 142"/>
                <a:gd name="T6" fmla="*/ 42 w 108"/>
                <a:gd name="T7" fmla="*/ 4 h 142"/>
                <a:gd name="T8" fmla="*/ 60 w 108"/>
                <a:gd name="T9" fmla="*/ 8 h 142"/>
                <a:gd name="T10" fmla="*/ 76 w 108"/>
                <a:gd name="T11" fmla="*/ 14 h 142"/>
                <a:gd name="T12" fmla="*/ 90 w 108"/>
                <a:gd name="T13" fmla="*/ 22 h 142"/>
                <a:gd name="T14" fmla="*/ 100 w 108"/>
                <a:gd name="T15" fmla="*/ 30 h 142"/>
                <a:gd name="T16" fmla="*/ 106 w 108"/>
                <a:gd name="T17" fmla="*/ 40 h 142"/>
                <a:gd name="T18" fmla="*/ 108 w 108"/>
                <a:gd name="T19" fmla="*/ 50 h 142"/>
                <a:gd name="T20" fmla="*/ 108 w 108"/>
                <a:gd name="T21" fmla="*/ 80 h 142"/>
                <a:gd name="T22" fmla="*/ 108 w 108"/>
                <a:gd name="T23" fmla="*/ 80 h 142"/>
                <a:gd name="T24" fmla="*/ 108 w 108"/>
                <a:gd name="T25" fmla="*/ 86 h 142"/>
                <a:gd name="T26" fmla="*/ 104 w 108"/>
                <a:gd name="T27" fmla="*/ 94 h 142"/>
                <a:gd name="T28" fmla="*/ 98 w 108"/>
                <a:gd name="T29" fmla="*/ 102 h 142"/>
                <a:gd name="T30" fmla="*/ 88 w 108"/>
                <a:gd name="T31" fmla="*/ 108 h 142"/>
                <a:gd name="T32" fmla="*/ 78 w 108"/>
                <a:gd name="T33" fmla="*/ 114 h 142"/>
                <a:gd name="T34" fmla="*/ 66 w 108"/>
                <a:gd name="T35" fmla="*/ 120 h 142"/>
                <a:gd name="T36" fmla="*/ 52 w 108"/>
                <a:gd name="T37" fmla="*/ 124 h 142"/>
                <a:gd name="T38" fmla="*/ 36 w 108"/>
                <a:gd name="T39" fmla="*/ 126 h 142"/>
                <a:gd name="T40" fmla="*/ 36 w 108"/>
                <a:gd name="T41" fmla="*/ 142 h 142"/>
                <a:gd name="T42" fmla="*/ 0 w 108"/>
                <a:gd name="T43" fmla="*/ 114 h 142"/>
                <a:gd name="T44" fmla="*/ 36 w 108"/>
                <a:gd name="T45" fmla="*/ 82 h 142"/>
                <a:gd name="T46" fmla="*/ 36 w 108"/>
                <a:gd name="T47" fmla="*/ 96 h 142"/>
                <a:gd name="T48" fmla="*/ 36 w 108"/>
                <a:gd name="T49" fmla="*/ 96 h 142"/>
                <a:gd name="T50" fmla="*/ 58 w 108"/>
                <a:gd name="T51" fmla="*/ 92 h 142"/>
                <a:gd name="T52" fmla="*/ 78 w 108"/>
                <a:gd name="T53" fmla="*/ 84 h 142"/>
                <a:gd name="T54" fmla="*/ 94 w 108"/>
                <a:gd name="T55" fmla="*/ 74 h 142"/>
                <a:gd name="T56" fmla="*/ 104 w 108"/>
                <a:gd name="T57" fmla="*/ 64 h 142"/>
                <a:gd name="T58" fmla="*/ 104 w 108"/>
                <a:gd name="T59" fmla="*/ 64 h 142"/>
                <a:gd name="T60" fmla="*/ 104 w 108"/>
                <a:gd name="T61" fmla="*/ 64 h 142"/>
                <a:gd name="T62" fmla="*/ 96 w 108"/>
                <a:gd name="T63" fmla="*/ 56 h 142"/>
                <a:gd name="T64" fmla="*/ 88 w 108"/>
                <a:gd name="T65" fmla="*/ 50 h 142"/>
                <a:gd name="T66" fmla="*/ 76 w 108"/>
                <a:gd name="T67" fmla="*/ 44 h 142"/>
                <a:gd name="T68" fmla="*/ 64 w 108"/>
                <a:gd name="T69" fmla="*/ 38 h 142"/>
                <a:gd name="T70" fmla="*/ 50 w 108"/>
                <a:gd name="T71" fmla="*/ 34 h 142"/>
                <a:gd name="T72" fmla="*/ 34 w 108"/>
                <a:gd name="T73" fmla="*/ 32 h 142"/>
                <a:gd name="T74" fmla="*/ 16 w 108"/>
                <a:gd name="T75" fmla="*/ 30 h 142"/>
                <a:gd name="T76" fmla="*/ 0 w 108"/>
                <a:gd name="T77" fmla="*/ 28 h 142"/>
                <a:gd name="T78" fmla="*/ 0 w 108"/>
                <a:gd name="T7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08" h="142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42" y="4"/>
                  </a:lnTo>
                  <a:lnTo>
                    <a:pt x="60" y="8"/>
                  </a:lnTo>
                  <a:lnTo>
                    <a:pt x="76" y="14"/>
                  </a:lnTo>
                  <a:lnTo>
                    <a:pt x="90" y="22"/>
                  </a:lnTo>
                  <a:lnTo>
                    <a:pt x="100" y="30"/>
                  </a:lnTo>
                  <a:lnTo>
                    <a:pt x="106" y="40"/>
                  </a:lnTo>
                  <a:lnTo>
                    <a:pt x="108" y="50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08" y="86"/>
                  </a:lnTo>
                  <a:lnTo>
                    <a:pt x="104" y="94"/>
                  </a:lnTo>
                  <a:lnTo>
                    <a:pt x="98" y="102"/>
                  </a:lnTo>
                  <a:lnTo>
                    <a:pt x="88" y="108"/>
                  </a:lnTo>
                  <a:lnTo>
                    <a:pt x="78" y="114"/>
                  </a:lnTo>
                  <a:lnTo>
                    <a:pt x="66" y="120"/>
                  </a:lnTo>
                  <a:lnTo>
                    <a:pt x="52" y="124"/>
                  </a:lnTo>
                  <a:lnTo>
                    <a:pt x="36" y="126"/>
                  </a:lnTo>
                  <a:lnTo>
                    <a:pt x="36" y="142"/>
                  </a:lnTo>
                  <a:lnTo>
                    <a:pt x="0" y="114"/>
                  </a:lnTo>
                  <a:lnTo>
                    <a:pt x="36" y="82"/>
                  </a:lnTo>
                  <a:lnTo>
                    <a:pt x="36" y="96"/>
                  </a:lnTo>
                  <a:lnTo>
                    <a:pt x="36" y="96"/>
                  </a:lnTo>
                  <a:lnTo>
                    <a:pt x="58" y="92"/>
                  </a:lnTo>
                  <a:lnTo>
                    <a:pt x="78" y="84"/>
                  </a:lnTo>
                  <a:lnTo>
                    <a:pt x="94" y="74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96" y="56"/>
                  </a:lnTo>
                  <a:lnTo>
                    <a:pt x="88" y="50"/>
                  </a:lnTo>
                  <a:lnTo>
                    <a:pt x="76" y="44"/>
                  </a:lnTo>
                  <a:lnTo>
                    <a:pt x="64" y="38"/>
                  </a:lnTo>
                  <a:lnTo>
                    <a:pt x="50" y="34"/>
                  </a:lnTo>
                  <a:lnTo>
                    <a:pt x="34" y="32"/>
                  </a:lnTo>
                  <a:lnTo>
                    <a:pt x="16" y="30"/>
                  </a:lnTo>
                  <a:lnTo>
                    <a:pt x="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" name="Freeform 345"/>
            <p:cNvSpPr>
              <a:spLocks/>
            </p:cNvSpPr>
            <p:nvPr/>
          </p:nvSpPr>
          <p:spPr bwMode="auto">
            <a:xfrm>
              <a:off x="2643188" y="3487738"/>
              <a:ext cx="171450" cy="127000"/>
            </a:xfrm>
            <a:custGeom>
              <a:avLst/>
              <a:gdLst>
                <a:gd name="T0" fmla="*/ 0 w 108"/>
                <a:gd name="T1" fmla="*/ 0 h 80"/>
                <a:gd name="T2" fmla="*/ 0 w 108"/>
                <a:gd name="T3" fmla="*/ 0 h 80"/>
                <a:gd name="T4" fmla="*/ 22 w 108"/>
                <a:gd name="T5" fmla="*/ 0 h 80"/>
                <a:gd name="T6" fmla="*/ 42 w 108"/>
                <a:gd name="T7" fmla="*/ 4 h 80"/>
                <a:gd name="T8" fmla="*/ 60 w 108"/>
                <a:gd name="T9" fmla="*/ 8 h 80"/>
                <a:gd name="T10" fmla="*/ 76 w 108"/>
                <a:gd name="T11" fmla="*/ 14 h 80"/>
                <a:gd name="T12" fmla="*/ 90 w 108"/>
                <a:gd name="T13" fmla="*/ 22 h 80"/>
                <a:gd name="T14" fmla="*/ 100 w 108"/>
                <a:gd name="T15" fmla="*/ 30 h 80"/>
                <a:gd name="T16" fmla="*/ 106 w 108"/>
                <a:gd name="T17" fmla="*/ 40 h 80"/>
                <a:gd name="T18" fmla="*/ 108 w 108"/>
                <a:gd name="T19" fmla="*/ 50 h 80"/>
                <a:gd name="T20" fmla="*/ 108 w 108"/>
                <a:gd name="T21" fmla="*/ 80 h 80"/>
                <a:gd name="T22" fmla="*/ 108 w 108"/>
                <a:gd name="T23" fmla="*/ 80 h 80"/>
                <a:gd name="T24" fmla="*/ 106 w 108"/>
                <a:gd name="T25" fmla="*/ 68 h 80"/>
                <a:gd name="T26" fmla="*/ 100 w 108"/>
                <a:gd name="T27" fmla="*/ 60 h 80"/>
                <a:gd name="T28" fmla="*/ 90 w 108"/>
                <a:gd name="T29" fmla="*/ 50 h 80"/>
                <a:gd name="T30" fmla="*/ 76 w 108"/>
                <a:gd name="T31" fmla="*/ 44 h 80"/>
                <a:gd name="T32" fmla="*/ 60 w 108"/>
                <a:gd name="T33" fmla="*/ 38 h 80"/>
                <a:gd name="T34" fmla="*/ 42 w 108"/>
                <a:gd name="T35" fmla="*/ 32 h 80"/>
                <a:gd name="T36" fmla="*/ 22 w 108"/>
                <a:gd name="T37" fmla="*/ 30 h 80"/>
                <a:gd name="T38" fmla="*/ 0 w 108"/>
                <a:gd name="T39" fmla="*/ 28 h 80"/>
                <a:gd name="T40" fmla="*/ 0 w 108"/>
                <a:gd name="T4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8" h="80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42" y="4"/>
                  </a:lnTo>
                  <a:lnTo>
                    <a:pt x="60" y="8"/>
                  </a:lnTo>
                  <a:lnTo>
                    <a:pt x="76" y="14"/>
                  </a:lnTo>
                  <a:lnTo>
                    <a:pt x="90" y="22"/>
                  </a:lnTo>
                  <a:lnTo>
                    <a:pt x="100" y="30"/>
                  </a:lnTo>
                  <a:lnTo>
                    <a:pt x="106" y="40"/>
                  </a:lnTo>
                  <a:lnTo>
                    <a:pt x="108" y="50"/>
                  </a:lnTo>
                  <a:lnTo>
                    <a:pt x="108" y="80"/>
                  </a:lnTo>
                  <a:lnTo>
                    <a:pt x="108" y="80"/>
                  </a:lnTo>
                  <a:lnTo>
                    <a:pt x="106" y="68"/>
                  </a:lnTo>
                  <a:lnTo>
                    <a:pt x="100" y="60"/>
                  </a:lnTo>
                  <a:lnTo>
                    <a:pt x="90" y="50"/>
                  </a:lnTo>
                  <a:lnTo>
                    <a:pt x="76" y="44"/>
                  </a:lnTo>
                  <a:lnTo>
                    <a:pt x="60" y="38"/>
                  </a:lnTo>
                  <a:lnTo>
                    <a:pt x="42" y="32"/>
                  </a:lnTo>
                  <a:lnTo>
                    <a:pt x="22" y="30"/>
                  </a:lnTo>
                  <a:lnTo>
                    <a:pt x="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" name="Freeform 346"/>
            <p:cNvSpPr>
              <a:spLocks noEditPoints="1"/>
            </p:cNvSpPr>
            <p:nvPr/>
          </p:nvSpPr>
          <p:spPr bwMode="auto">
            <a:xfrm>
              <a:off x="2636838" y="3481388"/>
              <a:ext cx="184150" cy="234950"/>
            </a:xfrm>
            <a:custGeom>
              <a:avLst/>
              <a:gdLst>
                <a:gd name="T0" fmla="*/ 40 w 116"/>
                <a:gd name="T1" fmla="*/ 148 h 148"/>
                <a:gd name="T2" fmla="*/ 2 w 116"/>
                <a:gd name="T3" fmla="*/ 122 h 148"/>
                <a:gd name="T4" fmla="*/ 0 w 116"/>
                <a:gd name="T5" fmla="*/ 120 h 148"/>
                <a:gd name="T6" fmla="*/ 2 w 116"/>
                <a:gd name="T7" fmla="*/ 116 h 148"/>
                <a:gd name="T8" fmla="*/ 38 w 116"/>
                <a:gd name="T9" fmla="*/ 84 h 148"/>
                <a:gd name="T10" fmla="*/ 40 w 116"/>
                <a:gd name="T11" fmla="*/ 84 h 148"/>
                <a:gd name="T12" fmla="*/ 42 w 116"/>
                <a:gd name="T13" fmla="*/ 98 h 148"/>
                <a:gd name="T14" fmla="*/ 62 w 116"/>
                <a:gd name="T15" fmla="*/ 92 h 148"/>
                <a:gd name="T16" fmla="*/ 94 w 116"/>
                <a:gd name="T17" fmla="*/ 78 h 148"/>
                <a:gd name="T18" fmla="*/ 104 w 116"/>
                <a:gd name="T19" fmla="*/ 68 h 148"/>
                <a:gd name="T20" fmla="*/ 88 w 116"/>
                <a:gd name="T21" fmla="*/ 54 h 148"/>
                <a:gd name="T22" fmla="*/ 64 w 116"/>
                <a:gd name="T23" fmla="*/ 44 h 148"/>
                <a:gd name="T24" fmla="*/ 36 w 116"/>
                <a:gd name="T25" fmla="*/ 38 h 148"/>
                <a:gd name="T26" fmla="*/ 4 w 116"/>
                <a:gd name="T27" fmla="*/ 36 h 148"/>
                <a:gd name="T28" fmla="*/ 2 w 116"/>
                <a:gd name="T29" fmla="*/ 34 h 148"/>
                <a:gd name="T30" fmla="*/ 0 w 116"/>
                <a:gd name="T31" fmla="*/ 4 h 148"/>
                <a:gd name="T32" fmla="*/ 2 w 116"/>
                <a:gd name="T33" fmla="*/ 2 h 148"/>
                <a:gd name="T34" fmla="*/ 4 w 116"/>
                <a:gd name="T35" fmla="*/ 0 h 148"/>
                <a:gd name="T36" fmla="*/ 46 w 116"/>
                <a:gd name="T37" fmla="*/ 4 h 148"/>
                <a:gd name="T38" fmla="*/ 82 w 116"/>
                <a:gd name="T39" fmla="*/ 16 h 148"/>
                <a:gd name="T40" fmla="*/ 106 w 116"/>
                <a:gd name="T41" fmla="*/ 32 h 148"/>
                <a:gd name="T42" fmla="*/ 116 w 116"/>
                <a:gd name="T43" fmla="*/ 54 h 148"/>
                <a:gd name="T44" fmla="*/ 116 w 116"/>
                <a:gd name="T45" fmla="*/ 84 h 148"/>
                <a:gd name="T46" fmla="*/ 110 w 116"/>
                <a:gd name="T47" fmla="*/ 100 h 148"/>
                <a:gd name="T48" fmla="*/ 96 w 116"/>
                <a:gd name="T49" fmla="*/ 114 h 148"/>
                <a:gd name="T50" fmla="*/ 72 w 116"/>
                <a:gd name="T51" fmla="*/ 126 h 148"/>
                <a:gd name="T52" fmla="*/ 42 w 116"/>
                <a:gd name="T53" fmla="*/ 132 h 148"/>
                <a:gd name="T54" fmla="*/ 42 w 116"/>
                <a:gd name="T55" fmla="*/ 146 h 148"/>
                <a:gd name="T56" fmla="*/ 40 w 116"/>
                <a:gd name="T57" fmla="*/ 148 h 148"/>
                <a:gd name="T58" fmla="*/ 40 w 116"/>
                <a:gd name="T59" fmla="*/ 148 h 148"/>
                <a:gd name="T60" fmla="*/ 36 w 116"/>
                <a:gd name="T61" fmla="*/ 140 h 148"/>
                <a:gd name="T62" fmla="*/ 36 w 116"/>
                <a:gd name="T63" fmla="*/ 130 h 148"/>
                <a:gd name="T64" fmla="*/ 38 w 116"/>
                <a:gd name="T65" fmla="*/ 128 h 148"/>
                <a:gd name="T66" fmla="*/ 54 w 116"/>
                <a:gd name="T67" fmla="*/ 124 h 148"/>
                <a:gd name="T68" fmla="*/ 80 w 116"/>
                <a:gd name="T69" fmla="*/ 116 h 148"/>
                <a:gd name="T70" fmla="*/ 98 w 116"/>
                <a:gd name="T71" fmla="*/ 104 h 148"/>
                <a:gd name="T72" fmla="*/ 108 w 116"/>
                <a:gd name="T73" fmla="*/ 90 h 148"/>
                <a:gd name="T74" fmla="*/ 110 w 116"/>
                <a:gd name="T75" fmla="*/ 70 h 148"/>
                <a:gd name="T76" fmla="*/ 104 w 116"/>
                <a:gd name="T77" fmla="*/ 76 h 148"/>
                <a:gd name="T78" fmla="*/ 82 w 116"/>
                <a:gd name="T79" fmla="*/ 92 h 148"/>
                <a:gd name="T80" fmla="*/ 40 w 116"/>
                <a:gd name="T81" fmla="*/ 104 h 148"/>
                <a:gd name="T82" fmla="*/ 38 w 116"/>
                <a:gd name="T83" fmla="*/ 104 h 148"/>
                <a:gd name="T84" fmla="*/ 36 w 116"/>
                <a:gd name="T85" fmla="*/ 100 h 148"/>
                <a:gd name="T86" fmla="*/ 8 w 116"/>
                <a:gd name="T87" fmla="*/ 118 h 148"/>
                <a:gd name="T88" fmla="*/ 6 w 116"/>
                <a:gd name="T89" fmla="*/ 30 h 148"/>
                <a:gd name="T90" fmla="*/ 40 w 116"/>
                <a:gd name="T91" fmla="*/ 32 h 148"/>
                <a:gd name="T92" fmla="*/ 70 w 116"/>
                <a:gd name="T93" fmla="*/ 40 h 148"/>
                <a:gd name="T94" fmla="*/ 94 w 116"/>
                <a:gd name="T95" fmla="*/ 52 h 148"/>
                <a:gd name="T96" fmla="*/ 110 w 116"/>
                <a:gd name="T97" fmla="*/ 66 h 148"/>
                <a:gd name="T98" fmla="*/ 110 w 116"/>
                <a:gd name="T99" fmla="*/ 54 h 148"/>
                <a:gd name="T100" fmla="*/ 102 w 116"/>
                <a:gd name="T101" fmla="*/ 36 h 148"/>
                <a:gd name="T102" fmla="*/ 80 w 116"/>
                <a:gd name="T103" fmla="*/ 20 h 148"/>
                <a:gd name="T104" fmla="*/ 46 w 116"/>
                <a:gd name="T105" fmla="*/ 10 h 148"/>
                <a:gd name="T106" fmla="*/ 6 w 116"/>
                <a:gd name="T107" fmla="*/ 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16" h="148">
                  <a:moveTo>
                    <a:pt x="40" y="148"/>
                  </a:moveTo>
                  <a:lnTo>
                    <a:pt x="40" y="148"/>
                  </a:lnTo>
                  <a:lnTo>
                    <a:pt x="38" y="148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2" y="116"/>
                  </a:lnTo>
                  <a:lnTo>
                    <a:pt x="38" y="84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2" y="86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62" y="92"/>
                  </a:lnTo>
                  <a:lnTo>
                    <a:pt x="80" y="86"/>
                  </a:lnTo>
                  <a:lnTo>
                    <a:pt x="94" y="78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98" y="62"/>
                  </a:lnTo>
                  <a:lnTo>
                    <a:pt x="88" y="54"/>
                  </a:lnTo>
                  <a:lnTo>
                    <a:pt x="78" y="50"/>
                  </a:lnTo>
                  <a:lnTo>
                    <a:pt x="64" y="44"/>
                  </a:lnTo>
                  <a:lnTo>
                    <a:pt x="50" y="40"/>
                  </a:lnTo>
                  <a:lnTo>
                    <a:pt x="36" y="38"/>
                  </a:lnTo>
                  <a:lnTo>
                    <a:pt x="20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2" y="34"/>
                  </a:lnTo>
                  <a:lnTo>
                    <a:pt x="0" y="3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6" y="2"/>
                  </a:lnTo>
                  <a:lnTo>
                    <a:pt x="46" y="4"/>
                  </a:lnTo>
                  <a:lnTo>
                    <a:pt x="66" y="10"/>
                  </a:lnTo>
                  <a:lnTo>
                    <a:pt x="82" y="16"/>
                  </a:lnTo>
                  <a:lnTo>
                    <a:pt x="96" y="24"/>
                  </a:lnTo>
                  <a:lnTo>
                    <a:pt x="106" y="32"/>
                  </a:lnTo>
                  <a:lnTo>
                    <a:pt x="114" y="42"/>
                  </a:lnTo>
                  <a:lnTo>
                    <a:pt x="116" y="54"/>
                  </a:lnTo>
                  <a:lnTo>
                    <a:pt x="116" y="84"/>
                  </a:lnTo>
                  <a:lnTo>
                    <a:pt x="116" y="84"/>
                  </a:lnTo>
                  <a:lnTo>
                    <a:pt x="114" y="92"/>
                  </a:lnTo>
                  <a:lnTo>
                    <a:pt x="110" y="100"/>
                  </a:lnTo>
                  <a:lnTo>
                    <a:pt x="104" y="106"/>
                  </a:lnTo>
                  <a:lnTo>
                    <a:pt x="96" y="114"/>
                  </a:lnTo>
                  <a:lnTo>
                    <a:pt x="84" y="120"/>
                  </a:lnTo>
                  <a:lnTo>
                    <a:pt x="72" y="126"/>
                  </a:lnTo>
                  <a:lnTo>
                    <a:pt x="58" y="130"/>
                  </a:lnTo>
                  <a:lnTo>
                    <a:pt x="42" y="132"/>
                  </a:lnTo>
                  <a:lnTo>
                    <a:pt x="42" y="146"/>
                  </a:lnTo>
                  <a:lnTo>
                    <a:pt x="42" y="146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8"/>
                  </a:lnTo>
                  <a:lnTo>
                    <a:pt x="40" y="148"/>
                  </a:lnTo>
                  <a:close/>
                  <a:moveTo>
                    <a:pt x="8" y="118"/>
                  </a:moveTo>
                  <a:lnTo>
                    <a:pt x="36" y="140"/>
                  </a:lnTo>
                  <a:lnTo>
                    <a:pt x="36" y="130"/>
                  </a:lnTo>
                  <a:lnTo>
                    <a:pt x="36" y="130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38" y="128"/>
                  </a:lnTo>
                  <a:lnTo>
                    <a:pt x="54" y="124"/>
                  </a:lnTo>
                  <a:lnTo>
                    <a:pt x="68" y="120"/>
                  </a:lnTo>
                  <a:lnTo>
                    <a:pt x="80" y="116"/>
                  </a:lnTo>
                  <a:lnTo>
                    <a:pt x="90" y="110"/>
                  </a:lnTo>
                  <a:lnTo>
                    <a:pt x="98" y="104"/>
                  </a:lnTo>
                  <a:lnTo>
                    <a:pt x="104" y="98"/>
                  </a:lnTo>
                  <a:lnTo>
                    <a:pt x="108" y="90"/>
                  </a:lnTo>
                  <a:lnTo>
                    <a:pt x="110" y="84"/>
                  </a:lnTo>
                  <a:lnTo>
                    <a:pt x="110" y="70"/>
                  </a:lnTo>
                  <a:lnTo>
                    <a:pt x="110" y="70"/>
                  </a:lnTo>
                  <a:lnTo>
                    <a:pt x="104" y="76"/>
                  </a:lnTo>
                  <a:lnTo>
                    <a:pt x="98" y="82"/>
                  </a:lnTo>
                  <a:lnTo>
                    <a:pt x="82" y="92"/>
                  </a:lnTo>
                  <a:lnTo>
                    <a:pt x="62" y="98"/>
                  </a:lnTo>
                  <a:lnTo>
                    <a:pt x="40" y="104"/>
                  </a:lnTo>
                  <a:lnTo>
                    <a:pt x="40" y="104"/>
                  </a:lnTo>
                  <a:lnTo>
                    <a:pt x="38" y="104"/>
                  </a:lnTo>
                  <a:lnTo>
                    <a:pt x="38" y="104"/>
                  </a:lnTo>
                  <a:lnTo>
                    <a:pt x="36" y="100"/>
                  </a:lnTo>
                  <a:lnTo>
                    <a:pt x="36" y="92"/>
                  </a:lnTo>
                  <a:lnTo>
                    <a:pt x="8" y="118"/>
                  </a:lnTo>
                  <a:close/>
                  <a:moveTo>
                    <a:pt x="6" y="30"/>
                  </a:moveTo>
                  <a:lnTo>
                    <a:pt x="6" y="30"/>
                  </a:lnTo>
                  <a:lnTo>
                    <a:pt x="24" y="30"/>
                  </a:lnTo>
                  <a:lnTo>
                    <a:pt x="40" y="32"/>
                  </a:lnTo>
                  <a:lnTo>
                    <a:pt x="56" y="36"/>
                  </a:lnTo>
                  <a:lnTo>
                    <a:pt x="70" y="40"/>
                  </a:lnTo>
                  <a:lnTo>
                    <a:pt x="82" y="46"/>
                  </a:lnTo>
                  <a:lnTo>
                    <a:pt x="94" y="52"/>
                  </a:lnTo>
                  <a:lnTo>
                    <a:pt x="102" y="58"/>
                  </a:lnTo>
                  <a:lnTo>
                    <a:pt x="110" y="6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08" y="44"/>
                  </a:lnTo>
                  <a:lnTo>
                    <a:pt x="102" y="36"/>
                  </a:lnTo>
                  <a:lnTo>
                    <a:pt x="92" y="28"/>
                  </a:lnTo>
                  <a:lnTo>
                    <a:pt x="80" y="20"/>
                  </a:lnTo>
                  <a:lnTo>
                    <a:pt x="64" y="14"/>
                  </a:lnTo>
                  <a:lnTo>
                    <a:pt x="46" y="10"/>
                  </a:lnTo>
                  <a:lnTo>
                    <a:pt x="26" y="8"/>
                  </a:lnTo>
                  <a:lnTo>
                    <a:pt x="6" y="6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" name="Freeform 347"/>
            <p:cNvSpPr>
              <a:spLocks/>
            </p:cNvSpPr>
            <p:nvPr/>
          </p:nvSpPr>
          <p:spPr bwMode="auto">
            <a:xfrm>
              <a:off x="2801938" y="3586163"/>
              <a:ext cx="19050" cy="31750"/>
            </a:xfrm>
            <a:custGeom>
              <a:avLst/>
              <a:gdLst>
                <a:gd name="T0" fmla="*/ 8 w 12"/>
                <a:gd name="T1" fmla="*/ 20 h 20"/>
                <a:gd name="T2" fmla="*/ 8 w 12"/>
                <a:gd name="T3" fmla="*/ 20 h 20"/>
                <a:gd name="T4" fmla="*/ 6 w 12"/>
                <a:gd name="T5" fmla="*/ 20 h 20"/>
                <a:gd name="T6" fmla="*/ 6 w 12"/>
                <a:gd name="T7" fmla="*/ 18 h 20"/>
                <a:gd name="T8" fmla="*/ 6 w 12"/>
                <a:gd name="T9" fmla="*/ 18 h 20"/>
                <a:gd name="T10" fmla="*/ 4 w 12"/>
                <a:gd name="T11" fmla="*/ 10 h 20"/>
                <a:gd name="T12" fmla="*/ 2 w 12"/>
                <a:gd name="T13" fmla="*/ 4 h 20"/>
                <a:gd name="T14" fmla="*/ 2 w 12"/>
                <a:gd name="T15" fmla="*/ 4 h 20"/>
                <a:gd name="T16" fmla="*/ 0 w 12"/>
                <a:gd name="T17" fmla="*/ 2 h 20"/>
                <a:gd name="T18" fmla="*/ 2 w 12"/>
                <a:gd name="T19" fmla="*/ 0 h 20"/>
                <a:gd name="T20" fmla="*/ 2 w 12"/>
                <a:gd name="T21" fmla="*/ 0 h 20"/>
                <a:gd name="T22" fmla="*/ 4 w 12"/>
                <a:gd name="T23" fmla="*/ 0 h 20"/>
                <a:gd name="T24" fmla="*/ 6 w 12"/>
                <a:gd name="T25" fmla="*/ 0 h 20"/>
                <a:gd name="T26" fmla="*/ 6 w 12"/>
                <a:gd name="T27" fmla="*/ 0 h 20"/>
                <a:gd name="T28" fmla="*/ 10 w 12"/>
                <a:gd name="T29" fmla="*/ 8 h 20"/>
                <a:gd name="T30" fmla="*/ 12 w 12"/>
                <a:gd name="T31" fmla="*/ 18 h 20"/>
                <a:gd name="T32" fmla="*/ 12 w 12"/>
                <a:gd name="T33" fmla="*/ 18 h 20"/>
                <a:gd name="T34" fmla="*/ 10 w 12"/>
                <a:gd name="T35" fmla="*/ 20 h 20"/>
                <a:gd name="T36" fmla="*/ 8 w 12"/>
                <a:gd name="T37" fmla="*/ 20 h 20"/>
                <a:gd name="T38" fmla="*/ 8 w 12"/>
                <a:gd name="T3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20">
                  <a:moveTo>
                    <a:pt x="8" y="20"/>
                  </a:moveTo>
                  <a:lnTo>
                    <a:pt x="8" y="20"/>
                  </a:lnTo>
                  <a:lnTo>
                    <a:pt x="6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4" y="10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10" y="8"/>
                  </a:lnTo>
                  <a:lnTo>
                    <a:pt x="12" y="18"/>
                  </a:lnTo>
                  <a:lnTo>
                    <a:pt x="12" y="18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" name="Rectangle 348"/>
            <p:cNvSpPr>
              <a:spLocks noChangeArrowheads="1"/>
            </p:cNvSpPr>
            <p:nvPr/>
          </p:nvSpPr>
          <p:spPr bwMode="auto">
            <a:xfrm>
              <a:off x="3201988" y="3976688"/>
              <a:ext cx="1006475" cy="2667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" name="Freeform 349"/>
            <p:cNvSpPr>
              <a:spLocks/>
            </p:cNvSpPr>
            <p:nvPr/>
          </p:nvSpPr>
          <p:spPr bwMode="auto">
            <a:xfrm>
              <a:off x="3201988" y="3976688"/>
              <a:ext cx="1006475" cy="31750"/>
            </a:xfrm>
            <a:custGeom>
              <a:avLst/>
              <a:gdLst>
                <a:gd name="T0" fmla="*/ 0 w 634"/>
                <a:gd name="T1" fmla="*/ 0 h 20"/>
                <a:gd name="T2" fmla="*/ 22 w 634"/>
                <a:gd name="T3" fmla="*/ 20 h 20"/>
                <a:gd name="T4" fmla="*/ 612 w 634"/>
                <a:gd name="T5" fmla="*/ 20 h 20"/>
                <a:gd name="T6" fmla="*/ 634 w 634"/>
                <a:gd name="T7" fmla="*/ 0 h 20"/>
                <a:gd name="T8" fmla="*/ 0 w 634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4" h="20">
                  <a:moveTo>
                    <a:pt x="0" y="0"/>
                  </a:moveTo>
                  <a:lnTo>
                    <a:pt x="22" y="20"/>
                  </a:lnTo>
                  <a:lnTo>
                    <a:pt x="612" y="20"/>
                  </a:lnTo>
                  <a:lnTo>
                    <a:pt x="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" name="Freeform 350"/>
            <p:cNvSpPr>
              <a:spLocks/>
            </p:cNvSpPr>
            <p:nvPr/>
          </p:nvSpPr>
          <p:spPr bwMode="auto">
            <a:xfrm>
              <a:off x="3201988" y="3976688"/>
              <a:ext cx="34925" cy="266700"/>
            </a:xfrm>
            <a:custGeom>
              <a:avLst/>
              <a:gdLst>
                <a:gd name="T0" fmla="*/ 0 w 22"/>
                <a:gd name="T1" fmla="*/ 0 h 168"/>
                <a:gd name="T2" fmla="*/ 0 w 22"/>
                <a:gd name="T3" fmla="*/ 168 h 168"/>
                <a:gd name="T4" fmla="*/ 22 w 22"/>
                <a:gd name="T5" fmla="*/ 146 h 168"/>
                <a:gd name="T6" fmla="*/ 22 w 22"/>
                <a:gd name="T7" fmla="*/ 20 h 168"/>
                <a:gd name="T8" fmla="*/ 0 w 22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8">
                  <a:moveTo>
                    <a:pt x="0" y="0"/>
                  </a:moveTo>
                  <a:lnTo>
                    <a:pt x="0" y="168"/>
                  </a:lnTo>
                  <a:lnTo>
                    <a:pt x="22" y="146"/>
                  </a:lnTo>
                  <a:lnTo>
                    <a:pt x="22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" name="Freeform 351"/>
            <p:cNvSpPr>
              <a:spLocks/>
            </p:cNvSpPr>
            <p:nvPr/>
          </p:nvSpPr>
          <p:spPr bwMode="auto">
            <a:xfrm>
              <a:off x="3201988" y="4208463"/>
              <a:ext cx="1006475" cy="34925"/>
            </a:xfrm>
            <a:custGeom>
              <a:avLst/>
              <a:gdLst>
                <a:gd name="T0" fmla="*/ 0 w 634"/>
                <a:gd name="T1" fmla="*/ 22 h 22"/>
                <a:gd name="T2" fmla="*/ 634 w 634"/>
                <a:gd name="T3" fmla="*/ 22 h 22"/>
                <a:gd name="T4" fmla="*/ 612 w 634"/>
                <a:gd name="T5" fmla="*/ 0 h 22"/>
                <a:gd name="T6" fmla="*/ 22 w 634"/>
                <a:gd name="T7" fmla="*/ 0 h 22"/>
                <a:gd name="T8" fmla="*/ 0 w 634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4" h="22">
                  <a:moveTo>
                    <a:pt x="0" y="22"/>
                  </a:moveTo>
                  <a:lnTo>
                    <a:pt x="634" y="22"/>
                  </a:lnTo>
                  <a:lnTo>
                    <a:pt x="612" y="0"/>
                  </a:lnTo>
                  <a:lnTo>
                    <a:pt x="22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" name="Freeform 353"/>
            <p:cNvSpPr>
              <a:spLocks noEditPoints="1"/>
            </p:cNvSpPr>
            <p:nvPr/>
          </p:nvSpPr>
          <p:spPr bwMode="auto">
            <a:xfrm>
              <a:off x="3195638" y="3970338"/>
              <a:ext cx="1016000" cy="276225"/>
            </a:xfrm>
            <a:custGeom>
              <a:avLst/>
              <a:gdLst>
                <a:gd name="T0" fmla="*/ 638 w 640"/>
                <a:gd name="T1" fmla="*/ 174 h 174"/>
                <a:gd name="T2" fmla="*/ 4 w 640"/>
                <a:gd name="T3" fmla="*/ 174 h 174"/>
                <a:gd name="T4" fmla="*/ 4 w 640"/>
                <a:gd name="T5" fmla="*/ 174 h 174"/>
                <a:gd name="T6" fmla="*/ 2 w 640"/>
                <a:gd name="T7" fmla="*/ 174 h 174"/>
                <a:gd name="T8" fmla="*/ 0 w 640"/>
                <a:gd name="T9" fmla="*/ 172 h 174"/>
                <a:gd name="T10" fmla="*/ 0 w 640"/>
                <a:gd name="T11" fmla="*/ 4 h 174"/>
                <a:gd name="T12" fmla="*/ 0 w 640"/>
                <a:gd name="T13" fmla="*/ 4 h 174"/>
                <a:gd name="T14" fmla="*/ 2 w 640"/>
                <a:gd name="T15" fmla="*/ 2 h 174"/>
                <a:gd name="T16" fmla="*/ 4 w 640"/>
                <a:gd name="T17" fmla="*/ 0 h 174"/>
                <a:gd name="T18" fmla="*/ 638 w 640"/>
                <a:gd name="T19" fmla="*/ 0 h 174"/>
                <a:gd name="T20" fmla="*/ 638 w 640"/>
                <a:gd name="T21" fmla="*/ 0 h 174"/>
                <a:gd name="T22" fmla="*/ 640 w 640"/>
                <a:gd name="T23" fmla="*/ 2 h 174"/>
                <a:gd name="T24" fmla="*/ 640 w 640"/>
                <a:gd name="T25" fmla="*/ 4 h 174"/>
                <a:gd name="T26" fmla="*/ 640 w 640"/>
                <a:gd name="T27" fmla="*/ 172 h 174"/>
                <a:gd name="T28" fmla="*/ 640 w 640"/>
                <a:gd name="T29" fmla="*/ 172 h 174"/>
                <a:gd name="T30" fmla="*/ 640 w 640"/>
                <a:gd name="T31" fmla="*/ 174 h 174"/>
                <a:gd name="T32" fmla="*/ 638 w 640"/>
                <a:gd name="T33" fmla="*/ 174 h 174"/>
                <a:gd name="T34" fmla="*/ 638 w 640"/>
                <a:gd name="T35" fmla="*/ 174 h 174"/>
                <a:gd name="T36" fmla="*/ 6 w 640"/>
                <a:gd name="T37" fmla="*/ 168 h 174"/>
                <a:gd name="T38" fmla="*/ 634 w 640"/>
                <a:gd name="T39" fmla="*/ 168 h 174"/>
                <a:gd name="T40" fmla="*/ 634 w 640"/>
                <a:gd name="T41" fmla="*/ 6 h 174"/>
                <a:gd name="T42" fmla="*/ 6 w 640"/>
                <a:gd name="T43" fmla="*/ 6 h 174"/>
                <a:gd name="T44" fmla="*/ 6 w 640"/>
                <a:gd name="T45" fmla="*/ 16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40" h="174">
                  <a:moveTo>
                    <a:pt x="638" y="174"/>
                  </a:moveTo>
                  <a:lnTo>
                    <a:pt x="4" y="174"/>
                  </a:lnTo>
                  <a:lnTo>
                    <a:pt x="4" y="174"/>
                  </a:lnTo>
                  <a:lnTo>
                    <a:pt x="2" y="174"/>
                  </a:lnTo>
                  <a:lnTo>
                    <a:pt x="0" y="17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lnTo>
                    <a:pt x="638" y="0"/>
                  </a:lnTo>
                  <a:lnTo>
                    <a:pt x="638" y="0"/>
                  </a:lnTo>
                  <a:lnTo>
                    <a:pt x="640" y="2"/>
                  </a:lnTo>
                  <a:lnTo>
                    <a:pt x="640" y="4"/>
                  </a:lnTo>
                  <a:lnTo>
                    <a:pt x="640" y="172"/>
                  </a:lnTo>
                  <a:lnTo>
                    <a:pt x="640" y="172"/>
                  </a:lnTo>
                  <a:lnTo>
                    <a:pt x="640" y="174"/>
                  </a:lnTo>
                  <a:lnTo>
                    <a:pt x="638" y="174"/>
                  </a:lnTo>
                  <a:lnTo>
                    <a:pt x="638" y="174"/>
                  </a:lnTo>
                  <a:close/>
                  <a:moveTo>
                    <a:pt x="6" y="168"/>
                  </a:moveTo>
                  <a:lnTo>
                    <a:pt x="634" y="168"/>
                  </a:lnTo>
                  <a:lnTo>
                    <a:pt x="634" y="6"/>
                  </a:lnTo>
                  <a:lnTo>
                    <a:pt x="6" y="6"/>
                  </a:lnTo>
                  <a:lnTo>
                    <a:pt x="6" y="1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" name="Freeform 354"/>
            <p:cNvSpPr>
              <a:spLocks noEditPoints="1"/>
            </p:cNvSpPr>
            <p:nvPr/>
          </p:nvSpPr>
          <p:spPr bwMode="auto">
            <a:xfrm>
              <a:off x="3230563" y="4005263"/>
              <a:ext cx="946150" cy="209550"/>
            </a:xfrm>
            <a:custGeom>
              <a:avLst/>
              <a:gdLst>
                <a:gd name="T0" fmla="*/ 594 w 596"/>
                <a:gd name="T1" fmla="*/ 132 h 132"/>
                <a:gd name="T2" fmla="*/ 4 w 596"/>
                <a:gd name="T3" fmla="*/ 132 h 132"/>
                <a:gd name="T4" fmla="*/ 4 w 596"/>
                <a:gd name="T5" fmla="*/ 132 h 132"/>
                <a:gd name="T6" fmla="*/ 0 w 596"/>
                <a:gd name="T7" fmla="*/ 130 h 132"/>
                <a:gd name="T8" fmla="*/ 0 w 596"/>
                <a:gd name="T9" fmla="*/ 128 h 132"/>
                <a:gd name="T10" fmla="*/ 0 w 596"/>
                <a:gd name="T11" fmla="*/ 2 h 132"/>
                <a:gd name="T12" fmla="*/ 0 w 596"/>
                <a:gd name="T13" fmla="*/ 2 h 132"/>
                <a:gd name="T14" fmla="*/ 0 w 596"/>
                <a:gd name="T15" fmla="*/ 0 h 132"/>
                <a:gd name="T16" fmla="*/ 4 w 596"/>
                <a:gd name="T17" fmla="*/ 0 h 132"/>
                <a:gd name="T18" fmla="*/ 594 w 596"/>
                <a:gd name="T19" fmla="*/ 0 h 132"/>
                <a:gd name="T20" fmla="*/ 594 w 596"/>
                <a:gd name="T21" fmla="*/ 0 h 132"/>
                <a:gd name="T22" fmla="*/ 596 w 596"/>
                <a:gd name="T23" fmla="*/ 0 h 132"/>
                <a:gd name="T24" fmla="*/ 596 w 596"/>
                <a:gd name="T25" fmla="*/ 2 h 132"/>
                <a:gd name="T26" fmla="*/ 596 w 596"/>
                <a:gd name="T27" fmla="*/ 128 h 132"/>
                <a:gd name="T28" fmla="*/ 596 w 596"/>
                <a:gd name="T29" fmla="*/ 128 h 132"/>
                <a:gd name="T30" fmla="*/ 596 w 596"/>
                <a:gd name="T31" fmla="*/ 130 h 132"/>
                <a:gd name="T32" fmla="*/ 594 w 596"/>
                <a:gd name="T33" fmla="*/ 132 h 132"/>
                <a:gd name="T34" fmla="*/ 594 w 596"/>
                <a:gd name="T35" fmla="*/ 132 h 132"/>
                <a:gd name="T36" fmla="*/ 6 w 596"/>
                <a:gd name="T37" fmla="*/ 126 h 132"/>
                <a:gd name="T38" fmla="*/ 590 w 596"/>
                <a:gd name="T39" fmla="*/ 126 h 132"/>
                <a:gd name="T40" fmla="*/ 590 w 596"/>
                <a:gd name="T41" fmla="*/ 6 h 132"/>
                <a:gd name="T42" fmla="*/ 6 w 596"/>
                <a:gd name="T43" fmla="*/ 6 h 132"/>
                <a:gd name="T44" fmla="*/ 6 w 596"/>
                <a:gd name="T45" fmla="*/ 12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6" h="132">
                  <a:moveTo>
                    <a:pt x="594" y="132"/>
                  </a:moveTo>
                  <a:lnTo>
                    <a:pt x="4" y="132"/>
                  </a:lnTo>
                  <a:lnTo>
                    <a:pt x="4" y="132"/>
                  </a:lnTo>
                  <a:lnTo>
                    <a:pt x="0" y="130"/>
                  </a:lnTo>
                  <a:lnTo>
                    <a:pt x="0" y="128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594" y="0"/>
                  </a:lnTo>
                  <a:lnTo>
                    <a:pt x="594" y="0"/>
                  </a:lnTo>
                  <a:lnTo>
                    <a:pt x="596" y="0"/>
                  </a:lnTo>
                  <a:lnTo>
                    <a:pt x="596" y="2"/>
                  </a:lnTo>
                  <a:lnTo>
                    <a:pt x="596" y="128"/>
                  </a:lnTo>
                  <a:lnTo>
                    <a:pt x="596" y="128"/>
                  </a:lnTo>
                  <a:lnTo>
                    <a:pt x="596" y="130"/>
                  </a:lnTo>
                  <a:lnTo>
                    <a:pt x="594" y="132"/>
                  </a:lnTo>
                  <a:lnTo>
                    <a:pt x="594" y="132"/>
                  </a:lnTo>
                  <a:close/>
                  <a:moveTo>
                    <a:pt x="6" y="126"/>
                  </a:moveTo>
                  <a:lnTo>
                    <a:pt x="590" y="126"/>
                  </a:lnTo>
                  <a:lnTo>
                    <a:pt x="590" y="6"/>
                  </a:lnTo>
                  <a:lnTo>
                    <a:pt x="6" y="6"/>
                  </a:lnTo>
                  <a:lnTo>
                    <a:pt x="6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2" name="Freeform 355"/>
            <p:cNvSpPr>
              <a:spLocks/>
            </p:cNvSpPr>
            <p:nvPr/>
          </p:nvSpPr>
          <p:spPr bwMode="auto">
            <a:xfrm>
              <a:off x="3195638" y="3970338"/>
              <a:ext cx="44450" cy="44450"/>
            </a:xfrm>
            <a:custGeom>
              <a:avLst/>
              <a:gdLst>
                <a:gd name="T0" fmla="*/ 26 w 28"/>
                <a:gd name="T1" fmla="*/ 28 h 28"/>
                <a:gd name="T2" fmla="*/ 26 w 28"/>
                <a:gd name="T3" fmla="*/ 28 h 28"/>
                <a:gd name="T4" fmla="*/ 22 w 28"/>
                <a:gd name="T5" fmla="*/ 26 h 28"/>
                <a:gd name="T6" fmla="*/ 2 w 28"/>
                <a:gd name="T7" fmla="*/ 6 h 28"/>
                <a:gd name="T8" fmla="*/ 2 w 28"/>
                <a:gd name="T9" fmla="*/ 6 h 28"/>
                <a:gd name="T10" fmla="*/ 0 w 28"/>
                <a:gd name="T11" fmla="*/ 4 h 28"/>
                <a:gd name="T12" fmla="*/ 2 w 28"/>
                <a:gd name="T13" fmla="*/ 2 h 28"/>
                <a:gd name="T14" fmla="*/ 2 w 28"/>
                <a:gd name="T15" fmla="*/ 2 h 28"/>
                <a:gd name="T16" fmla="*/ 4 w 28"/>
                <a:gd name="T17" fmla="*/ 0 h 28"/>
                <a:gd name="T18" fmla="*/ 6 w 28"/>
                <a:gd name="T19" fmla="*/ 2 h 28"/>
                <a:gd name="T20" fmla="*/ 28 w 28"/>
                <a:gd name="T21" fmla="*/ 22 h 28"/>
                <a:gd name="T22" fmla="*/ 28 w 28"/>
                <a:gd name="T23" fmla="*/ 22 h 28"/>
                <a:gd name="T24" fmla="*/ 28 w 28"/>
                <a:gd name="T25" fmla="*/ 24 h 28"/>
                <a:gd name="T26" fmla="*/ 28 w 28"/>
                <a:gd name="T27" fmla="*/ 26 h 28"/>
                <a:gd name="T28" fmla="*/ 28 w 28"/>
                <a:gd name="T29" fmla="*/ 26 h 28"/>
                <a:gd name="T30" fmla="*/ 26 w 28"/>
                <a:gd name="T31" fmla="*/ 28 h 28"/>
                <a:gd name="T32" fmla="*/ 26 w 28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8">
                  <a:moveTo>
                    <a:pt x="26" y="28"/>
                  </a:moveTo>
                  <a:lnTo>
                    <a:pt x="26" y="28"/>
                  </a:lnTo>
                  <a:lnTo>
                    <a:pt x="22" y="2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26" y="28"/>
                  </a:lnTo>
                  <a:lnTo>
                    <a:pt x="26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3" name="Freeform 356"/>
            <p:cNvSpPr>
              <a:spLocks/>
            </p:cNvSpPr>
            <p:nvPr/>
          </p:nvSpPr>
          <p:spPr bwMode="auto">
            <a:xfrm>
              <a:off x="3195638" y="4205288"/>
              <a:ext cx="44450" cy="41275"/>
            </a:xfrm>
            <a:custGeom>
              <a:avLst/>
              <a:gdLst>
                <a:gd name="T0" fmla="*/ 4 w 28"/>
                <a:gd name="T1" fmla="*/ 26 h 26"/>
                <a:gd name="T2" fmla="*/ 4 w 28"/>
                <a:gd name="T3" fmla="*/ 26 h 26"/>
                <a:gd name="T4" fmla="*/ 2 w 28"/>
                <a:gd name="T5" fmla="*/ 26 h 26"/>
                <a:gd name="T6" fmla="*/ 2 w 28"/>
                <a:gd name="T7" fmla="*/ 26 h 26"/>
                <a:gd name="T8" fmla="*/ 0 w 28"/>
                <a:gd name="T9" fmla="*/ 24 h 26"/>
                <a:gd name="T10" fmla="*/ 2 w 28"/>
                <a:gd name="T11" fmla="*/ 22 h 26"/>
                <a:gd name="T12" fmla="*/ 22 w 28"/>
                <a:gd name="T13" fmla="*/ 0 h 26"/>
                <a:gd name="T14" fmla="*/ 22 w 28"/>
                <a:gd name="T15" fmla="*/ 0 h 26"/>
                <a:gd name="T16" fmla="*/ 26 w 28"/>
                <a:gd name="T17" fmla="*/ 0 h 26"/>
                <a:gd name="T18" fmla="*/ 28 w 28"/>
                <a:gd name="T19" fmla="*/ 0 h 26"/>
                <a:gd name="T20" fmla="*/ 28 w 28"/>
                <a:gd name="T21" fmla="*/ 0 h 26"/>
                <a:gd name="T22" fmla="*/ 28 w 28"/>
                <a:gd name="T23" fmla="*/ 2 h 26"/>
                <a:gd name="T24" fmla="*/ 28 w 28"/>
                <a:gd name="T25" fmla="*/ 4 h 26"/>
                <a:gd name="T26" fmla="*/ 6 w 28"/>
                <a:gd name="T27" fmla="*/ 26 h 26"/>
                <a:gd name="T28" fmla="*/ 6 w 28"/>
                <a:gd name="T29" fmla="*/ 26 h 26"/>
                <a:gd name="T30" fmla="*/ 4 w 28"/>
                <a:gd name="T31" fmla="*/ 26 h 26"/>
                <a:gd name="T32" fmla="*/ 4 w 28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8" h="26">
                  <a:moveTo>
                    <a:pt x="4" y="26"/>
                  </a:move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2" y="2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2"/>
                  </a:lnTo>
                  <a:lnTo>
                    <a:pt x="28" y="4"/>
                  </a:lnTo>
                  <a:lnTo>
                    <a:pt x="6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" name="Rectangle 359"/>
            <p:cNvSpPr>
              <a:spLocks noChangeArrowheads="1"/>
            </p:cNvSpPr>
            <p:nvPr/>
          </p:nvSpPr>
          <p:spPr bwMode="auto">
            <a:xfrm>
              <a:off x="6278563" y="2960688"/>
              <a:ext cx="1006475" cy="2667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" name="Freeform 360"/>
            <p:cNvSpPr>
              <a:spLocks/>
            </p:cNvSpPr>
            <p:nvPr/>
          </p:nvSpPr>
          <p:spPr bwMode="auto">
            <a:xfrm>
              <a:off x="6278563" y="2960688"/>
              <a:ext cx="1006475" cy="31750"/>
            </a:xfrm>
            <a:custGeom>
              <a:avLst/>
              <a:gdLst>
                <a:gd name="T0" fmla="*/ 0 w 634"/>
                <a:gd name="T1" fmla="*/ 0 h 20"/>
                <a:gd name="T2" fmla="*/ 22 w 634"/>
                <a:gd name="T3" fmla="*/ 20 h 20"/>
                <a:gd name="T4" fmla="*/ 612 w 634"/>
                <a:gd name="T5" fmla="*/ 20 h 20"/>
                <a:gd name="T6" fmla="*/ 634 w 634"/>
                <a:gd name="T7" fmla="*/ 0 h 20"/>
                <a:gd name="T8" fmla="*/ 0 w 634"/>
                <a:gd name="T9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4" h="20">
                  <a:moveTo>
                    <a:pt x="0" y="0"/>
                  </a:moveTo>
                  <a:lnTo>
                    <a:pt x="22" y="20"/>
                  </a:lnTo>
                  <a:lnTo>
                    <a:pt x="612" y="20"/>
                  </a:lnTo>
                  <a:lnTo>
                    <a:pt x="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" name="Freeform 361"/>
            <p:cNvSpPr>
              <a:spLocks/>
            </p:cNvSpPr>
            <p:nvPr/>
          </p:nvSpPr>
          <p:spPr bwMode="auto">
            <a:xfrm>
              <a:off x="6278563" y="2960688"/>
              <a:ext cx="34925" cy="266700"/>
            </a:xfrm>
            <a:custGeom>
              <a:avLst/>
              <a:gdLst>
                <a:gd name="T0" fmla="*/ 0 w 22"/>
                <a:gd name="T1" fmla="*/ 0 h 168"/>
                <a:gd name="T2" fmla="*/ 0 w 22"/>
                <a:gd name="T3" fmla="*/ 168 h 168"/>
                <a:gd name="T4" fmla="*/ 22 w 22"/>
                <a:gd name="T5" fmla="*/ 146 h 168"/>
                <a:gd name="T6" fmla="*/ 22 w 22"/>
                <a:gd name="T7" fmla="*/ 20 h 168"/>
                <a:gd name="T8" fmla="*/ 0 w 22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68">
                  <a:moveTo>
                    <a:pt x="0" y="0"/>
                  </a:moveTo>
                  <a:lnTo>
                    <a:pt x="0" y="168"/>
                  </a:lnTo>
                  <a:lnTo>
                    <a:pt x="22" y="146"/>
                  </a:lnTo>
                  <a:lnTo>
                    <a:pt x="22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" name="Freeform 362"/>
            <p:cNvSpPr>
              <a:spLocks/>
            </p:cNvSpPr>
            <p:nvPr/>
          </p:nvSpPr>
          <p:spPr bwMode="auto">
            <a:xfrm>
              <a:off x="6278563" y="3192463"/>
              <a:ext cx="1006475" cy="34925"/>
            </a:xfrm>
            <a:custGeom>
              <a:avLst/>
              <a:gdLst>
                <a:gd name="T0" fmla="*/ 0 w 634"/>
                <a:gd name="T1" fmla="*/ 22 h 22"/>
                <a:gd name="T2" fmla="*/ 634 w 634"/>
                <a:gd name="T3" fmla="*/ 22 h 22"/>
                <a:gd name="T4" fmla="*/ 612 w 634"/>
                <a:gd name="T5" fmla="*/ 0 h 22"/>
                <a:gd name="T6" fmla="*/ 22 w 634"/>
                <a:gd name="T7" fmla="*/ 0 h 22"/>
                <a:gd name="T8" fmla="*/ 0 w 634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34" h="22">
                  <a:moveTo>
                    <a:pt x="0" y="22"/>
                  </a:moveTo>
                  <a:lnTo>
                    <a:pt x="634" y="22"/>
                  </a:lnTo>
                  <a:lnTo>
                    <a:pt x="612" y="0"/>
                  </a:lnTo>
                  <a:lnTo>
                    <a:pt x="22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" name="Freeform 364"/>
            <p:cNvSpPr>
              <a:spLocks noEditPoints="1"/>
            </p:cNvSpPr>
            <p:nvPr/>
          </p:nvSpPr>
          <p:spPr bwMode="auto">
            <a:xfrm>
              <a:off x="6275388" y="2954338"/>
              <a:ext cx="1012825" cy="276225"/>
            </a:xfrm>
            <a:custGeom>
              <a:avLst/>
              <a:gdLst>
                <a:gd name="T0" fmla="*/ 636 w 638"/>
                <a:gd name="T1" fmla="*/ 174 h 174"/>
                <a:gd name="T2" fmla="*/ 2 w 638"/>
                <a:gd name="T3" fmla="*/ 174 h 174"/>
                <a:gd name="T4" fmla="*/ 2 w 638"/>
                <a:gd name="T5" fmla="*/ 174 h 174"/>
                <a:gd name="T6" fmla="*/ 0 w 638"/>
                <a:gd name="T7" fmla="*/ 174 h 174"/>
                <a:gd name="T8" fmla="*/ 0 w 638"/>
                <a:gd name="T9" fmla="*/ 172 h 174"/>
                <a:gd name="T10" fmla="*/ 0 w 638"/>
                <a:gd name="T11" fmla="*/ 4 h 174"/>
                <a:gd name="T12" fmla="*/ 0 w 638"/>
                <a:gd name="T13" fmla="*/ 4 h 174"/>
                <a:gd name="T14" fmla="*/ 0 w 638"/>
                <a:gd name="T15" fmla="*/ 2 h 174"/>
                <a:gd name="T16" fmla="*/ 2 w 638"/>
                <a:gd name="T17" fmla="*/ 0 h 174"/>
                <a:gd name="T18" fmla="*/ 636 w 638"/>
                <a:gd name="T19" fmla="*/ 0 h 174"/>
                <a:gd name="T20" fmla="*/ 636 w 638"/>
                <a:gd name="T21" fmla="*/ 0 h 174"/>
                <a:gd name="T22" fmla="*/ 638 w 638"/>
                <a:gd name="T23" fmla="*/ 2 h 174"/>
                <a:gd name="T24" fmla="*/ 638 w 638"/>
                <a:gd name="T25" fmla="*/ 4 h 174"/>
                <a:gd name="T26" fmla="*/ 638 w 638"/>
                <a:gd name="T27" fmla="*/ 172 h 174"/>
                <a:gd name="T28" fmla="*/ 638 w 638"/>
                <a:gd name="T29" fmla="*/ 172 h 174"/>
                <a:gd name="T30" fmla="*/ 638 w 638"/>
                <a:gd name="T31" fmla="*/ 174 h 174"/>
                <a:gd name="T32" fmla="*/ 636 w 638"/>
                <a:gd name="T33" fmla="*/ 174 h 174"/>
                <a:gd name="T34" fmla="*/ 636 w 638"/>
                <a:gd name="T35" fmla="*/ 174 h 174"/>
                <a:gd name="T36" fmla="*/ 6 w 638"/>
                <a:gd name="T37" fmla="*/ 168 h 174"/>
                <a:gd name="T38" fmla="*/ 632 w 638"/>
                <a:gd name="T39" fmla="*/ 168 h 174"/>
                <a:gd name="T40" fmla="*/ 632 w 638"/>
                <a:gd name="T41" fmla="*/ 6 h 174"/>
                <a:gd name="T42" fmla="*/ 6 w 638"/>
                <a:gd name="T43" fmla="*/ 6 h 174"/>
                <a:gd name="T44" fmla="*/ 6 w 638"/>
                <a:gd name="T45" fmla="*/ 16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38" h="174">
                  <a:moveTo>
                    <a:pt x="636" y="174"/>
                  </a:moveTo>
                  <a:lnTo>
                    <a:pt x="2" y="174"/>
                  </a:lnTo>
                  <a:lnTo>
                    <a:pt x="2" y="174"/>
                  </a:lnTo>
                  <a:lnTo>
                    <a:pt x="0" y="174"/>
                  </a:lnTo>
                  <a:lnTo>
                    <a:pt x="0" y="17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36" y="0"/>
                  </a:lnTo>
                  <a:lnTo>
                    <a:pt x="636" y="0"/>
                  </a:lnTo>
                  <a:lnTo>
                    <a:pt x="638" y="2"/>
                  </a:lnTo>
                  <a:lnTo>
                    <a:pt x="638" y="4"/>
                  </a:lnTo>
                  <a:lnTo>
                    <a:pt x="638" y="172"/>
                  </a:lnTo>
                  <a:lnTo>
                    <a:pt x="638" y="172"/>
                  </a:lnTo>
                  <a:lnTo>
                    <a:pt x="638" y="174"/>
                  </a:lnTo>
                  <a:lnTo>
                    <a:pt x="636" y="174"/>
                  </a:lnTo>
                  <a:lnTo>
                    <a:pt x="636" y="174"/>
                  </a:lnTo>
                  <a:close/>
                  <a:moveTo>
                    <a:pt x="6" y="168"/>
                  </a:moveTo>
                  <a:lnTo>
                    <a:pt x="632" y="168"/>
                  </a:lnTo>
                  <a:lnTo>
                    <a:pt x="632" y="6"/>
                  </a:lnTo>
                  <a:lnTo>
                    <a:pt x="6" y="6"/>
                  </a:lnTo>
                  <a:lnTo>
                    <a:pt x="6" y="1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" name="Freeform 365"/>
            <p:cNvSpPr>
              <a:spLocks noEditPoints="1"/>
            </p:cNvSpPr>
            <p:nvPr/>
          </p:nvSpPr>
          <p:spPr bwMode="auto">
            <a:xfrm>
              <a:off x="6307138" y="2989263"/>
              <a:ext cx="949325" cy="209550"/>
            </a:xfrm>
            <a:custGeom>
              <a:avLst/>
              <a:gdLst>
                <a:gd name="T0" fmla="*/ 594 w 598"/>
                <a:gd name="T1" fmla="*/ 132 h 132"/>
                <a:gd name="T2" fmla="*/ 4 w 598"/>
                <a:gd name="T3" fmla="*/ 132 h 132"/>
                <a:gd name="T4" fmla="*/ 4 w 598"/>
                <a:gd name="T5" fmla="*/ 132 h 132"/>
                <a:gd name="T6" fmla="*/ 2 w 598"/>
                <a:gd name="T7" fmla="*/ 130 h 132"/>
                <a:gd name="T8" fmla="*/ 0 w 598"/>
                <a:gd name="T9" fmla="*/ 128 h 132"/>
                <a:gd name="T10" fmla="*/ 0 w 598"/>
                <a:gd name="T11" fmla="*/ 2 h 132"/>
                <a:gd name="T12" fmla="*/ 0 w 598"/>
                <a:gd name="T13" fmla="*/ 2 h 132"/>
                <a:gd name="T14" fmla="*/ 2 w 598"/>
                <a:gd name="T15" fmla="*/ 0 h 132"/>
                <a:gd name="T16" fmla="*/ 4 w 598"/>
                <a:gd name="T17" fmla="*/ 0 h 132"/>
                <a:gd name="T18" fmla="*/ 594 w 598"/>
                <a:gd name="T19" fmla="*/ 0 h 132"/>
                <a:gd name="T20" fmla="*/ 594 w 598"/>
                <a:gd name="T21" fmla="*/ 0 h 132"/>
                <a:gd name="T22" fmla="*/ 596 w 598"/>
                <a:gd name="T23" fmla="*/ 0 h 132"/>
                <a:gd name="T24" fmla="*/ 598 w 598"/>
                <a:gd name="T25" fmla="*/ 2 h 132"/>
                <a:gd name="T26" fmla="*/ 598 w 598"/>
                <a:gd name="T27" fmla="*/ 128 h 132"/>
                <a:gd name="T28" fmla="*/ 598 w 598"/>
                <a:gd name="T29" fmla="*/ 128 h 132"/>
                <a:gd name="T30" fmla="*/ 596 w 598"/>
                <a:gd name="T31" fmla="*/ 130 h 132"/>
                <a:gd name="T32" fmla="*/ 594 w 598"/>
                <a:gd name="T33" fmla="*/ 132 h 132"/>
                <a:gd name="T34" fmla="*/ 594 w 598"/>
                <a:gd name="T35" fmla="*/ 132 h 132"/>
                <a:gd name="T36" fmla="*/ 6 w 598"/>
                <a:gd name="T37" fmla="*/ 126 h 132"/>
                <a:gd name="T38" fmla="*/ 592 w 598"/>
                <a:gd name="T39" fmla="*/ 126 h 132"/>
                <a:gd name="T40" fmla="*/ 592 w 598"/>
                <a:gd name="T41" fmla="*/ 6 h 132"/>
                <a:gd name="T42" fmla="*/ 6 w 598"/>
                <a:gd name="T43" fmla="*/ 6 h 132"/>
                <a:gd name="T44" fmla="*/ 6 w 598"/>
                <a:gd name="T45" fmla="*/ 12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98" h="132">
                  <a:moveTo>
                    <a:pt x="594" y="132"/>
                  </a:moveTo>
                  <a:lnTo>
                    <a:pt x="4" y="132"/>
                  </a:lnTo>
                  <a:lnTo>
                    <a:pt x="4" y="132"/>
                  </a:lnTo>
                  <a:lnTo>
                    <a:pt x="2" y="130"/>
                  </a:lnTo>
                  <a:lnTo>
                    <a:pt x="0" y="128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594" y="0"/>
                  </a:lnTo>
                  <a:lnTo>
                    <a:pt x="594" y="0"/>
                  </a:lnTo>
                  <a:lnTo>
                    <a:pt x="596" y="0"/>
                  </a:lnTo>
                  <a:lnTo>
                    <a:pt x="598" y="2"/>
                  </a:lnTo>
                  <a:lnTo>
                    <a:pt x="598" y="128"/>
                  </a:lnTo>
                  <a:lnTo>
                    <a:pt x="598" y="128"/>
                  </a:lnTo>
                  <a:lnTo>
                    <a:pt x="596" y="130"/>
                  </a:lnTo>
                  <a:lnTo>
                    <a:pt x="594" y="132"/>
                  </a:lnTo>
                  <a:lnTo>
                    <a:pt x="594" y="132"/>
                  </a:lnTo>
                  <a:close/>
                  <a:moveTo>
                    <a:pt x="6" y="126"/>
                  </a:moveTo>
                  <a:lnTo>
                    <a:pt x="592" y="126"/>
                  </a:lnTo>
                  <a:lnTo>
                    <a:pt x="592" y="6"/>
                  </a:lnTo>
                  <a:lnTo>
                    <a:pt x="6" y="6"/>
                  </a:lnTo>
                  <a:lnTo>
                    <a:pt x="6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3" name="Freeform 366"/>
            <p:cNvSpPr>
              <a:spLocks/>
            </p:cNvSpPr>
            <p:nvPr/>
          </p:nvSpPr>
          <p:spPr bwMode="auto">
            <a:xfrm>
              <a:off x="6275388" y="2954338"/>
              <a:ext cx="41275" cy="44450"/>
            </a:xfrm>
            <a:custGeom>
              <a:avLst/>
              <a:gdLst>
                <a:gd name="T0" fmla="*/ 24 w 26"/>
                <a:gd name="T1" fmla="*/ 28 h 28"/>
                <a:gd name="T2" fmla="*/ 24 w 26"/>
                <a:gd name="T3" fmla="*/ 28 h 28"/>
                <a:gd name="T4" fmla="*/ 22 w 26"/>
                <a:gd name="T5" fmla="*/ 26 h 28"/>
                <a:gd name="T6" fmla="*/ 0 w 26"/>
                <a:gd name="T7" fmla="*/ 6 h 28"/>
                <a:gd name="T8" fmla="*/ 0 w 26"/>
                <a:gd name="T9" fmla="*/ 6 h 28"/>
                <a:gd name="T10" fmla="*/ 0 w 26"/>
                <a:gd name="T11" fmla="*/ 4 h 28"/>
                <a:gd name="T12" fmla="*/ 0 w 26"/>
                <a:gd name="T13" fmla="*/ 2 h 28"/>
                <a:gd name="T14" fmla="*/ 0 w 26"/>
                <a:gd name="T15" fmla="*/ 2 h 28"/>
                <a:gd name="T16" fmla="*/ 2 w 26"/>
                <a:gd name="T17" fmla="*/ 0 h 28"/>
                <a:gd name="T18" fmla="*/ 4 w 26"/>
                <a:gd name="T19" fmla="*/ 2 h 28"/>
                <a:gd name="T20" fmla="*/ 26 w 26"/>
                <a:gd name="T21" fmla="*/ 22 h 28"/>
                <a:gd name="T22" fmla="*/ 26 w 26"/>
                <a:gd name="T23" fmla="*/ 22 h 28"/>
                <a:gd name="T24" fmla="*/ 26 w 26"/>
                <a:gd name="T25" fmla="*/ 24 h 28"/>
                <a:gd name="T26" fmla="*/ 26 w 26"/>
                <a:gd name="T27" fmla="*/ 26 h 28"/>
                <a:gd name="T28" fmla="*/ 26 w 26"/>
                <a:gd name="T29" fmla="*/ 26 h 28"/>
                <a:gd name="T30" fmla="*/ 24 w 26"/>
                <a:gd name="T31" fmla="*/ 28 h 28"/>
                <a:gd name="T32" fmla="*/ 24 w 26"/>
                <a:gd name="T3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8">
                  <a:moveTo>
                    <a:pt x="24" y="28"/>
                  </a:moveTo>
                  <a:lnTo>
                    <a:pt x="24" y="28"/>
                  </a:lnTo>
                  <a:lnTo>
                    <a:pt x="22" y="26"/>
                  </a:lnTo>
                  <a:lnTo>
                    <a:pt x="0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6" y="26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4" name="Freeform 367"/>
            <p:cNvSpPr>
              <a:spLocks/>
            </p:cNvSpPr>
            <p:nvPr/>
          </p:nvSpPr>
          <p:spPr bwMode="auto">
            <a:xfrm>
              <a:off x="6275388" y="3189288"/>
              <a:ext cx="41275" cy="41275"/>
            </a:xfrm>
            <a:custGeom>
              <a:avLst/>
              <a:gdLst>
                <a:gd name="T0" fmla="*/ 2 w 26"/>
                <a:gd name="T1" fmla="*/ 26 h 26"/>
                <a:gd name="T2" fmla="*/ 2 w 26"/>
                <a:gd name="T3" fmla="*/ 26 h 26"/>
                <a:gd name="T4" fmla="*/ 0 w 26"/>
                <a:gd name="T5" fmla="*/ 26 h 26"/>
                <a:gd name="T6" fmla="*/ 0 w 26"/>
                <a:gd name="T7" fmla="*/ 26 h 26"/>
                <a:gd name="T8" fmla="*/ 0 w 26"/>
                <a:gd name="T9" fmla="*/ 24 h 26"/>
                <a:gd name="T10" fmla="*/ 0 w 26"/>
                <a:gd name="T11" fmla="*/ 22 h 26"/>
                <a:gd name="T12" fmla="*/ 22 w 26"/>
                <a:gd name="T13" fmla="*/ 0 h 26"/>
                <a:gd name="T14" fmla="*/ 22 w 26"/>
                <a:gd name="T15" fmla="*/ 0 h 26"/>
                <a:gd name="T16" fmla="*/ 24 w 26"/>
                <a:gd name="T17" fmla="*/ 0 h 26"/>
                <a:gd name="T18" fmla="*/ 26 w 26"/>
                <a:gd name="T19" fmla="*/ 0 h 26"/>
                <a:gd name="T20" fmla="*/ 26 w 26"/>
                <a:gd name="T21" fmla="*/ 0 h 26"/>
                <a:gd name="T22" fmla="*/ 26 w 26"/>
                <a:gd name="T23" fmla="*/ 2 h 26"/>
                <a:gd name="T24" fmla="*/ 26 w 26"/>
                <a:gd name="T25" fmla="*/ 4 h 26"/>
                <a:gd name="T26" fmla="*/ 4 w 26"/>
                <a:gd name="T27" fmla="*/ 26 h 26"/>
                <a:gd name="T28" fmla="*/ 4 w 26"/>
                <a:gd name="T29" fmla="*/ 26 h 26"/>
                <a:gd name="T30" fmla="*/ 2 w 26"/>
                <a:gd name="T31" fmla="*/ 26 h 26"/>
                <a:gd name="T32" fmla="*/ 2 w 26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" h="26">
                  <a:moveTo>
                    <a:pt x="2" y="26"/>
                  </a:moveTo>
                  <a:lnTo>
                    <a:pt x="2" y="2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Rectangle 370"/>
            <p:cNvSpPr>
              <a:spLocks noChangeArrowheads="1"/>
            </p:cNvSpPr>
            <p:nvPr/>
          </p:nvSpPr>
          <p:spPr bwMode="auto">
            <a:xfrm>
              <a:off x="5840003" y="3709988"/>
              <a:ext cx="54181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route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l’agitation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90 min.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" name="Rectangle 398"/>
            <p:cNvSpPr>
              <a:spLocks noChangeArrowheads="1"/>
            </p:cNvSpPr>
            <p:nvPr/>
          </p:nvSpPr>
          <p:spPr bwMode="auto">
            <a:xfrm>
              <a:off x="5358012" y="2646363"/>
              <a:ext cx="76463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 produit A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+ 40 min.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1" name="Rectangle 414"/>
            <p:cNvSpPr>
              <a:spLocks noChangeArrowheads="1"/>
            </p:cNvSpPr>
            <p:nvPr/>
          </p:nvSpPr>
          <p:spPr bwMode="auto">
            <a:xfrm>
              <a:off x="6190424" y="3290888"/>
              <a:ext cx="54181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 C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+ 80 min.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8" name="Rectangle 431"/>
            <p:cNvSpPr>
              <a:spLocks noChangeArrowheads="1"/>
            </p:cNvSpPr>
            <p:nvPr/>
          </p:nvSpPr>
          <p:spPr bwMode="auto">
            <a:xfrm>
              <a:off x="4606249" y="2608263"/>
              <a:ext cx="54181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 B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+ 65 min.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" name="Rectangle 447"/>
            <p:cNvSpPr>
              <a:spLocks noChangeArrowheads="1"/>
            </p:cNvSpPr>
            <p:nvPr/>
          </p:nvSpPr>
          <p:spPr bwMode="auto">
            <a:xfrm>
              <a:off x="4532510" y="3414713"/>
              <a:ext cx="61555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Préchauffage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cuve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vide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120 °C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8" name="Rectangle 466"/>
            <p:cNvSpPr>
              <a:spLocks noChangeArrowheads="1"/>
            </p:cNvSpPr>
            <p:nvPr/>
          </p:nvSpPr>
          <p:spPr bwMode="auto">
            <a:xfrm>
              <a:off x="3370511" y="3576638"/>
              <a:ext cx="76944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 route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l’agitation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3" name="Rectangle 481"/>
            <p:cNvSpPr>
              <a:spLocks noChangeArrowheads="1"/>
            </p:cNvSpPr>
            <p:nvPr/>
          </p:nvSpPr>
          <p:spPr bwMode="auto">
            <a:xfrm>
              <a:off x="3236913" y="4040188"/>
              <a:ext cx="9398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: t</a:t>
              </a:r>
              <a:r>
                <a:rPr lang="fr-FR" sz="800" baseline="-250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+ 90 min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2" name="Rectangle 490"/>
            <p:cNvSpPr>
              <a:spLocks noChangeArrowheads="1"/>
            </p:cNvSpPr>
            <p:nvPr/>
          </p:nvSpPr>
          <p:spPr bwMode="auto">
            <a:xfrm>
              <a:off x="6316663" y="3030538"/>
              <a:ext cx="9397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global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067828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QUOI SERT UN JEU PÉDAGOGIQUE ?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DU JEU PÉDAGOGIQUE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3492208" y="1643724"/>
            <a:ext cx="2360910" cy="3844315"/>
            <a:chOff x="3492208" y="1643724"/>
            <a:chExt cx="2360910" cy="3844315"/>
          </a:xfrm>
        </p:grpSpPr>
        <p:sp>
          <p:nvSpPr>
            <p:cNvPr id="131" name="AutoShape 3"/>
            <p:cNvSpPr>
              <a:spLocks noChangeAspect="1" noChangeArrowheads="1" noTextEdit="1"/>
            </p:cNvSpPr>
            <p:nvPr/>
          </p:nvSpPr>
          <p:spPr bwMode="auto">
            <a:xfrm>
              <a:off x="3492208" y="1643724"/>
              <a:ext cx="2177444" cy="3844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Freeform 5"/>
            <p:cNvSpPr>
              <a:spLocks/>
            </p:cNvSpPr>
            <p:nvPr/>
          </p:nvSpPr>
          <p:spPr bwMode="auto">
            <a:xfrm>
              <a:off x="4896284" y="1910273"/>
              <a:ext cx="769614" cy="1017392"/>
            </a:xfrm>
            <a:custGeom>
              <a:avLst/>
              <a:gdLst>
                <a:gd name="T0" fmla="*/ 404 w 410"/>
                <a:gd name="T1" fmla="*/ 192 h 542"/>
                <a:gd name="T2" fmla="*/ 380 w 410"/>
                <a:gd name="T3" fmla="*/ 158 h 542"/>
                <a:gd name="T4" fmla="*/ 320 w 410"/>
                <a:gd name="T5" fmla="*/ 150 h 542"/>
                <a:gd name="T6" fmla="*/ 294 w 410"/>
                <a:gd name="T7" fmla="*/ 158 h 542"/>
                <a:gd name="T8" fmla="*/ 278 w 410"/>
                <a:gd name="T9" fmla="*/ 168 h 542"/>
                <a:gd name="T10" fmla="*/ 266 w 410"/>
                <a:gd name="T11" fmla="*/ 180 h 542"/>
                <a:gd name="T12" fmla="*/ 250 w 410"/>
                <a:gd name="T13" fmla="*/ 192 h 542"/>
                <a:gd name="T14" fmla="*/ 232 w 410"/>
                <a:gd name="T15" fmla="*/ 202 h 542"/>
                <a:gd name="T16" fmla="*/ 206 w 410"/>
                <a:gd name="T17" fmla="*/ 204 h 542"/>
                <a:gd name="T18" fmla="*/ 188 w 410"/>
                <a:gd name="T19" fmla="*/ 192 h 542"/>
                <a:gd name="T20" fmla="*/ 180 w 410"/>
                <a:gd name="T21" fmla="*/ 174 h 542"/>
                <a:gd name="T22" fmla="*/ 192 w 410"/>
                <a:gd name="T23" fmla="*/ 148 h 542"/>
                <a:gd name="T24" fmla="*/ 218 w 410"/>
                <a:gd name="T25" fmla="*/ 116 h 542"/>
                <a:gd name="T26" fmla="*/ 250 w 410"/>
                <a:gd name="T27" fmla="*/ 44 h 542"/>
                <a:gd name="T28" fmla="*/ 246 w 410"/>
                <a:gd name="T29" fmla="*/ 30 h 542"/>
                <a:gd name="T30" fmla="*/ 234 w 410"/>
                <a:gd name="T31" fmla="*/ 16 h 542"/>
                <a:gd name="T32" fmla="*/ 194 w 410"/>
                <a:gd name="T33" fmla="*/ 8 h 542"/>
                <a:gd name="T34" fmla="*/ 120 w 410"/>
                <a:gd name="T35" fmla="*/ 0 h 542"/>
                <a:gd name="T36" fmla="*/ 68 w 410"/>
                <a:gd name="T37" fmla="*/ 4 h 542"/>
                <a:gd name="T38" fmla="*/ 32 w 410"/>
                <a:gd name="T39" fmla="*/ 12 h 542"/>
                <a:gd name="T40" fmla="*/ 12 w 410"/>
                <a:gd name="T41" fmla="*/ 20 h 542"/>
                <a:gd name="T42" fmla="*/ 6 w 410"/>
                <a:gd name="T43" fmla="*/ 26 h 542"/>
                <a:gd name="T44" fmla="*/ 58 w 410"/>
                <a:gd name="T45" fmla="*/ 96 h 542"/>
                <a:gd name="T46" fmla="*/ 128 w 410"/>
                <a:gd name="T47" fmla="*/ 184 h 542"/>
                <a:gd name="T48" fmla="*/ 180 w 410"/>
                <a:gd name="T49" fmla="*/ 278 h 542"/>
                <a:gd name="T50" fmla="*/ 210 w 410"/>
                <a:gd name="T51" fmla="*/ 378 h 542"/>
                <a:gd name="T52" fmla="*/ 218 w 410"/>
                <a:gd name="T53" fmla="*/ 478 h 542"/>
                <a:gd name="T54" fmla="*/ 216 w 410"/>
                <a:gd name="T55" fmla="*/ 540 h 542"/>
                <a:gd name="T56" fmla="*/ 232 w 410"/>
                <a:gd name="T57" fmla="*/ 538 h 542"/>
                <a:gd name="T58" fmla="*/ 248 w 410"/>
                <a:gd name="T59" fmla="*/ 532 h 542"/>
                <a:gd name="T60" fmla="*/ 286 w 410"/>
                <a:gd name="T61" fmla="*/ 520 h 542"/>
                <a:gd name="T62" fmla="*/ 320 w 410"/>
                <a:gd name="T63" fmla="*/ 504 h 542"/>
                <a:gd name="T64" fmla="*/ 328 w 410"/>
                <a:gd name="T65" fmla="*/ 500 h 542"/>
                <a:gd name="T66" fmla="*/ 348 w 410"/>
                <a:gd name="T67" fmla="*/ 424 h 542"/>
                <a:gd name="T68" fmla="*/ 342 w 410"/>
                <a:gd name="T69" fmla="*/ 408 h 542"/>
                <a:gd name="T70" fmla="*/ 332 w 410"/>
                <a:gd name="T71" fmla="*/ 390 h 542"/>
                <a:gd name="T72" fmla="*/ 322 w 410"/>
                <a:gd name="T73" fmla="*/ 372 h 542"/>
                <a:gd name="T74" fmla="*/ 312 w 410"/>
                <a:gd name="T75" fmla="*/ 356 h 542"/>
                <a:gd name="T76" fmla="*/ 302 w 410"/>
                <a:gd name="T77" fmla="*/ 344 h 542"/>
                <a:gd name="T78" fmla="*/ 298 w 410"/>
                <a:gd name="T79" fmla="*/ 328 h 542"/>
                <a:gd name="T80" fmla="*/ 328 w 410"/>
                <a:gd name="T81" fmla="*/ 328 h 542"/>
                <a:gd name="T82" fmla="*/ 356 w 410"/>
                <a:gd name="T83" fmla="*/ 322 h 542"/>
                <a:gd name="T84" fmla="*/ 376 w 410"/>
                <a:gd name="T85" fmla="*/ 314 h 542"/>
                <a:gd name="T86" fmla="*/ 390 w 410"/>
                <a:gd name="T87" fmla="*/ 306 h 542"/>
                <a:gd name="T88" fmla="*/ 396 w 410"/>
                <a:gd name="T89" fmla="*/ 300 h 542"/>
                <a:gd name="T90" fmla="*/ 406 w 410"/>
                <a:gd name="T91" fmla="*/ 266 h 542"/>
                <a:gd name="T92" fmla="*/ 410 w 410"/>
                <a:gd name="T93" fmla="*/ 224 h 542"/>
                <a:gd name="T94" fmla="*/ 408 w 410"/>
                <a:gd name="T95" fmla="*/ 21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10" h="542">
                  <a:moveTo>
                    <a:pt x="408" y="212"/>
                  </a:moveTo>
                  <a:lnTo>
                    <a:pt x="408" y="202"/>
                  </a:lnTo>
                  <a:lnTo>
                    <a:pt x="404" y="192"/>
                  </a:lnTo>
                  <a:lnTo>
                    <a:pt x="400" y="178"/>
                  </a:lnTo>
                  <a:lnTo>
                    <a:pt x="390" y="168"/>
                  </a:lnTo>
                  <a:lnTo>
                    <a:pt x="380" y="158"/>
                  </a:lnTo>
                  <a:lnTo>
                    <a:pt x="364" y="150"/>
                  </a:lnTo>
                  <a:lnTo>
                    <a:pt x="344" y="150"/>
                  </a:lnTo>
                  <a:lnTo>
                    <a:pt x="320" y="150"/>
                  </a:lnTo>
                  <a:lnTo>
                    <a:pt x="312" y="152"/>
                  </a:lnTo>
                  <a:lnTo>
                    <a:pt x="302" y="154"/>
                  </a:lnTo>
                  <a:lnTo>
                    <a:pt x="294" y="158"/>
                  </a:lnTo>
                  <a:lnTo>
                    <a:pt x="290" y="160"/>
                  </a:lnTo>
                  <a:lnTo>
                    <a:pt x="284" y="164"/>
                  </a:lnTo>
                  <a:lnTo>
                    <a:pt x="278" y="168"/>
                  </a:lnTo>
                  <a:lnTo>
                    <a:pt x="274" y="172"/>
                  </a:lnTo>
                  <a:lnTo>
                    <a:pt x="270" y="176"/>
                  </a:lnTo>
                  <a:lnTo>
                    <a:pt x="266" y="180"/>
                  </a:lnTo>
                  <a:lnTo>
                    <a:pt x="260" y="186"/>
                  </a:lnTo>
                  <a:lnTo>
                    <a:pt x="256" y="188"/>
                  </a:lnTo>
                  <a:lnTo>
                    <a:pt x="250" y="192"/>
                  </a:lnTo>
                  <a:lnTo>
                    <a:pt x="246" y="194"/>
                  </a:lnTo>
                  <a:lnTo>
                    <a:pt x="240" y="198"/>
                  </a:lnTo>
                  <a:lnTo>
                    <a:pt x="232" y="202"/>
                  </a:lnTo>
                  <a:lnTo>
                    <a:pt x="224" y="204"/>
                  </a:lnTo>
                  <a:lnTo>
                    <a:pt x="214" y="204"/>
                  </a:lnTo>
                  <a:lnTo>
                    <a:pt x="206" y="204"/>
                  </a:lnTo>
                  <a:lnTo>
                    <a:pt x="198" y="200"/>
                  </a:lnTo>
                  <a:lnTo>
                    <a:pt x="192" y="194"/>
                  </a:lnTo>
                  <a:lnTo>
                    <a:pt x="188" y="192"/>
                  </a:lnTo>
                  <a:lnTo>
                    <a:pt x="184" y="186"/>
                  </a:lnTo>
                  <a:lnTo>
                    <a:pt x="182" y="178"/>
                  </a:lnTo>
                  <a:lnTo>
                    <a:pt x="180" y="174"/>
                  </a:lnTo>
                  <a:lnTo>
                    <a:pt x="180" y="168"/>
                  </a:lnTo>
                  <a:lnTo>
                    <a:pt x="186" y="158"/>
                  </a:lnTo>
                  <a:lnTo>
                    <a:pt x="192" y="148"/>
                  </a:lnTo>
                  <a:lnTo>
                    <a:pt x="202" y="136"/>
                  </a:lnTo>
                  <a:lnTo>
                    <a:pt x="210" y="124"/>
                  </a:lnTo>
                  <a:lnTo>
                    <a:pt x="218" y="116"/>
                  </a:lnTo>
                  <a:lnTo>
                    <a:pt x="222" y="110"/>
                  </a:lnTo>
                  <a:lnTo>
                    <a:pt x="226" y="106"/>
                  </a:lnTo>
                  <a:lnTo>
                    <a:pt x="250" y="44"/>
                  </a:lnTo>
                  <a:lnTo>
                    <a:pt x="250" y="38"/>
                  </a:lnTo>
                  <a:lnTo>
                    <a:pt x="248" y="34"/>
                  </a:lnTo>
                  <a:lnTo>
                    <a:pt x="246" y="30"/>
                  </a:lnTo>
                  <a:lnTo>
                    <a:pt x="242" y="26"/>
                  </a:lnTo>
                  <a:lnTo>
                    <a:pt x="240" y="20"/>
                  </a:lnTo>
                  <a:lnTo>
                    <a:pt x="234" y="16"/>
                  </a:lnTo>
                  <a:lnTo>
                    <a:pt x="228" y="14"/>
                  </a:lnTo>
                  <a:lnTo>
                    <a:pt x="222" y="14"/>
                  </a:lnTo>
                  <a:lnTo>
                    <a:pt x="194" y="8"/>
                  </a:lnTo>
                  <a:lnTo>
                    <a:pt x="168" y="4"/>
                  </a:lnTo>
                  <a:lnTo>
                    <a:pt x="142" y="0"/>
                  </a:lnTo>
                  <a:lnTo>
                    <a:pt x="120" y="0"/>
                  </a:lnTo>
                  <a:lnTo>
                    <a:pt x="102" y="0"/>
                  </a:lnTo>
                  <a:lnTo>
                    <a:pt x="82" y="0"/>
                  </a:lnTo>
                  <a:lnTo>
                    <a:pt x="68" y="4"/>
                  </a:lnTo>
                  <a:lnTo>
                    <a:pt x="54" y="6"/>
                  </a:lnTo>
                  <a:lnTo>
                    <a:pt x="42" y="8"/>
                  </a:lnTo>
                  <a:lnTo>
                    <a:pt x="32" y="12"/>
                  </a:lnTo>
                  <a:lnTo>
                    <a:pt x="24" y="16"/>
                  </a:lnTo>
                  <a:lnTo>
                    <a:pt x="18" y="18"/>
                  </a:lnTo>
                  <a:lnTo>
                    <a:pt x="12" y="20"/>
                  </a:lnTo>
                  <a:lnTo>
                    <a:pt x="10" y="24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0" y="46"/>
                  </a:lnTo>
                  <a:lnTo>
                    <a:pt x="30" y="70"/>
                  </a:lnTo>
                  <a:lnTo>
                    <a:pt x="58" y="96"/>
                  </a:lnTo>
                  <a:lnTo>
                    <a:pt x="84" y="124"/>
                  </a:lnTo>
                  <a:lnTo>
                    <a:pt x="108" y="154"/>
                  </a:lnTo>
                  <a:lnTo>
                    <a:pt x="128" y="184"/>
                  </a:lnTo>
                  <a:lnTo>
                    <a:pt x="148" y="214"/>
                  </a:lnTo>
                  <a:lnTo>
                    <a:pt x="166" y="246"/>
                  </a:lnTo>
                  <a:lnTo>
                    <a:pt x="180" y="278"/>
                  </a:lnTo>
                  <a:lnTo>
                    <a:pt x="192" y="310"/>
                  </a:lnTo>
                  <a:lnTo>
                    <a:pt x="204" y="344"/>
                  </a:lnTo>
                  <a:lnTo>
                    <a:pt x="210" y="378"/>
                  </a:lnTo>
                  <a:lnTo>
                    <a:pt x="216" y="410"/>
                  </a:lnTo>
                  <a:lnTo>
                    <a:pt x="218" y="444"/>
                  </a:lnTo>
                  <a:lnTo>
                    <a:pt x="218" y="478"/>
                  </a:lnTo>
                  <a:lnTo>
                    <a:pt x="216" y="510"/>
                  </a:lnTo>
                  <a:lnTo>
                    <a:pt x="212" y="542"/>
                  </a:lnTo>
                  <a:lnTo>
                    <a:pt x="216" y="540"/>
                  </a:lnTo>
                  <a:lnTo>
                    <a:pt x="220" y="540"/>
                  </a:lnTo>
                  <a:lnTo>
                    <a:pt x="226" y="540"/>
                  </a:lnTo>
                  <a:lnTo>
                    <a:pt x="232" y="538"/>
                  </a:lnTo>
                  <a:lnTo>
                    <a:pt x="236" y="536"/>
                  </a:lnTo>
                  <a:lnTo>
                    <a:pt x="242" y="534"/>
                  </a:lnTo>
                  <a:lnTo>
                    <a:pt x="248" y="532"/>
                  </a:lnTo>
                  <a:lnTo>
                    <a:pt x="252" y="532"/>
                  </a:lnTo>
                  <a:lnTo>
                    <a:pt x="272" y="524"/>
                  </a:lnTo>
                  <a:lnTo>
                    <a:pt x="286" y="520"/>
                  </a:lnTo>
                  <a:lnTo>
                    <a:pt x="300" y="514"/>
                  </a:lnTo>
                  <a:lnTo>
                    <a:pt x="312" y="510"/>
                  </a:lnTo>
                  <a:lnTo>
                    <a:pt x="320" y="504"/>
                  </a:lnTo>
                  <a:lnTo>
                    <a:pt x="324" y="502"/>
                  </a:lnTo>
                  <a:lnTo>
                    <a:pt x="328" y="500"/>
                  </a:lnTo>
                  <a:lnTo>
                    <a:pt x="328" y="500"/>
                  </a:lnTo>
                  <a:lnTo>
                    <a:pt x="350" y="434"/>
                  </a:lnTo>
                  <a:lnTo>
                    <a:pt x="350" y="428"/>
                  </a:lnTo>
                  <a:lnTo>
                    <a:pt x="348" y="424"/>
                  </a:lnTo>
                  <a:lnTo>
                    <a:pt x="346" y="416"/>
                  </a:lnTo>
                  <a:lnTo>
                    <a:pt x="346" y="412"/>
                  </a:lnTo>
                  <a:lnTo>
                    <a:pt x="342" y="408"/>
                  </a:lnTo>
                  <a:lnTo>
                    <a:pt x="340" y="400"/>
                  </a:lnTo>
                  <a:lnTo>
                    <a:pt x="336" y="396"/>
                  </a:lnTo>
                  <a:lnTo>
                    <a:pt x="332" y="390"/>
                  </a:lnTo>
                  <a:lnTo>
                    <a:pt x="328" y="382"/>
                  </a:lnTo>
                  <a:lnTo>
                    <a:pt x="326" y="378"/>
                  </a:lnTo>
                  <a:lnTo>
                    <a:pt x="322" y="372"/>
                  </a:lnTo>
                  <a:lnTo>
                    <a:pt x="318" y="366"/>
                  </a:lnTo>
                  <a:lnTo>
                    <a:pt x="314" y="362"/>
                  </a:lnTo>
                  <a:lnTo>
                    <a:pt x="312" y="356"/>
                  </a:lnTo>
                  <a:lnTo>
                    <a:pt x="306" y="352"/>
                  </a:lnTo>
                  <a:lnTo>
                    <a:pt x="302" y="346"/>
                  </a:lnTo>
                  <a:lnTo>
                    <a:pt x="302" y="344"/>
                  </a:lnTo>
                  <a:lnTo>
                    <a:pt x="300" y="336"/>
                  </a:lnTo>
                  <a:lnTo>
                    <a:pt x="298" y="330"/>
                  </a:lnTo>
                  <a:lnTo>
                    <a:pt x="298" y="328"/>
                  </a:lnTo>
                  <a:lnTo>
                    <a:pt x="310" y="328"/>
                  </a:lnTo>
                  <a:lnTo>
                    <a:pt x="320" y="328"/>
                  </a:lnTo>
                  <a:lnTo>
                    <a:pt x="328" y="328"/>
                  </a:lnTo>
                  <a:lnTo>
                    <a:pt x="338" y="328"/>
                  </a:lnTo>
                  <a:lnTo>
                    <a:pt x="346" y="326"/>
                  </a:lnTo>
                  <a:lnTo>
                    <a:pt x="356" y="322"/>
                  </a:lnTo>
                  <a:lnTo>
                    <a:pt x="364" y="320"/>
                  </a:lnTo>
                  <a:lnTo>
                    <a:pt x="370" y="318"/>
                  </a:lnTo>
                  <a:lnTo>
                    <a:pt x="376" y="314"/>
                  </a:lnTo>
                  <a:lnTo>
                    <a:pt x="382" y="310"/>
                  </a:lnTo>
                  <a:lnTo>
                    <a:pt x="386" y="310"/>
                  </a:lnTo>
                  <a:lnTo>
                    <a:pt x="390" y="306"/>
                  </a:lnTo>
                  <a:lnTo>
                    <a:pt x="392" y="302"/>
                  </a:lnTo>
                  <a:lnTo>
                    <a:pt x="394" y="300"/>
                  </a:lnTo>
                  <a:lnTo>
                    <a:pt x="396" y="300"/>
                  </a:lnTo>
                  <a:lnTo>
                    <a:pt x="396" y="300"/>
                  </a:lnTo>
                  <a:lnTo>
                    <a:pt x="400" y="286"/>
                  </a:lnTo>
                  <a:lnTo>
                    <a:pt x="406" y="266"/>
                  </a:lnTo>
                  <a:lnTo>
                    <a:pt x="408" y="242"/>
                  </a:lnTo>
                  <a:lnTo>
                    <a:pt x="410" y="226"/>
                  </a:lnTo>
                  <a:lnTo>
                    <a:pt x="410" y="224"/>
                  </a:lnTo>
                  <a:lnTo>
                    <a:pt x="410" y="222"/>
                  </a:lnTo>
                  <a:lnTo>
                    <a:pt x="410" y="218"/>
                  </a:lnTo>
                  <a:lnTo>
                    <a:pt x="408" y="2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Freeform 6"/>
            <p:cNvSpPr>
              <a:spLocks/>
            </p:cNvSpPr>
            <p:nvPr/>
          </p:nvSpPr>
          <p:spPr bwMode="auto">
            <a:xfrm>
              <a:off x="4393219" y="1996620"/>
              <a:ext cx="912274" cy="1096230"/>
            </a:xfrm>
            <a:custGeom>
              <a:avLst/>
              <a:gdLst>
                <a:gd name="T0" fmla="*/ 260 w 486"/>
                <a:gd name="T1" fmla="*/ 42 h 584"/>
                <a:gd name="T2" fmla="*/ 274 w 486"/>
                <a:gd name="T3" fmla="*/ 66 h 584"/>
                <a:gd name="T4" fmla="*/ 288 w 486"/>
                <a:gd name="T5" fmla="*/ 86 h 584"/>
                <a:gd name="T6" fmla="*/ 288 w 486"/>
                <a:gd name="T7" fmla="*/ 104 h 584"/>
                <a:gd name="T8" fmla="*/ 278 w 486"/>
                <a:gd name="T9" fmla="*/ 110 h 584"/>
                <a:gd name="T10" fmla="*/ 242 w 486"/>
                <a:gd name="T11" fmla="*/ 108 h 584"/>
                <a:gd name="T12" fmla="*/ 206 w 486"/>
                <a:gd name="T13" fmla="*/ 66 h 584"/>
                <a:gd name="T14" fmla="*/ 202 w 486"/>
                <a:gd name="T15" fmla="*/ 16 h 584"/>
                <a:gd name="T16" fmla="*/ 170 w 486"/>
                <a:gd name="T17" fmla="*/ 2 h 584"/>
                <a:gd name="T18" fmla="*/ 118 w 486"/>
                <a:gd name="T19" fmla="*/ 6 h 584"/>
                <a:gd name="T20" fmla="*/ 64 w 486"/>
                <a:gd name="T21" fmla="*/ 16 h 584"/>
                <a:gd name="T22" fmla="*/ 32 w 486"/>
                <a:gd name="T23" fmla="*/ 28 h 584"/>
                <a:gd name="T24" fmla="*/ 16 w 486"/>
                <a:gd name="T25" fmla="*/ 42 h 584"/>
                <a:gd name="T26" fmla="*/ 2 w 486"/>
                <a:gd name="T27" fmla="*/ 108 h 584"/>
                <a:gd name="T28" fmla="*/ 30 w 486"/>
                <a:gd name="T29" fmla="*/ 156 h 584"/>
                <a:gd name="T30" fmla="*/ 74 w 486"/>
                <a:gd name="T31" fmla="*/ 188 h 584"/>
                <a:gd name="T32" fmla="*/ 96 w 486"/>
                <a:gd name="T33" fmla="*/ 226 h 584"/>
                <a:gd name="T34" fmla="*/ 102 w 486"/>
                <a:gd name="T35" fmla="*/ 258 h 584"/>
                <a:gd name="T36" fmla="*/ 82 w 486"/>
                <a:gd name="T37" fmla="*/ 262 h 584"/>
                <a:gd name="T38" fmla="*/ 32 w 486"/>
                <a:gd name="T39" fmla="*/ 282 h 584"/>
                <a:gd name="T40" fmla="*/ 0 w 486"/>
                <a:gd name="T41" fmla="*/ 364 h 584"/>
                <a:gd name="T42" fmla="*/ 0 w 486"/>
                <a:gd name="T43" fmla="*/ 396 h 584"/>
                <a:gd name="T44" fmla="*/ 28 w 486"/>
                <a:gd name="T45" fmla="*/ 458 h 584"/>
                <a:gd name="T46" fmla="*/ 80 w 486"/>
                <a:gd name="T47" fmla="*/ 470 h 584"/>
                <a:gd name="T48" fmla="*/ 104 w 486"/>
                <a:gd name="T49" fmla="*/ 448 h 584"/>
                <a:gd name="T50" fmla="*/ 120 w 486"/>
                <a:gd name="T51" fmla="*/ 420 h 584"/>
                <a:gd name="T52" fmla="*/ 142 w 486"/>
                <a:gd name="T53" fmla="*/ 404 h 584"/>
                <a:gd name="T54" fmla="*/ 160 w 486"/>
                <a:gd name="T55" fmla="*/ 414 h 584"/>
                <a:gd name="T56" fmla="*/ 168 w 486"/>
                <a:gd name="T57" fmla="*/ 448 h 584"/>
                <a:gd name="T58" fmla="*/ 158 w 486"/>
                <a:gd name="T59" fmla="*/ 520 h 584"/>
                <a:gd name="T60" fmla="*/ 152 w 486"/>
                <a:gd name="T61" fmla="*/ 566 h 584"/>
                <a:gd name="T62" fmla="*/ 176 w 486"/>
                <a:gd name="T63" fmla="*/ 582 h 584"/>
                <a:gd name="T64" fmla="*/ 216 w 486"/>
                <a:gd name="T65" fmla="*/ 584 h 584"/>
                <a:gd name="T66" fmla="*/ 260 w 486"/>
                <a:gd name="T67" fmla="*/ 580 h 584"/>
                <a:gd name="T68" fmla="*/ 318 w 486"/>
                <a:gd name="T69" fmla="*/ 566 h 584"/>
                <a:gd name="T70" fmla="*/ 354 w 486"/>
                <a:gd name="T71" fmla="*/ 548 h 584"/>
                <a:gd name="T72" fmla="*/ 370 w 486"/>
                <a:gd name="T73" fmla="*/ 498 h 584"/>
                <a:gd name="T74" fmla="*/ 368 w 486"/>
                <a:gd name="T75" fmla="*/ 470 h 584"/>
                <a:gd name="T76" fmla="*/ 354 w 486"/>
                <a:gd name="T77" fmla="*/ 438 h 584"/>
                <a:gd name="T78" fmla="*/ 344 w 486"/>
                <a:gd name="T79" fmla="*/ 412 h 584"/>
                <a:gd name="T80" fmla="*/ 354 w 486"/>
                <a:gd name="T81" fmla="*/ 396 h 584"/>
                <a:gd name="T82" fmla="*/ 370 w 486"/>
                <a:gd name="T83" fmla="*/ 388 h 584"/>
                <a:gd name="T84" fmla="*/ 410 w 486"/>
                <a:gd name="T85" fmla="*/ 388 h 584"/>
                <a:gd name="T86" fmla="*/ 428 w 486"/>
                <a:gd name="T87" fmla="*/ 438 h 584"/>
                <a:gd name="T88" fmla="*/ 428 w 486"/>
                <a:gd name="T89" fmla="*/ 494 h 584"/>
                <a:gd name="T90" fmla="*/ 464 w 486"/>
                <a:gd name="T91" fmla="*/ 500 h 584"/>
                <a:gd name="T92" fmla="*/ 486 w 486"/>
                <a:gd name="T93" fmla="*/ 398 h 584"/>
                <a:gd name="T94" fmla="*/ 460 w 486"/>
                <a:gd name="T95" fmla="*/ 264 h 584"/>
                <a:gd name="T96" fmla="*/ 396 w 486"/>
                <a:gd name="T97" fmla="*/ 138 h 584"/>
                <a:gd name="T98" fmla="*/ 298 w 486"/>
                <a:gd name="T99" fmla="*/ 24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86" h="584">
                  <a:moveTo>
                    <a:pt x="268" y="0"/>
                  </a:moveTo>
                  <a:lnTo>
                    <a:pt x="258" y="32"/>
                  </a:lnTo>
                  <a:lnTo>
                    <a:pt x="258" y="34"/>
                  </a:lnTo>
                  <a:lnTo>
                    <a:pt x="260" y="42"/>
                  </a:lnTo>
                  <a:lnTo>
                    <a:pt x="262" y="50"/>
                  </a:lnTo>
                  <a:lnTo>
                    <a:pt x="264" y="54"/>
                  </a:lnTo>
                  <a:lnTo>
                    <a:pt x="268" y="60"/>
                  </a:lnTo>
                  <a:lnTo>
                    <a:pt x="274" y="66"/>
                  </a:lnTo>
                  <a:lnTo>
                    <a:pt x="278" y="70"/>
                  </a:lnTo>
                  <a:lnTo>
                    <a:pt x="282" y="78"/>
                  </a:lnTo>
                  <a:lnTo>
                    <a:pt x="286" y="82"/>
                  </a:lnTo>
                  <a:lnTo>
                    <a:pt x="288" y="86"/>
                  </a:lnTo>
                  <a:lnTo>
                    <a:pt x="290" y="94"/>
                  </a:lnTo>
                  <a:lnTo>
                    <a:pt x="292" y="100"/>
                  </a:lnTo>
                  <a:lnTo>
                    <a:pt x="290" y="102"/>
                  </a:lnTo>
                  <a:lnTo>
                    <a:pt x="288" y="104"/>
                  </a:lnTo>
                  <a:lnTo>
                    <a:pt x="286" y="104"/>
                  </a:lnTo>
                  <a:lnTo>
                    <a:pt x="284" y="106"/>
                  </a:lnTo>
                  <a:lnTo>
                    <a:pt x="280" y="108"/>
                  </a:lnTo>
                  <a:lnTo>
                    <a:pt x="278" y="110"/>
                  </a:lnTo>
                  <a:lnTo>
                    <a:pt x="274" y="110"/>
                  </a:lnTo>
                  <a:lnTo>
                    <a:pt x="268" y="112"/>
                  </a:lnTo>
                  <a:lnTo>
                    <a:pt x="254" y="112"/>
                  </a:lnTo>
                  <a:lnTo>
                    <a:pt x="242" y="108"/>
                  </a:lnTo>
                  <a:lnTo>
                    <a:pt x="230" y="102"/>
                  </a:lnTo>
                  <a:lnTo>
                    <a:pt x="220" y="92"/>
                  </a:lnTo>
                  <a:lnTo>
                    <a:pt x="214" y="80"/>
                  </a:lnTo>
                  <a:lnTo>
                    <a:pt x="206" y="66"/>
                  </a:lnTo>
                  <a:lnTo>
                    <a:pt x="206" y="50"/>
                  </a:lnTo>
                  <a:lnTo>
                    <a:pt x="206" y="32"/>
                  </a:lnTo>
                  <a:lnTo>
                    <a:pt x="204" y="24"/>
                  </a:lnTo>
                  <a:lnTo>
                    <a:pt x="202" y="16"/>
                  </a:lnTo>
                  <a:lnTo>
                    <a:pt x="198" y="10"/>
                  </a:lnTo>
                  <a:lnTo>
                    <a:pt x="188" y="6"/>
                  </a:lnTo>
                  <a:lnTo>
                    <a:pt x="180" y="4"/>
                  </a:lnTo>
                  <a:lnTo>
                    <a:pt x="170" y="2"/>
                  </a:lnTo>
                  <a:lnTo>
                    <a:pt x="158" y="2"/>
                  </a:lnTo>
                  <a:lnTo>
                    <a:pt x="144" y="2"/>
                  </a:lnTo>
                  <a:lnTo>
                    <a:pt x="130" y="4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90" y="10"/>
                  </a:lnTo>
                  <a:lnTo>
                    <a:pt x="76" y="14"/>
                  </a:lnTo>
                  <a:lnTo>
                    <a:pt x="64" y="16"/>
                  </a:lnTo>
                  <a:lnTo>
                    <a:pt x="54" y="22"/>
                  </a:lnTo>
                  <a:lnTo>
                    <a:pt x="44" y="24"/>
                  </a:lnTo>
                  <a:lnTo>
                    <a:pt x="38" y="26"/>
                  </a:lnTo>
                  <a:lnTo>
                    <a:pt x="32" y="28"/>
                  </a:lnTo>
                  <a:lnTo>
                    <a:pt x="28" y="32"/>
                  </a:lnTo>
                  <a:lnTo>
                    <a:pt x="24" y="34"/>
                  </a:lnTo>
                  <a:lnTo>
                    <a:pt x="20" y="38"/>
                  </a:lnTo>
                  <a:lnTo>
                    <a:pt x="16" y="42"/>
                  </a:lnTo>
                  <a:lnTo>
                    <a:pt x="14" y="42"/>
                  </a:lnTo>
                  <a:lnTo>
                    <a:pt x="14" y="44"/>
                  </a:lnTo>
                  <a:lnTo>
                    <a:pt x="2" y="94"/>
                  </a:lnTo>
                  <a:lnTo>
                    <a:pt x="2" y="108"/>
                  </a:lnTo>
                  <a:lnTo>
                    <a:pt x="6" y="122"/>
                  </a:lnTo>
                  <a:lnTo>
                    <a:pt x="12" y="132"/>
                  </a:lnTo>
                  <a:lnTo>
                    <a:pt x="20" y="144"/>
                  </a:lnTo>
                  <a:lnTo>
                    <a:pt x="30" y="156"/>
                  </a:lnTo>
                  <a:lnTo>
                    <a:pt x="42" y="164"/>
                  </a:lnTo>
                  <a:lnTo>
                    <a:pt x="54" y="174"/>
                  </a:lnTo>
                  <a:lnTo>
                    <a:pt x="64" y="180"/>
                  </a:lnTo>
                  <a:lnTo>
                    <a:pt x="74" y="188"/>
                  </a:lnTo>
                  <a:lnTo>
                    <a:pt x="82" y="196"/>
                  </a:lnTo>
                  <a:lnTo>
                    <a:pt x="88" y="206"/>
                  </a:lnTo>
                  <a:lnTo>
                    <a:pt x="92" y="214"/>
                  </a:lnTo>
                  <a:lnTo>
                    <a:pt x="96" y="226"/>
                  </a:lnTo>
                  <a:lnTo>
                    <a:pt x="100" y="236"/>
                  </a:lnTo>
                  <a:lnTo>
                    <a:pt x="102" y="246"/>
                  </a:lnTo>
                  <a:lnTo>
                    <a:pt x="104" y="258"/>
                  </a:lnTo>
                  <a:lnTo>
                    <a:pt x="102" y="258"/>
                  </a:lnTo>
                  <a:lnTo>
                    <a:pt x="100" y="258"/>
                  </a:lnTo>
                  <a:lnTo>
                    <a:pt x="100" y="260"/>
                  </a:lnTo>
                  <a:lnTo>
                    <a:pt x="98" y="260"/>
                  </a:lnTo>
                  <a:lnTo>
                    <a:pt x="82" y="262"/>
                  </a:lnTo>
                  <a:lnTo>
                    <a:pt x="70" y="266"/>
                  </a:lnTo>
                  <a:lnTo>
                    <a:pt x="56" y="270"/>
                  </a:lnTo>
                  <a:lnTo>
                    <a:pt x="44" y="274"/>
                  </a:lnTo>
                  <a:lnTo>
                    <a:pt x="32" y="282"/>
                  </a:lnTo>
                  <a:lnTo>
                    <a:pt x="24" y="290"/>
                  </a:lnTo>
                  <a:lnTo>
                    <a:pt x="16" y="298"/>
                  </a:lnTo>
                  <a:lnTo>
                    <a:pt x="12" y="308"/>
                  </a:lnTo>
                  <a:lnTo>
                    <a:pt x="0" y="364"/>
                  </a:lnTo>
                  <a:lnTo>
                    <a:pt x="2" y="364"/>
                  </a:lnTo>
                  <a:lnTo>
                    <a:pt x="0" y="374"/>
                  </a:lnTo>
                  <a:lnTo>
                    <a:pt x="0" y="384"/>
                  </a:lnTo>
                  <a:lnTo>
                    <a:pt x="0" y="396"/>
                  </a:lnTo>
                  <a:lnTo>
                    <a:pt x="2" y="408"/>
                  </a:lnTo>
                  <a:lnTo>
                    <a:pt x="10" y="428"/>
                  </a:lnTo>
                  <a:lnTo>
                    <a:pt x="18" y="444"/>
                  </a:lnTo>
                  <a:lnTo>
                    <a:pt x="28" y="458"/>
                  </a:lnTo>
                  <a:lnTo>
                    <a:pt x="38" y="468"/>
                  </a:lnTo>
                  <a:lnTo>
                    <a:pt x="50" y="474"/>
                  </a:lnTo>
                  <a:lnTo>
                    <a:pt x="64" y="476"/>
                  </a:lnTo>
                  <a:lnTo>
                    <a:pt x="80" y="470"/>
                  </a:lnTo>
                  <a:lnTo>
                    <a:pt x="94" y="460"/>
                  </a:lnTo>
                  <a:lnTo>
                    <a:pt x="98" y="458"/>
                  </a:lnTo>
                  <a:lnTo>
                    <a:pt x="100" y="454"/>
                  </a:lnTo>
                  <a:lnTo>
                    <a:pt x="104" y="448"/>
                  </a:lnTo>
                  <a:lnTo>
                    <a:pt x="110" y="440"/>
                  </a:lnTo>
                  <a:lnTo>
                    <a:pt x="112" y="432"/>
                  </a:lnTo>
                  <a:lnTo>
                    <a:pt x="116" y="424"/>
                  </a:lnTo>
                  <a:lnTo>
                    <a:pt x="120" y="420"/>
                  </a:lnTo>
                  <a:lnTo>
                    <a:pt x="124" y="414"/>
                  </a:lnTo>
                  <a:lnTo>
                    <a:pt x="130" y="408"/>
                  </a:lnTo>
                  <a:lnTo>
                    <a:pt x="136" y="406"/>
                  </a:lnTo>
                  <a:lnTo>
                    <a:pt x="142" y="404"/>
                  </a:lnTo>
                  <a:lnTo>
                    <a:pt x="146" y="404"/>
                  </a:lnTo>
                  <a:lnTo>
                    <a:pt x="152" y="406"/>
                  </a:lnTo>
                  <a:lnTo>
                    <a:pt x="156" y="410"/>
                  </a:lnTo>
                  <a:lnTo>
                    <a:pt x="160" y="414"/>
                  </a:lnTo>
                  <a:lnTo>
                    <a:pt x="162" y="416"/>
                  </a:lnTo>
                  <a:lnTo>
                    <a:pt x="164" y="424"/>
                  </a:lnTo>
                  <a:lnTo>
                    <a:pt x="166" y="434"/>
                  </a:lnTo>
                  <a:lnTo>
                    <a:pt x="168" y="448"/>
                  </a:lnTo>
                  <a:lnTo>
                    <a:pt x="168" y="464"/>
                  </a:lnTo>
                  <a:lnTo>
                    <a:pt x="166" y="480"/>
                  </a:lnTo>
                  <a:lnTo>
                    <a:pt x="162" y="500"/>
                  </a:lnTo>
                  <a:lnTo>
                    <a:pt x="158" y="520"/>
                  </a:lnTo>
                  <a:lnTo>
                    <a:pt x="152" y="542"/>
                  </a:lnTo>
                  <a:lnTo>
                    <a:pt x="148" y="552"/>
                  </a:lnTo>
                  <a:lnTo>
                    <a:pt x="148" y="558"/>
                  </a:lnTo>
                  <a:lnTo>
                    <a:pt x="152" y="566"/>
                  </a:lnTo>
                  <a:lnTo>
                    <a:pt x="154" y="572"/>
                  </a:lnTo>
                  <a:lnTo>
                    <a:pt x="160" y="574"/>
                  </a:lnTo>
                  <a:lnTo>
                    <a:pt x="168" y="578"/>
                  </a:lnTo>
                  <a:lnTo>
                    <a:pt x="176" y="582"/>
                  </a:lnTo>
                  <a:lnTo>
                    <a:pt x="184" y="582"/>
                  </a:lnTo>
                  <a:lnTo>
                    <a:pt x="196" y="584"/>
                  </a:lnTo>
                  <a:lnTo>
                    <a:pt x="206" y="584"/>
                  </a:lnTo>
                  <a:lnTo>
                    <a:pt x="216" y="584"/>
                  </a:lnTo>
                  <a:lnTo>
                    <a:pt x="228" y="582"/>
                  </a:lnTo>
                  <a:lnTo>
                    <a:pt x="238" y="582"/>
                  </a:lnTo>
                  <a:lnTo>
                    <a:pt x="250" y="582"/>
                  </a:lnTo>
                  <a:lnTo>
                    <a:pt x="260" y="580"/>
                  </a:lnTo>
                  <a:lnTo>
                    <a:pt x="268" y="578"/>
                  </a:lnTo>
                  <a:lnTo>
                    <a:pt x="288" y="574"/>
                  </a:lnTo>
                  <a:lnTo>
                    <a:pt x="304" y="570"/>
                  </a:lnTo>
                  <a:lnTo>
                    <a:pt x="318" y="566"/>
                  </a:lnTo>
                  <a:lnTo>
                    <a:pt x="330" y="558"/>
                  </a:lnTo>
                  <a:lnTo>
                    <a:pt x="340" y="556"/>
                  </a:lnTo>
                  <a:lnTo>
                    <a:pt x="348" y="550"/>
                  </a:lnTo>
                  <a:lnTo>
                    <a:pt x="354" y="548"/>
                  </a:lnTo>
                  <a:lnTo>
                    <a:pt x="356" y="548"/>
                  </a:lnTo>
                  <a:lnTo>
                    <a:pt x="358" y="534"/>
                  </a:lnTo>
                  <a:lnTo>
                    <a:pt x="366" y="516"/>
                  </a:lnTo>
                  <a:lnTo>
                    <a:pt x="370" y="498"/>
                  </a:lnTo>
                  <a:lnTo>
                    <a:pt x="372" y="492"/>
                  </a:lnTo>
                  <a:lnTo>
                    <a:pt x="372" y="486"/>
                  </a:lnTo>
                  <a:lnTo>
                    <a:pt x="370" y="476"/>
                  </a:lnTo>
                  <a:lnTo>
                    <a:pt x="368" y="470"/>
                  </a:lnTo>
                  <a:lnTo>
                    <a:pt x="366" y="462"/>
                  </a:lnTo>
                  <a:lnTo>
                    <a:pt x="362" y="454"/>
                  </a:lnTo>
                  <a:lnTo>
                    <a:pt x="358" y="446"/>
                  </a:lnTo>
                  <a:lnTo>
                    <a:pt x="354" y="438"/>
                  </a:lnTo>
                  <a:lnTo>
                    <a:pt x="350" y="428"/>
                  </a:lnTo>
                  <a:lnTo>
                    <a:pt x="348" y="422"/>
                  </a:lnTo>
                  <a:lnTo>
                    <a:pt x="346" y="416"/>
                  </a:lnTo>
                  <a:lnTo>
                    <a:pt x="344" y="412"/>
                  </a:lnTo>
                  <a:lnTo>
                    <a:pt x="342" y="406"/>
                  </a:lnTo>
                  <a:lnTo>
                    <a:pt x="346" y="402"/>
                  </a:lnTo>
                  <a:lnTo>
                    <a:pt x="350" y="400"/>
                  </a:lnTo>
                  <a:lnTo>
                    <a:pt x="354" y="396"/>
                  </a:lnTo>
                  <a:lnTo>
                    <a:pt x="358" y="394"/>
                  </a:lnTo>
                  <a:lnTo>
                    <a:pt x="362" y="390"/>
                  </a:lnTo>
                  <a:lnTo>
                    <a:pt x="366" y="388"/>
                  </a:lnTo>
                  <a:lnTo>
                    <a:pt x="370" y="388"/>
                  </a:lnTo>
                  <a:lnTo>
                    <a:pt x="376" y="386"/>
                  </a:lnTo>
                  <a:lnTo>
                    <a:pt x="388" y="382"/>
                  </a:lnTo>
                  <a:lnTo>
                    <a:pt x="400" y="384"/>
                  </a:lnTo>
                  <a:lnTo>
                    <a:pt x="410" y="388"/>
                  </a:lnTo>
                  <a:lnTo>
                    <a:pt x="418" y="394"/>
                  </a:lnTo>
                  <a:lnTo>
                    <a:pt x="424" y="406"/>
                  </a:lnTo>
                  <a:lnTo>
                    <a:pt x="428" y="418"/>
                  </a:lnTo>
                  <a:lnTo>
                    <a:pt x="428" y="438"/>
                  </a:lnTo>
                  <a:lnTo>
                    <a:pt x="426" y="458"/>
                  </a:lnTo>
                  <a:lnTo>
                    <a:pt x="424" y="474"/>
                  </a:lnTo>
                  <a:lnTo>
                    <a:pt x="426" y="486"/>
                  </a:lnTo>
                  <a:lnTo>
                    <a:pt x="428" y="494"/>
                  </a:lnTo>
                  <a:lnTo>
                    <a:pt x="436" y="496"/>
                  </a:lnTo>
                  <a:lnTo>
                    <a:pt x="444" y="500"/>
                  </a:lnTo>
                  <a:lnTo>
                    <a:pt x="454" y="502"/>
                  </a:lnTo>
                  <a:lnTo>
                    <a:pt x="464" y="500"/>
                  </a:lnTo>
                  <a:lnTo>
                    <a:pt x="480" y="496"/>
                  </a:lnTo>
                  <a:lnTo>
                    <a:pt x="484" y="466"/>
                  </a:lnTo>
                  <a:lnTo>
                    <a:pt x="486" y="432"/>
                  </a:lnTo>
                  <a:lnTo>
                    <a:pt x="486" y="398"/>
                  </a:lnTo>
                  <a:lnTo>
                    <a:pt x="484" y="366"/>
                  </a:lnTo>
                  <a:lnTo>
                    <a:pt x="478" y="332"/>
                  </a:lnTo>
                  <a:lnTo>
                    <a:pt x="470" y="298"/>
                  </a:lnTo>
                  <a:lnTo>
                    <a:pt x="460" y="264"/>
                  </a:lnTo>
                  <a:lnTo>
                    <a:pt x="448" y="232"/>
                  </a:lnTo>
                  <a:lnTo>
                    <a:pt x="432" y="200"/>
                  </a:lnTo>
                  <a:lnTo>
                    <a:pt x="416" y="168"/>
                  </a:lnTo>
                  <a:lnTo>
                    <a:pt x="396" y="138"/>
                  </a:lnTo>
                  <a:lnTo>
                    <a:pt x="376" y="108"/>
                  </a:lnTo>
                  <a:lnTo>
                    <a:pt x="352" y="78"/>
                  </a:lnTo>
                  <a:lnTo>
                    <a:pt x="326" y="50"/>
                  </a:lnTo>
                  <a:lnTo>
                    <a:pt x="298" y="24"/>
                  </a:lnTo>
                  <a:lnTo>
                    <a:pt x="26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Freeform 7"/>
            <p:cNvSpPr>
              <a:spLocks/>
            </p:cNvSpPr>
            <p:nvPr/>
          </p:nvSpPr>
          <p:spPr bwMode="auto">
            <a:xfrm>
              <a:off x="3492208" y="2687395"/>
              <a:ext cx="198973" cy="334125"/>
            </a:xfrm>
            <a:custGeom>
              <a:avLst/>
              <a:gdLst>
                <a:gd name="T0" fmla="*/ 12 w 106"/>
                <a:gd name="T1" fmla="*/ 30 h 178"/>
                <a:gd name="T2" fmla="*/ 0 w 106"/>
                <a:gd name="T3" fmla="*/ 84 h 178"/>
                <a:gd name="T4" fmla="*/ 0 w 106"/>
                <a:gd name="T5" fmla="*/ 86 h 178"/>
                <a:gd name="T6" fmla="*/ 0 w 106"/>
                <a:gd name="T7" fmla="*/ 90 h 178"/>
                <a:gd name="T8" fmla="*/ 0 w 106"/>
                <a:gd name="T9" fmla="*/ 98 h 178"/>
                <a:gd name="T10" fmla="*/ 0 w 106"/>
                <a:gd name="T11" fmla="*/ 108 h 178"/>
                <a:gd name="T12" fmla="*/ 0 w 106"/>
                <a:gd name="T13" fmla="*/ 108 h 178"/>
                <a:gd name="T14" fmla="*/ 2 w 106"/>
                <a:gd name="T15" fmla="*/ 112 h 178"/>
                <a:gd name="T16" fmla="*/ 2 w 106"/>
                <a:gd name="T17" fmla="*/ 116 h 178"/>
                <a:gd name="T18" fmla="*/ 2 w 106"/>
                <a:gd name="T19" fmla="*/ 118 h 178"/>
                <a:gd name="T20" fmla="*/ 4 w 106"/>
                <a:gd name="T21" fmla="*/ 128 h 178"/>
                <a:gd name="T22" fmla="*/ 8 w 106"/>
                <a:gd name="T23" fmla="*/ 136 h 178"/>
                <a:gd name="T24" fmla="*/ 12 w 106"/>
                <a:gd name="T25" fmla="*/ 144 h 178"/>
                <a:gd name="T26" fmla="*/ 18 w 106"/>
                <a:gd name="T27" fmla="*/ 152 h 178"/>
                <a:gd name="T28" fmla="*/ 22 w 106"/>
                <a:gd name="T29" fmla="*/ 160 h 178"/>
                <a:gd name="T30" fmla="*/ 30 w 106"/>
                <a:gd name="T31" fmla="*/ 164 h 178"/>
                <a:gd name="T32" fmla="*/ 38 w 106"/>
                <a:gd name="T33" fmla="*/ 170 h 178"/>
                <a:gd name="T34" fmla="*/ 46 w 106"/>
                <a:gd name="T35" fmla="*/ 172 h 178"/>
                <a:gd name="T36" fmla="*/ 54 w 106"/>
                <a:gd name="T37" fmla="*/ 174 h 178"/>
                <a:gd name="T38" fmla="*/ 60 w 106"/>
                <a:gd name="T39" fmla="*/ 176 h 178"/>
                <a:gd name="T40" fmla="*/ 70 w 106"/>
                <a:gd name="T41" fmla="*/ 178 h 178"/>
                <a:gd name="T42" fmla="*/ 78 w 106"/>
                <a:gd name="T43" fmla="*/ 176 h 178"/>
                <a:gd name="T44" fmla="*/ 86 w 106"/>
                <a:gd name="T45" fmla="*/ 174 h 178"/>
                <a:gd name="T46" fmla="*/ 92 w 106"/>
                <a:gd name="T47" fmla="*/ 172 h 178"/>
                <a:gd name="T48" fmla="*/ 102 w 106"/>
                <a:gd name="T49" fmla="*/ 168 h 178"/>
                <a:gd name="T50" fmla="*/ 106 w 106"/>
                <a:gd name="T51" fmla="*/ 162 h 178"/>
                <a:gd name="T52" fmla="*/ 94 w 106"/>
                <a:gd name="T53" fmla="*/ 144 h 178"/>
                <a:gd name="T54" fmla="*/ 84 w 106"/>
                <a:gd name="T55" fmla="*/ 124 h 178"/>
                <a:gd name="T56" fmla="*/ 74 w 106"/>
                <a:gd name="T57" fmla="*/ 104 h 178"/>
                <a:gd name="T58" fmla="*/ 64 w 106"/>
                <a:gd name="T59" fmla="*/ 82 h 178"/>
                <a:gd name="T60" fmla="*/ 56 w 106"/>
                <a:gd name="T61" fmla="*/ 62 h 178"/>
                <a:gd name="T62" fmla="*/ 48 w 106"/>
                <a:gd name="T63" fmla="*/ 42 h 178"/>
                <a:gd name="T64" fmla="*/ 40 w 106"/>
                <a:gd name="T65" fmla="*/ 20 h 178"/>
                <a:gd name="T66" fmla="*/ 34 w 106"/>
                <a:gd name="T67" fmla="*/ 0 h 178"/>
                <a:gd name="T68" fmla="*/ 30 w 106"/>
                <a:gd name="T69" fmla="*/ 2 h 178"/>
                <a:gd name="T70" fmla="*/ 28 w 106"/>
                <a:gd name="T71" fmla="*/ 6 h 178"/>
                <a:gd name="T72" fmla="*/ 24 w 106"/>
                <a:gd name="T73" fmla="*/ 10 h 178"/>
                <a:gd name="T74" fmla="*/ 22 w 106"/>
                <a:gd name="T75" fmla="*/ 12 h 178"/>
                <a:gd name="T76" fmla="*/ 18 w 106"/>
                <a:gd name="T77" fmla="*/ 18 h 178"/>
                <a:gd name="T78" fmla="*/ 16 w 106"/>
                <a:gd name="T79" fmla="*/ 22 h 178"/>
                <a:gd name="T80" fmla="*/ 14 w 106"/>
                <a:gd name="T81" fmla="*/ 26 h 178"/>
                <a:gd name="T82" fmla="*/ 12 w 106"/>
                <a:gd name="T83" fmla="*/ 3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178">
                  <a:moveTo>
                    <a:pt x="12" y="30"/>
                  </a:moveTo>
                  <a:lnTo>
                    <a:pt x="0" y="84"/>
                  </a:lnTo>
                  <a:lnTo>
                    <a:pt x="0" y="86"/>
                  </a:lnTo>
                  <a:lnTo>
                    <a:pt x="0" y="90"/>
                  </a:lnTo>
                  <a:lnTo>
                    <a:pt x="0" y="9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12"/>
                  </a:lnTo>
                  <a:lnTo>
                    <a:pt x="2" y="116"/>
                  </a:lnTo>
                  <a:lnTo>
                    <a:pt x="2" y="118"/>
                  </a:lnTo>
                  <a:lnTo>
                    <a:pt x="4" y="128"/>
                  </a:lnTo>
                  <a:lnTo>
                    <a:pt x="8" y="136"/>
                  </a:lnTo>
                  <a:lnTo>
                    <a:pt x="12" y="144"/>
                  </a:lnTo>
                  <a:lnTo>
                    <a:pt x="18" y="152"/>
                  </a:lnTo>
                  <a:lnTo>
                    <a:pt x="22" y="160"/>
                  </a:lnTo>
                  <a:lnTo>
                    <a:pt x="30" y="164"/>
                  </a:lnTo>
                  <a:lnTo>
                    <a:pt x="38" y="170"/>
                  </a:lnTo>
                  <a:lnTo>
                    <a:pt x="46" y="172"/>
                  </a:lnTo>
                  <a:lnTo>
                    <a:pt x="54" y="174"/>
                  </a:lnTo>
                  <a:lnTo>
                    <a:pt x="60" y="176"/>
                  </a:lnTo>
                  <a:lnTo>
                    <a:pt x="70" y="178"/>
                  </a:lnTo>
                  <a:lnTo>
                    <a:pt x="78" y="176"/>
                  </a:lnTo>
                  <a:lnTo>
                    <a:pt x="86" y="174"/>
                  </a:lnTo>
                  <a:lnTo>
                    <a:pt x="92" y="172"/>
                  </a:lnTo>
                  <a:lnTo>
                    <a:pt x="102" y="168"/>
                  </a:lnTo>
                  <a:lnTo>
                    <a:pt x="106" y="162"/>
                  </a:lnTo>
                  <a:lnTo>
                    <a:pt x="94" y="144"/>
                  </a:lnTo>
                  <a:lnTo>
                    <a:pt x="84" y="124"/>
                  </a:lnTo>
                  <a:lnTo>
                    <a:pt x="74" y="104"/>
                  </a:lnTo>
                  <a:lnTo>
                    <a:pt x="64" y="82"/>
                  </a:lnTo>
                  <a:lnTo>
                    <a:pt x="56" y="62"/>
                  </a:lnTo>
                  <a:lnTo>
                    <a:pt x="48" y="42"/>
                  </a:lnTo>
                  <a:lnTo>
                    <a:pt x="40" y="20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8" y="6"/>
                  </a:lnTo>
                  <a:lnTo>
                    <a:pt x="24" y="10"/>
                  </a:lnTo>
                  <a:lnTo>
                    <a:pt x="22" y="12"/>
                  </a:lnTo>
                  <a:lnTo>
                    <a:pt x="18" y="18"/>
                  </a:lnTo>
                  <a:lnTo>
                    <a:pt x="16" y="22"/>
                  </a:lnTo>
                  <a:lnTo>
                    <a:pt x="14" y="26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Freeform 8"/>
            <p:cNvSpPr>
              <a:spLocks/>
            </p:cNvSpPr>
            <p:nvPr/>
          </p:nvSpPr>
          <p:spPr bwMode="auto">
            <a:xfrm>
              <a:off x="3751249" y="3100359"/>
              <a:ext cx="153923" cy="142660"/>
            </a:xfrm>
            <a:custGeom>
              <a:avLst/>
              <a:gdLst>
                <a:gd name="T0" fmla="*/ 10 w 82"/>
                <a:gd name="T1" fmla="*/ 0 h 76"/>
                <a:gd name="T2" fmla="*/ 8 w 82"/>
                <a:gd name="T3" fmla="*/ 12 h 76"/>
                <a:gd name="T4" fmla="*/ 4 w 82"/>
                <a:gd name="T5" fmla="*/ 30 h 76"/>
                <a:gd name="T6" fmla="*/ 2 w 82"/>
                <a:gd name="T7" fmla="*/ 46 h 76"/>
                <a:gd name="T8" fmla="*/ 2 w 82"/>
                <a:gd name="T9" fmla="*/ 52 h 76"/>
                <a:gd name="T10" fmla="*/ 0 w 82"/>
                <a:gd name="T11" fmla="*/ 56 h 76"/>
                <a:gd name="T12" fmla="*/ 0 w 82"/>
                <a:gd name="T13" fmla="*/ 58 h 76"/>
                <a:gd name="T14" fmla="*/ 2 w 82"/>
                <a:gd name="T15" fmla="*/ 64 h 76"/>
                <a:gd name="T16" fmla="*/ 2 w 82"/>
                <a:gd name="T17" fmla="*/ 66 h 76"/>
                <a:gd name="T18" fmla="*/ 4 w 82"/>
                <a:gd name="T19" fmla="*/ 70 h 76"/>
                <a:gd name="T20" fmla="*/ 10 w 82"/>
                <a:gd name="T21" fmla="*/ 74 h 76"/>
                <a:gd name="T22" fmla="*/ 18 w 82"/>
                <a:gd name="T23" fmla="*/ 74 h 76"/>
                <a:gd name="T24" fmla="*/ 28 w 82"/>
                <a:gd name="T25" fmla="*/ 76 h 76"/>
                <a:gd name="T26" fmla="*/ 40 w 82"/>
                <a:gd name="T27" fmla="*/ 76 h 76"/>
                <a:gd name="T28" fmla="*/ 54 w 82"/>
                <a:gd name="T29" fmla="*/ 74 h 76"/>
                <a:gd name="T30" fmla="*/ 68 w 82"/>
                <a:gd name="T31" fmla="*/ 74 h 76"/>
                <a:gd name="T32" fmla="*/ 82 w 82"/>
                <a:gd name="T33" fmla="*/ 72 h 76"/>
                <a:gd name="T34" fmla="*/ 72 w 82"/>
                <a:gd name="T35" fmla="*/ 64 h 76"/>
                <a:gd name="T36" fmla="*/ 62 w 82"/>
                <a:gd name="T37" fmla="*/ 54 h 76"/>
                <a:gd name="T38" fmla="*/ 54 w 82"/>
                <a:gd name="T39" fmla="*/ 46 h 76"/>
                <a:gd name="T40" fmla="*/ 46 w 82"/>
                <a:gd name="T41" fmla="*/ 38 h 76"/>
                <a:gd name="T42" fmla="*/ 36 w 82"/>
                <a:gd name="T43" fmla="*/ 28 h 76"/>
                <a:gd name="T44" fmla="*/ 28 w 82"/>
                <a:gd name="T45" fmla="*/ 18 h 76"/>
                <a:gd name="T46" fmla="*/ 18 w 82"/>
                <a:gd name="T47" fmla="*/ 8 h 76"/>
                <a:gd name="T48" fmla="*/ 10 w 82"/>
                <a:gd name="T4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2" h="76">
                  <a:moveTo>
                    <a:pt x="10" y="0"/>
                  </a:moveTo>
                  <a:lnTo>
                    <a:pt x="8" y="12"/>
                  </a:lnTo>
                  <a:lnTo>
                    <a:pt x="4" y="30"/>
                  </a:lnTo>
                  <a:lnTo>
                    <a:pt x="2" y="46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4" y="70"/>
                  </a:lnTo>
                  <a:lnTo>
                    <a:pt x="10" y="74"/>
                  </a:lnTo>
                  <a:lnTo>
                    <a:pt x="18" y="74"/>
                  </a:lnTo>
                  <a:lnTo>
                    <a:pt x="28" y="76"/>
                  </a:lnTo>
                  <a:lnTo>
                    <a:pt x="40" y="76"/>
                  </a:lnTo>
                  <a:lnTo>
                    <a:pt x="54" y="74"/>
                  </a:lnTo>
                  <a:lnTo>
                    <a:pt x="68" y="74"/>
                  </a:lnTo>
                  <a:lnTo>
                    <a:pt x="82" y="72"/>
                  </a:lnTo>
                  <a:lnTo>
                    <a:pt x="72" y="64"/>
                  </a:lnTo>
                  <a:lnTo>
                    <a:pt x="62" y="54"/>
                  </a:lnTo>
                  <a:lnTo>
                    <a:pt x="54" y="46"/>
                  </a:lnTo>
                  <a:lnTo>
                    <a:pt x="46" y="38"/>
                  </a:lnTo>
                  <a:lnTo>
                    <a:pt x="36" y="28"/>
                  </a:lnTo>
                  <a:lnTo>
                    <a:pt x="28" y="18"/>
                  </a:lnTo>
                  <a:lnTo>
                    <a:pt x="18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Freeform 9"/>
            <p:cNvSpPr>
              <a:spLocks/>
            </p:cNvSpPr>
            <p:nvPr/>
          </p:nvSpPr>
          <p:spPr bwMode="auto">
            <a:xfrm>
              <a:off x="3556030" y="2143034"/>
              <a:ext cx="1190086" cy="1092476"/>
            </a:xfrm>
            <a:custGeom>
              <a:avLst/>
              <a:gdLst>
                <a:gd name="T0" fmla="*/ 326 w 634"/>
                <a:gd name="T1" fmla="*/ 470 h 582"/>
                <a:gd name="T2" fmla="*/ 308 w 634"/>
                <a:gd name="T3" fmla="*/ 428 h 582"/>
                <a:gd name="T4" fmla="*/ 340 w 634"/>
                <a:gd name="T5" fmla="*/ 416 h 582"/>
                <a:gd name="T6" fmla="*/ 378 w 634"/>
                <a:gd name="T7" fmla="*/ 410 h 582"/>
                <a:gd name="T8" fmla="*/ 412 w 634"/>
                <a:gd name="T9" fmla="*/ 424 h 582"/>
                <a:gd name="T10" fmla="*/ 406 w 634"/>
                <a:gd name="T11" fmla="*/ 460 h 582"/>
                <a:gd name="T12" fmla="*/ 398 w 634"/>
                <a:gd name="T13" fmla="*/ 532 h 582"/>
                <a:gd name="T14" fmla="*/ 448 w 634"/>
                <a:gd name="T15" fmla="*/ 544 h 582"/>
                <a:gd name="T16" fmla="*/ 528 w 634"/>
                <a:gd name="T17" fmla="*/ 522 h 582"/>
                <a:gd name="T18" fmla="*/ 590 w 634"/>
                <a:gd name="T19" fmla="*/ 496 h 582"/>
                <a:gd name="T20" fmla="*/ 606 w 634"/>
                <a:gd name="T21" fmla="*/ 456 h 582"/>
                <a:gd name="T22" fmla="*/ 620 w 634"/>
                <a:gd name="T23" fmla="*/ 400 h 582"/>
                <a:gd name="T24" fmla="*/ 628 w 634"/>
                <a:gd name="T25" fmla="*/ 288 h 582"/>
                <a:gd name="T26" fmla="*/ 608 w 634"/>
                <a:gd name="T27" fmla="*/ 274 h 582"/>
                <a:gd name="T28" fmla="*/ 582 w 634"/>
                <a:gd name="T29" fmla="*/ 296 h 582"/>
                <a:gd name="T30" fmla="*/ 564 w 634"/>
                <a:gd name="T31" fmla="*/ 328 h 582"/>
                <a:gd name="T32" fmla="*/ 504 w 634"/>
                <a:gd name="T33" fmla="*/ 338 h 582"/>
                <a:gd name="T34" fmla="*/ 468 w 634"/>
                <a:gd name="T35" fmla="*/ 276 h 582"/>
                <a:gd name="T36" fmla="*/ 478 w 634"/>
                <a:gd name="T37" fmla="*/ 258 h 582"/>
                <a:gd name="T38" fmla="*/ 520 w 634"/>
                <a:gd name="T39" fmla="*/ 244 h 582"/>
                <a:gd name="T40" fmla="*/ 552 w 634"/>
                <a:gd name="T41" fmla="*/ 232 h 582"/>
                <a:gd name="T42" fmla="*/ 572 w 634"/>
                <a:gd name="T43" fmla="*/ 168 h 582"/>
                <a:gd name="T44" fmla="*/ 558 w 634"/>
                <a:gd name="T45" fmla="*/ 94 h 582"/>
                <a:gd name="T46" fmla="*/ 514 w 634"/>
                <a:gd name="T47" fmla="*/ 46 h 582"/>
                <a:gd name="T48" fmla="*/ 476 w 634"/>
                <a:gd name="T49" fmla="*/ 8 h 582"/>
                <a:gd name="T50" fmla="*/ 454 w 634"/>
                <a:gd name="T51" fmla="*/ 0 h 582"/>
                <a:gd name="T52" fmla="*/ 422 w 634"/>
                <a:gd name="T53" fmla="*/ 8 h 582"/>
                <a:gd name="T54" fmla="*/ 382 w 634"/>
                <a:gd name="T55" fmla="*/ 26 h 582"/>
                <a:gd name="T56" fmla="*/ 358 w 634"/>
                <a:gd name="T57" fmla="*/ 112 h 582"/>
                <a:gd name="T58" fmla="*/ 378 w 634"/>
                <a:gd name="T59" fmla="*/ 148 h 582"/>
                <a:gd name="T60" fmla="*/ 382 w 634"/>
                <a:gd name="T61" fmla="*/ 168 h 582"/>
                <a:gd name="T62" fmla="*/ 358 w 634"/>
                <a:gd name="T63" fmla="*/ 180 h 582"/>
                <a:gd name="T64" fmla="*/ 294 w 634"/>
                <a:gd name="T65" fmla="*/ 168 h 582"/>
                <a:gd name="T66" fmla="*/ 288 w 634"/>
                <a:gd name="T67" fmla="*/ 70 h 582"/>
                <a:gd name="T68" fmla="*/ 266 w 634"/>
                <a:gd name="T69" fmla="*/ 46 h 582"/>
                <a:gd name="T70" fmla="*/ 216 w 634"/>
                <a:gd name="T71" fmla="*/ 54 h 582"/>
                <a:gd name="T72" fmla="*/ 156 w 634"/>
                <a:gd name="T73" fmla="*/ 72 h 582"/>
                <a:gd name="T74" fmla="*/ 102 w 634"/>
                <a:gd name="T75" fmla="*/ 92 h 582"/>
                <a:gd name="T76" fmla="*/ 76 w 634"/>
                <a:gd name="T77" fmla="*/ 120 h 582"/>
                <a:gd name="T78" fmla="*/ 58 w 634"/>
                <a:gd name="T79" fmla="*/ 186 h 582"/>
                <a:gd name="T80" fmla="*/ 70 w 634"/>
                <a:gd name="T81" fmla="*/ 216 h 582"/>
                <a:gd name="T82" fmla="*/ 96 w 634"/>
                <a:gd name="T83" fmla="*/ 246 h 582"/>
                <a:gd name="T84" fmla="*/ 112 w 634"/>
                <a:gd name="T85" fmla="*/ 280 h 582"/>
                <a:gd name="T86" fmla="*/ 78 w 634"/>
                <a:gd name="T87" fmla="*/ 278 h 582"/>
                <a:gd name="T88" fmla="*/ 34 w 634"/>
                <a:gd name="T89" fmla="*/ 276 h 582"/>
                <a:gd name="T90" fmla="*/ 6 w 634"/>
                <a:gd name="T91" fmla="*/ 310 h 582"/>
                <a:gd name="T92" fmla="*/ 50 w 634"/>
                <a:gd name="T93" fmla="*/ 414 h 582"/>
                <a:gd name="T94" fmla="*/ 78 w 634"/>
                <a:gd name="T95" fmla="*/ 448 h 582"/>
                <a:gd name="T96" fmla="*/ 126 w 634"/>
                <a:gd name="T97" fmla="*/ 422 h 582"/>
                <a:gd name="T98" fmla="*/ 148 w 634"/>
                <a:gd name="T99" fmla="*/ 450 h 582"/>
                <a:gd name="T100" fmla="*/ 138 w 634"/>
                <a:gd name="T101" fmla="*/ 480 h 582"/>
                <a:gd name="T102" fmla="*/ 116 w 634"/>
                <a:gd name="T103" fmla="*/ 508 h 582"/>
                <a:gd name="T104" fmla="*/ 150 w 634"/>
                <a:gd name="T105" fmla="*/ 548 h 582"/>
                <a:gd name="T106" fmla="*/ 196 w 634"/>
                <a:gd name="T107" fmla="*/ 580 h 582"/>
                <a:gd name="T108" fmla="*/ 244 w 634"/>
                <a:gd name="T109" fmla="*/ 570 h 582"/>
                <a:gd name="T110" fmla="*/ 282 w 634"/>
                <a:gd name="T111" fmla="*/ 558 h 582"/>
                <a:gd name="T112" fmla="*/ 306 w 634"/>
                <a:gd name="T113" fmla="*/ 55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4" h="582">
                  <a:moveTo>
                    <a:pt x="316" y="540"/>
                  </a:moveTo>
                  <a:lnTo>
                    <a:pt x="332" y="490"/>
                  </a:lnTo>
                  <a:lnTo>
                    <a:pt x="332" y="482"/>
                  </a:lnTo>
                  <a:lnTo>
                    <a:pt x="330" y="476"/>
                  </a:lnTo>
                  <a:lnTo>
                    <a:pt x="326" y="470"/>
                  </a:lnTo>
                  <a:lnTo>
                    <a:pt x="324" y="462"/>
                  </a:lnTo>
                  <a:lnTo>
                    <a:pt x="320" y="454"/>
                  </a:lnTo>
                  <a:lnTo>
                    <a:pt x="316" y="446"/>
                  </a:lnTo>
                  <a:lnTo>
                    <a:pt x="312" y="438"/>
                  </a:lnTo>
                  <a:lnTo>
                    <a:pt x="308" y="428"/>
                  </a:lnTo>
                  <a:lnTo>
                    <a:pt x="314" y="426"/>
                  </a:lnTo>
                  <a:lnTo>
                    <a:pt x="320" y="424"/>
                  </a:lnTo>
                  <a:lnTo>
                    <a:pt x="326" y="420"/>
                  </a:lnTo>
                  <a:lnTo>
                    <a:pt x="334" y="416"/>
                  </a:lnTo>
                  <a:lnTo>
                    <a:pt x="340" y="416"/>
                  </a:lnTo>
                  <a:lnTo>
                    <a:pt x="348" y="414"/>
                  </a:lnTo>
                  <a:lnTo>
                    <a:pt x="354" y="410"/>
                  </a:lnTo>
                  <a:lnTo>
                    <a:pt x="362" y="410"/>
                  </a:lnTo>
                  <a:lnTo>
                    <a:pt x="368" y="410"/>
                  </a:lnTo>
                  <a:lnTo>
                    <a:pt x="378" y="410"/>
                  </a:lnTo>
                  <a:lnTo>
                    <a:pt x="384" y="410"/>
                  </a:lnTo>
                  <a:lnTo>
                    <a:pt x="392" y="414"/>
                  </a:lnTo>
                  <a:lnTo>
                    <a:pt x="396" y="416"/>
                  </a:lnTo>
                  <a:lnTo>
                    <a:pt x="404" y="420"/>
                  </a:lnTo>
                  <a:lnTo>
                    <a:pt x="412" y="424"/>
                  </a:lnTo>
                  <a:lnTo>
                    <a:pt x="416" y="432"/>
                  </a:lnTo>
                  <a:lnTo>
                    <a:pt x="414" y="436"/>
                  </a:lnTo>
                  <a:lnTo>
                    <a:pt x="410" y="444"/>
                  </a:lnTo>
                  <a:lnTo>
                    <a:pt x="406" y="452"/>
                  </a:lnTo>
                  <a:lnTo>
                    <a:pt x="406" y="460"/>
                  </a:lnTo>
                  <a:lnTo>
                    <a:pt x="392" y="520"/>
                  </a:lnTo>
                  <a:lnTo>
                    <a:pt x="396" y="510"/>
                  </a:lnTo>
                  <a:lnTo>
                    <a:pt x="396" y="516"/>
                  </a:lnTo>
                  <a:lnTo>
                    <a:pt x="396" y="524"/>
                  </a:lnTo>
                  <a:lnTo>
                    <a:pt x="398" y="532"/>
                  </a:lnTo>
                  <a:lnTo>
                    <a:pt x="404" y="540"/>
                  </a:lnTo>
                  <a:lnTo>
                    <a:pt x="412" y="542"/>
                  </a:lnTo>
                  <a:lnTo>
                    <a:pt x="422" y="544"/>
                  </a:lnTo>
                  <a:lnTo>
                    <a:pt x="434" y="544"/>
                  </a:lnTo>
                  <a:lnTo>
                    <a:pt x="448" y="544"/>
                  </a:lnTo>
                  <a:lnTo>
                    <a:pt x="464" y="540"/>
                  </a:lnTo>
                  <a:lnTo>
                    <a:pt x="480" y="536"/>
                  </a:lnTo>
                  <a:lnTo>
                    <a:pt x="496" y="532"/>
                  </a:lnTo>
                  <a:lnTo>
                    <a:pt x="512" y="526"/>
                  </a:lnTo>
                  <a:lnTo>
                    <a:pt x="528" y="522"/>
                  </a:lnTo>
                  <a:lnTo>
                    <a:pt x="546" y="516"/>
                  </a:lnTo>
                  <a:lnTo>
                    <a:pt x="560" y="510"/>
                  </a:lnTo>
                  <a:lnTo>
                    <a:pt x="572" y="504"/>
                  </a:lnTo>
                  <a:lnTo>
                    <a:pt x="582" y="502"/>
                  </a:lnTo>
                  <a:lnTo>
                    <a:pt x="590" y="496"/>
                  </a:lnTo>
                  <a:lnTo>
                    <a:pt x="596" y="496"/>
                  </a:lnTo>
                  <a:lnTo>
                    <a:pt x="598" y="496"/>
                  </a:lnTo>
                  <a:lnTo>
                    <a:pt x="598" y="486"/>
                  </a:lnTo>
                  <a:lnTo>
                    <a:pt x="600" y="476"/>
                  </a:lnTo>
                  <a:lnTo>
                    <a:pt x="606" y="456"/>
                  </a:lnTo>
                  <a:lnTo>
                    <a:pt x="612" y="438"/>
                  </a:lnTo>
                  <a:lnTo>
                    <a:pt x="614" y="430"/>
                  </a:lnTo>
                  <a:lnTo>
                    <a:pt x="616" y="424"/>
                  </a:lnTo>
                  <a:lnTo>
                    <a:pt x="618" y="412"/>
                  </a:lnTo>
                  <a:lnTo>
                    <a:pt x="620" y="400"/>
                  </a:lnTo>
                  <a:lnTo>
                    <a:pt x="624" y="390"/>
                  </a:lnTo>
                  <a:lnTo>
                    <a:pt x="630" y="348"/>
                  </a:lnTo>
                  <a:lnTo>
                    <a:pt x="634" y="320"/>
                  </a:lnTo>
                  <a:lnTo>
                    <a:pt x="634" y="300"/>
                  </a:lnTo>
                  <a:lnTo>
                    <a:pt x="628" y="288"/>
                  </a:lnTo>
                  <a:lnTo>
                    <a:pt x="626" y="284"/>
                  </a:lnTo>
                  <a:lnTo>
                    <a:pt x="624" y="280"/>
                  </a:lnTo>
                  <a:lnTo>
                    <a:pt x="618" y="278"/>
                  </a:lnTo>
                  <a:lnTo>
                    <a:pt x="614" y="274"/>
                  </a:lnTo>
                  <a:lnTo>
                    <a:pt x="608" y="274"/>
                  </a:lnTo>
                  <a:lnTo>
                    <a:pt x="602" y="274"/>
                  </a:lnTo>
                  <a:lnTo>
                    <a:pt x="596" y="280"/>
                  </a:lnTo>
                  <a:lnTo>
                    <a:pt x="590" y="286"/>
                  </a:lnTo>
                  <a:lnTo>
                    <a:pt x="586" y="292"/>
                  </a:lnTo>
                  <a:lnTo>
                    <a:pt x="582" y="296"/>
                  </a:lnTo>
                  <a:lnTo>
                    <a:pt x="580" y="304"/>
                  </a:lnTo>
                  <a:lnTo>
                    <a:pt x="574" y="310"/>
                  </a:lnTo>
                  <a:lnTo>
                    <a:pt x="572" y="318"/>
                  </a:lnTo>
                  <a:lnTo>
                    <a:pt x="568" y="324"/>
                  </a:lnTo>
                  <a:lnTo>
                    <a:pt x="564" y="328"/>
                  </a:lnTo>
                  <a:lnTo>
                    <a:pt x="562" y="332"/>
                  </a:lnTo>
                  <a:lnTo>
                    <a:pt x="546" y="342"/>
                  </a:lnTo>
                  <a:lnTo>
                    <a:pt x="530" y="346"/>
                  </a:lnTo>
                  <a:lnTo>
                    <a:pt x="518" y="346"/>
                  </a:lnTo>
                  <a:lnTo>
                    <a:pt x="504" y="338"/>
                  </a:lnTo>
                  <a:lnTo>
                    <a:pt x="492" y="330"/>
                  </a:lnTo>
                  <a:lnTo>
                    <a:pt x="484" y="316"/>
                  </a:lnTo>
                  <a:lnTo>
                    <a:pt x="476" y="300"/>
                  </a:lnTo>
                  <a:lnTo>
                    <a:pt x="468" y="280"/>
                  </a:lnTo>
                  <a:lnTo>
                    <a:pt x="468" y="276"/>
                  </a:lnTo>
                  <a:lnTo>
                    <a:pt x="466" y="274"/>
                  </a:lnTo>
                  <a:lnTo>
                    <a:pt x="466" y="270"/>
                  </a:lnTo>
                  <a:lnTo>
                    <a:pt x="466" y="266"/>
                  </a:lnTo>
                  <a:lnTo>
                    <a:pt x="472" y="262"/>
                  </a:lnTo>
                  <a:lnTo>
                    <a:pt x="478" y="258"/>
                  </a:lnTo>
                  <a:lnTo>
                    <a:pt x="486" y="256"/>
                  </a:lnTo>
                  <a:lnTo>
                    <a:pt x="494" y="252"/>
                  </a:lnTo>
                  <a:lnTo>
                    <a:pt x="502" y="248"/>
                  </a:lnTo>
                  <a:lnTo>
                    <a:pt x="510" y="248"/>
                  </a:lnTo>
                  <a:lnTo>
                    <a:pt x="520" y="244"/>
                  </a:lnTo>
                  <a:lnTo>
                    <a:pt x="530" y="242"/>
                  </a:lnTo>
                  <a:lnTo>
                    <a:pt x="538" y="240"/>
                  </a:lnTo>
                  <a:lnTo>
                    <a:pt x="544" y="238"/>
                  </a:lnTo>
                  <a:lnTo>
                    <a:pt x="546" y="236"/>
                  </a:lnTo>
                  <a:lnTo>
                    <a:pt x="552" y="232"/>
                  </a:lnTo>
                  <a:lnTo>
                    <a:pt x="554" y="228"/>
                  </a:lnTo>
                  <a:lnTo>
                    <a:pt x="556" y="222"/>
                  </a:lnTo>
                  <a:lnTo>
                    <a:pt x="558" y="216"/>
                  </a:lnTo>
                  <a:lnTo>
                    <a:pt x="560" y="212"/>
                  </a:lnTo>
                  <a:lnTo>
                    <a:pt x="572" y="168"/>
                  </a:lnTo>
                  <a:lnTo>
                    <a:pt x="574" y="156"/>
                  </a:lnTo>
                  <a:lnTo>
                    <a:pt x="574" y="142"/>
                  </a:lnTo>
                  <a:lnTo>
                    <a:pt x="572" y="124"/>
                  </a:lnTo>
                  <a:lnTo>
                    <a:pt x="566" y="108"/>
                  </a:lnTo>
                  <a:lnTo>
                    <a:pt x="558" y="94"/>
                  </a:lnTo>
                  <a:lnTo>
                    <a:pt x="550" y="80"/>
                  </a:lnTo>
                  <a:lnTo>
                    <a:pt x="540" y="68"/>
                  </a:lnTo>
                  <a:lnTo>
                    <a:pt x="530" y="58"/>
                  </a:lnTo>
                  <a:lnTo>
                    <a:pt x="522" y="52"/>
                  </a:lnTo>
                  <a:lnTo>
                    <a:pt x="514" y="46"/>
                  </a:lnTo>
                  <a:lnTo>
                    <a:pt x="506" y="42"/>
                  </a:lnTo>
                  <a:lnTo>
                    <a:pt x="498" y="34"/>
                  </a:lnTo>
                  <a:lnTo>
                    <a:pt x="492" y="26"/>
                  </a:lnTo>
                  <a:lnTo>
                    <a:pt x="484" y="16"/>
                  </a:lnTo>
                  <a:lnTo>
                    <a:pt x="476" y="8"/>
                  </a:lnTo>
                  <a:lnTo>
                    <a:pt x="472" y="0"/>
                  </a:lnTo>
                  <a:lnTo>
                    <a:pt x="468" y="0"/>
                  </a:lnTo>
                  <a:lnTo>
                    <a:pt x="464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50" y="2"/>
                  </a:lnTo>
                  <a:lnTo>
                    <a:pt x="446" y="4"/>
                  </a:lnTo>
                  <a:lnTo>
                    <a:pt x="440" y="4"/>
                  </a:lnTo>
                  <a:lnTo>
                    <a:pt x="434" y="6"/>
                  </a:lnTo>
                  <a:lnTo>
                    <a:pt x="422" y="8"/>
                  </a:lnTo>
                  <a:lnTo>
                    <a:pt x="414" y="10"/>
                  </a:lnTo>
                  <a:lnTo>
                    <a:pt x="404" y="16"/>
                  </a:lnTo>
                  <a:lnTo>
                    <a:pt x="396" y="18"/>
                  </a:lnTo>
                  <a:lnTo>
                    <a:pt x="390" y="22"/>
                  </a:lnTo>
                  <a:lnTo>
                    <a:pt x="382" y="26"/>
                  </a:lnTo>
                  <a:lnTo>
                    <a:pt x="378" y="32"/>
                  </a:lnTo>
                  <a:lnTo>
                    <a:pt x="370" y="36"/>
                  </a:lnTo>
                  <a:lnTo>
                    <a:pt x="352" y="96"/>
                  </a:lnTo>
                  <a:lnTo>
                    <a:pt x="354" y="106"/>
                  </a:lnTo>
                  <a:lnTo>
                    <a:pt x="358" y="112"/>
                  </a:lnTo>
                  <a:lnTo>
                    <a:pt x="360" y="120"/>
                  </a:lnTo>
                  <a:lnTo>
                    <a:pt x="364" y="126"/>
                  </a:lnTo>
                  <a:lnTo>
                    <a:pt x="368" y="132"/>
                  </a:lnTo>
                  <a:lnTo>
                    <a:pt x="374" y="140"/>
                  </a:lnTo>
                  <a:lnTo>
                    <a:pt x="378" y="148"/>
                  </a:lnTo>
                  <a:lnTo>
                    <a:pt x="380" y="156"/>
                  </a:lnTo>
                  <a:lnTo>
                    <a:pt x="380" y="158"/>
                  </a:lnTo>
                  <a:lnTo>
                    <a:pt x="382" y="160"/>
                  </a:lnTo>
                  <a:lnTo>
                    <a:pt x="382" y="166"/>
                  </a:lnTo>
                  <a:lnTo>
                    <a:pt x="382" y="168"/>
                  </a:lnTo>
                  <a:lnTo>
                    <a:pt x="378" y="172"/>
                  </a:lnTo>
                  <a:lnTo>
                    <a:pt x="376" y="174"/>
                  </a:lnTo>
                  <a:lnTo>
                    <a:pt x="368" y="176"/>
                  </a:lnTo>
                  <a:lnTo>
                    <a:pt x="364" y="178"/>
                  </a:lnTo>
                  <a:lnTo>
                    <a:pt x="358" y="180"/>
                  </a:lnTo>
                  <a:lnTo>
                    <a:pt x="352" y="180"/>
                  </a:lnTo>
                  <a:lnTo>
                    <a:pt x="342" y="182"/>
                  </a:lnTo>
                  <a:lnTo>
                    <a:pt x="334" y="182"/>
                  </a:lnTo>
                  <a:lnTo>
                    <a:pt x="308" y="178"/>
                  </a:lnTo>
                  <a:lnTo>
                    <a:pt x="294" y="168"/>
                  </a:lnTo>
                  <a:lnTo>
                    <a:pt x="288" y="150"/>
                  </a:lnTo>
                  <a:lnTo>
                    <a:pt x="286" y="132"/>
                  </a:lnTo>
                  <a:lnTo>
                    <a:pt x="286" y="108"/>
                  </a:lnTo>
                  <a:lnTo>
                    <a:pt x="288" y="88"/>
                  </a:lnTo>
                  <a:lnTo>
                    <a:pt x="288" y="70"/>
                  </a:lnTo>
                  <a:lnTo>
                    <a:pt x="286" y="54"/>
                  </a:lnTo>
                  <a:lnTo>
                    <a:pt x="282" y="52"/>
                  </a:lnTo>
                  <a:lnTo>
                    <a:pt x="280" y="48"/>
                  </a:lnTo>
                  <a:lnTo>
                    <a:pt x="272" y="46"/>
                  </a:lnTo>
                  <a:lnTo>
                    <a:pt x="266" y="46"/>
                  </a:lnTo>
                  <a:lnTo>
                    <a:pt x="258" y="46"/>
                  </a:lnTo>
                  <a:lnTo>
                    <a:pt x="248" y="48"/>
                  </a:lnTo>
                  <a:lnTo>
                    <a:pt x="238" y="50"/>
                  </a:lnTo>
                  <a:lnTo>
                    <a:pt x="226" y="52"/>
                  </a:lnTo>
                  <a:lnTo>
                    <a:pt x="216" y="54"/>
                  </a:lnTo>
                  <a:lnTo>
                    <a:pt x="204" y="58"/>
                  </a:lnTo>
                  <a:lnTo>
                    <a:pt x="192" y="62"/>
                  </a:lnTo>
                  <a:lnTo>
                    <a:pt x="180" y="66"/>
                  </a:lnTo>
                  <a:lnTo>
                    <a:pt x="168" y="70"/>
                  </a:lnTo>
                  <a:lnTo>
                    <a:pt x="156" y="72"/>
                  </a:lnTo>
                  <a:lnTo>
                    <a:pt x="146" y="76"/>
                  </a:lnTo>
                  <a:lnTo>
                    <a:pt x="134" y="80"/>
                  </a:lnTo>
                  <a:lnTo>
                    <a:pt x="122" y="84"/>
                  </a:lnTo>
                  <a:lnTo>
                    <a:pt x="112" y="88"/>
                  </a:lnTo>
                  <a:lnTo>
                    <a:pt x="102" y="92"/>
                  </a:lnTo>
                  <a:lnTo>
                    <a:pt x="94" y="96"/>
                  </a:lnTo>
                  <a:lnTo>
                    <a:pt x="88" y="102"/>
                  </a:lnTo>
                  <a:lnTo>
                    <a:pt x="82" y="106"/>
                  </a:lnTo>
                  <a:lnTo>
                    <a:pt x="78" y="114"/>
                  </a:lnTo>
                  <a:lnTo>
                    <a:pt x="76" y="120"/>
                  </a:lnTo>
                  <a:lnTo>
                    <a:pt x="60" y="170"/>
                  </a:lnTo>
                  <a:lnTo>
                    <a:pt x="62" y="172"/>
                  </a:lnTo>
                  <a:lnTo>
                    <a:pt x="60" y="176"/>
                  </a:lnTo>
                  <a:lnTo>
                    <a:pt x="58" y="182"/>
                  </a:lnTo>
                  <a:lnTo>
                    <a:pt x="58" y="186"/>
                  </a:lnTo>
                  <a:lnTo>
                    <a:pt x="60" y="192"/>
                  </a:lnTo>
                  <a:lnTo>
                    <a:pt x="62" y="198"/>
                  </a:lnTo>
                  <a:lnTo>
                    <a:pt x="64" y="204"/>
                  </a:lnTo>
                  <a:lnTo>
                    <a:pt x="66" y="210"/>
                  </a:lnTo>
                  <a:lnTo>
                    <a:pt x="70" y="216"/>
                  </a:lnTo>
                  <a:lnTo>
                    <a:pt x="74" y="222"/>
                  </a:lnTo>
                  <a:lnTo>
                    <a:pt x="78" y="228"/>
                  </a:lnTo>
                  <a:lnTo>
                    <a:pt x="84" y="234"/>
                  </a:lnTo>
                  <a:lnTo>
                    <a:pt x="90" y="238"/>
                  </a:lnTo>
                  <a:lnTo>
                    <a:pt x="96" y="246"/>
                  </a:lnTo>
                  <a:lnTo>
                    <a:pt x="104" y="254"/>
                  </a:lnTo>
                  <a:lnTo>
                    <a:pt x="112" y="264"/>
                  </a:lnTo>
                  <a:lnTo>
                    <a:pt x="120" y="274"/>
                  </a:lnTo>
                  <a:lnTo>
                    <a:pt x="116" y="278"/>
                  </a:lnTo>
                  <a:lnTo>
                    <a:pt x="112" y="280"/>
                  </a:lnTo>
                  <a:lnTo>
                    <a:pt x="106" y="280"/>
                  </a:lnTo>
                  <a:lnTo>
                    <a:pt x="100" y="280"/>
                  </a:lnTo>
                  <a:lnTo>
                    <a:pt x="94" y="280"/>
                  </a:lnTo>
                  <a:lnTo>
                    <a:pt x="86" y="280"/>
                  </a:lnTo>
                  <a:lnTo>
                    <a:pt x="78" y="278"/>
                  </a:lnTo>
                  <a:lnTo>
                    <a:pt x="70" y="276"/>
                  </a:lnTo>
                  <a:lnTo>
                    <a:pt x="62" y="274"/>
                  </a:lnTo>
                  <a:lnTo>
                    <a:pt x="52" y="274"/>
                  </a:lnTo>
                  <a:lnTo>
                    <a:pt x="42" y="274"/>
                  </a:lnTo>
                  <a:lnTo>
                    <a:pt x="34" y="276"/>
                  </a:lnTo>
                  <a:lnTo>
                    <a:pt x="24" y="278"/>
                  </a:lnTo>
                  <a:lnTo>
                    <a:pt x="16" y="282"/>
                  </a:lnTo>
                  <a:lnTo>
                    <a:pt x="8" y="284"/>
                  </a:lnTo>
                  <a:lnTo>
                    <a:pt x="0" y="290"/>
                  </a:lnTo>
                  <a:lnTo>
                    <a:pt x="6" y="310"/>
                  </a:lnTo>
                  <a:lnTo>
                    <a:pt x="14" y="332"/>
                  </a:lnTo>
                  <a:lnTo>
                    <a:pt x="22" y="352"/>
                  </a:lnTo>
                  <a:lnTo>
                    <a:pt x="30" y="372"/>
                  </a:lnTo>
                  <a:lnTo>
                    <a:pt x="40" y="394"/>
                  </a:lnTo>
                  <a:lnTo>
                    <a:pt x="50" y="414"/>
                  </a:lnTo>
                  <a:lnTo>
                    <a:pt x="60" y="434"/>
                  </a:lnTo>
                  <a:lnTo>
                    <a:pt x="74" y="452"/>
                  </a:lnTo>
                  <a:lnTo>
                    <a:pt x="76" y="452"/>
                  </a:lnTo>
                  <a:lnTo>
                    <a:pt x="76" y="452"/>
                  </a:lnTo>
                  <a:lnTo>
                    <a:pt x="78" y="448"/>
                  </a:lnTo>
                  <a:lnTo>
                    <a:pt x="88" y="436"/>
                  </a:lnTo>
                  <a:lnTo>
                    <a:pt x="98" y="430"/>
                  </a:lnTo>
                  <a:lnTo>
                    <a:pt x="108" y="424"/>
                  </a:lnTo>
                  <a:lnTo>
                    <a:pt x="116" y="422"/>
                  </a:lnTo>
                  <a:lnTo>
                    <a:pt x="126" y="422"/>
                  </a:lnTo>
                  <a:lnTo>
                    <a:pt x="132" y="424"/>
                  </a:lnTo>
                  <a:lnTo>
                    <a:pt x="140" y="432"/>
                  </a:lnTo>
                  <a:lnTo>
                    <a:pt x="146" y="440"/>
                  </a:lnTo>
                  <a:lnTo>
                    <a:pt x="148" y="444"/>
                  </a:lnTo>
                  <a:lnTo>
                    <a:pt x="148" y="450"/>
                  </a:lnTo>
                  <a:lnTo>
                    <a:pt x="148" y="454"/>
                  </a:lnTo>
                  <a:lnTo>
                    <a:pt x="148" y="460"/>
                  </a:lnTo>
                  <a:lnTo>
                    <a:pt x="146" y="466"/>
                  </a:lnTo>
                  <a:lnTo>
                    <a:pt x="142" y="472"/>
                  </a:lnTo>
                  <a:lnTo>
                    <a:pt x="138" y="480"/>
                  </a:lnTo>
                  <a:lnTo>
                    <a:pt x="132" y="486"/>
                  </a:lnTo>
                  <a:lnTo>
                    <a:pt x="128" y="492"/>
                  </a:lnTo>
                  <a:lnTo>
                    <a:pt x="122" y="498"/>
                  </a:lnTo>
                  <a:lnTo>
                    <a:pt x="120" y="504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24" y="520"/>
                  </a:lnTo>
                  <a:lnTo>
                    <a:pt x="132" y="528"/>
                  </a:lnTo>
                  <a:lnTo>
                    <a:pt x="140" y="538"/>
                  </a:lnTo>
                  <a:lnTo>
                    <a:pt x="150" y="548"/>
                  </a:lnTo>
                  <a:lnTo>
                    <a:pt x="158" y="556"/>
                  </a:lnTo>
                  <a:lnTo>
                    <a:pt x="168" y="566"/>
                  </a:lnTo>
                  <a:lnTo>
                    <a:pt x="178" y="574"/>
                  </a:lnTo>
                  <a:lnTo>
                    <a:pt x="188" y="582"/>
                  </a:lnTo>
                  <a:lnTo>
                    <a:pt x="196" y="580"/>
                  </a:lnTo>
                  <a:lnTo>
                    <a:pt x="206" y="578"/>
                  </a:lnTo>
                  <a:lnTo>
                    <a:pt x="216" y="576"/>
                  </a:lnTo>
                  <a:lnTo>
                    <a:pt x="226" y="574"/>
                  </a:lnTo>
                  <a:lnTo>
                    <a:pt x="234" y="572"/>
                  </a:lnTo>
                  <a:lnTo>
                    <a:pt x="244" y="570"/>
                  </a:lnTo>
                  <a:lnTo>
                    <a:pt x="254" y="566"/>
                  </a:lnTo>
                  <a:lnTo>
                    <a:pt x="262" y="566"/>
                  </a:lnTo>
                  <a:lnTo>
                    <a:pt x="270" y="564"/>
                  </a:lnTo>
                  <a:lnTo>
                    <a:pt x="276" y="560"/>
                  </a:lnTo>
                  <a:lnTo>
                    <a:pt x="282" y="558"/>
                  </a:lnTo>
                  <a:lnTo>
                    <a:pt x="290" y="558"/>
                  </a:lnTo>
                  <a:lnTo>
                    <a:pt x="296" y="556"/>
                  </a:lnTo>
                  <a:lnTo>
                    <a:pt x="300" y="554"/>
                  </a:lnTo>
                  <a:lnTo>
                    <a:pt x="304" y="550"/>
                  </a:lnTo>
                  <a:lnTo>
                    <a:pt x="306" y="550"/>
                  </a:lnTo>
                  <a:lnTo>
                    <a:pt x="310" y="548"/>
                  </a:lnTo>
                  <a:lnTo>
                    <a:pt x="314" y="544"/>
                  </a:lnTo>
                  <a:lnTo>
                    <a:pt x="316" y="542"/>
                  </a:lnTo>
                  <a:lnTo>
                    <a:pt x="316" y="5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Freeform 10"/>
            <p:cNvSpPr>
              <a:spLocks/>
            </p:cNvSpPr>
            <p:nvPr/>
          </p:nvSpPr>
          <p:spPr bwMode="auto">
            <a:xfrm>
              <a:off x="3541013" y="2739954"/>
              <a:ext cx="105118" cy="172694"/>
            </a:xfrm>
            <a:custGeom>
              <a:avLst/>
              <a:gdLst>
                <a:gd name="T0" fmla="*/ 2 w 56"/>
                <a:gd name="T1" fmla="*/ 58 h 92"/>
                <a:gd name="T2" fmla="*/ 2 w 56"/>
                <a:gd name="T3" fmla="*/ 64 h 92"/>
                <a:gd name="T4" fmla="*/ 4 w 56"/>
                <a:gd name="T5" fmla="*/ 70 h 92"/>
                <a:gd name="T6" fmla="*/ 8 w 56"/>
                <a:gd name="T7" fmla="*/ 76 h 92"/>
                <a:gd name="T8" fmla="*/ 12 w 56"/>
                <a:gd name="T9" fmla="*/ 80 h 92"/>
                <a:gd name="T10" fmla="*/ 18 w 56"/>
                <a:gd name="T11" fmla="*/ 86 h 92"/>
                <a:gd name="T12" fmla="*/ 26 w 56"/>
                <a:gd name="T13" fmla="*/ 90 h 92"/>
                <a:gd name="T14" fmla="*/ 36 w 56"/>
                <a:gd name="T15" fmla="*/ 90 h 92"/>
                <a:gd name="T16" fmla="*/ 48 w 56"/>
                <a:gd name="T17" fmla="*/ 92 h 92"/>
                <a:gd name="T18" fmla="*/ 50 w 56"/>
                <a:gd name="T19" fmla="*/ 92 h 92"/>
                <a:gd name="T20" fmla="*/ 52 w 56"/>
                <a:gd name="T21" fmla="*/ 92 h 92"/>
                <a:gd name="T22" fmla="*/ 54 w 56"/>
                <a:gd name="T23" fmla="*/ 92 h 92"/>
                <a:gd name="T24" fmla="*/ 56 w 56"/>
                <a:gd name="T25" fmla="*/ 92 h 92"/>
                <a:gd name="T26" fmla="*/ 48 w 56"/>
                <a:gd name="T27" fmla="*/ 80 h 92"/>
                <a:gd name="T28" fmla="*/ 44 w 56"/>
                <a:gd name="T29" fmla="*/ 70 h 92"/>
                <a:gd name="T30" fmla="*/ 40 w 56"/>
                <a:gd name="T31" fmla="*/ 58 h 92"/>
                <a:gd name="T32" fmla="*/ 34 w 56"/>
                <a:gd name="T33" fmla="*/ 46 h 92"/>
                <a:gd name="T34" fmla="*/ 30 w 56"/>
                <a:gd name="T35" fmla="*/ 36 h 92"/>
                <a:gd name="T36" fmla="*/ 24 w 56"/>
                <a:gd name="T37" fmla="*/ 26 h 92"/>
                <a:gd name="T38" fmla="*/ 22 w 56"/>
                <a:gd name="T39" fmla="*/ 12 h 92"/>
                <a:gd name="T40" fmla="*/ 18 w 56"/>
                <a:gd name="T41" fmla="*/ 0 h 92"/>
                <a:gd name="T42" fmla="*/ 14 w 56"/>
                <a:gd name="T43" fmla="*/ 8 h 92"/>
                <a:gd name="T44" fmla="*/ 10 w 56"/>
                <a:gd name="T45" fmla="*/ 12 h 92"/>
                <a:gd name="T46" fmla="*/ 6 w 56"/>
                <a:gd name="T47" fmla="*/ 18 h 92"/>
                <a:gd name="T48" fmla="*/ 4 w 56"/>
                <a:gd name="T49" fmla="*/ 26 h 92"/>
                <a:gd name="T50" fmla="*/ 2 w 56"/>
                <a:gd name="T51" fmla="*/ 34 h 92"/>
                <a:gd name="T52" fmla="*/ 0 w 56"/>
                <a:gd name="T53" fmla="*/ 42 h 92"/>
                <a:gd name="T54" fmla="*/ 0 w 56"/>
                <a:gd name="T55" fmla="*/ 50 h 92"/>
                <a:gd name="T56" fmla="*/ 2 w 56"/>
                <a:gd name="T57" fmla="*/ 5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2">
                  <a:moveTo>
                    <a:pt x="2" y="58"/>
                  </a:moveTo>
                  <a:lnTo>
                    <a:pt x="2" y="64"/>
                  </a:lnTo>
                  <a:lnTo>
                    <a:pt x="4" y="70"/>
                  </a:lnTo>
                  <a:lnTo>
                    <a:pt x="8" y="76"/>
                  </a:lnTo>
                  <a:lnTo>
                    <a:pt x="12" y="80"/>
                  </a:lnTo>
                  <a:lnTo>
                    <a:pt x="18" y="86"/>
                  </a:lnTo>
                  <a:lnTo>
                    <a:pt x="26" y="90"/>
                  </a:lnTo>
                  <a:lnTo>
                    <a:pt x="36" y="90"/>
                  </a:lnTo>
                  <a:lnTo>
                    <a:pt x="48" y="92"/>
                  </a:lnTo>
                  <a:lnTo>
                    <a:pt x="50" y="92"/>
                  </a:lnTo>
                  <a:lnTo>
                    <a:pt x="52" y="92"/>
                  </a:lnTo>
                  <a:lnTo>
                    <a:pt x="54" y="92"/>
                  </a:lnTo>
                  <a:lnTo>
                    <a:pt x="56" y="92"/>
                  </a:lnTo>
                  <a:lnTo>
                    <a:pt x="48" y="80"/>
                  </a:lnTo>
                  <a:lnTo>
                    <a:pt x="44" y="70"/>
                  </a:lnTo>
                  <a:lnTo>
                    <a:pt x="40" y="58"/>
                  </a:lnTo>
                  <a:lnTo>
                    <a:pt x="34" y="46"/>
                  </a:lnTo>
                  <a:lnTo>
                    <a:pt x="30" y="36"/>
                  </a:lnTo>
                  <a:lnTo>
                    <a:pt x="24" y="26"/>
                  </a:lnTo>
                  <a:lnTo>
                    <a:pt x="22" y="12"/>
                  </a:lnTo>
                  <a:lnTo>
                    <a:pt x="18" y="0"/>
                  </a:lnTo>
                  <a:lnTo>
                    <a:pt x="14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Freeform 11"/>
            <p:cNvSpPr>
              <a:spLocks/>
            </p:cNvSpPr>
            <p:nvPr/>
          </p:nvSpPr>
          <p:spPr bwMode="auto">
            <a:xfrm>
              <a:off x="3574801" y="2188085"/>
              <a:ext cx="1130018" cy="953570"/>
            </a:xfrm>
            <a:custGeom>
              <a:avLst/>
              <a:gdLst>
                <a:gd name="T0" fmla="*/ 116 w 602"/>
                <a:gd name="T1" fmla="*/ 348 h 508"/>
                <a:gd name="T2" fmla="*/ 154 w 602"/>
                <a:gd name="T3" fmla="*/ 380 h 508"/>
                <a:gd name="T4" fmla="*/ 168 w 602"/>
                <a:gd name="T5" fmla="*/ 428 h 508"/>
                <a:gd name="T6" fmla="*/ 138 w 602"/>
                <a:gd name="T7" fmla="*/ 480 h 508"/>
                <a:gd name="T8" fmla="*/ 152 w 602"/>
                <a:gd name="T9" fmla="*/ 508 h 508"/>
                <a:gd name="T10" fmla="*/ 200 w 602"/>
                <a:gd name="T11" fmla="*/ 502 h 508"/>
                <a:gd name="T12" fmla="*/ 258 w 602"/>
                <a:gd name="T13" fmla="*/ 490 h 508"/>
                <a:gd name="T14" fmla="*/ 296 w 602"/>
                <a:gd name="T15" fmla="*/ 470 h 508"/>
                <a:gd name="T16" fmla="*/ 282 w 602"/>
                <a:gd name="T17" fmla="*/ 430 h 508"/>
                <a:gd name="T18" fmla="*/ 278 w 602"/>
                <a:gd name="T19" fmla="*/ 378 h 508"/>
                <a:gd name="T20" fmla="*/ 304 w 602"/>
                <a:gd name="T21" fmla="*/ 352 h 508"/>
                <a:gd name="T22" fmla="*/ 342 w 602"/>
                <a:gd name="T23" fmla="*/ 338 h 508"/>
                <a:gd name="T24" fmla="*/ 378 w 602"/>
                <a:gd name="T25" fmla="*/ 338 h 508"/>
                <a:gd name="T26" fmla="*/ 430 w 602"/>
                <a:gd name="T27" fmla="*/ 366 h 508"/>
                <a:gd name="T28" fmla="*/ 424 w 602"/>
                <a:gd name="T29" fmla="*/ 420 h 508"/>
                <a:gd name="T30" fmla="*/ 446 w 602"/>
                <a:gd name="T31" fmla="*/ 454 h 508"/>
                <a:gd name="T32" fmla="*/ 502 w 602"/>
                <a:gd name="T33" fmla="*/ 440 h 508"/>
                <a:gd name="T34" fmla="*/ 546 w 602"/>
                <a:gd name="T35" fmla="*/ 426 h 508"/>
                <a:gd name="T36" fmla="*/ 572 w 602"/>
                <a:gd name="T37" fmla="*/ 414 h 508"/>
                <a:gd name="T38" fmla="*/ 582 w 602"/>
                <a:gd name="T39" fmla="*/ 388 h 508"/>
                <a:gd name="T40" fmla="*/ 600 w 602"/>
                <a:gd name="T41" fmla="*/ 314 h 508"/>
                <a:gd name="T42" fmla="*/ 594 w 602"/>
                <a:gd name="T43" fmla="*/ 290 h 508"/>
                <a:gd name="T44" fmla="*/ 580 w 602"/>
                <a:gd name="T45" fmla="*/ 310 h 508"/>
                <a:gd name="T46" fmla="*/ 546 w 602"/>
                <a:gd name="T47" fmla="*/ 332 h 508"/>
                <a:gd name="T48" fmla="*/ 500 w 602"/>
                <a:gd name="T49" fmla="*/ 338 h 508"/>
                <a:gd name="T50" fmla="*/ 454 w 602"/>
                <a:gd name="T51" fmla="*/ 304 h 508"/>
                <a:gd name="T52" fmla="*/ 442 w 602"/>
                <a:gd name="T53" fmla="*/ 220 h 508"/>
                <a:gd name="T54" fmla="*/ 490 w 602"/>
                <a:gd name="T55" fmla="*/ 176 h 508"/>
                <a:gd name="T56" fmla="*/ 528 w 602"/>
                <a:gd name="T57" fmla="*/ 162 h 508"/>
                <a:gd name="T58" fmla="*/ 540 w 602"/>
                <a:gd name="T59" fmla="*/ 116 h 508"/>
                <a:gd name="T60" fmla="*/ 506 w 602"/>
                <a:gd name="T61" fmla="*/ 60 h 508"/>
                <a:gd name="T62" fmla="*/ 460 w 602"/>
                <a:gd name="T63" fmla="*/ 10 h 508"/>
                <a:gd name="T64" fmla="*/ 412 w 602"/>
                <a:gd name="T65" fmla="*/ 8 h 508"/>
                <a:gd name="T66" fmla="*/ 378 w 602"/>
                <a:gd name="T67" fmla="*/ 64 h 508"/>
                <a:gd name="T68" fmla="*/ 406 w 602"/>
                <a:gd name="T69" fmla="*/ 132 h 508"/>
                <a:gd name="T70" fmla="*/ 368 w 602"/>
                <a:gd name="T71" fmla="*/ 180 h 508"/>
                <a:gd name="T72" fmla="*/ 314 w 602"/>
                <a:gd name="T73" fmla="*/ 184 h 508"/>
                <a:gd name="T74" fmla="*/ 266 w 602"/>
                <a:gd name="T75" fmla="*/ 166 h 508"/>
                <a:gd name="T76" fmla="*/ 246 w 602"/>
                <a:gd name="T77" fmla="*/ 98 h 508"/>
                <a:gd name="T78" fmla="*/ 252 w 602"/>
                <a:gd name="T79" fmla="*/ 54 h 508"/>
                <a:gd name="T80" fmla="*/ 226 w 602"/>
                <a:gd name="T81" fmla="*/ 50 h 508"/>
                <a:gd name="T82" fmla="*/ 194 w 602"/>
                <a:gd name="T83" fmla="*/ 60 h 508"/>
                <a:gd name="T84" fmla="*/ 152 w 602"/>
                <a:gd name="T85" fmla="*/ 74 h 508"/>
                <a:gd name="T86" fmla="*/ 118 w 602"/>
                <a:gd name="T87" fmla="*/ 84 h 508"/>
                <a:gd name="T88" fmla="*/ 86 w 602"/>
                <a:gd name="T89" fmla="*/ 106 h 508"/>
                <a:gd name="T90" fmla="*/ 96 w 602"/>
                <a:gd name="T91" fmla="*/ 144 h 508"/>
                <a:gd name="T92" fmla="*/ 134 w 602"/>
                <a:gd name="T93" fmla="*/ 208 h 508"/>
                <a:gd name="T94" fmla="*/ 144 w 602"/>
                <a:gd name="T95" fmla="*/ 262 h 508"/>
                <a:gd name="T96" fmla="*/ 68 w 602"/>
                <a:gd name="T97" fmla="*/ 276 h 508"/>
                <a:gd name="T98" fmla="*/ 38 w 602"/>
                <a:gd name="T99" fmla="*/ 278 h 508"/>
                <a:gd name="T100" fmla="*/ 4 w 602"/>
                <a:gd name="T101" fmla="*/ 290 h 508"/>
                <a:gd name="T102" fmla="*/ 12 w 602"/>
                <a:gd name="T103" fmla="*/ 330 h 508"/>
                <a:gd name="T104" fmla="*/ 38 w 602"/>
                <a:gd name="T105" fmla="*/ 384 h 508"/>
                <a:gd name="T106" fmla="*/ 74 w 602"/>
                <a:gd name="T107" fmla="*/ 366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02" h="508">
                  <a:moveTo>
                    <a:pt x="84" y="356"/>
                  </a:moveTo>
                  <a:lnTo>
                    <a:pt x="88" y="352"/>
                  </a:lnTo>
                  <a:lnTo>
                    <a:pt x="96" y="350"/>
                  </a:lnTo>
                  <a:lnTo>
                    <a:pt x="106" y="348"/>
                  </a:lnTo>
                  <a:lnTo>
                    <a:pt x="116" y="348"/>
                  </a:lnTo>
                  <a:lnTo>
                    <a:pt x="124" y="350"/>
                  </a:lnTo>
                  <a:lnTo>
                    <a:pt x="134" y="356"/>
                  </a:lnTo>
                  <a:lnTo>
                    <a:pt x="144" y="362"/>
                  </a:lnTo>
                  <a:lnTo>
                    <a:pt x="150" y="370"/>
                  </a:lnTo>
                  <a:lnTo>
                    <a:pt x="154" y="380"/>
                  </a:lnTo>
                  <a:lnTo>
                    <a:pt x="160" y="390"/>
                  </a:lnTo>
                  <a:lnTo>
                    <a:pt x="164" y="400"/>
                  </a:lnTo>
                  <a:lnTo>
                    <a:pt x="168" y="408"/>
                  </a:lnTo>
                  <a:lnTo>
                    <a:pt x="168" y="418"/>
                  </a:lnTo>
                  <a:lnTo>
                    <a:pt x="168" y="428"/>
                  </a:lnTo>
                  <a:lnTo>
                    <a:pt x="164" y="436"/>
                  </a:lnTo>
                  <a:lnTo>
                    <a:pt x="156" y="448"/>
                  </a:lnTo>
                  <a:lnTo>
                    <a:pt x="150" y="460"/>
                  </a:lnTo>
                  <a:lnTo>
                    <a:pt x="142" y="472"/>
                  </a:lnTo>
                  <a:lnTo>
                    <a:pt x="138" y="480"/>
                  </a:lnTo>
                  <a:lnTo>
                    <a:pt x="134" y="490"/>
                  </a:lnTo>
                  <a:lnTo>
                    <a:pt x="132" y="498"/>
                  </a:lnTo>
                  <a:lnTo>
                    <a:pt x="136" y="504"/>
                  </a:lnTo>
                  <a:lnTo>
                    <a:pt x="140" y="508"/>
                  </a:lnTo>
                  <a:lnTo>
                    <a:pt x="152" y="508"/>
                  </a:lnTo>
                  <a:lnTo>
                    <a:pt x="160" y="508"/>
                  </a:lnTo>
                  <a:lnTo>
                    <a:pt x="168" y="508"/>
                  </a:lnTo>
                  <a:lnTo>
                    <a:pt x="178" y="508"/>
                  </a:lnTo>
                  <a:lnTo>
                    <a:pt x="190" y="504"/>
                  </a:lnTo>
                  <a:lnTo>
                    <a:pt x="200" y="502"/>
                  </a:lnTo>
                  <a:lnTo>
                    <a:pt x="212" y="500"/>
                  </a:lnTo>
                  <a:lnTo>
                    <a:pt x="226" y="498"/>
                  </a:lnTo>
                  <a:lnTo>
                    <a:pt x="236" y="496"/>
                  </a:lnTo>
                  <a:lnTo>
                    <a:pt x="248" y="492"/>
                  </a:lnTo>
                  <a:lnTo>
                    <a:pt x="258" y="490"/>
                  </a:lnTo>
                  <a:lnTo>
                    <a:pt x="268" y="486"/>
                  </a:lnTo>
                  <a:lnTo>
                    <a:pt x="278" y="480"/>
                  </a:lnTo>
                  <a:lnTo>
                    <a:pt x="286" y="478"/>
                  </a:lnTo>
                  <a:lnTo>
                    <a:pt x="290" y="474"/>
                  </a:lnTo>
                  <a:lnTo>
                    <a:pt x="296" y="470"/>
                  </a:lnTo>
                  <a:lnTo>
                    <a:pt x="296" y="464"/>
                  </a:lnTo>
                  <a:lnTo>
                    <a:pt x="296" y="456"/>
                  </a:lnTo>
                  <a:lnTo>
                    <a:pt x="294" y="448"/>
                  </a:lnTo>
                  <a:lnTo>
                    <a:pt x="288" y="440"/>
                  </a:lnTo>
                  <a:lnTo>
                    <a:pt x="282" y="430"/>
                  </a:lnTo>
                  <a:lnTo>
                    <a:pt x="278" y="420"/>
                  </a:lnTo>
                  <a:lnTo>
                    <a:pt x="272" y="410"/>
                  </a:lnTo>
                  <a:lnTo>
                    <a:pt x="270" y="398"/>
                  </a:lnTo>
                  <a:lnTo>
                    <a:pt x="274" y="384"/>
                  </a:lnTo>
                  <a:lnTo>
                    <a:pt x="278" y="378"/>
                  </a:lnTo>
                  <a:lnTo>
                    <a:pt x="280" y="372"/>
                  </a:lnTo>
                  <a:lnTo>
                    <a:pt x="286" y="366"/>
                  </a:lnTo>
                  <a:lnTo>
                    <a:pt x="290" y="362"/>
                  </a:lnTo>
                  <a:lnTo>
                    <a:pt x="296" y="356"/>
                  </a:lnTo>
                  <a:lnTo>
                    <a:pt x="304" y="352"/>
                  </a:lnTo>
                  <a:lnTo>
                    <a:pt x="310" y="348"/>
                  </a:lnTo>
                  <a:lnTo>
                    <a:pt x="318" y="346"/>
                  </a:lnTo>
                  <a:lnTo>
                    <a:pt x="324" y="342"/>
                  </a:lnTo>
                  <a:lnTo>
                    <a:pt x="332" y="338"/>
                  </a:lnTo>
                  <a:lnTo>
                    <a:pt x="342" y="338"/>
                  </a:lnTo>
                  <a:lnTo>
                    <a:pt x="350" y="336"/>
                  </a:lnTo>
                  <a:lnTo>
                    <a:pt x="356" y="336"/>
                  </a:lnTo>
                  <a:lnTo>
                    <a:pt x="364" y="336"/>
                  </a:lnTo>
                  <a:lnTo>
                    <a:pt x="372" y="336"/>
                  </a:lnTo>
                  <a:lnTo>
                    <a:pt x="378" y="338"/>
                  </a:lnTo>
                  <a:lnTo>
                    <a:pt x="392" y="340"/>
                  </a:lnTo>
                  <a:lnTo>
                    <a:pt x="404" y="346"/>
                  </a:lnTo>
                  <a:lnTo>
                    <a:pt x="416" y="350"/>
                  </a:lnTo>
                  <a:lnTo>
                    <a:pt x="424" y="356"/>
                  </a:lnTo>
                  <a:lnTo>
                    <a:pt x="430" y="366"/>
                  </a:lnTo>
                  <a:lnTo>
                    <a:pt x="436" y="374"/>
                  </a:lnTo>
                  <a:lnTo>
                    <a:pt x="436" y="384"/>
                  </a:lnTo>
                  <a:lnTo>
                    <a:pt x="430" y="400"/>
                  </a:lnTo>
                  <a:lnTo>
                    <a:pt x="428" y="410"/>
                  </a:lnTo>
                  <a:lnTo>
                    <a:pt x="424" y="420"/>
                  </a:lnTo>
                  <a:lnTo>
                    <a:pt x="422" y="428"/>
                  </a:lnTo>
                  <a:lnTo>
                    <a:pt x="422" y="438"/>
                  </a:lnTo>
                  <a:lnTo>
                    <a:pt x="426" y="446"/>
                  </a:lnTo>
                  <a:lnTo>
                    <a:pt x="434" y="452"/>
                  </a:lnTo>
                  <a:lnTo>
                    <a:pt x="446" y="454"/>
                  </a:lnTo>
                  <a:lnTo>
                    <a:pt x="464" y="452"/>
                  </a:lnTo>
                  <a:lnTo>
                    <a:pt x="474" y="448"/>
                  </a:lnTo>
                  <a:lnTo>
                    <a:pt x="482" y="446"/>
                  </a:lnTo>
                  <a:lnTo>
                    <a:pt x="494" y="444"/>
                  </a:lnTo>
                  <a:lnTo>
                    <a:pt x="502" y="440"/>
                  </a:lnTo>
                  <a:lnTo>
                    <a:pt x="514" y="438"/>
                  </a:lnTo>
                  <a:lnTo>
                    <a:pt x="522" y="434"/>
                  </a:lnTo>
                  <a:lnTo>
                    <a:pt x="532" y="432"/>
                  </a:lnTo>
                  <a:lnTo>
                    <a:pt x="540" y="428"/>
                  </a:lnTo>
                  <a:lnTo>
                    <a:pt x="546" y="426"/>
                  </a:lnTo>
                  <a:lnTo>
                    <a:pt x="554" y="422"/>
                  </a:lnTo>
                  <a:lnTo>
                    <a:pt x="562" y="420"/>
                  </a:lnTo>
                  <a:lnTo>
                    <a:pt x="566" y="418"/>
                  </a:lnTo>
                  <a:lnTo>
                    <a:pt x="570" y="416"/>
                  </a:lnTo>
                  <a:lnTo>
                    <a:pt x="572" y="414"/>
                  </a:lnTo>
                  <a:lnTo>
                    <a:pt x="576" y="414"/>
                  </a:lnTo>
                  <a:lnTo>
                    <a:pt x="576" y="412"/>
                  </a:lnTo>
                  <a:lnTo>
                    <a:pt x="578" y="410"/>
                  </a:lnTo>
                  <a:lnTo>
                    <a:pt x="580" y="400"/>
                  </a:lnTo>
                  <a:lnTo>
                    <a:pt x="582" y="388"/>
                  </a:lnTo>
                  <a:lnTo>
                    <a:pt x="588" y="374"/>
                  </a:lnTo>
                  <a:lnTo>
                    <a:pt x="592" y="356"/>
                  </a:lnTo>
                  <a:lnTo>
                    <a:pt x="596" y="340"/>
                  </a:lnTo>
                  <a:lnTo>
                    <a:pt x="598" y="326"/>
                  </a:lnTo>
                  <a:lnTo>
                    <a:pt x="600" y="314"/>
                  </a:lnTo>
                  <a:lnTo>
                    <a:pt x="602" y="306"/>
                  </a:lnTo>
                  <a:lnTo>
                    <a:pt x="600" y="300"/>
                  </a:lnTo>
                  <a:lnTo>
                    <a:pt x="598" y="294"/>
                  </a:lnTo>
                  <a:lnTo>
                    <a:pt x="598" y="292"/>
                  </a:lnTo>
                  <a:lnTo>
                    <a:pt x="594" y="290"/>
                  </a:lnTo>
                  <a:lnTo>
                    <a:pt x="590" y="292"/>
                  </a:lnTo>
                  <a:lnTo>
                    <a:pt x="588" y="294"/>
                  </a:lnTo>
                  <a:lnTo>
                    <a:pt x="586" y="298"/>
                  </a:lnTo>
                  <a:lnTo>
                    <a:pt x="584" y="304"/>
                  </a:lnTo>
                  <a:lnTo>
                    <a:pt x="580" y="310"/>
                  </a:lnTo>
                  <a:lnTo>
                    <a:pt x="574" y="314"/>
                  </a:lnTo>
                  <a:lnTo>
                    <a:pt x="568" y="320"/>
                  </a:lnTo>
                  <a:lnTo>
                    <a:pt x="562" y="324"/>
                  </a:lnTo>
                  <a:lnTo>
                    <a:pt x="554" y="330"/>
                  </a:lnTo>
                  <a:lnTo>
                    <a:pt x="546" y="332"/>
                  </a:lnTo>
                  <a:lnTo>
                    <a:pt x="536" y="336"/>
                  </a:lnTo>
                  <a:lnTo>
                    <a:pt x="528" y="338"/>
                  </a:lnTo>
                  <a:lnTo>
                    <a:pt x="518" y="338"/>
                  </a:lnTo>
                  <a:lnTo>
                    <a:pt x="510" y="338"/>
                  </a:lnTo>
                  <a:lnTo>
                    <a:pt x="500" y="338"/>
                  </a:lnTo>
                  <a:lnTo>
                    <a:pt x="492" y="336"/>
                  </a:lnTo>
                  <a:lnTo>
                    <a:pt x="482" y="334"/>
                  </a:lnTo>
                  <a:lnTo>
                    <a:pt x="474" y="330"/>
                  </a:lnTo>
                  <a:lnTo>
                    <a:pt x="468" y="322"/>
                  </a:lnTo>
                  <a:lnTo>
                    <a:pt x="454" y="304"/>
                  </a:lnTo>
                  <a:lnTo>
                    <a:pt x="444" y="286"/>
                  </a:lnTo>
                  <a:lnTo>
                    <a:pt x="438" y="268"/>
                  </a:lnTo>
                  <a:lnTo>
                    <a:pt x="438" y="250"/>
                  </a:lnTo>
                  <a:lnTo>
                    <a:pt x="438" y="234"/>
                  </a:lnTo>
                  <a:lnTo>
                    <a:pt x="442" y="220"/>
                  </a:lnTo>
                  <a:lnTo>
                    <a:pt x="450" y="206"/>
                  </a:lnTo>
                  <a:lnTo>
                    <a:pt x="460" y="196"/>
                  </a:lnTo>
                  <a:lnTo>
                    <a:pt x="470" y="188"/>
                  </a:lnTo>
                  <a:lnTo>
                    <a:pt x="480" y="182"/>
                  </a:lnTo>
                  <a:lnTo>
                    <a:pt x="490" y="176"/>
                  </a:lnTo>
                  <a:lnTo>
                    <a:pt x="498" y="172"/>
                  </a:lnTo>
                  <a:lnTo>
                    <a:pt x="506" y="170"/>
                  </a:lnTo>
                  <a:lnTo>
                    <a:pt x="514" y="168"/>
                  </a:lnTo>
                  <a:lnTo>
                    <a:pt x="522" y="164"/>
                  </a:lnTo>
                  <a:lnTo>
                    <a:pt x="528" y="162"/>
                  </a:lnTo>
                  <a:lnTo>
                    <a:pt x="536" y="156"/>
                  </a:lnTo>
                  <a:lnTo>
                    <a:pt x="538" y="150"/>
                  </a:lnTo>
                  <a:lnTo>
                    <a:pt x="542" y="140"/>
                  </a:lnTo>
                  <a:lnTo>
                    <a:pt x="542" y="128"/>
                  </a:lnTo>
                  <a:lnTo>
                    <a:pt x="540" y="116"/>
                  </a:lnTo>
                  <a:lnTo>
                    <a:pt x="536" y="104"/>
                  </a:lnTo>
                  <a:lnTo>
                    <a:pt x="530" y="92"/>
                  </a:lnTo>
                  <a:lnTo>
                    <a:pt x="524" y="82"/>
                  </a:lnTo>
                  <a:lnTo>
                    <a:pt x="514" y="70"/>
                  </a:lnTo>
                  <a:lnTo>
                    <a:pt x="506" y="60"/>
                  </a:lnTo>
                  <a:lnTo>
                    <a:pt x="496" y="52"/>
                  </a:lnTo>
                  <a:lnTo>
                    <a:pt x="486" y="42"/>
                  </a:lnTo>
                  <a:lnTo>
                    <a:pt x="476" y="32"/>
                  </a:lnTo>
                  <a:lnTo>
                    <a:pt x="468" y="22"/>
                  </a:lnTo>
                  <a:lnTo>
                    <a:pt x="460" y="10"/>
                  </a:lnTo>
                  <a:lnTo>
                    <a:pt x="454" y="0"/>
                  </a:lnTo>
                  <a:lnTo>
                    <a:pt x="450" y="0"/>
                  </a:lnTo>
                  <a:lnTo>
                    <a:pt x="442" y="0"/>
                  </a:lnTo>
                  <a:lnTo>
                    <a:pt x="428" y="2"/>
                  </a:lnTo>
                  <a:lnTo>
                    <a:pt x="412" y="8"/>
                  </a:lnTo>
                  <a:lnTo>
                    <a:pt x="398" y="16"/>
                  </a:lnTo>
                  <a:lnTo>
                    <a:pt x="386" y="24"/>
                  </a:lnTo>
                  <a:lnTo>
                    <a:pt x="376" y="36"/>
                  </a:lnTo>
                  <a:lnTo>
                    <a:pt x="376" y="50"/>
                  </a:lnTo>
                  <a:lnTo>
                    <a:pt x="378" y="64"/>
                  </a:lnTo>
                  <a:lnTo>
                    <a:pt x="384" y="80"/>
                  </a:lnTo>
                  <a:lnTo>
                    <a:pt x="392" y="92"/>
                  </a:lnTo>
                  <a:lnTo>
                    <a:pt x="400" y="106"/>
                  </a:lnTo>
                  <a:lnTo>
                    <a:pt x="404" y="118"/>
                  </a:lnTo>
                  <a:lnTo>
                    <a:pt x="406" y="132"/>
                  </a:lnTo>
                  <a:lnTo>
                    <a:pt x="404" y="146"/>
                  </a:lnTo>
                  <a:lnTo>
                    <a:pt x="392" y="162"/>
                  </a:lnTo>
                  <a:lnTo>
                    <a:pt x="386" y="168"/>
                  </a:lnTo>
                  <a:lnTo>
                    <a:pt x="376" y="174"/>
                  </a:lnTo>
                  <a:lnTo>
                    <a:pt x="368" y="180"/>
                  </a:lnTo>
                  <a:lnTo>
                    <a:pt x="356" y="182"/>
                  </a:lnTo>
                  <a:lnTo>
                    <a:pt x="346" y="184"/>
                  </a:lnTo>
                  <a:lnTo>
                    <a:pt x="334" y="186"/>
                  </a:lnTo>
                  <a:lnTo>
                    <a:pt x="324" y="186"/>
                  </a:lnTo>
                  <a:lnTo>
                    <a:pt x="314" y="184"/>
                  </a:lnTo>
                  <a:lnTo>
                    <a:pt x="302" y="182"/>
                  </a:lnTo>
                  <a:lnTo>
                    <a:pt x="292" y="180"/>
                  </a:lnTo>
                  <a:lnTo>
                    <a:pt x="282" y="176"/>
                  </a:lnTo>
                  <a:lnTo>
                    <a:pt x="274" y="170"/>
                  </a:lnTo>
                  <a:lnTo>
                    <a:pt x="266" y="166"/>
                  </a:lnTo>
                  <a:lnTo>
                    <a:pt x="260" y="162"/>
                  </a:lnTo>
                  <a:lnTo>
                    <a:pt x="254" y="154"/>
                  </a:lnTo>
                  <a:lnTo>
                    <a:pt x="252" y="148"/>
                  </a:lnTo>
                  <a:lnTo>
                    <a:pt x="246" y="124"/>
                  </a:lnTo>
                  <a:lnTo>
                    <a:pt x="246" y="98"/>
                  </a:lnTo>
                  <a:lnTo>
                    <a:pt x="248" y="76"/>
                  </a:lnTo>
                  <a:lnTo>
                    <a:pt x="252" y="64"/>
                  </a:lnTo>
                  <a:lnTo>
                    <a:pt x="252" y="58"/>
                  </a:lnTo>
                  <a:lnTo>
                    <a:pt x="252" y="56"/>
                  </a:lnTo>
                  <a:lnTo>
                    <a:pt x="252" y="54"/>
                  </a:lnTo>
                  <a:lnTo>
                    <a:pt x="248" y="50"/>
                  </a:lnTo>
                  <a:lnTo>
                    <a:pt x="244" y="48"/>
                  </a:lnTo>
                  <a:lnTo>
                    <a:pt x="240" y="46"/>
                  </a:lnTo>
                  <a:lnTo>
                    <a:pt x="234" y="48"/>
                  </a:lnTo>
                  <a:lnTo>
                    <a:pt x="226" y="50"/>
                  </a:lnTo>
                  <a:lnTo>
                    <a:pt x="222" y="52"/>
                  </a:lnTo>
                  <a:lnTo>
                    <a:pt x="216" y="54"/>
                  </a:lnTo>
                  <a:lnTo>
                    <a:pt x="208" y="56"/>
                  </a:lnTo>
                  <a:lnTo>
                    <a:pt x="202" y="56"/>
                  </a:lnTo>
                  <a:lnTo>
                    <a:pt x="194" y="60"/>
                  </a:lnTo>
                  <a:lnTo>
                    <a:pt x="186" y="64"/>
                  </a:lnTo>
                  <a:lnTo>
                    <a:pt x="178" y="64"/>
                  </a:lnTo>
                  <a:lnTo>
                    <a:pt x="170" y="68"/>
                  </a:lnTo>
                  <a:lnTo>
                    <a:pt x="160" y="72"/>
                  </a:lnTo>
                  <a:lnTo>
                    <a:pt x="152" y="74"/>
                  </a:lnTo>
                  <a:lnTo>
                    <a:pt x="144" y="76"/>
                  </a:lnTo>
                  <a:lnTo>
                    <a:pt x="138" y="78"/>
                  </a:lnTo>
                  <a:lnTo>
                    <a:pt x="128" y="82"/>
                  </a:lnTo>
                  <a:lnTo>
                    <a:pt x="122" y="82"/>
                  </a:lnTo>
                  <a:lnTo>
                    <a:pt x="118" y="84"/>
                  </a:lnTo>
                  <a:lnTo>
                    <a:pt x="114" y="86"/>
                  </a:lnTo>
                  <a:lnTo>
                    <a:pt x="104" y="90"/>
                  </a:lnTo>
                  <a:lnTo>
                    <a:pt x="96" y="94"/>
                  </a:lnTo>
                  <a:lnTo>
                    <a:pt x="90" y="100"/>
                  </a:lnTo>
                  <a:lnTo>
                    <a:pt x="86" y="106"/>
                  </a:lnTo>
                  <a:lnTo>
                    <a:pt x="84" y="112"/>
                  </a:lnTo>
                  <a:lnTo>
                    <a:pt x="84" y="118"/>
                  </a:lnTo>
                  <a:lnTo>
                    <a:pt x="84" y="126"/>
                  </a:lnTo>
                  <a:lnTo>
                    <a:pt x="90" y="134"/>
                  </a:lnTo>
                  <a:lnTo>
                    <a:pt x="96" y="144"/>
                  </a:lnTo>
                  <a:lnTo>
                    <a:pt x="102" y="156"/>
                  </a:lnTo>
                  <a:lnTo>
                    <a:pt x="110" y="170"/>
                  </a:lnTo>
                  <a:lnTo>
                    <a:pt x="120" y="182"/>
                  </a:lnTo>
                  <a:lnTo>
                    <a:pt x="128" y="196"/>
                  </a:lnTo>
                  <a:lnTo>
                    <a:pt x="134" y="208"/>
                  </a:lnTo>
                  <a:lnTo>
                    <a:pt x="140" y="218"/>
                  </a:lnTo>
                  <a:lnTo>
                    <a:pt x="144" y="226"/>
                  </a:lnTo>
                  <a:lnTo>
                    <a:pt x="148" y="240"/>
                  </a:lnTo>
                  <a:lnTo>
                    <a:pt x="146" y="250"/>
                  </a:lnTo>
                  <a:lnTo>
                    <a:pt x="144" y="262"/>
                  </a:lnTo>
                  <a:lnTo>
                    <a:pt x="136" y="270"/>
                  </a:lnTo>
                  <a:lnTo>
                    <a:pt x="124" y="276"/>
                  </a:lnTo>
                  <a:lnTo>
                    <a:pt x="110" y="280"/>
                  </a:lnTo>
                  <a:lnTo>
                    <a:pt x="90" y="280"/>
                  </a:lnTo>
                  <a:lnTo>
                    <a:pt x="68" y="276"/>
                  </a:lnTo>
                  <a:lnTo>
                    <a:pt x="66" y="276"/>
                  </a:lnTo>
                  <a:lnTo>
                    <a:pt x="64" y="276"/>
                  </a:lnTo>
                  <a:lnTo>
                    <a:pt x="56" y="276"/>
                  </a:lnTo>
                  <a:lnTo>
                    <a:pt x="48" y="276"/>
                  </a:lnTo>
                  <a:lnTo>
                    <a:pt x="38" y="278"/>
                  </a:lnTo>
                  <a:lnTo>
                    <a:pt x="30" y="280"/>
                  </a:lnTo>
                  <a:lnTo>
                    <a:pt x="20" y="284"/>
                  </a:lnTo>
                  <a:lnTo>
                    <a:pt x="12" y="286"/>
                  </a:lnTo>
                  <a:lnTo>
                    <a:pt x="8" y="288"/>
                  </a:lnTo>
                  <a:lnTo>
                    <a:pt x="4" y="290"/>
                  </a:lnTo>
                  <a:lnTo>
                    <a:pt x="4" y="294"/>
                  </a:lnTo>
                  <a:lnTo>
                    <a:pt x="0" y="296"/>
                  </a:lnTo>
                  <a:lnTo>
                    <a:pt x="4" y="308"/>
                  </a:lnTo>
                  <a:lnTo>
                    <a:pt x="8" y="320"/>
                  </a:lnTo>
                  <a:lnTo>
                    <a:pt x="12" y="330"/>
                  </a:lnTo>
                  <a:lnTo>
                    <a:pt x="16" y="340"/>
                  </a:lnTo>
                  <a:lnTo>
                    <a:pt x="22" y="352"/>
                  </a:lnTo>
                  <a:lnTo>
                    <a:pt x="26" y="364"/>
                  </a:lnTo>
                  <a:lnTo>
                    <a:pt x="30" y="374"/>
                  </a:lnTo>
                  <a:lnTo>
                    <a:pt x="38" y="384"/>
                  </a:lnTo>
                  <a:lnTo>
                    <a:pt x="48" y="384"/>
                  </a:lnTo>
                  <a:lnTo>
                    <a:pt x="58" y="382"/>
                  </a:lnTo>
                  <a:lnTo>
                    <a:pt x="66" y="376"/>
                  </a:lnTo>
                  <a:lnTo>
                    <a:pt x="70" y="372"/>
                  </a:lnTo>
                  <a:lnTo>
                    <a:pt x="74" y="366"/>
                  </a:lnTo>
                  <a:lnTo>
                    <a:pt x="76" y="362"/>
                  </a:lnTo>
                  <a:lnTo>
                    <a:pt x="80" y="358"/>
                  </a:lnTo>
                  <a:lnTo>
                    <a:pt x="84" y="3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Freeform 12"/>
            <p:cNvSpPr>
              <a:spLocks/>
            </p:cNvSpPr>
            <p:nvPr/>
          </p:nvSpPr>
          <p:spPr bwMode="auto">
            <a:xfrm>
              <a:off x="4941335" y="1951570"/>
              <a:ext cx="672004" cy="878486"/>
            </a:xfrm>
            <a:custGeom>
              <a:avLst/>
              <a:gdLst>
                <a:gd name="T0" fmla="*/ 278 w 358"/>
                <a:gd name="T1" fmla="*/ 158 h 468"/>
                <a:gd name="T2" fmla="*/ 260 w 358"/>
                <a:gd name="T3" fmla="*/ 170 h 468"/>
                <a:gd name="T4" fmla="*/ 248 w 358"/>
                <a:gd name="T5" fmla="*/ 182 h 468"/>
                <a:gd name="T6" fmla="*/ 234 w 358"/>
                <a:gd name="T7" fmla="*/ 194 h 468"/>
                <a:gd name="T8" fmla="*/ 216 w 358"/>
                <a:gd name="T9" fmla="*/ 202 h 468"/>
                <a:gd name="T10" fmla="*/ 196 w 358"/>
                <a:gd name="T11" fmla="*/ 204 h 468"/>
                <a:gd name="T12" fmla="*/ 172 w 358"/>
                <a:gd name="T13" fmla="*/ 200 h 468"/>
                <a:gd name="T14" fmla="*/ 150 w 358"/>
                <a:gd name="T15" fmla="*/ 190 h 468"/>
                <a:gd name="T16" fmla="*/ 136 w 358"/>
                <a:gd name="T17" fmla="*/ 176 h 468"/>
                <a:gd name="T18" fmla="*/ 126 w 358"/>
                <a:gd name="T19" fmla="*/ 156 h 468"/>
                <a:gd name="T20" fmla="*/ 124 w 358"/>
                <a:gd name="T21" fmla="*/ 136 h 468"/>
                <a:gd name="T22" fmla="*/ 132 w 358"/>
                <a:gd name="T23" fmla="*/ 110 h 468"/>
                <a:gd name="T24" fmla="*/ 152 w 358"/>
                <a:gd name="T25" fmla="*/ 88 h 468"/>
                <a:gd name="T26" fmla="*/ 174 w 358"/>
                <a:gd name="T27" fmla="*/ 60 h 468"/>
                <a:gd name="T28" fmla="*/ 190 w 358"/>
                <a:gd name="T29" fmla="*/ 34 h 468"/>
                <a:gd name="T30" fmla="*/ 196 w 358"/>
                <a:gd name="T31" fmla="*/ 16 h 468"/>
                <a:gd name="T32" fmla="*/ 190 w 358"/>
                <a:gd name="T33" fmla="*/ 10 h 468"/>
                <a:gd name="T34" fmla="*/ 178 w 358"/>
                <a:gd name="T35" fmla="*/ 6 h 468"/>
                <a:gd name="T36" fmla="*/ 162 w 358"/>
                <a:gd name="T37" fmla="*/ 4 h 468"/>
                <a:gd name="T38" fmla="*/ 146 w 358"/>
                <a:gd name="T39" fmla="*/ 2 h 468"/>
                <a:gd name="T40" fmla="*/ 126 w 358"/>
                <a:gd name="T41" fmla="*/ 0 h 468"/>
                <a:gd name="T42" fmla="*/ 106 w 358"/>
                <a:gd name="T43" fmla="*/ 0 h 468"/>
                <a:gd name="T44" fmla="*/ 86 w 358"/>
                <a:gd name="T45" fmla="*/ 0 h 468"/>
                <a:gd name="T46" fmla="*/ 66 w 358"/>
                <a:gd name="T47" fmla="*/ 0 h 468"/>
                <a:gd name="T48" fmla="*/ 42 w 358"/>
                <a:gd name="T49" fmla="*/ 4 h 468"/>
                <a:gd name="T50" fmla="*/ 18 w 358"/>
                <a:gd name="T51" fmla="*/ 12 h 468"/>
                <a:gd name="T52" fmla="*/ 4 w 358"/>
                <a:gd name="T53" fmla="*/ 20 h 468"/>
                <a:gd name="T54" fmla="*/ 0 w 358"/>
                <a:gd name="T55" fmla="*/ 30 h 468"/>
                <a:gd name="T56" fmla="*/ 2 w 358"/>
                <a:gd name="T57" fmla="*/ 38 h 468"/>
                <a:gd name="T58" fmla="*/ 10 w 358"/>
                <a:gd name="T59" fmla="*/ 48 h 468"/>
                <a:gd name="T60" fmla="*/ 36 w 358"/>
                <a:gd name="T61" fmla="*/ 76 h 468"/>
                <a:gd name="T62" fmla="*/ 76 w 358"/>
                <a:gd name="T63" fmla="*/ 122 h 468"/>
                <a:gd name="T64" fmla="*/ 112 w 358"/>
                <a:gd name="T65" fmla="*/ 172 h 468"/>
                <a:gd name="T66" fmla="*/ 142 w 358"/>
                <a:gd name="T67" fmla="*/ 224 h 468"/>
                <a:gd name="T68" fmla="*/ 164 w 358"/>
                <a:gd name="T69" fmla="*/ 278 h 468"/>
                <a:gd name="T70" fmla="*/ 180 w 358"/>
                <a:gd name="T71" fmla="*/ 332 h 468"/>
                <a:gd name="T72" fmla="*/ 192 w 358"/>
                <a:gd name="T73" fmla="*/ 386 h 468"/>
                <a:gd name="T74" fmla="*/ 196 w 358"/>
                <a:gd name="T75" fmla="*/ 442 h 468"/>
                <a:gd name="T76" fmla="*/ 196 w 358"/>
                <a:gd name="T77" fmla="*/ 468 h 468"/>
                <a:gd name="T78" fmla="*/ 208 w 358"/>
                <a:gd name="T79" fmla="*/ 466 h 468"/>
                <a:gd name="T80" fmla="*/ 226 w 358"/>
                <a:gd name="T81" fmla="*/ 462 h 468"/>
                <a:gd name="T82" fmla="*/ 244 w 358"/>
                <a:gd name="T83" fmla="*/ 456 h 468"/>
                <a:gd name="T84" fmla="*/ 260 w 358"/>
                <a:gd name="T85" fmla="*/ 448 h 468"/>
                <a:gd name="T86" fmla="*/ 276 w 358"/>
                <a:gd name="T87" fmla="*/ 442 h 468"/>
                <a:gd name="T88" fmla="*/ 288 w 358"/>
                <a:gd name="T89" fmla="*/ 432 h 468"/>
                <a:gd name="T90" fmla="*/ 296 w 358"/>
                <a:gd name="T91" fmla="*/ 422 h 468"/>
                <a:gd name="T92" fmla="*/ 296 w 358"/>
                <a:gd name="T93" fmla="*/ 410 h 468"/>
                <a:gd name="T94" fmla="*/ 292 w 358"/>
                <a:gd name="T95" fmla="*/ 392 h 468"/>
                <a:gd name="T96" fmla="*/ 280 w 358"/>
                <a:gd name="T97" fmla="*/ 368 h 468"/>
                <a:gd name="T98" fmla="*/ 264 w 358"/>
                <a:gd name="T99" fmla="*/ 342 h 468"/>
                <a:gd name="T100" fmla="*/ 252 w 358"/>
                <a:gd name="T101" fmla="*/ 316 h 468"/>
                <a:gd name="T102" fmla="*/ 246 w 358"/>
                <a:gd name="T103" fmla="*/ 294 h 468"/>
                <a:gd name="T104" fmla="*/ 250 w 358"/>
                <a:gd name="T105" fmla="*/ 276 h 468"/>
                <a:gd name="T106" fmla="*/ 260 w 358"/>
                <a:gd name="T107" fmla="*/ 264 h 468"/>
                <a:gd name="T108" fmla="*/ 274 w 358"/>
                <a:gd name="T109" fmla="*/ 260 h 468"/>
                <a:gd name="T110" fmla="*/ 294 w 358"/>
                <a:gd name="T111" fmla="*/ 262 h 468"/>
                <a:gd name="T112" fmla="*/ 314 w 358"/>
                <a:gd name="T113" fmla="*/ 260 h 468"/>
                <a:gd name="T114" fmla="*/ 336 w 358"/>
                <a:gd name="T115" fmla="*/ 252 h 468"/>
                <a:gd name="T116" fmla="*/ 352 w 358"/>
                <a:gd name="T117" fmla="*/ 234 h 468"/>
                <a:gd name="T118" fmla="*/ 358 w 358"/>
                <a:gd name="T119" fmla="*/ 202 h 468"/>
                <a:gd name="T120" fmla="*/ 352 w 358"/>
                <a:gd name="T121" fmla="*/ 174 h 468"/>
                <a:gd name="T122" fmla="*/ 334 w 358"/>
                <a:gd name="T123" fmla="*/ 154 h 468"/>
                <a:gd name="T124" fmla="*/ 308 w 358"/>
                <a:gd name="T125" fmla="*/ 14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8" h="468">
                  <a:moveTo>
                    <a:pt x="292" y="154"/>
                  </a:moveTo>
                  <a:lnTo>
                    <a:pt x="278" y="158"/>
                  </a:lnTo>
                  <a:lnTo>
                    <a:pt x="268" y="164"/>
                  </a:lnTo>
                  <a:lnTo>
                    <a:pt x="260" y="170"/>
                  </a:lnTo>
                  <a:lnTo>
                    <a:pt x="252" y="176"/>
                  </a:lnTo>
                  <a:lnTo>
                    <a:pt x="248" y="182"/>
                  </a:lnTo>
                  <a:lnTo>
                    <a:pt x="242" y="190"/>
                  </a:lnTo>
                  <a:lnTo>
                    <a:pt x="234" y="194"/>
                  </a:lnTo>
                  <a:lnTo>
                    <a:pt x="226" y="200"/>
                  </a:lnTo>
                  <a:lnTo>
                    <a:pt x="216" y="202"/>
                  </a:lnTo>
                  <a:lnTo>
                    <a:pt x="208" y="204"/>
                  </a:lnTo>
                  <a:lnTo>
                    <a:pt x="196" y="204"/>
                  </a:lnTo>
                  <a:lnTo>
                    <a:pt x="184" y="202"/>
                  </a:lnTo>
                  <a:lnTo>
                    <a:pt x="172" y="200"/>
                  </a:lnTo>
                  <a:lnTo>
                    <a:pt x="160" y="196"/>
                  </a:lnTo>
                  <a:lnTo>
                    <a:pt x="150" y="190"/>
                  </a:lnTo>
                  <a:lnTo>
                    <a:pt x="142" y="184"/>
                  </a:lnTo>
                  <a:lnTo>
                    <a:pt x="136" y="176"/>
                  </a:lnTo>
                  <a:lnTo>
                    <a:pt x="130" y="166"/>
                  </a:lnTo>
                  <a:lnTo>
                    <a:pt x="126" y="156"/>
                  </a:lnTo>
                  <a:lnTo>
                    <a:pt x="124" y="146"/>
                  </a:lnTo>
                  <a:lnTo>
                    <a:pt x="124" y="136"/>
                  </a:lnTo>
                  <a:lnTo>
                    <a:pt x="126" y="122"/>
                  </a:lnTo>
                  <a:lnTo>
                    <a:pt x="132" y="110"/>
                  </a:lnTo>
                  <a:lnTo>
                    <a:pt x="142" y="100"/>
                  </a:lnTo>
                  <a:lnTo>
                    <a:pt x="152" y="88"/>
                  </a:lnTo>
                  <a:lnTo>
                    <a:pt x="162" y="74"/>
                  </a:lnTo>
                  <a:lnTo>
                    <a:pt x="174" y="60"/>
                  </a:lnTo>
                  <a:lnTo>
                    <a:pt x="184" y="48"/>
                  </a:lnTo>
                  <a:lnTo>
                    <a:pt x="190" y="34"/>
                  </a:lnTo>
                  <a:lnTo>
                    <a:pt x="196" y="24"/>
                  </a:lnTo>
                  <a:lnTo>
                    <a:pt x="196" y="16"/>
                  </a:lnTo>
                  <a:lnTo>
                    <a:pt x="192" y="12"/>
                  </a:lnTo>
                  <a:lnTo>
                    <a:pt x="190" y="10"/>
                  </a:lnTo>
                  <a:lnTo>
                    <a:pt x="182" y="8"/>
                  </a:lnTo>
                  <a:lnTo>
                    <a:pt x="178" y="6"/>
                  </a:lnTo>
                  <a:lnTo>
                    <a:pt x="170" y="4"/>
                  </a:lnTo>
                  <a:lnTo>
                    <a:pt x="162" y="4"/>
                  </a:lnTo>
                  <a:lnTo>
                    <a:pt x="154" y="4"/>
                  </a:lnTo>
                  <a:lnTo>
                    <a:pt x="146" y="2"/>
                  </a:lnTo>
                  <a:lnTo>
                    <a:pt x="136" y="2"/>
                  </a:lnTo>
                  <a:lnTo>
                    <a:pt x="126" y="0"/>
                  </a:lnTo>
                  <a:lnTo>
                    <a:pt x="116" y="0"/>
                  </a:lnTo>
                  <a:lnTo>
                    <a:pt x="106" y="0"/>
                  </a:lnTo>
                  <a:lnTo>
                    <a:pt x="94" y="0"/>
                  </a:lnTo>
                  <a:lnTo>
                    <a:pt x="86" y="0"/>
                  </a:lnTo>
                  <a:lnTo>
                    <a:pt x="74" y="0"/>
                  </a:lnTo>
                  <a:lnTo>
                    <a:pt x="66" y="0"/>
                  </a:lnTo>
                  <a:lnTo>
                    <a:pt x="58" y="2"/>
                  </a:lnTo>
                  <a:lnTo>
                    <a:pt x="42" y="4"/>
                  </a:lnTo>
                  <a:lnTo>
                    <a:pt x="30" y="8"/>
                  </a:lnTo>
                  <a:lnTo>
                    <a:pt x="18" y="12"/>
                  </a:lnTo>
                  <a:lnTo>
                    <a:pt x="12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10" y="48"/>
                  </a:lnTo>
                  <a:lnTo>
                    <a:pt x="12" y="56"/>
                  </a:lnTo>
                  <a:lnTo>
                    <a:pt x="36" y="76"/>
                  </a:lnTo>
                  <a:lnTo>
                    <a:pt x="56" y="100"/>
                  </a:lnTo>
                  <a:lnTo>
                    <a:pt x="76" y="122"/>
                  </a:lnTo>
                  <a:lnTo>
                    <a:pt x="96" y="146"/>
                  </a:lnTo>
                  <a:lnTo>
                    <a:pt x="112" y="172"/>
                  </a:lnTo>
                  <a:lnTo>
                    <a:pt x="128" y="198"/>
                  </a:lnTo>
                  <a:lnTo>
                    <a:pt x="142" y="224"/>
                  </a:lnTo>
                  <a:lnTo>
                    <a:pt x="154" y="250"/>
                  </a:lnTo>
                  <a:lnTo>
                    <a:pt x="164" y="278"/>
                  </a:lnTo>
                  <a:lnTo>
                    <a:pt x="174" y="304"/>
                  </a:lnTo>
                  <a:lnTo>
                    <a:pt x="180" y="332"/>
                  </a:lnTo>
                  <a:lnTo>
                    <a:pt x="188" y="358"/>
                  </a:lnTo>
                  <a:lnTo>
                    <a:pt x="192" y="386"/>
                  </a:lnTo>
                  <a:lnTo>
                    <a:pt x="194" y="414"/>
                  </a:lnTo>
                  <a:lnTo>
                    <a:pt x="196" y="442"/>
                  </a:lnTo>
                  <a:lnTo>
                    <a:pt x="194" y="468"/>
                  </a:lnTo>
                  <a:lnTo>
                    <a:pt x="196" y="468"/>
                  </a:lnTo>
                  <a:lnTo>
                    <a:pt x="198" y="468"/>
                  </a:lnTo>
                  <a:lnTo>
                    <a:pt x="208" y="466"/>
                  </a:lnTo>
                  <a:lnTo>
                    <a:pt x="216" y="464"/>
                  </a:lnTo>
                  <a:lnTo>
                    <a:pt x="226" y="462"/>
                  </a:lnTo>
                  <a:lnTo>
                    <a:pt x="234" y="458"/>
                  </a:lnTo>
                  <a:lnTo>
                    <a:pt x="244" y="456"/>
                  </a:lnTo>
                  <a:lnTo>
                    <a:pt x="252" y="452"/>
                  </a:lnTo>
                  <a:lnTo>
                    <a:pt x="260" y="448"/>
                  </a:lnTo>
                  <a:lnTo>
                    <a:pt x="270" y="446"/>
                  </a:lnTo>
                  <a:lnTo>
                    <a:pt x="276" y="442"/>
                  </a:lnTo>
                  <a:lnTo>
                    <a:pt x="282" y="438"/>
                  </a:lnTo>
                  <a:lnTo>
                    <a:pt x="288" y="432"/>
                  </a:lnTo>
                  <a:lnTo>
                    <a:pt x="292" y="428"/>
                  </a:lnTo>
                  <a:lnTo>
                    <a:pt x="296" y="422"/>
                  </a:lnTo>
                  <a:lnTo>
                    <a:pt x="296" y="416"/>
                  </a:lnTo>
                  <a:lnTo>
                    <a:pt x="296" y="410"/>
                  </a:lnTo>
                  <a:lnTo>
                    <a:pt x="296" y="404"/>
                  </a:lnTo>
                  <a:lnTo>
                    <a:pt x="292" y="392"/>
                  </a:lnTo>
                  <a:lnTo>
                    <a:pt x="288" y="380"/>
                  </a:lnTo>
                  <a:lnTo>
                    <a:pt x="280" y="368"/>
                  </a:lnTo>
                  <a:lnTo>
                    <a:pt x="270" y="354"/>
                  </a:lnTo>
                  <a:lnTo>
                    <a:pt x="264" y="342"/>
                  </a:lnTo>
                  <a:lnTo>
                    <a:pt x="256" y="330"/>
                  </a:lnTo>
                  <a:lnTo>
                    <a:pt x="252" y="316"/>
                  </a:lnTo>
                  <a:lnTo>
                    <a:pt x="248" y="306"/>
                  </a:lnTo>
                  <a:lnTo>
                    <a:pt x="246" y="294"/>
                  </a:lnTo>
                  <a:lnTo>
                    <a:pt x="248" y="284"/>
                  </a:lnTo>
                  <a:lnTo>
                    <a:pt x="250" y="276"/>
                  </a:lnTo>
                  <a:lnTo>
                    <a:pt x="254" y="268"/>
                  </a:lnTo>
                  <a:lnTo>
                    <a:pt x="260" y="264"/>
                  </a:lnTo>
                  <a:lnTo>
                    <a:pt x="266" y="260"/>
                  </a:lnTo>
                  <a:lnTo>
                    <a:pt x="274" y="260"/>
                  </a:lnTo>
                  <a:lnTo>
                    <a:pt x="284" y="260"/>
                  </a:lnTo>
                  <a:lnTo>
                    <a:pt x="294" y="262"/>
                  </a:lnTo>
                  <a:lnTo>
                    <a:pt x="304" y="262"/>
                  </a:lnTo>
                  <a:lnTo>
                    <a:pt x="314" y="260"/>
                  </a:lnTo>
                  <a:lnTo>
                    <a:pt x="326" y="258"/>
                  </a:lnTo>
                  <a:lnTo>
                    <a:pt x="336" y="252"/>
                  </a:lnTo>
                  <a:lnTo>
                    <a:pt x="344" y="244"/>
                  </a:lnTo>
                  <a:lnTo>
                    <a:pt x="352" y="234"/>
                  </a:lnTo>
                  <a:lnTo>
                    <a:pt x="358" y="218"/>
                  </a:lnTo>
                  <a:lnTo>
                    <a:pt x="358" y="202"/>
                  </a:lnTo>
                  <a:lnTo>
                    <a:pt x="358" y="188"/>
                  </a:lnTo>
                  <a:lnTo>
                    <a:pt x="352" y="174"/>
                  </a:lnTo>
                  <a:lnTo>
                    <a:pt x="344" y="164"/>
                  </a:lnTo>
                  <a:lnTo>
                    <a:pt x="334" y="154"/>
                  </a:lnTo>
                  <a:lnTo>
                    <a:pt x="322" y="150"/>
                  </a:lnTo>
                  <a:lnTo>
                    <a:pt x="308" y="148"/>
                  </a:lnTo>
                  <a:lnTo>
                    <a:pt x="292" y="1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Freeform 13"/>
            <p:cNvSpPr>
              <a:spLocks/>
            </p:cNvSpPr>
            <p:nvPr/>
          </p:nvSpPr>
          <p:spPr bwMode="auto">
            <a:xfrm>
              <a:off x="4449533" y="2041671"/>
              <a:ext cx="855961" cy="957325"/>
            </a:xfrm>
            <a:custGeom>
              <a:avLst/>
              <a:gdLst>
                <a:gd name="T0" fmla="*/ 282 w 456"/>
                <a:gd name="T1" fmla="*/ 18 h 510"/>
                <a:gd name="T2" fmla="*/ 290 w 456"/>
                <a:gd name="T3" fmla="*/ 36 h 510"/>
                <a:gd name="T4" fmla="*/ 292 w 456"/>
                <a:gd name="T5" fmla="*/ 54 h 510"/>
                <a:gd name="T6" fmla="*/ 288 w 456"/>
                <a:gd name="T7" fmla="*/ 80 h 510"/>
                <a:gd name="T8" fmla="*/ 268 w 456"/>
                <a:gd name="T9" fmla="*/ 100 h 510"/>
                <a:gd name="T10" fmla="*/ 220 w 456"/>
                <a:gd name="T11" fmla="*/ 108 h 510"/>
                <a:gd name="T12" fmla="*/ 178 w 456"/>
                <a:gd name="T13" fmla="*/ 94 h 510"/>
                <a:gd name="T14" fmla="*/ 156 w 456"/>
                <a:gd name="T15" fmla="*/ 62 h 510"/>
                <a:gd name="T16" fmla="*/ 152 w 456"/>
                <a:gd name="T17" fmla="*/ 30 h 510"/>
                <a:gd name="T18" fmla="*/ 142 w 456"/>
                <a:gd name="T19" fmla="*/ 4 h 510"/>
                <a:gd name="T20" fmla="*/ 114 w 456"/>
                <a:gd name="T21" fmla="*/ 0 h 510"/>
                <a:gd name="T22" fmla="*/ 92 w 456"/>
                <a:gd name="T23" fmla="*/ 4 h 510"/>
                <a:gd name="T24" fmla="*/ 68 w 456"/>
                <a:gd name="T25" fmla="*/ 8 h 510"/>
                <a:gd name="T26" fmla="*/ 44 w 456"/>
                <a:gd name="T27" fmla="*/ 14 h 510"/>
                <a:gd name="T28" fmla="*/ 26 w 456"/>
                <a:gd name="T29" fmla="*/ 18 h 510"/>
                <a:gd name="T30" fmla="*/ 14 w 456"/>
                <a:gd name="T31" fmla="*/ 24 h 510"/>
                <a:gd name="T32" fmla="*/ 8 w 456"/>
                <a:gd name="T33" fmla="*/ 36 h 510"/>
                <a:gd name="T34" fmla="*/ 12 w 456"/>
                <a:gd name="T35" fmla="*/ 54 h 510"/>
                <a:gd name="T36" fmla="*/ 26 w 456"/>
                <a:gd name="T37" fmla="*/ 80 h 510"/>
                <a:gd name="T38" fmla="*/ 44 w 456"/>
                <a:gd name="T39" fmla="*/ 104 h 510"/>
                <a:gd name="T40" fmla="*/ 70 w 456"/>
                <a:gd name="T41" fmla="*/ 130 h 510"/>
                <a:gd name="T42" fmla="*/ 98 w 456"/>
                <a:gd name="T43" fmla="*/ 168 h 510"/>
                <a:gd name="T44" fmla="*/ 106 w 456"/>
                <a:gd name="T45" fmla="*/ 220 h 510"/>
                <a:gd name="T46" fmla="*/ 82 w 456"/>
                <a:gd name="T47" fmla="*/ 264 h 510"/>
                <a:gd name="T48" fmla="*/ 52 w 456"/>
                <a:gd name="T49" fmla="*/ 272 h 510"/>
                <a:gd name="T50" fmla="*/ 22 w 456"/>
                <a:gd name="T51" fmla="*/ 284 h 510"/>
                <a:gd name="T52" fmla="*/ 0 w 456"/>
                <a:gd name="T53" fmla="*/ 324 h 510"/>
                <a:gd name="T54" fmla="*/ 6 w 456"/>
                <a:gd name="T55" fmla="*/ 354 h 510"/>
                <a:gd name="T56" fmla="*/ 26 w 456"/>
                <a:gd name="T57" fmla="*/ 380 h 510"/>
                <a:gd name="T58" fmla="*/ 48 w 456"/>
                <a:gd name="T59" fmla="*/ 386 h 510"/>
                <a:gd name="T60" fmla="*/ 70 w 456"/>
                <a:gd name="T61" fmla="*/ 382 h 510"/>
                <a:gd name="T62" fmla="*/ 92 w 456"/>
                <a:gd name="T63" fmla="*/ 362 h 510"/>
                <a:gd name="T64" fmla="*/ 118 w 456"/>
                <a:gd name="T65" fmla="*/ 332 h 510"/>
                <a:gd name="T66" fmla="*/ 146 w 456"/>
                <a:gd name="T67" fmla="*/ 326 h 510"/>
                <a:gd name="T68" fmla="*/ 166 w 456"/>
                <a:gd name="T69" fmla="*/ 350 h 510"/>
                <a:gd name="T70" fmla="*/ 160 w 456"/>
                <a:gd name="T71" fmla="*/ 438 h 510"/>
                <a:gd name="T72" fmla="*/ 154 w 456"/>
                <a:gd name="T73" fmla="*/ 486 h 510"/>
                <a:gd name="T74" fmla="*/ 160 w 456"/>
                <a:gd name="T75" fmla="*/ 504 h 510"/>
                <a:gd name="T76" fmla="*/ 190 w 456"/>
                <a:gd name="T77" fmla="*/ 510 h 510"/>
                <a:gd name="T78" fmla="*/ 216 w 456"/>
                <a:gd name="T79" fmla="*/ 510 h 510"/>
                <a:gd name="T80" fmla="*/ 246 w 456"/>
                <a:gd name="T81" fmla="*/ 506 h 510"/>
                <a:gd name="T82" fmla="*/ 274 w 456"/>
                <a:gd name="T83" fmla="*/ 496 h 510"/>
                <a:gd name="T84" fmla="*/ 298 w 456"/>
                <a:gd name="T85" fmla="*/ 488 h 510"/>
                <a:gd name="T86" fmla="*/ 310 w 456"/>
                <a:gd name="T87" fmla="*/ 474 h 510"/>
                <a:gd name="T88" fmla="*/ 310 w 456"/>
                <a:gd name="T89" fmla="*/ 452 h 510"/>
                <a:gd name="T90" fmla="*/ 296 w 456"/>
                <a:gd name="T91" fmla="*/ 416 h 510"/>
                <a:gd name="T92" fmla="*/ 288 w 456"/>
                <a:gd name="T93" fmla="*/ 382 h 510"/>
                <a:gd name="T94" fmla="*/ 302 w 456"/>
                <a:gd name="T95" fmla="*/ 346 h 510"/>
                <a:gd name="T96" fmla="*/ 336 w 456"/>
                <a:gd name="T97" fmla="*/ 314 h 510"/>
                <a:gd name="T98" fmla="*/ 384 w 456"/>
                <a:gd name="T99" fmla="*/ 302 h 510"/>
                <a:gd name="T100" fmla="*/ 412 w 456"/>
                <a:gd name="T101" fmla="*/ 314 h 510"/>
                <a:gd name="T102" fmla="*/ 418 w 456"/>
                <a:gd name="T103" fmla="*/ 340 h 510"/>
                <a:gd name="T104" fmla="*/ 418 w 456"/>
                <a:gd name="T105" fmla="*/ 372 h 510"/>
                <a:gd name="T106" fmla="*/ 424 w 456"/>
                <a:gd name="T107" fmla="*/ 408 h 510"/>
                <a:gd name="T108" fmla="*/ 456 w 456"/>
                <a:gd name="T109" fmla="*/ 420 h 510"/>
                <a:gd name="T110" fmla="*/ 454 w 456"/>
                <a:gd name="T111" fmla="*/ 338 h 510"/>
                <a:gd name="T112" fmla="*/ 434 w 456"/>
                <a:gd name="T113" fmla="*/ 256 h 510"/>
                <a:gd name="T114" fmla="*/ 402 w 456"/>
                <a:gd name="T115" fmla="*/ 176 h 510"/>
                <a:gd name="T116" fmla="*/ 356 w 456"/>
                <a:gd name="T117" fmla="*/ 98 h 510"/>
                <a:gd name="T118" fmla="*/ 298 w 456"/>
                <a:gd name="T119" fmla="*/ 2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6" h="510">
                  <a:moveTo>
                    <a:pt x="274" y="8"/>
                  </a:moveTo>
                  <a:lnTo>
                    <a:pt x="278" y="12"/>
                  </a:lnTo>
                  <a:lnTo>
                    <a:pt x="282" y="18"/>
                  </a:lnTo>
                  <a:lnTo>
                    <a:pt x="284" y="24"/>
                  </a:lnTo>
                  <a:lnTo>
                    <a:pt x="288" y="28"/>
                  </a:lnTo>
                  <a:lnTo>
                    <a:pt x="290" y="36"/>
                  </a:lnTo>
                  <a:lnTo>
                    <a:pt x="292" y="40"/>
                  </a:lnTo>
                  <a:lnTo>
                    <a:pt x="292" y="46"/>
                  </a:lnTo>
                  <a:lnTo>
                    <a:pt x="292" y="54"/>
                  </a:lnTo>
                  <a:lnTo>
                    <a:pt x="292" y="62"/>
                  </a:lnTo>
                  <a:lnTo>
                    <a:pt x="292" y="72"/>
                  </a:lnTo>
                  <a:lnTo>
                    <a:pt x="288" y="80"/>
                  </a:lnTo>
                  <a:lnTo>
                    <a:pt x="284" y="88"/>
                  </a:lnTo>
                  <a:lnTo>
                    <a:pt x="278" y="96"/>
                  </a:lnTo>
                  <a:lnTo>
                    <a:pt x="268" y="100"/>
                  </a:lnTo>
                  <a:lnTo>
                    <a:pt x="256" y="106"/>
                  </a:lnTo>
                  <a:lnTo>
                    <a:pt x="238" y="108"/>
                  </a:lnTo>
                  <a:lnTo>
                    <a:pt x="220" y="108"/>
                  </a:lnTo>
                  <a:lnTo>
                    <a:pt x="204" y="106"/>
                  </a:lnTo>
                  <a:lnTo>
                    <a:pt x="190" y="100"/>
                  </a:lnTo>
                  <a:lnTo>
                    <a:pt x="178" y="94"/>
                  </a:lnTo>
                  <a:lnTo>
                    <a:pt x="168" y="86"/>
                  </a:lnTo>
                  <a:lnTo>
                    <a:pt x="160" y="74"/>
                  </a:lnTo>
                  <a:lnTo>
                    <a:pt x="156" y="62"/>
                  </a:lnTo>
                  <a:lnTo>
                    <a:pt x="156" y="54"/>
                  </a:lnTo>
                  <a:lnTo>
                    <a:pt x="154" y="42"/>
                  </a:lnTo>
                  <a:lnTo>
                    <a:pt x="152" y="30"/>
                  </a:lnTo>
                  <a:lnTo>
                    <a:pt x="150" y="20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6" y="0"/>
                  </a:lnTo>
                  <a:lnTo>
                    <a:pt x="98" y="2"/>
                  </a:lnTo>
                  <a:lnTo>
                    <a:pt x="92" y="4"/>
                  </a:lnTo>
                  <a:lnTo>
                    <a:pt x="84" y="6"/>
                  </a:lnTo>
                  <a:lnTo>
                    <a:pt x="76" y="8"/>
                  </a:lnTo>
                  <a:lnTo>
                    <a:pt x="68" y="8"/>
                  </a:lnTo>
                  <a:lnTo>
                    <a:pt x="60" y="8"/>
                  </a:lnTo>
                  <a:lnTo>
                    <a:pt x="52" y="10"/>
                  </a:lnTo>
                  <a:lnTo>
                    <a:pt x="44" y="14"/>
                  </a:lnTo>
                  <a:lnTo>
                    <a:pt x="36" y="14"/>
                  </a:lnTo>
                  <a:lnTo>
                    <a:pt x="30" y="16"/>
                  </a:lnTo>
                  <a:lnTo>
                    <a:pt x="26" y="18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6"/>
                  </a:lnTo>
                  <a:lnTo>
                    <a:pt x="12" y="54"/>
                  </a:lnTo>
                  <a:lnTo>
                    <a:pt x="16" y="62"/>
                  </a:lnTo>
                  <a:lnTo>
                    <a:pt x="20" y="70"/>
                  </a:lnTo>
                  <a:lnTo>
                    <a:pt x="26" y="80"/>
                  </a:lnTo>
                  <a:lnTo>
                    <a:pt x="32" y="88"/>
                  </a:lnTo>
                  <a:lnTo>
                    <a:pt x="38" y="98"/>
                  </a:lnTo>
                  <a:lnTo>
                    <a:pt x="44" y="104"/>
                  </a:lnTo>
                  <a:lnTo>
                    <a:pt x="52" y="110"/>
                  </a:lnTo>
                  <a:lnTo>
                    <a:pt x="62" y="120"/>
                  </a:lnTo>
                  <a:lnTo>
                    <a:pt x="70" y="130"/>
                  </a:lnTo>
                  <a:lnTo>
                    <a:pt x="80" y="142"/>
                  </a:lnTo>
                  <a:lnTo>
                    <a:pt x="92" y="158"/>
                  </a:lnTo>
                  <a:lnTo>
                    <a:pt x="98" y="168"/>
                  </a:lnTo>
                  <a:lnTo>
                    <a:pt x="104" y="184"/>
                  </a:lnTo>
                  <a:lnTo>
                    <a:pt x="106" y="202"/>
                  </a:lnTo>
                  <a:lnTo>
                    <a:pt x="106" y="220"/>
                  </a:lnTo>
                  <a:lnTo>
                    <a:pt x="104" y="236"/>
                  </a:lnTo>
                  <a:lnTo>
                    <a:pt x="96" y="250"/>
                  </a:lnTo>
                  <a:lnTo>
                    <a:pt x="82" y="264"/>
                  </a:lnTo>
                  <a:lnTo>
                    <a:pt x="62" y="270"/>
                  </a:lnTo>
                  <a:lnTo>
                    <a:pt x="60" y="270"/>
                  </a:lnTo>
                  <a:lnTo>
                    <a:pt x="52" y="272"/>
                  </a:lnTo>
                  <a:lnTo>
                    <a:pt x="44" y="274"/>
                  </a:lnTo>
                  <a:lnTo>
                    <a:pt x="32" y="278"/>
                  </a:lnTo>
                  <a:lnTo>
                    <a:pt x="22" y="284"/>
                  </a:lnTo>
                  <a:lnTo>
                    <a:pt x="10" y="294"/>
                  </a:lnTo>
                  <a:lnTo>
                    <a:pt x="4" y="308"/>
                  </a:lnTo>
                  <a:lnTo>
                    <a:pt x="0" y="324"/>
                  </a:lnTo>
                  <a:lnTo>
                    <a:pt x="0" y="336"/>
                  </a:lnTo>
                  <a:lnTo>
                    <a:pt x="0" y="346"/>
                  </a:lnTo>
                  <a:lnTo>
                    <a:pt x="6" y="354"/>
                  </a:lnTo>
                  <a:lnTo>
                    <a:pt x="10" y="364"/>
                  </a:lnTo>
                  <a:lnTo>
                    <a:pt x="16" y="372"/>
                  </a:lnTo>
                  <a:lnTo>
                    <a:pt x="26" y="380"/>
                  </a:lnTo>
                  <a:lnTo>
                    <a:pt x="34" y="382"/>
                  </a:lnTo>
                  <a:lnTo>
                    <a:pt x="42" y="384"/>
                  </a:lnTo>
                  <a:lnTo>
                    <a:pt x="48" y="386"/>
                  </a:lnTo>
                  <a:lnTo>
                    <a:pt x="56" y="384"/>
                  </a:lnTo>
                  <a:lnTo>
                    <a:pt x="62" y="384"/>
                  </a:lnTo>
                  <a:lnTo>
                    <a:pt x="70" y="382"/>
                  </a:lnTo>
                  <a:lnTo>
                    <a:pt x="78" y="376"/>
                  </a:lnTo>
                  <a:lnTo>
                    <a:pt x="86" y="370"/>
                  </a:lnTo>
                  <a:lnTo>
                    <a:pt x="92" y="362"/>
                  </a:lnTo>
                  <a:lnTo>
                    <a:pt x="100" y="352"/>
                  </a:lnTo>
                  <a:lnTo>
                    <a:pt x="108" y="342"/>
                  </a:lnTo>
                  <a:lnTo>
                    <a:pt x="118" y="332"/>
                  </a:lnTo>
                  <a:lnTo>
                    <a:pt x="128" y="328"/>
                  </a:lnTo>
                  <a:lnTo>
                    <a:pt x="136" y="324"/>
                  </a:lnTo>
                  <a:lnTo>
                    <a:pt x="146" y="326"/>
                  </a:lnTo>
                  <a:lnTo>
                    <a:pt x="156" y="328"/>
                  </a:lnTo>
                  <a:lnTo>
                    <a:pt x="160" y="338"/>
                  </a:lnTo>
                  <a:lnTo>
                    <a:pt x="166" y="350"/>
                  </a:lnTo>
                  <a:lnTo>
                    <a:pt x="168" y="374"/>
                  </a:lnTo>
                  <a:lnTo>
                    <a:pt x="166" y="406"/>
                  </a:lnTo>
                  <a:lnTo>
                    <a:pt x="160" y="438"/>
                  </a:lnTo>
                  <a:lnTo>
                    <a:pt x="156" y="470"/>
                  </a:lnTo>
                  <a:lnTo>
                    <a:pt x="154" y="478"/>
                  </a:lnTo>
                  <a:lnTo>
                    <a:pt x="154" y="486"/>
                  </a:lnTo>
                  <a:lnTo>
                    <a:pt x="154" y="492"/>
                  </a:lnTo>
                  <a:lnTo>
                    <a:pt x="156" y="498"/>
                  </a:lnTo>
                  <a:lnTo>
                    <a:pt x="160" y="504"/>
                  </a:lnTo>
                  <a:lnTo>
                    <a:pt x="168" y="506"/>
                  </a:lnTo>
                  <a:lnTo>
                    <a:pt x="176" y="508"/>
                  </a:lnTo>
                  <a:lnTo>
                    <a:pt x="190" y="510"/>
                  </a:lnTo>
                  <a:lnTo>
                    <a:pt x="198" y="510"/>
                  </a:lnTo>
                  <a:lnTo>
                    <a:pt x="206" y="510"/>
                  </a:lnTo>
                  <a:lnTo>
                    <a:pt x="216" y="510"/>
                  </a:lnTo>
                  <a:lnTo>
                    <a:pt x="226" y="508"/>
                  </a:lnTo>
                  <a:lnTo>
                    <a:pt x="236" y="506"/>
                  </a:lnTo>
                  <a:lnTo>
                    <a:pt x="246" y="506"/>
                  </a:lnTo>
                  <a:lnTo>
                    <a:pt x="256" y="504"/>
                  </a:lnTo>
                  <a:lnTo>
                    <a:pt x="266" y="500"/>
                  </a:lnTo>
                  <a:lnTo>
                    <a:pt x="274" y="496"/>
                  </a:lnTo>
                  <a:lnTo>
                    <a:pt x="284" y="494"/>
                  </a:lnTo>
                  <a:lnTo>
                    <a:pt x="290" y="490"/>
                  </a:lnTo>
                  <a:lnTo>
                    <a:pt x="298" y="488"/>
                  </a:lnTo>
                  <a:lnTo>
                    <a:pt x="302" y="482"/>
                  </a:lnTo>
                  <a:lnTo>
                    <a:pt x="308" y="478"/>
                  </a:lnTo>
                  <a:lnTo>
                    <a:pt x="310" y="474"/>
                  </a:lnTo>
                  <a:lnTo>
                    <a:pt x="312" y="470"/>
                  </a:lnTo>
                  <a:lnTo>
                    <a:pt x="312" y="462"/>
                  </a:lnTo>
                  <a:lnTo>
                    <a:pt x="310" y="452"/>
                  </a:lnTo>
                  <a:lnTo>
                    <a:pt x="306" y="438"/>
                  </a:lnTo>
                  <a:lnTo>
                    <a:pt x="302" y="426"/>
                  </a:lnTo>
                  <a:lnTo>
                    <a:pt x="296" y="416"/>
                  </a:lnTo>
                  <a:lnTo>
                    <a:pt x="292" y="402"/>
                  </a:lnTo>
                  <a:lnTo>
                    <a:pt x="290" y="390"/>
                  </a:lnTo>
                  <a:lnTo>
                    <a:pt x="288" y="382"/>
                  </a:lnTo>
                  <a:lnTo>
                    <a:pt x="290" y="370"/>
                  </a:lnTo>
                  <a:lnTo>
                    <a:pt x="294" y="358"/>
                  </a:lnTo>
                  <a:lnTo>
                    <a:pt x="302" y="346"/>
                  </a:lnTo>
                  <a:lnTo>
                    <a:pt x="310" y="334"/>
                  </a:lnTo>
                  <a:lnTo>
                    <a:pt x="324" y="324"/>
                  </a:lnTo>
                  <a:lnTo>
                    <a:pt x="336" y="314"/>
                  </a:lnTo>
                  <a:lnTo>
                    <a:pt x="352" y="308"/>
                  </a:lnTo>
                  <a:lnTo>
                    <a:pt x="370" y="302"/>
                  </a:lnTo>
                  <a:lnTo>
                    <a:pt x="384" y="302"/>
                  </a:lnTo>
                  <a:lnTo>
                    <a:pt x="398" y="304"/>
                  </a:lnTo>
                  <a:lnTo>
                    <a:pt x="406" y="308"/>
                  </a:lnTo>
                  <a:lnTo>
                    <a:pt x="412" y="314"/>
                  </a:lnTo>
                  <a:lnTo>
                    <a:pt x="416" y="322"/>
                  </a:lnTo>
                  <a:lnTo>
                    <a:pt x="416" y="330"/>
                  </a:lnTo>
                  <a:lnTo>
                    <a:pt x="418" y="340"/>
                  </a:lnTo>
                  <a:lnTo>
                    <a:pt x="418" y="348"/>
                  </a:lnTo>
                  <a:lnTo>
                    <a:pt x="418" y="360"/>
                  </a:lnTo>
                  <a:lnTo>
                    <a:pt x="418" y="372"/>
                  </a:lnTo>
                  <a:lnTo>
                    <a:pt x="418" y="384"/>
                  </a:lnTo>
                  <a:lnTo>
                    <a:pt x="420" y="398"/>
                  </a:lnTo>
                  <a:lnTo>
                    <a:pt x="424" y="408"/>
                  </a:lnTo>
                  <a:lnTo>
                    <a:pt x="430" y="416"/>
                  </a:lnTo>
                  <a:lnTo>
                    <a:pt x="442" y="420"/>
                  </a:lnTo>
                  <a:lnTo>
                    <a:pt x="456" y="420"/>
                  </a:lnTo>
                  <a:lnTo>
                    <a:pt x="456" y="394"/>
                  </a:lnTo>
                  <a:lnTo>
                    <a:pt x="456" y="366"/>
                  </a:lnTo>
                  <a:lnTo>
                    <a:pt x="454" y="338"/>
                  </a:lnTo>
                  <a:lnTo>
                    <a:pt x="450" y="310"/>
                  </a:lnTo>
                  <a:lnTo>
                    <a:pt x="442" y="284"/>
                  </a:lnTo>
                  <a:lnTo>
                    <a:pt x="434" y="256"/>
                  </a:lnTo>
                  <a:lnTo>
                    <a:pt x="426" y="230"/>
                  </a:lnTo>
                  <a:lnTo>
                    <a:pt x="416" y="202"/>
                  </a:lnTo>
                  <a:lnTo>
                    <a:pt x="402" y="176"/>
                  </a:lnTo>
                  <a:lnTo>
                    <a:pt x="390" y="150"/>
                  </a:lnTo>
                  <a:lnTo>
                    <a:pt x="374" y="124"/>
                  </a:lnTo>
                  <a:lnTo>
                    <a:pt x="356" y="98"/>
                  </a:lnTo>
                  <a:lnTo>
                    <a:pt x="338" y="74"/>
                  </a:lnTo>
                  <a:lnTo>
                    <a:pt x="318" y="52"/>
                  </a:lnTo>
                  <a:lnTo>
                    <a:pt x="298" y="28"/>
                  </a:lnTo>
                  <a:lnTo>
                    <a:pt x="274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Freeform 14"/>
            <p:cNvSpPr>
              <a:spLocks/>
            </p:cNvSpPr>
            <p:nvPr/>
          </p:nvSpPr>
          <p:spPr bwMode="auto">
            <a:xfrm>
              <a:off x="4449533" y="2041671"/>
              <a:ext cx="855961" cy="957325"/>
            </a:xfrm>
            <a:custGeom>
              <a:avLst/>
              <a:gdLst>
                <a:gd name="T0" fmla="*/ 282 w 456"/>
                <a:gd name="T1" fmla="*/ 18 h 510"/>
                <a:gd name="T2" fmla="*/ 290 w 456"/>
                <a:gd name="T3" fmla="*/ 36 h 510"/>
                <a:gd name="T4" fmla="*/ 292 w 456"/>
                <a:gd name="T5" fmla="*/ 54 h 510"/>
                <a:gd name="T6" fmla="*/ 288 w 456"/>
                <a:gd name="T7" fmla="*/ 80 h 510"/>
                <a:gd name="T8" fmla="*/ 268 w 456"/>
                <a:gd name="T9" fmla="*/ 100 h 510"/>
                <a:gd name="T10" fmla="*/ 220 w 456"/>
                <a:gd name="T11" fmla="*/ 108 h 510"/>
                <a:gd name="T12" fmla="*/ 178 w 456"/>
                <a:gd name="T13" fmla="*/ 94 h 510"/>
                <a:gd name="T14" fmla="*/ 156 w 456"/>
                <a:gd name="T15" fmla="*/ 62 h 510"/>
                <a:gd name="T16" fmla="*/ 152 w 456"/>
                <a:gd name="T17" fmla="*/ 30 h 510"/>
                <a:gd name="T18" fmla="*/ 142 w 456"/>
                <a:gd name="T19" fmla="*/ 4 h 510"/>
                <a:gd name="T20" fmla="*/ 114 w 456"/>
                <a:gd name="T21" fmla="*/ 0 h 510"/>
                <a:gd name="T22" fmla="*/ 92 w 456"/>
                <a:gd name="T23" fmla="*/ 4 h 510"/>
                <a:gd name="T24" fmla="*/ 68 w 456"/>
                <a:gd name="T25" fmla="*/ 8 h 510"/>
                <a:gd name="T26" fmla="*/ 44 w 456"/>
                <a:gd name="T27" fmla="*/ 14 h 510"/>
                <a:gd name="T28" fmla="*/ 26 w 456"/>
                <a:gd name="T29" fmla="*/ 18 h 510"/>
                <a:gd name="T30" fmla="*/ 14 w 456"/>
                <a:gd name="T31" fmla="*/ 24 h 510"/>
                <a:gd name="T32" fmla="*/ 8 w 456"/>
                <a:gd name="T33" fmla="*/ 36 h 510"/>
                <a:gd name="T34" fmla="*/ 12 w 456"/>
                <a:gd name="T35" fmla="*/ 54 h 510"/>
                <a:gd name="T36" fmla="*/ 26 w 456"/>
                <a:gd name="T37" fmla="*/ 80 h 510"/>
                <a:gd name="T38" fmla="*/ 44 w 456"/>
                <a:gd name="T39" fmla="*/ 104 h 510"/>
                <a:gd name="T40" fmla="*/ 70 w 456"/>
                <a:gd name="T41" fmla="*/ 130 h 510"/>
                <a:gd name="T42" fmla="*/ 98 w 456"/>
                <a:gd name="T43" fmla="*/ 168 h 510"/>
                <a:gd name="T44" fmla="*/ 106 w 456"/>
                <a:gd name="T45" fmla="*/ 220 h 510"/>
                <a:gd name="T46" fmla="*/ 82 w 456"/>
                <a:gd name="T47" fmla="*/ 264 h 510"/>
                <a:gd name="T48" fmla="*/ 52 w 456"/>
                <a:gd name="T49" fmla="*/ 272 h 510"/>
                <a:gd name="T50" fmla="*/ 22 w 456"/>
                <a:gd name="T51" fmla="*/ 284 h 510"/>
                <a:gd name="T52" fmla="*/ 0 w 456"/>
                <a:gd name="T53" fmla="*/ 324 h 510"/>
                <a:gd name="T54" fmla="*/ 6 w 456"/>
                <a:gd name="T55" fmla="*/ 354 h 510"/>
                <a:gd name="T56" fmla="*/ 26 w 456"/>
                <a:gd name="T57" fmla="*/ 380 h 510"/>
                <a:gd name="T58" fmla="*/ 48 w 456"/>
                <a:gd name="T59" fmla="*/ 386 h 510"/>
                <a:gd name="T60" fmla="*/ 70 w 456"/>
                <a:gd name="T61" fmla="*/ 382 h 510"/>
                <a:gd name="T62" fmla="*/ 92 w 456"/>
                <a:gd name="T63" fmla="*/ 362 h 510"/>
                <a:gd name="T64" fmla="*/ 118 w 456"/>
                <a:gd name="T65" fmla="*/ 332 h 510"/>
                <a:gd name="T66" fmla="*/ 146 w 456"/>
                <a:gd name="T67" fmla="*/ 326 h 510"/>
                <a:gd name="T68" fmla="*/ 166 w 456"/>
                <a:gd name="T69" fmla="*/ 350 h 510"/>
                <a:gd name="T70" fmla="*/ 160 w 456"/>
                <a:gd name="T71" fmla="*/ 438 h 510"/>
                <a:gd name="T72" fmla="*/ 154 w 456"/>
                <a:gd name="T73" fmla="*/ 486 h 510"/>
                <a:gd name="T74" fmla="*/ 160 w 456"/>
                <a:gd name="T75" fmla="*/ 504 h 510"/>
                <a:gd name="T76" fmla="*/ 190 w 456"/>
                <a:gd name="T77" fmla="*/ 510 h 510"/>
                <a:gd name="T78" fmla="*/ 216 w 456"/>
                <a:gd name="T79" fmla="*/ 510 h 510"/>
                <a:gd name="T80" fmla="*/ 246 w 456"/>
                <a:gd name="T81" fmla="*/ 506 h 510"/>
                <a:gd name="T82" fmla="*/ 274 w 456"/>
                <a:gd name="T83" fmla="*/ 496 h 510"/>
                <a:gd name="T84" fmla="*/ 298 w 456"/>
                <a:gd name="T85" fmla="*/ 488 h 510"/>
                <a:gd name="T86" fmla="*/ 310 w 456"/>
                <a:gd name="T87" fmla="*/ 474 h 510"/>
                <a:gd name="T88" fmla="*/ 310 w 456"/>
                <a:gd name="T89" fmla="*/ 452 h 510"/>
                <a:gd name="T90" fmla="*/ 296 w 456"/>
                <a:gd name="T91" fmla="*/ 416 h 510"/>
                <a:gd name="T92" fmla="*/ 288 w 456"/>
                <a:gd name="T93" fmla="*/ 382 h 510"/>
                <a:gd name="T94" fmla="*/ 302 w 456"/>
                <a:gd name="T95" fmla="*/ 346 h 510"/>
                <a:gd name="T96" fmla="*/ 336 w 456"/>
                <a:gd name="T97" fmla="*/ 314 h 510"/>
                <a:gd name="T98" fmla="*/ 384 w 456"/>
                <a:gd name="T99" fmla="*/ 302 h 510"/>
                <a:gd name="T100" fmla="*/ 412 w 456"/>
                <a:gd name="T101" fmla="*/ 314 h 510"/>
                <a:gd name="T102" fmla="*/ 418 w 456"/>
                <a:gd name="T103" fmla="*/ 340 h 510"/>
                <a:gd name="T104" fmla="*/ 418 w 456"/>
                <a:gd name="T105" fmla="*/ 372 h 510"/>
                <a:gd name="T106" fmla="*/ 424 w 456"/>
                <a:gd name="T107" fmla="*/ 408 h 510"/>
                <a:gd name="T108" fmla="*/ 456 w 456"/>
                <a:gd name="T109" fmla="*/ 420 h 510"/>
                <a:gd name="T110" fmla="*/ 454 w 456"/>
                <a:gd name="T111" fmla="*/ 338 h 510"/>
                <a:gd name="T112" fmla="*/ 434 w 456"/>
                <a:gd name="T113" fmla="*/ 256 h 510"/>
                <a:gd name="T114" fmla="*/ 402 w 456"/>
                <a:gd name="T115" fmla="*/ 176 h 510"/>
                <a:gd name="T116" fmla="*/ 356 w 456"/>
                <a:gd name="T117" fmla="*/ 98 h 510"/>
                <a:gd name="T118" fmla="*/ 298 w 456"/>
                <a:gd name="T119" fmla="*/ 2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6" h="510">
                  <a:moveTo>
                    <a:pt x="274" y="8"/>
                  </a:moveTo>
                  <a:lnTo>
                    <a:pt x="278" y="12"/>
                  </a:lnTo>
                  <a:lnTo>
                    <a:pt x="282" y="18"/>
                  </a:lnTo>
                  <a:lnTo>
                    <a:pt x="284" y="24"/>
                  </a:lnTo>
                  <a:lnTo>
                    <a:pt x="288" y="28"/>
                  </a:lnTo>
                  <a:lnTo>
                    <a:pt x="290" y="36"/>
                  </a:lnTo>
                  <a:lnTo>
                    <a:pt x="292" y="40"/>
                  </a:lnTo>
                  <a:lnTo>
                    <a:pt x="292" y="46"/>
                  </a:lnTo>
                  <a:lnTo>
                    <a:pt x="292" y="54"/>
                  </a:lnTo>
                  <a:lnTo>
                    <a:pt x="292" y="62"/>
                  </a:lnTo>
                  <a:lnTo>
                    <a:pt x="292" y="72"/>
                  </a:lnTo>
                  <a:lnTo>
                    <a:pt x="288" y="80"/>
                  </a:lnTo>
                  <a:lnTo>
                    <a:pt x="284" y="88"/>
                  </a:lnTo>
                  <a:lnTo>
                    <a:pt x="278" y="96"/>
                  </a:lnTo>
                  <a:lnTo>
                    <a:pt x="268" y="100"/>
                  </a:lnTo>
                  <a:lnTo>
                    <a:pt x="256" y="106"/>
                  </a:lnTo>
                  <a:lnTo>
                    <a:pt x="238" y="108"/>
                  </a:lnTo>
                  <a:lnTo>
                    <a:pt x="220" y="108"/>
                  </a:lnTo>
                  <a:lnTo>
                    <a:pt x="204" y="106"/>
                  </a:lnTo>
                  <a:lnTo>
                    <a:pt x="190" y="100"/>
                  </a:lnTo>
                  <a:lnTo>
                    <a:pt x="178" y="94"/>
                  </a:lnTo>
                  <a:lnTo>
                    <a:pt x="168" y="86"/>
                  </a:lnTo>
                  <a:lnTo>
                    <a:pt x="160" y="74"/>
                  </a:lnTo>
                  <a:lnTo>
                    <a:pt x="156" y="62"/>
                  </a:lnTo>
                  <a:lnTo>
                    <a:pt x="156" y="54"/>
                  </a:lnTo>
                  <a:lnTo>
                    <a:pt x="154" y="42"/>
                  </a:lnTo>
                  <a:lnTo>
                    <a:pt x="152" y="30"/>
                  </a:lnTo>
                  <a:lnTo>
                    <a:pt x="150" y="20"/>
                  </a:lnTo>
                  <a:lnTo>
                    <a:pt x="148" y="10"/>
                  </a:lnTo>
                  <a:lnTo>
                    <a:pt x="142" y="4"/>
                  </a:lnTo>
                  <a:lnTo>
                    <a:pt x="136" y="0"/>
                  </a:lnTo>
                  <a:lnTo>
                    <a:pt x="126" y="0"/>
                  </a:lnTo>
                  <a:lnTo>
                    <a:pt x="114" y="0"/>
                  </a:lnTo>
                  <a:lnTo>
                    <a:pt x="106" y="0"/>
                  </a:lnTo>
                  <a:lnTo>
                    <a:pt x="98" y="2"/>
                  </a:lnTo>
                  <a:lnTo>
                    <a:pt x="92" y="4"/>
                  </a:lnTo>
                  <a:lnTo>
                    <a:pt x="84" y="6"/>
                  </a:lnTo>
                  <a:lnTo>
                    <a:pt x="76" y="8"/>
                  </a:lnTo>
                  <a:lnTo>
                    <a:pt x="68" y="8"/>
                  </a:lnTo>
                  <a:lnTo>
                    <a:pt x="60" y="8"/>
                  </a:lnTo>
                  <a:lnTo>
                    <a:pt x="52" y="10"/>
                  </a:lnTo>
                  <a:lnTo>
                    <a:pt x="44" y="14"/>
                  </a:lnTo>
                  <a:lnTo>
                    <a:pt x="36" y="14"/>
                  </a:lnTo>
                  <a:lnTo>
                    <a:pt x="30" y="16"/>
                  </a:lnTo>
                  <a:lnTo>
                    <a:pt x="26" y="18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28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6"/>
                  </a:lnTo>
                  <a:lnTo>
                    <a:pt x="12" y="54"/>
                  </a:lnTo>
                  <a:lnTo>
                    <a:pt x="16" y="62"/>
                  </a:lnTo>
                  <a:lnTo>
                    <a:pt x="20" y="70"/>
                  </a:lnTo>
                  <a:lnTo>
                    <a:pt x="26" y="80"/>
                  </a:lnTo>
                  <a:lnTo>
                    <a:pt x="32" y="88"/>
                  </a:lnTo>
                  <a:lnTo>
                    <a:pt x="38" y="98"/>
                  </a:lnTo>
                  <a:lnTo>
                    <a:pt x="44" y="104"/>
                  </a:lnTo>
                  <a:lnTo>
                    <a:pt x="52" y="110"/>
                  </a:lnTo>
                  <a:lnTo>
                    <a:pt x="62" y="120"/>
                  </a:lnTo>
                  <a:lnTo>
                    <a:pt x="70" y="130"/>
                  </a:lnTo>
                  <a:lnTo>
                    <a:pt x="80" y="142"/>
                  </a:lnTo>
                  <a:lnTo>
                    <a:pt x="92" y="158"/>
                  </a:lnTo>
                  <a:lnTo>
                    <a:pt x="98" y="168"/>
                  </a:lnTo>
                  <a:lnTo>
                    <a:pt x="104" y="184"/>
                  </a:lnTo>
                  <a:lnTo>
                    <a:pt x="106" y="202"/>
                  </a:lnTo>
                  <a:lnTo>
                    <a:pt x="106" y="220"/>
                  </a:lnTo>
                  <a:lnTo>
                    <a:pt x="104" y="236"/>
                  </a:lnTo>
                  <a:lnTo>
                    <a:pt x="96" y="250"/>
                  </a:lnTo>
                  <a:lnTo>
                    <a:pt x="82" y="264"/>
                  </a:lnTo>
                  <a:lnTo>
                    <a:pt x="62" y="270"/>
                  </a:lnTo>
                  <a:lnTo>
                    <a:pt x="60" y="270"/>
                  </a:lnTo>
                  <a:lnTo>
                    <a:pt x="52" y="272"/>
                  </a:lnTo>
                  <a:lnTo>
                    <a:pt x="44" y="274"/>
                  </a:lnTo>
                  <a:lnTo>
                    <a:pt x="32" y="278"/>
                  </a:lnTo>
                  <a:lnTo>
                    <a:pt x="22" y="284"/>
                  </a:lnTo>
                  <a:lnTo>
                    <a:pt x="10" y="294"/>
                  </a:lnTo>
                  <a:lnTo>
                    <a:pt x="4" y="308"/>
                  </a:lnTo>
                  <a:lnTo>
                    <a:pt x="0" y="324"/>
                  </a:lnTo>
                  <a:lnTo>
                    <a:pt x="0" y="336"/>
                  </a:lnTo>
                  <a:lnTo>
                    <a:pt x="0" y="346"/>
                  </a:lnTo>
                  <a:lnTo>
                    <a:pt x="6" y="354"/>
                  </a:lnTo>
                  <a:lnTo>
                    <a:pt x="10" y="364"/>
                  </a:lnTo>
                  <a:lnTo>
                    <a:pt x="16" y="372"/>
                  </a:lnTo>
                  <a:lnTo>
                    <a:pt x="26" y="380"/>
                  </a:lnTo>
                  <a:lnTo>
                    <a:pt x="34" y="382"/>
                  </a:lnTo>
                  <a:lnTo>
                    <a:pt x="42" y="384"/>
                  </a:lnTo>
                  <a:lnTo>
                    <a:pt x="48" y="386"/>
                  </a:lnTo>
                  <a:lnTo>
                    <a:pt x="56" y="384"/>
                  </a:lnTo>
                  <a:lnTo>
                    <a:pt x="62" y="384"/>
                  </a:lnTo>
                  <a:lnTo>
                    <a:pt x="70" y="382"/>
                  </a:lnTo>
                  <a:lnTo>
                    <a:pt x="78" y="376"/>
                  </a:lnTo>
                  <a:lnTo>
                    <a:pt x="86" y="370"/>
                  </a:lnTo>
                  <a:lnTo>
                    <a:pt x="92" y="362"/>
                  </a:lnTo>
                  <a:lnTo>
                    <a:pt x="100" y="352"/>
                  </a:lnTo>
                  <a:lnTo>
                    <a:pt x="108" y="342"/>
                  </a:lnTo>
                  <a:lnTo>
                    <a:pt x="118" y="332"/>
                  </a:lnTo>
                  <a:lnTo>
                    <a:pt x="128" y="328"/>
                  </a:lnTo>
                  <a:lnTo>
                    <a:pt x="136" y="324"/>
                  </a:lnTo>
                  <a:lnTo>
                    <a:pt x="146" y="326"/>
                  </a:lnTo>
                  <a:lnTo>
                    <a:pt x="156" y="328"/>
                  </a:lnTo>
                  <a:lnTo>
                    <a:pt x="160" y="338"/>
                  </a:lnTo>
                  <a:lnTo>
                    <a:pt x="166" y="350"/>
                  </a:lnTo>
                  <a:lnTo>
                    <a:pt x="168" y="374"/>
                  </a:lnTo>
                  <a:lnTo>
                    <a:pt x="166" y="406"/>
                  </a:lnTo>
                  <a:lnTo>
                    <a:pt x="160" y="438"/>
                  </a:lnTo>
                  <a:lnTo>
                    <a:pt x="156" y="470"/>
                  </a:lnTo>
                  <a:lnTo>
                    <a:pt x="154" y="478"/>
                  </a:lnTo>
                  <a:lnTo>
                    <a:pt x="154" y="486"/>
                  </a:lnTo>
                  <a:lnTo>
                    <a:pt x="154" y="492"/>
                  </a:lnTo>
                  <a:lnTo>
                    <a:pt x="156" y="498"/>
                  </a:lnTo>
                  <a:lnTo>
                    <a:pt x="160" y="504"/>
                  </a:lnTo>
                  <a:lnTo>
                    <a:pt x="168" y="506"/>
                  </a:lnTo>
                  <a:lnTo>
                    <a:pt x="176" y="508"/>
                  </a:lnTo>
                  <a:lnTo>
                    <a:pt x="190" y="510"/>
                  </a:lnTo>
                  <a:lnTo>
                    <a:pt x="198" y="510"/>
                  </a:lnTo>
                  <a:lnTo>
                    <a:pt x="206" y="510"/>
                  </a:lnTo>
                  <a:lnTo>
                    <a:pt x="216" y="510"/>
                  </a:lnTo>
                  <a:lnTo>
                    <a:pt x="226" y="508"/>
                  </a:lnTo>
                  <a:lnTo>
                    <a:pt x="236" y="506"/>
                  </a:lnTo>
                  <a:lnTo>
                    <a:pt x="246" y="506"/>
                  </a:lnTo>
                  <a:lnTo>
                    <a:pt x="256" y="504"/>
                  </a:lnTo>
                  <a:lnTo>
                    <a:pt x="266" y="500"/>
                  </a:lnTo>
                  <a:lnTo>
                    <a:pt x="274" y="496"/>
                  </a:lnTo>
                  <a:lnTo>
                    <a:pt x="284" y="494"/>
                  </a:lnTo>
                  <a:lnTo>
                    <a:pt x="290" y="490"/>
                  </a:lnTo>
                  <a:lnTo>
                    <a:pt x="298" y="488"/>
                  </a:lnTo>
                  <a:lnTo>
                    <a:pt x="302" y="482"/>
                  </a:lnTo>
                  <a:lnTo>
                    <a:pt x="308" y="478"/>
                  </a:lnTo>
                  <a:lnTo>
                    <a:pt x="310" y="474"/>
                  </a:lnTo>
                  <a:lnTo>
                    <a:pt x="312" y="470"/>
                  </a:lnTo>
                  <a:lnTo>
                    <a:pt x="312" y="462"/>
                  </a:lnTo>
                  <a:lnTo>
                    <a:pt x="310" y="452"/>
                  </a:lnTo>
                  <a:lnTo>
                    <a:pt x="306" y="438"/>
                  </a:lnTo>
                  <a:lnTo>
                    <a:pt x="302" y="426"/>
                  </a:lnTo>
                  <a:lnTo>
                    <a:pt x="296" y="416"/>
                  </a:lnTo>
                  <a:lnTo>
                    <a:pt x="292" y="402"/>
                  </a:lnTo>
                  <a:lnTo>
                    <a:pt x="290" y="390"/>
                  </a:lnTo>
                  <a:lnTo>
                    <a:pt x="288" y="382"/>
                  </a:lnTo>
                  <a:lnTo>
                    <a:pt x="290" y="370"/>
                  </a:lnTo>
                  <a:lnTo>
                    <a:pt x="294" y="358"/>
                  </a:lnTo>
                  <a:lnTo>
                    <a:pt x="302" y="346"/>
                  </a:lnTo>
                  <a:lnTo>
                    <a:pt x="310" y="334"/>
                  </a:lnTo>
                  <a:lnTo>
                    <a:pt x="324" y="324"/>
                  </a:lnTo>
                  <a:lnTo>
                    <a:pt x="336" y="314"/>
                  </a:lnTo>
                  <a:lnTo>
                    <a:pt x="352" y="308"/>
                  </a:lnTo>
                  <a:lnTo>
                    <a:pt x="370" y="302"/>
                  </a:lnTo>
                  <a:lnTo>
                    <a:pt x="384" y="302"/>
                  </a:lnTo>
                  <a:lnTo>
                    <a:pt x="398" y="304"/>
                  </a:lnTo>
                  <a:lnTo>
                    <a:pt x="406" y="308"/>
                  </a:lnTo>
                  <a:lnTo>
                    <a:pt x="412" y="314"/>
                  </a:lnTo>
                  <a:lnTo>
                    <a:pt x="416" y="322"/>
                  </a:lnTo>
                  <a:lnTo>
                    <a:pt x="416" y="330"/>
                  </a:lnTo>
                  <a:lnTo>
                    <a:pt x="418" y="340"/>
                  </a:lnTo>
                  <a:lnTo>
                    <a:pt x="418" y="348"/>
                  </a:lnTo>
                  <a:lnTo>
                    <a:pt x="418" y="360"/>
                  </a:lnTo>
                  <a:lnTo>
                    <a:pt x="418" y="372"/>
                  </a:lnTo>
                  <a:lnTo>
                    <a:pt x="418" y="384"/>
                  </a:lnTo>
                  <a:lnTo>
                    <a:pt x="420" y="398"/>
                  </a:lnTo>
                  <a:lnTo>
                    <a:pt x="424" y="408"/>
                  </a:lnTo>
                  <a:lnTo>
                    <a:pt x="430" y="416"/>
                  </a:lnTo>
                  <a:lnTo>
                    <a:pt x="442" y="420"/>
                  </a:lnTo>
                  <a:lnTo>
                    <a:pt x="456" y="420"/>
                  </a:lnTo>
                  <a:lnTo>
                    <a:pt x="456" y="394"/>
                  </a:lnTo>
                  <a:lnTo>
                    <a:pt x="456" y="366"/>
                  </a:lnTo>
                  <a:lnTo>
                    <a:pt x="454" y="338"/>
                  </a:lnTo>
                  <a:lnTo>
                    <a:pt x="450" y="310"/>
                  </a:lnTo>
                  <a:lnTo>
                    <a:pt x="442" y="284"/>
                  </a:lnTo>
                  <a:lnTo>
                    <a:pt x="434" y="256"/>
                  </a:lnTo>
                  <a:lnTo>
                    <a:pt x="426" y="230"/>
                  </a:lnTo>
                  <a:lnTo>
                    <a:pt x="416" y="202"/>
                  </a:lnTo>
                  <a:lnTo>
                    <a:pt x="402" y="176"/>
                  </a:lnTo>
                  <a:lnTo>
                    <a:pt x="390" y="150"/>
                  </a:lnTo>
                  <a:lnTo>
                    <a:pt x="374" y="124"/>
                  </a:lnTo>
                  <a:lnTo>
                    <a:pt x="356" y="98"/>
                  </a:lnTo>
                  <a:lnTo>
                    <a:pt x="338" y="74"/>
                  </a:lnTo>
                  <a:lnTo>
                    <a:pt x="318" y="52"/>
                  </a:lnTo>
                  <a:lnTo>
                    <a:pt x="298" y="28"/>
                  </a:lnTo>
                  <a:lnTo>
                    <a:pt x="274" y="8"/>
                  </a:lnTo>
                  <a:close/>
                </a:path>
              </a:pathLst>
            </a:custGeom>
            <a:noFill/>
            <a:ln w="6">
              <a:solidFill>
                <a:srgbClr val="C5DED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Freeform 15"/>
            <p:cNvSpPr>
              <a:spLocks noEditPoints="1"/>
            </p:cNvSpPr>
            <p:nvPr/>
          </p:nvSpPr>
          <p:spPr bwMode="auto">
            <a:xfrm>
              <a:off x="4077865" y="1643724"/>
              <a:ext cx="912274" cy="600674"/>
            </a:xfrm>
            <a:custGeom>
              <a:avLst/>
              <a:gdLst>
                <a:gd name="T0" fmla="*/ 486 w 486"/>
                <a:gd name="T1" fmla="*/ 128 h 320"/>
                <a:gd name="T2" fmla="*/ 466 w 486"/>
                <a:gd name="T3" fmla="*/ 34 h 320"/>
                <a:gd name="T4" fmla="*/ 0 w 486"/>
                <a:gd name="T5" fmla="*/ 306 h 320"/>
                <a:gd name="T6" fmla="*/ 2 w 486"/>
                <a:gd name="T7" fmla="*/ 274 h 320"/>
                <a:gd name="T8" fmla="*/ 10 w 486"/>
                <a:gd name="T9" fmla="*/ 232 h 320"/>
                <a:gd name="T10" fmla="*/ 30 w 486"/>
                <a:gd name="T11" fmla="*/ 176 h 320"/>
                <a:gd name="T12" fmla="*/ 60 w 486"/>
                <a:gd name="T13" fmla="*/ 124 h 320"/>
                <a:gd name="T14" fmla="*/ 94 w 486"/>
                <a:gd name="T15" fmla="*/ 78 h 320"/>
                <a:gd name="T16" fmla="*/ 124 w 486"/>
                <a:gd name="T17" fmla="*/ 52 h 320"/>
                <a:gd name="T18" fmla="*/ 144 w 486"/>
                <a:gd name="T19" fmla="*/ 34 h 320"/>
                <a:gd name="T20" fmla="*/ 166 w 486"/>
                <a:gd name="T21" fmla="*/ 20 h 320"/>
                <a:gd name="T22" fmla="*/ 188 w 486"/>
                <a:gd name="T23" fmla="*/ 10 h 320"/>
                <a:gd name="T24" fmla="*/ 214 w 486"/>
                <a:gd name="T25" fmla="*/ 2 h 320"/>
                <a:gd name="T26" fmla="*/ 238 w 486"/>
                <a:gd name="T27" fmla="*/ 0 h 320"/>
                <a:gd name="T28" fmla="*/ 272 w 486"/>
                <a:gd name="T29" fmla="*/ 0 h 320"/>
                <a:gd name="T30" fmla="*/ 318 w 486"/>
                <a:gd name="T31" fmla="*/ 4 h 320"/>
                <a:gd name="T32" fmla="*/ 360 w 486"/>
                <a:gd name="T33" fmla="*/ 14 h 320"/>
                <a:gd name="T34" fmla="*/ 402 w 486"/>
                <a:gd name="T35" fmla="*/ 28 h 320"/>
                <a:gd name="T36" fmla="*/ 436 w 486"/>
                <a:gd name="T37" fmla="*/ 44 h 320"/>
                <a:gd name="T38" fmla="*/ 438 w 486"/>
                <a:gd name="T39" fmla="*/ 46 h 320"/>
                <a:gd name="T40" fmla="*/ 454 w 486"/>
                <a:gd name="T41" fmla="*/ 62 h 320"/>
                <a:gd name="T42" fmla="*/ 418 w 486"/>
                <a:gd name="T43" fmla="*/ 68 h 320"/>
                <a:gd name="T44" fmla="*/ 408 w 486"/>
                <a:gd name="T45" fmla="*/ 62 h 320"/>
                <a:gd name="T46" fmla="*/ 374 w 486"/>
                <a:gd name="T47" fmla="*/ 48 h 320"/>
                <a:gd name="T48" fmla="*/ 334 w 486"/>
                <a:gd name="T49" fmla="*/ 36 h 320"/>
                <a:gd name="T50" fmla="*/ 294 w 486"/>
                <a:gd name="T51" fmla="*/ 30 h 320"/>
                <a:gd name="T52" fmla="*/ 250 w 486"/>
                <a:gd name="T53" fmla="*/ 26 h 320"/>
                <a:gd name="T54" fmla="*/ 232 w 486"/>
                <a:gd name="T55" fmla="*/ 28 h 320"/>
                <a:gd name="T56" fmla="*/ 210 w 486"/>
                <a:gd name="T57" fmla="*/ 34 h 320"/>
                <a:gd name="T58" fmla="*/ 190 w 486"/>
                <a:gd name="T59" fmla="*/ 42 h 320"/>
                <a:gd name="T60" fmla="*/ 170 w 486"/>
                <a:gd name="T61" fmla="*/ 52 h 320"/>
                <a:gd name="T62" fmla="*/ 152 w 486"/>
                <a:gd name="T63" fmla="*/ 64 h 320"/>
                <a:gd name="T64" fmla="*/ 134 w 486"/>
                <a:gd name="T65" fmla="*/ 80 h 320"/>
                <a:gd name="T66" fmla="*/ 100 w 486"/>
                <a:gd name="T67" fmla="*/ 118 h 320"/>
                <a:gd name="T68" fmla="*/ 70 w 486"/>
                <a:gd name="T69" fmla="*/ 162 h 320"/>
                <a:gd name="T70" fmla="*/ 48 w 486"/>
                <a:gd name="T71" fmla="*/ 212 h 320"/>
                <a:gd name="T72" fmla="*/ 34 w 486"/>
                <a:gd name="T73" fmla="*/ 266 h 320"/>
                <a:gd name="T74" fmla="*/ 28 w 486"/>
                <a:gd name="T75" fmla="*/ 292 h 320"/>
                <a:gd name="T76" fmla="*/ 28 w 486"/>
                <a:gd name="T77" fmla="*/ 32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6" h="320">
                  <a:moveTo>
                    <a:pt x="466" y="34"/>
                  </a:moveTo>
                  <a:lnTo>
                    <a:pt x="486" y="128"/>
                  </a:lnTo>
                  <a:lnTo>
                    <a:pt x="400" y="88"/>
                  </a:lnTo>
                  <a:lnTo>
                    <a:pt x="466" y="34"/>
                  </a:lnTo>
                  <a:close/>
                  <a:moveTo>
                    <a:pt x="0" y="320"/>
                  </a:moveTo>
                  <a:lnTo>
                    <a:pt x="0" y="306"/>
                  </a:lnTo>
                  <a:lnTo>
                    <a:pt x="2" y="292"/>
                  </a:lnTo>
                  <a:lnTo>
                    <a:pt x="2" y="274"/>
                  </a:lnTo>
                  <a:lnTo>
                    <a:pt x="4" y="260"/>
                  </a:lnTo>
                  <a:lnTo>
                    <a:pt x="10" y="232"/>
                  </a:lnTo>
                  <a:lnTo>
                    <a:pt x="20" y="204"/>
                  </a:lnTo>
                  <a:lnTo>
                    <a:pt x="30" y="176"/>
                  </a:lnTo>
                  <a:lnTo>
                    <a:pt x="46" y="150"/>
                  </a:lnTo>
                  <a:lnTo>
                    <a:pt x="60" y="124"/>
                  </a:lnTo>
                  <a:lnTo>
                    <a:pt x="76" y="100"/>
                  </a:lnTo>
                  <a:lnTo>
                    <a:pt x="94" y="78"/>
                  </a:lnTo>
                  <a:lnTo>
                    <a:pt x="114" y="60"/>
                  </a:lnTo>
                  <a:lnTo>
                    <a:pt x="124" y="52"/>
                  </a:lnTo>
                  <a:lnTo>
                    <a:pt x="134" y="42"/>
                  </a:lnTo>
                  <a:lnTo>
                    <a:pt x="144" y="34"/>
                  </a:lnTo>
                  <a:lnTo>
                    <a:pt x="156" y="26"/>
                  </a:lnTo>
                  <a:lnTo>
                    <a:pt x="166" y="20"/>
                  </a:lnTo>
                  <a:lnTo>
                    <a:pt x="178" y="16"/>
                  </a:lnTo>
                  <a:lnTo>
                    <a:pt x="188" y="10"/>
                  </a:lnTo>
                  <a:lnTo>
                    <a:pt x="202" y="8"/>
                  </a:lnTo>
                  <a:lnTo>
                    <a:pt x="214" y="2"/>
                  </a:lnTo>
                  <a:lnTo>
                    <a:pt x="224" y="0"/>
                  </a:lnTo>
                  <a:lnTo>
                    <a:pt x="238" y="0"/>
                  </a:lnTo>
                  <a:lnTo>
                    <a:pt x="250" y="0"/>
                  </a:lnTo>
                  <a:lnTo>
                    <a:pt x="272" y="0"/>
                  </a:lnTo>
                  <a:lnTo>
                    <a:pt x="294" y="0"/>
                  </a:lnTo>
                  <a:lnTo>
                    <a:pt x="318" y="4"/>
                  </a:lnTo>
                  <a:lnTo>
                    <a:pt x="340" y="8"/>
                  </a:lnTo>
                  <a:lnTo>
                    <a:pt x="360" y="14"/>
                  </a:lnTo>
                  <a:lnTo>
                    <a:pt x="382" y="20"/>
                  </a:lnTo>
                  <a:lnTo>
                    <a:pt x="402" y="28"/>
                  </a:lnTo>
                  <a:lnTo>
                    <a:pt x="418" y="36"/>
                  </a:lnTo>
                  <a:lnTo>
                    <a:pt x="436" y="44"/>
                  </a:lnTo>
                  <a:lnTo>
                    <a:pt x="436" y="44"/>
                  </a:lnTo>
                  <a:lnTo>
                    <a:pt x="438" y="46"/>
                  </a:lnTo>
                  <a:lnTo>
                    <a:pt x="438" y="48"/>
                  </a:lnTo>
                  <a:lnTo>
                    <a:pt x="454" y="62"/>
                  </a:lnTo>
                  <a:lnTo>
                    <a:pt x="432" y="82"/>
                  </a:lnTo>
                  <a:lnTo>
                    <a:pt x="418" y="68"/>
                  </a:lnTo>
                  <a:lnTo>
                    <a:pt x="422" y="70"/>
                  </a:lnTo>
                  <a:lnTo>
                    <a:pt x="408" y="62"/>
                  </a:lnTo>
                  <a:lnTo>
                    <a:pt x="390" y="54"/>
                  </a:lnTo>
                  <a:lnTo>
                    <a:pt x="374" y="48"/>
                  </a:lnTo>
                  <a:lnTo>
                    <a:pt x="354" y="42"/>
                  </a:lnTo>
                  <a:lnTo>
                    <a:pt x="334" y="36"/>
                  </a:lnTo>
                  <a:lnTo>
                    <a:pt x="314" y="34"/>
                  </a:lnTo>
                  <a:lnTo>
                    <a:pt x="294" y="30"/>
                  </a:lnTo>
                  <a:lnTo>
                    <a:pt x="272" y="28"/>
                  </a:lnTo>
                  <a:lnTo>
                    <a:pt x="250" y="26"/>
                  </a:lnTo>
                  <a:lnTo>
                    <a:pt x="242" y="28"/>
                  </a:lnTo>
                  <a:lnTo>
                    <a:pt x="232" y="28"/>
                  </a:lnTo>
                  <a:lnTo>
                    <a:pt x="222" y="30"/>
                  </a:lnTo>
                  <a:lnTo>
                    <a:pt x="210" y="34"/>
                  </a:lnTo>
                  <a:lnTo>
                    <a:pt x="200" y="36"/>
                  </a:lnTo>
                  <a:lnTo>
                    <a:pt x="190" y="42"/>
                  </a:lnTo>
                  <a:lnTo>
                    <a:pt x="180" y="46"/>
                  </a:lnTo>
                  <a:lnTo>
                    <a:pt x="170" y="52"/>
                  </a:lnTo>
                  <a:lnTo>
                    <a:pt x="162" y="58"/>
                  </a:lnTo>
                  <a:lnTo>
                    <a:pt x="152" y="64"/>
                  </a:lnTo>
                  <a:lnTo>
                    <a:pt x="144" y="72"/>
                  </a:lnTo>
                  <a:lnTo>
                    <a:pt x="134" y="80"/>
                  </a:lnTo>
                  <a:lnTo>
                    <a:pt x="116" y="96"/>
                  </a:lnTo>
                  <a:lnTo>
                    <a:pt x="100" y="118"/>
                  </a:lnTo>
                  <a:lnTo>
                    <a:pt x="84" y="140"/>
                  </a:lnTo>
                  <a:lnTo>
                    <a:pt x="70" y="162"/>
                  </a:lnTo>
                  <a:lnTo>
                    <a:pt x="58" y="186"/>
                  </a:lnTo>
                  <a:lnTo>
                    <a:pt x="48" y="212"/>
                  </a:lnTo>
                  <a:lnTo>
                    <a:pt x="38" y="238"/>
                  </a:lnTo>
                  <a:lnTo>
                    <a:pt x="34" y="266"/>
                  </a:lnTo>
                  <a:lnTo>
                    <a:pt x="30" y="280"/>
                  </a:lnTo>
                  <a:lnTo>
                    <a:pt x="28" y="292"/>
                  </a:lnTo>
                  <a:lnTo>
                    <a:pt x="28" y="306"/>
                  </a:lnTo>
                  <a:lnTo>
                    <a:pt x="28" y="320"/>
                  </a:lnTo>
                  <a:lnTo>
                    <a:pt x="0" y="320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Freeform 16"/>
            <p:cNvSpPr>
              <a:spLocks/>
            </p:cNvSpPr>
            <p:nvPr/>
          </p:nvSpPr>
          <p:spPr bwMode="auto">
            <a:xfrm>
              <a:off x="4896284" y="4155293"/>
              <a:ext cx="769614" cy="1017392"/>
            </a:xfrm>
            <a:custGeom>
              <a:avLst/>
              <a:gdLst>
                <a:gd name="T0" fmla="*/ 404 w 410"/>
                <a:gd name="T1" fmla="*/ 190 h 542"/>
                <a:gd name="T2" fmla="*/ 378 w 410"/>
                <a:gd name="T3" fmla="*/ 160 h 542"/>
                <a:gd name="T4" fmla="*/ 320 w 410"/>
                <a:gd name="T5" fmla="*/ 150 h 542"/>
                <a:gd name="T6" fmla="*/ 294 w 410"/>
                <a:gd name="T7" fmla="*/ 158 h 542"/>
                <a:gd name="T8" fmla="*/ 278 w 410"/>
                <a:gd name="T9" fmla="*/ 168 h 542"/>
                <a:gd name="T10" fmla="*/ 266 w 410"/>
                <a:gd name="T11" fmla="*/ 180 h 542"/>
                <a:gd name="T12" fmla="*/ 250 w 410"/>
                <a:gd name="T13" fmla="*/ 192 h 542"/>
                <a:gd name="T14" fmla="*/ 232 w 410"/>
                <a:gd name="T15" fmla="*/ 200 h 542"/>
                <a:gd name="T16" fmla="*/ 206 w 410"/>
                <a:gd name="T17" fmla="*/ 202 h 542"/>
                <a:gd name="T18" fmla="*/ 188 w 410"/>
                <a:gd name="T19" fmla="*/ 190 h 542"/>
                <a:gd name="T20" fmla="*/ 180 w 410"/>
                <a:gd name="T21" fmla="*/ 174 h 542"/>
                <a:gd name="T22" fmla="*/ 192 w 410"/>
                <a:gd name="T23" fmla="*/ 148 h 542"/>
                <a:gd name="T24" fmla="*/ 218 w 410"/>
                <a:gd name="T25" fmla="*/ 116 h 542"/>
                <a:gd name="T26" fmla="*/ 250 w 410"/>
                <a:gd name="T27" fmla="*/ 44 h 542"/>
                <a:gd name="T28" fmla="*/ 246 w 410"/>
                <a:gd name="T29" fmla="*/ 28 h 542"/>
                <a:gd name="T30" fmla="*/ 232 w 410"/>
                <a:gd name="T31" fmla="*/ 18 h 542"/>
                <a:gd name="T32" fmla="*/ 194 w 410"/>
                <a:gd name="T33" fmla="*/ 8 h 542"/>
                <a:gd name="T34" fmla="*/ 120 w 410"/>
                <a:gd name="T35" fmla="*/ 0 h 542"/>
                <a:gd name="T36" fmla="*/ 68 w 410"/>
                <a:gd name="T37" fmla="*/ 2 h 542"/>
                <a:gd name="T38" fmla="*/ 32 w 410"/>
                <a:gd name="T39" fmla="*/ 12 h 542"/>
                <a:gd name="T40" fmla="*/ 12 w 410"/>
                <a:gd name="T41" fmla="*/ 20 h 542"/>
                <a:gd name="T42" fmla="*/ 6 w 410"/>
                <a:gd name="T43" fmla="*/ 26 h 542"/>
                <a:gd name="T44" fmla="*/ 58 w 410"/>
                <a:gd name="T45" fmla="*/ 98 h 542"/>
                <a:gd name="T46" fmla="*/ 128 w 410"/>
                <a:gd name="T47" fmla="*/ 184 h 542"/>
                <a:gd name="T48" fmla="*/ 180 w 410"/>
                <a:gd name="T49" fmla="*/ 278 h 542"/>
                <a:gd name="T50" fmla="*/ 210 w 410"/>
                <a:gd name="T51" fmla="*/ 378 h 542"/>
                <a:gd name="T52" fmla="*/ 218 w 410"/>
                <a:gd name="T53" fmla="*/ 478 h 542"/>
                <a:gd name="T54" fmla="*/ 214 w 410"/>
                <a:gd name="T55" fmla="*/ 542 h 542"/>
                <a:gd name="T56" fmla="*/ 232 w 410"/>
                <a:gd name="T57" fmla="*/ 538 h 542"/>
                <a:gd name="T58" fmla="*/ 248 w 410"/>
                <a:gd name="T59" fmla="*/ 532 h 542"/>
                <a:gd name="T60" fmla="*/ 286 w 410"/>
                <a:gd name="T61" fmla="*/ 520 h 542"/>
                <a:gd name="T62" fmla="*/ 320 w 410"/>
                <a:gd name="T63" fmla="*/ 506 h 542"/>
                <a:gd name="T64" fmla="*/ 328 w 410"/>
                <a:gd name="T65" fmla="*/ 500 h 542"/>
                <a:gd name="T66" fmla="*/ 348 w 410"/>
                <a:gd name="T67" fmla="*/ 422 h 542"/>
                <a:gd name="T68" fmla="*/ 342 w 410"/>
                <a:gd name="T69" fmla="*/ 408 h 542"/>
                <a:gd name="T70" fmla="*/ 332 w 410"/>
                <a:gd name="T71" fmla="*/ 390 h 542"/>
                <a:gd name="T72" fmla="*/ 322 w 410"/>
                <a:gd name="T73" fmla="*/ 372 h 542"/>
                <a:gd name="T74" fmla="*/ 310 w 410"/>
                <a:gd name="T75" fmla="*/ 356 h 542"/>
                <a:gd name="T76" fmla="*/ 302 w 410"/>
                <a:gd name="T77" fmla="*/ 344 h 542"/>
                <a:gd name="T78" fmla="*/ 298 w 410"/>
                <a:gd name="T79" fmla="*/ 328 h 542"/>
                <a:gd name="T80" fmla="*/ 328 w 410"/>
                <a:gd name="T81" fmla="*/ 328 h 542"/>
                <a:gd name="T82" fmla="*/ 356 w 410"/>
                <a:gd name="T83" fmla="*/ 322 h 542"/>
                <a:gd name="T84" fmla="*/ 374 w 410"/>
                <a:gd name="T85" fmla="*/ 314 h 542"/>
                <a:gd name="T86" fmla="*/ 390 w 410"/>
                <a:gd name="T87" fmla="*/ 306 h 542"/>
                <a:gd name="T88" fmla="*/ 396 w 410"/>
                <a:gd name="T89" fmla="*/ 300 h 542"/>
                <a:gd name="T90" fmla="*/ 408 w 410"/>
                <a:gd name="T91" fmla="*/ 240 h 542"/>
                <a:gd name="T92" fmla="*/ 410 w 410"/>
                <a:gd name="T93" fmla="*/ 222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542">
                  <a:moveTo>
                    <a:pt x="408" y="214"/>
                  </a:moveTo>
                  <a:lnTo>
                    <a:pt x="408" y="202"/>
                  </a:lnTo>
                  <a:lnTo>
                    <a:pt x="404" y="190"/>
                  </a:lnTo>
                  <a:lnTo>
                    <a:pt x="400" y="178"/>
                  </a:lnTo>
                  <a:lnTo>
                    <a:pt x="390" y="168"/>
                  </a:lnTo>
                  <a:lnTo>
                    <a:pt x="378" y="160"/>
                  </a:lnTo>
                  <a:lnTo>
                    <a:pt x="364" y="152"/>
                  </a:lnTo>
                  <a:lnTo>
                    <a:pt x="344" y="148"/>
                  </a:lnTo>
                  <a:lnTo>
                    <a:pt x="320" y="150"/>
                  </a:lnTo>
                  <a:lnTo>
                    <a:pt x="310" y="152"/>
                  </a:lnTo>
                  <a:lnTo>
                    <a:pt x="302" y="154"/>
                  </a:lnTo>
                  <a:lnTo>
                    <a:pt x="294" y="158"/>
                  </a:lnTo>
                  <a:lnTo>
                    <a:pt x="288" y="160"/>
                  </a:lnTo>
                  <a:lnTo>
                    <a:pt x="284" y="164"/>
                  </a:lnTo>
                  <a:lnTo>
                    <a:pt x="278" y="168"/>
                  </a:lnTo>
                  <a:lnTo>
                    <a:pt x="274" y="172"/>
                  </a:lnTo>
                  <a:lnTo>
                    <a:pt x="268" y="176"/>
                  </a:lnTo>
                  <a:lnTo>
                    <a:pt x="266" y="180"/>
                  </a:lnTo>
                  <a:lnTo>
                    <a:pt x="260" y="186"/>
                  </a:lnTo>
                  <a:lnTo>
                    <a:pt x="256" y="188"/>
                  </a:lnTo>
                  <a:lnTo>
                    <a:pt x="250" y="192"/>
                  </a:lnTo>
                  <a:lnTo>
                    <a:pt x="246" y="196"/>
                  </a:lnTo>
                  <a:lnTo>
                    <a:pt x="240" y="198"/>
                  </a:lnTo>
                  <a:lnTo>
                    <a:pt x="232" y="200"/>
                  </a:lnTo>
                  <a:lnTo>
                    <a:pt x="224" y="202"/>
                  </a:lnTo>
                  <a:lnTo>
                    <a:pt x="214" y="204"/>
                  </a:lnTo>
                  <a:lnTo>
                    <a:pt x="206" y="202"/>
                  </a:lnTo>
                  <a:lnTo>
                    <a:pt x="198" y="200"/>
                  </a:lnTo>
                  <a:lnTo>
                    <a:pt x="192" y="196"/>
                  </a:lnTo>
                  <a:lnTo>
                    <a:pt x="188" y="190"/>
                  </a:lnTo>
                  <a:lnTo>
                    <a:pt x="184" y="186"/>
                  </a:lnTo>
                  <a:lnTo>
                    <a:pt x="182" y="178"/>
                  </a:lnTo>
                  <a:lnTo>
                    <a:pt x="180" y="174"/>
                  </a:lnTo>
                  <a:lnTo>
                    <a:pt x="180" y="168"/>
                  </a:lnTo>
                  <a:lnTo>
                    <a:pt x="186" y="158"/>
                  </a:lnTo>
                  <a:lnTo>
                    <a:pt x="192" y="148"/>
                  </a:lnTo>
                  <a:lnTo>
                    <a:pt x="200" y="136"/>
                  </a:lnTo>
                  <a:lnTo>
                    <a:pt x="210" y="124"/>
                  </a:lnTo>
                  <a:lnTo>
                    <a:pt x="218" y="116"/>
                  </a:lnTo>
                  <a:lnTo>
                    <a:pt x="222" y="110"/>
                  </a:lnTo>
                  <a:lnTo>
                    <a:pt x="226" y="106"/>
                  </a:lnTo>
                  <a:lnTo>
                    <a:pt x="250" y="44"/>
                  </a:lnTo>
                  <a:lnTo>
                    <a:pt x="250" y="38"/>
                  </a:lnTo>
                  <a:lnTo>
                    <a:pt x="248" y="34"/>
                  </a:lnTo>
                  <a:lnTo>
                    <a:pt x="246" y="28"/>
                  </a:lnTo>
                  <a:lnTo>
                    <a:pt x="242" y="24"/>
                  </a:lnTo>
                  <a:lnTo>
                    <a:pt x="238" y="20"/>
                  </a:lnTo>
                  <a:lnTo>
                    <a:pt x="232" y="18"/>
                  </a:lnTo>
                  <a:lnTo>
                    <a:pt x="228" y="14"/>
                  </a:lnTo>
                  <a:lnTo>
                    <a:pt x="222" y="12"/>
                  </a:lnTo>
                  <a:lnTo>
                    <a:pt x="194" y="8"/>
                  </a:lnTo>
                  <a:lnTo>
                    <a:pt x="168" y="2"/>
                  </a:lnTo>
                  <a:lnTo>
                    <a:pt x="142" y="0"/>
                  </a:lnTo>
                  <a:lnTo>
                    <a:pt x="120" y="0"/>
                  </a:lnTo>
                  <a:lnTo>
                    <a:pt x="102" y="0"/>
                  </a:lnTo>
                  <a:lnTo>
                    <a:pt x="82" y="0"/>
                  </a:lnTo>
                  <a:lnTo>
                    <a:pt x="68" y="2"/>
                  </a:lnTo>
                  <a:lnTo>
                    <a:pt x="54" y="6"/>
                  </a:lnTo>
                  <a:lnTo>
                    <a:pt x="42" y="10"/>
                  </a:lnTo>
                  <a:lnTo>
                    <a:pt x="32" y="12"/>
                  </a:lnTo>
                  <a:lnTo>
                    <a:pt x="24" y="14"/>
                  </a:lnTo>
                  <a:lnTo>
                    <a:pt x="18" y="18"/>
                  </a:lnTo>
                  <a:lnTo>
                    <a:pt x="12" y="20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0" y="46"/>
                  </a:lnTo>
                  <a:lnTo>
                    <a:pt x="30" y="72"/>
                  </a:lnTo>
                  <a:lnTo>
                    <a:pt x="58" y="98"/>
                  </a:lnTo>
                  <a:lnTo>
                    <a:pt x="84" y="124"/>
                  </a:lnTo>
                  <a:lnTo>
                    <a:pt x="108" y="152"/>
                  </a:lnTo>
                  <a:lnTo>
                    <a:pt x="128" y="184"/>
                  </a:lnTo>
                  <a:lnTo>
                    <a:pt x="148" y="214"/>
                  </a:lnTo>
                  <a:lnTo>
                    <a:pt x="164" y="246"/>
                  </a:lnTo>
                  <a:lnTo>
                    <a:pt x="180" y="278"/>
                  </a:lnTo>
                  <a:lnTo>
                    <a:pt x="192" y="310"/>
                  </a:lnTo>
                  <a:lnTo>
                    <a:pt x="202" y="344"/>
                  </a:lnTo>
                  <a:lnTo>
                    <a:pt x="210" y="378"/>
                  </a:lnTo>
                  <a:lnTo>
                    <a:pt x="214" y="410"/>
                  </a:lnTo>
                  <a:lnTo>
                    <a:pt x="218" y="444"/>
                  </a:lnTo>
                  <a:lnTo>
                    <a:pt x="218" y="478"/>
                  </a:lnTo>
                  <a:lnTo>
                    <a:pt x="216" y="510"/>
                  </a:lnTo>
                  <a:lnTo>
                    <a:pt x="212" y="542"/>
                  </a:lnTo>
                  <a:lnTo>
                    <a:pt x="214" y="542"/>
                  </a:lnTo>
                  <a:lnTo>
                    <a:pt x="220" y="542"/>
                  </a:lnTo>
                  <a:lnTo>
                    <a:pt x="226" y="540"/>
                  </a:lnTo>
                  <a:lnTo>
                    <a:pt x="232" y="538"/>
                  </a:lnTo>
                  <a:lnTo>
                    <a:pt x="236" y="536"/>
                  </a:lnTo>
                  <a:lnTo>
                    <a:pt x="242" y="534"/>
                  </a:lnTo>
                  <a:lnTo>
                    <a:pt x="248" y="532"/>
                  </a:lnTo>
                  <a:lnTo>
                    <a:pt x="252" y="532"/>
                  </a:lnTo>
                  <a:lnTo>
                    <a:pt x="270" y="524"/>
                  </a:lnTo>
                  <a:lnTo>
                    <a:pt x="286" y="520"/>
                  </a:lnTo>
                  <a:lnTo>
                    <a:pt x="300" y="514"/>
                  </a:lnTo>
                  <a:lnTo>
                    <a:pt x="310" y="510"/>
                  </a:lnTo>
                  <a:lnTo>
                    <a:pt x="320" y="506"/>
                  </a:lnTo>
                  <a:lnTo>
                    <a:pt x="324" y="502"/>
                  </a:lnTo>
                  <a:lnTo>
                    <a:pt x="328" y="500"/>
                  </a:lnTo>
                  <a:lnTo>
                    <a:pt x="328" y="500"/>
                  </a:lnTo>
                  <a:lnTo>
                    <a:pt x="348" y="434"/>
                  </a:lnTo>
                  <a:lnTo>
                    <a:pt x="348" y="428"/>
                  </a:lnTo>
                  <a:lnTo>
                    <a:pt x="348" y="422"/>
                  </a:lnTo>
                  <a:lnTo>
                    <a:pt x="346" y="418"/>
                  </a:lnTo>
                  <a:lnTo>
                    <a:pt x="346" y="412"/>
                  </a:lnTo>
                  <a:lnTo>
                    <a:pt x="342" y="408"/>
                  </a:lnTo>
                  <a:lnTo>
                    <a:pt x="338" y="400"/>
                  </a:lnTo>
                  <a:lnTo>
                    <a:pt x="336" y="396"/>
                  </a:lnTo>
                  <a:lnTo>
                    <a:pt x="332" y="390"/>
                  </a:lnTo>
                  <a:lnTo>
                    <a:pt x="328" y="382"/>
                  </a:lnTo>
                  <a:lnTo>
                    <a:pt x="326" y="378"/>
                  </a:lnTo>
                  <a:lnTo>
                    <a:pt x="322" y="372"/>
                  </a:lnTo>
                  <a:lnTo>
                    <a:pt x="318" y="366"/>
                  </a:lnTo>
                  <a:lnTo>
                    <a:pt x="314" y="362"/>
                  </a:lnTo>
                  <a:lnTo>
                    <a:pt x="310" y="356"/>
                  </a:lnTo>
                  <a:lnTo>
                    <a:pt x="304" y="352"/>
                  </a:lnTo>
                  <a:lnTo>
                    <a:pt x="302" y="346"/>
                  </a:lnTo>
                  <a:lnTo>
                    <a:pt x="302" y="344"/>
                  </a:lnTo>
                  <a:lnTo>
                    <a:pt x="300" y="338"/>
                  </a:lnTo>
                  <a:lnTo>
                    <a:pt x="298" y="328"/>
                  </a:lnTo>
                  <a:lnTo>
                    <a:pt x="298" y="328"/>
                  </a:lnTo>
                  <a:lnTo>
                    <a:pt x="310" y="328"/>
                  </a:lnTo>
                  <a:lnTo>
                    <a:pt x="320" y="328"/>
                  </a:lnTo>
                  <a:lnTo>
                    <a:pt x="328" y="328"/>
                  </a:lnTo>
                  <a:lnTo>
                    <a:pt x="338" y="328"/>
                  </a:lnTo>
                  <a:lnTo>
                    <a:pt x="346" y="326"/>
                  </a:lnTo>
                  <a:lnTo>
                    <a:pt x="356" y="322"/>
                  </a:lnTo>
                  <a:lnTo>
                    <a:pt x="364" y="320"/>
                  </a:lnTo>
                  <a:lnTo>
                    <a:pt x="370" y="318"/>
                  </a:lnTo>
                  <a:lnTo>
                    <a:pt x="374" y="314"/>
                  </a:lnTo>
                  <a:lnTo>
                    <a:pt x="382" y="310"/>
                  </a:lnTo>
                  <a:lnTo>
                    <a:pt x="386" y="310"/>
                  </a:lnTo>
                  <a:lnTo>
                    <a:pt x="390" y="306"/>
                  </a:lnTo>
                  <a:lnTo>
                    <a:pt x="392" y="302"/>
                  </a:lnTo>
                  <a:lnTo>
                    <a:pt x="394" y="302"/>
                  </a:lnTo>
                  <a:lnTo>
                    <a:pt x="396" y="300"/>
                  </a:lnTo>
                  <a:lnTo>
                    <a:pt x="400" y="286"/>
                  </a:lnTo>
                  <a:lnTo>
                    <a:pt x="406" y="266"/>
                  </a:lnTo>
                  <a:lnTo>
                    <a:pt x="408" y="240"/>
                  </a:lnTo>
                  <a:lnTo>
                    <a:pt x="410" y="226"/>
                  </a:lnTo>
                  <a:lnTo>
                    <a:pt x="410" y="224"/>
                  </a:lnTo>
                  <a:lnTo>
                    <a:pt x="410" y="222"/>
                  </a:lnTo>
                  <a:lnTo>
                    <a:pt x="410" y="218"/>
                  </a:lnTo>
                  <a:lnTo>
                    <a:pt x="408" y="2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Freeform 17"/>
            <p:cNvSpPr>
              <a:spLocks/>
            </p:cNvSpPr>
            <p:nvPr/>
          </p:nvSpPr>
          <p:spPr bwMode="auto">
            <a:xfrm>
              <a:off x="4389465" y="4241640"/>
              <a:ext cx="916028" cy="1096230"/>
            </a:xfrm>
            <a:custGeom>
              <a:avLst/>
              <a:gdLst>
                <a:gd name="T0" fmla="*/ 262 w 488"/>
                <a:gd name="T1" fmla="*/ 42 h 584"/>
                <a:gd name="T2" fmla="*/ 276 w 488"/>
                <a:gd name="T3" fmla="*/ 66 h 584"/>
                <a:gd name="T4" fmla="*/ 290 w 488"/>
                <a:gd name="T5" fmla="*/ 88 h 584"/>
                <a:gd name="T6" fmla="*/ 290 w 488"/>
                <a:gd name="T7" fmla="*/ 104 h 584"/>
                <a:gd name="T8" fmla="*/ 280 w 488"/>
                <a:gd name="T9" fmla="*/ 108 h 584"/>
                <a:gd name="T10" fmla="*/ 242 w 488"/>
                <a:gd name="T11" fmla="*/ 106 h 584"/>
                <a:gd name="T12" fmla="*/ 208 w 488"/>
                <a:gd name="T13" fmla="*/ 66 h 584"/>
                <a:gd name="T14" fmla="*/ 202 w 488"/>
                <a:gd name="T15" fmla="*/ 16 h 584"/>
                <a:gd name="T16" fmla="*/ 170 w 488"/>
                <a:gd name="T17" fmla="*/ 0 h 584"/>
                <a:gd name="T18" fmla="*/ 120 w 488"/>
                <a:gd name="T19" fmla="*/ 6 h 584"/>
                <a:gd name="T20" fmla="*/ 66 w 488"/>
                <a:gd name="T21" fmla="*/ 16 h 584"/>
                <a:gd name="T22" fmla="*/ 34 w 488"/>
                <a:gd name="T23" fmla="*/ 28 h 584"/>
                <a:gd name="T24" fmla="*/ 18 w 488"/>
                <a:gd name="T25" fmla="*/ 42 h 584"/>
                <a:gd name="T26" fmla="*/ 8 w 488"/>
                <a:gd name="T27" fmla="*/ 122 h 584"/>
                <a:gd name="T28" fmla="*/ 44 w 488"/>
                <a:gd name="T29" fmla="*/ 164 h 584"/>
                <a:gd name="T30" fmla="*/ 84 w 488"/>
                <a:gd name="T31" fmla="*/ 196 h 584"/>
                <a:gd name="T32" fmla="*/ 102 w 488"/>
                <a:gd name="T33" fmla="*/ 236 h 584"/>
                <a:gd name="T34" fmla="*/ 102 w 488"/>
                <a:gd name="T35" fmla="*/ 258 h 584"/>
                <a:gd name="T36" fmla="*/ 70 w 488"/>
                <a:gd name="T37" fmla="*/ 264 h 584"/>
                <a:gd name="T38" fmla="*/ 24 w 488"/>
                <a:gd name="T39" fmla="*/ 288 h 584"/>
                <a:gd name="T40" fmla="*/ 0 w 488"/>
                <a:gd name="T41" fmla="*/ 374 h 584"/>
                <a:gd name="T42" fmla="*/ 12 w 488"/>
                <a:gd name="T43" fmla="*/ 428 h 584"/>
                <a:gd name="T44" fmla="*/ 52 w 488"/>
                <a:gd name="T45" fmla="*/ 474 h 584"/>
                <a:gd name="T46" fmla="*/ 100 w 488"/>
                <a:gd name="T47" fmla="*/ 458 h 584"/>
                <a:gd name="T48" fmla="*/ 114 w 488"/>
                <a:gd name="T49" fmla="*/ 434 h 584"/>
                <a:gd name="T50" fmla="*/ 130 w 488"/>
                <a:gd name="T51" fmla="*/ 408 h 584"/>
                <a:gd name="T52" fmla="*/ 154 w 488"/>
                <a:gd name="T53" fmla="*/ 406 h 584"/>
                <a:gd name="T54" fmla="*/ 164 w 488"/>
                <a:gd name="T55" fmla="*/ 424 h 584"/>
                <a:gd name="T56" fmla="*/ 168 w 488"/>
                <a:gd name="T57" fmla="*/ 480 h 584"/>
                <a:gd name="T58" fmla="*/ 150 w 488"/>
                <a:gd name="T59" fmla="*/ 552 h 584"/>
                <a:gd name="T60" fmla="*/ 162 w 488"/>
                <a:gd name="T61" fmla="*/ 576 h 584"/>
                <a:gd name="T62" fmla="*/ 196 w 488"/>
                <a:gd name="T63" fmla="*/ 584 h 584"/>
                <a:gd name="T64" fmla="*/ 240 w 488"/>
                <a:gd name="T65" fmla="*/ 584 h 584"/>
                <a:gd name="T66" fmla="*/ 288 w 488"/>
                <a:gd name="T67" fmla="*/ 576 h 584"/>
                <a:gd name="T68" fmla="*/ 342 w 488"/>
                <a:gd name="T69" fmla="*/ 556 h 584"/>
                <a:gd name="T70" fmla="*/ 360 w 488"/>
                <a:gd name="T71" fmla="*/ 534 h 584"/>
                <a:gd name="T72" fmla="*/ 374 w 488"/>
                <a:gd name="T73" fmla="*/ 486 h 584"/>
                <a:gd name="T74" fmla="*/ 364 w 488"/>
                <a:gd name="T75" fmla="*/ 454 h 584"/>
                <a:gd name="T76" fmla="*/ 350 w 488"/>
                <a:gd name="T77" fmla="*/ 422 h 584"/>
                <a:gd name="T78" fmla="*/ 348 w 488"/>
                <a:gd name="T79" fmla="*/ 402 h 584"/>
                <a:gd name="T80" fmla="*/ 364 w 488"/>
                <a:gd name="T81" fmla="*/ 390 h 584"/>
                <a:gd name="T82" fmla="*/ 388 w 488"/>
                <a:gd name="T83" fmla="*/ 382 h 584"/>
                <a:gd name="T84" fmla="*/ 424 w 488"/>
                <a:gd name="T85" fmla="*/ 406 h 584"/>
                <a:gd name="T86" fmla="*/ 426 w 488"/>
                <a:gd name="T87" fmla="*/ 474 h 584"/>
                <a:gd name="T88" fmla="*/ 446 w 488"/>
                <a:gd name="T89" fmla="*/ 500 h 584"/>
                <a:gd name="T90" fmla="*/ 486 w 488"/>
                <a:gd name="T91" fmla="*/ 466 h 584"/>
                <a:gd name="T92" fmla="*/ 480 w 488"/>
                <a:gd name="T93" fmla="*/ 332 h 584"/>
                <a:gd name="T94" fmla="*/ 434 w 488"/>
                <a:gd name="T95" fmla="*/ 200 h 584"/>
                <a:gd name="T96" fmla="*/ 354 w 488"/>
                <a:gd name="T97" fmla="*/ 78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88" h="584">
                  <a:moveTo>
                    <a:pt x="270" y="0"/>
                  </a:moveTo>
                  <a:lnTo>
                    <a:pt x="260" y="34"/>
                  </a:lnTo>
                  <a:lnTo>
                    <a:pt x="260" y="34"/>
                  </a:lnTo>
                  <a:lnTo>
                    <a:pt x="262" y="42"/>
                  </a:lnTo>
                  <a:lnTo>
                    <a:pt x="262" y="48"/>
                  </a:lnTo>
                  <a:lnTo>
                    <a:pt x="266" y="52"/>
                  </a:lnTo>
                  <a:lnTo>
                    <a:pt x="270" y="60"/>
                  </a:lnTo>
                  <a:lnTo>
                    <a:pt x="276" y="66"/>
                  </a:lnTo>
                  <a:lnTo>
                    <a:pt x="280" y="70"/>
                  </a:lnTo>
                  <a:lnTo>
                    <a:pt x="284" y="76"/>
                  </a:lnTo>
                  <a:lnTo>
                    <a:pt x="288" y="82"/>
                  </a:lnTo>
                  <a:lnTo>
                    <a:pt x="290" y="88"/>
                  </a:lnTo>
                  <a:lnTo>
                    <a:pt x="292" y="92"/>
                  </a:lnTo>
                  <a:lnTo>
                    <a:pt x="294" y="98"/>
                  </a:lnTo>
                  <a:lnTo>
                    <a:pt x="292" y="102"/>
                  </a:lnTo>
                  <a:lnTo>
                    <a:pt x="290" y="104"/>
                  </a:lnTo>
                  <a:lnTo>
                    <a:pt x="288" y="104"/>
                  </a:lnTo>
                  <a:lnTo>
                    <a:pt x="284" y="106"/>
                  </a:lnTo>
                  <a:lnTo>
                    <a:pt x="282" y="108"/>
                  </a:lnTo>
                  <a:lnTo>
                    <a:pt x="280" y="108"/>
                  </a:lnTo>
                  <a:lnTo>
                    <a:pt x="274" y="110"/>
                  </a:lnTo>
                  <a:lnTo>
                    <a:pt x="270" y="112"/>
                  </a:lnTo>
                  <a:lnTo>
                    <a:pt x="256" y="112"/>
                  </a:lnTo>
                  <a:lnTo>
                    <a:pt x="242" y="106"/>
                  </a:lnTo>
                  <a:lnTo>
                    <a:pt x="232" y="102"/>
                  </a:lnTo>
                  <a:lnTo>
                    <a:pt x="222" y="92"/>
                  </a:lnTo>
                  <a:lnTo>
                    <a:pt x="214" y="80"/>
                  </a:lnTo>
                  <a:lnTo>
                    <a:pt x="208" y="66"/>
                  </a:lnTo>
                  <a:lnTo>
                    <a:pt x="208" y="50"/>
                  </a:lnTo>
                  <a:lnTo>
                    <a:pt x="208" y="32"/>
                  </a:lnTo>
                  <a:lnTo>
                    <a:pt x="206" y="22"/>
                  </a:lnTo>
                  <a:lnTo>
                    <a:pt x="202" y="16"/>
                  </a:lnTo>
                  <a:lnTo>
                    <a:pt x="198" y="8"/>
                  </a:lnTo>
                  <a:lnTo>
                    <a:pt x="190" y="6"/>
                  </a:lnTo>
                  <a:lnTo>
                    <a:pt x="182" y="4"/>
                  </a:lnTo>
                  <a:lnTo>
                    <a:pt x="170" y="0"/>
                  </a:lnTo>
                  <a:lnTo>
                    <a:pt x="158" y="0"/>
                  </a:lnTo>
                  <a:lnTo>
                    <a:pt x="146" y="2"/>
                  </a:lnTo>
                  <a:lnTo>
                    <a:pt x="132" y="4"/>
                  </a:lnTo>
                  <a:lnTo>
                    <a:pt x="120" y="6"/>
                  </a:lnTo>
                  <a:lnTo>
                    <a:pt x="104" y="8"/>
                  </a:lnTo>
                  <a:lnTo>
                    <a:pt x="92" y="10"/>
                  </a:lnTo>
                  <a:lnTo>
                    <a:pt x="78" y="14"/>
                  </a:lnTo>
                  <a:lnTo>
                    <a:pt x="66" y="16"/>
                  </a:lnTo>
                  <a:lnTo>
                    <a:pt x="54" y="20"/>
                  </a:lnTo>
                  <a:lnTo>
                    <a:pt x="44" y="24"/>
                  </a:lnTo>
                  <a:lnTo>
                    <a:pt x="40" y="26"/>
                  </a:lnTo>
                  <a:lnTo>
                    <a:pt x="34" y="28"/>
                  </a:lnTo>
                  <a:lnTo>
                    <a:pt x="30" y="32"/>
                  </a:lnTo>
                  <a:lnTo>
                    <a:pt x="24" y="34"/>
                  </a:lnTo>
                  <a:lnTo>
                    <a:pt x="22" y="38"/>
                  </a:lnTo>
                  <a:lnTo>
                    <a:pt x="18" y="42"/>
                  </a:lnTo>
                  <a:lnTo>
                    <a:pt x="16" y="44"/>
                  </a:lnTo>
                  <a:lnTo>
                    <a:pt x="4" y="94"/>
                  </a:lnTo>
                  <a:lnTo>
                    <a:pt x="4" y="106"/>
                  </a:lnTo>
                  <a:lnTo>
                    <a:pt x="8" y="122"/>
                  </a:lnTo>
                  <a:lnTo>
                    <a:pt x="14" y="132"/>
                  </a:lnTo>
                  <a:lnTo>
                    <a:pt x="22" y="144"/>
                  </a:lnTo>
                  <a:lnTo>
                    <a:pt x="32" y="156"/>
                  </a:lnTo>
                  <a:lnTo>
                    <a:pt x="44" y="164"/>
                  </a:lnTo>
                  <a:lnTo>
                    <a:pt x="56" y="174"/>
                  </a:lnTo>
                  <a:lnTo>
                    <a:pt x="66" y="180"/>
                  </a:lnTo>
                  <a:lnTo>
                    <a:pt x="76" y="188"/>
                  </a:lnTo>
                  <a:lnTo>
                    <a:pt x="84" y="196"/>
                  </a:lnTo>
                  <a:lnTo>
                    <a:pt x="88" y="204"/>
                  </a:lnTo>
                  <a:lnTo>
                    <a:pt x="94" y="214"/>
                  </a:lnTo>
                  <a:lnTo>
                    <a:pt x="98" y="226"/>
                  </a:lnTo>
                  <a:lnTo>
                    <a:pt x="102" y="236"/>
                  </a:lnTo>
                  <a:lnTo>
                    <a:pt x="104" y="248"/>
                  </a:lnTo>
                  <a:lnTo>
                    <a:pt x="106" y="258"/>
                  </a:lnTo>
                  <a:lnTo>
                    <a:pt x="104" y="258"/>
                  </a:lnTo>
                  <a:lnTo>
                    <a:pt x="102" y="258"/>
                  </a:lnTo>
                  <a:lnTo>
                    <a:pt x="102" y="258"/>
                  </a:lnTo>
                  <a:lnTo>
                    <a:pt x="100" y="260"/>
                  </a:lnTo>
                  <a:lnTo>
                    <a:pt x="84" y="262"/>
                  </a:lnTo>
                  <a:lnTo>
                    <a:pt x="70" y="264"/>
                  </a:lnTo>
                  <a:lnTo>
                    <a:pt x="58" y="270"/>
                  </a:lnTo>
                  <a:lnTo>
                    <a:pt x="46" y="274"/>
                  </a:lnTo>
                  <a:lnTo>
                    <a:pt x="34" y="282"/>
                  </a:lnTo>
                  <a:lnTo>
                    <a:pt x="24" y="288"/>
                  </a:lnTo>
                  <a:lnTo>
                    <a:pt x="18" y="298"/>
                  </a:lnTo>
                  <a:lnTo>
                    <a:pt x="14" y="310"/>
                  </a:lnTo>
                  <a:lnTo>
                    <a:pt x="2" y="364"/>
                  </a:lnTo>
                  <a:lnTo>
                    <a:pt x="0" y="374"/>
                  </a:lnTo>
                  <a:lnTo>
                    <a:pt x="0" y="384"/>
                  </a:lnTo>
                  <a:lnTo>
                    <a:pt x="2" y="396"/>
                  </a:lnTo>
                  <a:lnTo>
                    <a:pt x="4" y="408"/>
                  </a:lnTo>
                  <a:lnTo>
                    <a:pt x="12" y="428"/>
                  </a:lnTo>
                  <a:lnTo>
                    <a:pt x="18" y="444"/>
                  </a:lnTo>
                  <a:lnTo>
                    <a:pt x="30" y="460"/>
                  </a:lnTo>
                  <a:lnTo>
                    <a:pt x="40" y="468"/>
                  </a:lnTo>
                  <a:lnTo>
                    <a:pt x="52" y="474"/>
                  </a:lnTo>
                  <a:lnTo>
                    <a:pt x="66" y="474"/>
                  </a:lnTo>
                  <a:lnTo>
                    <a:pt x="82" y="470"/>
                  </a:lnTo>
                  <a:lnTo>
                    <a:pt x="96" y="460"/>
                  </a:lnTo>
                  <a:lnTo>
                    <a:pt x="100" y="458"/>
                  </a:lnTo>
                  <a:lnTo>
                    <a:pt x="102" y="452"/>
                  </a:lnTo>
                  <a:lnTo>
                    <a:pt x="106" y="448"/>
                  </a:lnTo>
                  <a:lnTo>
                    <a:pt x="110" y="440"/>
                  </a:lnTo>
                  <a:lnTo>
                    <a:pt x="114" y="434"/>
                  </a:lnTo>
                  <a:lnTo>
                    <a:pt x="118" y="424"/>
                  </a:lnTo>
                  <a:lnTo>
                    <a:pt x="120" y="420"/>
                  </a:lnTo>
                  <a:lnTo>
                    <a:pt x="126" y="416"/>
                  </a:lnTo>
                  <a:lnTo>
                    <a:pt x="130" y="408"/>
                  </a:lnTo>
                  <a:lnTo>
                    <a:pt x="138" y="406"/>
                  </a:lnTo>
                  <a:lnTo>
                    <a:pt x="144" y="404"/>
                  </a:lnTo>
                  <a:lnTo>
                    <a:pt x="148" y="404"/>
                  </a:lnTo>
                  <a:lnTo>
                    <a:pt x="154" y="406"/>
                  </a:lnTo>
                  <a:lnTo>
                    <a:pt x="158" y="410"/>
                  </a:lnTo>
                  <a:lnTo>
                    <a:pt x="160" y="414"/>
                  </a:lnTo>
                  <a:lnTo>
                    <a:pt x="164" y="416"/>
                  </a:lnTo>
                  <a:lnTo>
                    <a:pt x="164" y="424"/>
                  </a:lnTo>
                  <a:lnTo>
                    <a:pt x="168" y="434"/>
                  </a:lnTo>
                  <a:lnTo>
                    <a:pt x="170" y="448"/>
                  </a:lnTo>
                  <a:lnTo>
                    <a:pt x="170" y="464"/>
                  </a:lnTo>
                  <a:lnTo>
                    <a:pt x="168" y="480"/>
                  </a:lnTo>
                  <a:lnTo>
                    <a:pt x="164" y="500"/>
                  </a:lnTo>
                  <a:lnTo>
                    <a:pt x="160" y="522"/>
                  </a:lnTo>
                  <a:lnTo>
                    <a:pt x="152" y="542"/>
                  </a:lnTo>
                  <a:lnTo>
                    <a:pt x="150" y="552"/>
                  </a:lnTo>
                  <a:lnTo>
                    <a:pt x="150" y="558"/>
                  </a:lnTo>
                  <a:lnTo>
                    <a:pt x="154" y="566"/>
                  </a:lnTo>
                  <a:lnTo>
                    <a:pt x="156" y="572"/>
                  </a:lnTo>
                  <a:lnTo>
                    <a:pt x="162" y="576"/>
                  </a:lnTo>
                  <a:lnTo>
                    <a:pt x="170" y="578"/>
                  </a:lnTo>
                  <a:lnTo>
                    <a:pt x="176" y="582"/>
                  </a:lnTo>
                  <a:lnTo>
                    <a:pt x="186" y="584"/>
                  </a:lnTo>
                  <a:lnTo>
                    <a:pt x="196" y="584"/>
                  </a:lnTo>
                  <a:lnTo>
                    <a:pt x="208" y="584"/>
                  </a:lnTo>
                  <a:lnTo>
                    <a:pt x="218" y="584"/>
                  </a:lnTo>
                  <a:lnTo>
                    <a:pt x="228" y="584"/>
                  </a:lnTo>
                  <a:lnTo>
                    <a:pt x="240" y="584"/>
                  </a:lnTo>
                  <a:lnTo>
                    <a:pt x="252" y="582"/>
                  </a:lnTo>
                  <a:lnTo>
                    <a:pt x="262" y="580"/>
                  </a:lnTo>
                  <a:lnTo>
                    <a:pt x="270" y="578"/>
                  </a:lnTo>
                  <a:lnTo>
                    <a:pt x="288" y="576"/>
                  </a:lnTo>
                  <a:lnTo>
                    <a:pt x="306" y="570"/>
                  </a:lnTo>
                  <a:lnTo>
                    <a:pt x="320" y="566"/>
                  </a:lnTo>
                  <a:lnTo>
                    <a:pt x="332" y="558"/>
                  </a:lnTo>
                  <a:lnTo>
                    <a:pt x="342" y="556"/>
                  </a:lnTo>
                  <a:lnTo>
                    <a:pt x="350" y="550"/>
                  </a:lnTo>
                  <a:lnTo>
                    <a:pt x="356" y="548"/>
                  </a:lnTo>
                  <a:lnTo>
                    <a:pt x="356" y="548"/>
                  </a:lnTo>
                  <a:lnTo>
                    <a:pt x="360" y="534"/>
                  </a:lnTo>
                  <a:lnTo>
                    <a:pt x="368" y="516"/>
                  </a:lnTo>
                  <a:lnTo>
                    <a:pt x="372" y="498"/>
                  </a:lnTo>
                  <a:lnTo>
                    <a:pt x="374" y="492"/>
                  </a:lnTo>
                  <a:lnTo>
                    <a:pt x="374" y="486"/>
                  </a:lnTo>
                  <a:lnTo>
                    <a:pt x="372" y="478"/>
                  </a:lnTo>
                  <a:lnTo>
                    <a:pt x="370" y="470"/>
                  </a:lnTo>
                  <a:lnTo>
                    <a:pt x="368" y="462"/>
                  </a:lnTo>
                  <a:lnTo>
                    <a:pt x="364" y="454"/>
                  </a:lnTo>
                  <a:lnTo>
                    <a:pt x="360" y="446"/>
                  </a:lnTo>
                  <a:lnTo>
                    <a:pt x="356" y="438"/>
                  </a:lnTo>
                  <a:lnTo>
                    <a:pt x="350" y="428"/>
                  </a:lnTo>
                  <a:lnTo>
                    <a:pt x="350" y="422"/>
                  </a:lnTo>
                  <a:lnTo>
                    <a:pt x="348" y="416"/>
                  </a:lnTo>
                  <a:lnTo>
                    <a:pt x="346" y="412"/>
                  </a:lnTo>
                  <a:lnTo>
                    <a:pt x="344" y="406"/>
                  </a:lnTo>
                  <a:lnTo>
                    <a:pt x="348" y="402"/>
                  </a:lnTo>
                  <a:lnTo>
                    <a:pt x="350" y="398"/>
                  </a:lnTo>
                  <a:lnTo>
                    <a:pt x="356" y="396"/>
                  </a:lnTo>
                  <a:lnTo>
                    <a:pt x="360" y="394"/>
                  </a:lnTo>
                  <a:lnTo>
                    <a:pt x="364" y="390"/>
                  </a:lnTo>
                  <a:lnTo>
                    <a:pt x="368" y="390"/>
                  </a:lnTo>
                  <a:lnTo>
                    <a:pt x="372" y="388"/>
                  </a:lnTo>
                  <a:lnTo>
                    <a:pt x="376" y="386"/>
                  </a:lnTo>
                  <a:lnTo>
                    <a:pt x="388" y="382"/>
                  </a:lnTo>
                  <a:lnTo>
                    <a:pt x="400" y="382"/>
                  </a:lnTo>
                  <a:lnTo>
                    <a:pt x="412" y="388"/>
                  </a:lnTo>
                  <a:lnTo>
                    <a:pt x="420" y="394"/>
                  </a:lnTo>
                  <a:lnTo>
                    <a:pt x="424" y="406"/>
                  </a:lnTo>
                  <a:lnTo>
                    <a:pt x="428" y="418"/>
                  </a:lnTo>
                  <a:lnTo>
                    <a:pt x="430" y="436"/>
                  </a:lnTo>
                  <a:lnTo>
                    <a:pt x="426" y="460"/>
                  </a:lnTo>
                  <a:lnTo>
                    <a:pt x="426" y="474"/>
                  </a:lnTo>
                  <a:lnTo>
                    <a:pt x="426" y="486"/>
                  </a:lnTo>
                  <a:lnTo>
                    <a:pt x="430" y="492"/>
                  </a:lnTo>
                  <a:lnTo>
                    <a:pt x="438" y="496"/>
                  </a:lnTo>
                  <a:lnTo>
                    <a:pt x="446" y="500"/>
                  </a:lnTo>
                  <a:lnTo>
                    <a:pt x="456" y="502"/>
                  </a:lnTo>
                  <a:lnTo>
                    <a:pt x="466" y="500"/>
                  </a:lnTo>
                  <a:lnTo>
                    <a:pt x="480" y="496"/>
                  </a:lnTo>
                  <a:lnTo>
                    <a:pt x="486" y="466"/>
                  </a:lnTo>
                  <a:lnTo>
                    <a:pt x="488" y="434"/>
                  </a:lnTo>
                  <a:lnTo>
                    <a:pt x="488" y="398"/>
                  </a:lnTo>
                  <a:lnTo>
                    <a:pt x="484" y="366"/>
                  </a:lnTo>
                  <a:lnTo>
                    <a:pt x="480" y="332"/>
                  </a:lnTo>
                  <a:lnTo>
                    <a:pt x="472" y="298"/>
                  </a:lnTo>
                  <a:lnTo>
                    <a:pt x="462" y="264"/>
                  </a:lnTo>
                  <a:lnTo>
                    <a:pt x="450" y="232"/>
                  </a:lnTo>
                  <a:lnTo>
                    <a:pt x="434" y="200"/>
                  </a:lnTo>
                  <a:lnTo>
                    <a:pt x="418" y="168"/>
                  </a:lnTo>
                  <a:lnTo>
                    <a:pt x="398" y="138"/>
                  </a:lnTo>
                  <a:lnTo>
                    <a:pt x="378" y="106"/>
                  </a:lnTo>
                  <a:lnTo>
                    <a:pt x="354" y="78"/>
                  </a:lnTo>
                  <a:lnTo>
                    <a:pt x="328" y="52"/>
                  </a:lnTo>
                  <a:lnTo>
                    <a:pt x="298" y="26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Freeform 18"/>
            <p:cNvSpPr>
              <a:spLocks/>
            </p:cNvSpPr>
            <p:nvPr/>
          </p:nvSpPr>
          <p:spPr bwMode="auto">
            <a:xfrm>
              <a:off x="3492208" y="4932415"/>
              <a:ext cx="198973" cy="330371"/>
            </a:xfrm>
            <a:custGeom>
              <a:avLst/>
              <a:gdLst>
                <a:gd name="T0" fmla="*/ 12 w 106"/>
                <a:gd name="T1" fmla="*/ 30 h 176"/>
                <a:gd name="T2" fmla="*/ 0 w 106"/>
                <a:gd name="T3" fmla="*/ 84 h 176"/>
                <a:gd name="T4" fmla="*/ 0 w 106"/>
                <a:gd name="T5" fmla="*/ 86 h 176"/>
                <a:gd name="T6" fmla="*/ 0 w 106"/>
                <a:gd name="T7" fmla="*/ 92 h 176"/>
                <a:gd name="T8" fmla="*/ 0 w 106"/>
                <a:gd name="T9" fmla="*/ 98 h 176"/>
                <a:gd name="T10" fmla="*/ 0 w 106"/>
                <a:gd name="T11" fmla="*/ 106 h 176"/>
                <a:gd name="T12" fmla="*/ 0 w 106"/>
                <a:gd name="T13" fmla="*/ 110 h 176"/>
                <a:gd name="T14" fmla="*/ 0 w 106"/>
                <a:gd name="T15" fmla="*/ 112 h 176"/>
                <a:gd name="T16" fmla="*/ 0 w 106"/>
                <a:gd name="T17" fmla="*/ 116 h 176"/>
                <a:gd name="T18" fmla="*/ 2 w 106"/>
                <a:gd name="T19" fmla="*/ 118 h 176"/>
                <a:gd name="T20" fmla="*/ 4 w 106"/>
                <a:gd name="T21" fmla="*/ 128 h 176"/>
                <a:gd name="T22" fmla="*/ 8 w 106"/>
                <a:gd name="T23" fmla="*/ 136 h 176"/>
                <a:gd name="T24" fmla="*/ 12 w 106"/>
                <a:gd name="T25" fmla="*/ 146 h 176"/>
                <a:gd name="T26" fmla="*/ 16 w 106"/>
                <a:gd name="T27" fmla="*/ 154 h 176"/>
                <a:gd name="T28" fmla="*/ 22 w 106"/>
                <a:gd name="T29" fmla="*/ 160 h 176"/>
                <a:gd name="T30" fmla="*/ 30 w 106"/>
                <a:gd name="T31" fmla="*/ 164 h 176"/>
                <a:gd name="T32" fmla="*/ 38 w 106"/>
                <a:gd name="T33" fmla="*/ 170 h 176"/>
                <a:gd name="T34" fmla="*/ 46 w 106"/>
                <a:gd name="T35" fmla="*/ 172 h 176"/>
                <a:gd name="T36" fmla="*/ 52 w 106"/>
                <a:gd name="T37" fmla="*/ 174 h 176"/>
                <a:gd name="T38" fmla="*/ 60 w 106"/>
                <a:gd name="T39" fmla="*/ 176 h 176"/>
                <a:gd name="T40" fmla="*/ 68 w 106"/>
                <a:gd name="T41" fmla="*/ 176 h 176"/>
                <a:gd name="T42" fmla="*/ 76 w 106"/>
                <a:gd name="T43" fmla="*/ 176 h 176"/>
                <a:gd name="T44" fmla="*/ 84 w 106"/>
                <a:gd name="T45" fmla="*/ 174 h 176"/>
                <a:gd name="T46" fmla="*/ 92 w 106"/>
                <a:gd name="T47" fmla="*/ 172 h 176"/>
                <a:gd name="T48" fmla="*/ 100 w 106"/>
                <a:gd name="T49" fmla="*/ 168 h 176"/>
                <a:gd name="T50" fmla="*/ 106 w 106"/>
                <a:gd name="T51" fmla="*/ 162 h 176"/>
                <a:gd name="T52" fmla="*/ 94 w 106"/>
                <a:gd name="T53" fmla="*/ 144 h 176"/>
                <a:gd name="T54" fmla="*/ 84 w 106"/>
                <a:gd name="T55" fmla="*/ 124 h 176"/>
                <a:gd name="T56" fmla="*/ 74 w 106"/>
                <a:gd name="T57" fmla="*/ 104 h 176"/>
                <a:gd name="T58" fmla="*/ 64 w 106"/>
                <a:gd name="T59" fmla="*/ 84 h 176"/>
                <a:gd name="T60" fmla="*/ 54 w 106"/>
                <a:gd name="T61" fmla="*/ 62 h 176"/>
                <a:gd name="T62" fmla="*/ 48 w 106"/>
                <a:gd name="T63" fmla="*/ 42 h 176"/>
                <a:gd name="T64" fmla="*/ 40 w 106"/>
                <a:gd name="T65" fmla="*/ 22 h 176"/>
                <a:gd name="T66" fmla="*/ 34 w 106"/>
                <a:gd name="T67" fmla="*/ 0 h 176"/>
                <a:gd name="T68" fmla="*/ 30 w 106"/>
                <a:gd name="T69" fmla="*/ 2 h 176"/>
                <a:gd name="T70" fmla="*/ 26 w 106"/>
                <a:gd name="T71" fmla="*/ 6 h 176"/>
                <a:gd name="T72" fmla="*/ 24 w 106"/>
                <a:gd name="T73" fmla="*/ 10 h 176"/>
                <a:gd name="T74" fmla="*/ 22 w 106"/>
                <a:gd name="T75" fmla="*/ 12 h 176"/>
                <a:gd name="T76" fmla="*/ 18 w 106"/>
                <a:gd name="T77" fmla="*/ 18 h 176"/>
                <a:gd name="T78" fmla="*/ 16 w 106"/>
                <a:gd name="T79" fmla="*/ 22 h 176"/>
                <a:gd name="T80" fmla="*/ 12 w 106"/>
                <a:gd name="T81" fmla="*/ 26 h 176"/>
                <a:gd name="T82" fmla="*/ 12 w 106"/>
                <a:gd name="T83" fmla="*/ 3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06" h="176">
                  <a:moveTo>
                    <a:pt x="12" y="30"/>
                  </a:moveTo>
                  <a:lnTo>
                    <a:pt x="0" y="84"/>
                  </a:lnTo>
                  <a:lnTo>
                    <a:pt x="0" y="86"/>
                  </a:lnTo>
                  <a:lnTo>
                    <a:pt x="0" y="92"/>
                  </a:lnTo>
                  <a:lnTo>
                    <a:pt x="0" y="98"/>
                  </a:lnTo>
                  <a:lnTo>
                    <a:pt x="0" y="106"/>
                  </a:lnTo>
                  <a:lnTo>
                    <a:pt x="0" y="110"/>
                  </a:lnTo>
                  <a:lnTo>
                    <a:pt x="0" y="112"/>
                  </a:lnTo>
                  <a:lnTo>
                    <a:pt x="0" y="116"/>
                  </a:lnTo>
                  <a:lnTo>
                    <a:pt x="2" y="118"/>
                  </a:lnTo>
                  <a:lnTo>
                    <a:pt x="4" y="128"/>
                  </a:lnTo>
                  <a:lnTo>
                    <a:pt x="8" y="136"/>
                  </a:lnTo>
                  <a:lnTo>
                    <a:pt x="12" y="146"/>
                  </a:lnTo>
                  <a:lnTo>
                    <a:pt x="16" y="154"/>
                  </a:lnTo>
                  <a:lnTo>
                    <a:pt x="22" y="160"/>
                  </a:lnTo>
                  <a:lnTo>
                    <a:pt x="30" y="164"/>
                  </a:lnTo>
                  <a:lnTo>
                    <a:pt x="38" y="170"/>
                  </a:lnTo>
                  <a:lnTo>
                    <a:pt x="46" y="172"/>
                  </a:lnTo>
                  <a:lnTo>
                    <a:pt x="52" y="174"/>
                  </a:lnTo>
                  <a:lnTo>
                    <a:pt x="60" y="176"/>
                  </a:lnTo>
                  <a:lnTo>
                    <a:pt x="68" y="176"/>
                  </a:lnTo>
                  <a:lnTo>
                    <a:pt x="76" y="176"/>
                  </a:lnTo>
                  <a:lnTo>
                    <a:pt x="84" y="174"/>
                  </a:lnTo>
                  <a:lnTo>
                    <a:pt x="92" y="172"/>
                  </a:lnTo>
                  <a:lnTo>
                    <a:pt x="100" y="168"/>
                  </a:lnTo>
                  <a:lnTo>
                    <a:pt x="106" y="162"/>
                  </a:lnTo>
                  <a:lnTo>
                    <a:pt x="94" y="144"/>
                  </a:lnTo>
                  <a:lnTo>
                    <a:pt x="84" y="124"/>
                  </a:lnTo>
                  <a:lnTo>
                    <a:pt x="74" y="104"/>
                  </a:lnTo>
                  <a:lnTo>
                    <a:pt x="64" y="84"/>
                  </a:lnTo>
                  <a:lnTo>
                    <a:pt x="54" y="62"/>
                  </a:lnTo>
                  <a:lnTo>
                    <a:pt x="48" y="42"/>
                  </a:lnTo>
                  <a:lnTo>
                    <a:pt x="40" y="22"/>
                  </a:lnTo>
                  <a:lnTo>
                    <a:pt x="34" y="0"/>
                  </a:lnTo>
                  <a:lnTo>
                    <a:pt x="30" y="2"/>
                  </a:lnTo>
                  <a:lnTo>
                    <a:pt x="26" y="6"/>
                  </a:lnTo>
                  <a:lnTo>
                    <a:pt x="24" y="10"/>
                  </a:lnTo>
                  <a:lnTo>
                    <a:pt x="22" y="12"/>
                  </a:lnTo>
                  <a:lnTo>
                    <a:pt x="18" y="18"/>
                  </a:lnTo>
                  <a:lnTo>
                    <a:pt x="16" y="22"/>
                  </a:lnTo>
                  <a:lnTo>
                    <a:pt x="12" y="26"/>
                  </a:lnTo>
                  <a:lnTo>
                    <a:pt x="12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Freeform 19"/>
            <p:cNvSpPr>
              <a:spLocks/>
            </p:cNvSpPr>
            <p:nvPr/>
          </p:nvSpPr>
          <p:spPr bwMode="auto">
            <a:xfrm>
              <a:off x="3751249" y="5345379"/>
              <a:ext cx="153923" cy="142660"/>
            </a:xfrm>
            <a:custGeom>
              <a:avLst/>
              <a:gdLst>
                <a:gd name="T0" fmla="*/ 10 w 82"/>
                <a:gd name="T1" fmla="*/ 0 h 76"/>
                <a:gd name="T2" fmla="*/ 8 w 82"/>
                <a:gd name="T3" fmla="*/ 14 h 76"/>
                <a:gd name="T4" fmla="*/ 4 w 82"/>
                <a:gd name="T5" fmla="*/ 32 h 76"/>
                <a:gd name="T6" fmla="*/ 2 w 82"/>
                <a:gd name="T7" fmla="*/ 46 h 76"/>
                <a:gd name="T8" fmla="*/ 0 w 82"/>
                <a:gd name="T9" fmla="*/ 52 h 76"/>
                <a:gd name="T10" fmla="*/ 0 w 82"/>
                <a:gd name="T11" fmla="*/ 56 h 76"/>
                <a:gd name="T12" fmla="*/ 0 w 82"/>
                <a:gd name="T13" fmla="*/ 58 h 76"/>
                <a:gd name="T14" fmla="*/ 0 w 82"/>
                <a:gd name="T15" fmla="*/ 64 h 76"/>
                <a:gd name="T16" fmla="*/ 2 w 82"/>
                <a:gd name="T17" fmla="*/ 68 h 76"/>
                <a:gd name="T18" fmla="*/ 4 w 82"/>
                <a:gd name="T19" fmla="*/ 70 h 76"/>
                <a:gd name="T20" fmla="*/ 10 w 82"/>
                <a:gd name="T21" fmla="*/ 74 h 76"/>
                <a:gd name="T22" fmla="*/ 18 w 82"/>
                <a:gd name="T23" fmla="*/ 76 h 76"/>
                <a:gd name="T24" fmla="*/ 28 w 82"/>
                <a:gd name="T25" fmla="*/ 76 h 76"/>
                <a:gd name="T26" fmla="*/ 40 w 82"/>
                <a:gd name="T27" fmla="*/ 76 h 76"/>
                <a:gd name="T28" fmla="*/ 54 w 82"/>
                <a:gd name="T29" fmla="*/ 76 h 76"/>
                <a:gd name="T30" fmla="*/ 68 w 82"/>
                <a:gd name="T31" fmla="*/ 74 h 76"/>
                <a:gd name="T32" fmla="*/ 82 w 82"/>
                <a:gd name="T33" fmla="*/ 70 h 76"/>
                <a:gd name="T34" fmla="*/ 72 w 82"/>
                <a:gd name="T35" fmla="*/ 64 h 76"/>
                <a:gd name="T36" fmla="*/ 62 w 82"/>
                <a:gd name="T37" fmla="*/ 54 h 76"/>
                <a:gd name="T38" fmla="*/ 54 w 82"/>
                <a:gd name="T39" fmla="*/ 46 h 76"/>
                <a:gd name="T40" fmla="*/ 44 w 82"/>
                <a:gd name="T41" fmla="*/ 36 h 76"/>
                <a:gd name="T42" fmla="*/ 36 w 82"/>
                <a:gd name="T43" fmla="*/ 28 h 76"/>
                <a:gd name="T44" fmla="*/ 28 w 82"/>
                <a:gd name="T45" fmla="*/ 18 h 76"/>
                <a:gd name="T46" fmla="*/ 18 w 82"/>
                <a:gd name="T47" fmla="*/ 8 h 76"/>
                <a:gd name="T48" fmla="*/ 10 w 82"/>
                <a:gd name="T49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2" h="76">
                  <a:moveTo>
                    <a:pt x="10" y="0"/>
                  </a:moveTo>
                  <a:lnTo>
                    <a:pt x="8" y="14"/>
                  </a:lnTo>
                  <a:lnTo>
                    <a:pt x="4" y="32"/>
                  </a:lnTo>
                  <a:lnTo>
                    <a:pt x="2" y="46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4" y="70"/>
                  </a:lnTo>
                  <a:lnTo>
                    <a:pt x="10" y="74"/>
                  </a:lnTo>
                  <a:lnTo>
                    <a:pt x="18" y="76"/>
                  </a:lnTo>
                  <a:lnTo>
                    <a:pt x="28" y="76"/>
                  </a:lnTo>
                  <a:lnTo>
                    <a:pt x="40" y="76"/>
                  </a:lnTo>
                  <a:lnTo>
                    <a:pt x="54" y="76"/>
                  </a:lnTo>
                  <a:lnTo>
                    <a:pt x="68" y="74"/>
                  </a:lnTo>
                  <a:lnTo>
                    <a:pt x="82" y="70"/>
                  </a:lnTo>
                  <a:lnTo>
                    <a:pt x="72" y="64"/>
                  </a:lnTo>
                  <a:lnTo>
                    <a:pt x="62" y="54"/>
                  </a:lnTo>
                  <a:lnTo>
                    <a:pt x="54" y="46"/>
                  </a:lnTo>
                  <a:lnTo>
                    <a:pt x="44" y="36"/>
                  </a:lnTo>
                  <a:lnTo>
                    <a:pt x="36" y="28"/>
                  </a:lnTo>
                  <a:lnTo>
                    <a:pt x="28" y="18"/>
                  </a:lnTo>
                  <a:lnTo>
                    <a:pt x="18" y="8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20"/>
            <p:cNvSpPr>
              <a:spLocks/>
            </p:cNvSpPr>
            <p:nvPr/>
          </p:nvSpPr>
          <p:spPr bwMode="auto">
            <a:xfrm>
              <a:off x="3556030" y="4388054"/>
              <a:ext cx="1190086" cy="1092476"/>
            </a:xfrm>
            <a:custGeom>
              <a:avLst/>
              <a:gdLst>
                <a:gd name="T0" fmla="*/ 326 w 634"/>
                <a:gd name="T1" fmla="*/ 470 h 582"/>
                <a:gd name="T2" fmla="*/ 306 w 634"/>
                <a:gd name="T3" fmla="*/ 428 h 582"/>
                <a:gd name="T4" fmla="*/ 340 w 634"/>
                <a:gd name="T5" fmla="*/ 416 h 582"/>
                <a:gd name="T6" fmla="*/ 378 w 634"/>
                <a:gd name="T7" fmla="*/ 410 h 582"/>
                <a:gd name="T8" fmla="*/ 410 w 634"/>
                <a:gd name="T9" fmla="*/ 426 h 582"/>
                <a:gd name="T10" fmla="*/ 404 w 634"/>
                <a:gd name="T11" fmla="*/ 462 h 582"/>
                <a:gd name="T12" fmla="*/ 398 w 634"/>
                <a:gd name="T13" fmla="*/ 532 h 582"/>
                <a:gd name="T14" fmla="*/ 448 w 634"/>
                <a:gd name="T15" fmla="*/ 544 h 582"/>
                <a:gd name="T16" fmla="*/ 528 w 634"/>
                <a:gd name="T17" fmla="*/ 522 h 582"/>
                <a:gd name="T18" fmla="*/ 590 w 634"/>
                <a:gd name="T19" fmla="*/ 498 h 582"/>
                <a:gd name="T20" fmla="*/ 606 w 634"/>
                <a:gd name="T21" fmla="*/ 456 h 582"/>
                <a:gd name="T22" fmla="*/ 620 w 634"/>
                <a:gd name="T23" fmla="*/ 400 h 582"/>
                <a:gd name="T24" fmla="*/ 628 w 634"/>
                <a:gd name="T25" fmla="*/ 288 h 582"/>
                <a:gd name="T26" fmla="*/ 608 w 634"/>
                <a:gd name="T27" fmla="*/ 276 h 582"/>
                <a:gd name="T28" fmla="*/ 582 w 634"/>
                <a:gd name="T29" fmla="*/ 296 h 582"/>
                <a:gd name="T30" fmla="*/ 564 w 634"/>
                <a:gd name="T31" fmla="*/ 328 h 582"/>
                <a:gd name="T32" fmla="*/ 504 w 634"/>
                <a:gd name="T33" fmla="*/ 338 h 582"/>
                <a:gd name="T34" fmla="*/ 468 w 634"/>
                <a:gd name="T35" fmla="*/ 276 h 582"/>
                <a:gd name="T36" fmla="*/ 478 w 634"/>
                <a:gd name="T37" fmla="*/ 258 h 582"/>
                <a:gd name="T38" fmla="*/ 520 w 634"/>
                <a:gd name="T39" fmla="*/ 244 h 582"/>
                <a:gd name="T40" fmla="*/ 552 w 634"/>
                <a:gd name="T41" fmla="*/ 232 h 582"/>
                <a:gd name="T42" fmla="*/ 572 w 634"/>
                <a:gd name="T43" fmla="*/ 170 h 582"/>
                <a:gd name="T44" fmla="*/ 558 w 634"/>
                <a:gd name="T45" fmla="*/ 94 h 582"/>
                <a:gd name="T46" fmla="*/ 514 w 634"/>
                <a:gd name="T47" fmla="*/ 46 h 582"/>
                <a:gd name="T48" fmla="*/ 476 w 634"/>
                <a:gd name="T49" fmla="*/ 8 h 582"/>
                <a:gd name="T50" fmla="*/ 454 w 634"/>
                <a:gd name="T51" fmla="*/ 0 h 582"/>
                <a:gd name="T52" fmla="*/ 422 w 634"/>
                <a:gd name="T53" fmla="*/ 8 h 582"/>
                <a:gd name="T54" fmla="*/ 382 w 634"/>
                <a:gd name="T55" fmla="*/ 28 h 582"/>
                <a:gd name="T56" fmla="*/ 358 w 634"/>
                <a:gd name="T57" fmla="*/ 112 h 582"/>
                <a:gd name="T58" fmla="*/ 378 w 634"/>
                <a:gd name="T59" fmla="*/ 148 h 582"/>
                <a:gd name="T60" fmla="*/ 382 w 634"/>
                <a:gd name="T61" fmla="*/ 170 h 582"/>
                <a:gd name="T62" fmla="*/ 358 w 634"/>
                <a:gd name="T63" fmla="*/ 180 h 582"/>
                <a:gd name="T64" fmla="*/ 294 w 634"/>
                <a:gd name="T65" fmla="*/ 168 h 582"/>
                <a:gd name="T66" fmla="*/ 288 w 634"/>
                <a:gd name="T67" fmla="*/ 68 h 582"/>
                <a:gd name="T68" fmla="*/ 264 w 634"/>
                <a:gd name="T69" fmla="*/ 44 h 582"/>
                <a:gd name="T70" fmla="*/ 216 w 634"/>
                <a:gd name="T71" fmla="*/ 54 h 582"/>
                <a:gd name="T72" fmla="*/ 156 w 634"/>
                <a:gd name="T73" fmla="*/ 72 h 582"/>
                <a:gd name="T74" fmla="*/ 102 w 634"/>
                <a:gd name="T75" fmla="*/ 90 h 582"/>
                <a:gd name="T76" fmla="*/ 76 w 634"/>
                <a:gd name="T77" fmla="*/ 120 h 582"/>
                <a:gd name="T78" fmla="*/ 58 w 634"/>
                <a:gd name="T79" fmla="*/ 186 h 582"/>
                <a:gd name="T80" fmla="*/ 68 w 634"/>
                <a:gd name="T81" fmla="*/ 216 h 582"/>
                <a:gd name="T82" fmla="*/ 96 w 634"/>
                <a:gd name="T83" fmla="*/ 246 h 582"/>
                <a:gd name="T84" fmla="*/ 112 w 634"/>
                <a:gd name="T85" fmla="*/ 280 h 582"/>
                <a:gd name="T86" fmla="*/ 78 w 634"/>
                <a:gd name="T87" fmla="*/ 278 h 582"/>
                <a:gd name="T88" fmla="*/ 34 w 634"/>
                <a:gd name="T89" fmla="*/ 276 h 582"/>
                <a:gd name="T90" fmla="*/ 6 w 634"/>
                <a:gd name="T91" fmla="*/ 312 h 582"/>
                <a:gd name="T92" fmla="*/ 50 w 634"/>
                <a:gd name="T93" fmla="*/ 414 h 582"/>
                <a:gd name="T94" fmla="*/ 78 w 634"/>
                <a:gd name="T95" fmla="*/ 446 h 582"/>
                <a:gd name="T96" fmla="*/ 124 w 634"/>
                <a:gd name="T97" fmla="*/ 422 h 582"/>
                <a:gd name="T98" fmla="*/ 148 w 634"/>
                <a:gd name="T99" fmla="*/ 450 h 582"/>
                <a:gd name="T100" fmla="*/ 138 w 634"/>
                <a:gd name="T101" fmla="*/ 480 h 582"/>
                <a:gd name="T102" fmla="*/ 116 w 634"/>
                <a:gd name="T103" fmla="*/ 508 h 582"/>
                <a:gd name="T104" fmla="*/ 150 w 634"/>
                <a:gd name="T105" fmla="*/ 548 h 582"/>
                <a:gd name="T106" fmla="*/ 196 w 634"/>
                <a:gd name="T107" fmla="*/ 580 h 582"/>
                <a:gd name="T108" fmla="*/ 244 w 634"/>
                <a:gd name="T109" fmla="*/ 570 h 582"/>
                <a:gd name="T110" fmla="*/ 282 w 634"/>
                <a:gd name="T111" fmla="*/ 560 h 582"/>
                <a:gd name="T112" fmla="*/ 306 w 634"/>
                <a:gd name="T113" fmla="*/ 550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34" h="582">
                  <a:moveTo>
                    <a:pt x="316" y="540"/>
                  </a:moveTo>
                  <a:lnTo>
                    <a:pt x="332" y="490"/>
                  </a:lnTo>
                  <a:lnTo>
                    <a:pt x="332" y="482"/>
                  </a:lnTo>
                  <a:lnTo>
                    <a:pt x="330" y="476"/>
                  </a:lnTo>
                  <a:lnTo>
                    <a:pt x="326" y="470"/>
                  </a:lnTo>
                  <a:lnTo>
                    <a:pt x="324" y="462"/>
                  </a:lnTo>
                  <a:lnTo>
                    <a:pt x="320" y="454"/>
                  </a:lnTo>
                  <a:lnTo>
                    <a:pt x="316" y="446"/>
                  </a:lnTo>
                  <a:lnTo>
                    <a:pt x="312" y="438"/>
                  </a:lnTo>
                  <a:lnTo>
                    <a:pt x="306" y="428"/>
                  </a:lnTo>
                  <a:lnTo>
                    <a:pt x="314" y="426"/>
                  </a:lnTo>
                  <a:lnTo>
                    <a:pt x="320" y="424"/>
                  </a:lnTo>
                  <a:lnTo>
                    <a:pt x="324" y="420"/>
                  </a:lnTo>
                  <a:lnTo>
                    <a:pt x="334" y="418"/>
                  </a:lnTo>
                  <a:lnTo>
                    <a:pt x="340" y="416"/>
                  </a:lnTo>
                  <a:lnTo>
                    <a:pt x="348" y="414"/>
                  </a:lnTo>
                  <a:lnTo>
                    <a:pt x="354" y="410"/>
                  </a:lnTo>
                  <a:lnTo>
                    <a:pt x="362" y="410"/>
                  </a:lnTo>
                  <a:lnTo>
                    <a:pt x="368" y="410"/>
                  </a:lnTo>
                  <a:lnTo>
                    <a:pt x="378" y="410"/>
                  </a:lnTo>
                  <a:lnTo>
                    <a:pt x="384" y="410"/>
                  </a:lnTo>
                  <a:lnTo>
                    <a:pt x="390" y="414"/>
                  </a:lnTo>
                  <a:lnTo>
                    <a:pt x="396" y="416"/>
                  </a:lnTo>
                  <a:lnTo>
                    <a:pt x="404" y="420"/>
                  </a:lnTo>
                  <a:lnTo>
                    <a:pt x="410" y="426"/>
                  </a:lnTo>
                  <a:lnTo>
                    <a:pt x="416" y="432"/>
                  </a:lnTo>
                  <a:lnTo>
                    <a:pt x="412" y="436"/>
                  </a:lnTo>
                  <a:lnTo>
                    <a:pt x="410" y="444"/>
                  </a:lnTo>
                  <a:lnTo>
                    <a:pt x="406" y="452"/>
                  </a:lnTo>
                  <a:lnTo>
                    <a:pt x="404" y="462"/>
                  </a:lnTo>
                  <a:lnTo>
                    <a:pt x="392" y="520"/>
                  </a:lnTo>
                  <a:lnTo>
                    <a:pt x="396" y="510"/>
                  </a:lnTo>
                  <a:lnTo>
                    <a:pt x="394" y="516"/>
                  </a:lnTo>
                  <a:lnTo>
                    <a:pt x="396" y="524"/>
                  </a:lnTo>
                  <a:lnTo>
                    <a:pt x="398" y="532"/>
                  </a:lnTo>
                  <a:lnTo>
                    <a:pt x="404" y="540"/>
                  </a:lnTo>
                  <a:lnTo>
                    <a:pt x="412" y="542"/>
                  </a:lnTo>
                  <a:lnTo>
                    <a:pt x="422" y="544"/>
                  </a:lnTo>
                  <a:lnTo>
                    <a:pt x="434" y="544"/>
                  </a:lnTo>
                  <a:lnTo>
                    <a:pt x="448" y="544"/>
                  </a:lnTo>
                  <a:lnTo>
                    <a:pt x="464" y="542"/>
                  </a:lnTo>
                  <a:lnTo>
                    <a:pt x="480" y="536"/>
                  </a:lnTo>
                  <a:lnTo>
                    <a:pt x="496" y="532"/>
                  </a:lnTo>
                  <a:lnTo>
                    <a:pt x="512" y="526"/>
                  </a:lnTo>
                  <a:lnTo>
                    <a:pt x="528" y="522"/>
                  </a:lnTo>
                  <a:lnTo>
                    <a:pt x="546" y="516"/>
                  </a:lnTo>
                  <a:lnTo>
                    <a:pt x="558" y="510"/>
                  </a:lnTo>
                  <a:lnTo>
                    <a:pt x="572" y="506"/>
                  </a:lnTo>
                  <a:lnTo>
                    <a:pt x="582" y="500"/>
                  </a:lnTo>
                  <a:lnTo>
                    <a:pt x="590" y="498"/>
                  </a:lnTo>
                  <a:lnTo>
                    <a:pt x="596" y="496"/>
                  </a:lnTo>
                  <a:lnTo>
                    <a:pt x="598" y="496"/>
                  </a:lnTo>
                  <a:lnTo>
                    <a:pt x="598" y="486"/>
                  </a:lnTo>
                  <a:lnTo>
                    <a:pt x="600" y="476"/>
                  </a:lnTo>
                  <a:lnTo>
                    <a:pt x="606" y="456"/>
                  </a:lnTo>
                  <a:lnTo>
                    <a:pt x="610" y="438"/>
                  </a:lnTo>
                  <a:lnTo>
                    <a:pt x="614" y="430"/>
                  </a:lnTo>
                  <a:lnTo>
                    <a:pt x="616" y="424"/>
                  </a:lnTo>
                  <a:lnTo>
                    <a:pt x="618" y="412"/>
                  </a:lnTo>
                  <a:lnTo>
                    <a:pt x="620" y="400"/>
                  </a:lnTo>
                  <a:lnTo>
                    <a:pt x="622" y="390"/>
                  </a:lnTo>
                  <a:lnTo>
                    <a:pt x="630" y="348"/>
                  </a:lnTo>
                  <a:lnTo>
                    <a:pt x="634" y="320"/>
                  </a:lnTo>
                  <a:lnTo>
                    <a:pt x="632" y="302"/>
                  </a:lnTo>
                  <a:lnTo>
                    <a:pt x="628" y="288"/>
                  </a:lnTo>
                  <a:lnTo>
                    <a:pt x="626" y="284"/>
                  </a:lnTo>
                  <a:lnTo>
                    <a:pt x="622" y="280"/>
                  </a:lnTo>
                  <a:lnTo>
                    <a:pt x="618" y="278"/>
                  </a:lnTo>
                  <a:lnTo>
                    <a:pt x="612" y="276"/>
                  </a:lnTo>
                  <a:lnTo>
                    <a:pt x="608" y="276"/>
                  </a:lnTo>
                  <a:lnTo>
                    <a:pt x="600" y="276"/>
                  </a:lnTo>
                  <a:lnTo>
                    <a:pt x="594" y="280"/>
                  </a:lnTo>
                  <a:lnTo>
                    <a:pt x="590" y="284"/>
                  </a:lnTo>
                  <a:lnTo>
                    <a:pt x="586" y="290"/>
                  </a:lnTo>
                  <a:lnTo>
                    <a:pt x="582" y="296"/>
                  </a:lnTo>
                  <a:lnTo>
                    <a:pt x="578" y="304"/>
                  </a:lnTo>
                  <a:lnTo>
                    <a:pt x="574" y="312"/>
                  </a:lnTo>
                  <a:lnTo>
                    <a:pt x="572" y="318"/>
                  </a:lnTo>
                  <a:lnTo>
                    <a:pt x="568" y="324"/>
                  </a:lnTo>
                  <a:lnTo>
                    <a:pt x="564" y="328"/>
                  </a:lnTo>
                  <a:lnTo>
                    <a:pt x="562" y="332"/>
                  </a:lnTo>
                  <a:lnTo>
                    <a:pt x="546" y="342"/>
                  </a:lnTo>
                  <a:lnTo>
                    <a:pt x="530" y="346"/>
                  </a:lnTo>
                  <a:lnTo>
                    <a:pt x="518" y="344"/>
                  </a:lnTo>
                  <a:lnTo>
                    <a:pt x="504" y="338"/>
                  </a:lnTo>
                  <a:lnTo>
                    <a:pt x="492" y="328"/>
                  </a:lnTo>
                  <a:lnTo>
                    <a:pt x="484" y="316"/>
                  </a:lnTo>
                  <a:lnTo>
                    <a:pt x="476" y="300"/>
                  </a:lnTo>
                  <a:lnTo>
                    <a:pt x="468" y="280"/>
                  </a:lnTo>
                  <a:lnTo>
                    <a:pt x="468" y="276"/>
                  </a:lnTo>
                  <a:lnTo>
                    <a:pt x="466" y="274"/>
                  </a:lnTo>
                  <a:lnTo>
                    <a:pt x="466" y="270"/>
                  </a:lnTo>
                  <a:lnTo>
                    <a:pt x="466" y="266"/>
                  </a:lnTo>
                  <a:lnTo>
                    <a:pt x="472" y="262"/>
                  </a:lnTo>
                  <a:lnTo>
                    <a:pt x="478" y="258"/>
                  </a:lnTo>
                  <a:lnTo>
                    <a:pt x="486" y="254"/>
                  </a:lnTo>
                  <a:lnTo>
                    <a:pt x="494" y="252"/>
                  </a:lnTo>
                  <a:lnTo>
                    <a:pt x="502" y="248"/>
                  </a:lnTo>
                  <a:lnTo>
                    <a:pt x="510" y="248"/>
                  </a:lnTo>
                  <a:lnTo>
                    <a:pt x="520" y="244"/>
                  </a:lnTo>
                  <a:lnTo>
                    <a:pt x="530" y="242"/>
                  </a:lnTo>
                  <a:lnTo>
                    <a:pt x="538" y="240"/>
                  </a:lnTo>
                  <a:lnTo>
                    <a:pt x="542" y="240"/>
                  </a:lnTo>
                  <a:lnTo>
                    <a:pt x="546" y="236"/>
                  </a:lnTo>
                  <a:lnTo>
                    <a:pt x="552" y="232"/>
                  </a:lnTo>
                  <a:lnTo>
                    <a:pt x="554" y="228"/>
                  </a:lnTo>
                  <a:lnTo>
                    <a:pt x="556" y="222"/>
                  </a:lnTo>
                  <a:lnTo>
                    <a:pt x="558" y="216"/>
                  </a:lnTo>
                  <a:lnTo>
                    <a:pt x="560" y="212"/>
                  </a:lnTo>
                  <a:lnTo>
                    <a:pt x="572" y="170"/>
                  </a:lnTo>
                  <a:lnTo>
                    <a:pt x="572" y="156"/>
                  </a:lnTo>
                  <a:lnTo>
                    <a:pt x="572" y="142"/>
                  </a:lnTo>
                  <a:lnTo>
                    <a:pt x="572" y="124"/>
                  </a:lnTo>
                  <a:lnTo>
                    <a:pt x="564" y="108"/>
                  </a:lnTo>
                  <a:lnTo>
                    <a:pt x="558" y="94"/>
                  </a:lnTo>
                  <a:lnTo>
                    <a:pt x="550" y="80"/>
                  </a:lnTo>
                  <a:lnTo>
                    <a:pt x="540" y="66"/>
                  </a:lnTo>
                  <a:lnTo>
                    <a:pt x="530" y="58"/>
                  </a:lnTo>
                  <a:lnTo>
                    <a:pt x="522" y="54"/>
                  </a:lnTo>
                  <a:lnTo>
                    <a:pt x="514" y="46"/>
                  </a:lnTo>
                  <a:lnTo>
                    <a:pt x="506" y="40"/>
                  </a:lnTo>
                  <a:lnTo>
                    <a:pt x="498" y="34"/>
                  </a:lnTo>
                  <a:lnTo>
                    <a:pt x="492" y="26"/>
                  </a:lnTo>
                  <a:lnTo>
                    <a:pt x="484" y="16"/>
                  </a:lnTo>
                  <a:lnTo>
                    <a:pt x="476" y="8"/>
                  </a:lnTo>
                  <a:lnTo>
                    <a:pt x="472" y="0"/>
                  </a:lnTo>
                  <a:lnTo>
                    <a:pt x="468" y="0"/>
                  </a:lnTo>
                  <a:lnTo>
                    <a:pt x="464" y="0"/>
                  </a:lnTo>
                  <a:lnTo>
                    <a:pt x="458" y="0"/>
                  </a:lnTo>
                  <a:lnTo>
                    <a:pt x="454" y="0"/>
                  </a:lnTo>
                  <a:lnTo>
                    <a:pt x="448" y="2"/>
                  </a:lnTo>
                  <a:lnTo>
                    <a:pt x="444" y="2"/>
                  </a:lnTo>
                  <a:lnTo>
                    <a:pt x="440" y="4"/>
                  </a:lnTo>
                  <a:lnTo>
                    <a:pt x="434" y="6"/>
                  </a:lnTo>
                  <a:lnTo>
                    <a:pt x="422" y="8"/>
                  </a:lnTo>
                  <a:lnTo>
                    <a:pt x="414" y="10"/>
                  </a:lnTo>
                  <a:lnTo>
                    <a:pt x="404" y="14"/>
                  </a:lnTo>
                  <a:lnTo>
                    <a:pt x="396" y="18"/>
                  </a:lnTo>
                  <a:lnTo>
                    <a:pt x="388" y="22"/>
                  </a:lnTo>
                  <a:lnTo>
                    <a:pt x="382" y="28"/>
                  </a:lnTo>
                  <a:lnTo>
                    <a:pt x="378" y="32"/>
                  </a:lnTo>
                  <a:lnTo>
                    <a:pt x="370" y="36"/>
                  </a:lnTo>
                  <a:lnTo>
                    <a:pt x="352" y="96"/>
                  </a:lnTo>
                  <a:lnTo>
                    <a:pt x="354" y="106"/>
                  </a:lnTo>
                  <a:lnTo>
                    <a:pt x="358" y="112"/>
                  </a:lnTo>
                  <a:lnTo>
                    <a:pt x="360" y="120"/>
                  </a:lnTo>
                  <a:lnTo>
                    <a:pt x="364" y="126"/>
                  </a:lnTo>
                  <a:lnTo>
                    <a:pt x="368" y="134"/>
                  </a:lnTo>
                  <a:lnTo>
                    <a:pt x="372" y="140"/>
                  </a:lnTo>
                  <a:lnTo>
                    <a:pt x="378" y="148"/>
                  </a:lnTo>
                  <a:lnTo>
                    <a:pt x="378" y="156"/>
                  </a:lnTo>
                  <a:lnTo>
                    <a:pt x="380" y="160"/>
                  </a:lnTo>
                  <a:lnTo>
                    <a:pt x="382" y="160"/>
                  </a:lnTo>
                  <a:lnTo>
                    <a:pt x="382" y="164"/>
                  </a:lnTo>
                  <a:lnTo>
                    <a:pt x="382" y="170"/>
                  </a:lnTo>
                  <a:lnTo>
                    <a:pt x="378" y="170"/>
                  </a:lnTo>
                  <a:lnTo>
                    <a:pt x="374" y="174"/>
                  </a:lnTo>
                  <a:lnTo>
                    <a:pt x="368" y="176"/>
                  </a:lnTo>
                  <a:lnTo>
                    <a:pt x="362" y="178"/>
                  </a:lnTo>
                  <a:lnTo>
                    <a:pt x="358" y="180"/>
                  </a:lnTo>
                  <a:lnTo>
                    <a:pt x="350" y="180"/>
                  </a:lnTo>
                  <a:lnTo>
                    <a:pt x="342" y="182"/>
                  </a:lnTo>
                  <a:lnTo>
                    <a:pt x="334" y="182"/>
                  </a:lnTo>
                  <a:lnTo>
                    <a:pt x="308" y="178"/>
                  </a:lnTo>
                  <a:lnTo>
                    <a:pt x="294" y="168"/>
                  </a:lnTo>
                  <a:lnTo>
                    <a:pt x="286" y="152"/>
                  </a:lnTo>
                  <a:lnTo>
                    <a:pt x="284" y="132"/>
                  </a:lnTo>
                  <a:lnTo>
                    <a:pt x="286" y="108"/>
                  </a:lnTo>
                  <a:lnTo>
                    <a:pt x="288" y="88"/>
                  </a:lnTo>
                  <a:lnTo>
                    <a:pt x="288" y="68"/>
                  </a:lnTo>
                  <a:lnTo>
                    <a:pt x="286" y="54"/>
                  </a:lnTo>
                  <a:lnTo>
                    <a:pt x="282" y="50"/>
                  </a:lnTo>
                  <a:lnTo>
                    <a:pt x="280" y="48"/>
                  </a:lnTo>
                  <a:lnTo>
                    <a:pt x="272" y="46"/>
                  </a:lnTo>
                  <a:lnTo>
                    <a:pt x="264" y="44"/>
                  </a:lnTo>
                  <a:lnTo>
                    <a:pt x="258" y="46"/>
                  </a:lnTo>
                  <a:lnTo>
                    <a:pt x="248" y="46"/>
                  </a:lnTo>
                  <a:lnTo>
                    <a:pt x="238" y="50"/>
                  </a:lnTo>
                  <a:lnTo>
                    <a:pt x="226" y="52"/>
                  </a:lnTo>
                  <a:lnTo>
                    <a:pt x="216" y="54"/>
                  </a:lnTo>
                  <a:lnTo>
                    <a:pt x="204" y="58"/>
                  </a:lnTo>
                  <a:lnTo>
                    <a:pt x="192" y="62"/>
                  </a:lnTo>
                  <a:lnTo>
                    <a:pt x="180" y="66"/>
                  </a:lnTo>
                  <a:lnTo>
                    <a:pt x="168" y="70"/>
                  </a:lnTo>
                  <a:lnTo>
                    <a:pt x="156" y="72"/>
                  </a:lnTo>
                  <a:lnTo>
                    <a:pt x="146" y="76"/>
                  </a:lnTo>
                  <a:lnTo>
                    <a:pt x="134" y="80"/>
                  </a:lnTo>
                  <a:lnTo>
                    <a:pt x="122" y="84"/>
                  </a:lnTo>
                  <a:lnTo>
                    <a:pt x="112" y="88"/>
                  </a:lnTo>
                  <a:lnTo>
                    <a:pt x="102" y="90"/>
                  </a:lnTo>
                  <a:lnTo>
                    <a:pt x="94" y="96"/>
                  </a:lnTo>
                  <a:lnTo>
                    <a:pt x="88" y="102"/>
                  </a:lnTo>
                  <a:lnTo>
                    <a:pt x="82" y="108"/>
                  </a:lnTo>
                  <a:lnTo>
                    <a:pt x="78" y="114"/>
                  </a:lnTo>
                  <a:lnTo>
                    <a:pt x="76" y="120"/>
                  </a:lnTo>
                  <a:lnTo>
                    <a:pt x="60" y="170"/>
                  </a:lnTo>
                  <a:lnTo>
                    <a:pt x="60" y="172"/>
                  </a:lnTo>
                  <a:lnTo>
                    <a:pt x="60" y="178"/>
                  </a:lnTo>
                  <a:lnTo>
                    <a:pt x="58" y="182"/>
                  </a:lnTo>
                  <a:lnTo>
                    <a:pt x="58" y="186"/>
                  </a:lnTo>
                  <a:lnTo>
                    <a:pt x="60" y="192"/>
                  </a:lnTo>
                  <a:lnTo>
                    <a:pt x="60" y="196"/>
                  </a:lnTo>
                  <a:lnTo>
                    <a:pt x="64" y="204"/>
                  </a:lnTo>
                  <a:lnTo>
                    <a:pt x="66" y="210"/>
                  </a:lnTo>
                  <a:lnTo>
                    <a:pt x="68" y="216"/>
                  </a:lnTo>
                  <a:lnTo>
                    <a:pt x="74" y="222"/>
                  </a:lnTo>
                  <a:lnTo>
                    <a:pt x="78" y="228"/>
                  </a:lnTo>
                  <a:lnTo>
                    <a:pt x="84" y="234"/>
                  </a:lnTo>
                  <a:lnTo>
                    <a:pt x="90" y="240"/>
                  </a:lnTo>
                  <a:lnTo>
                    <a:pt x="96" y="246"/>
                  </a:lnTo>
                  <a:lnTo>
                    <a:pt x="104" y="254"/>
                  </a:lnTo>
                  <a:lnTo>
                    <a:pt x="112" y="264"/>
                  </a:lnTo>
                  <a:lnTo>
                    <a:pt x="118" y="276"/>
                  </a:lnTo>
                  <a:lnTo>
                    <a:pt x="116" y="278"/>
                  </a:lnTo>
                  <a:lnTo>
                    <a:pt x="112" y="280"/>
                  </a:lnTo>
                  <a:lnTo>
                    <a:pt x="106" y="280"/>
                  </a:lnTo>
                  <a:lnTo>
                    <a:pt x="100" y="280"/>
                  </a:lnTo>
                  <a:lnTo>
                    <a:pt x="94" y="280"/>
                  </a:lnTo>
                  <a:lnTo>
                    <a:pt x="84" y="280"/>
                  </a:lnTo>
                  <a:lnTo>
                    <a:pt x="78" y="278"/>
                  </a:lnTo>
                  <a:lnTo>
                    <a:pt x="70" y="276"/>
                  </a:lnTo>
                  <a:lnTo>
                    <a:pt x="60" y="276"/>
                  </a:lnTo>
                  <a:lnTo>
                    <a:pt x="52" y="276"/>
                  </a:lnTo>
                  <a:lnTo>
                    <a:pt x="42" y="276"/>
                  </a:lnTo>
                  <a:lnTo>
                    <a:pt x="34" y="276"/>
                  </a:lnTo>
                  <a:lnTo>
                    <a:pt x="24" y="278"/>
                  </a:lnTo>
                  <a:lnTo>
                    <a:pt x="16" y="282"/>
                  </a:lnTo>
                  <a:lnTo>
                    <a:pt x="8" y="284"/>
                  </a:lnTo>
                  <a:lnTo>
                    <a:pt x="0" y="290"/>
                  </a:lnTo>
                  <a:lnTo>
                    <a:pt x="6" y="312"/>
                  </a:lnTo>
                  <a:lnTo>
                    <a:pt x="14" y="332"/>
                  </a:lnTo>
                  <a:lnTo>
                    <a:pt x="20" y="352"/>
                  </a:lnTo>
                  <a:lnTo>
                    <a:pt x="30" y="374"/>
                  </a:lnTo>
                  <a:lnTo>
                    <a:pt x="40" y="394"/>
                  </a:lnTo>
                  <a:lnTo>
                    <a:pt x="50" y="414"/>
                  </a:lnTo>
                  <a:lnTo>
                    <a:pt x="60" y="434"/>
                  </a:lnTo>
                  <a:lnTo>
                    <a:pt x="74" y="452"/>
                  </a:lnTo>
                  <a:lnTo>
                    <a:pt x="76" y="452"/>
                  </a:lnTo>
                  <a:lnTo>
                    <a:pt x="76" y="448"/>
                  </a:lnTo>
                  <a:lnTo>
                    <a:pt x="78" y="446"/>
                  </a:lnTo>
                  <a:lnTo>
                    <a:pt x="88" y="436"/>
                  </a:lnTo>
                  <a:lnTo>
                    <a:pt x="98" y="430"/>
                  </a:lnTo>
                  <a:lnTo>
                    <a:pt x="108" y="426"/>
                  </a:lnTo>
                  <a:lnTo>
                    <a:pt x="116" y="422"/>
                  </a:lnTo>
                  <a:lnTo>
                    <a:pt x="124" y="422"/>
                  </a:lnTo>
                  <a:lnTo>
                    <a:pt x="132" y="426"/>
                  </a:lnTo>
                  <a:lnTo>
                    <a:pt x="138" y="432"/>
                  </a:lnTo>
                  <a:lnTo>
                    <a:pt x="146" y="440"/>
                  </a:lnTo>
                  <a:lnTo>
                    <a:pt x="148" y="444"/>
                  </a:lnTo>
                  <a:lnTo>
                    <a:pt x="148" y="450"/>
                  </a:lnTo>
                  <a:lnTo>
                    <a:pt x="148" y="454"/>
                  </a:lnTo>
                  <a:lnTo>
                    <a:pt x="148" y="460"/>
                  </a:lnTo>
                  <a:lnTo>
                    <a:pt x="146" y="466"/>
                  </a:lnTo>
                  <a:lnTo>
                    <a:pt x="140" y="472"/>
                  </a:lnTo>
                  <a:lnTo>
                    <a:pt x="138" y="480"/>
                  </a:lnTo>
                  <a:lnTo>
                    <a:pt x="130" y="486"/>
                  </a:lnTo>
                  <a:lnTo>
                    <a:pt x="128" y="492"/>
                  </a:lnTo>
                  <a:lnTo>
                    <a:pt x="122" y="498"/>
                  </a:lnTo>
                  <a:lnTo>
                    <a:pt x="118" y="504"/>
                  </a:lnTo>
                  <a:lnTo>
                    <a:pt x="116" y="508"/>
                  </a:lnTo>
                  <a:lnTo>
                    <a:pt x="114" y="510"/>
                  </a:lnTo>
                  <a:lnTo>
                    <a:pt x="122" y="520"/>
                  </a:lnTo>
                  <a:lnTo>
                    <a:pt x="132" y="528"/>
                  </a:lnTo>
                  <a:lnTo>
                    <a:pt x="140" y="538"/>
                  </a:lnTo>
                  <a:lnTo>
                    <a:pt x="150" y="548"/>
                  </a:lnTo>
                  <a:lnTo>
                    <a:pt x="158" y="556"/>
                  </a:lnTo>
                  <a:lnTo>
                    <a:pt x="168" y="566"/>
                  </a:lnTo>
                  <a:lnTo>
                    <a:pt x="176" y="574"/>
                  </a:lnTo>
                  <a:lnTo>
                    <a:pt x="188" y="582"/>
                  </a:lnTo>
                  <a:lnTo>
                    <a:pt x="196" y="580"/>
                  </a:lnTo>
                  <a:lnTo>
                    <a:pt x="206" y="578"/>
                  </a:lnTo>
                  <a:lnTo>
                    <a:pt x="216" y="578"/>
                  </a:lnTo>
                  <a:lnTo>
                    <a:pt x="226" y="574"/>
                  </a:lnTo>
                  <a:lnTo>
                    <a:pt x="234" y="572"/>
                  </a:lnTo>
                  <a:lnTo>
                    <a:pt x="244" y="570"/>
                  </a:lnTo>
                  <a:lnTo>
                    <a:pt x="252" y="568"/>
                  </a:lnTo>
                  <a:lnTo>
                    <a:pt x="260" y="566"/>
                  </a:lnTo>
                  <a:lnTo>
                    <a:pt x="268" y="562"/>
                  </a:lnTo>
                  <a:lnTo>
                    <a:pt x="276" y="560"/>
                  </a:lnTo>
                  <a:lnTo>
                    <a:pt x="282" y="560"/>
                  </a:lnTo>
                  <a:lnTo>
                    <a:pt x="288" y="558"/>
                  </a:lnTo>
                  <a:lnTo>
                    <a:pt x="296" y="556"/>
                  </a:lnTo>
                  <a:lnTo>
                    <a:pt x="300" y="554"/>
                  </a:lnTo>
                  <a:lnTo>
                    <a:pt x="304" y="550"/>
                  </a:lnTo>
                  <a:lnTo>
                    <a:pt x="306" y="550"/>
                  </a:lnTo>
                  <a:lnTo>
                    <a:pt x="310" y="548"/>
                  </a:lnTo>
                  <a:lnTo>
                    <a:pt x="312" y="544"/>
                  </a:lnTo>
                  <a:lnTo>
                    <a:pt x="316" y="542"/>
                  </a:lnTo>
                  <a:lnTo>
                    <a:pt x="316" y="5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Freeform 21"/>
            <p:cNvSpPr>
              <a:spLocks/>
            </p:cNvSpPr>
            <p:nvPr/>
          </p:nvSpPr>
          <p:spPr bwMode="auto">
            <a:xfrm>
              <a:off x="3541013" y="4988729"/>
              <a:ext cx="105118" cy="168940"/>
            </a:xfrm>
            <a:custGeom>
              <a:avLst/>
              <a:gdLst>
                <a:gd name="T0" fmla="*/ 2 w 56"/>
                <a:gd name="T1" fmla="*/ 56 h 90"/>
                <a:gd name="T2" fmla="*/ 2 w 56"/>
                <a:gd name="T3" fmla="*/ 62 h 90"/>
                <a:gd name="T4" fmla="*/ 4 w 56"/>
                <a:gd name="T5" fmla="*/ 68 h 90"/>
                <a:gd name="T6" fmla="*/ 8 w 56"/>
                <a:gd name="T7" fmla="*/ 74 h 90"/>
                <a:gd name="T8" fmla="*/ 12 w 56"/>
                <a:gd name="T9" fmla="*/ 80 h 90"/>
                <a:gd name="T10" fmla="*/ 18 w 56"/>
                <a:gd name="T11" fmla="*/ 84 h 90"/>
                <a:gd name="T12" fmla="*/ 26 w 56"/>
                <a:gd name="T13" fmla="*/ 88 h 90"/>
                <a:gd name="T14" fmla="*/ 36 w 56"/>
                <a:gd name="T15" fmla="*/ 88 h 90"/>
                <a:gd name="T16" fmla="*/ 48 w 56"/>
                <a:gd name="T17" fmla="*/ 90 h 90"/>
                <a:gd name="T18" fmla="*/ 48 w 56"/>
                <a:gd name="T19" fmla="*/ 90 h 90"/>
                <a:gd name="T20" fmla="*/ 50 w 56"/>
                <a:gd name="T21" fmla="*/ 90 h 90"/>
                <a:gd name="T22" fmla="*/ 52 w 56"/>
                <a:gd name="T23" fmla="*/ 90 h 90"/>
                <a:gd name="T24" fmla="*/ 56 w 56"/>
                <a:gd name="T25" fmla="*/ 90 h 90"/>
                <a:gd name="T26" fmla="*/ 48 w 56"/>
                <a:gd name="T27" fmla="*/ 80 h 90"/>
                <a:gd name="T28" fmla="*/ 44 w 56"/>
                <a:gd name="T29" fmla="*/ 68 h 90"/>
                <a:gd name="T30" fmla="*/ 40 w 56"/>
                <a:gd name="T31" fmla="*/ 56 h 90"/>
                <a:gd name="T32" fmla="*/ 34 w 56"/>
                <a:gd name="T33" fmla="*/ 44 h 90"/>
                <a:gd name="T34" fmla="*/ 30 w 56"/>
                <a:gd name="T35" fmla="*/ 34 h 90"/>
                <a:gd name="T36" fmla="*/ 24 w 56"/>
                <a:gd name="T37" fmla="*/ 22 h 90"/>
                <a:gd name="T38" fmla="*/ 22 w 56"/>
                <a:gd name="T39" fmla="*/ 10 h 90"/>
                <a:gd name="T40" fmla="*/ 18 w 56"/>
                <a:gd name="T41" fmla="*/ 0 h 90"/>
                <a:gd name="T42" fmla="*/ 14 w 56"/>
                <a:gd name="T43" fmla="*/ 6 h 90"/>
                <a:gd name="T44" fmla="*/ 10 w 56"/>
                <a:gd name="T45" fmla="*/ 10 h 90"/>
                <a:gd name="T46" fmla="*/ 6 w 56"/>
                <a:gd name="T47" fmla="*/ 18 h 90"/>
                <a:gd name="T48" fmla="*/ 4 w 56"/>
                <a:gd name="T49" fmla="*/ 24 h 90"/>
                <a:gd name="T50" fmla="*/ 2 w 56"/>
                <a:gd name="T51" fmla="*/ 32 h 90"/>
                <a:gd name="T52" fmla="*/ 0 w 56"/>
                <a:gd name="T53" fmla="*/ 40 h 90"/>
                <a:gd name="T54" fmla="*/ 0 w 56"/>
                <a:gd name="T55" fmla="*/ 48 h 90"/>
                <a:gd name="T56" fmla="*/ 2 w 56"/>
                <a:gd name="T57" fmla="*/ 5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6" h="90">
                  <a:moveTo>
                    <a:pt x="2" y="56"/>
                  </a:moveTo>
                  <a:lnTo>
                    <a:pt x="2" y="62"/>
                  </a:lnTo>
                  <a:lnTo>
                    <a:pt x="4" y="68"/>
                  </a:lnTo>
                  <a:lnTo>
                    <a:pt x="8" y="74"/>
                  </a:lnTo>
                  <a:lnTo>
                    <a:pt x="12" y="80"/>
                  </a:lnTo>
                  <a:lnTo>
                    <a:pt x="18" y="84"/>
                  </a:lnTo>
                  <a:lnTo>
                    <a:pt x="26" y="88"/>
                  </a:lnTo>
                  <a:lnTo>
                    <a:pt x="36" y="88"/>
                  </a:lnTo>
                  <a:lnTo>
                    <a:pt x="48" y="90"/>
                  </a:lnTo>
                  <a:lnTo>
                    <a:pt x="48" y="90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6" y="90"/>
                  </a:lnTo>
                  <a:lnTo>
                    <a:pt x="48" y="80"/>
                  </a:lnTo>
                  <a:lnTo>
                    <a:pt x="44" y="68"/>
                  </a:lnTo>
                  <a:lnTo>
                    <a:pt x="40" y="56"/>
                  </a:lnTo>
                  <a:lnTo>
                    <a:pt x="34" y="44"/>
                  </a:lnTo>
                  <a:lnTo>
                    <a:pt x="30" y="34"/>
                  </a:lnTo>
                  <a:lnTo>
                    <a:pt x="24" y="22"/>
                  </a:lnTo>
                  <a:lnTo>
                    <a:pt x="22" y="10"/>
                  </a:lnTo>
                  <a:lnTo>
                    <a:pt x="18" y="0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Freeform 22"/>
            <p:cNvSpPr>
              <a:spLocks/>
            </p:cNvSpPr>
            <p:nvPr/>
          </p:nvSpPr>
          <p:spPr bwMode="auto">
            <a:xfrm>
              <a:off x="3574801" y="4429351"/>
              <a:ext cx="1130018" cy="957325"/>
            </a:xfrm>
            <a:custGeom>
              <a:avLst/>
              <a:gdLst>
                <a:gd name="T0" fmla="*/ 116 w 602"/>
                <a:gd name="T1" fmla="*/ 352 h 510"/>
                <a:gd name="T2" fmla="*/ 154 w 602"/>
                <a:gd name="T3" fmla="*/ 382 h 510"/>
                <a:gd name="T4" fmla="*/ 168 w 602"/>
                <a:gd name="T5" fmla="*/ 430 h 510"/>
                <a:gd name="T6" fmla="*/ 138 w 602"/>
                <a:gd name="T7" fmla="*/ 484 h 510"/>
                <a:gd name="T8" fmla="*/ 152 w 602"/>
                <a:gd name="T9" fmla="*/ 510 h 510"/>
                <a:gd name="T10" fmla="*/ 200 w 602"/>
                <a:gd name="T11" fmla="*/ 504 h 510"/>
                <a:gd name="T12" fmla="*/ 258 w 602"/>
                <a:gd name="T13" fmla="*/ 492 h 510"/>
                <a:gd name="T14" fmla="*/ 296 w 602"/>
                <a:gd name="T15" fmla="*/ 472 h 510"/>
                <a:gd name="T16" fmla="*/ 282 w 602"/>
                <a:gd name="T17" fmla="*/ 432 h 510"/>
                <a:gd name="T18" fmla="*/ 278 w 602"/>
                <a:gd name="T19" fmla="*/ 380 h 510"/>
                <a:gd name="T20" fmla="*/ 304 w 602"/>
                <a:gd name="T21" fmla="*/ 354 h 510"/>
                <a:gd name="T22" fmla="*/ 342 w 602"/>
                <a:gd name="T23" fmla="*/ 340 h 510"/>
                <a:gd name="T24" fmla="*/ 378 w 602"/>
                <a:gd name="T25" fmla="*/ 340 h 510"/>
                <a:gd name="T26" fmla="*/ 430 w 602"/>
                <a:gd name="T27" fmla="*/ 368 h 510"/>
                <a:gd name="T28" fmla="*/ 424 w 602"/>
                <a:gd name="T29" fmla="*/ 422 h 510"/>
                <a:gd name="T30" fmla="*/ 446 w 602"/>
                <a:gd name="T31" fmla="*/ 456 h 510"/>
                <a:gd name="T32" fmla="*/ 502 w 602"/>
                <a:gd name="T33" fmla="*/ 442 h 510"/>
                <a:gd name="T34" fmla="*/ 546 w 602"/>
                <a:gd name="T35" fmla="*/ 428 h 510"/>
                <a:gd name="T36" fmla="*/ 572 w 602"/>
                <a:gd name="T37" fmla="*/ 416 h 510"/>
                <a:gd name="T38" fmla="*/ 582 w 602"/>
                <a:gd name="T39" fmla="*/ 390 h 510"/>
                <a:gd name="T40" fmla="*/ 600 w 602"/>
                <a:gd name="T41" fmla="*/ 316 h 510"/>
                <a:gd name="T42" fmla="*/ 594 w 602"/>
                <a:gd name="T43" fmla="*/ 292 h 510"/>
                <a:gd name="T44" fmla="*/ 580 w 602"/>
                <a:gd name="T45" fmla="*/ 312 h 510"/>
                <a:gd name="T46" fmla="*/ 546 w 602"/>
                <a:gd name="T47" fmla="*/ 334 h 510"/>
                <a:gd name="T48" fmla="*/ 500 w 602"/>
                <a:gd name="T49" fmla="*/ 342 h 510"/>
                <a:gd name="T50" fmla="*/ 454 w 602"/>
                <a:gd name="T51" fmla="*/ 306 h 510"/>
                <a:gd name="T52" fmla="*/ 442 w 602"/>
                <a:gd name="T53" fmla="*/ 222 h 510"/>
                <a:gd name="T54" fmla="*/ 490 w 602"/>
                <a:gd name="T55" fmla="*/ 178 h 510"/>
                <a:gd name="T56" fmla="*/ 528 w 602"/>
                <a:gd name="T57" fmla="*/ 164 h 510"/>
                <a:gd name="T58" fmla="*/ 540 w 602"/>
                <a:gd name="T59" fmla="*/ 118 h 510"/>
                <a:gd name="T60" fmla="*/ 506 w 602"/>
                <a:gd name="T61" fmla="*/ 62 h 510"/>
                <a:gd name="T62" fmla="*/ 460 w 602"/>
                <a:gd name="T63" fmla="*/ 14 h 510"/>
                <a:gd name="T64" fmla="*/ 412 w 602"/>
                <a:gd name="T65" fmla="*/ 10 h 510"/>
                <a:gd name="T66" fmla="*/ 378 w 602"/>
                <a:gd name="T67" fmla="*/ 68 h 510"/>
                <a:gd name="T68" fmla="*/ 406 w 602"/>
                <a:gd name="T69" fmla="*/ 134 h 510"/>
                <a:gd name="T70" fmla="*/ 368 w 602"/>
                <a:gd name="T71" fmla="*/ 182 h 510"/>
                <a:gd name="T72" fmla="*/ 314 w 602"/>
                <a:gd name="T73" fmla="*/ 186 h 510"/>
                <a:gd name="T74" fmla="*/ 266 w 602"/>
                <a:gd name="T75" fmla="*/ 168 h 510"/>
                <a:gd name="T76" fmla="*/ 246 w 602"/>
                <a:gd name="T77" fmla="*/ 100 h 510"/>
                <a:gd name="T78" fmla="*/ 252 w 602"/>
                <a:gd name="T79" fmla="*/ 54 h 510"/>
                <a:gd name="T80" fmla="*/ 226 w 602"/>
                <a:gd name="T81" fmla="*/ 50 h 510"/>
                <a:gd name="T82" fmla="*/ 194 w 602"/>
                <a:gd name="T83" fmla="*/ 62 h 510"/>
                <a:gd name="T84" fmla="*/ 152 w 602"/>
                <a:gd name="T85" fmla="*/ 76 h 510"/>
                <a:gd name="T86" fmla="*/ 118 w 602"/>
                <a:gd name="T87" fmla="*/ 86 h 510"/>
                <a:gd name="T88" fmla="*/ 86 w 602"/>
                <a:gd name="T89" fmla="*/ 108 h 510"/>
                <a:gd name="T90" fmla="*/ 96 w 602"/>
                <a:gd name="T91" fmla="*/ 148 h 510"/>
                <a:gd name="T92" fmla="*/ 134 w 602"/>
                <a:gd name="T93" fmla="*/ 210 h 510"/>
                <a:gd name="T94" fmla="*/ 144 w 602"/>
                <a:gd name="T95" fmla="*/ 264 h 510"/>
                <a:gd name="T96" fmla="*/ 68 w 602"/>
                <a:gd name="T97" fmla="*/ 280 h 510"/>
                <a:gd name="T98" fmla="*/ 38 w 602"/>
                <a:gd name="T99" fmla="*/ 280 h 510"/>
                <a:gd name="T100" fmla="*/ 4 w 602"/>
                <a:gd name="T101" fmla="*/ 292 h 510"/>
                <a:gd name="T102" fmla="*/ 12 w 602"/>
                <a:gd name="T103" fmla="*/ 332 h 510"/>
                <a:gd name="T104" fmla="*/ 38 w 602"/>
                <a:gd name="T105" fmla="*/ 386 h 510"/>
                <a:gd name="T106" fmla="*/ 74 w 602"/>
                <a:gd name="T107" fmla="*/ 368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02" h="510">
                  <a:moveTo>
                    <a:pt x="84" y="358"/>
                  </a:moveTo>
                  <a:lnTo>
                    <a:pt x="88" y="354"/>
                  </a:lnTo>
                  <a:lnTo>
                    <a:pt x="96" y="352"/>
                  </a:lnTo>
                  <a:lnTo>
                    <a:pt x="106" y="352"/>
                  </a:lnTo>
                  <a:lnTo>
                    <a:pt x="116" y="352"/>
                  </a:lnTo>
                  <a:lnTo>
                    <a:pt x="124" y="352"/>
                  </a:lnTo>
                  <a:lnTo>
                    <a:pt x="134" y="358"/>
                  </a:lnTo>
                  <a:lnTo>
                    <a:pt x="144" y="364"/>
                  </a:lnTo>
                  <a:lnTo>
                    <a:pt x="150" y="372"/>
                  </a:lnTo>
                  <a:lnTo>
                    <a:pt x="154" y="382"/>
                  </a:lnTo>
                  <a:lnTo>
                    <a:pt x="160" y="392"/>
                  </a:lnTo>
                  <a:lnTo>
                    <a:pt x="164" y="402"/>
                  </a:lnTo>
                  <a:lnTo>
                    <a:pt x="168" y="410"/>
                  </a:lnTo>
                  <a:lnTo>
                    <a:pt x="168" y="420"/>
                  </a:lnTo>
                  <a:lnTo>
                    <a:pt x="168" y="430"/>
                  </a:lnTo>
                  <a:lnTo>
                    <a:pt x="164" y="440"/>
                  </a:lnTo>
                  <a:lnTo>
                    <a:pt x="156" y="450"/>
                  </a:lnTo>
                  <a:lnTo>
                    <a:pt x="150" y="462"/>
                  </a:lnTo>
                  <a:lnTo>
                    <a:pt x="142" y="474"/>
                  </a:lnTo>
                  <a:lnTo>
                    <a:pt x="138" y="484"/>
                  </a:lnTo>
                  <a:lnTo>
                    <a:pt x="134" y="494"/>
                  </a:lnTo>
                  <a:lnTo>
                    <a:pt x="132" y="500"/>
                  </a:lnTo>
                  <a:lnTo>
                    <a:pt x="136" y="506"/>
                  </a:lnTo>
                  <a:lnTo>
                    <a:pt x="140" y="510"/>
                  </a:lnTo>
                  <a:lnTo>
                    <a:pt x="152" y="510"/>
                  </a:lnTo>
                  <a:lnTo>
                    <a:pt x="160" y="510"/>
                  </a:lnTo>
                  <a:lnTo>
                    <a:pt x="168" y="510"/>
                  </a:lnTo>
                  <a:lnTo>
                    <a:pt x="178" y="510"/>
                  </a:lnTo>
                  <a:lnTo>
                    <a:pt x="190" y="506"/>
                  </a:lnTo>
                  <a:lnTo>
                    <a:pt x="200" y="504"/>
                  </a:lnTo>
                  <a:lnTo>
                    <a:pt x="212" y="502"/>
                  </a:lnTo>
                  <a:lnTo>
                    <a:pt x="226" y="500"/>
                  </a:lnTo>
                  <a:lnTo>
                    <a:pt x="236" y="498"/>
                  </a:lnTo>
                  <a:lnTo>
                    <a:pt x="248" y="494"/>
                  </a:lnTo>
                  <a:lnTo>
                    <a:pt x="258" y="492"/>
                  </a:lnTo>
                  <a:lnTo>
                    <a:pt x="268" y="488"/>
                  </a:lnTo>
                  <a:lnTo>
                    <a:pt x="278" y="484"/>
                  </a:lnTo>
                  <a:lnTo>
                    <a:pt x="286" y="480"/>
                  </a:lnTo>
                  <a:lnTo>
                    <a:pt x="290" y="476"/>
                  </a:lnTo>
                  <a:lnTo>
                    <a:pt x="296" y="472"/>
                  </a:lnTo>
                  <a:lnTo>
                    <a:pt x="296" y="466"/>
                  </a:lnTo>
                  <a:lnTo>
                    <a:pt x="296" y="458"/>
                  </a:lnTo>
                  <a:lnTo>
                    <a:pt x="294" y="450"/>
                  </a:lnTo>
                  <a:lnTo>
                    <a:pt x="288" y="440"/>
                  </a:lnTo>
                  <a:lnTo>
                    <a:pt x="282" y="432"/>
                  </a:lnTo>
                  <a:lnTo>
                    <a:pt x="278" y="422"/>
                  </a:lnTo>
                  <a:lnTo>
                    <a:pt x="272" y="412"/>
                  </a:lnTo>
                  <a:lnTo>
                    <a:pt x="270" y="400"/>
                  </a:lnTo>
                  <a:lnTo>
                    <a:pt x="274" y="386"/>
                  </a:lnTo>
                  <a:lnTo>
                    <a:pt x="278" y="380"/>
                  </a:lnTo>
                  <a:lnTo>
                    <a:pt x="280" y="374"/>
                  </a:lnTo>
                  <a:lnTo>
                    <a:pt x="286" y="368"/>
                  </a:lnTo>
                  <a:lnTo>
                    <a:pt x="290" y="362"/>
                  </a:lnTo>
                  <a:lnTo>
                    <a:pt x="296" y="360"/>
                  </a:lnTo>
                  <a:lnTo>
                    <a:pt x="304" y="354"/>
                  </a:lnTo>
                  <a:lnTo>
                    <a:pt x="310" y="350"/>
                  </a:lnTo>
                  <a:lnTo>
                    <a:pt x="318" y="346"/>
                  </a:lnTo>
                  <a:lnTo>
                    <a:pt x="324" y="342"/>
                  </a:lnTo>
                  <a:lnTo>
                    <a:pt x="332" y="342"/>
                  </a:lnTo>
                  <a:lnTo>
                    <a:pt x="342" y="340"/>
                  </a:lnTo>
                  <a:lnTo>
                    <a:pt x="350" y="338"/>
                  </a:lnTo>
                  <a:lnTo>
                    <a:pt x="356" y="338"/>
                  </a:lnTo>
                  <a:lnTo>
                    <a:pt x="364" y="338"/>
                  </a:lnTo>
                  <a:lnTo>
                    <a:pt x="372" y="338"/>
                  </a:lnTo>
                  <a:lnTo>
                    <a:pt x="378" y="340"/>
                  </a:lnTo>
                  <a:lnTo>
                    <a:pt x="392" y="342"/>
                  </a:lnTo>
                  <a:lnTo>
                    <a:pt x="404" y="346"/>
                  </a:lnTo>
                  <a:lnTo>
                    <a:pt x="416" y="352"/>
                  </a:lnTo>
                  <a:lnTo>
                    <a:pt x="424" y="360"/>
                  </a:lnTo>
                  <a:lnTo>
                    <a:pt x="430" y="368"/>
                  </a:lnTo>
                  <a:lnTo>
                    <a:pt x="436" y="378"/>
                  </a:lnTo>
                  <a:lnTo>
                    <a:pt x="436" y="386"/>
                  </a:lnTo>
                  <a:lnTo>
                    <a:pt x="430" y="400"/>
                  </a:lnTo>
                  <a:lnTo>
                    <a:pt x="428" y="412"/>
                  </a:lnTo>
                  <a:lnTo>
                    <a:pt x="424" y="422"/>
                  </a:lnTo>
                  <a:lnTo>
                    <a:pt x="422" y="430"/>
                  </a:lnTo>
                  <a:lnTo>
                    <a:pt x="422" y="440"/>
                  </a:lnTo>
                  <a:lnTo>
                    <a:pt x="426" y="448"/>
                  </a:lnTo>
                  <a:lnTo>
                    <a:pt x="434" y="454"/>
                  </a:lnTo>
                  <a:lnTo>
                    <a:pt x="446" y="456"/>
                  </a:lnTo>
                  <a:lnTo>
                    <a:pt x="464" y="454"/>
                  </a:lnTo>
                  <a:lnTo>
                    <a:pt x="474" y="450"/>
                  </a:lnTo>
                  <a:lnTo>
                    <a:pt x="482" y="448"/>
                  </a:lnTo>
                  <a:lnTo>
                    <a:pt x="494" y="446"/>
                  </a:lnTo>
                  <a:lnTo>
                    <a:pt x="502" y="442"/>
                  </a:lnTo>
                  <a:lnTo>
                    <a:pt x="514" y="440"/>
                  </a:lnTo>
                  <a:lnTo>
                    <a:pt x="522" y="436"/>
                  </a:lnTo>
                  <a:lnTo>
                    <a:pt x="532" y="434"/>
                  </a:lnTo>
                  <a:lnTo>
                    <a:pt x="540" y="430"/>
                  </a:lnTo>
                  <a:lnTo>
                    <a:pt x="546" y="428"/>
                  </a:lnTo>
                  <a:lnTo>
                    <a:pt x="554" y="424"/>
                  </a:lnTo>
                  <a:lnTo>
                    <a:pt x="562" y="422"/>
                  </a:lnTo>
                  <a:lnTo>
                    <a:pt x="566" y="420"/>
                  </a:lnTo>
                  <a:lnTo>
                    <a:pt x="570" y="418"/>
                  </a:lnTo>
                  <a:lnTo>
                    <a:pt x="572" y="416"/>
                  </a:lnTo>
                  <a:lnTo>
                    <a:pt x="576" y="416"/>
                  </a:lnTo>
                  <a:lnTo>
                    <a:pt x="576" y="414"/>
                  </a:lnTo>
                  <a:lnTo>
                    <a:pt x="578" y="412"/>
                  </a:lnTo>
                  <a:lnTo>
                    <a:pt x="580" y="404"/>
                  </a:lnTo>
                  <a:lnTo>
                    <a:pt x="582" y="390"/>
                  </a:lnTo>
                  <a:lnTo>
                    <a:pt x="588" y="376"/>
                  </a:lnTo>
                  <a:lnTo>
                    <a:pt x="592" y="360"/>
                  </a:lnTo>
                  <a:lnTo>
                    <a:pt x="596" y="342"/>
                  </a:lnTo>
                  <a:lnTo>
                    <a:pt x="598" y="328"/>
                  </a:lnTo>
                  <a:lnTo>
                    <a:pt x="600" y="316"/>
                  </a:lnTo>
                  <a:lnTo>
                    <a:pt x="602" y="308"/>
                  </a:lnTo>
                  <a:lnTo>
                    <a:pt x="600" y="302"/>
                  </a:lnTo>
                  <a:lnTo>
                    <a:pt x="598" y="298"/>
                  </a:lnTo>
                  <a:lnTo>
                    <a:pt x="598" y="294"/>
                  </a:lnTo>
                  <a:lnTo>
                    <a:pt x="594" y="292"/>
                  </a:lnTo>
                  <a:lnTo>
                    <a:pt x="590" y="294"/>
                  </a:lnTo>
                  <a:lnTo>
                    <a:pt x="588" y="296"/>
                  </a:lnTo>
                  <a:lnTo>
                    <a:pt x="586" y="300"/>
                  </a:lnTo>
                  <a:lnTo>
                    <a:pt x="584" y="306"/>
                  </a:lnTo>
                  <a:lnTo>
                    <a:pt x="580" y="312"/>
                  </a:lnTo>
                  <a:lnTo>
                    <a:pt x="574" y="316"/>
                  </a:lnTo>
                  <a:lnTo>
                    <a:pt x="568" y="322"/>
                  </a:lnTo>
                  <a:lnTo>
                    <a:pt x="562" y="326"/>
                  </a:lnTo>
                  <a:lnTo>
                    <a:pt x="554" y="332"/>
                  </a:lnTo>
                  <a:lnTo>
                    <a:pt x="546" y="334"/>
                  </a:lnTo>
                  <a:lnTo>
                    <a:pt x="536" y="338"/>
                  </a:lnTo>
                  <a:lnTo>
                    <a:pt x="528" y="340"/>
                  </a:lnTo>
                  <a:lnTo>
                    <a:pt x="518" y="342"/>
                  </a:lnTo>
                  <a:lnTo>
                    <a:pt x="510" y="342"/>
                  </a:lnTo>
                  <a:lnTo>
                    <a:pt x="500" y="342"/>
                  </a:lnTo>
                  <a:lnTo>
                    <a:pt x="492" y="338"/>
                  </a:lnTo>
                  <a:lnTo>
                    <a:pt x="482" y="336"/>
                  </a:lnTo>
                  <a:lnTo>
                    <a:pt x="474" y="332"/>
                  </a:lnTo>
                  <a:lnTo>
                    <a:pt x="468" y="324"/>
                  </a:lnTo>
                  <a:lnTo>
                    <a:pt x="454" y="306"/>
                  </a:lnTo>
                  <a:lnTo>
                    <a:pt x="444" y="288"/>
                  </a:lnTo>
                  <a:lnTo>
                    <a:pt x="438" y="270"/>
                  </a:lnTo>
                  <a:lnTo>
                    <a:pt x="438" y="252"/>
                  </a:lnTo>
                  <a:lnTo>
                    <a:pt x="438" y="236"/>
                  </a:lnTo>
                  <a:lnTo>
                    <a:pt x="442" y="222"/>
                  </a:lnTo>
                  <a:lnTo>
                    <a:pt x="450" y="208"/>
                  </a:lnTo>
                  <a:lnTo>
                    <a:pt x="460" y="198"/>
                  </a:lnTo>
                  <a:lnTo>
                    <a:pt x="470" y="190"/>
                  </a:lnTo>
                  <a:lnTo>
                    <a:pt x="480" y="182"/>
                  </a:lnTo>
                  <a:lnTo>
                    <a:pt x="490" y="178"/>
                  </a:lnTo>
                  <a:lnTo>
                    <a:pt x="498" y="174"/>
                  </a:lnTo>
                  <a:lnTo>
                    <a:pt x="506" y="172"/>
                  </a:lnTo>
                  <a:lnTo>
                    <a:pt x="514" y="168"/>
                  </a:lnTo>
                  <a:lnTo>
                    <a:pt x="522" y="166"/>
                  </a:lnTo>
                  <a:lnTo>
                    <a:pt x="528" y="164"/>
                  </a:lnTo>
                  <a:lnTo>
                    <a:pt x="536" y="158"/>
                  </a:lnTo>
                  <a:lnTo>
                    <a:pt x="538" y="152"/>
                  </a:lnTo>
                  <a:lnTo>
                    <a:pt x="542" y="142"/>
                  </a:lnTo>
                  <a:lnTo>
                    <a:pt x="542" y="130"/>
                  </a:lnTo>
                  <a:lnTo>
                    <a:pt x="540" y="118"/>
                  </a:lnTo>
                  <a:lnTo>
                    <a:pt x="536" y="104"/>
                  </a:lnTo>
                  <a:lnTo>
                    <a:pt x="530" y="94"/>
                  </a:lnTo>
                  <a:lnTo>
                    <a:pt x="524" y="82"/>
                  </a:lnTo>
                  <a:lnTo>
                    <a:pt x="514" y="72"/>
                  </a:lnTo>
                  <a:lnTo>
                    <a:pt x="506" y="62"/>
                  </a:lnTo>
                  <a:lnTo>
                    <a:pt x="496" y="54"/>
                  </a:lnTo>
                  <a:lnTo>
                    <a:pt x="486" y="44"/>
                  </a:lnTo>
                  <a:lnTo>
                    <a:pt x="476" y="34"/>
                  </a:lnTo>
                  <a:lnTo>
                    <a:pt x="468" y="22"/>
                  </a:lnTo>
                  <a:lnTo>
                    <a:pt x="460" y="14"/>
                  </a:lnTo>
                  <a:lnTo>
                    <a:pt x="454" y="0"/>
                  </a:lnTo>
                  <a:lnTo>
                    <a:pt x="450" y="2"/>
                  </a:lnTo>
                  <a:lnTo>
                    <a:pt x="442" y="2"/>
                  </a:lnTo>
                  <a:lnTo>
                    <a:pt x="428" y="6"/>
                  </a:lnTo>
                  <a:lnTo>
                    <a:pt x="412" y="10"/>
                  </a:lnTo>
                  <a:lnTo>
                    <a:pt x="398" y="16"/>
                  </a:lnTo>
                  <a:lnTo>
                    <a:pt x="386" y="26"/>
                  </a:lnTo>
                  <a:lnTo>
                    <a:pt x="376" y="38"/>
                  </a:lnTo>
                  <a:lnTo>
                    <a:pt x="376" y="52"/>
                  </a:lnTo>
                  <a:lnTo>
                    <a:pt x="378" y="68"/>
                  </a:lnTo>
                  <a:lnTo>
                    <a:pt x="384" y="82"/>
                  </a:lnTo>
                  <a:lnTo>
                    <a:pt x="392" y="94"/>
                  </a:lnTo>
                  <a:lnTo>
                    <a:pt x="400" y="108"/>
                  </a:lnTo>
                  <a:lnTo>
                    <a:pt x="404" y="120"/>
                  </a:lnTo>
                  <a:lnTo>
                    <a:pt x="406" y="134"/>
                  </a:lnTo>
                  <a:lnTo>
                    <a:pt x="404" y="148"/>
                  </a:lnTo>
                  <a:lnTo>
                    <a:pt x="392" y="164"/>
                  </a:lnTo>
                  <a:lnTo>
                    <a:pt x="386" y="170"/>
                  </a:lnTo>
                  <a:lnTo>
                    <a:pt x="376" y="176"/>
                  </a:lnTo>
                  <a:lnTo>
                    <a:pt x="368" y="182"/>
                  </a:lnTo>
                  <a:lnTo>
                    <a:pt x="356" y="184"/>
                  </a:lnTo>
                  <a:lnTo>
                    <a:pt x="346" y="186"/>
                  </a:lnTo>
                  <a:lnTo>
                    <a:pt x="334" y="186"/>
                  </a:lnTo>
                  <a:lnTo>
                    <a:pt x="324" y="186"/>
                  </a:lnTo>
                  <a:lnTo>
                    <a:pt x="314" y="186"/>
                  </a:lnTo>
                  <a:lnTo>
                    <a:pt x="302" y="184"/>
                  </a:lnTo>
                  <a:lnTo>
                    <a:pt x="292" y="182"/>
                  </a:lnTo>
                  <a:lnTo>
                    <a:pt x="282" y="178"/>
                  </a:lnTo>
                  <a:lnTo>
                    <a:pt x="274" y="174"/>
                  </a:lnTo>
                  <a:lnTo>
                    <a:pt x="266" y="168"/>
                  </a:lnTo>
                  <a:lnTo>
                    <a:pt x="260" y="162"/>
                  </a:lnTo>
                  <a:lnTo>
                    <a:pt x="254" y="156"/>
                  </a:lnTo>
                  <a:lnTo>
                    <a:pt x="252" y="148"/>
                  </a:lnTo>
                  <a:lnTo>
                    <a:pt x="246" y="124"/>
                  </a:lnTo>
                  <a:lnTo>
                    <a:pt x="246" y="100"/>
                  </a:lnTo>
                  <a:lnTo>
                    <a:pt x="248" y="76"/>
                  </a:lnTo>
                  <a:lnTo>
                    <a:pt x="252" y="64"/>
                  </a:lnTo>
                  <a:lnTo>
                    <a:pt x="252" y="60"/>
                  </a:lnTo>
                  <a:lnTo>
                    <a:pt x="252" y="58"/>
                  </a:lnTo>
                  <a:lnTo>
                    <a:pt x="252" y="54"/>
                  </a:lnTo>
                  <a:lnTo>
                    <a:pt x="248" y="50"/>
                  </a:lnTo>
                  <a:lnTo>
                    <a:pt x="244" y="50"/>
                  </a:lnTo>
                  <a:lnTo>
                    <a:pt x="240" y="50"/>
                  </a:lnTo>
                  <a:lnTo>
                    <a:pt x="234" y="50"/>
                  </a:lnTo>
                  <a:lnTo>
                    <a:pt x="226" y="50"/>
                  </a:lnTo>
                  <a:lnTo>
                    <a:pt x="222" y="54"/>
                  </a:lnTo>
                  <a:lnTo>
                    <a:pt x="216" y="56"/>
                  </a:lnTo>
                  <a:lnTo>
                    <a:pt x="208" y="58"/>
                  </a:lnTo>
                  <a:lnTo>
                    <a:pt x="202" y="58"/>
                  </a:lnTo>
                  <a:lnTo>
                    <a:pt x="194" y="62"/>
                  </a:lnTo>
                  <a:lnTo>
                    <a:pt x="186" y="64"/>
                  </a:lnTo>
                  <a:lnTo>
                    <a:pt x="178" y="68"/>
                  </a:lnTo>
                  <a:lnTo>
                    <a:pt x="170" y="70"/>
                  </a:lnTo>
                  <a:lnTo>
                    <a:pt x="160" y="72"/>
                  </a:lnTo>
                  <a:lnTo>
                    <a:pt x="152" y="76"/>
                  </a:lnTo>
                  <a:lnTo>
                    <a:pt x="144" y="78"/>
                  </a:lnTo>
                  <a:lnTo>
                    <a:pt x="138" y="80"/>
                  </a:lnTo>
                  <a:lnTo>
                    <a:pt x="128" y="82"/>
                  </a:lnTo>
                  <a:lnTo>
                    <a:pt x="122" y="86"/>
                  </a:lnTo>
                  <a:lnTo>
                    <a:pt x="118" y="86"/>
                  </a:lnTo>
                  <a:lnTo>
                    <a:pt x="114" y="88"/>
                  </a:lnTo>
                  <a:lnTo>
                    <a:pt x="104" y="92"/>
                  </a:lnTo>
                  <a:lnTo>
                    <a:pt x="96" y="96"/>
                  </a:lnTo>
                  <a:lnTo>
                    <a:pt x="90" y="102"/>
                  </a:lnTo>
                  <a:lnTo>
                    <a:pt x="86" y="108"/>
                  </a:lnTo>
                  <a:lnTo>
                    <a:pt x="84" y="114"/>
                  </a:lnTo>
                  <a:lnTo>
                    <a:pt x="84" y="120"/>
                  </a:lnTo>
                  <a:lnTo>
                    <a:pt x="84" y="130"/>
                  </a:lnTo>
                  <a:lnTo>
                    <a:pt x="90" y="138"/>
                  </a:lnTo>
                  <a:lnTo>
                    <a:pt x="96" y="148"/>
                  </a:lnTo>
                  <a:lnTo>
                    <a:pt x="102" y="158"/>
                  </a:lnTo>
                  <a:lnTo>
                    <a:pt x="110" y="170"/>
                  </a:lnTo>
                  <a:lnTo>
                    <a:pt x="120" y="184"/>
                  </a:lnTo>
                  <a:lnTo>
                    <a:pt x="128" y="198"/>
                  </a:lnTo>
                  <a:lnTo>
                    <a:pt x="134" y="210"/>
                  </a:lnTo>
                  <a:lnTo>
                    <a:pt x="140" y="220"/>
                  </a:lnTo>
                  <a:lnTo>
                    <a:pt x="144" y="228"/>
                  </a:lnTo>
                  <a:lnTo>
                    <a:pt x="148" y="242"/>
                  </a:lnTo>
                  <a:lnTo>
                    <a:pt x="146" y="254"/>
                  </a:lnTo>
                  <a:lnTo>
                    <a:pt x="144" y="264"/>
                  </a:lnTo>
                  <a:lnTo>
                    <a:pt x="136" y="272"/>
                  </a:lnTo>
                  <a:lnTo>
                    <a:pt x="124" y="280"/>
                  </a:lnTo>
                  <a:lnTo>
                    <a:pt x="110" y="282"/>
                  </a:lnTo>
                  <a:lnTo>
                    <a:pt x="90" y="282"/>
                  </a:lnTo>
                  <a:lnTo>
                    <a:pt x="68" y="280"/>
                  </a:lnTo>
                  <a:lnTo>
                    <a:pt x="66" y="280"/>
                  </a:lnTo>
                  <a:lnTo>
                    <a:pt x="64" y="280"/>
                  </a:lnTo>
                  <a:lnTo>
                    <a:pt x="56" y="280"/>
                  </a:lnTo>
                  <a:lnTo>
                    <a:pt x="48" y="280"/>
                  </a:lnTo>
                  <a:lnTo>
                    <a:pt x="38" y="280"/>
                  </a:lnTo>
                  <a:lnTo>
                    <a:pt x="30" y="282"/>
                  </a:lnTo>
                  <a:lnTo>
                    <a:pt x="20" y="286"/>
                  </a:lnTo>
                  <a:lnTo>
                    <a:pt x="12" y="290"/>
                  </a:lnTo>
                  <a:lnTo>
                    <a:pt x="8" y="290"/>
                  </a:lnTo>
                  <a:lnTo>
                    <a:pt x="4" y="292"/>
                  </a:lnTo>
                  <a:lnTo>
                    <a:pt x="4" y="296"/>
                  </a:lnTo>
                  <a:lnTo>
                    <a:pt x="0" y="298"/>
                  </a:lnTo>
                  <a:lnTo>
                    <a:pt x="4" y="308"/>
                  </a:lnTo>
                  <a:lnTo>
                    <a:pt x="8" y="320"/>
                  </a:lnTo>
                  <a:lnTo>
                    <a:pt x="12" y="332"/>
                  </a:lnTo>
                  <a:lnTo>
                    <a:pt x="16" y="342"/>
                  </a:lnTo>
                  <a:lnTo>
                    <a:pt x="22" y="354"/>
                  </a:lnTo>
                  <a:lnTo>
                    <a:pt x="26" y="366"/>
                  </a:lnTo>
                  <a:lnTo>
                    <a:pt x="30" y="378"/>
                  </a:lnTo>
                  <a:lnTo>
                    <a:pt x="38" y="386"/>
                  </a:lnTo>
                  <a:lnTo>
                    <a:pt x="48" y="386"/>
                  </a:lnTo>
                  <a:lnTo>
                    <a:pt x="58" y="384"/>
                  </a:lnTo>
                  <a:lnTo>
                    <a:pt x="66" y="378"/>
                  </a:lnTo>
                  <a:lnTo>
                    <a:pt x="70" y="374"/>
                  </a:lnTo>
                  <a:lnTo>
                    <a:pt x="74" y="368"/>
                  </a:lnTo>
                  <a:lnTo>
                    <a:pt x="76" y="364"/>
                  </a:lnTo>
                  <a:lnTo>
                    <a:pt x="80" y="360"/>
                  </a:lnTo>
                  <a:lnTo>
                    <a:pt x="84" y="3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23"/>
            <p:cNvSpPr>
              <a:spLocks/>
            </p:cNvSpPr>
            <p:nvPr/>
          </p:nvSpPr>
          <p:spPr bwMode="auto">
            <a:xfrm>
              <a:off x="4941335" y="4196589"/>
              <a:ext cx="672004" cy="878486"/>
            </a:xfrm>
            <a:custGeom>
              <a:avLst/>
              <a:gdLst>
                <a:gd name="T0" fmla="*/ 278 w 358"/>
                <a:gd name="T1" fmla="*/ 158 h 468"/>
                <a:gd name="T2" fmla="*/ 260 w 358"/>
                <a:gd name="T3" fmla="*/ 170 h 468"/>
                <a:gd name="T4" fmla="*/ 248 w 358"/>
                <a:gd name="T5" fmla="*/ 182 h 468"/>
                <a:gd name="T6" fmla="*/ 234 w 358"/>
                <a:gd name="T7" fmla="*/ 194 h 468"/>
                <a:gd name="T8" fmla="*/ 216 w 358"/>
                <a:gd name="T9" fmla="*/ 202 h 468"/>
                <a:gd name="T10" fmla="*/ 196 w 358"/>
                <a:gd name="T11" fmla="*/ 204 h 468"/>
                <a:gd name="T12" fmla="*/ 172 w 358"/>
                <a:gd name="T13" fmla="*/ 200 h 468"/>
                <a:gd name="T14" fmla="*/ 150 w 358"/>
                <a:gd name="T15" fmla="*/ 192 h 468"/>
                <a:gd name="T16" fmla="*/ 136 w 358"/>
                <a:gd name="T17" fmla="*/ 176 h 468"/>
                <a:gd name="T18" fmla="*/ 126 w 358"/>
                <a:gd name="T19" fmla="*/ 156 h 468"/>
                <a:gd name="T20" fmla="*/ 124 w 358"/>
                <a:gd name="T21" fmla="*/ 136 h 468"/>
                <a:gd name="T22" fmla="*/ 132 w 358"/>
                <a:gd name="T23" fmla="*/ 112 h 468"/>
                <a:gd name="T24" fmla="*/ 152 w 358"/>
                <a:gd name="T25" fmla="*/ 88 h 468"/>
                <a:gd name="T26" fmla="*/ 174 w 358"/>
                <a:gd name="T27" fmla="*/ 60 h 468"/>
                <a:gd name="T28" fmla="*/ 190 w 358"/>
                <a:gd name="T29" fmla="*/ 34 h 468"/>
                <a:gd name="T30" fmla="*/ 196 w 358"/>
                <a:gd name="T31" fmla="*/ 16 h 468"/>
                <a:gd name="T32" fmla="*/ 190 w 358"/>
                <a:gd name="T33" fmla="*/ 10 h 468"/>
                <a:gd name="T34" fmla="*/ 178 w 358"/>
                <a:gd name="T35" fmla="*/ 6 h 468"/>
                <a:gd name="T36" fmla="*/ 162 w 358"/>
                <a:gd name="T37" fmla="*/ 4 h 468"/>
                <a:gd name="T38" fmla="*/ 146 w 358"/>
                <a:gd name="T39" fmla="*/ 2 h 468"/>
                <a:gd name="T40" fmla="*/ 126 w 358"/>
                <a:gd name="T41" fmla="*/ 0 h 468"/>
                <a:gd name="T42" fmla="*/ 106 w 358"/>
                <a:gd name="T43" fmla="*/ 0 h 468"/>
                <a:gd name="T44" fmla="*/ 84 w 358"/>
                <a:gd name="T45" fmla="*/ 0 h 468"/>
                <a:gd name="T46" fmla="*/ 66 w 358"/>
                <a:gd name="T47" fmla="*/ 0 h 468"/>
                <a:gd name="T48" fmla="*/ 42 w 358"/>
                <a:gd name="T49" fmla="*/ 6 h 468"/>
                <a:gd name="T50" fmla="*/ 18 w 358"/>
                <a:gd name="T51" fmla="*/ 12 h 468"/>
                <a:gd name="T52" fmla="*/ 4 w 358"/>
                <a:gd name="T53" fmla="*/ 20 h 468"/>
                <a:gd name="T54" fmla="*/ 0 w 358"/>
                <a:gd name="T55" fmla="*/ 30 h 468"/>
                <a:gd name="T56" fmla="*/ 2 w 358"/>
                <a:gd name="T57" fmla="*/ 38 h 468"/>
                <a:gd name="T58" fmla="*/ 8 w 358"/>
                <a:gd name="T59" fmla="*/ 50 h 468"/>
                <a:gd name="T60" fmla="*/ 36 w 358"/>
                <a:gd name="T61" fmla="*/ 76 h 468"/>
                <a:gd name="T62" fmla="*/ 76 w 358"/>
                <a:gd name="T63" fmla="*/ 122 h 468"/>
                <a:gd name="T64" fmla="*/ 112 w 358"/>
                <a:gd name="T65" fmla="*/ 174 h 468"/>
                <a:gd name="T66" fmla="*/ 142 w 358"/>
                <a:gd name="T67" fmla="*/ 224 h 468"/>
                <a:gd name="T68" fmla="*/ 164 w 358"/>
                <a:gd name="T69" fmla="*/ 278 h 468"/>
                <a:gd name="T70" fmla="*/ 180 w 358"/>
                <a:gd name="T71" fmla="*/ 332 h 468"/>
                <a:gd name="T72" fmla="*/ 192 w 358"/>
                <a:gd name="T73" fmla="*/ 386 h 468"/>
                <a:gd name="T74" fmla="*/ 194 w 358"/>
                <a:gd name="T75" fmla="*/ 442 h 468"/>
                <a:gd name="T76" fmla="*/ 196 w 358"/>
                <a:gd name="T77" fmla="*/ 468 h 468"/>
                <a:gd name="T78" fmla="*/ 208 w 358"/>
                <a:gd name="T79" fmla="*/ 466 h 468"/>
                <a:gd name="T80" fmla="*/ 226 w 358"/>
                <a:gd name="T81" fmla="*/ 462 h 468"/>
                <a:gd name="T82" fmla="*/ 244 w 358"/>
                <a:gd name="T83" fmla="*/ 458 h 468"/>
                <a:gd name="T84" fmla="*/ 260 w 358"/>
                <a:gd name="T85" fmla="*/ 448 h 468"/>
                <a:gd name="T86" fmla="*/ 276 w 358"/>
                <a:gd name="T87" fmla="*/ 440 h 468"/>
                <a:gd name="T88" fmla="*/ 288 w 358"/>
                <a:gd name="T89" fmla="*/ 432 h 468"/>
                <a:gd name="T90" fmla="*/ 296 w 358"/>
                <a:gd name="T91" fmla="*/ 422 h 468"/>
                <a:gd name="T92" fmla="*/ 296 w 358"/>
                <a:gd name="T93" fmla="*/ 410 h 468"/>
                <a:gd name="T94" fmla="*/ 292 w 358"/>
                <a:gd name="T95" fmla="*/ 392 h 468"/>
                <a:gd name="T96" fmla="*/ 280 w 358"/>
                <a:gd name="T97" fmla="*/ 368 h 468"/>
                <a:gd name="T98" fmla="*/ 264 w 358"/>
                <a:gd name="T99" fmla="*/ 342 h 468"/>
                <a:gd name="T100" fmla="*/ 252 w 358"/>
                <a:gd name="T101" fmla="*/ 316 h 468"/>
                <a:gd name="T102" fmla="*/ 246 w 358"/>
                <a:gd name="T103" fmla="*/ 294 h 468"/>
                <a:gd name="T104" fmla="*/ 250 w 358"/>
                <a:gd name="T105" fmla="*/ 276 h 468"/>
                <a:gd name="T106" fmla="*/ 260 w 358"/>
                <a:gd name="T107" fmla="*/ 264 h 468"/>
                <a:gd name="T108" fmla="*/ 274 w 358"/>
                <a:gd name="T109" fmla="*/ 260 h 468"/>
                <a:gd name="T110" fmla="*/ 294 w 358"/>
                <a:gd name="T111" fmla="*/ 262 h 468"/>
                <a:gd name="T112" fmla="*/ 314 w 358"/>
                <a:gd name="T113" fmla="*/ 260 h 468"/>
                <a:gd name="T114" fmla="*/ 336 w 358"/>
                <a:gd name="T115" fmla="*/ 252 h 468"/>
                <a:gd name="T116" fmla="*/ 352 w 358"/>
                <a:gd name="T117" fmla="*/ 234 h 468"/>
                <a:gd name="T118" fmla="*/ 358 w 358"/>
                <a:gd name="T119" fmla="*/ 202 h 468"/>
                <a:gd name="T120" fmla="*/ 352 w 358"/>
                <a:gd name="T121" fmla="*/ 174 h 468"/>
                <a:gd name="T122" fmla="*/ 334 w 358"/>
                <a:gd name="T123" fmla="*/ 156 h 468"/>
                <a:gd name="T124" fmla="*/ 308 w 358"/>
                <a:gd name="T125" fmla="*/ 148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8" h="468">
                  <a:moveTo>
                    <a:pt x="292" y="154"/>
                  </a:moveTo>
                  <a:lnTo>
                    <a:pt x="278" y="158"/>
                  </a:lnTo>
                  <a:lnTo>
                    <a:pt x="268" y="164"/>
                  </a:lnTo>
                  <a:lnTo>
                    <a:pt x="260" y="170"/>
                  </a:lnTo>
                  <a:lnTo>
                    <a:pt x="252" y="176"/>
                  </a:lnTo>
                  <a:lnTo>
                    <a:pt x="248" y="182"/>
                  </a:lnTo>
                  <a:lnTo>
                    <a:pt x="242" y="190"/>
                  </a:lnTo>
                  <a:lnTo>
                    <a:pt x="234" y="194"/>
                  </a:lnTo>
                  <a:lnTo>
                    <a:pt x="226" y="200"/>
                  </a:lnTo>
                  <a:lnTo>
                    <a:pt x="216" y="202"/>
                  </a:lnTo>
                  <a:lnTo>
                    <a:pt x="208" y="204"/>
                  </a:lnTo>
                  <a:lnTo>
                    <a:pt x="196" y="204"/>
                  </a:lnTo>
                  <a:lnTo>
                    <a:pt x="184" y="202"/>
                  </a:lnTo>
                  <a:lnTo>
                    <a:pt x="172" y="200"/>
                  </a:lnTo>
                  <a:lnTo>
                    <a:pt x="160" y="196"/>
                  </a:lnTo>
                  <a:lnTo>
                    <a:pt x="150" y="192"/>
                  </a:lnTo>
                  <a:lnTo>
                    <a:pt x="142" y="184"/>
                  </a:lnTo>
                  <a:lnTo>
                    <a:pt x="136" y="176"/>
                  </a:lnTo>
                  <a:lnTo>
                    <a:pt x="130" y="166"/>
                  </a:lnTo>
                  <a:lnTo>
                    <a:pt x="126" y="156"/>
                  </a:lnTo>
                  <a:lnTo>
                    <a:pt x="124" y="146"/>
                  </a:lnTo>
                  <a:lnTo>
                    <a:pt x="124" y="136"/>
                  </a:lnTo>
                  <a:lnTo>
                    <a:pt x="126" y="122"/>
                  </a:lnTo>
                  <a:lnTo>
                    <a:pt x="132" y="112"/>
                  </a:lnTo>
                  <a:lnTo>
                    <a:pt x="140" y="100"/>
                  </a:lnTo>
                  <a:lnTo>
                    <a:pt x="152" y="88"/>
                  </a:lnTo>
                  <a:lnTo>
                    <a:pt x="162" y="76"/>
                  </a:lnTo>
                  <a:lnTo>
                    <a:pt x="174" y="60"/>
                  </a:lnTo>
                  <a:lnTo>
                    <a:pt x="184" y="48"/>
                  </a:lnTo>
                  <a:lnTo>
                    <a:pt x="190" y="34"/>
                  </a:lnTo>
                  <a:lnTo>
                    <a:pt x="194" y="22"/>
                  </a:lnTo>
                  <a:lnTo>
                    <a:pt x="196" y="16"/>
                  </a:lnTo>
                  <a:lnTo>
                    <a:pt x="192" y="12"/>
                  </a:lnTo>
                  <a:lnTo>
                    <a:pt x="190" y="10"/>
                  </a:lnTo>
                  <a:lnTo>
                    <a:pt x="182" y="8"/>
                  </a:lnTo>
                  <a:lnTo>
                    <a:pt x="178" y="6"/>
                  </a:lnTo>
                  <a:lnTo>
                    <a:pt x="170" y="6"/>
                  </a:lnTo>
                  <a:lnTo>
                    <a:pt x="162" y="4"/>
                  </a:lnTo>
                  <a:lnTo>
                    <a:pt x="154" y="2"/>
                  </a:lnTo>
                  <a:lnTo>
                    <a:pt x="146" y="2"/>
                  </a:lnTo>
                  <a:lnTo>
                    <a:pt x="136" y="0"/>
                  </a:lnTo>
                  <a:lnTo>
                    <a:pt x="126" y="0"/>
                  </a:lnTo>
                  <a:lnTo>
                    <a:pt x="116" y="0"/>
                  </a:lnTo>
                  <a:lnTo>
                    <a:pt x="106" y="0"/>
                  </a:lnTo>
                  <a:lnTo>
                    <a:pt x="94" y="0"/>
                  </a:lnTo>
                  <a:lnTo>
                    <a:pt x="84" y="0"/>
                  </a:lnTo>
                  <a:lnTo>
                    <a:pt x="74" y="0"/>
                  </a:lnTo>
                  <a:lnTo>
                    <a:pt x="66" y="0"/>
                  </a:lnTo>
                  <a:lnTo>
                    <a:pt x="58" y="2"/>
                  </a:lnTo>
                  <a:lnTo>
                    <a:pt x="42" y="6"/>
                  </a:lnTo>
                  <a:lnTo>
                    <a:pt x="30" y="8"/>
                  </a:lnTo>
                  <a:lnTo>
                    <a:pt x="18" y="12"/>
                  </a:lnTo>
                  <a:lnTo>
                    <a:pt x="10" y="16"/>
                  </a:lnTo>
                  <a:lnTo>
                    <a:pt x="4" y="20"/>
                  </a:lnTo>
                  <a:lnTo>
                    <a:pt x="0" y="24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38"/>
                  </a:lnTo>
                  <a:lnTo>
                    <a:pt x="4" y="42"/>
                  </a:lnTo>
                  <a:lnTo>
                    <a:pt x="8" y="50"/>
                  </a:lnTo>
                  <a:lnTo>
                    <a:pt x="12" y="56"/>
                  </a:lnTo>
                  <a:lnTo>
                    <a:pt x="36" y="76"/>
                  </a:lnTo>
                  <a:lnTo>
                    <a:pt x="56" y="100"/>
                  </a:lnTo>
                  <a:lnTo>
                    <a:pt x="76" y="122"/>
                  </a:lnTo>
                  <a:lnTo>
                    <a:pt x="96" y="146"/>
                  </a:lnTo>
                  <a:lnTo>
                    <a:pt x="112" y="174"/>
                  </a:lnTo>
                  <a:lnTo>
                    <a:pt x="128" y="198"/>
                  </a:lnTo>
                  <a:lnTo>
                    <a:pt x="142" y="224"/>
                  </a:lnTo>
                  <a:lnTo>
                    <a:pt x="154" y="250"/>
                  </a:lnTo>
                  <a:lnTo>
                    <a:pt x="164" y="278"/>
                  </a:lnTo>
                  <a:lnTo>
                    <a:pt x="172" y="304"/>
                  </a:lnTo>
                  <a:lnTo>
                    <a:pt x="180" y="332"/>
                  </a:lnTo>
                  <a:lnTo>
                    <a:pt x="188" y="360"/>
                  </a:lnTo>
                  <a:lnTo>
                    <a:pt x="192" y="386"/>
                  </a:lnTo>
                  <a:lnTo>
                    <a:pt x="194" y="414"/>
                  </a:lnTo>
                  <a:lnTo>
                    <a:pt x="194" y="442"/>
                  </a:lnTo>
                  <a:lnTo>
                    <a:pt x="194" y="468"/>
                  </a:lnTo>
                  <a:lnTo>
                    <a:pt x="196" y="468"/>
                  </a:lnTo>
                  <a:lnTo>
                    <a:pt x="198" y="468"/>
                  </a:lnTo>
                  <a:lnTo>
                    <a:pt x="208" y="466"/>
                  </a:lnTo>
                  <a:lnTo>
                    <a:pt x="216" y="466"/>
                  </a:lnTo>
                  <a:lnTo>
                    <a:pt x="226" y="462"/>
                  </a:lnTo>
                  <a:lnTo>
                    <a:pt x="234" y="458"/>
                  </a:lnTo>
                  <a:lnTo>
                    <a:pt x="244" y="458"/>
                  </a:lnTo>
                  <a:lnTo>
                    <a:pt x="252" y="452"/>
                  </a:lnTo>
                  <a:lnTo>
                    <a:pt x="260" y="448"/>
                  </a:lnTo>
                  <a:lnTo>
                    <a:pt x="270" y="446"/>
                  </a:lnTo>
                  <a:lnTo>
                    <a:pt x="276" y="440"/>
                  </a:lnTo>
                  <a:lnTo>
                    <a:pt x="282" y="438"/>
                  </a:lnTo>
                  <a:lnTo>
                    <a:pt x="288" y="432"/>
                  </a:lnTo>
                  <a:lnTo>
                    <a:pt x="292" y="428"/>
                  </a:lnTo>
                  <a:lnTo>
                    <a:pt x="296" y="422"/>
                  </a:lnTo>
                  <a:lnTo>
                    <a:pt x="296" y="416"/>
                  </a:lnTo>
                  <a:lnTo>
                    <a:pt x="296" y="410"/>
                  </a:lnTo>
                  <a:lnTo>
                    <a:pt x="296" y="404"/>
                  </a:lnTo>
                  <a:lnTo>
                    <a:pt x="292" y="392"/>
                  </a:lnTo>
                  <a:lnTo>
                    <a:pt x="288" y="380"/>
                  </a:lnTo>
                  <a:lnTo>
                    <a:pt x="280" y="368"/>
                  </a:lnTo>
                  <a:lnTo>
                    <a:pt x="270" y="354"/>
                  </a:lnTo>
                  <a:lnTo>
                    <a:pt x="264" y="342"/>
                  </a:lnTo>
                  <a:lnTo>
                    <a:pt x="256" y="330"/>
                  </a:lnTo>
                  <a:lnTo>
                    <a:pt x="252" y="316"/>
                  </a:lnTo>
                  <a:lnTo>
                    <a:pt x="248" y="306"/>
                  </a:lnTo>
                  <a:lnTo>
                    <a:pt x="246" y="294"/>
                  </a:lnTo>
                  <a:lnTo>
                    <a:pt x="248" y="284"/>
                  </a:lnTo>
                  <a:lnTo>
                    <a:pt x="250" y="276"/>
                  </a:lnTo>
                  <a:lnTo>
                    <a:pt x="254" y="268"/>
                  </a:lnTo>
                  <a:lnTo>
                    <a:pt x="260" y="264"/>
                  </a:lnTo>
                  <a:lnTo>
                    <a:pt x="266" y="260"/>
                  </a:lnTo>
                  <a:lnTo>
                    <a:pt x="274" y="260"/>
                  </a:lnTo>
                  <a:lnTo>
                    <a:pt x="282" y="260"/>
                  </a:lnTo>
                  <a:lnTo>
                    <a:pt x="294" y="262"/>
                  </a:lnTo>
                  <a:lnTo>
                    <a:pt x="304" y="262"/>
                  </a:lnTo>
                  <a:lnTo>
                    <a:pt x="314" y="260"/>
                  </a:lnTo>
                  <a:lnTo>
                    <a:pt x="326" y="258"/>
                  </a:lnTo>
                  <a:lnTo>
                    <a:pt x="336" y="252"/>
                  </a:lnTo>
                  <a:lnTo>
                    <a:pt x="344" y="244"/>
                  </a:lnTo>
                  <a:lnTo>
                    <a:pt x="352" y="234"/>
                  </a:lnTo>
                  <a:lnTo>
                    <a:pt x="358" y="218"/>
                  </a:lnTo>
                  <a:lnTo>
                    <a:pt x="358" y="202"/>
                  </a:lnTo>
                  <a:lnTo>
                    <a:pt x="358" y="188"/>
                  </a:lnTo>
                  <a:lnTo>
                    <a:pt x="352" y="174"/>
                  </a:lnTo>
                  <a:lnTo>
                    <a:pt x="344" y="164"/>
                  </a:lnTo>
                  <a:lnTo>
                    <a:pt x="334" y="156"/>
                  </a:lnTo>
                  <a:lnTo>
                    <a:pt x="322" y="150"/>
                  </a:lnTo>
                  <a:lnTo>
                    <a:pt x="308" y="148"/>
                  </a:lnTo>
                  <a:lnTo>
                    <a:pt x="292" y="1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24"/>
            <p:cNvSpPr>
              <a:spLocks/>
            </p:cNvSpPr>
            <p:nvPr/>
          </p:nvSpPr>
          <p:spPr bwMode="auto">
            <a:xfrm>
              <a:off x="4449533" y="4282936"/>
              <a:ext cx="855961" cy="961079"/>
            </a:xfrm>
            <a:custGeom>
              <a:avLst/>
              <a:gdLst>
                <a:gd name="T0" fmla="*/ 282 w 456"/>
                <a:gd name="T1" fmla="*/ 20 h 512"/>
                <a:gd name="T2" fmla="*/ 290 w 456"/>
                <a:gd name="T3" fmla="*/ 38 h 512"/>
                <a:gd name="T4" fmla="*/ 292 w 456"/>
                <a:gd name="T5" fmla="*/ 56 h 512"/>
                <a:gd name="T6" fmla="*/ 288 w 456"/>
                <a:gd name="T7" fmla="*/ 82 h 512"/>
                <a:gd name="T8" fmla="*/ 268 w 456"/>
                <a:gd name="T9" fmla="*/ 102 h 512"/>
                <a:gd name="T10" fmla="*/ 220 w 456"/>
                <a:gd name="T11" fmla="*/ 110 h 512"/>
                <a:gd name="T12" fmla="*/ 178 w 456"/>
                <a:gd name="T13" fmla="*/ 96 h 512"/>
                <a:gd name="T14" fmla="*/ 156 w 456"/>
                <a:gd name="T15" fmla="*/ 66 h 512"/>
                <a:gd name="T16" fmla="*/ 152 w 456"/>
                <a:gd name="T17" fmla="*/ 32 h 512"/>
                <a:gd name="T18" fmla="*/ 142 w 456"/>
                <a:gd name="T19" fmla="*/ 6 h 512"/>
                <a:gd name="T20" fmla="*/ 114 w 456"/>
                <a:gd name="T21" fmla="*/ 2 h 512"/>
                <a:gd name="T22" fmla="*/ 92 w 456"/>
                <a:gd name="T23" fmla="*/ 4 h 512"/>
                <a:gd name="T24" fmla="*/ 68 w 456"/>
                <a:gd name="T25" fmla="*/ 10 h 512"/>
                <a:gd name="T26" fmla="*/ 44 w 456"/>
                <a:gd name="T27" fmla="*/ 14 h 512"/>
                <a:gd name="T28" fmla="*/ 26 w 456"/>
                <a:gd name="T29" fmla="*/ 20 h 512"/>
                <a:gd name="T30" fmla="*/ 14 w 456"/>
                <a:gd name="T31" fmla="*/ 24 h 512"/>
                <a:gd name="T32" fmla="*/ 8 w 456"/>
                <a:gd name="T33" fmla="*/ 36 h 512"/>
                <a:gd name="T34" fmla="*/ 12 w 456"/>
                <a:gd name="T35" fmla="*/ 56 h 512"/>
                <a:gd name="T36" fmla="*/ 26 w 456"/>
                <a:gd name="T37" fmla="*/ 82 h 512"/>
                <a:gd name="T38" fmla="*/ 44 w 456"/>
                <a:gd name="T39" fmla="*/ 106 h 512"/>
                <a:gd name="T40" fmla="*/ 70 w 456"/>
                <a:gd name="T41" fmla="*/ 132 h 512"/>
                <a:gd name="T42" fmla="*/ 96 w 456"/>
                <a:gd name="T43" fmla="*/ 172 h 512"/>
                <a:gd name="T44" fmla="*/ 106 w 456"/>
                <a:gd name="T45" fmla="*/ 220 h 512"/>
                <a:gd name="T46" fmla="*/ 82 w 456"/>
                <a:gd name="T47" fmla="*/ 266 h 512"/>
                <a:gd name="T48" fmla="*/ 52 w 456"/>
                <a:gd name="T49" fmla="*/ 274 h 512"/>
                <a:gd name="T50" fmla="*/ 22 w 456"/>
                <a:gd name="T51" fmla="*/ 288 h 512"/>
                <a:gd name="T52" fmla="*/ 0 w 456"/>
                <a:gd name="T53" fmla="*/ 326 h 512"/>
                <a:gd name="T54" fmla="*/ 6 w 456"/>
                <a:gd name="T55" fmla="*/ 358 h 512"/>
                <a:gd name="T56" fmla="*/ 26 w 456"/>
                <a:gd name="T57" fmla="*/ 380 h 512"/>
                <a:gd name="T58" fmla="*/ 48 w 456"/>
                <a:gd name="T59" fmla="*/ 388 h 512"/>
                <a:gd name="T60" fmla="*/ 70 w 456"/>
                <a:gd name="T61" fmla="*/ 384 h 512"/>
                <a:gd name="T62" fmla="*/ 92 w 456"/>
                <a:gd name="T63" fmla="*/ 364 h 512"/>
                <a:gd name="T64" fmla="*/ 116 w 456"/>
                <a:gd name="T65" fmla="*/ 334 h 512"/>
                <a:gd name="T66" fmla="*/ 146 w 456"/>
                <a:gd name="T67" fmla="*/ 326 h 512"/>
                <a:gd name="T68" fmla="*/ 166 w 456"/>
                <a:gd name="T69" fmla="*/ 352 h 512"/>
                <a:gd name="T70" fmla="*/ 160 w 456"/>
                <a:gd name="T71" fmla="*/ 440 h 512"/>
                <a:gd name="T72" fmla="*/ 154 w 456"/>
                <a:gd name="T73" fmla="*/ 488 h 512"/>
                <a:gd name="T74" fmla="*/ 160 w 456"/>
                <a:gd name="T75" fmla="*/ 506 h 512"/>
                <a:gd name="T76" fmla="*/ 190 w 456"/>
                <a:gd name="T77" fmla="*/ 512 h 512"/>
                <a:gd name="T78" fmla="*/ 216 w 456"/>
                <a:gd name="T79" fmla="*/ 512 h 512"/>
                <a:gd name="T80" fmla="*/ 244 w 456"/>
                <a:gd name="T81" fmla="*/ 508 h 512"/>
                <a:gd name="T82" fmla="*/ 274 w 456"/>
                <a:gd name="T83" fmla="*/ 500 h 512"/>
                <a:gd name="T84" fmla="*/ 296 w 456"/>
                <a:gd name="T85" fmla="*/ 490 h 512"/>
                <a:gd name="T86" fmla="*/ 310 w 456"/>
                <a:gd name="T87" fmla="*/ 476 h 512"/>
                <a:gd name="T88" fmla="*/ 310 w 456"/>
                <a:gd name="T89" fmla="*/ 454 h 512"/>
                <a:gd name="T90" fmla="*/ 296 w 456"/>
                <a:gd name="T91" fmla="*/ 418 h 512"/>
                <a:gd name="T92" fmla="*/ 288 w 456"/>
                <a:gd name="T93" fmla="*/ 382 h 512"/>
                <a:gd name="T94" fmla="*/ 300 w 456"/>
                <a:gd name="T95" fmla="*/ 348 h 512"/>
                <a:gd name="T96" fmla="*/ 336 w 456"/>
                <a:gd name="T97" fmla="*/ 316 h 512"/>
                <a:gd name="T98" fmla="*/ 384 w 456"/>
                <a:gd name="T99" fmla="*/ 304 h 512"/>
                <a:gd name="T100" fmla="*/ 412 w 456"/>
                <a:gd name="T101" fmla="*/ 316 h 512"/>
                <a:gd name="T102" fmla="*/ 418 w 456"/>
                <a:gd name="T103" fmla="*/ 342 h 512"/>
                <a:gd name="T104" fmla="*/ 418 w 456"/>
                <a:gd name="T105" fmla="*/ 374 h 512"/>
                <a:gd name="T106" fmla="*/ 424 w 456"/>
                <a:gd name="T107" fmla="*/ 410 h 512"/>
                <a:gd name="T108" fmla="*/ 456 w 456"/>
                <a:gd name="T109" fmla="*/ 422 h 512"/>
                <a:gd name="T110" fmla="*/ 452 w 456"/>
                <a:gd name="T111" fmla="*/ 340 h 512"/>
                <a:gd name="T112" fmla="*/ 434 w 456"/>
                <a:gd name="T113" fmla="*/ 258 h 512"/>
                <a:gd name="T114" fmla="*/ 402 w 456"/>
                <a:gd name="T115" fmla="*/ 178 h 512"/>
                <a:gd name="T116" fmla="*/ 356 w 456"/>
                <a:gd name="T117" fmla="*/ 100 h 512"/>
                <a:gd name="T118" fmla="*/ 296 w 456"/>
                <a:gd name="T119" fmla="*/ 3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6" h="512">
                  <a:moveTo>
                    <a:pt x="274" y="10"/>
                  </a:moveTo>
                  <a:lnTo>
                    <a:pt x="278" y="14"/>
                  </a:lnTo>
                  <a:lnTo>
                    <a:pt x="282" y="20"/>
                  </a:lnTo>
                  <a:lnTo>
                    <a:pt x="284" y="24"/>
                  </a:lnTo>
                  <a:lnTo>
                    <a:pt x="288" y="30"/>
                  </a:lnTo>
                  <a:lnTo>
                    <a:pt x="290" y="38"/>
                  </a:lnTo>
                  <a:lnTo>
                    <a:pt x="292" y="42"/>
                  </a:lnTo>
                  <a:lnTo>
                    <a:pt x="292" y="48"/>
                  </a:lnTo>
                  <a:lnTo>
                    <a:pt x="292" y="56"/>
                  </a:lnTo>
                  <a:lnTo>
                    <a:pt x="292" y="66"/>
                  </a:lnTo>
                  <a:lnTo>
                    <a:pt x="292" y="74"/>
                  </a:lnTo>
                  <a:lnTo>
                    <a:pt x="288" y="82"/>
                  </a:lnTo>
                  <a:lnTo>
                    <a:pt x="284" y="90"/>
                  </a:lnTo>
                  <a:lnTo>
                    <a:pt x="278" y="98"/>
                  </a:lnTo>
                  <a:lnTo>
                    <a:pt x="268" y="102"/>
                  </a:lnTo>
                  <a:lnTo>
                    <a:pt x="256" y="108"/>
                  </a:lnTo>
                  <a:lnTo>
                    <a:pt x="238" y="110"/>
                  </a:lnTo>
                  <a:lnTo>
                    <a:pt x="220" y="110"/>
                  </a:lnTo>
                  <a:lnTo>
                    <a:pt x="204" y="108"/>
                  </a:lnTo>
                  <a:lnTo>
                    <a:pt x="190" y="102"/>
                  </a:lnTo>
                  <a:lnTo>
                    <a:pt x="178" y="96"/>
                  </a:lnTo>
                  <a:lnTo>
                    <a:pt x="168" y="86"/>
                  </a:lnTo>
                  <a:lnTo>
                    <a:pt x="160" y="76"/>
                  </a:lnTo>
                  <a:lnTo>
                    <a:pt x="156" y="66"/>
                  </a:lnTo>
                  <a:lnTo>
                    <a:pt x="154" y="54"/>
                  </a:lnTo>
                  <a:lnTo>
                    <a:pt x="154" y="42"/>
                  </a:lnTo>
                  <a:lnTo>
                    <a:pt x="152" y="32"/>
                  </a:lnTo>
                  <a:lnTo>
                    <a:pt x="150" y="22"/>
                  </a:lnTo>
                  <a:lnTo>
                    <a:pt x="148" y="12"/>
                  </a:lnTo>
                  <a:lnTo>
                    <a:pt x="142" y="6"/>
                  </a:lnTo>
                  <a:lnTo>
                    <a:pt x="136" y="2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6" y="4"/>
                  </a:lnTo>
                  <a:lnTo>
                    <a:pt x="98" y="4"/>
                  </a:lnTo>
                  <a:lnTo>
                    <a:pt x="92" y="4"/>
                  </a:lnTo>
                  <a:lnTo>
                    <a:pt x="84" y="8"/>
                  </a:lnTo>
                  <a:lnTo>
                    <a:pt x="76" y="8"/>
                  </a:lnTo>
                  <a:lnTo>
                    <a:pt x="68" y="10"/>
                  </a:lnTo>
                  <a:lnTo>
                    <a:pt x="60" y="12"/>
                  </a:lnTo>
                  <a:lnTo>
                    <a:pt x="52" y="12"/>
                  </a:lnTo>
                  <a:lnTo>
                    <a:pt x="44" y="14"/>
                  </a:lnTo>
                  <a:lnTo>
                    <a:pt x="36" y="16"/>
                  </a:lnTo>
                  <a:lnTo>
                    <a:pt x="30" y="18"/>
                  </a:lnTo>
                  <a:lnTo>
                    <a:pt x="26" y="20"/>
                  </a:lnTo>
                  <a:lnTo>
                    <a:pt x="20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6"/>
                  </a:lnTo>
                  <a:lnTo>
                    <a:pt x="8" y="42"/>
                  </a:lnTo>
                  <a:lnTo>
                    <a:pt x="10" y="48"/>
                  </a:lnTo>
                  <a:lnTo>
                    <a:pt x="12" y="56"/>
                  </a:lnTo>
                  <a:lnTo>
                    <a:pt x="16" y="64"/>
                  </a:lnTo>
                  <a:lnTo>
                    <a:pt x="20" y="74"/>
                  </a:lnTo>
                  <a:lnTo>
                    <a:pt x="26" y="82"/>
                  </a:lnTo>
                  <a:lnTo>
                    <a:pt x="32" y="92"/>
                  </a:lnTo>
                  <a:lnTo>
                    <a:pt x="38" y="100"/>
                  </a:lnTo>
                  <a:lnTo>
                    <a:pt x="44" y="106"/>
                  </a:lnTo>
                  <a:lnTo>
                    <a:pt x="52" y="112"/>
                  </a:lnTo>
                  <a:lnTo>
                    <a:pt x="62" y="122"/>
                  </a:lnTo>
                  <a:lnTo>
                    <a:pt x="70" y="132"/>
                  </a:lnTo>
                  <a:lnTo>
                    <a:pt x="80" y="144"/>
                  </a:lnTo>
                  <a:lnTo>
                    <a:pt x="92" y="160"/>
                  </a:lnTo>
                  <a:lnTo>
                    <a:pt x="96" y="172"/>
                  </a:lnTo>
                  <a:lnTo>
                    <a:pt x="104" y="186"/>
                  </a:lnTo>
                  <a:lnTo>
                    <a:pt x="106" y="204"/>
                  </a:lnTo>
                  <a:lnTo>
                    <a:pt x="106" y="220"/>
                  </a:lnTo>
                  <a:lnTo>
                    <a:pt x="104" y="238"/>
                  </a:lnTo>
                  <a:lnTo>
                    <a:pt x="96" y="252"/>
                  </a:lnTo>
                  <a:lnTo>
                    <a:pt x="82" y="266"/>
                  </a:lnTo>
                  <a:lnTo>
                    <a:pt x="62" y="272"/>
                  </a:lnTo>
                  <a:lnTo>
                    <a:pt x="60" y="272"/>
                  </a:lnTo>
                  <a:lnTo>
                    <a:pt x="52" y="274"/>
                  </a:lnTo>
                  <a:lnTo>
                    <a:pt x="44" y="276"/>
                  </a:lnTo>
                  <a:lnTo>
                    <a:pt x="32" y="280"/>
                  </a:lnTo>
                  <a:lnTo>
                    <a:pt x="22" y="288"/>
                  </a:lnTo>
                  <a:lnTo>
                    <a:pt x="10" y="296"/>
                  </a:lnTo>
                  <a:lnTo>
                    <a:pt x="4" y="308"/>
                  </a:lnTo>
                  <a:lnTo>
                    <a:pt x="0" y="326"/>
                  </a:lnTo>
                  <a:lnTo>
                    <a:pt x="0" y="338"/>
                  </a:lnTo>
                  <a:lnTo>
                    <a:pt x="0" y="348"/>
                  </a:lnTo>
                  <a:lnTo>
                    <a:pt x="6" y="358"/>
                  </a:lnTo>
                  <a:lnTo>
                    <a:pt x="10" y="368"/>
                  </a:lnTo>
                  <a:lnTo>
                    <a:pt x="16" y="376"/>
                  </a:lnTo>
                  <a:lnTo>
                    <a:pt x="26" y="380"/>
                  </a:lnTo>
                  <a:lnTo>
                    <a:pt x="34" y="384"/>
                  </a:lnTo>
                  <a:lnTo>
                    <a:pt x="42" y="386"/>
                  </a:lnTo>
                  <a:lnTo>
                    <a:pt x="48" y="388"/>
                  </a:lnTo>
                  <a:lnTo>
                    <a:pt x="56" y="386"/>
                  </a:lnTo>
                  <a:lnTo>
                    <a:pt x="62" y="386"/>
                  </a:lnTo>
                  <a:lnTo>
                    <a:pt x="70" y="384"/>
                  </a:lnTo>
                  <a:lnTo>
                    <a:pt x="78" y="378"/>
                  </a:lnTo>
                  <a:lnTo>
                    <a:pt x="86" y="372"/>
                  </a:lnTo>
                  <a:lnTo>
                    <a:pt x="92" y="364"/>
                  </a:lnTo>
                  <a:lnTo>
                    <a:pt x="100" y="354"/>
                  </a:lnTo>
                  <a:lnTo>
                    <a:pt x="108" y="342"/>
                  </a:lnTo>
                  <a:lnTo>
                    <a:pt x="116" y="334"/>
                  </a:lnTo>
                  <a:lnTo>
                    <a:pt x="128" y="330"/>
                  </a:lnTo>
                  <a:lnTo>
                    <a:pt x="136" y="326"/>
                  </a:lnTo>
                  <a:lnTo>
                    <a:pt x="146" y="326"/>
                  </a:lnTo>
                  <a:lnTo>
                    <a:pt x="154" y="332"/>
                  </a:lnTo>
                  <a:lnTo>
                    <a:pt x="160" y="340"/>
                  </a:lnTo>
                  <a:lnTo>
                    <a:pt x="166" y="352"/>
                  </a:lnTo>
                  <a:lnTo>
                    <a:pt x="168" y="376"/>
                  </a:lnTo>
                  <a:lnTo>
                    <a:pt x="166" y="408"/>
                  </a:lnTo>
                  <a:lnTo>
                    <a:pt x="160" y="440"/>
                  </a:lnTo>
                  <a:lnTo>
                    <a:pt x="156" y="472"/>
                  </a:lnTo>
                  <a:lnTo>
                    <a:pt x="154" y="480"/>
                  </a:lnTo>
                  <a:lnTo>
                    <a:pt x="154" y="488"/>
                  </a:lnTo>
                  <a:lnTo>
                    <a:pt x="154" y="494"/>
                  </a:lnTo>
                  <a:lnTo>
                    <a:pt x="156" y="500"/>
                  </a:lnTo>
                  <a:lnTo>
                    <a:pt x="160" y="506"/>
                  </a:lnTo>
                  <a:lnTo>
                    <a:pt x="168" y="508"/>
                  </a:lnTo>
                  <a:lnTo>
                    <a:pt x="176" y="510"/>
                  </a:lnTo>
                  <a:lnTo>
                    <a:pt x="190" y="512"/>
                  </a:lnTo>
                  <a:lnTo>
                    <a:pt x="198" y="512"/>
                  </a:lnTo>
                  <a:lnTo>
                    <a:pt x="206" y="512"/>
                  </a:lnTo>
                  <a:lnTo>
                    <a:pt x="216" y="512"/>
                  </a:lnTo>
                  <a:lnTo>
                    <a:pt x="224" y="510"/>
                  </a:lnTo>
                  <a:lnTo>
                    <a:pt x="236" y="508"/>
                  </a:lnTo>
                  <a:lnTo>
                    <a:pt x="244" y="508"/>
                  </a:lnTo>
                  <a:lnTo>
                    <a:pt x="256" y="506"/>
                  </a:lnTo>
                  <a:lnTo>
                    <a:pt x="266" y="502"/>
                  </a:lnTo>
                  <a:lnTo>
                    <a:pt x="274" y="500"/>
                  </a:lnTo>
                  <a:lnTo>
                    <a:pt x="282" y="496"/>
                  </a:lnTo>
                  <a:lnTo>
                    <a:pt x="290" y="492"/>
                  </a:lnTo>
                  <a:lnTo>
                    <a:pt x="296" y="490"/>
                  </a:lnTo>
                  <a:lnTo>
                    <a:pt x="302" y="484"/>
                  </a:lnTo>
                  <a:lnTo>
                    <a:pt x="308" y="480"/>
                  </a:lnTo>
                  <a:lnTo>
                    <a:pt x="310" y="476"/>
                  </a:lnTo>
                  <a:lnTo>
                    <a:pt x="312" y="472"/>
                  </a:lnTo>
                  <a:lnTo>
                    <a:pt x="312" y="464"/>
                  </a:lnTo>
                  <a:lnTo>
                    <a:pt x="310" y="454"/>
                  </a:lnTo>
                  <a:lnTo>
                    <a:pt x="306" y="440"/>
                  </a:lnTo>
                  <a:lnTo>
                    <a:pt x="300" y="430"/>
                  </a:lnTo>
                  <a:lnTo>
                    <a:pt x="296" y="418"/>
                  </a:lnTo>
                  <a:lnTo>
                    <a:pt x="292" y="404"/>
                  </a:lnTo>
                  <a:lnTo>
                    <a:pt x="290" y="394"/>
                  </a:lnTo>
                  <a:lnTo>
                    <a:pt x="288" y="382"/>
                  </a:lnTo>
                  <a:lnTo>
                    <a:pt x="290" y="372"/>
                  </a:lnTo>
                  <a:lnTo>
                    <a:pt x="294" y="358"/>
                  </a:lnTo>
                  <a:lnTo>
                    <a:pt x="300" y="348"/>
                  </a:lnTo>
                  <a:lnTo>
                    <a:pt x="310" y="336"/>
                  </a:lnTo>
                  <a:lnTo>
                    <a:pt x="322" y="326"/>
                  </a:lnTo>
                  <a:lnTo>
                    <a:pt x="336" y="316"/>
                  </a:lnTo>
                  <a:lnTo>
                    <a:pt x="352" y="308"/>
                  </a:lnTo>
                  <a:lnTo>
                    <a:pt x="368" y="304"/>
                  </a:lnTo>
                  <a:lnTo>
                    <a:pt x="384" y="304"/>
                  </a:lnTo>
                  <a:lnTo>
                    <a:pt x="398" y="304"/>
                  </a:lnTo>
                  <a:lnTo>
                    <a:pt x="406" y="310"/>
                  </a:lnTo>
                  <a:lnTo>
                    <a:pt x="412" y="316"/>
                  </a:lnTo>
                  <a:lnTo>
                    <a:pt x="416" y="324"/>
                  </a:lnTo>
                  <a:lnTo>
                    <a:pt x="416" y="332"/>
                  </a:lnTo>
                  <a:lnTo>
                    <a:pt x="418" y="342"/>
                  </a:lnTo>
                  <a:lnTo>
                    <a:pt x="418" y="350"/>
                  </a:lnTo>
                  <a:lnTo>
                    <a:pt x="418" y="362"/>
                  </a:lnTo>
                  <a:lnTo>
                    <a:pt x="418" y="374"/>
                  </a:lnTo>
                  <a:lnTo>
                    <a:pt x="418" y="386"/>
                  </a:lnTo>
                  <a:lnTo>
                    <a:pt x="420" y="398"/>
                  </a:lnTo>
                  <a:lnTo>
                    <a:pt x="424" y="410"/>
                  </a:lnTo>
                  <a:lnTo>
                    <a:pt x="430" y="418"/>
                  </a:lnTo>
                  <a:lnTo>
                    <a:pt x="442" y="422"/>
                  </a:lnTo>
                  <a:lnTo>
                    <a:pt x="456" y="422"/>
                  </a:lnTo>
                  <a:lnTo>
                    <a:pt x="456" y="396"/>
                  </a:lnTo>
                  <a:lnTo>
                    <a:pt x="456" y="368"/>
                  </a:lnTo>
                  <a:lnTo>
                    <a:pt x="452" y="340"/>
                  </a:lnTo>
                  <a:lnTo>
                    <a:pt x="448" y="314"/>
                  </a:lnTo>
                  <a:lnTo>
                    <a:pt x="442" y="286"/>
                  </a:lnTo>
                  <a:lnTo>
                    <a:pt x="434" y="258"/>
                  </a:lnTo>
                  <a:lnTo>
                    <a:pt x="424" y="232"/>
                  </a:lnTo>
                  <a:lnTo>
                    <a:pt x="416" y="204"/>
                  </a:lnTo>
                  <a:lnTo>
                    <a:pt x="402" y="178"/>
                  </a:lnTo>
                  <a:lnTo>
                    <a:pt x="390" y="152"/>
                  </a:lnTo>
                  <a:lnTo>
                    <a:pt x="372" y="128"/>
                  </a:lnTo>
                  <a:lnTo>
                    <a:pt x="356" y="100"/>
                  </a:lnTo>
                  <a:lnTo>
                    <a:pt x="338" y="76"/>
                  </a:lnTo>
                  <a:lnTo>
                    <a:pt x="318" y="54"/>
                  </a:lnTo>
                  <a:lnTo>
                    <a:pt x="296" y="30"/>
                  </a:lnTo>
                  <a:lnTo>
                    <a:pt x="274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25"/>
            <p:cNvSpPr>
              <a:spLocks/>
            </p:cNvSpPr>
            <p:nvPr/>
          </p:nvSpPr>
          <p:spPr bwMode="auto">
            <a:xfrm>
              <a:off x="4449533" y="4282936"/>
              <a:ext cx="855961" cy="961079"/>
            </a:xfrm>
            <a:custGeom>
              <a:avLst/>
              <a:gdLst>
                <a:gd name="T0" fmla="*/ 282 w 456"/>
                <a:gd name="T1" fmla="*/ 20 h 512"/>
                <a:gd name="T2" fmla="*/ 290 w 456"/>
                <a:gd name="T3" fmla="*/ 38 h 512"/>
                <a:gd name="T4" fmla="*/ 292 w 456"/>
                <a:gd name="T5" fmla="*/ 56 h 512"/>
                <a:gd name="T6" fmla="*/ 288 w 456"/>
                <a:gd name="T7" fmla="*/ 82 h 512"/>
                <a:gd name="T8" fmla="*/ 268 w 456"/>
                <a:gd name="T9" fmla="*/ 102 h 512"/>
                <a:gd name="T10" fmla="*/ 220 w 456"/>
                <a:gd name="T11" fmla="*/ 110 h 512"/>
                <a:gd name="T12" fmla="*/ 178 w 456"/>
                <a:gd name="T13" fmla="*/ 96 h 512"/>
                <a:gd name="T14" fmla="*/ 156 w 456"/>
                <a:gd name="T15" fmla="*/ 66 h 512"/>
                <a:gd name="T16" fmla="*/ 152 w 456"/>
                <a:gd name="T17" fmla="*/ 32 h 512"/>
                <a:gd name="T18" fmla="*/ 142 w 456"/>
                <a:gd name="T19" fmla="*/ 6 h 512"/>
                <a:gd name="T20" fmla="*/ 114 w 456"/>
                <a:gd name="T21" fmla="*/ 2 h 512"/>
                <a:gd name="T22" fmla="*/ 92 w 456"/>
                <a:gd name="T23" fmla="*/ 4 h 512"/>
                <a:gd name="T24" fmla="*/ 68 w 456"/>
                <a:gd name="T25" fmla="*/ 10 h 512"/>
                <a:gd name="T26" fmla="*/ 44 w 456"/>
                <a:gd name="T27" fmla="*/ 14 h 512"/>
                <a:gd name="T28" fmla="*/ 26 w 456"/>
                <a:gd name="T29" fmla="*/ 20 h 512"/>
                <a:gd name="T30" fmla="*/ 14 w 456"/>
                <a:gd name="T31" fmla="*/ 24 h 512"/>
                <a:gd name="T32" fmla="*/ 8 w 456"/>
                <a:gd name="T33" fmla="*/ 36 h 512"/>
                <a:gd name="T34" fmla="*/ 12 w 456"/>
                <a:gd name="T35" fmla="*/ 56 h 512"/>
                <a:gd name="T36" fmla="*/ 26 w 456"/>
                <a:gd name="T37" fmla="*/ 82 h 512"/>
                <a:gd name="T38" fmla="*/ 44 w 456"/>
                <a:gd name="T39" fmla="*/ 106 h 512"/>
                <a:gd name="T40" fmla="*/ 70 w 456"/>
                <a:gd name="T41" fmla="*/ 132 h 512"/>
                <a:gd name="T42" fmla="*/ 96 w 456"/>
                <a:gd name="T43" fmla="*/ 172 h 512"/>
                <a:gd name="T44" fmla="*/ 106 w 456"/>
                <a:gd name="T45" fmla="*/ 220 h 512"/>
                <a:gd name="T46" fmla="*/ 82 w 456"/>
                <a:gd name="T47" fmla="*/ 266 h 512"/>
                <a:gd name="T48" fmla="*/ 52 w 456"/>
                <a:gd name="T49" fmla="*/ 274 h 512"/>
                <a:gd name="T50" fmla="*/ 22 w 456"/>
                <a:gd name="T51" fmla="*/ 288 h 512"/>
                <a:gd name="T52" fmla="*/ 0 w 456"/>
                <a:gd name="T53" fmla="*/ 326 h 512"/>
                <a:gd name="T54" fmla="*/ 6 w 456"/>
                <a:gd name="T55" fmla="*/ 358 h 512"/>
                <a:gd name="T56" fmla="*/ 26 w 456"/>
                <a:gd name="T57" fmla="*/ 380 h 512"/>
                <a:gd name="T58" fmla="*/ 48 w 456"/>
                <a:gd name="T59" fmla="*/ 388 h 512"/>
                <a:gd name="T60" fmla="*/ 70 w 456"/>
                <a:gd name="T61" fmla="*/ 384 h 512"/>
                <a:gd name="T62" fmla="*/ 92 w 456"/>
                <a:gd name="T63" fmla="*/ 364 h 512"/>
                <a:gd name="T64" fmla="*/ 116 w 456"/>
                <a:gd name="T65" fmla="*/ 334 h 512"/>
                <a:gd name="T66" fmla="*/ 146 w 456"/>
                <a:gd name="T67" fmla="*/ 326 h 512"/>
                <a:gd name="T68" fmla="*/ 166 w 456"/>
                <a:gd name="T69" fmla="*/ 352 h 512"/>
                <a:gd name="T70" fmla="*/ 160 w 456"/>
                <a:gd name="T71" fmla="*/ 440 h 512"/>
                <a:gd name="T72" fmla="*/ 154 w 456"/>
                <a:gd name="T73" fmla="*/ 488 h 512"/>
                <a:gd name="T74" fmla="*/ 160 w 456"/>
                <a:gd name="T75" fmla="*/ 506 h 512"/>
                <a:gd name="T76" fmla="*/ 190 w 456"/>
                <a:gd name="T77" fmla="*/ 512 h 512"/>
                <a:gd name="T78" fmla="*/ 216 w 456"/>
                <a:gd name="T79" fmla="*/ 512 h 512"/>
                <a:gd name="T80" fmla="*/ 244 w 456"/>
                <a:gd name="T81" fmla="*/ 508 h 512"/>
                <a:gd name="T82" fmla="*/ 274 w 456"/>
                <a:gd name="T83" fmla="*/ 500 h 512"/>
                <a:gd name="T84" fmla="*/ 296 w 456"/>
                <a:gd name="T85" fmla="*/ 490 h 512"/>
                <a:gd name="T86" fmla="*/ 310 w 456"/>
                <a:gd name="T87" fmla="*/ 476 h 512"/>
                <a:gd name="T88" fmla="*/ 310 w 456"/>
                <a:gd name="T89" fmla="*/ 454 h 512"/>
                <a:gd name="T90" fmla="*/ 296 w 456"/>
                <a:gd name="T91" fmla="*/ 418 h 512"/>
                <a:gd name="T92" fmla="*/ 288 w 456"/>
                <a:gd name="T93" fmla="*/ 382 h 512"/>
                <a:gd name="T94" fmla="*/ 300 w 456"/>
                <a:gd name="T95" fmla="*/ 348 h 512"/>
                <a:gd name="T96" fmla="*/ 336 w 456"/>
                <a:gd name="T97" fmla="*/ 316 h 512"/>
                <a:gd name="T98" fmla="*/ 384 w 456"/>
                <a:gd name="T99" fmla="*/ 304 h 512"/>
                <a:gd name="T100" fmla="*/ 412 w 456"/>
                <a:gd name="T101" fmla="*/ 316 h 512"/>
                <a:gd name="T102" fmla="*/ 418 w 456"/>
                <a:gd name="T103" fmla="*/ 342 h 512"/>
                <a:gd name="T104" fmla="*/ 418 w 456"/>
                <a:gd name="T105" fmla="*/ 374 h 512"/>
                <a:gd name="T106" fmla="*/ 424 w 456"/>
                <a:gd name="T107" fmla="*/ 410 h 512"/>
                <a:gd name="T108" fmla="*/ 456 w 456"/>
                <a:gd name="T109" fmla="*/ 422 h 512"/>
                <a:gd name="T110" fmla="*/ 452 w 456"/>
                <a:gd name="T111" fmla="*/ 340 h 512"/>
                <a:gd name="T112" fmla="*/ 434 w 456"/>
                <a:gd name="T113" fmla="*/ 258 h 512"/>
                <a:gd name="T114" fmla="*/ 402 w 456"/>
                <a:gd name="T115" fmla="*/ 178 h 512"/>
                <a:gd name="T116" fmla="*/ 356 w 456"/>
                <a:gd name="T117" fmla="*/ 100 h 512"/>
                <a:gd name="T118" fmla="*/ 296 w 456"/>
                <a:gd name="T119" fmla="*/ 30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6" h="512">
                  <a:moveTo>
                    <a:pt x="274" y="10"/>
                  </a:moveTo>
                  <a:lnTo>
                    <a:pt x="278" y="14"/>
                  </a:lnTo>
                  <a:lnTo>
                    <a:pt x="282" y="20"/>
                  </a:lnTo>
                  <a:lnTo>
                    <a:pt x="284" y="24"/>
                  </a:lnTo>
                  <a:lnTo>
                    <a:pt x="288" y="30"/>
                  </a:lnTo>
                  <a:lnTo>
                    <a:pt x="290" y="38"/>
                  </a:lnTo>
                  <a:lnTo>
                    <a:pt x="292" y="42"/>
                  </a:lnTo>
                  <a:lnTo>
                    <a:pt x="292" y="48"/>
                  </a:lnTo>
                  <a:lnTo>
                    <a:pt x="292" y="56"/>
                  </a:lnTo>
                  <a:lnTo>
                    <a:pt x="292" y="66"/>
                  </a:lnTo>
                  <a:lnTo>
                    <a:pt x="292" y="74"/>
                  </a:lnTo>
                  <a:lnTo>
                    <a:pt x="288" y="82"/>
                  </a:lnTo>
                  <a:lnTo>
                    <a:pt x="284" y="90"/>
                  </a:lnTo>
                  <a:lnTo>
                    <a:pt x="278" y="98"/>
                  </a:lnTo>
                  <a:lnTo>
                    <a:pt x="268" y="102"/>
                  </a:lnTo>
                  <a:lnTo>
                    <a:pt x="256" y="108"/>
                  </a:lnTo>
                  <a:lnTo>
                    <a:pt x="238" y="110"/>
                  </a:lnTo>
                  <a:lnTo>
                    <a:pt x="220" y="110"/>
                  </a:lnTo>
                  <a:lnTo>
                    <a:pt x="204" y="108"/>
                  </a:lnTo>
                  <a:lnTo>
                    <a:pt x="190" y="102"/>
                  </a:lnTo>
                  <a:lnTo>
                    <a:pt x="178" y="96"/>
                  </a:lnTo>
                  <a:lnTo>
                    <a:pt x="168" y="86"/>
                  </a:lnTo>
                  <a:lnTo>
                    <a:pt x="160" y="76"/>
                  </a:lnTo>
                  <a:lnTo>
                    <a:pt x="156" y="66"/>
                  </a:lnTo>
                  <a:lnTo>
                    <a:pt x="154" y="54"/>
                  </a:lnTo>
                  <a:lnTo>
                    <a:pt x="154" y="42"/>
                  </a:lnTo>
                  <a:lnTo>
                    <a:pt x="152" y="32"/>
                  </a:lnTo>
                  <a:lnTo>
                    <a:pt x="150" y="22"/>
                  </a:lnTo>
                  <a:lnTo>
                    <a:pt x="148" y="12"/>
                  </a:lnTo>
                  <a:lnTo>
                    <a:pt x="142" y="6"/>
                  </a:lnTo>
                  <a:lnTo>
                    <a:pt x="136" y="2"/>
                  </a:lnTo>
                  <a:lnTo>
                    <a:pt x="126" y="0"/>
                  </a:lnTo>
                  <a:lnTo>
                    <a:pt x="114" y="2"/>
                  </a:lnTo>
                  <a:lnTo>
                    <a:pt x="106" y="4"/>
                  </a:lnTo>
                  <a:lnTo>
                    <a:pt x="98" y="4"/>
                  </a:lnTo>
                  <a:lnTo>
                    <a:pt x="92" y="4"/>
                  </a:lnTo>
                  <a:lnTo>
                    <a:pt x="84" y="8"/>
                  </a:lnTo>
                  <a:lnTo>
                    <a:pt x="76" y="8"/>
                  </a:lnTo>
                  <a:lnTo>
                    <a:pt x="68" y="10"/>
                  </a:lnTo>
                  <a:lnTo>
                    <a:pt x="60" y="12"/>
                  </a:lnTo>
                  <a:lnTo>
                    <a:pt x="52" y="12"/>
                  </a:lnTo>
                  <a:lnTo>
                    <a:pt x="44" y="14"/>
                  </a:lnTo>
                  <a:lnTo>
                    <a:pt x="36" y="16"/>
                  </a:lnTo>
                  <a:lnTo>
                    <a:pt x="30" y="18"/>
                  </a:lnTo>
                  <a:lnTo>
                    <a:pt x="26" y="20"/>
                  </a:lnTo>
                  <a:lnTo>
                    <a:pt x="20" y="22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2" y="26"/>
                  </a:lnTo>
                  <a:lnTo>
                    <a:pt x="10" y="30"/>
                  </a:lnTo>
                  <a:lnTo>
                    <a:pt x="8" y="36"/>
                  </a:lnTo>
                  <a:lnTo>
                    <a:pt x="8" y="42"/>
                  </a:lnTo>
                  <a:lnTo>
                    <a:pt x="10" y="48"/>
                  </a:lnTo>
                  <a:lnTo>
                    <a:pt x="12" y="56"/>
                  </a:lnTo>
                  <a:lnTo>
                    <a:pt x="16" y="64"/>
                  </a:lnTo>
                  <a:lnTo>
                    <a:pt x="20" y="74"/>
                  </a:lnTo>
                  <a:lnTo>
                    <a:pt x="26" y="82"/>
                  </a:lnTo>
                  <a:lnTo>
                    <a:pt x="32" y="92"/>
                  </a:lnTo>
                  <a:lnTo>
                    <a:pt x="38" y="100"/>
                  </a:lnTo>
                  <a:lnTo>
                    <a:pt x="44" y="106"/>
                  </a:lnTo>
                  <a:lnTo>
                    <a:pt x="52" y="112"/>
                  </a:lnTo>
                  <a:lnTo>
                    <a:pt x="62" y="122"/>
                  </a:lnTo>
                  <a:lnTo>
                    <a:pt x="70" y="132"/>
                  </a:lnTo>
                  <a:lnTo>
                    <a:pt x="80" y="144"/>
                  </a:lnTo>
                  <a:lnTo>
                    <a:pt x="92" y="160"/>
                  </a:lnTo>
                  <a:lnTo>
                    <a:pt x="96" y="172"/>
                  </a:lnTo>
                  <a:lnTo>
                    <a:pt x="104" y="186"/>
                  </a:lnTo>
                  <a:lnTo>
                    <a:pt x="106" y="204"/>
                  </a:lnTo>
                  <a:lnTo>
                    <a:pt x="106" y="220"/>
                  </a:lnTo>
                  <a:lnTo>
                    <a:pt x="104" y="238"/>
                  </a:lnTo>
                  <a:lnTo>
                    <a:pt x="96" y="252"/>
                  </a:lnTo>
                  <a:lnTo>
                    <a:pt x="82" y="266"/>
                  </a:lnTo>
                  <a:lnTo>
                    <a:pt x="62" y="272"/>
                  </a:lnTo>
                  <a:lnTo>
                    <a:pt x="60" y="272"/>
                  </a:lnTo>
                  <a:lnTo>
                    <a:pt x="52" y="274"/>
                  </a:lnTo>
                  <a:lnTo>
                    <a:pt x="44" y="276"/>
                  </a:lnTo>
                  <a:lnTo>
                    <a:pt x="32" y="280"/>
                  </a:lnTo>
                  <a:lnTo>
                    <a:pt x="22" y="288"/>
                  </a:lnTo>
                  <a:lnTo>
                    <a:pt x="10" y="296"/>
                  </a:lnTo>
                  <a:lnTo>
                    <a:pt x="4" y="308"/>
                  </a:lnTo>
                  <a:lnTo>
                    <a:pt x="0" y="326"/>
                  </a:lnTo>
                  <a:lnTo>
                    <a:pt x="0" y="338"/>
                  </a:lnTo>
                  <a:lnTo>
                    <a:pt x="0" y="348"/>
                  </a:lnTo>
                  <a:lnTo>
                    <a:pt x="6" y="358"/>
                  </a:lnTo>
                  <a:lnTo>
                    <a:pt x="10" y="368"/>
                  </a:lnTo>
                  <a:lnTo>
                    <a:pt x="16" y="376"/>
                  </a:lnTo>
                  <a:lnTo>
                    <a:pt x="26" y="380"/>
                  </a:lnTo>
                  <a:lnTo>
                    <a:pt x="34" y="384"/>
                  </a:lnTo>
                  <a:lnTo>
                    <a:pt x="42" y="386"/>
                  </a:lnTo>
                  <a:lnTo>
                    <a:pt x="48" y="388"/>
                  </a:lnTo>
                  <a:lnTo>
                    <a:pt x="56" y="386"/>
                  </a:lnTo>
                  <a:lnTo>
                    <a:pt x="62" y="386"/>
                  </a:lnTo>
                  <a:lnTo>
                    <a:pt x="70" y="384"/>
                  </a:lnTo>
                  <a:lnTo>
                    <a:pt x="78" y="378"/>
                  </a:lnTo>
                  <a:lnTo>
                    <a:pt x="86" y="372"/>
                  </a:lnTo>
                  <a:lnTo>
                    <a:pt x="92" y="364"/>
                  </a:lnTo>
                  <a:lnTo>
                    <a:pt x="100" y="354"/>
                  </a:lnTo>
                  <a:lnTo>
                    <a:pt x="108" y="342"/>
                  </a:lnTo>
                  <a:lnTo>
                    <a:pt x="116" y="334"/>
                  </a:lnTo>
                  <a:lnTo>
                    <a:pt x="128" y="330"/>
                  </a:lnTo>
                  <a:lnTo>
                    <a:pt x="136" y="326"/>
                  </a:lnTo>
                  <a:lnTo>
                    <a:pt x="146" y="326"/>
                  </a:lnTo>
                  <a:lnTo>
                    <a:pt x="154" y="332"/>
                  </a:lnTo>
                  <a:lnTo>
                    <a:pt x="160" y="340"/>
                  </a:lnTo>
                  <a:lnTo>
                    <a:pt x="166" y="352"/>
                  </a:lnTo>
                  <a:lnTo>
                    <a:pt x="168" y="376"/>
                  </a:lnTo>
                  <a:lnTo>
                    <a:pt x="166" y="408"/>
                  </a:lnTo>
                  <a:lnTo>
                    <a:pt x="160" y="440"/>
                  </a:lnTo>
                  <a:lnTo>
                    <a:pt x="156" y="472"/>
                  </a:lnTo>
                  <a:lnTo>
                    <a:pt x="154" y="480"/>
                  </a:lnTo>
                  <a:lnTo>
                    <a:pt x="154" y="488"/>
                  </a:lnTo>
                  <a:lnTo>
                    <a:pt x="154" y="494"/>
                  </a:lnTo>
                  <a:lnTo>
                    <a:pt x="156" y="500"/>
                  </a:lnTo>
                  <a:lnTo>
                    <a:pt x="160" y="506"/>
                  </a:lnTo>
                  <a:lnTo>
                    <a:pt x="168" y="508"/>
                  </a:lnTo>
                  <a:lnTo>
                    <a:pt x="176" y="510"/>
                  </a:lnTo>
                  <a:lnTo>
                    <a:pt x="190" y="512"/>
                  </a:lnTo>
                  <a:lnTo>
                    <a:pt x="198" y="512"/>
                  </a:lnTo>
                  <a:lnTo>
                    <a:pt x="206" y="512"/>
                  </a:lnTo>
                  <a:lnTo>
                    <a:pt x="216" y="512"/>
                  </a:lnTo>
                  <a:lnTo>
                    <a:pt x="224" y="510"/>
                  </a:lnTo>
                  <a:lnTo>
                    <a:pt x="236" y="508"/>
                  </a:lnTo>
                  <a:lnTo>
                    <a:pt x="244" y="508"/>
                  </a:lnTo>
                  <a:lnTo>
                    <a:pt x="256" y="506"/>
                  </a:lnTo>
                  <a:lnTo>
                    <a:pt x="266" y="502"/>
                  </a:lnTo>
                  <a:lnTo>
                    <a:pt x="274" y="500"/>
                  </a:lnTo>
                  <a:lnTo>
                    <a:pt x="282" y="496"/>
                  </a:lnTo>
                  <a:lnTo>
                    <a:pt x="290" y="492"/>
                  </a:lnTo>
                  <a:lnTo>
                    <a:pt x="296" y="490"/>
                  </a:lnTo>
                  <a:lnTo>
                    <a:pt x="302" y="484"/>
                  </a:lnTo>
                  <a:lnTo>
                    <a:pt x="308" y="480"/>
                  </a:lnTo>
                  <a:lnTo>
                    <a:pt x="310" y="476"/>
                  </a:lnTo>
                  <a:lnTo>
                    <a:pt x="312" y="472"/>
                  </a:lnTo>
                  <a:lnTo>
                    <a:pt x="312" y="464"/>
                  </a:lnTo>
                  <a:lnTo>
                    <a:pt x="310" y="454"/>
                  </a:lnTo>
                  <a:lnTo>
                    <a:pt x="306" y="440"/>
                  </a:lnTo>
                  <a:lnTo>
                    <a:pt x="300" y="430"/>
                  </a:lnTo>
                  <a:lnTo>
                    <a:pt x="296" y="418"/>
                  </a:lnTo>
                  <a:lnTo>
                    <a:pt x="292" y="404"/>
                  </a:lnTo>
                  <a:lnTo>
                    <a:pt x="290" y="394"/>
                  </a:lnTo>
                  <a:lnTo>
                    <a:pt x="288" y="382"/>
                  </a:lnTo>
                  <a:lnTo>
                    <a:pt x="290" y="372"/>
                  </a:lnTo>
                  <a:lnTo>
                    <a:pt x="294" y="358"/>
                  </a:lnTo>
                  <a:lnTo>
                    <a:pt x="300" y="348"/>
                  </a:lnTo>
                  <a:lnTo>
                    <a:pt x="310" y="336"/>
                  </a:lnTo>
                  <a:lnTo>
                    <a:pt x="322" y="326"/>
                  </a:lnTo>
                  <a:lnTo>
                    <a:pt x="336" y="316"/>
                  </a:lnTo>
                  <a:lnTo>
                    <a:pt x="352" y="308"/>
                  </a:lnTo>
                  <a:lnTo>
                    <a:pt x="368" y="304"/>
                  </a:lnTo>
                  <a:lnTo>
                    <a:pt x="384" y="304"/>
                  </a:lnTo>
                  <a:lnTo>
                    <a:pt x="398" y="304"/>
                  </a:lnTo>
                  <a:lnTo>
                    <a:pt x="406" y="310"/>
                  </a:lnTo>
                  <a:lnTo>
                    <a:pt x="412" y="316"/>
                  </a:lnTo>
                  <a:lnTo>
                    <a:pt x="416" y="324"/>
                  </a:lnTo>
                  <a:lnTo>
                    <a:pt x="416" y="332"/>
                  </a:lnTo>
                  <a:lnTo>
                    <a:pt x="418" y="342"/>
                  </a:lnTo>
                  <a:lnTo>
                    <a:pt x="418" y="350"/>
                  </a:lnTo>
                  <a:lnTo>
                    <a:pt x="418" y="362"/>
                  </a:lnTo>
                  <a:lnTo>
                    <a:pt x="418" y="374"/>
                  </a:lnTo>
                  <a:lnTo>
                    <a:pt x="418" y="386"/>
                  </a:lnTo>
                  <a:lnTo>
                    <a:pt x="420" y="398"/>
                  </a:lnTo>
                  <a:lnTo>
                    <a:pt x="424" y="410"/>
                  </a:lnTo>
                  <a:lnTo>
                    <a:pt x="430" y="418"/>
                  </a:lnTo>
                  <a:lnTo>
                    <a:pt x="442" y="422"/>
                  </a:lnTo>
                  <a:lnTo>
                    <a:pt x="456" y="422"/>
                  </a:lnTo>
                  <a:lnTo>
                    <a:pt x="456" y="396"/>
                  </a:lnTo>
                  <a:lnTo>
                    <a:pt x="456" y="368"/>
                  </a:lnTo>
                  <a:lnTo>
                    <a:pt x="452" y="340"/>
                  </a:lnTo>
                  <a:lnTo>
                    <a:pt x="448" y="314"/>
                  </a:lnTo>
                  <a:lnTo>
                    <a:pt x="442" y="286"/>
                  </a:lnTo>
                  <a:lnTo>
                    <a:pt x="434" y="258"/>
                  </a:lnTo>
                  <a:lnTo>
                    <a:pt x="424" y="232"/>
                  </a:lnTo>
                  <a:lnTo>
                    <a:pt x="416" y="204"/>
                  </a:lnTo>
                  <a:lnTo>
                    <a:pt x="402" y="178"/>
                  </a:lnTo>
                  <a:lnTo>
                    <a:pt x="390" y="152"/>
                  </a:lnTo>
                  <a:lnTo>
                    <a:pt x="372" y="128"/>
                  </a:lnTo>
                  <a:lnTo>
                    <a:pt x="356" y="100"/>
                  </a:lnTo>
                  <a:lnTo>
                    <a:pt x="338" y="76"/>
                  </a:lnTo>
                  <a:lnTo>
                    <a:pt x="318" y="54"/>
                  </a:lnTo>
                  <a:lnTo>
                    <a:pt x="296" y="30"/>
                  </a:lnTo>
                  <a:lnTo>
                    <a:pt x="274" y="10"/>
                  </a:lnTo>
                  <a:close/>
                </a:path>
              </a:pathLst>
            </a:custGeom>
            <a:noFill/>
            <a:ln w="6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26"/>
            <p:cNvSpPr>
              <a:spLocks/>
            </p:cNvSpPr>
            <p:nvPr/>
          </p:nvSpPr>
          <p:spPr bwMode="auto">
            <a:xfrm>
              <a:off x="4442024" y="4609553"/>
              <a:ext cx="476785" cy="611937"/>
            </a:xfrm>
            <a:custGeom>
              <a:avLst/>
              <a:gdLst>
                <a:gd name="T0" fmla="*/ 128 w 254"/>
                <a:gd name="T1" fmla="*/ 0 h 326"/>
                <a:gd name="T2" fmla="*/ 102 w 254"/>
                <a:gd name="T3" fmla="*/ 4 h 326"/>
                <a:gd name="T4" fmla="*/ 78 w 254"/>
                <a:gd name="T5" fmla="*/ 14 h 326"/>
                <a:gd name="T6" fmla="*/ 56 w 254"/>
                <a:gd name="T7" fmla="*/ 28 h 326"/>
                <a:gd name="T8" fmla="*/ 38 w 254"/>
                <a:gd name="T9" fmla="*/ 48 h 326"/>
                <a:gd name="T10" fmla="*/ 22 w 254"/>
                <a:gd name="T11" fmla="*/ 72 h 326"/>
                <a:gd name="T12" fmla="*/ 10 w 254"/>
                <a:gd name="T13" fmla="*/ 100 h 326"/>
                <a:gd name="T14" fmla="*/ 2 w 254"/>
                <a:gd name="T15" fmla="*/ 130 h 326"/>
                <a:gd name="T16" fmla="*/ 0 w 254"/>
                <a:gd name="T17" fmla="*/ 164 h 326"/>
                <a:gd name="T18" fmla="*/ 0 w 254"/>
                <a:gd name="T19" fmla="*/ 180 h 326"/>
                <a:gd name="T20" fmla="*/ 6 w 254"/>
                <a:gd name="T21" fmla="*/ 212 h 326"/>
                <a:gd name="T22" fmla="*/ 16 w 254"/>
                <a:gd name="T23" fmla="*/ 242 h 326"/>
                <a:gd name="T24" fmla="*/ 28 w 254"/>
                <a:gd name="T25" fmla="*/ 268 h 326"/>
                <a:gd name="T26" fmla="*/ 46 w 254"/>
                <a:gd name="T27" fmla="*/ 290 h 326"/>
                <a:gd name="T28" fmla="*/ 66 w 254"/>
                <a:gd name="T29" fmla="*/ 308 h 326"/>
                <a:gd name="T30" fmla="*/ 90 w 254"/>
                <a:gd name="T31" fmla="*/ 320 h 326"/>
                <a:gd name="T32" fmla="*/ 114 w 254"/>
                <a:gd name="T33" fmla="*/ 326 h 326"/>
                <a:gd name="T34" fmla="*/ 128 w 254"/>
                <a:gd name="T35" fmla="*/ 326 h 326"/>
                <a:gd name="T36" fmla="*/ 152 w 254"/>
                <a:gd name="T37" fmla="*/ 324 h 326"/>
                <a:gd name="T38" fmla="*/ 176 w 254"/>
                <a:gd name="T39" fmla="*/ 314 h 326"/>
                <a:gd name="T40" fmla="*/ 198 w 254"/>
                <a:gd name="T41" fmla="*/ 298 h 326"/>
                <a:gd name="T42" fmla="*/ 218 w 254"/>
                <a:gd name="T43" fmla="*/ 278 h 326"/>
                <a:gd name="T44" fmla="*/ 232 w 254"/>
                <a:gd name="T45" fmla="*/ 254 h 326"/>
                <a:gd name="T46" fmla="*/ 244 w 254"/>
                <a:gd name="T47" fmla="*/ 228 h 326"/>
                <a:gd name="T48" fmla="*/ 252 w 254"/>
                <a:gd name="T49" fmla="*/ 196 h 326"/>
                <a:gd name="T50" fmla="*/ 254 w 254"/>
                <a:gd name="T51" fmla="*/ 164 h 326"/>
                <a:gd name="T52" fmla="*/ 254 w 254"/>
                <a:gd name="T53" fmla="*/ 148 h 326"/>
                <a:gd name="T54" fmla="*/ 248 w 254"/>
                <a:gd name="T55" fmla="*/ 116 h 326"/>
                <a:gd name="T56" fmla="*/ 238 w 254"/>
                <a:gd name="T57" fmla="*/ 86 h 326"/>
                <a:gd name="T58" fmla="*/ 226 w 254"/>
                <a:gd name="T59" fmla="*/ 60 h 326"/>
                <a:gd name="T60" fmla="*/ 208 w 254"/>
                <a:gd name="T61" fmla="*/ 38 h 326"/>
                <a:gd name="T62" fmla="*/ 188 w 254"/>
                <a:gd name="T63" fmla="*/ 20 h 326"/>
                <a:gd name="T64" fmla="*/ 164 w 254"/>
                <a:gd name="T65" fmla="*/ 8 h 326"/>
                <a:gd name="T66" fmla="*/ 140 w 254"/>
                <a:gd name="T67" fmla="*/ 2 h 326"/>
                <a:gd name="T68" fmla="*/ 128 w 254"/>
                <a:gd name="T6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54" h="326">
                  <a:moveTo>
                    <a:pt x="128" y="0"/>
                  </a:moveTo>
                  <a:lnTo>
                    <a:pt x="128" y="0"/>
                  </a:lnTo>
                  <a:lnTo>
                    <a:pt x="114" y="2"/>
                  </a:lnTo>
                  <a:lnTo>
                    <a:pt x="102" y="4"/>
                  </a:lnTo>
                  <a:lnTo>
                    <a:pt x="90" y="8"/>
                  </a:lnTo>
                  <a:lnTo>
                    <a:pt x="78" y="14"/>
                  </a:lnTo>
                  <a:lnTo>
                    <a:pt x="66" y="20"/>
                  </a:lnTo>
                  <a:lnTo>
                    <a:pt x="56" y="28"/>
                  </a:lnTo>
                  <a:lnTo>
                    <a:pt x="46" y="38"/>
                  </a:lnTo>
                  <a:lnTo>
                    <a:pt x="38" y="48"/>
                  </a:lnTo>
                  <a:lnTo>
                    <a:pt x="28" y="60"/>
                  </a:lnTo>
                  <a:lnTo>
                    <a:pt x="22" y="72"/>
                  </a:lnTo>
                  <a:lnTo>
                    <a:pt x="16" y="86"/>
                  </a:lnTo>
                  <a:lnTo>
                    <a:pt x="10" y="100"/>
                  </a:lnTo>
                  <a:lnTo>
                    <a:pt x="6" y="116"/>
                  </a:lnTo>
                  <a:lnTo>
                    <a:pt x="2" y="130"/>
                  </a:lnTo>
                  <a:lnTo>
                    <a:pt x="0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80"/>
                  </a:lnTo>
                  <a:lnTo>
                    <a:pt x="2" y="196"/>
                  </a:lnTo>
                  <a:lnTo>
                    <a:pt x="6" y="212"/>
                  </a:lnTo>
                  <a:lnTo>
                    <a:pt x="10" y="228"/>
                  </a:lnTo>
                  <a:lnTo>
                    <a:pt x="16" y="242"/>
                  </a:lnTo>
                  <a:lnTo>
                    <a:pt x="22" y="254"/>
                  </a:lnTo>
                  <a:lnTo>
                    <a:pt x="28" y="268"/>
                  </a:lnTo>
                  <a:lnTo>
                    <a:pt x="38" y="278"/>
                  </a:lnTo>
                  <a:lnTo>
                    <a:pt x="46" y="290"/>
                  </a:lnTo>
                  <a:lnTo>
                    <a:pt x="56" y="298"/>
                  </a:lnTo>
                  <a:lnTo>
                    <a:pt x="66" y="308"/>
                  </a:lnTo>
                  <a:lnTo>
                    <a:pt x="78" y="314"/>
                  </a:lnTo>
                  <a:lnTo>
                    <a:pt x="90" y="320"/>
                  </a:lnTo>
                  <a:lnTo>
                    <a:pt x="102" y="324"/>
                  </a:lnTo>
                  <a:lnTo>
                    <a:pt x="114" y="326"/>
                  </a:lnTo>
                  <a:lnTo>
                    <a:pt x="128" y="326"/>
                  </a:lnTo>
                  <a:lnTo>
                    <a:pt x="128" y="326"/>
                  </a:lnTo>
                  <a:lnTo>
                    <a:pt x="140" y="326"/>
                  </a:lnTo>
                  <a:lnTo>
                    <a:pt x="152" y="324"/>
                  </a:lnTo>
                  <a:lnTo>
                    <a:pt x="164" y="320"/>
                  </a:lnTo>
                  <a:lnTo>
                    <a:pt x="176" y="314"/>
                  </a:lnTo>
                  <a:lnTo>
                    <a:pt x="188" y="308"/>
                  </a:lnTo>
                  <a:lnTo>
                    <a:pt x="198" y="298"/>
                  </a:lnTo>
                  <a:lnTo>
                    <a:pt x="208" y="290"/>
                  </a:lnTo>
                  <a:lnTo>
                    <a:pt x="218" y="278"/>
                  </a:lnTo>
                  <a:lnTo>
                    <a:pt x="226" y="268"/>
                  </a:lnTo>
                  <a:lnTo>
                    <a:pt x="232" y="254"/>
                  </a:lnTo>
                  <a:lnTo>
                    <a:pt x="238" y="242"/>
                  </a:lnTo>
                  <a:lnTo>
                    <a:pt x="244" y="228"/>
                  </a:lnTo>
                  <a:lnTo>
                    <a:pt x="248" y="212"/>
                  </a:lnTo>
                  <a:lnTo>
                    <a:pt x="252" y="196"/>
                  </a:lnTo>
                  <a:lnTo>
                    <a:pt x="254" y="180"/>
                  </a:lnTo>
                  <a:lnTo>
                    <a:pt x="254" y="164"/>
                  </a:lnTo>
                  <a:lnTo>
                    <a:pt x="254" y="164"/>
                  </a:lnTo>
                  <a:lnTo>
                    <a:pt x="254" y="148"/>
                  </a:lnTo>
                  <a:lnTo>
                    <a:pt x="252" y="130"/>
                  </a:lnTo>
                  <a:lnTo>
                    <a:pt x="248" y="116"/>
                  </a:lnTo>
                  <a:lnTo>
                    <a:pt x="244" y="100"/>
                  </a:lnTo>
                  <a:lnTo>
                    <a:pt x="238" y="86"/>
                  </a:lnTo>
                  <a:lnTo>
                    <a:pt x="232" y="72"/>
                  </a:lnTo>
                  <a:lnTo>
                    <a:pt x="226" y="60"/>
                  </a:lnTo>
                  <a:lnTo>
                    <a:pt x="218" y="48"/>
                  </a:lnTo>
                  <a:lnTo>
                    <a:pt x="208" y="38"/>
                  </a:lnTo>
                  <a:lnTo>
                    <a:pt x="198" y="28"/>
                  </a:lnTo>
                  <a:lnTo>
                    <a:pt x="188" y="20"/>
                  </a:lnTo>
                  <a:lnTo>
                    <a:pt x="176" y="14"/>
                  </a:lnTo>
                  <a:lnTo>
                    <a:pt x="164" y="8"/>
                  </a:lnTo>
                  <a:lnTo>
                    <a:pt x="152" y="4"/>
                  </a:lnTo>
                  <a:lnTo>
                    <a:pt x="140" y="2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Freeform 27"/>
            <p:cNvSpPr>
              <a:spLocks/>
            </p:cNvSpPr>
            <p:nvPr/>
          </p:nvSpPr>
          <p:spPr bwMode="auto">
            <a:xfrm>
              <a:off x="4442024" y="4609553"/>
              <a:ext cx="476785" cy="611937"/>
            </a:xfrm>
            <a:custGeom>
              <a:avLst/>
              <a:gdLst>
                <a:gd name="T0" fmla="*/ 128 w 254"/>
                <a:gd name="T1" fmla="*/ 0 h 326"/>
                <a:gd name="T2" fmla="*/ 102 w 254"/>
                <a:gd name="T3" fmla="*/ 4 h 326"/>
                <a:gd name="T4" fmla="*/ 78 w 254"/>
                <a:gd name="T5" fmla="*/ 14 h 326"/>
                <a:gd name="T6" fmla="*/ 56 w 254"/>
                <a:gd name="T7" fmla="*/ 28 h 326"/>
                <a:gd name="T8" fmla="*/ 38 w 254"/>
                <a:gd name="T9" fmla="*/ 48 h 326"/>
                <a:gd name="T10" fmla="*/ 22 w 254"/>
                <a:gd name="T11" fmla="*/ 72 h 326"/>
                <a:gd name="T12" fmla="*/ 10 w 254"/>
                <a:gd name="T13" fmla="*/ 100 h 326"/>
                <a:gd name="T14" fmla="*/ 2 w 254"/>
                <a:gd name="T15" fmla="*/ 130 h 326"/>
                <a:gd name="T16" fmla="*/ 0 w 254"/>
                <a:gd name="T17" fmla="*/ 164 h 326"/>
                <a:gd name="T18" fmla="*/ 0 w 254"/>
                <a:gd name="T19" fmla="*/ 180 h 326"/>
                <a:gd name="T20" fmla="*/ 6 w 254"/>
                <a:gd name="T21" fmla="*/ 212 h 326"/>
                <a:gd name="T22" fmla="*/ 16 w 254"/>
                <a:gd name="T23" fmla="*/ 242 h 326"/>
                <a:gd name="T24" fmla="*/ 28 w 254"/>
                <a:gd name="T25" fmla="*/ 268 h 326"/>
                <a:gd name="T26" fmla="*/ 46 w 254"/>
                <a:gd name="T27" fmla="*/ 290 h 326"/>
                <a:gd name="T28" fmla="*/ 66 w 254"/>
                <a:gd name="T29" fmla="*/ 308 h 326"/>
                <a:gd name="T30" fmla="*/ 90 w 254"/>
                <a:gd name="T31" fmla="*/ 320 h 326"/>
                <a:gd name="T32" fmla="*/ 114 w 254"/>
                <a:gd name="T33" fmla="*/ 326 h 326"/>
                <a:gd name="T34" fmla="*/ 128 w 254"/>
                <a:gd name="T35" fmla="*/ 326 h 326"/>
                <a:gd name="T36" fmla="*/ 152 w 254"/>
                <a:gd name="T37" fmla="*/ 324 h 326"/>
                <a:gd name="T38" fmla="*/ 176 w 254"/>
                <a:gd name="T39" fmla="*/ 314 h 326"/>
                <a:gd name="T40" fmla="*/ 198 w 254"/>
                <a:gd name="T41" fmla="*/ 298 h 326"/>
                <a:gd name="T42" fmla="*/ 218 w 254"/>
                <a:gd name="T43" fmla="*/ 278 h 326"/>
                <a:gd name="T44" fmla="*/ 232 w 254"/>
                <a:gd name="T45" fmla="*/ 254 h 326"/>
                <a:gd name="T46" fmla="*/ 244 w 254"/>
                <a:gd name="T47" fmla="*/ 228 h 326"/>
                <a:gd name="T48" fmla="*/ 252 w 254"/>
                <a:gd name="T49" fmla="*/ 196 h 326"/>
                <a:gd name="T50" fmla="*/ 254 w 254"/>
                <a:gd name="T51" fmla="*/ 164 h 326"/>
                <a:gd name="T52" fmla="*/ 254 w 254"/>
                <a:gd name="T53" fmla="*/ 148 h 326"/>
                <a:gd name="T54" fmla="*/ 248 w 254"/>
                <a:gd name="T55" fmla="*/ 116 h 326"/>
                <a:gd name="T56" fmla="*/ 238 w 254"/>
                <a:gd name="T57" fmla="*/ 86 h 326"/>
                <a:gd name="T58" fmla="*/ 226 w 254"/>
                <a:gd name="T59" fmla="*/ 60 h 326"/>
                <a:gd name="T60" fmla="*/ 208 w 254"/>
                <a:gd name="T61" fmla="*/ 38 h 326"/>
                <a:gd name="T62" fmla="*/ 188 w 254"/>
                <a:gd name="T63" fmla="*/ 20 h 326"/>
                <a:gd name="T64" fmla="*/ 164 w 254"/>
                <a:gd name="T65" fmla="*/ 8 h 326"/>
                <a:gd name="T66" fmla="*/ 140 w 254"/>
                <a:gd name="T67" fmla="*/ 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4" h="326">
                  <a:moveTo>
                    <a:pt x="128" y="0"/>
                  </a:moveTo>
                  <a:lnTo>
                    <a:pt x="128" y="0"/>
                  </a:lnTo>
                  <a:lnTo>
                    <a:pt x="114" y="2"/>
                  </a:lnTo>
                  <a:lnTo>
                    <a:pt x="102" y="4"/>
                  </a:lnTo>
                  <a:lnTo>
                    <a:pt x="90" y="8"/>
                  </a:lnTo>
                  <a:lnTo>
                    <a:pt x="78" y="14"/>
                  </a:lnTo>
                  <a:lnTo>
                    <a:pt x="66" y="20"/>
                  </a:lnTo>
                  <a:lnTo>
                    <a:pt x="56" y="28"/>
                  </a:lnTo>
                  <a:lnTo>
                    <a:pt x="46" y="38"/>
                  </a:lnTo>
                  <a:lnTo>
                    <a:pt x="38" y="48"/>
                  </a:lnTo>
                  <a:lnTo>
                    <a:pt x="28" y="60"/>
                  </a:lnTo>
                  <a:lnTo>
                    <a:pt x="22" y="72"/>
                  </a:lnTo>
                  <a:lnTo>
                    <a:pt x="16" y="86"/>
                  </a:lnTo>
                  <a:lnTo>
                    <a:pt x="10" y="100"/>
                  </a:lnTo>
                  <a:lnTo>
                    <a:pt x="6" y="116"/>
                  </a:lnTo>
                  <a:lnTo>
                    <a:pt x="2" y="130"/>
                  </a:lnTo>
                  <a:lnTo>
                    <a:pt x="0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0" y="180"/>
                  </a:lnTo>
                  <a:lnTo>
                    <a:pt x="2" y="196"/>
                  </a:lnTo>
                  <a:lnTo>
                    <a:pt x="6" y="212"/>
                  </a:lnTo>
                  <a:lnTo>
                    <a:pt x="10" y="228"/>
                  </a:lnTo>
                  <a:lnTo>
                    <a:pt x="16" y="242"/>
                  </a:lnTo>
                  <a:lnTo>
                    <a:pt x="22" y="254"/>
                  </a:lnTo>
                  <a:lnTo>
                    <a:pt x="28" y="268"/>
                  </a:lnTo>
                  <a:lnTo>
                    <a:pt x="38" y="278"/>
                  </a:lnTo>
                  <a:lnTo>
                    <a:pt x="46" y="290"/>
                  </a:lnTo>
                  <a:lnTo>
                    <a:pt x="56" y="298"/>
                  </a:lnTo>
                  <a:lnTo>
                    <a:pt x="66" y="308"/>
                  </a:lnTo>
                  <a:lnTo>
                    <a:pt x="78" y="314"/>
                  </a:lnTo>
                  <a:lnTo>
                    <a:pt x="90" y="320"/>
                  </a:lnTo>
                  <a:lnTo>
                    <a:pt x="102" y="324"/>
                  </a:lnTo>
                  <a:lnTo>
                    <a:pt x="114" y="326"/>
                  </a:lnTo>
                  <a:lnTo>
                    <a:pt x="128" y="326"/>
                  </a:lnTo>
                  <a:lnTo>
                    <a:pt x="128" y="326"/>
                  </a:lnTo>
                  <a:lnTo>
                    <a:pt x="140" y="326"/>
                  </a:lnTo>
                  <a:lnTo>
                    <a:pt x="152" y="324"/>
                  </a:lnTo>
                  <a:lnTo>
                    <a:pt x="164" y="320"/>
                  </a:lnTo>
                  <a:lnTo>
                    <a:pt x="176" y="314"/>
                  </a:lnTo>
                  <a:lnTo>
                    <a:pt x="188" y="308"/>
                  </a:lnTo>
                  <a:lnTo>
                    <a:pt x="198" y="298"/>
                  </a:lnTo>
                  <a:lnTo>
                    <a:pt x="208" y="290"/>
                  </a:lnTo>
                  <a:lnTo>
                    <a:pt x="218" y="278"/>
                  </a:lnTo>
                  <a:lnTo>
                    <a:pt x="226" y="268"/>
                  </a:lnTo>
                  <a:lnTo>
                    <a:pt x="232" y="254"/>
                  </a:lnTo>
                  <a:lnTo>
                    <a:pt x="238" y="242"/>
                  </a:lnTo>
                  <a:lnTo>
                    <a:pt x="244" y="228"/>
                  </a:lnTo>
                  <a:lnTo>
                    <a:pt x="248" y="212"/>
                  </a:lnTo>
                  <a:lnTo>
                    <a:pt x="252" y="196"/>
                  </a:lnTo>
                  <a:lnTo>
                    <a:pt x="254" y="180"/>
                  </a:lnTo>
                  <a:lnTo>
                    <a:pt x="254" y="164"/>
                  </a:lnTo>
                  <a:lnTo>
                    <a:pt x="254" y="164"/>
                  </a:lnTo>
                  <a:lnTo>
                    <a:pt x="254" y="148"/>
                  </a:lnTo>
                  <a:lnTo>
                    <a:pt x="252" y="130"/>
                  </a:lnTo>
                  <a:lnTo>
                    <a:pt x="248" y="116"/>
                  </a:lnTo>
                  <a:lnTo>
                    <a:pt x="244" y="100"/>
                  </a:lnTo>
                  <a:lnTo>
                    <a:pt x="238" y="86"/>
                  </a:lnTo>
                  <a:lnTo>
                    <a:pt x="232" y="72"/>
                  </a:lnTo>
                  <a:lnTo>
                    <a:pt x="226" y="60"/>
                  </a:lnTo>
                  <a:lnTo>
                    <a:pt x="218" y="48"/>
                  </a:lnTo>
                  <a:lnTo>
                    <a:pt x="208" y="38"/>
                  </a:lnTo>
                  <a:lnTo>
                    <a:pt x="198" y="28"/>
                  </a:lnTo>
                  <a:lnTo>
                    <a:pt x="188" y="20"/>
                  </a:lnTo>
                  <a:lnTo>
                    <a:pt x="176" y="14"/>
                  </a:lnTo>
                  <a:lnTo>
                    <a:pt x="164" y="8"/>
                  </a:lnTo>
                  <a:lnTo>
                    <a:pt x="152" y="4"/>
                  </a:lnTo>
                  <a:lnTo>
                    <a:pt x="140" y="2"/>
                  </a:lnTo>
                  <a:lnTo>
                    <a:pt x="128" y="0"/>
                  </a:lnTo>
                </a:path>
              </a:pathLst>
            </a:custGeom>
            <a:noFill/>
            <a:ln w="6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Freeform 28"/>
            <p:cNvSpPr>
              <a:spLocks/>
            </p:cNvSpPr>
            <p:nvPr/>
          </p:nvSpPr>
          <p:spPr bwMode="auto">
            <a:xfrm>
              <a:off x="4306872" y="4722179"/>
              <a:ext cx="476785" cy="341633"/>
            </a:xfrm>
            <a:custGeom>
              <a:avLst/>
              <a:gdLst>
                <a:gd name="T0" fmla="*/ 128 w 254"/>
                <a:gd name="T1" fmla="*/ 0 h 182"/>
                <a:gd name="T2" fmla="*/ 128 w 254"/>
                <a:gd name="T3" fmla="*/ 0 h 182"/>
                <a:gd name="T4" fmla="*/ 102 w 254"/>
                <a:gd name="T5" fmla="*/ 2 h 182"/>
                <a:gd name="T6" fmla="*/ 78 w 254"/>
                <a:gd name="T7" fmla="*/ 8 h 182"/>
                <a:gd name="T8" fmla="*/ 56 w 254"/>
                <a:gd name="T9" fmla="*/ 16 h 182"/>
                <a:gd name="T10" fmla="*/ 38 w 254"/>
                <a:gd name="T11" fmla="*/ 28 h 182"/>
                <a:gd name="T12" fmla="*/ 22 w 254"/>
                <a:gd name="T13" fmla="*/ 40 h 182"/>
                <a:gd name="T14" fmla="*/ 10 w 254"/>
                <a:gd name="T15" fmla="*/ 56 h 182"/>
                <a:gd name="T16" fmla="*/ 2 w 254"/>
                <a:gd name="T17" fmla="*/ 72 h 182"/>
                <a:gd name="T18" fmla="*/ 0 w 254"/>
                <a:gd name="T19" fmla="*/ 82 h 182"/>
                <a:gd name="T20" fmla="*/ 0 w 254"/>
                <a:gd name="T21" fmla="*/ 90 h 182"/>
                <a:gd name="T22" fmla="*/ 0 w 254"/>
                <a:gd name="T23" fmla="*/ 90 h 182"/>
                <a:gd name="T24" fmla="*/ 0 w 254"/>
                <a:gd name="T25" fmla="*/ 100 h 182"/>
                <a:gd name="T26" fmla="*/ 2 w 254"/>
                <a:gd name="T27" fmla="*/ 110 h 182"/>
                <a:gd name="T28" fmla="*/ 6 w 254"/>
                <a:gd name="T29" fmla="*/ 118 h 182"/>
                <a:gd name="T30" fmla="*/ 10 w 254"/>
                <a:gd name="T31" fmla="*/ 126 h 182"/>
                <a:gd name="T32" fmla="*/ 22 w 254"/>
                <a:gd name="T33" fmla="*/ 142 h 182"/>
                <a:gd name="T34" fmla="*/ 38 w 254"/>
                <a:gd name="T35" fmla="*/ 156 h 182"/>
                <a:gd name="T36" fmla="*/ 56 w 254"/>
                <a:gd name="T37" fmla="*/ 166 h 182"/>
                <a:gd name="T38" fmla="*/ 78 w 254"/>
                <a:gd name="T39" fmla="*/ 174 h 182"/>
                <a:gd name="T40" fmla="*/ 102 w 254"/>
                <a:gd name="T41" fmla="*/ 180 h 182"/>
                <a:gd name="T42" fmla="*/ 128 w 254"/>
                <a:gd name="T43" fmla="*/ 182 h 182"/>
                <a:gd name="T44" fmla="*/ 128 w 254"/>
                <a:gd name="T45" fmla="*/ 182 h 182"/>
                <a:gd name="T46" fmla="*/ 152 w 254"/>
                <a:gd name="T47" fmla="*/ 180 h 182"/>
                <a:gd name="T48" fmla="*/ 176 w 254"/>
                <a:gd name="T49" fmla="*/ 174 h 182"/>
                <a:gd name="T50" fmla="*/ 198 w 254"/>
                <a:gd name="T51" fmla="*/ 166 h 182"/>
                <a:gd name="T52" fmla="*/ 218 w 254"/>
                <a:gd name="T53" fmla="*/ 156 h 182"/>
                <a:gd name="T54" fmla="*/ 232 w 254"/>
                <a:gd name="T55" fmla="*/ 142 h 182"/>
                <a:gd name="T56" fmla="*/ 244 w 254"/>
                <a:gd name="T57" fmla="*/ 126 h 182"/>
                <a:gd name="T58" fmla="*/ 248 w 254"/>
                <a:gd name="T59" fmla="*/ 118 h 182"/>
                <a:gd name="T60" fmla="*/ 252 w 254"/>
                <a:gd name="T61" fmla="*/ 110 h 182"/>
                <a:gd name="T62" fmla="*/ 254 w 254"/>
                <a:gd name="T63" fmla="*/ 100 h 182"/>
                <a:gd name="T64" fmla="*/ 254 w 254"/>
                <a:gd name="T65" fmla="*/ 90 h 182"/>
                <a:gd name="T66" fmla="*/ 254 w 254"/>
                <a:gd name="T67" fmla="*/ 90 h 182"/>
                <a:gd name="T68" fmla="*/ 254 w 254"/>
                <a:gd name="T69" fmla="*/ 82 h 182"/>
                <a:gd name="T70" fmla="*/ 252 w 254"/>
                <a:gd name="T71" fmla="*/ 72 h 182"/>
                <a:gd name="T72" fmla="*/ 244 w 254"/>
                <a:gd name="T73" fmla="*/ 56 h 182"/>
                <a:gd name="T74" fmla="*/ 232 w 254"/>
                <a:gd name="T75" fmla="*/ 40 h 182"/>
                <a:gd name="T76" fmla="*/ 218 w 254"/>
                <a:gd name="T77" fmla="*/ 28 h 182"/>
                <a:gd name="T78" fmla="*/ 198 w 254"/>
                <a:gd name="T79" fmla="*/ 16 h 182"/>
                <a:gd name="T80" fmla="*/ 176 w 254"/>
                <a:gd name="T81" fmla="*/ 8 h 182"/>
                <a:gd name="T82" fmla="*/ 152 w 254"/>
                <a:gd name="T83" fmla="*/ 2 h 182"/>
                <a:gd name="T84" fmla="*/ 128 w 254"/>
                <a:gd name="T85" fmla="*/ 0 h 182"/>
                <a:gd name="T86" fmla="*/ 128 w 254"/>
                <a:gd name="T8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54" h="182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0"/>
                  </a:lnTo>
                  <a:lnTo>
                    <a:pt x="10" y="56"/>
                  </a:lnTo>
                  <a:lnTo>
                    <a:pt x="2" y="72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2" y="110"/>
                  </a:lnTo>
                  <a:lnTo>
                    <a:pt x="6" y="118"/>
                  </a:lnTo>
                  <a:lnTo>
                    <a:pt x="10" y="126"/>
                  </a:lnTo>
                  <a:lnTo>
                    <a:pt x="22" y="142"/>
                  </a:lnTo>
                  <a:lnTo>
                    <a:pt x="38" y="156"/>
                  </a:lnTo>
                  <a:lnTo>
                    <a:pt x="56" y="166"/>
                  </a:lnTo>
                  <a:lnTo>
                    <a:pt x="78" y="174"/>
                  </a:lnTo>
                  <a:lnTo>
                    <a:pt x="102" y="180"/>
                  </a:lnTo>
                  <a:lnTo>
                    <a:pt x="128" y="182"/>
                  </a:lnTo>
                  <a:lnTo>
                    <a:pt x="128" y="182"/>
                  </a:lnTo>
                  <a:lnTo>
                    <a:pt x="152" y="180"/>
                  </a:lnTo>
                  <a:lnTo>
                    <a:pt x="176" y="174"/>
                  </a:lnTo>
                  <a:lnTo>
                    <a:pt x="198" y="166"/>
                  </a:lnTo>
                  <a:lnTo>
                    <a:pt x="218" y="156"/>
                  </a:lnTo>
                  <a:lnTo>
                    <a:pt x="232" y="142"/>
                  </a:lnTo>
                  <a:lnTo>
                    <a:pt x="244" y="126"/>
                  </a:lnTo>
                  <a:lnTo>
                    <a:pt x="248" y="118"/>
                  </a:lnTo>
                  <a:lnTo>
                    <a:pt x="252" y="110"/>
                  </a:lnTo>
                  <a:lnTo>
                    <a:pt x="254" y="100"/>
                  </a:lnTo>
                  <a:lnTo>
                    <a:pt x="254" y="90"/>
                  </a:lnTo>
                  <a:lnTo>
                    <a:pt x="254" y="90"/>
                  </a:lnTo>
                  <a:lnTo>
                    <a:pt x="254" y="82"/>
                  </a:lnTo>
                  <a:lnTo>
                    <a:pt x="252" y="72"/>
                  </a:lnTo>
                  <a:lnTo>
                    <a:pt x="244" y="56"/>
                  </a:lnTo>
                  <a:lnTo>
                    <a:pt x="232" y="40"/>
                  </a:lnTo>
                  <a:lnTo>
                    <a:pt x="218" y="28"/>
                  </a:lnTo>
                  <a:lnTo>
                    <a:pt x="198" y="16"/>
                  </a:lnTo>
                  <a:lnTo>
                    <a:pt x="176" y="8"/>
                  </a:lnTo>
                  <a:lnTo>
                    <a:pt x="152" y="2"/>
                  </a:lnTo>
                  <a:lnTo>
                    <a:pt x="128" y="0"/>
                  </a:lnTo>
                  <a:lnTo>
                    <a:pt x="12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Freeform 29"/>
            <p:cNvSpPr>
              <a:spLocks/>
            </p:cNvSpPr>
            <p:nvPr/>
          </p:nvSpPr>
          <p:spPr bwMode="auto">
            <a:xfrm>
              <a:off x="4306872" y="4722179"/>
              <a:ext cx="476785" cy="341633"/>
            </a:xfrm>
            <a:custGeom>
              <a:avLst/>
              <a:gdLst>
                <a:gd name="T0" fmla="*/ 128 w 254"/>
                <a:gd name="T1" fmla="*/ 0 h 182"/>
                <a:gd name="T2" fmla="*/ 128 w 254"/>
                <a:gd name="T3" fmla="*/ 0 h 182"/>
                <a:gd name="T4" fmla="*/ 102 w 254"/>
                <a:gd name="T5" fmla="*/ 2 h 182"/>
                <a:gd name="T6" fmla="*/ 78 w 254"/>
                <a:gd name="T7" fmla="*/ 8 h 182"/>
                <a:gd name="T8" fmla="*/ 56 w 254"/>
                <a:gd name="T9" fmla="*/ 16 h 182"/>
                <a:gd name="T10" fmla="*/ 38 w 254"/>
                <a:gd name="T11" fmla="*/ 28 h 182"/>
                <a:gd name="T12" fmla="*/ 22 w 254"/>
                <a:gd name="T13" fmla="*/ 40 h 182"/>
                <a:gd name="T14" fmla="*/ 10 w 254"/>
                <a:gd name="T15" fmla="*/ 56 h 182"/>
                <a:gd name="T16" fmla="*/ 2 w 254"/>
                <a:gd name="T17" fmla="*/ 72 h 182"/>
                <a:gd name="T18" fmla="*/ 0 w 254"/>
                <a:gd name="T19" fmla="*/ 82 h 182"/>
                <a:gd name="T20" fmla="*/ 0 w 254"/>
                <a:gd name="T21" fmla="*/ 90 h 182"/>
                <a:gd name="T22" fmla="*/ 0 w 254"/>
                <a:gd name="T23" fmla="*/ 90 h 182"/>
                <a:gd name="T24" fmla="*/ 0 w 254"/>
                <a:gd name="T25" fmla="*/ 100 h 182"/>
                <a:gd name="T26" fmla="*/ 2 w 254"/>
                <a:gd name="T27" fmla="*/ 110 h 182"/>
                <a:gd name="T28" fmla="*/ 6 w 254"/>
                <a:gd name="T29" fmla="*/ 118 h 182"/>
                <a:gd name="T30" fmla="*/ 10 w 254"/>
                <a:gd name="T31" fmla="*/ 126 h 182"/>
                <a:gd name="T32" fmla="*/ 22 w 254"/>
                <a:gd name="T33" fmla="*/ 142 h 182"/>
                <a:gd name="T34" fmla="*/ 38 w 254"/>
                <a:gd name="T35" fmla="*/ 156 h 182"/>
                <a:gd name="T36" fmla="*/ 56 w 254"/>
                <a:gd name="T37" fmla="*/ 166 h 182"/>
                <a:gd name="T38" fmla="*/ 78 w 254"/>
                <a:gd name="T39" fmla="*/ 174 h 182"/>
                <a:gd name="T40" fmla="*/ 102 w 254"/>
                <a:gd name="T41" fmla="*/ 180 h 182"/>
                <a:gd name="T42" fmla="*/ 128 w 254"/>
                <a:gd name="T43" fmla="*/ 182 h 182"/>
                <a:gd name="T44" fmla="*/ 128 w 254"/>
                <a:gd name="T45" fmla="*/ 182 h 182"/>
                <a:gd name="T46" fmla="*/ 152 w 254"/>
                <a:gd name="T47" fmla="*/ 180 h 182"/>
                <a:gd name="T48" fmla="*/ 176 w 254"/>
                <a:gd name="T49" fmla="*/ 174 h 182"/>
                <a:gd name="T50" fmla="*/ 198 w 254"/>
                <a:gd name="T51" fmla="*/ 166 h 182"/>
                <a:gd name="T52" fmla="*/ 218 w 254"/>
                <a:gd name="T53" fmla="*/ 156 h 182"/>
                <a:gd name="T54" fmla="*/ 232 w 254"/>
                <a:gd name="T55" fmla="*/ 142 h 182"/>
                <a:gd name="T56" fmla="*/ 244 w 254"/>
                <a:gd name="T57" fmla="*/ 126 h 182"/>
                <a:gd name="T58" fmla="*/ 248 w 254"/>
                <a:gd name="T59" fmla="*/ 118 h 182"/>
                <a:gd name="T60" fmla="*/ 252 w 254"/>
                <a:gd name="T61" fmla="*/ 110 h 182"/>
                <a:gd name="T62" fmla="*/ 254 w 254"/>
                <a:gd name="T63" fmla="*/ 100 h 182"/>
                <a:gd name="T64" fmla="*/ 254 w 254"/>
                <a:gd name="T65" fmla="*/ 90 h 182"/>
                <a:gd name="T66" fmla="*/ 254 w 254"/>
                <a:gd name="T67" fmla="*/ 90 h 182"/>
                <a:gd name="T68" fmla="*/ 254 w 254"/>
                <a:gd name="T69" fmla="*/ 82 h 182"/>
                <a:gd name="T70" fmla="*/ 252 w 254"/>
                <a:gd name="T71" fmla="*/ 72 h 182"/>
                <a:gd name="T72" fmla="*/ 244 w 254"/>
                <a:gd name="T73" fmla="*/ 56 h 182"/>
                <a:gd name="T74" fmla="*/ 232 w 254"/>
                <a:gd name="T75" fmla="*/ 40 h 182"/>
                <a:gd name="T76" fmla="*/ 218 w 254"/>
                <a:gd name="T77" fmla="*/ 28 h 182"/>
                <a:gd name="T78" fmla="*/ 198 w 254"/>
                <a:gd name="T79" fmla="*/ 16 h 182"/>
                <a:gd name="T80" fmla="*/ 176 w 254"/>
                <a:gd name="T81" fmla="*/ 8 h 182"/>
                <a:gd name="T82" fmla="*/ 152 w 254"/>
                <a:gd name="T83" fmla="*/ 2 h 182"/>
                <a:gd name="T84" fmla="*/ 128 w 254"/>
                <a:gd name="T8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182">
                  <a:moveTo>
                    <a:pt x="128" y="0"/>
                  </a:moveTo>
                  <a:lnTo>
                    <a:pt x="128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6"/>
                  </a:lnTo>
                  <a:lnTo>
                    <a:pt x="38" y="28"/>
                  </a:lnTo>
                  <a:lnTo>
                    <a:pt x="22" y="40"/>
                  </a:lnTo>
                  <a:lnTo>
                    <a:pt x="10" y="56"/>
                  </a:lnTo>
                  <a:lnTo>
                    <a:pt x="2" y="72"/>
                  </a:lnTo>
                  <a:lnTo>
                    <a:pt x="0" y="8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0" y="100"/>
                  </a:lnTo>
                  <a:lnTo>
                    <a:pt x="2" y="110"/>
                  </a:lnTo>
                  <a:lnTo>
                    <a:pt x="6" y="118"/>
                  </a:lnTo>
                  <a:lnTo>
                    <a:pt x="10" y="126"/>
                  </a:lnTo>
                  <a:lnTo>
                    <a:pt x="22" y="142"/>
                  </a:lnTo>
                  <a:lnTo>
                    <a:pt x="38" y="156"/>
                  </a:lnTo>
                  <a:lnTo>
                    <a:pt x="56" y="166"/>
                  </a:lnTo>
                  <a:lnTo>
                    <a:pt x="78" y="174"/>
                  </a:lnTo>
                  <a:lnTo>
                    <a:pt x="102" y="180"/>
                  </a:lnTo>
                  <a:lnTo>
                    <a:pt x="128" y="182"/>
                  </a:lnTo>
                  <a:lnTo>
                    <a:pt x="128" y="182"/>
                  </a:lnTo>
                  <a:lnTo>
                    <a:pt x="152" y="180"/>
                  </a:lnTo>
                  <a:lnTo>
                    <a:pt x="176" y="174"/>
                  </a:lnTo>
                  <a:lnTo>
                    <a:pt x="198" y="166"/>
                  </a:lnTo>
                  <a:lnTo>
                    <a:pt x="218" y="156"/>
                  </a:lnTo>
                  <a:lnTo>
                    <a:pt x="232" y="142"/>
                  </a:lnTo>
                  <a:lnTo>
                    <a:pt x="244" y="126"/>
                  </a:lnTo>
                  <a:lnTo>
                    <a:pt x="248" y="118"/>
                  </a:lnTo>
                  <a:lnTo>
                    <a:pt x="252" y="110"/>
                  </a:lnTo>
                  <a:lnTo>
                    <a:pt x="254" y="100"/>
                  </a:lnTo>
                  <a:lnTo>
                    <a:pt x="254" y="90"/>
                  </a:lnTo>
                  <a:lnTo>
                    <a:pt x="254" y="90"/>
                  </a:lnTo>
                  <a:lnTo>
                    <a:pt x="254" y="82"/>
                  </a:lnTo>
                  <a:lnTo>
                    <a:pt x="252" y="72"/>
                  </a:lnTo>
                  <a:lnTo>
                    <a:pt x="244" y="56"/>
                  </a:lnTo>
                  <a:lnTo>
                    <a:pt x="232" y="40"/>
                  </a:lnTo>
                  <a:lnTo>
                    <a:pt x="218" y="28"/>
                  </a:lnTo>
                  <a:lnTo>
                    <a:pt x="198" y="16"/>
                  </a:lnTo>
                  <a:lnTo>
                    <a:pt x="176" y="8"/>
                  </a:lnTo>
                  <a:lnTo>
                    <a:pt x="152" y="2"/>
                  </a:lnTo>
                  <a:lnTo>
                    <a:pt x="128" y="0"/>
                  </a:lnTo>
                </a:path>
              </a:pathLst>
            </a:custGeom>
            <a:noFill/>
            <a:ln w="6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Freeform 30"/>
            <p:cNvSpPr>
              <a:spLocks/>
            </p:cNvSpPr>
            <p:nvPr/>
          </p:nvSpPr>
          <p:spPr bwMode="auto">
            <a:xfrm>
              <a:off x="4374448" y="4335495"/>
              <a:ext cx="409209" cy="611937"/>
            </a:xfrm>
            <a:custGeom>
              <a:avLst/>
              <a:gdLst>
                <a:gd name="T0" fmla="*/ 110 w 218"/>
                <a:gd name="T1" fmla="*/ 0 h 326"/>
                <a:gd name="T2" fmla="*/ 110 w 218"/>
                <a:gd name="T3" fmla="*/ 0 h 326"/>
                <a:gd name="T4" fmla="*/ 98 w 218"/>
                <a:gd name="T5" fmla="*/ 0 h 326"/>
                <a:gd name="T6" fmla="*/ 88 w 218"/>
                <a:gd name="T7" fmla="*/ 2 h 326"/>
                <a:gd name="T8" fmla="*/ 76 w 218"/>
                <a:gd name="T9" fmla="*/ 6 h 326"/>
                <a:gd name="T10" fmla="*/ 66 w 218"/>
                <a:gd name="T11" fmla="*/ 12 h 326"/>
                <a:gd name="T12" fmla="*/ 58 w 218"/>
                <a:gd name="T13" fmla="*/ 20 h 326"/>
                <a:gd name="T14" fmla="*/ 48 w 218"/>
                <a:gd name="T15" fmla="*/ 28 h 326"/>
                <a:gd name="T16" fmla="*/ 40 w 218"/>
                <a:gd name="T17" fmla="*/ 36 h 326"/>
                <a:gd name="T18" fmla="*/ 32 w 218"/>
                <a:gd name="T19" fmla="*/ 48 h 326"/>
                <a:gd name="T20" fmla="*/ 18 w 218"/>
                <a:gd name="T21" fmla="*/ 72 h 326"/>
                <a:gd name="T22" fmla="*/ 8 w 218"/>
                <a:gd name="T23" fmla="*/ 100 h 326"/>
                <a:gd name="T24" fmla="*/ 2 w 218"/>
                <a:gd name="T25" fmla="*/ 130 h 326"/>
                <a:gd name="T26" fmla="*/ 0 w 218"/>
                <a:gd name="T27" fmla="*/ 162 h 326"/>
                <a:gd name="T28" fmla="*/ 0 w 218"/>
                <a:gd name="T29" fmla="*/ 162 h 326"/>
                <a:gd name="T30" fmla="*/ 2 w 218"/>
                <a:gd name="T31" fmla="*/ 196 h 326"/>
                <a:gd name="T32" fmla="*/ 8 w 218"/>
                <a:gd name="T33" fmla="*/ 226 h 326"/>
                <a:gd name="T34" fmla="*/ 18 w 218"/>
                <a:gd name="T35" fmla="*/ 254 h 326"/>
                <a:gd name="T36" fmla="*/ 32 w 218"/>
                <a:gd name="T37" fmla="*/ 278 h 326"/>
                <a:gd name="T38" fmla="*/ 40 w 218"/>
                <a:gd name="T39" fmla="*/ 288 h 326"/>
                <a:gd name="T40" fmla="*/ 48 w 218"/>
                <a:gd name="T41" fmla="*/ 298 h 326"/>
                <a:gd name="T42" fmla="*/ 58 w 218"/>
                <a:gd name="T43" fmla="*/ 306 h 326"/>
                <a:gd name="T44" fmla="*/ 66 w 218"/>
                <a:gd name="T45" fmla="*/ 314 h 326"/>
                <a:gd name="T46" fmla="*/ 76 w 218"/>
                <a:gd name="T47" fmla="*/ 318 h 326"/>
                <a:gd name="T48" fmla="*/ 88 w 218"/>
                <a:gd name="T49" fmla="*/ 322 h 326"/>
                <a:gd name="T50" fmla="*/ 98 w 218"/>
                <a:gd name="T51" fmla="*/ 326 h 326"/>
                <a:gd name="T52" fmla="*/ 110 w 218"/>
                <a:gd name="T53" fmla="*/ 326 h 326"/>
                <a:gd name="T54" fmla="*/ 110 w 218"/>
                <a:gd name="T55" fmla="*/ 326 h 326"/>
                <a:gd name="T56" fmla="*/ 120 w 218"/>
                <a:gd name="T57" fmla="*/ 326 h 326"/>
                <a:gd name="T58" fmla="*/ 132 w 218"/>
                <a:gd name="T59" fmla="*/ 322 h 326"/>
                <a:gd name="T60" fmla="*/ 142 w 218"/>
                <a:gd name="T61" fmla="*/ 318 h 326"/>
                <a:gd name="T62" fmla="*/ 152 w 218"/>
                <a:gd name="T63" fmla="*/ 314 h 326"/>
                <a:gd name="T64" fmla="*/ 162 w 218"/>
                <a:gd name="T65" fmla="*/ 306 h 326"/>
                <a:gd name="T66" fmla="*/ 170 w 218"/>
                <a:gd name="T67" fmla="*/ 298 h 326"/>
                <a:gd name="T68" fmla="*/ 178 w 218"/>
                <a:gd name="T69" fmla="*/ 288 h 326"/>
                <a:gd name="T70" fmla="*/ 186 w 218"/>
                <a:gd name="T71" fmla="*/ 278 h 326"/>
                <a:gd name="T72" fmla="*/ 200 w 218"/>
                <a:gd name="T73" fmla="*/ 254 h 326"/>
                <a:gd name="T74" fmla="*/ 210 w 218"/>
                <a:gd name="T75" fmla="*/ 226 h 326"/>
                <a:gd name="T76" fmla="*/ 216 w 218"/>
                <a:gd name="T77" fmla="*/ 196 h 326"/>
                <a:gd name="T78" fmla="*/ 218 w 218"/>
                <a:gd name="T79" fmla="*/ 162 h 326"/>
                <a:gd name="T80" fmla="*/ 218 w 218"/>
                <a:gd name="T81" fmla="*/ 162 h 326"/>
                <a:gd name="T82" fmla="*/ 216 w 218"/>
                <a:gd name="T83" fmla="*/ 130 h 326"/>
                <a:gd name="T84" fmla="*/ 210 w 218"/>
                <a:gd name="T85" fmla="*/ 100 h 326"/>
                <a:gd name="T86" fmla="*/ 200 w 218"/>
                <a:gd name="T87" fmla="*/ 72 h 326"/>
                <a:gd name="T88" fmla="*/ 186 w 218"/>
                <a:gd name="T89" fmla="*/ 48 h 326"/>
                <a:gd name="T90" fmla="*/ 178 w 218"/>
                <a:gd name="T91" fmla="*/ 36 h 326"/>
                <a:gd name="T92" fmla="*/ 170 w 218"/>
                <a:gd name="T93" fmla="*/ 28 h 326"/>
                <a:gd name="T94" fmla="*/ 162 w 218"/>
                <a:gd name="T95" fmla="*/ 20 h 326"/>
                <a:gd name="T96" fmla="*/ 152 w 218"/>
                <a:gd name="T97" fmla="*/ 12 h 326"/>
                <a:gd name="T98" fmla="*/ 142 w 218"/>
                <a:gd name="T99" fmla="*/ 6 h 326"/>
                <a:gd name="T100" fmla="*/ 132 w 218"/>
                <a:gd name="T101" fmla="*/ 2 h 326"/>
                <a:gd name="T102" fmla="*/ 120 w 218"/>
                <a:gd name="T103" fmla="*/ 0 h 326"/>
                <a:gd name="T104" fmla="*/ 110 w 218"/>
                <a:gd name="T105" fmla="*/ 0 h 326"/>
                <a:gd name="T106" fmla="*/ 110 w 218"/>
                <a:gd name="T10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18" h="326">
                  <a:moveTo>
                    <a:pt x="110" y="0"/>
                  </a:moveTo>
                  <a:lnTo>
                    <a:pt x="110" y="0"/>
                  </a:lnTo>
                  <a:lnTo>
                    <a:pt x="98" y="0"/>
                  </a:lnTo>
                  <a:lnTo>
                    <a:pt x="88" y="2"/>
                  </a:lnTo>
                  <a:lnTo>
                    <a:pt x="76" y="6"/>
                  </a:lnTo>
                  <a:lnTo>
                    <a:pt x="66" y="12"/>
                  </a:lnTo>
                  <a:lnTo>
                    <a:pt x="58" y="20"/>
                  </a:lnTo>
                  <a:lnTo>
                    <a:pt x="48" y="28"/>
                  </a:lnTo>
                  <a:lnTo>
                    <a:pt x="40" y="36"/>
                  </a:lnTo>
                  <a:lnTo>
                    <a:pt x="32" y="48"/>
                  </a:lnTo>
                  <a:lnTo>
                    <a:pt x="18" y="72"/>
                  </a:lnTo>
                  <a:lnTo>
                    <a:pt x="8" y="100"/>
                  </a:lnTo>
                  <a:lnTo>
                    <a:pt x="2" y="13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96"/>
                  </a:lnTo>
                  <a:lnTo>
                    <a:pt x="8" y="226"/>
                  </a:lnTo>
                  <a:lnTo>
                    <a:pt x="18" y="254"/>
                  </a:lnTo>
                  <a:lnTo>
                    <a:pt x="32" y="278"/>
                  </a:lnTo>
                  <a:lnTo>
                    <a:pt x="40" y="288"/>
                  </a:lnTo>
                  <a:lnTo>
                    <a:pt x="48" y="298"/>
                  </a:lnTo>
                  <a:lnTo>
                    <a:pt x="58" y="306"/>
                  </a:lnTo>
                  <a:lnTo>
                    <a:pt x="66" y="314"/>
                  </a:lnTo>
                  <a:lnTo>
                    <a:pt x="76" y="318"/>
                  </a:lnTo>
                  <a:lnTo>
                    <a:pt x="88" y="322"/>
                  </a:lnTo>
                  <a:lnTo>
                    <a:pt x="98" y="326"/>
                  </a:lnTo>
                  <a:lnTo>
                    <a:pt x="110" y="326"/>
                  </a:lnTo>
                  <a:lnTo>
                    <a:pt x="110" y="326"/>
                  </a:lnTo>
                  <a:lnTo>
                    <a:pt x="120" y="326"/>
                  </a:lnTo>
                  <a:lnTo>
                    <a:pt x="132" y="322"/>
                  </a:lnTo>
                  <a:lnTo>
                    <a:pt x="142" y="318"/>
                  </a:lnTo>
                  <a:lnTo>
                    <a:pt x="152" y="314"/>
                  </a:lnTo>
                  <a:lnTo>
                    <a:pt x="162" y="306"/>
                  </a:lnTo>
                  <a:lnTo>
                    <a:pt x="170" y="298"/>
                  </a:lnTo>
                  <a:lnTo>
                    <a:pt x="178" y="288"/>
                  </a:lnTo>
                  <a:lnTo>
                    <a:pt x="186" y="278"/>
                  </a:lnTo>
                  <a:lnTo>
                    <a:pt x="200" y="254"/>
                  </a:lnTo>
                  <a:lnTo>
                    <a:pt x="210" y="226"/>
                  </a:lnTo>
                  <a:lnTo>
                    <a:pt x="216" y="196"/>
                  </a:lnTo>
                  <a:lnTo>
                    <a:pt x="218" y="162"/>
                  </a:lnTo>
                  <a:lnTo>
                    <a:pt x="218" y="162"/>
                  </a:lnTo>
                  <a:lnTo>
                    <a:pt x="216" y="130"/>
                  </a:lnTo>
                  <a:lnTo>
                    <a:pt x="210" y="100"/>
                  </a:lnTo>
                  <a:lnTo>
                    <a:pt x="200" y="72"/>
                  </a:lnTo>
                  <a:lnTo>
                    <a:pt x="186" y="48"/>
                  </a:lnTo>
                  <a:lnTo>
                    <a:pt x="178" y="36"/>
                  </a:lnTo>
                  <a:lnTo>
                    <a:pt x="170" y="28"/>
                  </a:lnTo>
                  <a:lnTo>
                    <a:pt x="162" y="20"/>
                  </a:lnTo>
                  <a:lnTo>
                    <a:pt x="152" y="12"/>
                  </a:lnTo>
                  <a:lnTo>
                    <a:pt x="142" y="6"/>
                  </a:lnTo>
                  <a:lnTo>
                    <a:pt x="132" y="2"/>
                  </a:lnTo>
                  <a:lnTo>
                    <a:pt x="120" y="0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Freeform 31"/>
            <p:cNvSpPr>
              <a:spLocks/>
            </p:cNvSpPr>
            <p:nvPr/>
          </p:nvSpPr>
          <p:spPr bwMode="auto">
            <a:xfrm>
              <a:off x="4374448" y="4335495"/>
              <a:ext cx="409209" cy="611937"/>
            </a:xfrm>
            <a:custGeom>
              <a:avLst/>
              <a:gdLst>
                <a:gd name="T0" fmla="*/ 110 w 218"/>
                <a:gd name="T1" fmla="*/ 0 h 326"/>
                <a:gd name="T2" fmla="*/ 110 w 218"/>
                <a:gd name="T3" fmla="*/ 0 h 326"/>
                <a:gd name="T4" fmla="*/ 98 w 218"/>
                <a:gd name="T5" fmla="*/ 0 h 326"/>
                <a:gd name="T6" fmla="*/ 88 w 218"/>
                <a:gd name="T7" fmla="*/ 2 h 326"/>
                <a:gd name="T8" fmla="*/ 76 w 218"/>
                <a:gd name="T9" fmla="*/ 6 h 326"/>
                <a:gd name="T10" fmla="*/ 66 w 218"/>
                <a:gd name="T11" fmla="*/ 12 h 326"/>
                <a:gd name="T12" fmla="*/ 58 w 218"/>
                <a:gd name="T13" fmla="*/ 20 h 326"/>
                <a:gd name="T14" fmla="*/ 48 w 218"/>
                <a:gd name="T15" fmla="*/ 28 h 326"/>
                <a:gd name="T16" fmla="*/ 40 w 218"/>
                <a:gd name="T17" fmla="*/ 36 h 326"/>
                <a:gd name="T18" fmla="*/ 32 w 218"/>
                <a:gd name="T19" fmla="*/ 48 h 326"/>
                <a:gd name="T20" fmla="*/ 18 w 218"/>
                <a:gd name="T21" fmla="*/ 72 h 326"/>
                <a:gd name="T22" fmla="*/ 8 w 218"/>
                <a:gd name="T23" fmla="*/ 100 h 326"/>
                <a:gd name="T24" fmla="*/ 2 w 218"/>
                <a:gd name="T25" fmla="*/ 130 h 326"/>
                <a:gd name="T26" fmla="*/ 0 w 218"/>
                <a:gd name="T27" fmla="*/ 162 h 326"/>
                <a:gd name="T28" fmla="*/ 0 w 218"/>
                <a:gd name="T29" fmla="*/ 162 h 326"/>
                <a:gd name="T30" fmla="*/ 2 w 218"/>
                <a:gd name="T31" fmla="*/ 196 h 326"/>
                <a:gd name="T32" fmla="*/ 8 w 218"/>
                <a:gd name="T33" fmla="*/ 226 h 326"/>
                <a:gd name="T34" fmla="*/ 18 w 218"/>
                <a:gd name="T35" fmla="*/ 254 h 326"/>
                <a:gd name="T36" fmla="*/ 32 w 218"/>
                <a:gd name="T37" fmla="*/ 278 h 326"/>
                <a:gd name="T38" fmla="*/ 40 w 218"/>
                <a:gd name="T39" fmla="*/ 288 h 326"/>
                <a:gd name="T40" fmla="*/ 48 w 218"/>
                <a:gd name="T41" fmla="*/ 298 h 326"/>
                <a:gd name="T42" fmla="*/ 58 w 218"/>
                <a:gd name="T43" fmla="*/ 306 h 326"/>
                <a:gd name="T44" fmla="*/ 66 w 218"/>
                <a:gd name="T45" fmla="*/ 314 h 326"/>
                <a:gd name="T46" fmla="*/ 76 w 218"/>
                <a:gd name="T47" fmla="*/ 318 h 326"/>
                <a:gd name="T48" fmla="*/ 88 w 218"/>
                <a:gd name="T49" fmla="*/ 322 h 326"/>
                <a:gd name="T50" fmla="*/ 98 w 218"/>
                <a:gd name="T51" fmla="*/ 326 h 326"/>
                <a:gd name="T52" fmla="*/ 110 w 218"/>
                <a:gd name="T53" fmla="*/ 326 h 326"/>
                <a:gd name="T54" fmla="*/ 110 w 218"/>
                <a:gd name="T55" fmla="*/ 326 h 326"/>
                <a:gd name="T56" fmla="*/ 120 w 218"/>
                <a:gd name="T57" fmla="*/ 326 h 326"/>
                <a:gd name="T58" fmla="*/ 132 w 218"/>
                <a:gd name="T59" fmla="*/ 322 h 326"/>
                <a:gd name="T60" fmla="*/ 142 w 218"/>
                <a:gd name="T61" fmla="*/ 318 h 326"/>
                <a:gd name="T62" fmla="*/ 152 w 218"/>
                <a:gd name="T63" fmla="*/ 314 h 326"/>
                <a:gd name="T64" fmla="*/ 162 w 218"/>
                <a:gd name="T65" fmla="*/ 306 h 326"/>
                <a:gd name="T66" fmla="*/ 170 w 218"/>
                <a:gd name="T67" fmla="*/ 298 h 326"/>
                <a:gd name="T68" fmla="*/ 178 w 218"/>
                <a:gd name="T69" fmla="*/ 288 h 326"/>
                <a:gd name="T70" fmla="*/ 186 w 218"/>
                <a:gd name="T71" fmla="*/ 278 h 326"/>
                <a:gd name="T72" fmla="*/ 200 w 218"/>
                <a:gd name="T73" fmla="*/ 254 h 326"/>
                <a:gd name="T74" fmla="*/ 210 w 218"/>
                <a:gd name="T75" fmla="*/ 226 h 326"/>
                <a:gd name="T76" fmla="*/ 216 w 218"/>
                <a:gd name="T77" fmla="*/ 196 h 326"/>
                <a:gd name="T78" fmla="*/ 218 w 218"/>
                <a:gd name="T79" fmla="*/ 162 h 326"/>
                <a:gd name="T80" fmla="*/ 218 w 218"/>
                <a:gd name="T81" fmla="*/ 162 h 326"/>
                <a:gd name="T82" fmla="*/ 216 w 218"/>
                <a:gd name="T83" fmla="*/ 130 h 326"/>
                <a:gd name="T84" fmla="*/ 210 w 218"/>
                <a:gd name="T85" fmla="*/ 100 h 326"/>
                <a:gd name="T86" fmla="*/ 200 w 218"/>
                <a:gd name="T87" fmla="*/ 72 h 326"/>
                <a:gd name="T88" fmla="*/ 186 w 218"/>
                <a:gd name="T89" fmla="*/ 48 h 326"/>
                <a:gd name="T90" fmla="*/ 178 w 218"/>
                <a:gd name="T91" fmla="*/ 36 h 326"/>
                <a:gd name="T92" fmla="*/ 170 w 218"/>
                <a:gd name="T93" fmla="*/ 28 h 326"/>
                <a:gd name="T94" fmla="*/ 162 w 218"/>
                <a:gd name="T95" fmla="*/ 20 h 326"/>
                <a:gd name="T96" fmla="*/ 152 w 218"/>
                <a:gd name="T97" fmla="*/ 12 h 326"/>
                <a:gd name="T98" fmla="*/ 142 w 218"/>
                <a:gd name="T99" fmla="*/ 6 h 326"/>
                <a:gd name="T100" fmla="*/ 132 w 218"/>
                <a:gd name="T101" fmla="*/ 2 h 326"/>
                <a:gd name="T102" fmla="*/ 120 w 218"/>
                <a:gd name="T103" fmla="*/ 0 h 326"/>
                <a:gd name="T104" fmla="*/ 110 w 218"/>
                <a:gd name="T105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8" h="326">
                  <a:moveTo>
                    <a:pt x="110" y="0"/>
                  </a:moveTo>
                  <a:lnTo>
                    <a:pt x="110" y="0"/>
                  </a:lnTo>
                  <a:lnTo>
                    <a:pt x="98" y="0"/>
                  </a:lnTo>
                  <a:lnTo>
                    <a:pt x="88" y="2"/>
                  </a:lnTo>
                  <a:lnTo>
                    <a:pt x="76" y="6"/>
                  </a:lnTo>
                  <a:lnTo>
                    <a:pt x="66" y="12"/>
                  </a:lnTo>
                  <a:lnTo>
                    <a:pt x="58" y="20"/>
                  </a:lnTo>
                  <a:lnTo>
                    <a:pt x="48" y="28"/>
                  </a:lnTo>
                  <a:lnTo>
                    <a:pt x="40" y="36"/>
                  </a:lnTo>
                  <a:lnTo>
                    <a:pt x="32" y="48"/>
                  </a:lnTo>
                  <a:lnTo>
                    <a:pt x="18" y="72"/>
                  </a:lnTo>
                  <a:lnTo>
                    <a:pt x="8" y="100"/>
                  </a:lnTo>
                  <a:lnTo>
                    <a:pt x="2" y="130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96"/>
                  </a:lnTo>
                  <a:lnTo>
                    <a:pt x="8" y="226"/>
                  </a:lnTo>
                  <a:lnTo>
                    <a:pt x="18" y="254"/>
                  </a:lnTo>
                  <a:lnTo>
                    <a:pt x="32" y="278"/>
                  </a:lnTo>
                  <a:lnTo>
                    <a:pt x="40" y="288"/>
                  </a:lnTo>
                  <a:lnTo>
                    <a:pt x="48" y="298"/>
                  </a:lnTo>
                  <a:lnTo>
                    <a:pt x="58" y="306"/>
                  </a:lnTo>
                  <a:lnTo>
                    <a:pt x="66" y="314"/>
                  </a:lnTo>
                  <a:lnTo>
                    <a:pt x="76" y="318"/>
                  </a:lnTo>
                  <a:lnTo>
                    <a:pt x="88" y="322"/>
                  </a:lnTo>
                  <a:lnTo>
                    <a:pt x="98" y="326"/>
                  </a:lnTo>
                  <a:lnTo>
                    <a:pt x="110" y="326"/>
                  </a:lnTo>
                  <a:lnTo>
                    <a:pt x="110" y="326"/>
                  </a:lnTo>
                  <a:lnTo>
                    <a:pt x="120" y="326"/>
                  </a:lnTo>
                  <a:lnTo>
                    <a:pt x="132" y="322"/>
                  </a:lnTo>
                  <a:lnTo>
                    <a:pt x="142" y="318"/>
                  </a:lnTo>
                  <a:lnTo>
                    <a:pt x="152" y="314"/>
                  </a:lnTo>
                  <a:lnTo>
                    <a:pt x="162" y="306"/>
                  </a:lnTo>
                  <a:lnTo>
                    <a:pt x="170" y="298"/>
                  </a:lnTo>
                  <a:lnTo>
                    <a:pt x="178" y="288"/>
                  </a:lnTo>
                  <a:lnTo>
                    <a:pt x="186" y="278"/>
                  </a:lnTo>
                  <a:lnTo>
                    <a:pt x="200" y="254"/>
                  </a:lnTo>
                  <a:lnTo>
                    <a:pt x="210" y="226"/>
                  </a:lnTo>
                  <a:lnTo>
                    <a:pt x="216" y="196"/>
                  </a:lnTo>
                  <a:lnTo>
                    <a:pt x="218" y="162"/>
                  </a:lnTo>
                  <a:lnTo>
                    <a:pt x="218" y="162"/>
                  </a:lnTo>
                  <a:lnTo>
                    <a:pt x="216" y="130"/>
                  </a:lnTo>
                  <a:lnTo>
                    <a:pt x="210" y="100"/>
                  </a:lnTo>
                  <a:lnTo>
                    <a:pt x="200" y="72"/>
                  </a:lnTo>
                  <a:lnTo>
                    <a:pt x="186" y="48"/>
                  </a:lnTo>
                  <a:lnTo>
                    <a:pt x="178" y="36"/>
                  </a:lnTo>
                  <a:lnTo>
                    <a:pt x="170" y="28"/>
                  </a:lnTo>
                  <a:lnTo>
                    <a:pt x="162" y="20"/>
                  </a:lnTo>
                  <a:lnTo>
                    <a:pt x="152" y="12"/>
                  </a:lnTo>
                  <a:lnTo>
                    <a:pt x="142" y="6"/>
                  </a:lnTo>
                  <a:lnTo>
                    <a:pt x="132" y="2"/>
                  </a:lnTo>
                  <a:lnTo>
                    <a:pt x="120" y="0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32"/>
            <p:cNvSpPr>
              <a:spLocks noChangeArrowheads="1"/>
            </p:cNvSpPr>
            <p:nvPr/>
          </p:nvSpPr>
          <p:spPr bwMode="auto">
            <a:xfrm>
              <a:off x="4892530" y="2311974"/>
              <a:ext cx="291897" cy="218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33"/>
            <p:cNvSpPr>
              <a:spLocks noChangeArrowheads="1"/>
            </p:cNvSpPr>
            <p:nvPr/>
          </p:nvSpPr>
          <p:spPr bwMode="auto">
            <a:xfrm>
              <a:off x="3961485" y="2586032"/>
              <a:ext cx="371506" cy="218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Réel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Rectangle 34"/>
            <p:cNvSpPr>
              <a:spLocks noChangeArrowheads="1"/>
            </p:cNvSpPr>
            <p:nvPr/>
          </p:nvSpPr>
          <p:spPr bwMode="auto">
            <a:xfrm>
              <a:off x="3506565" y="3363154"/>
              <a:ext cx="2346553" cy="7278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vont s’extraire de la réalité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présente, jouer une situation, en tirer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enseignements, s’enrichir et se préparer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cas où ce qui n’est pour l’instant que virtuel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deviendrait réel 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59189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QUOI SERT UN JEU PÉDAGOGIQUE ?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563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DIFFÉRENTES APPLICATIONS DU JEU</a:t>
            </a:r>
          </a:p>
        </p:txBody>
      </p:sp>
      <p:sp>
        <p:nvSpPr>
          <p:cNvPr id="45" name="Freeform 5"/>
          <p:cNvSpPr>
            <a:spLocks noEditPoints="1"/>
          </p:cNvSpPr>
          <p:nvPr/>
        </p:nvSpPr>
        <p:spPr bwMode="auto">
          <a:xfrm>
            <a:off x="4228362" y="2021904"/>
            <a:ext cx="3165112" cy="3068183"/>
          </a:xfrm>
          <a:custGeom>
            <a:avLst/>
            <a:gdLst>
              <a:gd name="T0" fmla="*/ 170 w 1698"/>
              <a:gd name="T1" fmla="*/ 924 h 1646"/>
              <a:gd name="T2" fmla="*/ 216 w 1698"/>
              <a:gd name="T3" fmla="*/ 1082 h 1646"/>
              <a:gd name="T4" fmla="*/ 300 w 1698"/>
              <a:gd name="T5" fmla="*/ 1220 h 1646"/>
              <a:gd name="T6" fmla="*/ 412 w 1698"/>
              <a:gd name="T7" fmla="*/ 1336 h 1646"/>
              <a:gd name="T8" fmla="*/ 552 w 1698"/>
              <a:gd name="T9" fmla="*/ 1422 h 1646"/>
              <a:gd name="T10" fmla="*/ 712 w 1698"/>
              <a:gd name="T11" fmla="*/ 1474 h 1646"/>
              <a:gd name="T12" fmla="*/ 850 w 1698"/>
              <a:gd name="T13" fmla="*/ 1486 h 1646"/>
              <a:gd name="T14" fmla="*/ 1022 w 1698"/>
              <a:gd name="T15" fmla="*/ 1466 h 1646"/>
              <a:gd name="T16" fmla="*/ 1178 w 1698"/>
              <a:gd name="T17" fmla="*/ 1406 h 1646"/>
              <a:gd name="T18" fmla="*/ 1312 w 1698"/>
              <a:gd name="T19" fmla="*/ 1314 h 1646"/>
              <a:gd name="T20" fmla="*/ 1420 w 1698"/>
              <a:gd name="T21" fmla="*/ 1194 h 1646"/>
              <a:gd name="T22" fmla="*/ 1496 w 1698"/>
              <a:gd name="T23" fmla="*/ 1052 h 1646"/>
              <a:gd name="T24" fmla="*/ 1534 w 1698"/>
              <a:gd name="T25" fmla="*/ 890 h 1646"/>
              <a:gd name="T26" fmla="*/ 1534 w 1698"/>
              <a:gd name="T27" fmla="*/ 754 h 1646"/>
              <a:gd name="T28" fmla="*/ 1496 w 1698"/>
              <a:gd name="T29" fmla="*/ 594 h 1646"/>
              <a:gd name="T30" fmla="*/ 1420 w 1698"/>
              <a:gd name="T31" fmla="*/ 450 h 1646"/>
              <a:gd name="T32" fmla="*/ 1312 w 1698"/>
              <a:gd name="T33" fmla="*/ 330 h 1646"/>
              <a:gd name="T34" fmla="*/ 1178 w 1698"/>
              <a:gd name="T35" fmla="*/ 236 h 1646"/>
              <a:gd name="T36" fmla="*/ 1022 w 1698"/>
              <a:gd name="T37" fmla="*/ 178 h 1646"/>
              <a:gd name="T38" fmla="*/ 850 w 1698"/>
              <a:gd name="T39" fmla="*/ 156 h 1646"/>
              <a:gd name="T40" fmla="*/ 712 w 1698"/>
              <a:gd name="T41" fmla="*/ 170 h 1646"/>
              <a:gd name="T42" fmla="*/ 552 w 1698"/>
              <a:gd name="T43" fmla="*/ 222 h 1646"/>
              <a:gd name="T44" fmla="*/ 412 w 1698"/>
              <a:gd name="T45" fmla="*/ 308 h 1646"/>
              <a:gd name="T46" fmla="*/ 300 w 1698"/>
              <a:gd name="T47" fmla="*/ 424 h 1646"/>
              <a:gd name="T48" fmla="*/ 216 w 1698"/>
              <a:gd name="T49" fmla="*/ 564 h 1646"/>
              <a:gd name="T50" fmla="*/ 170 w 1698"/>
              <a:gd name="T51" fmla="*/ 722 h 1646"/>
              <a:gd name="T52" fmla="*/ 0 w 1698"/>
              <a:gd name="T53" fmla="*/ 822 h 1646"/>
              <a:gd name="T54" fmla="*/ 16 w 1698"/>
              <a:gd name="T55" fmla="*/ 656 h 1646"/>
              <a:gd name="T56" fmla="*/ 84 w 1698"/>
              <a:gd name="T57" fmla="*/ 466 h 1646"/>
              <a:gd name="T58" fmla="*/ 194 w 1698"/>
              <a:gd name="T59" fmla="*/ 300 h 1646"/>
              <a:gd name="T60" fmla="*/ 342 w 1698"/>
              <a:gd name="T61" fmla="*/ 164 h 1646"/>
              <a:gd name="T62" fmla="*/ 518 w 1698"/>
              <a:gd name="T63" fmla="*/ 64 h 1646"/>
              <a:gd name="T64" fmla="*/ 720 w 1698"/>
              <a:gd name="T65" fmla="*/ 10 h 1646"/>
              <a:gd name="T66" fmla="*/ 894 w 1698"/>
              <a:gd name="T67" fmla="*/ 2 h 1646"/>
              <a:gd name="T68" fmla="*/ 1102 w 1698"/>
              <a:gd name="T69" fmla="*/ 38 h 1646"/>
              <a:gd name="T70" fmla="*/ 1290 w 1698"/>
              <a:gd name="T71" fmla="*/ 118 h 1646"/>
              <a:gd name="T72" fmla="*/ 1450 w 1698"/>
              <a:gd name="T73" fmla="*/ 240 h 1646"/>
              <a:gd name="T74" fmla="*/ 1576 w 1698"/>
              <a:gd name="T75" fmla="*/ 396 h 1646"/>
              <a:gd name="T76" fmla="*/ 1660 w 1698"/>
              <a:gd name="T77" fmla="*/ 578 h 1646"/>
              <a:gd name="T78" fmla="*/ 1698 w 1698"/>
              <a:gd name="T79" fmla="*/ 780 h 1646"/>
              <a:gd name="T80" fmla="*/ 1688 w 1698"/>
              <a:gd name="T81" fmla="*/ 948 h 1646"/>
              <a:gd name="T82" fmla="*/ 1632 w 1698"/>
              <a:gd name="T83" fmla="*/ 1142 h 1646"/>
              <a:gd name="T84" fmla="*/ 1530 w 1698"/>
              <a:gd name="T85" fmla="*/ 1314 h 1646"/>
              <a:gd name="T86" fmla="*/ 1390 w 1698"/>
              <a:gd name="T87" fmla="*/ 1458 h 1646"/>
              <a:gd name="T88" fmla="*/ 1218 w 1698"/>
              <a:gd name="T89" fmla="*/ 1564 h 1646"/>
              <a:gd name="T90" fmla="*/ 1020 w 1698"/>
              <a:gd name="T91" fmla="*/ 1628 h 1646"/>
              <a:gd name="T92" fmla="*/ 850 w 1698"/>
              <a:gd name="T93" fmla="*/ 1646 h 1646"/>
              <a:gd name="T94" fmla="*/ 638 w 1698"/>
              <a:gd name="T95" fmla="*/ 1620 h 1646"/>
              <a:gd name="T96" fmla="*/ 444 w 1698"/>
              <a:gd name="T97" fmla="*/ 1546 h 1646"/>
              <a:gd name="T98" fmla="*/ 278 w 1698"/>
              <a:gd name="T99" fmla="*/ 1432 h 1646"/>
              <a:gd name="T100" fmla="*/ 144 w 1698"/>
              <a:gd name="T101" fmla="*/ 1282 h 1646"/>
              <a:gd name="T102" fmla="*/ 52 w 1698"/>
              <a:gd name="T103" fmla="*/ 1106 h 1646"/>
              <a:gd name="T104" fmla="*/ 4 w 1698"/>
              <a:gd name="T105" fmla="*/ 906 h 1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98" h="1646">
                <a:moveTo>
                  <a:pt x="162" y="822"/>
                </a:moveTo>
                <a:lnTo>
                  <a:pt x="162" y="822"/>
                </a:lnTo>
                <a:lnTo>
                  <a:pt x="164" y="856"/>
                </a:lnTo>
                <a:lnTo>
                  <a:pt x="166" y="890"/>
                </a:lnTo>
                <a:lnTo>
                  <a:pt x="170" y="924"/>
                </a:lnTo>
                <a:lnTo>
                  <a:pt x="176" y="956"/>
                </a:lnTo>
                <a:lnTo>
                  <a:pt x="184" y="988"/>
                </a:lnTo>
                <a:lnTo>
                  <a:pt x="194" y="1020"/>
                </a:lnTo>
                <a:lnTo>
                  <a:pt x="204" y="1052"/>
                </a:lnTo>
                <a:lnTo>
                  <a:pt x="216" y="1082"/>
                </a:lnTo>
                <a:lnTo>
                  <a:pt x="230" y="1110"/>
                </a:lnTo>
                <a:lnTo>
                  <a:pt x="246" y="1140"/>
                </a:lnTo>
                <a:lnTo>
                  <a:pt x="262" y="1168"/>
                </a:lnTo>
                <a:lnTo>
                  <a:pt x="280" y="1194"/>
                </a:lnTo>
                <a:lnTo>
                  <a:pt x="300" y="1220"/>
                </a:lnTo>
                <a:lnTo>
                  <a:pt x="320" y="1246"/>
                </a:lnTo>
                <a:lnTo>
                  <a:pt x="342" y="1270"/>
                </a:lnTo>
                <a:lnTo>
                  <a:pt x="364" y="1292"/>
                </a:lnTo>
                <a:lnTo>
                  <a:pt x="388" y="1314"/>
                </a:lnTo>
                <a:lnTo>
                  <a:pt x="412" y="1336"/>
                </a:lnTo>
                <a:lnTo>
                  <a:pt x="438" y="1356"/>
                </a:lnTo>
                <a:lnTo>
                  <a:pt x="466" y="1374"/>
                </a:lnTo>
                <a:lnTo>
                  <a:pt x="494" y="1390"/>
                </a:lnTo>
                <a:lnTo>
                  <a:pt x="522" y="1406"/>
                </a:lnTo>
                <a:lnTo>
                  <a:pt x="552" y="1422"/>
                </a:lnTo>
                <a:lnTo>
                  <a:pt x="582" y="1434"/>
                </a:lnTo>
                <a:lnTo>
                  <a:pt x="614" y="1446"/>
                </a:lnTo>
                <a:lnTo>
                  <a:pt x="646" y="1458"/>
                </a:lnTo>
                <a:lnTo>
                  <a:pt x="678" y="1466"/>
                </a:lnTo>
                <a:lnTo>
                  <a:pt x="712" y="1474"/>
                </a:lnTo>
                <a:lnTo>
                  <a:pt x="746" y="1480"/>
                </a:lnTo>
                <a:lnTo>
                  <a:pt x="780" y="1484"/>
                </a:lnTo>
                <a:lnTo>
                  <a:pt x="814" y="1486"/>
                </a:lnTo>
                <a:lnTo>
                  <a:pt x="850" y="1486"/>
                </a:lnTo>
                <a:lnTo>
                  <a:pt x="850" y="1486"/>
                </a:lnTo>
                <a:lnTo>
                  <a:pt x="886" y="1486"/>
                </a:lnTo>
                <a:lnTo>
                  <a:pt x="920" y="1484"/>
                </a:lnTo>
                <a:lnTo>
                  <a:pt x="954" y="1480"/>
                </a:lnTo>
                <a:lnTo>
                  <a:pt x="988" y="1474"/>
                </a:lnTo>
                <a:lnTo>
                  <a:pt x="1022" y="1466"/>
                </a:lnTo>
                <a:lnTo>
                  <a:pt x="1054" y="1458"/>
                </a:lnTo>
                <a:lnTo>
                  <a:pt x="1086" y="1446"/>
                </a:lnTo>
                <a:lnTo>
                  <a:pt x="1118" y="1434"/>
                </a:lnTo>
                <a:lnTo>
                  <a:pt x="1148" y="1422"/>
                </a:lnTo>
                <a:lnTo>
                  <a:pt x="1178" y="1406"/>
                </a:lnTo>
                <a:lnTo>
                  <a:pt x="1206" y="1390"/>
                </a:lnTo>
                <a:lnTo>
                  <a:pt x="1234" y="1374"/>
                </a:lnTo>
                <a:lnTo>
                  <a:pt x="1260" y="1356"/>
                </a:lnTo>
                <a:lnTo>
                  <a:pt x="1286" y="1336"/>
                </a:lnTo>
                <a:lnTo>
                  <a:pt x="1312" y="1314"/>
                </a:lnTo>
                <a:lnTo>
                  <a:pt x="1336" y="1292"/>
                </a:lnTo>
                <a:lnTo>
                  <a:pt x="1358" y="1270"/>
                </a:lnTo>
                <a:lnTo>
                  <a:pt x="1380" y="1246"/>
                </a:lnTo>
                <a:lnTo>
                  <a:pt x="1400" y="1220"/>
                </a:lnTo>
                <a:lnTo>
                  <a:pt x="1420" y="1194"/>
                </a:lnTo>
                <a:lnTo>
                  <a:pt x="1438" y="1168"/>
                </a:lnTo>
                <a:lnTo>
                  <a:pt x="1454" y="1140"/>
                </a:lnTo>
                <a:lnTo>
                  <a:pt x="1470" y="1110"/>
                </a:lnTo>
                <a:lnTo>
                  <a:pt x="1482" y="1082"/>
                </a:lnTo>
                <a:lnTo>
                  <a:pt x="1496" y="1052"/>
                </a:lnTo>
                <a:lnTo>
                  <a:pt x="1506" y="1020"/>
                </a:lnTo>
                <a:lnTo>
                  <a:pt x="1516" y="988"/>
                </a:lnTo>
                <a:lnTo>
                  <a:pt x="1524" y="956"/>
                </a:lnTo>
                <a:lnTo>
                  <a:pt x="1530" y="924"/>
                </a:lnTo>
                <a:lnTo>
                  <a:pt x="1534" y="890"/>
                </a:lnTo>
                <a:lnTo>
                  <a:pt x="1536" y="856"/>
                </a:lnTo>
                <a:lnTo>
                  <a:pt x="1538" y="822"/>
                </a:lnTo>
                <a:lnTo>
                  <a:pt x="1538" y="822"/>
                </a:lnTo>
                <a:lnTo>
                  <a:pt x="1536" y="788"/>
                </a:lnTo>
                <a:lnTo>
                  <a:pt x="1534" y="754"/>
                </a:lnTo>
                <a:lnTo>
                  <a:pt x="1530" y="722"/>
                </a:lnTo>
                <a:lnTo>
                  <a:pt x="1524" y="688"/>
                </a:lnTo>
                <a:lnTo>
                  <a:pt x="1516" y="656"/>
                </a:lnTo>
                <a:lnTo>
                  <a:pt x="1506" y="624"/>
                </a:lnTo>
                <a:lnTo>
                  <a:pt x="1496" y="594"/>
                </a:lnTo>
                <a:lnTo>
                  <a:pt x="1482" y="564"/>
                </a:lnTo>
                <a:lnTo>
                  <a:pt x="1470" y="534"/>
                </a:lnTo>
                <a:lnTo>
                  <a:pt x="1454" y="504"/>
                </a:lnTo>
                <a:lnTo>
                  <a:pt x="1438" y="476"/>
                </a:lnTo>
                <a:lnTo>
                  <a:pt x="1420" y="450"/>
                </a:lnTo>
                <a:lnTo>
                  <a:pt x="1400" y="424"/>
                </a:lnTo>
                <a:lnTo>
                  <a:pt x="1380" y="398"/>
                </a:lnTo>
                <a:lnTo>
                  <a:pt x="1358" y="374"/>
                </a:lnTo>
                <a:lnTo>
                  <a:pt x="1336" y="352"/>
                </a:lnTo>
                <a:lnTo>
                  <a:pt x="1312" y="330"/>
                </a:lnTo>
                <a:lnTo>
                  <a:pt x="1286" y="308"/>
                </a:lnTo>
                <a:lnTo>
                  <a:pt x="1260" y="288"/>
                </a:lnTo>
                <a:lnTo>
                  <a:pt x="1234" y="270"/>
                </a:lnTo>
                <a:lnTo>
                  <a:pt x="1206" y="252"/>
                </a:lnTo>
                <a:lnTo>
                  <a:pt x="1178" y="236"/>
                </a:lnTo>
                <a:lnTo>
                  <a:pt x="1148" y="222"/>
                </a:lnTo>
                <a:lnTo>
                  <a:pt x="1118" y="210"/>
                </a:lnTo>
                <a:lnTo>
                  <a:pt x="1086" y="198"/>
                </a:lnTo>
                <a:lnTo>
                  <a:pt x="1054" y="186"/>
                </a:lnTo>
                <a:lnTo>
                  <a:pt x="1022" y="178"/>
                </a:lnTo>
                <a:lnTo>
                  <a:pt x="988" y="170"/>
                </a:lnTo>
                <a:lnTo>
                  <a:pt x="954" y="164"/>
                </a:lnTo>
                <a:lnTo>
                  <a:pt x="920" y="160"/>
                </a:lnTo>
                <a:lnTo>
                  <a:pt x="886" y="158"/>
                </a:lnTo>
                <a:lnTo>
                  <a:pt x="850" y="156"/>
                </a:lnTo>
                <a:lnTo>
                  <a:pt x="850" y="156"/>
                </a:lnTo>
                <a:lnTo>
                  <a:pt x="814" y="158"/>
                </a:lnTo>
                <a:lnTo>
                  <a:pt x="780" y="160"/>
                </a:lnTo>
                <a:lnTo>
                  <a:pt x="746" y="164"/>
                </a:lnTo>
                <a:lnTo>
                  <a:pt x="712" y="170"/>
                </a:lnTo>
                <a:lnTo>
                  <a:pt x="678" y="178"/>
                </a:lnTo>
                <a:lnTo>
                  <a:pt x="646" y="186"/>
                </a:lnTo>
                <a:lnTo>
                  <a:pt x="614" y="198"/>
                </a:lnTo>
                <a:lnTo>
                  <a:pt x="582" y="210"/>
                </a:lnTo>
                <a:lnTo>
                  <a:pt x="552" y="222"/>
                </a:lnTo>
                <a:lnTo>
                  <a:pt x="522" y="236"/>
                </a:lnTo>
                <a:lnTo>
                  <a:pt x="494" y="252"/>
                </a:lnTo>
                <a:lnTo>
                  <a:pt x="466" y="270"/>
                </a:lnTo>
                <a:lnTo>
                  <a:pt x="438" y="288"/>
                </a:lnTo>
                <a:lnTo>
                  <a:pt x="412" y="308"/>
                </a:lnTo>
                <a:lnTo>
                  <a:pt x="388" y="330"/>
                </a:lnTo>
                <a:lnTo>
                  <a:pt x="364" y="352"/>
                </a:lnTo>
                <a:lnTo>
                  <a:pt x="342" y="374"/>
                </a:lnTo>
                <a:lnTo>
                  <a:pt x="320" y="398"/>
                </a:lnTo>
                <a:lnTo>
                  <a:pt x="300" y="424"/>
                </a:lnTo>
                <a:lnTo>
                  <a:pt x="280" y="450"/>
                </a:lnTo>
                <a:lnTo>
                  <a:pt x="262" y="476"/>
                </a:lnTo>
                <a:lnTo>
                  <a:pt x="246" y="504"/>
                </a:lnTo>
                <a:lnTo>
                  <a:pt x="230" y="534"/>
                </a:lnTo>
                <a:lnTo>
                  <a:pt x="216" y="564"/>
                </a:lnTo>
                <a:lnTo>
                  <a:pt x="204" y="594"/>
                </a:lnTo>
                <a:lnTo>
                  <a:pt x="194" y="624"/>
                </a:lnTo>
                <a:lnTo>
                  <a:pt x="184" y="656"/>
                </a:lnTo>
                <a:lnTo>
                  <a:pt x="176" y="688"/>
                </a:lnTo>
                <a:lnTo>
                  <a:pt x="170" y="722"/>
                </a:lnTo>
                <a:lnTo>
                  <a:pt x="166" y="754"/>
                </a:lnTo>
                <a:lnTo>
                  <a:pt x="164" y="788"/>
                </a:lnTo>
                <a:lnTo>
                  <a:pt x="162" y="822"/>
                </a:lnTo>
                <a:lnTo>
                  <a:pt x="162" y="822"/>
                </a:lnTo>
                <a:close/>
                <a:moveTo>
                  <a:pt x="0" y="822"/>
                </a:moveTo>
                <a:lnTo>
                  <a:pt x="0" y="822"/>
                </a:lnTo>
                <a:lnTo>
                  <a:pt x="0" y="780"/>
                </a:lnTo>
                <a:lnTo>
                  <a:pt x="4" y="738"/>
                </a:lnTo>
                <a:lnTo>
                  <a:pt x="10" y="698"/>
                </a:lnTo>
                <a:lnTo>
                  <a:pt x="16" y="656"/>
                </a:lnTo>
                <a:lnTo>
                  <a:pt x="26" y="616"/>
                </a:lnTo>
                <a:lnTo>
                  <a:pt x="38" y="578"/>
                </a:lnTo>
                <a:lnTo>
                  <a:pt x="52" y="540"/>
                </a:lnTo>
                <a:lnTo>
                  <a:pt x="66" y="502"/>
                </a:lnTo>
                <a:lnTo>
                  <a:pt x="84" y="466"/>
                </a:lnTo>
                <a:lnTo>
                  <a:pt x="102" y="430"/>
                </a:lnTo>
                <a:lnTo>
                  <a:pt x="122" y="396"/>
                </a:lnTo>
                <a:lnTo>
                  <a:pt x="144" y="362"/>
                </a:lnTo>
                <a:lnTo>
                  <a:pt x="168" y="330"/>
                </a:lnTo>
                <a:lnTo>
                  <a:pt x="194" y="300"/>
                </a:lnTo>
                <a:lnTo>
                  <a:pt x="220" y="270"/>
                </a:lnTo>
                <a:lnTo>
                  <a:pt x="248" y="240"/>
                </a:lnTo>
                <a:lnTo>
                  <a:pt x="278" y="214"/>
                </a:lnTo>
                <a:lnTo>
                  <a:pt x="308" y="188"/>
                </a:lnTo>
                <a:lnTo>
                  <a:pt x="342" y="164"/>
                </a:lnTo>
                <a:lnTo>
                  <a:pt x="374" y="140"/>
                </a:lnTo>
                <a:lnTo>
                  <a:pt x="408" y="118"/>
                </a:lnTo>
                <a:lnTo>
                  <a:pt x="444" y="100"/>
                </a:lnTo>
                <a:lnTo>
                  <a:pt x="482" y="82"/>
                </a:lnTo>
                <a:lnTo>
                  <a:pt x="518" y="64"/>
                </a:lnTo>
                <a:lnTo>
                  <a:pt x="558" y="50"/>
                </a:lnTo>
                <a:lnTo>
                  <a:pt x="596" y="38"/>
                </a:lnTo>
                <a:lnTo>
                  <a:pt x="638" y="26"/>
                </a:lnTo>
                <a:lnTo>
                  <a:pt x="678" y="16"/>
                </a:lnTo>
                <a:lnTo>
                  <a:pt x="720" y="10"/>
                </a:lnTo>
                <a:lnTo>
                  <a:pt x="762" y="4"/>
                </a:lnTo>
                <a:lnTo>
                  <a:pt x="806" y="2"/>
                </a:lnTo>
                <a:lnTo>
                  <a:pt x="850" y="0"/>
                </a:lnTo>
                <a:lnTo>
                  <a:pt x="850" y="0"/>
                </a:lnTo>
                <a:lnTo>
                  <a:pt x="894" y="2"/>
                </a:lnTo>
                <a:lnTo>
                  <a:pt x="936" y="4"/>
                </a:lnTo>
                <a:lnTo>
                  <a:pt x="980" y="10"/>
                </a:lnTo>
                <a:lnTo>
                  <a:pt x="1020" y="16"/>
                </a:lnTo>
                <a:lnTo>
                  <a:pt x="1062" y="26"/>
                </a:lnTo>
                <a:lnTo>
                  <a:pt x="1102" y="38"/>
                </a:lnTo>
                <a:lnTo>
                  <a:pt x="1142" y="50"/>
                </a:lnTo>
                <a:lnTo>
                  <a:pt x="1180" y="64"/>
                </a:lnTo>
                <a:lnTo>
                  <a:pt x="1218" y="82"/>
                </a:lnTo>
                <a:lnTo>
                  <a:pt x="1254" y="100"/>
                </a:lnTo>
                <a:lnTo>
                  <a:pt x="1290" y="118"/>
                </a:lnTo>
                <a:lnTo>
                  <a:pt x="1324" y="140"/>
                </a:lnTo>
                <a:lnTo>
                  <a:pt x="1358" y="164"/>
                </a:lnTo>
                <a:lnTo>
                  <a:pt x="1390" y="188"/>
                </a:lnTo>
                <a:lnTo>
                  <a:pt x="1420" y="214"/>
                </a:lnTo>
                <a:lnTo>
                  <a:pt x="1450" y="240"/>
                </a:lnTo>
                <a:lnTo>
                  <a:pt x="1478" y="270"/>
                </a:lnTo>
                <a:lnTo>
                  <a:pt x="1504" y="300"/>
                </a:lnTo>
                <a:lnTo>
                  <a:pt x="1530" y="330"/>
                </a:lnTo>
                <a:lnTo>
                  <a:pt x="1554" y="362"/>
                </a:lnTo>
                <a:lnTo>
                  <a:pt x="1576" y="396"/>
                </a:lnTo>
                <a:lnTo>
                  <a:pt x="1596" y="430"/>
                </a:lnTo>
                <a:lnTo>
                  <a:pt x="1614" y="466"/>
                </a:lnTo>
                <a:lnTo>
                  <a:pt x="1632" y="502"/>
                </a:lnTo>
                <a:lnTo>
                  <a:pt x="1648" y="540"/>
                </a:lnTo>
                <a:lnTo>
                  <a:pt x="1660" y="578"/>
                </a:lnTo>
                <a:lnTo>
                  <a:pt x="1672" y="616"/>
                </a:lnTo>
                <a:lnTo>
                  <a:pt x="1682" y="656"/>
                </a:lnTo>
                <a:lnTo>
                  <a:pt x="1688" y="698"/>
                </a:lnTo>
                <a:lnTo>
                  <a:pt x="1694" y="738"/>
                </a:lnTo>
                <a:lnTo>
                  <a:pt x="1698" y="780"/>
                </a:lnTo>
                <a:lnTo>
                  <a:pt x="1698" y="822"/>
                </a:lnTo>
                <a:lnTo>
                  <a:pt x="1698" y="822"/>
                </a:lnTo>
                <a:lnTo>
                  <a:pt x="1698" y="864"/>
                </a:lnTo>
                <a:lnTo>
                  <a:pt x="1694" y="906"/>
                </a:lnTo>
                <a:lnTo>
                  <a:pt x="1688" y="948"/>
                </a:lnTo>
                <a:lnTo>
                  <a:pt x="1682" y="988"/>
                </a:lnTo>
                <a:lnTo>
                  <a:pt x="1672" y="1028"/>
                </a:lnTo>
                <a:lnTo>
                  <a:pt x="1660" y="1068"/>
                </a:lnTo>
                <a:lnTo>
                  <a:pt x="1648" y="1106"/>
                </a:lnTo>
                <a:lnTo>
                  <a:pt x="1632" y="1142"/>
                </a:lnTo>
                <a:lnTo>
                  <a:pt x="1614" y="1180"/>
                </a:lnTo>
                <a:lnTo>
                  <a:pt x="1596" y="1214"/>
                </a:lnTo>
                <a:lnTo>
                  <a:pt x="1576" y="1248"/>
                </a:lnTo>
                <a:lnTo>
                  <a:pt x="1554" y="1282"/>
                </a:lnTo>
                <a:lnTo>
                  <a:pt x="1530" y="1314"/>
                </a:lnTo>
                <a:lnTo>
                  <a:pt x="1504" y="1346"/>
                </a:lnTo>
                <a:lnTo>
                  <a:pt x="1478" y="1376"/>
                </a:lnTo>
                <a:lnTo>
                  <a:pt x="1450" y="1404"/>
                </a:lnTo>
                <a:lnTo>
                  <a:pt x="1420" y="1432"/>
                </a:lnTo>
                <a:lnTo>
                  <a:pt x="1390" y="1458"/>
                </a:lnTo>
                <a:lnTo>
                  <a:pt x="1358" y="1482"/>
                </a:lnTo>
                <a:lnTo>
                  <a:pt x="1324" y="1504"/>
                </a:lnTo>
                <a:lnTo>
                  <a:pt x="1290" y="1526"/>
                </a:lnTo>
                <a:lnTo>
                  <a:pt x="1254" y="1546"/>
                </a:lnTo>
                <a:lnTo>
                  <a:pt x="1218" y="1564"/>
                </a:lnTo>
                <a:lnTo>
                  <a:pt x="1180" y="1580"/>
                </a:lnTo>
                <a:lnTo>
                  <a:pt x="1142" y="1596"/>
                </a:lnTo>
                <a:lnTo>
                  <a:pt x="1102" y="1608"/>
                </a:lnTo>
                <a:lnTo>
                  <a:pt x="1062" y="1620"/>
                </a:lnTo>
                <a:lnTo>
                  <a:pt x="1020" y="1628"/>
                </a:lnTo>
                <a:lnTo>
                  <a:pt x="980" y="1636"/>
                </a:lnTo>
                <a:lnTo>
                  <a:pt x="936" y="1640"/>
                </a:lnTo>
                <a:lnTo>
                  <a:pt x="894" y="1644"/>
                </a:lnTo>
                <a:lnTo>
                  <a:pt x="850" y="1646"/>
                </a:lnTo>
                <a:lnTo>
                  <a:pt x="850" y="1646"/>
                </a:lnTo>
                <a:lnTo>
                  <a:pt x="806" y="1644"/>
                </a:lnTo>
                <a:lnTo>
                  <a:pt x="762" y="1640"/>
                </a:lnTo>
                <a:lnTo>
                  <a:pt x="720" y="1636"/>
                </a:lnTo>
                <a:lnTo>
                  <a:pt x="678" y="1628"/>
                </a:lnTo>
                <a:lnTo>
                  <a:pt x="638" y="1620"/>
                </a:lnTo>
                <a:lnTo>
                  <a:pt x="596" y="1608"/>
                </a:lnTo>
                <a:lnTo>
                  <a:pt x="558" y="1596"/>
                </a:lnTo>
                <a:lnTo>
                  <a:pt x="518" y="1580"/>
                </a:lnTo>
                <a:lnTo>
                  <a:pt x="482" y="1564"/>
                </a:lnTo>
                <a:lnTo>
                  <a:pt x="444" y="1546"/>
                </a:lnTo>
                <a:lnTo>
                  <a:pt x="408" y="1526"/>
                </a:lnTo>
                <a:lnTo>
                  <a:pt x="374" y="1504"/>
                </a:lnTo>
                <a:lnTo>
                  <a:pt x="342" y="1482"/>
                </a:lnTo>
                <a:lnTo>
                  <a:pt x="308" y="1458"/>
                </a:lnTo>
                <a:lnTo>
                  <a:pt x="278" y="1432"/>
                </a:lnTo>
                <a:lnTo>
                  <a:pt x="248" y="1404"/>
                </a:lnTo>
                <a:lnTo>
                  <a:pt x="220" y="1376"/>
                </a:lnTo>
                <a:lnTo>
                  <a:pt x="194" y="1346"/>
                </a:lnTo>
                <a:lnTo>
                  <a:pt x="168" y="1314"/>
                </a:lnTo>
                <a:lnTo>
                  <a:pt x="144" y="1282"/>
                </a:lnTo>
                <a:lnTo>
                  <a:pt x="122" y="1248"/>
                </a:lnTo>
                <a:lnTo>
                  <a:pt x="102" y="1214"/>
                </a:lnTo>
                <a:lnTo>
                  <a:pt x="84" y="1180"/>
                </a:lnTo>
                <a:lnTo>
                  <a:pt x="66" y="1142"/>
                </a:lnTo>
                <a:lnTo>
                  <a:pt x="52" y="1106"/>
                </a:lnTo>
                <a:lnTo>
                  <a:pt x="38" y="1068"/>
                </a:lnTo>
                <a:lnTo>
                  <a:pt x="26" y="1028"/>
                </a:lnTo>
                <a:lnTo>
                  <a:pt x="16" y="988"/>
                </a:lnTo>
                <a:lnTo>
                  <a:pt x="10" y="948"/>
                </a:lnTo>
                <a:lnTo>
                  <a:pt x="4" y="906"/>
                </a:lnTo>
                <a:lnTo>
                  <a:pt x="0" y="864"/>
                </a:lnTo>
                <a:lnTo>
                  <a:pt x="0" y="822"/>
                </a:lnTo>
                <a:lnTo>
                  <a:pt x="0" y="822"/>
                </a:lnTo>
                <a:close/>
              </a:path>
            </a:pathLst>
          </a:custGeom>
          <a:solidFill>
            <a:srgbClr val="9FC8B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6" name="Freeform 6"/>
          <p:cNvSpPr>
            <a:spLocks noEditPoints="1"/>
          </p:cNvSpPr>
          <p:nvPr/>
        </p:nvSpPr>
        <p:spPr bwMode="auto">
          <a:xfrm>
            <a:off x="4228362" y="2021904"/>
            <a:ext cx="3165112" cy="3068183"/>
          </a:xfrm>
          <a:custGeom>
            <a:avLst/>
            <a:gdLst>
              <a:gd name="T0" fmla="*/ 170 w 1698"/>
              <a:gd name="T1" fmla="*/ 924 h 1646"/>
              <a:gd name="T2" fmla="*/ 216 w 1698"/>
              <a:gd name="T3" fmla="*/ 1082 h 1646"/>
              <a:gd name="T4" fmla="*/ 300 w 1698"/>
              <a:gd name="T5" fmla="*/ 1220 h 1646"/>
              <a:gd name="T6" fmla="*/ 412 w 1698"/>
              <a:gd name="T7" fmla="*/ 1336 h 1646"/>
              <a:gd name="T8" fmla="*/ 552 w 1698"/>
              <a:gd name="T9" fmla="*/ 1422 h 1646"/>
              <a:gd name="T10" fmla="*/ 712 w 1698"/>
              <a:gd name="T11" fmla="*/ 1474 h 1646"/>
              <a:gd name="T12" fmla="*/ 850 w 1698"/>
              <a:gd name="T13" fmla="*/ 1486 h 1646"/>
              <a:gd name="T14" fmla="*/ 1022 w 1698"/>
              <a:gd name="T15" fmla="*/ 1466 h 1646"/>
              <a:gd name="T16" fmla="*/ 1178 w 1698"/>
              <a:gd name="T17" fmla="*/ 1406 h 1646"/>
              <a:gd name="T18" fmla="*/ 1312 w 1698"/>
              <a:gd name="T19" fmla="*/ 1314 h 1646"/>
              <a:gd name="T20" fmla="*/ 1420 w 1698"/>
              <a:gd name="T21" fmla="*/ 1194 h 1646"/>
              <a:gd name="T22" fmla="*/ 1496 w 1698"/>
              <a:gd name="T23" fmla="*/ 1052 h 1646"/>
              <a:gd name="T24" fmla="*/ 1534 w 1698"/>
              <a:gd name="T25" fmla="*/ 890 h 1646"/>
              <a:gd name="T26" fmla="*/ 1534 w 1698"/>
              <a:gd name="T27" fmla="*/ 754 h 1646"/>
              <a:gd name="T28" fmla="*/ 1496 w 1698"/>
              <a:gd name="T29" fmla="*/ 594 h 1646"/>
              <a:gd name="T30" fmla="*/ 1420 w 1698"/>
              <a:gd name="T31" fmla="*/ 450 h 1646"/>
              <a:gd name="T32" fmla="*/ 1312 w 1698"/>
              <a:gd name="T33" fmla="*/ 330 h 1646"/>
              <a:gd name="T34" fmla="*/ 1178 w 1698"/>
              <a:gd name="T35" fmla="*/ 236 h 1646"/>
              <a:gd name="T36" fmla="*/ 1022 w 1698"/>
              <a:gd name="T37" fmla="*/ 178 h 1646"/>
              <a:gd name="T38" fmla="*/ 850 w 1698"/>
              <a:gd name="T39" fmla="*/ 156 h 1646"/>
              <a:gd name="T40" fmla="*/ 712 w 1698"/>
              <a:gd name="T41" fmla="*/ 170 h 1646"/>
              <a:gd name="T42" fmla="*/ 552 w 1698"/>
              <a:gd name="T43" fmla="*/ 222 h 1646"/>
              <a:gd name="T44" fmla="*/ 412 w 1698"/>
              <a:gd name="T45" fmla="*/ 308 h 1646"/>
              <a:gd name="T46" fmla="*/ 300 w 1698"/>
              <a:gd name="T47" fmla="*/ 424 h 1646"/>
              <a:gd name="T48" fmla="*/ 216 w 1698"/>
              <a:gd name="T49" fmla="*/ 564 h 1646"/>
              <a:gd name="T50" fmla="*/ 170 w 1698"/>
              <a:gd name="T51" fmla="*/ 722 h 1646"/>
              <a:gd name="T52" fmla="*/ 0 w 1698"/>
              <a:gd name="T53" fmla="*/ 822 h 1646"/>
              <a:gd name="T54" fmla="*/ 16 w 1698"/>
              <a:gd name="T55" fmla="*/ 656 h 1646"/>
              <a:gd name="T56" fmla="*/ 84 w 1698"/>
              <a:gd name="T57" fmla="*/ 466 h 1646"/>
              <a:gd name="T58" fmla="*/ 194 w 1698"/>
              <a:gd name="T59" fmla="*/ 300 h 1646"/>
              <a:gd name="T60" fmla="*/ 342 w 1698"/>
              <a:gd name="T61" fmla="*/ 164 h 1646"/>
              <a:gd name="T62" fmla="*/ 518 w 1698"/>
              <a:gd name="T63" fmla="*/ 64 h 1646"/>
              <a:gd name="T64" fmla="*/ 720 w 1698"/>
              <a:gd name="T65" fmla="*/ 10 h 1646"/>
              <a:gd name="T66" fmla="*/ 894 w 1698"/>
              <a:gd name="T67" fmla="*/ 2 h 1646"/>
              <a:gd name="T68" fmla="*/ 1102 w 1698"/>
              <a:gd name="T69" fmla="*/ 38 h 1646"/>
              <a:gd name="T70" fmla="*/ 1290 w 1698"/>
              <a:gd name="T71" fmla="*/ 118 h 1646"/>
              <a:gd name="T72" fmla="*/ 1450 w 1698"/>
              <a:gd name="T73" fmla="*/ 240 h 1646"/>
              <a:gd name="T74" fmla="*/ 1576 w 1698"/>
              <a:gd name="T75" fmla="*/ 396 h 1646"/>
              <a:gd name="T76" fmla="*/ 1660 w 1698"/>
              <a:gd name="T77" fmla="*/ 578 h 1646"/>
              <a:gd name="T78" fmla="*/ 1698 w 1698"/>
              <a:gd name="T79" fmla="*/ 780 h 1646"/>
              <a:gd name="T80" fmla="*/ 1688 w 1698"/>
              <a:gd name="T81" fmla="*/ 948 h 1646"/>
              <a:gd name="T82" fmla="*/ 1632 w 1698"/>
              <a:gd name="T83" fmla="*/ 1142 h 1646"/>
              <a:gd name="T84" fmla="*/ 1530 w 1698"/>
              <a:gd name="T85" fmla="*/ 1314 h 1646"/>
              <a:gd name="T86" fmla="*/ 1390 w 1698"/>
              <a:gd name="T87" fmla="*/ 1458 h 1646"/>
              <a:gd name="T88" fmla="*/ 1218 w 1698"/>
              <a:gd name="T89" fmla="*/ 1564 h 1646"/>
              <a:gd name="T90" fmla="*/ 1020 w 1698"/>
              <a:gd name="T91" fmla="*/ 1628 h 1646"/>
              <a:gd name="T92" fmla="*/ 850 w 1698"/>
              <a:gd name="T93" fmla="*/ 1646 h 1646"/>
              <a:gd name="T94" fmla="*/ 638 w 1698"/>
              <a:gd name="T95" fmla="*/ 1620 h 1646"/>
              <a:gd name="T96" fmla="*/ 444 w 1698"/>
              <a:gd name="T97" fmla="*/ 1546 h 1646"/>
              <a:gd name="T98" fmla="*/ 278 w 1698"/>
              <a:gd name="T99" fmla="*/ 1432 h 1646"/>
              <a:gd name="T100" fmla="*/ 144 w 1698"/>
              <a:gd name="T101" fmla="*/ 1282 h 1646"/>
              <a:gd name="T102" fmla="*/ 52 w 1698"/>
              <a:gd name="T103" fmla="*/ 1106 h 1646"/>
              <a:gd name="T104" fmla="*/ 4 w 1698"/>
              <a:gd name="T105" fmla="*/ 906 h 1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1698" h="1646">
                <a:moveTo>
                  <a:pt x="162" y="822"/>
                </a:moveTo>
                <a:lnTo>
                  <a:pt x="162" y="822"/>
                </a:lnTo>
                <a:lnTo>
                  <a:pt x="164" y="856"/>
                </a:lnTo>
                <a:lnTo>
                  <a:pt x="166" y="890"/>
                </a:lnTo>
                <a:lnTo>
                  <a:pt x="170" y="924"/>
                </a:lnTo>
                <a:lnTo>
                  <a:pt x="176" y="956"/>
                </a:lnTo>
                <a:lnTo>
                  <a:pt x="184" y="988"/>
                </a:lnTo>
                <a:lnTo>
                  <a:pt x="194" y="1020"/>
                </a:lnTo>
                <a:lnTo>
                  <a:pt x="204" y="1052"/>
                </a:lnTo>
                <a:lnTo>
                  <a:pt x="216" y="1082"/>
                </a:lnTo>
                <a:lnTo>
                  <a:pt x="230" y="1110"/>
                </a:lnTo>
                <a:lnTo>
                  <a:pt x="246" y="1140"/>
                </a:lnTo>
                <a:lnTo>
                  <a:pt x="262" y="1168"/>
                </a:lnTo>
                <a:lnTo>
                  <a:pt x="280" y="1194"/>
                </a:lnTo>
                <a:lnTo>
                  <a:pt x="300" y="1220"/>
                </a:lnTo>
                <a:lnTo>
                  <a:pt x="320" y="1246"/>
                </a:lnTo>
                <a:lnTo>
                  <a:pt x="342" y="1270"/>
                </a:lnTo>
                <a:lnTo>
                  <a:pt x="364" y="1292"/>
                </a:lnTo>
                <a:lnTo>
                  <a:pt x="388" y="1314"/>
                </a:lnTo>
                <a:lnTo>
                  <a:pt x="412" y="1336"/>
                </a:lnTo>
                <a:lnTo>
                  <a:pt x="438" y="1356"/>
                </a:lnTo>
                <a:lnTo>
                  <a:pt x="466" y="1374"/>
                </a:lnTo>
                <a:lnTo>
                  <a:pt x="494" y="1390"/>
                </a:lnTo>
                <a:lnTo>
                  <a:pt x="522" y="1406"/>
                </a:lnTo>
                <a:lnTo>
                  <a:pt x="552" y="1422"/>
                </a:lnTo>
                <a:lnTo>
                  <a:pt x="582" y="1434"/>
                </a:lnTo>
                <a:lnTo>
                  <a:pt x="614" y="1446"/>
                </a:lnTo>
                <a:lnTo>
                  <a:pt x="646" y="1458"/>
                </a:lnTo>
                <a:lnTo>
                  <a:pt x="678" y="1466"/>
                </a:lnTo>
                <a:lnTo>
                  <a:pt x="712" y="1474"/>
                </a:lnTo>
                <a:lnTo>
                  <a:pt x="746" y="1480"/>
                </a:lnTo>
                <a:lnTo>
                  <a:pt x="780" y="1484"/>
                </a:lnTo>
                <a:lnTo>
                  <a:pt x="814" y="1486"/>
                </a:lnTo>
                <a:lnTo>
                  <a:pt x="850" y="1486"/>
                </a:lnTo>
                <a:lnTo>
                  <a:pt x="850" y="1486"/>
                </a:lnTo>
                <a:lnTo>
                  <a:pt x="886" y="1486"/>
                </a:lnTo>
                <a:lnTo>
                  <a:pt x="920" y="1484"/>
                </a:lnTo>
                <a:lnTo>
                  <a:pt x="954" y="1480"/>
                </a:lnTo>
                <a:lnTo>
                  <a:pt x="988" y="1474"/>
                </a:lnTo>
                <a:lnTo>
                  <a:pt x="1022" y="1466"/>
                </a:lnTo>
                <a:lnTo>
                  <a:pt x="1054" y="1458"/>
                </a:lnTo>
                <a:lnTo>
                  <a:pt x="1086" y="1446"/>
                </a:lnTo>
                <a:lnTo>
                  <a:pt x="1118" y="1434"/>
                </a:lnTo>
                <a:lnTo>
                  <a:pt x="1148" y="1422"/>
                </a:lnTo>
                <a:lnTo>
                  <a:pt x="1178" y="1406"/>
                </a:lnTo>
                <a:lnTo>
                  <a:pt x="1206" y="1390"/>
                </a:lnTo>
                <a:lnTo>
                  <a:pt x="1234" y="1374"/>
                </a:lnTo>
                <a:lnTo>
                  <a:pt x="1260" y="1356"/>
                </a:lnTo>
                <a:lnTo>
                  <a:pt x="1286" y="1336"/>
                </a:lnTo>
                <a:lnTo>
                  <a:pt x="1312" y="1314"/>
                </a:lnTo>
                <a:lnTo>
                  <a:pt x="1336" y="1292"/>
                </a:lnTo>
                <a:lnTo>
                  <a:pt x="1358" y="1270"/>
                </a:lnTo>
                <a:lnTo>
                  <a:pt x="1380" y="1246"/>
                </a:lnTo>
                <a:lnTo>
                  <a:pt x="1400" y="1220"/>
                </a:lnTo>
                <a:lnTo>
                  <a:pt x="1420" y="1194"/>
                </a:lnTo>
                <a:lnTo>
                  <a:pt x="1438" y="1168"/>
                </a:lnTo>
                <a:lnTo>
                  <a:pt x="1454" y="1140"/>
                </a:lnTo>
                <a:lnTo>
                  <a:pt x="1470" y="1110"/>
                </a:lnTo>
                <a:lnTo>
                  <a:pt x="1482" y="1082"/>
                </a:lnTo>
                <a:lnTo>
                  <a:pt x="1496" y="1052"/>
                </a:lnTo>
                <a:lnTo>
                  <a:pt x="1506" y="1020"/>
                </a:lnTo>
                <a:lnTo>
                  <a:pt x="1516" y="988"/>
                </a:lnTo>
                <a:lnTo>
                  <a:pt x="1524" y="956"/>
                </a:lnTo>
                <a:lnTo>
                  <a:pt x="1530" y="924"/>
                </a:lnTo>
                <a:lnTo>
                  <a:pt x="1534" y="890"/>
                </a:lnTo>
                <a:lnTo>
                  <a:pt x="1536" y="856"/>
                </a:lnTo>
                <a:lnTo>
                  <a:pt x="1538" y="822"/>
                </a:lnTo>
                <a:lnTo>
                  <a:pt x="1538" y="822"/>
                </a:lnTo>
                <a:lnTo>
                  <a:pt x="1536" y="788"/>
                </a:lnTo>
                <a:lnTo>
                  <a:pt x="1534" y="754"/>
                </a:lnTo>
                <a:lnTo>
                  <a:pt x="1530" y="722"/>
                </a:lnTo>
                <a:lnTo>
                  <a:pt x="1524" y="688"/>
                </a:lnTo>
                <a:lnTo>
                  <a:pt x="1516" y="656"/>
                </a:lnTo>
                <a:lnTo>
                  <a:pt x="1506" y="624"/>
                </a:lnTo>
                <a:lnTo>
                  <a:pt x="1496" y="594"/>
                </a:lnTo>
                <a:lnTo>
                  <a:pt x="1482" y="564"/>
                </a:lnTo>
                <a:lnTo>
                  <a:pt x="1470" y="534"/>
                </a:lnTo>
                <a:lnTo>
                  <a:pt x="1454" y="504"/>
                </a:lnTo>
                <a:lnTo>
                  <a:pt x="1438" y="476"/>
                </a:lnTo>
                <a:lnTo>
                  <a:pt x="1420" y="450"/>
                </a:lnTo>
                <a:lnTo>
                  <a:pt x="1400" y="424"/>
                </a:lnTo>
                <a:lnTo>
                  <a:pt x="1380" y="398"/>
                </a:lnTo>
                <a:lnTo>
                  <a:pt x="1358" y="374"/>
                </a:lnTo>
                <a:lnTo>
                  <a:pt x="1336" y="352"/>
                </a:lnTo>
                <a:lnTo>
                  <a:pt x="1312" y="330"/>
                </a:lnTo>
                <a:lnTo>
                  <a:pt x="1286" y="308"/>
                </a:lnTo>
                <a:lnTo>
                  <a:pt x="1260" y="288"/>
                </a:lnTo>
                <a:lnTo>
                  <a:pt x="1234" y="270"/>
                </a:lnTo>
                <a:lnTo>
                  <a:pt x="1206" y="252"/>
                </a:lnTo>
                <a:lnTo>
                  <a:pt x="1178" y="236"/>
                </a:lnTo>
                <a:lnTo>
                  <a:pt x="1148" y="222"/>
                </a:lnTo>
                <a:lnTo>
                  <a:pt x="1118" y="210"/>
                </a:lnTo>
                <a:lnTo>
                  <a:pt x="1086" y="198"/>
                </a:lnTo>
                <a:lnTo>
                  <a:pt x="1054" y="186"/>
                </a:lnTo>
                <a:lnTo>
                  <a:pt x="1022" y="178"/>
                </a:lnTo>
                <a:lnTo>
                  <a:pt x="988" y="170"/>
                </a:lnTo>
                <a:lnTo>
                  <a:pt x="954" y="164"/>
                </a:lnTo>
                <a:lnTo>
                  <a:pt x="920" y="160"/>
                </a:lnTo>
                <a:lnTo>
                  <a:pt x="886" y="158"/>
                </a:lnTo>
                <a:lnTo>
                  <a:pt x="850" y="156"/>
                </a:lnTo>
                <a:lnTo>
                  <a:pt x="850" y="156"/>
                </a:lnTo>
                <a:lnTo>
                  <a:pt x="814" y="158"/>
                </a:lnTo>
                <a:lnTo>
                  <a:pt x="780" y="160"/>
                </a:lnTo>
                <a:lnTo>
                  <a:pt x="746" y="164"/>
                </a:lnTo>
                <a:lnTo>
                  <a:pt x="712" y="170"/>
                </a:lnTo>
                <a:lnTo>
                  <a:pt x="678" y="178"/>
                </a:lnTo>
                <a:lnTo>
                  <a:pt x="646" y="186"/>
                </a:lnTo>
                <a:lnTo>
                  <a:pt x="614" y="198"/>
                </a:lnTo>
                <a:lnTo>
                  <a:pt x="582" y="210"/>
                </a:lnTo>
                <a:lnTo>
                  <a:pt x="552" y="222"/>
                </a:lnTo>
                <a:lnTo>
                  <a:pt x="522" y="236"/>
                </a:lnTo>
                <a:lnTo>
                  <a:pt x="494" y="252"/>
                </a:lnTo>
                <a:lnTo>
                  <a:pt x="466" y="270"/>
                </a:lnTo>
                <a:lnTo>
                  <a:pt x="438" y="288"/>
                </a:lnTo>
                <a:lnTo>
                  <a:pt x="412" y="308"/>
                </a:lnTo>
                <a:lnTo>
                  <a:pt x="388" y="330"/>
                </a:lnTo>
                <a:lnTo>
                  <a:pt x="364" y="352"/>
                </a:lnTo>
                <a:lnTo>
                  <a:pt x="342" y="374"/>
                </a:lnTo>
                <a:lnTo>
                  <a:pt x="320" y="398"/>
                </a:lnTo>
                <a:lnTo>
                  <a:pt x="300" y="424"/>
                </a:lnTo>
                <a:lnTo>
                  <a:pt x="280" y="450"/>
                </a:lnTo>
                <a:lnTo>
                  <a:pt x="262" y="476"/>
                </a:lnTo>
                <a:lnTo>
                  <a:pt x="246" y="504"/>
                </a:lnTo>
                <a:lnTo>
                  <a:pt x="230" y="534"/>
                </a:lnTo>
                <a:lnTo>
                  <a:pt x="216" y="564"/>
                </a:lnTo>
                <a:lnTo>
                  <a:pt x="204" y="594"/>
                </a:lnTo>
                <a:lnTo>
                  <a:pt x="194" y="624"/>
                </a:lnTo>
                <a:lnTo>
                  <a:pt x="184" y="656"/>
                </a:lnTo>
                <a:lnTo>
                  <a:pt x="176" y="688"/>
                </a:lnTo>
                <a:lnTo>
                  <a:pt x="170" y="722"/>
                </a:lnTo>
                <a:lnTo>
                  <a:pt x="166" y="754"/>
                </a:lnTo>
                <a:lnTo>
                  <a:pt x="164" y="788"/>
                </a:lnTo>
                <a:lnTo>
                  <a:pt x="162" y="822"/>
                </a:lnTo>
                <a:lnTo>
                  <a:pt x="162" y="822"/>
                </a:lnTo>
                <a:close/>
                <a:moveTo>
                  <a:pt x="0" y="822"/>
                </a:moveTo>
                <a:lnTo>
                  <a:pt x="0" y="822"/>
                </a:lnTo>
                <a:lnTo>
                  <a:pt x="0" y="780"/>
                </a:lnTo>
                <a:lnTo>
                  <a:pt x="4" y="738"/>
                </a:lnTo>
                <a:lnTo>
                  <a:pt x="10" y="698"/>
                </a:lnTo>
                <a:lnTo>
                  <a:pt x="16" y="656"/>
                </a:lnTo>
                <a:lnTo>
                  <a:pt x="26" y="616"/>
                </a:lnTo>
                <a:lnTo>
                  <a:pt x="38" y="578"/>
                </a:lnTo>
                <a:lnTo>
                  <a:pt x="52" y="540"/>
                </a:lnTo>
                <a:lnTo>
                  <a:pt x="66" y="502"/>
                </a:lnTo>
                <a:lnTo>
                  <a:pt x="84" y="466"/>
                </a:lnTo>
                <a:lnTo>
                  <a:pt x="102" y="430"/>
                </a:lnTo>
                <a:lnTo>
                  <a:pt x="122" y="396"/>
                </a:lnTo>
                <a:lnTo>
                  <a:pt x="144" y="362"/>
                </a:lnTo>
                <a:lnTo>
                  <a:pt x="168" y="330"/>
                </a:lnTo>
                <a:lnTo>
                  <a:pt x="194" y="300"/>
                </a:lnTo>
                <a:lnTo>
                  <a:pt x="220" y="270"/>
                </a:lnTo>
                <a:lnTo>
                  <a:pt x="248" y="240"/>
                </a:lnTo>
                <a:lnTo>
                  <a:pt x="278" y="214"/>
                </a:lnTo>
                <a:lnTo>
                  <a:pt x="308" y="188"/>
                </a:lnTo>
                <a:lnTo>
                  <a:pt x="342" y="164"/>
                </a:lnTo>
                <a:lnTo>
                  <a:pt x="374" y="140"/>
                </a:lnTo>
                <a:lnTo>
                  <a:pt x="408" y="118"/>
                </a:lnTo>
                <a:lnTo>
                  <a:pt x="444" y="100"/>
                </a:lnTo>
                <a:lnTo>
                  <a:pt x="482" y="82"/>
                </a:lnTo>
                <a:lnTo>
                  <a:pt x="518" y="64"/>
                </a:lnTo>
                <a:lnTo>
                  <a:pt x="558" y="50"/>
                </a:lnTo>
                <a:lnTo>
                  <a:pt x="596" y="38"/>
                </a:lnTo>
                <a:lnTo>
                  <a:pt x="638" y="26"/>
                </a:lnTo>
                <a:lnTo>
                  <a:pt x="678" y="16"/>
                </a:lnTo>
                <a:lnTo>
                  <a:pt x="720" y="10"/>
                </a:lnTo>
                <a:lnTo>
                  <a:pt x="762" y="4"/>
                </a:lnTo>
                <a:lnTo>
                  <a:pt x="806" y="2"/>
                </a:lnTo>
                <a:lnTo>
                  <a:pt x="850" y="0"/>
                </a:lnTo>
                <a:lnTo>
                  <a:pt x="850" y="0"/>
                </a:lnTo>
                <a:lnTo>
                  <a:pt x="894" y="2"/>
                </a:lnTo>
                <a:lnTo>
                  <a:pt x="936" y="4"/>
                </a:lnTo>
                <a:lnTo>
                  <a:pt x="980" y="10"/>
                </a:lnTo>
                <a:lnTo>
                  <a:pt x="1020" y="16"/>
                </a:lnTo>
                <a:lnTo>
                  <a:pt x="1062" y="26"/>
                </a:lnTo>
                <a:lnTo>
                  <a:pt x="1102" y="38"/>
                </a:lnTo>
                <a:lnTo>
                  <a:pt x="1142" y="50"/>
                </a:lnTo>
                <a:lnTo>
                  <a:pt x="1180" y="64"/>
                </a:lnTo>
                <a:lnTo>
                  <a:pt x="1218" y="82"/>
                </a:lnTo>
                <a:lnTo>
                  <a:pt x="1254" y="100"/>
                </a:lnTo>
                <a:lnTo>
                  <a:pt x="1290" y="118"/>
                </a:lnTo>
                <a:lnTo>
                  <a:pt x="1324" y="140"/>
                </a:lnTo>
                <a:lnTo>
                  <a:pt x="1358" y="164"/>
                </a:lnTo>
                <a:lnTo>
                  <a:pt x="1390" y="188"/>
                </a:lnTo>
                <a:lnTo>
                  <a:pt x="1420" y="214"/>
                </a:lnTo>
                <a:lnTo>
                  <a:pt x="1450" y="240"/>
                </a:lnTo>
                <a:lnTo>
                  <a:pt x="1478" y="270"/>
                </a:lnTo>
                <a:lnTo>
                  <a:pt x="1504" y="300"/>
                </a:lnTo>
                <a:lnTo>
                  <a:pt x="1530" y="330"/>
                </a:lnTo>
                <a:lnTo>
                  <a:pt x="1554" y="362"/>
                </a:lnTo>
                <a:lnTo>
                  <a:pt x="1576" y="396"/>
                </a:lnTo>
                <a:lnTo>
                  <a:pt x="1596" y="430"/>
                </a:lnTo>
                <a:lnTo>
                  <a:pt x="1614" y="466"/>
                </a:lnTo>
                <a:lnTo>
                  <a:pt x="1632" y="502"/>
                </a:lnTo>
                <a:lnTo>
                  <a:pt x="1648" y="540"/>
                </a:lnTo>
                <a:lnTo>
                  <a:pt x="1660" y="578"/>
                </a:lnTo>
                <a:lnTo>
                  <a:pt x="1672" y="616"/>
                </a:lnTo>
                <a:lnTo>
                  <a:pt x="1682" y="656"/>
                </a:lnTo>
                <a:lnTo>
                  <a:pt x="1688" y="698"/>
                </a:lnTo>
                <a:lnTo>
                  <a:pt x="1694" y="738"/>
                </a:lnTo>
                <a:lnTo>
                  <a:pt x="1698" y="780"/>
                </a:lnTo>
                <a:lnTo>
                  <a:pt x="1698" y="822"/>
                </a:lnTo>
                <a:lnTo>
                  <a:pt x="1698" y="822"/>
                </a:lnTo>
                <a:lnTo>
                  <a:pt x="1698" y="864"/>
                </a:lnTo>
                <a:lnTo>
                  <a:pt x="1694" y="906"/>
                </a:lnTo>
                <a:lnTo>
                  <a:pt x="1688" y="948"/>
                </a:lnTo>
                <a:lnTo>
                  <a:pt x="1682" y="988"/>
                </a:lnTo>
                <a:lnTo>
                  <a:pt x="1672" y="1028"/>
                </a:lnTo>
                <a:lnTo>
                  <a:pt x="1660" y="1068"/>
                </a:lnTo>
                <a:lnTo>
                  <a:pt x="1648" y="1106"/>
                </a:lnTo>
                <a:lnTo>
                  <a:pt x="1632" y="1142"/>
                </a:lnTo>
                <a:lnTo>
                  <a:pt x="1614" y="1180"/>
                </a:lnTo>
                <a:lnTo>
                  <a:pt x="1596" y="1214"/>
                </a:lnTo>
                <a:lnTo>
                  <a:pt x="1576" y="1248"/>
                </a:lnTo>
                <a:lnTo>
                  <a:pt x="1554" y="1282"/>
                </a:lnTo>
                <a:lnTo>
                  <a:pt x="1530" y="1314"/>
                </a:lnTo>
                <a:lnTo>
                  <a:pt x="1504" y="1346"/>
                </a:lnTo>
                <a:lnTo>
                  <a:pt x="1478" y="1376"/>
                </a:lnTo>
                <a:lnTo>
                  <a:pt x="1450" y="1404"/>
                </a:lnTo>
                <a:lnTo>
                  <a:pt x="1420" y="1432"/>
                </a:lnTo>
                <a:lnTo>
                  <a:pt x="1390" y="1458"/>
                </a:lnTo>
                <a:lnTo>
                  <a:pt x="1358" y="1482"/>
                </a:lnTo>
                <a:lnTo>
                  <a:pt x="1324" y="1504"/>
                </a:lnTo>
                <a:lnTo>
                  <a:pt x="1290" y="1526"/>
                </a:lnTo>
                <a:lnTo>
                  <a:pt x="1254" y="1546"/>
                </a:lnTo>
                <a:lnTo>
                  <a:pt x="1218" y="1564"/>
                </a:lnTo>
                <a:lnTo>
                  <a:pt x="1180" y="1580"/>
                </a:lnTo>
                <a:lnTo>
                  <a:pt x="1142" y="1596"/>
                </a:lnTo>
                <a:lnTo>
                  <a:pt x="1102" y="1608"/>
                </a:lnTo>
                <a:lnTo>
                  <a:pt x="1062" y="1620"/>
                </a:lnTo>
                <a:lnTo>
                  <a:pt x="1020" y="1628"/>
                </a:lnTo>
                <a:lnTo>
                  <a:pt x="980" y="1636"/>
                </a:lnTo>
                <a:lnTo>
                  <a:pt x="936" y="1640"/>
                </a:lnTo>
                <a:lnTo>
                  <a:pt x="894" y="1644"/>
                </a:lnTo>
                <a:lnTo>
                  <a:pt x="850" y="1646"/>
                </a:lnTo>
                <a:lnTo>
                  <a:pt x="850" y="1646"/>
                </a:lnTo>
                <a:lnTo>
                  <a:pt x="806" y="1644"/>
                </a:lnTo>
                <a:lnTo>
                  <a:pt x="762" y="1640"/>
                </a:lnTo>
                <a:lnTo>
                  <a:pt x="720" y="1636"/>
                </a:lnTo>
                <a:lnTo>
                  <a:pt x="678" y="1628"/>
                </a:lnTo>
                <a:lnTo>
                  <a:pt x="638" y="1620"/>
                </a:lnTo>
                <a:lnTo>
                  <a:pt x="596" y="1608"/>
                </a:lnTo>
                <a:lnTo>
                  <a:pt x="558" y="1596"/>
                </a:lnTo>
                <a:lnTo>
                  <a:pt x="518" y="1580"/>
                </a:lnTo>
                <a:lnTo>
                  <a:pt x="482" y="1564"/>
                </a:lnTo>
                <a:lnTo>
                  <a:pt x="444" y="1546"/>
                </a:lnTo>
                <a:lnTo>
                  <a:pt x="408" y="1526"/>
                </a:lnTo>
                <a:lnTo>
                  <a:pt x="374" y="1504"/>
                </a:lnTo>
                <a:lnTo>
                  <a:pt x="342" y="1482"/>
                </a:lnTo>
                <a:lnTo>
                  <a:pt x="308" y="1458"/>
                </a:lnTo>
                <a:lnTo>
                  <a:pt x="278" y="1432"/>
                </a:lnTo>
                <a:lnTo>
                  <a:pt x="248" y="1404"/>
                </a:lnTo>
                <a:lnTo>
                  <a:pt x="220" y="1376"/>
                </a:lnTo>
                <a:lnTo>
                  <a:pt x="194" y="1346"/>
                </a:lnTo>
                <a:lnTo>
                  <a:pt x="168" y="1314"/>
                </a:lnTo>
                <a:lnTo>
                  <a:pt x="144" y="1282"/>
                </a:lnTo>
                <a:lnTo>
                  <a:pt x="122" y="1248"/>
                </a:lnTo>
                <a:lnTo>
                  <a:pt x="102" y="1214"/>
                </a:lnTo>
                <a:lnTo>
                  <a:pt x="84" y="1180"/>
                </a:lnTo>
                <a:lnTo>
                  <a:pt x="66" y="1142"/>
                </a:lnTo>
                <a:lnTo>
                  <a:pt x="52" y="1106"/>
                </a:lnTo>
                <a:lnTo>
                  <a:pt x="38" y="1068"/>
                </a:lnTo>
                <a:lnTo>
                  <a:pt x="26" y="1028"/>
                </a:lnTo>
                <a:lnTo>
                  <a:pt x="16" y="988"/>
                </a:lnTo>
                <a:lnTo>
                  <a:pt x="10" y="948"/>
                </a:lnTo>
                <a:lnTo>
                  <a:pt x="4" y="906"/>
                </a:lnTo>
                <a:lnTo>
                  <a:pt x="0" y="864"/>
                </a:lnTo>
                <a:lnTo>
                  <a:pt x="0" y="822"/>
                </a:lnTo>
                <a:lnTo>
                  <a:pt x="0" y="822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7" name="Rectangle 7"/>
          <p:cNvSpPr>
            <a:spLocks noChangeArrowheads="1"/>
          </p:cNvSpPr>
          <p:nvPr/>
        </p:nvSpPr>
        <p:spPr bwMode="auto">
          <a:xfrm>
            <a:off x="3717620" y="2461814"/>
            <a:ext cx="1931129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" name="Rectangle 8"/>
          <p:cNvSpPr>
            <a:spLocks noChangeArrowheads="1"/>
          </p:cNvSpPr>
          <p:nvPr/>
        </p:nvSpPr>
        <p:spPr bwMode="auto">
          <a:xfrm>
            <a:off x="3717620" y="2461814"/>
            <a:ext cx="1931129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9" name="Rectangle 9"/>
          <p:cNvSpPr>
            <a:spLocks noChangeArrowheads="1"/>
          </p:cNvSpPr>
          <p:nvPr/>
        </p:nvSpPr>
        <p:spPr bwMode="auto">
          <a:xfrm>
            <a:off x="5432522" y="4791843"/>
            <a:ext cx="1461395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0" name="Rectangle 10"/>
          <p:cNvSpPr>
            <a:spLocks noChangeArrowheads="1"/>
          </p:cNvSpPr>
          <p:nvPr/>
        </p:nvSpPr>
        <p:spPr bwMode="auto">
          <a:xfrm>
            <a:off x="5432522" y="4791843"/>
            <a:ext cx="1461395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1" name="Rectangle 11"/>
          <p:cNvSpPr>
            <a:spLocks noChangeArrowheads="1"/>
          </p:cNvSpPr>
          <p:nvPr/>
        </p:nvSpPr>
        <p:spPr bwMode="auto">
          <a:xfrm>
            <a:off x="3430560" y="3188783"/>
            <a:ext cx="1465123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2" name="Rectangle 12"/>
          <p:cNvSpPr>
            <a:spLocks noChangeArrowheads="1"/>
          </p:cNvSpPr>
          <p:nvPr/>
        </p:nvSpPr>
        <p:spPr bwMode="auto">
          <a:xfrm>
            <a:off x="3430560" y="3188783"/>
            <a:ext cx="1465123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3" name="Rectangle 13"/>
          <p:cNvSpPr>
            <a:spLocks noChangeArrowheads="1"/>
          </p:cNvSpPr>
          <p:nvPr/>
        </p:nvSpPr>
        <p:spPr bwMode="auto">
          <a:xfrm>
            <a:off x="6230324" y="2953916"/>
            <a:ext cx="1573236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4" name="Rectangle 14"/>
          <p:cNvSpPr>
            <a:spLocks noChangeArrowheads="1"/>
          </p:cNvSpPr>
          <p:nvPr/>
        </p:nvSpPr>
        <p:spPr bwMode="auto">
          <a:xfrm>
            <a:off x="6230324" y="2953916"/>
            <a:ext cx="1573236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5" name="Rectangle 15"/>
          <p:cNvSpPr>
            <a:spLocks noChangeArrowheads="1"/>
          </p:cNvSpPr>
          <p:nvPr/>
        </p:nvSpPr>
        <p:spPr bwMode="auto">
          <a:xfrm>
            <a:off x="3654243" y="4180444"/>
            <a:ext cx="1744726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6" name="Rectangle 16"/>
          <p:cNvSpPr>
            <a:spLocks noChangeArrowheads="1"/>
          </p:cNvSpPr>
          <p:nvPr/>
        </p:nvSpPr>
        <p:spPr bwMode="auto">
          <a:xfrm>
            <a:off x="3654243" y="4180444"/>
            <a:ext cx="1744726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7" name="Rectangle 17"/>
          <p:cNvSpPr>
            <a:spLocks noChangeArrowheads="1"/>
          </p:cNvSpPr>
          <p:nvPr/>
        </p:nvSpPr>
        <p:spPr bwMode="auto">
          <a:xfrm>
            <a:off x="5801598" y="3934392"/>
            <a:ext cx="1979593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8" name="Rectangle 18"/>
          <p:cNvSpPr>
            <a:spLocks noChangeArrowheads="1"/>
          </p:cNvSpPr>
          <p:nvPr/>
        </p:nvSpPr>
        <p:spPr bwMode="auto">
          <a:xfrm>
            <a:off x="5801598" y="3934392"/>
            <a:ext cx="1979593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9" name="Rectangle 19"/>
          <p:cNvSpPr>
            <a:spLocks noChangeArrowheads="1"/>
          </p:cNvSpPr>
          <p:nvPr/>
        </p:nvSpPr>
        <p:spPr bwMode="auto">
          <a:xfrm>
            <a:off x="5790414" y="2234403"/>
            <a:ext cx="1931129" cy="365349"/>
          </a:xfrm>
          <a:prstGeom prst="rect">
            <a:avLst/>
          </a:prstGeom>
          <a:solidFill>
            <a:srgbClr val="ECF4F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0" name="Rectangle 20"/>
          <p:cNvSpPr>
            <a:spLocks noChangeArrowheads="1"/>
          </p:cNvSpPr>
          <p:nvPr/>
        </p:nvSpPr>
        <p:spPr bwMode="auto">
          <a:xfrm>
            <a:off x="5790414" y="2234403"/>
            <a:ext cx="1931129" cy="365349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1" name="Rectangle 21"/>
          <p:cNvSpPr>
            <a:spLocks noChangeArrowheads="1"/>
          </p:cNvSpPr>
          <p:nvPr/>
        </p:nvSpPr>
        <p:spPr bwMode="auto">
          <a:xfrm>
            <a:off x="3717621" y="2521378"/>
            <a:ext cx="193112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introduire une nouvelle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notion (accroche originale).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3" name="Rectangle 23"/>
          <p:cNvSpPr>
            <a:spLocks noChangeArrowheads="1"/>
          </p:cNvSpPr>
          <p:nvPr/>
        </p:nvSpPr>
        <p:spPr bwMode="auto">
          <a:xfrm>
            <a:off x="5432523" y="4851407"/>
            <a:ext cx="146139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provoquer un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changement de rythme.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5" name="Rectangle 25"/>
          <p:cNvSpPr>
            <a:spLocks noChangeArrowheads="1"/>
          </p:cNvSpPr>
          <p:nvPr/>
        </p:nvSpPr>
        <p:spPr bwMode="auto">
          <a:xfrm>
            <a:off x="3430559" y="3248347"/>
            <a:ext cx="14651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Si le groupe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 est difficile.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8" name="Rectangle 48"/>
          <p:cNvSpPr>
            <a:spLocks noChangeArrowheads="1"/>
          </p:cNvSpPr>
          <p:nvPr/>
        </p:nvSpPr>
        <p:spPr bwMode="auto">
          <a:xfrm>
            <a:off x="6230324" y="3013480"/>
            <a:ext cx="157323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faire assimiler une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notion a priori rébarbative.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2" name="Rectangle 52"/>
          <p:cNvSpPr>
            <a:spLocks noChangeArrowheads="1"/>
          </p:cNvSpPr>
          <p:nvPr/>
        </p:nvSpPr>
        <p:spPr bwMode="auto">
          <a:xfrm>
            <a:off x="3654243" y="4240008"/>
            <a:ext cx="174472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remotiver un groupe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endormi.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4" name="Rectangle 54"/>
          <p:cNvSpPr>
            <a:spLocks noChangeArrowheads="1"/>
          </p:cNvSpPr>
          <p:nvPr/>
        </p:nvSpPr>
        <p:spPr bwMode="auto">
          <a:xfrm>
            <a:off x="5790415" y="3993956"/>
            <a:ext cx="1990776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souder un groupe très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hétérogène.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6" name="Rectangle 56"/>
          <p:cNvSpPr>
            <a:spLocks noChangeArrowheads="1"/>
          </p:cNvSpPr>
          <p:nvPr/>
        </p:nvSpPr>
        <p:spPr bwMode="auto">
          <a:xfrm>
            <a:off x="5810919" y="2293967"/>
            <a:ext cx="1910624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faire participer l’ensemble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des stagiaires.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8" name="Rectangle 58"/>
          <p:cNvSpPr>
            <a:spLocks noChangeArrowheads="1"/>
          </p:cNvSpPr>
          <p:nvPr/>
        </p:nvSpPr>
        <p:spPr bwMode="auto">
          <a:xfrm>
            <a:off x="1331640" y="2658562"/>
            <a:ext cx="1944672" cy="16262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just" fontAlgn="base">
              <a:spcBef>
                <a:spcPct val="0"/>
              </a:spcBef>
              <a:spcAft>
                <a:spcPct val="0"/>
              </a:spcAft>
            </a:pP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jeu pédagogique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accélère le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rythme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d’apprentissage, remet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la dynamique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quand le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rythme de la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formation s’essouffle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peu, lorsque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lui-même est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peu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fatigué et que son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style d’animation 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commence à </a:t>
            </a:r>
            <a:r>
              <a:rPr lang="fr-FR" sz="10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s’en ressentir</a:t>
            </a:r>
            <a:r>
              <a:rPr lang="fr-FR" sz="10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5916502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58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CONCEVOIR UN JEU PÉDAGOGIQUE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563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PHASES DE CRÉATION D’UN JEU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17265" y="1302221"/>
            <a:ext cx="5147023" cy="4791075"/>
            <a:chOff x="2017265" y="1302221"/>
            <a:chExt cx="5147023" cy="4791075"/>
          </a:xfrm>
        </p:grpSpPr>
        <p:sp>
          <p:nvSpPr>
            <p:cNvPr id="38" name="Rectangle 5"/>
            <p:cNvSpPr>
              <a:spLocks noChangeArrowheads="1"/>
            </p:cNvSpPr>
            <p:nvPr/>
          </p:nvSpPr>
          <p:spPr bwMode="auto">
            <a:xfrm>
              <a:off x="3426965" y="2623021"/>
              <a:ext cx="1355725" cy="2317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6"/>
            <p:cNvSpPr>
              <a:spLocks noChangeArrowheads="1"/>
            </p:cNvSpPr>
            <p:nvPr/>
          </p:nvSpPr>
          <p:spPr bwMode="auto">
            <a:xfrm>
              <a:off x="3426965" y="2623021"/>
              <a:ext cx="135572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7"/>
            <p:cNvSpPr>
              <a:spLocks noChangeArrowheads="1"/>
            </p:cNvSpPr>
            <p:nvPr/>
          </p:nvSpPr>
          <p:spPr bwMode="auto">
            <a:xfrm>
              <a:off x="3426965" y="3264371"/>
              <a:ext cx="1355725" cy="3714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8"/>
            <p:cNvSpPr>
              <a:spLocks noChangeArrowheads="1"/>
            </p:cNvSpPr>
            <p:nvPr/>
          </p:nvSpPr>
          <p:spPr bwMode="auto">
            <a:xfrm>
              <a:off x="3426965" y="3264371"/>
              <a:ext cx="135572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9"/>
            <p:cNvSpPr>
              <a:spLocks noChangeArrowheads="1"/>
            </p:cNvSpPr>
            <p:nvPr/>
          </p:nvSpPr>
          <p:spPr bwMode="auto">
            <a:xfrm>
              <a:off x="3426965" y="5724996"/>
              <a:ext cx="1355725" cy="368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10"/>
            <p:cNvSpPr>
              <a:spLocks noChangeArrowheads="1"/>
            </p:cNvSpPr>
            <p:nvPr/>
          </p:nvSpPr>
          <p:spPr bwMode="auto">
            <a:xfrm>
              <a:off x="3426965" y="5724996"/>
              <a:ext cx="1355725" cy="368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11"/>
            <p:cNvSpPr>
              <a:spLocks/>
            </p:cNvSpPr>
            <p:nvPr/>
          </p:nvSpPr>
          <p:spPr bwMode="auto">
            <a:xfrm>
              <a:off x="3696840" y="4893146"/>
              <a:ext cx="812800" cy="539750"/>
            </a:xfrm>
            <a:custGeom>
              <a:avLst/>
              <a:gdLst>
                <a:gd name="T0" fmla="*/ 256 w 512"/>
                <a:gd name="T1" fmla="*/ 0 h 340"/>
                <a:gd name="T2" fmla="*/ 0 w 512"/>
                <a:gd name="T3" fmla="*/ 172 h 340"/>
                <a:gd name="T4" fmla="*/ 256 w 512"/>
                <a:gd name="T5" fmla="*/ 340 h 340"/>
                <a:gd name="T6" fmla="*/ 512 w 512"/>
                <a:gd name="T7" fmla="*/ 172 h 340"/>
                <a:gd name="T8" fmla="*/ 256 w 512"/>
                <a:gd name="T9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340">
                  <a:moveTo>
                    <a:pt x="256" y="0"/>
                  </a:moveTo>
                  <a:lnTo>
                    <a:pt x="0" y="172"/>
                  </a:lnTo>
                  <a:lnTo>
                    <a:pt x="256" y="340"/>
                  </a:lnTo>
                  <a:lnTo>
                    <a:pt x="512" y="172"/>
                  </a:lnTo>
                  <a:lnTo>
                    <a:pt x="25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12"/>
            <p:cNvSpPr>
              <a:spLocks/>
            </p:cNvSpPr>
            <p:nvPr/>
          </p:nvSpPr>
          <p:spPr bwMode="auto">
            <a:xfrm>
              <a:off x="3696840" y="4893146"/>
              <a:ext cx="812800" cy="539750"/>
            </a:xfrm>
            <a:custGeom>
              <a:avLst/>
              <a:gdLst>
                <a:gd name="T0" fmla="*/ 256 w 512"/>
                <a:gd name="T1" fmla="*/ 0 h 340"/>
                <a:gd name="T2" fmla="*/ 0 w 512"/>
                <a:gd name="T3" fmla="*/ 172 h 340"/>
                <a:gd name="T4" fmla="*/ 256 w 512"/>
                <a:gd name="T5" fmla="*/ 340 h 340"/>
                <a:gd name="T6" fmla="*/ 512 w 512"/>
                <a:gd name="T7" fmla="*/ 172 h 340"/>
                <a:gd name="T8" fmla="*/ 256 w 512"/>
                <a:gd name="T9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12" h="340">
                  <a:moveTo>
                    <a:pt x="256" y="0"/>
                  </a:moveTo>
                  <a:lnTo>
                    <a:pt x="0" y="172"/>
                  </a:lnTo>
                  <a:lnTo>
                    <a:pt x="256" y="340"/>
                  </a:lnTo>
                  <a:lnTo>
                    <a:pt x="512" y="172"/>
                  </a:lnTo>
                  <a:lnTo>
                    <a:pt x="25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3"/>
            <p:cNvSpPr>
              <a:spLocks noEditPoints="1"/>
            </p:cNvSpPr>
            <p:nvPr/>
          </p:nvSpPr>
          <p:spPr bwMode="auto">
            <a:xfrm>
              <a:off x="4068315" y="2854796"/>
              <a:ext cx="73025" cy="409575"/>
            </a:xfrm>
            <a:custGeom>
              <a:avLst/>
              <a:gdLst>
                <a:gd name="T0" fmla="*/ 46 w 46"/>
                <a:gd name="T1" fmla="*/ 214 h 258"/>
                <a:gd name="T2" fmla="*/ 24 w 46"/>
                <a:gd name="T3" fmla="*/ 258 h 258"/>
                <a:gd name="T4" fmla="*/ 0 w 46"/>
                <a:gd name="T5" fmla="*/ 214 h 258"/>
                <a:gd name="T6" fmla="*/ 46 w 46"/>
                <a:gd name="T7" fmla="*/ 214 h 258"/>
                <a:gd name="T8" fmla="*/ 30 w 46"/>
                <a:gd name="T9" fmla="*/ 0 h 258"/>
                <a:gd name="T10" fmla="*/ 30 w 46"/>
                <a:gd name="T11" fmla="*/ 222 h 258"/>
                <a:gd name="T12" fmla="*/ 18 w 46"/>
                <a:gd name="T13" fmla="*/ 222 h 258"/>
                <a:gd name="T14" fmla="*/ 18 w 46"/>
                <a:gd name="T15" fmla="*/ 0 h 258"/>
                <a:gd name="T16" fmla="*/ 30 w 46"/>
                <a:gd name="T17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58">
                  <a:moveTo>
                    <a:pt x="46" y="214"/>
                  </a:moveTo>
                  <a:lnTo>
                    <a:pt x="24" y="258"/>
                  </a:lnTo>
                  <a:lnTo>
                    <a:pt x="0" y="214"/>
                  </a:lnTo>
                  <a:lnTo>
                    <a:pt x="46" y="214"/>
                  </a:lnTo>
                  <a:close/>
                  <a:moveTo>
                    <a:pt x="30" y="0"/>
                  </a:moveTo>
                  <a:lnTo>
                    <a:pt x="30" y="222"/>
                  </a:lnTo>
                  <a:lnTo>
                    <a:pt x="18" y="222"/>
                  </a:lnTo>
                  <a:lnTo>
                    <a:pt x="18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4"/>
            <p:cNvSpPr>
              <a:spLocks noEditPoints="1"/>
            </p:cNvSpPr>
            <p:nvPr/>
          </p:nvSpPr>
          <p:spPr bwMode="auto">
            <a:xfrm>
              <a:off x="4068315" y="4337521"/>
              <a:ext cx="69850" cy="555625"/>
            </a:xfrm>
            <a:custGeom>
              <a:avLst/>
              <a:gdLst>
                <a:gd name="T0" fmla="*/ 44 w 44"/>
                <a:gd name="T1" fmla="*/ 304 h 350"/>
                <a:gd name="T2" fmla="*/ 22 w 44"/>
                <a:gd name="T3" fmla="*/ 350 h 350"/>
                <a:gd name="T4" fmla="*/ 0 w 44"/>
                <a:gd name="T5" fmla="*/ 304 h 350"/>
                <a:gd name="T6" fmla="*/ 44 w 44"/>
                <a:gd name="T7" fmla="*/ 304 h 350"/>
                <a:gd name="T8" fmla="*/ 30 w 44"/>
                <a:gd name="T9" fmla="*/ 0 h 350"/>
                <a:gd name="T10" fmla="*/ 28 w 44"/>
                <a:gd name="T11" fmla="*/ 312 h 350"/>
                <a:gd name="T12" fmla="*/ 18 w 44"/>
                <a:gd name="T13" fmla="*/ 312 h 350"/>
                <a:gd name="T14" fmla="*/ 18 w 44"/>
                <a:gd name="T15" fmla="*/ 0 h 350"/>
                <a:gd name="T16" fmla="*/ 30 w 44"/>
                <a:gd name="T17" fmla="*/ 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350">
                  <a:moveTo>
                    <a:pt x="44" y="304"/>
                  </a:moveTo>
                  <a:lnTo>
                    <a:pt x="22" y="350"/>
                  </a:lnTo>
                  <a:lnTo>
                    <a:pt x="0" y="304"/>
                  </a:lnTo>
                  <a:lnTo>
                    <a:pt x="44" y="304"/>
                  </a:lnTo>
                  <a:close/>
                  <a:moveTo>
                    <a:pt x="30" y="0"/>
                  </a:moveTo>
                  <a:lnTo>
                    <a:pt x="28" y="312"/>
                  </a:lnTo>
                  <a:lnTo>
                    <a:pt x="18" y="312"/>
                  </a:lnTo>
                  <a:lnTo>
                    <a:pt x="18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5"/>
            <p:cNvSpPr>
              <a:spLocks noEditPoints="1"/>
            </p:cNvSpPr>
            <p:nvPr/>
          </p:nvSpPr>
          <p:spPr bwMode="auto">
            <a:xfrm>
              <a:off x="2515740" y="4905846"/>
              <a:ext cx="1181100" cy="269875"/>
            </a:xfrm>
            <a:custGeom>
              <a:avLst/>
              <a:gdLst>
                <a:gd name="T0" fmla="*/ 0 w 744"/>
                <a:gd name="T1" fmla="*/ 44 h 170"/>
                <a:gd name="T2" fmla="*/ 22 w 744"/>
                <a:gd name="T3" fmla="*/ 0 h 170"/>
                <a:gd name="T4" fmla="*/ 46 w 744"/>
                <a:gd name="T5" fmla="*/ 44 h 170"/>
                <a:gd name="T6" fmla="*/ 0 w 744"/>
                <a:gd name="T7" fmla="*/ 44 h 170"/>
                <a:gd name="T8" fmla="*/ 744 w 744"/>
                <a:gd name="T9" fmla="*/ 170 h 170"/>
                <a:gd name="T10" fmla="*/ 16 w 744"/>
                <a:gd name="T11" fmla="*/ 170 h 170"/>
                <a:gd name="T12" fmla="*/ 16 w 744"/>
                <a:gd name="T13" fmla="*/ 38 h 170"/>
                <a:gd name="T14" fmla="*/ 28 w 744"/>
                <a:gd name="T15" fmla="*/ 38 h 170"/>
                <a:gd name="T16" fmla="*/ 28 w 744"/>
                <a:gd name="T17" fmla="*/ 164 h 170"/>
                <a:gd name="T18" fmla="*/ 22 w 744"/>
                <a:gd name="T19" fmla="*/ 158 h 170"/>
                <a:gd name="T20" fmla="*/ 744 w 744"/>
                <a:gd name="T21" fmla="*/ 158 h 170"/>
                <a:gd name="T22" fmla="*/ 744 w 744"/>
                <a:gd name="T23" fmla="*/ 17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4" h="170">
                  <a:moveTo>
                    <a:pt x="0" y="44"/>
                  </a:moveTo>
                  <a:lnTo>
                    <a:pt x="22" y="0"/>
                  </a:lnTo>
                  <a:lnTo>
                    <a:pt x="46" y="44"/>
                  </a:lnTo>
                  <a:lnTo>
                    <a:pt x="0" y="44"/>
                  </a:lnTo>
                  <a:close/>
                  <a:moveTo>
                    <a:pt x="744" y="170"/>
                  </a:moveTo>
                  <a:lnTo>
                    <a:pt x="16" y="170"/>
                  </a:lnTo>
                  <a:lnTo>
                    <a:pt x="16" y="38"/>
                  </a:lnTo>
                  <a:lnTo>
                    <a:pt x="28" y="38"/>
                  </a:lnTo>
                  <a:lnTo>
                    <a:pt x="28" y="164"/>
                  </a:lnTo>
                  <a:lnTo>
                    <a:pt x="22" y="158"/>
                  </a:lnTo>
                  <a:lnTo>
                    <a:pt x="744" y="158"/>
                  </a:lnTo>
                  <a:lnTo>
                    <a:pt x="744" y="17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6"/>
            <p:cNvSpPr>
              <a:spLocks noEditPoints="1"/>
            </p:cNvSpPr>
            <p:nvPr/>
          </p:nvSpPr>
          <p:spPr bwMode="auto">
            <a:xfrm>
              <a:off x="4068315" y="5432896"/>
              <a:ext cx="69850" cy="292100"/>
            </a:xfrm>
            <a:custGeom>
              <a:avLst/>
              <a:gdLst>
                <a:gd name="T0" fmla="*/ 44 w 44"/>
                <a:gd name="T1" fmla="*/ 138 h 184"/>
                <a:gd name="T2" fmla="*/ 24 w 44"/>
                <a:gd name="T3" fmla="*/ 184 h 184"/>
                <a:gd name="T4" fmla="*/ 0 w 44"/>
                <a:gd name="T5" fmla="*/ 138 h 184"/>
                <a:gd name="T6" fmla="*/ 44 w 44"/>
                <a:gd name="T7" fmla="*/ 138 h 184"/>
                <a:gd name="T8" fmla="*/ 28 w 44"/>
                <a:gd name="T9" fmla="*/ 0 h 184"/>
                <a:gd name="T10" fmla="*/ 30 w 44"/>
                <a:gd name="T11" fmla="*/ 146 h 184"/>
                <a:gd name="T12" fmla="*/ 18 w 44"/>
                <a:gd name="T13" fmla="*/ 146 h 184"/>
                <a:gd name="T14" fmla="*/ 18 w 44"/>
                <a:gd name="T15" fmla="*/ 0 h 184"/>
                <a:gd name="T16" fmla="*/ 28 w 44"/>
                <a:gd name="T17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84">
                  <a:moveTo>
                    <a:pt x="44" y="138"/>
                  </a:moveTo>
                  <a:lnTo>
                    <a:pt x="24" y="184"/>
                  </a:lnTo>
                  <a:lnTo>
                    <a:pt x="0" y="138"/>
                  </a:lnTo>
                  <a:lnTo>
                    <a:pt x="44" y="138"/>
                  </a:lnTo>
                  <a:close/>
                  <a:moveTo>
                    <a:pt x="28" y="0"/>
                  </a:moveTo>
                  <a:lnTo>
                    <a:pt x="30" y="146"/>
                  </a:lnTo>
                  <a:lnTo>
                    <a:pt x="18" y="146"/>
                  </a:lnTo>
                  <a:lnTo>
                    <a:pt x="1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7"/>
            <p:cNvSpPr>
              <a:spLocks noEditPoints="1"/>
            </p:cNvSpPr>
            <p:nvPr/>
          </p:nvSpPr>
          <p:spPr bwMode="auto">
            <a:xfrm>
              <a:off x="4820790" y="3372321"/>
              <a:ext cx="723900" cy="346075"/>
            </a:xfrm>
            <a:custGeom>
              <a:avLst/>
              <a:gdLst>
                <a:gd name="T0" fmla="*/ 32 w 456"/>
                <a:gd name="T1" fmla="*/ 44 h 218"/>
                <a:gd name="T2" fmla="*/ 0 w 456"/>
                <a:gd name="T3" fmla="*/ 2 h 218"/>
                <a:gd name="T4" fmla="*/ 50 w 456"/>
                <a:gd name="T5" fmla="*/ 0 h 218"/>
                <a:gd name="T6" fmla="*/ 32 w 456"/>
                <a:gd name="T7" fmla="*/ 44 h 218"/>
                <a:gd name="T8" fmla="*/ 452 w 456"/>
                <a:gd name="T9" fmla="*/ 218 h 218"/>
                <a:gd name="T10" fmla="*/ 34 w 456"/>
                <a:gd name="T11" fmla="*/ 22 h 218"/>
                <a:gd name="T12" fmla="*/ 32 w 456"/>
                <a:gd name="T13" fmla="*/ 18 h 218"/>
                <a:gd name="T14" fmla="*/ 36 w 456"/>
                <a:gd name="T15" fmla="*/ 16 h 218"/>
                <a:gd name="T16" fmla="*/ 454 w 456"/>
                <a:gd name="T17" fmla="*/ 214 h 218"/>
                <a:gd name="T18" fmla="*/ 456 w 456"/>
                <a:gd name="T19" fmla="*/ 218 h 218"/>
                <a:gd name="T20" fmla="*/ 452 w 456"/>
                <a:gd name="T21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6" h="218">
                  <a:moveTo>
                    <a:pt x="32" y="44"/>
                  </a:moveTo>
                  <a:lnTo>
                    <a:pt x="0" y="2"/>
                  </a:lnTo>
                  <a:lnTo>
                    <a:pt x="50" y="0"/>
                  </a:lnTo>
                  <a:lnTo>
                    <a:pt x="32" y="44"/>
                  </a:lnTo>
                  <a:close/>
                  <a:moveTo>
                    <a:pt x="452" y="218"/>
                  </a:moveTo>
                  <a:lnTo>
                    <a:pt x="34" y="22"/>
                  </a:lnTo>
                  <a:lnTo>
                    <a:pt x="32" y="18"/>
                  </a:lnTo>
                  <a:lnTo>
                    <a:pt x="36" y="16"/>
                  </a:lnTo>
                  <a:lnTo>
                    <a:pt x="454" y="214"/>
                  </a:lnTo>
                  <a:lnTo>
                    <a:pt x="456" y="218"/>
                  </a:lnTo>
                  <a:lnTo>
                    <a:pt x="452" y="2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8"/>
            <p:cNvSpPr>
              <a:spLocks noChangeArrowheads="1"/>
            </p:cNvSpPr>
            <p:nvPr/>
          </p:nvSpPr>
          <p:spPr bwMode="auto">
            <a:xfrm>
              <a:off x="2017265" y="4534371"/>
              <a:ext cx="1060450" cy="3714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9"/>
            <p:cNvSpPr>
              <a:spLocks noChangeArrowheads="1"/>
            </p:cNvSpPr>
            <p:nvPr/>
          </p:nvSpPr>
          <p:spPr bwMode="auto">
            <a:xfrm>
              <a:off x="2017265" y="4534371"/>
              <a:ext cx="1060450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0"/>
            <p:cNvSpPr>
              <a:spLocks noEditPoints="1"/>
            </p:cNvSpPr>
            <p:nvPr/>
          </p:nvSpPr>
          <p:spPr bwMode="auto">
            <a:xfrm>
              <a:off x="2541140" y="2705571"/>
              <a:ext cx="885825" cy="1828800"/>
            </a:xfrm>
            <a:custGeom>
              <a:avLst/>
              <a:gdLst>
                <a:gd name="T0" fmla="*/ 514 w 558"/>
                <a:gd name="T1" fmla="*/ 0 h 1152"/>
                <a:gd name="T2" fmla="*/ 558 w 558"/>
                <a:gd name="T3" fmla="*/ 20 h 1152"/>
                <a:gd name="T4" fmla="*/ 514 w 558"/>
                <a:gd name="T5" fmla="*/ 44 h 1152"/>
                <a:gd name="T6" fmla="*/ 514 w 558"/>
                <a:gd name="T7" fmla="*/ 0 h 1152"/>
                <a:gd name="T8" fmla="*/ 0 w 558"/>
                <a:gd name="T9" fmla="*/ 1152 h 1152"/>
                <a:gd name="T10" fmla="*/ 0 w 558"/>
                <a:gd name="T11" fmla="*/ 14 h 1152"/>
                <a:gd name="T12" fmla="*/ 520 w 558"/>
                <a:gd name="T13" fmla="*/ 14 h 1152"/>
                <a:gd name="T14" fmla="*/ 520 w 558"/>
                <a:gd name="T15" fmla="*/ 26 h 1152"/>
                <a:gd name="T16" fmla="*/ 6 w 558"/>
                <a:gd name="T17" fmla="*/ 26 h 1152"/>
                <a:gd name="T18" fmla="*/ 12 w 558"/>
                <a:gd name="T19" fmla="*/ 20 h 1152"/>
                <a:gd name="T20" fmla="*/ 12 w 558"/>
                <a:gd name="T21" fmla="*/ 1152 h 1152"/>
                <a:gd name="T22" fmla="*/ 0 w 558"/>
                <a:gd name="T23" fmla="*/ 1152 h 1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1152">
                  <a:moveTo>
                    <a:pt x="514" y="0"/>
                  </a:moveTo>
                  <a:lnTo>
                    <a:pt x="558" y="20"/>
                  </a:lnTo>
                  <a:lnTo>
                    <a:pt x="514" y="44"/>
                  </a:lnTo>
                  <a:lnTo>
                    <a:pt x="514" y="0"/>
                  </a:lnTo>
                  <a:close/>
                  <a:moveTo>
                    <a:pt x="0" y="1152"/>
                  </a:moveTo>
                  <a:lnTo>
                    <a:pt x="0" y="14"/>
                  </a:lnTo>
                  <a:lnTo>
                    <a:pt x="520" y="14"/>
                  </a:lnTo>
                  <a:lnTo>
                    <a:pt x="520" y="26"/>
                  </a:lnTo>
                  <a:lnTo>
                    <a:pt x="6" y="26"/>
                  </a:lnTo>
                  <a:lnTo>
                    <a:pt x="12" y="20"/>
                  </a:lnTo>
                  <a:lnTo>
                    <a:pt x="12" y="1152"/>
                  </a:lnTo>
                  <a:lnTo>
                    <a:pt x="0" y="11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21"/>
            <p:cNvSpPr>
              <a:spLocks noChangeArrowheads="1"/>
            </p:cNvSpPr>
            <p:nvPr/>
          </p:nvSpPr>
          <p:spPr bwMode="auto">
            <a:xfrm>
              <a:off x="3426965" y="1867371"/>
              <a:ext cx="1355725" cy="368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22"/>
            <p:cNvSpPr>
              <a:spLocks noChangeArrowheads="1"/>
            </p:cNvSpPr>
            <p:nvPr/>
          </p:nvSpPr>
          <p:spPr bwMode="auto">
            <a:xfrm>
              <a:off x="3426965" y="1867371"/>
              <a:ext cx="1355725" cy="368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3"/>
            <p:cNvSpPr>
              <a:spLocks noEditPoints="1"/>
            </p:cNvSpPr>
            <p:nvPr/>
          </p:nvSpPr>
          <p:spPr bwMode="auto">
            <a:xfrm>
              <a:off x="4068315" y="2235671"/>
              <a:ext cx="73025" cy="387350"/>
            </a:xfrm>
            <a:custGeom>
              <a:avLst/>
              <a:gdLst>
                <a:gd name="T0" fmla="*/ 46 w 46"/>
                <a:gd name="T1" fmla="*/ 200 h 244"/>
                <a:gd name="T2" fmla="*/ 24 w 46"/>
                <a:gd name="T3" fmla="*/ 244 h 244"/>
                <a:gd name="T4" fmla="*/ 0 w 46"/>
                <a:gd name="T5" fmla="*/ 200 h 244"/>
                <a:gd name="T6" fmla="*/ 46 w 46"/>
                <a:gd name="T7" fmla="*/ 200 h 244"/>
                <a:gd name="T8" fmla="*/ 30 w 46"/>
                <a:gd name="T9" fmla="*/ 0 h 244"/>
                <a:gd name="T10" fmla="*/ 30 w 46"/>
                <a:gd name="T11" fmla="*/ 208 h 244"/>
                <a:gd name="T12" fmla="*/ 18 w 46"/>
                <a:gd name="T13" fmla="*/ 208 h 244"/>
                <a:gd name="T14" fmla="*/ 18 w 46"/>
                <a:gd name="T15" fmla="*/ 0 h 244"/>
                <a:gd name="T16" fmla="*/ 30 w 46"/>
                <a:gd name="T17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44">
                  <a:moveTo>
                    <a:pt x="46" y="200"/>
                  </a:moveTo>
                  <a:lnTo>
                    <a:pt x="24" y="244"/>
                  </a:lnTo>
                  <a:lnTo>
                    <a:pt x="0" y="200"/>
                  </a:lnTo>
                  <a:lnTo>
                    <a:pt x="46" y="200"/>
                  </a:lnTo>
                  <a:close/>
                  <a:moveTo>
                    <a:pt x="30" y="0"/>
                  </a:moveTo>
                  <a:lnTo>
                    <a:pt x="30" y="208"/>
                  </a:lnTo>
                  <a:lnTo>
                    <a:pt x="18" y="208"/>
                  </a:lnTo>
                  <a:lnTo>
                    <a:pt x="18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4"/>
            <p:cNvSpPr>
              <a:spLocks noEditPoints="1"/>
            </p:cNvSpPr>
            <p:nvPr/>
          </p:nvSpPr>
          <p:spPr bwMode="auto">
            <a:xfrm>
              <a:off x="2541140" y="2016596"/>
              <a:ext cx="885825" cy="2517775"/>
            </a:xfrm>
            <a:custGeom>
              <a:avLst/>
              <a:gdLst>
                <a:gd name="T0" fmla="*/ 514 w 558"/>
                <a:gd name="T1" fmla="*/ 0 h 1586"/>
                <a:gd name="T2" fmla="*/ 558 w 558"/>
                <a:gd name="T3" fmla="*/ 22 h 1586"/>
                <a:gd name="T4" fmla="*/ 514 w 558"/>
                <a:gd name="T5" fmla="*/ 44 h 1586"/>
                <a:gd name="T6" fmla="*/ 514 w 558"/>
                <a:gd name="T7" fmla="*/ 0 h 1586"/>
                <a:gd name="T8" fmla="*/ 0 w 558"/>
                <a:gd name="T9" fmla="*/ 1586 h 1586"/>
                <a:gd name="T10" fmla="*/ 0 w 558"/>
                <a:gd name="T11" fmla="*/ 16 h 1586"/>
                <a:gd name="T12" fmla="*/ 520 w 558"/>
                <a:gd name="T13" fmla="*/ 16 h 1586"/>
                <a:gd name="T14" fmla="*/ 520 w 558"/>
                <a:gd name="T15" fmla="*/ 28 h 1586"/>
                <a:gd name="T16" fmla="*/ 6 w 558"/>
                <a:gd name="T17" fmla="*/ 28 h 1586"/>
                <a:gd name="T18" fmla="*/ 12 w 558"/>
                <a:gd name="T19" fmla="*/ 22 h 1586"/>
                <a:gd name="T20" fmla="*/ 12 w 558"/>
                <a:gd name="T21" fmla="*/ 1586 h 1586"/>
                <a:gd name="T22" fmla="*/ 0 w 558"/>
                <a:gd name="T23" fmla="*/ 1586 h 1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1586">
                  <a:moveTo>
                    <a:pt x="514" y="0"/>
                  </a:moveTo>
                  <a:lnTo>
                    <a:pt x="558" y="22"/>
                  </a:lnTo>
                  <a:lnTo>
                    <a:pt x="514" y="44"/>
                  </a:lnTo>
                  <a:lnTo>
                    <a:pt x="514" y="0"/>
                  </a:lnTo>
                  <a:close/>
                  <a:moveTo>
                    <a:pt x="0" y="1586"/>
                  </a:moveTo>
                  <a:lnTo>
                    <a:pt x="0" y="16"/>
                  </a:lnTo>
                  <a:lnTo>
                    <a:pt x="520" y="16"/>
                  </a:lnTo>
                  <a:lnTo>
                    <a:pt x="520" y="28"/>
                  </a:lnTo>
                  <a:lnTo>
                    <a:pt x="6" y="28"/>
                  </a:lnTo>
                  <a:lnTo>
                    <a:pt x="12" y="22"/>
                  </a:lnTo>
                  <a:lnTo>
                    <a:pt x="12" y="1586"/>
                  </a:lnTo>
                  <a:lnTo>
                    <a:pt x="0" y="158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5"/>
            <p:cNvSpPr>
              <a:spLocks noEditPoints="1"/>
            </p:cNvSpPr>
            <p:nvPr/>
          </p:nvSpPr>
          <p:spPr bwMode="auto">
            <a:xfrm>
              <a:off x="4820790" y="2403946"/>
              <a:ext cx="273050" cy="139700"/>
            </a:xfrm>
            <a:custGeom>
              <a:avLst/>
              <a:gdLst>
                <a:gd name="T0" fmla="*/ 50 w 172"/>
                <a:gd name="T1" fmla="*/ 88 h 88"/>
                <a:gd name="T2" fmla="*/ 0 w 172"/>
                <a:gd name="T3" fmla="*/ 88 h 88"/>
                <a:gd name="T4" fmla="*/ 32 w 172"/>
                <a:gd name="T5" fmla="*/ 48 h 88"/>
                <a:gd name="T6" fmla="*/ 50 w 172"/>
                <a:gd name="T7" fmla="*/ 88 h 88"/>
                <a:gd name="T8" fmla="*/ 172 w 172"/>
                <a:gd name="T9" fmla="*/ 6 h 88"/>
                <a:gd name="T10" fmla="*/ 36 w 172"/>
                <a:gd name="T11" fmla="*/ 74 h 88"/>
                <a:gd name="T12" fmla="*/ 32 w 172"/>
                <a:gd name="T13" fmla="*/ 72 h 88"/>
                <a:gd name="T14" fmla="*/ 34 w 172"/>
                <a:gd name="T15" fmla="*/ 68 h 88"/>
                <a:gd name="T16" fmla="*/ 168 w 172"/>
                <a:gd name="T17" fmla="*/ 0 h 88"/>
                <a:gd name="T18" fmla="*/ 172 w 172"/>
                <a:gd name="T19" fmla="*/ 2 h 88"/>
                <a:gd name="T20" fmla="*/ 172 w 172"/>
                <a:gd name="T21" fmla="*/ 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" h="88">
                  <a:moveTo>
                    <a:pt x="50" y="88"/>
                  </a:moveTo>
                  <a:lnTo>
                    <a:pt x="0" y="88"/>
                  </a:lnTo>
                  <a:lnTo>
                    <a:pt x="32" y="48"/>
                  </a:lnTo>
                  <a:lnTo>
                    <a:pt x="50" y="88"/>
                  </a:lnTo>
                  <a:close/>
                  <a:moveTo>
                    <a:pt x="172" y="6"/>
                  </a:moveTo>
                  <a:lnTo>
                    <a:pt x="36" y="74"/>
                  </a:lnTo>
                  <a:lnTo>
                    <a:pt x="32" y="72"/>
                  </a:lnTo>
                  <a:lnTo>
                    <a:pt x="34" y="68"/>
                  </a:lnTo>
                  <a:lnTo>
                    <a:pt x="168" y="0"/>
                  </a:lnTo>
                  <a:lnTo>
                    <a:pt x="172" y="2"/>
                  </a:lnTo>
                  <a:lnTo>
                    <a:pt x="172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26"/>
            <p:cNvSpPr>
              <a:spLocks noChangeArrowheads="1"/>
            </p:cNvSpPr>
            <p:nvPr/>
          </p:nvSpPr>
          <p:spPr bwMode="auto">
            <a:xfrm>
              <a:off x="3426965" y="4105746"/>
              <a:ext cx="1355725" cy="2317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7"/>
            <p:cNvSpPr>
              <a:spLocks noChangeArrowheads="1"/>
            </p:cNvSpPr>
            <p:nvPr/>
          </p:nvSpPr>
          <p:spPr bwMode="auto">
            <a:xfrm>
              <a:off x="3426965" y="4105746"/>
              <a:ext cx="135572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8"/>
            <p:cNvSpPr>
              <a:spLocks noEditPoints="1"/>
            </p:cNvSpPr>
            <p:nvPr/>
          </p:nvSpPr>
          <p:spPr bwMode="auto">
            <a:xfrm>
              <a:off x="4068315" y="3635846"/>
              <a:ext cx="73025" cy="469900"/>
            </a:xfrm>
            <a:custGeom>
              <a:avLst/>
              <a:gdLst>
                <a:gd name="T0" fmla="*/ 46 w 46"/>
                <a:gd name="T1" fmla="*/ 252 h 296"/>
                <a:gd name="T2" fmla="*/ 24 w 46"/>
                <a:gd name="T3" fmla="*/ 296 h 296"/>
                <a:gd name="T4" fmla="*/ 0 w 46"/>
                <a:gd name="T5" fmla="*/ 252 h 296"/>
                <a:gd name="T6" fmla="*/ 46 w 46"/>
                <a:gd name="T7" fmla="*/ 252 h 296"/>
                <a:gd name="T8" fmla="*/ 30 w 46"/>
                <a:gd name="T9" fmla="*/ 0 h 296"/>
                <a:gd name="T10" fmla="*/ 30 w 46"/>
                <a:gd name="T11" fmla="*/ 258 h 296"/>
                <a:gd name="T12" fmla="*/ 18 w 46"/>
                <a:gd name="T13" fmla="*/ 258 h 296"/>
                <a:gd name="T14" fmla="*/ 18 w 46"/>
                <a:gd name="T15" fmla="*/ 0 h 296"/>
                <a:gd name="T16" fmla="*/ 30 w 46"/>
                <a:gd name="T17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" h="296">
                  <a:moveTo>
                    <a:pt x="46" y="252"/>
                  </a:moveTo>
                  <a:lnTo>
                    <a:pt x="24" y="296"/>
                  </a:lnTo>
                  <a:lnTo>
                    <a:pt x="0" y="252"/>
                  </a:lnTo>
                  <a:lnTo>
                    <a:pt x="46" y="252"/>
                  </a:lnTo>
                  <a:close/>
                  <a:moveTo>
                    <a:pt x="30" y="0"/>
                  </a:moveTo>
                  <a:lnTo>
                    <a:pt x="30" y="258"/>
                  </a:lnTo>
                  <a:lnTo>
                    <a:pt x="18" y="258"/>
                  </a:lnTo>
                  <a:lnTo>
                    <a:pt x="18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9"/>
            <p:cNvSpPr>
              <a:spLocks noEditPoints="1"/>
            </p:cNvSpPr>
            <p:nvPr/>
          </p:nvSpPr>
          <p:spPr bwMode="auto">
            <a:xfrm>
              <a:off x="2541140" y="4188296"/>
              <a:ext cx="885825" cy="346075"/>
            </a:xfrm>
            <a:custGeom>
              <a:avLst/>
              <a:gdLst>
                <a:gd name="T0" fmla="*/ 514 w 558"/>
                <a:gd name="T1" fmla="*/ 0 h 218"/>
                <a:gd name="T2" fmla="*/ 558 w 558"/>
                <a:gd name="T3" fmla="*/ 22 h 218"/>
                <a:gd name="T4" fmla="*/ 514 w 558"/>
                <a:gd name="T5" fmla="*/ 44 h 218"/>
                <a:gd name="T6" fmla="*/ 514 w 558"/>
                <a:gd name="T7" fmla="*/ 0 h 218"/>
                <a:gd name="T8" fmla="*/ 0 w 558"/>
                <a:gd name="T9" fmla="*/ 218 h 218"/>
                <a:gd name="T10" fmla="*/ 0 w 558"/>
                <a:gd name="T11" fmla="*/ 16 h 218"/>
                <a:gd name="T12" fmla="*/ 520 w 558"/>
                <a:gd name="T13" fmla="*/ 16 h 218"/>
                <a:gd name="T14" fmla="*/ 520 w 558"/>
                <a:gd name="T15" fmla="*/ 26 h 218"/>
                <a:gd name="T16" fmla="*/ 6 w 558"/>
                <a:gd name="T17" fmla="*/ 26 h 218"/>
                <a:gd name="T18" fmla="*/ 12 w 558"/>
                <a:gd name="T19" fmla="*/ 22 h 218"/>
                <a:gd name="T20" fmla="*/ 12 w 558"/>
                <a:gd name="T21" fmla="*/ 218 h 218"/>
                <a:gd name="T22" fmla="*/ 0 w 558"/>
                <a:gd name="T23" fmla="*/ 218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218">
                  <a:moveTo>
                    <a:pt x="514" y="0"/>
                  </a:moveTo>
                  <a:lnTo>
                    <a:pt x="558" y="22"/>
                  </a:lnTo>
                  <a:lnTo>
                    <a:pt x="514" y="44"/>
                  </a:lnTo>
                  <a:lnTo>
                    <a:pt x="514" y="0"/>
                  </a:lnTo>
                  <a:close/>
                  <a:moveTo>
                    <a:pt x="0" y="218"/>
                  </a:moveTo>
                  <a:lnTo>
                    <a:pt x="0" y="16"/>
                  </a:lnTo>
                  <a:lnTo>
                    <a:pt x="520" y="16"/>
                  </a:lnTo>
                  <a:lnTo>
                    <a:pt x="520" y="26"/>
                  </a:lnTo>
                  <a:lnTo>
                    <a:pt x="6" y="26"/>
                  </a:lnTo>
                  <a:lnTo>
                    <a:pt x="12" y="22"/>
                  </a:lnTo>
                  <a:lnTo>
                    <a:pt x="12" y="218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30"/>
            <p:cNvSpPr>
              <a:spLocks noEditPoints="1"/>
            </p:cNvSpPr>
            <p:nvPr/>
          </p:nvSpPr>
          <p:spPr bwMode="auto">
            <a:xfrm>
              <a:off x="4414390" y="4502621"/>
              <a:ext cx="542925" cy="612775"/>
            </a:xfrm>
            <a:custGeom>
              <a:avLst/>
              <a:gdLst>
                <a:gd name="T0" fmla="*/ 12 w 342"/>
                <a:gd name="T1" fmla="*/ 50 h 386"/>
                <a:gd name="T2" fmla="*/ 0 w 342"/>
                <a:gd name="T3" fmla="*/ 0 h 386"/>
                <a:gd name="T4" fmla="*/ 48 w 342"/>
                <a:gd name="T5" fmla="*/ 18 h 386"/>
                <a:gd name="T6" fmla="*/ 12 w 342"/>
                <a:gd name="T7" fmla="*/ 50 h 386"/>
                <a:gd name="T8" fmla="*/ 340 w 342"/>
                <a:gd name="T9" fmla="*/ 386 h 386"/>
                <a:gd name="T10" fmla="*/ 22 w 342"/>
                <a:gd name="T11" fmla="*/ 30 h 386"/>
                <a:gd name="T12" fmla="*/ 22 w 342"/>
                <a:gd name="T13" fmla="*/ 26 h 386"/>
                <a:gd name="T14" fmla="*/ 26 w 342"/>
                <a:gd name="T15" fmla="*/ 26 h 386"/>
                <a:gd name="T16" fmla="*/ 342 w 342"/>
                <a:gd name="T17" fmla="*/ 382 h 386"/>
                <a:gd name="T18" fmla="*/ 342 w 342"/>
                <a:gd name="T19" fmla="*/ 386 h 386"/>
                <a:gd name="T20" fmla="*/ 340 w 342"/>
                <a:gd name="T21" fmla="*/ 38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2" h="386">
                  <a:moveTo>
                    <a:pt x="12" y="50"/>
                  </a:moveTo>
                  <a:lnTo>
                    <a:pt x="0" y="0"/>
                  </a:lnTo>
                  <a:lnTo>
                    <a:pt x="48" y="18"/>
                  </a:lnTo>
                  <a:lnTo>
                    <a:pt x="12" y="50"/>
                  </a:lnTo>
                  <a:close/>
                  <a:moveTo>
                    <a:pt x="340" y="386"/>
                  </a:moveTo>
                  <a:lnTo>
                    <a:pt x="22" y="30"/>
                  </a:lnTo>
                  <a:lnTo>
                    <a:pt x="22" y="26"/>
                  </a:lnTo>
                  <a:lnTo>
                    <a:pt x="26" y="26"/>
                  </a:lnTo>
                  <a:lnTo>
                    <a:pt x="342" y="382"/>
                  </a:lnTo>
                  <a:lnTo>
                    <a:pt x="342" y="386"/>
                  </a:lnTo>
                  <a:lnTo>
                    <a:pt x="340" y="38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31"/>
            <p:cNvSpPr>
              <a:spLocks noEditPoints="1"/>
            </p:cNvSpPr>
            <p:nvPr/>
          </p:nvSpPr>
          <p:spPr bwMode="auto">
            <a:xfrm>
              <a:off x="4071490" y="1591146"/>
              <a:ext cx="136525" cy="209550"/>
            </a:xfrm>
            <a:custGeom>
              <a:avLst/>
              <a:gdLst>
                <a:gd name="T0" fmla="*/ 80 w 86"/>
                <a:gd name="T1" fmla="*/ 82 h 132"/>
                <a:gd name="T2" fmla="*/ 86 w 86"/>
                <a:gd name="T3" fmla="*/ 132 h 132"/>
                <a:gd name="T4" fmla="*/ 44 w 86"/>
                <a:gd name="T5" fmla="*/ 106 h 132"/>
                <a:gd name="T6" fmla="*/ 80 w 86"/>
                <a:gd name="T7" fmla="*/ 82 h 132"/>
                <a:gd name="T8" fmla="*/ 6 w 86"/>
                <a:gd name="T9" fmla="*/ 2 h 132"/>
                <a:gd name="T10" fmla="*/ 70 w 86"/>
                <a:gd name="T11" fmla="*/ 98 h 132"/>
                <a:gd name="T12" fmla="*/ 68 w 86"/>
                <a:gd name="T13" fmla="*/ 102 h 132"/>
                <a:gd name="T14" fmla="*/ 64 w 86"/>
                <a:gd name="T15" fmla="*/ 100 h 132"/>
                <a:gd name="T16" fmla="*/ 0 w 86"/>
                <a:gd name="T17" fmla="*/ 4 h 132"/>
                <a:gd name="T18" fmla="*/ 0 w 86"/>
                <a:gd name="T19" fmla="*/ 0 h 132"/>
                <a:gd name="T20" fmla="*/ 6 w 86"/>
                <a:gd name="T21" fmla="*/ 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132">
                  <a:moveTo>
                    <a:pt x="80" y="82"/>
                  </a:moveTo>
                  <a:lnTo>
                    <a:pt x="86" y="132"/>
                  </a:lnTo>
                  <a:lnTo>
                    <a:pt x="44" y="106"/>
                  </a:lnTo>
                  <a:lnTo>
                    <a:pt x="80" y="82"/>
                  </a:lnTo>
                  <a:close/>
                  <a:moveTo>
                    <a:pt x="6" y="2"/>
                  </a:moveTo>
                  <a:lnTo>
                    <a:pt x="70" y="98"/>
                  </a:lnTo>
                  <a:lnTo>
                    <a:pt x="68" y="102"/>
                  </a:lnTo>
                  <a:lnTo>
                    <a:pt x="64" y="100"/>
                  </a:lnTo>
                  <a:lnTo>
                    <a:pt x="0" y="4"/>
                  </a:lnTo>
                  <a:lnTo>
                    <a:pt x="0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32"/>
            <p:cNvSpPr>
              <a:spLocks noChangeArrowheads="1"/>
            </p:cNvSpPr>
            <p:nvPr/>
          </p:nvSpPr>
          <p:spPr bwMode="auto">
            <a:xfrm>
              <a:off x="3776215" y="2676996"/>
              <a:ext cx="5786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Construction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33"/>
            <p:cNvSpPr>
              <a:spLocks noChangeArrowheads="1"/>
            </p:cNvSpPr>
            <p:nvPr/>
          </p:nvSpPr>
          <p:spPr bwMode="auto">
            <a:xfrm>
              <a:off x="3426964" y="3388553"/>
              <a:ext cx="13557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Essai avec un groupe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35"/>
            <p:cNvSpPr>
              <a:spLocks noChangeArrowheads="1"/>
            </p:cNvSpPr>
            <p:nvPr/>
          </p:nvSpPr>
          <p:spPr bwMode="auto">
            <a:xfrm>
              <a:off x="3426965" y="5769446"/>
              <a:ext cx="13557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Démultiplication,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utilisation récurrente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37"/>
            <p:cNvSpPr>
              <a:spLocks noChangeArrowheads="1"/>
            </p:cNvSpPr>
            <p:nvPr/>
          </p:nvSpPr>
          <p:spPr bwMode="auto">
            <a:xfrm>
              <a:off x="2017265" y="4581996"/>
              <a:ext cx="10604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Modifications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éventuelles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39"/>
            <p:cNvSpPr>
              <a:spLocks noChangeArrowheads="1"/>
            </p:cNvSpPr>
            <p:nvPr/>
          </p:nvSpPr>
          <p:spPr bwMode="auto">
            <a:xfrm>
              <a:off x="3753990" y="1911821"/>
              <a:ext cx="62517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Définition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41"/>
            <p:cNvSpPr>
              <a:spLocks noChangeArrowheads="1"/>
            </p:cNvSpPr>
            <p:nvPr/>
          </p:nvSpPr>
          <p:spPr bwMode="auto">
            <a:xfrm>
              <a:off x="3576190" y="4159721"/>
              <a:ext cx="9650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Validation de la règle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42"/>
            <p:cNvSpPr>
              <a:spLocks noChangeArrowheads="1"/>
            </p:cNvSpPr>
            <p:nvPr/>
          </p:nvSpPr>
          <p:spPr bwMode="auto">
            <a:xfrm>
              <a:off x="2788790" y="1302221"/>
              <a:ext cx="277319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Quels sont les messages à faire passer, que veut-on que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retiennent à l’issue du jeu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4"/>
            <p:cNvSpPr>
              <a:spLocks noChangeArrowheads="1"/>
            </p:cNvSpPr>
            <p:nvPr/>
          </p:nvSpPr>
          <p:spPr bwMode="auto">
            <a:xfrm>
              <a:off x="5173338" y="1876896"/>
              <a:ext cx="1990949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partie technique (ergonomie du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jeu) est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importante. Le jeu, à l’instar des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jeux classiques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société, pourra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revêtir plusieurs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formes : cartes à jouer,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plateaux 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jeu, affiches, jeu de l’oie… Toutes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formes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connues peuvent être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détournées par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formateur-concepteur et lui servir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modèle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91"/>
            <p:cNvSpPr>
              <a:spLocks noChangeArrowheads="1"/>
            </p:cNvSpPr>
            <p:nvPr/>
          </p:nvSpPr>
          <p:spPr bwMode="auto">
            <a:xfrm>
              <a:off x="5659270" y="3162771"/>
              <a:ext cx="1505018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L'expérimentation est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fonda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mentale.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 </a:t>
              </a:r>
              <a:r>
                <a:rPr lang="fr-FR" sz="800" dirty="0" err="1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confron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err="1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tation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avec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public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révélera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faiblesses, les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d’incompréhension, renseignera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l’adhésion des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permettra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valider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durées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allouées pour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différentes phases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jeu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de vérifier la règle…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133"/>
            <p:cNvSpPr>
              <a:spLocks noChangeArrowheads="1"/>
            </p:cNvSpPr>
            <p:nvPr/>
          </p:nvSpPr>
          <p:spPr bwMode="auto">
            <a:xfrm>
              <a:off x="5093840" y="4740746"/>
              <a:ext cx="1926431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la règle sera claire, plus les </a:t>
              </a:r>
              <a:r>
                <a:rPr lang="fr-FR" sz="800" dirty="0" err="1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err="1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giaires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comprendront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facilement. 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formateur/concepteur qui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éprouverait des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difficultés à écrire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règle du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 qu’il vient de mettre au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 peut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certain que les 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comprendront pas.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formalisation 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règle du jeu constitue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elle-même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test puissant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85489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59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DEUX EXEMPLES DE JEUX PÉDAGOGIQUES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0" name="Groupe 9"/>
          <p:cNvGrpSpPr/>
          <p:nvPr/>
        </p:nvGrpSpPr>
        <p:grpSpPr>
          <a:xfrm>
            <a:off x="2195736" y="1772816"/>
            <a:ext cx="4712677" cy="3672408"/>
            <a:chOff x="2552700" y="1556792"/>
            <a:chExt cx="4712677" cy="3672408"/>
          </a:xfrm>
        </p:grpSpPr>
        <p:sp>
          <p:nvSpPr>
            <p:cNvPr id="197" name="Rectangle 151"/>
            <p:cNvSpPr>
              <a:spLocks noChangeArrowheads="1"/>
            </p:cNvSpPr>
            <p:nvPr/>
          </p:nvSpPr>
          <p:spPr bwMode="auto">
            <a:xfrm>
              <a:off x="3615181" y="1556792"/>
              <a:ext cx="1280900" cy="2628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Rectangle 152"/>
            <p:cNvSpPr>
              <a:spLocks noChangeArrowheads="1"/>
            </p:cNvSpPr>
            <p:nvPr/>
          </p:nvSpPr>
          <p:spPr bwMode="auto">
            <a:xfrm>
              <a:off x="3615181" y="1556792"/>
              <a:ext cx="1280900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Rectangle 153"/>
            <p:cNvSpPr>
              <a:spLocks noChangeArrowheads="1"/>
            </p:cNvSpPr>
            <p:nvPr/>
          </p:nvSpPr>
          <p:spPr bwMode="auto">
            <a:xfrm>
              <a:off x="2563806" y="2197242"/>
              <a:ext cx="795935" cy="2665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Rectangle 154"/>
            <p:cNvSpPr>
              <a:spLocks noChangeArrowheads="1"/>
            </p:cNvSpPr>
            <p:nvPr/>
          </p:nvSpPr>
          <p:spPr bwMode="auto">
            <a:xfrm>
              <a:off x="2563806" y="2197242"/>
              <a:ext cx="795935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Rectangle 155"/>
            <p:cNvSpPr>
              <a:spLocks noChangeArrowheads="1"/>
            </p:cNvSpPr>
            <p:nvPr/>
          </p:nvSpPr>
          <p:spPr bwMode="auto">
            <a:xfrm>
              <a:off x="3859515" y="2197242"/>
              <a:ext cx="799637" cy="2665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156"/>
            <p:cNvSpPr>
              <a:spLocks noChangeArrowheads="1"/>
            </p:cNvSpPr>
            <p:nvPr/>
          </p:nvSpPr>
          <p:spPr bwMode="auto">
            <a:xfrm>
              <a:off x="3859515" y="2197242"/>
              <a:ext cx="799637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157"/>
            <p:cNvSpPr>
              <a:spLocks noChangeArrowheads="1"/>
            </p:cNvSpPr>
            <p:nvPr/>
          </p:nvSpPr>
          <p:spPr bwMode="auto">
            <a:xfrm>
              <a:off x="5170031" y="2197242"/>
              <a:ext cx="799637" cy="26654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158"/>
            <p:cNvSpPr>
              <a:spLocks noChangeArrowheads="1"/>
            </p:cNvSpPr>
            <p:nvPr/>
          </p:nvSpPr>
          <p:spPr bwMode="auto">
            <a:xfrm>
              <a:off x="5170031" y="2197242"/>
              <a:ext cx="799637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159"/>
            <p:cNvSpPr>
              <a:spLocks noChangeArrowheads="1"/>
            </p:cNvSpPr>
            <p:nvPr/>
          </p:nvSpPr>
          <p:spPr bwMode="auto">
            <a:xfrm>
              <a:off x="4870167" y="2841394"/>
              <a:ext cx="1403067" cy="2628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160"/>
            <p:cNvSpPr>
              <a:spLocks noChangeArrowheads="1"/>
            </p:cNvSpPr>
            <p:nvPr/>
          </p:nvSpPr>
          <p:spPr bwMode="auto">
            <a:xfrm>
              <a:off x="4870167" y="2841394"/>
              <a:ext cx="1403067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Rectangle 161"/>
            <p:cNvSpPr>
              <a:spLocks noChangeArrowheads="1"/>
            </p:cNvSpPr>
            <p:nvPr/>
          </p:nvSpPr>
          <p:spPr bwMode="auto">
            <a:xfrm>
              <a:off x="3874323" y="3481845"/>
              <a:ext cx="795935" cy="26654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Rectangle 162"/>
            <p:cNvSpPr>
              <a:spLocks noChangeArrowheads="1"/>
            </p:cNvSpPr>
            <p:nvPr/>
          </p:nvSpPr>
          <p:spPr bwMode="auto">
            <a:xfrm>
              <a:off x="3874323" y="3481845"/>
              <a:ext cx="795935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63"/>
            <p:cNvSpPr>
              <a:spLocks noChangeArrowheads="1"/>
            </p:cNvSpPr>
            <p:nvPr/>
          </p:nvSpPr>
          <p:spPr bwMode="auto">
            <a:xfrm>
              <a:off x="5170031" y="3481845"/>
              <a:ext cx="799637" cy="2665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64"/>
            <p:cNvSpPr>
              <a:spLocks noChangeArrowheads="1"/>
            </p:cNvSpPr>
            <p:nvPr/>
          </p:nvSpPr>
          <p:spPr bwMode="auto">
            <a:xfrm>
              <a:off x="5170031" y="3481845"/>
              <a:ext cx="799637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65"/>
            <p:cNvSpPr>
              <a:spLocks noChangeArrowheads="1"/>
            </p:cNvSpPr>
            <p:nvPr/>
          </p:nvSpPr>
          <p:spPr bwMode="auto">
            <a:xfrm>
              <a:off x="6469442" y="3481845"/>
              <a:ext cx="795935" cy="2665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66"/>
            <p:cNvSpPr>
              <a:spLocks noChangeArrowheads="1"/>
            </p:cNvSpPr>
            <p:nvPr/>
          </p:nvSpPr>
          <p:spPr bwMode="auto">
            <a:xfrm>
              <a:off x="6469442" y="3481845"/>
              <a:ext cx="795935" cy="266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Freeform 167"/>
            <p:cNvSpPr>
              <a:spLocks noEditPoints="1"/>
            </p:cNvSpPr>
            <p:nvPr/>
          </p:nvSpPr>
          <p:spPr bwMode="auto">
            <a:xfrm>
              <a:off x="2926604" y="1819636"/>
              <a:ext cx="1336431" cy="377606"/>
            </a:xfrm>
            <a:custGeom>
              <a:avLst/>
              <a:gdLst>
                <a:gd name="T0" fmla="*/ 40 w 722"/>
                <a:gd name="T1" fmla="*/ 168 h 204"/>
                <a:gd name="T2" fmla="*/ 20 w 722"/>
                <a:gd name="T3" fmla="*/ 204 h 204"/>
                <a:gd name="T4" fmla="*/ 0 w 722"/>
                <a:gd name="T5" fmla="*/ 168 h 204"/>
                <a:gd name="T6" fmla="*/ 40 w 722"/>
                <a:gd name="T7" fmla="*/ 168 h 204"/>
                <a:gd name="T8" fmla="*/ 722 w 722"/>
                <a:gd name="T9" fmla="*/ 0 h 204"/>
                <a:gd name="T10" fmla="*/ 722 w 722"/>
                <a:gd name="T11" fmla="*/ 102 h 204"/>
                <a:gd name="T12" fmla="*/ 718 w 722"/>
                <a:gd name="T13" fmla="*/ 106 h 204"/>
                <a:gd name="T14" fmla="*/ 20 w 722"/>
                <a:gd name="T15" fmla="*/ 106 h 204"/>
                <a:gd name="T16" fmla="*/ 22 w 722"/>
                <a:gd name="T17" fmla="*/ 102 h 204"/>
                <a:gd name="T18" fmla="*/ 22 w 722"/>
                <a:gd name="T19" fmla="*/ 174 h 204"/>
                <a:gd name="T20" fmla="*/ 20 w 722"/>
                <a:gd name="T21" fmla="*/ 176 h 204"/>
                <a:gd name="T22" fmla="*/ 16 w 722"/>
                <a:gd name="T23" fmla="*/ 174 h 204"/>
                <a:gd name="T24" fmla="*/ 16 w 722"/>
                <a:gd name="T25" fmla="*/ 102 h 204"/>
                <a:gd name="T26" fmla="*/ 20 w 722"/>
                <a:gd name="T27" fmla="*/ 100 h 204"/>
                <a:gd name="T28" fmla="*/ 718 w 722"/>
                <a:gd name="T29" fmla="*/ 100 h 204"/>
                <a:gd name="T30" fmla="*/ 716 w 722"/>
                <a:gd name="T31" fmla="*/ 102 h 204"/>
                <a:gd name="T32" fmla="*/ 716 w 722"/>
                <a:gd name="T33" fmla="*/ 0 h 204"/>
                <a:gd name="T34" fmla="*/ 718 w 722"/>
                <a:gd name="T35" fmla="*/ 0 h 204"/>
                <a:gd name="T36" fmla="*/ 722 w 722"/>
                <a:gd name="T37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2" h="204">
                  <a:moveTo>
                    <a:pt x="40" y="168"/>
                  </a:moveTo>
                  <a:lnTo>
                    <a:pt x="20" y="204"/>
                  </a:lnTo>
                  <a:lnTo>
                    <a:pt x="0" y="168"/>
                  </a:lnTo>
                  <a:lnTo>
                    <a:pt x="40" y="168"/>
                  </a:lnTo>
                  <a:close/>
                  <a:moveTo>
                    <a:pt x="722" y="0"/>
                  </a:moveTo>
                  <a:lnTo>
                    <a:pt x="722" y="102"/>
                  </a:lnTo>
                  <a:lnTo>
                    <a:pt x="718" y="106"/>
                  </a:lnTo>
                  <a:lnTo>
                    <a:pt x="20" y="106"/>
                  </a:lnTo>
                  <a:lnTo>
                    <a:pt x="22" y="102"/>
                  </a:lnTo>
                  <a:lnTo>
                    <a:pt x="22" y="174"/>
                  </a:lnTo>
                  <a:lnTo>
                    <a:pt x="20" y="176"/>
                  </a:lnTo>
                  <a:lnTo>
                    <a:pt x="16" y="174"/>
                  </a:lnTo>
                  <a:lnTo>
                    <a:pt x="16" y="102"/>
                  </a:lnTo>
                  <a:lnTo>
                    <a:pt x="20" y="100"/>
                  </a:lnTo>
                  <a:lnTo>
                    <a:pt x="718" y="100"/>
                  </a:lnTo>
                  <a:lnTo>
                    <a:pt x="716" y="102"/>
                  </a:lnTo>
                  <a:lnTo>
                    <a:pt x="716" y="0"/>
                  </a:lnTo>
                  <a:lnTo>
                    <a:pt x="718" y="0"/>
                  </a:lnTo>
                  <a:lnTo>
                    <a:pt x="72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Freeform 168"/>
            <p:cNvSpPr>
              <a:spLocks noEditPoints="1"/>
            </p:cNvSpPr>
            <p:nvPr/>
          </p:nvSpPr>
          <p:spPr bwMode="auto">
            <a:xfrm>
              <a:off x="4222313" y="1819636"/>
              <a:ext cx="74040" cy="377606"/>
            </a:xfrm>
            <a:custGeom>
              <a:avLst/>
              <a:gdLst>
                <a:gd name="T0" fmla="*/ 40 w 40"/>
                <a:gd name="T1" fmla="*/ 168 h 204"/>
                <a:gd name="T2" fmla="*/ 20 w 40"/>
                <a:gd name="T3" fmla="*/ 204 h 204"/>
                <a:gd name="T4" fmla="*/ 0 w 40"/>
                <a:gd name="T5" fmla="*/ 168 h 204"/>
                <a:gd name="T6" fmla="*/ 40 w 40"/>
                <a:gd name="T7" fmla="*/ 168 h 204"/>
                <a:gd name="T8" fmla="*/ 22 w 40"/>
                <a:gd name="T9" fmla="*/ 0 h 204"/>
                <a:gd name="T10" fmla="*/ 22 w 40"/>
                <a:gd name="T11" fmla="*/ 102 h 204"/>
                <a:gd name="T12" fmla="*/ 18 w 40"/>
                <a:gd name="T13" fmla="*/ 100 h 204"/>
                <a:gd name="T14" fmla="*/ 20 w 40"/>
                <a:gd name="T15" fmla="*/ 100 h 204"/>
                <a:gd name="T16" fmla="*/ 24 w 40"/>
                <a:gd name="T17" fmla="*/ 102 h 204"/>
                <a:gd name="T18" fmla="*/ 24 w 40"/>
                <a:gd name="T19" fmla="*/ 174 h 204"/>
                <a:gd name="T20" fmla="*/ 20 w 40"/>
                <a:gd name="T21" fmla="*/ 176 h 204"/>
                <a:gd name="T22" fmla="*/ 18 w 40"/>
                <a:gd name="T23" fmla="*/ 174 h 204"/>
                <a:gd name="T24" fmla="*/ 18 w 40"/>
                <a:gd name="T25" fmla="*/ 102 h 204"/>
                <a:gd name="T26" fmla="*/ 20 w 40"/>
                <a:gd name="T27" fmla="*/ 106 h 204"/>
                <a:gd name="T28" fmla="*/ 18 w 40"/>
                <a:gd name="T29" fmla="*/ 106 h 204"/>
                <a:gd name="T30" fmla="*/ 16 w 40"/>
                <a:gd name="T31" fmla="*/ 102 h 204"/>
                <a:gd name="T32" fmla="*/ 16 w 40"/>
                <a:gd name="T33" fmla="*/ 0 h 204"/>
                <a:gd name="T34" fmla="*/ 18 w 40"/>
                <a:gd name="T35" fmla="*/ 0 h 204"/>
                <a:gd name="T36" fmla="*/ 22 w 40"/>
                <a:gd name="T37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0" h="204">
                  <a:moveTo>
                    <a:pt x="40" y="168"/>
                  </a:moveTo>
                  <a:lnTo>
                    <a:pt x="20" y="204"/>
                  </a:lnTo>
                  <a:lnTo>
                    <a:pt x="0" y="168"/>
                  </a:lnTo>
                  <a:lnTo>
                    <a:pt x="40" y="168"/>
                  </a:lnTo>
                  <a:close/>
                  <a:moveTo>
                    <a:pt x="22" y="0"/>
                  </a:moveTo>
                  <a:lnTo>
                    <a:pt x="22" y="102"/>
                  </a:lnTo>
                  <a:lnTo>
                    <a:pt x="18" y="100"/>
                  </a:lnTo>
                  <a:lnTo>
                    <a:pt x="20" y="100"/>
                  </a:lnTo>
                  <a:lnTo>
                    <a:pt x="24" y="102"/>
                  </a:lnTo>
                  <a:lnTo>
                    <a:pt x="24" y="174"/>
                  </a:lnTo>
                  <a:lnTo>
                    <a:pt x="20" y="176"/>
                  </a:lnTo>
                  <a:lnTo>
                    <a:pt x="18" y="174"/>
                  </a:lnTo>
                  <a:lnTo>
                    <a:pt x="18" y="102"/>
                  </a:lnTo>
                  <a:lnTo>
                    <a:pt x="20" y="106"/>
                  </a:lnTo>
                  <a:lnTo>
                    <a:pt x="18" y="106"/>
                  </a:lnTo>
                  <a:lnTo>
                    <a:pt x="16" y="10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Freeform 169"/>
            <p:cNvSpPr>
              <a:spLocks noEditPoints="1"/>
            </p:cNvSpPr>
            <p:nvPr/>
          </p:nvSpPr>
          <p:spPr bwMode="auto">
            <a:xfrm>
              <a:off x="4251929" y="1819636"/>
              <a:ext cx="1354941" cy="377606"/>
            </a:xfrm>
            <a:custGeom>
              <a:avLst/>
              <a:gdLst>
                <a:gd name="T0" fmla="*/ 732 w 732"/>
                <a:gd name="T1" fmla="*/ 168 h 204"/>
                <a:gd name="T2" fmla="*/ 712 w 732"/>
                <a:gd name="T3" fmla="*/ 204 h 204"/>
                <a:gd name="T4" fmla="*/ 692 w 732"/>
                <a:gd name="T5" fmla="*/ 168 h 204"/>
                <a:gd name="T6" fmla="*/ 732 w 732"/>
                <a:gd name="T7" fmla="*/ 168 h 204"/>
                <a:gd name="T8" fmla="*/ 6 w 732"/>
                <a:gd name="T9" fmla="*/ 0 h 204"/>
                <a:gd name="T10" fmla="*/ 6 w 732"/>
                <a:gd name="T11" fmla="*/ 102 h 204"/>
                <a:gd name="T12" fmla="*/ 2 w 732"/>
                <a:gd name="T13" fmla="*/ 100 h 204"/>
                <a:gd name="T14" fmla="*/ 712 w 732"/>
                <a:gd name="T15" fmla="*/ 100 h 204"/>
                <a:gd name="T16" fmla="*/ 714 w 732"/>
                <a:gd name="T17" fmla="*/ 102 h 204"/>
                <a:gd name="T18" fmla="*/ 714 w 732"/>
                <a:gd name="T19" fmla="*/ 174 h 204"/>
                <a:gd name="T20" fmla="*/ 712 w 732"/>
                <a:gd name="T21" fmla="*/ 176 h 204"/>
                <a:gd name="T22" fmla="*/ 708 w 732"/>
                <a:gd name="T23" fmla="*/ 174 h 204"/>
                <a:gd name="T24" fmla="*/ 708 w 732"/>
                <a:gd name="T25" fmla="*/ 102 h 204"/>
                <a:gd name="T26" fmla="*/ 712 w 732"/>
                <a:gd name="T27" fmla="*/ 106 h 204"/>
                <a:gd name="T28" fmla="*/ 2 w 732"/>
                <a:gd name="T29" fmla="*/ 106 h 204"/>
                <a:gd name="T30" fmla="*/ 0 w 732"/>
                <a:gd name="T31" fmla="*/ 102 h 204"/>
                <a:gd name="T32" fmla="*/ 0 w 732"/>
                <a:gd name="T33" fmla="*/ 0 h 204"/>
                <a:gd name="T34" fmla="*/ 2 w 732"/>
                <a:gd name="T35" fmla="*/ 0 h 204"/>
                <a:gd name="T36" fmla="*/ 6 w 732"/>
                <a:gd name="T37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204">
                  <a:moveTo>
                    <a:pt x="732" y="168"/>
                  </a:moveTo>
                  <a:lnTo>
                    <a:pt x="712" y="204"/>
                  </a:lnTo>
                  <a:lnTo>
                    <a:pt x="692" y="168"/>
                  </a:lnTo>
                  <a:lnTo>
                    <a:pt x="732" y="168"/>
                  </a:lnTo>
                  <a:close/>
                  <a:moveTo>
                    <a:pt x="6" y="0"/>
                  </a:moveTo>
                  <a:lnTo>
                    <a:pt x="6" y="102"/>
                  </a:lnTo>
                  <a:lnTo>
                    <a:pt x="2" y="100"/>
                  </a:lnTo>
                  <a:lnTo>
                    <a:pt x="712" y="100"/>
                  </a:lnTo>
                  <a:lnTo>
                    <a:pt x="714" y="102"/>
                  </a:lnTo>
                  <a:lnTo>
                    <a:pt x="714" y="174"/>
                  </a:lnTo>
                  <a:lnTo>
                    <a:pt x="712" y="176"/>
                  </a:lnTo>
                  <a:lnTo>
                    <a:pt x="708" y="174"/>
                  </a:lnTo>
                  <a:lnTo>
                    <a:pt x="708" y="102"/>
                  </a:lnTo>
                  <a:lnTo>
                    <a:pt x="712" y="106"/>
                  </a:lnTo>
                  <a:lnTo>
                    <a:pt x="2" y="106"/>
                  </a:lnTo>
                  <a:lnTo>
                    <a:pt x="0" y="10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Freeform 170"/>
            <p:cNvSpPr>
              <a:spLocks noEditPoints="1"/>
            </p:cNvSpPr>
            <p:nvPr/>
          </p:nvSpPr>
          <p:spPr bwMode="auto">
            <a:xfrm>
              <a:off x="5536532" y="2460086"/>
              <a:ext cx="70338" cy="381308"/>
            </a:xfrm>
            <a:custGeom>
              <a:avLst/>
              <a:gdLst>
                <a:gd name="T0" fmla="*/ 38 w 38"/>
                <a:gd name="T1" fmla="*/ 168 h 206"/>
                <a:gd name="T2" fmla="*/ 18 w 38"/>
                <a:gd name="T3" fmla="*/ 206 h 206"/>
                <a:gd name="T4" fmla="*/ 0 w 38"/>
                <a:gd name="T5" fmla="*/ 168 h 206"/>
                <a:gd name="T6" fmla="*/ 38 w 38"/>
                <a:gd name="T7" fmla="*/ 168 h 206"/>
                <a:gd name="T8" fmla="*/ 20 w 38"/>
                <a:gd name="T9" fmla="*/ 2 h 206"/>
                <a:gd name="T10" fmla="*/ 20 w 38"/>
                <a:gd name="T11" fmla="*/ 104 h 206"/>
                <a:gd name="T12" fmla="*/ 18 w 38"/>
                <a:gd name="T13" fmla="*/ 102 h 206"/>
                <a:gd name="T14" fmla="*/ 22 w 38"/>
                <a:gd name="T15" fmla="*/ 104 h 206"/>
                <a:gd name="T16" fmla="*/ 22 w 38"/>
                <a:gd name="T17" fmla="*/ 174 h 206"/>
                <a:gd name="T18" fmla="*/ 18 w 38"/>
                <a:gd name="T19" fmla="*/ 176 h 206"/>
                <a:gd name="T20" fmla="*/ 16 w 38"/>
                <a:gd name="T21" fmla="*/ 174 h 206"/>
                <a:gd name="T22" fmla="*/ 16 w 38"/>
                <a:gd name="T23" fmla="*/ 104 h 206"/>
                <a:gd name="T24" fmla="*/ 18 w 38"/>
                <a:gd name="T25" fmla="*/ 106 h 206"/>
                <a:gd name="T26" fmla="*/ 14 w 38"/>
                <a:gd name="T27" fmla="*/ 104 h 206"/>
                <a:gd name="T28" fmla="*/ 14 w 38"/>
                <a:gd name="T29" fmla="*/ 2 h 206"/>
                <a:gd name="T30" fmla="*/ 18 w 38"/>
                <a:gd name="T31" fmla="*/ 0 h 206"/>
                <a:gd name="T32" fmla="*/ 20 w 38"/>
                <a:gd name="T33" fmla="*/ 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206">
                  <a:moveTo>
                    <a:pt x="38" y="168"/>
                  </a:moveTo>
                  <a:lnTo>
                    <a:pt x="18" y="206"/>
                  </a:lnTo>
                  <a:lnTo>
                    <a:pt x="0" y="168"/>
                  </a:lnTo>
                  <a:lnTo>
                    <a:pt x="38" y="168"/>
                  </a:lnTo>
                  <a:close/>
                  <a:moveTo>
                    <a:pt x="20" y="2"/>
                  </a:moveTo>
                  <a:lnTo>
                    <a:pt x="20" y="104"/>
                  </a:lnTo>
                  <a:lnTo>
                    <a:pt x="18" y="102"/>
                  </a:lnTo>
                  <a:lnTo>
                    <a:pt x="22" y="104"/>
                  </a:lnTo>
                  <a:lnTo>
                    <a:pt x="22" y="174"/>
                  </a:lnTo>
                  <a:lnTo>
                    <a:pt x="18" y="176"/>
                  </a:lnTo>
                  <a:lnTo>
                    <a:pt x="16" y="174"/>
                  </a:lnTo>
                  <a:lnTo>
                    <a:pt x="16" y="104"/>
                  </a:lnTo>
                  <a:lnTo>
                    <a:pt x="18" y="106"/>
                  </a:lnTo>
                  <a:lnTo>
                    <a:pt x="14" y="104"/>
                  </a:lnTo>
                  <a:lnTo>
                    <a:pt x="14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Freeform 171"/>
            <p:cNvSpPr>
              <a:spLocks noEditPoints="1"/>
            </p:cNvSpPr>
            <p:nvPr/>
          </p:nvSpPr>
          <p:spPr bwMode="auto">
            <a:xfrm>
              <a:off x="4237121" y="3100536"/>
              <a:ext cx="1340133" cy="381308"/>
            </a:xfrm>
            <a:custGeom>
              <a:avLst/>
              <a:gdLst>
                <a:gd name="T0" fmla="*/ 38 w 724"/>
                <a:gd name="T1" fmla="*/ 168 h 206"/>
                <a:gd name="T2" fmla="*/ 18 w 724"/>
                <a:gd name="T3" fmla="*/ 206 h 206"/>
                <a:gd name="T4" fmla="*/ 0 w 724"/>
                <a:gd name="T5" fmla="*/ 168 h 206"/>
                <a:gd name="T6" fmla="*/ 38 w 724"/>
                <a:gd name="T7" fmla="*/ 168 h 206"/>
                <a:gd name="T8" fmla="*/ 724 w 724"/>
                <a:gd name="T9" fmla="*/ 2 h 206"/>
                <a:gd name="T10" fmla="*/ 724 w 724"/>
                <a:gd name="T11" fmla="*/ 104 h 206"/>
                <a:gd name="T12" fmla="*/ 720 w 724"/>
                <a:gd name="T13" fmla="*/ 106 h 206"/>
                <a:gd name="T14" fmla="*/ 18 w 724"/>
                <a:gd name="T15" fmla="*/ 106 h 206"/>
                <a:gd name="T16" fmla="*/ 22 w 724"/>
                <a:gd name="T17" fmla="*/ 104 h 206"/>
                <a:gd name="T18" fmla="*/ 22 w 724"/>
                <a:gd name="T19" fmla="*/ 174 h 206"/>
                <a:gd name="T20" fmla="*/ 18 w 724"/>
                <a:gd name="T21" fmla="*/ 176 h 206"/>
                <a:gd name="T22" fmla="*/ 16 w 724"/>
                <a:gd name="T23" fmla="*/ 174 h 206"/>
                <a:gd name="T24" fmla="*/ 16 w 724"/>
                <a:gd name="T25" fmla="*/ 104 h 206"/>
                <a:gd name="T26" fmla="*/ 18 w 724"/>
                <a:gd name="T27" fmla="*/ 102 h 206"/>
                <a:gd name="T28" fmla="*/ 720 w 724"/>
                <a:gd name="T29" fmla="*/ 102 h 206"/>
                <a:gd name="T30" fmla="*/ 718 w 724"/>
                <a:gd name="T31" fmla="*/ 104 h 206"/>
                <a:gd name="T32" fmla="*/ 718 w 724"/>
                <a:gd name="T33" fmla="*/ 2 h 206"/>
                <a:gd name="T34" fmla="*/ 720 w 724"/>
                <a:gd name="T35" fmla="*/ 0 h 206"/>
                <a:gd name="T36" fmla="*/ 724 w 724"/>
                <a:gd name="T37" fmla="*/ 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4" h="206">
                  <a:moveTo>
                    <a:pt x="38" y="168"/>
                  </a:moveTo>
                  <a:lnTo>
                    <a:pt x="18" y="206"/>
                  </a:lnTo>
                  <a:lnTo>
                    <a:pt x="0" y="168"/>
                  </a:lnTo>
                  <a:lnTo>
                    <a:pt x="38" y="168"/>
                  </a:lnTo>
                  <a:close/>
                  <a:moveTo>
                    <a:pt x="724" y="2"/>
                  </a:moveTo>
                  <a:lnTo>
                    <a:pt x="724" y="104"/>
                  </a:lnTo>
                  <a:lnTo>
                    <a:pt x="720" y="106"/>
                  </a:lnTo>
                  <a:lnTo>
                    <a:pt x="18" y="106"/>
                  </a:lnTo>
                  <a:lnTo>
                    <a:pt x="22" y="104"/>
                  </a:lnTo>
                  <a:lnTo>
                    <a:pt x="22" y="174"/>
                  </a:lnTo>
                  <a:lnTo>
                    <a:pt x="18" y="176"/>
                  </a:lnTo>
                  <a:lnTo>
                    <a:pt x="16" y="174"/>
                  </a:lnTo>
                  <a:lnTo>
                    <a:pt x="16" y="104"/>
                  </a:lnTo>
                  <a:lnTo>
                    <a:pt x="18" y="102"/>
                  </a:lnTo>
                  <a:lnTo>
                    <a:pt x="720" y="102"/>
                  </a:lnTo>
                  <a:lnTo>
                    <a:pt x="718" y="104"/>
                  </a:lnTo>
                  <a:lnTo>
                    <a:pt x="718" y="2"/>
                  </a:lnTo>
                  <a:lnTo>
                    <a:pt x="720" y="0"/>
                  </a:lnTo>
                  <a:lnTo>
                    <a:pt x="72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Freeform 172"/>
            <p:cNvSpPr>
              <a:spLocks noEditPoints="1"/>
            </p:cNvSpPr>
            <p:nvPr/>
          </p:nvSpPr>
          <p:spPr bwMode="auto">
            <a:xfrm>
              <a:off x="5566148" y="3100536"/>
              <a:ext cx="1340133" cy="381308"/>
            </a:xfrm>
            <a:custGeom>
              <a:avLst/>
              <a:gdLst>
                <a:gd name="T0" fmla="*/ 724 w 724"/>
                <a:gd name="T1" fmla="*/ 168 h 206"/>
                <a:gd name="T2" fmla="*/ 704 w 724"/>
                <a:gd name="T3" fmla="*/ 206 h 206"/>
                <a:gd name="T4" fmla="*/ 684 w 724"/>
                <a:gd name="T5" fmla="*/ 168 h 206"/>
                <a:gd name="T6" fmla="*/ 724 w 724"/>
                <a:gd name="T7" fmla="*/ 168 h 206"/>
                <a:gd name="T8" fmla="*/ 6 w 724"/>
                <a:gd name="T9" fmla="*/ 2 h 206"/>
                <a:gd name="T10" fmla="*/ 6 w 724"/>
                <a:gd name="T11" fmla="*/ 104 h 206"/>
                <a:gd name="T12" fmla="*/ 2 w 724"/>
                <a:gd name="T13" fmla="*/ 102 h 206"/>
                <a:gd name="T14" fmla="*/ 704 w 724"/>
                <a:gd name="T15" fmla="*/ 102 h 206"/>
                <a:gd name="T16" fmla="*/ 706 w 724"/>
                <a:gd name="T17" fmla="*/ 104 h 206"/>
                <a:gd name="T18" fmla="*/ 706 w 724"/>
                <a:gd name="T19" fmla="*/ 174 h 206"/>
                <a:gd name="T20" fmla="*/ 704 w 724"/>
                <a:gd name="T21" fmla="*/ 176 h 206"/>
                <a:gd name="T22" fmla="*/ 700 w 724"/>
                <a:gd name="T23" fmla="*/ 174 h 206"/>
                <a:gd name="T24" fmla="*/ 700 w 724"/>
                <a:gd name="T25" fmla="*/ 104 h 206"/>
                <a:gd name="T26" fmla="*/ 704 w 724"/>
                <a:gd name="T27" fmla="*/ 106 h 206"/>
                <a:gd name="T28" fmla="*/ 2 w 724"/>
                <a:gd name="T29" fmla="*/ 106 h 206"/>
                <a:gd name="T30" fmla="*/ 0 w 724"/>
                <a:gd name="T31" fmla="*/ 104 h 206"/>
                <a:gd name="T32" fmla="*/ 0 w 724"/>
                <a:gd name="T33" fmla="*/ 2 h 206"/>
                <a:gd name="T34" fmla="*/ 2 w 724"/>
                <a:gd name="T35" fmla="*/ 0 h 206"/>
                <a:gd name="T36" fmla="*/ 6 w 724"/>
                <a:gd name="T37" fmla="*/ 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4" h="206">
                  <a:moveTo>
                    <a:pt x="724" y="168"/>
                  </a:moveTo>
                  <a:lnTo>
                    <a:pt x="704" y="206"/>
                  </a:lnTo>
                  <a:lnTo>
                    <a:pt x="684" y="168"/>
                  </a:lnTo>
                  <a:lnTo>
                    <a:pt x="724" y="168"/>
                  </a:lnTo>
                  <a:close/>
                  <a:moveTo>
                    <a:pt x="6" y="2"/>
                  </a:moveTo>
                  <a:lnTo>
                    <a:pt x="6" y="104"/>
                  </a:lnTo>
                  <a:lnTo>
                    <a:pt x="2" y="102"/>
                  </a:lnTo>
                  <a:lnTo>
                    <a:pt x="704" y="102"/>
                  </a:lnTo>
                  <a:lnTo>
                    <a:pt x="706" y="104"/>
                  </a:lnTo>
                  <a:lnTo>
                    <a:pt x="706" y="174"/>
                  </a:lnTo>
                  <a:lnTo>
                    <a:pt x="704" y="176"/>
                  </a:lnTo>
                  <a:lnTo>
                    <a:pt x="700" y="174"/>
                  </a:lnTo>
                  <a:lnTo>
                    <a:pt x="700" y="104"/>
                  </a:lnTo>
                  <a:lnTo>
                    <a:pt x="704" y="106"/>
                  </a:lnTo>
                  <a:lnTo>
                    <a:pt x="2" y="106"/>
                  </a:lnTo>
                  <a:lnTo>
                    <a:pt x="0" y="10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Freeform 173"/>
            <p:cNvSpPr>
              <a:spLocks noEditPoints="1"/>
            </p:cNvSpPr>
            <p:nvPr/>
          </p:nvSpPr>
          <p:spPr bwMode="auto">
            <a:xfrm>
              <a:off x="5532830" y="3100536"/>
              <a:ext cx="74040" cy="381308"/>
            </a:xfrm>
            <a:custGeom>
              <a:avLst/>
              <a:gdLst>
                <a:gd name="T0" fmla="*/ 40 w 40"/>
                <a:gd name="T1" fmla="*/ 168 h 206"/>
                <a:gd name="T2" fmla="*/ 20 w 40"/>
                <a:gd name="T3" fmla="*/ 206 h 206"/>
                <a:gd name="T4" fmla="*/ 0 w 40"/>
                <a:gd name="T5" fmla="*/ 168 h 206"/>
                <a:gd name="T6" fmla="*/ 40 w 40"/>
                <a:gd name="T7" fmla="*/ 168 h 206"/>
                <a:gd name="T8" fmla="*/ 24 w 40"/>
                <a:gd name="T9" fmla="*/ 2 h 206"/>
                <a:gd name="T10" fmla="*/ 24 w 40"/>
                <a:gd name="T11" fmla="*/ 104 h 206"/>
                <a:gd name="T12" fmla="*/ 20 w 40"/>
                <a:gd name="T13" fmla="*/ 106 h 206"/>
                <a:gd name="T14" fmla="*/ 22 w 40"/>
                <a:gd name="T15" fmla="*/ 104 h 206"/>
                <a:gd name="T16" fmla="*/ 22 w 40"/>
                <a:gd name="T17" fmla="*/ 174 h 206"/>
                <a:gd name="T18" fmla="*/ 20 w 40"/>
                <a:gd name="T19" fmla="*/ 176 h 206"/>
                <a:gd name="T20" fmla="*/ 16 w 40"/>
                <a:gd name="T21" fmla="*/ 174 h 206"/>
                <a:gd name="T22" fmla="*/ 16 w 40"/>
                <a:gd name="T23" fmla="*/ 104 h 206"/>
                <a:gd name="T24" fmla="*/ 20 w 40"/>
                <a:gd name="T25" fmla="*/ 102 h 206"/>
                <a:gd name="T26" fmla="*/ 18 w 40"/>
                <a:gd name="T27" fmla="*/ 104 h 206"/>
                <a:gd name="T28" fmla="*/ 18 w 40"/>
                <a:gd name="T29" fmla="*/ 2 h 206"/>
                <a:gd name="T30" fmla="*/ 20 w 40"/>
                <a:gd name="T31" fmla="*/ 0 h 206"/>
                <a:gd name="T32" fmla="*/ 24 w 40"/>
                <a:gd name="T33" fmla="*/ 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206">
                  <a:moveTo>
                    <a:pt x="40" y="168"/>
                  </a:moveTo>
                  <a:lnTo>
                    <a:pt x="20" y="206"/>
                  </a:lnTo>
                  <a:lnTo>
                    <a:pt x="0" y="168"/>
                  </a:lnTo>
                  <a:lnTo>
                    <a:pt x="40" y="168"/>
                  </a:lnTo>
                  <a:close/>
                  <a:moveTo>
                    <a:pt x="24" y="2"/>
                  </a:moveTo>
                  <a:lnTo>
                    <a:pt x="24" y="104"/>
                  </a:lnTo>
                  <a:lnTo>
                    <a:pt x="20" y="106"/>
                  </a:lnTo>
                  <a:lnTo>
                    <a:pt x="22" y="104"/>
                  </a:lnTo>
                  <a:lnTo>
                    <a:pt x="22" y="174"/>
                  </a:lnTo>
                  <a:lnTo>
                    <a:pt x="20" y="176"/>
                  </a:lnTo>
                  <a:lnTo>
                    <a:pt x="16" y="174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18" y="104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174"/>
            <p:cNvSpPr>
              <a:spLocks noChangeArrowheads="1"/>
            </p:cNvSpPr>
            <p:nvPr/>
          </p:nvSpPr>
          <p:spPr bwMode="auto">
            <a:xfrm>
              <a:off x="3578161" y="4044552"/>
              <a:ext cx="1403067" cy="2628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175"/>
            <p:cNvSpPr>
              <a:spLocks noChangeArrowheads="1"/>
            </p:cNvSpPr>
            <p:nvPr/>
          </p:nvSpPr>
          <p:spPr bwMode="auto">
            <a:xfrm>
              <a:off x="3578161" y="4044552"/>
              <a:ext cx="1403067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Freeform 176"/>
            <p:cNvSpPr>
              <a:spLocks noEditPoints="1"/>
            </p:cNvSpPr>
            <p:nvPr/>
          </p:nvSpPr>
          <p:spPr bwMode="auto">
            <a:xfrm>
              <a:off x="4240823" y="3740986"/>
              <a:ext cx="70338" cy="303566"/>
            </a:xfrm>
            <a:custGeom>
              <a:avLst/>
              <a:gdLst>
                <a:gd name="T0" fmla="*/ 38 w 38"/>
                <a:gd name="T1" fmla="*/ 124 h 164"/>
                <a:gd name="T2" fmla="*/ 20 w 38"/>
                <a:gd name="T3" fmla="*/ 164 h 164"/>
                <a:gd name="T4" fmla="*/ 0 w 38"/>
                <a:gd name="T5" fmla="*/ 126 h 164"/>
                <a:gd name="T6" fmla="*/ 38 w 38"/>
                <a:gd name="T7" fmla="*/ 124 h 164"/>
                <a:gd name="T8" fmla="*/ 20 w 38"/>
                <a:gd name="T9" fmla="*/ 4 h 164"/>
                <a:gd name="T10" fmla="*/ 22 w 38"/>
                <a:gd name="T11" fmla="*/ 132 h 164"/>
                <a:gd name="T12" fmla="*/ 20 w 38"/>
                <a:gd name="T13" fmla="*/ 134 h 164"/>
                <a:gd name="T14" fmla="*/ 16 w 38"/>
                <a:gd name="T15" fmla="*/ 132 h 164"/>
                <a:gd name="T16" fmla="*/ 14 w 38"/>
                <a:gd name="T17" fmla="*/ 4 h 164"/>
                <a:gd name="T18" fmla="*/ 16 w 38"/>
                <a:gd name="T19" fmla="*/ 0 h 164"/>
                <a:gd name="T20" fmla="*/ 20 w 38"/>
                <a:gd name="T21" fmla="*/ 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64">
                  <a:moveTo>
                    <a:pt x="38" y="124"/>
                  </a:moveTo>
                  <a:lnTo>
                    <a:pt x="20" y="164"/>
                  </a:lnTo>
                  <a:lnTo>
                    <a:pt x="0" y="126"/>
                  </a:lnTo>
                  <a:lnTo>
                    <a:pt x="38" y="124"/>
                  </a:lnTo>
                  <a:close/>
                  <a:moveTo>
                    <a:pt x="20" y="4"/>
                  </a:moveTo>
                  <a:lnTo>
                    <a:pt x="22" y="132"/>
                  </a:lnTo>
                  <a:lnTo>
                    <a:pt x="20" y="134"/>
                  </a:lnTo>
                  <a:lnTo>
                    <a:pt x="16" y="132"/>
                  </a:lnTo>
                  <a:lnTo>
                    <a:pt x="14" y="4"/>
                  </a:lnTo>
                  <a:lnTo>
                    <a:pt x="16" y="0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Rectangle 177"/>
            <p:cNvSpPr>
              <a:spLocks noChangeArrowheads="1"/>
            </p:cNvSpPr>
            <p:nvPr/>
          </p:nvSpPr>
          <p:spPr bwMode="auto">
            <a:xfrm>
              <a:off x="2552700" y="4725725"/>
              <a:ext cx="795935" cy="262844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Rectangle 178"/>
            <p:cNvSpPr>
              <a:spLocks noChangeArrowheads="1"/>
            </p:cNvSpPr>
            <p:nvPr/>
          </p:nvSpPr>
          <p:spPr bwMode="auto">
            <a:xfrm>
              <a:off x="2552700" y="4725725"/>
              <a:ext cx="795935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Rectangle 179"/>
            <p:cNvSpPr>
              <a:spLocks noChangeArrowheads="1"/>
            </p:cNvSpPr>
            <p:nvPr/>
          </p:nvSpPr>
          <p:spPr bwMode="auto">
            <a:xfrm>
              <a:off x="3878025" y="4725725"/>
              <a:ext cx="799637" cy="2628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Rectangle 180"/>
            <p:cNvSpPr>
              <a:spLocks noChangeArrowheads="1"/>
            </p:cNvSpPr>
            <p:nvPr/>
          </p:nvSpPr>
          <p:spPr bwMode="auto">
            <a:xfrm>
              <a:off x="3878025" y="4725725"/>
              <a:ext cx="799637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Rectangle 181"/>
            <p:cNvSpPr>
              <a:spLocks noChangeArrowheads="1"/>
            </p:cNvSpPr>
            <p:nvPr/>
          </p:nvSpPr>
          <p:spPr bwMode="auto">
            <a:xfrm>
              <a:off x="5151521" y="4725725"/>
              <a:ext cx="792233" cy="2628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Rectangle 182"/>
            <p:cNvSpPr>
              <a:spLocks noChangeArrowheads="1"/>
            </p:cNvSpPr>
            <p:nvPr/>
          </p:nvSpPr>
          <p:spPr bwMode="auto">
            <a:xfrm>
              <a:off x="5151521" y="4725725"/>
              <a:ext cx="792233" cy="2628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Freeform 183"/>
            <p:cNvSpPr>
              <a:spLocks noEditPoints="1"/>
            </p:cNvSpPr>
            <p:nvPr/>
          </p:nvSpPr>
          <p:spPr bwMode="auto">
            <a:xfrm>
              <a:off x="2915498" y="4303694"/>
              <a:ext cx="1366047" cy="422031"/>
            </a:xfrm>
            <a:custGeom>
              <a:avLst/>
              <a:gdLst>
                <a:gd name="T0" fmla="*/ 38 w 738"/>
                <a:gd name="T1" fmla="*/ 188 h 228"/>
                <a:gd name="T2" fmla="*/ 20 w 738"/>
                <a:gd name="T3" fmla="*/ 228 h 228"/>
                <a:gd name="T4" fmla="*/ 0 w 738"/>
                <a:gd name="T5" fmla="*/ 188 h 228"/>
                <a:gd name="T6" fmla="*/ 38 w 738"/>
                <a:gd name="T7" fmla="*/ 188 h 228"/>
                <a:gd name="T8" fmla="*/ 738 w 738"/>
                <a:gd name="T9" fmla="*/ 2 h 228"/>
                <a:gd name="T10" fmla="*/ 738 w 738"/>
                <a:gd name="T11" fmla="*/ 114 h 228"/>
                <a:gd name="T12" fmla="*/ 736 w 738"/>
                <a:gd name="T13" fmla="*/ 116 h 228"/>
                <a:gd name="T14" fmla="*/ 20 w 738"/>
                <a:gd name="T15" fmla="*/ 116 h 228"/>
                <a:gd name="T16" fmla="*/ 20 w 738"/>
                <a:gd name="T17" fmla="*/ 114 h 228"/>
                <a:gd name="T18" fmla="*/ 20 w 738"/>
                <a:gd name="T19" fmla="*/ 194 h 228"/>
                <a:gd name="T20" fmla="*/ 20 w 738"/>
                <a:gd name="T21" fmla="*/ 198 h 228"/>
                <a:gd name="T22" fmla="*/ 16 w 738"/>
                <a:gd name="T23" fmla="*/ 194 h 228"/>
                <a:gd name="T24" fmla="*/ 16 w 738"/>
                <a:gd name="T25" fmla="*/ 114 h 228"/>
                <a:gd name="T26" fmla="*/ 20 w 738"/>
                <a:gd name="T27" fmla="*/ 112 h 228"/>
                <a:gd name="T28" fmla="*/ 736 w 738"/>
                <a:gd name="T29" fmla="*/ 112 h 228"/>
                <a:gd name="T30" fmla="*/ 734 w 738"/>
                <a:gd name="T31" fmla="*/ 114 h 228"/>
                <a:gd name="T32" fmla="*/ 734 w 738"/>
                <a:gd name="T33" fmla="*/ 2 h 228"/>
                <a:gd name="T34" fmla="*/ 736 w 738"/>
                <a:gd name="T35" fmla="*/ 0 h 228"/>
                <a:gd name="T36" fmla="*/ 738 w 738"/>
                <a:gd name="T37" fmla="*/ 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8" h="228">
                  <a:moveTo>
                    <a:pt x="38" y="188"/>
                  </a:moveTo>
                  <a:lnTo>
                    <a:pt x="20" y="228"/>
                  </a:lnTo>
                  <a:lnTo>
                    <a:pt x="0" y="188"/>
                  </a:lnTo>
                  <a:lnTo>
                    <a:pt x="38" y="188"/>
                  </a:lnTo>
                  <a:close/>
                  <a:moveTo>
                    <a:pt x="738" y="2"/>
                  </a:moveTo>
                  <a:lnTo>
                    <a:pt x="738" y="114"/>
                  </a:lnTo>
                  <a:lnTo>
                    <a:pt x="736" y="116"/>
                  </a:lnTo>
                  <a:lnTo>
                    <a:pt x="20" y="116"/>
                  </a:lnTo>
                  <a:lnTo>
                    <a:pt x="20" y="114"/>
                  </a:lnTo>
                  <a:lnTo>
                    <a:pt x="20" y="194"/>
                  </a:lnTo>
                  <a:lnTo>
                    <a:pt x="20" y="198"/>
                  </a:lnTo>
                  <a:lnTo>
                    <a:pt x="16" y="194"/>
                  </a:lnTo>
                  <a:lnTo>
                    <a:pt x="16" y="114"/>
                  </a:lnTo>
                  <a:lnTo>
                    <a:pt x="20" y="112"/>
                  </a:lnTo>
                  <a:lnTo>
                    <a:pt x="736" y="112"/>
                  </a:lnTo>
                  <a:lnTo>
                    <a:pt x="734" y="114"/>
                  </a:lnTo>
                  <a:lnTo>
                    <a:pt x="734" y="2"/>
                  </a:lnTo>
                  <a:lnTo>
                    <a:pt x="736" y="0"/>
                  </a:lnTo>
                  <a:lnTo>
                    <a:pt x="73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Freeform 184"/>
            <p:cNvSpPr>
              <a:spLocks noEditPoints="1"/>
            </p:cNvSpPr>
            <p:nvPr/>
          </p:nvSpPr>
          <p:spPr bwMode="auto">
            <a:xfrm>
              <a:off x="4274141" y="4303694"/>
              <a:ext cx="1306815" cy="422031"/>
            </a:xfrm>
            <a:custGeom>
              <a:avLst/>
              <a:gdLst>
                <a:gd name="T0" fmla="*/ 706 w 706"/>
                <a:gd name="T1" fmla="*/ 188 h 228"/>
                <a:gd name="T2" fmla="*/ 688 w 706"/>
                <a:gd name="T3" fmla="*/ 228 h 228"/>
                <a:gd name="T4" fmla="*/ 668 w 706"/>
                <a:gd name="T5" fmla="*/ 188 h 228"/>
                <a:gd name="T6" fmla="*/ 706 w 706"/>
                <a:gd name="T7" fmla="*/ 188 h 228"/>
                <a:gd name="T8" fmla="*/ 4 w 706"/>
                <a:gd name="T9" fmla="*/ 2 h 228"/>
                <a:gd name="T10" fmla="*/ 4 w 706"/>
                <a:gd name="T11" fmla="*/ 114 h 228"/>
                <a:gd name="T12" fmla="*/ 2 w 706"/>
                <a:gd name="T13" fmla="*/ 112 h 228"/>
                <a:gd name="T14" fmla="*/ 688 w 706"/>
                <a:gd name="T15" fmla="*/ 112 h 228"/>
                <a:gd name="T16" fmla="*/ 690 w 706"/>
                <a:gd name="T17" fmla="*/ 114 h 228"/>
                <a:gd name="T18" fmla="*/ 690 w 706"/>
                <a:gd name="T19" fmla="*/ 194 h 228"/>
                <a:gd name="T20" fmla="*/ 688 w 706"/>
                <a:gd name="T21" fmla="*/ 198 h 228"/>
                <a:gd name="T22" fmla="*/ 686 w 706"/>
                <a:gd name="T23" fmla="*/ 194 h 228"/>
                <a:gd name="T24" fmla="*/ 686 w 706"/>
                <a:gd name="T25" fmla="*/ 114 h 228"/>
                <a:gd name="T26" fmla="*/ 688 w 706"/>
                <a:gd name="T27" fmla="*/ 116 h 228"/>
                <a:gd name="T28" fmla="*/ 2 w 706"/>
                <a:gd name="T29" fmla="*/ 116 h 228"/>
                <a:gd name="T30" fmla="*/ 0 w 706"/>
                <a:gd name="T31" fmla="*/ 114 h 228"/>
                <a:gd name="T32" fmla="*/ 0 w 706"/>
                <a:gd name="T33" fmla="*/ 2 h 228"/>
                <a:gd name="T34" fmla="*/ 2 w 706"/>
                <a:gd name="T35" fmla="*/ 0 h 228"/>
                <a:gd name="T36" fmla="*/ 4 w 706"/>
                <a:gd name="T37" fmla="*/ 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06" h="228">
                  <a:moveTo>
                    <a:pt x="706" y="188"/>
                  </a:moveTo>
                  <a:lnTo>
                    <a:pt x="688" y="228"/>
                  </a:lnTo>
                  <a:lnTo>
                    <a:pt x="668" y="188"/>
                  </a:lnTo>
                  <a:lnTo>
                    <a:pt x="706" y="188"/>
                  </a:lnTo>
                  <a:close/>
                  <a:moveTo>
                    <a:pt x="4" y="2"/>
                  </a:moveTo>
                  <a:lnTo>
                    <a:pt x="4" y="114"/>
                  </a:lnTo>
                  <a:lnTo>
                    <a:pt x="2" y="112"/>
                  </a:lnTo>
                  <a:lnTo>
                    <a:pt x="688" y="112"/>
                  </a:lnTo>
                  <a:lnTo>
                    <a:pt x="690" y="114"/>
                  </a:lnTo>
                  <a:lnTo>
                    <a:pt x="690" y="194"/>
                  </a:lnTo>
                  <a:lnTo>
                    <a:pt x="688" y="198"/>
                  </a:lnTo>
                  <a:lnTo>
                    <a:pt x="686" y="194"/>
                  </a:lnTo>
                  <a:lnTo>
                    <a:pt x="686" y="114"/>
                  </a:lnTo>
                  <a:lnTo>
                    <a:pt x="688" y="116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Freeform 185"/>
            <p:cNvSpPr>
              <a:spLocks noEditPoints="1"/>
            </p:cNvSpPr>
            <p:nvPr/>
          </p:nvSpPr>
          <p:spPr bwMode="auto">
            <a:xfrm>
              <a:off x="4240823" y="4303694"/>
              <a:ext cx="74040" cy="422031"/>
            </a:xfrm>
            <a:custGeom>
              <a:avLst/>
              <a:gdLst>
                <a:gd name="T0" fmla="*/ 40 w 40"/>
                <a:gd name="T1" fmla="*/ 188 h 228"/>
                <a:gd name="T2" fmla="*/ 20 w 40"/>
                <a:gd name="T3" fmla="*/ 228 h 228"/>
                <a:gd name="T4" fmla="*/ 0 w 40"/>
                <a:gd name="T5" fmla="*/ 188 h 228"/>
                <a:gd name="T6" fmla="*/ 40 w 40"/>
                <a:gd name="T7" fmla="*/ 188 h 228"/>
                <a:gd name="T8" fmla="*/ 22 w 40"/>
                <a:gd name="T9" fmla="*/ 2 h 228"/>
                <a:gd name="T10" fmla="*/ 22 w 40"/>
                <a:gd name="T11" fmla="*/ 114 h 228"/>
                <a:gd name="T12" fmla="*/ 20 w 40"/>
                <a:gd name="T13" fmla="*/ 116 h 228"/>
                <a:gd name="T14" fmla="*/ 22 w 40"/>
                <a:gd name="T15" fmla="*/ 114 h 228"/>
                <a:gd name="T16" fmla="*/ 22 w 40"/>
                <a:gd name="T17" fmla="*/ 194 h 228"/>
                <a:gd name="T18" fmla="*/ 20 w 40"/>
                <a:gd name="T19" fmla="*/ 198 h 228"/>
                <a:gd name="T20" fmla="*/ 18 w 40"/>
                <a:gd name="T21" fmla="*/ 194 h 228"/>
                <a:gd name="T22" fmla="*/ 18 w 40"/>
                <a:gd name="T23" fmla="*/ 114 h 228"/>
                <a:gd name="T24" fmla="*/ 20 w 40"/>
                <a:gd name="T25" fmla="*/ 112 h 228"/>
                <a:gd name="T26" fmla="*/ 18 w 40"/>
                <a:gd name="T27" fmla="*/ 114 h 228"/>
                <a:gd name="T28" fmla="*/ 18 w 40"/>
                <a:gd name="T29" fmla="*/ 2 h 228"/>
                <a:gd name="T30" fmla="*/ 20 w 40"/>
                <a:gd name="T31" fmla="*/ 0 h 228"/>
                <a:gd name="T32" fmla="*/ 22 w 40"/>
                <a:gd name="T33" fmla="*/ 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40" h="228">
                  <a:moveTo>
                    <a:pt x="40" y="188"/>
                  </a:moveTo>
                  <a:lnTo>
                    <a:pt x="20" y="228"/>
                  </a:lnTo>
                  <a:lnTo>
                    <a:pt x="0" y="188"/>
                  </a:lnTo>
                  <a:lnTo>
                    <a:pt x="40" y="188"/>
                  </a:lnTo>
                  <a:close/>
                  <a:moveTo>
                    <a:pt x="22" y="2"/>
                  </a:moveTo>
                  <a:lnTo>
                    <a:pt x="22" y="114"/>
                  </a:lnTo>
                  <a:lnTo>
                    <a:pt x="20" y="116"/>
                  </a:lnTo>
                  <a:lnTo>
                    <a:pt x="22" y="114"/>
                  </a:lnTo>
                  <a:lnTo>
                    <a:pt x="22" y="194"/>
                  </a:lnTo>
                  <a:lnTo>
                    <a:pt x="20" y="198"/>
                  </a:lnTo>
                  <a:lnTo>
                    <a:pt x="18" y="194"/>
                  </a:lnTo>
                  <a:lnTo>
                    <a:pt x="18" y="114"/>
                  </a:lnTo>
                  <a:lnTo>
                    <a:pt x="20" y="112"/>
                  </a:lnTo>
                  <a:lnTo>
                    <a:pt x="18" y="114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Freeform 186"/>
            <p:cNvSpPr>
              <a:spLocks noEditPoints="1"/>
            </p:cNvSpPr>
            <p:nvPr/>
          </p:nvSpPr>
          <p:spPr bwMode="auto">
            <a:xfrm>
              <a:off x="2915498" y="4984866"/>
              <a:ext cx="70338" cy="244334"/>
            </a:xfrm>
            <a:custGeom>
              <a:avLst/>
              <a:gdLst>
                <a:gd name="T0" fmla="*/ 38 w 38"/>
                <a:gd name="T1" fmla="*/ 94 h 132"/>
                <a:gd name="T2" fmla="*/ 20 w 38"/>
                <a:gd name="T3" fmla="*/ 132 h 132"/>
                <a:gd name="T4" fmla="*/ 0 w 38"/>
                <a:gd name="T5" fmla="*/ 94 h 132"/>
                <a:gd name="T6" fmla="*/ 38 w 38"/>
                <a:gd name="T7" fmla="*/ 94 h 132"/>
                <a:gd name="T8" fmla="*/ 20 w 38"/>
                <a:gd name="T9" fmla="*/ 2 h 132"/>
                <a:gd name="T10" fmla="*/ 20 w 38"/>
                <a:gd name="T11" fmla="*/ 100 h 132"/>
                <a:gd name="T12" fmla="*/ 20 w 38"/>
                <a:gd name="T13" fmla="*/ 102 h 132"/>
                <a:gd name="T14" fmla="*/ 16 w 38"/>
                <a:gd name="T15" fmla="*/ 100 h 132"/>
                <a:gd name="T16" fmla="*/ 16 w 38"/>
                <a:gd name="T17" fmla="*/ 2 h 132"/>
                <a:gd name="T18" fmla="*/ 20 w 38"/>
                <a:gd name="T19" fmla="*/ 0 h 132"/>
                <a:gd name="T20" fmla="*/ 20 w 38"/>
                <a:gd name="T21" fmla="*/ 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32">
                  <a:moveTo>
                    <a:pt x="38" y="94"/>
                  </a:moveTo>
                  <a:lnTo>
                    <a:pt x="20" y="132"/>
                  </a:lnTo>
                  <a:lnTo>
                    <a:pt x="0" y="94"/>
                  </a:lnTo>
                  <a:lnTo>
                    <a:pt x="38" y="94"/>
                  </a:lnTo>
                  <a:close/>
                  <a:moveTo>
                    <a:pt x="20" y="2"/>
                  </a:moveTo>
                  <a:lnTo>
                    <a:pt x="20" y="100"/>
                  </a:lnTo>
                  <a:lnTo>
                    <a:pt x="20" y="102"/>
                  </a:lnTo>
                  <a:lnTo>
                    <a:pt x="16" y="100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Rectangle 187"/>
            <p:cNvSpPr>
              <a:spLocks noChangeArrowheads="1"/>
            </p:cNvSpPr>
            <p:nvPr/>
          </p:nvSpPr>
          <p:spPr bwMode="auto">
            <a:xfrm>
              <a:off x="3615181" y="1616441"/>
              <a:ext cx="1280900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 initiale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Rectangle 200"/>
            <p:cNvSpPr>
              <a:spLocks noChangeArrowheads="1"/>
            </p:cNvSpPr>
            <p:nvPr/>
          </p:nvSpPr>
          <p:spPr bwMode="auto">
            <a:xfrm>
              <a:off x="2585651" y="2258742"/>
              <a:ext cx="774090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A1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Rectangle 204"/>
            <p:cNvSpPr>
              <a:spLocks noChangeArrowheads="1"/>
            </p:cNvSpPr>
            <p:nvPr/>
          </p:nvSpPr>
          <p:spPr bwMode="auto">
            <a:xfrm>
              <a:off x="3874323" y="2258742"/>
              <a:ext cx="784829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A2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Rectangle 209"/>
            <p:cNvSpPr>
              <a:spLocks noChangeArrowheads="1"/>
            </p:cNvSpPr>
            <p:nvPr/>
          </p:nvSpPr>
          <p:spPr bwMode="auto">
            <a:xfrm>
              <a:off x="5191875" y="2258742"/>
              <a:ext cx="777792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A3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Rectangle 213"/>
            <p:cNvSpPr>
              <a:spLocks noChangeArrowheads="1"/>
            </p:cNvSpPr>
            <p:nvPr/>
          </p:nvSpPr>
          <p:spPr bwMode="auto">
            <a:xfrm>
              <a:off x="4870166" y="2885819"/>
              <a:ext cx="1403067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MT"/>
                </a:rPr>
                <a:t>Nouvelle situation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1" name="Rectangle 225"/>
            <p:cNvSpPr>
              <a:spLocks noChangeArrowheads="1"/>
            </p:cNvSpPr>
            <p:nvPr/>
          </p:nvSpPr>
          <p:spPr bwMode="auto">
            <a:xfrm>
              <a:off x="3878025" y="3543345"/>
              <a:ext cx="799637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B1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" name="Rectangle 231"/>
            <p:cNvSpPr>
              <a:spLocks noChangeArrowheads="1"/>
            </p:cNvSpPr>
            <p:nvPr/>
          </p:nvSpPr>
          <p:spPr bwMode="auto">
            <a:xfrm>
              <a:off x="5191875" y="3543345"/>
              <a:ext cx="777792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B2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1" name="Rectangle 235"/>
            <p:cNvSpPr>
              <a:spLocks noChangeArrowheads="1"/>
            </p:cNvSpPr>
            <p:nvPr/>
          </p:nvSpPr>
          <p:spPr bwMode="auto">
            <a:xfrm>
              <a:off x="6469442" y="3543345"/>
              <a:ext cx="795934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B3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6" name="Rectangle 240"/>
            <p:cNvSpPr>
              <a:spLocks noChangeArrowheads="1"/>
            </p:cNvSpPr>
            <p:nvPr/>
          </p:nvSpPr>
          <p:spPr bwMode="auto">
            <a:xfrm>
              <a:off x="3578160" y="4104201"/>
              <a:ext cx="1403067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/>
                <a:t>Nouvelle situation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5" name="Rectangle 249"/>
            <p:cNvSpPr>
              <a:spLocks noChangeArrowheads="1"/>
            </p:cNvSpPr>
            <p:nvPr/>
          </p:nvSpPr>
          <p:spPr bwMode="auto">
            <a:xfrm>
              <a:off x="2552700" y="4785373"/>
              <a:ext cx="795934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C1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1" name="Rectangle 255"/>
            <p:cNvSpPr>
              <a:spLocks noChangeArrowheads="1"/>
            </p:cNvSpPr>
            <p:nvPr/>
          </p:nvSpPr>
          <p:spPr bwMode="auto">
            <a:xfrm>
              <a:off x="3859515" y="4785373"/>
              <a:ext cx="799637" cy="1435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/>
                <a:t>Choix C2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  <p:sp>
        <p:nvSpPr>
          <p:cNvPr id="307" name="Text Box 2"/>
          <p:cNvSpPr txBox="1">
            <a:spLocks noChangeArrowheads="1"/>
          </p:cNvSpPr>
          <p:nvPr/>
        </p:nvSpPr>
        <p:spPr bwMode="auto">
          <a:xfrm>
            <a:off x="3257550" y="6503989"/>
            <a:ext cx="26289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1 DE TRAME DE JEU</a:t>
            </a:r>
          </a:p>
        </p:txBody>
      </p:sp>
    </p:spTree>
    <p:extLst>
      <p:ext uri="{BB962C8B-B14F-4D97-AF65-F5344CB8AC3E}">
        <p14:creationId xmlns:p14="http://schemas.microsoft.com/office/powerpoint/2010/main" val="413600485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9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LES PRÉREQUIS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CINQ CATÉGORIES DE PRÉREQUIS</a:t>
            </a:r>
          </a:p>
        </p:txBody>
      </p:sp>
      <p:grpSp>
        <p:nvGrpSpPr>
          <p:cNvPr id="23" name="Groupe 22"/>
          <p:cNvGrpSpPr/>
          <p:nvPr/>
        </p:nvGrpSpPr>
        <p:grpSpPr>
          <a:xfrm>
            <a:off x="2123728" y="1988840"/>
            <a:ext cx="4929975" cy="3444875"/>
            <a:chOff x="2176463" y="1856333"/>
            <a:chExt cx="4929975" cy="3444875"/>
          </a:xfrm>
        </p:grpSpPr>
        <p:sp>
          <p:nvSpPr>
            <p:cNvPr id="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76463" y="1859508"/>
              <a:ext cx="4791075" cy="3441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5"/>
            <p:cNvSpPr>
              <a:spLocks noChangeArrowheads="1"/>
            </p:cNvSpPr>
            <p:nvPr/>
          </p:nvSpPr>
          <p:spPr bwMode="auto">
            <a:xfrm>
              <a:off x="2811463" y="2221458"/>
              <a:ext cx="587375" cy="2190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6"/>
            <p:cNvSpPr>
              <a:spLocks noChangeArrowheads="1"/>
            </p:cNvSpPr>
            <p:nvPr/>
          </p:nvSpPr>
          <p:spPr bwMode="auto">
            <a:xfrm>
              <a:off x="2811463" y="2221458"/>
              <a:ext cx="587375" cy="219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7"/>
            <p:cNvSpPr>
              <a:spLocks noChangeArrowheads="1"/>
            </p:cNvSpPr>
            <p:nvPr/>
          </p:nvSpPr>
          <p:spPr bwMode="auto">
            <a:xfrm>
              <a:off x="2811463" y="2697708"/>
              <a:ext cx="587375" cy="2190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8"/>
            <p:cNvSpPr>
              <a:spLocks noChangeArrowheads="1"/>
            </p:cNvSpPr>
            <p:nvPr/>
          </p:nvSpPr>
          <p:spPr bwMode="auto">
            <a:xfrm>
              <a:off x="2811463" y="2697708"/>
              <a:ext cx="587375" cy="219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9"/>
            <p:cNvSpPr>
              <a:spLocks noChangeArrowheads="1"/>
            </p:cNvSpPr>
            <p:nvPr/>
          </p:nvSpPr>
          <p:spPr bwMode="auto">
            <a:xfrm>
              <a:off x="2811463" y="3240633"/>
              <a:ext cx="514350" cy="209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0"/>
            <p:cNvSpPr>
              <a:spLocks noChangeArrowheads="1"/>
            </p:cNvSpPr>
            <p:nvPr/>
          </p:nvSpPr>
          <p:spPr bwMode="auto">
            <a:xfrm>
              <a:off x="2811463" y="3240633"/>
              <a:ext cx="514350" cy="209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1"/>
            <p:cNvSpPr>
              <a:spLocks noChangeArrowheads="1"/>
            </p:cNvSpPr>
            <p:nvPr/>
          </p:nvSpPr>
          <p:spPr bwMode="auto">
            <a:xfrm>
              <a:off x="2811463" y="3710533"/>
              <a:ext cx="752475" cy="209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2"/>
            <p:cNvSpPr>
              <a:spLocks noChangeArrowheads="1"/>
            </p:cNvSpPr>
            <p:nvPr/>
          </p:nvSpPr>
          <p:spPr bwMode="auto">
            <a:xfrm>
              <a:off x="2811463" y="3710533"/>
              <a:ext cx="752475" cy="209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3"/>
            <p:cNvSpPr>
              <a:spLocks noChangeArrowheads="1"/>
            </p:cNvSpPr>
            <p:nvPr/>
          </p:nvSpPr>
          <p:spPr bwMode="auto">
            <a:xfrm>
              <a:off x="2811463" y="4240758"/>
              <a:ext cx="83185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14"/>
            <p:cNvSpPr>
              <a:spLocks noChangeArrowheads="1"/>
            </p:cNvSpPr>
            <p:nvPr/>
          </p:nvSpPr>
          <p:spPr bwMode="auto">
            <a:xfrm>
              <a:off x="2811463" y="4240758"/>
              <a:ext cx="8318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5748338" y="2046833"/>
              <a:ext cx="346075" cy="3254375"/>
            </a:xfrm>
            <a:custGeom>
              <a:avLst/>
              <a:gdLst>
                <a:gd name="T0" fmla="*/ 0 w 218"/>
                <a:gd name="T1" fmla="*/ 1826 h 2050"/>
                <a:gd name="T2" fmla="*/ 42 w 218"/>
                <a:gd name="T3" fmla="*/ 1826 h 2050"/>
                <a:gd name="T4" fmla="*/ 42 w 218"/>
                <a:gd name="T5" fmla="*/ 0 h 2050"/>
                <a:gd name="T6" fmla="*/ 178 w 218"/>
                <a:gd name="T7" fmla="*/ 0 h 2050"/>
                <a:gd name="T8" fmla="*/ 178 w 218"/>
                <a:gd name="T9" fmla="*/ 1826 h 2050"/>
                <a:gd name="T10" fmla="*/ 218 w 218"/>
                <a:gd name="T11" fmla="*/ 1826 h 2050"/>
                <a:gd name="T12" fmla="*/ 110 w 218"/>
                <a:gd name="T13" fmla="*/ 2050 h 2050"/>
                <a:gd name="T14" fmla="*/ 0 w 218"/>
                <a:gd name="T15" fmla="*/ 1826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050">
                  <a:moveTo>
                    <a:pt x="0" y="1826"/>
                  </a:moveTo>
                  <a:lnTo>
                    <a:pt x="42" y="1826"/>
                  </a:lnTo>
                  <a:lnTo>
                    <a:pt x="42" y="0"/>
                  </a:lnTo>
                  <a:lnTo>
                    <a:pt x="178" y="0"/>
                  </a:lnTo>
                  <a:lnTo>
                    <a:pt x="178" y="1826"/>
                  </a:lnTo>
                  <a:lnTo>
                    <a:pt x="218" y="1826"/>
                  </a:lnTo>
                  <a:lnTo>
                    <a:pt x="110" y="2050"/>
                  </a:lnTo>
                  <a:lnTo>
                    <a:pt x="0" y="182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1"/>
            <p:cNvSpPr>
              <a:spLocks noChangeArrowheads="1"/>
            </p:cNvSpPr>
            <p:nvPr/>
          </p:nvSpPr>
          <p:spPr bwMode="auto">
            <a:xfrm>
              <a:off x="4691063" y="3234283"/>
              <a:ext cx="227012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2"/>
            <p:cNvSpPr>
              <a:spLocks noChangeArrowheads="1"/>
            </p:cNvSpPr>
            <p:nvPr/>
          </p:nvSpPr>
          <p:spPr bwMode="auto">
            <a:xfrm>
              <a:off x="4691063" y="3234283"/>
              <a:ext cx="22701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23"/>
            <p:cNvSpPr>
              <a:spLocks noChangeArrowheads="1"/>
            </p:cNvSpPr>
            <p:nvPr/>
          </p:nvSpPr>
          <p:spPr bwMode="auto">
            <a:xfrm>
              <a:off x="4865688" y="2694533"/>
              <a:ext cx="19018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4"/>
            <p:cNvSpPr>
              <a:spLocks noChangeArrowheads="1"/>
            </p:cNvSpPr>
            <p:nvPr/>
          </p:nvSpPr>
          <p:spPr bwMode="auto">
            <a:xfrm>
              <a:off x="4865688" y="2694533"/>
              <a:ext cx="19018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25"/>
            <p:cNvSpPr>
              <a:spLocks noChangeArrowheads="1"/>
            </p:cNvSpPr>
            <p:nvPr/>
          </p:nvSpPr>
          <p:spPr bwMode="auto">
            <a:xfrm>
              <a:off x="5087938" y="2243683"/>
              <a:ext cx="142240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6"/>
            <p:cNvSpPr>
              <a:spLocks noChangeArrowheads="1"/>
            </p:cNvSpPr>
            <p:nvPr/>
          </p:nvSpPr>
          <p:spPr bwMode="auto">
            <a:xfrm>
              <a:off x="5087938" y="2243683"/>
              <a:ext cx="142240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7"/>
            <p:cNvSpPr>
              <a:spLocks noChangeArrowheads="1"/>
            </p:cNvSpPr>
            <p:nvPr/>
          </p:nvSpPr>
          <p:spPr bwMode="auto">
            <a:xfrm>
              <a:off x="4887913" y="3720058"/>
              <a:ext cx="18764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8"/>
            <p:cNvSpPr>
              <a:spLocks noChangeArrowheads="1"/>
            </p:cNvSpPr>
            <p:nvPr/>
          </p:nvSpPr>
          <p:spPr bwMode="auto">
            <a:xfrm>
              <a:off x="4887913" y="3720058"/>
              <a:ext cx="18764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9"/>
            <p:cNvSpPr>
              <a:spLocks noChangeArrowheads="1"/>
            </p:cNvSpPr>
            <p:nvPr/>
          </p:nvSpPr>
          <p:spPr bwMode="auto">
            <a:xfrm>
              <a:off x="4856163" y="4237583"/>
              <a:ext cx="19018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30"/>
            <p:cNvSpPr>
              <a:spLocks noChangeArrowheads="1"/>
            </p:cNvSpPr>
            <p:nvPr/>
          </p:nvSpPr>
          <p:spPr bwMode="auto">
            <a:xfrm>
              <a:off x="4856163" y="4237583"/>
              <a:ext cx="19018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31"/>
            <p:cNvSpPr>
              <a:spLocks noEditPoints="1"/>
            </p:cNvSpPr>
            <p:nvPr/>
          </p:nvSpPr>
          <p:spPr bwMode="auto">
            <a:xfrm>
              <a:off x="3436938" y="2310358"/>
              <a:ext cx="1644650" cy="57150"/>
            </a:xfrm>
            <a:custGeom>
              <a:avLst/>
              <a:gdLst>
                <a:gd name="T0" fmla="*/ 998 w 1036"/>
                <a:gd name="T1" fmla="*/ 0 h 36"/>
                <a:gd name="T2" fmla="*/ 988 w 1036"/>
                <a:gd name="T3" fmla="*/ 20 h 36"/>
                <a:gd name="T4" fmla="*/ 942 w 1036"/>
                <a:gd name="T5" fmla="*/ 16 h 36"/>
                <a:gd name="T6" fmla="*/ 942 w 1036"/>
                <a:gd name="T7" fmla="*/ 20 h 36"/>
                <a:gd name="T8" fmla="*/ 922 w 1036"/>
                <a:gd name="T9" fmla="*/ 16 h 36"/>
                <a:gd name="T10" fmla="*/ 906 w 1036"/>
                <a:gd name="T11" fmla="*/ 18 h 36"/>
                <a:gd name="T12" fmla="*/ 890 w 1036"/>
                <a:gd name="T13" fmla="*/ 18 h 36"/>
                <a:gd name="T14" fmla="*/ 874 w 1036"/>
                <a:gd name="T15" fmla="*/ 16 h 36"/>
                <a:gd name="T16" fmla="*/ 854 w 1036"/>
                <a:gd name="T17" fmla="*/ 20 h 36"/>
                <a:gd name="T18" fmla="*/ 808 w 1036"/>
                <a:gd name="T19" fmla="*/ 16 h 36"/>
                <a:gd name="T20" fmla="*/ 808 w 1036"/>
                <a:gd name="T21" fmla="*/ 20 h 36"/>
                <a:gd name="T22" fmla="*/ 788 w 1036"/>
                <a:gd name="T23" fmla="*/ 16 h 36"/>
                <a:gd name="T24" fmla="*/ 772 w 1036"/>
                <a:gd name="T25" fmla="*/ 18 h 36"/>
                <a:gd name="T26" fmla="*/ 756 w 1036"/>
                <a:gd name="T27" fmla="*/ 18 h 36"/>
                <a:gd name="T28" fmla="*/ 740 w 1036"/>
                <a:gd name="T29" fmla="*/ 16 h 36"/>
                <a:gd name="T30" fmla="*/ 720 w 1036"/>
                <a:gd name="T31" fmla="*/ 20 h 36"/>
                <a:gd name="T32" fmla="*/ 672 w 1036"/>
                <a:gd name="T33" fmla="*/ 16 h 36"/>
                <a:gd name="T34" fmla="*/ 672 w 1036"/>
                <a:gd name="T35" fmla="*/ 20 h 36"/>
                <a:gd name="T36" fmla="*/ 654 w 1036"/>
                <a:gd name="T37" fmla="*/ 16 h 36"/>
                <a:gd name="T38" fmla="*/ 636 w 1036"/>
                <a:gd name="T39" fmla="*/ 18 h 36"/>
                <a:gd name="T40" fmla="*/ 622 w 1036"/>
                <a:gd name="T41" fmla="*/ 18 h 36"/>
                <a:gd name="T42" fmla="*/ 604 w 1036"/>
                <a:gd name="T43" fmla="*/ 16 h 36"/>
                <a:gd name="T44" fmla="*/ 586 w 1036"/>
                <a:gd name="T45" fmla="*/ 20 h 36"/>
                <a:gd name="T46" fmla="*/ 538 w 1036"/>
                <a:gd name="T47" fmla="*/ 16 h 36"/>
                <a:gd name="T48" fmla="*/ 538 w 1036"/>
                <a:gd name="T49" fmla="*/ 20 h 36"/>
                <a:gd name="T50" fmla="*/ 518 w 1036"/>
                <a:gd name="T51" fmla="*/ 16 h 36"/>
                <a:gd name="T52" fmla="*/ 502 w 1036"/>
                <a:gd name="T53" fmla="*/ 18 h 36"/>
                <a:gd name="T54" fmla="*/ 488 w 1036"/>
                <a:gd name="T55" fmla="*/ 18 h 36"/>
                <a:gd name="T56" fmla="*/ 472 w 1036"/>
                <a:gd name="T57" fmla="*/ 16 h 36"/>
                <a:gd name="T58" fmla="*/ 452 w 1036"/>
                <a:gd name="T59" fmla="*/ 20 h 36"/>
                <a:gd name="T60" fmla="*/ 404 w 1036"/>
                <a:gd name="T61" fmla="*/ 16 h 36"/>
                <a:gd name="T62" fmla="*/ 404 w 1036"/>
                <a:gd name="T63" fmla="*/ 20 h 36"/>
                <a:gd name="T64" fmla="*/ 384 w 1036"/>
                <a:gd name="T65" fmla="*/ 16 h 36"/>
                <a:gd name="T66" fmla="*/ 368 w 1036"/>
                <a:gd name="T67" fmla="*/ 18 h 36"/>
                <a:gd name="T68" fmla="*/ 354 w 1036"/>
                <a:gd name="T69" fmla="*/ 18 h 36"/>
                <a:gd name="T70" fmla="*/ 338 w 1036"/>
                <a:gd name="T71" fmla="*/ 16 h 36"/>
                <a:gd name="T72" fmla="*/ 318 w 1036"/>
                <a:gd name="T73" fmla="*/ 20 h 36"/>
                <a:gd name="T74" fmla="*/ 270 w 1036"/>
                <a:gd name="T75" fmla="*/ 16 h 36"/>
                <a:gd name="T76" fmla="*/ 270 w 1036"/>
                <a:gd name="T77" fmla="*/ 20 h 36"/>
                <a:gd name="T78" fmla="*/ 250 w 1036"/>
                <a:gd name="T79" fmla="*/ 16 h 36"/>
                <a:gd name="T80" fmla="*/ 234 w 1036"/>
                <a:gd name="T81" fmla="*/ 18 h 36"/>
                <a:gd name="T82" fmla="*/ 220 w 1036"/>
                <a:gd name="T83" fmla="*/ 18 h 36"/>
                <a:gd name="T84" fmla="*/ 204 w 1036"/>
                <a:gd name="T85" fmla="*/ 16 h 36"/>
                <a:gd name="T86" fmla="*/ 184 w 1036"/>
                <a:gd name="T87" fmla="*/ 20 h 36"/>
                <a:gd name="T88" fmla="*/ 134 w 1036"/>
                <a:gd name="T89" fmla="*/ 16 h 36"/>
                <a:gd name="T90" fmla="*/ 134 w 1036"/>
                <a:gd name="T91" fmla="*/ 20 h 36"/>
                <a:gd name="T92" fmla="*/ 116 w 1036"/>
                <a:gd name="T93" fmla="*/ 16 h 36"/>
                <a:gd name="T94" fmla="*/ 98 w 1036"/>
                <a:gd name="T95" fmla="*/ 18 h 36"/>
                <a:gd name="T96" fmla="*/ 86 w 1036"/>
                <a:gd name="T97" fmla="*/ 18 h 36"/>
                <a:gd name="T98" fmla="*/ 68 w 1036"/>
                <a:gd name="T99" fmla="*/ 16 h 36"/>
                <a:gd name="T100" fmla="*/ 50 w 1036"/>
                <a:gd name="T101" fmla="*/ 20 h 36"/>
                <a:gd name="T102" fmla="*/ 2 w 1036"/>
                <a:gd name="T103" fmla="*/ 16 h 36"/>
                <a:gd name="T104" fmla="*/ 2 w 1036"/>
                <a:gd name="T105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6" h="36">
                  <a:moveTo>
                    <a:pt x="998" y="0"/>
                  </a:moveTo>
                  <a:lnTo>
                    <a:pt x="1036" y="18"/>
                  </a:lnTo>
                  <a:lnTo>
                    <a:pt x="998" y="36"/>
                  </a:lnTo>
                  <a:lnTo>
                    <a:pt x="998" y="0"/>
                  </a:lnTo>
                  <a:close/>
                  <a:moveTo>
                    <a:pt x="974" y="16"/>
                  </a:moveTo>
                  <a:lnTo>
                    <a:pt x="988" y="16"/>
                  </a:lnTo>
                  <a:lnTo>
                    <a:pt x="992" y="18"/>
                  </a:lnTo>
                  <a:lnTo>
                    <a:pt x="988" y="20"/>
                  </a:lnTo>
                  <a:lnTo>
                    <a:pt x="974" y="20"/>
                  </a:lnTo>
                  <a:lnTo>
                    <a:pt x="972" y="18"/>
                  </a:lnTo>
                  <a:lnTo>
                    <a:pt x="974" y="16"/>
                  </a:lnTo>
                  <a:close/>
                  <a:moveTo>
                    <a:pt x="942" y="16"/>
                  </a:moveTo>
                  <a:lnTo>
                    <a:pt x="956" y="16"/>
                  </a:lnTo>
                  <a:lnTo>
                    <a:pt x="958" y="18"/>
                  </a:lnTo>
                  <a:lnTo>
                    <a:pt x="956" y="20"/>
                  </a:lnTo>
                  <a:lnTo>
                    <a:pt x="942" y="20"/>
                  </a:lnTo>
                  <a:lnTo>
                    <a:pt x="938" y="18"/>
                  </a:lnTo>
                  <a:lnTo>
                    <a:pt x="942" y="16"/>
                  </a:lnTo>
                  <a:close/>
                  <a:moveTo>
                    <a:pt x="906" y="16"/>
                  </a:moveTo>
                  <a:lnTo>
                    <a:pt x="922" y="16"/>
                  </a:lnTo>
                  <a:lnTo>
                    <a:pt x="924" y="18"/>
                  </a:lnTo>
                  <a:lnTo>
                    <a:pt x="922" y="20"/>
                  </a:lnTo>
                  <a:lnTo>
                    <a:pt x="906" y="20"/>
                  </a:lnTo>
                  <a:lnTo>
                    <a:pt x="906" y="18"/>
                  </a:lnTo>
                  <a:lnTo>
                    <a:pt x="906" y="16"/>
                  </a:lnTo>
                  <a:close/>
                  <a:moveTo>
                    <a:pt x="874" y="16"/>
                  </a:moveTo>
                  <a:lnTo>
                    <a:pt x="888" y="16"/>
                  </a:lnTo>
                  <a:lnTo>
                    <a:pt x="890" y="18"/>
                  </a:lnTo>
                  <a:lnTo>
                    <a:pt x="888" y="20"/>
                  </a:lnTo>
                  <a:lnTo>
                    <a:pt x="874" y="20"/>
                  </a:lnTo>
                  <a:lnTo>
                    <a:pt x="870" y="18"/>
                  </a:lnTo>
                  <a:lnTo>
                    <a:pt x="874" y="16"/>
                  </a:lnTo>
                  <a:close/>
                  <a:moveTo>
                    <a:pt x="840" y="16"/>
                  </a:moveTo>
                  <a:lnTo>
                    <a:pt x="854" y="16"/>
                  </a:lnTo>
                  <a:lnTo>
                    <a:pt x="856" y="18"/>
                  </a:lnTo>
                  <a:lnTo>
                    <a:pt x="854" y="20"/>
                  </a:lnTo>
                  <a:lnTo>
                    <a:pt x="840" y="20"/>
                  </a:lnTo>
                  <a:lnTo>
                    <a:pt x="838" y="18"/>
                  </a:lnTo>
                  <a:lnTo>
                    <a:pt x="840" y="16"/>
                  </a:lnTo>
                  <a:close/>
                  <a:moveTo>
                    <a:pt x="808" y="16"/>
                  </a:moveTo>
                  <a:lnTo>
                    <a:pt x="820" y="16"/>
                  </a:lnTo>
                  <a:lnTo>
                    <a:pt x="824" y="18"/>
                  </a:lnTo>
                  <a:lnTo>
                    <a:pt x="820" y="20"/>
                  </a:lnTo>
                  <a:lnTo>
                    <a:pt x="808" y="20"/>
                  </a:lnTo>
                  <a:lnTo>
                    <a:pt x="804" y="18"/>
                  </a:lnTo>
                  <a:lnTo>
                    <a:pt x="808" y="16"/>
                  </a:lnTo>
                  <a:close/>
                  <a:moveTo>
                    <a:pt x="772" y="16"/>
                  </a:moveTo>
                  <a:lnTo>
                    <a:pt x="788" y="16"/>
                  </a:lnTo>
                  <a:lnTo>
                    <a:pt x="790" y="18"/>
                  </a:lnTo>
                  <a:lnTo>
                    <a:pt x="788" y="20"/>
                  </a:lnTo>
                  <a:lnTo>
                    <a:pt x="772" y="20"/>
                  </a:lnTo>
                  <a:lnTo>
                    <a:pt x="772" y="18"/>
                  </a:lnTo>
                  <a:lnTo>
                    <a:pt x="772" y="16"/>
                  </a:lnTo>
                  <a:close/>
                  <a:moveTo>
                    <a:pt x="740" y="16"/>
                  </a:moveTo>
                  <a:lnTo>
                    <a:pt x="754" y="16"/>
                  </a:lnTo>
                  <a:lnTo>
                    <a:pt x="756" y="18"/>
                  </a:lnTo>
                  <a:lnTo>
                    <a:pt x="754" y="20"/>
                  </a:lnTo>
                  <a:lnTo>
                    <a:pt x="740" y="20"/>
                  </a:lnTo>
                  <a:lnTo>
                    <a:pt x="738" y="18"/>
                  </a:lnTo>
                  <a:lnTo>
                    <a:pt x="740" y="16"/>
                  </a:lnTo>
                  <a:close/>
                  <a:moveTo>
                    <a:pt x="706" y="16"/>
                  </a:moveTo>
                  <a:lnTo>
                    <a:pt x="720" y="16"/>
                  </a:lnTo>
                  <a:lnTo>
                    <a:pt x="722" y="18"/>
                  </a:lnTo>
                  <a:lnTo>
                    <a:pt x="720" y="20"/>
                  </a:lnTo>
                  <a:lnTo>
                    <a:pt x="706" y="20"/>
                  </a:lnTo>
                  <a:lnTo>
                    <a:pt x="702" y="18"/>
                  </a:lnTo>
                  <a:lnTo>
                    <a:pt x="706" y="16"/>
                  </a:lnTo>
                  <a:close/>
                  <a:moveTo>
                    <a:pt x="672" y="16"/>
                  </a:moveTo>
                  <a:lnTo>
                    <a:pt x="686" y="16"/>
                  </a:lnTo>
                  <a:lnTo>
                    <a:pt x="690" y="18"/>
                  </a:lnTo>
                  <a:lnTo>
                    <a:pt x="686" y="20"/>
                  </a:lnTo>
                  <a:lnTo>
                    <a:pt x="672" y="20"/>
                  </a:lnTo>
                  <a:lnTo>
                    <a:pt x="670" y="18"/>
                  </a:lnTo>
                  <a:lnTo>
                    <a:pt x="672" y="16"/>
                  </a:lnTo>
                  <a:close/>
                  <a:moveTo>
                    <a:pt x="640" y="16"/>
                  </a:moveTo>
                  <a:lnTo>
                    <a:pt x="654" y="16"/>
                  </a:lnTo>
                  <a:lnTo>
                    <a:pt x="656" y="18"/>
                  </a:lnTo>
                  <a:lnTo>
                    <a:pt x="654" y="20"/>
                  </a:lnTo>
                  <a:lnTo>
                    <a:pt x="640" y="20"/>
                  </a:lnTo>
                  <a:lnTo>
                    <a:pt x="636" y="18"/>
                  </a:lnTo>
                  <a:lnTo>
                    <a:pt x="640" y="16"/>
                  </a:lnTo>
                  <a:close/>
                  <a:moveTo>
                    <a:pt x="604" y="16"/>
                  </a:moveTo>
                  <a:lnTo>
                    <a:pt x="620" y="16"/>
                  </a:lnTo>
                  <a:lnTo>
                    <a:pt x="622" y="18"/>
                  </a:lnTo>
                  <a:lnTo>
                    <a:pt x="620" y="20"/>
                  </a:lnTo>
                  <a:lnTo>
                    <a:pt x="604" y="20"/>
                  </a:lnTo>
                  <a:lnTo>
                    <a:pt x="604" y="18"/>
                  </a:lnTo>
                  <a:lnTo>
                    <a:pt x="604" y="16"/>
                  </a:lnTo>
                  <a:close/>
                  <a:moveTo>
                    <a:pt x="572" y="16"/>
                  </a:moveTo>
                  <a:lnTo>
                    <a:pt x="586" y="16"/>
                  </a:lnTo>
                  <a:lnTo>
                    <a:pt x="588" y="18"/>
                  </a:lnTo>
                  <a:lnTo>
                    <a:pt x="586" y="20"/>
                  </a:lnTo>
                  <a:lnTo>
                    <a:pt x="572" y="20"/>
                  </a:lnTo>
                  <a:lnTo>
                    <a:pt x="568" y="18"/>
                  </a:lnTo>
                  <a:lnTo>
                    <a:pt x="572" y="16"/>
                  </a:lnTo>
                  <a:close/>
                  <a:moveTo>
                    <a:pt x="538" y="16"/>
                  </a:moveTo>
                  <a:lnTo>
                    <a:pt x="552" y="16"/>
                  </a:lnTo>
                  <a:lnTo>
                    <a:pt x="554" y="18"/>
                  </a:lnTo>
                  <a:lnTo>
                    <a:pt x="552" y="20"/>
                  </a:lnTo>
                  <a:lnTo>
                    <a:pt x="538" y="20"/>
                  </a:lnTo>
                  <a:lnTo>
                    <a:pt x="536" y="18"/>
                  </a:lnTo>
                  <a:lnTo>
                    <a:pt x="538" y="16"/>
                  </a:lnTo>
                  <a:close/>
                  <a:moveTo>
                    <a:pt x="506" y="16"/>
                  </a:moveTo>
                  <a:lnTo>
                    <a:pt x="518" y="16"/>
                  </a:lnTo>
                  <a:lnTo>
                    <a:pt x="522" y="18"/>
                  </a:lnTo>
                  <a:lnTo>
                    <a:pt x="518" y="20"/>
                  </a:lnTo>
                  <a:lnTo>
                    <a:pt x="506" y="20"/>
                  </a:lnTo>
                  <a:lnTo>
                    <a:pt x="502" y="18"/>
                  </a:lnTo>
                  <a:lnTo>
                    <a:pt x="506" y="16"/>
                  </a:lnTo>
                  <a:close/>
                  <a:moveTo>
                    <a:pt x="472" y="16"/>
                  </a:moveTo>
                  <a:lnTo>
                    <a:pt x="486" y="16"/>
                  </a:lnTo>
                  <a:lnTo>
                    <a:pt x="488" y="18"/>
                  </a:lnTo>
                  <a:lnTo>
                    <a:pt x="486" y="20"/>
                  </a:lnTo>
                  <a:lnTo>
                    <a:pt x="472" y="20"/>
                  </a:lnTo>
                  <a:lnTo>
                    <a:pt x="470" y="18"/>
                  </a:lnTo>
                  <a:lnTo>
                    <a:pt x="472" y="16"/>
                  </a:lnTo>
                  <a:close/>
                  <a:moveTo>
                    <a:pt x="436" y="16"/>
                  </a:moveTo>
                  <a:lnTo>
                    <a:pt x="452" y="16"/>
                  </a:lnTo>
                  <a:lnTo>
                    <a:pt x="454" y="18"/>
                  </a:lnTo>
                  <a:lnTo>
                    <a:pt x="452" y="20"/>
                  </a:lnTo>
                  <a:lnTo>
                    <a:pt x="436" y="20"/>
                  </a:lnTo>
                  <a:lnTo>
                    <a:pt x="436" y="18"/>
                  </a:lnTo>
                  <a:lnTo>
                    <a:pt x="436" y="16"/>
                  </a:lnTo>
                  <a:close/>
                  <a:moveTo>
                    <a:pt x="404" y="16"/>
                  </a:moveTo>
                  <a:lnTo>
                    <a:pt x="418" y="16"/>
                  </a:lnTo>
                  <a:lnTo>
                    <a:pt x="420" y="18"/>
                  </a:lnTo>
                  <a:lnTo>
                    <a:pt x="418" y="20"/>
                  </a:lnTo>
                  <a:lnTo>
                    <a:pt x="404" y="20"/>
                  </a:lnTo>
                  <a:lnTo>
                    <a:pt x="400" y="18"/>
                  </a:lnTo>
                  <a:lnTo>
                    <a:pt x="404" y="16"/>
                  </a:lnTo>
                  <a:close/>
                  <a:moveTo>
                    <a:pt x="370" y="16"/>
                  </a:moveTo>
                  <a:lnTo>
                    <a:pt x="384" y="16"/>
                  </a:lnTo>
                  <a:lnTo>
                    <a:pt x="388" y="18"/>
                  </a:lnTo>
                  <a:lnTo>
                    <a:pt x="384" y="20"/>
                  </a:lnTo>
                  <a:lnTo>
                    <a:pt x="370" y="20"/>
                  </a:lnTo>
                  <a:lnTo>
                    <a:pt x="368" y="18"/>
                  </a:lnTo>
                  <a:lnTo>
                    <a:pt x="370" y="16"/>
                  </a:lnTo>
                  <a:close/>
                  <a:moveTo>
                    <a:pt x="338" y="16"/>
                  </a:moveTo>
                  <a:lnTo>
                    <a:pt x="352" y="16"/>
                  </a:lnTo>
                  <a:lnTo>
                    <a:pt x="354" y="18"/>
                  </a:lnTo>
                  <a:lnTo>
                    <a:pt x="352" y="20"/>
                  </a:lnTo>
                  <a:lnTo>
                    <a:pt x="338" y="20"/>
                  </a:lnTo>
                  <a:lnTo>
                    <a:pt x="334" y="18"/>
                  </a:lnTo>
                  <a:lnTo>
                    <a:pt x="338" y="16"/>
                  </a:lnTo>
                  <a:close/>
                  <a:moveTo>
                    <a:pt x="302" y="16"/>
                  </a:moveTo>
                  <a:lnTo>
                    <a:pt x="318" y="16"/>
                  </a:lnTo>
                  <a:lnTo>
                    <a:pt x="320" y="18"/>
                  </a:lnTo>
                  <a:lnTo>
                    <a:pt x="318" y="20"/>
                  </a:lnTo>
                  <a:lnTo>
                    <a:pt x="302" y="20"/>
                  </a:lnTo>
                  <a:lnTo>
                    <a:pt x="302" y="18"/>
                  </a:lnTo>
                  <a:lnTo>
                    <a:pt x="302" y="16"/>
                  </a:lnTo>
                  <a:close/>
                  <a:moveTo>
                    <a:pt x="270" y="16"/>
                  </a:moveTo>
                  <a:lnTo>
                    <a:pt x="284" y="16"/>
                  </a:lnTo>
                  <a:lnTo>
                    <a:pt x="286" y="18"/>
                  </a:lnTo>
                  <a:lnTo>
                    <a:pt x="284" y="20"/>
                  </a:lnTo>
                  <a:lnTo>
                    <a:pt x="270" y="20"/>
                  </a:lnTo>
                  <a:lnTo>
                    <a:pt x="268" y="18"/>
                  </a:lnTo>
                  <a:lnTo>
                    <a:pt x="270" y="16"/>
                  </a:lnTo>
                  <a:close/>
                  <a:moveTo>
                    <a:pt x="236" y="16"/>
                  </a:moveTo>
                  <a:lnTo>
                    <a:pt x="250" y="16"/>
                  </a:lnTo>
                  <a:lnTo>
                    <a:pt x="252" y="18"/>
                  </a:lnTo>
                  <a:lnTo>
                    <a:pt x="250" y="20"/>
                  </a:lnTo>
                  <a:lnTo>
                    <a:pt x="236" y="20"/>
                  </a:lnTo>
                  <a:lnTo>
                    <a:pt x="234" y="18"/>
                  </a:lnTo>
                  <a:lnTo>
                    <a:pt x="236" y="16"/>
                  </a:lnTo>
                  <a:close/>
                  <a:moveTo>
                    <a:pt x="204" y="16"/>
                  </a:moveTo>
                  <a:lnTo>
                    <a:pt x="216" y="16"/>
                  </a:lnTo>
                  <a:lnTo>
                    <a:pt x="220" y="18"/>
                  </a:lnTo>
                  <a:lnTo>
                    <a:pt x="216" y="20"/>
                  </a:lnTo>
                  <a:lnTo>
                    <a:pt x="204" y="20"/>
                  </a:lnTo>
                  <a:lnTo>
                    <a:pt x="200" y="18"/>
                  </a:lnTo>
                  <a:lnTo>
                    <a:pt x="204" y="16"/>
                  </a:lnTo>
                  <a:close/>
                  <a:moveTo>
                    <a:pt x="170" y="16"/>
                  </a:moveTo>
                  <a:lnTo>
                    <a:pt x="184" y="16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70" y="20"/>
                  </a:lnTo>
                  <a:lnTo>
                    <a:pt x="168" y="18"/>
                  </a:lnTo>
                  <a:lnTo>
                    <a:pt x="170" y="16"/>
                  </a:lnTo>
                  <a:close/>
                  <a:moveTo>
                    <a:pt x="134" y="16"/>
                  </a:moveTo>
                  <a:lnTo>
                    <a:pt x="150" y="16"/>
                  </a:lnTo>
                  <a:lnTo>
                    <a:pt x="152" y="18"/>
                  </a:lnTo>
                  <a:lnTo>
                    <a:pt x="150" y="20"/>
                  </a:lnTo>
                  <a:lnTo>
                    <a:pt x="134" y="20"/>
                  </a:lnTo>
                  <a:lnTo>
                    <a:pt x="134" y="18"/>
                  </a:lnTo>
                  <a:lnTo>
                    <a:pt x="134" y="16"/>
                  </a:lnTo>
                  <a:close/>
                  <a:moveTo>
                    <a:pt x="102" y="16"/>
                  </a:moveTo>
                  <a:lnTo>
                    <a:pt x="116" y="16"/>
                  </a:lnTo>
                  <a:lnTo>
                    <a:pt x="118" y="18"/>
                  </a:lnTo>
                  <a:lnTo>
                    <a:pt x="116" y="20"/>
                  </a:lnTo>
                  <a:lnTo>
                    <a:pt x="102" y="20"/>
                  </a:lnTo>
                  <a:lnTo>
                    <a:pt x="98" y="18"/>
                  </a:lnTo>
                  <a:lnTo>
                    <a:pt x="102" y="16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18"/>
                  </a:lnTo>
                  <a:lnTo>
                    <a:pt x="82" y="20"/>
                  </a:lnTo>
                  <a:lnTo>
                    <a:pt x="68" y="20"/>
                  </a:lnTo>
                  <a:lnTo>
                    <a:pt x="66" y="18"/>
                  </a:lnTo>
                  <a:lnTo>
                    <a:pt x="68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18"/>
                  </a:lnTo>
                  <a:lnTo>
                    <a:pt x="50" y="20"/>
                  </a:lnTo>
                  <a:lnTo>
                    <a:pt x="36" y="20"/>
                  </a:lnTo>
                  <a:lnTo>
                    <a:pt x="32" y="18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18" y="18"/>
                  </a:lnTo>
                  <a:lnTo>
                    <a:pt x="16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33"/>
            <p:cNvSpPr>
              <a:spLocks noEditPoints="1"/>
            </p:cNvSpPr>
            <p:nvPr/>
          </p:nvSpPr>
          <p:spPr bwMode="auto">
            <a:xfrm>
              <a:off x="3560763" y="3783558"/>
              <a:ext cx="1314450" cy="60325"/>
            </a:xfrm>
            <a:custGeom>
              <a:avLst/>
              <a:gdLst>
                <a:gd name="T0" fmla="*/ 792 w 828"/>
                <a:gd name="T1" fmla="*/ 38 h 38"/>
                <a:gd name="T2" fmla="*/ 788 w 828"/>
                <a:gd name="T3" fmla="*/ 16 h 38"/>
                <a:gd name="T4" fmla="*/ 774 w 828"/>
                <a:gd name="T5" fmla="*/ 22 h 38"/>
                <a:gd name="T6" fmla="*/ 740 w 828"/>
                <a:gd name="T7" fmla="*/ 16 h 38"/>
                <a:gd name="T8" fmla="*/ 754 w 828"/>
                <a:gd name="T9" fmla="*/ 22 h 38"/>
                <a:gd name="T10" fmla="*/ 740 w 828"/>
                <a:gd name="T11" fmla="*/ 16 h 38"/>
                <a:gd name="T12" fmla="*/ 722 w 828"/>
                <a:gd name="T13" fmla="*/ 20 h 38"/>
                <a:gd name="T14" fmla="*/ 704 w 828"/>
                <a:gd name="T15" fmla="*/ 20 h 38"/>
                <a:gd name="T16" fmla="*/ 686 w 828"/>
                <a:gd name="T17" fmla="*/ 16 h 38"/>
                <a:gd name="T18" fmla="*/ 672 w 828"/>
                <a:gd name="T19" fmla="*/ 22 h 38"/>
                <a:gd name="T20" fmla="*/ 640 w 828"/>
                <a:gd name="T21" fmla="*/ 16 h 38"/>
                <a:gd name="T22" fmla="*/ 654 w 828"/>
                <a:gd name="T23" fmla="*/ 22 h 38"/>
                <a:gd name="T24" fmla="*/ 640 w 828"/>
                <a:gd name="T25" fmla="*/ 16 h 38"/>
                <a:gd name="T26" fmla="*/ 624 w 828"/>
                <a:gd name="T27" fmla="*/ 20 h 38"/>
                <a:gd name="T28" fmla="*/ 604 w 828"/>
                <a:gd name="T29" fmla="*/ 20 h 38"/>
                <a:gd name="T30" fmla="*/ 588 w 828"/>
                <a:gd name="T31" fmla="*/ 18 h 38"/>
                <a:gd name="T32" fmla="*/ 572 w 828"/>
                <a:gd name="T33" fmla="*/ 22 h 38"/>
                <a:gd name="T34" fmla="*/ 538 w 828"/>
                <a:gd name="T35" fmla="*/ 18 h 38"/>
                <a:gd name="T36" fmla="*/ 552 w 828"/>
                <a:gd name="T37" fmla="*/ 22 h 38"/>
                <a:gd name="T38" fmla="*/ 538 w 828"/>
                <a:gd name="T39" fmla="*/ 18 h 38"/>
                <a:gd name="T40" fmla="*/ 522 w 828"/>
                <a:gd name="T41" fmla="*/ 20 h 38"/>
                <a:gd name="T42" fmla="*/ 502 w 828"/>
                <a:gd name="T43" fmla="*/ 20 h 38"/>
                <a:gd name="T44" fmla="*/ 486 w 828"/>
                <a:gd name="T45" fmla="*/ 18 h 38"/>
                <a:gd name="T46" fmla="*/ 472 w 828"/>
                <a:gd name="T47" fmla="*/ 22 h 38"/>
                <a:gd name="T48" fmla="*/ 438 w 828"/>
                <a:gd name="T49" fmla="*/ 18 h 38"/>
                <a:gd name="T50" fmla="*/ 452 w 828"/>
                <a:gd name="T51" fmla="*/ 22 h 38"/>
                <a:gd name="T52" fmla="*/ 438 w 828"/>
                <a:gd name="T53" fmla="*/ 18 h 38"/>
                <a:gd name="T54" fmla="*/ 420 w 828"/>
                <a:gd name="T55" fmla="*/ 20 h 38"/>
                <a:gd name="T56" fmla="*/ 402 w 828"/>
                <a:gd name="T57" fmla="*/ 20 h 38"/>
                <a:gd name="T58" fmla="*/ 384 w 828"/>
                <a:gd name="T59" fmla="*/ 18 h 38"/>
                <a:gd name="T60" fmla="*/ 370 w 828"/>
                <a:gd name="T61" fmla="*/ 22 h 38"/>
                <a:gd name="T62" fmla="*/ 338 w 828"/>
                <a:gd name="T63" fmla="*/ 18 h 38"/>
                <a:gd name="T64" fmla="*/ 352 w 828"/>
                <a:gd name="T65" fmla="*/ 22 h 38"/>
                <a:gd name="T66" fmla="*/ 338 w 828"/>
                <a:gd name="T67" fmla="*/ 18 h 38"/>
                <a:gd name="T68" fmla="*/ 320 w 828"/>
                <a:gd name="T69" fmla="*/ 20 h 38"/>
                <a:gd name="T70" fmla="*/ 302 w 828"/>
                <a:gd name="T71" fmla="*/ 20 h 38"/>
                <a:gd name="T72" fmla="*/ 284 w 828"/>
                <a:gd name="T73" fmla="*/ 18 h 38"/>
                <a:gd name="T74" fmla="*/ 270 w 828"/>
                <a:gd name="T75" fmla="*/ 22 h 38"/>
                <a:gd name="T76" fmla="*/ 236 w 828"/>
                <a:gd name="T77" fmla="*/ 18 h 38"/>
                <a:gd name="T78" fmla="*/ 252 w 828"/>
                <a:gd name="T79" fmla="*/ 22 h 38"/>
                <a:gd name="T80" fmla="*/ 236 w 828"/>
                <a:gd name="T81" fmla="*/ 18 h 38"/>
                <a:gd name="T82" fmla="*/ 220 w 828"/>
                <a:gd name="T83" fmla="*/ 20 h 38"/>
                <a:gd name="T84" fmla="*/ 200 w 828"/>
                <a:gd name="T85" fmla="*/ 20 h 38"/>
                <a:gd name="T86" fmla="*/ 184 w 828"/>
                <a:gd name="T87" fmla="*/ 18 h 38"/>
                <a:gd name="T88" fmla="*/ 170 w 828"/>
                <a:gd name="T89" fmla="*/ 22 h 38"/>
                <a:gd name="T90" fmla="*/ 136 w 828"/>
                <a:gd name="T91" fmla="*/ 18 h 38"/>
                <a:gd name="T92" fmla="*/ 150 w 828"/>
                <a:gd name="T93" fmla="*/ 22 h 38"/>
                <a:gd name="T94" fmla="*/ 136 w 828"/>
                <a:gd name="T95" fmla="*/ 18 h 38"/>
                <a:gd name="T96" fmla="*/ 118 w 828"/>
                <a:gd name="T97" fmla="*/ 20 h 38"/>
                <a:gd name="T98" fmla="*/ 100 w 828"/>
                <a:gd name="T99" fmla="*/ 20 h 38"/>
                <a:gd name="T100" fmla="*/ 82 w 828"/>
                <a:gd name="T101" fmla="*/ 18 h 38"/>
                <a:gd name="T102" fmla="*/ 68 w 828"/>
                <a:gd name="T103" fmla="*/ 22 h 38"/>
                <a:gd name="T104" fmla="*/ 36 w 828"/>
                <a:gd name="T105" fmla="*/ 18 h 38"/>
                <a:gd name="T106" fmla="*/ 50 w 828"/>
                <a:gd name="T107" fmla="*/ 22 h 38"/>
                <a:gd name="T108" fmla="*/ 36 w 828"/>
                <a:gd name="T109" fmla="*/ 18 h 38"/>
                <a:gd name="T110" fmla="*/ 18 w 828"/>
                <a:gd name="T111" fmla="*/ 20 h 38"/>
                <a:gd name="T112" fmla="*/ 0 w 828"/>
                <a:gd name="T113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28" h="38">
                  <a:moveTo>
                    <a:pt x="792" y="0"/>
                  </a:moveTo>
                  <a:lnTo>
                    <a:pt x="828" y="20"/>
                  </a:lnTo>
                  <a:lnTo>
                    <a:pt x="792" y="38"/>
                  </a:lnTo>
                  <a:lnTo>
                    <a:pt x="792" y="0"/>
                  </a:lnTo>
                  <a:close/>
                  <a:moveTo>
                    <a:pt x="774" y="16"/>
                  </a:moveTo>
                  <a:lnTo>
                    <a:pt x="788" y="16"/>
                  </a:lnTo>
                  <a:lnTo>
                    <a:pt x="790" y="20"/>
                  </a:lnTo>
                  <a:lnTo>
                    <a:pt x="788" y="22"/>
                  </a:lnTo>
                  <a:lnTo>
                    <a:pt x="774" y="22"/>
                  </a:lnTo>
                  <a:lnTo>
                    <a:pt x="772" y="20"/>
                  </a:lnTo>
                  <a:lnTo>
                    <a:pt x="774" y="16"/>
                  </a:lnTo>
                  <a:close/>
                  <a:moveTo>
                    <a:pt x="740" y="16"/>
                  </a:moveTo>
                  <a:lnTo>
                    <a:pt x="754" y="16"/>
                  </a:lnTo>
                  <a:lnTo>
                    <a:pt x="756" y="20"/>
                  </a:lnTo>
                  <a:lnTo>
                    <a:pt x="754" y="22"/>
                  </a:lnTo>
                  <a:lnTo>
                    <a:pt x="740" y="22"/>
                  </a:lnTo>
                  <a:lnTo>
                    <a:pt x="738" y="20"/>
                  </a:lnTo>
                  <a:lnTo>
                    <a:pt x="740" y="16"/>
                  </a:lnTo>
                  <a:close/>
                  <a:moveTo>
                    <a:pt x="706" y="16"/>
                  </a:moveTo>
                  <a:lnTo>
                    <a:pt x="722" y="16"/>
                  </a:lnTo>
                  <a:lnTo>
                    <a:pt x="722" y="20"/>
                  </a:lnTo>
                  <a:lnTo>
                    <a:pt x="722" y="22"/>
                  </a:lnTo>
                  <a:lnTo>
                    <a:pt x="706" y="22"/>
                  </a:lnTo>
                  <a:lnTo>
                    <a:pt x="704" y="20"/>
                  </a:lnTo>
                  <a:lnTo>
                    <a:pt x="706" y="16"/>
                  </a:lnTo>
                  <a:close/>
                  <a:moveTo>
                    <a:pt x="672" y="16"/>
                  </a:moveTo>
                  <a:lnTo>
                    <a:pt x="686" y="16"/>
                  </a:lnTo>
                  <a:lnTo>
                    <a:pt x="690" y="20"/>
                  </a:lnTo>
                  <a:lnTo>
                    <a:pt x="686" y="22"/>
                  </a:lnTo>
                  <a:lnTo>
                    <a:pt x="672" y="22"/>
                  </a:lnTo>
                  <a:lnTo>
                    <a:pt x="670" y="20"/>
                  </a:lnTo>
                  <a:lnTo>
                    <a:pt x="672" y="16"/>
                  </a:lnTo>
                  <a:close/>
                  <a:moveTo>
                    <a:pt x="640" y="16"/>
                  </a:moveTo>
                  <a:lnTo>
                    <a:pt x="654" y="16"/>
                  </a:lnTo>
                  <a:lnTo>
                    <a:pt x="656" y="20"/>
                  </a:lnTo>
                  <a:lnTo>
                    <a:pt x="654" y="22"/>
                  </a:lnTo>
                  <a:lnTo>
                    <a:pt x="640" y="22"/>
                  </a:lnTo>
                  <a:lnTo>
                    <a:pt x="636" y="20"/>
                  </a:lnTo>
                  <a:lnTo>
                    <a:pt x="640" y="16"/>
                  </a:lnTo>
                  <a:close/>
                  <a:moveTo>
                    <a:pt x="606" y="18"/>
                  </a:moveTo>
                  <a:lnTo>
                    <a:pt x="620" y="18"/>
                  </a:lnTo>
                  <a:lnTo>
                    <a:pt x="624" y="20"/>
                  </a:lnTo>
                  <a:lnTo>
                    <a:pt x="620" y="22"/>
                  </a:lnTo>
                  <a:lnTo>
                    <a:pt x="606" y="22"/>
                  </a:lnTo>
                  <a:lnTo>
                    <a:pt x="604" y="20"/>
                  </a:lnTo>
                  <a:lnTo>
                    <a:pt x="606" y="18"/>
                  </a:lnTo>
                  <a:close/>
                  <a:moveTo>
                    <a:pt x="572" y="18"/>
                  </a:moveTo>
                  <a:lnTo>
                    <a:pt x="588" y="18"/>
                  </a:lnTo>
                  <a:lnTo>
                    <a:pt x="588" y="20"/>
                  </a:lnTo>
                  <a:lnTo>
                    <a:pt x="588" y="22"/>
                  </a:lnTo>
                  <a:lnTo>
                    <a:pt x="572" y="22"/>
                  </a:lnTo>
                  <a:lnTo>
                    <a:pt x="570" y="20"/>
                  </a:lnTo>
                  <a:lnTo>
                    <a:pt x="572" y="18"/>
                  </a:lnTo>
                  <a:close/>
                  <a:moveTo>
                    <a:pt x="538" y="18"/>
                  </a:moveTo>
                  <a:lnTo>
                    <a:pt x="552" y="18"/>
                  </a:lnTo>
                  <a:lnTo>
                    <a:pt x="554" y="20"/>
                  </a:lnTo>
                  <a:lnTo>
                    <a:pt x="552" y="22"/>
                  </a:lnTo>
                  <a:lnTo>
                    <a:pt x="538" y="22"/>
                  </a:lnTo>
                  <a:lnTo>
                    <a:pt x="536" y="20"/>
                  </a:lnTo>
                  <a:lnTo>
                    <a:pt x="538" y="18"/>
                  </a:lnTo>
                  <a:close/>
                  <a:moveTo>
                    <a:pt x="506" y="18"/>
                  </a:moveTo>
                  <a:lnTo>
                    <a:pt x="518" y="18"/>
                  </a:lnTo>
                  <a:lnTo>
                    <a:pt x="522" y="20"/>
                  </a:lnTo>
                  <a:lnTo>
                    <a:pt x="518" y="22"/>
                  </a:lnTo>
                  <a:lnTo>
                    <a:pt x="506" y="22"/>
                  </a:lnTo>
                  <a:lnTo>
                    <a:pt x="502" y="20"/>
                  </a:lnTo>
                  <a:lnTo>
                    <a:pt x="506" y="18"/>
                  </a:lnTo>
                  <a:close/>
                  <a:moveTo>
                    <a:pt x="472" y="18"/>
                  </a:moveTo>
                  <a:lnTo>
                    <a:pt x="486" y="18"/>
                  </a:lnTo>
                  <a:lnTo>
                    <a:pt x="488" y="20"/>
                  </a:lnTo>
                  <a:lnTo>
                    <a:pt x="486" y="22"/>
                  </a:lnTo>
                  <a:lnTo>
                    <a:pt x="472" y="22"/>
                  </a:lnTo>
                  <a:lnTo>
                    <a:pt x="470" y="20"/>
                  </a:lnTo>
                  <a:lnTo>
                    <a:pt x="472" y="18"/>
                  </a:lnTo>
                  <a:close/>
                  <a:moveTo>
                    <a:pt x="438" y="18"/>
                  </a:moveTo>
                  <a:lnTo>
                    <a:pt x="452" y="18"/>
                  </a:lnTo>
                  <a:lnTo>
                    <a:pt x="456" y="20"/>
                  </a:lnTo>
                  <a:lnTo>
                    <a:pt x="452" y="22"/>
                  </a:lnTo>
                  <a:lnTo>
                    <a:pt x="438" y="22"/>
                  </a:lnTo>
                  <a:lnTo>
                    <a:pt x="436" y="20"/>
                  </a:lnTo>
                  <a:lnTo>
                    <a:pt x="438" y="18"/>
                  </a:lnTo>
                  <a:close/>
                  <a:moveTo>
                    <a:pt x="404" y="18"/>
                  </a:moveTo>
                  <a:lnTo>
                    <a:pt x="420" y="18"/>
                  </a:lnTo>
                  <a:lnTo>
                    <a:pt x="420" y="20"/>
                  </a:lnTo>
                  <a:lnTo>
                    <a:pt x="420" y="22"/>
                  </a:lnTo>
                  <a:lnTo>
                    <a:pt x="404" y="22"/>
                  </a:lnTo>
                  <a:lnTo>
                    <a:pt x="402" y="20"/>
                  </a:lnTo>
                  <a:lnTo>
                    <a:pt x="404" y="18"/>
                  </a:lnTo>
                  <a:close/>
                  <a:moveTo>
                    <a:pt x="370" y="18"/>
                  </a:moveTo>
                  <a:lnTo>
                    <a:pt x="384" y="18"/>
                  </a:lnTo>
                  <a:lnTo>
                    <a:pt x="388" y="20"/>
                  </a:lnTo>
                  <a:lnTo>
                    <a:pt x="384" y="22"/>
                  </a:lnTo>
                  <a:lnTo>
                    <a:pt x="370" y="22"/>
                  </a:lnTo>
                  <a:lnTo>
                    <a:pt x="368" y="20"/>
                  </a:lnTo>
                  <a:lnTo>
                    <a:pt x="370" y="18"/>
                  </a:lnTo>
                  <a:close/>
                  <a:moveTo>
                    <a:pt x="338" y="18"/>
                  </a:moveTo>
                  <a:lnTo>
                    <a:pt x="352" y="18"/>
                  </a:lnTo>
                  <a:lnTo>
                    <a:pt x="354" y="20"/>
                  </a:lnTo>
                  <a:lnTo>
                    <a:pt x="352" y="22"/>
                  </a:lnTo>
                  <a:lnTo>
                    <a:pt x="338" y="22"/>
                  </a:lnTo>
                  <a:lnTo>
                    <a:pt x="334" y="20"/>
                  </a:lnTo>
                  <a:lnTo>
                    <a:pt x="338" y="18"/>
                  </a:lnTo>
                  <a:close/>
                  <a:moveTo>
                    <a:pt x="304" y="18"/>
                  </a:moveTo>
                  <a:lnTo>
                    <a:pt x="318" y="18"/>
                  </a:lnTo>
                  <a:lnTo>
                    <a:pt x="320" y="20"/>
                  </a:lnTo>
                  <a:lnTo>
                    <a:pt x="318" y="22"/>
                  </a:lnTo>
                  <a:lnTo>
                    <a:pt x="304" y="22"/>
                  </a:lnTo>
                  <a:lnTo>
                    <a:pt x="302" y="20"/>
                  </a:lnTo>
                  <a:lnTo>
                    <a:pt x="304" y="18"/>
                  </a:lnTo>
                  <a:close/>
                  <a:moveTo>
                    <a:pt x="270" y="18"/>
                  </a:moveTo>
                  <a:lnTo>
                    <a:pt x="284" y="18"/>
                  </a:lnTo>
                  <a:lnTo>
                    <a:pt x="286" y="20"/>
                  </a:lnTo>
                  <a:lnTo>
                    <a:pt x="284" y="22"/>
                  </a:lnTo>
                  <a:lnTo>
                    <a:pt x="270" y="22"/>
                  </a:lnTo>
                  <a:lnTo>
                    <a:pt x="268" y="20"/>
                  </a:lnTo>
                  <a:lnTo>
                    <a:pt x="270" y="18"/>
                  </a:lnTo>
                  <a:close/>
                  <a:moveTo>
                    <a:pt x="236" y="18"/>
                  </a:moveTo>
                  <a:lnTo>
                    <a:pt x="252" y="18"/>
                  </a:lnTo>
                  <a:lnTo>
                    <a:pt x="252" y="20"/>
                  </a:lnTo>
                  <a:lnTo>
                    <a:pt x="252" y="22"/>
                  </a:lnTo>
                  <a:lnTo>
                    <a:pt x="236" y="22"/>
                  </a:lnTo>
                  <a:lnTo>
                    <a:pt x="234" y="20"/>
                  </a:lnTo>
                  <a:lnTo>
                    <a:pt x="236" y="18"/>
                  </a:lnTo>
                  <a:close/>
                  <a:moveTo>
                    <a:pt x="204" y="18"/>
                  </a:moveTo>
                  <a:lnTo>
                    <a:pt x="216" y="18"/>
                  </a:lnTo>
                  <a:lnTo>
                    <a:pt x="220" y="20"/>
                  </a:lnTo>
                  <a:lnTo>
                    <a:pt x="216" y="22"/>
                  </a:lnTo>
                  <a:lnTo>
                    <a:pt x="204" y="22"/>
                  </a:lnTo>
                  <a:lnTo>
                    <a:pt x="200" y="20"/>
                  </a:lnTo>
                  <a:lnTo>
                    <a:pt x="204" y="18"/>
                  </a:lnTo>
                  <a:close/>
                  <a:moveTo>
                    <a:pt x="170" y="18"/>
                  </a:moveTo>
                  <a:lnTo>
                    <a:pt x="184" y="18"/>
                  </a:lnTo>
                  <a:lnTo>
                    <a:pt x="186" y="20"/>
                  </a:lnTo>
                  <a:lnTo>
                    <a:pt x="184" y="22"/>
                  </a:lnTo>
                  <a:lnTo>
                    <a:pt x="170" y="22"/>
                  </a:lnTo>
                  <a:lnTo>
                    <a:pt x="166" y="20"/>
                  </a:lnTo>
                  <a:lnTo>
                    <a:pt x="170" y="18"/>
                  </a:lnTo>
                  <a:close/>
                  <a:moveTo>
                    <a:pt x="136" y="18"/>
                  </a:moveTo>
                  <a:lnTo>
                    <a:pt x="150" y="18"/>
                  </a:lnTo>
                  <a:lnTo>
                    <a:pt x="154" y="20"/>
                  </a:lnTo>
                  <a:lnTo>
                    <a:pt x="150" y="22"/>
                  </a:lnTo>
                  <a:lnTo>
                    <a:pt x="136" y="22"/>
                  </a:lnTo>
                  <a:lnTo>
                    <a:pt x="134" y="20"/>
                  </a:lnTo>
                  <a:lnTo>
                    <a:pt x="136" y="18"/>
                  </a:lnTo>
                  <a:close/>
                  <a:moveTo>
                    <a:pt x="102" y="18"/>
                  </a:moveTo>
                  <a:lnTo>
                    <a:pt x="118" y="18"/>
                  </a:lnTo>
                  <a:lnTo>
                    <a:pt x="118" y="20"/>
                  </a:lnTo>
                  <a:lnTo>
                    <a:pt x="118" y="22"/>
                  </a:lnTo>
                  <a:lnTo>
                    <a:pt x="102" y="22"/>
                  </a:lnTo>
                  <a:lnTo>
                    <a:pt x="100" y="20"/>
                  </a:lnTo>
                  <a:lnTo>
                    <a:pt x="102" y="18"/>
                  </a:lnTo>
                  <a:close/>
                  <a:moveTo>
                    <a:pt x="68" y="18"/>
                  </a:moveTo>
                  <a:lnTo>
                    <a:pt x="82" y="18"/>
                  </a:lnTo>
                  <a:lnTo>
                    <a:pt x="86" y="20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8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2" y="20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35"/>
            <p:cNvSpPr>
              <a:spLocks noEditPoints="1"/>
            </p:cNvSpPr>
            <p:nvPr/>
          </p:nvSpPr>
          <p:spPr bwMode="auto">
            <a:xfrm>
              <a:off x="3640138" y="4304258"/>
              <a:ext cx="1216025" cy="60325"/>
            </a:xfrm>
            <a:custGeom>
              <a:avLst/>
              <a:gdLst>
                <a:gd name="T0" fmla="*/ 726 w 766"/>
                <a:gd name="T1" fmla="*/ 38 h 38"/>
                <a:gd name="T2" fmla="*/ 722 w 766"/>
                <a:gd name="T3" fmla="*/ 16 h 38"/>
                <a:gd name="T4" fmla="*/ 706 w 766"/>
                <a:gd name="T5" fmla="*/ 22 h 38"/>
                <a:gd name="T6" fmla="*/ 674 w 766"/>
                <a:gd name="T7" fmla="*/ 16 h 38"/>
                <a:gd name="T8" fmla="*/ 690 w 766"/>
                <a:gd name="T9" fmla="*/ 22 h 38"/>
                <a:gd name="T10" fmla="*/ 674 w 766"/>
                <a:gd name="T11" fmla="*/ 16 h 38"/>
                <a:gd name="T12" fmla="*/ 656 w 766"/>
                <a:gd name="T13" fmla="*/ 18 h 38"/>
                <a:gd name="T14" fmla="*/ 638 w 766"/>
                <a:gd name="T15" fmla="*/ 18 h 38"/>
                <a:gd name="T16" fmla="*/ 620 w 766"/>
                <a:gd name="T17" fmla="*/ 16 h 38"/>
                <a:gd name="T18" fmla="*/ 608 w 766"/>
                <a:gd name="T19" fmla="*/ 22 h 38"/>
                <a:gd name="T20" fmla="*/ 574 w 766"/>
                <a:gd name="T21" fmla="*/ 16 h 38"/>
                <a:gd name="T22" fmla="*/ 588 w 766"/>
                <a:gd name="T23" fmla="*/ 22 h 38"/>
                <a:gd name="T24" fmla="*/ 574 w 766"/>
                <a:gd name="T25" fmla="*/ 16 h 38"/>
                <a:gd name="T26" fmla="*/ 556 w 766"/>
                <a:gd name="T27" fmla="*/ 20 h 38"/>
                <a:gd name="T28" fmla="*/ 538 w 766"/>
                <a:gd name="T29" fmla="*/ 20 h 38"/>
                <a:gd name="T30" fmla="*/ 520 w 766"/>
                <a:gd name="T31" fmla="*/ 16 h 38"/>
                <a:gd name="T32" fmla="*/ 506 w 766"/>
                <a:gd name="T33" fmla="*/ 22 h 38"/>
                <a:gd name="T34" fmla="*/ 472 w 766"/>
                <a:gd name="T35" fmla="*/ 16 h 38"/>
                <a:gd name="T36" fmla="*/ 486 w 766"/>
                <a:gd name="T37" fmla="*/ 22 h 38"/>
                <a:gd name="T38" fmla="*/ 472 w 766"/>
                <a:gd name="T39" fmla="*/ 16 h 38"/>
                <a:gd name="T40" fmla="*/ 456 w 766"/>
                <a:gd name="T41" fmla="*/ 20 h 38"/>
                <a:gd name="T42" fmla="*/ 436 w 766"/>
                <a:gd name="T43" fmla="*/ 20 h 38"/>
                <a:gd name="T44" fmla="*/ 420 w 766"/>
                <a:gd name="T45" fmla="*/ 18 h 38"/>
                <a:gd name="T46" fmla="*/ 406 w 766"/>
                <a:gd name="T47" fmla="*/ 22 h 38"/>
                <a:gd name="T48" fmla="*/ 372 w 766"/>
                <a:gd name="T49" fmla="*/ 18 h 38"/>
                <a:gd name="T50" fmla="*/ 386 w 766"/>
                <a:gd name="T51" fmla="*/ 22 h 38"/>
                <a:gd name="T52" fmla="*/ 372 w 766"/>
                <a:gd name="T53" fmla="*/ 18 h 38"/>
                <a:gd name="T54" fmla="*/ 354 w 766"/>
                <a:gd name="T55" fmla="*/ 20 h 38"/>
                <a:gd name="T56" fmla="*/ 336 w 766"/>
                <a:gd name="T57" fmla="*/ 20 h 38"/>
                <a:gd name="T58" fmla="*/ 318 w 766"/>
                <a:gd name="T59" fmla="*/ 18 h 38"/>
                <a:gd name="T60" fmla="*/ 306 w 766"/>
                <a:gd name="T61" fmla="*/ 22 h 38"/>
                <a:gd name="T62" fmla="*/ 272 w 766"/>
                <a:gd name="T63" fmla="*/ 18 h 38"/>
                <a:gd name="T64" fmla="*/ 286 w 766"/>
                <a:gd name="T65" fmla="*/ 22 h 38"/>
                <a:gd name="T66" fmla="*/ 272 w 766"/>
                <a:gd name="T67" fmla="*/ 18 h 38"/>
                <a:gd name="T68" fmla="*/ 254 w 766"/>
                <a:gd name="T69" fmla="*/ 20 h 38"/>
                <a:gd name="T70" fmla="*/ 236 w 766"/>
                <a:gd name="T71" fmla="*/ 20 h 38"/>
                <a:gd name="T72" fmla="*/ 220 w 766"/>
                <a:gd name="T73" fmla="*/ 18 h 38"/>
                <a:gd name="T74" fmla="*/ 204 w 766"/>
                <a:gd name="T75" fmla="*/ 22 h 38"/>
                <a:gd name="T76" fmla="*/ 170 w 766"/>
                <a:gd name="T77" fmla="*/ 18 h 38"/>
                <a:gd name="T78" fmla="*/ 184 w 766"/>
                <a:gd name="T79" fmla="*/ 22 h 38"/>
                <a:gd name="T80" fmla="*/ 170 w 766"/>
                <a:gd name="T81" fmla="*/ 18 h 38"/>
                <a:gd name="T82" fmla="*/ 154 w 766"/>
                <a:gd name="T83" fmla="*/ 22 h 38"/>
                <a:gd name="T84" fmla="*/ 134 w 766"/>
                <a:gd name="T85" fmla="*/ 22 h 38"/>
                <a:gd name="T86" fmla="*/ 118 w 766"/>
                <a:gd name="T87" fmla="*/ 18 h 38"/>
                <a:gd name="T88" fmla="*/ 104 w 766"/>
                <a:gd name="T89" fmla="*/ 22 h 38"/>
                <a:gd name="T90" fmla="*/ 70 w 766"/>
                <a:gd name="T91" fmla="*/ 18 h 38"/>
                <a:gd name="T92" fmla="*/ 84 w 766"/>
                <a:gd name="T93" fmla="*/ 22 h 38"/>
                <a:gd name="T94" fmla="*/ 70 w 766"/>
                <a:gd name="T95" fmla="*/ 18 h 38"/>
                <a:gd name="T96" fmla="*/ 52 w 766"/>
                <a:gd name="T97" fmla="*/ 22 h 38"/>
                <a:gd name="T98" fmla="*/ 34 w 766"/>
                <a:gd name="T99" fmla="*/ 22 h 38"/>
                <a:gd name="T100" fmla="*/ 16 w 766"/>
                <a:gd name="T101" fmla="*/ 18 h 38"/>
                <a:gd name="T102" fmla="*/ 2 w 766"/>
                <a:gd name="T103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66" h="38">
                  <a:moveTo>
                    <a:pt x="726" y="0"/>
                  </a:moveTo>
                  <a:lnTo>
                    <a:pt x="766" y="18"/>
                  </a:lnTo>
                  <a:lnTo>
                    <a:pt x="726" y="38"/>
                  </a:lnTo>
                  <a:lnTo>
                    <a:pt x="726" y="0"/>
                  </a:lnTo>
                  <a:close/>
                  <a:moveTo>
                    <a:pt x="706" y="16"/>
                  </a:moveTo>
                  <a:lnTo>
                    <a:pt x="722" y="16"/>
                  </a:lnTo>
                  <a:lnTo>
                    <a:pt x="724" y="18"/>
                  </a:lnTo>
                  <a:lnTo>
                    <a:pt x="722" y="22"/>
                  </a:lnTo>
                  <a:lnTo>
                    <a:pt x="706" y="22"/>
                  </a:lnTo>
                  <a:lnTo>
                    <a:pt x="706" y="18"/>
                  </a:lnTo>
                  <a:lnTo>
                    <a:pt x="706" y="16"/>
                  </a:lnTo>
                  <a:close/>
                  <a:moveTo>
                    <a:pt x="674" y="16"/>
                  </a:moveTo>
                  <a:lnTo>
                    <a:pt x="690" y="16"/>
                  </a:lnTo>
                  <a:lnTo>
                    <a:pt x="690" y="18"/>
                  </a:lnTo>
                  <a:lnTo>
                    <a:pt x="690" y="22"/>
                  </a:lnTo>
                  <a:lnTo>
                    <a:pt x="674" y="22"/>
                  </a:lnTo>
                  <a:lnTo>
                    <a:pt x="672" y="18"/>
                  </a:lnTo>
                  <a:lnTo>
                    <a:pt x="674" y="16"/>
                  </a:lnTo>
                  <a:close/>
                  <a:moveTo>
                    <a:pt x="640" y="16"/>
                  </a:moveTo>
                  <a:lnTo>
                    <a:pt x="654" y="16"/>
                  </a:lnTo>
                  <a:lnTo>
                    <a:pt x="656" y="18"/>
                  </a:lnTo>
                  <a:lnTo>
                    <a:pt x="654" y="22"/>
                  </a:lnTo>
                  <a:lnTo>
                    <a:pt x="640" y="22"/>
                  </a:lnTo>
                  <a:lnTo>
                    <a:pt x="638" y="18"/>
                  </a:lnTo>
                  <a:lnTo>
                    <a:pt x="640" y="16"/>
                  </a:lnTo>
                  <a:close/>
                  <a:moveTo>
                    <a:pt x="608" y="16"/>
                  </a:moveTo>
                  <a:lnTo>
                    <a:pt x="620" y="16"/>
                  </a:lnTo>
                  <a:lnTo>
                    <a:pt x="624" y="20"/>
                  </a:lnTo>
                  <a:lnTo>
                    <a:pt x="620" y="22"/>
                  </a:lnTo>
                  <a:lnTo>
                    <a:pt x="608" y="22"/>
                  </a:lnTo>
                  <a:lnTo>
                    <a:pt x="604" y="20"/>
                  </a:lnTo>
                  <a:lnTo>
                    <a:pt x="608" y="16"/>
                  </a:lnTo>
                  <a:close/>
                  <a:moveTo>
                    <a:pt x="574" y="16"/>
                  </a:moveTo>
                  <a:lnTo>
                    <a:pt x="588" y="16"/>
                  </a:lnTo>
                  <a:lnTo>
                    <a:pt x="590" y="20"/>
                  </a:lnTo>
                  <a:lnTo>
                    <a:pt x="588" y="22"/>
                  </a:lnTo>
                  <a:lnTo>
                    <a:pt x="574" y="22"/>
                  </a:lnTo>
                  <a:lnTo>
                    <a:pt x="572" y="20"/>
                  </a:lnTo>
                  <a:lnTo>
                    <a:pt x="574" y="16"/>
                  </a:lnTo>
                  <a:close/>
                  <a:moveTo>
                    <a:pt x="538" y="16"/>
                  </a:moveTo>
                  <a:lnTo>
                    <a:pt x="554" y="16"/>
                  </a:lnTo>
                  <a:lnTo>
                    <a:pt x="556" y="20"/>
                  </a:lnTo>
                  <a:lnTo>
                    <a:pt x="554" y="22"/>
                  </a:lnTo>
                  <a:lnTo>
                    <a:pt x="538" y="22"/>
                  </a:lnTo>
                  <a:lnTo>
                    <a:pt x="538" y="20"/>
                  </a:lnTo>
                  <a:lnTo>
                    <a:pt x="538" y="16"/>
                  </a:lnTo>
                  <a:close/>
                  <a:moveTo>
                    <a:pt x="506" y="16"/>
                  </a:moveTo>
                  <a:lnTo>
                    <a:pt x="520" y="16"/>
                  </a:lnTo>
                  <a:lnTo>
                    <a:pt x="522" y="20"/>
                  </a:lnTo>
                  <a:lnTo>
                    <a:pt x="520" y="22"/>
                  </a:lnTo>
                  <a:lnTo>
                    <a:pt x="506" y="22"/>
                  </a:lnTo>
                  <a:lnTo>
                    <a:pt x="502" y="20"/>
                  </a:lnTo>
                  <a:lnTo>
                    <a:pt x="506" y="16"/>
                  </a:lnTo>
                  <a:close/>
                  <a:moveTo>
                    <a:pt x="472" y="16"/>
                  </a:moveTo>
                  <a:lnTo>
                    <a:pt x="486" y="16"/>
                  </a:lnTo>
                  <a:lnTo>
                    <a:pt x="490" y="20"/>
                  </a:lnTo>
                  <a:lnTo>
                    <a:pt x="486" y="22"/>
                  </a:lnTo>
                  <a:lnTo>
                    <a:pt x="472" y="22"/>
                  </a:lnTo>
                  <a:lnTo>
                    <a:pt x="470" y="20"/>
                  </a:lnTo>
                  <a:lnTo>
                    <a:pt x="472" y="16"/>
                  </a:lnTo>
                  <a:close/>
                  <a:moveTo>
                    <a:pt x="440" y="16"/>
                  </a:moveTo>
                  <a:lnTo>
                    <a:pt x="454" y="16"/>
                  </a:lnTo>
                  <a:lnTo>
                    <a:pt x="456" y="20"/>
                  </a:lnTo>
                  <a:lnTo>
                    <a:pt x="454" y="22"/>
                  </a:lnTo>
                  <a:lnTo>
                    <a:pt x="440" y="22"/>
                  </a:lnTo>
                  <a:lnTo>
                    <a:pt x="436" y="20"/>
                  </a:lnTo>
                  <a:lnTo>
                    <a:pt x="440" y="16"/>
                  </a:lnTo>
                  <a:close/>
                  <a:moveTo>
                    <a:pt x="406" y="18"/>
                  </a:moveTo>
                  <a:lnTo>
                    <a:pt x="420" y="18"/>
                  </a:lnTo>
                  <a:lnTo>
                    <a:pt x="422" y="20"/>
                  </a:lnTo>
                  <a:lnTo>
                    <a:pt x="420" y="22"/>
                  </a:lnTo>
                  <a:lnTo>
                    <a:pt x="406" y="22"/>
                  </a:lnTo>
                  <a:lnTo>
                    <a:pt x="404" y="20"/>
                  </a:lnTo>
                  <a:lnTo>
                    <a:pt x="406" y="18"/>
                  </a:lnTo>
                  <a:close/>
                  <a:moveTo>
                    <a:pt x="372" y="18"/>
                  </a:moveTo>
                  <a:lnTo>
                    <a:pt x="386" y="18"/>
                  </a:lnTo>
                  <a:lnTo>
                    <a:pt x="388" y="20"/>
                  </a:lnTo>
                  <a:lnTo>
                    <a:pt x="386" y="22"/>
                  </a:lnTo>
                  <a:lnTo>
                    <a:pt x="372" y="22"/>
                  </a:lnTo>
                  <a:lnTo>
                    <a:pt x="370" y="20"/>
                  </a:lnTo>
                  <a:lnTo>
                    <a:pt x="372" y="18"/>
                  </a:lnTo>
                  <a:close/>
                  <a:moveTo>
                    <a:pt x="338" y="18"/>
                  </a:moveTo>
                  <a:lnTo>
                    <a:pt x="352" y="18"/>
                  </a:lnTo>
                  <a:lnTo>
                    <a:pt x="354" y="20"/>
                  </a:lnTo>
                  <a:lnTo>
                    <a:pt x="352" y="22"/>
                  </a:lnTo>
                  <a:lnTo>
                    <a:pt x="338" y="22"/>
                  </a:lnTo>
                  <a:lnTo>
                    <a:pt x="336" y="20"/>
                  </a:lnTo>
                  <a:lnTo>
                    <a:pt x="338" y="18"/>
                  </a:lnTo>
                  <a:close/>
                  <a:moveTo>
                    <a:pt x="306" y="18"/>
                  </a:moveTo>
                  <a:lnTo>
                    <a:pt x="318" y="18"/>
                  </a:lnTo>
                  <a:lnTo>
                    <a:pt x="322" y="20"/>
                  </a:lnTo>
                  <a:lnTo>
                    <a:pt x="318" y="22"/>
                  </a:lnTo>
                  <a:lnTo>
                    <a:pt x="306" y="22"/>
                  </a:lnTo>
                  <a:lnTo>
                    <a:pt x="302" y="20"/>
                  </a:lnTo>
                  <a:lnTo>
                    <a:pt x="306" y="18"/>
                  </a:lnTo>
                  <a:close/>
                  <a:moveTo>
                    <a:pt x="272" y="18"/>
                  </a:moveTo>
                  <a:lnTo>
                    <a:pt x="286" y="18"/>
                  </a:lnTo>
                  <a:lnTo>
                    <a:pt x="288" y="20"/>
                  </a:lnTo>
                  <a:lnTo>
                    <a:pt x="286" y="22"/>
                  </a:lnTo>
                  <a:lnTo>
                    <a:pt x="272" y="22"/>
                  </a:lnTo>
                  <a:lnTo>
                    <a:pt x="270" y="20"/>
                  </a:lnTo>
                  <a:lnTo>
                    <a:pt x="272" y="18"/>
                  </a:lnTo>
                  <a:close/>
                  <a:moveTo>
                    <a:pt x="236" y="18"/>
                  </a:moveTo>
                  <a:lnTo>
                    <a:pt x="252" y="18"/>
                  </a:lnTo>
                  <a:lnTo>
                    <a:pt x="254" y="20"/>
                  </a:lnTo>
                  <a:lnTo>
                    <a:pt x="252" y="22"/>
                  </a:lnTo>
                  <a:lnTo>
                    <a:pt x="236" y="22"/>
                  </a:lnTo>
                  <a:lnTo>
                    <a:pt x="236" y="20"/>
                  </a:lnTo>
                  <a:lnTo>
                    <a:pt x="236" y="18"/>
                  </a:lnTo>
                  <a:close/>
                  <a:moveTo>
                    <a:pt x="204" y="18"/>
                  </a:moveTo>
                  <a:lnTo>
                    <a:pt x="220" y="18"/>
                  </a:lnTo>
                  <a:lnTo>
                    <a:pt x="220" y="20"/>
                  </a:lnTo>
                  <a:lnTo>
                    <a:pt x="220" y="22"/>
                  </a:lnTo>
                  <a:lnTo>
                    <a:pt x="204" y="22"/>
                  </a:lnTo>
                  <a:lnTo>
                    <a:pt x="202" y="22"/>
                  </a:lnTo>
                  <a:lnTo>
                    <a:pt x="204" y="18"/>
                  </a:lnTo>
                  <a:close/>
                  <a:moveTo>
                    <a:pt x="170" y="18"/>
                  </a:moveTo>
                  <a:lnTo>
                    <a:pt x="184" y="18"/>
                  </a:lnTo>
                  <a:lnTo>
                    <a:pt x="188" y="22"/>
                  </a:lnTo>
                  <a:lnTo>
                    <a:pt x="184" y="22"/>
                  </a:lnTo>
                  <a:lnTo>
                    <a:pt x="170" y="22"/>
                  </a:lnTo>
                  <a:lnTo>
                    <a:pt x="168" y="22"/>
                  </a:lnTo>
                  <a:lnTo>
                    <a:pt x="170" y="18"/>
                  </a:lnTo>
                  <a:close/>
                  <a:moveTo>
                    <a:pt x="138" y="18"/>
                  </a:moveTo>
                  <a:lnTo>
                    <a:pt x="152" y="18"/>
                  </a:lnTo>
                  <a:lnTo>
                    <a:pt x="154" y="22"/>
                  </a:lnTo>
                  <a:lnTo>
                    <a:pt x="152" y="22"/>
                  </a:lnTo>
                  <a:lnTo>
                    <a:pt x="138" y="22"/>
                  </a:lnTo>
                  <a:lnTo>
                    <a:pt x="134" y="22"/>
                  </a:lnTo>
                  <a:lnTo>
                    <a:pt x="138" y="18"/>
                  </a:lnTo>
                  <a:close/>
                  <a:moveTo>
                    <a:pt x="104" y="18"/>
                  </a:moveTo>
                  <a:lnTo>
                    <a:pt x="118" y="18"/>
                  </a:lnTo>
                  <a:lnTo>
                    <a:pt x="120" y="22"/>
                  </a:lnTo>
                  <a:lnTo>
                    <a:pt x="118" y="22"/>
                  </a:lnTo>
                  <a:lnTo>
                    <a:pt x="104" y="22"/>
                  </a:lnTo>
                  <a:lnTo>
                    <a:pt x="102" y="22"/>
                  </a:lnTo>
                  <a:lnTo>
                    <a:pt x="104" y="18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22"/>
                  </a:lnTo>
                  <a:lnTo>
                    <a:pt x="84" y="22"/>
                  </a:lnTo>
                  <a:lnTo>
                    <a:pt x="70" y="22"/>
                  </a:lnTo>
                  <a:lnTo>
                    <a:pt x="68" y="22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20" y="22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6"/>
            <p:cNvSpPr>
              <a:spLocks noChangeArrowheads="1"/>
            </p:cNvSpPr>
            <p:nvPr/>
          </p:nvSpPr>
          <p:spPr bwMode="auto">
            <a:xfrm>
              <a:off x="2182813" y="1875383"/>
              <a:ext cx="6223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37"/>
            <p:cNvSpPr>
              <a:spLocks noChangeArrowheads="1"/>
            </p:cNvSpPr>
            <p:nvPr/>
          </p:nvSpPr>
          <p:spPr bwMode="auto">
            <a:xfrm>
              <a:off x="2182813" y="1875383"/>
              <a:ext cx="62230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38"/>
            <p:cNvSpPr>
              <a:spLocks noChangeArrowheads="1"/>
            </p:cNvSpPr>
            <p:nvPr/>
          </p:nvSpPr>
          <p:spPr bwMode="auto">
            <a:xfrm>
              <a:off x="2811463" y="2269083"/>
              <a:ext cx="5873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Technique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39"/>
            <p:cNvSpPr>
              <a:spLocks noChangeArrowheads="1"/>
            </p:cNvSpPr>
            <p:nvPr/>
          </p:nvSpPr>
          <p:spPr bwMode="auto">
            <a:xfrm>
              <a:off x="2897188" y="2738983"/>
              <a:ext cx="4424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Statutaire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40"/>
            <p:cNvSpPr>
              <a:spLocks noChangeArrowheads="1"/>
            </p:cNvSpPr>
            <p:nvPr/>
          </p:nvSpPr>
          <p:spPr bwMode="auto">
            <a:xfrm>
              <a:off x="2894013" y="3285083"/>
              <a:ext cx="3654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Matériel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41"/>
            <p:cNvSpPr>
              <a:spLocks noChangeArrowheads="1"/>
            </p:cNvSpPr>
            <p:nvPr/>
          </p:nvSpPr>
          <p:spPr bwMode="auto">
            <a:xfrm>
              <a:off x="2900363" y="3754983"/>
              <a:ext cx="61074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42"/>
            <p:cNvSpPr>
              <a:spLocks noChangeArrowheads="1"/>
            </p:cNvSpPr>
            <p:nvPr/>
          </p:nvSpPr>
          <p:spPr bwMode="auto">
            <a:xfrm>
              <a:off x="2947988" y="4282033"/>
              <a:ext cx="5658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Administratif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43"/>
            <p:cNvSpPr>
              <a:spLocks noChangeArrowheads="1"/>
            </p:cNvSpPr>
            <p:nvPr/>
          </p:nvSpPr>
          <p:spPr bwMode="auto">
            <a:xfrm>
              <a:off x="4891088" y="1856333"/>
              <a:ext cx="2215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participant à la formation doivent :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44"/>
            <p:cNvSpPr>
              <a:spLocks noChangeArrowheads="1"/>
            </p:cNvSpPr>
            <p:nvPr/>
          </p:nvSpPr>
          <p:spPr bwMode="auto">
            <a:xfrm>
              <a:off x="4691063" y="3278734"/>
              <a:ext cx="22701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Posséder, sur leur poste de travail, le logiciel…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5"/>
            <p:cNvSpPr>
              <a:spLocks noChangeArrowheads="1"/>
            </p:cNvSpPr>
            <p:nvPr/>
          </p:nvSpPr>
          <p:spPr bwMode="auto">
            <a:xfrm>
              <a:off x="4856164" y="2738983"/>
              <a:ext cx="19050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titulaires du brevet d’intervention…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46"/>
            <p:cNvSpPr>
              <a:spLocks noChangeArrowheads="1"/>
            </p:cNvSpPr>
            <p:nvPr/>
          </p:nvSpPr>
          <p:spPr bwMode="auto">
            <a:xfrm>
              <a:off x="5087938" y="2284958"/>
              <a:ext cx="1422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 calculer un volume…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47"/>
            <p:cNvSpPr>
              <a:spLocks noChangeArrowheads="1"/>
            </p:cNvSpPr>
            <p:nvPr/>
          </p:nvSpPr>
          <p:spPr bwMode="auto">
            <a:xfrm>
              <a:off x="2182813" y="1919833"/>
              <a:ext cx="628650" cy="127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Prérequis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48"/>
            <p:cNvSpPr>
              <a:spLocks noChangeArrowheads="1"/>
            </p:cNvSpPr>
            <p:nvPr/>
          </p:nvSpPr>
          <p:spPr bwMode="auto">
            <a:xfrm>
              <a:off x="4891089" y="3758158"/>
              <a:ext cx="1870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Avoir au préalable déjà suivi le stage...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49"/>
            <p:cNvSpPr>
              <a:spLocks noChangeArrowheads="1"/>
            </p:cNvSpPr>
            <p:nvPr/>
          </p:nvSpPr>
          <p:spPr bwMode="auto">
            <a:xfrm>
              <a:off x="4843464" y="4278859"/>
              <a:ext cx="19177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Appartenir au secteur… de l’entreprise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9" name="Connecteur droit avec flèche 18"/>
            <p:cNvCxnSpPr/>
            <p:nvPr/>
          </p:nvCxnSpPr>
          <p:spPr>
            <a:xfrm>
              <a:off x="2493963" y="2330638"/>
              <a:ext cx="317500" cy="358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8" name="Connecteur droit avec flèche 97"/>
            <p:cNvCxnSpPr/>
            <p:nvPr/>
          </p:nvCxnSpPr>
          <p:spPr>
            <a:xfrm>
              <a:off x="2493963" y="2824350"/>
              <a:ext cx="317500" cy="358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9" name="Connecteur droit avec flèche 98"/>
            <p:cNvCxnSpPr/>
            <p:nvPr/>
          </p:nvCxnSpPr>
          <p:spPr>
            <a:xfrm>
              <a:off x="2493963" y="3345408"/>
              <a:ext cx="317500" cy="358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Connecteur droit avec flèche 99"/>
            <p:cNvCxnSpPr/>
            <p:nvPr/>
          </p:nvCxnSpPr>
          <p:spPr>
            <a:xfrm>
              <a:off x="2493963" y="3816359"/>
              <a:ext cx="317500" cy="358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Connecteur droit avec flèche 100"/>
            <p:cNvCxnSpPr/>
            <p:nvPr/>
          </p:nvCxnSpPr>
          <p:spPr>
            <a:xfrm>
              <a:off x="2493963" y="4343588"/>
              <a:ext cx="317500" cy="358"/>
            </a:xfrm>
            <a:prstGeom prst="straightConnector1">
              <a:avLst/>
            </a:prstGeom>
            <a:ln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Connecteur droit 21"/>
            <p:cNvCxnSpPr>
              <a:stCxn id="83" idx="2"/>
            </p:cNvCxnSpPr>
            <p:nvPr/>
          </p:nvCxnSpPr>
          <p:spPr>
            <a:xfrm>
              <a:off x="2493963" y="2072233"/>
              <a:ext cx="0" cy="2271713"/>
            </a:xfrm>
            <a:prstGeom prst="line">
              <a:avLst/>
            </a:prstGeom>
            <a:ln>
              <a:solidFill>
                <a:srgbClr val="44927F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3" name="Freeform 31"/>
            <p:cNvSpPr>
              <a:spLocks noEditPoints="1"/>
            </p:cNvSpPr>
            <p:nvPr/>
          </p:nvSpPr>
          <p:spPr bwMode="auto">
            <a:xfrm>
              <a:off x="3398838" y="2764383"/>
              <a:ext cx="1473200" cy="45719"/>
            </a:xfrm>
            <a:custGeom>
              <a:avLst/>
              <a:gdLst>
                <a:gd name="T0" fmla="*/ 998 w 1036"/>
                <a:gd name="T1" fmla="*/ 0 h 36"/>
                <a:gd name="T2" fmla="*/ 988 w 1036"/>
                <a:gd name="T3" fmla="*/ 20 h 36"/>
                <a:gd name="T4" fmla="*/ 942 w 1036"/>
                <a:gd name="T5" fmla="*/ 16 h 36"/>
                <a:gd name="T6" fmla="*/ 942 w 1036"/>
                <a:gd name="T7" fmla="*/ 20 h 36"/>
                <a:gd name="T8" fmla="*/ 922 w 1036"/>
                <a:gd name="T9" fmla="*/ 16 h 36"/>
                <a:gd name="T10" fmla="*/ 906 w 1036"/>
                <a:gd name="T11" fmla="*/ 18 h 36"/>
                <a:gd name="T12" fmla="*/ 890 w 1036"/>
                <a:gd name="T13" fmla="*/ 18 h 36"/>
                <a:gd name="T14" fmla="*/ 874 w 1036"/>
                <a:gd name="T15" fmla="*/ 16 h 36"/>
                <a:gd name="T16" fmla="*/ 854 w 1036"/>
                <a:gd name="T17" fmla="*/ 20 h 36"/>
                <a:gd name="T18" fmla="*/ 808 w 1036"/>
                <a:gd name="T19" fmla="*/ 16 h 36"/>
                <a:gd name="T20" fmla="*/ 808 w 1036"/>
                <a:gd name="T21" fmla="*/ 20 h 36"/>
                <a:gd name="T22" fmla="*/ 788 w 1036"/>
                <a:gd name="T23" fmla="*/ 16 h 36"/>
                <a:gd name="T24" fmla="*/ 772 w 1036"/>
                <a:gd name="T25" fmla="*/ 18 h 36"/>
                <a:gd name="T26" fmla="*/ 756 w 1036"/>
                <a:gd name="T27" fmla="*/ 18 h 36"/>
                <a:gd name="T28" fmla="*/ 740 w 1036"/>
                <a:gd name="T29" fmla="*/ 16 h 36"/>
                <a:gd name="T30" fmla="*/ 720 w 1036"/>
                <a:gd name="T31" fmla="*/ 20 h 36"/>
                <a:gd name="T32" fmla="*/ 672 w 1036"/>
                <a:gd name="T33" fmla="*/ 16 h 36"/>
                <a:gd name="T34" fmla="*/ 672 w 1036"/>
                <a:gd name="T35" fmla="*/ 20 h 36"/>
                <a:gd name="T36" fmla="*/ 654 w 1036"/>
                <a:gd name="T37" fmla="*/ 16 h 36"/>
                <a:gd name="T38" fmla="*/ 636 w 1036"/>
                <a:gd name="T39" fmla="*/ 18 h 36"/>
                <a:gd name="T40" fmla="*/ 622 w 1036"/>
                <a:gd name="T41" fmla="*/ 18 h 36"/>
                <a:gd name="T42" fmla="*/ 604 w 1036"/>
                <a:gd name="T43" fmla="*/ 16 h 36"/>
                <a:gd name="T44" fmla="*/ 586 w 1036"/>
                <a:gd name="T45" fmla="*/ 20 h 36"/>
                <a:gd name="T46" fmla="*/ 538 w 1036"/>
                <a:gd name="T47" fmla="*/ 16 h 36"/>
                <a:gd name="T48" fmla="*/ 538 w 1036"/>
                <a:gd name="T49" fmla="*/ 20 h 36"/>
                <a:gd name="T50" fmla="*/ 518 w 1036"/>
                <a:gd name="T51" fmla="*/ 16 h 36"/>
                <a:gd name="T52" fmla="*/ 502 w 1036"/>
                <a:gd name="T53" fmla="*/ 18 h 36"/>
                <a:gd name="T54" fmla="*/ 488 w 1036"/>
                <a:gd name="T55" fmla="*/ 18 h 36"/>
                <a:gd name="T56" fmla="*/ 472 w 1036"/>
                <a:gd name="T57" fmla="*/ 16 h 36"/>
                <a:gd name="T58" fmla="*/ 452 w 1036"/>
                <a:gd name="T59" fmla="*/ 20 h 36"/>
                <a:gd name="T60" fmla="*/ 404 w 1036"/>
                <a:gd name="T61" fmla="*/ 16 h 36"/>
                <a:gd name="T62" fmla="*/ 404 w 1036"/>
                <a:gd name="T63" fmla="*/ 20 h 36"/>
                <a:gd name="T64" fmla="*/ 384 w 1036"/>
                <a:gd name="T65" fmla="*/ 16 h 36"/>
                <a:gd name="T66" fmla="*/ 368 w 1036"/>
                <a:gd name="T67" fmla="*/ 18 h 36"/>
                <a:gd name="T68" fmla="*/ 354 w 1036"/>
                <a:gd name="T69" fmla="*/ 18 h 36"/>
                <a:gd name="T70" fmla="*/ 338 w 1036"/>
                <a:gd name="T71" fmla="*/ 16 h 36"/>
                <a:gd name="T72" fmla="*/ 318 w 1036"/>
                <a:gd name="T73" fmla="*/ 20 h 36"/>
                <a:gd name="T74" fmla="*/ 270 w 1036"/>
                <a:gd name="T75" fmla="*/ 16 h 36"/>
                <a:gd name="T76" fmla="*/ 270 w 1036"/>
                <a:gd name="T77" fmla="*/ 20 h 36"/>
                <a:gd name="T78" fmla="*/ 250 w 1036"/>
                <a:gd name="T79" fmla="*/ 16 h 36"/>
                <a:gd name="T80" fmla="*/ 234 w 1036"/>
                <a:gd name="T81" fmla="*/ 18 h 36"/>
                <a:gd name="T82" fmla="*/ 220 w 1036"/>
                <a:gd name="T83" fmla="*/ 18 h 36"/>
                <a:gd name="T84" fmla="*/ 204 w 1036"/>
                <a:gd name="T85" fmla="*/ 16 h 36"/>
                <a:gd name="T86" fmla="*/ 184 w 1036"/>
                <a:gd name="T87" fmla="*/ 20 h 36"/>
                <a:gd name="T88" fmla="*/ 134 w 1036"/>
                <a:gd name="T89" fmla="*/ 16 h 36"/>
                <a:gd name="T90" fmla="*/ 134 w 1036"/>
                <a:gd name="T91" fmla="*/ 20 h 36"/>
                <a:gd name="T92" fmla="*/ 116 w 1036"/>
                <a:gd name="T93" fmla="*/ 16 h 36"/>
                <a:gd name="T94" fmla="*/ 98 w 1036"/>
                <a:gd name="T95" fmla="*/ 18 h 36"/>
                <a:gd name="T96" fmla="*/ 86 w 1036"/>
                <a:gd name="T97" fmla="*/ 18 h 36"/>
                <a:gd name="T98" fmla="*/ 68 w 1036"/>
                <a:gd name="T99" fmla="*/ 16 h 36"/>
                <a:gd name="T100" fmla="*/ 50 w 1036"/>
                <a:gd name="T101" fmla="*/ 20 h 36"/>
                <a:gd name="T102" fmla="*/ 2 w 1036"/>
                <a:gd name="T103" fmla="*/ 16 h 36"/>
                <a:gd name="T104" fmla="*/ 2 w 1036"/>
                <a:gd name="T105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6" h="36">
                  <a:moveTo>
                    <a:pt x="998" y="0"/>
                  </a:moveTo>
                  <a:lnTo>
                    <a:pt x="1036" y="18"/>
                  </a:lnTo>
                  <a:lnTo>
                    <a:pt x="998" y="36"/>
                  </a:lnTo>
                  <a:lnTo>
                    <a:pt x="998" y="0"/>
                  </a:lnTo>
                  <a:close/>
                  <a:moveTo>
                    <a:pt x="974" y="16"/>
                  </a:moveTo>
                  <a:lnTo>
                    <a:pt x="988" y="16"/>
                  </a:lnTo>
                  <a:lnTo>
                    <a:pt x="992" y="18"/>
                  </a:lnTo>
                  <a:lnTo>
                    <a:pt x="988" y="20"/>
                  </a:lnTo>
                  <a:lnTo>
                    <a:pt x="974" y="20"/>
                  </a:lnTo>
                  <a:lnTo>
                    <a:pt x="972" y="18"/>
                  </a:lnTo>
                  <a:lnTo>
                    <a:pt x="974" y="16"/>
                  </a:lnTo>
                  <a:close/>
                  <a:moveTo>
                    <a:pt x="942" y="16"/>
                  </a:moveTo>
                  <a:lnTo>
                    <a:pt x="956" y="16"/>
                  </a:lnTo>
                  <a:lnTo>
                    <a:pt x="958" y="18"/>
                  </a:lnTo>
                  <a:lnTo>
                    <a:pt x="956" y="20"/>
                  </a:lnTo>
                  <a:lnTo>
                    <a:pt x="942" y="20"/>
                  </a:lnTo>
                  <a:lnTo>
                    <a:pt x="938" y="18"/>
                  </a:lnTo>
                  <a:lnTo>
                    <a:pt x="942" y="16"/>
                  </a:lnTo>
                  <a:close/>
                  <a:moveTo>
                    <a:pt x="906" y="16"/>
                  </a:moveTo>
                  <a:lnTo>
                    <a:pt x="922" y="16"/>
                  </a:lnTo>
                  <a:lnTo>
                    <a:pt x="924" y="18"/>
                  </a:lnTo>
                  <a:lnTo>
                    <a:pt x="922" y="20"/>
                  </a:lnTo>
                  <a:lnTo>
                    <a:pt x="906" y="20"/>
                  </a:lnTo>
                  <a:lnTo>
                    <a:pt x="906" y="18"/>
                  </a:lnTo>
                  <a:lnTo>
                    <a:pt x="906" y="16"/>
                  </a:lnTo>
                  <a:close/>
                  <a:moveTo>
                    <a:pt x="874" y="16"/>
                  </a:moveTo>
                  <a:lnTo>
                    <a:pt x="888" y="16"/>
                  </a:lnTo>
                  <a:lnTo>
                    <a:pt x="890" y="18"/>
                  </a:lnTo>
                  <a:lnTo>
                    <a:pt x="888" y="20"/>
                  </a:lnTo>
                  <a:lnTo>
                    <a:pt x="874" y="20"/>
                  </a:lnTo>
                  <a:lnTo>
                    <a:pt x="870" y="18"/>
                  </a:lnTo>
                  <a:lnTo>
                    <a:pt x="874" y="16"/>
                  </a:lnTo>
                  <a:close/>
                  <a:moveTo>
                    <a:pt x="840" y="16"/>
                  </a:moveTo>
                  <a:lnTo>
                    <a:pt x="854" y="16"/>
                  </a:lnTo>
                  <a:lnTo>
                    <a:pt x="856" y="18"/>
                  </a:lnTo>
                  <a:lnTo>
                    <a:pt x="854" y="20"/>
                  </a:lnTo>
                  <a:lnTo>
                    <a:pt x="840" y="20"/>
                  </a:lnTo>
                  <a:lnTo>
                    <a:pt x="838" y="18"/>
                  </a:lnTo>
                  <a:lnTo>
                    <a:pt x="840" y="16"/>
                  </a:lnTo>
                  <a:close/>
                  <a:moveTo>
                    <a:pt x="808" y="16"/>
                  </a:moveTo>
                  <a:lnTo>
                    <a:pt x="820" y="16"/>
                  </a:lnTo>
                  <a:lnTo>
                    <a:pt x="824" y="18"/>
                  </a:lnTo>
                  <a:lnTo>
                    <a:pt x="820" y="20"/>
                  </a:lnTo>
                  <a:lnTo>
                    <a:pt x="808" y="20"/>
                  </a:lnTo>
                  <a:lnTo>
                    <a:pt x="804" y="18"/>
                  </a:lnTo>
                  <a:lnTo>
                    <a:pt x="808" y="16"/>
                  </a:lnTo>
                  <a:close/>
                  <a:moveTo>
                    <a:pt x="772" y="16"/>
                  </a:moveTo>
                  <a:lnTo>
                    <a:pt x="788" y="16"/>
                  </a:lnTo>
                  <a:lnTo>
                    <a:pt x="790" y="18"/>
                  </a:lnTo>
                  <a:lnTo>
                    <a:pt x="788" y="20"/>
                  </a:lnTo>
                  <a:lnTo>
                    <a:pt x="772" y="20"/>
                  </a:lnTo>
                  <a:lnTo>
                    <a:pt x="772" y="18"/>
                  </a:lnTo>
                  <a:lnTo>
                    <a:pt x="772" y="16"/>
                  </a:lnTo>
                  <a:close/>
                  <a:moveTo>
                    <a:pt x="740" y="16"/>
                  </a:moveTo>
                  <a:lnTo>
                    <a:pt x="754" y="16"/>
                  </a:lnTo>
                  <a:lnTo>
                    <a:pt x="756" y="18"/>
                  </a:lnTo>
                  <a:lnTo>
                    <a:pt x="754" y="20"/>
                  </a:lnTo>
                  <a:lnTo>
                    <a:pt x="740" y="20"/>
                  </a:lnTo>
                  <a:lnTo>
                    <a:pt x="738" y="18"/>
                  </a:lnTo>
                  <a:lnTo>
                    <a:pt x="740" y="16"/>
                  </a:lnTo>
                  <a:close/>
                  <a:moveTo>
                    <a:pt x="706" y="16"/>
                  </a:moveTo>
                  <a:lnTo>
                    <a:pt x="720" y="16"/>
                  </a:lnTo>
                  <a:lnTo>
                    <a:pt x="722" y="18"/>
                  </a:lnTo>
                  <a:lnTo>
                    <a:pt x="720" y="20"/>
                  </a:lnTo>
                  <a:lnTo>
                    <a:pt x="706" y="20"/>
                  </a:lnTo>
                  <a:lnTo>
                    <a:pt x="702" y="18"/>
                  </a:lnTo>
                  <a:lnTo>
                    <a:pt x="706" y="16"/>
                  </a:lnTo>
                  <a:close/>
                  <a:moveTo>
                    <a:pt x="672" y="16"/>
                  </a:moveTo>
                  <a:lnTo>
                    <a:pt x="686" y="16"/>
                  </a:lnTo>
                  <a:lnTo>
                    <a:pt x="690" y="18"/>
                  </a:lnTo>
                  <a:lnTo>
                    <a:pt x="686" y="20"/>
                  </a:lnTo>
                  <a:lnTo>
                    <a:pt x="672" y="20"/>
                  </a:lnTo>
                  <a:lnTo>
                    <a:pt x="670" y="18"/>
                  </a:lnTo>
                  <a:lnTo>
                    <a:pt x="672" y="16"/>
                  </a:lnTo>
                  <a:close/>
                  <a:moveTo>
                    <a:pt x="640" y="16"/>
                  </a:moveTo>
                  <a:lnTo>
                    <a:pt x="654" y="16"/>
                  </a:lnTo>
                  <a:lnTo>
                    <a:pt x="656" y="18"/>
                  </a:lnTo>
                  <a:lnTo>
                    <a:pt x="654" y="20"/>
                  </a:lnTo>
                  <a:lnTo>
                    <a:pt x="640" y="20"/>
                  </a:lnTo>
                  <a:lnTo>
                    <a:pt x="636" y="18"/>
                  </a:lnTo>
                  <a:lnTo>
                    <a:pt x="640" y="16"/>
                  </a:lnTo>
                  <a:close/>
                  <a:moveTo>
                    <a:pt x="604" y="16"/>
                  </a:moveTo>
                  <a:lnTo>
                    <a:pt x="620" y="16"/>
                  </a:lnTo>
                  <a:lnTo>
                    <a:pt x="622" y="18"/>
                  </a:lnTo>
                  <a:lnTo>
                    <a:pt x="620" y="20"/>
                  </a:lnTo>
                  <a:lnTo>
                    <a:pt x="604" y="20"/>
                  </a:lnTo>
                  <a:lnTo>
                    <a:pt x="604" y="18"/>
                  </a:lnTo>
                  <a:lnTo>
                    <a:pt x="604" y="16"/>
                  </a:lnTo>
                  <a:close/>
                  <a:moveTo>
                    <a:pt x="572" y="16"/>
                  </a:moveTo>
                  <a:lnTo>
                    <a:pt x="586" y="16"/>
                  </a:lnTo>
                  <a:lnTo>
                    <a:pt x="588" y="18"/>
                  </a:lnTo>
                  <a:lnTo>
                    <a:pt x="586" y="20"/>
                  </a:lnTo>
                  <a:lnTo>
                    <a:pt x="572" y="20"/>
                  </a:lnTo>
                  <a:lnTo>
                    <a:pt x="568" y="18"/>
                  </a:lnTo>
                  <a:lnTo>
                    <a:pt x="572" y="16"/>
                  </a:lnTo>
                  <a:close/>
                  <a:moveTo>
                    <a:pt x="538" y="16"/>
                  </a:moveTo>
                  <a:lnTo>
                    <a:pt x="552" y="16"/>
                  </a:lnTo>
                  <a:lnTo>
                    <a:pt x="554" y="18"/>
                  </a:lnTo>
                  <a:lnTo>
                    <a:pt x="552" y="20"/>
                  </a:lnTo>
                  <a:lnTo>
                    <a:pt x="538" y="20"/>
                  </a:lnTo>
                  <a:lnTo>
                    <a:pt x="536" y="18"/>
                  </a:lnTo>
                  <a:lnTo>
                    <a:pt x="538" y="16"/>
                  </a:lnTo>
                  <a:close/>
                  <a:moveTo>
                    <a:pt x="506" y="16"/>
                  </a:moveTo>
                  <a:lnTo>
                    <a:pt x="518" y="16"/>
                  </a:lnTo>
                  <a:lnTo>
                    <a:pt x="522" y="18"/>
                  </a:lnTo>
                  <a:lnTo>
                    <a:pt x="518" y="20"/>
                  </a:lnTo>
                  <a:lnTo>
                    <a:pt x="506" y="20"/>
                  </a:lnTo>
                  <a:lnTo>
                    <a:pt x="502" y="18"/>
                  </a:lnTo>
                  <a:lnTo>
                    <a:pt x="506" y="16"/>
                  </a:lnTo>
                  <a:close/>
                  <a:moveTo>
                    <a:pt x="472" y="16"/>
                  </a:moveTo>
                  <a:lnTo>
                    <a:pt x="486" y="16"/>
                  </a:lnTo>
                  <a:lnTo>
                    <a:pt x="488" y="18"/>
                  </a:lnTo>
                  <a:lnTo>
                    <a:pt x="486" y="20"/>
                  </a:lnTo>
                  <a:lnTo>
                    <a:pt x="472" y="20"/>
                  </a:lnTo>
                  <a:lnTo>
                    <a:pt x="470" y="18"/>
                  </a:lnTo>
                  <a:lnTo>
                    <a:pt x="472" y="16"/>
                  </a:lnTo>
                  <a:close/>
                  <a:moveTo>
                    <a:pt x="436" y="16"/>
                  </a:moveTo>
                  <a:lnTo>
                    <a:pt x="452" y="16"/>
                  </a:lnTo>
                  <a:lnTo>
                    <a:pt x="454" y="18"/>
                  </a:lnTo>
                  <a:lnTo>
                    <a:pt x="452" y="20"/>
                  </a:lnTo>
                  <a:lnTo>
                    <a:pt x="436" y="20"/>
                  </a:lnTo>
                  <a:lnTo>
                    <a:pt x="436" y="18"/>
                  </a:lnTo>
                  <a:lnTo>
                    <a:pt x="436" y="16"/>
                  </a:lnTo>
                  <a:close/>
                  <a:moveTo>
                    <a:pt x="404" y="16"/>
                  </a:moveTo>
                  <a:lnTo>
                    <a:pt x="418" y="16"/>
                  </a:lnTo>
                  <a:lnTo>
                    <a:pt x="420" y="18"/>
                  </a:lnTo>
                  <a:lnTo>
                    <a:pt x="418" y="20"/>
                  </a:lnTo>
                  <a:lnTo>
                    <a:pt x="404" y="20"/>
                  </a:lnTo>
                  <a:lnTo>
                    <a:pt x="400" y="18"/>
                  </a:lnTo>
                  <a:lnTo>
                    <a:pt x="404" y="16"/>
                  </a:lnTo>
                  <a:close/>
                  <a:moveTo>
                    <a:pt x="370" y="16"/>
                  </a:moveTo>
                  <a:lnTo>
                    <a:pt x="384" y="16"/>
                  </a:lnTo>
                  <a:lnTo>
                    <a:pt x="388" y="18"/>
                  </a:lnTo>
                  <a:lnTo>
                    <a:pt x="384" y="20"/>
                  </a:lnTo>
                  <a:lnTo>
                    <a:pt x="370" y="20"/>
                  </a:lnTo>
                  <a:lnTo>
                    <a:pt x="368" y="18"/>
                  </a:lnTo>
                  <a:lnTo>
                    <a:pt x="370" y="16"/>
                  </a:lnTo>
                  <a:close/>
                  <a:moveTo>
                    <a:pt x="338" y="16"/>
                  </a:moveTo>
                  <a:lnTo>
                    <a:pt x="352" y="16"/>
                  </a:lnTo>
                  <a:lnTo>
                    <a:pt x="354" y="18"/>
                  </a:lnTo>
                  <a:lnTo>
                    <a:pt x="352" y="20"/>
                  </a:lnTo>
                  <a:lnTo>
                    <a:pt x="338" y="20"/>
                  </a:lnTo>
                  <a:lnTo>
                    <a:pt x="334" y="18"/>
                  </a:lnTo>
                  <a:lnTo>
                    <a:pt x="338" y="16"/>
                  </a:lnTo>
                  <a:close/>
                  <a:moveTo>
                    <a:pt x="302" y="16"/>
                  </a:moveTo>
                  <a:lnTo>
                    <a:pt x="318" y="16"/>
                  </a:lnTo>
                  <a:lnTo>
                    <a:pt x="320" y="18"/>
                  </a:lnTo>
                  <a:lnTo>
                    <a:pt x="318" y="20"/>
                  </a:lnTo>
                  <a:lnTo>
                    <a:pt x="302" y="20"/>
                  </a:lnTo>
                  <a:lnTo>
                    <a:pt x="302" y="18"/>
                  </a:lnTo>
                  <a:lnTo>
                    <a:pt x="302" y="16"/>
                  </a:lnTo>
                  <a:close/>
                  <a:moveTo>
                    <a:pt x="270" y="16"/>
                  </a:moveTo>
                  <a:lnTo>
                    <a:pt x="284" y="16"/>
                  </a:lnTo>
                  <a:lnTo>
                    <a:pt x="286" y="18"/>
                  </a:lnTo>
                  <a:lnTo>
                    <a:pt x="284" y="20"/>
                  </a:lnTo>
                  <a:lnTo>
                    <a:pt x="270" y="20"/>
                  </a:lnTo>
                  <a:lnTo>
                    <a:pt x="268" y="18"/>
                  </a:lnTo>
                  <a:lnTo>
                    <a:pt x="270" y="16"/>
                  </a:lnTo>
                  <a:close/>
                  <a:moveTo>
                    <a:pt x="236" y="16"/>
                  </a:moveTo>
                  <a:lnTo>
                    <a:pt x="250" y="16"/>
                  </a:lnTo>
                  <a:lnTo>
                    <a:pt x="252" y="18"/>
                  </a:lnTo>
                  <a:lnTo>
                    <a:pt x="250" y="20"/>
                  </a:lnTo>
                  <a:lnTo>
                    <a:pt x="236" y="20"/>
                  </a:lnTo>
                  <a:lnTo>
                    <a:pt x="234" y="18"/>
                  </a:lnTo>
                  <a:lnTo>
                    <a:pt x="236" y="16"/>
                  </a:lnTo>
                  <a:close/>
                  <a:moveTo>
                    <a:pt x="204" y="16"/>
                  </a:moveTo>
                  <a:lnTo>
                    <a:pt x="216" y="16"/>
                  </a:lnTo>
                  <a:lnTo>
                    <a:pt x="220" y="18"/>
                  </a:lnTo>
                  <a:lnTo>
                    <a:pt x="216" y="20"/>
                  </a:lnTo>
                  <a:lnTo>
                    <a:pt x="204" y="20"/>
                  </a:lnTo>
                  <a:lnTo>
                    <a:pt x="200" y="18"/>
                  </a:lnTo>
                  <a:lnTo>
                    <a:pt x="204" y="16"/>
                  </a:lnTo>
                  <a:close/>
                  <a:moveTo>
                    <a:pt x="170" y="16"/>
                  </a:moveTo>
                  <a:lnTo>
                    <a:pt x="184" y="16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70" y="20"/>
                  </a:lnTo>
                  <a:lnTo>
                    <a:pt x="168" y="18"/>
                  </a:lnTo>
                  <a:lnTo>
                    <a:pt x="170" y="16"/>
                  </a:lnTo>
                  <a:close/>
                  <a:moveTo>
                    <a:pt x="134" y="16"/>
                  </a:moveTo>
                  <a:lnTo>
                    <a:pt x="150" y="16"/>
                  </a:lnTo>
                  <a:lnTo>
                    <a:pt x="152" y="18"/>
                  </a:lnTo>
                  <a:lnTo>
                    <a:pt x="150" y="20"/>
                  </a:lnTo>
                  <a:lnTo>
                    <a:pt x="134" y="20"/>
                  </a:lnTo>
                  <a:lnTo>
                    <a:pt x="134" y="18"/>
                  </a:lnTo>
                  <a:lnTo>
                    <a:pt x="134" y="16"/>
                  </a:lnTo>
                  <a:close/>
                  <a:moveTo>
                    <a:pt x="102" y="16"/>
                  </a:moveTo>
                  <a:lnTo>
                    <a:pt x="116" y="16"/>
                  </a:lnTo>
                  <a:lnTo>
                    <a:pt x="118" y="18"/>
                  </a:lnTo>
                  <a:lnTo>
                    <a:pt x="116" y="20"/>
                  </a:lnTo>
                  <a:lnTo>
                    <a:pt x="102" y="20"/>
                  </a:lnTo>
                  <a:lnTo>
                    <a:pt x="98" y="18"/>
                  </a:lnTo>
                  <a:lnTo>
                    <a:pt x="102" y="16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18"/>
                  </a:lnTo>
                  <a:lnTo>
                    <a:pt x="82" y="20"/>
                  </a:lnTo>
                  <a:lnTo>
                    <a:pt x="68" y="20"/>
                  </a:lnTo>
                  <a:lnTo>
                    <a:pt x="66" y="18"/>
                  </a:lnTo>
                  <a:lnTo>
                    <a:pt x="68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18"/>
                  </a:lnTo>
                  <a:lnTo>
                    <a:pt x="50" y="20"/>
                  </a:lnTo>
                  <a:lnTo>
                    <a:pt x="36" y="20"/>
                  </a:lnTo>
                  <a:lnTo>
                    <a:pt x="32" y="18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18" y="18"/>
                  </a:lnTo>
                  <a:lnTo>
                    <a:pt x="16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31"/>
            <p:cNvSpPr>
              <a:spLocks noEditPoints="1"/>
            </p:cNvSpPr>
            <p:nvPr/>
          </p:nvSpPr>
          <p:spPr bwMode="auto">
            <a:xfrm>
              <a:off x="3339615" y="3334295"/>
              <a:ext cx="1364501" cy="45719"/>
            </a:xfrm>
            <a:custGeom>
              <a:avLst/>
              <a:gdLst>
                <a:gd name="T0" fmla="*/ 998 w 1036"/>
                <a:gd name="T1" fmla="*/ 0 h 36"/>
                <a:gd name="T2" fmla="*/ 988 w 1036"/>
                <a:gd name="T3" fmla="*/ 20 h 36"/>
                <a:gd name="T4" fmla="*/ 942 w 1036"/>
                <a:gd name="T5" fmla="*/ 16 h 36"/>
                <a:gd name="T6" fmla="*/ 942 w 1036"/>
                <a:gd name="T7" fmla="*/ 20 h 36"/>
                <a:gd name="T8" fmla="*/ 922 w 1036"/>
                <a:gd name="T9" fmla="*/ 16 h 36"/>
                <a:gd name="T10" fmla="*/ 906 w 1036"/>
                <a:gd name="T11" fmla="*/ 18 h 36"/>
                <a:gd name="T12" fmla="*/ 890 w 1036"/>
                <a:gd name="T13" fmla="*/ 18 h 36"/>
                <a:gd name="T14" fmla="*/ 874 w 1036"/>
                <a:gd name="T15" fmla="*/ 16 h 36"/>
                <a:gd name="T16" fmla="*/ 854 w 1036"/>
                <a:gd name="T17" fmla="*/ 20 h 36"/>
                <a:gd name="T18" fmla="*/ 808 w 1036"/>
                <a:gd name="T19" fmla="*/ 16 h 36"/>
                <a:gd name="T20" fmla="*/ 808 w 1036"/>
                <a:gd name="T21" fmla="*/ 20 h 36"/>
                <a:gd name="T22" fmla="*/ 788 w 1036"/>
                <a:gd name="T23" fmla="*/ 16 h 36"/>
                <a:gd name="T24" fmla="*/ 772 w 1036"/>
                <a:gd name="T25" fmla="*/ 18 h 36"/>
                <a:gd name="T26" fmla="*/ 756 w 1036"/>
                <a:gd name="T27" fmla="*/ 18 h 36"/>
                <a:gd name="T28" fmla="*/ 740 w 1036"/>
                <a:gd name="T29" fmla="*/ 16 h 36"/>
                <a:gd name="T30" fmla="*/ 720 w 1036"/>
                <a:gd name="T31" fmla="*/ 20 h 36"/>
                <a:gd name="T32" fmla="*/ 672 w 1036"/>
                <a:gd name="T33" fmla="*/ 16 h 36"/>
                <a:gd name="T34" fmla="*/ 672 w 1036"/>
                <a:gd name="T35" fmla="*/ 20 h 36"/>
                <a:gd name="T36" fmla="*/ 654 w 1036"/>
                <a:gd name="T37" fmla="*/ 16 h 36"/>
                <a:gd name="T38" fmla="*/ 636 w 1036"/>
                <a:gd name="T39" fmla="*/ 18 h 36"/>
                <a:gd name="T40" fmla="*/ 622 w 1036"/>
                <a:gd name="T41" fmla="*/ 18 h 36"/>
                <a:gd name="T42" fmla="*/ 604 w 1036"/>
                <a:gd name="T43" fmla="*/ 16 h 36"/>
                <a:gd name="T44" fmla="*/ 586 w 1036"/>
                <a:gd name="T45" fmla="*/ 20 h 36"/>
                <a:gd name="T46" fmla="*/ 538 w 1036"/>
                <a:gd name="T47" fmla="*/ 16 h 36"/>
                <a:gd name="T48" fmla="*/ 538 w 1036"/>
                <a:gd name="T49" fmla="*/ 20 h 36"/>
                <a:gd name="T50" fmla="*/ 518 w 1036"/>
                <a:gd name="T51" fmla="*/ 16 h 36"/>
                <a:gd name="T52" fmla="*/ 502 w 1036"/>
                <a:gd name="T53" fmla="*/ 18 h 36"/>
                <a:gd name="T54" fmla="*/ 488 w 1036"/>
                <a:gd name="T55" fmla="*/ 18 h 36"/>
                <a:gd name="T56" fmla="*/ 472 w 1036"/>
                <a:gd name="T57" fmla="*/ 16 h 36"/>
                <a:gd name="T58" fmla="*/ 452 w 1036"/>
                <a:gd name="T59" fmla="*/ 20 h 36"/>
                <a:gd name="T60" fmla="*/ 404 w 1036"/>
                <a:gd name="T61" fmla="*/ 16 h 36"/>
                <a:gd name="T62" fmla="*/ 404 w 1036"/>
                <a:gd name="T63" fmla="*/ 20 h 36"/>
                <a:gd name="T64" fmla="*/ 384 w 1036"/>
                <a:gd name="T65" fmla="*/ 16 h 36"/>
                <a:gd name="T66" fmla="*/ 368 w 1036"/>
                <a:gd name="T67" fmla="*/ 18 h 36"/>
                <a:gd name="T68" fmla="*/ 354 w 1036"/>
                <a:gd name="T69" fmla="*/ 18 h 36"/>
                <a:gd name="T70" fmla="*/ 338 w 1036"/>
                <a:gd name="T71" fmla="*/ 16 h 36"/>
                <a:gd name="T72" fmla="*/ 318 w 1036"/>
                <a:gd name="T73" fmla="*/ 20 h 36"/>
                <a:gd name="T74" fmla="*/ 270 w 1036"/>
                <a:gd name="T75" fmla="*/ 16 h 36"/>
                <a:gd name="T76" fmla="*/ 270 w 1036"/>
                <a:gd name="T77" fmla="*/ 20 h 36"/>
                <a:gd name="T78" fmla="*/ 250 w 1036"/>
                <a:gd name="T79" fmla="*/ 16 h 36"/>
                <a:gd name="T80" fmla="*/ 234 w 1036"/>
                <a:gd name="T81" fmla="*/ 18 h 36"/>
                <a:gd name="T82" fmla="*/ 220 w 1036"/>
                <a:gd name="T83" fmla="*/ 18 h 36"/>
                <a:gd name="T84" fmla="*/ 204 w 1036"/>
                <a:gd name="T85" fmla="*/ 16 h 36"/>
                <a:gd name="T86" fmla="*/ 184 w 1036"/>
                <a:gd name="T87" fmla="*/ 20 h 36"/>
                <a:gd name="T88" fmla="*/ 134 w 1036"/>
                <a:gd name="T89" fmla="*/ 16 h 36"/>
                <a:gd name="T90" fmla="*/ 134 w 1036"/>
                <a:gd name="T91" fmla="*/ 20 h 36"/>
                <a:gd name="T92" fmla="*/ 116 w 1036"/>
                <a:gd name="T93" fmla="*/ 16 h 36"/>
                <a:gd name="T94" fmla="*/ 98 w 1036"/>
                <a:gd name="T95" fmla="*/ 18 h 36"/>
                <a:gd name="T96" fmla="*/ 86 w 1036"/>
                <a:gd name="T97" fmla="*/ 18 h 36"/>
                <a:gd name="T98" fmla="*/ 68 w 1036"/>
                <a:gd name="T99" fmla="*/ 16 h 36"/>
                <a:gd name="T100" fmla="*/ 50 w 1036"/>
                <a:gd name="T101" fmla="*/ 20 h 36"/>
                <a:gd name="T102" fmla="*/ 2 w 1036"/>
                <a:gd name="T103" fmla="*/ 16 h 36"/>
                <a:gd name="T104" fmla="*/ 2 w 1036"/>
                <a:gd name="T105" fmla="*/ 2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36" h="36">
                  <a:moveTo>
                    <a:pt x="998" y="0"/>
                  </a:moveTo>
                  <a:lnTo>
                    <a:pt x="1036" y="18"/>
                  </a:lnTo>
                  <a:lnTo>
                    <a:pt x="998" y="36"/>
                  </a:lnTo>
                  <a:lnTo>
                    <a:pt x="998" y="0"/>
                  </a:lnTo>
                  <a:close/>
                  <a:moveTo>
                    <a:pt x="974" y="16"/>
                  </a:moveTo>
                  <a:lnTo>
                    <a:pt x="988" y="16"/>
                  </a:lnTo>
                  <a:lnTo>
                    <a:pt x="992" y="18"/>
                  </a:lnTo>
                  <a:lnTo>
                    <a:pt x="988" y="20"/>
                  </a:lnTo>
                  <a:lnTo>
                    <a:pt x="974" y="20"/>
                  </a:lnTo>
                  <a:lnTo>
                    <a:pt x="972" y="18"/>
                  </a:lnTo>
                  <a:lnTo>
                    <a:pt x="974" y="16"/>
                  </a:lnTo>
                  <a:close/>
                  <a:moveTo>
                    <a:pt x="942" y="16"/>
                  </a:moveTo>
                  <a:lnTo>
                    <a:pt x="956" y="16"/>
                  </a:lnTo>
                  <a:lnTo>
                    <a:pt x="958" y="18"/>
                  </a:lnTo>
                  <a:lnTo>
                    <a:pt x="956" y="20"/>
                  </a:lnTo>
                  <a:lnTo>
                    <a:pt x="942" y="20"/>
                  </a:lnTo>
                  <a:lnTo>
                    <a:pt x="938" y="18"/>
                  </a:lnTo>
                  <a:lnTo>
                    <a:pt x="942" y="16"/>
                  </a:lnTo>
                  <a:close/>
                  <a:moveTo>
                    <a:pt x="906" y="16"/>
                  </a:moveTo>
                  <a:lnTo>
                    <a:pt x="922" y="16"/>
                  </a:lnTo>
                  <a:lnTo>
                    <a:pt x="924" y="18"/>
                  </a:lnTo>
                  <a:lnTo>
                    <a:pt x="922" y="20"/>
                  </a:lnTo>
                  <a:lnTo>
                    <a:pt x="906" y="20"/>
                  </a:lnTo>
                  <a:lnTo>
                    <a:pt x="906" y="18"/>
                  </a:lnTo>
                  <a:lnTo>
                    <a:pt x="906" y="16"/>
                  </a:lnTo>
                  <a:close/>
                  <a:moveTo>
                    <a:pt x="874" y="16"/>
                  </a:moveTo>
                  <a:lnTo>
                    <a:pt x="888" y="16"/>
                  </a:lnTo>
                  <a:lnTo>
                    <a:pt x="890" y="18"/>
                  </a:lnTo>
                  <a:lnTo>
                    <a:pt x="888" y="20"/>
                  </a:lnTo>
                  <a:lnTo>
                    <a:pt x="874" y="20"/>
                  </a:lnTo>
                  <a:lnTo>
                    <a:pt x="870" y="18"/>
                  </a:lnTo>
                  <a:lnTo>
                    <a:pt x="874" y="16"/>
                  </a:lnTo>
                  <a:close/>
                  <a:moveTo>
                    <a:pt x="840" y="16"/>
                  </a:moveTo>
                  <a:lnTo>
                    <a:pt x="854" y="16"/>
                  </a:lnTo>
                  <a:lnTo>
                    <a:pt x="856" y="18"/>
                  </a:lnTo>
                  <a:lnTo>
                    <a:pt x="854" y="20"/>
                  </a:lnTo>
                  <a:lnTo>
                    <a:pt x="840" y="20"/>
                  </a:lnTo>
                  <a:lnTo>
                    <a:pt x="838" y="18"/>
                  </a:lnTo>
                  <a:lnTo>
                    <a:pt x="840" y="16"/>
                  </a:lnTo>
                  <a:close/>
                  <a:moveTo>
                    <a:pt x="808" y="16"/>
                  </a:moveTo>
                  <a:lnTo>
                    <a:pt x="820" y="16"/>
                  </a:lnTo>
                  <a:lnTo>
                    <a:pt x="824" y="18"/>
                  </a:lnTo>
                  <a:lnTo>
                    <a:pt x="820" y="20"/>
                  </a:lnTo>
                  <a:lnTo>
                    <a:pt x="808" y="20"/>
                  </a:lnTo>
                  <a:lnTo>
                    <a:pt x="804" y="18"/>
                  </a:lnTo>
                  <a:lnTo>
                    <a:pt x="808" y="16"/>
                  </a:lnTo>
                  <a:close/>
                  <a:moveTo>
                    <a:pt x="772" y="16"/>
                  </a:moveTo>
                  <a:lnTo>
                    <a:pt x="788" y="16"/>
                  </a:lnTo>
                  <a:lnTo>
                    <a:pt x="790" y="18"/>
                  </a:lnTo>
                  <a:lnTo>
                    <a:pt x="788" y="20"/>
                  </a:lnTo>
                  <a:lnTo>
                    <a:pt x="772" y="20"/>
                  </a:lnTo>
                  <a:lnTo>
                    <a:pt x="772" y="18"/>
                  </a:lnTo>
                  <a:lnTo>
                    <a:pt x="772" y="16"/>
                  </a:lnTo>
                  <a:close/>
                  <a:moveTo>
                    <a:pt x="740" y="16"/>
                  </a:moveTo>
                  <a:lnTo>
                    <a:pt x="754" y="16"/>
                  </a:lnTo>
                  <a:lnTo>
                    <a:pt x="756" y="18"/>
                  </a:lnTo>
                  <a:lnTo>
                    <a:pt x="754" y="20"/>
                  </a:lnTo>
                  <a:lnTo>
                    <a:pt x="740" y="20"/>
                  </a:lnTo>
                  <a:lnTo>
                    <a:pt x="738" y="18"/>
                  </a:lnTo>
                  <a:lnTo>
                    <a:pt x="740" y="16"/>
                  </a:lnTo>
                  <a:close/>
                  <a:moveTo>
                    <a:pt x="706" y="16"/>
                  </a:moveTo>
                  <a:lnTo>
                    <a:pt x="720" y="16"/>
                  </a:lnTo>
                  <a:lnTo>
                    <a:pt x="722" y="18"/>
                  </a:lnTo>
                  <a:lnTo>
                    <a:pt x="720" y="20"/>
                  </a:lnTo>
                  <a:lnTo>
                    <a:pt x="706" y="20"/>
                  </a:lnTo>
                  <a:lnTo>
                    <a:pt x="702" y="18"/>
                  </a:lnTo>
                  <a:lnTo>
                    <a:pt x="706" y="16"/>
                  </a:lnTo>
                  <a:close/>
                  <a:moveTo>
                    <a:pt x="672" y="16"/>
                  </a:moveTo>
                  <a:lnTo>
                    <a:pt x="686" y="16"/>
                  </a:lnTo>
                  <a:lnTo>
                    <a:pt x="690" y="18"/>
                  </a:lnTo>
                  <a:lnTo>
                    <a:pt x="686" y="20"/>
                  </a:lnTo>
                  <a:lnTo>
                    <a:pt x="672" y="20"/>
                  </a:lnTo>
                  <a:lnTo>
                    <a:pt x="670" y="18"/>
                  </a:lnTo>
                  <a:lnTo>
                    <a:pt x="672" y="16"/>
                  </a:lnTo>
                  <a:close/>
                  <a:moveTo>
                    <a:pt x="640" y="16"/>
                  </a:moveTo>
                  <a:lnTo>
                    <a:pt x="654" y="16"/>
                  </a:lnTo>
                  <a:lnTo>
                    <a:pt x="656" y="18"/>
                  </a:lnTo>
                  <a:lnTo>
                    <a:pt x="654" y="20"/>
                  </a:lnTo>
                  <a:lnTo>
                    <a:pt x="640" y="20"/>
                  </a:lnTo>
                  <a:lnTo>
                    <a:pt x="636" y="18"/>
                  </a:lnTo>
                  <a:lnTo>
                    <a:pt x="640" y="16"/>
                  </a:lnTo>
                  <a:close/>
                  <a:moveTo>
                    <a:pt x="604" y="16"/>
                  </a:moveTo>
                  <a:lnTo>
                    <a:pt x="620" y="16"/>
                  </a:lnTo>
                  <a:lnTo>
                    <a:pt x="622" y="18"/>
                  </a:lnTo>
                  <a:lnTo>
                    <a:pt x="620" y="20"/>
                  </a:lnTo>
                  <a:lnTo>
                    <a:pt x="604" y="20"/>
                  </a:lnTo>
                  <a:lnTo>
                    <a:pt x="604" y="18"/>
                  </a:lnTo>
                  <a:lnTo>
                    <a:pt x="604" y="16"/>
                  </a:lnTo>
                  <a:close/>
                  <a:moveTo>
                    <a:pt x="572" y="16"/>
                  </a:moveTo>
                  <a:lnTo>
                    <a:pt x="586" y="16"/>
                  </a:lnTo>
                  <a:lnTo>
                    <a:pt x="588" y="18"/>
                  </a:lnTo>
                  <a:lnTo>
                    <a:pt x="586" y="20"/>
                  </a:lnTo>
                  <a:lnTo>
                    <a:pt x="572" y="20"/>
                  </a:lnTo>
                  <a:lnTo>
                    <a:pt x="568" y="18"/>
                  </a:lnTo>
                  <a:lnTo>
                    <a:pt x="572" y="16"/>
                  </a:lnTo>
                  <a:close/>
                  <a:moveTo>
                    <a:pt x="538" y="16"/>
                  </a:moveTo>
                  <a:lnTo>
                    <a:pt x="552" y="16"/>
                  </a:lnTo>
                  <a:lnTo>
                    <a:pt x="554" y="18"/>
                  </a:lnTo>
                  <a:lnTo>
                    <a:pt x="552" y="20"/>
                  </a:lnTo>
                  <a:lnTo>
                    <a:pt x="538" y="20"/>
                  </a:lnTo>
                  <a:lnTo>
                    <a:pt x="536" y="18"/>
                  </a:lnTo>
                  <a:lnTo>
                    <a:pt x="538" y="16"/>
                  </a:lnTo>
                  <a:close/>
                  <a:moveTo>
                    <a:pt x="506" y="16"/>
                  </a:moveTo>
                  <a:lnTo>
                    <a:pt x="518" y="16"/>
                  </a:lnTo>
                  <a:lnTo>
                    <a:pt x="522" y="18"/>
                  </a:lnTo>
                  <a:lnTo>
                    <a:pt x="518" y="20"/>
                  </a:lnTo>
                  <a:lnTo>
                    <a:pt x="506" y="20"/>
                  </a:lnTo>
                  <a:lnTo>
                    <a:pt x="502" y="18"/>
                  </a:lnTo>
                  <a:lnTo>
                    <a:pt x="506" y="16"/>
                  </a:lnTo>
                  <a:close/>
                  <a:moveTo>
                    <a:pt x="472" y="16"/>
                  </a:moveTo>
                  <a:lnTo>
                    <a:pt x="486" y="16"/>
                  </a:lnTo>
                  <a:lnTo>
                    <a:pt x="488" y="18"/>
                  </a:lnTo>
                  <a:lnTo>
                    <a:pt x="486" y="20"/>
                  </a:lnTo>
                  <a:lnTo>
                    <a:pt x="472" y="20"/>
                  </a:lnTo>
                  <a:lnTo>
                    <a:pt x="470" y="18"/>
                  </a:lnTo>
                  <a:lnTo>
                    <a:pt x="472" y="16"/>
                  </a:lnTo>
                  <a:close/>
                  <a:moveTo>
                    <a:pt x="436" y="16"/>
                  </a:moveTo>
                  <a:lnTo>
                    <a:pt x="452" y="16"/>
                  </a:lnTo>
                  <a:lnTo>
                    <a:pt x="454" y="18"/>
                  </a:lnTo>
                  <a:lnTo>
                    <a:pt x="452" y="20"/>
                  </a:lnTo>
                  <a:lnTo>
                    <a:pt x="436" y="20"/>
                  </a:lnTo>
                  <a:lnTo>
                    <a:pt x="436" y="18"/>
                  </a:lnTo>
                  <a:lnTo>
                    <a:pt x="436" y="16"/>
                  </a:lnTo>
                  <a:close/>
                  <a:moveTo>
                    <a:pt x="404" y="16"/>
                  </a:moveTo>
                  <a:lnTo>
                    <a:pt x="418" y="16"/>
                  </a:lnTo>
                  <a:lnTo>
                    <a:pt x="420" y="18"/>
                  </a:lnTo>
                  <a:lnTo>
                    <a:pt x="418" y="20"/>
                  </a:lnTo>
                  <a:lnTo>
                    <a:pt x="404" y="20"/>
                  </a:lnTo>
                  <a:lnTo>
                    <a:pt x="400" y="18"/>
                  </a:lnTo>
                  <a:lnTo>
                    <a:pt x="404" y="16"/>
                  </a:lnTo>
                  <a:close/>
                  <a:moveTo>
                    <a:pt x="370" y="16"/>
                  </a:moveTo>
                  <a:lnTo>
                    <a:pt x="384" y="16"/>
                  </a:lnTo>
                  <a:lnTo>
                    <a:pt x="388" y="18"/>
                  </a:lnTo>
                  <a:lnTo>
                    <a:pt x="384" y="20"/>
                  </a:lnTo>
                  <a:lnTo>
                    <a:pt x="370" y="20"/>
                  </a:lnTo>
                  <a:lnTo>
                    <a:pt x="368" y="18"/>
                  </a:lnTo>
                  <a:lnTo>
                    <a:pt x="370" y="16"/>
                  </a:lnTo>
                  <a:close/>
                  <a:moveTo>
                    <a:pt x="338" y="16"/>
                  </a:moveTo>
                  <a:lnTo>
                    <a:pt x="352" y="16"/>
                  </a:lnTo>
                  <a:lnTo>
                    <a:pt x="354" y="18"/>
                  </a:lnTo>
                  <a:lnTo>
                    <a:pt x="352" y="20"/>
                  </a:lnTo>
                  <a:lnTo>
                    <a:pt x="338" y="20"/>
                  </a:lnTo>
                  <a:lnTo>
                    <a:pt x="334" y="18"/>
                  </a:lnTo>
                  <a:lnTo>
                    <a:pt x="338" y="16"/>
                  </a:lnTo>
                  <a:close/>
                  <a:moveTo>
                    <a:pt x="302" y="16"/>
                  </a:moveTo>
                  <a:lnTo>
                    <a:pt x="318" y="16"/>
                  </a:lnTo>
                  <a:lnTo>
                    <a:pt x="320" y="18"/>
                  </a:lnTo>
                  <a:lnTo>
                    <a:pt x="318" y="20"/>
                  </a:lnTo>
                  <a:lnTo>
                    <a:pt x="302" y="20"/>
                  </a:lnTo>
                  <a:lnTo>
                    <a:pt x="302" y="18"/>
                  </a:lnTo>
                  <a:lnTo>
                    <a:pt x="302" y="16"/>
                  </a:lnTo>
                  <a:close/>
                  <a:moveTo>
                    <a:pt x="270" y="16"/>
                  </a:moveTo>
                  <a:lnTo>
                    <a:pt x="284" y="16"/>
                  </a:lnTo>
                  <a:lnTo>
                    <a:pt x="286" y="18"/>
                  </a:lnTo>
                  <a:lnTo>
                    <a:pt x="284" y="20"/>
                  </a:lnTo>
                  <a:lnTo>
                    <a:pt x="270" y="20"/>
                  </a:lnTo>
                  <a:lnTo>
                    <a:pt x="268" y="18"/>
                  </a:lnTo>
                  <a:lnTo>
                    <a:pt x="270" y="16"/>
                  </a:lnTo>
                  <a:close/>
                  <a:moveTo>
                    <a:pt x="236" y="16"/>
                  </a:moveTo>
                  <a:lnTo>
                    <a:pt x="250" y="16"/>
                  </a:lnTo>
                  <a:lnTo>
                    <a:pt x="252" y="18"/>
                  </a:lnTo>
                  <a:lnTo>
                    <a:pt x="250" y="20"/>
                  </a:lnTo>
                  <a:lnTo>
                    <a:pt x="236" y="20"/>
                  </a:lnTo>
                  <a:lnTo>
                    <a:pt x="234" y="18"/>
                  </a:lnTo>
                  <a:lnTo>
                    <a:pt x="236" y="16"/>
                  </a:lnTo>
                  <a:close/>
                  <a:moveTo>
                    <a:pt x="204" y="16"/>
                  </a:moveTo>
                  <a:lnTo>
                    <a:pt x="216" y="16"/>
                  </a:lnTo>
                  <a:lnTo>
                    <a:pt x="220" y="18"/>
                  </a:lnTo>
                  <a:lnTo>
                    <a:pt x="216" y="20"/>
                  </a:lnTo>
                  <a:lnTo>
                    <a:pt x="204" y="20"/>
                  </a:lnTo>
                  <a:lnTo>
                    <a:pt x="200" y="18"/>
                  </a:lnTo>
                  <a:lnTo>
                    <a:pt x="204" y="16"/>
                  </a:lnTo>
                  <a:close/>
                  <a:moveTo>
                    <a:pt x="170" y="16"/>
                  </a:moveTo>
                  <a:lnTo>
                    <a:pt x="184" y="16"/>
                  </a:lnTo>
                  <a:lnTo>
                    <a:pt x="186" y="18"/>
                  </a:lnTo>
                  <a:lnTo>
                    <a:pt x="184" y="20"/>
                  </a:lnTo>
                  <a:lnTo>
                    <a:pt x="170" y="20"/>
                  </a:lnTo>
                  <a:lnTo>
                    <a:pt x="168" y="18"/>
                  </a:lnTo>
                  <a:lnTo>
                    <a:pt x="170" y="16"/>
                  </a:lnTo>
                  <a:close/>
                  <a:moveTo>
                    <a:pt x="134" y="16"/>
                  </a:moveTo>
                  <a:lnTo>
                    <a:pt x="150" y="16"/>
                  </a:lnTo>
                  <a:lnTo>
                    <a:pt x="152" y="18"/>
                  </a:lnTo>
                  <a:lnTo>
                    <a:pt x="150" y="20"/>
                  </a:lnTo>
                  <a:lnTo>
                    <a:pt x="134" y="20"/>
                  </a:lnTo>
                  <a:lnTo>
                    <a:pt x="134" y="18"/>
                  </a:lnTo>
                  <a:lnTo>
                    <a:pt x="134" y="16"/>
                  </a:lnTo>
                  <a:close/>
                  <a:moveTo>
                    <a:pt x="102" y="16"/>
                  </a:moveTo>
                  <a:lnTo>
                    <a:pt x="116" y="16"/>
                  </a:lnTo>
                  <a:lnTo>
                    <a:pt x="118" y="18"/>
                  </a:lnTo>
                  <a:lnTo>
                    <a:pt x="116" y="20"/>
                  </a:lnTo>
                  <a:lnTo>
                    <a:pt x="102" y="20"/>
                  </a:lnTo>
                  <a:lnTo>
                    <a:pt x="98" y="18"/>
                  </a:lnTo>
                  <a:lnTo>
                    <a:pt x="102" y="16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18"/>
                  </a:lnTo>
                  <a:lnTo>
                    <a:pt x="82" y="20"/>
                  </a:lnTo>
                  <a:lnTo>
                    <a:pt x="68" y="20"/>
                  </a:lnTo>
                  <a:lnTo>
                    <a:pt x="66" y="18"/>
                  </a:lnTo>
                  <a:lnTo>
                    <a:pt x="68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18"/>
                  </a:lnTo>
                  <a:lnTo>
                    <a:pt x="50" y="20"/>
                  </a:lnTo>
                  <a:lnTo>
                    <a:pt x="36" y="20"/>
                  </a:lnTo>
                  <a:lnTo>
                    <a:pt x="32" y="18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18" y="18"/>
                  </a:lnTo>
                  <a:lnTo>
                    <a:pt x="16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08083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59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DEUX EXEMPLES DE JEUX PÉDAGOGIQUES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57550" y="6503989"/>
            <a:ext cx="26289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2 DE TRAME DE JEU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9712" y="1295871"/>
            <a:ext cx="5216525" cy="4797425"/>
            <a:chOff x="2092325" y="1295871"/>
            <a:chExt cx="5216525" cy="4797425"/>
          </a:xfrm>
        </p:grpSpPr>
        <p:sp>
          <p:nvSpPr>
            <p:cNvPr id="2238" name="Rectangle 1685"/>
            <p:cNvSpPr>
              <a:spLocks noChangeArrowheads="1"/>
            </p:cNvSpPr>
            <p:nvPr/>
          </p:nvSpPr>
          <p:spPr bwMode="auto">
            <a:xfrm>
              <a:off x="3790950" y="1834034"/>
              <a:ext cx="374650" cy="3603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9" name="Rectangle 1686"/>
            <p:cNvSpPr>
              <a:spLocks noChangeArrowheads="1"/>
            </p:cNvSpPr>
            <p:nvPr/>
          </p:nvSpPr>
          <p:spPr bwMode="auto">
            <a:xfrm>
              <a:off x="3790950" y="1834034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0" name="Rectangle 1687"/>
            <p:cNvSpPr>
              <a:spLocks noChangeArrowheads="1"/>
            </p:cNvSpPr>
            <p:nvPr/>
          </p:nvSpPr>
          <p:spPr bwMode="auto">
            <a:xfrm>
              <a:off x="4165600" y="1834034"/>
              <a:ext cx="369888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1" name="Rectangle 1688"/>
            <p:cNvSpPr>
              <a:spLocks noChangeArrowheads="1"/>
            </p:cNvSpPr>
            <p:nvPr/>
          </p:nvSpPr>
          <p:spPr bwMode="auto">
            <a:xfrm>
              <a:off x="4165600" y="1834034"/>
              <a:ext cx="369888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2" name="Rectangle 1689"/>
            <p:cNvSpPr>
              <a:spLocks noChangeArrowheads="1"/>
            </p:cNvSpPr>
            <p:nvPr/>
          </p:nvSpPr>
          <p:spPr bwMode="auto">
            <a:xfrm>
              <a:off x="4535488" y="1834034"/>
              <a:ext cx="36671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3" name="Rectangle 1690"/>
            <p:cNvSpPr>
              <a:spLocks noChangeArrowheads="1"/>
            </p:cNvSpPr>
            <p:nvPr/>
          </p:nvSpPr>
          <p:spPr bwMode="auto">
            <a:xfrm>
              <a:off x="4535488" y="1834034"/>
              <a:ext cx="36671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4" name="Rectangle 1691"/>
            <p:cNvSpPr>
              <a:spLocks noChangeArrowheads="1"/>
            </p:cNvSpPr>
            <p:nvPr/>
          </p:nvSpPr>
          <p:spPr bwMode="auto">
            <a:xfrm>
              <a:off x="4902200" y="1834034"/>
              <a:ext cx="371475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5" name="Rectangle 1692"/>
            <p:cNvSpPr>
              <a:spLocks noChangeArrowheads="1"/>
            </p:cNvSpPr>
            <p:nvPr/>
          </p:nvSpPr>
          <p:spPr bwMode="auto">
            <a:xfrm>
              <a:off x="4902200" y="1834034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6" name="Rectangle 1693"/>
            <p:cNvSpPr>
              <a:spLocks noChangeArrowheads="1"/>
            </p:cNvSpPr>
            <p:nvPr/>
          </p:nvSpPr>
          <p:spPr bwMode="auto">
            <a:xfrm>
              <a:off x="4902200" y="2194396"/>
              <a:ext cx="371475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7" name="Rectangle 1694"/>
            <p:cNvSpPr>
              <a:spLocks noChangeArrowheads="1"/>
            </p:cNvSpPr>
            <p:nvPr/>
          </p:nvSpPr>
          <p:spPr bwMode="auto">
            <a:xfrm>
              <a:off x="4902200" y="2194396"/>
              <a:ext cx="371475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8" name="Rectangle 1695"/>
            <p:cNvSpPr>
              <a:spLocks noChangeArrowheads="1"/>
            </p:cNvSpPr>
            <p:nvPr/>
          </p:nvSpPr>
          <p:spPr bwMode="auto">
            <a:xfrm>
              <a:off x="4902200" y="2554759"/>
              <a:ext cx="371475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9" name="Rectangle 1696"/>
            <p:cNvSpPr>
              <a:spLocks noChangeArrowheads="1"/>
            </p:cNvSpPr>
            <p:nvPr/>
          </p:nvSpPr>
          <p:spPr bwMode="auto">
            <a:xfrm>
              <a:off x="4902200" y="2554759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0" name="Rectangle 1697"/>
            <p:cNvSpPr>
              <a:spLocks noChangeArrowheads="1"/>
            </p:cNvSpPr>
            <p:nvPr/>
          </p:nvSpPr>
          <p:spPr bwMode="auto">
            <a:xfrm>
              <a:off x="5273675" y="2554759"/>
              <a:ext cx="37306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1" name="Rectangle 1698"/>
            <p:cNvSpPr>
              <a:spLocks noChangeArrowheads="1"/>
            </p:cNvSpPr>
            <p:nvPr/>
          </p:nvSpPr>
          <p:spPr bwMode="auto">
            <a:xfrm>
              <a:off x="5273675" y="2554759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2" name="Rectangle 1699"/>
            <p:cNvSpPr>
              <a:spLocks noChangeArrowheads="1"/>
            </p:cNvSpPr>
            <p:nvPr/>
          </p:nvSpPr>
          <p:spPr bwMode="auto">
            <a:xfrm>
              <a:off x="5646738" y="2554759"/>
              <a:ext cx="373063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" name="Rectangle 1700"/>
            <p:cNvSpPr>
              <a:spLocks noChangeArrowheads="1"/>
            </p:cNvSpPr>
            <p:nvPr/>
          </p:nvSpPr>
          <p:spPr bwMode="auto">
            <a:xfrm>
              <a:off x="5646738" y="2554759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" name="Rectangle 1701"/>
            <p:cNvSpPr>
              <a:spLocks noChangeArrowheads="1"/>
            </p:cNvSpPr>
            <p:nvPr/>
          </p:nvSpPr>
          <p:spPr bwMode="auto">
            <a:xfrm>
              <a:off x="5646738" y="2194396"/>
              <a:ext cx="373063" cy="357188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" name="Rectangle 1702"/>
            <p:cNvSpPr>
              <a:spLocks noChangeArrowheads="1"/>
            </p:cNvSpPr>
            <p:nvPr/>
          </p:nvSpPr>
          <p:spPr bwMode="auto">
            <a:xfrm>
              <a:off x="5646738" y="2194396"/>
              <a:ext cx="37306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" name="Rectangle 1703"/>
            <p:cNvSpPr>
              <a:spLocks noChangeArrowheads="1"/>
            </p:cNvSpPr>
            <p:nvPr/>
          </p:nvSpPr>
          <p:spPr bwMode="auto">
            <a:xfrm>
              <a:off x="5646738" y="1834034"/>
              <a:ext cx="37306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" name="Rectangle 1704"/>
            <p:cNvSpPr>
              <a:spLocks noChangeArrowheads="1"/>
            </p:cNvSpPr>
            <p:nvPr/>
          </p:nvSpPr>
          <p:spPr bwMode="auto">
            <a:xfrm>
              <a:off x="5646738" y="1834034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" name="Rectangle 1705"/>
            <p:cNvSpPr>
              <a:spLocks noChangeArrowheads="1"/>
            </p:cNvSpPr>
            <p:nvPr/>
          </p:nvSpPr>
          <p:spPr bwMode="auto">
            <a:xfrm>
              <a:off x="6019800" y="1834034"/>
              <a:ext cx="371475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" name="Rectangle 1706"/>
            <p:cNvSpPr>
              <a:spLocks noChangeArrowheads="1"/>
            </p:cNvSpPr>
            <p:nvPr/>
          </p:nvSpPr>
          <p:spPr bwMode="auto">
            <a:xfrm>
              <a:off x="6019800" y="1834034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" name="Rectangle 1707"/>
            <p:cNvSpPr>
              <a:spLocks noChangeArrowheads="1"/>
            </p:cNvSpPr>
            <p:nvPr/>
          </p:nvSpPr>
          <p:spPr bwMode="auto">
            <a:xfrm>
              <a:off x="6391275" y="1834034"/>
              <a:ext cx="369888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" name="Rectangle 1708"/>
            <p:cNvSpPr>
              <a:spLocks noChangeArrowheads="1"/>
            </p:cNvSpPr>
            <p:nvPr/>
          </p:nvSpPr>
          <p:spPr bwMode="auto">
            <a:xfrm>
              <a:off x="6391275" y="1834034"/>
              <a:ext cx="369888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2" name="Rectangle 1709"/>
            <p:cNvSpPr>
              <a:spLocks noChangeArrowheads="1"/>
            </p:cNvSpPr>
            <p:nvPr/>
          </p:nvSpPr>
          <p:spPr bwMode="auto">
            <a:xfrm>
              <a:off x="6761163" y="1834034"/>
              <a:ext cx="374650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" name="Rectangle 1710"/>
            <p:cNvSpPr>
              <a:spLocks noChangeArrowheads="1"/>
            </p:cNvSpPr>
            <p:nvPr/>
          </p:nvSpPr>
          <p:spPr bwMode="auto">
            <a:xfrm>
              <a:off x="6761163" y="1834034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4" name="Rectangle 1711"/>
            <p:cNvSpPr>
              <a:spLocks noChangeArrowheads="1"/>
            </p:cNvSpPr>
            <p:nvPr/>
          </p:nvSpPr>
          <p:spPr bwMode="auto">
            <a:xfrm>
              <a:off x="3790950" y="5075709"/>
              <a:ext cx="371475" cy="360363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5" name="Rectangle 1712"/>
            <p:cNvSpPr>
              <a:spLocks noChangeArrowheads="1"/>
            </p:cNvSpPr>
            <p:nvPr/>
          </p:nvSpPr>
          <p:spPr bwMode="auto">
            <a:xfrm>
              <a:off x="3790950" y="5075709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6" name="Rectangle 1713"/>
            <p:cNvSpPr>
              <a:spLocks noChangeArrowheads="1"/>
            </p:cNvSpPr>
            <p:nvPr/>
          </p:nvSpPr>
          <p:spPr bwMode="auto">
            <a:xfrm>
              <a:off x="3790950" y="4713759"/>
              <a:ext cx="371475" cy="361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7" name="Rectangle 1714"/>
            <p:cNvSpPr>
              <a:spLocks noChangeArrowheads="1"/>
            </p:cNvSpPr>
            <p:nvPr/>
          </p:nvSpPr>
          <p:spPr bwMode="auto">
            <a:xfrm>
              <a:off x="3790950" y="4713759"/>
              <a:ext cx="371475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8" name="Rectangle 1715"/>
            <p:cNvSpPr>
              <a:spLocks noChangeArrowheads="1"/>
            </p:cNvSpPr>
            <p:nvPr/>
          </p:nvSpPr>
          <p:spPr bwMode="auto">
            <a:xfrm>
              <a:off x="3790950" y="4353396"/>
              <a:ext cx="374650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9" name="Rectangle 1716"/>
            <p:cNvSpPr>
              <a:spLocks noChangeArrowheads="1"/>
            </p:cNvSpPr>
            <p:nvPr/>
          </p:nvSpPr>
          <p:spPr bwMode="auto">
            <a:xfrm>
              <a:off x="3790950" y="4353396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0" name="Rectangle 1717"/>
            <p:cNvSpPr>
              <a:spLocks noChangeArrowheads="1"/>
            </p:cNvSpPr>
            <p:nvPr/>
          </p:nvSpPr>
          <p:spPr bwMode="auto">
            <a:xfrm>
              <a:off x="3790950" y="3996209"/>
              <a:ext cx="374650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1" name="Rectangle 1718"/>
            <p:cNvSpPr>
              <a:spLocks noChangeArrowheads="1"/>
            </p:cNvSpPr>
            <p:nvPr/>
          </p:nvSpPr>
          <p:spPr bwMode="auto">
            <a:xfrm>
              <a:off x="3790950" y="3996209"/>
              <a:ext cx="374650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2" name="Rectangle 1719"/>
            <p:cNvSpPr>
              <a:spLocks noChangeArrowheads="1"/>
            </p:cNvSpPr>
            <p:nvPr/>
          </p:nvSpPr>
          <p:spPr bwMode="auto">
            <a:xfrm>
              <a:off x="4165600" y="3996209"/>
              <a:ext cx="369888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3" name="Rectangle 1720"/>
            <p:cNvSpPr>
              <a:spLocks noChangeArrowheads="1"/>
            </p:cNvSpPr>
            <p:nvPr/>
          </p:nvSpPr>
          <p:spPr bwMode="auto">
            <a:xfrm>
              <a:off x="4165600" y="3996209"/>
              <a:ext cx="369888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4" name="Rectangle 1721"/>
            <p:cNvSpPr>
              <a:spLocks noChangeArrowheads="1"/>
            </p:cNvSpPr>
            <p:nvPr/>
          </p:nvSpPr>
          <p:spPr bwMode="auto">
            <a:xfrm>
              <a:off x="4535488" y="3996209"/>
              <a:ext cx="366713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5" name="Rectangle 1722"/>
            <p:cNvSpPr>
              <a:spLocks noChangeArrowheads="1"/>
            </p:cNvSpPr>
            <p:nvPr/>
          </p:nvSpPr>
          <p:spPr bwMode="auto">
            <a:xfrm>
              <a:off x="4535488" y="3996209"/>
              <a:ext cx="36671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6" name="Rectangle 1723"/>
            <p:cNvSpPr>
              <a:spLocks noChangeArrowheads="1"/>
            </p:cNvSpPr>
            <p:nvPr/>
          </p:nvSpPr>
          <p:spPr bwMode="auto">
            <a:xfrm>
              <a:off x="4535488" y="3632671"/>
              <a:ext cx="36671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7" name="Rectangle 1724"/>
            <p:cNvSpPr>
              <a:spLocks noChangeArrowheads="1"/>
            </p:cNvSpPr>
            <p:nvPr/>
          </p:nvSpPr>
          <p:spPr bwMode="auto">
            <a:xfrm>
              <a:off x="4535488" y="3632671"/>
              <a:ext cx="36671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8" name="Rectangle 1725"/>
            <p:cNvSpPr>
              <a:spLocks noChangeArrowheads="1"/>
            </p:cNvSpPr>
            <p:nvPr/>
          </p:nvSpPr>
          <p:spPr bwMode="auto">
            <a:xfrm>
              <a:off x="4535488" y="3275484"/>
              <a:ext cx="366713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9" name="Rectangle 1726"/>
            <p:cNvSpPr>
              <a:spLocks noChangeArrowheads="1"/>
            </p:cNvSpPr>
            <p:nvPr/>
          </p:nvSpPr>
          <p:spPr bwMode="auto">
            <a:xfrm>
              <a:off x="4535488" y="3275484"/>
              <a:ext cx="36671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0" name="Rectangle 1727"/>
            <p:cNvSpPr>
              <a:spLocks noChangeArrowheads="1"/>
            </p:cNvSpPr>
            <p:nvPr/>
          </p:nvSpPr>
          <p:spPr bwMode="auto">
            <a:xfrm>
              <a:off x="4165600" y="3275484"/>
              <a:ext cx="369888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1" name="Rectangle 1728"/>
            <p:cNvSpPr>
              <a:spLocks noChangeArrowheads="1"/>
            </p:cNvSpPr>
            <p:nvPr/>
          </p:nvSpPr>
          <p:spPr bwMode="auto">
            <a:xfrm>
              <a:off x="4165600" y="3275484"/>
              <a:ext cx="369888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2" name="Rectangle 1729"/>
            <p:cNvSpPr>
              <a:spLocks noChangeArrowheads="1"/>
            </p:cNvSpPr>
            <p:nvPr/>
          </p:nvSpPr>
          <p:spPr bwMode="auto">
            <a:xfrm>
              <a:off x="3790950" y="3275484"/>
              <a:ext cx="374650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3" name="Rectangle 1730"/>
            <p:cNvSpPr>
              <a:spLocks noChangeArrowheads="1"/>
            </p:cNvSpPr>
            <p:nvPr/>
          </p:nvSpPr>
          <p:spPr bwMode="auto">
            <a:xfrm>
              <a:off x="3790950" y="3275484"/>
              <a:ext cx="374650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4" name="Rectangle 1731"/>
            <p:cNvSpPr>
              <a:spLocks noChangeArrowheads="1"/>
            </p:cNvSpPr>
            <p:nvPr/>
          </p:nvSpPr>
          <p:spPr bwMode="auto">
            <a:xfrm>
              <a:off x="3790950" y="2915121"/>
              <a:ext cx="374650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5" name="Rectangle 1732"/>
            <p:cNvSpPr>
              <a:spLocks noChangeArrowheads="1"/>
            </p:cNvSpPr>
            <p:nvPr/>
          </p:nvSpPr>
          <p:spPr bwMode="auto">
            <a:xfrm>
              <a:off x="3790950" y="2915121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6" name="Rectangle 1733"/>
            <p:cNvSpPr>
              <a:spLocks noChangeArrowheads="1"/>
            </p:cNvSpPr>
            <p:nvPr/>
          </p:nvSpPr>
          <p:spPr bwMode="auto">
            <a:xfrm>
              <a:off x="3790950" y="2554759"/>
              <a:ext cx="374650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7" name="Rectangle 1734"/>
            <p:cNvSpPr>
              <a:spLocks noChangeArrowheads="1"/>
            </p:cNvSpPr>
            <p:nvPr/>
          </p:nvSpPr>
          <p:spPr bwMode="auto">
            <a:xfrm>
              <a:off x="3790950" y="2554759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8" name="Rectangle 1735"/>
            <p:cNvSpPr>
              <a:spLocks noChangeArrowheads="1"/>
            </p:cNvSpPr>
            <p:nvPr/>
          </p:nvSpPr>
          <p:spPr bwMode="auto">
            <a:xfrm>
              <a:off x="3790950" y="2194396"/>
              <a:ext cx="374650" cy="360363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9" name="Rectangle 1736"/>
            <p:cNvSpPr>
              <a:spLocks noChangeArrowheads="1"/>
            </p:cNvSpPr>
            <p:nvPr/>
          </p:nvSpPr>
          <p:spPr bwMode="auto">
            <a:xfrm>
              <a:off x="3790950" y="2194396"/>
              <a:ext cx="374650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0" name="Rectangle 1737"/>
            <p:cNvSpPr>
              <a:spLocks noChangeArrowheads="1"/>
            </p:cNvSpPr>
            <p:nvPr/>
          </p:nvSpPr>
          <p:spPr bwMode="auto">
            <a:xfrm>
              <a:off x="6761163" y="5428134"/>
              <a:ext cx="374650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1" name="Rectangle 1738"/>
            <p:cNvSpPr>
              <a:spLocks noChangeArrowheads="1"/>
            </p:cNvSpPr>
            <p:nvPr/>
          </p:nvSpPr>
          <p:spPr bwMode="auto">
            <a:xfrm>
              <a:off x="6761163" y="5428134"/>
              <a:ext cx="374650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2" name="Rectangle 1739"/>
            <p:cNvSpPr>
              <a:spLocks noChangeArrowheads="1"/>
            </p:cNvSpPr>
            <p:nvPr/>
          </p:nvSpPr>
          <p:spPr bwMode="auto">
            <a:xfrm>
              <a:off x="6391275" y="5428134"/>
              <a:ext cx="369888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3" name="Rectangle 1740"/>
            <p:cNvSpPr>
              <a:spLocks noChangeArrowheads="1"/>
            </p:cNvSpPr>
            <p:nvPr/>
          </p:nvSpPr>
          <p:spPr bwMode="auto">
            <a:xfrm>
              <a:off x="6391275" y="5428134"/>
              <a:ext cx="369888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4" name="Rectangle 1741"/>
            <p:cNvSpPr>
              <a:spLocks noChangeArrowheads="1"/>
            </p:cNvSpPr>
            <p:nvPr/>
          </p:nvSpPr>
          <p:spPr bwMode="auto">
            <a:xfrm>
              <a:off x="6019800" y="5428134"/>
              <a:ext cx="371475" cy="361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5" name="Rectangle 1742"/>
            <p:cNvSpPr>
              <a:spLocks noChangeArrowheads="1"/>
            </p:cNvSpPr>
            <p:nvPr/>
          </p:nvSpPr>
          <p:spPr bwMode="auto">
            <a:xfrm>
              <a:off x="6019800" y="5428134"/>
              <a:ext cx="371475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6" name="Rectangle 1743"/>
            <p:cNvSpPr>
              <a:spLocks noChangeArrowheads="1"/>
            </p:cNvSpPr>
            <p:nvPr/>
          </p:nvSpPr>
          <p:spPr bwMode="auto">
            <a:xfrm>
              <a:off x="5646738" y="5428134"/>
              <a:ext cx="373063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7" name="Rectangle 1744"/>
            <p:cNvSpPr>
              <a:spLocks noChangeArrowheads="1"/>
            </p:cNvSpPr>
            <p:nvPr/>
          </p:nvSpPr>
          <p:spPr bwMode="auto">
            <a:xfrm>
              <a:off x="5646738" y="5428134"/>
              <a:ext cx="373063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8" name="Rectangle 1745"/>
            <p:cNvSpPr>
              <a:spLocks noChangeArrowheads="1"/>
            </p:cNvSpPr>
            <p:nvPr/>
          </p:nvSpPr>
          <p:spPr bwMode="auto">
            <a:xfrm>
              <a:off x="5646738" y="5070946"/>
              <a:ext cx="373063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9" name="Rectangle 1746"/>
            <p:cNvSpPr>
              <a:spLocks noChangeArrowheads="1"/>
            </p:cNvSpPr>
            <p:nvPr/>
          </p:nvSpPr>
          <p:spPr bwMode="auto">
            <a:xfrm>
              <a:off x="5646738" y="5070946"/>
              <a:ext cx="37306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0" name="Rectangle 1747"/>
            <p:cNvSpPr>
              <a:spLocks noChangeArrowheads="1"/>
            </p:cNvSpPr>
            <p:nvPr/>
          </p:nvSpPr>
          <p:spPr bwMode="auto">
            <a:xfrm>
              <a:off x="5646738" y="4713759"/>
              <a:ext cx="373063" cy="361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1" name="Rectangle 1748"/>
            <p:cNvSpPr>
              <a:spLocks noChangeArrowheads="1"/>
            </p:cNvSpPr>
            <p:nvPr/>
          </p:nvSpPr>
          <p:spPr bwMode="auto">
            <a:xfrm>
              <a:off x="5646738" y="4713759"/>
              <a:ext cx="373063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2" name="Rectangle 1749"/>
            <p:cNvSpPr>
              <a:spLocks noChangeArrowheads="1"/>
            </p:cNvSpPr>
            <p:nvPr/>
          </p:nvSpPr>
          <p:spPr bwMode="auto">
            <a:xfrm>
              <a:off x="5273675" y="4713759"/>
              <a:ext cx="373063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3" name="Rectangle 1750"/>
            <p:cNvSpPr>
              <a:spLocks noChangeArrowheads="1"/>
            </p:cNvSpPr>
            <p:nvPr/>
          </p:nvSpPr>
          <p:spPr bwMode="auto">
            <a:xfrm>
              <a:off x="5273675" y="4713759"/>
              <a:ext cx="373063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4" name="Rectangle 1751"/>
            <p:cNvSpPr>
              <a:spLocks noChangeArrowheads="1"/>
            </p:cNvSpPr>
            <p:nvPr/>
          </p:nvSpPr>
          <p:spPr bwMode="auto">
            <a:xfrm>
              <a:off x="4902200" y="4713759"/>
              <a:ext cx="371475" cy="361950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5" name="Rectangle 1752"/>
            <p:cNvSpPr>
              <a:spLocks noChangeArrowheads="1"/>
            </p:cNvSpPr>
            <p:nvPr/>
          </p:nvSpPr>
          <p:spPr bwMode="auto">
            <a:xfrm>
              <a:off x="4902200" y="4713759"/>
              <a:ext cx="371475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6" name="Rectangle 1753"/>
            <p:cNvSpPr>
              <a:spLocks noChangeArrowheads="1"/>
            </p:cNvSpPr>
            <p:nvPr/>
          </p:nvSpPr>
          <p:spPr bwMode="auto">
            <a:xfrm>
              <a:off x="4902200" y="5070946"/>
              <a:ext cx="371475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7" name="Rectangle 1754"/>
            <p:cNvSpPr>
              <a:spLocks noChangeArrowheads="1"/>
            </p:cNvSpPr>
            <p:nvPr/>
          </p:nvSpPr>
          <p:spPr bwMode="auto">
            <a:xfrm>
              <a:off x="4902200" y="5070946"/>
              <a:ext cx="371475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8" name="Rectangle 1755"/>
            <p:cNvSpPr>
              <a:spLocks noChangeArrowheads="1"/>
            </p:cNvSpPr>
            <p:nvPr/>
          </p:nvSpPr>
          <p:spPr bwMode="auto">
            <a:xfrm>
              <a:off x="4902200" y="5428134"/>
              <a:ext cx="371475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9" name="Rectangle 1756"/>
            <p:cNvSpPr>
              <a:spLocks noChangeArrowheads="1"/>
            </p:cNvSpPr>
            <p:nvPr/>
          </p:nvSpPr>
          <p:spPr bwMode="auto">
            <a:xfrm>
              <a:off x="4902200" y="5428134"/>
              <a:ext cx="371475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0" name="Rectangle 1757"/>
            <p:cNvSpPr>
              <a:spLocks noChangeArrowheads="1"/>
            </p:cNvSpPr>
            <p:nvPr/>
          </p:nvSpPr>
          <p:spPr bwMode="auto">
            <a:xfrm>
              <a:off x="4535488" y="5428134"/>
              <a:ext cx="366713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1" name="Rectangle 1758"/>
            <p:cNvSpPr>
              <a:spLocks noChangeArrowheads="1"/>
            </p:cNvSpPr>
            <p:nvPr/>
          </p:nvSpPr>
          <p:spPr bwMode="auto">
            <a:xfrm>
              <a:off x="4535488" y="5428134"/>
              <a:ext cx="366713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2" name="Rectangle 1759"/>
            <p:cNvSpPr>
              <a:spLocks noChangeArrowheads="1"/>
            </p:cNvSpPr>
            <p:nvPr/>
          </p:nvSpPr>
          <p:spPr bwMode="auto">
            <a:xfrm>
              <a:off x="4165600" y="5428134"/>
              <a:ext cx="369888" cy="361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3" name="Rectangle 1760"/>
            <p:cNvSpPr>
              <a:spLocks noChangeArrowheads="1"/>
            </p:cNvSpPr>
            <p:nvPr/>
          </p:nvSpPr>
          <p:spPr bwMode="auto">
            <a:xfrm>
              <a:off x="4165600" y="5428134"/>
              <a:ext cx="369888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4" name="Rectangle 1761"/>
            <p:cNvSpPr>
              <a:spLocks noChangeArrowheads="1"/>
            </p:cNvSpPr>
            <p:nvPr/>
          </p:nvSpPr>
          <p:spPr bwMode="auto">
            <a:xfrm>
              <a:off x="3790950" y="5428134"/>
              <a:ext cx="374650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5" name="Rectangle 1762"/>
            <p:cNvSpPr>
              <a:spLocks noChangeArrowheads="1"/>
            </p:cNvSpPr>
            <p:nvPr/>
          </p:nvSpPr>
          <p:spPr bwMode="auto">
            <a:xfrm>
              <a:off x="3790950" y="5428134"/>
              <a:ext cx="374650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6" name="Rectangle 1763"/>
            <p:cNvSpPr>
              <a:spLocks noChangeArrowheads="1"/>
            </p:cNvSpPr>
            <p:nvPr/>
          </p:nvSpPr>
          <p:spPr bwMode="auto">
            <a:xfrm>
              <a:off x="6764338" y="5075709"/>
              <a:ext cx="371475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7" name="Rectangle 1764"/>
            <p:cNvSpPr>
              <a:spLocks noChangeArrowheads="1"/>
            </p:cNvSpPr>
            <p:nvPr/>
          </p:nvSpPr>
          <p:spPr bwMode="auto">
            <a:xfrm>
              <a:off x="6764338" y="5075709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8" name="Rectangle 1765"/>
            <p:cNvSpPr>
              <a:spLocks noChangeArrowheads="1"/>
            </p:cNvSpPr>
            <p:nvPr/>
          </p:nvSpPr>
          <p:spPr bwMode="auto">
            <a:xfrm>
              <a:off x="6764338" y="4713759"/>
              <a:ext cx="371475" cy="361950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9" name="Rectangle 1766"/>
            <p:cNvSpPr>
              <a:spLocks noChangeArrowheads="1"/>
            </p:cNvSpPr>
            <p:nvPr/>
          </p:nvSpPr>
          <p:spPr bwMode="auto">
            <a:xfrm>
              <a:off x="6764338" y="4713759"/>
              <a:ext cx="371475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0" name="Rectangle 1767"/>
            <p:cNvSpPr>
              <a:spLocks noChangeArrowheads="1"/>
            </p:cNvSpPr>
            <p:nvPr/>
          </p:nvSpPr>
          <p:spPr bwMode="auto">
            <a:xfrm>
              <a:off x="6764338" y="4353396"/>
              <a:ext cx="371475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1" name="Rectangle 1768"/>
            <p:cNvSpPr>
              <a:spLocks noChangeArrowheads="1"/>
            </p:cNvSpPr>
            <p:nvPr/>
          </p:nvSpPr>
          <p:spPr bwMode="auto">
            <a:xfrm>
              <a:off x="6764338" y="4353396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2" name="Rectangle 1769"/>
            <p:cNvSpPr>
              <a:spLocks noChangeArrowheads="1"/>
            </p:cNvSpPr>
            <p:nvPr/>
          </p:nvSpPr>
          <p:spPr bwMode="auto">
            <a:xfrm>
              <a:off x="6764338" y="3993034"/>
              <a:ext cx="371475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3" name="Rectangle 1770"/>
            <p:cNvSpPr>
              <a:spLocks noChangeArrowheads="1"/>
            </p:cNvSpPr>
            <p:nvPr/>
          </p:nvSpPr>
          <p:spPr bwMode="auto">
            <a:xfrm>
              <a:off x="6764338" y="3993034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4" name="Rectangle 1771"/>
            <p:cNvSpPr>
              <a:spLocks noChangeArrowheads="1"/>
            </p:cNvSpPr>
            <p:nvPr/>
          </p:nvSpPr>
          <p:spPr bwMode="auto">
            <a:xfrm>
              <a:off x="6391275" y="3993034"/>
              <a:ext cx="37306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5" name="Rectangle 1772"/>
            <p:cNvSpPr>
              <a:spLocks noChangeArrowheads="1"/>
            </p:cNvSpPr>
            <p:nvPr/>
          </p:nvSpPr>
          <p:spPr bwMode="auto">
            <a:xfrm>
              <a:off x="6391275" y="3993034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6" name="Rectangle 1773"/>
            <p:cNvSpPr>
              <a:spLocks noChangeArrowheads="1"/>
            </p:cNvSpPr>
            <p:nvPr/>
          </p:nvSpPr>
          <p:spPr bwMode="auto">
            <a:xfrm>
              <a:off x="6027738" y="3993034"/>
              <a:ext cx="373063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7" name="Rectangle 1774"/>
            <p:cNvSpPr>
              <a:spLocks noChangeArrowheads="1"/>
            </p:cNvSpPr>
            <p:nvPr/>
          </p:nvSpPr>
          <p:spPr bwMode="auto">
            <a:xfrm>
              <a:off x="6027738" y="3993034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8" name="Rectangle 1775"/>
            <p:cNvSpPr>
              <a:spLocks noChangeArrowheads="1"/>
            </p:cNvSpPr>
            <p:nvPr/>
          </p:nvSpPr>
          <p:spPr bwMode="auto">
            <a:xfrm>
              <a:off x="6027738" y="3632671"/>
              <a:ext cx="373063" cy="36036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9" name="Rectangle 1776"/>
            <p:cNvSpPr>
              <a:spLocks noChangeArrowheads="1"/>
            </p:cNvSpPr>
            <p:nvPr/>
          </p:nvSpPr>
          <p:spPr bwMode="auto">
            <a:xfrm>
              <a:off x="6027738" y="3632671"/>
              <a:ext cx="373063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0" name="Rectangle 1777"/>
            <p:cNvSpPr>
              <a:spLocks noChangeArrowheads="1"/>
            </p:cNvSpPr>
            <p:nvPr/>
          </p:nvSpPr>
          <p:spPr bwMode="auto">
            <a:xfrm>
              <a:off x="6027738" y="3275484"/>
              <a:ext cx="373063" cy="357188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1" name="Rectangle 1778"/>
            <p:cNvSpPr>
              <a:spLocks noChangeArrowheads="1"/>
            </p:cNvSpPr>
            <p:nvPr/>
          </p:nvSpPr>
          <p:spPr bwMode="auto">
            <a:xfrm>
              <a:off x="6027738" y="3275484"/>
              <a:ext cx="37306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2" name="Rectangle 1779"/>
            <p:cNvSpPr>
              <a:spLocks noChangeArrowheads="1"/>
            </p:cNvSpPr>
            <p:nvPr/>
          </p:nvSpPr>
          <p:spPr bwMode="auto">
            <a:xfrm>
              <a:off x="6391275" y="3275484"/>
              <a:ext cx="373063" cy="3571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3" name="Rectangle 1780"/>
            <p:cNvSpPr>
              <a:spLocks noChangeArrowheads="1"/>
            </p:cNvSpPr>
            <p:nvPr/>
          </p:nvSpPr>
          <p:spPr bwMode="auto">
            <a:xfrm>
              <a:off x="6391275" y="3275484"/>
              <a:ext cx="373063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4" name="Rectangle 1781"/>
            <p:cNvSpPr>
              <a:spLocks noChangeArrowheads="1"/>
            </p:cNvSpPr>
            <p:nvPr/>
          </p:nvSpPr>
          <p:spPr bwMode="auto">
            <a:xfrm>
              <a:off x="6764338" y="3275484"/>
              <a:ext cx="371475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5" name="Rectangle 1782"/>
            <p:cNvSpPr>
              <a:spLocks noChangeArrowheads="1"/>
            </p:cNvSpPr>
            <p:nvPr/>
          </p:nvSpPr>
          <p:spPr bwMode="auto">
            <a:xfrm>
              <a:off x="6764338" y="3275484"/>
              <a:ext cx="371475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6" name="Rectangle 1783"/>
            <p:cNvSpPr>
              <a:spLocks noChangeArrowheads="1"/>
            </p:cNvSpPr>
            <p:nvPr/>
          </p:nvSpPr>
          <p:spPr bwMode="auto">
            <a:xfrm>
              <a:off x="6764338" y="2915121"/>
              <a:ext cx="371475" cy="3603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7" name="Rectangle 1784"/>
            <p:cNvSpPr>
              <a:spLocks noChangeArrowheads="1"/>
            </p:cNvSpPr>
            <p:nvPr/>
          </p:nvSpPr>
          <p:spPr bwMode="auto">
            <a:xfrm>
              <a:off x="6764338" y="2915121"/>
              <a:ext cx="371475" cy="3603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8" name="Rectangle 1785"/>
            <p:cNvSpPr>
              <a:spLocks noChangeArrowheads="1"/>
            </p:cNvSpPr>
            <p:nvPr/>
          </p:nvSpPr>
          <p:spPr bwMode="auto">
            <a:xfrm>
              <a:off x="6764338" y="2551584"/>
              <a:ext cx="371475" cy="3635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9" name="Rectangle 1786"/>
            <p:cNvSpPr>
              <a:spLocks noChangeArrowheads="1"/>
            </p:cNvSpPr>
            <p:nvPr/>
          </p:nvSpPr>
          <p:spPr bwMode="auto">
            <a:xfrm>
              <a:off x="6764338" y="2551584"/>
              <a:ext cx="371475" cy="3635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0" name="Rectangle 1787"/>
            <p:cNvSpPr>
              <a:spLocks noChangeArrowheads="1"/>
            </p:cNvSpPr>
            <p:nvPr/>
          </p:nvSpPr>
          <p:spPr bwMode="auto">
            <a:xfrm>
              <a:off x="6764338" y="2194396"/>
              <a:ext cx="371475" cy="35718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1" name="Rectangle 1788"/>
            <p:cNvSpPr>
              <a:spLocks noChangeArrowheads="1"/>
            </p:cNvSpPr>
            <p:nvPr/>
          </p:nvSpPr>
          <p:spPr bwMode="auto">
            <a:xfrm>
              <a:off x="6764338" y="2194396"/>
              <a:ext cx="371475" cy="3571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2" name="Freeform 1789"/>
            <p:cNvSpPr>
              <a:spLocks noEditPoints="1"/>
            </p:cNvSpPr>
            <p:nvPr/>
          </p:nvSpPr>
          <p:spPr bwMode="auto">
            <a:xfrm>
              <a:off x="3317875" y="5104284"/>
              <a:ext cx="706438" cy="198438"/>
            </a:xfrm>
            <a:custGeom>
              <a:avLst/>
              <a:gdLst>
                <a:gd name="T0" fmla="*/ 412 w 445"/>
                <a:gd name="T1" fmla="*/ 85 h 125"/>
                <a:gd name="T2" fmla="*/ 445 w 445"/>
                <a:gd name="T3" fmla="*/ 114 h 125"/>
                <a:gd name="T4" fmla="*/ 403 w 445"/>
                <a:gd name="T5" fmla="*/ 125 h 125"/>
                <a:gd name="T6" fmla="*/ 412 w 445"/>
                <a:gd name="T7" fmla="*/ 85 h 125"/>
                <a:gd name="T8" fmla="*/ 412 w 445"/>
                <a:gd name="T9" fmla="*/ 108 h 125"/>
                <a:gd name="T10" fmla="*/ 2 w 445"/>
                <a:gd name="T11" fmla="*/ 5 h 125"/>
                <a:gd name="T12" fmla="*/ 0 w 445"/>
                <a:gd name="T13" fmla="*/ 3 h 125"/>
                <a:gd name="T14" fmla="*/ 2 w 445"/>
                <a:gd name="T15" fmla="*/ 0 h 125"/>
                <a:gd name="T16" fmla="*/ 414 w 445"/>
                <a:gd name="T17" fmla="*/ 104 h 125"/>
                <a:gd name="T18" fmla="*/ 416 w 445"/>
                <a:gd name="T19" fmla="*/ 106 h 125"/>
                <a:gd name="T20" fmla="*/ 412 w 445"/>
                <a:gd name="T21" fmla="*/ 108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45" h="125">
                  <a:moveTo>
                    <a:pt x="412" y="85"/>
                  </a:moveTo>
                  <a:lnTo>
                    <a:pt x="445" y="114"/>
                  </a:lnTo>
                  <a:lnTo>
                    <a:pt x="403" y="125"/>
                  </a:lnTo>
                  <a:lnTo>
                    <a:pt x="412" y="85"/>
                  </a:lnTo>
                  <a:close/>
                  <a:moveTo>
                    <a:pt x="412" y="108"/>
                  </a:moveTo>
                  <a:lnTo>
                    <a:pt x="2" y="5"/>
                  </a:lnTo>
                  <a:lnTo>
                    <a:pt x="0" y="3"/>
                  </a:lnTo>
                  <a:lnTo>
                    <a:pt x="2" y="0"/>
                  </a:lnTo>
                  <a:lnTo>
                    <a:pt x="414" y="104"/>
                  </a:lnTo>
                  <a:lnTo>
                    <a:pt x="416" y="106"/>
                  </a:lnTo>
                  <a:lnTo>
                    <a:pt x="412" y="10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3" name="Rectangle 1790"/>
            <p:cNvSpPr>
              <a:spLocks noChangeArrowheads="1"/>
            </p:cNvSpPr>
            <p:nvPr/>
          </p:nvSpPr>
          <p:spPr bwMode="auto">
            <a:xfrm>
              <a:off x="2092325" y="4267671"/>
              <a:ext cx="1619250" cy="1825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4" name="Rectangle 1791"/>
            <p:cNvSpPr>
              <a:spLocks noChangeArrowheads="1"/>
            </p:cNvSpPr>
            <p:nvPr/>
          </p:nvSpPr>
          <p:spPr bwMode="auto">
            <a:xfrm>
              <a:off x="2092325" y="4267671"/>
              <a:ext cx="1619250" cy="1825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5" name="Freeform 1792"/>
            <p:cNvSpPr>
              <a:spLocks noEditPoints="1"/>
            </p:cNvSpPr>
            <p:nvPr/>
          </p:nvSpPr>
          <p:spPr bwMode="auto">
            <a:xfrm>
              <a:off x="4084638" y="1953096"/>
              <a:ext cx="247650" cy="93663"/>
            </a:xfrm>
            <a:custGeom>
              <a:avLst/>
              <a:gdLst>
                <a:gd name="T0" fmla="*/ 97 w 156"/>
                <a:gd name="T1" fmla="*/ 0 h 59"/>
                <a:gd name="T2" fmla="*/ 156 w 156"/>
                <a:gd name="T3" fmla="*/ 30 h 59"/>
                <a:gd name="T4" fmla="*/ 97 w 156"/>
                <a:gd name="T5" fmla="*/ 59 h 59"/>
                <a:gd name="T6" fmla="*/ 97 w 156"/>
                <a:gd name="T7" fmla="*/ 0 h 59"/>
                <a:gd name="T8" fmla="*/ 0 w 156"/>
                <a:gd name="T9" fmla="*/ 19 h 59"/>
                <a:gd name="T10" fmla="*/ 105 w 156"/>
                <a:gd name="T11" fmla="*/ 21 h 59"/>
                <a:gd name="T12" fmla="*/ 105 w 156"/>
                <a:gd name="T13" fmla="*/ 40 h 59"/>
                <a:gd name="T14" fmla="*/ 0 w 156"/>
                <a:gd name="T15" fmla="*/ 40 h 59"/>
                <a:gd name="T16" fmla="*/ 0 w 156"/>
                <a:gd name="T17" fmla="*/ 19 h 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6" h="59">
                  <a:moveTo>
                    <a:pt x="97" y="0"/>
                  </a:moveTo>
                  <a:lnTo>
                    <a:pt x="156" y="30"/>
                  </a:lnTo>
                  <a:lnTo>
                    <a:pt x="97" y="59"/>
                  </a:lnTo>
                  <a:lnTo>
                    <a:pt x="97" y="0"/>
                  </a:lnTo>
                  <a:close/>
                  <a:moveTo>
                    <a:pt x="0" y="19"/>
                  </a:moveTo>
                  <a:lnTo>
                    <a:pt x="105" y="21"/>
                  </a:lnTo>
                  <a:lnTo>
                    <a:pt x="105" y="40"/>
                  </a:lnTo>
                  <a:lnTo>
                    <a:pt x="0" y="4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6" name="Freeform 1793"/>
            <p:cNvSpPr>
              <a:spLocks noEditPoints="1"/>
            </p:cNvSpPr>
            <p:nvPr/>
          </p:nvSpPr>
          <p:spPr bwMode="auto">
            <a:xfrm>
              <a:off x="4662488" y="1349846"/>
              <a:ext cx="246063" cy="650875"/>
            </a:xfrm>
            <a:custGeom>
              <a:avLst/>
              <a:gdLst>
                <a:gd name="T0" fmla="*/ 38 w 155"/>
                <a:gd name="T1" fmla="*/ 378 h 410"/>
                <a:gd name="T2" fmla="*/ 4 w 155"/>
                <a:gd name="T3" fmla="*/ 410 h 410"/>
                <a:gd name="T4" fmla="*/ 0 w 155"/>
                <a:gd name="T5" fmla="*/ 364 h 410"/>
                <a:gd name="T6" fmla="*/ 38 w 155"/>
                <a:gd name="T7" fmla="*/ 378 h 410"/>
                <a:gd name="T8" fmla="*/ 155 w 155"/>
                <a:gd name="T9" fmla="*/ 4 h 410"/>
                <a:gd name="T10" fmla="*/ 19 w 155"/>
                <a:gd name="T11" fmla="*/ 378 h 410"/>
                <a:gd name="T12" fmla="*/ 15 w 155"/>
                <a:gd name="T13" fmla="*/ 380 h 410"/>
                <a:gd name="T14" fmla="*/ 15 w 155"/>
                <a:gd name="T15" fmla="*/ 376 h 410"/>
                <a:gd name="T16" fmla="*/ 151 w 155"/>
                <a:gd name="T17" fmla="*/ 2 h 410"/>
                <a:gd name="T18" fmla="*/ 153 w 155"/>
                <a:gd name="T19" fmla="*/ 0 h 410"/>
                <a:gd name="T20" fmla="*/ 155 w 155"/>
                <a:gd name="T21" fmla="*/ 4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5" h="410">
                  <a:moveTo>
                    <a:pt x="38" y="378"/>
                  </a:moveTo>
                  <a:lnTo>
                    <a:pt x="4" y="410"/>
                  </a:lnTo>
                  <a:lnTo>
                    <a:pt x="0" y="364"/>
                  </a:lnTo>
                  <a:lnTo>
                    <a:pt x="38" y="378"/>
                  </a:lnTo>
                  <a:close/>
                  <a:moveTo>
                    <a:pt x="155" y="4"/>
                  </a:moveTo>
                  <a:lnTo>
                    <a:pt x="19" y="378"/>
                  </a:lnTo>
                  <a:lnTo>
                    <a:pt x="15" y="380"/>
                  </a:lnTo>
                  <a:lnTo>
                    <a:pt x="15" y="376"/>
                  </a:lnTo>
                  <a:lnTo>
                    <a:pt x="151" y="2"/>
                  </a:lnTo>
                  <a:lnTo>
                    <a:pt x="153" y="0"/>
                  </a:lnTo>
                  <a:lnTo>
                    <a:pt x="155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7" name="Rectangle 1794"/>
            <p:cNvSpPr>
              <a:spLocks noChangeArrowheads="1"/>
            </p:cNvSpPr>
            <p:nvPr/>
          </p:nvSpPr>
          <p:spPr bwMode="auto">
            <a:xfrm>
              <a:off x="2092325" y="1295871"/>
              <a:ext cx="5216525" cy="471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8" name="Rectangle 1795"/>
            <p:cNvSpPr>
              <a:spLocks noChangeArrowheads="1"/>
            </p:cNvSpPr>
            <p:nvPr/>
          </p:nvSpPr>
          <p:spPr bwMode="auto">
            <a:xfrm>
              <a:off x="2092325" y="1295871"/>
              <a:ext cx="5216525" cy="4714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9" name="Freeform 1796"/>
            <p:cNvSpPr>
              <a:spLocks noEditPoints="1"/>
            </p:cNvSpPr>
            <p:nvPr/>
          </p:nvSpPr>
          <p:spPr bwMode="auto">
            <a:xfrm>
              <a:off x="3378200" y="2697634"/>
              <a:ext cx="646113" cy="414338"/>
            </a:xfrm>
            <a:custGeom>
              <a:avLst/>
              <a:gdLst>
                <a:gd name="T0" fmla="*/ 384 w 407"/>
                <a:gd name="T1" fmla="*/ 223 h 261"/>
                <a:gd name="T2" fmla="*/ 407 w 407"/>
                <a:gd name="T3" fmla="*/ 261 h 261"/>
                <a:gd name="T4" fmla="*/ 363 w 407"/>
                <a:gd name="T5" fmla="*/ 259 h 261"/>
                <a:gd name="T6" fmla="*/ 384 w 407"/>
                <a:gd name="T7" fmla="*/ 223 h 261"/>
                <a:gd name="T8" fmla="*/ 2 w 407"/>
                <a:gd name="T9" fmla="*/ 0 h 261"/>
                <a:gd name="T10" fmla="*/ 380 w 407"/>
                <a:gd name="T11" fmla="*/ 242 h 261"/>
                <a:gd name="T12" fmla="*/ 382 w 407"/>
                <a:gd name="T13" fmla="*/ 246 h 261"/>
                <a:gd name="T14" fmla="*/ 378 w 407"/>
                <a:gd name="T15" fmla="*/ 246 h 261"/>
                <a:gd name="T16" fmla="*/ 2 w 407"/>
                <a:gd name="T17" fmla="*/ 7 h 261"/>
                <a:gd name="T18" fmla="*/ 0 w 407"/>
                <a:gd name="T19" fmla="*/ 0 h 261"/>
                <a:gd name="T20" fmla="*/ 2 w 407"/>
                <a:gd name="T21" fmla="*/ 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7" h="261">
                  <a:moveTo>
                    <a:pt x="384" y="223"/>
                  </a:moveTo>
                  <a:lnTo>
                    <a:pt x="407" y="261"/>
                  </a:lnTo>
                  <a:lnTo>
                    <a:pt x="363" y="259"/>
                  </a:lnTo>
                  <a:lnTo>
                    <a:pt x="384" y="223"/>
                  </a:lnTo>
                  <a:close/>
                  <a:moveTo>
                    <a:pt x="2" y="0"/>
                  </a:moveTo>
                  <a:lnTo>
                    <a:pt x="380" y="242"/>
                  </a:lnTo>
                  <a:lnTo>
                    <a:pt x="382" y="246"/>
                  </a:lnTo>
                  <a:lnTo>
                    <a:pt x="378" y="246"/>
                  </a:lnTo>
                  <a:lnTo>
                    <a:pt x="2" y="7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0" name="Rectangle 1797"/>
            <p:cNvSpPr>
              <a:spLocks noChangeArrowheads="1"/>
            </p:cNvSpPr>
            <p:nvPr/>
          </p:nvSpPr>
          <p:spPr bwMode="auto">
            <a:xfrm>
              <a:off x="2092325" y="1940396"/>
              <a:ext cx="1628775" cy="1662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1" name="Rectangle 1798"/>
            <p:cNvSpPr>
              <a:spLocks noChangeArrowheads="1"/>
            </p:cNvSpPr>
            <p:nvPr/>
          </p:nvSpPr>
          <p:spPr bwMode="auto">
            <a:xfrm>
              <a:off x="2092325" y="1940396"/>
              <a:ext cx="1628775" cy="16621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2" name="Freeform 1799"/>
            <p:cNvSpPr>
              <a:spLocks noEditPoints="1"/>
            </p:cNvSpPr>
            <p:nvPr/>
          </p:nvSpPr>
          <p:spPr bwMode="auto">
            <a:xfrm>
              <a:off x="4202113" y="2294409"/>
              <a:ext cx="647700" cy="998538"/>
            </a:xfrm>
            <a:custGeom>
              <a:avLst/>
              <a:gdLst>
                <a:gd name="T0" fmla="*/ 4 w 408"/>
                <a:gd name="T1" fmla="*/ 44 h 629"/>
                <a:gd name="T2" fmla="*/ 0 w 408"/>
                <a:gd name="T3" fmla="*/ 0 h 629"/>
                <a:gd name="T4" fmla="*/ 38 w 408"/>
                <a:gd name="T5" fmla="*/ 21 h 629"/>
                <a:gd name="T6" fmla="*/ 4 w 408"/>
                <a:gd name="T7" fmla="*/ 44 h 629"/>
                <a:gd name="T8" fmla="*/ 405 w 408"/>
                <a:gd name="T9" fmla="*/ 629 h 629"/>
                <a:gd name="T10" fmla="*/ 14 w 408"/>
                <a:gd name="T11" fmla="*/ 29 h 629"/>
                <a:gd name="T12" fmla="*/ 17 w 408"/>
                <a:gd name="T13" fmla="*/ 25 h 629"/>
                <a:gd name="T14" fmla="*/ 21 w 408"/>
                <a:gd name="T15" fmla="*/ 25 h 629"/>
                <a:gd name="T16" fmla="*/ 408 w 408"/>
                <a:gd name="T17" fmla="*/ 627 h 629"/>
                <a:gd name="T18" fmla="*/ 408 w 408"/>
                <a:gd name="T19" fmla="*/ 629 h 629"/>
                <a:gd name="T20" fmla="*/ 405 w 408"/>
                <a:gd name="T21" fmla="*/ 629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8" h="629">
                  <a:moveTo>
                    <a:pt x="4" y="44"/>
                  </a:moveTo>
                  <a:lnTo>
                    <a:pt x="0" y="0"/>
                  </a:lnTo>
                  <a:lnTo>
                    <a:pt x="38" y="21"/>
                  </a:lnTo>
                  <a:lnTo>
                    <a:pt x="4" y="44"/>
                  </a:lnTo>
                  <a:close/>
                  <a:moveTo>
                    <a:pt x="405" y="629"/>
                  </a:moveTo>
                  <a:lnTo>
                    <a:pt x="14" y="29"/>
                  </a:lnTo>
                  <a:lnTo>
                    <a:pt x="17" y="25"/>
                  </a:lnTo>
                  <a:lnTo>
                    <a:pt x="21" y="25"/>
                  </a:lnTo>
                  <a:lnTo>
                    <a:pt x="408" y="627"/>
                  </a:lnTo>
                  <a:lnTo>
                    <a:pt x="408" y="629"/>
                  </a:lnTo>
                  <a:lnTo>
                    <a:pt x="405" y="629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3" name="Rectangle 1800"/>
            <p:cNvSpPr>
              <a:spLocks noChangeArrowheads="1"/>
            </p:cNvSpPr>
            <p:nvPr/>
          </p:nvSpPr>
          <p:spPr bwMode="auto">
            <a:xfrm>
              <a:off x="3902075" y="1895946"/>
              <a:ext cx="1474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4" name="Rectangle 1801"/>
            <p:cNvSpPr>
              <a:spLocks noChangeArrowheads="1"/>
            </p:cNvSpPr>
            <p:nvPr/>
          </p:nvSpPr>
          <p:spPr bwMode="auto">
            <a:xfrm>
              <a:off x="2092325" y="4307359"/>
              <a:ext cx="1619250" cy="17235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cases vert foncé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renforcent l’aspect ludique.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Lorsque son pion tombe sur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case, l’équipe doit tirer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carte « aléas ». Elle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conformer ensuite à ce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 est indiqué (reculez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cases, avancez de 5cases,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passez le prochain tour, vous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gagnez trois points…).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concepteur du jeu a carte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blanche pour imaginer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événements plus (ou moins)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avantageux.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8" name="Rectangle 2016"/>
            <p:cNvSpPr>
              <a:spLocks noChangeArrowheads="1"/>
            </p:cNvSpPr>
            <p:nvPr/>
          </p:nvSpPr>
          <p:spPr bwMode="auto">
            <a:xfrm>
              <a:off x="2092325" y="1335559"/>
              <a:ext cx="5216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Lorsqu’une équipe tombe sur une case blanche, elle doit répondre à une question posée par le formateur sur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thème étudié. Si la réponse qu’elle donne est juste, elle gagne 5 points, relance le dé et rejoue. Si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 est fausse, elle perd 5 points et passe la main à l’équipe suivante.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0" name="Rectangle 2179"/>
            <p:cNvSpPr>
              <a:spLocks noChangeArrowheads="1"/>
            </p:cNvSpPr>
            <p:nvPr/>
          </p:nvSpPr>
          <p:spPr bwMode="auto">
            <a:xfrm>
              <a:off x="2092325" y="1980084"/>
              <a:ext cx="1619250" cy="1600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le lancer de dé amène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pion sur une case vert clair,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l’équipe doit désigner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 équipe pour répondre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question, plus difficile. Si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l’équipe choisie n’arrive pas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répondre, elle perd trois points.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première équipe peut alors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rejouer. Si par contre l’équipe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choisie arrive à répondre, c’est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première équipe qui perd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points et qui ensuite passe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7861078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DE LA SALLE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31479" y="6503989"/>
            <a:ext cx="2636665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POSITION DU FORMATEUR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1538287"/>
            <a:ext cx="5319639" cy="4050953"/>
            <a:chOff x="1963074" y="1522156"/>
            <a:chExt cx="5319639" cy="4050953"/>
          </a:xfrm>
        </p:grpSpPr>
        <p:sp>
          <p:nvSpPr>
            <p:cNvPr id="474" name="Rectangle 5"/>
            <p:cNvSpPr>
              <a:spLocks noChangeArrowheads="1"/>
            </p:cNvSpPr>
            <p:nvPr/>
          </p:nvSpPr>
          <p:spPr bwMode="auto">
            <a:xfrm>
              <a:off x="2745374" y="4947269"/>
              <a:ext cx="4010137" cy="62584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5" name="Rectangle 6"/>
            <p:cNvSpPr>
              <a:spLocks noChangeArrowheads="1"/>
            </p:cNvSpPr>
            <p:nvPr/>
          </p:nvSpPr>
          <p:spPr bwMode="auto">
            <a:xfrm>
              <a:off x="2745374" y="4947269"/>
              <a:ext cx="4010137" cy="6258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6" name="Rectangle 7"/>
            <p:cNvSpPr>
              <a:spLocks noChangeArrowheads="1"/>
            </p:cNvSpPr>
            <p:nvPr/>
          </p:nvSpPr>
          <p:spPr bwMode="auto">
            <a:xfrm>
              <a:off x="5088872" y="1522156"/>
              <a:ext cx="1925138" cy="9727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7" name="Rectangle 8"/>
            <p:cNvSpPr>
              <a:spLocks noChangeArrowheads="1"/>
            </p:cNvSpPr>
            <p:nvPr/>
          </p:nvSpPr>
          <p:spPr bwMode="auto">
            <a:xfrm>
              <a:off x="5088872" y="1522156"/>
              <a:ext cx="1925138" cy="9727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8" name="Freeform 9"/>
            <p:cNvSpPr>
              <a:spLocks/>
            </p:cNvSpPr>
            <p:nvPr/>
          </p:nvSpPr>
          <p:spPr bwMode="auto">
            <a:xfrm>
              <a:off x="2847413" y="3243216"/>
              <a:ext cx="329926" cy="360538"/>
            </a:xfrm>
            <a:custGeom>
              <a:avLst/>
              <a:gdLst>
                <a:gd name="T0" fmla="*/ 192 w 194"/>
                <a:gd name="T1" fmla="*/ 52 h 212"/>
                <a:gd name="T2" fmla="*/ 182 w 194"/>
                <a:gd name="T3" fmla="*/ 36 h 212"/>
                <a:gd name="T4" fmla="*/ 172 w 194"/>
                <a:gd name="T5" fmla="*/ 28 h 212"/>
                <a:gd name="T6" fmla="*/ 164 w 194"/>
                <a:gd name="T7" fmla="*/ 22 h 212"/>
                <a:gd name="T8" fmla="*/ 154 w 194"/>
                <a:gd name="T9" fmla="*/ 14 h 212"/>
                <a:gd name="T10" fmla="*/ 142 w 194"/>
                <a:gd name="T11" fmla="*/ 10 h 212"/>
                <a:gd name="T12" fmla="*/ 128 w 194"/>
                <a:gd name="T13" fmla="*/ 10 h 212"/>
                <a:gd name="T14" fmla="*/ 118 w 194"/>
                <a:gd name="T15" fmla="*/ 2 h 212"/>
                <a:gd name="T16" fmla="*/ 112 w 194"/>
                <a:gd name="T17" fmla="*/ 4 h 212"/>
                <a:gd name="T18" fmla="*/ 108 w 194"/>
                <a:gd name="T19" fmla="*/ 4 h 212"/>
                <a:gd name="T20" fmla="*/ 96 w 194"/>
                <a:gd name="T21" fmla="*/ 0 h 212"/>
                <a:gd name="T22" fmla="*/ 84 w 194"/>
                <a:gd name="T23" fmla="*/ 4 h 212"/>
                <a:gd name="T24" fmla="*/ 74 w 194"/>
                <a:gd name="T25" fmla="*/ 10 h 212"/>
                <a:gd name="T26" fmla="*/ 58 w 194"/>
                <a:gd name="T27" fmla="*/ 18 h 212"/>
                <a:gd name="T28" fmla="*/ 48 w 194"/>
                <a:gd name="T29" fmla="*/ 40 h 212"/>
                <a:gd name="T30" fmla="*/ 56 w 194"/>
                <a:gd name="T31" fmla="*/ 30 h 212"/>
                <a:gd name="T32" fmla="*/ 66 w 194"/>
                <a:gd name="T33" fmla="*/ 28 h 212"/>
                <a:gd name="T34" fmla="*/ 58 w 194"/>
                <a:gd name="T35" fmla="*/ 34 h 212"/>
                <a:gd name="T36" fmla="*/ 48 w 194"/>
                <a:gd name="T37" fmla="*/ 40 h 212"/>
                <a:gd name="T38" fmla="*/ 38 w 194"/>
                <a:gd name="T39" fmla="*/ 48 h 212"/>
                <a:gd name="T40" fmla="*/ 30 w 194"/>
                <a:gd name="T41" fmla="*/ 58 h 212"/>
                <a:gd name="T42" fmla="*/ 22 w 194"/>
                <a:gd name="T43" fmla="*/ 70 h 212"/>
                <a:gd name="T44" fmla="*/ 20 w 194"/>
                <a:gd name="T45" fmla="*/ 84 h 212"/>
                <a:gd name="T46" fmla="*/ 18 w 194"/>
                <a:gd name="T47" fmla="*/ 92 h 212"/>
                <a:gd name="T48" fmla="*/ 8 w 194"/>
                <a:gd name="T49" fmla="*/ 110 h 212"/>
                <a:gd name="T50" fmla="*/ 2 w 194"/>
                <a:gd name="T51" fmla="*/ 128 h 212"/>
                <a:gd name="T52" fmla="*/ 4 w 194"/>
                <a:gd name="T53" fmla="*/ 142 h 212"/>
                <a:gd name="T54" fmla="*/ 0 w 194"/>
                <a:gd name="T55" fmla="*/ 166 h 212"/>
                <a:gd name="T56" fmla="*/ 2 w 194"/>
                <a:gd name="T57" fmla="*/ 176 h 212"/>
                <a:gd name="T58" fmla="*/ 12 w 194"/>
                <a:gd name="T59" fmla="*/ 194 h 212"/>
                <a:gd name="T60" fmla="*/ 30 w 194"/>
                <a:gd name="T61" fmla="*/ 208 h 212"/>
                <a:gd name="T62" fmla="*/ 56 w 194"/>
                <a:gd name="T63" fmla="*/ 208 h 212"/>
                <a:gd name="T64" fmla="*/ 78 w 194"/>
                <a:gd name="T65" fmla="*/ 212 h 212"/>
                <a:gd name="T66" fmla="*/ 100 w 194"/>
                <a:gd name="T67" fmla="*/ 208 h 212"/>
                <a:gd name="T68" fmla="*/ 116 w 194"/>
                <a:gd name="T69" fmla="*/ 196 h 212"/>
                <a:gd name="T70" fmla="*/ 120 w 194"/>
                <a:gd name="T71" fmla="*/ 180 h 212"/>
                <a:gd name="T72" fmla="*/ 130 w 194"/>
                <a:gd name="T73" fmla="*/ 174 h 212"/>
                <a:gd name="T74" fmla="*/ 136 w 194"/>
                <a:gd name="T75" fmla="*/ 164 h 212"/>
                <a:gd name="T76" fmla="*/ 142 w 194"/>
                <a:gd name="T77" fmla="*/ 160 h 212"/>
                <a:gd name="T78" fmla="*/ 148 w 194"/>
                <a:gd name="T79" fmla="*/ 160 h 212"/>
                <a:gd name="T80" fmla="*/ 142 w 194"/>
                <a:gd name="T81" fmla="*/ 158 h 212"/>
                <a:gd name="T82" fmla="*/ 152 w 194"/>
                <a:gd name="T83" fmla="*/ 150 h 212"/>
                <a:gd name="T84" fmla="*/ 150 w 194"/>
                <a:gd name="T85" fmla="*/ 120 h 212"/>
                <a:gd name="T86" fmla="*/ 152 w 194"/>
                <a:gd name="T87" fmla="*/ 108 h 212"/>
                <a:gd name="T88" fmla="*/ 162 w 194"/>
                <a:gd name="T89" fmla="*/ 92 h 212"/>
                <a:gd name="T90" fmla="*/ 162 w 194"/>
                <a:gd name="T91" fmla="*/ 84 h 212"/>
                <a:gd name="T92" fmla="*/ 162 w 194"/>
                <a:gd name="T93" fmla="*/ 78 h 212"/>
                <a:gd name="T94" fmla="*/ 164 w 194"/>
                <a:gd name="T95" fmla="*/ 70 h 212"/>
                <a:gd name="T96" fmla="*/ 170 w 194"/>
                <a:gd name="T97" fmla="*/ 60 h 212"/>
                <a:gd name="T98" fmla="*/ 174 w 194"/>
                <a:gd name="T99" fmla="*/ 64 h 212"/>
                <a:gd name="T100" fmla="*/ 186 w 194"/>
                <a:gd name="T101" fmla="*/ 64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4" h="212">
                  <a:moveTo>
                    <a:pt x="194" y="60"/>
                  </a:moveTo>
                  <a:lnTo>
                    <a:pt x="194" y="58"/>
                  </a:lnTo>
                  <a:lnTo>
                    <a:pt x="192" y="56"/>
                  </a:lnTo>
                  <a:lnTo>
                    <a:pt x="192" y="52"/>
                  </a:lnTo>
                  <a:lnTo>
                    <a:pt x="192" y="48"/>
                  </a:lnTo>
                  <a:lnTo>
                    <a:pt x="190" y="42"/>
                  </a:lnTo>
                  <a:lnTo>
                    <a:pt x="186" y="38"/>
                  </a:lnTo>
                  <a:lnTo>
                    <a:pt x="182" y="36"/>
                  </a:lnTo>
                  <a:lnTo>
                    <a:pt x="180" y="34"/>
                  </a:lnTo>
                  <a:lnTo>
                    <a:pt x="178" y="32"/>
                  </a:lnTo>
                  <a:lnTo>
                    <a:pt x="174" y="30"/>
                  </a:lnTo>
                  <a:lnTo>
                    <a:pt x="172" y="28"/>
                  </a:lnTo>
                  <a:lnTo>
                    <a:pt x="172" y="24"/>
                  </a:lnTo>
                  <a:lnTo>
                    <a:pt x="170" y="22"/>
                  </a:lnTo>
                  <a:lnTo>
                    <a:pt x="168" y="22"/>
                  </a:lnTo>
                  <a:lnTo>
                    <a:pt x="164" y="22"/>
                  </a:lnTo>
                  <a:lnTo>
                    <a:pt x="162" y="20"/>
                  </a:lnTo>
                  <a:lnTo>
                    <a:pt x="160" y="18"/>
                  </a:lnTo>
                  <a:lnTo>
                    <a:pt x="156" y="16"/>
                  </a:lnTo>
                  <a:lnTo>
                    <a:pt x="154" y="14"/>
                  </a:lnTo>
                  <a:lnTo>
                    <a:pt x="150" y="12"/>
                  </a:lnTo>
                  <a:lnTo>
                    <a:pt x="148" y="10"/>
                  </a:lnTo>
                  <a:lnTo>
                    <a:pt x="146" y="10"/>
                  </a:lnTo>
                  <a:lnTo>
                    <a:pt x="142" y="10"/>
                  </a:lnTo>
                  <a:lnTo>
                    <a:pt x="136" y="10"/>
                  </a:lnTo>
                  <a:lnTo>
                    <a:pt x="134" y="10"/>
                  </a:lnTo>
                  <a:lnTo>
                    <a:pt x="130" y="10"/>
                  </a:lnTo>
                  <a:lnTo>
                    <a:pt x="128" y="10"/>
                  </a:lnTo>
                  <a:lnTo>
                    <a:pt x="124" y="10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8" y="2"/>
                  </a:lnTo>
                  <a:lnTo>
                    <a:pt x="114" y="0"/>
                  </a:lnTo>
                  <a:lnTo>
                    <a:pt x="114" y="2"/>
                  </a:lnTo>
                  <a:lnTo>
                    <a:pt x="114" y="4"/>
                  </a:lnTo>
                  <a:lnTo>
                    <a:pt x="112" y="4"/>
                  </a:lnTo>
                  <a:lnTo>
                    <a:pt x="112" y="6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8" y="4"/>
                  </a:lnTo>
                  <a:lnTo>
                    <a:pt x="106" y="2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96" y="0"/>
                  </a:lnTo>
                  <a:lnTo>
                    <a:pt x="92" y="0"/>
                  </a:lnTo>
                  <a:lnTo>
                    <a:pt x="90" y="2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80" y="6"/>
                  </a:lnTo>
                  <a:lnTo>
                    <a:pt x="76" y="6"/>
                  </a:lnTo>
                  <a:lnTo>
                    <a:pt x="74" y="8"/>
                  </a:lnTo>
                  <a:lnTo>
                    <a:pt x="74" y="10"/>
                  </a:lnTo>
                  <a:lnTo>
                    <a:pt x="70" y="12"/>
                  </a:lnTo>
                  <a:lnTo>
                    <a:pt x="66" y="14"/>
                  </a:lnTo>
                  <a:lnTo>
                    <a:pt x="64" y="16"/>
                  </a:lnTo>
                  <a:lnTo>
                    <a:pt x="58" y="18"/>
                  </a:lnTo>
                  <a:lnTo>
                    <a:pt x="56" y="22"/>
                  </a:lnTo>
                  <a:lnTo>
                    <a:pt x="54" y="28"/>
                  </a:lnTo>
                  <a:lnTo>
                    <a:pt x="50" y="34"/>
                  </a:lnTo>
                  <a:lnTo>
                    <a:pt x="48" y="40"/>
                  </a:lnTo>
                  <a:lnTo>
                    <a:pt x="50" y="38"/>
                  </a:lnTo>
                  <a:lnTo>
                    <a:pt x="52" y="36"/>
                  </a:lnTo>
                  <a:lnTo>
                    <a:pt x="56" y="34"/>
                  </a:lnTo>
                  <a:lnTo>
                    <a:pt x="56" y="30"/>
                  </a:lnTo>
                  <a:lnTo>
                    <a:pt x="60" y="30"/>
                  </a:lnTo>
                  <a:lnTo>
                    <a:pt x="62" y="28"/>
                  </a:lnTo>
                  <a:lnTo>
                    <a:pt x="64" y="28"/>
                  </a:lnTo>
                  <a:lnTo>
                    <a:pt x="66" y="28"/>
                  </a:lnTo>
                  <a:lnTo>
                    <a:pt x="66" y="30"/>
                  </a:lnTo>
                  <a:lnTo>
                    <a:pt x="64" y="30"/>
                  </a:lnTo>
                  <a:lnTo>
                    <a:pt x="62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2" y="38"/>
                  </a:lnTo>
                  <a:lnTo>
                    <a:pt x="50" y="38"/>
                  </a:lnTo>
                  <a:lnTo>
                    <a:pt x="48" y="40"/>
                  </a:lnTo>
                  <a:lnTo>
                    <a:pt x="48" y="40"/>
                  </a:lnTo>
                  <a:lnTo>
                    <a:pt x="44" y="42"/>
                  </a:lnTo>
                  <a:lnTo>
                    <a:pt x="40" y="46"/>
                  </a:lnTo>
                  <a:lnTo>
                    <a:pt x="38" y="48"/>
                  </a:lnTo>
                  <a:lnTo>
                    <a:pt x="38" y="48"/>
                  </a:lnTo>
                  <a:lnTo>
                    <a:pt x="36" y="52"/>
                  </a:lnTo>
                  <a:lnTo>
                    <a:pt x="34" y="56"/>
                  </a:lnTo>
                  <a:lnTo>
                    <a:pt x="30" y="58"/>
                  </a:lnTo>
                  <a:lnTo>
                    <a:pt x="28" y="64"/>
                  </a:lnTo>
                  <a:lnTo>
                    <a:pt x="26" y="66"/>
                  </a:lnTo>
                  <a:lnTo>
                    <a:pt x="24" y="68"/>
                  </a:lnTo>
                  <a:lnTo>
                    <a:pt x="22" y="70"/>
                  </a:lnTo>
                  <a:lnTo>
                    <a:pt x="22" y="72"/>
                  </a:lnTo>
                  <a:lnTo>
                    <a:pt x="20" y="76"/>
                  </a:lnTo>
                  <a:lnTo>
                    <a:pt x="20" y="80"/>
                  </a:lnTo>
                  <a:lnTo>
                    <a:pt x="20" y="84"/>
                  </a:lnTo>
                  <a:lnTo>
                    <a:pt x="24" y="84"/>
                  </a:lnTo>
                  <a:lnTo>
                    <a:pt x="26" y="86"/>
                  </a:lnTo>
                  <a:lnTo>
                    <a:pt x="22" y="90"/>
                  </a:lnTo>
                  <a:lnTo>
                    <a:pt x="18" y="92"/>
                  </a:lnTo>
                  <a:lnTo>
                    <a:pt x="16" y="96"/>
                  </a:lnTo>
                  <a:lnTo>
                    <a:pt x="12" y="100"/>
                  </a:lnTo>
                  <a:lnTo>
                    <a:pt x="10" y="104"/>
                  </a:lnTo>
                  <a:lnTo>
                    <a:pt x="8" y="110"/>
                  </a:lnTo>
                  <a:lnTo>
                    <a:pt x="6" y="114"/>
                  </a:lnTo>
                  <a:lnTo>
                    <a:pt x="4" y="120"/>
                  </a:lnTo>
                  <a:lnTo>
                    <a:pt x="4" y="126"/>
                  </a:lnTo>
                  <a:lnTo>
                    <a:pt x="2" y="128"/>
                  </a:lnTo>
                  <a:lnTo>
                    <a:pt x="2" y="130"/>
                  </a:lnTo>
                  <a:lnTo>
                    <a:pt x="2" y="136"/>
                  </a:lnTo>
                  <a:lnTo>
                    <a:pt x="4" y="138"/>
                  </a:lnTo>
                  <a:lnTo>
                    <a:pt x="4" y="142"/>
                  </a:lnTo>
                  <a:lnTo>
                    <a:pt x="0" y="150"/>
                  </a:lnTo>
                  <a:lnTo>
                    <a:pt x="0" y="156"/>
                  </a:lnTo>
                  <a:lnTo>
                    <a:pt x="0" y="164"/>
                  </a:lnTo>
                  <a:lnTo>
                    <a:pt x="0" y="166"/>
                  </a:lnTo>
                  <a:lnTo>
                    <a:pt x="2" y="170"/>
                  </a:lnTo>
                  <a:lnTo>
                    <a:pt x="2" y="172"/>
                  </a:lnTo>
                  <a:lnTo>
                    <a:pt x="2" y="174"/>
                  </a:lnTo>
                  <a:lnTo>
                    <a:pt x="2" y="176"/>
                  </a:lnTo>
                  <a:lnTo>
                    <a:pt x="4" y="180"/>
                  </a:lnTo>
                  <a:lnTo>
                    <a:pt x="4" y="186"/>
                  </a:lnTo>
                  <a:lnTo>
                    <a:pt x="8" y="190"/>
                  </a:lnTo>
                  <a:lnTo>
                    <a:pt x="12" y="194"/>
                  </a:lnTo>
                  <a:lnTo>
                    <a:pt x="14" y="198"/>
                  </a:lnTo>
                  <a:lnTo>
                    <a:pt x="20" y="202"/>
                  </a:lnTo>
                  <a:lnTo>
                    <a:pt x="22" y="206"/>
                  </a:lnTo>
                  <a:lnTo>
                    <a:pt x="30" y="208"/>
                  </a:lnTo>
                  <a:lnTo>
                    <a:pt x="34" y="208"/>
                  </a:lnTo>
                  <a:lnTo>
                    <a:pt x="40" y="210"/>
                  </a:lnTo>
                  <a:lnTo>
                    <a:pt x="48" y="208"/>
                  </a:lnTo>
                  <a:lnTo>
                    <a:pt x="56" y="208"/>
                  </a:lnTo>
                  <a:lnTo>
                    <a:pt x="60" y="210"/>
                  </a:lnTo>
                  <a:lnTo>
                    <a:pt x="66" y="212"/>
                  </a:lnTo>
                  <a:lnTo>
                    <a:pt x="72" y="212"/>
                  </a:lnTo>
                  <a:lnTo>
                    <a:pt x="78" y="212"/>
                  </a:lnTo>
                  <a:lnTo>
                    <a:pt x="84" y="212"/>
                  </a:lnTo>
                  <a:lnTo>
                    <a:pt x="90" y="210"/>
                  </a:lnTo>
                  <a:lnTo>
                    <a:pt x="96" y="208"/>
                  </a:lnTo>
                  <a:lnTo>
                    <a:pt x="100" y="208"/>
                  </a:lnTo>
                  <a:lnTo>
                    <a:pt x="104" y="206"/>
                  </a:lnTo>
                  <a:lnTo>
                    <a:pt x="110" y="204"/>
                  </a:lnTo>
                  <a:lnTo>
                    <a:pt x="112" y="200"/>
                  </a:lnTo>
                  <a:lnTo>
                    <a:pt x="116" y="196"/>
                  </a:lnTo>
                  <a:lnTo>
                    <a:pt x="118" y="190"/>
                  </a:lnTo>
                  <a:lnTo>
                    <a:pt x="118" y="188"/>
                  </a:lnTo>
                  <a:lnTo>
                    <a:pt x="120" y="184"/>
                  </a:lnTo>
                  <a:lnTo>
                    <a:pt x="120" y="180"/>
                  </a:lnTo>
                  <a:lnTo>
                    <a:pt x="124" y="180"/>
                  </a:lnTo>
                  <a:lnTo>
                    <a:pt x="128" y="180"/>
                  </a:lnTo>
                  <a:lnTo>
                    <a:pt x="130" y="176"/>
                  </a:lnTo>
                  <a:lnTo>
                    <a:pt x="130" y="174"/>
                  </a:lnTo>
                  <a:lnTo>
                    <a:pt x="136" y="172"/>
                  </a:lnTo>
                  <a:lnTo>
                    <a:pt x="136" y="170"/>
                  </a:lnTo>
                  <a:lnTo>
                    <a:pt x="136" y="166"/>
                  </a:lnTo>
                  <a:lnTo>
                    <a:pt x="136" y="164"/>
                  </a:lnTo>
                  <a:lnTo>
                    <a:pt x="138" y="164"/>
                  </a:lnTo>
                  <a:lnTo>
                    <a:pt x="138" y="162"/>
                  </a:lnTo>
                  <a:lnTo>
                    <a:pt x="140" y="160"/>
                  </a:lnTo>
                  <a:lnTo>
                    <a:pt x="142" y="160"/>
                  </a:lnTo>
                  <a:lnTo>
                    <a:pt x="144" y="160"/>
                  </a:lnTo>
                  <a:lnTo>
                    <a:pt x="146" y="160"/>
                  </a:lnTo>
                  <a:lnTo>
                    <a:pt x="146" y="160"/>
                  </a:lnTo>
                  <a:lnTo>
                    <a:pt x="148" y="160"/>
                  </a:lnTo>
                  <a:lnTo>
                    <a:pt x="146" y="160"/>
                  </a:lnTo>
                  <a:lnTo>
                    <a:pt x="146" y="158"/>
                  </a:lnTo>
                  <a:lnTo>
                    <a:pt x="144" y="158"/>
                  </a:lnTo>
                  <a:lnTo>
                    <a:pt x="142" y="158"/>
                  </a:lnTo>
                  <a:lnTo>
                    <a:pt x="144" y="154"/>
                  </a:lnTo>
                  <a:lnTo>
                    <a:pt x="146" y="154"/>
                  </a:lnTo>
                  <a:lnTo>
                    <a:pt x="150" y="152"/>
                  </a:lnTo>
                  <a:lnTo>
                    <a:pt x="152" y="150"/>
                  </a:lnTo>
                  <a:lnTo>
                    <a:pt x="152" y="148"/>
                  </a:lnTo>
                  <a:lnTo>
                    <a:pt x="154" y="138"/>
                  </a:lnTo>
                  <a:lnTo>
                    <a:pt x="152" y="128"/>
                  </a:lnTo>
                  <a:lnTo>
                    <a:pt x="150" y="120"/>
                  </a:lnTo>
                  <a:lnTo>
                    <a:pt x="148" y="114"/>
                  </a:lnTo>
                  <a:lnTo>
                    <a:pt x="148" y="112"/>
                  </a:lnTo>
                  <a:lnTo>
                    <a:pt x="148" y="110"/>
                  </a:lnTo>
                  <a:lnTo>
                    <a:pt x="152" y="108"/>
                  </a:lnTo>
                  <a:lnTo>
                    <a:pt x="154" y="102"/>
                  </a:lnTo>
                  <a:lnTo>
                    <a:pt x="156" y="100"/>
                  </a:lnTo>
                  <a:lnTo>
                    <a:pt x="158" y="94"/>
                  </a:lnTo>
                  <a:lnTo>
                    <a:pt x="162" y="92"/>
                  </a:lnTo>
                  <a:lnTo>
                    <a:pt x="162" y="90"/>
                  </a:lnTo>
                  <a:lnTo>
                    <a:pt x="162" y="88"/>
                  </a:lnTo>
                  <a:lnTo>
                    <a:pt x="162" y="86"/>
                  </a:lnTo>
                  <a:lnTo>
                    <a:pt x="162" y="84"/>
                  </a:lnTo>
                  <a:lnTo>
                    <a:pt x="162" y="84"/>
                  </a:lnTo>
                  <a:lnTo>
                    <a:pt x="162" y="82"/>
                  </a:lnTo>
                  <a:lnTo>
                    <a:pt x="162" y="80"/>
                  </a:lnTo>
                  <a:lnTo>
                    <a:pt x="162" y="78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2" y="74"/>
                  </a:lnTo>
                  <a:lnTo>
                    <a:pt x="164" y="70"/>
                  </a:lnTo>
                  <a:lnTo>
                    <a:pt x="166" y="66"/>
                  </a:lnTo>
                  <a:lnTo>
                    <a:pt x="168" y="64"/>
                  </a:lnTo>
                  <a:lnTo>
                    <a:pt x="168" y="62"/>
                  </a:lnTo>
                  <a:lnTo>
                    <a:pt x="170" y="60"/>
                  </a:lnTo>
                  <a:lnTo>
                    <a:pt x="172" y="60"/>
                  </a:lnTo>
                  <a:lnTo>
                    <a:pt x="172" y="62"/>
                  </a:lnTo>
                  <a:lnTo>
                    <a:pt x="172" y="62"/>
                  </a:lnTo>
                  <a:lnTo>
                    <a:pt x="174" y="64"/>
                  </a:lnTo>
                  <a:lnTo>
                    <a:pt x="176" y="64"/>
                  </a:lnTo>
                  <a:lnTo>
                    <a:pt x="180" y="64"/>
                  </a:lnTo>
                  <a:lnTo>
                    <a:pt x="182" y="64"/>
                  </a:lnTo>
                  <a:lnTo>
                    <a:pt x="186" y="64"/>
                  </a:lnTo>
                  <a:lnTo>
                    <a:pt x="190" y="62"/>
                  </a:lnTo>
                  <a:lnTo>
                    <a:pt x="194" y="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9" name="Freeform 10"/>
            <p:cNvSpPr>
              <a:spLocks/>
            </p:cNvSpPr>
            <p:nvPr/>
          </p:nvSpPr>
          <p:spPr bwMode="auto">
            <a:xfrm>
              <a:off x="2799795" y="3573142"/>
              <a:ext cx="384347" cy="537406"/>
            </a:xfrm>
            <a:custGeom>
              <a:avLst/>
              <a:gdLst>
                <a:gd name="T0" fmla="*/ 186 w 226"/>
                <a:gd name="T1" fmla="*/ 212 h 316"/>
                <a:gd name="T2" fmla="*/ 182 w 226"/>
                <a:gd name="T3" fmla="*/ 218 h 316"/>
                <a:gd name="T4" fmla="*/ 176 w 226"/>
                <a:gd name="T5" fmla="*/ 214 h 316"/>
                <a:gd name="T6" fmla="*/ 172 w 226"/>
                <a:gd name="T7" fmla="*/ 206 h 316"/>
                <a:gd name="T8" fmla="*/ 162 w 226"/>
                <a:gd name="T9" fmla="*/ 200 h 316"/>
                <a:gd name="T10" fmla="*/ 148 w 226"/>
                <a:gd name="T11" fmla="*/ 192 h 316"/>
                <a:gd name="T12" fmla="*/ 142 w 226"/>
                <a:gd name="T13" fmla="*/ 176 h 316"/>
                <a:gd name="T14" fmla="*/ 136 w 226"/>
                <a:gd name="T15" fmla="*/ 146 h 316"/>
                <a:gd name="T16" fmla="*/ 132 w 226"/>
                <a:gd name="T17" fmla="*/ 118 h 316"/>
                <a:gd name="T18" fmla="*/ 134 w 226"/>
                <a:gd name="T19" fmla="*/ 84 h 316"/>
                <a:gd name="T20" fmla="*/ 128 w 226"/>
                <a:gd name="T21" fmla="*/ 74 h 316"/>
                <a:gd name="T22" fmla="*/ 128 w 226"/>
                <a:gd name="T23" fmla="*/ 60 h 316"/>
                <a:gd name="T24" fmla="*/ 122 w 226"/>
                <a:gd name="T25" fmla="*/ 46 h 316"/>
                <a:gd name="T26" fmla="*/ 128 w 226"/>
                <a:gd name="T27" fmla="*/ 18 h 316"/>
                <a:gd name="T28" fmla="*/ 118 w 226"/>
                <a:gd name="T29" fmla="*/ 16 h 316"/>
                <a:gd name="T30" fmla="*/ 100 w 226"/>
                <a:gd name="T31" fmla="*/ 18 h 316"/>
                <a:gd name="T32" fmla="*/ 84 w 226"/>
                <a:gd name="T33" fmla="*/ 14 h 316"/>
                <a:gd name="T34" fmla="*/ 62 w 226"/>
                <a:gd name="T35" fmla="*/ 14 h 316"/>
                <a:gd name="T36" fmla="*/ 48 w 226"/>
                <a:gd name="T37" fmla="*/ 6 h 316"/>
                <a:gd name="T38" fmla="*/ 36 w 226"/>
                <a:gd name="T39" fmla="*/ 4 h 316"/>
                <a:gd name="T40" fmla="*/ 32 w 226"/>
                <a:gd name="T41" fmla="*/ 16 h 316"/>
                <a:gd name="T42" fmla="*/ 26 w 226"/>
                <a:gd name="T43" fmla="*/ 24 h 316"/>
                <a:gd name="T44" fmla="*/ 20 w 226"/>
                <a:gd name="T45" fmla="*/ 36 h 316"/>
                <a:gd name="T46" fmla="*/ 14 w 226"/>
                <a:gd name="T47" fmla="*/ 50 h 316"/>
                <a:gd name="T48" fmla="*/ 10 w 226"/>
                <a:gd name="T49" fmla="*/ 66 h 316"/>
                <a:gd name="T50" fmla="*/ 6 w 226"/>
                <a:gd name="T51" fmla="*/ 80 h 316"/>
                <a:gd name="T52" fmla="*/ 4 w 226"/>
                <a:gd name="T53" fmla="*/ 96 h 316"/>
                <a:gd name="T54" fmla="*/ 2 w 226"/>
                <a:gd name="T55" fmla="*/ 116 h 316"/>
                <a:gd name="T56" fmla="*/ 2 w 226"/>
                <a:gd name="T57" fmla="*/ 146 h 316"/>
                <a:gd name="T58" fmla="*/ 2 w 226"/>
                <a:gd name="T59" fmla="*/ 192 h 316"/>
                <a:gd name="T60" fmla="*/ 6 w 226"/>
                <a:gd name="T61" fmla="*/ 242 h 316"/>
                <a:gd name="T62" fmla="*/ 12 w 226"/>
                <a:gd name="T63" fmla="*/ 276 h 316"/>
                <a:gd name="T64" fmla="*/ 14 w 226"/>
                <a:gd name="T65" fmla="*/ 290 h 316"/>
                <a:gd name="T66" fmla="*/ 20 w 226"/>
                <a:gd name="T67" fmla="*/ 298 h 316"/>
                <a:gd name="T68" fmla="*/ 22 w 226"/>
                <a:gd name="T69" fmla="*/ 306 h 316"/>
                <a:gd name="T70" fmla="*/ 30 w 226"/>
                <a:gd name="T71" fmla="*/ 316 h 316"/>
                <a:gd name="T72" fmla="*/ 66 w 226"/>
                <a:gd name="T73" fmla="*/ 316 h 316"/>
                <a:gd name="T74" fmla="*/ 112 w 226"/>
                <a:gd name="T75" fmla="*/ 316 h 316"/>
                <a:gd name="T76" fmla="*/ 158 w 226"/>
                <a:gd name="T77" fmla="*/ 316 h 316"/>
                <a:gd name="T78" fmla="*/ 200 w 226"/>
                <a:gd name="T79" fmla="*/ 316 h 316"/>
                <a:gd name="T80" fmla="*/ 226 w 226"/>
                <a:gd name="T81" fmla="*/ 316 h 316"/>
                <a:gd name="T82" fmla="*/ 224 w 226"/>
                <a:gd name="T83" fmla="*/ 308 h 316"/>
                <a:gd name="T84" fmla="*/ 220 w 226"/>
                <a:gd name="T85" fmla="*/ 302 h 316"/>
                <a:gd name="T86" fmla="*/ 218 w 226"/>
                <a:gd name="T87" fmla="*/ 294 h 316"/>
                <a:gd name="T88" fmla="*/ 210 w 226"/>
                <a:gd name="T89" fmla="*/ 280 h 316"/>
                <a:gd name="T90" fmla="*/ 204 w 226"/>
                <a:gd name="T91" fmla="*/ 266 h 316"/>
                <a:gd name="T92" fmla="*/ 198 w 226"/>
                <a:gd name="T93" fmla="*/ 262 h 316"/>
                <a:gd name="T94" fmla="*/ 190 w 226"/>
                <a:gd name="T95" fmla="*/ 252 h 316"/>
                <a:gd name="T96" fmla="*/ 182 w 226"/>
                <a:gd name="T97" fmla="*/ 238 h 316"/>
                <a:gd name="T98" fmla="*/ 186 w 226"/>
                <a:gd name="T99" fmla="*/ 218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" h="316">
                  <a:moveTo>
                    <a:pt x="190" y="216"/>
                  </a:moveTo>
                  <a:lnTo>
                    <a:pt x="188" y="214"/>
                  </a:lnTo>
                  <a:lnTo>
                    <a:pt x="186" y="212"/>
                  </a:lnTo>
                  <a:lnTo>
                    <a:pt x="184" y="214"/>
                  </a:lnTo>
                  <a:lnTo>
                    <a:pt x="182" y="216"/>
                  </a:lnTo>
                  <a:lnTo>
                    <a:pt x="182" y="218"/>
                  </a:lnTo>
                  <a:lnTo>
                    <a:pt x="180" y="218"/>
                  </a:lnTo>
                  <a:lnTo>
                    <a:pt x="178" y="218"/>
                  </a:lnTo>
                  <a:lnTo>
                    <a:pt x="176" y="214"/>
                  </a:lnTo>
                  <a:lnTo>
                    <a:pt x="174" y="210"/>
                  </a:lnTo>
                  <a:lnTo>
                    <a:pt x="174" y="208"/>
                  </a:lnTo>
                  <a:lnTo>
                    <a:pt x="172" y="206"/>
                  </a:lnTo>
                  <a:lnTo>
                    <a:pt x="168" y="204"/>
                  </a:lnTo>
                  <a:lnTo>
                    <a:pt x="164" y="200"/>
                  </a:lnTo>
                  <a:lnTo>
                    <a:pt x="162" y="200"/>
                  </a:lnTo>
                  <a:lnTo>
                    <a:pt x="156" y="196"/>
                  </a:lnTo>
                  <a:lnTo>
                    <a:pt x="152" y="192"/>
                  </a:lnTo>
                  <a:lnTo>
                    <a:pt x="148" y="192"/>
                  </a:lnTo>
                  <a:lnTo>
                    <a:pt x="146" y="190"/>
                  </a:lnTo>
                  <a:lnTo>
                    <a:pt x="146" y="184"/>
                  </a:lnTo>
                  <a:lnTo>
                    <a:pt x="142" y="176"/>
                  </a:lnTo>
                  <a:lnTo>
                    <a:pt x="140" y="166"/>
                  </a:lnTo>
                  <a:lnTo>
                    <a:pt x="138" y="156"/>
                  </a:lnTo>
                  <a:lnTo>
                    <a:pt x="136" y="146"/>
                  </a:lnTo>
                  <a:lnTo>
                    <a:pt x="134" y="136"/>
                  </a:lnTo>
                  <a:lnTo>
                    <a:pt x="134" y="126"/>
                  </a:lnTo>
                  <a:lnTo>
                    <a:pt x="132" y="118"/>
                  </a:lnTo>
                  <a:lnTo>
                    <a:pt x="132" y="104"/>
                  </a:lnTo>
                  <a:lnTo>
                    <a:pt x="132" y="94"/>
                  </a:lnTo>
                  <a:lnTo>
                    <a:pt x="134" y="84"/>
                  </a:lnTo>
                  <a:lnTo>
                    <a:pt x="134" y="76"/>
                  </a:lnTo>
                  <a:lnTo>
                    <a:pt x="130" y="76"/>
                  </a:lnTo>
                  <a:lnTo>
                    <a:pt x="128" y="74"/>
                  </a:lnTo>
                  <a:lnTo>
                    <a:pt x="128" y="68"/>
                  </a:lnTo>
                  <a:lnTo>
                    <a:pt x="128" y="66"/>
                  </a:lnTo>
                  <a:lnTo>
                    <a:pt x="128" y="60"/>
                  </a:lnTo>
                  <a:lnTo>
                    <a:pt x="126" y="58"/>
                  </a:lnTo>
                  <a:lnTo>
                    <a:pt x="124" y="50"/>
                  </a:lnTo>
                  <a:lnTo>
                    <a:pt x="122" y="46"/>
                  </a:lnTo>
                  <a:lnTo>
                    <a:pt x="124" y="36"/>
                  </a:lnTo>
                  <a:lnTo>
                    <a:pt x="126" y="26"/>
                  </a:lnTo>
                  <a:lnTo>
                    <a:pt x="128" y="18"/>
                  </a:lnTo>
                  <a:lnTo>
                    <a:pt x="128" y="14"/>
                  </a:lnTo>
                  <a:lnTo>
                    <a:pt x="124" y="14"/>
                  </a:lnTo>
                  <a:lnTo>
                    <a:pt x="118" y="16"/>
                  </a:lnTo>
                  <a:lnTo>
                    <a:pt x="112" y="16"/>
                  </a:lnTo>
                  <a:lnTo>
                    <a:pt x="106" y="18"/>
                  </a:lnTo>
                  <a:lnTo>
                    <a:pt x="100" y="18"/>
                  </a:lnTo>
                  <a:lnTo>
                    <a:pt x="94" y="16"/>
                  </a:lnTo>
                  <a:lnTo>
                    <a:pt x="88" y="16"/>
                  </a:lnTo>
                  <a:lnTo>
                    <a:pt x="84" y="14"/>
                  </a:lnTo>
                  <a:lnTo>
                    <a:pt x="76" y="14"/>
                  </a:lnTo>
                  <a:lnTo>
                    <a:pt x="68" y="14"/>
                  </a:lnTo>
                  <a:lnTo>
                    <a:pt x="62" y="14"/>
                  </a:lnTo>
                  <a:lnTo>
                    <a:pt x="58" y="14"/>
                  </a:lnTo>
                  <a:lnTo>
                    <a:pt x="50" y="10"/>
                  </a:lnTo>
                  <a:lnTo>
                    <a:pt x="48" y="6"/>
                  </a:lnTo>
                  <a:lnTo>
                    <a:pt x="42" y="4"/>
                  </a:lnTo>
                  <a:lnTo>
                    <a:pt x="40" y="0"/>
                  </a:lnTo>
                  <a:lnTo>
                    <a:pt x="36" y="4"/>
                  </a:lnTo>
                  <a:lnTo>
                    <a:pt x="34" y="8"/>
                  </a:lnTo>
                  <a:lnTo>
                    <a:pt x="32" y="14"/>
                  </a:lnTo>
                  <a:lnTo>
                    <a:pt x="32" y="16"/>
                  </a:lnTo>
                  <a:lnTo>
                    <a:pt x="30" y="20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2" y="32"/>
                  </a:lnTo>
                  <a:lnTo>
                    <a:pt x="20" y="36"/>
                  </a:lnTo>
                  <a:lnTo>
                    <a:pt x="18" y="42"/>
                  </a:lnTo>
                  <a:lnTo>
                    <a:pt x="16" y="48"/>
                  </a:lnTo>
                  <a:lnTo>
                    <a:pt x="14" y="50"/>
                  </a:lnTo>
                  <a:lnTo>
                    <a:pt x="14" y="56"/>
                  </a:lnTo>
                  <a:lnTo>
                    <a:pt x="12" y="60"/>
                  </a:lnTo>
                  <a:lnTo>
                    <a:pt x="10" y="66"/>
                  </a:lnTo>
                  <a:lnTo>
                    <a:pt x="8" y="70"/>
                  </a:lnTo>
                  <a:lnTo>
                    <a:pt x="6" y="76"/>
                  </a:lnTo>
                  <a:lnTo>
                    <a:pt x="6" y="80"/>
                  </a:lnTo>
                  <a:lnTo>
                    <a:pt x="4" y="84"/>
                  </a:lnTo>
                  <a:lnTo>
                    <a:pt x="4" y="90"/>
                  </a:lnTo>
                  <a:lnTo>
                    <a:pt x="4" y="96"/>
                  </a:lnTo>
                  <a:lnTo>
                    <a:pt x="2" y="102"/>
                  </a:lnTo>
                  <a:lnTo>
                    <a:pt x="2" y="110"/>
                  </a:lnTo>
                  <a:lnTo>
                    <a:pt x="2" y="116"/>
                  </a:lnTo>
                  <a:lnTo>
                    <a:pt x="2" y="126"/>
                  </a:lnTo>
                  <a:lnTo>
                    <a:pt x="2" y="138"/>
                  </a:lnTo>
                  <a:lnTo>
                    <a:pt x="2" y="146"/>
                  </a:lnTo>
                  <a:lnTo>
                    <a:pt x="0" y="156"/>
                  </a:lnTo>
                  <a:lnTo>
                    <a:pt x="0" y="172"/>
                  </a:lnTo>
                  <a:lnTo>
                    <a:pt x="2" y="192"/>
                  </a:lnTo>
                  <a:lnTo>
                    <a:pt x="2" y="208"/>
                  </a:lnTo>
                  <a:lnTo>
                    <a:pt x="4" y="224"/>
                  </a:lnTo>
                  <a:lnTo>
                    <a:pt x="6" y="242"/>
                  </a:lnTo>
                  <a:lnTo>
                    <a:pt x="10" y="258"/>
                  </a:lnTo>
                  <a:lnTo>
                    <a:pt x="12" y="270"/>
                  </a:lnTo>
                  <a:lnTo>
                    <a:pt x="12" y="276"/>
                  </a:lnTo>
                  <a:lnTo>
                    <a:pt x="12" y="280"/>
                  </a:lnTo>
                  <a:lnTo>
                    <a:pt x="14" y="286"/>
                  </a:lnTo>
                  <a:lnTo>
                    <a:pt x="14" y="290"/>
                  </a:lnTo>
                  <a:lnTo>
                    <a:pt x="14" y="292"/>
                  </a:lnTo>
                  <a:lnTo>
                    <a:pt x="18" y="296"/>
                  </a:lnTo>
                  <a:lnTo>
                    <a:pt x="20" y="298"/>
                  </a:lnTo>
                  <a:lnTo>
                    <a:pt x="20" y="300"/>
                  </a:lnTo>
                  <a:lnTo>
                    <a:pt x="20" y="304"/>
                  </a:lnTo>
                  <a:lnTo>
                    <a:pt x="22" y="306"/>
                  </a:lnTo>
                  <a:lnTo>
                    <a:pt x="22" y="310"/>
                  </a:lnTo>
                  <a:lnTo>
                    <a:pt x="22" y="316"/>
                  </a:lnTo>
                  <a:lnTo>
                    <a:pt x="30" y="316"/>
                  </a:lnTo>
                  <a:lnTo>
                    <a:pt x="40" y="316"/>
                  </a:lnTo>
                  <a:lnTo>
                    <a:pt x="50" y="316"/>
                  </a:lnTo>
                  <a:lnTo>
                    <a:pt x="66" y="316"/>
                  </a:lnTo>
                  <a:lnTo>
                    <a:pt x="78" y="316"/>
                  </a:lnTo>
                  <a:lnTo>
                    <a:pt x="94" y="316"/>
                  </a:lnTo>
                  <a:lnTo>
                    <a:pt x="112" y="316"/>
                  </a:lnTo>
                  <a:lnTo>
                    <a:pt x="128" y="316"/>
                  </a:lnTo>
                  <a:lnTo>
                    <a:pt x="144" y="316"/>
                  </a:lnTo>
                  <a:lnTo>
                    <a:pt x="158" y="316"/>
                  </a:lnTo>
                  <a:lnTo>
                    <a:pt x="174" y="316"/>
                  </a:lnTo>
                  <a:lnTo>
                    <a:pt x="188" y="316"/>
                  </a:lnTo>
                  <a:lnTo>
                    <a:pt x="200" y="316"/>
                  </a:lnTo>
                  <a:lnTo>
                    <a:pt x="210" y="316"/>
                  </a:lnTo>
                  <a:lnTo>
                    <a:pt x="220" y="316"/>
                  </a:lnTo>
                  <a:lnTo>
                    <a:pt x="226" y="316"/>
                  </a:lnTo>
                  <a:lnTo>
                    <a:pt x="226" y="316"/>
                  </a:lnTo>
                  <a:lnTo>
                    <a:pt x="226" y="312"/>
                  </a:lnTo>
                  <a:lnTo>
                    <a:pt x="224" y="308"/>
                  </a:lnTo>
                  <a:lnTo>
                    <a:pt x="220" y="306"/>
                  </a:lnTo>
                  <a:lnTo>
                    <a:pt x="220" y="306"/>
                  </a:lnTo>
                  <a:lnTo>
                    <a:pt x="220" y="302"/>
                  </a:lnTo>
                  <a:lnTo>
                    <a:pt x="220" y="298"/>
                  </a:lnTo>
                  <a:lnTo>
                    <a:pt x="218" y="298"/>
                  </a:lnTo>
                  <a:lnTo>
                    <a:pt x="218" y="294"/>
                  </a:lnTo>
                  <a:lnTo>
                    <a:pt x="216" y="290"/>
                  </a:lnTo>
                  <a:lnTo>
                    <a:pt x="214" y="286"/>
                  </a:lnTo>
                  <a:lnTo>
                    <a:pt x="210" y="280"/>
                  </a:lnTo>
                  <a:lnTo>
                    <a:pt x="208" y="276"/>
                  </a:lnTo>
                  <a:lnTo>
                    <a:pt x="206" y="272"/>
                  </a:lnTo>
                  <a:lnTo>
                    <a:pt x="204" y="266"/>
                  </a:lnTo>
                  <a:lnTo>
                    <a:pt x="202" y="264"/>
                  </a:lnTo>
                  <a:lnTo>
                    <a:pt x="200" y="262"/>
                  </a:lnTo>
                  <a:lnTo>
                    <a:pt x="198" y="262"/>
                  </a:lnTo>
                  <a:lnTo>
                    <a:pt x="196" y="258"/>
                  </a:lnTo>
                  <a:lnTo>
                    <a:pt x="192" y="254"/>
                  </a:lnTo>
                  <a:lnTo>
                    <a:pt x="190" y="252"/>
                  </a:lnTo>
                  <a:lnTo>
                    <a:pt x="186" y="246"/>
                  </a:lnTo>
                  <a:lnTo>
                    <a:pt x="184" y="244"/>
                  </a:lnTo>
                  <a:lnTo>
                    <a:pt x="182" y="238"/>
                  </a:lnTo>
                  <a:lnTo>
                    <a:pt x="182" y="230"/>
                  </a:lnTo>
                  <a:lnTo>
                    <a:pt x="184" y="224"/>
                  </a:lnTo>
                  <a:lnTo>
                    <a:pt x="186" y="218"/>
                  </a:lnTo>
                  <a:lnTo>
                    <a:pt x="190" y="2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0" name="Freeform 11"/>
            <p:cNvSpPr>
              <a:spLocks/>
            </p:cNvSpPr>
            <p:nvPr/>
          </p:nvSpPr>
          <p:spPr bwMode="auto">
            <a:xfrm>
              <a:off x="3024281" y="3896266"/>
              <a:ext cx="98638" cy="95237"/>
            </a:xfrm>
            <a:custGeom>
              <a:avLst/>
              <a:gdLst>
                <a:gd name="T0" fmla="*/ 54 w 58"/>
                <a:gd name="T1" fmla="*/ 28 h 56"/>
                <a:gd name="T2" fmla="*/ 50 w 58"/>
                <a:gd name="T3" fmla="*/ 40 h 56"/>
                <a:gd name="T4" fmla="*/ 50 w 58"/>
                <a:gd name="T5" fmla="*/ 50 h 56"/>
                <a:gd name="T6" fmla="*/ 50 w 58"/>
                <a:gd name="T7" fmla="*/ 54 h 56"/>
                <a:gd name="T8" fmla="*/ 46 w 58"/>
                <a:gd name="T9" fmla="*/ 54 h 56"/>
                <a:gd name="T10" fmla="*/ 44 w 58"/>
                <a:gd name="T11" fmla="*/ 46 h 56"/>
                <a:gd name="T12" fmla="*/ 38 w 58"/>
                <a:gd name="T13" fmla="*/ 42 h 56"/>
                <a:gd name="T14" fmla="*/ 34 w 58"/>
                <a:gd name="T15" fmla="*/ 44 h 56"/>
                <a:gd name="T16" fmla="*/ 30 w 58"/>
                <a:gd name="T17" fmla="*/ 44 h 56"/>
                <a:gd name="T18" fmla="*/ 26 w 58"/>
                <a:gd name="T19" fmla="*/ 44 h 56"/>
                <a:gd name="T20" fmla="*/ 26 w 58"/>
                <a:gd name="T21" fmla="*/ 36 h 56"/>
                <a:gd name="T22" fmla="*/ 32 w 58"/>
                <a:gd name="T23" fmla="*/ 28 h 56"/>
                <a:gd name="T24" fmla="*/ 32 w 58"/>
                <a:gd name="T25" fmla="*/ 24 h 56"/>
                <a:gd name="T26" fmla="*/ 28 w 58"/>
                <a:gd name="T27" fmla="*/ 20 h 56"/>
                <a:gd name="T28" fmla="*/ 24 w 58"/>
                <a:gd name="T29" fmla="*/ 20 h 56"/>
                <a:gd name="T30" fmla="*/ 16 w 58"/>
                <a:gd name="T31" fmla="*/ 20 h 56"/>
                <a:gd name="T32" fmla="*/ 8 w 58"/>
                <a:gd name="T33" fmla="*/ 22 h 56"/>
                <a:gd name="T34" fmla="*/ 2 w 58"/>
                <a:gd name="T35" fmla="*/ 26 h 56"/>
                <a:gd name="T36" fmla="*/ 0 w 58"/>
                <a:gd name="T37" fmla="*/ 22 h 56"/>
                <a:gd name="T38" fmla="*/ 6 w 58"/>
                <a:gd name="T39" fmla="*/ 18 h 56"/>
                <a:gd name="T40" fmla="*/ 10 w 58"/>
                <a:gd name="T41" fmla="*/ 12 h 56"/>
                <a:gd name="T42" fmla="*/ 14 w 58"/>
                <a:gd name="T43" fmla="*/ 10 h 56"/>
                <a:gd name="T44" fmla="*/ 16 w 58"/>
                <a:gd name="T45" fmla="*/ 6 h 56"/>
                <a:gd name="T46" fmla="*/ 14 w 58"/>
                <a:gd name="T47" fmla="*/ 2 h 56"/>
                <a:gd name="T48" fmla="*/ 18 w 58"/>
                <a:gd name="T49" fmla="*/ 2 h 56"/>
                <a:gd name="T50" fmla="*/ 24 w 58"/>
                <a:gd name="T51" fmla="*/ 6 h 56"/>
                <a:gd name="T52" fmla="*/ 32 w 58"/>
                <a:gd name="T53" fmla="*/ 10 h 56"/>
                <a:gd name="T54" fmla="*/ 40 w 58"/>
                <a:gd name="T55" fmla="*/ 16 h 56"/>
                <a:gd name="T56" fmla="*/ 42 w 58"/>
                <a:gd name="T57" fmla="*/ 20 h 56"/>
                <a:gd name="T58" fmla="*/ 46 w 58"/>
                <a:gd name="T59" fmla="*/ 26 h 56"/>
                <a:gd name="T60" fmla="*/ 50 w 58"/>
                <a:gd name="T61" fmla="*/ 28 h 56"/>
                <a:gd name="T62" fmla="*/ 52 w 58"/>
                <a:gd name="T63" fmla="*/ 22 h 56"/>
                <a:gd name="T64" fmla="*/ 56 w 58"/>
                <a:gd name="T65" fmla="*/ 2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56">
                  <a:moveTo>
                    <a:pt x="58" y="26"/>
                  </a:moveTo>
                  <a:lnTo>
                    <a:pt x="54" y="28"/>
                  </a:lnTo>
                  <a:lnTo>
                    <a:pt x="52" y="34"/>
                  </a:lnTo>
                  <a:lnTo>
                    <a:pt x="50" y="40"/>
                  </a:lnTo>
                  <a:lnTo>
                    <a:pt x="50" y="48"/>
                  </a:lnTo>
                  <a:lnTo>
                    <a:pt x="50" y="50"/>
                  </a:lnTo>
                  <a:lnTo>
                    <a:pt x="50" y="54"/>
                  </a:lnTo>
                  <a:lnTo>
                    <a:pt x="50" y="54"/>
                  </a:lnTo>
                  <a:lnTo>
                    <a:pt x="48" y="56"/>
                  </a:lnTo>
                  <a:lnTo>
                    <a:pt x="46" y="54"/>
                  </a:lnTo>
                  <a:lnTo>
                    <a:pt x="44" y="50"/>
                  </a:lnTo>
                  <a:lnTo>
                    <a:pt x="44" y="46"/>
                  </a:lnTo>
                  <a:lnTo>
                    <a:pt x="42" y="42"/>
                  </a:lnTo>
                  <a:lnTo>
                    <a:pt x="38" y="42"/>
                  </a:lnTo>
                  <a:lnTo>
                    <a:pt x="36" y="42"/>
                  </a:lnTo>
                  <a:lnTo>
                    <a:pt x="34" y="44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6" y="44"/>
                  </a:lnTo>
                  <a:lnTo>
                    <a:pt x="26" y="40"/>
                  </a:lnTo>
                  <a:lnTo>
                    <a:pt x="26" y="36"/>
                  </a:lnTo>
                  <a:lnTo>
                    <a:pt x="28" y="32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2" y="24"/>
                  </a:lnTo>
                  <a:lnTo>
                    <a:pt x="32" y="20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20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8" y="22"/>
                  </a:lnTo>
                  <a:lnTo>
                    <a:pt x="6" y="24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8" y="2"/>
                  </a:lnTo>
                  <a:lnTo>
                    <a:pt x="22" y="2"/>
                  </a:lnTo>
                  <a:lnTo>
                    <a:pt x="24" y="6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6" y="14"/>
                  </a:lnTo>
                  <a:lnTo>
                    <a:pt x="40" y="16"/>
                  </a:lnTo>
                  <a:lnTo>
                    <a:pt x="42" y="18"/>
                  </a:lnTo>
                  <a:lnTo>
                    <a:pt x="42" y="20"/>
                  </a:lnTo>
                  <a:lnTo>
                    <a:pt x="44" y="24"/>
                  </a:lnTo>
                  <a:lnTo>
                    <a:pt x="46" y="26"/>
                  </a:lnTo>
                  <a:lnTo>
                    <a:pt x="48" y="28"/>
                  </a:lnTo>
                  <a:lnTo>
                    <a:pt x="50" y="28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22"/>
                  </a:lnTo>
                  <a:lnTo>
                    <a:pt x="56" y="24"/>
                  </a:lnTo>
                  <a:lnTo>
                    <a:pt x="58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1" name="Freeform 12"/>
            <p:cNvSpPr>
              <a:spLocks/>
            </p:cNvSpPr>
            <p:nvPr/>
          </p:nvSpPr>
          <p:spPr bwMode="auto">
            <a:xfrm>
              <a:off x="2803196" y="3596951"/>
              <a:ext cx="51020" cy="166664"/>
            </a:xfrm>
            <a:custGeom>
              <a:avLst/>
              <a:gdLst>
                <a:gd name="T0" fmla="*/ 22 w 30"/>
                <a:gd name="T1" fmla="*/ 12 h 98"/>
                <a:gd name="T2" fmla="*/ 24 w 30"/>
                <a:gd name="T3" fmla="*/ 10 h 98"/>
                <a:gd name="T4" fmla="*/ 26 w 30"/>
                <a:gd name="T5" fmla="*/ 10 h 98"/>
                <a:gd name="T6" fmla="*/ 28 w 30"/>
                <a:gd name="T7" fmla="*/ 6 h 98"/>
                <a:gd name="T8" fmla="*/ 30 w 30"/>
                <a:gd name="T9" fmla="*/ 0 h 98"/>
                <a:gd name="T10" fmla="*/ 30 w 30"/>
                <a:gd name="T11" fmla="*/ 6 h 98"/>
                <a:gd name="T12" fmla="*/ 30 w 30"/>
                <a:gd name="T13" fmla="*/ 12 h 98"/>
                <a:gd name="T14" fmla="*/ 30 w 30"/>
                <a:gd name="T15" fmla="*/ 18 h 98"/>
                <a:gd name="T16" fmla="*/ 30 w 30"/>
                <a:gd name="T17" fmla="*/ 22 h 98"/>
                <a:gd name="T18" fmla="*/ 28 w 30"/>
                <a:gd name="T19" fmla="*/ 24 h 98"/>
                <a:gd name="T20" fmla="*/ 26 w 30"/>
                <a:gd name="T21" fmla="*/ 26 h 98"/>
                <a:gd name="T22" fmla="*/ 24 w 30"/>
                <a:gd name="T23" fmla="*/ 28 h 98"/>
                <a:gd name="T24" fmla="*/ 24 w 30"/>
                <a:gd name="T25" fmla="*/ 34 h 98"/>
                <a:gd name="T26" fmla="*/ 24 w 30"/>
                <a:gd name="T27" fmla="*/ 36 h 98"/>
                <a:gd name="T28" fmla="*/ 24 w 30"/>
                <a:gd name="T29" fmla="*/ 42 h 98"/>
                <a:gd name="T30" fmla="*/ 26 w 30"/>
                <a:gd name="T31" fmla="*/ 44 h 98"/>
                <a:gd name="T32" fmla="*/ 26 w 30"/>
                <a:gd name="T33" fmla="*/ 48 h 98"/>
                <a:gd name="T34" fmla="*/ 26 w 30"/>
                <a:gd name="T35" fmla="*/ 52 h 98"/>
                <a:gd name="T36" fmla="*/ 26 w 30"/>
                <a:gd name="T37" fmla="*/ 54 h 98"/>
                <a:gd name="T38" fmla="*/ 26 w 30"/>
                <a:gd name="T39" fmla="*/ 58 h 98"/>
                <a:gd name="T40" fmla="*/ 26 w 30"/>
                <a:gd name="T41" fmla="*/ 62 h 98"/>
                <a:gd name="T42" fmla="*/ 22 w 30"/>
                <a:gd name="T43" fmla="*/ 66 h 98"/>
                <a:gd name="T44" fmla="*/ 20 w 30"/>
                <a:gd name="T45" fmla="*/ 74 h 98"/>
                <a:gd name="T46" fmla="*/ 20 w 30"/>
                <a:gd name="T47" fmla="*/ 82 h 98"/>
                <a:gd name="T48" fmla="*/ 18 w 30"/>
                <a:gd name="T49" fmla="*/ 88 h 98"/>
                <a:gd name="T50" fmla="*/ 16 w 30"/>
                <a:gd name="T51" fmla="*/ 90 h 98"/>
                <a:gd name="T52" fmla="*/ 14 w 30"/>
                <a:gd name="T53" fmla="*/ 94 h 98"/>
                <a:gd name="T54" fmla="*/ 12 w 30"/>
                <a:gd name="T55" fmla="*/ 96 h 98"/>
                <a:gd name="T56" fmla="*/ 10 w 30"/>
                <a:gd name="T57" fmla="*/ 98 h 98"/>
                <a:gd name="T58" fmla="*/ 8 w 30"/>
                <a:gd name="T59" fmla="*/ 94 h 98"/>
                <a:gd name="T60" fmla="*/ 8 w 30"/>
                <a:gd name="T61" fmla="*/ 92 h 98"/>
                <a:gd name="T62" fmla="*/ 10 w 30"/>
                <a:gd name="T63" fmla="*/ 88 h 98"/>
                <a:gd name="T64" fmla="*/ 12 w 30"/>
                <a:gd name="T65" fmla="*/ 86 h 98"/>
                <a:gd name="T66" fmla="*/ 12 w 30"/>
                <a:gd name="T67" fmla="*/ 80 h 98"/>
                <a:gd name="T68" fmla="*/ 12 w 30"/>
                <a:gd name="T69" fmla="*/ 76 h 98"/>
                <a:gd name="T70" fmla="*/ 12 w 30"/>
                <a:gd name="T71" fmla="*/ 72 h 98"/>
                <a:gd name="T72" fmla="*/ 10 w 30"/>
                <a:gd name="T73" fmla="*/ 70 h 98"/>
                <a:gd name="T74" fmla="*/ 6 w 30"/>
                <a:gd name="T75" fmla="*/ 72 h 98"/>
                <a:gd name="T76" fmla="*/ 4 w 30"/>
                <a:gd name="T77" fmla="*/ 80 h 98"/>
                <a:gd name="T78" fmla="*/ 2 w 30"/>
                <a:gd name="T79" fmla="*/ 88 h 98"/>
                <a:gd name="T80" fmla="*/ 0 w 30"/>
                <a:gd name="T81" fmla="*/ 96 h 98"/>
                <a:gd name="T82" fmla="*/ 0 w 30"/>
                <a:gd name="T83" fmla="*/ 88 h 98"/>
                <a:gd name="T84" fmla="*/ 2 w 30"/>
                <a:gd name="T85" fmla="*/ 82 h 98"/>
                <a:gd name="T86" fmla="*/ 2 w 30"/>
                <a:gd name="T87" fmla="*/ 74 h 98"/>
                <a:gd name="T88" fmla="*/ 2 w 30"/>
                <a:gd name="T89" fmla="*/ 70 h 98"/>
                <a:gd name="T90" fmla="*/ 4 w 30"/>
                <a:gd name="T91" fmla="*/ 66 h 98"/>
                <a:gd name="T92" fmla="*/ 6 w 30"/>
                <a:gd name="T93" fmla="*/ 62 h 98"/>
                <a:gd name="T94" fmla="*/ 10 w 30"/>
                <a:gd name="T95" fmla="*/ 56 h 98"/>
                <a:gd name="T96" fmla="*/ 12 w 30"/>
                <a:gd name="T97" fmla="*/ 54 h 98"/>
                <a:gd name="T98" fmla="*/ 14 w 30"/>
                <a:gd name="T99" fmla="*/ 50 h 98"/>
                <a:gd name="T100" fmla="*/ 16 w 30"/>
                <a:gd name="T101" fmla="*/ 44 h 98"/>
                <a:gd name="T102" fmla="*/ 20 w 30"/>
                <a:gd name="T103" fmla="*/ 38 h 98"/>
                <a:gd name="T104" fmla="*/ 20 w 30"/>
                <a:gd name="T105" fmla="*/ 34 h 98"/>
                <a:gd name="T106" fmla="*/ 20 w 30"/>
                <a:gd name="T107" fmla="*/ 28 h 98"/>
                <a:gd name="T108" fmla="*/ 20 w 30"/>
                <a:gd name="T109" fmla="*/ 22 h 98"/>
                <a:gd name="T110" fmla="*/ 20 w 30"/>
                <a:gd name="T111" fmla="*/ 18 h 98"/>
                <a:gd name="T112" fmla="*/ 22 w 30"/>
                <a:gd name="T113" fmla="*/ 1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" h="98">
                  <a:moveTo>
                    <a:pt x="22" y="12"/>
                  </a:moveTo>
                  <a:lnTo>
                    <a:pt x="24" y="10"/>
                  </a:lnTo>
                  <a:lnTo>
                    <a:pt x="26" y="10"/>
                  </a:lnTo>
                  <a:lnTo>
                    <a:pt x="28" y="6"/>
                  </a:lnTo>
                  <a:lnTo>
                    <a:pt x="30" y="0"/>
                  </a:lnTo>
                  <a:lnTo>
                    <a:pt x="30" y="6"/>
                  </a:lnTo>
                  <a:lnTo>
                    <a:pt x="30" y="12"/>
                  </a:lnTo>
                  <a:lnTo>
                    <a:pt x="30" y="18"/>
                  </a:lnTo>
                  <a:lnTo>
                    <a:pt x="30" y="22"/>
                  </a:lnTo>
                  <a:lnTo>
                    <a:pt x="28" y="24"/>
                  </a:lnTo>
                  <a:lnTo>
                    <a:pt x="26" y="26"/>
                  </a:lnTo>
                  <a:lnTo>
                    <a:pt x="24" y="28"/>
                  </a:lnTo>
                  <a:lnTo>
                    <a:pt x="24" y="34"/>
                  </a:lnTo>
                  <a:lnTo>
                    <a:pt x="24" y="36"/>
                  </a:lnTo>
                  <a:lnTo>
                    <a:pt x="24" y="42"/>
                  </a:lnTo>
                  <a:lnTo>
                    <a:pt x="26" y="44"/>
                  </a:lnTo>
                  <a:lnTo>
                    <a:pt x="26" y="48"/>
                  </a:lnTo>
                  <a:lnTo>
                    <a:pt x="26" y="52"/>
                  </a:lnTo>
                  <a:lnTo>
                    <a:pt x="26" y="54"/>
                  </a:lnTo>
                  <a:lnTo>
                    <a:pt x="26" y="58"/>
                  </a:lnTo>
                  <a:lnTo>
                    <a:pt x="26" y="62"/>
                  </a:lnTo>
                  <a:lnTo>
                    <a:pt x="22" y="66"/>
                  </a:lnTo>
                  <a:lnTo>
                    <a:pt x="20" y="74"/>
                  </a:lnTo>
                  <a:lnTo>
                    <a:pt x="20" y="82"/>
                  </a:lnTo>
                  <a:lnTo>
                    <a:pt x="18" y="88"/>
                  </a:lnTo>
                  <a:lnTo>
                    <a:pt x="16" y="90"/>
                  </a:lnTo>
                  <a:lnTo>
                    <a:pt x="14" y="94"/>
                  </a:lnTo>
                  <a:lnTo>
                    <a:pt x="12" y="96"/>
                  </a:lnTo>
                  <a:lnTo>
                    <a:pt x="10" y="98"/>
                  </a:lnTo>
                  <a:lnTo>
                    <a:pt x="8" y="94"/>
                  </a:lnTo>
                  <a:lnTo>
                    <a:pt x="8" y="92"/>
                  </a:lnTo>
                  <a:lnTo>
                    <a:pt x="10" y="88"/>
                  </a:lnTo>
                  <a:lnTo>
                    <a:pt x="12" y="86"/>
                  </a:lnTo>
                  <a:lnTo>
                    <a:pt x="12" y="80"/>
                  </a:lnTo>
                  <a:lnTo>
                    <a:pt x="12" y="76"/>
                  </a:lnTo>
                  <a:lnTo>
                    <a:pt x="12" y="72"/>
                  </a:lnTo>
                  <a:lnTo>
                    <a:pt x="10" y="70"/>
                  </a:lnTo>
                  <a:lnTo>
                    <a:pt x="6" y="72"/>
                  </a:lnTo>
                  <a:lnTo>
                    <a:pt x="4" y="80"/>
                  </a:lnTo>
                  <a:lnTo>
                    <a:pt x="2" y="88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2" y="82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4" y="66"/>
                  </a:lnTo>
                  <a:lnTo>
                    <a:pt x="6" y="62"/>
                  </a:lnTo>
                  <a:lnTo>
                    <a:pt x="10" y="56"/>
                  </a:lnTo>
                  <a:lnTo>
                    <a:pt x="12" y="54"/>
                  </a:lnTo>
                  <a:lnTo>
                    <a:pt x="14" y="50"/>
                  </a:lnTo>
                  <a:lnTo>
                    <a:pt x="16" y="44"/>
                  </a:lnTo>
                  <a:lnTo>
                    <a:pt x="20" y="38"/>
                  </a:lnTo>
                  <a:lnTo>
                    <a:pt x="20" y="34"/>
                  </a:lnTo>
                  <a:lnTo>
                    <a:pt x="20" y="28"/>
                  </a:lnTo>
                  <a:lnTo>
                    <a:pt x="20" y="22"/>
                  </a:lnTo>
                  <a:lnTo>
                    <a:pt x="20" y="18"/>
                  </a:lnTo>
                  <a:lnTo>
                    <a:pt x="22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2" name="Freeform 13"/>
            <p:cNvSpPr>
              <a:spLocks/>
            </p:cNvSpPr>
            <p:nvPr/>
          </p:nvSpPr>
          <p:spPr bwMode="auto">
            <a:xfrm>
              <a:off x="3075300" y="3280630"/>
              <a:ext cx="54421" cy="23809"/>
            </a:xfrm>
            <a:custGeom>
              <a:avLst/>
              <a:gdLst>
                <a:gd name="T0" fmla="*/ 0 w 32"/>
                <a:gd name="T1" fmla="*/ 2 h 14"/>
                <a:gd name="T2" fmla="*/ 2 w 32"/>
                <a:gd name="T3" fmla="*/ 0 h 14"/>
                <a:gd name="T4" fmla="*/ 4 w 32"/>
                <a:gd name="T5" fmla="*/ 0 h 14"/>
                <a:gd name="T6" fmla="*/ 6 w 32"/>
                <a:gd name="T7" fmla="*/ 0 h 14"/>
                <a:gd name="T8" fmla="*/ 8 w 32"/>
                <a:gd name="T9" fmla="*/ 0 h 14"/>
                <a:gd name="T10" fmla="*/ 12 w 32"/>
                <a:gd name="T11" fmla="*/ 0 h 14"/>
                <a:gd name="T12" fmla="*/ 12 w 32"/>
                <a:gd name="T13" fmla="*/ 0 h 14"/>
                <a:gd name="T14" fmla="*/ 14 w 32"/>
                <a:gd name="T15" fmla="*/ 0 h 14"/>
                <a:gd name="T16" fmla="*/ 16 w 32"/>
                <a:gd name="T17" fmla="*/ 0 h 14"/>
                <a:gd name="T18" fmla="*/ 18 w 32"/>
                <a:gd name="T19" fmla="*/ 0 h 14"/>
                <a:gd name="T20" fmla="*/ 20 w 32"/>
                <a:gd name="T21" fmla="*/ 0 h 14"/>
                <a:gd name="T22" fmla="*/ 20 w 32"/>
                <a:gd name="T23" fmla="*/ 2 h 14"/>
                <a:gd name="T24" fmla="*/ 22 w 32"/>
                <a:gd name="T25" fmla="*/ 2 h 14"/>
                <a:gd name="T26" fmla="*/ 24 w 32"/>
                <a:gd name="T27" fmla="*/ 4 h 14"/>
                <a:gd name="T28" fmla="*/ 26 w 32"/>
                <a:gd name="T29" fmla="*/ 4 h 14"/>
                <a:gd name="T30" fmla="*/ 28 w 32"/>
                <a:gd name="T31" fmla="*/ 6 h 14"/>
                <a:gd name="T32" fmla="*/ 28 w 32"/>
                <a:gd name="T33" fmla="*/ 8 h 14"/>
                <a:gd name="T34" fmla="*/ 30 w 32"/>
                <a:gd name="T35" fmla="*/ 8 h 14"/>
                <a:gd name="T36" fmla="*/ 32 w 32"/>
                <a:gd name="T37" fmla="*/ 8 h 14"/>
                <a:gd name="T38" fmla="*/ 32 w 32"/>
                <a:gd name="T39" fmla="*/ 12 h 14"/>
                <a:gd name="T40" fmla="*/ 30 w 32"/>
                <a:gd name="T41" fmla="*/ 14 h 14"/>
                <a:gd name="T42" fmla="*/ 28 w 32"/>
                <a:gd name="T43" fmla="*/ 12 h 14"/>
                <a:gd name="T44" fmla="*/ 24 w 32"/>
                <a:gd name="T45" fmla="*/ 12 h 14"/>
                <a:gd name="T46" fmla="*/ 20 w 32"/>
                <a:gd name="T47" fmla="*/ 12 h 14"/>
                <a:gd name="T48" fmla="*/ 20 w 32"/>
                <a:gd name="T49" fmla="*/ 14 h 14"/>
                <a:gd name="T50" fmla="*/ 18 w 32"/>
                <a:gd name="T51" fmla="*/ 10 h 14"/>
                <a:gd name="T52" fmla="*/ 16 w 32"/>
                <a:gd name="T53" fmla="*/ 8 h 14"/>
                <a:gd name="T54" fmla="*/ 14 w 32"/>
                <a:gd name="T55" fmla="*/ 8 h 14"/>
                <a:gd name="T56" fmla="*/ 12 w 32"/>
                <a:gd name="T57" fmla="*/ 8 h 14"/>
                <a:gd name="T58" fmla="*/ 12 w 32"/>
                <a:gd name="T59" fmla="*/ 8 h 14"/>
                <a:gd name="T60" fmla="*/ 6 w 32"/>
                <a:gd name="T61" fmla="*/ 8 h 14"/>
                <a:gd name="T62" fmla="*/ 2 w 32"/>
                <a:gd name="T63" fmla="*/ 8 h 14"/>
                <a:gd name="T64" fmla="*/ 2 w 32"/>
                <a:gd name="T65" fmla="*/ 8 h 14"/>
                <a:gd name="T66" fmla="*/ 2 w 32"/>
                <a:gd name="T67" fmla="*/ 6 h 14"/>
                <a:gd name="T68" fmla="*/ 0 w 32"/>
                <a:gd name="T69" fmla="*/ 4 h 14"/>
                <a:gd name="T70" fmla="*/ 0 w 32"/>
                <a:gd name="T71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2" h="14">
                  <a:moveTo>
                    <a:pt x="0" y="2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2" y="12"/>
                  </a:lnTo>
                  <a:lnTo>
                    <a:pt x="30" y="14"/>
                  </a:lnTo>
                  <a:lnTo>
                    <a:pt x="28" y="12"/>
                  </a:lnTo>
                  <a:lnTo>
                    <a:pt x="24" y="12"/>
                  </a:lnTo>
                  <a:lnTo>
                    <a:pt x="20" y="12"/>
                  </a:lnTo>
                  <a:lnTo>
                    <a:pt x="20" y="14"/>
                  </a:lnTo>
                  <a:lnTo>
                    <a:pt x="18" y="10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3" name="Freeform 14"/>
            <p:cNvSpPr>
              <a:spLocks/>
            </p:cNvSpPr>
            <p:nvPr/>
          </p:nvSpPr>
          <p:spPr bwMode="auto">
            <a:xfrm>
              <a:off x="2986866" y="3552734"/>
              <a:ext cx="27210" cy="30612"/>
            </a:xfrm>
            <a:custGeom>
              <a:avLst/>
              <a:gdLst>
                <a:gd name="T0" fmla="*/ 2 w 16"/>
                <a:gd name="T1" fmla="*/ 2 h 18"/>
                <a:gd name="T2" fmla="*/ 2 w 16"/>
                <a:gd name="T3" fmla="*/ 4 h 18"/>
                <a:gd name="T4" fmla="*/ 4 w 16"/>
                <a:gd name="T5" fmla="*/ 6 h 18"/>
                <a:gd name="T6" fmla="*/ 2 w 16"/>
                <a:gd name="T7" fmla="*/ 8 h 18"/>
                <a:gd name="T8" fmla="*/ 2 w 16"/>
                <a:gd name="T9" fmla="*/ 12 h 18"/>
                <a:gd name="T10" fmla="*/ 0 w 16"/>
                <a:gd name="T11" fmla="*/ 14 h 18"/>
                <a:gd name="T12" fmla="*/ 0 w 16"/>
                <a:gd name="T13" fmla="*/ 16 h 18"/>
                <a:gd name="T14" fmla="*/ 2 w 16"/>
                <a:gd name="T15" fmla="*/ 18 h 18"/>
                <a:gd name="T16" fmla="*/ 6 w 16"/>
                <a:gd name="T17" fmla="*/ 18 h 18"/>
                <a:gd name="T18" fmla="*/ 10 w 16"/>
                <a:gd name="T19" fmla="*/ 18 h 18"/>
                <a:gd name="T20" fmla="*/ 12 w 16"/>
                <a:gd name="T21" fmla="*/ 18 h 18"/>
                <a:gd name="T22" fmla="*/ 14 w 16"/>
                <a:gd name="T23" fmla="*/ 16 h 18"/>
                <a:gd name="T24" fmla="*/ 16 w 16"/>
                <a:gd name="T25" fmla="*/ 10 h 18"/>
                <a:gd name="T26" fmla="*/ 16 w 16"/>
                <a:gd name="T27" fmla="*/ 8 h 18"/>
                <a:gd name="T28" fmla="*/ 16 w 16"/>
                <a:gd name="T29" fmla="*/ 6 h 18"/>
                <a:gd name="T30" fmla="*/ 14 w 16"/>
                <a:gd name="T31" fmla="*/ 6 h 18"/>
                <a:gd name="T32" fmla="*/ 12 w 16"/>
                <a:gd name="T33" fmla="*/ 6 h 18"/>
                <a:gd name="T34" fmla="*/ 10 w 16"/>
                <a:gd name="T35" fmla="*/ 2 h 18"/>
                <a:gd name="T36" fmla="*/ 10 w 16"/>
                <a:gd name="T37" fmla="*/ 0 h 18"/>
                <a:gd name="T38" fmla="*/ 8 w 16"/>
                <a:gd name="T39" fmla="*/ 0 h 18"/>
                <a:gd name="T40" fmla="*/ 6 w 16"/>
                <a:gd name="T41" fmla="*/ 0 h 18"/>
                <a:gd name="T42" fmla="*/ 4 w 16"/>
                <a:gd name="T43" fmla="*/ 0 h 18"/>
                <a:gd name="T44" fmla="*/ 2 w 16"/>
                <a:gd name="T45" fmla="*/ 0 h 18"/>
                <a:gd name="T46" fmla="*/ 2 w 16"/>
                <a:gd name="T4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8">
                  <a:moveTo>
                    <a:pt x="2" y="2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6" y="18"/>
                  </a:lnTo>
                  <a:lnTo>
                    <a:pt x="10" y="18"/>
                  </a:lnTo>
                  <a:lnTo>
                    <a:pt x="12" y="18"/>
                  </a:lnTo>
                  <a:lnTo>
                    <a:pt x="14" y="16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4" name="Freeform 15"/>
            <p:cNvSpPr>
              <a:spLocks/>
            </p:cNvSpPr>
            <p:nvPr/>
          </p:nvSpPr>
          <p:spPr bwMode="auto">
            <a:xfrm>
              <a:off x="3065096" y="3318044"/>
              <a:ext cx="112243" cy="204078"/>
            </a:xfrm>
            <a:custGeom>
              <a:avLst/>
              <a:gdLst>
                <a:gd name="T0" fmla="*/ 62 w 66"/>
                <a:gd name="T1" fmla="*/ 18 h 120"/>
                <a:gd name="T2" fmla="*/ 54 w 66"/>
                <a:gd name="T3" fmla="*/ 20 h 120"/>
                <a:gd name="T4" fmla="*/ 48 w 66"/>
                <a:gd name="T5" fmla="*/ 20 h 120"/>
                <a:gd name="T6" fmla="*/ 44 w 66"/>
                <a:gd name="T7" fmla="*/ 18 h 120"/>
                <a:gd name="T8" fmla="*/ 44 w 66"/>
                <a:gd name="T9" fmla="*/ 16 h 120"/>
                <a:gd name="T10" fmla="*/ 40 w 66"/>
                <a:gd name="T11" fmla="*/ 18 h 120"/>
                <a:gd name="T12" fmla="*/ 38 w 66"/>
                <a:gd name="T13" fmla="*/ 22 h 120"/>
                <a:gd name="T14" fmla="*/ 34 w 66"/>
                <a:gd name="T15" fmla="*/ 30 h 120"/>
                <a:gd name="T16" fmla="*/ 34 w 66"/>
                <a:gd name="T17" fmla="*/ 32 h 120"/>
                <a:gd name="T18" fmla="*/ 34 w 66"/>
                <a:gd name="T19" fmla="*/ 34 h 120"/>
                <a:gd name="T20" fmla="*/ 34 w 66"/>
                <a:gd name="T21" fmla="*/ 38 h 120"/>
                <a:gd name="T22" fmla="*/ 34 w 66"/>
                <a:gd name="T23" fmla="*/ 40 h 120"/>
                <a:gd name="T24" fmla="*/ 34 w 66"/>
                <a:gd name="T25" fmla="*/ 44 h 120"/>
                <a:gd name="T26" fmla="*/ 34 w 66"/>
                <a:gd name="T27" fmla="*/ 48 h 120"/>
                <a:gd name="T28" fmla="*/ 28 w 66"/>
                <a:gd name="T29" fmla="*/ 54 h 120"/>
                <a:gd name="T30" fmla="*/ 24 w 66"/>
                <a:gd name="T31" fmla="*/ 64 h 120"/>
                <a:gd name="T32" fmla="*/ 20 w 66"/>
                <a:gd name="T33" fmla="*/ 68 h 120"/>
                <a:gd name="T34" fmla="*/ 22 w 66"/>
                <a:gd name="T35" fmla="*/ 76 h 120"/>
                <a:gd name="T36" fmla="*/ 26 w 66"/>
                <a:gd name="T37" fmla="*/ 94 h 120"/>
                <a:gd name="T38" fmla="*/ 26 w 66"/>
                <a:gd name="T39" fmla="*/ 104 h 120"/>
                <a:gd name="T40" fmla="*/ 18 w 66"/>
                <a:gd name="T41" fmla="*/ 110 h 120"/>
                <a:gd name="T42" fmla="*/ 14 w 66"/>
                <a:gd name="T43" fmla="*/ 114 h 120"/>
                <a:gd name="T44" fmla="*/ 18 w 66"/>
                <a:gd name="T45" fmla="*/ 114 h 120"/>
                <a:gd name="T46" fmla="*/ 20 w 66"/>
                <a:gd name="T47" fmla="*/ 116 h 120"/>
                <a:gd name="T48" fmla="*/ 18 w 66"/>
                <a:gd name="T49" fmla="*/ 114 h 120"/>
                <a:gd name="T50" fmla="*/ 14 w 66"/>
                <a:gd name="T51" fmla="*/ 116 h 120"/>
                <a:gd name="T52" fmla="*/ 12 w 66"/>
                <a:gd name="T53" fmla="*/ 118 h 120"/>
                <a:gd name="T54" fmla="*/ 10 w 66"/>
                <a:gd name="T55" fmla="*/ 120 h 120"/>
                <a:gd name="T56" fmla="*/ 10 w 66"/>
                <a:gd name="T57" fmla="*/ 102 h 120"/>
                <a:gd name="T58" fmla="*/ 16 w 66"/>
                <a:gd name="T59" fmla="*/ 94 h 120"/>
                <a:gd name="T60" fmla="*/ 14 w 66"/>
                <a:gd name="T61" fmla="*/ 86 h 120"/>
                <a:gd name="T62" fmla="*/ 10 w 66"/>
                <a:gd name="T63" fmla="*/ 82 h 120"/>
                <a:gd name="T64" fmla="*/ 6 w 66"/>
                <a:gd name="T65" fmla="*/ 80 h 120"/>
                <a:gd name="T66" fmla="*/ 0 w 66"/>
                <a:gd name="T67" fmla="*/ 78 h 120"/>
                <a:gd name="T68" fmla="*/ 0 w 66"/>
                <a:gd name="T69" fmla="*/ 76 h 120"/>
                <a:gd name="T70" fmla="*/ 2 w 66"/>
                <a:gd name="T71" fmla="*/ 72 h 120"/>
                <a:gd name="T72" fmla="*/ 8 w 66"/>
                <a:gd name="T73" fmla="*/ 66 h 120"/>
                <a:gd name="T74" fmla="*/ 18 w 66"/>
                <a:gd name="T75" fmla="*/ 60 h 120"/>
                <a:gd name="T76" fmla="*/ 18 w 66"/>
                <a:gd name="T77" fmla="*/ 48 h 120"/>
                <a:gd name="T78" fmla="*/ 16 w 66"/>
                <a:gd name="T79" fmla="*/ 42 h 120"/>
                <a:gd name="T80" fmla="*/ 14 w 66"/>
                <a:gd name="T81" fmla="*/ 36 h 120"/>
                <a:gd name="T82" fmla="*/ 20 w 66"/>
                <a:gd name="T83" fmla="*/ 32 h 120"/>
                <a:gd name="T84" fmla="*/ 26 w 66"/>
                <a:gd name="T85" fmla="*/ 24 h 120"/>
                <a:gd name="T86" fmla="*/ 30 w 66"/>
                <a:gd name="T87" fmla="*/ 16 h 120"/>
                <a:gd name="T88" fmla="*/ 34 w 66"/>
                <a:gd name="T89" fmla="*/ 10 h 120"/>
                <a:gd name="T90" fmla="*/ 34 w 66"/>
                <a:gd name="T91" fmla="*/ 4 h 120"/>
                <a:gd name="T92" fmla="*/ 34 w 66"/>
                <a:gd name="T93" fmla="*/ 0 h 120"/>
                <a:gd name="T94" fmla="*/ 40 w 66"/>
                <a:gd name="T95" fmla="*/ 0 h 120"/>
                <a:gd name="T96" fmla="*/ 44 w 66"/>
                <a:gd name="T97" fmla="*/ 2 h 120"/>
                <a:gd name="T98" fmla="*/ 44 w 66"/>
                <a:gd name="T99" fmla="*/ 6 h 120"/>
                <a:gd name="T100" fmla="*/ 50 w 66"/>
                <a:gd name="T101" fmla="*/ 12 h 120"/>
                <a:gd name="T102" fmla="*/ 52 w 66"/>
                <a:gd name="T103" fmla="*/ 14 h 120"/>
                <a:gd name="T104" fmla="*/ 62 w 66"/>
                <a:gd name="T105" fmla="*/ 8 h 120"/>
                <a:gd name="T106" fmla="*/ 64 w 66"/>
                <a:gd name="T107" fmla="*/ 8 h 120"/>
                <a:gd name="T108" fmla="*/ 66 w 66"/>
                <a:gd name="T109" fmla="*/ 1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" h="120">
                  <a:moveTo>
                    <a:pt x="66" y="16"/>
                  </a:moveTo>
                  <a:lnTo>
                    <a:pt x="62" y="18"/>
                  </a:lnTo>
                  <a:lnTo>
                    <a:pt x="58" y="20"/>
                  </a:lnTo>
                  <a:lnTo>
                    <a:pt x="54" y="20"/>
                  </a:lnTo>
                  <a:lnTo>
                    <a:pt x="52" y="20"/>
                  </a:lnTo>
                  <a:lnTo>
                    <a:pt x="48" y="20"/>
                  </a:lnTo>
                  <a:lnTo>
                    <a:pt x="46" y="20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4" y="16"/>
                  </a:lnTo>
                  <a:lnTo>
                    <a:pt x="42" y="16"/>
                  </a:lnTo>
                  <a:lnTo>
                    <a:pt x="40" y="18"/>
                  </a:lnTo>
                  <a:lnTo>
                    <a:pt x="40" y="20"/>
                  </a:lnTo>
                  <a:lnTo>
                    <a:pt x="38" y="22"/>
                  </a:lnTo>
                  <a:lnTo>
                    <a:pt x="36" y="24"/>
                  </a:lnTo>
                  <a:lnTo>
                    <a:pt x="34" y="30"/>
                  </a:lnTo>
                  <a:lnTo>
                    <a:pt x="34" y="32"/>
                  </a:lnTo>
                  <a:lnTo>
                    <a:pt x="34" y="32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4" y="40"/>
                  </a:lnTo>
                  <a:lnTo>
                    <a:pt x="34" y="40"/>
                  </a:lnTo>
                  <a:lnTo>
                    <a:pt x="34" y="42"/>
                  </a:lnTo>
                  <a:lnTo>
                    <a:pt x="34" y="44"/>
                  </a:lnTo>
                  <a:lnTo>
                    <a:pt x="34" y="46"/>
                  </a:lnTo>
                  <a:lnTo>
                    <a:pt x="34" y="48"/>
                  </a:lnTo>
                  <a:lnTo>
                    <a:pt x="30" y="50"/>
                  </a:lnTo>
                  <a:lnTo>
                    <a:pt x="28" y="54"/>
                  </a:lnTo>
                  <a:lnTo>
                    <a:pt x="26" y="58"/>
                  </a:lnTo>
                  <a:lnTo>
                    <a:pt x="24" y="64"/>
                  </a:lnTo>
                  <a:lnTo>
                    <a:pt x="22" y="66"/>
                  </a:lnTo>
                  <a:lnTo>
                    <a:pt x="20" y="68"/>
                  </a:lnTo>
                  <a:lnTo>
                    <a:pt x="20" y="70"/>
                  </a:lnTo>
                  <a:lnTo>
                    <a:pt x="22" y="76"/>
                  </a:lnTo>
                  <a:lnTo>
                    <a:pt x="26" y="84"/>
                  </a:lnTo>
                  <a:lnTo>
                    <a:pt x="26" y="94"/>
                  </a:lnTo>
                  <a:lnTo>
                    <a:pt x="24" y="102"/>
                  </a:lnTo>
                  <a:lnTo>
                    <a:pt x="26" y="104"/>
                  </a:lnTo>
                  <a:lnTo>
                    <a:pt x="22" y="106"/>
                  </a:lnTo>
                  <a:lnTo>
                    <a:pt x="18" y="110"/>
                  </a:lnTo>
                  <a:lnTo>
                    <a:pt x="16" y="110"/>
                  </a:lnTo>
                  <a:lnTo>
                    <a:pt x="14" y="114"/>
                  </a:lnTo>
                  <a:lnTo>
                    <a:pt x="16" y="114"/>
                  </a:lnTo>
                  <a:lnTo>
                    <a:pt x="18" y="114"/>
                  </a:lnTo>
                  <a:lnTo>
                    <a:pt x="18" y="114"/>
                  </a:lnTo>
                  <a:lnTo>
                    <a:pt x="20" y="116"/>
                  </a:lnTo>
                  <a:lnTo>
                    <a:pt x="18" y="114"/>
                  </a:lnTo>
                  <a:lnTo>
                    <a:pt x="18" y="114"/>
                  </a:lnTo>
                  <a:lnTo>
                    <a:pt x="16" y="116"/>
                  </a:lnTo>
                  <a:lnTo>
                    <a:pt x="14" y="116"/>
                  </a:lnTo>
                  <a:lnTo>
                    <a:pt x="12" y="116"/>
                  </a:lnTo>
                  <a:lnTo>
                    <a:pt x="12" y="118"/>
                  </a:lnTo>
                  <a:lnTo>
                    <a:pt x="10" y="118"/>
                  </a:lnTo>
                  <a:lnTo>
                    <a:pt x="10" y="120"/>
                  </a:lnTo>
                  <a:lnTo>
                    <a:pt x="8" y="108"/>
                  </a:lnTo>
                  <a:lnTo>
                    <a:pt x="10" y="102"/>
                  </a:lnTo>
                  <a:lnTo>
                    <a:pt x="12" y="96"/>
                  </a:lnTo>
                  <a:lnTo>
                    <a:pt x="16" y="94"/>
                  </a:lnTo>
                  <a:lnTo>
                    <a:pt x="16" y="90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10" y="82"/>
                  </a:lnTo>
                  <a:lnTo>
                    <a:pt x="8" y="80"/>
                  </a:lnTo>
                  <a:lnTo>
                    <a:pt x="6" y="80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6" y="70"/>
                  </a:lnTo>
                  <a:lnTo>
                    <a:pt x="8" y="66"/>
                  </a:lnTo>
                  <a:lnTo>
                    <a:pt x="14" y="66"/>
                  </a:lnTo>
                  <a:lnTo>
                    <a:pt x="18" y="60"/>
                  </a:lnTo>
                  <a:lnTo>
                    <a:pt x="18" y="56"/>
                  </a:lnTo>
                  <a:lnTo>
                    <a:pt x="18" y="48"/>
                  </a:lnTo>
                  <a:lnTo>
                    <a:pt x="16" y="46"/>
                  </a:lnTo>
                  <a:lnTo>
                    <a:pt x="16" y="42"/>
                  </a:lnTo>
                  <a:lnTo>
                    <a:pt x="14" y="40"/>
                  </a:lnTo>
                  <a:lnTo>
                    <a:pt x="14" y="36"/>
                  </a:lnTo>
                  <a:lnTo>
                    <a:pt x="16" y="32"/>
                  </a:lnTo>
                  <a:lnTo>
                    <a:pt x="20" y="32"/>
                  </a:lnTo>
                  <a:lnTo>
                    <a:pt x="24" y="30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30" y="16"/>
                  </a:lnTo>
                  <a:lnTo>
                    <a:pt x="32" y="14"/>
                  </a:lnTo>
                  <a:lnTo>
                    <a:pt x="34" y="10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2" y="0"/>
                  </a:lnTo>
                  <a:lnTo>
                    <a:pt x="44" y="2"/>
                  </a:lnTo>
                  <a:lnTo>
                    <a:pt x="44" y="4"/>
                  </a:lnTo>
                  <a:lnTo>
                    <a:pt x="44" y="6"/>
                  </a:lnTo>
                  <a:lnTo>
                    <a:pt x="48" y="10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2" y="14"/>
                  </a:lnTo>
                  <a:lnTo>
                    <a:pt x="56" y="12"/>
                  </a:lnTo>
                  <a:lnTo>
                    <a:pt x="62" y="8"/>
                  </a:lnTo>
                  <a:lnTo>
                    <a:pt x="64" y="4"/>
                  </a:lnTo>
                  <a:lnTo>
                    <a:pt x="64" y="8"/>
                  </a:lnTo>
                  <a:lnTo>
                    <a:pt x="64" y="12"/>
                  </a:lnTo>
                  <a:lnTo>
                    <a:pt x="66" y="14"/>
                  </a:lnTo>
                  <a:lnTo>
                    <a:pt x="66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5" name="Freeform 16"/>
            <p:cNvSpPr>
              <a:spLocks/>
            </p:cNvSpPr>
            <p:nvPr/>
          </p:nvSpPr>
          <p:spPr bwMode="auto">
            <a:xfrm>
              <a:off x="3088906" y="3345255"/>
              <a:ext cx="88434" cy="173467"/>
            </a:xfrm>
            <a:custGeom>
              <a:avLst/>
              <a:gdLst>
                <a:gd name="T0" fmla="*/ 48 w 52"/>
                <a:gd name="T1" fmla="*/ 4 h 102"/>
                <a:gd name="T2" fmla="*/ 40 w 52"/>
                <a:gd name="T3" fmla="*/ 4 h 102"/>
                <a:gd name="T4" fmla="*/ 34 w 52"/>
                <a:gd name="T5" fmla="*/ 4 h 102"/>
                <a:gd name="T6" fmla="*/ 30 w 52"/>
                <a:gd name="T7" fmla="*/ 4 h 102"/>
                <a:gd name="T8" fmla="*/ 30 w 52"/>
                <a:gd name="T9" fmla="*/ 0 h 102"/>
                <a:gd name="T10" fmla="*/ 26 w 52"/>
                <a:gd name="T11" fmla="*/ 2 h 102"/>
                <a:gd name="T12" fmla="*/ 24 w 52"/>
                <a:gd name="T13" fmla="*/ 6 h 102"/>
                <a:gd name="T14" fmla="*/ 20 w 52"/>
                <a:gd name="T15" fmla="*/ 14 h 102"/>
                <a:gd name="T16" fmla="*/ 20 w 52"/>
                <a:gd name="T17" fmla="*/ 18 h 102"/>
                <a:gd name="T18" fmla="*/ 20 w 52"/>
                <a:gd name="T19" fmla="*/ 20 h 102"/>
                <a:gd name="T20" fmla="*/ 20 w 52"/>
                <a:gd name="T21" fmla="*/ 24 h 102"/>
                <a:gd name="T22" fmla="*/ 20 w 52"/>
                <a:gd name="T23" fmla="*/ 26 h 102"/>
                <a:gd name="T24" fmla="*/ 20 w 52"/>
                <a:gd name="T25" fmla="*/ 30 h 102"/>
                <a:gd name="T26" fmla="*/ 16 w 52"/>
                <a:gd name="T27" fmla="*/ 34 h 102"/>
                <a:gd name="T28" fmla="*/ 12 w 52"/>
                <a:gd name="T29" fmla="*/ 42 h 102"/>
                <a:gd name="T30" fmla="*/ 6 w 52"/>
                <a:gd name="T31" fmla="*/ 50 h 102"/>
                <a:gd name="T32" fmla="*/ 4 w 52"/>
                <a:gd name="T33" fmla="*/ 54 h 102"/>
                <a:gd name="T34" fmla="*/ 10 w 52"/>
                <a:gd name="T35" fmla="*/ 68 h 102"/>
                <a:gd name="T36" fmla="*/ 10 w 52"/>
                <a:gd name="T37" fmla="*/ 86 h 102"/>
                <a:gd name="T38" fmla="*/ 6 w 52"/>
                <a:gd name="T39" fmla="*/ 90 h 102"/>
                <a:gd name="T40" fmla="*/ 2 w 52"/>
                <a:gd name="T41" fmla="*/ 94 h 102"/>
                <a:gd name="T42" fmla="*/ 4 w 52"/>
                <a:gd name="T43" fmla="*/ 98 h 102"/>
                <a:gd name="T44" fmla="*/ 6 w 52"/>
                <a:gd name="T45" fmla="*/ 100 h 102"/>
                <a:gd name="T46" fmla="*/ 12 w 52"/>
                <a:gd name="T47" fmla="*/ 102 h 102"/>
                <a:gd name="T48" fmla="*/ 18 w 52"/>
                <a:gd name="T49" fmla="*/ 102 h 102"/>
                <a:gd name="T50" fmla="*/ 26 w 52"/>
                <a:gd name="T51" fmla="*/ 100 h 102"/>
                <a:gd name="T52" fmla="*/ 28 w 52"/>
                <a:gd name="T53" fmla="*/ 94 h 102"/>
                <a:gd name="T54" fmla="*/ 30 w 52"/>
                <a:gd name="T55" fmla="*/ 86 h 102"/>
                <a:gd name="T56" fmla="*/ 30 w 52"/>
                <a:gd name="T57" fmla="*/ 80 h 102"/>
                <a:gd name="T58" fmla="*/ 32 w 52"/>
                <a:gd name="T59" fmla="*/ 78 h 102"/>
                <a:gd name="T60" fmla="*/ 32 w 52"/>
                <a:gd name="T61" fmla="*/ 76 h 102"/>
                <a:gd name="T62" fmla="*/ 34 w 52"/>
                <a:gd name="T63" fmla="*/ 74 h 102"/>
                <a:gd name="T64" fmla="*/ 34 w 52"/>
                <a:gd name="T65" fmla="*/ 68 h 102"/>
                <a:gd name="T66" fmla="*/ 36 w 52"/>
                <a:gd name="T67" fmla="*/ 60 h 102"/>
                <a:gd name="T68" fmla="*/ 38 w 52"/>
                <a:gd name="T69" fmla="*/ 60 h 102"/>
                <a:gd name="T70" fmla="*/ 44 w 52"/>
                <a:gd name="T71" fmla="*/ 60 h 102"/>
                <a:gd name="T72" fmla="*/ 42 w 52"/>
                <a:gd name="T73" fmla="*/ 54 h 102"/>
                <a:gd name="T74" fmla="*/ 40 w 52"/>
                <a:gd name="T75" fmla="*/ 48 h 102"/>
                <a:gd name="T76" fmla="*/ 36 w 52"/>
                <a:gd name="T77" fmla="*/ 40 h 102"/>
                <a:gd name="T78" fmla="*/ 34 w 52"/>
                <a:gd name="T79" fmla="*/ 32 h 102"/>
                <a:gd name="T80" fmla="*/ 34 w 52"/>
                <a:gd name="T81" fmla="*/ 30 h 102"/>
                <a:gd name="T82" fmla="*/ 34 w 52"/>
                <a:gd name="T83" fmla="*/ 24 h 102"/>
                <a:gd name="T84" fmla="*/ 38 w 52"/>
                <a:gd name="T85" fmla="*/ 24 h 102"/>
                <a:gd name="T86" fmla="*/ 38 w 52"/>
                <a:gd name="T87" fmla="*/ 18 h 102"/>
                <a:gd name="T88" fmla="*/ 38 w 52"/>
                <a:gd name="T89" fmla="*/ 16 h 102"/>
                <a:gd name="T90" fmla="*/ 40 w 52"/>
                <a:gd name="T91" fmla="*/ 14 h 102"/>
                <a:gd name="T92" fmla="*/ 46 w 52"/>
                <a:gd name="T93" fmla="*/ 8 h 102"/>
                <a:gd name="T94" fmla="*/ 48 w 52"/>
                <a:gd name="T95" fmla="*/ 4 h 102"/>
                <a:gd name="T96" fmla="*/ 52 w 52"/>
                <a:gd name="T97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" h="102">
                  <a:moveTo>
                    <a:pt x="52" y="0"/>
                  </a:moveTo>
                  <a:lnTo>
                    <a:pt x="48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8" y="4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6" y="2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2" y="10"/>
                  </a:lnTo>
                  <a:lnTo>
                    <a:pt x="20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0" y="26"/>
                  </a:lnTo>
                  <a:lnTo>
                    <a:pt x="20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6" y="34"/>
                  </a:lnTo>
                  <a:lnTo>
                    <a:pt x="14" y="38"/>
                  </a:lnTo>
                  <a:lnTo>
                    <a:pt x="12" y="42"/>
                  </a:lnTo>
                  <a:lnTo>
                    <a:pt x="8" y="48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0" y="68"/>
                  </a:lnTo>
                  <a:lnTo>
                    <a:pt x="12" y="78"/>
                  </a:lnTo>
                  <a:lnTo>
                    <a:pt x="10" y="86"/>
                  </a:lnTo>
                  <a:lnTo>
                    <a:pt x="10" y="88"/>
                  </a:lnTo>
                  <a:lnTo>
                    <a:pt x="6" y="90"/>
                  </a:lnTo>
                  <a:lnTo>
                    <a:pt x="4" y="94"/>
                  </a:lnTo>
                  <a:lnTo>
                    <a:pt x="2" y="94"/>
                  </a:lnTo>
                  <a:lnTo>
                    <a:pt x="0" y="98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6" y="100"/>
                  </a:lnTo>
                  <a:lnTo>
                    <a:pt x="8" y="100"/>
                  </a:lnTo>
                  <a:lnTo>
                    <a:pt x="12" y="102"/>
                  </a:lnTo>
                  <a:lnTo>
                    <a:pt x="14" y="102"/>
                  </a:lnTo>
                  <a:lnTo>
                    <a:pt x="18" y="102"/>
                  </a:lnTo>
                  <a:lnTo>
                    <a:pt x="22" y="102"/>
                  </a:lnTo>
                  <a:lnTo>
                    <a:pt x="26" y="100"/>
                  </a:lnTo>
                  <a:lnTo>
                    <a:pt x="28" y="96"/>
                  </a:lnTo>
                  <a:lnTo>
                    <a:pt x="28" y="94"/>
                  </a:lnTo>
                  <a:lnTo>
                    <a:pt x="28" y="90"/>
                  </a:lnTo>
                  <a:lnTo>
                    <a:pt x="30" y="86"/>
                  </a:lnTo>
                  <a:lnTo>
                    <a:pt x="30" y="82"/>
                  </a:lnTo>
                  <a:lnTo>
                    <a:pt x="30" y="80"/>
                  </a:lnTo>
                  <a:lnTo>
                    <a:pt x="32" y="80"/>
                  </a:lnTo>
                  <a:lnTo>
                    <a:pt x="32" y="78"/>
                  </a:lnTo>
                  <a:lnTo>
                    <a:pt x="32" y="78"/>
                  </a:lnTo>
                  <a:lnTo>
                    <a:pt x="32" y="76"/>
                  </a:lnTo>
                  <a:lnTo>
                    <a:pt x="32" y="74"/>
                  </a:lnTo>
                  <a:lnTo>
                    <a:pt x="34" y="74"/>
                  </a:lnTo>
                  <a:lnTo>
                    <a:pt x="34" y="70"/>
                  </a:lnTo>
                  <a:lnTo>
                    <a:pt x="34" y="68"/>
                  </a:lnTo>
                  <a:lnTo>
                    <a:pt x="34" y="64"/>
                  </a:lnTo>
                  <a:lnTo>
                    <a:pt x="36" y="60"/>
                  </a:lnTo>
                  <a:lnTo>
                    <a:pt x="38" y="60"/>
                  </a:lnTo>
                  <a:lnTo>
                    <a:pt x="38" y="60"/>
                  </a:lnTo>
                  <a:lnTo>
                    <a:pt x="40" y="60"/>
                  </a:lnTo>
                  <a:lnTo>
                    <a:pt x="44" y="60"/>
                  </a:lnTo>
                  <a:lnTo>
                    <a:pt x="44" y="58"/>
                  </a:lnTo>
                  <a:lnTo>
                    <a:pt x="42" y="54"/>
                  </a:lnTo>
                  <a:lnTo>
                    <a:pt x="40" y="50"/>
                  </a:lnTo>
                  <a:lnTo>
                    <a:pt x="40" y="48"/>
                  </a:lnTo>
                  <a:lnTo>
                    <a:pt x="38" y="42"/>
                  </a:lnTo>
                  <a:lnTo>
                    <a:pt x="36" y="40"/>
                  </a:lnTo>
                  <a:lnTo>
                    <a:pt x="34" y="34"/>
                  </a:lnTo>
                  <a:lnTo>
                    <a:pt x="34" y="32"/>
                  </a:lnTo>
                  <a:lnTo>
                    <a:pt x="32" y="32"/>
                  </a:lnTo>
                  <a:lnTo>
                    <a:pt x="34" y="30"/>
                  </a:lnTo>
                  <a:lnTo>
                    <a:pt x="34" y="28"/>
                  </a:lnTo>
                  <a:lnTo>
                    <a:pt x="34" y="24"/>
                  </a:lnTo>
                  <a:lnTo>
                    <a:pt x="36" y="24"/>
                  </a:lnTo>
                  <a:lnTo>
                    <a:pt x="38" y="24"/>
                  </a:lnTo>
                  <a:lnTo>
                    <a:pt x="38" y="22"/>
                  </a:lnTo>
                  <a:lnTo>
                    <a:pt x="38" y="18"/>
                  </a:lnTo>
                  <a:lnTo>
                    <a:pt x="38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40" y="14"/>
                  </a:lnTo>
                  <a:lnTo>
                    <a:pt x="44" y="10"/>
                  </a:lnTo>
                  <a:lnTo>
                    <a:pt x="46" y="8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50" y="4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6" name="Freeform 17"/>
            <p:cNvSpPr>
              <a:spLocks/>
            </p:cNvSpPr>
            <p:nvPr/>
          </p:nvSpPr>
          <p:spPr bwMode="auto">
            <a:xfrm>
              <a:off x="3122919" y="3345255"/>
              <a:ext cx="54421" cy="40816"/>
            </a:xfrm>
            <a:custGeom>
              <a:avLst/>
              <a:gdLst>
                <a:gd name="T0" fmla="*/ 32 w 32"/>
                <a:gd name="T1" fmla="*/ 0 h 24"/>
                <a:gd name="T2" fmla="*/ 30 w 32"/>
                <a:gd name="T3" fmla="*/ 4 h 24"/>
                <a:gd name="T4" fmla="*/ 28 w 32"/>
                <a:gd name="T5" fmla="*/ 4 h 24"/>
                <a:gd name="T6" fmla="*/ 28 w 32"/>
                <a:gd name="T7" fmla="*/ 6 h 24"/>
                <a:gd name="T8" fmla="*/ 26 w 32"/>
                <a:gd name="T9" fmla="*/ 8 h 24"/>
                <a:gd name="T10" fmla="*/ 24 w 32"/>
                <a:gd name="T11" fmla="*/ 10 h 24"/>
                <a:gd name="T12" fmla="*/ 20 w 32"/>
                <a:gd name="T13" fmla="*/ 14 h 24"/>
                <a:gd name="T14" fmla="*/ 18 w 32"/>
                <a:gd name="T15" fmla="*/ 14 h 24"/>
                <a:gd name="T16" fmla="*/ 16 w 32"/>
                <a:gd name="T17" fmla="*/ 14 h 24"/>
                <a:gd name="T18" fmla="*/ 14 w 32"/>
                <a:gd name="T19" fmla="*/ 12 h 24"/>
                <a:gd name="T20" fmla="*/ 10 w 32"/>
                <a:gd name="T21" fmla="*/ 10 h 24"/>
                <a:gd name="T22" fmla="*/ 10 w 32"/>
                <a:gd name="T23" fmla="*/ 10 h 24"/>
                <a:gd name="T24" fmla="*/ 8 w 32"/>
                <a:gd name="T25" fmla="*/ 14 h 24"/>
                <a:gd name="T26" fmla="*/ 6 w 32"/>
                <a:gd name="T27" fmla="*/ 16 h 24"/>
                <a:gd name="T28" fmla="*/ 2 w 32"/>
                <a:gd name="T29" fmla="*/ 20 h 24"/>
                <a:gd name="T30" fmla="*/ 0 w 32"/>
                <a:gd name="T31" fmla="*/ 24 h 24"/>
                <a:gd name="T32" fmla="*/ 0 w 32"/>
                <a:gd name="T33" fmla="*/ 22 h 24"/>
                <a:gd name="T34" fmla="*/ 0 w 32"/>
                <a:gd name="T35" fmla="*/ 20 h 24"/>
                <a:gd name="T36" fmla="*/ 0 w 32"/>
                <a:gd name="T37" fmla="*/ 18 h 24"/>
                <a:gd name="T38" fmla="*/ 0 w 32"/>
                <a:gd name="T39" fmla="*/ 16 h 24"/>
                <a:gd name="T40" fmla="*/ 0 w 32"/>
                <a:gd name="T41" fmla="*/ 14 h 24"/>
                <a:gd name="T42" fmla="*/ 2 w 32"/>
                <a:gd name="T43" fmla="*/ 10 h 24"/>
                <a:gd name="T44" fmla="*/ 4 w 32"/>
                <a:gd name="T45" fmla="*/ 6 h 24"/>
                <a:gd name="T46" fmla="*/ 6 w 32"/>
                <a:gd name="T47" fmla="*/ 4 h 24"/>
                <a:gd name="T48" fmla="*/ 8 w 32"/>
                <a:gd name="T49" fmla="*/ 2 h 24"/>
                <a:gd name="T50" fmla="*/ 10 w 32"/>
                <a:gd name="T51" fmla="*/ 0 h 24"/>
                <a:gd name="T52" fmla="*/ 10 w 32"/>
                <a:gd name="T53" fmla="*/ 2 h 24"/>
                <a:gd name="T54" fmla="*/ 10 w 32"/>
                <a:gd name="T55" fmla="*/ 4 h 24"/>
                <a:gd name="T56" fmla="*/ 12 w 32"/>
                <a:gd name="T57" fmla="*/ 4 h 24"/>
                <a:gd name="T58" fmla="*/ 16 w 32"/>
                <a:gd name="T59" fmla="*/ 4 h 24"/>
                <a:gd name="T60" fmla="*/ 18 w 32"/>
                <a:gd name="T61" fmla="*/ 4 h 24"/>
                <a:gd name="T62" fmla="*/ 20 w 32"/>
                <a:gd name="T63" fmla="*/ 4 h 24"/>
                <a:gd name="T64" fmla="*/ 24 w 32"/>
                <a:gd name="T65" fmla="*/ 4 h 24"/>
                <a:gd name="T66" fmla="*/ 28 w 32"/>
                <a:gd name="T67" fmla="*/ 4 h 24"/>
                <a:gd name="T68" fmla="*/ 32 w 32"/>
                <a:gd name="T69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" h="24">
                  <a:moveTo>
                    <a:pt x="32" y="0"/>
                  </a:moveTo>
                  <a:lnTo>
                    <a:pt x="30" y="4"/>
                  </a:lnTo>
                  <a:lnTo>
                    <a:pt x="28" y="4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4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2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7" name="Freeform 18"/>
            <p:cNvSpPr>
              <a:spLocks/>
            </p:cNvSpPr>
            <p:nvPr/>
          </p:nvSpPr>
          <p:spPr bwMode="auto">
            <a:xfrm>
              <a:off x="3133122" y="3464301"/>
              <a:ext cx="13605" cy="17007"/>
            </a:xfrm>
            <a:custGeom>
              <a:avLst/>
              <a:gdLst>
                <a:gd name="T0" fmla="*/ 8 w 8"/>
                <a:gd name="T1" fmla="*/ 0 h 10"/>
                <a:gd name="T2" fmla="*/ 8 w 8"/>
                <a:gd name="T3" fmla="*/ 2 h 10"/>
                <a:gd name="T4" fmla="*/ 8 w 8"/>
                <a:gd name="T5" fmla="*/ 4 h 10"/>
                <a:gd name="T6" fmla="*/ 6 w 8"/>
                <a:gd name="T7" fmla="*/ 4 h 10"/>
                <a:gd name="T8" fmla="*/ 6 w 8"/>
                <a:gd name="T9" fmla="*/ 6 h 10"/>
                <a:gd name="T10" fmla="*/ 6 w 8"/>
                <a:gd name="T11" fmla="*/ 8 h 10"/>
                <a:gd name="T12" fmla="*/ 6 w 8"/>
                <a:gd name="T13" fmla="*/ 8 h 10"/>
                <a:gd name="T14" fmla="*/ 6 w 8"/>
                <a:gd name="T15" fmla="*/ 10 h 10"/>
                <a:gd name="T16" fmla="*/ 4 w 8"/>
                <a:gd name="T17" fmla="*/ 10 h 10"/>
                <a:gd name="T18" fmla="*/ 4 w 8"/>
                <a:gd name="T19" fmla="*/ 8 h 10"/>
                <a:gd name="T20" fmla="*/ 2 w 8"/>
                <a:gd name="T21" fmla="*/ 8 h 10"/>
                <a:gd name="T22" fmla="*/ 2 w 8"/>
                <a:gd name="T23" fmla="*/ 4 h 10"/>
                <a:gd name="T24" fmla="*/ 0 w 8"/>
                <a:gd name="T25" fmla="*/ 2 h 10"/>
                <a:gd name="T26" fmla="*/ 2 w 8"/>
                <a:gd name="T27" fmla="*/ 0 h 10"/>
                <a:gd name="T28" fmla="*/ 4 w 8"/>
                <a:gd name="T29" fmla="*/ 0 h 10"/>
                <a:gd name="T30" fmla="*/ 6 w 8"/>
                <a:gd name="T31" fmla="*/ 0 h 10"/>
                <a:gd name="T32" fmla="*/ 8 w 8"/>
                <a:gd name="T3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10">
                  <a:moveTo>
                    <a:pt x="8" y="0"/>
                  </a:moveTo>
                  <a:lnTo>
                    <a:pt x="8" y="2"/>
                  </a:lnTo>
                  <a:lnTo>
                    <a:pt x="8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8" name="Freeform 19"/>
            <p:cNvSpPr>
              <a:spLocks/>
            </p:cNvSpPr>
            <p:nvPr/>
          </p:nvSpPr>
          <p:spPr bwMode="auto">
            <a:xfrm>
              <a:off x="3088906" y="3494912"/>
              <a:ext cx="47618" cy="23809"/>
            </a:xfrm>
            <a:custGeom>
              <a:avLst/>
              <a:gdLst>
                <a:gd name="T0" fmla="*/ 6 w 28"/>
                <a:gd name="T1" fmla="*/ 12 h 14"/>
                <a:gd name="T2" fmla="*/ 8 w 28"/>
                <a:gd name="T3" fmla="*/ 12 h 14"/>
                <a:gd name="T4" fmla="*/ 12 w 28"/>
                <a:gd name="T5" fmla="*/ 14 h 14"/>
                <a:gd name="T6" fmla="*/ 14 w 28"/>
                <a:gd name="T7" fmla="*/ 14 h 14"/>
                <a:gd name="T8" fmla="*/ 20 w 28"/>
                <a:gd name="T9" fmla="*/ 14 h 14"/>
                <a:gd name="T10" fmla="*/ 22 w 28"/>
                <a:gd name="T11" fmla="*/ 14 h 14"/>
                <a:gd name="T12" fmla="*/ 26 w 28"/>
                <a:gd name="T13" fmla="*/ 12 h 14"/>
                <a:gd name="T14" fmla="*/ 28 w 28"/>
                <a:gd name="T15" fmla="*/ 8 h 14"/>
                <a:gd name="T16" fmla="*/ 28 w 28"/>
                <a:gd name="T17" fmla="*/ 6 h 14"/>
                <a:gd name="T18" fmla="*/ 26 w 28"/>
                <a:gd name="T19" fmla="*/ 6 h 14"/>
                <a:gd name="T20" fmla="*/ 22 w 28"/>
                <a:gd name="T21" fmla="*/ 6 h 14"/>
                <a:gd name="T22" fmla="*/ 20 w 28"/>
                <a:gd name="T23" fmla="*/ 6 h 14"/>
                <a:gd name="T24" fmla="*/ 18 w 28"/>
                <a:gd name="T25" fmla="*/ 6 h 14"/>
                <a:gd name="T26" fmla="*/ 16 w 28"/>
                <a:gd name="T27" fmla="*/ 4 h 14"/>
                <a:gd name="T28" fmla="*/ 12 w 28"/>
                <a:gd name="T29" fmla="*/ 4 h 14"/>
                <a:gd name="T30" fmla="*/ 12 w 28"/>
                <a:gd name="T31" fmla="*/ 2 h 14"/>
                <a:gd name="T32" fmla="*/ 10 w 28"/>
                <a:gd name="T33" fmla="*/ 0 h 14"/>
                <a:gd name="T34" fmla="*/ 6 w 28"/>
                <a:gd name="T35" fmla="*/ 2 h 14"/>
                <a:gd name="T36" fmla="*/ 4 w 28"/>
                <a:gd name="T37" fmla="*/ 6 h 14"/>
                <a:gd name="T38" fmla="*/ 2 w 28"/>
                <a:gd name="T39" fmla="*/ 6 h 14"/>
                <a:gd name="T40" fmla="*/ 0 w 28"/>
                <a:gd name="T41" fmla="*/ 8 h 14"/>
                <a:gd name="T42" fmla="*/ 4 w 28"/>
                <a:gd name="T43" fmla="*/ 8 h 14"/>
                <a:gd name="T44" fmla="*/ 4 w 28"/>
                <a:gd name="T45" fmla="*/ 10 h 14"/>
                <a:gd name="T46" fmla="*/ 6 w 28"/>
                <a:gd name="T47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4">
                  <a:moveTo>
                    <a:pt x="6" y="12"/>
                  </a:moveTo>
                  <a:lnTo>
                    <a:pt x="8" y="12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6" y="12"/>
                  </a:lnTo>
                  <a:lnTo>
                    <a:pt x="28" y="8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6" y="2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9" name="Freeform 20"/>
            <p:cNvSpPr>
              <a:spLocks/>
            </p:cNvSpPr>
            <p:nvPr/>
          </p:nvSpPr>
          <p:spPr bwMode="auto">
            <a:xfrm>
              <a:off x="3146728" y="3443893"/>
              <a:ext cx="13605" cy="3401"/>
            </a:xfrm>
            <a:custGeom>
              <a:avLst/>
              <a:gdLst>
                <a:gd name="T0" fmla="*/ 6 w 8"/>
                <a:gd name="T1" fmla="*/ 2 h 2"/>
                <a:gd name="T2" fmla="*/ 6 w 8"/>
                <a:gd name="T3" fmla="*/ 2 h 2"/>
                <a:gd name="T4" fmla="*/ 4 w 8"/>
                <a:gd name="T5" fmla="*/ 2 h 2"/>
                <a:gd name="T6" fmla="*/ 4 w 8"/>
                <a:gd name="T7" fmla="*/ 2 h 2"/>
                <a:gd name="T8" fmla="*/ 2 w 8"/>
                <a:gd name="T9" fmla="*/ 2 h 2"/>
                <a:gd name="T10" fmla="*/ 0 w 8"/>
                <a:gd name="T11" fmla="*/ 2 h 2"/>
                <a:gd name="T12" fmla="*/ 0 w 8"/>
                <a:gd name="T13" fmla="*/ 2 h 2"/>
                <a:gd name="T14" fmla="*/ 2 w 8"/>
                <a:gd name="T15" fmla="*/ 0 h 2"/>
                <a:gd name="T16" fmla="*/ 4 w 8"/>
                <a:gd name="T17" fmla="*/ 0 h 2"/>
                <a:gd name="T18" fmla="*/ 6 w 8"/>
                <a:gd name="T19" fmla="*/ 2 h 2"/>
                <a:gd name="T20" fmla="*/ 8 w 8"/>
                <a:gd name="T21" fmla="*/ 2 h 2"/>
                <a:gd name="T22" fmla="*/ 6 w 8"/>
                <a:gd name="T23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0" name="Freeform 21"/>
            <p:cNvSpPr>
              <a:spLocks/>
            </p:cNvSpPr>
            <p:nvPr/>
          </p:nvSpPr>
          <p:spPr bwMode="auto">
            <a:xfrm>
              <a:off x="3133122" y="3386071"/>
              <a:ext cx="17007" cy="13605"/>
            </a:xfrm>
            <a:custGeom>
              <a:avLst/>
              <a:gdLst>
                <a:gd name="T0" fmla="*/ 6 w 10"/>
                <a:gd name="T1" fmla="*/ 8 h 8"/>
                <a:gd name="T2" fmla="*/ 8 w 10"/>
                <a:gd name="T3" fmla="*/ 6 h 8"/>
                <a:gd name="T4" fmla="*/ 8 w 10"/>
                <a:gd name="T5" fmla="*/ 2 h 8"/>
                <a:gd name="T6" fmla="*/ 8 w 10"/>
                <a:gd name="T7" fmla="*/ 0 h 8"/>
                <a:gd name="T8" fmla="*/ 10 w 10"/>
                <a:gd name="T9" fmla="*/ 0 h 8"/>
                <a:gd name="T10" fmla="*/ 8 w 10"/>
                <a:gd name="T11" fmla="*/ 0 h 8"/>
                <a:gd name="T12" fmla="*/ 4 w 10"/>
                <a:gd name="T13" fmla="*/ 4 h 8"/>
                <a:gd name="T14" fmla="*/ 2 w 10"/>
                <a:gd name="T15" fmla="*/ 6 h 8"/>
                <a:gd name="T16" fmla="*/ 0 w 10"/>
                <a:gd name="T17" fmla="*/ 6 h 8"/>
                <a:gd name="T18" fmla="*/ 2 w 10"/>
                <a:gd name="T19" fmla="*/ 6 h 8"/>
                <a:gd name="T20" fmla="*/ 4 w 10"/>
                <a:gd name="T21" fmla="*/ 8 h 8"/>
                <a:gd name="T22" fmla="*/ 4 w 10"/>
                <a:gd name="T23" fmla="*/ 8 h 8"/>
                <a:gd name="T24" fmla="*/ 6 w 10"/>
                <a:gd name="T2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8">
                  <a:moveTo>
                    <a:pt x="6" y="8"/>
                  </a:moveTo>
                  <a:lnTo>
                    <a:pt x="8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1" name="Freeform 22"/>
            <p:cNvSpPr>
              <a:spLocks/>
            </p:cNvSpPr>
            <p:nvPr/>
          </p:nvSpPr>
          <p:spPr bwMode="auto">
            <a:xfrm>
              <a:off x="3122919" y="3369064"/>
              <a:ext cx="30612" cy="27210"/>
            </a:xfrm>
            <a:custGeom>
              <a:avLst/>
              <a:gdLst>
                <a:gd name="T0" fmla="*/ 18 w 18"/>
                <a:gd name="T1" fmla="*/ 0 h 16"/>
                <a:gd name="T2" fmla="*/ 18 w 18"/>
                <a:gd name="T3" fmla="*/ 2 h 16"/>
                <a:gd name="T4" fmla="*/ 18 w 18"/>
                <a:gd name="T5" fmla="*/ 2 h 16"/>
                <a:gd name="T6" fmla="*/ 18 w 18"/>
                <a:gd name="T7" fmla="*/ 4 h 16"/>
                <a:gd name="T8" fmla="*/ 18 w 18"/>
                <a:gd name="T9" fmla="*/ 8 h 16"/>
                <a:gd name="T10" fmla="*/ 16 w 18"/>
                <a:gd name="T11" fmla="*/ 6 h 16"/>
                <a:gd name="T12" fmla="*/ 14 w 18"/>
                <a:gd name="T13" fmla="*/ 6 h 16"/>
                <a:gd name="T14" fmla="*/ 12 w 18"/>
                <a:gd name="T15" fmla="*/ 8 h 16"/>
                <a:gd name="T16" fmla="*/ 10 w 18"/>
                <a:gd name="T17" fmla="*/ 8 h 16"/>
                <a:gd name="T18" fmla="*/ 8 w 18"/>
                <a:gd name="T19" fmla="*/ 10 h 16"/>
                <a:gd name="T20" fmla="*/ 4 w 18"/>
                <a:gd name="T21" fmla="*/ 10 h 16"/>
                <a:gd name="T22" fmla="*/ 2 w 18"/>
                <a:gd name="T23" fmla="*/ 12 h 16"/>
                <a:gd name="T24" fmla="*/ 0 w 18"/>
                <a:gd name="T25" fmla="*/ 16 h 16"/>
                <a:gd name="T26" fmla="*/ 2 w 18"/>
                <a:gd name="T27" fmla="*/ 12 h 16"/>
                <a:gd name="T28" fmla="*/ 2 w 18"/>
                <a:gd name="T29" fmla="*/ 10 h 16"/>
                <a:gd name="T30" fmla="*/ 6 w 18"/>
                <a:gd name="T31" fmla="*/ 10 h 16"/>
                <a:gd name="T32" fmla="*/ 8 w 18"/>
                <a:gd name="T33" fmla="*/ 6 h 16"/>
                <a:gd name="T34" fmla="*/ 10 w 18"/>
                <a:gd name="T35" fmla="*/ 4 h 16"/>
                <a:gd name="T36" fmla="*/ 12 w 18"/>
                <a:gd name="T37" fmla="*/ 2 h 16"/>
                <a:gd name="T38" fmla="*/ 16 w 18"/>
                <a:gd name="T39" fmla="*/ 0 h 16"/>
                <a:gd name="T40" fmla="*/ 18 w 18"/>
                <a:gd name="T41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lnTo>
                    <a:pt x="18" y="2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4" y="10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2" name="Freeform 23"/>
            <p:cNvSpPr>
              <a:spLocks/>
            </p:cNvSpPr>
            <p:nvPr/>
          </p:nvSpPr>
          <p:spPr bwMode="auto">
            <a:xfrm>
              <a:off x="3146728" y="3403077"/>
              <a:ext cx="13605" cy="30612"/>
            </a:xfrm>
            <a:custGeom>
              <a:avLst/>
              <a:gdLst>
                <a:gd name="T0" fmla="*/ 8 w 8"/>
                <a:gd name="T1" fmla="*/ 16 h 18"/>
                <a:gd name="T2" fmla="*/ 6 w 8"/>
                <a:gd name="T3" fmla="*/ 14 h 18"/>
                <a:gd name="T4" fmla="*/ 4 w 8"/>
                <a:gd name="T5" fmla="*/ 8 h 18"/>
                <a:gd name="T6" fmla="*/ 2 w 8"/>
                <a:gd name="T7" fmla="*/ 4 h 18"/>
                <a:gd name="T8" fmla="*/ 0 w 8"/>
                <a:gd name="T9" fmla="*/ 0 h 18"/>
                <a:gd name="T10" fmla="*/ 0 w 8"/>
                <a:gd name="T11" fmla="*/ 2 h 18"/>
                <a:gd name="T12" fmla="*/ 0 w 8"/>
                <a:gd name="T13" fmla="*/ 8 h 18"/>
                <a:gd name="T14" fmla="*/ 2 w 8"/>
                <a:gd name="T15" fmla="*/ 14 h 18"/>
                <a:gd name="T16" fmla="*/ 2 w 8"/>
                <a:gd name="T17" fmla="*/ 18 h 18"/>
                <a:gd name="T18" fmla="*/ 4 w 8"/>
                <a:gd name="T19" fmla="*/ 16 h 18"/>
                <a:gd name="T20" fmla="*/ 4 w 8"/>
                <a:gd name="T21" fmla="*/ 16 h 18"/>
                <a:gd name="T22" fmla="*/ 6 w 8"/>
                <a:gd name="T23" fmla="*/ 16 h 18"/>
                <a:gd name="T24" fmla="*/ 8 w 8"/>
                <a:gd name="T25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8">
                  <a:moveTo>
                    <a:pt x="8" y="16"/>
                  </a:moveTo>
                  <a:lnTo>
                    <a:pt x="6" y="14"/>
                  </a:lnTo>
                  <a:lnTo>
                    <a:pt x="4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3" name="Freeform 24"/>
            <p:cNvSpPr>
              <a:spLocks/>
            </p:cNvSpPr>
            <p:nvPr/>
          </p:nvSpPr>
          <p:spPr bwMode="auto">
            <a:xfrm>
              <a:off x="3099109" y="3396274"/>
              <a:ext cx="27210" cy="98638"/>
            </a:xfrm>
            <a:custGeom>
              <a:avLst/>
              <a:gdLst>
                <a:gd name="T0" fmla="*/ 14 w 16"/>
                <a:gd name="T1" fmla="*/ 0 h 58"/>
                <a:gd name="T2" fmla="*/ 14 w 16"/>
                <a:gd name="T3" fmla="*/ 2 h 58"/>
                <a:gd name="T4" fmla="*/ 10 w 16"/>
                <a:gd name="T5" fmla="*/ 4 h 58"/>
                <a:gd name="T6" fmla="*/ 8 w 16"/>
                <a:gd name="T7" fmla="*/ 8 h 58"/>
                <a:gd name="T8" fmla="*/ 6 w 16"/>
                <a:gd name="T9" fmla="*/ 12 h 58"/>
                <a:gd name="T10" fmla="*/ 4 w 16"/>
                <a:gd name="T11" fmla="*/ 18 h 58"/>
                <a:gd name="T12" fmla="*/ 0 w 16"/>
                <a:gd name="T13" fmla="*/ 20 h 58"/>
                <a:gd name="T14" fmla="*/ 0 w 16"/>
                <a:gd name="T15" fmla="*/ 22 h 58"/>
                <a:gd name="T16" fmla="*/ 0 w 16"/>
                <a:gd name="T17" fmla="*/ 24 h 58"/>
                <a:gd name="T18" fmla="*/ 2 w 16"/>
                <a:gd name="T19" fmla="*/ 30 h 58"/>
                <a:gd name="T20" fmla="*/ 4 w 16"/>
                <a:gd name="T21" fmla="*/ 38 h 58"/>
                <a:gd name="T22" fmla="*/ 6 w 16"/>
                <a:gd name="T23" fmla="*/ 48 h 58"/>
                <a:gd name="T24" fmla="*/ 4 w 16"/>
                <a:gd name="T25" fmla="*/ 58 h 58"/>
                <a:gd name="T26" fmla="*/ 6 w 16"/>
                <a:gd name="T27" fmla="*/ 50 h 58"/>
                <a:gd name="T28" fmla="*/ 10 w 16"/>
                <a:gd name="T29" fmla="*/ 42 h 58"/>
                <a:gd name="T30" fmla="*/ 14 w 16"/>
                <a:gd name="T31" fmla="*/ 36 h 58"/>
                <a:gd name="T32" fmla="*/ 16 w 16"/>
                <a:gd name="T33" fmla="*/ 30 h 58"/>
                <a:gd name="T34" fmla="*/ 16 w 16"/>
                <a:gd name="T35" fmla="*/ 28 h 58"/>
                <a:gd name="T36" fmla="*/ 16 w 16"/>
                <a:gd name="T37" fmla="*/ 24 h 58"/>
                <a:gd name="T38" fmla="*/ 14 w 16"/>
                <a:gd name="T39" fmla="*/ 20 h 58"/>
                <a:gd name="T40" fmla="*/ 14 w 16"/>
                <a:gd name="T41" fmla="*/ 20 h 58"/>
                <a:gd name="T42" fmla="*/ 12 w 16"/>
                <a:gd name="T43" fmla="*/ 16 h 58"/>
                <a:gd name="T44" fmla="*/ 12 w 16"/>
                <a:gd name="T45" fmla="*/ 12 h 58"/>
                <a:gd name="T46" fmla="*/ 12 w 16"/>
                <a:gd name="T47" fmla="*/ 4 h 58"/>
                <a:gd name="T48" fmla="*/ 14 w 16"/>
                <a:gd name="T49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" h="58">
                  <a:moveTo>
                    <a:pt x="14" y="0"/>
                  </a:moveTo>
                  <a:lnTo>
                    <a:pt x="14" y="2"/>
                  </a:lnTo>
                  <a:lnTo>
                    <a:pt x="10" y="4"/>
                  </a:lnTo>
                  <a:lnTo>
                    <a:pt x="8" y="8"/>
                  </a:lnTo>
                  <a:lnTo>
                    <a:pt x="6" y="12"/>
                  </a:lnTo>
                  <a:lnTo>
                    <a:pt x="4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4" y="38"/>
                  </a:lnTo>
                  <a:lnTo>
                    <a:pt x="6" y="48"/>
                  </a:lnTo>
                  <a:lnTo>
                    <a:pt x="4" y="58"/>
                  </a:lnTo>
                  <a:lnTo>
                    <a:pt x="6" y="50"/>
                  </a:lnTo>
                  <a:lnTo>
                    <a:pt x="10" y="42"/>
                  </a:lnTo>
                  <a:lnTo>
                    <a:pt x="14" y="36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2" y="4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4" name="Freeform 25"/>
            <p:cNvSpPr>
              <a:spLocks/>
            </p:cNvSpPr>
            <p:nvPr/>
          </p:nvSpPr>
          <p:spPr bwMode="auto">
            <a:xfrm>
              <a:off x="2408645" y="3593550"/>
              <a:ext cx="472781" cy="670057"/>
            </a:xfrm>
            <a:custGeom>
              <a:avLst/>
              <a:gdLst>
                <a:gd name="T0" fmla="*/ 270 w 278"/>
                <a:gd name="T1" fmla="*/ 184 h 394"/>
                <a:gd name="T2" fmla="*/ 260 w 278"/>
                <a:gd name="T3" fmla="*/ 188 h 394"/>
                <a:gd name="T4" fmla="*/ 244 w 278"/>
                <a:gd name="T5" fmla="*/ 186 h 394"/>
                <a:gd name="T6" fmla="*/ 226 w 278"/>
                <a:gd name="T7" fmla="*/ 170 h 394"/>
                <a:gd name="T8" fmla="*/ 216 w 278"/>
                <a:gd name="T9" fmla="*/ 170 h 394"/>
                <a:gd name="T10" fmla="*/ 198 w 278"/>
                <a:gd name="T11" fmla="*/ 170 h 394"/>
                <a:gd name="T12" fmla="*/ 182 w 278"/>
                <a:gd name="T13" fmla="*/ 168 h 394"/>
                <a:gd name="T14" fmla="*/ 166 w 278"/>
                <a:gd name="T15" fmla="*/ 156 h 394"/>
                <a:gd name="T16" fmla="*/ 144 w 278"/>
                <a:gd name="T17" fmla="*/ 146 h 394"/>
                <a:gd name="T18" fmla="*/ 138 w 278"/>
                <a:gd name="T19" fmla="*/ 164 h 394"/>
                <a:gd name="T20" fmla="*/ 154 w 278"/>
                <a:gd name="T21" fmla="*/ 204 h 394"/>
                <a:gd name="T22" fmla="*/ 180 w 278"/>
                <a:gd name="T23" fmla="*/ 248 h 394"/>
                <a:gd name="T24" fmla="*/ 200 w 278"/>
                <a:gd name="T25" fmla="*/ 278 h 394"/>
                <a:gd name="T26" fmla="*/ 216 w 278"/>
                <a:gd name="T27" fmla="*/ 286 h 394"/>
                <a:gd name="T28" fmla="*/ 240 w 278"/>
                <a:gd name="T29" fmla="*/ 292 h 394"/>
                <a:gd name="T30" fmla="*/ 258 w 278"/>
                <a:gd name="T31" fmla="*/ 292 h 394"/>
                <a:gd name="T32" fmla="*/ 274 w 278"/>
                <a:gd name="T33" fmla="*/ 286 h 394"/>
                <a:gd name="T34" fmla="*/ 274 w 278"/>
                <a:gd name="T35" fmla="*/ 324 h 394"/>
                <a:gd name="T36" fmla="*/ 266 w 278"/>
                <a:gd name="T37" fmla="*/ 356 h 394"/>
                <a:gd name="T38" fmla="*/ 266 w 278"/>
                <a:gd name="T39" fmla="*/ 388 h 394"/>
                <a:gd name="T40" fmla="*/ 236 w 278"/>
                <a:gd name="T41" fmla="*/ 394 h 394"/>
                <a:gd name="T42" fmla="*/ 170 w 278"/>
                <a:gd name="T43" fmla="*/ 394 h 394"/>
                <a:gd name="T44" fmla="*/ 94 w 278"/>
                <a:gd name="T45" fmla="*/ 394 h 394"/>
                <a:gd name="T46" fmla="*/ 34 w 278"/>
                <a:gd name="T47" fmla="*/ 394 h 394"/>
                <a:gd name="T48" fmla="*/ 26 w 278"/>
                <a:gd name="T49" fmla="*/ 374 h 394"/>
                <a:gd name="T50" fmla="*/ 16 w 278"/>
                <a:gd name="T51" fmla="*/ 356 h 394"/>
                <a:gd name="T52" fmla="*/ 4 w 278"/>
                <a:gd name="T53" fmla="*/ 338 h 394"/>
                <a:gd name="T54" fmla="*/ 4 w 278"/>
                <a:gd name="T55" fmla="*/ 304 h 394"/>
                <a:gd name="T56" fmla="*/ 12 w 278"/>
                <a:gd name="T57" fmla="*/ 250 h 394"/>
                <a:gd name="T58" fmla="*/ 20 w 278"/>
                <a:gd name="T59" fmla="*/ 196 h 394"/>
                <a:gd name="T60" fmla="*/ 30 w 278"/>
                <a:gd name="T61" fmla="*/ 170 h 394"/>
                <a:gd name="T62" fmla="*/ 42 w 278"/>
                <a:gd name="T63" fmla="*/ 146 h 394"/>
                <a:gd name="T64" fmla="*/ 48 w 278"/>
                <a:gd name="T65" fmla="*/ 130 h 394"/>
                <a:gd name="T66" fmla="*/ 58 w 278"/>
                <a:gd name="T67" fmla="*/ 112 h 394"/>
                <a:gd name="T68" fmla="*/ 62 w 278"/>
                <a:gd name="T69" fmla="*/ 98 h 394"/>
                <a:gd name="T70" fmla="*/ 72 w 278"/>
                <a:gd name="T71" fmla="*/ 68 h 394"/>
                <a:gd name="T72" fmla="*/ 92 w 278"/>
                <a:gd name="T73" fmla="*/ 38 h 394"/>
                <a:gd name="T74" fmla="*/ 102 w 278"/>
                <a:gd name="T75" fmla="*/ 34 h 394"/>
                <a:gd name="T76" fmla="*/ 110 w 278"/>
                <a:gd name="T77" fmla="*/ 26 h 394"/>
                <a:gd name="T78" fmla="*/ 122 w 278"/>
                <a:gd name="T79" fmla="*/ 10 h 394"/>
                <a:gd name="T80" fmla="*/ 128 w 278"/>
                <a:gd name="T81" fmla="*/ 0 h 394"/>
                <a:gd name="T82" fmla="*/ 136 w 278"/>
                <a:gd name="T83" fmla="*/ 2 h 394"/>
                <a:gd name="T84" fmla="*/ 154 w 278"/>
                <a:gd name="T85" fmla="*/ 12 h 394"/>
                <a:gd name="T86" fmla="*/ 172 w 278"/>
                <a:gd name="T87" fmla="*/ 20 h 394"/>
                <a:gd name="T88" fmla="*/ 190 w 278"/>
                <a:gd name="T89" fmla="*/ 26 h 394"/>
                <a:gd name="T90" fmla="*/ 216 w 278"/>
                <a:gd name="T91" fmla="*/ 34 h 394"/>
                <a:gd name="T92" fmla="*/ 222 w 278"/>
                <a:gd name="T93" fmla="*/ 30 h 394"/>
                <a:gd name="T94" fmla="*/ 232 w 278"/>
                <a:gd name="T95" fmla="*/ 42 h 394"/>
                <a:gd name="T96" fmla="*/ 240 w 278"/>
                <a:gd name="T97" fmla="*/ 56 h 394"/>
                <a:gd name="T98" fmla="*/ 238 w 278"/>
                <a:gd name="T99" fmla="*/ 68 h 394"/>
                <a:gd name="T100" fmla="*/ 248 w 278"/>
                <a:gd name="T101" fmla="*/ 98 h 394"/>
                <a:gd name="T102" fmla="*/ 244 w 278"/>
                <a:gd name="T103" fmla="*/ 98 h 394"/>
                <a:gd name="T104" fmla="*/ 234 w 278"/>
                <a:gd name="T105" fmla="*/ 90 h 394"/>
                <a:gd name="T106" fmla="*/ 234 w 278"/>
                <a:gd name="T107" fmla="*/ 104 h 394"/>
                <a:gd name="T108" fmla="*/ 248 w 278"/>
                <a:gd name="T109" fmla="*/ 134 h 394"/>
                <a:gd name="T110" fmla="*/ 256 w 278"/>
                <a:gd name="T111" fmla="*/ 154 h 394"/>
                <a:gd name="T112" fmla="*/ 266 w 278"/>
                <a:gd name="T113" fmla="*/ 170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" h="394">
                  <a:moveTo>
                    <a:pt x="268" y="172"/>
                  </a:moveTo>
                  <a:lnTo>
                    <a:pt x="268" y="176"/>
                  </a:lnTo>
                  <a:lnTo>
                    <a:pt x="270" y="180"/>
                  </a:lnTo>
                  <a:lnTo>
                    <a:pt x="270" y="184"/>
                  </a:lnTo>
                  <a:lnTo>
                    <a:pt x="270" y="188"/>
                  </a:lnTo>
                  <a:lnTo>
                    <a:pt x="266" y="188"/>
                  </a:lnTo>
                  <a:lnTo>
                    <a:pt x="262" y="188"/>
                  </a:lnTo>
                  <a:lnTo>
                    <a:pt x="260" y="188"/>
                  </a:lnTo>
                  <a:lnTo>
                    <a:pt x="258" y="190"/>
                  </a:lnTo>
                  <a:lnTo>
                    <a:pt x="252" y="190"/>
                  </a:lnTo>
                  <a:lnTo>
                    <a:pt x="248" y="188"/>
                  </a:lnTo>
                  <a:lnTo>
                    <a:pt x="244" y="186"/>
                  </a:lnTo>
                  <a:lnTo>
                    <a:pt x="238" y="182"/>
                  </a:lnTo>
                  <a:lnTo>
                    <a:pt x="234" y="178"/>
                  </a:lnTo>
                  <a:lnTo>
                    <a:pt x="228" y="174"/>
                  </a:lnTo>
                  <a:lnTo>
                    <a:pt x="226" y="170"/>
                  </a:lnTo>
                  <a:lnTo>
                    <a:pt x="222" y="166"/>
                  </a:lnTo>
                  <a:lnTo>
                    <a:pt x="218" y="168"/>
                  </a:lnTo>
                  <a:lnTo>
                    <a:pt x="216" y="168"/>
                  </a:lnTo>
                  <a:lnTo>
                    <a:pt x="216" y="170"/>
                  </a:lnTo>
                  <a:lnTo>
                    <a:pt x="212" y="170"/>
                  </a:lnTo>
                  <a:lnTo>
                    <a:pt x="208" y="170"/>
                  </a:lnTo>
                  <a:lnTo>
                    <a:pt x="202" y="170"/>
                  </a:lnTo>
                  <a:lnTo>
                    <a:pt x="198" y="170"/>
                  </a:lnTo>
                  <a:lnTo>
                    <a:pt x="194" y="170"/>
                  </a:lnTo>
                  <a:lnTo>
                    <a:pt x="190" y="170"/>
                  </a:lnTo>
                  <a:lnTo>
                    <a:pt x="186" y="168"/>
                  </a:lnTo>
                  <a:lnTo>
                    <a:pt x="182" y="168"/>
                  </a:lnTo>
                  <a:lnTo>
                    <a:pt x="180" y="164"/>
                  </a:lnTo>
                  <a:lnTo>
                    <a:pt x="176" y="162"/>
                  </a:lnTo>
                  <a:lnTo>
                    <a:pt x="172" y="160"/>
                  </a:lnTo>
                  <a:lnTo>
                    <a:pt x="166" y="156"/>
                  </a:lnTo>
                  <a:lnTo>
                    <a:pt x="160" y="152"/>
                  </a:lnTo>
                  <a:lnTo>
                    <a:pt x="154" y="148"/>
                  </a:lnTo>
                  <a:lnTo>
                    <a:pt x="148" y="146"/>
                  </a:lnTo>
                  <a:lnTo>
                    <a:pt x="144" y="146"/>
                  </a:lnTo>
                  <a:lnTo>
                    <a:pt x="138" y="148"/>
                  </a:lnTo>
                  <a:lnTo>
                    <a:pt x="138" y="152"/>
                  </a:lnTo>
                  <a:lnTo>
                    <a:pt x="138" y="158"/>
                  </a:lnTo>
                  <a:lnTo>
                    <a:pt x="138" y="164"/>
                  </a:lnTo>
                  <a:lnTo>
                    <a:pt x="142" y="172"/>
                  </a:lnTo>
                  <a:lnTo>
                    <a:pt x="146" y="182"/>
                  </a:lnTo>
                  <a:lnTo>
                    <a:pt x="150" y="192"/>
                  </a:lnTo>
                  <a:lnTo>
                    <a:pt x="154" y="204"/>
                  </a:lnTo>
                  <a:lnTo>
                    <a:pt x="162" y="216"/>
                  </a:lnTo>
                  <a:lnTo>
                    <a:pt x="166" y="226"/>
                  </a:lnTo>
                  <a:lnTo>
                    <a:pt x="174" y="238"/>
                  </a:lnTo>
                  <a:lnTo>
                    <a:pt x="180" y="248"/>
                  </a:lnTo>
                  <a:lnTo>
                    <a:pt x="186" y="258"/>
                  </a:lnTo>
                  <a:lnTo>
                    <a:pt x="190" y="266"/>
                  </a:lnTo>
                  <a:lnTo>
                    <a:pt x="196" y="274"/>
                  </a:lnTo>
                  <a:lnTo>
                    <a:pt x="200" y="278"/>
                  </a:lnTo>
                  <a:lnTo>
                    <a:pt x="204" y="282"/>
                  </a:lnTo>
                  <a:lnTo>
                    <a:pt x="206" y="282"/>
                  </a:lnTo>
                  <a:lnTo>
                    <a:pt x="210" y="284"/>
                  </a:lnTo>
                  <a:lnTo>
                    <a:pt x="216" y="286"/>
                  </a:lnTo>
                  <a:lnTo>
                    <a:pt x="222" y="286"/>
                  </a:lnTo>
                  <a:lnTo>
                    <a:pt x="228" y="288"/>
                  </a:lnTo>
                  <a:lnTo>
                    <a:pt x="234" y="290"/>
                  </a:lnTo>
                  <a:lnTo>
                    <a:pt x="240" y="292"/>
                  </a:lnTo>
                  <a:lnTo>
                    <a:pt x="244" y="294"/>
                  </a:lnTo>
                  <a:lnTo>
                    <a:pt x="250" y="294"/>
                  </a:lnTo>
                  <a:lnTo>
                    <a:pt x="252" y="294"/>
                  </a:lnTo>
                  <a:lnTo>
                    <a:pt x="258" y="292"/>
                  </a:lnTo>
                  <a:lnTo>
                    <a:pt x="262" y="290"/>
                  </a:lnTo>
                  <a:lnTo>
                    <a:pt x="266" y="288"/>
                  </a:lnTo>
                  <a:lnTo>
                    <a:pt x="270" y="286"/>
                  </a:lnTo>
                  <a:lnTo>
                    <a:pt x="274" y="286"/>
                  </a:lnTo>
                  <a:lnTo>
                    <a:pt x="278" y="284"/>
                  </a:lnTo>
                  <a:lnTo>
                    <a:pt x="278" y="296"/>
                  </a:lnTo>
                  <a:lnTo>
                    <a:pt x="278" y="312"/>
                  </a:lnTo>
                  <a:lnTo>
                    <a:pt x="274" y="324"/>
                  </a:lnTo>
                  <a:lnTo>
                    <a:pt x="270" y="334"/>
                  </a:lnTo>
                  <a:lnTo>
                    <a:pt x="270" y="340"/>
                  </a:lnTo>
                  <a:lnTo>
                    <a:pt x="268" y="348"/>
                  </a:lnTo>
                  <a:lnTo>
                    <a:pt x="266" y="356"/>
                  </a:lnTo>
                  <a:lnTo>
                    <a:pt x="266" y="362"/>
                  </a:lnTo>
                  <a:lnTo>
                    <a:pt x="266" y="368"/>
                  </a:lnTo>
                  <a:lnTo>
                    <a:pt x="266" y="378"/>
                  </a:lnTo>
                  <a:lnTo>
                    <a:pt x="266" y="388"/>
                  </a:lnTo>
                  <a:lnTo>
                    <a:pt x="266" y="394"/>
                  </a:lnTo>
                  <a:lnTo>
                    <a:pt x="260" y="394"/>
                  </a:lnTo>
                  <a:lnTo>
                    <a:pt x="250" y="394"/>
                  </a:lnTo>
                  <a:lnTo>
                    <a:pt x="236" y="394"/>
                  </a:lnTo>
                  <a:lnTo>
                    <a:pt x="222" y="394"/>
                  </a:lnTo>
                  <a:lnTo>
                    <a:pt x="206" y="394"/>
                  </a:lnTo>
                  <a:lnTo>
                    <a:pt x="188" y="394"/>
                  </a:lnTo>
                  <a:lnTo>
                    <a:pt x="170" y="394"/>
                  </a:lnTo>
                  <a:lnTo>
                    <a:pt x="150" y="394"/>
                  </a:lnTo>
                  <a:lnTo>
                    <a:pt x="130" y="394"/>
                  </a:lnTo>
                  <a:lnTo>
                    <a:pt x="112" y="394"/>
                  </a:lnTo>
                  <a:lnTo>
                    <a:pt x="94" y="394"/>
                  </a:lnTo>
                  <a:lnTo>
                    <a:pt x="76" y="394"/>
                  </a:lnTo>
                  <a:lnTo>
                    <a:pt x="60" y="394"/>
                  </a:lnTo>
                  <a:lnTo>
                    <a:pt x="46" y="394"/>
                  </a:lnTo>
                  <a:lnTo>
                    <a:pt x="34" y="394"/>
                  </a:lnTo>
                  <a:lnTo>
                    <a:pt x="26" y="394"/>
                  </a:lnTo>
                  <a:lnTo>
                    <a:pt x="24" y="390"/>
                  </a:lnTo>
                  <a:lnTo>
                    <a:pt x="24" y="382"/>
                  </a:lnTo>
                  <a:lnTo>
                    <a:pt x="26" y="374"/>
                  </a:lnTo>
                  <a:lnTo>
                    <a:pt x="28" y="368"/>
                  </a:lnTo>
                  <a:lnTo>
                    <a:pt x="24" y="366"/>
                  </a:lnTo>
                  <a:lnTo>
                    <a:pt x="20" y="362"/>
                  </a:lnTo>
                  <a:lnTo>
                    <a:pt x="16" y="356"/>
                  </a:lnTo>
                  <a:lnTo>
                    <a:pt x="12" y="352"/>
                  </a:lnTo>
                  <a:lnTo>
                    <a:pt x="8" y="348"/>
                  </a:lnTo>
                  <a:lnTo>
                    <a:pt x="4" y="342"/>
                  </a:lnTo>
                  <a:lnTo>
                    <a:pt x="4" y="338"/>
                  </a:lnTo>
                  <a:lnTo>
                    <a:pt x="2" y="334"/>
                  </a:lnTo>
                  <a:lnTo>
                    <a:pt x="0" y="324"/>
                  </a:lnTo>
                  <a:lnTo>
                    <a:pt x="2" y="312"/>
                  </a:lnTo>
                  <a:lnTo>
                    <a:pt x="4" y="304"/>
                  </a:lnTo>
                  <a:lnTo>
                    <a:pt x="6" y="294"/>
                  </a:lnTo>
                  <a:lnTo>
                    <a:pt x="12" y="282"/>
                  </a:lnTo>
                  <a:lnTo>
                    <a:pt x="12" y="266"/>
                  </a:lnTo>
                  <a:lnTo>
                    <a:pt x="12" y="250"/>
                  </a:lnTo>
                  <a:lnTo>
                    <a:pt x="12" y="236"/>
                  </a:lnTo>
                  <a:lnTo>
                    <a:pt x="14" y="224"/>
                  </a:lnTo>
                  <a:lnTo>
                    <a:pt x="18" y="208"/>
                  </a:lnTo>
                  <a:lnTo>
                    <a:pt x="20" y="196"/>
                  </a:lnTo>
                  <a:lnTo>
                    <a:pt x="22" y="186"/>
                  </a:lnTo>
                  <a:lnTo>
                    <a:pt x="24" y="180"/>
                  </a:lnTo>
                  <a:lnTo>
                    <a:pt x="26" y="176"/>
                  </a:lnTo>
                  <a:lnTo>
                    <a:pt x="30" y="170"/>
                  </a:lnTo>
                  <a:lnTo>
                    <a:pt x="32" y="162"/>
                  </a:lnTo>
                  <a:lnTo>
                    <a:pt x="36" y="158"/>
                  </a:lnTo>
                  <a:lnTo>
                    <a:pt x="40" y="152"/>
                  </a:lnTo>
                  <a:lnTo>
                    <a:pt x="42" y="146"/>
                  </a:lnTo>
                  <a:lnTo>
                    <a:pt x="44" y="144"/>
                  </a:lnTo>
                  <a:lnTo>
                    <a:pt x="46" y="138"/>
                  </a:lnTo>
                  <a:lnTo>
                    <a:pt x="48" y="136"/>
                  </a:lnTo>
                  <a:lnTo>
                    <a:pt x="48" y="130"/>
                  </a:lnTo>
                  <a:lnTo>
                    <a:pt x="52" y="124"/>
                  </a:lnTo>
                  <a:lnTo>
                    <a:pt x="54" y="120"/>
                  </a:lnTo>
                  <a:lnTo>
                    <a:pt x="56" y="116"/>
                  </a:lnTo>
                  <a:lnTo>
                    <a:pt x="58" y="112"/>
                  </a:lnTo>
                  <a:lnTo>
                    <a:pt x="58" y="110"/>
                  </a:lnTo>
                  <a:lnTo>
                    <a:pt x="60" y="108"/>
                  </a:lnTo>
                  <a:lnTo>
                    <a:pt x="60" y="102"/>
                  </a:lnTo>
                  <a:lnTo>
                    <a:pt x="62" y="98"/>
                  </a:lnTo>
                  <a:lnTo>
                    <a:pt x="64" y="90"/>
                  </a:lnTo>
                  <a:lnTo>
                    <a:pt x="66" y="82"/>
                  </a:lnTo>
                  <a:lnTo>
                    <a:pt x="66" y="76"/>
                  </a:lnTo>
                  <a:lnTo>
                    <a:pt x="72" y="68"/>
                  </a:lnTo>
                  <a:lnTo>
                    <a:pt x="76" y="60"/>
                  </a:lnTo>
                  <a:lnTo>
                    <a:pt x="84" y="52"/>
                  </a:lnTo>
                  <a:lnTo>
                    <a:pt x="88" y="44"/>
                  </a:lnTo>
                  <a:lnTo>
                    <a:pt x="92" y="38"/>
                  </a:lnTo>
                  <a:lnTo>
                    <a:pt x="96" y="38"/>
                  </a:lnTo>
                  <a:lnTo>
                    <a:pt x="98" y="36"/>
                  </a:lnTo>
                  <a:lnTo>
                    <a:pt x="102" y="34"/>
                  </a:lnTo>
                  <a:lnTo>
                    <a:pt x="102" y="34"/>
                  </a:lnTo>
                  <a:lnTo>
                    <a:pt x="106" y="34"/>
                  </a:lnTo>
                  <a:lnTo>
                    <a:pt x="108" y="32"/>
                  </a:lnTo>
                  <a:lnTo>
                    <a:pt x="110" y="28"/>
                  </a:lnTo>
                  <a:lnTo>
                    <a:pt x="110" y="26"/>
                  </a:lnTo>
                  <a:lnTo>
                    <a:pt x="114" y="20"/>
                  </a:lnTo>
                  <a:lnTo>
                    <a:pt x="118" y="18"/>
                  </a:lnTo>
                  <a:lnTo>
                    <a:pt x="120" y="12"/>
                  </a:lnTo>
                  <a:lnTo>
                    <a:pt x="122" y="10"/>
                  </a:lnTo>
                  <a:lnTo>
                    <a:pt x="122" y="8"/>
                  </a:lnTo>
                  <a:lnTo>
                    <a:pt x="126" y="4"/>
                  </a:lnTo>
                  <a:lnTo>
                    <a:pt x="128" y="2"/>
                  </a:lnTo>
                  <a:lnTo>
                    <a:pt x="128" y="0"/>
                  </a:lnTo>
                  <a:lnTo>
                    <a:pt x="130" y="0"/>
                  </a:lnTo>
                  <a:lnTo>
                    <a:pt x="132" y="2"/>
                  </a:lnTo>
                  <a:lnTo>
                    <a:pt x="134" y="2"/>
                  </a:lnTo>
                  <a:lnTo>
                    <a:pt x="136" y="2"/>
                  </a:lnTo>
                  <a:lnTo>
                    <a:pt x="138" y="4"/>
                  </a:lnTo>
                  <a:lnTo>
                    <a:pt x="142" y="8"/>
                  </a:lnTo>
                  <a:lnTo>
                    <a:pt x="148" y="12"/>
                  </a:lnTo>
                  <a:lnTo>
                    <a:pt x="154" y="12"/>
                  </a:lnTo>
                  <a:lnTo>
                    <a:pt x="158" y="16"/>
                  </a:lnTo>
                  <a:lnTo>
                    <a:pt x="164" y="18"/>
                  </a:lnTo>
                  <a:lnTo>
                    <a:pt x="168" y="20"/>
                  </a:lnTo>
                  <a:lnTo>
                    <a:pt x="172" y="20"/>
                  </a:lnTo>
                  <a:lnTo>
                    <a:pt x="174" y="22"/>
                  </a:lnTo>
                  <a:lnTo>
                    <a:pt x="178" y="22"/>
                  </a:lnTo>
                  <a:lnTo>
                    <a:pt x="182" y="24"/>
                  </a:lnTo>
                  <a:lnTo>
                    <a:pt x="190" y="26"/>
                  </a:lnTo>
                  <a:lnTo>
                    <a:pt x="196" y="28"/>
                  </a:lnTo>
                  <a:lnTo>
                    <a:pt x="204" y="28"/>
                  </a:lnTo>
                  <a:lnTo>
                    <a:pt x="210" y="30"/>
                  </a:lnTo>
                  <a:lnTo>
                    <a:pt x="216" y="34"/>
                  </a:lnTo>
                  <a:lnTo>
                    <a:pt x="220" y="36"/>
                  </a:lnTo>
                  <a:lnTo>
                    <a:pt x="222" y="34"/>
                  </a:lnTo>
                  <a:lnTo>
                    <a:pt x="222" y="32"/>
                  </a:lnTo>
                  <a:lnTo>
                    <a:pt x="222" y="30"/>
                  </a:lnTo>
                  <a:lnTo>
                    <a:pt x="222" y="28"/>
                  </a:lnTo>
                  <a:lnTo>
                    <a:pt x="226" y="34"/>
                  </a:lnTo>
                  <a:lnTo>
                    <a:pt x="228" y="38"/>
                  </a:lnTo>
                  <a:lnTo>
                    <a:pt x="232" y="42"/>
                  </a:lnTo>
                  <a:lnTo>
                    <a:pt x="234" y="46"/>
                  </a:lnTo>
                  <a:lnTo>
                    <a:pt x="236" y="50"/>
                  </a:lnTo>
                  <a:lnTo>
                    <a:pt x="238" y="56"/>
                  </a:lnTo>
                  <a:lnTo>
                    <a:pt x="240" y="56"/>
                  </a:lnTo>
                  <a:lnTo>
                    <a:pt x="238" y="60"/>
                  </a:lnTo>
                  <a:lnTo>
                    <a:pt x="238" y="62"/>
                  </a:lnTo>
                  <a:lnTo>
                    <a:pt x="238" y="64"/>
                  </a:lnTo>
                  <a:lnTo>
                    <a:pt x="238" y="68"/>
                  </a:lnTo>
                  <a:lnTo>
                    <a:pt x="240" y="72"/>
                  </a:lnTo>
                  <a:lnTo>
                    <a:pt x="244" y="76"/>
                  </a:lnTo>
                  <a:lnTo>
                    <a:pt x="246" y="86"/>
                  </a:lnTo>
                  <a:lnTo>
                    <a:pt x="248" y="98"/>
                  </a:lnTo>
                  <a:lnTo>
                    <a:pt x="248" y="106"/>
                  </a:lnTo>
                  <a:lnTo>
                    <a:pt x="246" y="102"/>
                  </a:lnTo>
                  <a:lnTo>
                    <a:pt x="244" y="100"/>
                  </a:lnTo>
                  <a:lnTo>
                    <a:pt x="244" y="98"/>
                  </a:lnTo>
                  <a:lnTo>
                    <a:pt x="240" y="94"/>
                  </a:lnTo>
                  <a:lnTo>
                    <a:pt x="238" y="92"/>
                  </a:lnTo>
                  <a:lnTo>
                    <a:pt x="236" y="90"/>
                  </a:lnTo>
                  <a:lnTo>
                    <a:pt x="234" y="90"/>
                  </a:lnTo>
                  <a:lnTo>
                    <a:pt x="234" y="92"/>
                  </a:lnTo>
                  <a:lnTo>
                    <a:pt x="232" y="98"/>
                  </a:lnTo>
                  <a:lnTo>
                    <a:pt x="234" y="100"/>
                  </a:lnTo>
                  <a:lnTo>
                    <a:pt x="234" y="104"/>
                  </a:lnTo>
                  <a:lnTo>
                    <a:pt x="238" y="108"/>
                  </a:lnTo>
                  <a:lnTo>
                    <a:pt x="242" y="112"/>
                  </a:lnTo>
                  <a:lnTo>
                    <a:pt x="246" y="122"/>
                  </a:lnTo>
                  <a:lnTo>
                    <a:pt x="248" y="134"/>
                  </a:lnTo>
                  <a:lnTo>
                    <a:pt x="248" y="148"/>
                  </a:lnTo>
                  <a:lnTo>
                    <a:pt x="250" y="148"/>
                  </a:lnTo>
                  <a:lnTo>
                    <a:pt x="252" y="152"/>
                  </a:lnTo>
                  <a:lnTo>
                    <a:pt x="256" y="154"/>
                  </a:lnTo>
                  <a:lnTo>
                    <a:pt x="260" y="158"/>
                  </a:lnTo>
                  <a:lnTo>
                    <a:pt x="262" y="162"/>
                  </a:lnTo>
                  <a:lnTo>
                    <a:pt x="264" y="164"/>
                  </a:lnTo>
                  <a:lnTo>
                    <a:pt x="266" y="170"/>
                  </a:lnTo>
                  <a:lnTo>
                    <a:pt x="268" y="17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5" name="Freeform 26"/>
            <p:cNvSpPr>
              <a:spLocks/>
            </p:cNvSpPr>
            <p:nvPr/>
          </p:nvSpPr>
          <p:spPr bwMode="auto">
            <a:xfrm>
              <a:off x="2568506" y="3294235"/>
              <a:ext cx="312920" cy="360538"/>
            </a:xfrm>
            <a:custGeom>
              <a:avLst/>
              <a:gdLst>
                <a:gd name="T0" fmla="*/ 176 w 184"/>
                <a:gd name="T1" fmla="*/ 156 h 212"/>
                <a:gd name="T2" fmla="*/ 174 w 184"/>
                <a:gd name="T3" fmla="*/ 146 h 212"/>
                <a:gd name="T4" fmla="*/ 176 w 184"/>
                <a:gd name="T5" fmla="*/ 142 h 212"/>
                <a:gd name="T6" fmla="*/ 176 w 184"/>
                <a:gd name="T7" fmla="*/ 134 h 212"/>
                <a:gd name="T8" fmla="*/ 174 w 184"/>
                <a:gd name="T9" fmla="*/ 126 h 212"/>
                <a:gd name="T10" fmla="*/ 176 w 184"/>
                <a:gd name="T11" fmla="*/ 120 h 212"/>
                <a:gd name="T12" fmla="*/ 174 w 184"/>
                <a:gd name="T13" fmla="*/ 112 h 212"/>
                <a:gd name="T14" fmla="*/ 176 w 184"/>
                <a:gd name="T15" fmla="*/ 108 h 212"/>
                <a:gd name="T16" fmla="*/ 182 w 184"/>
                <a:gd name="T17" fmla="*/ 104 h 212"/>
                <a:gd name="T18" fmla="*/ 180 w 184"/>
                <a:gd name="T19" fmla="*/ 98 h 212"/>
                <a:gd name="T20" fmla="*/ 170 w 184"/>
                <a:gd name="T21" fmla="*/ 90 h 212"/>
                <a:gd name="T22" fmla="*/ 160 w 184"/>
                <a:gd name="T23" fmla="*/ 80 h 212"/>
                <a:gd name="T24" fmla="*/ 158 w 184"/>
                <a:gd name="T25" fmla="*/ 68 h 212"/>
                <a:gd name="T26" fmla="*/ 160 w 184"/>
                <a:gd name="T27" fmla="*/ 62 h 212"/>
                <a:gd name="T28" fmla="*/ 158 w 184"/>
                <a:gd name="T29" fmla="*/ 56 h 212"/>
                <a:gd name="T30" fmla="*/ 152 w 184"/>
                <a:gd name="T31" fmla="*/ 48 h 212"/>
                <a:gd name="T32" fmla="*/ 140 w 184"/>
                <a:gd name="T33" fmla="*/ 36 h 212"/>
                <a:gd name="T34" fmla="*/ 136 w 184"/>
                <a:gd name="T35" fmla="*/ 28 h 212"/>
                <a:gd name="T36" fmla="*/ 136 w 184"/>
                <a:gd name="T37" fmla="*/ 18 h 212"/>
                <a:gd name="T38" fmla="*/ 128 w 184"/>
                <a:gd name="T39" fmla="*/ 12 h 212"/>
                <a:gd name="T40" fmla="*/ 122 w 184"/>
                <a:gd name="T41" fmla="*/ 12 h 212"/>
                <a:gd name="T42" fmla="*/ 116 w 184"/>
                <a:gd name="T43" fmla="*/ 6 h 212"/>
                <a:gd name="T44" fmla="*/ 112 w 184"/>
                <a:gd name="T45" fmla="*/ 0 h 212"/>
                <a:gd name="T46" fmla="*/ 106 w 184"/>
                <a:gd name="T47" fmla="*/ 0 h 212"/>
                <a:gd name="T48" fmla="*/ 98 w 184"/>
                <a:gd name="T49" fmla="*/ 0 h 212"/>
                <a:gd name="T50" fmla="*/ 94 w 184"/>
                <a:gd name="T51" fmla="*/ 2 h 212"/>
                <a:gd name="T52" fmla="*/ 86 w 184"/>
                <a:gd name="T53" fmla="*/ 2 h 212"/>
                <a:gd name="T54" fmla="*/ 78 w 184"/>
                <a:gd name="T55" fmla="*/ 8 h 212"/>
                <a:gd name="T56" fmla="*/ 74 w 184"/>
                <a:gd name="T57" fmla="*/ 8 h 212"/>
                <a:gd name="T58" fmla="*/ 64 w 184"/>
                <a:gd name="T59" fmla="*/ 10 h 212"/>
                <a:gd name="T60" fmla="*/ 54 w 184"/>
                <a:gd name="T61" fmla="*/ 12 h 212"/>
                <a:gd name="T62" fmla="*/ 38 w 184"/>
                <a:gd name="T63" fmla="*/ 22 h 212"/>
                <a:gd name="T64" fmla="*/ 22 w 184"/>
                <a:gd name="T65" fmla="*/ 36 h 212"/>
                <a:gd name="T66" fmla="*/ 8 w 184"/>
                <a:gd name="T67" fmla="*/ 54 h 212"/>
                <a:gd name="T68" fmla="*/ 0 w 184"/>
                <a:gd name="T69" fmla="*/ 84 h 212"/>
                <a:gd name="T70" fmla="*/ 4 w 184"/>
                <a:gd name="T71" fmla="*/ 104 h 212"/>
                <a:gd name="T72" fmla="*/ 8 w 184"/>
                <a:gd name="T73" fmla="*/ 116 h 212"/>
                <a:gd name="T74" fmla="*/ 8 w 184"/>
                <a:gd name="T75" fmla="*/ 126 h 212"/>
                <a:gd name="T76" fmla="*/ 14 w 184"/>
                <a:gd name="T77" fmla="*/ 134 h 212"/>
                <a:gd name="T78" fmla="*/ 20 w 184"/>
                <a:gd name="T79" fmla="*/ 142 h 212"/>
                <a:gd name="T80" fmla="*/ 24 w 184"/>
                <a:gd name="T81" fmla="*/ 152 h 212"/>
                <a:gd name="T82" fmla="*/ 28 w 184"/>
                <a:gd name="T83" fmla="*/ 160 h 212"/>
                <a:gd name="T84" fmla="*/ 34 w 184"/>
                <a:gd name="T85" fmla="*/ 168 h 212"/>
                <a:gd name="T86" fmla="*/ 34 w 184"/>
                <a:gd name="T87" fmla="*/ 170 h 212"/>
                <a:gd name="T88" fmla="*/ 36 w 184"/>
                <a:gd name="T89" fmla="*/ 176 h 212"/>
                <a:gd name="T90" fmla="*/ 52 w 184"/>
                <a:gd name="T91" fmla="*/ 186 h 212"/>
                <a:gd name="T92" fmla="*/ 70 w 184"/>
                <a:gd name="T93" fmla="*/ 196 h 212"/>
                <a:gd name="T94" fmla="*/ 82 w 184"/>
                <a:gd name="T95" fmla="*/ 198 h 212"/>
                <a:gd name="T96" fmla="*/ 102 w 184"/>
                <a:gd name="T97" fmla="*/ 204 h 212"/>
                <a:gd name="T98" fmla="*/ 122 w 184"/>
                <a:gd name="T99" fmla="*/ 210 h 212"/>
                <a:gd name="T100" fmla="*/ 128 w 184"/>
                <a:gd name="T101" fmla="*/ 204 h 212"/>
                <a:gd name="T102" fmla="*/ 128 w 184"/>
                <a:gd name="T103" fmla="*/ 196 h 212"/>
                <a:gd name="T104" fmla="*/ 132 w 184"/>
                <a:gd name="T105" fmla="*/ 188 h 212"/>
                <a:gd name="T106" fmla="*/ 134 w 184"/>
                <a:gd name="T107" fmla="*/ 184 h 212"/>
                <a:gd name="T108" fmla="*/ 140 w 184"/>
                <a:gd name="T109" fmla="*/ 180 h 212"/>
                <a:gd name="T110" fmla="*/ 148 w 184"/>
                <a:gd name="T111" fmla="*/ 178 h 212"/>
                <a:gd name="T112" fmla="*/ 154 w 184"/>
                <a:gd name="T113" fmla="*/ 176 h 212"/>
                <a:gd name="T114" fmla="*/ 164 w 184"/>
                <a:gd name="T115" fmla="*/ 172 h 212"/>
                <a:gd name="T116" fmla="*/ 174 w 184"/>
                <a:gd name="T117" fmla="*/ 166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4" h="212">
                  <a:moveTo>
                    <a:pt x="176" y="164"/>
                  </a:moveTo>
                  <a:lnTo>
                    <a:pt x="178" y="160"/>
                  </a:lnTo>
                  <a:lnTo>
                    <a:pt x="176" y="156"/>
                  </a:lnTo>
                  <a:lnTo>
                    <a:pt x="176" y="152"/>
                  </a:lnTo>
                  <a:lnTo>
                    <a:pt x="174" y="148"/>
                  </a:lnTo>
                  <a:lnTo>
                    <a:pt x="174" y="146"/>
                  </a:lnTo>
                  <a:lnTo>
                    <a:pt x="176" y="144"/>
                  </a:lnTo>
                  <a:lnTo>
                    <a:pt x="176" y="142"/>
                  </a:lnTo>
                  <a:lnTo>
                    <a:pt x="176" y="142"/>
                  </a:lnTo>
                  <a:lnTo>
                    <a:pt x="176" y="140"/>
                  </a:lnTo>
                  <a:lnTo>
                    <a:pt x="176" y="136"/>
                  </a:lnTo>
                  <a:lnTo>
                    <a:pt x="176" y="134"/>
                  </a:lnTo>
                  <a:lnTo>
                    <a:pt x="170" y="134"/>
                  </a:lnTo>
                  <a:lnTo>
                    <a:pt x="172" y="130"/>
                  </a:lnTo>
                  <a:lnTo>
                    <a:pt x="174" y="126"/>
                  </a:lnTo>
                  <a:lnTo>
                    <a:pt x="176" y="124"/>
                  </a:lnTo>
                  <a:lnTo>
                    <a:pt x="176" y="124"/>
                  </a:lnTo>
                  <a:lnTo>
                    <a:pt x="176" y="120"/>
                  </a:lnTo>
                  <a:lnTo>
                    <a:pt x="176" y="116"/>
                  </a:lnTo>
                  <a:lnTo>
                    <a:pt x="176" y="116"/>
                  </a:lnTo>
                  <a:lnTo>
                    <a:pt x="174" y="112"/>
                  </a:lnTo>
                  <a:lnTo>
                    <a:pt x="176" y="110"/>
                  </a:lnTo>
                  <a:lnTo>
                    <a:pt x="176" y="110"/>
                  </a:lnTo>
                  <a:lnTo>
                    <a:pt x="176" y="108"/>
                  </a:lnTo>
                  <a:lnTo>
                    <a:pt x="178" y="108"/>
                  </a:lnTo>
                  <a:lnTo>
                    <a:pt x="182" y="108"/>
                  </a:lnTo>
                  <a:lnTo>
                    <a:pt x="182" y="104"/>
                  </a:lnTo>
                  <a:lnTo>
                    <a:pt x="184" y="102"/>
                  </a:lnTo>
                  <a:lnTo>
                    <a:pt x="182" y="100"/>
                  </a:lnTo>
                  <a:lnTo>
                    <a:pt x="180" y="98"/>
                  </a:lnTo>
                  <a:lnTo>
                    <a:pt x="176" y="98"/>
                  </a:lnTo>
                  <a:lnTo>
                    <a:pt x="174" y="94"/>
                  </a:lnTo>
                  <a:lnTo>
                    <a:pt x="170" y="90"/>
                  </a:lnTo>
                  <a:lnTo>
                    <a:pt x="166" y="88"/>
                  </a:lnTo>
                  <a:lnTo>
                    <a:pt x="164" y="82"/>
                  </a:lnTo>
                  <a:lnTo>
                    <a:pt x="160" y="80"/>
                  </a:lnTo>
                  <a:lnTo>
                    <a:pt x="160" y="76"/>
                  </a:lnTo>
                  <a:lnTo>
                    <a:pt x="158" y="72"/>
                  </a:lnTo>
                  <a:lnTo>
                    <a:pt x="158" y="68"/>
                  </a:lnTo>
                  <a:lnTo>
                    <a:pt x="158" y="64"/>
                  </a:lnTo>
                  <a:lnTo>
                    <a:pt x="160" y="62"/>
                  </a:lnTo>
                  <a:lnTo>
                    <a:pt x="160" y="62"/>
                  </a:lnTo>
                  <a:lnTo>
                    <a:pt x="160" y="60"/>
                  </a:lnTo>
                  <a:lnTo>
                    <a:pt x="160" y="58"/>
                  </a:lnTo>
                  <a:lnTo>
                    <a:pt x="158" y="56"/>
                  </a:lnTo>
                  <a:lnTo>
                    <a:pt x="158" y="54"/>
                  </a:lnTo>
                  <a:lnTo>
                    <a:pt x="156" y="54"/>
                  </a:lnTo>
                  <a:lnTo>
                    <a:pt x="152" y="48"/>
                  </a:lnTo>
                  <a:lnTo>
                    <a:pt x="150" y="44"/>
                  </a:lnTo>
                  <a:lnTo>
                    <a:pt x="146" y="40"/>
                  </a:lnTo>
                  <a:lnTo>
                    <a:pt x="140" y="36"/>
                  </a:lnTo>
                  <a:lnTo>
                    <a:pt x="140" y="34"/>
                  </a:lnTo>
                  <a:lnTo>
                    <a:pt x="136" y="30"/>
                  </a:lnTo>
                  <a:lnTo>
                    <a:pt x="136" y="28"/>
                  </a:lnTo>
                  <a:lnTo>
                    <a:pt x="136" y="24"/>
                  </a:lnTo>
                  <a:lnTo>
                    <a:pt x="136" y="20"/>
                  </a:lnTo>
                  <a:lnTo>
                    <a:pt x="136" y="18"/>
                  </a:lnTo>
                  <a:lnTo>
                    <a:pt x="134" y="14"/>
                  </a:lnTo>
                  <a:lnTo>
                    <a:pt x="132" y="12"/>
                  </a:lnTo>
                  <a:lnTo>
                    <a:pt x="128" y="12"/>
                  </a:lnTo>
                  <a:lnTo>
                    <a:pt x="126" y="14"/>
                  </a:lnTo>
                  <a:lnTo>
                    <a:pt x="124" y="12"/>
                  </a:lnTo>
                  <a:lnTo>
                    <a:pt x="122" y="12"/>
                  </a:lnTo>
                  <a:lnTo>
                    <a:pt x="122" y="10"/>
                  </a:lnTo>
                  <a:lnTo>
                    <a:pt x="118" y="8"/>
                  </a:lnTo>
                  <a:lnTo>
                    <a:pt x="116" y="6"/>
                  </a:lnTo>
                  <a:lnTo>
                    <a:pt x="114" y="4"/>
                  </a:lnTo>
                  <a:lnTo>
                    <a:pt x="114" y="2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0" y="2"/>
                  </a:lnTo>
                  <a:lnTo>
                    <a:pt x="88" y="2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80" y="6"/>
                  </a:lnTo>
                  <a:lnTo>
                    <a:pt x="78" y="8"/>
                  </a:lnTo>
                  <a:lnTo>
                    <a:pt x="78" y="8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4" y="10"/>
                  </a:lnTo>
                  <a:lnTo>
                    <a:pt x="60" y="10"/>
                  </a:lnTo>
                  <a:lnTo>
                    <a:pt x="58" y="12"/>
                  </a:lnTo>
                  <a:lnTo>
                    <a:pt x="54" y="12"/>
                  </a:lnTo>
                  <a:lnTo>
                    <a:pt x="50" y="14"/>
                  </a:lnTo>
                  <a:lnTo>
                    <a:pt x="44" y="18"/>
                  </a:lnTo>
                  <a:lnTo>
                    <a:pt x="38" y="22"/>
                  </a:lnTo>
                  <a:lnTo>
                    <a:pt x="32" y="28"/>
                  </a:lnTo>
                  <a:lnTo>
                    <a:pt x="26" y="32"/>
                  </a:lnTo>
                  <a:lnTo>
                    <a:pt x="22" y="36"/>
                  </a:lnTo>
                  <a:lnTo>
                    <a:pt x="16" y="42"/>
                  </a:lnTo>
                  <a:lnTo>
                    <a:pt x="14" y="46"/>
                  </a:lnTo>
                  <a:lnTo>
                    <a:pt x="8" y="54"/>
                  </a:lnTo>
                  <a:lnTo>
                    <a:pt x="6" y="64"/>
                  </a:lnTo>
                  <a:lnTo>
                    <a:pt x="2" y="76"/>
                  </a:lnTo>
                  <a:lnTo>
                    <a:pt x="0" y="84"/>
                  </a:lnTo>
                  <a:lnTo>
                    <a:pt x="0" y="90"/>
                  </a:lnTo>
                  <a:lnTo>
                    <a:pt x="2" y="98"/>
                  </a:lnTo>
                  <a:lnTo>
                    <a:pt x="4" y="104"/>
                  </a:lnTo>
                  <a:lnTo>
                    <a:pt x="6" y="110"/>
                  </a:lnTo>
                  <a:lnTo>
                    <a:pt x="6" y="114"/>
                  </a:lnTo>
                  <a:lnTo>
                    <a:pt x="8" y="116"/>
                  </a:lnTo>
                  <a:lnTo>
                    <a:pt x="8" y="122"/>
                  </a:lnTo>
                  <a:lnTo>
                    <a:pt x="8" y="124"/>
                  </a:lnTo>
                  <a:lnTo>
                    <a:pt x="8" y="126"/>
                  </a:lnTo>
                  <a:lnTo>
                    <a:pt x="8" y="130"/>
                  </a:lnTo>
                  <a:lnTo>
                    <a:pt x="10" y="132"/>
                  </a:lnTo>
                  <a:lnTo>
                    <a:pt x="14" y="134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20" y="142"/>
                  </a:lnTo>
                  <a:lnTo>
                    <a:pt x="22" y="144"/>
                  </a:lnTo>
                  <a:lnTo>
                    <a:pt x="24" y="150"/>
                  </a:lnTo>
                  <a:lnTo>
                    <a:pt x="24" y="152"/>
                  </a:lnTo>
                  <a:lnTo>
                    <a:pt x="26" y="154"/>
                  </a:lnTo>
                  <a:lnTo>
                    <a:pt x="26" y="158"/>
                  </a:lnTo>
                  <a:lnTo>
                    <a:pt x="28" y="160"/>
                  </a:lnTo>
                  <a:lnTo>
                    <a:pt x="32" y="164"/>
                  </a:lnTo>
                  <a:lnTo>
                    <a:pt x="34" y="166"/>
                  </a:lnTo>
                  <a:lnTo>
                    <a:pt x="34" y="168"/>
                  </a:lnTo>
                  <a:lnTo>
                    <a:pt x="36" y="168"/>
                  </a:lnTo>
                  <a:lnTo>
                    <a:pt x="36" y="170"/>
                  </a:lnTo>
                  <a:lnTo>
                    <a:pt x="34" y="170"/>
                  </a:lnTo>
                  <a:lnTo>
                    <a:pt x="34" y="172"/>
                  </a:lnTo>
                  <a:lnTo>
                    <a:pt x="34" y="174"/>
                  </a:lnTo>
                  <a:lnTo>
                    <a:pt x="36" y="176"/>
                  </a:lnTo>
                  <a:lnTo>
                    <a:pt x="40" y="178"/>
                  </a:lnTo>
                  <a:lnTo>
                    <a:pt x="46" y="180"/>
                  </a:lnTo>
                  <a:lnTo>
                    <a:pt x="52" y="186"/>
                  </a:lnTo>
                  <a:lnTo>
                    <a:pt x="60" y="188"/>
                  </a:lnTo>
                  <a:lnTo>
                    <a:pt x="66" y="192"/>
                  </a:lnTo>
                  <a:lnTo>
                    <a:pt x="70" y="196"/>
                  </a:lnTo>
                  <a:lnTo>
                    <a:pt x="76" y="196"/>
                  </a:lnTo>
                  <a:lnTo>
                    <a:pt x="78" y="198"/>
                  </a:lnTo>
                  <a:lnTo>
                    <a:pt x="82" y="198"/>
                  </a:lnTo>
                  <a:lnTo>
                    <a:pt x="88" y="200"/>
                  </a:lnTo>
                  <a:lnTo>
                    <a:pt x="96" y="202"/>
                  </a:lnTo>
                  <a:lnTo>
                    <a:pt x="102" y="204"/>
                  </a:lnTo>
                  <a:lnTo>
                    <a:pt x="108" y="204"/>
                  </a:lnTo>
                  <a:lnTo>
                    <a:pt x="116" y="206"/>
                  </a:lnTo>
                  <a:lnTo>
                    <a:pt x="122" y="210"/>
                  </a:lnTo>
                  <a:lnTo>
                    <a:pt x="126" y="212"/>
                  </a:lnTo>
                  <a:lnTo>
                    <a:pt x="128" y="206"/>
                  </a:lnTo>
                  <a:lnTo>
                    <a:pt x="128" y="204"/>
                  </a:lnTo>
                  <a:lnTo>
                    <a:pt x="128" y="200"/>
                  </a:lnTo>
                  <a:lnTo>
                    <a:pt x="128" y="196"/>
                  </a:lnTo>
                  <a:lnTo>
                    <a:pt x="128" y="196"/>
                  </a:lnTo>
                  <a:lnTo>
                    <a:pt x="130" y="192"/>
                  </a:lnTo>
                  <a:lnTo>
                    <a:pt x="130" y="190"/>
                  </a:lnTo>
                  <a:lnTo>
                    <a:pt x="132" y="188"/>
                  </a:lnTo>
                  <a:lnTo>
                    <a:pt x="132" y="188"/>
                  </a:lnTo>
                  <a:lnTo>
                    <a:pt x="132" y="186"/>
                  </a:lnTo>
                  <a:lnTo>
                    <a:pt x="134" y="184"/>
                  </a:lnTo>
                  <a:lnTo>
                    <a:pt x="136" y="182"/>
                  </a:lnTo>
                  <a:lnTo>
                    <a:pt x="140" y="182"/>
                  </a:lnTo>
                  <a:lnTo>
                    <a:pt x="140" y="180"/>
                  </a:lnTo>
                  <a:lnTo>
                    <a:pt x="142" y="180"/>
                  </a:lnTo>
                  <a:lnTo>
                    <a:pt x="146" y="180"/>
                  </a:lnTo>
                  <a:lnTo>
                    <a:pt x="148" y="178"/>
                  </a:lnTo>
                  <a:lnTo>
                    <a:pt x="150" y="178"/>
                  </a:lnTo>
                  <a:lnTo>
                    <a:pt x="150" y="178"/>
                  </a:lnTo>
                  <a:lnTo>
                    <a:pt x="154" y="176"/>
                  </a:lnTo>
                  <a:lnTo>
                    <a:pt x="158" y="174"/>
                  </a:lnTo>
                  <a:lnTo>
                    <a:pt x="162" y="172"/>
                  </a:lnTo>
                  <a:lnTo>
                    <a:pt x="164" y="172"/>
                  </a:lnTo>
                  <a:lnTo>
                    <a:pt x="168" y="170"/>
                  </a:lnTo>
                  <a:lnTo>
                    <a:pt x="170" y="170"/>
                  </a:lnTo>
                  <a:lnTo>
                    <a:pt x="174" y="166"/>
                  </a:lnTo>
                  <a:lnTo>
                    <a:pt x="176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Freeform 27"/>
            <p:cNvSpPr>
              <a:spLocks/>
            </p:cNvSpPr>
            <p:nvPr/>
          </p:nvSpPr>
          <p:spPr bwMode="auto">
            <a:xfrm>
              <a:off x="2789591" y="3345255"/>
              <a:ext cx="91835" cy="170065"/>
            </a:xfrm>
            <a:custGeom>
              <a:avLst/>
              <a:gdLst>
                <a:gd name="T0" fmla="*/ 46 w 54"/>
                <a:gd name="T1" fmla="*/ 80 h 100"/>
                <a:gd name="T2" fmla="*/ 46 w 54"/>
                <a:gd name="T3" fmla="*/ 78 h 100"/>
                <a:gd name="T4" fmla="*/ 52 w 54"/>
                <a:gd name="T5" fmla="*/ 78 h 100"/>
                <a:gd name="T6" fmla="*/ 54 w 54"/>
                <a:gd name="T7" fmla="*/ 72 h 100"/>
                <a:gd name="T8" fmla="*/ 50 w 54"/>
                <a:gd name="T9" fmla="*/ 68 h 100"/>
                <a:gd name="T10" fmla="*/ 44 w 54"/>
                <a:gd name="T11" fmla="*/ 64 h 100"/>
                <a:gd name="T12" fmla="*/ 36 w 54"/>
                <a:gd name="T13" fmla="*/ 58 h 100"/>
                <a:gd name="T14" fmla="*/ 30 w 54"/>
                <a:gd name="T15" fmla="*/ 50 h 100"/>
                <a:gd name="T16" fmla="*/ 28 w 54"/>
                <a:gd name="T17" fmla="*/ 42 h 100"/>
                <a:gd name="T18" fmla="*/ 28 w 54"/>
                <a:gd name="T19" fmla="*/ 34 h 100"/>
                <a:gd name="T20" fmla="*/ 30 w 54"/>
                <a:gd name="T21" fmla="*/ 32 h 100"/>
                <a:gd name="T22" fmla="*/ 30 w 54"/>
                <a:gd name="T23" fmla="*/ 28 h 100"/>
                <a:gd name="T24" fmla="*/ 28 w 54"/>
                <a:gd name="T25" fmla="*/ 24 h 100"/>
                <a:gd name="T26" fmla="*/ 22 w 54"/>
                <a:gd name="T27" fmla="*/ 18 h 100"/>
                <a:gd name="T28" fmla="*/ 16 w 54"/>
                <a:gd name="T29" fmla="*/ 10 h 100"/>
                <a:gd name="T30" fmla="*/ 10 w 54"/>
                <a:gd name="T31" fmla="*/ 4 h 100"/>
                <a:gd name="T32" fmla="*/ 4 w 54"/>
                <a:gd name="T33" fmla="*/ 4 h 100"/>
                <a:gd name="T34" fmla="*/ 0 w 54"/>
                <a:gd name="T35" fmla="*/ 14 h 100"/>
                <a:gd name="T36" fmla="*/ 2 w 54"/>
                <a:gd name="T37" fmla="*/ 16 h 100"/>
                <a:gd name="T38" fmla="*/ 6 w 54"/>
                <a:gd name="T39" fmla="*/ 22 h 100"/>
                <a:gd name="T40" fmla="*/ 8 w 54"/>
                <a:gd name="T41" fmla="*/ 24 h 100"/>
                <a:gd name="T42" fmla="*/ 10 w 54"/>
                <a:gd name="T43" fmla="*/ 28 h 100"/>
                <a:gd name="T44" fmla="*/ 16 w 54"/>
                <a:gd name="T45" fmla="*/ 32 h 100"/>
                <a:gd name="T46" fmla="*/ 20 w 54"/>
                <a:gd name="T47" fmla="*/ 42 h 100"/>
                <a:gd name="T48" fmla="*/ 18 w 54"/>
                <a:gd name="T49" fmla="*/ 50 h 100"/>
                <a:gd name="T50" fmla="*/ 16 w 54"/>
                <a:gd name="T51" fmla="*/ 54 h 100"/>
                <a:gd name="T52" fmla="*/ 12 w 54"/>
                <a:gd name="T53" fmla="*/ 66 h 100"/>
                <a:gd name="T54" fmla="*/ 14 w 54"/>
                <a:gd name="T55" fmla="*/ 78 h 100"/>
                <a:gd name="T56" fmla="*/ 20 w 54"/>
                <a:gd name="T57" fmla="*/ 82 h 100"/>
                <a:gd name="T58" fmla="*/ 24 w 54"/>
                <a:gd name="T59" fmla="*/ 86 h 100"/>
                <a:gd name="T60" fmla="*/ 28 w 54"/>
                <a:gd name="T61" fmla="*/ 94 h 100"/>
                <a:gd name="T62" fmla="*/ 28 w 54"/>
                <a:gd name="T63" fmla="*/ 100 h 100"/>
                <a:gd name="T64" fmla="*/ 34 w 54"/>
                <a:gd name="T65" fmla="*/ 94 h 100"/>
                <a:gd name="T66" fmla="*/ 38 w 54"/>
                <a:gd name="T67" fmla="*/ 86 h 100"/>
                <a:gd name="T68" fmla="*/ 38 w 54"/>
                <a:gd name="T69" fmla="*/ 84 h 100"/>
                <a:gd name="T70" fmla="*/ 44 w 54"/>
                <a:gd name="T71" fmla="*/ 82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4" h="100">
                  <a:moveTo>
                    <a:pt x="44" y="82"/>
                  </a:moveTo>
                  <a:lnTo>
                    <a:pt x="46" y="80"/>
                  </a:lnTo>
                  <a:lnTo>
                    <a:pt x="46" y="78"/>
                  </a:lnTo>
                  <a:lnTo>
                    <a:pt x="46" y="78"/>
                  </a:lnTo>
                  <a:lnTo>
                    <a:pt x="48" y="78"/>
                  </a:lnTo>
                  <a:lnTo>
                    <a:pt x="52" y="78"/>
                  </a:lnTo>
                  <a:lnTo>
                    <a:pt x="52" y="74"/>
                  </a:lnTo>
                  <a:lnTo>
                    <a:pt x="54" y="72"/>
                  </a:lnTo>
                  <a:lnTo>
                    <a:pt x="52" y="70"/>
                  </a:lnTo>
                  <a:lnTo>
                    <a:pt x="50" y="68"/>
                  </a:lnTo>
                  <a:lnTo>
                    <a:pt x="46" y="66"/>
                  </a:lnTo>
                  <a:lnTo>
                    <a:pt x="44" y="64"/>
                  </a:lnTo>
                  <a:lnTo>
                    <a:pt x="40" y="60"/>
                  </a:lnTo>
                  <a:lnTo>
                    <a:pt x="36" y="58"/>
                  </a:lnTo>
                  <a:lnTo>
                    <a:pt x="34" y="52"/>
                  </a:lnTo>
                  <a:lnTo>
                    <a:pt x="30" y="50"/>
                  </a:lnTo>
                  <a:lnTo>
                    <a:pt x="30" y="46"/>
                  </a:lnTo>
                  <a:lnTo>
                    <a:pt x="28" y="42"/>
                  </a:lnTo>
                  <a:lnTo>
                    <a:pt x="28" y="38"/>
                  </a:lnTo>
                  <a:lnTo>
                    <a:pt x="28" y="34"/>
                  </a:lnTo>
                  <a:lnTo>
                    <a:pt x="30" y="32"/>
                  </a:lnTo>
                  <a:lnTo>
                    <a:pt x="30" y="32"/>
                  </a:lnTo>
                  <a:lnTo>
                    <a:pt x="30" y="30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16" y="10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6" y="0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12" y="30"/>
                  </a:lnTo>
                  <a:lnTo>
                    <a:pt x="16" y="32"/>
                  </a:lnTo>
                  <a:lnTo>
                    <a:pt x="20" y="38"/>
                  </a:lnTo>
                  <a:lnTo>
                    <a:pt x="20" y="42"/>
                  </a:lnTo>
                  <a:lnTo>
                    <a:pt x="20" y="48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54"/>
                  </a:lnTo>
                  <a:lnTo>
                    <a:pt x="14" y="60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4" y="78"/>
                  </a:lnTo>
                  <a:lnTo>
                    <a:pt x="18" y="78"/>
                  </a:lnTo>
                  <a:lnTo>
                    <a:pt x="20" y="82"/>
                  </a:lnTo>
                  <a:lnTo>
                    <a:pt x="22" y="86"/>
                  </a:lnTo>
                  <a:lnTo>
                    <a:pt x="24" y="86"/>
                  </a:lnTo>
                  <a:lnTo>
                    <a:pt x="28" y="90"/>
                  </a:lnTo>
                  <a:lnTo>
                    <a:pt x="28" y="94"/>
                  </a:lnTo>
                  <a:lnTo>
                    <a:pt x="28" y="96"/>
                  </a:lnTo>
                  <a:lnTo>
                    <a:pt x="28" y="100"/>
                  </a:lnTo>
                  <a:lnTo>
                    <a:pt x="32" y="96"/>
                  </a:lnTo>
                  <a:lnTo>
                    <a:pt x="34" y="94"/>
                  </a:lnTo>
                  <a:lnTo>
                    <a:pt x="36" y="90"/>
                  </a:lnTo>
                  <a:lnTo>
                    <a:pt x="38" y="86"/>
                  </a:lnTo>
                  <a:lnTo>
                    <a:pt x="38" y="86"/>
                  </a:lnTo>
                  <a:lnTo>
                    <a:pt x="38" y="84"/>
                  </a:lnTo>
                  <a:lnTo>
                    <a:pt x="42" y="84"/>
                  </a:lnTo>
                  <a:lnTo>
                    <a:pt x="44" y="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Freeform 28"/>
            <p:cNvSpPr>
              <a:spLocks/>
            </p:cNvSpPr>
            <p:nvPr/>
          </p:nvSpPr>
          <p:spPr bwMode="auto">
            <a:xfrm>
              <a:off x="2844012" y="3501715"/>
              <a:ext cx="27210" cy="71427"/>
            </a:xfrm>
            <a:custGeom>
              <a:avLst/>
              <a:gdLst>
                <a:gd name="T0" fmla="*/ 14 w 16"/>
                <a:gd name="T1" fmla="*/ 42 h 42"/>
                <a:gd name="T2" fmla="*/ 16 w 16"/>
                <a:gd name="T3" fmla="*/ 38 h 42"/>
                <a:gd name="T4" fmla="*/ 14 w 16"/>
                <a:gd name="T5" fmla="*/ 32 h 42"/>
                <a:gd name="T6" fmla="*/ 14 w 16"/>
                <a:gd name="T7" fmla="*/ 30 h 42"/>
                <a:gd name="T8" fmla="*/ 12 w 16"/>
                <a:gd name="T9" fmla="*/ 26 h 42"/>
                <a:gd name="T10" fmla="*/ 12 w 16"/>
                <a:gd name="T11" fmla="*/ 24 h 42"/>
                <a:gd name="T12" fmla="*/ 14 w 16"/>
                <a:gd name="T13" fmla="*/ 22 h 42"/>
                <a:gd name="T14" fmla="*/ 14 w 16"/>
                <a:gd name="T15" fmla="*/ 20 h 42"/>
                <a:gd name="T16" fmla="*/ 14 w 16"/>
                <a:gd name="T17" fmla="*/ 20 h 42"/>
                <a:gd name="T18" fmla="*/ 16 w 16"/>
                <a:gd name="T19" fmla="*/ 18 h 42"/>
                <a:gd name="T20" fmla="*/ 14 w 16"/>
                <a:gd name="T21" fmla="*/ 14 h 42"/>
                <a:gd name="T22" fmla="*/ 14 w 16"/>
                <a:gd name="T23" fmla="*/ 12 h 42"/>
                <a:gd name="T24" fmla="*/ 10 w 16"/>
                <a:gd name="T25" fmla="*/ 12 h 42"/>
                <a:gd name="T26" fmla="*/ 8 w 16"/>
                <a:gd name="T27" fmla="*/ 12 h 42"/>
                <a:gd name="T28" fmla="*/ 8 w 16"/>
                <a:gd name="T29" fmla="*/ 10 h 42"/>
                <a:gd name="T30" fmla="*/ 10 w 16"/>
                <a:gd name="T31" fmla="*/ 6 h 42"/>
                <a:gd name="T32" fmla="*/ 12 w 16"/>
                <a:gd name="T33" fmla="*/ 4 h 42"/>
                <a:gd name="T34" fmla="*/ 14 w 16"/>
                <a:gd name="T35" fmla="*/ 2 h 42"/>
                <a:gd name="T36" fmla="*/ 14 w 16"/>
                <a:gd name="T37" fmla="*/ 2 h 42"/>
                <a:gd name="T38" fmla="*/ 14 w 16"/>
                <a:gd name="T39" fmla="*/ 0 h 42"/>
                <a:gd name="T40" fmla="*/ 10 w 16"/>
                <a:gd name="T41" fmla="*/ 0 h 42"/>
                <a:gd name="T42" fmla="*/ 8 w 16"/>
                <a:gd name="T43" fmla="*/ 2 h 42"/>
                <a:gd name="T44" fmla="*/ 6 w 16"/>
                <a:gd name="T45" fmla="*/ 2 h 42"/>
                <a:gd name="T46" fmla="*/ 6 w 16"/>
                <a:gd name="T47" fmla="*/ 4 h 42"/>
                <a:gd name="T48" fmla="*/ 4 w 16"/>
                <a:gd name="T49" fmla="*/ 6 h 42"/>
                <a:gd name="T50" fmla="*/ 2 w 16"/>
                <a:gd name="T51" fmla="*/ 8 h 42"/>
                <a:gd name="T52" fmla="*/ 0 w 16"/>
                <a:gd name="T53" fmla="*/ 10 h 42"/>
                <a:gd name="T54" fmla="*/ 0 w 16"/>
                <a:gd name="T55" fmla="*/ 14 h 42"/>
                <a:gd name="T56" fmla="*/ 0 w 16"/>
                <a:gd name="T57" fmla="*/ 22 h 42"/>
                <a:gd name="T58" fmla="*/ 2 w 16"/>
                <a:gd name="T59" fmla="*/ 30 h 42"/>
                <a:gd name="T60" fmla="*/ 4 w 16"/>
                <a:gd name="T61" fmla="*/ 36 h 42"/>
                <a:gd name="T62" fmla="*/ 6 w 16"/>
                <a:gd name="T63" fmla="*/ 38 h 42"/>
                <a:gd name="T64" fmla="*/ 8 w 16"/>
                <a:gd name="T65" fmla="*/ 38 h 42"/>
                <a:gd name="T66" fmla="*/ 12 w 16"/>
                <a:gd name="T67" fmla="*/ 40 h 42"/>
                <a:gd name="T68" fmla="*/ 14 w 16"/>
                <a:gd name="T6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6" h="42">
                  <a:moveTo>
                    <a:pt x="14" y="42"/>
                  </a:moveTo>
                  <a:lnTo>
                    <a:pt x="16" y="38"/>
                  </a:lnTo>
                  <a:lnTo>
                    <a:pt x="14" y="32"/>
                  </a:lnTo>
                  <a:lnTo>
                    <a:pt x="14" y="30"/>
                  </a:lnTo>
                  <a:lnTo>
                    <a:pt x="12" y="26"/>
                  </a:lnTo>
                  <a:lnTo>
                    <a:pt x="12" y="24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20"/>
                  </a:lnTo>
                  <a:lnTo>
                    <a:pt x="16" y="18"/>
                  </a:lnTo>
                  <a:lnTo>
                    <a:pt x="14" y="14"/>
                  </a:lnTo>
                  <a:lnTo>
                    <a:pt x="14" y="12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12" y="40"/>
                  </a:lnTo>
                  <a:lnTo>
                    <a:pt x="14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8" name="Freeform 29"/>
            <p:cNvSpPr>
              <a:spLocks/>
            </p:cNvSpPr>
            <p:nvPr/>
          </p:nvSpPr>
          <p:spPr bwMode="auto">
            <a:xfrm>
              <a:off x="2684150" y="3498314"/>
              <a:ext cx="13605" cy="30612"/>
            </a:xfrm>
            <a:custGeom>
              <a:avLst/>
              <a:gdLst>
                <a:gd name="T0" fmla="*/ 2 w 8"/>
                <a:gd name="T1" fmla="*/ 0 h 18"/>
                <a:gd name="T2" fmla="*/ 2 w 8"/>
                <a:gd name="T3" fmla="*/ 4 h 18"/>
                <a:gd name="T4" fmla="*/ 0 w 8"/>
                <a:gd name="T5" fmla="*/ 6 h 18"/>
                <a:gd name="T6" fmla="*/ 0 w 8"/>
                <a:gd name="T7" fmla="*/ 8 h 18"/>
                <a:gd name="T8" fmla="*/ 0 w 8"/>
                <a:gd name="T9" fmla="*/ 12 h 18"/>
                <a:gd name="T10" fmla="*/ 2 w 8"/>
                <a:gd name="T11" fmla="*/ 14 h 18"/>
                <a:gd name="T12" fmla="*/ 2 w 8"/>
                <a:gd name="T13" fmla="*/ 14 h 18"/>
                <a:gd name="T14" fmla="*/ 6 w 8"/>
                <a:gd name="T15" fmla="*/ 16 h 18"/>
                <a:gd name="T16" fmla="*/ 8 w 8"/>
                <a:gd name="T17" fmla="*/ 18 h 18"/>
                <a:gd name="T18" fmla="*/ 6 w 8"/>
                <a:gd name="T19" fmla="*/ 14 h 18"/>
                <a:gd name="T20" fmla="*/ 2 w 8"/>
                <a:gd name="T21" fmla="*/ 10 h 18"/>
                <a:gd name="T22" fmla="*/ 2 w 8"/>
                <a:gd name="T23" fmla="*/ 4 h 18"/>
                <a:gd name="T24" fmla="*/ 2 w 8"/>
                <a:gd name="T25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8">
                  <a:moveTo>
                    <a:pt x="2" y="0"/>
                  </a:moveTo>
                  <a:lnTo>
                    <a:pt x="2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4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2" y="10"/>
                  </a:lnTo>
                  <a:lnTo>
                    <a:pt x="2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9" name="Freeform 30"/>
            <p:cNvSpPr>
              <a:spLocks/>
            </p:cNvSpPr>
            <p:nvPr/>
          </p:nvSpPr>
          <p:spPr bwMode="auto">
            <a:xfrm>
              <a:off x="2687552" y="3484708"/>
              <a:ext cx="20408" cy="17007"/>
            </a:xfrm>
            <a:custGeom>
              <a:avLst/>
              <a:gdLst>
                <a:gd name="T0" fmla="*/ 0 w 12"/>
                <a:gd name="T1" fmla="*/ 4 h 10"/>
                <a:gd name="T2" fmla="*/ 2 w 12"/>
                <a:gd name="T3" fmla="*/ 2 h 10"/>
                <a:gd name="T4" fmla="*/ 4 w 12"/>
                <a:gd name="T5" fmla="*/ 2 h 10"/>
                <a:gd name="T6" fmla="*/ 8 w 12"/>
                <a:gd name="T7" fmla="*/ 0 h 10"/>
                <a:gd name="T8" fmla="*/ 8 w 12"/>
                <a:gd name="T9" fmla="*/ 2 h 10"/>
                <a:gd name="T10" fmla="*/ 10 w 12"/>
                <a:gd name="T11" fmla="*/ 4 h 10"/>
                <a:gd name="T12" fmla="*/ 12 w 12"/>
                <a:gd name="T13" fmla="*/ 6 h 10"/>
                <a:gd name="T14" fmla="*/ 12 w 12"/>
                <a:gd name="T15" fmla="*/ 8 h 10"/>
                <a:gd name="T16" fmla="*/ 10 w 12"/>
                <a:gd name="T17" fmla="*/ 8 h 10"/>
                <a:gd name="T18" fmla="*/ 10 w 12"/>
                <a:gd name="T19" fmla="*/ 10 h 10"/>
                <a:gd name="T20" fmla="*/ 8 w 12"/>
                <a:gd name="T21" fmla="*/ 10 h 10"/>
                <a:gd name="T22" fmla="*/ 8 w 12"/>
                <a:gd name="T23" fmla="*/ 6 h 10"/>
                <a:gd name="T24" fmla="*/ 6 w 12"/>
                <a:gd name="T25" fmla="*/ 4 h 10"/>
                <a:gd name="T26" fmla="*/ 4 w 12"/>
                <a:gd name="T27" fmla="*/ 4 h 10"/>
                <a:gd name="T28" fmla="*/ 0 w 12"/>
                <a:gd name="T29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" h="10">
                  <a:moveTo>
                    <a:pt x="0" y="4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8" y="0"/>
                  </a:lnTo>
                  <a:lnTo>
                    <a:pt x="8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0" name="Freeform 31"/>
            <p:cNvSpPr>
              <a:spLocks/>
            </p:cNvSpPr>
            <p:nvPr/>
          </p:nvSpPr>
          <p:spPr bwMode="auto">
            <a:xfrm>
              <a:off x="2850814" y="3528925"/>
              <a:ext cx="17007" cy="17007"/>
            </a:xfrm>
            <a:custGeom>
              <a:avLst/>
              <a:gdLst>
                <a:gd name="T0" fmla="*/ 10 w 10"/>
                <a:gd name="T1" fmla="*/ 4 h 10"/>
                <a:gd name="T2" fmla="*/ 10 w 10"/>
                <a:gd name="T3" fmla="*/ 4 h 10"/>
                <a:gd name="T4" fmla="*/ 10 w 10"/>
                <a:gd name="T5" fmla="*/ 6 h 10"/>
                <a:gd name="T6" fmla="*/ 8 w 10"/>
                <a:gd name="T7" fmla="*/ 8 h 10"/>
                <a:gd name="T8" fmla="*/ 8 w 10"/>
                <a:gd name="T9" fmla="*/ 10 h 10"/>
                <a:gd name="T10" fmla="*/ 6 w 10"/>
                <a:gd name="T11" fmla="*/ 6 h 10"/>
                <a:gd name="T12" fmla="*/ 4 w 10"/>
                <a:gd name="T13" fmla="*/ 4 h 10"/>
                <a:gd name="T14" fmla="*/ 2 w 10"/>
                <a:gd name="T15" fmla="*/ 2 h 10"/>
                <a:gd name="T16" fmla="*/ 0 w 10"/>
                <a:gd name="T17" fmla="*/ 0 h 10"/>
                <a:gd name="T18" fmla="*/ 2 w 10"/>
                <a:gd name="T19" fmla="*/ 2 h 10"/>
                <a:gd name="T20" fmla="*/ 6 w 10"/>
                <a:gd name="T21" fmla="*/ 2 h 10"/>
                <a:gd name="T22" fmla="*/ 10 w 10"/>
                <a:gd name="T23" fmla="*/ 4 h 10"/>
                <a:gd name="T24" fmla="*/ 10 w 10"/>
                <a:gd name="T25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" h="10">
                  <a:moveTo>
                    <a:pt x="10" y="4"/>
                  </a:moveTo>
                  <a:lnTo>
                    <a:pt x="10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6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1" name="Freeform 32"/>
            <p:cNvSpPr>
              <a:spLocks/>
            </p:cNvSpPr>
            <p:nvPr/>
          </p:nvSpPr>
          <p:spPr bwMode="auto">
            <a:xfrm>
              <a:off x="2816801" y="3389472"/>
              <a:ext cx="23809" cy="47618"/>
            </a:xfrm>
            <a:custGeom>
              <a:avLst/>
              <a:gdLst>
                <a:gd name="T0" fmla="*/ 0 w 14"/>
                <a:gd name="T1" fmla="*/ 28 h 28"/>
                <a:gd name="T2" fmla="*/ 0 w 14"/>
                <a:gd name="T3" fmla="*/ 24 h 28"/>
                <a:gd name="T4" fmla="*/ 2 w 14"/>
                <a:gd name="T5" fmla="*/ 24 h 28"/>
                <a:gd name="T6" fmla="*/ 4 w 14"/>
                <a:gd name="T7" fmla="*/ 20 h 28"/>
                <a:gd name="T8" fmla="*/ 4 w 14"/>
                <a:gd name="T9" fmla="*/ 16 h 28"/>
                <a:gd name="T10" fmla="*/ 6 w 14"/>
                <a:gd name="T11" fmla="*/ 14 h 28"/>
                <a:gd name="T12" fmla="*/ 8 w 14"/>
                <a:gd name="T13" fmla="*/ 10 h 28"/>
                <a:gd name="T14" fmla="*/ 8 w 14"/>
                <a:gd name="T15" fmla="*/ 6 h 28"/>
                <a:gd name="T16" fmla="*/ 10 w 14"/>
                <a:gd name="T17" fmla="*/ 4 h 28"/>
                <a:gd name="T18" fmla="*/ 12 w 14"/>
                <a:gd name="T19" fmla="*/ 0 h 28"/>
                <a:gd name="T20" fmla="*/ 12 w 14"/>
                <a:gd name="T21" fmla="*/ 0 h 28"/>
                <a:gd name="T22" fmla="*/ 14 w 14"/>
                <a:gd name="T23" fmla="*/ 2 h 28"/>
                <a:gd name="T24" fmla="*/ 14 w 14"/>
                <a:gd name="T25" fmla="*/ 4 h 28"/>
                <a:gd name="T26" fmla="*/ 14 w 14"/>
                <a:gd name="T27" fmla="*/ 6 h 28"/>
                <a:gd name="T28" fmla="*/ 14 w 14"/>
                <a:gd name="T29" fmla="*/ 6 h 28"/>
                <a:gd name="T30" fmla="*/ 12 w 14"/>
                <a:gd name="T31" fmla="*/ 10 h 28"/>
                <a:gd name="T32" fmla="*/ 12 w 14"/>
                <a:gd name="T33" fmla="*/ 14 h 28"/>
                <a:gd name="T34" fmla="*/ 8 w 14"/>
                <a:gd name="T35" fmla="*/ 16 h 28"/>
                <a:gd name="T36" fmla="*/ 6 w 14"/>
                <a:gd name="T37" fmla="*/ 20 h 28"/>
                <a:gd name="T38" fmla="*/ 4 w 14"/>
                <a:gd name="T39" fmla="*/ 24 h 28"/>
                <a:gd name="T40" fmla="*/ 2 w 14"/>
                <a:gd name="T41" fmla="*/ 24 h 28"/>
                <a:gd name="T42" fmla="*/ 0 w 14"/>
                <a:gd name="T43" fmla="*/ 26 h 28"/>
                <a:gd name="T44" fmla="*/ 0 w 14"/>
                <a:gd name="T4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28">
                  <a:moveTo>
                    <a:pt x="0" y="28"/>
                  </a:moveTo>
                  <a:lnTo>
                    <a:pt x="0" y="24"/>
                  </a:lnTo>
                  <a:lnTo>
                    <a:pt x="2" y="24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8" y="10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8" y="16"/>
                  </a:lnTo>
                  <a:lnTo>
                    <a:pt x="6" y="20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0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2" name="Freeform 33"/>
            <p:cNvSpPr>
              <a:spLocks/>
            </p:cNvSpPr>
            <p:nvPr/>
          </p:nvSpPr>
          <p:spPr bwMode="auto">
            <a:xfrm>
              <a:off x="2823604" y="3423485"/>
              <a:ext cx="47618" cy="61223"/>
            </a:xfrm>
            <a:custGeom>
              <a:avLst/>
              <a:gdLst>
                <a:gd name="T0" fmla="*/ 24 w 28"/>
                <a:gd name="T1" fmla="*/ 36 h 36"/>
                <a:gd name="T2" fmla="*/ 26 w 28"/>
                <a:gd name="T3" fmla="*/ 34 h 36"/>
                <a:gd name="T4" fmla="*/ 26 w 28"/>
                <a:gd name="T5" fmla="*/ 32 h 36"/>
                <a:gd name="T6" fmla="*/ 26 w 28"/>
                <a:gd name="T7" fmla="*/ 32 h 36"/>
                <a:gd name="T8" fmla="*/ 28 w 28"/>
                <a:gd name="T9" fmla="*/ 32 h 36"/>
                <a:gd name="T10" fmla="*/ 26 w 28"/>
                <a:gd name="T11" fmla="*/ 32 h 36"/>
                <a:gd name="T12" fmla="*/ 26 w 28"/>
                <a:gd name="T13" fmla="*/ 32 h 36"/>
                <a:gd name="T14" fmla="*/ 22 w 28"/>
                <a:gd name="T15" fmla="*/ 32 h 36"/>
                <a:gd name="T16" fmla="*/ 18 w 28"/>
                <a:gd name="T17" fmla="*/ 32 h 36"/>
                <a:gd name="T18" fmla="*/ 20 w 28"/>
                <a:gd name="T19" fmla="*/ 30 h 36"/>
                <a:gd name="T20" fmla="*/ 22 w 28"/>
                <a:gd name="T21" fmla="*/ 28 h 36"/>
                <a:gd name="T22" fmla="*/ 24 w 28"/>
                <a:gd name="T23" fmla="*/ 26 h 36"/>
                <a:gd name="T24" fmla="*/ 24 w 28"/>
                <a:gd name="T25" fmla="*/ 24 h 36"/>
                <a:gd name="T26" fmla="*/ 22 w 28"/>
                <a:gd name="T27" fmla="*/ 22 h 36"/>
                <a:gd name="T28" fmla="*/ 20 w 28"/>
                <a:gd name="T29" fmla="*/ 22 h 36"/>
                <a:gd name="T30" fmla="*/ 18 w 28"/>
                <a:gd name="T31" fmla="*/ 22 h 36"/>
                <a:gd name="T32" fmla="*/ 18 w 28"/>
                <a:gd name="T33" fmla="*/ 22 h 36"/>
                <a:gd name="T34" fmla="*/ 14 w 28"/>
                <a:gd name="T35" fmla="*/ 16 h 36"/>
                <a:gd name="T36" fmla="*/ 12 w 28"/>
                <a:gd name="T37" fmla="*/ 12 h 36"/>
                <a:gd name="T38" fmla="*/ 10 w 28"/>
                <a:gd name="T39" fmla="*/ 8 h 36"/>
                <a:gd name="T40" fmla="*/ 8 w 28"/>
                <a:gd name="T41" fmla="*/ 6 h 36"/>
                <a:gd name="T42" fmla="*/ 8 w 28"/>
                <a:gd name="T43" fmla="*/ 4 h 36"/>
                <a:gd name="T44" fmla="*/ 8 w 28"/>
                <a:gd name="T45" fmla="*/ 4 h 36"/>
                <a:gd name="T46" fmla="*/ 10 w 28"/>
                <a:gd name="T47" fmla="*/ 0 h 36"/>
                <a:gd name="T48" fmla="*/ 8 w 28"/>
                <a:gd name="T49" fmla="*/ 4 h 36"/>
                <a:gd name="T50" fmla="*/ 4 w 28"/>
                <a:gd name="T51" fmla="*/ 6 h 36"/>
                <a:gd name="T52" fmla="*/ 2 w 28"/>
                <a:gd name="T53" fmla="*/ 12 h 36"/>
                <a:gd name="T54" fmla="*/ 0 w 28"/>
                <a:gd name="T55" fmla="*/ 16 h 36"/>
                <a:gd name="T56" fmla="*/ 2 w 28"/>
                <a:gd name="T57" fmla="*/ 14 h 36"/>
                <a:gd name="T58" fmla="*/ 4 w 28"/>
                <a:gd name="T59" fmla="*/ 14 h 36"/>
                <a:gd name="T60" fmla="*/ 6 w 28"/>
                <a:gd name="T61" fmla="*/ 14 h 36"/>
                <a:gd name="T62" fmla="*/ 8 w 28"/>
                <a:gd name="T63" fmla="*/ 14 h 36"/>
                <a:gd name="T64" fmla="*/ 8 w 28"/>
                <a:gd name="T65" fmla="*/ 16 h 36"/>
                <a:gd name="T66" fmla="*/ 10 w 28"/>
                <a:gd name="T67" fmla="*/ 18 h 36"/>
                <a:gd name="T68" fmla="*/ 10 w 28"/>
                <a:gd name="T69" fmla="*/ 20 h 36"/>
                <a:gd name="T70" fmla="*/ 10 w 28"/>
                <a:gd name="T71" fmla="*/ 22 h 36"/>
                <a:gd name="T72" fmla="*/ 10 w 28"/>
                <a:gd name="T73" fmla="*/ 24 h 36"/>
                <a:gd name="T74" fmla="*/ 12 w 28"/>
                <a:gd name="T75" fmla="*/ 26 h 36"/>
                <a:gd name="T76" fmla="*/ 12 w 28"/>
                <a:gd name="T77" fmla="*/ 28 h 36"/>
                <a:gd name="T78" fmla="*/ 12 w 28"/>
                <a:gd name="T79" fmla="*/ 32 h 36"/>
                <a:gd name="T80" fmla="*/ 12 w 28"/>
                <a:gd name="T81" fmla="*/ 34 h 36"/>
                <a:gd name="T82" fmla="*/ 12 w 28"/>
                <a:gd name="T83" fmla="*/ 36 h 36"/>
                <a:gd name="T84" fmla="*/ 14 w 28"/>
                <a:gd name="T85" fmla="*/ 36 h 36"/>
                <a:gd name="T86" fmla="*/ 16 w 28"/>
                <a:gd name="T87" fmla="*/ 36 h 36"/>
                <a:gd name="T88" fmla="*/ 18 w 28"/>
                <a:gd name="T89" fmla="*/ 36 h 36"/>
                <a:gd name="T90" fmla="*/ 20 w 28"/>
                <a:gd name="T91" fmla="*/ 36 h 36"/>
                <a:gd name="T92" fmla="*/ 24 w 28"/>
                <a:gd name="T9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8" h="36">
                  <a:moveTo>
                    <a:pt x="24" y="36"/>
                  </a:moveTo>
                  <a:lnTo>
                    <a:pt x="26" y="34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8" y="32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2" y="32"/>
                  </a:lnTo>
                  <a:lnTo>
                    <a:pt x="18" y="32"/>
                  </a:lnTo>
                  <a:lnTo>
                    <a:pt x="20" y="30"/>
                  </a:lnTo>
                  <a:lnTo>
                    <a:pt x="22" y="28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4" y="16"/>
                  </a:lnTo>
                  <a:lnTo>
                    <a:pt x="12" y="12"/>
                  </a:lnTo>
                  <a:lnTo>
                    <a:pt x="10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0"/>
                  </a:lnTo>
                  <a:lnTo>
                    <a:pt x="8" y="4"/>
                  </a:lnTo>
                  <a:lnTo>
                    <a:pt x="4" y="6"/>
                  </a:lnTo>
                  <a:lnTo>
                    <a:pt x="2" y="12"/>
                  </a:lnTo>
                  <a:lnTo>
                    <a:pt x="0" y="16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12" y="26"/>
                  </a:lnTo>
                  <a:lnTo>
                    <a:pt x="12" y="28"/>
                  </a:lnTo>
                  <a:lnTo>
                    <a:pt x="12" y="32"/>
                  </a:lnTo>
                  <a:lnTo>
                    <a:pt x="12" y="34"/>
                  </a:lnTo>
                  <a:lnTo>
                    <a:pt x="12" y="36"/>
                  </a:lnTo>
                  <a:lnTo>
                    <a:pt x="14" y="36"/>
                  </a:lnTo>
                  <a:lnTo>
                    <a:pt x="16" y="36"/>
                  </a:lnTo>
                  <a:lnTo>
                    <a:pt x="18" y="36"/>
                  </a:lnTo>
                  <a:lnTo>
                    <a:pt x="20" y="36"/>
                  </a:lnTo>
                  <a:lnTo>
                    <a:pt x="24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3" name="Freeform 34"/>
            <p:cNvSpPr>
              <a:spLocks/>
            </p:cNvSpPr>
            <p:nvPr/>
          </p:nvSpPr>
          <p:spPr bwMode="auto">
            <a:xfrm>
              <a:off x="2643335" y="3600353"/>
              <a:ext cx="149657" cy="146256"/>
            </a:xfrm>
            <a:custGeom>
              <a:avLst/>
              <a:gdLst>
                <a:gd name="T0" fmla="*/ 78 w 88"/>
                <a:gd name="T1" fmla="*/ 30 h 86"/>
                <a:gd name="T2" fmla="*/ 64 w 88"/>
                <a:gd name="T3" fmla="*/ 26 h 86"/>
                <a:gd name="T4" fmla="*/ 52 w 88"/>
                <a:gd name="T5" fmla="*/ 22 h 86"/>
                <a:gd name="T6" fmla="*/ 38 w 88"/>
                <a:gd name="T7" fmla="*/ 18 h 86"/>
                <a:gd name="T8" fmla="*/ 32 w 88"/>
                <a:gd name="T9" fmla="*/ 16 h 86"/>
                <a:gd name="T10" fmla="*/ 26 w 88"/>
                <a:gd name="T11" fmla="*/ 14 h 86"/>
                <a:gd name="T12" fmla="*/ 14 w 88"/>
                <a:gd name="T13" fmla="*/ 8 h 86"/>
                <a:gd name="T14" fmla="*/ 4 w 88"/>
                <a:gd name="T15" fmla="*/ 4 h 86"/>
                <a:gd name="T16" fmla="*/ 2 w 88"/>
                <a:gd name="T17" fmla="*/ 4 h 86"/>
                <a:gd name="T18" fmla="*/ 8 w 88"/>
                <a:gd name="T19" fmla="*/ 12 h 86"/>
                <a:gd name="T20" fmla="*/ 12 w 88"/>
                <a:gd name="T21" fmla="*/ 18 h 86"/>
                <a:gd name="T22" fmla="*/ 16 w 88"/>
                <a:gd name="T23" fmla="*/ 24 h 86"/>
                <a:gd name="T24" fmla="*/ 22 w 88"/>
                <a:gd name="T25" fmla="*/ 28 h 86"/>
                <a:gd name="T26" fmla="*/ 32 w 88"/>
                <a:gd name="T27" fmla="*/ 34 h 86"/>
                <a:gd name="T28" fmla="*/ 42 w 88"/>
                <a:gd name="T29" fmla="*/ 42 h 86"/>
                <a:gd name="T30" fmla="*/ 48 w 88"/>
                <a:gd name="T31" fmla="*/ 50 h 86"/>
                <a:gd name="T32" fmla="*/ 52 w 88"/>
                <a:gd name="T33" fmla="*/ 52 h 86"/>
                <a:gd name="T34" fmla="*/ 58 w 88"/>
                <a:gd name="T35" fmla="*/ 54 h 86"/>
                <a:gd name="T36" fmla="*/ 62 w 88"/>
                <a:gd name="T37" fmla="*/ 58 h 86"/>
                <a:gd name="T38" fmla="*/ 66 w 88"/>
                <a:gd name="T39" fmla="*/ 62 h 86"/>
                <a:gd name="T40" fmla="*/ 68 w 88"/>
                <a:gd name="T41" fmla="*/ 68 h 86"/>
                <a:gd name="T42" fmla="*/ 70 w 88"/>
                <a:gd name="T43" fmla="*/ 74 h 86"/>
                <a:gd name="T44" fmla="*/ 74 w 88"/>
                <a:gd name="T45" fmla="*/ 76 h 86"/>
                <a:gd name="T46" fmla="*/ 78 w 88"/>
                <a:gd name="T47" fmla="*/ 78 h 86"/>
                <a:gd name="T48" fmla="*/ 84 w 88"/>
                <a:gd name="T49" fmla="*/ 80 h 86"/>
                <a:gd name="T50" fmla="*/ 88 w 88"/>
                <a:gd name="T51" fmla="*/ 84 h 86"/>
                <a:gd name="T52" fmla="*/ 88 w 88"/>
                <a:gd name="T53" fmla="*/ 78 h 86"/>
                <a:gd name="T54" fmla="*/ 82 w 88"/>
                <a:gd name="T55" fmla="*/ 64 h 86"/>
                <a:gd name="T56" fmla="*/ 78 w 88"/>
                <a:gd name="T57" fmla="*/ 56 h 86"/>
                <a:gd name="T58" fmla="*/ 80 w 88"/>
                <a:gd name="T59" fmla="*/ 52 h 86"/>
                <a:gd name="T60" fmla="*/ 82 w 88"/>
                <a:gd name="T61" fmla="*/ 50 h 86"/>
                <a:gd name="T62" fmla="*/ 84 w 88"/>
                <a:gd name="T63" fmla="*/ 3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88" h="86">
                  <a:moveTo>
                    <a:pt x="82" y="32"/>
                  </a:moveTo>
                  <a:lnTo>
                    <a:pt x="78" y="30"/>
                  </a:lnTo>
                  <a:lnTo>
                    <a:pt x="70" y="28"/>
                  </a:lnTo>
                  <a:lnTo>
                    <a:pt x="64" y="26"/>
                  </a:lnTo>
                  <a:lnTo>
                    <a:pt x="58" y="24"/>
                  </a:lnTo>
                  <a:lnTo>
                    <a:pt x="52" y="22"/>
                  </a:lnTo>
                  <a:lnTo>
                    <a:pt x="44" y="20"/>
                  </a:lnTo>
                  <a:lnTo>
                    <a:pt x="38" y="18"/>
                  </a:lnTo>
                  <a:lnTo>
                    <a:pt x="34" y="18"/>
                  </a:lnTo>
                  <a:lnTo>
                    <a:pt x="32" y="16"/>
                  </a:lnTo>
                  <a:lnTo>
                    <a:pt x="28" y="16"/>
                  </a:lnTo>
                  <a:lnTo>
                    <a:pt x="26" y="14"/>
                  </a:lnTo>
                  <a:lnTo>
                    <a:pt x="20" y="12"/>
                  </a:lnTo>
                  <a:lnTo>
                    <a:pt x="14" y="8"/>
                  </a:lnTo>
                  <a:lnTo>
                    <a:pt x="8" y="8"/>
                  </a:lnTo>
                  <a:lnTo>
                    <a:pt x="4" y="4"/>
                  </a:lnTo>
                  <a:lnTo>
                    <a:pt x="0" y="0"/>
                  </a:lnTo>
                  <a:lnTo>
                    <a:pt x="2" y="4"/>
                  </a:lnTo>
                  <a:lnTo>
                    <a:pt x="6" y="8"/>
                  </a:lnTo>
                  <a:lnTo>
                    <a:pt x="8" y="12"/>
                  </a:lnTo>
                  <a:lnTo>
                    <a:pt x="8" y="16"/>
                  </a:lnTo>
                  <a:lnTo>
                    <a:pt x="12" y="18"/>
                  </a:lnTo>
                  <a:lnTo>
                    <a:pt x="14" y="22"/>
                  </a:lnTo>
                  <a:lnTo>
                    <a:pt x="16" y="24"/>
                  </a:lnTo>
                  <a:lnTo>
                    <a:pt x="18" y="24"/>
                  </a:lnTo>
                  <a:lnTo>
                    <a:pt x="22" y="28"/>
                  </a:lnTo>
                  <a:lnTo>
                    <a:pt x="26" y="32"/>
                  </a:lnTo>
                  <a:lnTo>
                    <a:pt x="32" y="34"/>
                  </a:lnTo>
                  <a:lnTo>
                    <a:pt x="36" y="40"/>
                  </a:lnTo>
                  <a:lnTo>
                    <a:pt x="42" y="42"/>
                  </a:lnTo>
                  <a:lnTo>
                    <a:pt x="44" y="48"/>
                  </a:lnTo>
                  <a:lnTo>
                    <a:pt x="48" y="50"/>
                  </a:lnTo>
                  <a:lnTo>
                    <a:pt x="48" y="52"/>
                  </a:lnTo>
                  <a:lnTo>
                    <a:pt x="52" y="52"/>
                  </a:lnTo>
                  <a:lnTo>
                    <a:pt x="54" y="52"/>
                  </a:lnTo>
                  <a:lnTo>
                    <a:pt x="58" y="54"/>
                  </a:lnTo>
                  <a:lnTo>
                    <a:pt x="60" y="56"/>
                  </a:lnTo>
                  <a:lnTo>
                    <a:pt x="62" y="58"/>
                  </a:lnTo>
                  <a:lnTo>
                    <a:pt x="64" y="60"/>
                  </a:lnTo>
                  <a:lnTo>
                    <a:pt x="66" y="62"/>
                  </a:lnTo>
                  <a:lnTo>
                    <a:pt x="66" y="64"/>
                  </a:lnTo>
                  <a:lnTo>
                    <a:pt x="68" y="68"/>
                  </a:lnTo>
                  <a:lnTo>
                    <a:pt x="70" y="70"/>
                  </a:lnTo>
                  <a:lnTo>
                    <a:pt x="70" y="74"/>
                  </a:lnTo>
                  <a:lnTo>
                    <a:pt x="72" y="74"/>
                  </a:lnTo>
                  <a:lnTo>
                    <a:pt x="74" y="76"/>
                  </a:lnTo>
                  <a:lnTo>
                    <a:pt x="78" y="76"/>
                  </a:lnTo>
                  <a:lnTo>
                    <a:pt x="78" y="78"/>
                  </a:lnTo>
                  <a:lnTo>
                    <a:pt x="82" y="78"/>
                  </a:lnTo>
                  <a:lnTo>
                    <a:pt x="84" y="80"/>
                  </a:lnTo>
                  <a:lnTo>
                    <a:pt x="86" y="82"/>
                  </a:lnTo>
                  <a:lnTo>
                    <a:pt x="88" y="84"/>
                  </a:lnTo>
                  <a:lnTo>
                    <a:pt x="88" y="86"/>
                  </a:lnTo>
                  <a:lnTo>
                    <a:pt x="88" y="78"/>
                  </a:lnTo>
                  <a:lnTo>
                    <a:pt x="86" y="70"/>
                  </a:lnTo>
                  <a:lnTo>
                    <a:pt x="82" y="64"/>
                  </a:lnTo>
                  <a:lnTo>
                    <a:pt x="78" y="60"/>
                  </a:lnTo>
                  <a:lnTo>
                    <a:pt x="78" y="56"/>
                  </a:lnTo>
                  <a:lnTo>
                    <a:pt x="80" y="54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4" y="42"/>
                  </a:lnTo>
                  <a:lnTo>
                    <a:pt x="84" y="36"/>
                  </a:lnTo>
                  <a:lnTo>
                    <a:pt x="82" y="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4" name="Freeform 35"/>
            <p:cNvSpPr>
              <a:spLocks/>
            </p:cNvSpPr>
            <p:nvPr/>
          </p:nvSpPr>
          <p:spPr bwMode="auto">
            <a:xfrm>
              <a:off x="2429053" y="3909871"/>
              <a:ext cx="20408" cy="125848"/>
            </a:xfrm>
            <a:custGeom>
              <a:avLst/>
              <a:gdLst>
                <a:gd name="T0" fmla="*/ 0 w 12"/>
                <a:gd name="T1" fmla="*/ 50 h 74"/>
                <a:gd name="T2" fmla="*/ 2 w 12"/>
                <a:gd name="T3" fmla="*/ 38 h 74"/>
                <a:gd name="T4" fmla="*/ 4 w 12"/>
                <a:gd name="T5" fmla="*/ 22 h 74"/>
                <a:gd name="T6" fmla="*/ 8 w 12"/>
                <a:gd name="T7" fmla="*/ 10 h 74"/>
                <a:gd name="T8" fmla="*/ 10 w 12"/>
                <a:gd name="T9" fmla="*/ 0 h 74"/>
                <a:gd name="T10" fmla="*/ 10 w 12"/>
                <a:gd name="T11" fmla="*/ 14 h 74"/>
                <a:gd name="T12" fmla="*/ 8 w 12"/>
                <a:gd name="T13" fmla="*/ 28 h 74"/>
                <a:gd name="T14" fmla="*/ 8 w 12"/>
                <a:gd name="T15" fmla="*/ 38 h 74"/>
                <a:gd name="T16" fmla="*/ 10 w 12"/>
                <a:gd name="T17" fmla="*/ 46 h 74"/>
                <a:gd name="T18" fmla="*/ 10 w 12"/>
                <a:gd name="T19" fmla="*/ 54 h 74"/>
                <a:gd name="T20" fmla="*/ 10 w 12"/>
                <a:gd name="T21" fmla="*/ 62 h 74"/>
                <a:gd name="T22" fmla="*/ 12 w 12"/>
                <a:gd name="T23" fmla="*/ 70 h 74"/>
                <a:gd name="T24" fmla="*/ 12 w 12"/>
                <a:gd name="T25" fmla="*/ 74 h 74"/>
                <a:gd name="T26" fmla="*/ 10 w 12"/>
                <a:gd name="T27" fmla="*/ 66 h 74"/>
                <a:gd name="T28" fmla="*/ 8 w 12"/>
                <a:gd name="T29" fmla="*/ 60 h 74"/>
                <a:gd name="T30" fmla="*/ 2 w 12"/>
                <a:gd name="T31" fmla="*/ 56 h 74"/>
                <a:gd name="T32" fmla="*/ 0 w 12"/>
                <a:gd name="T33" fmla="*/ 5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74">
                  <a:moveTo>
                    <a:pt x="0" y="50"/>
                  </a:moveTo>
                  <a:lnTo>
                    <a:pt x="2" y="38"/>
                  </a:lnTo>
                  <a:lnTo>
                    <a:pt x="4" y="22"/>
                  </a:lnTo>
                  <a:lnTo>
                    <a:pt x="8" y="10"/>
                  </a:lnTo>
                  <a:lnTo>
                    <a:pt x="10" y="0"/>
                  </a:lnTo>
                  <a:lnTo>
                    <a:pt x="10" y="14"/>
                  </a:lnTo>
                  <a:lnTo>
                    <a:pt x="8" y="28"/>
                  </a:lnTo>
                  <a:lnTo>
                    <a:pt x="8" y="38"/>
                  </a:lnTo>
                  <a:lnTo>
                    <a:pt x="10" y="46"/>
                  </a:lnTo>
                  <a:lnTo>
                    <a:pt x="10" y="54"/>
                  </a:lnTo>
                  <a:lnTo>
                    <a:pt x="10" y="62"/>
                  </a:lnTo>
                  <a:lnTo>
                    <a:pt x="12" y="70"/>
                  </a:lnTo>
                  <a:lnTo>
                    <a:pt x="12" y="74"/>
                  </a:lnTo>
                  <a:lnTo>
                    <a:pt x="10" y="66"/>
                  </a:lnTo>
                  <a:lnTo>
                    <a:pt x="8" y="60"/>
                  </a:lnTo>
                  <a:lnTo>
                    <a:pt x="2" y="56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5" name="Freeform 36"/>
            <p:cNvSpPr>
              <a:spLocks/>
            </p:cNvSpPr>
            <p:nvPr/>
          </p:nvSpPr>
          <p:spPr bwMode="auto">
            <a:xfrm>
              <a:off x="2728367" y="4073134"/>
              <a:ext cx="153059" cy="136052"/>
            </a:xfrm>
            <a:custGeom>
              <a:avLst/>
              <a:gdLst>
                <a:gd name="T0" fmla="*/ 90 w 90"/>
                <a:gd name="T1" fmla="*/ 14 h 80"/>
                <a:gd name="T2" fmla="*/ 86 w 90"/>
                <a:gd name="T3" fmla="*/ 42 h 80"/>
                <a:gd name="T4" fmla="*/ 82 w 90"/>
                <a:gd name="T5" fmla="*/ 58 h 80"/>
                <a:gd name="T6" fmla="*/ 78 w 90"/>
                <a:gd name="T7" fmla="*/ 74 h 80"/>
                <a:gd name="T8" fmla="*/ 76 w 90"/>
                <a:gd name="T9" fmla="*/ 74 h 80"/>
                <a:gd name="T10" fmla="*/ 76 w 90"/>
                <a:gd name="T11" fmla="*/ 68 h 80"/>
                <a:gd name="T12" fmla="*/ 78 w 90"/>
                <a:gd name="T13" fmla="*/ 62 h 80"/>
                <a:gd name="T14" fmla="*/ 76 w 90"/>
                <a:gd name="T15" fmla="*/ 56 h 80"/>
                <a:gd name="T16" fmla="*/ 70 w 90"/>
                <a:gd name="T17" fmla="*/ 54 h 80"/>
                <a:gd name="T18" fmla="*/ 64 w 90"/>
                <a:gd name="T19" fmla="*/ 52 h 80"/>
                <a:gd name="T20" fmla="*/ 58 w 90"/>
                <a:gd name="T21" fmla="*/ 50 h 80"/>
                <a:gd name="T22" fmla="*/ 54 w 90"/>
                <a:gd name="T23" fmla="*/ 48 h 80"/>
                <a:gd name="T24" fmla="*/ 48 w 90"/>
                <a:gd name="T25" fmla="*/ 46 h 80"/>
                <a:gd name="T26" fmla="*/ 44 w 90"/>
                <a:gd name="T27" fmla="*/ 42 h 80"/>
                <a:gd name="T28" fmla="*/ 40 w 90"/>
                <a:gd name="T29" fmla="*/ 42 h 80"/>
                <a:gd name="T30" fmla="*/ 34 w 90"/>
                <a:gd name="T31" fmla="*/ 44 h 80"/>
                <a:gd name="T32" fmla="*/ 24 w 90"/>
                <a:gd name="T33" fmla="*/ 48 h 80"/>
                <a:gd name="T34" fmla="*/ 16 w 90"/>
                <a:gd name="T35" fmla="*/ 52 h 80"/>
                <a:gd name="T36" fmla="*/ 8 w 90"/>
                <a:gd name="T37" fmla="*/ 56 h 80"/>
                <a:gd name="T38" fmla="*/ 2 w 90"/>
                <a:gd name="T39" fmla="*/ 54 h 80"/>
                <a:gd name="T40" fmla="*/ 2 w 90"/>
                <a:gd name="T41" fmla="*/ 50 h 80"/>
                <a:gd name="T42" fmla="*/ 4 w 90"/>
                <a:gd name="T43" fmla="*/ 44 h 80"/>
                <a:gd name="T44" fmla="*/ 10 w 90"/>
                <a:gd name="T45" fmla="*/ 40 h 80"/>
                <a:gd name="T46" fmla="*/ 14 w 90"/>
                <a:gd name="T47" fmla="*/ 36 h 80"/>
                <a:gd name="T48" fmla="*/ 20 w 90"/>
                <a:gd name="T49" fmla="*/ 32 h 80"/>
                <a:gd name="T50" fmla="*/ 26 w 90"/>
                <a:gd name="T51" fmla="*/ 28 h 80"/>
                <a:gd name="T52" fmla="*/ 32 w 90"/>
                <a:gd name="T53" fmla="*/ 24 h 80"/>
                <a:gd name="T54" fmla="*/ 38 w 90"/>
                <a:gd name="T55" fmla="*/ 22 h 80"/>
                <a:gd name="T56" fmla="*/ 38 w 90"/>
                <a:gd name="T57" fmla="*/ 18 h 80"/>
                <a:gd name="T58" fmla="*/ 38 w 90"/>
                <a:gd name="T59" fmla="*/ 16 h 80"/>
                <a:gd name="T60" fmla="*/ 38 w 90"/>
                <a:gd name="T61" fmla="*/ 14 h 80"/>
                <a:gd name="T62" fmla="*/ 30 w 90"/>
                <a:gd name="T63" fmla="*/ 12 h 80"/>
                <a:gd name="T64" fmla="*/ 26 w 90"/>
                <a:gd name="T65" fmla="*/ 10 h 80"/>
                <a:gd name="T66" fmla="*/ 22 w 90"/>
                <a:gd name="T67" fmla="*/ 10 h 80"/>
                <a:gd name="T68" fmla="*/ 20 w 90"/>
                <a:gd name="T69" fmla="*/ 8 h 80"/>
                <a:gd name="T70" fmla="*/ 20 w 90"/>
                <a:gd name="T71" fmla="*/ 4 h 80"/>
                <a:gd name="T72" fmla="*/ 20 w 90"/>
                <a:gd name="T73" fmla="*/ 2 h 80"/>
                <a:gd name="T74" fmla="*/ 16 w 90"/>
                <a:gd name="T75" fmla="*/ 0 h 80"/>
                <a:gd name="T76" fmla="*/ 22 w 90"/>
                <a:gd name="T77" fmla="*/ 2 h 80"/>
                <a:gd name="T78" fmla="*/ 34 w 90"/>
                <a:gd name="T79" fmla="*/ 4 h 80"/>
                <a:gd name="T80" fmla="*/ 46 w 90"/>
                <a:gd name="T81" fmla="*/ 8 h 80"/>
                <a:gd name="T82" fmla="*/ 56 w 90"/>
                <a:gd name="T83" fmla="*/ 12 h 80"/>
                <a:gd name="T84" fmla="*/ 64 w 90"/>
                <a:gd name="T85" fmla="*/ 12 h 80"/>
                <a:gd name="T86" fmla="*/ 74 w 90"/>
                <a:gd name="T87" fmla="*/ 8 h 80"/>
                <a:gd name="T88" fmla="*/ 82 w 90"/>
                <a:gd name="T89" fmla="*/ 4 h 80"/>
                <a:gd name="T90" fmla="*/ 90 w 90"/>
                <a:gd name="T91" fmla="*/ 2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0" h="80">
                  <a:moveTo>
                    <a:pt x="90" y="2"/>
                  </a:moveTo>
                  <a:lnTo>
                    <a:pt x="90" y="14"/>
                  </a:lnTo>
                  <a:lnTo>
                    <a:pt x="90" y="30"/>
                  </a:lnTo>
                  <a:lnTo>
                    <a:pt x="86" y="42"/>
                  </a:lnTo>
                  <a:lnTo>
                    <a:pt x="82" y="52"/>
                  </a:lnTo>
                  <a:lnTo>
                    <a:pt x="82" y="58"/>
                  </a:lnTo>
                  <a:lnTo>
                    <a:pt x="80" y="66"/>
                  </a:lnTo>
                  <a:lnTo>
                    <a:pt x="78" y="74"/>
                  </a:lnTo>
                  <a:lnTo>
                    <a:pt x="78" y="80"/>
                  </a:lnTo>
                  <a:lnTo>
                    <a:pt x="76" y="74"/>
                  </a:lnTo>
                  <a:lnTo>
                    <a:pt x="76" y="72"/>
                  </a:lnTo>
                  <a:lnTo>
                    <a:pt x="76" y="68"/>
                  </a:lnTo>
                  <a:lnTo>
                    <a:pt x="78" y="66"/>
                  </a:lnTo>
                  <a:lnTo>
                    <a:pt x="78" y="62"/>
                  </a:lnTo>
                  <a:lnTo>
                    <a:pt x="76" y="58"/>
                  </a:lnTo>
                  <a:lnTo>
                    <a:pt x="76" y="56"/>
                  </a:lnTo>
                  <a:lnTo>
                    <a:pt x="74" y="54"/>
                  </a:lnTo>
                  <a:lnTo>
                    <a:pt x="70" y="54"/>
                  </a:lnTo>
                  <a:lnTo>
                    <a:pt x="66" y="54"/>
                  </a:lnTo>
                  <a:lnTo>
                    <a:pt x="64" y="52"/>
                  </a:lnTo>
                  <a:lnTo>
                    <a:pt x="60" y="52"/>
                  </a:lnTo>
                  <a:lnTo>
                    <a:pt x="58" y="50"/>
                  </a:lnTo>
                  <a:lnTo>
                    <a:pt x="56" y="48"/>
                  </a:lnTo>
                  <a:lnTo>
                    <a:pt x="54" y="48"/>
                  </a:lnTo>
                  <a:lnTo>
                    <a:pt x="52" y="46"/>
                  </a:lnTo>
                  <a:lnTo>
                    <a:pt x="48" y="46"/>
                  </a:lnTo>
                  <a:lnTo>
                    <a:pt x="46" y="44"/>
                  </a:lnTo>
                  <a:lnTo>
                    <a:pt x="44" y="42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8" y="42"/>
                  </a:lnTo>
                  <a:lnTo>
                    <a:pt x="34" y="44"/>
                  </a:lnTo>
                  <a:lnTo>
                    <a:pt x="28" y="46"/>
                  </a:lnTo>
                  <a:lnTo>
                    <a:pt x="24" y="48"/>
                  </a:lnTo>
                  <a:lnTo>
                    <a:pt x="20" y="48"/>
                  </a:lnTo>
                  <a:lnTo>
                    <a:pt x="16" y="52"/>
                  </a:lnTo>
                  <a:lnTo>
                    <a:pt x="12" y="52"/>
                  </a:lnTo>
                  <a:lnTo>
                    <a:pt x="8" y="56"/>
                  </a:lnTo>
                  <a:lnTo>
                    <a:pt x="4" y="56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2" y="48"/>
                  </a:lnTo>
                  <a:lnTo>
                    <a:pt x="4" y="44"/>
                  </a:lnTo>
                  <a:lnTo>
                    <a:pt x="6" y="40"/>
                  </a:lnTo>
                  <a:lnTo>
                    <a:pt x="10" y="40"/>
                  </a:lnTo>
                  <a:lnTo>
                    <a:pt x="12" y="38"/>
                  </a:lnTo>
                  <a:lnTo>
                    <a:pt x="14" y="36"/>
                  </a:lnTo>
                  <a:lnTo>
                    <a:pt x="18" y="34"/>
                  </a:lnTo>
                  <a:lnTo>
                    <a:pt x="20" y="32"/>
                  </a:lnTo>
                  <a:lnTo>
                    <a:pt x="22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2" y="24"/>
                  </a:lnTo>
                  <a:lnTo>
                    <a:pt x="34" y="22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40" y="16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8" y="14"/>
                  </a:lnTo>
                  <a:lnTo>
                    <a:pt x="34" y="12"/>
                  </a:lnTo>
                  <a:lnTo>
                    <a:pt x="30" y="12"/>
                  </a:lnTo>
                  <a:lnTo>
                    <a:pt x="28" y="12"/>
                  </a:lnTo>
                  <a:lnTo>
                    <a:pt x="26" y="10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2" y="2"/>
                  </a:lnTo>
                  <a:lnTo>
                    <a:pt x="28" y="4"/>
                  </a:lnTo>
                  <a:lnTo>
                    <a:pt x="34" y="4"/>
                  </a:lnTo>
                  <a:lnTo>
                    <a:pt x="40" y="6"/>
                  </a:lnTo>
                  <a:lnTo>
                    <a:pt x="46" y="8"/>
                  </a:lnTo>
                  <a:lnTo>
                    <a:pt x="52" y="10"/>
                  </a:lnTo>
                  <a:lnTo>
                    <a:pt x="56" y="12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70" y="10"/>
                  </a:lnTo>
                  <a:lnTo>
                    <a:pt x="74" y="8"/>
                  </a:lnTo>
                  <a:lnTo>
                    <a:pt x="78" y="6"/>
                  </a:lnTo>
                  <a:lnTo>
                    <a:pt x="82" y="4"/>
                  </a:lnTo>
                  <a:lnTo>
                    <a:pt x="86" y="4"/>
                  </a:lnTo>
                  <a:lnTo>
                    <a:pt x="9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6" name="Freeform 37"/>
            <p:cNvSpPr>
              <a:spLocks/>
            </p:cNvSpPr>
            <p:nvPr/>
          </p:nvSpPr>
          <p:spPr bwMode="auto">
            <a:xfrm>
              <a:off x="2616124" y="3647971"/>
              <a:ext cx="176868" cy="234690"/>
            </a:xfrm>
            <a:custGeom>
              <a:avLst/>
              <a:gdLst>
                <a:gd name="T0" fmla="*/ 92 w 104"/>
                <a:gd name="T1" fmla="*/ 138 h 138"/>
                <a:gd name="T2" fmla="*/ 96 w 104"/>
                <a:gd name="T3" fmla="*/ 136 h 138"/>
                <a:gd name="T4" fmla="*/ 98 w 104"/>
                <a:gd name="T5" fmla="*/ 128 h 138"/>
                <a:gd name="T6" fmla="*/ 102 w 104"/>
                <a:gd name="T7" fmla="*/ 108 h 138"/>
                <a:gd name="T8" fmla="*/ 104 w 104"/>
                <a:gd name="T9" fmla="*/ 94 h 138"/>
                <a:gd name="T10" fmla="*/ 100 w 104"/>
                <a:gd name="T11" fmla="*/ 86 h 138"/>
                <a:gd name="T12" fmla="*/ 92 w 104"/>
                <a:gd name="T13" fmla="*/ 78 h 138"/>
                <a:gd name="T14" fmla="*/ 86 w 104"/>
                <a:gd name="T15" fmla="*/ 74 h 138"/>
                <a:gd name="T16" fmla="*/ 80 w 104"/>
                <a:gd name="T17" fmla="*/ 68 h 138"/>
                <a:gd name="T18" fmla="*/ 76 w 104"/>
                <a:gd name="T19" fmla="*/ 62 h 138"/>
                <a:gd name="T20" fmla="*/ 72 w 104"/>
                <a:gd name="T21" fmla="*/ 58 h 138"/>
                <a:gd name="T22" fmla="*/ 78 w 104"/>
                <a:gd name="T23" fmla="*/ 52 h 138"/>
                <a:gd name="T24" fmla="*/ 82 w 104"/>
                <a:gd name="T25" fmla="*/ 52 h 138"/>
                <a:gd name="T26" fmla="*/ 82 w 104"/>
                <a:gd name="T27" fmla="*/ 50 h 138"/>
                <a:gd name="T28" fmla="*/ 76 w 104"/>
                <a:gd name="T29" fmla="*/ 44 h 138"/>
                <a:gd name="T30" fmla="*/ 70 w 104"/>
                <a:gd name="T31" fmla="*/ 40 h 138"/>
                <a:gd name="T32" fmla="*/ 68 w 104"/>
                <a:gd name="T33" fmla="*/ 34 h 138"/>
                <a:gd name="T34" fmla="*/ 66 w 104"/>
                <a:gd name="T35" fmla="*/ 28 h 138"/>
                <a:gd name="T36" fmla="*/ 58 w 104"/>
                <a:gd name="T37" fmla="*/ 20 h 138"/>
                <a:gd name="T38" fmla="*/ 46 w 104"/>
                <a:gd name="T39" fmla="*/ 14 h 138"/>
                <a:gd name="T40" fmla="*/ 32 w 104"/>
                <a:gd name="T41" fmla="*/ 6 h 138"/>
                <a:gd name="T42" fmla="*/ 24 w 104"/>
                <a:gd name="T43" fmla="*/ 2 h 138"/>
                <a:gd name="T44" fmla="*/ 18 w 104"/>
                <a:gd name="T45" fmla="*/ 0 h 138"/>
                <a:gd name="T46" fmla="*/ 12 w 104"/>
                <a:gd name="T47" fmla="*/ 0 h 138"/>
                <a:gd name="T48" fmla="*/ 6 w 104"/>
                <a:gd name="T49" fmla="*/ 2 h 138"/>
                <a:gd name="T50" fmla="*/ 2 w 104"/>
                <a:gd name="T51" fmla="*/ 6 h 138"/>
                <a:gd name="T52" fmla="*/ 2 w 104"/>
                <a:gd name="T53" fmla="*/ 18 h 138"/>
                <a:gd name="T54" fmla="*/ 10 w 104"/>
                <a:gd name="T55" fmla="*/ 26 h 138"/>
                <a:gd name="T56" fmla="*/ 16 w 104"/>
                <a:gd name="T57" fmla="*/ 30 h 138"/>
                <a:gd name="T58" fmla="*/ 22 w 104"/>
                <a:gd name="T59" fmla="*/ 32 h 138"/>
                <a:gd name="T60" fmla="*/ 28 w 104"/>
                <a:gd name="T61" fmla="*/ 38 h 138"/>
                <a:gd name="T62" fmla="*/ 30 w 104"/>
                <a:gd name="T63" fmla="*/ 42 h 138"/>
                <a:gd name="T64" fmla="*/ 32 w 104"/>
                <a:gd name="T65" fmla="*/ 50 h 138"/>
                <a:gd name="T66" fmla="*/ 40 w 104"/>
                <a:gd name="T67" fmla="*/ 58 h 138"/>
                <a:gd name="T68" fmla="*/ 44 w 104"/>
                <a:gd name="T69" fmla="*/ 62 h 138"/>
                <a:gd name="T70" fmla="*/ 50 w 104"/>
                <a:gd name="T71" fmla="*/ 66 h 138"/>
                <a:gd name="T72" fmla="*/ 50 w 104"/>
                <a:gd name="T73" fmla="*/ 72 h 138"/>
                <a:gd name="T74" fmla="*/ 52 w 104"/>
                <a:gd name="T75" fmla="*/ 76 h 138"/>
                <a:gd name="T76" fmla="*/ 50 w 104"/>
                <a:gd name="T77" fmla="*/ 86 h 138"/>
                <a:gd name="T78" fmla="*/ 50 w 104"/>
                <a:gd name="T79" fmla="*/ 96 h 138"/>
                <a:gd name="T80" fmla="*/ 60 w 104"/>
                <a:gd name="T81" fmla="*/ 106 h 138"/>
                <a:gd name="T82" fmla="*/ 72 w 104"/>
                <a:gd name="T83" fmla="*/ 118 h 138"/>
                <a:gd name="T84" fmla="*/ 86 w 104"/>
                <a:gd name="T85" fmla="*/ 130 h 138"/>
                <a:gd name="T86" fmla="*/ 90 w 104"/>
                <a:gd name="T87" fmla="*/ 138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04" h="138">
                  <a:moveTo>
                    <a:pt x="90" y="138"/>
                  </a:moveTo>
                  <a:lnTo>
                    <a:pt x="92" y="138"/>
                  </a:lnTo>
                  <a:lnTo>
                    <a:pt x="94" y="136"/>
                  </a:lnTo>
                  <a:lnTo>
                    <a:pt x="96" y="136"/>
                  </a:lnTo>
                  <a:lnTo>
                    <a:pt x="100" y="134"/>
                  </a:lnTo>
                  <a:lnTo>
                    <a:pt x="98" y="128"/>
                  </a:lnTo>
                  <a:lnTo>
                    <a:pt x="98" y="118"/>
                  </a:lnTo>
                  <a:lnTo>
                    <a:pt x="102" y="108"/>
                  </a:lnTo>
                  <a:lnTo>
                    <a:pt x="104" y="100"/>
                  </a:lnTo>
                  <a:lnTo>
                    <a:pt x="104" y="94"/>
                  </a:lnTo>
                  <a:lnTo>
                    <a:pt x="104" y="88"/>
                  </a:lnTo>
                  <a:lnTo>
                    <a:pt x="100" y="86"/>
                  </a:lnTo>
                  <a:lnTo>
                    <a:pt x="94" y="82"/>
                  </a:lnTo>
                  <a:lnTo>
                    <a:pt x="92" y="78"/>
                  </a:lnTo>
                  <a:lnTo>
                    <a:pt x="88" y="76"/>
                  </a:lnTo>
                  <a:lnTo>
                    <a:pt x="86" y="74"/>
                  </a:lnTo>
                  <a:lnTo>
                    <a:pt x="84" y="72"/>
                  </a:lnTo>
                  <a:lnTo>
                    <a:pt x="80" y="68"/>
                  </a:lnTo>
                  <a:lnTo>
                    <a:pt x="78" y="66"/>
                  </a:lnTo>
                  <a:lnTo>
                    <a:pt x="76" y="62"/>
                  </a:lnTo>
                  <a:lnTo>
                    <a:pt x="74" y="60"/>
                  </a:lnTo>
                  <a:lnTo>
                    <a:pt x="72" y="58"/>
                  </a:lnTo>
                  <a:lnTo>
                    <a:pt x="74" y="56"/>
                  </a:lnTo>
                  <a:lnTo>
                    <a:pt x="78" y="52"/>
                  </a:lnTo>
                  <a:lnTo>
                    <a:pt x="80" y="52"/>
                  </a:lnTo>
                  <a:lnTo>
                    <a:pt x="82" y="52"/>
                  </a:lnTo>
                  <a:lnTo>
                    <a:pt x="82" y="50"/>
                  </a:lnTo>
                  <a:lnTo>
                    <a:pt x="82" y="50"/>
                  </a:lnTo>
                  <a:lnTo>
                    <a:pt x="78" y="48"/>
                  </a:lnTo>
                  <a:lnTo>
                    <a:pt x="76" y="44"/>
                  </a:lnTo>
                  <a:lnTo>
                    <a:pt x="74" y="42"/>
                  </a:lnTo>
                  <a:lnTo>
                    <a:pt x="70" y="40"/>
                  </a:lnTo>
                  <a:lnTo>
                    <a:pt x="68" y="36"/>
                  </a:lnTo>
                  <a:lnTo>
                    <a:pt x="68" y="34"/>
                  </a:lnTo>
                  <a:lnTo>
                    <a:pt x="68" y="32"/>
                  </a:lnTo>
                  <a:lnTo>
                    <a:pt x="66" y="28"/>
                  </a:lnTo>
                  <a:lnTo>
                    <a:pt x="62" y="24"/>
                  </a:lnTo>
                  <a:lnTo>
                    <a:pt x="58" y="20"/>
                  </a:lnTo>
                  <a:lnTo>
                    <a:pt x="52" y="16"/>
                  </a:lnTo>
                  <a:lnTo>
                    <a:pt x="46" y="14"/>
                  </a:lnTo>
                  <a:lnTo>
                    <a:pt x="40" y="10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4"/>
                  </a:lnTo>
                  <a:lnTo>
                    <a:pt x="2" y="18"/>
                  </a:lnTo>
                  <a:lnTo>
                    <a:pt x="6" y="24"/>
                  </a:lnTo>
                  <a:lnTo>
                    <a:pt x="10" y="26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2" y="32"/>
                  </a:lnTo>
                  <a:lnTo>
                    <a:pt x="24" y="36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2" y="46"/>
                  </a:lnTo>
                  <a:lnTo>
                    <a:pt x="32" y="50"/>
                  </a:lnTo>
                  <a:lnTo>
                    <a:pt x="34" y="54"/>
                  </a:lnTo>
                  <a:lnTo>
                    <a:pt x="40" y="58"/>
                  </a:lnTo>
                  <a:lnTo>
                    <a:pt x="42" y="58"/>
                  </a:lnTo>
                  <a:lnTo>
                    <a:pt x="44" y="62"/>
                  </a:lnTo>
                  <a:lnTo>
                    <a:pt x="46" y="64"/>
                  </a:lnTo>
                  <a:lnTo>
                    <a:pt x="50" y="66"/>
                  </a:lnTo>
                  <a:lnTo>
                    <a:pt x="50" y="68"/>
                  </a:lnTo>
                  <a:lnTo>
                    <a:pt x="50" y="72"/>
                  </a:lnTo>
                  <a:lnTo>
                    <a:pt x="52" y="74"/>
                  </a:lnTo>
                  <a:lnTo>
                    <a:pt x="52" y="76"/>
                  </a:lnTo>
                  <a:lnTo>
                    <a:pt x="50" y="80"/>
                  </a:lnTo>
                  <a:lnTo>
                    <a:pt x="50" y="86"/>
                  </a:lnTo>
                  <a:lnTo>
                    <a:pt x="50" y="92"/>
                  </a:lnTo>
                  <a:lnTo>
                    <a:pt x="50" y="96"/>
                  </a:lnTo>
                  <a:lnTo>
                    <a:pt x="54" y="102"/>
                  </a:lnTo>
                  <a:lnTo>
                    <a:pt x="60" y="106"/>
                  </a:lnTo>
                  <a:lnTo>
                    <a:pt x="66" y="112"/>
                  </a:lnTo>
                  <a:lnTo>
                    <a:pt x="72" y="118"/>
                  </a:lnTo>
                  <a:lnTo>
                    <a:pt x="78" y="124"/>
                  </a:lnTo>
                  <a:lnTo>
                    <a:pt x="86" y="130"/>
                  </a:lnTo>
                  <a:lnTo>
                    <a:pt x="88" y="134"/>
                  </a:lnTo>
                  <a:lnTo>
                    <a:pt x="90" y="1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7" name="Freeform 38"/>
            <p:cNvSpPr>
              <a:spLocks/>
            </p:cNvSpPr>
            <p:nvPr/>
          </p:nvSpPr>
          <p:spPr bwMode="auto">
            <a:xfrm>
              <a:off x="2660341" y="3671780"/>
              <a:ext cx="47618" cy="34013"/>
            </a:xfrm>
            <a:custGeom>
              <a:avLst/>
              <a:gdLst>
                <a:gd name="T0" fmla="*/ 28 w 28"/>
                <a:gd name="T1" fmla="*/ 20 h 20"/>
                <a:gd name="T2" fmla="*/ 24 w 28"/>
                <a:gd name="T3" fmla="*/ 18 h 20"/>
                <a:gd name="T4" fmla="*/ 22 w 28"/>
                <a:gd name="T5" fmla="*/ 12 h 20"/>
                <a:gd name="T6" fmla="*/ 18 w 28"/>
                <a:gd name="T7" fmla="*/ 10 h 20"/>
                <a:gd name="T8" fmla="*/ 14 w 28"/>
                <a:gd name="T9" fmla="*/ 8 h 20"/>
                <a:gd name="T10" fmla="*/ 10 w 28"/>
                <a:gd name="T11" fmla="*/ 4 h 20"/>
                <a:gd name="T12" fmla="*/ 6 w 28"/>
                <a:gd name="T13" fmla="*/ 0 h 20"/>
                <a:gd name="T14" fmla="*/ 6 w 28"/>
                <a:gd name="T15" fmla="*/ 0 h 20"/>
                <a:gd name="T16" fmla="*/ 4 w 28"/>
                <a:gd name="T17" fmla="*/ 0 h 20"/>
                <a:gd name="T18" fmla="*/ 2 w 28"/>
                <a:gd name="T19" fmla="*/ 4 h 20"/>
                <a:gd name="T20" fmla="*/ 0 w 28"/>
                <a:gd name="T21" fmla="*/ 8 h 20"/>
                <a:gd name="T22" fmla="*/ 0 w 28"/>
                <a:gd name="T23" fmla="*/ 10 h 20"/>
                <a:gd name="T24" fmla="*/ 4 w 28"/>
                <a:gd name="T25" fmla="*/ 12 h 20"/>
                <a:gd name="T26" fmla="*/ 6 w 28"/>
                <a:gd name="T27" fmla="*/ 12 h 20"/>
                <a:gd name="T28" fmla="*/ 8 w 28"/>
                <a:gd name="T29" fmla="*/ 12 h 20"/>
                <a:gd name="T30" fmla="*/ 12 w 28"/>
                <a:gd name="T31" fmla="*/ 12 h 20"/>
                <a:gd name="T32" fmla="*/ 16 w 28"/>
                <a:gd name="T33" fmla="*/ 12 h 20"/>
                <a:gd name="T34" fmla="*/ 18 w 28"/>
                <a:gd name="T35" fmla="*/ 14 h 20"/>
                <a:gd name="T36" fmla="*/ 22 w 28"/>
                <a:gd name="T37" fmla="*/ 16 h 20"/>
                <a:gd name="T38" fmla="*/ 24 w 28"/>
                <a:gd name="T39" fmla="*/ 18 h 20"/>
                <a:gd name="T40" fmla="*/ 28 w 28"/>
                <a:gd name="T41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" h="20">
                  <a:moveTo>
                    <a:pt x="28" y="20"/>
                  </a:moveTo>
                  <a:lnTo>
                    <a:pt x="24" y="18"/>
                  </a:lnTo>
                  <a:lnTo>
                    <a:pt x="22" y="12"/>
                  </a:lnTo>
                  <a:lnTo>
                    <a:pt x="18" y="10"/>
                  </a:lnTo>
                  <a:lnTo>
                    <a:pt x="14" y="8"/>
                  </a:lnTo>
                  <a:lnTo>
                    <a:pt x="10" y="4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2" y="12"/>
                  </a:lnTo>
                  <a:lnTo>
                    <a:pt x="16" y="12"/>
                  </a:lnTo>
                  <a:lnTo>
                    <a:pt x="18" y="14"/>
                  </a:lnTo>
                  <a:lnTo>
                    <a:pt x="22" y="16"/>
                  </a:lnTo>
                  <a:lnTo>
                    <a:pt x="24" y="18"/>
                  </a:lnTo>
                  <a:lnTo>
                    <a:pt x="28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8" name="Freeform 39"/>
            <p:cNvSpPr>
              <a:spLocks/>
            </p:cNvSpPr>
            <p:nvPr/>
          </p:nvSpPr>
          <p:spPr bwMode="auto">
            <a:xfrm>
              <a:off x="2714762" y="3743207"/>
              <a:ext cx="51020" cy="95237"/>
            </a:xfrm>
            <a:custGeom>
              <a:avLst/>
              <a:gdLst>
                <a:gd name="T0" fmla="*/ 0 w 30"/>
                <a:gd name="T1" fmla="*/ 0 h 56"/>
                <a:gd name="T2" fmla="*/ 4 w 30"/>
                <a:gd name="T3" fmla="*/ 2 h 56"/>
                <a:gd name="T4" fmla="*/ 8 w 30"/>
                <a:gd name="T5" fmla="*/ 8 h 56"/>
                <a:gd name="T6" fmla="*/ 10 w 30"/>
                <a:gd name="T7" fmla="*/ 12 h 56"/>
                <a:gd name="T8" fmla="*/ 12 w 30"/>
                <a:gd name="T9" fmla="*/ 18 h 56"/>
                <a:gd name="T10" fmla="*/ 14 w 30"/>
                <a:gd name="T11" fmla="*/ 20 h 56"/>
                <a:gd name="T12" fmla="*/ 16 w 30"/>
                <a:gd name="T13" fmla="*/ 22 h 56"/>
                <a:gd name="T14" fmla="*/ 20 w 30"/>
                <a:gd name="T15" fmla="*/ 26 h 56"/>
                <a:gd name="T16" fmla="*/ 22 w 30"/>
                <a:gd name="T17" fmla="*/ 30 h 56"/>
                <a:gd name="T18" fmla="*/ 26 w 30"/>
                <a:gd name="T19" fmla="*/ 34 h 56"/>
                <a:gd name="T20" fmla="*/ 28 w 30"/>
                <a:gd name="T21" fmla="*/ 38 h 56"/>
                <a:gd name="T22" fmla="*/ 28 w 30"/>
                <a:gd name="T23" fmla="*/ 40 h 56"/>
                <a:gd name="T24" fmla="*/ 30 w 30"/>
                <a:gd name="T25" fmla="*/ 44 h 56"/>
                <a:gd name="T26" fmla="*/ 30 w 30"/>
                <a:gd name="T27" fmla="*/ 48 h 56"/>
                <a:gd name="T28" fmla="*/ 30 w 30"/>
                <a:gd name="T29" fmla="*/ 50 h 56"/>
                <a:gd name="T30" fmla="*/ 28 w 30"/>
                <a:gd name="T31" fmla="*/ 54 h 56"/>
                <a:gd name="T32" fmla="*/ 28 w 30"/>
                <a:gd name="T33" fmla="*/ 56 h 56"/>
                <a:gd name="T34" fmla="*/ 26 w 30"/>
                <a:gd name="T35" fmla="*/ 56 h 56"/>
                <a:gd name="T36" fmla="*/ 22 w 30"/>
                <a:gd name="T37" fmla="*/ 56 h 56"/>
                <a:gd name="T38" fmla="*/ 20 w 30"/>
                <a:gd name="T39" fmla="*/ 54 h 56"/>
                <a:gd name="T40" fmla="*/ 20 w 30"/>
                <a:gd name="T41" fmla="*/ 52 h 56"/>
                <a:gd name="T42" fmla="*/ 16 w 30"/>
                <a:gd name="T43" fmla="*/ 48 h 56"/>
                <a:gd name="T44" fmla="*/ 12 w 30"/>
                <a:gd name="T45" fmla="*/ 48 h 56"/>
                <a:gd name="T46" fmla="*/ 10 w 30"/>
                <a:gd name="T47" fmla="*/ 44 h 56"/>
                <a:gd name="T48" fmla="*/ 10 w 30"/>
                <a:gd name="T49" fmla="*/ 40 h 56"/>
                <a:gd name="T50" fmla="*/ 6 w 30"/>
                <a:gd name="T51" fmla="*/ 34 h 56"/>
                <a:gd name="T52" fmla="*/ 4 w 30"/>
                <a:gd name="T53" fmla="*/ 26 h 56"/>
                <a:gd name="T54" fmla="*/ 2 w 30"/>
                <a:gd name="T55" fmla="*/ 18 h 56"/>
                <a:gd name="T56" fmla="*/ 2 w 30"/>
                <a:gd name="T57" fmla="*/ 12 h 56"/>
                <a:gd name="T58" fmla="*/ 2 w 30"/>
                <a:gd name="T59" fmla="*/ 10 h 56"/>
                <a:gd name="T60" fmla="*/ 2 w 30"/>
                <a:gd name="T61" fmla="*/ 6 h 56"/>
                <a:gd name="T62" fmla="*/ 2 w 30"/>
                <a:gd name="T63" fmla="*/ 2 h 56"/>
                <a:gd name="T64" fmla="*/ 0 w 30"/>
                <a:gd name="T65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" h="56">
                  <a:moveTo>
                    <a:pt x="0" y="0"/>
                  </a:moveTo>
                  <a:lnTo>
                    <a:pt x="4" y="2"/>
                  </a:lnTo>
                  <a:lnTo>
                    <a:pt x="8" y="8"/>
                  </a:lnTo>
                  <a:lnTo>
                    <a:pt x="10" y="12"/>
                  </a:lnTo>
                  <a:lnTo>
                    <a:pt x="12" y="18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20" y="26"/>
                  </a:lnTo>
                  <a:lnTo>
                    <a:pt x="22" y="30"/>
                  </a:lnTo>
                  <a:lnTo>
                    <a:pt x="26" y="34"/>
                  </a:lnTo>
                  <a:lnTo>
                    <a:pt x="28" y="38"/>
                  </a:lnTo>
                  <a:lnTo>
                    <a:pt x="28" y="40"/>
                  </a:lnTo>
                  <a:lnTo>
                    <a:pt x="30" y="44"/>
                  </a:lnTo>
                  <a:lnTo>
                    <a:pt x="30" y="48"/>
                  </a:lnTo>
                  <a:lnTo>
                    <a:pt x="30" y="50"/>
                  </a:lnTo>
                  <a:lnTo>
                    <a:pt x="28" y="54"/>
                  </a:lnTo>
                  <a:lnTo>
                    <a:pt x="28" y="56"/>
                  </a:lnTo>
                  <a:lnTo>
                    <a:pt x="26" y="56"/>
                  </a:lnTo>
                  <a:lnTo>
                    <a:pt x="22" y="56"/>
                  </a:lnTo>
                  <a:lnTo>
                    <a:pt x="20" y="54"/>
                  </a:lnTo>
                  <a:lnTo>
                    <a:pt x="20" y="52"/>
                  </a:lnTo>
                  <a:lnTo>
                    <a:pt x="16" y="48"/>
                  </a:lnTo>
                  <a:lnTo>
                    <a:pt x="12" y="48"/>
                  </a:lnTo>
                  <a:lnTo>
                    <a:pt x="10" y="44"/>
                  </a:lnTo>
                  <a:lnTo>
                    <a:pt x="10" y="40"/>
                  </a:lnTo>
                  <a:lnTo>
                    <a:pt x="6" y="34"/>
                  </a:lnTo>
                  <a:lnTo>
                    <a:pt x="4" y="26"/>
                  </a:lnTo>
                  <a:lnTo>
                    <a:pt x="2" y="18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6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0" name="Freeform 41"/>
            <p:cNvSpPr>
              <a:spLocks/>
            </p:cNvSpPr>
            <p:nvPr/>
          </p:nvSpPr>
          <p:spPr bwMode="auto">
            <a:xfrm>
              <a:off x="2997070" y="3818036"/>
              <a:ext cx="414959" cy="204078"/>
            </a:xfrm>
            <a:custGeom>
              <a:avLst/>
              <a:gdLst>
                <a:gd name="T0" fmla="*/ 0 w 244"/>
                <a:gd name="T1" fmla="*/ 78 h 120"/>
                <a:gd name="T2" fmla="*/ 94 w 244"/>
                <a:gd name="T3" fmla="*/ 0 h 120"/>
                <a:gd name="T4" fmla="*/ 234 w 244"/>
                <a:gd name="T5" fmla="*/ 30 h 120"/>
                <a:gd name="T6" fmla="*/ 236 w 244"/>
                <a:gd name="T7" fmla="*/ 30 h 120"/>
                <a:gd name="T8" fmla="*/ 232 w 244"/>
                <a:gd name="T9" fmla="*/ 40 h 120"/>
                <a:gd name="T10" fmla="*/ 236 w 244"/>
                <a:gd name="T11" fmla="*/ 40 h 120"/>
                <a:gd name="T12" fmla="*/ 244 w 244"/>
                <a:gd name="T13" fmla="*/ 42 h 120"/>
                <a:gd name="T14" fmla="*/ 192 w 244"/>
                <a:gd name="T15" fmla="*/ 120 h 120"/>
                <a:gd name="T16" fmla="*/ 0 w 244"/>
                <a:gd name="T17" fmla="*/ 7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4" h="120">
                  <a:moveTo>
                    <a:pt x="0" y="78"/>
                  </a:moveTo>
                  <a:lnTo>
                    <a:pt x="94" y="0"/>
                  </a:lnTo>
                  <a:lnTo>
                    <a:pt x="234" y="30"/>
                  </a:lnTo>
                  <a:lnTo>
                    <a:pt x="236" y="30"/>
                  </a:lnTo>
                  <a:lnTo>
                    <a:pt x="232" y="40"/>
                  </a:lnTo>
                  <a:lnTo>
                    <a:pt x="236" y="40"/>
                  </a:lnTo>
                  <a:lnTo>
                    <a:pt x="244" y="42"/>
                  </a:lnTo>
                  <a:lnTo>
                    <a:pt x="192" y="120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1" name="Freeform 42"/>
            <p:cNvSpPr>
              <a:spLocks/>
            </p:cNvSpPr>
            <p:nvPr/>
          </p:nvSpPr>
          <p:spPr bwMode="auto">
            <a:xfrm>
              <a:off x="2857617" y="3926878"/>
              <a:ext cx="299315" cy="289111"/>
            </a:xfrm>
            <a:custGeom>
              <a:avLst/>
              <a:gdLst>
                <a:gd name="T0" fmla="*/ 92 w 176"/>
                <a:gd name="T1" fmla="*/ 0 h 170"/>
                <a:gd name="T2" fmla="*/ 0 w 176"/>
                <a:gd name="T3" fmla="*/ 52 h 170"/>
                <a:gd name="T4" fmla="*/ 74 w 176"/>
                <a:gd name="T5" fmla="*/ 170 h 170"/>
                <a:gd name="T6" fmla="*/ 176 w 176"/>
                <a:gd name="T7" fmla="*/ 102 h 170"/>
                <a:gd name="T8" fmla="*/ 92 w 176"/>
                <a:gd name="T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6" h="170">
                  <a:moveTo>
                    <a:pt x="92" y="0"/>
                  </a:moveTo>
                  <a:lnTo>
                    <a:pt x="0" y="52"/>
                  </a:lnTo>
                  <a:lnTo>
                    <a:pt x="74" y="170"/>
                  </a:lnTo>
                  <a:lnTo>
                    <a:pt x="176" y="102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" name="Freeform 43"/>
            <p:cNvSpPr>
              <a:spLocks/>
            </p:cNvSpPr>
            <p:nvPr/>
          </p:nvSpPr>
          <p:spPr bwMode="auto">
            <a:xfrm>
              <a:off x="3003873" y="3869056"/>
              <a:ext cx="394551" cy="142855"/>
            </a:xfrm>
            <a:custGeom>
              <a:avLst/>
              <a:gdLst>
                <a:gd name="T0" fmla="*/ 230 w 232"/>
                <a:gd name="T1" fmla="*/ 0 h 84"/>
                <a:gd name="T2" fmla="*/ 232 w 232"/>
                <a:gd name="T3" fmla="*/ 2 h 84"/>
                <a:gd name="T4" fmla="*/ 228 w 232"/>
                <a:gd name="T5" fmla="*/ 10 h 84"/>
                <a:gd name="T6" fmla="*/ 230 w 232"/>
                <a:gd name="T7" fmla="*/ 12 h 84"/>
                <a:gd name="T8" fmla="*/ 186 w 232"/>
                <a:gd name="T9" fmla="*/ 84 h 84"/>
                <a:gd name="T10" fmla="*/ 0 w 232"/>
                <a:gd name="T11" fmla="*/ 44 h 84"/>
                <a:gd name="T12" fmla="*/ 8 w 232"/>
                <a:gd name="T13" fmla="*/ 38 h 84"/>
                <a:gd name="T14" fmla="*/ 184 w 232"/>
                <a:gd name="T15" fmla="*/ 74 h 84"/>
                <a:gd name="T16" fmla="*/ 230 w 232"/>
                <a:gd name="T17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2" h="84">
                  <a:moveTo>
                    <a:pt x="230" y="0"/>
                  </a:moveTo>
                  <a:lnTo>
                    <a:pt x="232" y="2"/>
                  </a:lnTo>
                  <a:lnTo>
                    <a:pt x="228" y="10"/>
                  </a:lnTo>
                  <a:lnTo>
                    <a:pt x="230" y="12"/>
                  </a:lnTo>
                  <a:lnTo>
                    <a:pt x="186" y="84"/>
                  </a:lnTo>
                  <a:lnTo>
                    <a:pt x="0" y="44"/>
                  </a:lnTo>
                  <a:lnTo>
                    <a:pt x="8" y="38"/>
                  </a:lnTo>
                  <a:lnTo>
                    <a:pt x="184" y="74"/>
                  </a:lnTo>
                  <a:lnTo>
                    <a:pt x="23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" name="Freeform 44"/>
            <p:cNvSpPr>
              <a:spLocks/>
            </p:cNvSpPr>
            <p:nvPr/>
          </p:nvSpPr>
          <p:spPr bwMode="auto">
            <a:xfrm>
              <a:off x="3224958" y="4052726"/>
              <a:ext cx="98638" cy="37414"/>
            </a:xfrm>
            <a:custGeom>
              <a:avLst/>
              <a:gdLst>
                <a:gd name="T0" fmla="*/ 30 w 58"/>
                <a:gd name="T1" fmla="*/ 22 h 22"/>
                <a:gd name="T2" fmla="*/ 36 w 58"/>
                <a:gd name="T3" fmla="*/ 22 h 22"/>
                <a:gd name="T4" fmla="*/ 40 w 58"/>
                <a:gd name="T5" fmla="*/ 20 h 22"/>
                <a:gd name="T6" fmla="*/ 46 w 58"/>
                <a:gd name="T7" fmla="*/ 20 h 22"/>
                <a:gd name="T8" fmla="*/ 50 w 58"/>
                <a:gd name="T9" fmla="*/ 18 h 22"/>
                <a:gd name="T10" fmla="*/ 54 w 58"/>
                <a:gd name="T11" fmla="*/ 16 h 22"/>
                <a:gd name="T12" fmla="*/ 56 w 58"/>
                <a:gd name="T13" fmla="*/ 16 h 22"/>
                <a:gd name="T14" fmla="*/ 58 w 58"/>
                <a:gd name="T15" fmla="*/ 14 h 22"/>
                <a:gd name="T16" fmla="*/ 58 w 58"/>
                <a:gd name="T17" fmla="*/ 10 h 22"/>
                <a:gd name="T18" fmla="*/ 58 w 58"/>
                <a:gd name="T19" fmla="*/ 8 h 22"/>
                <a:gd name="T20" fmla="*/ 56 w 58"/>
                <a:gd name="T21" fmla="*/ 8 h 22"/>
                <a:gd name="T22" fmla="*/ 54 w 58"/>
                <a:gd name="T23" fmla="*/ 6 h 22"/>
                <a:gd name="T24" fmla="*/ 50 w 58"/>
                <a:gd name="T25" fmla="*/ 4 h 22"/>
                <a:gd name="T26" fmla="*/ 46 w 58"/>
                <a:gd name="T27" fmla="*/ 2 h 22"/>
                <a:gd name="T28" fmla="*/ 40 w 58"/>
                <a:gd name="T29" fmla="*/ 2 h 22"/>
                <a:gd name="T30" fmla="*/ 36 w 58"/>
                <a:gd name="T31" fmla="*/ 0 h 22"/>
                <a:gd name="T32" fmla="*/ 30 w 58"/>
                <a:gd name="T33" fmla="*/ 0 h 22"/>
                <a:gd name="T34" fmla="*/ 22 w 58"/>
                <a:gd name="T35" fmla="*/ 0 h 22"/>
                <a:gd name="T36" fmla="*/ 18 w 58"/>
                <a:gd name="T37" fmla="*/ 2 h 22"/>
                <a:gd name="T38" fmla="*/ 12 w 58"/>
                <a:gd name="T39" fmla="*/ 2 h 22"/>
                <a:gd name="T40" fmla="*/ 8 w 58"/>
                <a:gd name="T41" fmla="*/ 4 h 22"/>
                <a:gd name="T42" fmla="*/ 4 w 58"/>
                <a:gd name="T43" fmla="*/ 6 h 22"/>
                <a:gd name="T44" fmla="*/ 2 w 58"/>
                <a:gd name="T45" fmla="*/ 8 h 22"/>
                <a:gd name="T46" fmla="*/ 0 w 58"/>
                <a:gd name="T47" fmla="*/ 8 h 22"/>
                <a:gd name="T48" fmla="*/ 0 w 58"/>
                <a:gd name="T49" fmla="*/ 10 h 22"/>
                <a:gd name="T50" fmla="*/ 0 w 58"/>
                <a:gd name="T51" fmla="*/ 14 h 22"/>
                <a:gd name="T52" fmla="*/ 2 w 58"/>
                <a:gd name="T53" fmla="*/ 16 h 22"/>
                <a:gd name="T54" fmla="*/ 4 w 58"/>
                <a:gd name="T55" fmla="*/ 16 h 22"/>
                <a:gd name="T56" fmla="*/ 8 w 58"/>
                <a:gd name="T57" fmla="*/ 18 h 22"/>
                <a:gd name="T58" fmla="*/ 12 w 58"/>
                <a:gd name="T59" fmla="*/ 20 h 22"/>
                <a:gd name="T60" fmla="*/ 18 w 58"/>
                <a:gd name="T61" fmla="*/ 20 h 22"/>
                <a:gd name="T62" fmla="*/ 22 w 58"/>
                <a:gd name="T63" fmla="*/ 22 h 22"/>
                <a:gd name="T64" fmla="*/ 30 w 58"/>
                <a:gd name="T6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8" h="22">
                  <a:moveTo>
                    <a:pt x="30" y="22"/>
                  </a:moveTo>
                  <a:lnTo>
                    <a:pt x="36" y="22"/>
                  </a:lnTo>
                  <a:lnTo>
                    <a:pt x="40" y="20"/>
                  </a:lnTo>
                  <a:lnTo>
                    <a:pt x="46" y="20"/>
                  </a:lnTo>
                  <a:lnTo>
                    <a:pt x="50" y="18"/>
                  </a:lnTo>
                  <a:lnTo>
                    <a:pt x="54" y="16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58" y="10"/>
                  </a:lnTo>
                  <a:lnTo>
                    <a:pt x="58" y="8"/>
                  </a:lnTo>
                  <a:lnTo>
                    <a:pt x="56" y="8"/>
                  </a:lnTo>
                  <a:lnTo>
                    <a:pt x="54" y="6"/>
                  </a:lnTo>
                  <a:lnTo>
                    <a:pt x="50" y="4"/>
                  </a:lnTo>
                  <a:lnTo>
                    <a:pt x="46" y="2"/>
                  </a:lnTo>
                  <a:lnTo>
                    <a:pt x="40" y="2"/>
                  </a:lnTo>
                  <a:lnTo>
                    <a:pt x="36" y="0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2" y="2"/>
                  </a:lnTo>
                  <a:lnTo>
                    <a:pt x="8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8" y="18"/>
                  </a:lnTo>
                  <a:lnTo>
                    <a:pt x="12" y="20"/>
                  </a:lnTo>
                  <a:lnTo>
                    <a:pt x="18" y="20"/>
                  </a:lnTo>
                  <a:lnTo>
                    <a:pt x="22" y="22"/>
                  </a:lnTo>
                  <a:lnTo>
                    <a:pt x="30" y="2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" name="Freeform 45"/>
            <p:cNvSpPr>
              <a:spLocks/>
            </p:cNvSpPr>
            <p:nvPr/>
          </p:nvSpPr>
          <p:spPr bwMode="auto">
            <a:xfrm>
              <a:off x="3224958" y="4069733"/>
              <a:ext cx="98638" cy="153059"/>
            </a:xfrm>
            <a:custGeom>
              <a:avLst/>
              <a:gdLst>
                <a:gd name="T0" fmla="*/ 58 w 58"/>
                <a:gd name="T1" fmla="*/ 66 h 90"/>
                <a:gd name="T2" fmla="*/ 58 w 58"/>
                <a:gd name="T3" fmla="*/ 56 h 90"/>
                <a:gd name="T4" fmla="*/ 58 w 58"/>
                <a:gd name="T5" fmla="*/ 22 h 90"/>
                <a:gd name="T6" fmla="*/ 58 w 58"/>
                <a:gd name="T7" fmla="*/ 10 h 90"/>
                <a:gd name="T8" fmla="*/ 58 w 58"/>
                <a:gd name="T9" fmla="*/ 0 h 90"/>
                <a:gd name="T10" fmla="*/ 58 w 58"/>
                <a:gd name="T11" fmla="*/ 4 h 90"/>
                <a:gd name="T12" fmla="*/ 56 w 58"/>
                <a:gd name="T13" fmla="*/ 6 h 90"/>
                <a:gd name="T14" fmla="*/ 54 w 58"/>
                <a:gd name="T15" fmla="*/ 6 h 90"/>
                <a:gd name="T16" fmla="*/ 50 w 58"/>
                <a:gd name="T17" fmla="*/ 8 h 90"/>
                <a:gd name="T18" fmla="*/ 46 w 58"/>
                <a:gd name="T19" fmla="*/ 10 h 90"/>
                <a:gd name="T20" fmla="*/ 40 w 58"/>
                <a:gd name="T21" fmla="*/ 10 h 90"/>
                <a:gd name="T22" fmla="*/ 36 w 58"/>
                <a:gd name="T23" fmla="*/ 12 h 90"/>
                <a:gd name="T24" fmla="*/ 30 w 58"/>
                <a:gd name="T25" fmla="*/ 12 h 90"/>
                <a:gd name="T26" fmla="*/ 22 w 58"/>
                <a:gd name="T27" fmla="*/ 12 h 90"/>
                <a:gd name="T28" fmla="*/ 18 w 58"/>
                <a:gd name="T29" fmla="*/ 10 h 90"/>
                <a:gd name="T30" fmla="*/ 12 w 58"/>
                <a:gd name="T31" fmla="*/ 10 h 90"/>
                <a:gd name="T32" fmla="*/ 8 w 58"/>
                <a:gd name="T33" fmla="*/ 8 h 90"/>
                <a:gd name="T34" fmla="*/ 4 w 58"/>
                <a:gd name="T35" fmla="*/ 6 h 90"/>
                <a:gd name="T36" fmla="*/ 2 w 58"/>
                <a:gd name="T37" fmla="*/ 6 h 90"/>
                <a:gd name="T38" fmla="*/ 0 w 58"/>
                <a:gd name="T39" fmla="*/ 4 h 90"/>
                <a:gd name="T40" fmla="*/ 0 w 58"/>
                <a:gd name="T41" fmla="*/ 0 h 90"/>
                <a:gd name="T42" fmla="*/ 0 w 58"/>
                <a:gd name="T43" fmla="*/ 80 h 90"/>
                <a:gd name="T44" fmla="*/ 0 w 58"/>
                <a:gd name="T45" fmla="*/ 82 h 90"/>
                <a:gd name="T46" fmla="*/ 2 w 58"/>
                <a:gd name="T47" fmla="*/ 84 h 90"/>
                <a:gd name="T48" fmla="*/ 4 w 58"/>
                <a:gd name="T49" fmla="*/ 86 h 90"/>
                <a:gd name="T50" fmla="*/ 8 w 58"/>
                <a:gd name="T51" fmla="*/ 86 h 90"/>
                <a:gd name="T52" fmla="*/ 12 w 58"/>
                <a:gd name="T53" fmla="*/ 88 h 90"/>
                <a:gd name="T54" fmla="*/ 18 w 58"/>
                <a:gd name="T55" fmla="*/ 90 h 90"/>
                <a:gd name="T56" fmla="*/ 22 w 58"/>
                <a:gd name="T57" fmla="*/ 90 h 90"/>
                <a:gd name="T58" fmla="*/ 30 w 58"/>
                <a:gd name="T59" fmla="*/ 90 h 90"/>
                <a:gd name="T60" fmla="*/ 36 w 58"/>
                <a:gd name="T61" fmla="*/ 90 h 90"/>
                <a:gd name="T62" fmla="*/ 40 w 58"/>
                <a:gd name="T63" fmla="*/ 90 h 90"/>
                <a:gd name="T64" fmla="*/ 46 w 58"/>
                <a:gd name="T65" fmla="*/ 88 h 90"/>
                <a:gd name="T66" fmla="*/ 50 w 58"/>
                <a:gd name="T67" fmla="*/ 86 h 90"/>
                <a:gd name="T68" fmla="*/ 54 w 58"/>
                <a:gd name="T69" fmla="*/ 86 h 90"/>
                <a:gd name="T70" fmla="*/ 56 w 58"/>
                <a:gd name="T71" fmla="*/ 84 h 90"/>
                <a:gd name="T72" fmla="*/ 58 w 58"/>
                <a:gd name="T73" fmla="*/ 82 h 90"/>
                <a:gd name="T74" fmla="*/ 58 w 58"/>
                <a:gd name="T75" fmla="*/ 80 h 90"/>
                <a:gd name="T76" fmla="*/ 58 w 58"/>
                <a:gd name="T77" fmla="*/ 6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8" h="90">
                  <a:moveTo>
                    <a:pt x="58" y="66"/>
                  </a:moveTo>
                  <a:lnTo>
                    <a:pt x="58" y="56"/>
                  </a:lnTo>
                  <a:lnTo>
                    <a:pt x="58" y="22"/>
                  </a:lnTo>
                  <a:lnTo>
                    <a:pt x="58" y="10"/>
                  </a:lnTo>
                  <a:lnTo>
                    <a:pt x="58" y="0"/>
                  </a:lnTo>
                  <a:lnTo>
                    <a:pt x="58" y="4"/>
                  </a:lnTo>
                  <a:lnTo>
                    <a:pt x="56" y="6"/>
                  </a:lnTo>
                  <a:lnTo>
                    <a:pt x="54" y="6"/>
                  </a:lnTo>
                  <a:lnTo>
                    <a:pt x="50" y="8"/>
                  </a:lnTo>
                  <a:lnTo>
                    <a:pt x="46" y="10"/>
                  </a:lnTo>
                  <a:lnTo>
                    <a:pt x="40" y="10"/>
                  </a:lnTo>
                  <a:lnTo>
                    <a:pt x="36" y="12"/>
                  </a:lnTo>
                  <a:lnTo>
                    <a:pt x="30" y="12"/>
                  </a:lnTo>
                  <a:lnTo>
                    <a:pt x="22" y="12"/>
                  </a:lnTo>
                  <a:lnTo>
                    <a:pt x="18" y="10"/>
                  </a:lnTo>
                  <a:lnTo>
                    <a:pt x="12" y="10"/>
                  </a:lnTo>
                  <a:lnTo>
                    <a:pt x="8" y="8"/>
                  </a:lnTo>
                  <a:lnTo>
                    <a:pt x="4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80"/>
                  </a:lnTo>
                  <a:lnTo>
                    <a:pt x="0" y="82"/>
                  </a:lnTo>
                  <a:lnTo>
                    <a:pt x="2" y="84"/>
                  </a:lnTo>
                  <a:lnTo>
                    <a:pt x="4" y="86"/>
                  </a:lnTo>
                  <a:lnTo>
                    <a:pt x="8" y="86"/>
                  </a:lnTo>
                  <a:lnTo>
                    <a:pt x="12" y="88"/>
                  </a:lnTo>
                  <a:lnTo>
                    <a:pt x="18" y="90"/>
                  </a:lnTo>
                  <a:lnTo>
                    <a:pt x="22" y="90"/>
                  </a:lnTo>
                  <a:lnTo>
                    <a:pt x="30" y="90"/>
                  </a:lnTo>
                  <a:lnTo>
                    <a:pt x="36" y="90"/>
                  </a:lnTo>
                  <a:lnTo>
                    <a:pt x="40" y="90"/>
                  </a:lnTo>
                  <a:lnTo>
                    <a:pt x="46" y="88"/>
                  </a:lnTo>
                  <a:lnTo>
                    <a:pt x="50" y="86"/>
                  </a:lnTo>
                  <a:lnTo>
                    <a:pt x="54" y="86"/>
                  </a:lnTo>
                  <a:lnTo>
                    <a:pt x="56" y="84"/>
                  </a:lnTo>
                  <a:lnTo>
                    <a:pt x="58" y="82"/>
                  </a:lnTo>
                  <a:lnTo>
                    <a:pt x="58" y="80"/>
                  </a:lnTo>
                  <a:lnTo>
                    <a:pt x="58" y="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" name="Freeform 46"/>
            <p:cNvSpPr>
              <a:spLocks/>
            </p:cNvSpPr>
            <p:nvPr/>
          </p:nvSpPr>
          <p:spPr bwMode="auto">
            <a:xfrm>
              <a:off x="3323595" y="4079937"/>
              <a:ext cx="37414" cy="102039"/>
            </a:xfrm>
            <a:custGeom>
              <a:avLst/>
              <a:gdLst>
                <a:gd name="T0" fmla="*/ 0 w 22"/>
                <a:gd name="T1" fmla="*/ 16 h 60"/>
                <a:gd name="T2" fmla="*/ 0 w 22"/>
                <a:gd name="T3" fmla="*/ 4 h 60"/>
                <a:gd name="T4" fmla="*/ 4 w 22"/>
                <a:gd name="T5" fmla="*/ 0 h 60"/>
                <a:gd name="T6" fmla="*/ 8 w 22"/>
                <a:gd name="T7" fmla="*/ 0 h 60"/>
                <a:gd name="T8" fmla="*/ 8 w 22"/>
                <a:gd name="T9" fmla="*/ 0 h 60"/>
                <a:gd name="T10" fmla="*/ 12 w 22"/>
                <a:gd name="T11" fmla="*/ 0 h 60"/>
                <a:gd name="T12" fmla="*/ 16 w 22"/>
                <a:gd name="T13" fmla="*/ 0 h 60"/>
                <a:gd name="T14" fmla="*/ 18 w 22"/>
                <a:gd name="T15" fmla="*/ 2 h 60"/>
                <a:gd name="T16" fmla="*/ 22 w 22"/>
                <a:gd name="T17" fmla="*/ 6 h 60"/>
                <a:gd name="T18" fmla="*/ 22 w 22"/>
                <a:gd name="T19" fmla="*/ 12 h 60"/>
                <a:gd name="T20" fmla="*/ 22 w 22"/>
                <a:gd name="T21" fmla="*/ 18 h 60"/>
                <a:gd name="T22" fmla="*/ 22 w 22"/>
                <a:gd name="T23" fmla="*/ 26 h 60"/>
                <a:gd name="T24" fmla="*/ 22 w 22"/>
                <a:gd name="T25" fmla="*/ 34 h 60"/>
                <a:gd name="T26" fmla="*/ 22 w 22"/>
                <a:gd name="T27" fmla="*/ 42 h 60"/>
                <a:gd name="T28" fmla="*/ 22 w 22"/>
                <a:gd name="T29" fmla="*/ 46 h 60"/>
                <a:gd name="T30" fmla="*/ 20 w 22"/>
                <a:gd name="T31" fmla="*/ 52 h 60"/>
                <a:gd name="T32" fmla="*/ 16 w 22"/>
                <a:gd name="T33" fmla="*/ 54 h 60"/>
                <a:gd name="T34" fmla="*/ 14 w 22"/>
                <a:gd name="T35" fmla="*/ 58 h 60"/>
                <a:gd name="T36" fmla="*/ 12 w 22"/>
                <a:gd name="T37" fmla="*/ 58 h 60"/>
                <a:gd name="T38" fmla="*/ 8 w 22"/>
                <a:gd name="T39" fmla="*/ 60 h 60"/>
                <a:gd name="T40" fmla="*/ 4 w 22"/>
                <a:gd name="T41" fmla="*/ 60 h 60"/>
                <a:gd name="T42" fmla="*/ 0 w 22"/>
                <a:gd name="T43" fmla="*/ 58 h 60"/>
                <a:gd name="T44" fmla="*/ 0 w 22"/>
                <a:gd name="T45" fmla="*/ 46 h 60"/>
                <a:gd name="T46" fmla="*/ 6 w 22"/>
                <a:gd name="T47" fmla="*/ 48 h 60"/>
                <a:gd name="T48" fmla="*/ 8 w 22"/>
                <a:gd name="T49" fmla="*/ 46 h 60"/>
                <a:gd name="T50" fmla="*/ 12 w 22"/>
                <a:gd name="T51" fmla="*/ 44 h 60"/>
                <a:gd name="T52" fmla="*/ 12 w 22"/>
                <a:gd name="T53" fmla="*/ 38 h 60"/>
                <a:gd name="T54" fmla="*/ 12 w 22"/>
                <a:gd name="T55" fmla="*/ 34 h 60"/>
                <a:gd name="T56" fmla="*/ 12 w 22"/>
                <a:gd name="T57" fmla="*/ 26 h 60"/>
                <a:gd name="T58" fmla="*/ 12 w 22"/>
                <a:gd name="T59" fmla="*/ 20 h 60"/>
                <a:gd name="T60" fmla="*/ 12 w 22"/>
                <a:gd name="T61" fmla="*/ 16 h 60"/>
                <a:gd name="T62" fmla="*/ 10 w 22"/>
                <a:gd name="T63" fmla="*/ 12 h 60"/>
                <a:gd name="T64" fmla="*/ 8 w 22"/>
                <a:gd name="T65" fmla="*/ 10 h 60"/>
                <a:gd name="T66" fmla="*/ 4 w 22"/>
                <a:gd name="T67" fmla="*/ 12 h 60"/>
                <a:gd name="T68" fmla="*/ 0 w 22"/>
                <a:gd name="T69" fmla="*/ 1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2" h="60">
                  <a:moveTo>
                    <a:pt x="0" y="16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22" y="6"/>
                  </a:lnTo>
                  <a:lnTo>
                    <a:pt x="22" y="12"/>
                  </a:lnTo>
                  <a:lnTo>
                    <a:pt x="22" y="18"/>
                  </a:lnTo>
                  <a:lnTo>
                    <a:pt x="22" y="26"/>
                  </a:lnTo>
                  <a:lnTo>
                    <a:pt x="22" y="34"/>
                  </a:lnTo>
                  <a:lnTo>
                    <a:pt x="22" y="42"/>
                  </a:lnTo>
                  <a:lnTo>
                    <a:pt x="22" y="46"/>
                  </a:lnTo>
                  <a:lnTo>
                    <a:pt x="20" y="52"/>
                  </a:lnTo>
                  <a:lnTo>
                    <a:pt x="16" y="54"/>
                  </a:lnTo>
                  <a:lnTo>
                    <a:pt x="14" y="58"/>
                  </a:lnTo>
                  <a:lnTo>
                    <a:pt x="12" y="58"/>
                  </a:lnTo>
                  <a:lnTo>
                    <a:pt x="8" y="60"/>
                  </a:lnTo>
                  <a:lnTo>
                    <a:pt x="4" y="60"/>
                  </a:lnTo>
                  <a:lnTo>
                    <a:pt x="0" y="58"/>
                  </a:lnTo>
                  <a:lnTo>
                    <a:pt x="0" y="46"/>
                  </a:lnTo>
                  <a:lnTo>
                    <a:pt x="6" y="48"/>
                  </a:lnTo>
                  <a:lnTo>
                    <a:pt x="8" y="46"/>
                  </a:lnTo>
                  <a:lnTo>
                    <a:pt x="12" y="44"/>
                  </a:lnTo>
                  <a:lnTo>
                    <a:pt x="12" y="38"/>
                  </a:lnTo>
                  <a:lnTo>
                    <a:pt x="12" y="34"/>
                  </a:lnTo>
                  <a:lnTo>
                    <a:pt x="12" y="26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8" y="10"/>
                  </a:lnTo>
                  <a:lnTo>
                    <a:pt x="4" y="12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" name="Freeform 47"/>
            <p:cNvSpPr>
              <a:spLocks/>
            </p:cNvSpPr>
            <p:nvPr/>
          </p:nvSpPr>
          <p:spPr bwMode="auto">
            <a:xfrm>
              <a:off x="3228359" y="4062930"/>
              <a:ext cx="91835" cy="27210"/>
            </a:xfrm>
            <a:custGeom>
              <a:avLst/>
              <a:gdLst>
                <a:gd name="T0" fmla="*/ 54 w 54"/>
                <a:gd name="T1" fmla="*/ 6 h 16"/>
                <a:gd name="T2" fmla="*/ 54 w 54"/>
                <a:gd name="T3" fmla="*/ 8 h 16"/>
                <a:gd name="T4" fmla="*/ 52 w 54"/>
                <a:gd name="T5" fmla="*/ 10 h 16"/>
                <a:gd name="T6" fmla="*/ 50 w 54"/>
                <a:gd name="T7" fmla="*/ 10 h 16"/>
                <a:gd name="T8" fmla="*/ 46 w 54"/>
                <a:gd name="T9" fmla="*/ 12 h 16"/>
                <a:gd name="T10" fmla="*/ 44 w 54"/>
                <a:gd name="T11" fmla="*/ 14 h 16"/>
                <a:gd name="T12" fmla="*/ 38 w 54"/>
                <a:gd name="T13" fmla="*/ 14 h 16"/>
                <a:gd name="T14" fmla="*/ 34 w 54"/>
                <a:gd name="T15" fmla="*/ 16 h 16"/>
                <a:gd name="T16" fmla="*/ 28 w 54"/>
                <a:gd name="T17" fmla="*/ 16 h 16"/>
                <a:gd name="T18" fmla="*/ 22 w 54"/>
                <a:gd name="T19" fmla="*/ 16 h 16"/>
                <a:gd name="T20" fmla="*/ 16 w 54"/>
                <a:gd name="T21" fmla="*/ 16 h 16"/>
                <a:gd name="T22" fmla="*/ 12 w 54"/>
                <a:gd name="T23" fmla="*/ 14 h 16"/>
                <a:gd name="T24" fmla="*/ 10 w 54"/>
                <a:gd name="T25" fmla="*/ 14 h 16"/>
                <a:gd name="T26" fmla="*/ 6 w 54"/>
                <a:gd name="T27" fmla="*/ 12 h 16"/>
                <a:gd name="T28" fmla="*/ 2 w 54"/>
                <a:gd name="T29" fmla="*/ 10 h 16"/>
                <a:gd name="T30" fmla="*/ 0 w 54"/>
                <a:gd name="T31" fmla="*/ 10 h 16"/>
                <a:gd name="T32" fmla="*/ 0 w 54"/>
                <a:gd name="T33" fmla="*/ 8 h 16"/>
                <a:gd name="T34" fmla="*/ 0 w 54"/>
                <a:gd name="T35" fmla="*/ 6 h 16"/>
                <a:gd name="T36" fmla="*/ 2 w 54"/>
                <a:gd name="T37" fmla="*/ 6 h 16"/>
                <a:gd name="T38" fmla="*/ 4 w 54"/>
                <a:gd name="T39" fmla="*/ 4 h 16"/>
                <a:gd name="T40" fmla="*/ 6 w 54"/>
                <a:gd name="T41" fmla="*/ 4 h 16"/>
                <a:gd name="T42" fmla="*/ 10 w 54"/>
                <a:gd name="T43" fmla="*/ 4 h 16"/>
                <a:gd name="T44" fmla="*/ 10 w 54"/>
                <a:gd name="T45" fmla="*/ 6 h 16"/>
                <a:gd name="T46" fmla="*/ 14 w 54"/>
                <a:gd name="T47" fmla="*/ 6 h 16"/>
                <a:gd name="T48" fmla="*/ 16 w 54"/>
                <a:gd name="T49" fmla="*/ 6 h 16"/>
                <a:gd name="T50" fmla="*/ 16 w 54"/>
                <a:gd name="T51" fmla="*/ 4 h 16"/>
                <a:gd name="T52" fmla="*/ 18 w 54"/>
                <a:gd name="T53" fmla="*/ 2 h 16"/>
                <a:gd name="T54" fmla="*/ 20 w 54"/>
                <a:gd name="T55" fmla="*/ 2 h 16"/>
                <a:gd name="T56" fmla="*/ 24 w 54"/>
                <a:gd name="T57" fmla="*/ 0 h 16"/>
                <a:gd name="T58" fmla="*/ 26 w 54"/>
                <a:gd name="T59" fmla="*/ 0 h 16"/>
                <a:gd name="T60" fmla="*/ 28 w 54"/>
                <a:gd name="T61" fmla="*/ 0 h 16"/>
                <a:gd name="T62" fmla="*/ 32 w 54"/>
                <a:gd name="T63" fmla="*/ 0 h 16"/>
                <a:gd name="T64" fmla="*/ 36 w 54"/>
                <a:gd name="T65" fmla="*/ 0 h 16"/>
                <a:gd name="T66" fmla="*/ 40 w 54"/>
                <a:gd name="T67" fmla="*/ 0 h 16"/>
                <a:gd name="T68" fmla="*/ 44 w 54"/>
                <a:gd name="T69" fmla="*/ 2 h 16"/>
                <a:gd name="T70" fmla="*/ 48 w 54"/>
                <a:gd name="T71" fmla="*/ 2 h 16"/>
                <a:gd name="T72" fmla="*/ 54 w 54"/>
                <a:gd name="T7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4" h="16">
                  <a:moveTo>
                    <a:pt x="54" y="6"/>
                  </a:moveTo>
                  <a:lnTo>
                    <a:pt x="54" y="8"/>
                  </a:lnTo>
                  <a:lnTo>
                    <a:pt x="52" y="10"/>
                  </a:lnTo>
                  <a:lnTo>
                    <a:pt x="50" y="10"/>
                  </a:lnTo>
                  <a:lnTo>
                    <a:pt x="46" y="12"/>
                  </a:lnTo>
                  <a:lnTo>
                    <a:pt x="44" y="14"/>
                  </a:lnTo>
                  <a:lnTo>
                    <a:pt x="38" y="14"/>
                  </a:lnTo>
                  <a:lnTo>
                    <a:pt x="34" y="16"/>
                  </a:lnTo>
                  <a:lnTo>
                    <a:pt x="28" y="16"/>
                  </a:lnTo>
                  <a:lnTo>
                    <a:pt x="22" y="16"/>
                  </a:lnTo>
                  <a:lnTo>
                    <a:pt x="16" y="16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24" y="0"/>
                  </a:lnTo>
                  <a:lnTo>
                    <a:pt x="26" y="0"/>
                  </a:lnTo>
                  <a:lnTo>
                    <a:pt x="28" y="0"/>
                  </a:lnTo>
                  <a:lnTo>
                    <a:pt x="32" y="0"/>
                  </a:lnTo>
                  <a:lnTo>
                    <a:pt x="36" y="0"/>
                  </a:lnTo>
                  <a:lnTo>
                    <a:pt x="40" y="0"/>
                  </a:lnTo>
                  <a:lnTo>
                    <a:pt x="44" y="2"/>
                  </a:lnTo>
                  <a:lnTo>
                    <a:pt x="48" y="2"/>
                  </a:lnTo>
                  <a:lnTo>
                    <a:pt x="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" name="Freeform 48"/>
            <p:cNvSpPr>
              <a:spLocks/>
            </p:cNvSpPr>
            <p:nvPr/>
          </p:nvSpPr>
          <p:spPr bwMode="auto">
            <a:xfrm>
              <a:off x="3170537" y="3566340"/>
              <a:ext cx="122447" cy="142855"/>
            </a:xfrm>
            <a:custGeom>
              <a:avLst/>
              <a:gdLst>
                <a:gd name="T0" fmla="*/ 26 w 72"/>
                <a:gd name="T1" fmla="*/ 82 h 84"/>
                <a:gd name="T2" fmla="*/ 20 w 72"/>
                <a:gd name="T3" fmla="*/ 80 h 84"/>
                <a:gd name="T4" fmla="*/ 12 w 72"/>
                <a:gd name="T5" fmla="*/ 78 h 84"/>
                <a:gd name="T6" fmla="*/ 4 w 72"/>
                <a:gd name="T7" fmla="*/ 74 h 84"/>
                <a:gd name="T8" fmla="*/ 2 w 72"/>
                <a:gd name="T9" fmla="*/ 68 h 84"/>
                <a:gd name="T10" fmla="*/ 6 w 72"/>
                <a:gd name="T11" fmla="*/ 60 h 84"/>
                <a:gd name="T12" fmla="*/ 8 w 72"/>
                <a:gd name="T13" fmla="*/ 54 h 84"/>
                <a:gd name="T14" fmla="*/ 10 w 72"/>
                <a:gd name="T15" fmla="*/ 52 h 84"/>
                <a:gd name="T16" fmla="*/ 10 w 72"/>
                <a:gd name="T17" fmla="*/ 44 h 84"/>
                <a:gd name="T18" fmla="*/ 14 w 72"/>
                <a:gd name="T19" fmla="*/ 34 h 84"/>
                <a:gd name="T20" fmla="*/ 18 w 72"/>
                <a:gd name="T21" fmla="*/ 26 h 84"/>
                <a:gd name="T22" fmla="*/ 22 w 72"/>
                <a:gd name="T23" fmla="*/ 16 h 84"/>
                <a:gd name="T24" fmla="*/ 28 w 72"/>
                <a:gd name="T25" fmla="*/ 10 h 84"/>
                <a:gd name="T26" fmla="*/ 34 w 72"/>
                <a:gd name="T27" fmla="*/ 6 h 84"/>
                <a:gd name="T28" fmla="*/ 36 w 72"/>
                <a:gd name="T29" fmla="*/ 4 h 84"/>
                <a:gd name="T30" fmla="*/ 40 w 72"/>
                <a:gd name="T31" fmla="*/ 2 h 84"/>
                <a:gd name="T32" fmla="*/ 44 w 72"/>
                <a:gd name="T33" fmla="*/ 0 h 84"/>
                <a:gd name="T34" fmla="*/ 48 w 72"/>
                <a:gd name="T35" fmla="*/ 0 h 84"/>
                <a:gd name="T36" fmla="*/ 52 w 72"/>
                <a:gd name="T37" fmla="*/ 0 h 84"/>
                <a:gd name="T38" fmla="*/ 54 w 72"/>
                <a:gd name="T39" fmla="*/ 0 h 84"/>
                <a:gd name="T40" fmla="*/ 54 w 72"/>
                <a:gd name="T41" fmla="*/ 4 h 84"/>
                <a:gd name="T42" fmla="*/ 56 w 72"/>
                <a:gd name="T43" fmla="*/ 6 h 84"/>
                <a:gd name="T44" fmla="*/ 58 w 72"/>
                <a:gd name="T45" fmla="*/ 8 h 84"/>
                <a:gd name="T46" fmla="*/ 58 w 72"/>
                <a:gd name="T47" fmla="*/ 10 h 84"/>
                <a:gd name="T48" fmla="*/ 62 w 72"/>
                <a:gd name="T49" fmla="*/ 12 h 84"/>
                <a:gd name="T50" fmla="*/ 64 w 72"/>
                <a:gd name="T51" fmla="*/ 14 h 84"/>
                <a:gd name="T52" fmla="*/ 64 w 72"/>
                <a:gd name="T53" fmla="*/ 18 h 84"/>
                <a:gd name="T54" fmla="*/ 66 w 72"/>
                <a:gd name="T55" fmla="*/ 20 h 84"/>
                <a:gd name="T56" fmla="*/ 68 w 72"/>
                <a:gd name="T57" fmla="*/ 24 h 84"/>
                <a:gd name="T58" fmla="*/ 70 w 72"/>
                <a:gd name="T59" fmla="*/ 28 h 84"/>
                <a:gd name="T60" fmla="*/ 70 w 72"/>
                <a:gd name="T61" fmla="*/ 34 h 84"/>
                <a:gd name="T62" fmla="*/ 68 w 72"/>
                <a:gd name="T63" fmla="*/ 40 h 84"/>
                <a:gd name="T64" fmla="*/ 62 w 72"/>
                <a:gd name="T65" fmla="*/ 46 h 84"/>
                <a:gd name="T66" fmla="*/ 54 w 72"/>
                <a:gd name="T67" fmla="*/ 56 h 84"/>
                <a:gd name="T68" fmla="*/ 52 w 72"/>
                <a:gd name="T69" fmla="*/ 62 h 84"/>
                <a:gd name="T70" fmla="*/ 46 w 72"/>
                <a:gd name="T71" fmla="*/ 68 h 84"/>
                <a:gd name="T72" fmla="*/ 42 w 72"/>
                <a:gd name="T73" fmla="*/ 72 h 84"/>
                <a:gd name="T74" fmla="*/ 36 w 72"/>
                <a:gd name="T75" fmla="*/ 80 h 84"/>
                <a:gd name="T76" fmla="*/ 32 w 72"/>
                <a:gd name="T77" fmla="*/ 8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2" h="84">
                  <a:moveTo>
                    <a:pt x="32" y="82"/>
                  </a:moveTo>
                  <a:lnTo>
                    <a:pt x="26" y="82"/>
                  </a:lnTo>
                  <a:lnTo>
                    <a:pt x="24" y="80"/>
                  </a:lnTo>
                  <a:lnTo>
                    <a:pt x="20" y="80"/>
                  </a:lnTo>
                  <a:lnTo>
                    <a:pt x="16" y="80"/>
                  </a:lnTo>
                  <a:lnTo>
                    <a:pt x="12" y="78"/>
                  </a:lnTo>
                  <a:lnTo>
                    <a:pt x="8" y="76"/>
                  </a:lnTo>
                  <a:lnTo>
                    <a:pt x="4" y="74"/>
                  </a:lnTo>
                  <a:lnTo>
                    <a:pt x="0" y="72"/>
                  </a:lnTo>
                  <a:lnTo>
                    <a:pt x="2" y="68"/>
                  </a:lnTo>
                  <a:lnTo>
                    <a:pt x="4" y="62"/>
                  </a:lnTo>
                  <a:lnTo>
                    <a:pt x="6" y="60"/>
                  </a:lnTo>
                  <a:lnTo>
                    <a:pt x="8" y="56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0" y="50"/>
                  </a:lnTo>
                  <a:lnTo>
                    <a:pt x="10" y="44"/>
                  </a:lnTo>
                  <a:lnTo>
                    <a:pt x="12" y="40"/>
                  </a:lnTo>
                  <a:lnTo>
                    <a:pt x="14" y="34"/>
                  </a:lnTo>
                  <a:lnTo>
                    <a:pt x="16" y="28"/>
                  </a:lnTo>
                  <a:lnTo>
                    <a:pt x="18" y="26"/>
                  </a:lnTo>
                  <a:lnTo>
                    <a:pt x="18" y="20"/>
                  </a:lnTo>
                  <a:lnTo>
                    <a:pt x="22" y="16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0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4" y="0"/>
                  </a:lnTo>
                  <a:lnTo>
                    <a:pt x="54" y="2"/>
                  </a:lnTo>
                  <a:lnTo>
                    <a:pt x="54" y="4"/>
                  </a:lnTo>
                  <a:lnTo>
                    <a:pt x="56" y="4"/>
                  </a:lnTo>
                  <a:lnTo>
                    <a:pt x="56" y="6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58" y="10"/>
                  </a:lnTo>
                  <a:lnTo>
                    <a:pt x="58" y="10"/>
                  </a:lnTo>
                  <a:lnTo>
                    <a:pt x="60" y="12"/>
                  </a:lnTo>
                  <a:lnTo>
                    <a:pt x="62" y="12"/>
                  </a:lnTo>
                  <a:lnTo>
                    <a:pt x="62" y="14"/>
                  </a:lnTo>
                  <a:lnTo>
                    <a:pt x="64" y="14"/>
                  </a:lnTo>
                  <a:lnTo>
                    <a:pt x="64" y="16"/>
                  </a:lnTo>
                  <a:lnTo>
                    <a:pt x="64" y="18"/>
                  </a:lnTo>
                  <a:lnTo>
                    <a:pt x="66" y="18"/>
                  </a:lnTo>
                  <a:lnTo>
                    <a:pt x="66" y="20"/>
                  </a:lnTo>
                  <a:lnTo>
                    <a:pt x="64" y="24"/>
                  </a:lnTo>
                  <a:lnTo>
                    <a:pt x="68" y="24"/>
                  </a:lnTo>
                  <a:lnTo>
                    <a:pt x="70" y="26"/>
                  </a:lnTo>
                  <a:lnTo>
                    <a:pt x="70" y="28"/>
                  </a:lnTo>
                  <a:lnTo>
                    <a:pt x="72" y="30"/>
                  </a:lnTo>
                  <a:lnTo>
                    <a:pt x="70" y="34"/>
                  </a:lnTo>
                  <a:lnTo>
                    <a:pt x="70" y="36"/>
                  </a:lnTo>
                  <a:lnTo>
                    <a:pt x="68" y="40"/>
                  </a:lnTo>
                  <a:lnTo>
                    <a:pt x="64" y="44"/>
                  </a:lnTo>
                  <a:lnTo>
                    <a:pt x="62" y="46"/>
                  </a:lnTo>
                  <a:lnTo>
                    <a:pt x="58" y="54"/>
                  </a:lnTo>
                  <a:lnTo>
                    <a:pt x="54" y="56"/>
                  </a:lnTo>
                  <a:lnTo>
                    <a:pt x="52" y="60"/>
                  </a:lnTo>
                  <a:lnTo>
                    <a:pt x="52" y="62"/>
                  </a:lnTo>
                  <a:lnTo>
                    <a:pt x="50" y="64"/>
                  </a:lnTo>
                  <a:lnTo>
                    <a:pt x="46" y="68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38" y="76"/>
                  </a:lnTo>
                  <a:lnTo>
                    <a:pt x="36" y="80"/>
                  </a:lnTo>
                  <a:lnTo>
                    <a:pt x="34" y="84"/>
                  </a:lnTo>
                  <a:lnTo>
                    <a:pt x="32" y="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" name="Freeform 49"/>
            <p:cNvSpPr>
              <a:spLocks/>
            </p:cNvSpPr>
            <p:nvPr/>
          </p:nvSpPr>
          <p:spPr bwMode="auto">
            <a:xfrm>
              <a:off x="3207951" y="3505116"/>
              <a:ext cx="37414" cy="74829"/>
            </a:xfrm>
            <a:custGeom>
              <a:avLst/>
              <a:gdLst>
                <a:gd name="T0" fmla="*/ 16 w 22"/>
                <a:gd name="T1" fmla="*/ 38 h 44"/>
                <a:gd name="T2" fmla="*/ 16 w 22"/>
                <a:gd name="T3" fmla="*/ 40 h 44"/>
                <a:gd name="T4" fmla="*/ 16 w 22"/>
                <a:gd name="T5" fmla="*/ 42 h 44"/>
                <a:gd name="T6" fmla="*/ 18 w 22"/>
                <a:gd name="T7" fmla="*/ 44 h 44"/>
                <a:gd name="T8" fmla="*/ 20 w 22"/>
                <a:gd name="T9" fmla="*/ 42 h 44"/>
                <a:gd name="T10" fmla="*/ 20 w 22"/>
                <a:gd name="T11" fmla="*/ 40 h 44"/>
                <a:gd name="T12" fmla="*/ 22 w 22"/>
                <a:gd name="T13" fmla="*/ 40 h 44"/>
                <a:gd name="T14" fmla="*/ 22 w 22"/>
                <a:gd name="T15" fmla="*/ 40 h 44"/>
                <a:gd name="T16" fmla="*/ 22 w 22"/>
                <a:gd name="T17" fmla="*/ 36 h 44"/>
                <a:gd name="T18" fmla="*/ 20 w 22"/>
                <a:gd name="T19" fmla="*/ 32 h 44"/>
                <a:gd name="T20" fmla="*/ 16 w 22"/>
                <a:gd name="T21" fmla="*/ 28 h 44"/>
                <a:gd name="T22" fmla="*/ 12 w 22"/>
                <a:gd name="T23" fmla="*/ 20 h 44"/>
                <a:gd name="T24" fmla="*/ 10 w 22"/>
                <a:gd name="T25" fmla="*/ 14 h 44"/>
                <a:gd name="T26" fmla="*/ 8 w 22"/>
                <a:gd name="T27" fmla="*/ 8 h 44"/>
                <a:gd name="T28" fmla="*/ 4 w 22"/>
                <a:gd name="T29" fmla="*/ 4 h 44"/>
                <a:gd name="T30" fmla="*/ 4 w 22"/>
                <a:gd name="T31" fmla="*/ 0 h 44"/>
                <a:gd name="T32" fmla="*/ 4 w 22"/>
                <a:gd name="T33" fmla="*/ 0 h 44"/>
                <a:gd name="T34" fmla="*/ 2 w 22"/>
                <a:gd name="T35" fmla="*/ 0 h 44"/>
                <a:gd name="T36" fmla="*/ 0 w 22"/>
                <a:gd name="T37" fmla="*/ 0 h 44"/>
                <a:gd name="T38" fmla="*/ 2 w 22"/>
                <a:gd name="T39" fmla="*/ 2 h 44"/>
                <a:gd name="T40" fmla="*/ 2 w 22"/>
                <a:gd name="T41" fmla="*/ 6 h 44"/>
                <a:gd name="T42" fmla="*/ 4 w 22"/>
                <a:gd name="T43" fmla="*/ 10 h 44"/>
                <a:gd name="T44" fmla="*/ 6 w 22"/>
                <a:gd name="T45" fmla="*/ 16 h 44"/>
                <a:gd name="T46" fmla="*/ 8 w 22"/>
                <a:gd name="T47" fmla="*/ 22 h 44"/>
                <a:gd name="T48" fmla="*/ 12 w 22"/>
                <a:gd name="T49" fmla="*/ 28 h 44"/>
                <a:gd name="T50" fmla="*/ 12 w 22"/>
                <a:gd name="T51" fmla="*/ 34 h 44"/>
                <a:gd name="T52" fmla="*/ 14 w 22"/>
                <a:gd name="T53" fmla="*/ 36 h 44"/>
                <a:gd name="T54" fmla="*/ 16 w 22"/>
                <a:gd name="T55" fmla="*/ 3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" h="44">
                  <a:moveTo>
                    <a:pt x="16" y="38"/>
                  </a:moveTo>
                  <a:lnTo>
                    <a:pt x="16" y="40"/>
                  </a:lnTo>
                  <a:lnTo>
                    <a:pt x="16" y="42"/>
                  </a:lnTo>
                  <a:lnTo>
                    <a:pt x="18" y="44"/>
                  </a:lnTo>
                  <a:lnTo>
                    <a:pt x="20" y="42"/>
                  </a:lnTo>
                  <a:lnTo>
                    <a:pt x="20" y="40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22" y="36"/>
                  </a:lnTo>
                  <a:lnTo>
                    <a:pt x="20" y="32"/>
                  </a:lnTo>
                  <a:lnTo>
                    <a:pt x="16" y="28"/>
                  </a:lnTo>
                  <a:lnTo>
                    <a:pt x="12" y="20"/>
                  </a:lnTo>
                  <a:lnTo>
                    <a:pt x="10" y="14"/>
                  </a:lnTo>
                  <a:lnTo>
                    <a:pt x="8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6"/>
                  </a:lnTo>
                  <a:lnTo>
                    <a:pt x="4" y="10"/>
                  </a:lnTo>
                  <a:lnTo>
                    <a:pt x="6" y="16"/>
                  </a:lnTo>
                  <a:lnTo>
                    <a:pt x="8" y="22"/>
                  </a:lnTo>
                  <a:lnTo>
                    <a:pt x="12" y="28"/>
                  </a:lnTo>
                  <a:lnTo>
                    <a:pt x="12" y="34"/>
                  </a:lnTo>
                  <a:lnTo>
                    <a:pt x="14" y="36"/>
                  </a:lnTo>
                  <a:lnTo>
                    <a:pt x="16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9" name="Freeform 50"/>
            <p:cNvSpPr>
              <a:spLocks/>
            </p:cNvSpPr>
            <p:nvPr/>
          </p:nvSpPr>
          <p:spPr bwMode="auto">
            <a:xfrm>
              <a:off x="3224958" y="3661576"/>
              <a:ext cx="23809" cy="47618"/>
            </a:xfrm>
            <a:custGeom>
              <a:avLst/>
              <a:gdLst>
                <a:gd name="T0" fmla="*/ 12 w 14"/>
                <a:gd name="T1" fmla="*/ 16 h 28"/>
                <a:gd name="T2" fmla="*/ 10 w 14"/>
                <a:gd name="T3" fmla="*/ 16 h 28"/>
                <a:gd name="T4" fmla="*/ 6 w 14"/>
                <a:gd name="T5" fmla="*/ 20 h 28"/>
                <a:gd name="T6" fmla="*/ 4 w 14"/>
                <a:gd name="T7" fmla="*/ 24 h 28"/>
                <a:gd name="T8" fmla="*/ 2 w 14"/>
                <a:gd name="T9" fmla="*/ 28 h 28"/>
                <a:gd name="T10" fmla="*/ 2 w 14"/>
                <a:gd name="T11" fmla="*/ 28 h 28"/>
                <a:gd name="T12" fmla="*/ 2 w 14"/>
                <a:gd name="T13" fmla="*/ 26 h 28"/>
                <a:gd name="T14" fmla="*/ 0 w 14"/>
                <a:gd name="T15" fmla="*/ 26 h 28"/>
                <a:gd name="T16" fmla="*/ 0 w 14"/>
                <a:gd name="T17" fmla="*/ 24 h 28"/>
                <a:gd name="T18" fmla="*/ 0 w 14"/>
                <a:gd name="T19" fmla="*/ 20 h 28"/>
                <a:gd name="T20" fmla="*/ 2 w 14"/>
                <a:gd name="T21" fmla="*/ 16 h 28"/>
                <a:gd name="T22" fmla="*/ 2 w 14"/>
                <a:gd name="T23" fmla="*/ 14 h 28"/>
                <a:gd name="T24" fmla="*/ 2 w 14"/>
                <a:gd name="T25" fmla="*/ 10 h 28"/>
                <a:gd name="T26" fmla="*/ 6 w 14"/>
                <a:gd name="T27" fmla="*/ 6 h 28"/>
                <a:gd name="T28" fmla="*/ 10 w 14"/>
                <a:gd name="T29" fmla="*/ 2 h 28"/>
                <a:gd name="T30" fmla="*/ 12 w 14"/>
                <a:gd name="T31" fmla="*/ 0 h 28"/>
                <a:gd name="T32" fmla="*/ 14 w 14"/>
                <a:gd name="T33" fmla="*/ 4 h 28"/>
                <a:gd name="T34" fmla="*/ 14 w 14"/>
                <a:gd name="T35" fmla="*/ 6 h 28"/>
                <a:gd name="T36" fmla="*/ 12 w 14"/>
                <a:gd name="T37" fmla="*/ 10 h 28"/>
                <a:gd name="T38" fmla="*/ 12 w 14"/>
                <a:gd name="T39" fmla="*/ 1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28">
                  <a:moveTo>
                    <a:pt x="12" y="16"/>
                  </a:moveTo>
                  <a:lnTo>
                    <a:pt x="10" y="16"/>
                  </a:lnTo>
                  <a:lnTo>
                    <a:pt x="6" y="20"/>
                  </a:lnTo>
                  <a:lnTo>
                    <a:pt x="4" y="24"/>
                  </a:lnTo>
                  <a:lnTo>
                    <a:pt x="2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2" y="10"/>
                  </a:lnTo>
                  <a:lnTo>
                    <a:pt x="6" y="6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4"/>
                  </a:lnTo>
                  <a:lnTo>
                    <a:pt x="14" y="6"/>
                  </a:lnTo>
                  <a:lnTo>
                    <a:pt x="12" y="10"/>
                  </a:lnTo>
                  <a:lnTo>
                    <a:pt x="12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" name="Freeform 51"/>
            <p:cNvSpPr>
              <a:spLocks/>
            </p:cNvSpPr>
            <p:nvPr/>
          </p:nvSpPr>
          <p:spPr bwMode="auto">
            <a:xfrm>
              <a:off x="3214754" y="3566340"/>
              <a:ext cx="78230" cy="71427"/>
            </a:xfrm>
            <a:custGeom>
              <a:avLst/>
              <a:gdLst>
                <a:gd name="T0" fmla="*/ 12 w 46"/>
                <a:gd name="T1" fmla="*/ 8 h 42"/>
                <a:gd name="T2" fmla="*/ 10 w 46"/>
                <a:gd name="T3" fmla="*/ 10 h 42"/>
                <a:gd name="T4" fmla="*/ 8 w 46"/>
                <a:gd name="T5" fmla="*/ 10 h 42"/>
                <a:gd name="T6" fmla="*/ 6 w 46"/>
                <a:gd name="T7" fmla="*/ 8 h 42"/>
                <a:gd name="T8" fmla="*/ 2 w 46"/>
                <a:gd name="T9" fmla="*/ 10 h 42"/>
                <a:gd name="T10" fmla="*/ 2 w 46"/>
                <a:gd name="T11" fmla="*/ 12 h 42"/>
                <a:gd name="T12" fmla="*/ 6 w 46"/>
                <a:gd name="T13" fmla="*/ 16 h 42"/>
                <a:gd name="T14" fmla="*/ 10 w 46"/>
                <a:gd name="T15" fmla="*/ 16 h 42"/>
                <a:gd name="T16" fmla="*/ 16 w 46"/>
                <a:gd name="T17" fmla="*/ 12 h 42"/>
                <a:gd name="T18" fmla="*/ 18 w 46"/>
                <a:gd name="T19" fmla="*/ 16 h 42"/>
                <a:gd name="T20" fmla="*/ 18 w 46"/>
                <a:gd name="T21" fmla="*/ 22 h 42"/>
                <a:gd name="T22" fmla="*/ 22 w 46"/>
                <a:gd name="T23" fmla="*/ 26 h 42"/>
                <a:gd name="T24" fmla="*/ 26 w 46"/>
                <a:gd name="T25" fmla="*/ 30 h 42"/>
                <a:gd name="T26" fmla="*/ 26 w 46"/>
                <a:gd name="T27" fmla="*/ 34 h 42"/>
                <a:gd name="T28" fmla="*/ 28 w 46"/>
                <a:gd name="T29" fmla="*/ 36 h 42"/>
                <a:gd name="T30" fmla="*/ 32 w 46"/>
                <a:gd name="T31" fmla="*/ 38 h 42"/>
                <a:gd name="T32" fmla="*/ 34 w 46"/>
                <a:gd name="T33" fmla="*/ 42 h 42"/>
                <a:gd name="T34" fmla="*/ 40 w 46"/>
                <a:gd name="T35" fmla="*/ 36 h 42"/>
                <a:gd name="T36" fmla="*/ 46 w 46"/>
                <a:gd name="T37" fmla="*/ 30 h 42"/>
                <a:gd name="T38" fmla="*/ 44 w 46"/>
                <a:gd name="T39" fmla="*/ 26 h 42"/>
                <a:gd name="T40" fmla="*/ 38 w 46"/>
                <a:gd name="T41" fmla="*/ 24 h 42"/>
                <a:gd name="T42" fmla="*/ 34 w 46"/>
                <a:gd name="T43" fmla="*/ 28 h 42"/>
                <a:gd name="T44" fmla="*/ 34 w 46"/>
                <a:gd name="T45" fmla="*/ 26 h 42"/>
                <a:gd name="T46" fmla="*/ 38 w 46"/>
                <a:gd name="T47" fmla="*/ 18 h 42"/>
                <a:gd name="T48" fmla="*/ 38 w 46"/>
                <a:gd name="T49" fmla="*/ 14 h 42"/>
                <a:gd name="T50" fmla="*/ 34 w 46"/>
                <a:gd name="T51" fmla="*/ 12 h 42"/>
                <a:gd name="T52" fmla="*/ 32 w 46"/>
                <a:gd name="T53" fmla="*/ 10 h 42"/>
                <a:gd name="T54" fmla="*/ 30 w 46"/>
                <a:gd name="T55" fmla="*/ 8 h 42"/>
                <a:gd name="T56" fmla="*/ 26 w 46"/>
                <a:gd name="T57" fmla="*/ 12 h 42"/>
                <a:gd name="T58" fmla="*/ 24 w 46"/>
                <a:gd name="T59" fmla="*/ 14 h 42"/>
                <a:gd name="T60" fmla="*/ 26 w 46"/>
                <a:gd name="T61" fmla="*/ 10 h 42"/>
                <a:gd name="T62" fmla="*/ 28 w 46"/>
                <a:gd name="T63" fmla="*/ 4 h 42"/>
                <a:gd name="T64" fmla="*/ 28 w 46"/>
                <a:gd name="T65" fmla="*/ 0 h 42"/>
                <a:gd name="T66" fmla="*/ 26 w 46"/>
                <a:gd name="T67" fmla="*/ 0 h 42"/>
                <a:gd name="T68" fmla="*/ 22 w 46"/>
                <a:gd name="T69" fmla="*/ 0 h 42"/>
                <a:gd name="T70" fmla="*/ 18 w 46"/>
                <a:gd name="T71" fmla="*/ 0 h 42"/>
                <a:gd name="T72" fmla="*/ 14 w 46"/>
                <a:gd name="T73" fmla="*/ 2 h 42"/>
                <a:gd name="T74" fmla="*/ 12 w 46"/>
                <a:gd name="T75" fmla="*/ 4 h 42"/>
                <a:gd name="T76" fmla="*/ 14 w 46"/>
                <a:gd name="T77" fmla="*/ 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42">
                  <a:moveTo>
                    <a:pt x="14" y="8"/>
                  </a:moveTo>
                  <a:lnTo>
                    <a:pt x="12" y="8"/>
                  </a:lnTo>
                  <a:lnTo>
                    <a:pt x="12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6" y="8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18" y="16"/>
                  </a:lnTo>
                  <a:lnTo>
                    <a:pt x="18" y="18"/>
                  </a:lnTo>
                  <a:lnTo>
                    <a:pt x="18" y="22"/>
                  </a:lnTo>
                  <a:lnTo>
                    <a:pt x="20" y="24"/>
                  </a:lnTo>
                  <a:lnTo>
                    <a:pt x="22" y="26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26" y="32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8" y="36"/>
                  </a:lnTo>
                  <a:lnTo>
                    <a:pt x="30" y="36"/>
                  </a:lnTo>
                  <a:lnTo>
                    <a:pt x="32" y="38"/>
                  </a:lnTo>
                  <a:lnTo>
                    <a:pt x="34" y="40"/>
                  </a:lnTo>
                  <a:lnTo>
                    <a:pt x="34" y="42"/>
                  </a:lnTo>
                  <a:lnTo>
                    <a:pt x="36" y="40"/>
                  </a:lnTo>
                  <a:lnTo>
                    <a:pt x="40" y="36"/>
                  </a:lnTo>
                  <a:lnTo>
                    <a:pt x="44" y="34"/>
                  </a:lnTo>
                  <a:lnTo>
                    <a:pt x="46" y="30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2" y="24"/>
                  </a:lnTo>
                  <a:lnTo>
                    <a:pt x="38" y="24"/>
                  </a:lnTo>
                  <a:lnTo>
                    <a:pt x="36" y="26"/>
                  </a:lnTo>
                  <a:lnTo>
                    <a:pt x="34" y="28"/>
                  </a:lnTo>
                  <a:lnTo>
                    <a:pt x="32" y="28"/>
                  </a:lnTo>
                  <a:lnTo>
                    <a:pt x="34" y="26"/>
                  </a:lnTo>
                  <a:lnTo>
                    <a:pt x="36" y="22"/>
                  </a:lnTo>
                  <a:lnTo>
                    <a:pt x="38" y="18"/>
                  </a:lnTo>
                  <a:lnTo>
                    <a:pt x="38" y="16"/>
                  </a:lnTo>
                  <a:lnTo>
                    <a:pt x="38" y="14"/>
                  </a:lnTo>
                  <a:lnTo>
                    <a:pt x="36" y="12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" name="Freeform 52"/>
            <p:cNvSpPr>
              <a:spLocks/>
            </p:cNvSpPr>
            <p:nvPr/>
          </p:nvSpPr>
          <p:spPr bwMode="auto">
            <a:xfrm>
              <a:off x="3007274" y="3539129"/>
              <a:ext cx="227887" cy="404755"/>
            </a:xfrm>
            <a:custGeom>
              <a:avLst/>
              <a:gdLst>
                <a:gd name="T0" fmla="*/ 30 w 134"/>
                <a:gd name="T1" fmla="*/ 212 h 238"/>
                <a:gd name="T2" fmla="*/ 42 w 134"/>
                <a:gd name="T3" fmla="*/ 220 h 238"/>
                <a:gd name="T4" fmla="*/ 52 w 134"/>
                <a:gd name="T5" fmla="*/ 230 h 238"/>
                <a:gd name="T6" fmla="*/ 56 w 134"/>
                <a:gd name="T7" fmla="*/ 238 h 238"/>
                <a:gd name="T8" fmla="*/ 60 w 134"/>
                <a:gd name="T9" fmla="*/ 236 h 238"/>
                <a:gd name="T10" fmla="*/ 66 w 134"/>
                <a:gd name="T11" fmla="*/ 234 h 238"/>
                <a:gd name="T12" fmla="*/ 78 w 134"/>
                <a:gd name="T13" fmla="*/ 238 h 238"/>
                <a:gd name="T14" fmla="*/ 94 w 134"/>
                <a:gd name="T15" fmla="*/ 238 h 238"/>
                <a:gd name="T16" fmla="*/ 104 w 134"/>
                <a:gd name="T17" fmla="*/ 238 h 238"/>
                <a:gd name="T18" fmla="*/ 112 w 134"/>
                <a:gd name="T19" fmla="*/ 232 h 238"/>
                <a:gd name="T20" fmla="*/ 120 w 134"/>
                <a:gd name="T21" fmla="*/ 222 h 238"/>
                <a:gd name="T22" fmla="*/ 122 w 134"/>
                <a:gd name="T23" fmla="*/ 212 h 238"/>
                <a:gd name="T24" fmla="*/ 122 w 134"/>
                <a:gd name="T25" fmla="*/ 178 h 238"/>
                <a:gd name="T26" fmla="*/ 130 w 134"/>
                <a:gd name="T27" fmla="*/ 150 h 238"/>
                <a:gd name="T28" fmla="*/ 132 w 134"/>
                <a:gd name="T29" fmla="*/ 124 h 238"/>
                <a:gd name="T30" fmla="*/ 130 w 134"/>
                <a:gd name="T31" fmla="*/ 100 h 238"/>
                <a:gd name="T32" fmla="*/ 128 w 134"/>
                <a:gd name="T33" fmla="*/ 98 h 238"/>
                <a:gd name="T34" fmla="*/ 116 w 134"/>
                <a:gd name="T35" fmla="*/ 96 h 238"/>
                <a:gd name="T36" fmla="*/ 104 w 134"/>
                <a:gd name="T37" fmla="*/ 92 h 238"/>
                <a:gd name="T38" fmla="*/ 96 w 134"/>
                <a:gd name="T39" fmla="*/ 88 h 238"/>
                <a:gd name="T40" fmla="*/ 90 w 134"/>
                <a:gd name="T41" fmla="*/ 92 h 238"/>
                <a:gd name="T42" fmla="*/ 88 w 134"/>
                <a:gd name="T43" fmla="*/ 110 h 238"/>
                <a:gd name="T44" fmla="*/ 84 w 134"/>
                <a:gd name="T45" fmla="*/ 126 h 238"/>
                <a:gd name="T46" fmla="*/ 76 w 134"/>
                <a:gd name="T47" fmla="*/ 134 h 238"/>
                <a:gd name="T48" fmla="*/ 70 w 134"/>
                <a:gd name="T49" fmla="*/ 132 h 238"/>
                <a:gd name="T50" fmla="*/ 64 w 134"/>
                <a:gd name="T51" fmla="*/ 110 h 238"/>
                <a:gd name="T52" fmla="*/ 58 w 134"/>
                <a:gd name="T53" fmla="*/ 100 h 238"/>
                <a:gd name="T54" fmla="*/ 54 w 134"/>
                <a:gd name="T55" fmla="*/ 88 h 238"/>
                <a:gd name="T56" fmla="*/ 52 w 134"/>
                <a:gd name="T57" fmla="*/ 70 h 238"/>
                <a:gd name="T58" fmla="*/ 48 w 134"/>
                <a:gd name="T59" fmla="*/ 52 h 238"/>
                <a:gd name="T60" fmla="*/ 50 w 134"/>
                <a:gd name="T61" fmla="*/ 26 h 238"/>
                <a:gd name="T62" fmla="*/ 44 w 134"/>
                <a:gd name="T63" fmla="*/ 12 h 238"/>
                <a:gd name="T64" fmla="*/ 40 w 134"/>
                <a:gd name="T65" fmla="*/ 2 h 238"/>
                <a:gd name="T66" fmla="*/ 36 w 134"/>
                <a:gd name="T67" fmla="*/ 0 h 238"/>
                <a:gd name="T68" fmla="*/ 30 w 134"/>
                <a:gd name="T69" fmla="*/ 6 h 238"/>
                <a:gd name="T70" fmla="*/ 24 w 134"/>
                <a:gd name="T71" fmla="*/ 14 h 238"/>
                <a:gd name="T72" fmla="*/ 18 w 134"/>
                <a:gd name="T73" fmla="*/ 26 h 238"/>
                <a:gd name="T74" fmla="*/ 6 w 134"/>
                <a:gd name="T75" fmla="*/ 34 h 238"/>
                <a:gd name="T76" fmla="*/ 2 w 134"/>
                <a:gd name="T77" fmla="*/ 56 h 238"/>
                <a:gd name="T78" fmla="*/ 4 w 134"/>
                <a:gd name="T79" fmla="*/ 78 h 238"/>
                <a:gd name="T80" fmla="*/ 6 w 134"/>
                <a:gd name="T81" fmla="*/ 88 h 238"/>
                <a:gd name="T82" fmla="*/ 12 w 134"/>
                <a:gd name="T83" fmla="*/ 96 h 238"/>
                <a:gd name="T84" fmla="*/ 8 w 134"/>
                <a:gd name="T85" fmla="*/ 124 h 238"/>
                <a:gd name="T86" fmla="*/ 12 w 134"/>
                <a:gd name="T87" fmla="*/ 156 h 238"/>
                <a:gd name="T88" fmla="*/ 18 w 134"/>
                <a:gd name="T89" fmla="*/ 186 h 238"/>
                <a:gd name="T90" fmla="*/ 24 w 134"/>
                <a:gd name="T91" fmla="*/ 21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4" h="238">
                  <a:moveTo>
                    <a:pt x="24" y="210"/>
                  </a:moveTo>
                  <a:lnTo>
                    <a:pt x="26" y="212"/>
                  </a:lnTo>
                  <a:lnTo>
                    <a:pt x="30" y="212"/>
                  </a:lnTo>
                  <a:lnTo>
                    <a:pt x="34" y="216"/>
                  </a:lnTo>
                  <a:lnTo>
                    <a:pt x="40" y="220"/>
                  </a:lnTo>
                  <a:lnTo>
                    <a:pt x="42" y="220"/>
                  </a:lnTo>
                  <a:lnTo>
                    <a:pt x="46" y="224"/>
                  </a:lnTo>
                  <a:lnTo>
                    <a:pt x="50" y="226"/>
                  </a:lnTo>
                  <a:lnTo>
                    <a:pt x="52" y="230"/>
                  </a:lnTo>
                  <a:lnTo>
                    <a:pt x="52" y="230"/>
                  </a:lnTo>
                  <a:lnTo>
                    <a:pt x="54" y="234"/>
                  </a:lnTo>
                  <a:lnTo>
                    <a:pt x="56" y="238"/>
                  </a:lnTo>
                  <a:lnTo>
                    <a:pt x="58" y="238"/>
                  </a:lnTo>
                  <a:lnTo>
                    <a:pt x="60" y="238"/>
                  </a:lnTo>
                  <a:lnTo>
                    <a:pt x="60" y="236"/>
                  </a:lnTo>
                  <a:lnTo>
                    <a:pt x="62" y="234"/>
                  </a:lnTo>
                  <a:lnTo>
                    <a:pt x="64" y="232"/>
                  </a:lnTo>
                  <a:lnTo>
                    <a:pt x="66" y="234"/>
                  </a:lnTo>
                  <a:lnTo>
                    <a:pt x="68" y="236"/>
                  </a:lnTo>
                  <a:lnTo>
                    <a:pt x="72" y="236"/>
                  </a:lnTo>
                  <a:lnTo>
                    <a:pt x="78" y="238"/>
                  </a:lnTo>
                  <a:lnTo>
                    <a:pt x="84" y="238"/>
                  </a:lnTo>
                  <a:lnTo>
                    <a:pt x="88" y="238"/>
                  </a:lnTo>
                  <a:lnTo>
                    <a:pt x="94" y="238"/>
                  </a:lnTo>
                  <a:lnTo>
                    <a:pt x="98" y="238"/>
                  </a:lnTo>
                  <a:lnTo>
                    <a:pt x="104" y="238"/>
                  </a:lnTo>
                  <a:lnTo>
                    <a:pt x="104" y="238"/>
                  </a:lnTo>
                  <a:lnTo>
                    <a:pt x="106" y="238"/>
                  </a:lnTo>
                  <a:lnTo>
                    <a:pt x="110" y="234"/>
                  </a:lnTo>
                  <a:lnTo>
                    <a:pt x="112" y="232"/>
                  </a:lnTo>
                  <a:lnTo>
                    <a:pt x="114" y="230"/>
                  </a:lnTo>
                  <a:lnTo>
                    <a:pt x="118" y="226"/>
                  </a:lnTo>
                  <a:lnTo>
                    <a:pt x="120" y="222"/>
                  </a:lnTo>
                  <a:lnTo>
                    <a:pt x="122" y="220"/>
                  </a:lnTo>
                  <a:lnTo>
                    <a:pt x="122" y="218"/>
                  </a:lnTo>
                  <a:lnTo>
                    <a:pt x="122" y="212"/>
                  </a:lnTo>
                  <a:lnTo>
                    <a:pt x="122" y="202"/>
                  </a:lnTo>
                  <a:lnTo>
                    <a:pt x="122" y="188"/>
                  </a:lnTo>
                  <a:lnTo>
                    <a:pt x="122" y="178"/>
                  </a:lnTo>
                  <a:lnTo>
                    <a:pt x="126" y="170"/>
                  </a:lnTo>
                  <a:lnTo>
                    <a:pt x="130" y="160"/>
                  </a:lnTo>
                  <a:lnTo>
                    <a:pt x="130" y="150"/>
                  </a:lnTo>
                  <a:lnTo>
                    <a:pt x="130" y="144"/>
                  </a:lnTo>
                  <a:lnTo>
                    <a:pt x="130" y="136"/>
                  </a:lnTo>
                  <a:lnTo>
                    <a:pt x="132" y="124"/>
                  </a:lnTo>
                  <a:lnTo>
                    <a:pt x="134" y="112"/>
                  </a:lnTo>
                  <a:lnTo>
                    <a:pt x="132" y="100"/>
                  </a:lnTo>
                  <a:lnTo>
                    <a:pt x="130" y="100"/>
                  </a:lnTo>
                  <a:lnTo>
                    <a:pt x="130" y="100"/>
                  </a:lnTo>
                  <a:lnTo>
                    <a:pt x="130" y="98"/>
                  </a:lnTo>
                  <a:lnTo>
                    <a:pt x="128" y="98"/>
                  </a:lnTo>
                  <a:lnTo>
                    <a:pt x="124" y="98"/>
                  </a:lnTo>
                  <a:lnTo>
                    <a:pt x="120" y="96"/>
                  </a:lnTo>
                  <a:lnTo>
                    <a:pt x="116" y="96"/>
                  </a:lnTo>
                  <a:lnTo>
                    <a:pt x="112" y="96"/>
                  </a:lnTo>
                  <a:lnTo>
                    <a:pt x="108" y="94"/>
                  </a:lnTo>
                  <a:lnTo>
                    <a:pt x="104" y="92"/>
                  </a:lnTo>
                  <a:lnTo>
                    <a:pt x="100" y="90"/>
                  </a:lnTo>
                  <a:lnTo>
                    <a:pt x="96" y="88"/>
                  </a:lnTo>
                  <a:lnTo>
                    <a:pt x="96" y="88"/>
                  </a:lnTo>
                  <a:lnTo>
                    <a:pt x="94" y="86"/>
                  </a:lnTo>
                  <a:lnTo>
                    <a:pt x="92" y="86"/>
                  </a:lnTo>
                  <a:lnTo>
                    <a:pt x="90" y="92"/>
                  </a:lnTo>
                  <a:lnTo>
                    <a:pt x="90" y="98"/>
                  </a:lnTo>
                  <a:lnTo>
                    <a:pt x="88" y="106"/>
                  </a:lnTo>
                  <a:lnTo>
                    <a:pt x="88" y="110"/>
                  </a:lnTo>
                  <a:lnTo>
                    <a:pt x="88" y="116"/>
                  </a:lnTo>
                  <a:lnTo>
                    <a:pt x="86" y="122"/>
                  </a:lnTo>
                  <a:lnTo>
                    <a:pt x="84" y="126"/>
                  </a:lnTo>
                  <a:lnTo>
                    <a:pt x="80" y="130"/>
                  </a:lnTo>
                  <a:lnTo>
                    <a:pt x="78" y="132"/>
                  </a:lnTo>
                  <a:lnTo>
                    <a:pt x="76" y="134"/>
                  </a:lnTo>
                  <a:lnTo>
                    <a:pt x="74" y="138"/>
                  </a:lnTo>
                  <a:lnTo>
                    <a:pt x="74" y="140"/>
                  </a:lnTo>
                  <a:lnTo>
                    <a:pt x="70" y="132"/>
                  </a:lnTo>
                  <a:lnTo>
                    <a:pt x="68" y="122"/>
                  </a:lnTo>
                  <a:lnTo>
                    <a:pt x="66" y="114"/>
                  </a:lnTo>
                  <a:lnTo>
                    <a:pt x="64" y="110"/>
                  </a:lnTo>
                  <a:lnTo>
                    <a:pt x="64" y="106"/>
                  </a:lnTo>
                  <a:lnTo>
                    <a:pt x="60" y="104"/>
                  </a:lnTo>
                  <a:lnTo>
                    <a:pt x="58" y="100"/>
                  </a:lnTo>
                  <a:lnTo>
                    <a:pt x="56" y="96"/>
                  </a:lnTo>
                  <a:lnTo>
                    <a:pt x="54" y="94"/>
                  </a:lnTo>
                  <a:lnTo>
                    <a:pt x="54" y="88"/>
                  </a:lnTo>
                  <a:lnTo>
                    <a:pt x="54" y="82"/>
                  </a:lnTo>
                  <a:lnTo>
                    <a:pt x="54" y="78"/>
                  </a:lnTo>
                  <a:lnTo>
                    <a:pt x="52" y="70"/>
                  </a:lnTo>
                  <a:lnTo>
                    <a:pt x="52" y="62"/>
                  </a:lnTo>
                  <a:lnTo>
                    <a:pt x="48" y="56"/>
                  </a:lnTo>
                  <a:lnTo>
                    <a:pt x="48" y="52"/>
                  </a:lnTo>
                  <a:lnTo>
                    <a:pt x="50" y="44"/>
                  </a:lnTo>
                  <a:lnTo>
                    <a:pt x="50" y="34"/>
                  </a:lnTo>
                  <a:lnTo>
                    <a:pt x="50" y="26"/>
                  </a:lnTo>
                  <a:lnTo>
                    <a:pt x="48" y="20"/>
                  </a:lnTo>
                  <a:lnTo>
                    <a:pt x="46" y="16"/>
                  </a:lnTo>
                  <a:lnTo>
                    <a:pt x="44" y="12"/>
                  </a:lnTo>
                  <a:lnTo>
                    <a:pt x="42" y="8"/>
                  </a:lnTo>
                  <a:lnTo>
                    <a:pt x="40" y="4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0"/>
                  </a:lnTo>
                  <a:lnTo>
                    <a:pt x="36" y="0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0" y="6"/>
                  </a:lnTo>
                  <a:lnTo>
                    <a:pt x="26" y="6"/>
                  </a:lnTo>
                  <a:lnTo>
                    <a:pt x="26" y="10"/>
                  </a:lnTo>
                  <a:lnTo>
                    <a:pt x="24" y="14"/>
                  </a:lnTo>
                  <a:lnTo>
                    <a:pt x="24" y="16"/>
                  </a:lnTo>
                  <a:lnTo>
                    <a:pt x="22" y="20"/>
                  </a:lnTo>
                  <a:lnTo>
                    <a:pt x="18" y="26"/>
                  </a:lnTo>
                  <a:lnTo>
                    <a:pt x="16" y="28"/>
                  </a:lnTo>
                  <a:lnTo>
                    <a:pt x="10" y="32"/>
                  </a:lnTo>
                  <a:lnTo>
                    <a:pt x="6" y="34"/>
                  </a:lnTo>
                  <a:lnTo>
                    <a:pt x="6" y="38"/>
                  </a:lnTo>
                  <a:lnTo>
                    <a:pt x="4" y="46"/>
                  </a:lnTo>
                  <a:lnTo>
                    <a:pt x="2" y="56"/>
                  </a:lnTo>
                  <a:lnTo>
                    <a:pt x="0" y="66"/>
                  </a:lnTo>
                  <a:lnTo>
                    <a:pt x="2" y="70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6" y="86"/>
                  </a:lnTo>
                  <a:lnTo>
                    <a:pt x="6" y="88"/>
                  </a:lnTo>
                  <a:lnTo>
                    <a:pt x="6" y="94"/>
                  </a:lnTo>
                  <a:lnTo>
                    <a:pt x="8" y="96"/>
                  </a:lnTo>
                  <a:lnTo>
                    <a:pt x="12" y="96"/>
                  </a:lnTo>
                  <a:lnTo>
                    <a:pt x="12" y="104"/>
                  </a:lnTo>
                  <a:lnTo>
                    <a:pt x="10" y="114"/>
                  </a:lnTo>
                  <a:lnTo>
                    <a:pt x="8" y="124"/>
                  </a:lnTo>
                  <a:lnTo>
                    <a:pt x="10" y="138"/>
                  </a:lnTo>
                  <a:lnTo>
                    <a:pt x="12" y="146"/>
                  </a:lnTo>
                  <a:lnTo>
                    <a:pt x="12" y="156"/>
                  </a:lnTo>
                  <a:lnTo>
                    <a:pt x="14" y="166"/>
                  </a:lnTo>
                  <a:lnTo>
                    <a:pt x="16" y="176"/>
                  </a:lnTo>
                  <a:lnTo>
                    <a:pt x="18" y="186"/>
                  </a:lnTo>
                  <a:lnTo>
                    <a:pt x="20" y="196"/>
                  </a:lnTo>
                  <a:lnTo>
                    <a:pt x="24" y="204"/>
                  </a:lnTo>
                  <a:lnTo>
                    <a:pt x="24" y="2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2" name="Freeform 53"/>
            <p:cNvSpPr>
              <a:spLocks/>
            </p:cNvSpPr>
            <p:nvPr/>
          </p:nvSpPr>
          <p:spPr bwMode="auto">
            <a:xfrm>
              <a:off x="3017478" y="3681984"/>
              <a:ext cx="44217" cy="51020"/>
            </a:xfrm>
            <a:custGeom>
              <a:avLst/>
              <a:gdLst>
                <a:gd name="T0" fmla="*/ 0 w 26"/>
                <a:gd name="T1" fmla="*/ 2 h 30"/>
                <a:gd name="T2" fmla="*/ 0 w 26"/>
                <a:gd name="T3" fmla="*/ 4 h 30"/>
                <a:gd name="T4" fmla="*/ 2 w 26"/>
                <a:gd name="T5" fmla="*/ 10 h 30"/>
                <a:gd name="T6" fmla="*/ 2 w 26"/>
                <a:gd name="T7" fmla="*/ 12 h 30"/>
                <a:gd name="T8" fmla="*/ 6 w 26"/>
                <a:gd name="T9" fmla="*/ 12 h 30"/>
                <a:gd name="T10" fmla="*/ 8 w 26"/>
                <a:gd name="T11" fmla="*/ 14 h 30"/>
                <a:gd name="T12" fmla="*/ 10 w 26"/>
                <a:gd name="T13" fmla="*/ 16 h 30"/>
                <a:gd name="T14" fmla="*/ 12 w 26"/>
                <a:gd name="T15" fmla="*/ 18 h 30"/>
                <a:gd name="T16" fmla="*/ 12 w 26"/>
                <a:gd name="T17" fmla="*/ 22 h 30"/>
                <a:gd name="T18" fmla="*/ 12 w 26"/>
                <a:gd name="T19" fmla="*/ 26 h 30"/>
                <a:gd name="T20" fmla="*/ 16 w 26"/>
                <a:gd name="T21" fmla="*/ 30 h 30"/>
                <a:gd name="T22" fmla="*/ 18 w 26"/>
                <a:gd name="T23" fmla="*/ 30 h 30"/>
                <a:gd name="T24" fmla="*/ 26 w 26"/>
                <a:gd name="T25" fmla="*/ 30 h 30"/>
                <a:gd name="T26" fmla="*/ 22 w 26"/>
                <a:gd name="T27" fmla="*/ 28 h 30"/>
                <a:gd name="T28" fmla="*/ 18 w 26"/>
                <a:gd name="T29" fmla="*/ 24 h 30"/>
                <a:gd name="T30" fmla="*/ 18 w 26"/>
                <a:gd name="T31" fmla="*/ 22 h 30"/>
                <a:gd name="T32" fmla="*/ 18 w 26"/>
                <a:gd name="T33" fmla="*/ 18 h 30"/>
                <a:gd name="T34" fmla="*/ 18 w 26"/>
                <a:gd name="T35" fmla="*/ 14 h 30"/>
                <a:gd name="T36" fmla="*/ 18 w 26"/>
                <a:gd name="T37" fmla="*/ 12 h 30"/>
                <a:gd name="T38" fmla="*/ 18 w 26"/>
                <a:gd name="T39" fmla="*/ 8 h 30"/>
                <a:gd name="T40" fmla="*/ 14 w 26"/>
                <a:gd name="T41" fmla="*/ 6 h 30"/>
                <a:gd name="T42" fmla="*/ 10 w 26"/>
                <a:gd name="T43" fmla="*/ 6 h 30"/>
                <a:gd name="T44" fmla="*/ 10 w 26"/>
                <a:gd name="T45" fmla="*/ 4 h 30"/>
                <a:gd name="T46" fmla="*/ 6 w 26"/>
                <a:gd name="T47" fmla="*/ 4 h 30"/>
                <a:gd name="T48" fmla="*/ 4 w 26"/>
                <a:gd name="T49" fmla="*/ 4 h 30"/>
                <a:gd name="T50" fmla="*/ 4 w 26"/>
                <a:gd name="T51" fmla="*/ 0 h 30"/>
                <a:gd name="T52" fmla="*/ 2 w 26"/>
                <a:gd name="T53" fmla="*/ 0 h 30"/>
                <a:gd name="T54" fmla="*/ 0 w 26"/>
                <a:gd name="T55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6" h="30">
                  <a:moveTo>
                    <a:pt x="0" y="2"/>
                  </a:moveTo>
                  <a:lnTo>
                    <a:pt x="0" y="4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2" y="22"/>
                  </a:lnTo>
                  <a:lnTo>
                    <a:pt x="12" y="26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6" y="30"/>
                  </a:lnTo>
                  <a:lnTo>
                    <a:pt x="22" y="28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18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3" name="Freeform 54"/>
            <p:cNvSpPr>
              <a:spLocks/>
            </p:cNvSpPr>
            <p:nvPr/>
          </p:nvSpPr>
          <p:spPr bwMode="auto">
            <a:xfrm>
              <a:off x="3007274" y="3641168"/>
              <a:ext cx="68026" cy="64625"/>
            </a:xfrm>
            <a:custGeom>
              <a:avLst/>
              <a:gdLst>
                <a:gd name="T0" fmla="*/ 0 w 40"/>
                <a:gd name="T1" fmla="*/ 6 h 38"/>
                <a:gd name="T2" fmla="*/ 4 w 40"/>
                <a:gd name="T3" fmla="*/ 2 h 38"/>
                <a:gd name="T4" fmla="*/ 6 w 40"/>
                <a:gd name="T5" fmla="*/ 2 h 38"/>
                <a:gd name="T6" fmla="*/ 10 w 40"/>
                <a:gd name="T7" fmla="*/ 0 h 38"/>
                <a:gd name="T8" fmla="*/ 14 w 40"/>
                <a:gd name="T9" fmla="*/ 0 h 38"/>
                <a:gd name="T10" fmla="*/ 16 w 40"/>
                <a:gd name="T11" fmla="*/ 2 h 38"/>
                <a:gd name="T12" fmla="*/ 16 w 40"/>
                <a:gd name="T13" fmla="*/ 4 h 38"/>
                <a:gd name="T14" fmla="*/ 18 w 40"/>
                <a:gd name="T15" fmla="*/ 6 h 38"/>
                <a:gd name="T16" fmla="*/ 22 w 40"/>
                <a:gd name="T17" fmla="*/ 8 h 38"/>
                <a:gd name="T18" fmla="*/ 24 w 40"/>
                <a:gd name="T19" fmla="*/ 10 h 38"/>
                <a:gd name="T20" fmla="*/ 24 w 40"/>
                <a:gd name="T21" fmla="*/ 10 h 38"/>
                <a:gd name="T22" fmla="*/ 26 w 40"/>
                <a:gd name="T23" fmla="*/ 12 h 38"/>
                <a:gd name="T24" fmla="*/ 28 w 40"/>
                <a:gd name="T25" fmla="*/ 14 h 38"/>
                <a:gd name="T26" fmla="*/ 32 w 40"/>
                <a:gd name="T27" fmla="*/ 16 h 38"/>
                <a:gd name="T28" fmla="*/ 34 w 40"/>
                <a:gd name="T29" fmla="*/ 18 h 38"/>
                <a:gd name="T30" fmla="*/ 36 w 40"/>
                <a:gd name="T31" fmla="*/ 22 h 38"/>
                <a:gd name="T32" fmla="*/ 36 w 40"/>
                <a:gd name="T33" fmla="*/ 26 h 38"/>
                <a:gd name="T34" fmla="*/ 38 w 40"/>
                <a:gd name="T35" fmla="*/ 30 h 38"/>
                <a:gd name="T36" fmla="*/ 40 w 40"/>
                <a:gd name="T37" fmla="*/ 34 h 38"/>
                <a:gd name="T38" fmla="*/ 40 w 40"/>
                <a:gd name="T39" fmla="*/ 38 h 38"/>
                <a:gd name="T40" fmla="*/ 36 w 40"/>
                <a:gd name="T41" fmla="*/ 36 h 38"/>
                <a:gd name="T42" fmla="*/ 32 w 40"/>
                <a:gd name="T43" fmla="*/ 28 h 38"/>
                <a:gd name="T44" fmla="*/ 28 w 40"/>
                <a:gd name="T45" fmla="*/ 20 h 38"/>
                <a:gd name="T46" fmla="*/ 26 w 40"/>
                <a:gd name="T47" fmla="*/ 18 h 38"/>
                <a:gd name="T48" fmla="*/ 24 w 40"/>
                <a:gd name="T49" fmla="*/ 16 h 38"/>
                <a:gd name="T50" fmla="*/ 20 w 40"/>
                <a:gd name="T51" fmla="*/ 12 h 38"/>
                <a:gd name="T52" fmla="*/ 18 w 40"/>
                <a:gd name="T53" fmla="*/ 10 h 38"/>
                <a:gd name="T54" fmla="*/ 14 w 40"/>
                <a:gd name="T55" fmla="*/ 10 h 38"/>
                <a:gd name="T56" fmla="*/ 10 w 40"/>
                <a:gd name="T57" fmla="*/ 8 h 38"/>
                <a:gd name="T58" fmla="*/ 6 w 40"/>
                <a:gd name="T59" fmla="*/ 6 h 38"/>
                <a:gd name="T60" fmla="*/ 4 w 40"/>
                <a:gd name="T61" fmla="*/ 6 h 38"/>
                <a:gd name="T62" fmla="*/ 0 w 40"/>
                <a:gd name="T63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" h="38">
                  <a:moveTo>
                    <a:pt x="0" y="6"/>
                  </a:moveTo>
                  <a:lnTo>
                    <a:pt x="4" y="2"/>
                  </a:lnTo>
                  <a:lnTo>
                    <a:pt x="6" y="2"/>
                  </a:lnTo>
                  <a:lnTo>
                    <a:pt x="10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8" y="6"/>
                  </a:lnTo>
                  <a:lnTo>
                    <a:pt x="22" y="8"/>
                  </a:lnTo>
                  <a:lnTo>
                    <a:pt x="24" y="10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8" y="14"/>
                  </a:lnTo>
                  <a:lnTo>
                    <a:pt x="32" y="16"/>
                  </a:lnTo>
                  <a:lnTo>
                    <a:pt x="34" y="18"/>
                  </a:lnTo>
                  <a:lnTo>
                    <a:pt x="36" y="22"/>
                  </a:lnTo>
                  <a:lnTo>
                    <a:pt x="36" y="26"/>
                  </a:lnTo>
                  <a:lnTo>
                    <a:pt x="38" y="30"/>
                  </a:lnTo>
                  <a:lnTo>
                    <a:pt x="40" y="34"/>
                  </a:lnTo>
                  <a:lnTo>
                    <a:pt x="40" y="38"/>
                  </a:lnTo>
                  <a:lnTo>
                    <a:pt x="36" y="36"/>
                  </a:lnTo>
                  <a:lnTo>
                    <a:pt x="32" y="28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4" y="16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0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" name="Freeform 55"/>
            <p:cNvSpPr>
              <a:spLocks/>
            </p:cNvSpPr>
            <p:nvPr/>
          </p:nvSpPr>
          <p:spPr bwMode="auto">
            <a:xfrm>
              <a:off x="3173938" y="3702392"/>
              <a:ext cx="13605" cy="17007"/>
            </a:xfrm>
            <a:custGeom>
              <a:avLst/>
              <a:gdLst>
                <a:gd name="T0" fmla="*/ 6 w 8"/>
                <a:gd name="T1" fmla="*/ 10 h 10"/>
                <a:gd name="T2" fmla="*/ 6 w 8"/>
                <a:gd name="T3" fmla="*/ 10 h 10"/>
                <a:gd name="T4" fmla="*/ 8 w 8"/>
                <a:gd name="T5" fmla="*/ 8 h 10"/>
                <a:gd name="T6" fmla="*/ 8 w 8"/>
                <a:gd name="T7" fmla="*/ 6 h 10"/>
                <a:gd name="T8" fmla="*/ 8 w 8"/>
                <a:gd name="T9" fmla="*/ 2 h 10"/>
                <a:gd name="T10" fmla="*/ 6 w 8"/>
                <a:gd name="T11" fmla="*/ 2 h 10"/>
                <a:gd name="T12" fmla="*/ 6 w 8"/>
                <a:gd name="T13" fmla="*/ 0 h 10"/>
                <a:gd name="T14" fmla="*/ 4 w 8"/>
                <a:gd name="T15" fmla="*/ 0 h 10"/>
                <a:gd name="T16" fmla="*/ 2 w 8"/>
                <a:gd name="T17" fmla="*/ 2 h 10"/>
                <a:gd name="T18" fmla="*/ 0 w 8"/>
                <a:gd name="T19" fmla="*/ 2 h 10"/>
                <a:gd name="T20" fmla="*/ 0 w 8"/>
                <a:gd name="T21" fmla="*/ 6 h 10"/>
                <a:gd name="T22" fmla="*/ 0 w 8"/>
                <a:gd name="T23" fmla="*/ 8 h 10"/>
                <a:gd name="T24" fmla="*/ 2 w 8"/>
                <a:gd name="T25" fmla="*/ 10 h 10"/>
                <a:gd name="T26" fmla="*/ 4 w 8"/>
                <a:gd name="T27" fmla="*/ 10 h 10"/>
                <a:gd name="T28" fmla="*/ 6 w 8"/>
                <a:gd name="T2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10">
                  <a:moveTo>
                    <a:pt x="6" y="10"/>
                  </a:moveTo>
                  <a:lnTo>
                    <a:pt x="6" y="10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" name="Freeform 56"/>
            <p:cNvSpPr>
              <a:spLocks/>
            </p:cNvSpPr>
            <p:nvPr/>
          </p:nvSpPr>
          <p:spPr bwMode="auto">
            <a:xfrm>
              <a:off x="3170537" y="3729602"/>
              <a:ext cx="13605" cy="13605"/>
            </a:xfrm>
            <a:custGeom>
              <a:avLst/>
              <a:gdLst>
                <a:gd name="T0" fmla="*/ 6 w 8"/>
                <a:gd name="T1" fmla="*/ 8 h 8"/>
                <a:gd name="T2" fmla="*/ 8 w 8"/>
                <a:gd name="T3" fmla="*/ 6 h 8"/>
                <a:gd name="T4" fmla="*/ 8 w 8"/>
                <a:gd name="T5" fmla="*/ 6 h 8"/>
                <a:gd name="T6" fmla="*/ 8 w 8"/>
                <a:gd name="T7" fmla="*/ 4 h 8"/>
                <a:gd name="T8" fmla="*/ 8 w 8"/>
                <a:gd name="T9" fmla="*/ 2 h 8"/>
                <a:gd name="T10" fmla="*/ 8 w 8"/>
                <a:gd name="T11" fmla="*/ 2 h 8"/>
                <a:gd name="T12" fmla="*/ 8 w 8"/>
                <a:gd name="T13" fmla="*/ 0 h 8"/>
                <a:gd name="T14" fmla="*/ 6 w 8"/>
                <a:gd name="T15" fmla="*/ 0 h 8"/>
                <a:gd name="T16" fmla="*/ 2 w 8"/>
                <a:gd name="T17" fmla="*/ 0 h 8"/>
                <a:gd name="T18" fmla="*/ 2 w 8"/>
                <a:gd name="T19" fmla="*/ 2 h 8"/>
                <a:gd name="T20" fmla="*/ 0 w 8"/>
                <a:gd name="T21" fmla="*/ 2 h 8"/>
                <a:gd name="T22" fmla="*/ 0 w 8"/>
                <a:gd name="T23" fmla="*/ 2 h 8"/>
                <a:gd name="T24" fmla="*/ 0 w 8"/>
                <a:gd name="T25" fmla="*/ 4 h 8"/>
                <a:gd name="T26" fmla="*/ 2 w 8"/>
                <a:gd name="T27" fmla="*/ 6 h 8"/>
                <a:gd name="T28" fmla="*/ 4 w 8"/>
                <a:gd name="T29" fmla="*/ 6 h 8"/>
                <a:gd name="T30" fmla="*/ 6 w 8"/>
                <a:gd name="T31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8">
                  <a:moveTo>
                    <a:pt x="6" y="8"/>
                  </a:moveTo>
                  <a:lnTo>
                    <a:pt x="8" y="6"/>
                  </a:lnTo>
                  <a:lnTo>
                    <a:pt x="8" y="6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" name="Freeform 57"/>
            <p:cNvSpPr>
              <a:spLocks/>
            </p:cNvSpPr>
            <p:nvPr/>
          </p:nvSpPr>
          <p:spPr bwMode="auto">
            <a:xfrm>
              <a:off x="3170537" y="3756813"/>
              <a:ext cx="13605" cy="13605"/>
            </a:xfrm>
            <a:custGeom>
              <a:avLst/>
              <a:gdLst>
                <a:gd name="T0" fmla="*/ 4 w 8"/>
                <a:gd name="T1" fmla="*/ 8 h 8"/>
                <a:gd name="T2" fmla="*/ 6 w 8"/>
                <a:gd name="T3" fmla="*/ 8 h 8"/>
                <a:gd name="T4" fmla="*/ 6 w 8"/>
                <a:gd name="T5" fmla="*/ 6 h 8"/>
                <a:gd name="T6" fmla="*/ 8 w 8"/>
                <a:gd name="T7" fmla="*/ 4 h 8"/>
                <a:gd name="T8" fmla="*/ 8 w 8"/>
                <a:gd name="T9" fmla="*/ 4 h 8"/>
                <a:gd name="T10" fmla="*/ 8 w 8"/>
                <a:gd name="T11" fmla="*/ 2 h 8"/>
                <a:gd name="T12" fmla="*/ 6 w 8"/>
                <a:gd name="T13" fmla="*/ 2 h 8"/>
                <a:gd name="T14" fmla="*/ 6 w 8"/>
                <a:gd name="T15" fmla="*/ 0 h 8"/>
                <a:gd name="T16" fmla="*/ 4 w 8"/>
                <a:gd name="T17" fmla="*/ 0 h 8"/>
                <a:gd name="T18" fmla="*/ 2 w 8"/>
                <a:gd name="T19" fmla="*/ 0 h 8"/>
                <a:gd name="T20" fmla="*/ 0 w 8"/>
                <a:gd name="T21" fmla="*/ 2 h 8"/>
                <a:gd name="T22" fmla="*/ 0 w 8"/>
                <a:gd name="T23" fmla="*/ 2 h 8"/>
                <a:gd name="T24" fmla="*/ 0 w 8"/>
                <a:gd name="T25" fmla="*/ 4 h 8"/>
                <a:gd name="T26" fmla="*/ 0 w 8"/>
                <a:gd name="T27" fmla="*/ 6 h 8"/>
                <a:gd name="T28" fmla="*/ 0 w 8"/>
                <a:gd name="T29" fmla="*/ 6 h 8"/>
                <a:gd name="T30" fmla="*/ 2 w 8"/>
                <a:gd name="T31" fmla="*/ 8 h 8"/>
                <a:gd name="T32" fmla="*/ 4 w 8"/>
                <a:gd name="T33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8">
                  <a:moveTo>
                    <a:pt x="4" y="8"/>
                  </a:moveTo>
                  <a:lnTo>
                    <a:pt x="6" y="8"/>
                  </a:lnTo>
                  <a:lnTo>
                    <a:pt x="6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" name="Freeform 58"/>
            <p:cNvSpPr>
              <a:spLocks/>
            </p:cNvSpPr>
            <p:nvPr/>
          </p:nvSpPr>
          <p:spPr bwMode="auto">
            <a:xfrm>
              <a:off x="3017478" y="3539129"/>
              <a:ext cx="85033" cy="163263"/>
            </a:xfrm>
            <a:custGeom>
              <a:avLst/>
              <a:gdLst>
                <a:gd name="T0" fmla="*/ 34 w 50"/>
                <a:gd name="T1" fmla="*/ 60 h 96"/>
                <a:gd name="T2" fmla="*/ 36 w 50"/>
                <a:gd name="T3" fmla="*/ 72 h 96"/>
                <a:gd name="T4" fmla="*/ 36 w 50"/>
                <a:gd name="T5" fmla="*/ 78 h 96"/>
                <a:gd name="T6" fmla="*/ 40 w 50"/>
                <a:gd name="T7" fmla="*/ 82 h 96"/>
                <a:gd name="T8" fmla="*/ 44 w 50"/>
                <a:gd name="T9" fmla="*/ 90 h 96"/>
                <a:gd name="T10" fmla="*/ 48 w 50"/>
                <a:gd name="T11" fmla="*/ 96 h 96"/>
                <a:gd name="T12" fmla="*/ 48 w 50"/>
                <a:gd name="T13" fmla="*/ 94 h 96"/>
                <a:gd name="T14" fmla="*/ 48 w 50"/>
                <a:gd name="T15" fmla="*/ 82 h 96"/>
                <a:gd name="T16" fmla="*/ 46 w 50"/>
                <a:gd name="T17" fmla="*/ 70 h 96"/>
                <a:gd name="T18" fmla="*/ 44 w 50"/>
                <a:gd name="T19" fmla="*/ 56 h 96"/>
                <a:gd name="T20" fmla="*/ 42 w 50"/>
                <a:gd name="T21" fmla="*/ 44 h 96"/>
                <a:gd name="T22" fmla="*/ 38 w 50"/>
                <a:gd name="T23" fmla="*/ 34 h 96"/>
                <a:gd name="T24" fmla="*/ 36 w 50"/>
                <a:gd name="T25" fmla="*/ 24 h 96"/>
                <a:gd name="T26" fmla="*/ 36 w 50"/>
                <a:gd name="T27" fmla="*/ 10 h 96"/>
                <a:gd name="T28" fmla="*/ 34 w 50"/>
                <a:gd name="T29" fmla="*/ 2 h 96"/>
                <a:gd name="T30" fmla="*/ 32 w 50"/>
                <a:gd name="T31" fmla="*/ 0 h 96"/>
                <a:gd name="T32" fmla="*/ 30 w 50"/>
                <a:gd name="T33" fmla="*/ 2 h 96"/>
                <a:gd name="T34" fmla="*/ 24 w 50"/>
                <a:gd name="T35" fmla="*/ 6 h 96"/>
                <a:gd name="T36" fmla="*/ 24 w 50"/>
                <a:gd name="T37" fmla="*/ 12 h 96"/>
                <a:gd name="T38" fmla="*/ 28 w 50"/>
                <a:gd name="T39" fmla="*/ 22 h 96"/>
                <a:gd name="T40" fmla="*/ 28 w 50"/>
                <a:gd name="T41" fmla="*/ 30 h 96"/>
                <a:gd name="T42" fmla="*/ 30 w 50"/>
                <a:gd name="T43" fmla="*/ 42 h 96"/>
                <a:gd name="T44" fmla="*/ 30 w 50"/>
                <a:gd name="T45" fmla="*/ 44 h 96"/>
                <a:gd name="T46" fmla="*/ 28 w 50"/>
                <a:gd name="T47" fmla="*/ 36 h 96"/>
                <a:gd name="T48" fmla="*/ 22 w 50"/>
                <a:gd name="T49" fmla="*/ 30 h 96"/>
                <a:gd name="T50" fmla="*/ 18 w 50"/>
                <a:gd name="T51" fmla="*/ 24 h 96"/>
                <a:gd name="T52" fmla="*/ 10 w 50"/>
                <a:gd name="T53" fmla="*/ 26 h 96"/>
                <a:gd name="T54" fmla="*/ 4 w 50"/>
                <a:gd name="T55" fmla="*/ 32 h 96"/>
                <a:gd name="T56" fmla="*/ 2 w 50"/>
                <a:gd name="T57" fmla="*/ 34 h 96"/>
                <a:gd name="T58" fmla="*/ 10 w 50"/>
                <a:gd name="T59" fmla="*/ 36 h 96"/>
                <a:gd name="T60" fmla="*/ 16 w 50"/>
                <a:gd name="T61" fmla="*/ 40 h 96"/>
                <a:gd name="T62" fmla="*/ 22 w 50"/>
                <a:gd name="T63" fmla="*/ 44 h 96"/>
                <a:gd name="T64" fmla="*/ 24 w 50"/>
                <a:gd name="T65" fmla="*/ 50 h 96"/>
                <a:gd name="T66" fmla="*/ 28 w 50"/>
                <a:gd name="T67" fmla="*/ 5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96">
                  <a:moveTo>
                    <a:pt x="32" y="56"/>
                  </a:moveTo>
                  <a:lnTo>
                    <a:pt x="34" y="60"/>
                  </a:lnTo>
                  <a:lnTo>
                    <a:pt x="34" y="68"/>
                  </a:lnTo>
                  <a:lnTo>
                    <a:pt x="36" y="72"/>
                  </a:lnTo>
                  <a:lnTo>
                    <a:pt x="36" y="76"/>
                  </a:lnTo>
                  <a:lnTo>
                    <a:pt x="36" y="78"/>
                  </a:lnTo>
                  <a:lnTo>
                    <a:pt x="38" y="80"/>
                  </a:lnTo>
                  <a:lnTo>
                    <a:pt x="40" y="82"/>
                  </a:lnTo>
                  <a:lnTo>
                    <a:pt x="42" y="88"/>
                  </a:lnTo>
                  <a:lnTo>
                    <a:pt x="44" y="90"/>
                  </a:lnTo>
                  <a:lnTo>
                    <a:pt x="46" y="94"/>
                  </a:lnTo>
                  <a:lnTo>
                    <a:pt x="48" y="96"/>
                  </a:lnTo>
                  <a:lnTo>
                    <a:pt x="50" y="96"/>
                  </a:lnTo>
                  <a:lnTo>
                    <a:pt x="48" y="94"/>
                  </a:lnTo>
                  <a:lnTo>
                    <a:pt x="48" y="88"/>
                  </a:lnTo>
                  <a:lnTo>
                    <a:pt x="48" y="82"/>
                  </a:lnTo>
                  <a:lnTo>
                    <a:pt x="48" y="78"/>
                  </a:lnTo>
                  <a:lnTo>
                    <a:pt x="46" y="70"/>
                  </a:lnTo>
                  <a:lnTo>
                    <a:pt x="46" y="62"/>
                  </a:lnTo>
                  <a:lnTo>
                    <a:pt x="44" y="56"/>
                  </a:lnTo>
                  <a:lnTo>
                    <a:pt x="42" y="52"/>
                  </a:lnTo>
                  <a:lnTo>
                    <a:pt x="42" y="44"/>
                  </a:lnTo>
                  <a:lnTo>
                    <a:pt x="40" y="38"/>
                  </a:lnTo>
                  <a:lnTo>
                    <a:pt x="38" y="34"/>
                  </a:lnTo>
                  <a:lnTo>
                    <a:pt x="38" y="30"/>
                  </a:lnTo>
                  <a:lnTo>
                    <a:pt x="36" y="24"/>
                  </a:lnTo>
                  <a:lnTo>
                    <a:pt x="36" y="16"/>
                  </a:lnTo>
                  <a:lnTo>
                    <a:pt x="36" y="10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24" y="12"/>
                  </a:lnTo>
                  <a:lnTo>
                    <a:pt x="26" y="16"/>
                  </a:lnTo>
                  <a:lnTo>
                    <a:pt x="28" y="22"/>
                  </a:lnTo>
                  <a:lnTo>
                    <a:pt x="28" y="26"/>
                  </a:lnTo>
                  <a:lnTo>
                    <a:pt x="28" y="30"/>
                  </a:lnTo>
                  <a:lnTo>
                    <a:pt x="28" y="36"/>
                  </a:lnTo>
                  <a:lnTo>
                    <a:pt x="30" y="42"/>
                  </a:lnTo>
                  <a:lnTo>
                    <a:pt x="32" y="46"/>
                  </a:lnTo>
                  <a:lnTo>
                    <a:pt x="30" y="44"/>
                  </a:lnTo>
                  <a:lnTo>
                    <a:pt x="28" y="42"/>
                  </a:lnTo>
                  <a:lnTo>
                    <a:pt x="28" y="36"/>
                  </a:lnTo>
                  <a:lnTo>
                    <a:pt x="24" y="34"/>
                  </a:lnTo>
                  <a:lnTo>
                    <a:pt x="22" y="30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6" y="20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16" y="40"/>
                  </a:lnTo>
                  <a:lnTo>
                    <a:pt x="18" y="42"/>
                  </a:lnTo>
                  <a:lnTo>
                    <a:pt x="22" y="44"/>
                  </a:lnTo>
                  <a:lnTo>
                    <a:pt x="24" y="46"/>
                  </a:lnTo>
                  <a:lnTo>
                    <a:pt x="24" y="50"/>
                  </a:lnTo>
                  <a:lnTo>
                    <a:pt x="28" y="52"/>
                  </a:lnTo>
                  <a:lnTo>
                    <a:pt x="28" y="56"/>
                  </a:lnTo>
                  <a:lnTo>
                    <a:pt x="3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" name="Freeform 59"/>
            <p:cNvSpPr>
              <a:spLocks/>
            </p:cNvSpPr>
            <p:nvPr/>
          </p:nvSpPr>
          <p:spPr bwMode="auto">
            <a:xfrm>
              <a:off x="3024281" y="3886062"/>
              <a:ext cx="139453" cy="122447"/>
            </a:xfrm>
            <a:custGeom>
              <a:avLst/>
              <a:gdLst>
                <a:gd name="T0" fmla="*/ 50 w 82"/>
                <a:gd name="T1" fmla="*/ 4 h 72"/>
                <a:gd name="T2" fmla="*/ 46 w 82"/>
                <a:gd name="T3" fmla="*/ 2 h 72"/>
                <a:gd name="T4" fmla="*/ 42 w 82"/>
                <a:gd name="T5" fmla="*/ 0 h 72"/>
                <a:gd name="T6" fmla="*/ 38 w 82"/>
                <a:gd name="T7" fmla="*/ 0 h 72"/>
                <a:gd name="T8" fmla="*/ 34 w 82"/>
                <a:gd name="T9" fmla="*/ 2 h 72"/>
                <a:gd name="T10" fmla="*/ 30 w 82"/>
                <a:gd name="T11" fmla="*/ 6 h 72"/>
                <a:gd name="T12" fmla="*/ 26 w 82"/>
                <a:gd name="T13" fmla="*/ 8 h 72"/>
                <a:gd name="T14" fmla="*/ 20 w 82"/>
                <a:gd name="T15" fmla="*/ 12 h 72"/>
                <a:gd name="T16" fmla="*/ 12 w 82"/>
                <a:gd name="T17" fmla="*/ 16 h 72"/>
                <a:gd name="T18" fmla="*/ 6 w 82"/>
                <a:gd name="T19" fmla="*/ 18 h 72"/>
                <a:gd name="T20" fmla="*/ 2 w 82"/>
                <a:gd name="T21" fmla="*/ 22 h 72"/>
                <a:gd name="T22" fmla="*/ 4 w 82"/>
                <a:gd name="T23" fmla="*/ 24 h 72"/>
                <a:gd name="T24" fmla="*/ 6 w 82"/>
                <a:gd name="T25" fmla="*/ 40 h 72"/>
                <a:gd name="T26" fmla="*/ 6 w 82"/>
                <a:gd name="T27" fmla="*/ 60 h 72"/>
                <a:gd name="T28" fmla="*/ 2 w 82"/>
                <a:gd name="T29" fmla="*/ 70 h 72"/>
                <a:gd name="T30" fmla="*/ 6 w 82"/>
                <a:gd name="T31" fmla="*/ 68 h 72"/>
                <a:gd name="T32" fmla="*/ 10 w 82"/>
                <a:gd name="T33" fmla="*/ 66 h 72"/>
                <a:gd name="T34" fmla="*/ 14 w 82"/>
                <a:gd name="T35" fmla="*/ 64 h 72"/>
                <a:gd name="T36" fmla="*/ 16 w 82"/>
                <a:gd name="T37" fmla="*/ 66 h 72"/>
                <a:gd name="T38" fmla="*/ 22 w 82"/>
                <a:gd name="T39" fmla="*/ 68 h 72"/>
                <a:gd name="T40" fmla="*/ 26 w 82"/>
                <a:gd name="T41" fmla="*/ 68 h 72"/>
                <a:gd name="T42" fmla="*/ 32 w 82"/>
                <a:gd name="T43" fmla="*/ 66 h 72"/>
                <a:gd name="T44" fmla="*/ 36 w 82"/>
                <a:gd name="T45" fmla="*/ 62 h 72"/>
                <a:gd name="T46" fmla="*/ 44 w 82"/>
                <a:gd name="T47" fmla="*/ 58 h 72"/>
                <a:gd name="T48" fmla="*/ 52 w 82"/>
                <a:gd name="T49" fmla="*/ 52 h 72"/>
                <a:gd name="T50" fmla="*/ 58 w 82"/>
                <a:gd name="T51" fmla="*/ 52 h 72"/>
                <a:gd name="T52" fmla="*/ 62 w 82"/>
                <a:gd name="T53" fmla="*/ 50 h 72"/>
                <a:gd name="T54" fmla="*/ 66 w 82"/>
                <a:gd name="T55" fmla="*/ 50 h 72"/>
                <a:gd name="T56" fmla="*/ 70 w 82"/>
                <a:gd name="T57" fmla="*/ 50 h 72"/>
                <a:gd name="T58" fmla="*/ 76 w 82"/>
                <a:gd name="T59" fmla="*/ 50 h 72"/>
                <a:gd name="T60" fmla="*/ 80 w 82"/>
                <a:gd name="T61" fmla="*/ 40 h 72"/>
                <a:gd name="T62" fmla="*/ 82 w 82"/>
                <a:gd name="T63" fmla="*/ 30 h 72"/>
                <a:gd name="T64" fmla="*/ 80 w 82"/>
                <a:gd name="T65" fmla="*/ 24 h 72"/>
                <a:gd name="T66" fmla="*/ 76 w 82"/>
                <a:gd name="T67" fmla="*/ 22 h 72"/>
                <a:gd name="T68" fmla="*/ 76 w 82"/>
                <a:gd name="T69" fmla="*/ 12 h 72"/>
                <a:gd name="T70" fmla="*/ 72 w 82"/>
                <a:gd name="T71" fmla="*/ 6 h 72"/>
                <a:gd name="T72" fmla="*/ 68 w 82"/>
                <a:gd name="T73" fmla="*/ 6 h 72"/>
                <a:gd name="T74" fmla="*/ 64 w 82"/>
                <a:gd name="T75" fmla="*/ 6 h 72"/>
                <a:gd name="T76" fmla="*/ 58 w 82"/>
                <a:gd name="T77" fmla="*/ 4 h 72"/>
                <a:gd name="T78" fmla="*/ 52 w 82"/>
                <a:gd name="T79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2" h="72">
                  <a:moveTo>
                    <a:pt x="52" y="6"/>
                  </a:moveTo>
                  <a:lnTo>
                    <a:pt x="50" y="4"/>
                  </a:lnTo>
                  <a:lnTo>
                    <a:pt x="50" y="2"/>
                  </a:lnTo>
                  <a:lnTo>
                    <a:pt x="46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0" y="12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6" y="18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6" y="40"/>
                  </a:lnTo>
                  <a:lnTo>
                    <a:pt x="8" y="52"/>
                  </a:lnTo>
                  <a:lnTo>
                    <a:pt x="6" y="60"/>
                  </a:lnTo>
                  <a:lnTo>
                    <a:pt x="0" y="72"/>
                  </a:lnTo>
                  <a:lnTo>
                    <a:pt x="2" y="70"/>
                  </a:lnTo>
                  <a:lnTo>
                    <a:pt x="4" y="70"/>
                  </a:lnTo>
                  <a:lnTo>
                    <a:pt x="6" y="68"/>
                  </a:lnTo>
                  <a:lnTo>
                    <a:pt x="8" y="66"/>
                  </a:lnTo>
                  <a:lnTo>
                    <a:pt x="10" y="66"/>
                  </a:lnTo>
                  <a:lnTo>
                    <a:pt x="12" y="64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6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4" y="68"/>
                  </a:lnTo>
                  <a:lnTo>
                    <a:pt x="26" y="68"/>
                  </a:lnTo>
                  <a:lnTo>
                    <a:pt x="28" y="68"/>
                  </a:lnTo>
                  <a:lnTo>
                    <a:pt x="32" y="66"/>
                  </a:lnTo>
                  <a:lnTo>
                    <a:pt x="34" y="64"/>
                  </a:lnTo>
                  <a:lnTo>
                    <a:pt x="36" y="62"/>
                  </a:lnTo>
                  <a:lnTo>
                    <a:pt x="42" y="60"/>
                  </a:lnTo>
                  <a:lnTo>
                    <a:pt x="44" y="58"/>
                  </a:lnTo>
                  <a:lnTo>
                    <a:pt x="50" y="56"/>
                  </a:lnTo>
                  <a:lnTo>
                    <a:pt x="52" y="52"/>
                  </a:lnTo>
                  <a:lnTo>
                    <a:pt x="56" y="52"/>
                  </a:lnTo>
                  <a:lnTo>
                    <a:pt x="58" y="52"/>
                  </a:lnTo>
                  <a:lnTo>
                    <a:pt x="60" y="50"/>
                  </a:lnTo>
                  <a:lnTo>
                    <a:pt x="62" y="50"/>
                  </a:lnTo>
                  <a:lnTo>
                    <a:pt x="64" y="50"/>
                  </a:lnTo>
                  <a:lnTo>
                    <a:pt x="66" y="50"/>
                  </a:lnTo>
                  <a:lnTo>
                    <a:pt x="68" y="50"/>
                  </a:lnTo>
                  <a:lnTo>
                    <a:pt x="70" y="50"/>
                  </a:lnTo>
                  <a:lnTo>
                    <a:pt x="72" y="50"/>
                  </a:lnTo>
                  <a:lnTo>
                    <a:pt x="76" y="50"/>
                  </a:lnTo>
                  <a:lnTo>
                    <a:pt x="78" y="44"/>
                  </a:lnTo>
                  <a:lnTo>
                    <a:pt x="80" y="40"/>
                  </a:lnTo>
                  <a:lnTo>
                    <a:pt x="80" y="34"/>
                  </a:lnTo>
                  <a:lnTo>
                    <a:pt x="82" y="30"/>
                  </a:lnTo>
                  <a:lnTo>
                    <a:pt x="82" y="26"/>
                  </a:lnTo>
                  <a:lnTo>
                    <a:pt x="80" y="24"/>
                  </a:lnTo>
                  <a:lnTo>
                    <a:pt x="78" y="22"/>
                  </a:lnTo>
                  <a:lnTo>
                    <a:pt x="76" y="22"/>
                  </a:lnTo>
                  <a:lnTo>
                    <a:pt x="76" y="16"/>
                  </a:lnTo>
                  <a:lnTo>
                    <a:pt x="76" y="12"/>
                  </a:lnTo>
                  <a:lnTo>
                    <a:pt x="74" y="8"/>
                  </a:lnTo>
                  <a:lnTo>
                    <a:pt x="72" y="6"/>
                  </a:lnTo>
                  <a:lnTo>
                    <a:pt x="70" y="6"/>
                  </a:lnTo>
                  <a:lnTo>
                    <a:pt x="68" y="6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0" y="6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" name="Freeform 60"/>
            <p:cNvSpPr>
              <a:spLocks/>
            </p:cNvSpPr>
            <p:nvPr/>
          </p:nvSpPr>
          <p:spPr bwMode="auto">
            <a:xfrm>
              <a:off x="3027682" y="3886062"/>
              <a:ext cx="136052" cy="85033"/>
            </a:xfrm>
            <a:custGeom>
              <a:avLst/>
              <a:gdLst>
                <a:gd name="T0" fmla="*/ 60 w 80"/>
                <a:gd name="T1" fmla="*/ 50 h 50"/>
                <a:gd name="T2" fmla="*/ 64 w 80"/>
                <a:gd name="T3" fmla="*/ 50 h 50"/>
                <a:gd name="T4" fmla="*/ 68 w 80"/>
                <a:gd name="T5" fmla="*/ 50 h 50"/>
                <a:gd name="T6" fmla="*/ 74 w 80"/>
                <a:gd name="T7" fmla="*/ 50 h 50"/>
                <a:gd name="T8" fmla="*/ 76 w 80"/>
                <a:gd name="T9" fmla="*/ 44 h 50"/>
                <a:gd name="T10" fmla="*/ 78 w 80"/>
                <a:gd name="T11" fmla="*/ 38 h 50"/>
                <a:gd name="T12" fmla="*/ 78 w 80"/>
                <a:gd name="T13" fmla="*/ 34 h 50"/>
                <a:gd name="T14" fmla="*/ 80 w 80"/>
                <a:gd name="T15" fmla="*/ 30 h 50"/>
                <a:gd name="T16" fmla="*/ 78 w 80"/>
                <a:gd name="T17" fmla="*/ 24 h 50"/>
                <a:gd name="T18" fmla="*/ 74 w 80"/>
                <a:gd name="T19" fmla="*/ 22 h 50"/>
                <a:gd name="T20" fmla="*/ 74 w 80"/>
                <a:gd name="T21" fmla="*/ 12 h 50"/>
                <a:gd name="T22" fmla="*/ 70 w 80"/>
                <a:gd name="T23" fmla="*/ 6 h 50"/>
                <a:gd name="T24" fmla="*/ 66 w 80"/>
                <a:gd name="T25" fmla="*/ 6 h 50"/>
                <a:gd name="T26" fmla="*/ 62 w 80"/>
                <a:gd name="T27" fmla="*/ 6 h 50"/>
                <a:gd name="T28" fmla="*/ 56 w 80"/>
                <a:gd name="T29" fmla="*/ 4 h 50"/>
                <a:gd name="T30" fmla="*/ 50 w 80"/>
                <a:gd name="T31" fmla="*/ 6 h 50"/>
                <a:gd name="T32" fmla="*/ 48 w 80"/>
                <a:gd name="T33" fmla="*/ 2 h 50"/>
                <a:gd name="T34" fmla="*/ 42 w 80"/>
                <a:gd name="T35" fmla="*/ 0 h 50"/>
                <a:gd name="T36" fmla="*/ 40 w 80"/>
                <a:gd name="T37" fmla="*/ 0 h 50"/>
                <a:gd name="T38" fmla="*/ 34 w 80"/>
                <a:gd name="T39" fmla="*/ 2 h 50"/>
                <a:gd name="T40" fmla="*/ 30 w 80"/>
                <a:gd name="T41" fmla="*/ 4 h 50"/>
                <a:gd name="T42" fmla="*/ 28 w 80"/>
                <a:gd name="T43" fmla="*/ 6 h 50"/>
                <a:gd name="T44" fmla="*/ 22 w 80"/>
                <a:gd name="T45" fmla="*/ 10 h 50"/>
                <a:gd name="T46" fmla="*/ 14 w 80"/>
                <a:gd name="T47" fmla="*/ 14 h 50"/>
                <a:gd name="T48" fmla="*/ 6 w 80"/>
                <a:gd name="T49" fmla="*/ 16 h 50"/>
                <a:gd name="T50" fmla="*/ 0 w 80"/>
                <a:gd name="T51" fmla="*/ 18 h 50"/>
                <a:gd name="T52" fmla="*/ 2 w 80"/>
                <a:gd name="T53" fmla="*/ 22 h 50"/>
                <a:gd name="T54" fmla="*/ 2 w 80"/>
                <a:gd name="T55" fmla="*/ 26 h 50"/>
                <a:gd name="T56" fmla="*/ 12 w 80"/>
                <a:gd name="T57" fmla="*/ 18 h 50"/>
                <a:gd name="T58" fmla="*/ 24 w 80"/>
                <a:gd name="T59" fmla="*/ 12 h 50"/>
                <a:gd name="T60" fmla="*/ 36 w 80"/>
                <a:gd name="T61" fmla="*/ 6 h 50"/>
                <a:gd name="T62" fmla="*/ 42 w 80"/>
                <a:gd name="T63" fmla="*/ 6 h 50"/>
                <a:gd name="T64" fmla="*/ 48 w 80"/>
                <a:gd name="T65" fmla="*/ 12 h 50"/>
                <a:gd name="T66" fmla="*/ 54 w 80"/>
                <a:gd name="T67" fmla="*/ 16 h 50"/>
                <a:gd name="T68" fmla="*/ 58 w 80"/>
                <a:gd name="T69" fmla="*/ 14 h 50"/>
                <a:gd name="T70" fmla="*/ 64 w 80"/>
                <a:gd name="T71" fmla="*/ 16 h 50"/>
                <a:gd name="T72" fmla="*/ 66 w 80"/>
                <a:gd name="T73" fmla="*/ 18 h 50"/>
                <a:gd name="T74" fmla="*/ 64 w 80"/>
                <a:gd name="T75" fmla="*/ 22 h 50"/>
                <a:gd name="T76" fmla="*/ 64 w 80"/>
                <a:gd name="T77" fmla="*/ 26 h 50"/>
                <a:gd name="T78" fmla="*/ 66 w 80"/>
                <a:gd name="T79" fmla="*/ 26 h 50"/>
                <a:gd name="T80" fmla="*/ 68 w 80"/>
                <a:gd name="T81" fmla="*/ 28 h 50"/>
                <a:gd name="T82" fmla="*/ 70 w 80"/>
                <a:gd name="T83" fmla="*/ 32 h 50"/>
                <a:gd name="T84" fmla="*/ 74 w 80"/>
                <a:gd name="T85" fmla="*/ 36 h 50"/>
                <a:gd name="T86" fmla="*/ 74 w 80"/>
                <a:gd name="T87" fmla="*/ 40 h 50"/>
                <a:gd name="T88" fmla="*/ 72 w 80"/>
                <a:gd name="T89" fmla="*/ 44 h 50"/>
                <a:gd name="T90" fmla="*/ 64 w 80"/>
                <a:gd name="T91" fmla="*/ 48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" h="50">
                  <a:moveTo>
                    <a:pt x="58" y="50"/>
                  </a:moveTo>
                  <a:lnTo>
                    <a:pt x="60" y="50"/>
                  </a:lnTo>
                  <a:lnTo>
                    <a:pt x="62" y="50"/>
                  </a:lnTo>
                  <a:lnTo>
                    <a:pt x="64" y="50"/>
                  </a:lnTo>
                  <a:lnTo>
                    <a:pt x="66" y="50"/>
                  </a:lnTo>
                  <a:lnTo>
                    <a:pt x="68" y="50"/>
                  </a:lnTo>
                  <a:lnTo>
                    <a:pt x="70" y="50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76" y="44"/>
                  </a:lnTo>
                  <a:lnTo>
                    <a:pt x="76" y="42"/>
                  </a:lnTo>
                  <a:lnTo>
                    <a:pt x="78" y="38"/>
                  </a:lnTo>
                  <a:lnTo>
                    <a:pt x="78" y="34"/>
                  </a:lnTo>
                  <a:lnTo>
                    <a:pt x="78" y="34"/>
                  </a:lnTo>
                  <a:lnTo>
                    <a:pt x="80" y="32"/>
                  </a:lnTo>
                  <a:lnTo>
                    <a:pt x="80" y="30"/>
                  </a:lnTo>
                  <a:lnTo>
                    <a:pt x="80" y="26"/>
                  </a:lnTo>
                  <a:lnTo>
                    <a:pt x="78" y="24"/>
                  </a:lnTo>
                  <a:lnTo>
                    <a:pt x="76" y="22"/>
                  </a:lnTo>
                  <a:lnTo>
                    <a:pt x="74" y="22"/>
                  </a:lnTo>
                  <a:lnTo>
                    <a:pt x="74" y="16"/>
                  </a:lnTo>
                  <a:lnTo>
                    <a:pt x="74" y="12"/>
                  </a:lnTo>
                  <a:lnTo>
                    <a:pt x="72" y="8"/>
                  </a:lnTo>
                  <a:lnTo>
                    <a:pt x="70" y="6"/>
                  </a:lnTo>
                  <a:lnTo>
                    <a:pt x="68" y="6"/>
                  </a:lnTo>
                  <a:lnTo>
                    <a:pt x="66" y="6"/>
                  </a:lnTo>
                  <a:lnTo>
                    <a:pt x="64" y="6"/>
                  </a:lnTo>
                  <a:lnTo>
                    <a:pt x="62" y="6"/>
                  </a:lnTo>
                  <a:lnTo>
                    <a:pt x="58" y="6"/>
                  </a:lnTo>
                  <a:lnTo>
                    <a:pt x="56" y="4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8" y="0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30" y="4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4" y="8"/>
                  </a:lnTo>
                  <a:lnTo>
                    <a:pt x="22" y="10"/>
                  </a:lnTo>
                  <a:lnTo>
                    <a:pt x="18" y="12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6" y="24"/>
                  </a:lnTo>
                  <a:lnTo>
                    <a:pt x="12" y="18"/>
                  </a:lnTo>
                  <a:lnTo>
                    <a:pt x="18" y="16"/>
                  </a:lnTo>
                  <a:lnTo>
                    <a:pt x="24" y="12"/>
                  </a:lnTo>
                  <a:lnTo>
                    <a:pt x="30" y="8"/>
                  </a:lnTo>
                  <a:lnTo>
                    <a:pt x="36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6" y="10"/>
                  </a:lnTo>
                  <a:lnTo>
                    <a:pt x="48" y="12"/>
                  </a:lnTo>
                  <a:lnTo>
                    <a:pt x="52" y="16"/>
                  </a:lnTo>
                  <a:lnTo>
                    <a:pt x="54" y="16"/>
                  </a:lnTo>
                  <a:lnTo>
                    <a:pt x="56" y="14"/>
                  </a:lnTo>
                  <a:lnTo>
                    <a:pt x="58" y="14"/>
                  </a:lnTo>
                  <a:lnTo>
                    <a:pt x="62" y="14"/>
                  </a:lnTo>
                  <a:lnTo>
                    <a:pt x="64" y="16"/>
                  </a:lnTo>
                  <a:lnTo>
                    <a:pt x="66" y="16"/>
                  </a:lnTo>
                  <a:lnTo>
                    <a:pt x="66" y="18"/>
                  </a:lnTo>
                  <a:lnTo>
                    <a:pt x="64" y="20"/>
                  </a:lnTo>
                  <a:lnTo>
                    <a:pt x="64" y="22"/>
                  </a:lnTo>
                  <a:lnTo>
                    <a:pt x="64" y="24"/>
                  </a:lnTo>
                  <a:lnTo>
                    <a:pt x="64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8" y="26"/>
                  </a:lnTo>
                  <a:lnTo>
                    <a:pt x="68" y="28"/>
                  </a:lnTo>
                  <a:lnTo>
                    <a:pt x="70" y="30"/>
                  </a:lnTo>
                  <a:lnTo>
                    <a:pt x="70" y="32"/>
                  </a:lnTo>
                  <a:lnTo>
                    <a:pt x="72" y="34"/>
                  </a:lnTo>
                  <a:lnTo>
                    <a:pt x="74" y="36"/>
                  </a:lnTo>
                  <a:lnTo>
                    <a:pt x="74" y="38"/>
                  </a:lnTo>
                  <a:lnTo>
                    <a:pt x="74" y="40"/>
                  </a:lnTo>
                  <a:lnTo>
                    <a:pt x="74" y="44"/>
                  </a:lnTo>
                  <a:lnTo>
                    <a:pt x="72" y="44"/>
                  </a:lnTo>
                  <a:lnTo>
                    <a:pt x="68" y="48"/>
                  </a:lnTo>
                  <a:lnTo>
                    <a:pt x="64" y="48"/>
                  </a:lnTo>
                  <a:lnTo>
                    <a:pt x="58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" name="Freeform 61"/>
            <p:cNvSpPr>
              <a:spLocks/>
            </p:cNvSpPr>
            <p:nvPr/>
          </p:nvSpPr>
          <p:spPr bwMode="auto">
            <a:xfrm>
              <a:off x="2643335" y="3841845"/>
              <a:ext cx="394551" cy="251696"/>
            </a:xfrm>
            <a:custGeom>
              <a:avLst/>
              <a:gdLst>
                <a:gd name="T0" fmla="*/ 90 w 232"/>
                <a:gd name="T1" fmla="*/ 28 h 148"/>
                <a:gd name="T2" fmla="*/ 106 w 232"/>
                <a:gd name="T3" fmla="*/ 42 h 148"/>
                <a:gd name="T4" fmla="*/ 120 w 232"/>
                <a:gd name="T5" fmla="*/ 44 h 148"/>
                <a:gd name="T6" fmla="*/ 128 w 232"/>
                <a:gd name="T7" fmla="*/ 42 h 148"/>
                <a:gd name="T8" fmla="*/ 136 w 232"/>
                <a:gd name="T9" fmla="*/ 44 h 148"/>
                <a:gd name="T10" fmla="*/ 140 w 232"/>
                <a:gd name="T11" fmla="*/ 50 h 148"/>
                <a:gd name="T12" fmla="*/ 150 w 232"/>
                <a:gd name="T13" fmla="*/ 52 h 148"/>
                <a:gd name="T14" fmla="*/ 158 w 232"/>
                <a:gd name="T15" fmla="*/ 52 h 148"/>
                <a:gd name="T16" fmla="*/ 168 w 232"/>
                <a:gd name="T17" fmla="*/ 48 h 148"/>
                <a:gd name="T18" fmla="*/ 174 w 232"/>
                <a:gd name="T19" fmla="*/ 48 h 148"/>
                <a:gd name="T20" fmla="*/ 182 w 232"/>
                <a:gd name="T21" fmla="*/ 52 h 148"/>
                <a:gd name="T22" fmla="*/ 188 w 232"/>
                <a:gd name="T23" fmla="*/ 52 h 148"/>
                <a:gd name="T24" fmla="*/ 194 w 232"/>
                <a:gd name="T25" fmla="*/ 52 h 148"/>
                <a:gd name="T26" fmla="*/ 204 w 232"/>
                <a:gd name="T27" fmla="*/ 52 h 148"/>
                <a:gd name="T28" fmla="*/ 212 w 232"/>
                <a:gd name="T29" fmla="*/ 52 h 148"/>
                <a:gd name="T30" fmla="*/ 218 w 232"/>
                <a:gd name="T31" fmla="*/ 50 h 148"/>
                <a:gd name="T32" fmla="*/ 224 w 232"/>
                <a:gd name="T33" fmla="*/ 46 h 148"/>
                <a:gd name="T34" fmla="*/ 232 w 232"/>
                <a:gd name="T35" fmla="*/ 74 h 148"/>
                <a:gd name="T36" fmla="*/ 222 w 232"/>
                <a:gd name="T37" fmla="*/ 100 h 148"/>
                <a:gd name="T38" fmla="*/ 212 w 232"/>
                <a:gd name="T39" fmla="*/ 110 h 148"/>
                <a:gd name="T40" fmla="*/ 198 w 232"/>
                <a:gd name="T41" fmla="*/ 120 h 148"/>
                <a:gd name="T42" fmla="*/ 192 w 232"/>
                <a:gd name="T43" fmla="*/ 122 h 148"/>
                <a:gd name="T44" fmla="*/ 182 w 232"/>
                <a:gd name="T45" fmla="*/ 126 h 148"/>
                <a:gd name="T46" fmla="*/ 168 w 232"/>
                <a:gd name="T47" fmla="*/ 128 h 148"/>
                <a:gd name="T48" fmla="*/ 158 w 232"/>
                <a:gd name="T49" fmla="*/ 132 h 148"/>
                <a:gd name="T50" fmla="*/ 146 w 232"/>
                <a:gd name="T51" fmla="*/ 136 h 148"/>
                <a:gd name="T52" fmla="*/ 134 w 232"/>
                <a:gd name="T53" fmla="*/ 140 h 148"/>
                <a:gd name="T54" fmla="*/ 124 w 232"/>
                <a:gd name="T55" fmla="*/ 146 h 148"/>
                <a:gd name="T56" fmla="*/ 110 w 232"/>
                <a:gd name="T57" fmla="*/ 148 h 148"/>
                <a:gd name="T58" fmla="*/ 96 w 232"/>
                <a:gd name="T59" fmla="*/ 146 h 148"/>
                <a:gd name="T60" fmla="*/ 78 w 232"/>
                <a:gd name="T61" fmla="*/ 140 h 148"/>
                <a:gd name="T62" fmla="*/ 64 w 232"/>
                <a:gd name="T63" fmla="*/ 138 h 148"/>
                <a:gd name="T64" fmla="*/ 52 w 232"/>
                <a:gd name="T65" fmla="*/ 122 h 148"/>
                <a:gd name="T66" fmla="*/ 34 w 232"/>
                <a:gd name="T67" fmla="*/ 92 h 148"/>
                <a:gd name="T68" fmla="*/ 16 w 232"/>
                <a:gd name="T69" fmla="*/ 58 h 148"/>
                <a:gd name="T70" fmla="*/ 2 w 232"/>
                <a:gd name="T71" fmla="*/ 26 h 148"/>
                <a:gd name="T72" fmla="*/ 0 w 232"/>
                <a:gd name="T73" fmla="*/ 6 h 148"/>
                <a:gd name="T74" fmla="*/ 8 w 232"/>
                <a:gd name="T75" fmla="*/ 0 h 148"/>
                <a:gd name="T76" fmla="*/ 28 w 232"/>
                <a:gd name="T77" fmla="*/ 10 h 148"/>
                <a:gd name="T78" fmla="*/ 42 w 232"/>
                <a:gd name="T79" fmla="*/ 20 h 148"/>
                <a:gd name="T80" fmla="*/ 52 w 232"/>
                <a:gd name="T81" fmla="*/ 24 h 148"/>
                <a:gd name="T82" fmla="*/ 64 w 232"/>
                <a:gd name="T83" fmla="*/ 24 h 148"/>
                <a:gd name="T84" fmla="*/ 76 w 232"/>
                <a:gd name="T85" fmla="*/ 24 h 148"/>
                <a:gd name="T86" fmla="*/ 82 w 232"/>
                <a:gd name="T87" fmla="*/ 2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32" h="148">
                  <a:moveTo>
                    <a:pt x="82" y="20"/>
                  </a:moveTo>
                  <a:lnTo>
                    <a:pt x="86" y="24"/>
                  </a:lnTo>
                  <a:lnTo>
                    <a:pt x="90" y="28"/>
                  </a:lnTo>
                  <a:lnTo>
                    <a:pt x="94" y="34"/>
                  </a:lnTo>
                  <a:lnTo>
                    <a:pt x="98" y="36"/>
                  </a:lnTo>
                  <a:lnTo>
                    <a:pt x="106" y="42"/>
                  </a:lnTo>
                  <a:lnTo>
                    <a:pt x="110" y="44"/>
                  </a:lnTo>
                  <a:lnTo>
                    <a:pt x="114" y="44"/>
                  </a:lnTo>
                  <a:lnTo>
                    <a:pt x="120" y="44"/>
                  </a:lnTo>
                  <a:lnTo>
                    <a:pt x="122" y="44"/>
                  </a:lnTo>
                  <a:lnTo>
                    <a:pt x="124" y="42"/>
                  </a:lnTo>
                  <a:lnTo>
                    <a:pt x="128" y="42"/>
                  </a:lnTo>
                  <a:lnTo>
                    <a:pt x="130" y="42"/>
                  </a:lnTo>
                  <a:lnTo>
                    <a:pt x="132" y="42"/>
                  </a:lnTo>
                  <a:lnTo>
                    <a:pt x="136" y="44"/>
                  </a:lnTo>
                  <a:lnTo>
                    <a:pt x="138" y="46"/>
                  </a:lnTo>
                  <a:lnTo>
                    <a:pt x="140" y="48"/>
                  </a:lnTo>
                  <a:lnTo>
                    <a:pt x="140" y="50"/>
                  </a:lnTo>
                  <a:lnTo>
                    <a:pt x="144" y="52"/>
                  </a:lnTo>
                  <a:lnTo>
                    <a:pt x="146" y="52"/>
                  </a:lnTo>
                  <a:lnTo>
                    <a:pt x="150" y="52"/>
                  </a:lnTo>
                  <a:lnTo>
                    <a:pt x="152" y="52"/>
                  </a:lnTo>
                  <a:lnTo>
                    <a:pt x="154" y="52"/>
                  </a:lnTo>
                  <a:lnTo>
                    <a:pt x="158" y="52"/>
                  </a:lnTo>
                  <a:lnTo>
                    <a:pt x="160" y="52"/>
                  </a:lnTo>
                  <a:lnTo>
                    <a:pt x="164" y="52"/>
                  </a:lnTo>
                  <a:lnTo>
                    <a:pt x="168" y="48"/>
                  </a:lnTo>
                  <a:lnTo>
                    <a:pt x="170" y="48"/>
                  </a:lnTo>
                  <a:lnTo>
                    <a:pt x="172" y="48"/>
                  </a:lnTo>
                  <a:lnTo>
                    <a:pt x="174" y="48"/>
                  </a:lnTo>
                  <a:lnTo>
                    <a:pt x="176" y="48"/>
                  </a:lnTo>
                  <a:lnTo>
                    <a:pt x="178" y="50"/>
                  </a:lnTo>
                  <a:lnTo>
                    <a:pt x="182" y="52"/>
                  </a:lnTo>
                  <a:lnTo>
                    <a:pt x="184" y="52"/>
                  </a:lnTo>
                  <a:lnTo>
                    <a:pt x="186" y="52"/>
                  </a:lnTo>
                  <a:lnTo>
                    <a:pt x="188" y="52"/>
                  </a:lnTo>
                  <a:lnTo>
                    <a:pt x="190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8" y="52"/>
                  </a:lnTo>
                  <a:lnTo>
                    <a:pt x="202" y="52"/>
                  </a:lnTo>
                  <a:lnTo>
                    <a:pt x="204" y="52"/>
                  </a:lnTo>
                  <a:lnTo>
                    <a:pt x="206" y="52"/>
                  </a:lnTo>
                  <a:lnTo>
                    <a:pt x="210" y="52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214" y="50"/>
                  </a:lnTo>
                  <a:lnTo>
                    <a:pt x="218" y="50"/>
                  </a:lnTo>
                  <a:lnTo>
                    <a:pt x="220" y="48"/>
                  </a:lnTo>
                  <a:lnTo>
                    <a:pt x="222" y="48"/>
                  </a:lnTo>
                  <a:lnTo>
                    <a:pt x="224" y="46"/>
                  </a:lnTo>
                  <a:lnTo>
                    <a:pt x="226" y="44"/>
                  </a:lnTo>
                  <a:lnTo>
                    <a:pt x="230" y="60"/>
                  </a:lnTo>
                  <a:lnTo>
                    <a:pt x="232" y="74"/>
                  </a:lnTo>
                  <a:lnTo>
                    <a:pt x="230" y="86"/>
                  </a:lnTo>
                  <a:lnTo>
                    <a:pt x="224" y="96"/>
                  </a:lnTo>
                  <a:lnTo>
                    <a:pt x="222" y="100"/>
                  </a:lnTo>
                  <a:lnTo>
                    <a:pt x="220" y="104"/>
                  </a:lnTo>
                  <a:lnTo>
                    <a:pt x="214" y="106"/>
                  </a:lnTo>
                  <a:lnTo>
                    <a:pt x="212" y="110"/>
                  </a:lnTo>
                  <a:lnTo>
                    <a:pt x="206" y="114"/>
                  </a:lnTo>
                  <a:lnTo>
                    <a:pt x="202" y="116"/>
                  </a:lnTo>
                  <a:lnTo>
                    <a:pt x="198" y="120"/>
                  </a:lnTo>
                  <a:lnTo>
                    <a:pt x="196" y="122"/>
                  </a:lnTo>
                  <a:lnTo>
                    <a:pt x="194" y="122"/>
                  </a:lnTo>
                  <a:lnTo>
                    <a:pt x="192" y="122"/>
                  </a:lnTo>
                  <a:lnTo>
                    <a:pt x="188" y="124"/>
                  </a:lnTo>
                  <a:lnTo>
                    <a:pt x="186" y="124"/>
                  </a:lnTo>
                  <a:lnTo>
                    <a:pt x="182" y="126"/>
                  </a:lnTo>
                  <a:lnTo>
                    <a:pt x="176" y="128"/>
                  </a:lnTo>
                  <a:lnTo>
                    <a:pt x="174" y="128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62" y="130"/>
                  </a:lnTo>
                  <a:lnTo>
                    <a:pt x="158" y="132"/>
                  </a:lnTo>
                  <a:lnTo>
                    <a:pt x="154" y="132"/>
                  </a:lnTo>
                  <a:lnTo>
                    <a:pt x="150" y="134"/>
                  </a:lnTo>
                  <a:lnTo>
                    <a:pt x="146" y="136"/>
                  </a:lnTo>
                  <a:lnTo>
                    <a:pt x="142" y="138"/>
                  </a:lnTo>
                  <a:lnTo>
                    <a:pt x="138" y="140"/>
                  </a:lnTo>
                  <a:lnTo>
                    <a:pt x="134" y="140"/>
                  </a:lnTo>
                  <a:lnTo>
                    <a:pt x="132" y="142"/>
                  </a:lnTo>
                  <a:lnTo>
                    <a:pt x="126" y="144"/>
                  </a:lnTo>
                  <a:lnTo>
                    <a:pt x="124" y="146"/>
                  </a:lnTo>
                  <a:lnTo>
                    <a:pt x="120" y="148"/>
                  </a:lnTo>
                  <a:lnTo>
                    <a:pt x="114" y="148"/>
                  </a:lnTo>
                  <a:lnTo>
                    <a:pt x="110" y="148"/>
                  </a:lnTo>
                  <a:lnTo>
                    <a:pt x="106" y="148"/>
                  </a:lnTo>
                  <a:lnTo>
                    <a:pt x="102" y="148"/>
                  </a:lnTo>
                  <a:lnTo>
                    <a:pt x="96" y="146"/>
                  </a:lnTo>
                  <a:lnTo>
                    <a:pt x="90" y="144"/>
                  </a:lnTo>
                  <a:lnTo>
                    <a:pt x="82" y="140"/>
                  </a:lnTo>
                  <a:lnTo>
                    <a:pt x="78" y="140"/>
                  </a:lnTo>
                  <a:lnTo>
                    <a:pt x="70" y="138"/>
                  </a:lnTo>
                  <a:lnTo>
                    <a:pt x="68" y="138"/>
                  </a:lnTo>
                  <a:lnTo>
                    <a:pt x="64" y="138"/>
                  </a:lnTo>
                  <a:lnTo>
                    <a:pt x="62" y="134"/>
                  </a:lnTo>
                  <a:lnTo>
                    <a:pt x="58" y="128"/>
                  </a:lnTo>
                  <a:lnTo>
                    <a:pt x="52" y="122"/>
                  </a:lnTo>
                  <a:lnTo>
                    <a:pt x="46" y="112"/>
                  </a:lnTo>
                  <a:lnTo>
                    <a:pt x="42" y="102"/>
                  </a:lnTo>
                  <a:lnTo>
                    <a:pt x="34" y="92"/>
                  </a:lnTo>
                  <a:lnTo>
                    <a:pt x="28" y="80"/>
                  </a:lnTo>
                  <a:lnTo>
                    <a:pt x="22" y="70"/>
                  </a:lnTo>
                  <a:lnTo>
                    <a:pt x="16" y="58"/>
                  </a:lnTo>
                  <a:lnTo>
                    <a:pt x="10" y="46"/>
                  </a:lnTo>
                  <a:lnTo>
                    <a:pt x="6" y="36"/>
                  </a:lnTo>
                  <a:lnTo>
                    <a:pt x="2" y="26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22" y="6"/>
                  </a:lnTo>
                  <a:lnTo>
                    <a:pt x="28" y="10"/>
                  </a:lnTo>
                  <a:lnTo>
                    <a:pt x="34" y="14"/>
                  </a:lnTo>
                  <a:lnTo>
                    <a:pt x="38" y="16"/>
                  </a:lnTo>
                  <a:lnTo>
                    <a:pt x="42" y="20"/>
                  </a:lnTo>
                  <a:lnTo>
                    <a:pt x="44" y="22"/>
                  </a:lnTo>
                  <a:lnTo>
                    <a:pt x="46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60" y="24"/>
                  </a:lnTo>
                  <a:lnTo>
                    <a:pt x="64" y="24"/>
                  </a:lnTo>
                  <a:lnTo>
                    <a:pt x="70" y="24"/>
                  </a:lnTo>
                  <a:lnTo>
                    <a:pt x="74" y="24"/>
                  </a:lnTo>
                  <a:lnTo>
                    <a:pt x="76" y="24"/>
                  </a:lnTo>
                  <a:lnTo>
                    <a:pt x="78" y="24"/>
                  </a:lnTo>
                  <a:lnTo>
                    <a:pt x="80" y="22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" name="Freeform 62"/>
            <p:cNvSpPr>
              <a:spLocks/>
            </p:cNvSpPr>
            <p:nvPr/>
          </p:nvSpPr>
          <p:spPr bwMode="auto">
            <a:xfrm>
              <a:off x="2786189" y="3613958"/>
              <a:ext cx="377545" cy="306117"/>
            </a:xfrm>
            <a:custGeom>
              <a:avLst/>
              <a:gdLst>
                <a:gd name="T0" fmla="*/ 42 w 222"/>
                <a:gd name="T1" fmla="*/ 154 h 180"/>
                <a:gd name="T2" fmla="*/ 34 w 222"/>
                <a:gd name="T3" fmla="*/ 142 h 180"/>
                <a:gd name="T4" fmla="*/ 26 w 222"/>
                <a:gd name="T5" fmla="*/ 136 h 180"/>
                <a:gd name="T6" fmla="*/ 20 w 222"/>
                <a:gd name="T7" fmla="*/ 102 h 180"/>
                <a:gd name="T8" fmla="*/ 12 w 222"/>
                <a:gd name="T9" fmla="*/ 88 h 180"/>
                <a:gd name="T10" fmla="*/ 12 w 222"/>
                <a:gd name="T11" fmla="*/ 80 h 180"/>
                <a:gd name="T12" fmla="*/ 18 w 222"/>
                <a:gd name="T13" fmla="*/ 84 h 180"/>
                <a:gd name="T14" fmla="*/ 24 w 222"/>
                <a:gd name="T15" fmla="*/ 90 h 180"/>
                <a:gd name="T16" fmla="*/ 24 w 222"/>
                <a:gd name="T17" fmla="*/ 74 h 180"/>
                <a:gd name="T18" fmla="*/ 16 w 222"/>
                <a:gd name="T19" fmla="*/ 56 h 180"/>
                <a:gd name="T20" fmla="*/ 16 w 222"/>
                <a:gd name="T21" fmla="*/ 48 h 180"/>
                <a:gd name="T22" fmla="*/ 14 w 222"/>
                <a:gd name="T23" fmla="*/ 38 h 180"/>
                <a:gd name="T24" fmla="*/ 6 w 222"/>
                <a:gd name="T25" fmla="*/ 26 h 180"/>
                <a:gd name="T26" fmla="*/ 0 w 222"/>
                <a:gd name="T27" fmla="*/ 16 h 180"/>
                <a:gd name="T28" fmla="*/ 2 w 222"/>
                <a:gd name="T29" fmla="*/ 8 h 180"/>
                <a:gd name="T30" fmla="*/ 4 w 222"/>
                <a:gd name="T31" fmla="*/ 2 h 180"/>
                <a:gd name="T32" fmla="*/ 12 w 222"/>
                <a:gd name="T33" fmla="*/ 2 h 180"/>
                <a:gd name="T34" fmla="*/ 16 w 222"/>
                <a:gd name="T35" fmla="*/ 10 h 180"/>
                <a:gd name="T36" fmla="*/ 26 w 222"/>
                <a:gd name="T37" fmla="*/ 16 h 180"/>
                <a:gd name="T38" fmla="*/ 40 w 222"/>
                <a:gd name="T39" fmla="*/ 26 h 180"/>
                <a:gd name="T40" fmla="*/ 56 w 222"/>
                <a:gd name="T41" fmla="*/ 36 h 180"/>
                <a:gd name="T42" fmla="*/ 66 w 222"/>
                <a:gd name="T43" fmla="*/ 44 h 180"/>
                <a:gd name="T44" fmla="*/ 76 w 222"/>
                <a:gd name="T45" fmla="*/ 52 h 180"/>
                <a:gd name="T46" fmla="*/ 84 w 222"/>
                <a:gd name="T47" fmla="*/ 60 h 180"/>
                <a:gd name="T48" fmla="*/ 94 w 222"/>
                <a:gd name="T49" fmla="*/ 68 h 180"/>
                <a:gd name="T50" fmla="*/ 118 w 222"/>
                <a:gd name="T51" fmla="*/ 84 h 180"/>
                <a:gd name="T52" fmla="*/ 134 w 222"/>
                <a:gd name="T53" fmla="*/ 96 h 180"/>
                <a:gd name="T54" fmla="*/ 140 w 222"/>
                <a:gd name="T55" fmla="*/ 100 h 180"/>
                <a:gd name="T56" fmla="*/ 148 w 222"/>
                <a:gd name="T57" fmla="*/ 100 h 180"/>
                <a:gd name="T58" fmla="*/ 154 w 222"/>
                <a:gd name="T59" fmla="*/ 104 h 180"/>
                <a:gd name="T60" fmla="*/ 176 w 222"/>
                <a:gd name="T61" fmla="*/ 112 h 180"/>
                <a:gd name="T62" fmla="*/ 196 w 222"/>
                <a:gd name="T63" fmla="*/ 122 h 180"/>
                <a:gd name="T64" fmla="*/ 204 w 222"/>
                <a:gd name="T65" fmla="*/ 132 h 180"/>
                <a:gd name="T66" fmla="*/ 210 w 222"/>
                <a:gd name="T67" fmla="*/ 140 h 180"/>
                <a:gd name="T68" fmla="*/ 216 w 222"/>
                <a:gd name="T69" fmla="*/ 142 h 180"/>
                <a:gd name="T70" fmla="*/ 222 w 222"/>
                <a:gd name="T71" fmla="*/ 146 h 180"/>
                <a:gd name="T72" fmla="*/ 214 w 222"/>
                <a:gd name="T73" fmla="*/ 150 h 180"/>
                <a:gd name="T74" fmla="*/ 202 w 222"/>
                <a:gd name="T75" fmla="*/ 156 h 180"/>
                <a:gd name="T76" fmla="*/ 192 w 222"/>
                <a:gd name="T77" fmla="*/ 166 h 180"/>
                <a:gd name="T78" fmla="*/ 186 w 222"/>
                <a:gd name="T79" fmla="*/ 162 h 180"/>
                <a:gd name="T80" fmla="*/ 182 w 222"/>
                <a:gd name="T81" fmla="*/ 160 h 180"/>
                <a:gd name="T82" fmla="*/ 174 w 222"/>
                <a:gd name="T83" fmla="*/ 162 h 180"/>
                <a:gd name="T84" fmla="*/ 170 w 222"/>
                <a:gd name="T85" fmla="*/ 168 h 180"/>
                <a:gd name="T86" fmla="*/ 160 w 222"/>
                <a:gd name="T87" fmla="*/ 172 h 180"/>
                <a:gd name="T88" fmla="*/ 148 w 222"/>
                <a:gd name="T89" fmla="*/ 176 h 180"/>
                <a:gd name="T90" fmla="*/ 138 w 222"/>
                <a:gd name="T91" fmla="*/ 176 h 180"/>
                <a:gd name="T92" fmla="*/ 118 w 222"/>
                <a:gd name="T93" fmla="*/ 174 h 180"/>
                <a:gd name="T94" fmla="*/ 98 w 222"/>
                <a:gd name="T95" fmla="*/ 174 h 180"/>
                <a:gd name="T96" fmla="*/ 92 w 222"/>
                <a:gd name="T97" fmla="*/ 168 h 180"/>
                <a:gd name="T98" fmla="*/ 84 w 222"/>
                <a:gd name="T99" fmla="*/ 160 h 180"/>
                <a:gd name="T100" fmla="*/ 74 w 222"/>
                <a:gd name="T101" fmla="*/ 158 h 180"/>
                <a:gd name="T102" fmla="*/ 66 w 222"/>
                <a:gd name="T103" fmla="*/ 158 h 180"/>
                <a:gd name="T104" fmla="*/ 60 w 222"/>
                <a:gd name="T105" fmla="*/ 158 h 180"/>
                <a:gd name="T106" fmla="*/ 54 w 222"/>
                <a:gd name="T107" fmla="*/ 160 h 180"/>
                <a:gd name="T108" fmla="*/ 46 w 222"/>
                <a:gd name="T109" fmla="*/ 16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2" h="180">
                  <a:moveTo>
                    <a:pt x="46" y="162"/>
                  </a:moveTo>
                  <a:lnTo>
                    <a:pt x="44" y="158"/>
                  </a:lnTo>
                  <a:lnTo>
                    <a:pt x="42" y="154"/>
                  </a:lnTo>
                  <a:lnTo>
                    <a:pt x="40" y="150"/>
                  </a:lnTo>
                  <a:lnTo>
                    <a:pt x="38" y="146"/>
                  </a:lnTo>
                  <a:lnTo>
                    <a:pt x="34" y="142"/>
                  </a:lnTo>
                  <a:lnTo>
                    <a:pt x="30" y="140"/>
                  </a:lnTo>
                  <a:lnTo>
                    <a:pt x="28" y="138"/>
                  </a:lnTo>
                  <a:lnTo>
                    <a:pt x="26" y="136"/>
                  </a:lnTo>
                  <a:lnTo>
                    <a:pt x="26" y="122"/>
                  </a:lnTo>
                  <a:lnTo>
                    <a:pt x="24" y="110"/>
                  </a:lnTo>
                  <a:lnTo>
                    <a:pt x="20" y="102"/>
                  </a:lnTo>
                  <a:lnTo>
                    <a:pt x="16" y="96"/>
                  </a:lnTo>
                  <a:lnTo>
                    <a:pt x="12" y="92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4" y="80"/>
                  </a:lnTo>
                  <a:lnTo>
                    <a:pt x="16" y="80"/>
                  </a:lnTo>
                  <a:lnTo>
                    <a:pt x="18" y="84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4" y="90"/>
                  </a:lnTo>
                  <a:lnTo>
                    <a:pt x="26" y="94"/>
                  </a:lnTo>
                  <a:lnTo>
                    <a:pt x="26" y="86"/>
                  </a:lnTo>
                  <a:lnTo>
                    <a:pt x="24" y="74"/>
                  </a:lnTo>
                  <a:lnTo>
                    <a:pt x="22" y="66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4" y="38"/>
                  </a:lnTo>
                  <a:lnTo>
                    <a:pt x="12" y="34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22" y="16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4" y="22"/>
                  </a:lnTo>
                  <a:lnTo>
                    <a:pt x="40" y="26"/>
                  </a:lnTo>
                  <a:lnTo>
                    <a:pt x="46" y="28"/>
                  </a:lnTo>
                  <a:lnTo>
                    <a:pt x="50" y="34"/>
                  </a:lnTo>
                  <a:lnTo>
                    <a:pt x="56" y="36"/>
                  </a:lnTo>
                  <a:lnTo>
                    <a:pt x="58" y="38"/>
                  </a:lnTo>
                  <a:lnTo>
                    <a:pt x="62" y="42"/>
                  </a:lnTo>
                  <a:lnTo>
                    <a:pt x="66" y="44"/>
                  </a:lnTo>
                  <a:lnTo>
                    <a:pt x="70" y="44"/>
                  </a:lnTo>
                  <a:lnTo>
                    <a:pt x="74" y="48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82" y="56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8" y="64"/>
                  </a:lnTo>
                  <a:lnTo>
                    <a:pt x="94" y="68"/>
                  </a:lnTo>
                  <a:lnTo>
                    <a:pt x="102" y="72"/>
                  </a:lnTo>
                  <a:lnTo>
                    <a:pt x="110" y="78"/>
                  </a:lnTo>
                  <a:lnTo>
                    <a:pt x="118" y="84"/>
                  </a:lnTo>
                  <a:lnTo>
                    <a:pt x="126" y="88"/>
                  </a:lnTo>
                  <a:lnTo>
                    <a:pt x="130" y="94"/>
                  </a:lnTo>
                  <a:lnTo>
                    <a:pt x="134" y="96"/>
                  </a:lnTo>
                  <a:lnTo>
                    <a:pt x="136" y="96"/>
                  </a:lnTo>
                  <a:lnTo>
                    <a:pt x="138" y="98"/>
                  </a:lnTo>
                  <a:lnTo>
                    <a:pt x="140" y="100"/>
                  </a:lnTo>
                  <a:lnTo>
                    <a:pt x="142" y="100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4" y="104"/>
                  </a:lnTo>
                  <a:lnTo>
                    <a:pt x="162" y="106"/>
                  </a:lnTo>
                  <a:lnTo>
                    <a:pt x="168" y="108"/>
                  </a:lnTo>
                  <a:lnTo>
                    <a:pt x="176" y="112"/>
                  </a:lnTo>
                  <a:lnTo>
                    <a:pt x="184" y="114"/>
                  </a:lnTo>
                  <a:lnTo>
                    <a:pt x="190" y="118"/>
                  </a:lnTo>
                  <a:lnTo>
                    <a:pt x="196" y="122"/>
                  </a:lnTo>
                  <a:lnTo>
                    <a:pt x="198" y="124"/>
                  </a:lnTo>
                  <a:lnTo>
                    <a:pt x="200" y="130"/>
                  </a:lnTo>
                  <a:lnTo>
                    <a:pt x="204" y="132"/>
                  </a:lnTo>
                  <a:lnTo>
                    <a:pt x="206" y="136"/>
                  </a:lnTo>
                  <a:lnTo>
                    <a:pt x="208" y="140"/>
                  </a:lnTo>
                  <a:lnTo>
                    <a:pt x="210" y="140"/>
                  </a:lnTo>
                  <a:lnTo>
                    <a:pt x="212" y="140"/>
                  </a:lnTo>
                  <a:lnTo>
                    <a:pt x="216" y="142"/>
                  </a:lnTo>
                  <a:lnTo>
                    <a:pt x="216" y="142"/>
                  </a:lnTo>
                  <a:lnTo>
                    <a:pt x="218" y="144"/>
                  </a:lnTo>
                  <a:lnTo>
                    <a:pt x="220" y="146"/>
                  </a:lnTo>
                  <a:lnTo>
                    <a:pt x="222" y="146"/>
                  </a:lnTo>
                  <a:lnTo>
                    <a:pt x="222" y="148"/>
                  </a:lnTo>
                  <a:lnTo>
                    <a:pt x="218" y="148"/>
                  </a:lnTo>
                  <a:lnTo>
                    <a:pt x="214" y="150"/>
                  </a:lnTo>
                  <a:lnTo>
                    <a:pt x="210" y="150"/>
                  </a:lnTo>
                  <a:lnTo>
                    <a:pt x="206" y="152"/>
                  </a:lnTo>
                  <a:lnTo>
                    <a:pt x="202" y="156"/>
                  </a:lnTo>
                  <a:lnTo>
                    <a:pt x="198" y="158"/>
                  </a:lnTo>
                  <a:lnTo>
                    <a:pt x="194" y="162"/>
                  </a:lnTo>
                  <a:lnTo>
                    <a:pt x="192" y="166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86" y="162"/>
                  </a:lnTo>
                  <a:lnTo>
                    <a:pt x="184" y="160"/>
                  </a:lnTo>
                  <a:lnTo>
                    <a:pt x="182" y="160"/>
                  </a:lnTo>
                  <a:lnTo>
                    <a:pt x="182" y="160"/>
                  </a:lnTo>
                  <a:lnTo>
                    <a:pt x="180" y="160"/>
                  </a:lnTo>
                  <a:lnTo>
                    <a:pt x="178" y="162"/>
                  </a:lnTo>
                  <a:lnTo>
                    <a:pt x="174" y="162"/>
                  </a:lnTo>
                  <a:lnTo>
                    <a:pt x="172" y="164"/>
                  </a:lnTo>
                  <a:lnTo>
                    <a:pt x="172" y="166"/>
                  </a:lnTo>
                  <a:lnTo>
                    <a:pt x="170" y="168"/>
                  </a:lnTo>
                  <a:lnTo>
                    <a:pt x="166" y="168"/>
                  </a:lnTo>
                  <a:lnTo>
                    <a:pt x="164" y="170"/>
                  </a:lnTo>
                  <a:lnTo>
                    <a:pt x="160" y="172"/>
                  </a:lnTo>
                  <a:lnTo>
                    <a:pt x="156" y="174"/>
                  </a:lnTo>
                  <a:lnTo>
                    <a:pt x="152" y="176"/>
                  </a:lnTo>
                  <a:lnTo>
                    <a:pt x="148" y="176"/>
                  </a:lnTo>
                  <a:lnTo>
                    <a:pt x="146" y="178"/>
                  </a:lnTo>
                  <a:lnTo>
                    <a:pt x="142" y="180"/>
                  </a:lnTo>
                  <a:lnTo>
                    <a:pt x="138" y="176"/>
                  </a:lnTo>
                  <a:lnTo>
                    <a:pt x="132" y="176"/>
                  </a:lnTo>
                  <a:lnTo>
                    <a:pt x="124" y="174"/>
                  </a:lnTo>
                  <a:lnTo>
                    <a:pt x="118" y="174"/>
                  </a:lnTo>
                  <a:lnTo>
                    <a:pt x="110" y="174"/>
                  </a:lnTo>
                  <a:lnTo>
                    <a:pt x="102" y="174"/>
                  </a:lnTo>
                  <a:lnTo>
                    <a:pt x="98" y="174"/>
                  </a:lnTo>
                  <a:lnTo>
                    <a:pt x="96" y="174"/>
                  </a:lnTo>
                  <a:lnTo>
                    <a:pt x="92" y="172"/>
                  </a:lnTo>
                  <a:lnTo>
                    <a:pt x="92" y="168"/>
                  </a:lnTo>
                  <a:lnTo>
                    <a:pt x="88" y="166"/>
                  </a:lnTo>
                  <a:lnTo>
                    <a:pt x="86" y="162"/>
                  </a:lnTo>
                  <a:lnTo>
                    <a:pt x="84" y="160"/>
                  </a:lnTo>
                  <a:lnTo>
                    <a:pt x="82" y="160"/>
                  </a:lnTo>
                  <a:lnTo>
                    <a:pt x="78" y="158"/>
                  </a:lnTo>
                  <a:lnTo>
                    <a:pt x="74" y="158"/>
                  </a:lnTo>
                  <a:lnTo>
                    <a:pt x="72" y="158"/>
                  </a:lnTo>
                  <a:lnTo>
                    <a:pt x="68" y="158"/>
                  </a:lnTo>
                  <a:lnTo>
                    <a:pt x="66" y="158"/>
                  </a:lnTo>
                  <a:lnTo>
                    <a:pt x="64" y="158"/>
                  </a:lnTo>
                  <a:lnTo>
                    <a:pt x="62" y="158"/>
                  </a:lnTo>
                  <a:lnTo>
                    <a:pt x="60" y="158"/>
                  </a:lnTo>
                  <a:lnTo>
                    <a:pt x="58" y="160"/>
                  </a:lnTo>
                  <a:lnTo>
                    <a:pt x="56" y="160"/>
                  </a:lnTo>
                  <a:lnTo>
                    <a:pt x="54" y="160"/>
                  </a:lnTo>
                  <a:lnTo>
                    <a:pt x="52" y="160"/>
                  </a:lnTo>
                  <a:lnTo>
                    <a:pt x="48" y="162"/>
                  </a:lnTo>
                  <a:lnTo>
                    <a:pt x="46" y="1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" name="Freeform 63"/>
            <p:cNvSpPr>
              <a:spLocks/>
            </p:cNvSpPr>
            <p:nvPr/>
          </p:nvSpPr>
          <p:spPr bwMode="auto">
            <a:xfrm>
              <a:off x="2643335" y="3841845"/>
              <a:ext cx="394551" cy="200677"/>
            </a:xfrm>
            <a:custGeom>
              <a:avLst/>
              <a:gdLst>
                <a:gd name="T0" fmla="*/ 78 w 232"/>
                <a:gd name="T1" fmla="*/ 24 h 118"/>
                <a:gd name="T2" fmla="*/ 70 w 232"/>
                <a:gd name="T3" fmla="*/ 24 h 118"/>
                <a:gd name="T4" fmla="*/ 54 w 232"/>
                <a:gd name="T5" fmla="*/ 24 h 118"/>
                <a:gd name="T6" fmla="*/ 44 w 232"/>
                <a:gd name="T7" fmla="*/ 22 h 118"/>
                <a:gd name="T8" fmla="*/ 34 w 232"/>
                <a:gd name="T9" fmla="*/ 14 h 118"/>
                <a:gd name="T10" fmla="*/ 16 w 232"/>
                <a:gd name="T11" fmla="*/ 2 h 118"/>
                <a:gd name="T12" fmla="*/ 0 w 232"/>
                <a:gd name="T13" fmla="*/ 2 h 118"/>
                <a:gd name="T14" fmla="*/ 4 w 232"/>
                <a:gd name="T15" fmla="*/ 22 h 118"/>
                <a:gd name="T16" fmla="*/ 26 w 232"/>
                <a:gd name="T17" fmla="*/ 42 h 118"/>
                <a:gd name="T18" fmla="*/ 48 w 232"/>
                <a:gd name="T19" fmla="*/ 46 h 118"/>
                <a:gd name="T20" fmla="*/ 62 w 232"/>
                <a:gd name="T21" fmla="*/ 44 h 118"/>
                <a:gd name="T22" fmla="*/ 68 w 232"/>
                <a:gd name="T23" fmla="*/ 42 h 118"/>
                <a:gd name="T24" fmla="*/ 72 w 232"/>
                <a:gd name="T25" fmla="*/ 46 h 118"/>
                <a:gd name="T26" fmla="*/ 72 w 232"/>
                <a:gd name="T27" fmla="*/ 56 h 118"/>
                <a:gd name="T28" fmla="*/ 70 w 232"/>
                <a:gd name="T29" fmla="*/ 68 h 118"/>
                <a:gd name="T30" fmla="*/ 78 w 232"/>
                <a:gd name="T31" fmla="*/ 74 h 118"/>
                <a:gd name="T32" fmla="*/ 84 w 232"/>
                <a:gd name="T33" fmla="*/ 70 h 118"/>
                <a:gd name="T34" fmla="*/ 88 w 232"/>
                <a:gd name="T35" fmla="*/ 68 h 118"/>
                <a:gd name="T36" fmla="*/ 92 w 232"/>
                <a:gd name="T37" fmla="*/ 74 h 118"/>
                <a:gd name="T38" fmla="*/ 96 w 232"/>
                <a:gd name="T39" fmla="*/ 100 h 118"/>
                <a:gd name="T40" fmla="*/ 108 w 232"/>
                <a:gd name="T41" fmla="*/ 98 h 118"/>
                <a:gd name="T42" fmla="*/ 112 w 232"/>
                <a:gd name="T43" fmla="*/ 78 h 118"/>
                <a:gd name="T44" fmla="*/ 120 w 232"/>
                <a:gd name="T45" fmla="*/ 66 h 118"/>
                <a:gd name="T46" fmla="*/ 130 w 232"/>
                <a:gd name="T47" fmla="*/ 58 h 118"/>
                <a:gd name="T48" fmla="*/ 140 w 232"/>
                <a:gd name="T49" fmla="*/ 70 h 118"/>
                <a:gd name="T50" fmla="*/ 130 w 232"/>
                <a:gd name="T51" fmla="*/ 96 h 118"/>
                <a:gd name="T52" fmla="*/ 126 w 232"/>
                <a:gd name="T53" fmla="*/ 118 h 118"/>
                <a:gd name="T54" fmla="*/ 136 w 232"/>
                <a:gd name="T55" fmla="*/ 114 h 118"/>
                <a:gd name="T56" fmla="*/ 150 w 232"/>
                <a:gd name="T57" fmla="*/ 98 h 118"/>
                <a:gd name="T58" fmla="*/ 158 w 232"/>
                <a:gd name="T59" fmla="*/ 92 h 118"/>
                <a:gd name="T60" fmla="*/ 176 w 232"/>
                <a:gd name="T61" fmla="*/ 96 h 118"/>
                <a:gd name="T62" fmla="*/ 194 w 232"/>
                <a:gd name="T63" fmla="*/ 98 h 118"/>
                <a:gd name="T64" fmla="*/ 204 w 232"/>
                <a:gd name="T65" fmla="*/ 86 h 118"/>
                <a:gd name="T66" fmla="*/ 212 w 232"/>
                <a:gd name="T67" fmla="*/ 88 h 118"/>
                <a:gd name="T68" fmla="*/ 210 w 232"/>
                <a:gd name="T69" fmla="*/ 104 h 118"/>
                <a:gd name="T70" fmla="*/ 216 w 232"/>
                <a:gd name="T71" fmla="*/ 100 h 118"/>
                <a:gd name="T72" fmla="*/ 222 w 232"/>
                <a:gd name="T73" fmla="*/ 96 h 118"/>
                <a:gd name="T74" fmla="*/ 232 w 232"/>
                <a:gd name="T75" fmla="*/ 74 h 118"/>
                <a:gd name="T76" fmla="*/ 224 w 232"/>
                <a:gd name="T77" fmla="*/ 46 h 118"/>
                <a:gd name="T78" fmla="*/ 218 w 232"/>
                <a:gd name="T79" fmla="*/ 48 h 118"/>
                <a:gd name="T80" fmla="*/ 212 w 232"/>
                <a:gd name="T81" fmla="*/ 52 h 118"/>
                <a:gd name="T82" fmla="*/ 204 w 232"/>
                <a:gd name="T83" fmla="*/ 52 h 118"/>
                <a:gd name="T84" fmla="*/ 194 w 232"/>
                <a:gd name="T85" fmla="*/ 52 h 118"/>
                <a:gd name="T86" fmla="*/ 188 w 232"/>
                <a:gd name="T87" fmla="*/ 52 h 118"/>
                <a:gd name="T88" fmla="*/ 182 w 232"/>
                <a:gd name="T89" fmla="*/ 52 h 118"/>
                <a:gd name="T90" fmla="*/ 174 w 232"/>
                <a:gd name="T91" fmla="*/ 48 h 118"/>
                <a:gd name="T92" fmla="*/ 168 w 232"/>
                <a:gd name="T93" fmla="*/ 48 h 118"/>
                <a:gd name="T94" fmla="*/ 158 w 232"/>
                <a:gd name="T95" fmla="*/ 52 h 118"/>
                <a:gd name="T96" fmla="*/ 150 w 232"/>
                <a:gd name="T97" fmla="*/ 52 h 118"/>
                <a:gd name="T98" fmla="*/ 140 w 232"/>
                <a:gd name="T99" fmla="*/ 50 h 118"/>
                <a:gd name="T100" fmla="*/ 136 w 232"/>
                <a:gd name="T101" fmla="*/ 42 h 118"/>
                <a:gd name="T102" fmla="*/ 128 w 232"/>
                <a:gd name="T103" fmla="*/ 42 h 118"/>
                <a:gd name="T104" fmla="*/ 120 w 232"/>
                <a:gd name="T105" fmla="*/ 44 h 118"/>
                <a:gd name="T106" fmla="*/ 106 w 232"/>
                <a:gd name="T107" fmla="*/ 42 h 118"/>
                <a:gd name="T108" fmla="*/ 90 w 232"/>
                <a:gd name="T109" fmla="*/ 2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2" h="118">
                  <a:moveTo>
                    <a:pt x="82" y="20"/>
                  </a:moveTo>
                  <a:lnTo>
                    <a:pt x="80" y="22"/>
                  </a:lnTo>
                  <a:lnTo>
                    <a:pt x="78" y="24"/>
                  </a:lnTo>
                  <a:lnTo>
                    <a:pt x="76" y="24"/>
                  </a:lnTo>
                  <a:lnTo>
                    <a:pt x="74" y="24"/>
                  </a:lnTo>
                  <a:lnTo>
                    <a:pt x="70" y="24"/>
                  </a:lnTo>
                  <a:lnTo>
                    <a:pt x="64" y="24"/>
                  </a:lnTo>
                  <a:lnTo>
                    <a:pt x="60" y="24"/>
                  </a:lnTo>
                  <a:lnTo>
                    <a:pt x="54" y="24"/>
                  </a:lnTo>
                  <a:lnTo>
                    <a:pt x="52" y="24"/>
                  </a:lnTo>
                  <a:lnTo>
                    <a:pt x="46" y="24"/>
                  </a:lnTo>
                  <a:lnTo>
                    <a:pt x="44" y="22"/>
                  </a:lnTo>
                  <a:lnTo>
                    <a:pt x="42" y="20"/>
                  </a:lnTo>
                  <a:lnTo>
                    <a:pt x="38" y="16"/>
                  </a:lnTo>
                  <a:lnTo>
                    <a:pt x="34" y="14"/>
                  </a:lnTo>
                  <a:lnTo>
                    <a:pt x="28" y="10"/>
                  </a:lnTo>
                  <a:lnTo>
                    <a:pt x="22" y="6"/>
                  </a:lnTo>
                  <a:lnTo>
                    <a:pt x="16" y="2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0" y="8"/>
                  </a:lnTo>
                  <a:lnTo>
                    <a:pt x="0" y="14"/>
                  </a:lnTo>
                  <a:lnTo>
                    <a:pt x="4" y="22"/>
                  </a:lnTo>
                  <a:lnTo>
                    <a:pt x="10" y="28"/>
                  </a:lnTo>
                  <a:lnTo>
                    <a:pt x="18" y="36"/>
                  </a:lnTo>
                  <a:lnTo>
                    <a:pt x="26" y="42"/>
                  </a:lnTo>
                  <a:lnTo>
                    <a:pt x="34" y="44"/>
                  </a:lnTo>
                  <a:lnTo>
                    <a:pt x="44" y="46"/>
                  </a:lnTo>
                  <a:lnTo>
                    <a:pt x="48" y="46"/>
                  </a:lnTo>
                  <a:lnTo>
                    <a:pt x="52" y="46"/>
                  </a:lnTo>
                  <a:lnTo>
                    <a:pt x="58" y="46"/>
                  </a:lnTo>
                  <a:lnTo>
                    <a:pt x="62" y="44"/>
                  </a:lnTo>
                  <a:lnTo>
                    <a:pt x="64" y="44"/>
                  </a:lnTo>
                  <a:lnTo>
                    <a:pt x="66" y="44"/>
                  </a:lnTo>
                  <a:lnTo>
                    <a:pt x="68" y="42"/>
                  </a:lnTo>
                  <a:lnTo>
                    <a:pt x="70" y="42"/>
                  </a:lnTo>
                  <a:lnTo>
                    <a:pt x="70" y="44"/>
                  </a:lnTo>
                  <a:lnTo>
                    <a:pt x="72" y="46"/>
                  </a:lnTo>
                  <a:lnTo>
                    <a:pt x="74" y="48"/>
                  </a:lnTo>
                  <a:lnTo>
                    <a:pt x="74" y="52"/>
                  </a:lnTo>
                  <a:lnTo>
                    <a:pt x="72" y="56"/>
                  </a:lnTo>
                  <a:lnTo>
                    <a:pt x="70" y="60"/>
                  </a:lnTo>
                  <a:lnTo>
                    <a:pt x="70" y="64"/>
                  </a:lnTo>
                  <a:lnTo>
                    <a:pt x="70" y="68"/>
                  </a:lnTo>
                  <a:lnTo>
                    <a:pt x="74" y="70"/>
                  </a:lnTo>
                  <a:lnTo>
                    <a:pt x="76" y="72"/>
                  </a:lnTo>
                  <a:lnTo>
                    <a:pt x="78" y="74"/>
                  </a:lnTo>
                  <a:lnTo>
                    <a:pt x="80" y="76"/>
                  </a:lnTo>
                  <a:lnTo>
                    <a:pt x="82" y="72"/>
                  </a:lnTo>
                  <a:lnTo>
                    <a:pt x="84" y="70"/>
                  </a:lnTo>
                  <a:lnTo>
                    <a:pt x="88" y="70"/>
                  </a:lnTo>
                  <a:lnTo>
                    <a:pt x="88" y="68"/>
                  </a:lnTo>
                  <a:lnTo>
                    <a:pt x="88" y="68"/>
                  </a:lnTo>
                  <a:lnTo>
                    <a:pt x="90" y="70"/>
                  </a:lnTo>
                  <a:lnTo>
                    <a:pt x="92" y="72"/>
                  </a:lnTo>
                  <a:lnTo>
                    <a:pt x="92" y="74"/>
                  </a:lnTo>
                  <a:lnTo>
                    <a:pt x="92" y="80"/>
                  </a:lnTo>
                  <a:lnTo>
                    <a:pt x="92" y="90"/>
                  </a:lnTo>
                  <a:lnTo>
                    <a:pt x="96" y="100"/>
                  </a:lnTo>
                  <a:lnTo>
                    <a:pt x="102" y="104"/>
                  </a:lnTo>
                  <a:lnTo>
                    <a:pt x="106" y="104"/>
                  </a:lnTo>
                  <a:lnTo>
                    <a:pt x="108" y="98"/>
                  </a:lnTo>
                  <a:lnTo>
                    <a:pt x="110" y="90"/>
                  </a:lnTo>
                  <a:lnTo>
                    <a:pt x="112" y="82"/>
                  </a:lnTo>
                  <a:lnTo>
                    <a:pt x="112" y="78"/>
                  </a:lnTo>
                  <a:lnTo>
                    <a:pt x="114" y="74"/>
                  </a:lnTo>
                  <a:lnTo>
                    <a:pt x="116" y="70"/>
                  </a:lnTo>
                  <a:lnTo>
                    <a:pt x="120" y="66"/>
                  </a:lnTo>
                  <a:lnTo>
                    <a:pt x="124" y="60"/>
                  </a:lnTo>
                  <a:lnTo>
                    <a:pt x="126" y="60"/>
                  </a:lnTo>
                  <a:lnTo>
                    <a:pt x="130" y="58"/>
                  </a:lnTo>
                  <a:lnTo>
                    <a:pt x="134" y="60"/>
                  </a:lnTo>
                  <a:lnTo>
                    <a:pt x="140" y="64"/>
                  </a:lnTo>
                  <a:lnTo>
                    <a:pt x="140" y="70"/>
                  </a:lnTo>
                  <a:lnTo>
                    <a:pt x="136" y="78"/>
                  </a:lnTo>
                  <a:lnTo>
                    <a:pt x="132" y="86"/>
                  </a:lnTo>
                  <a:lnTo>
                    <a:pt x="130" y="96"/>
                  </a:lnTo>
                  <a:lnTo>
                    <a:pt x="126" y="104"/>
                  </a:lnTo>
                  <a:lnTo>
                    <a:pt x="124" y="114"/>
                  </a:lnTo>
                  <a:lnTo>
                    <a:pt x="126" y="118"/>
                  </a:lnTo>
                  <a:lnTo>
                    <a:pt x="128" y="118"/>
                  </a:lnTo>
                  <a:lnTo>
                    <a:pt x="132" y="116"/>
                  </a:lnTo>
                  <a:lnTo>
                    <a:pt x="136" y="114"/>
                  </a:lnTo>
                  <a:lnTo>
                    <a:pt x="140" y="108"/>
                  </a:lnTo>
                  <a:lnTo>
                    <a:pt x="144" y="104"/>
                  </a:lnTo>
                  <a:lnTo>
                    <a:pt x="150" y="98"/>
                  </a:lnTo>
                  <a:lnTo>
                    <a:pt x="152" y="96"/>
                  </a:lnTo>
                  <a:lnTo>
                    <a:pt x="154" y="90"/>
                  </a:lnTo>
                  <a:lnTo>
                    <a:pt x="158" y="92"/>
                  </a:lnTo>
                  <a:lnTo>
                    <a:pt x="164" y="94"/>
                  </a:lnTo>
                  <a:lnTo>
                    <a:pt x="170" y="96"/>
                  </a:lnTo>
                  <a:lnTo>
                    <a:pt x="176" y="96"/>
                  </a:lnTo>
                  <a:lnTo>
                    <a:pt x="184" y="98"/>
                  </a:lnTo>
                  <a:lnTo>
                    <a:pt x="190" y="98"/>
                  </a:lnTo>
                  <a:lnTo>
                    <a:pt x="194" y="98"/>
                  </a:lnTo>
                  <a:lnTo>
                    <a:pt x="196" y="96"/>
                  </a:lnTo>
                  <a:lnTo>
                    <a:pt x="202" y="92"/>
                  </a:lnTo>
                  <a:lnTo>
                    <a:pt x="204" y="86"/>
                  </a:lnTo>
                  <a:lnTo>
                    <a:pt x="208" y="86"/>
                  </a:lnTo>
                  <a:lnTo>
                    <a:pt x="212" y="86"/>
                  </a:lnTo>
                  <a:lnTo>
                    <a:pt x="212" y="88"/>
                  </a:lnTo>
                  <a:lnTo>
                    <a:pt x="212" y="96"/>
                  </a:lnTo>
                  <a:lnTo>
                    <a:pt x="208" y="100"/>
                  </a:lnTo>
                  <a:lnTo>
                    <a:pt x="210" y="104"/>
                  </a:lnTo>
                  <a:lnTo>
                    <a:pt x="212" y="104"/>
                  </a:lnTo>
                  <a:lnTo>
                    <a:pt x="214" y="102"/>
                  </a:lnTo>
                  <a:lnTo>
                    <a:pt x="216" y="100"/>
                  </a:lnTo>
                  <a:lnTo>
                    <a:pt x="220" y="98"/>
                  </a:lnTo>
                  <a:lnTo>
                    <a:pt x="220" y="98"/>
                  </a:lnTo>
                  <a:lnTo>
                    <a:pt x="222" y="96"/>
                  </a:lnTo>
                  <a:lnTo>
                    <a:pt x="224" y="96"/>
                  </a:lnTo>
                  <a:lnTo>
                    <a:pt x="230" y="86"/>
                  </a:lnTo>
                  <a:lnTo>
                    <a:pt x="232" y="74"/>
                  </a:lnTo>
                  <a:lnTo>
                    <a:pt x="230" y="60"/>
                  </a:lnTo>
                  <a:lnTo>
                    <a:pt x="226" y="44"/>
                  </a:lnTo>
                  <a:lnTo>
                    <a:pt x="224" y="46"/>
                  </a:lnTo>
                  <a:lnTo>
                    <a:pt x="222" y="46"/>
                  </a:lnTo>
                  <a:lnTo>
                    <a:pt x="220" y="48"/>
                  </a:lnTo>
                  <a:lnTo>
                    <a:pt x="218" y="48"/>
                  </a:lnTo>
                  <a:lnTo>
                    <a:pt x="214" y="50"/>
                  </a:lnTo>
                  <a:lnTo>
                    <a:pt x="212" y="52"/>
                  </a:lnTo>
                  <a:lnTo>
                    <a:pt x="212" y="52"/>
                  </a:lnTo>
                  <a:lnTo>
                    <a:pt x="210" y="52"/>
                  </a:lnTo>
                  <a:lnTo>
                    <a:pt x="206" y="52"/>
                  </a:lnTo>
                  <a:lnTo>
                    <a:pt x="204" y="52"/>
                  </a:lnTo>
                  <a:lnTo>
                    <a:pt x="202" y="52"/>
                  </a:lnTo>
                  <a:lnTo>
                    <a:pt x="198" y="52"/>
                  </a:lnTo>
                  <a:lnTo>
                    <a:pt x="194" y="52"/>
                  </a:lnTo>
                  <a:lnTo>
                    <a:pt x="194" y="52"/>
                  </a:lnTo>
                  <a:lnTo>
                    <a:pt x="190" y="52"/>
                  </a:lnTo>
                  <a:lnTo>
                    <a:pt x="188" y="52"/>
                  </a:lnTo>
                  <a:lnTo>
                    <a:pt x="186" y="52"/>
                  </a:lnTo>
                  <a:lnTo>
                    <a:pt x="184" y="52"/>
                  </a:lnTo>
                  <a:lnTo>
                    <a:pt x="182" y="52"/>
                  </a:lnTo>
                  <a:lnTo>
                    <a:pt x="178" y="50"/>
                  </a:lnTo>
                  <a:lnTo>
                    <a:pt x="176" y="48"/>
                  </a:lnTo>
                  <a:lnTo>
                    <a:pt x="174" y="48"/>
                  </a:lnTo>
                  <a:lnTo>
                    <a:pt x="172" y="48"/>
                  </a:lnTo>
                  <a:lnTo>
                    <a:pt x="170" y="48"/>
                  </a:lnTo>
                  <a:lnTo>
                    <a:pt x="168" y="48"/>
                  </a:lnTo>
                  <a:lnTo>
                    <a:pt x="164" y="52"/>
                  </a:lnTo>
                  <a:lnTo>
                    <a:pt x="160" y="52"/>
                  </a:lnTo>
                  <a:lnTo>
                    <a:pt x="158" y="52"/>
                  </a:lnTo>
                  <a:lnTo>
                    <a:pt x="154" y="52"/>
                  </a:lnTo>
                  <a:lnTo>
                    <a:pt x="152" y="52"/>
                  </a:lnTo>
                  <a:lnTo>
                    <a:pt x="150" y="52"/>
                  </a:lnTo>
                  <a:lnTo>
                    <a:pt x="146" y="52"/>
                  </a:lnTo>
                  <a:lnTo>
                    <a:pt x="144" y="52"/>
                  </a:lnTo>
                  <a:lnTo>
                    <a:pt x="140" y="50"/>
                  </a:lnTo>
                  <a:lnTo>
                    <a:pt x="140" y="48"/>
                  </a:lnTo>
                  <a:lnTo>
                    <a:pt x="138" y="44"/>
                  </a:lnTo>
                  <a:lnTo>
                    <a:pt x="136" y="42"/>
                  </a:lnTo>
                  <a:lnTo>
                    <a:pt x="132" y="42"/>
                  </a:lnTo>
                  <a:lnTo>
                    <a:pt x="130" y="42"/>
                  </a:lnTo>
                  <a:lnTo>
                    <a:pt x="128" y="42"/>
                  </a:lnTo>
                  <a:lnTo>
                    <a:pt x="124" y="42"/>
                  </a:lnTo>
                  <a:lnTo>
                    <a:pt x="122" y="42"/>
                  </a:lnTo>
                  <a:lnTo>
                    <a:pt x="120" y="44"/>
                  </a:lnTo>
                  <a:lnTo>
                    <a:pt x="114" y="44"/>
                  </a:lnTo>
                  <a:lnTo>
                    <a:pt x="110" y="42"/>
                  </a:lnTo>
                  <a:lnTo>
                    <a:pt x="106" y="42"/>
                  </a:lnTo>
                  <a:lnTo>
                    <a:pt x="98" y="36"/>
                  </a:lnTo>
                  <a:lnTo>
                    <a:pt x="94" y="32"/>
                  </a:lnTo>
                  <a:lnTo>
                    <a:pt x="90" y="28"/>
                  </a:lnTo>
                  <a:lnTo>
                    <a:pt x="86" y="24"/>
                  </a:lnTo>
                  <a:lnTo>
                    <a:pt x="8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3" name="Freeform 64"/>
            <p:cNvSpPr>
              <a:spLocks/>
            </p:cNvSpPr>
            <p:nvPr/>
          </p:nvSpPr>
          <p:spPr bwMode="auto">
            <a:xfrm>
              <a:off x="2786189" y="3613958"/>
              <a:ext cx="377545" cy="285710"/>
            </a:xfrm>
            <a:custGeom>
              <a:avLst/>
              <a:gdLst>
                <a:gd name="T0" fmla="*/ 114 w 222"/>
                <a:gd name="T1" fmla="*/ 100 h 168"/>
                <a:gd name="T2" fmla="*/ 98 w 222"/>
                <a:gd name="T3" fmla="*/ 122 h 168"/>
                <a:gd name="T4" fmla="*/ 88 w 222"/>
                <a:gd name="T5" fmla="*/ 88 h 168"/>
                <a:gd name="T6" fmla="*/ 74 w 222"/>
                <a:gd name="T7" fmla="*/ 92 h 168"/>
                <a:gd name="T8" fmla="*/ 68 w 222"/>
                <a:gd name="T9" fmla="*/ 110 h 168"/>
                <a:gd name="T10" fmla="*/ 56 w 222"/>
                <a:gd name="T11" fmla="*/ 120 h 168"/>
                <a:gd name="T12" fmla="*/ 40 w 222"/>
                <a:gd name="T13" fmla="*/ 102 h 168"/>
                <a:gd name="T14" fmla="*/ 44 w 222"/>
                <a:gd name="T15" fmla="*/ 78 h 168"/>
                <a:gd name="T16" fmla="*/ 46 w 222"/>
                <a:gd name="T17" fmla="*/ 62 h 168"/>
                <a:gd name="T18" fmla="*/ 38 w 222"/>
                <a:gd name="T19" fmla="*/ 44 h 168"/>
                <a:gd name="T20" fmla="*/ 34 w 222"/>
                <a:gd name="T21" fmla="*/ 66 h 168"/>
                <a:gd name="T22" fmla="*/ 32 w 222"/>
                <a:gd name="T23" fmla="*/ 86 h 168"/>
                <a:gd name="T24" fmla="*/ 30 w 222"/>
                <a:gd name="T25" fmla="*/ 124 h 168"/>
                <a:gd name="T26" fmla="*/ 20 w 222"/>
                <a:gd name="T27" fmla="*/ 102 h 168"/>
                <a:gd name="T28" fmla="*/ 10 w 222"/>
                <a:gd name="T29" fmla="*/ 86 h 168"/>
                <a:gd name="T30" fmla="*/ 16 w 222"/>
                <a:gd name="T31" fmla="*/ 80 h 168"/>
                <a:gd name="T32" fmla="*/ 24 w 222"/>
                <a:gd name="T33" fmla="*/ 90 h 168"/>
                <a:gd name="T34" fmla="*/ 22 w 222"/>
                <a:gd name="T35" fmla="*/ 66 h 168"/>
                <a:gd name="T36" fmla="*/ 16 w 222"/>
                <a:gd name="T37" fmla="*/ 50 h 168"/>
                <a:gd name="T38" fmla="*/ 14 w 222"/>
                <a:gd name="T39" fmla="*/ 38 h 168"/>
                <a:gd name="T40" fmla="*/ 4 w 222"/>
                <a:gd name="T41" fmla="*/ 22 h 168"/>
                <a:gd name="T42" fmla="*/ 2 w 222"/>
                <a:gd name="T43" fmla="*/ 10 h 168"/>
                <a:gd name="T44" fmla="*/ 4 w 222"/>
                <a:gd name="T45" fmla="*/ 2 h 168"/>
                <a:gd name="T46" fmla="*/ 12 w 222"/>
                <a:gd name="T47" fmla="*/ 6 h 168"/>
                <a:gd name="T48" fmla="*/ 22 w 222"/>
                <a:gd name="T49" fmla="*/ 16 h 168"/>
                <a:gd name="T50" fmla="*/ 40 w 222"/>
                <a:gd name="T51" fmla="*/ 26 h 168"/>
                <a:gd name="T52" fmla="*/ 58 w 222"/>
                <a:gd name="T53" fmla="*/ 38 h 168"/>
                <a:gd name="T54" fmla="*/ 74 w 222"/>
                <a:gd name="T55" fmla="*/ 48 h 168"/>
                <a:gd name="T56" fmla="*/ 84 w 222"/>
                <a:gd name="T57" fmla="*/ 60 h 168"/>
                <a:gd name="T58" fmla="*/ 102 w 222"/>
                <a:gd name="T59" fmla="*/ 72 h 168"/>
                <a:gd name="T60" fmla="*/ 130 w 222"/>
                <a:gd name="T61" fmla="*/ 94 h 168"/>
                <a:gd name="T62" fmla="*/ 140 w 222"/>
                <a:gd name="T63" fmla="*/ 100 h 168"/>
                <a:gd name="T64" fmla="*/ 150 w 222"/>
                <a:gd name="T65" fmla="*/ 102 h 168"/>
                <a:gd name="T66" fmla="*/ 168 w 222"/>
                <a:gd name="T67" fmla="*/ 108 h 168"/>
                <a:gd name="T68" fmla="*/ 196 w 222"/>
                <a:gd name="T69" fmla="*/ 122 h 168"/>
                <a:gd name="T70" fmla="*/ 206 w 222"/>
                <a:gd name="T71" fmla="*/ 136 h 168"/>
                <a:gd name="T72" fmla="*/ 216 w 222"/>
                <a:gd name="T73" fmla="*/ 142 h 168"/>
                <a:gd name="T74" fmla="*/ 222 w 222"/>
                <a:gd name="T75" fmla="*/ 148 h 168"/>
                <a:gd name="T76" fmla="*/ 206 w 222"/>
                <a:gd name="T77" fmla="*/ 152 h 168"/>
                <a:gd name="T78" fmla="*/ 192 w 222"/>
                <a:gd name="T79" fmla="*/ 166 h 168"/>
                <a:gd name="T80" fmla="*/ 184 w 222"/>
                <a:gd name="T81" fmla="*/ 160 h 168"/>
                <a:gd name="T82" fmla="*/ 178 w 222"/>
                <a:gd name="T83" fmla="*/ 162 h 168"/>
                <a:gd name="T84" fmla="*/ 170 w 222"/>
                <a:gd name="T85" fmla="*/ 168 h 168"/>
                <a:gd name="T86" fmla="*/ 172 w 222"/>
                <a:gd name="T87" fmla="*/ 148 h 168"/>
                <a:gd name="T88" fmla="*/ 186 w 222"/>
                <a:gd name="T89" fmla="*/ 132 h 168"/>
                <a:gd name="T90" fmla="*/ 176 w 222"/>
                <a:gd name="T91" fmla="*/ 132 h 168"/>
                <a:gd name="T92" fmla="*/ 164 w 222"/>
                <a:gd name="T93" fmla="*/ 152 h 168"/>
                <a:gd name="T94" fmla="*/ 150 w 222"/>
                <a:gd name="T95" fmla="*/ 134 h 168"/>
                <a:gd name="T96" fmla="*/ 144 w 222"/>
                <a:gd name="T97" fmla="*/ 126 h 168"/>
                <a:gd name="T98" fmla="*/ 136 w 222"/>
                <a:gd name="T99" fmla="*/ 128 h 168"/>
                <a:gd name="T100" fmla="*/ 128 w 222"/>
                <a:gd name="T101" fmla="*/ 134 h 168"/>
                <a:gd name="T102" fmla="*/ 120 w 222"/>
                <a:gd name="T103" fmla="*/ 138 h 168"/>
                <a:gd name="T104" fmla="*/ 124 w 222"/>
                <a:gd name="T105" fmla="*/ 124 h 168"/>
                <a:gd name="T106" fmla="*/ 130 w 222"/>
                <a:gd name="T107" fmla="*/ 112 h 168"/>
                <a:gd name="T108" fmla="*/ 120 w 222"/>
                <a:gd name="T109" fmla="*/ 114 h 168"/>
                <a:gd name="T110" fmla="*/ 110 w 222"/>
                <a:gd name="T111" fmla="*/ 124 h 168"/>
                <a:gd name="T112" fmla="*/ 102 w 222"/>
                <a:gd name="T113" fmla="*/ 132 h 168"/>
                <a:gd name="T114" fmla="*/ 108 w 222"/>
                <a:gd name="T115" fmla="*/ 114 h 168"/>
                <a:gd name="T116" fmla="*/ 134 w 222"/>
                <a:gd name="T117" fmla="*/ 9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" h="168">
                  <a:moveTo>
                    <a:pt x="134" y="96"/>
                  </a:moveTo>
                  <a:lnTo>
                    <a:pt x="128" y="96"/>
                  </a:lnTo>
                  <a:lnTo>
                    <a:pt x="120" y="96"/>
                  </a:lnTo>
                  <a:lnTo>
                    <a:pt x="114" y="100"/>
                  </a:lnTo>
                  <a:lnTo>
                    <a:pt x="110" y="106"/>
                  </a:lnTo>
                  <a:lnTo>
                    <a:pt x="104" y="110"/>
                  </a:lnTo>
                  <a:lnTo>
                    <a:pt x="102" y="114"/>
                  </a:lnTo>
                  <a:lnTo>
                    <a:pt x="98" y="122"/>
                  </a:lnTo>
                  <a:lnTo>
                    <a:pt x="96" y="128"/>
                  </a:lnTo>
                  <a:lnTo>
                    <a:pt x="94" y="114"/>
                  </a:lnTo>
                  <a:lnTo>
                    <a:pt x="92" y="100"/>
                  </a:lnTo>
                  <a:lnTo>
                    <a:pt x="88" y="88"/>
                  </a:lnTo>
                  <a:lnTo>
                    <a:pt x="84" y="80"/>
                  </a:lnTo>
                  <a:lnTo>
                    <a:pt x="80" y="82"/>
                  </a:lnTo>
                  <a:lnTo>
                    <a:pt x="76" y="88"/>
                  </a:lnTo>
                  <a:lnTo>
                    <a:pt x="74" y="92"/>
                  </a:lnTo>
                  <a:lnTo>
                    <a:pt x="74" y="98"/>
                  </a:lnTo>
                  <a:lnTo>
                    <a:pt x="74" y="102"/>
                  </a:lnTo>
                  <a:lnTo>
                    <a:pt x="72" y="106"/>
                  </a:lnTo>
                  <a:lnTo>
                    <a:pt x="68" y="110"/>
                  </a:lnTo>
                  <a:lnTo>
                    <a:pt x="66" y="114"/>
                  </a:lnTo>
                  <a:lnTo>
                    <a:pt x="64" y="118"/>
                  </a:lnTo>
                  <a:lnTo>
                    <a:pt x="58" y="120"/>
                  </a:lnTo>
                  <a:lnTo>
                    <a:pt x="56" y="120"/>
                  </a:lnTo>
                  <a:lnTo>
                    <a:pt x="50" y="116"/>
                  </a:lnTo>
                  <a:lnTo>
                    <a:pt x="46" y="112"/>
                  </a:lnTo>
                  <a:lnTo>
                    <a:pt x="42" y="106"/>
                  </a:lnTo>
                  <a:lnTo>
                    <a:pt x="40" y="102"/>
                  </a:lnTo>
                  <a:lnTo>
                    <a:pt x="40" y="96"/>
                  </a:lnTo>
                  <a:lnTo>
                    <a:pt x="40" y="90"/>
                  </a:lnTo>
                  <a:lnTo>
                    <a:pt x="42" y="86"/>
                  </a:lnTo>
                  <a:lnTo>
                    <a:pt x="44" y="78"/>
                  </a:lnTo>
                  <a:lnTo>
                    <a:pt x="46" y="76"/>
                  </a:lnTo>
                  <a:lnTo>
                    <a:pt x="48" y="70"/>
                  </a:lnTo>
                  <a:lnTo>
                    <a:pt x="48" y="66"/>
                  </a:lnTo>
                  <a:lnTo>
                    <a:pt x="46" y="62"/>
                  </a:lnTo>
                  <a:lnTo>
                    <a:pt x="46" y="56"/>
                  </a:lnTo>
                  <a:lnTo>
                    <a:pt x="42" y="52"/>
                  </a:lnTo>
                  <a:lnTo>
                    <a:pt x="40" y="48"/>
                  </a:lnTo>
                  <a:lnTo>
                    <a:pt x="38" y="44"/>
                  </a:lnTo>
                  <a:lnTo>
                    <a:pt x="34" y="40"/>
                  </a:lnTo>
                  <a:lnTo>
                    <a:pt x="36" y="48"/>
                  </a:lnTo>
                  <a:lnTo>
                    <a:pt x="36" y="58"/>
                  </a:lnTo>
                  <a:lnTo>
                    <a:pt x="34" y="66"/>
                  </a:lnTo>
                  <a:lnTo>
                    <a:pt x="34" y="72"/>
                  </a:lnTo>
                  <a:lnTo>
                    <a:pt x="32" y="76"/>
                  </a:lnTo>
                  <a:lnTo>
                    <a:pt x="32" y="80"/>
                  </a:lnTo>
                  <a:lnTo>
                    <a:pt x="32" y="86"/>
                  </a:lnTo>
                  <a:lnTo>
                    <a:pt x="32" y="92"/>
                  </a:lnTo>
                  <a:lnTo>
                    <a:pt x="34" y="104"/>
                  </a:lnTo>
                  <a:lnTo>
                    <a:pt x="32" y="114"/>
                  </a:lnTo>
                  <a:lnTo>
                    <a:pt x="30" y="124"/>
                  </a:lnTo>
                  <a:lnTo>
                    <a:pt x="26" y="136"/>
                  </a:lnTo>
                  <a:lnTo>
                    <a:pt x="26" y="122"/>
                  </a:lnTo>
                  <a:lnTo>
                    <a:pt x="24" y="110"/>
                  </a:lnTo>
                  <a:lnTo>
                    <a:pt x="20" y="102"/>
                  </a:lnTo>
                  <a:lnTo>
                    <a:pt x="16" y="96"/>
                  </a:lnTo>
                  <a:lnTo>
                    <a:pt x="12" y="92"/>
                  </a:lnTo>
                  <a:lnTo>
                    <a:pt x="12" y="88"/>
                  </a:lnTo>
                  <a:lnTo>
                    <a:pt x="10" y="86"/>
                  </a:lnTo>
                  <a:lnTo>
                    <a:pt x="12" y="80"/>
                  </a:lnTo>
                  <a:lnTo>
                    <a:pt x="12" y="80"/>
                  </a:lnTo>
                  <a:lnTo>
                    <a:pt x="14" y="80"/>
                  </a:lnTo>
                  <a:lnTo>
                    <a:pt x="16" y="80"/>
                  </a:lnTo>
                  <a:lnTo>
                    <a:pt x="18" y="82"/>
                  </a:lnTo>
                  <a:lnTo>
                    <a:pt x="22" y="86"/>
                  </a:lnTo>
                  <a:lnTo>
                    <a:pt x="22" y="88"/>
                  </a:lnTo>
                  <a:lnTo>
                    <a:pt x="24" y="90"/>
                  </a:lnTo>
                  <a:lnTo>
                    <a:pt x="26" y="94"/>
                  </a:lnTo>
                  <a:lnTo>
                    <a:pt x="26" y="86"/>
                  </a:lnTo>
                  <a:lnTo>
                    <a:pt x="24" y="74"/>
                  </a:lnTo>
                  <a:lnTo>
                    <a:pt x="22" y="66"/>
                  </a:lnTo>
                  <a:lnTo>
                    <a:pt x="18" y="60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8" y="44"/>
                  </a:lnTo>
                  <a:lnTo>
                    <a:pt x="16" y="44"/>
                  </a:lnTo>
                  <a:lnTo>
                    <a:pt x="14" y="38"/>
                  </a:lnTo>
                  <a:lnTo>
                    <a:pt x="12" y="34"/>
                  </a:lnTo>
                  <a:lnTo>
                    <a:pt x="10" y="30"/>
                  </a:lnTo>
                  <a:lnTo>
                    <a:pt x="6" y="26"/>
                  </a:lnTo>
                  <a:lnTo>
                    <a:pt x="4" y="22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8" y="0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8" y="12"/>
                  </a:lnTo>
                  <a:lnTo>
                    <a:pt x="22" y="16"/>
                  </a:lnTo>
                  <a:lnTo>
                    <a:pt x="26" y="16"/>
                  </a:lnTo>
                  <a:lnTo>
                    <a:pt x="30" y="18"/>
                  </a:lnTo>
                  <a:lnTo>
                    <a:pt x="34" y="22"/>
                  </a:lnTo>
                  <a:lnTo>
                    <a:pt x="40" y="26"/>
                  </a:lnTo>
                  <a:lnTo>
                    <a:pt x="46" y="28"/>
                  </a:lnTo>
                  <a:lnTo>
                    <a:pt x="50" y="34"/>
                  </a:lnTo>
                  <a:lnTo>
                    <a:pt x="56" y="36"/>
                  </a:lnTo>
                  <a:lnTo>
                    <a:pt x="58" y="38"/>
                  </a:lnTo>
                  <a:lnTo>
                    <a:pt x="62" y="42"/>
                  </a:lnTo>
                  <a:lnTo>
                    <a:pt x="66" y="44"/>
                  </a:lnTo>
                  <a:lnTo>
                    <a:pt x="70" y="44"/>
                  </a:lnTo>
                  <a:lnTo>
                    <a:pt x="74" y="48"/>
                  </a:lnTo>
                  <a:lnTo>
                    <a:pt x="76" y="52"/>
                  </a:lnTo>
                  <a:lnTo>
                    <a:pt x="78" y="54"/>
                  </a:lnTo>
                  <a:lnTo>
                    <a:pt x="82" y="56"/>
                  </a:lnTo>
                  <a:lnTo>
                    <a:pt x="84" y="60"/>
                  </a:lnTo>
                  <a:lnTo>
                    <a:pt x="84" y="62"/>
                  </a:lnTo>
                  <a:lnTo>
                    <a:pt x="88" y="64"/>
                  </a:lnTo>
                  <a:lnTo>
                    <a:pt x="94" y="68"/>
                  </a:lnTo>
                  <a:lnTo>
                    <a:pt x="102" y="72"/>
                  </a:lnTo>
                  <a:lnTo>
                    <a:pt x="110" y="78"/>
                  </a:lnTo>
                  <a:lnTo>
                    <a:pt x="118" y="84"/>
                  </a:lnTo>
                  <a:lnTo>
                    <a:pt x="126" y="88"/>
                  </a:lnTo>
                  <a:lnTo>
                    <a:pt x="130" y="94"/>
                  </a:lnTo>
                  <a:lnTo>
                    <a:pt x="134" y="96"/>
                  </a:lnTo>
                  <a:lnTo>
                    <a:pt x="136" y="96"/>
                  </a:lnTo>
                  <a:lnTo>
                    <a:pt x="138" y="98"/>
                  </a:lnTo>
                  <a:lnTo>
                    <a:pt x="140" y="100"/>
                  </a:lnTo>
                  <a:lnTo>
                    <a:pt x="142" y="100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102"/>
                  </a:lnTo>
                  <a:lnTo>
                    <a:pt x="152" y="102"/>
                  </a:lnTo>
                  <a:lnTo>
                    <a:pt x="154" y="104"/>
                  </a:lnTo>
                  <a:lnTo>
                    <a:pt x="162" y="106"/>
                  </a:lnTo>
                  <a:lnTo>
                    <a:pt x="168" y="108"/>
                  </a:lnTo>
                  <a:lnTo>
                    <a:pt x="176" y="112"/>
                  </a:lnTo>
                  <a:lnTo>
                    <a:pt x="184" y="114"/>
                  </a:lnTo>
                  <a:lnTo>
                    <a:pt x="190" y="118"/>
                  </a:lnTo>
                  <a:lnTo>
                    <a:pt x="196" y="122"/>
                  </a:lnTo>
                  <a:lnTo>
                    <a:pt x="198" y="124"/>
                  </a:lnTo>
                  <a:lnTo>
                    <a:pt x="200" y="130"/>
                  </a:lnTo>
                  <a:lnTo>
                    <a:pt x="204" y="132"/>
                  </a:lnTo>
                  <a:lnTo>
                    <a:pt x="206" y="136"/>
                  </a:lnTo>
                  <a:lnTo>
                    <a:pt x="208" y="140"/>
                  </a:lnTo>
                  <a:lnTo>
                    <a:pt x="210" y="140"/>
                  </a:lnTo>
                  <a:lnTo>
                    <a:pt x="214" y="140"/>
                  </a:lnTo>
                  <a:lnTo>
                    <a:pt x="216" y="142"/>
                  </a:lnTo>
                  <a:lnTo>
                    <a:pt x="218" y="144"/>
                  </a:lnTo>
                  <a:lnTo>
                    <a:pt x="220" y="146"/>
                  </a:lnTo>
                  <a:lnTo>
                    <a:pt x="222" y="146"/>
                  </a:lnTo>
                  <a:lnTo>
                    <a:pt x="222" y="148"/>
                  </a:lnTo>
                  <a:lnTo>
                    <a:pt x="218" y="148"/>
                  </a:lnTo>
                  <a:lnTo>
                    <a:pt x="214" y="148"/>
                  </a:lnTo>
                  <a:lnTo>
                    <a:pt x="210" y="150"/>
                  </a:lnTo>
                  <a:lnTo>
                    <a:pt x="206" y="152"/>
                  </a:lnTo>
                  <a:lnTo>
                    <a:pt x="202" y="156"/>
                  </a:lnTo>
                  <a:lnTo>
                    <a:pt x="198" y="158"/>
                  </a:lnTo>
                  <a:lnTo>
                    <a:pt x="194" y="162"/>
                  </a:lnTo>
                  <a:lnTo>
                    <a:pt x="192" y="166"/>
                  </a:lnTo>
                  <a:lnTo>
                    <a:pt x="190" y="164"/>
                  </a:lnTo>
                  <a:lnTo>
                    <a:pt x="190" y="164"/>
                  </a:lnTo>
                  <a:lnTo>
                    <a:pt x="186" y="162"/>
                  </a:lnTo>
                  <a:lnTo>
                    <a:pt x="184" y="160"/>
                  </a:lnTo>
                  <a:lnTo>
                    <a:pt x="182" y="160"/>
                  </a:lnTo>
                  <a:lnTo>
                    <a:pt x="182" y="160"/>
                  </a:lnTo>
                  <a:lnTo>
                    <a:pt x="180" y="160"/>
                  </a:lnTo>
                  <a:lnTo>
                    <a:pt x="178" y="162"/>
                  </a:lnTo>
                  <a:lnTo>
                    <a:pt x="174" y="162"/>
                  </a:lnTo>
                  <a:lnTo>
                    <a:pt x="172" y="164"/>
                  </a:lnTo>
                  <a:lnTo>
                    <a:pt x="172" y="166"/>
                  </a:lnTo>
                  <a:lnTo>
                    <a:pt x="170" y="168"/>
                  </a:lnTo>
                  <a:lnTo>
                    <a:pt x="170" y="162"/>
                  </a:lnTo>
                  <a:lnTo>
                    <a:pt x="170" y="158"/>
                  </a:lnTo>
                  <a:lnTo>
                    <a:pt x="170" y="152"/>
                  </a:lnTo>
                  <a:lnTo>
                    <a:pt x="172" y="148"/>
                  </a:lnTo>
                  <a:lnTo>
                    <a:pt x="172" y="144"/>
                  </a:lnTo>
                  <a:lnTo>
                    <a:pt x="176" y="140"/>
                  </a:lnTo>
                  <a:lnTo>
                    <a:pt x="180" y="136"/>
                  </a:lnTo>
                  <a:lnTo>
                    <a:pt x="186" y="132"/>
                  </a:lnTo>
                  <a:lnTo>
                    <a:pt x="184" y="132"/>
                  </a:lnTo>
                  <a:lnTo>
                    <a:pt x="182" y="132"/>
                  </a:lnTo>
                  <a:lnTo>
                    <a:pt x="180" y="132"/>
                  </a:lnTo>
                  <a:lnTo>
                    <a:pt x="176" y="132"/>
                  </a:lnTo>
                  <a:lnTo>
                    <a:pt x="172" y="134"/>
                  </a:lnTo>
                  <a:lnTo>
                    <a:pt x="170" y="140"/>
                  </a:lnTo>
                  <a:lnTo>
                    <a:pt x="166" y="144"/>
                  </a:lnTo>
                  <a:lnTo>
                    <a:pt x="164" y="152"/>
                  </a:lnTo>
                  <a:lnTo>
                    <a:pt x="160" y="150"/>
                  </a:lnTo>
                  <a:lnTo>
                    <a:pt x="154" y="144"/>
                  </a:lnTo>
                  <a:lnTo>
                    <a:pt x="152" y="140"/>
                  </a:lnTo>
                  <a:lnTo>
                    <a:pt x="150" y="134"/>
                  </a:lnTo>
                  <a:lnTo>
                    <a:pt x="148" y="132"/>
                  </a:lnTo>
                  <a:lnTo>
                    <a:pt x="146" y="130"/>
                  </a:lnTo>
                  <a:lnTo>
                    <a:pt x="146" y="128"/>
                  </a:lnTo>
                  <a:lnTo>
                    <a:pt x="144" y="126"/>
                  </a:lnTo>
                  <a:lnTo>
                    <a:pt x="142" y="124"/>
                  </a:lnTo>
                  <a:lnTo>
                    <a:pt x="138" y="124"/>
                  </a:lnTo>
                  <a:lnTo>
                    <a:pt x="136" y="126"/>
                  </a:lnTo>
                  <a:lnTo>
                    <a:pt x="136" y="128"/>
                  </a:lnTo>
                  <a:lnTo>
                    <a:pt x="134" y="130"/>
                  </a:lnTo>
                  <a:lnTo>
                    <a:pt x="132" y="132"/>
                  </a:lnTo>
                  <a:lnTo>
                    <a:pt x="128" y="132"/>
                  </a:lnTo>
                  <a:lnTo>
                    <a:pt x="128" y="134"/>
                  </a:lnTo>
                  <a:lnTo>
                    <a:pt x="126" y="136"/>
                  </a:lnTo>
                  <a:lnTo>
                    <a:pt x="124" y="138"/>
                  </a:lnTo>
                  <a:lnTo>
                    <a:pt x="122" y="138"/>
                  </a:lnTo>
                  <a:lnTo>
                    <a:pt x="120" y="138"/>
                  </a:lnTo>
                  <a:lnTo>
                    <a:pt x="120" y="134"/>
                  </a:lnTo>
                  <a:lnTo>
                    <a:pt x="120" y="130"/>
                  </a:lnTo>
                  <a:lnTo>
                    <a:pt x="122" y="126"/>
                  </a:lnTo>
                  <a:lnTo>
                    <a:pt x="124" y="124"/>
                  </a:lnTo>
                  <a:lnTo>
                    <a:pt x="128" y="120"/>
                  </a:lnTo>
                  <a:lnTo>
                    <a:pt x="130" y="118"/>
                  </a:lnTo>
                  <a:lnTo>
                    <a:pt x="132" y="114"/>
                  </a:lnTo>
                  <a:lnTo>
                    <a:pt x="130" y="112"/>
                  </a:lnTo>
                  <a:lnTo>
                    <a:pt x="128" y="110"/>
                  </a:lnTo>
                  <a:lnTo>
                    <a:pt x="126" y="110"/>
                  </a:lnTo>
                  <a:lnTo>
                    <a:pt x="124" y="112"/>
                  </a:lnTo>
                  <a:lnTo>
                    <a:pt x="120" y="114"/>
                  </a:lnTo>
                  <a:lnTo>
                    <a:pt x="118" y="116"/>
                  </a:lnTo>
                  <a:lnTo>
                    <a:pt x="116" y="120"/>
                  </a:lnTo>
                  <a:lnTo>
                    <a:pt x="114" y="124"/>
                  </a:lnTo>
                  <a:lnTo>
                    <a:pt x="110" y="124"/>
                  </a:lnTo>
                  <a:lnTo>
                    <a:pt x="110" y="130"/>
                  </a:lnTo>
                  <a:lnTo>
                    <a:pt x="108" y="132"/>
                  </a:lnTo>
                  <a:lnTo>
                    <a:pt x="104" y="132"/>
                  </a:lnTo>
                  <a:lnTo>
                    <a:pt x="102" y="132"/>
                  </a:lnTo>
                  <a:lnTo>
                    <a:pt x="102" y="128"/>
                  </a:lnTo>
                  <a:lnTo>
                    <a:pt x="102" y="124"/>
                  </a:lnTo>
                  <a:lnTo>
                    <a:pt x="104" y="118"/>
                  </a:lnTo>
                  <a:lnTo>
                    <a:pt x="108" y="114"/>
                  </a:lnTo>
                  <a:lnTo>
                    <a:pt x="110" y="108"/>
                  </a:lnTo>
                  <a:lnTo>
                    <a:pt x="118" y="104"/>
                  </a:lnTo>
                  <a:lnTo>
                    <a:pt x="124" y="98"/>
                  </a:lnTo>
                  <a:lnTo>
                    <a:pt x="134" y="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4" name="Freeform 65"/>
            <p:cNvSpPr>
              <a:spLocks/>
            </p:cNvSpPr>
            <p:nvPr/>
          </p:nvSpPr>
          <p:spPr bwMode="auto">
            <a:xfrm>
              <a:off x="2881426" y="3923477"/>
              <a:ext cx="30612" cy="20408"/>
            </a:xfrm>
            <a:custGeom>
              <a:avLst/>
              <a:gdLst>
                <a:gd name="T0" fmla="*/ 18 w 18"/>
                <a:gd name="T1" fmla="*/ 4 h 12"/>
                <a:gd name="T2" fmla="*/ 18 w 18"/>
                <a:gd name="T3" fmla="*/ 4 h 12"/>
                <a:gd name="T4" fmla="*/ 14 w 18"/>
                <a:gd name="T5" fmla="*/ 4 h 12"/>
                <a:gd name="T6" fmla="*/ 12 w 18"/>
                <a:gd name="T7" fmla="*/ 4 h 12"/>
                <a:gd name="T8" fmla="*/ 10 w 18"/>
                <a:gd name="T9" fmla="*/ 4 h 12"/>
                <a:gd name="T10" fmla="*/ 6 w 18"/>
                <a:gd name="T11" fmla="*/ 4 h 12"/>
                <a:gd name="T12" fmla="*/ 4 w 18"/>
                <a:gd name="T13" fmla="*/ 4 h 12"/>
                <a:gd name="T14" fmla="*/ 2 w 18"/>
                <a:gd name="T15" fmla="*/ 4 h 12"/>
                <a:gd name="T16" fmla="*/ 0 w 18"/>
                <a:gd name="T17" fmla="*/ 0 h 12"/>
                <a:gd name="T18" fmla="*/ 4 w 18"/>
                <a:gd name="T19" fmla="*/ 4 h 12"/>
                <a:gd name="T20" fmla="*/ 8 w 18"/>
                <a:gd name="T21" fmla="*/ 6 h 12"/>
                <a:gd name="T22" fmla="*/ 10 w 18"/>
                <a:gd name="T23" fmla="*/ 10 h 12"/>
                <a:gd name="T24" fmla="*/ 10 w 18"/>
                <a:gd name="T25" fmla="*/ 12 h 12"/>
                <a:gd name="T26" fmla="*/ 12 w 18"/>
                <a:gd name="T27" fmla="*/ 10 h 12"/>
                <a:gd name="T28" fmla="*/ 16 w 18"/>
                <a:gd name="T29" fmla="*/ 6 h 12"/>
                <a:gd name="T30" fmla="*/ 18 w 18"/>
                <a:gd name="T31" fmla="*/ 6 h 12"/>
                <a:gd name="T32" fmla="*/ 18 w 18"/>
                <a:gd name="T33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8" h="12">
                  <a:moveTo>
                    <a:pt x="18" y="4"/>
                  </a:moveTo>
                  <a:lnTo>
                    <a:pt x="18" y="4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4" y="4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5" name="Freeform 66"/>
            <p:cNvSpPr>
              <a:spLocks/>
            </p:cNvSpPr>
            <p:nvPr/>
          </p:nvSpPr>
          <p:spPr bwMode="auto">
            <a:xfrm>
              <a:off x="2939248" y="3930279"/>
              <a:ext cx="61223" cy="17007"/>
            </a:xfrm>
            <a:custGeom>
              <a:avLst/>
              <a:gdLst>
                <a:gd name="T0" fmla="*/ 36 w 36"/>
                <a:gd name="T1" fmla="*/ 0 h 10"/>
                <a:gd name="T2" fmla="*/ 32 w 36"/>
                <a:gd name="T3" fmla="*/ 0 h 10"/>
                <a:gd name="T4" fmla="*/ 30 w 36"/>
                <a:gd name="T5" fmla="*/ 0 h 10"/>
                <a:gd name="T6" fmla="*/ 28 w 36"/>
                <a:gd name="T7" fmla="*/ 0 h 10"/>
                <a:gd name="T8" fmla="*/ 24 w 36"/>
                <a:gd name="T9" fmla="*/ 0 h 10"/>
                <a:gd name="T10" fmla="*/ 22 w 36"/>
                <a:gd name="T11" fmla="*/ 0 h 10"/>
                <a:gd name="T12" fmla="*/ 20 w 36"/>
                <a:gd name="T13" fmla="*/ 0 h 10"/>
                <a:gd name="T14" fmla="*/ 18 w 36"/>
                <a:gd name="T15" fmla="*/ 0 h 10"/>
                <a:gd name="T16" fmla="*/ 14 w 36"/>
                <a:gd name="T17" fmla="*/ 0 h 10"/>
                <a:gd name="T18" fmla="*/ 12 w 36"/>
                <a:gd name="T19" fmla="*/ 2 h 10"/>
                <a:gd name="T20" fmla="*/ 10 w 36"/>
                <a:gd name="T21" fmla="*/ 2 h 10"/>
                <a:gd name="T22" fmla="*/ 8 w 36"/>
                <a:gd name="T23" fmla="*/ 4 h 10"/>
                <a:gd name="T24" fmla="*/ 4 w 36"/>
                <a:gd name="T25" fmla="*/ 4 h 10"/>
                <a:gd name="T26" fmla="*/ 2 w 36"/>
                <a:gd name="T27" fmla="*/ 6 h 10"/>
                <a:gd name="T28" fmla="*/ 2 w 36"/>
                <a:gd name="T29" fmla="*/ 6 h 10"/>
                <a:gd name="T30" fmla="*/ 0 w 36"/>
                <a:gd name="T31" fmla="*/ 6 h 10"/>
                <a:gd name="T32" fmla="*/ 0 w 36"/>
                <a:gd name="T33" fmla="*/ 8 h 10"/>
                <a:gd name="T34" fmla="*/ 0 w 36"/>
                <a:gd name="T35" fmla="*/ 8 h 10"/>
                <a:gd name="T36" fmla="*/ 2 w 36"/>
                <a:gd name="T37" fmla="*/ 10 h 10"/>
                <a:gd name="T38" fmla="*/ 4 w 36"/>
                <a:gd name="T39" fmla="*/ 10 h 10"/>
                <a:gd name="T40" fmla="*/ 10 w 36"/>
                <a:gd name="T41" fmla="*/ 8 h 10"/>
                <a:gd name="T42" fmla="*/ 14 w 36"/>
                <a:gd name="T43" fmla="*/ 8 h 10"/>
                <a:gd name="T44" fmla="*/ 20 w 36"/>
                <a:gd name="T45" fmla="*/ 6 h 10"/>
                <a:gd name="T46" fmla="*/ 24 w 36"/>
                <a:gd name="T47" fmla="*/ 4 h 10"/>
                <a:gd name="T48" fmla="*/ 28 w 36"/>
                <a:gd name="T49" fmla="*/ 2 h 10"/>
                <a:gd name="T50" fmla="*/ 32 w 36"/>
                <a:gd name="T51" fmla="*/ 0 h 10"/>
                <a:gd name="T52" fmla="*/ 36 w 36"/>
                <a:gd name="T53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6" h="10">
                  <a:moveTo>
                    <a:pt x="36" y="0"/>
                  </a:moveTo>
                  <a:lnTo>
                    <a:pt x="32" y="0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10" y="8"/>
                  </a:lnTo>
                  <a:lnTo>
                    <a:pt x="14" y="8"/>
                  </a:lnTo>
                  <a:lnTo>
                    <a:pt x="20" y="6"/>
                  </a:lnTo>
                  <a:lnTo>
                    <a:pt x="24" y="4"/>
                  </a:lnTo>
                  <a:lnTo>
                    <a:pt x="28" y="2"/>
                  </a:lnTo>
                  <a:lnTo>
                    <a:pt x="32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6" name="Freeform 67"/>
            <p:cNvSpPr>
              <a:spLocks/>
            </p:cNvSpPr>
            <p:nvPr/>
          </p:nvSpPr>
          <p:spPr bwMode="auto">
            <a:xfrm>
              <a:off x="3112715" y="3858852"/>
              <a:ext cx="51020" cy="37414"/>
            </a:xfrm>
            <a:custGeom>
              <a:avLst/>
              <a:gdLst>
                <a:gd name="T0" fmla="*/ 26 w 30"/>
                <a:gd name="T1" fmla="*/ 0 h 22"/>
                <a:gd name="T2" fmla="*/ 26 w 30"/>
                <a:gd name="T3" fmla="*/ 0 h 22"/>
                <a:gd name="T4" fmla="*/ 28 w 30"/>
                <a:gd name="T5" fmla="*/ 2 h 22"/>
                <a:gd name="T6" fmla="*/ 30 w 30"/>
                <a:gd name="T7" fmla="*/ 2 h 22"/>
                <a:gd name="T8" fmla="*/ 30 w 30"/>
                <a:gd name="T9" fmla="*/ 4 h 22"/>
                <a:gd name="T10" fmla="*/ 26 w 30"/>
                <a:gd name="T11" fmla="*/ 4 h 22"/>
                <a:gd name="T12" fmla="*/ 22 w 30"/>
                <a:gd name="T13" fmla="*/ 4 h 22"/>
                <a:gd name="T14" fmla="*/ 18 w 30"/>
                <a:gd name="T15" fmla="*/ 6 h 22"/>
                <a:gd name="T16" fmla="*/ 14 w 30"/>
                <a:gd name="T17" fmla="*/ 8 h 22"/>
                <a:gd name="T18" fmla="*/ 10 w 30"/>
                <a:gd name="T19" fmla="*/ 12 h 22"/>
                <a:gd name="T20" fmla="*/ 6 w 30"/>
                <a:gd name="T21" fmla="*/ 14 h 22"/>
                <a:gd name="T22" fmla="*/ 2 w 30"/>
                <a:gd name="T23" fmla="*/ 18 h 22"/>
                <a:gd name="T24" fmla="*/ 0 w 30"/>
                <a:gd name="T25" fmla="*/ 22 h 22"/>
                <a:gd name="T26" fmla="*/ 0 w 30"/>
                <a:gd name="T27" fmla="*/ 18 h 22"/>
                <a:gd name="T28" fmla="*/ 2 w 30"/>
                <a:gd name="T29" fmla="*/ 14 h 22"/>
                <a:gd name="T30" fmla="*/ 6 w 30"/>
                <a:gd name="T31" fmla="*/ 10 h 22"/>
                <a:gd name="T32" fmla="*/ 8 w 30"/>
                <a:gd name="T33" fmla="*/ 8 h 22"/>
                <a:gd name="T34" fmla="*/ 12 w 30"/>
                <a:gd name="T35" fmla="*/ 6 h 22"/>
                <a:gd name="T36" fmla="*/ 16 w 30"/>
                <a:gd name="T37" fmla="*/ 2 h 22"/>
                <a:gd name="T38" fmla="*/ 20 w 30"/>
                <a:gd name="T39" fmla="*/ 0 h 22"/>
                <a:gd name="T40" fmla="*/ 26 w 30"/>
                <a:gd name="T41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0" h="22">
                  <a:moveTo>
                    <a:pt x="26" y="0"/>
                  </a:moveTo>
                  <a:lnTo>
                    <a:pt x="26" y="0"/>
                  </a:lnTo>
                  <a:lnTo>
                    <a:pt x="28" y="2"/>
                  </a:lnTo>
                  <a:lnTo>
                    <a:pt x="30" y="2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14" y="8"/>
                  </a:lnTo>
                  <a:lnTo>
                    <a:pt x="10" y="12"/>
                  </a:lnTo>
                  <a:lnTo>
                    <a:pt x="6" y="14"/>
                  </a:lnTo>
                  <a:lnTo>
                    <a:pt x="2" y="18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Freeform 68"/>
            <p:cNvSpPr>
              <a:spLocks/>
            </p:cNvSpPr>
            <p:nvPr/>
          </p:nvSpPr>
          <p:spPr bwMode="auto">
            <a:xfrm>
              <a:off x="3027682" y="3784023"/>
              <a:ext cx="37414" cy="34013"/>
            </a:xfrm>
            <a:custGeom>
              <a:avLst/>
              <a:gdLst>
                <a:gd name="T0" fmla="*/ 10 w 22"/>
                <a:gd name="T1" fmla="*/ 2 h 20"/>
                <a:gd name="T2" fmla="*/ 8 w 22"/>
                <a:gd name="T3" fmla="*/ 2 h 20"/>
                <a:gd name="T4" fmla="*/ 6 w 22"/>
                <a:gd name="T5" fmla="*/ 0 h 20"/>
                <a:gd name="T6" fmla="*/ 4 w 22"/>
                <a:gd name="T7" fmla="*/ 0 h 20"/>
                <a:gd name="T8" fmla="*/ 0 w 22"/>
                <a:gd name="T9" fmla="*/ 0 h 20"/>
                <a:gd name="T10" fmla="*/ 2 w 22"/>
                <a:gd name="T11" fmla="*/ 2 h 20"/>
                <a:gd name="T12" fmla="*/ 4 w 22"/>
                <a:gd name="T13" fmla="*/ 4 h 20"/>
                <a:gd name="T14" fmla="*/ 8 w 22"/>
                <a:gd name="T15" fmla="*/ 6 h 20"/>
                <a:gd name="T16" fmla="*/ 12 w 22"/>
                <a:gd name="T17" fmla="*/ 10 h 20"/>
                <a:gd name="T18" fmla="*/ 14 w 22"/>
                <a:gd name="T19" fmla="*/ 12 h 20"/>
                <a:gd name="T20" fmla="*/ 16 w 22"/>
                <a:gd name="T21" fmla="*/ 14 h 20"/>
                <a:gd name="T22" fmla="*/ 18 w 22"/>
                <a:gd name="T23" fmla="*/ 18 h 20"/>
                <a:gd name="T24" fmla="*/ 20 w 22"/>
                <a:gd name="T25" fmla="*/ 20 h 20"/>
                <a:gd name="T26" fmla="*/ 22 w 22"/>
                <a:gd name="T27" fmla="*/ 18 h 20"/>
                <a:gd name="T28" fmla="*/ 22 w 22"/>
                <a:gd name="T29" fmla="*/ 16 h 20"/>
                <a:gd name="T30" fmla="*/ 22 w 22"/>
                <a:gd name="T31" fmla="*/ 14 h 20"/>
                <a:gd name="T32" fmla="*/ 22 w 22"/>
                <a:gd name="T33" fmla="*/ 14 h 20"/>
                <a:gd name="T34" fmla="*/ 18 w 22"/>
                <a:gd name="T35" fmla="*/ 10 h 20"/>
                <a:gd name="T36" fmla="*/ 14 w 22"/>
                <a:gd name="T37" fmla="*/ 8 h 20"/>
                <a:gd name="T38" fmla="*/ 12 w 22"/>
                <a:gd name="T39" fmla="*/ 6 h 20"/>
                <a:gd name="T40" fmla="*/ 10 w 22"/>
                <a:gd name="T41" fmla="*/ 2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20">
                  <a:moveTo>
                    <a:pt x="10" y="2"/>
                  </a:move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4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8" y="18"/>
                  </a:lnTo>
                  <a:lnTo>
                    <a:pt x="20" y="20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18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8" name="Freeform 69"/>
            <p:cNvSpPr>
              <a:spLocks/>
            </p:cNvSpPr>
            <p:nvPr/>
          </p:nvSpPr>
          <p:spPr bwMode="auto">
            <a:xfrm>
              <a:off x="2891630" y="3685385"/>
              <a:ext cx="51020" cy="54421"/>
            </a:xfrm>
            <a:custGeom>
              <a:avLst/>
              <a:gdLst>
                <a:gd name="T0" fmla="*/ 22 w 30"/>
                <a:gd name="T1" fmla="*/ 20 h 32"/>
                <a:gd name="T2" fmla="*/ 22 w 30"/>
                <a:gd name="T3" fmla="*/ 18 h 32"/>
                <a:gd name="T4" fmla="*/ 20 w 30"/>
                <a:gd name="T5" fmla="*/ 14 h 32"/>
                <a:gd name="T6" fmla="*/ 16 w 30"/>
                <a:gd name="T7" fmla="*/ 12 h 32"/>
                <a:gd name="T8" fmla="*/ 14 w 30"/>
                <a:gd name="T9" fmla="*/ 10 h 32"/>
                <a:gd name="T10" fmla="*/ 12 w 30"/>
                <a:gd name="T11" fmla="*/ 6 h 32"/>
                <a:gd name="T12" fmla="*/ 8 w 30"/>
                <a:gd name="T13" fmla="*/ 2 h 32"/>
                <a:gd name="T14" fmla="*/ 4 w 30"/>
                <a:gd name="T15" fmla="*/ 2 h 32"/>
                <a:gd name="T16" fmla="*/ 0 w 30"/>
                <a:gd name="T17" fmla="*/ 0 h 32"/>
                <a:gd name="T18" fmla="*/ 4 w 30"/>
                <a:gd name="T19" fmla="*/ 2 h 32"/>
                <a:gd name="T20" fmla="*/ 6 w 30"/>
                <a:gd name="T21" fmla="*/ 6 h 32"/>
                <a:gd name="T22" fmla="*/ 10 w 30"/>
                <a:gd name="T23" fmla="*/ 10 h 32"/>
                <a:gd name="T24" fmla="*/ 12 w 30"/>
                <a:gd name="T25" fmla="*/ 14 h 32"/>
                <a:gd name="T26" fmla="*/ 16 w 30"/>
                <a:gd name="T27" fmla="*/ 20 h 32"/>
                <a:gd name="T28" fmla="*/ 20 w 30"/>
                <a:gd name="T29" fmla="*/ 22 h 32"/>
                <a:gd name="T30" fmla="*/ 22 w 30"/>
                <a:gd name="T31" fmla="*/ 26 h 32"/>
                <a:gd name="T32" fmla="*/ 22 w 30"/>
                <a:gd name="T33" fmla="*/ 28 h 32"/>
                <a:gd name="T34" fmla="*/ 24 w 30"/>
                <a:gd name="T35" fmla="*/ 28 h 32"/>
                <a:gd name="T36" fmla="*/ 28 w 30"/>
                <a:gd name="T37" fmla="*/ 28 h 32"/>
                <a:gd name="T38" fmla="*/ 30 w 30"/>
                <a:gd name="T39" fmla="*/ 30 h 32"/>
                <a:gd name="T40" fmla="*/ 30 w 30"/>
                <a:gd name="T41" fmla="*/ 32 h 32"/>
                <a:gd name="T42" fmla="*/ 30 w 30"/>
                <a:gd name="T43" fmla="*/ 28 h 32"/>
                <a:gd name="T44" fmla="*/ 28 w 30"/>
                <a:gd name="T45" fmla="*/ 26 h 32"/>
                <a:gd name="T46" fmla="*/ 24 w 30"/>
                <a:gd name="T47" fmla="*/ 22 h 32"/>
                <a:gd name="T48" fmla="*/ 22 w 30"/>
                <a:gd name="T49" fmla="*/ 2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0" h="32">
                  <a:moveTo>
                    <a:pt x="22" y="20"/>
                  </a:moveTo>
                  <a:lnTo>
                    <a:pt x="22" y="18"/>
                  </a:lnTo>
                  <a:lnTo>
                    <a:pt x="20" y="14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2" y="6"/>
                  </a:lnTo>
                  <a:lnTo>
                    <a:pt x="8" y="2"/>
                  </a:lnTo>
                  <a:lnTo>
                    <a:pt x="4" y="2"/>
                  </a:lnTo>
                  <a:lnTo>
                    <a:pt x="0" y="0"/>
                  </a:lnTo>
                  <a:lnTo>
                    <a:pt x="4" y="2"/>
                  </a:lnTo>
                  <a:lnTo>
                    <a:pt x="6" y="6"/>
                  </a:lnTo>
                  <a:lnTo>
                    <a:pt x="10" y="10"/>
                  </a:lnTo>
                  <a:lnTo>
                    <a:pt x="12" y="14"/>
                  </a:lnTo>
                  <a:lnTo>
                    <a:pt x="16" y="20"/>
                  </a:lnTo>
                  <a:lnTo>
                    <a:pt x="20" y="22"/>
                  </a:lnTo>
                  <a:lnTo>
                    <a:pt x="22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30" y="30"/>
                  </a:lnTo>
                  <a:lnTo>
                    <a:pt x="30" y="32"/>
                  </a:lnTo>
                  <a:lnTo>
                    <a:pt x="30" y="28"/>
                  </a:lnTo>
                  <a:lnTo>
                    <a:pt x="28" y="26"/>
                  </a:lnTo>
                  <a:lnTo>
                    <a:pt x="24" y="22"/>
                  </a:lnTo>
                  <a:lnTo>
                    <a:pt x="22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9" name="Freeform 70"/>
            <p:cNvSpPr>
              <a:spLocks/>
            </p:cNvSpPr>
            <p:nvPr/>
          </p:nvSpPr>
          <p:spPr bwMode="auto">
            <a:xfrm>
              <a:off x="2871222" y="3695589"/>
              <a:ext cx="30612" cy="98638"/>
            </a:xfrm>
            <a:custGeom>
              <a:avLst/>
              <a:gdLst>
                <a:gd name="T0" fmla="*/ 0 w 18"/>
                <a:gd name="T1" fmla="*/ 0 h 58"/>
                <a:gd name="T2" fmla="*/ 2 w 18"/>
                <a:gd name="T3" fmla="*/ 12 h 58"/>
                <a:gd name="T4" fmla="*/ 4 w 18"/>
                <a:gd name="T5" fmla="*/ 22 h 58"/>
                <a:gd name="T6" fmla="*/ 4 w 18"/>
                <a:gd name="T7" fmla="*/ 32 h 58"/>
                <a:gd name="T8" fmla="*/ 4 w 18"/>
                <a:gd name="T9" fmla="*/ 40 h 58"/>
                <a:gd name="T10" fmla="*/ 2 w 18"/>
                <a:gd name="T11" fmla="*/ 46 h 58"/>
                <a:gd name="T12" fmla="*/ 4 w 18"/>
                <a:gd name="T13" fmla="*/ 52 h 58"/>
                <a:gd name="T14" fmla="*/ 6 w 18"/>
                <a:gd name="T15" fmla="*/ 58 h 58"/>
                <a:gd name="T16" fmla="*/ 10 w 18"/>
                <a:gd name="T17" fmla="*/ 58 h 58"/>
                <a:gd name="T18" fmla="*/ 16 w 18"/>
                <a:gd name="T19" fmla="*/ 58 h 58"/>
                <a:gd name="T20" fmla="*/ 18 w 18"/>
                <a:gd name="T21" fmla="*/ 48 h 58"/>
                <a:gd name="T22" fmla="*/ 18 w 18"/>
                <a:gd name="T23" fmla="*/ 40 h 58"/>
                <a:gd name="T24" fmla="*/ 16 w 18"/>
                <a:gd name="T25" fmla="*/ 34 h 58"/>
                <a:gd name="T26" fmla="*/ 16 w 18"/>
                <a:gd name="T27" fmla="*/ 30 h 58"/>
                <a:gd name="T28" fmla="*/ 14 w 18"/>
                <a:gd name="T29" fmla="*/ 28 h 58"/>
                <a:gd name="T30" fmla="*/ 12 w 18"/>
                <a:gd name="T31" fmla="*/ 22 h 58"/>
                <a:gd name="T32" fmla="*/ 8 w 18"/>
                <a:gd name="T33" fmla="*/ 18 h 58"/>
                <a:gd name="T34" fmla="*/ 6 w 18"/>
                <a:gd name="T35" fmla="*/ 14 h 58"/>
                <a:gd name="T36" fmla="*/ 4 w 18"/>
                <a:gd name="T37" fmla="*/ 8 h 58"/>
                <a:gd name="T38" fmla="*/ 2 w 18"/>
                <a:gd name="T39" fmla="*/ 4 h 58"/>
                <a:gd name="T40" fmla="*/ 0 w 18"/>
                <a:gd name="T41" fmla="*/ 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" h="58">
                  <a:moveTo>
                    <a:pt x="0" y="0"/>
                  </a:moveTo>
                  <a:lnTo>
                    <a:pt x="2" y="12"/>
                  </a:lnTo>
                  <a:lnTo>
                    <a:pt x="4" y="22"/>
                  </a:lnTo>
                  <a:lnTo>
                    <a:pt x="4" y="32"/>
                  </a:lnTo>
                  <a:lnTo>
                    <a:pt x="4" y="40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0" y="58"/>
                  </a:lnTo>
                  <a:lnTo>
                    <a:pt x="16" y="58"/>
                  </a:lnTo>
                  <a:lnTo>
                    <a:pt x="18" y="48"/>
                  </a:lnTo>
                  <a:lnTo>
                    <a:pt x="18" y="40"/>
                  </a:lnTo>
                  <a:lnTo>
                    <a:pt x="16" y="34"/>
                  </a:lnTo>
                  <a:lnTo>
                    <a:pt x="16" y="30"/>
                  </a:lnTo>
                  <a:lnTo>
                    <a:pt x="14" y="28"/>
                  </a:lnTo>
                  <a:lnTo>
                    <a:pt x="12" y="22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4" y="8"/>
                  </a:lnTo>
                  <a:lnTo>
                    <a:pt x="2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0" name="Freeform 71"/>
            <p:cNvSpPr>
              <a:spLocks/>
            </p:cNvSpPr>
            <p:nvPr/>
          </p:nvSpPr>
          <p:spPr bwMode="auto">
            <a:xfrm>
              <a:off x="3133122" y="3872457"/>
              <a:ext cx="122447" cy="115644"/>
            </a:xfrm>
            <a:custGeom>
              <a:avLst/>
              <a:gdLst>
                <a:gd name="T0" fmla="*/ 72 w 72"/>
                <a:gd name="T1" fmla="*/ 62 h 68"/>
                <a:gd name="T2" fmla="*/ 72 w 72"/>
                <a:gd name="T3" fmla="*/ 68 h 68"/>
                <a:gd name="T4" fmla="*/ 68 w 72"/>
                <a:gd name="T5" fmla="*/ 68 h 68"/>
                <a:gd name="T6" fmla="*/ 62 w 72"/>
                <a:gd name="T7" fmla="*/ 68 h 68"/>
                <a:gd name="T8" fmla="*/ 60 w 72"/>
                <a:gd name="T9" fmla="*/ 60 h 68"/>
                <a:gd name="T10" fmla="*/ 56 w 72"/>
                <a:gd name="T11" fmla="*/ 48 h 68"/>
                <a:gd name="T12" fmla="*/ 46 w 72"/>
                <a:gd name="T13" fmla="*/ 34 h 68"/>
                <a:gd name="T14" fmla="*/ 38 w 72"/>
                <a:gd name="T15" fmla="*/ 28 h 68"/>
                <a:gd name="T16" fmla="*/ 30 w 72"/>
                <a:gd name="T17" fmla="*/ 34 h 68"/>
                <a:gd name="T18" fmla="*/ 32 w 72"/>
                <a:gd name="T19" fmla="*/ 38 h 68"/>
                <a:gd name="T20" fmla="*/ 38 w 72"/>
                <a:gd name="T21" fmla="*/ 44 h 68"/>
                <a:gd name="T22" fmla="*/ 40 w 72"/>
                <a:gd name="T23" fmla="*/ 50 h 68"/>
                <a:gd name="T24" fmla="*/ 42 w 72"/>
                <a:gd name="T25" fmla="*/ 54 h 68"/>
                <a:gd name="T26" fmla="*/ 40 w 72"/>
                <a:gd name="T27" fmla="*/ 60 h 68"/>
                <a:gd name="T28" fmla="*/ 36 w 72"/>
                <a:gd name="T29" fmla="*/ 60 h 68"/>
                <a:gd name="T30" fmla="*/ 30 w 72"/>
                <a:gd name="T31" fmla="*/ 56 h 68"/>
                <a:gd name="T32" fmla="*/ 26 w 72"/>
                <a:gd name="T33" fmla="*/ 52 h 68"/>
                <a:gd name="T34" fmla="*/ 20 w 72"/>
                <a:gd name="T35" fmla="*/ 46 h 68"/>
                <a:gd name="T36" fmla="*/ 18 w 72"/>
                <a:gd name="T37" fmla="*/ 42 h 68"/>
                <a:gd name="T38" fmla="*/ 18 w 72"/>
                <a:gd name="T39" fmla="*/ 40 h 68"/>
                <a:gd name="T40" fmla="*/ 18 w 72"/>
                <a:gd name="T41" fmla="*/ 34 h 68"/>
                <a:gd name="T42" fmla="*/ 14 w 72"/>
                <a:gd name="T43" fmla="*/ 30 h 68"/>
                <a:gd name="T44" fmla="*/ 12 w 72"/>
                <a:gd name="T45" fmla="*/ 24 h 68"/>
                <a:gd name="T46" fmla="*/ 10 w 72"/>
                <a:gd name="T47" fmla="*/ 16 h 68"/>
                <a:gd name="T48" fmla="*/ 6 w 72"/>
                <a:gd name="T49" fmla="*/ 14 h 68"/>
                <a:gd name="T50" fmla="*/ 4 w 72"/>
                <a:gd name="T51" fmla="*/ 14 h 68"/>
                <a:gd name="T52" fmla="*/ 2 w 72"/>
                <a:gd name="T53" fmla="*/ 10 h 68"/>
                <a:gd name="T54" fmla="*/ 6 w 72"/>
                <a:gd name="T55" fmla="*/ 6 h 68"/>
                <a:gd name="T56" fmla="*/ 12 w 72"/>
                <a:gd name="T57" fmla="*/ 2 h 68"/>
                <a:gd name="T58" fmla="*/ 20 w 72"/>
                <a:gd name="T59" fmla="*/ 0 h 68"/>
                <a:gd name="T60" fmla="*/ 28 w 72"/>
                <a:gd name="T61" fmla="*/ 2 h 68"/>
                <a:gd name="T62" fmla="*/ 34 w 72"/>
                <a:gd name="T63" fmla="*/ 6 h 68"/>
                <a:gd name="T64" fmla="*/ 40 w 72"/>
                <a:gd name="T65" fmla="*/ 10 h 68"/>
                <a:gd name="T66" fmla="*/ 46 w 72"/>
                <a:gd name="T67" fmla="*/ 16 h 68"/>
                <a:gd name="T68" fmla="*/ 50 w 72"/>
                <a:gd name="T69" fmla="*/ 24 h 68"/>
                <a:gd name="T70" fmla="*/ 56 w 72"/>
                <a:gd name="T71" fmla="*/ 32 h 68"/>
                <a:gd name="T72" fmla="*/ 60 w 72"/>
                <a:gd name="T73" fmla="*/ 36 h 68"/>
                <a:gd name="T74" fmla="*/ 66 w 72"/>
                <a:gd name="T75" fmla="*/ 44 h 68"/>
                <a:gd name="T76" fmla="*/ 66 w 72"/>
                <a:gd name="T77" fmla="*/ 52 h 68"/>
                <a:gd name="T78" fmla="*/ 68 w 72"/>
                <a:gd name="T79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72" h="68">
                  <a:moveTo>
                    <a:pt x="72" y="62"/>
                  </a:moveTo>
                  <a:lnTo>
                    <a:pt x="72" y="62"/>
                  </a:lnTo>
                  <a:lnTo>
                    <a:pt x="72" y="66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68" y="68"/>
                  </a:lnTo>
                  <a:lnTo>
                    <a:pt x="66" y="68"/>
                  </a:lnTo>
                  <a:lnTo>
                    <a:pt x="62" y="68"/>
                  </a:lnTo>
                  <a:lnTo>
                    <a:pt x="62" y="66"/>
                  </a:lnTo>
                  <a:lnTo>
                    <a:pt x="60" y="60"/>
                  </a:lnTo>
                  <a:lnTo>
                    <a:pt x="56" y="54"/>
                  </a:lnTo>
                  <a:lnTo>
                    <a:pt x="56" y="48"/>
                  </a:lnTo>
                  <a:lnTo>
                    <a:pt x="50" y="42"/>
                  </a:lnTo>
                  <a:lnTo>
                    <a:pt x="46" y="34"/>
                  </a:lnTo>
                  <a:lnTo>
                    <a:pt x="42" y="30"/>
                  </a:lnTo>
                  <a:lnTo>
                    <a:pt x="38" y="28"/>
                  </a:lnTo>
                  <a:lnTo>
                    <a:pt x="34" y="30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32" y="38"/>
                  </a:lnTo>
                  <a:lnTo>
                    <a:pt x="34" y="42"/>
                  </a:lnTo>
                  <a:lnTo>
                    <a:pt x="38" y="44"/>
                  </a:lnTo>
                  <a:lnTo>
                    <a:pt x="40" y="48"/>
                  </a:lnTo>
                  <a:lnTo>
                    <a:pt x="40" y="50"/>
                  </a:lnTo>
                  <a:lnTo>
                    <a:pt x="42" y="52"/>
                  </a:lnTo>
                  <a:lnTo>
                    <a:pt x="42" y="54"/>
                  </a:lnTo>
                  <a:lnTo>
                    <a:pt x="40" y="58"/>
                  </a:lnTo>
                  <a:lnTo>
                    <a:pt x="40" y="60"/>
                  </a:lnTo>
                  <a:lnTo>
                    <a:pt x="36" y="62"/>
                  </a:lnTo>
                  <a:lnTo>
                    <a:pt x="36" y="60"/>
                  </a:lnTo>
                  <a:lnTo>
                    <a:pt x="34" y="60"/>
                  </a:lnTo>
                  <a:lnTo>
                    <a:pt x="30" y="56"/>
                  </a:lnTo>
                  <a:lnTo>
                    <a:pt x="28" y="52"/>
                  </a:lnTo>
                  <a:lnTo>
                    <a:pt x="26" y="52"/>
                  </a:lnTo>
                  <a:lnTo>
                    <a:pt x="22" y="50"/>
                  </a:lnTo>
                  <a:lnTo>
                    <a:pt x="20" y="46"/>
                  </a:lnTo>
                  <a:lnTo>
                    <a:pt x="16" y="46"/>
                  </a:lnTo>
                  <a:lnTo>
                    <a:pt x="18" y="42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18" y="38"/>
                  </a:lnTo>
                  <a:lnTo>
                    <a:pt x="18" y="34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6" y="14"/>
                  </a:lnTo>
                  <a:lnTo>
                    <a:pt x="4" y="14"/>
                  </a:lnTo>
                  <a:lnTo>
                    <a:pt x="4" y="14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6" y="0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8" y="2"/>
                  </a:lnTo>
                  <a:lnTo>
                    <a:pt x="30" y="4"/>
                  </a:lnTo>
                  <a:lnTo>
                    <a:pt x="34" y="6"/>
                  </a:lnTo>
                  <a:lnTo>
                    <a:pt x="38" y="8"/>
                  </a:lnTo>
                  <a:lnTo>
                    <a:pt x="40" y="10"/>
                  </a:lnTo>
                  <a:lnTo>
                    <a:pt x="42" y="14"/>
                  </a:lnTo>
                  <a:lnTo>
                    <a:pt x="46" y="16"/>
                  </a:lnTo>
                  <a:lnTo>
                    <a:pt x="48" y="18"/>
                  </a:lnTo>
                  <a:lnTo>
                    <a:pt x="50" y="24"/>
                  </a:lnTo>
                  <a:lnTo>
                    <a:pt x="54" y="28"/>
                  </a:lnTo>
                  <a:lnTo>
                    <a:pt x="56" y="32"/>
                  </a:lnTo>
                  <a:lnTo>
                    <a:pt x="58" y="34"/>
                  </a:lnTo>
                  <a:lnTo>
                    <a:pt x="60" y="36"/>
                  </a:lnTo>
                  <a:lnTo>
                    <a:pt x="64" y="40"/>
                  </a:lnTo>
                  <a:lnTo>
                    <a:pt x="66" y="44"/>
                  </a:lnTo>
                  <a:lnTo>
                    <a:pt x="66" y="48"/>
                  </a:lnTo>
                  <a:lnTo>
                    <a:pt x="66" y="52"/>
                  </a:lnTo>
                  <a:lnTo>
                    <a:pt x="68" y="54"/>
                  </a:lnTo>
                  <a:lnTo>
                    <a:pt x="68" y="60"/>
                  </a:lnTo>
                  <a:lnTo>
                    <a:pt x="72" y="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1" name="Freeform 72"/>
            <p:cNvSpPr>
              <a:spLocks/>
            </p:cNvSpPr>
            <p:nvPr/>
          </p:nvSpPr>
          <p:spPr bwMode="auto">
            <a:xfrm>
              <a:off x="3252168" y="3886062"/>
              <a:ext cx="23809" cy="44217"/>
            </a:xfrm>
            <a:custGeom>
              <a:avLst/>
              <a:gdLst>
                <a:gd name="T0" fmla="*/ 14 w 14"/>
                <a:gd name="T1" fmla="*/ 26 h 26"/>
                <a:gd name="T2" fmla="*/ 14 w 14"/>
                <a:gd name="T3" fmla="*/ 22 h 26"/>
                <a:gd name="T4" fmla="*/ 14 w 14"/>
                <a:gd name="T5" fmla="*/ 16 h 26"/>
                <a:gd name="T6" fmla="*/ 12 w 14"/>
                <a:gd name="T7" fmla="*/ 12 h 26"/>
                <a:gd name="T8" fmla="*/ 10 w 14"/>
                <a:gd name="T9" fmla="*/ 8 h 26"/>
                <a:gd name="T10" fmla="*/ 8 w 14"/>
                <a:gd name="T11" fmla="*/ 8 h 26"/>
                <a:gd name="T12" fmla="*/ 6 w 14"/>
                <a:gd name="T13" fmla="*/ 6 h 26"/>
                <a:gd name="T14" fmla="*/ 4 w 14"/>
                <a:gd name="T15" fmla="*/ 2 h 26"/>
                <a:gd name="T16" fmla="*/ 0 w 14"/>
                <a:gd name="T17" fmla="*/ 0 h 26"/>
                <a:gd name="T18" fmla="*/ 2 w 14"/>
                <a:gd name="T19" fmla="*/ 6 h 26"/>
                <a:gd name="T20" fmla="*/ 4 w 14"/>
                <a:gd name="T21" fmla="*/ 8 h 26"/>
                <a:gd name="T22" fmla="*/ 6 w 14"/>
                <a:gd name="T23" fmla="*/ 14 h 26"/>
                <a:gd name="T24" fmla="*/ 8 w 14"/>
                <a:gd name="T25" fmla="*/ 16 h 26"/>
                <a:gd name="T26" fmla="*/ 10 w 14"/>
                <a:gd name="T27" fmla="*/ 18 h 26"/>
                <a:gd name="T28" fmla="*/ 10 w 14"/>
                <a:gd name="T29" fmla="*/ 22 h 26"/>
                <a:gd name="T30" fmla="*/ 12 w 14"/>
                <a:gd name="T31" fmla="*/ 24 h 26"/>
                <a:gd name="T32" fmla="*/ 14 w 14"/>
                <a:gd name="T33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6">
                  <a:moveTo>
                    <a:pt x="14" y="26"/>
                  </a:moveTo>
                  <a:lnTo>
                    <a:pt x="14" y="22"/>
                  </a:lnTo>
                  <a:lnTo>
                    <a:pt x="14" y="16"/>
                  </a:lnTo>
                  <a:lnTo>
                    <a:pt x="12" y="12"/>
                  </a:lnTo>
                  <a:lnTo>
                    <a:pt x="10" y="8"/>
                  </a:lnTo>
                  <a:lnTo>
                    <a:pt x="8" y="8"/>
                  </a:lnTo>
                  <a:lnTo>
                    <a:pt x="6" y="6"/>
                  </a:lnTo>
                  <a:lnTo>
                    <a:pt x="4" y="2"/>
                  </a:lnTo>
                  <a:lnTo>
                    <a:pt x="0" y="0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14" y="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2" name="Freeform 73"/>
            <p:cNvSpPr>
              <a:spLocks/>
            </p:cNvSpPr>
            <p:nvPr/>
          </p:nvSpPr>
          <p:spPr bwMode="auto">
            <a:xfrm>
              <a:off x="3221556" y="3896266"/>
              <a:ext cx="37414" cy="68026"/>
            </a:xfrm>
            <a:custGeom>
              <a:avLst/>
              <a:gdLst>
                <a:gd name="T0" fmla="*/ 0 w 22"/>
                <a:gd name="T1" fmla="*/ 0 h 40"/>
                <a:gd name="T2" fmla="*/ 4 w 22"/>
                <a:gd name="T3" fmla="*/ 2 h 40"/>
                <a:gd name="T4" fmla="*/ 6 w 22"/>
                <a:gd name="T5" fmla="*/ 2 h 40"/>
                <a:gd name="T6" fmla="*/ 10 w 22"/>
                <a:gd name="T7" fmla="*/ 6 h 40"/>
                <a:gd name="T8" fmla="*/ 14 w 22"/>
                <a:gd name="T9" fmla="*/ 10 h 40"/>
                <a:gd name="T10" fmla="*/ 14 w 22"/>
                <a:gd name="T11" fmla="*/ 14 h 40"/>
                <a:gd name="T12" fmla="*/ 18 w 22"/>
                <a:gd name="T13" fmla="*/ 18 h 40"/>
                <a:gd name="T14" fmla="*/ 20 w 22"/>
                <a:gd name="T15" fmla="*/ 20 h 40"/>
                <a:gd name="T16" fmla="*/ 22 w 22"/>
                <a:gd name="T17" fmla="*/ 20 h 40"/>
                <a:gd name="T18" fmla="*/ 22 w 22"/>
                <a:gd name="T19" fmla="*/ 24 h 40"/>
                <a:gd name="T20" fmla="*/ 22 w 22"/>
                <a:gd name="T21" fmla="*/ 28 h 40"/>
                <a:gd name="T22" fmla="*/ 20 w 22"/>
                <a:gd name="T23" fmla="*/ 36 h 40"/>
                <a:gd name="T24" fmla="*/ 20 w 22"/>
                <a:gd name="T25" fmla="*/ 40 h 40"/>
                <a:gd name="T26" fmla="*/ 18 w 22"/>
                <a:gd name="T27" fmla="*/ 34 h 40"/>
                <a:gd name="T28" fmla="*/ 16 w 22"/>
                <a:gd name="T29" fmla="*/ 28 h 40"/>
                <a:gd name="T30" fmla="*/ 14 w 22"/>
                <a:gd name="T31" fmla="*/ 22 h 40"/>
                <a:gd name="T32" fmla="*/ 12 w 22"/>
                <a:gd name="T33" fmla="*/ 20 h 40"/>
                <a:gd name="T34" fmla="*/ 10 w 22"/>
                <a:gd name="T35" fmla="*/ 16 h 40"/>
                <a:gd name="T36" fmla="*/ 6 w 22"/>
                <a:gd name="T37" fmla="*/ 12 h 40"/>
                <a:gd name="T38" fmla="*/ 4 w 22"/>
                <a:gd name="T39" fmla="*/ 10 h 40"/>
                <a:gd name="T40" fmla="*/ 4 w 22"/>
                <a:gd name="T41" fmla="*/ 6 h 40"/>
                <a:gd name="T42" fmla="*/ 2 w 22"/>
                <a:gd name="T43" fmla="*/ 6 h 40"/>
                <a:gd name="T44" fmla="*/ 2 w 22"/>
                <a:gd name="T45" fmla="*/ 4 h 40"/>
                <a:gd name="T46" fmla="*/ 2 w 22"/>
                <a:gd name="T47" fmla="*/ 2 h 40"/>
                <a:gd name="T48" fmla="*/ 0 w 22"/>
                <a:gd name="T4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40">
                  <a:moveTo>
                    <a:pt x="0" y="0"/>
                  </a:moveTo>
                  <a:lnTo>
                    <a:pt x="4" y="2"/>
                  </a:lnTo>
                  <a:lnTo>
                    <a:pt x="6" y="2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4" y="14"/>
                  </a:lnTo>
                  <a:lnTo>
                    <a:pt x="18" y="18"/>
                  </a:lnTo>
                  <a:lnTo>
                    <a:pt x="20" y="20"/>
                  </a:lnTo>
                  <a:lnTo>
                    <a:pt x="22" y="20"/>
                  </a:lnTo>
                  <a:lnTo>
                    <a:pt x="22" y="24"/>
                  </a:lnTo>
                  <a:lnTo>
                    <a:pt x="22" y="28"/>
                  </a:lnTo>
                  <a:lnTo>
                    <a:pt x="20" y="36"/>
                  </a:lnTo>
                  <a:lnTo>
                    <a:pt x="20" y="40"/>
                  </a:lnTo>
                  <a:lnTo>
                    <a:pt x="18" y="34"/>
                  </a:lnTo>
                  <a:lnTo>
                    <a:pt x="16" y="28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10" y="16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3" name="Freeform 74"/>
            <p:cNvSpPr>
              <a:spLocks noEditPoints="1"/>
            </p:cNvSpPr>
            <p:nvPr/>
          </p:nvSpPr>
          <p:spPr bwMode="auto">
            <a:xfrm>
              <a:off x="3728351" y="2647988"/>
              <a:ext cx="108842" cy="173467"/>
            </a:xfrm>
            <a:custGeom>
              <a:avLst/>
              <a:gdLst>
                <a:gd name="T0" fmla="*/ 56 w 64"/>
                <a:gd name="T1" fmla="*/ 88 h 102"/>
                <a:gd name="T2" fmla="*/ 62 w 64"/>
                <a:gd name="T3" fmla="*/ 96 h 102"/>
                <a:gd name="T4" fmla="*/ 64 w 64"/>
                <a:gd name="T5" fmla="*/ 98 h 102"/>
                <a:gd name="T6" fmla="*/ 62 w 64"/>
                <a:gd name="T7" fmla="*/ 102 h 102"/>
                <a:gd name="T8" fmla="*/ 60 w 64"/>
                <a:gd name="T9" fmla="*/ 102 h 102"/>
                <a:gd name="T10" fmla="*/ 58 w 64"/>
                <a:gd name="T11" fmla="*/ 96 h 102"/>
                <a:gd name="T12" fmla="*/ 52 w 64"/>
                <a:gd name="T13" fmla="*/ 88 h 102"/>
                <a:gd name="T14" fmla="*/ 52 w 64"/>
                <a:gd name="T15" fmla="*/ 86 h 102"/>
                <a:gd name="T16" fmla="*/ 56 w 64"/>
                <a:gd name="T17" fmla="*/ 88 h 102"/>
                <a:gd name="T18" fmla="*/ 38 w 64"/>
                <a:gd name="T19" fmla="*/ 58 h 102"/>
                <a:gd name="T20" fmla="*/ 46 w 64"/>
                <a:gd name="T21" fmla="*/ 70 h 102"/>
                <a:gd name="T22" fmla="*/ 44 w 64"/>
                <a:gd name="T23" fmla="*/ 74 h 102"/>
                <a:gd name="T24" fmla="*/ 42 w 64"/>
                <a:gd name="T25" fmla="*/ 72 h 102"/>
                <a:gd name="T26" fmla="*/ 36 w 64"/>
                <a:gd name="T27" fmla="*/ 62 h 102"/>
                <a:gd name="T28" fmla="*/ 36 w 64"/>
                <a:gd name="T29" fmla="*/ 58 h 102"/>
                <a:gd name="T30" fmla="*/ 38 w 64"/>
                <a:gd name="T31" fmla="*/ 58 h 102"/>
                <a:gd name="T32" fmla="*/ 20 w 64"/>
                <a:gd name="T33" fmla="*/ 30 h 102"/>
                <a:gd name="T34" fmla="*/ 28 w 64"/>
                <a:gd name="T35" fmla="*/ 42 h 102"/>
                <a:gd name="T36" fmla="*/ 28 w 64"/>
                <a:gd name="T37" fmla="*/ 44 h 102"/>
                <a:gd name="T38" fmla="*/ 24 w 64"/>
                <a:gd name="T39" fmla="*/ 44 h 102"/>
                <a:gd name="T40" fmla="*/ 18 w 64"/>
                <a:gd name="T41" fmla="*/ 32 h 102"/>
                <a:gd name="T42" fmla="*/ 18 w 64"/>
                <a:gd name="T43" fmla="*/ 28 h 102"/>
                <a:gd name="T44" fmla="*/ 20 w 64"/>
                <a:gd name="T45" fmla="*/ 30 h 102"/>
                <a:gd name="T46" fmla="*/ 2 w 64"/>
                <a:gd name="T47" fmla="*/ 0 h 102"/>
                <a:gd name="T48" fmla="*/ 10 w 64"/>
                <a:gd name="T49" fmla="*/ 14 h 102"/>
                <a:gd name="T50" fmla="*/ 8 w 64"/>
                <a:gd name="T51" fmla="*/ 18 h 102"/>
                <a:gd name="T52" fmla="*/ 6 w 64"/>
                <a:gd name="T53" fmla="*/ 16 h 102"/>
                <a:gd name="T54" fmla="*/ 0 w 64"/>
                <a:gd name="T55" fmla="*/ 4 h 102"/>
                <a:gd name="T56" fmla="*/ 0 w 64"/>
                <a:gd name="T57" fmla="*/ 0 h 102"/>
                <a:gd name="T58" fmla="*/ 2 w 64"/>
                <a:gd name="T59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4" h="102">
                  <a:moveTo>
                    <a:pt x="56" y="88"/>
                  </a:moveTo>
                  <a:lnTo>
                    <a:pt x="62" y="96"/>
                  </a:lnTo>
                  <a:lnTo>
                    <a:pt x="64" y="98"/>
                  </a:lnTo>
                  <a:lnTo>
                    <a:pt x="62" y="102"/>
                  </a:lnTo>
                  <a:lnTo>
                    <a:pt x="60" y="102"/>
                  </a:lnTo>
                  <a:lnTo>
                    <a:pt x="58" y="96"/>
                  </a:lnTo>
                  <a:lnTo>
                    <a:pt x="52" y="88"/>
                  </a:lnTo>
                  <a:lnTo>
                    <a:pt x="52" y="86"/>
                  </a:lnTo>
                  <a:lnTo>
                    <a:pt x="56" y="88"/>
                  </a:lnTo>
                  <a:close/>
                  <a:moveTo>
                    <a:pt x="38" y="58"/>
                  </a:moveTo>
                  <a:lnTo>
                    <a:pt x="46" y="70"/>
                  </a:lnTo>
                  <a:lnTo>
                    <a:pt x="44" y="74"/>
                  </a:lnTo>
                  <a:lnTo>
                    <a:pt x="42" y="72"/>
                  </a:lnTo>
                  <a:lnTo>
                    <a:pt x="36" y="62"/>
                  </a:lnTo>
                  <a:lnTo>
                    <a:pt x="36" y="58"/>
                  </a:lnTo>
                  <a:lnTo>
                    <a:pt x="38" y="58"/>
                  </a:lnTo>
                  <a:close/>
                  <a:moveTo>
                    <a:pt x="20" y="30"/>
                  </a:moveTo>
                  <a:lnTo>
                    <a:pt x="28" y="42"/>
                  </a:lnTo>
                  <a:lnTo>
                    <a:pt x="28" y="44"/>
                  </a:lnTo>
                  <a:lnTo>
                    <a:pt x="24" y="44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0" y="30"/>
                  </a:lnTo>
                  <a:close/>
                  <a:moveTo>
                    <a:pt x="2" y="0"/>
                  </a:moveTo>
                  <a:lnTo>
                    <a:pt x="10" y="14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4" name="Freeform 75"/>
            <p:cNvSpPr>
              <a:spLocks noEditPoints="1"/>
            </p:cNvSpPr>
            <p:nvPr/>
          </p:nvSpPr>
          <p:spPr bwMode="auto">
            <a:xfrm>
              <a:off x="3847396" y="2841862"/>
              <a:ext cx="132651" cy="227887"/>
            </a:xfrm>
            <a:custGeom>
              <a:avLst/>
              <a:gdLst>
                <a:gd name="T0" fmla="*/ 72 w 78"/>
                <a:gd name="T1" fmla="*/ 118 h 134"/>
                <a:gd name="T2" fmla="*/ 78 w 78"/>
                <a:gd name="T3" fmla="*/ 130 h 134"/>
                <a:gd name="T4" fmla="*/ 76 w 78"/>
                <a:gd name="T5" fmla="*/ 134 h 134"/>
                <a:gd name="T6" fmla="*/ 72 w 78"/>
                <a:gd name="T7" fmla="*/ 134 h 134"/>
                <a:gd name="T8" fmla="*/ 66 w 78"/>
                <a:gd name="T9" fmla="*/ 120 h 134"/>
                <a:gd name="T10" fmla="*/ 68 w 78"/>
                <a:gd name="T11" fmla="*/ 116 h 134"/>
                <a:gd name="T12" fmla="*/ 72 w 78"/>
                <a:gd name="T13" fmla="*/ 118 h 134"/>
                <a:gd name="T14" fmla="*/ 54 w 78"/>
                <a:gd name="T15" fmla="*/ 90 h 134"/>
                <a:gd name="T16" fmla="*/ 62 w 78"/>
                <a:gd name="T17" fmla="*/ 100 h 134"/>
                <a:gd name="T18" fmla="*/ 62 w 78"/>
                <a:gd name="T19" fmla="*/ 104 h 134"/>
                <a:gd name="T20" fmla="*/ 58 w 78"/>
                <a:gd name="T21" fmla="*/ 104 h 134"/>
                <a:gd name="T22" fmla="*/ 50 w 78"/>
                <a:gd name="T23" fmla="*/ 90 h 134"/>
                <a:gd name="T24" fmla="*/ 52 w 78"/>
                <a:gd name="T25" fmla="*/ 88 h 134"/>
                <a:gd name="T26" fmla="*/ 54 w 78"/>
                <a:gd name="T27" fmla="*/ 90 h 134"/>
                <a:gd name="T28" fmla="*/ 38 w 78"/>
                <a:gd name="T29" fmla="*/ 60 h 134"/>
                <a:gd name="T30" fmla="*/ 40 w 78"/>
                <a:gd name="T31" fmla="*/ 62 h 134"/>
                <a:gd name="T32" fmla="*/ 44 w 78"/>
                <a:gd name="T33" fmla="*/ 72 h 134"/>
                <a:gd name="T34" fmla="*/ 44 w 78"/>
                <a:gd name="T35" fmla="*/ 74 h 134"/>
                <a:gd name="T36" fmla="*/ 42 w 78"/>
                <a:gd name="T37" fmla="*/ 74 h 134"/>
                <a:gd name="T38" fmla="*/ 36 w 78"/>
                <a:gd name="T39" fmla="*/ 64 h 134"/>
                <a:gd name="T40" fmla="*/ 34 w 78"/>
                <a:gd name="T41" fmla="*/ 62 h 134"/>
                <a:gd name="T42" fmla="*/ 36 w 78"/>
                <a:gd name="T43" fmla="*/ 58 h 134"/>
                <a:gd name="T44" fmla="*/ 38 w 78"/>
                <a:gd name="T45" fmla="*/ 60 h 134"/>
                <a:gd name="T46" fmla="*/ 20 w 78"/>
                <a:gd name="T47" fmla="*/ 30 h 134"/>
                <a:gd name="T48" fmla="*/ 28 w 78"/>
                <a:gd name="T49" fmla="*/ 42 h 134"/>
                <a:gd name="T50" fmla="*/ 28 w 78"/>
                <a:gd name="T51" fmla="*/ 46 h 134"/>
                <a:gd name="T52" fmla="*/ 24 w 78"/>
                <a:gd name="T53" fmla="*/ 46 h 134"/>
                <a:gd name="T54" fmla="*/ 18 w 78"/>
                <a:gd name="T55" fmla="*/ 32 h 134"/>
                <a:gd name="T56" fmla="*/ 18 w 78"/>
                <a:gd name="T57" fmla="*/ 28 h 134"/>
                <a:gd name="T58" fmla="*/ 20 w 78"/>
                <a:gd name="T59" fmla="*/ 30 h 134"/>
                <a:gd name="T60" fmla="*/ 4 w 78"/>
                <a:gd name="T61" fmla="*/ 0 h 134"/>
                <a:gd name="T62" fmla="*/ 10 w 78"/>
                <a:gd name="T63" fmla="*/ 14 h 134"/>
                <a:gd name="T64" fmla="*/ 10 w 78"/>
                <a:gd name="T65" fmla="*/ 18 h 134"/>
                <a:gd name="T66" fmla="*/ 8 w 78"/>
                <a:gd name="T67" fmla="*/ 16 h 134"/>
                <a:gd name="T68" fmla="*/ 0 w 78"/>
                <a:gd name="T69" fmla="*/ 4 h 134"/>
                <a:gd name="T70" fmla="*/ 0 w 78"/>
                <a:gd name="T71" fmla="*/ 0 h 134"/>
                <a:gd name="T72" fmla="*/ 4 w 78"/>
                <a:gd name="T7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134">
                  <a:moveTo>
                    <a:pt x="72" y="118"/>
                  </a:moveTo>
                  <a:lnTo>
                    <a:pt x="78" y="130"/>
                  </a:lnTo>
                  <a:lnTo>
                    <a:pt x="76" y="134"/>
                  </a:lnTo>
                  <a:lnTo>
                    <a:pt x="72" y="134"/>
                  </a:lnTo>
                  <a:lnTo>
                    <a:pt x="66" y="120"/>
                  </a:lnTo>
                  <a:lnTo>
                    <a:pt x="68" y="116"/>
                  </a:lnTo>
                  <a:lnTo>
                    <a:pt x="72" y="118"/>
                  </a:lnTo>
                  <a:close/>
                  <a:moveTo>
                    <a:pt x="54" y="90"/>
                  </a:moveTo>
                  <a:lnTo>
                    <a:pt x="62" y="100"/>
                  </a:lnTo>
                  <a:lnTo>
                    <a:pt x="62" y="104"/>
                  </a:lnTo>
                  <a:lnTo>
                    <a:pt x="58" y="104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4" y="90"/>
                  </a:lnTo>
                  <a:close/>
                  <a:moveTo>
                    <a:pt x="38" y="60"/>
                  </a:moveTo>
                  <a:lnTo>
                    <a:pt x="40" y="62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42" y="74"/>
                  </a:lnTo>
                  <a:lnTo>
                    <a:pt x="36" y="64"/>
                  </a:lnTo>
                  <a:lnTo>
                    <a:pt x="34" y="62"/>
                  </a:lnTo>
                  <a:lnTo>
                    <a:pt x="36" y="58"/>
                  </a:lnTo>
                  <a:lnTo>
                    <a:pt x="38" y="60"/>
                  </a:lnTo>
                  <a:close/>
                  <a:moveTo>
                    <a:pt x="20" y="30"/>
                  </a:moveTo>
                  <a:lnTo>
                    <a:pt x="28" y="42"/>
                  </a:lnTo>
                  <a:lnTo>
                    <a:pt x="28" y="46"/>
                  </a:lnTo>
                  <a:lnTo>
                    <a:pt x="24" y="46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0" y="30"/>
                  </a:lnTo>
                  <a:close/>
                  <a:moveTo>
                    <a:pt x="4" y="0"/>
                  </a:moveTo>
                  <a:lnTo>
                    <a:pt x="10" y="14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5" name="Freeform 76"/>
            <p:cNvSpPr>
              <a:spLocks noEditPoints="1"/>
            </p:cNvSpPr>
            <p:nvPr/>
          </p:nvSpPr>
          <p:spPr bwMode="auto">
            <a:xfrm>
              <a:off x="3986850" y="3090157"/>
              <a:ext cx="112243" cy="238091"/>
            </a:xfrm>
            <a:custGeom>
              <a:avLst/>
              <a:gdLst>
                <a:gd name="T0" fmla="*/ 60 w 66"/>
                <a:gd name="T1" fmla="*/ 124 h 140"/>
                <a:gd name="T2" fmla="*/ 66 w 66"/>
                <a:gd name="T3" fmla="*/ 138 h 140"/>
                <a:gd name="T4" fmla="*/ 64 w 66"/>
                <a:gd name="T5" fmla="*/ 140 h 140"/>
                <a:gd name="T6" fmla="*/ 60 w 66"/>
                <a:gd name="T7" fmla="*/ 138 h 140"/>
                <a:gd name="T8" fmla="*/ 56 w 66"/>
                <a:gd name="T9" fmla="*/ 126 h 140"/>
                <a:gd name="T10" fmla="*/ 58 w 66"/>
                <a:gd name="T11" fmla="*/ 122 h 140"/>
                <a:gd name="T12" fmla="*/ 60 w 66"/>
                <a:gd name="T13" fmla="*/ 124 h 140"/>
                <a:gd name="T14" fmla="*/ 48 w 66"/>
                <a:gd name="T15" fmla="*/ 94 h 140"/>
                <a:gd name="T16" fmla="*/ 52 w 66"/>
                <a:gd name="T17" fmla="*/ 106 h 140"/>
                <a:gd name="T18" fmla="*/ 52 w 66"/>
                <a:gd name="T19" fmla="*/ 110 h 140"/>
                <a:gd name="T20" fmla="*/ 50 w 66"/>
                <a:gd name="T21" fmla="*/ 108 h 140"/>
                <a:gd name="T22" fmla="*/ 42 w 66"/>
                <a:gd name="T23" fmla="*/ 94 h 140"/>
                <a:gd name="T24" fmla="*/ 44 w 66"/>
                <a:gd name="T25" fmla="*/ 92 h 140"/>
                <a:gd name="T26" fmla="*/ 48 w 66"/>
                <a:gd name="T27" fmla="*/ 94 h 140"/>
                <a:gd name="T28" fmla="*/ 34 w 66"/>
                <a:gd name="T29" fmla="*/ 62 h 140"/>
                <a:gd name="T30" fmla="*/ 40 w 66"/>
                <a:gd name="T31" fmla="*/ 76 h 140"/>
                <a:gd name="T32" fmla="*/ 40 w 66"/>
                <a:gd name="T33" fmla="*/ 78 h 140"/>
                <a:gd name="T34" fmla="*/ 36 w 66"/>
                <a:gd name="T35" fmla="*/ 76 h 140"/>
                <a:gd name="T36" fmla="*/ 30 w 66"/>
                <a:gd name="T37" fmla="*/ 64 h 140"/>
                <a:gd name="T38" fmla="*/ 32 w 66"/>
                <a:gd name="T39" fmla="*/ 60 h 140"/>
                <a:gd name="T40" fmla="*/ 34 w 66"/>
                <a:gd name="T41" fmla="*/ 62 h 140"/>
                <a:gd name="T42" fmla="*/ 20 w 66"/>
                <a:gd name="T43" fmla="*/ 32 h 140"/>
                <a:gd name="T44" fmla="*/ 24 w 66"/>
                <a:gd name="T45" fmla="*/ 38 h 140"/>
                <a:gd name="T46" fmla="*/ 26 w 66"/>
                <a:gd name="T47" fmla="*/ 44 h 140"/>
                <a:gd name="T48" fmla="*/ 26 w 66"/>
                <a:gd name="T49" fmla="*/ 48 h 140"/>
                <a:gd name="T50" fmla="*/ 22 w 66"/>
                <a:gd name="T51" fmla="*/ 46 h 140"/>
                <a:gd name="T52" fmla="*/ 18 w 66"/>
                <a:gd name="T53" fmla="*/ 40 h 140"/>
                <a:gd name="T54" fmla="*/ 16 w 66"/>
                <a:gd name="T55" fmla="*/ 32 h 140"/>
                <a:gd name="T56" fmla="*/ 16 w 66"/>
                <a:gd name="T57" fmla="*/ 30 h 140"/>
                <a:gd name="T58" fmla="*/ 20 w 66"/>
                <a:gd name="T59" fmla="*/ 32 h 140"/>
                <a:gd name="T60" fmla="*/ 6 w 66"/>
                <a:gd name="T61" fmla="*/ 2 h 140"/>
                <a:gd name="T62" fmla="*/ 10 w 66"/>
                <a:gd name="T63" fmla="*/ 14 h 140"/>
                <a:gd name="T64" fmla="*/ 10 w 66"/>
                <a:gd name="T65" fmla="*/ 18 h 140"/>
                <a:gd name="T66" fmla="*/ 8 w 66"/>
                <a:gd name="T67" fmla="*/ 16 h 140"/>
                <a:gd name="T68" fmla="*/ 0 w 66"/>
                <a:gd name="T69" fmla="*/ 4 h 140"/>
                <a:gd name="T70" fmla="*/ 2 w 66"/>
                <a:gd name="T71" fmla="*/ 0 h 140"/>
                <a:gd name="T72" fmla="*/ 6 w 66"/>
                <a:gd name="T73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6" h="140">
                  <a:moveTo>
                    <a:pt x="60" y="124"/>
                  </a:moveTo>
                  <a:lnTo>
                    <a:pt x="66" y="138"/>
                  </a:lnTo>
                  <a:lnTo>
                    <a:pt x="64" y="140"/>
                  </a:lnTo>
                  <a:lnTo>
                    <a:pt x="60" y="138"/>
                  </a:lnTo>
                  <a:lnTo>
                    <a:pt x="56" y="126"/>
                  </a:lnTo>
                  <a:lnTo>
                    <a:pt x="58" y="122"/>
                  </a:lnTo>
                  <a:lnTo>
                    <a:pt x="60" y="124"/>
                  </a:lnTo>
                  <a:close/>
                  <a:moveTo>
                    <a:pt x="48" y="94"/>
                  </a:moveTo>
                  <a:lnTo>
                    <a:pt x="52" y="106"/>
                  </a:lnTo>
                  <a:lnTo>
                    <a:pt x="52" y="110"/>
                  </a:lnTo>
                  <a:lnTo>
                    <a:pt x="50" y="108"/>
                  </a:lnTo>
                  <a:lnTo>
                    <a:pt x="42" y="94"/>
                  </a:lnTo>
                  <a:lnTo>
                    <a:pt x="44" y="92"/>
                  </a:lnTo>
                  <a:lnTo>
                    <a:pt x="48" y="94"/>
                  </a:lnTo>
                  <a:close/>
                  <a:moveTo>
                    <a:pt x="34" y="62"/>
                  </a:moveTo>
                  <a:lnTo>
                    <a:pt x="40" y="76"/>
                  </a:lnTo>
                  <a:lnTo>
                    <a:pt x="40" y="78"/>
                  </a:lnTo>
                  <a:lnTo>
                    <a:pt x="36" y="76"/>
                  </a:lnTo>
                  <a:lnTo>
                    <a:pt x="30" y="64"/>
                  </a:lnTo>
                  <a:lnTo>
                    <a:pt x="32" y="60"/>
                  </a:lnTo>
                  <a:lnTo>
                    <a:pt x="34" y="62"/>
                  </a:lnTo>
                  <a:close/>
                  <a:moveTo>
                    <a:pt x="20" y="32"/>
                  </a:moveTo>
                  <a:lnTo>
                    <a:pt x="24" y="38"/>
                  </a:lnTo>
                  <a:lnTo>
                    <a:pt x="26" y="44"/>
                  </a:lnTo>
                  <a:lnTo>
                    <a:pt x="26" y="48"/>
                  </a:lnTo>
                  <a:lnTo>
                    <a:pt x="22" y="46"/>
                  </a:lnTo>
                  <a:lnTo>
                    <a:pt x="18" y="40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20" y="32"/>
                  </a:lnTo>
                  <a:close/>
                  <a:moveTo>
                    <a:pt x="6" y="2"/>
                  </a:moveTo>
                  <a:lnTo>
                    <a:pt x="10" y="14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6" name="Freeform 77"/>
            <p:cNvSpPr>
              <a:spLocks noEditPoints="1"/>
            </p:cNvSpPr>
            <p:nvPr/>
          </p:nvSpPr>
          <p:spPr bwMode="auto">
            <a:xfrm>
              <a:off x="4102494" y="3352058"/>
              <a:ext cx="68026" cy="251696"/>
            </a:xfrm>
            <a:custGeom>
              <a:avLst/>
              <a:gdLst>
                <a:gd name="T0" fmla="*/ 38 w 40"/>
                <a:gd name="T1" fmla="*/ 132 h 148"/>
                <a:gd name="T2" fmla="*/ 40 w 40"/>
                <a:gd name="T3" fmla="*/ 144 h 148"/>
                <a:gd name="T4" fmla="*/ 38 w 40"/>
                <a:gd name="T5" fmla="*/ 148 h 148"/>
                <a:gd name="T6" fmla="*/ 36 w 40"/>
                <a:gd name="T7" fmla="*/ 146 h 148"/>
                <a:gd name="T8" fmla="*/ 34 w 40"/>
                <a:gd name="T9" fmla="*/ 132 h 148"/>
                <a:gd name="T10" fmla="*/ 36 w 40"/>
                <a:gd name="T11" fmla="*/ 128 h 148"/>
                <a:gd name="T12" fmla="*/ 38 w 40"/>
                <a:gd name="T13" fmla="*/ 132 h 148"/>
                <a:gd name="T14" fmla="*/ 32 w 40"/>
                <a:gd name="T15" fmla="*/ 98 h 148"/>
                <a:gd name="T16" fmla="*/ 34 w 40"/>
                <a:gd name="T17" fmla="*/ 108 h 148"/>
                <a:gd name="T18" fmla="*/ 36 w 40"/>
                <a:gd name="T19" fmla="*/ 112 h 148"/>
                <a:gd name="T20" fmla="*/ 34 w 40"/>
                <a:gd name="T21" fmla="*/ 116 h 148"/>
                <a:gd name="T22" fmla="*/ 30 w 40"/>
                <a:gd name="T23" fmla="*/ 114 h 148"/>
                <a:gd name="T24" fmla="*/ 30 w 40"/>
                <a:gd name="T25" fmla="*/ 108 h 148"/>
                <a:gd name="T26" fmla="*/ 28 w 40"/>
                <a:gd name="T27" fmla="*/ 100 h 148"/>
                <a:gd name="T28" fmla="*/ 28 w 40"/>
                <a:gd name="T29" fmla="*/ 96 h 148"/>
                <a:gd name="T30" fmla="*/ 32 w 40"/>
                <a:gd name="T31" fmla="*/ 98 h 148"/>
                <a:gd name="T32" fmla="*/ 24 w 40"/>
                <a:gd name="T33" fmla="*/ 64 h 148"/>
                <a:gd name="T34" fmla="*/ 26 w 40"/>
                <a:gd name="T35" fmla="*/ 68 h 148"/>
                <a:gd name="T36" fmla="*/ 28 w 40"/>
                <a:gd name="T37" fmla="*/ 80 h 148"/>
                <a:gd name="T38" fmla="*/ 26 w 40"/>
                <a:gd name="T39" fmla="*/ 82 h 148"/>
                <a:gd name="T40" fmla="*/ 24 w 40"/>
                <a:gd name="T41" fmla="*/ 82 h 148"/>
                <a:gd name="T42" fmla="*/ 20 w 40"/>
                <a:gd name="T43" fmla="*/ 70 h 148"/>
                <a:gd name="T44" fmla="*/ 20 w 40"/>
                <a:gd name="T45" fmla="*/ 66 h 148"/>
                <a:gd name="T46" fmla="*/ 20 w 40"/>
                <a:gd name="T47" fmla="*/ 64 h 148"/>
                <a:gd name="T48" fmla="*/ 24 w 40"/>
                <a:gd name="T49" fmla="*/ 64 h 148"/>
                <a:gd name="T50" fmla="*/ 14 w 40"/>
                <a:gd name="T51" fmla="*/ 34 h 148"/>
                <a:gd name="T52" fmla="*/ 20 w 40"/>
                <a:gd name="T53" fmla="*/ 46 h 148"/>
                <a:gd name="T54" fmla="*/ 18 w 40"/>
                <a:gd name="T55" fmla="*/ 50 h 148"/>
                <a:gd name="T56" fmla="*/ 14 w 40"/>
                <a:gd name="T57" fmla="*/ 48 h 148"/>
                <a:gd name="T58" fmla="*/ 10 w 40"/>
                <a:gd name="T59" fmla="*/ 34 h 148"/>
                <a:gd name="T60" fmla="*/ 12 w 40"/>
                <a:gd name="T61" fmla="*/ 32 h 148"/>
                <a:gd name="T62" fmla="*/ 14 w 40"/>
                <a:gd name="T63" fmla="*/ 34 h 148"/>
                <a:gd name="T64" fmla="*/ 4 w 40"/>
                <a:gd name="T65" fmla="*/ 2 h 148"/>
                <a:gd name="T66" fmla="*/ 6 w 40"/>
                <a:gd name="T67" fmla="*/ 6 h 148"/>
                <a:gd name="T68" fmla="*/ 10 w 40"/>
                <a:gd name="T69" fmla="*/ 14 h 148"/>
                <a:gd name="T70" fmla="*/ 8 w 40"/>
                <a:gd name="T71" fmla="*/ 18 h 148"/>
                <a:gd name="T72" fmla="*/ 4 w 40"/>
                <a:gd name="T73" fmla="*/ 16 h 148"/>
                <a:gd name="T74" fmla="*/ 2 w 40"/>
                <a:gd name="T75" fmla="*/ 8 h 148"/>
                <a:gd name="T76" fmla="*/ 0 w 40"/>
                <a:gd name="T77" fmla="*/ 2 h 148"/>
                <a:gd name="T78" fmla="*/ 2 w 40"/>
                <a:gd name="T79" fmla="*/ 0 h 148"/>
                <a:gd name="T80" fmla="*/ 4 w 40"/>
                <a:gd name="T8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" h="148">
                  <a:moveTo>
                    <a:pt x="38" y="132"/>
                  </a:moveTo>
                  <a:lnTo>
                    <a:pt x="40" y="144"/>
                  </a:lnTo>
                  <a:lnTo>
                    <a:pt x="38" y="148"/>
                  </a:lnTo>
                  <a:lnTo>
                    <a:pt x="36" y="146"/>
                  </a:lnTo>
                  <a:lnTo>
                    <a:pt x="34" y="132"/>
                  </a:lnTo>
                  <a:lnTo>
                    <a:pt x="36" y="128"/>
                  </a:lnTo>
                  <a:lnTo>
                    <a:pt x="38" y="132"/>
                  </a:lnTo>
                  <a:close/>
                  <a:moveTo>
                    <a:pt x="32" y="98"/>
                  </a:moveTo>
                  <a:lnTo>
                    <a:pt x="34" y="108"/>
                  </a:lnTo>
                  <a:lnTo>
                    <a:pt x="36" y="112"/>
                  </a:lnTo>
                  <a:lnTo>
                    <a:pt x="34" y="116"/>
                  </a:lnTo>
                  <a:lnTo>
                    <a:pt x="30" y="114"/>
                  </a:lnTo>
                  <a:lnTo>
                    <a:pt x="30" y="108"/>
                  </a:lnTo>
                  <a:lnTo>
                    <a:pt x="28" y="100"/>
                  </a:lnTo>
                  <a:lnTo>
                    <a:pt x="28" y="96"/>
                  </a:lnTo>
                  <a:lnTo>
                    <a:pt x="32" y="98"/>
                  </a:lnTo>
                  <a:close/>
                  <a:moveTo>
                    <a:pt x="24" y="64"/>
                  </a:moveTo>
                  <a:lnTo>
                    <a:pt x="26" y="68"/>
                  </a:lnTo>
                  <a:lnTo>
                    <a:pt x="28" y="80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0" y="70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24" y="64"/>
                  </a:lnTo>
                  <a:close/>
                  <a:moveTo>
                    <a:pt x="14" y="34"/>
                  </a:moveTo>
                  <a:lnTo>
                    <a:pt x="20" y="46"/>
                  </a:lnTo>
                  <a:lnTo>
                    <a:pt x="18" y="50"/>
                  </a:lnTo>
                  <a:lnTo>
                    <a:pt x="14" y="48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4" y="34"/>
                  </a:lnTo>
                  <a:close/>
                  <a:moveTo>
                    <a:pt x="4" y="2"/>
                  </a:moveTo>
                  <a:lnTo>
                    <a:pt x="6" y="6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4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7" name="Freeform 78"/>
            <p:cNvSpPr>
              <a:spLocks noEditPoints="1"/>
            </p:cNvSpPr>
            <p:nvPr/>
          </p:nvSpPr>
          <p:spPr bwMode="auto">
            <a:xfrm>
              <a:off x="4160316" y="3627563"/>
              <a:ext cx="20408" cy="258499"/>
            </a:xfrm>
            <a:custGeom>
              <a:avLst/>
              <a:gdLst>
                <a:gd name="T0" fmla="*/ 6 w 12"/>
                <a:gd name="T1" fmla="*/ 136 h 152"/>
                <a:gd name="T2" fmla="*/ 4 w 12"/>
                <a:gd name="T3" fmla="*/ 150 h 152"/>
                <a:gd name="T4" fmla="*/ 2 w 12"/>
                <a:gd name="T5" fmla="*/ 152 h 152"/>
                <a:gd name="T6" fmla="*/ 0 w 12"/>
                <a:gd name="T7" fmla="*/ 150 h 152"/>
                <a:gd name="T8" fmla="*/ 0 w 12"/>
                <a:gd name="T9" fmla="*/ 150 h 152"/>
                <a:gd name="T10" fmla="*/ 2 w 12"/>
                <a:gd name="T11" fmla="*/ 136 h 152"/>
                <a:gd name="T12" fmla="*/ 4 w 12"/>
                <a:gd name="T13" fmla="*/ 134 h 152"/>
                <a:gd name="T14" fmla="*/ 6 w 12"/>
                <a:gd name="T15" fmla="*/ 136 h 152"/>
                <a:gd name="T16" fmla="*/ 10 w 12"/>
                <a:gd name="T17" fmla="*/ 104 h 152"/>
                <a:gd name="T18" fmla="*/ 10 w 12"/>
                <a:gd name="T19" fmla="*/ 110 h 152"/>
                <a:gd name="T20" fmla="*/ 10 w 12"/>
                <a:gd name="T21" fmla="*/ 118 h 152"/>
                <a:gd name="T22" fmla="*/ 6 w 12"/>
                <a:gd name="T23" fmla="*/ 120 h 152"/>
                <a:gd name="T24" fmla="*/ 4 w 12"/>
                <a:gd name="T25" fmla="*/ 116 h 152"/>
                <a:gd name="T26" fmla="*/ 4 w 12"/>
                <a:gd name="T27" fmla="*/ 110 h 152"/>
                <a:gd name="T28" fmla="*/ 4 w 12"/>
                <a:gd name="T29" fmla="*/ 104 h 152"/>
                <a:gd name="T30" fmla="*/ 8 w 12"/>
                <a:gd name="T31" fmla="*/ 100 h 152"/>
                <a:gd name="T32" fmla="*/ 10 w 12"/>
                <a:gd name="T33" fmla="*/ 104 h 152"/>
                <a:gd name="T34" fmla="*/ 12 w 12"/>
                <a:gd name="T35" fmla="*/ 70 h 152"/>
                <a:gd name="T36" fmla="*/ 12 w 12"/>
                <a:gd name="T37" fmla="*/ 84 h 152"/>
                <a:gd name="T38" fmla="*/ 10 w 12"/>
                <a:gd name="T39" fmla="*/ 88 h 152"/>
                <a:gd name="T40" fmla="*/ 6 w 12"/>
                <a:gd name="T41" fmla="*/ 84 h 152"/>
                <a:gd name="T42" fmla="*/ 8 w 12"/>
                <a:gd name="T43" fmla="*/ 70 h 152"/>
                <a:gd name="T44" fmla="*/ 10 w 12"/>
                <a:gd name="T45" fmla="*/ 68 h 152"/>
                <a:gd name="T46" fmla="*/ 12 w 12"/>
                <a:gd name="T47" fmla="*/ 70 h 152"/>
                <a:gd name="T48" fmla="*/ 12 w 12"/>
                <a:gd name="T49" fmla="*/ 36 h 152"/>
                <a:gd name="T50" fmla="*/ 12 w 12"/>
                <a:gd name="T51" fmla="*/ 48 h 152"/>
                <a:gd name="T52" fmla="*/ 12 w 12"/>
                <a:gd name="T53" fmla="*/ 52 h 152"/>
                <a:gd name="T54" fmla="*/ 10 w 12"/>
                <a:gd name="T55" fmla="*/ 54 h 152"/>
                <a:gd name="T56" fmla="*/ 8 w 12"/>
                <a:gd name="T57" fmla="*/ 52 h 152"/>
                <a:gd name="T58" fmla="*/ 8 w 12"/>
                <a:gd name="T59" fmla="*/ 48 h 152"/>
                <a:gd name="T60" fmla="*/ 6 w 12"/>
                <a:gd name="T61" fmla="*/ 36 h 152"/>
                <a:gd name="T62" fmla="*/ 10 w 12"/>
                <a:gd name="T63" fmla="*/ 34 h 152"/>
                <a:gd name="T64" fmla="*/ 12 w 12"/>
                <a:gd name="T65" fmla="*/ 36 h 152"/>
                <a:gd name="T66" fmla="*/ 10 w 12"/>
                <a:gd name="T67" fmla="*/ 2 h 152"/>
                <a:gd name="T68" fmla="*/ 10 w 12"/>
                <a:gd name="T69" fmla="*/ 8 h 152"/>
                <a:gd name="T70" fmla="*/ 10 w 12"/>
                <a:gd name="T71" fmla="*/ 18 h 152"/>
                <a:gd name="T72" fmla="*/ 8 w 12"/>
                <a:gd name="T73" fmla="*/ 20 h 152"/>
                <a:gd name="T74" fmla="*/ 4 w 12"/>
                <a:gd name="T75" fmla="*/ 18 h 152"/>
                <a:gd name="T76" fmla="*/ 4 w 12"/>
                <a:gd name="T77" fmla="*/ 8 h 152"/>
                <a:gd name="T78" fmla="*/ 4 w 12"/>
                <a:gd name="T79" fmla="*/ 2 h 152"/>
                <a:gd name="T80" fmla="*/ 6 w 12"/>
                <a:gd name="T81" fmla="*/ 0 h 152"/>
                <a:gd name="T82" fmla="*/ 10 w 12"/>
                <a:gd name="T83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" h="152">
                  <a:moveTo>
                    <a:pt x="6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36"/>
                  </a:lnTo>
                  <a:lnTo>
                    <a:pt x="4" y="134"/>
                  </a:lnTo>
                  <a:lnTo>
                    <a:pt x="6" y="136"/>
                  </a:lnTo>
                  <a:close/>
                  <a:moveTo>
                    <a:pt x="10" y="104"/>
                  </a:moveTo>
                  <a:lnTo>
                    <a:pt x="10" y="110"/>
                  </a:lnTo>
                  <a:lnTo>
                    <a:pt x="10" y="118"/>
                  </a:lnTo>
                  <a:lnTo>
                    <a:pt x="6" y="120"/>
                  </a:lnTo>
                  <a:lnTo>
                    <a:pt x="4" y="116"/>
                  </a:lnTo>
                  <a:lnTo>
                    <a:pt x="4" y="110"/>
                  </a:lnTo>
                  <a:lnTo>
                    <a:pt x="4" y="104"/>
                  </a:lnTo>
                  <a:lnTo>
                    <a:pt x="8" y="100"/>
                  </a:lnTo>
                  <a:lnTo>
                    <a:pt x="10" y="104"/>
                  </a:lnTo>
                  <a:close/>
                  <a:moveTo>
                    <a:pt x="12" y="70"/>
                  </a:moveTo>
                  <a:lnTo>
                    <a:pt x="12" y="84"/>
                  </a:lnTo>
                  <a:lnTo>
                    <a:pt x="10" y="88"/>
                  </a:lnTo>
                  <a:lnTo>
                    <a:pt x="6" y="84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70"/>
                  </a:lnTo>
                  <a:close/>
                  <a:moveTo>
                    <a:pt x="12" y="36"/>
                  </a:moveTo>
                  <a:lnTo>
                    <a:pt x="12" y="48"/>
                  </a:lnTo>
                  <a:lnTo>
                    <a:pt x="12" y="52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6" y="36"/>
                  </a:lnTo>
                  <a:lnTo>
                    <a:pt x="10" y="34"/>
                  </a:lnTo>
                  <a:lnTo>
                    <a:pt x="12" y="36"/>
                  </a:lnTo>
                  <a:close/>
                  <a:moveTo>
                    <a:pt x="10" y="2"/>
                  </a:moveTo>
                  <a:lnTo>
                    <a:pt x="10" y="8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8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8" name="Freeform 79"/>
            <p:cNvSpPr>
              <a:spLocks noEditPoints="1"/>
            </p:cNvSpPr>
            <p:nvPr/>
          </p:nvSpPr>
          <p:spPr bwMode="auto">
            <a:xfrm>
              <a:off x="4085488" y="3913273"/>
              <a:ext cx="78230" cy="248295"/>
            </a:xfrm>
            <a:custGeom>
              <a:avLst/>
              <a:gdLst>
                <a:gd name="T0" fmla="*/ 10 w 46"/>
                <a:gd name="T1" fmla="*/ 132 h 146"/>
                <a:gd name="T2" fmla="*/ 4 w 46"/>
                <a:gd name="T3" fmla="*/ 146 h 146"/>
                <a:gd name="T4" fmla="*/ 2 w 46"/>
                <a:gd name="T5" fmla="*/ 146 h 146"/>
                <a:gd name="T6" fmla="*/ 0 w 46"/>
                <a:gd name="T7" fmla="*/ 142 h 146"/>
                <a:gd name="T8" fmla="*/ 4 w 46"/>
                <a:gd name="T9" fmla="*/ 130 h 146"/>
                <a:gd name="T10" fmla="*/ 8 w 46"/>
                <a:gd name="T11" fmla="*/ 128 h 146"/>
                <a:gd name="T12" fmla="*/ 10 w 46"/>
                <a:gd name="T13" fmla="*/ 132 h 146"/>
                <a:gd name="T14" fmla="*/ 20 w 46"/>
                <a:gd name="T15" fmla="*/ 100 h 146"/>
                <a:gd name="T16" fmla="*/ 16 w 46"/>
                <a:gd name="T17" fmla="*/ 114 h 146"/>
                <a:gd name="T18" fmla="*/ 12 w 46"/>
                <a:gd name="T19" fmla="*/ 116 h 146"/>
                <a:gd name="T20" fmla="*/ 12 w 46"/>
                <a:gd name="T21" fmla="*/ 112 h 146"/>
                <a:gd name="T22" fmla="*/ 16 w 46"/>
                <a:gd name="T23" fmla="*/ 98 h 146"/>
                <a:gd name="T24" fmla="*/ 20 w 46"/>
                <a:gd name="T25" fmla="*/ 98 h 146"/>
                <a:gd name="T26" fmla="*/ 20 w 46"/>
                <a:gd name="T27" fmla="*/ 100 h 146"/>
                <a:gd name="T28" fmla="*/ 30 w 46"/>
                <a:gd name="T29" fmla="*/ 68 h 146"/>
                <a:gd name="T30" fmla="*/ 26 w 46"/>
                <a:gd name="T31" fmla="*/ 80 h 146"/>
                <a:gd name="T32" fmla="*/ 22 w 46"/>
                <a:gd name="T33" fmla="*/ 82 h 146"/>
                <a:gd name="T34" fmla="*/ 20 w 46"/>
                <a:gd name="T35" fmla="*/ 80 h 146"/>
                <a:gd name="T36" fmla="*/ 26 w 46"/>
                <a:gd name="T37" fmla="*/ 66 h 146"/>
                <a:gd name="T38" fmla="*/ 28 w 46"/>
                <a:gd name="T39" fmla="*/ 64 h 146"/>
                <a:gd name="T40" fmla="*/ 30 w 46"/>
                <a:gd name="T41" fmla="*/ 68 h 146"/>
                <a:gd name="T42" fmla="*/ 38 w 46"/>
                <a:gd name="T43" fmla="*/ 36 h 146"/>
                <a:gd name="T44" fmla="*/ 36 w 46"/>
                <a:gd name="T45" fmla="*/ 44 h 146"/>
                <a:gd name="T46" fmla="*/ 36 w 46"/>
                <a:gd name="T47" fmla="*/ 50 h 146"/>
                <a:gd name="T48" fmla="*/ 32 w 46"/>
                <a:gd name="T49" fmla="*/ 52 h 146"/>
                <a:gd name="T50" fmla="*/ 30 w 46"/>
                <a:gd name="T51" fmla="*/ 48 h 146"/>
                <a:gd name="T52" fmla="*/ 32 w 46"/>
                <a:gd name="T53" fmla="*/ 44 h 146"/>
                <a:gd name="T54" fmla="*/ 34 w 46"/>
                <a:gd name="T55" fmla="*/ 34 h 146"/>
                <a:gd name="T56" fmla="*/ 38 w 46"/>
                <a:gd name="T57" fmla="*/ 32 h 146"/>
                <a:gd name="T58" fmla="*/ 38 w 46"/>
                <a:gd name="T59" fmla="*/ 36 h 146"/>
                <a:gd name="T60" fmla="*/ 46 w 46"/>
                <a:gd name="T61" fmla="*/ 2 h 146"/>
                <a:gd name="T62" fmla="*/ 46 w 46"/>
                <a:gd name="T63" fmla="*/ 2 h 146"/>
                <a:gd name="T64" fmla="*/ 42 w 46"/>
                <a:gd name="T65" fmla="*/ 18 h 146"/>
                <a:gd name="T66" fmla="*/ 40 w 46"/>
                <a:gd name="T67" fmla="*/ 18 h 146"/>
                <a:gd name="T68" fmla="*/ 38 w 46"/>
                <a:gd name="T69" fmla="*/ 16 h 146"/>
                <a:gd name="T70" fmla="*/ 40 w 46"/>
                <a:gd name="T71" fmla="*/ 2 h 146"/>
                <a:gd name="T72" fmla="*/ 40 w 46"/>
                <a:gd name="T73" fmla="*/ 0 h 146"/>
                <a:gd name="T74" fmla="*/ 44 w 46"/>
                <a:gd name="T75" fmla="*/ 0 h 146"/>
                <a:gd name="T76" fmla="*/ 46 w 46"/>
                <a:gd name="T7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146">
                  <a:moveTo>
                    <a:pt x="10" y="132"/>
                  </a:moveTo>
                  <a:lnTo>
                    <a:pt x="4" y="146"/>
                  </a:lnTo>
                  <a:lnTo>
                    <a:pt x="2" y="146"/>
                  </a:lnTo>
                  <a:lnTo>
                    <a:pt x="0" y="142"/>
                  </a:lnTo>
                  <a:lnTo>
                    <a:pt x="4" y="130"/>
                  </a:lnTo>
                  <a:lnTo>
                    <a:pt x="8" y="128"/>
                  </a:lnTo>
                  <a:lnTo>
                    <a:pt x="10" y="132"/>
                  </a:lnTo>
                  <a:close/>
                  <a:moveTo>
                    <a:pt x="20" y="100"/>
                  </a:moveTo>
                  <a:lnTo>
                    <a:pt x="16" y="114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6" y="98"/>
                  </a:lnTo>
                  <a:lnTo>
                    <a:pt x="20" y="98"/>
                  </a:lnTo>
                  <a:lnTo>
                    <a:pt x="20" y="100"/>
                  </a:lnTo>
                  <a:close/>
                  <a:moveTo>
                    <a:pt x="30" y="68"/>
                  </a:moveTo>
                  <a:lnTo>
                    <a:pt x="26" y="80"/>
                  </a:lnTo>
                  <a:lnTo>
                    <a:pt x="22" y="82"/>
                  </a:lnTo>
                  <a:lnTo>
                    <a:pt x="20" y="80"/>
                  </a:lnTo>
                  <a:lnTo>
                    <a:pt x="26" y="66"/>
                  </a:lnTo>
                  <a:lnTo>
                    <a:pt x="28" y="64"/>
                  </a:lnTo>
                  <a:lnTo>
                    <a:pt x="30" y="68"/>
                  </a:lnTo>
                  <a:close/>
                  <a:moveTo>
                    <a:pt x="38" y="36"/>
                  </a:moveTo>
                  <a:lnTo>
                    <a:pt x="36" y="44"/>
                  </a:lnTo>
                  <a:lnTo>
                    <a:pt x="36" y="50"/>
                  </a:lnTo>
                  <a:lnTo>
                    <a:pt x="32" y="52"/>
                  </a:lnTo>
                  <a:lnTo>
                    <a:pt x="30" y="48"/>
                  </a:lnTo>
                  <a:lnTo>
                    <a:pt x="32" y="44"/>
                  </a:lnTo>
                  <a:lnTo>
                    <a:pt x="34" y="34"/>
                  </a:lnTo>
                  <a:lnTo>
                    <a:pt x="38" y="32"/>
                  </a:lnTo>
                  <a:lnTo>
                    <a:pt x="38" y="36"/>
                  </a:lnTo>
                  <a:close/>
                  <a:moveTo>
                    <a:pt x="46" y="2"/>
                  </a:moveTo>
                  <a:lnTo>
                    <a:pt x="46" y="2"/>
                  </a:lnTo>
                  <a:lnTo>
                    <a:pt x="42" y="18"/>
                  </a:lnTo>
                  <a:lnTo>
                    <a:pt x="40" y="18"/>
                  </a:lnTo>
                  <a:lnTo>
                    <a:pt x="38" y="16"/>
                  </a:lnTo>
                  <a:lnTo>
                    <a:pt x="40" y="2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9" name="Freeform 80"/>
            <p:cNvSpPr>
              <a:spLocks noEditPoints="1"/>
            </p:cNvSpPr>
            <p:nvPr/>
          </p:nvSpPr>
          <p:spPr bwMode="auto">
            <a:xfrm>
              <a:off x="3969843" y="4185377"/>
              <a:ext cx="112243" cy="238091"/>
            </a:xfrm>
            <a:custGeom>
              <a:avLst/>
              <a:gdLst>
                <a:gd name="T0" fmla="*/ 10 w 66"/>
                <a:gd name="T1" fmla="*/ 126 h 140"/>
                <a:gd name="T2" fmla="*/ 8 w 66"/>
                <a:gd name="T3" fmla="*/ 128 h 140"/>
                <a:gd name="T4" fmla="*/ 4 w 66"/>
                <a:gd name="T5" fmla="*/ 138 h 140"/>
                <a:gd name="T6" fmla="*/ 0 w 66"/>
                <a:gd name="T7" fmla="*/ 140 h 140"/>
                <a:gd name="T8" fmla="*/ 0 w 66"/>
                <a:gd name="T9" fmla="*/ 136 h 140"/>
                <a:gd name="T10" fmla="*/ 4 w 66"/>
                <a:gd name="T11" fmla="*/ 126 h 140"/>
                <a:gd name="T12" fmla="*/ 6 w 66"/>
                <a:gd name="T13" fmla="*/ 124 h 140"/>
                <a:gd name="T14" fmla="*/ 8 w 66"/>
                <a:gd name="T15" fmla="*/ 124 h 140"/>
                <a:gd name="T16" fmla="*/ 10 w 66"/>
                <a:gd name="T17" fmla="*/ 126 h 140"/>
                <a:gd name="T18" fmla="*/ 26 w 66"/>
                <a:gd name="T19" fmla="*/ 96 h 140"/>
                <a:gd name="T20" fmla="*/ 18 w 66"/>
                <a:gd name="T21" fmla="*/ 108 h 140"/>
                <a:gd name="T22" fmla="*/ 16 w 66"/>
                <a:gd name="T23" fmla="*/ 110 h 140"/>
                <a:gd name="T24" fmla="*/ 14 w 66"/>
                <a:gd name="T25" fmla="*/ 106 h 140"/>
                <a:gd name="T26" fmla="*/ 20 w 66"/>
                <a:gd name="T27" fmla="*/ 94 h 140"/>
                <a:gd name="T28" fmla="*/ 24 w 66"/>
                <a:gd name="T29" fmla="*/ 92 h 140"/>
                <a:gd name="T30" fmla="*/ 26 w 66"/>
                <a:gd name="T31" fmla="*/ 96 h 140"/>
                <a:gd name="T32" fmla="*/ 38 w 66"/>
                <a:gd name="T33" fmla="*/ 64 h 140"/>
                <a:gd name="T34" fmla="*/ 34 w 66"/>
                <a:gd name="T35" fmla="*/ 78 h 140"/>
                <a:gd name="T36" fmla="*/ 30 w 66"/>
                <a:gd name="T37" fmla="*/ 80 h 140"/>
                <a:gd name="T38" fmla="*/ 28 w 66"/>
                <a:gd name="T39" fmla="*/ 76 h 140"/>
                <a:gd name="T40" fmla="*/ 36 w 66"/>
                <a:gd name="T41" fmla="*/ 62 h 140"/>
                <a:gd name="T42" fmla="*/ 38 w 66"/>
                <a:gd name="T43" fmla="*/ 62 h 140"/>
                <a:gd name="T44" fmla="*/ 38 w 66"/>
                <a:gd name="T45" fmla="*/ 64 h 140"/>
                <a:gd name="T46" fmla="*/ 52 w 66"/>
                <a:gd name="T47" fmla="*/ 36 h 140"/>
                <a:gd name="T48" fmla="*/ 48 w 66"/>
                <a:gd name="T49" fmla="*/ 46 h 140"/>
                <a:gd name="T50" fmla="*/ 46 w 66"/>
                <a:gd name="T51" fmla="*/ 48 h 140"/>
                <a:gd name="T52" fmla="*/ 44 w 66"/>
                <a:gd name="T53" fmla="*/ 48 h 140"/>
                <a:gd name="T54" fmla="*/ 44 w 66"/>
                <a:gd name="T55" fmla="*/ 44 h 140"/>
                <a:gd name="T56" fmla="*/ 48 w 66"/>
                <a:gd name="T57" fmla="*/ 32 h 140"/>
                <a:gd name="T58" fmla="*/ 52 w 66"/>
                <a:gd name="T59" fmla="*/ 32 h 140"/>
                <a:gd name="T60" fmla="*/ 52 w 66"/>
                <a:gd name="T61" fmla="*/ 36 h 140"/>
                <a:gd name="T62" fmla="*/ 66 w 66"/>
                <a:gd name="T63" fmla="*/ 4 h 140"/>
                <a:gd name="T64" fmla="*/ 64 w 66"/>
                <a:gd name="T65" fmla="*/ 6 h 140"/>
                <a:gd name="T66" fmla="*/ 60 w 66"/>
                <a:gd name="T67" fmla="*/ 18 h 140"/>
                <a:gd name="T68" fmla="*/ 56 w 66"/>
                <a:gd name="T69" fmla="*/ 18 h 140"/>
                <a:gd name="T70" fmla="*/ 56 w 66"/>
                <a:gd name="T71" fmla="*/ 16 h 140"/>
                <a:gd name="T72" fmla="*/ 60 w 66"/>
                <a:gd name="T73" fmla="*/ 4 h 140"/>
                <a:gd name="T74" fmla="*/ 62 w 66"/>
                <a:gd name="T75" fmla="*/ 0 h 140"/>
                <a:gd name="T76" fmla="*/ 64 w 66"/>
                <a:gd name="T77" fmla="*/ 0 h 140"/>
                <a:gd name="T78" fmla="*/ 66 w 66"/>
                <a:gd name="T79" fmla="*/ 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140">
                  <a:moveTo>
                    <a:pt x="10" y="126"/>
                  </a:moveTo>
                  <a:lnTo>
                    <a:pt x="8" y="128"/>
                  </a:lnTo>
                  <a:lnTo>
                    <a:pt x="4" y="138"/>
                  </a:lnTo>
                  <a:lnTo>
                    <a:pt x="0" y="140"/>
                  </a:lnTo>
                  <a:lnTo>
                    <a:pt x="0" y="136"/>
                  </a:lnTo>
                  <a:lnTo>
                    <a:pt x="4" y="126"/>
                  </a:lnTo>
                  <a:lnTo>
                    <a:pt x="6" y="124"/>
                  </a:lnTo>
                  <a:lnTo>
                    <a:pt x="8" y="124"/>
                  </a:lnTo>
                  <a:lnTo>
                    <a:pt x="10" y="126"/>
                  </a:lnTo>
                  <a:close/>
                  <a:moveTo>
                    <a:pt x="26" y="96"/>
                  </a:moveTo>
                  <a:lnTo>
                    <a:pt x="18" y="108"/>
                  </a:lnTo>
                  <a:lnTo>
                    <a:pt x="16" y="110"/>
                  </a:lnTo>
                  <a:lnTo>
                    <a:pt x="14" y="106"/>
                  </a:lnTo>
                  <a:lnTo>
                    <a:pt x="20" y="94"/>
                  </a:lnTo>
                  <a:lnTo>
                    <a:pt x="24" y="92"/>
                  </a:lnTo>
                  <a:lnTo>
                    <a:pt x="26" y="96"/>
                  </a:lnTo>
                  <a:close/>
                  <a:moveTo>
                    <a:pt x="38" y="64"/>
                  </a:moveTo>
                  <a:lnTo>
                    <a:pt x="34" y="78"/>
                  </a:lnTo>
                  <a:lnTo>
                    <a:pt x="30" y="80"/>
                  </a:lnTo>
                  <a:lnTo>
                    <a:pt x="28" y="76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38" y="64"/>
                  </a:lnTo>
                  <a:close/>
                  <a:moveTo>
                    <a:pt x="52" y="36"/>
                  </a:moveTo>
                  <a:lnTo>
                    <a:pt x="48" y="46"/>
                  </a:lnTo>
                  <a:lnTo>
                    <a:pt x="46" y="48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2" y="36"/>
                  </a:lnTo>
                  <a:close/>
                  <a:moveTo>
                    <a:pt x="66" y="4"/>
                  </a:moveTo>
                  <a:lnTo>
                    <a:pt x="64" y="6"/>
                  </a:lnTo>
                  <a:lnTo>
                    <a:pt x="60" y="18"/>
                  </a:lnTo>
                  <a:lnTo>
                    <a:pt x="56" y="18"/>
                  </a:lnTo>
                  <a:lnTo>
                    <a:pt x="56" y="16"/>
                  </a:lnTo>
                  <a:lnTo>
                    <a:pt x="60" y="4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0" name="Freeform 81"/>
            <p:cNvSpPr>
              <a:spLocks noEditPoints="1"/>
            </p:cNvSpPr>
            <p:nvPr/>
          </p:nvSpPr>
          <p:spPr bwMode="auto">
            <a:xfrm>
              <a:off x="3741956" y="4443876"/>
              <a:ext cx="217683" cy="374143"/>
            </a:xfrm>
            <a:custGeom>
              <a:avLst/>
              <a:gdLst>
                <a:gd name="T0" fmla="*/ 12 w 128"/>
                <a:gd name="T1" fmla="*/ 208 h 220"/>
                <a:gd name="T2" fmla="*/ 4 w 128"/>
                <a:gd name="T3" fmla="*/ 220 h 220"/>
                <a:gd name="T4" fmla="*/ 0 w 128"/>
                <a:gd name="T5" fmla="*/ 220 h 220"/>
                <a:gd name="T6" fmla="*/ 0 w 128"/>
                <a:gd name="T7" fmla="*/ 218 h 220"/>
                <a:gd name="T8" fmla="*/ 8 w 128"/>
                <a:gd name="T9" fmla="*/ 204 h 220"/>
                <a:gd name="T10" fmla="*/ 10 w 128"/>
                <a:gd name="T11" fmla="*/ 204 h 220"/>
                <a:gd name="T12" fmla="*/ 12 w 128"/>
                <a:gd name="T13" fmla="*/ 208 h 220"/>
                <a:gd name="T14" fmla="*/ 28 w 128"/>
                <a:gd name="T15" fmla="*/ 178 h 220"/>
                <a:gd name="T16" fmla="*/ 22 w 128"/>
                <a:gd name="T17" fmla="*/ 192 h 220"/>
                <a:gd name="T18" fmla="*/ 18 w 128"/>
                <a:gd name="T19" fmla="*/ 192 h 220"/>
                <a:gd name="T20" fmla="*/ 18 w 128"/>
                <a:gd name="T21" fmla="*/ 188 h 220"/>
                <a:gd name="T22" fmla="*/ 26 w 128"/>
                <a:gd name="T23" fmla="*/ 176 h 220"/>
                <a:gd name="T24" fmla="*/ 28 w 128"/>
                <a:gd name="T25" fmla="*/ 176 h 220"/>
                <a:gd name="T26" fmla="*/ 28 w 128"/>
                <a:gd name="T27" fmla="*/ 178 h 220"/>
                <a:gd name="T28" fmla="*/ 46 w 128"/>
                <a:gd name="T29" fmla="*/ 150 h 220"/>
                <a:gd name="T30" fmla="*/ 38 w 128"/>
                <a:gd name="T31" fmla="*/ 162 h 220"/>
                <a:gd name="T32" fmla="*/ 36 w 128"/>
                <a:gd name="T33" fmla="*/ 164 h 220"/>
                <a:gd name="T34" fmla="*/ 36 w 128"/>
                <a:gd name="T35" fmla="*/ 160 h 220"/>
                <a:gd name="T36" fmla="*/ 42 w 128"/>
                <a:gd name="T37" fmla="*/ 148 h 220"/>
                <a:gd name="T38" fmla="*/ 44 w 128"/>
                <a:gd name="T39" fmla="*/ 148 h 220"/>
                <a:gd name="T40" fmla="*/ 46 w 128"/>
                <a:gd name="T41" fmla="*/ 150 h 220"/>
                <a:gd name="T42" fmla="*/ 62 w 128"/>
                <a:gd name="T43" fmla="*/ 122 h 220"/>
                <a:gd name="T44" fmla="*/ 56 w 128"/>
                <a:gd name="T45" fmla="*/ 132 h 220"/>
                <a:gd name="T46" fmla="*/ 54 w 128"/>
                <a:gd name="T47" fmla="*/ 134 h 220"/>
                <a:gd name="T48" fmla="*/ 52 w 128"/>
                <a:gd name="T49" fmla="*/ 132 h 220"/>
                <a:gd name="T50" fmla="*/ 60 w 128"/>
                <a:gd name="T51" fmla="*/ 118 h 220"/>
                <a:gd name="T52" fmla="*/ 62 w 128"/>
                <a:gd name="T53" fmla="*/ 118 h 220"/>
                <a:gd name="T54" fmla="*/ 62 w 128"/>
                <a:gd name="T55" fmla="*/ 122 h 220"/>
                <a:gd name="T56" fmla="*/ 80 w 128"/>
                <a:gd name="T57" fmla="*/ 92 h 220"/>
                <a:gd name="T58" fmla="*/ 76 w 128"/>
                <a:gd name="T59" fmla="*/ 98 h 220"/>
                <a:gd name="T60" fmla="*/ 72 w 128"/>
                <a:gd name="T61" fmla="*/ 106 h 220"/>
                <a:gd name="T62" fmla="*/ 70 w 128"/>
                <a:gd name="T63" fmla="*/ 106 h 220"/>
                <a:gd name="T64" fmla="*/ 70 w 128"/>
                <a:gd name="T65" fmla="*/ 102 h 220"/>
                <a:gd name="T66" fmla="*/ 72 w 128"/>
                <a:gd name="T67" fmla="*/ 96 h 220"/>
                <a:gd name="T68" fmla="*/ 76 w 128"/>
                <a:gd name="T69" fmla="*/ 88 h 220"/>
                <a:gd name="T70" fmla="*/ 80 w 128"/>
                <a:gd name="T71" fmla="*/ 88 h 220"/>
                <a:gd name="T72" fmla="*/ 80 w 128"/>
                <a:gd name="T73" fmla="*/ 92 h 220"/>
                <a:gd name="T74" fmla="*/ 98 w 128"/>
                <a:gd name="T75" fmla="*/ 62 h 220"/>
                <a:gd name="T76" fmla="*/ 90 w 128"/>
                <a:gd name="T77" fmla="*/ 76 h 220"/>
                <a:gd name="T78" fmla="*/ 86 w 128"/>
                <a:gd name="T79" fmla="*/ 76 h 220"/>
                <a:gd name="T80" fmla="*/ 86 w 128"/>
                <a:gd name="T81" fmla="*/ 72 h 220"/>
                <a:gd name="T82" fmla="*/ 92 w 128"/>
                <a:gd name="T83" fmla="*/ 60 h 220"/>
                <a:gd name="T84" fmla="*/ 96 w 128"/>
                <a:gd name="T85" fmla="*/ 60 h 220"/>
                <a:gd name="T86" fmla="*/ 98 w 128"/>
                <a:gd name="T87" fmla="*/ 62 h 220"/>
                <a:gd name="T88" fmla="*/ 112 w 128"/>
                <a:gd name="T89" fmla="*/ 34 h 220"/>
                <a:gd name="T90" fmla="*/ 106 w 128"/>
                <a:gd name="T91" fmla="*/ 46 h 220"/>
                <a:gd name="T92" fmla="*/ 102 w 128"/>
                <a:gd name="T93" fmla="*/ 46 h 220"/>
                <a:gd name="T94" fmla="*/ 102 w 128"/>
                <a:gd name="T95" fmla="*/ 44 h 220"/>
                <a:gd name="T96" fmla="*/ 108 w 128"/>
                <a:gd name="T97" fmla="*/ 32 h 220"/>
                <a:gd name="T98" fmla="*/ 112 w 128"/>
                <a:gd name="T99" fmla="*/ 30 h 220"/>
                <a:gd name="T100" fmla="*/ 112 w 128"/>
                <a:gd name="T101" fmla="*/ 34 h 220"/>
                <a:gd name="T102" fmla="*/ 128 w 128"/>
                <a:gd name="T103" fmla="*/ 4 h 220"/>
                <a:gd name="T104" fmla="*/ 122 w 128"/>
                <a:gd name="T105" fmla="*/ 16 h 220"/>
                <a:gd name="T106" fmla="*/ 118 w 128"/>
                <a:gd name="T107" fmla="*/ 16 h 220"/>
                <a:gd name="T108" fmla="*/ 116 w 128"/>
                <a:gd name="T109" fmla="*/ 14 h 220"/>
                <a:gd name="T110" fmla="*/ 124 w 128"/>
                <a:gd name="T111" fmla="*/ 0 h 220"/>
                <a:gd name="T112" fmla="*/ 128 w 128"/>
                <a:gd name="T113" fmla="*/ 0 h 220"/>
                <a:gd name="T114" fmla="*/ 128 w 128"/>
                <a:gd name="T115" fmla="*/ 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8" h="220">
                  <a:moveTo>
                    <a:pt x="12" y="208"/>
                  </a:moveTo>
                  <a:lnTo>
                    <a:pt x="4" y="220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8" y="204"/>
                  </a:lnTo>
                  <a:lnTo>
                    <a:pt x="10" y="204"/>
                  </a:lnTo>
                  <a:lnTo>
                    <a:pt x="12" y="208"/>
                  </a:lnTo>
                  <a:close/>
                  <a:moveTo>
                    <a:pt x="28" y="178"/>
                  </a:moveTo>
                  <a:lnTo>
                    <a:pt x="22" y="192"/>
                  </a:lnTo>
                  <a:lnTo>
                    <a:pt x="18" y="192"/>
                  </a:lnTo>
                  <a:lnTo>
                    <a:pt x="18" y="188"/>
                  </a:lnTo>
                  <a:lnTo>
                    <a:pt x="26" y="176"/>
                  </a:lnTo>
                  <a:lnTo>
                    <a:pt x="28" y="176"/>
                  </a:lnTo>
                  <a:lnTo>
                    <a:pt x="28" y="178"/>
                  </a:lnTo>
                  <a:close/>
                  <a:moveTo>
                    <a:pt x="46" y="150"/>
                  </a:moveTo>
                  <a:lnTo>
                    <a:pt x="38" y="162"/>
                  </a:lnTo>
                  <a:lnTo>
                    <a:pt x="36" y="164"/>
                  </a:lnTo>
                  <a:lnTo>
                    <a:pt x="36" y="160"/>
                  </a:lnTo>
                  <a:lnTo>
                    <a:pt x="42" y="148"/>
                  </a:lnTo>
                  <a:lnTo>
                    <a:pt x="44" y="148"/>
                  </a:lnTo>
                  <a:lnTo>
                    <a:pt x="46" y="150"/>
                  </a:lnTo>
                  <a:close/>
                  <a:moveTo>
                    <a:pt x="62" y="122"/>
                  </a:moveTo>
                  <a:lnTo>
                    <a:pt x="56" y="132"/>
                  </a:lnTo>
                  <a:lnTo>
                    <a:pt x="54" y="134"/>
                  </a:lnTo>
                  <a:lnTo>
                    <a:pt x="52" y="132"/>
                  </a:lnTo>
                  <a:lnTo>
                    <a:pt x="60" y="118"/>
                  </a:lnTo>
                  <a:lnTo>
                    <a:pt x="62" y="118"/>
                  </a:lnTo>
                  <a:lnTo>
                    <a:pt x="62" y="122"/>
                  </a:lnTo>
                  <a:close/>
                  <a:moveTo>
                    <a:pt x="80" y="92"/>
                  </a:moveTo>
                  <a:lnTo>
                    <a:pt x="76" y="98"/>
                  </a:lnTo>
                  <a:lnTo>
                    <a:pt x="72" y="106"/>
                  </a:lnTo>
                  <a:lnTo>
                    <a:pt x="70" y="106"/>
                  </a:lnTo>
                  <a:lnTo>
                    <a:pt x="70" y="102"/>
                  </a:lnTo>
                  <a:lnTo>
                    <a:pt x="72" y="96"/>
                  </a:lnTo>
                  <a:lnTo>
                    <a:pt x="76" y="88"/>
                  </a:lnTo>
                  <a:lnTo>
                    <a:pt x="80" y="88"/>
                  </a:lnTo>
                  <a:lnTo>
                    <a:pt x="80" y="92"/>
                  </a:lnTo>
                  <a:close/>
                  <a:moveTo>
                    <a:pt x="98" y="62"/>
                  </a:moveTo>
                  <a:lnTo>
                    <a:pt x="90" y="76"/>
                  </a:lnTo>
                  <a:lnTo>
                    <a:pt x="86" y="76"/>
                  </a:lnTo>
                  <a:lnTo>
                    <a:pt x="86" y="72"/>
                  </a:lnTo>
                  <a:lnTo>
                    <a:pt x="92" y="60"/>
                  </a:lnTo>
                  <a:lnTo>
                    <a:pt x="96" y="60"/>
                  </a:lnTo>
                  <a:lnTo>
                    <a:pt x="98" y="62"/>
                  </a:lnTo>
                  <a:close/>
                  <a:moveTo>
                    <a:pt x="112" y="34"/>
                  </a:moveTo>
                  <a:lnTo>
                    <a:pt x="106" y="46"/>
                  </a:lnTo>
                  <a:lnTo>
                    <a:pt x="102" y="46"/>
                  </a:lnTo>
                  <a:lnTo>
                    <a:pt x="102" y="44"/>
                  </a:lnTo>
                  <a:lnTo>
                    <a:pt x="108" y="32"/>
                  </a:lnTo>
                  <a:lnTo>
                    <a:pt x="112" y="30"/>
                  </a:lnTo>
                  <a:lnTo>
                    <a:pt x="112" y="34"/>
                  </a:lnTo>
                  <a:close/>
                  <a:moveTo>
                    <a:pt x="128" y="4"/>
                  </a:moveTo>
                  <a:lnTo>
                    <a:pt x="122" y="16"/>
                  </a:lnTo>
                  <a:lnTo>
                    <a:pt x="118" y="16"/>
                  </a:lnTo>
                  <a:lnTo>
                    <a:pt x="116" y="14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2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1" name="Freeform 82"/>
            <p:cNvSpPr>
              <a:spLocks noEditPoints="1"/>
            </p:cNvSpPr>
            <p:nvPr/>
          </p:nvSpPr>
          <p:spPr bwMode="auto">
            <a:xfrm>
              <a:off x="4476637" y="2647988"/>
              <a:ext cx="112243" cy="173467"/>
            </a:xfrm>
            <a:custGeom>
              <a:avLst/>
              <a:gdLst>
                <a:gd name="T0" fmla="*/ 56 w 66"/>
                <a:gd name="T1" fmla="*/ 88 h 102"/>
                <a:gd name="T2" fmla="*/ 62 w 66"/>
                <a:gd name="T3" fmla="*/ 96 h 102"/>
                <a:gd name="T4" fmla="*/ 66 w 66"/>
                <a:gd name="T5" fmla="*/ 98 h 102"/>
                <a:gd name="T6" fmla="*/ 64 w 66"/>
                <a:gd name="T7" fmla="*/ 102 h 102"/>
                <a:gd name="T8" fmla="*/ 60 w 66"/>
                <a:gd name="T9" fmla="*/ 102 h 102"/>
                <a:gd name="T10" fmla="*/ 58 w 66"/>
                <a:gd name="T11" fmla="*/ 96 h 102"/>
                <a:gd name="T12" fmla="*/ 54 w 66"/>
                <a:gd name="T13" fmla="*/ 88 h 102"/>
                <a:gd name="T14" fmla="*/ 54 w 66"/>
                <a:gd name="T15" fmla="*/ 86 h 102"/>
                <a:gd name="T16" fmla="*/ 56 w 66"/>
                <a:gd name="T17" fmla="*/ 88 h 102"/>
                <a:gd name="T18" fmla="*/ 38 w 66"/>
                <a:gd name="T19" fmla="*/ 58 h 102"/>
                <a:gd name="T20" fmla="*/ 48 w 66"/>
                <a:gd name="T21" fmla="*/ 70 h 102"/>
                <a:gd name="T22" fmla="*/ 46 w 66"/>
                <a:gd name="T23" fmla="*/ 74 h 102"/>
                <a:gd name="T24" fmla="*/ 42 w 66"/>
                <a:gd name="T25" fmla="*/ 72 h 102"/>
                <a:gd name="T26" fmla="*/ 36 w 66"/>
                <a:gd name="T27" fmla="*/ 62 h 102"/>
                <a:gd name="T28" fmla="*/ 36 w 66"/>
                <a:gd name="T29" fmla="*/ 58 h 102"/>
                <a:gd name="T30" fmla="*/ 38 w 66"/>
                <a:gd name="T31" fmla="*/ 58 h 102"/>
                <a:gd name="T32" fmla="*/ 20 w 66"/>
                <a:gd name="T33" fmla="*/ 30 h 102"/>
                <a:gd name="T34" fmla="*/ 30 w 66"/>
                <a:gd name="T35" fmla="*/ 42 h 102"/>
                <a:gd name="T36" fmla="*/ 30 w 66"/>
                <a:gd name="T37" fmla="*/ 44 h 102"/>
                <a:gd name="T38" fmla="*/ 24 w 66"/>
                <a:gd name="T39" fmla="*/ 44 h 102"/>
                <a:gd name="T40" fmla="*/ 18 w 66"/>
                <a:gd name="T41" fmla="*/ 32 h 102"/>
                <a:gd name="T42" fmla="*/ 18 w 66"/>
                <a:gd name="T43" fmla="*/ 28 h 102"/>
                <a:gd name="T44" fmla="*/ 20 w 66"/>
                <a:gd name="T45" fmla="*/ 30 h 102"/>
                <a:gd name="T46" fmla="*/ 4 w 66"/>
                <a:gd name="T47" fmla="*/ 0 h 102"/>
                <a:gd name="T48" fmla="*/ 12 w 66"/>
                <a:gd name="T49" fmla="*/ 14 h 102"/>
                <a:gd name="T50" fmla="*/ 10 w 66"/>
                <a:gd name="T51" fmla="*/ 18 h 102"/>
                <a:gd name="T52" fmla="*/ 6 w 66"/>
                <a:gd name="T53" fmla="*/ 16 h 102"/>
                <a:gd name="T54" fmla="*/ 0 w 66"/>
                <a:gd name="T55" fmla="*/ 4 h 102"/>
                <a:gd name="T56" fmla="*/ 0 w 66"/>
                <a:gd name="T57" fmla="*/ 0 h 102"/>
                <a:gd name="T58" fmla="*/ 4 w 66"/>
                <a:gd name="T59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6" h="102">
                  <a:moveTo>
                    <a:pt x="56" y="88"/>
                  </a:moveTo>
                  <a:lnTo>
                    <a:pt x="62" y="96"/>
                  </a:lnTo>
                  <a:lnTo>
                    <a:pt x="66" y="98"/>
                  </a:lnTo>
                  <a:lnTo>
                    <a:pt x="64" y="102"/>
                  </a:lnTo>
                  <a:lnTo>
                    <a:pt x="60" y="102"/>
                  </a:lnTo>
                  <a:lnTo>
                    <a:pt x="58" y="96"/>
                  </a:lnTo>
                  <a:lnTo>
                    <a:pt x="54" y="88"/>
                  </a:lnTo>
                  <a:lnTo>
                    <a:pt x="54" y="86"/>
                  </a:lnTo>
                  <a:lnTo>
                    <a:pt x="56" y="88"/>
                  </a:lnTo>
                  <a:close/>
                  <a:moveTo>
                    <a:pt x="38" y="58"/>
                  </a:moveTo>
                  <a:lnTo>
                    <a:pt x="48" y="70"/>
                  </a:lnTo>
                  <a:lnTo>
                    <a:pt x="46" y="74"/>
                  </a:lnTo>
                  <a:lnTo>
                    <a:pt x="42" y="72"/>
                  </a:lnTo>
                  <a:lnTo>
                    <a:pt x="36" y="62"/>
                  </a:lnTo>
                  <a:lnTo>
                    <a:pt x="36" y="58"/>
                  </a:lnTo>
                  <a:lnTo>
                    <a:pt x="38" y="58"/>
                  </a:lnTo>
                  <a:close/>
                  <a:moveTo>
                    <a:pt x="20" y="30"/>
                  </a:moveTo>
                  <a:lnTo>
                    <a:pt x="30" y="42"/>
                  </a:lnTo>
                  <a:lnTo>
                    <a:pt x="30" y="44"/>
                  </a:lnTo>
                  <a:lnTo>
                    <a:pt x="24" y="44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0" y="30"/>
                  </a:lnTo>
                  <a:close/>
                  <a:moveTo>
                    <a:pt x="4" y="0"/>
                  </a:moveTo>
                  <a:lnTo>
                    <a:pt x="12" y="14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2" name="Freeform 83"/>
            <p:cNvSpPr>
              <a:spLocks noEditPoints="1"/>
            </p:cNvSpPr>
            <p:nvPr/>
          </p:nvSpPr>
          <p:spPr bwMode="auto">
            <a:xfrm>
              <a:off x="4595683" y="2841862"/>
              <a:ext cx="132651" cy="227887"/>
            </a:xfrm>
            <a:custGeom>
              <a:avLst/>
              <a:gdLst>
                <a:gd name="T0" fmla="*/ 72 w 78"/>
                <a:gd name="T1" fmla="*/ 118 h 134"/>
                <a:gd name="T2" fmla="*/ 78 w 78"/>
                <a:gd name="T3" fmla="*/ 130 h 134"/>
                <a:gd name="T4" fmla="*/ 76 w 78"/>
                <a:gd name="T5" fmla="*/ 134 h 134"/>
                <a:gd name="T6" fmla="*/ 74 w 78"/>
                <a:gd name="T7" fmla="*/ 134 h 134"/>
                <a:gd name="T8" fmla="*/ 66 w 78"/>
                <a:gd name="T9" fmla="*/ 120 h 134"/>
                <a:gd name="T10" fmla="*/ 68 w 78"/>
                <a:gd name="T11" fmla="*/ 116 h 134"/>
                <a:gd name="T12" fmla="*/ 72 w 78"/>
                <a:gd name="T13" fmla="*/ 118 h 134"/>
                <a:gd name="T14" fmla="*/ 56 w 78"/>
                <a:gd name="T15" fmla="*/ 90 h 134"/>
                <a:gd name="T16" fmla="*/ 62 w 78"/>
                <a:gd name="T17" fmla="*/ 100 h 134"/>
                <a:gd name="T18" fmla="*/ 62 w 78"/>
                <a:gd name="T19" fmla="*/ 104 h 134"/>
                <a:gd name="T20" fmla="*/ 58 w 78"/>
                <a:gd name="T21" fmla="*/ 104 h 134"/>
                <a:gd name="T22" fmla="*/ 50 w 78"/>
                <a:gd name="T23" fmla="*/ 90 h 134"/>
                <a:gd name="T24" fmla="*/ 52 w 78"/>
                <a:gd name="T25" fmla="*/ 88 h 134"/>
                <a:gd name="T26" fmla="*/ 56 w 78"/>
                <a:gd name="T27" fmla="*/ 90 h 134"/>
                <a:gd name="T28" fmla="*/ 40 w 78"/>
                <a:gd name="T29" fmla="*/ 60 h 134"/>
                <a:gd name="T30" fmla="*/ 40 w 78"/>
                <a:gd name="T31" fmla="*/ 62 h 134"/>
                <a:gd name="T32" fmla="*/ 46 w 78"/>
                <a:gd name="T33" fmla="*/ 72 h 134"/>
                <a:gd name="T34" fmla="*/ 46 w 78"/>
                <a:gd name="T35" fmla="*/ 74 h 134"/>
                <a:gd name="T36" fmla="*/ 42 w 78"/>
                <a:gd name="T37" fmla="*/ 74 h 134"/>
                <a:gd name="T38" fmla="*/ 38 w 78"/>
                <a:gd name="T39" fmla="*/ 64 h 134"/>
                <a:gd name="T40" fmla="*/ 34 w 78"/>
                <a:gd name="T41" fmla="*/ 62 h 134"/>
                <a:gd name="T42" fmla="*/ 36 w 78"/>
                <a:gd name="T43" fmla="*/ 58 h 134"/>
                <a:gd name="T44" fmla="*/ 40 w 78"/>
                <a:gd name="T45" fmla="*/ 60 h 134"/>
                <a:gd name="T46" fmla="*/ 22 w 78"/>
                <a:gd name="T47" fmla="*/ 30 h 134"/>
                <a:gd name="T48" fmla="*/ 30 w 78"/>
                <a:gd name="T49" fmla="*/ 42 h 134"/>
                <a:gd name="T50" fmla="*/ 28 w 78"/>
                <a:gd name="T51" fmla="*/ 46 h 134"/>
                <a:gd name="T52" fmla="*/ 24 w 78"/>
                <a:gd name="T53" fmla="*/ 46 h 134"/>
                <a:gd name="T54" fmla="*/ 18 w 78"/>
                <a:gd name="T55" fmla="*/ 32 h 134"/>
                <a:gd name="T56" fmla="*/ 18 w 78"/>
                <a:gd name="T57" fmla="*/ 28 h 134"/>
                <a:gd name="T58" fmla="*/ 22 w 78"/>
                <a:gd name="T59" fmla="*/ 30 h 134"/>
                <a:gd name="T60" fmla="*/ 4 w 78"/>
                <a:gd name="T61" fmla="*/ 0 h 134"/>
                <a:gd name="T62" fmla="*/ 12 w 78"/>
                <a:gd name="T63" fmla="*/ 14 h 134"/>
                <a:gd name="T64" fmla="*/ 12 w 78"/>
                <a:gd name="T65" fmla="*/ 18 h 134"/>
                <a:gd name="T66" fmla="*/ 8 w 78"/>
                <a:gd name="T67" fmla="*/ 16 h 134"/>
                <a:gd name="T68" fmla="*/ 0 w 78"/>
                <a:gd name="T69" fmla="*/ 4 h 134"/>
                <a:gd name="T70" fmla="*/ 2 w 78"/>
                <a:gd name="T71" fmla="*/ 0 h 134"/>
                <a:gd name="T72" fmla="*/ 4 w 78"/>
                <a:gd name="T7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134">
                  <a:moveTo>
                    <a:pt x="72" y="118"/>
                  </a:moveTo>
                  <a:lnTo>
                    <a:pt x="78" y="130"/>
                  </a:lnTo>
                  <a:lnTo>
                    <a:pt x="76" y="134"/>
                  </a:lnTo>
                  <a:lnTo>
                    <a:pt x="74" y="134"/>
                  </a:lnTo>
                  <a:lnTo>
                    <a:pt x="66" y="120"/>
                  </a:lnTo>
                  <a:lnTo>
                    <a:pt x="68" y="116"/>
                  </a:lnTo>
                  <a:lnTo>
                    <a:pt x="72" y="118"/>
                  </a:lnTo>
                  <a:close/>
                  <a:moveTo>
                    <a:pt x="56" y="90"/>
                  </a:moveTo>
                  <a:lnTo>
                    <a:pt x="62" y="100"/>
                  </a:lnTo>
                  <a:lnTo>
                    <a:pt x="62" y="104"/>
                  </a:lnTo>
                  <a:lnTo>
                    <a:pt x="58" y="104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6" y="90"/>
                  </a:lnTo>
                  <a:close/>
                  <a:moveTo>
                    <a:pt x="40" y="60"/>
                  </a:moveTo>
                  <a:lnTo>
                    <a:pt x="40" y="62"/>
                  </a:lnTo>
                  <a:lnTo>
                    <a:pt x="46" y="72"/>
                  </a:lnTo>
                  <a:lnTo>
                    <a:pt x="46" y="74"/>
                  </a:lnTo>
                  <a:lnTo>
                    <a:pt x="42" y="74"/>
                  </a:lnTo>
                  <a:lnTo>
                    <a:pt x="38" y="64"/>
                  </a:lnTo>
                  <a:lnTo>
                    <a:pt x="34" y="62"/>
                  </a:lnTo>
                  <a:lnTo>
                    <a:pt x="36" y="58"/>
                  </a:lnTo>
                  <a:lnTo>
                    <a:pt x="40" y="60"/>
                  </a:lnTo>
                  <a:close/>
                  <a:moveTo>
                    <a:pt x="22" y="30"/>
                  </a:moveTo>
                  <a:lnTo>
                    <a:pt x="30" y="42"/>
                  </a:lnTo>
                  <a:lnTo>
                    <a:pt x="28" y="46"/>
                  </a:lnTo>
                  <a:lnTo>
                    <a:pt x="24" y="46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2" y="30"/>
                  </a:lnTo>
                  <a:close/>
                  <a:moveTo>
                    <a:pt x="4" y="0"/>
                  </a:moveTo>
                  <a:lnTo>
                    <a:pt x="12" y="14"/>
                  </a:lnTo>
                  <a:lnTo>
                    <a:pt x="12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3" name="Freeform 84"/>
            <p:cNvSpPr>
              <a:spLocks noEditPoints="1"/>
            </p:cNvSpPr>
            <p:nvPr/>
          </p:nvSpPr>
          <p:spPr bwMode="auto">
            <a:xfrm>
              <a:off x="4738538" y="3090157"/>
              <a:ext cx="108842" cy="238091"/>
            </a:xfrm>
            <a:custGeom>
              <a:avLst/>
              <a:gdLst>
                <a:gd name="T0" fmla="*/ 60 w 64"/>
                <a:gd name="T1" fmla="*/ 124 h 140"/>
                <a:gd name="T2" fmla="*/ 64 w 64"/>
                <a:gd name="T3" fmla="*/ 138 h 140"/>
                <a:gd name="T4" fmla="*/ 62 w 64"/>
                <a:gd name="T5" fmla="*/ 140 h 140"/>
                <a:gd name="T6" fmla="*/ 60 w 64"/>
                <a:gd name="T7" fmla="*/ 138 h 140"/>
                <a:gd name="T8" fmla="*/ 54 w 64"/>
                <a:gd name="T9" fmla="*/ 126 h 140"/>
                <a:gd name="T10" fmla="*/ 56 w 64"/>
                <a:gd name="T11" fmla="*/ 122 h 140"/>
                <a:gd name="T12" fmla="*/ 60 w 64"/>
                <a:gd name="T13" fmla="*/ 124 h 140"/>
                <a:gd name="T14" fmla="*/ 46 w 64"/>
                <a:gd name="T15" fmla="*/ 94 h 140"/>
                <a:gd name="T16" fmla="*/ 52 w 64"/>
                <a:gd name="T17" fmla="*/ 106 h 140"/>
                <a:gd name="T18" fmla="*/ 52 w 64"/>
                <a:gd name="T19" fmla="*/ 110 h 140"/>
                <a:gd name="T20" fmla="*/ 48 w 64"/>
                <a:gd name="T21" fmla="*/ 108 h 140"/>
                <a:gd name="T22" fmla="*/ 42 w 64"/>
                <a:gd name="T23" fmla="*/ 94 h 140"/>
                <a:gd name="T24" fmla="*/ 44 w 64"/>
                <a:gd name="T25" fmla="*/ 92 h 140"/>
                <a:gd name="T26" fmla="*/ 46 w 64"/>
                <a:gd name="T27" fmla="*/ 94 h 140"/>
                <a:gd name="T28" fmla="*/ 34 w 64"/>
                <a:gd name="T29" fmla="*/ 62 h 140"/>
                <a:gd name="T30" fmla="*/ 38 w 64"/>
                <a:gd name="T31" fmla="*/ 76 h 140"/>
                <a:gd name="T32" fmla="*/ 38 w 64"/>
                <a:gd name="T33" fmla="*/ 78 h 140"/>
                <a:gd name="T34" fmla="*/ 36 w 64"/>
                <a:gd name="T35" fmla="*/ 76 h 140"/>
                <a:gd name="T36" fmla="*/ 28 w 64"/>
                <a:gd name="T37" fmla="*/ 64 h 140"/>
                <a:gd name="T38" fmla="*/ 30 w 64"/>
                <a:gd name="T39" fmla="*/ 60 h 140"/>
                <a:gd name="T40" fmla="*/ 34 w 64"/>
                <a:gd name="T41" fmla="*/ 62 h 140"/>
                <a:gd name="T42" fmla="*/ 18 w 64"/>
                <a:gd name="T43" fmla="*/ 32 h 140"/>
                <a:gd name="T44" fmla="*/ 22 w 64"/>
                <a:gd name="T45" fmla="*/ 38 h 140"/>
                <a:gd name="T46" fmla="*/ 26 w 64"/>
                <a:gd name="T47" fmla="*/ 44 h 140"/>
                <a:gd name="T48" fmla="*/ 24 w 64"/>
                <a:gd name="T49" fmla="*/ 48 h 140"/>
                <a:gd name="T50" fmla="*/ 20 w 64"/>
                <a:gd name="T51" fmla="*/ 46 h 140"/>
                <a:gd name="T52" fmla="*/ 18 w 64"/>
                <a:gd name="T53" fmla="*/ 40 h 140"/>
                <a:gd name="T54" fmla="*/ 14 w 64"/>
                <a:gd name="T55" fmla="*/ 32 h 140"/>
                <a:gd name="T56" fmla="*/ 16 w 64"/>
                <a:gd name="T57" fmla="*/ 30 h 140"/>
                <a:gd name="T58" fmla="*/ 18 w 64"/>
                <a:gd name="T59" fmla="*/ 32 h 140"/>
                <a:gd name="T60" fmla="*/ 4 w 64"/>
                <a:gd name="T61" fmla="*/ 2 h 140"/>
                <a:gd name="T62" fmla="*/ 8 w 64"/>
                <a:gd name="T63" fmla="*/ 14 h 140"/>
                <a:gd name="T64" fmla="*/ 8 w 64"/>
                <a:gd name="T65" fmla="*/ 18 h 140"/>
                <a:gd name="T66" fmla="*/ 6 w 64"/>
                <a:gd name="T67" fmla="*/ 16 h 140"/>
                <a:gd name="T68" fmla="*/ 0 w 64"/>
                <a:gd name="T69" fmla="*/ 4 h 140"/>
                <a:gd name="T70" fmla="*/ 0 w 64"/>
                <a:gd name="T71" fmla="*/ 0 h 140"/>
                <a:gd name="T72" fmla="*/ 4 w 64"/>
                <a:gd name="T73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" h="140">
                  <a:moveTo>
                    <a:pt x="60" y="124"/>
                  </a:moveTo>
                  <a:lnTo>
                    <a:pt x="64" y="138"/>
                  </a:lnTo>
                  <a:lnTo>
                    <a:pt x="62" y="140"/>
                  </a:lnTo>
                  <a:lnTo>
                    <a:pt x="60" y="138"/>
                  </a:lnTo>
                  <a:lnTo>
                    <a:pt x="54" y="126"/>
                  </a:lnTo>
                  <a:lnTo>
                    <a:pt x="56" y="122"/>
                  </a:lnTo>
                  <a:lnTo>
                    <a:pt x="60" y="124"/>
                  </a:lnTo>
                  <a:close/>
                  <a:moveTo>
                    <a:pt x="46" y="94"/>
                  </a:moveTo>
                  <a:lnTo>
                    <a:pt x="52" y="106"/>
                  </a:lnTo>
                  <a:lnTo>
                    <a:pt x="52" y="110"/>
                  </a:lnTo>
                  <a:lnTo>
                    <a:pt x="48" y="108"/>
                  </a:lnTo>
                  <a:lnTo>
                    <a:pt x="42" y="94"/>
                  </a:lnTo>
                  <a:lnTo>
                    <a:pt x="44" y="92"/>
                  </a:lnTo>
                  <a:lnTo>
                    <a:pt x="46" y="94"/>
                  </a:lnTo>
                  <a:close/>
                  <a:moveTo>
                    <a:pt x="34" y="62"/>
                  </a:moveTo>
                  <a:lnTo>
                    <a:pt x="38" y="76"/>
                  </a:lnTo>
                  <a:lnTo>
                    <a:pt x="38" y="78"/>
                  </a:lnTo>
                  <a:lnTo>
                    <a:pt x="36" y="76"/>
                  </a:lnTo>
                  <a:lnTo>
                    <a:pt x="28" y="64"/>
                  </a:lnTo>
                  <a:lnTo>
                    <a:pt x="30" y="60"/>
                  </a:lnTo>
                  <a:lnTo>
                    <a:pt x="34" y="62"/>
                  </a:lnTo>
                  <a:close/>
                  <a:moveTo>
                    <a:pt x="18" y="32"/>
                  </a:moveTo>
                  <a:lnTo>
                    <a:pt x="22" y="38"/>
                  </a:lnTo>
                  <a:lnTo>
                    <a:pt x="26" y="44"/>
                  </a:lnTo>
                  <a:lnTo>
                    <a:pt x="24" y="48"/>
                  </a:lnTo>
                  <a:lnTo>
                    <a:pt x="20" y="46"/>
                  </a:lnTo>
                  <a:lnTo>
                    <a:pt x="18" y="40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8" y="32"/>
                  </a:lnTo>
                  <a:close/>
                  <a:moveTo>
                    <a:pt x="4" y="2"/>
                  </a:moveTo>
                  <a:lnTo>
                    <a:pt x="8" y="14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4" name="Freeform 85"/>
            <p:cNvSpPr>
              <a:spLocks noEditPoints="1"/>
            </p:cNvSpPr>
            <p:nvPr/>
          </p:nvSpPr>
          <p:spPr bwMode="auto">
            <a:xfrm>
              <a:off x="4850781" y="3352058"/>
              <a:ext cx="68026" cy="251696"/>
            </a:xfrm>
            <a:custGeom>
              <a:avLst/>
              <a:gdLst>
                <a:gd name="T0" fmla="*/ 40 w 40"/>
                <a:gd name="T1" fmla="*/ 132 h 148"/>
                <a:gd name="T2" fmla="*/ 40 w 40"/>
                <a:gd name="T3" fmla="*/ 144 h 148"/>
                <a:gd name="T4" fmla="*/ 40 w 40"/>
                <a:gd name="T5" fmla="*/ 148 h 148"/>
                <a:gd name="T6" fmla="*/ 36 w 40"/>
                <a:gd name="T7" fmla="*/ 146 h 148"/>
                <a:gd name="T8" fmla="*/ 34 w 40"/>
                <a:gd name="T9" fmla="*/ 132 h 148"/>
                <a:gd name="T10" fmla="*/ 36 w 40"/>
                <a:gd name="T11" fmla="*/ 128 h 148"/>
                <a:gd name="T12" fmla="*/ 40 w 40"/>
                <a:gd name="T13" fmla="*/ 132 h 148"/>
                <a:gd name="T14" fmla="*/ 32 w 40"/>
                <a:gd name="T15" fmla="*/ 98 h 148"/>
                <a:gd name="T16" fmla="*/ 34 w 40"/>
                <a:gd name="T17" fmla="*/ 108 h 148"/>
                <a:gd name="T18" fmla="*/ 36 w 40"/>
                <a:gd name="T19" fmla="*/ 112 h 148"/>
                <a:gd name="T20" fmla="*/ 34 w 40"/>
                <a:gd name="T21" fmla="*/ 116 h 148"/>
                <a:gd name="T22" fmla="*/ 32 w 40"/>
                <a:gd name="T23" fmla="*/ 114 h 148"/>
                <a:gd name="T24" fmla="*/ 32 w 40"/>
                <a:gd name="T25" fmla="*/ 108 h 148"/>
                <a:gd name="T26" fmla="*/ 28 w 40"/>
                <a:gd name="T27" fmla="*/ 100 h 148"/>
                <a:gd name="T28" fmla="*/ 30 w 40"/>
                <a:gd name="T29" fmla="*/ 96 h 148"/>
                <a:gd name="T30" fmla="*/ 32 w 40"/>
                <a:gd name="T31" fmla="*/ 98 h 148"/>
                <a:gd name="T32" fmla="*/ 24 w 40"/>
                <a:gd name="T33" fmla="*/ 64 h 148"/>
                <a:gd name="T34" fmla="*/ 26 w 40"/>
                <a:gd name="T35" fmla="*/ 68 h 148"/>
                <a:gd name="T36" fmla="*/ 28 w 40"/>
                <a:gd name="T37" fmla="*/ 80 h 148"/>
                <a:gd name="T38" fmla="*/ 26 w 40"/>
                <a:gd name="T39" fmla="*/ 82 h 148"/>
                <a:gd name="T40" fmla="*/ 24 w 40"/>
                <a:gd name="T41" fmla="*/ 82 h 148"/>
                <a:gd name="T42" fmla="*/ 22 w 40"/>
                <a:gd name="T43" fmla="*/ 70 h 148"/>
                <a:gd name="T44" fmla="*/ 20 w 40"/>
                <a:gd name="T45" fmla="*/ 66 h 148"/>
                <a:gd name="T46" fmla="*/ 22 w 40"/>
                <a:gd name="T47" fmla="*/ 64 h 148"/>
                <a:gd name="T48" fmla="*/ 24 w 40"/>
                <a:gd name="T49" fmla="*/ 64 h 148"/>
                <a:gd name="T50" fmla="*/ 14 w 40"/>
                <a:gd name="T51" fmla="*/ 34 h 148"/>
                <a:gd name="T52" fmla="*/ 20 w 40"/>
                <a:gd name="T53" fmla="*/ 46 h 148"/>
                <a:gd name="T54" fmla="*/ 18 w 40"/>
                <a:gd name="T55" fmla="*/ 50 h 148"/>
                <a:gd name="T56" fmla="*/ 14 w 40"/>
                <a:gd name="T57" fmla="*/ 48 h 148"/>
                <a:gd name="T58" fmla="*/ 12 w 40"/>
                <a:gd name="T59" fmla="*/ 34 h 148"/>
                <a:gd name="T60" fmla="*/ 14 w 40"/>
                <a:gd name="T61" fmla="*/ 32 h 148"/>
                <a:gd name="T62" fmla="*/ 14 w 40"/>
                <a:gd name="T63" fmla="*/ 34 h 148"/>
                <a:gd name="T64" fmla="*/ 4 w 40"/>
                <a:gd name="T65" fmla="*/ 2 h 148"/>
                <a:gd name="T66" fmla="*/ 6 w 40"/>
                <a:gd name="T67" fmla="*/ 6 h 148"/>
                <a:gd name="T68" fmla="*/ 10 w 40"/>
                <a:gd name="T69" fmla="*/ 14 h 148"/>
                <a:gd name="T70" fmla="*/ 8 w 40"/>
                <a:gd name="T71" fmla="*/ 18 h 148"/>
                <a:gd name="T72" fmla="*/ 4 w 40"/>
                <a:gd name="T73" fmla="*/ 16 h 148"/>
                <a:gd name="T74" fmla="*/ 2 w 40"/>
                <a:gd name="T75" fmla="*/ 8 h 148"/>
                <a:gd name="T76" fmla="*/ 0 w 40"/>
                <a:gd name="T77" fmla="*/ 2 h 148"/>
                <a:gd name="T78" fmla="*/ 2 w 40"/>
                <a:gd name="T79" fmla="*/ 0 h 148"/>
                <a:gd name="T80" fmla="*/ 4 w 40"/>
                <a:gd name="T8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" h="148">
                  <a:moveTo>
                    <a:pt x="40" y="132"/>
                  </a:moveTo>
                  <a:lnTo>
                    <a:pt x="40" y="144"/>
                  </a:lnTo>
                  <a:lnTo>
                    <a:pt x="40" y="148"/>
                  </a:lnTo>
                  <a:lnTo>
                    <a:pt x="36" y="146"/>
                  </a:lnTo>
                  <a:lnTo>
                    <a:pt x="34" y="132"/>
                  </a:lnTo>
                  <a:lnTo>
                    <a:pt x="36" y="128"/>
                  </a:lnTo>
                  <a:lnTo>
                    <a:pt x="40" y="132"/>
                  </a:lnTo>
                  <a:close/>
                  <a:moveTo>
                    <a:pt x="32" y="98"/>
                  </a:moveTo>
                  <a:lnTo>
                    <a:pt x="34" y="108"/>
                  </a:lnTo>
                  <a:lnTo>
                    <a:pt x="36" y="112"/>
                  </a:lnTo>
                  <a:lnTo>
                    <a:pt x="34" y="116"/>
                  </a:lnTo>
                  <a:lnTo>
                    <a:pt x="32" y="114"/>
                  </a:lnTo>
                  <a:lnTo>
                    <a:pt x="32" y="108"/>
                  </a:lnTo>
                  <a:lnTo>
                    <a:pt x="28" y="100"/>
                  </a:lnTo>
                  <a:lnTo>
                    <a:pt x="30" y="96"/>
                  </a:lnTo>
                  <a:lnTo>
                    <a:pt x="32" y="98"/>
                  </a:lnTo>
                  <a:close/>
                  <a:moveTo>
                    <a:pt x="24" y="64"/>
                  </a:moveTo>
                  <a:lnTo>
                    <a:pt x="26" y="68"/>
                  </a:lnTo>
                  <a:lnTo>
                    <a:pt x="28" y="80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2" y="70"/>
                  </a:lnTo>
                  <a:lnTo>
                    <a:pt x="20" y="66"/>
                  </a:lnTo>
                  <a:lnTo>
                    <a:pt x="22" y="64"/>
                  </a:lnTo>
                  <a:lnTo>
                    <a:pt x="24" y="64"/>
                  </a:lnTo>
                  <a:close/>
                  <a:moveTo>
                    <a:pt x="14" y="34"/>
                  </a:moveTo>
                  <a:lnTo>
                    <a:pt x="20" y="46"/>
                  </a:lnTo>
                  <a:lnTo>
                    <a:pt x="18" y="50"/>
                  </a:lnTo>
                  <a:lnTo>
                    <a:pt x="14" y="48"/>
                  </a:lnTo>
                  <a:lnTo>
                    <a:pt x="12" y="34"/>
                  </a:lnTo>
                  <a:lnTo>
                    <a:pt x="14" y="32"/>
                  </a:lnTo>
                  <a:lnTo>
                    <a:pt x="14" y="34"/>
                  </a:lnTo>
                  <a:close/>
                  <a:moveTo>
                    <a:pt x="4" y="2"/>
                  </a:moveTo>
                  <a:lnTo>
                    <a:pt x="6" y="6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4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5" name="Freeform 86"/>
            <p:cNvSpPr>
              <a:spLocks noEditPoints="1"/>
            </p:cNvSpPr>
            <p:nvPr/>
          </p:nvSpPr>
          <p:spPr bwMode="auto">
            <a:xfrm>
              <a:off x="4908603" y="3627563"/>
              <a:ext cx="23809" cy="258499"/>
            </a:xfrm>
            <a:custGeom>
              <a:avLst/>
              <a:gdLst>
                <a:gd name="T0" fmla="*/ 6 w 14"/>
                <a:gd name="T1" fmla="*/ 136 h 152"/>
                <a:gd name="T2" fmla="*/ 6 w 14"/>
                <a:gd name="T3" fmla="*/ 150 h 152"/>
                <a:gd name="T4" fmla="*/ 2 w 14"/>
                <a:gd name="T5" fmla="*/ 152 h 152"/>
                <a:gd name="T6" fmla="*/ 0 w 14"/>
                <a:gd name="T7" fmla="*/ 150 h 152"/>
                <a:gd name="T8" fmla="*/ 0 w 14"/>
                <a:gd name="T9" fmla="*/ 150 h 152"/>
                <a:gd name="T10" fmla="*/ 2 w 14"/>
                <a:gd name="T11" fmla="*/ 136 h 152"/>
                <a:gd name="T12" fmla="*/ 6 w 14"/>
                <a:gd name="T13" fmla="*/ 134 h 152"/>
                <a:gd name="T14" fmla="*/ 6 w 14"/>
                <a:gd name="T15" fmla="*/ 136 h 152"/>
                <a:gd name="T16" fmla="*/ 10 w 14"/>
                <a:gd name="T17" fmla="*/ 104 h 152"/>
                <a:gd name="T18" fmla="*/ 10 w 14"/>
                <a:gd name="T19" fmla="*/ 110 h 152"/>
                <a:gd name="T20" fmla="*/ 10 w 14"/>
                <a:gd name="T21" fmla="*/ 118 h 152"/>
                <a:gd name="T22" fmla="*/ 6 w 14"/>
                <a:gd name="T23" fmla="*/ 120 h 152"/>
                <a:gd name="T24" fmla="*/ 6 w 14"/>
                <a:gd name="T25" fmla="*/ 116 h 152"/>
                <a:gd name="T26" fmla="*/ 6 w 14"/>
                <a:gd name="T27" fmla="*/ 110 h 152"/>
                <a:gd name="T28" fmla="*/ 6 w 14"/>
                <a:gd name="T29" fmla="*/ 104 h 152"/>
                <a:gd name="T30" fmla="*/ 8 w 14"/>
                <a:gd name="T31" fmla="*/ 100 h 152"/>
                <a:gd name="T32" fmla="*/ 10 w 14"/>
                <a:gd name="T33" fmla="*/ 104 h 152"/>
                <a:gd name="T34" fmla="*/ 14 w 14"/>
                <a:gd name="T35" fmla="*/ 70 h 152"/>
                <a:gd name="T36" fmla="*/ 12 w 14"/>
                <a:gd name="T37" fmla="*/ 84 h 152"/>
                <a:gd name="T38" fmla="*/ 10 w 14"/>
                <a:gd name="T39" fmla="*/ 88 h 152"/>
                <a:gd name="T40" fmla="*/ 6 w 14"/>
                <a:gd name="T41" fmla="*/ 84 h 152"/>
                <a:gd name="T42" fmla="*/ 8 w 14"/>
                <a:gd name="T43" fmla="*/ 70 h 152"/>
                <a:gd name="T44" fmla="*/ 10 w 14"/>
                <a:gd name="T45" fmla="*/ 68 h 152"/>
                <a:gd name="T46" fmla="*/ 14 w 14"/>
                <a:gd name="T47" fmla="*/ 70 h 152"/>
                <a:gd name="T48" fmla="*/ 12 w 14"/>
                <a:gd name="T49" fmla="*/ 36 h 152"/>
                <a:gd name="T50" fmla="*/ 12 w 14"/>
                <a:gd name="T51" fmla="*/ 48 h 152"/>
                <a:gd name="T52" fmla="*/ 12 w 14"/>
                <a:gd name="T53" fmla="*/ 52 h 152"/>
                <a:gd name="T54" fmla="*/ 10 w 14"/>
                <a:gd name="T55" fmla="*/ 54 h 152"/>
                <a:gd name="T56" fmla="*/ 8 w 14"/>
                <a:gd name="T57" fmla="*/ 52 h 152"/>
                <a:gd name="T58" fmla="*/ 8 w 14"/>
                <a:gd name="T59" fmla="*/ 48 h 152"/>
                <a:gd name="T60" fmla="*/ 6 w 14"/>
                <a:gd name="T61" fmla="*/ 36 h 152"/>
                <a:gd name="T62" fmla="*/ 10 w 14"/>
                <a:gd name="T63" fmla="*/ 34 h 152"/>
                <a:gd name="T64" fmla="*/ 12 w 14"/>
                <a:gd name="T65" fmla="*/ 36 h 152"/>
                <a:gd name="T66" fmla="*/ 10 w 14"/>
                <a:gd name="T67" fmla="*/ 2 h 152"/>
                <a:gd name="T68" fmla="*/ 10 w 14"/>
                <a:gd name="T69" fmla="*/ 8 h 152"/>
                <a:gd name="T70" fmla="*/ 10 w 14"/>
                <a:gd name="T71" fmla="*/ 18 h 152"/>
                <a:gd name="T72" fmla="*/ 8 w 14"/>
                <a:gd name="T73" fmla="*/ 20 h 152"/>
                <a:gd name="T74" fmla="*/ 6 w 14"/>
                <a:gd name="T75" fmla="*/ 18 h 152"/>
                <a:gd name="T76" fmla="*/ 6 w 14"/>
                <a:gd name="T77" fmla="*/ 8 h 152"/>
                <a:gd name="T78" fmla="*/ 6 w 14"/>
                <a:gd name="T79" fmla="*/ 2 h 152"/>
                <a:gd name="T80" fmla="*/ 6 w 14"/>
                <a:gd name="T81" fmla="*/ 0 h 152"/>
                <a:gd name="T82" fmla="*/ 10 w 14"/>
                <a:gd name="T83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" h="152"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36"/>
                  </a:lnTo>
                  <a:lnTo>
                    <a:pt x="6" y="134"/>
                  </a:lnTo>
                  <a:lnTo>
                    <a:pt x="6" y="136"/>
                  </a:lnTo>
                  <a:close/>
                  <a:moveTo>
                    <a:pt x="10" y="104"/>
                  </a:moveTo>
                  <a:lnTo>
                    <a:pt x="10" y="110"/>
                  </a:lnTo>
                  <a:lnTo>
                    <a:pt x="10" y="118"/>
                  </a:lnTo>
                  <a:lnTo>
                    <a:pt x="6" y="120"/>
                  </a:lnTo>
                  <a:lnTo>
                    <a:pt x="6" y="116"/>
                  </a:lnTo>
                  <a:lnTo>
                    <a:pt x="6" y="110"/>
                  </a:lnTo>
                  <a:lnTo>
                    <a:pt x="6" y="104"/>
                  </a:lnTo>
                  <a:lnTo>
                    <a:pt x="8" y="100"/>
                  </a:lnTo>
                  <a:lnTo>
                    <a:pt x="10" y="104"/>
                  </a:lnTo>
                  <a:close/>
                  <a:moveTo>
                    <a:pt x="14" y="70"/>
                  </a:moveTo>
                  <a:lnTo>
                    <a:pt x="12" y="84"/>
                  </a:lnTo>
                  <a:lnTo>
                    <a:pt x="10" y="88"/>
                  </a:lnTo>
                  <a:lnTo>
                    <a:pt x="6" y="84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4" y="70"/>
                  </a:lnTo>
                  <a:close/>
                  <a:moveTo>
                    <a:pt x="12" y="36"/>
                  </a:moveTo>
                  <a:lnTo>
                    <a:pt x="12" y="48"/>
                  </a:lnTo>
                  <a:lnTo>
                    <a:pt x="12" y="52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8" y="48"/>
                  </a:lnTo>
                  <a:lnTo>
                    <a:pt x="6" y="36"/>
                  </a:lnTo>
                  <a:lnTo>
                    <a:pt x="10" y="34"/>
                  </a:lnTo>
                  <a:lnTo>
                    <a:pt x="12" y="36"/>
                  </a:lnTo>
                  <a:close/>
                  <a:moveTo>
                    <a:pt x="10" y="2"/>
                  </a:moveTo>
                  <a:lnTo>
                    <a:pt x="10" y="8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6" y="18"/>
                  </a:lnTo>
                  <a:lnTo>
                    <a:pt x="6" y="8"/>
                  </a:lnTo>
                  <a:lnTo>
                    <a:pt x="6" y="2"/>
                  </a:lnTo>
                  <a:lnTo>
                    <a:pt x="6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6" name="Freeform 87"/>
            <p:cNvSpPr>
              <a:spLocks noEditPoints="1"/>
            </p:cNvSpPr>
            <p:nvPr/>
          </p:nvSpPr>
          <p:spPr bwMode="auto">
            <a:xfrm>
              <a:off x="4833774" y="3913273"/>
              <a:ext cx="78230" cy="248295"/>
            </a:xfrm>
            <a:custGeom>
              <a:avLst/>
              <a:gdLst>
                <a:gd name="T0" fmla="*/ 10 w 46"/>
                <a:gd name="T1" fmla="*/ 132 h 146"/>
                <a:gd name="T2" fmla="*/ 6 w 46"/>
                <a:gd name="T3" fmla="*/ 146 h 146"/>
                <a:gd name="T4" fmla="*/ 2 w 46"/>
                <a:gd name="T5" fmla="*/ 146 h 146"/>
                <a:gd name="T6" fmla="*/ 0 w 46"/>
                <a:gd name="T7" fmla="*/ 142 h 146"/>
                <a:gd name="T8" fmla="*/ 6 w 46"/>
                <a:gd name="T9" fmla="*/ 130 h 146"/>
                <a:gd name="T10" fmla="*/ 8 w 46"/>
                <a:gd name="T11" fmla="*/ 128 h 146"/>
                <a:gd name="T12" fmla="*/ 10 w 46"/>
                <a:gd name="T13" fmla="*/ 132 h 146"/>
                <a:gd name="T14" fmla="*/ 22 w 46"/>
                <a:gd name="T15" fmla="*/ 100 h 146"/>
                <a:gd name="T16" fmla="*/ 16 w 46"/>
                <a:gd name="T17" fmla="*/ 114 h 146"/>
                <a:gd name="T18" fmla="*/ 14 w 46"/>
                <a:gd name="T19" fmla="*/ 116 h 146"/>
                <a:gd name="T20" fmla="*/ 12 w 46"/>
                <a:gd name="T21" fmla="*/ 112 h 146"/>
                <a:gd name="T22" fmla="*/ 16 w 46"/>
                <a:gd name="T23" fmla="*/ 98 h 146"/>
                <a:gd name="T24" fmla="*/ 20 w 46"/>
                <a:gd name="T25" fmla="*/ 98 h 146"/>
                <a:gd name="T26" fmla="*/ 22 w 46"/>
                <a:gd name="T27" fmla="*/ 100 h 146"/>
                <a:gd name="T28" fmla="*/ 32 w 46"/>
                <a:gd name="T29" fmla="*/ 68 h 146"/>
                <a:gd name="T30" fmla="*/ 26 w 46"/>
                <a:gd name="T31" fmla="*/ 80 h 146"/>
                <a:gd name="T32" fmla="*/ 24 w 46"/>
                <a:gd name="T33" fmla="*/ 82 h 146"/>
                <a:gd name="T34" fmla="*/ 22 w 46"/>
                <a:gd name="T35" fmla="*/ 80 h 146"/>
                <a:gd name="T36" fmla="*/ 26 w 46"/>
                <a:gd name="T37" fmla="*/ 66 h 146"/>
                <a:gd name="T38" fmla="*/ 28 w 46"/>
                <a:gd name="T39" fmla="*/ 64 h 146"/>
                <a:gd name="T40" fmla="*/ 32 w 46"/>
                <a:gd name="T41" fmla="*/ 68 h 146"/>
                <a:gd name="T42" fmla="*/ 40 w 46"/>
                <a:gd name="T43" fmla="*/ 36 h 146"/>
                <a:gd name="T44" fmla="*/ 38 w 46"/>
                <a:gd name="T45" fmla="*/ 44 h 146"/>
                <a:gd name="T46" fmla="*/ 36 w 46"/>
                <a:gd name="T47" fmla="*/ 50 h 146"/>
                <a:gd name="T48" fmla="*/ 32 w 46"/>
                <a:gd name="T49" fmla="*/ 52 h 146"/>
                <a:gd name="T50" fmla="*/ 32 w 46"/>
                <a:gd name="T51" fmla="*/ 48 h 146"/>
                <a:gd name="T52" fmla="*/ 32 w 46"/>
                <a:gd name="T53" fmla="*/ 44 h 146"/>
                <a:gd name="T54" fmla="*/ 34 w 46"/>
                <a:gd name="T55" fmla="*/ 34 h 146"/>
                <a:gd name="T56" fmla="*/ 38 w 46"/>
                <a:gd name="T57" fmla="*/ 32 h 146"/>
                <a:gd name="T58" fmla="*/ 40 w 46"/>
                <a:gd name="T59" fmla="*/ 36 h 146"/>
                <a:gd name="T60" fmla="*/ 46 w 46"/>
                <a:gd name="T61" fmla="*/ 2 h 146"/>
                <a:gd name="T62" fmla="*/ 46 w 46"/>
                <a:gd name="T63" fmla="*/ 2 h 146"/>
                <a:gd name="T64" fmla="*/ 42 w 46"/>
                <a:gd name="T65" fmla="*/ 18 h 146"/>
                <a:gd name="T66" fmla="*/ 42 w 46"/>
                <a:gd name="T67" fmla="*/ 18 h 146"/>
                <a:gd name="T68" fmla="*/ 38 w 46"/>
                <a:gd name="T69" fmla="*/ 16 h 146"/>
                <a:gd name="T70" fmla="*/ 42 w 46"/>
                <a:gd name="T71" fmla="*/ 2 h 146"/>
                <a:gd name="T72" fmla="*/ 42 w 46"/>
                <a:gd name="T73" fmla="*/ 0 h 146"/>
                <a:gd name="T74" fmla="*/ 44 w 46"/>
                <a:gd name="T75" fmla="*/ 0 h 146"/>
                <a:gd name="T76" fmla="*/ 46 w 46"/>
                <a:gd name="T7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146">
                  <a:moveTo>
                    <a:pt x="10" y="132"/>
                  </a:moveTo>
                  <a:lnTo>
                    <a:pt x="6" y="146"/>
                  </a:lnTo>
                  <a:lnTo>
                    <a:pt x="2" y="146"/>
                  </a:lnTo>
                  <a:lnTo>
                    <a:pt x="0" y="142"/>
                  </a:lnTo>
                  <a:lnTo>
                    <a:pt x="6" y="130"/>
                  </a:lnTo>
                  <a:lnTo>
                    <a:pt x="8" y="128"/>
                  </a:lnTo>
                  <a:lnTo>
                    <a:pt x="10" y="132"/>
                  </a:lnTo>
                  <a:close/>
                  <a:moveTo>
                    <a:pt x="22" y="100"/>
                  </a:moveTo>
                  <a:lnTo>
                    <a:pt x="16" y="114"/>
                  </a:lnTo>
                  <a:lnTo>
                    <a:pt x="14" y="116"/>
                  </a:lnTo>
                  <a:lnTo>
                    <a:pt x="12" y="112"/>
                  </a:lnTo>
                  <a:lnTo>
                    <a:pt x="16" y="98"/>
                  </a:lnTo>
                  <a:lnTo>
                    <a:pt x="20" y="98"/>
                  </a:lnTo>
                  <a:lnTo>
                    <a:pt x="22" y="100"/>
                  </a:lnTo>
                  <a:close/>
                  <a:moveTo>
                    <a:pt x="32" y="68"/>
                  </a:moveTo>
                  <a:lnTo>
                    <a:pt x="26" y="80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6" y="66"/>
                  </a:lnTo>
                  <a:lnTo>
                    <a:pt x="28" y="64"/>
                  </a:lnTo>
                  <a:lnTo>
                    <a:pt x="32" y="68"/>
                  </a:lnTo>
                  <a:close/>
                  <a:moveTo>
                    <a:pt x="40" y="36"/>
                  </a:moveTo>
                  <a:lnTo>
                    <a:pt x="38" y="44"/>
                  </a:lnTo>
                  <a:lnTo>
                    <a:pt x="36" y="50"/>
                  </a:lnTo>
                  <a:lnTo>
                    <a:pt x="32" y="52"/>
                  </a:lnTo>
                  <a:lnTo>
                    <a:pt x="32" y="48"/>
                  </a:lnTo>
                  <a:lnTo>
                    <a:pt x="32" y="44"/>
                  </a:lnTo>
                  <a:lnTo>
                    <a:pt x="34" y="34"/>
                  </a:lnTo>
                  <a:lnTo>
                    <a:pt x="38" y="32"/>
                  </a:lnTo>
                  <a:lnTo>
                    <a:pt x="40" y="36"/>
                  </a:lnTo>
                  <a:close/>
                  <a:moveTo>
                    <a:pt x="46" y="2"/>
                  </a:moveTo>
                  <a:lnTo>
                    <a:pt x="46" y="2"/>
                  </a:lnTo>
                  <a:lnTo>
                    <a:pt x="42" y="18"/>
                  </a:lnTo>
                  <a:lnTo>
                    <a:pt x="42" y="18"/>
                  </a:lnTo>
                  <a:lnTo>
                    <a:pt x="38" y="16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7" name="Freeform 88"/>
            <p:cNvSpPr>
              <a:spLocks noEditPoints="1"/>
            </p:cNvSpPr>
            <p:nvPr/>
          </p:nvSpPr>
          <p:spPr bwMode="auto">
            <a:xfrm>
              <a:off x="4718130" y="4185377"/>
              <a:ext cx="112243" cy="238091"/>
            </a:xfrm>
            <a:custGeom>
              <a:avLst/>
              <a:gdLst>
                <a:gd name="T0" fmla="*/ 12 w 66"/>
                <a:gd name="T1" fmla="*/ 124 h 140"/>
                <a:gd name="T2" fmla="*/ 10 w 66"/>
                <a:gd name="T3" fmla="*/ 128 h 140"/>
                <a:gd name="T4" fmla="*/ 4 w 66"/>
                <a:gd name="T5" fmla="*/ 138 h 140"/>
                <a:gd name="T6" fmla="*/ 2 w 66"/>
                <a:gd name="T7" fmla="*/ 140 h 140"/>
                <a:gd name="T8" fmla="*/ 0 w 66"/>
                <a:gd name="T9" fmla="*/ 136 h 140"/>
                <a:gd name="T10" fmla="*/ 4 w 66"/>
                <a:gd name="T11" fmla="*/ 126 h 140"/>
                <a:gd name="T12" fmla="*/ 6 w 66"/>
                <a:gd name="T13" fmla="*/ 124 h 140"/>
                <a:gd name="T14" fmla="*/ 10 w 66"/>
                <a:gd name="T15" fmla="*/ 124 h 140"/>
                <a:gd name="T16" fmla="*/ 12 w 66"/>
                <a:gd name="T17" fmla="*/ 124 h 140"/>
                <a:gd name="T18" fmla="*/ 26 w 66"/>
                <a:gd name="T19" fmla="*/ 96 h 140"/>
                <a:gd name="T20" fmla="*/ 20 w 66"/>
                <a:gd name="T21" fmla="*/ 108 h 140"/>
                <a:gd name="T22" fmla="*/ 16 w 66"/>
                <a:gd name="T23" fmla="*/ 110 h 140"/>
                <a:gd name="T24" fmla="*/ 14 w 66"/>
                <a:gd name="T25" fmla="*/ 106 h 140"/>
                <a:gd name="T26" fmla="*/ 20 w 66"/>
                <a:gd name="T27" fmla="*/ 94 h 140"/>
                <a:gd name="T28" fmla="*/ 24 w 66"/>
                <a:gd name="T29" fmla="*/ 92 h 140"/>
                <a:gd name="T30" fmla="*/ 26 w 66"/>
                <a:gd name="T31" fmla="*/ 96 h 140"/>
                <a:gd name="T32" fmla="*/ 38 w 66"/>
                <a:gd name="T33" fmla="*/ 64 h 140"/>
                <a:gd name="T34" fmla="*/ 34 w 66"/>
                <a:gd name="T35" fmla="*/ 78 h 140"/>
                <a:gd name="T36" fmla="*/ 30 w 66"/>
                <a:gd name="T37" fmla="*/ 80 h 140"/>
                <a:gd name="T38" fmla="*/ 30 w 66"/>
                <a:gd name="T39" fmla="*/ 76 h 140"/>
                <a:gd name="T40" fmla="*/ 36 w 66"/>
                <a:gd name="T41" fmla="*/ 62 h 140"/>
                <a:gd name="T42" fmla="*/ 38 w 66"/>
                <a:gd name="T43" fmla="*/ 62 h 140"/>
                <a:gd name="T44" fmla="*/ 38 w 66"/>
                <a:gd name="T45" fmla="*/ 64 h 140"/>
                <a:gd name="T46" fmla="*/ 54 w 66"/>
                <a:gd name="T47" fmla="*/ 36 h 140"/>
                <a:gd name="T48" fmla="*/ 48 w 66"/>
                <a:gd name="T49" fmla="*/ 46 h 140"/>
                <a:gd name="T50" fmla="*/ 48 w 66"/>
                <a:gd name="T51" fmla="*/ 48 h 140"/>
                <a:gd name="T52" fmla="*/ 44 w 66"/>
                <a:gd name="T53" fmla="*/ 48 h 140"/>
                <a:gd name="T54" fmla="*/ 44 w 66"/>
                <a:gd name="T55" fmla="*/ 44 h 140"/>
                <a:gd name="T56" fmla="*/ 48 w 66"/>
                <a:gd name="T57" fmla="*/ 32 h 140"/>
                <a:gd name="T58" fmla="*/ 52 w 66"/>
                <a:gd name="T59" fmla="*/ 32 h 140"/>
                <a:gd name="T60" fmla="*/ 54 w 66"/>
                <a:gd name="T61" fmla="*/ 36 h 140"/>
                <a:gd name="T62" fmla="*/ 66 w 66"/>
                <a:gd name="T63" fmla="*/ 2 h 140"/>
                <a:gd name="T64" fmla="*/ 66 w 66"/>
                <a:gd name="T65" fmla="*/ 6 h 140"/>
                <a:gd name="T66" fmla="*/ 60 w 66"/>
                <a:gd name="T67" fmla="*/ 18 h 140"/>
                <a:gd name="T68" fmla="*/ 56 w 66"/>
                <a:gd name="T69" fmla="*/ 18 h 140"/>
                <a:gd name="T70" fmla="*/ 56 w 66"/>
                <a:gd name="T71" fmla="*/ 16 h 140"/>
                <a:gd name="T72" fmla="*/ 60 w 66"/>
                <a:gd name="T73" fmla="*/ 4 h 140"/>
                <a:gd name="T74" fmla="*/ 62 w 66"/>
                <a:gd name="T75" fmla="*/ 0 h 140"/>
                <a:gd name="T76" fmla="*/ 66 w 66"/>
                <a:gd name="T77" fmla="*/ 0 h 140"/>
                <a:gd name="T78" fmla="*/ 66 w 66"/>
                <a:gd name="T79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6" h="140">
                  <a:moveTo>
                    <a:pt x="12" y="124"/>
                  </a:moveTo>
                  <a:lnTo>
                    <a:pt x="10" y="128"/>
                  </a:lnTo>
                  <a:lnTo>
                    <a:pt x="4" y="138"/>
                  </a:lnTo>
                  <a:lnTo>
                    <a:pt x="2" y="140"/>
                  </a:lnTo>
                  <a:lnTo>
                    <a:pt x="0" y="136"/>
                  </a:lnTo>
                  <a:lnTo>
                    <a:pt x="4" y="126"/>
                  </a:lnTo>
                  <a:lnTo>
                    <a:pt x="6" y="124"/>
                  </a:lnTo>
                  <a:lnTo>
                    <a:pt x="10" y="124"/>
                  </a:lnTo>
                  <a:lnTo>
                    <a:pt x="12" y="124"/>
                  </a:lnTo>
                  <a:close/>
                  <a:moveTo>
                    <a:pt x="26" y="96"/>
                  </a:moveTo>
                  <a:lnTo>
                    <a:pt x="20" y="108"/>
                  </a:lnTo>
                  <a:lnTo>
                    <a:pt x="16" y="110"/>
                  </a:lnTo>
                  <a:lnTo>
                    <a:pt x="14" y="106"/>
                  </a:lnTo>
                  <a:lnTo>
                    <a:pt x="20" y="94"/>
                  </a:lnTo>
                  <a:lnTo>
                    <a:pt x="24" y="92"/>
                  </a:lnTo>
                  <a:lnTo>
                    <a:pt x="26" y="96"/>
                  </a:lnTo>
                  <a:close/>
                  <a:moveTo>
                    <a:pt x="38" y="64"/>
                  </a:moveTo>
                  <a:lnTo>
                    <a:pt x="34" y="78"/>
                  </a:lnTo>
                  <a:lnTo>
                    <a:pt x="30" y="80"/>
                  </a:lnTo>
                  <a:lnTo>
                    <a:pt x="30" y="76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38" y="64"/>
                  </a:lnTo>
                  <a:close/>
                  <a:moveTo>
                    <a:pt x="54" y="36"/>
                  </a:moveTo>
                  <a:lnTo>
                    <a:pt x="48" y="46"/>
                  </a:lnTo>
                  <a:lnTo>
                    <a:pt x="48" y="48"/>
                  </a:lnTo>
                  <a:lnTo>
                    <a:pt x="44" y="48"/>
                  </a:lnTo>
                  <a:lnTo>
                    <a:pt x="44" y="44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4" y="36"/>
                  </a:lnTo>
                  <a:close/>
                  <a:moveTo>
                    <a:pt x="66" y="2"/>
                  </a:moveTo>
                  <a:lnTo>
                    <a:pt x="66" y="6"/>
                  </a:lnTo>
                  <a:lnTo>
                    <a:pt x="60" y="18"/>
                  </a:lnTo>
                  <a:lnTo>
                    <a:pt x="56" y="18"/>
                  </a:lnTo>
                  <a:lnTo>
                    <a:pt x="56" y="16"/>
                  </a:lnTo>
                  <a:lnTo>
                    <a:pt x="60" y="4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8" name="Freeform 89"/>
            <p:cNvSpPr>
              <a:spLocks noEditPoints="1"/>
            </p:cNvSpPr>
            <p:nvPr/>
          </p:nvSpPr>
          <p:spPr bwMode="auto">
            <a:xfrm>
              <a:off x="4493644" y="4443876"/>
              <a:ext cx="214282" cy="374143"/>
            </a:xfrm>
            <a:custGeom>
              <a:avLst/>
              <a:gdLst>
                <a:gd name="T0" fmla="*/ 10 w 126"/>
                <a:gd name="T1" fmla="*/ 208 h 220"/>
                <a:gd name="T2" fmla="*/ 4 w 126"/>
                <a:gd name="T3" fmla="*/ 220 h 220"/>
                <a:gd name="T4" fmla="*/ 0 w 126"/>
                <a:gd name="T5" fmla="*/ 220 h 220"/>
                <a:gd name="T6" fmla="*/ 0 w 126"/>
                <a:gd name="T7" fmla="*/ 218 h 220"/>
                <a:gd name="T8" fmla="*/ 6 w 126"/>
                <a:gd name="T9" fmla="*/ 204 h 220"/>
                <a:gd name="T10" fmla="*/ 10 w 126"/>
                <a:gd name="T11" fmla="*/ 204 h 220"/>
                <a:gd name="T12" fmla="*/ 10 w 126"/>
                <a:gd name="T13" fmla="*/ 208 h 220"/>
                <a:gd name="T14" fmla="*/ 28 w 126"/>
                <a:gd name="T15" fmla="*/ 178 h 220"/>
                <a:gd name="T16" fmla="*/ 20 w 126"/>
                <a:gd name="T17" fmla="*/ 192 h 220"/>
                <a:gd name="T18" fmla="*/ 18 w 126"/>
                <a:gd name="T19" fmla="*/ 192 h 220"/>
                <a:gd name="T20" fmla="*/ 16 w 126"/>
                <a:gd name="T21" fmla="*/ 188 h 220"/>
                <a:gd name="T22" fmla="*/ 24 w 126"/>
                <a:gd name="T23" fmla="*/ 176 h 220"/>
                <a:gd name="T24" fmla="*/ 28 w 126"/>
                <a:gd name="T25" fmla="*/ 176 h 220"/>
                <a:gd name="T26" fmla="*/ 28 w 126"/>
                <a:gd name="T27" fmla="*/ 178 h 220"/>
                <a:gd name="T28" fmla="*/ 46 w 126"/>
                <a:gd name="T29" fmla="*/ 150 h 220"/>
                <a:gd name="T30" fmla="*/ 38 w 126"/>
                <a:gd name="T31" fmla="*/ 162 h 220"/>
                <a:gd name="T32" fmla="*/ 34 w 126"/>
                <a:gd name="T33" fmla="*/ 164 h 220"/>
                <a:gd name="T34" fmla="*/ 34 w 126"/>
                <a:gd name="T35" fmla="*/ 160 h 220"/>
                <a:gd name="T36" fmla="*/ 40 w 126"/>
                <a:gd name="T37" fmla="*/ 148 h 220"/>
                <a:gd name="T38" fmla="*/ 44 w 126"/>
                <a:gd name="T39" fmla="*/ 148 h 220"/>
                <a:gd name="T40" fmla="*/ 46 w 126"/>
                <a:gd name="T41" fmla="*/ 150 h 220"/>
                <a:gd name="T42" fmla="*/ 62 w 126"/>
                <a:gd name="T43" fmla="*/ 122 h 220"/>
                <a:gd name="T44" fmla="*/ 56 w 126"/>
                <a:gd name="T45" fmla="*/ 132 h 220"/>
                <a:gd name="T46" fmla="*/ 52 w 126"/>
                <a:gd name="T47" fmla="*/ 134 h 220"/>
                <a:gd name="T48" fmla="*/ 50 w 126"/>
                <a:gd name="T49" fmla="*/ 132 h 220"/>
                <a:gd name="T50" fmla="*/ 58 w 126"/>
                <a:gd name="T51" fmla="*/ 118 h 220"/>
                <a:gd name="T52" fmla="*/ 62 w 126"/>
                <a:gd name="T53" fmla="*/ 118 h 220"/>
                <a:gd name="T54" fmla="*/ 62 w 126"/>
                <a:gd name="T55" fmla="*/ 122 h 220"/>
                <a:gd name="T56" fmla="*/ 78 w 126"/>
                <a:gd name="T57" fmla="*/ 92 h 220"/>
                <a:gd name="T58" fmla="*/ 74 w 126"/>
                <a:gd name="T59" fmla="*/ 98 h 220"/>
                <a:gd name="T60" fmla="*/ 72 w 126"/>
                <a:gd name="T61" fmla="*/ 106 h 220"/>
                <a:gd name="T62" fmla="*/ 68 w 126"/>
                <a:gd name="T63" fmla="*/ 106 h 220"/>
                <a:gd name="T64" fmla="*/ 68 w 126"/>
                <a:gd name="T65" fmla="*/ 102 h 220"/>
                <a:gd name="T66" fmla="*/ 72 w 126"/>
                <a:gd name="T67" fmla="*/ 96 h 220"/>
                <a:gd name="T68" fmla="*/ 74 w 126"/>
                <a:gd name="T69" fmla="*/ 88 h 220"/>
                <a:gd name="T70" fmla="*/ 78 w 126"/>
                <a:gd name="T71" fmla="*/ 88 h 220"/>
                <a:gd name="T72" fmla="*/ 78 w 126"/>
                <a:gd name="T73" fmla="*/ 92 h 220"/>
                <a:gd name="T74" fmla="*/ 96 w 126"/>
                <a:gd name="T75" fmla="*/ 62 h 220"/>
                <a:gd name="T76" fmla="*/ 88 w 126"/>
                <a:gd name="T77" fmla="*/ 76 h 220"/>
                <a:gd name="T78" fmla="*/ 84 w 126"/>
                <a:gd name="T79" fmla="*/ 76 h 220"/>
                <a:gd name="T80" fmla="*/ 84 w 126"/>
                <a:gd name="T81" fmla="*/ 72 h 220"/>
                <a:gd name="T82" fmla="*/ 90 w 126"/>
                <a:gd name="T83" fmla="*/ 60 h 220"/>
                <a:gd name="T84" fmla="*/ 94 w 126"/>
                <a:gd name="T85" fmla="*/ 60 h 220"/>
                <a:gd name="T86" fmla="*/ 96 w 126"/>
                <a:gd name="T87" fmla="*/ 62 h 220"/>
                <a:gd name="T88" fmla="*/ 112 w 126"/>
                <a:gd name="T89" fmla="*/ 34 h 220"/>
                <a:gd name="T90" fmla="*/ 104 w 126"/>
                <a:gd name="T91" fmla="*/ 46 h 220"/>
                <a:gd name="T92" fmla="*/ 100 w 126"/>
                <a:gd name="T93" fmla="*/ 46 h 220"/>
                <a:gd name="T94" fmla="*/ 100 w 126"/>
                <a:gd name="T95" fmla="*/ 44 h 220"/>
                <a:gd name="T96" fmla="*/ 108 w 126"/>
                <a:gd name="T97" fmla="*/ 32 h 220"/>
                <a:gd name="T98" fmla="*/ 110 w 126"/>
                <a:gd name="T99" fmla="*/ 30 h 220"/>
                <a:gd name="T100" fmla="*/ 112 w 126"/>
                <a:gd name="T101" fmla="*/ 34 h 220"/>
                <a:gd name="T102" fmla="*/ 126 w 126"/>
                <a:gd name="T103" fmla="*/ 4 h 220"/>
                <a:gd name="T104" fmla="*/ 120 w 126"/>
                <a:gd name="T105" fmla="*/ 16 h 220"/>
                <a:gd name="T106" fmla="*/ 118 w 126"/>
                <a:gd name="T107" fmla="*/ 16 h 220"/>
                <a:gd name="T108" fmla="*/ 118 w 126"/>
                <a:gd name="T109" fmla="*/ 14 h 220"/>
                <a:gd name="T110" fmla="*/ 124 w 126"/>
                <a:gd name="T111" fmla="*/ 0 h 220"/>
                <a:gd name="T112" fmla="*/ 126 w 126"/>
                <a:gd name="T113" fmla="*/ 0 h 220"/>
                <a:gd name="T114" fmla="*/ 126 w 126"/>
                <a:gd name="T115" fmla="*/ 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6" h="220">
                  <a:moveTo>
                    <a:pt x="10" y="208"/>
                  </a:moveTo>
                  <a:lnTo>
                    <a:pt x="4" y="220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6" y="204"/>
                  </a:lnTo>
                  <a:lnTo>
                    <a:pt x="10" y="204"/>
                  </a:lnTo>
                  <a:lnTo>
                    <a:pt x="10" y="208"/>
                  </a:lnTo>
                  <a:close/>
                  <a:moveTo>
                    <a:pt x="28" y="178"/>
                  </a:moveTo>
                  <a:lnTo>
                    <a:pt x="20" y="192"/>
                  </a:lnTo>
                  <a:lnTo>
                    <a:pt x="18" y="192"/>
                  </a:lnTo>
                  <a:lnTo>
                    <a:pt x="16" y="188"/>
                  </a:lnTo>
                  <a:lnTo>
                    <a:pt x="24" y="176"/>
                  </a:lnTo>
                  <a:lnTo>
                    <a:pt x="28" y="176"/>
                  </a:lnTo>
                  <a:lnTo>
                    <a:pt x="28" y="178"/>
                  </a:lnTo>
                  <a:close/>
                  <a:moveTo>
                    <a:pt x="46" y="150"/>
                  </a:moveTo>
                  <a:lnTo>
                    <a:pt x="38" y="162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40" y="148"/>
                  </a:lnTo>
                  <a:lnTo>
                    <a:pt x="44" y="148"/>
                  </a:lnTo>
                  <a:lnTo>
                    <a:pt x="46" y="150"/>
                  </a:lnTo>
                  <a:close/>
                  <a:moveTo>
                    <a:pt x="62" y="122"/>
                  </a:moveTo>
                  <a:lnTo>
                    <a:pt x="56" y="132"/>
                  </a:lnTo>
                  <a:lnTo>
                    <a:pt x="52" y="134"/>
                  </a:lnTo>
                  <a:lnTo>
                    <a:pt x="50" y="132"/>
                  </a:lnTo>
                  <a:lnTo>
                    <a:pt x="58" y="118"/>
                  </a:lnTo>
                  <a:lnTo>
                    <a:pt x="62" y="118"/>
                  </a:lnTo>
                  <a:lnTo>
                    <a:pt x="62" y="122"/>
                  </a:lnTo>
                  <a:close/>
                  <a:moveTo>
                    <a:pt x="78" y="92"/>
                  </a:moveTo>
                  <a:lnTo>
                    <a:pt x="74" y="98"/>
                  </a:lnTo>
                  <a:lnTo>
                    <a:pt x="72" y="106"/>
                  </a:lnTo>
                  <a:lnTo>
                    <a:pt x="68" y="106"/>
                  </a:lnTo>
                  <a:lnTo>
                    <a:pt x="68" y="102"/>
                  </a:lnTo>
                  <a:lnTo>
                    <a:pt x="72" y="96"/>
                  </a:lnTo>
                  <a:lnTo>
                    <a:pt x="74" y="88"/>
                  </a:lnTo>
                  <a:lnTo>
                    <a:pt x="78" y="88"/>
                  </a:lnTo>
                  <a:lnTo>
                    <a:pt x="78" y="92"/>
                  </a:lnTo>
                  <a:close/>
                  <a:moveTo>
                    <a:pt x="96" y="62"/>
                  </a:moveTo>
                  <a:lnTo>
                    <a:pt x="88" y="76"/>
                  </a:lnTo>
                  <a:lnTo>
                    <a:pt x="84" y="76"/>
                  </a:lnTo>
                  <a:lnTo>
                    <a:pt x="84" y="72"/>
                  </a:lnTo>
                  <a:lnTo>
                    <a:pt x="90" y="60"/>
                  </a:lnTo>
                  <a:lnTo>
                    <a:pt x="94" y="60"/>
                  </a:lnTo>
                  <a:lnTo>
                    <a:pt x="96" y="62"/>
                  </a:lnTo>
                  <a:close/>
                  <a:moveTo>
                    <a:pt x="112" y="34"/>
                  </a:moveTo>
                  <a:lnTo>
                    <a:pt x="104" y="46"/>
                  </a:lnTo>
                  <a:lnTo>
                    <a:pt x="100" y="46"/>
                  </a:lnTo>
                  <a:lnTo>
                    <a:pt x="100" y="44"/>
                  </a:lnTo>
                  <a:lnTo>
                    <a:pt x="108" y="32"/>
                  </a:lnTo>
                  <a:lnTo>
                    <a:pt x="110" y="30"/>
                  </a:lnTo>
                  <a:lnTo>
                    <a:pt x="112" y="34"/>
                  </a:lnTo>
                  <a:close/>
                  <a:moveTo>
                    <a:pt x="126" y="4"/>
                  </a:moveTo>
                  <a:lnTo>
                    <a:pt x="120" y="16"/>
                  </a:lnTo>
                  <a:lnTo>
                    <a:pt x="118" y="16"/>
                  </a:lnTo>
                  <a:lnTo>
                    <a:pt x="118" y="14"/>
                  </a:lnTo>
                  <a:lnTo>
                    <a:pt x="124" y="0"/>
                  </a:lnTo>
                  <a:lnTo>
                    <a:pt x="126" y="0"/>
                  </a:lnTo>
                  <a:lnTo>
                    <a:pt x="12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9" name="Freeform 90"/>
            <p:cNvSpPr>
              <a:spLocks noEditPoints="1"/>
            </p:cNvSpPr>
            <p:nvPr/>
          </p:nvSpPr>
          <p:spPr bwMode="auto">
            <a:xfrm>
              <a:off x="5190911" y="2600369"/>
              <a:ext cx="142855" cy="221085"/>
            </a:xfrm>
            <a:custGeom>
              <a:avLst/>
              <a:gdLst>
                <a:gd name="T0" fmla="*/ 76 w 84"/>
                <a:gd name="T1" fmla="*/ 116 h 130"/>
                <a:gd name="T2" fmla="*/ 80 w 84"/>
                <a:gd name="T3" fmla="*/ 124 h 130"/>
                <a:gd name="T4" fmla="*/ 84 w 84"/>
                <a:gd name="T5" fmla="*/ 126 h 130"/>
                <a:gd name="T6" fmla="*/ 82 w 84"/>
                <a:gd name="T7" fmla="*/ 130 h 130"/>
                <a:gd name="T8" fmla="*/ 80 w 84"/>
                <a:gd name="T9" fmla="*/ 130 h 130"/>
                <a:gd name="T10" fmla="*/ 78 w 84"/>
                <a:gd name="T11" fmla="*/ 124 h 130"/>
                <a:gd name="T12" fmla="*/ 72 w 84"/>
                <a:gd name="T13" fmla="*/ 116 h 130"/>
                <a:gd name="T14" fmla="*/ 72 w 84"/>
                <a:gd name="T15" fmla="*/ 114 h 130"/>
                <a:gd name="T16" fmla="*/ 76 w 84"/>
                <a:gd name="T17" fmla="*/ 116 h 130"/>
                <a:gd name="T18" fmla="*/ 58 w 84"/>
                <a:gd name="T19" fmla="*/ 86 h 130"/>
                <a:gd name="T20" fmla="*/ 66 w 84"/>
                <a:gd name="T21" fmla="*/ 98 h 130"/>
                <a:gd name="T22" fmla="*/ 64 w 84"/>
                <a:gd name="T23" fmla="*/ 102 h 130"/>
                <a:gd name="T24" fmla="*/ 62 w 84"/>
                <a:gd name="T25" fmla="*/ 100 h 130"/>
                <a:gd name="T26" fmla="*/ 54 w 84"/>
                <a:gd name="T27" fmla="*/ 90 h 130"/>
                <a:gd name="T28" fmla="*/ 54 w 84"/>
                <a:gd name="T29" fmla="*/ 86 h 130"/>
                <a:gd name="T30" fmla="*/ 58 w 84"/>
                <a:gd name="T31" fmla="*/ 86 h 130"/>
                <a:gd name="T32" fmla="*/ 40 w 84"/>
                <a:gd name="T33" fmla="*/ 58 h 130"/>
                <a:gd name="T34" fmla="*/ 48 w 84"/>
                <a:gd name="T35" fmla="*/ 70 h 130"/>
                <a:gd name="T36" fmla="*/ 46 w 84"/>
                <a:gd name="T37" fmla="*/ 72 h 130"/>
                <a:gd name="T38" fmla="*/ 44 w 84"/>
                <a:gd name="T39" fmla="*/ 72 h 130"/>
                <a:gd name="T40" fmla="*/ 36 w 84"/>
                <a:gd name="T41" fmla="*/ 60 h 130"/>
                <a:gd name="T42" fmla="*/ 36 w 84"/>
                <a:gd name="T43" fmla="*/ 56 h 130"/>
                <a:gd name="T44" fmla="*/ 40 w 84"/>
                <a:gd name="T45" fmla="*/ 58 h 130"/>
                <a:gd name="T46" fmla="*/ 22 w 84"/>
                <a:gd name="T47" fmla="*/ 28 h 130"/>
                <a:gd name="T48" fmla="*/ 30 w 84"/>
                <a:gd name="T49" fmla="*/ 42 h 130"/>
                <a:gd name="T50" fmla="*/ 28 w 84"/>
                <a:gd name="T51" fmla="*/ 46 h 130"/>
                <a:gd name="T52" fmla="*/ 26 w 84"/>
                <a:gd name="T53" fmla="*/ 44 h 130"/>
                <a:gd name="T54" fmla="*/ 18 w 84"/>
                <a:gd name="T55" fmla="*/ 32 h 130"/>
                <a:gd name="T56" fmla="*/ 18 w 84"/>
                <a:gd name="T57" fmla="*/ 28 h 130"/>
                <a:gd name="T58" fmla="*/ 22 w 84"/>
                <a:gd name="T59" fmla="*/ 28 h 130"/>
                <a:gd name="T60" fmla="*/ 4 w 84"/>
                <a:gd name="T61" fmla="*/ 0 h 130"/>
                <a:gd name="T62" fmla="*/ 12 w 84"/>
                <a:gd name="T63" fmla="*/ 14 h 130"/>
                <a:gd name="T64" fmla="*/ 10 w 84"/>
                <a:gd name="T65" fmla="*/ 18 h 130"/>
                <a:gd name="T66" fmla="*/ 8 w 84"/>
                <a:gd name="T67" fmla="*/ 16 h 130"/>
                <a:gd name="T68" fmla="*/ 0 w 84"/>
                <a:gd name="T69" fmla="*/ 4 h 130"/>
                <a:gd name="T70" fmla="*/ 0 w 84"/>
                <a:gd name="T71" fmla="*/ 0 h 130"/>
                <a:gd name="T72" fmla="*/ 4 w 84"/>
                <a:gd name="T7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130">
                  <a:moveTo>
                    <a:pt x="76" y="116"/>
                  </a:moveTo>
                  <a:lnTo>
                    <a:pt x="80" y="124"/>
                  </a:lnTo>
                  <a:lnTo>
                    <a:pt x="84" y="126"/>
                  </a:lnTo>
                  <a:lnTo>
                    <a:pt x="82" y="130"/>
                  </a:lnTo>
                  <a:lnTo>
                    <a:pt x="80" y="130"/>
                  </a:lnTo>
                  <a:lnTo>
                    <a:pt x="78" y="124"/>
                  </a:lnTo>
                  <a:lnTo>
                    <a:pt x="72" y="116"/>
                  </a:lnTo>
                  <a:lnTo>
                    <a:pt x="72" y="114"/>
                  </a:lnTo>
                  <a:lnTo>
                    <a:pt x="76" y="116"/>
                  </a:lnTo>
                  <a:close/>
                  <a:moveTo>
                    <a:pt x="58" y="86"/>
                  </a:moveTo>
                  <a:lnTo>
                    <a:pt x="66" y="98"/>
                  </a:lnTo>
                  <a:lnTo>
                    <a:pt x="64" y="102"/>
                  </a:lnTo>
                  <a:lnTo>
                    <a:pt x="62" y="100"/>
                  </a:lnTo>
                  <a:lnTo>
                    <a:pt x="54" y="90"/>
                  </a:lnTo>
                  <a:lnTo>
                    <a:pt x="54" y="86"/>
                  </a:lnTo>
                  <a:lnTo>
                    <a:pt x="58" y="86"/>
                  </a:lnTo>
                  <a:close/>
                  <a:moveTo>
                    <a:pt x="40" y="58"/>
                  </a:moveTo>
                  <a:lnTo>
                    <a:pt x="48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36" y="60"/>
                  </a:lnTo>
                  <a:lnTo>
                    <a:pt x="36" y="56"/>
                  </a:lnTo>
                  <a:lnTo>
                    <a:pt x="40" y="58"/>
                  </a:lnTo>
                  <a:close/>
                  <a:moveTo>
                    <a:pt x="22" y="28"/>
                  </a:moveTo>
                  <a:lnTo>
                    <a:pt x="30" y="42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2" y="28"/>
                  </a:lnTo>
                  <a:close/>
                  <a:moveTo>
                    <a:pt x="4" y="0"/>
                  </a:moveTo>
                  <a:lnTo>
                    <a:pt x="12" y="14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0" name="Freeform 91"/>
            <p:cNvSpPr>
              <a:spLocks noEditPoints="1"/>
            </p:cNvSpPr>
            <p:nvPr/>
          </p:nvSpPr>
          <p:spPr bwMode="auto">
            <a:xfrm>
              <a:off x="5340569" y="2841862"/>
              <a:ext cx="136052" cy="227887"/>
            </a:xfrm>
            <a:custGeom>
              <a:avLst/>
              <a:gdLst>
                <a:gd name="T0" fmla="*/ 72 w 80"/>
                <a:gd name="T1" fmla="*/ 116 h 134"/>
                <a:gd name="T2" fmla="*/ 80 w 80"/>
                <a:gd name="T3" fmla="*/ 130 h 134"/>
                <a:gd name="T4" fmla="*/ 80 w 80"/>
                <a:gd name="T5" fmla="*/ 134 h 134"/>
                <a:gd name="T6" fmla="*/ 76 w 80"/>
                <a:gd name="T7" fmla="*/ 134 h 134"/>
                <a:gd name="T8" fmla="*/ 68 w 80"/>
                <a:gd name="T9" fmla="*/ 120 h 134"/>
                <a:gd name="T10" fmla="*/ 70 w 80"/>
                <a:gd name="T11" fmla="*/ 116 h 134"/>
                <a:gd name="T12" fmla="*/ 72 w 80"/>
                <a:gd name="T13" fmla="*/ 116 h 134"/>
                <a:gd name="T14" fmla="*/ 56 w 80"/>
                <a:gd name="T15" fmla="*/ 88 h 134"/>
                <a:gd name="T16" fmla="*/ 62 w 80"/>
                <a:gd name="T17" fmla="*/ 100 h 134"/>
                <a:gd name="T18" fmla="*/ 62 w 80"/>
                <a:gd name="T19" fmla="*/ 104 h 134"/>
                <a:gd name="T20" fmla="*/ 60 w 80"/>
                <a:gd name="T21" fmla="*/ 102 h 134"/>
                <a:gd name="T22" fmla="*/ 54 w 80"/>
                <a:gd name="T23" fmla="*/ 90 h 134"/>
                <a:gd name="T24" fmla="*/ 54 w 80"/>
                <a:gd name="T25" fmla="*/ 88 h 134"/>
                <a:gd name="T26" fmla="*/ 56 w 80"/>
                <a:gd name="T27" fmla="*/ 88 h 134"/>
                <a:gd name="T28" fmla="*/ 40 w 80"/>
                <a:gd name="T29" fmla="*/ 58 h 134"/>
                <a:gd name="T30" fmla="*/ 42 w 80"/>
                <a:gd name="T31" fmla="*/ 62 h 134"/>
                <a:gd name="T32" fmla="*/ 46 w 80"/>
                <a:gd name="T33" fmla="*/ 72 h 134"/>
                <a:gd name="T34" fmla="*/ 46 w 80"/>
                <a:gd name="T35" fmla="*/ 74 h 134"/>
                <a:gd name="T36" fmla="*/ 44 w 80"/>
                <a:gd name="T37" fmla="*/ 74 h 134"/>
                <a:gd name="T38" fmla="*/ 38 w 80"/>
                <a:gd name="T39" fmla="*/ 64 h 134"/>
                <a:gd name="T40" fmla="*/ 36 w 80"/>
                <a:gd name="T41" fmla="*/ 62 h 134"/>
                <a:gd name="T42" fmla="*/ 36 w 80"/>
                <a:gd name="T43" fmla="*/ 58 h 134"/>
                <a:gd name="T44" fmla="*/ 40 w 80"/>
                <a:gd name="T45" fmla="*/ 58 h 134"/>
                <a:gd name="T46" fmla="*/ 22 w 80"/>
                <a:gd name="T47" fmla="*/ 30 h 134"/>
                <a:gd name="T48" fmla="*/ 30 w 80"/>
                <a:gd name="T49" fmla="*/ 42 h 134"/>
                <a:gd name="T50" fmla="*/ 28 w 80"/>
                <a:gd name="T51" fmla="*/ 46 h 134"/>
                <a:gd name="T52" fmla="*/ 26 w 80"/>
                <a:gd name="T53" fmla="*/ 46 h 134"/>
                <a:gd name="T54" fmla="*/ 18 w 80"/>
                <a:gd name="T55" fmla="*/ 32 h 134"/>
                <a:gd name="T56" fmla="*/ 18 w 80"/>
                <a:gd name="T57" fmla="*/ 28 h 134"/>
                <a:gd name="T58" fmla="*/ 22 w 80"/>
                <a:gd name="T59" fmla="*/ 30 h 134"/>
                <a:gd name="T60" fmla="*/ 6 w 80"/>
                <a:gd name="T61" fmla="*/ 0 h 134"/>
                <a:gd name="T62" fmla="*/ 12 w 80"/>
                <a:gd name="T63" fmla="*/ 14 h 134"/>
                <a:gd name="T64" fmla="*/ 12 w 80"/>
                <a:gd name="T65" fmla="*/ 18 h 134"/>
                <a:gd name="T66" fmla="*/ 10 w 80"/>
                <a:gd name="T67" fmla="*/ 16 h 134"/>
                <a:gd name="T68" fmla="*/ 0 w 80"/>
                <a:gd name="T69" fmla="*/ 4 h 134"/>
                <a:gd name="T70" fmla="*/ 2 w 80"/>
                <a:gd name="T71" fmla="*/ 0 h 134"/>
                <a:gd name="T72" fmla="*/ 6 w 80"/>
                <a:gd name="T7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134">
                  <a:moveTo>
                    <a:pt x="72" y="116"/>
                  </a:moveTo>
                  <a:lnTo>
                    <a:pt x="80" y="130"/>
                  </a:lnTo>
                  <a:lnTo>
                    <a:pt x="80" y="134"/>
                  </a:lnTo>
                  <a:lnTo>
                    <a:pt x="76" y="134"/>
                  </a:lnTo>
                  <a:lnTo>
                    <a:pt x="68" y="120"/>
                  </a:lnTo>
                  <a:lnTo>
                    <a:pt x="70" y="116"/>
                  </a:lnTo>
                  <a:lnTo>
                    <a:pt x="72" y="116"/>
                  </a:lnTo>
                  <a:close/>
                  <a:moveTo>
                    <a:pt x="56" y="88"/>
                  </a:moveTo>
                  <a:lnTo>
                    <a:pt x="62" y="100"/>
                  </a:lnTo>
                  <a:lnTo>
                    <a:pt x="62" y="104"/>
                  </a:lnTo>
                  <a:lnTo>
                    <a:pt x="60" y="102"/>
                  </a:lnTo>
                  <a:lnTo>
                    <a:pt x="54" y="90"/>
                  </a:lnTo>
                  <a:lnTo>
                    <a:pt x="54" y="88"/>
                  </a:lnTo>
                  <a:lnTo>
                    <a:pt x="56" y="88"/>
                  </a:lnTo>
                  <a:close/>
                  <a:moveTo>
                    <a:pt x="40" y="58"/>
                  </a:moveTo>
                  <a:lnTo>
                    <a:pt x="42" y="62"/>
                  </a:lnTo>
                  <a:lnTo>
                    <a:pt x="46" y="72"/>
                  </a:lnTo>
                  <a:lnTo>
                    <a:pt x="46" y="74"/>
                  </a:lnTo>
                  <a:lnTo>
                    <a:pt x="44" y="74"/>
                  </a:lnTo>
                  <a:lnTo>
                    <a:pt x="38" y="64"/>
                  </a:lnTo>
                  <a:lnTo>
                    <a:pt x="36" y="62"/>
                  </a:lnTo>
                  <a:lnTo>
                    <a:pt x="36" y="58"/>
                  </a:lnTo>
                  <a:lnTo>
                    <a:pt x="40" y="58"/>
                  </a:lnTo>
                  <a:close/>
                  <a:moveTo>
                    <a:pt x="22" y="30"/>
                  </a:moveTo>
                  <a:lnTo>
                    <a:pt x="30" y="42"/>
                  </a:lnTo>
                  <a:lnTo>
                    <a:pt x="28" y="46"/>
                  </a:lnTo>
                  <a:lnTo>
                    <a:pt x="26" y="46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2" y="30"/>
                  </a:lnTo>
                  <a:close/>
                  <a:moveTo>
                    <a:pt x="6" y="0"/>
                  </a:moveTo>
                  <a:lnTo>
                    <a:pt x="12" y="14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1" name="Freeform 92"/>
            <p:cNvSpPr>
              <a:spLocks noEditPoints="1"/>
            </p:cNvSpPr>
            <p:nvPr/>
          </p:nvSpPr>
          <p:spPr bwMode="auto">
            <a:xfrm>
              <a:off x="5483423" y="3090157"/>
              <a:ext cx="112243" cy="238091"/>
            </a:xfrm>
            <a:custGeom>
              <a:avLst/>
              <a:gdLst>
                <a:gd name="T0" fmla="*/ 60 w 66"/>
                <a:gd name="T1" fmla="*/ 122 h 140"/>
                <a:gd name="T2" fmla="*/ 66 w 66"/>
                <a:gd name="T3" fmla="*/ 138 h 140"/>
                <a:gd name="T4" fmla="*/ 64 w 66"/>
                <a:gd name="T5" fmla="*/ 140 h 140"/>
                <a:gd name="T6" fmla="*/ 60 w 66"/>
                <a:gd name="T7" fmla="*/ 138 h 140"/>
                <a:gd name="T8" fmla="*/ 56 w 66"/>
                <a:gd name="T9" fmla="*/ 124 h 140"/>
                <a:gd name="T10" fmla="*/ 58 w 66"/>
                <a:gd name="T11" fmla="*/ 122 h 140"/>
                <a:gd name="T12" fmla="*/ 60 w 66"/>
                <a:gd name="T13" fmla="*/ 122 h 140"/>
                <a:gd name="T14" fmla="*/ 48 w 66"/>
                <a:gd name="T15" fmla="*/ 92 h 140"/>
                <a:gd name="T16" fmla="*/ 54 w 66"/>
                <a:gd name="T17" fmla="*/ 106 h 140"/>
                <a:gd name="T18" fmla="*/ 52 w 66"/>
                <a:gd name="T19" fmla="*/ 108 h 140"/>
                <a:gd name="T20" fmla="*/ 50 w 66"/>
                <a:gd name="T21" fmla="*/ 108 h 140"/>
                <a:gd name="T22" fmla="*/ 42 w 66"/>
                <a:gd name="T23" fmla="*/ 94 h 140"/>
                <a:gd name="T24" fmla="*/ 44 w 66"/>
                <a:gd name="T25" fmla="*/ 92 h 140"/>
                <a:gd name="T26" fmla="*/ 48 w 66"/>
                <a:gd name="T27" fmla="*/ 92 h 140"/>
                <a:gd name="T28" fmla="*/ 34 w 66"/>
                <a:gd name="T29" fmla="*/ 62 h 140"/>
                <a:gd name="T30" fmla="*/ 40 w 66"/>
                <a:gd name="T31" fmla="*/ 76 h 140"/>
                <a:gd name="T32" fmla="*/ 40 w 66"/>
                <a:gd name="T33" fmla="*/ 78 h 140"/>
                <a:gd name="T34" fmla="*/ 36 w 66"/>
                <a:gd name="T35" fmla="*/ 76 h 140"/>
                <a:gd name="T36" fmla="*/ 30 w 66"/>
                <a:gd name="T37" fmla="*/ 64 h 140"/>
                <a:gd name="T38" fmla="*/ 32 w 66"/>
                <a:gd name="T39" fmla="*/ 60 h 140"/>
                <a:gd name="T40" fmla="*/ 34 w 66"/>
                <a:gd name="T41" fmla="*/ 62 h 140"/>
                <a:gd name="T42" fmla="*/ 20 w 66"/>
                <a:gd name="T43" fmla="*/ 32 h 140"/>
                <a:gd name="T44" fmla="*/ 24 w 66"/>
                <a:gd name="T45" fmla="*/ 38 h 140"/>
                <a:gd name="T46" fmla="*/ 26 w 66"/>
                <a:gd name="T47" fmla="*/ 44 h 140"/>
                <a:gd name="T48" fmla="*/ 24 w 66"/>
                <a:gd name="T49" fmla="*/ 48 h 140"/>
                <a:gd name="T50" fmla="*/ 22 w 66"/>
                <a:gd name="T51" fmla="*/ 46 h 140"/>
                <a:gd name="T52" fmla="*/ 20 w 66"/>
                <a:gd name="T53" fmla="*/ 40 h 140"/>
                <a:gd name="T54" fmla="*/ 14 w 66"/>
                <a:gd name="T55" fmla="*/ 32 h 140"/>
                <a:gd name="T56" fmla="*/ 16 w 66"/>
                <a:gd name="T57" fmla="*/ 30 h 140"/>
                <a:gd name="T58" fmla="*/ 20 w 66"/>
                <a:gd name="T59" fmla="*/ 32 h 140"/>
                <a:gd name="T60" fmla="*/ 6 w 66"/>
                <a:gd name="T61" fmla="*/ 2 h 140"/>
                <a:gd name="T62" fmla="*/ 12 w 66"/>
                <a:gd name="T63" fmla="*/ 14 h 140"/>
                <a:gd name="T64" fmla="*/ 10 w 66"/>
                <a:gd name="T65" fmla="*/ 16 h 140"/>
                <a:gd name="T66" fmla="*/ 6 w 66"/>
                <a:gd name="T67" fmla="*/ 16 h 140"/>
                <a:gd name="T68" fmla="*/ 0 w 66"/>
                <a:gd name="T69" fmla="*/ 4 h 140"/>
                <a:gd name="T70" fmla="*/ 2 w 66"/>
                <a:gd name="T71" fmla="*/ 0 h 140"/>
                <a:gd name="T72" fmla="*/ 6 w 66"/>
                <a:gd name="T73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6" h="140">
                  <a:moveTo>
                    <a:pt x="60" y="122"/>
                  </a:moveTo>
                  <a:lnTo>
                    <a:pt x="66" y="138"/>
                  </a:lnTo>
                  <a:lnTo>
                    <a:pt x="64" y="140"/>
                  </a:lnTo>
                  <a:lnTo>
                    <a:pt x="60" y="138"/>
                  </a:lnTo>
                  <a:lnTo>
                    <a:pt x="56" y="124"/>
                  </a:lnTo>
                  <a:lnTo>
                    <a:pt x="58" y="122"/>
                  </a:lnTo>
                  <a:lnTo>
                    <a:pt x="60" y="122"/>
                  </a:lnTo>
                  <a:close/>
                  <a:moveTo>
                    <a:pt x="48" y="92"/>
                  </a:moveTo>
                  <a:lnTo>
                    <a:pt x="54" y="106"/>
                  </a:lnTo>
                  <a:lnTo>
                    <a:pt x="52" y="108"/>
                  </a:lnTo>
                  <a:lnTo>
                    <a:pt x="50" y="108"/>
                  </a:lnTo>
                  <a:lnTo>
                    <a:pt x="42" y="94"/>
                  </a:lnTo>
                  <a:lnTo>
                    <a:pt x="44" y="92"/>
                  </a:lnTo>
                  <a:lnTo>
                    <a:pt x="48" y="92"/>
                  </a:lnTo>
                  <a:close/>
                  <a:moveTo>
                    <a:pt x="34" y="62"/>
                  </a:moveTo>
                  <a:lnTo>
                    <a:pt x="40" y="76"/>
                  </a:lnTo>
                  <a:lnTo>
                    <a:pt x="40" y="78"/>
                  </a:lnTo>
                  <a:lnTo>
                    <a:pt x="36" y="76"/>
                  </a:lnTo>
                  <a:lnTo>
                    <a:pt x="30" y="64"/>
                  </a:lnTo>
                  <a:lnTo>
                    <a:pt x="32" y="60"/>
                  </a:lnTo>
                  <a:lnTo>
                    <a:pt x="34" y="62"/>
                  </a:lnTo>
                  <a:close/>
                  <a:moveTo>
                    <a:pt x="20" y="32"/>
                  </a:moveTo>
                  <a:lnTo>
                    <a:pt x="24" y="38"/>
                  </a:lnTo>
                  <a:lnTo>
                    <a:pt x="26" y="44"/>
                  </a:lnTo>
                  <a:lnTo>
                    <a:pt x="24" y="48"/>
                  </a:lnTo>
                  <a:lnTo>
                    <a:pt x="22" y="46"/>
                  </a:lnTo>
                  <a:lnTo>
                    <a:pt x="20" y="40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20" y="32"/>
                  </a:lnTo>
                  <a:close/>
                  <a:moveTo>
                    <a:pt x="6" y="2"/>
                  </a:moveTo>
                  <a:lnTo>
                    <a:pt x="12" y="14"/>
                  </a:lnTo>
                  <a:lnTo>
                    <a:pt x="10" y="16"/>
                  </a:lnTo>
                  <a:lnTo>
                    <a:pt x="6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2" name="Freeform 93"/>
            <p:cNvSpPr>
              <a:spLocks noEditPoints="1"/>
            </p:cNvSpPr>
            <p:nvPr/>
          </p:nvSpPr>
          <p:spPr bwMode="auto">
            <a:xfrm>
              <a:off x="5599068" y="3352058"/>
              <a:ext cx="71427" cy="251696"/>
            </a:xfrm>
            <a:custGeom>
              <a:avLst/>
              <a:gdLst>
                <a:gd name="T0" fmla="*/ 38 w 42"/>
                <a:gd name="T1" fmla="*/ 130 h 148"/>
                <a:gd name="T2" fmla="*/ 42 w 42"/>
                <a:gd name="T3" fmla="*/ 144 h 148"/>
                <a:gd name="T4" fmla="*/ 38 w 42"/>
                <a:gd name="T5" fmla="*/ 148 h 148"/>
                <a:gd name="T6" fmla="*/ 36 w 42"/>
                <a:gd name="T7" fmla="*/ 146 h 148"/>
                <a:gd name="T8" fmla="*/ 34 w 42"/>
                <a:gd name="T9" fmla="*/ 132 h 148"/>
                <a:gd name="T10" fmla="*/ 36 w 42"/>
                <a:gd name="T11" fmla="*/ 128 h 148"/>
                <a:gd name="T12" fmla="*/ 38 w 42"/>
                <a:gd name="T13" fmla="*/ 130 h 148"/>
                <a:gd name="T14" fmla="*/ 32 w 42"/>
                <a:gd name="T15" fmla="*/ 98 h 148"/>
                <a:gd name="T16" fmla="*/ 34 w 42"/>
                <a:gd name="T17" fmla="*/ 108 h 148"/>
                <a:gd name="T18" fmla="*/ 34 w 42"/>
                <a:gd name="T19" fmla="*/ 112 h 148"/>
                <a:gd name="T20" fmla="*/ 34 w 42"/>
                <a:gd name="T21" fmla="*/ 116 h 148"/>
                <a:gd name="T22" fmla="*/ 30 w 42"/>
                <a:gd name="T23" fmla="*/ 112 h 148"/>
                <a:gd name="T24" fmla="*/ 30 w 42"/>
                <a:gd name="T25" fmla="*/ 108 h 148"/>
                <a:gd name="T26" fmla="*/ 26 w 42"/>
                <a:gd name="T27" fmla="*/ 100 h 148"/>
                <a:gd name="T28" fmla="*/ 30 w 42"/>
                <a:gd name="T29" fmla="*/ 96 h 148"/>
                <a:gd name="T30" fmla="*/ 32 w 42"/>
                <a:gd name="T31" fmla="*/ 98 h 148"/>
                <a:gd name="T32" fmla="*/ 26 w 42"/>
                <a:gd name="T33" fmla="*/ 64 h 148"/>
                <a:gd name="T34" fmla="*/ 26 w 42"/>
                <a:gd name="T35" fmla="*/ 68 h 148"/>
                <a:gd name="T36" fmla="*/ 28 w 42"/>
                <a:gd name="T37" fmla="*/ 80 h 148"/>
                <a:gd name="T38" fmla="*/ 26 w 42"/>
                <a:gd name="T39" fmla="*/ 82 h 148"/>
                <a:gd name="T40" fmla="*/ 24 w 42"/>
                <a:gd name="T41" fmla="*/ 80 h 148"/>
                <a:gd name="T42" fmla="*/ 20 w 42"/>
                <a:gd name="T43" fmla="*/ 70 h 148"/>
                <a:gd name="T44" fmla="*/ 20 w 42"/>
                <a:gd name="T45" fmla="*/ 66 h 148"/>
                <a:gd name="T46" fmla="*/ 22 w 42"/>
                <a:gd name="T47" fmla="*/ 64 h 148"/>
                <a:gd name="T48" fmla="*/ 26 w 42"/>
                <a:gd name="T49" fmla="*/ 64 h 148"/>
                <a:gd name="T50" fmla="*/ 16 w 42"/>
                <a:gd name="T51" fmla="*/ 32 h 148"/>
                <a:gd name="T52" fmla="*/ 18 w 42"/>
                <a:gd name="T53" fmla="*/ 46 h 148"/>
                <a:gd name="T54" fmla="*/ 18 w 42"/>
                <a:gd name="T55" fmla="*/ 50 h 148"/>
                <a:gd name="T56" fmla="*/ 16 w 42"/>
                <a:gd name="T57" fmla="*/ 48 h 148"/>
                <a:gd name="T58" fmla="*/ 10 w 42"/>
                <a:gd name="T59" fmla="*/ 34 h 148"/>
                <a:gd name="T60" fmla="*/ 12 w 42"/>
                <a:gd name="T61" fmla="*/ 30 h 148"/>
                <a:gd name="T62" fmla="*/ 16 w 42"/>
                <a:gd name="T63" fmla="*/ 32 h 148"/>
                <a:gd name="T64" fmla="*/ 4 w 42"/>
                <a:gd name="T65" fmla="*/ 2 h 148"/>
                <a:gd name="T66" fmla="*/ 8 w 42"/>
                <a:gd name="T67" fmla="*/ 6 h 148"/>
                <a:gd name="T68" fmla="*/ 8 w 42"/>
                <a:gd name="T69" fmla="*/ 14 h 148"/>
                <a:gd name="T70" fmla="*/ 8 w 42"/>
                <a:gd name="T71" fmla="*/ 18 h 148"/>
                <a:gd name="T72" fmla="*/ 4 w 42"/>
                <a:gd name="T73" fmla="*/ 16 h 148"/>
                <a:gd name="T74" fmla="*/ 2 w 42"/>
                <a:gd name="T75" fmla="*/ 8 h 148"/>
                <a:gd name="T76" fmla="*/ 0 w 42"/>
                <a:gd name="T77" fmla="*/ 2 h 148"/>
                <a:gd name="T78" fmla="*/ 0 w 42"/>
                <a:gd name="T79" fmla="*/ 0 h 148"/>
                <a:gd name="T80" fmla="*/ 4 w 42"/>
                <a:gd name="T8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2" h="148">
                  <a:moveTo>
                    <a:pt x="38" y="130"/>
                  </a:moveTo>
                  <a:lnTo>
                    <a:pt x="42" y="144"/>
                  </a:lnTo>
                  <a:lnTo>
                    <a:pt x="38" y="148"/>
                  </a:lnTo>
                  <a:lnTo>
                    <a:pt x="36" y="146"/>
                  </a:lnTo>
                  <a:lnTo>
                    <a:pt x="34" y="132"/>
                  </a:lnTo>
                  <a:lnTo>
                    <a:pt x="36" y="128"/>
                  </a:lnTo>
                  <a:lnTo>
                    <a:pt x="38" y="130"/>
                  </a:lnTo>
                  <a:close/>
                  <a:moveTo>
                    <a:pt x="32" y="98"/>
                  </a:moveTo>
                  <a:lnTo>
                    <a:pt x="34" y="108"/>
                  </a:lnTo>
                  <a:lnTo>
                    <a:pt x="34" y="112"/>
                  </a:lnTo>
                  <a:lnTo>
                    <a:pt x="34" y="116"/>
                  </a:lnTo>
                  <a:lnTo>
                    <a:pt x="30" y="112"/>
                  </a:lnTo>
                  <a:lnTo>
                    <a:pt x="30" y="108"/>
                  </a:lnTo>
                  <a:lnTo>
                    <a:pt x="26" y="100"/>
                  </a:lnTo>
                  <a:lnTo>
                    <a:pt x="30" y="96"/>
                  </a:lnTo>
                  <a:lnTo>
                    <a:pt x="32" y="98"/>
                  </a:lnTo>
                  <a:close/>
                  <a:moveTo>
                    <a:pt x="26" y="64"/>
                  </a:moveTo>
                  <a:lnTo>
                    <a:pt x="26" y="68"/>
                  </a:lnTo>
                  <a:lnTo>
                    <a:pt x="28" y="80"/>
                  </a:lnTo>
                  <a:lnTo>
                    <a:pt x="26" y="82"/>
                  </a:lnTo>
                  <a:lnTo>
                    <a:pt x="24" y="80"/>
                  </a:lnTo>
                  <a:lnTo>
                    <a:pt x="20" y="70"/>
                  </a:lnTo>
                  <a:lnTo>
                    <a:pt x="20" y="66"/>
                  </a:lnTo>
                  <a:lnTo>
                    <a:pt x="22" y="64"/>
                  </a:lnTo>
                  <a:lnTo>
                    <a:pt x="26" y="64"/>
                  </a:lnTo>
                  <a:close/>
                  <a:moveTo>
                    <a:pt x="16" y="32"/>
                  </a:moveTo>
                  <a:lnTo>
                    <a:pt x="18" y="46"/>
                  </a:lnTo>
                  <a:lnTo>
                    <a:pt x="18" y="50"/>
                  </a:lnTo>
                  <a:lnTo>
                    <a:pt x="16" y="48"/>
                  </a:lnTo>
                  <a:lnTo>
                    <a:pt x="10" y="34"/>
                  </a:lnTo>
                  <a:lnTo>
                    <a:pt x="12" y="30"/>
                  </a:lnTo>
                  <a:lnTo>
                    <a:pt x="16" y="32"/>
                  </a:lnTo>
                  <a:close/>
                  <a:moveTo>
                    <a:pt x="4" y="2"/>
                  </a:moveTo>
                  <a:lnTo>
                    <a:pt x="8" y="6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4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3" name="Freeform 94"/>
            <p:cNvSpPr>
              <a:spLocks noEditPoints="1"/>
            </p:cNvSpPr>
            <p:nvPr/>
          </p:nvSpPr>
          <p:spPr bwMode="auto">
            <a:xfrm>
              <a:off x="5656890" y="3627563"/>
              <a:ext cx="20408" cy="258499"/>
            </a:xfrm>
            <a:custGeom>
              <a:avLst/>
              <a:gdLst>
                <a:gd name="T0" fmla="*/ 8 w 12"/>
                <a:gd name="T1" fmla="*/ 136 h 152"/>
                <a:gd name="T2" fmla="*/ 6 w 12"/>
                <a:gd name="T3" fmla="*/ 150 h 152"/>
                <a:gd name="T4" fmla="*/ 2 w 12"/>
                <a:gd name="T5" fmla="*/ 152 h 152"/>
                <a:gd name="T6" fmla="*/ 0 w 12"/>
                <a:gd name="T7" fmla="*/ 150 h 152"/>
                <a:gd name="T8" fmla="*/ 0 w 12"/>
                <a:gd name="T9" fmla="*/ 150 h 152"/>
                <a:gd name="T10" fmla="*/ 2 w 12"/>
                <a:gd name="T11" fmla="*/ 136 h 152"/>
                <a:gd name="T12" fmla="*/ 4 w 12"/>
                <a:gd name="T13" fmla="*/ 134 h 152"/>
                <a:gd name="T14" fmla="*/ 8 w 12"/>
                <a:gd name="T15" fmla="*/ 136 h 152"/>
                <a:gd name="T16" fmla="*/ 10 w 12"/>
                <a:gd name="T17" fmla="*/ 104 h 152"/>
                <a:gd name="T18" fmla="*/ 10 w 12"/>
                <a:gd name="T19" fmla="*/ 110 h 152"/>
                <a:gd name="T20" fmla="*/ 10 w 12"/>
                <a:gd name="T21" fmla="*/ 118 h 152"/>
                <a:gd name="T22" fmla="*/ 6 w 12"/>
                <a:gd name="T23" fmla="*/ 120 h 152"/>
                <a:gd name="T24" fmla="*/ 4 w 12"/>
                <a:gd name="T25" fmla="*/ 116 h 152"/>
                <a:gd name="T26" fmla="*/ 6 w 12"/>
                <a:gd name="T27" fmla="*/ 110 h 152"/>
                <a:gd name="T28" fmla="*/ 6 w 12"/>
                <a:gd name="T29" fmla="*/ 102 h 152"/>
                <a:gd name="T30" fmla="*/ 10 w 12"/>
                <a:gd name="T31" fmla="*/ 100 h 152"/>
                <a:gd name="T32" fmla="*/ 10 w 12"/>
                <a:gd name="T33" fmla="*/ 104 h 152"/>
                <a:gd name="T34" fmla="*/ 12 w 12"/>
                <a:gd name="T35" fmla="*/ 70 h 152"/>
                <a:gd name="T36" fmla="*/ 12 w 12"/>
                <a:gd name="T37" fmla="*/ 84 h 152"/>
                <a:gd name="T38" fmla="*/ 10 w 12"/>
                <a:gd name="T39" fmla="*/ 86 h 152"/>
                <a:gd name="T40" fmla="*/ 8 w 12"/>
                <a:gd name="T41" fmla="*/ 84 h 152"/>
                <a:gd name="T42" fmla="*/ 8 w 12"/>
                <a:gd name="T43" fmla="*/ 70 h 152"/>
                <a:gd name="T44" fmla="*/ 10 w 12"/>
                <a:gd name="T45" fmla="*/ 68 h 152"/>
                <a:gd name="T46" fmla="*/ 12 w 12"/>
                <a:gd name="T47" fmla="*/ 70 h 152"/>
                <a:gd name="T48" fmla="*/ 12 w 12"/>
                <a:gd name="T49" fmla="*/ 36 h 152"/>
                <a:gd name="T50" fmla="*/ 12 w 12"/>
                <a:gd name="T51" fmla="*/ 48 h 152"/>
                <a:gd name="T52" fmla="*/ 12 w 12"/>
                <a:gd name="T53" fmla="*/ 50 h 152"/>
                <a:gd name="T54" fmla="*/ 10 w 12"/>
                <a:gd name="T55" fmla="*/ 54 h 152"/>
                <a:gd name="T56" fmla="*/ 8 w 12"/>
                <a:gd name="T57" fmla="*/ 50 h 152"/>
                <a:gd name="T58" fmla="*/ 8 w 12"/>
                <a:gd name="T59" fmla="*/ 48 h 152"/>
                <a:gd name="T60" fmla="*/ 8 w 12"/>
                <a:gd name="T61" fmla="*/ 36 h 152"/>
                <a:gd name="T62" fmla="*/ 10 w 12"/>
                <a:gd name="T63" fmla="*/ 34 h 152"/>
                <a:gd name="T64" fmla="*/ 12 w 12"/>
                <a:gd name="T65" fmla="*/ 36 h 152"/>
                <a:gd name="T66" fmla="*/ 10 w 12"/>
                <a:gd name="T67" fmla="*/ 2 h 152"/>
                <a:gd name="T68" fmla="*/ 10 w 12"/>
                <a:gd name="T69" fmla="*/ 8 h 152"/>
                <a:gd name="T70" fmla="*/ 10 w 12"/>
                <a:gd name="T71" fmla="*/ 18 h 152"/>
                <a:gd name="T72" fmla="*/ 8 w 12"/>
                <a:gd name="T73" fmla="*/ 18 h 152"/>
                <a:gd name="T74" fmla="*/ 6 w 12"/>
                <a:gd name="T75" fmla="*/ 18 h 152"/>
                <a:gd name="T76" fmla="*/ 4 w 12"/>
                <a:gd name="T77" fmla="*/ 8 h 152"/>
                <a:gd name="T78" fmla="*/ 4 w 12"/>
                <a:gd name="T79" fmla="*/ 2 h 152"/>
                <a:gd name="T80" fmla="*/ 6 w 12"/>
                <a:gd name="T81" fmla="*/ 0 h 152"/>
                <a:gd name="T82" fmla="*/ 10 w 12"/>
                <a:gd name="T83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" h="152">
                  <a:moveTo>
                    <a:pt x="8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36"/>
                  </a:lnTo>
                  <a:lnTo>
                    <a:pt x="4" y="134"/>
                  </a:lnTo>
                  <a:lnTo>
                    <a:pt x="8" y="136"/>
                  </a:lnTo>
                  <a:close/>
                  <a:moveTo>
                    <a:pt x="10" y="104"/>
                  </a:moveTo>
                  <a:lnTo>
                    <a:pt x="10" y="110"/>
                  </a:lnTo>
                  <a:lnTo>
                    <a:pt x="10" y="118"/>
                  </a:lnTo>
                  <a:lnTo>
                    <a:pt x="6" y="120"/>
                  </a:lnTo>
                  <a:lnTo>
                    <a:pt x="4" y="116"/>
                  </a:lnTo>
                  <a:lnTo>
                    <a:pt x="6" y="110"/>
                  </a:lnTo>
                  <a:lnTo>
                    <a:pt x="6" y="102"/>
                  </a:lnTo>
                  <a:lnTo>
                    <a:pt x="10" y="100"/>
                  </a:lnTo>
                  <a:lnTo>
                    <a:pt x="10" y="104"/>
                  </a:lnTo>
                  <a:close/>
                  <a:moveTo>
                    <a:pt x="12" y="70"/>
                  </a:moveTo>
                  <a:lnTo>
                    <a:pt x="12" y="84"/>
                  </a:lnTo>
                  <a:lnTo>
                    <a:pt x="10" y="86"/>
                  </a:lnTo>
                  <a:lnTo>
                    <a:pt x="8" y="84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70"/>
                  </a:lnTo>
                  <a:close/>
                  <a:moveTo>
                    <a:pt x="12" y="36"/>
                  </a:moveTo>
                  <a:lnTo>
                    <a:pt x="12" y="48"/>
                  </a:lnTo>
                  <a:lnTo>
                    <a:pt x="12" y="50"/>
                  </a:lnTo>
                  <a:lnTo>
                    <a:pt x="10" y="54"/>
                  </a:lnTo>
                  <a:lnTo>
                    <a:pt x="8" y="50"/>
                  </a:lnTo>
                  <a:lnTo>
                    <a:pt x="8" y="48"/>
                  </a:lnTo>
                  <a:lnTo>
                    <a:pt x="8" y="36"/>
                  </a:lnTo>
                  <a:lnTo>
                    <a:pt x="10" y="34"/>
                  </a:lnTo>
                  <a:lnTo>
                    <a:pt x="12" y="36"/>
                  </a:lnTo>
                  <a:close/>
                  <a:moveTo>
                    <a:pt x="10" y="2"/>
                  </a:moveTo>
                  <a:lnTo>
                    <a:pt x="10" y="8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8"/>
                  </a:lnTo>
                  <a:lnTo>
                    <a:pt x="4" y="2"/>
                  </a:lnTo>
                  <a:lnTo>
                    <a:pt x="6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" name="Freeform 95"/>
            <p:cNvSpPr>
              <a:spLocks noEditPoints="1"/>
            </p:cNvSpPr>
            <p:nvPr/>
          </p:nvSpPr>
          <p:spPr bwMode="auto">
            <a:xfrm>
              <a:off x="5582061" y="3913273"/>
              <a:ext cx="78230" cy="248295"/>
            </a:xfrm>
            <a:custGeom>
              <a:avLst/>
              <a:gdLst>
                <a:gd name="T0" fmla="*/ 10 w 46"/>
                <a:gd name="T1" fmla="*/ 132 h 146"/>
                <a:gd name="T2" fmla="*/ 4 w 46"/>
                <a:gd name="T3" fmla="*/ 144 h 146"/>
                <a:gd name="T4" fmla="*/ 0 w 46"/>
                <a:gd name="T5" fmla="*/ 146 h 146"/>
                <a:gd name="T6" fmla="*/ 0 w 46"/>
                <a:gd name="T7" fmla="*/ 142 h 146"/>
                <a:gd name="T8" fmla="*/ 6 w 46"/>
                <a:gd name="T9" fmla="*/ 130 h 146"/>
                <a:gd name="T10" fmla="*/ 10 w 46"/>
                <a:gd name="T11" fmla="*/ 128 h 146"/>
                <a:gd name="T12" fmla="*/ 10 w 46"/>
                <a:gd name="T13" fmla="*/ 132 h 146"/>
                <a:gd name="T14" fmla="*/ 20 w 46"/>
                <a:gd name="T15" fmla="*/ 98 h 146"/>
                <a:gd name="T16" fmla="*/ 16 w 46"/>
                <a:gd name="T17" fmla="*/ 114 h 146"/>
                <a:gd name="T18" fmla="*/ 12 w 46"/>
                <a:gd name="T19" fmla="*/ 116 h 146"/>
                <a:gd name="T20" fmla="*/ 10 w 46"/>
                <a:gd name="T21" fmla="*/ 112 h 146"/>
                <a:gd name="T22" fmla="*/ 16 w 46"/>
                <a:gd name="T23" fmla="*/ 98 h 146"/>
                <a:gd name="T24" fmla="*/ 18 w 46"/>
                <a:gd name="T25" fmla="*/ 98 h 146"/>
                <a:gd name="T26" fmla="*/ 20 w 46"/>
                <a:gd name="T27" fmla="*/ 98 h 146"/>
                <a:gd name="T28" fmla="*/ 30 w 46"/>
                <a:gd name="T29" fmla="*/ 68 h 146"/>
                <a:gd name="T30" fmla="*/ 28 w 46"/>
                <a:gd name="T31" fmla="*/ 80 h 146"/>
                <a:gd name="T32" fmla="*/ 24 w 46"/>
                <a:gd name="T33" fmla="*/ 82 h 146"/>
                <a:gd name="T34" fmla="*/ 22 w 46"/>
                <a:gd name="T35" fmla="*/ 80 h 146"/>
                <a:gd name="T36" fmla="*/ 26 w 46"/>
                <a:gd name="T37" fmla="*/ 66 h 146"/>
                <a:gd name="T38" fmla="*/ 28 w 46"/>
                <a:gd name="T39" fmla="*/ 64 h 146"/>
                <a:gd name="T40" fmla="*/ 30 w 46"/>
                <a:gd name="T41" fmla="*/ 68 h 146"/>
                <a:gd name="T42" fmla="*/ 38 w 46"/>
                <a:gd name="T43" fmla="*/ 36 h 146"/>
                <a:gd name="T44" fmla="*/ 36 w 46"/>
                <a:gd name="T45" fmla="*/ 44 h 146"/>
                <a:gd name="T46" fmla="*/ 36 w 46"/>
                <a:gd name="T47" fmla="*/ 48 h 146"/>
                <a:gd name="T48" fmla="*/ 32 w 46"/>
                <a:gd name="T49" fmla="*/ 50 h 146"/>
                <a:gd name="T50" fmla="*/ 30 w 46"/>
                <a:gd name="T51" fmla="*/ 48 h 146"/>
                <a:gd name="T52" fmla="*/ 32 w 46"/>
                <a:gd name="T53" fmla="*/ 44 h 146"/>
                <a:gd name="T54" fmla="*/ 34 w 46"/>
                <a:gd name="T55" fmla="*/ 34 h 146"/>
                <a:gd name="T56" fmla="*/ 36 w 46"/>
                <a:gd name="T57" fmla="*/ 32 h 146"/>
                <a:gd name="T58" fmla="*/ 38 w 46"/>
                <a:gd name="T59" fmla="*/ 36 h 146"/>
                <a:gd name="T60" fmla="*/ 46 w 46"/>
                <a:gd name="T61" fmla="*/ 2 h 146"/>
                <a:gd name="T62" fmla="*/ 44 w 46"/>
                <a:gd name="T63" fmla="*/ 2 h 146"/>
                <a:gd name="T64" fmla="*/ 44 w 46"/>
                <a:gd name="T65" fmla="*/ 16 h 146"/>
                <a:gd name="T66" fmla="*/ 40 w 46"/>
                <a:gd name="T67" fmla="*/ 18 h 146"/>
                <a:gd name="T68" fmla="*/ 38 w 46"/>
                <a:gd name="T69" fmla="*/ 16 h 146"/>
                <a:gd name="T70" fmla="*/ 40 w 46"/>
                <a:gd name="T71" fmla="*/ 2 h 146"/>
                <a:gd name="T72" fmla="*/ 42 w 46"/>
                <a:gd name="T73" fmla="*/ 0 h 146"/>
                <a:gd name="T74" fmla="*/ 44 w 46"/>
                <a:gd name="T75" fmla="*/ 0 h 146"/>
                <a:gd name="T76" fmla="*/ 46 w 46"/>
                <a:gd name="T7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146">
                  <a:moveTo>
                    <a:pt x="10" y="132"/>
                  </a:moveTo>
                  <a:lnTo>
                    <a:pt x="4" y="144"/>
                  </a:lnTo>
                  <a:lnTo>
                    <a:pt x="0" y="146"/>
                  </a:lnTo>
                  <a:lnTo>
                    <a:pt x="0" y="142"/>
                  </a:lnTo>
                  <a:lnTo>
                    <a:pt x="6" y="130"/>
                  </a:lnTo>
                  <a:lnTo>
                    <a:pt x="10" y="128"/>
                  </a:lnTo>
                  <a:lnTo>
                    <a:pt x="10" y="132"/>
                  </a:lnTo>
                  <a:close/>
                  <a:moveTo>
                    <a:pt x="20" y="98"/>
                  </a:moveTo>
                  <a:lnTo>
                    <a:pt x="16" y="114"/>
                  </a:lnTo>
                  <a:lnTo>
                    <a:pt x="12" y="116"/>
                  </a:lnTo>
                  <a:lnTo>
                    <a:pt x="10" y="112"/>
                  </a:lnTo>
                  <a:lnTo>
                    <a:pt x="16" y="98"/>
                  </a:lnTo>
                  <a:lnTo>
                    <a:pt x="18" y="98"/>
                  </a:lnTo>
                  <a:lnTo>
                    <a:pt x="20" y="98"/>
                  </a:lnTo>
                  <a:close/>
                  <a:moveTo>
                    <a:pt x="30" y="68"/>
                  </a:moveTo>
                  <a:lnTo>
                    <a:pt x="28" y="80"/>
                  </a:lnTo>
                  <a:lnTo>
                    <a:pt x="24" y="82"/>
                  </a:lnTo>
                  <a:lnTo>
                    <a:pt x="22" y="80"/>
                  </a:lnTo>
                  <a:lnTo>
                    <a:pt x="26" y="66"/>
                  </a:lnTo>
                  <a:lnTo>
                    <a:pt x="28" y="64"/>
                  </a:lnTo>
                  <a:lnTo>
                    <a:pt x="30" y="68"/>
                  </a:lnTo>
                  <a:close/>
                  <a:moveTo>
                    <a:pt x="38" y="36"/>
                  </a:moveTo>
                  <a:lnTo>
                    <a:pt x="36" y="44"/>
                  </a:lnTo>
                  <a:lnTo>
                    <a:pt x="36" y="48"/>
                  </a:lnTo>
                  <a:lnTo>
                    <a:pt x="32" y="50"/>
                  </a:lnTo>
                  <a:lnTo>
                    <a:pt x="30" y="48"/>
                  </a:lnTo>
                  <a:lnTo>
                    <a:pt x="32" y="44"/>
                  </a:lnTo>
                  <a:lnTo>
                    <a:pt x="34" y="34"/>
                  </a:lnTo>
                  <a:lnTo>
                    <a:pt x="36" y="32"/>
                  </a:lnTo>
                  <a:lnTo>
                    <a:pt x="38" y="36"/>
                  </a:lnTo>
                  <a:close/>
                  <a:moveTo>
                    <a:pt x="46" y="2"/>
                  </a:moveTo>
                  <a:lnTo>
                    <a:pt x="44" y="2"/>
                  </a:lnTo>
                  <a:lnTo>
                    <a:pt x="44" y="16"/>
                  </a:lnTo>
                  <a:lnTo>
                    <a:pt x="40" y="18"/>
                  </a:lnTo>
                  <a:lnTo>
                    <a:pt x="38" y="16"/>
                  </a:lnTo>
                  <a:lnTo>
                    <a:pt x="40" y="2"/>
                  </a:lnTo>
                  <a:lnTo>
                    <a:pt x="42" y="0"/>
                  </a:lnTo>
                  <a:lnTo>
                    <a:pt x="44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" name="Freeform 96"/>
            <p:cNvSpPr>
              <a:spLocks noEditPoints="1"/>
            </p:cNvSpPr>
            <p:nvPr/>
          </p:nvSpPr>
          <p:spPr bwMode="auto">
            <a:xfrm>
              <a:off x="5463016" y="4185377"/>
              <a:ext cx="115644" cy="238091"/>
            </a:xfrm>
            <a:custGeom>
              <a:avLst/>
              <a:gdLst>
                <a:gd name="T0" fmla="*/ 12 w 68"/>
                <a:gd name="T1" fmla="*/ 124 h 140"/>
                <a:gd name="T2" fmla="*/ 10 w 68"/>
                <a:gd name="T3" fmla="*/ 128 h 140"/>
                <a:gd name="T4" fmla="*/ 6 w 68"/>
                <a:gd name="T5" fmla="*/ 138 h 140"/>
                <a:gd name="T6" fmla="*/ 2 w 68"/>
                <a:gd name="T7" fmla="*/ 140 h 140"/>
                <a:gd name="T8" fmla="*/ 0 w 68"/>
                <a:gd name="T9" fmla="*/ 136 h 140"/>
                <a:gd name="T10" fmla="*/ 6 w 68"/>
                <a:gd name="T11" fmla="*/ 126 h 140"/>
                <a:gd name="T12" fmla="*/ 8 w 68"/>
                <a:gd name="T13" fmla="*/ 124 h 140"/>
                <a:gd name="T14" fmla="*/ 10 w 68"/>
                <a:gd name="T15" fmla="*/ 122 h 140"/>
                <a:gd name="T16" fmla="*/ 12 w 68"/>
                <a:gd name="T17" fmla="*/ 124 h 140"/>
                <a:gd name="T18" fmla="*/ 26 w 68"/>
                <a:gd name="T19" fmla="*/ 96 h 140"/>
                <a:gd name="T20" fmla="*/ 20 w 68"/>
                <a:gd name="T21" fmla="*/ 108 h 140"/>
                <a:gd name="T22" fmla="*/ 18 w 68"/>
                <a:gd name="T23" fmla="*/ 108 h 140"/>
                <a:gd name="T24" fmla="*/ 18 w 68"/>
                <a:gd name="T25" fmla="*/ 106 h 140"/>
                <a:gd name="T26" fmla="*/ 22 w 68"/>
                <a:gd name="T27" fmla="*/ 92 h 140"/>
                <a:gd name="T28" fmla="*/ 26 w 68"/>
                <a:gd name="T29" fmla="*/ 92 h 140"/>
                <a:gd name="T30" fmla="*/ 26 w 68"/>
                <a:gd name="T31" fmla="*/ 96 h 140"/>
                <a:gd name="T32" fmla="*/ 42 w 68"/>
                <a:gd name="T33" fmla="*/ 64 h 140"/>
                <a:gd name="T34" fmla="*/ 36 w 68"/>
                <a:gd name="T35" fmla="*/ 78 h 140"/>
                <a:gd name="T36" fmla="*/ 32 w 68"/>
                <a:gd name="T37" fmla="*/ 80 h 140"/>
                <a:gd name="T38" fmla="*/ 30 w 68"/>
                <a:gd name="T39" fmla="*/ 76 h 140"/>
                <a:gd name="T40" fmla="*/ 36 w 68"/>
                <a:gd name="T41" fmla="*/ 62 h 140"/>
                <a:gd name="T42" fmla="*/ 40 w 68"/>
                <a:gd name="T43" fmla="*/ 62 h 140"/>
                <a:gd name="T44" fmla="*/ 42 w 68"/>
                <a:gd name="T45" fmla="*/ 64 h 140"/>
                <a:gd name="T46" fmla="*/ 54 w 68"/>
                <a:gd name="T47" fmla="*/ 34 h 140"/>
                <a:gd name="T48" fmla="*/ 50 w 68"/>
                <a:gd name="T49" fmla="*/ 46 h 140"/>
                <a:gd name="T50" fmla="*/ 46 w 68"/>
                <a:gd name="T51" fmla="*/ 48 h 140"/>
                <a:gd name="T52" fmla="*/ 44 w 68"/>
                <a:gd name="T53" fmla="*/ 44 h 140"/>
                <a:gd name="T54" fmla="*/ 52 w 68"/>
                <a:gd name="T55" fmla="*/ 32 h 140"/>
                <a:gd name="T56" fmla="*/ 52 w 68"/>
                <a:gd name="T57" fmla="*/ 30 h 140"/>
                <a:gd name="T58" fmla="*/ 54 w 68"/>
                <a:gd name="T59" fmla="*/ 34 h 140"/>
                <a:gd name="T60" fmla="*/ 68 w 68"/>
                <a:gd name="T61" fmla="*/ 2 h 140"/>
                <a:gd name="T62" fmla="*/ 66 w 68"/>
                <a:gd name="T63" fmla="*/ 6 h 140"/>
                <a:gd name="T64" fmla="*/ 62 w 68"/>
                <a:gd name="T65" fmla="*/ 16 h 140"/>
                <a:gd name="T66" fmla="*/ 60 w 68"/>
                <a:gd name="T67" fmla="*/ 18 h 140"/>
                <a:gd name="T68" fmla="*/ 58 w 68"/>
                <a:gd name="T69" fmla="*/ 14 h 140"/>
                <a:gd name="T70" fmla="*/ 62 w 68"/>
                <a:gd name="T71" fmla="*/ 4 h 140"/>
                <a:gd name="T72" fmla="*/ 62 w 68"/>
                <a:gd name="T73" fmla="*/ 0 h 140"/>
                <a:gd name="T74" fmla="*/ 66 w 68"/>
                <a:gd name="T75" fmla="*/ 0 h 140"/>
                <a:gd name="T76" fmla="*/ 68 w 68"/>
                <a:gd name="T77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8" h="140">
                  <a:moveTo>
                    <a:pt x="12" y="124"/>
                  </a:moveTo>
                  <a:lnTo>
                    <a:pt x="10" y="128"/>
                  </a:lnTo>
                  <a:lnTo>
                    <a:pt x="6" y="138"/>
                  </a:lnTo>
                  <a:lnTo>
                    <a:pt x="2" y="140"/>
                  </a:lnTo>
                  <a:lnTo>
                    <a:pt x="0" y="136"/>
                  </a:lnTo>
                  <a:lnTo>
                    <a:pt x="6" y="126"/>
                  </a:lnTo>
                  <a:lnTo>
                    <a:pt x="8" y="124"/>
                  </a:lnTo>
                  <a:lnTo>
                    <a:pt x="10" y="122"/>
                  </a:lnTo>
                  <a:lnTo>
                    <a:pt x="12" y="124"/>
                  </a:lnTo>
                  <a:close/>
                  <a:moveTo>
                    <a:pt x="26" y="96"/>
                  </a:moveTo>
                  <a:lnTo>
                    <a:pt x="20" y="108"/>
                  </a:lnTo>
                  <a:lnTo>
                    <a:pt x="18" y="108"/>
                  </a:lnTo>
                  <a:lnTo>
                    <a:pt x="18" y="106"/>
                  </a:lnTo>
                  <a:lnTo>
                    <a:pt x="22" y="92"/>
                  </a:lnTo>
                  <a:lnTo>
                    <a:pt x="26" y="92"/>
                  </a:lnTo>
                  <a:lnTo>
                    <a:pt x="26" y="96"/>
                  </a:lnTo>
                  <a:close/>
                  <a:moveTo>
                    <a:pt x="42" y="64"/>
                  </a:moveTo>
                  <a:lnTo>
                    <a:pt x="36" y="78"/>
                  </a:lnTo>
                  <a:lnTo>
                    <a:pt x="32" y="80"/>
                  </a:lnTo>
                  <a:lnTo>
                    <a:pt x="30" y="76"/>
                  </a:lnTo>
                  <a:lnTo>
                    <a:pt x="36" y="62"/>
                  </a:lnTo>
                  <a:lnTo>
                    <a:pt x="40" y="62"/>
                  </a:lnTo>
                  <a:lnTo>
                    <a:pt x="42" y="64"/>
                  </a:lnTo>
                  <a:close/>
                  <a:moveTo>
                    <a:pt x="54" y="34"/>
                  </a:moveTo>
                  <a:lnTo>
                    <a:pt x="50" y="46"/>
                  </a:lnTo>
                  <a:lnTo>
                    <a:pt x="46" y="48"/>
                  </a:lnTo>
                  <a:lnTo>
                    <a:pt x="44" y="44"/>
                  </a:lnTo>
                  <a:lnTo>
                    <a:pt x="52" y="32"/>
                  </a:lnTo>
                  <a:lnTo>
                    <a:pt x="52" y="30"/>
                  </a:lnTo>
                  <a:lnTo>
                    <a:pt x="54" y="34"/>
                  </a:lnTo>
                  <a:close/>
                  <a:moveTo>
                    <a:pt x="68" y="2"/>
                  </a:moveTo>
                  <a:lnTo>
                    <a:pt x="66" y="6"/>
                  </a:lnTo>
                  <a:lnTo>
                    <a:pt x="62" y="16"/>
                  </a:lnTo>
                  <a:lnTo>
                    <a:pt x="60" y="18"/>
                  </a:lnTo>
                  <a:lnTo>
                    <a:pt x="58" y="14"/>
                  </a:lnTo>
                  <a:lnTo>
                    <a:pt x="62" y="4"/>
                  </a:lnTo>
                  <a:lnTo>
                    <a:pt x="62" y="0"/>
                  </a:lnTo>
                  <a:lnTo>
                    <a:pt x="66" y="0"/>
                  </a:lnTo>
                  <a:lnTo>
                    <a:pt x="68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" name="Freeform 97"/>
            <p:cNvSpPr>
              <a:spLocks noEditPoints="1"/>
            </p:cNvSpPr>
            <p:nvPr/>
          </p:nvSpPr>
          <p:spPr bwMode="auto">
            <a:xfrm>
              <a:off x="5238529" y="4443876"/>
              <a:ext cx="221085" cy="374143"/>
            </a:xfrm>
            <a:custGeom>
              <a:avLst/>
              <a:gdLst>
                <a:gd name="T0" fmla="*/ 12 w 130"/>
                <a:gd name="T1" fmla="*/ 208 h 220"/>
                <a:gd name="T2" fmla="*/ 6 w 130"/>
                <a:gd name="T3" fmla="*/ 220 h 220"/>
                <a:gd name="T4" fmla="*/ 2 w 130"/>
                <a:gd name="T5" fmla="*/ 220 h 220"/>
                <a:gd name="T6" fmla="*/ 0 w 130"/>
                <a:gd name="T7" fmla="*/ 218 h 220"/>
                <a:gd name="T8" fmla="*/ 8 w 130"/>
                <a:gd name="T9" fmla="*/ 204 h 220"/>
                <a:gd name="T10" fmla="*/ 12 w 130"/>
                <a:gd name="T11" fmla="*/ 204 h 220"/>
                <a:gd name="T12" fmla="*/ 12 w 130"/>
                <a:gd name="T13" fmla="*/ 208 h 220"/>
                <a:gd name="T14" fmla="*/ 30 w 130"/>
                <a:gd name="T15" fmla="*/ 178 h 220"/>
                <a:gd name="T16" fmla="*/ 22 w 130"/>
                <a:gd name="T17" fmla="*/ 190 h 220"/>
                <a:gd name="T18" fmla="*/ 18 w 130"/>
                <a:gd name="T19" fmla="*/ 192 h 220"/>
                <a:gd name="T20" fmla="*/ 18 w 130"/>
                <a:gd name="T21" fmla="*/ 188 h 220"/>
                <a:gd name="T22" fmla="*/ 26 w 130"/>
                <a:gd name="T23" fmla="*/ 176 h 220"/>
                <a:gd name="T24" fmla="*/ 28 w 130"/>
                <a:gd name="T25" fmla="*/ 176 h 220"/>
                <a:gd name="T26" fmla="*/ 30 w 130"/>
                <a:gd name="T27" fmla="*/ 178 h 220"/>
                <a:gd name="T28" fmla="*/ 46 w 130"/>
                <a:gd name="T29" fmla="*/ 150 h 220"/>
                <a:gd name="T30" fmla="*/ 40 w 130"/>
                <a:gd name="T31" fmla="*/ 162 h 220"/>
                <a:gd name="T32" fmla="*/ 36 w 130"/>
                <a:gd name="T33" fmla="*/ 162 h 220"/>
                <a:gd name="T34" fmla="*/ 34 w 130"/>
                <a:gd name="T35" fmla="*/ 158 h 220"/>
                <a:gd name="T36" fmla="*/ 42 w 130"/>
                <a:gd name="T37" fmla="*/ 148 h 220"/>
                <a:gd name="T38" fmla="*/ 46 w 130"/>
                <a:gd name="T39" fmla="*/ 146 h 220"/>
                <a:gd name="T40" fmla="*/ 46 w 130"/>
                <a:gd name="T41" fmla="*/ 150 h 220"/>
                <a:gd name="T42" fmla="*/ 62 w 130"/>
                <a:gd name="T43" fmla="*/ 120 h 220"/>
                <a:gd name="T44" fmla="*/ 56 w 130"/>
                <a:gd name="T45" fmla="*/ 132 h 220"/>
                <a:gd name="T46" fmla="*/ 52 w 130"/>
                <a:gd name="T47" fmla="*/ 134 h 220"/>
                <a:gd name="T48" fmla="*/ 52 w 130"/>
                <a:gd name="T49" fmla="*/ 132 h 220"/>
                <a:gd name="T50" fmla="*/ 60 w 130"/>
                <a:gd name="T51" fmla="*/ 118 h 220"/>
                <a:gd name="T52" fmla="*/ 62 w 130"/>
                <a:gd name="T53" fmla="*/ 116 h 220"/>
                <a:gd name="T54" fmla="*/ 62 w 130"/>
                <a:gd name="T55" fmla="*/ 120 h 220"/>
                <a:gd name="T56" fmla="*/ 80 w 130"/>
                <a:gd name="T57" fmla="*/ 92 h 220"/>
                <a:gd name="T58" fmla="*/ 76 w 130"/>
                <a:gd name="T59" fmla="*/ 98 h 220"/>
                <a:gd name="T60" fmla="*/ 72 w 130"/>
                <a:gd name="T61" fmla="*/ 104 h 220"/>
                <a:gd name="T62" fmla="*/ 70 w 130"/>
                <a:gd name="T63" fmla="*/ 106 h 220"/>
                <a:gd name="T64" fmla="*/ 70 w 130"/>
                <a:gd name="T65" fmla="*/ 102 h 220"/>
                <a:gd name="T66" fmla="*/ 72 w 130"/>
                <a:gd name="T67" fmla="*/ 96 h 220"/>
                <a:gd name="T68" fmla="*/ 76 w 130"/>
                <a:gd name="T69" fmla="*/ 88 h 220"/>
                <a:gd name="T70" fmla="*/ 78 w 130"/>
                <a:gd name="T71" fmla="*/ 88 h 220"/>
                <a:gd name="T72" fmla="*/ 80 w 130"/>
                <a:gd name="T73" fmla="*/ 92 h 220"/>
                <a:gd name="T74" fmla="*/ 96 w 130"/>
                <a:gd name="T75" fmla="*/ 62 h 220"/>
                <a:gd name="T76" fmla="*/ 90 w 130"/>
                <a:gd name="T77" fmla="*/ 74 h 220"/>
                <a:gd name="T78" fmla="*/ 88 w 130"/>
                <a:gd name="T79" fmla="*/ 76 h 220"/>
                <a:gd name="T80" fmla="*/ 86 w 130"/>
                <a:gd name="T81" fmla="*/ 72 h 220"/>
                <a:gd name="T82" fmla="*/ 92 w 130"/>
                <a:gd name="T83" fmla="*/ 60 h 220"/>
                <a:gd name="T84" fmla="*/ 96 w 130"/>
                <a:gd name="T85" fmla="*/ 60 h 220"/>
                <a:gd name="T86" fmla="*/ 96 w 130"/>
                <a:gd name="T87" fmla="*/ 62 h 220"/>
                <a:gd name="T88" fmla="*/ 114 w 130"/>
                <a:gd name="T89" fmla="*/ 34 h 220"/>
                <a:gd name="T90" fmla="*/ 106 w 130"/>
                <a:gd name="T91" fmla="*/ 44 h 220"/>
                <a:gd name="T92" fmla="*/ 104 w 130"/>
                <a:gd name="T93" fmla="*/ 46 h 220"/>
                <a:gd name="T94" fmla="*/ 102 w 130"/>
                <a:gd name="T95" fmla="*/ 44 h 220"/>
                <a:gd name="T96" fmla="*/ 108 w 130"/>
                <a:gd name="T97" fmla="*/ 30 h 220"/>
                <a:gd name="T98" fmla="*/ 112 w 130"/>
                <a:gd name="T99" fmla="*/ 30 h 220"/>
                <a:gd name="T100" fmla="*/ 114 w 130"/>
                <a:gd name="T101" fmla="*/ 34 h 220"/>
                <a:gd name="T102" fmla="*/ 130 w 130"/>
                <a:gd name="T103" fmla="*/ 2 h 220"/>
                <a:gd name="T104" fmla="*/ 122 w 130"/>
                <a:gd name="T105" fmla="*/ 16 h 220"/>
                <a:gd name="T106" fmla="*/ 118 w 130"/>
                <a:gd name="T107" fmla="*/ 16 h 220"/>
                <a:gd name="T108" fmla="*/ 118 w 130"/>
                <a:gd name="T109" fmla="*/ 14 h 220"/>
                <a:gd name="T110" fmla="*/ 124 w 130"/>
                <a:gd name="T111" fmla="*/ 0 h 220"/>
                <a:gd name="T112" fmla="*/ 128 w 130"/>
                <a:gd name="T113" fmla="*/ 0 h 220"/>
                <a:gd name="T114" fmla="*/ 130 w 130"/>
                <a:gd name="T115" fmla="*/ 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0" h="220">
                  <a:moveTo>
                    <a:pt x="12" y="208"/>
                  </a:moveTo>
                  <a:lnTo>
                    <a:pt x="6" y="220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8" y="204"/>
                  </a:lnTo>
                  <a:lnTo>
                    <a:pt x="12" y="204"/>
                  </a:lnTo>
                  <a:lnTo>
                    <a:pt x="12" y="208"/>
                  </a:lnTo>
                  <a:close/>
                  <a:moveTo>
                    <a:pt x="30" y="178"/>
                  </a:moveTo>
                  <a:lnTo>
                    <a:pt x="22" y="190"/>
                  </a:lnTo>
                  <a:lnTo>
                    <a:pt x="18" y="192"/>
                  </a:lnTo>
                  <a:lnTo>
                    <a:pt x="18" y="188"/>
                  </a:lnTo>
                  <a:lnTo>
                    <a:pt x="26" y="176"/>
                  </a:lnTo>
                  <a:lnTo>
                    <a:pt x="28" y="176"/>
                  </a:lnTo>
                  <a:lnTo>
                    <a:pt x="30" y="178"/>
                  </a:lnTo>
                  <a:close/>
                  <a:moveTo>
                    <a:pt x="46" y="150"/>
                  </a:moveTo>
                  <a:lnTo>
                    <a:pt x="40" y="162"/>
                  </a:lnTo>
                  <a:lnTo>
                    <a:pt x="36" y="162"/>
                  </a:lnTo>
                  <a:lnTo>
                    <a:pt x="34" y="158"/>
                  </a:lnTo>
                  <a:lnTo>
                    <a:pt x="42" y="148"/>
                  </a:lnTo>
                  <a:lnTo>
                    <a:pt x="46" y="146"/>
                  </a:lnTo>
                  <a:lnTo>
                    <a:pt x="46" y="150"/>
                  </a:lnTo>
                  <a:close/>
                  <a:moveTo>
                    <a:pt x="62" y="120"/>
                  </a:moveTo>
                  <a:lnTo>
                    <a:pt x="56" y="132"/>
                  </a:lnTo>
                  <a:lnTo>
                    <a:pt x="52" y="134"/>
                  </a:lnTo>
                  <a:lnTo>
                    <a:pt x="52" y="132"/>
                  </a:lnTo>
                  <a:lnTo>
                    <a:pt x="60" y="118"/>
                  </a:lnTo>
                  <a:lnTo>
                    <a:pt x="62" y="116"/>
                  </a:lnTo>
                  <a:lnTo>
                    <a:pt x="62" y="120"/>
                  </a:lnTo>
                  <a:close/>
                  <a:moveTo>
                    <a:pt x="80" y="92"/>
                  </a:moveTo>
                  <a:lnTo>
                    <a:pt x="76" y="98"/>
                  </a:lnTo>
                  <a:lnTo>
                    <a:pt x="72" y="104"/>
                  </a:lnTo>
                  <a:lnTo>
                    <a:pt x="70" y="106"/>
                  </a:lnTo>
                  <a:lnTo>
                    <a:pt x="70" y="102"/>
                  </a:lnTo>
                  <a:lnTo>
                    <a:pt x="72" y="96"/>
                  </a:lnTo>
                  <a:lnTo>
                    <a:pt x="76" y="88"/>
                  </a:lnTo>
                  <a:lnTo>
                    <a:pt x="78" y="88"/>
                  </a:lnTo>
                  <a:lnTo>
                    <a:pt x="80" y="92"/>
                  </a:lnTo>
                  <a:close/>
                  <a:moveTo>
                    <a:pt x="96" y="62"/>
                  </a:moveTo>
                  <a:lnTo>
                    <a:pt x="90" y="74"/>
                  </a:lnTo>
                  <a:lnTo>
                    <a:pt x="88" y="76"/>
                  </a:lnTo>
                  <a:lnTo>
                    <a:pt x="86" y="72"/>
                  </a:lnTo>
                  <a:lnTo>
                    <a:pt x="92" y="60"/>
                  </a:lnTo>
                  <a:lnTo>
                    <a:pt x="96" y="60"/>
                  </a:lnTo>
                  <a:lnTo>
                    <a:pt x="96" y="62"/>
                  </a:lnTo>
                  <a:close/>
                  <a:moveTo>
                    <a:pt x="114" y="34"/>
                  </a:moveTo>
                  <a:lnTo>
                    <a:pt x="106" y="44"/>
                  </a:lnTo>
                  <a:lnTo>
                    <a:pt x="104" y="46"/>
                  </a:lnTo>
                  <a:lnTo>
                    <a:pt x="102" y="44"/>
                  </a:lnTo>
                  <a:lnTo>
                    <a:pt x="108" y="30"/>
                  </a:lnTo>
                  <a:lnTo>
                    <a:pt x="112" y="30"/>
                  </a:lnTo>
                  <a:lnTo>
                    <a:pt x="114" y="34"/>
                  </a:lnTo>
                  <a:close/>
                  <a:moveTo>
                    <a:pt x="130" y="2"/>
                  </a:moveTo>
                  <a:lnTo>
                    <a:pt x="122" y="16"/>
                  </a:lnTo>
                  <a:lnTo>
                    <a:pt x="118" y="16"/>
                  </a:lnTo>
                  <a:lnTo>
                    <a:pt x="118" y="14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3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7" name="Freeform 98"/>
            <p:cNvSpPr>
              <a:spLocks noEditPoints="1"/>
            </p:cNvSpPr>
            <p:nvPr/>
          </p:nvSpPr>
          <p:spPr bwMode="auto">
            <a:xfrm>
              <a:off x="5942599" y="2600369"/>
              <a:ext cx="139453" cy="221085"/>
            </a:xfrm>
            <a:custGeom>
              <a:avLst/>
              <a:gdLst>
                <a:gd name="T0" fmla="*/ 74 w 82"/>
                <a:gd name="T1" fmla="*/ 116 h 130"/>
                <a:gd name="T2" fmla="*/ 80 w 82"/>
                <a:gd name="T3" fmla="*/ 124 h 130"/>
                <a:gd name="T4" fmla="*/ 82 w 82"/>
                <a:gd name="T5" fmla="*/ 126 h 130"/>
                <a:gd name="T6" fmla="*/ 82 w 82"/>
                <a:gd name="T7" fmla="*/ 130 h 130"/>
                <a:gd name="T8" fmla="*/ 78 w 82"/>
                <a:gd name="T9" fmla="*/ 130 h 130"/>
                <a:gd name="T10" fmla="*/ 76 w 82"/>
                <a:gd name="T11" fmla="*/ 124 h 130"/>
                <a:gd name="T12" fmla="*/ 72 w 82"/>
                <a:gd name="T13" fmla="*/ 116 h 130"/>
                <a:gd name="T14" fmla="*/ 72 w 82"/>
                <a:gd name="T15" fmla="*/ 114 h 130"/>
                <a:gd name="T16" fmla="*/ 74 w 82"/>
                <a:gd name="T17" fmla="*/ 116 h 130"/>
                <a:gd name="T18" fmla="*/ 56 w 82"/>
                <a:gd name="T19" fmla="*/ 86 h 130"/>
                <a:gd name="T20" fmla="*/ 64 w 82"/>
                <a:gd name="T21" fmla="*/ 98 h 130"/>
                <a:gd name="T22" fmla="*/ 64 w 82"/>
                <a:gd name="T23" fmla="*/ 102 h 130"/>
                <a:gd name="T24" fmla="*/ 60 w 82"/>
                <a:gd name="T25" fmla="*/ 100 h 130"/>
                <a:gd name="T26" fmla="*/ 54 w 82"/>
                <a:gd name="T27" fmla="*/ 90 h 130"/>
                <a:gd name="T28" fmla="*/ 54 w 82"/>
                <a:gd name="T29" fmla="*/ 86 h 130"/>
                <a:gd name="T30" fmla="*/ 56 w 82"/>
                <a:gd name="T31" fmla="*/ 86 h 130"/>
                <a:gd name="T32" fmla="*/ 38 w 82"/>
                <a:gd name="T33" fmla="*/ 58 h 130"/>
                <a:gd name="T34" fmla="*/ 46 w 82"/>
                <a:gd name="T35" fmla="*/ 70 h 130"/>
                <a:gd name="T36" fmla="*/ 46 w 82"/>
                <a:gd name="T37" fmla="*/ 72 h 130"/>
                <a:gd name="T38" fmla="*/ 44 w 82"/>
                <a:gd name="T39" fmla="*/ 72 h 130"/>
                <a:gd name="T40" fmla="*/ 36 w 82"/>
                <a:gd name="T41" fmla="*/ 60 h 130"/>
                <a:gd name="T42" fmla="*/ 36 w 82"/>
                <a:gd name="T43" fmla="*/ 56 h 130"/>
                <a:gd name="T44" fmla="*/ 38 w 82"/>
                <a:gd name="T45" fmla="*/ 58 h 130"/>
                <a:gd name="T46" fmla="*/ 20 w 82"/>
                <a:gd name="T47" fmla="*/ 28 h 130"/>
                <a:gd name="T48" fmla="*/ 28 w 82"/>
                <a:gd name="T49" fmla="*/ 42 h 130"/>
                <a:gd name="T50" fmla="*/ 28 w 82"/>
                <a:gd name="T51" fmla="*/ 46 h 130"/>
                <a:gd name="T52" fmla="*/ 26 w 82"/>
                <a:gd name="T53" fmla="*/ 44 h 130"/>
                <a:gd name="T54" fmla="*/ 18 w 82"/>
                <a:gd name="T55" fmla="*/ 32 h 130"/>
                <a:gd name="T56" fmla="*/ 18 w 82"/>
                <a:gd name="T57" fmla="*/ 28 h 130"/>
                <a:gd name="T58" fmla="*/ 20 w 82"/>
                <a:gd name="T59" fmla="*/ 28 h 130"/>
                <a:gd name="T60" fmla="*/ 2 w 82"/>
                <a:gd name="T61" fmla="*/ 0 h 130"/>
                <a:gd name="T62" fmla="*/ 10 w 82"/>
                <a:gd name="T63" fmla="*/ 14 h 130"/>
                <a:gd name="T64" fmla="*/ 10 w 82"/>
                <a:gd name="T65" fmla="*/ 18 h 130"/>
                <a:gd name="T66" fmla="*/ 8 w 82"/>
                <a:gd name="T67" fmla="*/ 16 h 130"/>
                <a:gd name="T68" fmla="*/ 0 w 82"/>
                <a:gd name="T69" fmla="*/ 4 h 130"/>
                <a:gd name="T70" fmla="*/ 0 w 82"/>
                <a:gd name="T71" fmla="*/ 0 h 130"/>
                <a:gd name="T72" fmla="*/ 2 w 82"/>
                <a:gd name="T73" fmla="*/ 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130">
                  <a:moveTo>
                    <a:pt x="74" y="116"/>
                  </a:moveTo>
                  <a:lnTo>
                    <a:pt x="80" y="124"/>
                  </a:lnTo>
                  <a:lnTo>
                    <a:pt x="82" y="126"/>
                  </a:lnTo>
                  <a:lnTo>
                    <a:pt x="82" y="130"/>
                  </a:lnTo>
                  <a:lnTo>
                    <a:pt x="78" y="130"/>
                  </a:lnTo>
                  <a:lnTo>
                    <a:pt x="76" y="124"/>
                  </a:lnTo>
                  <a:lnTo>
                    <a:pt x="72" y="116"/>
                  </a:lnTo>
                  <a:lnTo>
                    <a:pt x="72" y="114"/>
                  </a:lnTo>
                  <a:lnTo>
                    <a:pt x="74" y="116"/>
                  </a:lnTo>
                  <a:close/>
                  <a:moveTo>
                    <a:pt x="56" y="86"/>
                  </a:moveTo>
                  <a:lnTo>
                    <a:pt x="64" y="98"/>
                  </a:lnTo>
                  <a:lnTo>
                    <a:pt x="64" y="102"/>
                  </a:lnTo>
                  <a:lnTo>
                    <a:pt x="60" y="100"/>
                  </a:lnTo>
                  <a:lnTo>
                    <a:pt x="54" y="90"/>
                  </a:lnTo>
                  <a:lnTo>
                    <a:pt x="54" y="86"/>
                  </a:lnTo>
                  <a:lnTo>
                    <a:pt x="56" y="86"/>
                  </a:lnTo>
                  <a:close/>
                  <a:moveTo>
                    <a:pt x="38" y="58"/>
                  </a:moveTo>
                  <a:lnTo>
                    <a:pt x="46" y="70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36" y="60"/>
                  </a:lnTo>
                  <a:lnTo>
                    <a:pt x="36" y="56"/>
                  </a:lnTo>
                  <a:lnTo>
                    <a:pt x="38" y="58"/>
                  </a:lnTo>
                  <a:close/>
                  <a:moveTo>
                    <a:pt x="20" y="28"/>
                  </a:moveTo>
                  <a:lnTo>
                    <a:pt x="28" y="42"/>
                  </a:lnTo>
                  <a:lnTo>
                    <a:pt x="28" y="46"/>
                  </a:lnTo>
                  <a:lnTo>
                    <a:pt x="26" y="44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0" y="28"/>
                  </a:lnTo>
                  <a:close/>
                  <a:moveTo>
                    <a:pt x="2" y="0"/>
                  </a:moveTo>
                  <a:lnTo>
                    <a:pt x="10" y="14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8" name="Freeform 99"/>
            <p:cNvSpPr>
              <a:spLocks noEditPoints="1"/>
            </p:cNvSpPr>
            <p:nvPr/>
          </p:nvSpPr>
          <p:spPr bwMode="auto">
            <a:xfrm>
              <a:off x="6092257" y="2841862"/>
              <a:ext cx="132651" cy="227887"/>
            </a:xfrm>
            <a:custGeom>
              <a:avLst/>
              <a:gdLst>
                <a:gd name="T0" fmla="*/ 72 w 78"/>
                <a:gd name="T1" fmla="*/ 118 h 134"/>
                <a:gd name="T2" fmla="*/ 78 w 78"/>
                <a:gd name="T3" fmla="*/ 130 h 134"/>
                <a:gd name="T4" fmla="*/ 76 w 78"/>
                <a:gd name="T5" fmla="*/ 134 h 134"/>
                <a:gd name="T6" fmla="*/ 74 w 78"/>
                <a:gd name="T7" fmla="*/ 134 h 134"/>
                <a:gd name="T8" fmla="*/ 66 w 78"/>
                <a:gd name="T9" fmla="*/ 120 h 134"/>
                <a:gd name="T10" fmla="*/ 68 w 78"/>
                <a:gd name="T11" fmla="*/ 116 h 134"/>
                <a:gd name="T12" fmla="*/ 72 w 78"/>
                <a:gd name="T13" fmla="*/ 118 h 134"/>
                <a:gd name="T14" fmla="*/ 56 w 78"/>
                <a:gd name="T15" fmla="*/ 90 h 134"/>
                <a:gd name="T16" fmla="*/ 62 w 78"/>
                <a:gd name="T17" fmla="*/ 100 h 134"/>
                <a:gd name="T18" fmla="*/ 62 w 78"/>
                <a:gd name="T19" fmla="*/ 104 h 134"/>
                <a:gd name="T20" fmla="*/ 58 w 78"/>
                <a:gd name="T21" fmla="*/ 104 h 134"/>
                <a:gd name="T22" fmla="*/ 50 w 78"/>
                <a:gd name="T23" fmla="*/ 90 h 134"/>
                <a:gd name="T24" fmla="*/ 52 w 78"/>
                <a:gd name="T25" fmla="*/ 88 h 134"/>
                <a:gd name="T26" fmla="*/ 56 w 78"/>
                <a:gd name="T27" fmla="*/ 90 h 134"/>
                <a:gd name="T28" fmla="*/ 38 w 78"/>
                <a:gd name="T29" fmla="*/ 60 h 134"/>
                <a:gd name="T30" fmla="*/ 40 w 78"/>
                <a:gd name="T31" fmla="*/ 62 h 134"/>
                <a:gd name="T32" fmla="*/ 46 w 78"/>
                <a:gd name="T33" fmla="*/ 72 h 134"/>
                <a:gd name="T34" fmla="*/ 46 w 78"/>
                <a:gd name="T35" fmla="*/ 74 h 134"/>
                <a:gd name="T36" fmla="*/ 42 w 78"/>
                <a:gd name="T37" fmla="*/ 74 h 134"/>
                <a:gd name="T38" fmla="*/ 38 w 78"/>
                <a:gd name="T39" fmla="*/ 64 h 134"/>
                <a:gd name="T40" fmla="*/ 34 w 78"/>
                <a:gd name="T41" fmla="*/ 62 h 134"/>
                <a:gd name="T42" fmla="*/ 36 w 78"/>
                <a:gd name="T43" fmla="*/ 58 h 134"/>
                <a:gd name="T44" fmla="*/ 38 w 78"/>
                <a:gd name="T45" fmla="*/ 60 h 134"/>
                <a:gd name="T46" fmla="*/ 20 w 78"/>
                <a:gd name="T47" fmla="*/ 30 h 134"/>
                <a:gd name="T48" fmla="*/ 28 w 78"/>
                <a:gd name="T49" fmla="*/ 44 h 134"/>
                <a:gd name="T50" fmla="*/ 28 w 78"/>
                <a:gd name="T51" fmla="*/ 46 h 134"/>
                <a:gd name="T52" fmla="*/ 24 w 78"/>
                <a:gd name="T53" fmla="*/ 46 h 134"/>
                <a:gd name="T54" fmla="*/ 18 w 78"/>
                <a:gd name="T55" fmla="*/ 32 h 134"/>
                <a:gd name="T56" fmla="*/ 18 w 78"/>
                <a:gd name="T57" fmla="*/ 28 h 134"/>
                <a:gd name="T58" fmla="*/ 20 w 78"/>
                <a:gd name="T59" fmla="*/ 30 h 134"/>
                <a:gd name="T60" fmla="*/ 4 w 78"/>
                <a:gd name="T61" fmla="*/ 0 h 134"/>
                <a:gd name="T62" fmla="*/ 12 w 78"/>
                <a:gd name="T63" fmla="*/ 14 h 134"/>
                <a:gd name="T64" fmla="*/ 12 w 78"/>
                <a:gd name="T65" fmla="*/ 18 h 134"/>
                <a:gd name="T66" fmla="*/ 8 w 78"/>
                <a:gd name="T67" fmla="*/ 16 h 134"/>
                <a:gd name="T68" fmla="*/ 0 w 78"/>
                <a:gd name="T69" fmla="*/ 4 h 134"/>
                <a:gd name="T70" fmla="*/ 2 w 78"/>
                <a:gd name="T71" fmla="*/ 0 h 134"/>
                <a:gd name="T72" fmla="*/ 4 w 78"/>
                <a:gd name="T73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134">
                  <a:moveTo>
                    <a:pt x="72" y="118"/>
                  </a:moveTo>
                  <a:lnTo>
                    <a:pt x="78" y="130"/>
                  </a:lnTo>
                  <a:lnTo>
                    <a:pt x="76" y="134"/>
                  </a:lnTo>
                  <a:lnTo>
                    <a:pt x="74" y="134"/>
                  </a:lnTo>
                  <a:lnTo>
                    <a:pt x="66" y="120"/>
                  </a:lnTo>
                  <a:lnTo>
                    <a:pt x="68" y="116"/>
                  </a:lnTo>
                  <a:lnTo>
                    <a:pt x="72" y="118"/>
                  </a:lnTo>
                  <a:close/>
                  <a:moveTo>
                    <a:pt x="56" y="90"/>
                  </a:moveTo>
                  <a:lnTo>
                    <a:pt x="62" y="100"/>
                  </a:lnTo>
                  <a:lnTo>
                    <a:pt x="62" y="104"/>
                  </a:lnTo>
                  <a:lnTo>
                    <a:pt x="58" y="104"/>
                  </a:lnTo>
                  <a:lnTo>
                    <a:pt x="50" y="90"/>
                  </a:lnTo>
                  <a:lnTo>
                    <a:pt x="52" y="88"/>
                  </a:lnTo>
                  <a:lnTo>
                    <a:pt x="56" y="90"/>
                  </a:lnTo>
                  <a:close/>
                  <a:moveTo>
                    <a:pt x="38" y="60"/>
                  </a:moveTo>
                  <a:lnTo>
                    <a:pt x="40" y="62"/>
                  </a:lnTo>
                  <a:lnTo>
                    <a:pt x="46" y="72"/>
                  </a:lnTo>
                  <a:lnTo>
                    <a:pt x="46" y="74"/>
                  </a:lnTo>
                  <a:lnTo>
                    <a:pt x="42" y="74"/>
                  </a:lnTo>
                  <a:lnTo>
                    <a:pt x="38" y="64"/>
                  </a:lnTo>
                  <a:lnTo>
                    <a:pt x="34" y="62"/>
                  </a:lnTo>
                  <a:lnTo>
                    <a:pt x="36" y="58"/>
                  </a:lnTo>
                  <a:lnTo>
                    <a:pt x="38" y="60"/>
                  </a:lnTo>
                  <a:close/>
                  <a:moveTo>
                    <a:pt x="20" y="30"/>
                  </a:moveTo>
                  <a:lnTo>
                    <a:pt x="28" y="44"/>
                  </a:lnTo>
                  <a:lnTo>
                    <a:pt x="28" y="46"/>
                  </a:lnTo>
                  <a:lnTo>
                    <a:pt x="24" y="46"/>
                  </a:lnTo>
                  <a:lnTo>
                    <a:pt x="18" y="32"/>
                  </a:lnTo>
                  <a:lnTo>
                    <a:pt x="18" y="28"/>
                  </a:lnTo>
                  <a:lnTo>
                    <a:pt x="20" y="30"/>
                  </a:lnTo>
                  <a:close/>
                  <a:moveTo>
                    <a:pt x="4" y="0"/>
                  </a:moveTo>
                  <a:lnTo>
                    <a:pt x="12" y="14"/>
                  </a:lnTo>
                  <a:lnTo>
                    <a:pt x="12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9" name="Freeform 100"/>
            <p:cNvSpPr>
              <a:spLocks noEditPoints="1"/>
            </p:cNvSpPr>
            <p:nvPr/>
          </p:nvSpPr>
          <p:spPr bwMode="auto">
            <a:xfrm>
              <a:off x="6231710" y="3090157"/>
              <a:ext cx="112243" cy="238091"/>
            </a:xfrm>
            <a:custGeom>
              <a:avLst/>
              <a:gdLst>
                <a:gd name="T0" fmla="*/ 62 w 66"/>
                <a:gd name="T1" fmla="*/ 124 h 140"/>
                <a:gd name="T2" fmla="*/ 66 w 66"/>
                <a:gd name="T3" fmla="*/ 138 h 140"/>
                <a:gd name="T4" fmla="*/ 64 w 66"/>
                <a:gd name="T5" fmla="*/ 140 h 140"/>
                <a:gd name="T6" fmla="*/ 62 w 66"/>
                <a:gd name="T7" fmla="*/ 138 h 140"/>
                <a:gd name="T8" fmla="*/ 56 w 66"/>
                <a:gd name="T9" fmla="*/ 126 h 140"/>
                <a:gd name="T10" fmla="*/ 58 w 66"/>
                <a:gd name="T11" fmla="*/ 122 h 140"/>
                <a:gd name="T12" fmla="*/ 62 w 66"/>
                <a:gd name="T13" fmla="*/ 124 h 140"/>
                <a:gd name="T14" fmla="*/ 48 w 66"/>
                <a:gd name="T15" fmla="*/ 94 h 140"/>
                <a:gd name="T16" fmla="*/ 54 w 66"/>
                <a:gd name="T17" fmla="*/ 106 h 140"/>
                <a:gd name="T18" fmla="*/ 54 w 66"/>
                <a:gd name="T19" fmla="*/ 110 h 140"/>
                <a:gd name="T20" fmla="*/ 50 w 66"/>
                <a:gd name="T21" fmla="*/ 108 h 140"/>
                <a:gd name="T22" fmla="*/ 44 w 66"/>
                <a:gd name="T23" fmla="*/ 94 h 140"/>
                <a:gd name="T24" fmla="*/ 44 w 66"/>
                <a:gd name="T25" fmla="*/ 92 h 140"/>
                <a:gd name="T26" fmla="*/ 48 w 66"/>
                <a:gd name="T27" fmla="*/ 94 h 140"/>
                <a:gd name="T28" fmla="*/ 36 w 66"/>
                <a:gd name="T29" fmla="*/ 62 h 140"/>
                <a:gd name="T30" fmla="*/ 40 w 66"/>
                <a:gd name="T31" fmla="*/ 76 h 140"/>
                <a:gd name="T32" fmla="*/ 40 w 66"/>
                <a:gd name="T33" fmla="*/ 78 h 140"/>
                <a:gd name="T34" fmla="*/ 36 w 66"/>
                <a:gd name="T35" fmla="*/ 76 h 140"/>
                <a:gd name="T36" fmla="*/ 30 w 66"/>
                <a:gd name="T37" fmla="*/ 64 h 140"/>
                <a:gd name="T38" fmla="*/ 32 w 66"/>
                <a:gd name="T39" fmla="*/ 60 h 140"/>
                <a:gd name="T40" fmla="*/ 36 w 66"/>
                <a:gd name="T41" fmla="*/ 62 h 140"/>
                <a:gd name="T42" fmla="*/ 20 w 66"/>
                <a:gd name="T43" fmla="*/ 32 h 140"/>
                <a:gd name="T44" fmla="*/ 24 w 66"/>
                <a:gd name="T45" fmla="*/ 38 h 140"/>
                <a:gd name="T46" fmla="*/ 26 w 66"/>
                <a:gd name="T47" fmla="*/ 44 h 140"/>
                <a:gd name="T48" fmla="*/ 26 w 66"/>
                <a:gd name="T49" fmla="*/ 48 h 140"/>
                <a:gd name="T50" fmla="*/ 22 w 66"/>
                <a:gd name="T51" fmla="*/ 46 h 140"/>
                <a:gd name="T52" fmla="*/ 18 w 66"/>
                <a:gd name="T53" fmla="*/ 40 h 140"/>
                <a:gd name="T54" fmla="*/ 16 w 66"/>
                <a:gd name="T55" fmla="*/ 34 h 140"/>
                <a:gd name="T56" fmla="*/ 18 w 66"/>
                <a:gd name="T57" fmla="*/ 32 h 140"/>
                <a:gd name="T58" fmla="*/ 20 w 66"/>
                <a:gd name="T59" fmla="*/ 32 h 140"/>
                <a:gd name="T60" fmla="*/ 6 w 66"/>
                <a:gd name="T61" fmla="*/ 2 h 140"/>
                <a:gd name="T62" fmla="*/ 12 w 66"/>
                <a:gd name="T63" fmla="*/ 14 h 140"/>
                <a:gd name="T64" fmla="*/ 10 w 66"/>
                <a:gd name="T65" fmla="*/ 18 h 140"/>
                <a:gd name="T66" fmla="*/ 8 w 66"/>
                <a:gd name="T67" fmla="*/ 16 h 140"/>
                <a:gd name="T68" fmla="*/ 0 w 66"/>
                <a:gd name="T69" fmla="*/ 4 h 140"/>
                <a:gd name="T70" fmla="*/ 2 w 66"/>
                <a:gd name="T71" fmla="*/ 0 h 140"/>
                <a:gd name="T72" fmla="*/ 6 w 66"/>
                <a:gd name="T73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6" h="140">
                  <a:moveTo>
                    <a:pt x="62" y="124"/>
                  </a:moveTo>
                  <a:lnTo>
                    <a:pt x="66" y="138"/>
                  </a:lnTo>
                  <a:lnTo>
                    <a:pt x="64" y="140"/>
                  </a:lnTo>
                  <a:lnTo>
                    <a:pt x="62" y="138"/>
                  </a:lnTo>
                  <a:lnTo>
                    <a:pt x="56" y="126"/>
                  </a:lnTo>
                  <a:lnTo>
                    <a:pt x="58" y="122"/>
                  </a:lnTo>
                  <a:lnTo>
                    <a:pt x="62" y="124"/>
                  </a:lnTo>
                  <a:close/>
                  <a:moveTo>
                    <a:pt x="48" y="94"/>
                  </a:moveTo>
                  <a:lnTo>
                    <a:pt x="54" y="106"/>
                  </a:lnTo>
                  <a:lnTo>
                    <a:pt x="54" y="110"/>
                  </a:lnTo>
                  <a:lnTo>
                    <a:pt x="50" y="108"/>
                  </a:lnTo>
                  <a:lnTo>
                    <a:pt x="44" y="94"/>
                  </a:lnTo>
                  <a:lnTo>
                    <a:pt x="44" y="92"/>
                  </a:lnTo>
                  <a:lnTo>
                    <a:pt x="48" y="94"/>
                  </a:lnTo>
                  <a:close/>
                  <a:moveTo>
                    <a:pt x="36" y="62"/>
                  </a:moveTo>
                  <a:lnTo>
                    <a:pt x="40" y="76"/>
                  </a:lnTo>
                  <a:lnTo>
                    <a:pt x="40" y="78"/>
                  </a:lnTo>
                  <a:lnTo>
                    <a:pt x="36" y="76"/>
                  </a:lnTo>
                  <a:lnTo>
                    <a:pt x="30" y="64"/>
                  </a:lnTo>
                  <a:lnTo>
                    <a:pt x="32" y="60"/>
                  </a:lnTo>
                  <a:lnTo>
                    <a:pt x="36" y="62"/>
                  </a:lnTo>
                  <a:close/>
                  <a:moveTo>
                    <a:pt x="20" y="32"/>
                  </a:moveTo>
                  <a:lnTo>
                    <a:pt x="24" y="38"/>
                  </a:lnTo>
                  <a:lnTo>
                    <a:pt x="26" y="44"/>
                  </a:lnTo>
                  <a:lnTo>
                    <a:pt x="26" y="48"/>
                  </a:lnTo>
                  <a:lnTo>
                    <a:pt x="22" y="46"/>
                  </a:lnTo>
                  <a:lnTo>
                    <a:pt x="18" y="40"/>
                  </a:lnTo>
                  <a:lnTo>
                    <a:pt x="16" y="34"/>
                  </a:lnTo>
                  <a:lnTo>
                    <a:pt x="18" y="32"/>
                  </a:lnTo>
                  <a:lnTo>
                    <a:pt x="20" y="32"/>
                  </a:lnTo>
                  <a:close/>
                  <a:moveTo>
                    <a:pt x="6" y="2"/>
                  </a:moveTo>
                  <a:lnTo>
                    <a:pt x="12" y="14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0" name="Freeform 101"/>
            <p:cNvSpPr>
              <a:spLocks noEditPoints="1"/>
            </p:cNvSpPr>
            <p:nvPr/>
          </p:nvSpPr>
          <p:spPr bwMode="auto">
            <a:xfrm>
              <a:off x="6347354" y="3352058"/>
              <a:ext cx="68026" cy="251696"/>
            </a:xfrm>
            <a:custGeom>
              <a:avLst/>
              <a:gdLst>
                <a:gd name="T0" fmla="*/ 38 w 40"/>
                <a:gd name="T1" fmla="*/ 132 h 148"/>
                <a:gd name="T2" fmla="*/ 40 w 40"/>
                <a:gd name="T3" fmla="*/ 144 h 148"/>
                <a:gd name="T4" fmla="*/ 38 w 40"/>
                <a:gd name="T5" fmla="*/ 148 h 148"/>
                <a:gd name="T6" fmla="*/ 36 w 40"/>
                <a:gd name="T7" fmla="*/ 146 h 148"/>
                <a:gd name="T8" fmla="*/ 34 w 40"/>
                <a:gd name="T9" fmla="*/ 132 h 148"/>
                <a:gd name="T10" fmla="*/ 36 w 40"/>
                <a:gd name="T11" fmla="*/ 130 h 148"/>
                <a:gd name="T12" fmla="*/ 38 w 40"/>
                <a:gd name="T13" fmla="*/ 132 h 148"/>
                <a:gd name="T14" fmla="*/ 32 w 40"/>
                <a:gd name="T15" fmla="*/ 98 h 148"/>
                <a:gd name="T16" fmla="*/ 34 w 40"/>
                <a:gd name="T17" fmla="*/ 108 h 148"/>
                <a:gd name="T18" fmla="*/ 36 w 40"/>
                <a:gd name="T19" fmla="*/ 112 h 148"/>
                <a:gd name="T20" fmla="*/ 34 w 40"/>
                <a:gd name="T21" fmla="*/ 116 h 148"/>
                <a:gd name="T22" fmla="*/ 30 w 40"/>
                <a:gd name="T23" fmla="*/ 114 h 148"/>
                <a:gd name="T24" fmla="*/ 30 w 40"/>
                <a:gd name="T25" fmla="*/ 108 h 148"/>
                <a:gd name="T26" fmla="*/ 28 w 40"/>
                <a:gd name="T27" fmla="*/ 100 h 148"/>
                <a:gd name="T28" fmla="*/ 30 w 40"/>
                <a:gd name="T29" fmla="*/ 96 h 148"/>
                <a:gd name="T30" fmla="*/ 32 w 40"/>
                <a:gd name="T31" fmla="*/ 98 h 148"/>
                <a:gd name="T32" fmla="*/ 24 w 40"/>
                <a:gd name="T33" fmla="*/ 64 h 148"/>
                <a:gd name="T34" fmla="*/ 26 w 40"/>
                <a:gd name="T35" fmla="*/ 68 h 148"/>
                <a:gd name="T36" fmla="*/ 28 w 40"/>
                <a:gd name="T37" fmla="*/ 80 h 148"/>
                <a:gd name="T38" fmla="*/ 26 w 40"/>
                <a:gd name="T39" fmla="*/ 82 h 148"/>
                <a:gd name="T40" fmla="*/ 24 w 40"/>
                <a:gd name="T41" fmla="*/ 82 h 148"/>
                <a:gd name="T42" fmla="*/ 20 w 40"/>
                <a:gd name="T43" fmla="*/ 70 h 148"/>
                <a:gd name="T44" fmla="*/ 20 w 40"/>
                <a:gd name="T45" fmla="*/ 66 h 148"/>
                <a:gd name="T46" fmla="*/ 20 w 40"/>
                <a:gd name="T47" fmla="*/ 64 h 148"/>
                <a:gd name="T48" fmla="*/ 24 w 40"/>
                <a:gd name="T49" fmla="*/ 64 h 148"/>
                <a:gd name="T50" fmla="*/ 14 w 40"/>
                <a:gd name="T51" fmla="*/ 34 h 148"/>
                <a:gd name="T52" fmla="*/ 20 w 40"/>
                <a:gd name="T53" fmla="*/ 46 h 148"/>
                <a:gd name="T54" fmla="*/ 18 w 40"/>
                <a:gd name="T55" fmla="*/ 50 h 148"/>
                <a:gd name="T56" fmla="*/ 14 w 40"/>
                <a:gd name="T57" fmla="*/ 48 h 148"/>
                <a:gd name="T58" fmla="*/ 12 w 40"/>
                <a:gd name="T59" fmla="*/ 36 h 148"/>
                <a:gd name="T60" fmla="*/ 12 w 40"/>
                <a:gd name="T61" fmla="*/ 32 h 148"/>
                <a:gd name="T62" fmla="*/ 14 w 40"/>
                <a:gd name="T63" fmla="*/ 34 h 148"/>
                <a:gd name="T64" fmla="*/ 4 w 40"/>
                <a:gd name="T65" fmla="*/ 2 h 148"/>
                <a:gd name="T66" fmla="*/ 6 w 40"/>
                <a:gd name="T67" fmla="*/ 6 h 148"/>
                <a:gd name="T68" fmla="*/ 10 w 40"/>
                <a:gd name="T69" fmla="*/ 14 h 148"/>
                <a:gd name="T70" fmla="*/ 8 w 40"/>
                <a:gd name="T71" fmla="*/ 18 h 148"/>
                <a:gd name="T72" fmla="*/ 4 w 40"/>
                <a:gd name="T73" fmla="*/ 16 h 148"/>
                <a:gd name="T74" fmla="*/ 2 w 40"/>
                <a:gd name="T75" fmla="*/ 8 h 148"/>
                <a:gd name="T76" fmla="*/ 0 w 40"/>
                <a:gd name="T77" fmla="*/ 2 h 148"/>
                <a:gd name="T78" fmla="*/ 2 w 40"/>
                <a:gd name="T79" fmla="*/ 0 h 148"/>
                <a:gd name="T80" fmla="*/ 4 w 40"/>
                <a:gd name="T8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" h="148">
                  <a:moveTo>
                    <a:pt x="38" y="132"/>
                  </a:moveTo>
                  <a:lnTo>
                    <a:pt x="40" y="144"/>
                  </a:lnTo>
                  <a:lnTo>
                    <a:pt x="38" y="148"/>
                  </a:lnTo>
                  <a:lnTo>
                    <a:pt x="36" y="146"/>
                  </a:lnTo>
                  <a:lnTo>
                    <a:pt x="34" y="132"/>
                  </a:lnTo>
                  <a:lnTo>
                    <a:pt x="36" y="130"/>
                  </a:lnTo>
                  <a:lnTo>
                    <a:pt x="38" y="132"/>
                  </a:lnTo>
                  <a:close/>
                  <a:moveTo>
                    <a:pt x="32" y="98"/>
                  </a:moveTo>
                  <a:lnTo>
                    <a:pt x="34" y="108"/>
                  </a:lnTo>
                  <a:lnTo>
                    <a:pt x="36" y="112"/>
                  </a:lnTo>
                  <a:lnTo>
                    <a:pt x="34" y="116"/>
                  </a:lnTo>
                  <a:lnTo>
                    <a:pt x="30" y="114"/>
                  </a:lnTo>
                  <a:lnTo>
                    <a:pt x="30" y="108"/>
                  </a:lnTo>
                  <a:lnTo>
                    <a:pt x="28" y="100"/>
                  </a:lnTo>
                  <a:lnTo>
                    <a:pt x="30" y="96"/>
                  </a:lnTo>
                  <a:lnTo>
                    <a:pt x="32" y="98"/>
                  </a:lnTo>
                  <a:close/>
                  <a:moveTo>
                    <a:pt x="24" y="64"/>
                  </a:moveTo>
                  <a:lnTo>
                    <a:pt x="26" y="68"/>
                  </a:lnTo>
                  <a:lnTo>
                    <a:pt x="28" y="80"/>
                  </a:lnTo>
                  <a:lnTo>
                    <a:pt x="26" y="82"/>
                  </a:lnTo>
                  <a:lnTo>
                    <a:pt x="24" y="82"/>
                  </a:lnTo>
                  <a:lnTo>
                    <a:pt x="20" y="70"/>
                  </a:lnTo>
                  <a:lnTo>
                    <a:pt x="20" y="66"/>
                  </a:lnTo>
                  <a:lnTo>
                    <a:pt x="20" y="64"/>
                  </a:lnTo>
                  <a:lnTo>
                    <a:pt x="24" y="64"/>
                  </a:lnTo>
                  <a:close/>
                  <a:moveTo>
                    <a:pt x="14" y="34"/>
                  </a:moveTo>
                  <a:lnTo>
                    <a:pt x="20" y="46"/>
                  </a:lnTo>
                  <a:lnTo>
                    <a:pt x="18" y="50"/>
                  </a:lnTo>
                  <a:lnTo>
                    <a:pt x="14" y="48"/>
                  </a:lnTo>
                  <a:lnTo>
                    <a:pt x="12" y="36"/>
                  </a:lnTo>
                  <a:lnTo>
                    <a:pt x="12" y="32"/>
                  </a:lnTo>
                  <a:lnTo>
                    <a:pt x="14" y="34"/>
                  </a:lnTo>
                  <a:close/>
                  <a:moveTo>
                    <a:pt x="4" y="2"/>
                  </a:moveTo>
                  <a:lnTo>
                    <a:pt x="6" y="6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4" y="16"/>
                  </a:lnTo>
                  <a:lnTo>
                    <a:pt x="2" y="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1" name="Freeform 102"/>
            <p:cNvSpPr>
              <a:spLocks noEditPoints="1"/>
            </p:cNvSpPr>
            <p:nvPr/>
          </p:nvSpPr>
          <p:spPr bwMode="auto">
            <a:xfrm>
              <a:off x="6405177" y="3627563"/>
              <a:ext cx="20408" cy="261900"/>
            </a:xfrm>
            <a:custGeom>
              <a:avLst/>
              <a:gdLst>
                <a:gd name="T0" fmla="*/ 6 w 12"/>
                <a:gd name="T1" fmla="*/ 138 h 154"/>
                <a:gd name="T2" fmla="*/ 4 w 12"/>
                <a:gd name="T3" fmla="*/ 150 h 154"/>
                <a:gd name="T4" fmla="*/ 2 w 12"/>
                <a:gd name="T5" fmla="*/ 154 h 154"/>
                <a:gd name="T6" fmla="*/ 0 w 12"/>
                <a:gd name="T7" fmla="*/ 150 h 154"/>
                <a:gd name="T8" fmla="*/ 0 w 12"/>
                <a:gd name="T9" fmla="*/ 150 h 154"/>
                <a:gd name="T10" fmla="*/ 2 w 12"/>
                <a:gd name="T11" fmla="*/ 136 h 154"/>
                <a:gd name="T12" fmla="*/ 4 w 12"/>
                <a:gd name="T13" fmla="*/ 134 h 154"/>
                <a:gd name="T14" fmla="*/ 6 w 12"/>
                <a:gd name="T15" fmla="*/ 138 h 154"/>
                <a:gd name="T16" fmla="*/ 10 w 12"/>
                <a:gd name="T17" fmla="*/ 104 h 154"/>
                <a:gd name="T18" fmla="*/ 10 w 12"/>
                <a:gd name="T19" fmla="*/ 110 h 154"/>
                <a:gd name="T20" fmla="*/ 10 w 12"/>
                <a:gd name="T21" fmla="*/ 118 h 154"/>
                <a:gd name="T22" fmla="*/ 6 w 12"/>
                <a:gd name="T23" fmla="*/ 120 h 154"/>
                <a:gd name="T24" fmla="*/ 4 w 12"/>
                <a:gd name="T25" fmla="*/ 118 h 154"/>
                <a:gd name="T26" fmla="*/ 4 w 12"/>
                <a:gd name="T27" fmla="*/ 110 h 154"/>
                <a:gd name="T28" fmla="*/ 4 w 12"/>
                <a:gd name="T29" fmla="*/ 104 h 154"/>
                <a:gd name="T30" fmla="*/ 8 w 12"/>
                <a:gd name="T31" fmla="*/ 100 h 154"/>
                <a:gd name="T32" fmla="*/ 10 w 12"/>
                <a:gd name="T33" fmla="*/ 104 h 154"/>
                <a:gd name="T34" fmla="*/ 12 w 12"/>
                <a:gd name="T35" fmla="*/ 70 h 154"/>
                <a:gd name="T36" fmla="*/ 12 w 12"/>
                <a:gd name="T37" fmla="*/ 84 h 154"/>
                <a:gd name="T38" fmla="*/ 10 w 12"/>
                <a:gd name="T39" fmla="*/ 88 h 154"/>
                <a:gd name="T40" fmla="*/ 6 w 12"/>
                <a:gd name="T41" fmla="*/ 84 h 154"/>
                <a:gd name="T42" fmla="*/ 6 w 12"/>
                <a:gd name="T43" fmla="*/ 70 h 154"/>
                <a:gd name="T44" fmla="*/ 10 w 12"/>
                <a:gd name="T45" fmla="*/ 68 h 154"/>
                <a:gd name="T46" fmla="*/ 12 w 12"/>
                <a:gd name="T47" fmla="*/ 70 h 154"/>
                <a:gd name="T48" fmla="*/ 12 w 12"/>
                <a:gd name="T49" fmla="*/ 36 h 154"/>
                <a:gd name="T50" fmla="*/ 12 w 12"/>
                <a:gd name="T51" fmla="*/ 48 h 154"/>
                <a:gd name="T52" fmla="*/ 12 w 12"/>
                <a:gd name="T53" fmla="*/ 52 h 154"/>
                <a:gd name="T54" fmla="*/ 10 w 12"/>
                <a:gd name="T55" fmla="*/ 54 h 154"/>
                <a:gd name="T56" fmla="*/ 6 w 12"/>
                <a:gd name="T57" fmla="*/ 52 h 154"/>
                <a:gd name="T58" fmla="*/ 6 w 12"/>
                <a:gd name="T59" fmla="*/ 48 h 154"/>
                <a:gd name="T60" fmla="*/ 6 w 12"/>
                <a:gd name="T61" fmla="*/ 36 h 154"/>
                <a:gd name="T62" fmla="*/ 10 w 12"/>
                <a:gd name="T63" fmla="*/ 34 h 154"/>
                <a:gd name="T64" fmla="*/ 12 w 12"/>
                <a:gd name="T65" fmla="*/ 36 h 154"/>
                <a:gd name="T66" fmla="*/ 10 w 12"/>
                <a:gd name="T67" fmla="*/ 2 h 154"/>
                <a:gd name="T68" fmla="*/ 10 w 12"/>
                <a:gd name="T69" fmla="*/ 8 h 154"/>
                <a:gd name="T70" fmla="*/ 10 w 12"/>
                <a:gd name="T71" fmla="*/ 18 h 154"/>
                <a:gd name="T72" fmla="*/ 8 w 12"/>
                <a:gd name="T73" fmla="*/ 20 h 154"/>
                <a:gd name="T74" fmla="*/ 4 w 12"/>
                <a:gd name="T75" fmla="*/ 18 h 154"/>
                <a:gd name="T76" fmla="*/ 4 w 12"/>
                <a:gd name="T77" fmla="*/ 8 h 154"/>
                <a:gd name="T78" fmla="*/ 4 w 12"/>
                <a:gd name="T79" fmla="*/ 4 h 154"/>
                <a:gd name="T80" fmla="*/ 6 w 12"/>
                <a:gd name="T81" fmla="*/ 0 h 154"/>
                <a:gd name="T82" fmla="*/ 10 w 12"/>
                <a:gd name="T83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2" h="154">
                  <a:moveTo>
                    <a:pt x="6" y="138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36"/>
                  </a:lnTo>
                  <a:lnTo>
                    <a:pt x="4" y="134"/>
                  </a:lnTo>
                  <a:lnTo>
                    <a:pt x="6" y="138"/>
                  </a:lnTo>
                  <a:close/>
                  <a:moveTo>
                    <a:pt x="10" y="104"/>
                  </a:moveTo>
                  <a:lnTo>
                    <a:pt x="10" y="110"/>
                  </a:lnTo>
                  <a:lnTo>
                    <a:pt x="10" y="118"/>
                  </a:lnTo>
                  <a:lnTo>
                    <a:pt x="6" y="120"/>
                  </a:lnTo>
                  <a:lnTo>
                    <a:pt x="4" y="118"/>
                  </a:lnTo>
                  <a:lnTo>
                    <a:pt x="4" y="110"/>
                  </a:lnTo>
                  <a:lnTo>
                    <a:pt x="4" y="104"/>
                  </a:lnTo>
                  <a:lnTo>
                    <a:pt x="8" y="100"/>
                  </a:lnTo>
                  <a:lnTo>
                    <a:pt x="10" y="104"/>
                  </a:lnTo>
                  <a:close/>
                  <a:moveTo>
                    <a:pt x="12" y="70"/>
                  </a:moveTo>
                  <a:lnTo>
                    <a:pt x="12" y="84"/>
                  </a:lnTo>
                  <a:lnTo>
                    <a:pt x="10" y="88"/>
                  </a:lnTo>
                  <a:lnTo>
                    <a:pt x="6" y="84"/>
                  </a:lnTo>
                  <a:lnTo>
                    <a:pt x="6" y="70"/>
                  </a:lnTo>
                  <a:lnTo>
                    <a:pt x="10" y="68"/>
                  </a:lnTo>
                  <a:lnTo>
                    <a:pt x="12" y="70"/>
                  </a:lnTo>
                  <a:close/>
                  <a:moveTo>
                    <a:pt x="12" y="36"/>
                  </a:moveTo>
                  <a:lnTo>
                    <a:pt x="12" y="48"/>
                  </a:lnTo>
                  <a:lnTo>
                    <a:pt x="12" y="52"/>
                  </a:lnTo>
                  <a:lnTo>
                    <a:pt x="10" y="54"/>
                  </a:lnTo>
                  <a:lnTo>
                    <a:pt x="6" y="52"/>
                  </a:lnTo>
                  <a:lnTo>
                    <a:pt x="6" y="48"/>
                  </a:lnTo>
                  <a:lnTo>
                    <a:pt x="6" y="36"/>
                  </a:lnTo>
                  <a:lnTo>
                    <a:pt x="10" y="34"/>
                  </a:lnTo>
                  <a:lnTo>
                    <a:pt x="12" y="36"/>
                  </a:lnTo>
                  <a:close/>
                  <a:moveTo>
                    <a:pt x="10" y="2"/>
                  </a:moveTo>
                  <a:lnTo>
                    <a:pt x="10" y="8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4" y="18"/>
                  </a:lnTo>
                  <a:lnTo>
                    <a:pt x="4" y="8"/>
                  </a:lnTo>
                  <a:lnTo>
                    <a:pt x="4" y="4"/>
                  </a:lnTo>
                  <a:lnTo>
                    <a:pt x="6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2" name="Freeform 103"/>
            <p:cNvSpPr>
              <a:spLocks noEditPoints="1"/>
            </p:cNvSpPr>
            <p:nvPr/>
          </p:nvSpPr>
          <p:spPr bwMode="auto">
            <a:xfrm>
              <a:off x="6330348" y="3913273"/>
              <a:ext cx="78230" cy="248295"/>
            </a:xfrm>
            <a:custGeom>
              <a:avLst/>
              <a:gdLst>
                <a:gd name="T0" fmla="*/ 10 w 46"/>
                <a:gd name="T1" fmla="*/ 132 h 146"/>
                <a:gd name="T2" fmla="*/ 4 w 46"/>
                <a:gd name="T3" fmla="*/ 146 h 146"/>
                <a:gd name="T4" fmla="*/ 2 w 46"/>
                <a:gd name="T5" fmla="*/ 146 h 146"/>
                <a:gd name="T6" fmla="*/ 0 w 46"/>
                <a:gd name="T7" fmla="*/ 144 h 146"/>
                <a:gd name="T8" fmla="*/ 4 w 46"/>
                <a:gd name="T9" fmla="*/ 130 h 146"/>
                <a:gd name="T10" fmla="*/ 8 w 46"/>
                <a:gd name="T11" fmla="*/ 128 h 146"/>
                <a:gd name="T12" fmla="*/ 10 w 46"/>
                <a:gd name="T13" fmla="*/ 132 h 146"/>
                <a:gd name="T14" fmla="*/ 20 w 46"/>
                <a:gd name="T15" fmla="*/ 100 h 146"/>
                <a:gd name="T16" fmla="*/ 16 w 46"/>
                <a:gd name="T17" fmla="*/ 114 h 146"/>
                <a:gd name="T18" fmla="*/ 12 w 46"/>
                <a:gd name="T19" fmla="*/ 116 h 146"/>
                <a:gd name="T20" fmla="*/ 12 w 46"/>
                <a:gd name="T21" fmla="*/ 112 h 146"/>
                <a:gd name="T22" fmla="*/ 16 w 46"/>
                <a:gd name="T23" fmla="*/ 98 h 146"/>
                <a:gd name="T24" fmla="*/ 20 w 46"/>
                <a:gd name="T25" fmla="*/ 98 h 146"/>
                <a:gd name="T26" fmla="*/ 20 w 46"/>
                <a:gd name="T27" fmla="*/ 100 h 146"/>
                <a:gd name="T28" fmla="*/ 30 w 46"/>
                <a:gd name="T29" fmla="*/ 68 h 146"/>
                <a:gd name="T30" fmla="*/ 26 w 46"/>
                <a:gd name="T31" fmla="*/ 82 h 146"/>
                <a:gd name="T32" fmla="*/ 22 w 46"/>
                <a:gd name="T33" fmla="*/ 84 h 146"/>
                <a:gd name="T34" fmla="*/ 22 w 46"/>
                <a:gd name="T35" fmla="*/ 80 h 146"/>
                <a:gd name="T36" fmla="*/ 26 w 46"/>
                <a:gd name="T37" fmla="*/ 66 h 146"/>
                <a:gd name="T38" fmla="*/ 28 w 46"/>
                <a:gd name="T39" fmla="*/ 64 h 146"/>
                <a:gd name="T40" fmla="*/ 30 w 46"/>
                <a:gd name="T41" fmla="*/ 68 h 146"/>
                <a:gd name="T42" fmla="*/ 40 w 46"/>
                <a:gd name="T43" fmla="*/ 36 h 146"/>
                <a:gd name="T44" fmla="*/ 36 w 46"/>
                <a:gd name="T45" fmla="*/ 44 h 146"/>
                <a:gd name="T46" fmla="*/ 34 w 46"/>
                <a:gd name="T47" fmla="*/ 50 h 146"/>
                <a:gd name="T48" fmla="*/ 32 w 46"/>
                <a:gd name="T49" fmla="*/ 52 h 146"/>
                <a:gd name="T50" fmla="*/ 30 w 46"/>
                <a:gd name="T51" fmla="*/ 48 h 146"/>
                <a:gd name="T52" fmla="*/ 32 w 46"/>
                <a:gd name="T53" fmla="*/ 44 h 146"/>
                <a:gd name="T54" fmla="*/ 34 w 46"/>
                <a:gd name="T55" fmla="*/ 34 h 146"/>
                <a:gd name="T56" fmla="*/ 38 w 46"/>
                <a:gd name="T57" fmla="*/ 32 h 146"/>
                <a:gd name="T58" fmla="*/ 40 w 46"/>
                <a:gd name="T59" fmla="*/ 36 h 146"/>
                <a:gd name="T60" fmla="*/ 46 w 46"/>
                <a:gd name="T61" fmla="*/ 2 h 146"/>
                <a:gd name="T62" fmla="*/ 46 w 46"/>
                <a:gd name="T63" fmla="*/ 2 h 146"/>
                <a:gd name="T64" fmla="*/ 42 w 46"/>
                <a:gd name="T65" fmla="*/ 18 h 146"/>
                <a:gd name="T66" fmla="*/ 40 w 46"/>
                <a:gd name="T67" fmla="*/ 18 h 146"/>
                <a:gd name="T68" fmla="*/ 38 w 46"/>
                <a:gd name="T69" fmla="*/ 16 h 146"/>
                <a:gd name="T70" fmla="*/ 40 w 46"/>
                <a:gd name="T71" fmla="*/ 2 h 146"/>
                <a:gd name="T72" fmla="*/ 40 w 46"/>
                <a:gd name="T73" fmla="*/ 0 h 146"/>
                <a:gd name="T74" fmla="*/ 44 w 46"/>
                <a:gd name="T75" fmla="*/ 0 h 146"/>
                <a:gd name="T76" fmla="*/ 46 w 46"/>
                <a:gd name="T7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6" h="146">
                  <a:moveTo>
                    <a:pt x="10" y="132"/>
                  </a:moveTo>
                  <a:lnTo>
                    <a:pt x="4" y="146"/>
                  </a:lnTo>
                  <a:lnTo>
                    <a:pt x="2" y="146"/>
                  </a:lnTo>
                  <a:lnTo>
                    <a:pt x="0" y="144"/>
                  </a:lnTo>
                  <a:lnTo>
                    <a:pt x="4" y="130"/>
                  </a:lnTo>
                  <a:lnTo>
                    <a:pt x="8" y="128"/>
                  </a:lnTo>
                  <a:lnTo>
                    <a:pt x="10" y="132"/>
                  </a:lnTo>
                  <a:close/>
                  <a:moveTo>
                    <a:pt x="20" y="100"/>
                  </a:moveTo>
                  <a:lnTo>
                    <a:pt x="16" y="114"/>
                  </a:lnTo>
                  <a:lnTo>
                    <a:pt x="12" y="116"/>
                  </a:lnTo>
                  <a:lnTo>
                    <a:pt x="12" y="112"/>
                  </a:lnTo>
                  <a:lnTo>
                    <a:pt x="16" y="98"/>
                  </a:lnTo>
                  <a:lnTo>
                    <a:pt x="20" y="98"/>
                  </a:lnTo>
                  <a:lnTo>
                    <a:pt x="20" y="100"/>
                  </a:lnTo>
                  <a:close/>
                  <a:moveTo>
                    <a:pt x="30" y="68"/>
                  </a:moveTo>
                  <a:lnTo>
                    <a:pt x="26" y="82"/>
                  </a:lnTo>
                  <a:lnTo>
                    <a:pt x="22" y="84"/>
                  </a:lnTo>
                  <a:lnTo>
                    <a:pt x="22" y="80"/>
                  </a:lnTo>
                  <a:lnTo>
                    <a:pt x="26" y="66"/>
                  </a:lnTo>
                  <a:lnTo>
                    <a:pt x="28" y="64"/>
                  </a:lnTo>
                  <a:lnTo>
                    <a:pt x="30" y="68"/>
                  </a:lnTo>
                  <a:close/>
                  <a:moveTo>
                    <a:pt x="40" y="36"/>
                  </a:moveTo>
                  <a:lnTo>
                    <a:pt x="36" y="44"/>
                  </a:lnTo>
                  <a:lnTo>
                    <a:pt x="34" y="50"/>
                  </a:lnTo>
                  <a:lnTo>
                    <a:pt x="32" y="52"/>
                  </a:lnTo>
                  <a:lnTo>
                    <a:pt x="30" y="48"/>
                  </a:lnTo>
                  <a:lnTo>
                    <a:pt x="32" y="44"/>
                  </a:lnTo>
                  <a:lnTo>
                    <a:pt x="34" y="34"/>
                  </a:lnTo>
                  <a:lnTo>
                    <a:pt x="38" y="32"/>
                  </a:lnTo>
                  <a:lnTo>
                    <a:pt x="40" y="36"/>
                  </a:lnTo>
                  <a:close/>
                  <a:moveTo>
                    <a:pt x="46" y="2"/>
                  </a:moveTo>
                  <a:lnTo>
                    <a:pt x="46" y="2"/>
                  </a:lnTo>
                  <a:lnTo>
                    <a:pt x="42" y="18"/>
                  </a:lnTo>
                  <a:lnTo>
                    <a:pt x="40" y="18"/>
                  </a:lnTo>
                  <a:lnTo>
                    <a:pt x="38" y="16"/>
                  </a:lnTo>
                  <a:lnTo>
                    <a:pt x="40" y="2"/>
                  </a:lnTo>
                  <a:lnTo>
                    <a:pt x="40" y="0"/>
                  </a:lnTo>
                  <a:lnTo>
                    <a:pt x="44" y="0"/>
                  </a:lnTo>
                  <a:lnTo>
                    <a:pt x="4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3" name="Freeform 104"/>
            <p:cNvSpPr>
              <a:spLocks noEditPoints="1"/>
            </p:cNvSpPr>
            <p:nvPr/>
          </p:nvSpPr>
          <p:spPr bwMode="auto">
            <a:xfrm>
              <a:off x="6214704" y="4185377"/>
              <a:ext cx="112243" cy="238091"/>
            </a:xfrm>
            <a:custGeom>
              <a:avLst/>
              <a:gdLst>
                <a:gd name="T0" fmla="*/ 10 w 66"/>
                <a:gd name="T1" fmla="*/ 126 h 140"/>
                <a:gd name="T2" fmla="*/ 10 w 66"/>
                <a:gd name="T3" fmla="*/ 128 h 140"/>
                <a:gd name="T4" fmla="*/ 4 w 66"/>
                <a:gd name="T5" fmla="*/ 138 h 140"/>
                <a:gd name="T6" fmla="*/ 2 w 66"/>
                <a:gd name="T7" fmla="*/ 140 h 140"/>
                <a:gd name="T8" fmla="*/ 0 w 66"/>
                <a:gd name="T9" fmla="*/ 136 h 140"/>
                <a:gd name="T10" fmla="*/ 4 w 66"/>
                <a:gd name="T11" fmla="*/ 126 h 140"/>
                <a:gd name="T12" fmla="*/ 6 w 66"/>
                <a:gd name="T13" fmla="*/ 124 h 140"/>
                <a:gd name="T14" fmla="*/ 10 w 66"/>
                <a:gd name="T15" fmla="*/ 124 h 140"/>
                <a:gd name="T16" fmla="*/ 10 w 66"/>
                <a:gd name="T17" fmla="*/ 126 h 140"/>
                <a:gd name="T18" fmla="*/ 26 w 66"/>
                <a:gd name="T19" fmla="*/ 96 h 140"/>
                <a:gd name="T20" fmla="*/ 18 w 66"/>
                <a:gd name="T21" fmla="*/ 108 h 140"/>
                <a:gd name="T22" fmla="*/ 16 w 66"/>
                <a:gd name="T23" fmla="*/ 110 h 140"/>
                <a:gd name="T24" fmla="*/ 14 w 66"/>
                <a:gd name="T25" fmla="*/ 106 h 140"/>
                <a:gd name="T26" fmla="*/ 20 w 66"/>
                <a:gd name="T27" fmla="*/ 94 h 140"/>
                <a:gd name="T28" fmla="*/ 24 w 66"/>
                <a:gd name="T29" fmla="*/ 92 h 140"/>
                <a:gd name="T30" fmla="*/ 26 w 66"/>
                <a:gd name="T31" fmla="*/ 96 h 140"/>
                <a:gd name="T32" fmla="*/ 38 w 66"/>
                <a:gd name="T33" fmla="*/ 64 h 140"/>
                <a:gd name="T34" fmla="*/ 34 w 66"/>
                <a:gd name="T35" fmla="*/ 78 h 140"/>
                <a:gd name="T36" fmla="*/ 30 w 66"/>
                <a:gd name="T37" fmla="*/ 80 h 140"/>
                <a:gd name="T38" fmla="*/ 28 w 66"/>
                <a:gd name="T39" fmla="*/ 76 h 140"/>
                <a:gd name="T40" fmla="*/ 36 w 66"/>
                <a:gd name="T41" fmla="*/ 62 h 140"/>
                <a:gd name="T42" fmla="*/ 38 w 66"/>
                <a:gd name="T43" fmla="*/ 62 h 140"/>
                <a:gd name="T44" fmla="*/ 38 w 66"/>
                <a:gd name="T45" fmla="*/ 64 h 140"/>
                <a:gd name="T46" fmla="*/ 54 w 66"/>
                <a:gd name="T47" fmla="*/ 36 h 140"/>
                <a:gd name="T48" fmla="*/ 48 w 66"/>
                <a:gd name="T49" fmla="*/ 46 h 140"/>
                <a:gd name="T50" fmla="*/ 46 w 66"/>
                <a:gd name="T51" fmla="*/ 48 h 140"/>
                <a:gd name="T52" fmla="*/ 44 w 66"/>
                <a:gd name="T53" fmla="*/ 50 h 140"/>
                <a:gd name="T54" fmla="*/ 44 w 66"/>
                <a:gd name="T55" fmla="*/ 46 h 140"/>
                <a:gd name="T56" fmla="*/ 44 w 66"/>
                <a:gd name="T57" fmla="*/ 44 h 140"/>
                <a:gd name="T58" fmla="*/ 48 w 66"/>
                <a:gd name="T59" fmla="*/ 32 h 140"/>
                <a:gd name="T60" fmla="*/ 52 w 66"/>
                <a:gd name="T61" fmla="*/ 32 h 140"/>
                <a:gd name="T62" fmla="*/ 54 w 66"/>
                <a:gd name="T63" fmla="*/ 36 h 140"/>
                <a:gd name="T64" fmla="*/ 66 w 66"/>
                <a:gd name="T65" fmla="*/ 4 h 140"/>
                <a:gd name="T66" fmla="*/ 64 w 66"/>
                <a:gd name="T67" fmla="*/ 6 h 140"/>
                <a:gd name="T68" fmla="*/ 60 w 66"/>
                <a:gd name="T69" fmla="*/ 18 h 140"/>
                <a:gd name="T70" fmla="*/ 56 w 66"/>
                <a:gd name="T71" fmla="*/ 18 h 140"/>
                <a:gd name="T72" fmla="*/ 56 w 66"/>
                <a:gd name="T73" fmla="*/ 16 h 140"/>
                <a:gd name="T74" fmla="*/ 60 w 66"/>
                <a:gd name="T75" fmla="*/ 4 h 140"/>
                <a:gd name="T76" fmla="*/ 62 w 66"/>
                <a:gd name="T77" fmla="*/ 2 h 140"/>
                <a:gd name="T78" fmla="*/ 64 w 66"/>
                <a:gd name="T79" fmla="*/ 0 h 140"/>
                <a:gd name="T80" fmla="*/ 66 w 66"/>
                <a:gd name="T81" fmla="*/ 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6" h="140">
                  <a:moveTo>
                    <a:pt x="10" y="126"/>
                  </a:moveTo>
                  <a:lnTo>
                    <a:pt x="10" y="128"/>
                  </a:lnTo>
                  <a:lnTo>
                    <a:pt x="4" y="138"/>
                  </a:lnTo>
                  <a:lnTo>
                    <a:pt x="2" y="140"/>
                  </a:lnTo>
                  <a:lnTo>
                    <a:pt x="0" y="136"/>
                  </a:lnTo>
                  <a:lnTo>
                    <a:pt x="4" y="126"/>
                  </a:lnTo>
                  <a:lnTo>
                    <a:pt x="6" y="124"/>
                  </a:lnTo>
                  <a:lnTo>
                    <a:pt x="10" y="124"/>
                  </a:lnTo>
                  <a:lnTo>
                    <a:pt x="10" y="126"/>
                  </a:lnTo>
                  <a:close/>
                  <a:moveTo>
                    <a:pt x="26" y="96"/>
                  </a:moveTo>
                  <a:lnTo>
                    <a:pt x="18" y="108"/>
                  </a:lnTo>
                  <a:lnTo>
                    <a:pt x="16" y="110"/>
                  </a:lnTo>
                  <a:lnTo>
                    <a:pt x="14" y="106"/>
                  </a:lnTo>
                  <a:lnTo>
                    <a:pt x="20" y="94"/>
                  </a:lnTo>
                  <a:lnTo>
                    <a:pt x="24" y="92"/>
                  </a:lnTo>
                  <a:lnTo>
                    <a:pt x="26" y="96"/>
                  </a:lnTo>
                  <a:close/>
                  <a:moveTo>
                    <a:pt x="38" y="64"/>
                  </a:moveTo>
                  <a:lnTo>
                    <a:pt x="34" y="78"/>
                  </a:lnTo>
                  <a:lnTo>
                    <a:pt x="30" y="80"/>
                  </a:lnTo>
                  <a:lnTo>
                    <a:pt x="28" y="76"/>
                  </a:lnTo>
                  <a:lnTo>
                    <a:pt x="36" y="62"/>
                  </a:lnTo>
                  <a:lnTo>
                    <a:pt x="38" y="62"/>
                  </a:lnTo>
                  <a:lnTo>
                    <a:pt x="38" y="64"/>
                  </a:lnTo>
                  <a:close/>
                  <a:moveTo>
                    <a:pt x="54" y="36"/>
                  </a:moveTo>
                  <a:lnTo>
                    <a:pt x="48" y="46"/>
                  </a:lnTo>
                  <a:lnTo>
                    <a:pt x="46" y="48"/>
                  </a:lnTo>
                  <a:lnTo>
                    <a:pt x="44" y="50"/>
                  </a:lnTo>
                  <a:lnTo>
                    <a:pt x="44" y="46"/>
                  </a:lnTo>
                  <a:lnTo>
                    <a:pt x="44" y="44"/>
                  </a:lnTo>
                  <a:lnTo>
                    <a:pt x="48" y="32"/>
                  </a:lnTo>
                  <a:lnTo>
                    <a:pt x="52" y="32"/>
                  </a:lnTo>
                  <a:lnTo>
                    <a:pt x="54" y="36"/>
                  </a:lnTo>
                  <a:close/>
                  <a:moveTo>
                    <a:pt x="66" y="4"/>
                  </a:moveTo>
                  <a:lnTo>
                    <a:pt x="64" y="6"/>
                  </a:lnTo>
                  <a:lnTo>
                    <a:pt x="60" y="18"/>
                  </a:lnTo>
                  <a:lnTo>
                    <a:pt x="56" y="18"/>
                  </a:lnTo>
                  <a:lnTo>
                    <a:pt x="56" y="16"/>
                  </a:lnTo>
                  <a:lnTo>
                    <a:pt x="60" y="4"/>
                  </a:lnTo>
                  <a:lnTo>
                    <a:pt x="62" y="2"/>
                  </a:lnTo>
                  <a:lnTo>
                    <a:pt x="64" y="0"/>
                  </a:lnTo>
                  <a:lnTo>
                    <a:pt x="6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4" name="Freeform 105"/>
            <p:cNvSpPr>
              <a:spLocks noEditPoints="1"/>
            </p:cNvSpPr>
            <p:nvPr/>
          </p:nvSpPr>
          <p:spPr bwMode="auto">
            <a:xfrm>
              <a:off x="5990218" y="4443876"/>
              <a:ext cx="214282" cy="374143"/>
            </a:xfrm>
            <a:custGeom>
              <a:avLst/>
              <a:gdLst>
                <a:gd name="T0" fmla="*/ 10 w 126"/>
                <a:gd name="T1" fmla="*/ 208 h 220"/>
                <a:gd name="T2" fmla="*/ 4 w 126"/>
                <a:gd name="T3" fmla="*/ 220 h 220"/>
                <a:gd name="T4" fmla="*/ 0 w 126"/>
                <a:gd name="T5" fmla="*/ 220 h 220"/>
                <a:gd name="T6" fmla="*/ 0 w 126"/>
                <a:gd name="T7" fmla="*/ 218 h 220"/>
                <a:gd name="T8" fmla="*/ 6 w 126"/>
                <a:gd name="T9" fmla="*/ 206 h 220"/>
                <a:gd name="T10" fmla="*/ 8 w 126"/>
                <a:gd name="T11" fmla="*/ 204 h 220"/>
                <a:gd name="T12" fmla="*/ 10 w 126"/>
                <a:gd name="T13" fmla="*/ 208 h 220"/>
                <a:gd name="T14" fmla="*/ 26 w 126"/>
                <a:gd name="T15" fmla="*/ 178 h 220"/>
                <a:gd name="T16" fmla="*/ 20 w 126"/>
                <a:gd name="T17" fmla="*/ 192 h 220"/>
                <a:gd name="T18" fmla="*/ 18 w 126"/>
                <a:gd name="T19" fmla="*/ 192 h 220"/>
                <a:gd name="T20" fmla="*/ 16 w 126"/>
                <a:gd name="T21" fmla="*/ 188 h 220"/>
                <a:gd name="T22" fmla="*/ 24 w 126"/>
                <a:gd name="T23" fmla="*/ 176 h 220"/>
                <a:gd name="T24" fmla="*/ 26 w 126"/>
                <a:gd name="T25" fmla="*/ 176 h 220"/>
                <a:gd name="T26" fmla="*/ 26 w 126"/>
                <a:gd name="T27" fmla="*/ 178 h 220"/>
                <a:gd name="T28" fmla="*/ 44 w 126"/>
                <a:gd name="T29" fmla="*/ 150 h 220"/>
                <a:gd name="T30" fmla="*/ 36 w 126"/>
                <a:gd name="T31" fmla="*/ 162 h 220"/>
                <a:gd name="T32" fmla="*/ 34 w 126"/>
                <a:gd name="T33" fmla="*/ 164 h 220"/>
                <a:gd name="T34" fmla="*/ 34 w 126"/>
                <a:gd name="T35" fmla="*/ 160 h 220"/>
                <a:gd name="T36" fmla="*/ 40 w 126"/>
                <a:gd name="T37" fmla="*/ 148 h 220"/>
                <a:gd name="T38" fmla="*/ 44 w 126"/>
                <a:gd name="T39" fmla="*/ 148 h 220"/>
                <a:gd name="T40" fmla="*/ 44 w 126"/>
                <a:gd name="T41" fmla="*/ 150 h 220"/>
                <a:gd name="T42" fmla="*/ 62 w 126"/>
                <a:gd name="T43" fmla="*/ 122 h 220"/>
                <a:gd name="T44" fmla="*/ 54 w 126"/>
                <a:gd name="T45" fmla="*/ 134 h 220"/>
                <a:gd name="T46" fmla="*/ 52 w 126"/>
                <a:gd name="T47" fmla="*/ 134 h 220"/>
                <a:gd name="T48" fmla="*/ 50 w 126"/>
                <a:gd name="T49" fmla="*/ 132 h 220"/>
                <a:gd name="T50" fmla="*/ 58 w 126"/>
                <a:gd name="T51" fmla="*/ 118 h 220"/>
                <a:gd name="T52" fmla="*/ 62 w 126"/>
                <a:gd name="T53" fmla="*/ 118 h 220"/>
                <a:gd name="T54" fmla="*/ 62 w 126"/>
                <a:gd name="T55" fmla="*/ 122 h 220"/>
                <a:gd name="T56" fmla="*/ 78 w 126"/>
                <a:gd name="T57" fmla="*/ 92 h 220"/>
                <a:gd name="T58" fmla="*/ 74 w 126"/>
                <a:gd name="T59" fmla="*/ 98 h 220"/>
                <a:gd name="T60" fmla="*/ 72 w 126"/>
                <a:gd name="T61" fmla="*/ 106 h 220"/>
                <a:gd name="T62" fmla="*/ 68 w 126"/>
                <a:gd name="T63" fmla="*/ 106 h 220"/>
                <a:gd name="T64" fmla="*/ 68 w 126"/>
                <a:gd name="T65" fmla="*/ 102 h 220"/>
                <a:gd name="T66" fmla="*/ 72 w 126"/>
                <a:gd name="T67" fmla="*/ 96 h 220"/>
                <a:gd name="T68" fmla="*/ 74 w 126"/>
                <a:gd name="T69" fmla="*/ 90 h 220"/>
                <a:gd name="T70" fmla="*/ 78 w 126"/>
                <a:gd name="T71" fmla="*/ 88 h 220"/>
                <a:gd name="T72" fmla="*/ 78 w 126"/>
                <a:gd name="T73" fmla="*/ 92 h 220"/>
                <a:gd name="T74" fmla="*/ 96 w 126"/>
                <a:gd name="T75" fmla="*/ 62 h 220"/>
                <a:gd name="T76" fmla="*/ 88 w 126"/>
                <a:gd name="T77" fmla="*/ 76 h 220"/>
                <a:gd name="T78" fmla="*/ 84 w 126"/>
                <a:gd name="T79" fmla="*/ 76 h 220"/>
                <a:gd name="T80" fmla="*/ 84 w 126"/>
                <a:gd name="T81" fmla="*/ 72 h 220"/>
                <a:gd name="T82" fmla="*/ 90 w 126"/>
                <a:gd name="T83" fmla="*/ 60 h 220"/>
                <a:gd name="T84" fmla="*/ 94 w 126"/>
                <a:gd name="T85" fmla="*/ 60 h 220"/>
                <a:gd name="T86" fmla="*/ 96 w 126"/>
                <a:gd name="T87" fmla="*/ 62 h 220"/>
                <a:gd name="T88" fmla="*/ 110 w 126"/>
                <a:gd name="T89" fmla="*/ 34 h 220"/>
                <a:gd name="T90" fmla="*/ 104 w 126"/>
                <a:gd name="T91" fmla="*/ 46 h 220"/>
                <a:gd name="T92" fmla="*/ 100 w 126"/>
                <a:gd name="T93" fmla="*/ 46 h 220"/>
                <a:gd name="T94" fmla="*/ 100 w 126"/>
                <a:gd name="T95" fmla="*/ 44 h 220"/>
                <a:gd name="T96" fmla="*/ 106 w 126"/>
                <a:gd name="T97" fmla="*/ 32 h 220"/>
                <a:gd name="T98" fmla="*/ 110 w 126"/>
                <a:gd name="T99" fmla="*/ 30 h 220"/>
                <a:gd name="T100" fmla="*/ 110 w 126"/>
                <a:gd name="T101" fmla="*/ 34 h 220"/>
                <a:gd name="T102" fmla="*/ 126 w 126"/>
                <a:gd name="T103" fmla="*/ 4 h 220"/>
                <a:gd name="T104" fmla="*/ 120 w 126"/>
                <a:gd name="T105" fmla="*/ 16 h 220"/>
                <a:gd name="T106" fmla="*/ 116 w 126"/>
                <a:gd name="T107" fmla="*/ 16 h 220"/>
                <a:gd name="T108" fmla="*/ 116 w 126"/>
                <a:gd name="T109" fmla="*/ 14 h 220"/>
                <a:gd name="T110" fmla="*/ 124 w 126"/>
                <a:gd name="T111" fmla="*/ 2 h 220"/>
                <a:gd name="T112" fmla="*/ 124 w 126"/>
                <a:gd name="T113" fmla="*/ 0 h 220"/>
                <a:gd name="T114" fmla="*/ 126 w 126"/>
                <a:gd name="T115" fmla="*/ 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6" h="220">
                  <a:moveTo>
                    <a:pt x="10" y="208"/>
                  </a:moveTo>
                  <a:lnTo>
                    <a:pt x="4" y="220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6" y="206"/>
                  </a:lnTo>
                  <a:lnTo>
                    <a:pt x="8" y="204"/>
                  </a:lnTo>
                  <a:lnTo>
                    <a:pt x="10" y="208"/>
                  </a:lnTo>
                  <a:close/>
                  <a:moveTo>
                    <a:pt x="26" y="178"/>
                  </a:moveTo>
                  <a:lnTo>
                    <a:pt x="20" y="192"/>
                  </a:lnTo>
                  <a:lnTo>
                    <a:pt x="18" y="192"/>
                  </a:lnTo>
                  <a:lnTo>
                    <a:pt x="16" y="188"/>
                  </a:lnTo>
                  <a:lnTo>
                    <a:pt x="24" y="176"/>
                  </a:lnTo>
                  <a:lnTo>
                    <a:pt x="26" y="176"/>
                  </a:lnTo>
                  <a:lnTo>
                    <a:pt x="26" y="178"/>
                  </a:lnTo>
                  <a:close/>
                  <a:moveTo>
                    <a:pt x="44" y="150"/>
                  </a:moveTo>
                  <a:lnTo>
                    <a:pt x="36" y="162"/>
                  </a:lnTo>
                  <a:lnTo>
                    <a:pt x="34" y="164"/>
                  </a:lnTo>
                  <a:lnTo>
                    <a:pt x="34" y="160"/>
                  </a:lnTo>
                  <a:lnTo>
                    <a:pt x="40" y="148"/>
                  </a:lnTo>
                  <a:lnTo>
                    <a:pt x="44" y="148"/>
                  </a:lnTo>
                  <a:lnTo>
                    <a:pt x="44" y="150"/>
                  </a:lnTo>
                  <a:close/>
                  <a:moveTo>
                    <a:pt x="62" y="122"/>
                  </a:moveTo>
                  <a:lnTo>
                    <a:pt x="54" y="134"/>
                  </a:lnTo>
                  <a:lnTo>
                    <a:pt x="52" y="134"/>
                  </a:lnTo>
                  <a:lnTo>
                    <a:pt x="50" y="132"/>
                  </a:lnTo>
                  <a:lnTo>
                    <a:pt x="58" y="118"/>
                  </a:lnTo>
                  <a:lnTo>
                    <a:pt x="62" y="118"/>
                  </a:lnTo>
                  <a:lnTo>
                    <a:pt x="62" y="122"/>
                  </a:lnTo>
                  <a:close/>
                  <a:moveTo>
                    <a:pt x="78" y="92"/>
                  </a:moveTo>
                  <a:lnTo>
                    <a:pt x="74" y="98"/>
                  </a:lnTo>
                  <a:lnTo>
                    <a:pt x="72" y="106"/>
                  </a:lnTo>
                  <a:lnTo>
                    <a:pt x="68" y="106"/>
                  </a:lnTo>
                  <a:lnTo>
                    <a:pt x="68" y="102"/>
                  </a:lnTo>
                  <a:lnTo>
                    <a:pt x="72" y="96"/>
                  </a:lnTo>
                  <a:lnTo>
                    <a:pt x="74" y="90"/>
                  </a:lnTo>
                  <a:lnTo>
                    <a:pt x="78" y="88"/>
                  </a:lnTo>
                  <a:lnTo>
                    <a:pt x="78" y="92"/>
                  </a:lnTo>
                  <a:close/>
                  <a:moveTo>
                    <a:pt x="96" y="62"/>
                  </a:moveTo>
                  <a:lnTo>
                    <a:pt x="88" y="76"/>
                  </a:lnTo>
                  <a:lnTo>
                    <a:pt x="84" y="76"/>
                  </a:lnTo>
                  <a:lnTo>
                    <a:pt x="84" y="72"/>
                  </a:lnTo>
                  <a:lnTo>
                    <a:pt x="90" y="60"/>
                  </a:lnTo>
                  <a:lnTo>
                    <a:pt x="94" y="60"/>
                  </a:lnTo>
                  <a:lnTo>
                    <a:pt x="96" y="62"/>
                  </a:lnTo>
                  <a:close/>
                  <a:moveTo>
                    <a:pt x="110" y="34"/>
                  </a:moveTo>
                  <a:lnTo>
                    <a:pt x="104" y="46"/>
                  </a:lnTo>
                  <a:lnTo>
                    <a:pt x="100" y="46"/>
                  </a:lnTo>
                  <a:lnTo>
                    <a:pt x="100" y="44"/>
                  </a:lnTo>
                  <a:lnTo>
                    <a:pt x="106" y="32"/>
                  </a:lnTo>
                  <a:lnTo>
                    <a:pt x="110" y="30"/>
                  </a:lnTo>
                  <a:lnTo>
                    <a:pt x="110" y="34"/>
                  </a:lnTo>
                  <a:close/>
                  <a:moveTo>
                    <a:pt x="126" y="4"/>
                  </a:moveTo>
                  <a:lnTo>
                    <a:pt x="120" y="16"/>
                  </a:lnTo>
                  <a:lnTo>
                    <a:pt x="116" y="16"/>
                  </a:lnTo>
                  <a:lnTo>
                    <a:pt x="116" y="14"/>
                  </a:lnTo>
                  <a:lnTo>
                    <a:pt x="124" y="2"/>
                  </a:lnTo>
                  <a:lnTo>
                    <a:pt x="124" y="0"/>
                  </a:lnTo>
                  <a:lnTo>
                    <a:pt x="12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5" name="Freeform 106"/>
            <p:cNvSpPr>
              <a:spLocks noEditPoints="1"/>
            </p:cNvSpPr>
            <p:nvPr/>
          </p:nvSpPr>
          <p:spPr bwMode="auto">
            <a:xfrm>
              <a:off x="3024281" y="3403077"/>
              <a:ext cx="1057805" cy="448972"/>
            </a:xfrm>
            <a:custGeom>
              <a:avLst/>
              <a:gdLst>
                <a:gd name="T0" fmla="*/ 558 w 622"/>
                <a:gd name="T1" fmla="*/ 0 h 264"/>
                <a:gd name="T2" fmla="*/ 622 w 622"/>
                <a:gd name="T3" fmla="*/ 8 h 264"/>
                <a:gd name="T4" fmla="*/ 580 w 622"/>
                <a:gd name="T5" fmla="*/ 54 h 264"/>
                <a:gd name="T6" fmla="*/ 558 w 622"/>
                <a:gd name="T7" fmla="*/ 0 h 264"/>
                <a:gd name="T8" fmla="*/ 0 w 622"/>
                <a:gd name="T9" fmla="*/ 248 h 264"/>
                <a:gd name="T10" fmla="*/ 574 w 622"/>
                <a:gd name="T11" fmla="*/ 16 h 264"/>
                <a:gd name="T12" fmla="*/ 582 w 622"/>
                <a:gd name="T13" fmla="*/ 34 h 264"/>
                <a:gd name="T14" fmla="*/ 6 w 622"/>
                <a:gd name="T15" fmla="*/ 264 h 264"/>
                <a:gd name="T16" fmla="*/ 0 w 622"/>
                <a:gd name="T17" fmla="*/ 248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22" h="264">
                  <a:moveTo>
                    <a:pt x="558" y="0"/>
                  </a:moveTo>
                  <a:lnTo>
                    <a:pt x="622" y="8"/>
                  </a:lnTo>
                  <a:lnTo>
                    <a:pt x="580" y="54"/>
                  </a:lnTo>
                  <a:lnTo>
                    <a:pt x="558" y="0"/>
                  </a:lnTo>
                  <a:close/>
                  <a:moveTo>
                    <a:pt x="0" y="248"/>
                  </a:moveTo>
                  <a:lnTo>
                    <a:pt x="574" y="16"/>
                  </a:lnTo>
                  <a:lnTo>
                    <a:pt x="582" y="34"/>
                  </a:lnTo>
                  <a:lnTo>
                    <a:pt x="6" y="264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6" name="Freeform 107"/>
            <p:cNvSpPr>
              <a:spLocks noEditPoints="1"/>
            </p:cNvSpPr>
            <p:nvPr/>
          </p:nvSpPr>
          <p:spPr bwMode="auto">
            <a:xfrm>
              <a:off x="3031083" y="3821437"/>
              <a:ext cx="1812895" cy="227887"/>
            </a:xfrm>
            <a:custGeom>
              <a:avLst/>
              <a:gdLst>
                <a:gd name="T0" fmla="*/ 1012 w 1066"/>
                <a:gd name="T1" fmla="*/ 76 h 134"/>
                <a:gd name="T2" fmla="*/ 1066 w 1066"/>
                <a:gd name="T3" fmla="*/ 110 h 134"/>
                <a:gd name="T4" fmla="*/ 1006 w 1066"/>
                <a:gd name="T5" fmla="*/ 134 h 134"/>
                <a:gd name="T6" fmla="*/ 1012 w 1066"/>
                <a:gd name="T7" fmla="*/ 76 h 134"/>
                <a:gd name="T8" fmla="*/ 2 w 1066"/>
                <a:gd name="T9" fmla="*/ 0 h 134"/>
                <a:gd name="T10" fmla="*/ 1020 w 1066"/>
                <a:gd name="T11" fmla="*/ 96 h 134"/>
                <a:gd name="T12" fmla="*/ 1018 w 1066"/>
                <a:gd name="T13" fmla="*/ 116 h 134"/>
                <a:gd name="T14" fmla="*/ 0 w 1066"/>
                <a:gd name="T15" fmla="*/ 18 h 134"/>
                <a:gd name="T16" fmla="*/ 2 w 1066"/>
                <a:gd name="T17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66" h="134">
                  <a:moveTo>
                    <a:pt x="1012" y="76"/>
                  </a:moveTo>
                  <a:lnTo>
                    <a:pt x="1066" y="110"/>
                  </a:lnTo>
                  <a:lnTo>
                    <a:pt x="1006" y="134"/>
                  </a:lnTo>
                  <a:lnTo>
                    <a:pt x="1012" y="76"/>
                  </a:lnTo>
                  <a:close/>
                  <a:moveTo>
                    <a:pt x="2" y="0"/>
                  </a:moveTo>
                  <a:lnTo>
                    <a:pt x="1020" y="96"/>
                  </a:lnTo>
                  <a:lnTo>
                    <a:pt x="1018" y="116"/>
                  </a:lnTo>
                  <a:lnTo>
                    <a:pt x="0" y="1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7" name="Freeform 108"/>
            <p:cNvSpPr>
              <a:spLocks noEditPoints="1"/>
            </p:cNvSpPr>
            <p:nvPr/>
          </p:nvSpPr>
          <p:spPr bwMode="auto">
            <a:xfrm>
              <a:off x="3027682" y="3460899"/>
              <a:ext cx="2581590" cy="391150"/>
            </a:xfrm>
            <a:custGeom>
              <a:avLst/>
              <a:gdLst>
                <a:gd name="T0" fmla="*/ 1458 w 1518"/>
                <a:gd name="T1" fmla="*/ 0 h 230"/>
                <a:gd name="T2" fmla="*/ 1518 w 1518"/>
                <a:gd name="T3" fmla="*/ 22 h 230"/>
                <a:gd name="T4" fmla="*/ 1466 w 1518"/>
                <a:gd name="T5" fmla="*/ 58 h 230"/>
                <a:gd name="T6" fmla="*/ 1458 w 1518"/>
                <a:gd name="T7" fmla="*/ 0 h 230"/>
                <a:gd name="T8" fmla="*/ 0 w 1518"/>
                <a:gd name="T9" fmla="*/ 212 h 230"/>
                <a:gd name="T10" fmla="*/ 1470 w 1518"/>
                <a:gd name="T11" fmla="*/ 18 h 230"/>
                <a:gd name="T12" fmla="*/ 1472 w 1518"/>
                <a:gd name="T13" fmla="*/ 36 h 230"/>
                <a:gd name="T14" fmla="*/ 4 w 1518"/>
                <a:gd name="T15" fmla="*/ 230 h 230"/>
                <a:gd name="T16" fmla="*/ 0 w 1518"/>
                <a:gd name="T17" fmla="*/ 21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18" h="230">
                  <a:moveTo>
                    <a:pt x="1458" y="0"/>
                  </a:moveTo>
                  <a:lnTo>
                    <a:pt x="1518" y="22"/>
                  </a:lnTo>
                  <a:lnTo>
                    <a:pt x="1466" y="58"/>
                  </a:lnTo>
                  <a:lnTo>
                    <a:pt x="1458" y="0"/>
                  </a:lnTo>
                  <a:close/>
                  <a:moveTo>
                    <a:pt x="0" y="212"/>
                  </a:moveTo>
                  <a:lnTo>
                    <a:pt x="1470" y="18"/>
                  </a:lnTo>
                  <a:lnTo>
                    <a:pt x="1472" y="36"/>
                  </a:lnTo>
                  <a:lnTo>
                    <a:pt x="4" y="230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8" name="Freeform 109"/>
            <p:cNvSpPr>
              <a:spLocks noEditPoints="1"/>
            </p:cNvSpPr>
            <p:nvPr/>
          </p:nvSpPr>
          <p:spPr bwMode="auto">
            <a:xfrm>
              <a:off x="3027682" y="2964309"/>
              <a:ext cx="3108792" cy="887740"/>
            </a:xfrm>
            <a:custGeom>
              <a:avLst/>
              <a:gdLst>
                <a:gd name="T0" fmla="*/ 1764 w 1828"/>
                <a:gd name="T1" fmla="*/ 0 h 522"/>
                <a:gd name="T2" fmla="*/ 1828 w 1828"/>
                <a:gd name="T3" fmla="*/ 14 h 522"/>
                <a:gd name="T4" fmla="*/ 1778 w 1828"/>
                <a:gd name="T5" fmla="*/ 56 h 522"/>
                <a:gd name="T6" fmla="*/ 1764 w 1828"/>
                <a:gd name="T7" fmla="*/ 0 h 522"/>
                <a:gd name="T8" fmla="*/ 0 w 1828"/>
                <a:gd name="T9" fmla="*/ 506 h 522"/>
                <a:gd name="T10" fmla="*/ 1778 w 1828"/>
                <a:gd name="T11" fmla="*/ 18 h 522"/>
                <a:gd name="T12" fmla="*/ 1784 w 1828"/>
                <a:gd name="T13" fmla="*/ 36 h 522"/>
                <a:gd name="T14" fmla="*/ 4 w 1828"/>
                <a:gd name="T15" fmla="*/ 522 h 522"/>
                <a:gd name="T16" fmla="*/ 0 w 1828"/>
                <a:gd name="T17" fmla="*/ 506 h 5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28" h="522">
                  <a:moveTo>
                    <a:pt x="1764" y="0"/>
                  </a:moveTo>
                  <a:lnTo>
                    <a:pt x="1828" y="14"/>
                  </a:lnTo>
                  <a:lnTo>
                    <a:pt x="1778" y="56"/>
                  </a:lnTo>
                  <a:lnTo>
                    <a:pt x="1764" y="0"/>
                  </a:lnTo>
                  <a:close/>
                  <a:moveTo>
                    <a:pt x="0" y="506"/>
                  </a:moveTo>
                  <a:lnTo>
                    <a:pt x="1778" y="18"/>
                  </a:lnTo>
                  <a:lnTo>
                    <a:pt x="1784" y="36"/>
                  </a:lnTo>
                  <a:lnTo>
                    <a:pt x="4" y="522"/>
                  </a:lnTo>
                  <a:lnTo>
                    <a:pt x="0" y="506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9" name="Freeform 110"/>
            <p:cNvSpPr>
              <a:spLocks/>
            </p:cNvSpPr>
            <p:nvPr/>
          </p:nvSpPr>
          <p:spPr bwMode="auto">
            <a:xfrm>
              <a:off x="6326947" y="2858868"/>
              <a:ext cx="955766" cy="1748270"/>
            </a:xfrm>
            <a:custGeom>
              <a:avLst/>
              <a:gdLst>
                <a:gd name="T0" fmla="*/ 370 w 562"/>
                <a:gd name="T1" fmla="*/ 44 h 1028"/>
                <a:gd name="T2" fmla="*/ 396 w 562"/>
                <a:gd name="T3" fmla="*/ 72 h 1028"/>
                <a:gd name="T4" fmla="*/ 388 w 562"/>
                <a:gd name="T5" fmla="*/ 110 h 1028"/>
                <a:gd name="T6" fmla="*/ 358 w 562"/>
                <a:gd name="T7" fmla="*/ 140 h 1028"/>
                <a:gd name="T8" fmla="*/ 378 w 562"/>
                <a:gd name="T9" fmla="*/ 172 h 1028"/>
                <a:gd name="T10" fmla="*/ 562 w 562"/>
                <a:gd name="T11" fmla="*/ 344 h 1028"/>
                <a:gd name="T12" fmla="*/ 422 w 562"/>
                <a:gd name="T13" fmla="*/ 400 h 1028"/>
                <a:gd name="T14" fmla="*/ 468 w 562"/>
                <a:gd name="T15" fmla="*/ 356 h 1028"/>
                <a:gd name="T16" fmla="*/ 448 w 562"/>
                <a:gd name="T17" fmla="*/ 310 h 1028"/>
                <a:gd name="T18" fmla="*/ 422 w 562"/>
                <a:gd name="T19" fmla="*/ 398 h 1028"/>
                <a:gd name="T20" fmla="*/ 414 w 562"/>
                <a:gd name="T21" fmla="*/ 452 h 1028"/>
                <a:gd name="T22" fmla="*/ 418 w 562"/>
                <a:gd name="T23" fmla="*/ 588 h 1028"/>
                <a:gd name="T24" fmla="*/ 438 w 562"/>
                <a:gd name="T25" fmla="*/ 820 h 1028"/>
                <a:gd name="T26" fmla="*/ 414 w 562"/>
                <a:gd name="T27" fmla="*/ 992 h 1028"/>
                <a:gd name="T28" fmla="*/ 402 w 562"/>
                <a:gd name="T29" fmla="*/ 1020 h 1028"/>
                <a:gd name="T30" fmla="*/ 362 w 562"/>
                <a:gd name="T31" fmla="*/ 1020 h 1028"/>
                <a:gd name="T32" fmla="*/ 348 w 562"/>
                <a:gd name="T33" fmla="*/ 988 h 1028"/>
                <a:gd name="T34" fmla="*/ 332 w 562"/>
                <a:gd name="T35" fmla="*/ 832 h 1028"/>
                <a:gd name="T36" fmla="*/ 298 w 562"/>
                <a:gd name="T37" fmla="*/ 602 h 1028"/>
                <a:gd name="T38" fmla="*/ 260 w 562"/>
                <a:gd name="T39" fmla="*/ 732 h 1028"/>
                <a:gd name="T40" fmla="*/ 236 w 562"/>
                <a:gd name="T41" fmla="*/ 874 h 1028"/>
                <a:gd name="T42" fmla="*/ 204 w 562"/>
                <a:gd name="T43" fmla="*/ 990 h 1028"/>
                <a:gd name="T44" fmla="*/ 196 w 562"/>
                <a:gd name="T45" fmla="*/ 1028 h 1028"/>
                <a:gd name="T46" fmla="*/ 168 w 562"/>
                <a:gd name="T47" fmla="*/ 1028 h 1028"/>
                <a:gd name="T48" fmla="*/ 126 w 562"/>
                <a:gd name="T49" fmla="*/ 1008 h 1028"/>
                <a:gd name="T50" fmla="*/ 68 w 562"/>
                <a:gd name="T51" fmla="*/ 978 h 1028"/>
                <a:gd name="T52" fmla="*/ 76 w 562"/>
                <a:gd name="T53" fmla="*/ 962 h 1028"/>
                <a:gd name="T54" fmla="*/ 112 w 562"/>
                <a:gd name="T55" fmla="*/ 958 h 1028"/>
                <a:gd name="T56" fmla="*/ 156 w 562"/>
                <a:gd name="T57" fmla="*/ 738 h 1028"/>
                <a:gd name="T58" fmla="*/ 170 w 562"/>
                <a:gd name="T59" fmla="*/ 580 h 1028"/>
                <a:gd name="T60" fmla="*/ 200 w 562"/>
                <a:gd name="T61" fmla="*/ 400 h 1028"/>
                <a:gd name="T62" fmla="*/ 184 w 562"/>
                <a:gd name="T63" fmla="*/ 248 h 1028"/>
                <a:gd name="T64" fmla="*/ 90 w 562"/>
                <a:gd name="T65" fmla="*/ 212 h 1028"/>
                <a:gd name="T66" fmla="*/ 34 w 562"/>
                <a:gd name="T67" fmla="*/ 124 h 1028"/>
                <a:gd name="T68" fmla="*/ 40 w 562"/>
                <a:gd name="T69" fmla="*/ 100 h 1028"/>
                <a:gd name="T70" fmla="*/ 24 w 562"/>
                <a:gd name="T71" fmla="*/ 86 h 1028"/>
                <a:gd name="T72" fmla="*/ 16 w 562"/>
                <a:gd name="T73" fmla="*/ 66 h 1028"/>
                <a:gd name="T74" fmla="*/ 14 w 562"/>
                <a:gd name="T75" fmla="*/ 50 h 1028"/>
                <a:gd name="T76" fmla="*/ 16 w 562"/>
                <a:gd name="T77" fmla="*/ 32 h 1028"/>
                <a:gd name="T78" fmla="*/ 0 w 562"/>
                <a:gd name="T79" fmla="*/ 2 h 1028"/>
                <a:gd name="T80" fmla="*/ 10 w 562"/>
                <a:gd name="T81" fmla="*/ 6 h 1028"/>
                <a:gd name="T82" fmla="*/ 26 w 562"/>
                <a:gd name="T83" fmla="*/ 28 h 1028"/>
                <a:gd name="T84" fmla="*/ 52 w 562"/>
                <a:gd name="T85" fmla="*/ 50 h 1028"/>
                <a:gd name="T86" fmla="*/ 54 w 562"/>
                <a:gd name="T87" fmla="*/ 32 h 1028"/>
                <a:gd name="T88" fmla="*/ 64 w 562"/>
                <a:gd name="T89" fmla="*/ 22 h 1028"/>
                <a:gd name="T90" fmla="*/ 74 w 562"/>
                <a:gd name="T91" fmla="*/ 54 h 1028"/>
                <a:gd name="T92" fmla="*/ 82 w 562"/>
                <a:gd name="T93" fmla="*/ 86 h 1028"/>
                <a:gd name="T94" fmla="*/ 122 w 562"/>
                <a:gd name="T95" fmla="*/ 156 h 1028"/>
                <a:gd name="T96" fmla="*/ 128 w 562"/>
                <a:gd name="T97" fmla="*/ 158 h 1028"/>
                <a:gd name="T98" fmla="*/ 206 w 562"/>
                <a:gd name="T99" fmla="*/ 168 h 1028"/>
                <a:gd name="T100" fmla="*/ 268 w 562"/>
                <a:gd name="T101" fmla="*/ 168 h 1028"/>
                <a:gd name="T102" fmla="*/ 266 w 562"/>
                <a:gd name="T103" fmla="*/ 118 h 1028"/>
                <a:gd name="T104" fmla="*/ 264 w 562"/>
                <a:gd name="T105" fmla="*/ 90 h 1028"/>
                <a:gd name="T106" fmla="*/ 252 w 562"/>
                <a:gd name="T107" fmla="*/ 66 h 1028"/>
                <a:gd name="T108" fmla="*/ 254 w 562"/>
                <a:gd name="T109" fmla="*/ 62 h 1028"/>
                <a:gd name="T110" fmla="*/ 290 w 562"/>
                <a:gd name="T111" fmla="*/ 40 h 1028"/>
                <a:gd name="T112" fmla="*/ 328 w 562"/>
                <a:gd name="T113" fmla="*/ 28 h 10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2" h="1028">
                  <a:moveTo>
                    <a:pt x="348" y="32"/>
                  </a:moveTo>
                  <a:lnTo>
                    <a:pt x="370" y="44"/>
                  </a:lnTo>
                  <a:lnTo>
                    <a:pt x="392" y="62"/>
                  </a:lnTo>
                  <a:lnTo>
                    <a:pt x="396" y="72"/>
                  </a:lnTo>
                  <a:lnTo>
                    <a:pt x="388" y="96"/>
                  </a:lnTo>
                  <a:lnTo>
                    <a:pt x="388" y="110"/>
                  </a:lnTo>
                  <a:lnTo>
                    <a:pt x="372" y="132"/>
                  </a:lnTo>
                  <a:lnTo>
                    <a:pt x="358" y="140"/>
                  </a:lnTo>
                  <a:lnTo>
                    <a:pt x="360" y="158"/>
                  </a:lnTo>
                  <a:lnTo>
                    <a:pt x="378" y="172"/>
                  </a:lnTo>
                  <a:lnTo>
                    <a:pt x="468" y="200"/>
                  </a:lnTo>
                  <a:lnTo>
                    <a:pt x="562" y="344"/>
                  </a:lnTo>
                  <a:lnTo>
                    <a:pt x="458" y="454"/>
                  </a:lnTo>
                  <a:lnTo>
                    <a:pt x="422" y="400"/>
                  </a:lnTo>
                  <a:lnTo>
                    <a:pt x="450" y="378"/>
                  </a:lnTo>
                  <a:lnTo>
                    <a:pt x="468" y="356"/>
                  </a:lnTo>
                  <a:lnTo>
                    <a:pt x="478" y="340"/>
                  </a:lnTo>
                  <a:lnTo>
                    <a:pt x="448" y="310"/>
                  </a:lnTo>
                  <a:lnTo>
                    <a:pt x="402" y="394"/>
                  </a:lnTo>
                  <a:lnTo>
                    <a:pt x="422" y="398"/>
                  </a:lnTo>
                  <a:lnTo>
                    <a:pt x="446" y="436"/>
                  </a:lnTo>
                  <a:lnTo>
                    <a:pt x="414" y="452"/>
                  </a:lnTo>
                  <a:lnTo>
                    <a:pt x="432" y="588"/>
                  </a:lnTo>
                  <a:lnTo>
                    <a:pt x="418" y="588"/>
                  </a:lnTo>
                  <a:lnTo>
                    <a:pt x="432" y="746"/>
                  </a:lnTo>
                  <a:lnTo>
                    <a:pt x="438" y="820"/>
                  </a:lnTo>
                  <a:lnTo>
                    <a:pt x="432" y="988"/>
                  </a:lnTo>
                  <a:lnTo>
                    <a:pt x="414" y="992"/>
                  </a:lnTo>
                  <a:lnTo>
                    <a:pt x="414" y="1016"/>
                  </a:lnTo>
                  <a:lnTo>
                    <a:pt x="402" y="1020"/>
                  </a:lnTo>
                  <a:lnTo>
                    <a:pt x="382" y="1024"/>
                  </a:lnTo>
                  <a:lnTo>
                    <a:pt x="362" y="1020"/>
                  </a:lnTo>
                  <a:lnTo>
                    <a:pt x="350" y="1012"/>
                  </a:lnTo>
                  <a:lnTo>
                    <a:pt x="348" y="988"/>
                  </a:lnTo>
                  <a:lnTo>
                    <a:pt x="332" y="978"/>
                  </a:lnTo>
                  <a:lnTo>
                    <a:pt x="332" y="832"/>
                  </a:lnTo>
                  <a:lnTo>
                    <a:pt x="318" y="692"/>
                  </a:lnTo>
                  <a:lnTo>
                    <a:pt x="298" y="602"/>
                  </a:lnTo>
                  <a:lnTo>
                    <a:pt x="284" y="600"/>
                  </a:lnTo>
                  <a:lnTo>
                    <a:pt x="260" y="732"/>
                  </a:lnTo>
                  <a:lnTo>
                    <a:pt x="250" y="750"/>
                  </a:lnTo>
                  <a:lnTo>
                    <a:pt x="236" y="874"/>
                  </a:lnTo>
                  <a:lnTo>
                    <a:pt x="216" y="980"/>
                  </a:lnTo>
                  <a:lnTo>
                    <a:pt x="204" y="990"/>
                  </a:lnTo>
                  <a:lnTo>
                    <a:pt x="204" y="1020"/>
                  </a:lnTo>
                  <a:lnTo>
                    <a:pt x="196" y="1028"/>
                  </a:lnTo>
                  <a:lnTo>
                    <a:pt x="184" y="1028"/>
                  </a:lnTo>
                  <a:lnTo>
                    <a:pt x="168" y="1028"/>
                  </a:lnTo>
                  <a:lnTo>
                    <a:pt x="148" y="1020"/>
                  </a:lnTo>
                  <a:lnTo>
                    <a:pt x="126" y="1008"/>
                  </a:lnTo>
                  <a:lnTo>
                    <a:pt x="104" y="1002"/>
                  </a:lnTo>
                  <a:lnTo>
                    <a:pt x="68" y="978"/>
                  </a:lnTo>
                  <a:lnTo>
                    <a:pt x="66" y="966"/>
                  </a:lnTo>
                  <a:lnTo>
                    <a:pt x="76" y="962"/>
                  </a:lnTo>
                  <a:lnTo>
                    <a:pt x="118" y="966"/>
                  </a:lnTo>
                  <a:lnTo>
                    <a:pt x="112" y="958"/>
                  </a:lnTo>
                  <a:lnTo>
                    <a:pt x="162" y="762"/>
                  </a:lnTo>
                  <a:lnTo>
                    <a:pt x="156" y="738"/>
                  </a:lnTo>
                  <a:lnTo>
                    <a:pt x="162" y="710"/>
                  </a:lnTo>
                  <a:lnTo>
                    <a:pt x="170" y="580"/>
                  </a:lnTo>
                  <a:lnTo>
                    <a:pt x="156" y="558"/>
                  </a:lnTo>
                  <a:lnTo>
                    <a:pt x="200" y="400"/>
                  </a:lnTo>
                  <a:lnTo>
                    <a:pt x="200" y="346"/>
                  </a:lnTo>
                  <a:lnTo>
                    <a:pt x="184" y="248"/>
                  </a:lnTo>
                  <a:lnTo>
                    <a:pt x="136" y="236"/>
                  </a:lnTo>
                  <a:lnTo>
                    <a:pt x="90" y="212"/>
                  </a:lnTo>
                  <a:lnTo>
                    <a:pt x="80" y="198"/>
                  </a:lnTo>
                  <a:lnTo>
                    <a:pt x="34" y="124"/>
                  </a:lnTo>
                  <a:lnTo>
                    <a:pt x="46" y="102"/>
                  </a:lnTo>
                  <a:lnTo>
                    <a:pt x="40" y="100"/>
                  </a:lnTo>
                  <a:lnTo>
                    <a:pt x="32" y="96"/>
                  </a:lnTo>
                  <a:lnTo>
                    <a:pt x="24" y="86"/>
                  </a:lnTo>
                  <a:lnTo>
                    <a:pt x="16" y="74"/>
                  </a:lnTo>
                  <a:lnTo>
                    <a:pt x="16" y="66"/>
                  </a:lnTo>
                  <a:lnTo>
                    <a:pt x="12" y="52"/>
                  </a:lnTo>
                  <a:lnTo>
                    <a:pt x="14" y="50"/>
                  </a:lnTo>
                  <a:lnTo>
                    <a:pt x="14" y="38"/>
                  </a:lnTo>
                  <a:lnTo>
                    <a:pt x="16" y="32"/>
                  </a:lnTo>
                  <a:lnTo>
                    <a:pt x="6" y="12"/>
                  </a:lnTo>
                  <a:lnTo>
                    <a:pt x="0" y="2"/>
                  </a:lnTo>
                  <a:lnTo>
                    <a:pt x="4" y="0"/>
                  </a:lnTo>
                  <a:lnTo>
                    <a:pt x="10" y="6"/>
                  </a:lnTo>
                  <a:lnTo>
                    <a:pt x="16" y="16"/>
                  </a:lnTo>
                  <a:lnTo>
                    <a:pt x="26" y="28"/>
                  </a:lnTo>
                  <a:lnTo>
                    <a:pt x="40" y="48"/>
                  </a:lnTo>
                  <a:lnTo>
                    <a:pt x="52" y="50"/>
                  </a:lnTo>
                  <a:lnTo>
                    <a:pt x="54" y="42"/>
                  </a:lnTo>
                  <a:lnTo>
                    <a:pt x="54" y="32"/>
                  </a:lnTo>
                  <a:lnTo>
                    <a:pt x="58" y="26"/>
                  </a:lnTo>
                  <a:lnTo>
                    <a:pt x="64" y="22"/>
                  </a:lnTo>
                  <a:lnTo>
                    <a:pt x="60" y="36"/>
                  </a:lnTo>
                  <a:lnTo>
                    <a:pt x="74" y="54"/>
                  </a:lnTo>
                  <a:lnTo>
                    <a:pt x="78" y="90"/>
                  </a:lnTo>
                  <a:lnTo>
                    <a:pt x="82" y="86"/>
                  </a:lnTo>
                  <a:lnTo>
                    <a:pt x="110" y="142"/>
                  </a:lnTo>
                  <a:lnTo>
                    <a:pt x="122" y="156"/>
                  </a:lnTo>
                  <a:lnTo>
                    <a:pt x="122" y="160"/>
                  </a:lnTo>
                  <a:lnTo>
                    <a:pt x="128" y="158"/>
                  </a:lnTo>
                  <a:lnTo>
                    <a:pt x="144" y="164"/>
                  </a:lnTo>
                  <a:lnTo>
                    <a:pt x="206" y="168"/>
                  </a:lnTo>
                  <a:lnTo>
                    <a:pt x="260" y="164"/>
                  </a:lnTo>
                  <a:lnTo>
                    <a:pt x="268" y="168"/>
                  </a:lnTo>
                  <a:lnTo>
                    <a:pt x="282" y="160"/>
                  </a:lnTo>
                  <a:lnTo>
                    <a:pt x="266" y="118"/>
                  </a:lnTo>
                  <a:lnTo>
                    <a:pt x="270" y="102"/>
                  </a:lnTo>
                  <a:lnTo>
                    <a:pt x="264" y="90"/>
                  </a:lnTo>
                  <a:lnTo>
                    <a:pt x="264" y="72"/>
                  </a:lnTo>
                  <a:lnTo>
                    <a:pt x="252" y="66"/>
                  </a:lnTo>
                  <a:lnTo>
                    <a:pt x="258" y="66"/>
                  </a:lnTo>
                  <a:lnTo>
                    <a:pt x="254" y="62"/>
                  </a:lnTo>
                  <a:lnTo>
                    <a:pt x="272" y="52"/>
                  </a:lnTo>
                  <a:lnTo>
                    <a:pt x="290" y="40"/>
                  </a:lnTo>
                  <a:lnTo>
                    <a:pt x="308" y="36"/>
                  </a:lnTo>
                  <a:lnTo>
                    <a:pt x="328" y="28"/>
                  </a:lnTo>
                  <a:lnTo>
                    <a:pt x="348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0" name="Rectangle 111"/>
            <p:cNvSpPr>
              <a:spLocks noChangeArrowheads="1"/>
            </p:cNvSpPr>
            <p:nvPr/>
          </p:nvSpPr>
          <p:spPr bwMode="auto">
            <a:xfrm>
              <a:off x="6122868" y="4542514"/>
              <a:ext cx="999983" cy="289111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1" name="Rectangle 112"/>
            <p:cNvSpPr>
              <a:spLocks noChangeArrowheads="1"/>
            </p:cNvSpPr>
            <p:nvPr/>
          </p:nvSpPr>
          <p:spPr bwMode="auto">
            <a:xfrm>
              <a:off x="6122868" y="4542514"/>
              <a:ext cx="999983" cy="2891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2" name="Rectangle 113"/>
            <p:cNvSpPr>
              <a:spLocks noChangeArrowheads="1"/>
            </p:cNvSpPr>
            <p:nvPr/>
          </p:nvSpPr>
          <p:spPr bwMode="auto">
            <a:xfrm>
              <a:off x="2323612" y="4130956"/>
              <a:ext cx="969372" cy="289111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3" name="Rectangle 114"/>
            <p:cNvSpPr>
              <a:spLocks noChangeArrowheads="1"/>
            </p:cNvSpPr>
            <p:nvPr/>
          </p:nvSpPr>
          <p:spPr bwMode="auto">
            <a:xfrm>
              <a:off x="2323612" y="4130956"/>
              <a:ext cx="969372" cy="2891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4" name="Rectangle 115"/>
            <p:cNvSpPr>
              <a:spLocks noChangeArrowheads="1"/>
            </p:cNvSpPr>
            <p:nvPr/>
          </p:nvSpPr>
          <p:spPr bwMode="auto">
            <a:xfrm>
              <a:off x="3565088" y="3389472"/>
              <a:ext cx="258499" cy="2891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5" name="Rectangle 116"/>
            <p:cNvSpPr>
              <a:spLocks noChangeArrowheads="1"/>
            </p:cNvSpPr>
            <p:nvPr/>
          </p:nvSpPr>
          <p:spPr bwMode="auto">
            <a:xfrm>
              <a:off x="3565088" y="3389472"/>
              <a:ext cx="258499" cy="2891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6" name="Rectangle 117"/>
            <p:cNvSpPr>
              <a:spLocks noChangeArrowheads="1"/>
            </p:cNvSpPr>
            <p:nvPr/>
          </p:nvSpPr>
          <p:spPr bwMode="auto">
            <a:xfrm>
              <a:off x="5609272" y="3008526"/>
              <a:ext cx="255098" cy="2891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7" name="Rectangle 118"/>
            <p:cNvSpPr>
              <a:spLocks noChangeArrowheads="1"/>
            </p:cNvSpPr>
            <p:nvPr/>
          </p:nvSpPr>
          <p:spPr bwMode="auto">
            <a:xfrm>
              <a:off x="5609272" y="3008526"/>
              <a:ext cx="255098" cy="2891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8" name="Rectangle 119"/>
            <p:cNvSpPr>
              <a:spLocks noChangeArrowheads="1"/>
            </p:cNvSpPr>
            <p:nvPr/>
          </p:nvSpPr>
          <p:spPr bwMode="auto">
            <a:xfrm>
              <a:off x="5037853" y="3566340"/>
              <a:ext cx="255098" cy="28571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9" name="Rectangle 120"/>
            <p:cNvSpPr>
              <a:spLocks noChangeArrowheads="1"/>
            </p:cNvSpPr>
            <p:nvPr/>
          </p:nvSpPr>
          <p:spPr bwMode="auto">
            <a:xfrm>
              <a:off x="5037853" y="3566340"/>
              <a:ext cx="255098" cy="28571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0" name="Rectangle 121"/>
            <p:cNvSpPr>
              <a:spLocks noChangeArrowheads="1"/>
            </p:cNvSpPr>
            <p:nvPr/>
          </p:nvSpPr>
          <p:spPr bwMode="auto">
            <a:xfrm>
              <a:off x="4320177" y="3947286"/>
              <a:ext cx="255098" cy="2891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1" name="Rectangle 122"/>
            <p:cNvSpPr>
              <a:spLocks noChangeArrowheads="1"/>
            </p:cNvSpPr>
            <p:nvPr/>
          </p:nvSpPr>
          <p:spPr bwMode="auto">
            <a:xfrm>
              <a:off x="4320177" y="3947286"/>
              <a:ext cx="255098" cy="2891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2" name="Line 123"/>
            <p:cNvSpPr>
              <a:spLocks noChangeShapeType="1"/>
            </p:cNvSpPr>
            <p:nvPr/>
          </p:nvSpPr>
          <p:spPr bwMode="auto">
            <a:xfrm flipH="1">
              <a:off x="3694338" y="3151381"/>
              <a:ext cx="47618" cy="238091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3" name="Line 124"/>
            <p:cNvSpPr>
              <a:spLocks noChangeShapeType="1"/>
            </p:cNvSpPr>
            <p:nvPr/>
          </p:nvSpPr>
          <p:spPr bwMode="auto">
            <a:xfrm flipH="1">
              <a:off x="4146711" y="4236397"/>
              <a:ext cx="302716" cy="428564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4" name="Line 125"/>
            <p:cNvSpPr>
              <a:spLocks noChangeShapeType="1"/>
            </p:cNvSpPr>
            <p:nvPr/>
          </p:nvSpPr>
          <p:spPr bwMode="auto">
            <a:xfrm>
              <a:off x="5163701" y="3852049"/>
              <a:ext cx="312920" cy="863931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5" name="Line 126"/>
            <p:cNvSpPr>
              <a:spLocks noChangeShapeType="1"/>
            </p:cNvSpPr>
            <p:nvPr/>
          </p:nvSpPr>
          <p:spPr bwMode="auto">
            <a:xfrm>
              <a:off x="5384786" y="2841862"/>
              <a:ext cx="350334" cy="166664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6" name="Rectangle 127"/>
            <p:cNvSpPr>
              <a:spLocks noChangeArrowheads="1"/>
            </p:cNvSpPr>
            <p:nvPr/>
          </p:nvSpPr>
          <p:spPr bwMode="auto">
            <a:xfrm>
              <a:off x="4755544" y="2450712"/>
              <a:ext cx="1251680" cy="391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7" name="Rectangle 128"/>
            <p:cNvSpPr>
              <a:spLocks noChangeArrowheads="1"/>
            </p:cNvSpPr>
            <p:nvPr/>
          </p:nvSpPr>
          <p:spPr bwMode="auto">
            <a:xfrm>
              <a:off x="4755544" y="2450712"/>
              <a:ext cx="1251680" cy="39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8" name="Rectangle 129"/>
            <p:cNvSpPr>
              <a:spLocks noChangeArrowheads="1"/>
            </p:cNvSpPr>
            <p:nvPr/>
          </p:nvSpPr>
          <p:spPr bwMode="auto">
            <a:xfrm>
              <a:off x="3571891" y="4664961"/>
              <a:ext cx="1153042" cy="387749"/>
            </a:xfrm>
            <a:prstGeom prst="rect">
              <a:avLst/>
            </a:prstGeom>
            <a:solidFill>
              <a:srgbClr val="E2EEEA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9" name="Rectangle 130"/>
            <p:cNvSpPr>
              <a:spLocks noChangeArrowheads="1"/>
            </p:cNvSpPr>
            <p:nvPr/>
          </p:nvSpPr>
          <p:spPr bwMode="auto">
            <a:xfrm>
              <a:off x="4894998" y="4715980"/>
              <a:ext cx="1156443" cy="391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0" name="Rectangle 131"/>
            <p:cNvSpPr>
              <a:spLocks noChangeArrowheads="1"/>
            </p:cNvSpPr>
            <p:nvPr/>
          </p:nvSpPr>
          <p:spPr bwMode="auto">
            <a:xfrm>
              <a:off x="4894998" y="4715980"/>
              <a:ext cx="1156443" cy="39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1" name="Rectangle 132"/>
            <p:cNvSpPr>
              <a:spLocks noChangeArrowheads="1"/>
            </p:cNvSpPr>
            <p:nvPr/>
          </p:nvSpPr>
          <p:spPr bwMode="auto">
            <a:xfrm>
              <a:off x="1963074" y="1627596"/>
              <a:ext cx="2642813" cy="12312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2" name="Rectangle 133"/>
            <p:cNvSpPr>
              <a:spLocks noChangeArrowheads="1"/>
            </p:cNvSpPr>
            <p:nvPr/>
          </p:nvSpPr>
          <p:spPr bwMode="auto">
            <a:xfrm>
              <a:off x="1963074" y="1627596"/>
              <a:ext cx="2642813" cy="12312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3" name="Rectangle 134"/>
            <p:cNvSpPr>
              <a:spLocks noChangeArrowheads="1"/>
            </p:cNvSpPr>
            <p:nvPr/>
          </p:nvSpPr>
          <p:spPr bwMode="auto">
            <a:xfrm>
              <a:off x="2983465" y="2763632"/>
              <a:ext cx="1523784" cy="387749"/>
            </a:xfrm>
            <a:prstGeom prst="rect">
              <a:avLst/>
            </a:prstGeom>
            <a:solidFill>
              <a:srgbClr val="E2EEEA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" name="Rectangle 135"/>
            <p:cNvSpPr>
              <a:spLocks noChangeArrowheads="1"/>
            </p:cNvSpPr>
            <p:nvPr/>
          </p:nvSpPr>
          <p:spPr bwMode="auto">
            <a:xfrm>
              <a:off x="6136474" y="4579928"/>
              <a:ext cx="986378" cy="230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4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9" name="Rectangle 140"/>
            <p:cNvSpPr>
              <a:spLocks noChangeArrowheads="1"/>
            </p:cNvSpPr>
            <p:nvPr/>
          </p:nvSpPr>
          <p:spPr bwMode="auto">
            <a:xfrm>
              <a:off x="2323612" y="4163268"/>
              <a:ext cx="960868" cy="230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4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" name="Rectangle 149"/>
            <p:cNvSpPr>
              <a:spLocks noChangeArrowheads="1"/>
            </p:cNvSpPr>
            <p:nvPr/>
          </p:nvSpPr>
          <p:spPr bwMode="auto">
            <a:xfrm>
              <a:off x="3650121" y="3426886"/>
              <a:ext cx="99601" cy="214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" name="Rectangle 150"/>
            <p:cNvSpPr>
              <a:spLocks noChangeArrowheads="1"/>
            </p:cNvSpPr>
            <p:nvPr/>
          </p:nvSpPr>
          <p:spPr bwMode="auto">
            <a:xfrm>
              <a:off x="5690903" y="3049341"/>
              <a:ext cx="99601" cy="214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" name="Rectangle 151"/>
            <p:cNvSpPr>
              <a:spLocks noChangeArrowheads="1"/>
            </p:cNvSpPr>
            <p:nvPr/>
          </p:nvSpPr>
          <p:spPr bwMode="auto">
            <a:xfrm>
              <a:off x="5119484" y="3600353"/>
              <a:ext cx="99601" cy="214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" name="Rectangle 152"/>
            <p:cNvSpPr>
              <a:spLocks noChangeArrowheads="1"/>
            </p:cNvSpPr>
            <p:nvPr/>
          </p:nvSpPr>
          <p:spPr bwMode="auto">
            <a:xfrm>
              <a:off x="4405210" y="3984700"/>
              <a:ext cx="99601" cy="214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" name="Rectangle 153"/>
            <p:cNvSpPr>
              <a:spLocks noChangeArrowheads="1"/>
            </p:cNvSpPr>
            <p:nvPr/>
          </p:nvSpPr>
          <p:spPr bwMode="auto">
            <a:xfrm>
              <a:off x="4755544" y="2514402"/>
              <a:ext cx="1256781" cy="2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Distance lointaine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 mètres et plus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6" name="Rectangle 167"/>
            <p:cNvSpPr>
              <a:spLocks noChangeArrowheads="1"/>
            </p:cNvSpPr>
            <p:nvPr/>
          </p:nvSpPr>
          <p:spPr bwMode="auto">
            <a:xfrm>
              <a:off x="3571891" y="4739790"/>
              <a:ext cx="1156443" cy="2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Distance proche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ou 2 mètres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" name="Rectangle 180"/>
            <p:cNvSpPr>
              <a:spLocks noChangeArrowheads="1"/>
            </p:cNvSpPr>
            <p:nvPr/>
          </p:nvSpPr>
          <p:spPr bwMode="auto">
            <a:xfrm>
              <a:off x="4894998" y="4790954"/>
              <a:ext cx="1156390" cy="2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Distance sociale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à 5 mètres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" name="Rectangle 196"/>
            <p:cNvSpPr>
              <a:spLocks noChangeArrowheads="1"/>
            </p:cNvSpPr>
            <p:nvPr/>
          </p:nvSpPr>
          <p:spPr bwMode="auto">
            <a:xfrm>
              <a:off x="2974961" y="2825621"/>
              <a:ext cx="1538969" cy="2637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Distance intime (bulle)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0,5 mètre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" name="Rectangle 210"/>
            <p:cNvSpPr>
              <a:spLocks noChangeArrowheads="1"/>
            </p:cNvSpPr>
            <p:nvPr/>
          </p:nvSpPr>
          <p:spPr bwMode="auto">
            <a:xfrm>
              <a:off x="2798599" y="5143412"/>
              <a:ext cx="3903688" cy="3956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se rapprocher d’un stagiaire ou d’un petit groupe qui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 à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s’agiter, ou bien rester à bonne distance de tous en maintenant un contact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visuel.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de la communication est optimale.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5" name="Rectangle 337"/>
            <p:cNvSpPr>
              <a:spLocks noChangeArrowheads="1"/>
            </p:cNvSpPr>
            <p:nvPr/>
          </p:nvSpPr>
          <p:spPr bwMode="auto">
            <a:xfrm>
              <a:off x="2055029" y="1696260"/>
              <a:ext cx="2458903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contact physique est possible.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communication se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fait sur un ton confidentiel. Elle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n’est possible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qu’entre deux personnes qui se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connaissent parfaitement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ce qui n’est pas le cas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Si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pénètre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bulle intime, le stagiaire est gêné,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vit cela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 une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véritable agression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 qu’à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dérober. Il n’écoute plus !</a:t>
              </a:r>
              <a:endParaRPr kumimoji="0" lang="fr-FR" sz="1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4" name="Rectangle 337"/>
            <p:cNvSpPr>
              <a:spLocks noChangeArrowheads="1"/>
            </p:cNvSpPr>
            <p:nvPr/>
          </p:nvSpPr>
          <p:spPr bwMode="auto">
            <a:xfrm>
              <a:off x="5169069" y="1599211"/>
              <a:ext cx="176463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est trop loin.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interactions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feed-back diminuent. Il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n’est plus possible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lire 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l’incompréhension dans les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yeux d’un stagiaire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 La qualité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communication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dégradée.</a:t>
              </a:r>
              <a:endParaRPr kumimoji="0" lang="fr-FR" sz="1800" b="0" i="0" u="none" strike="noStrike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21510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DE LA SALLE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91520" y="6503989"/>
            <a:ext cx="19165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DISPOSITION EN U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1179270" y="2280457"/>
            <a:ext cx="7065138" cy="2439865"/>
            <a:chOff x="1259632" y="2280457"/>
            <a:chExt cx="7065138" cy="2439865"/>
          </a:xfrm>
        </p:grpSpPr>
        <p:sp>
          <p:nvSpPr>
            <p:cNvPr id="201" name="Rectangle 5"/>
            <p:cNvSpPr>
              <a:spLocks noChangeArrowheads="1"/>
            </p:cNvSpPr>
            <p:nvPr/>
          </p:nvSpPr>
          <p:spPr bwMode="auto">
            <a:xfrm>
              <a:off x="5564703" y="2523957"/>
              <a:ext cx="1178538" cy="35063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6"/>
            <p:cNvSpPr>
              <a:spLocks noChangeArrowheads="1"/>
            </p:cNvSpPr>
            <p:nvPr/>
          </p:nvSpPr>
          <p:spPr bwMode="auto">
            <a:xfrm>
              <a:off x="5564703" y="2536132"/>
              <a:ext cx="1178538" cy="3262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7"/>
            <p:cNvSpPr>
              <a:spLocks noChangeArrowheads="1"/>
            </p:cNvSpPr>
            <p:nvPr/>
          </p:nvSpPr>
          <p:spPr bwMode="auto">
            <a:xfrm>
              <a:off x="5574443" y="3595354"/>
              <a:ext cx="1183408" cy="34576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8"/>
            <p:cNvSpPr>
              <a:spLocks noChangeArrowheads="1"/>
            </p:cNvSpPr>
            <p:nvPr/>
          </p:nvSpPr>
          <p:spPr bwMode="auto">
            <a:xfrm>
              <a:off x="5574443" y="3607529"/>
              <a:ext cx="1183408" cy="32141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9"/>
            <p:cNvSpPr>
              <a:spLocks noChangeArrowheads="1"/>
            </p:cNvSpPr>
            <p:nvPr/>
          </p:nvSpPr>
          <p:spPr bwMode="auto">
            <a:xfrm>
              <a:off x="3124838" y="3176535"/>
              <a:ext cx="2172015" cy="15437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10"/>
            <p:cNvSpPr>
              <a:spLocks noChangeArrowheads="1"/>
            </p:cNvSpPr>
            <p:nvPr/>
          </p:nvSpPr>
          <p:spPr bwMode="auto">
            <a:xfrm>
              <a:off x="3124838" y="3176535"/>
              <a:ext cx="2172015" cy="15437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Rectangle 11"/>
            <p:cNvSpPr>
              <a:spLocks noChangeArrowheads="1"/>
            </p:cNvSpPr>
            <p:nvPr/>
          </p:nvSpPr>
          <p:spPr bwMode="auto">
            <a:xfrm>
              <a:off x="3996566" y="3317765"/>
              <a:ext cx="404209" cy="22402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Rectangle 12"/>
            <p:cNvSpPr>
              <a:spLocks noChangeArrowheads="1"/>
            </p:cNvSpPr>
            <p:nvPr/>
          </p:nvSpPr>
          <p:spPr bwMode="auto">
            <a:xfrm>
              <a:off x="3996566" y="3317765"/>
              <a:ext cx="404209" cy="22402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3"/>
            <p:cNvSpPr>
              <a:spLocks noChangeArrowheads="1"/>
            </p:cNvSpPr>
            <p:nvPr/>
          </p:nvSpPr>
          <p:spPr bwMode="auto">
            <a:xfrm>
              <a:off x="4400775" y="3317765"/>
              <a:ext cx="399339" cy="22402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4"/>
            <p:cNvSpPr>
              <a:spLocks noChangeArrowheads="1"/>
            </p:cNvSpPr>
            <p:nvPr/>
          </p:nvSpPr>
          <p:spPr bwMode="auto">
            <a:xfrm>
              <a:off x="4400775" y="3317765"/>
              <a:ext cx="399339" cy="22402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5"/>
            <p:cNvSpPr>
              <a:spLocks noChangeArrowheads="1"/>
            </p:cNvSpPr>
            <p:nvPr/>
          </p:nvSpPr>
          <p:spPr bwMode="auto">
            <a:xfrm>
              <a:off x="3597227" y="3541784"/>
              <a:ext cx="228890" cy="39446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6"/>
            <p:cNvSpPr>
              <a:spLocks noChangeArrowheads="1"/>
            </p:cNvSpPr>
            <p:nvPr/>
          </p:nvSpPr>
          <p:spPr bwMode="auto">
            <a:xfrm>
              <a:off x="3597227" y="3541784"/>
              <a:ext cx="228890" cy="3944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Rectangle 17"/>
            <p:cNvSpPr>
              <a:spLocks noChangeArrowheads="1"/>
            </p:cNvSpPr>
            <p:nvPr/>
          </p:nvSpPr>
          <p:spPr bwMode="auto">
            <a:xfrm>
              <a:off x="3597227" y="3317765"/>
              <a:ext cx="399339" cy="22402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18"/>
            <p:cNvSpPr>
              <a:spLocks noChangeArrowheads="1"/>
            </p:cNvSpPr>
            <p:nvPr/>
          </p:nvSpPr>
          <p:spPr bwMode="auto">
            <a:xfrm>
              <a:off x="3597227" y="3317765"/>
              <a:ext cx="399339" cy="22402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Rectangle 19"/>
            <p:cNvSpPr>
              <a:spLocks noChangeArrowheads="1"/>
            </p:cNvSpPr>
            <p:nvPr/>
          </p:nvSpPr>
          <p:spPr bwMode="auto">
            <a:xfrm>
              <a:off x="3597227" y="3936254"/>
              <a:ext cx="228890" cy="39446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20"/>
            <p:cNvSpPr>
              <a:spLocks noChangeArrowheads="1"/>
            </p:cNvSpPr>
            <p:nvPr/>
          </p:nvSpPr>
          <p:spPr bwMode="auto">
            <a:xfrm>
              <a:off x="3597227" y="3936254"/>
              <a:ext cx="228890" cy="3944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21"/>
            <p:cNvSpPr>
              <a:spLocks noChangeArrowheads="1"/>
            </p:cNvSpPr>
            <p:nvPr/>
          </p:nvSpPr>
          <p:spPr bwMode="auto">
            <a:xfrm>
              <a:off x="4576095" y="3541784"/>
              <a:ext cx="224020" cy="39446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22"/>
            <p:cNvSpPr>
              <a:spLocks noChangeArrowheads="1"/>
            </p:cNvSpPr>
            <p:nvPr/>
          </p:nvSpPr>
          <p:spPr bwMode="auto">
            <a:xfrm>
              <a:off x="4576095" y="3541784"/>
              <a:ext cx="224020" cy="3944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Rectangle 23"/>
            <p:cNvSpPr>
              <a:spLocks noChangeArrowheads="1"/>
            </p:cNvSpPr>
            <p:nvPr/>
          </p:nvSpPr>
          <p:spPr bwMode="auto">
            <a:xfrm>
              <a:off x="4576095" y="3936254"/>
              <a:ext cx="224020" cy="39446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24"/>
            <p:cNvSpPr>
              <a:spLocks noChangeArrowheads="1"/>
            </p:cNvSpPr>
            <p:nvPr/>
          </p:nvSpPr>
          <p:spPr bwMode="auto">
            <a:xfrm>
              <a:off x="4576095" y="3936254"/>
              <a:ext cx="224020" cy="3944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25"/>
            <p:cNvSpPr>
              <a:spLocks noChangeArrowheads="1"/>
            </p:cNvSpPr>
            <p:nvPr/>
          </p:nvSpPr>
          <p:spPr bwMode="auto">
            <a:xfrm>
              <a:off x="1259632" y="2280457"/>
              <a:ext cx="2464215" cy="215740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Rectangle 26"/>
            <p:cNvSpPr>
              <a:spLocks noChangeArrowheads="1"/>
            </p:cNvSpPr>
            <p:nvPr/>
          </p:nvSpPr>
          <p:spPr bwMode="auto">
            <a:xfrm>
              <a:off x="1259632" y="2280457"/>
              <a:ext cx="2464215" cy="215740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Freeform 27"/>
            <p:cNvSpPr>
              <a:spLocks/>
            </p:cNvSpPr>
            <p:nvPr/>
          </p:nvSpPr>
          <p:spPr bwMode="auto">
            <a:xfrm>
              <a:off x="1985260" y="2587266"/>
              <a:ext cx="798678" cy="233760"/>
            </a:xfrm>
            <a:custGeom>
              <a:avLst/>
              <a:gdLst>
                <a:gd name="T0" fmla="*/ 0 w 328"/>
                <a:gd name="T1" fmla="*/ 0 h 96"/>
                <a:gd name="T2" fmla="*/ 88 w 328"/>
                <a:gd name="T3" fmla="*/ 96 h 96"/>
                <a:gd name="T4" fmla="*/ 240 w 328"/>
                <a:gd name="T5" fmla="*/ 96 h 96"/>
                <a:gd name="T6" fmla="*/ 328 w 328"/>
                <a:gd name="T7" fmla="*/ 0 h 96"/>
                <a:gd name="T8" fmla="*/ 0 w 328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6">
                  <a:moveTo>
                    <a:pt x="0" y="0"/>
                  </a:moveTo>
                  <a:lnTo>
                    <a:pt x="88" y="96"/>
                  </a:lnTo>
                  <a:lnTo>
                    <a:pt x="240" y="96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Freeform 28"/>
            <p:cNvSpPr>
              <a:spLocks/>
            </p:cNvSpPr>
            <p:nvPr/>
          </p:nvSpPr>
          <p:spPr bwMode="auto">
            <a:xfrm>
              <a:off x="1985260" y="2587266"/>
              <a:ext cx="798678" cy="233760"/>
            </a:xfrm>
            <a:custGeom>
              <a:avLst/>
              <a:gdLst>
                <a:gd name="T0" fmla="*/ 0 w 328"/>
                <a:gd name="T1" fmla="*/ 0 h 96"/>
                <a:gd name="T2" fmla="*/ 88 w 328"/>
                <a:gd name="T3" fmla="*/ 96 h 96"/>
                <a:gd name="T4" fmla="*/ 240 w 328"/>
                <a:gd name="T5" fmla="*/ 96 h 96"/>
                <a:gd name="T6" fmla="*/ 328 w 328"/>
                <a:gd name="T7" fmla="*/ 0 h 96"/>
                <a:gd name="T8" fmla="*/ 0 w 328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6">
                  <a:moveTo>
                    <a:pt x="0" y="0"/>
                  </a:moveTo>
                  <a:lnTo>
                    <a:pt x="88" y="96"/>
                  </a:lnTo>
                  <a:lnTo>
                    <a:pt x="240" y="96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Freeform 29"/>
            <p:cNvSpPr>
              <a:spLocks/>
            </p:cNvSpPr>
            <p:nvPr/>
          </p:nvSpPr>
          <p:spPr bwMode="auto">
            <a:xfrm>
              <a:off x="2564789" y="2582396"/>
              <a:ext cx="535699" cy="667189"/>
            </a:xfrm>
            <a:custGeom>
              <a:avLst/>
              <a:gdLst>
                <a:gd name="T0" fmla="*/ 220 w 220"/>
                <a:gd name="T1" fmla="*/ 270 h 274"/>
                <a:gd name="T2" fmla="*/ 80 w 220"/>
                <a:gd name="T3" fmla="*/ 274 h 274"/>
                <a:gd name="T4" fmla="*/ 0 w 220"/>
                <a:gd name="T5" fmla="*/ 102 h 274"/>
                <a:gd name="T6" fmla="*/ 94 w 220"/>
                <a:gd name="T7" fmla="*/ 0 h 274"/>
                <a:gd name="T8" fmla="*/ 220 w 220"/>
                <a:gd name="T9" fmla="*/ 27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274">
                  <a:moveTo>
                    <a:pt x="220" y="270"/>
                  </a:moveTo>
                  <a:lnTo>
                    <a:pt x="80" y="274"/>
                  </a:lnTo>
                  <a:lnTo>
                    <a:pt x="0" y="102"/>
                  </a:lnTo>
                  <a:lnTo>
                    <a:pt x="94" y="0"/>
                  </a:lnTo>
                  <a:lnTo>
                    <a:pt x="220" y="27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Freeform 30"/>
            <p:cNvSpPr>
              <a:spLocks/>
            </p:cNvSpPr>
            <p:nvPr/>
          </p:nvSpPr>
          <p:spPr bwMode="auto">
            <a:xfrm>
              <a:off x="2564789" y="2582396"/>
              <a:ext cx="535699" cy="667189"/>
            </a:xfrm>
            <a:custGeom>
              <a:avLst/>
              <a:gdLst>
                <a:gd name="T0" fmla="*/ 220 w 220"/>
                <a:gd name="T1" fmla="*/ 270 h 274"/>
                <a:gd name="T2" fmla="*/ 80 w 220"/>
                <a:gd name="T3" fmla="*/ 274 h 274"/>
                <a:gd name="T4" fmla="*/ 0 w 220"/>
                <a:gd name="T5" fmla="*/ 102 h 274"/>
                <a:gd name="T6" fmla="*/ 94 w 220"/>
                <a:gd name="T7" fmla="*/ 0 h 274"/>
                <a:gd name="T8" fmla="*/ 220 w 220"/>
                <a:gd name="T9" fmla="*/ 27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274">
                  <a:moveTo>
                    <a:pt x="220" y="270"/>
                  </a:moveTo>
                  <a:lnTo>
                    <a:pt x="80" y="274"/>
                  </a:lnTo>
                  <a:lnTo>
                    <a:pt x="0" y="102"/>
                  </a:lnTo>
                  <a:lnTo>
                    <a:pt x="94" y="0"/>
                  </a:lnTo>
                  <a:lnTo>
                    <a:pt x="220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Freeform 31"/>
            <p:cNvSpPr>
              <a:spLocks/>
            </p:cNvSpPr>
            <p:nvPr/>
          </p:nvSpPr>
          <p:spPr bwMode="auto">
            <a:xfrm>
              <a:off x="1668711" y="2582396"/>
              <a:ext cx="530829" cy="667189"/>
            </a:xfrm>
            <a:custGeom>
              <a:avLst/>
              <a:gdLst>
                <a:gd name="T0" fmla="*/ 0 w 218"/>
                <a:gd name="T1" fmla="*/ 270 h 274"/>
                <a:gd name="T2" fmla="*/ 138 w 218"/>
                <a:gd name="T3" fmla="*/ 274 h 274"/>
                <a:gd name="T4" fmla="*/ 218 w 218"/>
                <a:gd name="T5" fmla="*/ 102 h 274"/>
                <a:gd name="T6" fmla="*/ 126 w 218"/>
                <a:gd name="T7" fmla="*/ 0 h 274"/>
                <a:gd name="T8" fmla="*/ 0 w 218"/>
                <a:gd name="T9" fmla="*/ 27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74">
                  <a:moveTo>
                    <a:pt x="0" y="270"/>
                  </a:moveTo>
                  <a:lnTo>
                    <a:pt x="138" y="274"/>
                  </a:lnTo>
                  <a:lnTo>
                    <a:pt x="218" y="102"/>
                  </a:lnTo>
                  <a:lnTo>
                    <a:pt x="126" y="0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Freeform 32"/>
            <p:cNvSpPr>
              <a:spLocks/>
            </p:cNvSpPr>
            <p:nvPr/>
          </p:nvSpPr>
          <p:spPr bwMode="auto">
            <a:xfrm>
              <a:off x="1668711" y="2582396"/>
              <a:ext cx="530829" cy="667189"/>
            </a:xfrm>
            <a:custGeom>
              <a:avLst/>
              <a:gdLst>
                <a:gd name="T0" fmla="*/ 0 w 218"/>
                <a:gd name="T1" fmla="*/ 270 h 274"/>
                <a:gd name="T2" fmla="*/ 138 w 218"/>
                <a:gd name="T3" fmla="*/ 274 h 274"/>
                <a:gd name="T4" fmla="*/ 218 w 218"/>
                <a:gd name="T5" fmla="*/ 102 h 274"/>
                <a:gd name="T6" fmla="*/ 126 w 218"/>
                <a:gd name="T7" fmla="*/ 0 h 274"/>
                <a:gd name="T8" fmla="*/ 0 w 218"/>
                <a:gd name="T9" fmla="*/ 27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74">
                  <a:moveTo>
                    <a:pt x="0" y="270"/>
                  </a:moveTo>
                  <a:lnTo>
                    <a:pt x="138" y="274"/>
                  </a:lnTo>
                  <a:lnTo>
                    <a:pt x="218" y="102"/>
                  </a:lnTo>
                  <a:lnTo>
                    <a:pt x="126" y="0"/>
                  </a:lnTo>
                  <a:lnTo>
                    <a:pt x="0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Rectangle 33"/>
            <p:cNvSpPr>
              <a:spLocks noChangeArrowheads="1"/>
            </p:cNvSpPr>
            <p:nvPr/>
          </p:nvSpPr>
          <p:spPr bwMode="auto">
            <a:xfrm>
              <a:off x="2783939" y="3244715"/>
              <a:ext cx="331159" cy="63309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Rectangle 34"/>
            <p:cNvSpPr>
              <a:spLocks noChangeArrowheads="1"/>
            </p:cNvSpPr>
            <p:nvPr/>
          </p:nvSpPr>
          <p:spPr bwMode="auto">
            <a:xfrm>
              <a:off x="2783939" y="3244715"/>
              <a:ext cx="331159" cy="63309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Rectangle 35"/>
            <p:cNvSpPr>
              <a:spLocks noChangeArrowheads="1"/>
            </p:cNvSpPr>
            <p:nvPr/>
          </p:nvSpPr>
          <p:spPr bwMode="auto">
            <a:xfrm>
              <a:off x="1663841" y="3244715"/>
              <a:ext cx="336029" cy="63309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Rectangle 36"/>
            <p:cNvSpPr>
              <a:spLocks noChangeArrowheads="1"/>
            </p:cNvSpPr>
            <p:nvPr/>
          </p:nvSpPr>
          <p:spPr bwMode="auto">
            <a:xfrm>
              <a:off x="1663841" y="3244715"/>
              <a:ext cx="336029" cy="63309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Freeform 37"/>
            <p:cNvSpPr>
              <a:spLocks/>
            </p:cNvSpPr>
            <p:nvPr/>
          </p:nvSpPr>
          <p:spPr bwMode="auto">
            <a:xfrm>
              <a:off x="2292070" y="3960604"/>
              <a:ext cx="287329" cy="282459"/>
            </a:xfrm>
            <a:custGeom>
              <a:avLst/>
              <a:gdLst>
                <a:gd name="T0" fmla="*/ 60 w 118"/>
                <a:gd name="T1" fmla="*/ 0 h 116"/>
                <a:gd name="T2" fmla="*/ 60 w 118"/>
                <a:gd name="T3" fmla="*/ 0 h 116"/>
                <a:gd name="T4" fmla="*/ 48 w 118"/>
                <a:gd name="T5" fmla="*/ 0 h 116"/>
                <a:gd name="T6" fmla="*/ 36 w 118"/>
                <a:gd name="T7" fmla="*/ 4 h 116"/>
                <a:gd name="T8" fmla="*/ 26 w 118"/>
                <a:gd name="T9" fmla="*/ 10 h 116"/>
                <a:gd name="T10" fmla="*/ 18 w 118"/>
                <a:gd name="T11" fmla="*/ 16 h 116"/>
                <a:gd name="T12" fmla="*/ 10 w 118"/>
                <a:gd name="T13" fmla="*/ 26 h 116"/>
                <a:gd name="T14" fmla="*/ 4 w 118"/>
                <a:gd name="T15" fmla="*/ 36 h 116"/>
                <a:gd name="T16" fmla="*/ 2 w 118"/>
                <a:gd name="T17" fmla="*/ 46 h 116"/>
                <a:gd name="T18" fmla="*/ 0 w 118"/>
                <a:gd name="T19" fmla="*/ 58 h 116"/>
                <a:gd name="T20" fmla="*/ 0 w 118"/>
                <a:gd name="T21" fmla="*/ 58 h 116"/>
                <a:gd name="T22" fmla="*/ 2 w 118"/>
                <a:gd name="T23" fmla="*/ 70 h 116"/>
                <a:gd name="T24" fmla="*/ 4 w 118"/>
                <a:gd name="T25" fmla="*/ 80 h 116"/>
                <a:gd name="T26" fmla="*/ 10 w 118"/>
                <a:gd name="T27" fmla="*/ 90 h 116"/>
                <a:gd name="T28" fmla="*/ 18 w 118"/>
                <a:gd name="T29" fmla="*/ 98 h 116"/>
                <a:gd name="T30" fmla="*/ 26 w 118"/>
                <a:gd name="T31" fmla="*/ 106 h 116"/>
                <a:gd name="T32" fmla="*/ 36 w 118"/>
                <a:gd name="T33" fmla="*/ 110 h 116"/>
                <a:gd name="T34" fmla="*/ 48 w 118"/>
                <a:gd name="T35" fmla="*/ 114 h 116"/>
                <a:gd name="T36" fmla="*/ 60 w 118"/>
                <a:gd name="T37" fmla="*/ 116 h 116"/>
                <a:gd name="T38" fmla="*/ 60 w 118"/>
                <a:gd name="T39" fmla="*/ 116 h 116"/>
                <a:gd name="T40" fmla="*/ 70 w 118"/>
                <a:gd name="T41" fmla="*/ 114 h 116"/>
                <a:gd name="T42" fmla="*/ 82 w 118"/>
                <a:gd name="T43" fmla="*/ 110 h 116"/>
                <a:gd name="T44" fmla="*/ 92 w 118"/>
                <a:gd name="T45" fmla="*/ 106 h 116"/>
                <a:gd name="T46" fmla="*/ 100 w 118"/>
                <a:gd name="T47" fmla="*/ 98 h 116"/>
                <a:gd name="T48" fmla="*/ 108 w 118"/>
                <a:gd name="T49" fmla="*/ 90 h 116"/>
                <a:gd name="T50" fmla="*/ 114 w 118"/>
                <a:gd name="T51" fmla="*/ 80 h 116"/>
                <a:gd name="T52" fmla="*/ 116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6 w 118"/>
                <a:gd name="T59" fmla="*/ 46 h 116"/>
                <a:gd name="T60" fmla="*/ 114 w 118"/>
                <a:gd name="T61" fmla="*/ 36 h 116"/>
                <a:gd name="T62" fmla="*/ 108 w 118"/>
                <a:gd name="T63" fmla="*/ 26 h 116"/>
                <a:gd name="T64" fmla="*/ 100 w 118"/>
                <a:gd name="T65" fmla="*/ 16 h 116"/>
                <a:gd name="T66" fmla="*/ 92 w 118"/>
                <a:gd name="T67" fmla="*/ 10 h 116"/>
                <a:gd name="T68" fmla="*/ 82 w 118"/>
                <a:gd name="T69" fmla="*/ 4 h 116"/>
                <a:gd name="T70" fmla="*/ 70 w 118"/>
                <a:gd name="T71" fmla="*/ 0 h 116"/>
                <a:gd name="T72" fmla="*/ 60 w 118"/>
                <a:gd name="T73" fmla="*/ 0 h 116"/>
                <a:gd name="T74" fmla="*/ 60 w 118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16">
                  <a:moveTo>
                    <a:pt x="60" y="0"/>
                  </a:moveTo>
                  <a:lnTo>
                    <a:pt x="60" y="0"/>
                  </a:lnTo>
                  <a:lnTo>
                    <a:pt x="48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8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8" y="114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70" y="114"/>
                  </a:lnTo>
                  <a:lnTo>
                    <a:pt x="82" y="110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8" y="90"/>
                  </a:lnTo>
                  <a:lnTo>
                    <a:pt x="114" y="80"/>
                  </a:lnTo>
                  <a:lnTo>
                    <a:pt x="116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46"/>
                  </a:lnTo>
                  <a:lnTo>
                    <a:pt x="114" y="36"/>
                  </a:lnTo>
                  <a:lnTo>
                    <a:pt x="108" y="26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Freeform 38"/>
            <p:cNvSpPr>
              <a:spLocks/>
            </p:cNvSpPr>
            <p:nvPr/>
          </p:nvSpPr>
          <p:spPr bwMode="auto">
            <a:xfrm>
              <a:off x="2292070" y="3960604"/>
              <a:ext cx="287329" cy="282459"/>
            </a:xfrm>
            <a:custGeom>
              <a:avLst/>
              <a:gdLst>
                <a:gd name="T0" fmla="*/ 60 w 118"/>
                <a:gd name="T1" fmla="*/ 0 h 116"/>
                <a:gd name="T2" fmla="*/ 60 w 118"/>
                <a:gd name="T3" fmla="*/ 0 h 116"/>
                <a:gd name="T4" fmla="*/ 48 w 118"/>
                <a:gd name="T5" fmla="*/ 0 h 116"/>
                <a:gd name="T6" fmla="*/ 36 w 118"/>
                <a:gd name="T7" fmla="*/ 4 h 116"/>
                <a:gd name="T8" fmla="*/ 26 w 118"/>
                <a:gd name="T9" fmla="*/ 10 h 116"/>
                <a:gd name="T10" fmla="*/ 18 w 118"/>
                <a:gd name="T11" fmla="*/ 16 h 116"/>
                <a:gd name="T12" fmla="*/ 10 w 118"/>
                <a:gd name="T13" fmla="*/ 26 h 116"/>
                <a:gd name="T14" fmla="*/ 4 w 118"/>
                <a:gd name="T15" fmla="*/ 36 h 116"/>
                <a:gd name="T16" fmla="*/ 2 w 118"/>
                <a:gd name="T17" fmla="*/ 46 h 116"/>
                <a:gd name="T18" fmla="*/ 0 w 118"/>
                <a:gd name="T19" fmla="*/ 58 h 116"/>
                <a:gd name="T20" fmla="*/ 0 w 118"/>
                <a:gd name="T21" fmla="*/ 58 h 116"/>
                <a:gd name="T22" fmla="*/ 2 w 118"/>
                <a:gd name="T23" fmla="*/ 70 h 116"/>
                <a:gd name="T24" fmla="*/ 4 w 118"/>
                <a:gd name="T25" fmla="*/ 80 h 116"/>
                <a:gd name="T26" fmla="*/ 10 w 118"/>
                <a:gd name="T27" fmla="*/ 90 h 116"/>
                <a:gd name="T28" fmla="*/ 18 w 118"/>
                <a:gd name="T29" fmla="*/ 98 h 116"/>
                <a:gd name="T30" fmla="*/ 26 w 118"/>
                <a:gd name="T31" fmla="*/ 106 h 116"/>
                <a:gd name="T32" fmla="*/ 36 w 118"/>
                <a:gd name="T33" fmla="*/ 110 h 116"/>
                <a:gd name="T34" fmla="*/ 48 w 118"/>
                <a:gd name="T35" fmla="*/ 114 h 116"/>
                <a:gd name="T36" fmla="*/ 60 w 118"/>
                <a:gd name="T37" fmla="*/ 116 h 116"/>
                <a:gd name="T38" fmla="*/ 60 w 118"/>
                <a:gd name="T39" fmla="*/ 116 h 116"/>
                <a:gd name="T40" fmla="*/ 70 w 118"/>
                <a:gd name="T41" fmla="*/ 114 h 116"/>
                <a:gd name="T42" fmla="*/ 82 w 118"/>
                <a:gd name="T43" fmla="*/ 110 h 116"/>
                <a:gd name="T44" fmla="*/ 92 w 118"/>
                <a:gd name="T45" fmla="*/ 106 h 116"/>
                <a:gd name="T46" fmla="*/ 100 w 118"/>
                <a:gd name="T47" fmla="*/ 98 h 116"/>
                <a:gd name="T48" fmla="*/ 108 w 118"/>
                <a:gd name="T49" fmla="*/ 90 h 116"/>
                <a:gd name="T50" fmla="*/ 114 w 118"/>
                <a:gd name="T51" fmla="*/ 80 h 116"/>
                <a:gd name="T52" fmla="*/ 116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6 w 118"/>
                <a:gd name="T59" fmla="*/ 46 h 116"/>
                <a:gd name="T60" fmla="*/ 114 w 118"/>
                <a:gd name="T61" fmla="*/ 36 h 116"/>
                <a:gd name="T62" fmla="*/ 108 w 118"/>
                <a:gd name="T63" fmla="*/ 26 h 116"/>
                <a:gd name="T64" fmla="*/ 100 w 118"/>
                <a:gd name="T65" fmla="*/ 16 h 116"/>
                <a:gd name="T66" fmla="*/ 92 w 118"/>
                <a:gd name="T67" fmla="*/ 10 h 116"/>
                <a:gd name="T68" fmla="*/ 82 w 118"/>
                <a:gd name="T69" fmla="*/ 4 h 116"/>
                <a:gd name="T70" fmla="*/ 70 w 118"/>
                <a:gd name="T71" fmla="*/ 0 h 116"/>
                <a:gd name="T72" fmla="*/ 60 w 118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8" h="116">
                  <a:moveTo>
                    <a:pt x="60" y="0"/>
                  </a:moveTo>
                  <a:lnTo>
                    <a:pt x="60" y="0"/>
                  </a:lnTo>
                  <a:lnTo>
                    <a:pt x="48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8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8" y="114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70" y="114"/>
                  </a:lnTo>
                  <a:lnTo>
                    <a:pt x="82" y="110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8" y="90"/>
                  </a:lnTo>
                  <a:lnTo>
                    <a:pt x="114" y="80"/>
                  </a:lnTo>
                  <a:lnTo>
                    <a:pt x="116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46"/>
                  </a:lnTo>
                  <a:lnTo>
                    <a:pt x="114" y="36"/>
                  </a:lnTo>
                  <a:lnTo>
                    <a:pt x="108" y="26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0"/>
                  </a:lnTo>
                  <a:lnTo>
                    <a:pt x="6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Freeform 39"/>
            <p:cNvSpPr>
              <a:spLocks/>
            </p:cNvSpPr>
            <p:nvPr/>
          </p:nvSpPr>
          <p:spPr bwMode="auto">
            <a:xfrm>
              <a:off x="2121620" y="2368117"/>
              <a:ext cx="116880" cy="107140"/>
            </a:xfrm>
            <a:custGeom>
              <a:avLst/>
              <a:gdLst>
                <a:gd name="T0" fmla="*/ 22 w 48"/>
                <a:gd name="T1" fmla="*/ 0 h 44"/>
                <a:gd name="T2" fmla="*/ 22 w 48"/>
                <a:gd name="T3" fmla="*/ 0 h 44"/>
                <a:gd name="T4" fmla="*/ 14 w 48"/>
                <a:gd name="T5" fmla="*/ 2 h 44"/>
                <a:gd name="T6" fmla="*/ 6 w 48"/>
                <a:gd name="T7" fmla="*/ 6 h 44"/>
                <a:gd name="T8" fmla="*/ 2 w 48"/>
                <a:gd name="T9" fmla="*/ 14 h 44"/>
                <a:gd name="T10" fmla="*/ 0 w 48"/>
                <a:gd name="T11" fmla="*/ 22 h 44"/>
                <a:gd name="T12" fmla="*/ 0 w 48"/>
                <a:gd name="T13" fmla="*/ 22 h 44"/>
                <a:gd name="T14" fmla="*/ 2 w 48"/>
                <a:gd name="T15" fmla="*/ 30 h 44"/>
                <a:gd name="T16" fmla="*/ 6 w 48"/>
                <a:gd name="T17" fmla="*/ 38 h 44"/>
                <a:gd name="T18" fmla="*/ 14 w 48"/>
                <a:gd name="T19" fmla="*/ 44 h 44"/>
                <a:gd name="T20" fmla="*/ 22 w 48"/>
                <a:gd name="T21" fmla="*/ 44 h 44"/>
                <a:gd name="T22" fmla="*/ 22 w 48"/>
                <a:gd name="T23" fmla="*/ 44 h 44"/>
                <a:gd name="T24" fmla="*/ 32 w 48"/>
                <a:gd name="T25" fmla="*/ 44 h 44"/>
                <a:gd name="T26" fmla="*/ 40 w 48"/>
                <a:gd name="T27" fmla="*/ 38 h 44"/>
                <a:gd name="T28" fmla="*/ 46 w 48"/>
                <a:gd name="T29" fmla="*/ 30 h 44"/>
                <a:gd name="T30" fmla="*/ 48 w 48"/>
                <a:gd name="T31" fmla="*/ 22 h 44"/>
                <a:gd name="T32" fmla="*/ 48 w 48"/>
                <a:gd name="T33" fmla="*/ 22 h 44"/>
                <a:gd name="T34" fmla="*/ 46 w 48"/>
                <a:gd name="T35" fmla="*/ 14 h 44"/>
                <a:gd name="T36" fmla="*/ 40 w 48"/>
                <a:gd name="T37" fmla="*/ 6 h 44"/>
                <a:gd name="T38" fmla="*/ 32 w 48"/>
                <a:gd name="T39" fmla="*/ 2 h 44"/>
                <a:gd name="T40" fmla="*/ 22 w 48"/>
                <a:gd name="T41" fmla="*/ 0 h 44"/>
                <a:gd name="T42" fmla="*/ 22 w 48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0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Freeform 40"/>
            <p:cNvSpPr>
              <a:spLocks/>
            </p:cNvSpPr>
            <p:nvPr/>
          </p:nvSpPr>
          <p:spPr bwMode="auto">
            <a:xfrm>
              <a:off x="2121620" y="2368117"/>
              <a:ext cx="116880" cy="107140"/>
            </a:xfrm>
            <a:custGeom>
              <a:avLst/>
              <a:gdLst>
                <a:gd name="T0" fmla="*/ 22 w 48"/>
                <a:gd name="T1" fmla="*/ 0 h 44"/>
                <a:gd name="T2" fmla="*/ 22 w 48"/>
                <a:gd name="T3" fmla="*/ 0 h 44"/>
                <a:gd name="T4" fmla="*/ 14 w 48"/>
                <a:gd name="T5" fmla="*/ 2 h 44"/>
                <a:gd name="T6" fmla="*/ 6 w 48"/>
                <a:gd name="T7" fmla="*/ 6 h 44"/>
                <a:gd name="T8" fmla="*/ 2 w 48"/>
                <a:gd name="T9" fmla="*/ 14 h 44"/>
                <a:gd name="T10" fmla="*/ 0 w 48"/>
                <a:gd name="T11" fmla="*/ 22 h 44"/>
                <a:gd name="T12" fmla="*/ 0 w 48"/>
                <a:gd name="T13" fmla="*/ 22 h 44"/>
                <a:gd name="T14" fmla="*/ 2 w 48"/>
                <a:gd name="T15" fmla="*/ 30 h 44"/>
                <a:gd name="T16" fmla="*/ 6 w 48"/>
                <a:gd name="T17" fmla="*/ 38 h 44"/>
                <a:gd name="T18" fmla="*/ 14 w 48"/>
                <a:gd name="T19" fmla="*/ 44 h 44"/>
                <a:gd name="T20" fmla="*/ 22 w 48"/>
                <a:gd name="T21" fmla="*/ 44 h 44"/>
                <a:gd name="T22" fmla="*/ 22 w 48"/>
                <a:gd name="T23" fmla="*/ 44 h 44"/>
                <a:gd name="T24" fmla="*/ 32 w 48"/>
                <a:gd name="T25" fmla="*/ 44 h 44"/>
                <a:gd name="T26" fmla="*/ 40 w 48"/>
                <a:gd name="T27" fmla="*/ 38 h 44"/>
                <a:gd name="T28" fmla="*/ 46 w 48"/>
                <a:gd name="T29" fmla="*/ 30 h 44"/>
                <a:gd name="T30" fmla="*/ 48 w 48"/>
                <a:gd name="T31" fmla="*/ 22 h 44"/>
                <a:gd name="T32" fmla="*/ 48 w 48"/>
                <a:gd name="T33" fmla="*/ 22 h 44"/>
                <a:gd name="T34" fmla="*/ 46 w 48"/>
                <a:gd name="T35" fmla="*/ 14 h 44"/>
                <a:gd name="T36" fmla="*/ 40 w 48"/>
                <a:gd name="T37" fmla="*/ 6 h 44"/>
                <a:gd name="T38" fmla="*/ 32 w 48"/>
                <a:gd name="T39" fmla="*/ 2 h 44"/>
                <a:gd name="T40" fmla="*/ 22 w 48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0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Freeform 41"/>
            <p:cNvSpPr>
              <a:spLocks/>
            </p:cNvSpPr>
            <p:nvPr/>
          </p:nvSpPr>
          <p:spPr bwMode="auto">
            <a:xfrm>
              <a:off x="2579399" y="2368117"/>
              <a:ext cx="112010" cy="10714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4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4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Freeform 42"/>
            <p:cNvSpPr>
              <a:spLocks/>
            </p:cNvSpPr>
            <p:nvPr/>
          </p:nvSpPr>
          <p:spPr bwMode="auto">
            <a:xfrm>
              <a:off x="2579399" y="2368117"/>
              <a:ext cx="112010" cy="10714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4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4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Freeform 43"/>
            <p:cNvSpPr>
              <a:spLocks/>
            </p:cNvSpPr>
            <p:nvPr/>
          </p:nvSpPr>
          <p:spPr bwMode="auto">
            <a:xfrm>
              <a:off x="2920299" y="2446037"/>
              <a:ext cx="116880" cy="112010"/>
            </a:xfrm>
            <a:custGeom>
              <a:avLst/>
              <a:gdLst>
                <a:gd name="T0" fmla="*/ 22 w 48"/>
                <a:gd name="T1" fmla="*/ 0 h 46"/>
                <a:gd name="T2" fmla="*/ 22 w 48"/>
                <a:gd name="T3" fmla="*/ 0 h 46"/>
                <a:gd name="T4" fmla="*/ 14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4 w 48"/>
                <a:gd name="T19" fmla="*/ 44 h 46"/>
                <a:gd name="T20" fmla="*/ 22 w 48"/>
                <a:gd name="T21" fmla="*/ 46 h 46"/>
                <a:gd name="T22" fmla="*/ 22 w 48"/>
                <a:gd name="T23" fmla="*/ 46 h 46"/>
                <a:gd name="T24" fmla="*/ 32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2 w 48"/>
                <a:gd name="T39" fmla="*/ 2 h 46"/>
                <a:gd name="T40" fmla="*/ 22 w 48"/>
                <a:gd name="T41" fmla="*/ 0 h 46"/>
                <a:gd name="T42" fmla="*/ 22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Freeform 44"/>
            <p:cNvSpPr>
              <a:spLocks/>
            </p:cNvSpPr>
            <p:nvPr/>
          </p:nvSpPr>
          <p:spPr bwMode="auto">
            <a:xfrm>
              <a:off x="2920299" y="2446037"/>
              <a:ext cx="116880" cy="112010"/>
            </a:xfrm>
            <a:custGeom>
              <a:avLst/>
              <a:gdLst>
                <a:gd name="T0" fmla="*/ 22 w 48"/>
                <a:gd name="T1" fmla="*/ 0 h 46"/>
                <a:gd name="T2" fmla="*/ 22 w 48"/>
                <a:gd name="T3" fmla="*/ 0 h 46"/>
                <a:gd name="T4" fmla="*/ 14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4 w 48"/>
                <a:gd name="T19" fmla="*/ 44 h 46"/>
                <a:gd name="T20" fmla="*/ 22 w 48"/>
                <a:gd name="T21" fmla="*/ 46 h 46"/>
                <a:gd name="T22" fmla="*/ 22 w 48"/>
                <a:gd name="T23" fmla="*/ 46 h 46"/>
                <a:gd name="T24" fmla="*/ 32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2 w 48"/>
                <a:gd name="T39" fmla="*/ 2 h 46"/>
                <a:gd name="T40" fmla="*/ 22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Freeform 45"/>
            <p:cNvSpPr>
              <a:spLocks/>
            </p:cNvSpPr>
            <p:nvPr/>
          </p:nvSpPr>
          <p:spPr bwMode="auto">
            <a:xfrm>
              <a:off x="3037178" y="2777196"/>
              <a:ext cx="112010" cy="116880"/>
            </a:xfrm>
            <a:custGeom>
              <a:avLst/>
              <a:gdLst>
                <a:gd name="T0" fmla="*/ 22 w 46"/>
                <a:gd name="T1" fmla="*/ 0 h 48"/>
                <a:gd name="T2" fmla="*/ 22 w 46"/>
                <a:gd name="T3" fmla="*/ 0 h 48"/>
                <a:gd name="T4" fmla="*/ 14 w 46"/>
                <a:gd name="T5" fmla="*/ 2 h 48"/>
                <a:gd name="T6" fmla="*/ 6 w 46"/>
                <a:gd name="T7" fmla="*/ 8 h 48"/>
                <a:gd name="T8" fmla="*/ 2 w 46"/>
                <a:gd name="T9" fmla="*/ 16 h 48"/>
                <a:gd name="T10" fmla="*/ 0 w 46"/>
                <a:gd name="T11" fmla="*/ 26 h 48"/>
                <a:gd name="T12" fmla="*/ 0 w 46"/>
                <a:gd name="T13" fmla="*/ 26 h 48"/>
                <a:gd name="T14" fmla="*/ 2 w 46"/>
                <a:gd name="T15" fmla="*/ 34 h 48"/>
                <a:gd name="T16" fmla="*/ 6 w 46"/>
                <a:gd name="T17" fmla="*/ 42 h 48"/>
                <a:gd name="T18" fmla="*/ 14 w 46"/>
                <a:gd name="T19" fmla="*/ 46 h 48"/>
                <a:gd name="T20" fmla="*/ 22 w 46"/>
                <a:gd name="T21" fmla="*/ 48 h 48"/>
                <a:gd name="T22" fmla="*/ 22 w 46"/>
                <a:gd name="T23" fmla="*/ 48 h 48"/>
                <a:gd name="T24" fmla="*/ 32 w 46"/>
                <a:gd name="T25" fmla="*/ 46 h 48"/>
                <a:gd name="T26" fmla="*/ 40 w 46"/>
                <a:gd name="T27" fmla="*/ 42 h 48"/>
                <a:gd name="T28" fmla="*/ 44 w 46"/>
                <a:gd name="T29" fmla="*/ 34 h 48"/>
                <a:gd name="T30" fmla="*/ 46 w 46"/>
                <a:gd name="T31" fmla="*/ 26 h 48"/>
                <a:gd name="T32" fmla="*/ 46 w 46"/>
                <a:gd name="T33" fmla="*/ 26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2 w 46"/>
                <a:gd name="T41" fmla="*/ 0 h 48"/>
                <a:gd name="T42" fmla="*/ 22 w 46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2" y="46"/>
                  </a:lnTo>
                  <a:lnTo>
                    <a:pt x="40" y="42"/>
                  </a:lnTo>
                  <a:lnTo>
                    <a:pt x="44" y="34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Freeform 46"/>
            <p:cNvSpPr>
              <a:spLocks/>
            </p:cNvSpPr>
            <p:nvPr/>
          </p:nvSpPr>
          <p:spPr bwMode="auto">
            <a:xfrm>
              <a:off x="3037178" y="2777196"/>
              <a:ext cx="112010" cy="116880"/>
            </a:xfrm>
            <a:custGeom>
              <a:avLst/>
              <a:gdLst>
                <a:gd name="T0" fmla="*/ 22 w 46"/>
                <a:gd name="T1" fmla="*/ 0 h 48"/>
                <a:gd name="T2" fmla="*/ 22 w 46"/>
                <a:gd name="T3" fmla="*/ 0 h 48"/>
                <a:gd name="T4" fmla="*/ 14 w 46"/>
                <a:gd name="T5" fmla="*/ 2 h 48"/>
                <a:gd name="T6" fmla="*/ 6 w 46"/>
                <a:gd name="T7" fmla="*/ 8 h 48"/>
                <a:gd name="T8" fmla="*/ 2 w 46"/>
                <a:gd name="T9" fmla="*/ 16 h 48"/>
                <a:gd name="T10" fmla="*/ 0 w 46"/>
                <a:gd name="T11" fmla="*/ 26 h 48"/>
                <a:gd name="T12" fmla="*/ 0 w 46"/>
                <a:gd name="T13" fmla="*/ 26 h 48"/>
                <a:gd name="T14" fmla="*/ 2 w 46"/>
                <a:gd name="T15" fmla="*/ 34 h 48"/>
                <a:gd name="T16" fmla="*/ 6 w 46"/>
                <a:gd name="T17" fmla="*/ 42 h 48"/>
                <a:gd name="T18" fmla="*/ 14 w 46"/>
                <a:gd name="T19" fmla="*/ 46 h 48"/>
                <a:gd name="T20" fmla="*/ 22 w 46"/>
                <a:gd name="T21" fmla="*/ 48 h 48"/>
                <a:gd name="T22" fmla="*/ 22 w 46"/>
                <a:gd name="T23" fmla="*/ 48 h 48"/>
                <a:gd name="T24" fmla="*/ 32 w 46"/>
                <a:gd name="T25" fmla="*/ 46 h 48"/>
                <a:gd name="T26" fmla="*/ 40 w 46"/>
                <a:gd name="T27" fmla="*/ 42 h 48"/>
                <a:gd name="T28" fmla="*/ 44 w 46"/>
                <a:gd name="T29" fmla="*/ 34 h 48"/>
                <a:gd name="T30" fmla="*/ 46 w 46"/>
                <a:gd name="T31" fmla="*/ 26 h 48"/>
                <a:gd name="T32" fmla="*/ 46 w 46"/>
                <a:gd name="T33" fmla="*/ 26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2 w 46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2" y="46"/>
                  </a:lnTo>
                  <a:lnTo>
                    <a:pt x="40" y="42"/>
                  </a:lnTo>
                  <a:lnTo>
                    <a:pt x="44" y="34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Freeform 47"/>
            <p:cNvSpPr>
              <a:spLocks/>
            </p:cNvSpPr>
            <p:nvPr/>
          </p:nvSpPr>
          <p:spPr bwMode="auto">
            <a:xfrm>
              <a:off x="3212498" y="3171665"/>
              <a:ext cx="107140" cy="116880"/>
            </a:xfrm>
            <a:custGeom>
              <a:avLst/>
              <a:gdLst>
                <a:gd name="T0" fmla="*/ 22 w 44"/>
                <a:gd name="T1" fmla="*/ 0 h 48"/>
                <a:gd name="T2" fmla="*/ 22 w 44"/>
                <a:gd name="T3" fmla="*/ 0 h 48"/>
                <a:gd name="T4" fmla="*/ 14 w 44"/>
                <a:gd name="T5" fmla="*/ 2 h 48"/>
                <a:gd name="T6" fmla="*/ 6 w 44"/>
                <a:gd name="T7" fmla="*/ 8 h 48"/>
                <a:gd name="T8" fmla="*/ 0 w 44"/>
                <a:gd name="T9" fmla="*/ 16 h 48"/>
                <a:gd name="T10" fmla="*/ 0 w 44"/>
                <a:gd name="T11" fmla="*/ 24 h 48"/>
                <a:gd name="T12" fmla="*/ 0 w 44"/>
                <a:gd name="T13" fmla="*/ 24 h 48"/>
                <a:gd name="T14" fmla="*/ 0 w 44"/>
                <a:gd name="T15" fmla="*/ 34 h 48"/>
                <a:gd name="T16" fmla="*/ 6 w 44"/>
                <a:gd name="T17" fmla="*/ 42 h 48"/>
                <a:gd name="T18" fmla="*/ 14 w 44"/>
                <a:gd name="T19" fmla="*/ 46 h 48"/>
                <a:gd name="T20" fmla="*/ 22 w 44"/>
                <a:gd name="T21" fmla="*/ 48 h 48"/>
                <a:gd name="T22" fmla="*/ 22 w 44"/>
                <a:gd name="T23" fmla="*/ 48 h 48"/>
                <a:gd name="T24" fmla="*/ 32 w 44"/>
                <a:gd name="T25" fmla="*/ 46 h 48"/>
                <a:gd name="T26" fmla="*/ 38 w 44"/>
                <a:gd name="T27" fmla="*/ 42 h 48"/>
                <a:gd name="T28" fmla="*/ 44 w 44"/>
                <a:gd name="T29" fmla="*/ 34 h 48"/>
                <a:gd name="T30" fmla="*/ 44 w 44"/>
                <a:gd name="T31" fmla="*/ 24 h 48"/>
                <a:gd name="T32" fmla="*/ 44 w 44"/>
                <a:gd name="T33" fmla="*/ 24 h 48"/>
                <a:gd name="T34" fmla="*/ 44 w 44"/>
                <a:gd name="T35" fmla="*/ 16 h 48"/>
                <a:gd name="T36" fmla="*/ 38 w 44"/>
                <a:gd name="T37" fmla="*/ 8 h 48"/>
                <a:gd name="T38" fmla="*/ 32 w 44"/>
                <a:gd name="T39" fmla="*/ 2 h 48"/>
                <a:gd name="T40" fmla="*/ 22 w 44"/>
                <a:gd name="T41" fmla="*/ 0 h 48"/>
                <a:gd name="T42" fmla="*/ 22 w 44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2" y="46"/>
                  </a:lnTo>
                  <a:lnTo>
                    <a:pt x="38" y="42"/>
                  </a:lnTo>
                  <a:lnTo>
                    <a:pt x="44" y="3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6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Freeform 48"/>
            <p:cNvSpPr>
              <a:spLocks/>
            </p:cNvSpPr>
            <p:nvPr/>
          </p:nvSpPr>
          <p:spPr bwMode="auto">
            <a:xfrm>
              <a:off x="3212498" y="3171665"/>
              <a:ext cx="107140" cy="116880"/>
            </a:xfrm>
            <a:custGeom>
              <a:avLst/>
              <a:gdLst>
                <a:gd name="T0" fmla="*/ 22 w 44"/>
                <a:gd name="T1" fmla="*/ 0 h 48"/>
                <a:gd name="T2" fmla="*/ 22 w 44"/>
                <a:gd name="T3" fmla="*/ 0 h 48"/>
                <a:gd name="T4" fmla="*/ 14 w 44"/>
                <a:gd name="T5" fmla="*/ 2 h 48"/>
                <a:gd name="T6" fmla="*/ 6 w 44"/>
                <a:gd name="T7" fmla="*/ 8 h 48"/>
                <a:gd name="T8" fmla="*/ 0 w 44"/>
                <a:gd name="T9" fmla="*/ 16 h 48"/>
                <a:gd name="T10" fmla="*/ 0 w 44"/>
                <a:gd name="T11" fmla="*/ 24 h 48"/>
                <a:gd name="T12" fmla="*/ 0 w 44"/>
                <a:gd name="T13" fmla="*/ 24 h 48"/>
                <a:gd name="T14" fmla="*/ 0 w 44"/>
                <a:gd name="T15" fmla="*/ 34 h 48"/>
                <a:gd name="T16" fmla="*/ 6 w 44"/>
                <a:gd name="T17" fmla="*/ 42 h 48"/>
                <a:gd name="T18" fmla="*/ 14 w 44"/>
                <a:gd name="T19" fmla="*/ 46 h 48"/>
                <a:gd name="T20" fmla="*/ 22 w 44"/>
                <a:gd name="T21" fmla="*/ 48 h 48"/>
                <a:gd name="T22" fmla="*/ 22 w 44"/>
                <a:gd name="T23" fmla="*/ 48 h 48"/>
                <a:gd name="T24" fmla="*/ 32 w 44"/>
                <a:gd name="T25" fmla="*/ 46 h 48"/>
                <a:gd name="T26" fmla="*/ 38 w 44"/>
                <a:gd name="T27" fmla="*/ 42 h 48"/>
                <a:gd name="T28" fmla="*/ 44 w 44"/>
                <a:gd name="T29" fmla="*/ 34 h 48"/>
                <a:gd name="T30" fmla="*/ 44 w 44"/>
                <a:gd name="T31" fmla="*/ 24 h 48"/>
                <a:gd name="T32" fmla="*/ 44 w 44"/>
                <a:gd name="T33" fmla="*/ 24 h 48"/>
                <a:gd name="T34" fmla="*/ 44 w 44"/>
                <a:gd name="T35" fmla="*/ 16 h 48"/>
                <a:gd name="T36" fmla="*/ 38 w 44"/>
                <a:gd name="T37" fmla="*/ 8 h 48"/>
                <a:gd name="T38" fmla="*/ 32 w 44"/>
                <a:gd name="T39" fmla="*/ 2 h 48"/>
                <a:gd name="T40" fmla="*/ 22 w 44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2" y="48"/>
                  </a:lnTo>
                  <a:lnTo>
                    <a:pt x="22" y="48"/>
                  </a:lnTo>
                  <a:lnTo>
                    <a:pt x="32" y="46"/>
                  </a:lnTo>
                  <a:lnTo>
                    <a:pt x="38" y="42"/>
                  </a:lnTo>
                  <a:lnTo>
                    <a:pt x="44" y="34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6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Freeform 49"/>
            <p:cNvSpPr>
              <a:spLocks/>
            </p:cNvSpPr>
            <p:nvPr/>
          </p:nvSpPr>
          <p:spPr bwMode="auto">
            <a:xfrm>
              <a:off x="1722281" y="2499607"/>
              <a:ext cx="112010" cy="112010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0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0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2 w 46"/>
                <a:gd name="T41" fmla="*/ 0 h 46"/>
                <a:gd name="T42" fmla="*/ 22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Freeform 50"/>
            <p:cNvSpPr>
              <a:spLocks/>
            </p:cNvSpPr>
            <p:nvPr/>
          </p:nvSpPr>
          <p:spPr bwMode="auto">
            <a:xfrm>
              <a:off x="1722281" y="2499607"/>
              <a:ext cx="112010" cy="112010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0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0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2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" name="Freeform 51"/>
            <p:cNvSpPr>
              <a:spLocks/>
            </p:cNvSpPr>
            <p:nvPr/>
          </p:nvSpPr>
          <p:spPr bwMode="auto">
            <a:xfrm>
              <a:off x="1600531" y="2777196"/>
              <a:ext cx="121750" cy="11688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6 h 48"/>
                <a:gd name="T10" fmla="*/ 0 w 50"/>
                <a:gd name="T11" fmla="*/ 26 h 48"/>
                <a:gd name="T12" fmla="*/ 0 w 50"/>
                <a:gd name="T13" fmla="*/ 26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6 h 48"/>
                <a:gd name="T32" fmla="*/ 50 w 50"/>
                <a:gd name="T33" fmla="*/ 26 h 48"/>
                <a:gd name="T34" fmla="*/ 48 w 50"/>
                <a:gd name="T35" fmla="*/ 16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" name="Freeform 52"/>
            <p:cNvSpPr>
              <a:spLocks/>
            </p:cNvSpPr>
            <p:nvPr/>
          </p:nvSpPr>
          <p:spPr bwMode="auto">
            <a:xfrm>
              <a:off x="1600531" y="2777196"/>
              <a:ext cx="121750" cy="11688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6 h 48"/>
                <a:gd name="T10" fmla="*/ 0 w 50"/>
                <a:gd name="T11" fmla="*/ 26 h 48"/>
                <a:gd name="T12" fmla="*/ 0 w 50"/>
                <a:gd name="T13" fmla="*/ 26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6 h 48"/>
                <a:gd name="T32" fmla="*/ 50 w 50"/>
                <a:gd name="T33" fmla="*/ 26 h 48"/>
                <a:gd name="T34" fmla="*/ 48 w 50"/>
                <a:gd name="T35" fmla="*/ 16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9" name="Freeform 53"/>
            <p:cNvSpPr>
              <a:spLocks/>
            </p:cNvSpPr>
            <p:nvPr/>
          </p:nvSpPr>
          <p:spPr bwMode="auto">
            <a:xfrm>
              <a:off x="1488522" y="3512565"/>
              <a:ext cx="112010" cy="112010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Freeform 54"/>
            <p:cNvSpPr>
              <a:spLocks/>
            </p:cNvSpPr>
            <p:nvPr/>
          </p:nvSpPr>
          <p:spPr bwMode="auto">
            <a:xfrm>
              <a:off x="1488522" y="3512565"/>
              <a:ext cx="112010" cy="112010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1" name="Freeform 55"/>
            <p:cNvSpPr>
              <a:spLocks/>
            </p:cNvSpPr>
            <p:nvPr/>
          </p:nvSpPr>
          <p:spPr bwMode="auto">
            <a:xfrm>
              <a:off x="1488522" y="3171665"/>
              <a:ext cx="112010" cy="116880"/>
            </a:xfrm>
            <a:custGeom>
              <a:avLst/>
              <a:gdLst>
                <a:gd name="T0" fmla="*/ 24 w 46"/>
                <a:gd name="T1" fmla="*/ 0 h 48"/>
                <a:gd name="T2" fmla="*/ 24 w 46"/>
                <a:gd name="T3" fmla="*/ 0 h 48"/>
                <a:gd name="T4" fmla="*/ 14 w 46"/>
                <a:gd name="T5" fmla="*/ 2 h 48"/>
                <a:gd name="T6" fmla="*/ 8 w 46"/>
                <a:gd name="T7" fmla="*/ 8 h 48"/>
                <a:gd name="T8" fmla="*/ 2 w 46"/>
                <a:gd name="T9" fmla="*/ 16 h 48"/>
                <a:gd name="T10" fmla="*/ 0 w 46"/>
                <a:gd name="T11" fmla="*/ 24 h 48"/>
                <a:gd name="T12" fmla="*/ 0 w 46"/>
                <a:gd name="T13" fmla="*/ 24 h 48"/>
                <a:gd name="T14" fmla="*/ 2 w 46"/>
                <a:gd name="T15" fmla="*/ 34 h 48"/>
                <a:gd name="T16" fmla="*/ 8 w 46"/>
                <a:gd name="T17" fmla="*/ 42 h 48"/>
                <a:gd name="T18" fmla="*/ 14 w 46"/>
                <a:gd name="T19" fmla="*/ 46 h 48"/>
                <a:gd name="T20" fmla="*/ 24 w 46"/>
                <a:gd name="T21" fmla="*/ 48 h 48"/>
                <a:gd name="T22" fmla="*/ 24 w 46"/>
                <a:gd name="T23" fmla="*/ 48 h 48"/>
                <a:gd name="T24" fmla="*/ 32 w 46"/>
                <a:gd name="T25" fmla="*/ 46 h 48"/>
                <a:gd name="T26" fmla="*/ 40 w 46"/>
                <a:gd name="T27" fmla="*/ 42 h 48"/>
                <a:gd name="T28" fmla="*/ 44 w 46"/>
                <a:gd name="T29" fmla="*/ 34 h 48"/>
                <a:gd name="T30" fmla="*/ 46 w 46"/>
                <a:gd name="T31" fmla="*/ 24 h 48"/>
                <a:gd name="T32" fmla="*/ 46 w 46"/>
                <a:gd name="T33" fmla="*/ 24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4 w 46"/>
                <a:gd name="T41" fmla="*/ 0 h 48"/>
                <a:gd name="T42" fmla="*/ 24 w 46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2" y="46"/>
                  </a:lnTo>
                  <a:lnTo>
                    <a:pt x="40" y="42"/>
                  </a:lnTo>
                  <a:lnTo>
                    <a:pt x="44" y="3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" name="Freeform 56"/>
            <p:cNvSpPr>
              <a:spLocks/>
            </p:cNvSpPr>
            <p:nvPr/>
          </p:nvSpPr>
          <p:spPr bwMode="auto">
            <a:xfrm>
              <a:off x="1488522" y="3171665"/>
              <a:ext cx="112010" cy="116880"/>
            </a:xfrm>
            <a:custGeom>
              <a:avLst/>
              <a:gdLst>
                <a:gd name="T0" fmla="*/ 24 w 46"/>
                <a:gd name="T1" fmla="*/ 0 h 48"/>
                <a:gd name="T2" fmla="*/ 24 w 46"/>
                <a:gd name="T3" fmla="*/ 0 h 48"/>
                <a:gd name="T4" fmla="*/ 14 w 46"/>
                <a:gd name="T5" fmla="*/ 2 h 48"/>
                <a:gd name="T6" fmla="*/ 8 w 46"/>
                <a:gd name="T7" fmla="*/ 8 h 48"/>
                <a:gd name="T8" fmla="*/ 2 w 46"/>
                <a:gd name="T9" fmla="*/ 16 h 48"/>
                <a:gd name="T10" fmla="*/ 0 w 46"/>
                <a:gd name="T11" fmla="*/ 24 h 48"/>
                <a:gd name="T12" fmla="*/ 0 w 46"/>
                <a:gd name="T13" fmla="*/ 24 h 48"/>
                <a:gd name="T14" fmla="*/ 2 w 46"/>
                <a:gd name="T15" fmla="*/ 34 h 48"/>
                <a:gd name="T16" fmla="*/ 8 w 46"/>
                <a:gd name="T17" fmla="*/ 42 h 48"/>
                <a:gd name="T18" fmla="*/ 14 w 46"/>
                <a:gd name="T19" fmla="*/ 46 h 48"/>
                <a:gd name="T20" fmla="*/ 24 w 46"/>
                <a:gd name="T21" fmla="*/ 48 h 48"/>
                <a:gd name="T22" fmla="*/ 24 w 46"/>
                <a:gd name="T23" fmla="*/ 48 h 48"/>
                <a:gd name="T24" fmla="*/ 32 w 46"/>
                <a:gd name="T25" fmla="*/ 46 h 48"/>
                <a:gd name="T26" fmla="*/ 40 w 46"/>
                <a:gd name="T27" fmla="*/ 42 h 48"/>
                <a:gd name="T28" fmla="*/ 44 w 46"/>
                <a:gd name="T29" fmla="*/ 34 h 48"/>
                <a:gd name="T30" fmla="*/ 46 w 46"/>
                <a:gd name="T31" fmla="*/ 24 h 48"/>
                <a:gd name="T32" fmla="*/ 46 w 46"/>
                <a:gd name="T33" fmla="*/ 24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4 w 46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2" y="46"/>
                  </a:lnTo>
                  <a:lnTo>
                    <a:pt x="40" y="42"/>
                  </a:lnTo>
                  <a:lnTo>
                    <a:pt x="44" y="34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3" name="Freeform 57"/>
            <p:cNvSpPr>
              <a:spLocks/>
            </p:cNvSpPr>
            <p:nvPr/>
          </p:nvSpPr>
          <p:spPr bwMode="auto">
            <a:xfrm>
              <a:off x="3212498" y="3512565"/>
              <a:ext cx="107140" cy="112010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6 h 46"/>
                <a:gd name="T8" fmla="*/ 0 w 44"/>
                <a:gd name="T9" fmla="*/ 14 h 46"/>
                <a:gd name="T10" fmla="*/ 0 w 44"/>
                <a:gd name="T11" fmla="*/ 22 h 46"/>
                <a:gd name="T12" fmla="*/ 0 w 44"/>
                <a:gd name="T13" fmla="*/ 22 h 46"/>
                <a:gd name="T14" fmla="*/ 0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2 h 46"/>
                <a:gd name="T32" fmla="*/ 44 w 44"/>
                <a:gd name="T33" fmla="*/ 22 h 46"/>
                <a:gd name="T34" fmla="*/ 44 w 44"/>
                <a:gd name="T35" fmla="*/ 14 h 46"/>
                <a:gd name="T36" fmla="*/ 38 w 44"/>
                <a:gd name="T37" fmla="*/ 6 h 46"/>
                <a:gd name="T38" fmla="*/ 32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4" name="Freeform 58"/>
            <p:cNvSpPr>
              <a:spLocks/>
            </p:cNvSpPr>
            <p:nvPr/>
          </p:nvSpPr>
          <p:spPr bwMode="auto">
            <a:xfrm>
              <a:off x="3212498" y="3512565"/>
              <a:ext cx="107140" cy="112010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6 h 46"/>
                <a:gd name="T8" fmla="*/ 0 w 44"/>
                <a:gd name="T9" fmla="*/ 14 h 46"/>
                <a:gd name="T10" fmla="*/ 0 w 44"/>
                <a:gd name="T11" fmla="*/ 22 h 46"/>
                <a:gd name="T12" fmla="*/ 0 w 44"/>
                <a:gd name="T13" fmla="*/ 22 h 46"/>
                <a:gd name="T14" fmla="*/ 0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2 h 46"/>
                <a:gd name="T32" fmla="*/ 44 w 44"/>
                <a:gd name="T33" fmla="*/ 22 h 46"/>
                <a:gd name="T34" fmla="*/ 44 w 44"/>
                <a:gd name="T35" fmla="*/ 14 h 46"/>
                <a:gd name="T36" fmla="*/ 38 w 44"/>
                <a:gd name="T37" fmla="*/ 6 h 46"/>
                <a:gd name="T38" fmla="*/ 32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Freeform 59"/>
            <p:cNvSpPr>
              <a:spLocks/>
            </p:cNvSpPr>
            <p:nvPr/>
          </p:nvSpPr>
          <p:spPr bwMode="auto">
            <a:xfrm>
              <a:off x="4055006" y="4296633"/>
              <a:ext cx="287329" cy="282459"/>
            </a:xfrm>
            <a:custGeom>
              <a:avLst/>
              <a:gdLst>
                <a:gd name="T0" fmla="*/ 60 w 118"/>
                <a:gd name="T1" fmla="*/ 0 h 116"/>
                <a:gd name="T2" fmla="*/ 60 w 118"/>
                <a:gd name="T3" fmla="*/ 0 h 116"/>
                <a:gd name="T4" fmla="*/ 48 w 118"/>
                <a:gd name="T5" fmla="*/ 2 h 116"/>
                <a:gd name="T6" fmla="*/ 36 w 118"/>
                <a:gd name="T7" fmla="*/ 4 h 116"/>
                <a:gd name="T8" fmla="*/ 26 w 118"/>
                <a:gd name="T9" fmla="*/ 10 h 116"/>
                <a:gd name="T10" fmla="*/ 18 w 118"/>
                <a:gd name="T11" fmla="*/ 18 h 116"/>
                <a:gd name="T12" fmla="*/ 10 w 118"/>
                <a:gd name="T13" fmla="*/ 26 h 116"/>
                <a:gd name="T14" fmla="*/ 6 w 118"/>
                <a:gd name="T15" fmla="*/ 36 h 116"/>
                <a:gd name="T16" fmla="*/ 2 w 118"/>
                <a:gd name="T17" fmla="*/ 48 h 116"/>
                <a:gd name="T18" fmla="*/ 0 w 118"/>
                <a:gd name="T19" fmla="*/ 58 h 116"/>
                <a:gd name="T20" fmla="*/ 0 w 118"/>
                <a:gd name="T21" fmla="*/ 58 h 116"/>
                <a:gd name="T22" fmla="*/ 2 w 118"/>
                <a:gd name="T23" fmla="*/ 70 h 116"/>
                <a:gd name="T24" fmla="*/ 6 w 118"/>
                <a:gd name="T25" fmla="*/ 80 h 116"/>
                <a:gd name="T26" fmla="*/ 10 w 118"/>
                <a:gd name="T27" fmla="*/ 90 h 116"/>
                <a:gd name="T28" fmla="*/ 18 w 118"/>
                <a:gd name="T29" fmla="*/ 100 h 116"/>
                <a:gd name="T30" fmla="*/ 26 w 118"/>
                <a:gd name="T31" fmla="*/ 106 h 116"/>
                <a:gd name="T32" fmla="*/ 36 w 118"/>
                <a:gd name="T33" fmla="*/ 112 h 116"/>
                <a:gd name="T34" fmla="*/ 48 w 118"/>
                <a:gd name="T35" fmla="*/ 114 h 116"/>
                <a:gd name="T36" fmla="*/ 60 w 118"/>
                <a:gd name="T37" fmla="*/ 116 h 116"/>
                <a:gd name="T38" fmla="*/ 60 w 118"/>
                <a:gd name="T39" fmla="*/ 116 h 116"/>
                <a:gd name="T40" fmla="*/ 72 w 118"/>
                <a:gd name="T41" fmla="*/ 114 h 116"/>
                <a:gd name="T42" fmla="*/ 82 w 118"/>
                <a:gd name="T43" fmla="*/ 112 h 116"/>
                <a:gd name="T44" fmla="*/ 92 w 118"/>
                <a:gd name="T45" fmla="*/ 106 h 116"/>
                <a:gd name="T46" fmla="*/ 102 w 118"/>
                <a:gd name="T47" fmla="*/ 100 h 116"/>
                <a:gd name="T48" fmla="*/ 108 w 118"/>
                <a:gd name="T49" fmla="*/ 90 h 116"/>
                <a:gd name="T50" fmla="*/ 114 w 118"/>
                <a:gd name="T51" fmla="*/ 80 h 116"/>
                <a:gd name="T52" fmla="*/ 118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8 w 118"/>
                <a:gd name="T59" fmla="*/ 48 h 116"/>
                <a:gd name="T60" fmla="*/ 114 w 118"/>
                <a:gd name="T61" fmla="*/ 36 h 116"/>
                <a:gd name="T62" fmla="*/ 108 w 118"/>
                <a:gd name="T63" fmla="*/ 26 h 116"/>
                <a:gd name="T64" fmla="*/ 102 w 118"/>
                <a:gd name="T65" fmla="*/ 18 h 116"/>
                <a:gd name="T66" fmla="*/ 92 w 118"/>
                <a:gd name="T67" fmla="*/ 10 h 116"/>
                <a:gd name="T68" fmla="*/ 82 w 118"/>
                <a:gd name="T69" fmla="*/ 4 h 116"/>
                <a:gd name="T70" fmla="*/ 72 w 118"/>
                <a:gd name="T71" fmla="*/ 2 h 116"/>
                <a:gd name="T72" fmla="*/ 60 w 118"/>
                <a:gd name="T73" fmla="*/ 0 h 116"/>
                <a:gd name="T74" fmla="*/ 60 w 118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16">
                  <a:moveTo>
                    <a:pt x="60" y="0"/>
                  </a:moveTo>
                  <a:lnTo>
                    <a:pt x="60" y="0"/>
                  </a:lnTo>
                  <a:lnTo>
                    <a:pt x="48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6" y="36"/>
                  </a:lnTo>
                  <a:lnTo>
                    <a:pt x="2" y="4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0"/>
                  </a:lnTo>
                  <a:lnTo>
                    <a:pt x="10" y="90"/>
                  </a:lnTo>
                  <a:lnTo>
                    <a:pt x="18" y="100"/>
                  </a:lnTo>
                  <a:lnTo>
                    <a:pt x="26" y="106"/>
                  </a:lnTo>
                  <a:lnTo>
                    <a:pt x="36" y="112"/>
                  </a:lnTo>
                  <a:lnTo>
                    <a:pt x="48" y="114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72" y="114"/>
                  </a:lnTo>
                  <a:lnTo>
                    <a:pt x="82" y="112"/>
                  </a:lnTo>
                  <a:lnTo>
                    <a:pt x="92" y="106"/>
                  </a:lnTo>
                  <a:lnTo>
                    <a:pt x="102" y="100"/>
                  </a:lnTo>
                  <a:lnTo>
                    <a:pt x="108" y="90"/>
                  </a:lnTo>
                  <a:lnTo>
                    <a:pt x="114" y="80"/>
                  </a:lnTo>
                  <a:lnTo>
                    <a:pt x="118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8" y="48"/>
                  </a:lnTo>
                  <a:lnTo>
                    <a:pt x="114" y="36"/>
                  </a:lnTo>
                  <a:lnTo>
                    <a:pt x="108" y="26"/>
                  </a:lnTo>
                  <a:lnTo>
                    <a:pt x="102" y="18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2" y="2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Freeform 60"/>
            <p:cNvSpPr>
              <a:spLocks/>
            </p:cNvSpPr>
            <p:nvPr/>
          </p:nvSpPr>
          <p:spPr bwMode="auto">
            <a:xfrm>
              <a:off x="4055006" y="4296633"/>
              <a:ext cx="287329" cy="282459"/>
            </a:xfrm>
            <a:custGeom>
              <a:avLst/>
              <a:gdLst>
                <a:gd name="T0" fmla="*/ 60 w 118"/>
                <a:gd name="T1" fmla="*/ 0 h 116"/>
                <a:gd name="T2" fmla="*/ 60 w 118"/>
                <a:gd name="T3" fmla="*/ 0 h 116"/>
                <a:gd name="T4" fmla="*/ 48 w 118"/>
                <a:gd name="T5" fmla="*/ 2 h 116"/>
                <a:gd name="T6" fmla="*/ 36 w 118"/>
                <a:gd name="T7" fmla="*/ 4 h 116"/>
                <a:gd name="T8" fmla="*/ 26 w 118"/>
                <a:gd name="T9" fmla="*/ 10 h 116"/>
                <a:gd name="T10" fmla="*/ 18 w 118"/>
                <a:gd name="T11" fmla="*/ 18 h 116"/>
                <a:gd name="T12" fmla="*/ 10 w 118"/>
                <a:gd name="T13" fmla="*/ 26 h 116"/>
                <a:gd name="T14" fmla="*/ 6 w 118"/>
                <a:gd name="T15" fmla="*/ 36 h 116"/>
                <a:gd name="T16" fmla="*/ 2 w 118"/>
                <a:gd name="T17" fmla="*/ 48 h 116"/>
                <a:gd name="T18" fmla="*/ 0 w 118"/>
                <a:gd name="T19" fmla="*/ 58 h 116"/>
                <a:gd name="T20" fmla="*/ 0 w 118"/>
                <a:gd name="T21" fmla="*/ 58 h 116"/>
                <a:gd name="T22" fmla="*/ 2 w 118"/>
                <a:gd name="T23" fmla="*/ 70 h 116"/>
                <a:gd name="T24" fmla="*/ 6 w 118"/>
                <a:gd name="T25" fmla="*/ 80 h 116"/>
                <a:gd name="T26" fmla="*/ 10 w 118"/>
                <a:gd name="T27" fmla="*/ 90 h 116"/>
                <a:gd name="T28" fmla="*/ 18 w 118"/>
                <a:gd name="T29" fmla="*/ 100 h 116"/>
                <a:gd name="T30" fmla="*/ 26 w 118"/>
                <a:gd name="T31" fmla="*/ 106 h 116"/>
                <a:gd name="T32" fmla="*/ 36 w 118"/>
                <a:gd name="T33" fmla="*/ 112 h 116"/>
                <a:gd name="T34" fmla="*/ 48 w 118"/>
                <a:gd name="T35" fmla="*/ 114 h 116"/>
                <a:gd name="T36" fmla="*/ 60 w 118"/>
                <a:gd name="T37" fmla="*/ 116 h 116"/>
                <a:gd name="T38" fmla="*/ 60 w 118"/>
                <a:gd name="T39" fmla="*/ 116 h 116"/>
                <a:gd name="T40" fmla="*/ 72 w 118"/>
                <a:gd name="T41" fmla="*/ 114 h 116"/>
                <a:gd name="T42" fmla="*/ 82 w 118"/>
                <a:gd name="T43" fmla="*/ 112 h 116"/>
                <a:gd name="T44" fmla="*/ 92 w 118"/>
                <a:gd name="T45" fmla="*/ 106 h 116"/>
                <a:gd name="T46" fmla="*/ 102 w 118"/>
                <a:gd name="T47" fmla="*/ 100 h 116"/>
                <a:gd name="T48" fmla="*/ 108 w 118"/>
                <a:gd name="T49" fmla="*/ 90 h 116"/>
                <a:gd name="T50" fmla="*/ 114 w 118"/>
                <a:gd name="T51" fmla="*/ 80 h 116"/>
                <a:gd name="T52" fmla="*/ 118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8 w 118"/>
                <a:gd name="T59" fmla="*/ 48 h 116"/>
                <a:gd name="T60" fmla="*/ 114 w 118"/>
                <a:gd name="T61" fmla="*/ 36 h 116"/>
                <a:gd name="T62" fmla="*/ 108 w 118"/>
                <a:gd name="T63" fmla="*/ 26 h 116"/>
                <a:gd name="T64" fmla="*/ 102 w 118"/>
                <a:gd name="T65" fmla="*/ 18 h 116"/>
                <a:gd name="T66" fmla="*/ 92 w 118"/>
                <a:gd name="T67" fmla="*/ 10 h 116"/>
                <a:gd name="T68" fmla="*/ 82 w 118"/>
                <a:gd name="T69" fmla="*/ 4 h 116"/>
                <a:gd name="T70" fmla="*/ 72 w 118"/>
                <a:gd name="T71" fmla="*/ 2 h 116"/>
                <a:gd name="T72" fmla="*/ 60 w 118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8" h="116">
                  <a:moveTo>
                    <a:pt x="60" y="0"/>
                  </a:moveTo>
                  <a:lnTo>
                    <a:pt x="60" y="0"/>
                  </a:lnTo>
                  <a:lnTo>
                    <a:pt x="48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6" y="36"/>
                  </a:lnTo>
                  <a:lnTo>
                    <a:pt x="2" y="4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0"/>
                  </a:lnTo>
                  <a:lnTo>
                    <a:pt x="10" y="90"/>
                  </a:lnTo>
                  <a:lnTo>
                    <a:pt x="18" y="100"/>
                  </a:lnTo>
                  <a:lnTo>
                    <a:pt x="26" y="106"/>
                  </a:lnTo>
                  <a:lnTo>
                    <a:pt x="36" y="112"/>
                  </a:lnTo>
                  <a:lnTo>
                    <a:pt x="48" y="114"/>
                  </a:lnTo>
                  <a:lnTo>
                    <a:pt x="60" y="116"/>
                  </a:lnTo>
                  <a:lnTo>
                    <a:pt x="60" y="116"/>
                  </a:lnTo>
                  <a:lnTo>
                    <a:pt x="72" y="114"/>
                  </a:lnTo>
                  <a:lnTo>
                    <a:pt x="82" y="112"/>
                  </a:lnTo>
                  <a:lnTo>
                    <a:pt x="92" y="106"/>
                  </a:lnTo>
                  <a:lnTo>
                    <a:pt x="102" y="100"/>
                  </a:lnTo>
                  <a:lnTo>
                    <a:pt x="108" y="90"/>
                  </a:lnTo>
                  <a:lnTo>
                    <a:pt x="114" y="80"/>
                  </a:lnTo>
                  <a:lnTo>
                    <a:pt x="118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8" y="48"/>
                  </a:lnTo>
                  <a:lnTo>
                    <a:pt x="114" y="36"/>
                  </a:lnTo>
                  <a:lnTo>
                    <a:pt x="108" y="26"/>
                  </a:lnTo>
                  <a:lnTo>
                    <a:pt x="102" y="18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2" y="2"/>
                  </a:lnTo>
                  <a:lnTo>
                    <a:pt x="6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Freeform 61"/>
            <p:cNvSpPr>
              <a:spLocks noEditPoints="1"/>
            </p:cNvSpPr>
            <p:nvPr/>
          </p:nvSpPr>
          <p:spPr bwMode="auto">
            <a:xfrm>
              <a:off x="4843944" y="4179753"/>
              <a:ext cx="983738" cy="253239"/>
            </a:xfrm>
            <a:custGeom>
              <a:avLst/>
              <a:gdLst>
                <a:gd name="T0" fmla="*/ 40 w 404"/>
                <a:gd name="T1" fmla="*/ 104 h 104"/>
                <a:gd name="T2" fmla="*/ 0 w 404"/>
                <a:gd name="T3" fmla="*/ 96 h 104"/>
                <a:gd name="T4" fmla="*/ 32 w 404"/>
                <a:gd name="T5" fmla="*/ 68 h 104"/>
                <a:gd name="T6" fmla="*/ 40 w 404"/>
                <a:gd name="T7" fmla="*/ 104 h 104"/>
                <a:gd name="T8" fmla="*/ 404 w 404"/>
                <a:gd name="T9" fmla="*/ 10 h 104"/>
                <a:gd name="T10" fmla="*/ 32 w 404"/>
                <a:gd name="T11" fmla="*/ 94 h 104"/>
                <a:gd name="T12" fmla="*/ 30 w 404"/>
                <a:gd name="T13" fmla="*/ 84 h 104"/>
                <a:gd name="T14" fmla="*/ 402 w 404"/>
                <a:gd name="T15" fmla="*/ 0 h 104"/>
                <a:gd name="T16" fmla="*/ 404 w 404"/>
                <a:gd name="T17" fmla="*/ 1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4" h="104">
                  <a:moveTo>
                    <a:pt x="40" y="104"/>
                  </a:moveTo>
                  <a:lnTo>
                    <a:pt x="0" y="96"/>
                  </a:lnTo>
                  <a:lnTo>
                    <a:pt x="32" y="68"/>
                  </a:lnTo>
                  <a:lnTo>
                    <a:pt x="40" y="104"/>
                  </a:lnTo>
                  <a:close/>
                  <a:moveTo>
                    <a:pt x="404" y="10"/>
                  </a:moveTo>
                  <a:lnTo>
                    <a:pt x="32" y="94"/>
                  </a:lnTo>
                  <a:lnTo>
                    <a:pt x="30" y="84"/>
                  </a:lnTo>
                  <a:lnTo>
                    <a:pt x="402" y="0"/>
                  </a:lnTo>
                  <a:lnTo>
                    <a:pt x="404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Freeform 62"/>
            <p:cNvSpPr>
              <a:spLocks noEditPoints="1"/>
            </p:cNvSpPr>
            <p:nvPr/>
          </p:nvSpPr>
          <p:spPr bwMode="auto">
            <a:xfrm>
              <a:off x="4843944" y="3712234"/>
              <a:ext cx="983738" cy="491869"/>
            </a:xfrm>
            <a:custGeom>
              <a:avLst/>
              <a:gdLst>
                <a:gd name="T0" fmla="*/ 24 w 404"/>
                <a:gd name="T1" fmla="*/ 34 h 202"/>
                <a:gd name="T2" fmla="*/ 0 w 404"/>
                <a:gd name="T3" fmla="*/ 0 h 202"/>
                <a:gd name="T4" fmla="*/ 42 w 404"/>
                <a:gd name="T5" fmla="*/ 0 h 202"/>
                <a:gd name="T6" fmla="*/ 24 w 404"/>
                <a:gd name="T7" fmla="*/ 34 h 202"/>
                <a:gd name="T8" fmla="*/ 400 w 404"/>
                <a:gd name="T9" fmla="*/ 202 h 202"/>
                <a:gd name="T10" fmla="*/ 26 w 404"/>
                <a:gd name="T11" fmla="*/ 18 h 202"/>
                <a:gd name="T12" fmla="*/ 30 w 404"/>
                <a:gd name="T13" fmla="*/ 10 h 202"/>
                <a:gd name="T14" fmla="*/ 404 w 404"/>
                <a:gd name="T15" fmla="*/ 194 h 202"/>
                <a:gd name="T16" fmla="*/ 400 w 404"/>
                <a:gd name="T17" fmla="*/ 2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4" h="202">
                  <a:moveTo>
                    <a:pt x="24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4" y="34"/>
                  </a:lnTo>
                  <a:close/>
                  <a:moveTo>
                    <a:pt x="400" y="202"/>
                  </a:moveTo>
                  <a:lnTo>
                    <a:pt x="26" y="18"/>
                  </a:lnTo>
                  <a:lnTo>
                    <a:pt x="30" y="10"/>
                  </a:lnTo>
                  <a:lnTo>
                    <a:pt x="404" y="194"/>
                  </a:lnTo>
                  <a:lnTo>
                    <a:pt x="400" y="20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Freeform 63"/>
            <p:cNvSpPr>
              <a:spLocks/>
            </p:cNvSpPr>
            <p:nvPr/>
          </p:nvSpPr>
          <p:spPr bwMode="auto">
            <a:xfrm>
              <a:off x="4235196" y="2777196"/>
              <a:ext cx="793808" cy="438299"/>
            </a:xfrm>
            <a:custGeom>
              <a:avLst/>
              <a:gdLst>
                <a:gd name="T0" fmla="*/ 246 w 326"/>
                <a:gd name="T1" fmla="*/ 0 h 180"/>
                <a:gd name="T2" fmla="*/ 246 w 326"/>
                <a:gd name="T3" fmla="*/ 44 h 180"/>
                <a:gd name="T4" fmla="*/ 0 w 326"/>
                <a:gd name="T5" fmla="*/ 44 h 180"/>
                <a:gd name="T6" fmla="*/ 0 w 326"/>
                <a:gd name="T7" fmla="*/ 134 h 180"/>
                <a:gd name="T8" fmla="*/ 246 w 326"/>
                <a:gd name="T9" fmla="*/ 134 h 180"/>
                <a:gd name="T10" fmla="*/ 246 w 326"/>
                <a:gd name="T11" fmla="*/ 180 h 180"/>
                <a:gd name="T12" fmla="*/ 326 w 326"/>
                <a:gd name="T13" fmla="*/ 88 h 180"/>
                <a:gd name="T14" fmla="*/ 246 w 32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0">
                  <a:moveTo>
                    <a:pt x="246" y="0"/>
                  </a:moveTo>
                  <a:lnTo>
                    <a:pt x="246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246" y="134"/>
                  </a:lnTo>
                  <a:lnTo>
                    <a:pt x="246" y="180"/>
                  </a:lnTo>
                  <a:lnTo>
                    <a:pt x="326" y="88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0" name="Freeform 64"/>
            <p:cNvSpPr>
              <a:spLocks/>
            </p:cNvSpPr>
            <p:nvPr/>
          </p:nvSpPr>
          <p:spPr bwMode="auto">
            <a:xfrm>
              <a:off x="4235196" y="2777196"/>
              <a:ext cx="793808" cy="438299"/>
            </a:xfrm>
            <a:custGeom>
              <a:avLst/>
              <a:gdLst>
                <a:gd name="T0" fmla="*/ 246 w 326"/>
                <a:gd name="T1" fmla="*/ 0 h 180"/>
                <a:gd name="T2" fmla="*/ 246 w 326"/>
                <a:gd name="T3" fmla="*/ 44 h 180"/>
                <a:gd name="T4" fmla="*/ 0 w 326"/>
                <a:gd name="T5" fmla="*/ 44 h 180"/>
                <a:gd name="T6" fmla="*/ 0 w 326"/>
                <a:gd name="T7" fmla="*/ 134 h 180"/>
                <a:gd name="T8" fmla="*/ 246 w 326"/>
                <a:gd name="T9" fmla="*/ 134 h 180"/>
                <a:gd name="T10" fmla="*/ 246 w 326"/>
                <a:gd name="T11" fmla="*/ 180 h 180"/>
                <a:gd name="T12" fmla="*/ 326 w 326"/>
                <a:gd name="T13" fmla="*/ 88 h 180"/>
                <a:gd name="T14" fmla="*/ 246 w 32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0">
                  <a:moveTo>
                    <a:pt x="246" y="0"/>
                  </a:moveTo>
                  <a:lnTo>
                    <a:pt x="246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246" y="134"/>
                  </a:lnTo>
                  <a:lnTo>
                    <a:pt x="246" y="180"/>
                  </a:lnTo>
                  <a:lnTo>
                    <a:pt x="326" y="88"/>
                  </a:lnTo>
                  <a:lnTo>
                    <a:pt x="24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1" name="Rectangle 196"/>
            <p:cNvSpPr>
              <a:spLocks noChangeArrowheads="1"/>
            </p:cNvSpPr>
            <p:nvPr/>
          </p:nvSpPr>
          <p:spPr bwMode="auto">
            <a:xfrm>
              <a:off x="2874972" y="2376070"/>
              <a:ext cx="918169" cy="188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2" name="Rectangle 196"/>
            <p:cNvSpPr>
              <a:spLocks noChangeArrowheads="1"/>
            </p:cNvSpPr>
            <p:nvPr/>
          </p:nvSpPr>
          <p:spPr bwMode="auto">
            <a:xfrm>
              <a:off x="2686452" y="4071313"/>
              <a:ext cx="918169" cy="1888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3" name="Rectangle 196"/>
            <p:cNvSpPr>
              <a:spLocks noChangeArrowheads="1"/>
            </p:cNvSpPr>
            <p:nvPr/>
          </p:nvSpPr>
          <p:spPr bwMode="auto">
            <a:xfrm>
              <a:off x="5574444" y="2637721"/>
              <a:ext cx="11687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5" name="Rectangle 196"/>
            <p:cNvSpPr>
              <a:spLocks noChangeArrowheads="1"/>
            </p:cNvSpPr>
            <p:nvPr/>
          </p:nvSpPr>
          <p:spPr bwMode="auto">
            <a:xfrm>
              <a:off x="5574444" y="3706683"/>
              <a:ext cx="11884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Inconvénients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5827682" y="2956162"/>
              <a:ext cx="2497088" cy="566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Facilite (ou induit ?) un style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d’animation dynamique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Déplacements faciles du formateur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7" name="Rectangle 196"/>
            <p:cNvSpPr>
              <a:spLocks noChangeArrowheads="1"/>
            </p:cNvSpPr>
            <p:nvPr/>
          </p:nvSpPr>
          <p:spPr bwMode="auto">
            <a:xfrm>
              <a:off x="6372200" y="4013382"/>
              <a:ext cx="191303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ce cas, les personnes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extrémités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d’une rangée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voient difficilement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839608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DE LA SALLE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87464" y="6503989"/>
            <a:ext cx="29246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AUTRES DISPOSITIONS DES TABLES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1628800"/>
            <a:ext cx="5281038" cy="4104456"/>
            <a:chOff x="2073275" y="1412776"/>
            <a:chExt cx="5281038" cy="4104456"/>
          </a:xfrm>
        </p:grpSpPr>
        <p:sp>
          <p:nvSpPr>
            <p:cNvPr id="342" name="Rectangle 5"/>
            <p:cNvSpPr>
              <a:spLocks noChangeArrowheads="1"/>
            </p:cNvSpPr>
            <p:nvPr/>
          </p:nvSpPr>
          <p:spPr bwMode="auto">
            <a:xfrm>
              <a:off x="4645739" y="1442961"/>
              <a:ext cx="808297" cy="2381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3" name="Rectangle 6"/>
            <p:cNvSpPr>
              <a:spLocks noChangeArrowheads="1"/>
            </p:cNvSpPr>
            <p:nvPr/>
          </p:nvSpPr>
          <p:spPr bwMode="auto">
            <a:xfrm>
              <a:off x="4645739" y="1442961"/>
              <a:ext cx="808297" cy="2381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4" name="Rectangle 7"/>
            <p:cNvSpPr>
              <a:spLocks noChangeArrowheads="1"/>
            </p:cNvSpPr>
            <p:nvPr/>
          </p:nvSpPr>
          <p:spPr bwMode="auto">
            <a:xfrm>
              <a:off x="4645739" y="2023191"/>
              <a:ext cx="1029657" cy="2381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5" name="Rectangle 8"/>
            <p:cNvSpPr>
              <a:spLocks noChangeArrowheads="1"/>
            </p:cNvSpPr>
            <p:nvPr/>
          </p:nvSpPr>
          <p:spPr bwMode="auto">
            <a:xfrm>
              <a:off x="4645739" y="2023191"/>
              <a:ext cx="1029657" cy="2381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6" name="Rectangle 9"/>
            <p:cNvSpPr>
              <a:spLocks noChangeArrowheads="1"/>
            </p:cNvSpPr>
            <p:nvPr/>
          </p:nvSpPr>
          <p:spPr bwMode="auto">
            <a:xfrm>
              <a:off x="2073275" y="1412776"/>
              <a:ext cx="1754105" cy="129797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7" name="Rectangle 10"/>
            <p:cNvSpPr>
              <a:spLocks noChangeArrowheads="1"/>
            </p:cNvSpPr>
            <p:nvPr/>
          </p:nvSpPr>
          <p:spPr bwMode="auto">
            <a:xfrm>
              <a:off x="2073275" y="1412776"/>
              <a:ext cx="1754105" cy="129797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8" name="Rectangle 11"/>
            <p:cNvSpPr>
              <a:spLocks noChangeArrowheads="1"/>
            </p:cNvSpPr>
            <p:nvPr/>
          </p:nvSpPr>
          <p:spPr bwMode="auto">
            <a:xfrm>
              <a:off x="2791016" y="1909158"/>
              <a:ext cx="244837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9" name="Rectangle 12"/>
            <p:cNvSpPr>
              <a:spLocks noChangeArrowheads="1"/>
            </p:cNvSpPr>
            <p:nvPr/>
          </p:nvSpPr>
          <p:spPr bwMode="auto">
            <a:xfrm>
              <a:off x="2791016" y="1909158"/>
              <a:ext cx="244837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0" name="Rectangle 13"/>
            <p:cNvSpPr>
              <a:spLocks noChangeArrowheads="1"/>
            </p:cNvSpPr>
            <p:nvPr/>
          </p:nvSpPr>
          <p:spPr bwMode="auto">
            <a:xfrm>
              <a:off x="2791016" y="2341815"/>
              <a:ext cx="244837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1" name="Rectangle 14"/>
            <p:cNvSpPr>
              <a:spLocks noChangeArrowheads="1"/>
            </p:cNvSpPr>
            <p:nvPr/>
          </p:nvSpPr>
          <p:spPr bwMode="auto">
            <a:xfrm>
              <a:off x="2791016" y="2341815"/>
              <a:ext cx="244837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2" name="Rectangle 15"/>
            <p:cNvSpPr>
              <a:spLocks noChangeArrowheads="1"/>
            </p:cNvSpPr>
            <p:nvPr/>
          </p:nvSpPr>
          <p:spPr bwMode="auto">
            <a:xfrm>
              <a:off x="2791016" y="1476501"/>
              <a:ext cx="244837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3" name="Rectangle 16"/>
            <p:cNvSpPr>
              <a:spLocks noChangeArrowheads="1"/>
            </p:cNvSpPr>
            <p:nvPr/>
          </p:nvSpPr>
          <p:spPr bwMode="auto">
            <a:xfrm>
              <a:off x="2791016" y="1476501"/>
              <a:ext cx="244837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4" name="Rectangle 17"/>
            <p:cNvSpPr>
              <a:spLocks noChangeArrowheads="1"/>
            </p:cNvSpPr>
            <p:nvPr/>
          </p:nvSpPr>
          <p:spPr bwMode="auto">
            <a:xfrm>
              <a:off x="3341061" y="1909158"/>
              <a:ext cx="248191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5" name="Rectangle 18"/>
            <p:cNvSpPr>
              <a:spLocks noChangeArrowheads="1"/>
            </p:cNvSpPr>
            <p:nvPr/>
          </p:nvSpPr>
          <p:spPr bwMode="auto">
            <a:xfrm>
              <a:off x="3341061" y="1909158"/>
              <a:ext cx="248191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6" name="Rectangle 19"/>
            <p:cNvSpPr>
              <a:spLocks noChangeArrowheads="1"/>
            </p:cNvSpPr>
            <p:nvPr/>
          </p:nvSpPr>
          <p:spPr bwMode="auto">
            <a:xfrm>
              <a:off x="3341061" y="2341815"/>
              <a:ext cx="248191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7" name="Rectangle 20"/>
            <p:cNvSpPr>
              <a:spLocks noChangeArrowheads="1"/>
            </p:cNvSpPr>
            <p:nvPr/>
          </p:nvSpPr>
          <p:spPr bwMode="auto">
            <a:xfrm>
              <a:off x="3341061" y="2341815"/>
              <a:ext cx="248191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8" name="Rectangle 21"/>
            <p:cNvSpPr>
              <a:spLocks noChangeArrowheads="1"/>
            </p:cNvSpPr>
            <p:nvPr/>
          </p:nvSpPr>
          <p:spPr bwMode="auto">
            <a:xfrm>
              <a:off x="3341061" y="1476501"/>
              <a:ext cx="248191" cy="3018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9" name="Rectangle 22"/>
            <p:cNvSpPr>
              <a:spLocks noChangeArrowheads="1"/>
            </p:cNvSpPr>
            <p:nvPr/>
          </p:nvSpPr>
          <p:spPr bwMode="auto">
            <a:xfrm>
              <a:off x="3341061" y="1476501"/>
              <a:ext cx="248191" cy="3018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0" name="Freeform 23"/>
            <p:cNvSpPr>
              <a:spLocks/>
            </p:cNvSpPr>
            <p:nvPr/>
          </p:nvSpPr>
          <p:spPr bwMode="auto">
            <a:xfrm>
              <a:off x="2314758" y="1952759"/>
              <a:ext cx="194528" cy="160989"/>
            </a:xfrm>
            <a:custGeom>
              <a:avLst/>
              <a:gdLst>
                <a:gd name="T0" fmla="*/ 58 w 116"/>
                <a:gd name="T1" fmla="*/ 0 h 96"/>
                <a:gd name="T2" fmla="*/ 58 w 116"/>
                <a:gd name="T3" fmla="*/ 0 h 96"/>
                <a:gd name="T4" fmla="*/ 46 w 116"/>
                <a:gd name="T5" fmla="*/ 2 h 96"/>
                <a:gd name="T6" fmla="*/ 36 w 116"/>
                <a:gd name="T7" fmla="*/ 4 h 96"/>
                <a:gd name="T8" fmla="*/ 26 w 116"/>
                <a:gd name="T9" fmla="*/ 8 h 96"/>
                <a:gd name="T10" fmla="*/ 16 w 116"/>
                <a:gd name="T11" fmla="*/ 14 h 96"/>
                <a:gd name="T12" fmla="*/ 10 w 116"/>
                <a:gd name="T13" fmla="*/ 22 h 96"/>
                <a:gd name="T14" fmla="*/ 4 w 116"/>
                <a:gd name="T15" fmla="*/ 30 h 96"/>
                <a:gd name="T16" fmla="*/ 0 w 116"/>
                <a:gd name="T17" fmla="*/ 40 h 96"/>
                <a:gd name="T18" fmla="*/ 0 w 116"/>
                <a:gd name="T19" fmla="*/ 50 h 96"/>
                <a:gd name="T20" fmla="*/ 0 w 116"/>
                <a:gd name="T21" fmla="*/ 50 h 96"/>
                <a:gd name="T22" fmla="*/ 0 w 116"/>
                <a:gd name="T23" fmla="*/ 58 h 96"/>
                <a:gd name="T24" fmla="*/ 4 w 116"/>
                <a:gd name="T25" fmla="*/ 68 h 96"/>
                <a:gd name="T26" fmla="*/ 10 w 116"/>
                <a:gd name="T27" fmla="*/ 76 h 96"/>
                <a:gd name="T28" fmla="*/ 16 w 116"/>
                <a:gd name="T29" fmla="*/ 82 h 96"/>
                <a:gd name="T30" fmla="*/ 26 w 116"/>
                <a:gd name="T31" fmla="*/ 88 h 96"/>
                <a:gd name="T32" fmla="*/ 36 w 116"/>
                <a:gd name="T33" fmla="*/ 92 h 96"/>
                <a:gd name="T34" fmla="*/ 46 w 116"/>
                <a:gd name="T35" fmla="*/ 96 h 96"/>
                <a:gd name="T36" fmla="*/ 58 w 116"/>
                <a:gd name="T37" fmla="*/ 96 h 96"/>
                <a:gd name="T38" fmla="*/ 58 w 116"/>
                <a:gd name="T39" fmla="*/ 96 h 96"/>
                <a:gd name="T40" fmla="*/ 70 w 116"/>
                <a:gd name="T41" fmla="*/ 96 h 96"/>
                <a:gd name="T42" fmla="*/ 80 w 116"/>
                <a:gd name="T43" fmla="*/ 92 h 96"/>
                <a:gd name="T44" fmla="*/ 90 w 116"/>
                <a:gd name="T45" fmla="*/ 88 h 96"/>
                <a:gd name="T46" fmla="*/ 100 w 116"/>
                <a:gd name="T47" fmla="*/ 82 h 96"/>
                <a:gd name="T48" fmla="*/ 106 w 116"/>
                <a:gd name="T49" fmla="*/ 76 h 96"/>
                <a:gd name="T50" fmla="*/ 112 w 116"/>
                <a:gd name="T51" fmla="*/ 68 h 96"/>
                <a:gd name="T52" fmla="*/ 116 w 116"/>
                <a:gd name="T53" fmla="*/ 58 h 96"/>
                <a:gd name="T54" fmla="*/ 116 w 116"/>
                <a:gd name="T55" fmla="*/ 50 h 96"/>
                <a:gd name="T56" fmla="*/ 116 w 116"/>
                <a:gd name="T57" fmla="*/ 50 h 96"/>
                <a:gd name="T58" fmla="*/ 116 w 116"/>
                <a:gd name="T59" fmla="*/ 40 h 96"/>
                <a:gd name="T60" fmla="*/ 112 w 116"/>
                <a:gd name="T61" fmla="*/ 30 h 96"/>
                <a:gd name="T62" fmla="*/ 106 w 116"/>
                <a:gd name="T63" fmla="*/ 22 h 96"/>
                <a:gd name="T64" fmla="*/ 100 w 116"/>
                <a:gd name="T65" fmla="*/ 14 h 96"/>
                <a:gd name="T66" fmla="*/ 90 w 116"/>
                <a:gd name="T67" fmla="*/ 8 h 96"/>
                <a:gd name="T68" fmla="*/ 80 w 116"/>
                <a:gd name="T69" fmla="*/ 4 h 96"/>
                <a:gd name="T70" fmla="*/ 70 w 116"/>
                <a:gd name="T71" fmla="*/ 2 h 96"/>
                <a:gd name="T72" fmla="*/ 58 w 116"/>
                <a:gd name="T73" fmla="*/ 0 h 96"/>
                <a:gd name="T74" fmla="*/ 58 w 116"/>
                <a:gd name="T7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96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4" y="68"/>
                  </a:lnTo>
                  <a:lnTo>
                    <a:pt x="10" y="76"/>
                  </a:lnTo>
                  <a:lnTo>
                    <a:pt x="16" y="82"/>
                  </a:lnTo>
                  <a:lnTo>
                    <a:pt x="26" y="88"/>
                  </a:lnTo>
                  <a:lnTo>
                    <a:pt x="36" y="92"/>
                  </a:lnTo>
                  <a:lnTo>
                    <a:pt x="46" y="96"/>
                  </a:lnTo>
                  <a:lnTo>
                    <a:pt x="58" y="96"/>
                  </a:lnTo>
                  <a:lnTo>
                    <a:pt x="58" y="96"/>
                  </a:lnTo>
                  <a:lnTo>
                    <a:pt x="70" y="96"/>
                  </a:lnTo>
                  <a:lnTo>
                    <a:pt x="80" y="92"/>
                  </a:lnTo>
                  <a:lnTo>
                    <a:pt x="90" y="88"/>
                  </a:lnTo>
                  <a:lnTo>
                    <a:pt x="100" y="82"/>
                  </a:lnTo>
                  <a:lnTo>
                    <a:pt x="106" y="76"/>
                  </a:lnTo>
                  <a:lnTo>
                    <a:pt x="112" y="68"/>
                  </a:lnTo>
                  <a:lnTo>
                    <a:pt x="116" y="58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40"/>
                  </a:lnTo>
                  <a:lnTo>
                    <a:pt x="112" y="30"/>
                  </a:lnTo>
                  <a:lnTo>
                    <a:pt x="106" y="22"/>
                  </a:lnTo>
                  <a:lnTo>
                    <a:pt x="100" y="14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2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1" name="Freeform 24"/>
            <p:cNvSpPr>
              <a:spLocks/>
            </p:cNvSpPr>
            <p:nvPr/>
          </p:nvSpPr>
          <p:spPr bwMode="auto">
            <a:xfrm>
              <a:off x="2314758" y="1952759"/>
              <a:ext cx="194528" cy="160989"/>
            </a:xfrm>
            <a:custGeom>
              <a:avLst/>
              <a:gdLst>
                <a:gd name="T0" fmla="*/ 58 w 116"/>
                <a:gd name="T1" fmla="*/ 0 h 96"/>
                <a:gd name="T2" fmla="*/ 58 w 116"/>
                <a:gd name="T3" fmla="*/ 0 h 96"/>
                <a:gd name="T4" fmla="*/ 46 w 116"/>
                <a:gd name="T5" fmla="*/ 2 h 96"/>
                <a:gd name="T6" fmla="*/ 36 w 116"/>
                <a:gd name="T7" fmla="*/ 4 h 96"/>
                <a:gd name="T8" fmla="*/ 26 w 116"/>
                <a:gd name="T9" fmla="*/ 8 h 96"/>
                <a:gd name="T10" fmla="*/ 16 w 116"/>
                <a:gd name="T11" fmla="*/ 14 h 96"/>
                <a:gd name="T12" fmla="*/ 10 w 116"/>
                <a:gd name="T13" fmla="*/ 22 h 96"/>
                <a:gd name="T14" fmla="*/ 4 w 116"/>
                <a:gd name="T15" fmla="*/ 30 h 96"/>
                <a:gd name="T16" fmla="*/ 0 w 116"/>
                <a:gd name="T17" fmla="*/ 40 h 96"/>
                <a:gd name="T18" fmla="*/ 0 w 116"/>
                <a:gd name="T19" fmla="*/ 50 h 96"/>
                <a:gd name="T20" fmla="*/ 0 w 116"/>
                <a:gd name="T21" fmla="*/ 50 h 96"/>
                <a:gd name="T22" fmla="*/ 0 w 116"/>
                <a:gd name="T23" fmla="*/ 58 h 96"/>
                <a:gd name="T24" fmla="*/ 4 w 116"/>
                <a:gd name="T25" fmla="*/ 68 h 96"/>
                <a:gd name="T26" fmla="*/ 10 w 116"/>
                <a:gd name="T27" fmla="*/ 76 h 96"/>
                <a:gd name="T28" fmla="*/ 16 w 116"/>
                <a:gd name="T29" fmla="*/ 82 h 96"/>
                <a:gd name="T30" fmla="*/ 26 w 116"/>
                <a:gd name="T31" fmla="*/ 88 h 96"/>
                <a:gd name="T32" fmla="*/ 36 w 116"/>
                <a:gd name="T33" fmla="*/ 92 h 96"/>
                <a:gd name="T34" fmla="*/ 46 w 116"/>
                <a:gd name="T35" fmla="*/ 96 h 96"/>
                <a:gd name="T36" fmla="*/ 58 w 116"/>
                <a:gd name="T37" fmla="*/ 96 h 96"/>
                <a:gd name="T38" fmla="*/ 58 w 116"/>
                <a:gd name="T39" fmla="*/ 96 h 96"/>
                <a:gd name="T40" fmla="*/ 70 w 116"/>
                <a:gd name="T41" fmla="*/ 96 h 96"/>
                <a:gd name="T42" fmla="*/ 80 w 116"/>
                <a:gd name="T43" fmla="*/ 92 h 96"/>
                <a:gd name="T44" fmla="*/ 90 w 116"/>
                <a:gd name="T45" fmla="*/ 88 h 96"/>
                <a:gd name="T46" fmla="*/ 100 w 116"/>
                <a:gd name="T47" fmla="*/ 82 h 96"/>
                <a:gd name="T48" fmla="*/ 106 w 116"/>
                <a:gd name="T49" fmla="*/ 76 h 96"/>
                <a:gd name="T50" fmla="*/ 112 w 116"/>
                <a:gd name="T51" fmla="*/ 68 h 96"/>
                <a:gd name="T52" fmla="*/ 116 w 116"/>
                <a:gd name="T53" fmla="*/ 58 h 96"/>
                <a:gd name="T54" fmla="*/ 116 w 116"/>
                <a:gd name="T55" fmla="*/ 50 h 96"/>
                <a:gd name="T56" fmla="*/ 116 w 116"/>
                <a:gd name="T57" fmla="*/ 50 h 96"/>
                <a:gd name="T58" fmla="*/ 116 w 116"/>
                <a:gd name="T59" fmla="*/ 40 h 96"/>
                <a:gd name="T60" fmla="*/ 112 w 116"/>
                <a:gd name="T61" fmla="*/ 30 h 96"/>
                <a:gd name="T62" fmla="*/ 106 w 116"/>
                <a:gd name="T63" fmla="*/ 22 h 96"/>
                <a:gd name="T64" fmla="*/ 100 w 116"/>
                <a:gd name="T65" fmla="*/ 14 h 96"/>
                <a:gd name="T66" fmla="*/ 90 w 116"/>
                <a:gd name="T67" fmla="*/ 8 h 96"/>
                <a:gd name="T68" fmla="*/ 80 w 116"/>
                <a:gd name="T69" fmla="*/ 4 h 96"/>
                <a:gd name="T70" fmla="*/ 70 w 116"/>
                <a:gd name="T71" fmla="*/ 2 h 96"/>
                <a:gd name="T72" fmla="*/ 58 w 116"/>
                <a:gd name="T73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96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58"/>
                  </a:lnTo>
                  <a:lnTo>
                    <a:pt x="4" y="68"/>
                  </a:lnTo>
                  <a:lnTo>
                    <a:pt x="10" y="76"/>
                  </a:lnTo>
                  <a:lnTo>
                    <a:pt x="16" y="82"/>
                  </a:lnTo>
                  <a:lnTo>
                    <a:pt x="26" y="88"/>
                  </a:lnTo>
                  <a:lnTo>
                    <a:pt x="36" y="92"/>
                  </a:lnTo>
                  <a:lnTo>
                    <a:pt x="46" y="96"/>
                  </a:lnTo>
                  <a:lnTo>
                    <a:pt x="58" y="96"/>
                  </a:lnTo>
                  <a:lnTo>
                    <a:pt x="58" y="96"/>
                  </a:lnTo>
                  <a:lnTo>
                    <a:pt x="70" y="96"/>
                  </a:lnTo>
                  <a:lnTo>
                    <a:pt x="80" y="92"/>
                  </a:lnTo>
                  <a:lnTo>
                    <a:pt x="90" y="88"/>
                  </a:lnTo>
                  <a:lnTo>
                    <a:pt x="100" y="82"/>
                  </a:lnTo>
                  <a:lnTo>
                    <a:pt x="106" y="76"/>
                  </a:lnTo>
                  <a:lnTo>
                    <a:pt x="112" y="68"/>
                  </a:lnTo>
                  <a:lnTo>
                    <a:pt x="116" y="58"/>
                  </a:lnTo>
                  <a:lnTo>
                    <a:pt x="116" y="50"/>
                  </a:lnTo>
                  <a:lnTo>
                    <a:pt x="116" y="50"/>
                  </a:lnTo>
                  <a:lnTo>
                    <a:pt x="116" y="40"/>
                  </a:lnTo>
                  <a:lnTo>
                    <a:pt x="112" y="30"/>
                  </a:lnTo>
                  <a:lnTo>
                    <a:pt x="106" y="22"/>
                  </a:lnTo>
                  <a:lnTo>
                    <a:pt x="100" y="14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2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2" name="Freeform 25"/>
            <p:cNvSpPr>
              <a:spLocks/>
            </p:cNvSpPr>
            <p:nvPr/>
          </p:nvSpPr>
          <p:spPr bwMode="auto">
            <a:xfrm>
              <a:off x="3072746" y="1506686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  <a:gd name="T42" fmla="*/ 22 w 46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3" name="Freeform 26"/>
            <p:cNvSpPr>
              <a:spLocks/>
            </p:cNvSpPr>
            <p:nvPr/>
          </p:nvSpPr>
          <p:spPr bwMode="auto">
            <a:xfrm>
              <a:off x="3072746" y="1506686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4" name="Freeform 27"/>
            <p:cNvSpPr>
              <a:spLocks/>
            </p:cNvSpPr>
            <p:nvPr/>
          </p:nvSpPr>
          <p:spPr bwMode="auto">
            <a:xfrm>
              <a:off x="3072746" y="1667675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  <a:gd name="T42" fmla="*/ 22 w 46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5" name="Freeform 28"/>
            <p:cNvSpPr>
              <a:spLocks/>
            </p:cNvSpPr>
            <p:nvPr/>
          </p:nvSpPr>
          <p:spPr bwMode="auto">
            <a:xfrm>
              <a:off x="3072746" y="1667675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6" name="Freeform 29"/>
            <p:cNvSpPr>
              <a:spLocks/>
            </p:cNvSpPr>
            <p:nvPr/>
          </p:nvSpPr>
          <p:spPr bwMode="auto">
            <a:xfrm>
              <a:off x="3072746" y="1905804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4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4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  <a:gd name="T42" fmla="*/ 22 w 46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7" name="Freeform 30"/>
            <p:cNvSpPr>
              <a:spLocks/>
            </p:cNvSpPr>
            <p:nvPr/>
          </p:nvSpPr>
          <p:spPr bwMode="auto">
            <a:xfrm>
              <a:off x="3072746" y="1905804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4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4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8" name="Freeform 31"/>
            <p:cNvSpPr>
              <a:spLocks/>
            </p:cNvSpPr>
            <p:nvPr/>
          </p:nvSpPr>
          <p:spPr bwMode="auto">
            <a:xfrm>
              <a:off x="3072746" y="2066792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8 h 40"/>
                <a:gd name="T8" fmla="*/ 2 w 46"/>
                <a:gd name="T9" fmla="*/ 14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4 h 40"/>
                <a:gd name="T36" fmla="*/ 40 w 46"/>
                <a:gd name="T37" fmla="*/ 8 h 40"/>
                <a:gd name="T38" fmla="*/ 32 w 46"/>
                <a:gd name="T39" fmla="*/ 2 h 40"/>
                <a:gd name="T40" fmla="*/ 22 w 46"/>
                <a:gd name="T41" fmla="*/ 0 h 40"/>
                <a:gd name="T42" fmla="*/ 22 w 46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9" name="Freeform 32"/>
            <p:cNvSpPr>
              <a:spLocks/>
            </p:cNvSpPr>
            <p:nvPr/>
          </p:nvSpPr>
          <p:spPr bwMode="auto">
            <a:xfrm>
              <a:off x="3072746" y="2066792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8 h 40"/>
                <a:gd name="T8" fmla="*/ 2 w 46"/>
                <a:gd name="T9" fmla="*/ 14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4 h 40"/>
                <a:gd name="T36" fmla="*/ 40 w 46"/>
                <a:gd name="T37" fmla="*/ 8 h 40"/>
                <a:gd name="T38" fmla="*/ 32 w 46"/>
                <a:gd name="T39" fmla="*/ 2 h 40"/>
                <a:gd name="T40" fmla="*/ 22 w 46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0" name="Freeform 33"/>
            <p:cNvSpPr>
              <a:spLocks/>
            </p:cNvSpPr>
            <p:nvPr/>
          </p:nvSpPr>
          <p:spPr bwMode="auto">
            <a:xfrm>
              <a:off x="3072746" y="2338461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  <a:gd name="T42" fmla="*/ 22 w 46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1" name="Freeform 34"/>
            <p:cNvSpPr>
              <a:spLocks/>
            </p:cNvSpPr>
            <p:nvPr/>
          </p:nvSpPr>
          <p:spPr bwMode="auto">
            <a:xfrm>
              <a:off x="3072746" y="2338461"/>
              <a:ext cx="77140" cy="67079"/>
            </a:xfrm>
            <a:custGeom>
              <a:avLst/>
              <a:gdLst>
                <a:gd name="T0" fmla="*/ 22 w 46"/>
                <a:gd name="T1" fmla="*/ 0 h 40"/>
                <a:gd name="T2" fmla="*/ 22 w 46"/>
                <a:gd name="T3" fmla="*/ 0 h 40"/>
                <a:gd name="T4" fmla="*/ 14 w 46"/>
                <a:gd name="T5" fmla="*/ 2 h 40"/>
                <a:gd name="T6" fmla="*/ 6 w 46"/>
                <a:gd name="T7" fmla="*/ 6 h 40"/>
                <a:gd name="T8" fmla="*/ 2 w 46"/>
                <a:gd name="T9" fmla="*/ 12 h 40"/>
                <a:gd name="T10" fmla="*/ 0 w 46"/>
                <a:gd name="T11" fmla="*/ 20 h 40"/>
                <a:gd name="T12" fmla="*/ 0 w 46"/>
                <a:gd name="T13" fmla="*/ 20 h 40"/>
                <a:gd name="T14" fmla="*/ 2 w 46"/>
                <a:gd name="T15" fmla="*/ 28 h 40"/>
                <a:gd name="T16" fmla="*/ 6 w 46"/>
                <a:gd name="T17" fmla="*/ 34 h 40"/>
                <a:gd name="T18" fmla="*/ 14 w 46"/>
                <a:gd name="T19" fmla="*/ 38 h 40"/>
                <a:gd name="T20" fmla="*/ 22 w 46"/>
                <a:gd name="T21" fmla="*/ 40 h 40"/>
                <a:gd name="T22" fmla="*/ 22 w 46"/>
                <a:gd name="T23" fmla="*/ 40 h 40"/>
                <a:gd name="T24" fmla="*/ 32 w 46"/>
                <a:gd name="T25" fmla="*/ 38 h 40"/>
                <a:gd name="T26" fmla="*/ 40 w 46"/>
                <a:gd name="T27" fmla="*/ 34 h 40"/>
                <a:gd name="T28" fmla="*/ 44 w 46"/>
                <a:gd name="T29" fmla="*/ 28 h 40"/>
                <a:gd name="T30" fmla="*/ 46 w 46"/>
                <a:gd name="T31" fmla="*/ 20 h 40"/>
                <a:gd name="T32" fmla="*/ 46 w 46"/>
                <a:gd name="T33" fmla="*/ 20 h 40"/>
                <a:gd name="T34" fmla="*/ 44 w 46"/>
                <a:gd name="T35" fmla="*/ 12 h 40"/>
                <a:gd name="T36" fmla="*/ 40 w 46"/>
                <a:gd name="T37" fmla="*/ 6 h 40"/>
                <a:gd name="T38" fmla="*/ 32 w 46"/>
                <a:gd name="T39" fmla="*/ 2 h 40"/>
                <a:gd name="T40" fmla="*/ 22 w 46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2" y="38"/>
                  </a:lnTo>
                  <a:lnTo>
                    <a:pt x="40" y="34"/>
                  </a:lnTo>
                  <a:lnTo>
                    <a:pt x="44" y="28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2" name="Freeform 35"/>
            <p:cNvSpPr>
              <a:spLocks/>
            </p:cNvSpPr>
            <p:nvPr/>
          </p:nvSpPr>
          <p:spPr bwMode="auto">
            <a:xfrm>
              <a:off x="3072746" y="2502803"/>
              <a:ext cx="77140" cy="63725"/>
            </a:xfrm>
            <a:custGeom>
              <a:avLst/>
              <a:gdLst>
                <a:gd name="T0" fmla="*/ 22 w 46"/>
                <a:gd name="T1" fmla="*/ 0 h 38"/>
                <a:gd name="T2" fmla="*/ 22 w 46"/>
                <a:gd name="T3" fmla="*/ 0 h 38"/>
                <a:gd name="T4" fmla="*/ 14 w 46"/>
                <a:gd name="T5" fmla="*/ 2 h 38"/>
                <a:gd name="T6" fmla="*/ 6 w 46"/>
                <a:gd name="T7" fmla="*/ 6 h 38"/>
                <a:gd name="T8" fmla="*/ 2 w 46"/>
                <a:gd name="T9" fmla="*/ 12 h 38"/>
                <a:gd name="T10" fmla="*/ 0 w 46"/>
                <a:gd name="T11" fmla="*/ 18 h 38"/>
                <a:gd name="T12" fmla="*/ 0 w 46"/>
                <a:gd name="T13" fmla="*/ 18 h 38"/>
                <a:gd name="T14" fmla="*/ 2 w 46"/>
                <a:gd name="T15" fmla="*/ 26 h 38"/>
                <a:gd name="T16" fmla="*/ 6 w 46"/>
                <a:gd name="T17" fmla="*/ 32 h 38"/>
                <a:gd name="T18" fmla="*/ 14 w 46"/>
                <a:gd name="T19" fmla="*/ 36 h 38"/>
                <a:gd name="T20" fmla="*/ 22 w 46"/>
                <a:gd name="T21" fmla="*/ 38 h 38"/>
                <a:gd name="T22" fmla="*/ 22 w 46"/>
                <a:gd name="T23" fmla="*/ 38 h 38"/>
                <a:gd name="T24" fmla="*/ 32 w 46"/>
                <a:gd name="T25" fmla="*/ 36 h 38"/>
                <a:gd name="T26" fmla="*/ 40 w 46"/>
                <a:gd name="T27" fmla="*/ 32 h 38"/>
                <a:gd name="T28" fmla="*/ 44 w 46"/>
                <a:gd name="T29" fmla="*/ 26 h 38"/>
                <a:gd name="T30" fmla="*/ 46 w 46"/>
                <a:gd name="T31" fmla="*/ 18 h 38"/>
                <a:gd name="T32" fmla="*/ 46 w 46"/>
                <a:gd name="T33" fmla="*/ 18 h 38"/>
                <a:gd name="T34" fmla="*/ 44 w 46"/>
                <a:gd name="T35" fmla="*/ 12 h 38"/>
                <a:gd name="T36" fmla="*/ 40 w 46"/>
                <a:gd name="T37" fmla="*/ 6 h 38"/>
                <a:gd name="T38" fmla="*/ 32 w 46"/>
                <a:gd name="T39" fmla="*/ 2 h 38"/>
                <a:gd name="T40" fmla="*/ 22 w 46"/>
                <a:gd name="T41" fmla="*/ 0 h 38"/>
                <a:gd name="T42" fmla="*/ 22 w 46"/>
                <a:gd name="T4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4" y="36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32" y="36"/>
                  </a:lnTo>
                  <a:lnTo>
                    <a:pt x="40" y="32"/>
                  </a:lnTo>
                  <a:lnTo>
                    <a:pt x="44" y="2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3" name="Freeform 36"/>
            <p:cNvSpPr>
              <a:spLocks/>
            </p:cNvSpPr>
            <p:nvPr/>
          </p:nvSpPr>
          <p:spPr bwMode="auto">
            <a:xfrm>
              <a:off x="3072746" y="2502803"/>
              <a:ext cx="77140" cy="63725"/>
            </a:xfrm>
            <a:custGeom>
              <a:avLst/>
              <a:gdLst>
                <a:gd name="T0" fmla="*/ 22 w 46"/>
                <a:gd name="T1" fmla="*/ 0 h 38"/>
                <a:gd name="T2" fmla="*/ 22 w 46"/>
                <a:gd name="T3" fmla="*/ 0 h 38"/>
                <a:gd name="T4" fmla="*/ 14 w 46"/>
                <a:gd name="T5" fmla="*/ 2 h 38"/>
                <a:gd name="T6" fmla="*/ 6 w 46"/>
                <a:gd name="T7" fmla="*/ 6 h 38"/>
                <a:gd name="T8" fmla="*/ 2 w 46"/>
                <a:gd name="T9" fmla="*/ 12 h 38"/>
                <a:gd name="T10" fmla="*/ 0 w 46"/>
                <a:gd name="T11" fmla="*/ 18 h 38"/>
                <a:gd name="T12" fmla="*/ 0 w 46"/>
                <a:gd name="T13" fmla="*/ 18 h 38"/>
                <a:gd name="T14" fmla="*/ 2 w 46"/>
                <a:gd name="T15" fmla="*/ 26 h 38"/>
                <a:gd name="T16" fmla="*/ 6 w 46"/>
                <a:gd name="T17" fmla="*/ 32 h 38"/>
                <a:gd name="T18" fmla="*/ 14 w 46"/>
                <a:gd name="T19" fmla="*/ 36 h 38"/>
                <a:gd name="T20" fmla="*/ 22 w 46"/>
                <a:gd name="T21" fmla="*/ 38 h 38"/>
                <a:gd name="T22" fmla="*/ 22 w 46"/>
                <a:gd name="T23" fmla="*/ 38 h 38"/>
                <a:gd name="T24" fmla="*/ 32 w 46"/>
                <a:gd name="T25" fmla="*/ 36 h 38"/>
                <a:gd name="T26" fmla="*/ 40 w 46"/>
                <a:gd name="T27" fmla="*/ 32 h 38"/>
                <a:gd name="T28" fmla="*/ 44 w 46"/>
                <a:gd name="T29" fmla="*/ 26 h 38"/>
                <a:gd name="T30" fmla="*/ 46 w 46"/>
                <a:gd name="T31" fmla="*/ 18 h 38"/>
                <a:gd name="T32" fmla="*/ 46 w 46"/>
                <a:gd name="T33" fmla="*/ 18 h 38"/>
                <a:gd name="T34" fmla="*/ 44 w 46"/>
                <a:gd name="T35" fmla="*/ 12 h 38"/>
                <a:gd name="T36" fmla="*/ 40 w 46"/>
                <a:gd name="T37" fmla="*/ 6 h 38"/>
                <a:gd name="T38" fmla="*/ 32 w 46"/>
                <a:gd name="T39" fmla="*/ 2 h 38"/>
                <a:gd name="T40" fmla="*/ 22 w 46"/>
                <a:gd name="T4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38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4" y="36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32" y="36"/>
                  </a:lnTo>
                  <a:lnTo>
                    <a:pt x="40" y="32"/>
                  </a:lnTo>
                  <a:lnTo>
                    <a:pt x="44" y="26"/>
                  </a:lnTo>
                  <a:lnTo>
                    <a:pt x="46" y="18"/>
                  </a:lnTo>
                  <a:lnTo>
                    <a:pt x="46" y="18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4" name="Freeform 37"/>
            <p:cNvSpPr>
              <a:spLocks/>
            </p:cNvSpPr>
            <p:nvPr/>
          </p:nvSpPr>
          <p:spPr bwMode="auto">
            <a:xfrm>
              <a:off x="3626145" y="2328399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  <a:gd name="T42" fmla="*/ 26 w 5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5" name="Freeform 38"/>
            <p:cNvSpPr>
              <a:spLocks/>
            </p:cNvSpPr>
            <p:nvPr/>
          </p:nvSpPr>
          <p:spPr bwMode="auto">
            <a:xfrm>
              <a:off x="3626145" y="2328399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6" name="Freeform 39"/>
            <p:cNvSpPr>
              <a:spLocks/>
            </p:cNvSpPr>
            <p:nvPr/>
          </p:nvSpPr>
          <p:spPr bwMode="auto">
            <a:xfrm>
              <a:off x="3626145" y="2489388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  <a:gd name="T42" fmla="*/ 26 w 5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7" name="Freeform 40"/>
            <p:cNvSpPr>
              <a:spLocks/>
            </p:cNvSpPr>
            <p:nvPr/>
          </p:nvSpPr>
          <p:spPr bwMode="auto">
            <a:xfrm>
              <a:off x="3626145" y="2489388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8" name="Freeform 41"/>
            <p:cNvSpPr>
              <a:spLocks/>
            </p:cNvSpPr>
            <p:nvPr/>
          </p:nvSpPr>
          <p:spPr bwMode="auto">
            <a:xfrm>
              <a:off x="3626145" y="1919219"/>
              <a:ext cx="83848" cy="63725"/>
            </a:xfrm>
            <a:custGeom>
              <a:avLst/>
              <a:gdLst>
                <a:gd name="T0" fmla="*/ 26 w 50"/>
                <a:gd name="T1" fmla="*/ 0 h 38"/>
                <a:gd name="T2" fmla="*/ 26 w 50"/>
                <a:gd name="T3" fmla="*/ 0 h 38"/>
                <a:gd name="T4" fmla="*/ 16 w 50"/>
                <a:gd name="T5" fmla="*/ 0 h 38"/>
                <a:gd name="T6" fmla="*/ 8 w 50"/>
                <a:gd name="T7" fmla="*/ 6 h 38"/>
                <a:gd name="T8" fmla="*/ 2 w 50"/>
                <a:gd name="T9" fmla="*/ 12 h 38"/>
                <a:gd name="T10" fmla="*/ 0 w 50"/>
                <a:gd name="T11" fmla="*/ 18 h 38"/>
                <a:gd name="T12" fmla="*/ 0 w 50"/>
                <a:gd name="T13" fmla="*/ 18 h 38"/>
                <a:gd name="T14" fmla="*/ 2 w 50"/>
                <a:gd name="T15" fmla="*/ 26 h 38"/>
                <a:gd name="T16" fmla="*/ 8 w 50"/>
                <a:gd name="T17" fmla="*/ 32 h 38"/>
                <a:gd name="T18" fmla="*/ 16 w 50"/>
                <a:gd name="T19" fmla="*/ 36 h 38"/>
                <a:gd name="T20" fmla="*/ 26 w 50"/>
                <a:gd name="T21" fmla="*/ 38 h 38"/>
                <a:gd name="T22" fmla="*/ 26 w 50"/>
                <a:gd name="T23" fmla="*/ 38 h 38"/>
                <a:gd name="T24" fmla="*/ 34 w 50"/>
                <a:gd name="T25" fmla="*/ 36 h 38"/>
                <a:gd name="T26" fmla="*/ 42 w 50"/>
                <a:gd name="T27" fmla="*/ 32 h 38"/>
                <a:gd name="T28" fmla="*/ 48 w 50"/>
                <a:gd name="T29" fmla="*/ 26 h 38"/>
                <a:gd name="T30" fmla="*/ 50 w 50"/>
                <a:gd name="T31" fmla="*/ 18 h 38"/>
                <a:gd name="T32" fmla="*/ 50 w 50"/>
                <a:gd name="T33" fmla="*/ 18 h 38"/>
                <a:gd name="T34" fmla="*/ 48 w 50"/>
                <a:gd name="T35" fmla="*/ 12 h 38"/>
                <a:gd name="T36" fmla="*/ 42 w 50"/>
                <a:gd name="T37" fmla="*/ 6 h 38"/>
                <a:gd name="T38" fmla="*/ 34 w 50"/>
                <a:gd name="T39" fmla="*/ 0 h 38"/>
                <a:gd name="T40" fmla="*/ 26 w 50"/>
                <a:gd name="T41" fmla="*/ 0 h 38"/>
                <a:gd name="T42" fmla="*/ 26 w 50"/>
                <a:gd name="T4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38">
                  <a:moveTo>
                    <a:pt x="26" y="0"/>
                  </a:moveTo>
                  <a:lnTo>
                    <a:pt x="26" y="0"/>
                  </a:lnTo>
                  <a:lnTo>
                    <a:pt x="16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8" y="32"/>
                  </a:lnTo>
                  <a:lnTo>
                    <a:pt x="16" y="36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4" y="36"/>
                  </a:lnTo>
                  <a:lnTo>
                    <a:pt x="42" y="32"/>
                  </a:lnTo>
                  <a:lnTo>
                    <a:pt x="48" y="26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9" name="Freeform 42"/>
            <p:cNvSpPr>
              <a:spLocks/>
            </p:cNvSpPr>
            <p:nvPr/>
          </p:nvSpPr>
          <p:spPr bwMode="auto">
            <a:xfrm>
              <a:off x="3626145" y="1919219"/>
              <a:ext cx="83848" cy="63725"/>
            </a:xfrm>
            <a:custGeom>
              <a:avLst/>
              <a:gdLst>
                <a:gd name="T0" fmla="*/ 26 w 50"/>
                <a:gd name="T1" fmla="*/ 0 h 38"/>
                <a:gd name="T2" fmla="*/ 26 w 50"/>
                <a:gd name="T3" fmla="*/ 0 h 38"/>
                <a:gd name="T4" fmla="*/ 16 w 50"/>
                <a:gd name="T5" fmla="*/ 0 h 38"/>
                <a:gd name="T6" fmla="*/ 8 w 50"/>
                <a:gd name="T7" fmla="*/ 6 h 38"/>
                <a:gd name="T8" fmla="*/ 2 w 50"/>
                <a:gd name="T9" fmla="*/ 12 h 38"/>
                <a:gd name="T10" fmla="*/ 0 w 50"/>
                <a:gd name="T11" fmla="*/ 18 h 38"/>
                <a:gd name="T12" fmla="*/ 0 w 50"/>
                <a:gd name="T13" fmla="*/ 18 h 38"/>
                <a:gd name="T14" fmla="*/ 2 w 50"/>
                <a:gd name="T15" fmla="*/ 26 h 38"/>
                <a:gd name="T16" fmla="*/ 8 w 50"/>
                <a:gd name="T17" fmla="*/ 32 h 38"/>
                <a:gd name="T18" fmla="*/ 16 w 50"/>
                <a:gd name="T19" fmla="*/ 36 h 38"/>
                <a:gd name="T20" fmla="*/ 26 w 50"/>
                <a:gd name="T21" fmla="*/ 38 h 38"/>
                <a:gd name="T22" fmla="*/ 26 w 50"/>
                <a:gd name="T23" fmla="*/ 38 h 38"/>
                <a:gd name="T24" fmla="*/ 34 w 50"/>
                <a:gd name="T25" fmla="*/ 36 h 38"/>
                <a:gd name="T26" fmla="*/ 42 w 50"/>
                <a:gd name="T27" fmla="*/ 32 h 38"/>
                <a:gd name="T28" fmla="*/ 48 w 50"/>
                <a:gd name="T29" fmla="*/ 26 h 38"/>
                <a:gd name="T30" fmla="*/ 50 w 50"/>
                <a:gd name="T31" fmla="*/ 18 h 38"/>
                <a:gd name="T32" fmla="*/ 50 w 50"/>
                <a:gd name="T33" fmla="*/ 18 h 38"/>
                <a:gd name="T34" fmla="*/ 48 w 50"/>
                <a:gd name="T35" fmla="*/ 12 h 38"/>
                <a:gd name="T36" fmla="*/ 42 w 50"/>
                <a:gd name="T37" fmla="*/ 6 h 38"/>
                <a:gd name="T38" fmla="*/ 34 w 50"/>
                <a:gd name="T39" fmla="*/ 0 h 38"/>
                <a:gd name="T40" fmla="*/ 26 w 50"/>
                <a:gd name="T4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38">
                  <a:moveTo>
                    <a:pt x="26" y="0"/>
                  </a:moveTo>
                  <a:lnTo>
                    <a:pt x="26" y="0"/>
                  </a:lnTo>
                  <a:lnTo>
                    <a:pt x="16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8" y="32"/>
                  </a:lnTo>
                  <a:lnTo>
                    <a:pt x="16" y="36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4" y="36"/>
                  </a:lnTo>
                  <a:lnTo>
                    <a:pt x="42" y="32"/>
                  </a:lnTo>
                  <a:lnTo>
                    <a:pt x="48" y="26"/>
                  </a:lnTo>
                  <a:lnTo>
                    <a:pt x="50" y="18"/>
                  </a:lnTo>
                  <a:lnTo>
                    <a:pt x="50" y="18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0" name="Freeform 43"/>
            <p:cNvSpPr>
              <a:spLocks/>
            </p:cNvSpPr>
            <p:nvPr/>
          </p:nvSpPr>
          <p:spPr bwMode="auto">
            <a:xfrm>
              <a:off x="3626145" y="2080208"/>
              <a:ext cx="83848" cy="63725"/>
            </a:xfrm>
            <a:custGeom>
              <a:avLst/>
              <a:gdLst>
                <a:gd name="T0" fmla="*/ 26 w 50"/>
                <a:gd name="T1" fmla="*/ 0 h 38"/>
                <a:gd name="T2" fmla="*/ 26 w 50"/>
                <a:gd name="T3" fmla="*/ 0 h 38"/>
                <a:gd name="T4" fmla="*/ 16 w 50"/>
                <a:gd name="T5" fmla="*/ 2 h 38"/>
                <a:gd name="T6" fmla="*/ 8 w 50"/>
                <a:gd name="T7" fmla="*/ 6 h 38"/>
                <a:gd name="T8" fmla="*/ 2 w 50"/>
                <a:gd name="T9" fmla="*/ 12 h 38"/>
                <a:gd name="T10" fmla="*/ 0 w 50"/>
                <a:gd name="T11" fmla="*/ 20 h 38"/>
                <a:gd name="T12" fmla="*/ 0 w 50"/>
                <a:gd name="T13" fmla="*/ 20 h 38"/>
                <a:gd name="T14" fmla="*/ 2 w 50"/>
                <a:gd name="T15" fmla="*/ 26 h 38"/>
                <a:gd name="T16" fmla="*/ 8 w 50"/>
                <a:gd name="T17" fmla="*/ 34 h 38"/>
                <a:gd name="T18" fmla="*/ 16 w 50"/>
                <a:gd name="T19" fmla="*/ 38 h 38"/>
                <a:gd name="T20" fmla="*/ 26 w 50"/>
                <a:gd name="T21" fmla="*/ 38 h 38"/>
                <a:gd name="T22" fmla="*/ 26 w 50"/>
                <a:gd name="T23" fmla="*/ 38 h 38"/>
                <a:gd name="T24" fmla="*/ 34 w 50"/>
                <a:gd name="T25" fmla="*/ 38 h 38"/>
                <a:gd name="T26" fmla="*/ 42 w 50"/>
                <a:gd name="T27" fmla="*/ 34 h 38"/>
                <a:gd name="T28" fmla="*/ 48 w 50"/>
                <a:gd name="T29" fmla="*/ 26 h 38"/>
                <a:gd name="T30" fmla="*/ 50 w 50"/>
                <a:gd name="T31" fmla="*/ 20 h 38"/>
                <a:gd name="T32" fmla="*/ 50 w 50"/>
                <a:gd name="T33" fmla="*/ 20 h 38"/>
                <a:gd name="T34" fmla="*/ 48 w 50"/>
                <a:gd name="T35" fmla="*/ 12 h 38"/>
                <a:gd name="T36" fmla="*/ 42 w 50"/>
                <a:gd name="T37" fmla="*/ 6 h 38"/>
                <a:gd name="T38" fmla="*/ 34 w 50"/>
                <a:gd name="T39" fmla="*/ 2 h 38"/>
                <a:gd name="T40" fmla="*/ 26 w 50"/>
                <a:gd name="T41" fmla="*/ 0 h 38"/>
                <a:gd name="T42" fmla="*/ 26 w 50"/>
                <a:gd name="T43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3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6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1" name="Freeform 44"/>
            <p:cNvSpPr>
              <a:spLocks/>
            </p:cNvSpPr>
            <p:nvPr/>
          </p:nvSpPr>
          <p:spPr bwMode="auto">
            <a:xfrm>
              <a:off x="3626145" y="2080208"/>
              <a:ext cx="83848" cy="63725"/>
            </a:xfrm>
            <a:custGeom>
              <a:avLst/>
              <a:gdLst>
                <a:gd name="T0" fmla="*/ 26 w 50"/>
                <a:gd name="T1" fmla="*/ 0 h 38"/>
                <a:gd name="T2" fmla="*/ 26 w 50"/>
                <a:gd name="T3" fmla="*/ 0 h 38"/>
                <a:gd name="T4" fmla="*/ 16 w 50"/>
                <a:gd name="T5" fmla="*/ 2 h 38"/>
                <a:gd name="T6" fmla="*/ 8 w 50"/>
                <a:gd name="T7" fmla="*/ 6 h 38"/>
                <a:gd name="T8" fmla="*/ 2 w 50"/>
                <a:gd name="T9" fmla="*/ 12 h 38"/>
                <a:gd name="T10" fmla="*/ 0 w 50"/>
                <a:gd name="T11" fmla="*/ 20 h 38"/>
                <a:gd name="T12" fmla="*/ 0 w 50"/>
                <a:gd name="T13" fmla="*/ 20 h 38"/>
                <a:gd name="T14" fmla="*/ 2 w 50"/>
                <a:gd name="T15" fmla="*/ 26 h 38"/>
                <a:gd name="T16" fmla="*/ 8 w 50"/>
                <a:gd name="T17" fmla="*/ 34 h 38"/>
                <a:gd name="T18" fmla="*/ 16 w 50"/>
                <a:gd name="T19" fmla="*/ 38 h 38"/>
                <a:gd name="T20" fmla="*/ 26 w 50"/>
                <a:gd name="T21" fmla="*/ 38 h 38"/>
                <a:gd name="T22" fmla="*/ 26 w 50"/>
                <a:gd name="T23" fmla="*/ 38 h 38"/>
                <a:gd name="T24" fmla="*/ 34 w 50"/>
                <a:gd name="T25" fmla="*/ 38 h 38"/>
                <a:gd name="T26" fmla="*/ 42 w 50"/>
                <a:gd name="T27" fmla="*/ 34 h 38"/>
                <a:gd name="T28" fmla="*/ 48 w 50"/>
                <a:gd name="T29" fmla="*/ 26 h 38"/>
                <a:gd name="T30" fmla="*/ 50 w 50"/>
                <a:gd name="T31" fmla="*/ 20 h 38"/>
                <a:gd name="T32" fmla="*/ 50 w 50"/>
                <a:gd name="T33" fmla="*/ 20 h 38"/>
                <a:gd name="T34" fmla="*/ 48 w 50"/>
                <a:gd name="T35" fmla="*/ 12 h 38"/>
                <a:gd name="T36" fmla="*/ 42 w 50"/>
                <a:gd name="T37" fmla="*/ 6 h 38"/>
                <a:gd name="T38" fmla="*/ 34 w 50"/>
                <a:gd name="T39" fmla="*/ 2 h 38"/>
                <a:gd name="T40" fmla="*/ 26 w 50"/>
                <a:gd name="T4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3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6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2" name="Freeform 45"/>
            <p:cNvSpPr>
              <a:spLocks/>
            </p:cNvSpPr>
            <p:nvPr/>
          </p:nvSpPr>
          <p:spPr bwMode="auto">
            <a:xfrm>
              <a:off x="3626145" y="1506686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  <a:gd name="T42" fmla="*/ 26 w 5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3" name="Freeform 46"/>
            <p:cNvSpPr>
              <a:spLocks/>
            </p:cNvSpPr>
            <p:nvPr/>
          </p:nvSpPr>
          <p:spPr bwMode="auto">
            <a:xfrm>
              <a:off x="3626145" y="1506686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4" name="Freeform 47"/>
            <p:cNvSpPr>
              <a:spLocks/>
            </p:cNvSpPr>
            <p:nvPr/>
          </p:nvSpPr>
          <p:spPr bwMode="auto">
            <a:xfrm>
              <a:off x="3626145" y="1667675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  <a:gd name="T42" fmla="*/ 26 w 5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5" name="Freeform 48"/>
            <p:cNvSpPr>
              <a:spLocks/>
            </p:cNvSpPr>
            <p:nvPr/>
          </p:nvSpPr>
          <p:spPr bwMode="auto">
            <a:xfrm>
              <a:off x="3626145" y="1667675"/>
              <a:ext cx="83848" cy="67079"/>
            </a:xfrm>
            <a:custGeom>
              <a:avLst/>
              <a:gdLst>
                <a:gd name="T0" fmla="*/ 26 w 50"/>
                <a:gd name="T1" fmla="*/ 0 h 40"/>
                <a:gd name="T2" fmla="*/ 26 w 50"/>
                <a:gd name="T3" fmla="*/ 0 h 40"/>
                <a:gd name="T4" fmla="*/ 16 w 50"/>
                <a:gd name="T5" fmla="*/ 2 h 40"/>
                <a:gd name="T6" fmla="*/ 8 w 50"/>
                <a:gd name="T7" fmla="*/ 6 h 40"/>
                <a:gd name="T8" fmla="*/ 2 w 50"/>
                <a:gd name="T9" fmla="*/ 12 h 40"/>
                <a:gd name="T10" fmla="*/ 0 w 50"/>
                <a:gd name="T11" fmla="*/ 20 h 40"/>
                <a:gd name="T12" fmla="*/ 0 w 50"/>
                <a:gd name="T13" fmla="*/ 20 h 40"/>
                <a:gd name="T14" fmla="*/ 2 w 50"/>
                <a:gd name="T15" fmla="*/ 28 h 40"/>
                <a:gd name="T16" fmla="*/ 8 w 50"/>
                <a:gd name="T17" fmla="*/ 34 h 40"/>
                <a:gd name="T18" fmla="*/ 16 w 50"/>
                <a:gd name="T19" fmla="*/ 38 h 40"/>
                <a:gd name="T20" fmla="*/ 26 w 50"/>
                <a:gd name="T21" fmla="*/ 40 h 40"/>
                <a:gd name="T22" fmla="*/ 26 w 50"/>
                <a:gd name="T23" fmla="*/ 40 h 40"/>
                <a:gd name="T24" fmla="*/ 34 w 50"/>
                <a:gd name="T25" fmla="*/ 38 h 40"/>
                <a:gd name="T26" fmla="*/ 42 w 50"/>
                <a:gd name="T27" fmla="*/ 34 h 40"/>
                <a:gd name="T28" fmla="*/ 48 w 50"/>
                <a:gd name="T29" fmla="*/ 28 h 40"/>
                <a:gd name="T30" fmla="*/ 50 w 50"/>
                <a:gd name="T31" fmla="*/ 20 h 40"/>
                <a:gd name="T32" fmla="*/ 50 w 50"/>
                <a:gd name="T33" fmla="*/ 20 h 40"/>
                <a:gd name="T34" fmla="*/ 48 w 50"/>
                <a:gd name="T35" fmla="*/ 12 h 40"/>
                <a:gd name="T36" fmla="*/ 42 w 50"/>
                <a:gd name="T37" fmla="*/ 6 h 40"/>
                <a:gd name="T38" fmla="*/ 34 w 50"/>
                <a:gd name="T39" fmla="*/ 2 h 40"/>
                <a:gd name="T40" fmla="*/ 26 w 5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8" y="34"/>
                  </a:lnTo>
                  <a:lnTo>
                    <a:pt x="16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34" y="38"/>
                  </a:lnTo>
                  <a:lnTo>
                    <a:pt x="42" y="34"/>
                  </a:lnTo>
                  <a:lnTo>
                    <a:pt x="48" y="28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48" y="12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6" name="Freeform 49"/>
            <p:cNvSpPr>
              <a:spLocks noEditPoints="1"/>
            </p:cNvSpPr>
            <p:nvPr/>
          </p:nvSpPr>
          <p:spPr bwMode="auto">
            <a:xfrm>
              <a:off x="2415376" y="2157348"/>
              <a:ext cx="181112" cy="690910"/>
            </a:xfrm>
            <a:custGeom>
              <a:avLst/>
              <a:gdLst>
                <a:gd name="T0" fmla="*/ 0 w 108"/>
                <a:gd name="T1" fmla="*/ 40 h 412"/>
                <a:gd name="T2" fmla="*/ 12 w 108"/>
                <a:gd name="T3" fmla="*/ 0 h 412"/>
                <a:gd name="T4" fmla="*/ 38 w 108"/>
                <a:gd name="T5" fmla="*/ 32 h 412"/>
                <a:gd name="T6" fmla="*/ 0 w 108"/>
                <a:gd name="T7" fmla="*/ 40 h 412"/>
                <a:gd name="T8" fmla="*/ 100 w 108"/>
                <a:gd name="T9" fmla="*/ 412 h 412"/>
                <a:gd name="T10" fmla="*/ 14 w 108"/>
                <a:gd name="T11" fmla="*/ 30 h 412"/>
                <a:gd name="T12" fmla="*/ 20 w 108"/>
                <a:gd name="T13" fmla="*/ 28 h 412"/>
                <a:gd name="T14" fmla="*/ 108 w 108"/>
                <a:gd name="T15" fmla="*/ 410 h 412"/>
                <a:gd name="T16" fmla="*/ 100 w 108"/>
                <a:gd name="T17" fmla="*/ 412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412">
                  <a:moveTo>
                    <a:pt x="0" y="40"/>
                  </a:moveTo>
                  <a:lnTo>
                    <a:pt x="12" y="0"/>
                  </a:lnTo>
                  <a:lnTo>
                    <a:pt x="38" y="32"/>
                  </a:lnTo>
                  <a:lnTo>
                    <a:pt x="0" y="40"/>
                  </a:lnTo>
                  <a:close/>
                  <a:moveTo>
                    <a:pt x="100" y="412"/>
                  </a:moveTo>
                  <a:lnTo>
                    <a:pt x="14" y="30"/>
                  </a:lnTo>
                  <a:lnTo>
                    <a:pt x="20" y="28"/>
                  </a:lnTo>
                  <a:lnTo>
                    <a:pt x="108" y="410"/>
                  </a:lnTo>
                  <a:lnTo>
                    <a:pt x="100" y="4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7" name="Freeform 50"/>
            <p:cNvSpPr>
              <a:spLocks noEditPoints="1"/>
            </p:cNvSpPr>
            <p:nvPr/>
          </p:nvSpPr>
          <p:spPr bwMode="auto">
            <a:xfrm>
              <a:off x="3267274" y="2543050"/>
              <a:ext cx="402472" cy="529921"/>
            </a:xfrm>
            <a:custGeom>
              <a:avLst/>
              <a:gdLst>
                <a:gd name="T0" fmla="*/ 200 w 240"/>
                <a:gd name="T1" fmla="*/ 20 h 316"/>
                <a:gd name="T2" fmla="*/ 240 w 240"/>
                <a:gd name="T3" fmla="*/ 0 h 316"/>
                <a:gd name="T4" fmla="*/ 230 w 240"/>
                <a:gd name="T5" fmla="*/ 44 h 316"/>
                <a:gd name="T6" fmla="*/ 200 w 240"/>
                <a:gd name="T7" fmla="*/ 20 h 316"/>
                <a:gd name="T8" fmla="*/ 0 w 240"/>
                <a:gd name="T9" fmla="*/ 312 h 316"/>
                <a:gd name="T10" fmla="*/ 218 w 240"/>
                <a:gd name="T11" fmla="*/ 26 h 316"/>
                <a:gd name="T12" fmla="*/ 222 w 240"/>
                <a:gd name="T13" fmla="*/ 28 h 316"/>
                <a:gd name="T14" fmla="*/ 4 w 240"/>
                <a:gd name="T15" fmla="*/ 316 h 316"/>
                <a:gd name="T16" fmla="*/ 0 w 240"/>
                <a:gd name="T17" fmla="*/ 312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316">
                  <a:moveTo>
                    <a:pt x="200" y="20"/>
                  </a:moveTo>
                  <a:lnTo>
                    <a:pt x="240" y="0"/>
                  </a:lnTo>
                  <a:lnTo>
                    <a:pt x="230" y="44"/>
                  </a:lnTo>
                  <a:lnTo>
                    <a:pt x="200" y="20"/>
                  </a:lnTo>
                  <a:close/>
                  <a:moveTo>
                    <a:pt x="0" y="312"/>
                  </a:moveTo>
                  <a:lnTo>
                    <a:pt x="218" y="26"/>
                  </a:lnTo>
                  <a:lnTo>
                    <a:pt x="222" y="28"/>
                  </a:lnTo>
                  <a:lnTo>
                    <a:pt x="4" y="316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8" name="Freeform 51"/>
            <p:cNvSpPr>
              <a:spLocks noEditPoints="1"/>
            </p:cNvSpPr>
            <p:nvPr/>
          </p:nvSpPr>
          <p:spPr bwMode="auto">
            <a:xfrm>
              <a:off x="3089516" y="2187534"/>
              <a:ext cx="184466" cy="885438"/>
            </a:xfrm>
            <a:custGeom>
              <a:avLst/>
              <a:gdLst>
                <a:gd name="T0" fmla="*/ 0 w 110"/>
                <a:gd name="T1" fmla="*/ 40 h 528"/>
                <a:gd name="T2" fmla="*/ 12 w 110"/>
                <a:gd name="T3" fmla="*/ 0 h 528"/>
                <a:gd name="T4" fmla="*/ 38 w 110"/>
                <a:gd name="T5" fmla="*/ 34 h 528"/>
                <a:gd name="T6" fmla="*/ 0 w 110"/>
                <a:gd name="T7" fmla="*/ 40 h 528"/>
                <a:gd name="T8" fmla="*/ 104 w 110"/>
                <a:gd name="T9" fmla="*/ 528 h 528"/>
                <a:gd name="T10" fmla="*/ 16 w 110"/>
                <a:gd name="T11" fmla="*/ 30 h 528"/>
                <a:gd name="T12" fmla="*/ 22 w 110"/>
                <a:gd name="T13" fmla="*/ 30 h 528"/>
                <a:gd name="T14" fmla="*/ 110 w 110"/>
                <a:gd name="T15" fmla="*/ 526 h 528"/>
                <a:gd name="T16" fmla="*/ 104 w 110"/>
                <a:gd name="T17" fmla="*/ 528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0" h="528">
                  <a:moveTo>
                    <a:pt x="0" y="40"/>
                  </a:moveTo>
                  <a:lnTo>
                    <a:pt x="12" y="0"/>
                  </a:lnTo>
                  <a:lnTo>
                    <a:pt x="38" y="34"/>
                  </a:lnTo>
                  <a:lnTo>
                    <a:pt x="0" y="40"/>
                  </a:lnTo>
                  <a:close/>
                  <a:moveTo>
                    <a:pt x="104" y="528"/>
                  </a:moveTo>
                  <a:lnTo>
                    <a:pt x="16" y="30"/>
                  </a:lnTo>
                  <a:lnTo>
                    <a:pt x="22" y="30"/>
                  </a:lnTo>
                  <a:lnTo>
                    <a:pt x="110" y="526"/>
                  </a:lnTo>
                  <a:lnTo>
                    <a:pt x="104" y="5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9" name="Rectangle 52"/>
            <p:cNvSpPr>
              <a:spLocks noChangeArrowheads="1"/>
            </p:cNvSpPr>
            <p:nvPr/>
          </p:nvSpPr>
          <p:spPr bwMode="auto">
            <a:xfrm>
              <a:off x="2204078" y="3351348"/>
              <a:ext cx="1526038" cy="1063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0" name="Rectangle 53"/>
            <p:cNvSpPr>
              <a:spLocks noChangeArrowheads="1"/>
            </p:cNvSpPr>
            <p:nvPr/>
          </p:nvSpPr>
          <p:spPr bwMode="auto">
            <a:xfrm>
              <a:off x="2204078" y="3351348"/>
              <a:ext cx="1526038" cy="106319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1" name="Freeform 54"/>
            <p:cNvSpPr>
              <a:spLocks/>
            </p:cNvSpPr>
            <p:nvPr/>
          </p:nvSpPr>
          <p:spPr bwMode="auto">
            <a:xfrm>
              <a:off x="2794370" y="3555937"/>
              <a:ext cx="627185" cy="654016"/>
            </a:xfrm>
            <a:custGeom>
              <a:avLst/>
              <a:gdLst>
                <a:gd name="T0" fmla="*/ 186 w 374"/>
                <a:gd name="T1" fmla="*/ 0 h 390"/>
                <a:gd name="T2" fmla="*/ 150 w 374"/>
                <a:gd name="T3" fmla="*/ 4 h 390"/>
                <a:gd name="T4" fmla="*/ 114 w 374"/>
                <a:gd name="T5" fmla="*/ 16 h 390"/>
                <a:gd name="T6" fmla="*/ 82 w 374"/>
                <a:gd name="T7" fmla="*/ 34 h 390"/>
                <a:gd name="T8" fmla="*/ 54 w 374"/>
                <a:gd name="T9" fmla="*/ 58 h 390"/>
                <a:gd name="T10" fmla="*/ 32 w 374"/>
                <a:gd name="T11" fmla="*/ 86 h 390"/>
                <a:gd name="T12" fmla="*/ 16 w 374"/>
                <a:gd name="T13" fmla="*/ 120 h 390"/>
                <a:gd name="T14" fmla="*/ 4 w 374"/>
                <a:gd name="T15" fmla="*/ 156 h 390"/>
                <a:gd name="T16" fmla="*/ 0 w 374"/>
                <a:gd name="T17" fmla="*/ 194 h 390"/>
                <a:gd name="T18" fmla="*/ 2 w 374"/>
                <a:gd name="T19" fmla="*/ 214 h 390"/>
                <a:gd name="T20" fmla="*/ 8 w 374"/>
                <a:gd name="T21" fmla="*/ 252 h 390"/>
                <a:gd name="T22" fmla="*/ 22 w 374"/>
                <a:gd name="T23" fmla="*/ 288 h 390"/>
                <a:gd name="T24" fmla="*/ 42 w 374"/>
                <a:gd name="T25" fmla="*/ 318 h 390"/>
                <a:gd name="T26" fmla="*/ 68 w 374"/>
                <a:gd name="T27" fmla="*/ 344 h 390"/>
                <a:gd name="T28" fmla="*/ 98 w 374"/>
                <a:gd name="T29" fmla="*/ 366 h 390"/>
                <a:gd name="T30" fmla="*/ 132 w 374"/>
                <a:gd name="T31" fmla="*/ 380 h 390"/>
                <a:gd name="T32" fmla="*/ 168 w 374"/>
                <a:gd name="T33" fmla="*/ 388 h 390"/>
                <a:gd name="T34" fmla="*/ 186 w 374"/>
                <a:gd name="T35" fmla="*/ 390 h 390"/>
                <a:gd name="T36" fmla="*/ 224 w 374"/>
                <a:gd name="T37" fmla="*/ 386 h 390"/>
                <a:gd name="T38" fmla="*/ 260 w 374"/>
                <a:gd name="T39" fmla="*/ 374 h 390"/>
                <a:gd name="T40" fmla="*/ 292 w 374"/>
                <a:gd name="T41" fmla="*/ 356 h 390"/>
                <a:gd name="T42" fmla="*/ 318 w 374"/>
                <a:gd name="T43" fmla="*/ 332 h 390"/>
                <a:gd name="T44" fmla="*/ 342 w 374"/>
                <a:gd name="T45" fmla="*/ 304 h 390"/>
                <a:gd name="T46" fmla="*/ 360 w 374"/>
                <a:gd name="T47" fmla="*/ 270 h 390"/>
                <a:gd name="T48" fmla="*/ 370 w 374"/>
                <a:gd name="T49" fmla="*/ 234 h 390"/>
                <a:gd name="T50" fmla="*/ 374 w 374"/>
                <a:gd name="T51" fmla="*/ 194 h 390"/>
                <a:gd name="T52" fmla="*/ 374 w 374"/>
                <a:gd name="T53" fmla="*/ 176 h 390"/>
                <a:gd name="T54" fmla="*/ 366 w 374"/>
                <a:gd name="T55" fmla="*/ 138 h 390"/>
                <a:gd name="T56" fmla="*/ 352 w 374"/>
                <a:gd name="T57" fmla="*/ 102 h 390"/>
                <a:gd name="T58" fmla="*/ 332 w 374"/>
                <a:gd name="T59" fmla="*/ 72 h 390"/>
                <a:gd name="T60" fmla="*/ 306 w 374"/>
                <a:gd name="T61" fmla="*/ 44 h 390"/>
                <a:gd name="T62" fmla="*/ 276 w 374"/>
                <a:gd name="T63" fmla="*/ 24 h 390"/>
                <a:gd name="T64" fmla="*/ 242 w 374"/>
                <a:gd name="T65" fmla="*/ 10 h 390"/>
                <a:gd name="T66" fmla="*/ 206 w 374"/>
                <a:gd name="T67" fmla="*/ 2 h 390"/>
                <a:gd name="T68" fmla="*/ 186 w 374"/>
                <a:gd name="T6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4" h="390">
                  <a:moveTo>
                    <a:pt x="186" y="0"/>
                  </a:moveTo>
                  <a:lnTo>
                    <a:pt x="186" y="0"/>
                  </a:lnTo>
                  <a:lnTo>
                    <a:pt x="168" y="2"/>
                  </a:lnTo>
                  <a:lnTo>
                    <a:pt x="150" y="4"/>
                  </a:lnTo>
                  <a:lnTo>
                    <a:pt x="132" y="10"/>
                  </a:lnTo>
                  <a:lnTo>
                    <a:pt x="114" y="16"/>
                  </a:lnTo>
                  <a:lnTo>
                    <a:pt x="98" y="24"/>
                  </a:lnTo>
                  <a:lnTo>
                    <a:pt x="82" y="34"/>
                  </a:lnTo>
                  <a:lnTo>
                    <a:pt x="68" y="44"/>
                  </a:lnTo>
                  <a:lnTo>
                    <a:pt x="54" y="58"/>
                  </a:lnTo>
                  <a:lnTo>
                    <a:pt x="42" y="72"/>
                  </a:lnTo>
                  <a:lnTo>
                    <a:pt x="32" y="86"/>
                  </a:lnTo>
                  <a:lnTo>
                    <a:pt x="22" y="102"/>
                  </a:lnTo>
                  <a:lnTo>
                    <a:pt x="16" y="120"/>
                  </a:lnTo>
                  <a:lnTo>
                    <a:pt x="8" y="138"/>
                  </a:lnTo>
                  <a:lnTo>
                    <a:pt x="4" y="156"/>
                  </a:lnTo>
                  <a:lnTo>
                    <a:pt x="2" y="176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2" y="214"/>
                  </a:lnTo>
                  <a:lnTo>
                    <a:pt x="4" y="234"/>
                  </a:lnTo>
                  <a:lnTo>
                    <a:pt x="8" y="252"/>
                  </a:lnTo>
                  <a:lnTo>
                    <a:pt x="16" y="270"/>
                  </a:lnTo>
                  <a:lnTo>
                    <a:pt x="22" y="288"/>
                  </a:lnTo>
                  <a:lnTo>
                    <a:pt x="32" y="304"/>
                  </a:lnTo>
                  <a:lnTo>
                    <a:pt x="42" y="318"/>
                  </a:lnTo>
                  <a:lnTo>
                    <a:pt x="54" y="332"/>
                  </a:lnTo>
                  <a:lnTo>
                    <a:pt x="68" y="344"/>
                  </a:lnTo>
                  <a:lnTo>
                    <a:pt x="82" y="356"/>
                  </a:lnTo>
                  <a:lnTo>
                    <a:pt x="98" y="366"/>
                  </a:lnTo>
                  <a:lnTo>
                    <a:pt x="114" y="374"/>
                  </a:lnTo>
                  <a:lnTo>
                    <a:pt x="132" y="380"/>
                  </a:lnTo>
                  <a:lnTo>
                    <a:pt x="150" y="386"/>
                  </a:lnTo>
                  <a:lnTo>
                    <a:pt x="168" y="388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206" y="388"/>
                  </a:lnTo>
                  <a:lnTo>
                    <a:pt x="224" y="386"/>
                  </a:lnTo>
                  <a:lnTo>
                    <a:pt x="242" y="380"/>
                  </a:lnTo>
                  <a:lnTo>
                    <a:pt x="260" y="374"/>
                  </a:lnTo>
                  <a:lnTo>
                    <a:pt x="276" y="366"/>
                  </a:lnTo>
                  <a:lnTo>
                    <a:pt x="292" y="356"/>
                  </a:lnTo>
                  <a:lnTo>
                    <a:pt x="306" y="344"/>
                  </a:lnTo>
                  <a:lnTo>
                    <a:pt x="318" y="332"/>
                  </a:lnTo>
                  <a:lnTo>
                    <a:pt x="332" y="318"/>
                  </a:lnTo>
                  <a:lnTo>
                    <a:pt x="342" y="304"/>
                  </a:lnTo>
                  <a:lnTo>
                    <a:pt x="352" y="288"/>
                  </a:lnTo>
                  <a:lnTo>
                    <a:pt x="360" y="270"/>
                  </a:lnTo>
                  <a:lnTo>
                    <a:pt x="366" y="252"/>
                  </a:lnTo>
                  <a:lnTo>
                    <a:pt x="370" y="234"/>
                  </a:lnTo>
                  <a:lnTo>
                    <a:pt x="374" y="214"/>
                  </a:lnTo>
                  <a:lnTo>
                    <a:pt x="374" y="194"/>
                  </a:lnTo>
                  <a:lnTo>
                    <a:pt x="374" y="194"/>
                  </a:lnTo>
                  <a:lnTo>
                    <a:pt x="374" y="176"/>
                  </a:lnTo>
                  <a:lnTo>
                    <a:pt x="370" y="156"/>
                  </a:lnTo>
                  <a:lnTo>
                    <a:pt x="366" y="138"/>
                  </a:lnTo>
                  <a:lnTo>
                    <a:pt x="360" y="120"/>
                  </a:lnTo>
                  <a:lnTo>
                    <a:pt x="352" y="102"/>
                  </a:lnTo>
                  <a:lnTo>
                    <a:pt x="342" y="86"/>
                  </a:lnTo>
                  <a:lnTo>
                    <a:pt x="332" y="72"/>
                  </a:lnTo>
                  <a:lnTo>
                    <a:pt x="318" y="58"/>
                  </a:lnTo>
                  <a:lnTo>
                    <a:pt x="306" y="44"/>
                  </a:lnTo>
                  <a:lnTo>
                    <a:pt x="292" y="34"/>
                  </a:lnTo>
                  <a:lnTo>
                    <a:pt x="276" y="24"/>
                  </a:lnTo>
                  <a:lnTo>
                    <a:pt x="260" y="16"/>
                  </a:lnTo>
                  <a:lnTo>
                    <a:pt x="242" y="10"/>
                  </a:lnTo>
                  <a:lnTo>
                    <a:pt x="224" y="4"/>
                  </a:lnTo>
                  <a:lnTo>
                    <a:pt x="206" y="2"/>
                  </a:lnTo>
                  <a:lnTo>
                    <a:pt x="186" y="0"/>
                  </a:lnTo>
                  <a:lnTo>
                    <a:pt x="18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2" name="Freeform 55"/>
            <p:cNvSpPr>
              <a:spLocks/>
            </p:cNvSpPr>
            <p:nvPr/>
          </p:nvSpPr>
          <p:spPr bwMode="auto">
            <a:xfrm>
              <a:off x="2794370" y="3555937"/>
              <a:ext cx="627185" cy="654016"/>
            </a:xfrm>
            <a:custGeom>
              <a:avLst/>
              <a:gdLst>
                <a:gd name="T0" fmla="*/ 186 w 374"/>
                <a:gd name="T1" fmla="*/ 0 h 390"/>
                <a:gd name="T2" fmla="*/ 150 w 374"/>
                <a:gd name="T3" fmla="*/ 4 h 390"/>
                <a:gd name="T4" fmla="*/ 114 w 374"/>
                <a:gd name="T5" fmla="*/ 16 h 390"/>
                <a:gd name="T6" fmla="*/ 82 w 374"/>
                <a:gd name="T7" fmla="*/ 34 h 390"/>
                <a:gd name="T8" fmla="*/ 54 w 374"/>
                <a:gd name="T9" fmla="*/ 58 h 390"/>
                <a:gd name="T10" fmla="*/ 32 w 374"/>
                <a:gd name="T11" fmla="*/ 86 h 390"/>
                <a:gd name="T12" fmla="*/ 16 w 374"/>
                <a:gd name="T13" fmla="*/ 120 h 390"/>
                <a:gd name="T14" fmla="*/ 4 w 374"/>
                <a:gd name="T15" fmla="*/ 156 h 390"/>
                <a:gd name="T16" fmla="*/ 0 w 374"/>
                <a:gd name="T17" fmla="*/ 194 h 390"/>
                <a:gd name="T18" fmla="*/ 2 w 374"/>
                <a:gd name="T19" fmla="*/ 214 h 390"/>
                <a:gd name="T20" fmla="*/ 8 w 374"/>
                <a:gd name="T21" fmla="*/ 252 h 390"/>
                <a:gd name="T22" fmla="*/ 22 w 374"/>
                <a:gd name="T23" fmla="*/ 288 h 390"/>
                <a:gd name="T24" fmla="*/ 42 w 374"/>
                <a:gd name="T25" fmla="*/ 318 h 390"/>
                <a:gd name="T26" fmla="*/ 68 w 374"/>
                <a:gd name="T27" fmla="*/ 344 h 390"/>
                <a:gd name="T28" fmla="*/ 98 w 374"/>
                <a:gd name="T29" fmla="*/ 366 h 390"/>
                <a:gd name="T30" fmla="*/ 132 w 374"/>
                <a:gd name="T31" fmla="*/ 380 h 390"/>
                <a:gd name="T32" fmla="*/ 168 w 374"/>
                <a:gd name="T33" fmla="*/ 388 h 390"/>
                <a:gd name="T34" fmla="*/ 186 w 374"/>
                <a:gd name="T35" fmla="*/ 390 h 390"/>
                <a:gd name="T36" fmla="*/ 224 w 374"/>
                <a:gd name="T37" fmla="*/ 386 h 390"/>
                <a:gd name="T38" fmla="*/ 260 w 374"/>
                <a:gd name="T39" fmla="*/ 374 h 390"/>
                <a:gd name="T40" fmla="*/ 292 w 374"/>
                <a:gd name="T41" fmla="*/ 356 h 390"/>
                <a:gd name="T42" fmla="*/ 318 w 374"/>
                <a:gd name="T43" fmla="*/ 332 h 390"/>
                <a:gd name="T44" fmla="*/ 342 w 374"/>
                <a:gd name="T45" fmla="*/ 304 h 390"/>
                <a:gd name="T46" fmla="*/ 360 w 374"/>
                <a:gd name="T47" fmla="*/ 270 h 390"/>
                <a:gd name="T48" fmla="*/ 370 w 374"/>
                <a:gd name="T49" fmla="*/ 234 h 390"/>
                <a:gd name="T50" fmla="*/ 374 w 374"/>
                <a:gd name="T51" fmla="*/ 194 h 390"/>
                <a:gd name="T52" fmla="*/ 374 w 374"/>
                <a:gd name="T53" fmla="*/ 176 h 390"/>
                <a:gd name="T54" fmla="*/ 366 w 374"/>
                <a:gd name="T55" fmla="*/ 138 h 390"/>
                <a:gd name="T56" fmla="*/ 352 w 374"/>
                <a:gd name="T57" fmla="*/ 102 h 390"/>
                <a:gd name="T58" fmla="*/ 332 w 374"/>
                <a:gd name="T59" fmla="*/ 72 h 390"/>
                <a:gd name="T60" fmla="*/ 306 w 374"/>
                <a:gd name="T61" fmla="*/ 44 h 390"/>
                <a:gd name="T62" fmla="*/ 276 w 374"/>
                <a:gd name="T63" fmla="*/ 24 h 390"/>
                <a:gd name="T64" fmla="*/ 242 w 374"/>
                <a:gd name="T65" fmla="*/ 10 h 390"/>
                <a:gd name="T66" fmla="*/ 206 w 374"/>
                <a:gd name="T67" fmla="*/ 2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4" h="390">
                  <a:moveTo>
                    <a:pt x="186" y="0"/>
                  </a:moveTo>
                  <a:lnTo>
                    <a:pt x="186" y="0"/>
                  </a:lnTo>
                  <a:lnTo>
                    <a:pt x="168" y="2"/>
                  </a:lnTo>
                  <a:lnTo>
                    <a:pt x="150" y="4"/>
                  </a:lnTo>
                  <a:lnTo>
                    <a:pt x="132" y="10"/>
                  </a:lnTo>
                  <a:lnTo>
                    <a:pt x="114" y="16"/>
                  </a:lnTo>
                  <a:lnTo>
                    <a:pt x="98" y="24"/>
                  </a:lnTo>
                  <a:lnTo>
                    <a:pt x="82" y="34"/>
                  </a:lnTo>
                  <a:lnTo>
                    <a:pt x="68" y="44"/>
                  </a:lnTo>
                  <a:lnTo>
                    <a:pt x="54" y="58"/>
                  </a:lnTo>
                  <a:lnTo>
                    <a:pt x="42" y="72"/>
                  </a:lnTo>
                  <a:lnTo>
                    <a:pt x="32" y="86"/>
                  </a:lnTo>
                  <a:lnTo>
                    <a:pt x="22" y="102"/>
                  </a:lnTo>
                  <a:lnTo>
                    <a:pt x="16" y="120"/>
                  </a:lnTo>
                  <a:lnTo>
                    <a:pt x="8" y="138"/>
                  </a:lnTo>
                  <a:lnTo>
                    <a:pt x="4" y="156"/>
                  </a:lnTo>
                  <a:lnTo>
                    <a:pt x="2" y="176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2" y="214"/>
                  </a:lnTo>
                  <a:lnTo>
                    <a:pt x="4" y="234"/>
                  </a:lnTo>
                  <a:lnTo>
                    <a:pt x="8" y="252"/>
                  </a:lnTo>
                  <a:lnTo>
                    <a:pt x="16" y="270"/>
                  </a:lnTo>
                  <a:lnTo>
                    <a:pt x="22" y="288"/>
                  </a:lnTo>
                  <a:lnTo>
                    <a:pt x="32" y="304"/>
                  </a:lnTo>
                  <a:lnTo>
                    <a:pt x="42" y="318"/>
                  </a:lnTo>
                  <a:lnTo>
                    <a:pt x="54" y="332"/>
                  </a:lnTo>
                  <a:lnTo>
                    <a:pt x="68" y="344"/>
                  </a:lnTo>
                  <a:lnTo>
                    <a:pt x="82" y="356"/>
                  </a:lnTo>
                  <a:lnTo>
                    <a:pt x="98" y="366"/>
                  </a:lnTo>
                  <a:lnTo>
                    <a:pt x="114" y="374"/>
                  </a:lnTo>
                  <a:lnTo>
                    <a:pt x="132" y="380"/>
                  </a:lnTo>
                  <a:lnTo>
                    <a:pt x="150" y="386"/>
                  </a:lnTo>
                  <a:lnTo>
                    <a:pt x="168" y="388"/>
                  </a:lnTo>
                  <a:lnTo>
                    <a:pt x="186" y="390"/>
                  </a:lnTo>
                  <a:lnTo>
                    <a:pt x="186" y="390"/>
                  </a:lnTo>
                  <a:lnTo>
                    <a:pt x="206" y="388"/>
                  </a:lnTo>
                  <a:lnTo>
                    <a:pt x="224" y="386"/>
                  </a:lnTo>
                  <a:lnTo>
                    <a:pt x="242" y="380"/>
                  </a:lnTo>
                  <a:lnTo>
                    <a:pt x="260" y="374"/>
                  </a:lnTo>
                  <a:lnTo>
                    <a:pt x="276" y="366"/>
                  </a:lnTo>
                  <a:lnTo>
                    <a:pt x="292" y="356"/>
                  </a:lnTo>
                  <a:lnTo>
                    <a:pt x="306" y="344"/>
                  </a:lnTo>
                  <a:lnTo>
                    <a:pt x="318" y="332"/>
                  </a:lnTo>
                  <a:lnTo>
                    <a:pt x="332" y="318"/>
                  </a:lnTo>
                  <a:lnTo>
                    <a:pt x="342" y="304"/>
                  </a:lnTo>
                  <a:lnTo>
                    <a:pt x="352" y="288"/>
                  </a:lnTo>
                  <a:lnTo>
                    <a:pt x="360" y="270"/>
                  </a:lnTo>
                  <a:lnTo>
                    <a:pt x="366" y="252"/>
                  </a:lnTo>
                  <a:lnTo>
                    <a:pt x="370" y="234"/>
                  </a:lnTo>
                  <a:lnTo>
                    <a:pt x="374" y="214"/>
                  </a:lnTo>
                  <a:lnTo>
                    <a:pt x="374" y="194"/>
                  </a:lnTo>
                  <a:lnTo>
                    <a:pt x="374" y="194"/>
                  </a:lnTo>
                  <a:lnTo>
                    <a:pt x="374" y="176"/>
                  </a:lnTo>
                  <a:lnTo>
                    <a:pt x="370" y="156"/>
                  </a:lnTo>
                  <a:lnTo>
                    <a:pt x="366" y="138"/>
                  </a:lnTo>
                  <a:lnTo>
                    <a:pt x="360" y="120"/>
                  </a:lnTo>
                  <a:lnTo>
                    <a:pt x="352" y="102"/>
                  </a:lnTo>
                  <a:lnTo>
                    <a:pt x="342" y="86"/>
                  </a:lnTo>
                  <a:lnTo>
                    <a:pt x="332" y="72"/>
                  </a:lnTo>
                  <a:lnTo>
                    <a:pt x="318" y="58"/>
                  </a:lnTo>
                  <a:lnTo>
                    <a:pt x="306" y="44"/>
                  </a:lnTo>
                  <a:lnTo>
                    <a:pt x="292" y="34"/>
                  </a:lnTo>
                  <a:lnTo>
                    <a:pt x="276" y="24"/>
                  </a:lnTo>
                  <a:lnTo>
                    <a:pt x="260" y="16"/>
                  </a:lnTo>
                  <a:lnTo>
                    <a:pt x="242" y="10"/>
                  </a:lnTo>
                  <a:lnTo>
                    <a:pt x="224" y="4"/>
                  </a:lnTo>
                  <a:lnTo>
                    <a:pt x="206" y="2"/>
                  </a:lnTo>
                  <a:lnTo>
                    <a:pt x="18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3" name="Rectangle 56"/>
            <p:cNvSpPr>
              <a:spLocks noChangeArrowheads="1"/>
            </p:cNvSpPr>
            <p:nvPr/>
          </p:nvSpPr>
          <p:spPr bwMode="auto">
            <a:xfrm>
              <a:off x="2378483" y="4173060"/>
              <a:ext cx="1529392" cy="105984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4" name="Rectangle 57"/>
            <p:cNvSpPr>
              <a:spLocks noChangeArrowheads="1"/>
            </p:cNvSpPr>
            <p:nvPr/>
          </p:nvSpPr>
          <p:spPr bwMode="auto">
            <a:xfrm>
              <a:off x="2378483" y="4173060"/>
              <a:ext cx="1529392" cy="10598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5" name="Freeform 58"/>
            <p:cNvSpPr>
              <a:spLocks/>
            </p:cNvSpPr>
            <p:nvPr/>
          </p:nvSpPr>
          <p:spPr bwMode="auto">
            <a:xfrm>
              <a:off x="2586426" y="4481622"/>
              <a:ext cx="1043072" cy="476258"/>
            </a:xfrm>
            <a:custGeom>
              <a:avLst/>
              <a:gdLst>
                <a:gd name="T0" fmla="*/ 310 w 622"/>
                <a:gd name="T1" fmla="*/ 0 h 284"/>
                <a:gd name="T2" fmla="*/ 248 w 622"/>
                <a:gd name="T3" fmla="*/ 4 h 284"/>
                <a:gd name="T4" fmla="*/ 190 w 622"/>
                <a:gd name="T5" fmla="*/ 12 h 284"/>
                <a:gd name="T6" fmla="*/ 138 w 622"/>
                <a:gd name="T7" fmla="*/ 24 h 284"/>
                <a:gd name="T8" fmla="*/ 92 w 622"/>
                <a:gd name="T9" fmla="*/ 42 h 284"/>
                <a:gd name="T10" fmla="*/ 54 w 622"/>
                <a:gd name="T11" fmla="*/ 64 h 284"/>
                <a:gd name="T12" fmla="*/ 24 w 622"/>
                <a:gd name="T13" fmla="*/ 88 h 284"/>
                <a:gd name="T14" fmla="*/ 6 w 622"/>
                <a:gd name="T15" fmla="*/ 114 h 284"/>
                <a:gd name="T16" fmla="*/ 0 w 622"/>
                <a:gd name="T17" fmla="*/ 142 h 284"/>
                <a:gd name="T18" fmla="*/ 2 w 622"/>
                <a:gd name="T19" fmla="*/ 156 h 284"/>
                <a:gd name="T20" fmla="*/ 14 w 622"/>
                <a:gd name="T21" fmla="*/ 184 h 284"/>
                <a:gd name="T22" fmla="*/ 38 w 622"/>
                <a:gd name="T23" fmla="*/ 210 h 284"/>
                <a:gd name="T24" fmla="*/ 72 w 622"/>
                <a:gd name="T25" fmla="*/ 232 h 284"/>
                <a:gd name="T26" fmla="*/ 114 w 622"/>
                <a:gd name="T27" fmla="*/ 252 h 284"/>
                <a:gd name="T28" fmla="*/ 162 w 622"/>
                <a:gd name="T29" fmla="*/ 268 h 284"/>
                <a:gd name="T30" fmla="*/ 218 w 622"/>
                <a:gd name="T31" fmla="*/ 278 h 284"/>
                <a:gd name="T32" fmla="*/ 278 w 622"/>
                <a:gd name="T33" fmla="*/ 284 h 284"/>
                <a:gd name="T34" fmla="*/ 310 w 622"/>
                <a:gd name="T35" fmla="*/ 284 h 284"/>
                <a:gd name="T36" fmla="*/ 374 w 622"/>
                <a:gd name="T37" fmla="*/ 282 h 284"/>
                <a:gd name="T38" fmla="*/ 432 w 622"/>
                <a:gd name="T39" fmla="*/ 274 h 284"/>
                <a:gd name="T40" fmla="*/ 484 w 622"/>
                <a:gd name="T41" fmla="*/ 260 h 284"/>
                <a:gd name="T42" fmla="*/ 530 w 622"/>
                <a:gd name="T43" fmla="*/ 242 h 284"/>
                <a:gd name="T44" fmla="*/ 568 w 622"/>
                <a:gd name="T45" fmla="*/ 222 h 284"/>
                <a:gd name="T46" fmla="*/ 598 w 622"/>
                <a:gd name="T47" fmla="*/ 198 h 284"/>
                <a:gd name="T48" fmla="*/ 616 w 622"/>
                <a:gd name="T49" fmla="*/ 170 h 284"/>
                <a:gd name="T50" fmla="*/ 622 w 622"/>
                <a:gd name="T51" fmla="*/ 142 h 284"/>
                <a:gd name="T52" fmla="*/ 620 w 622"/>
                <a:gd name="T53" fmla="*/ 128 h 284"/>
                <a:gd name="T54" fmla="*/ 608 w 622"/>
                <a:gd name="T55" fmla="*/ 100 h 284"/>
                <a:gd name="T56" fmla="*/ 584 w 622"/>
                <a:gd name="T57" fmla="*/ 74 h 284"/>
                <a:gd name="T58" fmla="*/ 550 w 622"/>
                <a:gd name="T59" fmla="*/ 52 h 284"/>
                <a:gd name="T60" fmla="*/ 508 w 622"/>
                <a:gd name="T61" fmla="*/ 32 h 284"/>
                <a:gd name="T62" fmla="*/ 458 w 622"/>
                <a:gd name="T63" fmla="*/ 18 h 284"/>
                <a:gd name="T64" fmla="*/ 402 w 622"/>
                <a:gd name="T65" fmla="*/ 6 h 284"/>
                <a:gd name="T66" fmla="*/ 342 w 622"/>
                <a:gd name="T67" fmla="*/ 2 h 284"/>
                <a:gd name="T68" fmla="*/ 310 w 622"/>
                <a:gd name="T6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22" h="284">
                  <a:moveTo>
                    <a:pt x="310" y="0"/>
                  </a:moveTo>
                  <a:lnTo>
                    <a:pt x="310" y="0"/>
                  </a:lnTo>
                  <a:lnTo>
                    <a:pt x="278" y="2"/>
                  </a:lnTo>
                  <a:lnTo>
                    <a:pt x="248" y="4"/>
                  </a:lnTo>
                  <a:lnTo>
                    <a:pt x="218" y="6"/>
                  </a:lnTo>
                  <a:lnTo>
                    <a:pt x="190" y="12"/>
                  </a:lnTo>
                  <a:lnTo>
                    <a:pt x="162" y="18"/>
                  </a:lnTo>
                  <a:lnTo>
                    <a:pt x="138" y="24"/>
                  </a:lnTo>
                  <a:lnTo>
                    <a:pt x="114" y="32"/>
                  </a:lnTo>
                  <a:lnTo>
                    <a:pt x="92" y="42"/>
                  </a:lnTo>
                  <a:lnTo>
                    <a:pt x="72" y="52"/>
                  </a:lnTo>
                  <a:lnTo>
                    <a:pt x="54" y="64"/>
                  </a:lnTo>
                  <a:lnTo>
                    <a:pt x="38" y="74"/>
                  </a:lnTo>
                  <a:lnTo>
                    <a:pt x="24" y="88"/>
                  </a:lnTo>
                  <a:lnTo>
                    <a:pt x="14" y="100"/>
                  </a:lnTo>
                  <a:lnTo>
                    <a:pt x="6" y="114"/>
                  </a:lnTo>
                  <a:lnTo>
                    <a:pt x="2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6" y="170"/>
                  </a:lnTo>
                  <a:lnTo>
                    <a:pt x="14" y="184"/>
                  </a:lnTo>
                  <a:lnTo>
                    <a:pt x="24" y="198"/>
                  </a:lnTo>
                  <a:lnTo>
                    <a:pt x="38" y="210"/>
                  </a:lnTo>
                  <a:lnTo>
                    <a:pt x="54" y="222"/>
                  </a:lnTo>
                  <a:lnTo>
                    <a:pt x="72" y="232"/>
                  </a:lnTo>
                  <a:lnTo>
                    <a:pt x="92" y="242"/>
                  </a:lnTo>
                  <a:lnTo>
                    <a:pt x="114" y="252"/>
                  </a:lnTo>
                  <a:lnTo>
                    <a:pt x="138" y="260"/>
                  </a:lnTo>
                  <a:lnTo>
                    <a:pt x="162" y="268"/>
                  </a:lnTo>
                  <a:lnTo>
                    <a:pt x="190" y="274"/>
                  </a:lnTo>
                  <a:lnTo>
                    <a:pt x="218" y="278"/>
                  </a:lnTo>
                  <a:lnTo>
                    <a:pt x="248" y="282"/>
                  </a:lnTo>
                  <a:lnTo>
                    <a:pt x="278" y="284"/>
                  </a:lnTo>
                  <a:lnTo>
                    <a:pt x="310" y="284"/>
                  </a:lnTo>
                  <a:lnTo>
                    <a:pt x="310" y="284"/>
                  </a:lnTo>
                  <a:lnTo>
                    <a:pt x="342" y="284"/>
                  </a:lnTo>
                  <a:lnTo>
                    <a:pt x="374" y="282"/>
                  </a:lnTo>
                  <a:lnTo>
                    <a:pt x="402" y="278"/>
                  </a:lnTo>
                  <a:lnTo>
                    <a:pt x="432" y="274"/>
                  </a:lnTo>
                  <a:lnTo>
                    <a:pt x="458" y="268"/>
                  </a:lnTo>
                  <a:lnTo>
                    <a:pt x="484" y="260"/>
                  </a:lnTo>
                  <a:lnTo>
                    <a:pt x="508" y="252"/>
                  </a:lnTo>
                  <a:lnTo>
                    <a:pt x="530" y="242"/>
                  </a:lnTo>
                  <a:lnTo>
                    <a:pt x="550" y="232"/>
                  </a:lnTo>
                  <a:lnTo>
                    <a:pt x="568" y="222"/>
                  </a:lnTo>
                  <a:lnTo>
                    <a:pt x="584" y="210"/>
                  </a:lnTo>
                  <a:lnTo>
                    <a:pt x="598" y="198"/>
                  </a:lnTo>
                  <a:lnTo>
                    <a:pt x="608" y="184"/>
                  </a:lnTo>
                  <a:lnTo>
                    <a:pt x="616" y="170"/>
                  </a:lnTo>
                  <a:lnTo>
                    <a:pt x="620" y="156"/>
                  </a:lnTo>
                  <a:lnTo>
                    <a:pt x="622" y="142"/>
                  </a:lnTo>
                  <a:lnTo>
                    <a:pt x="622" y="142"/>
                  </a:lnTo>
                  <a:lnTo>
                    <a:pt x="620" y="128"/>
                  </a:lnTo>
                  <a:lnTo>
                    <a:pt x="616" y="114"/>
                  </a:lnTo>
                  <a:lnTo>
                    <a:pt x="608" y="100"/>
                  </a:lnTo>
                  <a:lnTo>
                    <a:pt x="598" y="88"/>
                  </a:lnTo>
                  <a:lnTo>
                    <a:pt x="584" y="74"/>
                  </a:lnTo>
                  <a:lnTo>
                    <a:pt x="568" y="64"/>
                  </a:lnTo>
                  <a:lnTo>
                    <a:pt x="550" y="52"/>
                  </a:lnTo>
                  <a:lnTo>
                    <a:pt x="530" y="42"/>
                  </a:lnTo>
                  <a:lnTo>
                    <a:pt x="508" y="32"/>
                  </a:lnTo>
                  <a:lnTo>
                    <a:pt x="484" y="24"/>
                  </a:lnTo>
                  <a:lnTo>
                    <a:pt x="458" y="18"/>
                  </a:lnTo>
                  <a:lnTo>
                    <a:pt x="432" y="12"/>
                  </a:lnTo>
                  <a:lnTo>
                    <a:pt x="402" y="6"/>
                  </a:lnTo>
                  <a:lnTo>
                    <a:pt x="374" y="4"/>
                  </a:lnTo>
                  <a:lnTo>
                    <a:pt x="342" y="2"/>
                  </a:lnTo>
                  <a:lnTo>
                    <a:pt x="31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6" name="Freeform 59"/>
            <p:cNvSpPr>
              <a:spLocks/>
            </p:cNvSpPr>
            <p:nvPr/>
          </p:nvSpPr>
          <p:spPr bwMode="auto">
            <a:xfrm>
              <a:off x="2586426" y="4481622"/>
              <a:ext cx="1043072" cy="476258"/>
            </a:xfrm>
            <a:custGeom>
              <a:avLst/>
              <a:gdLst>
                <a:gd name="T0" fmla="*/ 310 w 622"/>
                <a:gd name="T1" fmla="*/ 0 h 284"/>
                <a:gd name="T2" fmla="*/ 248 w 622"/>
                <a:gd name="T3" fmla="*/ 4 h 284"/>
                <a:gd name="T4" fmla="*/ 190 w 622"/>
                <a:gd name="T5" fmla="*/ 12 h 284"/>
                <a:gd name="T6" fmla="*/ 138 w 622"/>
                <a:gd name="T7" fmla="*/ 24 h 284"/>
                <a:gd name="T8" fmla="*/ 92 w 622"/>
                <a:gd name="T9" fmla="*/ 42 h 284"/>
                <a:gd name="T10" fmla="*/ 54 w 622"/>
                <a:gd name="T11" fmla="*/ 64 h 284"/>
                <a:gd name="T12" fmla="*/ 24 w 622"/>
                <a:gd name="T13" fmla="*/ 88 h 284"/>
                <a:gd name="T14" fmla="*/ 6 w 622"/>
                <a:gd name="T15" fmla="*/ 114 h 284"/>
                <a:gd name="T16" fmla="*/ 0 w 622"/>
                <a:gd name="T17" fmla="*/ 142 h 284"/>
                <a:gd name="T18" fmla="*/ 2 w 622"/>
                <a:gd name="T19" fmla="*/ 156 h 284"/>
                <a:gd name="T20" fmla="*/ 14 w 622"/>
                <a:gd name="T21" fmla="*/ 184 h 284"/>
                <a:gd name="T22" fmla="*/ 38 w 622"/>
                <a:gd name="T23" fmla="*/ 210 h 284"/>
                <a:gd name="T24" fmla="*/ 72 w 622"/>
                <a:gd name="T25" fmla="*/ 232 h 284"/>
                <a:gd name="T26" fmla="*/ 114 w 622"/>
                <a:gd name="T27" fmla="*/ 252 h 284"/>
                <a:gd name="T28" fmla="*/ 162 w 622"/>
                <a:gd name="T29" fmla="*/ 268 h 284"/>
                <a:gd name="T30" fmla="*/ 218 w 622"/>
                <a:gd name="T31" fmla="*/ 278 h 284"/>
                <a:gd name="T32" fmla="*/ 278 w 622"/>
                <a:gd name="T33" fmla="*/ 284 h 284"/>
                <a:gd name="T34" fmla="*/ 310 w 622"/>
                <a:gd name="T35" fmla="*/ 284 h 284"/>
                <a:gd name="T36" fmla="*/ 374 w 622"/>
                <a:gd name="T37" fmla="*/ 282 h 284"/>
                <a:gd name="T38" fmla="*/ 432 w 622"/>
                <a:gd name="T39" fmla="*/ 274 h 284"/>
                <a:gd name="T40" fmla="*/ 484 w 622"/>
                <a:gd name="T41" fmla="*/ 260 h 284"/>
                <a:gd name="T42" fmla="*/ 530 w 622"/>
                <a:gd name="T43" fmla="*/ 242 h 284"/>
                <a:gd name="T44" fmla="*/ 568 w 622"/>
                <a:gd name="T45" fmla="*/ 222 h 284"/>
                <a:gd name="T46" fmla="*/ 598 w 622"/>
                <a:gd name="T47" fmla="*/ 198 h 284"/>
                <a:gd name="T48" fmla="*/ 616 w 622"/>
                <a:gd name="T49" fmla="*/ 170 h 284"/>
                <a:gd name="T50" fmla="*/ 622 w 622"/>
                <a:gd name="T51" fmla="*/ 142 h 284"/>
                <a:gd name="T52" fmla="*/ 620 w 622"/>
                <a:gd name="T53" fmla="*/ 128 h 284"/>
                <a:gd name="T54" fmla="*/ 608 w 622"/>
                <a:gd name="T55" fmla="*/ 100 h 284"/>
                <a:gd name="T56" fmla="*/ 584 w 622"/>
                <a:gd name="T57" fmla="*/ 74 h 284"/>
                <a:gd name="T58" fmla="*/ 550 w 622"/>
                <a:gd name="T59" fmla="*/ 52 h 284"/>
                <a:gd name="T60" fmla="*/ 508 w 622"/>
                <a:gd name="T61" fmla="*/ 32 h 284"/>
                <a:gd name="T62" fmla="*/ 458 w 622"/>
                <a:gd name="T63" fmla="*/ 18 h 284"/>
                <a:gd name="T64" fmla="*/ 402 w 622"/>
                <a:gd name="T65" fmla="*/ 6 h 284"/>
                <a:gd name="T66" fmla="*/ 342 w 622"/>
                <a:gd name="T67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22" h="284">
                  <a:moveTo>
                    <a:pt x="310" y="0"/>
                  </a:moveTo>
                  <a:lnTo>
                    <a:pt x="310" y="0"/>
                  </a:lnTo>
                  <a:lnTo>
                    <a:pt x="278" y="2"/>
                  </a:lnTo>
                  <a:lnTo>
                    <a:pt x="248" y="4"/>
                  </a:lnTo>
                  <a:lnTo>
                    <a:pt x="218" y="6"/>
                  </a:lnTo>
                  <a:lnTo>
                    <a:pt x="190" y="12"/>
                  </a:lnTo>
                  <a:lnTo>
                    <a:pt x="162" y="18"/>
                  </a:lnTo>
                  <a:lnTo>
                    <a:pt x="138" y="24"/>
                  </a:lnTo>
                  <a:lnTo>
                    <a:pt x="114" y="32"/>
                  </a:lnTo>
                  <a:lnTo>
                    <a:pt x="92" y="42"/>
                  </a:lnTo>
                  <a:lnTo>
                    <a:pt x="72" y="52"/>
                  </a:lnTo>
                  <a:lnTo>
                    <a:pt x="54" y="64"/>
                  </a:lnTo>
                  <a:lnTo>
                    <a:pt x="38" y="74"/>
                  </a:lnTo>
                  <a:lnTo>
                    <a:pt x="24" y="88"/>
                  </a:lnTo>
                  <a:lnTo>
                    <a:pt x="14" y="100"/>
                  </a:lnTo>
                  <a:lnTo>
                    <a:pt x="6" y="114"/>
                  </a:lnTo>
                  <a:lnTo>
                    <a:pt x="2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56"/>
                  </a:lnTo>
                  <a:lnTo>
                    <a:pt x="6" y="170"/>
                  </a:lnTo>
                  <a:lnTo>
                    <a:pt x="14" y="184"/>
                  </a:lnTo>
                  <a:lnTo>
                    <a:pt x="24" y="198"/>
                  </a:lnTo>
                  <a:lnTo>
                    <a:pt x="38" y="210"/>
                  </a:lnTo>
                  <a:lnTo>
                    <a:pt x="54" y="222"/>
                  </a:lnTo>
                  <a:lnTo>
                    <a:pt x="72" y="232"/>
                  </a:lnTo>
                  <a:lnTo>
                    <a:pt x="92" y="242"/>
                  </a:lnTo>
                  <a:lnTo>
                    <a:pt x="114" y="252"/>
                  </a:lnTo>
                  <a:lnTo>
                    <a:pt x="138" y="260"/>
                  </a:lnTo>
                  <a:lnTo>
                    <a:pt x="162" y="268"/>
                  </a:lnTo>
                  <a:lnTo>
                    <a:pt x="190" y="274"/>
                  </a:lnTo>
                  <a:lnTo>
                    <a:pt x="218" y="278"/>
                  </a:lnTo>
                  <a:lnTo>
                    <a:pt x="248" y="282"/>
                  </a:lnTo>
                  <a:lnTo>
                    <a:pt x="278" y="284"/>
                  </a:lnTo>
                  <a:lnTo>
                    <a:pt x="310" y="284"/>
                  </a:lnTo>
                  <a:lnTo>
                    <a:pt x="310" y="284"/>
                  </a:lnTo>
                  <a:lnTo>
                    <a:pt x="342" y="284"/>
                  </a:lnTo>
                  <a:lnTo>
                    <a:pt x="374" y="282"/>
                  </a:lnTo>
                  <a:lnTo>
                    <a:pt x="402" y="278"/>
                  </a:lnTo>
                  <a:lnTo>
                    <a:pt x="432" y="274"/>
                  </a:lnTo>
                  <a:lnTo>
                    <a:pt x="458" y="268"/>
                  </a:lnTo>
                  <a:lnTo>
                    <a:pt x="484" y="260"/>
                  </a:lnTo>
                  <a:lnTo>
                    <a:pt x="508" y="252"/>
                  </a:lnTo>
                  <a:lnTo>
                    <a:pt x="530" y="242"/>
                  </a:lnTo>
                  <a:lnTo>
                    <a:pt x="550" y="232"/>
                  </a:lnTo>
                  <a:lnTo>
                    <a:pt x="568" y="222"/>
                  </a:lnTo>
                  <a:lnTo>
                    <a:pt x="584" y="210"/>
                  </a:lnTo>
                  <a:lnTo>
                    <a:pt x="598" y="198"/>
                  </a:lnTo>
                  <a:lnTo>
                    <a:pt x="608" y="184"/>
                  </a:lnTo>
                  <a:lnTo>
                    <a:pt x="616" y="170"/>
                  </a:lnTo>
                  <a:lnTo>
                    <a:pt x="620" y="156"/>
                  </a:lnTo>
                  <a:lnTo>
                    <a:pt x="622" y="142"/>
                  </a:lnTo>
                  <a:lnTo>
                    <a:pt x="622" y="142"/>
                  </a:lnTo>
                  <a:lnTo>
                    <a:pt x="620" y="128"/>
                  </a:lnTo>
                  <a:lnTo>
                    <a:pt x="616" y="114"/>
                  </a:lnTo>
                  <a:lnTo>
                    <a:pt x="608" y="100"/>
                  </a:lnTo>
                  <a:lnTo>
                    <a:pt x="598" y="88"/>
                  </a:lnTo>
                  <a:lnTo>
                    <a:pt x="584" y="74"/>
                  </a:lnTo>
                  <a:lnTo>
                    <a:pt x="568" y="64"/>
                  </a:lnTo>
                  <a:lnTo>
                    <a:pt x="550" y="52"/>
                  </a:lnTo>
                  <a:lnTo>
                    <a:pt x="530" y="42"/>
                  </a:lnTo>
                  <a:lnTo>
                    <a:pt x="508" y="32"/>
                  </a:lnTo>
                  <a:lnTo>
                    <a:pt x="484" y="24"/>
                  </a:lnTo>
                  <a:lnTo>
                    <a:pt x="458" y="18"/>
                  </a:lnTo>
                  <a:lnTo>
                    <a:pt x="432" y="12"/>
                  </a:lnTo>
                  <a:lnTo>
                    <a:pt x="402" y="6"/>
                  </a:lnTo>
                  <a:lnTo>
                    <a:pt x="374" y="4"/>
                  </a:lnTo>
                  <a:lnTo>
                    <a:pt x="342" y="2"/>
                  </a:lnTo>
                  <a:lnTo>
                    <a:pt x="3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7" name="Freeform 60"/>
            <p:cNvSpPr>
              <a:spLocks noEditPoints="1"/>
            </p:cNvSpPr>
            <p:nvPr/>
          </p:nvSpPr>
          <p:spPr bwMode="auto">
            <a:xfrm>
              <a:off x="3173364" y="4515161"/>
              <a:ext cx="258253" cy="825067"/>
            </a:xfrm>
            <a:custGeom>
              <a:avLst/>
              <a:gdLst>
                <a:gd name="T0" fmla="*/ 118 w 154"/>
                <a:gd name="T1" fmla="*/ 30 h 492"/>
                <a:gd name="T2" fmla="*/ 148 w 154"/>
                <a:gd name="T3" fmla="*/ 0 h 492"/>
                <a:gd name="T4" fmla="*/ 154 w 154"/>
                <a:gd name="T5" fmla="*/ 42 h 492"/>
                <a:gd name="T6" fmla="*/ 118 w 154"/>
                <a:gd name="T7" fmla="*/ 30 h 492"/>
                <a:gd name="T8" fmla="*/ 0 w 154"/>
                <a:gd name="T9" fmla="*/ 488 h 492"/>
                <a:gd name="T10" fmla="*/ 136 w 154"/>
                <a:gd name="T11" fmla="*/ 30 h 492"/>
                <a:gd name="T12" fmla="*/ 142 w 154"/>
                <a:gd name="T13" fmla="*/ 32 h 492"/>
                <a:gd name="T14" fmla="*/ 4 w 154"/>
                <a:gd name="T15" fmla="*/ 492 h 492"/>
                <a:gd name="T16" fmla="*/ 0 w 154"/>
                <a:gd name="T17" fmla="*/ 488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4" h="492">
                  <a:moveTo>
                    <a:pt x="118" y="30"/>
                  </a:moveTo>
                  <a:lnTo>
                    <a:pt x="148" y="0"/>
                  </a:lnTo>
                  <a:lnTo>
                    <a:pt x="154" y="42"/>
                  </a:lnTo>
                  <a:lnTo>
                    <a:pt x="118" y="30"/>
                  </a:lnTo>
                  <a:close/>
                  <a:moveTo>
                    <a:pt x="0" y="488"/>
                  </a:moveTo>
                  <a:lnTo>
                    <a:pt x="136" y="30"/>
                  </a:lnTo>
                  <a:lnTo>
                    <a:pt x="142" y="32"/>
                  </a:lnTo>
                  <a:lnTo>
                    <a:pt x="4" y="492"/>
                  </a:lnTo>
                  <a:lnTo>
                    <a:pt x="0" y="4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8" name="Freeform 61"/>
            <p:cNvSpPr>
              <a:spLocks noEditPoints="1"/>
            </p:cNvSpPr>
            <p:nvPr/>
          </p:nvSpPr>
          <p:spPr bwMode="auto">
            <a:xfrm>
              <a:off x="3173364" y="4994773"/>
              <a:ext cx="318623" cy="345455"/>
            </a:xfrm>
            <a:custGeom>
              <a:avLst/>
              <a:gdLst>
                <a:gd name="T0" fmla="*/ 148 w 190"/>
                <a:gd name="T1" fmla="*/ 14 h 206"/>
                <a:gd name="T2" fmla="*/ 190 w 190"/>
                <a:gd name="T3" fmla="*/ 0 h 206"/>
                <a:gd name="T4" fmla="*/ 176 w 190"/>
                <a:gd name="T5" fmla="*/ 40 h 206"/>
                <a:gd name="T6" fmla="*/ 148 w 190"/>
                <a:gd name="T7" fmla="*/ 14 h 206"/>
                <a:gd name="T8" fmla="*/ 0 w 190"/>
                <a:gd name="T9" fmla="*/ 202 h 206"/>
                <a:gd name="T10" fmla="*/ 164 w 190"/>
                <a:gd name="T11" fmla="*/ 20 h 206"/>
                <a:gd name="T12" fmla="*/ 170 w 190"/>
                <a:gd name="T13" fmla="*/ 26 h 206"/>
                <a:gd name="T14" fmla="*/ 4 w 190"/>
                <a:gd name="T15" fmla="*/ 206 h 206"/>
                <a:gd name="T16" fmla="*/ 0 w 190"/>
                <a:gd name="T17" fmla="*/ 202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0" h="206">
                  <a:moveTo>
                    <a:pt x="148" y="14"/>
                  </a:moveTo>
                  <a:lnTo>
                    <a:pt x="190" y="0"/>
                  </a:lnTo>
                  <a:lnTo>
                    <a:pt x="176" y="40"/>
                  </a:lnTo>
                  <a:lnTo>
                    <a:pt x="148" y="14"/>
                  </a:lnTo>
                  <a:close/>
                  <a:moveTo>
                    <a:pt x="0" y="202"/>
                  </a:moveTo>
                  <a:lnTo>
                    <a:pt x="164" y="20"/>
                  </a:lnTo>
                  <a:lnTo>
                    <a:pt x="170" y="26"/>
                  </a:lnTo>
                  <a:lnTo>
                    <a:pt x="4" y="206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" name="Freeform 62"/>
            <p:cNvSpPr>
              <a:spLocks/>
            </p:cNvSpPr>
            <p:nvPr/>
          </p:nvSpPr>
          <p:spPr bwMode="auto">
            <a:xfrm>
              <a:off x="2623320" y="3626370"/>
              <a:ext cx="171050" cy="167696"/>
            </a:xfrm>
            <a:custGeom>
              <a:avLst/>
              <a:gdLst>
                <a:gd name="T0" fmla="*/ 50 w 102"/>
                <a:gd name="T1" fmla="*/ 0 h 100"/>
                <a:gd name="T2" fmla="*/ 50 w 102"/>
                <a:gd name="T3" fmla="*/ 0 h 100"/>
                <a:gd name="T4" fmla="*/ 40 w 102"/>
                <a:gd name="T5" fmla="*/ 0 h 100"/>
                <a:gd name="T6" fmla="*/ 30 w 102"/>
                <a:gd name="T7" fmla="*/ 4 h 100"/>
                <a:gd name="T8" fmla="*/ 22 w 102"/>
                <a:gd name="T9" fmla="*/ 8 h 100"/>
                <a:gd name="T10" fmla="*/ 14 w 102"/>
                <a:gd name="T11" fmla="*/ 14 h 100"/>
                <a:gd name="T12" fmla="*/ 8 w 102"/>
                <a:gd name="T13" fmla="*/ 22 h 100"/>
                <a:gd name="T14" fmla="*/ 4 w 102"/>
                <a:gd name="T15" fmla="*/ 30 h 100"/>
                <a:gd name="T16" fmla="*/ 0 w 102"/>
                <a:gd name="T17" fmla="*/ 40 h 100"/>
                <a:gd name="T18" fmla="*/ 0 w 102"/>
                <a:gd name="T19" fmla="*/ 50 h 100"/>
                <a:gd name="T20" fmla="*/ 0 w 102"/>
                <a:gd name="T21" fmla="*/ 50 h 100"/>
                <a:gd name="T22" fmla="*/ 0 w 102"/>
                <a:gd name="T23" fmla="*/ 60 h 100"/>
                <a:gd name="T24" fmla="*/ 4 w 102"/>
                <a:gd name="T25" fmla="*/ 70 h 100"/>
                <a:gd name="T26" fmla="*/ 8 w 102"/>
                <a:gd name="T27" fmla="*/ 78 h 100"/>
                <a:gd name="T28" fmla="*/ 14 w 102"/>
                <a:gd name="T29" fmla="*/ 86 h 100"/>
                <a:gd name="T30" fmla="*/ 22 w 102"/>
                <a:gd name="T31" fmla="*/ 92 h 100"/>
                <a:gd name="T32" fmla="*/ 30 w 102"/>
                <a:gd name="T33" fmla="*/ 96 h 100"/>
                <a:gd name="T34" fmla="*/ 40 w 102"/>
                <a:gd name="T35" fmla="*/ 100 h 100"/>
                <a:gd name="T36" fmla="*/ 50 w 102"/>
                <a:gd name="T37" fmla="*/ 100 h 100"/>
                <a:gd name="T38" fmla="*/ 50 w 102"/>
                <a:gd name="T39" fmla="*/ 100 h 100"/>
                <a:gd name="T40" fmla="*/ 60 w 102"/>
                <a:gd name="T41" fmla="*/ 100 h 100"/>
                <a:gd name="T42" fmla="*/ 70 w 102"/>
                <a:gd name="T43" fmla="*/ 96 h 100"/>
                <a:gd name="T44" fmla="*/ 80 w 102"/>
                <a:gd name="T45" fmla="*/ 92 h 100"/>
                <a:gd name="T46" fmla="*/ 88 w 102"/>
                <a:gd name="T47" fmla="*/ 86 h 100"/>
                <a:gd name="T48" fmla="*/ 94 w 102"/>
                <a:gd name="T49" fmla="*/ 78 h 100"/>
                <a:gd name="T50" fmla="*/ 98 w 102"/>
                <a:gd name="T51" fmla="*/ 70 h 100"/>
                <a:gd name="T52" fmla="*/ 102 w 102"/>
                <a:gd name="T53" fmla="*/ 60 h 100"/>
                <a:gd name="T54" fmla="*/ 102 w 102"/>
                <a:gd name="T55" fmla="*/ 50 h 100"/>
                <a:gd name="T56" fmla="*/ 102 w 102"/>
                <a:gd name="T57" fmla="*/ 50 h 100"/>
                <a:gd name="T58" fmla="*/ 102 w 102"/>
                <a:gd name="T59" fmla="*/ 40 h 100"/>
                <a:gd name="T60" fmla="*/ 98 w 102"/>
                <a:gd name="T61" fmla="*/ 30 h 100"/>
                <a:gd name="T62" fmla="*/ 94 w 102"/>
                <a:gd name="T63" fmla="*/ 22 h 100"/>
                <a:gd name="T64" fmla="*/ 88 w 102"/>
                <a:gd name="T65" fmla="*/ 14 h 100"/>
                <a:gd name="T66" fmla="*/ 80 w 102"/>
                <a:gd name="T67" fmla="*/ 8 h 100"/>
                <a:gd name="T68" fmla="*/ 70 w 102"/>
                <a:gd name="T69" fmla="*/ 4 h 100"/>
                <a:gd name="T70" fmla="*/ 60 w 102"/>
                <a:gd name="T71" fmla="*/ 0 h 100"/>
                <a:gd name="T72" fmla="*/ 50 w 102"/>
                <a:gd name="T73" fmla="*/ 0 h 100"/>
                <a:gd name="T74" fmla="*/ 50 w 102"/>
                <a:gd name="T7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2" h="100">
                  <a:moveTo>
                    <a:pt x="50" y="0"/>
                  </a:moveTo>
                  <a:lnTo>
                    <a:pt x="50" y="0"/>
                  </a:lnTo>
                  <a:lnTo>
                    <a:pt x="40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4" y="70"/>
                  </a:lnTo>
                  <a:lnTo>
                    <a:pt x="8" y="78"/>
                  </a:lnTo>
                  <a:lnTo>
                    <a:pt x="14" y="86"/>
                  </a:lnTo>
                  <a:lnTo>
                    <a:pt x="22" y="92"/>
                  </a:lnTo>
                  <a:lnTo>
                    <a:pt x="30" y="96"/>
                  </a:lnTo>
                  <a:lnTo>
                    <a:pt x="40" y="100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60" y="100"/>
                  </a:lnTo>
                  <a:lnTo>
                    <a:pt x="70" y="96"/>
                  </a:lnTo>
                  <a:lnTo>
                    <a:pt x="80" y="92"/>
                  </a:lnTo>
                  <a:lnTo>
                    <a:pt x="88" y="86"/>
                  </a:lnTo>
                  <a:lnTo>
                    <a:pt x="94" y="78"/>
                  </a:lnTo>
                  <a:lnTo>
                    <a:pt x="98" y="70"/>
                  </a:lnTo>
                  <a:lnTo>
                    <a:pt x="102" y="6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2" y="40"/>
                  </a:lnTo>
                  <a:lnTo>
                    <a:pt x="98" y="30"/>
                  </a:lnTo>
                  <a:lnTo>
                    <a:pt x="94" y="22"/>
                  </a:lnTo>
                  <a:lnTo>
                    <a:pt x="88" y="14"/>
                  </a:lnTo>
                  <a:lnTo>
                    <a:pt x="80" y="8"/>
                  </a:lnTo>
                  <a:lnTo>
                    <a:pt x="70" y="4"/>
                  </a:lnTo>
                  <a:lnTo>
                    <a:pt x="60" y="0"/>
                  </a:lnTo>
                  <a:lnTo>
                    <a:pt x="50" y="0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0" name="Freeform 63"/>
            <p:cNvSpPr>
              <a:spLocks/>
            </p:cNvSpPr>
            <p:nvPr/>
          </p:nvSpPr>
          <p:spPr bwMode="auto">
            <a:xfrm>
              <a:off x="2623320" y="3626370"/>
              <a:ext cx="171050" cy="167696"/>
            </a:xfrm>
            <a:custGeom>
              <a:avLst/>
              <a:gdLst>
                <a:gd name="T0" fmla="*/ 50 w 102"/>
                <a:gd name="T1" fmla="*/ 0 h 100"/>
                <a:gd name="T2" fmla="*/ 50 w 102"/>
                <a:gd name="T3" fmla="*/ 0 h 100"/>
                <a:gd name="T4" fmla="*/ 40 w 102"/>
                <a:gd name="T5" fmla="*/ 0 h 100"/>
                <a:gd name="T6" fmla="*/ 30 w 102"/>
                <a:gd name="T7" fmla="*/ 4 h 100"/>
                <a:gd name="T8" fmla="*/ 22 w 102"/>
                <a:gd name="T9" fmla="*/ 8 h 100"/>
                <a:gd name="T10" fmla="*/ 14 w 102"/>
                <a:gd name="T11" fmla="*/ 14 h 100"/>
                <a:gd name="T12" fmla="*/ 8 w 102"/>
                <a:gd name="T13" fmla="*/ 22 h 100"/>
                <a:gd name="T14" fmla="*/ 4 w 102"/>
                <a:gd name="T15" fmla="*/ 30 h 100"/>
                <a:gd name="T16" fmla="*/ 0 w 102"/>
                <a:gd name="T17" fmla="*/ 40 h 100"/>
                <a:gd name="T18" fmla="*/ 0 w 102"/>
                <a:gd name="T19" fmla="*/ 50 h 100"/>
                <a:gd name="T20" fmla="*/ 0 w 102"/>
                <a:gd name="T21" fmla="*/ 50 h 100"/>
                <a:gd name="T22" fmla="*/ 0 w 102"/>
                <a:gd name="T23" fmla="*/ 60 h 100"/>
                <a:gd name="T24" fmla="*/ 4 w 102"/>
                <a:gd name="T25" fmla="*/ 70 h 100"/>
                <a:gd name="T26" fmla="*/ 8 w 102"/>
                <a:gd name="T27" fmla="*/ 78 h 100"/>
                <a:gd name="T28" fmla="*/ 14 w 102"/>
                <a:gd name="T29" fmla="*/ 86 h 100"/>
                <a:gd name="T30" fmla="*/ 22 w 102"/>
                <a:gd name="T31" fmla="*/ 92 h 100"/>
                <a:gd name="T32" fmla="*/ 30 w 102"/>
                <a:gd name="T33" fmla="*/ 96 h 100"/>
                <a:gd name="T34" fmla="*/ 40 w 102"/>
                <a:gd name="T35" fmla="*/ 100 h 100"/>
                <a:gd name="T36" fmla="*/ 50 w 102"/>
                <a:gd name="T37" fmla="*/ 100 h 100"/>
                <a:gd name="T38" fmla="*/ 50 w 102"/>
                <a:gd name="T39" fmla="*/ 100 h 100"/>
                <a:gd name="T40" fmla="*/ 60 w 102"/>
                <a:gd name="T41" fmla="*/ 100 h 100"/>
                <a:gd name="T42" fmla="*/ 70 w 102"/>
                <a:gd name="T43" fmla="*/ 96 h 100"/>
                <a:gd name="T44" fmla="*/ 80 w 102"/>
                <a:gd name="T45" fmla="*/ 92 h 100"/>
                <a:gd name="T46" fmla="*/ 88 w 102"/>
                <a:gd name="T47" fmla="*/ 86 h 100"/>
                <a:gd name="T48" fmla="*/ 94 w 102"/>
                <a:gd name="T49" fmla="*/ 78 h 100"/>
                <a:gd name="T50" fmla="*/ 98 w 102"/>
                <a:gd name="T51" fmla="*/ 70 h 100"/>
                <a:gd name="T52" fmla="*/ 102 w 102"/>
                <a:gd name="T53" fmla="*/ 60 h 100"/>
                <a:gd name="T54" fmla="*/ 102 w 102"/>
                <a:gd name="T55" fmla="*/ 50 h 100"/>
                <a:gd name="T56" fmla="*/ 102 w 102"/>
                <a:gd name="T57" fmla="*/ 50 h 100"/>
                <a:gd name="T58" fmla="*/ 102 w 102"/>
                <a:gd name="T59" fmla="*/ 40 h 100"/>
                <a:gd name="T60" fmla="*/ 98 w 102"/>
                <a:gd name="T61" fmla="*/ 30 h 100"/>
                <a:gd name="T62" fmla="*/ 94 w 102"/>
                <a:gd name="T63" fmla="*/ 22 h 100"/>
                <a:gd name="T64" fmla="*/ 88 w 102"/>
                <a:gd name="T65" fmla="*/ 14 h 100"/>
                <a:gd name="T66" fmla="*/ 80 w 102"/>
                <a:gd name="T67" fmla="*/ 8 h 100"/>
                <a:gd name="T68" fmla="*/ 70 w 102"/>
                <a:gd name="T69" fmla="*/ 4 h 100"/>
                <a:gd name="T70" fmla="*/ 60 w 102"/>
                <a:gd name="T71" fmla="*/ 0 h 100"/>
                <a:gd name="T72" fmla="*/ 50 w 102"/>
                <a:gd name="T7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2" h="100">
                  <a:moveTo>
                    <a:pt x="50" y="0"/>
                  </a:moveTo>
                  <a:lnTo>
                    <a:pt x="50" y="0"/>
                  </a:lnTo>
                  <a:lnTo>
                    <a:pt x="40" y="0"/>
                  </a:lnTo>
                  <a:lnTo>
                    <a:pt x="30" y="4"/>
                  </a:lnTo>
                  <a:lnTo>
                    <a:pt x="22" y="8"/>
                  </a:lnTo>
                  <a:lnTo>
                    <a:pt x="14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4" y="70"/>
                  </a:lnTo>
                  <a:lnTo>
                    <a:pt x="8" y="78"/>
                  </a:lnTo>
                  <a:lnTo>
                    <a:pt x="14" y="86"/>
                  </a:lnTo>
                  <a:lnTo>
                    <a:pt x="22" y="92"/>
                  </a:lnTo>
                  <a:lnTo>
                    <a:pt x="30" y="96"/>
                  </a:lnTo>
                  <a:lnTo>
                    <a:pt x="40" y="100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60" y="100"/>
                  </a:lnTo>
                  <a:lnTo>
                    <a:pt x="70" y="96"/>
                  </a:lnTo>
                  <a:lnTo>
                    <a:pt x="80" y="92"/>
                  </a:lnTo>
                  <a:lnTo>
                    <a:pt x="88" y="86"/>
                  </a:lnTo>
                  <a:lnTo>
                    <a:pt x="94" y="78"/>
                  </a:lnTo>
                  <a:lnTo>
                    <a:pt x="98" y="70"/>
                  </a:lnTo>
                  <a:lnTo>
                    <a:pt x="102" y="60"/>
                  </a:lnTo>
                  <a:lnTo>
                    <a:pt x="102" y="50"/>
                  </a:lnTo>
                  <a:lnTo>
                    <a:pt x="102" y="50"/>
                  </a:lnTo>
                  <a:lnTo>
                    <a:pt x="102" y="40"/>
                  </a:lnTo>
                  <a:lnTo>
                    <a:pt x="98" y="30"/>
                  </a:lnTo>
                  <a:lnTo>
                    <a:pt x="94" y="22"/>
                  </a:lnTo>
                  <a:lnTo>
                    <a:pt x="88" y="14"/>
                  </a:lnTo>
                  <a:lnTo>
                    <a:pt x="80" y="8"/>
                  </a:lnTo>
                  <a:lnTo>
                    <a:pt x="70" y="4"/>
                  </a:lnTo>
                  <a:lnTo>
                    <a:pt x="60" y="0"/>
                  </a:lnTo>
                  <a:lnTo>
                    <a:pt x="5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1" name="Freeform 64"/>
            <p:cNvSpPr>
              <a:spLocks/>
            </p:cNvSpPr>
            <p:nvPr/>
          </p:nvSpPr>
          <p:spPr bwMode="auto">
            <a:xfrm>
              <a:off x="3072746" y="4277032"/>
              <a:ext cx="174404" cy="171050"/>
            </a:xfrm>
            <a:custGeom>
              <a:avLst/>
              <a:gdLst>
                <a:gd name="T0" fmla="*/ 52 w 104"/>
                <a:gd name="T1" fmla="*/ 0 h 102"/>
                <a:gd name="T2" fmla="*/ 52 w 104"/>
                <a:gd name="T3" fmla="*/ 0 h 102"/>
                <a:gd name="T4" fmla="*/ 42 w 104"/>
                <a:gd name="T5" fmla="*/ 2 h 102"/>
                <a:gd name="T6" fmla="*/ 32 w 104"/>
                <a:gd name="T7" fmla="*/ 4 h 102"/>
                <a:gd name="T8" fmla="*/ 22 w 104"/>
                <a:gd name="T9" fmla="*/ 8 h 102"/>
                <a:gd name="T10" fmla="*/ 16 w 104"/>
                <a:gd name="T11" fmla="*/ 14 h 102"/>
                <a:gd name="T12" fmla="*/ 8 w 104"/>
                <a:gd name="T13" fmla="*/ 22 h 102"/>
                <a:gd name="T14" fmla="*/ 4 w 104"/>
                <a:gd name="T15" fmla="*/ 30 h 102"/>
                <a:gd name="T16" fmla="*/ 0 w 104"/>
                <a:gd name="T17" fmla="*/ 40 h 102"/>
                <a:gd name="T18" fmla="*/ 0 w 104"/>
                <a:gd name="T19" fmla="*/ 50 h 102"/>
                <a:gd name="T20" fmla="*/ 0 w 104"/>
                <a:gd name="T21" fmla="*/ 50 h 102"/>
                <a:gd name="T22" fmla="*/ 0 w 104"/>
                <a:gd name="T23" fmla="*/ 60 h 102"/>
                <a:gd name="T24" fmla="*/ 4 w 104"/>
                <a:gd name="T25" fmla="*/ 70 h 102"/>
                <a:gd name="T26" fmla="*/ 8 w 104"/>
                <a:gd name="T27" fmla="*/ 78 h 102"/>
                <a:gd name="T28" fmla="*/ 16 w 104"/>
                <a:gd name="T29" fmla="*/ 86 h 102"/>
                <a:gd name="T30" fmla="*/ 22 w 104"/>
                <a:gd name="T31" fmla="*/ 92 h 102"/>
                <a:gd name="T32" fmla="*/ 32 w 104"/>
                <a:gd name="T33" fmla="*/ 98 h 102"/>
                <a:gd name="T34" fmla="*/ 42 w 104"/>
                <a:gd name="T35" fmla="*/ 100 h 102"/>
                <a:gd name="T36" fmla="*/ 52 w 104"/>
                <a:gd name="T37" fmla="*/ 102 h 102"/>
                <a:gd name="T38" fmla="*/ 52 w 104"/>
                <a:gd name="T39" fmla="*/ 102 h 102"/>
                <a:gd name="T40" fmla="*/ 62 w 104"/>
                <a:gd name="T41" fmla="*/ 100 h 102"/>
                <a:gd name="T42" fmla="*/ 72 w 104"/>
                <a:gd name="T43" fmla="*/ 98 h 102"/>
                <a:gd name="T44" fmla="*/ 82 w 104"/>
                <a:gd name="T45" fmla="*/ 92 h 102"/>
                <a:gd name="T46" fmla="*/ 88 w 104"/>
                <a:gd name="T47" fmla="*/ 86 h 102"/>
                <a:gd name="T48" fmla="*/ 96 w 104"/>
                <a:gd name="T49" fmla="*/ 78 h 102"/>
                <a:gd name="T50" fmla="*/ 100 w 104"/>
                <a:gd name="T51" fmla="*/ 70 h 102"/>
                <a:gd name="T52" fmla="*/ 102 w 104"/>
                <a:gd name="T53" fmla="*/ 60 h 102"/>
                <a:gd name="T54" fmla="*/ 104 w 104"/>
                <a:gd name="T55" fmla="*/ 50 h 102"/>
                <a:gd name="T56" fmla="*/ 104 w 104"/>
                <a:gd name="T57" fmla="*/ 50 h 102"/>
                <a:gd name="T58" fmla="*/ 102 w 104"/>
                <a:gd name="T59" fmla="*/ 40 h 102"/>
                <a:gd name="T60" fmla="*/ 100 w 104"/>
                <a:gd name="T61" fmla="*/ 30 h 102"/>
                <a:gd name="T62" fmla="*/ 96 w 104"/>
                <a:gd name="T63" fmla="*/ 22 h 102"/>
                <a:gd name="T64" fmla="*/ 88 w 104"/>
                <a:gd name="T65" fmla="*/ 14 h 102"/>
                <a:gd name="T66" fmla="*/ 82 w 104"/>
                <a:gd name="T67" fmla="*/ 8 h 102"/>
                <a:gd name="T68" fmla="*/ 72 w 104"/>
                <a:gd name="T69" fmla="*/ 4 h 102"/>
                <a:gd name="T70" fmla="*/ 62 w 104"/>
                <a:gd name="T71" fmla="*/ 2 h 102"/>
                <a:gd name="T72" fmla="*/ 52 w 104"/>
                <a:gd name="T73" fmla="*/ 0 h 102"/>
                <a:gd name="T74" fmla="*/ 52 w 104"/>
                <a:gd name="T75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02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4" y="70"/>
                  </a:lnTo>
                  <a:lnTo>
                    <a:pt x="8" y="78"/>
                  </a:lnTo>
                  <a:lnTo>
                    <a:pt x="16" y="86"/>
                  </a:lnTo>
                  <a:lnTo>
                    <a:pt x="22" y="92"/>
                  </a:lnTo>
                  <a:lnTo>
                    <a:pt x="32" y="98"/>
                  </a:lnTo>
                  <a:lnTo>
                    <a:pt x="42" y="100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62" y="100"/>
                  </a:lnTo>
                  <a:lnTo>
                    <a:pt x="72" y="98"/>
                  </a:lnTo>
                  <a:lnTo>
                    <a:pt x="82" y="92"/>
                  </a:lnTo>
                  <a:lnTo>
                    <a:pt x="88" y="86"/>
                  </a:lnTo>
                  <a:lnTo>
                    <a:pt x="96" y="78"/>
                  </a:lnTo>
                  <a:lnTo>
                    <a:pt x="100" y="70"/>
                  </a:lnTo>
                  <a:lnTo>
                    <a:pt x="102" y="6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40"/>
                  </a:lnTo>
                  <a:lnTo>
                    <a:pt x="100" y="30"/>
                  </a:lnTo>
                  <a:lnTo>
                    <a:pt x="96" y="22"/>
                  </a:lnTo>
                  <a:lnTo>
                    <a:pt x="88" y="14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2" name="Freeform 65"/>
            <p:cNvSpPr>
              <a:spLocks/>
            </p:cNvSpPr>
            <p:nvPr/>
          </p:nvSpPr>
          <p:spPr bwMode="auto">
            <a:xfrm>
              <a:off x="3072746" y="4277032"/>
              <a:ext cx="174404" cy="171050"/>
            </a:xfrm>
            <a:custGeom>
              <a:avLst/>
              <a:gdLst>
                <a:gd name="T0" fmla="*/ 52 w 104"/>
                <a:gd name="T1" fmla="*/ 0 h 102"/>
                <a:gd name="T2" fmla="*/ 52 w 104"/>
                <a:gd name="T3" fmla="*/ 0 h 102"/>
                <a:gd name="T4" fmla="*/ 42 w 104"/>
                <a:gd name="T5" fmla="*/ 2 h 102"/>
                <a:gd name="T6" fmla="*/ 32 w 104"/>
                <a:gd name="T7" fmla="*/ 4 h 102"/>
                <a:gd name="T8" fmla="*/ 22 w 104"/>
                <a:gd name="T9" fmla="*/ 8 h 102"/>
                <a:gd name="T10" fmla="*/ 16 w 104"/>
                <a:gd name="T11" fmla="*/ 14 h 102"/>
                <a:gd name="T12" fmla="*/ 8 w 104"/>
                <a:gd name="T13" fmla="*/ 22 h 102"/>
                <a:gd name="T14" fmla="*/ 4 w 104"/>
                <a:gd name="T15" fmla="*/ 30 h 102"/>
                <a:gd name="T16" fmla="*/ 0 w 104"/>
                <a:gd name="T17" fmla="*/ 40 h 102"/>
                <a:gd name="T18" fmla="*/ 0 w 104"/>
                <a:gd name="T19" fmla="*/ 50 h 102"/>
                <a:gd name="T20" fmla="*/ 0 w 104"/>
                <a:gd name="T21" fmla="*/ 50 h 102"/>
                <a:gd name="T22" fmla="*/ 0 w 104"/>
                <a:gd name="T23" fmla="*/ 60 h 102"/>
                <a:gd name="T24" fmla="*/ 4 w 104"/>
                <a:gd name="T25" fmla="*/ 70 h 102"/>
                <a:gd name="T26" fmla="*/ 8 w 104"/>
                <a:gd name="T27" fmla="*/ 78 h 102"/>
                <a:gd name="T28" fmla="*/ 16 w 104"/>
                <a:gd name="T29" fmla="*/ 86 h 102"/>
                <a:gd name="T30" fmla="*/ 22 w 104"/>
                <a:gd name="T31" fmla="*/ 92 h 102"/>
                <a:gd name="T32" fmla="*/ 32 w 104"/>
                <a:gd name="T33" fmla="*/ 98 h 102"/>
                <a:gd name="T34" fmla="*/ 42 w 104"/>
                <a:gd name="T35" fmla="*/ 100 h 102"/>
                <a:gd name="T36" fmla="*/ 52 w 104"/>
                <a:gd name="T37" fmla="*/ 102 h 102"/>
                <a:gd name="T38" fmla="*/ 52 w 104"/>
                <a:gd name="T39" fmla="*/ 102 h 102"/>
                <a:gd name="T40" fmla="*/ 62 w 104"/>
                <a:gd name="T41" fmla="*/ 100 h 102"/>
                <a:gd name="T42" fmla="*/ 72 w 104"/>
                <a:gd name="T43" fmla="*/ 98 h 102"/>
                <a:gd name="T44" fmla="*/ 82 w 104"/>
                <a:gd name="T45" fmla="*/ 92 h 102"/>
                <a:gd name="T46" fmla="*/ 88 w 104"/>
                <a:gd name="T47" fmla="*/ 86 h 102"/>
                <a:gd name="T48" fmla="*/ 96 w 104"/>
                <a:gd name="T49" fmla="*/ 78 h 102"/>
                <a:gd name="T50" fmla="*/ 100 w 104"/>
                <a:gd name="T51" fmla="*/ 70 h 102"/>
                <a:gd name="T52" fmla="*/ 102 w 104"/>
                <a:gd name="T53" fmla="*/ 60 h 102"/>
                <a:gd name="T54" fmla="*/ 104 w 104"/>
                <a:gd name="T55" fmla="*/ 50 h 102"/>
                <a:gd name="T56" fmla="*/ 104 w 104"/>
                <a:gd name="T57" fmla="*/ 50 h 102"/>
                <a:gd name="T58" fmla="*/ 102 w 104"/>
                <a:gd name="T59" fmla="*/ 40 h 102"/>
                <a:gd name="T60" fmla="*/ 100 w 104"/>
                <a:gd name="T61" fmla="*/ 30 h 102"/>
                <a:gd name="T62" fmla="*/ 96 w 104"/>
                <a:gd name="T63" fmla="*/ 22 h 102"/>
                <a:gd name="T64" fmla="*/ 88 w 104"/>
                <a:gd name="T65" fmla="*/ 14 h 102"/>
                <a:gd name="T66" fmla="*/ 82 w 104"/>
                <a:gd name="T67" fmla="*/ 8 h 102"/>
                <a:gd name="T68" fmla="*/ 72 w 104"/>
                <a:gd name="T69" fmla="*/ 4 h 102"/>
                <a:gd name="T70" fmla="*/ 62 w 104"/>
                <a:gd name="T71" fmla="*/ 2 h 102"/>
                <a:gd name="T72" fmla="*/ 52 w 104"/>
                <a:gd name="T73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" h="102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4" y="30"/>
                  </a:lnTo>
                  <a:lnTo>
                    <a:pt x="0" y="40"/>
                  </a:lnTo>
                  <a:lnTo>
                    <a:pt x="0" y="50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4" y="70"/>
                  </a:lnTo>
                  <a:lnTo>
                    <a:pt x="8" y="78"/>
                  </a:lnTo>
                  <a:lnTo>
                    <a:pt x="16" y="86"/>
                  </a:lnTo>
                  <a:lnTo>
                    <a:pt x="22" y="92"/>
                  </a:lnTo>
                  <a:lnTo>
                    <a:pt x="32" y="98"/>
                  </a:lnTo>
                  <a:lnTo>
                    <a:pt x="42" y="100"/>
                  </a:lnTo>
                  <a:lnTo>
                    <a:pt x="52" y="102"/>
                  </a:lnTo>
                  <a:lnTo>
                    <a:pt x="52" y="102"/>
                  </a:lnTo>
                  <a:lnTo>
                    <a:pt x="62" y="100"/>
                  </a:lnTo>
                  <a:lnTo>
                    <a:pt x="72" y="98"/>
                  </a:lnTo>
                  <a:lnTo>
                    <a:pt x="82" y="92"/>
                  </a:lnTo>
                  <a:lnTo>
                    <a:pt x="88" y="86"/>
                  </a:lnTo>
                  <a:lnTo>
                    <a:pt x="96" y="78"/>
                  </a:lnTo>
                  <a:lnTo>
                    <a:pt x="100" y="70"/>
                  </a:lnTo>
                  <a:lnTo>
                    <a:pt x="102" y="6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2" y="40"/>
                  </a:lnTo>
                  <a:lnTo>
                    <a:pt x="100" y="30"/>
                  </a:lnTo>
                  <a:lnTo>
                    <a:pt x="96" y="22"/>
                  </a:lnTo>
                  <a:lnTo>
                    <a:pt x="88" y="14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3" name="Freeform 66"/>
            <p:cNvSpPr>
              <a:spLocks noEditPoints="1"/>
            </p:cNvSpPr>
            <p:nvPr/>
          </p:nvSpPr>
          <p:spPr bwMode="auto">
            <a:xfrm>
              <a:off x="2968774" y="5095391"/>
              <a:ext cx="211298" cy="244837"/>
            </a:xfrm>
            <a:custGeom>
              <a:avLst/>
              <a:gdLst>
                <a:gd name="T0" fmla="*/ 10 w 126"/>
                <a:gd name="T1" fmla="*/ 42 h 146"/>
                <a:gd name="T2" fmla="*/ 0 w 126"/>
                <a:gd name="T3" fmla="*/ 0 h 146"/>
                <a:gd name="T4" fmla="*/ 40 w 126"/>
                <a:gd name="T5" fmla="*/ 16 h 146"/>
                <a:gd name="T6" fmla="*/ 10 w 126"/>
                <a:gd name="T7" fmla="*/ 42 h 146"/>
                <a:gd name="T8" fmla="*/ 122 w 126"/>
                <a:gd name="T9" fmla="*/ 146 h 146"/>
                <a:gd name="T10" fmla="*/ 18 w 126"/>
                <a:gd name="T11" fmla="*/ 28 h 146"/>
                <a:gd name="T12" fmla="*/ 24 w 126"/>
                <a:gd name="T13" fmla="*/ 22 h 146"/>
                <a:gd name="T14" fmla="*/ 126 w 126"/>
                <a:gd name="T15" fmla="*/ 142 h 146"/>
                <a:gd name="T16" fmla="*/ 122 w 126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" h="146">
                  <a:moveTo>
                    <a:pt x="10" y="42"/>
                  </a:moveTo>
                  <a:lnTo>
                    <a:pt x="0" y="0"/>
                  </a:lnTo>
                  <a:lnTo>
                    <a:pt x="40" y="16"/>
                  </a:lnTo>
                  <a:lnTo>
                    <a:pt x="10" y="42"/>
                  </a:lnTo>
                  <a:close/>
                  <a:moveTo>
                    <a:pt x="122" y="146"/>
                  </a:moveTo>
                  <a:lnTo>
                    <a:pt x="18" y="28"/>
                  </a:lnTo>
                  <a:lnTo>
                    <a:pt x="24" y="22"/>
                  </a:lnTo>
                  <a:lnTo>
                    <a:pt x="126" y="142"/>
                  </a:lnTo>
                  <a:lnTo>
                    <a:pt x="122" y="1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4" name="Freeform 67"/>
            <p:cNvSpPr>
              <a:spLocks/>
            </p:cNvSpPr>
            <p:nvPr/>
          </p:nvSpPr>
          <p:spPr bwMode="auto">
            <a:xfrm>
              <a:off x="2623320" y="4890801"/>
              <a:ext cx="67079" cy="67079"/>
            </a:xfrm>
            <a:custGeom>
              <a:avLst/>
              <a:gdLst>
                <a:gd name="T0" fmla="*/ 20 w 40"/>
                <a:gd name="T1" fmla="*/ 0 h 40"/>
                <a:gd name="T2" fmla="*/ 20 w 40"/>
                <a:gd name="T3" fmla="*/ 0 h 40"/>
                <a:gd name="T4" fmla="*/ 12 w 40"/>
                <a:gd name="T5" fmla="*/ 2 h 40"/>
                <a:gd name="T6" fmla="*/ 6 w 40"/>
                <a:gd name="T7" fmla="*/ 6 h 40"/>
                <a:gd name="T8" fmla="*/ 2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2 w 40"/>
                <a:gd name="T15" fmla="*/ 28 h 40"/>
                <a:gd name="T16" fmla="*/ 6 w 40"/>
                <a:gd name="T17" fmla="*/ 34 h 40"/>
                <a:gd name="T18" fmla="*/ 12 w 40"/>
                <a:gd name="T19" fmla="*/ 38 h 40"/>
                <a:gd name="T20" fmla="*/ 20 w 40"/>
                <a:gd name="T21" fmla="*/ 40 h 40"/>
                <a:gd name="T22" fmla="*/ 20 w 40"/>
                <a:gd name="T23" fmla="*/ 40 h 40"/>
                <a:gd name="T24" fmla="*/ 28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8 w 40"/>
                <a:gd name="T39" fmla="*/ 2 h 40"/>
                <a:gd name="T40" fmla="*/ 20 w 40"/>
                <a:gd name="T41" fmla="*/ 0 h 40"/>
                <a:gd name="T42" fmla="*/ 20 w 4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5" name="Freeform 68"/>
            <p:cNvSpPr>
              <a:spLocks/>
            </p:cNvSpPr>
            <p:nvPr/>
          </p:nvSpPr>
          <p:spPr bwMode="auto">
            <a:xfrm>
              <a:off x="2623320" y="4890801"/>
              <a:ext cx="67079" cy="67079"/>
            </a:xfrm>
            <a:custGeom>
              <a:avLst/>
              <a:gdLst>
                <a:gd name="T0" fmla="*/ 20 w 40"/>
                <a:gd name="T1" fmla="*/ 0 h 40"/>
                <a:gd name="T2" fmla="*/ 20 w 40"/>
                <a:gd name="T3" fmla="*/ 0 h 40"/>
                <a:gd name="T4" fmla="*/ 12 w 40"/>
                <a:gd name="T5" fmla="*/ 2 h 40"/>
                <a:gd name="T6" fmla="*/ 6 w 40"/>
                <a:gd name="T7" fmla="*/ 6 h 40"/>
                <a:gd name="T8" fmla="*/ 2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2 w 40"/>
                <a:gd name="T15" fmla="*/ 28 h 40"/>
                <a:gd name="T16" fmla="*/ 6 w 40"/>
                <a:gd name="T17" fmla="*/ 34 h 40"/>
                <a:gd name="T18" fmla="*/ 12 w 40"/>
                <a:gd name="T19" fmla="*/ 38 h 40"/>
                <a:gd name="T20" fmla="*/ 20 w 40"/>
                <a:gd name="T21" fmla="*/ 40 h 40"/>
                <a:gd name="T22" fmla="*/ 20 w 40"/>
                <a:gd name="T23" fmla="*/ 40 h 40"/>
                <a:gd name="T24" fmla="*/ 28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8 w 40"/>
                <a:gd name="T39" fmla="*/ 2 h 40"/>
                <a:gd name="T40" fmla="*/ 20 w 4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6" name="Freeform 69"/>
            <p:cNvSpPr>
              <a:spLocks/>
            </p:cNvSpPr>
            <p:nvPr/>
          </p:nvSpPr>
          <p:spPr bwMode="auto">
            <a:xfrm>
              <a:off x="3106285" y="4994773"/>
              <a:ext cx="70433" cy="67079"/>
            </a:xfrm>
            <a:custGeom>
              <a:avLst/>
              <a:gdLst>
                <a:gd name="T0" fmla="*/ 22 w 42"/>
                <a:gd name="T1" fmla="*/ 0 h 40"/>
                <a:gd name="T2" fmla="*/ 22 w 42"/>
                <a:gd name="T3" fmla="*/ 0 h 40"/>
                <a:gd name="T4" fmla="*/ 14 w 42"/>
                <a:gd name="T5" fmla="*/ 2 h 40"/>
                <a:gd name="T6" fmla="*/ 6 w 42"/>
                <a:gd name="T7" fmla="*/ 6 h 40"/>
                <a:gd name="T8" fmla="*/ 2 w 42"/>
                <a:gd name="T9" fmla="*/ 12 h 40"/>
                <a:gd name="T10" fmla="*/ 0 w 42"/>
                <a:gd name="T11" fmla="*/ 20 h 40"/>
                <a:gd name="T12" fmla="*/ 0 w 42"/>
                <a:gd name="T13" fmla="*/ 20 h 40"/>
                <a:gd name="T14" fmla="*/ 2 w 42"/>
                <a:gd name="T15" fmla="*/ 28 h 40"/>
                <a:gd name="T16" fmla="*/ 6 w 42"/>
                <a:gd name="T17" fmla="*/ 34 h 40"/>
                <a:gd name="T18" fmla="*/ 14 w 42"/>
                <a:gd name="T19" fmla="*/ 38 h 40"/>
                <a:gd name="T20" fmla="*/ 22 w 42"/>
                <a:gd name="T21" fmla="*/ 40 h 40"/>
                <a:gd name="T22" fmla="*/ 22 w 42"/>
                <a:gd name="T23" fmla="*/ 40 h 40"/>
                <a:gd name="T24" fmla="*/ 30 w 42"/>
                <a:gd name="T25" fmla="*/ 38 h 40"/>
                <a:gd name="T26" fmla="*/ 36 w 42"/>
                <a:gd name="T27" fmla="*/ 34 h 40"/>
                <a:gd name="T28" fmla="*/ 42 w 42"/>
                <a:gd name="T29" fmla="*/ 28 h 40"/>
                <a:gd name="T30" fmla="*/ 42 w 42"/>
                <a:gd name="T31" fmla="*/ 20 h 40"/>
                <a:gd name="T32" fmla="*/ 42 w 42"/>
                <a:gd name="T33" fmla="*/ 20 h 40"/>
                <a:gd name="T34" fmla="*/ 42 w 42"/>
                <a:gd name="T35" fmla="*/ 12 h 40"/>
                <a:gd name="T36" fmla="*/ 36 w 42"/>
                <a:gd name="T37" fmla="*/ 6 h 40"/>
                <a:gd name="T38" fmla="*/ 30 w 42"/>
                <a:gd name="T39" fmla="*/ 2 h 40"/>
                <a:gd name="T40" fmla="*/ 22 w 42"/>
                <a:gd name="T41" fmla="*/ 0 h 40"/>
                <a:gd name="T42" fmla="*/ 22 w 42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0" y="38"/>
                  </a:lnTo>
                  <a:lnTo>
                    <a:pt x="36" y="34"/>
                  </a:lnTo>
                  <a:lnTo>
                    <a:pt x="42" y="28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7" name="Freeform 70"/>
            <p:cNvSpPr>
              <a:spLocks/>
            </p:cNvSpPr>
            <p:nvPr/>
          </p:nvSpPr>
          <p:spPr bwMode="auto">
            <a:xfrm>
              <a:off x="3106285" y="4994773"/>
              <a:ext cx="70433" cy="67079"/>
            </a:xfrm>
            <a:custGeom>
              <a:avLst/>
              <a:gdLst>
                <a:gd name="T0" fmla="*/ 22 w 42"/>
                <a:gd name="T1" fmla="*/ 0 h 40"/>
                <a:gd name="T2" fmla="*/ 22 w 42"/>
                <a:gd name="T3" fmla="*/ 0 h 40"/>
                <a:gd name="T4" fmla="*/ 14 w 42"/>
                <a:gd name="T5" fmla="*/ 2 h 40"/>
                <a:gd name="T6" fmla="*/ 6 w 42"/>
                <a:gd name="T7" fmla="*/ 6 h 40"/>
                <a:gd name="T8" fmla="*/ 2 w 42"/>
                <a:gd name="T9" fmla="*/ 12 h 40"/>
                <a:gd name="T10" fmla="*/ 0 w 42"/>
                <a:gd name="T11" fmla="*/ 20 h 40"/>
                <a:gd name="T12" fmla="*/ 0 w 42"/>
                <a:gd name="T13" fmla="*/ 20 h 40"/>
                <a:gd name="T14" fmla="*/ 2 w 42"/>
                <a:gd name="T15" fmla="*/ 28 h 40"/>
                <a:gd name="T16" fmla="*/ 6 w 42"/>
                <a:gd name="T17" fmla="*/ 34 h 40"/>
                <a:gd name="T18" fmla="*/ 14 w 42"/>
                <a:gd name="T19" fmla="*/ 38 h 40"/>
                <a:gd name="T20" fmla="*/ 22 w 42"/>
                <a:gd name="T21" fmla="*/ 40 h 40"/>
                <a:gd name="T22" fmla="*/ 22 w 42"/>
                <a:gd name="T23" fmla="*/ 40 h 40"/>
                <a:gd name="T24" fmla="*/ 30 w 42"/>
                <a:gd name="T25" fmla="*/ 38 h 40"/>
                <a:gd name="T26" fmla="*/ 36 w 42"/>
                <a:gd name="T27" fmla="*/ 34 h 40"/>
                <a:gd name="T28" fmla="*/ 42 w 42"/>
                <a:gd name="T29" fmla="*/ 28 h 40"/>
                <a:gd name="T30" fmla="*/ 42 w 42"/>
                <a:gd name="T31" fmla="*/ 20 h 40"/>
                <a:gd name="T32" fmla="*/ 42 w 42"/>
                <a:gd name="T33" fmla="*/ 20 h 40"/>
                <a:gd name="T34" fmla="*/ 42 w 42"/>
                <a:gd name="T35" fmla="*/ 12 h 40"/>
                <a:gd name="T36" fmla="*/ 36 w 42"/>
                <a:gd name="T37" fmla="*/ 6 h 40"/>
                <a:gd name="T38" fmla="*/ 30 w 42"/>
                <a:gd name="T39" fmla="*/ 2 h 40"/>
                <a:gd name="T40" fmla="*/ 22 w 42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2" h="40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4" y="38"/>
                  </a:lnTo>
                  <a:lnTo>
                    <a:pt x="22" y="40"/>
                  </a:lnTo>
                  <a:lnTo>
                    <a:pt x="22" y="40"/>
                  </a:lnTo>
                  <a:lnTo>
                    <a:pt x="30" y="38"/>
                  </a:lnTo>
                  <a:lnTo>
                    <a:pt x="36" y="34"/>
                  </a:lnTo>
                  <a:lnTo>
                    <a:pt x="42" y="28"/>
                  </a:lnTo>
                  <a:lnTo>
                    <a:pt x="42" y="20"/>
                  </a:lnTo>
                  <a:lnTo>
                    <a:pt x="42" y="20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8" name="Freeform 71"/>
            <p:cNvSpPr>
              <a:spLocks/>
            </p:cNvSpPr>
            <p:nvPr/>
          </p:nvSpPr>
          <p:spPr bwMode="auto">
            <a:xfrm>
              <a:off x="2864802" y="4994773"/>
              <a:ext cx="67079" cy="67079"/>
            </a:xfrm>
            <a:custGeom>
              <a:avLst/>
              <a:gdLst>
                <a:gd name="T0" fmla="*/ 20 w 40"/>
                <a:gd name="T1" fmla="*/ 0 h 40"/>
                <a:gd name="T2" fmla="*/ 20 w 40"/>
                <a:gd name="T3" fmla="*/ 0 h 40"/>
                <a:gd name="T4" fmla="*/ 12 w 40"/>
                <a:gd name="T5" fmla="*/ 2 h 40"/>
                <a:gd name="T6" fmla="*/ 6 w 40"/>
                <a:gd name="T7" fmla="*/ 6 h 40"/>
                <a:gd name="T8" fmla="*/ 2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2 w 40"/>
                <a:gd name="T15" fmla="*/ 28 h 40"/>
                <a:gd name="T16" fmla="*/ 6 w 40"/>
                <a:gd name="T17" fmla="*/ 34 h 40"/>
                <a:gd name="T18" fmla="*/ 12 w 40"/>
                <a:gd name="T19" fmla="*/ 38 h 40"/>
                <a:gd name="T20" fmla="*/ 20 w 40"/>
                <a:gd name="T21" fmla="*/ 40 h 40"/>
                <a:gd name="T22" fmla="*/ 20 w 40"/>
                <a:gd name="T23" fmla="*/ 40 h 40"/>
                <a:gd name="T24" fmla="*/ 28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8 w 40"/>
                <a:gd name="T39" fmla="*/ 2 h 40"/>
                <a:gd name="T40" fmla="*/ 20 w 40"/>
                <a:gd name="T41" fmla="*/ 0 h 40"/>
                <a:gd name="T42" fmla="*/ 20 w 4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9" name="Freeform 72"/>
            <p:cNvSpPr>
              <a:spLocks/>
            </p:cNvSpPr>
            <p:nvPr/>
          </p:nvSpPr>
          <p:spPr bwMode="auto">
            <a:xfrm>
              <a:off x="2864802" y="4994773"/>
              <a:ext cx="67079" cy="67079"/>
            </a:xfrm>
            <a:custGeom>
              <a:avLst/>
              <a:gdLst>
                <a:gd name="T0" fmla="*/ 20 w 40"/>
                <a:gd name="T1" fmla="*/ 0 h 40"/>
                <a:gd name="T2" fmla="*/ 20 w 40"/>
                <a:gd name="T3" fmla="*/ 0 h 40"/>
                <a:gd name="T4" fmla="*/ 12 w 40"/>
                <a:gd name="T5" fmla="*/ 2 h 40"/>
                <a:gd name="T6" fmla="*/ 6 w 40"/>
                <a:gd name="T7" fmla="*/ 6 h 40"/>
                <a:gd name="T8" fmla="*/ 2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2 w 40"/>
                <a:gd name="T15" fmla="*/ 28 h 40"/>
                <a:gd name="T16" fmla="*/ 6 w 40"/>
                <a:gd name="T17" fmla="*/ 34 h 40"/>
                <a:gd name="T18" fmla="*/ 12 w 40"/>
                <a:gd name="T19" fmla="*/ 38 h 40"/>
                <a:gd name="T20" fmla="*/ 20 w 40"/>
                <a:gd name="T21" fmla="*/ 40 h 40"/>
                <a:gd name="T22" fmla="*/ 20 w 40"/>
                <a:gd name="T23" fmla="*/ 40 h 40"/>
                <a:gd name="T24" fmla="*/ 28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8 w 40"/>
                <a:gd name="T39" fmla="*/ 2 h 40"/>
                <a:gd name="T40" fmla="*/ 20 w 4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0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4"/>
                  </a:lnTo>
                  <a:lnTo>
                    <a:pt x="12" y="38"/>
                  </a:lnTo>
                  <a:lnTo>
                    <a:pt x="20" y="40"/>
                  </a:lnTo>
                  <a:lnTo>
                    <a:pt x="20" y="40"/>
                  </a:lnTo>
                  <a:lnTo>
                    <a:pt x="28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0" name="Freeform 73"/>
            <p:cNvSpPr>
              <a:spLocks/>
            </p:cNvSpPr>
            <p:nvPr/>
          </p:nvSpPr>
          <p:spPr bwMode="auto">
            <a:xfrm>
              <a:off x="3491987" y="4890801"/>
              <a:ext cx="67079" cy="67079"/>
            </a:xfrm>
            <a:custGeom>
              <a:avLst/>
              <a:gdLst>
                <a:gd name="T0" fmla="*/ 18 w 40"/>
                <a:gd name="T1" fmla="*/ 0 h 40"/>
                <a:gd name="T2" fmla="*/ 18 w 40"/>
                <a:gd name="T3" fmla="*/ 0 h 40"/>
                <a:gd name="T4" fmla="*/ 10 w 40"/>
                <a:gd name="T5" fmla="*/ 2 h 40"/>
                <a:gd name="T6" fmla="*/ 4 w 40"/>
                <a:gd name="T7" fmla="*/ 6 h 40"/>
                <a:gd name="T8" fmla="*/ 0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0 w 40"/>
                <a:gd name="T15" fmla="*/ 28 h 40"/>
                <a:gd name="T16" fmla="*/ 4 w 40"/>
                <a:gd name="T17" fmla="*/ 34 h 40"/>
                <a:gd name="T18" fmla="*/ 10 w 40"/>
                <a:gd name="T19" fmla="*/ 38 h 40"/>
                <a:gd name="T20" fmla="*/ 18 w 40"/>
                <a:gd name="T21" fmla="*/ 40 h 40"/>
                <a:gd name="T22" fmla="*/ 18 w 40"/>
                <a:gd name="T23" fmla="*/ 40 h 40"/>
                <a:gd name="T24" fmla="*/ 26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6 w 40"/>
                <a:gd name="T39" fmla="*/ 2 h 40"/>
                <a:gd name="T40" fmla="*/ 18 w 40"/>
                <a:gd name="T41" fmla="*/ 0 h 40"/>
                <a:gd name="T42" fmla="*/ 18 w 4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4" y="34"/>
                  </a:lnTo>
                  <a:lnTo>
                    <a:pt x="10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1" name="Freeform 74"/>
            <p:cNvSpPr>
              <a:spLocks/>
            </p:cNvSpPr>
            <p:nvPr/>
          </p:nvSpPr>
          <p:spPr bwMode="auto">
            <a:xfrm>
              <a:off x="3491987" y="4890801"/>
              <a:ext cx="67079" cy="67079"/>
            </a:xfrm>
            <a:custGeom>
              <a:avLst/>
              <a:gdLst>
                <a:gd name="T0" fmla="*/ 18 w 40"/>
                <a:gd name="T1" fmla="*/ 0 h 40"/>
                <a:gd name="T2" fmla="*/ 18 w 40"/>
                <a:gd name="T3" fmla="*/ 0 h 40"/>
                <a:gd name="T4" fmla="*/ 10 w 40"/>
                <a:gd name="T5" fmla="*/ 2 h 40"/>
                <a:gd name="T6" fmla="*/ 4 w 40"/>
                <a:gd name="T7" fmla="*/ 6 h 40"/>
                <a:gd name="T8" fmla="*/ 0 w 40"/>
                <a:gd name="T9" fmla="*/ 12 h 40"/>
                <a:gd name="T10" fmla="*/ 0 w 40"/>
                <a:gd name="T11" fmla="*/ 20 h 40"/>
                <a:gd name="T12" fmla="*/ 0 w 40"/>
                <a:gd name="T13" fmla="*/ 20 h 40"/>
                <a:gd name="T14" fmla="*/ 0 w 40"/>
                <a:gd name="T15" fmla="*/ 28 h 40"/>
                <a:gd name="T16" fmla="*/ 4 w 40"/>
                <a:gd name="T17" fmla="*/ 34 h 40"/>
                <a:gd name="T18" fmla="*/ 10 w 40"/>
                <a:gd name="T19" fmla="*/ 38 h 40"/>
                <a:gd name="T20" fmla="*/ 18 w 40"/>
                <a:gd name="T21" fmla="*/ 40 h 40"/>
                <a:gd name="T22" fmla="*/ 18 w 40"/>
                <a:gd name="T23" fmla="*/ 40 h 40"/>
                <a:gd name="T24" fmla="*/ 26 w 40"/>
                <a:gd name="T25" fmla="*/ 38 h 40"/>
                <a:gd name="T26" fmla="*/ 34 w 40"/>
                <a:gd name="T27" fmla="*/ 34 h 40"/>
                <a:gd name="T28" fmla="*/ 38 w 40"/>
                <a:gd name="T29" fmla="*/ 28 h 40"/>
                <a:gd name="T30" fmla="*/ 40 w 40"/>
                <a:gd name="T31" fmla="*/ 20 h 40"/>
                <a:gd name="T32" fmla="*/ 40 w 40"/>
                <a:gd name="T33" fmla="*/ 20 h 40"/>
                <a:gd name="T34" fmla="*/ 38 w 40"/>
                <a:gd name="T35" fmla="*/ 12 h 40"/>
                <a:gd name="T36" fmla="*/ 34 w 40"/>
                <a:gd name="T37" fmla="*/ 6 h 40"/>
                <a:gd name="T38" fmla="*/ 26 w 40"/>
                <a:gd name="T39" fmla="*/ 2 h 40"/>
                <a:gd name="T40" fmla="*/ 18 w 4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0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28"/>
                  </a:lnTo>
                  <a:lnTo>
                    <a:pt x="4" y="34"/>
                  </a:lnTo>
                  <a:lnTo>
                    <a:pt x="10" y="38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38"/>
                  </a:lnTo>
                  <a:lnTo>
                    <a:pt x="34" y="34"/>
                  </a:lnTo>
                  <a:lnTo>
                    <a:pt x="38" y="28"/>
                  </a:lnTo>
                  <a:lnTo>
                    <a:pt x="40" y="20"/>
                  </a:lnTo>
                  <a:lnTo>
                    <a:pt x="40" y="20"/>
                  </a:lnTo>
                  <a:lnTo>
                    <a:pt x="38" y="12"/>
                  </a:lnTo>
                  <a:lnTo>
                    <a:pt x="34" y="6"/>
                  </a:lnTo>
                  <a:lnTo>
                    <a:pt x="26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2" name="Freeform 75"/>
            <p:cNvSpPr>
              <a:spLocks/>
            </p:cNvSpPr>
            <p:nvPr/>
          </p:nvSpPr>
          <p:spPr bwMode="auto">
            <a:xfrm>
              <a:off x="3314229" y="4957880"/>
              <a:ext cx="73786" cy="70433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2 h 42"/>
                <a:gd name="T6" fmla="*/ 6 w 44"/>
                <a:gd name="T7" fmla="*/ 6 h 42"/>
                <a:gd name="T8" fmla="*/ 2 w 44"/>
                <a:gd name="T9" fmla="*/ 14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6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4 h 42"/>
                <a:gd name="T36" fmla="*/ 36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" name="Freeform 76"/>
            <p:cNvSpPr>
              <a:spLocks/>
            </p:cNvSpPr>
            <p:nvPr/>
          </p:nvSpPr>
          <p:spPr bwMode="auto">
            <a:xfrm>
              <a:off x="3314229" y="4957880"/>
              <a:ext cx="73786" cy="70433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2 h 42"/>
                <a:gd name="T6" fmla="*/ 6 w 44"/>
                <a:gd name="T7" fmla="*/ 6 h 42"/>
                <a:gd name="T8" fmla="*/ 2 w 44"/>
                <a:gd name="T9" fmla="*/ 14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6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4 h 42"/>
                <a:gd name="T36" fmla="*/ 36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" name="Freeform 77"/>
            <p:cNvSpPr>
              <a:spLocks/>
            </p:cNvSpPr>
            <p:nvPr/>
          </p:nvSpPr>
          <p:spPr bwMode="auto">
            <a:xfrm>
              <a:off x="3663038" y="4719751"/>
              <a:ext cx="67079" cy="70433"/>
            </a:xfrm>
            <a:custGeom>
              <a:avLst/>
              <a:gdLst>
                <a:gd name="T0" fmla="*/ 22 w 40"/>
                <a:gd name="T1" fmla="*/ 0 h 42"/>
                <a:gd name="T2" fmla="*/ 22 w 40"/>
                <a:gd name="T3" fmla="*/ 0 h 42"/>
                <a:gd name="T4" fmla="*/ 12 w 40"/>
                <a:gd name="T5" fmla="*/ 2 h 42"/>
                <a:gd name="T6" fmla="*/ 6 w 40"/>
                <a:gd name="T7" fmla="*/ 6 h 42"/>
                <a:gd name="T8" fmla="*/ 2 w 40"/>
                <a:gd name="T9" fmla="*/ 14 h 42"/>
                <a:gd name="T10" fmla="*/ 0 w 40"/>
                <a:gd name="T11" fmla="*/ 22 h 42"/>
                <a:gd name="T12" fmla="*/ 0 w 40"/>
                <a:gd name="T13" fmla="*/ 22 h 42"/>
                <a:gd name="T14" fmla="*/ 2 w 40"/>
                <a:gd name="T15" fmla="*/ 28 h 42"/>
                <a:gd name="T16" fmla="*/ 6 w 40"/>
                <a:gd name="T17" fmla="*/ 36 h 42"/>
                <a:gd name="T18" fmla="*/ 12 w 40"/>
                <a:gd name="T19" fmla="*/ 40 h 42"/>
                <a:gd name="T20" fmla="*/ 22 w 40"/>
                <a:gd name="T21" fmla="*/ 42 h 42"/>
                <a:gd name="T22" fmla="*/ 22 w 40"/>
                <a:gd name="T23" fmla="*/ 42 h 42"/>
                <a:gd name="T24" fmla="*/ 28 w 40"/>
                <a:gd name="T25" fmla="*/ 40 h 42"/>
                <a:gd name="T26" fmla="*/ 36 w 40"/>
                <a:gd name="T27" fmla="*/ 36 h 42"/>
                <a:gd name="T28" fmla="*/ 40 w 40"/>
                <a:gd name="T29" fmla="*/ 28 h 42"/>
                <a:gd name="T30" fmla="*/ 40 w 40"/>
                <a:gd name="T31" fmla="*/ 22 h 42"/>
                <a:gd name="T32" fmla="*/ 40 w 40"/>
                <a:gd name="T33" fmla="*/ 22 h 42"/>
                <a:gd name="T34" fmla="*/ 40 w 40"/>
                <a:gd name="T35" fmla="*/ 14 h 42"/>
                <a:gd name="T36" fmla="*/ 36 w 40"/>
                <a:gd name="T37" fmla="*/ 6 h 42"/>
                <a:gd name="T38" fmla="*/ 28 w 40"/>
                <a:gd name="T39" fmla="*/ 2 h 42"/>
                <a:gd name="T40" fmla="*/ 22 w 40"/>
                <a:gd name="T41" fmla="*/ 0 h 42"/>
                <a:gd name="T42" fmla="*/ 22 w 40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2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8" y="40"/>
                  </a:lnTo>
                  <a:lnTo>
                    <a:pt x="36" y="36"/>
                  </a:lnTo>
                  <a:lnTo>
                    <a:pt x="40" y="28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0" y="14"/>
                  </a:lnTo>
                  <a:lnTo>
                    <a:pt x="36" y="6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" name="Freeform 78"/>
            <p:cNvSpPr>
              <a:spLocks/>
            </p:cNvSpPr>
            <p:nvPr/>
          </p:nvSpPr>
          <p:spPr bwMode="auto">
            <a:xfrm>
              <a:off x="3663038" y="4719751"/>
              <a:ext cx="67079" cy="70433"/>
            </a:xfrm>
            <a:custGeom>
              <a:avLst/>
              <a:gdLst>
                <a:gd name="T0" fmla="*/ 22 w 40"/>
                <a:gd name="T1" fmla="*/ 0 h 42"/>
                <a:gd name="T2" fmla="*/ 22 w 40"/>
                <a:gd name="T3" fmla="*/ 0 h 42"/>
                <a:gd name="T4" fmla="*/ 12 w 40"/>
                <a:gd name="T5" fmla="*/ 2 h 42"/>
                <a:gd name="T6" fmla="*/ 6 w 40"/>
                <a:gd name="T7" fmla="*/ 6 h 42"/>
                <a:gd name="T8" fmla="*/ 2 w 40"/>
                <a:gd name="T9" fmla="*/ 14 h 42"/>
                <a:gd name="T10" fmla="*/ 0 w 40"/>
                <a:gd name="T11" fmla="*/ 22 h 42"/>
                <a:gd name="T12" fmla="*/ 0 w 40"/>
                <a:gd name="T13" fmla="*/ 22 h 42"/>
                <a:gd name="T14" fmla="*/ 2 w 40"/>
                <a:gd name="T15" fmla="*/ 28 h 42"/>
                <a:gd name="T16" fmla="*/ 6 w 40"/>
                <a:gd name="T17" fmla="*/ 36 h 42"/>
                <a:gd name="T18" fmla="*/ 12 w 40"/>
                <a:gd name="T19" fmla="*/ 40 h 42"/>
                <a:gd name="T20" fmla="*/ 22 w 40"/>
                <a:gd name="T21" fmla="*/ 42 h 42"/>
                <a:gd name="T22" fmla="*/ 22 w 40"/>
                <a:gd name="T23" fmla="*/ 42 h 42"/>
                <a:gd name="T24" fmla="*/ 28 w 40"/>
                <a:gd name="T25" fmla="*/ 40 h 42"/>
                <a:gd name="T26" fmla="*/ 36 w 40"/>
                <a:gd name="T27" fmla="*/ 36 h 42"/>
                <a:gd name="T28" fmla="*/ 40 w 40"/>
                <a:gd name="T29" fmla="*/ 28 h 42"/>
                <a:gd name="T30" fmla="*/ 40 w 40"/>
                <a:gd name="T31" fmla="*/ 22 h 42"/>
                <a:gd name="T32" fmla="*/ 40 w 40"/>
                <a:gd name="T33" fmla="*/ 22 h 42"/>
                <a:gd name="T34" fmla="*/ 40 w 40"/>
                <a:gd name="T35" fmla="*/ 14 h 42"/>
                <a:gd name="T36" fmla="*/ 36 w 40"/>
                <a:gd name="T37" fmla="*/ 6 h 42"/>
                <a:gd name="T38" fmla="*/ 28 w 40"/>
                <a:gd name="T39" fmla="*/ 2 h 42"/>
                <a:gd name="T40" fmla="*/ 22 w 40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2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8" y="40"/>
                  </a:lnTo>
                  <a:lnTo>
                    <a:pt x="36" y="36"/>
                  </a:lnTo>
                  <a:lnTo>
                    <a:pt x="40" y="28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0" y="14"/>
                  </a:lnTo>
                  <a:lnTo>
                    <a:pt x="36" y="6"/>
                  </a:lnTo>
                  <a:lnTo>
                    <a:pt x="28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" name="Freeform 79"/>
            <p:cNvSpPr>
              <a:spLocks/>
            </p:cNvSpPr>
            <p:nvPr/>
          </p:nvSpPr>
          <p:spPr bwMode="auto">
            <a:xfrm>
              <a:off x="3388016" y="4377650"/>
              <a:ext cx="67079" cy="70433"/>
            </a:xfrm>
            <a:custGeom>
              <a:avLst/>
              <a:gdLst>
                <a:gd name="T0" fmla="*/ 20 w 40"/>
                <a:gd name="T1" fmla="*/ 0 h 42"/>
                <a:gd name="T2" fmla="*/ 20 w 40"/>
                <a:gd name="T3" fmla="*/ 0 h 42"/>
                <a:gd name="T4" fmla="*/ 12 w 40"/>
                <a:gd name="T5" fmla="*/ 2 h 42"/>
                <a:gd name="T6" fmla="*/ 4 w 40"/>
                <a:gd name="T7" fmla="*/ 6 h 42"/>
                <a:gd name="T8" fmla="*/ 0 w 40"/>
                <a:gd name="T9" fmla="*/ 14 h 42"/>
                <a:gd name="T10" fmla="*/ 0 w 40"/>
                <a:gd name="T11" fmla="*/ 22 h 42"/>
                <a:gd name="T12" fmla="*/ 0 w 40"/>
                <a:gd name="T13" fmla="*/ 22 h 42"/>
                <a:gd name="T14" fmla="*/ 0 w 40"/>
                <a:gd name="T15" fmla="*/ 30 h 42"/>
                <a:gd name="T16" fmla="*/ 4 w 40"/>
                <a:gd name="T17" fmla="*/ 36 h 42"/>
                <a:gd name="T18" fmla="*/ 12 w 40"/>
                <a:gd name="T19" fmla="*/ 40 h 42"/>
                <a:gd name="T20" fmla="*/ 20 w 40"/>
                <a:gd name="T21" fmla="*/ 42 h 42"/>
                <a:gd name="T22" fmla="*/ 20 w 40"/>
                <a:gd name="T23" fmla="*/ 42 h 42"/>
                <a:gd name="T24" fmla="*/ 28 w 40"/>
                <a:gd name="T25" fmla="*/ 40 h 42"/>
                <a:gd name="T26" fmla="*/ 34 w 40"/>
                <a:gd name="T27" fmla="*/ 36 h 42"/>
                <a:gd name="T28" fmla="*/ 38 w 40"/>
                <a:gd name="T29" fmla="*/ 30 h 42"/>
                <a:gd name="T30" fmla="*/ 40 w 40"/>
                <a:gd name="T31" fmla="*/ 22 h 42"/>
                <a:gd name="T32" fmla="*/ 40 w 40"/>
                <a:gd name="T33" fmla="*/ 22 h 42"/>
                <a:gd name="T34" fmla="*/ 38 w 40"/>
                <a:gd name="T35" fmla="*/ 14 h 42"/>
                <a:gd name="T36" fmla="*/ 34 w 40"/>
                <a:gd name="T37" fmla="*/ 6 h 42"/>
                <a:gd name="T38" fmla="*/ 28 w 40"/>
                <a:gd name="T39" fmla="*/ 2 h 42"/>
                <a:gd name="T40" fmla="*/ 20 w 40"/>
                <a:gd name="T41" fmla="*/ 0 h 42"/>
                <a:gd name="T42" fmla="*/ 20 w 40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2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4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" name="Freeform 80"/>
            <p:cNvSpPr>
              <a:spLocks/>
            </p:cNvSpPr>
            <p:nvPr/>
          </p:nvSpPr>
          <p:spPr bwMode="auto">
            <a:xfrm>
              <a:off x="3388016" y="4377650"/>
              <a:ext cx="67079" cy="70433"/>
            </a:xfrm>
            <a:custGeom>
              <a:avLst/>
              <a:gdLst>
                <a:gd name="T0" fmla="*/ 20 w 40"/>
                <a:gd name="T1" fmla="*/ 0 h 42"/>
                <a:gd name="T2" fmla="*/ 20 w 40"/>
                <a:gd name="T3" fmla="*/ 0 h 42"/>
                <a:gd name="T4" fmla="*/ 12 w 40"/>
                <a:gd name="T5" fmla="*/ 2 h 42"/>
                <a:gd name="T6" fmla="*/ 4 w 40"/>
                <a:gd name="T7" fmla="*/ 6 h 42"/>
                <a:gd name="T8" fmla="*/ 0 w 40"/>
                <a:gd name="T9" fmla="*/ 14 h 42"/>
                <a:gd name="T10" fmla="*/ 0 w 40"/>
                <a:gd name="T11" fmla="*/ 22 h 42"/>
                <a:gd name="T12" fmla="*/ 0 w 40"/>
                <a:gd name="T13" fmla="*/ 22 h 42"/>
                <a:gd name="T14" fmla="*/ 0 w 40"/>
                <a:gd name="T15" fmla="*/ 30 h 42"/>
                <a:gd name="T16" fmla="*/ 4 w 40"/>
                <a:gd name="T17" fmla="*/ 36 h 42"/>
                <a:gd name="T18" fmla="*/ 12 w 40"/>
                <a:gd name="T19" fmla="*/ 40 h 42"/>
                <a:gd name="T20" fmla="*/ 20 w 40"/>
                <a:gd name="T21" fmla="*/ 42 h 42"/>
                <a:gd name="T22" fmla="*/ 20 w 40"/>
                <a:gd name="T23" fmla="*/ 42 h 42"/>
                <a:gd name="T24" fmla="*/ 28 w 40"/>
                <a:gd name="T25" fmla="*/ 40 h 42"/>
                <a:gd name="T26" fmla="*/ 34 w 40"/>
                <a:gd name="T27" fmla="*/ 36 h 42"/>
                <a:gd name="T28" fmla="*/ 38 w 40"/>
                <a:gd name="T29" fmla="*/ 30 h 42"/>
                <a:gd name="T30" fmla="*/ 40 w 40"/>
                <a:gd name="T31" fmla="*/ 22 h 42"/>
                <a:gd name="T32" fmla="*/ 40 w 40"/>
                <a:gd name="T33" fmla="*/ 22 h 42"/>
                <a:gd name="T34" fmla="*/ 38 w 40"/>
                <a:gd name="T35" fmla="*/ 14 h 42"/>
                <a:gd name="T36" fmla="*/ 34 w 40"/>
                <a:gd name="T37" fmla="*/ 6 h 42"/>
                <a:gd name="T38" fmla="*/ 28 w 40"/>
                <a:gd name="T39" fmla="*/ 2 h 42"/>
                <a:gd name="T40" fmla="*/ 20 w 40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2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4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8" y="40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8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" name="Freeform 81"/>
            <p:cNvSpPr>
              <a:spLocks/>
            </p:cNvSpPr>
            <p:nvPr/>
          </p:nvSpPr>
          <p:spPr bwMode="auto">
            <a:xfrm>
              <a:off x="3595959" y="4515161"/>
              <a:ext cx="67079" cy="67079"/>
            </a:xfrm>
            <a:custGeom>
              <a:avLst/>
              <a:gdLst>
                <a:gd name="T0" fmla="*/ 18 w 40"/>
                <a:gd name="T1" fmla="*/ 0 h 40"/>
                <a:gd name="T2" fmla="*/ 18 w 40"/>
                <a:gd name="T3" fmla="*/ 0 h 40"/>
                <a:gd name="T4" fmla="*/ 10 w 40"/>
                <a:gd name="T5" fmla="*/ 2 h 40"/>
                <a:gd name="T6" fmla="*/ 4 w 40"/>
                <a:gd name="T7" fmla="*/ 6 h 40"/>
                <a:gd name="T8" fmla="*/ 0 w 40"/>
                <a:gd name="T9" fmla="*/ 14 h 40"/>
                <a:gd name="T10" fmla="*/ 0 w 40"/>
                <a:gd name="T11" fmla="*/ 22 h 40"/>
                <a:gd name="T12" fmla="*/ 0 w 40"/>
                <a:gd name="T13" fmla="*/ 22 h 40"/>
                <a:gd name="T14" fmla="*/ 0 w 40"/>
                <a:gd name="T15" fmla="*/ 30 h 40"/>
                <a:gd name="T16" fmla="*/ 4 w 40"/>
                <a:gd name="T17" fmla="*/ 36 h 40"/>
                <a:gd name="T18" fmla="*/ 10 w 40"/>
                <a:gd name="T19" fmla="*/ 40 h 40"/>
                <a:gd name="T20" fmla="*/ 18 w 40"/>
                <a:gd name="T21" fmla="*/ 40 h 40"/>
                <a:gd name="T22" fmla="*/ 18 w 40"/>
                <a:gd name="T23" fmla="*/ 40 h 40"/>
                <a:gd name="T24" fmla="*/ 26 w 40"/>
                <a:gd name="T25" fmla="*/ 40 h 40"/>
                <a:gd name="T26" fmla="*/ 34 w 40"/>
                <a:gd name="T27" fmla="*/ 36 h 40"/>
                <a:gd name="T28" fmla="*/ 38 w 40"/>
                <a:gd name="T29" fmla="*/ 30 h 40"/>
                <a:gd name="T30" fmla="*/ 40 w 40"/>
                <a:gd name="T31" fmla="*/ 22 h 40"/>
                <a:gd name="T32" fmla="*/ 40 w 40"/>
                <a:gd name="T33" fmla="*/ 22 h 40"/>
                <a:gd name="T34" fmla="*/ 38 w 40"/>
                <a:gd name="T35" fmla="*/ 14 h 40"/>
                <a:gd name="T36" fmla="*/ 34 w 40"/>
                <a:gd name="T37" fmla="*/ 6 h 40"/>
                <a:gd name="T38" fmla="*/ 26 w 40"/>
                <a:gd name="T39" fmla="*/ 2 h 40"/>
                <a:gd name="T40" fmla="*/ 18 w 40"/>
                <a:gd name="T41" fmla="*/ 0 h 40"/>
                <a:gd name="T42" fmla="*/ 18 w 40"/>
                <a:gd name="T43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0" h="40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40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" name="Freeform 82"/>
            <p:cNvSpPr>
              <a:spLocks/>
            </p:cNvSpPr>
            <p:nvPr/>
          </p:nvSpPr>
          <p:spPr bwMode="auto">
            <a:xfrm>
              <a:off x="3595959" y="4515161"/>
              <a:ext cx="67079" cy="67079"/>
            </a:xfrm>
            <a:custGeom>
              <a:avLst/>
              <a:gdLst>
                <a:gd name="T0" fmla="*/ 18 w 40"/>
                <a:gd name="T1" fmla="*/ 0 h 40"/>
                <a:gd name="T2" fmla="*/ 18 w 40"/>
                <a:gd name="T3" fmla="*/ 0 h 40"/>
                <a:gd name="T4" fmla="*/ 10 w 40"/>
                <a:gd name="T5" fmla="*/ 2 h 40"/>
                <a:gd name="T6" fmla="*/ 4 w 40"/>
                <a:gd name="T7" fmla="*/ 6 h 40"/>
                <a:gd name="T8" fmla="*/ 0 w 40"/>
                <a:gd name="T9" fmla="*/ 14 h 40"/>
                <a:gd name="T10" fmla="*/ 0 w 40"/>
                <a:gd name="T11" fmla="*/ 22 h 40"/>
                <a:gd name="T12" fmla="*/ 0 w 40"/>
                <a:gd name="T13" fmla="*/ 22 h 40"/>
                <a:gd name="T14" fmla="*/ 0 w 40"/>
                <a:gd name="T15" fmla="*/ 30 h 40"/>
                <a:gd name="T16" fmla="*/ 4 w 40"/>
                <a:gd name="T17" fmla="*/ 36 h 40"/>
                <a:gd name="T18" fmla="*/ 10 w 40"/>
                <a:gd name="T19" fmla="*/ 40 h 40"/>
                <a:gd name="T20" fmla="*/ 18 w 40"/>
                <a:gd name="T21" fmla="*/ 40 h 40"/>
                <a:gd name="T22" fmla="*/ 18 w 40"/>
                <a:gd name="T23" fmla="*/ 40 h 40"/>
                <a:gd name="T24" fmla="*/ 26 w 40"/>
                <a:gd name="T25" fmla="*/ 40 h 40"/>
                <a:gd name="T26" fmla="*/ 34 w 40"/>
                <a:gd name="T27" fmla="*/ 36 h 40"/>
                <a:gd name="T28" fmla="*/ 38 w 40"/>
                <a:gd name="T29" fmla="*/ 30 h 40"/>
                <a:gd name="T30" fmla="*/ 40 w 40"/>
                <a:gd name="T31" fmla="*/ 22 h 40"/>
                <a:gd name="T32" fmla="*/ 40 w 40"/>
                <a:gd name="T33" fmla="*/ 22 h 40"/>
                <a:gd name="T34" fmla="*/ 38 w 40"/>
                <a:gd name="T35" fmla="*/ 14 h 40"/>
                <a:gd name="T36" fmla="*/ 34 w 40"/>
                <a:gd name="T37" fmla="*/ 6 h 40"/>
                <a:gd name="T38" fmla="*/ 26 w 40"/>
                <a:gd name="T39" fmla="*/ 2 h 40"/>
                <a:gd name="T40" fmla="*/ 18 w 40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0" h="40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4" y="36"/>
                  </a:lnTo>
                  <a:lnTo>
                    <a:pt x="10" y="40"/>
                  </a:lnTo>
                  <a:lnTo>
                    <a:pt x="18" y="40"/>
                  </a:lnTo>
                  <a:lnTo>
                    <a:pt x="18" y="40"/>
                  </a:lnTo>
                  <a:lnTo>
                    <a:pt x="26" y="40"/>
                  </a:lnTo>
                  <a:lnTo>
                    <a:pt x="34" y="36"/>
                  </a:lnTo>
                  <a:lnTo>
                    <a:pt x="38" y="30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38" y="14"/>
                  </a:lnTo>
                  <a:lnTo>
                    <a:pt x="34" y="6"/>
                  </a:lnTo>
                  <a:lnTo>
                    <a:pt x="26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" name="Rectangle 83"/>
            <p:cNvSpPr>
              <a:spLocks noChangeArrowheads="1"/>
            </p:cNvSpPr>
            <p:nvPr/>
          </p:nvSpPr>
          <p:spPr bwMode="auto">
            <a:xfrm>
              <a:off x="4387487" y="3555937"/>
              <a:ext cx="811651" cy="2381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" name="Rectangle 84"/>
            <p:cNvSpPr>
              <a:spLocks noChangeArrowheads="1"/>
            </p:cNvSpPr>
            <p:nvPr/>
          </p:nvSpPr>
          <p:spPr bwMode="auto">
            <a:xfrm>
              <a:off x="4387487" y="3555937"/>
              <a:ext cx="811651" cy="2381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" name="Rectangle 85"/>
            <p:cNvSpPr>
              <a:spLocks noChangeArrowheads="1"/>
            </p:cNvSpPr>
            <p:nvPr/>
          </p:nvSpPr>
          <p:spPr bwMode="auto">
            <a:xfrm>
              <a:off x="4387487" y="4592302"/>
              <a:ext cx="1029657" cy="24148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" name="Rectangle 86"/>
            <p:cNvSpPr>
              <a:spLocks noChangeArrowheads="1"/>
            </p:cNvSpPr>
            <p:nvPr/>
          </p:nvSpPr>
          <p:spPr bwMode="auto">
            <a:xfrm>
              <a:off x="4387487" y="4592302"/>
              <a:ext cx="1029657" cy="241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" name="Freeform 87"/>
            <p:cNvSpPr>
              <a:spLocks/>
            </p:cNvSpPr>
            <p:nvPr/>
          </p:nvSpPr>
          <p:spPr bwMode="auto">
            <a:xfrm>
              <a:off x="3894459" y="1832017"/>
              <a:ext cx="546691" cy="305208"/>
            </a:xfrm>
            <a:custGeom>
              <a:avLst/>
              <a:gdLst>
                <a:gd name="T0" fmla="*/ 246 w 326"/>
                <a:gd name="T1" fmla="*/ 0 h 182"/>
                <a:gd name="T2" fmla="*/ 246 w 326"/>
                <a:gd name="T3" fmla="*/ 46 h 182"/>
                <a:gd name="T4" fmla="*/ 0 w 326"/>
                <a:gd name="T5" fmla="*/ 46 h 182"/>
                <a:gd name="T6" fmla="*/ 0 w 326"/>
                <a:gd name="T7" fmla="*/ 136 h 182"/>
                <a:gd name="T8" fmla="*/ 246 w 326"/>
                <a:gd name="T9" fmla="*/ 136 h 182"/>
                <a:gd name="T10" fmla="*/ 246 w 326"/>
                <a:gd name="T11" fmla="*/ 182 h 182"/>
                <a:gd name="T12" fmla="*/ 326 w 326"/>
                <a:gd name="T13" fmla="*/ 90 h 182"/>
                <a:gd name="T14" fmla="*/ 246 w 326"/>
                <a:gd name="T1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2">
                  <a:moveTo>
                    <a:pt x="246" y="0"/>
                  </a:moveTo>
                  <a:lnTo>
                    <a:pt x="246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246" y="136"/>
                  </a:lnTo>
                  <a:lnTo>
                    <a:pt x="246" y="182"/>
                  </a:lnTo>
                  <a:lnTo>
                    <a:pt x="326" y="9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" name="Freeform 88"/>
            <p:cNvSpPr>
              <a:spLocks/>
            </p:cNvSpPr>
            <p:nvPr/>
          </p:nvSpPr>
          <p:spPr bwMode="auto">
            <a:xfrm>
              <a:off x="3894459" y="1832017"/>
              <a:ext cx="546691" cy="305208"/>
            </a:xfrm>
            <a:custGeom>
              <a:avLst/>
              <a:gdLst>
                <a:gd name="T0" fmla="*/ 246 w 326"/>
                <a:gd name="T1" fmla="*/ 0 h 182"/>
                <a:gd name="T2" fmla="*/ 246 w 326"/>
                <a:gd name="T3" fmla="*/ 46 h 182"/>
                <a:gd name="T4" fmla="*/ 0 w 326"/>
                <a:gd name="T5" fmla="*/ 46 h 182"/>
                <a:gd name="T6" fmla="*/ 0 w 326"/>
                <a:gd name="T7" fmla="*/ 136 h 182"/>
                <a:gd name="T8" fmla="*/ 246 w 326"/>
                <a:gd name="T9" fmla="*/ 136 h 182"/>
                <a:gd name="T10" fmla="*/ 246 w 326"/>
                <a:gd name="T11" fmla="*/ 182 h 182"/>
                <a:gd name="T12" fmla="*/ 326 w 326"/>
                <a:gd name="T13" fmla="*/ 90 h 182"/>
                <a:gd name="T14" fmla="*/ 246 w 326"/>
                <a:gd name="T1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2">
                  <a:moveTo>
                    <a:pt x="246" y="0"/>
                  </a:moveTo>
                  <a:lnTo>
                    <a:pt x="246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246" y="136"/>
                  </a:lnTo>
                  <a:lnTo>
                    <a:pt x="246" y="182"/>
                  </a:lnTo>
                  <a:lnTo>
                    <a:pt x="326" y="90"/>
                  </a:lnTo>
                  <a:lnTo>
                    <a:pt x="24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" name="Freeform 89"/>
            <p:cNvSpPr>
              <a:spLocks/>
            </p:cNvSpPr>
            <p:nvPr/>
          </p:nvSpPr>
          <p:spPr bwMode="auto">
            <a:xfrm>
              <a:off x="4015200" y="4082504"/>
              <a:ext cx="546691" cy="305208"/>
            </a:xfrm>
            <a:custGeom>
              <a:avLst/>
              <a:gdLst>
                <a:gd name="T0" fmla="*/ 246 w 326"/>
                <a:gd name="T1" fmla="*/ 0 h 182"/>
                <a:gd name="T2" fmla="*/ 246 w 326"/>
                <a:gd name="T3" fmla="*/ 46 h 182"/>
                <a:gd name="T4" fmla="*/ 0 w 326"/>
                <a:gd name="T5" fmla="*/ 46 h 182"/>
                <a:gd name="T6" fmla="*/ 0 w 326"/>
                <a:gd name="T7" fmla="*/ 136 h 182"/>
                <a:gd name="T8" fmla="*/ 246 w 326"/>
                <a:gd name="T9" fmla="*/ 136 h 182"/>
                <a:gd name="T10" fmla="*/ 246 w 326"/>
                <a:gd name="T11" fmla="*/ 182 h 182"/>
                <a:gd name="T12" fmla="*/ 326 w 326"/>
                <a:gd name="T13" fmla="*/ 90 h 182"/>
                <a:gd name="T14" fmla="*/ 246 w 326"/>
                <a:gd name="T1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2">
                  <a:moveTo>
                    <a:pt x="246" y="0"/>
                  </a:moveTo>
                  <a:lnTo>
                    <a:pt x="246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246" y="136"/>
                  </a:lnTo>
                  <a:lnTo>
                    <a:pt x="246" y="182"/>
                  </a:lnTo>
                  <a:lnTo>
                    <a:pt x="326" y="9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7" name="Freeform 90"/>
            <p:cNvSpPr>
              <a:spLocks/>
            </p:cNvSpPr>
            <p:nvPr/>
          </p:nvSpPr>
          <p:spPr bwMode="auto">
            <a:xfrm>
              <a:off x="4015200" y="4082504"/>
              <a:ext cx="546691" cy="305208"/>
            </a:xfrm>
            <a:custGeom>
              <a:avLst/>
              <a:gdLst>
                <a:gd name="T0" fmla="*/ 246 w 326"/>
                <a:gd name="T1" fmla="*/ 0 h 182"/>
                <a:gd name="T2" fmla="*/ 246 w 326"/>
                <a:gd name="T3" fmla="*/ 46 h 182"/>
                <a:gd name="T4" fmla="*/ 0 w 326"/>
                <a:gd name="T5" fmla="*/ 46 h 182"/>
                <a:gd name="T6" fmla="*/ 0 w 326"/>
                <a:gd name="T7" fmla="*/ 136 h 182"/>
                <a:gd name="T8" fmla="*/ 246 w 326"/>
                <a:gd name="T9" fmla="*/ 136 h 182"/>
                <a:gd name="T10" fmla="*/ 246 w 326"/>
                <a:gd name="T11" fmla="*/ 182 h 182"/>
                <a:gd name="T12" fmla="*/ 326 w 326"/>
                <a:gd name="T13" fmla="*/ 90 h 182"/>
                <a:gd name="T14" fmla="*/ 246 w 326"/>
                <a:gd name="T1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6" h="182">
                  <a:moveTo>
                    <a:pt x="246" y="0"/>
                  </a:moveTo>
                  <a:lnTo>
                    <a:pt x="246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246" y="136"/>
                  </a:lnTo>
                  <a:lnTo>
                    <a:pt x="246" y="182"/>
                  </a:lnTo>
                  <a:lnTo>
                    <a:pt x="326" y="90"/>
                  </a:lnTo>
                  <a:lnTo>
                    <a:pt x="24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8" name="Rectangle 91"/>
            <p:cNvSpPr>
              <a:spLocks noChangeArrowheads="1"/>
            </p:cNvSpPr>
            <p:nvPr/>
          </p:nvSpPr>
          <p:spPr bwMode="auto">
            <a:xfrm>
              <a:off x="4803374" y="1493270"/>
              <a:ext cx="516469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3" name="Rectangle 96"/>
            <p:cNvSpPr>
              <a:spLocks noChangeArrowheads="1"/>
            </p:cNvSpPr>
            <p:nvPr/>
          </p:nvSpPr>
          <p:spPr bwMode="auto">
            <a:xfrm>
              <a:off x="4816790" y="2083562"/>
              <a:ext cx="673950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Inconvénients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9" name="Rectangle 102"/>
            <p:cNvSpPr>
              <a:spLocks noChangeArrowheads="1"/>
            </p:cNvSpPr>
            <p:nvPr/>
          </p:nvSpPr>
          <p:spPr bwMode="auto">
            <a:xfrm>
              <a:off x="3027023" y="3123620"/>
              <a:ext cx="484296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4" name="Rectangle 107"/>
            <p:cNvSpPr>
              <a:spLocks noChangeArrowheads="1"/>
            </p:cNvSpPr>
            <p:nvPr/>
          </p:nvSpPr>
          <p:spPr bwMode="auto">
            <a:xfrm>
              <a:off x="2354770" y="2898567"/>
              <a:ext cx="501229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8" name="Rectangle 111"/>
            <p:cNvSpPr>
              <a:spLocks noChangeArrowheads="1"/>
            </p:cNvSpPr>
            <p:nvPr/>
          </p:nvSpPr>
          <p:spPr bwMode="auto">
            <a:xfrm>
              <a:off x="5071688" y="1771647"/>
              <a:ext cx="1615448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Remplissage de la salle optimisé.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9" name="Rectangle 132"/>
            <p:cNvSpPr>
              <a:spLocks noChangeArrowheads="1"/>
            </p:cNvSpPr>
            <p:nvPr/>
          </p:nvSpPr>
          <p:spPr bwMode="auto">
            <a:xfrm>
              <a:off x="5071688" y="2348522"/>
              <a:ext cx="2282625" cy="10403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Réminiscence de la période scolaire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développement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l’attitude de passivité.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Échanges constructifs entre tous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limités.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a contrario, apartés et bavardages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facilités entre deux stagiaires voisins qui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croient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protégés » par la rangée de sièges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se trouve devant eux.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Rectangle 296"/>
            <p:cNvSpPr>
              <a:spLocks noChangeArrowheads="1"/>
            </p:cNvSpPr>
            <p:nvPr/>
          </p:nvSpPr>
          <p:spPr bwMode="auto">
            <a:xfrm>
              <a:off x="3082808" y="5387183"/>
              <a:ext cx="484296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Rectangle 299"/>
            <p:cNvSpPr>
              <a:spLocks noChangeArrowheads="1"/>
            </p:cNvSpPr>
            <p:nvPr/>
          </p:nvSpPr>
          <p:spPr bwMode="auto">
            <a:xfrm>
              <a:off x="2455623" y="4297156"/>
              <a:ext cx="501229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Rectangle 303"/>
            <p:cNvSpPr>
              <a:spLocks noChangeArrowheads="1"/>
            </p:cNvSpPr>
            <p:nvPr/>
          </p:nvSpPr>
          <p:spPr bwMode="auto">
            <a:xfrm>
              <a:off x="4545121" y="3606246"/>
              <a:ext cx="516469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Rectangle 308"/>
            <p:cNvSpPr>
              <a:spLocks noChangeArrowheads="1"/>
            </p:cNvSpPr>
            <p:nvPr/>
          </p:nvSpPr>
          <p:spPr bwMode="auto">
            <a:xfrm>
              <a:off x="4568599" y="4653929"/>
              <a:ext cx="673950" cy="1300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Inconvénients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Rectangle 314"/>
            <p:cNvSpPr>
              <a:spLocks noChangeArrowheads="1"/>
            </p:cNvSpPr>
            <p:nvPr/>
          </p:nvSpPr>
          <p:spPr bwMode="auto">
            <a:xfrm>
              <a:off x="4893930" y="3891330"/>
              <a:ext cx="2008303" cy="5201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Idéal pour travaux en petits groupes.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 le monde voit tout le monde, est sur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pied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d’égalité.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Échanges facilités entre les participants.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5" name="Rectangle 389"/>
            <p:cNvSpPr>
              <a:spLocks noChangeArrowheads="1"/>
            </p:cNvSpPr>
            <p:nvPr/>
          </p:nvSpPr>
          <p:spPr bwMode="auto">
            <a:xfrm>
              <a:off x="4893930" y="4924341"/>
              <a:ext cx="2330038" cy="5201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ne peut se déplacer (ou bien alors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 dos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stagiaires).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 non visible de tous.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perd une partie de son statut.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050928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L’ORGANISATION DE LA SALLE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75496" y="6503989"/>
            <a:ext cx="23486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DIMENSION DE LA SALLE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763688" y="2364423"/>
            <a:ext cx="5581225" cy="2792769"/>
            <a:chOff x="2085011" y="2364423"/>
            <a:chExt cx="5581225" cy="2792769"/>
          </a:xfrm>
        </p:grpSpPr>
        <p:sp>
          <p:nvSpPr>
            <p:cNvPr id="113" name="Rectangle 5"/>
            <p:cNvSpPr>
              <a:spLocks noChangeArrowheads="1"/>
            </p:cNvSpPr>
            <p:nvPr/>
          </p:nvSpPr>
          <p:spPr bwMode="auto">
            <a:xfrm>
              <a:off x="2085011" y="2649827"/>
              <a:ext cx="2448128" cy="12050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6"/>
            <p:cNvSpPr>
              <a:spLocks noChangeArrowheads="1"/>
            </p:cNvSpPr>
            <p:nvPr/>
          </p:nvSpPr>
          <p:spPr bwMode="auto">
            <a:xfrm>
              <a:off x="2085011" y="2649827"/>
              <a:ext cx="2448128" cy="120503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7"/>
            <p:cNvSpPr>
              <a:spLocks noChangeArrowheads="1"/>
            </p:cNvSpPr>
            <p:nvPr/>
          </p:nvSpPr>
          <p:spPr bwMode="auto">
            <a:xfrm>
              <a:off x="3239310" y="3924629"/>
              <a:ext cx="1902690" cy="11289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8"/>
            <p:cNvSpPr>
              <a:spLocks noChangeArrowheads="1"/>
            </p:cNvSpPr>
            <p:nvPr/>
          </p:nvSpPr>
          <p:spPr bwMode="auto">
            <a:xfrm>
              <a:off x="3239310" y="3924629"/>
              <a:ext cx="1902690" cy="112893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9"/>
            <p:cNvSpPr>
              <a:spLocks noChangeArrowheads="1"/>
            </p:cNvSpPr>
            <p:nvPr/>
          </p:nvSpPr>
          <p:spPr bwMode="auto">
            <a:xfrm>
              <a:off x="5351296" y="2364423"/>
              <a:ext cx="1896348" cy="12050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10"/>
            <p:cNvSpPr>
              <a:spLocks noChangeArrowheads="1"/>
            </p:cNvSpPr>
            <p:nvPr/>
          </p:nvSpPr>
          <p:spPr bwMode="auto">
            <a:xfrm>
              <a:off x="5351296" y="2364423"/>
              <a:ext cx="1896348" cy="120503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11"/>
            <p:cNvSpPr>
              <a:spLocks noChangeArrowheads="1"/>
            </p:cNvSpPr>
            <p:nvPr/>
          </p:nvSpPr>
          <p:spPr bwMode="auto">
            <a:xfrm>
              <a:off x="3315417" y="2364423"/>
              <a:ext cx="1680710" cy="13128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12"/>
            <p:cNvSpPr>
              <a:spLocks noChangeArrowheads="1"/>
            </p:cNvSpPr>
            <p:nvPr/>
          </p:nvSpPr>
          <p:spPr bwMode="auto">
            <a:xfrm>
              <a:off x="3315417" y="2408819"/>
              <a:ext cx="1680710" cy="12684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6157" name="Picture 1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104038" y="2694223"/>
              <a:ext cx="875238" cy="1122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58" name="Picture 1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70323" y="2542007"/>
              <a:ext cx="1845610" cy="9893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6159" name="Picture 1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493002" y="4032448"/>
              <a:ext cx="1407991" cy="9323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21" name="Rectangle 16"/>
            <p:cNvSpPr>
              <a:spLocks noChangeArrowheads="1"/>
            </p:cNvSpPr>
            <p:nvPr/>
          </p:nvSpPr>
          <p:spPr bwMode="auto">
            <a:xfrm>
              <a:off x="4457032" y="4362248"/>
              <a:ext cx="1427018" cy="33614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17"/>
            <p:cNvSpPr>
              <a:spLocks noChangeArrowheads="1"/>
            </p:cNvSpPr>
            <p:nvPr/>
          </p:nvSpPr>
          <p:spPr bwMode="auto">
            <a:xfrm>
              <a:off x="4457032" y="4362248"/>
              <a:ext cx="1427018" cy="3361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18"/>
            <p:cNvSpPr>
              <a:spLocks noChangeArrowheads="1"/>
            </p:cNvSpPr>
            <p:nvPr/>
          </p:nvSpPr>
          <p:spPr bwMode="auto">
            <a:xfrm>
              <a:off x="6023580" y="3309426"/>
              <a:ext cx="1642656" cy="15502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19"/>
            <p:cNvSpPr>
              <a:spLocks noChangeArrowheads="1"/>
            </p:cNvSpPr>
            <p:nvPr/>
          </p:nvSpPr>
          <p:spPr bwMode="auto">
            <a:xfrm>
              <a:off x="6023580" y="3309426"/>
              <a:ext cx="1642656" cy="155029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Rectangle 132"/>
            <p:cNvSpPr>
              <a:spLocks noChangeArrowheads="1"/>
            </p:cNvSpPr>
            <p:nvPr/>
          </p:nvSpPr>
          <p:spPr bwMode="auto">
            <a:xfrm>
              <a:off x="3307787" y="2703442"/>
              <a:ext cx="1688341" cy="1229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Salle trop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grande :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zone inutilisée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déperdition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voix…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Rectangle 132"/>
            <p:cNvSpPr>
              <a:spLocks noChangeArrowheads="1"/>
            </p:cNvSpPr>
            <p:nvPr/>
          </p:nvSpPr>
          <p:spPr bwMode="auto">
            <a:xfrm>
              <a:off x="6023580" y="3681655"/>
              <a:ext cx="1636016" cy="14755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Salle trop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petite : bruit,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chaleur,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limité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mouvements...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Rectangle 132"/>
            <p:cNvSpPr>
              <a:spLocks noChangeArrowheads="1"/>
            </p:cNvSpPr>
            <p:nvPr/>
          </p:nvSpPr>
          <p:spPr bwMode="auto">
            <a:xfrm>
              <a:off x="4457032" y="4479220"/>
              <a:ext cx="1427018" cy="245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Salle adaptée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048306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 DÉPLACER DANS LA SALLE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15456" y="6503989"/>
            <a:ext cx="306871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PRENDRE POSSESSION DE L’ESPACE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691680" y="2193775"/>
            <a:ext cx="5718222" cy="2819401"/>
            <a:chOff x="2376264" y="2337967"/>
            <a:chExt cx="4572000" cy="2254250"/>
          </a:xfrm>
        </p:grpSpPr>
        <p:sp>
          <p:nvSpPr>
            <p:cNvPr id="32" name="Rectangle 5"/>
            <p:cNvSpPr>
              <a:spLocks noChangeArrowheads="1"/>
            </p:cNvSpPr>
            <p:nvPr/>
          </p:nvSpPr>
          <p:spPr bwMode="auto">
            <a:xfrm>
              <a:off x="5113114" y="3315867"/>
              <a:ext cx="1835150" cy="323850"/>
            </a:xfrm>
            <a:prstGeom prst="rect">
              <a:avLst/>
            </a:prstGeom>
            <a:solidFill>
              <a:srgbClr val="D8E9E3"/>
            </a:solidFill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>
              <a:off x="2376264" y="2337967"/>
              <a:ext cx="2301875" cy="2254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" name="Rectangle 7"/>
            <p:cNvSpPr>
              <a:spLocks noChangeArrowheads="1"/>
            </p:cNvSpPr>
            <p:nvPr/>
          </p:nvSpPr>
          <p:spPr bwMode="auto">
            <a:xfrm>
              <a:off x="2376264" y="2337967"/>
              <a:ext cx="2301875" cy="2254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" name="Freeform 8"/>
            <p:cNvSpPr>
              <a:spLocks/>
            </p:cNvSpPr>
            <p:nvPr/>
          </p:nvSpPr>
          <p:spPr bwMode="auto">
            <a:xfrm>
              <a:off x="3246214" y="4319167"/>
              <a:ext cx="254000" cy="244475"/>
            </a:xfrm>
            <a:custGeom>
              <a:avLst/>
              <a:gdLst>
                <a:gd name="T0" fmla="*/ 80 w 160"/>
                <a:gd name="T1" fmla="*/ 0 h 154"/>
                <a:gd name="T2" fmla="*/ 80 w 160"/>
                <a:gd name="T3" fmla="*/ 0 h 154"/>
                <a:gd name="T4" fmla="*/ 64 w 160"/>
                <a:gd name="T5" fmla="*/ 2 h 154"/>
                <a:gd name="T6" fmla="*/ 48 w 160"/>
                <a:gd name="T7" fmla="*/ 6 h 154"/>
                <a:gd name="T8" fmla="*/ 34 w 160"/>
                <a:gd name="T9" fmla="*/ 14 h 154"/>
                <a:gd name="T10" fmla="*/ 22 w 160"/>
                <a:gd name="T11" fmla="*/ 22 h 154"/>
                <a:gd name="T12" fmla="*/ 12 w 160"/>
                <a:gd name="T13" fmla="*/ 34 h 154"/>
                <a:gd name="T14" fmla="*/ 6 w 160"/>
                <a:gd name="T15" fmla="*/ 48 h 154"/>
                <a:gd name="T16" fmla="*/ 0 w 160"/>
                <a:gd name="T17" fmla="*/ 62 h 154"/>
                <a:gd name="T18" fmla="*/ 0 w 160"/>
                <a:gd name="T19" fmla="*/ 78 h 154"/>
                <a:gd name="T20" fmla="*/ 0 w 160"/>
                <a:gd name="T21" fmla="*/ 78 h 154"/>
                <a:gd name="T22" fmla="*/ 0 w 160"/>
                <a:gd name="T23" fmla="*/ 92 h 154"/>
                <a:gd name="T24" fmla="*/ 6 w 160"/>
                <a:gd name="T25" fmla="*/ 106 h 154"/>
                <a:gd name="T26" fmla="*/ 12 w 160"/>
                <a:gd name="T27" fmla="*/ 120 h 154"/>
                <a:gd name="T28" fmla="*/ 22 w 160"/>
                <a:gd name="T29" fmla="*/ 130 h 154"/>
                <a:gd name="T30" fmla="*/ 34 w 160"/>
                <a:gd name="T31" fmla="*/ 140 h 154"/>
                <a:gd name="T32" fmla="*/ 48 w 160"/>
                <a:gd name="T33" fmla="*/ 148 h 154"/>
                <a:gd name="T34" fmla="*/ 64 w 160"/>
                <a:gd name="T35" fmla="*/ 152 h 154"/>
                <a:gd name="T36" fmla="*/ 80 w 160"/>
                <a:gd name="T37" fmla="*/ 154 h 154"/>
                <a:gd name="T38" fmla="*/ 80 w 160"/>
                <a:gd name="T39" fmla="*/ 154 h 154"/>
                <a:gd name="T40" fmla="*/ 96 w 160"/>
                <a:gd name="T41" fmla="*/ 152 h 154"/>
                <a:gd name="T42" fmla="*/ 112 w 160"/>
                <a:gd name="T43" fmla="*/ 148 h 154"/>
                <a:gd name="T44" fmla="*/ 126 w 160"/>
                <a:gd name="T45" fmla="*/ 140 h 154"/>
                <a:gd name="T46" fmla="*/ 138 w 160"/>
                <a:gd name="T47" fmla="*/ 130 h 154"/>
                <a:gd name="T48" fmla="*/ 148 w 160"/>
                <a:gd name="T49" fmla="*/ 120 h 154"/>
                <a:gd name="T50" fmla="*/ 154 w 160"/>
                <a:gd name="T51" fmla="*/ 106 h 154"/>
                <a:gd name="T52" fmla="*/ 160 w 160"/>
                <a:gd name="T53" fmla="*/ 92 h 154"/>
                <a:gd name="T54" fmla="*/ 160 w 160"/>
                <a:gd name="T55" fmla="*/ 78 h 154"/>
                <a:gd name="T56" fmla="*/ 160 w 160"/>
                <a:gd name="T57" fmla="*/ 78 h 154"/>
                <a:gd name="T58" fmla="*/ 160 w 160"/>
                <a:gd name="T59" fmla="*/ 62 h 154"/>
                <a:gd name="T60" fmla="*/ 154 w 160"/>
                <a:gd name="T61" fmla="*/ 48 h 154"/>
                <a:gd name="T62" fmla="*/ 148 w 160"/>
                <a:gd name="T63" fmla="*/ 34 h 154"/>
                <a:gd name="T64" fmla="*/ 138 w 160"/>
                <a:gd name="T65" fmla="*/ 22 h 154"/>
                <a:gd name="T66" fmla="*/ 126 w 160"/>
                <a:gd name="T67" fmla="*/ 14 h 154"/>
                <a:gd name="T68" fmla="*/ 112 w 160"/>
                <a:gd name="T69" fmla="*/ 6 h 154"/>
                <a:gd name="T70" fmla="*/ 96 w 160"/>
                <a:gd name="T71" fmla="*/ 2 h 154"/>
                <a:gd name="T72" fmla="*/ 80 w 160"/>
                <a:gd name="T73" fmla="*/ 0 h 154"/>
                <a:gd name="T74" fmla="*/ 80 w 160"/>
                <a:gd name="T7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4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0" y="6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20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62"/>
                  </a:lnTo>
                  <a:lnTo>
                    <a:pt x="154" y="48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" name="Freeform 9"/>
            <p:cNvSpPr>
              <a:spLocks/>
            </p:cNvSpPr>
            <p:nvPr/>
          </p:nvSpPr>
          <p:spPr bwMode="auto">
            <a:xfrm>
              <a:off x="3246214" y="4319167"/>
              <a:ext cx="254000" cy="244475"/>
            </a:xfrm>
            <a:custGeom>
              <a:avLst/>
              <a:gdLst>
                <a:gd name="T0" fmla="*/ 80 w 160"/>
                <a:gd name="T1" fmla="*/ 0 h 154"/>
                <a:gd name="T2" fmla="*/ 80 w 160"/>
                <a:gd name="T3" fmla="*/ 0 h 154"/>
                <a:gd name="T4" fmla="*/ 64 w 160"/>
                <a:gd name="T5" fmla="*/ 2 h 154"/>
                <a:gd name="T6" fmla="*/ 48 w 160"/>
                <a:gd name="T7" fmla="*/ 6 h 154"/>
                <a:gd name="T8" fmla="*/ 34 w 160"/>
                <a:gd name="T9" fmla="*/ 14 h 154"/>
                <a:gd name="T10" fmla="*/ 22 w 160"/>
                <a:gd name="T11" fmla="*/ 22 h 154"/>
                <a:gd name="T12" fmla="*/ 12 w 160"/>
                <a:gd name="T13" fmla="*/ 34 h 154"/>
                <a:gd name="T14" fmla="*/ 6 w 160"/>
                <a:gd name="T15" fmla="*/ 48 h 154"/>
                <a:gd name="T16" fmla="*/ 0 w 160"/>
                <a:gd name="T17" fmla="*/ 62 h 154"/>
                <a:gd name="T18" fmla="*/ 0 w 160"/>
                <a:gd name="T19" fmla="*/ 78 h 154"/>
                <a:gd name="T20" fmla="*/ 0 w 160"/>
                <a:gd name="T21" fmla="*/ 78 h 154"/>
                <a:gd name="T22" fmla="*/ 0 w 160"/>
                <a:gd name="T23" fmla="*/ 92 h 154"/>
                <a:gd name="T24" fmla="*/ 6 w 160"/>
                <a:gd name="T25" fmla="*/ 106 h 154"/>
                <a:gd name="T26" fmla="*/ 12 w 160"/>
                <a:gd name="T27" fmla="*/ 120 h 154"/>
                <a:gd name="T28" fmla="*/ 22 w 160"/>
                <a:gd name="T29" fmla="*/ 130 h 154"/>
                <a:gd name="T30" fmla="*/ 34 w 160"/>
                <a:gd name="T31" fmla="*/ 140 h 154"/>
                <a:gd name="T32" fmla="*/ 48 w 160"/>
                <a:gd name="T33" fmla="*/ 148 h 154"/>
                <a:gd name="T34" fmla="*/ 64 w 160"/>
                <a:gd name="T35" fmla="*/ 152 h 154"/>
                <a:gd name="T36" fmla="*/ 80 w 160"/>
                <a:gd name="T37" fmla="*/ 154 h 154"/>
                <a:gd name="T38" fmla="*/ 80 w 160"/>
                <a:gd name="T39" fmla="*/ 154 h 154"/>
                <a:gd name="T40" fmla="*/ 96 w 160"/>
                <a:gd name="T41" fmla="*/ 152 h 154"/>
                <a:gd name="T42" fmla="*/ 112 w 160"/>
                <a:gd name="T43" fmla="*/ 148 h 154"/>
                <a:gd name="T44" fmla="*/ 126 w 160"/>
                <a:gd name="T45" fmla="*/ 140 h 154"/>
                <a:gd name="T46" fmla="*/ 138 w 160"/>
                <a:gd name="T47" fmla="*/ 130 h 154"/>
                <a:gd name="T48" fmla="*/ 148 w 160"/>
                <a:gd name="T49" fmla="*/ 120 h 154"/>
                <a:gd name="T50" fmla="*/ 154 w 160"/>
                <a:gd name="T51" fmla="*/ 106 h 154"/>
                <a:gd name="T52" fmla="*/ 160 w 160"/>
                <a:gd name="T53" fmla="*/ 92 h 154"/>
                <a:gd name="T54" fmla="*/ 160 w 160"/>
                <a:gd name="T55" fmla="*/ 78 h 154"/>
                <a:gd name="T56" fmla="*/ 160 w 160"/>
                <a:gd name="T57" fmla="*/ 78 h 154"/>
                <a:gd name="T58" fmla="*/ 160 w 160"/>
                <a:gd name="T59" fmla="*/ 62 h 154"/>
                <a:gd name="T60" fmla="*/ 154 w 160"/>
                <a:gd name="T61" fmla="*/ 48 h 154"/>
                <a:gd name="T62" fmla="*/ 148 w 160"/>
                <a:gd name="T63" fmla="*/ 34 h 154"/>
                <a:gd name="T64" fmla="*/ 138 w 160"/>
                <a:gd name="T65" fmla="*/ 22 h 154"/>
                <a:gd name="T66" fmla="*/ 126 w 160"/>
                <a:gd name="T67" fmla="*/ 14 h 154"/>
                <a:gd name="T68" fmla="*/ 112 w 160"/>
                <a:gd name="T69" fmla="*/ 6 h 154"/>
                <a:gd name="T70" fmla="*/ 96 w 160"/>
                <a:gd name="T71" fmla="*/ 2 h 154"/>
                <a:gd name="T72" fmla="*/ 80 w 160"/>
                <a:gd name="T7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4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8"/>
                  </a:lnTo>
                  <a:lnTo>
                    <a:pt x="0" y="6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20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62"/>
                  </a:lnTo>
                  <a:lnTo>
                    <a:pt x="154" y="48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" name="Freeform 10"/>
            <p:cNvSpPr>
              <a:spLocks/>
            </p:cNvSpPr>
            <p:nvPr/>
          </p:nvSpPr>
          <p:spPr bwMode="auto">
            <a:xfrm>
              <a:off x="3049364" y="2576092"/>
              <a:ext cx="914400" cy="266700"/>
            </a:xfrm>
            <a:custGeom>
              <a:avLst/>
              <a:gdLst>
                <a:gd name="T0" fmla="*/ 0 w 576"/>
                <a:gd name="T1" fmla="*/ 0 h 168"/>
                <a:gd name="T2" fmla="*/ 154 w 576"/>
                <a:gd name="T3" fmla="*/ 168 h 168"/>
                <a:gd name="T4" fmla="*/ 420 w 576"/>
                <a:gd name="T5" fmla="*/ 168 h 168"/>
                <a:gd name="T6" fmla="*/ 576 w 576"/>
                <a:gd name="T7" fmla="*/ 0 h 168"/>
                <a:gd name="T8" fmla="*/ 0 w 576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8">
                  <a:moveTo>
                    <a:pt x="0" y="0"/>
                  </a:moveTo>
                  <a:lnTo>
                    <a:pt x="154" y="168"/>
                  </a:lnTo>
                  <a:lnTo>
                    <a:pt x="420" y="168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" name="Freeform 11"/>
            <p:cNvSpPr>
              <a:spLocks/>
            </p:cNvSpPr>
            <p:nvPr/>
          </p:nvSpPr>
          <p:spPr bwMode="auto">
            <a:xfrm>
              <a:off x="3049364" y="2576092"/>
              <a:ext cx="914400" cy="266700"/>
            </a:xfrm>
            <a:custGeom>
              <a:avLst/>
              <a:gdLst>
                <a:gd name="T0" fmla="*/ 0 w 576"/>
                <a:gd name="T1" fmla="*/ 0 h 168"/>
                <a:gd name="T2" fmla="*/ 154 w 576"/>
                <a:gd name="T3" fmla="*/ 168 h 168"/>
                <a:gd name="T4" fmla="*/ 420 w 576"/>
                <a:gd name="T5" fmla="*/ 168 h 168"/>
                <a:gd name="T6" fmla="*/ 576 w 576"/>
                <a:gd name="T7" fmla="*/ 0 h 168"/>
                <a:gd name="T8" fmla="*/ 0 w 576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8">
                  <a:moveTo>
                    <a:pt x="0" y="0"/>
                  </a:moveTo>
                  <a:lnTo>
                    <a:pt x="154" y="168"/>
                  </a:lnTo>
                  <a:lnTo>
                    <a:pt x="420" y="168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" name="Freeform 12"/>
            <p:cNvSpPr>
              <a:spLocks/>
            </p:cNvSpPr>
            <p:nvPr/>
          </p:nvSpPr>
          <p:spPr bwMode="auto">
            <a:xfrm>
              <a:off x="3709764" y="2566567"/>
              <a:ext cx="606425" cy="762000"/>
            </a:xfrm>
            <a:custGeom>
              <a:avLst/>
              <a:gdLst>
                <a:gd name="T0" fmla="*/ 382 w 382"/>
                <a:gd name="T1" fmla="*/ 472 h 480"/>
                <a:gd name="T2" fmla="*/ 142 w 382"/>
                <a:gd name="T3" fmla="*/ 480 h 480"/>
                <a:gd name="T4" fmla="*/ 0 w 382"/>
                <a:gd name="T5" fmla="*/ 178 h 480"/>
                <a:gd name="T6" fmla="*/ 166 w 382"/>
                <a:gd name="T7" fmla="*/ 0 h 480"/>
                <a:gd name="T8" fmla="*/ 382 w 382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480">
                  <a:moveTo>
                    <a:pt x="382" y="472"/>
                  </a:moveTo>
                  <a:lnTo>
                    <a:pt x="142" y="480"/>
                  </a:lnTo>
                  <a:lnTo>
                    <a:pt x="0" y="178"/>
                  </a:lnTo>
                  <a:lnTo>
                    <a:pt x="166" y="0"/>
                  </a:lnTo>
                  <a:lnTo>
                    <a:pt x="382" y="47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" name="Freeform 13"/>
            <p:cNvSpPr>
              <a:spLocks/>
            </p:cNvSpPr>
            <p:nvPr/>
          </p:nvSpPr>
          <p:spPr bwMode="auto">
            <a:xfrm>
              <a:off x="3709764" y="2566567"/>
              <a:ext cx="606425" cy="762000"/>
            </a:xfrm>
            <a:custGeom>
              <a:avLst/>
              <a:gdLst>
                <a:gd name="T0" fmla="*/ 382 w 382"/>
                <a:gd name="T1" fmla="*/ 472 h 480"/>
                <a:gd name="T2" fmla="*/ 142 w 382"/>
                <a:gd name="T3" fmla="*/ 480 h 480"/>
                <a:gd name="T4" fmla="*/ 0 w 382"/>
                <a:gd name="T5" fmla="*/ 178 h 480"/>
                <a:gd name="T6" fmla="*/ 166 w 382"/>
                <a:gd name="T7" fmla="*/ 0 h 480"/>
                <a:gd name="T8" fmla="*/ 382 w 382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480">
                  <a:moveTo>
                    <a:pt x="382" y="472"/>
                  </a:moveTo>
                  <a:lnTo>
                    <a:pt x="142" y="480"/>
                  </a:lnTo>
                  <a:lnTo>
                    <a:pt x="0" y="178"/>
                  </a:lnTo>
                  <a:lnTo>
                    <a:pt x="166" y="0"/>
                  </a:lnTo>
                  <a:lnTo>
                    <a:pt x="382" y="4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" name="Freeform 14"/>
            <p:cNvSpPr>
              <a:spLocks/>
            </p:cNvSpPr>
            <p:nvPr/>
          </p:nvSpPr>
          <p:spPr bwMode="auto">
            <a:xfrm>
              <a:off x="2684239" y="2566567"/>
              <a:ext cx="603250" cy="762000"/>
            </a:xfrm>
            <a:custGeom>
              <a:avLst/>
              <a:gdLst>
                <a:gd name="T0" fmla="*/ 0 w 380"/>
                <a:gd name="T1" fmla="*/ 472 h 480"/>
                <a:gd name="T2" fmla="*/ 242 w 380"/>
                <a:gd name="T3" fmla="*/ 480 h 480"/>
                <a:gd name="T4" fmla="*/ 380 w 380"/>
                <a:gd name="T5" fmla="*/ 178 h 480"/>
                <a:gd name="T6" fmla="*/ 218 w 380"/>
                <a:gd name="T7" fmla="*/ 0 h 480"/>
                <a:gd name="T8" fmla="*/ 0 w 380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0" h="480">
                  <a:moveTo>
                    <a:pt x="0" y="472"/>
                  </a:moveTo>
                  <a:lnTo>
                    <a:pt x="242" y="480"/>
                  </a:lnTo>
                  <a:lnTo>
                    <a:pt x="380" y="178"/>
                  </a:lnTo>
                  <a:lnTo>
                    <a:pt x="218" y="0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" name="Freeform 15"/>
            <p:cNvSpPr>
              <a:spLocks/>
            </p:cNvSpPr>
            <p:nvPr/>
          </p:nvSpPr>
          <p:spPr bwMode="auto">
            <a:xfrm>
              <a:off x="2684239" y="2566567"/>
              <a:ext cx="603250" cy="762000"/>
            </a:xfrm>
            <a:custGeom>
              <a:avLst/>
              <a:gdLst>
                <a:gd name="T0" fmla="*/ 0 w 380"/>
                <a:gd name="T1" fmla="*/ 472 h 480"/>
                <a:gd name="T2" fmla="*/ 242 w 380"/>
                <a:gd name="T3" fmla="*/ 480 h 480"/>
                <a:gd name="T4" fmla="*/ 380 w 380"/>
                <a:gd name="T5" fmla="*/ 178 h 480"/>
                <a:gd name="T6" fmla="*/ 218 w 380"/>
                <a:gd name="T7" fmla="*/ 0 h 480"/>
                <a:gd name="T8" fmla="*/ 0 w 380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0" h="480">
                  <a:moveTo>
                    <a:pt x="0" y="472"/>
                  </a:moveTo>
                  <a:lnTo>
                    <a:pt x="242" y="480"/>
                  </a:lnTo>
                  <a:lnTo>
                    <a:pt x="380" y="178"/>
                  </a:lnTo>
                  <a:lnTo>
                    <a:pt x="218" y="0"/>
                  </a:lnTo>
                  <a:lnTo>
                    <a:pt x="0" y="4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" name="Rectangle 16"/>
            <p:cNvSpPr>
              <a:spLocks noChangeArrowheads="1"/>
            </p:cNvSpPr>
            <p:nvPr/>
          </p:nvSpPr>
          <p:spPr bwMode="auto">
            <a:xfrm>
              <a:off x="3935189" y="3322217"/>
              <a:ext cx="381000" cy="7207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4" name="Rectangle 17"/>
            <p:cNvSpPr>
              <a:spLocks noChangeArrowheads="1"/>
            </p:cNvSpPr>
            <p:nvPr/>
          </p:nvSpPr>
          <p:spPr bwMode="auto">
            <a:xfrm>
              <a:off x="3935189" y="3322217"/>
              <a:ext cx="381000" cy="720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5" name="Rectangle 18"/>
            <p:cNvSpPr>
              <a:spLocks noChangeArrowheads="1"/>
            </p:cNvSpPr>
            <p:nvPr/>
          </p:nvSpPr>
          <p:spPr bwMode="auto">
            <a:xfrm>
              <a:off x="2684239" y="3322217"/>
              <a:ext cx="384175" cy="7207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6" name="Rectangle 19"/>
            <p:cNvSpPr>
              <a:spLocks noChangeArrowheads="1"/>
            </p:cNvSpPr>
            <p:nvPr/>
          </p:nvSpPr>
          <p:spPr bwMode="auto">
            <a:xfrm>
              <a:off x="2684239" y="3322217"/>
              <a:ext cx="384175" cy="720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7" name="Freeform 20"/>
            <p:cNvSpPr>
              <a:spLocks/>
            </p:cNvSpPr>
            <p:nvPr/>
          </p:nvSpPr>
          <p:spPr bwMode="auto">
            <a:xfrm>
              <a:off x="3201764" y="23855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4 w 82"/>
                <a:gd name="T33" fmla="*/ 78 h 80"/>
                <a:gd name="T34" fmla="*/ 32 w 82"/>
                <a:gd name="T35" fmla="*/ 80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80 h 80"/>
                <a:gd name="T42" fmla="*/ 56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8" name="Freeform 21"/>
            <p:cNvSpPr>
              <a:spLocks/>
            </p:cNvSpPr>
            <p:nvPr/>
          </p:nvSpPr>
          <p:spPr bwMode="auto">
            <a:xfrm>
              <a:off x="3201764" y="23855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4 w 82"/>
                <a:gd name="T33" fmla="*/ 78 h 80"/>
                <a:gd name="T34" fmla="*/ 32 w 82"/>
                <a:gd name="T35" fmla="*/ 80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80 h 80"/>
                <a:gd name="T42" fmla="*/ 56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9" name="Freeform 22"/>
            <p:cNvSpPr>
              <a:spLocks/>
            </p:cNvSpPr>
            <p:nvPr/>
          </p:nvSpPr>
          <p:spPr bwMode="auto">
            <a:xfrm>
              <a:off x="3722464" y="23855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23"/>
            <p:cNvSpPr>
              <a:spLocks/>
            </p:cNvSpPr>
            <p:nvPr/>
          </p:nvSpPr>
          <p:spPr bwMode="auto">
            <a:xfrm>
              <a:off x="3722464" y="23855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24"/>
            <p:cNvSpPr>
              <a:spLocks/>
            </p:cNvSpPr>
            <p:nvPr/>
          </p:nvSpPr>
          <p:spPr bwMode="auto">
            <a:xfrm>
              <a:off x="4116164" y="25760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0 h 80"/>
                <a:gd name="T6" fmla="*/ 24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6 w 82"/>
                <a:gd name="T69" fmla="*/ 2 h 80"/>
                <a:gd name="T70" fmla="*/ 48 w 82"/>
                <a:gd name="T71" fmla="*/ 0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25"/>
            <p:cNvSpPr>
              <a:spLocks/>
            </p:cNvSpPr>
            <p:nvPr/>
          </p:nvSpPr>
          <p:spPr bwMode="auto">
            <a:xfrm>
              <a:off x="4116164" y="25760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0 h 80"/>
                <a:gd name="T6" fmla="*/ 24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6 w 82"/>
                <a:gd name="T69" fmla="*/ 2 h 80"/>
                <a:gd name="T70" fmla="*/ 48 w 82"/>
                <a:gd name="T71" fmla="*/ 0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26"/>
            <p:cNvSpPr>
              <a:spLocks/>
            </p:cNvSpPr>
            <p:nvPr/>
          </p:nvSpPr>
          <p:spPr bwMode="auto">
            <a:xfrm>
              <a:off x="4246339" y="29570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4 h 80"/>
                <a:gd name="T18" fmla="*/ 0 w 82"/>
                <a:gd name="T19" fmla="*/ 42 h 80"/>
                <a:gd name="T20" fmla="*/ 0 w 82"/>
                <a:gd name="T21" fmla="*/ 42 h 80"/>
                <a:gd name="T22" fmla="*/ 2 w 82"/>
                <a:gd name="T23" fmla="*/ 50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4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27"/>
            <p:cNvSpPr>
              <a:spLocks/>
            </p:cNvSpPr>
            <p:nvPr/>
          </p:nvSpPr>
          <p:spPr bwMode="auto">
            <a:xfrm>
              <a:off x="4246339" y="29570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4 h 80"/>
                <a:gd name="T18" fmla="*/ 0 w 82"/>
                <a:gd name="T19" fmla="*/ 42 h 80"/>
                <a:gd name="T20" fmla="*/ 0 w 82"/>
                <a:gd name="T21" fmla="*/ 42 h 80"/>
                <a:gd name="T22" fmla="*/ 2 w 82"/>
                <a:gd name="T23" fmla="*/ 50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4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28"/>
            <p:cNvSpPr>
              <a:spLocks/>
            </p:cNvSpPr>
            <p:nvPr/>
          </p:nvSpPr>
          <p:spPr bwMode="auto">
            <a:xfrm>
              <a:off x="4443189" y="3404767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Freeform 29"/>
            <p:cNvSpPr>
              <a:spLocks/>
            </p:cNvSpPr>
            <p:nvPr/>
          </p:nvSpPr>
          <p:spPr bwMode="auto">
            <a:xfrm>
              <a:off x="4443189" y="3404767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Freeform 30"/>
            <p:cNvSpPr>
              <a:spLocks/>
            </p:cNvSpPr>
            <p:nvPr/>
          </p:nvSpPr>
          <p:spPr bwMode="auto">
            <a:xfrm>
              <a:off x="2741389" y="26395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4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6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6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4 h 80"/>
                <a:gd name="T70" fmla="*/ 50 w 82"/>
                <a:gd name="T71" fmla="*/ 0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Freeform 31"/>
            <p:cNvSpPr>
              <a:spLocks/>
            </p:cNvSpPr>
            <p:nvPr/>
          </p:nvSpPr>
          <p:spPr bwMode="auto">
            <a:xfrm>
              <a:off x="2741389" y="2639592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4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6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6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4 h 80"/>
                <a:gd name="T70" fmla="*/ 50 w 82"/>
                <a:gd name="T71" fmla="*/ 0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Freeform 32"/>
            <p:cNvSpPr>
              <a:spLocks/>
            </p:cNvSpPr>
            <p:nvPr/>
          </p:nvSpPr>
          <p:spPr bwMode="auto">
            <a:xfrm>
              <a:off x="2611214" y="29570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6 h 80"/>
                <a:gd name="T16" fmla="*/ 0 w 82"/>
                <a:gd name="T17" fmla="*/ 34 h 80"/>
                <a:gd name="T18" fmla="*/ 0 w 82"/>
                <a:gd name="T19" fmla="*/ 42 h 80"/>
                <a:gd name="T20" fmla="*/ 0 w 82"/>
                <a:gd name="T21" fmla="*/ 42 h 80"/>
                <a:gd name="T22" fmla="*/ 0 w 82"/>
                <a:gd name="T23" fmla="*/ 50 h 80"/>
                <a:gd name="T24" fmla="*/ 2 w 82"/>
                <a:gd name="T25" fmla="*/ 56 h 80"/>
                <a:gd name="T26" fmla="*/ 6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4 w 82"/>
                <a:gd name="T33" fmla="*/ 78 h 80"/>
                <a:gd name="T34" fmla="*/ 32 w 82"/>
                <a:gd name="T35" fmla="*/ 80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80 h 80"/>
                <a:gd name="T42" fmla="*/ 56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4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Freeform 33"/>
            <p:cNvSpPr>
              <a:spLocks/>
            </p:cNvSpPr>
            <p:nvPr/>
          </p:nvSpPr>
          <p:spPr bwMode="auto">
            <a:xfrm>
              <a:off x="2611214" y="2957092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6 h 80"/>
                <a:gd name="T16" fmla="*/ 0 w 82"/>
                <a:gd name="T17" fmla="*/ 34 h 80"/>
                <a:gd name="T18" fmla="*/ 0 w 82"/>
                <a:gd name="T19" fmla="*/ 42 h 80"/>
                <a:gd name="T20" fmla="*/ 0 w 82"/>
                <a:gd name="T21" fmla="*/ 42 h 80"/>
                <a:gd name="T22" fmla="*/ 0 w 82"/>
                <a:gd name="T23" fmla="*/ 50 h 80"/>
                <a:gd name="T24" fmla="*/ 2 w 82"/>
                <a:gd name="T25" fmla="*/ 56 h 80"/>
                <a:gd name="T26" fmla="*/ 6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4 w 82"/>
                <a:gd name="T33" fmla="*/ 78 h 80"/>
                <a:gd name="T34" fmla="*/ 32 w 82"/>
                <a:gd name="T35" fmla="*/ 80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80 h 80"/>
                <a:gd name="T42" fmla="*/ 56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4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Freeform 34"/>
            <p:cNvSpPr>
              <a:spLocks/>
            </p:cNvSpPr>
            <p:nvPr/>
          </p:nvSpPr>
          <p:spPr bwMode="auto">
            <a:xfrm>
              <a:off x="2481039" y="3785767"/>
              <a:ext cx="130175" cy="130175"/>
            </a:xfrm>
            <a:custGeom>
              <a:avLst/>
              <a:gdLst>
                <a:gd name="T0" fmla="*/ 40 w 82"/>
                <a:gd name="T1" fmla="*/ 0 h 82"/>
                <a:gd name="T2" fmla="*/ 40 w 82"/>
                <a:gd name="T3" fmla="*/ 0 h 82"/>
                <a:gd name="T4" fmla="*/ 32 w 82"/>
                <a:gd name="T5" fmla="*/ 0 h 82"/>
                <a:gd name="T6" fmla="*/ 24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6 w 82"/>
                <a:gd name="T13" fmla="*/ 18 h 82"/>
                <a:gd name="T14" fmla="*/ 2 w 82"/>
                <a:gd name="T15" fmla="*/ 24 h 82"/>
                <a:gd name="T16" fmla="*/ 0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0 w 82"/>
                <a:gd name="T23" fmla="*/ 48 h 82"/>
                <a:gd name="T24" fmla="*/ 2 w 82"/>
                <a:gd name="T25" fmla="*/ 56 h 82"/>
                <a:gd name="T26" fmla="*/ 6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4 w 82"/>
                <a:gd name="T33" fmla="*/ 78 h 82"/>
                <a:gd name="T34" fmla="*/ 32 w 82"/>
                <a:gd name="T35" fmla="*/ 80 h 82"/>
                <a:gd name="T36" fmla="*/ 40 w 82"/>
                <a:gd name="T37" fmla="*/ 82 h 82"/>
                <a:gd name="T38" fmla="*/ 40 w 82"/>
                <a:gd name="T39" fmla="*/ 82 h 82"/>
                <a:gd name="T40" fmla="*/ 48 w 82"/>
                <a:gd name="T41" fmla="*/ 80 h 82"/>
                <a:gd name="T42" fmla="*/ 56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4 w 82"/>
                <a:gd name="T49" fmla="*/ 64 h 82"/>
                <a:gd name="T50" fmla="*/ 78 w 82"/>
                <a:gd name="T51" fmla="*/ 56 h 82"/>
                <a:gd name="T52" fmla="*/ 80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0 w 82"/>
                <a:gd name="T59" fmla="*/ 32 h 82"/>
                <a:gd name="T60" fmla="*/ 78 w 82"/>
                <a:gd name="T61" fmla="*/ 24 h 82"/>
                <a:gd name="T62" fmla="*/ 74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6 w 82"/>
                <a:gd name="T69" fmla="*/ 2 h 82"/>
                <a:gd name="T70" fmla="*/ 48 w 82"/>
                <a:gd name="T71" fmla="*/ 0 h 82"/>
                <a:gd name="T72" fmla="*/ 40 w 82"/>
                <a:gd name="T73" fmla="*/ 0 h 82"/>
                <a:gd name="T74" fmla="*/ 40 w 82"/>
                <a:gd name="T7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Freeform 35"/>
            <p:cNvSpPr>
              <a:spLocks/>
            </p:cNvSpPr>
            <p:nvPr/>
          </p:nvSpPr>
          <p:spPr bwMode="auto">
            <a:xfrm>
              <a:off x="2481039" y="3785767"/>
              <a:ext cx="130175" cy="130175"/>
            </a:xfrm>
            <a:custGeom>
              <a:avLst/>
              <a:gdLst>
                <a:gd name="T0" fmla="*/ 40 w 82"/>
                <a:gd name="T1" fmla="*/ 0 h 82"/>
                <a:gd name="T2" fmla="*/ 40 w 82"/>
                <a:gd name="T3" fmla="*/ 0 h 82"/>
                <a:gd name="T4" fmla="*/ 32 w 82"/>
                <a:gd name="T5" fmla="*/ 0 h 82"/>
                <a:gd name="T6" fmla="*/ 24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6 w 82"/>
                <a:gd name="T13" fmla="*/ 18 h 82"/>
                <a:gd name="T14" fmla="*/ 2 w 82"/>
                <a:gd name="T15" fmla="*/ 24 h 82"/>
                <a:gd name="T16" fmla="*/ 0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0 w 82"/>
                <a:gd name="T23" fmla="*/ 48 h 82"/>
                <a:gd name="T24" fmla="*/ 2 w 82"/>
                <a:gd name="T25" fmla="*/ 56 h 82"/>
                <a:gd name="T26" fmla="*/ 6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4 w 82"/>
                <a:gd name="T33" fmla="*/ 78 h 82"/>
                <a:gd name="T34" fmla="*/ 32 w 82"/>
                <a:gd name="T35" fmla="*/ 80 h 82"/>
                <a:gd name="T36" fmla="*/ 40 w 82"/>
                <a:gd name="T37" fmla="*/ 82 h 82"/>
                <a:gd name="T38" fmla="*/ 40 w 82"/>
                <a:gd name="T39" fmla="*/ 82 h 82"/>
                <a:gd name="T40" fmla="*/ 48 w 82"/>
                <a:gd name="T41" fmla="*/ 80 h 82"/>
                <a:gd name="T42" fmla="*/ 56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4 w 82"/>
                <a:gd name="T49" fmla="*/ 64 h 82"/>
                <a:gd name="T50" fmla="*/ 78 w 82"/>
                <a:gd name="T51" fmla="*/ 56 h 82"/>
                <a:gd name="T52" fmla="*/ 80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0 w 82"/>
                <a:gd name="T59" fmla="*/ 32 h 82"/>
                <a:gd name="T60" fmla="*/ 78 w 82"/>
                <a:gd name="T61" fmla="*/ 24 h 82"/>
                <a:gd name="T62" fmla="*/ 74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6 w 82"/>
                <a:gd name="T69" fmla="*/ 2 h 82"/>
                <a:gd name="T70" fmla="*/ 48 w 82"/>
                <a:gd name="T71" fmla="*/ 0 h 82"/>
                <a:gd name="T72" fmla="*/ 40 w 82"/>
                <a:gd name="T7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Freeform 36"/>
            <p:cNvSpPr>
              <a:spLocks/>
            </p:cNvSpPr>
            <p:nvPr/>
          </p:nvSpPr>
          <p:spPr bwMode="auto">
            <a:xfrm>
              <a:off x="2481039" y="3404767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0 h 80"/>
                <a:gd name="T6" fmla="*/ 24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6 w 82"/>
                <a:gd name="T69" fmla="*/ 2 h 80"/>
                <a:gd name="T70" fmla="*/ 48 w 82"/>
                <a:gd name="T71" fmla="*/ 0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Freeform 37"/>
            <p:cNvSpPr>
              <a:spLocks/>
            </p:cNvSpPr>
            <p:nvPr/>
          </p:nvSpPr>
          <p:spPr bwMode="auto">
            <a:xfrm>
              <a:off x="2481039" y="3404767"/>
              <a:ext cx="130175" cy="127000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0 h 80"/>
                <a:gd name="T6" fmla="*/ 24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6 w 82"/>
                <a:gd name="T69" fmla="*/ 2 h 80"/>
                <a:gd name="T70" fmla="*/ 48 w 82"/>
                <a:gd name="T71" fmla="*/ 0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Freeform 38"/>
            <p:cNvSpPr>
              <a:spLocks/>
            </p:cNvSpPr>
            <p:nvPr/>
          </p:nvSpPr>
          <p:spPr bwMode="auto">
            <a:xfrm>
              <a:off x="4443189" y="3785767"/>
              <a:ext cx="130175" cy="130175"/>
            </a:xfrm>
            <a:custGeom>
              <a:avLst/>
              <a:gdLst>
                <a:gd name="T0" fmla="*/ 42 w 82"/>
                <a:gd name="T1" fmla="*/ 0 h 82"/>
                <a:gd name="T2" fmla="*/ 42 w 82"/>
                <a:gd name="T3" fmla="*/ 0 h 82"/>
                <a:gd name="T4" fmla="*/ 34 w 82"/>
                <a:gd name="T5" fmla="*/ 0 h 82"/>
                <a:gd name="T6" fmla="*/ 26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8 w 82"/>
                <a:gd name="T13" fmla="*/ 18 h 82"/>
                <a:gd name="T14" fmla="*/ 4 w 82"/>
                <a:gd name="T15" fmla="*/ 24 h 82"/>
                <a:gd name="T16" fmla="*/ 2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2 w 82"/>
                <a:gd name="T23" fmla="*/ 48 h 82"/>
                <a:gd name="T24" fmla="*/ 4 w 82"/>
                <a:gd name="T25" fmla="*/ 56 h 82"/>
                <a:gd name="T26" fmla="*/ 8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6 w 82"/>
                <a:gd name="T33" fmla="*/ 78 h 82"/>
                <a:gd name="T34" fmla="*/ 34 w 82"/>
                <a:gd name="T35" fmla="*/ 80 h 82"/>
                <a:gd name="T36" fmla="*/ 42 w 82"/>
                <a:gd name="T37" fmla="*/ 82 h 82"/>
                <a:gd name="T38" fmla="*/ 42 w 82"/>
                <a:gd name="T39" fmla="*/ 82 h 82"/>
                <a:gd name="T40" fmla="*/ 50 w 82"/>
                <a:gd name="T41" fmla="*/ 80 h 82"/>
                <a:gd name="T42" fmla="*/ 58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6 w 82"/>
                <a:gd name="T49" fmla="*/ 64 h 82"/>
                <a:gd name="T50" fmla="*/ 80 w 82"/>
                <a:gd name="T51" fmla="*/ 56 h 82"/>
                <a:gd name="T52" fmla="*/ 82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2 w 82"/>
                <a:gd name="T59" fmla="*/ 32 h 82"/>
                <a:gd name="T60" fmla="*/ 80 w 82"/>
                <a:gd name="T61" fmla="*/ 24 h 82"/>
                <a:gd name="T62" fmla="*/ 76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8 w 82"/>
                <a:gd name="T69" fmla="*/ 2 h 82"/>
                <a:gd name="T70" fmla="*/ 50 w 82"/>
                <a:gd name="T71" fmla="*/ 0 h 82"/>
                <a:gd name="T72" fmla="*/ 42 w 82"/>
                <a:gd name="T73" fmla="*/ 0 h 82"/>
                <a:gd name="T74" fmla="*/ 42 w 82"/>
                <a:gd name="T7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2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6" name="Freeform 39"/>
            <p:cNvSpPr>
              <a:spLocks/>
            </p:cNvSpPr>
            <p:nvPr/>
          </p:nvSpPr>
          <p:spPr bwMode="auto">
            <a:xfrm>
              <a:off x="4443189" y="3785767"/>
              <a:ext cx="130175" cy="130175"/>
            </a:xfrm>
            <a:custGeom>
              <a:avLst/>
              <a:gdLst>
                <a:gd name="T0" fmla="*/ 42 w 82"/>
                <a:gd name="T1" fmla="*/ 0 h 82"/>
                <a:gd name="T2" fmla="*/ 42 w 82"/>
                <a:gd name="T3" fmla="*/ 0 h 82"/>
                <a:gd name="T4" fmla="*/ 34 w 82"/>
                <a:gd name="T5" fmla="*/ 0 h 82"/>
                <a:gd name="T6" fmla="*/ 26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8 w 82"/>
                <a:gd name="T13" fmla="*/ 18 h 82"/>
                <a:gd name="T14" fmla="*/ 4 w 82"/>
                <a:gd name="T15" fmla="*/ 24 h 82"/>
                <a:gd name="T16" fmla="*/ 2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2 w 82"/>
                <a:gd name="T23" fmla="*/ 48 h 82"/>
                <a:gd name="T24" fmla="*/ 4 w 82"/>
                <a:gd name="T25" fmla="*/ 56 h 82"/>
                <a:gd name="T26" fmla="*/ 8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6 w 82"/>
                <a:gd name="T33" fmla="*/ 78 h 82"/>
                <a:gd name="T34" fmla="*/ 34 w 82"/>
                <a:gd name="T35" fmla="*/ 80 h 82"/>
                <a:gd name="T36" fmla="*/ 42 w 82"/>
                <a:gd name="T37" fmla="*/ 82 h 82"/>
                <a:gd name="T38" fmla="*/ 42 w 82"/>
                <a:gd name="T39" fmla="*/ 82 h 82"/>
                <a:gd name="T40" fmla="*/ 50 w 82"/>
                <a:gd name="T41" fmla="*/ 80 h 82"/>
                <a:gd name="T42" fmla="*/ 58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6 w 82"/>
                <a:gd name="T49" fmla="*/ 64 h 82"/>
                <a:gd name="T50" fmla="*/ 80 w 82"/>
                <a:gd name="T51" fmla="*/ 56 h 82"/>
                <a:gd name="T52" fmla="*/ 82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2 w 82"/>
                <a:gd name="T59" fmla="*/ 32 h 82"/>
                <a:gd name="T60" fmla="*/ 80 w 82"/>
                <a:gd name="T61" fmla="*/ 24 h 82"/>
                <a:gd name="T62" fmla="*/ 76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8 w 82"/>
                <a:gd name="T69" fmla="*/ 2 h 82"/>
                <a:gd name="T70" fmla="*/ 50 w 82"/>
                <a:gd name="T71" fmla="*/ 0 h 82"/>
                <a:gd name="T72" fmla="*/ 42 w 82"/>
                <a:gd name="T7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2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7" name="Freeform 40"/>
            <p:cNvSpPr>
              <a:spLocks/>
            </p:cNvSpPr>
            <p:nvPr/>
          </p:nvSpPr>
          <p:spPr bwMode="auto">
            <a:xfrm>
              <a:off x="2582639" y="414136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0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4 w 160"/>
                <a:gd name="T13" fmla="*/ 32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0 h 152"/>
                <a:gd name="T24" fmla="*/ 6 w 160"/>
                <a:gd name="T25" fmla="*/ 106 h 152"/>
                <a:gd name="T26" fmla="*/ 14 w 160"/>
                <a:gd name="T27" fmla="*/ 118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18 h 152"/>
                <a:gd name="T50" fmla="*/ 154 w 160"/>
                <a:gd name="T51" fmla="*/ 106 h 152"/>
                <a:gd name="T52" fmla="*/ 160 w 160"/>
                <a:gd name="T53" fmla="*/ 90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2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0 h 152"/>
                <a:gd name="T72" fmla="*/ 80 w 160"/>
                <a:gd name="T73" fmla="*/ 0 h 152"/>
                <a:gd name="T74" fmla="*/ 80 w 160"/>
                <a:gd name="T7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0"/>
                  </a:lnTo>
                  <a:lnTo>
                    <a:pt x="6" y="106"/>
                  </a:lnTo>
                  <a:lnTo>
                    <a:pt x="14" y="118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18"/>
                  </a:lnTo>
                  <a:lnTo>
                    <a:pt x="154" y="106"/>
                  </a:lnTo>
                  <a:lnTo>
                    <a:pt x="160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8" name="Freeform 41"/>
            <p:cNvSpPr>
              <a:spLocks/>
            </p:cNvSpPr>
            <p:nvPr/>
          </p:nvSpPr>
          <p:spPr bwMode="auto">
            <a:xfrm>
              <a:off x="2582639" y="414136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0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4 w 160"/>
                <a:gd name="T13" fmla="*/ 32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0 h 152"/>
                <a:gd name="T24" fmla="*/ 6 w 160"/>
                <a:gd name="T25" fmla="*/ 106 h 152"/>
                <a:gd name="T26" fmla="*/ 14 w 160"/>
                <a:gd name="T27" fmla="*/ 118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18 h 152"/>
                <a:gd name="T50" fmla="*/ 154 w 160"/>
                <a:gd name="T51" fmla="*/ 106 h 152"/>
                <a:gd name="T52" fmla="*/ 160 w 160"/>
                <a:gd name="T53" fmla="*/ 90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2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0 h 152"/>
                <a:gd name="T72" fmla="*/ 80 w 160"/>
                <a:gd name="T7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0"/>
                  </a:lnTo>
                  <a:lnTo>
                    <a:pt x="6" y="106"/>
                  </a:lnTo>
                  <a:lnTo>
                    <a:pt x="14" y="118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18"/>
                  </a:lnTo>
                  <a:lnTo>
                    <a:pt x="154" y="106"/>
                  </a:lnTo>
                  <a:lnTo>
                    <a:pt x="160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9" name="Freeform 42"/>
            <p:cNvSpPr>
              <a:spLocks/>
            </p:cNvSpPr>
            <p:nvPr/>
          </p:nvSpPr>
          <p:spPr bwMode="auto">
            <a:xfrm>
              <a:off x="3246214" y="306821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2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4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2 h 152"/>
                <a:gd name="T24" fmla="*/ 6 w 160"/>
                <a:gd name="T25" fmla="*/ 106 h 152"/>
                <a:gd name="T26" fmla="*/ 12 w 160"/>
                <a:gd name="T27" fmla="*/ 120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2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2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20 h 152"/>
                <a:gd name="T50" fmla="*/ 154 w 160"/>
                <a:gd name="T51" fmla="*/ 106 h 152"/>
                <a:gd name="T52" fmla="*/ 160 w 160"/>
                <a:gd name="T53" fmla="*/ 92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4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2 h 152"/>
                <a:gd name="T72" fmla="*/ 80 w 160"/>
                <a:gd name="T73" fmla="*/ 0 h 152"/>
                <a:gd name="T74" fmla="*/ 80 w 160"/>
                <a:gd name="T7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20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2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2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0" name="Freeform 43"/>
            <p:cNvSpPr>
              <a:spLocks/>
            </p:cNvSpPr>
            <p:nvPr/>
          </p:nvSpPr>
          <p:spPr bwMode="auto">
            <a:xfrm>
              <a:off x="3246214" y="306821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2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4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2 h 152"/>
                <a:gd name="T24" fmla="*/ 6 w 160"/>
                <a:gd name="T25" fmla="*/ 106 h 152"/>
                <a:gd name="T26" fmla="*/ 12 w 160"/>
                <a:gd name="T27" fmla="*/ 120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2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2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20 h 152"/>
                <a:gd name="T50" fmla="*/ 154 w 160"/>
                <a:gd name="T51" fmla="*/ 106 h 152"/>
                <a:gd name="T52" fmla="*/ 160 w 160"/>
                <a:gd name="T53" fmla="*/ 92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4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2 h 152"/>
                <a:gd name="T72" fmla="*/ 80 w 160"/>
                <a:gd name="T7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20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2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2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1" name="Freeform 44"/>
            <p:cNvSpPr>
              <a:spLocks/>
            </p:cNvSpPr>
            <p:nvPr/>
          </p:nvSpPr>
          <p:spPr bwMode="auto">
            <a:xfrm>
              <a:off x="3731989" y="406516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0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2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0 h 152"/>
                <a:gd name="T24" fmla="*/ 6 w 160"/>
                <a:gd name="T25" fmla="*/ 106 h 152"/>
                <a:gd name="T26" fmla="*/ 12 w 160"/>
                <a:gd name="T27" fmla="*/ 118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18 h 152"/>
                <a:gd name="T50" fmla="*/ 154 w 160"/>
                <a:gd name="T51" fmla="*/ 106 h 152"/>
                <a:gd name="T52" fmla="*/ 160 w 160"/>
                <a:gd name="T53" fmla="*/ 90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2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0 h 152"/>
                <a:gd name="T72" fmla="*/ 80 w 160"/>
                <a:gd name="T73" fmla="*/ 0 h 152"/>
                <a:gd name="T74" fmla="*/ 80 w 160"/>
                <a:gd name="T7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2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0"/>
                  </a:lnTo>
                  <a:lnTo>
                    <a:pt x="6" y="106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18"/>
                  </a:lnTo>
                  <a:lnTo>
                    <a:pt x="154" y="106"/>
                  </a:lnTo>
                  <a:lnTo>
                    <a:pt x="160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" name="Freeform 45"/>
            <p:cNvSpPr>
              <a:spLocks/>
            </p:cNvSpPr>
            <p:nvPr/>
          </p:nvSpPr>
          <p:spPr bwMode="auto">
            <a:xfrm>
              <a:off x="3731989" y="4065167"/>
              <a:ext cx="254000" cy="241300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0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2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0 h 152"/>
                <a:gd name="T24" fmla="*/ 6 w 160"/>
                <a:gd name="T25" fmla="*/ 106 h 152"/>
                <a:gd name="T26" fmla="*/ 12 w 160"/>
                <a:gd name="T27" fmla="*/ 118 h 152"/>
                <a:gd name="T28" fmla="*/ 22 w 160"/>
                <a:gd name="T29" fmla="*/ 130 h 152"/>
                <a:gd name="T30" fmla="*/ 34 w 160"/>
                <a:gd name="T31" fmla="*/ 140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40 h 152"/>
                <a:gd name="T46" fmla="*/ 138 w 160"/>
                <a:gd name="T47" fmla="*/ 130 h 152"/>
                <a:gd name="T48" fmla="*/ 148 w 160"/>
                <a:gd name="T49" fmla="*/ 118 h 152"/>
                <a:gd name="T50" fmla="*/ 154 w 160"/>
                <a:gd name="T51" fmla="*/ 106 h 152"/>
                <a:gd name="T52" fmla="*/ 160 w 160"/>
                <a:gd name="T53" fmla="*/ 90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8 w 160"/>
                <a:gd name="T63" fmla="*/ 32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0 h 152"/>
                <a:gd name="T72" fmla="*/ 80 w 160"/>
                <a:gd name="T7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2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0"/>
                  </a:lnTo>
                  <a:lnTo>
                    <a:pt x="6" y="106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34" y="140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18"/>
                  </a:lnTo>
                  <a:lnTo>
                    <a:pt x="154" y="106"/>
                  </a:lnTo>
                  <a:lnTo>
                    <a:pt x="160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0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" name="Freeform 46"/>
            <p:cNvSpPr>
              <a:spLocks/>
            </p:cNvSpPr>
            <p:nvPr/>
          </p:nvSpPr>
          <p:spPr bwMode="auto">
            <a:xfrm>
              <a:off x="3449414" y="3652417"/>
              <a:ext cx="257175" cy="244475"/>
            </a:xfrm>
            <a:custGeom>
              <a:avLst/>
              <a:gdLst>
                <a:gd name="T0" fmla="*/ 80 w 162"/>
                <a:gd name="T1" fmla="*/ 0 h 154"/>
                <a:gd name="T2" fmla="*/ 80 w 162"/>
                <a:gd name="T3" fmla="*/ 0 h 154"/>
                <a:gd name="T4" fmla="*/ 64 w 162"/>
                <a:gd name="T5" fmla="*/ 2 h 154"/>
                <a:gd name="T6" fmla="*/ 48 w 162"/>
                <a:gd name="T7" fmla="*/ 6 h 154"/>
                <a:gd name="T8" fmla="*/ 36 w 162"/>
                <a:gd name="T9" fmla="*/ 14 h 154"/>
                <a:gd name="T10" fmla="*/ 24 w 162"/>
                <a:gd name="T11" fmla="*/ 22 h 154"/>
                <a:gd name="T12" fmla="*/ 14 w 162"/>
                <a:gd name="T13" fmla="*/ 34 h 154"/>
                <a:gd name="T14" fmla="*/ 6 w 162"/>
                <a:gd name="T15" fmla="*/ 48 h 154"/>
                <a:gd name="T16" fmla="*/ 2 w 162"/>
                <a:gd name="T17" fmla="*/ 62 h 154"/>
                <a:gd name="T18" fmla="*/ 0 w 162"/>
                <a:gd name="T19" fmla="*/ 76 h 154"/>
                <a:gd name="T20" fmla="*/ 0 w 162"/>
                <a:gd name="T21" fmla="*/ 76 h 154"/>
                <a:gd name="T22" fmla="*/ 2 w 162"/>
                <a:gd name="T23" fmla="*/ 92 h 154"/>
                <a:gd name="T24" fmla="*/ 6 w 162"/>
                <a:gd name="T25" fmla="*/ 106 h 154"/>
                <a:gd name="T26" fmla="*/ 14 w 162"/>
                <a:gd name="T27" fmla="*/ 120 h 154"/>
                <a:gd name="T28" fmla="*/ 24 w 162"/>
                <a:gd name="T29" fmla="*/ 130 h 154"/>
                <a:gd name="T30" fmla="*/ 36 w 162"/>
                <a:gd name="T31" fmla="*/ 140 h 154"/>
                <a:gd name="T32" fmla="*/ 48 w 162"/>
                <a:gd name="T33" fmla="*/ 148 h 154"/>
                <a:gd name="T34" fmla="*/ 64 w 162"/>
                <a:gd name="T35" fmla="*/ 152 h 154"/>
                <a:gd name="T36" fmla="*/ 80 w 162"/>
                <a:gd name="T37" fmla="*/ 154 h 154"/>
                <a:gd name="T38" fmla="*/ 80 w 162"/>
                <a:gd name="T39" fmla="*/ 154 h 154"/>
                <a:gd name="T40" fmla="*/ 96 w 162"/>
                <a:gd name="T41" fmla="*/ 152 h 154"/>
                <a:gd name="T42" fmla="*/ 112 w 162"/>
                <a:gd name="T43" fmla="*/ 148 h 154"/>
                <a:gd name="T44" fmla="*/ 126 w 162"/>
                <a:gd name="T45" fmla="*/ 140 h 154"/>
                <a:gd name="T46" fmla="*/ 138 w 162"/>
                <a:gd name="T47" fmla="*/ 130 h 154"/>
                <a:gd name="T48" fmla="*/ 148 w 162"/>
                <a:gd name="T49" fmla="*/ 120 h 154"/>
                <a:gd name="T50" fmla="*/ 156 w 162"/>
                <a:gd name="T51" fmla="*/ 106 h 154"/>
                <a:gd name="T52" fmla="*/ 160 w 162"/>
                <a:gd name="T53" fmla="*/ 92 h 154"/>
                <a:gd name="T54" fmla="*/ 162 w 162"/>
                <a:gd name="T55" fmla="*/ 76 h 154"/>
                <a:gd name="T56" fmla="*/ 162 w 162"/>
                <a:gd name="T57" fmla="*/ 76 h 154"/>
                <a:gd name="T58" fmla="*/ 160 w 162"/>
                <a:gd name="T59" fmla="*/ 62 h 154"/>
                <a:gd name="T60" fmla="*/ 156 w 162"/>
                <a:gd name="T61" fmla="*/ 48 h 154"/>
                <a:gd name="T62" fmla="*/ 148 w 162"/>
                <a:gd name="T63" fmla="*/ 34 h 154"/>
                <a:gd name="T64" fmla="*/ 138 w 162"/>
                <a:gd name="T65" fmla="*/ 22 h 154"/>
                <a:gd name="T66" fmla="*/ 126 w 162"/>
                <a:gd name="T67" fmla="*/ 14 h 154"/>
                <a:gd name="T68" fmla="*/ 112 w 162"/>
                <a:gd name="T69" fmla="*/ 6 h 154"/>
                <a:gd name="T70" fmla="*/ 96 w 162"/>
                <a:gd name="T71" fmla="*/ 2 h 154"/>
                <a:gd name="T72" fmla="*/ 80 w 162"/>
                <a:gd name="T73" fmla="*/ 0 h 154"/>
                <a:gd name="T74" fmla="*/ 80 w 162"/>
                <a:gd name="T7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2"/>
                  </a:lnTo>
                  <a:lnTo>
                    <a:pt x="6" y="106"/>
                  </a:lnTo>
                  <a:lnTo>
                    <a:pt x="14" y="120"/>
                  </a:lnTo>
                  <a:lnTo>
                    <a:pt x="24" y="130"/>
                  </a:lnTo>
                  <a:lnTo>
                    <a:pt x="36" y="140"/>
                  </a:lnTo>
                  <a:lnTo>
                    <a:pt x="48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6" y="106"/>
                  </a:lnTo>
                  <a:lnTo>
                    <a:pt x="160" y="92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0" y="62"/>
                  </a:lnTo>
                  <a:lnTo>
                    <a:pt x="156" y="48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4" name="Freeform 47"/>
            <p:cNvSpPr>
              <a:spLocks/>
            </p:cNvSpPr>
            <p:nvPr/>
          </p:nvSpPr>
          <p:spPr bwMode="auto">
            <a:xfrm>
              <a:off x="3449414" y="3652417"/>
              <a:ext cx="257175" cy="244475"/>
            </a:xfrm>
            <a:custGeom>
              <a:avLst/>
              <a:gdLst>
                <a:gd name="T0" fmla="*/ 80 w 162"/>
                <a:gd name="T1" fmla="*/ 0 h 154"/>
                <a:gd name="T2" fmla="*/ 80 w 162"/>
                <a:gd name="T3" fmla="*/ 0 h 154"/>
                <a:gd name="T4" fmla="*/ 64 w 162"/>
                <a:gd name="T5" fmla="*/ 2 h 154"/>
                <a:gd name="T6" fmla="*/ 48 w 162"/>
                <a:gd name="T7" fmla="*/ 6 h 154"/>
                <a:gd name="T8" fmla="*/ 36 w 162"/>
                <a:gd name="T9" fmla="*/ 14 h 154"/>
                <a:gd name="T10" fmla="*/ 24 w 162"/>
                <a:gd name="T11" fmla="*/ 22 h 154"/>
                <a:gd name="T12" fmla="*/ 14 w 162"/>
                <a:gd name="T13" fmla="*/ 34 h 154"/>
                <a:gd name="T14" fmla="*/ 6 w 162"/>
                <a:gd name="T15" fmla="*/ 48 h 154"/>
                <a:gd name="T16" fmla="*/ 2 w 162"/>
                <a:gd name="T17" fmla="*/ 62 h 154"/>
                <a:gd name="T18" fmla="*/ 0 w 162"/>
                <a:gd name="T19" fmla="*/ 76 h 154"/>
                <a:gd name="T20" fmla="*/ 0 w 162"/>
                <a:gd name="T21" fmla="*/ 76 h 154"/>
                <a:gd name="T22" fmla="*/ 2 w 162"/>
                <a:gd name="T23" fmla="*/ 92 h 154"/>
                <a:gd name="T24" fmla="*/ 6 w 162"/>
                <a:gd name="T25" fmla="*/ 106 h 154"/>
                <a:gd name="T26" fmla="*/ 14 w 162"/>
                <a:gd name="T27" fmla="*/ 120 h 154"/>
                <a:gd name="T28" fmla="*/ 24 w 162"/>
                <a:gd name="T29" fmla="*/ 130 h 154"/>
                <a:gd name="T30" fmla="*/ 36 w 162"/>
                <a:gd name="T31" fmla="*/ 140 h 154"/>
                <a:gd name="T32" fmla="*/ 48 w 162"/>
                <a:gd name="T33" fmla="*/ 148 h 154"/>
                <a:gd name="T34" fmla="*/ 64 w 162"/>
                <a:gd name="T35" fmla="*/ 152 h 154"/>
                <a:gd name="T36" fmla="*/ 80 w 162"/>
                <a:gd name="T37" fmla="*/ 154 h 154"/>
                <a:gd name="T38" fmla="*/ 80 w 162"/>
                <a:gd name="T39" fmla="*/ 154 h 154"/>
                <a:gd name="T40" fmla="*/ 96 w 162"/>
                <a:gd name="T41" fmla="*/ 152 h 154"/>
                <a:gd name="T42" fmla="*/ 112 w 162"/>
                <a:gd name="T43" fmla="*/ 148 h 154"/>
                <a:gd name="T44" fmla="*/ 126 w 162"/>
                <a:gd name="T45" fmla="*/ 140 h 154"/>
                <a:gd name="T46" fmla="*/ 138 w 162"/>
                <a:gd name="T47" fmla="*/ 130 h 154"/>
                <a:gd name="T48" fmla="*/ 148 w 162"/>
                <a:gd name="T49" fmla="*/ 120 h 154"/>
                <a:gd name="T50" fmla="*/ 156 w 162"/>
                <a:gd name="T51" fmla="*/ 106 h 154"/>
                <a:gd name="T52" fmla="*/ 160 w 162"/>
                <a:gd name="T53" fmla="*/ 92 h 154"/>
                <a:gd name="T54" fmla="*/ 162 w 162"/>
                <a:gd name="T55" fmla="*/ 76 h 154"/>
                <a:gd name="T56" fmla="*/ 162 w 162"/>
                <a:gd name="T57" fmla="*/ 76 h 154"/>
                <a:gd name="T58" fmla="*/ 160 w 162"/>
                <a:gd name="T59" fmla="*/ 62 h 154"/>
                <a:gd name="T60" fmla="*/ 156 w 162"/>
                <a:gd name="T61" fmla="*/ 48 h 154"/>
                <a:gd name="T62" fmla="*/ 148 w 162"/>
                <a:gd name="T63" fmla="*/ 34 h 154"/>
                <a:gd name="T64" fmla="*/ 138 w 162"/>
                <a:gd name="T65" fmla="*/ 22 h 154"/>
                <a:gd name="T66" fmla="*/ 126 w 162"/>
                <a:gd name="T67" fmla="*/ 14 h 154"/>
                <a:gd name="T68" fmla="*/ 112 w 162"/>
                <a:gd name="T69" fmla="*/ 6 h 154"/>
                <a:gd name="T70" fmla="*/ 96 w 162"/>
                <a:gd name="T71" fmla="*/ 2 h 154"/>
                <a:gd name="T72" fmla="*/ 80 w 162"/>
                <a:gd name="T7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2"/>
                  </a:lnTo>
                  <a:lnTo>
                    <a:pt x="6" y="106"/>
                  </a:lnTo>
                  <a:lnTo>
                    <a:pt x="14" y="120"/>
                  </a:lnTo>
                  <a:lnTo>
                    <a:pt x="24" y="130"/>
                  </a:lnTo>
                  <a:lnTo>
                    <a:pt x="36" y="140"/>
                  </a:lnTo>
                  <a:lnTo>
                    <a:pt x="48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0"/>
                  </a:lnTo>
                  <a:lnTo>
                    <a:pt x="138" y="130"/>
                  </a:lnTo>
                  <a:lnTo>
                    <a:pt x="148" y="120"/>
                  </a:lnTo>
                  <a:lnTo>
                    <a:pt x="156" y="106"/>
                  </a:lnTo>
                  <a:lnTo>
                    <a:pt x="160" y="92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0" y="62"/>
                  </a:lnTo>
                  <a:lnTo>
                    <a:pt x="156" y="48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5" name="Freeform 48"/>
            <p:cNvSpPr>
              <a:spLocks noEditPoints="1"/>
            </p:cNvSpPr>
            <p:nvPr/>
          </p:nvSpPr>
          <p:spPr bwMode="auto">
            <a:xfrm>
              <a:off x="3385914" y="3896892"/>
              <a:ext cx="127000" cy="387350"/>
            </a:xfrm>
            <a:custGeom>
              <a:avLst/>
              <a:gdLst>
                <a:gd name="T0" fmla="*/ 44 w 80"/>
                <a:gd name="T1" fmla="*/ 30 h 244"/>
                <a:gd name="T2" fmla="*/ 72 w 80"/>
                <a:gd name="T3" fmla="*/ 0 h 244"/>
                <a:gd name="T4" fmla="*/ 80 w 80"/>
                <a:gd name="T5" fmla="*/ 40 h 244"/>
                <a:gd name="T6" fmla="*/ 44 w 80"/>
                <a:gd name="T7" fmla="*/ 30 h 244"/>
                <a:gd name="T8" fmla="*/ 36 w 80"/>
                <a:gd name="T9" fmla="*/ 212 h 244"/>
                <a:gd name="T10" fmla="*/ 10 w 80"/>
                <a:gd name="T11" fmla="*/ 244 h 244"/>
                <a:gd name="T12" fmla="*/ 0 w 80"/>
                <a:gd name="T13" fmla="*/ 202 h 244"/>
                <a:gd name="T14" fmla="*/ 36 w 80"/>
                <a:gd name="T15" fmla="*/ 212 h 244"/>
                <a:gd name="T16" fmla="*/ 14 w 80"/>
                <a:gd name="T17" fmla="*/ 214 h 244"/>
                <a:gd name="T18" fmla="*/ 62 w 80"/>
                <a:gd name="T19" fmla="*/ 30 h 244"/>
                <a:gd name="T20" fmla="*/ 64 w 80"/>
                <a:gd name="T21" fmla="*/ 28 h 244"/>
                <a:gd name="T22" fmla="*/ 66 w 80"/>
                <a:gd name="T23" fmla="*/ 30 h 244"/>
                <a:gd name="T24" fmla="*/ 18 w 80"/>
                <a:gd name="T25" fmla="*/ 214 h 244"/>
                <a:gd name="T26" fmla="*/ 16 w 80"/>
                <a:gd name="T27" fmla="*/ 216 h 244"/>
                <a:gd name="T28" fmla="*/ 14 w 80"/>
                <a:gd name="T29" fmla="*/ 21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0" h="244">
                  <a:moveTo>
                    <a:pt x="44" y="30"/>
                  </a:moveTo>
                  <a:lnTo>
                    <a:pt x="72" y="0"/>
                  </a:lnTo>
                  <a:lnTo>
                    <a:pt x="80" y="40"/>
                  </a:lnTo>
                  <a:lnTo>
                    <a:pt x="44" y="30"/>
                  </a:lnTo>
                  <a:close/>
                  <a:moveTo>
                    <a:pt x="36" y="212"/>
                  </a:moveTo>
                  <a:lnTo>
                    <a:pt x="10" y="244"/>
                  </a:lnTo>
                  <a:lnTo>
                    <a:pt x="0" y="202"/>
                  </a:lnTo>
                  <a:lnTo>
                    <a:pt x="36" y="212"/>
                  </a:lnTo>
                  <a:close/>
                  <a:moveTo>
                    <a:pt x="14" y="214"/>
                  </a:moveTo>
                  <a:lnTo>
                    <a:pt x="62" y="30"/>
                  </a:lnTo>
                  <a:lnTo>
                    <a:pt x="64" y="28"/>
                  </a:lnTo>
                  <a:lnTo>
                    <a:pt x="66" y="30"/>
                  </a:lnTo>
                  <a:lnTo>
                    <a:pt x="18" y="214"/>
                  </a:lnTo>
                  <a:lnTo>
                    <a:pt x="16" y="216"/>
                  </a:lnTo>
                  <a:lnTo>
                    <a:pt x="14" y="2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6" name="Freeform 49"/>
            <p:cNvSpPr>
              <a:spLocks noEditPoints="1"/>
            </p:cNvSpPr>
            <p:nvPr/>
          </p:nvSpPr>
          <p:spPr bwMode="auto">
            <a:xfrm>
              <a:off x="3430364" y="3261892"/>
              <a:ext cx="88900" cy="292100"/>
            </a:xfrm>
            <a:custGeom>
              <a:avLst/>
              <a:gdLst>
                <a:gd name="T0" fmla="*/ 0 w 56"/>
                <a:gd name="T1" fmla="*/ 42 h 184"/>
                <a:gd name="T2" fmla="*/ 12 w 56"/>
                <a:gd name="T3" fmla="*/ 0 h 184"/>
                <a:gd name="T4" fmla="*/ 38 w 56"/>
                <a:gd name="T5" fmla="*/ 36 h 184"/>
                <a:gd name="T6" fmla="*/ 0 w 56"/>
                <a:gd name="T7" fmla="*/ 42 h 184"/>
                <a:gd name="T8" fmla="*/ 56 w 56"/>
                <a:gd name="T9" fmla="*/ 144 h 184"/>
                <a:gd name="T10" fmla="*/ 44 w 56"/>
                <a:gd name="T11" fmla="*/ 184 h 184"/>
                <a:gd name="T12" fmla="*/ 18 w 56"/>
                <a:gd name="T13" fmla="*/ 150 h 184"/>
                <a:gd name="T14" fmla="*/ 56 w 56"/>
                <a:gd name="T15" fmla="*/ 144 h 184"/>
                <a:gd name="T16" fmla="*/ 36 w 56"/>
                <a:gd name="T17" fmla="*/ 154 h 184"/>
                <a:gd name="T18" fmla="*/ 16 w 56"/>
                <a:gd name="T19" fmla="*/ 32 h 184"/>
                <a:gd name="T20" fmla="*/ 16 w 56"/>
                <a:gd name="T21" fmla="*/ 30 h 184"/>
                <a:gd name="T22" fmla="*/ 20 w 56"/>
                <a:gd name="T23" fmla="*/ 30 h 184"/>
                <a:gd name="T24" fmla="*/ 42 w 56"/>
                <a:gd name="T25" fmla="*/ 152 h 184"/>
                <a:gd name="T26" fmla="*/ 40 w 56"/>
                <a:gd name="T27" fmla="*/ 154 h 184"/>
                <a:gd name="T28" fmla="*/ 36 w 56"/>
                <a:gd name="T29" fmla="*/ 15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" h="184">
                  <a:moveTo>
                    <a:pt x="0" y="42"/>
                  </a:moveTo>
                  <a:lnTo>
                    <a:pt x="12" y="0"/>
                  </a:lnTo>
                  <a:lnTo>
                    <a:pt x="38" y="36"/>
                  </a:lnTo>
                  <a:lnTo>
                    <a:pt x="0" y="42"/>
                  </a:lnTo>
                  <a:close/>
                  <a:moveTo>
                    <a:pt x="56" y="144"/>
                  </a:moveTo>
                  <a:lnTo>
                    <a:pt x="44" y="184"/>
                  </a:lnTo>
                  <a:lnTo>
                    <a:pt x="18" y="150"/>
                  </a:lnTo>
                  <a:lnTo>
                    <a:pt x="56" y="144"/>
                  </a:lnTo>
                  <a:close/>
                  <a:moveTo>
                    <a:pt x="36" y="154"/>
                  </a:moveTo>
                  <a:lnTo>
                    <a:pt x="16" y="32"/>
                  </a:lnTo>
                  <a:lnTo>
                    <a:pt x="16" y="30"/>
                  </a:lnTo>
                  <a:lnTo>
                    <a:pt x="20" y="30"/>
                  </a:lnTo>
                  <a:lnTo>
                    <a:pt x="42" y="152"/>
                  </a:lnTo>
                  <a:lnTo>
                    <a:pt x="40" y="154"/>
                  </a:lnTo>
                  <a:lnTo>
                    <a:pt x="36" y="1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7" name="Freeform 50"/>
            <p:cNvSpPr>
              <a:spLocks noEditPoints="1"/>
            </p:cNvSpPr>
            <p:nvPr/>
          </p:nvSpPr>
          <p:spPr bwMode="auto">
            <a:xfrm>
              <a:off x="2887439" y="3798467"/>
              <a:ext cx="514350" cy="387350"/>
            </a:xfrm>
            <a:custGeom>
              <a:avLst/>
              <a:gdLst>
                <a:gd name="T0" fmla="*/ 280 w 324"/>
                <a:gd name="T1" fmla="*/ 8 h 244"/>
                <a:gd name="T2" fmla="*/ 324 w 324"/>
                <a:gd name="T3" fmla="*/ 0 h 244"/>
                <a:gd name="T4" fmla="*/ 304 w 324"/>
                <a:gd name="T5" fmla="*/ 38 h 244"/>
                <a:gd name="T6" fmla="*/ 280 w 324"/>
                <a:gd name="T7" fmla="*/ 8 h 244"/>
                <a:gd name="T8" fmla="*/ 42 w 324"/>
                <a:gd name="T9" fmla="*/ 236 h 244"/>
                <a:gd name="T10" fmla="*/ 0 w 324"/>
                <a:gd name="T11" fmla="*/ 244 h 244"/>
                <a:gd name="T12" fmla="*/ 20 w 324"/>
                <a:gd name="T13" fmla="*/ 206 h 244"/>
                <a:gd name="T14" fmla="*/ 42 w 324"/>
                <a:gd name="T15" fmla="*/ 236 h 244"/>
                <a:gd name="T16" fmla="*/ 24 w 324"/>
                <a:gd name="T17" fmla="*/ 224 h 244"/>
                <a:gd name="T18" fmla="*/ 296 w 324"/>
                <a:gd name="T19" fmla="*/ 18 h 244"/>
                <a:gd name="T20" fmla="*/ 298 w 324"/>
                <a:gd name="T21" fmla="*/ 18 h 244"/>
                <a:gd name="T22" fmla="*/ 298 w 324"/>
                <a:gd name="T23" fmla="*/ 20 h 244"/>
                <a:gd name="T24" fmla="*/ 28 w 324"/>
                <a:gd name="T25" fmla="*/ 226 h 244"/>
                <a:gd name="T26" fmla="*/ 24 w 324"/>
                <a:gd name="T27" fmla="*/ 226 h 244"/>
                <a:gd name="T28" fmla="*/ 24 w 324"/>
                <a:gd name="T29" fmla="*/ 22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4" h="244">
                  <a:moveTo>
                    <a:pt x="280" y="8"/>
                  </a:moveTo>
                  <a:lnTo>
                    <a:pt x="324" y="0"/>
                  </a:lnTo>
                  <a:lnTo>
                    <a:pt x="304" y="38"/>
                  </a:lnTo>
                  <a:lnTo>
                    <a:pt x="280" y="8"/>
                  </a:lnTo>
                  <a:close/>
                  <a:moveTo>
                    <a:pt x="42" y="236"/>
                  </a:moveTo>
                  <a:lnTo>
                    <a:pt x="0" y="244"/>
                  </a:lnTo>
                  <a:lnTo>
                    <a:pt x="20" y="206"/>
                  </a:lnTo>
                  <a:lnTo>
                    <a:pt x="42" y="236"/>
                  </a:lnTo>
                  <a:close/>
                  <a:moveTo>
                    <a:pt x="24" y="224"/>
                  </a:moveTo>
                  <a:lnTo>
                    <a:pt x="296" y="18"/>
                  </a:lnTo>
                  <a:lnTo>
                    <a:pt x="298" y="18"/>
                  </a:lnTo>
                  <a:lnTo>
                    <a:pt x="298" y="20"/>
                  </a:lnTo>
                  <a:lnTo>
                    <a:pt x="28" y="226"/>
                  </a:lnTo>
                  <a:lnTo>
                    <a:pt x="24" y="226"/>
                  </a:lnTo>
                  <a:lnTo>
                    <a:pt x="24" y="2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/>
            </a:p>
          </p:txBody>
        </p:sp>
        <p:sp>
          <p:nvSpPr>
            <p:cNvPr id="78" name="Freeform 51"/>
            <p:cNvSpPr>
              <a:spLocks noEditPoints="1"/>
            </p:cNvSpPr>
            <p:nvPr/>
          </p:nvSpPr>
          <p:spPr bwMode="auto">
            <a:xfrm>
              <a:off x="3554189" y="4271542"/>
              <a:ext cx="152400" cy="95250"/>
            </a:xfrm>
            <a:custGeom>
              <a:avLst/>
              <a:gdLst>
                <a:gd name="T0" fmla="*/ 54 w 96"/>
                <a:gd name="T1" fmla="*/ 2 h 60"/>
                <a:gd name="T2" fmla="*/ 96 w 96"/>
                <a:gd name="T3" fmla="*/ 0 h 60"/>
                <a:gd name="T4" fmla="*/ 72 w 96"/>
                <a:gd name="T5" fmla="*/ 36 h 60"/>
                <a:gd name="T6" fmla="*/ 54 w 96"/>
                <a:gd name="T7" fmla="*/ 2 h 60"/>
                <a:gd name="T8" fmla="*/ 42 w 96"/>
                <a:gd name="T9" fmla="*/ 54 h 60"/>
                <a:gd name="T10" fmla="*/ 0 w 96"/>
                <a:gd name="T11" fmla="*/ 60 h 60"/>
                <a:gd name="T12" fmla="*/ 20 w 96"/>
                <a:gd name="T13" fmla="*/ 24 h 60"/>
                <a:gd name="T14" fmla="*/ 42 w 96"/>
                <a:gd name="T15" fmla="*/ 54 h 60"/>
                <a:gd name="T16" fmla="*/ 26 w 96"/>
                <a:gd name="T17" fmla="*/ 40 h 60"/>
                <a:gd name="T18" fmla="*/ 66 w 96"/>
                <a:gd name="T19" fmla="*/ 14 h 60"/>
                <a:gd name="T20" fmla="*/ 70 w 96"/>
                <a:gd name="T21" fmla="*/ 14 h 60"/>
                <a:gd name="T22" fmla="*/ 70 w 96"/>
                <a:gd name="T23" fmla="*/ 18 h 60"/>
                <a:gd name="T24" fmla="*/ 28 w 96"/>
                <a:gd name="T25" fmla="*/ 46 h 60"/>
                <a:gd name="T26" fmla="*/ 24 w 96"/>
                <a:gd name="T27" fmla="*/ 44 h 60"/>
                <a:gd name="T28" fmla="*/ 26 w 96"/>
                <a:gd name="T29" fmla="*/ 4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6" h="60">
                  <a:moveTo>
                    <a:pt x="54" y="2"/>
                  </a:moveTo>
                  <a:lnTo>
                    <a:pt x="96" y="0"/>
                  </a:lnTo>
                  <a:lnTo>
                    <a:pt x="72" y="36"/>
                  </a:lnTo>
                  <a:lnTo>
                    <a:pt x="54" y="2"/>
                  </a:lnTo>
                  <a:close/>
                  <a:moveTo>
                    <a:pt x="42" y="54"/>
                  </a:moveTo>
                  <a:lnTo>
                    <a:pt x="0" y="60"/>
                  </a:lnTo>
                  <a:lnTo>
                    <a:pt x="20" y="24"/>
                  </a:lnTo>
                  <a:lnTo>
                    <a:pt x="42" y="54"/>
                  </a:lnTo>
                  <a:close/>
                  <a:moveTo>
                    <a:pt x="26" y="40"/>
                  </a:moveTo>
                  <a:lnTo>
                    <a:pt x="66" y="14"/>
                  </a:lnTo>
                  <a:lnTo>
                    <a:pt x="70" y="14"/>
                  </a:lnTo>
                  <a:lnTo>
                    <a:pt x="70" y="18"/>
                  </a:lnTo>
                  <a:lnTo>
                    <a:pt x="28" y="46"/>
                  </a:lnTo>
                  <a:lnTo>
                    <a:pt x="24" y="44"/>
                  </a:lnTo>
                  <a:lnTo>
                    <a:pt x="26" y="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6" name="Rectangle 132"/>
            <p:cNvSpPr>
              <a:spLocks noChangeArrowheads="1"/>
            </p:cNvSpPr>
            <p:nvPr/>
          </p:nvSpPr>
          <p:spPr bwMode="auto">
            <a:xfrm>
              <a:off x="5113114" y="3401344"/>
              <a:ext cx="18351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L’homme qui parle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un homme en mouvement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132"/>
            <p:cNvSpPr>
              <a:spLocks noChangeArrowheads="1"/>
            </p:cNvSpPr>
            <p:nvPr/>
          </p:nvSpPr>
          <p:spPr bwMode="auto">
            <a:xfrm>
              <a:off x="2404616" y="4419179"/>
              <a:ext cx="6531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2863262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 DÉPLACER DANS LA SALLE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898937" y="6503989"/>
            <a:ext cx="134612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DYNAMISME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1835696" y="2348979"/>
            <a:ext cx="5508804" cy="2664197"/>
            <a:chOff x="1835696" y="2348979"/>
            <a:chExt cx="5508804" cy="2664197"/>
          </a:xfrm>
        </p:grpSpPr>
        <p:sp>
          <p:nvSpPr>
            <p:cNvPr id="114" name="Rectangle 5"/>
            <p:cNvSpPr>
              <a:spLocks noChangeArrowheads="1"/>
            </p:cNvSpPr>
            <p:nvPr/>
          </p:nvSpPr>
          <p:spPr bwMode="auto">
            <a:xfrm>
              <a:off x="4760019" y="2348979"/>
              <a:ext cx="2584481" cy="2664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5" name="Rectangle 6"/>
            <p:cNvSpPr>
              <a:spLocks noChangeArrowheads="1"/>
            </p:cNvSpPr>
            <p:nvPr/>
          </p:nvSpPr>
          <p:spPr bwMode="auto">
            <a:xfrm>
              <a:off x="4760019" y="2348979"/>
              <a:ext cx="2584481" cy="2664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6" name="Freeform 7"/>
            <p:cNvSpPr>
              <a:spLocks/>
            </p:cNvSpPr>
            <p:nvPr/>
          </p:nvSpPr>
          <p:spPr bwMode="auto">
            <a:xfrm>
              <a:off x="5515225" y="2604910"/>
              <a:ext cx="1027918" cy="281104"/>
            </a:xfrm>
            <a:custGeom>
              <a:avLst/>
              <a:gdLst>
                <a:gd name="T0" fmla="*/ 0 w 490"/>
                <a:gd name="T1" fmla="*/ 0 h 134"/>
                <a:gd name="T2" fmla="*/ 132 w 490"/>
                <a:gd name="T3" fmla="*/ 134 h 134"/>
                <a:gd name="T4" fmla="*/ 358 w 490"/>
                <a:gd name="T5" fmla="*/ 134 h 134"/>
                <a:gd name="T6" fmla="*/ 490 w 490"/>
                <a:gd name="T7" fmla="*/ 0 h 134"/>
                <a:gd name="T8" fmla="*/ 0 w 490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0" h="134">
                  <a:moveTo>
                    <a:pt x="0" y="0"/>
                  </a:moveTo>
                  <a:lnTo>
                    <a:pt x="132" y="134"/>
                  </a:lnTo>
                  <a:lnTo>
                    <a:pt x="358" y="134"/>
                  </a:lnTo>
                  <a:lnTo>
                    <a:pt x="4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7" name="Freeform 8"/>
            <p:cNvSpPr>
              <a:spLocks/>
            </p:cNvSpPr>
            <p:nvPr/>
          </p:nvSpPr>
          <p:spPr bwMode="auto">
            <a:xfrm>
              <a:off x="5515225" y="2604910"/>
              <a:ext cx="1027918" cy="281104"/>
            </a:xfrm>
            <a:custGeom>
              <a:avLst/>
              <a:gdLst>
                <a:gd name="T0" fmla="*/ 0 w 490"/>
                <a:gd name="T1" fmla="*/ 0 h 134"/>
                <a:gd name="T2" fmla="*/ 132 w 490"/>
                <a:gd name="T3" fmla="*/ 134 h 134"/>
                <a:gd name="T4" fmla="*/ 358 w 490"/>
                <a:gd name="T5" fmla="*/ 134 h 134"/>
                <a:gd name="T6" fmla="*/ 490 w 490"/>
                <a:gd name="T7" fmla="*/ 0 h 134"/>
                <a:gd name="T8" fmla="*/ 0 w 490"/>
                <a:gd name="T9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90" h="134">
                  <a:moveTo>
                    <a:pt x="0" y="0"/>
                  </a:moveTo>
                  <a:lnTo>
                    <a:pt x="132" y="134"/>
                  </a:lnTo>
                  <a:lnTo>
                    <a:pt x="358" y="134"/>
                  </a:lnTo>
                  <a:lnTo>
                    <a:pt x="49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8" name="Freeform 9"/>
            <p:cNvSpPr>
              <a:spLocks/>
            </p:cNvSpPr>
            <p:nvPr/>
          </p:nvSpPr>
          <p:spPr bwMode="auto">
            <a:xfrm>
              <a:off x="6270430" y="2588127"/>
              <a:ext cx="658707" cy="813944"/>
            </a:xfrm>
            <a:custGeom>
              <a:avLst/>
              <a:gdLst>
                <a:gd name="T0" fmla="*/ 314 w 314"/>
                <a:gd name="T1" fmla="*/ 376 h 388"/>
                <a:gd name="T2" fmla="*/ 112 w 314"/>
                <a:gd name="T3" fmla="*/ 388 h 388"/>
                <a:gd name="T4" fmla="*/ 0 w 314"/>
                <a:gd name="T5" fmla="*/ 146 h 388"/>
                <a:gd name="T6" fmla="*/ 142 w 314"/>
                <a:gd name="T7" fmla="*/ 0 h 388"/>
                <a:gd name="T8" fmla="*/ 314 w 314"/>
                <a:gd name="T9" fmla="*/ 37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4" h="388">
                  <a:moveTo>
                    <a:pt x="314" y="376"/>
                  </a:moveTo>
                  <a:lnTo>
                    <a:pt x="112" y="388"/>
                  </a:lnTo>
                  <a:lnTo>
                    <a:pt x="0" y="146"/>
                  </a:lnTo>
                  <a:lnTo>
                    <a:pt x="142" y="0"/>
                  </a:lnTo>
                  <a:lnTo>
                    <a:pt x="314" y="37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9" name="Freeform 10"/>
            <p:cNvSpPr>
              <a:spLocks/>
            </p:cNvSpPr>
            <p:nvPr/>
          </p:nvSpPr>
          <p:spPr bwMode="auto">
            <a:xfrm>
              <a:off x="6270430" y="2588127"/>
              <a:ext cx="658707" cy="813944"/>
            </a:xfrm>
            <a:custGeom>
              <a:avLst/>
              <a:gdLst>
                <a:gd name="T0" fmla="*/ 314 w 314"/>
                <a:gd name="T1" fmla="*/ 376 h 388"/>
                <a:gd name="T2" fmla="*/ 112 w 314"/>
                <a:gd name="T3" fmla="*/ 388 h 388"/>
                <a:gd name="T4" fmla="*/ 0 w 314"/>
                <a:gd name="T5" fmla="*/ 146 h 388"/>
                <a:gd name="T6" fmla="*/ 142 w 314"/>
                <a:gd name="T7" fmla="*/ 0 h 388"/>
                <a:gd name="T8" fmla="*/ 314 w 314"/>
                <a:gd name="T9" fmla="*/ 37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4" h="388">
                  <a:moveTo>
                    <a:pt x="314" y="376"/>
                  </a:moveTo>
                  <a:lnTo>
                    <a:pt x="112" y="388"/>
                  </a:lnTo>
                  <a:lnTo>
                    <a:pt x="0" y="146"/>
                  </a:lnTo>
                  <a:lnTo>
                    <a:pt x="142" y="0"/>
                  </a:lnTo>
                  <a:lnTo>
                    <a:pt x="314" y="37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0" name="Freeform 11"/>
            <p:cNvSpPr>
              <a:spLocks/>
            </p:cNvSpPr>
            <p:nvPr/>
          </p:nvSpPr>
          <p:spPr bwMode="auto">
            <a:xfrm>
              <a:off x="5120840" y="2588127"/>
              <a:ext cx="658707" cy="813944"/>
            </a:xfrm>
            <a:custGeom>
              <a:avLst/>
              <a:gdLst>
                <a:gd name="T0" fmla="*/ 0 w 314"/>
                <a:gd name="T1" fmla="*/ 376 h 388"/>
                <a:gd name="T2" fmla="*/ 202 w 314"/>
                <a:gd name="T3" fmla="*/ 388 h 388"/>
                <a:gd name="T4" fmla="*/ 314 w 314"/>
                <a:gd name="T5" fmla="*/ 146 h 388"/>
                <a:gd name="T6" fmla="*/ 172 w 314"/>
                <a:gd name="T7" fmla="*/ 0 h 388"/>
                <a:gd name="T8" fmla="*/ 0 w 314"/>
                <a:gd name="T9" fmla="*/ 37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4" h="388">
                  <a:moveTo>
                    <a:pt x="0" y="376"/>
                  </a:moveTo>
                  <a:lnTo>
                    <a:pt x="202" y="388"/>
                  </a:lnTo>
                  <a:lnTo>
                    <a:pt x="314" y="146"/>
                  </a:lnTo>
                  <a:lnTo>
                    <a:pt x="172" y="0"/>
                  </a:lnTo>
                  <a:lnTo>
                    <a:pt x="0" y="37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1" name="Freeform 12"/>
            <p:cNvSpPr>
              <a:spLocks/>
            </p:cNvSpPr>
            <p:nvPr/>
          </p:nvSpPr>
          <p:spPr bwMode="auto">
            <a:xfrm>
              <a:off x="5120840" y="2588127"/>
              <a:ext cx="658707" cy="813944"/>
            </a:xfrm>
            <a:custGeom>
              <a:avLst/>
              <a:gdLst>
                <a:gd name="T0" fmla="*/ 0 w 314"/>
                <a:gd name="T1" fmla="*/ 376 h 388"/>
                <a:gd name="T2" fmla="*/ 202 w 314"/>
                <a:gd name="T3" fmla="*/ 388 h 388"/>
                <a:gd name="T4" fmla="*/ 314 w 314"/>
                <a:gd name="T5" fmla="*/ 146 h 388"/>
                <a:gd name="T6" fmla="*/ 172 w 314"/>
                <a:gd name="T7" fmla="*/ 0 h 388"/>
                <a:gd name="T8" fmla="*/ 0 w 314"/>
                <a:gd name="T9" fmla="*/ 376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4" h="388">
                  <a:moveTo>
                    <a:pt x="0" y="376"/>
                  </a:moveTo>
                  <a:lnTo>
                    <a:pt x="202" y="388"/>
                  </a:lnTo>
                  <a:lnTo>
                    <a:pt x="314" y="146"/>
                  </a:lnTo>
                  <a:lnTo>
                    <a:pt x="172" y="0"/>
                  </a:lnTo>
                  <a:lnTo>
                    <a:pt x="0" y="37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2" name="Rectangle 13"/>
            <p:cNvSpPr>
              <a:spLocks noChangeArrowheads="1"/>
            </p:cNvSpPr>
            <p:nvPr/>
          </p:nvSpPr>
          <p:spPr bwMode="auto">
            <a:xfrm>
              <a:off x="6509578" y="3389484"/>
              <a:ext cx="432145" cy="75520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3" name="Rectangle 14"/>
            <p:cNvSpPr>
              <a:spLocks noChangeArrowheads="1"/>
            </p:cNvSpPr>
            <p:nvPr/>
          </p:nvSpPr>
          <p:spPr bwMode="auto">
            <a:xfrm>
              <a:off x="6509578" y="3389484"/>
              <a:ext cx="432145" cy="75520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4" name="Rectangle 15"/>
            <p:cNvSpPr>
              <a:spLocks noChangeArrowheads="1"/>
            </p:cNvSpPr>
            <p:nvPr/>
          </p:nvSpPr>
          <p:spPr bwMode="auto">
            <a:xfrm>
              <a:off x="5112448" y="3389484"/>
              <a:ext cx="427950" cy="75520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5" name="Rectangle 16"/>
            <p:cNvSpPr>
              <a:spLocks noChangeArrowheads="1"/>
            </p:cNvSpPr>
            <p:nvPr/>
          </p:nvSpPr>
          <p:spPr bwMode="auto">
            <a:xfrm>
              <a:off x="5112448" y="3389484"/>
              <a:ext cx="427950" cy="75520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6" name="Freeform 17"/>
            <p:cNvSpPr>
              <a:spLocks/>
            </p:cNvSpPr>
            <p:nvPr/>
          </p:nvSpPr>
          <p:spPr bwMode="auto">
            <a:xfrm>
              <a:off x="5687244" y="2403522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38 h 64"/>
                <a:gd name="T24" fmla="*/ 2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22 w 70"/>
                <a:gd name="T31" fmla="*/ 60 h 64"/>
                <a:gd name="T32" fmla="*/ 28 w 70"/>
                <a:gd name="T33" fmla="*/ 62 h 64"/>
                <a:gd name="T34" fmla="*/ 36 w 70"/>
                <a:gd name="T35" fmla="*/ 64 h 64"/>
                <a:gd name="T36" fmla="*/ 36 w 70"/>
                <a:gd name="T37" fmla="*/ 64 h 64"/>
                <a:gd name="T38" fmla="*/ 42 w 70"/>
                <a:gd name="T39" fmla="*/ 62 h 64"/>
                <a:gd name="T40" fmla="*/ 48 w 70"/>
                <a:gd name="T41" fmla="*/ 60 h 64"/>
                <a:gd name="T42" fmla="*/ 54 w 70"/>
                <a:gd name="T43" fmla="*/ 58 h 64"/>
                <a:gd name="T44" fmla="*/ 60 w 70"/>
                <a:gd name="T45" fmla="*/ 54 h 64"/>
                <a:gd name="T46" fmla="*/ 66 w 70"/>
                <a:gd name="T47" fmla="*/ 44 h 64"/>
                <a:gd name="T48" fmla="*/ 68 w 70"/>
                <a:gd name="T49" fmla="*/ 38 h 64"/>
                <a:gd name="T50" fmla="*/ 70 w 70"/>
                <a:gd name="T51" fmla="*/ 32 h 64"/>
                <a:gd name="T52" fmla="*/ 70 w 70"/>
                <a:gd name="T53" fmla="*/ 32 h 64"/>
                <a:gd name="T54" fmla="*/ 68 w 70"/>
                <a:gd name="T55" fmla="*/ 26 h 64"/>
                <a:gd name="T56" fmla="*/ 66 w 70"/>
                <a:gd name="T57" fmla="*/ 20 h 64"/>
                <a:gd name="T58" fmla="*/ 64 w 70"/>
                <a:gd name="T59" fmla="*/ 14 h 64"/>
                <a:gd name="T60" fmla="*/ 60 w 70"/>
                <a:gd name="T61" fmla="*/ 10 h 64"/>
                <a:gd name="T62" fmla="*/ 54 w 70"/>
                <a:gd name="T63" fmla="*/ 6 h 64"/>
                <a:gd name="T64" fmla="*/ 48 w 70"/>
                <a:gd name="T65" fmla="*/ 2 h 64"/>
                <a:gd name="T66" fmla="*/ 42 w 70"/>
                <a:gd name="T67" fmla="*/ 0 h 64"/>
                <a:gd name="T68" fmla="*/ 36 w 70"/>
                <a:gd name="T69" fmla="*/ 0 h 64"/>
                <a:gd name="T70" fmla="*/ 36 w 70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6" y="44"/>
                  </a:lnTo>
                  <a:lnTo>
                    <a:pt x="68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7" name="Freeform 18"/>
            <p:cNvSpPr>
              <a:spLocks/>
            </p:cNvSpPr>
            <p:nvPr/>
          </p:nvSpPr>
          <p:spPr bwMode="auto">
            <a:xfrm>
              <a:off x="5687244" y="2403522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38 h 64"/>
                <a:gd name="T24" fmla="*/ 2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22 w 70"/>
                <a:gd name="T31" fmla="*/ 60 h 64"/>
                <a:gd name="T32" fmla="*/ 28 w 70"/>
                <a:gd name="T33" fmla="*/ 62 h 64"/>
                <a:gd name="T34" fmla="*/ 36 w 70"/>
                <a:gd name="T35" fmla="*/ 64 h 64"/>
                <a:gd name="T36" fmla="*/ 36 w 70"/>
                <a:gd name="T37" fmla="*/ 64 h 64"/>
                <a:gd name="T38" fmla="*/ 42 w 70"/>
                <a:gd name="T39" fmla="*/ 62 h 64"/>
                <a:gd name="T40" fmla="*/ 48 w 70"/>
                <a:gd name="T41" fmla="*/ 60 h 64"/>
                <a:gd name="T42" fmla="*/ 54 w 70"/>
                <a:gd name="T43" fmla="*/ 58 h 64"/>
                <a:gd name="T44" fmla="*/ 60 w 70"/>
                <a:gd name="T45" fmla="*/ 54 h 64"/>
                <a:gd name="T46" fmla="*/ 66 w 70"/>
                <a:gd name="T47" fmla="*/ 44 h 64"/>
                <a:gd name="T48" fmla="*/ 68 w 70"/>
                <a:gd name="T49" fmla="*/ 38 h 64"/>
                <a:gd name="T50" fmla="*/ 70 w 70"/>
                <a:gd name="T51" fmla="*/ 32 h 64"/>
                <a:gd name="T52" fmla="*/ 70 w 70"/>
                <a:gd name="T53" fmla="*/ 32 h 64"/>
                <a:gd name="T54" fmla="*/ 68 w 70"/>
                <a:gd name="T55" fmla="*/ 26 h 64"/>
                <a:gd name="T56" fmla="*/ 66 w 70"/>
                <a:gd name="T57" fmla="*/ 20 h 64"/>
                <a:gd name="T58" fmla="*/ 64 w 70"/>
                <a:gd name="T59" fmla="*/ 14 h 64"/>
                <a:gd name="T60" fmla="*/ 60 w 70"/>
                <a:gd name="T61" fmla="*/ 10 h 64"/>
                <a:gd name="T62" fmla="*/ 54 w 70"/>
                <a:gd name="T63" fmla="*/ 6 h 64"/>
                <a:gd name="T64" fmla="*/ 48 w 70"/>
                <a:gd name="T65" fmla="*/ 2 h 64"/>
                <a:gd name="T66" fmla="*/ 42 w 70"/>
                <a:gd name="T67" fmla="*/ 0 h 64"/>
                <a:gd name="T68" fmla="*/ 36 w 70"/>
                <a:gd name="T6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6" y="44"/>
                  </a:lnTo>
                  <a:lnTo>
                    <a:pt x="68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8" name="Freeform 19"/>
            <p:cNvSpPr>
              <a:spLocks/>
            </p:cNvSpPr>
            <p:nvPr/>
          </p:nvSpPr>
          <p:spPr bwMode="auto">
            <a:xfrm>
              <a:off x="6274626" y="2403522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0 w 70"/>
                <a:gd name="T9" fmla="*/ 10 h 64"/>
                <a:gd name="T10" fmla="*/ 6 w 70"/>
                <a:gd name="T11" fmla="*/ 14 h 64"/>
                <a:gd name="T12" fmla="*/ 2 w 70"/>
                <a:gd name="T13" fmla="*/ 20 h 64"/>
                <a:gd name="T14" fmla="*/ 0 w 70"/>
                <a:gd name="T15" fmla="*/ 26 h 64"/>
                <a:gd name="T16" fmla="*/ 0 w 70"/>
                <a:gd name="T17" fmla="*/ 32 h 64"/>
                <a:gd name="T18" fmla="*/ 0 w 70"/>
                <a:gd name="T19" fmla="*/ 32 h 64"/>
                <a:gd name="T20" fmla="*/ 0 w 70"/>
                <a:gd name="T21" fmla="*/ 38 h 64"/>
                <a:gd name="T22" fmla="*/ 2 w 70"/>
                <a:gd name="T23" fmla="*/ 44 h 64"/>
                <a:gd name="T24" fmla="*/ 10 w 70"/>
                <a:gd name="T25" fmla="*/ 54 h 64"/>
                <a:gd name="T26" fmla="*/ 22 w 70"/>
                <a:gd name="T27" fmla="*/ 60 h 64"/>
                <a:gd name="T28" fmla="*/ 28 w 70"/>
                <a:gd name="T29" fmla="*/ 62 h 64"/>
                <a:gd name="T30" fmla="*/ 34 w 70"/>
                <a:gd name="T31" fmla="*/ 64 h 64"/>
                <a:gd name="T32" fmla="*/ 34 w 70"/>
                <a:gd name="T33" fmla="*/ 64 h 64"/>
                <a:gd name="T34" fmla="*/ 42 w 70"/>
                <a:gd name="T35" fmla="*/ 62 h 64"/>
                <a:gd name="T36" fmla="*/ 48 w 70"/>
                <a:gd name="T37" fmla="*/ 60 h 64"/>
                <a:gd name="T38" fmla="*/ 60 w 70"/>
                <a:gd name="T39" fmla="*/ 54 h 64"/>
                <a:gd name="T40" fmla="*/ 64 w 70"/>
                <a:gd name="T41" fmla="*/ 50 h 64"/>
                <a:gd name="T42" fmla="*/ 68 w 70"/>
                <a:gd name="T43" fmla="*/ 44 h 64"/>
                <a:gd name="T44" fmla="*/ 70 w 70"/>
                <a:gd name="T45" fmla="*/ 38 h 64"/>
                <a:gd name="T46" fmla="*/ 70 w 70"/>
                <a:gd name="T47" fmla="*/ 32 h 64"/>
                <a:gd name="T48" fmla="*/ 70 w 70"/>
                <a:gd name="T49" fmla="*/ 32 h 64"/>
                <a:gd name="T50" fmla="*/ 70 w 70"/>
                <a:gd name="T51" fmla="*/ 26 h 64"/>
                <a:gd name="T52" fmla="*/ 68 w 70"/>
                <a:gd name="T53" fmla="*/ 20 h 64"/>
                <a:gd name="T54" fmla="*/ 64 w 70"/>
                <a:gd name="T55" fmla="*/ 14 h 64"/>
                <a:gd name="T56" fmla="*/ 60 w 70"/>
                <a:gd name="T57" fmla="*/ 10 h 64"/>
                <a:gd name="T58" fmla="*/ 54 w 70"/>
                <a:gd name="T59" fmla="*/ 6 h 64"/>
                <a:gd name="T60" fmla="*/ 48 w 70"/>
                <a:gd name="T61" fmla="*/ 2 h 64"/>
                <a:gd name="T62" fmla="*/ 42 w 70"/>
                <a:gd name="T63" fmla="*/ 0 h 64"/>
                <a:gd name="T64" fmla="*/ 34 w 70"/>
                <a:gd name="T65" fmla="*/ 0 h 64"/>
                <a:gd name="T66" fmla="*/ 34 w 70"/>
                <a:gd name="T6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29" name="Freeform 20"/>
            <p:cNvSpPr>
              <a:spLocks/>
            </p:cNvSpPr>
            <p:nvPr/>
          </p:nvSpPr>
          <p:spPr bwMode="auto">
            <a:xfrm>
              <a:off x="6274626" y="2403522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0 w 70"/>
                <a:gd name="T9" fmla="*/ 10 h 64"/>
                <a:gd name="T10" fmla="*/ 6 w 70"/>
                <a:gd name="T11" fmla="*/ 14 h 64"/>
                <a:gd name="T12" fmla="*/ 2 w 70"/>
                <a:gd name="T13" fmla="*/ 20 h 64"/>
                <a:gd name="T14" fmla="*/ 0 w 70"/>
                <a:gd name="T15" fmla="*/ 26 h 64"/>
                <a:gd name="T16" fmla="*/ 0 w 70"/>
                <a:gd name="T17" fmla="*/ 32 h 64"/>
                <a:gd name="T18" fmla="*/ 0 w 70"/>
                <a:gd name="T19" fmla="*/ 32 h 64"/>
                <a:gd name="T20" fmla="*/ 0 w 70"/>
                <a:gd name="T21" fmla="*/ 38 h 64"/>
                <a:gd name="T22" fmla="*/ 2 w 70"/>
                <a:gd name="T23" fmla="*/ 44 h 64"/>
                <a:gd name="T24" fmla="*/ 10 w 70"/>
                <a:gd name="T25" fmla="*/ 54 h 64"/>
                <a:gd name="T26" fmla="*/ 22 w 70"/>
                <a:gd name="T27" fmla="*/ 60 h 64"/>
                <a:gd name="T28" fmla="*/ 28 w 70"/>
                <a:gd name="T29" fmla="*/ 62 h 64"/>
                <a:gd name="T30" fmla="*/ 34 w 70"/>
                <a:gd name="T31" fmla="*/ 64 h 64"/>
                <a:gd name="T32" fmla="*/ 34 w 70"/>
                <a:gd name="T33" fmla="*/ 64 h 64"/>
                <a:gd name="T34" fmla="*/ 42 w 70"/>
                <a:gd name="T35" fmla="*/ 62 h 64"/>
                <a:gd name="T36" fmla="*/ 48 w 70"/>
                <a:gd name="T37" fmla="*/ 60 h 64"/>
                <a:gd name="T38" fmla="*/ 60 w 70"/>
                <a:gd name="T39" fmla="*/ 54 h 64"/>
                <a:gd name="T40" fmla="*/ 64 w 70"/>
                <a:gd name="T41" fmla="*/ 50 h 64"/>
                <a:gd name="T42" fmla="*/ 68 w 70"/>
                <a:gd name="T43" fmla="*/ 44 h 64"/>
                <a:gd name="T44" fmla="*/ 70 w 70"/>
                <a:gd name="T45" fmla="*/ 38 h 64"/>
                <a:gd name="T46" fmla="*/ 70 w 70"/>
                <a:gd name="T47" fmla="*/ 32 h 64"/>
                <a:gd name="T48" fmla="*/ 70 w 70"/>
                <a:gd name="T49" fmla="*/ 32 h 64"/>
                <a:gd name="T50" fmla="*/ 70 w 70"/>
                <a:gd name="T51" fmla="*/ 26 h 64"/>
                <a:gd name="T52" fmla="*/ 68 w 70"/>
                <a:gd name="T53" fmla="*/ 20 h 64"/>
                <a:gd name="T54" fmla="*/ 64 w 70"/>
                <a:gd name="T55" fmla="*/ 14 h 64"/>
                <a:gd name="T56" fmla="*/ 60 w 70"/>
                <a:gd name="T57" fmla="*/ 10 h 64"/>
                <a:gd name="T58" fmla="*/ 54 w 70"/>
                <a:gd name="T59" fmla="*/ 6 h 64"/>
                <a:gd name="T60" fmla="*/ 48 w 70"/>
                <a:gd name="T61" fmla="*/ 2 h 64"/>
                <a:gd name="T62" fmla="*/ 42 w 70"/>
                <a:gd name="T63" fmla="*/ 0 h 64"/>
                <a:gd name="T64" fmla="*/ 34 w 70"/>
                <a:gd name="T6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10" y="54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0" name="Freeform 21"/>
            <p:cNvSpPr>
              <a:spLocks/>
            </p:cNvSpPr>
            <p:nvPr/>
          </p:nvSpPr>
          <p:spPr bwMode="auto">
            <a:xfrm>
              <a:off x="6715162" y="2604910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2 w 70"/>
                <a:gd name="T29" fmla="*/ 54 h 64"/>
                <a:gd name="T30" fmla="*/ 22 w 70"/>
                <a:gd name="T31" fmla="*/ 60 h 64"/>
                <a:gd name="T32" fmla="*/ 30 w 70"/>
                <a:gd name="T33" fmla="*/ 62 h 64"/>
                <a:gd name="T34" fmla="*/ 36 w 70"/>
                <a:gd name="T35" fmla="*/ 64 h 64"/>
                <a:gd name="T36" fmla="*/ 36 w 70"/>
                <a:gd name="T37" fmla="*/ 64 h 64"/>
                <a:gd name="T38" fmla="*/ 44 w 70"/>
                <a:gd name="T39" fmla="*/ 62 h 64"/>
                <a:gd name="T40" fmla="*/ 50 w 70"/>
                <a:gd name="T41" fmla="*/ 60 h 64"/>
                <a:gd name="T42" fmla="*/ 60 w 70"/>
                <a:gd name="T43" fmla="*/ 54 h 64"/>
                <a:gd name="T44" fmla="*/ 68 w 70"/>
                <a:gd name="T45" fmla="*/ 44 h 64"/>
                <a:gd name="T46" fmla="*/ 70 w 70"/>
                <a:gd name="T47" fmla="*/ 38 h 64"/>
                <a:gd name="T48" fmla="*/ 70 w 70"/>
                <a:gd name="T49" fmla="*/ 32 h 64"/>
                <a:gd name="T50" fmla="*/ 70 w 70"/>
                <a:gd name="T51" fmla="*/ 32 h 64"/>
                <a:gd name="T52" fmla="*/ 70 w 70"/>
                <a:gd name="T53" fmla="*/ 26 h 64"/>
                <a:gd name="T54" fmla="*/ 68 w 70"/>
                <a:gd name="T55" fmla="*/ 20 h 64"/>
                <a:gd name="T56" fmla="*/ 64 w 70"/>
                <a:gd name="T57" fmla="*/ 14 h 64"/>
                <a:gd name="T58" fmla="*/ 60 w 70"/>
                <a:gd name="T59" fmla="*/ 10 h 64"/>
                <a:gd name="T60" fmla="*/ 50 w 70"/>
                <a:gd name="T61" fmla="*/ 2 h 64"/>
                <a:gd name="T62" fmla="*/ 44 w 70"/>
                <a:gd name="T63" fmla="*/ 0 h 64"/>
                <a:gd name="T64" fmla="*/ 36 w 70"/>
                <a:gd name="T65" fmla="*/ 0 h 64"/>
                <a:gd name="T66" fmla="*/ 36 w 70"/>
                <a:gd name="T67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2" y="54"/>
                  </a:lnTo>
                  <a:lnTo>
                    <a:pt x="22" y="60"/>
                  </a:lnTo>
                  <a:lnTo>
                    <a:pt x="30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2"/>
                  </a:lnTo>
                  <a:lnTo>
                    <a:pt x="50" y="60"/>
                  </a:lnTo>
                  <a:lnTo>
                    <a:pt x="60" y="54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1" name="Freeform 22"/>
            <p:cNvSpPr>
              <a:spLocks/>
            </p:cNvSpPr>
            <p:nvPr/>
          </p:nvSpPr>
          <p:spPr bwMode="auto">
            <a:xfrm>
              <a:off x="6715162" y="2604910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2 w 70"/>
                <a:gd name="T29" fmla="*/ 54 h 64"/>
                <a:gd name="T30" fmla="*/ 22 w 70"/>
                <a:gd name="T31" fmla="*/ 60 h 64"/>
                <a:gd name="T32" fmla="*/ 30 w 70"/>
                <a:gd name="T33" fmla="*/ 62 h 64"/>
                <a:gd name="T34" fmla="*/ 36 w 70"/>
                <a:gd name="T35" fmla="*/ 64 h 64"/>
                <a:gd name="T36" fmla="*/ 36 w 70"/>
                <a:gd name="T37" fmla="*/ 64 h 64"/>
                <a:gd name="T38" fmla="*/ 44 w 70"/>
                <a:gd name="T39" fmla="*/ 62 h 64"/>
                <a:gd name="T40" fmla="*/ 50 w 70"/>
                <a:gd name="T41" fmla="*/ 60 h 64"/>
                <a:gd name="T42" fmla="*/ 60 w 70"/>
                <a:gd name="T43" fmla="*/ 54 h 64"/>
                <a:gd name="T44" fmla="*/ 68 w 70"/>
                <a:gd name="T45" fmla="*/ 44 h 64"/>
                <a:gd name="T46" fmla="*/ 70 w 70"/>
                <a:gd name="T47" fmla="*/ 38 h 64"/>
                <a:gd name="T48" fmla="*/ 70 w 70"/>
                <a:gd name="T49" fmla="*/ 32 h 64"/>
                <a:gd name="T50" fmla="*/ 70 w 70"/>
                <a:gd name="T51" fmla="*/ 32 h 64"/>
                <a:gd name="T52" fmla="*/ 70 w 70"/>
                <a:gd name="T53" fmla="*/ 26 h 64"/>
                <a:gd name="T54" fmla="*/ 68 w 70"/>
                <a:gd name="T55" fmla="*/ 20 h 64"/>
                <a:gd name="T56" fmla="*/ 64 w 70"/>
                <a:gd name="T57" fmla="*/ 14 h 64"/>
                <a:gd name="T58" fmla="*/ 60 w 70"/>
                <a:gd name="T59" fmla="*/ 10 h 64"/>
                <a:gd name="T60" fmla="*/ 50 w 70"/>
                <a:gd name="T61" fmla="*/ 2 h 64"/>
                <a:gd name="T62" fmla="*/ 44 w 70"/>
                <a:gd name="T63" fmla="*/ 0 h 64"/>
                <a:gd name="T64" fmla="*/ 36 w 70"/>
                <a:gd name="T6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2" y="54"/>
                  </a:lnTo>
                  <a:lnTo>
                    <a:pt x="22" y="60"/>
                  </a:lnTo>
                  <a:lnTo>
                    <a:pt x="30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2"/>
                  </a:lnTo>
                  <a:lnTo>
                    <a:pt x="50" y="60"/>
                  </a:lnTo>
                  <a:lnTo>
                    <a:pt x="60" y="54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2" name="Freeform 23"/>
            <p:cNvSpPr>
              <a:spLocks/>
            </p:cNvSpPr>
            <p:nvPr/>
          </p:nvSpPr>
          <p:spPr bwMode="auto">
            <a:xfrm>
              <a:off x="6862008" y="3003490"/>
              <a:ext cx="146845" cy="138454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30 w 70"/>
                <a:gd name="T5" fmla="*/ 2 h 66"/>
                <a:gd name="T6" fmla="*/ 22 w 70"/>
                <a:gd name="T7" fmla="*/ 4 h 66"/>
                <a:gd name="T8" fmla="*/ 16 w 70"/>
                <a:gd name="T9" fmla="*/ 6 h 66"/>
                <a:gd name="T10" fmla="*/ 12 w 70"/>
                <a:gd name="T11" fmla="*/ 10 h 66"/>
                <a:gd name="T12" fmla="*/ 6 w 70"/>
                <a:gd name="T13" fmla="*/ 16 h 66"/>
                <a:gd name="T14" fmla="*/ 4 w 70"/>
                <a:gd name="T15" fmla="*/ 20 h 66"/>
                <a:gd name="T16" fmla="*/ 2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2 w 70"/>
                <a:gd name="T23" fmla="*/ 40 h 66"/>
                <a:gd name="T24" fmla="*/ 4 w 70"/>
                <a:gd name="T25" fmla="*/ 46 h 66"/>
                <a:gd name="T26" fmla="*/ 6 w 70"/>
                <a:gd name="T27" fmla="*/ 52 h 66"/>
                <a:gd name="T28" fmla="*/ 12 w 70"/>
                <a:gd name="T29" fmla="*/ 56 h 66"/>
                <a:gd name="T30" fmla="*/ 16 w 70"/>
                <a:gd name="T31" fmla="*/ 60 h 66"/>
                <a:gd name="T32" fmla="*/ 22 w 70"/>
                <a:gd name="T33" fmla="*/ 64 h 66"/>
                <a:gd name="T34" fmla="*/ 30 w 70"/>
                <a:gd name="T35" fmla="*/ 66 h 66"/>
                <a:gd name="T36" fmla="*/ 36 w 70"/>
                <a:gd name="T37" fmla="*/ 66 h 66"/>
                <a:gd name="T38" fmla="*/ 36 w 70"/>
                <a:gd name="T39" fmla="*/ 66 h 66"/>
                <a:gd name="T40" fmla="*/ 44 w 70"/>
                <a:gd name="T41" fmla="*/ 66 h 66"/>
                <a:gd name="T42" fmla="*/ 50 w 70"/>
                <a:gd name="T43" fmla="*/ 64 h 66"/>
                <a:gd name="T44" fmla="*/ 60 w 70"/>
                <a:gd name="T45" fmla="*/ 56 h 66"/>
                <a:gd name="T46" fmla="*/ 64 w 70"/>
                <a:gd name="T47" fmla="*/ 52 h 66"/>
                <a:gd name="T48" fmla="*/ 68 w 70"/>
                <a:gd name="T49" fmla="*/ 46 h 66"/>
                <a:gd name="T50" fmla="*/ 70 w 70"/>
                <a:gd name="T51" fmla="*/ 40 h 66"/>
                <a:gd name="T52" fmla="*/ 70 w 70"/>
                <a:gd name="T53" fmla="*/ 34 h 66"/>
                <a:gd name="T54" fmla="*/ 70 w 70"/>
                <a:gd name="T55" fmla="*/ 34 h 66"/>
                <a:gd name="T56" fmla="*/ 70 w 70"/>
                <a:gd name="T57" fmla="*/ 26 h 66"/>
                <a:gd name="T58" fmla="*/ 68 w 70"/>
                <a:gd name="T59" fmla="*/ 20 h 66"/>
                <a:gd name="T60" fmla="*/ 64 w 70"/>
                <a:gd name="T61" fmla="*/ 16 h 66"/>
                <a:gd name="T62" fmla="*/ 60 w 70"/>
                <a:gd name="T63" fmla="*/ 10 h 66"/>
                <a:gd name="T64" fmla="*/ 50 w 70"/>
                <a:gd name="T65" fmla="*/ 4 h 66"/>
                <a:gd name="T66" fmla="*/ 44 w 70"/>
                <a:gd name="T67" fmla="*/ 2 h 66"/>
                <a:gd name="T68" fmla="*/ 36 w 70"/>
                <a:gd name="T69" fmla="*/ 0 h 66"/>
                <a:gd name="T70" fmla="*/ 36 w 70"/>
                <a:gd name="T7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2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4"/>
                  </a:lnTo>
                  <a:lnTo>
                    <a:pt x="30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4" y="66"/>
                  </a:lnTo>
                  <a:lnTo>
                    <a:pt x="50" y="64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3" name="Freeform 24"/>
            <p:cNvSpPr>
              <a:spLocks/>
            </p:cNvSpPr>
            <p:nvPr/>
          </p:nvSpPr>
          <p:spPr bwMode="auto">
            <a:xfrm>
              <a:off x="6862008" y="3003490"/>
              <a:ext cx="146845" cy="138454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30 w 70"/>
                <a:gd name="T5" fmla="*/ 2 h 66"/>
                <a:gd name="T6" fmla="*/ 22 w 70"/>
                <a:gd name="T7" fmla="*/ 4 h 66"/>
                <a:gd name="T8" fmla="*/ 16 w 70"/>
                <a:gd name="T9" fmla="*/ 6 h 66"/>
                <a:gd name="T10" fmla="*/ 12 w 70"/>
                <a:gd name="T11" fmla="*/ 10 h 66"/>
                <a:gd name="T12" fmla="*/ 6 w 70"/>
                <a:gd name="T13" fmla="*/ 16 h 66"/>
                <a:gd name="T14" fmla="*/ 4 w 70"/>
                <a:gd name="T15" fmla="*/ 20 h 66"/>
                <a:gd name="T16" fmla="*/ 2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2 w 70"/>
                <a:gd name="T23" fmla="*/ 40 h 66"/>
                <a:gd name="T24" fmla="*/ 4 w 70"/>
                <a:gd name="T25" fmla="*/ 46 h 66"/>
                <a:gd name="T26" fmla="*/ 6 w 70"/>
                <a:gd name="T27" fmla="*/ 52 h 66"/>
                <a:gd name="T28" fmla="*/ 12 w 70"/>
                <a:gd name="T29" fmla="*/ 56 h 66"/>
                <a:gd name="T30" fmla="*/ 16 w 70"/>
                <a:gd name="T31" fmla="*/ 60 h 66"/>
                <a:gd name="T32" fmla="*/ 22 w 70"/>
                <a:gd name="T33" fmla="*/ 64 h 66"/>
                <a:gd name="T34" fmla="*/ 30 w 70"/>
                <a:gd name="T35" fmla="*/ 66 h 66"/>
                <a:gd name="T36" fmla="*/ 36 w 70"/>
                <a:gd name="T37" fmla="*/ 66 h 66"/>
                <a:gd name="T38" fmla="*/ 36 w 70"/>
                <a:gd name="T39" fmla="*/ 66 h 66"/>
                <a:gd name="T40" fmla="*/ 44 w 70"/>
                <a:gd name="T41" fmla="*/ 66 h 66"/>
                <a:gd name="T42" fmla="*/ 50 w 70"/>
                <a:gd name="T43" fmla="*/ 64 h 66"/>
                <a:gd name="T44" fmla="*/ 60 w 70"/>
                <a:gd name="T45" fmla="*/ 56 h 66"/>
                <a:gd name="T46" fmla="*/ 64 w 70"/>
                <a:gd name="T47" fmla="*/ 52 h 66"/>
                <a:gd name="T48" fmla="*/ 68 w 70"/>
                <a:gd name="T49" fmla="*/ 46 h 66"/>
                <a:gd name="T50" fmla="*/ 70 w 70"/>
                <a:gd name="T51" fmla="*/ 40 h 66"/>
                <a:gd name="T52" fmla="*/ 70 w 70"/>
                <a:gd name="T53" fmla="*/ 34 h 66"/>
                <a:gd name="T54" fmla="*/ 70 w 70"/>
                <a:gd name="T55" fmla="*/ 34 h 66"/>
                <a:gd name="T56" fmla="*/ 70 w 70"/>
                <a:gd name="T57" fmla="*/ 26 h 66"/>
                <a:gd name="T58" fmla="*/ 68 w 70"/>
                <a:gd name="T59" fmla="*/ 20 h 66"/>
                <a:gd name="T60" fmla="*/ 64 w 70"/>
                <a:gd name="T61" fmla="*/ 16 h 66"/>
                <a:gd name="T62" fmla="*/ 60 w 70"/>
                <a:gd name="T63" fmla="*/ 10 h 66"/>
                <a:gd name="T64" fmla="*/ 50 w 70"/>
                <a:gd name="T65" fmla="*/ 4 h 66"/>
                <a:gd name="T66" fmla="*/ 44 w 70"/>
                <a:gd name="T67" fmla="*/ 2 h 66"/>
                <a:gd name="T68" fmla="*/ 36 w 70"/>
                <a:gd name="T6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2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4"/>
                  </a:lnTo>
                  <a:lnTo>
                    <a:pt x="30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4" y="66"/>
                  </a:lnTo>
                  <a:lnTo>
                    <a:pt x="50" y="64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4" name="Freeform 25"/>
            <p:cNvSpPr>
              <a:spLocks/>
            </p:cNvSpPr>
            <p:nvPr/>
          </p:nvSpPr>
          <p:spPr bwMode="auto">
            <a:xfrm>
              <a:off x="7084374" y="3473396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40 h 64"/>
                <a:gd name="T24" fmla="*/ 4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60 w 70"/>
                <a:gd name="T45" fmla="*/ 56 h 64"/>
                <a:gd name="T46" fmla="*/ 64 w 70"/>
                <a:gd name="T47" fmla="*/ 50 h 64"/>
                <a:gd name="T48" fmla="*/ 68 w 70"/>
                <a:gd name="T49" fmla="*/ 46 h 64"/>
                <a:gd name="T50" fmla="*/ 70 w 70"/>
                <a:gd name="T51" fmla="*/ 40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10 h 64"/>
                <a:gd name="T64" fmla="*/ 54 w 70"/>
                <a:gd name="T65" fmla="*/ 6 h 64"/>
                <a:gd name="T66" fmla="*/ 48 w 70"/>
                <a:gd name="T67" fmla="*/ 2 h 64"/>
                <a:gd name="T68" fmla="*/ 42 w 70"/>
                <a:gd name="T69" fmla="*/ 0 h 64"/>
                <a:gd name="T70" fmla="*/ 36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5" name="Freeform 26"/>
            <p:cNvSpPr>
              <a:spLocks/>
            </p:cNvSpPr>
            <p:nvPr/>
          </p:nvSpPr>
          <p:spPr bwMode="auto">
            <a:xfrm>
              <a:off x="7084374" y="3473396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40 h 64"/>
                <a:gd name="T24" fmla="*/ 4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60 w 70"/>
                <a:gd name="T45" fmla="*/ 56 h 64"/>
                <a:gd name="T46" fmla="*/ 64 w 70"/>
                <a:gd name="T47" fmla="*/ 50 h 64"/>
                <a:gd name="T48" fmla="*/ 68 w 70"/>
                <a:gd name="T49" fmla="*/ 46 h 64"/>
                <a:gd name="T50" fmla="*/ 70 w 70"/>
                <a:gd name="T51" fmla="*/ 40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10 h 64"/>
                <a:gd name="T64" fmla="*/ 54 w 70"/>
                <a:gd name="T65" fmla="*/ 6 h 64"/>
                <a:gd name="T66" fmla="*/ 48 w 70"/>
                <a:gd name="T67" fmla="*/ 2 h 64"/>
                <a:gd name="T68" fmla="*/ 42 w 70"/>
                <a:gd name="T69" fmla="*/ 0 h 64"/>
                <a:gd name="T70" fmla="*/ 36 w 70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6" name="Freeform 27"/>
            <p:cNvSpPr>
              <a:spLocks/>
            </p:cNvSpPr>
            <p:nvPr/>
          </p:nvSpPr>
          <p:spPr bwMode="auto">
            <a:xfrm>
              <a:off x="5171187" y="2672039"/>
              <a:ext cx="146845" cy="130063"/>
            </a:xfrm>
            <a:custGeom>
              <a:avLst/>
              <a:gdLst>
                <a:gd name="T0" fmla="*/ 34 w 70"/>
                <a:gd name="T1" fmla="*/ 0 h 62"/>
                <a:gd name="T2" fmla="*/ 34 w 70"/>
                <a:gd name="T3" fmla="*/ 0 h 62"/>
                <a:gd name="T4" fmla="*/ 28 w 70"/>
                <a:gd name="T5" fmla="*/ 0 h 62"/>
                <a:gd name="T6" fmla="*/ 22 w 70"/>
                <a:gd name="T7" fmla="*/ 2 h 62"/>
                <a:gd name="T8" fmla="*/ 16 w 70"/>
                <a:gd name="T9" fmla="*/ 6 h 62"/>
                <a:gd name="T10" fmla="*/ 10 w 70"/>
                <a:gd name="T11" fmla="*/ 10 h 62"/>
                <a:gd name="T12" fmla="*/ 6 w 70"/>
                <a:gd name="T13" fmla="*/ 14 h 62"/>
                <a:gd name="T14" fmla="*/ 4 w 70"/>
                <a:gd name="T15" fmla="*/ 18 h 62"/>
                <a:gd name="T16" fmla="*/ 2 w 70"/>
                <a:gd name="T17" fmla="*/ 24 h 62"/>
                <a:gd name="T18" fmla="*/ 0 w 70"/>
                <a:gd name="T19" fmla="*/ 32 h 62"/>
                <a:gd name="T20" fmla="*/ 0 w 70"/>
                <a:gd name="T21" fmla="*/ 32 h 62"/>
                <a:gd name="T22" fmla="*/ 2 w 70"/>
                <a:gd name="T23" fmla="*/ 38 h 62"/>
                <a:gd name="T24" fmla="*/ 4 w 70"/>
                <a:gd name="T25" fmla="*/ 44 h 62"/>
                <a:gd name="T26" fmla="*/ 6 w 70"/>
                <a:gd name="T27" fmla="*/ 50 h 62"/>
                <a:gd name="T28" fmla="*/ 10 w 70"/>
                <a:gd name="T29" fmla="*/ 54 h 62"/>
                <a:gd name="T30" fmla="*/ 16 w 70"/>
                <a:gd name="T31" fmla="*/ 58 h 62"/>
                <a:gd name="T32" fmla="*/ 22 w 70"/>
                <a:gd name="T33" fmla="*/ 60 h 62"/>
                <a:gd name="T34" fmla="*/ 28 w 70"/>
                <a:gd name="T35" fmla="*/ 62 h 62"/>
                <a:gd name="T36" fmla="*/ 34 w 70"/>
                <a:gd name="T37" fmla="*/ 62 h 62"/>
                <a:gd name="T38" fmla="*/ 34 w 70"/>
                <a:gd name="T39" fmla="*/ 62 h 62"/>
                <a:gd name="T40" fmla="*/ 42 w 70"/>
                <a:gd name="T41" fmla="*/ 62 h 62"/>
                <a:gd name="T42" fmla="*/ 48 w 70"/>
                <a:gd name="T43" fmla="*/ 60 h 62"/>
                <a:gd name="T44" fmla="*/ 60 w 70"/>
                <a:gd name="T45" fmla="*/ 54 h 62"/>
                <a:gd name="T46" fmla="*/ 64 w 70"/>
                <a:gd name="T47" fmla="*/ 50 h 62"/>
                <a:gd name="T48" fmla="*/ 68 w 70"/>
                <a:gd name="T49" fmla="*/ 44 h 62"/>
                <a:gd name="T50" fmla="*/ 70 w 70"/>
                <a:gd name="T51" fmla="*/ 38 h 62"/>
                <a:gd name="T52" fmla="*/ 70 w 70"/>
                <a:gd name="T53" fmla="*/ 32 h 62"/>
                <a:gd name="T54" fmla="*/ 70 w 70"/>
                <a:gd name="T55" fmla="*/ 32 h 62"/>
                <a:gd name="T56" fmla="*/ 70 w 70"/>
                <a:gd name="T57" fmla="*/ 24 h 62"/>
                <a:gd name="T58" fmla="*/ 68 w 70"/>
                <a:gd name="T59" fmla="*/ 18 h 62"/>
                <a:gd name="T60" fmla="*/ 64 w 70"/>
                <a:gd name="T61" fmla="*/ 14 h 62"/>
                <a:gd name="T62" fmla="*/ 60 w 70"/>
                <a:gd name="T63" fmla="*/ 10 h 62"/>
                <a:gd name="T64" fmla="*/ 48 w 70"/>
                <a:gd name="T65" fmla="*/ 2 h 62"/>
                <a:gd name="T66" fmla="*/ 42 w 70"/>
                <a:gd name="T67" fmla="*/ 0 h 62"/>
                <a:gd name="T68" fmla="*/ 34 w 70"/>
                <a:gd name="T69" fmla="*/ 0 h 62"/>
                <a:gd name="T70" fmla="*/ 34 w 70"/>
                <a:gd name="T7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4"/>
                  </a:lnTo>
                  <a:lnTo>
                    <a:pt x="68" y="18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7" name="Freeform 28"/>
            <p:cNvSpPr>
              <a:spLocks/>
            </p:cNvSpPr>
            <p:nvPr/>
          </p:nvSpPr>
          <p:spPr bwMode="auto">
            <a:xfrm>
              <a:off x="5171187" y="2672039"/>
              <a:ext cx="146845" cy="130063"/>
            </a:xfrm>
            <a:custGeom>
              <a:avLst/>
              <a:gdLst>
                <a:gd name="T0" fmla="*/ 34 w 70"/>
                <a:gd name="T1" fmla="*/ 0 h 62"/>
                <a:gd name="T2" fmla="*/ 34 w 70"/>
                <a:gd name="T3" fmla="*/ 0 h 62"/>
                <a:gd name="T4" fmla="*/ 28 w 70"/>
                <a:gd name="T5" fmla="*/ 0 h 62"/>
                <a:gd name="T6" fmla="*/ 22 w 70"/>
                <a:gd name="T7" fmla="*/ 2 h 62"/>
                <a:gd name="T8" fmla="*/ 16 w 70"/>
                <a:gd name="T9" fmla="*/ 6 h 62"/>
                <a:gd name="T10" fmla="*/ 10 w 70"/>
                <a:gd name="T11" fmla="*/ 10 h 62"/>
                <a:gd name="T12" fmla="*/ 6 w 70"/>
                <a:gd name="T13" fmla="*/ 14 h 62"/>
                <a:gd name="T14" fmla="*/ 4 w 70"/>
                <a:gd name="T15" fmla="*/ 18 h 62"/>
                <a:gd name="T16" fmla="*/ 2 w 70"/>
                <a:gd name="T17" fmla="*/ 24 h 62"/>
                <a:gd name="T18" fmla="*/ 0 w 70"/>
                <a:gd name="T19" fmla="*/ 32 h 62"/>
                <a:gd name="T20" fmla="*/ 0 w 70"/>
                <a:gd name="T21" fmla="*/ 32 h 62"/>
                <a:gd name="T22" fmla="*/ 2 w 70"/>
                <a:gd name="T23" fmla="*/ 38 h 62"/>
                <a:gd name="T24" fmla="*/ 4 w 70"/>
                <a:gd name="T25" fmla="*/ 44 h 62"/>
                <a:gd name="T26" fmla="*/ 6 w 70"/>
                <a:gd name="T27" fmla="*/ 50 h 62"/>
                <a:gd name="T28" fmla="*/ 10 w 70"/>
                <a:gd name="T29" fmla="*/ 54 h 62"/>
                <a:gd name="T30" fmla="*/ 16 w 70"/>
                <a:gd name="T31" fmla="*/ 58 h 62"/>
                <a:gd name="T32" fmla="*/ 22 w 70"/>
                <a:gd name="T33" fmla="*/ 60 h 62"/>
                <a:gd name="T34" fmla="*/ 28 w 70"/>
                <a:gd name="T35" fmla="*/ 62 h 62"/>
                <a:gd name="T36" fmla="*/ 34 w 70"/>
                <a:gd name="T37" fmla="*/ 62 h 62"/>
                <a:gd name="T38" fmla="*/ 34 w 70"/>
                <a:gd name="T39" fmla="*/ 62 h 62"/>
                <a:gd name="T40" fmla="*/ 42 w 70"/>
                <a:gd name="T41" fmla="*/ 62 h 62"/>
                <a:gd name="T42" fmla="*/ 48 w 70"/>
                <a:gd name="T43" fmla="*/ 60 h 62"/>
                <a:gd name="T44" fmla="*/ 60 w 70"/>
                <a:gd name="T45" fmla="*/ 54 h 62"/>
                <a:gd name="T46" fmla="*/ 64 w 70"/>
                <a:gd name="T47" fmla="*/ 50 h 62"/>
                <a:gd name="T48" fmla="*/ 68 w 70"/>
                <a:gd name="T49" fmla="*/ 44 h 62"/>
                <a:gd name="T50" fmla="*/ 70 w 70"/>
                <a:gd name="T51" fmla="*/ 38 h 62"/>
                <a:gd name="T52" fmla="*/ 70 w 70"/>
                <a:gd name="T53" fmla="*/ 32 h 62"/>
                <a:gd name="T54" fmla="*/ 70 w 70"/>
                <a:gd name="T55" fmla="*/ 32 h 62"/>
                <a:gd name="T56" fmla="*/ 70 w 70"/>
                <a:gd name="T57" fmla="*/ 24 h 62"/>
                <a:gd name="T58" fmla="*/ 68 w 70"/>
                <a:gd name="T59" fmla="*/ 18 h 62"/>
                <a:gd name="T60" fmla="*/ 64 w 70"/>
                <a:gd name="T61" fmla="*/ 14 h 62"/>
                <a:gd name="T62" fmla="*/ 60 w 70"/>
                <a:gd name="T63" fmla="*/ 10 h 62"/>
                <a:gd name="T64" fmla="*/ 48 w 70"/>
                <a:gd name="T65" fmla="*/ 2 h 62"/>
                <a:gd name="T66" fmla="*/ 42 w 70"/>
                <a:gd name="T67" fmla="*/ 0 h 62"/>
                <a:gd name="T68" fmla="*/ 34 w 70"/>
                <a:gd name="T6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6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0"/>
                  </a:lnTo>
                  <a:lnTo>
                    <a:pt x="28" y="62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42" y="62"/>
                  </a:lnTo>
                  <a:lnTo>
                    <a:pt x="48" y="60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4"/>
                  </a:lnTo>
                  <a:lnTo>
                    <a:pt x="68" y="18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8" name="Freeform 29"/>
            <p:cNvSpPr>
              <a:spLocks/>
            </p:cNvSpPr>
            <p:nvPr/>
          </p:nvSpPr>
          <p:spPr bwMode="auto">
            <a:xfrm>
              <a:off x="5024341" y="3003490"/>
              <a:ext cx="146845" cy="138454"/>
            </a:xfrm>
            <a:custGeom>
              <a:avLst/>
              <a:gdLst>
                <a:gd name="T0" fmla="*/ 34 w 70"/>
                <a:gd name="T1" fmla="*/ 0 h 66"/>
                <a:gd name="T2" fmla="*/ 34 w 70"/>
                <a:gd name="T3" fmla="*/ 0 h 66"/>
                <a:gd name="T4" fmla="*/ 28 w 70"/>
                <a:gd name="T5" fmla="*/ 2 h 66"/>
                <a:gd name="T6" fmla="*/ 20 w 70"/>
                <a:gd name="T7" fmla="*/ 4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6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2 h 66"/>
                <a:gd name="T28" fmla="*/ 10 w 70"/>
                <a:gd name="T29" fmla="*/ 56 h 66"/>
                <a:gd name="T30" fmla="*/ 16 w 70"/>
                <a:gd name="T31" fmla="*/ 60 h 66"/>
                <a:gd name="T32" fmla="*/ 20 w 70"/>
                <a:gd name="T33" fmla="*/ 64 h 66"/>
                <a:gd name="T34" fmla="*/ 28 w 70"/>
                <a:gd name="T35" fmla="*/ 66 h 66"/>
                <a:gd name="T36" fmla="*/ 34 w 70"/>
                <a:gd name="T37" fmla="*/ 66 h 66"/>
                <a:gd name="T38" fmla="*/ 34 w 70"/>
                <a:gd name="T39" fmla="*/ 66 h 66"/>
                <a:gd name="T40" fmla="*/ 42 w 70"/>
                <a:gd name="T41" fmla="*/ 66 h 66"/>
                <a:gd name="T42" fmla="*/ 48 w 70"/>
                <a:gd name="T43" fmla="*/ 64 h 66"/>
                <a:gd name="T44" fmla="*/ 54 w 70"/>
                <a:gd name="T45" fmla="*/ 60 h 66"/>
                <a:gd name="T46" fmla="*/ 60 w 70"/>
                <a:gd name="T47" fmla="*/ 56 h 66"/>
                <a:gd name="T48" fmla="*/ 64 w 70"/>
                <a:gd name="T49" fmla="*/ 52 h 66"/>
                <a:gd name="T50" fmla="*/ 68 w 70"/>
                <a:gd name="T51" fmla="*/ 46 h 66"/>
                <a:gd name="T52" fmla="*/ 70 w 70"/>
                <a:gd name="T53" fmla="*/ 40 h 66"/>
                <a:gd name="T54" fmla="*/ 70 w 70"/>
                <a:gd name="T55" fmla="*/ 34 h 66"/>
                <a:gd name="T56" fmla="*/ 70 w 70"/>
                <a:gd name="T57" fmla="*/ 34 h 66"/>
                <a:gd name="T58" fmla="*/ 70 w 70"/>
                <a:gd name="T59" fmla="*/ 26 h 66"/>
                <a:gd name="T60" fmla="*/ 68 w 70"/>
                <a:gd name="T61" fmla="*/ 20 h 66"/>
                <a:gd name="T62" fmla="*/ 64 w 70"/>
                <a:gd name="T63" fmla="*/ 16 h 66"/>
                <a:gd name="T64" fmla="*/ 60 w 70"/>
                <a:gd name="T65" fmla="*/ 10 h 66"/>
                <a:gd name="T66" fmla="*/ 54 w 70"/>
                <a:gd name="T67" fmla="*/ 6 h 66"/>
                <a:gd name="T68" fmla="*/ 48 w 70"/>
                <a:gd name="T69" fmla="*/ 4 h 66"/>
                <a:gd name="T70" fmla="*/ 42 w 70"/>
                <a:gd name="T71" fmla="*/ 2 h 66"/>
                <a:gd name="T72" fmla="*/ 34 w 70"/>
                <a:gd name="T73" fmla="*/ 0 h 66"/>
                <a:gd name="T74" fmla="*/ 34 w 70"/>
                <a:gd name="T7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6">
                  <a:moveTo>
                    <a:pt x="34" y="0"/>
                  </a:moveTo>
                  <a:lnTo>
                    <a:pt x="34" y="0"/>
                  </a:lnTo>
                  <a:lnTo>
                    <a:pt x="28" y="2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0" y="64"/>
                  </a:lnTo>
                  <a:lnTo>
                    <a:pt x="28" y="66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42" y="66"/>
                  </a:lnTo>
                  <a:lnTo>
                    <a:pt x="48" y="64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9" name="Freeform 30"/>
            <p:cNvSpPr>
              <a:spLocks/>
            </p:cNvSpPr>
            <p:nvPr/>
          </p:nvSpPr>
          <p:spPr bwMode="auto">
            <a:xfrm>
              <a:off x="5024341" y="3003490"/>
              <a:ext cx="146845" cy="138454"/>
            </a:xfrm>
            <a:custGeom>
              <a:avLst/>
              <a:gdLst>
                <a:gd name="T0" fmla="*/ 34 w 70"/>
                <a:gd name="T1" fmla="*/ 0 h 66"/>
                <a:gd name="T2" fmla="*/ 34 w 70"/>
                <a:gd name="T3" fmla="*/ 0 h 66"/>
                <a:gd name="T4" fmla="*/ 28 w 70"/>
                <a:gd name="T5" fmla="*/ 2 h 66"/>
                <a:gd name="T6" fmla="*/ 20 w 70"/>
                <a:gd name="T7" fmla="*/ 4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6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2 h 66"/>
                <a:gd name="T28" fmla="*/ 10 w 70"/>
                <a:gd name="T29" fmla="*/ 56 h 66"/>
                <a:gd name="T30" fmla="*/ 16 w 70"/>
                <a:gd name="T31" fmla="*/ 60 h 66"/>
                <a:gd name="T32" fmla="*/ 20 w 70"/>
                <a:gd name="T33" fmla="*/ 64 h 66"/>
                <a:gd name="T34" fmla="*/ 28 w 70"/>
                <a:gd name="T35" fmla="*/ 66 h 66"/>
                <a:gd name="T36" fmla="*/ 34 w 70"/>
                <a:gd name="T37" fmla="*/ 66 h 66"/>
                <a:gd name="T38" fmla="*/ 34 w 70"/>
                <a:gd name="T39" fmla="*/ 66 h 66"/>
                <a:gd name="T40" fmla="*/ 42 w 70"/>
                <a:gd name="T41" fmla="*/ 66 h 66"/>
                <a:gd name="T42" fmla="*/ 48 w 70"/>
                <a:gd name="T43" fmla="*/ 64 h 66"/>
                <a:gd name="T44" fmla="*/ 54 w 70"/>
                <a:gd name="T45" fmla="*/ 60 h 66"/>
                <a:gd name="T46" fmla="*/ 60 w 70"/>
                <a:gd name="T47" fmla="*/ 56 h 66"/>
                <a:gd name="T48" fmla="*/ 64 w 70"/>
                <a:gd name="T49" fmla="*/ 52 h 66"/>
                <a:gd name="T50" fmla="*/ 68 w 70"/>
                <a:gd name="T51" fmla="*/ 46 h 66"/>
                <a:gd name="T52" fmla="*/ 70 w 70"/>
                <a:gd name="T53" fmla="*/ 40 h 66"/>
                <a:gd name="T54" fmla="*/ 70 w 70"/>
                <a:gd name="T55" fmla="*/ 34 h 66"/>
                <a:gd name="T56" fmla="*/ 70 w 70"/>
                <a:gd name="T57" fmla="*/ 34 h 66"/>
                <a:gd name="T58" fmla="*/ 70 w 70"/>
                <a:gd name="T59" fmla="*/ 26 h 66"/>
                <a:gd name="T60" fmla="*/ 68 w 70"/>
                <a:gd name="T61" fmla="*/ 20 h 66"/>
                <a:gd name="T62" fmla="*/ 64 w 70"/>
                <a:gd name="T63" fmla="*/ 16 h 66"/>
                <a:gd name="T64" fmla="*/ 60 w 70"/>
                <a:gd name="T65" fmla="*/ 10 h 66"/>
                <a:gd name="T66" fmla="*/ 54 w 70"/>
                <a:gd name="T67" fmla="*/ 6 h 66"/>
                <a:gd name="T68" fmla="*/ 48 w 70"/>
                <a:gd name="T69" fmla="*/ 4 h 66"/>
                <a:gd name="T70" fmla="*/ 42 w 70"/>
                <a:gd name="T71" fmla="*/ 2 h 66"/>
                <a:gd name="T72" fmla="*/ 34 w 70"/>
                <a:gd name="T7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6">
                  <a:moveTo>
                    <a:pt x="34" y="0"/>
                  </a:moveTo>
                  <a:lnTo>
                    <a:pt x="34" y="0"/>
                  </a:lnTo>
                  <a:lnTo>
                    <a:pt x="28" y="2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0" y="64"/>
                  </a:lnTo>
                  <a:lnTo>
                    <a:pt x="28" y="66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42" y="66"/>
                  </a:lnTo>
                  <a:lnTo>
                    <a:pt x="48" y="64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0" name="Freeform 31"/>
            <p:cNvSpPr>
              <a:spLocks/>
            </p:cNvSpPr>
            <p:nvPr/>
          </p:nvSpPr>
          <p:spPr bwMode="auto">
            <a:xfrm>
              <a:off x="4877496" y="3876172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0 w 70"/>
                <a:gd name="T7" fmla="*/ 2 h 64"/>
                <a:gd name="T8" fmla="*/ 14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38 h 64"/>
                <a:gd name="T24" fmla="*/ 2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4 w 70"/>
                <a:gd name="T31" fmla="*/ 58 h 64"/>
                <a:gd name="T32" fmla="*/ 20 w 70"/>
                <a:gd name="T33" fmla="*/ 62 h 64"/>
                <a:gd name="T34" fmla="*/ 28 w 70"/>
                <a:gd name="T35" fmla="*/ 64 h 64"/>
                <a:gd name="T36" fmla="*/ 34 w 70"/>
                <a:gd name="T37" fmla="*/ 64 h 64"/>
                <a:gd name="T38" fmla="*/ 34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4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4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4 w 70"/>
                <a:gd name="T73" fmla="*/ 0 h 64"/>
                <a:gd name="T74" fmla="*/ 34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4" y="58"/>
                  </a:lnTo>
                  <a:lnTo>
                    <a:pt x="20" y="62"/>
                  </a:lnTo>
                  <a:lnTo>
                    <a:pt x="28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1" name="Freeform 32"/>
            <p:cNvSpPr>
              <a:spLocks/>
            </p:cNvSpPr>
            <p:nvPr/>
          </p:nvSpPr>
          <p:spPr bwMode="auto">
            <a:xfrm>
              <a:off x="4877496" y="3876172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0 w 70"/>
                <a:gd name="T7" fmla="*/ 2 h 64"/>
                <a:gd name="T8" fmla="*/ 14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38 h 64"/>
                <a:gd name="T24" fmla="*/ 2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4 w 70"/>
                <a:gd name="T31" fmla="*/ 58 h 64"/>
                <a:gd name="T32" fmla="*/ 20 w 70"/>
                <a:gd name="T33" fmla="*/ 62 h 64"/>
                <a:gd name="T34" fmla="*/ 28 w 70"/>
                <a:gd name="T35" fmla="*/ 64 h 64"/>
                <a:gd name="T36" fmla="*/ 34 w 70"/>
                <a:gd name="T37" fmla="*/ 64 h 64"/>
                <a:gd name="T38" fmla="*/ 34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4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4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4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4" y="58"/>
                  </a:lnTo>
                  <a:lnTo>
                    <a:pt x="20" y="62"/>
                  </a:lnTo>
                  <a:lnTo>
                    <a:pt x="28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2" name="Freeform 33"/>
            <p:cNvSpPr>
              <a:spLocks/>
            </p:cNvSpPr>
            <p:nvPr/>
          </p:nvSpPr>
          <p:spPr bwMode="auto">
            <a:xfrm>
              <a:off x="4877496" y="3473396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0 w 70"/>
                <a:gd name="T7" fmla="*/ 2 h 64"/>
                <a:gd name="T8" fmla="*/ 14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40 h 64"/>
                <a:gd name="T24" fmla="*/ 2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4 w 70"/>
                <a:gd name="T31" fmla="*/ 58 h 64"/>
                <a:gd name="T32" fmla="*/ 20 w 70"/>
                <a:gd name="T33" fmla="*/ 62 h 64"/>
                <a:gd name="T34" fmla="*/ 28 w 70"/>
                <a:gd name="T35" fmla="*/ 64 h 64"/>
                <a:gd name="T36" fmla="*/ 34 w 70"/>
                <a:gd name="T37" fmla="*/ 64 h 64"/>
                <a:gd name="T38" fmla="*/ 34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60 w 70"/>
                <a:gd name="T45" fmla="*/ 56 h 64"/>
                <a:gd name="T46" fmla="*/ 64 w 70"/>
                <a:gd name="T47" fmla="*/ 50 h 64"/>
                <a:gd name="T48" fmla="*/ 68 w 70"/>
                <a:gd name="T49" fmla="*/ 46 h 64"/>
                <a:gd name="T50" fmla="*/ 70 w 70"/>
                <a:gd name="T51" fmla="*/ 40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10 h 64"/>
                <a:gd name="T64" fmla="*/ 54 w 70"/>
                <a:gd name="T65" fmla="*/ 6 h 64"/>
                <a:gd name="T66" fmla="*/ 48 w 70"/>
                <a:gd name="T67" fmla="*/ 2 h 64"/>
                <a:gd name="T68" fmla="*/ 42 w 70"/>
                <a:gd name="T69" fmla="*/ 0 h 64"/>
                <a:gd name="T70" fmla="*/ 34 w 70"/>
                <a:gd name="T71" fmla="*/ 0 h 64"/>
                <a:gd name="T72" fmla="*/ 34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4" y="58"/>
                  </a:lnTo>
                  <a:lnTo>
                    <a:pt x="20" y="62"/>
                  </a:lnTo>
                  <a:lnTo>
                    <a:pt x="28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3" name="Freeform 34"/>
            <p:cNvSpPr>
              <a:spLocks/>
            </p:cNvSpPr>
            <p:nvPr/>
          </p:nvSpPr>
          <p:spPr bwMode="auto">
            <a:xfrm>
              <a:off x="4877496" y="3473396"/>
              <a:ext cx="146845" cy="134259"/>
            </a:xfrm>
            <a:custGeom>
              <a:avLst/>
              <a:gdLst>
                <a:gd name="T0" fmla="*/ 34 w 70"/>
                <a:gd name="T1" fmla="*/ 0 h 64"/>
                <a:gd name="T2" fmla="*/ 34 w 70"/>
                <a:gd name="T3" fmla="*/ 0 h 64"/>
                <a:gd name="T4" fmla="*/ 28 w 70"/>
                <a:gd name="T5" fmla="*/ 0 h 64"/>
                <a:gd name="T6" fmla="*/ 20 w 70"/>
                <a:gd name="T7" fmla="*/ 2 h 64"/>
                <a:gd name="T8" fmla="*/ 14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2 w 70"/>
                <a:gd name="T15" fmla="*/ 20 h 64"/>
                <a:gd name="T16" fmla="*/ 0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0 w 70"/>
                <a:gd name="T23" fmla="*/ 40 h 64"/>
                <a:gd name="T24" fmla="*/ 2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4 w 70"/>
                <a:gd name="T31" fmla="*/ 58 h 64"/>
                <a:gd name="T32" fmla="*/ 20 w 70"/>
                <a:gd name="T33" fmla="*/ 62 h 64"/>
                <a:gd name="T34" fmla="*/ 28 w 70"/>
                <a:gd name="T35" fmla="*/ 64 h 64"/>
                <a:gd name="T36" fmla="*/ 34 w 70"/>
                <a:gd name="T37" fmla="*/ 64 h 64"/>
                <a:gd name="T38" fmla="*/ 34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60 w 70"/>
                <a:gd name="T45" fmla="*/ 56 h 64"/>
                <a:gd name="T46" fmla="*/ 64 w 70"/>
                <a:gd name="T47" fmla="*/ 50 h 64"/>
                <a:gd name="T48" fmla="*/ 68 w 70"/>
                <a:gd name="T49" fmla="*/ 46 h 64"/>
                <a:gd name="T50" fmla="*/ 70 w 70"/>
                <a:gd name="T51" fmla="*/ 40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10 h 64"/>
                <a:gd name="T64" fmla="*/ 54 w 70"/>
                <a:gd name="T65" fmla="*/ 6 h 64"/>
                <a:gd name="T66" fmla="*/ 48 w 70"/>
                <a:gd name="T67" fmla="*/ 2 h 64"/>
                <a:gd name="T68" fmla="*/ 42 w 70"/>
                <a:gd name="T69" fmla="*/ 0 h 64"/>
                <a:gd name="T70" fmla="*/ 34 w 70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4" y="58"/>
                  </a:lnTo>
                  <a:lnTo>
                    <a:pt x="20" y="62"/>
                  </a:lnTo>
                  <a:lnTo>
                    <a:pt x="28" y="64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4" name="Freeform 35"/>
            <p:cNvSpPr>
              <a:spLocks/>
            </p:cNvSpPr>
            <p:nvPr/>
          </p:nvSpPr>
          <p:spPr bwMode="auto">
            <a:xfrm>
              <a:off x="7084374" y="3876172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4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4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6 w 70"/>
                <a:gd name="T73" fmla="*/ 0 h 64"/>
                <a:gd name="T74" fmla="*/ 36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5" name="Freeform 36"/>
            <p:cNvSpPr>
              <a:spLocks/>
            </p:cNvSpPr>
            <p:nvPr/>
          </p:nvSpPr>
          <p:spPr bwMode="auto">
            <a:xfrm>
              <a:off x="7084374" y="3876172"/>
              <a:ext cx="146845" cy="134259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4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4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4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6" name="Freeform 37"/>
            <p:cNvSpPr>
              <a:spLocks/>
            </p:cNvSpPr>
            <p:nvPr/>
          </p:nvSpPr>
          <p:spPr bwMode="auto">
            <a:xfrm>
              <a:off x="6413080" y="4232797"/>
              <a:ext cx="616751" cy="734228"/>
            </a:xfrm>
            <a:custGeom>
              <a:avLst/>
              <a:gdLst>
                <a:gd name="T0" fmla="*/ 0 w 294"/>
                <a:gd name="T1" fmla="*/ 14 h 350"/>
                <a:gd name="T2" fmla="*/ 34 w 294"/>
                <a:gd name="T3" fmla="*/ 46 h 350"/>
                <a:gd name="T4" fmla="*/ 18 w 294"/>
                <a:gd name="T5" fmla="*/ 106 h 350"/>
                <a:gd name="T6" fmla="*/ 26 w 294"/>
                <a:gd name="T7" fmla="*/ 128 h 350"/>
                <a:gd name="T8" fmla="*/ 2 w 294"/>
                <a:gd name="T9" fmla="*/ 178 h 350"/>
                <a:gd name="T10" fmla="*/ 24 w 294"/>
                <a:gd name="T11" fmla="*/ 190 h 350"/>
                <a:gd name="T12" fmla="*/ 26 w 294"/>
                <a:gd name="T13" fmla="*/ 274 h 350"/>
                <a:gd name="T14" fmla="*/ 78 w 294"/>
                <a:gd name="T15" fmla="*/ 276 h 350"/>
                <a:gd name="T16" fmla="*/ 74 w 294"/>
                <a:gd name="T17" fmla="*/ 350 h 350"/>
                <a:gd name="T18" fmla="*/ 254 w 294"/>
                <a:gd name="T19" fmla="*/ 346 h 350"/>
                <a:gd name="T20" fmla="*/ 250 w 294"/>
                <a:gd name="T21" fmla="*/ 218 h 350"/>
                <a:gd name="T22" fmla="*/ 294 w 294"/>
                <a:gd name="T23" fmla="*/ 82 h 350"/>
                <a:gd name="T24" fmla="*/ 294 w 294"/>
                <a:gd name="T25" fmla="*/ 80 h 350"/>
                <a:gd name="T26" fmla="*/ 294 w 294"/>
                <a:gd name="T27" fmla="*/ 78 h 350"/>
                <a:gd name="T28" fmla="*/ 292 w 294"/>
                <a:gd name="T29" fmla="*/ 78 h 350"/>
                <a:gd name="T30" fmla="*/ 292 w 294"/>
                <a:gd name="T31" fmla="*/ 74 h 350"/>
                <a:gd name="T32" fmla="*/ 290 w 294"/>
                <a:gd name="T33" fmla="*/ 70 h 350"/>
                <a:gd name="T34" fmla="*/ 286 w 294"/>
                <a:gd name="T35" fmla="*/ 68 h 350"/>
                <a:gd name="T36" fmla="*/ 284 w 294"/>
                <a:gd name="T37" fmla="*/ 64 h 350"/>
                <a:gd name="T38" fmla="*/ 282 w 294"/>
                <a:gd name="T39" fmla="*/ 60 h 350"/>
                <a:gd name="T40" fmla="*/ 278 w 294"/>
                <a:gd name="T41" fmla="*/ 54 h 350"/>
                <a:gd name="T42" fmla="*/ 274 w 294"/>
                <a:gd name="T43" fmla="*/ 52 h 350"/>
                <a:gd name="T44" fmla="*/ 268 w 294"/>
                <a:gd name="T45" fmla="*/ 46 h 350"/>
                <a:gd name="T46" fmla="*/ 264 w 294"/>
                <a:gd name="T47" fmla="*/ 42 h 350"/>
                <a:gd name="T48" fmla="*/ 258 w 294"/>
                <a:gd name="T49" fmla="*/ 36 h 350"/>
                <a:gd name="T50" fmla="*/ 250 w 294"/>
                <a:gd name="T51" fmla="*/ 32 h 350"/>
                <a:gd name="T52" fmla="*/ 244 w 294"/>
                <a:gd name="T53" fmla="*/ 28 h 350"/>
                <a:gd name="T54" fmla="*/ 236 w 294"/>
                <a:gd name="T55" fmla="*/ 24 h 350"/>
                <a:gd name="T56" fmla="*/ 228 w 294"/>
                <a:gd name="T57" fmla="*/ 18 h 350"/>
                <a:gd name="T58" fmla="*/ 218 w 294"/>
                <a:gd name="T59" fmla="*/ 16 h 350"/>
                <a:gd name="T60" fmla="*/ 206 w 294"/>
                <a:gd name="T61" fmla="*/ 12 h 350"/>
                <a:gd name="T62" fmla="*/ 196 w 294"/>
                <a:gd name="T63" fmla="*/ 8 h 350"/>
                <a:gd name="T64" fmla="*/ 184 w 294"/>
                <a:gd name="T65" fmla="*/ 6 h 350"/>
                <a:gd name="T66" fmla="*/ 170 w 294"/>
                <a:gd name="T67" fmla="*/ 4 h 350"/>
                <a:gd name="T68" fmla="*/ 156 w 294"/>
                <a:gd name="T69" fmla="*/ 2 h 350"/>
                <a:gd name="T70" fmla="*/ 140 w 294"/>
                <a:gd name="T71" fmla="*/ 0 h 350"/>
                <a:gd name="T72" fmla="*/ 124 w 294"/>
                <a:gd name="T73" fmla="*/ 0 h 350"/>
                <a:gd name="T74" fmla="*/ 106 w 294"/>
                <a:gd name="T75" fmla="*/ 0 h 350"/>
                <a:gd name="T76" fmla="*/ 88 w 294"/>
                <a:gd name="T77" fmla="*/ 2 h 350"/>
                <a:gd name="T78" fmla="*/ 68 w 294"/>
                <a:gd name="T79" fmla="*/ 4 h 350"/>
                <a:gd name="T80" fmla="*/ 46 w 294"/>
                <a:gd name="T81" fmla="*/ 8 h 350"/>
                <a:gd name="T82" fmla="*/ 26 w 294"/>
                <a:gd name="T83" fmla="*/ 10 h 350"/>
                <a:gd name="T84" fmla="*/ 0 w 294"/>
                <a:gd name="T85" fmla="*/ 14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4" h="350">
                  <a:moveTo>
                    <a:pt x="0" y="14"/>
                  </a:moveTo>
                  <a:lnTo>
                    <a:pt x="34" y="46"/>
                  </a:lnTo>
                  <a:lnTo>
                    <a:pt x="18" y="106"/>
                  </a:lnTo>
                  <a:lnTo>
                    <a:pt x="26" y="128"/>
                  </a:lnTo>
                  <a:lnTo>
                    <a:pt x="2" y="178"/>
                  </a:lnTo>
                  <a:lnTo>
                    <a:pt x="24" y="190"/>
                  </a:lnTo>
                  <a:lnTo>
                    <a:pt x="26" y="274"/>
                  </a:lnTo>
                  <a:lnTo>
                    <a:pt x="78" y="276"/>
                  </a:lnTo>
                  <a:lnTo>
                    <a:pt x="74" y="350"/>
                  </a:lnTo>
                  <a:lnTo>
                    <a:pt x="254" y="346"/>
                  </a:lnTo>
                  <a:lnTo>
                    <a:pt x="250" y="218"/>
                  </a:lnTo>
                  <a:lnTo>
                    <a:pt x="294" y="82"/>
                  </a:lnTo>
                  <a:lnTo>
                    <a:pt x="294" y="80"/>
                  </a:lnTo>
                  <a:lnTo>
                    <a:pt x="294" y="78"/>
                  </a:lnTo>
                  <a:lnTo>
                    <a:pt x="292" y="78"/>
                  </a:lnTo>
                  <a:lnTo>
                    <a:pt x="292" y="74"/>
                  </a:lnTo>
                  <a:lnTo>
                    <a:pt x="290" y="70"/>
                  </a:lnTo>
                  <a:lnTo>
                    <a:pt x="286" y="68"/>
                  </a:lnTo>
                  <a:lnTo>
                    <a:pt x="284" y="64"/>
                  </a:lnTo>
                  <a:lnTo>
                    <a:pt x="282" y="60"/>
                  </a:lnTo>
                  <a:lnTo>
                    <a:pt x="278" y="54"/>
                  </a:lnTo>
                  <a:lnTo>
                    <a:pt x="274" y="52"/>
                  </a:lnTo>
                  <a:lnTo>
                    <a:pt x="268" y="46"/>
                  </a:lnTo>
                  <a:lnTo>
                    <a:pt x="264" y="42"/>
                  </a:lnTo>
                  <a:lnTo>
                    <a:pt x="258" y="36"/>
                  </a:lnTo>
                  <a:lnTo>
                    <a:pt x="250" y="32"/>
                  </a:lnTo>
                  <a:lnTo>
                    <a:pt x="244" y="28"/>
                  </a:lnTo>
                  <a:lnTo>
                    <a:pt x="236" y="24"/>
                  </a:lnTo>
                  <a:lnTo>
                    <a:pt x="228" y="18"/>
                  </a:lnTo>
                  <a:lnTo>
                    <a:pt x="218" y="16"/>
                  </a:lnTo>
                  <a:lnTo>
                    <a:pt x="206" y="12"/>
                  </a:lnTo>
                  <a:lnTo>
                    <a:pt x="196" y="8"/>
                  </a:lnTo>
                  <a:lnTo>
                    <a:pt x="184" y="6"/>
                  </a:lnTo>
                  <a:lnTo>
                    <a:pt x="170" y="4"/>
                  </a:lnTo>
                  <a:lnTo>
                    <a:pt x="156" y="2"/>
                  </a:lnTo>
                  <a:lnTo>
                    <a:pt x="140" y="0"/>
                  </a:lnTo>
                  <a:lnTo>
                    <a:pt x="124" y="0"/>
                  </a:lnTo>
                  <a:lnTo>
                    <a:pt x="106" y="0"/>
                  </a:lnTo>
                  <a:lnTo>
                    <a:pt x="88" y="2"/>
                  </a:lnTo>
                  <a:lnTo>
                    <a:pt x="68" y="4"/>
                  </a:lnTo>
                  <a:lnTo>
                    <a:pt x="46" y="8"/>
                  </a:lnTo>
                  <a:lnTo>
                    <a:pt x="26" y="1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7" name="Freeform 38"/>
            <p:cNvSpPr>
              <a:spLocks/>
            </p:cNvSpPr>
            <p:nvPr/>
          </p:nvSpPr>
          <p:spPr bwMode="auto">
            <a:xfrm>
              <a:off x="4969799" y="4232797"/>
              <a:ext cx="612556" cy="734228"/>
            </a:xfrm>
            <a:custGeom>
              <a:avLst/>
              <a:gdLst>
                <a:gd name="T0" fmla="*/ 292 w 292"/>
                <a:gd name="T1" fmla="*/ 14 h 350"/>
                <a:gd name="T2" fmla="*/ 262 w 292"/>
                <a:gd name="T3" fmla="*/ 46 h 350"/>
                <a:gd name="T4" fmla="*/ 274 w 292"/>
                <a:gd name="T5" fmla="*/ 106 h 350"/>
                <a:gd name="T6" fmla="*/ 268 w 292"/>
                <a:gd name="T7" fmla="*/ 128 h 350"/>
                <a:gd name="T8" fmla="*/ 290 w 292"/>
                <a:gd name="T9" fmla="*/ 178 h 350"/>
                <a:gd name="T10" fmla="*/ 270 w 292"/>
                <a:gd name="T11" fmla="*/ 190 h 350"/>
                <a:gd name="T12" fmla="*/ 268 w 292"/>
                <a:gd name="T13" fmla="*/ 274 h 350"/>
                <a:gd name="T14" fmla="*/ 216 w 292"/>
                <a:gd name="T15" fmla="*/ 276 h 350"/>
                <a:gd name="T16" fmla="*/ 218 w 292"/>
                <a:gd name="T17" fmla="*/ 350 h 350"/>
                <a:gd name="T18" fmla="*/ 40 w 292"/>
                <a:gd name="T19" fmla="*/ 346 h 350"/>
                <a:gd name="T20" fmla="*/ 44 w 292"/>
                <a:gd name="T21" fmla="*/ 218 h 350"/>
                <a:gd name="T22" fmla="*/ 0 w 292"/>
                <a:gd name="T23" fmla="*/ 82 h 350"/>
                <a:gd name="T24" fmla="*/ 0 w 292"/>
                <a:gd name="T25" fmla="*/ 80 h 350"/>
                <a:gd name="T26" fmla="*/ 0 w 292"/>
                <a:gd name="T27" fmla="*/ 78 h 350"/>
                <a:gd name="T28" fmla="*/ 2 w 292"/>
                <a:gd name="T29" fmla="*/ 78 h 350"/>
                <a:gd name="T30" fmla="*/ 4 w 292"/>
                <a:gd name="T31" fmla="*/ 74 h 350"/>
                <a:gd name="T32" fmla="*/ 6 w 292"/>
                <a:gd name="T33" fmla="*/ 70 h 350"/>
                <a:gd name="T34" fmla="*/ 6 w 292"/>
                <a:gd name="T35" fmla="*/ 68 h 350"/>
                <a:gd name="T36" fmla="*/ 10 w 292"/>
                <a:gd name="T37" fmla="*/ 64 h 350"/>
                <a:gd name="T38" fmla="*/ 12 w 292"/>
                <a:gd name="T39" fmla="*/ 60 h 350"/>
                <a:gd name="T40" fmla="*/ 14 w 292"/>
                <a:gd name="T41" fmla="*/ 54 h 350"/>
                <a:gd name="T42" fmla="*/ 20 w 292"/>
                <a:gd name="T43" fmla="*/ 52 h 350"/>
                <a:gd name="T44" fmla="*/ 24 w 292"/>
                <a:gd name="T45" fmla="*/ 46 h 350"/>
                <a:gd name="T46" fmla="*/ 30 w 292"/>
                <a:gd name="T47" fmla="*/ 42 h 350"/>
                <a:gd name="T48" fmla="*/ 36 w 292"/>
                <a:gd name="T49" fmla="*/ 36 h 350"/>
                <a:gd name="T50" fmla="*/ 42 w 292"/>
                <a:gd name="T51" fmla="*/ 32 h 350"/>
                <a:gd name="T52" fmla="*/ 50 w 292"/>
                <a:gd name="T53" fmla="*/ 28 h 350"/>
                <a:gd name="T54" fmla="*/ 58 w 292"/>
                <a:gd name="T55" fmla="*/ 24 h 350"/>
                <a:gd name="T56" fmla="*/ 66 w 292"/>
                <a:gd name="T57" fmla="*/ 18 h 350"/>
                <a:gd name="T58" fmla="*/ 76 w 292"/>
                <a:gd name="T59" fmla="*/ 16 h 350"/>
                <a:gd name="T60" fmla="*/ 86 w 292"/>
                <a:gd name="T61" fmla="*/ 12 h 350"/>
                <a:gd name="T62" fmla="*/ 98 w 292"/>
                <a:gd name="T63" fmla="*/ 8 h 350"/>
                <a:gd name="T64" fmla="*/ 112 w 292"/>
                <a:gd name="T65" fmla="*/ 6 h 350"/>
                <a:gd name="T66" fmla="*/ 124 w 292"/>
                <a:gd name="T67" fmla="*/ 4 h 350"/>
                <a:gd name="T68" fmla="*/ 138 w 292"/>
                <a:gd name="T69" fmla="*/ 2 h 350"/>
                <a:gd name="T70" fmla="*/ 154 w 292"/>
                <a:gd name="T71" fmla="*/ 0 h 350"/>
                <a:gd name="T72" fmla="*/ 170 w 292"/>
                <a:gd name="T73" fmla="*/ 0 h 350"/>
                <a:gd name="T74" fmla="*/ 186 w 292"/>
                <a:gd name="T75" fmla="*/ 0 h 350"/>
                <a:gd name="T76" fmla="*/ 206 w 292"/>
                <a:gd name="T77" fmla="*/ 2 h 350"/>
                <a:gd name="T78" fmla="*/ 226 w 292"/>
                <a:gd name="T79" fmla="*/ 4 h 350"/>
                <a:gd name="T80" fmla="*/ 246 w 292"/>
                <a:gd name="T81" fmla="*/ 8 h 350"/>
                <a:gd name="T82" fmla="*/ 268 w 292"/>
                <a:gd name="T83" fmla="*/ 10 h 350"/>
                <a:gd name="T84" fmla="*/ 292 w 292"/>
                <a:gd name="T85" fmla="*/ 14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92" h="350">
                  <a:moveTo>
                    <a:pt x="292" y="14"/>
                  </a:moveTo>
                  <a:lnTo>
                    <a:pt x="262" y="46"/>
                  </a:lnTo>
                  <a:lnTo>
                    <a:pt x="274" y="106"/>
                  </a:lnTo>
                  <a:lnTo>
                    <a:pt x="268" y="128"/>
                  </a:lnTo>
                  <a:lnTo>
                    <a:pt x="290" y="178"/>
                  </a:lnTo>
                  <a:lnTo>
                    <a:pt x="270" y="190"/>
                  </a:lnTo>
                  <a:lnTo>
                    <a:pt x="268" y="274"/>
                  </a:lnTo>
                  <a:lnTo>
                    <a:pt x="216" y="276"/>
                  </a:lnTo>
                  <a:lnTo>
                    <a:pt x="218" y="350"/>
                  </a:lnTo>
                  <a:lnTo>
                    <a:pt x="40" y="346"/>
                  </a:lnTo>
                  <a:lnTo>
                    <a:pt x="44" y="218"/>
                  </a:lnTo>
                  <a:lnTo>
                    <a:pt x="0" y="82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2" y="78"/>
                  </a:lnTo>
                  <a:lnTo>
                    <a:pt x="4" y="74"/>
                  </a:lnTo>
                  <a:lnTo>
                    <a:pt x="6" y="70"/>
                  </a:lnTo>
                  <a:lnTo>
                    <a:pt x="6" y="68"/>
                  </a:lnTo>
                  <a:lnTo>
                    <a:pt x="10" y="64"/>
                  </a:lnTo>
                  <a:lnTo>
                    <a:pt x="12" y="60"/>
                  </a:lnTo>
                  <a:lnTo>
                    <a:pt x="14" y="54"/>
                  </a:lnTo>
                  <a:lnTo>
                    <a:pt x="20" y="52"/>
                  </a:lnTo>
                  <a:lnTo>
                    <a:pt x="24" y="46"/>
                  </a:lnTo>
                  <a:lnTo>
                    <a:pt x="30" y="42"/>
                  </a:lnTo>
                  <a:lnTo>
                    <a:pt x="36" y="36"/>
                  </a:lnTo>
                  <a:lnTo>
                    <a:pt x="42" y="32"/>
                  </a:lnTo>
                  <a:lnTo>
                    <a:pt x="50" y="28"/>
                  </a:lnTo>
                  <a:lnTo>
                    <a:pt x="58" y="24"/>
                  </a:lnTo>
                  <a:lnTo>
                    <a:pt x="66" y="18"/>
                  </a:lnTo>
                  <a:lnTo>
                    <a:pt x="76" y="16"/>
                  </a:lnTo>
                  <a:lnTo>
                    <a:pt x="86" y="12"/>
                  </a:lnTo>
                  <a:lnTo>
                    <a:pt x="98" y="8"/>
                  </a:lnTo>
                  <a:lnTo>
                    <a:pt x="112" y="6"/>
                  </a:lnTo>
                  <a:lnTo>
                    <a:pt x="124" y="4"/>
                  </a:lnTo>
                  <a:lnTo>
                    <a:pt x="138" y="2"/>
                  </a:lnTo>
                  <a:lnTo>
                    <a:pt x="154" y="0"/>
                  </a:lnTo>
                  <a:lnTo>
                    <a:pt x="170" y="0"/>
                  </a:lnTo>
                  <a:lnTo>
                    <a:pt x="186" y="0"/>
                  </a:lnTo>
                  <a:lnTo>
                    <a:pt x="206" y="2"/>
                  </a:lnTo>
                  <a:lnTo>
                    <a:pt x="226" y="4"/>
                  </a:lnTo>
                  <a:lnTo>
                    <a:pt x="246" y="8"/>
                  </a:lnTo>
                  <a:lnTo>
                    <a:pt x="268" y="10"/>
                  </a:lnTo>
                  <a:lnTo>
                    <a:pt x="292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9" name="Freeform 40"/>
            <p:cNvSpPr>
              <a:spLocks/>
            </p:cNvSpPr>
            <p:nvPr/>
          </p:nvSpPr>
          <p:spPr bwMode="auto">
            <a:xfrm>
              <a:off x="5250903" y="4421598"/>
              <a:ext cx="289495" cy="255931"/>
            </a:xfrm>
            <a:custGeom>
              <a:avLst/>
              <a:gdLst>
                <a:gd name="T0" fmla="*/ 68 w 138"/>
                <a:gd name="T1" fmla="*/ 0 h 122"/>
                <a:gd name="T2" fmla="*/ 68 w 138"/>
                <a:gd name="T3" fmla="*/ 0 h 122"/>
                <a:gd name="T4" fmla="*/ 54 w 138"/>
                <a:gd name="T5" fmla="*/ 2 h 122"/>
                <a:gd name="T6" fmla="*/ 42 w 138"/>
                <a:gd name="T7" fmla="*/ 6 h 122"/>
                <a:gd name="T8" fmla="*/ 30 w 138"/>
                <a:gd name="T9" fmla="*/ 10 h 122"/>
                <a:gd name="T10" fmla="*/ 20 w 138"/>
                <a:gd name="T11" fmla="*/ 18 h 122"/>
                <a:gd name="T12" fmla="*/ 12 w 138"/>
                <a:gd name="T13" fmla="*/ 28 h 122"/>
                <a:gd name="T14" fmla="*/ 6 w 138"/>
                <a:gd name="T15" fmla="*/ 38 h 122"/>
                <a:gd name="T16" fmla="*/ 2 w 138"/>
                <a:gd name="T17" fmla="*/ 48 h 122"/>
                <a:gd name="T18" fmla="*/ 0 w 138"/>
                <a:gd name="T19" fmla="*/ 60 h 122"/>
                <a:gd name="T20" fmla="*/ 0 w 138"/>
                <a:gd name="T21" fmla="*/ 60 h 122"/>
                <a:gd name="T22" fmla="*/ 2 w 138"/>
                <a:gd name="T23" fmla="*/ 74 h 122"/>
                <a:gd name="T24" fmla="*/ 6 w 138"/>
                <a:gd name="T25" fmla="*/ 84 h 122"/>
                <a:gd name="T26" fmla="*/ 12 w 138"/>
                <a:gd name="T27" fmla="*/ 96 h 122"/>
                <a:gd name="T28" fmla="*/ 20 w 138"/>
                <a:gd name="T29" fmla="*/ 104 h 122"/>
                <a:gd name="T30" fmla="*/ 30 w 138"/>
                <a:gd name="T31" fmla="*/ 112 h 122"/>
                <a:gd name="T32" fmla="*/ 42 w 138"/>
                <a:gd name="T33" fmla="*/ 118 h 122"/>
                <a:gd name="T34" fmla="*/ 54 w 138"/>
                <a:gd name="T35" fmla="*/ 122 h 122"/>
                <a:gd name="T36" fmla="*/ 68 w 138"/>
                <a:gd name="T37" fmla="*/ 122 h 122"/>
                <a:gd name="T38" fmla="*/ 68 w 138"/>
                <a:gd name="T39" fmla="*/ 122 h 122"/>
                <a:gd name="T40" fmla="*/ 82 w 138"/>
                <a:gd name="T41" fmla="*/ 122 h 122"/>
                <a:gd name="T42" fmla="*/ 96 w 138"/>
                <a:gd name="T43" fmla="*/ 118 h 122"/>
                <a:gd name="T44" fmla="*/ 108 w 138"/>
                <a:gd name="T45" fmla="*/ 112 h 122"/>
                <a:gd name="T46" fmla="*/ 118 w 138"/>
                <a:gd name="T47" fmla="*/ 104 h 122"/>
                <a:gd name="T48" fmla="*/ 126 w 138"/>
                <a:gd name="T49" fmla="*/ 96 h 122"/>
                <a:gd name="T50" fmla="*/ 134 w 138"/>
                <a:gd name="T51" fmla="*/ 84 h 122"/>
                <a:gd name="T52" fmla="*/ 138 w 138"/>
                <a:gd name="T53" fmla="*/ 74 h 122"/>
                <a:gd name="T54" fmla="*/ 138 w 138"/>
                <a:gd name="T55" fmla="*/ 60 h 122"/>
                <a:gd name="T56" fmla="*/ 138 w 138"/>
                <a:gd name="T57" fmla="*/ 60 h 122"/>
                <a:gd name="T58" fmla="*/ 138 w 138"/>
                <a:gd name="T59" fmla="*/ 48 h 122"/>
                <a:gd name="T60" fmla="*/ 134 w 138"/>
                <a:gd name="T61" fmla="*/ 38 h 122"/>
                <a:gd name="T62" fmla="*/ 126 w 138"/>
                <a:gd name="T63" fmla="*/ 28 h 122"/>
                <a:gd name="T64" fmla="*/ 118 w 138"/>
                <a:gd name="T65" fmla="*/ 18 h 122"/>
                <a:gd name="T66" fmla="*/ 108 w 138"/>
                <a:gd name="T67" fmla="*/ 10 h 122"/>
                <a:gd name="T68" fmla="*/ 96 w 138"/>
                <a:gd name="T69" fmla="*/ 6 h 122"/>
                <a:gd name="T70" fmla="*/ 82 w 138"/>
                <a:gd name="T71" fmla="*/ 2 h 122"/>
                <a:gd name="T72" fmla="*/ 68 w 138"/>
                <a:gd name="T7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8" h="122">
                  <a:moveTo>
                    <a:pt x="68" y="0"/>
                  </a:moveTo>
                  <a:lnTo>
                    <a:pt x="68" y="0"/>
                  </a:lnTo>
                  <a:lnTo>
                    <a:pt x="54" y="2"/>
                  </a:lnTo>
                  <a:lnTo>
                    <a:pt x="42" y="6"/>
                  </a:lnTo>
                  <a:lnTo>
                    <a:pt x="30" y="10"/>
                  </a:lnTo>
                  <a:lnTo>
                    <a:pt x="20" y="18"/>
                  </a:lnTo>
                  <a:lnTo>
                    <a:pt x="12" y="28"/>
                  </a:lnTo>
                  <a:lnTo>
                    <a:pt x="6" y="38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4"/>
                  </a:lnTo>
                  <a:lnTo>
                    <a:pt x="6" y="84"/>
                  </a:lnTo>
                  <a:lnTo>
                    <a:pt x="12" y="96"/>
                  </a:lnTo>
                  <a:lnTo>
                    <a:pt x="20" y="104"/>
                  </a:lnTo>
                  <a:lnTo>
                    <a:pt x="30" y="112"/>
                  </a:lnTo>
                  <a:lnTo>
                    <a:pt x="42" y="118"/>
                  </a:lnTo>
                  <a:lnTo>
                    <a:pt x="54" y="122"/>
                  </a:lnTo>
                  <a:lnTo>
                    <a:pt x="68" y="122"/>
                  </a:lnTo>
                  <a:lnTo>
                    <a:pt x="68" y="122"/>
                  </a:lnTo>
                  <a:lnTo>
                    <a:pt x="82" y="122"/>
                  </a:lnTo>
                  <a:lnTo>
                    <a:pt x="96" y="118"/>
                  </a:lnTo>
                  <a:lnTo>
                    <a:pt x="108" y="112"/>
                  </a:lnTo>
                  <a:lnTo>
                    <a:pt x="118" y="104"/>
                  </a:lnTo>
                  <a:lnTo>
                    <a:pt x="126" y="96"/>
                  </a:lnTo>
                  <a:lnTo>
                    <a:pt x="134" y="84"/>
                  </a:lnTo>
                  <a:lnTo>
                    <a:pt x="138" y="74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38" y="48"/>
                  </a:lnTo>
                  <a:lnTo>
                    <a:pt x="134" y="38"/>
                  </a:lnTo>
                  <a:lnTo>
                    <a:pt x="126" y="28"/>
                  </a:lnTo>
                  <a:lnTo>
                    <a:pt x="118" y="18"/>
                  </a:lnTo>
                  <a:lnTo>
                    <a:pt x="108" y="10"/>
                  </a:lnTo>
                  <a:lnTo>
                    <a:pt x="96" y="6"/>
                  </a:lnTo>
                  <a:lnTo>
                    <a:pt x="82" y="2"/>
                  </a:lnTo>
                  <a:lnTo>
                    <a:pt x="6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1" name="Freeform 42"/>
            <p:cNvSpPr>
              <a:spLocks/>
            </p:cNvSpPr>
            <p:nvPr/>
          </p:nvSpPr>
          <p:spPr bwMode="auto">
            <a:xfrm>
              <a:off x="6480209" y="4421598"/>
              <a:ext cx="285300" cy="255931"/>
            </a:xfrm>
            <a:custGeom>
              <a:avLst/>
              <a:gdLst>
                <a:gd name="T0" fmla="*/ 68 w 136"/>
                <a:gd name="T1" fmla="*/ 0 h 122"/>
                <a:gd name="T2" fmla="*/ 68 w 136"/>
                <a:gd name="T3" fmla="*/ 0 h 122"/>
                <a:gd name="T4" fmla="*/ 54 w 136"/>
                <a:gd name="T5" fmla="*/ 2 h 122"/>
                <a:gd name="T6" fmla="*/ 42 w 136"/>
                <a:gd name="T7" fmla="*/ 6 h 122"/>
                <a:gd name="T8" fmla="*/ 30 w 136"/>
                <a:gd name="T9" fmla="*/ 10 h 122"/>
                <a:gd name="T10" fmla="*/ 20 w 136"/>
                <a:gd name="T11" fmla="*/ 18 h 122"/>
                <a:gd name="T12" fmla="*/ 12 w 136"/>
                <a:gd name="T13" fmla="*/ 28 h 122"/>
                <a:gd name="T14" fmla="*/ 6 w 136"/>
                <a:gd name="T15" fmla="*/ 38 h 122"/>
                <a:gd name="T16" fmla="*/ 2 w 136"/>
                <a:gd name="T17" fmla="*/ 48 h 122"/>
                <a:gd name="T18" fmla="*/ 0 w 136"/>
                <a:gd name="T19" fmla="*/ 60 h 122"/>
                <a:gd name="T20" fmla="*/ 0 w 136"/>
                <a:gd name="T21" fmla="*/ 60 h 122"/>
                <a:gd name="T22" fmla="*/ 2 w 136"/>
                <a:gd name="T23" fmla="*/ 74 h 122"/>
                <a:gd name="T24" fmla="*/ 6 w 136"/>
                <a:gd name="T25" fmla="*/ 84 h 122"/>
                <a:gd name="T26" fmla="*/ 12 w 136"/>
                <a:gd name="T27" fmla="*/ 96 h 122"/>
                <a:gd name="T28" fmla="*/ 20 w 136"/>
                <a:gd name="T29" fmla="*/ 104 h 122"/>
                <a:gd name="T30" fmla="*/ 30 w 136"/>
                <a:gd name="T31" fmla="*/ 112 h 122"/>
                <a:gd name="T32" fmla="*/ 42 w 136"/>
                <a:gd name="T33" fmla="*/ 118 h 122"/>
                <a:gd name="T34" fmla="*/ 54 w 136"/>
                <a:gd name="T35" fmla="*/ 122 h 122"/>
                <a:gd name="T36" fmla="*/ 68 w 136"/>
                <a:gd name="T37" fmla="*/ 122 h 122"/>
                <a:gd name="T38" fmla="*/ 68 w 136"/>
                <a:gd name="T39" fmla="*/ 122 h 122"/>
                <a:gd name="T40" fmla="*/ 82 w 136"/>
                <a:gd name="T41" fmla="*/ 122 h 122"/>
                <a:gd name="T42" fmla="*/ 94 w 136"/>
                <a:gd name="T43" fmla="*/ 118 h 122"/>
                <a:gd name="T44" fmla="*/ 106 w 136"/>
                <a:gd name="T45" fmla="*/ 112 h 122"/>
                <a:gd name="T46" fmla="*/ 116 w 136"/>
                <a:gd name="T47" fmla="*/ 104 h 122"/>
                <a:gd name="T48" fmla="*/ 126 w 136"/>
                <a:gd name="T49" fmla="*/ 96 h 122"/>
                <a:gd name="T50" fmla="*/ 132 w 136"/>
                <a:gd name="T51" fmla="*/ 84 h 122"/>
                <a:gd name="T52" fmla="*/ 136 w 136"/>
                <a:gd name="T53" fmla="*/ 74 h 122"/>
                <a:gd name="T54" fmla="*/ 136 w 136"/>
                <a:gd name="T55" fmla="*/ 60 h 122"/>
                <a:gd name="T56" fmla="*/ 136 w 136"/>
                <a:gd name="T57" fmla="*/ 60 h 122"/>
                <a:gd name="T58" fmla="*/ 136 w 136"/>
                <a:gd name="T59" fmla="*/ 48 h 122"/>
                <a:gd name="T60" fmla="*/ 132 w 136"/>
                <a:gd name="T61" fmla="*/ 38 h 122"/>
                <a:gd name="T62" fmla="*/ 126 w 136"/>
                <a:gd name="T63" fmla="*/ 28 h 122"/>
                <a:gd name="T64" fmla="*/ 116 w 136"/>
                <a:gd name="T65" fmla="*/ 18 h 122"/>
                <a:gd name="T66" fmla="*/ 106 w 136"/>
                <a:gd name="T67" fmla="*/ 10 h 122"/>
                <a:gd name="T68" fmla="*/ 94 w 136"/>
                <a:gd name="T69" fmla="*/ 6 h 122"/>
                <a:gd name="T70" fmla="*/ 82 w 136"/>
                <a:gd name="T71" fmla="*/ 2 h 122"/>
                <a:gd name="T72" fmla="*/ 68 w 136"/>
                <a:gd name="T73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6" h="122">
                  <a:moveTo>
                    <a:pt x="68" y="0"/>
                  </a:moveTo>
                  <a:lnTo>
                    <a:pt x="68" y="0"/>
                  </a:lnTo>
                  <a:lnTo>
                    <a:pt x="54" y="2"/>
                  </a:lnTo>
                  <a:lnTo>
                    <a:pt x="42" y="6"/>
                  </a:lnTo>
                  <a:lnTo>
                    <a:pt x="30" y="10"/>
                  </a:lnTo>
                  <a:lnTo>
                    <a:pt x="20" y="18"/>
                  </a:lnTo>
                  <a:lnTo>
                    <a:pt x="12" y="28"/>
                  </a:lnTo>
                  <a:lnTo>
                    <a:pt x="6" y="38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4"/>
                  </a:lnTo>
                  <a:lnTo>
                    <a:pt x="6" y="84"/>
                  </a:lnTo>
                  <a:lnTo>
                    <a:pt x="12" y="96"/>
                  </a:lnTo>
                  <a:lnTo>
                    <a:pt x="20" y="104"/>
                  </a:lnTo>
                  <a:lnTo>
                    <a:pt x="30" y="112"/>
                  </a:lnTo>
                  <a:lnTo>
                    <a:pt x="42" y="118"/>
                  </a:lnTo>
                  <a:lnTo>
                    <a:pt x="54" y="122"/>
                  </a:lnTo>
                  <a:lnTo>
                    <a:pt x="68" y="122"/>
                  </a:lnTo>
                  <a:lnTo>
                    <a:pt x="68" y="122"/>
                  </a:lnTo>
                  <a:lnTo>
                    <a:pt x="82" y="122"/>
                  </a:lnTo>
                  <a:lnTo>
                    <a:pt x="94" y="118"/>
                  </a:lnTo>
                  <a:lnTo>
                    <a:pt x="106" y="112"/>
                  </a:lnTo>
                  <a:lnTo>
                    <a:pt x="116" y="104"/>
                  </a:lnTo>
                  <a:lnTo>
                    <a:pt x="126" y="96"/>
                  </a:lnTo>
                  <a:lnTo>
                    <a:pt x="132" y="84"/>
                  </a:lnTo>
                  <a:lnTo>
                    <a:pt x="136" y="74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6" y="48"/>
                  </a:lnTo>
                  <a:lnTo>
                    <a:pt x="132" y="38"/>
                  </a:lnTo>
                  <a:lnTo>
                    <a:pt x="126" y="28"/>
                  </a:lnTo>
                  <a:lnTo>
                    <a:pt x="116" y="18"/>
                  </a:lnTo>
                  <a:lnTo>
                    <a:pt x="106" y="10"/>
                  </a:lnTo>
                  <a:lnTo>
                    <a:pt x="94" y="6"/>
                  </a:lnTo>
                  <a:lnTo>
                    <a:pt x="82" y="2"/>
                  </a:lnTo>
                  <a:lnTo>
                    <a:pt x="6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2" name="Freeform 43"/>
            <p:cNvSpPr>
              <a:spLocks noEditPoints="1"/>
            </p:cNvSpPr>
            <p:nvPr/>
          </p:nvSpPr>
          <p:spPr bwMode="auto">
            <a:xfrm>
              <a:off x="5704026" y="4442576"/>
              <a:ext cx="847508" cy="83912"/>
            </a:xfrm>
            <a:custGeom>
              <a:avLst/>
              <a:gdLst>
                <a:gd name="T0" fmla="*/ 0 w 404"/>
                <a:gd name="T1" fmla="*/ 20 h 40"/>
                <a:gd name="T2" fmla="*/ 38 w 404"/>
                <a:gd name="T3" fmla="*/ 40 h 40"/>
                <a:gd name="T4" fmla="*/ 52 w 404"/>
                <a:gd name="T5" fmla="*/ 22 h 40"/>
                <a:gd name="T6" fmla="*/ 52 w 404"/>
                <a:gd name="T7" fmla="*/ 18 h 40"/>
                <a:gd name="T8" fmla="*/ 68 w 404"/>
                <a:gd name="T9" fmla="*/ 20 h 40"/>
                <a:gd name="T10" fmla="*/ 98 w 404"/>
                <a:gd name="T11" fmla="*/ 22 h 40"/>
                <a:gd name="T12" fmla="*/ 82 w 404"/>
                <a:gd name="T13" fmla="*/ 20 h 40"/>
                <a:gd name="T14" fmla="*/ 98 w 404"/>
                <a:gd name="T15" fmla="*/ 18 h 40"/>
                <a:gd name="T16" fmla="*/ 98 w 404"/>
                <a:gd name="T17" fmla="*/ 22 h 40"/>
                <a:gd name="T18" fmla="*/ 118 w 404"/>
                <a:gd name="T19" fmla="*/ 22 h 40"/>
                <a:gd name="T20" fmla="*/ 118 w 404"/>
                <a:gd name="T21" fmla="*/ 18 h 40"/>
                <a:gd name="T22" fmla="*/ 134 w 404"/>
                <a:gd name="T23" fmla="*/ 20 h 40"/>
                <a:gd name="T24" fmla="*/ 166 w 404"/>
                <a:gd name="T25" fmla="*/ 22 h 40"/>
                <a:gd name="T26" fmla="*/ 150 w 404"/>
                <a:gd name="T27" fmla="*/ 20 h 40"/>
                <a:gd name="T28" fmla="*/ 166 w 404"/>
                <a:gd name="T29" fmla="*/ 18 h 40"/>
                <a:gd name="T30" fmla="*/ 166 w 404"/>
                <a:gd name="T31" fmla="*/ 22 h 40"/>
                <a:gd name="T32" fmla="*/ 186 w 404"/>
                <a:gd name="T33" fmla="*/ 22 h 40"/>
                <a:gd name="T34" fmla="*/ 186 w 404"/>
                <a:gd name="T35" fmla="*/ 18 h 40"/>
                <a:gd name="T36" fmla="*/ 202 w 404"/>
                <a:gd name="T37" fmla="*/ 20 h 40"/>
                <a:gd name="T38" fmla="*/ 232 w 404"/>
                <a:gd name="T39" fmla="*/ 22 h 40"/>
                <a:gd name="T40" fmla="*/ 216 w 404"/>
                <a:gd name="T41" fmla="*/ 20 h 40"/>
                <a:gd name="T42" fmla="*/ 232 w 404"/>
                <a:gd name="T43" fmla="*/ 18 h 40"/>
                <a:gd name="T44" fmla="*/ 232 w 404"/>
                <a:gd name="T45" fmla="*/ 22 h 40"/>
                <a:gd name="T46" fmla="*/ 252 w 404"/>
                <a:gd name="T47" fmla="*/ 22 h 40"/>
                <a:gd name="T48" fmla="*/ 252 w 404"/>
                <a:gd name="T49" fmla="*/ 18 h 40"/>
                <a:gd name="T50" fmla="*/ 268 w 404"/>
                <a:gd name="T51" fmla="*/ 20 h 40"/>
                <a:gd name="T52" fmla="*/ 300 w 404"/>
                <a:gd name="T53" fmla="*/ 22 h 40"/>
                <a:gd name="T54" fmla="*/ 284 w 404"/>
                <a:gd name="T55" fmla="*/ 20 h 40"/>
                <a:gd name="T56" fmla="*/ 300 w 404"/>
                <a:gd name="T57" fmla="*/ 18 h 40"/>
                <a:gd name="T58" fmla="*/ 300 w 404"/>
                <a:gd name="T59" fmla="*/ 22 h 40"/>
                <a:gd name="T60" fmla="*/ 320 w 404"/>
                <a:gd name="T61" fmla="*/ 22 h 40"/>
                <a:gd name="T62" fmla="*/ 320 w 404"/>
                <a:gd name="T63" fmla="*/ 18 h 40"/>
                <a:gd name="T64" fmla="*/ 336 w 404"/>
                <a:gd name="T65" fmla="*/ 20 h 40"/>
                <a:gd name="T66" fmla="*/ 368 w 404"/>
                <a:gd name="T67" fmla="*/ 22 h 40"/>
                <a:gd name="T68" fmla="*/ 350 w 404"/>
                <a:gd name="T69" fmla="*/ 20 h 40"/>
                <a:gd name="T70" fmla="*/ 368 w 404"/>
                <a:gd name="T71" fmla="*/ 18 h 40"/>
                <a:gd name="T72" fmla="*/ 368 w 404"/>
                <a:gd name="T73" fmla="*/ 22 h 40"/>
                <a:gd name="T74" fmla="*/ 386 w 404"/>
                <a:gd name="T75" fmla="*/ 22 h 40"/>
                <a:gd name="T76" fmla="*/ 386 w 404"/>
                <a:gd name="T77" fmla="*/ 18 h 40"/>
                <a:gd name="T78" fmla="*/ 404 w 404"/>
                <a:gd name="T79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04" h="40">
                  <a:moveTo>
                    <a:pt x="38" y="40"/>
                  </a:moveTo>
                  <a:lnTo>
                    <a:pt x="0" y="20"/>
                  </a:lnTo>
                  <a:lnTo>
                    <a:pt x="38" y="0"/>
                  </a:lnTo>
                  <a:lnTo>
                    <a:pt x="38" y="40"/>
                  </a:lnTo>
                  <a:close/>
                  <a:moveTo>
                    <a:pt x="64" y="22"/>
                  </a:moveTo>
                  <a:lnTo>
                    <a:pt x="52" y="22"/>
                  </a:lnTo>
                  <a:lnTo>
                    <a:pt x="48" y="20"/>
                  </a:lnTo>
                  <a:lnTo>
                    <a:pt x="52" y="18"/>
                  </a:lnTo>
                  <a:lnTo>
                    <a:pt x="64" y="18"/>
                  </a:lnTo>
                  <a:lnTo>
                    <a:pt x="68" y="20"/>
                  </a:lnTo>
                  <a:lnTo>
                    <a:pt x="64" y="22"/>
                  </a:lnTo>
                  <a:close/>
                  <a:moveTo>
                    <a:pt x="98" y="22"/>
                  </a:moveTo>
                  <a:lnTo>
                    <a:pt x="84" y="22"/>
                  </a:lnTo>
                  <a:lnTo>
                    <a:pt x="82" y="20"/>
                  </a:lnTo>
                  <a:lnTo>
                    <a:pt x="84" y="18"/>
                  </a:lnTo>
                  <a:lnTo>
                    <a:pt x="98" y="18"/>
                  </a:lnTo>
                  <a:lnTo>
                    <a:pt x="102" y="20"/>
                  </a:lnTo>
                  <a:lnTo>
                    <a:pt x="98" y="22"/>
                  </a:lnTo>
                  <a:close/>
                  <a:moveTo>
                    <a:pt x="134" y="22"/>
                  </a:moveTo>
                  <a:lnTo>
                    <a:pt x="118" y="22"/>
                  </a:lnTo>
                  <a:lnTo>
                    <a:pt x="116" y="20"/>
                  </a:lnTo>
                  <a:lnTo>
                    <a:pt x="118" y="18"/>
                  </a:lnTo>
                  <a:lnTo>
                    <a:pt x="134" y="18"/>
                  </a:lnTo>
                  <a:lnTo>
                    <a:pt x="134" y="20"/>
                  </a:lnTo>
                  <a:lnTo>
                    <a:pt x="134" y="22"/>
                  </a:lnTo>
                  <a:close/>
                  <a:moveTo>
                    <a:pt x="166" y="22"/>
                  </a:moveTo>
                  <a:lnTo>
                    <a:pt x="152" y="22"/>
                  </a:lnTo>
                  <a:lnTo>
                    <a:pt x="150" y="20"/>
                  </a:lnTo>
                  <a:lnTo>
                    <a:pt x="152" y="18"/>
                  </a:lnTo>
                  <a:lnTo>
                    <a:pt x="166" y="18"/>
                  </a:lnTo>
                  <a:lnTo>
                    <a:pt x="170" y="20"/>
                  </a:lnTo>
                  <a:lnTo>
                    <a:pt x="166" y="22"/>
                  </a:lnTo>
                  <a:close/>
                  <a:moveTo>
                    <a:pt x="200" y="22"/>
                  </a:moveTo>
                  <a:lnTo>
                    <a:pt x="186" y="22"/>
                  </a:lnTo>
                  <a:lnTo>
                    <a:pt x="182" y="20"/>
                  </a:lnTo>
                  <a:lnTo>
                    <a:pt x="186" y="18"/>
                  </a:lnTo>
                  <a:lnTo>
                    <a:pt x="200" y="18"/>
                  </a:lnTo>
                  <a:lnTo>
                    <a:pt x="202" y="20"/>
                  </a:lnTo>
                  <a:lnTo>
                    <a:pt x="200" y="22"/>
                  </a:lnTo>
                  <a:close/>
                  <a:moveTo>
                    <a:pt x="232" y="22"/>
                  </a:moveTo>
                  <a:lnTo>
                    <a:pt x="218" y="22"/>
                  </a:lnTo>
                  <a:lnTo>
                    <a:pt x="216" y="20"/>
                  </a:lnTo>
                  <a:lnTo>
                    <a:pt x="218" y="18"/>
                  </a:lnTo>
                  <a:lnTo>
                    <a:pt x="232" y="18"/>
                  </a:lnTo>
                  <a:lnTo>
                    <a:pt x="236" y="20"/>
                  </a:lnTo>
                  <a:lnTo>
                    <a:pt x="232" y="22"/>
                  </a:lnTo>
                  <a:close/>
                  <a:moveTo>
                    <a:pt x="268" y="22"/>
                  </a:moveTo>
                  <a:lnTo>
                    <a:pt x="252" y="22"/>
                  </a:lnTo>
                  <a:lnTo>
                    <a:pt x="250" y="20"/>
                  </a:lnTo>
                  <a:lnTo>
                    <a:pt x="252" y="18"/>
                  </a:lnTo>
                  <a:lnTo>
                    <a:pt x="268" y="18"/>
                  </a:lnTo>
                  <a:lnTo>
                    <a:pt x="268" y="20"/>
                  </a:lnTo>
                  <a:lnTo>
                    <a:pt x="268" y="22"/>
                  </a:lnTo>
                  <a:close/>
                  <a:moveTo>
                    <a:pt x="300" y="22"/>
                  </a:moveTo>
                  <a:lnTo>
                    <a:pt x="286" y="22"/>
                  </a:lnTo>
                  <a:lnTo>
                    <a:pt x="284" y="20"/>
                  </a:lnTo>
                  <a:lnTo>
                    <a:pt x="286" y="18"/>
                  </a:lnTo>
                  <a:lnTo>
                    <a:pt x="300" y="18"/>
                  </a:lnTo>
                  <a:lnTo>
                    <a:pt x="302" y="20"/>
                  </a:lnTo>
                  <a:lnTo>
                    <a:pt x="300" y="22"/>
                  </a:lnTo>
                  <a:close/>
                  <a:moveTo>
                    <a:pt x="334" y="22"/>
                  </a:moveTo>
                  <a:lnTo>
                    <a:pt x="320" y="22"/>
                  </a:lnTo>
                  <a:lnTo>
                    <a:pt x="318" y="20"/>
                  </a:lnTo>
                  <a:lnTo>
                    <a:pt x="320" y="18"/>
                  </a:lnTo>
                  <a:lnTo>
                    <a:pt x="334" y="18"/>
                  </a:lnTo>
                  <a:lnTo>
                    <a:pt x="336" y="20"/>
                  </a:lnTo>
                  <a:lnTo>
                    <a:pt x="334" y="22"/>
                  </a:lnTo>
                  <a:close/>
                  <a:moveTo>
                    <a:pt x="368" y="22"/>
                  </a:moveTo>
                  <a:lnTo>
                    <a:pt x="354" y="22"/>
                  </a:lnTo>
                  <a:lnTo>
                    <a:pt x="350" y="20"/>
                  </a:lnTo>
                  <a:lnTo>
                    <a:pt x="354" y="18"/>
                  </a:lnTo>
                  <a:lnTo>
                    <a:pt x="368" y="18"/>
                  </a:lnTo>
                  <a:lnTo>
                    <a:pt x="370" y="20"/>
                  </a:lnTo>
                  <a:lnTo>
                    <a:pt x="368" y="22"/>
                  </a:lnTo>
                  <a:close/>
                  <a:moveTo>
                    <a:pt x="400" y="22"/>
                  </a:moveTo>
                  <a:lnTo>
                    <a:pt x="386" y="22"/>
                  </a:lnTo>
                  <a:lnTo>
                    <a:pt x="384" y="20"/>
                  </a:lnTo>
                  <a:lnTo>
                    <a:pt x="386" y="18"/>
                  </a:lnTo>
                  <a:lnTo>
                    <a:pt x="400" y="18"/>
                  </a:lnTo>
                  <a:lnTo>
                    <a:pt x="404" y="20"/>
                  </a:lnTo>
                  <a:lnTo>
                    <a:pt x="400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" name="Freeform 44"/>
            <p:cNvSpPr>
              <a:spLocks noEditPoints="1"/>
            </p:cNvSpPr>
            <p:nvPr/>
          </p:nvSpPr>
          <p:spPr bwMode="auto">
            <a:xfrm>
              <a:off x="5372575" y="4564248"/>
              <a:ext cx="851704" cy="79716"/>
            </a:xfrm>
            <a:custGeom>
              <a:avLst/>
              <a:gdLst>
                <a:gd name="T0" fmla="*/ 406 w 406"/>
                <a:gd name="T1" fmla="*/ 18 h 38"/>
                <a:gd name="T2" fmla="*/ 366 w 406"/>
                <a:gd name="T3" fmla="*/ 0 h 38"/>
                <a:gd name="T4" fmla="*/ 372 w 406"/>
                <a:gd name="T5" fmla="*/ 18 h 38"/>
                <a:gd name="T6" fmla="*/ 372 w 406"/>
                <a:gd name="T7" fmla="*/ 22 h 38"/>
                <a:gd name="T8" fmla="*/ 372 w 406"/>
                <a:gd name="T9" fmla="*/ 18 h 38"/>
                <a:gd name="T10" fmla="*/ 354 w 406"/>
                <a:gd name="T11" fmla="*/ 18 h 38"/>
                <a:gd name="T12" fmla="*/ 354 w 406"/>
                <a:gd name="T13" fmla="*/ 22 h 38"/>
                <a:gd name="T14" fmla="*/ 336 w 406"/>
                <a:gd name="T15" fmla="*/ 18 h 38"/>
                <a:gd name="T16" fmla="*/ 306 w 406"/>
                <a:gd name="T17" fmla="*/ 18 h 38"/>
                <a:gd name="T18" fmla="*/ 322 w 406"/>
                <a:gd name="T19" fmla="*/ 18 h 38"/>
                <a:gd name="T20" fmla="*/ 306 w 406"/>
                <a:gd name="T21" fmla="*/ 22 h 38"/>
                <a:gd name="T22" fmla="*/ 306 w 406"/>
                <a:gd name="T23" fmla="*/ 18 h 38"/>
                <a:gd name="T24" fmla="*/ 286 w 406"/>
                <a:gd name="T25" fmla="*/ 18 h 38"/>
                <a:gd name="T26" fmla="*/ 286 w 406"/>
                <a:gd name="T27" fmla="*/ 22 h 38"/>
                <a:gd name="T28" fmla="*/ 270 w 406"/>
                <a:gd name="T29" fmla="*/ 18 h 38"/>
                <a:gd name="T30" fmla="*/ 240 w 406"/>
                <a:gd name="T31" fmla="*/ 18 h 38"/>
                <a:gd name="T32" fmla="*/ 256 w 406"/>
                <a:gd name="T33" fmla="*/ 18 h 38"/>
                <a:gd name="T34" fmla="*/ 240 w 406"/>
                <a:gd name="T35" fmla="*/ 22 h 38"/>
                <a:gd name="T36" fmla="*/ 240 w 406"/>
                <a:gd name="T37" fmla="*/ 18 h 38"/>
                <a:gd name="T38" fmla="*/ 220 w 406"/>
                <a:gd name="T39" fmla="*/ 18 h 38"/>
                <a:gd name="T40" fmla="*/ 220 w 406"/>
                <a:gd name="T41" fmla="*/ 22 h 38"/>
                <a:gd name="T42" fmla="*/ 204 w 406"/>
                <a:gd name="T43" fmla="*/ 18 h 38"/>
                <a:gd name="T44" fmla="*/ 172 w 406"/>
                <a:gd name="T45" fmla="*/ 18 h 38"/>
                <a:gd name="T46" fmla="*/ 188 w 406"/>
                <a:gd name="T47" fmla="*/ 18 h 38"/>
                <a:gd name="T48" fmla="*/ 172 w 406"/>
                <a:gd name="T49" fmla="*/ 22 h 38"/>
                <a:gd name="T50" fmla="*/ 172 w 406"/>
                <a:gd name="T51" fmla="*/ 18 h 38"/>
                <a:gd name="T52" fmla="*/ 152 w 406"/>
                <a:gd name="T53" fmla="*/ 18 h 38"/>
                <a:gd name="T54" fmla="*/ 152 w 406"/>
                <a:gd name="T55" fmla="*/ 22 h 38"/>
                <a:gd name="T56" fmla="*/ 136 w 406"/>
                <a:gd name="T57" fmla="*/ 18 h 38"/>
                <a:gd name="T58" fmla="*/ 104 w 406"/>
                <a:gd name="T59" fmla="*/ 18 h 38"/>
                <a:gd name="T60" fmla="*/ 122 w 406"/>
                <a:gd name="T61" fmla="*/ 18 h 38"/>
                <a:gd name="T62" fmla="*/ 104 w 406"/>
                <a:gd name="T63" fmla="*/ 22 h 38"/>
                <a:gd name="T64" fmla="*/ 104 w 406"/>
                <a:gd name="T65" fmla="*/ 18 h 38"/>
                <a:gd name="T66" fmla="*/ 86 w 406"/>
                <a:gd name="T67" fmla="*/ 18 h 38"/>
                <a:gd name="T68" fmla="*/ 86 w 406"/>
                <a:gd name="T69" fmla="*/ 22 h 38"/>
                <a:gd name="T70" fmla="*/ 68 w 406"/>
                <a:gd name="T71" fmla="*/ 18 h 38"/>
                <a:gd name="T72" fmla="*/ 36 w 406"/>
                <a:gd name="T73" fmla="*/ 18 h 38"/>
                <a:gd name="T74" fmla="*/ 54 w 406"/>
                <a:gd name="T75" fmla="*/ 18 h 38"/>
                <a:gd name="T76" fmla="*/ 36 w 406"/>
                <a:gd name="T77" fmla="*/ 22 h 38"/>
                <a:gd name="T78" fmla="*/ 36 w 406"/>
                <a:gd name="T79" fmla="*/ 18 h 38"/>
                <a:gd name="T80" fmla="*/ 18 w 406"/>
                <a:gd name="T81" fmla="*/ 18 h 38"/>
                <a:gd name="T82" fmla="*/ 18 w 406"/>
                <a:gd name="T83" fmla="*/ 22 h 38"/>
                <a:gd name="T84" fmla="*/ 0 w 406"/>
                <a:gd name="T85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06" h="38">
                  <a:moveTo>
                    <a:pt x="366" y="0"/>
                  </a:moveTo>
                  <a:lnTo>
                    <a:pt x="406" y="18"/>
                  </a:lnTo>
                  <a:lnTo>
                    <a:pt x="366" y="38"/>
                  </a:lnTo>
                  <a:lnTo>
                    <a:pt x="366" y="0"/>
                  </a:lnTo>
                  <a:close/>
                  <a:moveTo>
                    <a:pt x="372" y="18"/>
                  </a:moveTo>
                  <a:lnTo>
                    <a:pt x="372" y="18"/>
                  </a:lnTo>
                  <a:lnTo>
                    <a:pt x="374" y="18"/>
                  </a:lnTo>
                  <a:lnTo>
                    <a:pt x="372" y="22"/>
                  </a:lnTo>
                  <a:lnTo>
                    <a:pt x="370" y="18"/>
                  </a:lnTo>
                  <a:lnTo>
                    <a:pt x="372" y="18"/>
                  </a:lnTo>
                  <a:close/>
                  <a:moveTo>
                    <a:pt x="338" y="18"/>
                  </a:moveTo>
                  <a:lnTo>
                    <a:pt x="354" y="18"/>
                  </a:lnTo>
                  <a:lnTo>
                    <a:pt x="356" y="18"/>
                  </a:lnTo>
                  <a:lnTo>
                    <a:pt x="354" y="22"/>
                  </a:lnTo>
                  <a:lnTo>
                    <a:pt x="338" y="22"/>
                  </a:lnTo>
                  <a:lnTo>
                    <a:pt x="336" y="18"/>
                  </a:lnTo>
                  <a:lnTo>
                    <a:pt x="338" y="18"/>
                  </a:lnTo>
                  <a:close/>
                  <a:moveTo>
                    <a:pt x="306" y="18"/>
                  </a:moveTo>
                  <a:lnTo>
                    <a:pt x="320" y="18"/>
                  </a:lnTo>
                  <a:lnTo>
                    <a:pt x="322" y="18"/>
                  </a:lnTo>
                  <a:lnTo>
                    <a:pt x="320" y="22"/>
                  </a:lnTo>
                  <a:lnTo>
                    <a:pt x="306" y="22"/>
                  </a:lnTo>
                  <a:lnTo>
                    <a:pt x="302" y="18"/>
                  </a:lnTo>
                  <a:lnTo>
                    <a:pt x="306" y="18"/>
                  </a:lnTo>
                  <a:close/>
                  <a:moveTo>
                    <a:pt x="272" y="18"/>
                  </a:moveTo>
                  <a:lnTo>
                    <a:pt x="286" y="18"/>
                  </a:lnTo>
                  <a:lnTo>
                    <a:pt x="290" y="18"/>
                  </a:lnTo>
                  <a:lnTo>
                    <a:pt x="286" y="22"/>
                  </a:lnTo>
                  <a:lnTo>
                    <a:pt x="272" y="22"/>
                  </a:lnTo>
                  <a:lnTo>
                    <a:pt x="270" y="18"/>
                  </a:lnTo>
                  <a:lnTo>
                    <a:pt x="272" y="18"/>
                  </a:lnTo>
                  <a:close/>
                  <a:moveTo>
                    <a:pt x="240" y="18"/>
                  </a:moveTo>
                  <a:lnTo>
                    <a:pt x="252" y="18"/>
                  </a:lnTo>
                  <a:lnTo>
                    <a:pt x="256" y="18"/>
                  </a:lnTo>
                  <a:lnTo>
                    <a:pt x="252" y="22"/>
                  </a:lnTo>
                  <a:lnTo>
                    <a:pt x="240" y="22"/>
                  </a:lnTo>
                  <a:lnTo>
                    <a:pt x="236" y="18"/>
                  </a:lnTo>
                  <a:lnTo>
                    <a:pt x="240" y="18"/>
                  </a:lnTo>
                  <a:close/>
                  <a:moveTo>
                    <a:pt x="204" y="18"/>
                  </a:moveTo>
                  <a:lnTo>
                    <a:pt x="220" y="18"/>
                  </a:lnTo>
                  <a:lnTo>
                    <a:pt x="222" y="18"/>
                  </a:lnTo>
                  <a:lnTo>
                    <a:pt x="220" y="22"/>
                  </a:lnTo>
                  <a:lnTo>
                    <a:pt x="204" y="22"/>
                  </a:lnTo>
                  <a:lnTo>
                    <a:pt x="204" y="18"/>
                  </a:lnTo>
                  <a:lnTo>
                    <a:pt x="204" y="18"/>
                  </a:lnTo>
                  <a:close/>
                  <a:moveTo>
                    <a:pt x="172" y="18"/>
                  </a:moveTo>
                  <a:lnTo>
                    <a:pt x="186" y="18"/>
                  </a:lnTo>
                  <a:lnTo>
                    <a:pt x="188" y="18"/>
                  </a:lnTo>
                  <a:lnTo>
                    <a:pt x="186" y="22"/>
                  </a:lnTo>
                  <a:lnTo>
                    <a:pt x="172" y="22"/>
                  </a:lnTo>
                  <a:lnTo>
                    <a:pt x="168" y="18"/>
                  </a:lnTo>
                  <a:lnTo>
                    <a:pt x="172" y="18"/>
                  </a:lnTo>
                  <a:close/>
                  <a:moveTo>
                    <a:pt x="138" y="18"/>
                  </a:moveTo>
                  <a:lnTo>
                    <a:pt x="152" y="18"/>
                  </a:lnTo>
                  <a:lnTo>
                    <a:pt x="154" y="18"/>
                  </a:lnTo>
                  <a:lnTo>
                    <a:pt x="152" y="22"/>
                  </a:lnTo>
                  <a:lnTo>
                    <a:pt x="138" y="22"/>
                  </a:lnTo>
                  <a:lnTo>
                    <a:pt x="136" y="18"/>
                  </a:lnTo>
                  <a:lnTo>
                    <a:pt x="138" y="18"/>
                  </a:lnTo>
                  <a:close/>
                  <a:moveTo>
                    <a:pt x="104" y="18"/>
                  </a:moveTo>
                  <a:lnTo>
                    <a:pt x="118" y="18"/>
                  </a:lnTo>
                  <a:lnTo>
                    <a:pt x="122" y="18"/>
                  </a:lnTo>
                  <a:lnTo>
                    <a:pt x="118" y="22"/>
                  </a:lnTo>
                  <a:lnTo>
                    <a:pt x="104" y="22"/>
                  </a:lnTo>
                  <a:lnTo>
                    <a:pt x="102" y="18"/>
                  </a:lnTo>
                  <a:lnTo>
                    <a:pt x="104" y="18"/>
                  </a:lnTo>
                  <a:close/>
                  <a:moveTo>
                    <a:pt x="70" y="18"/>
                  </a:moveTo>
                  <a:lnTo>
                    <a:pt x="86" y="18"/>
                  </a:lnTo>
                  <a:lnTo>
                    <a:pt x="88" y="18"/>
                  </a:lnTo>
                  <a:lnTo>
                    <a:pt x="86" y="22"/>
                  </a:lnTo>
                  <a:lnTo>
                    <a:pt x="70" y="22"/>
                  </a:lnTo>
                  <a:lnTo>
                    <a:pt x="68" y="18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2" y="18"/>
                  </a:lnTo>
                  <a:lnTo>
                    <a:pt x="54" y="18"/>
                  </a:lnTo>
                  <a:lnTo>
                    <a:pt x="52" y="22"/>
                  </a:lnTo>
                  <a:lnTo>
                    <a:pt x="36" y="22"/>
                  </a:lnTo>
                  <a:lnTo>
                    <a:pt x="36" y="18"/>
                  </a:lnTo>
                  <a:lnTo>
                    <a:pt x="36" y="18"/>
                  </a:lnTo>
                  <a:close/>
                  <a:moveTo>
                    <a:pt x="4" y="18"/>
                  </a:moveTo>
                  <a:lnTo>
                    <a:pt x="18" y="18"/>
                  </a:lnTo>
                  <a:lnTo>
                    <a:pt x="20" y="18"/>
                  </a:lnTo>
                  <a:lnTo>
                    <a:pt x="18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4" name="Freeform 45"/>
            <p:cNvSpPr>
              <a:spLocks noEditPoints="1"/>
            </p:cNvSpPr>
            <p:nvPr/>
          </p:nvSpPr>
          <p:spPr bwMode="auto">
            <a:xfrm>
              <a:off x="3887337" y="3796456"/>
              <a:ext cx="969180" cy="730032"/>
            </a:xfrm>
            <a:custGeom>
              <a:avLst/>
              <a:gdLst>
                <a:gd name="T0" fmla="*/ 444 w 462"/>
                <a:gd name="T1" fmla="*/ 308 h 348"/>
                <a:gd name="T2" fmla="*/ 462 w 462"/>
                <a:gd name="T3" fmla="*/ 348 h 348"/>
                <a:gd name="T4" fmla="*/ 422 w 462"/>
                <a:gd name="T5" fmla="*/ 340 h 348"/>
                <a:gd name="T6" fmla="*/ 444 w 462"/>
                <a:gd name="T7" fmla="*/ 308 h 348"/>
                <a:gd name="T8" fmla="*/ 4 w 462"/>
                <a:gd name="T9" fmla="*/ 0 h 348"/>
                <a:gd name="T10" fmla="*/ 440 w 462"/>
                <a:gd name="T11" fmla="*/ 326 h 348"/>
                <a:gd name="T12" fmla="*/ 440 w 462"/>
                <a:gd name="T13" fmla="*/ 330 h 348"/>
                <a:gd name="T14" fmla="*/ 436 w 462"/>
                <a:gd name="T15" fmla="*/ 330 h 348"/>
                <a:gd name="T16" fmla="*/ 2 w 462"/>
                <a:gd name="T17" fmla="*/ 4 h 348"/>
                <a:gd name="T18" fmla="*/ 0 w 462"/>
                <a:gd name="T19" fmla="*/ 2 h 348"/>
                <a:gd name="T20" fmla="*/ 4 w 462"/>
                <a:gd name="T21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2" h="348">
                  <a:moveTo>
                    <a:pt x="444" y="308"/>
                  </a:moveTo>
                  <a:lnTo>
                    <a:pt x="462" y="348"/>
                  </a:lnTo>
                  <a:lnTo>
                    <a:pt x="422" y="340"/>
                  </a:lnTo>
                  <a:lnTo>
                    <a:pt x="444" y="308"/>
                  </a:lnTo>
                  <a:close/>
                  <a:moveTo>
                    <a:pt x="4" y="0"/>
                  </a:moveTo>
                  <a:lnTo>
                    <a:pt x="440" y="326"/>
                  </a:lnTo>
                  <a:lnTo>
                    <a:pt x="440" y="330"/>
                  </a:lnTo>
                  <a:lnTo>
                    <a:pt x="436" y="330"/>
                  </a:ln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5" name="Rectangle 46"/>
            <p:cNvSpPr>
              <a:spLocks noChangeArrowheads="1"/>
            </p:cNvSpPr>
            <p:nvPr/>
          </p:nvSpPr>
          <p:spPr bwMode="auto">
            <a:xfrm>
              <a:off x="1835696" y="2920899"/>
              <a:ext cx="2660001" cy="8608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6" name="Rectangle 47"/>
            <p:cNvSpPr>
              <a:spLocks noChangeArrowheads="1"/>
            </p:cNvSpPr>
            <p:nvPr/>
          </p:nvSpPr>
          <p:spPr bwMode="auto">
            <a:xfrm>
              <a:off x="1835696" y="2906214"/>
              <a:ext cx="2660001" cy="8902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4" name="Rectangle 132"/>
            <p:cNvSpPr>
              <a:spLocks noChangeArrowheads="1"/>
            </p:cNvSpPr>
            <p:nvPr/>
          </p:nvSpPr>
          <p:spPr bwMode="auto">
            <a:xfrm>
              <a:off x="1945345" y="2982003"/>
              <a:ext cx="2440702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veillera à ne pas se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déplacer uniquement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devant le tableau ou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l’écran, dans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perpétuel mouvement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va-et-vient, en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présentant que son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profil aux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 Souvent d’ailleurs,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défaut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accompagné d’un deuxième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regarder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pieds en marchant, ou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bien par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fenêtre.</a:t>
              </a:r>
              <a:endParaRPr kumimoji="0" lang="fr-FR" sz="1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307412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SE DÉPLACER DANS LA SALLE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47504" y="6503989"/>
            <a:ext cx="220461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APPUYER SON DISCOURS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63688" y="2276872"/>
            <a:ext cx="5830635" cy="2952328"/>
            <a:chOff x="1763688" y="2276872"/>
            <a:chExt cx="5830635" cy="2952328"/>
          </a:xfrm>
        </p:grpSpPr>
        <p:sp>
          <p:nvSpPr>
            <p:cNvPr id="177" name="Rectangle 5"/>
            <p:cNvSpPr>
              <a:spLocks noChangeArrowheads="1"/>
            </p:cNvSpPr>
            <p:nvPr/>
          </p:nvSpPr>
          <p:spPr bwMode="auto">
            <a:xfrm>
              <a:off x="3124260" y="2276872"/>
              <a:ext cx="2747673" cy="295232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8" name="Rectangle 6"/>
            <p:cNvSpPr>
              <a:spLocks noChangeArrowheads="1"/>
            </p:cNvSpPr>
            <p:nvPr/>
          </p:nvSpPr>
          <p:spPr bwMode="auto">
            <a:xfrm>
              <a:off x="3124260" y="2276872"/>
              <a:ext cx="2747673" cy="295232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9" name="Freeform 7"/>
            <p:cNvSpPr>
              <a:spLocks/>
            </p:cNvSpPr>
            <p:nvPr/>
          </p:nvSpPr>
          <p:spPr bwMode="auto">
            <a:xfrm>
              <a:off x="4238489" y="3091699"/>
              <a:ext cx="303192" cy="284242"/>
            </a:xfrm>
            <a:custGeom>
              <a:avLst/>
              <a:gdLst>
                <a:gd name="T0" fmla="*/ 80 w 160"/>
                <a:gd name="T1" fmla="*/ 0 h 150"/>
                <a:gd name="T2" fmla="*/ 80 w 160"/>
                <a:gd name="T3" fmla="*/ 0 h 150"/>
                <a:gd name="T4" fmla="*/ 64 w 160"/>
                <a:gd name="T5" fmla="*/ 2 h 150"/>
                <a:gd name="T6" fmla="*/ 50 w 160"/>
                <a:gd name="T7" fmla="*/ 6 h 150"/>
                <a:gd name="T8" fmla="*/ 36 w 160"/>
                <a:gd name="T9" fmla="*/ 14 h 150"/>
                <a:gd name="T10" fmla="*/ 24 w 160"/>
                <a:gd name="T11" fmla="*/ 22 h 150"/>
                <a:gd name="T12" fmla="*/ 14 w 160"/>
                <a:gd name="T13" fmla="*/ 34 h 150"/>
                <a:gd name="T14" fmla="*/ 6 w 160"/>
                <a:gd name="T15" fmla="*/ 46 h 150"/>
                <a:gd name="T16" fmla="*/ 2 w 160"/>
                <a:gd name="T17" fmla="*/ 60 h 150"/>
                <a:gd name="T18" fmla="*/ 0 w 160"/>
                <a:gd name="T19" fmla="*/ 76 h 150"/>
                <a:gd name="T20" fmla="*/ 0 w 160"/>
                <a:gd name="T21" fmla="*/ 76 h 150"/>
                <a:gd name="T22" fmla="*/ 2 w 160"/>
                <a:gd name="T23" fmla="*/ 90 h 150"/>
                <a:gd name="T24" fmla="*/ 6 w 160"/>
                <a:gd name="T25" fmla="*/ 104 h 150"/>
                <a:gd name="T26" fmla="*/ 14 w 160"/>
                <a:gd name="T27" fmla="*/ 118 h 150"/>
                <a:gd name="T28" fmla="*/ 24 w 160"/>
                <a:gd name="T29" fmla="*/ 128 h 150"/>
                <a:gd name="T30" fmla="*/ 36 w 160"/>
                <a:gd name="T31" fmla="*/ 136 h 150"/>
                <a:gd name="T32" fmla="*/ 50 w 160"/>
                <a:gd name="T33" fmla="*/ 144 h 150"/>
                <a:gd name="T34" fmla="*/ 64 w 160"/>
                <a:gd name="T35" fmla="*/ 148 h 150"/>
                <a:gd name="T36" fmla="*/ 80 w 160"/>
                <a:gd name="T37" fmla="*/ 150 h 150"/>
                <a:gd name="T38" fmla="*/ 80 w 160"/>
                <a:gd name="T39" fmla="*/ 150 h 150"/>
                <a:gd name="T40" fmla="*/ 96 w 160"/>
                <a:gd name="T41" fmla="*/ 148 h 150"/>
                <a:gd name="T42" fmla="*/ 112 w 160"/>
                <a:gd name="T43" fmla="*/ 144 h 150"/>
                <a:gd name="T44" fmla="*/ 126 w 160"/>
                <a:gd name="T45" fmla="*/ 136 h 150"/>
                <a:gd name="T46" fmla="*/ 136 w 160"/>
                <a:gd name="T47" fmla="*/ 128 h 150"/>
                <a:gd name="T48" fmla="*/ 146 w 160"/>
                <a:gd name="T49" fmla="*/ 118 h 150"/>
                <a:gd name="T50" fmla="*/ 154 w 160"/>
                <a:gd name="T51" fmla="*/ 104 h 150"/>
                <a:gd name="T52" fmla="*/ 158 w 160"/>
                <a:gd name="T53" fmla="*/ 90 h 150"/>
                <a:gd name="T54" fmla="*/ 160 w 160"/>
                <a:gd name="T55" fmla="*/ 76 h 150"/>
                <a:gd name="T56" fmla="*/ 160 w 160"/>
                <a:gd name="T57" fmla="*/ 76 h 150"/>
                <a:gd name="T58" fmla="*/ 158 w 160"/>
                <a:gd name="T59" fmla="*/ 60 h 150"/>
                <a:gd name="T60" fmla="*/ 154 w 160"/>
                <a:gd name="T61" fmla="*/ 46 h 150"/>
                <a:gd name="T62" fmla="*/ 146 w 160"/>
                <a:gd name="T63" fmla="*/ 34 h 150"/>
                <a:gd name="T64" fmla="*/ 136 w 160"/>
                <a:gd name="T65" fmla="*/ 22 h 150"/>
                <a:gd name="T66" fmla="*/ 126 w 160"/>
                <a:gd name="T67" fmla="*/ 14 h 150"/>
                <a:gd name="T68" fmla="*/ 112 w 160"/>
                <a:gd name="T69" fmla="*/ 6 h 150"/>
                <a:gd name="T70" fmla="*/ 96 w 160"/>
                <a:gd name="T71" fmla="*/ 2 h 150"/>
                <a:gd name="T72" fmla="*/ 80 w 160"/>
                <a:gd name="T73" fmla="*/ 0 h 150"/>
                <a:gd name="T74" fmla="*/ 80 w 160"/>
                <a:gd name="T7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0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6"/>
                  </a:lnTo>
                  <a:lnTo>
                    <a:pt x="2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4" y="118"/>
                  </a:lnTo>
                  <a:lnTo>
                    <a:pt x="24" y="128"/>
                  </a:lnTo>
                  <a:lnTo>
                    <a:pt x="36" y="136"/>
                  </a:lnTo>
                  <a:lnTo>
                    <a:pt x="50" y="144"/>
                  </a:lnTo>
                  <a:lnTo>
                    <a:pt x="64" y="148"/>
                  </a:lnTo>
                  <a:lnTo>
                    <a:pt x="80" y="150"/>
                  </a:lnTo>
                  <a:lnTo>
                    <a:pt x="80" y="150"/>
                  </a:lnTo>
                  <a:lnTo>
                    <a:pt x="96" y="148"/>
                  </a:lnTo>
                  <a:lnTo>
                    <a:pt x="112" y="144"/>
                  </a:lnTo>
                  <a:lnTo>
                    <a:pt x="126" y="136"/>
                  </a:lnTo>
                  <a:lnTo>
                    <a:pt x="136" y="128"/>
                  </a:lnTo>
                  <a:lnTo>
                    <a:pt x="146" y="118"/>
                  </a:lnTo>
                  <a:lnTo>
                    <a:pt x="154" y="104"/>
                  </a:lnTo>
                  <a:lnTo>
                    <a:pt x="158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6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0" name="Freeform 8"/>
            <p:cNvSpPr>
              <a:spLocks/>
            </p:cNvSpPr>
            <p:nvPr/>
          </p:nvSpPr>
          <p:spPr bwMode="auto">
            <a:xfrm>
              <a:off x="4238489" y="3091699"/>
              <a:ext cx="303192" cy="284242"/>
            </a:xfrm>
            <a:custGeom>
              <a:avLst/>
              <a:gdLst>
                <a:gd name="T0" fmla="*/ 80 w 160"/>
                <a:gd name="T1" fmla="*/ 0 h 150"/>
                <a:gd name="T2" fmla="*/ 80 w 160"/>
                <a:gd name="T3" fmla="*/ 0 h 150"/>
                <a:gd name="T4" fmla="*/ 64 w 160"/>
                <a:gd name="T5" fmla="*/ 2 h 150"/>
                <a:gd name="T6" fmla="*/ 50 w 160"/>
                <a:gd name="T7" fmla="*/ 6 h 150"/>
                <a:gd name="T8" fmla="*/ 36 w 160"/>
                <a:gd name="T9" fmla="*/ 14 h 150"/>
                <a:gd name="T10" fmla="*/ 24 w 160"/>
                <a:gd name="T11" fmla="*/ 22 h 150"/>
                <a:gd name="T12" fmla="*/ 14 w 160"/>
                <a:gd name="T13" fmla="*/ 34 h 150"/>
                <a:gd name="T14" fmla="*/ 6 w 160"/>
                <a:gd name="T15" fmla="*/ 46 h 150"/>
                <a:gd name="T16" fmla="*/ 2 w 160"/>
                <a:gd name="T17" fmla="*/ 60 h 150"/>
                <a:gd name="T18" fmla="*/ 0 w 160"/>
                <a:gd name="T19" fmla="*/ 76 h 150"/>
                <a:gd name="T20" fmla="*/ 0 w 160"/>
                <a:gd name="T21" fmla="*/ 76 h 150"/>
                <a:gd name="T22" fmla="*/ 2 w 160"/>
                <a:gd name="T23" fmla="*/ 90 h 150"/>
                <a:gd name="T24" fmla="*/ 6 w 160"/>
                <a:gd name="T25" fmla="*/ 104 h 150"/>
                <a:gd name="T26" fmla="*/ 14 w 160"/>
                <a:gd name="T27" fmla="*/ 118 h 150"/>
                <a:gd name="T28" fmla="*/ 24 w 160"/>
                <a:gd name="T29" fmla="*/ 128 h 150"/>
                <a:gd name="T30" fmla="*/ 36 w 160"/>
                <a:gd name="T31" fmla="*/ 136 h 150"/>
                <a:gd name="T32" fmla="*/ 50 w 160"/>
                <a:gd name="T33" fmla="*/ 144 h 150"/>
                <a:gd name="T34" fmla="*/ 64 w 160"/>
                <a:gd name="T35" fmla="*/ 148 h 150"/>
                <a:gd name="T36" fmla="*/ 80 w 160"/>
                <a:gd name="T37" fmla="*/ 150 h 150"/>
                <a:gd name="T38" fmla="*/ 80 w 160"/>
                <a:gd name="T39" fmla="*/ 150 h 150"/>
                <a:gd name="T40" fmla="*/ 96 w 160"/>
                <a:gd name="T41" fmla="*/ 148 h 150"/>
                <a:gd name="T42" fmla="*/ 112 w 160"/>
                <a:gd name="T43" fmla="*/ 144 h 150"/>
                <a:gd name="T44" fmla="*/ 126 w 160"/>
                <a:gd name="T45" fmla="*/ 136 h 150"/>
                <a:gd name="T46" fmla="*/ 136 w 160"/>
                <a:gd name="T47" fmla="*/ 128 h 150"/>
                <a:gd name="T48" fmla="*/ 146 w 160"/>
                <a:gd name="T49" fmla="*/ 118 h 150"/>
                <a:gd name="T50" fmla="*/ 154 w 160"/>
                <a:gd name="T51" fmla="*/ 104 h 150"/>
                <a:gd name="T52" fmla="*/ 158 w 160"/>
                <a:gd name="T53" fmla="*/ 90 h 150"/>
                <a:gd name="T54" fmla="*/ 160 w 160"/>
                <a:gd name="T55" fmla="*/ 76 h 150"/>
                <a:gd name="T56" fmla="*/ 160 w 160"/>
                <a:gd name="T57" fmla="*/ 76 h 150"/>
                <a:gd name="T58" fmla="*/ 158 w 160"/>
                <a:gd name="T59" fmla="*/ 60 h 150"/>
                <a:gd name="T60" fmla="*/ 154 w 160"/>
                <a:gd name="T61" fmla="*/ 46 h 150"/>
                <a:gd name="T62" fmla="*/ 146 w 160"/>
                <a:gd name="T63" fmla="*/ 34 h 150"/>
                <a:gd name="T64" fmla="*/ 136 w 160"/>
                <a:gd name="T65" fmla="*/ 22 h 150"/>
                <a:gd name="T66" fmla="*/ 126 w 160"/>
                <a:gd name="T67" fmla="*/ 14 h 150"/>
                <a:gd name="T68" fmla="*/ 112 w 160"/>
                <a:gd name="T69" fmla="*/ 6 h 150"/>
                <a:gd name="T70" fmla="*/ 96 w 160"/>
                <a:gd name="T71" fmla="*/ 2 h 150"/>
                <a:gd name="T72" fmla="*/ 80 w 160"/>
                <a:gd name="T7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0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6"/>
                  </a:lnTo>
                  <a:lnTo>
                    <a:pt x="2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4" y="118"/>
                  </a:lnTo>
                  <a:lnTo>
                    <a:pt x="24" y="128"/>
                  </a:lnTo>
                  <a:lnTo>
                    <a:pt x="36" y="136"/>
                  </a:lnTo>
                  <a:lnTo>
                    <a:pt x="50" y="144"/>
                  </a:lnTo>
                  <a:lnTo>
                    <a:pt x="64" y="148"/>
                  </a:lnTo>
                  <a:lnTo>
                    <a:pt x="80" y="150"/>
                  </a:lnTo>
                  <a:lnTo>
                    <a:pt x="80" y="150"/>
                  </a:lnTo>
                  <a:lnTo>
                    <a:pt x="96" y="148"/>
                  </a:lnTo>
                  <a:lnTo>
                    <a:pt x="112" y="144"/>
                  </a:lnTo>
                  <a:lnTo>
                    <a:pt x="126" y="136"/>
                  </a:lnTo>
                  <a:lnTo>
                    <a:pt x="136" y="128"/>
                  </a:lnTo>
                  <a:lnTo>
                    <a:pt x="146" y="118"/>
                  </a:lnTo>
                  <a:lnTo>
                    <a:pt x="154" y="104"/>
                  </a:lnTo>
                  <a:lnTo>
                    <a:pt x="158" y="90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58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6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1" name="Freeform 9"/>
            <p:cNvSpPr>
              <a:spLocks/>
            </p:cNvSpPr>
            <p:nvPr/>
          </p:nvSpPr>
          <p:spPr bwMode="auto">
            <a:xfrm>
              <a:off x="3927718" y="2553534"/>
              <a:ext cx="1091490" cy="310771"/>
            </a:xfrm>
            <a:custGeom>
              <a:avLst/>
              <a:gdLst>
                <a:gd name="T0" fmla="*/ 0 w 576"/>
                <a:gd name="T1" fmla="*/ 0 h 164"/>
                <a:gd name="T2" fmla="*/ 154 w 576"/>
                <a:gd name="T3" fmla="*/ 164 h 164"/>
                <a:gd name="T4" fmla="*/ 420 w 576"/>
                <a:gd name="T5" fmla="*/ 164 h 164"/>
                <a:gd name="T6" fmla="*/ 576 w 576"/>
                <a:gd name="T7" fmla="*/ 0 h 164"/>
                <a:gd name="T8" fmla="*/ 0 w 576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4">
                  <a:moveTo>
                    <a:pt x="0" y="0"/>
                  </a:moveTo>
                  <a:lnTo>
                    <a:pt x="154" y="164"/>
                  </a:lnTo>
                  <a:lnTo>
                    <a:pt x="420" y="164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2" name="Freeform 10"/>
            <p:cNvSpPr>
              <a:spLocks/>
            </p:cNvSpPr>
            <p:nvPr/>
          </p:nvSpPr>
          <p:spPr bwMode="auto">
            <a:xfrm>
              <a:off x="3927718" y="2553534"/>
              <a:ext cx="1091490" cy="310771"/>
            </a:xfrm>
            <a:custGeom>
              <a:avLst/>
              <a:gdLst>
                <a:gd name="T0" fmla="*/ 0 w 576"/>
                <a:gd name="T1" fmla="*/ 0 h 164"/>
                <a:gd name="T2" fmla="*/ 154 w 576"/>
                <a:gd name="T3" fmla="*/ 164 h 164"/>
                <a:gd name="T4" fmla="*/ 420 w 576"/>
                <a:gd name="T5" fmla="*/ 164 h 164"/>
                <a:gd name="T6" fmla="*/ 576 w 576"/>
                <a:gd name="T7" fmla="*/ 0 h 164"/>
                <a:gd name="T8" fmla="*/ 0 w 576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4">
                  <a:moveTo>
                    <a:pt x="0" y="0"/>
                  </a:moveTo>
                  <a:lnTo>
                    <a:pt x="154" y="164"/>
                  </a:lnTo>
                  <a:lnTo>
                    <a:pt x="420" y="164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3" name="Freeform 11"/>
            <p:cNvSpPr>
              <a:spLocks/>
            </p:cNvSpPr>
            <p:nvPr/>
          </p:nvSpPr>
          <p:spPr bwMode="auto">
            <a:xfrm>
              <a:off x="4723596" y="2542165"/>
              <a:ext cx="712500" cy="894415"/>
            </a:xfrm>
            <a:custGeom>
              <a:avLst/>
              <a:gdLst>
                <a:gd name="T0" fmla="*/ 376 w 376"/>
                <a:gd name="T1" fmla="*/ 462 h 472"/>
                <a:gd name="T2" fmla="*/ 136 w 376"/>
                <a:gd name="T3" fmla="*/ 472 h 472"/>
                <a:gd name="T4" fmla="*/ 0 w 376"/>
                <a:gd name="T5" fmla="*/ 176 h 472"/>
                <a:gd name="T6" fmla="*/ 164 w 376"/>
                <a:gd name="T7" fmla="*/ 0 h 472"/>
                <a:gd name="T8" fmla="*/ 376 w 376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72">
                  <a:moveTo>
                    <a:pt x="376" y="462"/>
                  </a:moveTo>
                  <a:lnTo>
                    <a:pt x="136" y="472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76" y="46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" name="Freeform 12"/>
            <p:cNvSpPr>
              <a:spLocks/>
            </p:cNvSpPr>
            <p:nvPr/>
          </p:nvSpPr>
          <p:spPr bwMode="auto">
            <a:xfrm>
              <a:off x="4723596" y="2542165"/>
              <a:ext cx="712500" cy="894415"/>
            </a:xfrm>
            <a:custGeom>
              <a:avLst/>
              <a:gdLst>
                <a:gd name="T0" fmla="*/ 376 w 376"/>
                <a:gd name="T1" fmla="*/ 462 h 472"/>
                <a:gd name="T2" fmla="*/ 136 w 376"/>
                <a:gd name="T3" fmla="*/ 472 h 472"/>
                <a:gd name="T4" fmla="*/ 0 w 376"/>
                <a:gd name="T5" fmla="*/ 176 h 472"/>
                <a:gd name="T6" fmla="*/ 164 w 376"/>
                <a:gd name="T7" fmla="*/ 0 h 472"/>
                <a:gd name="T8" fmla="*/ 376 w 376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72">
                  <a:moveTo>
                    <a:pt x="376" y="462"/>
                  </a:moveTo>
                  <a:lnTo>
                    <a:pt x="136" y="472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76" y="4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" name="Freeform 13"/>
            <p:cNvSpPr>
              <a:spLocks/>
            </p:cNvSpPr>
            <p:nvPr/>
          </p:nvSpPr>
          <p:spPr bwMode="auto">
            <a:xfrm>
              <a:off x="3499460" y="2542165"/>
              <a:ext cx="716290" cy="894415"/>
            </a:xfrm>
            <a:custGeom>
              <a:avLst/>
              <a:gdLst>
                <a:gd name="T0" fmla="*/ 0 w 378"/>
                <a:gd name="T1" fmla="*/ 462 h 472"/>
                <a:gd name="T2" fmla="*/ 242 w 378"/>
                <a:gd name="T3" fmla="*/ 472 h 472"/>
                <a:gd name="T4" fmla="*/ 378 w 378"/>
                <a:gd name="T5" fmla="*/ 176 h 472"/>
                <a:gd name="T6" fmla="*/ 212 w 378"/>
                <a:gd name="T7" fmla="*/ 0 h 472"/>
                <a:gd name="T8" fmla="*/ 0 w 378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472">
                  <a:moveTo>
                    <a:pt x="0" y="462"/>
                  </a:moveTo>
                  <a:lnTo>
                    <a:pt x="242" y="472"/>
                  </a:lnTo>
                  <a:lnTo>
                    <a:pt x="378" y="176"/>
                  </a:lnTo>
                  <a:lnTo>
                    <a:pt x="212" y="0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6" name="Freeform 14"/>
            <p:cNvSpPr>
              <a:spLocks/>
            </p:cNvSpPr>
            <p:nvPr/>
          </p:nvSpPr>
          <p:spPr bwMode="auto">
            <a:xfrm>
              <a:off x="3499460" y="2542165"/>
              <a:ext cx="716290" cy="894415"/>
            </a:xfrm>
            <a:custGeom>
              <a:avLst/>
              <a:gdLst>
                <a:gd name="T0" fmla="*/ 0 w 378"/>
                <a:gd name="T1" fmla="*/ 462 h 472"/>
                <a:gd name="T2" fmla="*/ 242 w 378"/>
                <a:gd name="T3" fmla="*/ 472 h 472"/>
                <a:gd name="T4" fmla="*/ 378 w 378"/>
                <a:gd name="T5" fmla="*/ 176 h 472"/>
                <a:gd name="T6" fmla="*/ 212 w 378"/>
                <a:gd name="T7" fmla="*/ 0 h 472"/>
                <a:gd name="T8" fmla="*/ 0 w 378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472">
                  <a:moveTo>
                    <a:pt x="0" y="462"/>
                  </a:moveTo>
                  <a:lnTo>
                    <a:pt x="242" y="472"/>
                  </a:lnTo>
                  <a:lnTo>
                    <a:pt x="378" y="176"/>
                  </a:lnTo>
                  <a:lnTo>
                    <a:pt x="212" y="0"/>
                  </a:lnTo>
                  <a:lnTo>
                    <a:pt x="0" y="4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7" name="Rectangle 15"/>
            <p:cNvSpPr>
              <a:spLocks noChangeArrowheads="1"/>
            </p:cNvSpPr>
            <p:nvPr/>
          </p:nvSpPr>
          <p:spPr bwMode="auto">
            <a:xfrm>
              <a:off x="4988888" y="3425210"/>
              <a:ext cx="454787" cy="83756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8" name="Rectangle 16"/>
            <p:cNvSpPr>
              <a:spLocks noChangeArrowheads="1"/>
            </p:cNvSpPr>
            <p:nvPr/>
          </p:nvSpPr>
          <p:spPr bwMode="auto">
            <a:xfrm>
              <a:off x="4988888" y="3425210"/>
              <a:ext cx="454787" cy="83756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9" name="Rectangle 17"/>
            <p:cNvSpPr>
              <a:spLocks noChangeArrowheads="1"/>
            </p:cNvSpPr>
            <p:nvPr/>
          </p:nvSpPr>
          <p:spPr bwMode="auto">
            <a:xfrm>
              <a:off x="3503250" y="3425210"/>
              <a:ext cx="458577" cy="83756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0" name="Rectangle 18"/>
            <p:cNvSpPr>
              <a:spLocks noChangeArrowheads="1"/>
            </p:cNvSpPr>
            <p:nvPr/>
          </p:nvSpPr>
          <p:spPr bwMode="auto">
            <a:xfrm>
              <a:off x="3503250" y="3425210"/>
              <a:ext cx="458577" cy="83756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1" name="Freeform 19"/>
            <p:cNvSpPr>
              <a:spLocks/>
            </p:cNvSpPr>
            <p:nvPr/>
          </p:nvSpPr>
          <p:spPr bwMode="auto">
            <a:xfrm>
              <a:off x="4109633" y="2333720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2 h 78"/>
                <a:gd name="T8" fmla="*/ 18 w 82"/>
                <a:gd name="T9" fmla="*/ 6 h 78"/>
                <a:gd name="T10" fmla="*/ 12 w 82"/>
                <a:gd name="T11" fmla="*/ 12 h 78"/>
                <a:gd name="T12" fmla="*/ 6 w 82"/>
                <a:gd name="T13" fmla="*/ 16 h 78"/>
                <a:gd name="T14" fmla="*/ 4 w 82"/>
                <a:gd name="T15" fmla="*/ 24 h 78"/>
                <a:gd name="T16" fmla="*/ 0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0 w 82"/>
                <a:gd name="T23" fmla="*/ 46 h 78"/>
                <a:gd name="T24" fmla="*/ 4 w 82"/>
                <a:gd name="T25" fmla="*/ 54 h 78"/>
                <a:gd name="T26" fmla="*/ 6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4 w 82"/>
                <a:gd name="T33" fmla="*/ 74 h 78"/>
                <a:gd name="T34" fmla="*/ 32 w 82"/>
                <a:gd name="T35" fmla="*/ 76 h 78"/>
                <a:gd name="T36" fmla="*/ 40 w 82"/>
                <a:gd name="T37" fmla="*/ 78 h 78"/>
                <a:gd name="T38" fmla="*/ 40 w 82"/>
                <a:gd name="T39" fmla="*/ 78 h 78"/>
                <a:gd name="T40" fmla="*/ 50 w 82"/>
                <a:gd name="T41" fmla="*/ 76 h 78"/>
                <a:gd name="T42" fmla="*/ 56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0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0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2 h 78"/>
                <a:gd name="T70" fmla="*/ 50 w 82"/>
                <a:gd name="T71" fmla="*/ 0 h 78"/>
                <a:gd name="T72" fmla="*/ 40 w 82"/>
                <a:gd name="T73" fmla="*/ 0 h 78"/>
                <a:gd name="T74" fmla="*/ 40 w 82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50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0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2" name="Freeform 20"/>
            <p:cNvSpPr>
              <a:spLocks/>
            </p:cNvSpPr>
            <p:nvPr/>
          </p:nvSpPr>
          <p:spPr bwMode="auto">
            <a:xfrm>
              <a:off x="4109633" y="2333720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2 h 78"/>
                <a:gd name="T8" fmla="*/ 18 w 82"/>
                <a:gd name="T9" fmla="*/ 6 h 78"/>
                <a:gd name="T10" fmla="*/ 12 w 82"/>
                <a:gd name="T11" fmla="*/ 12 h 78"/>
                <a:gd name="T12" fmla="*/ 6 w 82"/>
                <a:gd name="T13" fmla="*/ 16 h 78"/>
                <a:gd name="T14" fmla="*/ 4 w 82"/>
                <a:gd name="T15" fmla="*/ 24 h 78"/>
                <a:gd name="T16" fmla="*/ 0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0 w 82"/>
                <a:gd name="T23" fmla="*/ 46 h 78"/>
                <a:gd name="T24" fmla="*/ 4 w 82"/>
                <a:gd name="T25" fmla="*/ 54 h 78"/>
                <a:gd name="T26" fmla="*/ 6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4 w 82"/>
                <a:gd name="T33" fmla="*/ 74 h 78"/>
                <a:gd name="T34" fmla="*/ 32 w 82"/>
                <a:gd name="T35" fmla="*/ 76 h 78"/>
                <a:gd name="T36" fmla="*/ 40 w 82"/>
                <a:gd name="T37" fmla="*/ 78 h 78"/>
                <a:gd name="T38" fmla="*/ 40 w 82"/>
                <a:gd name="T39" fmla="*/ 78 h 78"/>
                <a:gd name="T40" fmla="*/ 50 w 82"/>
                <a:gd name="T41" fmla="*/ 76 h 78"/>
                <a:gd name="T42" fmla="*/ 56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0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0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2 h 78"/>
                <a:gd name="T70" fmla="*/ 50 w 82"/>
                <a:gd name="T71" fmla="*/ 0 h 78"/>
                <a:gd name="T72" fmla="*/ 40 w 82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50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0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3" name="Freeform 21"/>
            <p:cNvSpPr>
              <a:spLocks/>
            </p:cNvSpPr>
            <p:nvPr/>
          </p:nvSpPr>
          <p:spPr bwMode="auto">
            <a:xfrm>
              <a:off x="4734965" y="2333720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2 h 78"/>
                <a:gd name="T8" fmla="*/ 18 w 82"/>
                <a:gd name="T9" fmla="*/ 6 h 78"/>
                <a:gd name="T10" fmla="*/ 12 w 82"/>
                <a:gd name="T11" fmla="*/ 12 h 78"/>
                <a:gd name="T12" fmla="*/ 6 w 82"/>
                <a:gd name="T13" fmla="*/ 16 h 78"/>
                <a:gd name="T14" fmla="*/ 2 w 82"/>
                <a:gd name="T15" fmla="*/ 24 h 78"/>
                <a:gd name="T16" fmla="*/ 0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0 w 82"/>
                <a:gd name="T23" fmla="*/ 46 h 78"/>
                <a:gd name="T24" fmla="*/ 2 w 82"/>
                <a:gd name="T25" fmla="*/ 54 h 78"/>
                <a:gd name="T26" fmla="*/ 6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4 w 82"/>
                <a:gd name="T33" fmla="*/ 74 h 78"/>
                <a:gd name="T34" fmla="*/ 32 w 82"/>
                <a:gd name="T35" fmla="*/ 76 h 78"/>
                <a:gd name="T36" fmla="*/ 40 w 82"/>
                <a:gd name="T37" fmla="*/ 78 h 78"/>
                <a:gd name="T38" fmla="*/ 40 w 82"/>
                <a:gd name="T39" fmla="*/ 78 h 78"/>
                <a:gd name="T40" fmla="*/ 48 w 82"/>
                <a:gd name="T41" fmla="*/ 76 h 78"/>
                <a:gd name="T42" fmla="*/ 56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0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0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2 h 78"/>
                <a:gd name="T70" fmla="*/ 48 w 82"/>
                <a:gd name="T71" fmla="*/ 0 h 78"/>
                <a:gd name="T72" fmla="*/ 40 w 82"/>
                <a:gd name="T73" fmla="*/ 0 h 78"/>
                <a:gd name="T74" fmla="*/ 40 w 82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0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" name="Freeform 22"/>
            <p:cNvSpPr>
              <a:spLocks/>
            </p:cNvSpPr>
            <p:nvPr/>
          </p:nvSpPr>
          <p:spPr bwMode="auto">
            <a:xfrm>
              <a:off x="4734965" y="2333720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2 h 78"/>
                <a:gd name="T8" fmla="*/ 18 w 82"/>
                <a:gd name="T9" fmla="*/ 6 h 78"/>
                <a:gd name="T10" fmla="*/ 12 w 82"/>
                <a:gd name="T11" fmla="*/ 12 h 78"/>
                <a:gd name="T12" fmla="*/ 6 w 82"/>
                <a:gd name="T13" fmla="*/ 16 h 78"/>
                <a:gd name="T14" fmla="*/ 2 w 82"/>
                <a:gd name="T15" fmla="*/ 24 h 78"/>
                <a:gd name="T16" fmla="*/ 0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0 w 82"/>
                <a:gd name="T23" fmla="*/ 46 h 78"/>
                <a:gd name="T24" fmla="*/ 2 w 82"/>
                <a:gd name="T25" fmla="*/ 54 h 78"/>
                <a:gd name="T26" fmla="*/ 6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4 w 82"/>
                <a:gd name="T33" fmla="*/ 74 h 78"/>
                <a:gd name="T34" fmla="*/ 32 w 82"/>
                <a:gd name="T35" fmla="*/ 76 h 78"/>
                <a:gd name="T36" fmla="*/ 40 w 82"/>
                <a:gd name="T37" fmla="*/ 78 h 78"/>
                <a:gd name="T38" fmla="*/ 40 w 82"/>
                <a:gd name="T39" fmla="*/ 78 h 78"/>
                <a:gd name="T40" fmla="*/ 48 w 82"/>
                <a:gd name="T41" fmla="*/ 76 h 78"/>
                <a:gd name="T42" fmla="*/ 56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0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0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2 h 78"/>
                <a:gd name="T70" fmla="*/ 48 w 82"/>
                <a:gd name="T71" fmla="*/ 0 h 78"/>
                <a:gd name="T72" fmla="*/ 40 w 82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0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" name="Freeform 23"/>
            <p:cNvSpPr>
              <a:spLocks/>
            </p:cNvSpPr>
            <p:nvPr/>
          </p:nvSpPr>
          <p:spPr bwMode="auto">
            <a:xfrm>
              <a:off x="5204912" y="2553534"/>
              <a:ext cx="155386" cy="151596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6" name="Freeform 24"/>
            <p:cNvSpPr>
              <a:spLocks/>
            </p:cNvSpPr>
            <p:nvPr/>
          </p:nvSpPr>
          <p:spPr bwMode="auto">
            <a:xfrm>
              <a:off x="5204912" y="2553534"/>
              <a:ext cx="155386" cy="151596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0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0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7" name="Freeform 25"/>
            <p:cNvSpPr>
              <a:spLocks/>
            </p:cNvSpPr>
            <p:nvPr/>
          </p:nvSpPr>
          <p:spPr bwMode="auto">
            <a:xfrm>
              <a:off x="5360298" y="3000742"/>
              <a:ext cx="151596" cy="147806"/>
            </a:xfrm>
            <a:custGeom>
              <a:avLst/>
              <a:gdLst>
                <a:gd name="T0" fmla="*/ 40 w 80"/>
                <a:gd name="T1" fmla="*/ 0 h 78"/>
                <a:gd name="T2" fmla="*/ 40 w 80"/>
                <a:gd name="T3" fmla="*/ 0 h 78"/>
                <a:gd name="T4" fmla="*/ 32 w 80"/>
                <a:gd name="T5" fmla="*/ 0 h 78"/>
                <a:gd name="T6" fmla="*/ 24 w 80"/>
                <a:gd name="T7" fmla="*/ 4 h 78"/>
                <a:gd name="T8" fmla="*/ 18 w 80"/>
                <a:gd name="T9" fmla="*/ 6 h 78"/>
                <a:gd name="T10" fmla="*/ 12 w 80"/>
                <a:gd name="T11" fmla="*/ 12 h 78"/>
                <a:gd name="T12" fmla="*/ 6 w 80"/>
                <a:gd name="T13" fmla="*/ 18 h 78"/>
                <a:gd name="T14" fmla="*/ 2 w 80"/>
                <a:gd name="T15" fmla="*/ 24 h 78"/>
                <a:gd name="T16" fmla="*/ 0 w 80"/>
                <a:gd name="T17" fmla="*/ 32 h 78"/>
                <a:gd name="T18" fmla="*/ 0 w 80"/>
                <a:gd name="T19" fmla="*/ 40 h 78"/>
                <a:gd name="T20" fmla="*/ 0 w 80"/>
                <a:gd name="T21" fmla="*/ 40 h 78"/>
                <a:gd name="T22" fmla="*/ 0 w 80"/>
                <a:gd name="T23" fmla="*/ 46 h 78"/>
                <a:gd name="T24" fmla="*/ 2 w 80"/>
                <a:gd name="T25" fmla="*/ 54 h 78"/>
                <a:gd name="T26" fmla="*/ 6 w 80"/>
                <a:gd name="T27" fmla="*/ 60 h 78"/>
                <a:gd name="T28" fmla="*/ 12 w 80"/>
                <a:gd name="T29" fmla="*/ 66 h 78"/>
                <a:gd name="T30" fmla="*/ 18 w 80"/>
                <a:gd name="T31" fmla="*/ 72 h 78"/>
                <a:gd name="T32" fmla="*/ 24 w 80"/>
                <a:gd name="T33" fmla="*/ 76 h 78"/>
                <a:gd name="T34" fmla="*/ 32 w 80"/>
                <a:gd name="T35" fmla="*/ 78 h 78"/>
                <a:gd name="T36" fmla="*/ 40 w 80"/>
                <a:gd name="T37" fmla="*/ 78 h 78"/>
                <a:gd name="T38" fmla="*/ 40 w 80"/>
                <a:gd name="T39" fmla="*/ 78 h 78"/>
                <a:gd name="T40" fmla="*/ 48 w 80"/>
                <a:gd name="T41" fmla="*/ 78 h 78"/>
                <a:gd name="T42" fmla="*/ 56 w 80"/>
                <a:gd name="T43" fmla="*/ 76 h 78"/>
                <a:gd name="T44" fmla="*/ 64 w 80"/>
                <a:gd name="T45" fmla="*/ 72 h 78"/>
                <a:gd name="T46" fmla="*/ 70 w 80"/>
                <a:gd name="T47" fmla="*/ 66 h 78"/>
                <a:gd name="T48" fmla="*/ 74 w 80"/>
                <a:gd name="T49" fmla="*/ 60 h 78"/>
                <a:gd name="T50" fmla="*/ 78 w 80"/>
                <a:gd name="T51" fmla="*/ 54 h 78"/>
                <a:gd name="T52" fmla="*/ 80 w 80"/>
                <a:gd name="T53" fmla="*/ 46 h 78"/>
                <a:gd name="T54" fmla="*/ 80 w 80"/>
                <a:gd name="T55" fmla="*/ 40 h 78"/>
                <a:gd name="T56" fmla="*/ 80 w 80"/>
                <a:gd name="T57" fmla="*/ 40 h 78"/>
                <a:gd name="T58" fmla="*/ 80 w 80"/>
                <a:gd name="T59" fmla="*/ 32 h 78"/>
                <a:gd name="T60" fmla="*/ 78 w 80"/>
                <a:gd name="T61" fmla="*/ 24 h 78"/>
                <a:gd name="T62" fmla="*/ 74 w 80"/>
                <a:gd name="T63" fmla="*/ 18 h 78"/>
                <a:gd name="T64" fmla="*/ 70 w 80"/>
                <a:gd name="T65" fmla="*/ 12 h 78"/>
                <a:gd name="T66" fmla="*/ 64 w 80"/>
                <a:gd name="T67" fmla="*/ 6 h 78"/>
                <a:gd name="T68" fmla="*/ 56 w 80"/>
                <a:gd name="T69" fmla="*/ 4 h 78"/>
                <a:gd name="T70" fmla="*/ 48 w 80"/>
                <a:gd name="T71" fmla="*/ 0 h 78"/>
                <a:gd name="T72" fmla="*/ 40 w 80"/>
                <a:gd name="T73" fmla="*/ 0 h 78"/>
                <a:gd name="T74" fmla="*/ 40 w 80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8" name="Freeform 26"/>
            <p:cNvSpPr>
              <a:spLocks/>
            </p:cNvSpPr>
            <p:nvPr/>
          </p:nvSpPr>
          <p:spPr bwMode="auto">
            <a:xfrm>
              <a:off x="5360298" y="3000742"/>
              <a:ext cx="151596" cy="147806"/>
            </a:xfrm>
            <a:custGeom>
              <a:avLst/>
              <a:gdLst>
                <a:gd name="T0" fmla="*/ 40 w 80"/>
                <a:gd name="T1" fmla="*/ 0 h 78"/>
                <a:gd name="T2" fmla="*/ 40 w 80"/>
                <a:gd name="T3" fmla="*/ 0 h 78"/>
                <a:gd name="T4" fmla="*/ 32 w 80"/>
                <a:gd name="T5" fmla="*/ 0 h 78"/>
                <a:gd name="T6" fmla="*/ 24 w 80"/>
                <a:gd name="T7" fmla="*/ 4 h 78"/>
                <a:gd name="T8" fmla="*/ 18 w 80"/>
                <a:gd name="T9" fmla="*/ 6 h 78"/>
                <a:gd name="T10" fmla="*/ 12 w 80"/>
                <a:gd name="T11" fmla="*/ 12 h 78"/>
                <a:gd name="T12" fmla="*/ 6 w 80"/>
                <a:gd name="T13" fmla="*/ 18 h 78"/>
                <a:gd name="T14" fmla="*/ 2 w 80"/>
                <a:gd name="T15" fmla="*/ 24 h 78"/>
                <a:gd name="T16" fmla="*/ 0 w 80"/>
                <a:gd name="T17" fmla="*/ 32 h 78"/>
                <a:gd name="T18" fmla="*/ 0 w 80"/>
                <a:gd name="T19" fmla="*/ 40 h 78"/>
                <a:gd name="T20" fmla="*/ 0 w 80"/>
                <a:gd name="T21" fmla="*/ 40 h 78"/>
                <a:gd name="T22" fmla="*/ 0 w 80"/>
                <a:gd name="T23" fmla="*/ 46 h 78"/>
                <a:gd name="T24" fmla="*/ 2 w 80"/>
                <a:gd name="T25" fmla="*/ 54 h 78"/>
                <a:gd name="T26" fmla="*/ 6 w 80"/>
                <a:gd name="T27" fmla="*/ 60 h 78"/>
                <a:gd name="T28" fmla="*/ 12 w 80"/>
                <a:gd name="T29" fmla="*/ 66 h 78"/>
                <a:gd name="T30" fmla="*/ 18 w 80"/>
                <a:gd name="T31" fmla="*/ 72 h 78"/>
                <a:gd name="T32" fmla="*/ 24 w 80"/>
                <a:gd name="T33" fmla="*/ 76 h 78"/>
                <a:gd name="T34" fmla="*/ 32 w 80"/>
                <a:gd name="T35" fmla="*/ 78 h 78"/>
                <a:gd name="T36" fmla="*/ 40 w 80"/>
                <a:gd name="T37" fmla="*/ 78 h 78"/>
                <a:gd name="T38" fmla="*/ 40 w 80"/>
                <a:gd name="T39" fmla="*/ 78 h 78"/>
                <a:gd name="T40" fmla="*/ 48 w 80"/>
                <a:gd name="T41" fmla="*/ 78 h 78"/>
                <a:gd name="T42" fmla="*/ 56 w 80"/>
                <a:gd name="T43" fmla="*/ 76 h 78"/>
                <a:gd name="T44" fmla="*/ 64 w 80"/>
                <a:gd name="T45" fmla="*/ 72 h 78"/>
                <a:gd name="T46" fmla="*/ 70 w 80"/>
                <a:gd name="T47" fmla="*/ 66 h 78"/>
                <a:gd name="T48" fmla="*/ 74 w 80"/>
                <a:gd name="T49" fmla="*/ 60 h 78"/>
                <a:gd name="T50" fmla="*/ 78 w 80"/>
                <a:gd name="T51" fmla="*/ 54 h 78"/>
                <a:gd name="T52" fmla="*/ 80 w 80"/>
                <a:gd name="T53" fmla="*/ 46 h 78"/>
                <a:gd name="T54" fmla="*/ 80 w 80"/>
                <a:gd name="T55" fmla="*/ 40 h 78"/>
                <a:gd name="T56" fmla="*/ 80 w 80"/>
                <a:gd name="T57" fmla="*/ 40 h 78"/>
                <a:gd name="T58" fmla="*/ 80 w 80"/>
                <a:gd name="T59" fmla="*/ 32 h 78"/>
                <a:gd name="T60" fmla="*/ 78 w 80"/>
                <a:gd name="T61" fmla="*/ 24 h 78"/>
                <a:gd name="T62" fmla="*/ 74 w 80"/>
                <a:gd name="T63" fmla="*/ 18 h 78"/>
                <a:gd name="T64" fmla="*/ 70 w 80"/>
                <a:gd name="T65" fmla="*/ 12 h 78"/>
                <a:gd name="T66" fmla="*/ 64 w 80"/>
                <a:gd name="T67" fmla="*/ 6 h 78"/>
                <a:gd name="T68" fmla="*/ 56 w 80"/>
                <a:gd name="T69" fmla="*/ 4 h 78"/>
                <a:gd name="T70" fmla="*/ 48 w 80"/>
                <a:gd name="T71" fmla="*/ 0 h 78"/>
                <a:gd name="T72" fmla="*/ 40 w 80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9" name="Freeform 27"/>
            <p:cNvSpPr>
              <a:spLocks/>
            </p:cNvSpPr>
            <p:nvPr/>
          </p:nvSpPr>
          <p:spPr bwMode="auto">
            <a:xfrm>
              <a:off x="5595271" y="3519957"/>
              <a:ext cx="151596" cy="147806"/>
            </a:xfrm>
            <a:custGeom>
              <a:avLst/>
              <a:gdLst>
                <a:gd name="T0" fmla="*/ 40 w 80"/>
                <a:gd name="T1" fmla="*/ 0 h 78"/>
                <a:gd name="T2" fmla="*/ 40 w 80"/>
                <a:gd name="T3" fmla="*/ 0 h 78"/>
                <a:gd name="T4" fmla="*/ 32 w 80"/>
                <a:gd name="T5" fmla="*/ 0 h 78"/>
                <a:gd name="T6" fmla="*/ 24 w 80"/>
                <a:gd name="T7" fmla="*/ 4 h 78"/>
                <a:gd name="T8" fmla="*/ 18 w 80"/>
                <a:gd name="T9" fmla="*/ 6 h 78"/>
                <a:gd name="T10" fmla="*/ 12 w 80"/>
                <a:gd name="T11" fmla="*/ 12 h 78"/>
                <a:gd name="T12" fmla="*/ 6 w 80"/>
                <a:gd name="T13" fmla="*/ 18 h 78"/>
                <a:gd name="T14" fmla="*/ 2 w 80"/>
                <a:gd name="T15" fmla="*/ 24 h 78"/>
                <a:gd name="T16" fmla="*/ 0 w 80"/>
                <a:gd name="T17" fmla="*/ 32 h 78"/>
                <a:gd name="T18" fmla="*/ 0 w 80"/>
                <a:gd name="T19" fmla="*/ 40 h 78"/>
                <a:gd name="T20" fmla="*/ 0 w 80"/>
                <a:gd name="T21" fmla="*/ 40 h 78"/>
                <a:gd name="T22" fmla="*/ 0 w 80"/>
                <a:gd name="T23" fmla="*/ 48 h 78"/>
                <a:gd name="T24" fmla="*/ 2 w 80"/>
                <a:gd name="T25" fmla="*/ 56 h 78"/>
                <a:gd name="T26" fmla="*/ 6 w 80"/>
                <a:gd name="T27" fmla="*/ 62 h 78"/>
                <a:gd name="T28" fmla="*/ 12 w 80"/>
                <a:gd name="T29" fmla="*/ 68 h 78"/>
                <a:gd name="T30" fmla="*/ 18 w 80"/>
                <a:gd name="T31" fmla="*/ 72 h 78"/>
                <a:gd name="T32" fmla="*/ 24 w 80"/>
                <a:gd name="T33" fmla="*/ 76 h 78"/>
                <a:gd name="T34" fmla="*/ 32 w 80"/>
                <a:gd name="T35" fmla="*/ 78 h 78"/>
                <a:gd name="T36" fmla="*/ 40 w 80"/>
                <a:gd name="T37" fmla="*/ 78 h 78"/>
                <a:gd name="T38" fmla="*/ 40 w 80"/>
                <a:gd name="T39" fmla="*/ 78 h 78"/>
                <a:gd name="T40" fmla="*/ 48 w 80"/>
                <a:gd name="T41" fmla="*/ 78 h 78"/>
                <a:gd name="T42" fmla="*/ 56 w 80"/>
                <a:gd name="T43" fmla="*/ 76 h 78"/>
                <a:gd name="T44" fmla="*/ 64 w 80"/>
                <a:gd name="T45" fmla="*/ 72 h 78"/>
                <a:gd name="T46" fmla="*/ 70 w 80"/>
                <a:gd name="T47" fmla="*/ 68 h 78"/>
                <a:gd name="T48" fmla="*/ 74 w 80"/>
                <a:gd name="T49" fmla="*/ 62 h 78"/>
                <a:gd name="T50" fmla="*/ 78 w 80"/>
                <a:gd name="T51" fmla="*/ 56 h 78"/>
                <a:gd name="T52" fmla="*/ 80 w 80"/>
                <a:gd name="T53" fmla="*/ 48 h 78"/>
                <a:gd name="T54" fmla="*/ 80 w 80"/>
                <a:gd name="T55" fmla="*/ 40 h 78"/>
                <a:gd name="T56" fmla="*/ 80 w 80"/>
                <a:gd name="T57" fmla="*/ 40 h 78"/>
                <a:gd name="T58" fmla="*/ 80 w 80"/>
                <a:gd name="T59" fmla="*/ 32 h 78"/>
                <a:gd name="T60" fmla="*/ 78 w 80"/>
                <a:gd name="T61" fmla="*/ 24 h 78"/>
                <a:gd name="T62" fmla="*/ 74 w 80"/>
                <a:gd name="T63" fmla="*/ 18 h 78"/>
                <a:gd name="T64" fmla="*/ 70 w 80"/>
                <a:gd name="T65" fmla="*/ 12 h 78"/>
                <a:gd name="T66" fmla="*/ 64 w 80"/>
                <a:gd name="T67" fmla="*/ 6 h 78"/>
                <a:gd name="T68" fmla="*/ 56 w 80"/>
                <a:gd name="T69" fmla="*/ 4 h 78"/>
                <a:gd name="T70" fmla="*/ 48 w 80"/>
                <a:gd name="T71" fmla="*/ 0 h 78"/>
                <a:gd name="T72" fmla="*/ 40 w 80"/>
                <a:gd name="T73" fmla="*/ 0 h 78"/>
                <a:gd name="T74" fmla="*/ 40 w 80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0" name="Freeform 28"/>
            <p:cNvSpPr>
              <a:spLocks/>
            </p:cNvSpPr>
            <p:nvPr/>
          </p:nvSpPr>
          <p:spPr bwMode="auto">
            <a:xfrm>
              <a:off x="5595271" y="3519957"/>
              <a:ext cx="151596" cy="147806"/>
            </a:xfrm>
            <a:custGeom>
              <a:avLst/>
              <a:gdLst>
                <a:gd name="T0" fmla="*/ 40 w 80"/>
                <a:gd name="T1" fmla="*/ 0 h 78"/>
                <a:gd name="T2" fmla="*/ 40 w 80"/>
                <a:gd name="T3" fmla="*/ 0 h 78"/>
                <a:gd name="T4" fmla="*/ 32 w 80"/>
                <a:gd name="T5" fmla="*/ 0 h 78"/>
                <a:gd name="T6" fmla="*/ 24 w 80"/>
                <a:gd name="T7" fmla="*/ 4 h 78"/>
                <a:gd name="T8" fmla="*/ 18 w 80"/>
                <a:gd name="T9" fmla="*/ 6 h 78"/>
                <a:gd name="T10" fmla="*/ 12 w 80"/>
                <a:gd name="T11" fmla="*/ 12 h 78"/>
                <a:gd name="T12" fmla="*/ 6 w 80"/>
                <a:gd name="T13" fmla="*/ 18 h 78"/>
                <a:gd name="T14" fmla="*/ 2 w 80"/>
                <a:gd name="T15" fmla="*/ 24 h 78"/>
                <a:gd name="T16" fmla="*/ 0 w 80"/>
                <a:gd name="T17" fmla="*/ 32 h 78"/>
                <a:gd name="T18" fmla="*/ 0 w 80"/>
                <a:gd name="T19" fmla="*/ 40 h 78"/>
                <a:gd name="T20" fmla="*/ 0 w 80"/>
                <a:gd name="T21" fmla="*/ 40 h 78"/>
                <a:gd name="T22" fmla="*/ 0 w 80"/>
                <a:gd name="T23" fmla="*/ 48 h 78"/>
                <a:gd name="T24" fmla="*/ 2 w 80"/>
                <a:gd name="T25" fmla="*/ 56 h 78"/>
                <a:gd name="T26" fmla="*/ 6 w 80"/>
                <a:gd name="T27" fmla="*/ 62 h 78"/>
                <a:gd name="T28" fmla="*/ 12 w 80"/>
                <a:gd name="T29" fmla="*/ 68 h 78"/>
                <a:gd name="T30" fmla="*/ 18 w 80"/>
                <a:gd name="T31" fmla="*/ 72 h 78"/>
                <a:gd name="T32" fmla="*/ 24 w 80"/>
                <a:gd name="T33" fmla="*/ 76 h 78"/>
                <a:gd name="T34" fmla="*/ 32 w 80"/>
                <a:gd name="T35" fmla="*/ 78 h 78"/>
                <a:gd name="T36" fmla="*/ 40 w 80"/>
                <a:gd name="T37" fmla="*/ 78 h 78"/>
                <a:gd name="T38" fmla="*/ 40 w 80"/>
                <a:gd name="T39" fmla="*/ 78 h 78"/>
                <a:gd name="T40" fmla="*/ 48 w 80"/>
                <a:gd name="T41" fmla="*/ 78 h 78"/>
                <a:gd name="T42" fmla="*/ 56 w 80"/>
                <a:gd name="T43" fmla="*/ 76 h 78"/>
                <a:gd name="T44" fmla="*/ 64 w 80"/>
                <a:gd name="T45" fmla="*/ 72 h 78"/>
                <a:gd name="T46" fmla="*/ 70 w 80"/>
                <a:gd name="T47" fmla="*/ 68 h 78"/>
                <a:gd name="T48" fmla="*/ 74 w 80"/>
                <a:gd name="T49" fmla="*/ 62 h 78"/>
                <a:gd name="T50" fmla="*/ 78 w 80"/>
                <a:gd name="T51" fmla="*/ 56 h 78"/>
                <a:gd name="T52" fmla="*/ 80 w 80"/>
                <a:gd name="T53" fmla="*/ 48 h 78"/>
                <a:gd name="T54" fmla="*/ 80 w 80"/>
                <a:gd name="T55" fmla="*/ 40 h 78"/>
                <a:gd name="T56" fmla="*/ 80 w 80"/>
                <a:gd name="T57" fmla="*/ 40 h 78"/>
                <a:gd name="T58" fmla="*/ 80 w 80"/>
                <a:gd name="T59" fmla="*/ 32 h 78"/>
                <a:gd name="T60" fmla="*/ 78 w 80"/>
                <a:gd name="T61" fmla="*/ 24 h 78"/>
                <a:gd name="T62" fmla="*/ 74 w 80"/>
                <a:gd name="T63" fmla="*/ 18 h 78"/>
                <a:gd name="T64" fmla="*/ 70 w 80"/>
                <a:gd name="T65" fmla="*/ 12 h 78"/>
                <a:gd name="T66" fmla="*/ 64 w 80"/>
                <a:gd name="T67" fmla="*/ 6 h 78"/>
                <a:gd name="T68" fmla="*/ 56 w 80"/>
                <a:gd name="T69" fmla="*/ 4 h 78"/>
                <a:gd name="T70" fmla="*/ 48 w 80"/>
                <a:gd name="T71" fmla="*/ 0 h 78"/>
                <a:gd name="T72" fmla="*/ 40 w 80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1" name="Freeform 29"/>
            <p:cNvSpPr>
              <a:spLocks/>
            </p:cNvSpPr>
            <p:nvPr/>
          </p:nvSpPr>
          <p:spPr bwMode="auto">
            <a:xfrm>
              <a:off x="3563888" y="2629332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4 h 78"/>
                <a:gd name="T8" fmla="*/ 16 w 82"/>
                <a:gd name="T9" fmla="*/ 6 h 78"/>
                <a:gd name="T10" fmla="*/ 10 w 82"/>
                <a:gd name="T11" fmla="*/ 12 h 78"/>
                <a:gd name="T12" fmla="*/ 6 w 82"/>
                <a:gd name="T13" fmla="*/ 18 h 78"/>
                <a:gd name="T14" fmla="*/ 2 w 82"/>
                <a:gd name="T15" fmla="*/ 24 h 78"/>
                <a:gd name="T16" fmla="*/ 0 w 82"/>
                <a:gd name="T17" fmla="*/ 32 h 78"/>
                <a:gd name="T18" fmla="*/ 0 w 82"/>
                <a:gd name="T19" fmla="*/ 40 h 78"/>
                <a:gd name="T20" fmla="*/ 0 w 82"/>
                <a:gd name="T21" fmla="*/ 40 h 78"/>
                <a:gd name="T22" fmla="*/ 0 w 82"/>
                <a:gd name="T23" fmla="*/ 48 h 78"/>
                <a:gd name="T24" fmla="*/ 2 w 82"/>
                <a:gd name="T25" fmla="*/ 54 h 78"/>
                <a:gd name="T26" fmla="*/ 6 w 82"/>
                <a:gd name="T27" fmla="*/ 60 h 78"/>
                <a:gd name="T28" fmla="*/ 10 w 82"/>
                <a:gd name="T29" fmla="*/ 66 h 78"/>
                <a:gd name="T30" fmla="*/ 16 w 82"/>
                <a:gd name="T31" fmla="*/ 72 h 78"/>
                <a:gd name="T32" fmla="*/ 24 w 82"/>
                <a:gd name="T33" fmla="*/ 76 h 78"/>
                <a:gd name="T34" fmla="*/ 32 w 82"/>
                <a:gd name="T35" fmla="*/ 78 h 78"/>
                <a:gd name="T36" fmla="*/ 40 w 82"/>
                <a:gd name="T37" fmla="*/ 78 h 78"/>
                <a:gd name="T38" fmla="*/ 40 w 82"/>
                <a:gd name="T39" fmla="*/ 78 h 78"/>
                <a:gd name="T40" fmla="*/ 48 w 82"/>
                <a:gd name="T41" fmla="*/ 78 h 78"/>
                <a:gd name="T42" fmla="*/ 56 w 82"/>
                <a:gd name="T43" fmla="*/ 76 h 78"/>
                <a:gd name="T44" fmla="*/ 64 w 82"/>
                <a:gd name="T45" fmla="*/ 72 h 78"/>
                <a:gd name="T46" fmla="*/ 70 w 82"/>
                <a:gd name="T47" fmla="*/ 66 h 78"/>
                <a:gd name="T48" fmla="*/ 76 w 82"/>
                <a:gd name="T49" fmla="*/ 60 h 78"/>
                <a:gd name="T50" fmla="*/ 80 w 82"/>
                <a:gd name="T51" fmla="*/ 54 h 78"/>
                <a:gd name="T52" fmla="*/ 82 w 82"/>
                <a:gd name="T53" fmla="*/ 48 h 78"/>
                <a:gd name="T54" fmla="*/ 82 w 82"/>
                <a:gd name="T55" fmla="*/ 40 h 78"/>
                <a:gd name="T56" fmla="*/ 82 w 82"/>
                <a:gd name="T57" fmla="*/ 40 h 78"/>
                <a:gd name="T58" fmla="*/ 82 w 82"/>
                <a:gd name="T59" fmla="*/ 32 h 78"/>
                <a:gd name="T60" fmla="*/ 80 w 82"/>
                <a:gd name="T61" fmla="*/ 24 h 78"/>
                <a:gd name="T62" fmla="*/ 76 w 82"/>
                <a:gd name="T63" fmla="*/ 18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4 h 78"/>
                <a:gd name="T70" fmla="*/ 48 w 82"/>
                <a:gd name="T71" fmla="*/ 0 h 78"/>
                <a:gd name="T72" fmla="*/ 40 w 82"/>
                <a:gd name="T73" fmla="*/ 0 h 78"/>
                <a:gd name="T74" fmla="*/ 40 w 82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6"/>
                  </a:lnTo>
                  <a:lnTo>
                    <a:pt x="76" y="60"/>
                  </a:lnTo>
                  <a:lnTo>
                    <a:pt x="80" y="54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2" name="Freeform 30"/>
            <p:cNvSpPr>
              <a:spLocks/>
            </p:cNvSpPr>
            <p:nvPr/>
          </p:nvSpPr>
          <p:spPr bwMode="auto">
            <a:xfrm>
              <a:off x="3563888" y="2629332"/>
              <a:ext cx="155386" cy="147806"/>
            </a:xfrm>
            <a:custGeom>
              <a:avLst/>
              <a:gdLst>
                <a:gd name="T0" fmla="*/ 40 w 82"/>
                <a:gd name="T1" fmla="*/ 0 h 78"/>
                <a:gd name="T2" fmla="*/ 40 w 82"/>
                <a:gd name="T3" fmla="*/ 0 h 78"/>
                <a:gd name="T4" fmla="*/ 32 w 82"/>
                <a:gd name="T5" fmla="*/ 0 h 78"/>
                <a:gd name="T6" fmla="*/ 24 w 82"/>
                <a:gd name="T7" fmla="*/ 4 h 78"/>
                <a:gd name="T8" fmla="*/ 16 w 82"/>
                <a:gd name="T9" fmla="*/ 6 h 78"/>
                <a:gd name="T10" fmla="*/ 10 w 82"/>
                <a:gd name="T11" fmla="*/ 12 h 78"/>
                <a:gd name="T12" fmla="*/ 6 w 82"/>
                <a:gd name="T13" fmla="*/ 18 h 78"/>
                <a:gd name="T14" fmla="*/ 2 w 82"/>
                <a:gd name="T15" fmla="*/ 24 h 78"/>
                <a:gd name="T16" fmla="*/ 0 w 82"/>
                <a:gd name="T17" fmla="*/ 32 h 78"/>
                <a:gd name="T18" fmla="*/ 0 w 82"/>
                <a:gd name="T19" fmla="*/ 40 h 78"/>
                <a:gd name="T20" fmla="*/ 0 w 82"/>
                <a:gd name="T21" fmla="*/ 40 h 78"/>
                <a:gd name="T22" fmla="*/ 0 w 82"/>
                <a:gd name="T23" fmla="*/ 48 h 78"/>
                <a:gd name="T24" fmla="*/ 2 w 82"/>
                <a:gd name="T25" fmla="*/ 54 h 78"/>
                <a:gd name="T26" fmla="*/ 6 w 82"/>
                <a:gd name="T27" fmla="*/ 60 h 78"/>
                <a:gd name="T28" fmla="*/ 10 w 82"/>
                <a:gd name="T29" fmla="*/ 66 h 78"/>
                <a:gd name="T30" fmla="*/ 16 w 82"/>
                <a:gd name="T31" fmla="*/ 72 h 78"/>
                <a:gd name="T32" fmla="*/ 24 w 82"/>
                <a:gd name="T33" fmla="*/ 76 h 78"/>
                <a:gd name="T34" fmla="*/ 32 w 82"/>
                <a:gd name="T35" fmla="*/ 78 h 78"/>
                <a:gd name="T36" fmla="*/ 40 w 82"/>
                <a:gd name="T37" fmla="*/ 78 h 78"/>
                <a:gd name="T38" fmla="*/ 40 w 82"/>
                <a:gd name="T39" fmla="*/ 78 h 78"/>
                <a:gd name="T40" fmla="*/ 48 w 82"/>
                <a:gd name="T41" fmla="*/ 78 h 78"/>
                <a:gd name="T42" fmla="*/ 56 w 82"/>
                <a:gd name="T43" fmla="*/ 76 h 78"/>
                <a:gd name="T44" fmla="*/ 64 w 82"/>
                <a:gd name="T45" fmla="*/ 72 h 78"/>
                <a:gd name="T46" fmla="*/ 70 w 82"/>
                <a:gd name="T47" fmla="*/ 66 h 78"/>
                <a:gd name="T48" fmla="*/ 76 w 82"/>
                <a:gd name="T49" fmla="*/ 60 h 78"/>
                <a:gd name="T50" fmla="*/ 80 w 82"/>
                <a:gd name="T51" fmla="*/ 54 h 78"/>
                <a:gd name="T52" fmla="*/ 82 w 82"/>
                <a:gd name="T53" fmla="*/ 48 h 78"/>
                <a:gd name="T54" fmla="*/ 82 w 82"/>
                <a:gd name="T55" fmla="*/ 40 h 78"/>
                <a:gd name="T56" fmla="*/ 82 w 82"/>
                <a:gd name="T57" fmla="*/ 40 h 78"/>
                <a:gd name="T58" fmla="*/ 82 w 82"/>
                <a:gd name="T59" fmla="*/ 32 h 78"/>
                <a:gd name="T60" fmla="*/ 80 w 82"/>
                <a:gd name="T61" fmla="*/ 24 h 78"/>
                <a:gd name="T62" fmla="*/ 76 w 82"/>
                <a:gd name="T63" fmla="*/ 18 h 78"/>
                <a:gd name="T64" fmla="*/ 70 w 82"/>
                <a:gd name="T65" fmla="*/ 12 h 78"/>
                <a:gd name="T66" fmla="*/ 64 w 82"/>
                <a:gd name="T67" fmla="*/ 6 h 78"/>
                <a:gd name="T68" fmla="*/ 56 w 82"/>
                <a:gd name="T69" fmla="*/ 4 h 78"/>
                <a:gd name="T70" fmla="*/ 48 w 82"/>
                <a:gd name="T71" fmla="*/ 0 h 78"/>
                <a:gd name="T72" fmla="*/ 40 w 82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8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6"/>
                  </a:lnTo>
                  <a:lnTo>
                    <a:pt x="76" y="60"/>
                  </a:lnTo>
                  <a:lnTo>
                    <a:pt x="80" y="54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3" name="Freeform 31"/>
            <p:cNvSpPr>
              <a:spLocks/>
            </p:cNvSpPr>
            <p:nvPr/>
          </p:nvSpPr>
          <p:spPr bwMode="auto">
            <a:xfrm>
              <a:off x="3404712" y="3000742"/>
              <a:ext cx="159176" cy="147806"/>
            </a:xfrm>
            <a:custGeom>
              <a:avLst/>
              <a:gdLst>
                <a:gd name="T0" fmla="*/ 42 w 84"/>
                <a:gd name="T1" fmla="*/ 0 h 78"/>
                <a:gd name="T2" fmla="*/ 42 w 84"/>
                <a:gd name="T3" fmla="*/ 0 h 78"/>
                <a:gd name="T4" fmla="*/ 34 w 84"/>
                <a:gd name="T5" fmla="*/ 0 h 78"/>
                <a:gd name="T6" fmla="*/ 26 w 84"/>
                <a:gd name="T7" fmla="*/ 4 h 78"/>
                <a:gd name="T8" fmla="*/ 18 w 84"/>
                <a:gd name="T9" fmla="*/ 6 h 78"/>
                <a:gd name="T10" fmla="*/ 12 w 84"/>
                <a:gd name="T11" fmla="*/ 12 h 78"/>
                <a:gd name="T12" fmla="*/ 6 w 84"/>
                <a:gd name="T13" fmla="*/ 18 h 78"/>
                <a:gd name="T14" fmla="*/ 4 w 84"/>
                <a:gd name="T15" fmla="*/ 24 h 78"/>
                <a:gd name="T16" fmla="*/ 0 w 84"/>
                <a:gd name="T17" fmla="*/ 32 h 78"/>
                <a:gd name="T18" fmla="*/ 0 w 84"/>
                <a:gd name="T19" fmla="*/ 40 h 78"/>
                <a:gd name="T20" fmla="*/ 0 w 84"/>
                <a:gd name="T21" fmla="*/ 40 h 78"/>
                <a:gd name="T22" fmla="*/ 0 w 84"/>
                <a:gd name="T23" fmla="*/ 46 h 78"/>
                <a:gd name="T24" fmla="*/ 4 w 84"/>
                <a:gd name="T25" fmla="*/ 54 h 78"/>
                <a:gd name="T26" fmla="*/ 6 w 84"/>
                <a:gd name="T27" fmla="*/ 60 h 78"/>
                <a:gd name="T28" fmla="*/ 12 w 84"/>
                <a:gd name="T29" fmla="*/ 66 h 78"/>
                <a:gd name="T30" fmla="*/ 18 w 84"/>
                <a:gd name="T31" fmla="*/ 72 h 78"/>
                <a:gd name="T32" fmla="*/ 26 w 84"/>
                <a:gd name="T33" fmla="*/ 76 h 78"/>
                <a:gd name="T34" fmla="*/ 34 w 84"/>
                <a:gd name="T35" fmla="*/ 78 h 78"/>
                <a:gd name="T36" fmla="*/ 42 w 84"/>
                <a:gd name="T37" fmla="*/ 78 h 78"/>
                <a:gd name="T38" fmla="*/ 42 w 84"/>
                <a:gd name="T39" fmla="*/ 78 h 78"/>
                <a:gd name="T40" fmla="*/ 50 w 84"/>
                <a:gd name="T41" fmla="*/ 78 h 78"/>
                <a:gd name="T42" fmla="*/ 58 w 84"/>
                <a:gd name="T43" fmla="*/ 76 h 78"/>
                <a:gd name="T44" fmla="*/ 66 w 84"/>
                <a:gd name="T45" fmla="*/ 72 h 78"/>
                <a:gd name="T46" fmla="*/ 72 w 84"/>
                <a:gd name="T47" fmla="*/ 66 h 78"/>
                <a:gd name="T48" fmla="*/ 76 w 84"/>
                <a:gd name="T49" fmla="*/ 60 h 78"/>
                <a:gd name="T50" fmla="*/ 80 w 84"/>
                <a:gd name="T51" fmla="*/ 54 h 78"/>
                <a:gd name="T52" fmla="*/ 82 w 84"/>
                <a:gd name="T53" fmla="*/ 46 h 78"/>
                <a:gd name="T54" fmla="*/ 84 w 84"/>
                <a:gd name="T55" fmla="*/ 40 h 78"/>
                <a:gd name="T56" fmla="*/ 84 w 84"/>
                <a:gd name="T57" fmla="*/ 40 h 78"/>
                <a:gd name="T58" fmla="*/ 82 w 84"/>
                <a:gd name="T59" fmla="*/ 32 h 78"/>
                <a:gd name="T60" fmla="*/ 80 w 84"/>
                <a:gd name="T61" fmla="*/ 24 h 78"/>
                <a:gd name="T62" fmla="*/ 76 w 84"/>
                <a:gd name="T63" fmla="*/ 18 h 78"/>
                <a:gd name="T64" fmla="*/ 72 w 84"/>
                <a:gd name="T65" fmla="*/ 12 h 78"/>
                <a:gd name="T66" fmla="*/ 66 w 84"/>
                <a:gd name="T67" fmla="*/ 6 h 78"/>
                <a:gd name="T68" fmla="*/ 58 w 84"/>
                <a:gd name="T69" fmla="*/ 4 h 78"/>
                <a:gd name="T70" fmla="*/ 50 w 84"/>
                <a:gd name="T71" fmla="*/ 0 h 78"/>
                <a:gd name="T72" fmla="*/ 42 w 84"/>
                <a:gd name="T73" fmla="*/ 0 h 78"/>
                <a:gd name="T74" fmla="*/ 42 w 84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78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6" y="72"/>
                  </a:lnTo>
                  <a:lnTo>
                    <a:pt x="72" y="66"/>
                  </a:lnTo>
                  <a:lnTo>
                    <a:pt x="76" y="60"/>
                  </a:lnTo>
                  <a:lnTo>
                    <a:pt x="80" y="54"/>
                  </a:lnTo>
                  <a:lnTo>
                    <a:pt x="82" y="46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" name="Freeform 32"/>
            <p:cNvSpPr>
              <a:spLocks/>
            </p:cNvSpPr>
            <p:nvPr/>
          </p:nvSpPr>
          <p:spPr bwMode="auto">
            <a:xfrm>
              <a:off x="3404712" y="3000742"/>
              <a:ext cx="159176" cy="147806"/>
            </a:xfrm>
            <a:custGeom>
              <a:avLst/>
              <a:gdLst>
                <a:gd name="T0" fmla="*/ 42 w 84"/>
                <a:gd name="T1" fmla="*/ 0 h 78"/>
                <a:gd name="T2" fmla="*/ 42 w 84"/>
                <a:gd name="T3" fmla="*/ 0 h 78"/>
                <a:gd name="T4" fmla="*/ 34 w 84"/>
                <a:gd name="T5" fmla="*/ 0 h 78"/>
                <a:gd name="T6" fmla="*/ 26 w 84"/>
                <a:gd name="T7" fmla="*/ 4 h 78"/>
                <a:gd name="T8" fmla="*/ 18 w 84"/>
                <a:gd name="T9" fmla="*/ 6 h 78"/>
                <a:gd name="T10" fmla="*/ 12 w 84"/>
                <a:gd name="T11" fmla="*/ 12 h 78"/>
                <a:gd name="T12" fmla="*/ 6 w 84"/>
                <a:gd name="T13" fmla="*/ 18 h 78"/>
                <a:gd name="T14" fmla="*/ 4 w 84"/>
                <a:gd name="T15" fmla="*/ 24 h 78"/>
                <a:gd name="T16" fmla="*/ 0 w 84"/>
                <a:gd name="T17" fmla="*/ 32 h 78"/>
                <a:gd name="T18" fmla="*/ 0 w 84"/>
                <a:gd name="T19" fmla="*/ 40 h 78"/>
                <a:gd name="T20" fmla="*/ 0 w 84"/>
                <a:gd name="T21" fmla="*/ 40 h 78"/>
                <a:gd name="T22" fmla="*/ 0 w 84"/>
                <a:gd name="T23" fmla="*/ 46 h 78"/>
                <a:gd name="T24" fmla="*/ 4 w 84"/>
                <a:gd name="T25" fmla="*/ 54 h 78"/>
                <a:gd name="T26" fmla="*/ 6 w 84"/>
                <a:gd name="T27" fmla="*/ 60 h 78"/>
                <a:gd name="T28" fmla="*/ 12 w 84"/>
                <a:gd name="T29" fmla="*/ 66 h 78"/>
                <a:gd name="T30" fmla="*/ 18 w 84"/>
                <a:gd name="T31" fmla="*/ 72 h 78"/>
                <a:gd name="T32" fmla="*/ 26 w 84"/>
                <a:gd name="T33" fmla="*/ 76 h 78"/>
                <a:gd name="T34" fmla="*/ 34 w 84"/>
                <a:gd name="T35" fmla="*/ 78 h 78"/>
                <a:gd name="T36" fmla="*/ 42 w 84"/>
                <a:gd name="T37" fmla="*/ 78 h 78"/>
                <a:gd name="T38" fmla="*/ 42 w 84"/>
                <a:gd name="T39" fmla="*/ 78 h 78"/>
                <a:gd name="T40" fmla="*/ 50 w 84"/>
                <a:gd name="T41" fmla="*/ 78 h 78"/>
                <a:gd name="T42" fmla="*/ 58 w 84"/>
                <a:gd name="T43" fmla="*/ 76 h 78"/>
                <a:gd name="T44" fmla="*/ 66 w 84"/>
                <a:gd name="T45" fmla="*/ 72 h 78"/>
                <a:gd name="T46" fmla="*/ 72 w 84"/>
                <a:gd name="T47" fmla="*/ 66 h 78"/>
                <a:gd name="T48" fmla="*/ 76 w 84"/>
                <a:gd name="T49" fmla="*/ 60 h 78"/>
                <a:gd name="T50" fmla="*/ 80 w 84"/>
                <a:gd name="T51" fmla="*/ 54 h 78"/>
                <a:gd name="T52" fmla="*/ 82 w 84"/>
                <a:gd name="T53" fmla="*/ 46 h 78"/>
                <a:gd name="T54" fmla="*/ 84 w 84"/>
                <a:gd name="T55" fmla="*/ 40 h 78"/>
                <a:gd name="T56" fmla="*/ 84 w 84"/>
                <a:gd name="T57" fmla="*/ 40 h 78"/>
                <a:gd name="T58" fmla="*/ 82 w 84"/>
                <a:gd name="T59" fmla="*/ 32 h 78"/>
                <a:gd name="T60" fmla="*/ 80 w 84"/>
                <a:gd name="T61" fmla="*/ 24 h 78"/>
                <a:gd name="T62" fmla="*/ 76 w 84"/>
                <a:gd name="T63" fmla="*/ 18 h 78"/>
                <a:gd name="T64" fmla="*/ 72 w 84"/>
                <a:gd name="T65" fmla="*/ 12 h 78"/>
                <a:gd name="T66" fmla="*/ 66 w 84"/>
                <a:gd name="T67" fmla="*/ 6 h 78"/>
                <a:gd name="T68" fmla="*/ 58 w 84"/>
                <a:gd name="T69" fmla="*/ 4 h 78"/>
                <a:gd name="T70" fmla="*/ 50 w 84"/>
                <a:gd name="T71" fmla="*/ 0 h 78"/>
                <a:gd name="T72" fmla="*/ 42 w 84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78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6" y="72"/>
                  </a:lnTo>
                  <a:lnTo>
                    <a:pt x="72" y="66"/>
                  </a:lnTo>
                  <a:lnTo>
                    <a:pt x="76" y="60"/>
                  </a:lnTo>
                  <a:lnTo>
                    <a:pt x="80" y="54"/>
                  </a:lnTo>
                  <a:lnTo>
                    <a:pt x="82" y="46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" name="Freeform 33"/>
            <p:cNvSpPr>
              <a:spLocks/>
            </p:cNvSpPr>
            <p:nvPr/>
          </p:nvSpPr>
          <p:spPr bwMode="auto">
            <a:xfrm>
              <a:off x="3249327" y="3967165"/>
              <a:ext cx="155386" cy="147806"/>
            </a:xfrm>
            <a:custGeom>
              <a:avLst/>
              <a:gdLst>
                <a:gd name="T0" fmla="*/ 42 w 82"/>
                <a:gd name="T1" fmla="*/ 0 h 78"/>
                <a:gd name="T2" fmla="*/ 42 w 82"/>
                <a:gd name="T3" fmla="*/ 0 h 78"/>
                <a:gd name="T4" fmla="*/ 32 w 82"/>
                <a:gd name="T5" fmla="*/ 0 h 78"/>
                <a:gd name="T6" fmla="*/ 26 w 82"/>
                <a:gd name="T7" fmla="*/ 2 h 78"/>
                <a:gd name="T8" fmla="*/ 18 w 82"/>
                <a:gd name="T9" fmla="*/ 6 h 78"/>
                <a:gd name="T10" fmla="*/ 12 w 82"/>
                <a:gd name="T11" fmla="*/ 10 h 78"/>
                <a:gd name="T12" fmla="*/ 8 w 82"/>
                <a:gd name="T13" fmla="*/ 16 h 78"/>
                <a:gd name="T14" fmla="*/ 4 w 82"/>
                <a:gd name="T15" fmla="*/ 24 h 78"/>
                <a:gd name="T16" fmla="*/ 2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2 w 82"/>
                <a:gd name="T23" fmla="*/ 46 h 78"/>
                <a:gd name="T24" fmla="*/ 4 w 82"/>
                <a:gd name="T25" fmla="*/ 54 h 78"/>
                <a:gd name="T26" fmla="*/ 8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6 w 82"/>
                <a:gd name="T33" fmla="*/ 74 h 78"/>
                <a:gd name="T34" fmla="*/ 32 w 82"/>
                <a:gd name="T35" fmla="*/ 76 h 78"/>
                <a:gd name="T36" fmla="*/ 42 w 82"/>
                <a:gd name="T37" fmla="*/ 78 h 78"/>
                <a:gd name="T38" fmla="*/ 42 w 82"/>
                <a:gd name="T39" fmla="*/ 78 h 78"/>
                <a:gd name="T40" fmla="*/ 50 w 82"/>
                <a:gd name="T41" fmla="*/ 76 h 78"/>
                <a:gd name="T42" fmla="*/ 58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2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2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0 h 78"/>
                <a:gd name="T66" fmla="*/ 64 w 82"/>
                <a:gd name="T67" fmla="*/ 6 h 78"/>
                <a:gd name="T68" fmla="*/ 58 w 82"/>
                <a:gd name="T69" fmla="*/ 2 h 78"/>
                <a:gd name="T70" fmla="*/ 50 w 82"/>
                <a:gd name="T71" fmla="*/ 0 h 78"/>
                <a:gd name="T72" fmla="*/ 42 w 82"/>
                <a:gd name="T73" fmla="*/ 0 h 78"/>
                <a:gd name="T74" fmla="*/ 42 w 82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8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6" y="74"/>
                  </a:lnTo>
                  <a:lnTo>
                    <a:pt x="32" y="76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6"/>
                  </a:lnTo>
                  <a:lnTo>
                    <a:pt x="58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2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0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" name="Freeform 34"/>
            <p:cNvSpPr>
              <a:spLocks/>
            </p:cNvSpPr>
            <p:nvPr/>
          </p:nvSpPr>
          <p:spPr bwMode="auto">
            <a:xfrm>
              <a:off x="3249327" y="3967165"/>
              <a:ext cx="155386" cy="147806"/>
            </a:xfrm>
            <a:custGeom>
              <a:avLst/>
              <a:gdLst>
                <a:gd name="T0" fmla="*/ 42 w 82"/>
                <a:gd name="T1" fmla="*/ 0 h 78"/>
                <a:gd name="T2" fmla="*/ 42 w 82"/>
                <a:gd name="T3" fmla="*/ 0 h 78"/>
                <a:gd name="T4" fmla="*/ 32 w 82"/>
                <a:gd name="T5" fmla="*/ 0 h 78"/>
                <a:gd name="T6" fmla="*/ 26 w 82"/>
                <a:gd name="T7" fmla="*/ 2 h 78"/>
                <a:gd name="T8" fmla="*/ 18 w 82"/>
                <a:gd name="T9" fmla="*/ 6 h 78"/>
                <a:gd name="T10" fmla="*/ 12 w 82"/>
                <a:gd name="T11" fmla="*/ 10 h 78"/>
                <a:gd name="T12" fmla="*/ 8 w 82"/>
                <a:gd name="T13" fmla="*/ 16 h 78"/>
                <a:gd name="T14" fmla="*/ 4 w 82"/>
                <a:gd name="T15" fmla="*/ 24 h 78"/>
                <a:gd name="T16" fmla="*/ 2 w 82"/>
                <a:gd name="T17" fmla="*/ 30 h 78"/>
                <a:gd name="T18" fmla="*/ 0 w 82"/>
                <a:gd name="T19" fmla="*/ 38 h 78"/>
                <a:gd name="T20" fmla="*/ 0 w 82"/>
                <a:gd name="T21" fmla="*/ 38 h 78"/>
                <a:gd name="T22" fmla="*/ 2 w 82"/>
                <a:gd name="T23" fmla="*/ 46 h 78"/>
                <a:gd name="T24" fmla="*/ 4 w 82"/>
                <a:gd name="T25" fmla="*/ 54 h 78"/>
                <a:gd name="T26" fmla="*/ 8 w 82"/>
                <a:gd name="T27" fmla="*/ 60 h 78"/>
                <a:gd name="T28" fmla="*/ 12 w 82"/>
                <a:gd name="T29" fmla="*/ 66 h 78"/>
                <a:gd name="T30" fmla="*/ 18 w 82"/>
                <a:gd name="T31" fmla="*/ 70 h 78"/>
                <a:gd name="T32" fmla="*/ 26 w 82"/>
                <a:gd name="T33" fmla="*/ 74 h 78"/>
                <a:gd name="T34" fmla="*/ 32 w 82"/>
                <a:gd name="T35" fmla="*/ 76 h 78"/>
                <a:gd name="T36" fmla="*/ 42 w 82"/>
                <a:gd name="T37" fmla="*/ 78 h 78"/>
                <a:gd name="T38" fmla="*/ 42 w 82"/>
                <a:gd name="T39" fmla="*/ 78 h 78"/>
                <a:gd name="T40" fmla="*/ 50 w 82"/>
                <a:gd name="T41" fmla="*/ 76 h 78"/>
                <a:gd name="T42" fmla="*/ 58 w 82"/>
                <a:gd name="T43" fmla="*/ 74 h 78"/>
                <a:gd name="T44" fmla="*/ 64 w 82"/>
                <a:gd name="T45" fmla="*/ 70 h 78"/>
                <a:gd name="T46" fmla="*/ 70 w 82"/>
                <a:gd name="T47" fmla="*/ 66 h 78"/>
                <a:gd name="T48" fmla="*/ 74 w 82"/>
                <a:gd name="T49" fmla="*/ 60 h 78"/>
                <a:gd name="T50" fmla="*/ 78 w 82"/>
                <a:gd name="T51" fmla="*/ 54 h 78"/>
                <a:gd name="T52" fmla="*/ 82 w 82"/>
                <a:gd name="T53" fmla="*/ 46 h 78"/>
                <a:gd name="T54" fmla="*/ 82 w 82"/>
                <a:gd name="T55" fmla="*/ 38 h 78"/>
                <a:gd name="T56" fmla="*/ 82 w 82"/>
                <a:gd name="T57" fmla="*/ 38 h 78"/>
                <a:gd name="T58" fmla="*/ 82 w 82"/>
                <a:gd name="T59" fmla="*/ 30 h 78"/>
                <a:gd name="T60" fmla="*/ 78 w 82"/>
                <a:gd name="T61" fmla="*/ 24 h 78"/>
                <a:gd name="T62" fmla="*/ 74 w 82"/>
                <a:gd name="T63" fmla="*/ 16 h 78"/>
                <a:gd name="T64" fmla="*/ 70 w 82"/>
                <a:gd name="T65" fmla="*/ 10 h 78"/>
                <a:gd name="T66" fmla="*/ 64 w 82"/>
                <a:gd name="T67" fmla="*/ 6 h 78"/>
                <a:gd name="T68" fmla="*/ 58 w 82"/>
                <a:gd name="T69" fmla="*/ 2 h 78"/>
                <a:gd name="T70" fmla="*/ 50 w 82"/>
                <a:gd name="T71" fmla="*/ 0 h 78"/>
                <a:gd name="T72" fmla="*/ 42 w 82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8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6" y="74"/>
                  </a:lnTo>
                  <a:lnTo>
                    <a:pt x="32" y="76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6"/>
                  </a:lnTo>
                  <a:lnTo>
                    <a:pt x="58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2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30"/>
                  </a:lnTo>
                  <a:lnTo>
                    <a:pt x="78" y="24"/>
                  </a:lnTo>
                  <a:lnTo>
                    <a:pt x="74" y="16"/>
                  </a:lnTo>
                  <a:lnTo>
                    <a:pt x="70" y="10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" name="Freeform 35"/>
            <p:cNvSpPr>
              <a:spLocks/>
            </p:cNvSpPr>
            <p:nvPr/>
          </p:nvSpPr>
          <p:spPr bwMode="auto">
            <a:xfrm>
              <a:off x="3249327" y="3519957"/>
              <a:ext cx="155386" cy="147806"/>
            </a:xfrm>
            <a:custGeom>
              <a:avLst/>
              <a:gdLst>
                <a:gd name="T0" fmla="*/ 42 w 82"/>
                <a:gd name="T1" fmla="*/ 0 h 78"/>
                <a:gd name="T2" fmla="*/ 42 w 82"/>
                <a:gd name="T3" fmla="*/ 0 h 78"/>
                <a:gd name="T4" fmla="*/ 32 w 82"/>
                <a:gd name="T5" fmla="*/ 0 h 78"/>
                <a:gd name="T6" fmla="*/ 26 w 82"/>
                <a:gd name="T7" fmla="*/ 4 h 78"/>
                <a:gd name="T8" fmla="*/ 18 w 82"/>
                <a:gd name="T9" fmla="*/ 6 h 78"/>
                <a:gd name="T10" fmla="*/ 12 w 82"/>
                <a:gd name="T11" fmla="*/ 12 h 78"/>
                <a:gd name="T12" fmla="*/ 8 w 82"/>
                <a:gd name="T13" fmla="*/ 18 h 78"/>
                <a:gd name="T14" fmla="*/ 4 w 82"/>
                <a:gd name="T15" fmla="*/ 24 h 78"/>
                <a:gd name="T16" fmla="*/ 2 w 82"/>
                <a:gd name="T17" fmla="*/ 32 h 78"/>
                <a:gd name="T18" fmla="*/ 0 w 82"/>
                <a:gd name="T19" fmla="*/ 40 h 78"/>
                <a:gd name="T20" fmla="*/ 0 w 82"/>
                <a:gd name="T21" fmla="*/ 40 h 78"/>
                <a:gd name="T22" fmla="*/ 2 w 82"/>
                <a:gd name="T23" fmla="*/ 48 h 78"/>
                <a:gd name="T24" fmla="*/ 4 w 82"/>
                <a:gd name="T25" fmla="*/ 56 h 78"/>
                <a:gd name="T26" fmla="*/ 8 w 82"/>
                <a:gd name="T27" fmla="*/ 62 h 78"/>
                <a:gd name="T28" fmla="*/ 12 w 82"/>
                <a:gd name="T29" fmla="*/ 68 h 78"/>
                <a:gd name="T30" fmla="*/ 18 w 82"/>
                <a:gd name="T31" fmla="*/ 72 h 78"/>
                <a:gd name="T32" fmla="*/ 26 w 82"/>
                <a:gd name="T33" fmla="*/ 76 h 78"/>
                <a:gd name="T34" fmla="*/ 32 w 82"/>
                <a:gd name="T35" fmla="*/ 78 h 78"/>
                <a:gd name="T36" fmla="*/ 42 w 82"/>
                <a:gd name="T37" fmla="*/ 78 h 78"/>
                <a:gd name="T38" fmla="*/ 42 w 82"/>
                <a:gd name="T39" fmla="*/ 78 h 78"/>
                <a:gd name="T40" fmla="*/ 50 w 82"/>
                <a:gd name="T41" fmla="*/ 78 h 78"/>
                <a:gd name="T42" fmla="*/ 58 w 82"/>
                <a:gd name="T43" fmla="*/ 76 h 78"/>
                <a:gd name="T44" fmla="*/ 64 w 82"/>
                <a:gd name="T45" fmla="*/ 72 h 78"/>
                <a:gd name="T46" fmla="*/ 70 w 82"/>
                <a:gd name="T47" fmla="*/ 68 h 78"/>
                <a:gd name="T48" fmla="*/ 74 w 82"/>
                <a:gd name="T49" fmla="*/ 62 h 78"/>
                <a:gd name="T50" fmla="*/ 78 w 82"/>
                <a:gd name="T51" fmla="*/ 56 h 78"/>
                <a:gd name="T52" fmla="*/ 82 w 82"/>
                <a:gd name="T53" fmla="*/ 48 h 78"/>
                <a:gd name="T54" fmla="*/ 82 w 82"/>
                <a:gd name="T55" fmla="*/ 40 h 78"/>
                <a:gd name="T56" fmla="*/ 82 w 82"/>
                <a:gd name="T57" fmla="*/ 40 h 78"/>
                <a:gd name="T58" fmla="*/ 82 w 82"/>
                <a:gd name="T59" fmla="*/ 32 h 78"/>
                <a:gd name="T60" fmla="*/ 78 w 82"/>
                <a:gd name="T61" fmla="*/ 24 h 78"/>
                <a:gd name="T62" fmla="*/ 74 w 82"/>
                <a:gd name="T63" fmla="*/ 18 h 78"/>
                <a:gd name="T64" fmla="*/ 70 w 82"/>
                <a:gd name="T65" fmla="*/ 12 h 78"/>
                <a:gd name="T66" fmla="*/ 64 w 82"/>
                <a:gd name="T67" fmla="*/ 6 h 78"/>
                <a:gd name="T68" fmla="*/ 58 w 82"/>
                <a:gd name="T69" fmla="*/ 4 h 78"/>
                <a:gd name="T70" fmla="*/ 50 w 82"/>
                <a:gd name="T71" fmla="*/ 0 h 78"/>
                <a:gd name="T72" fmla="*/ 42 w 82"/>
                <a:gd name="T73" fmla="*/ 0 h 78"/>
                <a:gd name="T74" fmla="*/ 42 w 82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8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2" y="78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8" name="Freeform 36"/>
            <p:cNvSpPr>
              <a:spLocks/>
            </p:cNvSpPr>
            <p:nvPr/>
          </p:nvSpPr>
          <p:spPr bwMode="auto">
            <a:xfrm>
              <a:off x="3249327" y="3519957"/>
              <a:ext cx="155386" cy="147806"/>
            </a:xfrm>
            <a:custGeom>
              <a:avLst/>
              <a:gdLst>
                <a:gd name="T0" fmla="*/ 42 w 82"/>
                <a:gd name="T1" fmla="*/ 0 h 78"/>
                <a:gd name="T2" fmla="*/ 42 w 82"/>
                <a:gd name="T3" fmla="*/ 0 h 78"/>
                <a:gd name="T4" fmla="*/ 32 w 82"/>
                <a:gd name="T5" fmla="*/ 0 h 78"/>
                <a:gd name="T6" fmla="*/ 26 w 82"/>
                <a:gd name="T7" fmla="*/ 4 h 78"/>
                <a:gd name="T8" fmla="*/ 18 w 82"/>
                <a:gd name="T9" fmla="*/ 6 h 78"/>
                <a:gd name="T10" fmla="*/ 12 w 82"/>
                <a:gd name="T11" fmla="*/ 12 h 78"/>
                <a:gd name="T12" fmla="*/ 8 w 82"/>
                <a:gd name="T13" fmla="*/ 18 h 78"/>
                <a:gd name="T14" fmla="*/ 4 w 82"/>
                <a:gd name="T15" fmla="*/ 24 h 78"/>
                <a:gd name="T16" fmla="*/ 2 w 82"/>
                <a:gd name="T17" fmla="*/ 32 h 78"/>
                <a:gd name="T18" fmla="*/ 0 w 82"/>
                <a:gd name="T19" fmla="*/ 40 h 78"/>
                <a:gd name="T20" fmla="*/ 0 w 82"/>
                <a:gd name="T21" fmla="*/ 40 h 78"/>
                <a:gd name="T22" fmla="*/ 2 w 82"/>
                <a:gd name="T23" fmla="*/ 48 h 78"/>
                <a:gd name="T24" fmla="*/ 4 w 82"/>
                <a:gd name="T25" fmla="*/ 56 h 78"/>
                <a:gd name="T26" fmla="*/ 8 w 82"/>
                <a:gd name="T27" fmla="*/ 62 h 78"/>
                <a:gd name="T28" fmla="*/ 12 w 82"/>
                <a:gd name="T29" fmla="*/ 68 h 78"/>
                <a:gd name="T30" fmla="*/ 18 w 82"/>
                <a:gd name="T31" fmla="*/ 72 h 78"/>
                <a:gd name="T32" fmla="*/ 26 w 82"/>
                <a:gd name="T33" fmla="*/ 76 h 78"/>
                <a:gd name="T34" fmla="*/ 32 w 82"/>
                <a:gd name="T35" fmla="*/ 78 h 78"/>
                <a:gd name="T36" fmla="*/ 42 w 82"/>
                <a:gd name="T37" fmla="*/ 78 h 78"/>
                <a:gd name="T38" fmla="*/ 42 w 82"/>
                <a:gd name="T39" fmla="*/ 78 h 78"/>
                <a:gd name="T40" fmla="*/ 50 w 82"/>
                <a:gd name="T41" fmla="*/ 78 h 78"/>
                <a:gd name="T42" fmla="*/ 58 w 82"/>
                <a:gd name="T43" fmla="*/ 76 h 78"/>
                <a:gd name="T44" fmla="*/ 64 w 82"/>
                <a:gd name="T45" fmla="*/ 72 h 78"/>
                <a:gd name="T46" fmla="*/ 70 w 82"/>
                <a:gd name="T47" fmla="*/ 68 h 78"/>
                <a:gd name="T48" fmla="*/ 74 w 82"/>
                <a:gd name="T49" fmla="*/ 62 h 78"/>
                <a:gd name="T50" fmla="*/ 78 w 82"/>
                <a:gd name="T51" fmla="*/ 56 h 78"/>
                <a:gd name="T52" fmla="*/ 82 w 82"/>
                <a:gd name="T53" fmla="*/ 48 h 78"/>
                <a:gd name="T54" fmla="*/ 82 w 82"/>
                <a:gd name="T55" fmla="*/ 40 h 78"/>
                <a:gd name="T56" fmla="*/ 82 w 82"/>
                <a:gd name="T57" fmla="*/ 40 h 78"/>
                <a:gd name="T58" fmla="*/ 82 w 82"/>
                <a:gd name="T59" fmla="*/ 32 h 78"/>
                <a:gd name="T60" fmla="*/ 78 w 82"/>
                <a:gd name="T61" fmla="*/ 24 h 78"/>
                <a:gd name="T62" fmla="*/ 74 w 82"/>
                <a:gd name="T63" fmla="*/ 18 h 78"/>
                <a:gd name="T64" fmla="*/ 70 w 82"/>
                <a:gd name="T65" fmla="*/ 12 h 78"/>
                <a:gd name="T66" fmla="*/ 64 w 82"/>
                <a:gd name="T67" fmla="*/ 6 h 78"/>
                <a:gd name="T68" fmla="*/ 58 w 82"/>
                <a:gd name="T69" fmla="*/ 4 h 78"/>
                <a:gd name="T70" fmla="*/ 50 w 82"/>
                <a:gd name="T71" fmla="*/ 0 h 78"/>
                <a:gd name="T72" fmla="*/ 42 w 82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8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2" y="78"/>
                  </a:lnTo>
                  <a:lnTo>
                    <a:pt x="42" y="78"/>
                  </a:lnTo>
                  <a:lnTo>
                    <a:pt x="42" y="78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1" name="Freeform 39"/>
            <p:cNvSpPr>
              <a:spLocks/>
            </p:cNvSpPr>
            <p:nvPr/>
          </p:nvSpPr>
          <p:spPr bwMode="auto">
            <a:xfrm>
              <a:off x="3275856" y="4569758"/>
              <a:ext cx="303192" cy="280452"/>
            </a:xfrm>
            <a:custGeom>
              <a:avLst/>
              <a:gdLst>
                <a:gd name="T0" fmla="*/ 80 w 160"/>
                <a:gd name="T1" fmla="*/ 0 h 148"/>
                <a:gd name="T2" fmla="*/ 80 w 160"/>
                <a:gd name="T3" fmla="*/ 0 h 148"/>
                <a:gd name="T4" fmla="*/ 64 w 160"/>
                <a:gd name="T5" fmla="*/ 0 h 148"/>
                <a:gd name="T6" fmla="*/ 50 w 160"/>
                <a:gd name="T7" fmla="*/ 6 h 148"/>
                <a:gd name="T8" fmla="*/ 36 w 160"/>
                <a:gd name="T9" fmla="*/ 12 h 148"/>
                <a:gd name="T10" fmla="*/ 24 w 160"/>
                <a:gd name="T11" fmla="*/ 20 h 148"/>
                <a:gd name="T12" fmla="*/ 14 w 160"/>
                <a:gd name="T13" fmla="*/ 32 h 148"/>
                <a:gd name="T14" fmla="*/ 8 w 160"/>
                <a:gd name="T15" fmla="*/ 44 h 148"/>
                <a:gd name="T16" fmla="*/ 2 w 160"/>
                <a:gd name="T17" fmla="*/ 58 h 148"/>
                <a:gd name="T18" fmla="*/ 0 w 160"/>
                <a:gd name="T19" fmla="*/ 74 h 148"/>
                <a:gd name="T20" fmla="*/ 0 w 160"/>
                <a:gd name="T21" fmla="*/ 74 h 148"/>
                <a:gd name="T22" fmla="*/ 2 w 160"/>
                <a:gd name="T23" fmla="*/ 90 h 148"/>
                <a:gd name="T24" fmla="*/ 8 w 160"/>
                <a:gd name="T25" fmla="*/ 104 h 148"/>
                <a:gd name="T26" fmla="*/ 14 w 160"/>
                <a:gd name="T27" fmla="*/ 116 h 148"/>
                <a:gd name="T28" fmla="*/ 24 w 160"/>
                <a:gd name="T29" fmla="*/ 126 h 148"/>
                <a:gd name="T30" fmla="*/ 36 w 160"/>
                <a:gd name="T31" fmla="*/ 136 h 148"/>
                <a:gd name="T32" fmla="*/ 50 w 160"/>
                <a:gd name="T33" fmla="*/ 142 h 148"/>
                <a:gd name="T34" fmla="*/ 64 w 160"/>
                <a:gd name="T35" fmla="*/ 146 h 148"/>
                <a:gd name="T36" fmla="*/ 80 w 160"/>
                <a:gd name="T37" fmla="*/ 148 h 148"/>
                <a:gd name="T38" fmla="*/ 80 w 160"/>
                <a:gd name="T39" fmla="*/ 148 h 148"/>
                <a:gd name="T40" fmla="*/ 98 w 160"/>
                <a:gd name="T41" fmla="*/ 146 h 148"/>
                <a:gd name="T42" fmla="*/ 112 w 160"/>
                <a:gd name="T43" fmla="*/ 142 h 148"/>
                <a:gd name="T44" fmla="*/ 126 w 160"/>
                <a:gd name="T45" fmla="*/ 136 h 148"/>
                <a:gd name="T46" fmla="*/ 138 w 160"/>
                <a:gd name="T47" fmla="*/ 126 h 148"/>
                <a:gd name="T48" fmla="*/ 148 w 160"/>
                <a:gd name="T49" fmla="*/ 116 h 148"/>
                <a:gd name="T50" fmla="*/ 154 w 160"/>
                <a:gd name="T51" fmla="*/ 104 h 148"/>
                <a:gd name="T52" fmla="*/ 160 w 160"/>
                <a:gd name="T53" fmla="*/ 90 h 148"/>
                <a:gd name="T54" fmla="*/ 160 w 160"/>
                <a:gd name="T55" fmla="*/ 74 h 148"/>
                <a:gd name="T56" fmla="*/ 160 w 160"/>
                <a:gd name="T57" fmla="*/ 74 h 148"/>
                <a:gd name="T58" fmla="*/ 160 w 160"/>
                <a:gd name="T59" fmla="*/ 58 h 148"/>
                <a:gd name="T60" fmla="*/ 154 w 160"/>
                <a:gd name="T61" fmla="*/ 44 h 148"/>
                <a:gd name="T62" fmla="*/ 148 w 160"/>
                <a:gd name="T63" fmla="*/ 32 h 148"/>
                <a:gd name="T64" fmla="*/ 138 w 160"/>
                <a:gd name="T65" fmla="*/ 20 h 148"/>
                <a:gd name="T66" fmla="*/ 126 w 160"/>
                <a:gd name="T67" fmla="*/ 12 h 148"/>
                <a:gd name="T68" fmla="*/ 112 w 160"/>
                <a:gd name="T69" fmla="*/ 6 h 148"/>
                <a:gd name="T70" fmla="*/ 98 w 160"/>
                <a:gd name="T71" fmla="*/ 0 h 148"/>
                <a:gd name="T72" fmla="*/ 80 w 160"/>
                <a:gd name="T73" fmla="*/ 0 h 148"/>
                <a:gd name="T74" fmla="*/ 80 w 160"/>
                <a:gd name="T75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48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50" y="6"/>
                  </a:lnTo>
                  <a:lnTo>
                    <a:pt x="36" y="12"/>
                  </a:lnTo>
                  <a:lnTo>
                    <a:pt x="24" y="20"/>
                  </a:lnTo>
                  <a:lnTo>
                    <a:pt x="14" y="32"/>
                  </a:lnTo>
                  <a:lnTo>
                    <a:pt x="8" y="44"/>
                  </a:lnTo>
                  <a:lnTo>
                    <a:pt x="2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90"/>
                  </a:lnTo>
                  <a:lnTo>
                    <a:pt x="8" y="104"/>
                  </a:lnTo>
                  <a:lnTo>
                    <a:pt x="14" y="116"/>
                  </a:lnTo>
                  <a:lnTo>
                    <a:pt x="24" y="126"/>
                  </a:lnTo>
                  <a:lnTo>
                    <a:pt x="36" y="136"/>
                  </a:lnTo>
                  <a:lnTo>
                    <a:pt x="50" y="142"/>
                  </a:lnTo>
                  <a:lnTo>
                    <a:pt x="64" y="146"/>
                  </a:lnTo>
                  <a:lnTo>
                    <a:pt x="80" y="148"/>
                  </a:lnTo>
                  <a:lnTo>
                    <a:pt x="80" y="148"/>
                  </a:lnTo>
                  <a:lnTo>
                    <a:pt x="98" y="146"/>
                  </a:lnTo>
                  <a:lnTo>
                    <a:pt x="112" y="142"/>
                  </a:lnTo>
                  <a:lnTo>
                    <a:pt x="126" y="136"/>
                  </a:lnTo>
                  <a:lnTo>
                    <a:pt x="138" y="126"/>
                  </a:lnTo>
                  <a:lnTo>
                    <a:pt x="148" y="116"/>
                  </a:lnTo>
                  <a:lnTo>
                    <a:pt x="154" y="104"/>
                  </a:lnTo>
                  <a:lnTo>
                    <a:pt x="160" y="90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58"/>
                  </a:lnTo>
                  <a:lnTo>
                    <a:pt x="154" y="44"/>
                  </a:lnTo>
                  <a:lnTo>
                    <a:pt x="148" y="32"/>
                  </a:lnTo>
                  <a:lnTo>
                    <a:pt x="138" y="20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8" y="0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2" name="Freeform 40"/>
            <p:cNvSpPr>
              <a:spLocks/>
            </p:cNvSpPr>
            <p:nvPr/>
          </p:nvSpPr>
          <p:spPr bwMode="auto">
            <a:xfrm>
              <a:off x="3275856" y="4569758"/>
              <a:ext cx="303192" cy="280452"/>
            </a:xfrm>
            <a:custGeom>
              <a:avLst/>
              <a:gdLst>
                <a:gd name="T0" fmla="*/ 80 w 160"/>
                <a:gd name="T1" fmla="*/ 0 h 148"/>
                <a:gd name="T2" fmla="*/ 80 w 160"/>
                <a:gd name="T3" fmla="*/ 0 h 148"/>
                <a:gd name="T4" fmla="*/ 64 w 160"/>
                <a:gd name="T5" fmla="*/ 0 h 148"/>
                <a:gd name="T6" fmla="*/ 50 w 160"/>
                <a:gd name="T7" fmla="*/ 6 h 148"/>
                <a:gd name="T8" fmla="*/ 36 w 160"/>
                <a:gd name="T9" fmla="*/ 12 h 148"/>
                <a:gd name="T10" fmla="*/ 24 w 160"/>
                <a:gd name="T11" fmla="*/ 20 h 148"/>
                <a:gd name="T12" fmla="*/ 14 w 160"/>
                <a:gd name="T13" fmla="*/ 32 h 148"/>
                <a:gd name="T14" fmla="*/ 8 w 160"/>
                <a:gd name="T15" fmla="*/ 44 h 148"/>
                <a:gd name="T16" fmla="*/ 2 w 160"/>
                <a:gd name="T17" fmla="*/ 58 h 148"/>
                <a:gd name="T18" fmla="*/ 0 w 160"/>
                <a:gd name="T19" fmla="*/ 74 h 148"/>
                <a:gd name="T20" fmla="*/ 0 w 160"/>
                <a:gd name="T21" fmla="*/ 74 h 148"/>
                <a:gd name="T22" fmla="*/ 2 w 160"/>
                <a:gd name="T23" fmla="*/ 90 h 148"/>
                <a:gd name="T24" fmla="*/ 8 w 160"/>
                <a:gd name="T25" fmla="*/ 104 h 148"/>
                <a:gd name="T26" fmla="*/ 14 w 160"/>
                <a:gd name="T27" fmla="*/ 116 h 148"/>
                <a:gd name="T28" fmla="*/ 24 w 160"/>
                <a:gd name="T29" fmla="*/ 126 h 148"/>
                <a:gd name="T30" fmla="*/ 36 w 160"/>
                <a:gd name="T31" fmla="*/ 136 h 148"/>
                <a:gd name="T32" fmla="*/ 50 w 160"/>
                <a:gd name="T33" fmla="*/ 142 h 148"/>
                <a:gd name="T34" fmla="*/ 64 w 160"/>
                <a:gd name="T35" fmla="*/ 146 h 148"/>
                <a:gd name="T36" fmla="*/ 80 w 160"/>
                <a:gd name="T37" fmla="*/ 148 h 148"/>
                <a:gd name="T38" fmla="*/ 80 w 160"/>
                <a:gd name="T39" fmla="*/ 148 h 148"/>
                <a:gd name="T40" fmla="*/ 98 w 160"/>
                <a:gd name="T41" fmla="*/ 146 h 148"/>
                <a:gd name="T42" fmla="*/ 112 w 160"/>
                <a:gd name="T43" fmla="*/ 142 h 148"/>
                <a:gd name="T44" fmla="*/ 126 w 160"/>
                <a:gd name="T45" fmla="*/ 136 h 148"/>
                <a:gd name="T46" fmla="*/ 138 w 160"/>
                <a:gd name="T47" fmla="*/ 126 h 148"/>
                <a:gd name="T48" fmla="*/ 148 w 160"/>
                <a:gd name="T49" fmla="*/ 116 h 148"/>
                <a:gd name="T50" fmla="*/ 154 w 160"/>
                <a:gd name="T51" fmla="*/ 104 h 148"/>
                <a:gd name="T52" fmla="*/ 160 w 160"/>
                <a:gd name="T53" fmla="*/ 90 h 148"/>
                <a:gd name="T54" fmla="*/ 160 w 160"/>
                <a:gd name="T55" fmla="*/ 74 h 148"/>
                <a:gd name="T56" fmla="*/ 160 w 160"/>
                <a:gd name="T57" fmla="*/ 74 h 148"/>
                <a:gd name="T58" fmla="*/ 160 w 160"/>
                <a:gd name="T59" fmla="*/ 58 h 148"/>
                <a:gd name="T60" fmla="*/ 154 w 160"/>
                <a:gd name="T61" fmla="*/ 44 h 148"/>
                <a:gd name="T62" fmla="*/ 148 w 160"/>
                <a:gd name="T63" fmla="*/ 32 h 148"/>
                <a:gd name="T64" fmla="*/ 138 w 160"/>
                <a:gd name="T65" fmla="*/ 20 h 148"/>
                <a:gd name="T66" fmla="*/ 126 w 160"/>
                <a:gd name="T67" fmla="*/ 12 h 148"/>
                <a:gd name="T68" fmla="*/ 112 w 160"/>
                <a:gd name="T69" fmla="*/ 6 h 148"/>
                <a:gd name="T70" fmla="*/ 98 w 160"/>
                <a:gd name="T71" fmla="*/ 0 h 148"/>
                <a:gd name="T72" fmla="*/ 80 w 160"/>
                <a:gd name="T73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48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50" y="6"/>
                  </a:lnTo>
                  <a:lnTo>
                    <a:pt x="36" y="12"/>
                  </a:lnTo>
                  <a:lnTo>
                    <a:pt x="24" y="20"/>
                  </a:lnTo>
                  <a:lnTo>
                    <a:pt x="14" y="32"/>
                  </a:lnTo>
                  <a:lnTo>
                    <a:pt x="8" y="44"/>
                  </a:lnTo>
                  <a:lnTo>
                    <a:pt x="2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90"/>
                  </a:lnTo>
                  <a:lnTo>
                    <a:pt x="8" y="104"/>
                  </a:lnTo>
                  <a:lnTo>
                    <a:pt x="14" y="116"/>
                  </a:lnTo>
                  <a:lnTo>
                    <a:pt x="24" y="126"/>
                  </a:lnTo>
                  <a:lnTo>
                    <a:pt x="36" y="136"/>
                  </a:lnTo>
                  <a:lnTo>
                    <a:pt x="50" y="142"/>
                  </a:lnTo>
                  <a:lnTo>
                    <a:pt x="64" y="146"/>
                  </a:lnTo>
                  <a:lnTo>
                    <a:pt x="80" y="148"/>
                  </a:lnTo>
                  <a:lnTo>
                    <a:pt x="80" y="148"/>
                  </a:lnTo>
                  <a:lnTo>
                    <a:pt x="98" y="146"/>
                  </a:lnTo>
                  <a:lnTo>
                    <a:pt x="112" y="142"/>
                  </a:lnTo>
                  <a:lnTo>
                    <a:pt x="126" y="136"/>
                  </a:lnTo>
                  <a:lnTo>
                    <a:pt x="138" y="126"/>
                  </a:lnTo>
                  <a:lnTo>
                    <a:pt x="148" y="116"/>
                  </a:lnTo>
                  <a:lnTo>
                    <a:pt x="154" y="104"/>
                  </a:lnTo>
                  <a:lnTo>
                    <a:pt x="160" y="90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60" y="58"/>
                  </a:lnTo>
                  <a:lnTo>
                    <a:pt x="154" y="44"/>
                  </a:lnTo>
                  <a:lnTo>
                    <a:pt x="148" y="32"/>
                  </a:lnTo>
                  <a:lnTo>
                    <a:pt x="138" y="20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8" y="0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3" name="Freeform 41"/>
            <p:cNvSpPr>
              <a:spLocks/>
            </p:cNvSpPr>
            <p:nvPr/>
          </p:nvSpPr>
          <p:spPr bwMode="auto">
            <a:xfrm>
              <a:off x="4033835" y="3425210"/>
              <a:ext cx="303192" cy="288032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2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4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2 h 152"/>
                <a:gd name="T24" fmla="*/ 6 w 160"/>
                <a:gd name="T25" fmla="*/ 106 h 152"/>
                <a:gd name="T26" fmla="*/ 12 w 160"/>
                <a:gd name="T27" fmla="*/ 118 h 152"/>
                <a:gd name="T28" fmla="*/ 22 w 160"/>
                <a:gd name="T29" fmla="*/ 130 h 152"/>
                <a:gd name="T30" fmla="*/ 34 w 160"/>
                <a:gd name="T31" fmla="*/ 138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38 h 152"/>
                <a:gd name="T46" fmla="*/ 138 w 160"/>
                <a:gd name="T47" fmla="*/ 130 h 152"/>
                <a:gd name="T48" fmla="*/ 146 w 160"/>
                <a:gd name="T49" fmla="*/ 118 h 152"/>
                <a:gd name="T50" fmla="*/ 154 w 160"/>
                <a:gd name="T51" fmla="*/ 106 h 152"/>
                <a:gd name="T52" fmla="*/ 160 w 160"/>
                <a:gd name="T53" fmla="*/ 92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6 w 160"/>
                <a:gd name="T63" fmla="*/ 34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2 h 152"/>
                <a:gd name="T72" fmla="*/ 80 w 160"/>
                <a:gd name="T73" fmla="*/ 0 h 152"/>
                <a:gd name="T74" fmla="*/ 80 w 160"/>
                <a:gd name="T75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34" y="138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38"/>
                  </a:lnTo>
                  <a:lnTo>
                    <a:pt x="138" y="130"/>
                  </a:lnTo>
                  <a:lnTo>
                    <a:pt x="146" y="118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4" name="Freeform 42"/>
            <p:cNvSpPr>
              <a:spLocks/>
            </p:cNvSpPr>
            <p:nvPr/>
          </p:nvSpPr>
          <p:spPr bwMode="auto">
            <a:xfrm>
              <a:off x="4033835" y="3425210"/>
              <a:ext cx="303192" cy="288032"/>
            </a:xfrm>
            <a:custGeom>
              <a:avLst/>
              <a:gdLst>
                <a:gd name="T0" fmla="*/ 80 w 160"/>
                <a:gd name="T1" fmla="*/ 0 h 152"/>
                <a:gd name="T2" fmla="*/ 80 w 160"/>
                <a:gd name="T3" fmla="*/ 0 h 152"/>
                <a:gd name="T4" fmla="*/ 64 w 160"/>
                <a:gd name="T5" fmla="*/ 2 h 152"/>
                <a:gd name="T6" fmla="*/ 48 w 160"/>
                <a:gd name="T7" fmla="*/ 6 h 152"/>
                <a:gd name="T8" fmla="*/ 34 w 160"/>
                <a:gd name="T9" fmla="*/ 12 h 152"/>
                <a:gd name="T10" fmla="*/ 22 w 160"/>
                <a:gd name="T11" fmla="*/ 22 h 152"/>
                <a:gd name="T12" fmla="*/ 12 w 160"/>
                <a:gd name="T13" fmla="*/ 34 h 152"/>
                <a:gd name="T14" fmla="*/ 6 w 160"/>
                <a:gd name="T15" fmla="*/ 46 h 152"/>
                <a:gd name="T16" fmla="*/ 0 w 160"/>
                <a:gd name="T17" fmla="*/ 60 h 152"/>
                <a:gd name="T18" fmla="*/ 0 w 160"/>
                <a:gd name="T19" fmla="*/ 76 h 152"/>
                <a:gd name="T20" fmla="*/ 0 w 160"/>
                <a:gd name="T21" fmla="*/ 76 h 152"/>
                <a:gd name="T22" fmla="*/ 0 w 160"/>
                <a:gd name="T23" fmla="*/ 92 h 152"/>
                <a:gd name="T24" fmla="*/ 6 w 160"/>
                <a:gd name="T25" fmla="*/ 106 h 152"/>
                <a:gd name="T26" fmla="*/ 12 w 160"/>
                <a:gd name="T27" fmla="*/ 118 h 152"/>
                <a:gd name="T28" fmla="*/ 22 w 160"/>
                <a:gd name="T29" fmla="*/ 130 h 152"/>
                <a:gd name="T30" fmla="*/ 34 w 160"/>
                <a:gd name="T31" fmla="*/ 138 h 152"/>
                <a:gd name="T32" fmla="*/ 48 w 160"/>
                <a:gd name="T33" fmla="*/ 146 h 152"/>
                <a:gd name="T34" fmla="*/ 64 w 160"/>
                <a:gd name="T35" fmla="*/ 150 h 152"/>
                <a:gd name="T36" fmla="*/ 80 w 160"/>
                <a:gd name="T37" fmla="*/ 152 h 152"/>
                <a:gd name="T38" fmla="*/ 80 w 160"/>
                <a:gd name="T39" fmla="*/ 152 h 152"/>
                <a:gd name="T40" fmla="*/ 96 w 160"/>
                <a:gd name="T41" fmla="*/ 150 h 152"/>
                <a:gd name="T42" fmla="*/ 112 w 160"/>
                <a:gd name="T43" fmla="*/ 146 h 152"/>
                <a:gd name="T44" fmla="*/ 126 w 160"/>
                <a:gd name="T45" fmla="*/ 138 h 152"/>
                <a:gd name="T46" fmla="*/ 138 w 160"/>
                <a:gd name="T47" fmla="*/ 130 h 152"/>
                <a:gd name="T48" fmla="*/ 146 w 160"/>
                <a:gd name="T49" fmla="*/ 118 h 152"/>
                <a:gd name="T50" fmla="*/ 154 w 160"/>
                <a:gd name="T51" fmla="*/ 106 h 152"/>
                <a:gd name="T52" fmla="*/ 160 w 160"/>
                <a:gd name="T53" fmla="*/ 92 h 152"/>
                <a:gd name="T54" fmla="*/ 160 w 160"/>
                <a:gd name="T55" fmla="*/ 76 h 152"/>
                <a:gd name="T56" fmla="*/ 160 w 160"/>
                <a:gd name="T57" fmla="*/ 76 h 152"/>
                <a:gd name="T58" fmla="*/ 160 w 160"/>
                <a:gd name="T59" fmla="*/ 60 h 152"/>
                <a:gd name="T60" fmla="*/ 154 w 160"/>
                <a:gd name="T61" fmla="*/ 46 h 152"/>
                <a:gd name="T62" fmla="*/ 146 w 160"/>
                <a:gd name="T63" fmla="*/ 34 h 152"/>
                <a:gd name="T64" fmla="*/ 138 w 160"/>
                <a:gd name="T65" fmla="*/ 22 h 152"/>
                <a:gd name="T66" fmla="*/ 126 w 160"/>
                <a:gd name="T67" fmla="*/ 12 h 152"/>
                <a:gd name="T68" fmla="*/ 112 w 160"/>
                <a:gd name="T69" fmla="*/ 6 h 152"/>
                <a:gd name="T70" fmla="*/ 96 w 160"/>
                <a:gd name="T71" fmla="*/ 2 h 152"/>
                <a:gd name="T72" fmla="*/ 80 w 160"/>
                <a:gd name="T73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2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2"/>
                  </a:lnTo>
                  <a:lnTo>
                    <a:pt x="6" y="106"/>
                  </a:lnTo>
                  <a:lnTo>
                    <a:pt x="12" y="118"/>
                  </a:lnTo>
                  <a:lnTo>
                    <a:pt x="22" y="130"/>
                  </a:lnTo>
                  <a:lnTo>
                    <a:pt x="34" y="138"/>
                  </a:lnTo>
                  <a:lnTo>
                    <a:pt x="48" y="146"/>
                  </a:lnTo>
                  <a:lnTo>
                    <a:pt x="64" y="150"/>
                  </a:lnTo>
                  <a:lnTo>
                    <a:pt x="80" y="152"/>
                  </a:lnTo>
                  <a:lnTo>
                    <a:pt x="80" y="152"/>
                  </a:lnTo>
                  <a:lnTo>
                    <a:pt x="96" y="150"/>
                  </a:lnTo>
                  <a:lnTo>
                    <a:pt x="112" y="146"/>
                  </a:lnTo>
                  <a:lnTo>
                    <a:pt x="126" y="138"/>
                  </a:lnTo>
                  <a:lnTo>
                    <a:pt x="138" y="130"/>
                  </a:lnTo>
                  <a:lnTo>
                    <a:pt x="146" y="118"/>
                  </a:lnTo>
                  <a:lnTo>
                    <a:pt x="154" y="106"/>
                  </a:lnTo>
                  <a:lnTo>
                    <a:pt x="160" y="92"/>
                  </a:lnTo>
                  <a:lnTo>
                    <a:pt x="160" y="76"/>
                  </a:lnTo>
                  <a:lnTo>
                    <a:pt x="160" y="76"/>
                  </a:lnTo>
                  <a:lnTo>
                    <a:pt x="160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5" name="Freeform 43"/>
            <p:cNvSpPr>
              <a:spLocks/>
            </p:cNvSpPr>
            <p:nvPr/>
          </p:nvSpPr>
          <p:spPr bwMode="auto">
            <a:xfrm>
              <a:off x="4856242" y="4501540"/>
              <a:ext cx="306981" cy="284242"/>
            </a:xfrm>
            <a:custGeom>
              <a:avLst/>
              <a:gdLst>
                <a:gd name="T0" fmla="*/ 80 w 162"/>
                <a:gd name="T1" fmla="*/ 0 h 150"/>
                <a:gd name="T2" fmla="*/ 80 w 162"/>
                <a:gd name="T3" fmla="*/ 0 h 150"/>
                <a:gd name="T4" fmla="*/ 64 w 162"/>
                <a:gd name="T5" fmla="*/ 0 h 150"/>
                <a:gd name="T6" fmla="*/ 50 w 162"/>
                <a:gd name="T7" fmla="*/ 6 h 150"/>
                <a:gd name="T8" fmla="*/ 36 w 162"/>
                <a:gd name="T9" fmla="*/ 12 h 150"/>
                <a:gd name="T10" fmla="*/ 24 w 162"/>
                <a:gd name="T11" fmla="*/ 22 h 150"/>
                <a:gd name="T12" fmla="*/ 14 w 162"/>
                <a:gd name="T13" fmla="*/ 32 h 150"/>
                <a:gd name="T14" fmla="*/ 8 w 162"/>
                <a:gd name="T15" fmla="*/ 46 h 150"/>
                <a:gd name="T16" fmla="*/ 2 w 162"/>
                <a:gd name="T17" fmla="*/ 60 h 150"/>
                <a:gd name="T18" fmla="*/ 0 w 162"/>
                <a:gd name="T19" fmla="*/ 74 h 150"/>
                <a:gd name="T20" fmla="*/ 0 w 162"/>
                <a:gd name="T21" fmla="*/ 74 h 150"/>
                <a:gd name="T22" fmla="*/ 2 w 162"/>
                <a:gd name="T23" fmla="*/ 90 h 150"/>
                <a:gd name="T24" fmla="*/ 8 w 162"/>
                <a:gd name="T25" fmla="*/ 104 h 150"/>
                <a:gd name="T26" fmla="*/ 14 w 162"/>
                <a:gd name="T27" fmla="*/ 116 h 150"/>
                <a:gd name="T28" fmla="*/ 24 w 162"/>
                <a:gd name="T29" fmla="*/ 128 h 150"/>
                <a:gd name="T30" fmla="*/ 36 w 162"/>
                <a:gd name="T31" fmla="*/ 136 h 150"/>
                <a:gd name="T32" fmla="*/ 50 w 162"/>
                <a:gd name="T33" fmla="*/ 144 h 150"/>
                <a:gd name="T34" fmla="*/ 64 w 162"/>
                <a:gd name="T35" fmla="*/ 148 h 150"/>
                <a:gd name="T36" fmla="*/ 80 w 162"/>
                <a:gd name="T37" fmla="*/ 150 h 150"/>
                <a:gd name="T38" fmla="*/ 80 w 162"/>
                <a:gd name="T39" fmla="*/ 150 h 150"/>
                <a:gd name="T40" fmla="*/ 98 w 162"/>
                <a:gd name="T41" fmla="*/ 148 h 150"/>
                <a:gd name="T42" fmla="*/ 112 w 162"/>
                <a:gd name="T43" fmla="*/ 144 h 150"/>
                <a:gd name="T44" fmla="*/ 126 w 162"/>
                <a:gd name="T45" fmla="*/ 136 h 150"/>
                <a:gd name="T46" fmla="*/ 138 w 162"/>
                <a:gd name="T47" fmla="*/ 128 h 150"/>
                <a:gd name="T48" fmla="*/ 148 w 162"/>
                <a:gd name="T49" fmla="*/ 116 h 150"/>
                <a:gd name="T50" fmla="*/ 156 w 162"/>
                <a:gd name="T51" fmla="*/ 104 h 150"/>
                <a:gd name="T52" fmla="*/ 160 w 162"/>
                <a:gd name="T53" fmla="*/ 90 h 150"/>
                <a:gd name="T54" fmla="*/ 162 w 162"/>
                <a:gd name="T55" fmla="*/ 74 h 150"/>
                <a:gd name="T56" fmla="*/ 162 w 162"/>
                <a:gd name="T57" fmla="*/ 74 h 150"/>
                <a:gd name="T58" fmla="*/ 160 w 162"/>
                <a:gd name="T59" fmla="*/ 60 h 150"/>
                <a:gd name="T60" fmla="*/ 156 w 162"/>
                <a:gd name="T61" fmla="*/ 46 h 150"/>
                <a:gd name="T62" fmla="*/ 148 w 162"/>
                <a:gd name="T63" fmla="*/ 32 h 150"/>
                <a:gd name="T64" fmla="*/ 138 w 162"/>
                <a:gd name="T65" fmla="*/ 22 h 150"/>
                <a:gd name="T66" fmla="*/ 126 w 162"/>
                <a:gd name="T67" fmla="*/ 12 h 150"/>
                <a:gd name="T68" fmla="*/ 112 w 162"/>
                <a:gd name="T69" fmla="*/ 6 h 150"/>
                <a:gd name="T70" fmla="*/ 98 w 162"/>
                <a:gd name="T71" fmla="*/ 0 h 150"/>
                <a:gd name="T72" fmla="*/ 80 w 162"/>
                <a:gd name="T73" fmla="*/ 0 h 150"/>
                <a:gd name="T74" fmla="*/ 80 w 162"/>
                <a:gd name="T7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150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50" y="6"/>
                  </a:lnTo>
                  <a:lnTo>
                    <a:pt x="36" y="12"/>
                  </a:lnTo>
                  <a:lnTo>
                    <a:pt x="24" y="22"/>
                  </a:lnTo>
                  <a:lnTo>
                    <a:pt x="14" y="32"/>
                  </a:lnTo>
                  <a:lnTo>
                    <a:pt x="8" y="46"/>
                  </a:lnTo>
                  <a:lnTo>
                    <a:pt x="2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90"/>
                  </a:lnTo>
                  <a:lnTo>
                    <a:pt x="8" y="104"/>
                  </a:lnTo>
                  <a:lnTo>
                    <a:pt x="14" y="116"/>
                  </a:lnTo>
                  <a:lnTo>
                    <a:pt x="24" y="128"/>
                  </a:lnTo>
                  <a:lnTo>
                    <a:pt x="36" y="136"/>
                  </a:lnTo>
                  <a:lnTo>
                    <a:pt x="50" y="144"/>
                  </a:lnTo>
                  <a:lnTo>
                    <a:pt x="64" y="148"/>
                  </a:lnTo>
                  <a:lnTo>
                    <a:pt x="80" y="150"/>
                  </a:lnTo>
                  <a:lnTo>
                    <a:pt x="80" y="150"/>
                  </a:lnTo>
                  <a:lnTo>
                    <a:pt x="98" y="148"/>
                  </a:lnTo>
                  <a:lnTo>
                    <a:pt x="112" y="144"/>
                  </a:lnTo>
                  <a:lnTo>
                    <a:pt x="126" y="136"/>
                  </a:lnTo>
                  <a:lnTo>
                    <a:pt x="138" y="128"/>
                  </a:lnTo>
                  <a:lnTo>
                    <a:pt x="148" y="116"/>
                  </a:lnTo>
                  <a:lnTo>
                    <a:pt x="156" y="104"/>
                  </a:lnTo>
                  <a:lnTo>
                    <a:pt x="160" y="90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60" y="60"/>
                  </a:lnTo>
                  <a:lnTo>
                    <a:pt x="156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8" y="0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6" name="Freeform 44"/>
            <p:cNvSpPr>
              <a:spLocks/>
            </p:cNvSpPr>
            <p:nvPr/>
          </p:nvSpPr>
          <p:spPr bwMode="auto">
            <a:xfrm>
              <a:off x="4856242" y="4501540"/>
              <a:ext cx="306981" cy="284242"/>
            </a:xfrm>
            <a:custGeom>
              <a:avLst/>
              <a:gdLst>
                <a:gd name="T0" fmla="*/ 80 w 162"/>
                <a:gd name="T1" fmla="*/ 0 h 150"/>
                <a:gd name="T2" fmla="*/ 80 w 162"/>
                <a:gd name="T3" fmla="*/ 0 h 150"/>
                <a:gd name="T4" fmla="*/ 64 w 162"/>
                <a:gd name="T5" fmla="*/ 0 h 150"/>
                <a:gd name="T6" fmla="*/ 50 w 162"/>
                <a:gd name="T7" fmla="*/ 6 h 150"/>
                <a:gd name="T8" fmla="*/ 36 w 162"/>
                <a:gd name="T9" fmla="*/ 12 h 150"/>
                <a:gd name="T10" fmla="*/ 24 w 162"/>
                <a:gd name="T11" fmla="*/ 22 h 150"/>
                <a:gd name="T12" fmla="*/ 14 w 162"/>
                <a:gd name="T13" fmla="*/ 32 h 150"/>
                <a:gd name="T14" fmla="*/ 8 w 162"/>
                <a:gd name="T15" fmla="*/ 46 h 150"/>
                <a:gd name="T16" fmla="*/ 2 w 162"/>
                <a:gd name="T17" fmla="*/ 60 h 150"/>
                <a:gd name="T18" fmla="*/ 0 w 162"/>
                <a:gd name="T19" fmla="*/ 74 h 150"/>
                <a:gd name="T20" fmla="*/ 0 w 162"/>
                <a:gd name="T21" fmla="*/ 74 h 150"/>
                <a:gd name="T22" fmla="*/ 2 w 162"/>
                <a:gd name="T23" fmla="*/ 90 h 150"/>
                <a:gd name="T24" fmla="*/ 8 w 162"/>
                <a:gd name="T25" fmla="*/ 104 h 150"/>
                <a:gd name="T26" fmla="*/ 14 w 162"/>
                <a:gd name="T27" fmla="*/ 116 h 150"/>
                <a:gd name="T28" fmla="*/ 24 w 162"/>
                <a:gd name="T29" fmla="*/ 128 h 150"/>
                <a:gd name="T30" fmla="*/ 36 w 162"/>
                <a:gd name="T31" fmla="*/ 136 h 150"/>
                <a:gd name="T32" fmla="*/ 50 w 162"/>
                <a:gd name="T33" fmla="*/ 144 h 150"/>
                <a:gd name="T34" fmla="*/ 64 w 162"/>
                <a:gd name="T35" fmla="*/ 148 h 150"/>
                <a:gd name="T36" fmla="*/ 80 w 162"/>
                <a:gd name="T37" fmla="*/ 150 h 150"/>
                <a:gd name="T38" fmla="*/ 80 w 162"/>
                <a:gd name="T39" fmla="*/ 150 h 150"/>
                <a:gd name="T40" fmla="*/ 98 w 162"/>
                <a:gd name="T41" fmla="*/ 148 h 150"/>
                <a:gd name="T42" fmla="*/ 112 w 162"/>
                <a:gd name="T43" fmla="*/ 144 h 150"/>
                <a:gd name="T44" fmla="*/ 126 w 162"/>
                <a:gd name="T45" fmla="*/ 136 h 150"/>
                <a:gd name="T46" fmla="*/ 138 w 162"/>
                <a:gd name="T47" fmla="*/ 128 h 150"/>
                <a:gd name="T48" fmla="*/ 148 w 162"/>
                <a:gd name="T49" fmla="*/ 116 h 150"/>
                <a:gd name="T50" fmla="*/ 156 w 162"/>
                <a:gd name="T51" fmla="*/ 104 h 150"/>
                <a:gd name="T52" fmla="*/ 160 w 162"/>
                <a:gd name="T53" fmla="*/ 90 h 150"/>
                <a:gd name="T54" fmla="*/ 162 w 162"/>
                <a:gd name="T55" fmla="*/ 74 h 150"/>
                <a:gd name="T56" fmla="*/ 162 w 162"/>
                <a:gd name="T57" fmla="*/ 74 h 150"/>
                <a:gd name="T58" fmla="*/ 160 w 162"/>
                <a:gd name="T59" fmla="*/ 60 h 150"/>
                <a:gd name="T60" fmla="*/ 156 w 162"/>
                <a:gd name="T61" fmla="*/ 46 h 150"/>
                <a:gd name="T62" fmla="*/ 148 w 162"/>
                <a:gd name="T63" fmla="*/ 32 h 150"/>
                <a:gd name="T64" fmla="*/ 138 w 162"/>
                <a:gd name="T65" fmla="*/ 22 h 150"/>
                <a:gd name="T66" fmla="*/ 126 w 162"/>
                <a:gd name="T67" fmla="*/ 12 h 150"/>
                <a:gd name="T68" fmla="*/ 112 w 162"/>
                <a:gd name="T69" fmla="*/ 6 h 150"/>
                <a:gd name="T70" fmla="*/ 98 w 162"/>
                <a:gd name="T71" fmla="*/ 0 h 150"/>
                <a:gd name="T72" fmla="*/ 80 w 162"/>
                <a:gd name="T7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" h="150">
                  <a:moveTo>
                    <a:pt x="80" y="0"/>
                  </a:moveTo>
                  <a:lnTo>
                    <a:pt x="80" y="0"/>
                  </a:lnTo>
                  <a:lnTo>
                    <a:pt x="64" y="0"/>
                  </a:lnTo>
                  <a:lnTo>
                    <a:pt x="50" y="6"/>
                  </a:lnTo>
                  <a:lnTo>
                    <a:pt x="36" y="12"/>
                  </a:lnTo>
                  <a:lnTo>
                    <a:pt x="24" y="22"/>
                  </a:lnTo>
                  <a:lnTo>
                    <a:pt x="14" y="32"/>
                  </a:lnTo>
                  <a:lnTo>
                    <a:pt x="8" y="46"/>
                  </a:lnTo>
                  <a:lnTo>
                    <a:pt x="2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90"/>
                  </a:lnTo>
                  <a:lnTo>
                    <a:pt x="8" y="104"/>
                  </a:lnTo>
                  <a:lnTo>
                    <a:pt x="14" y="116"/>
                  </a:lnTo>
                  <a:lnTo>
                    <a:pt x="24" y="128"/>
                  </a:lnTo>
                  <a:lnTo>
                    <a:pt x="36" y="136"/>
                  </a:lnTo>
                  <a:lnTo>
                    <a:pt x="50" y="144"/>
                  </a:lnTo>
                  <a:lnTo>
                    <a:pt x="64" y="148"/>
                  </a:lnTo>
                  <a:lnTo>
                    <a:pt x="80" y="150"/>
                  </a:lnTo>
                  <a:lnTo>
                    <a:pt x="80" y="150"/>
                  </a:lnTo>
                  <a:lnTo>
                    <a:pt x="98" y="148"/>
                  </a:lnTo>
                  <a:lnTo>
                    <a:pt x="112" y="144"/>
                  </a:lnTo>
                  <a:lnTo>
                    <a:pt x="126" y="136"/>
                  </a:lnTo>
                  <a:lnTo>
                    <a:pt x="138" y="128"/>
                  </a:lnTo>
                  <a:lnTo>
                    <a:pt x="148" y="116"/>
                  </a:lnTo>
                  <a:lnTo>
                    <a:pt x="156" y="104"/>
                  </a:lnTo>
                  <a:lnTo>
                    <a:pt x="160" y="90"/>
                  </a:lnTo>
                  <a:lnTo>
                    <a:pt x="162" y="74"/>
                  </a:lnTo>
                  <a:lnTo>
                    <a:pt x="162" y="74"/>
                  </a:lnTo>
                  <a:lnTo>
                    <a:pt x="160" y="60"/>
                  </a:lnTo>
                  <a:lnTo>
                    <a:pt x="156" y="46"/>
                  </a:lnTo>
                  <a:lnTo>
                    <a:pt x="148" y="32"/>
                  </a:lnTo>
                  <a:lnTo>
                    <a:pt x="138" y="22"/>
                  </a:lnTo>
                  <a:lnTo>
                    <a:pt x="126" y="12"/>
                  </a:lnTo>
                  <a:lnTo>
                    <a:pt x="112" y="6"/>
                  </a:lnTo>
                  <a:lnTo>
                    <a:pt x="98" y="0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7" name="Freeform 45"/>
            <p:cNvSpPr>
              <a:spLocks noEditPoints="1"/>
            </p:cNvSpPr>
            <p:nvPr/>
          </p:nvSpPr>
          <p:spPr bwMode="auto">
            <a:xfrm>
              <a:off x="3579047" y="3375941"/>
              <a:ext cx="860306" cy="1349203"/>
            </a:xfrm>
            <a:custGeom>
              <a:avLst/>
              <a:gdLst>
                <a:gd name="T0" fmla="*/ 428 w 454"/>
                <a:gd name="T1" fmla="*/ 0 h 712"/>
                <a:gd name="T2" fmla="*/ 398 w 454"/>
                <a:gd name="T3" fmla="*/ 56 h 712"/>
                <a:gd name="T4" fmla="*/ 20 w 454"/>
                <a:gd name="T5" fmla="*/ 692 h 712"/>
                <a:gd name="T6" fmla="*/ 60 w 454"/>
                <a:gd name="T7" fmla="*/ 684 h 712"/>
                <a:gd name="T8" fmla="*/ 98 w 454"/>
                <a:gd name="T9" fmla="*/ 670 h 712"/>
                <a:gd name="T10" fmla="*/ 134 w 454"/>
                <a:gd name="T11" fmla="*/ 648 h 712"/>
                <a:gd name="T12" fmla="*/ 170 w 454"/>
                <a:gd name="T13" fmla="*/ 622 h 712"/>
                <a:gd name="T14" fmla="*/ 206 w 454"/>
                <a:gd name="T15" fmla="*/ 586 h 712"/>
                <a:gd name="T16" fmla="*/ 240 w 454"/>
                <a:gd name="T17" fmla="*/ 548 h 712"/>
                <a:gd name="T18" fmla="*/ 272 w 454"/>
                <a:gd name="T19" fmla="*/ 502 h 712"/>
                <a:gd name="T20" fmla="*/ 302 w 454"/>
                <a:gd name="T21" fmla="*/ 454 h 712"/>
                <a:gd name="T22" fmla="*/ 328 w 454"/>
                <a:gd name="T23" fmla="*/ 400 h 712"/>
                <a:gd name="T24" fmla="*/ 352 w 454"/>
                <a:gd name="T25" fmla="*/ 346 h 712"/>
                <a:gd name="T26" fmla="*/ 372 w 454"/>
                <a:gd name="T27" fmla="*/ 286 h 712"/>
                <a:gd name="T28" fmla="*/ 390 w 454"/>
                <a:gd name="T29" fmla="*/ 224 h 712"/>
                <a:gd name="T30" fmla="*/ 404 w 454"/>
                <a:gd name="T31" fmla="*/ 160 h 712"/>
                <a:gd name="T32" fmla="*/ 414 w 454"/>
                <a:gd name="T33" fmla="*/ 98 h 712"/>
                <a:gd name="T34" fmla="*/ 418 w 454"/>
                <a:gd name="T35" fmla="*/ 48 h 712"/>
                <a:gd name="T36" fmla="*/ 436 w 454"/>
                <a:gd name="T37" fmla="*/ 66 h 712"/>
                <a:gd name="T38" fmla="*/ 428 w 454"/>
                <a:gd name="T39" fmla="*/ 134 h 712"/>
                <a:gd name="T40" fmla="*/ 418 w 454"/>
                <a:gd name="T41" fmla="*/ 198 h 712"/>
                <a:gd name="T42" fmla="*/ 400 w 454"/>
                <a:gd name="T43" fmla="*/ 260 h 712"/>
                <a:gd name="T44" fmla="*/ 382 w 454"/>
                <a:gd name="T45" fmla="*/ 322 h 712"/>
                <a:gd name="T46" fmla="*/ 358 w 454"/>
                <a:gd name="T47" fmla="*/ 382 h 712"/>
                <a:gd name="T48" fmla="*/ 332 w 454"/>
                <a:gd name="T49" fmla="*/ 436 h 712"/>
                <a:gd name="T50" fmla="*/ 302 w 454"/>
                <a:gd name="T51" fmla="*/ 488 h 712"/>
                <a:gd name="T52" fmla="*/ 272 w 454"/>
                <a:gd name="T53" fmla="*/ 536 h 712"/>
                <a:gd name="T54" fmla="*/ 238 w 454"/>
                <a:gd name="T55" fmla="*/ 580 h 712"/>
                <a:gd name="T56" fmla="*/ 202 w 454"/>
                <a:gd name="T57" fmla="*/ 618 h 712"/>
                <a:gd name="T58" fmla="*/ 164 w 454"/>
                <a:gd name="T59" fmla="*/ 650 h 712"/>
                <a:gd name="T60" fmla="*/ 124 w 454"/>
                <a:gd name="T61" fmla="*/ 676 h 712"/>
                <a:gd name="T62" fmla="*/ 84 w 454"/>
                <a:gd name="T63" fmla="*/ 696 h 712"/>
                <a:gd name="T64" fmla="*/ 44 w 454"/>
                <a:gd name="T65" fmla="*/ 710 h 712"/>
                <a:gd name="T66" fmla="*/ 2 w 454"/>
                <a:gd name="T67" fmla="*/ 712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54" h="712">
                  <a:moveTo>
                    <a:pt x="398" y="56"/>
                  </a:moveTo>
                  <a:lnTo>
                    <a:pt x="428" y="0"/>
                  </a:lnTo>
                  <a:lnTo>
                    <a:pt x="454" y="58"/>
                  </a:lnTo>
                  <a:lnTo>
                    <a:pt x="398" y="56"/>
                  </a:lnTo>
                  <a:close/>
                  <a:moveTo>
                    <a:pt x="0" y="694"/>
                  </a:moveTo>
                  <a:lnTo>
                    <a:pt x="20" y="692"/>
                  </a:lnTo>
                  <a:lnTo>
                    <a:pt x="40" y="690"/>
                  </a:lnTo>
                  <a:lnTo>
                    <a:pt x="60" y="684"/>
                  </a:lnTo>
                  <a:lnTo>
                    <a:pt x="78" y="678"/>
                  </a:lnTo>
                  <a:lnTo>
                    <a:pt x="98" y="670"/>
                  </a:lnTo>
                  <a:lnTo>
                    <a:pt x="116" y="660"/>
                  </a:lnTo>
                  <a:lnTo>
                    <a:pt x="134" y="648"/>
                  </a:lnTo>
                  <a:lnTo>
                    <a:pt x="152" y="636"/>
                  </a:lnTo>
                  <a:lnTo>
                    <a:pt x="170" y="622"/>
                  </a:lnTo>
                  <a:lnTo>
                    <a:pt x="188" y="604"/>
                  </a:lnTo>
                  <a:lnTo>
                    <a:pt x="206" y="586"/>
                  </a:lnTo>
                  <a:lnTo>
                    <a:pt x="222" y="568"/>
                  </a:lnTo>
                  <a:lnTo>
                    <a:pt x="240" y="548"/>
                  </a:lnTo>
                  <a:lnTo>
                    <a:pt x="256" y="524"/>
                  </a:lnTo>
                  <a:lnTo>
                    <a:pt x="272" y="502"/>
                  </a:lnTo>
                  <a:lnTo>
                    <a:pt x="286" y="480"/>
                  </a:lnTo>
                  <a:lnTo>
                    <a:pt x="302" y="454"/>
                  </a:lnTo>
                  <a:lnTo>
                    <a:pt x="316" y="428"/>
                  </a:lnTo>
                  <a:lnTo>
                    <a:pt x="328" y="400"/>
                  </a:lnTo>
                  <a:lnTo>
                    <a:pt x="340" y="374"/>
                  </a:lnTo>
                  <a:lnTo>
                    <a:pt x="352" y="346"/>
                  </a:lnTo>
                  <a:lnTo>
                    <a:pt x="364" y="316"/>
                  </a:lnTo>
                  <a:lnTo>
                    <a:pt x="372" y="286"/>
                  </a:lnTo>
                  <a:lnTo>
                    <a:pt x="382" y="256"/>
                  </a:lnTo>
                  <a:lnTo>
                    <a:pt x="390" y="224"/>
                  </a:lnTo>
                  <a:lnTo>
                    <a:pt x="398" y="194"/>
                  </a:lnTo>
                  <a:lnTo>
                    <a:pt x="404" y="160"/>
                  </a:lnTo>
                  <a:lnTo>
                    <a:pt x="408" y="130"/>
                  </a:lnTo>
                  <a:lnTo>
                    <a:pt x="414" y="98"/>
                  </a:lnTo>
                  <a:lnTo>
                    <a:pt x="418" y="64"/>
                  </a:lnTo>
                  <a:lnTo>
                    <a:pt x="418" y="48"/>
                  </a:lnTo>
                  <a:lnTo>
                    <a:pt x="436" y="48"/>
                  </a:lnTo>
                  <a:lnTo>
                    <a:pt x="436" y="66"/>
                  </a:lnTo>
                  <a:lnTo>
                    <a:pt x="432" y="100"/>
                  </a:lnTo>
                  <a:lnTo>
                    <a:pt x="428" y="134"/>
                  </a:lnTo>
                  <a:lnTo>
                    <a:pt x="424" y="166"/>
                  </a:lnTo>
                  <a:lnTo>
                    <a:pt x="418" y="198"/>
                  </a:lnTo>
                  <a:lnTo>
                    <a:pt x="408" y="230"/>
                  </a:lnTo>
                  <a:lnTo>
                    <a:pt x="400" y="260"/>
                  </a:lnTo>
                  <a:lnTo>
                    <a:pt x="390" y="292"/>
                  </a:lnTo>
                  <a:lnTo>
                    <a:pt x="382" y="322"/>
                  </a:lnTo>
                  <a:lnTo>
                    <a:pt x="370" y="352"/>
                  </a:lnTo>
                  <a:lnTo>
                    <a:pt x="358" y="382"/>
                  </a:lnTo>
                  <a:lnTo>
                    <a:pt x="346" y="410"/>
                  </a:lnTo>
                  <a:lnTo>
                    <a:pt x="332" y="436"/>
                  </a:lnTo>
                  <a:lnTo>
                    <a:pt x="318" y="462"/>
                  </a:lnTo>
                  <a:lnTo>
                    <a:pt x="302" y="488"/>
                  </a:lnTo>
                  <a:lnTo>
                    <a:pt x="288" y="514"/>
                  </a:lnTo>
                  <a:lnTo>
                    <a:pt x="272" y="536"/>
                  </a:lnTo>
                  <a:lnTo>
                    <a:pt x="254" y="560"/>
                  </a:lnTo>
                  <a:lnTo>
                    <a:pt x="238" y="580"/>
                  </a:lnTo>
                  <a:lnTo>
                    <a:pt x="220" y="600"/>
                  </a:lnTo>
                  <a:lnTo>
                    <a:pt x="202" y="618"/>
                  </a:lnTo>
                  <a:lnTo>
                    <a:pt x="182" y="636"/>
                  </a:lnTo>
                  <a:lnTo>
                    <a:pt x="164" y="650"/>
                  </a:lnTo>
                  <a:lnTo>
                    <a:pt x="144" y="666"/>
                  </a:lnTo>
                  <a:lnTo>
                    <a:pt x="124" y="676"/>
                  </a:lnTo>
                  <a:lnTo>
                    <a:pt x="104" y="688"/>
                  </a:lnTo>
                  <a:lnTo>
                    <a:pt x="84" y="696"/>
                  </a:lnTo>
                  <a:lnTo>
                    <a:pt x="62" y="704"/>
                  </a:lnTo>
                  <a:lnTo>
                    <a:pt x="44" y="710"/>
                  </a:lnTo>
                  <a:lnTo>
                    <a:pt x="22" y="712"/>
                  </a:lnTo>
                  <a:lnTo>
                    <a:pt x="2" y="712"/>
                  </a:lnTo>
                  <a:lnTo>
                    <a:pt x="0" y="69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8" name="Freeform 46"/>
            <p:cNvSpPr>
              <a:spLocks noEditPoints="1"/>
            </p:cNvSpPr>
            <p:nvPr/>
          </p:nvSpPr>
          <p:spPr bwMode="auto">
            <a:xfrm>
              <a:off x="4166481" y="3713242"/>
              <a:ext cx="689761" cy="966423"/>
            </a:xfrm>
            <a:custGeom>
              <a:avLst/>
              <a:gdLst>
                <a:gd name="T0" fmla="*/ 364 w 364"/>
                <a:gd name="T1" fmla="*/ 490 h 510"/>
                <a:gd name="T2" fmla="*/ 312 w 364"/>
                <a:gd name="T3" fmla="*/ 452 h 510"/>
                <a:gd name="T4" fmla="*/ 256 w 364"/>
                <a:gd name="T5" fmla="*/ 450 h 510"/>
                <a:gd name="T6" fmla="*/ 286 w 364"/>
                <a:gd name="T7" fmla="*/ 464 h 510"/>
                <a:gd name="T8" fmla="*/ 320 w 364"/>
                <a:gd name="T9" fmla="*/ 474 h 510"/>
                <a:gd name="T10" fmla="*/ 294 w 364"/>
                <a:gd name="T11" fmla="*/ 488 h 510"/>
                <a:gd name="T12" fmla="*/ 262 w 364"/>
                <a:gd name="T13" fmla="*/ 474 h 510"/>
                <a:gd name="T14" fmla="*/ 242 w 364"/>
                <a:gd name="T15" fmla="*/ 464 h 510"/>
                <a:gd name="T16" fmla="*/ 154 w 364"/>
                <a:gd name="T17" fmla="*/ 364 h 510"/>
                <a:gd name="T18" fmla="*/ 168 w 364"/>
                <a:gd name="T19" fmla="*/ 380 h 510"/>
                <a:gd name="T20" fmla="*/ 196 w 364"/>
                <a:gd name="T21" fmla="*/ 406 h 510"/>
                <a:gd name="T22" fmla="*/ 196 w 364"/>
                <a:gd name="T23" fmla="*/ 430 h 510"/>
                <a:gd name="T24" fmla="*/ 168 w 364"/>
                <a:gd name="T25" fmla="*/ 406 h 510"/>
                <a:gd name="T26" fmla="*/ 140 w 364"/>
                <a:gd name="T27" fmla="*/ 376 h 510"/>
                <a:gd name="T28" fmla="*/ 80 w 364"/>
                <a:gd name="T29" fmla="*/ 254 h 510"/>
                <a:gd name="T30" fmla="*/ 94 w 364"/>
                <a:gd name="T31" fmla="*/ 276 h 510"/>
                <a:gd name="T32" fmla="*/ 116 w 364"/>
                <a:gd name="T33" fmla="*/ 314 h 510"/>
                <a:gd name="T34" fmla="*/ 104 w 364"/>
                <a:gd name="T35" fmla="*/ 328 h 510"/>
                <a:gd name="T36" fmla="*/ 90 w 364"/>
                <a:gd name="T37" fmla="*/ 306 h 510"/>
                <a:gd name="T38" fmla="*/ 66 w 364"/>
                <a:gd name="T39" fmla="*/ 266 h 510"/>
                <a:gd name="T40" fmla="*/ 80 w 364"/>
                <a:gd name="T41" fmla="*/ 254 h 510"/>
                <a:gd name="T42" fmla="*/ 36 w 364"/>
                <a:gd name="T43" fmla="*/ 134 h 510"/>
                <a:gd name="T44" fmla="*/ 50 w 364"/>
                <a:gd name="T45" fmla="*/ 178 h 510"/>
                <a:gd name="T46" fmla="*/ 58 w 364"/>
                <a:gd name="T47" fmla="*/ 202 h 510"/>
                <a:gd name="T48" fmla="*/ 38 w 364"/>
                <a:gd name="T49" fmla="*/ 204 h 510"/>
                <a:gd name="T50" fmla="*/ 24 w 364"/>
                <a:gd name="T51" fmla="*/ 160 h 510"/>
                <a:gd name="T52" fmla="*/ 18 w 364"/>
                <a:gd name="T53" fmla="*/ 134 h 510"/>
                <a:gd name="T54" fmla="*/ 18 w 364"/>
                <a:gd name="T55" fmla="*/ 0 h 510"/>
                <a:gd name="T56" fmla="*/ 20 w 364"/>
                <a:gd name="T57" fmla="*/ 44 h 510"/>
                <a:gd name="T58" fmla="*/ 26 w 364"/>
                <a:gd name="T59" fmla="*/ 74 h 510"/>
                <a:gd name="T60" fmla="*/ 4 w 364"/>
                <a:gd name="T61" fmla="*/ 70 h 510"/>
                <a:gd name="T62" fmla="*/ 0 w 364"/>
                <a:gd name="T63" fmla="*/ 22 h 510"/>
                <a:gd name="T64" fmla="*/ 18 w 364"/>
                <a:gd name="T65" fmla="*/ 0 h 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4" h="510">
                  <a:moveTo>
                    <a:pt x="312" y="452"/>
                  </a:moveTo>
                  <a:lnTo>
                    <a:pt x="364" y="490"/>
                  </a:lnTo>
                  <a:lnTo>
                    <a:pt x="304" y="510"/>
                  </a:lnTo>
                  <a:lnTo>
                    <a:pt x="312" y="452"/>
                  </a:lnTo>
                  <a:close/>
                  <a:moveTo>
                    <a:pt x="254" y="448"/>
                  </a:moveTo>
                  <a:lnTo>
                    <a:pt x="256" y="450"/>
                  </a:lnTo>
                  <a:lnTo>
                    <a:pt x="270" y="458"/>
                  </a:lnTo>
                  <a:lnTo>
                    <a:pt x="286" y="464"/>
                  </a:lnTo>
                  <a:lnTo>
                    <a:pt x="302" y="470"/>
                  </a:lnTo>
                  <a:lnTo>
                    <a:pt x="320" y="474"/>
                  </a:lnTo>
                  <a:lnTo>
                    <a:pt x="316" y="492"/>
                  </a:lnTo>
                  <a:lnTo>
                    <a:pt x="294" y="488"/>
                  </a:lnTo>
                  <a:lnTo>
                    <a:pt x="278" y="482"/>
                  </a:lnTo>
                  <a:lnTo>
                    <a:pt x="262" y="474"/>
                  </a:lnTo>
                  <a:lnTo>
                    <a:pt x="246" y="466"/>
                  </a:lnTo>
                  <a:lnTo>
                    <a:pt x="242" y="464"/>
                  </a:lnTo>
                  <a:lnTo>
                    <a:pt x="254" y="448"/>
                  </a:lnTo>
                  <a:close/>
                  <a:moveTo>
                    <a:pt x="154" y="364"/>
                  </a:moveTo>
                  <a:lnTo>
                    <a:pt x="154" y="364"/>
                  </a:lnTo>
                  <a:lnTo>
                    <a:pt x="168" y="380"/>
                  </a:lnTo>
                  <a:lnTo>
                    <a:pt x="182" y="392"/>
                  </a:lnTo>
                  <a:lnTo>
                    <a:pt x="196" y="406"/>
                  </a:lnTo>
                  <a:lnTo>
                    <a:pt x="206" y="416"/>
                  </a:lnTo>
                  <a:lnTo>
                    <a:pt x="196" y="430"/>
                  </a:lnTo>
                  <a:lnTo>
                    <a:pt x="182" y="420"/>
                  </a:lnTo>
                  <a:lnTo>
                    <a:pt x="168" y="406"/>
                  </a:lnTo>
                  <a:lnTo>
                    <a:pt x="152" y="390"/>
                  </a:lnTo>
                  <a:lnTo>
                    <a:pt x="140" y="376"/>
                  </a:lnTo>
                  <a:lnTo>
                    <a:pt x="154" y="364"/>
                  </a:lnTo>
                  <a:close/>
                  <a:moveTo>
                    <a:pt x="80" y="254"/>
                  </a:moveTo>
                  <a:lnTo>
                    <a:pt x="84" y="258"/>
                  </a:lnTo>
                  <a:lnTo>
                    <a:pt x="94" y="276"/>
                  </a:lnTo>
                  <a:lnTo>
                    <a:pt x="106" y="296"/>
                  </a:lnTo>
                  <a:lnTo>
                    <a:pt x="116" y="314"/>
                  </a:lnTo>
                  <a:lnTo>
                    <a:pt x="120" y="320"/>
                  </a:lnTo>
                  <a:lnTo>
                    <a:pt x="104" y="328"/>
                  </a:lnTo>
                  <a:lnTo>
                    <a:pt x="100" y="324"/>
                  </a:lnTo>
                  <a:lnTo>
                    <a:pt x="90" y="306"/>
                  </a:lnTo>
                  <a:lnTo>
                    <a:pt x="78" y="286"/>
                  </a:lnTo>
                  <a:lnTo>
                    <a:pt x="66" y="266"/>
                  </a:lnTo>
                  <a:lnTo>
                    <a:pt x="64" y="262"/>
                  </a:lnTo>
                  <a:lnTo>
                    <a:pt x="80" y="254"/>
                  </a:lnTo>
                  <a:close/>
                  <a:moveTo>
                    <a:pt x="36" y="130"/>
                  </a:moveTo>
                  <a:lnTo>
                    <a:pt x="36" y="134"/>
                  </a:lnTo>
                  <a:lnTo>
                    <a:pt x="44" y="156"/>
                  </a:lnTo>
                  <a:lnTo>
                    <a:pt x="50" y="178"/>
                  </a:lnTo>
                  <a:lnTo>
                    <a:pt x="56" y="198"/>
                  </a:lnTo>
                  <a:lnTo>
                    <a:pt x="58" y="202"/>
                  </a:lnTo>
                  <a:lnTo>
                    <a:pt x="40" y="208"/>
                  </a:lnTo>
                  <a:lnTo>
                    <a:pt x="38" y="204"/>
                  </a:lnTo>
                  <a:lnTo>
                    <a:pt x="30" y="182"/>
                  </a:lnTo>
                  <a:lnTo>
                    <a:pt x="24" y="160"/>
                  </a:lnTo>
                  <a:lnTo>
                    <a:pt x="18" y="138"/>
                  </a:lnTo>
                  <a:lnTo>
                    <a:pt x="18" y="134"/>
                  </a:lnTo>
                  <a:lnTo>
                    <a:pt x="36" y="130"/>
                  </a:lnTo>
                  <a:close/>
                  <a:moveTo>
                    <a:pt x="18" y="0"/>
                  </a:moveTo>
                  <a:lnTo>
                    <a:pt x="20" y="22"/>
                  </a:lnTo>
                  <a:lnTo>
                    <a:pt x="20" y="44"/>
                  </a:lnTo>
                  <a:lnTo>
                    <a:pt x="24" y="68"/>
                  </a:lnTo>
                  <a:lnTo>
                    <a:pt x="26" y="74"/>
                  </a:lnTo>
                  <a:lnTo>
                    <a:pt x="6" y="78"/>
                  </a:lnTo>
                  <a:lnTo>
                    <a:pt x="4" y="70"/>
                  </a:lnTo>
                  <a:lnTo>
                    <a:pt x="2" y="46"/>
                  </a:lnTo>
                  <a:lnTo>
                    <a:pt x="0" y="22"/>
                  </a:lnTo>
                  <a:lnTo>
                    <a:pt x="0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9" name="Freeform 47"/>
            <p:cNvSpPr>
              <a:spLocks noEditPoints="1"/>
            </p:cNvSpPr>
            <p:nvPr/>
          </p:nvSpPr>
          <p:spPr bwMode="auto">
            <a:xfrm>
              <a:off x="2438289" y="3440370"/>
              <a:ext cx="754189" cy="1102859"/>
            </a:xfrm>
            <a:custGeom>
              <a:avLst/>
              <a:gdLst>
                <a:gd name="T0" fmla="*/ 394 w 398"/>
                <a:gd name="T1" fmla="*/ 540 h 582"/>
                <a:gd name="T2" fmla="*/ 398 w 398"/>
                <a:gd name="T3" fmla="*/ 582 h 582"/>
                <a:gd name="T4" fmla="*/ 362 w 398"/>
                <a:gd name="T5" fmla="*/ 562 h 582"/>
                <a:gd name="T6" fmla="*/ 394 w 398"/>
                <a:gd name="T7" fmla="*/ 540 h 582"/>
                <a:gd name="T8" fmla="*/ 4 w 398"/>
                <a:gd name="T9" fmla="*/ 2 h 582"/>
                <a:gd name="T10" fmla="*/ 382 w 398"/>
                <a:gd name="T11" fmla="*/ 554 h 582"/>
                <a:gd name="T12" fmla="*/ 382 w 398"/>
                <a:gd name="T13" fmla="*/ 558 h 582"/>
                <a:gd name="T14" fmla="*/ 380 w 398"/>
                <a:gd name="T15" fmla="*/ 558 h 582"/>
                <a:gd name="T16" fmla="*/ 0 w 398"/>
                <a:gd name="T17" fmla="*/ 2 h 582"/>
                <a:gd name="T18" fmla="*/ 0 w 398"/>
                <a:gd name="T19" fmla="*/ 0 h 582"/>
                <a:gd name="T20" fmla="*/ 4 w 398"/>
                <a:gd name="T21" fmla="*/ 2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8" h="582">
                  <a:moveTo>
                    <a:pt x="394" y="540"/>
                  </a:moveTo>
                  <a:lnTo>
                    <a:pt x="398" y="582"/>
                  </a:lnTo>
                  <a:lnTo>
                    <a:pt x="362" y="562"/>
                  </a:lnTo>
                  <a:lnTo>
                    <a:pt x="394" y="540"/>
                  </a:lnTo>
                  <a:close/>
                  <a:moveTo>
                    <a:pt x="4" y="2"/>
                  </a:moveTo>
                  <a:lnTo>
                    <a:pt x="382" y="554"/>
                  </a:lnTo>
                  <a:lnTo>
                    <a:pt x="382" y="558"/>
                  </a:lnTo>
                  <a:lnTo>
                    <a:pt x="380" y="55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0" name="Rectangle 48"/>
            <p:cNvSpPr>
              <a:spLocks noChangeArrowheads="1"/>
            </p:cNvSpPr>
            <p:nvPr/>
          </p:nvSpPr>
          <p:spPr bwMode="auto">
            <a:xfrm>
              <a:off x="1763688" y="2621752"/>
              <a:ext cx="1705452" cy="75418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1" name="Rectangle 49"/>
            <p:cNvSpPr>
              <a:spLocks noChangeArrowheads="1"/>
            </p:cNvSpPr>
            <p:nvPr/>
          </p:nvSpPr>
          <p:spPr bwMode="auto">
            <a:xfrm>
              <a:off x="1763688" y="2621752"/>
              <a:ext cx="1705452" cy="7541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2" name="Freeform 50"/>
            <p:cNvSpPr>
              <a:spLocks noEditPoints="1"/>
            </p:cNvSpPr>
            <p:nvPr/>
          </p:nvSpPr>
          <p:spPr bwMode="auto">
            <a:xfrm>
              <a:off x="4507572" y="4251407"/>
              <a:ext cx="2114761" cy="219814"/>
            </a:xfrm>
            <a:custGeom>
              <a:avLst/>
              <a:gdLst>
                <a:gd name="T0" fmla="*/ 40 w 1116"/>
                <a:gd name="T1" fmla="*/ 116 h 116"/>
                <a:gd name="T2" fmla="*/ 0 w 1116"/>
                <a:gd name="T3" fmla="*/ 100 h 116"/>
                <a:gd name="T4" fmla="*/ 38 w 1116"/>
                <a:gd name="T5" fmla="*/ 76 h 116"/>
                <a:gd name="T6" fmla="*/ 40 w 1116"/>
                <a:gd name="T7" fmla="*/ 116 h 116"/>
                <a:gd name="T8" fmla="*/ 1114 w 1116"/>
                <a:gd name="T9" fmla="*/ 4 h 116"/>
                <a:gd name="T10" fmla="*/ 34 w 1116"/>
                <a:gd name="T11" fmla="*/ 100 h 116"/>
                <a:gd name="T12" fmla="*/ 30 w 1116"/>
                <a:gd name="T13" fmla="*/ 98 h 116"/>
                <a:gd name="T14" fmla="*/ 32 w 1116"/>
                <a:gd name="T15" fmla="*/ 94 h 116"/>
                <a:gd name="T16" fmla="*/ 1112 w 1116"/>
                <a:gd name="T17" fmla="*/ 0 h 116"/>
                <a:gd name="T18" fmla="*/ 1116 w 1116"/>
                <a:gd name="T19" fmla="*/ 2 h 116"/>
                <a:gd name="T20" fmla="*/ 1114 w 1116"/>
                <a:gd name="T21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16" h="116">
                  <a:moveTo>
                    <a:pt x="40" y="116"/>
                  </a:moveTo>
                  <a:lnTo>
                    <a:pt x="0" y="100"/>
                  </a:lnTo>
                  <a:lnTo>
                    <a:pt x="38" y="76"/>
                  </a:lnTo>
                  <a:lnTo>
                    <a:pt x="40" y="116"/>
                  </a:lnTo>
                  <a:close/>
                  <a:moveTo>
                    <a:pt x="1114" y="4"/>
                  </a:moveTo>
                  <a:lnTo>
                    <a:pt x="34" y="100"/>
                  </a:lnTo>
                  <a:lnTo>
                    <a:pt x="30" y="98"/>
                  </a:lnTo>
                  <a:lnTo>
                    <a:pt x="32" y="94"/>
                  </a:lnTo>
                  <a:lnTo>
                    <a:pt x="1112" y="0"/>
                  </a:lnTo>
                  <a:lnTo>
                    <a:pt x="1116" y="2"/>
                  </a:lnTo>
                  <a:lnTo>
                    <a:pt x="111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3" name="Rectangle 51"/>
            <p:cNvSpPr>
              <a:spLocks noChangeArrowheads="1"/>
            </p:cNvSpPr>
            <p:nvPr/>
          </p:nvSpPr>
          <p:spPr bwMode="auto">
            <a:xfrm>
              <a:off x="5530844" y="3789040"/>
              <a:ext cx="2063479" cy="7807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4" name="Rectangle 52"/>
            <p:cNvSpPr>
              <a:spLocks noChangeArrowheads="1"/>
            </p:cNvSpPr>
            <p:nvPr/>
          </p:nvSpPr>
          <p:spPr bwMode="auto">
            <a:xfrm>
              <a:off x="5530844" y="3789040"/>
              <a:ext cx="2063479" cy="7807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7" name="Rectangle 132"/>
            <p:cNvSpPr>
              <a:spLocks noChangeArrowheads="1"/>
            </p:cNvSpPr>
            <p:nvPr/>
          </p:nvSpPr>
          <p:spPr bwMode="auto">
            <a:xfrm>
              <a:off x="1820537" y="2691070"/>
              <a:ext cx="159175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va chercher le feed-back, veut marquer sa confiance, sa conviction :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est fondamental, vous l’avez maintenant compris, de...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8" name="Rectangle 132"/>
            <p:cNvSpPr>
              <a:spLocks noChangeArrowheads="1"/>
            </p:cNvSpPr>
            <p:nvPr/>
          </p:nvSpPr>
          <p:spPr bwMode="auto">
            <a:xfrm>
              <a:off x="5601933" y="3821277"/>
              <a:ext cx="19213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formateur veut marquer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désaccord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, un doute, il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veut prendre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distance par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rapport à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stagiaire,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généraliser : 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Que pense le groupe de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 que </a:t>
              </a: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vient de dire Paul ?»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530948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L’ÉQUIPEMENT DE LA SALLE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24261" y="6503989"/>
            <a:ext cx="305110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TABLEAU BLANC OU PAPERBOARD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691680" y="2068440"/>
            <a:ext cx="5760640" cy="3184386"/>
            <a:chOff x="1828712" y="1900982"/>
            <a:chExt cx="5760640" cy="3184386"/>
          </a:xfrm>
        </p:grpSpPr>
        <p:pic>
          <p:nvPicPr>
            <p:cNvPr id="10245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28712" y="1908574"/>
              <a:ext cx="1899" cy="18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246" name="Picture 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582876" y="1910473"/>
              <a:ext cx="2006476" cy="2336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3" name="Rectangle 7"/>
            <p:cNvSpPr>
              <a:spLocks noChangeArrowheads="1"/>
            </p:cNvSpPr>
            <p:nvPr/>
          </p:nvSpPr>
          <p:spPr bwMode="auto">
            <a:xfrm>
              <a:off x="5628476" y="1900982"/>
              <a:ext cx="1951128" cy="234590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pic>
          <p:nvPicPr>
            <p:cNvPr id="10248" name="Picture 8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1828712" y="1903147"/>
              <a:ext cx="2596442" cy="14039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74" name="Rectangle 9"/>
            <p:cNvSpPr>
              <a:spLocks noChangeArrowheads="1"/>
            </p:cNvSpPr>
            <p:nvPr/>
          </p:nvSpPr>
          <p:spPr bwMode="auto">
            <a:xfrm>
              <a:off x="1840100" y="1904778"/>
              <a:ext cx="2581258" cy="14007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5" name="Rectangle 10"/>
            <p:cNvSpPr>
              <a:spLocks noChangeArrowheads="1"/>
            </p:cNvSpPr>
            <p:nvPr/>
          </p:nvSpPr>
          <p:spPr bwMode="auto">
            <a:xfrm>
              <a:off x="2770112" y="2212251"/>
              <a:ext cx="990748" cy="24294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6" name="Rectangle 11"/>
            <p:cNvSpPr>
              <a:spLocks noChangeArrowheads="1"/>
            </p:cNvSpPr>
            <p:nvPr/>
          </p:nvSpPr>
          <p:spPr bwMode="auto">
            <a:xfrm>
              <a:off x="2770112" y="2212251"/>
              <a:ext cx="990748" cy="2429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7" name="Rectangle 12"/>
            <p:cNvSpPr>
              <a:spLocks noChangeArrowheads="1"/>
            </p:cNvSpPr>
            <p:nvPr/>
          </p:nvSpPr>
          <p:spPr bwMode="auto">
            <a:xfrm>
              <a:off x="5150184" y="4076072"/>
              <a:ext cx="1066667" cy="28849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8" name="Rectangle 13"/>
            <p:cNvSpPr>
              <a:spLocks noChangeArrowheads="1"/>
            </p:cNvSpPr>
            <p:nvPr/>
          </p:nvSpPr>
          <p:spPr bwMode="auto">
            <a:xfrm>
              <a:off x="5150184" y="4076072"/>
              <a:ext cx="1066667" cy="28849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9" name="Freeform 14"/>
            <p:cNvSpPr>
              <a:spLocks noEditPoints="1"/>
            </p:cNvSpPr>
            <p:nvPr/>
          </p:nvSpPr>
          <p:spPr bwMode="auto">
            <a:xfrm>
              <a:off x="4759200" y="4091256"/>
              <a:ext cx="390985" cy="167023"/>
            </a:xfrm>
            <a:custGeom>
              <a:avLst/>
              <a:gdLst>
                <a:gd name="T0" fmla="*/ 166 w 206"/>
                <a:gd name="T1" fmla="*/ 48 h 88"/>
                <a:gd name="T2" fmla="*/ 206 w 206"/>
                <a:gd name="T3" fmla="*/ 68 h 88"/>
                <a:gd name="T4" fmla="*/ 166 w 206"/>
                <a:gd name="T5" fmla="*/ 88 h 88"/>
                <a:gd name="T6" fmla="*/ 166 w 206"/>
                <a:gd name="T7" fmla="*/ 48 h 88"/>
                <a:gd name="T8" fmla="*/ 6 w 206"/>
                <a:gd name="T9" fmla="*/ 0 h 88"/>
                <a:gd name="T10" fmla="*/ 6 w 206"/>
                <a:gd name="T11" fmla="*/ 68 h 88"/>
                <a:gd name="T12" fmla="*/ 4 w 206"/>
                <a:gd name="T13" fmla="*/ 64 h 88"/>
                <a:gd name="T14" fmla="*/ 174 w 206"/>
                <a:gd name="T15" fmla="*/ 64 h 88"/>
                <a:gd name="T16" fmla="*/ 174 w 206"/>
                <a:gd name="T17" fmla="*/ 72 h 88"/>
                <a:gd name="T18" fmla="*/ 0 w 206"/>
                <a:gd name="T19" fmla="*/ 72 h 88"/>
                <a:gd name="T20" fmla="*/ 0 w 206"/>
                <a:gd name="T21" fmla="*/ 0 h 88"/>
                <a:gd name="T22" fmla="*/ 6 w 206"/>
                <a:gd name="T23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06" h="88">
                  <a:moveTo>
                    <a:pt x="166" y="48"/>
                  </a:moveTo>
                  <a:lnTo>
                    <a:pt x="206" y="68"/>
                  </a:lnTo>
                  <a:lnTo>
                    <a:pt x="166" y="88"/>
                  </a:lnTo>
                  <a:lnTo>
                    <a:pt x="166" y="48"/>
                  </a:lnTo>
                  <a:close/>
                  <a:moveTo>
                    <a:pt x="6" y="0"/>
                  </a:moveTo>
                  <a:lnTo>
                    <a:pt x="6" y="68"/>
                  </a:lnTo>
                  <a:lnTo>
                    <a:pt x="4" y="64"/>
                  </a:lnTo>
                  <a:lnTo>
                    <a:pt x="174" y="64"/>
                  </a:lnTo>
                  <a:lnTo>
                    <a:pt x="174" y="72"/>
                  </a:lnTo>
                  <a:lnTo>
                    <a:pt x="0" y="72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80" name="Freeform 15"/>
            <p:cNvSpPr>
              <a:spLocks noEditPoints="1"/>
            </p:cNvSpPr>
            <p:nvPr/>
          </p:nvSpPr>
          <p:spPr bwMode="auto">
            <a:xfrm>
              <a:off x="3760860" y="2295763"/>
              <a:ext cx="1009728" cy="1093239"/>
            </a:xfrm>
            <a:custGeom>
              <a:avLst/>
              <a:gdLst>
                <a:gd name="T0" fmla="*/ 38 w 532"/>
                <a:gd name="T1" fmla="*/ 40 h 576"/>
                <a:gd name="T2" fmla="*/ 0 w 532"/>
                <a:gd name="T3" fmla="*/ 20 h 576"/>
                <a:gd name="T4" fmla="*/ 38 w 532"/>
                <a:gd name="T5" fmla="*/ 0 h 576"/>
                <a:gd name="T6" fmla="*/ 38 w 532"/>
                <a:gd name="T7" fmla="*/ 40 h 576"/>
                <a:gd name="T8" fmla="*/ 526 w 532"/>
                <a:gd name="T9" fmla="*/ 576 h 576"/>
                <a:gd name="T10" fmla="*/ 526 w 532"/>
                <a:gd name="T11" fmla="*/ 20 h 576"/>
                <a:gd name="T12" fmla="*/ 530 w 532"/>
                <a:gd name="T13" fmla="*/ 24 h 576"/>
                <a:gd name="T14" fmla="*/ 32 w 532"/>
                <a:gd name="T15" fmla="*/ 24 h 576"/>
                <a:gd name="T16" fmla="*/ 32 w 532"/>
                <a:gd name="T17" fmla="*/ 16 h 576"/>
                <a:gd name="T18" fmla="*/ 532 w 532"/>
                <a:gd name="T19" fmla="*/ 16 h 576"/>
                <a:gd name="T20" fmla="*/ 532 w 532"/>
                <a:gd name="T21" fmla="*/ 576 h 576"/>
                <a:gd name="T22" fmla="*/ 526 w 532"/>
                <a:gd name="T23" fmla="*/ 576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32" h="576">
                  <a:moveTo>
                    <a:pt x="38" y="40"/>
                  </a:moveTo>
                  <a:lnTo>
                    <a:pt x="0" y="20"/>
                  </a:lnTo>
                  <a:lnTo>
                    <a:pt x="38" y="0"/>
                  </a:lnTo>
                  <a:lnTo>
                    <a:pt x="38" y="40"/>
                  </a:lnTo>
                  <a:close/>
                  <a:moveTo>
                    <a:pt x="526" y="576"/>
                  </a:moveTo>
                  <a:lnTo>
                    <a:pt x="526" y="20"/>
                  </a:lnTo>
                  <a:lnTo>
                    <a:pt x="530" y="24"/>
                  </a:lnTo>
                  <a:lnTo>
                    <a:pt x="32" y="24"/>
                  </a:lnTo>
                  <a:lnTo>
                    <a:pt x="32" y="16"/>
                  </a:lnTo>
                  <a:lnTo>
                    <a:pt x="532" y="16"/>
                  </a:lnTo>
                  <a:lnTo>
                    <a:pt x="532" y="576"/>
                  </a:lnTo>
                  <a:lnTo>
                    <a:pt x="526" y="57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3" name="Rectangle 132"/>
            <p:cNvSpPr>
              <a:spLocks noChangeArrowheads="1"/>
            </p:cNvSpPr>
            <p:nvPr/>
          </p:nvSpPr>
          <p:spPr bwMode="auto">
            <a:xfrm>
              <a:off x="2770112" y="2260127"/>
              <a:ext cx="990748" cy="147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 blanc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4" name="Rectangle 132"/>
            <p:cNvSpPr>
              <a:spLocks noChangeArrowheads="1"/>
            </p:cNvSpPr>
            <p:nvPr/>
          </p:nvSpPr>
          <p:spPr bwMode="auto">
            <a:xfrm>
              <a:off x="1844785" y="3450952"/>
              <a:ext cx="2099734" cy="2943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taille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minimum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1,50 m x 1,00 m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Émaillé ou laqué plutôt que mélaminé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5" name="Rectangle 132"/>
            <p:cNvSpPr>
              <a:spLocks noChangeArrowheads="1"/>
            </p:cNvSpPr>
            <p:nvPr/>
          </p:nvSpPr>
          <p:spPr bwMode="auto">
            <a:xfrm>
              <a:off x="4045260" y="3450952"/>
              <a:ext cx="1440364" cy="5887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 aux feutres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sont différents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peuvent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provoquer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mauvaises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surprises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6" name="Rectangle 132"/>
            <p:cNvSpPr>
              <a:spLocks noChangeArrowheads="1"/>
            </p:cNvSpPr>
            <p:nvPr/>
          </p:nvSpPr>
          <p:spPr bwMode="auto">
            <a:xfrm>
              <a:off x="5150866" y="4146723"/>
              <a:ext cx="1065986" cy="1471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8" name="Rectangle 132"/>
            <p:cNvSpPr>
              <a:spLocks noChangeArrowheads="1"/>
            </p:cNvSpPr>
            <p:nvPr/>
          </p:nvSpPr>
          <p:spPr bwMode="auto">
            <a:xfrm>
              <a:off x="4989002" y="4469815"/>
              <a:ext cx="216830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Transportable (on n’a pas tout le temps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choix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salle)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rouleau papier de rechange (éviter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le retourner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l’écriture recto-verso est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mauvaise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0809699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4" name="ZoneTexte 3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L’ÉQUIPEMENT DE LA SALLE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3231480" y="6503989"/>
            <a:ext cx="263666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UTILISER PLUSIEURS TABLEAUX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03648" y="2192901"/>
            <a:ext cx="6317002" cy="2676259"/>
            <a:chOff x="1712031" y="2052693"/>
            <a:chExt cx="6317002" cy="2676259"/>
          </a:xfrm>
        </p:grpSpPr>
        <p:sp>
          <p:nvSpPr>
            <p:cNvPr id="144" name="Freeform 5"/>
            <p:cNvSpPr>
              <a:spLocks/>
            </p:cNvSpPr>
            <p:nvPr/>
          </p:nvSpPr>
          <p:spPr bwMode="auto">
            <a:xfrm>
              <a:off x="2549415" y="2265755"/>
              <a:ext cx="768015" cy="222972"/>
            </a:xfrm>
            <a:custGeom>
              <a:avLst/>
              <a:gdLst>
                <a:gd name="T0" fmla="*/ 0 w 310"/>
                <a:gd name="T1" fmla="*/ 0 h 90"/>
                <a:gd name="T2" fmla="*/ 84 w 310"/>
                <a:gd name="T3" fmla="*/ 90 h 90"/>
                <a:gd name="T4" fmla="*/ 228 w 310"/>
                <a:gd name="T5" fmla="*/ 90 h 90"/>
                <a:gd name="T6" fmla="*/ 310 w 310"/>
                <a:gd name="T7" fmla="*/ 0 h 90"/>
                <a:gd name="T8" fmla="*/ 0 w 310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90">
                  <a:moveTo>
                    <a:pt x="0" y="0"/>
                  </a:moveTo>
                  <a:lnTo>
                    <a:pt x="84" y="90"/>
                  </a:lnTo>
                  <a:lnTo>
                    <a:pt x="228" y="90"/>
                  </a:lnTo>
                  <a:lnTo>
                    <a:pt x="3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5" name="Freeform 6"/>
            <p:cNvSpPr>
              <a:spLocks/>
            </p:cNvSpPr>
            <p:nvPr/>
          </p:nvSpPr>
          <p:spPr bwMode="auto">
            <a:xfrm>
              <a:off x="2549415" y="2265755"/>
              <a:ext cx="768015" cy="222972"/>
            </a:xfrm>
            <a:custGeom>
              <a:avLst/>
              <a:gdLst>
                <a:gd name="T0" fmla="*/ 0 w 310"/>
                <a:gd name="T1" fmla="*/ 0 h 90"/>
                <a:gd name="T2" fmla="*/ 84 w 310"/>
                <a:gd name="T3" fmla="*/ 90 h 90"/>
                <a:gd name="T4" fmla="*/ 228 w 310"/>
                <a:gd name="T5" fmla="*/ 90 h 90"/>
                <a:gd name="T6" fmla="*/ 310 w 310"/>
                <a:gd name="T7" fmla="*/ 0 h 90"/>
                <a:gd name="T8" fmla="*/ 0 w 310"/>
                <a:gd name="T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90">
                  <a:moveTo>
                    <a:pt x="0" y="0"/>
                  </a:moveTo>
                  <a:lnTo>
                    <a:pt x="84" y="90"/>
                  </a:lnTo>
                  <a:lnTo>
                    <a:pt x="228" y="90"/>
                  </a:lnTo>
                  <a:lnTo>
                    <a:pt x="31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6" name="Freeform 7"/>
            <p:cNvSpPr>
              <a:spLocks/>
            </p:cNvSpPr>
            <p:nvPr/>
          </p:nvSpPr>
          <p:spPr bwMode="auto">
            <a:xfrm>
              <a:off x="3114278" y="2260800"/>
              <a:ext cx="505404" cy="639187"/>
            </a:xfrm>
            <a:custGeom>
              <a:avLst/>
              <a:gdLst>
                <a:gd name="T0" fmla="*/ 204 w 204"/>
                <a:gd name="T1" fmla="*/ 252 h 258"/>
                <a:gd name="T2" fmla="*/ 72 w 204"/>
                <a:gd name="T3" fmla="*/ 258 h 258"/>
                <a:gd name="T4" fmla="*/ 0 w 204"/>
                <a:gd name="T5" fmla="*/ 94 h 258"/>
                <a:gd name="T6" fmla="*/ 88 w 204"/>
                <a:gd name="T7" fmla="*/ 0 h 258"/>
                <a:gd name="T8" fmla="*/ 204 w 204"/>
                <a:gd name="T9" fmla="*/ 2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58">
                  <a:moveTo>
                    <a:pt x="204" y="252"/>
                  </a:moveTo>
                  <a:lnTo>
                    <a:pt x="72" y="258"/>
                  </a:lnTo>
                  <a:lnTo>
                    <a:pt x="0" y="94"/>
                  </a:lnTo>
                  <a:lnTo>
                    <a:pt x="88" y="0"/>
                  </a:lnTo>
                  <a:lnTo>
                    <a:pt x="204" y="25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7" name="Freeform 8"/>
            <p:cNvSpPr>
              <a:spLocks/>
            </p:cNvSpPr>
            <p:nvPr/>
          </p:nvSpPr>
          <p:spPr bwMode="auto">
            <a:xfrm>
              <a:off x="3114278" y="2260800"/>
              <a:ext cx="505404" cy="639187"/>
            </a:xfrm>
            <a:custGeom>
              <a:avLst/>
              <a:gdLst>
                <a:gd name="T0" fmla="*/ 204 w 204"/>
                <a:gd name="T1" fmla="*/ 252 h 258"/>
                <a:gd name="T2" fmla="*/ 72 w 204"/>
                <a:gd name="T3" fmla="*/ 258 h 258"/>
                <a:gd name="T4" fmla="*/ 0 w 204"/>
                <a:gd name="T5" fmla="*/ 94 h 258"/>
                <a:gd name="T6" fmla="*/ 88 w 204"/>
                <a:gd name="T7" fmla="*/ 0 h 258"/>
                <a:gd name="T8" fmla="*/ 204 w 204"/>
                <a:gd name="T9" fmla="*/ 2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58">
                  <a:moveTo>
                    <a:pt x="204" y="252"/>
                  </a:moveTo>
                  <a:lnTo>
                    <a:pt x="72" y="258"/>
                  </a:lnTo>
                  <a:lnTo>
                    <a:pt x="0" y="94"/>
                  </a:lnTo>
                  <a:lnTo>
                    <a:pt x="88" y="0"/>
                  </a:lnTo>
                  <a:lnTo>
                    <a:pt x="204" y="25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8" name="Freeform 9"/>
            <p:cNvSpPr>
              <a:spLocks/>
            </p:cNvSpPr>
            <p:nvPr/>
          </p:nvSpPr>
          <p:spPr bwMode="auto">
            <a:xfrm>
              <a:off x="2247164" y="2260800"/>
              <a:ext cx="510359" cy="639187"/>
            </a:xfrm>
            <a:custGeom>
              <a:avLst/>
              <a:gdLst>
                <a:gd name="T0" fmla="*/ 0 w 206"/>
                <a:gd name="T1" fmla="*/ 252 h 258"/>
                <a:gd name="T2" fmla="*/ 130 w 206"/>
                <a:gd name="T3" fmla="*/ 258 h 258"/>
                <a:gd name="T4" fmla="*/ 206 w 206"/>
                <a:gd name="T5" fmla="*/ 94 h 258"/>
                <a:gd name="T6" fmla="*/ 116 w 206"/>
                <a:gd name="T7" fmla="*/ 0 h 258"/>
                <a:gd name="T8" fmla="*/ 0 w 206"/>
                <a:gd name="T9" fmla="*/ 2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58">
                  <a:moveTo>
                    <a:pt x="0" y="252"/>
                  </a:moveTo>
                  <a:lnTo>
                    <a:pt x="130" y="258"/>
                  </a:lnTo>
                  <a:lnTo>
                    <a:pt x="206" y="94"/>
                  </a:lnTo>
                  <a:lnTo>
                    <a:pt x="116" y="0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49" name="Freeform 10"/>
            <p:cNvSpPr>
              <a:spLocks/>
            </p:cNvSpPr>
            <p:nvPr/>
          </p:nvSpPr>
          <p:spPr bwMode="auto">
            <a:xfrm>
              <a:off x="2247164" y="2260800"/>
              <a:ext cx="510359" cy="639187"/>
            </a:xfrm>
            <a:custGeom>
              <a:avLst/>
              <a:gdLst>
                <a:gd name="T0" fmla="*/ 0 w 206"/>
                <a:gd name="T1" fmla="*/ 252 h 258"/>
                <a:gd name="T2" fmla="*/ 130 w 206"/>
                <a:gd name="T3" fmla="*/ 258 h 258"/>
                <a:gd name="T4" fmla="*/ 206 w 206"/>
                <a:gd name="T5" fmla="*/ 94 h 258"/>
                <a:gd name="T6" fmla="*/ 116 w 206"/>
                <a:gd name="T7" fmla="*/ 0 h 258"/>
                <a:gd name="T8" fmla="*/ 0 w 206"/>
                <a:gd name="T9" fmla="*/ 25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58">
                  <a:moveTo>
                    <a:pt x="0" y="252"/>
                  </a:moveTo>
                  <a:lnTo>
                    <a:pt x="130" y="258"/>
                  </a:lnTo>
                  <a:lnTo>
                    <a:pt x="206" y="94"/>
                  </a:lnTo>
                  <a:lnTo>
                    <a:pt x="116" y="0"/>
                  </a:lnTo>
                  <a:lnTo>
                    <a:pt x="0" y="25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0" name="Rectangle 11"/>
            <p:cNvSpPr>
              <a:spLocks noChangeArrowheads="1"/>
            </p:cNvSpPr>
            <p:nvPr/>
          </p:nvSpPr>
          <p:spPr bwMode="auto">
            <a:xfrm>
              <a:off x="3312476" y="2890077"/>
              <a:ext cx="322071" cy="60450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1" name="Rectangle 12"/>
            <p:cNvSpPr>
              <a:spLocks noChangeArrowheads="1"/>
            </p:cNvSpPr>
            <p:nvPr/>
          </p:nvSpPr>
          <p:spPr bwMode="auto">
            <a:xfrm>
              <a:off x="3312476" y="2890077"/>
              <a:ext cx="322071" cy="60450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2" name="Rectangle 13"/>
            <p:cNvSpPr>
              <a:spLocks noChangeArrowheads="1"/>
            </p:cNvSpPr>
            <p:nvPr/>
          </p:nvSpPr>
          <p:spPr bwMode="auto">
            <a:xfrm>
              <a:off x="2237254" y="2890077"/>
              <a:ext cx="327026" cy="60450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3" name="Rectangle 14"/>
            <p:cNvSpPr>
              <a:spLocks noChangeArrowheads="1"/>
            </p:cNvSpPr>
            <p:nvPr/>
          </p:nvSpPr>
          <p:spPr bwMode="auto">
            <a:xfrm>
              <a:off x="2237254" y="2890077"/>
              <a:ext cx="327026" cy="60450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4" name="Freeform 15"/>
            <p:cNvSpPr>
              <a:spLocks/>
            </p:cNvSpPr>
            <p:nvPr/>
          </p:nvSpPr>
          <p:spPr bwMode="auto">
            <a:xfrm>
              <a:off x="2262029" y="3623408"/>
              <a:ext cx="277476" cy="267567"/>
            </a:xfrm>
            <a:custGeom>
              <a:avLst/>
              <a:gdLst>
                <a:gd name="T0" fmla="*/ 56 w 112"/>
                <a:gd name="T1" fmla="*/ 0 h 108"/>
                <a:gd name="T2" fmla="*/ 56 w 112"/>
                <a:gd name="T3" fmla="*/ 0 h 108"/>
                <a:gd name="T4" fmla="*/ 44 w 112"/>
                <a:gd name="T5" fmla="*/ 0 h 108"/>
                <a:gd name="T6" fmla="*/ 34 w 112"/>
                <a:gd name="T7" fmla="*/ 4 h 108"/>
                <a:gd name="T8" fmla="*/ 26 w 112"/>
                <a:gd name="T9" fmla="*/ 8 h 108"/>
                <a:gd name="T10" fmla="*/ 16 w 112"/>
                <a:gd name="T11" fmla="*/ 16 h 108"/>
                <a:gd name="T12" fmla="*/ 10 w 112"/>
                <a:gd name="T13" fmla="*/ 24 h 108"/>
                <a:gd name="T14" fmla="*/ 4 w 112"/>
                <a:gd name="T15" fmla="*/ 32 h 108"/>
                <a:gd name="T16" fmla="*/ 2 w 112"/>
                <a:gd name="T17" fmla="*/ 42 h 108"/>
                <a:gd name="T18" fmla="*/ 0 w 112"/>
                <a:gd name="T19" fmla="*/ 54 h 108"/>
                <a:gd name="T20" fmla="*/ 0 w 112"/>
                <a:gd name="T21" fmla="*/ 54 h 108"/>
                <a:gd name="T22" fmla="*/ 2 w 112"/>
                <a:gd name="T23" fmla="*/ 64 h 108"/>
                <a:gd name="T24" fmla="*/ 4 w 112"/>
                <a:gd name="T25" fmla="*/ 74 h 108"/>
                <a:gd name="T26" fmla="*/ 10 w 112"/>
                <a:gd name="T27" fmla="*/ 84 h 108"/>
                <a:gd name="T28" fmla="*/ 16 w 112"/>
                <a:gd name="T29" fmla="*/ 92 h 108"/>
                <a:gd name="T30" fmla="*/ 26 w 112"/>
                <a:gd name="T31" fmla="*/ 98 h 108"/>
                <a:gd name="T32" fmla="*/ 34 w 112"/>
                <a:gd name="T33" fmla="*/ 102 h 108"/>
                <a:gd name="T34" fmla="*/ 44 w 112"/>
                <a:gd name="T35" fmla="*/ 106 h 108"/>
                <a:gd name="T36" fmla="*/ 56 w 112"/>
                <a:gd name="T37" fmla="*/ 108 h 108"/>
                <a:gd name="T38" fmla="*/ 56 w 112"/>
                <a:gd name="T39" fmla="*/ 108 h 108"/>
                <a:gd name="T40" fmla="*/ 66 w 112"/>
                <a:gd name="T41" fmla="*/ 106 h 108"/>
                <a:gd name="T42" fmla="*/ 78 w 112"/>
                <a:gd name="T43" fmla="*/ 102 h 108"/>
                <a:gd name="T44" fmla="*/ 86 w 112"/>
                <a:gd name="T45" fmla="*/ 98 h 108"/>
                <a:gd name="T46" fmla="*/ 96 w 112"/>
                <a:gd name="T47" fmla="*/ 92 h 108"/>
                <a:gd name="T48" fmla="*/ 102 w 112"/>
                <a:gd name="T49" fmla="*/ 84 h 108"/>
                <a:gd name="T50" fmla="*/ 106 w 112"/>
                <a:gd name="T51" fmla="*/ 74 h 108"/>
                <a:gd name="T52" fmla="*/ 110 w 112"/>
                <a:gd name="T53" fmla="*/ 64 h 108"/>
                <a:gd name="T54" fmla="*/ 112 w 112"/>
                <a:gd name="T55" fmla="*/ 54 h 108"/>
                <a:gd name="T56" fmla="*/ 112 w 112"/>
                <a:gd name="T57" fmla="*/ 54 h 108"/>
                <a:gd name="T58" fmla="*/ 110 w 112"/>
                <a:gd name="T59" fmla="*/ 42 h 108"/>
                <a:gd name="T60" fmla="*/ 106 w 112"/>
                <a:gd name="T61" fmla="*/ 32 h 108"/>
                <a:gd name="T62" fmla="*/ 102 w 112"/>
                <a:gd name="T63" fmla="*/ 24 h 108"/>
                <a:gd name="T64" fmla="*/ 96 w 112"/>
                <a:gd name="T65" fmla="*/ 16 h 108"/>
                <a:gd name="T66" fmla="*/ 86 w 112"/>
                <a:gd name="T67" fmla="*/ 8 h 108"/>
                <a:gd name="T68" fmla="*/ 78 w 112"/>
                <a:gd name="T69" fmla="*/ 4 h 108"/>
                <a:gd name="T70" fmla="*/ 66 w 112"/>
                <a:gd name="T71" fmla="*/ 0 h 108"/>
                <a:gd name="T72" fmla="*/ 56 w 112"/>
                <a:gd name="T73" fmla="*/ 0 h 108"/>
                <a:gd name="T74" fmla="*/ 56 w 112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08">
                  <a:moveTo>
                    <a:pt x="56" y="0"/>
                  </a:move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6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6"/>
                  </a:lnTo>
                  <a:lnTo>
                    <a:pt x="78" y="102"/>
                  </a:lnTo>
                  <a:lnTo>
                    <a:pt x="86" y="98"/>
                  </a:lnTo>
                  <a:lnTo>
                    <a:pt x="96" y="92"/>
                  </a:lnTo>
                  <a:lnTo>
                    <a:pt x="102" y="84"/>
                  </a:lnTo>
                  <a:lnTo>
                    <a:pt x="106" y="74"/>
                  </a:lnTo>
                  <a:lnTo>
                    <a:pt x="110" y="64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2"/>
                  </a:lnTo>
                  <a:lnTo>
                    <a:pt x="106" y="32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8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5" name="Freeform 16"/>
            <p:cNvSpPr>
              <a:spLocks/>
            </p:cNvSpPr>
            <p:nvPr/>
          </p:nvSpPr>
          <p:spPr bwMode="auto">
            <a:xfrm>
              <a:off x="2262029" y="3623408"/>
              <a:ext cx="277476" cy="267567"/>
            </a:xfrm>
            <a:custGeom>
              <a:avLst/>
              <a:gdLst>
                <a:gd name="T0" fmla="*/ 56 w 112"/>
                <a:gd name="T1" fmla="*/ 0 h 108"/>
                <a:gd name="T2" fmla="*/ 56 w 112"/>
                <a:gd name="T3" fmla="*/ 0 h 108"/>
                <a:gd name="T4" fmla="*/ 44 w 112"/>
                <a:gd name="T5" fmla="*/ 0 h 108"/>
                <a:gd name="T6" fmla="*/ 34 w 112"/>
                <a:gd name="T7" fmla="*/ 4 h 108"/>
                <a:gd name="T8" fmla="*/ 26 w 112"/>
                <a:gd name="T9" fmla="*/ 8 h 108"/>
                <a:gd name="T10" fmla="*/ 16 w 112"/>
                <a:gd name="T11" fmla="*/ 16 h 108"/>
                <a:gd name="T12" fmla="*/ 10 w 112"/>
                <a:gd name="T13" fmla="*/ 24 h 108"/>
                <a:gd name="T14" fmla="*/ 4 w 112"/>
                <a:gd name="T15" fmla="*/ 32 h 108"/>
                <a:gd name="T16" fmla="*/ 2 w 112"/>
                <a:gd name="T17" fmla="*/ 42 h 108"/>
                <a:gd name="T18" fmla="*/ 0 w 112"/>
                <a:gd name="T19" fmla="*/ 54 h 108"/>
                <a:gd name="T20" fmla="*/ 0 w 112"/>
                <a:gd name="T21" fmla="*/ 54 h 108"/>
                <a:gd name="T22" fmla="*/ 2 w 112"/>
                <a:gd name="T23" fmla="*/ 64 h 108"/>
                <a:gd name="T24" fmla="*/ 4 w 112"/>
                <a:gd name="T25" fmla="*/ 74 h 108"/>
                <a:gd name="T26" fmla="*/ 10 w 112"/>
                <a:gd name="T27" fmla="*/ 84 h 108"/>
                <a:gd name="T28" fmla="*/ 16 w 112"/>
                <a:gd name="T29" fmla="*/ 92 h 108"/>
                <a:gd name="T30" fmla="*/ 26 w 112"/>
                <a:gd name="T31" fmla="*/ 98 h 108"/>
                <a:gd name="T32" fmla="*/ 34 w 112"/>
                <a:gd name="T33" fmla="*/ 102 h 108"/>
                <a:gd name="T34" fmla="*/ 44 w 112"/>
                <a:gd name="T35" fmla="*/ 106 h 108"/>
                <a:gd name="T36" fmla="*/ 56 w 112"/>
                <a:gd name="T37" fmla="*/ 108 h 108"/>
                <a:gd name="T38" fmla="*/ 56 w 112"/>
                <a:gd name="T39" fmla="*/ 108 h 108"/>
                <a:gd name="T40" fmla="*/ 66 w 112"/>
                <a:gd name="T41" fmla="*/ 106 h 108"/>
                <a:gd name="T42" fmla="*/ 78 w 112"/>
                <a:gd name="T43" fmla="*/ 102 h 108"/>
                <a:gd name="T44" fmla="*/ 86 w 112"/>
                <a:gd name="T45" fmla="*/ 98 h 108"/>
                <a:gd name="T46" fmla="*/ 96 w 112"/>
                <a:gd name="T47" fmla="*/ 92 h 108"/>
                <a:gd name="T48" fmla="*/ 102 w 112"/>
                <a:gd name="T49" fmla="*/ 84 h 108"/>
                <a:gd name="T50" fmla="*/ 106 w 112"/>
                <a:gd name="T51" fmla="*/ 74 h 108"/>
                <a:gd name="T52" fmla="*/ 110 w 112"/>
                <a:gd name="T53" fmla="*/ 64 h 108"/>
                <a:gd name="T54" fmla="*/ 112 w 112"/>
                <a:gd name="T55" fmla="*/ 54 h 108"/>
                <a:gd name="T56" fmla="*/ 112 w 112"/>
                <a:gd name="T57" fmla="*/ 54 h 108"/>
                <a:gd name="T58" fmla="*/ 110 w 112"/>
                <a:gd name="T59" fmla="*/ 42 h 108"/>
                <a:gd name="T60" fmla="*/ 106 w 112"/>
                <a:gd name="T61" fmla="*/ 32 h 108"/>
                <a:gd name="T62" fmla="*/ 102 w 112"/>
                <a:gd name="T63" fmla="*/ 24 h 108"/>
                <a:gd name="T64" fmla="*/ 96 w 112"/>
                <a:gd name="T65" fmla="*/ 16 h 108"/>
                <a:gd name="T66" fmla="*/ 86 w 112"/>
                <a:gd name="T67" fmla="*/ 8 h 108"/>
                <a:gd name="T68" fmla="*/ 78 w 112"/>
                <a:gd name="T69" fmla="*/ 4 h 108"/>
                <a:gd name="T70" fmla="*/ 66 w 112"/>
                <a:gd name="T71" fmla="*/ 0 h 108"/>
                <a:gd name="T72" fmla="*/ 56 w 112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2" h="108">
                  <a:moveTo>
                    <a:pt x="56" y="0"/>
                  </a:move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6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6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6"/>
                  </a:lnTo>
                  <a:lnTo>
                    <a:pt x="78" y="102"/>
                  </a:lnTo>
                  <a:lnTo>
                    <a:pt x="86" y="98"/>
                  </a:lnTo>
                  <a:lnTo>
                    <a:pt x="96" y="92"/>
                  </a:lnTo>
                  <a:lnTo>
                    <a:pt x="102" y="84"/>
                  </a:lnTo>
                  <a:lnTo>
                    <a:pt x="106" y="74"/>
                  </a:lnTo>
                  <a:lnTo>
                    <a:pt x="110" y="64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2"/>
                  </a:lnTo>
                  <a:lnTo>
                    <a:pt x="106" y="32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6" y="8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6" name="Freeform 17"/>
            <p:cNvSpPr>
              <a:spLocks/>
            </p:cNvSpPr>
            <p:nvPr/>
          </p:nvSpPr>
          <p:spPr bwMode="auto">
            <a:xfrm>
              <a:off x="2678244" y="2112152"/>
              <a:ext cx="109009" cy="104054"/>
            </a:xfrm>
            <a:custGeom>
              <a:avLst/>
              <a:gdLst>
                <a:gd name="T0" fmla="*/ 24 w 44"/>
                <a:gd name="T1" fmla="*/ 0 h 42"/>
                <a:gd name="T2" fmla="*/ 24 w 44"/>
                <a:gd name="T3" fmla="*/ 0 h 42"/>
                <a:gd name="T4" fmla="*/ 14 w 44"/>
                <a:gd name="T5" fmla="*/ 0 h 42"/>
                <a:gd name="T6" fmla="*/ 6 w 44"/>
                <a:gd name="T7" fmla="*/ 4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4 w 44"/>
                <a:gd name="T21" fmla="*/ 42 h 42"/>
                <a:gd name="T22" fmla="*/ 24 w 44"/>
                <a:gd name="T23" fmla="*/ 42 h 42"/>
                <a:gd name="T24" fmla="*/ 32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4 h 42"/>
                <a:gd name="T38" fmla="*/ 32 w 44"/>
                <a:gd name="T39" fmla="*/ 0 h 42"/>
                <a:gd name="T40" fmla="*/ 24 w 44"/>
                <a:gd name="T41" fmla="*/ 0 h 42"/>
                <a:gd name="T42" fmla="*/ 24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4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4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7" name="Freeform 18"/>
            <p:cNvSpPr>
              <a:spLocks/>
            </p:cNvSpPr>
            <p:nvPr/>
          </p:nvSpPr>
          <p:spPr bwMode="auto">
            <a:xfrm>
              <a:off x="2678244" y="2112152"/>
              <a:ext cx="109009" cy="104054"/>
            </a:xfrm>
            <a:custGeom>
              <a:avLst/>
              <a:gdLst>
                <a:gd name="T0" fmla="*/ 24 w 44"/>
                <a:gd name="T1" fmla="*/ 0 h 42"/>
                <a:gd name="T2" fmla="*/ 24 w 44"/>
                <a:gd name="T3" fmla="*/ 0 h 42"/>
                <a:gd name="T4" fmla="*/ 14 w 44"/>
                <a:gd name="T5" fmla="*/ 0 h 42"/>
                <a:gd name="T6" fmla="*/ 6 w 44"/>
                <a:gd name="T7" fmla="*/ 4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4 w 44"/>
                <a:gd name="T21" fmla="*/ 42 h 42"/>
                <a:gd name="T22" fmla="*/ 24 w 44"/>
                <a:gd name="T23" fmla="*/ 42 h 42"/>
                <a:gd name="T24" fmla="*/ 32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4 h 42"/>
                <a:gd name="T38" fmla="*/ 32 w 44"/>
                <a:gd name="T39" fmla="*/ 0 h 42"/>
                <a:gd name="T40" fmla="*/ 24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4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4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8" name="Freeform 19"/>
            <p:cNvSpPr>
              <a:spLocks/>
            </p:cNvSpPr>
            <p:nvPr/>
          </p:nvSpPr>
          <p:spPr bwMode="auto">
            <a:xfrm>
              <a:off x="3119233" y="2112152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4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4 h 42"/>
                <a:gd name="T38" fmla="*/ 30 w 44"/>
                <a:gd name="T39" fmla="*/ 0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4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4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9" name="Freeform 20"/>
            <p:cNvSpPr>
              <a:spLocks/>
            </p:cNvSpPr>
            <p:nvPr/>
          </p:nvSpPr>
          <p:spPr bwMode="auto">
            <a:xfrm>
              <a:off x="3119233" y="2112152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4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4 h 42"/>
                <a:gd name="T38" fmla="*/ 30 w 44"/>
                <a:gd name="T39" fmla="*/ 0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4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4"/>
                  </a:lnTo>
                  <a:lnTo>
                    <a:pt x="30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0" name="Freeform 21"/>
            <p:cNvSpPr>
              <a:spLocks/>
            </p:cNvSpPr>
            <p:nvPr/>
          </p:nvSpPr>
          <p:spPr bwMode="auto">
            <a:xfrm>
              <a:off x="3451214" y="2265755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8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6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6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8 h 44"/>
                <a:gd name="T38" fmla="*/ 30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1" name="Freeform 22"/>
            <p:cNvSpPr>
              <a:spLocks/>
            </p:cNvSpPr>
            <p:nvPr/>
          </p:nvSpPr>
          <p:spPr bwMode="auto">
            <a:xfrm>
              <a:off x="3451214" y="2265755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8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6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6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8 h 44"/>
                <a:gd name="T38" fmla="*/ 30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2" name="Freeform 23"/>
            <p:cNvSpPr>
              <a:spLocks/>
            </p:cNvSpPr>
            <p:nvPr/>
          </p:nvSpPr>
          <p:spPr bwMode="auto">
            <a:xfrm>
              <a:off x="3659321" y="2587826"/>
              <a:ext cx="109009" cy="109009"/>
            </a:xfrm>
            <a:custGeom>
              <a:avLst/>
              <a:gdLst>
                <a:gd name="T0" fmla="*/ 20 w 44"/>
                <a:gd name="T1" fmla="*/ 0 h 44"/>
                <a:gd name="T2" fmla="*/ 20 w 44"/>
                <a:gd name="T3" fmla="*/ 0 h 44"/>
                <a:gd name="T4" fmla="*/ 12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2 w 44"/>
                <a:gd name="T19" fmla="*/ 42 h 44"/>
                <a:gd name="T20" fmla="*/ 20 w 44"/>
                <a:gd name="T21" fmla="*/ 44 h 44"/>
                <a:gd name="T22" fmla="*/ 20 w 44"/>
                <a:gd name="T23" fmla="*/ 44 h 44"/>
                <a:gd name="T24" fmla="*/ 30 w 44"/>
                <a:gd name="T25" fmla="*/ 42 h 44"/>
                <a:gd name="T26" fmla="*/ 36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6 w 44"/>
                <a:gd name="T37" fmla="*/ 6 h 44"/>
                <a:gd name="T38" fmla="*/ 30 w 44"/>
                <a:gd name="T39" fmla="*/ 2 h 44"/>
                <a:gd name="T40" fmla="*/ 20 w 44"/>
                <a:gd name="T41" fmla="*/ 0 h 44"/>
                <a:gd name="T42" fmla="*/ 20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2" y="42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30" y="42"/>
                  </a:lnTo>
                  <a:lnTo>
                    <a:pt x="36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3" name="Freeform 24"/>
            <p:cNvSpPr>
              <a:spLocks/>
            </p:cNvSpPr>
            <p:nvPr/>
          </p:nvSpPr>
          <p:spPr bwMode="auto">
            <a:xfrm>
              <a:off x="3659321" y="2587826"/>
              <a:ext cx="109009" cy="109009"/>
            </a:xfrm>
            <a:custGeom>
              <a:avLst/>
              <a:gdLst>
                <a:gd name="T0" fmla="*/ 20 w 44"/>
                <a:gd name="T1" fmla="*/ 0 h 44"/>
                <a:gd name="T2" fmla="*/ 20 w 44"/>
                <a:gd name="T3" fmla="*/ 0 h 44"/>
                <a:gd name="T4" fmla="*/ 12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2 w 44"/>
                <a:gd name="T19" fmla="*/ 42 h 44"/>
                <a:gd name="T20" fmla="*/ 20 w 44"/>
                <a:gd name="T21" fmla="*/ 44 h 44"/>
                <a:gd name="T22" fmla="*/ 20 w 44"/>
                <a:gd name="T23" fmla="*/ 44 h 44"/>
                <a:gd name="T24" fmla="*/ 30 w 44"/>
                <a:gd name="T25" fmla="*/ 42 h 44"/>
                <a:gd name="T26" fmla="*/ 36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6 w 44"/>
                <a:gd name="T37" fmla="*/ 6 h 44"/>
                <a:gd name="T38" fmla="*/ 30 w 44"/>
                <a:gd name="T39" fmla="*/ 2 h 44"/>
                <a:gd name="T40" fmla="*/ 20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2" y="42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30" y="42"/>
                  </a:lnTo>
                  <a:lnTo>
                    <a:pt x="36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4" name="Freeform 25"/>
            <p:cNvSpPr>
              <a:spLocks/>
            </p:cNvSpPr>
            <p:nvPr/>
          </p:nvSpPr>
          <p:spPr bwMode="auto">
            <a:xfrm>
              <a:off x="3723736" y="2959447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5" name="Freeform 26"/>
            <p:cNvSpPr>
              <a:spLocks/>
            </p:cNvSpPr>
            <p:nvPr/>
          </p:nvSpPr>
          <p:spPr bwMode="auto">
            <a:xfrm>
              <a:off x="3723736" y="2959447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6" name="Freeform 27"/>
            <p:cNvSpPr>
              <a:spLocks/>
            </p:cNvSpPr>
            <p:nvPr/>
          </p:nvSpPr>
          <p:spPr bwMode="auto">
            <a:xfrm>
              <a:off x="2296714" y="2320260"/>
              <a:ext cx="109009" cy="104054"/>
            </a:xfrm>
            <a:custGeom>
              <a:avLst/>
              <a:gdLst>
                <a:gd name="T0" fmla="*/ 20 w 44"/>
                <a:gd name="T1" fmla="*/ 0 h 42"/>
                <a:gd name="T2" fmla="*/ 20 w 44"/>
                <a:gd name="T3" fmla="*/ 0 h 42"/>
                <a:gd name="T4" fmla="*/ 12 w 44"/>
                <a:gd name="T5" fmla="*/ 2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2 w 44"/>
                <a:gd name="T19" fmla="*/ 40 h 42"/>
                <a:gd name="T20" fmla="*/ 20 w 44"/>
                <a:gd name="T21" fmla="*/ 42 h 42"/>
                <a:gd name="T22" fmla="*/ 20 w 44"/>
                <a:gd name="T23" fmla="*/ 42 h 42"/>
                <a:gd name="T24" fmla="*/ 30 w 44"/>
                <a:gd name="T25" fmla="*/ 40 h 42"/>
                <a:gd name="T26" fmla="*/ 36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2 h 42"/>
                <a:gd name="T36" fmla="*/ 36 w 44"/>
                <a:gd name="T37" fmla="*/ 6 h 42"/>
                <a:gd name="T38" fmla="*/ 30 w 44"/>
                <a:gd name="T39" fmla="*/ 2 h 42"/>
                <a:gd name="T40" fmla="*/ 20 w 44"/>
                <a:gd name="T41" fmla="*/ 0 h 42"/>
                <a:gd name="T42" fmla="*/ 20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7" name="Freeform 28"/>
            <p:cNvSpPr>
              <a:spLocks/>
            </p:cNvSpPr>
            <p:nvPr/>
          </p:nvSpPr>
          <p:spPr bwMode="auto">
            <a:xfrm>
              <a:off x="2296714" y="2320260"/>
              <a:ext cx="109009" cy="104054"/>
            </a:xfrm>
            <a:custGeom>
              <a:avLst/>
              <a:gdLst>
                <a:gd name="T0" fmla="*/ 20 w 44"/>
                <a:gd name="T1" fmla="*/ 0 h 42"/>
                <a:gd name="T2" fmla="*/ 20 w 44"/>
                <a:gd name="T3" fmla="*/ 0 h 42"/>
                <a:gd name="T4" fmla="*/ 12 w 44"/>
                <a:gd name="T5" fmla="*/ 2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2 w 44"/>
                <a:gd name="T19" fmla="*/ 40 h 42"/>
                <a:gd name="T20" fmla="*/ 20 w 44"/>
                <a:gd name="T21" fmla="*/ 42 h 42"/>
                <a:gd name="T22" fmla="*/ 20 w 44"/>
                <a:gd name="T23" fmla="*/ 42 h 42"/>
                <a:gd name="T24" fmla="*/ 30 w 44"/>
                <a:gd name="T25" fmla="*/ 40 h 42"/>
                <a:gd name="T26" fmla="*/ 36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2 h 42"/>
                <a:gd name="T36" fmla="*/ 36 w 44"/>
                <a:gd name="T37" fmla="*/ 6 h 42"/>
                <a:gd name="T38" fmla="*/ 30 w 44"/>
                <a:gd name="T39" fmla="*/ 2 h 42"/>
                <a:gd name="T40" fmla="*/ 20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30" y="40"/>
                  </a:lnTo>
                  <a:lnTo>
                    <a:pt x="36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2"/>
                  </a:lnTo>
                  <a:lnTo>
                    <a:pt x="36" y="6"/>
                  </a:lnTo>
                  <a:lnTo>
                    <a:pt x="30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8" name="Freeform 29"/>
            <p:cNvSpPr>
              <a:spLocks/>
            </p:cNvSpPr>
            <p:nvPr/>
          </p:nvSpPr>
          <p:spPr bwMode="auto">
            <a:xfrm>
              <a:off x="2182750" y="2587826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69" name="Freeform 30"/>
            <p:cNvSpPr>
              <a:spLocks/>
            </p:cNvSpPr>
            <p:nvPr/>
          </p:nvSpPr>
          <p:spPr bwMode="auto">
            <a:xfrm>
              <a:off x="2182750" y="2587826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0" name="Freeform 31"/>
            <p:cNvSpPr>
              <a:spLocks/>
            </p:cNvSpPr>
            <p:nvPr/>
          </p:nvSpPr>
          <p:spPr bwMode="auto">
            <a:xfrm>
              <a:off x="2073741" y="3281517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2 h 42"/>
                <a:gd name="T6" fmla="*/ 6 w 44"/>
                <a:gd name="T7" fmla="*/ 6 h 42"/>
                <a:gd name="T8" fmla="*/ 2 w 44"/>
                <a:gd name="T9" fmla="*/ 14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4 w 44"/>
                <a:gd name="T19" fmla="*/ 42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2 h 42"/>
                <a:gd name="T26" fmla="*/ 38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4 h 42"/>
                <a:gd name="T36" fmla="*/ 38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1" name="Freeform 32"/>
            <p:cNvSpPr>
              <a:spLocks/>
            </p:cNvSpPr>
            <p:nvPr/>
          </p:nvSpPr>
          <p:spPr bwMode="auto">
            <a:xfrm>
              <a:off x="2073741" y="3281517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2 h 42"/>
                <a:gd name="T6" fmla="*/ 6 w 44"/>
                <a:gd name="T7" fmla="*/ 6 h 42"/>
                <a:gd name="T8" fmla="*/ 2 w 44"/>
                <a:gd name="T9" fmla="*/ 14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4 w 44"/>
                <a:gd name="T19" fmla="*/ 42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2 h 42"/>
                <a:gd name="T26" fmla="*/ 38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4 h 42"/>
                <a:gd name="T36" fmla="*/ 38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2" name="Freeform 33"/>
            <p:cNvSpPr>
              <a:spLocks/>
            </p:cNvSpPr>
            <p:nvPr/>
          </p:nvSpPr>
          <p:spPr bwMode="auto">
            <a:xfrm>
              <a:off x="2073741" y="2959447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3" name="Freeform 34"/>
            <p:cNvSpPr>
              <a:spLocks/>
            </p:cNvSpPr>
            <p:nvPr/>
          </p:nvSpPr>
          <p:spPr bwMode="auto">
            <a:xfrm>
              <a:off x="2073741" y="2959447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4" name="Freeform 35"/>
            <p:cNvSpPr>
              <a:spLocks/>
            </p:cNvSpPr>
            <p:nvPr/>
          </p:nvSpPr>
          <p:spPr bwMode="auto">
            <a:xfrm>
              <a:off x="3723736" y="3281517"/>
              <a:ext cx="113964" cy="104054"/>
            </a:xfrm>
            <a:custGeom>
              <a:avLst/>
              <a:gdLst>
                <a:gd name="T0" fmla="*/ 22 w 46"/>
                <a:gd name="T1" fmla="*/ 0 h 42"/>
                <a:gd name="T2" fmla="*/ 22 w 46"/>
                <a:gd name="T3" fmla="*/ 0 h 42"/>
                <a:gd name="T4" fmla="*/ 14 w 46"/>
                <a:gd name="T5" fmla="*/ 2 h 42"/>
                <a:gd name="T6" fmla="*/ 6 w 46"/>
                <a:gd name="T7" fmla="*/ 6 h 42"/>
                <a:gd name="T8" fmla="*/ 2 w 46"/>
                <a:gd name="T9" fmla="*/ 14 h 42"/>
                <a:gd name="T10" fmla="*/ 0 w 46"/>
                <a:gd name="T11" fmla="*/ 22 h 42"/>
                <a:gd name="T12" fmla="*/ 0 w 46"/>
                <a:gd name="T13" fmla="*/ 22 h 42"/>
                <a:gd name="T14" fmla="*/ 2 w 46"/>
                <a:gd name="T15" fmla="*/ 30 h 42"/>
                <a:gd name="T16" fmla="*/ 6 w 46"/>
                <a:gd name="T17" fmla="*/ 36 h 42"/>
                <a:gd name="T18" fmla="*/ 14 w 46"/>
                <a:gd name="T19" fmla="*/ 42 h 42"/>
                <a:gd name="T20" fmla="*/ 22 w 46"/>
                <a:gd name="T21" fmla="*/ 42 h 42"/>
                <a:gd name="T22" fmla="*/ 22 w 46"/>
                <a:gd name="T23" fmla="*/ 42 h 42"/>
                <a:gd name="T24" fmla="*/ 32 w 46"/>
                <a:gd name="T25" fmla="*/ 42 h 42"/>
                <a:gd name="T26" fmla="*/ 38 w 46"/>
                <a:gd name="T27" fmla="*/ 36 h 42"/>
                <a:gd name="T28" fmla="*/ 44 w 46"/>
                <a:gd name="T29" fmla="*/ 30 h 42"/>
                <a:gd name="T30" fmla="*/ 46 w 46"/>
                <a:gd name="T31" fmla="*/ 22 h 42"/>
                <a:gd name="T32" fmla="*/ 46 w 46"/>
                <a:gd name="T33" fmla="*/ 22 h 42"/>
                <a:gd name="T34" fmla="*/ 44 w 46"/>
                <a:gd name="T35" fmla="*/ 14 h 42"/>
                <a:gd name="T36" fmla="*/ 38 w 46"/>
                <a:gd name="T37" fmla="*/ 6 h 42"/>
                <a:gd name="T38" fmla="*/ 32 w 46"/>
                <a:gd name="T39" fmla="*/ 2 h 42"/>
                <a:gd name="T40" fmla="*/ 22 w 46"/>
                <a:gd name="T41" fmla="*/ 0 h 42"/>
                <a:gd name="T42" fmla="*/ 22 w 46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2" y="42"/>
                  </a:lnTo>
                  <a:lnTo>
                    <a:pt x="38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5" name="Freeform 36"/>
            <p:cNvSpPr>
              <a:spLocks/>
            </p:cNvSpPr>
            <p:nvPr/>
          </p:nvSpPr>
          <p:spPr bwMode="auto">
            <a:xfrm>
              <a:off x="3723736" y="3281517"/>
              <a:ext cx="113964" cy="104054"/>
            </a:xfrm>
            <a:custGeom>
              <a:avLst/>
              <a:gdLst>
                <a:gd name="T0" fmla="*/ 22 w 46"/>
                <a:gd name="T1" fmla="*/ 0 h 42"/>
                <a:gd name="T2" fmla="*/ 22 w 46"/>
                <a:gd name="T3" fmla="*/ 0 h 42"/>
                <a:gd name="T4" fmla="*/ 14 w 46"/>
                <a:gd name="T5" fmla="*/ 2 h 42"/>
                <a:gd name="T6" fmla="*/ 6 w 46"/>
                <a:gd name="T7" fmla="*/ 6 h 42"/>
                <a:gd name="T8" fmla="*/ 2 w 46"/>
                <a:gd name="T9" fmla="*/ 14 h 42"/>
                <a:gd name="T10" fmla="*/ 0 w 46"/>
                <a:gd name="T11" fmla="*/ 22 h 42"/>
                <a:gd name="T12" fmla="*/ 0 w 46"/>
                <a:gd name="T13" fmla="*/ 22 h 42"/>
                <a:gd name="T14" fmla="*/ 2 w 46"/>
                <a:gd name="T15" fmla="*/ 30 h 42"/>
                <a:gd name="T16" fmla="*/ 6 w 46"/>
                <a:gd name="T17" fmla="*/ 36 h 42"/>
                <a:gd name="T18" fmla="*/ 14 w 46"/>
                <a:gd name="T19" fmla="*/ 42 h 42"/>
                <a:gd name="T20" fmla="*/ 22 w 46"/>
                <a:gd name="T21" fmla="*/ 42 h 42"/>
                <a:gd name="T22" fmla="*/ 22 w 46"/>
                <a:gd name="T23" fmla="*/ 42 h 42"/>
                <a:gd name="T24" fmla="*/ 32 w 46"/>
                <a:gd name="T25" fmla="*/ 42 h 42"/>
                <a:gd name="T26" fmla="*/ 38 w 46"/>
                <a:gd name="T27" fmla="*/ 36 h 42"/>
                <a:gd name="T28" fmla="*/ 44 w 46"/>
                <a:gd name="T29" fmla="*/ 30 h 42"/>
                <a:gd name="T30" fmla="*/ 46 w 46"/>
                <a:gd name="T31" fmla="*/ 22 h 42"/>
                <a:gd name="T32" fmla="*/ 46 w 46"/>
                <a:gd name="T33" fmla="*/ 22 h 42"/>
                <a:gd name="T34" fmla="*/ 44 w 46"/>
                <a:gd name="T35" fmla="*/ 14 h 42"/>
                <a:gd name="T36" fmla="*/ 38 w 46"/>
                <a:gd name="T37" fmla="*/ 6 h 42"/>
                <a:gd name="T38" fmla="*/ 32 w 46"/>
                <a:gd name="T39" fmla="*/ 2 h 42"/>
                <a:gd name="T40" fmla="*/ 22 w 46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2" y="42"/>
                  </a:lnTo>
                  <a:lnTo>
                    <a:pt x="38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6" name="Freeform 37"/>
            <p:cNvSpPr>
              <a:spLocks/>
            </p:cNvSpPr>
            <p:nvPr/>
          </p:nvSpPr>
          <p:spPr bwMode="auto">
            <a:xfrm>
              <a:off x="1712031" y="3781966"/>
              <a:ext cx="530178" cy="282431"/>
            </a:xfrm>
            <a:custGeom>
              <a:avLst/>
              <a:gdLst>
                <a:gd name="T0" fmla="*/ 12 w 214"/>
                <a:gd name="T1" fmla="*/ 0 h 114"/>
                <a:gd name="T2" fmla="*/ 0 w 214"/>
                <a:gd name="T3" fmla="*/ 30 h 114"/>
                <a:gd name="T4" fmla="*/ 202 w 214"/>
                <a:gd name="T5" fmla="*/ 114 h 114"/>
                <a:gd name="T6" fmla="*/ 214 w 214"/>
                <a:gd name="T7" fmla="*/ 88 h 114"/>
                <a:gd name="T8" fmla="*/ 12 w 21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4">
                  <a:moveTo>
                    <a:pt x="12" y="0"/>
                  </a:moveTo>
                  <a:lnTo>
                    <a:pt x="0" y="30"/>
                  </a:lnTo>
                  <a:lnTo>
                    <a:pt x="202" y="114"/>
                  </a:lnTo>
                  <a:lnTo>
                    <a:pt x="214" y="8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7" name="Freeform 38"/>
            <p:cNvSpPr>
              <a:spLocks/>
            </p:cNvSpPr>
            <p:nvPr/>
          </p:nvSpPr>
          <p:spPr bwMode="auto">
            <a:xfrm>
              <a:off x="1712031" y="3781966"/>
              <a:ext cx="530178" cy="282431"/>
            </a:xfrm>
            <a:custGeom>
              <a:avLst/>
              <a:gdLst>
                <a:gd name="T0" fmla="*/ 12 w 214"/>
                <a:gd name="T1" fmla="*/ 0 h 114"/>
                <a:gd name="T2" fmla="*/ 0 w 214"/>
                <a:gd name="T3" fmla="*/ 30 h 114"/>
                <a:gd name="T4" fmla="*/ 202 w 214"/>
                <a:gd name="T5" fmla="*/ 114 h 114"/>
                <a:gd name="T6" fmla="*/ 214 w 214"/>
                <a:gd name="T7" fmla="*/ 88 h 114"/>
                <a:gd name="T8" fmla="*/ 12 w 21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4">
                  <a:moveTo>
                    <a:pt x="12" y="0"/>
                  </a:moveTo>
                  <a:lnTo>
                    <a:pt x="0" y="30"/>
                  </a:lnTo>
                  <a:lnTo>
                    <a:pt x="202" y="114"/>
                  </a:lnTo>
                  <a:lnTo>
                    <a:pt x="214" y="88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8" name="Freeform 39"/>
            <p:cNvSpPr>
              <a:spLocks/>
            </p:cNvSpPr>
            <p:nvPr/>
          </p:nvSpPr>
          <p:spPr bwMode="auto">
            <a:xfrm>
              <a:off x="3713826" y="3811696"/>
              <a:ext cx="490539" cy="376575"/>
            </a:xfrm>
            <a:custGeom>
              <a:avLst/>
              <a:gdLst>
                <a:gd name="T0" fmla="*/ 0 w 198"/>
                <a:gd name="T1" fmla="*/ 126 h 152"/>
                <a:gd name="T2" fmla="*/ 18 w 198"/>
                <a:gd name="T3" fmla="*/ 152 h 152"/>
                <a:gd name="T4" fmla="*/ 198 w 198"/>
                <a:gd name="T5" fmla="*/ 26 h 152"/>
                <a:gd name="T6" fmla="*/ 180 w 198"/>
                <a:gd name="T7" fmla="*/ 0 h 152"/>
                <a:gd name="T8" fmla="*/ 0 w 198"/>
                <a:gd name="T9" fmla="*/ 12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152">
                  <a:moveTo>
                    <a:pt x="0" y="126"/>
                  </a:moveTo>
                  <a:lnTo>
                    <a:pt x="18" y="152"/>
                  </a:lnTo>
                  <a:lnTo>
                    <a:pt x="198" y="26"/>
                  </a:lnTo>
                  <a:lnTo>
                    <a:pt x="180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9" name="Freeform 40"/>
            <p:cNvSpPr>
              <a:spLocks/>
            </p:cNvSpPr>
            <p:nvPr/>
          </p:nvSpPr>
          <p:spPr bwMode="auto">
            <a:xfrm>
              <a:off x="3713826" y="3811696"/>
              <a:ext cx="490539" cy="376575"/>
            </a:xfrm>
            <a:custGeom>
              <a:avLst/>
              <a:gdLst>
                <a:gd name="T0" fmla="*/ 0 w 198"/>
                <a:gd name="T1" fmla="*/ 126 h 152"/>
                <a:gd name="T2" fmla="*/ 18 w 198"/>
                <a:gd name="T3" fmla="*/ 152 h 152"/>
                <a:gd name="T4" fmla="*/ 198 w 198"/>
                <a:gd name="T5" fmla="*/ 26 h 152"/>
                <a:gd name="T6" fmla="*/ 180 w 198"/>
                <a:gd name="T7" fmla="*/ 0 h 152"/>
                <a:gd name="T8" fmla="*/ 0 w 198"/>
                <a:gd name="T9" fmla="*/ 126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152">
                  <a:moveTo>
                    <a:pt x="0" y="126"/>
                  </a:moveTo>
                  <a:lnTo>
                    <a:pt x="18" y="152"/>
                  </a:lnTo>
                  <a:lnTo>
                    <a:pt x="198" y="26"/>
                  </a:lnTo>
                  <a:lnTo>
                    <a:pt x="180" y="0"/>
                  </a:lnTo>
                  <a:lnTo>
                    <a:pt x="0" y="12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0" name="Freeform 41"/>
            <p:cNvSpPr>
              <a:spLocks/>
            </p:cNvSpPr>
            <p:nvPr/>
          </p:nvSpPr>
          <p:spPr bwMode="auto">
            <a:xfrm>
              <a:off x="3540403" y="3583769"/>
              <a:ext cx="272522" cy="267567"/>
            </a:xfrm>
            <a:custGeom>
              <a:avLst/>
              <a:gdLst>
                <a:gd name="T0" fmla="*/ 56 w 110"/>
                <a:gd name="T1" fmla="*/ 0 h 108"/>
                <a:gd name="T2" fmla="*/ 56 w 110"/>
                <a:gd name="T3" fmla="*/ 0 h 108"/>
                <a:gd name="T4" fmla="*/ 44 w 110"/>
                <a:gd name="T5" fmla="*/ 2 h 108"/>
                <a:gd name="T6" fmla="*/ 34 w 110"/>
                <a:gd name="T7" fmla="*/ 4 h 108"/>
                <a:gd name="T8" fmla="*/ 24 w 110"/>
                <a:gd name="T9" fmla="*/ 10 h 108"/>
                <a:gd name="T10" fmla="*/ 16 w 110"/>
                <a:gd name="T11" fmla="*/ 16 h 108"/>
                <a:gd name="T12" fmla="*/ 10 w 110"/>
                <a:gd name="T13" fmla="*/ 24 h 108"/>
                <a:gd name="T14" fmla="*/ 4 w 110"/>
                <a:gd name="T15" fmla="*/ 34 h 108"/>
                <a:gd name="T16" fmla="*/ 2 w 110"/>
                <a:gd name="T17" fmla="*/ 44 h 108"/>
                <a:gd name="T18" fmla="*/ 0 w 110"/>
                <a:gd name="T19" fmla="*/ 54 h 108"/>
                <a:gd name="T20" fmla="*/ 0 w 110"/>
                <a:gd name="T21" fmla="*/ 54 h 108"/>
                <a:gd name="T22" fmla="*/ 2 w 110"/>
                <a:gd name="T23" fmla="*/ 66 h 108"/>
                <a:gd name="T24" fmla="*/ 4 w 110"/>
                <a:gd name="T25" fmla="*/ 76 h 108"/>
                <a:gd name="T26" fmla="*/ 10 w 110"/>
                <a:gd name="T27" fmla="*/ 84 h 108"/>
                <a:gd name="T28" fmla="*/ 16 w 110"/>
                <a:gd name="T29" fmla="*/ 92 h 108"/>
                <a:gd name="T30" fmla="*/ 24 w 110"/>
                <a:gd name="T31" fmla="*/ 100 h 108"/>
                <a:gd name="T32" fmla="*/ 34 w 110"/>
                <a:gd name="T33" fmla="*/ 104 h 108"/>
                <a:gd name="T34" fmla="*/ 44 w 110"/>
                <a:gd name="T35" fmla="*/ 108 h 108"/>
                <a:gd name="T36" fmla="*/ 56 w 110"/>
                <a:gd name="T37" fmla="*/ 108 h 108"/>
                <a:gd name="T38" fmla="*/ 56 w 110"/>
                <a:gd name="T39" fmla="*/ 108 h 108"/>
                <a:gd name="T40" fmla="*/ 66 w 110"/>
                <a:gd name="T41" fmla="*/ 108 h 108"/>
                <a:gd name="T42" fmla="*/ 78 w 110"/>
                <a:gd name="T43" fmla="*/ 104 h 108"/>
                <a:gd name="T44" fmla="*/ 86 w 110"/>
                <a:gd name="T45" fmla="*/ 100 h 108"/>
                <a:gd name="T46" fmla="*/ 94 w 110"/>
                <a:gd name="T47" fmla="*/ 92 h 108"/>
                <a:gd name="T48" fmla="*/ 102 w 110"/>
                <a:gd name="T49" fmla="*/ 84 h 108"/>
                <a:gd name="T50" fmla="*/ 106 w 110"/>
                <a:gd name="T51" fmla="*/ 76 h 108"/>
                <a:gd name="T52" fmla="*/ 110 w 110"/>
                <a:gd name="T53" fmla="*/ 66 h 108"/>
                <a:gd name="T54" fmla="*/ 110 w 110"/>
                <a:gd name="T55" fmla="*/ 54 h 108"/>
                <a:gd name="T56" fmla="*/ 110 w 110"/>
                <a:gd name="T57" fmla="*/ 54 h 108"/>
                <a:gd name="T58" fmla="*/ 110 w 110"/>
                <a:gd name="T59" fmla="*/ 44 h 108"/>
                <a:gd name="T60" fmla="*/ 106 w 110"/>
                <a:gd name="T61" fmla="*/ 34 h 108"/>
                <a:gd name="T62" fmla="*/ 102 w 110"/>
                <a:gd name="T63" fmla="*/ 24 h 108"/>
                <a:gd name="T64" fmla="*/ 94 w 110"/>
                <a:gd name="T65" fmla="*/ 16 h 108"/>
                <a:gd name="T66" fmla="*/ 86 w 110"/>
                <a:gd name="T67" fmla="*/ 10 h 108"/>
                <a:gd name="T68" fmla="*/ 78 w 110"/>
                <a:gd name="T69" fmla="*/ 4 h 108"/>
                <a:gd name="T70" fmla="*/ 66 w 110"/>
                <a:gd name="T71" fmla="*/ 2 h 108"/>
                <a:gd name="T72" fmla="*/ 56 w 110"/>
                <a:gd name="T73" fmla="*/ 0 h 108"/>
                <a:gd name="T74" fmla="*/ 56 w 110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8"/>
                  </a:lnTo>
                  <a:lnTo>
                    <a:pt x="78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2" y="84"/>
                  </a:lnTo>
                  <a:lnTo>
                    <a:pt x="106" y="76"/>
                  </a:lnTo>
                  <a:lnTo>
                    <a:pt x="110" y="6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0" y="44"/>
                  </a:lnTo>
                  <a:lnTo>
                    <a:pt x="106" y="34"/>
                  </a:lnTo>
                  <a:lnTo>
                    <a:pt x="102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1" name="Freeform 42"/>
            <p:cNvSpPr>
              <a:spLocks/>
            </p:cNvSpPr>
            <p:nvPr/>
          </p:nvSpPr>
          <p:spPr bwMode="auto">
            <a:xfrm>
              <a:off x="3540403" y="3583769"/>
              <a:ext cx="272522" cy="267567"/>
            </a:xfrm>
            <a:custGeom>
              <a:avLst/>
              <a:gdLst>
                <a:gd name="T0" fmla="*/ 56 w 110"/>
                <a:gd name="T1" fmla="*/ 0 h 108"/>
                <a:gd name="T2" fmla="*/ 56 w 110"/>
                <a:gd name="T3" fmla="*/ 0 h 108"/>
                <a:gd name="T4" fmla="*/ 44 w 110"/>
                <a:gd name="T5" fmla="*/ 2 h 108"/>
                <a:gd name="T6" fmla="*/ 34 w 110"/>
                <a:gd name="T7" fmla="*/ 4 h 108"/>
                <a:gd name="T8" fmla="*/ 24 w 110"/>
                <a:gd name="T9" fmla="*/ 10 h 108"/>
                <a:gd name="T10" fmla="*/ 16 w 110"/>
                <a:gd name="T11" fmla="*/ 16 h 108"/>
                <a:gd name="T12" fmla="*/ 10 w 110"/>
                <a:gd name="T13" fmla="*/ 24 h 108"/>
                <a:gd name="T14" fmla="*/ 4 w 110"/>
                <a:gd name="T15" fmla="*/ 34 h 108"/>
                <a:gd name="T16" fmla="*/ 2 w 110"/>
                <a:gd name="T17" fmla="*/ 44 h 108"/>
                <a:gd name="T18" fmla="*/ 0 w 110"/>
                <a:gd name="T19" fmla="*/ 54 h 108"/>
                <a:gd name="T20" fmla="*/ 0 w 110"/>
                <a:gd name="T21" fmla="*/ 54 h 108"/>
                <a:gd name="T22" fmla="*/ 2 w 110"/>
                <a:gd name="T23" fmla="*/ 66 h 108"/>
                <a:gd name="T24" fmla="*/ 4 w 110"/>
                <a:gd name="T25" fmla="*/ 76 h 108"/>
                <a:gd name="T26" fmla="*/ 10 w 110"/>
                <a:gd name="T27" fmla="*/ 84 h 108"/>
                <a:gd name="T28" fmla="*/ 16 w 110"/>
                <a:gd name="T29" fmla="*/ 92 h 108"/>
                <a:gd name="T30" fmla="*/ 24 w 110"/>
                <a:gd name="T31" fmla="*/ 100 h 108"/>
                <a:gd name="T32" fmla="*/ 34 w 110"/>
                <a:gd name="T33" fmla="*/ 104 h 108"/>
                <a:gd name="T34" fmla="*/ 44 w 110"/>
                <a:gd name="T35" fmla="*/ 108 h 108"/>
                <a:gd name="T36" fmla="*/ 56 w 110"/>
                <a:gd name="T37" fmla="*/ 108 h 108"/>
                <a:gd name="T38" fmla="*/ 56 w 110"/>
                <a:gd name="T39" fmla="*/ 108 h 108"/>
                <a:gd name="T40" fmla="*/ 66 w 110"/>
                <a:gd name="T41" fmla="*/ 108 h 108"/>
                <a:gd name="T42" fmla="*/ 78 w 110"/>
                <a:gd name="T43" fmla="*/ 104 h 108"/>
                <a:gd name="T44" fmla="*/ 86 w 110"/>
                <a:gd name="T45" fmla="*/ 100 h 108"/>
                <a:gd name="T46" fmla="*/ 94 w 110"/>
                <a:gd name="T47" fmla="*/ 92 h 108"/>
                <a:gd name="T48" fmla="*/ 102 w 110"/>
                <a:gd name="T49" fmla="*/ 84 h 108"/>
                <a:gd name="T50" fmla="*/ 106 w 110"/>
                <a:gd name="T51" fmla="*/ 76 h 108"/>
                <a:gd name="T52" fmla="*/ 110 w 110"/>
                <a:gd name="T53" fmla="*/ 66 h 108"/>
                <a:gd name="T54" fmla="*/ 110 w 110"/>
                <a:gd name="T55" fmla="*/ 54 h 108"/>
                <a:gd name="T56" fmla="*/ 110 w 110"/>
                <a:gd name="T57" fmla="*/ 54 h 108"/>
                <a:gd name="T58" fmla="*/ 110 w 110"/>
                <a:gd name="T59" fmla="*/ 44 h 108"/>
                <a:gd name="T60" fmla="*/ 106 w 110"/>
                <a:gd name="T61" fmla="*/ 34 h 108"/>
                <a:gd name="T62" fmla="*/ 102 w 110"/>
                <a:gd name="T63" fmla="*/ 24 h 108"/>
                <a:gd name="T64" fmla="*/ 94 w 110"/>
                <a:gd name="T65" fmla="*/ 16 h 108"/>
                <a:gd name="T66" fmla="*/ 86 w 110"/>
                <a:gd name="T67" fmla="*/ 10 h 108"/>
                <a:gd name="T68" fmla="*/ 78 w 110"/>
                <a:gd name="T69" fmla="*/ 4 h 108"/>
                <a:gd name="T70" fmla="*/ 66 w 110"/>
                <a:gd name="T71" fmla="*/ 2 h 108"/>
                <a:gd name="T72" fmla="*/ 56 w 110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8"/>
                  </a:lnTo>
                  <a:lnTo>
                    <a:pt x="78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2" y="84"/>
                  </a:lnTo>
                  <a:lnTo>
                    <a:pt x="106" y="76"/>
                  </a:lnTo>
                  <a:lnTo>
                    <a:pt x="110" y="6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10" y="44"/>
                  </a:lnTo>
                  <a:lnTo>
                    <a:pt x="106" y="34"/>
                  </a:lnTo>
                  <a:lnTo>
                    <a:pt x="102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8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2" name="Freeform 43"/>
            <p:cNvSpPr>
              <a:spLocks noEditPoints="1"/>
            </p:cNvSpPr>
            <p:nvPr/>
          </p:nvSpPr>
          <p:spPr bwMode="auto">
            <a:xfrm>
              <a:off x="2608875" y="3707642"/>
              <a:ext cx="842339" cy="94144"/>
            </a:xfrm>
            <a:custGeom>
              <a:avLst/>
              <a:gdLst>
                <a:gd name="T0" fmla="*/ 340 w 340"/>
                <a:gd name="T1" fmla="*/ 18 h 38"/>
                <a:gd name="T2" fmla="*/ 302 w 340"/>
                <a:gd name="T3" fmla="*/ 0 h 38"/>
                <a:gd name="T4" fmla="*/ 308 w 340"/>
                <a:gd name="T5" fmla="*/ 18 h 38"/>
                <a:gd name="T6" fmla="*/ 308 w 340"/>
                <a:gd name="T7" fmla="*/ 22 h 38"/>
                <a:gd name="T8" fmla="*/ 300 w 340"/>
                <a:gd name="T9" fmla="*/ 20 h 38"/>
                <a:gd name="T10" fmla="*/ 268 w 340"/>
                <a:gd name="T11" fmla="*/ 18 h 38"/>
                <a:gd name="T12" fmla="*/ 286 w 340"/>
                <a:gd name="T13" fmla="*/ 20 h 38"/>
                <a:gd name="T14" fmla="*/ 268 w 340"/>
                <a:gd name="T15" fmla="*/ 24 h 38"/>
                <a:gd name="T16" fmla="*/ 268 w 340"/>
                <a:gd name="T17" fmla="*/ 18 h 38"/>
                <a:gd name="T18" fmla="*/ 250 w 340"/>
                <a:gd name="T19" fmla="*/ 20 h 38"/>
                <a:gd name="T20" fmla="*/ 250 w 340"/>
                <a:gd name="T21" fmla="*/ 26 h 38"/>
                <a:gd name="T22" fmla="*/ 232 w 340"/>
                <a:gd name="T23" fmla="*/ 24 h 38"/>
                <a:gd name="T24" fmla="*/ 202 w 340"/>
                <a:gd name="T25" fmla="*/ 22 h 38"/>
                <a:gd name="T26" fmla="*/ 218 w 340"/>
                <a:gd name="T27" fmla="*/ 24 h 38"/>
                <a:gd name="T28" fmla="*/ 202 w 340"/>
                <a:gd name="T29" fmla="*/ 26 h 38"/>
                <a:gd name="T30" fmla="*/ 202 w 340"/>
                <a:gd name="T31" fmla="*/ 22 h 38"/>
                <a:gd name="T32" fmla="*/ 182 w 340"/>
                <a:gd name="T33" fmla="*/ 24 h 38"/>
                <a:gd name="T34" fmla="*/ 184 w 340"/>
                <a:gd name="T35" fmla="*/ 28 h 38"/>
                <a:gd name="T36" fmla="*/ 166 w 340"/>
                <a:gd name="T37" fmla="*/ 26 h 38"/>
                <a:gd name="T38" fmla="*/ 134 w 340"/>
                <a:gd name="T39" fmla="*/ 26 h 38"/>
                <a:gd name="T40" fmla="*/ 152 w 340"/>
                <a:gd name="T41" fmla="*/ 26 h 38"/>
                <a:gd name="T42" fmla="*/ 134 w 340"/>
                <a:gd name="T43" fmla="*/ 30 h 38"/>
                <a:gd name="T44" fmla="*/ 134 w 340"/>
                <a:gd name="T45" fmla="*/ 26 h 38"/>
                <a:gd name="T46" fmla="*/ 116 w 340"/>
                <a:gd name="T47" fmla="*/ 26 h 38"/>
                <a:gd name="T48" fmla="*/ 116 w 340"/>
                <a:gd name="T49" fmla="*/ 30 h 38"/>
                <a:gd name="T50" fmla="*/ 98 w 340"/>
                <a:gd name="T51" fmla="*/ 28 h 38"/>
                <a:gd name="T52" fmla="*/ 68 w 340"/>
                <a:gd name="T53" fmla="*/ 28 h 38"/>
                <a:gd name="T54" fmla="*/ 84 w 340"/>
                <a:gd name="T55" fmla="*/ 30 h 38"/>
                <a:gd name="T56" fmla="*/ 68 w 340"/>
                <a:gd name="T57" fmla="*/ 34 h 38"/>
                <a:gd name="T58" fmla="*/ 68 w 340"/>
                <a:gd name="T59" fmla="*/ 28 h 38"/>
                <a:gd name="T60" fmla="*/ 48 w 340"/>
                <a:gd name="T61" fmla="*/ 28 h 38"/>
                <a:gd name="T62" fmla="*/ 48 w 340"/>
                <a:gd name="T63" fmla="*/ 34 h 38"/>
                <a:gd name="T64" fmla="*/ 32 w 340"/>
                <a:gd name="T65" fmla="*/ 32 h 38"/>
                <a:gd name="T66" fmla="*/ 2 w 340"/>
                <a:gd name="T67" fmla="*/ 32 h 38"/>
                <a:gd name="T68" fmla="*/ 18 w 340"/>
                <a:gd name="T69" fmla="*/ 34 h 38"/>
                <a:gd name="T70" fmla="*/ 2 w 340"/>
                <a:gd name="T71" fmla="*/ 36 h 38"/>
                <a:gd name="T72" fmla="*/ 2 w 340"/>
                <a:gd name="T73" fmla="*/ 3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0" h="38">
                  <a:moveTo>
                    <a:pt x="302" y="0"/>
                  </a:moveTo>
                  <a:lnTo>
                    <a:pt x="340" y="18"/>
                  </a:lnTo>
                  <a:lnTo>
                    <a:pt x="302" y="38"/>
                  </a:lnTo>
                  <a:lnTo>
                    <a:pt x="302" y="0"/>
                  </a:lnTo>
                  <a:close/>
                  <a:moveTo>
                    <a:pt x="302" y="18"/>
                  </a:moveTo>
                  <a:lnTo>
                    <a:pt x="308" y="18"/>
                  </a:lnTo>
                  <a:lnTo>
                    <a:pt x="312" y="20"/>
                  </a:lnTo>
                  <a:lnTo>
                    <a:pt x="308" y="22"/>
                  </a:lnTo>
                  <a:lnTo>
                    <a:pt x="302" y="22"/>
                  </a:lnTo>
                  <a:lnTo>
                    <a:pt x="300" y="20"/>
                  </a:lnTo>
                  <a:lnTo>
                    <a:pt x="302" y="18"/>
                  </a:lnTo>
                  <a:close/>
                  <a:moveTo>
                    <a:pt x="268" y="18"/>
                  </a:moveTo>
                  <a:lnTo>
                    <a:pt x="284" y="18"/>
                  </a:lnTo>
                  <a:lnTo>
                    <a:pt x="286" y="20"/>
                  </a:lnTo>
                  <a:lnTo>
                    <a:pt x="284" y="24"/>
                  </a:lnTo>
                  <a:lnTo>
                    <a:pt x="268" y="24"/>
                  </a:lnTo>
                  <a:lnTo>
                    <a:pt x="268" y="22"/>
                  </a:lnTo>
                  <a:lnTo>
                    <a:pt x="268" y="18"/>
                  </a:lnTo>
                  <a:close/>
                  <a:moveTo>
                    <a:pt x="236" y="20"/>
                  </a:moveTo>
                  <a:lnTo>
                    <a:pt x="250" y="20"/>
                  </a:lnTo>
                  <a:lnTo>
                    <a:pt x="252" y="22"/>
                  </a:lnTo>
                  <a:lnTo>
                    <a:pt x="250" y="26"/>
                  </a:lnTo>
                  <a:lnTo>
                    <a:pt x="236" y="26"/>
                  </a:lnTo>
                  <a:lnTo>
                    <a:pt x="232" y="24"/>
                  </a:lnTo>
                  <a:lnTo>
                    <a:pt x="236" y="20"/>
                  </a:lnTo>
                  <a:close/>
                  <a:moveTo>
                    <a:pt x="202" y="22"/>
                  </a:moveTo>
                  <a:lnTo>
                    <a:pt x="216" y="22"/>
                  </a:lnTo>
                  <a:lnTo>
                    <a:pt x="218" y="24"/>
                  </a:lnTo>
                  <a:lnTo>
                    <a:pt x="216" y="26"/>
                  </a:lnTo>
                  <a:lnTo>
                    <a:pt x="202" y="26"/>
                  </a:lnTo>
                  <a:lnTo>
                    <a:pt x="200" y="26"/>
                  </a:lnTo>
                  <a:lnTo>
                    <a:pt x="202" y="22"/>
                  </a:lnTo>
                  <a:close/>
                  <a:moveTo>
                    <a:pt x="170" y="24"/>
                  </a:moveTo>
                  <a:lnTo>
                    <a:pt x="182" y="24"/>
                  </a:lnTo>
                  <a:lnTo>
                    <a:pt x="186" y="26"/>
                  </a:lnTo>
                  <a:lnTo>
                    <a:pt x="184" y="28"/>
                  </a:lnTo>
                  <a:lnTo>
                    <a:pt x="170" y="28"/>
                  </a:lnTo>
                  <a:lnTo>
                    <a:pt x="166" y="26"/>
                  </a:lnTo>
                  <a:lnTo>
                    <a:pt x="170" y="24"/>
                  </a:lnTo>
                  <a:close/>
                  <a:moveTo>
                    <a:pt x="134" y="26"/>
                  </a:moveTo>
                  <a:lnTo>
                    <a:pt x="150" y="26"/>
                  </a:lnTo>
                  <a:lnTo>
                    <a:pt x="152" y="26"/>
                  </a:lnTo>
                  <a:lnTo>
                    <a:pt x="150" y="28"/>
                  </a:lnTo>
                  <a:lnTo>
                    <a:pt x="134" y="30"/>
                  </a:lnTo>
                  <a:lnTo>
                    <a:pt x="134" y="26"/>
                  </a:lnTo>
                  <a:lnTo>
                    <a:pt x="134" y="26"/>
                  </a:lnTo>
                  <a:close/>
                  <a:moveTo>
                    <a:pt x="102" y="26"/>
                  </a:moveTo>
                  <a:lnTo>
                    <a:pt x="116" y="26"/>
                  </a:lnTo>
                  <a:lnTo>
                    <a:pt x="118" y="28"/>
                  </a:lnTo>
                  <a:lnTo>
                    <a:pt x="116" y="30"/>
                  </a:lnTo>
                  <a:lnTo>
                    <a:pt x="102" y="32"/>
                  </a:lnTo>
                  <a:lnTo>
                    <a:pt x="98" y="28"/>
                  </a:lnTo>
                  <a:lnTo>
                    <a:pt x="102" y="26"/>
                  </a:lnTo>
                  <a:close/>
                  <a:moveTo>
                    <a:pt x="68" y="28"/>
                  </a:moveTo>
                  <a:lnTo>
                    <a:pt x="82" y="26"/>
                  </a:lnTo>
                  <a:lnTo>
                    <a:pt x="84" y="30"/>
                  </a:lnTo>
                  <a:lnTo>
                    <a:pt x="82" y="32"/>
                  </a:lnTo>
                  <a:lnTo>
                    <a:pt x="68" y="34"/>
                  </a:lnTo>
                  <a:lnTo>
                    <a:pt x="66" y="30"/>
                  </a:lnTo>
                  <a:lnTo>
                    <a:pt x="68" y="28"/>
                  </a:lnTo>
                  <a:close/>
                  <a:moveTo>
                    <a:pt x="34" y="30"/>
                  </a:moveTo>
                  <a:lnTo>
                    <a:pt x="48" y="28"/>
                  </a:lnTo>
                  <a:lnTo>
                    <a:pt x="52" y="32"/>
                  </a:lnTo>
                  <a:lnTo>
                    <a:pt x="48" y="34"/>
                  </a:lnTo>
                  <a:lnTo>
                    <a:pt x="36" y="36"/>
                  </a:lnTo>
                  <a:lnTo>
                    <a:pt x="32" y="32"/>
                  </a:lnTo>
                  <a:lnTo>
                    <a:pt x="34" y="30"/>
                  </a:lnTo>
                  <a:close/>
                  <a:moveTo>
                    <a:pt x="2" y="32"/>
                  </a:moveTo>
                  <a:lnTo>
                    <a:pt x="16" y="30"/>
                  </a:lnTo>
                  <a:lnTo>
                    <a:pt x="18" y="34"/>
                  </a:lnTo>
                  <a:lnTo>
                    <a:pt x="16" y="36"/>
                  </a:lnTo>
                  <a:lnTo>
                    <a:pt x="2" y="36"/>
                  </a:lnTo>
                  <a:lnTo>
                    <a:pt x="0" y="34"/>
                  </a:lnTo>
                  <a:lnTo>
                    <a:pt x="2" y="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3" name="Freeform 44"/>
            <p:cNvSpPr>
              <a:spLocks/>
            </p:cNvSpPr>
            <p:nvPr/>
          </p:nvSpPr>
          <p:spPr bwMode="auto">
            <a:xfrm>
              <a:off x="2826892" y="2899987"/>
              <a:ext cx="277476" cy="262612"/>
            </a:xfrm>
            <a:custGeom>
              <a:avLst/>
              <a:gdLst>
                <a:gd name="T0" fmla="*/ 56 w 112"/>
                <a:gd name="T1" fmla="*/ 0 h 106"/>
                <a:gd name="T2" fmla="*/ 56 w 112"/>
                <a:gd name="T3" fmla="*/ 0 h 106"/>
                <a:gd name="T4" fmla="*/ 44 w 112"/>
                <a:gd name="T5" fmla="*/ 2 h 106"/>
                <a:gd name="T6" fmla="*/ 34 w 112"/>
                <a:gd name="T7" fmla="*/ 4 h 106"/>
                <a:gd name="T8" fmla="*/ 24 w 112"/>
                <a:gd name="T9" fmla="*/ 10 h 106"/>
                <a:gd name="T10" fmla="*/ 16 w 112"/>
                <a:gd name="T11" fmla="*/ 16 h 106"/>
                <a:gd name="T12" fmla="*/ 10 w 112"/>
                <a:gd name="T13" fmla="*/ 24 h 106"/>
                <a:gd name="T14" fmla="*/ 4 w 112"/>
                <a:gd name="T15" fmla="*/ 34 h 106"/>
                <a:gd name="T16" fmla="*/ 2 w 112"/>
                <a:gd name="T17" fmla="*/ 44 h 106"/>
                <a:gd name="T18" fmla="*/ 0 w 112"/>
                <a:gd name="T19" fmla="*/ 54 h 106"/>
                <a:gd name="T20" fmla="*/ 0 w 112"/>
                <a:gd name="T21" fmla="*/ 54 h 106"/>
                <a:gd name="T22" fmla="*/ 2 w 112"/>
                <a:gd name="T23" fmla="*/ 66 h 106"/>
                <a:gd name="T24" fmla="*/ 4 w 112"/>
                <a:gd name="T25" fmla="*/ 76 h 106"/>
                <a:gd name="T26" fmla="*/ 10 w 112"/>
                <a:gd name="T27" fmla="*/ 84 h 106"/>
                <a:gd name="T28" fmla="*/ 16 w 112"/>
                <a:gd name="T29" fmla="*/ 92 h 106"/>
                <a:gd name="T30" fmla="*/ 24 w 112"/>
                <a:gd name="T31" fmla="*/ 98 h 106"/>
                <a:gd name="T32" fmla="*/ 34 w 112"/>
                <a:gd name="T33" fmla="*/ 102 h 106"/>
                <a:gd name="T34" fmla="*/ 44 w 112"/>
                <a:gd name="T35" fmla="*/ 106 h 106"/>
                <a:gd name="T36" fmla="*/ 56 w 112"/>
                <a:gd name="T37" fmla="*/ 106 h 106"/>
                <a:gd name="T38" fmla="*/ 56 w 112"/>
                <a:gd name="T39" fmla="*/ 106 h 106"/>
                <a:gd name="T40" fmla="*/ 66 w 112"/>
                <a:gd name="T41" fmla="*/ 106 h 106"/>
                <a:gd name="T42" fmla="*/ 76 w 112"/>
                <a:gd name="T43" fmla="*/ 102 h 106"/>
                <a:gd name="T44" fmla="*/ 86 w 112"/>
                <a:gd name="T45" fmla="*/ 98 h 106"/>
                <a:gd name="T46" fmla="*/ 94 w 112"/>
                <a:gd name="T47" fmla="*/ 92 h 106"/>
                <a:gd name="T48" fmla="*/ 102 w 112"/>
                <a:gd name="T49" fmla="*/ 84 h 106"/>
                <a:gd name="T50" fmla="*/ 106 w 112"/>
                <a:gd name="T51" fmla="*/ 76 h 106"/>
                <a:gd name="T52" fmla="*/ 110 w 112"/>
                <a:gd name="T53" fmla="*/ 66 h 106"/>
                <a:gd name="T54" fmla="*/ 112 w 112"/>
                <a:gd name="T55" fmla="*/ 54 h 106"/>
                <a:gd name="T56" fmla="*/ 112 w 112"/>
                <a:gd name="T57" fmla="*/ 54 h 106"/>
                <a:gd name="T58" fmla="*/ 110 w 112"/>
                <a:gd name="T59" fmla="*/ 44 h 106"/>
                <a:gd name="T60" fmla="*/ 106 w 112"/>
                <a:gd name="T61" fmla="*/ 34 h 106"/>
                <a:gd name="T62" fmla="*/ 102 w 112"/>
                <a:gd name="T63" fmla="*/ 24 h 106"/>
                <a:gd name="T64" fmla="*/ 94 w 112"/>
                <a:gd name="T65" fmla="*/ 16 h 106"/>
                <a:gd name="T66" fmla="*/ 86 w 112"/>
                <a:gd name="T67" fmla="*/ 10 h 106"/>
                <a:gd name="T68" fmla="*/ 76 w 112"/>
                <a:gd name="T69" fmla="*/ 4 h 106"/>
                <a:gd name="T70" fmla="*/ 66 w 112"/>
                <a:gd name="T71" fmla="*/ 2 h 106"/>
                <a:gd name="T72" fmla="*/ 56 w 112"/>
                <a:gd name="T73" fmla="*/ 0 h 106"/>
                <a:gd name="T74" fmla="*/ 56 w 112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06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66" y="106"/>
                  </a:lnTo>
                  <a:lnTo>
                    <a:pt x="76" y="102"/>
                  </a:lnTo>
                  <a:lnTo>
                    <a:pt x="86" y="98"/>
                  </a:lnTo>
                  <a:lnTo>
                    <a:pt x="94" y="92"/>
                  </a:lnTo>
                  <a:lnTo>
                    <a:pt x="102" y="84"/>
                  </a:lnTo>
                  <a:lnTo>
                    <a:pt x="106" y="76"/>
                  </a:lnTo>
                  <a:lnTo>
                    <a:pt x="110" y="66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4"/>
                  </a:lnTo>
                  <a:lnTo>
                    <a:pt x="106" y="34"/>
                  </a:lnTo>
                  <a:lnTo>
                    <a:pt x="102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" name="Freeform 45"/>
            <p:cNvSpPr>
              <a:spLocks/>
            </p:cNvSpPr>
            <p:nvPr/>
          </p:nvSpPr>
          <p:spPr bwMode="auto">
            <a:xfrm>
              <a:off x="2826892" y="2899987"/>
              <a:ext cx="277476" cy="262612"/>
            </a:xfrm>
            <a:custGeom>
              <a:avLst/>
              <a:gdLst>
                <a:gd name="T0" fmla="*/ 56 w 112"/>
                <a:gd name="T1" fmla="*/ 0 h 106"/>
                <a:gd name="T2" fmla="*/ 56 w 112"/>
                <a:gd name="T3" fmla="*/ 0 h 106"/>
                <a:gd name="T4" fmla="*/ 44 w 112"/>
                <a:gd name="T5" fmla="*/ 2 h 106"/>
                <a:gd name="T6" fmla="*/ 34 w 112"/>
                <a:gd name="T7" fmla="*/ 4 h 106"/>
                <a:gd name="T8" fmla="*/ 24 w 112"/>
                <a:gd name="T9" fmla="*/ 10 h 106"/>
                <a:gd name="T10" fmla="*/ 16 w 112"/>
                <a:gd name="T11" fmla="*/ 16 h 106"/>
                <a:gd name="T12" fmla="*/ 10 w 112"/>
                <a:gd name="T13" fmla="*/ 24 h 106"/>
                <a:gd name="T14" fmla="*/ 4 w 112"/>
                <a:gd name="T15" fmla="*/ 34 h 106"/>
                <a:gd name="T16" fmla="*/ 2 w 112"/>
                <a:gd name="T17" fmla="*/ 44 h 106"/>
                <a:gd name="T18" fmla="*/ 0 w 112"/>
                <a:gd name="T19" fmla="*/ 54 h 106"/>
                <a:gd name="T20" fmla="*/ 0 w 112"/>
                <a:gd name="T21" fmla="*/ 54 h 106"/>
                <a:gd name="T22" fmla="*/ 2 w 112"/>
                <a:gd name="T23" fmla="*/ 66 h 106"/>
                <a:gd name="T24" fmla="*/ 4 w 112"/>
                <a:gd name="T25" fmla="*/ 76 h 106"/>
                <a:gd name="T26" fmla="*/ 10 w 112"/>
                <a:gd name="T27" fmla="*/ 84 h 106"/>
                <a:gd name="T28" fmla="*/ 16 w 112"/>
                <a:gd name="T29" fmla="*/ 92 h 106"/>
                <a:gd name="T30" fmla="*/ 24 w 112"/>
                <a:gd name="T31" fmla="*/ 98 h 106"/>
                <a:gd name="T32" fmla="*/ 34 w 112"/>
                <a:gd name="T33" fmla="*/ 102 h 106"/>
                <a:gd name="T34" fmla="*/ 44 w 112"/>
                <a:gd name="T35" fmla="*/ 106 h 106"/>
                <a:gd name="T36" fmla="*/ 56 w 112"/>
                <a:gd name="T37" fmla="*/ 106 h 106"/>
                <a:gd name="T38" fmla="*/ 56 w 112"/>
                <a:gd name="T39" fmla="*/ 106 h 106"/>
                <a:gd name="T40" fmla="*/ 66 w 112"/>
                <a:gd name="T41" fmla="*/ 106 h 106"/>
                <a:gd name="T42" fmla="*/ 76 w 112"/>
                <a:gd name="T43" fmla="*/ 102 h 106"/>
                <a:gd name="T44" fmla="*/ 86 w 112"/>
                <a:gd name="T45" fmla="*/ 98 h 106"/>
                <a:gd name="T46" fmla="*/ 94 w 112"/>
                <a:gd name="T47" fmla="*/ 92 h 106"/>
                <a:gd name="T48" fmla="*/ 102 w 112"/>
                <a:gd name="T49" fmla="*/ 84 h 106"/>
                <a:gd name="T50" fmla="*/ 106 w 112"/>
                <a:gd name="T51" fmla="*/ 76 h 106"/>
                <a:gd name="T52" fmla="*/ 110 w 112"/>
                <a:gd name="T53" fmla="*/ 66 h 106"/>
                <a:gd name="T54" fmla="*/ 112 w 112"/>
                <a:gd name="T55" fmla="*/ 54 h 106"/>
                <a:gd name="T56" fmla="*/ 112 w 112"/>
                <a:gd name="T57" fmla="*/ 54 h 106"/>
                <a:gd name="T58" fmla="*/ 110 w 112"/>
                <a:gd name="T59" fmla="*/ 44 h 106"/>
                <a:gd name="T60" fmla="*/ 106 w 112"/>
                <a:gd name="T61" fmla="*/ 34 h 106"/>
                <a:gd name="T62" fmla="*/ 102 w 112"/>
                <a:gd name="T63" fmla="*/ 24 h 106"/>
                <a:gd name="T64" fmla="*/ 94 w 112"/>
                <a:gd name="T65" fmla="*/ 16 h 106"/>
                <a:gd name="T66" fmla="*/ 86 w 112"/>
                <a:gd name="T67" fmla="*/ 10 h 106"/>
                <a:gd name="T68" fmla="*/ 76 w 112"/>
                <a:gd name="T69" fmla="*/ 4 h 106"/>
                <a:gd name="T70" fmla="*/ 66 w 112"/>
                <a:gd name="T71" fmla="*/ 2 h 106"/>
                <a:gd name="T72" fmla="*/ 56 w 112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2" h="106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6" y="106"/>
                  </a:lnTo>
                  <a:lnTo>
                    <a:pt x="56" y="106"/>
                  </a:lnTo>
                  <a:lnTo>
                    <a:pt x="66" y="106"/>
                  </a:lnTo>
                  <a:lnTo>
                    <a:pt x="76" y="102"/>
                  </a:lnTo>
                  <a:lnTo>
                    <a:pt x="86" y="98"/>
                  </a:lnTo>
                  <a:lnTo>
                    <a:pt x="94" y="92"/>
                  </a:lnTo>
                  <a:lnTo>
                    <a:pt x="102" y="84"/>
                  </a:lnTo>
                  <a:lnTo>
                    <a:pt x="106" y="76"/>
                  </a:lnTo>
                  <a:lnTo>
                    <a:pt x="110" y="66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4"/>
                  </a:lnTo>
                  <a:lnTo>
                    <a:pt x="106" y="34"/>
                  </a:lnTo>
                  <a:lnTo>
                    <a:pt x="102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" name="Freeform 46"/>
            <p:cNvSpPr>
              <a:spLocks noEditPoints="1"/>
            </p:cNvSpPr>
            <p:nvPr/>
          </p:nvSpPr>
          <p:spPr bwMode="auto">
            <a:xfrm>
              <a:off x="2584100" y="3231968"/>
              <a:ext cx="307206" cy="445944"/>
            </a:xfrm>
            <a:custGeom>
              <a:avLst/>
              <a:gdLst>
                <a:gd name="T0" fmla="*/ 40 w 124"/>
                <a:gd name="T1" fmla="*/ 158 h 180"/>
                <a:gd name="T2" fmla="*/ 0 w 124"/>
                <a:gd name="T3" fmla="*/ 180 h 180"/>
                <a:gd name="T4" fmla="*/ 6 w 124"/>
                <a:gd name="T5" fmla="*/ 136 h 180"/>
                <a:gd name="T6" fmla="*/ 40 w 124"/>
                <a:gd name="T7" fmla="*/ 158 h 180"/>
                <a:gd name="T8" fmla="*/ 26 w 124"/>
                <a:gd name="T9" fmla="*/ 146 h 180"/>
                <a:gd name="T10" fmla="*/ 20 w 124"/>
                <a:gd name="T11" fmla="*/ 154 h 180"/>
                <a:gd name="T12" fmla="*/ 18 w 124"/>
                <a:gd name="T13" fmla="*/ 156 h 180"/>
                <a:gd name="T14" fmla="*/ 18 w 124"/>
                <a:gd name="T15" fmla="*/ 152 h 180"/>
                <a:gd name="T16" fmla="*/ 20 w 124"/>
                <a:gd name="T17" fmla="*/ 146 h 180"/>
                <a:gd name="T18" fmla="*/ 24 w 124"/>
                <a:gd name="T19" fmla="*/ 144 h 180"/>
                <a:gd name="T20" fmla="*/ 26 w 124"/>
                <a:gd name="T21" fmla="*/ 146 h 180"/>
                <a:gd name="T22" fmla="*/ 44 w 124"/>
                <a:gd name="T23" fmla="*/ 118 h 180"/>
                <a:gd name="T24" fmla="*/ 36 w 124"/>
                <a:gd name="T25" fmla="*/ 132 h 180"/>
                <a:gd name="T26" fmla="*/ 32 w 124"/>
                <a:gd name="T27" fmla="*/ 132 h 180"/>
                <a:gd name="T28" fmla="*/ 32 w 124"/>
                <a:gd name="T29" fmla="*/ 128 h 180"/>
                <a:gd name="T30" fmla="*/ 42 w 124"/>
                <a:gd name="T31" fmla="*/ 116 h 180"/>
                <a:gd name="T32" fmla="*/ 44 w 124"/>
                <a:gd name="T33" fmla="*/ 114 h 180"/>
                <a:gd name="T34" fmla="*/ 44 w 124"/>
                <a:gd name="T35" fmla="*/ 118 h 180"/>
                <a:gd name="T36" fmla="*/ 64 w 124"/>
                <a:gd name="T37" fmla="*/ 90 h 180"/>
                <a:gd name="T38" fmla="*/ 56 w 124"/>
                <a:gd name="T39" fmla="*/ 104 h 180"/>
                <a:gd name="T40" fmla="*/ 54 w 124"/>
                <a:gd name="T41" fmla="*/ 104 h 180"/>
                <a:gd name="T42" fmla="*/ 52 w 124"/>
                <a:gd name="T43" fmla="*/ 100 h 180"/>
                <a:gd name="T44" fmla="*/ 60 w 124"/>
                <a:gd name="T45" fmla="*/ 88 h 180"/>
                <a:gd name="T46" fmla="*/ 64 w 124"/>
                <a:gd name="T47" fmla="*/ 86 h 180"/>
                <a:gd name="T48" fmla="*/ 64 w 124"/>
                <a:gd name="T49" fmla="*/ 90 h 180"/>
                <a:gd name="T50" fmla="*/ 84 w 124"/>
                <a:gd name="T51" fmla="*/ 60 h 180"/>
                <a:gd name="T52" fmla="*/ 76 w 124"/>
                <a:gd name="T53" fmla="*/ 72 h 180"/>
                <a:gd name="T54" fmla="*/ 72 w 124"/>
                <a:gd name="T55" fmla="*/ 74 h 180"/>
                <a:gd name="T56" fmla="*/ 72 w 124"/>
                <a:gd name="T57" fmla="*/ 72 h 180"/>
                <a:gd name="T58" fmla="*/ 80 w 124"/>
                <a:gd name="T59" fmla="*/ 60 h 180"/>
                <a:gd name="T60" fmla="*/ 82 w 124"/>
                <a:gd name="T61" fmla="*/ 58 h 180"/>
                <a:gd name="T62" fmla="*/ 84 w 124"/>
                <a:gd name="T63" fmla="*/ 60 h 180"/>
                <a:gd name="T64" fmla="*/ 104 w 124"/>
                <a:gd name="T65" fmla="*/ 32 h 180"/>
                <a:gd name="T66" fmla="*/ 94 w 124"/>
                <a:gd name="T67" fmla="*/ 44 h 180"/>
                <a:gd name="T68" fmla="*/ 92 w 124"/>
                <a:gd name="T69" fmla="*/ 46 h 180"/>
                <a:gd name="T70" fmla="*/ 92 w 124"/>
                <a:gd name="T71" fmla="*/ 42 h 180"/>
                <a:gd name="T72" fmla="*/ 100 w 124"/>
                <a:gd name="T73" fmla="*/ 28 h 180"/>
                <a:gd name="T74" fmla="*/ 104 w 124"/>
                <a:gd name="T75" fmla="*/ 28 h 180"/>
                <a:gd name="T76" fmla="*/ 104 w 124"/>
                <a:gd name="T77" fmla="*/ 32 h 180"/>
                <a:gd name="T78" fmla="*/ 124 w 124"/>
                <a:gd name="T79" fmla="*/ 4 h 180"/>
                <a:gd name="T80" fmla="*/ 116 w 124"/>
                <a:gd name="T81" fmla="*/ 16 h 180"/>
                <a:gd name="T82" fmla="*/ 112 w 124"/>
                <a:gd name="T83" fmla="*/ 18 h 180"/>
                <a:gd name="T84" fmla="*/ 110 w 124"/>
                <a:gd name="T85" fmla="*/ 14 h 180"/>
                <a:gd name="T86" fmla="*/ 118 w 124"/>
                <a:gd name="T87" fmla="*/ 0 h 180"/>
                <a:gd name="T88" fmla="*/ 122 w 124"/>
                <a:gd name="T89" fmla="*/ 0 h 180"/>
                <a:gd name="T90" fmla="*/ 124 w 124"/>
                <a:gd name="T91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4" h="180">
                  <a:moveTo>
                    <a:pt x="40" y="158"/>
                  </a:moveTo>
                  <a:lnTo>
                    <a:pt x="0" y="180"/>
                  </a:lnTo>
                  <a:lnTo>
                    <a:pt x="6" y="136"/>
                  </a:lnTo>
                  <a:lnTo>
                    <a:pt x="40" y="158"/>
                  </a:lnTo>
                  <a:close/>
                  <a:moveTo>
                    <a:pt x="26" y="146"/>
                  </a:moveTo>
                  <a:lnTo>
                    <a:pt x="20" y="154"/>
                  </a:lnTo>
                  <a:lnTo>
                    <a:pt x="18" y="156"/>
                  </a:lnTo>
                  <a:lnTo>
                    <a:pt x="18" y="152"/>
                  </a:lnTo>
                  <a:lnTo>
                    <a:pt x="20" y="146"/>
                  </a:lnTo>
                  <a:lnTo>
                    <a:pt x="24" y="144"/>
                  </a:lnTo>
                  <a:lnTo>
                    <a:pt x="26" y="146"/>
                  </a:lnTo>
                  <a:close/>
                  <a:moveTo>
                    <a:pt x="44" y="118"/>
                  </a:moveTo>
                  <a:lnTo>
                    <a:pt x="36" y="132"/>
                  </a:lnTo>
                  <a:lnTo>
                    <a:pt x="32" y="132"/>
                  </a:lnTo>
                  <a:lnTo>
                    <a:pt x="32" y="128"/>
                  </a:lnTo>
                  <a:lnTo>
                    <a:pt x="42" y="116"/>
                  </a:lnTo>
                  <a:lnTo>
                    <a:pt x="44" y="114"/>
                  </a:lnTo>
                  <a:lnTo>
                    <a:pt x="44" y="118"/>
                  </a:lnTo>
                  <a:close/>
                  <a:moveTo>
                    <a:pt x="64" y="90"/>
                  </a:moveTo>
                  <a:lnTo>
                    <a:pt x="56" y="104"/>
                  </a:lnTo>
                  <a:lnTo>
                    <a:pt x="54" y="104"/>
                  </a:lnTo>
                  <a:lnTo>
                    <a:pt x="52" y="100"/>
                  </a:lnTo>
                  <a:lnTo>
                    <a:pt x="60" y="88"/>
                  </a:lnTo>
                  <a:lnTo>
                    <a:pt x="64" y="86"/>
                  </a:lnTo>
                  <a:lnTo>
                    <a:pt x="64" y="90"/>
                  </a:lnTo>
                  <a:close/>
                  <a:moveTo>
                    <a:pt x="84" y="60"/>
                  </a:moveTo>
                  <a:lnTo>
                    <a:pt x="76" y="72"/>
                  </a:lnTo>
                  <a:lnTo>
                    <a:pt x="72" y="74"/>
                  </a:lnTo>
                  <a:lnTo>
                    <a:pt x="72" y="72"/>
                  </a:lnTo>
                  <a:lnTo>
                    <a:pt x="80" y="60"/>
                  </a:lnTo>
                  <a:lnTo>
                    <a:pt x="82" y="58"/>
                  </a:lnTo>
                  <a:lnTo>
                    <a:pt x="84" y="60"/>
                  </a:lnTo>
                  <a:close/>
                  <a:moveTo>
                    <a:pt x="104" y="32"/>
                  </a:moveTo>
                  <a:lnTo>
                    <a:pt x="94" y="44"/>
                  </a:lnTo>
                  <a:lnTo>
                    <a:pt x="92" y="46"/>
                  </a:lnTo>
                  <a:lnTo>
                    <a:pt x="92" y="42"/>
                  </a:lnTo>
                  <a:lnTo>
                    <a:pt x="100" y="28"/>
                  </a:lnTo>
                  <a:lnTo>
                    <a:pt x="104" y="28"/>
                  </a:lnTo>
                  <a:lnTo>
                    <a:pt x="104" y="32"/>
                  </a:lnTo>
                  <a:close/>
                  <a:moveTo>
                    <a:pt x="124" y="4"/>
                  </a:moveTo>
                  <a:lnTo>
                    <a:pt x="116" y="16"/>
                  </a:lnTo>
                  <a:lnTo>
                    <a:pt x="112" y="18"/>
                  </a:lnTo>
                  <a:lnTo>
                    <a:pt x="110" y="14"/>
                  </a:lnTo>
                  <a:lnTo>
                    <a:pt x="118" y="0"/>
                  </a:lnTo>
                  <a:lnTo>
                    <a:pt x="122" y="0"/>
                  </a:lnTo>
                  <a:lnTo>
                    <a:pt x="12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6" name="Freeform 47"/>
            <p:cNvSpPr>
              <a:spLocks noEditPoints="1"/>
            </p:cNvSpPr>
            <p:nvPr/>
          </p:nvSpPr>
          <p:spPr bwMode="auto">
            <a:xfrm>
              <a:off x="3054819" y="3241878"/>
              <a:ext cx="227927" cy="396395"/>
            </a:xfrm>
            <a:custGeom>
              <a:avLst/>
              <a:gdLst>
                <a:gd name="T0" fmla="*/ 2 w 92"/>
                <a:gd name="T1" fmla="*/ 46 h 160"/>
                <a:gd name="T2" fmla="*/ 0 w 92"/>
                <a:gd name="T3" fmla="*/ 0 h 160"/>
                <a:gd name="T4" fmla="*/ 38 w 92"/>
                <a:gd name="T5" fmla="*/ 24 h 160"/>
                <a:gd name="T6" fmla="*/ 2 w 92"/>
                <a:gd name="T7" fmla="*/ 46 h 160"/>
                <a:gd name="T8" fmla="*/ 18 w 92"/>
                <a:gd name="T9" fmla="*/ 38 h 160"/>
                <a:gd name="T10" fmla="*/ 16 w 92"/>
                <a:gd name="T11" fmla="*/ 32 h 160"/>
                <a:gd name="T12" fmla="*/ 16 w 92"/>
                <a:gd name="T13" fmla="*/ 28 h 160"/>
                <a:gd name="T14" fmla="*/ 18 w 92"/>
                <a:gd name="T15" fmla="*/ 28 h 160"/>
                <a:gd name="T16" fmla="*/ 22 w 92"/>
                <a:gd name="T17" fmla="*/ 34 h 160"/>
                <a:gd name="T18" fmla="*/ 22 w 92"/>
                <a:gd name="T19" fmla="*/ 38 h 160"/>
                <a:gd name="T20" fmla="*/ 18 w 92"/>
                <a:gd name="T21" fmla="*/ 38 h 160"/>
                <a:gd name="T22" fmla="*/ 36 w 92"/>
                <a:gd name="T23" fmla="*/ 68 h 160"/>
                <a:gd name="T24" fmla="*/ 28 w 92"/>
                <a:gd name="T25" fmla="*/ 54 h 160"/>
                <a:gd name="T26" fmla="*/ 30 w 92"/>
                <a:gd name="T27" fmla="*/ 52 h 160"/>
                <a:gd name="T28" fmla="*/ 32 w 92"/>
                <a:gd name="T29" fmla="*/ 54 h 160"/>
                <a:gd name="T30" fmla="*/ 40 w 92"/>
                <a:gd name="T31" fmla="*/ 66 h 160"/>
                <a:gd name="T32" fmla="*/ 40 w 92"/>
                <a:gd name="T33" fmla="*/ 70 h 160"/>
                <a:gd name="T34" fmla="*/ 36 w 92"/>
                <a:gd name="T35" fmla="*/ 68 h 160"/>
                <a:gd name="T36" fmla="*/ 54 w 92"/>
                <a:gd name="T37" fmla="*/ 98 h 160"/>
                <a:gd name="T38" fmla="*/ 44 w 92"/>
                <a:gd name="T39" fmla="*/ 86 h 160"/>
                <a:gd name="T40" fmla="*/ 46 w 92"/>
                <a:gd name="T41" fmla="*/ 82 h 160"/>
                <a:gd name="T42" fmla="*/ 50 w 92"/>
                <a:gd name="T43" fmla="*/ 82 h 160"/>
                <a:gd name="T44" fmla="*/ 56 w 92"/>
                <a:gd name="T45" fmla="*/ 96 h 160"/>
                <a:gd name="T46" fmla="*/ 56 w 92"/>
                <a:gd name="T47" fmla="*/ 100 h 160"/>
                <a:gd name="T48" fmla="*/ 54 w 92"/>
                <a:gd name="T49" fmla="*/ 98 h 160"/>
                <a:gd name="T50" fmla="*/ 70 w 92"/>
                <a:gd name="T51" fmla="*/ 130 h 160"/>
                <a:gd name="T52" fmla="*/ 64 w 92"/>
                <a:gd name="T53" fmla="*/ 116 h 160"/>
                <a:gd name="T54" fmla="*/ 64 w 92"/>
                <a:gd name="T55" fmla="*/ 112 h 160"/>
                <a:gd name="T56" fmla="*/ 66 w 92"/>
                <a:gd name="T57" fmla="*/ 114 h 160"/>
                <a:gd name="T58" fmla="*/ 74 w 92"/>
                <a:gd name="T59" fmla="*/ 126 h 160"/>
                <a:gd name="T60" fmla="*/ 74 w 92"/>
                <a:gd name="T61" fmla="*/ 130 h 160"/>
                <a:gd name="T62" fmla="*/ 70 w 92"/>
                <a:gd name="T63" fmla="*/ 130 h 160"/>
                <a:gd name="T64" fmla="*/ 88 w 92"/>
                <a:gd name="T65" fmla="*/ 158 h 160"/>
                <a:gd name="T66" fmla="*/ 80 w 92"/>
                <a:gd name="T67" fmla="*/ 146 h 160"/>
                <a:gd name="T68" fmla="*/ 80 w 92"/>
                <a:gd name="T69" fmla="*/ 142 h 160"/>
                <a:gd name="T70" fmla="*/ 84 w 92"/>
                <a:gd name="T71" fmla="*/ 144 h 160"/>
                <a:gd name="T72" fmla="*/ 92 w 92"/>
                <a:gd name="T73" fmla="*/ 158 h 160"/>
                <a:gd name="T74" fmla="*/ 90 w 92"/>
                <a:gd name="T75" fmla="*/ 160 h 160"/>
                <a:gd name="T76" fmla="*/ 88 w 92"/>
                <a:gd name="T77" fmla="*/ 158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2" h="160">
                  <a:moveTo>
                    <a:pt x="2" y="46"/>
                  </a:moveTo>
                  <a:lnTo>
                    <a:pt x="0" y="0"/>
                  </a:lnTo>
                  <a:lnTo>
                    <a:pt x="38" y="24"/>
                  </a:lnTo>
                  <a:lnTo>
                    <a:pt x="2" y="46"/>
                  </a:lnTo>
                  <a:close/>
                  <a:moveTo>
                    <a:pt x="18" y="38"/>
                  </a:moveTo>
                  <a:lnTo>
                    <a:pt x="16" y="32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2" y="34"/>
                  </a:lnTo>
                  <a:lnTo>
                    <a:pt x="22" y="38"/>
                  </a:lnTo>
                  <a:lnTo>
                    <a:pt x="18" y="38"/>
                  </a:lnTo>
                  <a:close/>
                  <a:moveTo>
                    <a:pt x="36" y="68"/>
                  </a:moveTo>
                  <a:lnTo>
                    <a:pt x="28" y="54"/>
                  </a:lnTo>
                  <a:lnTo>
                    <a:pt x="30" y="52"/>
                  </a:lnTo>
                  <a:lnTo>
                    <a:pt x="32" y="54"/>
                  </a:lnTo>
                  <a:lnTo>
                    <a:pt x="40" y="66"/>
                  </a:lnTo>
                  <a:lnTo>
                    <a:pt x="40" y="70"/>
                  </a:lnTo>
                  <a:lnTo>
                    <a:pt x="36" y="68"/>
                  </a:lnTo>
                  <a:close/>
                  <a:moveTo>
                    <a:pt x="54" y="98"/>
                  </a:moveTo>
                  <a:lnTo>
                    <a:pt x="44" y="86"/>
                  </a:lnTo>
                  <a:lnTo>
                    <a:pt x="46" y="82"/>
                  </a:lnTo>
                  <a:lnTo>
                    <a:pt x="50" y="82"/>
                  </a:lnTo>
                  <a:lnTo>
                    <a:pt x="56" y="96"/>
                  </a:lnTo>
                  <a:lnTo>
                    <a:pt x="56" y="100"/>
                  </a:lnTo>
                  <a:lnTo>
                    <a:pt x="54" y="98"/>
                  </a:lnTo>
                  <a:close/>
                  <a:moveTo>
                    <a:pt x="70" y="130"/>
                  </a:moveTo>
                  <a:lnTo>
                    <a:pt x="64" y="116"/>
                  </a:lnTo>
                  <a:lnTo>
                    <a:pt x="64" y="112"/>
                  </a:lnTo>
                  <a:lnTo>
                    <a:pt x="66" y="114"/>
                  </a:lnTo>
                  <a:lnTo>
                    <a:pt x="74" y="126"/>
                  </a:lnTo>
                  <a:lnTo>
                    <a:pt x="74" y="130"/>
                  </a:lnTo>
                  <a:lnTo>
                    <a:pt x="70" y="130"/>
                  </a:lnTo>
                  <a:close/>
                  <a:moveTo>
                    <a:pt x="88" y="158"/>
                  </a:moveTo>
                  <a:lnTo>
                    <a:pt x="80" y="146"/>
                  </a:lnTo>
                  <a:lnTo>
                    <a:pt x="80" y="142"/>
                  </a:lnTo>
                  <a:lnTo>
                    <a:pt x="84" y="144"/>
                  </a:lnTo>
                  <a:lnTo>
                    <a:pt x="92" y="158"/>
                  </a:lnTo>
                  <a:lnTo>
                    <a:pt x="90" y="160"/>
                  </a:lnTo>
                  <a:lnTo>
                    <a:pt x="88" y="15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7" name="Freeform 48"/>
            <p:cNvSpPr>
              <a:spLocks/>
            </p:cNvSpPr>
            <p:nvPr/>
          </p:nvSpPr>
          <p:spPr bwMode="auto">
            <a:xfrm>
              <a:off x="6077331" y="2245936"/>
              <a:ext cx="768015" cy="227927"/>
            </a:xfrm>
            <a:custGeom>
              <a:avLst/>
              <a:gdLst>
                <a:gd name="T0" fmla="*/ 0 w 310"/>
                <a:gd name="T1" fmla="*/ 0 h 92"/>
                <a:gd name="T2" fmla="*/ 84 w 310"/>
                <a:gd name="T3" fmla="*/ 92 h 92"/>
                <a:gd name="T4" fmla="*/ 228 w 310"/>
                <a:gd name="T5" fmla="*/ 92 h 92"/>
                <a:gd name="T6" fmla="*/ 310 w 310"/>
                <a:gd name="T7" fmla="*/ 0 h 92"/>
                <a:gd name="T8" fmla="*/ 0 w 310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92">
                  <a:moveTo>
                    <a:pt x="0" y="0"/>
                  </a:moveTo>
                  <a:lnTo>
                    <a:pt x="84" y="92"/>
                  </a:lnTo>
                  <a:lnTo>
                    <a:pt x="228" y="92"/>
                  </a:lnTo>
                  <a:lnTo>
                    <a:pt x="3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8" name="Freeform 49"/>
            <p:cNvSpPr>
              <a:spLocks/>
            </p:cNvSpPr>
            <p:nvPr/>
          </p:nvSpPr>
          <p:spPr bwMode="auto">
            <a:xfrm>
              <a:off x="6077331" y="2245936"/>
              <a:ext cx="768015" cy="227927"/>
            </a:xfrm>
            <a:custGeom>
              <a:avLst/>
              <a:gdLst>
                <a:gd name="T0" fmla="*/ 0 w 310"/>
                <a:gd name="T1" fmla="*/ 0 h 92"/>
                <a:gd name="T2" fmla="*/ 84 w 310"/>
                <a:gd name="T3" fmla="*/ 92 h 92"/>
                <a:gd name="T4" fmla="*/ 228 w 310"/>
                <a:gd name="T5" fmla="*/ 92 h 92"/>
                <a:gd name="T6" fmla="*/ 310 w 310"/>
                <a:gd name="T7" fmla="*/ 0 h 92"/>
                <a:gd name="T8" fmla="*/ 0 w 310"/>
                <a:gd name="T9" fmla="*/ 0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0" h="92">
                  <a:moveTo>
                    <a:pt x="0" y="0"/>
                  </a:moveTo>
                  <a:lnTo>
                    <a:pt x="84" y="92"/>
                  </a:lnTo>
                  <a:lnTo>
                    <a:pt x="228" y="92"/>
                  </a:lnTo>
                  <a:lnTo>
                    <a:pt x="31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9" name="Freeform 50"/>
            <p:cNvSpPr>
              <a:spLocks/>
            </p:cNvSpPr>
            <p:nvPr/>
          </p:nvSpPr>
          <p:spPr bwMode="auto">
            <a:xfrm>
              <a:off x="6637239" y="2240981"/>
              <a:ext cx="510359" cy="639187"/>
            </a:xfrm>
            <a:custGeom>
              <a:avLst/>
              <a:gdLst>
                <a:gd name="T0" fmla="*/ 206 w 206"/>
                <a:gd name="T1" fmla="*/ 254 h 258"/>
                <a:gd name="T2" fmla="*/ 76 w 206"/>
                <a:gd name="T3" fmla="*/ 258 h 258"/>
                <a:gd name="T4" fmla="*/ 0 w 206"/>
                <a:gd name="T5" fmla="*/ 96 h 258"/>
                <a:gd name="T6" fmla="*/ 88 w 206"/>
                <a:gd name="T7" fmla="*/ 0 h 258"/>
                <a:gd name="T8" fmla="*/ 206 w 206"/>
                <a:gd name="T9" fmla="*/ 25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58">
                  <a:moveTo>
                    <a:pt x="206" y="254"/>
                  </a:moveTo>
                  <a:lnTo>
                    <a:pt x="76" y="258"/>
                  </a:lnTo>
                  <a:lnTo>
                    <a:pt x="0" y="96"/>
                  </a:lnTo>
                  <a:lnTo>
                    <a:pt x="88" y="0"/>
                  </a:lnTo>
                  <a:lnTo>
                    <a:pt x="206" y="25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0" name="Freeform 51"/>
            <p:cNvSpPr>
              <a:spLocks/>
            </p:cNvSpPr>
            <p:nvPr/>
          </p:nvSpPr>
          <p:spPr bwMode="auto">
            <a:xfrm>
              <a:off x="6637239" y="2240981"/>
              <a:ext cx="510359" cy="639187"/>
            </a:xfrm>
            <a:custGeom>
              <a:avLst/>
              <a:gdLst>
                <a:gd name="T0" fmla="*/ 206 w 206"/>
                <a:gd name="T1" fmla="*/ 254 h 258"/>
                <a:gd name="T2" fmla="*/ 76 w 206"/>
                <a:gd name="T3" fmla="*/ 258 h 258"/>
                <a:gd name="T4" fmla="*/ 0 w 206"/>
                <a:gd name="T5" fmla="*/ 96 h 258"/>
                <a:gd name="T6" fmla="*/ 88 w 206"/>
                <a:gd name="T7" fmla="*/ 0 h 258"/>
                <a:gd name="T8" fmla="*/ 206 w 206"/>
                <a:gd name="T9" fmla="*/ 25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6" h="258">
                  <a:moveTo>
                    <a:pt x="206" y="254"/>
                  </a:moveTo>
                  <a:lnTo>
                    <a:pt x="76" y="258"/>
                  </a:lnTo>
                  <a:lnTo>
                    <a:pt x="0" y="96"/>
                  </a:lnTo>
                  <a:lnTo>
                    <a:pt x="88" y="0"/>
                  </a:lnTo>
                  <a:lnTo>
                    <a:pt x="206" y="25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1" name="Freeform 52"/>
            <p:cNvSpPr>
              <a:spLocks/>
            </p:cNvSpPr>
            <p:nvPr/>
          </p:nvSpPr>
          <p:spPr bwMode="auto">
            <a:xfrm>
              <a:off x="5775080" y="2240981"/>
              <a:ext cx="505404" cy="639187"/>
            </a:xfrm>
            <a:custGeom>
              <a:avLst/>
              <a:gdLst>
                <a:gd name="T0" fmla="*/ 0 w 204"/>
                <a:gd name="T1" fmla="*/ 254 h 258"/>
                <a:gd name="T2" fmla="*/ 130 w 204"/>
                <a:gd name="T3" fmla="*/ 258 h 258"/>
                <a:gd name="T4" fmla="*/ 204 w 204"/>
                <a:gd name="T5" fmla="*/ 96 h 258"/>
                <a:gd name="T6" fmla="*/ 116 w 204"/>
                <a:gd name="T7" fmla="*/ 0 h 258"/>
                <a:gd name="T8" fmla="*/ 0 w 204"/>
                <a:gd name="T9" fmla="*/ 25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58">
                  <a:moveTo>
                    <a:pt x="0" y="254"/>
                  </a:moveTo>
                  <a:lnTo>
                    <a:pt x="130" y="258"/>
                  </a:lnTo>
                  <a:lnTo>
                    <a:pt x="204" y="96"/>
                  </a:lnTo>
                  <a:lnTo>
                    <a:pt x="116" y="0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2" name="Freeform 53"/>
            <p:cNvSpPr>
              <a:spLocks/>
            </p:cNvSpPr>
            <p:nvPr/>
          </p:nvSpPr>
          <p:spPr bwMode="auto">
            <a:xfrm>
              <a:off x="5775080" y="2240981"/>
              <a:ext cx="505404" cy="639187"/>
            </a:xfrm>
            <a:custGeom>
              <a:avLst/>
              <a:gdLst>
                <a:gd name="T0" fmla="*/ 0 w 204"/>
                <a:gd name="T1" fmla="*/ 254 h 258"/>
                <a:gd name="T2" fmla="*/ 130 w 204"/>
                <a:gd name="T3" fmla="*/ 258 h 258"/>
                <a:gd name="T4" fmla="*/ 204 w 204"/>
                <a:gd name="T5" fmla="*/ 96 h 258"/>
                <a:gd name="T6" fmla="*/ 116 w 204"/>
                <a:gd name="T7" fmla="*/ 0 h 258"/>
                <a:gd name="T8" fmla="*/ 0 w 204"/>
                <a:gd name="T9" fmla="*/ 254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58">
                  <a:moveTo>
                    <a:pt x="0" y="254"/>
                  </a:moveTo>
                  <a:lnTo>
                    <a:pt x="130" y="258"/>
                  </a:lnTo>
                  <a:lnTo>
                    <a:pt x="204" y="96"/>
                  </a:lnTo>
                  <a:lnTo>
                    <a:pt x="116" y="0"/>
                  </a:lnTo>
                  <a:lnTo>
                    <a:pt x="0" y="25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3" name="Rectangle 54"/>
            <p:cNvSpPr>
              <a:spLocks noChangeArrowheads="1"/>
            </p:cNvSpPr>
            <p:nvPr/>
          </p:nvSpPr>
          <p:spPr bwMode="auto">
            <a:xfrm>
              <a:off x="6845346" y="2875213"/>
              <a:ext cx="317116" cy="59954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4" name="Rectangle 55"/>
            <p:cNvSpPr>
              <a:spLocks noChangeArrowheads="1"/>
            </p:cNvSpPr>
            <p:nvPr/>
          </p:nvSpPr>
          <p:spPr bwMode="auto">
            <a:xfrm>
              <a:off x="6845346" y="2875213"/>
              <a:ext cx="317116" cy="59954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5" name="Rectangle 56"/>
            <p:cNvSpPr>
              <a:spLocks noChangeArrowheads="1"/>
            </p:cNvSpPr>
            <p:nvPr/>
          </p:nvSpPr>
          <p:spPr bwMode="auto">
            <a:xfrm>
              <a:off x="5770125" y="2875213"/>
              <a:ext cx="317116" cy="59954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6" name="Rectangle 57"/>
            <p:cNvSpPr>
              <a:spLocks noChangeArrowheads="1"/>
            </p:cNvSpPr>
            <p:nvPr/>
          </p:nvSpPr>
          <p:spPr bwMode="auto">
            <a:xfrm>
              <a:off x="5770125" y="2875213"/>
              <a:ext cx="317116" cy="59954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7" name="Freeform 58"/>
            <p:cNvSpPr>
              <a:spLocks/>
            </p:cNvSpPr>
            <p:nvPr/>
          </p:nvSpPr>
          <p:spPr bwMode="auto">
            <a:xfrm>
              <a:off x="5799854" y="2285575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8" name="Freeform 59"/>
            <p:cNvSpPr>
              <a:spLocks/>
            </p:cNvSpPr>
            <p:nvPr/>
          </p:nvSpPr>
          <p:spPr bwMode="auto">
            <a:xfrm>
              <a:off x="5799854" y="2285575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99" name="Freeform 60"/>
            <p:cNvSpPr>
              <a:spLocks/>
            </p:cNvSpPr>
            <p:nvPr/>
          </p:nvSpPr>
          <p:spPr bwMode="auto">
            <a:xfrm>
              <a:off x="6508410" y="2052693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2 w 44"/>
                <a:gd name="T5" fmla="*/ 2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2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0" name="Freeform 61"/>
            <p:cNvSpPr>
              <a:spLocks/>
            </p:cNvSpPr>
            <p:nvPr/>
          </p:nvSpPr>
          <p:spPr bwMode="auto">
            <a:xfrm>
              <a:off x="6508410" y="2052693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2 w 44"/>
                <a:gd name="T5" fmla="*/ 2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2 h 42"/>
                <a:gd name="T12" fmla="*/ 0 w 44"/>
                <a:gd name="T13" fmla="*/ 22 h 42"/>
                <a:gd name="T14" fmla="*/ 2 w 44"/>
                <a:gd name="T15" fmla="*/ 30 h 42"/>
                <a:gd name="T16" fmla="*/ 6 w 44"/>
                <a:gd name="T17" fmla="*/ 36 h 42"/>
                <a:gd name="T18" fmla="*/ 12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30 h 42"/>
                <a:gd name="T30" fmla="*/ 44 w 44"/>
                <a:gd name="T31" fmla="*/ 22 h 42"/>
                <a:gd name="T32" fmla="*/ 44 w 44"/>
                <a:gd name="T33" fmla="*/ 22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2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1" name="Freeform 62"/>
            <p:cNvSpPr>
              <a:spLocks/>
            </p:cNvSpPr>
            <p:nvPr/>
          </p:nvSpPr>
          <p:spPr bwMode="auto">
            <a:xfrm>
              <a:off x="7325975" y="3737372"/>
              <a:ext cx="109009" cy="109009"/>
            </a:xfrm>
            <a:custGeom>
              <a:avLst/>
              <a:gdLst>
                <a:gd name="T0" fmla="*/ 20 w 44"/>
                <a:gd name="T1" fmla="*/ 0 h 44"/>
                <a:gd name="T2" fmla="*/ 20 w 44"/>
                <a:gd name="T3" fmla="*/ 0 h 44"/>
                <a:gd name="T4" fmla="*/ 12 w 44"/>
                <a:gd name="T5" fmla="*/ 2 h 44"/>
                <a:gd name="T6" fmla="*/ 6 w 44"/>
                <a:gd name="T7" fmla="*/ 8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6 h 44"/>
                <a:gd name="T18" fmla="*/ 12 w 44"/>
                <a:gd name="T19" fmla="*/ 42 h 44"/>
                <a:gd name="T20" fmla="*/ 20 w 44"/>
                <a:gd name="T21" fmla="*/ 44 h 44"/>
                <a:gd name="T22" fmla="*/ 20 w 44"/>
                <a:gd name="T23" fmla="*/ 44 h 44"/>
                <a:gd name="T24" fmla="*/ 30 w 44"/>
                <a:gd name="T25" fmla="*/ 42 h 44"/>
                <a:gd name="T26" fmla="*/ 38 w 44"/>
                <a:gd name="T27" fmla="*/ 36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8 h 44"/>
                <a:gd name="T38" fmla="*/ 30 w 44"/>
                <a:gd name="T39" fmla="*/ 2 h 44"/>
                <a:gd name="T40" fmla="*/ 20 w 44"/>
                <a:gd name="T41" fmla="*/ 0 h 44"/>
                <a:gd name="T42" fmla="*/ 20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2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0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2" name="Freeform 63"/>
            <p:cNvSpPr>
              <a:spLocks/>
            </p:cNvSpPr>
            <p:nvPr/>
          </p:nvSpPr>
          <p:spPr bwMode="auto">
            <a:xfrm>
              <a:off x="7325975" y="3737372"/>
              <a:ext cx="109009" cy="109009"/>
            </a:xfrm>
            <a:custGeom>
              <a:avLst/>
              <a:gdLst>
                <a:gd name="T0" fmla="*/ 20 w 44"/>
                <a:gd name="T1" fmla="*/ 0 h 44"/>
                <a:gd name="T2" fmla="*/ 20 w 44"/>
                <a:gd name="T3" fmla="*/ 0 h 44"/>
                <a:gd name="T4" fmla="*/ 12 w 44"/>
                <a:gd name="T5" fmla="*/ 2 h 44"/>
                <a:gd name="T6" fmla="*/ 6 w 44"/>
                <a:gd name="T7" fmla="*/ 8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6 h 44"/>
                <a:gd name="T18" fmla="*/ 12 w 44"/>
                <a:gd name="T19" fmla="*/ 42 h 44"/>
                <a:gd name="T20" fmla="*/ 20 w 44"/>
                <a:gd name="T21" fmla="*/ 44 h 44"/>
                <a:gd name="T22" fmla="*/ 20 w 44"/>
                <a:gd name="T23" fmla="*/ 44 h 44"/>
                <a:gd name="T24" fmla="*/ 30 w 44"/>
                <a:gd name="T25" fmla="*/ 42 h 44"/>
                <a:gd name="T26" fmla="*/ 38 w 44"/>
                <a:gd name="T27" fmla="*/ 36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8 h 44"/>
                <a:gd name="T38" fmla="*/ 30 w 44"/>
                <a:gd name="T39" fmla="*/ 2 h 44"/>
                <a:gd name="T40" fmla="*/ 20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0" y="0"/>
                  </a:moveTo>
                  <a:lnTo>
                    <a:pt x="20" y="0"/>
                  </a:lnTo>
                  <a:lnTo>
                    <a:pt x="12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2" y="42"/>
                  </a:lnTo>
                  <a:lnTo>
                    <a:pt x="20" y="44"/>
                  </a:lnTo>
                  <a:lnTo>
                    <a:pt x="20" y="44"/>
                  </a:lnTo>
                  <a:lnTo>
                    <a:pt x="30" y="42"/>
                  </a:lnTo>
                  <a:lnTo>
                    <a:pt x="38" y="36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3" name="Freeform 64"/>
            <p:cNvSpPr>
              <a:spLocks/>
            </p:cNvSpPr>
            <p:nvPr/>
          </p:nvSpPr>
          <p:spPr bwMode="auto">
            <a:xfrm>
              <a:off x="7088138" y="2572961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4" name="Freeform 65"/>
            <p:cNvSpPr>
              <a:spLocks/>
            </p:cNvSpPr>
            <p:nvPr/>
          </p:nvSpPr>
          <p:spPr bwMode="auto">
            <a:xfrm>
              <a:off x="7088138" y="2572961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5" name="Freeform 66"/>
            <p:cNvSpPr>
              <a:spLocks/>
            </p:cNvSpPr>
            <p:nvPr/>
          </p:nvSpPr>
          <p:spPr bwMode="auto">
            <a:xfrm>
              <a:off x="7251651" y="2944582"/>
              <a:ext cx="109009" cy="104054"/>
            </a:xfrm>
            <a:custGeom>
              <a:avLst/>
              <a:gdLst>
                <a:gd name="T0" fmla="*/ 24 w 44"/>
                <a:gd name="T1" fmla="*/ 0 h 42"/>
                <a:gd name="T2" fmla="*/ 24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4 w 44"/>
                <a:gd name="T21" fmla="*/ 42 h 42"/>
                <a:gd name="T22" fmla="*/ 24 w 44"/>
                <a:gd name="T23" fmla="*/ 42 h 42"/>
                <a:gd name="T24" fmla="*/ 32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2 w 44"/>
                <a:gd name="T39" fmla="*/ 0 h 42"/>
                <a:gd name="T40" fmla="*/ 24 w 44"/>
                <a:gd name="T41" fmla="*/ 0 h 42"/>
                <a:gd name="T42" fmla="*/ 24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6" name="Freeform 67"/>
            <p:cNvSpPr>
              <a:spLocks/>
            </p:cNvSpPr>
            <p:nvPr/>
          </p:nvSpPr>
          <p:spPr bwMode="auto">
            <a:xfrm>
              <a:off x="7251651" y="2944582"/>
              <a:ext cx="109009" cy="104054"/>
            </a:xfrm>
            <a:custGeom>
              <a:avLst/>
              <a:gdLst>
                <a:gd name="T0" fmla="*/ 24 w 44"/>
                <a:gd name="T1" fmla="*/ 0 h 42"/>
                <a:gd name="T2" fmla="*/ 24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4 w 44"/>
                <a:gd name="T21" fmla="*/ 42 h 42"/>
                <a:gd name="T22" fmla="*/ 24 w 44"/>
                <a:gd name="T23" fmla="*/ 42 h 42"/>
                <a:gd name="T24" fmla="*/ 32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2 w 44"/>
                <a:gd name="T39" fmla="*/ 0 h 42"/>
                <a:gd name="T40" fmla="*/ 24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7" name="Freeform 68"/>
            <p:cNvSpPr>
              <a:spLocks/>
            </p:cNvSpPr>
            <p:nvPr/>
          </p:nvSpPr>
          <p:spPr bwMode="auto">
            <a:xfrm>
              <a:off x="6221024" y="2062603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8 w 44"/>
                <a:gd name="T37" fmla="*/ 6 h 44"/>
                <a:gd name="T38" fmla="*/ 32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8" name="Freeform 69"/>
            <p:cNvSpPr>
              <a:spLocks/>
            </p:cNvSpPr>
            <p:nvPr/>
          </p:nvSpPr>
          <p:spPr bwMode="auto">
            <a:xfrm>
              <a:off x="6221024" y="2062603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0 h 44"/>
                <a:gd name="T12" fmla="*/ 0 w 44"/>
                <a:gd name="T13" fmla="*/ 20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0 h 44"/>
                <a:gd name="T32" fmla="*/ 44 w 44"/>
                <a:gd name="T33" fmla="*/ 20 h 44"/>
                <a:gd name="T34" fmla="*/ 42 w 44"/>
                <a:gd name="T35" fmla="*/ 12 h 44"/>
                <a:gd name="T36" fmla="*/ 38 w 44"/>
                <a:gd name="T37" fmla="*/ 6 h 44"/>
                <a:gd name="T38" fmla="*/ 32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09" name="Freeform 70"/>
            <p:cNvSpPr>
              <a:spLocks/>
            </p:cNvSpPr>
            <p:nvPr/>
          </p:nvSpPr>
          <p:spPr bwMode="auto">
            <a:xfrm>
              <a:off x="5562017" y="3663048"/>
              <a:ext cx="113964" cy="104054"/>
            </a:xfrm>
            <a:custGeom>
              <a:avLst/>
              <a:gdLst>
                <a:gd name="T0" fmla="*/ 22 w 46"/>
                <a:gd name="T1" fmla="*/ 0 h 42"/>
                <a:gd name="T2" fmla="*/ 22 w 46"/>
                <a:gd name="T3" fmla="*/ 0 h 42"/>
                <a:gd name="T4" fmla="*/ 14 w 46"/>
                <a:gd name="T5" fmla="*/ 2 h 42"/>
                <a:gd name="T6" fmla="*/ 6 w 46"/>
                <a:gd name="T7" fmla="*/ 6 h 42"/>
                <a:gd name="T8" fmla="*/ 2 w 46"/>
                <a:gd name="T9" fmla="*/ 12 h 42"/>
                <a:gd name="T10" fmla="*/ 0 w 46"/>
                <a:gd name="T11" fmla="*/ 20 h 42"/>
                <a:gd name="T12" fmla="*/ 0 w 46"/>
                <a:gd name="T13" fmla="*/ 20 h 42"/>
                <a:gd name="T14" fmla="*/ 2 w 46"/>
                <a:gd name="T15" fmla="*/ 30 h 42"/>
                <a:gd name="T16" fmla="*/ 6 w 46"/>
                <a:gd name="T17" fmla="*/ 36 h 42"/>
                <a:gd name="T18" fmla="*/ 14 w 46"/>
                <a:gd name="T19" fmla="*/ 40 h 42"/>
                <a:gd name="T20" fmla="*/ 22 w 46"/>
                <a:gd name="T21" fmla="*/ 42 h 42"/>
                <a:gd name="T22" fmla="*/ 22 w 46"/>
                <a:gd name="T23" fmla="*/ 42 h 42"/>
                <a:gd name="T24" fmla="*/ 32 w 46"/>
                <a:gd name="T25" fmla="*/ 40 h 42"/>
                <a:gd name="T26" fmla="*/ 40 w 46"/>
                <a:gd name="T27" fmla="*/ 36 h 42"/>
                <a:gd name="T28" fmla="*/ 44 w 46"/>
                <a:gd name="T29" fmla="*/ 30 h 42"/>
                <a:gd name="T30" fmla="*/ 46 w 46"/>
                <a:gd name="T31" fmla="*/ 20 h 42"/>
                <a:gd name="T32" fmla="*/ 46 w 46"/>
                <a:gd name="T33" fmla="*/ 20 h 42"/>
                <a:gd name="T34" fmla="*/ 44 w 46"/>
                <a:gd name="T35" fmla="*/ 12 h 42"/>
                <a:gd name="T36" fmla="*/ 40 w 46"/>
                <a:gd name="T37" fmla="*/ 6 h 42"/>
                <a:gd name="T38" fmla="*/ 32 w 46"/>
                <a:gd name="T39" fmla="*/ 2 h 42"/>
                <a:gd name="T40" fmla="*/ 22 w 46"/>
                <a:gd name="T41" fmla="*/ 0 h 42"/>
                <a:gd name="T42" fmla="*/ 22 w 46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2" y="40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0" name="Freeform 71"/>
            <p:cNvSpPr>
              <a:spLocks/>
            </p:cNvSpPr>
            <p:nvPr/>
          </p:nvSpPr>
          <p:spPr bwMode="auto">
            <a:xfrm>
              <a:off x="5562017" y="3663048"/>
              <a:ext cx="113964" cy="104054"/>
            </a:xfrm>
            <a:custGeom>
              <a:avLst/>
              <a:gdLst>
                <a:gd name="T0" fmla="*/ 22 w 46"/>
                <a:gd name="T1" fmla="*/ 0 h 42"/>
                <a:gd name="T2" fmla="*/ 22 w 46"/>
                <a:gd name="T3" fmla="*/ 0 h 42"/>
                <a:gd name="T4" fmla="*/ 14 w 46"/>
                <a:gd name="T5" fmla="*/ 2 h 42"/>
                <a:gd name="T6" fmla="*/ 6 w 46"/>
                <a:gd name="T7" fmla="*/ 6 h 42"/>
                <a:gd name="T8" fmla="*/ 2 w 46"/>
                <a:gd name="T9" fmla="*/ 12 h 42"/>
                <a:gd name="T10" fmla="*/ 0 w 46"/>
                <a:gd name="T11" fmla="*/ 20 h 42"/>
                <a:gd name="T12" fmla="*/ 0 w 46"/>
                <a:gd name="T13" fmla="*/ 20 h 42"/>
                <a:gd name="T14" fmla="*/ 2 w 46"/>
                <a:gd name="T15" fmla="*/ 30 h 42"/>
                <a:gd name="T16" fmla="*/ 6 w 46"/>
                <a:gd name="T17" fmla="*/ 36 h 42"/>
                <a:gd name="T18" fmla="*/ 14 w 46"/>
                <a:gd name="T19" fmla="*/ 40 h 42"/>
                <a:gd name="T20" fmla="*/ 22 w 46"/>
                <a:gd name="T21" fmla="*/ 42 h 42"/>
                <a:gd name="T22" fmla="*/ 22 w 46"/>
                <a:gd name="T23" fmla="*/ 42 h 42"/>
                <a:gd name="T24" fmla="*/ 32 w 46"/>
                <a:gd name="T25" fmla="*/ 40 h 42"/>
                <a:gd name="T26" fmla="*/ 40 w 46"/>
                <a:gd name="T27" fmla="*/ 36 h 42"/>
                <a:gd name="T28" fmla="*/ 44 w 46"/>
                <a:gd name="T29" fmla="*/ 30 h 42"/>
                <a:gd name="T30" fmla="*/ 46 w 46"/>
                <a:gd name="T31" fmla="*/ 20 h 42"/>
                <a:gd name="T32" fmla="*/ 46 w 46"/>
                <a:gd name="T33" fmla="*/ 20 h 42"/>
                <a:gd name="T34" fmla="*/ 44 w 46"/>
                <a:gd name="T35" fmla="*/ 12 h 42"/>
                <a:gd name="T36" fmla="*/ 40 w 46"/>
                <a:gd name="T37" fmla="*/ 6 h 42"/>
                <a:gd name="T38" fmla="*/ 32 w 46"/>
                <a:gd name="T39" fmla="*/ 2 h 42"/>
                <a:gd name="T40" fmla="*/ 22 w 46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2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2" y="40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1" name="Freeform 72"/>
            <p:cNvSpPr>
              <a:spLocks/>
            </p:cNvSpPr>
            <p:nvPr/>
          </p:nvSpPr>
          <p:spPr bwMode="auto">
            <a:xfrm>
              <a:off x="5601657" y="3261698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2" name="Freeform 73"/>
            <p:cNvSpPr>
              <a:spLocks/>
            </p:cNvSpPr>
            <p:nvPr/>
          </p:nvSpPr>
          <p:spPr bwMode="auto">
            <a:xfrm>
              <a:off x="5601657" y="3261698"/>
              <a:ext cx="109009" cy="109009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3" name="Freeform 74"/>
            <p:cNvSpPr>
              <a:spLocks/>
            </p:cNvSpPr>
            <p:nvPr/>
          </p:nvSpPr>
          <p:spPr bwMode="auto">
            <a:xfrm>
              <a:off x="5601657" y="2944582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  <a:gd name="T42" fmla="*/ 22 w 44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4" name="Freeform 75"/>
            <p:cNvSpPr>
              <a:spLocks/>
            </p:cNvSpPr>
            <p:nvPr/>
          </p:nvSpPr>
          <p:spPr bwMode="auto">
            <a:xfrm>
              <a:off x="5601657" y="2944582"/>
              <a:ext cx="109009" cy="104054"/>
            </a:xfrm>
            <a:custGeom>
              <a:avLst/>
              <a:gdLst>
                <a:gd name="T0" fmla="*/ 22 w 44"/>
                <a:gd name="T1" fmla="*/ 0 h 42"/>
                <a:gd name="T2" fmla="*/ 22 w 44"/>
                <a:gd name="T3" fmla="*/ 0 h 42"/>
                <a:gd name="T4" fmla="*/ 14 w 44"/>
                <a:gd name="T5" fmla="*/ 0 h 42"/>
                <a:gd name="T6" fmla="*/ 6 w 44"/>
                <a:gd name="T7" fmla="*/ 6 h 42"/>
                <a:gd name="T8" fmla="*/ 2 w 44"/>
                <a:gd name="T9" fmla="*/ 12 h 42"/>
                <a:gd name="T10" fmla="*/ 0 w 44"/>
                <a:gd name="T11" fmla="*/ 20 h 42"/>
                <a:gd name="T12" fmla="*/ 0 w 44"/>
                <a:gd name="T13" fmla="*/ 20 h 42"/>
                <a:gd name="T14" fmla="*/ 2 w 44"/>
                <a:gd name="T15" fmla="*/ 28 h 42"/>
                <a:gd name="T16" fmla="*/ 6 w 44"/>
                <a:gd name="T17" fmla="*/ 36 h 42"/>
                <a:gd name="T18" fmla="*/ 14 w 44"/>
                <a:gd name="T19" fmla="*/ 40 h 42"/>
                <a:gd name="T20" fmla="*/ 22 w 44"/>
                <a:gd name="T21" fmla="*/ 42 h 42"/>
                <a:gd name="T22" fmla="*/ 22 w 44"/>
                <a:gd name="T23" fmla="*/ 42 h 42"/>
                <a:gd name="T24" fmla="*/ 30 w 44"/>
                <a:gd name="T25" fmla="*/ 40 h 42"/>
                <a:gd name="T26" fmla="*/ 38 w 44"/>
                <a:gd name="T27" fmla="*/ 36 h 42"/>
                <a:gd name="T28" fmla="*/ 42 w 44"/>
                <a:gd name="T29" fmla="*/ 28 h 42"/>
                <a:gd name="T30" fmla="*/ 44 w 44"/>
                <a:gd name="T31" fmla="*/ 20 h 42"/>
                <a:gd name="T32" fmla="*/ 44 w 44"/>
                <a:gd name="T33" fmla="*/ 20 h 42"/>
                <a:gd name="T34" fmla="*/ 42 w 44"/>
                <a:gd name="T35" fmla="*/ 12 h 42"/>
                <a:gd name="T36" fmla="*/ 38 w 44"/>
                <a:gd name="T37" fmla="*/ 6 h 42"/>
                <a:gd name="T38" fmla="*/ 30 w 44"/>
                <a:gd name="T39" fmla="*/ 0 h 42"/>
                <a:gd name="T40" fmla="*/ 22 w 44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2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28"/>
                  </a:lnTo>
                  <a:lnTo>
                    <a:pt x="6" y="36"/>
                  </a:lnTo>
                  <a:lnTo>
                    <a:pt x="14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0"/>
                  </a:lnTo>
                  <a:lnTo>
                    <a:pt x="38" y="36"/>
                  </a:lnTo>
                  <a:lnTo>
                    <a:pt x="42" y="28"/>
                  </a:lnTo>
                  <a:lnTo>
                    <a:pt x="44" y="20"/>
                  </a:lnTo>
                  <a:lnTo>
                    <a:pt x="44" y="20"/>
                  </a:lnTo>
                  <a:lnTo>
                    <a:pt x="42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5" name="Freeform 76"/>
            <p:cNvSpPr>
              <a:spLocks/>
            </p:cNvSpPr>
            <p:nvPr/>
          </p:nvSpPr>
          <p:spPr bwMode="auto">
            <a:xfrm>
              <a:off x="7251651" y="3261698"/>
              <a:ext cx="109009" cy="109009"/>
            </a:xfrm>
            <a:custGeom>
              <a:avLst/>
              <a:gdLst>
                <a:gd name="T0" fmla="*/ 24 w 44"/>
                <a:gd name="T1" fmla="*/ 0 h 44"/>
                <a:gd name="T2" fmla="*/ 24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4 w 44"/>
                <a:gd name="T21" fmla="*/ 44 h 44"/>
                <a:gd name="T22" fmla="*/ 24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2 w 44"/>
                <a:gd name="T39" fmla="*/ 2 h 44"/>
                <a:gd name="T40" fmla="*/ 24 w 44"/>
                <a:gd name="T41" fmla="*/ 0 h 44"/>
                <a:gd name="T42" fmla="*/ 24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6" name="Freeform 77"/>
            <p:cNvSpPr>
              <a:spLocks/>
            </p:cNvSpPr>
            <p:nvPr/>
          </p:nvSpPr>
          <p:spPr bwMode="auto">
            <a:xfrm>
              <a:off x="7251651" y="3261698"/>
              <a:ext cx="109009" cy="109009"/>
            </a:xfrm>
            <a:custGeom>
              <a:avLst/>
              <a:gdLst>
                <a:gd name="T0" fmla="*/ 24 w 44"/>
                <a:gd name="T1" fmla="*/ 0 h 44"/>
                <a:gd name="T2" fmla="*/ 24 w 44"/>
                <a:gd name="T3" fmla="*/ 0 h 44"/>
                <a:gd name="T4" fmla="*/ 14 w 44"/>
                <a:gd name="T5" fmla="*/ 2 h 44"/>
                <a:gd name="T6" fmla="*/ 6 w 44"/>
                <a:gd name="T7" fmla="*/ 6 h 44"/>
                <a:gd name="T8" fmla="*/ 2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4 w 44"/>
                <a:gd name="T21" fmla="*/ 44 h 44"/>
                <a:gd name="T22" fmla="*/ 24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2 w 44"/>
                <a:gd name="T39" fmla="*/ 2 h 44"/>
                <a:gd name="T40" fmla="*/ 24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7" name="Freeform 78"/>
            <p:cNvSpPr>
              <a:spLocks/>
            </p:cNvSpPr>
            <p:nvPr/>
          </p:nvSpPr>
          <p:spPr bwMode="auto">
            <a:xfrm>
              <a:off x="5239946" y="3786921"/>
              <a:ext cx="530178" cy="282431"/>
            </a:xfrm>
            <a:custGeom>
              <a:avLst/>
              <a:gdLst>
                <a:gd name="T0" fmla="*/ 12 w 214"/>
                <a:gd name="T1" fmla="*/ 0 h 114"/>
                <a:gd name="T2" fmla="*/ 0 w 214"/>
                <a:gd name="T3" fmla="*/ 28 h 114"/>
                <a:gd name="T4" fmla="*/ 202 w 214"/>
                <a:gd name="T5" fmla="*/ 114 h 114"/>
                <a:gd name="T6" fmla="*/ 214 w 214"/>
                <a:gd name="T7" fmla="*/ 86 h 114"/>
                <a:gd name="T8" fmla="*/ 12 w 21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4">
                  <a:moveTo>
                    <a:pt x="12" y="0"/>
                  </a:moveTo>
                  <a:lnTo>
                    <a:pt x="0" y="28"/>
                  </a:lnTo>
                  <a:lnTo>
                    <a:pt x="202" y="114"/>
                  </a:lnTo>
                  <a:lnTo>
                    <a:pt x="214" y="8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8" name="Freeform 79"/>
            <p:cNvSpPr>
              <a:spLocks/>
            </p:cNvSpPr>
            <p:nvPr/>
          </p:nvSpPr>
          <p:spPr bwMode="auto">
            <a:xfrm>
              <a:off x="5239946" y="3786921"/>
              <a:ext cx="530178" cy="282431"/>
            </a:xfrm>
            <a:custGeom>
              <a:avLst/>
              <a:gdLst>
                <a:gd name="T0" fmla="*/ 12 w 214"/>
                <a:gd name="T1" fmla="*/ 0 h 114"/>
                <a:gd name="T2" fmla="*/ 0 w 214"/>
                <a:gd name="T3" fmla="*/ 28 h 114"/>
                <a:gd name="T4" fmla="*/ 202 w 214"/>
                <a:gd name="T5" fmla="*/ 114 h 114"/>
                <a:gd name="T6" fmla="*/ 214 w 214"/>
                <a:gd name="T7" fmla="*/ 86 h 114"/>
                <a:gd name="T8" fmla="*/ 12 w 214"/>
                <a:gd name="T9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4">
                  <a:moveTo>
                    <a:pt x="12" y="0"/>
                  </a:moveTo>
                  <a:lnTo>
                    <a:pt x="0" y="28"/>
                  </a:lnTo>
                  <a:lnTo>
                    <a:pt x="202" y="114"/>
                  </a:lnTo>
                  <a:lnTo>
                    <a:pt x="214" y="86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9" name="Freeform 80"/>
            <p:cNvSpPr>
              <a:spLocks/>
            </p:cNvSpPr>
            <p:nvPr/>
          </p:nvSpPr>
          <p:spPr bwMode="auto">
            <a:xfrm>
              <a:off x="7221921" y="3866200"/>
              <a:ext cx="530178" cy="272522"/>
            </a:xfrm>
            <a:custGeom>
              <a:avLst/>
              <a:gdLst>
                <a:gd name="T0" fmla="*/ 0 w 214"/>
                <a:gd name="T1" fmla="*/ 80 h 110"/>
                <a:gd name="T2" fmla="*/ 10 w 214"/>
                <a:gd name="T3" fmla="*/ 110 h 110"/>
                <a:gd name="T4" fmla="*/ 214 w 214"/>
                <a:gd name="T5" fmla="*/ 28 h 110"/>
                <a:gd name="T6" fmla="*/ 204 w 214"/>
                <a:gd name="T7" fmla="*/ 0 h 110"/>
                <a:gd name="T8" fmla="*/ 0 w 214"/>
                <a:gd name="T9" fmla="*/ 8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0">
                  <a:moveTo>
                    <a:pt x="0" y="80"/>
                  </a:moveTo>
                  <a:lnTo>
                    <a:pt x="10" y="110"/>
                  </a:lnTo>
                  <a:lnTo>
                    <a:pt x="214" y="28"/>
                  </a:lnTo>
                  <a:lnTo>
                    <a:pt x="204" y="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0" name="Freeform 81"/>
            <p:cNvSpPr>
              <a:spLocks/>
            </p:cNvSpPr>
            <p:nvPr/>
          </p:nvSpPr>
          <p:spPr bwMode="auto">
            <a:xfrm>
              <a:off x="7221921" y="3866200"/>
              <a:ext cx="530178" cy="272522"/>
            </a:xfrm>
            <a:custGeom>
              <a:avLst/>
              <a:gdLst>
                <a:gd name="T0" fmla="*/ 0 w 214"/>
                <a:gd name="T1" fmla="*/ 80 h 110"/>
                <a:gd name="T2" fmla="*/ 10 w 214"/>
                <a:gd name="T3" fmla="*/ 110 h 110"/>
                <a:gd name="T4" fmla="*/ 214 w 214"/>
                <a:gd name="T5" fmla="*/ 28 h 110"/>
                <a:gd name="T6" fmla="*/ 204 w 214"/>
                <a:gd name="T7" fmla="*/ 0 h 110"/>
                <a:gd name="T8" fmla="*/ 0 w 214"/>
                <a:gd name="T9" fmla="*/ 8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0">
                  <a:moveTo>
                    <a:pt x="0" y="80"/>
                  </a:moveTo>
                  <a:lnTo>
                    <a:pt x="10" y="110"/>
                  </a:lnTo>
                  <a:lnTo>
                    <a:pt x="214" y="28"/>
                  </a:lnTo>
                  <a:lnTo>
                    <a:pt x="204" y="0"/>
                  </a:lnTo>
                  <a:lnTo>
                    <a:pt x="0" y="8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1" name="Freeform 82"/>
            <p:cNvSpPr>
              <a:spLocks/>
            </p:cNvSpPr>
            <p:nvPr/>
          </p:nvSpPr>
          <p:spPr bwMode="auto">
            <a:xfrm>
              <a:off x="4784092" y="3038726"/>
              <a:ext cx="277476" cy="267567"/>
            </a:xfrm>
            <a:custGeom>
              <a:avLst/>
              <a:gdLst>
                <a:gd name="T0" fmla="*/ 56 w 112"/>
                <a:gd name="T1" fmla="*/ 0 h 108"/>
                <a:gd name="T2" fmla="*/ 56 w 112"/>
                <a:gd name="T3" fmla="*/ 0 h 108"/>
                <a:gd name="T4" fmla="*/ 44 w 112"/>
                <a:gd name="T5" fmla="*/ 2 h 108"/>
                <a:gd name="T6" fmla="*/ 34 w 112"/>
                <a:gd name="T7" fmla="*/ 4 h 108"/>
                <a:gd name="T8" fmla="*/ 24 w 112"/>
                <a:gd name="T9" fmla="*/ 10 h 108"/>
                <a:gd name="T10" fmla="*/ 16 w 112"/>
                <a:gd name="T11" fmla="*/ 16 h 108"/>
                <a:gd name="T12" fmla="*/ 10 w 112"/>
                <a:gd name="T13" fmla="*/ 24 h 108"/>
                <a:gd name="T14" fmla="*/ 4 w 112"/>
                <a:gd name="T15" fmla="*/ 34 h 108"/>
                <a:gd name="T16" fmla="*/ 2 w 112"/>
                <a:gd name="T17" fmla="*/ 44 h 108"/>
                <a:gd name="T18" fmla="*/ 0 w 112"/>
                <a:gd name="T19" fmla="*/ 54 h 108"/>
                <a:gd name="T20" fmla="*/ 0 w 112"/>
                <a:gd name="T21" fmla="*/ 54 h 108"/>
                <a:gd name="T22" fmla="*/ 2 w 112"/>
                <a:gd name="T23" fmla="*/ 66 h 108"/>
                <a:gd name="T24" fmla="*/ 4 w 112"/>
                <a:gd name="T25" fmla="*/ 76 h 108"/>
                <a:gd name="T26" fmla="*/ 10 w 112"/>
                <a:gd name="T27" fmla="*/ 84 h 108"/>
                <a:gd name="T28" fmla="*/ 16 w 112"/>
                <a:gd name="T29" fmla="*/ 92 h 108"/>
                <a:gd name="T30" fmla="*/ 24 w 112"/>
                <a:gd name="T31" fmla="*/ 98 h 108"/>
                <a:gd name="T32" fmla="*/ 34 w 112"/>
                <a:gd name="T33" fmla="*/ 104 h 108"/>
                <a:gd name="T34" fmla="*/ 44 w 112"/>
                <a:gd name="T35" fmla="*/ 108 h 108"/>
                <a:gd name="T36" fmla="*/ 56 w 112"/>
                <a:gd name="T37" fmla="*/ 108 h 108"/>
                <a:gd name="T38" fmla="*/ 56 w 112"/>
                <a:gd name="T39" fmla="*/ 108 h 108"/>
                <a:gd name="T40" fmla="*/ 68 w 112"/>
                <a:gd name="T41" fmla="*/ 108 h 108"/>
                <a:gd name="T42" fmla="*/ 78 w 112"/>
                <a:gd name="T43" fmla="*/ 104 h 108"/>
                <a:gd name="T44" fmla="*/ 88 w 112"/>
                <a:gd name="T45" fmla="*/ 98 h 108"/>
                <a:gd name="T46" fmla="*/ 96 w 112"/>
                <a:gd name="T47" fmla="*/ 92 h 108"/>
                <a:gd name="T48" fmla="*/ 102 w 112"/>
                <a:gd name="T49" fmla="*/ 84 h 108"/>
                <a:gd name="T50" fmla="*/ 108 w 112"/>
                <a:gd name="T51" fmla="*/ 76 h 108"/>
                <a:gd name="T52" fmla="*/ 110 w 112"/>
                <a:gd name="T53" fmla="*/ 66 h 108"/>
                <a:gd name="T54" fmla="*/ 112 w 112"/>
                <a:gd name="T55" fmla="*/ 54 h 108"/>
                <a:gd name="T56" fmla="*/ 112 w 112"/>
                <a:gd name="T57" fmla="*/ 54 h 108"/>
                <a:gd name="T58" fmla="*/ 110 w 112"/>
                <a:gd name="T59" fmla="*/ 44 h 108"/>
                <a:gd name="T60" fmla="*/ 108 w 112"/>
                <a:gd name="T61" fmla="*/ 34 h 108"/>
                <a:gd name="T62" fmla="*/ 102 w 112"/>
                <a:gd name="T63" fmla="*/ 24 h 108"/>
                <a:gd name="T64" fmla="*/ 96 w 112"/>
                <a:gd name="T65" fmla="*/ 16 h 108"/>
                <a:gd name="T66" fmla="*/ 88 w 112"/>
                <a:gd name="T67" fmla="*/ 10 h 108"/>
                <a:gd name="T68" fmla="*/ 78 w 112"/>
                <a:gd name="T69" fmla="*/ 4 h 108"/>
                <a:gd name="T70" fmla="*/ 68 w 112"/>
                <a:gd name="T71" fmla="*/ 2 h 108"/>
                <a:gd name="T72" fmla="*/ 56 w 112"/>
                <a:gd name="T73" fmla="*/ 0 h 108"/>
                <a:gd name="T74" fmla="*/ 56 w 112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8" y="108"/>
                  </a:lnTo>
                  <a:lnTo>
                    <a:pt x="78" y="104"/>
                  </a:lnTo>
                  <a:lnTo>
                    <a:pt x="88" y="98"/>
                  </a:lnTo>
                  <a:lnTo>
                    <a:pt x="96" y="92"/>
                  </a:lnTo>
                  <a:lnTo>
                    <a:pt x="102" y="84"/>
                  </a:lnTo>
                  <a:lnTo>
                    <a:pt x="108" y="76"/>
                  </a:lnTo>
                  <a:lnTo>
                    <a:pt x="110" y="66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2" name="Freeform 83"/>
            <p:cNvSpPr>
              <a:spLocks/>
            </p:cNvSpPr>
            <p:nvPr/>
          </p:nvSpPr>
          <p:spPr bwMode="auto">
            <a:xfrm>
              <a:off x="4784092" y="3038726"/>
              <a:ext cx="277476" cy="267567"/>
            </a:xfrm>
            <a:custGeom>
              <a:avLst/>
              <a:gdLst>
                <a:gd name="T0" fmla="*/ 56 w 112"/>
                <a:gd name="T1" fmla="*/ 0 h 108"/>
                <a:gd name="T2" fmla="*/ 56 w 112"/>
                <a:gd name="T3" fmla="*/ 0 h 108"/>
                <a:gd name="T4" fmla="*/ 44 w 112"/>
                <a:gd name="T5" fmla="*/ 2 h 108"/>
                <a:gd name="T6" fmla="*/ 34 w 112"/>
                <a:gd name="T7" fmla="*/ 4 h 108"/>
                <a:gd name="T8" fmla="*/ 24 w 112"/>
                <a:gd name="T9" fmla="*/ 10 h 108"/>
                <a:gd name="T10" fmla="*/ 16 w 112"/>
                <a:gd name="T11" fmla="*/ 16 h 108"/>
                <a:gd name="T12" fmla="*/ 10 w 112"/>
                <a:gd name="T13" fmla="*/ 24 h 108"/>
                <a:gd name="T14" fmla="*/ 4 w 112"/>
                <a:gd name="T15" fmla="*/ 34 h 108"/>
                <a:gd name="T16" fmla="*/ 2 w 112"/>
                <a:gd name="T17" fmla="*/ 44 h 108"/>
                <a:gd name="T18" fmla="*/ 0 w 112"/>
                <a:gd name="T19" fmla="*/ 54 h 108"/>
                <a:gd name="T20" fmla="*/ 0 w 112"/>
                <a:gd name="T21" fmla="*/ 54 h 108"/>
                <a:gd name="T22" fmla="*/ 2 w 112"/>
                <a:gd name="T23" fmla="*/ 66 h 108"/>
                <a:gd name="T24" fmla="*/ 4 w 112"/>
                <a:gd name="T25" fmla="*/ 76 h 108"/>
                <a:gd name="T26" fmla="*/ 10 w 112"/>
                <a:gd name="T27" fmla="*/ 84 h 108"/>
                <a:gd name="T28" fmla="*/ 16 w 112"/>
                <a:gd name="T29" fmla="*/ 92 h 108"/>
                <a:gd name="T30" fmla="*/ 24 w 112"/>
                <a:gd name="T31" fmla="*/ 98 h 108"/>
                <a:gd name="T32" fmla="*/ 34 w 112"/>
                <a:gd name="T33" fmla="*/ 104 h 108"/>
                <a:gd name="T34" fmla="*/ 44 w 112"/>
                <a:gd name="T35" fmla="*/ 108 h 108"/>
                <a:gd name="T36" fmla="*/ 56 w 112"/>
                <a:gd name="T37" fmla="*/ 108 h 108"/>
                <a:gd name="T38" fmla="*/ 56 w 112"/>
                <a:gd name="T39" fmla="*/ 108 h 108"/>
                <a:gd name="T40" fmla="*/ 68 w 112"/>
                <a:gd name="T41" fmla="*/ 108 h 108"/>
                <a:gd name="T42" fmla="*/ 78 w 112"/>
                <a:gd name="T43" fmla="*/ 104 h 108"/>
                <a:gd name="T44" fmla="*/ 88 w 112"/>
                <a:gd name="T45" fmla="*/ 98 h 108"/>
                <a:gd name="T46" fmla="*/ 96 w 112"/>
                <a:gd name="T47" fmla="*/ 92 h 108"/>
                <a:gd name="T48" fmla="*/ 102 w 112"/>
                <a:gd name="T49" fmla="*/ 84 h 108"/>
                <a:gd name="T50" fmla="*/ 108 w 112"/>
                <a:gd name="T51" fmla="*/ 76 h 108"/>
                <a:gd name="T52" fmla="*/ 110 w 112"/>
                <a:gd name="T53" fmla="*/ 66 h 108"/>
                <a:gd name="T54" fmla="*/ 112 w 112"/>
                <a:gd name="T55" fmla="*/ 54 h 108"/>
                <a:gd name="T56" fmla="*/ 112 w 112"/>
                <a:gd name="T57" fmla="*/ 54 h 108"/>
                <a:gd name="T58" fmla="*/ 110 w 112"/>
                <a:gd name="T59" fmla="*/ 44 h 108"/>
                <a:gd name="T60" fmla="*/ 108 w 112"/>
                <a:gd name="T61" fmla="*/ 34 h 108"/>
                <a:gd name="T62" fmla="*/ 102 w 112"/>
                <a:gd name="T63" fmla="*/ 24 h 108"/>
                <a:gd name="T64" fmla="*/ 96 w 112"/>
                <a:gd name="T65" fmla="*/ 16 h 108"/>
                <a:gd name="T66" fmla="*/ 88 w 112"/>
                <a:gd name="T67" fmla="*/ 10 h 108"/>
                <a:gd name="T68" fmla="*/ 78 w 112"/>
                <a:gd name="T69" fmla="*/ 4 h 108"/>
                <a:gd name="T70" fmla="*/ 68 w 112"/>
                <a:gd name="T71" fmla="*/ 2 h 108"/>
                <a:gd name="T72" fmla="*/ 56 w 112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2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8" y="108"/>
                  </a:lnTo>
                  <a:lnTo>
                    <a:pt x="78" y="104"/>
                  </a:lnTo>
                  <a:lnTo>
                    <a:pt x="88" y="98"/>
                  </a:lnTo>
                  <a:lnTo>
                    <a:pt x="96" y="92"/>
                  </a:lnTo>
                  <a:lnTo>
                    <a:pt x="102" y="84"/>
                  </a:lnTo>
                  <a:lnTo>
                    <a:pt x="108" y="76"/>
                  </a:lnTo>
                  <a:lnTo>
                    <a:pt x="110" y="66"/>
                  </a:lnTo>
                  <a:lnTo>
                    <a:pt x="112" y="54"/>
                  </a:lnTo>
                  <a:lnTo>
                    <a:pt x="112" y="54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3" name="Freeform 84"/>
            <p:cNvSpPr>
              <a:spLocks/>
            </p:cNvSpPr>
            <p:nvPr/>
          </p:nvSpPr>
          <p:spPr bwMode="auto">
            <a:xfrm>
              <a:off x="5680936" y="2597736"/>
              <a:ext cx="113964" cy="104054"/>
            </a:xfrm>
            <a:custGeom>
              <a:avLst/>
              <a:gdLst>
                <a:gd name="T0" fmla="*/ 24 w 46"/>
                <a:gd name="T1" fmla="*/ 0 h 42"/>
                <a:gd name="T2" fmla="*/ 24 w 46"/>
                <a:gd name="T3" fmla="*/ 0 h 42"/>
                <a:gd name="T4" fmla="*/ 14 w 46"/>
                <a:gd name="T5" fmla="*/ 2 h 42"/>
                <a:gd name="T6" fmla="*/ 8 w 46"/>
                <a:gd name="T7" fmla="*/ 6 h 42"/>
                <a:gd name="T8" fmla="*/ 2 w 46"/>
                <a:gd name="T9" fmla="*/ 14 h 42"/>
                <a:gd name="T10" fmla="*/ 0 w 46"/>
                <a:gd name="T11" fmla="*/ 22 h 42"/>
                <a:gd name="T12" fmla="*/ 0 w 46"/>
                <a:gd name="T13" fmla="*/ 22 h 42"/>
                <a:gd name="T14" fmla="*/ 2 w 46"/>
                <a:gd name="T15" fmla="*/ 30 h 42"/>
                <a:gd name="T16" fmla="*/ 8 w 46"/>
                <a:gd name="T17" fmla="*/ 36 h 42"/>
                <a:gd name="T18" fmla="*/ 14 w 46"/>
                <a:gd name="T19" fmla="*/ 42 h 42"/>
                <a:gd name="T20" fmla="*/ 24 w 46"/>
                <a:gd name="T21" fmla="*/ 42 h 42"/>
                <a:gd name="T22" fmla="*/ 24 w 46"/>
                <a:gd name="T23" fmla="*/ 42 h 42"/>
                <a:gd name="T24" fmla="*/ 32 w 46"/>
                <a:gd name="T25" fmla="*/ 42 h 42"/>
                <a:gd name="T26" fmla="*/ 40 w 46"/>
                <a:gd name="T27" fmla="*/ 36 h 42"/>
                <a:gd name="T28" fmla="*/ 44 w 46"/>
                <a:gd name="T29" fmla="*/ 30 h 42"/>
                <a:gd name="T30" fmla="*/ 46 w 46"/>
                <a:gd name="T31" fmla="*/ 22 h 42"/>
                <a:gd name="T32" fmla="*/ 46 w 46"/>
                <a:gd name="T33" fmla="*/ 22 h 42"/>
                <a:gd name="T34" fmla="*/ 44 w 46"/>
                <a:gd name="T35" fmla="*/ 14 h 42"/>
                <a:gd name="T36" fmla="*/ 40 w 46"/>
                <a:gd name="T37" fmla="*/ 6 h 42"/>
                <a:gd name="T38" fmla="*/ 32 w 46"/>
                <a:gd name="T39" fmla="*/ 2 h 42"/>
                <a:gd name="T40" fmla="*/ 24 w 46"/>
                <a:gd name="T41" fmla="*/ 0 h 42"/>
                <a:gd name="T42" fmla="*/ 24 w 46"/>
                <a:gd name="T43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2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6"/>
                  </a:lnTo>
                  <a:lnTo>
                    <a:pt x="1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4" name="Freeform 85"/>
            <p:cNvSpPr>
              <a:spLocks/>
            </p:cNvSpPr>
            <p:nvPr/>
          </p:nvSpPr>
          <p:spPr bwMode="auto">
            <a:xfrm>
              <a:off x="5680936" y="2597736"/>
              <a:ext cx="113964" cy="104054"/>
            </a:xfrm>
            <a:custGeom>
              <a:avLst/>
              <a:gdLst>
                <a:gd name="T0" fmla="*/ 24 w 46"/>
                <a:gd name="T1" fmla="*/ 0 h 42"/>
                <a:gd name="T2" fmla="*/ 24 w 46"/>
                <a:gd name="T3" fmla="*/ 0 h 42"/>
                <a:gd name="T4" fmla="*/ 14 w 46"/>
                <a:gd name="T5" fmla="*/ 2 h 42"/>
                <a:gd name="T6" fmla="*/ 8 w 46"/>
                <a:gd name="T7" fmla="*/ 6 h 42"/>
                <a:gd name="T8" fmla="*/ 2 w 46"/>
                <a:gd name="T9" fmla="*/ 14 h 42"/>
                <a:gd name="T10" fmla="*/ 0 w 46"/>
                <a:gd name="T11" fmla="*/ 22 h 42"/>
                <a:gd name="T12" fmla="*/ 0 w 46"/>
                <a:gd name="T13" fmla="*/ 22 h 42"/>
                <a:gd name="T14" fmla="*/ 2 w 46"/>
                <a:gd name="T15" fmla="*/ 30 h 42"/>
                <a:gd name="T16" fmla="*/ 8 w 46"/>
                <a:gd name="T17" fmla="*/ 36 h 42"/>
                <a:gd name="T18" fmla="*/ 14 w 46"/>
                <a:gd name="T19" fmla="*/ 42 h 42"/>
                <a:gd name="T20" fmla="*/ 24 w 46"/>
                <a:gd name="T21" fmla="*/ 42 h 42"/>
                <a:gd name="T22" fmla="*/ 24 w 46"/>
                <a:gd name="T23" fmla="*/ 42 h 42"/>
                <a:gd name="T24" fmla="*/ 32 w 46"/>
                <a:gd name="T25" fmla="*/ 42 h 42"/>
                <a:gd name="T26" fmla="*/ 40 w 46"/>
                <a:gd name="T27" fmla="*/ 36 h 42"/>
                <a:gd name="T28" fmla="*/ 44 w 46"/>
                <a:gd name="T29" fmla="*/ 30 h 42"/>
                <a:gd name="T30" fmla="*/ 46 w 46"/>
                <a:gd name="T31" fmla="*/ 22 h 42"/>
                <a:gd name="T32" fmla="*/ 46 w 46"/>
                <a:gd name="T33" fmla="*/ 22 h 42"/>
                <a:gd name="T34" fmla="*/ 44 w 46"/>
                <a:gd name="T35" fmla="*/ 14 h 42"/>
                <a:gd name="T36" fmla="*/ 40 w 46"/>
                <a:gd name="T37" fmla="*/ 6 h 42"/>
                <a:gd name="T38" fmla="*/ 32 w 46"/>
                <a:gd name="T39" fmla="*/ 2 h 42"/>
                <a:gd name="T40" fmla="*/ 24 w 46"/>
                <a:gd name="T41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2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6"/>
                  </a:lnTo>
                  <a:lnTo>
                    <a:pt x="14" y="42"/>
                  </a:lnTo>
                  <a:lnTo>
                    <a:pt x="24" y="42"/>
                  </a:lnTo>
                  <a:lnTo>
                    <a:pt x="24" y="42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5" name="Freeform 86"/>
            <p:cNvSpPr>
              <a:spLocks noEditPoints="1"/>
            </p:cNvSpPr>
            <p:nvPr/>
          </p:nvSpPr>
          <p:spPr bwMode="auto">
            <a:xfrm>
              <a:off x="5269676" y="2647285"/>
              <a:ext cx="421170" cy="1114861"/>
            </a:xfrm>
            <a:custGeom>
              <a:avLst/>
              <a:gdLst>
                <a:gd name="T0" fmla="*/ 80 w 170"/>
                <a:gd name="T1" fmla="*/ 450 h 450"/>
                <a:gd name="T2" fmla="*/ 88 w 170"/>
                <a:gd name="T3" fmla="*/ 430 h 450"/>
                <a:gd name="T4" fmla="*/ 82 w 170"/>
                <a:gd name="T5" fmla="*/ 434 h 450"/>
                <a:gd name="T6" fmla="*/ 48 w 170"/>
                <a:gd name="T7" fmla="*/ 430 h 450"/>
                <a:gd name="T8" fmla="*/ 62 w 170"/>
                <a:gd name="T9" fmla="*/ 434 h 450"/>
                <a:gd name="T10" fmla="*/ 48 w 170"/>
                <a:gd name="T11" fmla="*/ 430 h 450"/>
                <a:gd name="T12" fmla="*/ 32 w 170"/>
                <a:gd name="T13" fmla="*/ 430 h 450"/>
                <a:gd name="T14" fmla="*/ 12 w 170"/>
                <a:gd name="T15" fmla="*/ 430 h 450"/>
                <a:gd name="T16" fmla="*/ 6 w 170"/>
                <a:gd name="T17" fmla="*/ 422 h 450"/>
                <a:gd name="T18" fmla="*/ 0 w 170"/>
                <a:gd name="T19" fmla="*/ 408 h 450"/>
                <a:gd name="T20" fmla="*/ 6 w 170"/>
                <a:gd name="T21" fmla="*/ 376 h 450"/>
                <a:gd name="T22" fmla="*/ 0 w 170"/>
                <a:gd name="T23" fmla="*/ 390 h 450"/>
                <a:gd name="T24" fmla="*/ 6 w 170"/>
                <a:gd name="T25" fmla="*/ 376 h 450"/>
                <a:gd name="T26" fmla="*/ 4 w 170"/>
                <a:gd name="T27" fmla="*/ 358 h 450"/>
                <a:gd name="T28" fmla="*/ 4 w 170"/>
                <a:gd name="T29" fmla="*/ 340 h 450"/>
                <a:gd name="T30" fmla="*/ 6 w 170"/>
                <a:gd name="T31" fmla="*/ 322 h 450"/>
                <a:gd name="T32" fmla="*/ 0 w 170"/>
                <a:gd name="T33" fmla="*/ 308 h 450"/>
                <a:gd name="T34" fmla="*/ 6 w 170"/>
                <a:gd name="T35" fmla="*/ 274 h 450"/>
                <a:gd name="T36" fmla="*/ 0 w 170"/>
                <a:gd name="T37" fmla="*/ 288 h 450"/>
                <a:gd name="T38" fmla="*/ 6 w 170"/>
                <a:gd name="T39" fmla="*/ 274 h 450"/>
                <a:gd name="T40" fmla="*/ 4 w 170"/>
                <a:gd name="T41" fmla="*/ 258 h 450"/>
                <a:gd name="T42" fmla="*/ 4 w 170"/>
                <a:gd name="T43" fmla="*/ 238 h 450"/>
                <a:gd name="T44" fmla="*/ 6 w 170"/>
                <a:gd name="T45" fmla="*/ 222 h 450"/>
                <a:gd name="T46" fmla="*/ 0 w 170"/>
                <a:gd name="T47" fmla="*/ 208 h 450"/>
                <a:gd name="T48" fmla="*/ 6 w 170"/>
                <a:gd name="T49" fmla="*/ 174 h 450"/>
                <a:gd name="T50" fmla="*/ 0 w 170"/>
                <a:gd name="T51" fmla="*/ 188 h 450"/>
                <a:gd name="T52" fmla="*/ 6 w 170"/>
                <a:gd name="T53" fmla="*/ 174 h 450"/>
                <a:gd name="T54" fmla="*/ 4 w 170"/>
                <a:gd name="T55" fmla="*/ 156 h 450"/>
                <a:gd name="T56" fmla="*/ 4 w 170"/>
                <a:gd name="T57" fmla="*/ 138 h 450"/>
                <a:gd name="T58" fmla="*/ 6 w 170"/>
                <a:gd name="T59" fmla="*/ 120 h 450"/>
                <a:gd name="T60" fmla="*/ 0 w 170"/>
                <a:gd name="T61" fmla="*/ 106 h 450"/>
                <a:gd name="T62" fmla="*/ 6 w 170"/>
                <a:gd name="T63" fmla="*/ 74 h 450"/>
                <a:gd name="T64" fmla="*/ 0 w 170"/>
                <a:gd name="T65" fmla="*/ 86 h 450"/>
                <a:gd name="T66" fmla="*/ 6 w 170"/>
                <a:gd name="T67" fmla="*/ 74 h 450"/>
                <a:gd name="T68" fmla="*/ 4 w 170"/>
                <a:gd name="T69" fmla="*/ 56 h 450"/>
                <a:gd name="T70" fmla="*/ 4 w 170"/>
                <a:gd name="T71" fmla="*/ 38 h 450"/>
                <a:gd name="T72" fmla="*/ 6 w 170"/>
                <a:gd name="T73" fmla="*/ 20 h 450"/>
                <a:gd name="T74" fmla="*/ 0 w 170"/>
                <a:gd name="T75" fmla="*/ 6 h 450"/>
                <a:gd name="T76" fmla="*/ 34 w 170"/>
                <a:gd name="T77" fmla="*/ 4 h 450"/>
                <a:gd name="T78" fmla="*/ 18 w 170"/>
                <a:gd name="T79" fmla="*/ 0 h 450"/>
                <a:gd name="T80" fmla="*/ 34 w 170"/>
                <a:gd name="T81" fmla="*/ 4 h 450"/>
                <a:gd name="T82" fmla="*/ 50 w 170"/>
                <a:gd name="T83" fmla="*/ 2 h 450"/>
                <a:gd name="T84" fmla="*/ 70 w 170"/>
                <a:gd name="T85" fmla="*/ 2 h 450"/>
                <a:gd name="T86" fmla="*/ 86 w 170"/>
                <a:gd name="T87" fmla="*/ 4 h 450"/>
                <a:gd name="T88" fmla="*/ 100 w 170"/>
                <a:gd name="T89" fmla="*/ 0 h 450"/>
                <a:gd name="T90" fmla="*/ 132 w 170"/>
                <a:gd name="T91" fmla="*/ 4 h 450"/>
                <a:gd name="T92" fmla="*/ 120 w 170"/>
                <a:gd name="T93" fmla="*/ 0 h 450"/>
                <a:gd name="T94" fmla="*/ 132 w 170"/>
                <a:gd name="T95" fmla="*/ 4 h 450"/>
                <a:gd name="T96" fmla="*/ 150 w 170"/>
                <a:gd name="T97" fmla="*/ 2 h 450"/>
                <a:gd name="T98" fmla="*/ 170 w 170"/>
                <a:gd name="T99" fmla="*/ 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70" h="450">
                  <a:moveTo>
                    <a:pt x="80" y="412"/>
                  </a:moveTo>
                  <a:lnTo>
                    <a:pt x="118" y="430"/>
                  </a:lnTo>
                  <a:lnTo>
                    <a:pt x="80" y="450"/>
                  </a:lnTo>
                  <a:lnTo>
                    <a:pt x="80" y="412"/>
                  </a:lnTo>
                  <a:close/>
                  <a:moveTo>
                    <a:pt x="82" y="430"/>
                  </a:moveTo>
                  <a:lnTo>
                    <a:pt x="88" y="430"/>
                  </a:lnTo>
                  <a:lnTo>
                    <a:pt x="88" y="430"/>
                  </a:lnTo>
                  <a:lnTo>
                    <a:pt x="88" y="434"/>
                  </a:lnTo>
                  <a:lnTo>
                    <a:pt x="82" y="434"/>
                  </a:lnTo>
                  <a:lnTo>
                    <a:pt x="78" y="430"/>
                  </a:lnTo>
                  <a:lnTo>
                    <a:pt x="82" y="430"/>
                  </a:lnTo>
                  <a:close/>
                  <a:moveTo>
                    <a:pt x="48" y="430"/>
                  </a:moveTo>
                  <a:lnTo>
                    <a:pt x="62" y="430"/>
                  </a:lnTo>
                  <a:lnTo>
                    <a:pt x="64" y="430"/>
                  </a:lnTo>
                  <a:lnTo>
                    <a:pt x="62" y="434"/>
                  </a:lnTo>
                  <a:lnTo>
                    <a:pt x="48" y="434"/>
                  </a:lnTo>
                  <a:lnTo>
                    <a:pt x="46" y="430"/>
                  </a:lnTo>
                  <a:lnTo>
                    <a:pt x="48" y="430"/>
                  </a:lnTo>
                  <a:close/>
                  <a:moveTo>
                    <a:pt x="14" y="430"/>
                  </a:moveTo>
                  <a:lnTo>
                    <a:pt x="28" y="430"/>
                  </a:lnTo>
                  <a:lnTo>
                    <a:pt x="32" y="430"/>
                  </a:lnTo>
                  <a:lnTo>
                    <a:pt x="28" y="434"/>
                  </a:lnTo>
                  <a:lnTo>
                    <a:pt x="14" y="434"/>
                  </a:lnTo>
                  <a:lnTo>
                    <a:pt x="12" y="430"/>
                  </a:lnTo>
                  <a:lnTo>
                    <a:pt x="14" y="430"/>
                  </a:lnTo>
                  <a:close/>
                  <a:moveTo>
                    <a:pt x="6" y="408"/>
                  </a:moveTo>
                  <a:lnTo>
                    <a:pt x="6" y="422"/>
                  </a:lnTo>
                  <a:lnTo>
                    <a:pt x="4" y="426"/>
                  </a:lnTo>
                  <a:lnTo>
                    <a:pt x="0" y="422"/>
                  </a:lnTo>
                  <a:lnTo>
                    <a:pt x="0" y="408"/>
                  </a:lnTo>
                  <a:lnTo>
                    <a:pt x="4" y="406"/>
                  </a:lnTo>
                  <a:lnTo>
                    <a:pt x="6" y="408"/>
                  </a:lnTo>
                  <a:close/>
                  <a:moveTo>
                    <a:pt x="6" y="376"/>
                  </a:moveTo>
                  <a:lnTo>
                    <a:pt x="6" y="390"/>
                  </a:lnTo>
                  <a:lnTo>
                    <a:pt x="4" y="392"/>
                  </a:lnTo>
                  <a:lnTo>
                    <a:pt x="0" y="390"/>
                  </a:lnTo>
                  <a:lnTo>
                    <a:pt x="0" y="376"/>
                  </a:lnTo>
                  <a:lnTo>
                    <a:pt x="4" y="372"/>
                  </a:lnTo>
                  <a:lnTo>
                    <a:pt x="6" y="376"/>
                  </a:lnTo>
                  <a:close/>
                  <a:moveTo>
                    <a:pt x="6" y="342"/>
                  </a:moveTo>
                  <a:lnTo>
                    <a:pt x="6" y="356"/>
                  </a:lnTo>
                  <a:lnTo>
                    <a:pt x="4" y="358"/>
                  </a:lnTo>
                  <a:lnTo>
                    <a:pt x="0" y="356"/>
                  </a:lnTo>
                  <a:lnTo>
                    <a:pt x="0" y="342"/>
                  </a:lnTo>
                  <a:lnTo>
                    <a:pt x="4" y="340"/>
                  </a:lnTo>
                  <a:lnTo>
                    <a:pt x="6" y="342"/>
                  </a:lnTo>
                  <a:close/>
                  <a:moveTo>
                    <a:pt x="6" y="308"/>
                  </a:moveTo>
                  <a:lnTo>
                    <a:pt x="6" y="322"/>
                  </a:lnTo>
                  <a:lnTo>
                    <a:pt x="4" y="324"/>
                  </a:lnTo>
                  <a:lnTo>
                    <a:pt x="0" y="322"/>
                  </a:lnTo>
                  <a:lnTo>
                    <a:pt x="0" y="308"/>
                  </a:lnTo>
                  <a:lnTo>
                    <a:pt x="4" y="306"/>
                  </a:lnTo>
                  <a:lnTo>
                    <a:pt x="6" y="308"/>
                  </a:lnTo>
                  <a:close/>
                  <a:moveTo>
                    <a:pt x="6" y="274"/>
                  </a:moveTo>
                  <a:lnTo>
                    <a:pt x="6" y="288"/>
                  </a:lnTo>
                  <a:lnTo>
                    <a:pt x="4" y="290"/>
                  </a:lnTo>
                  <a:lnTo>
                    <a:pt x="0" y="288"/>
                  </a:lnTo>
                  <a:lnTo>
                    <a:pt x="0" y="274"/>
                  </a:lnTo>
                  <a:lnTo>
                    <a:pt x="4" y="272"/>
                  </a:lnTo>
                  <a:lnTo>
                    <a:pt x="6" y="274"/>
                  </a:lnTo>
                  <a:close/>
                  <a:moveTo>
                    <a:pt x="6" y="240"/>
                  </a:moveTo>
                  <a:lnTo>
                    <a:pt x="6" y="254"/>
                  </a:lnTo>
                  <a:lnTo>
                    <a:pt x="4" y="258"/>
                  </a:lnTo>
                  <a:lnTo>
                    <a:pt x="0" y="254"/>
                  </a:lnTo>
                  <a:lnTo>
                    <a:pt x="0" y="240"/>
                  </a:lnTo>
                  <a:lnTo>
                    <a:pt x="4" y="238"/>
                  </a:lnTo>
                  <a:lnTo>
                    <a:pt x="6" y="240"/>
                  </a:lnTo>
                  <a:close/>
                  <a:moveTo>
                    <a:pt x="6" y="208"/>
                  </a:moveTo>
                  <a:lnTo>
                    <a:pt x="6" y="222"/>
                  </a:lnTo>
                  <a:lnTo>
                    <a:pt x="4" y="224"/>
                  </a:lnTo>
                  <a:lnTo>
                    <a:pt x="0" y="222"/>
                  </a:lnTo>
                  <a:lnTo>
                    <a:pt x="0" y="208"/>
                  </a:lnTo>
                  <a:lnTo>
                    <a:pt x="4" y="204"/>
                  </a:lnTo>
                  <a:lnTo>
                    <a:pt x="6" y="208"/>
                  </a:lnTo>
                  <a:close/>
                  <a:moveTo>
                    <a:pt x="6" y="174"/>
                  </a:moveTo>
                  <a:lnTo>
                    <a:pt x="6" y="188"/>
                  </a:lnTo>
                  <a:lnTo>
                    <a:pt x="4" y="192"/>
                  </a:lnTo>
                  <a:lnTo>
                    <a:pt x="0" y="188"/>
                  </a:lnTo>
                  <a:lnTo>
                    <a:pt x="0" y="174"/>
                  </a:lnTo>
                  <a:lnTo>
                    <a:pt x="4" y="172"/>
                  </a:lnTo>
                  <a:lnTo>
                    <a:pt x="6" y="174"/>
                  </a:lnTo>
                  <a:close/>
                  <a:moveTo>
                    <a:pt x="6" y="140"/>
                  </a:moveTo>
                  <a:lnTo>
                    <a:pt x="6" y="156"/>
                  </a:lnTo>
                  <a:lnTo>
                    <a:pt x="4" y="156"/>
                  </a:lnTo>
                  <a:lnTo>
                    <a:pt x="0" y="156"/>
                  </a:lnTo>
                  <a:lnTo>
                    <a:pt x="0" y="140"/>
                  </a:lnTo>
                  <a:lnTo>
                    <a:pt x="4" y="138"/>
                  </a:lnTo>
                  <a:lnTo>
                    <a:pt x="6" y="140"/>
                  </a:lnTo>
                  <a:close/>
                  <a:moveTo>
                    <a:pt x="6" y="106"/>
                  </a:moveTo>
                  <a:lnTo>
                    <a:pt x="6" y="120"/>
                  </a:lnTo>
                  <a:lnTo>
                    <a:pt x="4" y="124"/>
                  </a:lnTo>
                  <a:lnTo>
                    <a:pt x="0" y="120"/>
                  </a:lnTo>
                  <a:lnTo>
                    <a:pt x="0" y="106"/>
                  </a:lnTo>
                  <a:lnTo>
                    <a:pt x="4" y="104"/>
                  </a:lnTo>
                  <a:lnTo>
                    <a:pt x="6" y="106"/>
                  </a:lnTo>
                  <a:close/>
                  <a:moveTo>
                    <a:pt x="6" y="74"/>
                  </a:moveTo>
                  <a:lnTo>
                    <a:pt x="6" y="86"/>
                  </a:lnTo>
                  <a:lnTo>
                    <a:pt x="4" y="90"/>
                  </a:lnTo>
                  <a:lnTo>
                    <a:pt x="0" y="86"/>
                  </a:lnTo>
                  <a:lnTo>
                    <a:pt x="0" y="74"/>
                  </a:lnTo>
                  <a:lnTo>
                    <a:pt x="4" y="70"/>
                  </a:lnTo>
                  <a:lnTo>
                    <a:pt x="6" y="74"/>
                  </a:lnTo>
                  <a:close/>
                  <a:moveTo>
                    <a:pt x="6" y="40"/>
                  </a:moveTo>
                  <a:lnTo>
                    <a:pt x="6" y="54"/>
                  </a:lnTo>
                  <a:lnTo>
                    <a:pt x="4" y="56"/>
                  </a:lnTo>
                  <a:lnTo>
                    <a:pt x="0" y="54"/>
                  </a:lnTo>
                  <a:lnTo>
                    <a:pt x="0" y="40"/>
                  </a:lnTo>
                  <a:lnTo>
                    <a:pt x="4" y="38"/>
                  </a:lnTo>
                  <a:lnTo>
                    <a:pt x="6" y="40"/>
                  </a:lnTo>
                  <a:close/>
                  <a:moveTo>
                    <a:pt x="6" y="6"/>
                  </a:moveTo>
                  <a:lnTo>
                    <a:pt x="6" y="20"/>
                  </a:lnTo>
                  <a:lnTo>
                    <a:pt x="4" y="22"/>
                  </a:lnTo>
                  <a:lnTo>
                    <a:pt x="0" y="20"/>
                  </a:lnTo>
                  <a:lnTo>
                    <a:pt x="0" y="6"/>
                  </a:lnTo>
                  <a:lnTo>
                    <a:pt x="4" y="4"/>
                  </a:lnTo>
                  <a:lnTo>
                    <a:pt x="6" y="6"/>
                  </a:lnTo>
                  <a:close/>
                  <a:moveTo>
                    <a:pt x="34" y="4"/>
                  </a:moveTo>
                  <a:lnTo>
                    <a:pt x="18" y="4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34" y="0"/>
                  </a:lnTo>
                  <a:lnTo>
                    <a:pt x="34" y="2"/>
                  </a:lnTo>
                  <a:lnTo>
                    <a:pt x="34" y="4"/>
                  </a:lnTo>
                  <a:close/>
                  <a:moveTo>
                    <a:pt x="66" y="4"/>
                  </a:moveTo>
                  <a:lnTo>
                    <a:pt x="52" y="4"/>
                  </a:lnTo>
                  <a:lnTo>
                    <a:pt x="50" y="2"/>
                  </a:lnTo>
                  <a:lnTo>
                    <a:pt x="52" y="0"/>
                  </a:lnTo>
                  <a:lnTo>
                    <a:pt x="66" y="0"/>
                  </a:lnTo>
                  <a:lnTo>
                    <a:pt x="70" y="2"/>
                  </a:lnTo>
                  <a:lnTo>
                    <a:pt x="66" y="4"/>
                  </a:lnTo>
                  <a:close/>
                  <a:moveTo>
                    <a:pt x="100" y="4"/>
                  </a:moveTo>
                  <a:lnTo>
                    <a:pt x="86" y="4"/>
                  </a:lnTo>
                  <a:lnTo>
                    <a:pt x="84" y="2"/>
                  </a:lnTo>
                  <a:lnTo>
                    <a:pt x="86" y="0"/>
                  </a:lnTo>
                  <a:lnTo>
                    <a:pt x="100" y="0"/>
                  </a:lnTo>
                  <a:lnTo>
                    <a:pt x="102" y="2"/>
                  </a:lnTo>
                  <a:lnTo>
                    <a:pt x="100" y="4"/>
                  </a:lnTo>
                  <a:close/>
                  <a:moveTo>
                    <a:pt x="132" y="4"/>
                  </a:moveTo>
                  <a:lnTo>
                    <a:pt x="120" y="4"/>
                  </a:lnTo>
                  <a:lnTo>
                    <a:pt x="116" y="2"/>
                  </a:lnTo>
                  <a:lnTo>
                    <a:pt x="120" y="0"/>
                  </a:lnTo>
                  <a:lnTo>
                    <a:pt x="132" y="0"/>
                  </a:lnTo>
                  <a:lnTo>
                    <a:pt x="136" y="2"/>
                  </a:lnTo>
                  <a:lnTo>
                    <a:pt x="132" y="4"/>
                  </a:lnTo>
                  <a:close/>
                  <a:moveTo>
                    <a:pt x="166" y="4"/>
                  </a:moveTo>
                  <a:lnTo>
                    <a:pt x="152" y="4"/>
                  </a:lnTo>
                  <a:lnTo>
                    <a:pt x="150" y="2"/>
                  </a:lnTo>
                  <a:lnTo>
                    <a:pt x="152" y="0"/>
                  </a:lnTo>
                  <a:lnTo>
                    <a:pt x="166" y="0"/>
                  </a:lnTo>
                  <a:lnTo>
                    <a:pt x="170" y="2"/>
                  </a:lnTo>
                  <a:lnTo>
                    <a:pt x="16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6" name="Freeform 87"/>
            <p:cNvSpPr>
              <a:spLocks/>
            </p:cNvSpPr>
            <p:nvPr/>
          </p:nvSpPr>
          <p:spPr bwMode="auto">
            <a:xfrm>
              <a:off x="6969220" y="2240981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" name="Freeform 88"/>
            <p:cNvSpPr>
              <a:spLocks/>
            </p:cNvSpPr>
            <p:nvPr/>
          </p:nvSpPr>
          <p:spPr bwMode="auto">
            <a:xfrm>
              <a:off x="6969220" y="2240981"/>
              <a:ext cx="113964" cy="109009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6 h 44"/>
                <a:gd name="T38" fmla="*/ 32 w 46"/>
                <a:gd name="T39" fmla="*/ 2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" name="Freeform 89"/>
            <p:cNvSpPr>
              <a:spLocks noEditPoints="1"/>
            </p:cNvSpPr>
            <p:nvPr/>
          </p:nvSpPr>
          <p:spPr bwMode="auto">
            <a:xfrm>
              <a:off x="7073273" y="2285575"/>
              <a:ext cx="654052" cy="1555850"/>
            </a:xfrm>
            <a:custGeom>
              <a:avLst/>
              <a:gdLst>
                <a:gd name="T0" fmla="*/ 184 w 264"/>
                <a:gd name="T1" fmla="*/ 628 h 628"/>
                <a:gd name="T2" fmla="*/ 176 w 264"/>
                <a:gd name="T3" fmla="*/ 606 h 628"/>
                <a:gd name="T4" fmla="*/ 214 w 264"/>
                <a:gd name="T5" fmla="*/ 610 h 628"/>
                <a:gd name="T6" fmla="*/ 214 w 264"/>
                <a:gd name="T7" fmla="*/ 606 h 628"/>
                <a:gd name="T8" fmla="*/ 234 w 264"/>
                <a:gd name="T9" fmla="*/ 610 h 628"/>
                <a:gd name="T10" fmla="*/ 252 w 264"/>
                <a:gd name="T11" fmla="*/ 608 h 628"/>
                <a:gd name="T12" fmla="*/ 260 w 264"/>
                <a:gd name="T13" fmla="*/ 604 h 628"/>
                <a:gd name="T14" fmla="*/ 264 w 264"/>
                <a:gd name="T15" fmla="*/ 586 h 628"/>
                <a:gd name="T16" fmla="*/ 258 w 264"/>
                <a:gd name="T17" fmla="*/ 568 h 628"/>
                <a:gd name="T18" fmla="*/ 264 w 264"/>
                <a:gd name="T19" fmla="*/ 518 h 628"/>
                <a:gd name="T20" fmla="*/ 258 w 264"/>
                <a:gd name="T21" fmla="*/ 518 h 628"/>
                <a:gd name="T22" fmla="*/ 264 w 264"/>
                <a:gd name="T23" fmla="*/ 500 h 628"/>
                <a:gd name="T24" fmla="*/ 260 w 264"/>
                <a:gd name="T25" fmla="*/ 482 h 628"/>
                <a:gd name="T26" fmla="*/ 260 w 264"/>
                <a:gd name="T27" fmla="*/ 470 h 628"/>
                <a:gd name="T28" fmla="*/ 264 w 264"/>
                <a:gd name="T29" fmla="*/ 452 h 628"/>
                <a:gd name="T30" fmla="*/ 258 w 264"/>
                <a:gd name="T31" fmla="*/ 432 h 628"/>
                <a:gd name="T32" fmla="*/ 264 w 264"/>
                <a:gd name="T33" fmla="*/ 384 h 628"/>
                <a:gd name="T34" fmla="*/ 258 w 264"/>
                <a:gd name="T35" fmla="*/ 384 h 628"/>
                <a:gd name="T36" fmla="*/ 264 w 264"/>
                <a:gd name="T37" fmla="*/ 364 h 628"/>
                <a:gd name="T38" fmla="*/ 260 w 264"/>
                <a:gd name="T39" fmla="*/ 348 h 628"/>
                <a:gd name="T40" fmla="*/ 260 w 264"/>
                <a:gd name="T41" fmla="*/ 334 h 628"/>
                <a:gd name="T42" fmla="*/ 264 w 264"/>
                <a:gd name="T43" fmla="*/ 318 h 628"/>
                <a:gd name="T44" fmla="*/ 258 w 264"/>
                <a:gd name="T45" fmla="*/ 298 h 628"/>
                <a:gd name="T46" fmla="*/ 264 w 264"/>
                <a:gd name="T47" fmla="*/ 250 h 628"/>
                <a:gd name="T48" fmla="*/ 258 w 264"/>
                <a:gd name="T49" fmla="*/ 250 h 628"/>
                <a:gd name="T50" fmla="*/ 264 w 264"/>
                <a:gd name="T51" fmla="*/ 230 h 628"/>
                <a:gd name="T52" fmla="*/ 260 w 264"/>
                <a:gd name="T53" fmla="*/ 214 h 628"/>
                <a:gd name="T54" fmla="*/ 260 w 264"/>
                <a:gd name="T55" fmla="*/ 200 h 628"/>
                <a:gd name="T56" fmla="*/ 264 w 264"/>
                <a:gd name="T57" fmla="*/ 184 h 628"/>
                <a:gd name="T58" fmla="*/ 258 w 264"/>
                <a:gd name="T59" fmla="*/ 164 h 628"/>
                <a:gd name="T60" fmla="*/ 264 w 264"/>
                <a:gd name="T61" fmla="*/ 116 h 628"/>
                <a:gd name="T62" fmla="*/ 258 w 264"/>
                <a:gd name="T63" fmla="*/ 116 h 628"/>
                <a:gd name="T64" fmla="*/ 264 w 264"/>
                <a:gd name="T65" fmla="*/ 98 h 628"/>
                <a:gd name="T66" fmla="*/ 260 w 264"/>
                <a:gd name="T67" fmla="*/ 80 h 628"/>
                <a:gd name="T68" fmla="*/ 260 w 264"/>
                <a:gd name="T69" fmla="*/ 66 h 628"/>
                <a:gd name="T70" fmla="*/ 264 w 264"/>
                <a:gd name="T71" fmla="*/ 48 h 628"/>
                <a:gd name="T72" fmla="*/ 258 w 264"/>
                <a:gd name="T73" fmla="*/ 30 h 628"/>
                <a:gd name="T74" fmla="*/ 238 w 264"/>
                <a:gd name="T75" fmla="*/ 0 h 628"/>
                <a:gd name="T76" fmla="*/ 238 w 264"/>
                <a:gd name="T77" fmla="*/ 6 h 628"/>
                <a:gd name="T78" fmla="*/ 220 w 264"/>
                <a:gd name="T79" fmla="*/ 0 h 628"/>
                <a:gd name="T80" fmla="*/ 202 w 264"/>
                <a:gd name="T81" fmla="*/ 4 h 628"/>
                <a:gd name="T82" fmla="*/ 188 w 264"/>
                <a:gd name="T83" fmla="*/ 4 h 628"/>
                <a:gd name="T84" fmla="*/ 170 w 264"/>
                <a:gd name="T85" fmla="*/ 0 h 628"/>
                <a:gd name="T86" fmla="*/ 152 w 264"/>
                <a:gd name="T87" fmla="*/ 6 h 628"/>
                <a:gd name="T88" fmla="*/ 104 w 264"/>
                <a:gd name="T89" fmla="*/ 0 h 628"/>
                <a:gd name="T90" fmla="*/ 104 w 264"/>
                <a:gd name="T91" fmla="*/ 6 h 628"/>
                <a:gd name="T92" fmla="*/ 86 w 264"/>
                <a:gd name="T93" fmla="*/ 0 h 628"/>
                <a:gd name="T94" fmla="*/ 68 w 264"/>
                <a:gd name="T95" fmla="*/ 4 h 628"/>
                <a:gd name="T96" fmla="*/ 54 w 264"/>
                <a:gd name="T97" fmla="*/ 4 h 628"/>
                <a:gd name="T98" fmla="*/ 36 w 264"/>
                <a:gd name="T99" fmla="*/ 0 h 628"/>
                <a:gd name="T100" fmla="*/ 16 w 264"/>
                <a:gd name="T101" fmla="*/ 6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4" h="628">
                  <a:moveTo>
                    <a:pt x="184" y="628"/>
                  </a:moveTo>
                  <a:lnTo>
                    <a:pt x="146" y="608"/>
                  </a:lnTo>
                  <a:lnTo>
                    <a:pt x="184" y="588"/>
                  </a:lnTo>
                  <a:lnTo>
                    <a:pt x="184" y="628"/>
                  </a:lnTo>
                  <a:close/>
                  <a:moveTo>
                    <a:pt x="182" y="610"/>
                  </a:moveTo>
                  <a:lnTo>
                    <a:pt x="176" y="610"/>
                  </a:lnTo>
                  <a:lnTo>
                    <a:pt x="176" y="608"/>
                  </a:lnTo>
                  <a:lnTo>
                    <a:pt x="176" y="606"/>
                  </a:lnTo>
                  <a:lnTo>
                    <a:pt x="182" y="606"/>
                  </a:lnTo>
                  <a:lnTo>
                    <a:pt x="184" y="608"/>
                  </a:lnTo>
                  <a:lnTo>
                    <a:pt x="182" y="610"/>
                  </a:lnTo>
                  <a:close/>
                  <a:moveTo>
                    <a:pt x="214" y="610"/>
                  </a:moveTo>
                  <a:lnTo>
                    <a:pt x="202" y="610"/>
                  </a:lnTo>
                  <a:lnTo>
                    <a:pt x="198" y="608"/>
                  </a:lnTo>
                  <a:lnTo>
                    <a:pt x="202" y="606"/>
                  </a:lnTo>
                  <a:lnTo>
                    <a:pt x="214" y="606"/>
                  </a:lnTo>
                  <a:lnTo>
                    <a:pt x="218" y="608"/>
                  </a:lnTo>
                  <a:lnTo>
                    <a:pt x="214" y="610"/>
                  </a:lnTo>
                  <a:close/>
                  <a:moveTo>
                    <a:pt x="248" y="610"/>
                  </a:moveTo>
                  <a:lnTo>
                    <a:pt x="234" y="610"/>
                  </a:lnTo>
                  <a:lnTo>
                    <a:pt x="232" y="608"/>
                  </a:lnTo>
                  <a:lnTo>
                    <a:pt x="234" y="606"/>
                  </a:lnTo>
                  <a:lnTo>
                    <a:pt x="248" y="606"/>
                  </a:lnTo>
                  <a:lnTo>
                    <a:pt x="252" y="608"/>
                  </a:lnTo>
                  <a:lnTo>
                    <a:pt x="248" y="610"/>
                  </a:lnTo>
                  <a:close/>
                  <a:moveTo>
                    <a:pt x="264" y="586"/>
                  </a:moveTo>
                  <a:lnTo>
                    <a:pt x="264" y="600"/>
                  </a:lnTo>
                  <a:lnTo>
                    <a:pt x="260" y="604"/>
                  </a:lnTo>
                  <a:lnTo>
                    <a:pt x="258" y="600"/>
                  </a:lnTo>
                  <a:lnTo>
                    <a:pt x="258" y="586"/>
                  </a:lnTo>
                  <a:lnTo>
                    <a:pt x="260" y="584"/>
                  </a:lnTo>
                  <a:lnTo>
                    <a:pt x="264" y="586"/>
                  </a:lnTo>
                  <a:close/>
                  <a:moveTo>
                    <a:pt x="264" y="552"/>
                  </a:moveTo>
                  <a:lnTo>
                    <a:pt x="264" y="568"/>
                  </a:lnTo>
                  <a:lnTo>
                    <a:pt x="260" y="568"/>
                  </a:lnTo>
                  <a:lnTo>
                    <a:pt x="258" y="568"/>
                  </a:lnTo>
                  <a:lnTo>
                    <a:pt x="258" y="552"/>
                  </a:lnTo>
                  <a:lnTo>
                    <a:pt x="260" y="550"/>
                  </a:lnTo>
                  <a:lnTo>
                    <a:pt x="264" y="552"/>
                  </a:lnTo>
                  <a:close/>
                  <a:moveTo>
                    <a:pt x="264" y="518"/>
                  </a:moveTo>
                  <a:lnTo>
                    <a:pt x="264" y="532"/>
                  </a:lnTo>
                  <a:lnTo>
                    <a:pt x="260" y="536"/>
                  </a:lnTo>
                  <a:lnTo>
                    <a:pt x="258" y="532"/>
                  </a:lnTo>
                  <a:lnTo>
                    <a:pt x="258" y="518"/>
                  </a:lnTo>
                  <a:lnTo>
                    <a:pt x="260" y="516"/>
                  </a:lnTo>
                  <a:lnTo>
                    <a:pt x="264" y="518"/>
                  </a:lnTo>
                  <a:close/>
                  <a:moveTo>
                    <a:pt x="264" y="486"/>
                  </a:moveTo>
                  <a:lnTo>
                    <a:pt x="264" y="500"/>
                  </a:lnTo>
                  <a:lnTo>
                    <a:pt x="260" y="502"/>
                  </a:lnTo>
                  <a:lnTo>
                    <a:pt x="258" y="500"/>
                  </a:lnTo>
                  <a:lnTo>
                    <a:pt x="258" y="486"/>
                  </a:lnTo>
                  <a:lnTo>
                    <a:pt x="260" y="482"/>
                  </a:lnTo>
                  <a:lnTo>
                    <a:pt x="264" y="486"/>
                  </a:lnTo>
                  <a:close/>
                  <a:moveTo>
                    <a:pt x="264" y="452"/>
                  </a:moveTo>
                  <a:lnTo>
                    <a:pt x="264" y="466"/>
                  </a:lnTo>
                  <a:lnTo>
                    <a:pt x="260" y="470"/>
                  </a:lnTo>
                  <a:lnTo>
                    <a:pt x="258" y="466"/>
                  </a:lnTo>
                  <a:lnTo>
                    <a:pt x="258" y="452"/>
                  </a:lnTo>
                  <a:lnTo>
                    <a:pt x="260" y="450"/>
                  </a:lnTo>
                  <a:lnTo>
                    <a:pt x="264" y="452"/>
                  </a:lnTo>
                  <a:close/>
                  <a:moveTo>
                    <a:pt x="264" y="418"/>
                  </a:moveTo>
                  <a:lnTo>
                    <a:pt x="264" y="432"/>
                  </a:lnTo>
                  <a:lnTo>
                    <a:pt x="260" y="434"/>
                  </a:lnTo>
                  <a:lnTo>
                    <a:pt x="258" y="432"/>
                  </a:lnTo>
                  <a:lnTo>
                    <a:pt x="258" y="418"/>
                  </a:lnTo>
                  <a:lnTo>
                    <a:pt x="260" y="416"/>
                  </a:lnTo>
                  <a:lnTo>
                    <a:pt x="264" y="418"/>
                  </a:lnTo>
                  <a:close/>
                  <a:moveTo>
                    <a:pt x="264" y="384"/>
                  </a:moveTo>
                  <a:lnTo>
                    <a:pt x="264" y="400"/>
                  </a:lnTo>
                  <a:lnTo>
                    <a:pt x="260" y="400"/>
                  </a:lnTo>
                  <a:lnTo>
                    <a:pt x="258" y="400"/>
                  </a:lnTo>
                  <a:lnTo>
                    <a:pt x="258" y="384"/>
                  </a:lnTo>
                  <a:lnTo>
                    <a:pt x="260" y="382"/>
                  </a:lnTo>
                  <a:lnTo>
                    <a:pt x="264" y="384"/>
                  </a:lnTo>
                  <a:close/>
                  <a:moveTo>
                    <a:pt x="264" y="352"/>
                  </a:moveTo>
                  <a:lnTo>
                    <a:pt x="264" y="364"/>
                  </a:lnTo>
                  <a:lnTo>
                    <a:pt x="260" y="368"/>
                  </a:lnTo>
                  <a:lnTo>
                    <a:pt x="258" y="364"/>
                  </a:lnTo>
                  <a:lnTo>
                    <a:pt x="258" y="352"/>
                  </a:lnTo>
                  <a:lnTo>
                    <a:pt x="260" y="348"/>
                  </a:lnTo>
                  <a:lnTo>
                    <a:pt x="264" y="352"/>
                  </a:lnTo>
                  <a:close/>
                  <a:moveTo>
                    <a:pt x="264" y="318"/>
                  </a:moveTo>
                  <a:lnTo>
                    <a:pt x="264" y="332"/>
                  </a:lnTo>
                  <a:lnTo>
                    <a:pt x="260" y="334"/>
                  </a:lnTo>
                  <a:lnTo>
                    <a:pt x="258" y="332"/>
                  </a:lnTo>
                  <a:lnTo>
                    <a:pt x="258" y="318"/>
                  </a:lnTo>
                  <a:lnTo>
                    <a:pt x="260" y="316"/>
                  </a:lnTo>
                  <a:lnTo>
                    <a:pt x="264" y="318"/>
                  </a:lnTo>
                  <a:close/>
                  <a:moveTo>
                    <a:pt x="264" y="284"/>
                  </a:moveTo>
                  <a:lnTo>
                    <a:pt x="264" y="298"/>
                  </a:lnTo>
                  <a:lnTo>
                    <a:pt x="260" y="302"/>
                  </a:lnTo>
                  <a:lnTo>
                    <a:pt x="258" y="298"/>
                  </a:lnTo>
                  <a:lnTo>
                    <a:pt x="258" y="284"/>
                  </a:lnTo>
                  <a:lnTo>
                    <a:pt x="260" y="282"/>
                  </a:lnTo>
                  <a:lnTo>
                    <a:pt x="264" y="284"/>
                  </a:lnTo>
                  <a:close/>
                  <a:moveTo>
                    <a:pt x="264" y="250"/>
                  </a:moveTo>
                  <a:lnTo>
                    <a:pt x="264" y="266"/>
                  </a:lnTo>
                  <a:lnTo>
                    <a:pt x="260" y="266"/>
                  </a:lnTo>
                  <a:lnTo>
                    <a:pt x="258" y="266"/>
                  </a:lnTo>
                  <a:lnTo>
                    <a:pt x="258" y="250"/>
                  </a:lnTo>
                  <a:lnTo>
                    <a:pt x="260" y="248"/>
                  </a:lnTo>
                  <a:lnTo>
                    <a:pt x="264" y="250"/>
                  </a:lnTo>
                  <a:close/>
                  <a:moveTo>
                    <a:pt x="264" y="216"/>
                  </a:moveTo>
                  <a:lnTo>
                    <a:pt x="264" y="230"/>
                  </a:lnTo>
                  <a:lnTo>
                    <a:pt x="260" y="234"/>
                  </a:lnTo>
                  <a:lnTo>
                    <a:pt x="258" y="230"/>
                  </a:lnTo>
                  <a:lnTo>
                    <a:pt x="258" y="216"/>
                  </a:lnTo>
                  <a:lnTo>
                    <a:pt x="260" y="214"/>
                  </a:lnTo>
                  <a:lnTo>
                    <a:pt x="264" y="216"/>
                  </a:lnTo>
                  <a:close/>
                  <a:moveTo>
                    <a:pt x="264" y="184"/>
                  </a:moveTo>
                  <a:lnTo>
                    <a:pt x="264" y="198"/>
                  </a:lnTo>
                  <a:lnTo>
                    <a:pt x="260" y="200"/>
                  </a:lnTo>
                  <a:lnTo>
                    <a:pt x="258" y="198"/>
                  </a:lnTo>
                  <a:lnTo>
                    <a:pt x="258" y="184"/>
                  </a:lnTo>
                  <a:lnTo>
                    <a:pt x="260" y="180"/>
                  </a:lnTo>
                  <a:lnTo>
                    <a:pt x="264" y="184"/>
                  </a:lnTo>
                  <a:close/>
                  <a:moveTo>
                    <a:pt x="264" y="150"/>
                  </a:moveTo>
                  <a:lnTo>
                    <a:pt x="264" y="164"/>
                  </a:lnTo>
                  <a:lnTo>
                    <a:pt x="260" y="166"/>
                  </a:lnTo>
                  <a:lnTo>
                    <a:pt x="258" y="164"/>
                  </a:lnTo>
                  <a:lnTo>
                    <a:pt x="258" y="150"/>
                  </a:lnTo>
                  <a:lnTo>
                    <a:pt x="260" y="148"/>
                  </a:lnTo>
                  <a:lnTo>
                    <a:pt x="264" y="150"/>
                  </a:lnTo>
                  <a:close/>
                  <a:moveTo>
                    <a:pt x="264" y="116"/>
                  </a:moveTo>
                  <a:lnTo>
                    <a:pt x="264" y="130"/>
                  </a:lnTo>
                  <a:lnTo>
                    <a:pt x="260" y="134"/>
                  </a:lnTo>
                  <a:lnTo>
                    <a:pt x="258" y="130"/>
                  </a:lnTo>
                  <a:lnTo>
                    <a:pt x="258" y="116"/>
                  </a:lnTo>
                  <a:lnTo>
                    <a:pt x="260" y="114"/>
                  </a:lnTo>
                  <a:lnTo>
                    <a:pt x="264" y="116"/>
                  </a:lnTo>
                  <a:close/>
                  <a:moveTo>
                    <a:pt x="264" y="82"/>
                  </a:moveTo>
                  <a:lnTo>
                    <a:pt x="264" y="98"/>
                  </a:lnTo>
                  <a:lnTo>
                    <a:pt x="260" y="98"/>
                  </a:lnTo>
                  <a:lnTo>
                    <a:pt x="258" y="98"/>
                  </a:lnTo>
                  <a:lnTo>
                    <a:pt x="258" y="82"/>
                  </a:lnTo>
                  <a:lnTo>
                    <a:pt x="260" y="80"/>
                  </a:lnTo>
                  <a:lnTo>
                    <a:pt x="264" y="82"/>
                  </a:lnTo>
                  <a:close/>
                  <a:moveTo>
                    <a:pt x="264" y="48"/>
                  </a:moveTo>
                  <a:lnTo>
                    <a:pt x="264" y="62"/>
                  </a:lnTo>
                  <a:lnTo>
                    <a:pt x="260" y="66"/>
                  </a:lnTo>
                  <a:lnTo>
                    <a:pt x="258" y="62"/>
                  </a:lnTo>
                  <a:lnTo>
                    <a:pt x="258" y="48"/>
                  </a:lnTo>
                  <a:lnTo>
                    <a:pt x="260" y="46"/>
                  </a:lnTo>
                  <a:lnTo>
                    <a:pt x="264" y="48"/>
                  </a:lnTo>
                  <a:close/>
                  <a:moveTo>
                    <a:pt x="264" y="16"/>
                  </a:moveTo>
                  <a:lnTo>
                    <a:pt x="264" y="30"/>
                  </a:lnTo>
                  <a:lnTo>
                    <a:pt x="260" y="32"/>
                  </a:lnTo>
                  <a:lnTo>
                    <a:pt x="258" y="30"/>
                  </a:lnTo>
                  <a:lnTo>
                    <a:pt x="258" y="16"/>
                  </a:lnTo>
                  <a:lnTo>
                    <a:pt x="260" y="12"/>
                  </a:lnTo>
                  <a:lnTo>
                    <a:pt x="264" y="16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4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4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4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4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4" name="Rectangle 132"/>
            <p:cNvSpPr>
              <a:spLocks noChangeArrowheads="1"/>
            </p:cNvSpPr>
            <p:nvPr/>
          </p:nvSpPr>
          <p:spPr bwMode="auto">
            <a:xfrm>
              <a:off x="1717448" y="4236509"/>
              <a:ext cx="260316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formateur doit se déplacer :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va écrire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 premier tableau,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sur le second, et retourne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centre du U.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5" name="Rectangle 132"/>
            <p:cNvSpPr>
              <a:spLocks noChangeArrowheads="1"/>
            </p:cNvSpPr>
            <p:nvPr/>
          </p:nvSpPr>
          <p:spPr bwMode="auto">
            <a:xfrm>
              <a:off x="4987788" y="4236509"/>
              <a:ext cx="304124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interroge les stagiaires.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d’entre eux écrivent les réponses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deux tableaux différents 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(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exemple, avis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pour » et avis « contre »).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993639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5" name="ZoneTexte 4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6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7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9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0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NOMBRE DE STAGIAIRES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3006724" y="6503989"/>
            <a:ext cx="3147716" cy="22850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DÉFINIR LE NOMBRE DE STAGIAIRES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" name="ZoneTexte 11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3" name="AutoShape 3"/>
          <p:cNvSpPr>
            <a:spLocks noChangeAspect="1" noChangeArrowheads="1" noTextEdit="1"/>
          </p:cNvSpPr>
          <p:nvPr/>
        </p:nvSpPr>
        <p:spPr bwMode="auto">
          <a:xfrm>
            <a:off x="2178050" y="1003300"/>
            <a:ext cx="4787900" cy="5378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3" name="Rectangle 24"/>
          <p:cNvSpPr>
            <a:spLocks noChangeArrowheads="1"/>
          </p:cNvSpPr>
          <p:nvPr/>
        </p:nvSpPr>
        <p:spPr bwMode="auto">
          <a:xfrm>
            <a:off x="2816225" y="1009650"/>
            <a:ext cx="1139825" cy="13684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4" name="Rectangle 25"/>
          <p:cNvSpPr>
            <a:spLocks noChangeArrowheads="1"/>
          </p:cNvSpPr>
          <p:nvPr/>
        </p:nvSpPr>
        <p:spPr bwMode="auto">
          <a:xfrm>
            <a:off x="2816225" y="1009650"/>
            <a:ext cx="1139825" cy="136842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43" name="Rectangle 134"/>
          <p:cNvSpPr>
            <a:spLocks noChangeArrowheads="1"/>
          </p:cNvSpPr>
          <p:nvPr/>
        </p:nvSpPr>
        <p:spPr bwMode="auto">
          <a:xfrm>
            <a:off x="2816225" y="1022350"/>
            <a:ext cx="1139825" cy="135421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possibilité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travail en </a:t>
            </a:r>
            <a:r>
              <a: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sous-groupes</a:t>
            </a:r>
            <a:endParaRPr lang="fr-FR" sz="800" dirty="0">
              <a:solidFill>
                <a:srgbClr val="000000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sera réduite.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créativité du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groupe se trouvera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diminuée.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interactions 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seront pas assez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nombreuses,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l’émulation sera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moindre.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4" name="Rectangle 5"/>
          <p:cNvSpPr>
            <a:spLocks noChangeArrowheads="1"/>
          </p:cNvSpPr>
          <p:nvPr/>
        </p:nvSpPr>
        <p:spPr bwMode="auto">
          <a:xfrm>
            <a:off x="4679950" y="4733925"/>
            <a:ext cx="196850" cy="209550"/>
          </a:xfrm>
          <a:prstGeom prst="rect">
            <a:avLst/>
          </a:prstGeom>
          <a:solidFill>
            <a:srgbClr val="9FC8BB"/>
          </a:solidFill>
          <a:ln w="4">
            <a:solidFill>
              <a:srgbClr val="4492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" name="Rectangle 6"/>
          <p:cNvSpPr>
            <a:spLocks noChangeArrowheads="1"/>
          </p:cNvSpPr>
          <p:nvPr/>
        </p:nvSpPr>
        <p:spPr bwMode="auto">
          <a:xfrm>
            <a:off x="4006850" y="4733925"/>
            <a:ext cx="196850" cy="209550"/>
          </a:xfrm>
          <a:prstGeom prst="rect">
            <a:avLst/>
          </a:prstGeom>
          <a:solidFill>
            <a:srgbClr val="9FC8BB"/>
          </a:solidFill>
          <a:ln w="4">
            <a:solidFill>
              <a:srgbClr val="4492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6" name="Rectangle 7"/>
          <p:cNvSpPr>
            <a:spLocks noChangeArrowheads="1"/>
          </p:cNvSpPr>
          <p:nvPr/>
        </p:nvSpPr>
        <p:spPr bwMode="auto">
          <a:xfrm>
            <a:off x="4679950" y="6165850"/>
            <a:ext cx="196850" cy="212725"/>
          </a:xfrm>
          <a:prstGeom prst="rect">
            <a:avLst/>
          </a:prstGeom>
          <a:solidFill>
            <a:srgbClr val="9FC8BB"/>
          </a:solidFill>
          <a:ln w="4">
            <a:solidFill>
              <a:srgbClr val="4492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7" name="Rectangle 8"/>
          <p:cNvSpPr>
            <a:spLocks noChangeArrowheads="1"/>
          </p:cNvSpPr>
          <p:nvPr/>
        </p:nvSpPr>
        <p:spPr bwMode="auto">
          <a:xfrm>
            <a:off x="4006850" y="6165850"/>
            <a:ext cx="196850" cy="212725"/>
          </a:xfrm>
          <a:prstGeom prst="rect">
            <a:avLst/>
          </a:prstGeom>
          <a:solidFill>
            <a:srgbClr val="9FC8BB"/>
          </a:solidFill>
          <a:ln w="4">
            <a:solidFill>
              <a:srgbClr val="4492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8" name="Rectangle 9"/>
          <p:cNvSpPr>
            <a:spLocks noChangeArrowheads="1"/>
          </p:cNvSpPr>
          <p:nvPr/>
        </p:nvSpPr>
        <p:spPr bwMode="auto">
          <a:xfrm>
            <a:off x="4010025" y="2470150"/>
            <a:ext cx="873125" cy="211137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9" name="Freeform 10"/>
          <p:cNvSpPr>
            <a:spLocks/>
          </p:cNvSpPr>
          <p:nvPr/>
        </p:nvSpPr>
        <p:spPr bwMode="auto">
          <a:xfrm>
            <a:off x="3597275" y="2752725"/>
            <a:ext cx="1812925" cy="1387475"/>
          </a:xfrm>
          <a:custGeom>
            <a:avLst/>
            <a:gdLst>
              <a:gd name="T0" fmla="*/ 0 w 1142"/>
              <a:gd name="T1" fmla="*/ 874 h 874"/>
              <a:gd name="T2" fmla="*/ 0 w 1142"/>
              <a:gd name="T3" fmla="*/ 874 h 874"/>
              <a:gd name="T4" fmla="*/ 68 w 1142"/>
              <a:gd name="T5" fmla="*/ 710 h 874"/>
              <a:gd name="T6" fmla="*/ 136 w 1142"/>
              <a:gd name="T7" fmla="*/ 552 h 874"/>
              <a:gd name="T8" fmla="*/ 170 w 1142"/>
              <a:gd name="T9" fmla="*/ 478 h 874"/>
              <a:gd name="T10" fmla="*/ 204 w 1142"/>
              <a:gd name="T11" fmla="*/ 406 h 874"/>
              <a:gd name="T12" fmla="*/ 238 w 1142"/>
              <a:gd name="T13" fmla="*/ 336 h 874"/>
              <a:gd name="T14" fmla="*/ 274 w 1142"/>
              <a:gd name="T15" fmla="*/ 274 h 874"/>
              <a:gd name="T16" fmla="*/ 308 w 1142"/>
              <a:gd name="T17" fmla="*/ 214 h 874"/>
              <a:gd name="T18" fmla="*/ 342 w 1142"/>
              <a:gd name="T19" fmla="*/ 162 h 874"/>
              <a:gd name="T20" fmla="*/ 378 w 1142"/>
              <a:gd name="T21" fmla="*/ 114 h 874"/>
              <a:gd name="T22" fmla="*/ 394 w 1142"/>
              <a:gd name="T23" fmla="*/ 94 h 874"/>
              <a:gd name="T24" fmla="*/ 412 w 1142"/>
              <a:gd name="T25" fmla="*/ 74 h 874"/>
              <a:gd name="T26" fmla="*/ 430 w 1142"/>
              <a:gd name="T27" fmla="*/ 58 h 874"/>
              <a:gd name="T28" fmla="*/ 448 w 1142"/>
              <a:gd name="T29" fmla="*/ 42 h 874"/>
              <a:gd name="T30" fmla="*/ 464 w 1142"/>
              <a:gd name="T31" fmla="*/ 30 h 874"/>
              <a:gd name="T32" fmla="*/ 482 w 1142"/>
              <a:gd name="T33" fmla="*/ 20 h 874"/>
              <a:gd name="T34" fmla="*/ 500 w 1142"/>
              <a:gd name="T35" fmla="*/ 10 h 874"/>
              <a:gd name="T36" fmla="*/ 518 w 1142"/>
              <a:gd name="T37" fmla="*/ 4 h 874"/>
              <a:gd name="T38" fmla="*/ 536 w 1142"/>
              <a:gd name="T39" fmla="*/ 0 h 874"/>
              <a:gd name="T40" fmla="*/ 554 w 1142"/>
              <a:gd name="T41" fmla="*/ 0 h 874"/>
              <a:gd name="T42" fmla="*/ 554 w 1142"/>
              <a:gd name="T43" fmla="*/ 0 h 874"/>
              <a:gd name="T44" fmla="*/ 572 w 1142"/>
              <a:gd name="T45" fmla="*/ 2 h 874"/>
              <a:gd name="T46" fmla="*/ 590 w 1142"/>
              <a:gd name="T47" fmla="*/ 6 h 874"/>
              <a:gd name="T48" fmla="*/ 610 w 1142"/>
              <a:gd name="T49" fmla="*/ 16 h 874"/>
              <a:gd name="T50" fmla="*/ 630 w 1142"/>
              <a:gd name="T51" fmla="*/ 30 h 874"/>
              <a:gd name="T52" fmla="*/ 650 w 1142"/>
              <a:gd name="T53" fmla="*/ 46 h 874"/>
              <a:gd name="T54" fmla="*/ 670 w 1142"/>
              <a:gd name="T55" fmla="*/ 66 h 874"/>
              <a:gd name="T56" fmla="*/ 690 w 1142"/>
              <a:gd name="T57" fmla="*/ 88 h 874"/>
              <a:gd name="T58" fmla="*/ 712 w 1142"/>
              <a:gd name="T59" fmla="*/ 114 h 874"/>
              <a:gd name="T60" fmla="*/ 754 w 1142"/>
              <a:gd name="T61" fmla="*/ 170 h 874"/>
              <a:gd name="T62" fmla="*/ 798 w 1142"/>
              <a:gd name="T63" fmla="*/ 234 h 874"/>
              <a:gd name="T64" fmla="*/ 840 w 1142"/>
              <a:gd name="T65" fmla="*/ 304 h 874"/>
              <a:gd name="T66" fmla="*/ 882 w 1142"/>
              <a:gd name="T67" fmla="*/ 376 h 874"/>
              <a:gd name="T68" fmla="*/ 924 w 1142"/>
              <a:gd name="T69" fmla="*/ 452 h 874"/>
              <a:gd name="T70" fmla="*/ 964 w 1142"/>
              <a:gd name="T71" fmla="*/ 526 h 874"/>
              <a:gd name="T72" fmla="*/ 1036 w 1142"/>
              <a:gd name="T73" fmla="*/ 666 h 874"/>
              <a:gd name="T74" fmla="*/ 1096 w 1142"/>
              <a:gd name="T75" fmla="*/ 784 h 874"/>
              <a:gd name="T76" fmla="*/ 1122 w 1142"/>
              <a:gd name="T77" fmla="*/ 830 h 874"/>
              <a:gd name="T78" fmla="*/ 1142 w 1142"/>
              <a:gd name="T79" fmla="*/ 862 h 8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1142" h="874">
                <a:moveTo>
                  <a:pt x="0" y="874"/>
                </a:moveTo>
                <a:lnTo>
                  <a:pt x="0" y="874"/>
                </a:lnTo>
                <a:lnTo>
                  <a:pt x="68" y="710"/>
                </a:lnTo>
                <a:lnTo>
                  <a:pt x="136" y="552"/>
                </a:lnTo>
                <a:lnTo>
                  <a:pt x="170" y="478"/>
                </a:lnTo>
                <a:lnTo>
                  <a:pt x="204" y="406"/>
                </a:lnTo>
                <a:lnTo>
                  <a:pt x="238" y="336"/>
                </a:lnTo>
                <a:lnTo>
                  <a:pt x="274" y="274"/>
                </a:lnTo>
                <a:lnTo>
                  <a:pt x="308" y="214"/>
                </a:lnTo>
                <a:lnTo>
                  <a:pt x="342" y="162"/>
                </a:lnTo>
                <a:lnTo>
                  <a:pt x="378" y="114"/>
                </a:lnTo>
                <a:lnTo>
                  <a:pt x="394" y="94"/>
                </a:lnTo>
                <a:lnTo>
                  <a:pt x="412" y="74"/>
                </a:lnTo>
                <a:lnTo>
                  <a:pt x="430" y="58"/>
                </a:lnTo>
                <a:lnTo>
                  <a:pt x="448" y="42"/>
                </a:lnTo>
                <a:lnTo>
                  <a:pt x="464" y="30"/>
                </a:lnTo>
                <a:lnTo>
                  <a:pt x="482" y="20"/>
                </a:lnTo>
                <a:lnTo>
                  <a:pt x="500" y="10"/>
                </a:lnTo>
                <a:lnTo>
                  <a:pt x="518" y="4"/>
                </a:lnTo>
                <a:lnTo>
                  <a:pt x="536" y="0"/>
                </a:lnTo>
                <a:lnTo>
                  <a:pt x="554" y="0"/>
                </a:lnTo>
                <a:lnTo>
                  <a:pt x="554" y="0"/>
                </a:lnTo>
                <a:lnTo>
                  <a:pt x="572" y="2"/>
                </a:lnTo>
                <a:lnTo>
                  <a:pt x="590" y="6"/>
                </a:lnTo>
                <a:lnTo>
                  <a:pt x="610" y="16"/>
                </a:lnTo>
                <a:lnTo>
                  <a:pt x="630" y="30"/>
                </a:lnTo>
                <a:lnTo>
                  <a:pt x="650" y="46"/>
                </a:lnTo>
                <a:lnTo>
                  <a:pt x="670" y="66"/>
                </a:lnTo>
                <a:lnTo>
                  <a:pt x="690" y="88"/>
                </a:lnTo>
                <a:lnTo>
                  <a:pt x="712" y="114"/>
                </a:lnTo>
                <a:lnTo>
                  <a:pt x="754" y="170"/>
                </a:lnTo>
                <a:lnTo>
                  <a:pt x="798" y="234"/>
                </a:lnTo>
                <a:lnTo>
                  <a:pt x="840" y="304"/>
                </a:lnTo>
                <a:lnTo>
                  <a:pt x="882" y="376"/>
                </a:lnTo>
                <a:lnTo>
                  <a:pt x="924" y="452"/>
                </a:lnTo>
                <a:lnTo>
                  <a:pt x="964" y="526"/>
                </a:lnTo>
                <a:lnTo>
                  <a:pt x="1036" y="666"/>
                </a:lnTo>
                <a:lnTo>
                  <a:pt x="1096" y="784"/>
                </a:lnTo>
                <a:lnTo>
                  <a:pt x="1122" y="830"/>
                </a:lnTo>
                <a:lnTo>
                  <a:pt x="1142" y="862"/>
                </a:lnTo>
              </a:path>
            </a:pathLst>
          </a:custGeom>
          <a:noFill/>
          <a:ln w="28575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0" name="Freeform 11"/>
          <p:cNvSpPr>
            <a:spLocks noEditPoints="1"/>
          </p:cNvSpPr>
          <p:nvPr/>
        </p:nvSpPr>
        <p:spPr bwMode="auto">
          <a:xfrm>
            <a:off x="2584450" y="2222500"/>
            <a:ext cx="88900" cy="2422525"/>
          </a:xfrm>
          <a:custGeom>
            <a:avLst/>
            <a:gdLst>
              <a:gd name="T0" fmla="*/ 0 w 56"/>
              <a:gd name="T1" fmla="*/ 58 h 1526"/>
              <a:gd name="T2" fmla="*/ 30 w 56"/>
              <a:gd name="T3" fmla="*/ 0 h 1526"/>
              <a:gd name="T4" fmla="*/ 56 w 56"/>
              <a:gd name="T5" fmla="*/ 58 h 1526"/>
              <a:gd name="T6" fmla="*/ 0 w 56"/>
              <a:gd name="T7" fmla="*/ 58 h 1526"/>
              <a:gd name="T8" fmla="*/ 20 w 56"/>
              <a:gd name="T9" fmla="*/ 1526 h 1526"/>
              <a:gd name="T10" fmla="*/ 20 w 56"/>
              <a:gd name="T11" fmla="*/ 48 h 1526"/>
              <a:gd name="T12" fmla="*/ 38 w 56"/>
              <a:gd name="T13" fmla="*/ 48 h 1526"/>
              <a:gd name="T14" fmla="*/ 38 w 56"/>
              <a:gd name="T15" fmla="*/ 1526 h 1526"/>
              <a:gd name="T16" fmla="*/ 20 w 56"/>
              <a:gd name="T17" fmla="*/ 1526 h 15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" h="1526">
                <a:moveTo>
                  <a:pt x="0" y="58"/>
                </a:moveTo>
                <a:lnTo>
                  <a:pt x="30" y="0"/>
                </a:lnTo>
                <a:lnTo>
                  <a:pt x="56" y="58"/>
                </a:lnTo>
                <a:lnTo>
                  <a:pt x="0" y="58"/>
                </a:lnTo>
                <a:close/>
                <a:moveTo>
                  <a:pt x="20" y="1526"/>
                </a:moveTo>
                <a:lnTo>
                  <a:pt x="20" y="48"/>
                </a:lnTo>
                <a:lnTo>
                  <a:pt x="38" y="48"/>
                </a:lnTo>
                <a:lnTo>
                  <a:pt x="38" y="1526"/>
                </a:lnTo>
                <a:lnTo>
                  <a:pt x="20" y="1526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1" name="Rectangle 12"/>
          <p:cNvSpPr>
            <a:spLocks noChangeArrowheads="1"/>
          </p:cNvSpPr>
          <p:nvPr/>
        </p:nvSpPr>
        <p:spPr bwMode="auto">
          <a:xfrm>
            <a:off x="4010025" y="3384550"/>
            <a:ext cx="914400" cy="314325"/>
          </a:xfrm>
          <a:prstGeom prst="rect">
            <a:avLst/>
          </a:prstGeom>
          <a:solidFill>
            <a:srgbClr val="9FC8BB"/>
          </a:solidFill>
          <a:ln w="4">
            <a:solidFill>
              <a:srgbClr val="4492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2" name="Rectangle 13"/>
          <p:cNvSpPr>
            <a:spLocks noChangeArrowheads="1"/>
          </p:cNvSpPr>
          <p:nvPr/>
        </p:nvSpPr>
        <p:spPr bwMode="auto">
          <a:xfrm>
            <a:off x="5654675" y="4387850"/>
            <a:ext cx="1117600" cy="184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3" name="Rectangle 14"/>
          <p:cNvSpPr>
            <a:spLocks noChangeArrowheads="1"/>
          </p:cNvSpPr>
          <p:nvPr/>
        </p:nvSpPr>
        <p:spPr bwMode="auto">
          <a:xfrm>
            <a:off x="5654675" y="4387850"/>
            <a:ext cx="1117600" cy="1841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4" name="Rectangle 15"/>
          <p:cNvSpPr>
            <a:spLocks noChangeArrowheads="1"/>
          </p:cNvSpPr>
          <p:nvPr/>
        </p:nvSpPr>
        <p:spPr bwMode="auto">
          <a:xfrm>
            <a:off x="3006725" y="3286125"/>
            <a:ext cx="587375" cy="4349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3006725" y="3286125"/>
            <a:ext cx="587375" cy="43497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6" name="Rectangle 17"/>
          <p:cNvSpPr>
            <a:spLocks noChangeArrowheads="1"/>
          </p:cNvSpPr>
          <p:nvPr/>
        </p:nvSpPr>
        <p:spPr bwMode="auto">
          <a:xfrm>
            <a:off x="5562600" y="3321050"/>
            <a:ext cx="590550" cy="438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7" name="Rectangle 18"/>
          <p:cNvSpPr>
            <a:spLocks noChangeArrowheads="1"/>
          </p:cNvSpPr>
          <p:nvPr/>
        </p:nvSpPr>
        <p:spPr bwMode="auto">
          <a:xfrm>
            <a:off x="5562600" y="3321050"/>
            <a:ext cx="590550" cy="4381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0" name="Rectangle 21"/>
          <p:cNvSpPr>
            <a:spLocks noChangeArrowheads="1"/>
          </p:cNvSpPr>
          <p:nvPr/>
        </p:nvSpPr>
        <p:spPr bwMode="auto">
          <a:xfrm>
            <a:off x="5292725" y="1011064"/>
            <a:ext cx="1666875" cy="166117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1" name="Rectangle 22"/>
          <p:cNvSpPr>
            <a:spLocks noChangeArrowheads="1"/>
          </p:cNvSpPr>
          <p:nvPr/>
        </p:nvSpPr>
        <p:spPr bwMode="auto">
          <a:xfrm>
            <a:off x="5292725" y="1011064"/>
            <a:ext cx="1666875" cy="166117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5" name="Line 26"/>
          <p:cNvSpPr>
            <a:spLocks noChangeShapeType="1"/>
          </p:cNvSpPr>
          <p:nvPr/>
        </p:nvSpPr>
        <p:spPr bwMode="auto">
          <a:xfrm flipH="1" flipV="1">
            <a:off x="2628899" y="2276872"/>
            <a:ext cx="3175" cy="3841352"/>
          </a:xfrm>
          <a:prstGeom prst="line">
            <a:avLst/>
          </a:prstGeom>
          <a:noFill/>
          <a:ln w="38100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6" name="Rectangle 27"/>
          <p:cNvSpPr>
            <a:spLocks noChangeArrowheads="1"/>
          </p:cNvSpPr>
          <p:nvPr/>
        </p:nvSpPr>
        <p:spPr bwMode="auto">
          <a:xfrm>
            <a:off x="5686425" y="5562600"/>
            <a:ext cx="1117600" cy="196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7" name="Rectangle 28"/>
          <p:cNvSpPr>
            <a:spLocks noChangeArrowheads="1"/>
          </p:cNvSpPr>
          <p:nvPr/>
        </p:nvSpPr>
        <p:spPr bwMode="auto">
          <a:xfrm>
            <a:off x="5686425" y="5562600"/>
            <a:ext cx="1117600" cy="1968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39" name="Freeform 30"/>
          <p:cNvSpPr>
            <a:spLocks/>
          </p:cNvSpPr>
          <p:nvPr/>
        </p:nvSpPr>
        <p:spPr bwMode="auto">
          <a:xfrm>
            <a:off x="2873375" y="4924425"/>
            <a:ext cx="2819400" cy="1035050"/>
          </a:xfrm>
          <a:custGeom>
            <a:avLst/>
            <a:gdLst>
              <a:gd name="T0" fmla="*/ 0 w 1776"/>
              <a:gd name="T1" fmla="*/ 0 h 652"/>
              <a:gd name="T2" fmla="*/ 0 w 1776"/>
              <a:gd name="T3" fmla="*/ 0 h 652"/>
              <a:gd name="T4" fmla="*/ 74 w 1776"/>
              <a:gd name="T5" fmla="*/ 88 h 652"/>
              <a:gd name="T6" fmla="*/ 112 w 1776"/>
              <a:gd name="T7" fmla="*/ 132 h 652"/>
              <a:gd name="T8" fmla="*/ 154 w 1776"/>
              <a:gd name="T9" fmla="*/ 174 h 652"/>
              <a:gd name="T10" fmla="*/ 200 w 1776"/>
              <a:gd name="T11" fmla="*/ 214 h 652"/>
              <a:gd name="T12" fmla="*/ 248 w 1776"/>
              <a:gd name="T13" fmla="*/ 254 h 652"/>
              <a:gd name="T14" fmla="*/ 274 w 1776"/>
              <a:gd name="T15" fmla="*/ 272 h 652"/>
              <a:gd name="T16" fmla="*/ 302 w 1776"/>
              <a:gd name="T17" fmla="*/ 290 h 652"/>
              <a:gd name="T18" fmla="*/ 332 w 1776"/>
              <a:gd name="T19" fmla="*/ 308 h 652"/>
              <a:gd name="T20" fmla="*/ 362 w 1776"/>
              <a:gd name="T21" fmla="*/ 326 h 652"/>
              <a:gd name="T22" fmla="*/ 362 w 1776"/>
              <a:gd name="T23" fmla="*/ 326 h 652"/>
              <a:gd name="T24" fmla="*/ 430 w 1776"/>
              <a:gd name="T25" fmla="*/ 358 h 652"/>
              <a:gd name="T26" fmla="*/ 504 w 1776"/>
              <a:gd name="T27" fmla="*/ 390 h 652"/>
              <a:gd name="T28" fmla="*/ 582 w 1776"/>
              <a:gd name="T29" fmla="*/ 420 h 652"/>
              <a:gd name="T30" fmla="*/ 664 w 1776"/>
              <a:gd name="T31" fmla="*/ 448 h 652"/>
              <a:gd name="T32" fmla="*/ 750 w 1776"/>
              <a:gd name="T33" fmla="*/ 474 h 652"/>
              <a:gd name="T34" fmla="*/ 838 w 1776"/>
              <a:gd name="T35" fmla="*/ 500 h 652"/>
              <a:gd name="T36" fmla="*/ 928 w 1776"/>
              <a:gd name="T37" fmla="*/ 522 h 652"/>
              <a:gd name="T38" fmla="*/ 1016 w 1776"/>
              <a:gd name="T39" fmla="*/ 544 h 652"/>
              <a:gd name="T40" fmla="*/ 1016 w 1776"/>
              <a:gd name="T41" fmla="*/ 544 h 652"/>
              <a:gd name="T42" fmla="*/ 1106 w 1776"/>
              <a:gd name="T43" fmla="*/ 562 h 652"/>
              <a:gd name="T44" fmla="*/ 1196 w 1776"/>
              <a:gd name="T45" fmla="*/ 580 h 652"/>
              <a:gd name="T46" fmla="*/ 1290 w 1776"/>
              <a:gd name="T47" fmla="*/ 594 h 652"/>
              <a:gd name="T48" fmla="*/ 1386 w 1776"/>
              <a:gd name="T49" fmla="*/ 608 h 652"/>
              <a:gd name="T50" fmla="*/ 1580 w 1776"/>
              <a:gd name="T51" fmla="*/ 630 h 652"/>
              <a:gd name="T52" fmla="*/ 1776 w 1776"/>
              <a:gd name="T53" fmla="*/ 652 h 6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1776" h="652">
                <a:moveTo>
                  <a:pt x="0" y="0"/>
                </a:moveTo>
                <a:lnTo>
                  <a:pt x="0" y="0"/>
                </a:lnTo>
                <a:lnTo>
                  <a:pt x="74" y="88"/>
                </a:lnTo>
                <a:lnTo>
                  <a:pt x="112" y="132"/>
                </a:lnTo>
                <a:lnTo>
                  <a:pt x="154" y="174"/>
                </a:lnTo>
                <a:lnTo>
                  <a:pt x="200" y="214"/>
                </a:lnTo>
                <a:lnTo>
                  <a:pt x="248" y="254"/>
                </a:lnTo>
                <a:lnTo>
                  <a:pt x="274" y="272"/>
                </a:lnTo>
                <a:lnTo>
                  <a:pt x="302" y="290"/>
                </a:lnTo>
                <a:lnTo>
                  <a:pt x="332" y="308"/>
                </a:lnTo>
                <a:lnTo>
                  <a:pt x="362" y="326"/>
                </a:lnTo>
                <a:lnTo>
                  <a:pt x="362" y="326"/>
                </a:lnTo>
                <a:lnTo>
                  <a:pt x="430" y="358"/>
                </a:lnTo>
                <a:lnTo>
                  <a:pt x="504" y="390"/>
                </a:lnTo>
                <a:lnTo>
                  <a:pt x="582" y="420"/>
                </a:lnTo>
                <a:lnTo>
                  <a:pt x="664" y="448"/>
                </a:lnTo>
                <a:lnTo>
                  <a:pt x="750" y="474"/>
                </a:lnTo>
                <a:lnTo>
                  <a:pt x="838" y="500"/>
                </a:lnTo>
                <a:lnTo>
                  <a:pt x="928" y="522"/>
                </a:lnTo>
                <a:lnTo>
                  <a:pt x="1016" y="544"/>
                </a:lnTo>
                <a:lnTo>
                  <a:pt x="1016" y="544"/>
                </a:lnTo>
                <a:lnTo>
                  <a:pt x="1106" y="562"/>
                </a:lnTo>
                <a:lnTo>
                  <a:pt x="1196" y="580"/>
                </a:lnTo>
                <a:lnTo>
                  <a:pt x="1290" y="594"/>
                </a:lnTo>
                <a:lnTo>
                  <a:pt x="1386" y="608"/>
                </a:lnTo>
                <a:lnTo>
                  <a:pt x="1580" y="630"/>
                </a:lnTo>
                <a:lnTo>
                  <a:pt x="1776" y="652"/>
                </a:lnTo>
              </a:path>
            </a:pathLst>
          </a:custGeom>
          <a:noFill/>
          <a:ln w="28575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0" name="Rectangle 31"/>
          <p:cNvSpPr>
            <a:spLocks noChangeArrowheads="1"/>
          </p:cNvSpPr>
          <p:nvPr/>
        </p:nvSpPr>
        <p:spPr bwMode="auto">
          <a:xfrm>
            <a:off x="2181225" y="5038725"/>
            <a:ext cx="1819275" cy="1968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1" name="Rectangle 32"/>
          <p:cNvSpPr>
            <a:spLocks noChangeArrowheads="1"/>
          </p:cNvSpPr>
          <p:nvPr/>
        </p:nvSpPr>
        <p:spPr bwMode="auto">
          <a:xfrm>
            <a:off x="2181225" y="5038725"/>
            <a:ext cx="1819275" cy="1968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2" name="Rectangle 33"/>
          <p:cNvSpPr>
            <a:spLocks noChangeArrowheads="1"/>
          </p:cNvSpPr>
          <p:nvPr/>
        </p:nvSpPr>
        <p:spPr bwMode="auto">
          <a:xfrm>
            <a:off x="2181225" y="2682875"/>
            <a:ext cx="920750" cy="3111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3" name="Rectangle 34"/>
          <p:cNvSpPr>
            <a:spLocks noChangeArrowheads="1"/>
          </p:cNvSpPr>
          <p:nvPr/>
        </p:nvSpPr>
        <p:spPr bwMode="auto">
          <a:xfrm>
            <a:off x="2181225" y="2682875"/>
            <a:ext cx="920750" cy="3111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4" name="Rectangle 35"/>
          <p:cNvSpPr>
            <a:spLocks noChangeArrowheads="1"/>
          </p:cNvSpPr>
          <p:nvPr/>
        </p:nvSpPr>
        <p:spPr bwMode="auto">
          <a:xfrm>
            <a:off x="3549650" y="47688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5" name="Rectangle 36"/>
          <p:cNvSpPr>
            <a:spLocks noChangeArrowheads="1"/>
          </p:cNvSpPr>
          <p:nvPr/>
        </p:nvSpPr>
        <p:spPr bwMode="auto">
          <a:xfrm>
            <a:off x="4076700" y="478155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8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6" name="Rectangle 37"/>
          <p:cNvSpPr>
            <a:spLocks noChangeArrowheads="1"/>
          </p:cNvSpPr>
          <p:nvPr/>
        </p:nvSpPr>
        <p:spPr bwMode="auto">
          <a:xfrm>
            <a:off x="4724400" y="4778375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11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7" name="Rectangle 38"/>
          <p:cNvSpPr>
            <a:spLocks noChangeArrowheads="1"/>
          </p:cNvSpPr>
          <p:nvPr/>
        </p:nvSpPr>
        <p:spPr bwMode="auto">
          <a:xfrm>
            <a:off x="5318125" y="4768850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14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48" name="Rectangle 39"/>
          <p:cNvSpPr>
            <a:spLocks noChangeArrowheads="1"/>
          </p:cNvSpPr>
          <p:nvPr/>
        </p:nvSpPr>
        <p:spPr bwMode="auto">
          <a:xfrm>
            <a:off x="4010025" y="3422650"/>
            <a:ext cx="914400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Zone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optimale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0" name="Rectangle 41"/>
          <p:cNvSpPr>
            <a:spLocks noChangeArrowheads="1"/>
          </p:cNvSpPr>
          <p:nvPr/>
        </p:nvSpPr>
        <p:spPr bwMode="auto">
          <a:xfrm>
            <a:off x="5654675" y="4432300"/>
            <a:ext cx="111759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1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Nombre de stagiaires</a:t>
            </a:r>
            <a:endParaRPr kumimoji="0" lang="fr-FR" sz="800" b="0" i="1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1" name="Rectangle 42"/>
          <p:cNvSpPr>
            <a:spLocks noChangeArrowheads="1"/>
          </p:cNvSpPr>
          <p:nvPr/>
        </p:nvSpPr>
        <p:spPr bwMode="auto">
          <a:xfrm>
            <a:off x="3006724" y="3321050"/>
            <a:ext cx="5873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peu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4" name="Rectangle 45"/>
          <p:cNvSpPr>
            <a:spLocks noChangeArrowheads="1"/>
          </p:cNvSpPr>
          <p:nvPr/>
        </p:nvSpPr>
        <p:spPr bwMode="auto">
          <a:xfrm>
            <a:off x="5562599" y="3359150"/>
            <a:ext cx="612775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Trop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7" name="Rectangle 48"/>
          <p:cNvSpPr>
            <a:spLocks noChangeArrowheads="1"/>
          </p:cNvSpPr>
          <p:nvPr/>
        </p:nvSpPr>
        <p:spPr bwMode="auto">
          <a:xfrm>
            <a:off x="5292724" y="1102987"/>
            <a:ext cx="1673225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méthodes pédagogiques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découverte et de démonstration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seront parfois difficiles à mettre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 </a:t>
            </a:r>
            <a:r>
              <a: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œuvre, </a:t>
            </a: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ou nécessiteront une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organisation particulière (avec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aide externe).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formation pourra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difficilement gérable par un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animateur unique.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participation de tous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 pourra être impossible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(ou au moins très difficile).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4" name="Rectangle 145"/>
          <p:cNvSpPr>
            <a:spLocks noChangeArrowheads="1"/>
          </p:cNvSpPr>
          <p:nvPr/>
        </p:nvSpPr>
        <p:spPr bwMode="auto">
          <a:xfrm>
            <a:off x="3549650" y="6232525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5" name="Rectangle 146"/>
          <p:cNvSpPr>
            <a:spLocks noChangeArrowheads="1"/>
          </p:cNvSpPr>
          <p:nvPr/>
        </p:nvSpPr>
        <p:spPr bwMode="auto">
          <a:xfrm>
            <a:off x="5318125" y="6232525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14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6" name="Rectangle 147"/>
          <p:cNvSpPr>
            <a:spLocks noChangeArrowheads="1"/>
          </p:cNvSpPr>
          <p:nvPr/>
        </p:nvSpPr>
        <p:spPr bwMode="auto">
          <a:xfrm>
            <a:off x="5692775" y="5607050"/>
            <a:ext cx="111124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1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Nombre de stagiaires</a:t>
            </a:r>
            <a:endParaRPr kumimoji="0" lang="fr-FR" sz="800" b="0" i="1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7" name="Rectangle 148"/>
          <p:cNvSpPr>
            <a:spLocks noChangeArrowheads="1"/>
          </p:cNvSpPr>
          <p:nvPr/>
        </p:nvSpPr>
        <p:spPr bwMode="auto">
          <a:xfrm>
            <a:off x="2178051" y="5083175"/>
            <a:ext cx="182929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1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Coût moyen par stagiaire à iso durée</a:t>
            </a:r>
            <a:endParaRPr kumimoji="0" lang="fr-FR" sz="800" b="0" i="1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70" name="Rectangle 161"/>
          <p:cNvSpPr>
            <a:spLocks noChangeArrowheads="1"/>
          </p:cNvSpPr>
          <p:nvPr/>
        </p:nvSpPr>
        <p:spPr bwMode="auto">
          <a:xfrm>
            <a:off x="4076700" y="6223000"/>
            <a:ext cx="5770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8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71" name="Rectangle 162"/>
          <p:cNvSpPr>
            <a:spLocks noChangeArrowheads="1"/>
          </p:cNvSpPr>
          <p:nvPr/>
        </p:nvSpPr>
        <p:spPr bwMode="auto">
          <a:xfrm>
            <a:off x="4724400" y="6219825"/>
            <a:ext cx="11541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11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72" name="Rectangle 134"/>
          <p:cNvSpPr>
            <a:spLocks noChangeArrowheads="1"/>
          </p:cNvSpPr>
          <p:nvPr/>
        </p:nvSpPr>
        <p:spPr bwMode="auto">
          <a:xfrm>
            <a:off x="2181225" y="2715339"/>
            <a:ext cx="9207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i="1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Efficacité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i="1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l’apprentissage</a:t>
            </a:r>
            <a:endParaRPr kumimoji="0" lang="fr-FR" sz="800" b="0" i="1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cxnSp>
        <p:nvCxnSpPr>
          <p:cNvPr id="53" name="Connecteur droit avec flèche 52"/>
          <p:cNvCxnSpPr/>
          <p:nvPr/>
        </p:nvCxnSpPr>
        <p:spPr>
          <a:xfrm>
            <a:off x="3203848" y="2378075"/>
            <a:ext cx="288032" cy="908050"/>
          </a:xfrm>
          <a:prstGeom prst="straightConnector1">
            <a:avLst/>
          </a:prstGeom>
          <a:ln w="25400">
            <a:solidFill>
              <a:srgbClr val="58A39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" name="Connecteur droit avec flèche 55"/>
          <p:cNvCxnSpPr>
            <a:endCxn id="27" idx="0"/>
          </p:cNvCxnSpPr>
          <p:nvPr/>
        </p:nvCxnSpPr>
        <p:spPr>
          <a:xfrm flipH="1">
            <a:off x="5857875" y="2677478"/>
            <a:ext cx="154285" cy="643572"/>
          </a:xfrm>
          <a:prstGeom prst="straightConnector1">
            <a:avLst/>
          </a:prstGeom>
          <a:ln w="25400">
            <a:solidFill>
              <a:srgbClr val="4492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" name="Connecteur droit avec flèche 60"/>
          <p:cNvCxnSpPr/>
          <p:nvPr/>
        </p:nvCxnSpPr>
        <p:spPr>
          <a:xfrm>
            <a:off x="2618308" y="4645025"/>
            <a:ext cx="3770858" cy="0"/>
          </a:xfrm>
          <a:prstGeom prst="straightConnector1">
            <a:avLst/>
          </a:prstGeom>
          <a:ln w="38100">
            <a:solidFill>
              <a:srgbClr val="58A39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0" name="Connecteur droit avec flèche 69"/>
          <p:cNvCxnSpPr/>
          <p:nvPr/>
        </p:nvCxnSpPr>
        <p:spPr>
          <a:xfrm>
            <a:off x="2618308" y="6118224"/>
            <a:ext cx="3770858" cy="0"/>
          </a:xfrm>
          <a:prstGeom prst="straightConnector1">
            <a:avLst/>
          </a:prstGeom>
          <a:ln w="38100">
            <a:solidFill>
              <a:srgbClr val="58A39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30551662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PREMIERS INSTANTS D’UNE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75496" y="6503989"/>
            <a:ext cx="23486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PREMIÈRE IMPRESSION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73312" y="1953617"/>
            <a:ext cx="4394201" cy="3203575"/>
            <a:chOff x="2373312" y="1953617"/>
            <a:chExt cx="4394201" cy="3203575"/>
          </a:xfrm>
        </p:grpSpPr>
        <p:sp>
          <p:nvSpPr>
            <p:cNvPr id="251" name="Freeform 5"/>
            <p:cNvSpPr>
              <a:spLocks noEditPoints="1"/>
            </p:cNvSpPr>
            <p:nvPr/>
          </p:nvSpPr>
          <p:spPr bwMode="auto">
            <a:xfrm>
              <a:off x="3262313" y="1953617"/>
              <a:ext cx="92075" cy="2746375"/>
            </a:xfrm>
            <a:custGeom>
              <a:avLst/>
              <a:gdLst>
                <a:gd name="T0" fmla="*/ 0 w 58"/>
                <a:gd name="T1" fmla="*/ 58 h 1730"/>
                <a:gd name="T2" fmla="*/ 28 w 58"/>
                <a:gd name="T3" fmla="*/ 0 h 1730"/>
                <a:gd name="T4" fmla="*/ 58 w 58"/>
                <a:gd name="T5" fmla="*/ 58 h 1730"/>
                <a:gd name="T6" fmla="*/ 0 w 58"/>
                <a:gd name="T7" fmla="*/ 58 h 1730"/>
                <a:gd name="T8" fmla="*/ 18 w 58"/>
                <a:gd name="T9" fmla="*/ 1730 h 1730"/>
                <a:gd name="T10" fmla="*/ 18 w 58"/>
                <a:gd name="T11" fmla="*/ 48 h 1730"/>
                <a:gd name="T12" fmla="*/ 38 w 58"/>
                <a:gd name="T13" fmla="*/ 48 h 1730"/>
                <a:gd name="T14" fmla="*/ 38 w 58"/>
                <a:gd name="T15" fmla="*/ 1730 h 1730"/>
                <a:gd name="T16" fmla="*/ 18 w 58"/>
                <a:gd name="T17" fmla="*/ 173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730">
                  <a:moveTo>
                    <a:pt x="0" y="58"/>
                  </a:moveTo>
                  <a:lnTo>
                    <a:pt x="28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18" y="1730"/>
                  </a:moveTo>
                  <a:lnTo>
                    <a:pt x="18" y="48"/>
                  </a:lnTo>
                  <a:lnTo>
                    <a:pt x="38" y="48"/>
                  </a:lnTo>
                  <a:lnTo>
                    <a:pt x="38" y="1730"/>
                  </a:lnTo>
                  <a:lnTo>
                    <a:pt x="18" y="173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" name="Line 6"/>
            <p:cNvSpPr>
              <a:spLocks noChangeShapeType="1"/>
            </p:cNvSpPr>
            <p:nvPr/>
          </p:nvSpPr>
          <p:spPr bwMode="auto">
            <a:xfrm>
              <a:off x="3306763" y="3531592"/>
              <a:ext cx="3228975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3" name="Rectangle 7"/>
            <p:cNvSpPr>
              <a:spLocks noChangeArrowheads="1"/>
            </p:cNvSpPr>
            <p:nvPr/>
          </p:nvSpPr>
          <p:spPr bwMode="auto">
            <a:xfrm>
              <a:off x="2528888" y="2474317"/>
              <a:ext cx="1304925" cy="2286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4" name="Rectangle 8"/>
            <p:cNvSpPr>
              <a:spLocks noChangeArrowheads="1"/>
            </p:cNvSpPr>
            <p:nvPr/>
          </p:nvSpPr>
          <p:spPr bwMode="auto">
            <a:xfrm>
              <a:off x="2528888" y="2474317"/>
              <a:ext cx="130492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Freeform 9"/>
            <p:cNvSpPr>
              <a:spLocks/>
            </p:cNvSpPr>
            <p:nvPr/>
          </p:nvSpPr>
          <p:spPr bwMode="auto">
            <a:xfrm>
              <a:off x="3306763" y="2413992"/>
              <a:ext cx="2432050" cy="2032000"/>
            </a:xfrm>
            <a:custGeom>
              <a:avLst/>
              <a:gdLst>
                <a:gd name="T0" fmla="*/ 0 w 1532"/>
                <a:gd name="T1" fmla="*/ 1280 h 1280"/>
                <a:gd name="T2" fmla="*/ 0 w 1532"/>
                <a:gd name="T3" fmla="*/ 1280 h 1280"/>
                <a:gd name="T4" fmla="*/ 54 w 1532"/>
                <a:gd name="T5" fmla="*/ 1266 h 1280"/>
                <a:gd name="T6" fmla="*/ 108 w 1532"/>
                <a:gd name="T7" fmla="*/ 1248 h 1280"/>
                <a:gd name="T8" fmla="*/ 160 w 1532"/>
                <a:gd name="T9" fmla="*/ 1228 h 1280"/>
                <a:gd name="T10" fmla="*/ 186 w 1532"/>
                <a:gd name="T11" fmla="*/ 1216 h 1280"/>
                <a:gd name="T12" fmla="*/ 212 w 1532"/>
                <a:gd name="T13" fmla="*/ 1204 h 1280"/>
                <a:gd name="T14" fmla="*/ 236 w 1532"/>
                <a:gd name="T15" fmla="*/ 1188 h 1280"/>
                <a:gd name="T16" fmla="*/ 260 w 1532"/>
                <a:gd name="T17" fmla="*/ 1172 h 1280"/>
                <a:gd name="T18" fmla="*/ 284 w 1532"/>
                <a:gd name="T19" fmla="*/ 1154 h 1280"/>
                <a:gd name="T20" fmla="*/ 306 w 1532"/>
                <a:gd name="T21" fmla="*/ 1134 h 1280"/>
                <a:gd name="T22" fmla="*/ 330 w 1532"/>
                <a:gd name="T23" fmla="*/ 1110 h 1280"/>
                <a:gd name="T24" fmla="*/ 350 w 1532"/>
                <a:gd name="T25" fmla="*/ 1084 h 1280"/>
                <a:gd name="T26" fmla="*/ 370 w 1532"/>
                <a:gd name="T27" fmla="*/ 1056 h 1280"/>
                <a:gd name="T28" fmla="*/ 390 w 1532"/>
                <a:gd name="T29" fmla="*/ 1024 h 1280"/>
                <a:gd name="T30" fmla="*/ 390 w 1532"/>
                <a:gd name="T31" fmla="*/ 1024 h 1280"/>
                <a:gd name="T32" fmla="*/ 400 w 1532"/>
                <a:gd name="T33" fmla="*/ 1008 h 1280"/>
                <a:gd name="T34" fmla="*/ 408 w 1532"/>
                <a:gd name="T35" fmla="*/ 988 h 1280"/>
                <a:gd name="T36" fmla="*/ 422 w 1532"/>
                <a:gd name="T37" fmla="*/ 946 h 1280"/>
                <a:gd name="T38" fmla="*/ 432 w 1532"/>
                <a:gd name="T39" fmla="*/ 900 h 1280"/>
                <a:gd name="T40" fmla="*/ 442 w 1532"/>
                <a:gd name="T41" fmla="*/ 850 h 1280"/>
                <a:gd name="T42" fmla="*/ 450 w 1532"/>
                <a:gd name="T43" fmla="*/ 796 h 1280"/>
                <a:gd name="T44" fmla="*/ 456 w 1532"/>
                <a:gd name="T45" fmla="*/ 738 h 1280"/>
                <a:gd name="T46" fmla="*/ 470 w 1532"/>
                <a:gd name="T47" fmla="*/ 622 h 1280"/>
                <a:gd name="T48" fmla="*/ 476 w 1532"/>
                <a:gd name="T49" fmla="*/ 564 h 1280"/>
                <a:gd name="T50" fmla="*/ 486 w 1532"/>
                <a:gd name="T51" fmla="*/ 506 h 1280"/>
                <a:gd name="T52" fmla="*/ 498 w 1532"/>
                <a:gd name="T53" fmla="*/ 450 h 1280"/>
                <a:gd name="T54" fmla="*/ 512 w 1532"/>
                <a:gd name="T55" fmla="*/ 396 h 1280"/>
                <a:gd name="T56" fmla="*/ 522 w 1532"/>
                <a:gd name="T57" fmla="*/ 370 h 1280"/>
                <a:gd name="T58" fmla="*/ 532 w 1532"/>
                <a:gd name="T59" fmla="*/ 346 h 1280"/>
                <a:gd name="T60" fmla="*/ 542 w 1532"/>
                <a:gd name="T61" fmla="*/ 322 h 1280"/>
                <a:gd name="T62" fmla="*/ 554 w 1532"/>
                <a:gd name="T63" fmla="*/ 300 h 1280"/>
                <a:gd name="T64" fmla="*/ 566 w 1532"/>
                <a:gd name="T65" fmla="*/ 278 h 1280"/>
                <a:gd name="T66" fmla="*/ 582 w 1532"/>
                <a:gd name="T67" fmla="*/ 258 h 1280"/>
                <a:gd name="T68" fmla="*/ 596 w 1532"/>
                <a:gd name="T69" fmla="*/ 240 h 1280"/>
                <a:gd name="T70" fmla="*/ 614 w 1532"/>
                <a:gd name="T71" fmla="*/ 224 h 1280"/>
                <a:gd name="T72" fmla="*/ 614 w 1532"/>
                <a:gd name="T73" fmla="*/ 224 h 1280"/>
                <a:gd name="T74" fmla="*/ 632 w 1532"/>
                <a:gd name="T75" fmla="*/ 208 h 1280"/>
                <a:gd name="T76" fmla="*/ 654 w 1532"/>
                <a:gd name="T77" fmla="*/ 192 h 1280"/>
                <a:gd name="T78" fmla="*/ 676 w 1532"/>
                <a:gd name="T79" fmla="*/ 178 h 1280"/>
                <a:gd name="T80" fmla="*/ 702 w 1532"/>
                <a:gd name="T81" fmla="*/ 166 h 1280"/>
                <a:gd name="T82" fmla="*/ 728 w 1532"/>
                <a:gd name="T83" fmla="*/ 154 h 1280"/>
                <a:gd name="T84" fmla="*/ 756 w 1532"/>
                <a:gd name="T85" fmla="*/ 142 h 1280"/>
                <a:gd name="T86" fmla="*/ 816 w 1532"/>
                <a:gd name="T87" fmla="*/ 122 h 1280"/>
                <a:gd name="T88" fmla="*/ 880 w 1532"/>
                <a:gd name="T89" fmla="*/ 102 h 1280"/>
                <a:gd name="T90" fmla="*/ 948 w 1532"/>
                <a:gd name="T91" fmla="*/ 88 h 1280"/>
                <a:gd name="T92" fmla="*/ 1016 w 1532"/>
                <a:gd name="T93" fmla="*/ 74 h 1280"/>
                <a:gd name="T94" fmla="*/ 1086 w 1532"/>
                <a:gd name="T95" fmla="*/ 62 h 1280"/>
                <a:gd name="T96" fmla="*/ 1156 w 1532"/>
                <a:gd name="T97" fmla="*/ 50 h 1280"/>
                <a:gd name="T98" fmla="*/ 1224 w 1532"/>
                <a:gd name="T99" fmla="*/ 42 h 1280"/>
                <a:gd name="T100" fmla="*/ 1350 w 1532"/>
                <a:gd name="T101" fmla="*/ 26 h 1280"/>
                <a:gd name="T102" fmla="*/ 1456 w 1532"/>
                <a:gd name="T103" fmla="*/ 12 h 1280"/>
                <a:gd name="T104" fmla="*/ 1498 w 1532"/>
                <a:gd name="T105" fmla="*/ 6 h 1280"/>
                <a:gd name="T106" fmla="*/ 1532 w 1532"/>
                <a:gd name="T107" fmla="*/ 0 h 1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32" h="1280">
                  <a:moveTo>
                    <a:pt x="0" y="1280"/>
                  </a:moveTo>
                  <a:lnTo>
                    <a:pt x="0" y="1280"/>
                  </a:lnTo>
                  <a:lnTo>
                    <a:pt x="54" y="1266"/>
                  </a:lnTo>
                  <a:lnTo>
                    <a:pt x="108" y="1248"/>
                  </a:lnTo>
                  <a:lnTo>
                    <a:pt x="160" y="1228"/>
                  </a:lnTo>
                  <a:lnTo>
                    <a:pt x="186" y="1216"/>
                  </a:lnTo>
                  <a:lnTo>
                    <a:pt x="212" y="1204"/>
                  </a:lnTo>
                  <a:lnTo>
                    <a:pt x="236" y="1188"/>
                  </a:lnTo>
                  <a:lnTo>
                    <a:pt x="260" y="1172"/>
                  </a:lnTo>
                  <a:lnTo>
                    <a:pt x="284" y="1154"/>
                  </a:lnTo>
                  <a:lnTo>
                    <a:pt x="306" y="1134"/>
                  </a:lnTo>
                  <a:lnTo>
                    <a:pt x="330" y="1110"/>
                  </a:lnTo>
                  <a:lnTo>
                    <a:pt x="350" y="1084"/>
                  </a:lnTo>
                  <a:lnTo>
                    <a:pt x="370" y="1056"/>
                  </a:lnTo>
                  <a:lnTo>
                    <a:pt x="390" y="1024"/>
                  </a:lnTo>
                  <a:lnTo>
                    <a:pt x="390" y="1024"/>
                  </a:lnTo>
                  <a:lnTo>
                    <a:pt x="400" y="1008"/>
                  </a:lnTo>
                  <a:lnTo>
                    <a:pt x="408" y="988"/>
                  </a:lnTo>
                  <a:lnTo>
                    <a:pt x="422" y="946"/>
                  </a:lnTo>
                  <a:lnTo>
                    <a:pt x="432" y="900"/>
                  </a:lnTo>
                  <a:lnTo>
                    <a:pt x="442" y="850"/>
                  </a:lnTo>
                  <a:lnTo>
                    <a:pt x="450" y="796"/>
                  </a:lnTo>
                  <a:lnTo>
                    <a:pt x="456" y="738"/>
                  </a:lnTo>
                  <a:lnTo>
                    <a:pt x="470" y="622"/>
                  </a:lnTo>
                  <a:lnTo>
                    <a:pt x="476" y="564"/>
                  </a:lnTo>
                  <a:lnTo>
                    <a:pt x="486" y="506"/>
                  </a:lnTo>
                  <a:lnTo>
                    <a:pt x="498" y="450"/>
                  </a:lnTo>
                  <a:lnTo>
                    <a:pt x="512" y="396"/>
                  </a:lnTo>
                  <a:lnTo>
                    <a:pt x="522" y="370"/>
                  </a:lnTo>
                  <a:lnTo>
                    <a:pt x="532" y="346"/>
                  </a:lnTo>
                  <a:lnTo>
                    <a:pt x="542" y="322"/>
                  </a:lnTo>
                  <a:lnTo>
                    <a:pt x="554" y="300"/>
                  </a:lnTo>
                  <a:lnTo>
                    <a:pt x="566" y="278"/>
                  </a:lnTo>
                  <a:lnTo>
                    <a:pt x="582" y="258"/>
                  </a:lnTo>
                  <a:lnTo>
                    <a:pt x="596" y="240"/>
                  </a:lnTo>
                  <a:lnTo>
                    <a:pt x="614" y="224"/>
                  </a:lnTo>
                  <a:lnTo>
                    <a:pt x="614" y="224"/>
                  </a:lnTo>
                  <a:lnTo>
                    <a:pt x="632" y="208"/>
                  </a:lnTo>
                  <a:lnTo>
                    <a:pt x="654" y="192"/>
                  </a:lnTo>
                  <a:lnTo>
                    <a:pt x="676" y="178"/>
                  </a:lnTo>
                  <a:lnTo>
                    <a:pt x="702" y="166"/>
                  </a:lnTo>
                  <a:lnTo>
                    <a:pt x="728" y="154"/>
                  </a:lnTo>
                  <a:lnTo>
                    <a:pt x="756" y="142"/>
                  </a:lnTo>
                  <a:lnTo>
                    <a:pt x="816" y="122"/>
                  </a:lnTo>
                  <a:lnTo>
                    <a:pt x="880" y="102"/>
                  </a:lnTo>
                  <a:lnTo>
                    <a:pt x="948" y="88"/>
                  </a:lnTo>
                  <a:lnTo>
                    <a:pt x="1016" y="74"/>
                  </a:lnTo>
                  <a:lnTo>
                    <a:pt x="1086" y="62"/>
                  </a:lnTo>
                  <a:lnTo>
                    <a:pt x="1156" y="50"/>
                  </a:lnTo>
                  <a:lnTo>
                    <a:pt x="1224" y="42"/>
                  </a:lnTo>
                  <a:lnTo>
                    <a:pt x="1350" y="26"/>
                  </a:lnTo>
                  <a:lnTo>
                    <a:pt x="1456" y="12"/>
                  </a:lnTo>
                  <a:lnTo>
                    <a:pt x="1498" y="6"/>
                  </a:lnTo>
                  <a:lnTo>
                    <a:pt x="1532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Freeform 10"/>
            <p:cNvSpPr>
              <a:spLocks/>
            </p:cNvSpPr>
            <p:nvPr/>
          </p:nvSpPr>
          <p:spPr bwMode="auto">
            <a:xfrm>
              <a:off x="3306763" y="3785592"/>
              <a:ext cx="2651125" cy="815975"/>
            </a:xfrm>
            <a:custGeom>
              <a:avLst/>
              <a:gdLst>
                <a:gd name="T0" fmla="*/ 0 w 1670"/>
                <a:gd name="T1" fmla="*/ 514 h 514"/>
                <a:gd name="T2" fmla="*/ 0 w 1670"/>
                <a:gd name="T3" fmla="*/ 514 h 514"/>
                <a:gd name="T4" fmla="*/ 240 w 1670"/>
                <a:gd name="T5" fmla="*/ 508 h 514"/>
                <a:gd name="T6" fmla="*/ 358 w 1670"/>
                <a:gd name="T7" fmla="*/ 502 h 514"/>
                <a:gd name="T8" fmla="*/ 474 w 1670"/>
                <a:gd name="T9" fmla="*/ 494 h 514"/>
                <a:gd name="T10" fmla="*/ 590 w 1670"/>
                <a:gd name="T11" fmla="*/ 482 h 514"/>
                <a:gd name="T12" fmla="*/ 646 w 1670"/>
                <a:gd name="T13" fmla="*/ 476 h 514"/>
                <a:gd name="T14" fmla="*/ 702 w 1670"/>
                <a:gd name="T15" fmla="*/ 466 h 514"/>
                <a:gd name="T16" fmla="*/ 758 w 1670"/>
                <a:gd name="T17" fmla="*/ 456 h 514"/>
                <a:gd name="T18" fmla="*/ 812 w 1670"/>
                <a:gd name="T19" fmla="*/ 444 h 514"/>
                <a:gd name="T20" fmla="*/ 866 w 1670"/>
                <a:gd name="T21" fmla="*/ 432 h 514"/>
                <a:gd name="T22" fmla="*/ 920 w 1670"/>
                <a:gd name="T23" fmla="*/ 416 h 514"/>
                <a:gd name="T24" fmla="*/ 920 w 1670"/>
                <a:gd name="T25" fmla="*/ 416 h 514"/>
                <a:gd name="T26" fmla="*/ 972 w 1670"/>
                <a:gd name="T27" fmla="*/ 398 h 514"/>
                <a:gd name="T28" fmla="*/ 1026 w 1670"/>
                <a:gd name="T29" fmla="*/ 376 h 514"/>
                <a:gd name="T30" fmla="*/ 1082 w 1670"/>
                <a:gd name="T31" fmla="*/ 352 h 514"/>
                <a:gd name="T32" fmla="*/ 1138 w 1670"/>
                <a:gd name="T33" fmla="*/ 324 h 514"/>
                <a:gd name="T34" fmla="*/ 1192 w 1670"/>
                <a:gd name="T35" fmla="*/ 294 h 514"/>
                <a:gd name="T36" fmla="*/ 1248 w 1670"/>
                <a:gd name="T37" fmla="*/ 264 h 514"/>
                <a:gd name="T38" fmla="*/ 1354 w 1670"/>
                <a:gd name="T39" fmla="*/ 200 h 514"/>
                <a:gd name="T40" fmla="*/ 1454 w 1670"/>
                <a:gd name="T41" fmla="*/ 138 h 514"/>
                <a:gd name="T42" fmla="*/ 1542 w 1670"/>
                <a:gd name="T43" fmla="*/ 80 h 514"/>
                <a:gd name="T44" fmla="*/ 1616 w 1670"/>
                <a:gd name="T45" fmla="*/ 34 h 514"/>
                <a:gd name="T46" fmla="*/ 1670 w 1670"/>
                <a:gd name="T47" fmla="*/ 0 h 514"/>
                <a:gd name="T48" fmla="*/ 1670 w 1670"/>
                <a:gd name="T49" fmla="*/ 0 h 514"/>
                <a:gd name="T50" fmla="*/ 1614 w 1670"/>
                <a:gd name="T51" fmla="*/ 3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670" h="514">
                  <a:moveTo>
                    <a:pt x="0" y="514"/>
                  </a:moveTo>
                  <a:lnTo>
                    <a:pt x="0" y="514"/>
                  </a:lnTo>
                  <a:lnTo>
                    <a:pt x="240" y="508"/>
                  </a:lnTo>
                  <a:lnTo>
                    <a:pt x="358" y="502"/>
                  </a:lnTo>
                  <a:lnTo>
                    <a:pt x="474" y="494"/>
                  </a:lnTo>
                  <a:lnTo>
                    <a:pt x="590" y="482"/>
                  </a:lnTo>
                  <a:lnTo>
                    <a:pt x="646" y="476"/>
                  </a:lnTo>
                  <a:lnTo>
                    <a:pt x="702" y="466"/>
                  </a:lnTo>
                  <a:lnTo>
                    <a:pt x="758" y="456"/>
                  </a:lnTo>
                  <a:lnTo>
                    <a:pt x="812" y="444"/>
                  </a:lnTo>
                  <a:lnTo>
                    <a:pt x="866" y="432"/>
                  </a:lnTo>
                  <a:lnTo>
                    <a:pt x="920" y="416"/>
                  </a:lnTo>
                  <a:lnTo>
                    <a:pt x="920" y="416"/>
                  </a:lnTo>
                  <a:lnTo>
                    <a:pt x="972" y="398"/>
                  </a:lnTo>
                  <a:lnTo>
                    <a:pt x="1026" y="376"/>
                  </a:lnTo>
                  <a:lnTo>
                    <a:pt x="1082" y="352"/>
                  </a:lnTo>
                  <a:lnTo>
                    <a:pt x="1138" y="324"/>
                  </a:lnTo>
                  <a:lnTo>
                    <a:pt x="1192" y="294"/>
                  </a:lnTo>
                  <a:lnTo>
                    <a:pt x="1248" y="264"/>
                  </a:lnTo>
                  <a:lnTo>
                    <a:pt x="1354" y="200"/>
                  </a:lnTo>
                  <a:lnTo>
                    <a:pt x="1454" y="138"/>
                  </a:lnTo>
                  <a:lnTo>
                    <a:pt x="1542" y="80"/>
                  </a:lnTo>
                  <a:lnTo>
                    <a:pt x="1616" y="34"/>
                  </a:lnTo>
                  <a:lnTo>
                    <a:pt x="1670" y="0"/>
                  </a:lnTo>
                  <a:lnTo>
                    <a:pt x="1670" y="0"/>
                  </a:lnTo>
                  <a:lnTo>
                    <a:pt x="1614" y="32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Freeform 11"/>
            <p:cNvSpPr>
              <a:spLocks noEditPoints="1"/>
            </p:cNvSpPr>
            <p:nvPr/>
          </p:nvSpPr>
          <p:spPr bwMode="auto">
            <a:xfrm>
              <a:off x="6465888" y="1953617"/>
              <a:ext cx="88900" cy="2746375"/>
            </a:xfrm>
            <a:custGeom>
              <a:avLst/>
              <a:gdLst>
                <a:gd name="T0" fmla="*/ 0 w 56"/>
                <a:gd name="T1" fmla="*/ 58 h 1730"/>
                <a:gd name="T2" fmla="*/ 30 w 56"/>
                <a:gd name="T3" fmla="*/ 0 h 1730"/>
                <a:gd name="T4" fmla="*/ 56 w 56"/>
                <a:gd name="T5" fmla="*/ 58 h 1730"/>
                <a:gd name="T6" fmla="*/ 0 w 56"/>
                <a:gd name="T7" fmla="*/ 58 h 1730"/>
                <a:gd name="T8" fmla="*/ 20 w 56"/>
                <a:gd name="T9" fmla="*/ 1730 h 1730"/>
                <a:gd name="T10" fmla="*/ 20 w 56"/>
                <a:gd name="T11" fmla="*/ 48 h 1730"/>
                <a:gd name="T12" fmla="*/ 38 w 56"/>
                <a:gd name="T13" fmla="*/ 48 h 1730"/>
                <a:gd name="T14" fmla="*/ 38 w 56"/>
                <a:gd name="T15" fmla="*/ 1730 h 1730"/>
                <a:gd name="T16" fmla="*/ 20 w 56"/>
                <a:gd name="T17" fmla="*/ 1730 h 1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730">
                  <a:moveTo>
                    <a:pt x="0" y="58"/>
                  </a:moveTo>
                  <a:lnTo>
                    <a:pt x="30" y="0"/>
                  </a:lnTo>
                  <a:lnTo>
                    <a:pt x="56" y="58"/>
                  </a:lnTo>
                  <a:lnTo>
                    <a:pt x="0" y="58"/>
                  </a:lnTo>
                  <a:close/>
                  <a:moveTo>
                    <a:pt x="20" y="1730"/>
                  </a:moveTo>
                  <a:lnTo>
                    <a:pt x="20" y="48"/>
                  </a:lnTo>
                  <a:lnTo>
                    <a:pt x="38" y="48"/>
                  </a:lnTo>
                  <a:lnTo>
                    <a:pt x="38" y="1730"/>
                  </a:lnTo>
                  <a:lnTo>
                    <a:pt x="20" y="173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Rectangle 12"/>
            <p:cNvSpPr>
              <a:spLocks noChangeArrowheads="1"/>
            </p:cNvSpPr>
            <p:nvPr/>
          </p:nvSpPr>
          <p:spPr bwMode="auto">
            <a:xfrm>
              <a:off x="5316538" y="2890242"/>
              <a:ext cx="1450975" cy="2286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Rectangle 13"/>
            <p:cNvSpPr>
              <a:spLocks noChangeArrowheads="1"/>
            </p:cNvSpPr>
            <p:nvPr/>
          </p:nvSpPr>
          <p:spPr bwMode="auto">
            <a:xfrm>
              <a:off x="5316538" y="2890242"/>
              <a:ext cx="145097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0" name="Freeform 14"/>
            <p:cNvSpPr>
              <a:spLocks noEditPoints="1"/>
            </p:cNvSpPr>
            <p:nvPr/>
          </p:nvSpPr>
          <p:spPr bwMode="auto">
            <a:xfrm>
              <a:off x="4675188" y="3487142"/>
              <a:ext cx="441325" cy="88900"/>
            </a:xfrm>
            <a:custGeom>
              <a:avLst/>
              <a:gdLst>
                <a:gd name="T0" fmla="*/ 222 w 278"/>
                <a:gd name="T1" fmla="*/ 0 h 56"/>
                <a:gd name="T2" fmla="*/ 278 w 278"/>
                <a:gd name="T3" fmla="*/ 28 h 56"/>
                <a:gd name="T4" fmla="*/ 222 w 278"/>
                <a:gd name="T5" fmla="*/ 56 h 56"/>
                <a:gd name="T6" fmla="*/ 222 w 278"/>
                <a:gd name="T7" fmla="*/ 0 h 56"/>
                <a:gd name="T8" fmla="*/ 0 w 278"/>
                <a:gd name="T9" fmla="*/ 18 h 56"/>
                <a:gd name="T10" fmla="*/ 232 w 278"/>
                <a:gd name="T11" fmla="*/ 18 h 56"/>
                <a:gd name="T12" fmla="*/ 232 w 278"/>
                <a:gd name="T13" fmla="*/ 38 h 56"/>
                <a:gd name="T14" fmla="*/ 0 w 278"/>
                <a:gd name="T15" fmla="*/ 38 h 56"/>
                <a:gd name="T16" fmla="*/ 0 w 278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" h="56">
                  <a:moveTo>
                    <a:pt x="222" y="0"/>
                  </a:moveTo>
                  <a:lnTo>
                    <a:pt x="278" y="28"/>
                  </a:lnTo>
                  <a:lnTo>
                    <a:pt x="222" y="56"/>
                  </a:lnTo>
                  <a:lnTo>
                    <a:pt x="222" y="0"/>
                  </a:lnTo>
                  <a:close/>
                  <a:moveTo>
                    <a:pt x="0" y="18"/>
                  </a:moveTo>
                  <a:lnTo>
                    <a:pt x="232" y="18"/>
                  </a:lnTo>
                  <a:lnTo>
                    <a:pt x="232" y="38"/>
                  </a:lnTo>
                  <a:lnTo>
                    <a:pt x="0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1" name="Rectangle 15"/>
            <p:cNvSpPr>
              <a:spLocks noChangeArrowheads="1"/>
            </p:cNvSpPr>
            <p:nvPr/>
          </p:nvSpPr>
          <p:spPr bwMode="auto">
            <a:xfrm>
              <a:off x="4598988" y="3125192"/>
              <a:ext cx="549275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2" name="Freeform 16"/>
            <p:cNvSpPr>
              <a:spLocks noEditPoints="1"/>
            </p:cNvSpPr>
            <p:nvPr/>
          </p:nvSpPr>
          <p:spPr bwMode="auto">
            <a:xfrm>
              <a:off x="4059238" y="4045942"/>
              <a:ext cx="1943100" cy="92075"/>
            </a:xfrm>
            <a:custGeom>
              <a:avLst/>
              <a:gdLst>
                <a:gd name="T0" fmla="*/ 1166 w 1224"/>
                <a:gd name="T1" fmla="*/ 0 h 58"/>
                <a:gd name="T2" fmla="*/ 1224 w 1224"/>
                <a:gd name="T3" fmla="*/ 30 h 58"/>
                <a:gd name="T4" fmla="*/ 1166 w 1224"/>
                <a:gd name="T5" fmla="*/ 58 h 58"/>
                <a:gd name="T6" fmla="*/ 1166 w 1224"/>
                <a:gd name="T7" fmla="*/ 0 h 58"/>
                <a:gd name="T8" fmla="*/ 56 w 1224"/>
                <a:gd name="T9" fmla="*/ 58 h 58"/>
                <a:gd name="T10" fmla="*/ 0 w 1224"/>
                <a:gd name="T11" fmla="*/ 30 h 58"/>
                <a:gd name="T12" fmla="*/ 56 w 1224"/>
                <a:gd name="T13" fmla="*/ 0 h 58"/>
                <a:gd name="T14" fmla="*/ 56 w 1224"/>
                <a:gd name="T15" fmla="*/ 58 h 58"/>
                <a:gd name="T16" fmla="*/ 1120 w 1224"/>
                <a:gd name="T17" fmla="*/ 20 h 58"/>
                <a:gd name="T18" fmla="*/ 1176 w 1224"/>
                <a:gd name="T19" fmla="*/ 20 h 58"/>
                <a:gd name="T20" fmla="*/ 1176 w 1224"/>
                <a:gd name="T21" fmla="*/ 38 h 58"/>
                <a:gd name="T22" fmla="*/ 1120 w 1224"/>
                <a:gd name="T23" fmla="*/ 38 h 58"/>
                <a:gd name="T24" fmla="*/ 1120 w 1224"/>
                <a:gd name="T25" fmla="*/ 20 h 58"/>
                <a:gd name="T26" fmla="*/ 986 w 1224"/>
                <a:gd name="T27" fmla="*/ 20 h 58"/>
                <a:gd name="T28" fmla="*/ 1064 w 1224"/>
                <a:gd name="T29" fmla="*/ 20 h 58"/>
                <a:gd name="T30" fmla="*/ 1064 w 1224"/>
                <a:gd name="T31" fmla="*/ 38 h 58"/>
                <a:gd name="T32" fmla="*/ 986 w 1224"/>
                <a:gd name="T33" fmla="*/ 38 h 58"/>
                <a:gd name="T34" fmla="*/ 986 w 1224"/>
                <a:gd name="T35" fmla="*/ 20 h 58"/>
                <a:gd name="T36" fmla="*/ 854 w 1224"/>
                <a:gd name="T37" fmla="*/ 20 h 58"/>
                <a:gd name="T38" fmla="*/ 930 w 1224"/>
                <a:gd name="T39" fmla="*/ 20 h 58"/>
                <a:gd name="T40" fmla="*/ 930 w 1224"/>
                <a:gd name="T41" fmla="*/ 38 h 58"/>
                <a:gd name="T42" fmla="*/ 854 w 1224"/>
                <a:gd name="T43" fmla="*/ 38 h 58"/>
                <a:gd name="T44" fmla="*/ 854 w 1224"/>
                <a:gd name="T45" fmla="*/ 20 h 58"/>
                <a:gd name="T46" fmla="*/ 720 w 1224"/>
                <a:gd name="T47" fmla="*/ 20 h 58"/>
                <a:gd name="T48" fmla="*/ 796 w 1224"/>
                <a:gd name="T49" fmla="*/ 20 h 58"/>
                <a:gd name="T50" fmla="*/ 796 w 1224"/>
                <a:gd name="T51" fmla="*/ 38 h 58"/>
                <a:gd name="T52" fmla="*/ 720 w 1224"/>
                <a:gd name="T53" fmla="*/ 38 h 58"/>
                <a:gd name="T54" fmla="*/ 720 w 1224"/>
                <a:gd name="T55" fmla="*/ 20 h 58"/>
                <a:gd name="T56" fmla="*/ 584 w 1224"/>
                <a:gd name="T57" fmla="*/ 20 h 58"/>
                <a:gd name="T58" fmla="*/ 660 w 1224"/>
                <a:gd name="T59" fmla="*/ 20 h 58"/>
                <a:gd name="T60" fmla="*/ 660 w 1224"/>
                <a:gd name="T61" fmla="*/ 38 h 58"/>
                <a:gd name="T62" fmla="*/ 584 w 1224"/>
                <a:gd name="T63" fmla="*/ 38 h 58"/>
                <a:gd name="T64" fmla="*/ 584 w 1224"/>
                <a:gd name="T65" fmla="*/ 20 h 58"/>
                <a:gd name="T66" fmla="*/ 450 w 1224"/>
                <a:gd name="T67" fmla="*/ 20 h 58"/>
                <a:gd name="T68" fmla="*/ 526 w 1224"/>
                <a:gd name="T69" fmla="*/ 20 h 58"/>
                <a:gd name="T70" fmla="*/ 526 w 1224"/>
                <a:gd name="T71" fmla="*/ 38 h 58"/>
                <a:gd name="T72" fmla="*/ 450 w 1224"/>
                <a:gd name="T73" fmla="*/ 38 h 58"/>
                <a:gd name="T74" fmla="*/ 450 w 1224"/>
                <a:gd name="T75" fmla="*/ 20 h 58"/>
                <a:gd name="T76" fmla="*/ 316 w 1224"/>
                <a:gd name="T77" fmla="*/ 20 h 58"/>
                <a:gd name="T78" fmla="*/ 392 w 1224"/>
                <a:gd name="T79" fmla="*/ 20 h 58"/>
                <a:gd name="T80" fmla="*/ 392 w 1224"/>
                <a:gd name="T81" fmla="*/ 38 h 58"/>
                <a:gd name="T82" fmla="*/ 316 w 1224"/>
                <a:gd name="T83" fmla="*/ 38 h 58"/>
                <a:gd name="T84" fmla="*/ 316 w 1224"/>
                <a:gd name="T85" fmla="*/ 20 h 58"/>
                <a:gd name="T86" fmla="*/ 182 w 1224"/>
                <a:gd name="T87" fmla="*/ 20 h 58"/>
                <a:gd name="T88" fmla="*/ 258 w 1224"/>
                <a:gd name="T89" fmla="*/ 20 h 58"/>
                <a:gd name="T90" fmla="*/ 258 w 1224"/>
                <a:gd name="T91" fmla="*/ 38 h 58"/>
                <a:gd name="T92" fmla="*/ 182 w 1224"/>
                <a:gd name="T93" fmla="*/ 38 h 58"/>
                <a:gd name="T94" fmla="*/ 182 w 1224"/>
                <a:gd name="T95" fmla="*/ 20 h 58"/>
                <a:gd name="T96" fmla="*/ 46 w 1224"/>
                <a:gd name="T97" fmla="*/ 20 h 58"/>
                <a:gd name="T98" fmla="*/ 124 w 1224"/>
                <a:gd name="T99" fmla="*/ 20 h 58"/>
                <a:gd name="T100" fmla="*/ 124 w 1224"/>
                <a:gd name="T101" fmla="*/ 38 h 58"/>
                <a:gd name="T102" fmla="*/ 46 w 1224"/>
                <a:gd name="T103" fmla="*/ 38 h 58"/>
                <a:gd name="T104" fmla="*/ 46 w 1224"/>
                <a:gd name="T105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24" h="58">
                  <a:moveTo>
                    <a:pt x="1166" y="0"/>
                  </a:moveTo>
                  <a:lnTo>
                    <a:pt x="1224" y="30"/>
                  </a:lnTo>
                  <a:lnTo>
                    <a:pt x="1166" y="58"/>
                  </a:lnTo>
                  <a:lnTo>
                    <a:pt x="1166" y="0"/>
                  </a:lnTo>
                  <a:close/>
                  <a:moveTo>
                    <a:pt x="56" y="58"/>
                  </a:moveTo>
                  <a:lnTo>
                    <a:pt x="0" y="30"/>
                  </a:lnTo>
                  <a:lnTo>
                    <a:pt x="56" y="0"/>
                  </a:lnTo>
                  <a:lnTo>
                    <a:pt x="56" y="58"/>
                  </a:lnTo>
                  <a:close/>
                  <a:moveTo>
                    <a:pt x="1120" y="20"/>
                  </a:moveTo>
                  <a:lnTo>
                    <a:pt x="1176" y="20"/>
                  </a:lnTo>
                  <a:lnTo>
                    <a:pt x="1176" y="38"/>
                  </a:lnTo>
                  <a:lnTo>
                    <a:pt x="1120" y="38"/>
                  </a:lnTo>
                  <a:lnTo>
                    <a:pt x="1120" y="20"/>
                  </a:lnTo>
                  <a:close/>
                  <a:moveTo>
                    <a:pt x="986" y="20"/>
                  </a:moveTo>
                  <a:lnTo>
                    <a:pt x="1064" y="20"/>
                  </a:lnTo>
                  <a:lnTo>
                    <a:pt x="1064" y="38"/>
                  </a:lnTo>
                  <a:lnTo>
                    <a:pt x="986" y="38"/>
                  </a:lnTo>
                  <a:lnTo>
                    <a:pt x="986" y="20"/>
                  </a:lnTo>
                  <a:close/>
                  <a:moveTo>
                    <a:pt x="854" y="20"/>
                  </a:moveTo>
                  <a:lnTo>
                    <a:pt x="930" y="20"/>
                  </a:lnTo>
                  <a:lnTo>
                    <a:pt x="930" y="38"/>
                  </a:lnTo>
                  <a:lnTo>
                    <a:pt x="854" y="38"/>
                  </a:lnTo>
                  <a:lnTo>
                    <a:pt x="854" y="20"/>
                  </a:lnTo>
                  <a:close/>
                  <a:moveTo>
                    <a:pt x="720" y="20"/>
                  </a:moveTo>
                  <a:lnTo>
                    <a:pt x="796" y="20"/>
                  </a:lnTo>
                  <a:lnTo>
                    <a:pt x="796" y="38"/>
                  </a:lnTo>
                  <a:lnTo>
                    <a:pt x="720" y="38"/>
                  </a:lnTo>
                  <a:lnTo>
                    <a:pt x="720" y="20"/>
                  </a:lnTo>
                  <a:close/>
                  <a:moveTo>
                    <a:pt x="584" y="20"/>
                  </a:moveTo>
                  <a:lnTo>
                    <a:pt x="660" y="20"/>
                  </a:lnTo>
                  <a:lnTo>
                    <a:pt x="660" y="38"/>
                  </a:lnTo>
                  <a:lnTo>
                    <a:pt x="584" y="38"/>
                  </a:lnTo>
                  <a:lnTo>
                    <a:pt x="584" y="20"/>
                  </a:lnTo>
                  <a:close/>
                  <a:moveTo>
                    <a:pt x="450" y="20"/>
                  </a:moveTo>
                  <a:lnTo>
                    <a:pt x="526" y="20"/>
                  </a:lnTo>
                  <a:lnTo>
                    <a:pt x="526" y="38"/>
                  </a:lnTo>
                  <a:lnTo>
                    <a:pt x="450" y="38"/>
                  </a:lnTo>
                  <a:lnTo>
                    <a:pt x="450" y="20"/>
                  </a:lnTo>
                  <a:close/>
                  <a:moveTo>
                    <a:pt x="316" y="20"/>
                  </a:moveTo>
                  <a:lnTo>
                    <a:pt x="392" y="20"/>
                  </a:lnTo>
                  <a:lnTo>
                    <a:pt x="392" y="38"/>
                  </a:lnTo>
                  <a:lnTo>
                    <a:pt x="316" y="38"/>
                  </a:lnTo>
                  <a:lnTo>
                    <a:pt x="316" y="20"/>
                  </a:lnTo>
                  <a:close/>
                  <a:moveTo>
                    <a:pt x="182" y="20"/>
                  </a:moveTo>
                  <a:lnTo>
                    <a:pt x="258" y="20"/>
                  </a:lnTo>
                  <a:lnTo>
                    <a:pt x="258" y="38"/>
                  </a:lnTo>
                  <a:lnTo>
                    <a:pt x="182" y="38"/>
                  </a:lnTo>
                  <a:lnTo>
                    <a:pt x="182" y="20"/>
                  </a:lnTo>
                  <a:close/>
                  <a:moveTo>
                    <a:pt x="46" y="20"/>
                  </a:moveTo>
                  <a:lnTo>
                    <a:pt x="124" y="20"/>
                  </a:lnTo>
                  <a:lnTo>
                    <a:pt x="124" y="38"/>
                  </a:lnTo>
                  <a:lnTo>
                    <a:pt x="46" y="38"/>
                  </a:lnTo>
                  <a:lnTo>
                    <a:pt x="46" y="2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3" name="Rectangle 17"/>
            <p:cNvSpPr>
              <a:spLocks noChangeArrowheads="1"/>
            </p:cNvSpPr>
            <p:nvPr/>
          </p:nvSpPr>
          <p:spPr bwMode="auto">
            <a:xfrm>
              <a:off x="3471863" y="4477742"/>
              <a:ext cx="3194050" cy="679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4" name="Rectangle 18"/>
            <p:cNvSpPr>
              <a:spLocks noChangeArrowheads="1"/>
            </p:cNvSpPr>
            <p:nvPr/>
          </p:nvSpPr>
          <p:spPr bwMode="auto">
            <a:xfrm>
              <a:off x="3471863" y="4477742"/>
              <a:ext cx="3194050" cy="679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2" name="Freeform 56"/>
            <p:cNvSpPr>
              <a:spLocks/>
            </p:cNvSpPr>
            <p:nvPr/>
          </p:nvSpPr>
          <p:spPr bwMode="auto">
            <a:xfrm>
              <a:off x="2932113" y="2248892"/>
              <a:ext cx="114300" cy="117475"/>
            </a:xfrm>
            <a:custGeom>
              <a:avLst/>
              <a:gdLst>
                <a:gd name="T0" fmla="*/ 32 w 72"/>
                <a:gd name="T1" fmla="*/ 0 h 74"/>
                <a:gd name="T2" fmla="*/ 32 w 72"/>
                <a:gd name="T3" fmla="*/ 32 h 74"/>
                <a:gd name="T4" fmla="*/ 0 w 72"/>
                <a:gd name="T5" fmla="*/ 32 h 74"/>
                <a:gd name="T6" fmla="*/ 0 w 72"/>
                <a:gd name="T7" fmla="*/ 42 h 74"/>
                <a:gd name="T8" fmla="*/ 32 w 72"/>
                <a:gd name="T9" fmla="*/ 42 h 74"/>
                <a:gd name="T10" fmla="*/ 32 w 72"/>
                <a:gd name="T11" fmla="*/ 74 h 74"/>
                <a:gd name="T12" fmla="*/ 40 w 72"/>
                <a:gd name="T13" fmla="*/ 74 h 74"/>
                <a:gd name="T14" fmla="*/ 40 w 72"/>
                <a:gd name="T15" fmla="*/ 42 h 74"/>
                <a:gd name="T16" fmla="*/ 72 w 72"/>
                <a:gd name="T17" fmla="*/ 42 h 74"/>
                <a:gd name="T18" fmla="*/ 72 w 72"/>
                <a:gd name="T19" fmla="*/ 32 h 74"/>
                <a:gd name="T20" fmla="*/ 40 w 72"/>
                <a:gd name="T21" fmla="*/ 32 h 74"/>
                <a:gd name="T22" fmla="*/ 40 w 72"/>
                <a:gd name="T23" fmla="*/ 0 h 74"/>
                <a:gd name="T24" fmla="*/ 32 w 72"/>
                <a:gd name="T2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2" h="74">
                  <a:moveTo>
                    <a:pt x="32" y="0"/>
                  </a:moveTo>
                  <a:lnTo>
                    <a:pt x="32" y="32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32" y="4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42"/>
                  </a:lnTo>
                  <a:lnTo>
                    <a:pt x="72" y="42"/>
                  </a:lnTo>
                  <a:lnTo>
                    <a:pt x="72" y="32"/>
                  </a:lnTo>
                  <a:lnTo>
                    <a:pt x="40" y="32"/>
                  </a:lnTo>
                  <a:lnTo>
                    <a:pt x="40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3" name="Rectangle 57"/>
            <p:cNvSpPr>
              <a:spLocks noChangeArrowheads="1"/>
            </p:cNvSpPr>
            <p:nvPr/>
          </p:nvSpPr>
          <p:spPr bwMode="auto">
            <a:xfrm>
              <a:off x="2987676" y="4300934"/>
              <a:ext cx="95250" cy="12700"/>
            </a:xfrm>
            <a:prstGeom prst="rect">
              <a:avLst/>
            </a:pr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b="1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1" name="Rectangle 132"/>
            <p:cNvSpPr>
              <a:spLocks noChangeArrowheads="1"/>
            </p:cNvSpPr>
            <p:nvPr/>
          </p:nvSpPr>
          <p:spPr bwMode="auto">
            <a:xfrm>
              <a:off x="2527300" y="2527061"/>
              <a:ext cx="13081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Attitude du 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2" name="Rectangle 132"/>
            <p:cNvSpPr>
              <a:spLocks noChangeArrowheads="1"/>
            </p:cNvSpPr>
            <p:nvPr/>
          </p:nvSpPr>
          <p:spPr bwMode="auto">
            <a:xfrm>
              <a:off x="4596993" y="3177936"/>
              <a:ext cx="551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3" name="Rectangle 132"/>
            <p:cNvSpPr>
              <a:spLocks noChangeArrowheads="1"/>
            </p:cNvSpPr>
            <p:nvPr/>
          </p:nvSpPr>
          <p:spPr bwMode="auto">
            <a:xfrm>
              <a:off x="4599989" y="3770073"/>
              <a:ext cx="5512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Rémanence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5" name="Rectangle 132"/>
            <p:cNvSpPr>
              <a:spLocks noChangeArrowheads="1"/>
            </p:cNvSpPr>
            <p:nvPr/>
          </p:nvSpPr>
          <p:spPr bwMode="auto">
            <a:xfrm>
              <a:off x="3471863" y="4571245"/>
              <a:ext cx="3194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rémanence concerne la FORME, mais aussi le CONTENU.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d’autres termes, un formateur qui se trompe malheureusement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fois en début de formation sera suspecté par les stagiaires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tromper en permanence. Son disc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6" name="Rectangle 132"/>
            <p:cNvSpPr>
              <a:spLocks noChangeArrowheads="1"/>
            </p:cNvSpPr>
            <p:nvPr/>
          </p:nvSpPr>
          <p:spPr bwMode="auto">
            <a:xfrm>
              <a:off x="5387975" y="2942986"/>
              <a:ext cx="13081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Effet sur les 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5" name="Rectangle 19"/>
            <p:cNvSpPr>
              <a:spLocks noChangeArrowheads="1"/>
            </p:cNvSpPr>
            <p:nvPr/>
          </p:nvSpPr>
          <p:spPr bwMode="auto">
            <a:xfrm>
              <a:off x="2373313" y="3598267"/>
              <a:ext cx="1463675" cy="466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6" name="Rectangle 20"/>
            <p:cNvSpPr>
              <a:spLocks noChangeArrowheads="1"/>
            </p:cNvSpPr>
            <p:nvPr/>
          </p:nvSpPr>
          <p:spPr bwMode="auto">
            <a:xfrm>
              <a:off x="2373313" y="3598267"/>
              <a:ext cx="1463675" cy="466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4" name="Rectangle 132"/>
            <p:cNvSpPr>
              <a:spLocks noChangeArrowheads="1"/>
            </p:cNvSpPr>
            <p:nvPr/>
          </p:nvSpPr>
          <p:spPr bwMode="auto">
            <a:xfrm>
              <a:off x="2373312" y="3646963"/>
              <a:ext cx="1463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n’a jamais deux fois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l’occasion de faire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 bonne impression !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16334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PREMIERS INSTANTS D’UNE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735536" y="6503989"/>
            <a:ext cx="16285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DÉROULÉ TYPE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51720" y="1635140"/>
            <a:ext cx="5100538" cy="4170124"/>
            <a:chOff x="2051720" y="1635140"/>
            <a:chExt cx="5100538" cy="4170124"/>
          </a:xfrm>
        </p:grpSpPr>
        <p:sp>
          <p:nvSpPr>
            <p:cNvPr id="1125" name="Rectangle 1091"/>
            <p:cNvSpPr>
              <a:spLocks noChangeArrowheads="1"/>
            </p:cNvSpPr>
            <p:nvPr/>
          </p:nvSpPr>
          <p:spPr bwMode="auto">
            <a:xfrm>
              <a:off x="2543845" y="1695465"/>
              <a:ext cx="1114425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" name="Rectangle 1092"/>
            <p:cNvSpPr>
              <a:spLocks noChangeArrowheads="1"/>
            </p:cNvSpPr>
            <p:nvPr/>
          </p:nvSpPr>
          <p:spPr bwMode="auto">
            <a:xfrm>
              <a:off x="2543845" y="1695465"/>
              <a:ext cx="11144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" name="Rectangle 1093"/>
            <p:cNvSpPr>
              <a:spLocks noChangeArrowheads="1"/>
            </p:cNvSpPr>
            <p:nvPr/>
          </p:nvSpPr>
          <p:spPr bwMode="auto">
            <a:xfrm>
              <a:off x="2683545" y="2784490"/>
              <a:ext cx="866775" cy="2000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8" name="Rectangle 1094"/>
            <p:cNvSpPr>
              <a:spLocks noChangeArrowheads="1"/>
            </p:cNvSpPr>
            <p:nvPr/>
          </p:nvSpPr>
          <p:spPr bwMode="auto">
            <a:xfrm>
              <a:off x="2683545" y="2784490"/>
              <a:ext cx="8667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9" name="Rectangle 1095"/>
            <p:cNvSpPr>
              <a:spLocks noChangeArrowheads="1"/>
            </p:cNvSpPr>
            <p:nvPr/>
          </p:nvSpPr>
          <p:spPr bwMode="auto">
            <a:xfrm>
              <a:off x="2388270" y="2238390"/>
              <a:ext cx="1527175" cy="2063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0" name="Rectangle 1096"/>
            <p:cNvSpPr>
              <a:spLocks noChangeArrowheads="1"/>
            </p:cNvSpPr>
            <p:nvPr/>
          </p:nvSpPr>
          <p:spPr bwMode="auto">
            <a:xfrm>
              <a:off x="2388270" y="2238390"/>
              <a:ext cx="152717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1" name="Rectangle 1097"/>
            <p:cNvSpPr>
              <a:spLocks noChangeArrowheads="1"/>
            </p:cNvSpPr>
            <p:nvPr/>
          </p:nvSpPr>
          <p:spPr bwMode="auto">
            <a:xfrm>
              <a:off x="2083470" y="4606940"/>
              <a:ext cx="201295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2" name="Rectangle 1098"/>
            <p:cNvSpPr>
              <a:spLocks noChangeArrowheads="1"/>
            </p:cNvSpPr>
            <p:nvPr/>
          </p:nvSpPr>
          <p:spPr bwMode="auto">
            <a:xfrm>
              <a:off x="2083470" y="4606940"/>
              <a:ext cx="201295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3" name="Rectangle 1099"/>
            <p:cNvSpPr>
              <a:spLocks noChangeArrowheads="1"/>
            </p:cNvSpPr>
            <p:nvPr/>
          </p:nvSpPr>
          <p:spPr bwMode="auto">
            <a:xfrm>
              <a:off x="2051720" y="3308365"/>
              <a:ext cx="2085975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4" name="Rectangle 1100"/>
            <p:cNvSpPr>
              <a:spLocks noChangeArrowheads="1"/>
            </p:cNvSpPr>
            <p:nvPr/>
          </p:nvSpPr>
          <p:spPr bwMode="auto">
            <a:xfrm>
              <a:off x="2051720" y="3308365"/>
              <a:ext cx="208597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5" name="Rectangle 1101"/>
            <p:cNvSpPr>
              <a:spLocks noChangeArrowheads="1"/>
            </p:cNvSpPr>
            <p:nvPr/>
          </p:nvSpPr>
          <p:spPr bwMode="auto">
            <a:xfrm>
              <a:off x="2051720" y="3860815"/>
              <a:ext cx="2085975" cy="4445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6" name="Rectangle 1102"/>
            <p:cNvSpPr>
              <a:spLocks noChangeArrowheads="1"/>
            </p:cNvSpPr>
            <p:nvPr/>
          </p:nvSpPr>
          <p:spPr bwMode="auto">
            <a:xfrm>
              <a:off x="2051720" y="3860815"/>
              <a:ext cx="208597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7" name="Rectangle 1103"/>
            <p:cNvSpPr>
              <a:spLocks noChangeArrowheads="1"/>
            </p:cNvSpPr>
            <p:nvPr/>
          </p:nvSpPr>
          <p:spPr bwMode="auto">
            <a:xfrm>
              <a:off x="2054895" y="5187965"/>
              <a:ext cx="2085975" cy="2349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8" name="Rectangle 1104"/>
            <p:cNvSpPr>
              <a:spLocks noChangeArrowheads="1"/>
            </p:cNvSpPr>
            <p:nvPr/>
          </p:nvSpPr>
          <p:spPr bwMode="auto">
            <a:xfrm>
              <a:off x="2054895" y="5187965"/>
              <a:ext cx="2085975" cy="234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" name="Freeform 1105"/>
            <p:cNvSpPr>
              <a:spLocks noEditPoints="1"/>
            </p:cNvSpPr>
            <p:nvPr/>
          </p:nvSpPr>
          <p:spPr bwMode="auto">
            <a:xfrm>
              <a:off x="4432970" y="1673240"/>
              <a:ext cx="88900" cy="3956050"/>
            </a:xfrm>
            <a:custGeom>
              <a:avLst/>
              <a:gdLst>
                <a:gd name="T0" fmla="*/ 56 w 56"/>
                <a:gd name="T1" fmla="*/ 2434 h 2492"/>
                <a:gd name="T2" fmla="*/ 28 w 56"/>
                <a:gd name="T3" fmla="*/ 2492 h 2492"/>
                <a:gd name="T4" fmla="*/ 0 w 56"/>
                <a:gd name="T5" fmla="*/ 2434 h 2492"/>
                <a:gd name="T6" fmla="*/ 56 w 56"/>
                <a:gd name="T7" fmla="*/ 2434 h 2492"/>
                <a:gd name="T8" fmla="*/ 38 w 56"/>
                <a:gd name="T9" fmla="*/ 0 h 2492"/>
                <a:gd name="T10" fmla="*/ 38 w 56"/>
                <a:gd name="T11" fmla="*/ 2444 h 2492"/>
                <a:gd name="T12" fmla="*/ 18 w 56"/>
                <a:gd name="T13" fmla="*/ 2444 h 2492"/>
                <a:gd name="T14" fmla="*/ 18 w 56"/>
                <a:gd name="T15" fmla="*/ 0 h 2492"/>
                <a:gd name="T16" fmla="*/ 38 w 56"/>
                <a:gd name="T17" fmla="*/ 0 h 2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2492">
                  <a:moveTo>
                    <a:pt x="56" y="2434"/>
                  </a:moveTo>
                  <a:lnTo>
                    <a:pt x="28" y="2492"/>
                  </a:lnTo>
                  <a:lnTo>
                    <a:pt x="0" y="2434"/>
                  </a:lnTo>
                  <a:lnTo>
                    <a:pt x="56" y="2434"/>
                  </a:lnTo>
                  <a:close/>
                  <a:moveTo>
                    <a:pt x="38" y="0"/>
                  </a:moveTo>
                  <a:lnTo>
                    <a:pt x="38" y="2444"/>
                  </a:lnTo>
                  <a:lnTo>
                    <a:pt x="18" y="2444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" name="Freeform 1106"/>
            <p:cNvSpPr>
              <a:spLocks/>
            </p:cNvSpPr>
            <p:nvPr/>
          </p:nvSpPr>
          <p:spPr bwMode="auto">
            <a:xfrm>
              <a:off x="4325020" y="1635140"/>
              <a:ext cx="301625" cy="320675"/>
            </a:xfrm>
            <a:custGeom>
              <a:avLst/>
              <a:gdLst>
                <a:gd name="T0" fmla="*/ 96 w 190"/>
                <a:gd name="T1" fmla="*/ 0 h 202"/>
                <a:gd name="T2" fmla="*/ 96 w 190"/>
                <a:gd name="T3" fmla="*/ 0 h 202"/>
                <a:gd name="T4" fmla="*/ 76 w 190"/>
                <a:gd name="T5" fmla="*/ 2 h 202"/>
                <a:gd name="T6" fmla="*/ 58 w 190"/>
                <a:gd name="T7" fmla="*/ 8 h 202"/>
                <a:gd name="T8" fmla="*/ 42 w 190"/>
                <a:gd name="T9" fmla="*/ 18 h 202"/>
                <a:gd name="T10" fmla="*/ 28 w 190"/>
                <a:gd name="T11" fmla="*/ 30 h 202"/>
                <a:gd name="T12" fmla="*/ 16 w 190"/>
                <a:gd name="T13" fmla="*/ 46 h 202"/>
                <a:gd name="T14" fmla="*/ 8 w 190"/>
                <a:gd name="T15" fmla="*/ 62 h 202"/>
                <a:gd name="T16" fmla="*/ 2 w 190"/>
                <a:gd name="T17" fmla="*/ 82 h 202"/>
                <a:gd name="T18" fmla="*/ 0 w 190"/>
                <a:gd name="T19" fmla="*/ 102 h 202"/>
                <a:gd name="T20" fmla="*/ 0 w 190"/>
                <a:gd name="T21" fmla="*/ 102 h 202"/>
                <a:gd name="T22" fmla="*/ 2 w 190"/>
                <a:gd name="T23" fmla="*/ 122 h 202"/>
                <a:gd name="T24" fmla="*/ 8 w 190"/>
                <a:gd name="T25" fmla="*/ 140 h 202"/>
                <a:gd name="T26" fmla="*/ 16 w 190"/>
                <a:gd name="T27" fmla="*/ 158 h 202"/>
                <a:gd name="T28" fmla="*/ 28 w 190"/>
                <a:gd name="T29" fmla="*/ 174 h 202"/>
                <a:gd name="T30" fmla="*/ 42 w 190"/>
                <a:gd name="T31" fmla="*/ 186 h 202"/>
                <a:gd name="T32" fmla="*/ 58 w 190"/>
                <a:gd name="T33" fmla="*/ 194 h 202"/>
                <a:gd name="T34" fmla="*/ 76 w 190"/>
                <a:gd name="T35" fmla="*/ 200 h 202"/>
                <a:gd name="T36" fmla="*/ 96 w 190"/>
                <a:gd name="T37" fmla="*/ 202 h 202"/>
                <a:gd name="T38" fmla="*/ 96 w 190"/>
                <a:gd name="T39" fmla="*/ 202 h 202"/>
                <a:gd name="T40" fmla="*/ 114 w 190"/>
                <a:gd name="T41" fmla="*/ 200 h 202"/>
                <a:gd name="T42" fmla="*/ 132 w 190"/>
                <a:gd name="T43" fmla="*/ 194 h 202"/>
                <a:gd name="T44" fmla="*/ 148 w 190"/>
                <a:gd name="T45" fmla="*/ 186 h 202"/>
                <a:gd name="T46" fmla="*/ 162 w 190"/>
                <a:gd name="T47" fmla="*/ 174 h 202"/>
                <a:gd name="T48" fmla="*/ 174 w 190"/>
                <a:gd name="T49" fmla="*/ 158 h 202"/>
                <a:gd name="T50" fmla="*/ 182 w 190"/>
                <a:gd name="T51" fmla="*/ 140 h 202"/>
                <a:gd name="T52" fmla="*/ 188 w 190"/>
                <a:gd name="T53" fmla="*/ 122 h 202"/>
                <a:gd name="T54" fmla="*/ 190 w 190"/>
                <a:gd name="T55" fmla="*/ 102 h 202"/>
                <a:gd name="T56" fmla="*/ 190 w 190"/>
                <a:gd name="T57" fmla="*/ 102 h 202"/>
                <a:gd name="T58" fmla="*/ 188 w 190"/>
                <a:gd name="T59" fmla="*/ 82 h 202"/>
                <a:gd name="T60" fmla="*/ 182 w 190"/>
                <a:gd name="T61" fmla="*/ 62 h 202"/>
                <a:gd name="T62" fmla="*/ 174 w 190"/>
                <a:gd name="T63" fmla="*/ 46 h 202"/>
                <a:gd name="T64" fmla="*/ 162 w 190"/>
                <a:gd name="T65" fmla="*/ 30 h 202"/>
                <a:gd name="T66" fmla="*/ 148 w 190"/>
                <a:gd name="T67" fmla="*/ 18 h 202"/>
                <a:gd name="T68" fmla="*/ 132 w 190"/>
                <a:gd name="T69" fmla="*/ 8 h 202"/>
                <a:gd name="T70" fmla="*/ 114 w 190"/>
                <a:gd name="T71" fmla="*/ 2 h 202"/>
                <a:gd name="T72" fmla="*/ 96 w 190"/>
                <a:gd name="T73" fmla="*/ 0 h 202"/>
                <a:gd name="T74" fmla="*/ 96 w 190"/>
                <a:gd name="T7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122"/>
                  </a:lnTo>
                  <a:lnTo>
                    <a:pt x="8" y="140"/>
                  </a:lnTo>
                  <a:lnTo>
                    <a:pt x="16" y="158"/>
                  </a:lnTo>
                  <a:lnTo>
                    <a:pt x="28" y="174"/>
                  </a:lnTo>
                  <a:lnTo>
                    <a:pt x="42" y="186"/>
                  </a:lnTo>
                  <a:lnTo>
                    <a:pt x="58" y="194"/>
                  </a:lnTo>
                  <a:lnTo>
                    <a:pt x="76" y="200"/>
                  </a:lnTo>
                  <a:lnTo>
                    <a:pt x="96" y="202"/>
                  </a:lnTo>
                  <a:lnTo>
                    <a:pt x="96" y="202"/>
                  </a:lnTo>
                  <a:lnTo>
                    <a:pt x="114" y="200"/>
                  </a:lnTo>
                  <a:lnTo>
                    <a:pt x="132" y="194"/>
                  </a:lnTo>
                  <a:lnTo>
                    <a:pt x="148" y="186"/>
                  </a:lnTo>
                  <a:lnTo>
                    <a:pt x="162" y="174"/>
                  </a:lnTo>
                  <a:lnTo>
                    <a:pt x="174" y="158"/>
                  </a:lnTo>
                  <a:lnTo>
                    <a:pt x="182" y="140"/>
                  </a:lnTo>
                  <a:lnTo>
                    <a:pt x="188" y="122"/>
                  </a:lnTo>
                  <a:lnTo>
                    <a:pt x="190" y="102"/>
                  </a:lnTo>
                  <a:lnTo>
                    <a:pt x="190" y="102"/>
                  </a:lnTo>
                  <a:lnTo>
                    <a:pt x="188" y="82"/>
                  </a:lnTo>
                  <a:lnTo>
                    <a:pt x="182" y="62"/>
                  </a:lnTo>
                  <a:lnTo>
                    <a:pt x="174" y="46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" name="Freeform 1107"/>
            <p:cNvSpPr>
              <a:spLocks/>
            </p:cNvSpPr>
            <p:nvPr/>
          </p:nvSpPr>
          <p:spPr bwMode="auto">
            <a:xfrm>
              <a:off x="4325020" y="1635140"/>
              <a:ext cx="301625" cy="320675"/>
            </a:xfrm>
            <a:custGeom>
              <a:avLst/>
              <a:gdLst>
                <a:gd name="T0" fmla="*/ 96 w 190"/>
                <a:gd name="T1" fmla="*/ 0 h 202"/>
                <a:gd name="T2" fmla="*/ 96 w 190"/>
                <a:gd name="T3" fmla="*/ 0 h 202"/>
                <a:gd name="T4" fmla="*/ 76 w 190"/>
                <a:gd name="T5" fmla="*/ 2 h 202"/>
                <a:gd name="T6" fmla="*/ 58 w 190"/>
                <a:gd name="T7" fmla="*/ 8 h 202"/>
                <a:gd name="T8" fmla="*/ 42 w 190"/>
                <a:gd name="T9" fmla="*/ 18 h 202"/>
                <a:gd name="T10" fmla="*/ 28 w 190"/>
                <a:gd name="T11" fmla="*/ 30 h 202"/>
                <a:gd name="T12" fmla="*/ 16 w 190"/>
                <a:gd name="T13" fmla="*/ 46 h 202"/>
                <a:gd name="T14" fmla="*/ 8 w 190"/>
                <a:gd name="T15" fmla="*/ 62 h 202"/>
                <a:gd name="T16" fmla="*/ 2 w 190"/>
                <a:gd name="T17" fmla="*/ 82 h 202"/>
                <a:gd name="T18" fmla="*/ 0 w 190"/>
                <a:gd name="T19" fmla="*/ 102 h 202"/>
                <a:gd name="T20" fmla="*/ 0 w 190"/>
                <a:gd name="T21" fmla="*/ 102 h 202"/>
                <a:gd name="T22" fmla="*/ 2 w 190"/>
                <a:gd name="T23" fmla="*/ 122 h 202"/>
                <a:gd name="T24" fmla="*/ 8 w 190"/>
                <a:gd name="T25" fmla="*/ 140 h 202"/>
                <a:gd name="T26" fmla="*/ 16 w 190"/>
                <a:gd name="T27" fmla="*/ 158 h 202"/>
                <a:gd name="T28" fmla="*/ 28 w 190"/>
                <a:gd name="T29" fmla="*/ 174 h 202"/>
                <a:gd name="T30" fmla="*/ 42 w 190"/>
                <a:gd name="T31" fmla="*/ 186 h 202"/>
                <a:gd name="T32" fmla="*/ 58 w 190"/>
                <a:gd name="T33" fmla="*/ 194 h 202"/>
                <a:gd name="T34" fmla="*/ 76 w 190"/>
                <a:gd name="T35" fmla="*/ 200 h 202"/>
                <a:gd name="T36" fmla="*/ 96 w 190"/>
                <a:gd name="T37" fmla="*/ 202 h 202"/>
                <a:gd name="T38" fmla="*/ 96 w 190"/>
                <a:gd name="T39" fmla="*/ 202 h 202"/>
                <a:gd name="T40" fmla="*/ 114 w 190"/>
                <a:gd name="T41" fmla="*/ 200 h 202"/>
                <a:gd name="T42" fmla="*/ 132 w 190"/>
                <a:gd name="T43" fmla="*/ 194 h 202"/>
                <a:gd name="T44" fmla="*/ 148 w 190"/>
                <a:gd name="T45" fmla="*/ 186 h 202"/>
                <a:gd name="T46" fmla="*/ 162 w 190"/>
                <a:gd name="T47" fmla="*/ 174 h 202"/>
                <a:gd name="T48" fmla="*/ 174 w 190"/>
                <a:gd name="T49" fmla="*/ 158 h 202"/>
                <a:gd name="T50" fmla="*/ 182 w 190"/>
                <a:gd name="T51" fmla="*/ 140 h 202"/>
                <a:gd name="T52" fmla="*/ 188 w 190"/>
                <a:gd name="T53" fmla="*/ 122 h 202"/>
                <a:gd name="T54" fmla="*/ 190 w 190"/>
                <a:gd name="T55" fmla="*/ 102 h 202"/>
                <a:gd name="T56" fmla="*/ 190 w 190"/>
                <a:gd name="T57" fmla="*/ 102 h 202"/>
                <a:gd name="T58" fmla="*/ 188 w 190"/>
                <a:gd name="T59" fmla="*/ 82 h 202"/>
                <a:gd name="T60" fmla="*/ 182 w 190"/>
                <a:gd name="T61" fmla="*/ 62 h 202"/>
                <a:gd name="T62" fmla="*/ 174 w 190"/>
                <a:gd name="T63" fmla="*/ 46 h 202"/>
                <a:gd name="T64" fmla="*/ 162 w 190"/>
                <a:gd name="T65" fmla="*/ 30 h 202"/>
                <a:gd name="T66" fmla="*/ 148 w 190"/>
                <a:gd name="T67" fmla="*/ 18 h 202"/>
                <a:gd name="T68" fmla="*/ 132 w 190"/>
                <a:gd name="T69" fmla="*/ 8 h 202"/>
                <a:gd name="T70" fmla="*/ 114 w 190"/>
                <a:gd name="T71" fmla="*/ 2 h 202"/>
                <a:gd name="T72" fmla="*/ 96 w 190"/>
                <a:gd name="T7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122"/>
                  </a:lnTo>
                  <a:lnTo>
                    <a:pt x="8" y="140"/>
                  </a:lnTo>
                  <a:lnTo>
                    <a:pt x="16" y="158"/>
                  </a:lnTo>
                  <a:lnTo>
                    <a:pt x="28" y="174"/>
                  </a:lnTo>
                  <a:lnTo>
                    <a:pt x="42" y="186"/>
                  </a:lnTo>
                  <a:lnTo>
                    <a:pt x="58" y="194"/>
                  </a:lnTo>
                  <a:lnTo>
                    <a:pt x="76" y="200"/>
                  </a:lnTo>
                  <a:lnTo>
                    <a:pt x="96" y="202"/>
                  </a:lnTo>
                  <a:lnTo>
                    <a:pt x="96" y="202"/>
                  </a:lnTo>
                  <a:lnTo>
                    <a:pt x="114" y="200"/>
                  </a:lnTo>
                  <a:lnTo>
                    <a:pt x="132" y="194"/>
                  </a:lnTo>
                  <a:lnTo>
                    <a:pt x="148" y="186"/>
                  </a:lnTo>
                  <a:lnTo>
                    <a:pt x="162" y="174"/>
                  </a:lnTo>
                  <a:lnTo>
                    <a:pt x="174" y="158"/>
                  </a:lnTo>
                  <a:lnTo>
                    <a:pt x="182" y="140"/>
                  </a:lnTo>
                  <a:lnTo>
                    <a:pt x="188" y="122"/>
                  </a:lnTo>
                  <a:lnTo>
                    <a:pt x="190" y="102"/>
                  </a:lnTo>
                  <a:lnTo>
                    <a:pt x="190" y="102"/>
                  </a:lnTo>
                  <a:lnTo>
                    <a:pt x="188" y="82"/>
                  </a:lnTo>
                  <a:lnTo>
                    <a:pt x="182" y="62"/>
                  </a:lnTo>
                  <a:lnTo>
                    <a:pt x="174" y="46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" name="Freeform 1108"/>
            <p:cNvSpPr>
              <a:spLocks/>
            </p:cNvSpPr>
            <p:nvPr/>
          </p:nvSpPr>
          <p:spPr bwMode="auto">
            <a:xfrm>
              <a:off x="4325020" y="2187590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6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0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38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38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0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6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  <a:gd name="T74" fmla="*/ 96 w 190"/>
                <a:gd name="T7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0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38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38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0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6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" name="Freeform 1109"/>
            <p:cNvSpPr>
              <a:spLocks/>
            </p:cNvSpPr>
            <p:nvPr/>
          </p:nvSpPr>
          <p:spPr bwMode="auto">
            <a:xfrm>
              <a:off x="4325020" y="2187590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6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0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38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38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0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6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0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38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38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0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6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4" name="Freeform 1110"/>
            <p:cNvSpPr>
              <a:spLocks/>
            </p:cNvSpPr>
            <p:nvPr/>
          </p:nvSpPr>
          <p:spPr bwMode="auto">
            <a:xfrm>
              <a:off x="4325020" y="2736865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8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2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38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38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2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8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  <a:gd name="T74" fmla="*/ 96 w 190"/>
                <a:gd name="T7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2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38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38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2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5" name="Freeform 1111"/>
            <p:cNvSpPr>
              <a:spLocks/>
            </p:cNvSpPr>
            <p:nvPr/>
          </p:nvSpPr>
          <p:spPr bwMode="auto">
            <a:xfrm>
              <a:off x="4325020" y="2736865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8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2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38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38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2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8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2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38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38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2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" name="Freeform 1112"/>
            <p:cNvSpPr>
              <a:spLocks/>
            </p:cNvSpPr>
            <p:nvPr/>
          </p:nvSpPr>
          <p:spPr bwMode="auto">
            <a:xfrm>
              <a:off x="4325020" y="3270265"/>
              <a:ext cx="301625" cy="330200"/>
            </a:xfrm>
            <a:custGeom>
              <a:avLst/>
              <a:gdLst>
                <a:gd name="T0" fmla="*/ 96 w 190"/>
                <a:gd name="T1" fmla="*/ 0 h 208"/>
                <a:gd name="T2" fmla="*/ 96 w 190"/>
                <a:gd name="T3" fmla="*/ 0 h 208"/>
                <a:gd name="T4" fmla="*/ 76 w 190"/>
                <a:gd name="T5" fmla="*/ 2 h 208"/>
                <a:gd name="T6" fmla="*/ 58 w 190"/>
                <a:gd name="T7" fmla="*/ 8 h 208"/>
                <a:gd name="T8" fmla="*/ 42 w 190"/>
                <a:gd name="T9" fmla="*/ 18 h 208"/>
                <a:gd name="T10" fmla="*/ 28 w 190"/>
                <a:gd name="T11" fmla="*/ 32 h 208"/>
                <a:gd name="T12" fmla="*/ 16 w 190"/>
                <a:gd name="T13" fmla="*/ 46 h 208"/>
                <a:gd name="T14" fmla="*/ 8 w 190"/>
                <a:gd name="T15" fmla="*/ 64 h 208"/>
                <a:gd name="T16" fmla="*/ 2 w 190"/>
                <a:gd name="T17" fmla="*/ 84 h 208"/>
                <a:gd name="T18" fmla="*/ 0 w 190"/>
                <a:gd name="T19" fmla="*/ 104 h 208"/>
                <a:gd name="T20" fmla="*/ 0 w 190"/>
                <a:gd name="T21" fmla="*/ 104 h 208"/>
                <a:gd name="T22" fmla="*/ 2 w 190"/>
                <a:gd name="T23" fmla="*/ 126 h 208"/>
                <a:gd name="T24" fmla="*/ 8 w 190"/>
                <a:gd name="T25" fmla="*/ 144 h 208"/>
                <a:gd name="T26" fmla="*/ 16 w 190"/>
                <a:gd name="T27" fmla="*/ 162 h 208"/>
                <a:gd name="T28" fmla="*/ 28 w 190"/>
                <a:gd name="T29" fmla="*/ 178 h 208"/>
                <a:gd name="T30" fmla="*/ 42 w 190"/>
                <a:gd name="T31" fmla="*/ 190 h 208"/>
                <a:gd name="T32" fmla="*/ 58 w 190"/>
                <a:gd name="T33" fmla="*/ 200 h 208"/>
                <a:gd name="T34" fmla="*/ 76 w 190"/>
                <a:gd name="T35" fmla="*/ 206 h 208"/>
                <a:gd name="T36" fmla="*/ 96 w 190"/>
                <a:gd name="T37" fmla="*/ 208 h 208"/>
                <a:gd name="T38" fmla="*/ 96 w 190"/>
                <a:gd name="T39" fmla="*/ 208 h 208"/>
                <a:gd name="T40" fmla="*/ 114 w 190"/>
                <a:gd name="T41" fmla="*/ 206 h 208"/>
                <a:gd name="T42" fmla="*/ 132 w 190"/>
                <a:gd name="T43" fmla="*/ 200 h 208"/>
                <a:gd name="T44" fmla="*/ 148 w 190"/>
                <a:gd name="T45" fmla="*/ 190 h 208"/>
                <a:gd name="T46" fmla="*/ 162 w 190"/>
                <a:gd name="T47" fmla="*/ 178 h 208"/>
                <a:gd name="T48" fmla="*/ 174 w 190"/>
                <a:gd name="T49" fmla="*/ 162 h 208"/>
                <a:gd name="T50" fmla="*/ 182 w 190"/>
                <a:gd name="T51" fmla="*/ 144 h 208"/>
                <a:gd name="T52" fmla="*/ 188 w 190"/>
                <a:gd name="T53" fmla="*/ 126 h 208"/>
                <a:gd name="T54" fmla="*/ 190 w 190"/>
                <a:gd name="T55" fmla="*/ 104 h 208"/>
                <a:gd name="T56" fmla="*/ 190 w 190"/>
                <a:gd name="T57" fmla="*/ 104 h 208"/>
                <a:gd name="T58" fmla="*/ 188 w 190"/>
                <a:gd name="T59" fmla="*/ 84 h 208"/>
                <a:gd name="T60" fmla="*/ 182 w 190"/>
                <a:gd name="T61" fmla="*/ 64 h 208"/>
                <a:gd name="T62" fmla="*/ 174 w 190"/>
                <a:gd name="T63" fmla="*/ 46 h 208"/>
                <a:gd name="T64" fmla="*/ 162 w 190"/>
                <a:gd name="T65" fmla="*/ 32 h 208"/>
                <a:gd name="T66" fmla="*/ 148 w 190"/>
                <a:gd name="T67" fmla="*/ 18 h 208"/>
                <a:gd name="T68" fmla="*/ 132 w 190"/>
                <a:gd name="T69" fmla="*/ 8 h 208"/>
                <a:gd name="T70" fmla="*/ 114 w 190"/>
                <a:gd name="T71" fmla="*/ 2 h 208"/>
                <a:gd name="T72" fmla="*/ 96 w 190"/>
                <a:gd name="T73" fmla="*/ 0 h 208"/>
                <a:gd name="T74" fmla="*/ 96 w 190"/>
                <a:gd name="T7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8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2"/>
                  </a:lnTo>
                  <a:lnTo>
                    <a:pt x="16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4"/>
                  </a:lnTo>
                  <a:lnTo>
                    <a:pt x="16" y="162"/>
                  </a:lnTo>
                  <a:lnTo>
                    <a:pt x="28" y="178"/>
                  </a:lnTo>
                  <a:lnTo>
                    <a:pt x="42" y="190"/>
                  </a:lnTo>
                  <a:lnTo>
                    <a:pt x="58" y="200"/>
                  </a:lnTo>
                  <a:lnTo>
                    <a:pt x="76" y="206"/>
                  </a:lnTo>
                  <a:lnTo>
                    <a:pt x="96" y="208"/>
                  </a:lnTo>
                  <a:lnTo>
                    <a:pt x="96" y="208"/>
                  </a:lnTo>
                  <a:lnTo>
                    <a:pt x="114" y="206"/>
                  </a:lnTo>
                  <a:lnTo>
                    <a:pt x="132" y="200"/>
                  </a:lnTo>
                  <a:lnTo>
                    <a:pt x="148" y="190"/>
                  </a:lnTo>
                  <a:lnTo>
                    <a:pt x="162" y="178"/>
                  </a:lnTo>
                  <a:lnTo>
                    <a:pt x="174" y="162"/>
                  </a:lnTo>
                  <a:lnTo>
                    <a:pt x="182" y="144"/>
                  </a:lnTo>
                  <a:lnTo>
                    <a:pt x="188" y="126"/>
                  </a:lnTo>
                  <a:lnTo>
                    <a:pt x="190" y="104"/>
                  </a:lnTo>
                  <a:lnTo>
                    <a:pt x="190" y="104"/>
                  </a:lnTo>
                  <a:lnTo>
                    <a:pt x="188" y="84"/>
                  </a:lnTo>
                  <a:lnTo>
                    <a:pt x="182" y="64"/>
                  </a:lnTo>
                  <a:lnTo>
                    <a:pt x="174" y="46"/>
                  </a:lnTo>
                  <a:lnTo>
                    <a:pt x="162" y="32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" name="Freeform 1113"/>
            <p:cNvSpPr>
              <a:spLocks/>
            </p:cNvSpPr>
            <p:nvPr/>
          </p:nvSpPr>
          <p:spPr bwMode="auto">
            <a:xfrm>
              <a:off x="4325020" y="3270265"/>
              <a:ext cx="301625" cy="330200"/>
            </a:xfrm>
            <a:custGeom>
              <a:avLst/>
              <a:gdLst>
                <a:gd name="T0" fmla="*/ 96 w 190"/>
                <a:gd name="T1" fmla="*/ 0 h 208"/>
                <a:gd name="T2" fmla="*/ 96 w 190"/>
                <a:gd name="T3" fmla="*/ 0 h 208"/>
                <a:gd name="T4" fmla="*/ 76 w 190"/>
                <a:gd name="T5" fmla="*/ 2 h 208"/>
                <a:gd name="T6" fmla="*/ 58 w 190"/>
                <a:gd name="T7" fmla="*/ 8 h 208"/>
                <a:gd name="T8" fmla="*/ 42 w 190"/>
                <a:gd name="T9" fmla="*/ 18 h 208"/>
                <a:gd name="T10" fmla="*/ 28 w 190"/>
                <a:gd name="T11" fmla="*/ 32 h 208"/>
                <a:gd name="T12" fmla="*/ 16 w 190"/>
                <a:gd name="T13" fmla="*/ 46 h 208"/>
                <a:gd name="T14" fmla="*/ 8 w 190"/>
                <a:gd name="T15" fmla="*/ 64 h 208"/>
                <a:gd name="T16" fmla="*/ 2 w 190"/>
                <a:gd name="T17" fmla="*/ 84 h 208"/>
                <a:gd name="T18" fmla="*/ 0 w 190"/>
                <a:gd name="T19" fmla="*/ 104 h 208"/>
                <a:gd name="T20" fmla="*/ 0 w 190"/>
                <a:gd name="T21" fmla="*/ 104 h 208"/>
                <a:gd name="T22" fmla="*/ 2 w 190"/>
                <a:gd name="T23" fmla="*/ 126 h 208"/>
                <a:gd name="T24" fmla="*/ 8 w 190"/>
                <a:gd name="T25" fmla="*/ 144 h 208"/>
                <a:gd name="T26" fmla="*/ 16 w 190"/>
                <a:gd name="T27" fmla="*/ 162 h 208"/>
                <a:gd name="T28" fmla="*/ 28 w 190"/>
                <a:gd name="T29" fmla="*/ 178 h 208"/>
                <a:gd name="T30" fmla="*/ 42 w 190"/>
                <a:gd name="T31" fmla="*/ 190 h 208"/>
                <a:gd name="T32" fmla="*/ 58 w 190"/>
                <a:gd name="T33" fmla="*/ 200 h 208"/>
                <a:gd name="T34" fmla="*/ 76 w 190"/>
                <a:gd name="T35" fmla="*/ 206 h 208"/>
                <a:gd name="T36" fmla="*/ 96 w 190"/>
                <a:gd name="T37" fmla="*/ 208 h 208"/>
                <a:gd name="T38" fmla="*/ 96 w 190"/>
                <a:gd name="T39" fmla="*/ 208 h 208"/>
                <a:gd name="T40" fmla="*/ 114 w 190"/>
                <a:gd name="T41" fmla="*/ 206 h 208"/>
                <a:gd name="T42" fmla="*/ 132 w 190"/>
                <a:gd name="T43" fmla="*/ 200 h 208"/>
                <a:gd name="T44" fmla="*/ 148 w 190"/>
                <a:gd name="T45" fmla="*/ 190 h 208"/>
                <a:gd name="T46" fmla="*/ 162 w 190"/>
                <a:gd name="T47" fmla="*/ 178 h 208"/>
                <a:gd name="T48" fmla="*/ 174 w 190"/>
                <a:gd name="T49" fmla="*/ 162 h 208"/>
                <a:gd name="T50" fmla="*/ 182 w 190"/>
                <a:gd name="T51" fmla="*/ 144 h 208"/>
                <a:gd name="T52" fmla="*/ 188 w 190"/>
                <a:gd name="T53" fmla="*/ 126 h 208"/>
                <a:gd name="T54" fmla="*/ 190 w 190"/>
                <a:gd name="T55" fmla="*/ 104 h 208"/>
                <a:gd name="T56" fmla="*/ 190 w 190"/>
                <a:gd name="T57" fmla="*/ 104 h 208"/>
                <a:gd name="T58" fmla="*/ 188 w 190"/>
                <a:gd name="T59" fmla="*/ 84 h 208"/>
                <a:gd name="T60" fmla="*/ 182 w 190"/>
                <a:gd name="T61" fmla="*/ 64 h 208"/>
                <a:gd name="T62" fmla="*/ 174 w 190"/>
                <a:gd name="T63" fmla="*/ 46 h 208"/>
                <a:gd name="T64" fmla="*/ 162 w 190"/>
                <a:gd name="T65" fmla="*/ 32 h 208"/>
                <a:gd name="T66" fmla="*/ 148 w 190"/>
                <a:gd name="T67" fmla="*/ 18 h 208"/>
                <a:gd name="T68" fmla="*/ 132 w 190"/>
                <a:gd name="T69" fmla="*/ 8 h 208"/>
                <a:gd name="T70" fmla="*/ 114 w 190"/>
                <a:gd name="T71" fmla="*/ 2 h 208"/>
                <a:gd name="T72" fmla="*/ 96 w 190"/>
                <a:gd name="T7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8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2"/>
                  </a:lnTo>
                  <a:lnTo>
                    <a:pt x="16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4"/>
                  </a:lnTo>
                  <a:lnTo>
                    <a:pt x="16" y="162"/>
                  </a:lnTo>
                  <a:lnTo>
                    <a:pt x="28" y="178"/>
                  </a:lnTo>
                  <a:lnTo>
                    <a:pt x="42" y="190"/>
                  </a:lnTo>
                  <a:lnTo>
                    <a:pt x="58" y="200"/>
                  </a:lnTo>
                  <a:lnTo>
                    <a:pt x="76" y="206"/>
                  </a:lnTo>
                  <a:lnTo>
                    <a:pt x="96" y="208"/>
                  </a:lnTo>
                  <a:lnTo>
                    <a:pt x="96" y="208"/>
                  </a:lnTo>
                  <a:lnTo>
                    <a:pt x="114" y="206"/>
                  </a:lnTo>
                  <a:lnTo>
                    <a:pt x="132" y="200"/>
                  </a:lnTo>
                  <a:lnTo>
                    <a:pt x="148" y="190"/>
                  </a:lnTo>
                  <a:lnTo>
                    <a:pt x="162" y="178"/>
                  </a:lnTo>
                  <a:lnTo>
                    <a:pt x="174" y="162"/>
                  </a:lnTo>
                  <a:lnTo>
                    <a:pt x="182" y="144"/>
                  </a:lnTo>
                  <a:lnTo>
                    <a:pt x="188" y="126"/>
                  </a:lnTo>
                  <a:lnTo>
                    <a:pt x="190" y="104"/>
                  </a:lnTo>
                  <a:lnTo>
                    <a:pt x="190" y="104"/>
                  </a:lnTo>
                  <a:lnTo>
                    <a:pt x="188" y="84"/>
                  </a:lnTo>
                  <a:lnTo>
                    <a:pt x="182" y="64"/>
                  </a:lnTo>
                  <a:lnTo>
                    <a:pt x="174" y="46"/>
                  </a:lnTo>
                  <a:lnTo>
                    <a:pt x="162" y="32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8" name="Freeform 1114"/>
            <p:cNvSpPr>
              <a:spLocks/>
            </p:cNvSpPr>
            <p:nvPr/>
          </p:nvSpPr>
          <p:spPr bwMode="auto">
            <a:xfrm>
              <a:off x="4325020" y="5153040"/>
              <a:ext cx="301625" cy="273050"/>
            </a:xfrm>
            <a:custGeom>
              <a:avLst/>
              <a:gdLst>
                <a:gd name="T0" fmla="*/ 96 w 190"/>
                <a:gd name="T1" fmla="*/ 0 h 172"/>
                <a:gd name="T2" fmla="*/ 96 w 190"/>
                <a:gd name="T3" fmla="*/ 0 h 172"/>
                <a:gd name="T4" fmla="*/ 76 w 190"/>
                <a:gd name="T5" fmla="*/ 2 h 172"/>
                <a:gd name="T6" fmla="*/ 58 w 190"/>
                <a:gd name="T7" fmla="*/ 8 h 172"/>
                <a:gd name="T8" fmla="*/ 42 w 190"/>
                <a:gd name="T9" fmla="*/ 16 h 172"/>
                <a:gd name="T10" fmla="*/ 28 w 190"/>
                <a:gd name="T11" fmla="*/ 26 h 172"/>
                <a:gd name="T12" fmla="*/ 16 w 190"/>
                <a:gd name="T13" fmla="*/ 38 h 172"/>
                <a:gd name="T14" fmla="*/ 8 w 190"/>
                <a:gd name="T15" fmla="*/ 52 h 172"/>
                <a:gd name="T16" fmla="*/ 2 w 190"/>
                <a:gd name="T17" fmla="*/ 68 h 172"/>
                <a:gd name="T18" fmla="*/ 0 w 190"/>
                <a:gd name="T19" fmla="*/ 86 h 172"/>
                <a:gd name="T20" fmla="*/ 0 w 190"/>
                <a:gd name="T21" fmla="*/ 86 h 172"/>
                <a:gd name="T22" fmla="*/ 2 w 190"/>
                <a:gd name="T23" fmla="*/ 104 h 172"/>
                <a:gd name="T24" fmla="*/ 8 w 190"/>
                <a:gd name="T25" fmla="*/ 120 h 172"/>
                <a:gd name="T26" fmla="*/ 16 w 190"/>
                <a:gd name="T27" fmla="*/ 134 h 172"/>
                <a:gd name="T28" fmla="*/ 28 w 190"/>
                <a:gd name="T29" fmla="*/ 148 h 172"/>
                <a:gd name="T30" fmla="*/ 42 w 190"/>
                <a:gd name="T31" fmla="*/ 158 h 172"/>
                <a:gd name="T32" fmla="*/ 58 w 190"/>
                <a:gd name="T33" fmla="*/ 166 h 172"/>
                <a:gd name="T34" fmla="*/ 76 w 190"/>
                <a:gd name="T35" fmla="*/ 170 h 172"/>
                <a:gd name="T36" fmla="*/ 96 w 190"/>
                <a:gd name="T37" fmla="*/ 172 h 172"/>
                <a:gd name="T38" fmla="*/ 96 w 190"/>
                <a:gd name="T39" fmla="*/ 172 h 172"/>
                <a:gd name="T40" fmla="*/ 114 w 190"/>
                <a:gd name="T41" fmla="*/ 170 h 172"/>
                <a:gd name="T42" fmla="*/ 132 w 190"/>
                <a:gd name="T43" fmla="*/ 166 h 172"/>
                <a:gd name="T44" fmla="*/ 148 w 190"/>
                <a:gd name="T45" fmla="*/ 158 h 172"/>
                <a:gd name="T46" fmla="*/ 162 w 190"/>
                <a:gd name="T47" fmla="*/ 148 h 172"/>
                <a:gd name="T48" fmla="*/ 174 w 190"/>
                <a:gd name="T49" fmla="*/ 134 h 172"/>
                <a:gd name="T50" fmla="*/ 182 w 190"/>
                <a:gd name="T51" fmla="*/ 120 h 172"/>
                <a:gd name="T52" fmla="*/ 188 w 190"/>
                <a:gd name="T53" fmla="*/ 104 h 172"/>
                <a:gd name="T54" fmla="*/ 190 w 190"/>
                <a:gd name="T55" fmla="*/ 86 h 172"/>
                <a:gd name="T56" fmla="*/ 190 w 190"/>
                <a:gd name="T57" fmla="*/ 86 h 172"/>
                <a:gd name="T58" fmla="*/ 188 w 190"/>
                <a:gd name="T59" fmla="*/ 68 h 172"/>
                <a:gd name="T60" fmla="*/ 182 w 190"/>
                <a:gd name="T61" fmla="*/ 52 h 172"/>
                <a:gd name="T62" fmla="*/ 174 w 190"/>
                <a:gd name="T63" fmla="*/ 38 h 172"/>
                <a:gd name="T64" fmla="*/ 162 w 190"/>
                <a:gd name="T65" fmla="*/ 26 h 172"/>
                <a:gd name="T66" fmla="*/ 148 w 190"/>
                <a:gd name="T67" fmla="*/ 16 h 172"/>
                <a:gd name="T68" fmla="*/ 132 w 190"/>
                <a:gd name="T69" fmla="*/ 8 h 172"/>
                <a:gd name="T70" fmla="*/ 114 w 190"/>
                <a:gd name="T71" fmla="*/ 2 h 172"/>
                <a:gd name="T72" fmla="*/ 96 w 190"/>
                <a:gd name="T73" fmla="*/ 0 h 172"/>
                <a:gd name="T74" fmla="*/ 96 w 190"/>
                <a:gd name="T7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17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6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6" y="134"/>
                  </a:lnTo>
                  <a:lnTo>
                    <a:pt x="28" y="148"/>
                  </a:lnTo>
                  <a:lnTo>
                    <a:pt x="42" y="158"/>
                  </a:lnTo>
                  <a:lnTo>
                    <a:pt x="58" y="166"/>
                  </a:lnTo>
                  <a:lnTo>
                    <a:pt x="76" y="170"/>
                  </a:lnTo>
                  <a:lnTo>
                    <a:pt x="96" y="172"/>
                  </a:lnTo>
                  <a:lnTo>
                    <a:pt x="96" y="172"/>
                  </a:lnTo>
                  <a:lnTo>
                    <a:pt x="114" y="170"/>
                  </a:lnTo>
                  <a:lnTo>
                    <a:pt x="132" y="166"/>
                  </a:lnTo>
                  <a:lnTo>
                    <a:pt x="148" y="158"/>
                  </a:lnTo>
                  <a:lnTo>
                    <a:pt x="162" y="148"/>
                  </a:lnTo>
                  <a:lnTo>
                    <a:pt x="174" y="134"/>
                  </a:lnTo>
                  <a:lnTo>
                    <a:pt x="182" y="120"/>
                  </a:lnTo>
                  <a:lnTo>
                    <a:pt x="188" y="104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88" y="68"/>
                  </a:lnTo>
                  <a:lnTo>
                    <a:pt x="182" y="52"/>
                  </a:lnTo>
                  <a:lnTo>
                    <a:pt x="174" y="38"/>
                  </a:lnTo>
                  <a:lnTo>
                    <a:pt x="162" y="26"/>
                  </a:lnTo>
                  <a:lnTo>
                    <a:pt x="148" y="16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9" name="Freeform 1115"/>
            <p:cNvSpPr>
              <a:spLocks/>
            </p:cNvSpPr>
            <p:nvPr/>
          </p:nvSpPr>
          <p:spPr bwMode="auto">
            <a:xfrm>
              <a:off x="4325020" y="5153040"/>
              <a:ext cx="301625" cy="273050"/>
            </a:xfrm>
            <a:custGeom>
              <a:avLst/>
              <a:gdLst>
                <a:gd name="T0" fmla="*/ 96 w 190"/>
                <a:gd name="T1" fmla="*/ 0 h 172"/>
                <a:gd name="T2" fmla="*/ 96 w 190"/>
                <a:gd name="T3" fmla="*/ 0 h 172"/>
                <a:gd name="T4" fmla="*/ 76 w 190"/>
                <a:gd name="T5" fmla="*/ 2 h 172"/>
                <a:gd name="T6" fmla="*/ 58 w 190"/>
                <a:gd name="T7" fmla="*/ 8 h 172"/>
                <a:gd name="T8" fmla="*/ 42 w 190"/>
                <a:gd name="T9" fmla="*/ 16 h 172"/>
                <a:gd name="T10" fmla="*/ 28 w 190"/>
                <a:gd name="T11" fmla="*/ 26 h 172"/>
                <a:gd name="T12" fmla="*/ 16 w 190"/>
                <a:gd name="T13" fmla="*/ 38 h 172"/>
                <a:gd name="T14" fmla="*/ 8 w 190"/>
                <a:gd name="T15" fmla="*/ 52 h 172"/>
                <a:gd name="T16" fmla="*/ 2 w 190"/>
                <a:gd name="T17" fmla="*/ 68 h 172"/>
                <a:gd name="T18" fmla="*/ 0 w 190"/>
                <a:gd name="T19" fmla="*/ 86 h 172"/>
                <a:gd name="T20" fmla="*/ 0 w 190"/>
                <a:gd name="T21" fmla="*/ 86 h 172"/>
                <a:gd name="T22" fmla="*/ 2 w 190"/>
                <a:gd name="T23" fmla="*/ 104 h 172"/>
                <a:gd name="T24" fmla="*/ 8 w 190"/>
                <a:gd name="T25" fmla="*/ 120 h 172"/>
                <a:gd name="T26" fmla="*/ 16 w 190"/>
                <a:gd name="T27" fmla="*/ 134 h 172"/>
                <a:gd name="T28" fmla="*/ 28 w 190"/>
                <a:gd name="T29" fmla="*/ 148 h 172"/>
                <a:gd name="T30" fmla="*/ 42 w 190"/>
                <a:gd name="T31" fmla="*/ 158 h 172"/>
                <a:gd name="T32" fmla="*/ 58 w 190"/>
                <a:gd name="T33" fmla="*/ 166 h 172"/>
                <a:gd name="T34" fmla="*/ 76 w 190"/>
                <a:gd name="T35" fmla="*/ 170 h 172"/>
                <a:gd name="T36" fmla="*/ 96 w 190"/>
                <a:gd name="T37" fmla="*/ 172 h 172"/>
                <a:gd name="T38" fmla="*/ 96 w 190"/>
                <a:gd name="T39" fmla="*/ 172 h 172"/>
                <a:gd name="T40" fmla="*/ 114 w 190"/>
                <a:gd name="T41" fmla="*/ 170 h 172"/>
                <a:gd name="T42" fmla="*/ 132 w 190"/>
                <a:gd name="T43" fmla="*/ 166 h 172"/>
                <a:gd name="T44" fmla="*/ 148 w 190"/>
                <a:gd name="T45" fmla="*/ 158 h 172"/>
                <a:gd name="T46" fmla="*/ 162 w 190"/>
                <a:gd name="T47" fmla="*/ 148 h 172"/>
                <a:gd name="T48" fmla="*/ 174 w 190"/>
                <a:gd name="T49" fmla="*/ 134 h 172"/>
                <a:gd name="T50" fmla="*/ 182 w 190"/>
                <a:gd name="T51" fmla="*/ 120 h 172"/>
                <a:gd name="T52" fmla="*/ 188 w 190"/>
                <a:gd name="T53" fmla="*/ 104 h 172"/>
                <a:gd name="T54" fmla="*/ 190 w 190"/>
                <a:gd name="T55" fmla="*/ 86 h 172"/>
                <a:gd name="T56" fmla="*/ 190 w 190"/>
                <a:gd name="T57" fmla="*/ 86 h 172"/>
                <a:gd name="T58" fmla="*/ 188 w 190"/>
                <a:gd name="T59" fmla="*/ 68 h 172"/>
                <a:gd name="T60" fmla="*/ 182 w 190"/>
                <a:gd name="T61" fmla="*/ 52 h 172"/>
                <a:gd name="T62" fmla="*/ 174 w 190"/>
                <a:gd name="T63" fmla="*/ 38 h 172"/>
                <a:gd name="T64" fmla="*/ 162 w 190"/>
                <a:gd name="T65" fmla="*/ 26 h 172"/>
                <a:gd name="T66" fmla="*/ 148 w 190"/>
                <a:gd name="T67" fmla="*/ 16 h 172"/>
                <a:gd name="T68" fmla="*/ 132 w 190"/>
                <a:gd name="T69" fmla="*/ 8 h 172"/>
                <a:gd name="T70" fmla="*/ 114 w 190"/>
                <a:gd name="T71" fmla="*/ 2 h 172"/>
                <a:gd name="T72" fmla="*/ 96 w 190"/>
                <a:gd name="T73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17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6"/>
                  </a:lnTo>
                  <a:lnTo>
                    <a:pt x="28" y="26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6" y="134"/>
                  </a:lnTo>
                  <a:lnTo>
                    <a:pt x="28" y="148"/>
                  </a:lnTo>
                  <a:lnTo>
                    <a:pt x="42" y="158"/>
                  </a:lnTo>
                  <a:lnTo>
                    <a:pt x="58" y="166"/>
                  </a:lnTo>
                  <a:lnTo>
                    <a:pt x="76" y="170"/>
                  </a:lnTo>
                  <a:lnTo>
                    <a:pt x="96" y="172"/>
                  </a:lnTo>
                  <a:lnTo>
                    <a:pt x="96" y="172"/>
                  </a:lnTo>
                  <a:lnTo>
                    <a:pt x="114" y="170"/>
                  </a:lnTo>
                  <a:lnTo>
                    <a:pt x="132" y="166"/>
                  </a:lnTo>
                  <a:lnTo>
                    <a:pt x="148" y="158"/>
                  </a:lnTo>
                  <a:lnTo>
                    <a:pt x="162" y="148"/>
                  </a:lnTo>
                  <a:lnTo>
                    <a:pt x="174" y="134"/>
                  </a:lnTo>
                  <a:lnTo>
                    <a:pt x="182" y="120"/>
                  </a:lnTo>
                  <a:lnTo>
                    <a:pt x="188" y="104"/>
                  </a:lnTo>
                  <a:lnTo>
                    <a:pt x="190" y="86"/>
                  </a:lnTo>
                  <a:lnTo>
                    <a:pt x="190" y="86"/>
                  </a:lnTo>
                  <a:lnTo>
                    <a:pt x="188" y="68"/>
                  </a:lnTo>
                  <a:lnTo>
                    <a:pt x="182" y="52"/>
                  </a:lnTo>
                  <a:lnTo>
                    <a:pt x="174" y="38"/>
                  </a:lnTo>
                  <a:lnTo>
                    <a:pt x="162" y="26"/>
                  </a:lnTo>
                  <a:lnTo>
                    <a:pt x="148" y="16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0" name="Freeform 1116"/>
            <p:cNvSpPr>
              <a:spLocks/>
            </p:cNvSpPr>
            <p:nvPr/>
          </p:nvSpPr>
          <p:spPr bwMode="auto">
            <a:xfrm>
              <a:off x="4325020" y="4562490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8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2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40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40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2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8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  <a:gd name="T74" fmla="*/ 96 w 190"/>
                <a:gd name="T7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2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40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40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2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1" name="Freeform 1117"/>
            <p:cNvSpPr>
              <a:spLocks/>
            </p:cNvSpPr>
            <p:nvPr/>
          </p:nvSpPr>
          <p:spPr bwMode="auto">
            <a:xfrm>
              <a:off x="4325020" y="4562490"/>
              <a:ext cx="301625" cy="317500"/>
            </a:xfrm>
            <a:custGeom>
              <a:avLst/>
              <a:gdLst>
                <a:gd name="T0" fmla="*/ 96 w 190"/>
                <a:gd name="T1" fmla="*/ 0 h 200"/>
                <a:gd name="T2" fmla="*/ 96 w 190"/>
                <a:gd name="T3" fmla="*/ 0 h 200"/>
                <a:gd name="T4" fmla="*/ 76 w 190"/>
                <a:gd name="T5" fmla="*/ 2 h 200"/>
                <a:gd name="T6" fmla="*/ 58 w 190"/>
                <a:gd name="T7" fmla="*/ 8 h 200"/>
                <a:gd name="T8" fmla="*/ 42 w 190"/>
                <a:gd name="T9" fmla="*/ 18 h 200"/>
                <a:gd name="T10" fmla="*/ 28 w 190"/>
                <a:gd name="T11" fmla="*/ 30 h 200"/>
                <a:gd name="T12" fmla="*/ 16 w 190"/>
                <a:gd name="T13" fmla="*/ 44 h 200"/>
                <a:gd name="T14" fmla="*/ 8 w 190"/>
                <a:gd name="T15" fmla="*/ 62 h 200"/>
                <a:gd name="T16" fmla="*/ 2 w 190"/>
                <a:gd name="T17" fmla="*/ 80 h 200"/>
                <a:gd name="T18" fmla="*/ 0 w 190"/>
                <a:gd name="T19" fmla="*/ 100 h 200"/>
                <a:gd name="T20" fmla="*/ 0 w 190"/>
                <a:gd name="T21" fmla="*/ 100 h 200"/>
                <a:gd name="T22" fmla="*/ 2 w 190"/>
                <a:gd name="T23" fmla="*/ 120 h 200"/>
                <a:gd name="T24" fmla="*/ 8 w 190"/>
                <a:gd name="T25" fmla="*/ 140 h 200"/>
                <a:gd name="T26" fmla="*/ 16 w 190"/>
                <a:gd name="T27" fmla="*/ 156 h 200"/>
                <a:gd name="T28" fmla="*/ 28 w 190"/>
                <a:gd name="T29" fmla="*/ 170 h 200"/>
                <a:gd name="T30" fmla="*/ 42 w 190"/>
                <a:gd name="T31" fmla="*/ 182 h 200"/>
                <a:gd name="T32" fmla="*/ 58 w 190"/>
                <a:gd name="T33" fmla="*/ 192 h 200"/>
                <a:gd name="T34" fmla="*/ 76 w 190"/>
                <a:gd name="T35" fmla="*/ 198 h 200"/>
                <a:gd name="T36" fmla="*/ 96 w 190"/>
                <a:gd name="T37" fmla="*/ 200 h 200"/>
                <a:gd name="T38" fmla="*/ 96 w 190"/>
                <a:gd name="T39" fmla="*/ 200 h 200"/>
                <a:gd name="T40" fmla="*/ 114 w 190"/>
                <a:gd name="T41" fmla="*/ 198 h 200"/>
                <a:gd name="T42" fmla="*/ 132 w 190"/>
                <a:gd name="T43" fmla="*/ 192 h 200"/>
                <a:gd name="T44" fmla="*/ 148 w 190"/>
                <a:gd name="T45" fmla="*/ 182 h 200"/>
                <a:gd name="T46" fmla="*/ 162 w 190"/>
                <a:gd name="T47" fmla="*/ 170 h 200"/>
                <a:gd name="T48" fmla="*/ 174 w 190"/>
                <a:gd name="T49" fmla="*/ 156 h 200"/>
                <a:gd name="T50" fmla="*/ 182 w 190"/>
                <a:gd name="T51" fmla="*/ 140 h 200"/>
                <a:gd name="T52" fmla="*/ 188 w 190"/>
                <a:gd name="T53" fmla="*/ 120 h 200"/>
                <a:gd name="T54" fmla="*/ 190 w 190"/>
                <a:gd name="T55" fmla="*/ 100 h 200"/>
                <a:gd name="T56" fmla="*/ 190 w 190"/>
                <a:gd name="T57" fmla="*/ 100 h 200"/>
                <a:gd name="T58" fmla="*/ 188 w 190"/>
                <a:gd name="T59" fmla="*/ 80 h 200"/>
                <a:gd name="T60" fmla="*/ 182 w 190"/>
                <a:gd name="T61" fmla="*/ 62 h 200"/>
                <a:gd name="T62" fmla="*/ 174 w 190"/>
                <a:gd name="T63" fmla="*/ 44 h 200"/>
                <a:gd name="T64" fmla="*/ 162 w 190"/>
                <a:gd name="T65" fmla="*/ 30 h 200"/>
                <a:gd name="T66" fmla="*/ 148 w 190"/>
                <a:gd name="T67" fmla="*/ 18 h 200"/>
                <a:gd name="T68" fmla="*/ 132 w 190"/>
                <a:gd name="T69" fmla="*/ 8 h 200"/>
                <a:gd name="T70" fmla="*/ 114 w 190"/>
                <a:gd name="T71" fmla="*/ 2 h 200"/>
                <a:gd name="T72" fmla="*/ 96 w 190"/>
                <a:gd name="T73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0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4"/>
                  </a:lnTo>
                  <a:lnTo>
                    <a:pt x="8" y="62"/>
                  </a:lnTo>
                  <a:lnTo>
                    <a:pt x="2" y="8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20"/>
                  </a:lnTo>
                  <a:lnTo>
                    <a:pt x="8" y="140"/>
                  </a:lnTo>
                  <a:lnTo>
                    <a:pt x="16" y="156"/>
                  </a:lnTo>
                  <a:lnTo>
                    <a:pt x="28" y="170"/>
                  </a:lnTo>
                  <a:lnTo>
                    <a:pt x="42" y="182"/>
                  </a:lnTo>
                  <a:lnTo>
                    <a:pt x="58" y="192"/>
                  </a:lnTo>
                  <a:lnTo>
                    <a:pt x="76" y="198"/>
                  </a:lnTo>
                  <a:lnTo>
                    <a:pt x="96" y="200"/>
                  </a:lnTo>
                  <a:lnTo>
                    <a:pt x="96" y="200"/>
                  </a:lnTo>
                  <a:lnTo>
                    <a:pt x="114" y="198"/>
                  </a:lnTo>
                  <a:lnTo>
                    <a:pt x="132" y="192"/>
                  </a:lnTo>
                  <a:lnTo>
                    <a:pt x="148" y="182"/>
                  </a:lnTo>
                  <a:lnTo>
                    <a:pt x="162" y="170"/>
                  </a:lnTo>
                  <a:lnTo>
                    <a:pt x="174" y="156"/>
                  </a:lnTo>
                  <a:lnTo>
                    <a:pt x="182" y="140"/>
                  </a:lnTo>
                  <a:lnTo>
                    <a:pt x="188" y="120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8" y="80"/>
                  </a:lnTo>
                  <a:lnTo>
                    <a:pt x="182" y="62"/>
                  </a:lnTo>
                  <a:lnTo>
                    <a:pt x="174" y="44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2" name="Freeform 1118"/>
            <p:cNvSpPr>
              <a:spLocks/>
            </p:cNvSpPr>
            <p:nvPr/>
          </p:nvSpPr>
          <p:spPr bwMode="auto">
            <a:xfrm>
              <a:off x="4325020" y="3917965"/>
              <a:ext cx="301625" cy="320675"/>
            </a:xfrm>
            <a:custGeom>
              <a:avLst/>
              <a:gdLst>
                <a:gd name="T0" fmla="*/ 96 w 190"/>
                <a:gd name="T1" fmla="*/ 0 h 202"/>
                <a:gd name="T2" fmla="*/ 96 w 190"/>
                <a:gd name="T3" fmla="*/ 0 h 202"/>
                <a:gd name="T4" fmla="*/ 76 w 190"/>
                <a:gd name="T5" fmla="*/ 2 h 202"/>
                <a:gd name="T6" fmla="*/ 58 w 190"/>
                <a:gd name="T7" fmla="*/ 8 h 202"/>
                <a:gd name="T8" fmla="*/ 42 w 190"/>
                <a:gd name="T9" fmla="*/ 18 h 202"/>
                <a:gd name="T10" fmla="*/ 28 w 190"/>
                <a:gd name="T11" fmla="*/ 30 h 202"/>
                <a:gd name="T12" fmla="*/ 16 w 190"/>
                <a:gd name="T13" fmla="*/ 46 h 202"/>
                <a:gd name="T14" fmla="*/ 8 w 190"/>
                <a:gd name="T15" fmla="*/ 62 h 202"/>
                <a:gd name="T16" fmla="*/ 2 w 190"/>
                <a:gd name="T17" fmla="*/ 82 h 202"/>
                <a:gd name="T18" fmla="*/ 0 w 190"/>
                <a:gd name="T19" fmla="*/ 102 h 202"/>
                <a:gd name="T20" fmla="*/ 0 w 190"/>
                <a:gd name="T21" fmla="*/ 102 h 202"/>
                <a:gd name="T22" fmla="*/ 2 w 190"/>
                <a:gd name="T23" fmla="*/ 122 h 202"/>
                <a:gd name="T24" fmla="*/ 8 w 190"/>
                <a:gd name="T25" fmla="*/ 140 h 202"/>
                <a:gd name="T26" fmla="*/ 16 w 190"/>
                <a:gd name="T27" fmla="*/ 158 h 202"/>
                <a:gd name="T28" fmla="*/ 28 w 190"/>
                <a:gd name="T29" fmla="*/ 172 h 202"/>
                <a:gd name="T30" fmla="*/ 42 w 190"/>
                <a:gd name="T31" fmla="*/ 186 h 202"/>
                <a:gd name="T32" fmla="*/ 58 w 190"/>
                <a:gd name="T33" fmla="*/ 194 h 202"/>
                <a:gd name="T34" fmla="*/ 76 w 190"/>
                <a:gd name="T35" fmla="*/ 200 h 202"/>
                <a:gd name="T36" fmla="*/ 96 w 190"/>
                <a:gd name="T37" fmla="*/ 202 h 202"/>
                <a:gd name="T38" fmla="*/ 96 w 190"/>
                <a:gd name="T39" fmla="*/ 202 h 202"/>
                <a:gd name="T40" fmla="*/ 114 w 190"/>
                <a:gd name="T41" fmla="*/ 200 h 202"/>
                <a:gd name="T42" fmla="*/ 132 w 190"/>
                <a:gd name="T43" fmla="*/ 194 h 202"/>
                <a:gd name="T44" fmla="*/ 148 w 190"/>
                <a:gd name="T45" fmla="*/ 186 h 202"/>
                <a:gd name="T46" fmla="*/ 162 w 190"/>
                <a:gd name="T47" fmla="*/ 172 h 202"/>
                <a:gd name="T48" fmla="*/ 174 w 190"/>
                <a:gd name="T49" fmla="*/ 158 h 202"/>
                <a:gd name="T50" fmla="*/ 182 w 190"/>
                <a:gd name="T51" fmla="*/ 140 h 202"/>
                <a:gd name="T52" fmla="*/ 188 w 190"/>
                <a:gd name="T53" fmla="*/ 122 h 202"/>
                <a:gd name="T54" fmla="*/ 190 w 190"/>
                <a:gd name="T55" fmla="*/ 102 h 202"/>
                <a:gd name="T56" fmla="*/ 190 w 190"/>
                <a:gd name="T57" fmla="*/ 102 h 202"/>
                <a:gd name="T58" fmla="*/ 188 w 190"/>
                <a:gd name="T59" fmla="*/ 82 h 202"/>
                <a:gd name="T60" fmla="*/ 182 w 190"/>
                <a:gd name="T61" fmla="*/ 62 h 202"/>
                <a:gd name="T62" fmla="*/ 174 w 190"/>
                <a:gd name="T63" fmla="*/ 46 h 202"/>
                <a:gd name="T64" fmla="*/ 162 w 190"/>
                <a:gd name="T65" fmla="*/ 30 h 202"/>
                <a:gd name="T66" fmla="*/ 148 w 190"/>
                <a:gd name="T67" fmla="*/ 18 h 202"/>
                <a:gd name="T68" fmla="*/ 132 w 190"/>
                <a:gd name="T69" fmla="*/ 8 h 202"/>
                <a:gd name="T70" fmla="*/ 114 w 190"/>
                <a:gd name="T71" fmla="*/ 2 h 202"/>
                <a:gd name="T72" fmla="*/ 96 w 190"/>
                <a:gd name="T73" fmla="*/ 0 h 202"/>
                <a:gd name="T74" fmla="*/ 96 w 190"/>
                <a:gd name="T75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0" h="20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122"/>
                  </a:lnTo>
                  <a:lnTo>
                    <a:pt x="8" y="140"/>
                  </a:lnTo>
                  <a:lnTo>
                    <a:pt x="16" y="158"/>
                  </a:lnTo>
                  <a:lnTo>
                    <a:pt x="28" y="172"/>
                  </a:lnTo>
                  <a:lnTo>
                    <a:pt x="42" y="186"/>
                  </a:lnTo>
                  <a:lnTo>
                    <a:pt x="58" y="194"/>
                  </a:lnTo>
                  <a:lnTo>
                    <a:pt x="76" y="200"/>
                  </a:lnTo>
                  <a:lnTo>
                    <a:pt x="96" y="202"/>
                  </a:lnTo>
                  <a:lnTo>
                    <a:pt x="96" y="202"/>
                  </a:lnTo>
                  <a:lnTo>
                    <a:pt x="114" y="200"/>
                  </a:lnTo>
                  <a:lnTo>
                    <a:pt x="132" y="194"/>
                  </a:lnTo>
                  <a:lnTo>
                    <a:pt x="148" y="186"/>
                  </a:lnTo>
                  <a:lnTo>
                    <a:pt x="162" y="172"/>
                  </a:lnTo>
                  <a:lnTo>
                    <a:pt x="174" y="158"/>
                  </a:lnTo>
                  <a:lnTo>
                    <a:pt x="182" y="140"/>
                  </a:lnTo>
                  <a:lnTo>
                    <a:pt x="188" y="122"/>
                  </a:lnTo>
                  <a:lnTo>
                    <a:pt x="190" y="102"/>
                  </a:lnTo>
                  <a:lnTo>
                    <a:pt x="190" y="102"/>
                  </a:lnTo>
                  <a:lnTo>
                    <a:pt x="188" y="82"/>
                  </a:lnTo>
                  <a:lnTo>
                    <a:pt x="182" y="62"/>
                  </a:lnTo>
                  <a:lnTo>
                    <a:pt x="174" y="46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  <a:lnTo>
                    <a:pt x="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3" name="Freeform 1119"/>
            <p:cNvSpPr>
              <a:spLocks/>
            </p:cNvSpPr>
            <p:nvPr/>
          </p:nvSpPr>
          <p:spPr bwMode="auto">
            <a:xfrm>
              <a:off x="4325020" y="3917965"/>
              <a:ext cx="301625" cy="320675"/>
            </a:xfrm>
            <a:custGeom>
              <a:avLst/>
              <a:gdLst>
                <a:gd name="T0" fmla="*/ 96 w 190"/>
                <a:gd name="T1" fmla="*/ 0 h 202"/>
                <a:gd name="T2" fmla="*/ 96 w 190"/>
                <a:gd name="T3" fmla="*/ 0 h 202"/>
                <a:gd name="T4" fmla="*/ 76 w 190"/>
                <a:gd name="T5" fmla="*/ 2 h 202"/>
                <a:gd name="T6" fmla="*/ 58 w 190"/>
                <a:gd name="T7" fmla="*/ 8 h 202"/>
                <a:gd name="T8" fmla="*/ 42 w 190"/>
                <a:gd name="T9" fmla="*/ 18 h 202"/>
                <a:gd name="T10" fmla="*/ 28 w 190"/>
                <a:gd name="T11" fmla="*/ 30 h 202"/>
                <a:gd name="T12" fmla="*/ 16 w 190"/>
                <a:gd name="T13" fmla="*/ 46 h 202"/>
                <a:gd name="T14" fmla="*/ 8 w 190"/>
                <a:gd name="T15" fmla="*/ 62 h 202"/>
                <a:gd name="T16" fmla="*/ 2 w 190"/>
                <a:gd name="T17" fmla="*/ 82 h 202"/>
                <a:gd name="T18" fmla="*/ 0 w 190"/>
                <a:gd name="T19" fmla="*/ 102 h 202"/>
                <a:gd name="T20" fmla="*/ 0 w 190"/>
                <a:gd name="T21" fmla="*/ 102 h 202"/>
                <a:gd name="T22" fmla="*/ 2 w 190"/>
                <a:gd name="T23" fmla="*/ 122 h 202"/>
                <a:gd name="T24" fmla="*/ 8 w 190"/>
                <a:gd name="T25" fmla="*/ 140 h 202"/>
                <a:gd name="T26" fmla="*/ 16 w 190"/>
                <a:gd name="T27" fmla="*/ 158 h 202"/>
                <a:gd name="T28" fmla="*/ 28 w 190"/>
                <a:gd name="T29" fmla="*/ 172 h 202"/>
                <a:gd name="T30" fmla="*/ 42 w 190"/>
                <a:gd name="T31" fmla="*/ 186 h 202"/>
                <a:gd name="T32" fmla="*/ 58 w 190"/>
                <a:gd name="T33" fmla="*/ 194 h 202"/>
                <a:gd name="T34" fmla="*/ 76 w 190"/>
                <a:gd name="T35" fmla="*/ 200 h 202"/>
                <a:gd name="T36" fmla="*/ 96 w 190"/>
                <a:gd name="T37" fmla="*/ 202 h 202"/>
                <a:gd name="T38" fmla="*/ 96 w 190"/>
                <a:gd name="T39" fmla="*/ 202 h 202"/>
                <a:gd name="T40" fmla="*/ 114 w 190"/>
                <a:gd name="T41" fmla="*/ 200 h 202"/>
                <a:gd name="T42" fmla="*/ 132 w 190"/>
                <a:gd name="T43" fmla="*/ 194 h 202"/>
                <a:gd name="T44" fmla="*/ 148 w 190"/>
                <a:gd name="T45" fmla="*/ 186 h 202"/>
                <a:gd name="T46" fmla="*/ 162 w 190"/>
                <a:gd name="T47" fmla="*/ 172 h 202"/>
                <a:gd name="T48" fmla="*/ 174 w 190"/>
                <a:gd name="T49" fmla="*/ 158 h 202"/>
                <a:gd name="T50" fmla="*/ 182 w 190"/>
                <a:gd name="T51" fmla="*/ 140 h 202"/>
                <a:gd name="T52" fmla="*/ 188 w 190"/>
                <a:gd name="T53" fmla="*/ 122 h 202"/>
                <a:gd name="T54" fmla="*/ 190 w 190"/>
                <a:gd name="T55" fmla="*/ 102 h 202"/>
                <a:gd name="T56" fmla="*/ 190 w 190"/>
                <a:gd name="T57" fmla="*/ 102 h 202"/>
                <a:gd name="T58" fmla="*/ 188 w 190"/>
                <a:gd name="T59" fmla="*/ 82 h 202"/>
                <a:gd name="T60" fmla="*/ 182 w 190"/>
                <a:gd name="T61" fmla="*/ 62 h 202"/>
                <a:gd name="T62" fmla="*/ 174 w 190"/>
                <a:gd name="T63" fmla="*/ 46 h 202"/>
                <a:gd name="T64" fmla="*/ 162 w 190"/>
                <a:gd name="T65" fmla="*/ 30 h 202"/>
                <a:gd name="T66" fmla="*/ 148 w 190"/>
                <a:gd name="T67" fmla="*/ 18 h 202"/>
                <a:gd name="T68" fmla="*/ 132 w 190"/>
                <a:gd name="T69" fmla="*/ 8 h 202"/>
                <a:gd name="T70" fmla="*/ 114 w 190"/>
                <a:gd name="T71" fmla="*/ 2 h 202"/>
                <a:gd name="T72" fmla="*/ 96 w 190"/>
                <a:gd name="T73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0" h="202">
                  <a:moveTo>
                    <a:pt x="96" y="0"/>
                  </a:moveTo>
                  <a:lnTo>
                    <a:pt x="96" y="0"/>
                  </a:lnTo>
                  <a:lnTo>
                    <a:pt x="76" y="2"/>
                  </a:lnTo>
                  <a:lnTo>
                    <a:pt x="58" y="8"/>
                  </a:lnTo>
                  <a:lnTo>
                    <a:pt x="42" y="18"/>
                  </a:lnTo>
                  <a:lnTo>
                    <a:pt x="28" y="30"/>
                  </a:lnTo>
                  <a:lnTo>
                    <a:pt x="16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2" y="122"/>
                  </a:lnTo>
                  <a:lnTo>
                    <a:pt x="8" y="140"/>
                  </a:lnTo>
                  <a:lnTo>
                    <a:pt x="16" y="158"/>
                  </a:lnTo>
                  <a:lnTo>
                    <a:pt x="28" y="172"/>
                  </a:lnTo>
                  <a:lnTo>
                    <a:pt x="42" y="186"/>
                  </a:lnTo>
                  <a:lnTo>
                    <a:pt x="58" y="194"/>
                  </a:lnTo>
                  <a:lnTo>
                    <a:pt x="76" y="200"/>
                  </a:lnTo>
                  <a:lnTo>
                    <a:pt x="96" y="202"/>
                  </a:lnTo>
                  <a:lnTo>
                    <a:pt x="96" y="202"/>
                  </a:lnTo>
                  <a:lnTo>
                    <a:pt x="114" y="200"/>
                  </a:lnTo>
                  <a:lnTo>
                    <a:pt x="132" y="194"/>
                  </a:lnTo>
                  <a:lnTo>
                    <a:pt x="148" y="186"/>
                  </a:lnTo>
                  <a:lnTo>
                    <a:pt x="162" y="172"/>
                  </a:lnTo>
                  <a:lnTo>
                    <a:pt x="174" y="158"/>
                  </a:lnTo>
                  <a:lnTo>
                    <a:pt x="182" y="140"/>
                  </a:lnTo>
                  <a:lnTo>
                    <a:pt x="188" y="122"/>
                  </a:lnTo>
                  <a:lnTo>
                    <a:pt x="190" y="102"/>
                  </a:lnTo>
                  <a:lnTo>
                    <a:pt x="190" y="102"/>
                  </a:lnTo>
                  <a:lnTo>
                    <a:pt x="188" y="82"/>
                  </a:lnTo>
                  <a:lnTo>
                    <a:pt x="182" y="62"/>
                  </a:lnTo>
                  <a:lnTo>
                    <a:pt x="174" y="46"/>
                  </a:lnTo>
                  <a:lnTo>
                    <a:pt x="162" y="30"/>
                  </a:lnTo>
                  <a:lnTo>
                    <a:pt x="148" y="18"/>
                  </a:lnTo>
                  <a:lnTo>
                    <a:pt x="132" y="8"/>
                  </a:lnTo>
                  <a:lnTo>
                    <a:pt x="114" y="2"/>
                  </a:lnTo>
                  <a:lnTo>
                    <a:pt x="9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4" name="Freeform 1120"/>
            <p:cNvSpPr>
              <a:spLocks/>
            </p:cNvSpPr>
            <p:nvPr/>
          </p:nvSpPr>
          <p:spPr bwMode="auto">
            <a:xfrm>
              <a:off x="4626645" y="3394090"/>
              <a:ext cx="114300" cy="736600"/>
            </a:xfrm>
            <a:custGeom>
              <a:avLst/>
              <a:gdLst>
                <a:gd name="T0" fmla="*/ 0 w 72"/>
                <a:gd name="T1" fmla="*/ 0 h 464"/>
                <a:gd name="T2" fmla="*/ 72 w 72"/>
                <a:gd name="T3" fmla="*/ 0 h 464"/>
                <a:gd name="T4" fmla="*/ 72 w 72"/>
                <a:gd name="T5" fmla="*/ 464 h 464"/>
                <a:gd name="T6" fmla="*/ 0 w 72"/>
                <a:gd name="T7" fmla="*/ 464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2" h="464">
                  <a:moveTo>
                    <a:pt x="0" y="0"/>
                  </a:moveTo>
                  <a:lnTo>
                    <a:pt x="72" y="0"/>
                  </a:lnTo>
                  <a:lnTo>
                    <a:pt x="72" y="464"/>
                  </a:lnTo>
                  <a:lnTo>
                    <a:pt x="0" y="464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5" name="Rectangle 1121"/>
            <p:cNvSpPr>
              <a:spLocks noChangeArrowheads="1"/>
            </p:cNvSpPr>
            <p:nvPr/>
          </p:nvSpPr>
          <p:spPr bwMode="auto">
            <a:xfrm>
              <a:off x="2543846" y="1736740"/>
              <a:ext cx="11144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silence préalable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6" name="Rectangle 1122"/>
            <p:cNvSpPr>
              <a:spLocks noChangeArrowheads="1"/>
            </p:cNvSpPr>
            <p:nvPr/>
          </p:nvSpPr>
          <p:spPr bwMode="auto">
            <a:xfrm>
              <a:off x="2683545" y="2828940"/>
              <a:ext cx="8667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 accroche</a:t>
              </a:r>
              <a:endPara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7" name="Rectangle 1123"/>
            <p:cNvSpPr>
              <a:spLocks noChangeArrowheads="1"/>
            </p:cNvSpPr>
            <p:nvPr/>
          </p:nvSpPr>
          <p:spPr bwMode="auto">
            <a:xfrm>
              <a:off x="2924845" y="2828940"/>
              <a:ext cx="224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9" name="Rectangle 1125"/>
            <p:cNvSpPr>
              <a:spLocks noChangeArrowheads="1"/>
            </p:cNvSpPr>
            <p:nvPr/>
          </p:nvSpPr>
          <p:spPr bwMode="auto">
            <a:xfrm>
              <a:off x="2388270" y="2282840"/>
              <a:ext cx="15271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mot de bienvenue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0" name="Rectangle 1126"/>
            <p:cNvSpPr>
              <a:spLocks noChangeArrowheads="1"/>
            </p:cNvSpPr>
            <p:nvPr/>
          </p:nvSpPr>
          <p:spPr bwMode="auto">
            <a:xfrm>
              <a:off x="2083470" y="4681910"/>
              <a:ext cx="20129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présentation du programme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1" name="Rectangle 1127"/>
            <p:cNvSpPr>
              <a:spLocks noChangeArrowheads="1"/>
            </p:cNvSpPr>
            <p:nvPr/>
          </p:nvSpPr>
          <p:spPr bwMode="auto">
            <a:xfrm>
              <a:off x="2051720" y="3352815"/>
              <a:ext cx="2089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présentation du 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2" name="Rectangle 1128"/>
            <p:cNvSpPr>
              <a:spLocks noChangeArrowheads="1"/>
            </p:cNvSpPr>
            <p:nvPr/>
          </p:nvSpPr>
          <p:spPr bwMode="auto">
            <a:xfrm>
              <a:off x="2051720" y="3902090"/>
              <a:ext cx="20891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présentation des participants </a:t>
              </a:r>
              <a:b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</a:t>
              </a: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recueil des attentes, l’émergence </a:t>
              </a: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représentations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" name="Rectangle 1134"/>
            <p:cNvSpPr>
              <a:spLocks noChangeArrowheads="1"/>
            </p:cNvSpPr>
            <p:nvPr/>
          </p:nvSpPr>
          <p:spPr bwMode="auto">
            <a:xfrm>
              <a:off x="2054895" y="5243884"/>
              <a:ext cx="20828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règles </a:t>
              </a: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</a:t>
              </a: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 et </a:t>
              </a: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l’organisation pratique 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" name="Rectangle 1137"/>
            <p:cNvSpPr>
              <a:spLocks noChangeArrowheads="1"/>
            </p:cNvSpPr>
            <p:nvPr/>
          </p:nvSpPr>
          <p:spPr bwMode="auto">
            <a:xfrm>
              <a:off x="5033088" y="4457715"/>
              <a:ext cx="191238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y positionnant les attentes qui ont été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exprimées ou en expliquant que certaines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attentes ne pourront être satisfaite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" name="Rectangle 1140"/>
            <p:cNvSpPr>
              <a:spLocks noChangeArrowheads="1"/>
            </p:cNvSpPr>
            <p:nvPr/>
          </p:nvSpPr>
          <p:spPr bwMode="auto">
            <a:xfrm>
              <a:off x="5114841" y="1635140"/>
              <a:ext cx="17488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est important. Le formateur signifie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qu’ils doivent se mettre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position d’écoute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" name="Rectangle 1148"/>
            <p:cNvSpPr>
              <a:spLocks noChangeArrowheads="1"/>
            </p:cNvSpPr>
            <p:nvPr/>
          </p:nvSpPr>
          <p:spPr bwMode="auto">
            <a:xfrm>
              <a:off x="4846338" y="2225690"/>
              <a:ext cx="22858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créer un bon climat, mélange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convivialité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de respect mutuel et de confiance.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4" name="Rectangle 1150"/>
            <p:cNvSpPr>
              <a:spLocks noChangeArrowheads="1"/>
            </p:cNvSpPr>
            <p:nvPr/>
          </p:nvSpPr>
          <p:spPr bwMode="auto">
            <a:xfrm>
              <a:off x="4847941" y="2619390"/>
              <a:ext cx="228267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susciter l’intérêt, donner envie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d’écouter, leur montrer qu’ils ont eu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raison de demander à suivre cette formation,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rassurer : ils ne vont pas perdre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 temps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8" name="Rectangle 1164"/>
            <p:cNvSpPr>
              <a:spLocks noChangeArrowheads="1"/>
            </p:cNvSpPr>
            <p:nvPr/>
          </p:nvSpPr>
          <p:spPr bwMode="auto">
            <a:xfrm>
              <a:off x="4917672" y="4943490"/>
              <a:ext cx="214321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bien faire comprendre aux 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en groupe nécessite une certaine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discipline de chacun et que leur engagement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positif est indispensable pour bien profiter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Mais également pour répondre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questions simples que chacun se pose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l’organisation matérielle.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8" name="Rectangle 1174"/>
            <p:cNvSpPr>
              <a:spLocks noChangeArrowheads="1"/>
            </p:cNvSpPr>
            <p:nvPr/>
          </p:nvSpPr>
          <p:spPr bwMode="auto">
            <a:xfrm>
              <a:off x="4423445" y="170816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9" name="Rectangle 1175"/>
            <p:cNvSpPr>
              <a:spLocks noChangeArrowheads="1"/>
            </p:cNvSpPr>
            <p:nvPr/>
          </p:nvSpPr>
          <p:spPr bwMode="auto">
            <a:xfrm>
              <a:off x="4423445" y="226061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0" name="Rectangle 1176"/>
            <p:cNvSpPr>
              <a:spLocks noChangeArrowheads="1"/>
            </p:cNvSpPr>
            <p:nvPr/>
          </p:nvSpPr>
          <p:spPr bwMode="auto">
            <a:xfrm>
              <a:off x="4423445" y="280989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1" name="Rectangle 1177"/>
            <p:cNvSpPr>
              <a:spLocks noChangeArrowheads="1"/>
            </p:cNvSpPr>
            <p:nvPr/>
          </p:nvSpPr>
          <p:spPr bwMode="auto">
            <a:xfrm>
              <a:off x="4423445" y="334646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2" name="Rectangle 1178"/>
            <p:cNvSpPr>
              <a:spLocks noChangeArrowheads="1"/>
            </p:cNvSpPr>
            <p:nvPr/>
          </p:nvSpPr>
          <p:spPr bwMode="auto">
            <a:xfrm>
              <a:off x="4423445" y="521971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3" name="Rectangle 1179"/>
            <p:cNvSpPr>
              <a:spLocks noChangeArrowheads="1"/>
            </p:cNvSpPr>
            <p:nvPr/>
          </p:nvSpPr>
          <p:spPr bwMode="auto">
            <a:xfrm>
              <a:off x="4423445" y="463551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4" name="Rectangle 1180"/>
            <p:cNvSpPr>
              <a:spLocks noChangeArrowheads="1"/>
            </p:cNvSpPr>
            <p:nvPr/>
          </p:nvSpPr>
          <p:spPr bwMode="auto">
            <a:xfrm>
              <a:off x="4423445" y="399099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5" name="Rectangle 1181"/>
            <p:cNvSpPr>
              <a:spLocks noChangeArrowheads="1"/>
            </p:cNvSpPr>
            <p:nvPr/>
          </p:nvSpPr>
          <p:spPr bwMode="auto">
            <a:xfrm>
              <a:off x="4826301" y="3480460"/>
              <a:ext cx="232595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phases peuvent être dissociées ou bien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regroupées. Dans ce cas, le formateur aura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demandé aux participants, après leur présentation,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dire ce qu’ils attendent de la formation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ce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qu’ils croient connaître déjà du sujet.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137661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DURÉE DE LA PHASE INTRODUCTIVE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86211" y="6503989"/>
            <a:ext cx="232720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PHASE D’INTRODUCTION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763688" y="2060848"/>
            <a:ext cx="5638105" cy="3187700"/>
            <a:chOff x="2119313" y="1969492"/>
            <a:chExt cx="5638105" cy="3187700"/>
          </a:xfrm>
        </p:grpSpPr>
        <p:sp>
          <p:nvSpPr>
            <p:cNvPr id="65" name="Rectangle 5"/>
            <p:cNvSpPr>
              <a:spLocks noChangeArrowheads="1"/>
            </p:cNvSpPr>
            <p:nvPr/>
          </p:nvSpPr>
          <p:spPr bwMode="auto">
            <a:xfrm>
              <a:off x="5345113" y="3966567"/>
              <a:ext cx="225425" cy="1016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6"/>
            <p:cNvSpPr>
              <a:spLocks noChangeArrowheads="1"/>
            </p:cNvSpPr>
            <p:nvPr/>
          </p:nvSpPr>
          <p:spPr bwMode="auto">
            <a:xfrm>
              <a:off x="5345113" y="3966567"/>
              <a:ext cx="225425" cy="1016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7"/>
            <p:cNvSpPr>
              <a:spLocks noChangeArrowheads="1"/>
            </p:cNvSpPr>
            <p:nvPr/>
          </p:nvSpPr>
          <p:spPr bwMode="auto">
            <a:xfrm>
              <a:off x="5053013" y="3966567"/>
              <a:ext cx="225425" cy="1016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8"/>
            <p:cNvSpPr>
              <a:spLocks noChangeArrowheads="1"/>
            </p:cNvSpPr>
            <p:nvPr/>
          </p:nvSpPr>
          <p:spPr bwMode="auto">
            <a:xfrm>
              <a:off x="5053013" y="3966567"/>
              <a:ext cx="225425" cy="1016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9"/>
            <p:cNvSpPr>
              <a:spLocks noChangeArrowheads="1"/>
            </p:cNvSpPr>
            <p:nvPr/>
          </p:nvSpPr>
          <p:spPr bwMode="auto">
            <a:xfrm>
              <a:off x="3360738" y="3966567"/>
              <a:ext cx="1638300" cy="1016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0"/>
            <p:cNvSpPr>
              <a:spLocks noChangeArrowheads="1"/>
            </p:cNvSpPr>
            <p:nvPr/>
          </p:nvSpPr>
          <p:spPr bwMode="auto">
            <a:xfrm>
              <a:off x="3360738" y="3966567"/>
              <a:ext cx="1638300" cy="1016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1"/>
            <p:cNvSpPr>
              <a:spLocks/>
            </p:cNvSpPr>
            <p:nvPr/>
          </p:nvSpPr>
          <p:spPr bwMode="auto">
            <a:xfrm>
              <a:off x="3462338" y="2868017"/>
              <a:ext cx="1920875" cy="635000"/>
            </a:xfrm>
            <a:custGeom>
              <a:avLst/>
              <a:gdLst>
                <a:gd name="T0" fmla="*/ 606 w 1210"/>
                <a:gd name="T1" fmla="*/ 0 h 400"/>
                <a:gd name="T2" fmla="*/ 606 w 1210"/>
                <a:gd name="T3" fmla="*/ 0 h 400"/>
                <a:gd name="T4" fmla="*/ 484 w 1210"/>
                <a:gd name="T5" fmla="*/ 2 h 400"/>
                <a:gd name="T6" fmla="*/ 370 w 1210"/>
                <a:gd name="T7" fmla="*/ 8 h 400"/>
                <a:gd name="T8" fmla="*/ 268 w 1210"/>
                <a:gd name="T9" fmla="*/ 18 h 400"/>
                <a:gd name="T10" fmla="*/ 178 w 1210"/>
                <a:gd name="T11" fmla="*/ 30 h 400"/>
                <a:gd name="T12" fmla="*/ 138 w 1210"/>
                <a:gd name="T13" fmla="*/ 38 h 400"/>
                <a:gd name="T14" fmla="*/ 104 w 1210"/>
                <a:gd name="T15" fmla="*/ 46 h 400"/>
                <a:gd name="T16" fmla="*/ 74 w 1210"/>
                <a:gd name="T17" fmla="*/ 54 h 400"/>
                <a:gd name="T18" fmla="*/ 48 w 1210"/>
                <a:gd name="T19" fmla="*/ 62 h 400"/>
                <a:gd name="T20" fmla="*/ 28 w 1210"/>
                <a:gd name="T21" fmla="*/ 72 h 400"/>
                <a:gd name="T22" fmla="*/ 12 w 1210"/>
                <a:gd name="T23" fmla="*/ 82 h 400"/>
                <a:gd name="T24" fmla="*/ 4 w 1210"/>
                <a:gd name="T25" fmla="*/ 92 h 400"/>
                <a:gd name="T26" fmla="*/ 2 w 1210"/>
                <a:gd name="T27" fmla="*/ 96 h 400"/>
                <a:gd name="T28" fmla="*/ 0 w 1210"/>
                <a:gd name="T29" fmla="*/ 102 h 400"/>
                <a:gd name="T30" fmla="*/ 0 w 1210"/>
                <a:gd name="T31" fmla="*/ 302 h 400"/>
                <a:gd name="T32" fmla="*/ 0 w 1210"/>
                <a:gd name="T33" fmla="*/ 302 h 400"/>
                <a:gd name="T34" fmla="*/ 2 w 1210"/>
                <a:gd name="T35" fmla="*/ 306 h 400"/>
                <a:gd name="T36" fmla="*/ 4 w 1210"/>
                <a:gd name="T37" fmla="*/ 312 h 400"/>
                <a:gd name="T38" fmla="*/ 12 w 1210"/>
                <a:gd name="T39" fmla="*/ 322 h 400"/>
                <a:gd name="T40" fmla="*/ 28 w 1210"/>
                <a:gd name="T41" fmla="*/ 330 h 400"/>
                <a:gd name="T42" fmla="*/ 48 w 1210"/>
                <a:gd name="T43" fmla="*/ 340 h 400"/>
                <a:gd name="T44" fmla="*/ 74 w 1210"/>
                <a:gd name="T45" fmla="*/ 348 h 400"/>
                <a:gd name="T46" fmla="*/ 104 w 1210"/>
                <a:gd name="T47" fmla="*/ 358 h 400"/>
                <a:gd name="T48" fmla="*/ 138 w 1210"/>
                <a:gd name="T49" fmla="*/ 364 h 400"/>
                <a:gd name="T50" fmla="*/ 178 w 1210"/>
                <a:gd name="T51" fmla="*/ 372 h 400"/>
                <a:gd name="T52" fmla="*/ 268 w 1210"/>
                <a:gd name="T53" fmla="*/ 384 h 400"/>
                <a:gd name="T54" fmla="*/ 370 w 1210"/>
                <a:gd name="T55" fmla="*/ 392 h 400"/>
                <a:gd name="T56" fmla="*/ 484 w 1210"/>
                <a:gd name="T57" fmla="*/ 398 h 400"/>
                <a:gd name="T58" fmla="*/ 606 w 1210"/>
                <a:gd name="T59" fmla="*/ 400 h 400"/>
                <a:gd name="T60" fmla="*/ 606 w 1210"/>
                <a:gd name="T61" fmla="*/ 400 h 400"/>
                <a:gd name="T62" fmla="*/ 728 w 1210"/>
                <a:gd name="T63" fmla="*/ 398 h 400"/>
                <a:gd name="T64" fmla="*/ 842 w 1210"/>
                <a:gd name="T65" fmla="*/ 392 h 400"/>
                <a:gd name="T66" fmla="*/ 944 w 1210"/>
                <a:gd name="T67" fmla="*/ 384 h 400"/>
                <a:gd name="T68" fmla="*/ 1034 w 1210"/>
                <a:gd name="T69" fmla="*/ 372 h 400"/>
                <a:gd name="T70" fmla="*/ 1072 w 1210"/>
                <a:gd name="T71" fmla="*/ 364 h 400"/>
                <a:gd name="T72" fmla="*/ 1106 w 1210"/>
                <a:gd name="T73" fmla="*/ 358 h 400"/>
                <a:gd name="T74" fmla="*/ 1136 w 1210"/>
                <a:gd name="T75" fmla="*/ 348 h 400"/>
                <a:gd name="T76" fmla="*/ 1162 w 1210"/>
                <a:gd name="T77" fmla="*/ 340 h 400"/>
                <a:gd name="T78" fmla="*/ 1182 w 1210"/>
                <a:gd name="T79" fmla="*/ 330 h 400"/>
                <a:gd name="T80" fmla="*/ 1198 w 1210"/>
                <a:gd name="T81" fmla="*/ 322 h 400"/>
                <a:gd name="T82" fmla="*/ 1206 w 1210"/>
                <a:gd name="T83" fmla="*/ 312 h 400"/>
                <a:gd name="T84" fmla="*/ 1208 w 1210"/>
                <a:gd name="T85" fmla="*/ 306 h 400"/>
                <a:gd name="T86" fmla="*/ 1210 w 1210"/>
                <a:gd name="T87" fmla="*/ 302 h 400"/>
                <a:gd name="T88" fmla="*/ 1210 w 1210"/>
                <a:gd name="T89" fmla="*/ 102 h 400"/>
                <a:gd name="T90" fmla="*/ 1210 w 1210"/>
                <a:gd name="T91" fmla="*/ 102 h 400"/>
                <a:gd name="T92" fmla="*/ 1208 w 1210"/>
                <a:gd name="T93" fmla="*/ 96 h 400"/>
                <a:gd name="T94" fmla="*/ 1206 w 1210"/>
                <a:gd name="T95" fmla="*/ 92 h 400"/>
                <a:gd name="T96" fmla="*/ 1198 w 1210"/>
                <a:gd name="T97" fmla="*/ 82 h 400"/>
                <a:gd name="T98" fmla="*/ 1182 w 1210"/>
                <a:gd name="T99" fmla="*/ 72 h 400"/>
                <a:gd name="T100" fmla="*/ 1162 w 1210"/>
                <a:gd name="T101" fmla="*/ 62 h 400"/>
                <a:gd name="T102" fmla="*/ 1136 w 1210"/>
                <a:gd name="T103" fmla="*/ 54 h 400"/>
                <a:gd name="T104" fmla="*/ 1106 w 1210"/>
                <a:gd name="T105" fmla="*/ 46 h 400"/>
                <a:gd name="T106" fmla="*/ 1072 w 1210"/>
                <a:gd name="T107" fmla="*/ 38 h 400"/>
                <a:gd name="T108" fmla="*/ 1034 w 1210"/>
                <a:gd name="T109" fmla="*/ 30 h 400"/>
                <a:gd name="T110" fmla="*/ 944 w 1210"/>
                <a:gd name="T111" fmla="*/ 18 h 400"/>
                <a:gd name="T112" fmla="*/ 842 w 1210"/>
                <a:gd name="T113" fmla="*/ 8 h 400"/>
                <a:gd name="T114" fmla="*/ 728 w 1210"/>
                <a:gd name="T115" fmla="*/ 2 h 400"/>
                <a:gd name="T116" fmla="*/ 606 w 1210"/>
                <a:gd name="T117" fmla="*/ 0 h 400"/>
                <a:gd name="T118" fmla="*/ 606 w 1210"/>
                <a:gd name="T1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0" h="400">
                  <a:moveTo>
                    <a:pt x="606" y="0"/>
                  </a:moveTo>
                  <a:lnTo>
                    <a:pt x="606" y="0"/>
                  </a:lnTo>
                  <a:lnTo>
                    <a:pt x="484" y="2"/>
                  </a:lnTo>
                  <a:lnTo>
                    <a:pt x="370" y="8"/>
                  </a:lnTo>
                  <a:lnTo>
                    <a:pt x="268" y="18"/>
                  </a:lnTo>
                  <a:lnTo>
                    <a:pt x="178" y="30"/>
                  </a:lnTo>
                  <a:lnTo>
                    <a:pt x="138" y="38"/>
                  </a:lnTo>
                  <a:lnTo>
                    <a:pt x="104" y="46"/>
                  </a:lnTo>
                  <a:lnTo>
                    <a:pt x="74" y="54"/>
                  </a:lnTo>
                  <a:lnTo>
                    <a:pt x="48" y="62"/>
                  </a:lnTo>
                  <a:lnTo>
                    <a:pt x="28" y="72"/>
                  </a:lnTo>
                  <a:lnTo>
                    <a:pt x="12" y="82"/>
                  </a:lnTo>
                  <a:lnTo>
                    <a:pt x="4" y="92"/>
                  </a:lnTo>
                  <a:lnTo>
                    <a:pt x="2" y="96"/>
                  </a:lnTo>
                  <a:lnTo>
                    <a:pt x="0" y="102"/>
                  </a:lnTo>
                  <a:lnTo>
                    <a:pt x="0" y="302"/>
                  </a:lnTo>
                  <a:lnTo>
                    <a:pt x="0" y="302"/>
                  </a:lnTo>
                  <a:lnTo>
                    <a:pt x="2" y="306"/>
                  </a:lnTo>
                  <a:lnTo>
                    <a:pt x="4" y="312"/>
                  </a:lnTo>
                  <a:lnTo>
                    <a:pt x="12" y="322"/>
                  </a:lnTo>
                  <a:lnTo>
                    <a:pt x="28" y="330"/>
                  </a:lnTo>
                  <a:lnTo>
                    <a:pt x="48" y="340"/>
                  </a:lnTo>
                  <a:lnTo>
                    <a:pt x="74" y="348"/>
                  </a:lnTo>
                  <a:lnTo>
                    <a:pt x="104" y="358"/>
                  </a:lnTo>
                  <a:lnTo>
                    <a:pt x="138" y="364"/>
                  </a:lnTo>
                  <a:lnTo>
                    <a:pt x="178" y="372"/>
                  </a:lnTo>
                  <a:lnTo>
                    <a:pt x="268" y="384"/>
                  </a:lnTo>
                  <a:lnTo>
                    <a:pt x="370" y="392"/>
                  </a:lnTo>
                  <a:lnTo>
                    <a:pt x="484" y="398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728" y="398"/>
                  </a:lnTo>
                  <a:lnTo>
                    <a:pt x="842" y="392"/>
                  </a:lnTo>
                  <a:lnTo>
                    <a:pt x="944" y="384"/>
                  </a:lnTo>
                  <a:lnTo>
                    <a:pt x="1034" y="372"/>
                  </a:lnTo>
                  <a:lnTo>
                    <a:pt x="1072" y="364"/>
                  </a:lnTo>
                  <a:lnTo>
                    <a:pt x="1106" y="358"/>
                  </a:lnTo>
                  <a:lnTo>
                    <a:pt x="1136" y="348"/>
                  </a:lnTo>
                  <a:lnTo>
                    <a:pt x="1162" y="340"/>
                  </a:lnTo>
                  <a:lnTo>
                    <a:pt x="1182" y="330"/>
                  </a:lnTo>
                  <a:lnTo>
                    <a:pt x="1198" y="322"/>
                  </a:lnTo>
                  <a:lnTo>
                    <a:pt x="1206" y="312"/>
                  </a:lnTo>
                  <a:lnTo>
                    <a:pt x="1208" y="306"/>
                  </a:lnTo>
                  <a:lnTo>
                    <a:pt x="1210" y="302"/>
                  </a:lnTo>
                  <a:lnTo>
                    <a:pt x="1210" y="102"/>
                  </a:lnTo>
                  <a:lnTo>
                    <a:pt x="1210" y="102"/>
                  </a:lnTo>
                  <a:lnTo>
                    <a:pt x="1208" y="96"/>
                  </a:lnTo>
                  <a:lnTo>
                    <a:pt x="1206" y="92"/>
                  </a:lnTo>
                  <a:lnTo>
                    <a:pt x="1198" y="82"/>
                  </a:lnTo>
                  <a:lnTo>
                    <a:pt x="1182" y="72"/>
                  </a:lnTo>
                  <a:lnTo>
                    <a:pt x="1162" y="62"/>
                  </a:lnTo>
                  <a:lnTo>
                    <a:pt x="1136" y="54"/>
                  </a:lnTo>
                  <a:lnTo>
                    <a:pt x="1106" y="46"/>
                  </a:lnTo>
                  <a:lnTo>
                    <a:pt x="1072" y="38"/>
                  </a:lnTo>
                  <a:lnTo>
                    <a:pt x="1034" y="30"/>
                  </a:lnTo>
                  <a:lnTo>
                    <a:pt x="944" y="18"/>
                  </a:lnTo>
                  <a:lnTo>
                    <a:pt x="842" y="8"/>
                  </a:lnTo>
                  <a:lnTo>
                    <a:pt x="728" y="2"/>
                  </a:lnTo>
                  <a:lnTo>
                    <a:pt x="606" y="0"/>
                  </a:lnTo>
                  <a:lnTo>
                    <a:pt x="60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12"/>
            <p:cNvSpPr>
              <a:spLocks/>
            </p:cNvSpPr>
            <p:nvPr/>
          </p:nvSpPr>
          <p:spPr bwMode="auto">
            <a:xfrm>
              <a:off x="3462338" y="2868017"/>
              <a:ext cx="1920875" cy="320675"/>
            </a:xfrm>
            <a:custGeom>
              <a:avLst/>
              <a:gdLst>
                <a:gd name="T0" fmla="*/ 0 w 1210"/>
                <a:gd name="T1" fmla="*/ 102 h 202"/>
                <a:gd name="T2" fmla="*/ 0 w 1210"/>
                <a:gd name="T3" fmla="*/ 102 h 202"/>
                <a:gd name="T4" fmla="*/ 2 w 1210"/>
                <a:gd name="T5" fmla="*/ 108 h 202"/>
                <a:gd name="T6" fmla="*/ 4 w 1210"/>
                <a:gd name="T7" fmla="*/ 112 h 202"/>
                <a:gd name="T8" fmla="*/ 12 w 1210"/>
                <a:gd name="T9" fmla="*/ 122 h 202"/>
                <a:gd name="T10" fmla="*/ 28 w 1210"/>
                <a:gd name="T11" fmla="*/ 132 h 202"/>
                <a:gd name="T12" fmla="*/ 48 w 1210"/>
                <a:gd name="T13" fmla="*/ 140 h 202"/>
                <a:gd name="T14" fmla="*/ 74 w 1210"/>
                <a:gd name="T15" fmla="*/ 150 h 202"/>
                <a:gd name="T16" fmla="*/ 104 w 1210"/>
                <a:gd name="T17" fmla="*/ 158 h 202"/>
                <a:gd name="T18" fmla="*/ 138 w 1210"/>
                <a:gd name="T19" fmla="*/ 164 h 202"/>
                <a:gd name="T20" fmla="*/ 178 w 1210"/>
                <a:gd name="T21" fmla="*/ 172 h 202"/>
                <a:gd name="T22" fmla="*/ 268 w 1210"/>
                <a:gd name="T23" fmla="*/ 184 h 202"/>
                <a:gd name="T24" fmla="*/ 370 w 1210"/>
                <a:gd name="T25" fmla="*/ 194 h 202"/>
                <a:gd name="T26" fmla="*/ 484 w 1210"/>
                <a:gd name="T27" fmla="*/ 200 h 202"/>
                <a:gd name="T28" fmla="*/ 606 w 1210"/>
                <a:gd name="T29" fmla="*/ 202 h 202"/>
                <a:gd name="T30" fmla="*/ 606 w 1210"/>
                <a:gd name="T31" fmla="*/ 202 h 202"/>
                <a:gd name="T32" fmla="*/ 728 w 1210"/>
                <a:gd name="T33" fmla="*/ 200 h 202"/>
                <a:gd name="T34" fmla="*/ 842 w 1210"/>
                <a:gd name="T35" fmla="*/ 194 h 202"/>
                <a:gd name="T36" fmla="*/ 944 w 1210"/>
                <a:gd name="T37" fmla="*/ 184 h 202"/>
                <a:gd name="T38" fmla="*/ 1034 w 1210"/>
                <a:gd name="T39" fmla="*/ 172 h 202"/>
                <a:gd name="T40" fmla="*/ 1072 w 1210"/>
                <a:gd name="T41" fmla="*/ 164 h 202"/>
                <a:gd name="T42" fmla="*/ 1106 w 1210"/>
                <a:gd name="T43" fmla="*/ 158 h 202"/>
                <a:gd name="T44" fmla="*/ 1136 w 1210"/>
                <a:gd name="T45" fmla="*/ 150 h 202"/>
                <a:gd name="T46" fmla="*/ 1162 w 1210"/>
                <a:gd name="T47" fmla="*/ 140 h 202"/>
                <a:gd name="T48" fmla="*/ 1182 w 1210"/>
                <a:gd name="T49" fmla="*/ 132 h 202"/>
                <a:gd name="T50" fmla="*/ 1198 w 1210"/>
                <a:gd name="T51" fmla="*/ 122 h 202"/>
                <a:gd name="T52" fmla="*/ 1206 w 1210"/>
                <a:gd name="T53" fmla="*/ 112 h 202"/>
                <a:gd name="T54" fmla="*/ 1208 w 1210"/>
                <a:gd name="T55" fmla="*/ 108 h 202"/>
                <a:gd name="T56" fmla="*/ 1210 w 1210"/>
                <a:gd name="T57" fmla="*/ 102 h 202"/>
                <a:gd name="T58" fmla="*/ 1210 w 1210"/>
                <a:gd name="T59" fmla="*/ 102 h 202"/>
                <a:gd name="T60" fmla="*/ 1208 w 1210"/>
                <a:gd name="T61" fmla="*/ 96 h 202"/>
                <a:gd name="T62" fmla="*/ 1206 w 1210"/>
                <a:gd name="T63" fmla="*/ 92 h 202"/>
                <a:gd name="T64" fmla="*/ 1198 w 1210"/>
                <a:gd name="T65" fmla="*/ 82 h 202"/>
                <a:gd name="T66" fmla="*/ 1182 w 1210"/>
                <a:gd name="T67" fmla="*/ 72 h 202"/>
                <a:gd name="T68" fmla="*/ 1162 w 1210"/>
                <a:gd name="T69" fmla="*/ 62 h 202"/>
                <a:gd name="T70" fmla="*/ 1136 w 1210"/>
                <a:gd name="T71" fmla="*/ 54 h 202"/>
                <a:gd name="T72" fmla="*/ 1106 w 1210"/>
                <a:gd name="T73" fmla="*/ 46 h 202"/>
                <a:gd name="T74" fmla="*/ 1072 w 1210"/>
                <a:gd name="T75" fmla="*/ 38 h 202"/>
                <a:gd name="T76" fmla="*/ 1034 w 1210"/>
                <a:gd name="T77" fmla="*/ 30 h 202"/>
                <a:gd name="T78" fmla="*/ 944 w 1210"/>
                <a:gd name="T79" fmla="*/ 18 h 202"/>
                <a:gd name="T80" fmla="*/ 842 w 1210"/>
                <a:gd name="T81" fmla="*/ 8 h 202"/>
                <a:gd name="T82" fmla="*/ 728 w 1210"/>
                <a:gd name="T83" fmla="*/ 2 h 202"/>
                <a:gd name="T84" fmla="*/ 606 w 1210"/>
                <a:gd name="T85" fmla="*/ 0 h 202"/>
                <a:gd name="T86" fmla="*/ 606 w 1210"/>
                <a:gd name="T87" fmla="*/ 0 h 202"/>
                <a:gd name="T88" fmla="*/ 484 w 1210"/>
                <a:gd name="T89" fmla="*/ 2 h 202"/>
                <a:gd name="T90" fmla="*/ 370 w 1210"/>
                <a:gd name="T91" fmla="*/ 8 h 202"/>
                <a:gd name="T92" fmla="*/ 268 w 1210"/>
                <a:gd name="T93" fmla="*/ 18 h 202"/>
                <a:gd name="T94" fmla="*/ 178 w 1210"/>
                <a:gd name="T95" fmla="*/ 30 h 202"/>
                <a:gd name="T96" fmla="*/ 138 w 1210"/>
                <a:gd name="T97" fmla="*/ 38 h 202"/>
                <a:gd name="T98" fmla="*/ 104 w 1210"/>
                <a:gd name="T99" fmla="*/ 46 h 202"/>
                <a:gd name="T100" fmla="*/ 74 w 1210"/>
                <a:gd name="T101" fmla="*/ 54 h 202"/>
                <a:gd name="T102" fmla="*/ 48 w 1210"/>
                <a:gd name="T103" fmla="*/ 62 h 202"/>
                <a:gd name="T104" fmla="*/ 28 w 1210"/>
                <a:gd name="T105" fmla="*/ 72 h 202"/>
                <a:gd name="T106" fmla="*/ 12 w 1210"/>
                <a:gd name="T107" fmla="*/ 82 h 202"/>
                <a:gd name="T108" fmla="*/ 4 w 1210"/>
                <a:gd name="T109" fmla="*/ 92 h 202"/>
                <a:gd name="T110" fmla="*/ 2 w 1210"/>
                <a:gd name="T111" fmla="*/ 96 h 202"/>
                <a:gd name="T112" fmla="*/ 0 w 1210"/>
                <a:gd name="T113" fmla="*/ 102 h 202"/>
                <a:gd name="T114" fmla="*/ 0 w 1210"/>
                <a:gd name="T115" fmla="*/ 10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10" h="202">
                  <a:moveTo>
                    <a:pt x="0" y="102"/>
                  </a:moveTo>
                  <a:lnTo>
                    <a:pt x="0" y="102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12" y="122"/>
                  </a:lnTo>
                  <a:lnTo>
                    <a:pt x="28" y="132"/>
                  </a:lnTo>
                  <a:lnTo>
                    <a:pt x="48" y="140"/>
                  </a:lnTo>
                  <a:lnTo>
                    <a:pt x="74" y="150"/>
                  </a:lnTo>
                  <a:lnTo>
                    <a:pt x="104" y="158"/>
                  </a:lnTo>
                  <a:lnTo>
                    <a:pt x="138" y="164"/>
                  </a:lnTo>
                  <a:lnTo>
                    <a:pt x="178" y="172"/>
                  </a:lnTo>
                  <a:lnTo>
                    <a:pt x="268" y="184"/>
                  </a:lnTo>
                  <a:lnTo>
                    <a:pt x="370" y="194"/>
                  </a:lnTo>
                  <a:lnTo>
                    <a:pt x="484" y="200"/>
                  </a:lnTo>
                  <a:lnTo>
                    <a:pt x="606" y="202"/>
                  </a:lnTo>
                  <a:lnTo>
                    <a:pt x="606" y="202"/>
                  </a:lnTo>
                  <a:lnTo>
                    <a:pt x="728" y="200"/>
                  </a:lnTo>
                  <a:lnTo>
                    <a:pt x="842" y="194"/>
                  </a:lnTo>
                  <a:lnTo>
                    <a:pt x="944" y="184"/>
                  </a:lnTo>
                  <a:lnTo>
                    <a:pt x="1034" y="172"/>
                  </a:lnTo>
                  <a:lnTo>
                    <a:pt x="1072" y="164"/>
                  </a:lnTo>
                  <a:lnTo>
                    <a:pt x="1106" y="158"/>
                  </a:lnTo>
                  <a:lnTo>
                    <a:pt x="1136" y="150"/>
                  </a:lnTo>
                  <a:lnTo>
                    <a:pt x="1162" y="140"/>
                  </a:lnTo>
                  <a:lnTo>
                    <a:pt x="1182" y="132"/>
                  </a:lnTo>
                  <a:lnTo>
                    <a:pt x="1198" y="122"/>
                  </a:lnTo>
                  <a:lnTo>
                    <a:pt x="1206" y="112"/>
                  </a:lnTo>
                  <a:lnTo>
                    <a:pt x="1208" y="108"/>
                  </a:lnTo>
                  <a:lnTo>
                    <a:pt x="1210" y="102"/>
                  </a:lnTo>
                  <a:lnTo>
                    <a:pt x="1210" y="102"/>
                  </a:lnTo>
                  <a:lnTo>
                    <a:pt x="1208" y="96"/>
                  </a:lnTo>
                  <a:lnTo>
                    <a:pt x="1206" y="92"/>
                  </a:lnTo>
                  <a:lnTo>
                    <a:pt x="1198" y="82"/>
                  </a:lnTo>
                  <a:lnTo>
                    <a:pt x="1182" y="72"/>
                  </a:lnTo>
                  <a:lnTo>
                    <a:pt x="1162" y="62"/>
                  </a:lnTo>
                  <a:lnTo>
                    <a:pt x="1136" y="54"/>
                  </a:lnTo>
                  <a:lnTo>
                    <a:pt x="1106" y="46"/>
                  </a:lnTo>
                  <a:lnTo>
                    <a:pt x="1072" y="38"/>
                  </a:lnTo>
                  <a:lnTo>
                    <a:pt x="1034" y="30"/>
                  </a:lnTo>
                  <a:lnTo>
                    <a:pt x="944" y="18"/>
                  </a:lnTo>
                  <a:lnTo>
                    <a:pt x="842" y="8"/>
                  </a:lnTo>
                  <a:lnTo>
                    <a:pt x="728" y="2"/>
                  </a:lnTo>
                  <a:lnTo>
                    <a:pt x="606" y="0"/>
                  </a:lnTo>
                  <a:lnTo>
                    <a:pt x="606" y="0"/>
                  </a:lnTo>
                  <a:lnTo>
                    <a:pt x="484" y="2"/>
                  </a:lnTo>
                  <a:lnTo>
                    <a:pt x="370" y="8"/>
                  </a:lnTo>
                  <a:lnTo>
                    <a:pt x="268" y="18"/>
                  </a:lnTo>
                  <a:lnTo>
                    <a:pt x="178" y="30"/>
                  </a:lnTo>
                  <a:lnTo>
                    <a:pt x="138" y="38"/>
                  </a:lnTo>
                  <a:lnTo>
                    <a:pt x="104" y="46"/>
                  </a:lnTo>
                  <a:lnTo>
                    <a:pt x="74" y="54"/>
                  </a:lnTo>
                  <a:lnTo>
                    <a:pt x="48" y="62"/>
                  </a:lnTo>
                  <a:lnTo>
                    <a:pt x="28" y="72"/>
                  </a:lnTo>
                  <a:lnTo>
                    <a:pt x="12" y="82"/>
                  </a:lnTo>
                  <a:lnTo>
                    <a:pt x="4" y="92"/>
                  </a:lnTo>
                  <a:lnTo>
                    <a:pt x="2" y="96"/>
                  </a:lnTo>
                  <a:lnTo>
                    <a:pt x="0" y="102"/>
                  </a:lnTo>
                  <a:lnTo>
                    <a:pt x="0" y="102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13"/>
            <p:cNvSpPr>
              <a:spLocks/>
            </p:cNvSpPr>
            <p:nvPr/>
          </p:nvSpPr>
          <p:spPr bwMode="auto">
            <a:xfrm>
              <a:off x="3462338" y="2868017"/>
              <a:ext cx="1920875" cy="635000"/>
            </a:xfrm>
            <a:custGeom>
              <a:avLst/>
              <a:gdLst>
                <a:gd name="T0" fmla="*/ 606 w 1210"/>
                <a:gd name="T1" fmla="*/ 0 h 400"/>
                <a:gd name="T2" fmla="*/ 606 w 1210"/>
                <a:gd name="T3" fmla="*/ 0 h 400"/>
                <a:gd name="T4" fmla="*/ 484 w 1210"/>
                <a:gd name="T5" fmla="*/ 2 h 400"/>
                <a:gd name="T6" fmla="*/ 370 w 1210"/>
                <a:gd name="T7" fmla="*/ 8 h 400"/>
                <a:gd name="T8" fmla="*/ 268 w 1210"/>
                <a:gd name="T9" fmla="*/ 18 h 400"/>
                <a:gd name="T10" fmla="*/ 178 w 1210"/>
                <a:gd name="T11" fmla="*/ 30 h 400"/>
                <a:gd name="T12" fmla="*/ 138 w 1210"/>
                <a:gd name="T13" fmla="*/ 38 h 400"/>
                <a:gd name="T14" fmla="*/ 104 w 1210"/>
                <a:gd name="T15" fmla="*/ 46 h 400"/>
                <a:gd name="T16" fmla="*/ 74 w 1210"/>
                <a:gd name="T17" fmla="*/ 54 h 400"/>
                <a:gd name="T18" fmla="*/ 48 w 1210"/>
                <a:gd name="T19" fmla="*/ 62 h 400"/>
                <a:gd name="T20" fmla="*/ 28 w 1210"/>
                <a:gd name="T21" fmla="*/ 72 h 400"/>
                <a:gd name="T22" fmla="*/ 12 w 1210"/>
                <a:gd name="T23" fmla="*/ 82 h 400"/>
                <a:gd name="T24" fmla="*/ 4 w 1210"/>
                <a:gd name="T25" fmla="*/ 92 h 400"/>
                <a:gd name="T26" fmla="*/ 2 w 1210"/>
                <a:gd name="T27" fmla="*/ 96 h 400"/>
                <a:gd name="T28" fmla="*/ 0 w 1210"/>
                <a:gd name="T29" fmla="*/ 102 h 400"/>
                <a:gd name="T30" fmla="*/ 0 w 1210"/>
                <a:gd name="T31" fmla="*/ 302 h 400"/>
                <a:gd name="T32" fmla="*/ 0 w 1210"/>
                <a:gd name="T33" fmla="*/ 302 h 400"/>
                <a:gd name="T34" fmla="*/ 2 w 1210"/>
                <a:gd name="T35" fmla="*/ 306 h 400"/>
                <a:gd name="T36" fmla="*/ 4 w 1210"/>
                <a:gd name="T37" fmla="*/ 312 h 400"/>
                <a:gd name="T38" fmla="*/ 12 w 1210"/>
                <a:gd name="T39" fmla="*/ 322 h 400"/>
                <a:gd name="T40" fmla="*/ 28 w 1210"/>
                <a:gd name="T41" fmla="*/ 330 h 400"/>
                <a:gd name="T42" fmla="*/ 48 w 1210"/>
                <a:gd name="T43" fmla="*/ 340 h 400"/>
                <a:gd name="T44" fmla="*/ 74 w 1210"/>
                <a:gd name="T45" fmla="*/ 348 h 400"/>
                <a:gd name="T46" fmla="*/ 104 w 1210"/>
                <a:gd name="T47" fmla="*/ 358 h 400"/>
                <a:gd name="T48" fmla="*/ 138 w 1210"/>
                <a:gd name="T49" fmla="*/ 364 h 400"/>
                <a:gd name="T50" fmla="*/ 178 w 1210"/>
                <a:gd name="T51" fmla="*/ 372 h 400"/>
                <a:gd name="T52" fmla="*/ 268 w 1210"/>
                <a:gd name="T53" fmla="*/ 384 h 400"/>
                <a:gd name="T54" fmla="*/ 370 w 1210"/>
                <a:gd name="T55" fmla="*/ 392 h 400"/>
                <a:gd name="T56" fmla="*/ 484 w 1210"/>
                <a:gd name="T57" fmla="*/ 398 h 400"/>
                <a:gd name="T58" fmla="*/ 606 w 1210"/>
                <a:gd name="T59" fmla="*/ 400 h 400"/>
                <a:gd name="T60" fmla="*/ 606 w 1210"/>
                <a:gd name="T61" fmla="*/ 400 h 400"/>
                <a:gd name="T62" fmla="*/ 728 w 1210"/>
                <a:gd name="T63" fmla="*/ 398 h 400"/>
                <a:gd name="T64" fmla="*/ 842 w 1210"/>
                <a:gd name="T65" fmla="*/ 392 h 400"/>
                <a:gd name="T66" fmla="*/ 944 w 1210"/>
                <a:gd name="T67" fmla="*/ 384 h 400"/>
                <a:gd name="T68" fmla="*/ 1034 w 1210"/>
                <a:gd name="T69" fmla="*/ 372 h 400"/>
                <a:gd name="T70" fmla="*/ 1072 w 1210"/>
                <a:gd name="T71" fmla="*/ 364 h 400"/>
                <a:gd name="T72" fmla="*/ 1106 w 1210"/>
                <a:gd name="T73" fmla="*/ 358 h 400"/>
                <a:gd name="T74" fmla="*/ 1136 w 1210"/>
                <a:gd name="T75" fmla="*/ 348 h 400"/>
                <a:gd name="T76" fmla="*/ 1162 w 1210"/>
                <a:gd name="T77" fmla="*/ 340 h 400"/>
                <a:gd name="T78" fmla="*/ 1182 w 1210"/>
                <a:gd name="T79" fmla="*/ 330 h 400"/>
                <a:gd name="T80" fmla="*/ 1198 w 1210"/>
                <a:gd name="T81" fmla="*/ 322 h 400"/>
                <a:gd name="T82" fmla="*/ 1206 w 1210"/>
                <a:gd name="T83" fmla="*/ 312 h 400"/>
                <a:gd name="T84" fmla="*/ 1208 w 1210"/>
                <a:gd name="T85" fmla="*/ 306 h 400"/>
                <a:gd name="T86" fmla="*/ 1210 w 1210"/>
                <a:gd name="T87" fmla="*/ 302 h 400"/>
                <a:gd name="T88" fmla="*/ 1210 w 1210"/>
                <a:gd name="T89" fmla="*/ 102 h 400"/>
                <a:gd name="T90" fmla="*/ 1210 w 1210"/>
                <a:gd name="T91" fmla="*/ 102 h 400"/>
                <a:gd name="T92" fmla="*/ 1208 w 1210"/>
                <a:gd name="T93" fmla="*/ 96 h 400"/>
                <a:gd name="T94" fmla="*/ 1206 w 1210"/>
                <a:gd name="T95" fmla="*/ 92 h 400"/>
                <a:gd name="T96" fmla="*/ 1198 w 1210"/>
                <a:gd name="T97" fmla="*/ 82 h 400"/>
                <a:gd name="T98" fmla="*/ 1182 w 1210"/>
                <a:gd name="T99" fmla="*/ 72 h 400"/>
                <a:gd name="T100" fmla="*/ 1162 w 1210"/>
                <a:gd name="T101" fmla="*/ 62 h 400"/>
                <a:gd name="T102" fmla="*/ 1136 w 1210"/>
                <a:gd name="T103" fmla="*/ 54 h 400"/>
                <a:gd name="T104" fmla="*/ 1106 w 1210"/>
                <a:gd name="T105" fmla="*/ 46 h 400"/>
                <a:gd name="T106" fmla="*/ 1072 w 1210"/>
                <a:gd name="T107" fmla="*/ 38 h 400"/>
                <a:gd name="T108" fmla="*/ 1034 w 1210"/>
                <a:gd name="T109" fmla="*/ 30 h 400"/>
                <a:gd name="T110" fmla="*/ 944 w 1210"/>
                <a:gd name="T111" fmla="*/ 18 h 400"/>
                <a:gd name="T112" fmla="*/ 842 w 1210"/>
                <a:gd name="T113" fmla="*/ 8 h 400"/>
                <a:gd name="T114" fmla="*/ 728 w 1210"/>
                <a:gd name="T115" fmla="*/ 2 h 400"/>
                <a:gd name="T116" fmla="*/ 606 w 1210"/>
                <a:gd name="T117" fmla="*/ 0 h 400"/>
                <a:gd name="T118" fmla="*/ 606 w 1210"/>
                <a:gd name="T11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210" h="400">
                  <a:moveTo>
                    <a:pt x="606" y="0"/>
                  </a:moveTo>
                  <a:lnTo>
                    <a:pt x="606" y="0"/>
                  </a:lnTo>
                  <a:lnTo>
                    <a:pt x="484" y="2"/>
                  </a:lnTo>
                  <a:lnTo>
                    <a:pt x="370" y="8"/>
                  </a:lnTo>
                  <a:lnTo>
                    <a:pt x="268" y="18"/>
                  </a:lnTo>
                  <a:lnTo>
                    <a:pt x="178" y="30"/>
                  </a:lnTo>
                  <a:lnTo>
                    <a:pt x="138" y="38"/>
                  </a:lnTo>
                  <a:lnTo>
                    <a:pt x="104" y="46"/>
                  </a:lnTo>
                  <a:lnTo>
                    <a:pt x="74" y="54"/>
                  </a:lnTo>
                  <a:lnTo>
                    <a:pt x="48" y="62"/>
                  </a:lnTo>
                  <a:lnTo>
                    <a:pt x="28" y="72"/>
                  </a:lnTo>
                  <a:lnTo>
                    <a:pt x="12" y="82"/>
                  </a:lnTo>
                  <a:lnTo>
                    <a:pt x="4" y="92"/>
                  </a:lnTo>
                  <a:lnTo>
                    <a:pt x="2" y="96"/>
                  </a:lnTo>
                  <a:lnTo>
                    <a:pt x="0" y="102"/>
                  </a:lnTo>
                  <a:lnTo>
                    <a:pt x="0" y="302"/>
                  </a:lnTo>
                  <a:lnTo>
                    <a:pt x="0" y="302"/>
                  </a:lnTo>
                  <a:lnTo>
                    <a:pt x="2" y="306"/>
                  </a:lnTo>
                  <a:lnTo>
                    <a:pt x="4" y="312"/>
                  </a:lnTo>
                  <a:lnTo>
                    <a:pt x="12" y="322"/>
                  </a:lnTo>
                  <a:lnTo>
                    <a:pt x="28" y="330"/>
                  </a:lnTo>
                  <a:lnTo>
                    <a:pt x="48" y="340"/>
                  </a:lnTo>
                  <a:lnTo>
                    <a:pt x="74" y="348"/>
                  </a:lnTo>
                  <a:lnTo>
                    <a:pt x="104" y="358"/>
                  </a:lnTo>
                  <a:lnTo>
                    <a:pt x="138" y="364"/>
                  </a:lnTo>
                  <a:lnTo>
                    <a:pt x="178" y="372"/>
                  </a:lnTo>
                  <a:lnTo>
                    <a:pt x="268" y="384"/>
                  </a:lnTo>
                  <a:lnTo>
                    <a:pt x="370" y="392"/>
                  </a:lnTo>
                  <a:lnTo>
                    <a:pt x="484" y="398"/>
                  </a:lnTo>
                  <a:lnTo>
                    <a:pt x="606" y="400"/>
                  </a:lnTo>
                  <a:lnTo>
                    <a:pt x="606" y="400"/>
                  </a:lnTo>
                  <a:lnTo>
                    <a:pt x="728" y="398"/>
                  </a:lnTo>
                  <a:lnTo>
                    <a:pt x="842" y="392"/>
                  </a:lnTo>
                  <a:lnTo>
                    <a:pt x="944" y="384"/>
                  </a:lnTo>
                  <a:lnTo>
                    <a:pt x="1034" y="372"/>
                  </a:lnTo>
                  <a:lnTo>
                    <a:pt x="1072" y="364"/>
                  </a:lnTo>
                  <a:lnTo>
                    <a:pt x="1106" y="358"/>
                  </a:lnTo>
                  <a:lnTo>
                    <a:pt x="1136" y="348"/>
                  </a:lnTo>
                  <a:lnTo>
                    <a:pt x="1162" y="340"/>
                  </a:lnTo>
                  <a:lnTo>
                    <a:pt x="1182" y="330"/>
                  </a:lnTo>
                  <a:lnTo>
                    <a:pt x="1198" y="322"/>
                  </a:lnTo>
                  <a:lnTo>
                    <a:pt x="1206" y="312"/>
                  </a:lnTo>
                  <a:lnTo>
                    <a:pt x="1208" y="306"/>
                  </a:lnTo>
                  <a:lnTo>
                    <a:pt x="1210" y="302"/>
                  </a:lnTo>
                  <a:lnTo>
                    <a:pt x="1210" y="102"/>
                  </a:lnTo>
                  <a:lnTo>
                    <a:pt x="1210" y="102"/>
                  </a:lnTo>
                  <a:lnTo>
                    <a:pt x="1208" y="96"/>
                  </a:lnTo>
                  <a:lnTo>
                    <a:pt x="1206" y="92"/>
                  </a:lnTo>
                  <a:lnTo>
                    <a:pt x="1198" y="82"/>
                  </a:lnTo>
                  <a:lnTo>
                    <a:pt x="1182" y="72"/>
                  </a:lnTo>
                  <a:lnTo>
                    <a:pt x="1162" y="62"/>
                  </a:lnTo>
                  <a:lnTo>
                    <a:pt x="1136" y="54"/>
                  </a:lnTo>
                  <a:lnTo>
                    <a:pt x="1106" y="46"/>
                  </a:lnTo>
                  <a:lnTo>
                    <a:pt x="1072" y="38"/>
                  </a:lnTo>
                  <a:lnTo>
                    <a:pt x="1034" y="30"/>
                  </a:lnTo>
                  <a:lnTo>
                    <a:pt x="944" y="18"/>
                  </a:lnTo>
                  <a:lnTo>
                    <a:pt x="842" y="8"/>
                  </a:lnTo>
                  <a:lnTo>
                    <a:pt x="728" y="2"/>
                  </a:lnTo>
                  <a:lnTo>
                    <a:pt x="606" y="0"/>
                  </a:lnTo>
                  <a:lnTo>
                    <a:pt x="60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14"/>
            <p:cNvSpPr>
              <a:spLocks/>
            </p:cNvSpPr>
            <p:nvPr/>
          </p:nvSpPr>
          <p:spPr bwMode="auto">
            <a:xfrm>
              <a:off x="3462338" y="3029942"/>
              <a:ext cx="1920875" cy="158750"/>
            </a:xfrm>
            <a:custGeom>
              <a:avLst/>
              <a:gdLst>
                <a:gd name="T0" fmla="*/ 0 w 1210"/>
                <a:gd name="T1" fmla="*/ 0 h 100"/>
                <a:gd name="T2" fmla="*/ 0 w 1210"/>
                <a:gd name="T3" fmla="*/ 0 h 100"/>
                <a:gd name="T4" fmla="*/ 2 w 1210"/>
                <a:gd name="T5" fmla="*/ 6 h 100"/>
                <a:gd name="T6" fmla="*/ 4 w 1210"/>
                <a:gd name="T7" fmla="*/ 10 h 100"/>
                <a:gd name="T8" fmla="*/ 12 w 1210"/>
                <a:gd name="T9" fmla="*/ 20 h 100"/>
                <a:gd name="T10" fmla="*/ 28 w 1210"/>
                <a:gd name="T11" fmla="*/ 30 h 100"/>
                <a:gd name="T12" fmla="*/ 48 w 1210"/>
                <a:gd name="T13" fmla="*/ 38 h 100"/>
                <a:gd name="T14" fmla="*/ 74 w 1210"/>
                <a:gd name="T15" fmla="*/ 48 h 100"/>
                <a:gd name="T16" fmla="*/ 104 w 1210"/>
                <a:gd name="T17" fmla="*/ 56 h 100"/>
                <a:gd name="T18" fmla="*/ 138 w 1210"/>
                <a:gd name="T19" fmla="*/ 62 h 100"/>
                <a:gd name="T20" fmla="*/ 178 w 1210"/>
                <a:gd name="T21" fmla="*/ 70 h 100"/>
                <a:gd name="T22" fmla="*/ 268 w 1210"/>
                <a:gd name="T23" fmla="*/ 82 h 100"/>
                <a:gd name="T24" fmla="*/ 370 w 1210"/>
                <a:gd name="T25" fmla="*/ 92 h 100"/>
                <a:gd name="T26" fmla="*/ 484 w 1210"/>
                <a:gd name="T27" fmla="*/ 98 h 100"/>
                <a:gd name="T28" fmla="*/ 606 w 1210"/>
                <a:gd name="T29" fmla="*/ 100 h 100"/>
                <a:gd name="T30" fmla="*/ 606 w 1210"/>
                <a:gd name="T31" fmla="*/ 100 h 100"/>
                <a:gd name="T32" fmla="*/ 728 w 1210"/>
                <a:gd name="T33" fmla="*/ 98 h 100"/>
                <a:gd name="T34" fmla="*/ 842 w 1210"/>
                <a:gd name="T35" fmla="*/ 92 h 100"/>
                <a:gd name="T36" fmla="*/ 944 w 1210"/>
                <a:gd name="T37" fmla="*/ 82 h 100"/>
                <a:gd name="T38" fmla="*/ 1034 w 1210"/>
                <a:gd name="T39" fmla="*/ 70 h 100"/>
                <a:gd name="T40" fmla="*/ 1072 w 1210"/>
                <a:gd name="T41" fmla="*/ 62 h 100"/>
                <a:gd name="T42" fmla="*/ 1106 w 1210"/>
                <a:gd name="T43" fmla="*/ 56 h 100"/>
                <a:gd name="T44" fmla="*/ 1136 w 1210"/>
                <a:gd name="T45" fmla="*/ 48 h 100"/>
                <a:gd name="T46" fmla="*/ 1162 w 1210"/>
                <a:gd name="T47" fmla="*/ 38 h 100"/>
                <a:gd name="T48" fmla="*/ 1182 w 1210"/>
                <a:gd name="T49" fmla="*/ 30 h 100"/>
                <a:gd name="T50" fmla="*/ 1198 w 1210"/>
                <a:gd name="T51" fmla="*/ 20 h 100"/>
                <a:gd name="T52" fmla="*/ 1206 w 1210"/>
                <a:gd name="T53" fmla="*/ 10 h 100"/>
                <a:gd name="T54" fmla="*/ 1208 w 1210"/>
                <a:gd name="T55" fmla="*/ 6 h 100"/>
                <a:gd name="T56" fmla="*/ 1210 w 1210"/>
                <a:gd name="T5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10" h="100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4" y="10"/>
                  </a:lnTo>
                  <a:lnTo>
                    <a:pt x="12" y="20"/>
                  </a:lnTo>
                  <a:lnTo>
                    <a:pt x="28" y="30"/>
                  </a:lnTo>
                  <a:lnTo>
                    <a:pt x="48" y="38"/>
                  </a:lnTo>
                  <a:lnTo>
                    <a:pt x="74" y="48"/>
                  </a:lnTo>
                  <a:lnTo>
                    <a:pt x="104" y="56"/>
                  </a:lnTo>
                  <a:lnTo>
                    <a:pt x="138" y="62"/>
                  </a:lnTo>
                  <a:lnTo>
                    <a:pt x="178" y="70"/>
                  </a:lnTo>
                  <a:lnTo>
                    <a:pt x="268" y="82"/>
                  </a:lnTo>
                  <a:lnTo>
                    <a:pt x="370" y="92"/>
                  </a:lnTo>
                  <a:lnTo>
                    <a:pt x="484" y="98"/>
                  </a:lnTo>
                  <a:lnTo>
                    <a:pt x="606" y="100"/>
                  </a:lnTo>
                  <a:lnTo>
                    <a:pt x="606" y="100"/>
                  </a:lnTo>
                  <a:lnTo>
                    <a:pt x="728" y="98"/>
                  </a:lnTo>
                  <a:lnTo>
                    <a:pt x="842" y="92"/>
                  </a:lnTo>
                  <a:lnTo>
                    <a:pt x="944" y="82"/>
                  </a:lnTo>
                  <a:lnTo>
                    <a:pt x="1034" y="70"/>
                  </a:lnTo>
                  <a:lnTo>
                    <a:pt x="1072" y="62"/>
                  </a:lnTo>
                  <a:lnTo>
                    <a:pt x="1106" y="56"/>
                  </a:lnTo>
                  <a:lnTo>
                    <a:pt x="1136" y="48"/>
                  </a:lnTo>
                  <a:lnTo>
                    <a:pt x="1162" y="38"/>
                  </a:lnTo>
                  <a:lnTo>
                    <a:pt x="1182" y="30"/>
                  </a:lnTo>
                  <a:lnTo>
                    <a:pt x="1198" y="20"/>
                  </a:lnTo>
                  <a:lnTo>
                    <a:pt x="1206" y="10"/>
                  </a:lnTo>
                  <a:lnTo>
                    <a:pt x="1208" y="6"/>
                  </a:lnTo>
                  <a:lnTo>
                    <a:pt x="12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15"/>
            <p:cNvSpPr>
              <a:spLocks/>
            </p:cNvSpPr>
            <p:nvPr/>
          </p:nvSpPr>
          <p:spPr bwMode="auto">
            <a:xfrm>
              <a:off x="3754438" y="1982192"/>
              <a:ext cx="1336675" cy="1111250"/>
            </a:xfrm>
            <a:custGeom>
              <a:avLst/>
              <a:gdLst>
                <a:gd name="T0" fmla="*/ 422 w 842"/>
                <a:gd name="T1" fmla="*/ 0 h 700"/>
                <a:gd name="T2" fmla="*/ 422 w 842"/>
                <a:gd name="T3" fmla="*/ 0 h 700"/>
                <a:gd name="T4" fmla="*/ 338 w 842"/>
                <a:gd name="T5" fmla="*/ 0 h 700"/>
                <a:gd name="T6" fmla="*/ 258 w 842"/>
                <a:gd name="T7" fmla="*/ 4 h 700"/>
                <a:gd name="T8" fmla="*/ 186 w 842"/>
                <a:gd name="T9" fmla="*/ 10 h 700"/>
                <a:gd name="T10" fmla="*/ 124 w 842"/>
                <a:gd name="T11" fmla="*/ 18 h 700"/>
                <a:gd name="T12" fmla="*/ 72 w 842"/>
                <a:gd name="T13" fmla="*/ 26 h 700"/>
                <a:gd name="T14" fmla="*/ 34 w 842"/>
                <a:gd name="T15" fmla="*/ 36 h 700"/>
                <a:gd name="T16" fmla="*/ 20 w 842"/>
                <a:gd name="T17" fmla="*/ 42 h 700"/>
                <a:gd name="T18" fmla="*/ 10 w 842"/>
                <a:gd name="T19" fmla="*/ 48 h 700"/>
                <a:gd name="T20" fmla="*/ 2 w 842"/>
                <a:gd name="T21" fmla="*/ 54 h 700"/>
                <a:gd name="T22" fmla="*/ 0 w 842"/>
                <a:gd name="T23" fmla="*/ 62 h 700"/>
                <a:gd name="T24" fmla="*/ 0 w 842"/>
                <a:gd name="T25" fmla="*/ 638 h 700"/>
                <a:gd name="T26" fmla="*/ 0 w 842"/>
                <a:gd name="T27" fmla="*/ 638 h 700"/>
                <a:gd name="T28" fmla="*/ 2 w 842"/>
                <a:gd name="T29" fmla="*/ 644 h 700"/>
                <a:gd name="T30" fmla="*/ 10 w 842"/>
                <a:gd name="T31" fmla="*/ 650 h 700"/>
                <a:gd name="T32" fmla="*/ 20 w 842"/>
                <a:gd name="T33" fmla="*/ 656 h 700"/>
                <a:gd name="T34" fmla="*/ 34 w 842"/>
                <a:gd name="T35" fmla="*/ 662 h 700"/>
                <a:gd name="T36" fmla="*/ 72 w 842"/>
                <a:gd name="T37" fmla="*/ 672 h 700"/>
                <a:gd name="T38" fmla="*/ 124 w 842"/>
                <a:gd name="T39" fmla="*/ 682 h 700"/>
                <a:gd name="T40" fmla="*/ 186 w 842"/>
                <a:gd name="T41" fmla="*/ 688 h 700"/>
                <a:gd name="T42" fmla="*/ 258 w 842"/>
                <a:gd name="T43" fmla="*/ 694 h 700"/>
                <a:gd name="T44" fmla="*/ 338 w 842"/>
                <a:gd name="T45" fmla="*/ 698 h 700"/>
                <a:gd name="T46" fmla="*/ 422 w 842"/>
                <a:gd name="T47" fmla="*/ 700 h 700"/>
                <a:gd name="T48" fmla="*/ 422 w 842"/>
                <a:gd name="T49" fmla="*/ 700 h 700"/>
                <a:gd name="T50" fmla="*/ 506 w 842"/>
                <a:gd name="T51" fmla="*/ 698 h 700"/>
                <a:gd name="T52" fmla="*/ 586 w 842"/>
                <a:gd name="T53" fmla="*/ 694 h 700"/>
                <a:gd name="T54" fmla="*/ 656 w 842"/>
                <a:gd name="T55" fmla="*/ 688 h 700"/>
                <a:gd name="T56" fmla="*/ 720 w 842"/>
                <a:gd name="T57" fmla="*/ 682 h 700"/>
                <a:gd name="T58" fmla="*/ 770 w 842"/>
                <a:gd name="T59" fmla="*/ 672 h 700"/>
                <a:gd name="T60" fmla="*/ 810 w 842"/>
                <a:gd name="T61" fmla="*/ 662 h 700"/>
                <a:gd name="T62" fmla="*/ 824 w 842"/>
                <a:gd name="T63" fmla="*/ 656 h 700"/>
                <a:gd name="T64" fmla="*/ 834 w 842"/>
                <a:gd name="T65" fmla="*/ 650 h 700"/>
                <a:gd name="T66" fmla="*/ 840 w 842"/>
                <a:gd name="T67" fmla="*/ 644 h 700"/>
                <a:gd name="T68" fmla="*/ 842 w 842"/>
                <a:gd name="T69" fmla="*/ 638 h 700"/>
                <a:gd name="T70" fmla="*/ 842 w 842"/>
                <a:gd name="T71" fmla="*/ 62 h 700"/>
                <a:gd name="T72" fmla="*/ 842 w 842"/>
                <a:gd name="T73" fmla="*/ 62 h 700"/>
                <a:gd name="T74" fmla="*/ 840 w 842"/>
                <a:gd name="T75" fmla="*/ 54 h 700"/>
                <a:gd name="T76" fmla="*/ 834 w 842"/>
                <a:gd name="T77" fmla="*/ 48 h 700"/>
                <a:gd name="T78" fmla="*/ 824 w 842"/>
                <a:gd name="T79" fmla="*/ 42 h 700"/>
                <a:gd name="T80" fmla="*/ 810 w 842"/>
                <a:gd name="T81" fmla="*/ 36 h 700"/>
                <a:gd name="T82" fmla="*/ 770 w 842"/>
                <a:gd name="T83" fmla="*/ 26 h 700"/>
                <a:gd name="T84" fmla="*/ 720 w 842"/>
                <a:gd name="T85" fmla="*/ 18 h 700"/>
                <a:gd name="T86" fmla="*/ 656 w 842"/>
                <a:gd name="T87" fmla="*/ 10 h 700"/>
                <a:gd name="T88" fmla="*/ 586 w 842"/>
                <a:gd name="T89" fmla="*/ 4 h 700"/>
                <a:gd name="T90" fmla="*/ 506 w 842"/>
                <a:gd name="T91" fmla="*/ 0 h 700"/>
                <a:gd name="T92" fmla="*/ 422 w 842"/>
                <a:gd name="T93" fmla="*/ 0 h 700"/>
                <a:gd name="T94" fmla="*/ 422 w 842"/>
                <a:gd name="T95" fmla="*/ 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2" h="700">
                  <a:moveTo>
                    <a:pt x="422" y="0"/>
                  </a:moveTo>
                  <a:lnTo>
                    <a:pt x="422" y="0"/>
                  </a:lnTo>
                  <a:lnTo>
                    <a:pt x="338" y="0"/>
                  </a:lnTo>
                  <a:lnTo>
                    <a:pt x="258" y="4"/>
                  </a:lnTo>
                  <a:lnTo>
                    <a:pt x="186" y="10"/>
                  </a:lnTo>
                  <a:lnTo>
                    <a:pt x="124" y="18"/>
                  </a:lnTo>
                  <a:lnTo>
                    <a:pt x="72" y="26"/>
                  </a:lnTo>
                  <a:lnTo>
                    <a:pt x="34" y="36"/>
                  </a:lnTo>
                  <a:lnTo>
                    <a:pt x="20" y="42"/>
                  </a:lnTo>
                  <a:lnTo>
                    <a:pt x="10" y="48"/>
                  </a:lnTo>
                  <a:lnTo>
                    <a:pt x="2" y="54"/>
                  </a:lnTo>
                  <a:lnTo>
                    <a:pt x="0" y="62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2" y="644"/>
                  </a:lnTo>
                  <a:lnTo>
                    <a:pt x="10" y="650"/>
                  </a:lnTo>
                  <a:lnTo>
                    <a:pt x="20" y="656"/>
                  </a:lnTo>
                  <a:lnTo>
                    <a:pt x="34" y="662"/>
                  </a:lnTo>
                  <a:lnTo>
                    <a:pt x="72" y="672"/>
                  </a:lnTo>
                  <a:lnTo>
                    <a:pt x="124" y="682"/>
                  </a:lnTo>
                  <a:lnTo>
                    <a:pt x="186" y="688"/>
                  </a:lnTo>
                  <a:lnTo>
                    <a:pt x="258" y="694"/>
                  </a:lnTo>
                  <a:lnTo>
                    <a:pt x="338" y="698"/>
                  </a:lnTo>
                  <a:lnTo>
                    <a:pt x="422" y="700"/>
                  </a:lnTo>
                  <a:lnTo>
                    <a:pt x="422" y="700"/>
                  </a:lnTo>
                  <a:lnTo>
                    <a:pt x="506" y="698"/>
                  </a:lnTo>
                  <a:lnTo>
                    <a:pt x="586" y="694"/>
                  </a:lnTo>
                  <a:lnTo>
                    <a:pt x="656" y="688"/>
                  </a:lnTo>
                  <a:lnTo>
                    <a:pt x="720" y="682"/>
                  </a:lnTo>
                  <a:lnTo>
                    <a:pt x="770" y="672"/>
                  </a:lnTo>
                  <a:lnTo>
                    <a:pt x="810" y="662"/>
                  </a:lnTo>
                  <a:lnTo>
                    <a:pt x="824" y="656"/>
                  </a:lnTo>
                  <a:lnTo>
                    <a:pt x="834" y="650"/>
                  </a:lnTo>
                  <a:lnTo>
                    <a:pt x="840" y="644"/>
                  </a:lnTo>
                  <a:lnTo>
                    <a:pt x="842" y="638"/>
                  </a:lnTo>
                  <a:lnTo>
                    <a:pt x="842" y="62"/>
                  </a:lnTo>
                  <a:lnTo>
                    <a:pt x="842" y="62"/>
                  </a:lnTo>
                  <a:lnTo>
                    <a:pt x="840" y="54"/>
                  </a:lnTo>
                  <a:lnTo>
                    <a:pt x="834" y="48"/>
                  </a:lnTo>
                  <a:lnTo>
                    <a:pt x="824" y="42"/>
                  </a:lnTo>
                  <a:lnTo>
                    <a:pt x="810" y="36"/>
                  </a:lnTo>
                  <a:lnTo>
                    <a:pt x="770" y="26"/>
                  </a:lnTo>
                  <a:lnTo>
                    <a:pt x="720" y="18"/>
                  </a:lnTo>
                  <a:lnTo>
                    <a:pt x="656" y="10"/>
                  </a:lnTo>
                  <a:lnTo>
                    <a:pt x="586" y="4"/>
                  </a:lnTo>
                  <a:lnTo>
                    <a:pt x="506" y="0"/>
                  </a:lnTo>
                  <a:lnTo>
                    <a:pt x="422" y="0"/>
                  </a:lnTo>
                  <a:lnTo>
                    <a:pt x="4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16"/>
            <p:cNvSpPr>
              <a:spLocks/>
            </p:cNvSpPr>
            <p:nvPr/>
          </p:nvSpPr>
          <p:spPr bwMode="auto">
            <a:xfrm>
              <a:off x="3754438" y="1982192"/>
              <a:ext cx="1336675" cy="196850"/>
            </a:xfrm>
            <a:custGeom>
              <a:avLst/>
              <a:gdLst>
                <a:gd name="T0" fmla="*/ 0 w 842"/>
                <a:gd name="T1" fmla="*/ 62 h 124"/>
                <a:gd name="T2" fmla="*/ 0 w 842"/>
                <a:gd name="T3" fmla="*/ 62 h 124"/>
                <a:gd name="T4" fmla="*/ 2 w 842"/>
                <a:gd name="T5" fmla="*/ 68 h 124"/>
                <a:gd name="T6" fmla="*/ 10 w 842"/>
                <a:gd name="T7" fmla="*/ 74 h 124"/>
                <a:gd name="T8" fmla="*/ 20 w 842"/>
                <a:gd name="T9" fmla="*/ 80 h 124"/>
                <a:gd name="T10" fmla="*/ 34 w 842"/>
                <a:gd name="T11" fmla="*/ 86 h 124"/>
                <a:gd name="T12" fmla="*/ 52 w 842"/>
                <a:gd name="T13" fmla="*/ 92 h 124"/>
                <a:gd name="T14" fmla="*/ 72 w 842"/>
                <a:gd name="T15" fmla="*/ 98 h 124"/>
                <a:gd name="T16" fmla="*/ 124 w 842"/>
                <a:gd name="T17" fmla="*/ 106 h 124"/>
                <a:gd name="T18" fmla="*/ 186 w 842"/>
                <a:gd name="T19" fmla="*/ 114 h 124"/>
                <a:gd name="T20" fmla="*/ 258 w 842"/>
                <a:gd name="T21" fmla="*/ 120 h 124"/>
                <a:gd name="T22" fmla="*/ 338 w 842"/>
                <a:gd name="T23" fmla="*/ 124 h 124"/>
                <a:gd name="T24" fmla="*/ 422 w 842"/>
                <a:gd name="T25" fmla="*/ 124 h 124"/>
                <a:gd name="T26" fmla="*/ 422 w 842"/>
                <a:gd name="T27" fmla="*/ 124 h 124"/>
                <a:gd name="T28" fmla="*/ 506 w 842"/>
                <a:gd name="T29" fmla="*/ 124 h 124"/>
                <a:gd name="T30" fmla="*/ 586 w 842"/>
                <a:gd name="T31" fmla="*/ 120 h 124"/>
                <a:gd name="T32" fmla="*/ 656 w 842"/>
                <a:gd name="T33" fmla="*/ 114 h 124"/>
                <a:gd name="T34" fmla="*/ 720 w 842"/>
                <a:gd name="T35" fmla="*/ 106 h 124"/>
                <a:gd name="T36" fmla="*/ 770 w 842"/>
                <a:gd name="T37" fmla="*/ 98 h 124"/>
                <a:gd name="T38" fmla="*/ 792 w 842"/>
                <a:gd name="T39" fmla="*/ 92 h 124"/>
                <a:gd name="T40" fmla="*/ 810 w 842"/>
                <a:gd name="T41" fmla="*/ 86 h 124"/>
                <a:gd name="T42" fmla="*/ 824 w 842"/>
                <a:gd name="T43" fmla="*/ 80 h 124"/>
                <a:gd name="T44" fmla="*/ 834 w 842"/>
                <a:gd name="T45" fmla="*/ 74 h 124"/>
                <a:gd name="T46" fmla="*/ 840 w 842"/>
                <a:gd name="T47" fmla="*/ 68 h 124"/>
                <a:gd name="T48" fmla="*/ 842 w 842"/>
                <a:gd name="T49" fmla="*/ 62 h 124"/>
                <a:gd name="T50" fmla="*/ 842 w 842"/>
                <a:gd name="T51" fmla="*/ 62 h 124"/>
                <a:gd name="T52" fmla="*/ 840 w 842"/>
                <a:gd name="T53" fmla="*/ 54 h 124"/>
                <a:gd name="T54" fmla="*/ 834 w 842"/>
                <a:gd name="T55" fmla="*/ 48 h 124"/>
                <a:gd name="T56" fmla="*/ 824 w 842"/>
                <a:gd name="T57" fmla="*/ 42 h 124"/>
                <a:gd name="T58" fmla="*/ 810 w 842"/>
                <a:gd name="T59" fmla="*/ 36 h 124"/>
                <a:gd name="T60" fmla="*/ 770 w 842"/>
                <a:gd name="T61" fmla="*/ 26 h 124"/>
                <a:gd name="T62" fmla="*/ 720 w 842"/>
                <a:gd name="T63" fmla="*/ 18 h 124"/>
                <a:gd name="T64" fmla="*/ 656 w 842"/>
                <a:gd name="T65" fmla="*/ 10 h 124"/>
                <a:gd name="T66" fmla="*/ 586 w 842"/>
                <a:gd name="T67" fmla="*/ 4 h 124"/>
                <a:gd name="T68" fmla="*/ 506 w 842"/>
                <a:gd name="T69" fmla="*/ 0 h 124"/>
                <a:gd name="T70" fmla="*/ 422 w 842"/>
                <a:gd name="T71" fmla="*/ 0 h 124"/>
                <a:gd name="T72" fmla="*/ 422 w 842"/>
                <a:gd name="T73" fmla="*/ 0 h 124"/>
                <a:gd name="T74" fmla="*/ 338 w 842"/>
                <a:gd name="T75" fmla="*/ 0 h 124"/>
                <a:gd name="T76" fmla="*/ 258 w 842"/>
                <a:gd name="T77" fmla="*/ 4 h 124"/>
                <a:gd name="T78" fmla="*/ 186 w 842"/>
                <a:gd name="T79" fmla="*/ 10 h 124"/>
                <a:gd name="T80" fmla="*/ 124 w 842"/>
                <a:gd name="T81" fmla="*/ 18 h 124"/>
                <a:gd name="T82" fmla="*/ 72 w 842"/>
                <a:gd name="T83" fmla="*/ 26 h 124"/>
                <a:gd name="T84" fmla="*/ 34 w 842"/>
                <a:gd name="T85" fmla="*/ 36 h 124"/>
                <a:gd name="T86" fmla="*/ 20 w 842"/>
                <a:gd name="T87" fmla="*/ 42 h 124"/>
                <a:gd name="T88" fmla="*/ 10 w 842"/>
                <a:gd name="T89" fmla="*/ 48 h 124"/>
                <a:gd name="T90" fmla="*/ 2 w 842"/>
                <a:gd name="T91" fmla="*/ 54 h 124"/>
                <a:gd name="T92" fmla="*/ 0 w 842"/>
                <a:gd name="T93" fmla="*/ 62 h 124"/>
                <a:gd name="T94" fmla="*/ 0 w 842"/>
                <a:gd name="T95" fmla="*/ 6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2" h="124">
                  <a:moveTo>
                    <a:pt x="0" y="62"/>
                  </a:moveTo>
                  <a:lnTo>
                    <a:pt x="0" y="62"/>
                  </a:lnTo>
                  <a:lnTo>
                    <a:pt x="2" y="68"/>
                  </a:lnTo>
                  <a:lnTo>
                    <a:pt x="10" y="74"/>
                  </a:lnTo>
                  <a:lnTo>
                    <a:pt x="20" y="80"/>
                  </a:lnTo>
                  <a:lnTo>
                    <a:pt x="34" y="86"/>
                  </a:lnTo>
                  <a:lnTo>
                    <a:pt x="52" y="92"/>
                  </a:lnTo>
                  <a:lnTo>
                    <a:pt x="72" y="98"/>
                  </a:lnTo>
                  <a:lnTo>
                    <a:pt x="124" y="106"/>
                  </a:lnTo>
                  <a:lnTo>
                    <a:pt x="186" y="114"/>
                  </a:lnTo>
                  <a:lnTo>
                    <a:pt x="258" y="120"/>
                  </a:lnTo>
                  <a:lnTo>
                    <a:pt x="338" y="124"/>
                  </a:lnTo>
                  <a:lnTo>
                    <a:pt x="422" y="124"/>
                  </a:lnTo>
                  <a:lnTo>
                    <a:pt x="422" y="124"/>
                  </a:lnTo>
                  <a:lnTo>
                    <a:pt x="506" y="124"/>
                  </a:lnTo>
                  <a:lnTo>
                    <a:pt x="586" y="120"/>
                  </a:lnTo>
                  <a:lnTo>
                    <a:pt x="656" y="114"/>
                  </a:lnTo>
                  <a:lnTo>
                    <a:pt x="720" y="106"/>
                  </a:lnTo>
                  <a:lnTo>
                    <a:pt x="770" y="98"/>
                  </a:lnTo>
                  <a:lnTo>
                    <a:pt x="792" y="92"/>
                  </a:lnTo>
                  <a:lnTo>
                    <a:pt x="810" y="86"/>
                  </a:lnTo>
                  <a:lnTo>
                    <a:pt x="824" y="80"/>
                  </a:lnTo>
                  <a:lnTo>
                    <a:pt x="834" y="74"/>
                  </a:lnTo>
                  <a:lnTo>
                    <a:pt x="840" y="68"/>
                  </a:lnTo>
                  <a:lnTo>
                    <a:pt x="842" y="62"/>
                  </a:lnTo>
                  <a:lnTo>
                    <a:pt x="842" y="62"/>
                  </a:lnTo>
                  <a:lnTo>
                    <a:pt x="840" y="54"/>
                  </a:lnTo>
                  <a:lnTo>
                    <a:pt x="834" y="48"/>
                  </a:lnTo>
                  <a:lnTo>
                    <a:pt x="824" y="42"/>
                  </a:lnTo>
                  <a:lnTo>
                    <a:pt x="810" y="36"/>
                  </a:lnTo>
                  <a:lnTo>
                    <a:pt x="770" y="26"/>
                  </a:lnTo>
                  <a:lnTo>
                    <a:pt x="720" y="18"/>
                  </a:lnTo>
                  <a:lnTo>
                    <a:pt x="656" y="10"/>
                  </a:lnTo>
                  <a:lnTo>
                    <a:pt x="586" y="4"/>
                  </a:lnTo>
                  <a:lnTo>
                    <a:pt x="506" y="0"/>
                  </a:lnTo>
                  <a:lnTo>
                    <a:pt x="422" y="0"/>
                  </a:lnTo>
                  <a:lnTo>
                    <a:pt x="422" y="0"/>
                  </a:lnTo>
                  <a:lnTo>
                    <a:pt x="338" y="0"/>
                  </a:lnTo>
                  <a:lnTo>
                    <a:pt x="258" y="4"/>
                  </a:lnTo>
                  <a:lnTo>
                    <a:pt x="186" y="10"/>
                  </a:lnTo>
                  <a:lnTo>
                    <a:pt x="124" y="18"/>
                  </a:lnTo>
                  <a:lnTo>
                    <a:pt x="72" y="26"/>
                  </a:lnTo>
                  <a:lnTo>
                    <a:pt x="34" y="36"/>
                  </a:lnTo>
                  <a:lnTo>
                    <a:pt x="20" y="42"/>
                  </a:lnTo>
                  <a:lnTo>
                    <a:pt x="10" y="48"/>
                  </a:lnTo>
                  <a:lnTo>
                    <a:pt x="2" y="54"/>
                  </a:lnTo>
                  <a:lnTo>
                    <a:pt x="0" y="6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17"/>
            <p:cNvSpPr>
              <a:spLocks/>
            </p:cNvSpPr>
            <p:nvPr/>
          </p:nvSpPr>
          <p:spPr bwMode="auto">
            <a:xfrm>
              <a:off x="3754438" y="1982192"/>
              <a:ext cx="1336675" cy="1111250"/>
            </a:xfrm>
            <a:custGeom>
              <a:avLst/>
              <a:gdLst>
                <a:gd name="T0" fmla="*/ 422 w 842"/>
                <a:gd name="T1" fmla="*/ 0 h 700"/>
                <a:gd name="T2" fmla="*/ 422 w 842"/>
                <a:gd name="T3" fmla="*/ 0 h 700"/>
                <a:gd name="T4" fmla="*/ 338 w 842"/>
                <a:gd name="T5" fmla="*/ 0 h 700"/>
                <a:gd name="T6" fmla="*/ 258 w 842"/>
                <a:gd name="T7" fmla="*/ 4 h 700"/>
                <a:gd name="T8" fmla="*/ 186 w 842"/>
                <a:gd name="T9" fmla="*/ 10 h 700"/>
                <a:gd name="T10" fmla="*/ 124 w 842"/>
                <a:gd name="T11" fmla="*/ 18 h 700"/>
                <a:gd name="T12" fmla="*/ 72 w 842"/>
                <a:gd name="T13" fmla="*/ 26 h 700"/>
                <a:gd name="T14" fmla="*/ 34 w 842"/>
                <a:gd name="T15" fmla="*/ 36 h 700"/>
                <a:gd name="T16" fmla="*/ 20 w 842"/>
                <a:gd name="T17" fmla="*/ 42 h 700"/>
                <a:gd name="T18" fmla="*/ 10 w 842"/>
                <a:gd name="T19" fmla="*/ 48 h 700"/>
                <a:gd name="T20" fmla="*/ 2 w 842"/>
                <a:gd name="T21" fmla="*/ 54 h 700"/>
                <a:gd name="T22" fmla="*/ 0 w 842"/>
                <a:gd name="T23" fmla="*/ 62 h 700"/>
                <a:gd name="T24" fmla="*/ 0 w 842"/>
                <a:gd name="T25" fmla="*/ 638 h 700"/>
                <a:gd name="T26" fmla="*/ 0 w 842"/>
                <a:gd name="T27" fmla="*/ 638 h 700"/>
                <a:gd name="T28" fmla="*/ 2 w 842"/>
                <a:gd name="T29" fmla="*/ 644 h 700"/>
                <a:gd name="T30" fmla="*/ 10 w 842"/>
                <a:gd name="T31" fmla="*/ 650 h 700"/>
                <a:gd name="T32" fmla="*/ 20 w 842"/>
                <a:gd name="T33" fmla="*/ 656 h 700"/>
                <a:gd name="T34" fmla="*/ 34 w 842"/>
                <a:gd name="T35" fmla="*/ 662 h 700"/>
                <a:gd name="T36" fmla="*/ 72 w 842"/>
                <a:gd name="T37" fmla="*/ 672 h 700"/>
                <a:gd name="T38" fmla="*/ 124 w 842"/>
                <a:gd name="T39" fmla="*/ 682 h 700"/>
                <a:gd name="T40" fmla="*/ 186 w 842"/>
                <a:gd name="T41" fmla="*/ 688 h 700"/>
                <a:gd name="T42" fmla="*/ 258 w 842"/>
                <a:gd name="T43" fmla="*/ 694 h 700"/>
                <a:gd name="T44" fmla="*/ 338 w 842"/>
                <a:gd name="T45" fmla="*/ 698 h 700"/>
                <a:gd name="T46" fmla="*/ 422 w 842"/>
                <a:gd name="T47" fmla="*/ 700 h 700"/>
                <a:gd name="T48" fmla="*/ 422 w 842"/>
                <a:gd name="T49" fmla="*/ 700 h 700"/>
                <a:gd name="T50" fmla="*/ 506 w 842"/>
                <a:gd name="T51" fmla="*/ 698 h 700"/>
                <a:gd name="T52" fmla="*/ 586 w 842"/>
                <a:gd name="T53" fmla="*/ 694 h 700"/>
                <a:gd name="T54" fmla="*/ 656 w 842"/>
                <a:gd name="T55" fmla="*/ 688 h 700"/>
                <a:gd name="T56" fmla="*/ 720 w 842"/>
                <a:gd name="T57" fmla="*/ 682 h 700"/>
                <a:gd name="T58" fmla="*/ 770 w 842"/>
                <a:gd name="T59" fmla="*/ 672 h 700"/>
                <a:gd name="T60" fmla="*/ 810 w 842"/>
                <a:gd name="T61" fmla="*/ 662 h 700"/>
                <a:gd name="T62" fmla="*/ 824 w 842"/>
                <a:gd name="T63" fmla="*/ 656 h 700"/>
                <a:gd name="T64" fmla="*/ 834 w 842"/>
                <a:gd name="T65" fmla="*/ 650 h 700"/>
                <a:gd name="T66" fmla="*/ 840 w 842"/>
                <a:gd name="T67" fmla="*/ 644 h 700"/>
                <a:gd name="T68" fmla="*/ 842 w 842"/>
                <a:gd name="T69" fmla="*/ 638 h 700"/>
                <a:gd name="T70" fmla="*/ 842 w 842"/>
                <a:gd name="T71" fmla="*/ 62 h 700"/>
                <a:gd name="T72" fmla="*/ 842 w 842"/>
                <a:gd name="T73" fmla="*/ 62 h 700"/>
                <a:gd name="T74" fmla="*/ 840 w 842"/>
                <a:gd name="T75" fmla="*/ 54 h 700"/>
                <a:gd name="T76" fmla="*/ 834 w 842"/>
                <a:gd name="T77" fmla="*/ 48 h 700"/>
                <a:gd name="T78" fmla="*/ 824 w 842"/>
                <a:gd name="T79" fmla="*/ 42 h 700"/>
                <a:gd name="T80" fmla="*/ 810 w 842"/>
                <a:gd name="T81" fmla="*/ 36 h 700"/>
                <a:gd name="T82" fmla="*/ 770 w 842"/>
                <a:gd name="T83" fmla="*/ 26 h 700"/>
                <a:gd name="T84" fmla="*/ 720 w 842"/>
                <a:gd name="T85" fmla="*/ 18 h 700"/>
                <a:gd name="T86" fmla="*/ 656 w 842"/>
                <a:gd name="T87" fmla="*/ 10 h 700"/>
                <a:gd name="T88" fmla="*/ 586 w 842"/>
                <a:gd name="T89" fmla="*/ 4 h 700"/>
                <a:gd name="T90" fmla="*/ 506 w 842"/>
                <a:gd name="T91" fmla="*/ 0 h 700"/>
                <a:gd name="T92" fmla="*/ 422 w 842"/>
                <a:gd name="T93" fmla="*/ 0 h 700"/>
                <a:gd name="T94" fmla="*/ 422 w 842"/>
                <a:gd name="T95" fmla="*/ 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42" h="700">
                  <a:moveTo>
                    <a:pt x="422" y="0"/>
                  </a:moveTo>
                  <a:lnTo>
                    <a:pt x="422" y="0"/>
                  </a:lnTo>
                  <a:lnTo>
                    <a:pt x="338" y="0"/>
                  </a:lnTo>
                  <a:lnTo>
                    <a:pt x="258" y="4"/>
                  </a:lnTo>
                  <a:lnTo>
                    <a:pt x="186" y="10"/>
                  </a:lnTo>
                  <a:lnTo>
                    <a:pt x="124" y="18"/>
                  </a:lnTo>
                  <a:lnTo>
                    <a:pt x="72" y="26"/>
                  </a:lnTo>
                  <a:lnTo>
                    <a:pt x="34" y="36"/>
                  </a:lnTo>
                  <a:lnTo>
                    <a:pt x="20" y="42"/>
                  </a:lnTo>
                  <a:lnTo>
                    <a:pt x="10" y="48"/>
                  </a:lnTo>
                  <a:lnTo>
                    <a:pt x="2" y="54"/>
                  </a:lnTo>
                  <a:lnTo>
                    <a:pt x="0" y="62"/>
                  </a:lnTo>
                  <a:lnTo>
                    <a:pt x="0" y="638"/>
                  </a:lnTo>
                  <a:lnTo>
                    <a:pt x="0" y="638"/>
                  </a:lnTo>
                  <a:lnTo>
                    <a:pt x="2" y="644"/>
                  </a:lnTo>
                  <a:lnTo>
                    <a:pt x="10" y="650"/>
                  </a:lnTo>
                  <a:lnTo>
                    <a:pt x="20" y="656"/>
                  </a:lnTo>
                  <a:lnTo>
                    <a:pt x="34" y="662"/>
                  </a:lnTo>
                  <a:lnTo>
                    <a:pt x="72" y="672"/>
                  </a:lnTo>
                  <a:lnTo>
                    <a:pt x="124" y="682"/>
                  </a:lnTo>
                  <a:lnTo>
                    <a:pt x="186" y="688"/>
                  </a:lnTo>
                  <a:lnTo>
                    <a:pt x="258" y="694"/>
                  </a:lnTo>
                  <a:lnTo>
                    <a:pt x="338" y="698"/>
                  </a:lnTo>
                  <a:lnTo>
                    <a:pt x="422" y="700"/>
                  </a:lnTo>
                  <a:lnTo>
                    <a:pt x="422" y="700"/>
                  </a:lnTo>
                  <a:lnTo>
                    <a:pt x="506" y="698"/>
                  </a:lnTo>
                  <a:lnTo>
                    <a:pt x="586" y="694"/>
                  </a:lnTo>
                  <a:lnTo>
                    <a:pt x="656" y="688"/>
                  </a:lnTo>
                  <a:lnTo>
                    <a:pt x="720" y="682"/>
                  </a:lnTo>
                  <a:lnTo>
                    <a:pt x="770" y="672"/>
                  </a:lnTo>
                  <a:lnTo>
                    <a:pt x="810" y="662"/>
                  </a:lnTo>
                  <a:lnTo>
                    <a:pt x="824" y="656"/>
                  </a:lnTo>
                  <a:lnTo>
                    <a:pt x="834" y="650"/>
                  </a:lnTo>
                  <a:lnTo>
                    <a:pt x="840" y="644"/>
                  </a:lnTo>
                  <a:lnTo>
                    <a:pt x="842" y="638"/>
                  </a:lnTo>
                  <a:lnTo>
                    <a:pt x="842" y="62"/>
                  </a:lnTo>
                  <a:lnTo>
                    <a:pt x="842" y="62"/>
                  </a:lnTo>
                  <a:lnTo>
                    <a:pt x="840" y="54"/>
                  </a:lnTo>
                  <a:lnTo>
                    <a:pt x="834" y="48"/>
                  </a:lnTo>
                  <a:lnTo>
                    <a:pt x="824" y="42"/>
                  </a:lnTo>
                  <a:lnTo>
                    <a:pt x="810" y="36"/>
                  </a:lnTo>
                  <a:lnTo>
                    <a:pt x="770" y="26"/>
                  </a:lnTo>
                  <a:lnTo>
                    <a:pt x="720" y="18"/>
                  </a:lnTo>
                  <a:lnTo>
                    <a:pt x="656" y="10"/>
                  </a:lnTo>
                  <a:lnTo>
                    <a:pt x="586" y="4"/>
                  </a:lnTo>
                  <a:lnTo>
                    <a:pt x="506" y="0"/>
                  </a:lnTo>
                  <a:lnTo>
                    <a:pt x="422" y="0"/>
                  </a:lnTo>
                  <a:lnTo>
                    <a:pt x="4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18"/>
            <p:cNvSpPr>
              <a:spLocks/>
            </p:cNvSpPr>
            <p:nvPr/>
          </p:nvSpPr>
          <p:spPr bwMode="auto">
            <a:xfrm>
              <a:off x="3754438" y="2080617"/>
              <a:ext cx="1336675" cy="98425"/>
            </a:xfrm>
            <a:custGeom>
              <a:avLst/>
              <a:gdLst>
                <a:gd name="T0" fmla="*/ 0 w 842"/>
                <a:gd name="T1" fmla="*/ 0 h 62"/>
                <a:gd name="T2" fmla="*/ 0 w 842"/>
                <a:gd name="T3" fmla="*/ 0 h 62"/>
                <a:gd name="T4" fmla="*/ 2 w 842"/>
                <a:gd name="T5" fmla="*/ 6 h 62"/>
                <a:gd name="T6" fmla="*/ 10 w 842"/>
                <a:gd name="T7" fmla="*/ 12 h 62"/>
                <a:gd name="T8" fmla="*/ 20 w 842"/>
                <a:gd name="T9" fmla="*/ 18 h 62"/>
                <a:gd name="T10" fmla="*/ 34 w 842"/>
                <a:gd name="T11" fmla="*/ 24 h 62"/>
                <a:gd name="T12" fmla="*/ 52 w 842"/>
                <a:gd name="T13" fmla="*/ 30 h 62"/>
                <a:gd name="T14" fmla="*/ 72 w 842"/>
                <a:gd name="T15" fmla="*/ 36 h 62"/>
                <a:gd name="T16" fmla="*/ 124 w 842"/>
                <a:gd name="T17" fmla="*/ 44 h 62"/>
                <a:gd name="T18" fmla="*/ 186 w 842"/>
                <a:gd name="T19" fmla="*/ 52 h 62"/>
                <a:gd name="T20" fmla="*/ 258 w 842"/>
                <a:gd name="T21" fmla="*/ 58 h 62"/>
                <a:gd name="T22" fmla="*/ 338 w 842"/>
                <a:gd name="T23" fmla="*/ 62 h 62"/>
                <a:gd name="T24" fmla="*/ 422 w 842"/>
                <a:gd name="T25" fmla="*/ 62 h 62"/>
                <a:gd name="T26" fmla="*/ 422 w 842"/>
                <a:gd name="T27" fmla="*/ 62 h 62"/>
                <a:gd name="T28" fmla="*/ 506 w 842"/>
                <a:gd name="T29" fmla="*/ 62 h 62"/>
                <a:gd name="T30" fmla="*/ 586 w 842"/>
                <a:gd name="T31" fmla="*/ 58 h 62"/>
                <a:gd name="T32" fmla="*/ 656 w 842"/>
                <a:gd name="T33" fmla="*/ 52 h 62"/>
                <a:gd name="T34" fmla="*/ 720 w 842"/>
                <a:gd name="T35" fmla="*/ 44 h 62"/>
                <a:gd name="T36" fmla="*/ 770 w 842"/>
                <a:gd name="T37" fmla="*/ 36 h 62"/>
                <a:gd name="T38" fmla="*/ 792 w 842"/>
                <a:gd name="T39" fmla="*/ 30 h 62"/>
                <a:gd name="T40" fmla="*/ 810 w 842"/>
                <a:gd name="T41" fmla="*/ 24 h 62"/>
                <a:gd name="T42" fmla="*/ 824 w 842"/>
                <a:gd name="T43" fmla="*/ 18 h 62"/>
                <a:gd name="T44" fmla="*/ 834 w 842"/>
                <a:gd name="T45" fmla="*/ 12 h 62"/>
                <a:gd name="T46" fmla="*/ 840 w 842"/>
                <a:gd name="T47" fmla="*/ 6 h 62"/>
                <a:gd name="T48" fmla="*/ 842 w 842"/>
                <a:gd name="T4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42" h="62">
                  <a:moveTo>
                    <a:pt x="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10" y="12"/>
                  </a:lnTo>
                  <a:lnTo>
                    <a:pt x="20" y="18"/>
                  </a:lnTo>
                  <a:lnTo>
                    <a:pt x="34" y="24"/>
                  </a:lnTo>
                  <a:lnTo>
                    <a:pt x="52" y="30"/>
                  </a:lnTo>
                  <a:lnTo>
                    <a:pt x="72" y="36"/>
                  </a:lnTo>
                  <a:lnTo>
                    <a:pt x="124" y="44"/>
                  </a:lnTo>
                  <a:lnTo>
                    <a:pt x="186" y="52"/>
                  </a:lnTo>
                  <a:lnTo>
                    <a:pt x="258" y="58"/>
                  </a:lnTo>
                  <a:lnTo>
                    <a:pt x="338" y="62"/>
                  </a:lnTo>
                  <a:lnTo>
                    <a:pt x="422" y="62"/>
                  </a:lnTo>
                  <a:lnTo>
                    <a:pt x="422" y="62"/>
                  </a:lnTo>
                  <a:lnTo>
                    <a:pt x="506" y="62"/>
                  </a:lnTo>
                  <a:lnTo>
                    <a:pt x="586" y="58"/>
                  </a:lnTo>
                  <a:lnTo>
                    <a:pt x="656" y="52"/>
                  </a:lnTo>
                  <a:lnTo>
                    <a:pt x="720" y="44"/>
                  </a:lnTo>
                  <a:lnTo>
                    <a:pt x="770" y="36"/>
                  </a:lnTo>
                  <a:lnTo>
                    <a:pt x="792" y="30"/>
                  </a:lnTo>
                  <a:lnTo>
                    <a:pt x="810" y="24"/>
                  </a:lnTo>
                  <a:lnTo>
                    <a:pt x="824" y="18"/>
                  </a:lnTo>
                  <a:lnTo>
                    <a:pt x="834" y="12"/>
                  </a:lnTo>
                  <a:lnTo>
                    <a:pt x="840" y="6"/>
                  </a:lnTo>
                  <a:lnTo>
                    <a:pt x="8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19"/>
            <p:cNvSpPr>
              <a:spLocks noEditPoints="1"/>
            </p:cNvSpPr>
            <p:nvPr/>
          </p:nvSpPr>
          <p:spPr bwMode="auto">
            <a:xfrm>
              <a:off x="2935288" y="1969492"/>
              <a:ext cx="527050" cy="1250950"/>
            </a:xfrm>
            <a:custGeom>
              <a:avLst/>
              <a:gdLst>
                <a:gd name="T0" fmla="*/ 294 w 332"/>
                <a:gd name="T1" fmla="*/ 748 h 788"/>
                <a:gd name="T2" fmla="*/ 332 w 332"/>
                <a:gd name="T3" fmla="*/ 768 h 788"/>
                <a:gd name="T4" fmla="*/ 294 w 332"/>
                <a:gd name="T5" fmla="*/ 788 h 788"/>
                <a:gd name="T6" fmla="*/ 294 w 332"/>
                <a:gd name="T7" fmla="*/ 748 h 788"/>
                <a:gd name="T8" fmla="*/ 4 w 332"/>
                <a:gd name="T9" fmla="*/ 2 h 788"/>
                <a:gd name="T10" fmla="*/ 4 w 332"/>
                <a:gd name="T11" fmla="*/ 768 h 788"/>
                <a:gd name="T12" fmla="*/ 0 w 332"/>
                <a:gd name="T13" fmla="*/ 764 h 788"/>
                <a:gd name="T14" fmla="*/ 302 w 332"/>
                <a:gd name="T15" fmla="*/ 764 h 788"/>
                <a:gd name="T16" fmla="*/ 302 w 332"/>
                <a:gd name="T17" fmla="*/ 768 h 788"/>
                <a:gd name="T18" fmla="*/ 302 w 332"/>
                <a:gd name="T19" fmla="*/ 770 h 788"/>
                <a:gd name="T20" fmla="*/ 0 w 332"/>
                <a:gd name="T21" fmla="*/ 770 h 788"/>
                <a:gd name="T22" fmla="*/ 0 w 332"/>
                <a:gd name="T23" fmla="*/ 768 h 788"/>
                <a:gd name="T24" fmla="*/ 0 w 332"/>
                <a:gd name="T25" fmla="*/ 2 h 788"/>
                <a:gd name="T26" fmla="*/ 0 w 332"/>
                <a:gd name="T27" fmla="*/ 0 h 788"/>
                <a:gd name="T28" fmla="*/ 4 w 332"/>
                <a:gd name="T29" fmla="*/ 2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2" h="788">
                  <a:moveTo>
                    <a:pt x="294" y="748"/>
                  </a:moveTo>
                  <a:lnTo>
                    <a:pt x="332" y="768"/>
                  </a:lnTo>
                  <a:lnTo>
                    <a:pt x="294" y="788"/>
                  </a:lnTo>
                  <a:lnTo>
                    <a:pt x="294" y="748"/>
                  </a:lnTo>
                  <a:close/>
                  <a:moveTo>
                    <a:pt x="4" y="2"/>
                  </a:moveTo>
                  <a:lnTo>
                    <a:pt x="4" y="768"/>
                  </a:lnTo>
                  <a:lnTo>
                    <a:pt x="0" y="764"/>
                  </a:lnTo>
                  <a:lnTo>
                    <a:pt x="302" y="764"/>
                  </a:lnTo>
                  <a:lnTo>
                    <a:pt x="302" y="768"/>
                  </a:lnTo>
                  <a:lnTo>
                    <a:pt x="302" y="770"/>
                  </a:lnTo>
                  <a:lnTo>
                    <a:pt x="0" y="770"/>
                  </a:lnTo>
                  <a:lnTo>
                    <a:pt x="0" y="76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0"/>
            <p:cNvSpPr>
              <a:spLocks noChangeArrowheads="1"/>
            </p:cNvSpPr>
            <p:nvPr/>
          </p:nvSpPr>
          <p:spPr bwMode="auto">
            <a:xfrm>
              <a:off x="2738438" y="3966567"/>
              <a:ext cx="733425" cy="10160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1"/>
            <p:cNvSpPr>
              <a:spLocks noChangeArrowheads="1"/>
            </p:cNvSpPr>
            <p:nvPr/>
          </p:nvSpPr>
          <p:spPr bwMode="auto">
            <a:xfrm>
              <a:off x="2738438" y="3966567"/>
              <a:ext cx="733425" cy="1016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22"/>
            <p:cNvSpPr>
              <a:spLocks noEditPoints="1"/>
            </p:cNvSpPr>
            <p:nvPr/>
          </p:nvSpPr>
          <p:spPr bwMode="auto">
            <a:xfrm>
              <a:off x="2738438" y="4445992"/>
              <a:ext cx="4235450" cy="60325"/>
            </a:xfrm>
            <a:custGeom>
              <a:avLst/>
              <a:gdLst>
                <a:gd name="T0" fmla="*/ 2628 w 2668"/>
                <a:gd name="T1" fmla="*/ 0 h 38"/>
                <a:gd name="T2" fmla="*/ 2668 w 2668"/>
                <a:gd name="T3" fmla="*/ 18 h 38"/>
                <a:gd name="T4" fmla="*/ 2628 w 2668"/>
                <a:gd name="T5" fmla="*/ 38 h 38"/>
                <a:gd name="T6" fmla="*/ 2628 w 2668"/>
                <a:gd name="T7" fmla="*/ 0 h 38"/>
                <a:gd name="T8" fmla="*/ 0 w 2668"/>
                <a:gd name="T9" fmla="*/ 16 h 38"/>
                <a:gd name="T10" fmla="*/ 2636 w 2668"/>
                <a:gd name="T11" fmla="*/ 16 h 38"/>
                <a:gd name="T12" fmla="*/ 2638 w 2668"/>
                <a:gd name="T13" fmla="*/ 18 h 38"/>
                <a:gd name="T14" fmla="*/ 2636 w 2668"/>
                <a:gd name="T15" fmla="*/ 22 h 38"/>
                <a:gd name="T16" fmla="*/ 0 w 2668"/>
                <a:gd name="T17" fmla="*/ 22 h 38"/>
                <a:gd name="T18" fmla="*/ 0 w 2668"/>
                <a:gd name="T19" fmla="*/ 18 h 38"/>
                <a:gd name="T20" fmla="*/ 0 w 266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68" h="38">
                  <a:moveTo>
                    <a:pt x="2628" y="0"/>
                  </a:moveTo>
                  <a:lnTo>
                    <a:pt x="2668" y="18"/>
                  </a:lnTo>
                  <a:lnTo>
                    <a:pt x="2628" y="38"/>
                  </a:lnTo>
                  <a:lnTo>
                    <a:pt x="2628" y="0"/>
                  </a:lnTo>
                  <a:close/>
                  <a:moveTo>
                    <a:pt x="0" y="16"/>
                  </a:moveTo>
                  <a:lnTo>
                    <a:pt x="2636" y="16"/>
                  </a:lnTo>
                  <a:lnTo>
                    <a:pt x="2638" y="18"/>
                  </a:lnTo>
                  <a:lnTo>
                    <a:pt x="2636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5383" name="Picture 2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90813" y="4436467"/>
              <a:ext cx="8001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84" name="Picture 2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00338" y="3957042"/>
              <a:ext cx="800100" cy="561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3" name="Rectangle 25"/>
            <p:cNvSpPr>
              <a:spLocks noChangeArrowheads="1"/>
            </p:cNvSpPr>
            <p:nvPr/>
          </p:nvSpPr>
          <p:spPr bwMode="auto">
            <a:xfrm>
              <a:off x="2246313" y="3855442"/>
              <a:ext cx="73342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6"/>
            <p:cNvSpPr>
              <a:spLocks noChangeArrowheads="1"/>
            </p:cNvSpPr>
            <p:nvPr/>
          </p:nvSpPr>
          <p:spPr bwMode="auto">
            <a:xfrm>
              <a:off x="2246313" y="3855442"/>
              <a:ext cx="7334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27"/>
            <p:cNvSpPr>
              <a:spLocks noChangeArrowheads="1"/>
            </p:cNvSpPr>
            <p:nvPr/>
          </p:nvSpPr>
          <p:spPr bwMode="auto">
            <a:xfrm>
              <a:off x="2338388" y="4814292"/>
              <a:ext cx="6858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28"/>
            <p:cNvSpPr>
              <a:spLocks noChangeArrowheads="1"/>
            </p:cNvSpPr>
            <p:nvPr/>
          </p:nvSpPr>
          <p:spPr bwMode="auto">
            <a:xfrm>
              <a:off x="2338388" y="4814292"/>
              <a:ext cx="6858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31"/>
            <p:cNvSpPr>
              <a:spLocks noEditPoints="1"/>
            </p:cNvSpPr>
            <p:nvPr/>
          </p:nvSpPr>
          <p:spPr bwMode="auto">
            <a:xfrm>
              <a:off x="3021013" y="3322042"/>
              <a:ext cx="847725" cy="250825"/>
            </a:xfrm>
            <a:custGeom>
              <a:avLst/>
              <a:gdLst>
                <a:gd name="T0" fmla="*/ 42 w 534"/>
                <a:gd name="T1" fmla="*/ 158 h 158"/>
                <a:gd name="T2" fmla="*/ 0 w 534"/>
                <a:gd name="T3" fmla="*/ 150 h 158"/>
                <a:gd name="T4" fmla="*/ 32 w 534"/>
                <a:gd name="T5" fmla="*/ 122 h 158"/>
                <a:gd name="T6" fmla="*/ 42 w 534"/>
                <a:gd name="T7" fmla="*/ 158 h 158"/>
                <a:gd name="T8" fmla="*/ 492 w 534"/>
                <a:gd name="T9" fmla="*/ 0 h 158"/>
                <a:gd name="T10" fmla="*/ 534 w 534"/>
                <a:gd name="T11" fmla="*/ 8 h 158"/>
                <a:gd name="T12" fmla="*/ 502 w 534"/>
                <a:gd name="T13" fmla="*/ 36 h 158"/>
                <a:gd name="T14" fmla="*/ 492 w 534"/>
                <a:gd name="T15" fmla="*/ 0 h 158"/>
                <a:gd name="T16" fmla="*/ 506 w 534"/>
                <a:gd name="T17" fmla="*/ 18 h 158"/>
                <a:gd name="T18" fmla="*/ 32 w 534"/>
                <a:gd name="T19" fmla="*/ 144 h 158"/>
                <a:gd name="T20" fmla="*/ 28 w 534"/>
                <a:gd name="T21" fmla="*/ 142 h 158"/>
                <a:gd name="T22" fmla="*/ 30 w 534"/>
                <a:gd name="T23" fmla="*/ 140 h 158"/>
                <a:gd name="T24" fmla="*/ 504 w 534"/>
                <a:gd name="T25" fmla="*/ 16 h 158"/>
                <a:gd name="T26" fmla="*/ 506 w 534"/>
                <a:gd name="T27" fmla="*/ 16 h 158"/>
                <a:gd name="T28" fmla="*/ 506 w 534"/>
                <a:gd name="T29" fmla="*/ 1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4" h="158">
                  <a:moveTo>
                    <a:pt x="42" y="158"/>
                  </a:moveTo>
                  <a:lnTo>
                    <a:pt x="0" y="150"/>
                  </a:lnTo>
                  <a:lnTo>
                    <a:pt x="32" y="122"/>
                  </a:lnTo>
                  <a:lnTo>
                    <a:pt x="42" y="158"/>
                  </a:lnTo>
                  <a:close/>
                  <a:moveTo>
                    <a:pt x="492" y="0"/>
                  </a:moveTo>
                  <a:lnTo>
                    <a:pt x="534" y="8"/>
                  </a:lnTo>
                  <a:lnTo>
                    <a:pt x="502" y="36"/>
                  </a:lnTo>
                  <a:lnTo>
                    <a:pt x="492" y="0"/>
                  </a:lnTo>
                  <a:close/>
                  <a:moveTo>
                    <a:pt x="506" y="18"/>
                  </a:moveTo>
                  <a:lnTo>
                    <a:pt x="32" y="144"/>
                  </a:lnTo>
                  <a:lnTo>
                    <a:pt x="28" y="142"/>
                  </a:lnTo>
                  <a:lnTo>
                    <a:pt x="30" y="140"/>
                  </a:lnTo>
                  <a:lnTo>
                    <a:pt x="504" y="16"/>
                  </a:lnTo>
                  <a:lnTo>
                    <a:pt x="506" y="16"/>
                  </a:lnTo>
                  <a:lnTo>
                    <a:pt x="506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32"/>
            <p:cNvSpPr>
              <a:spLocks noEditPoints="1"/>
            </p:cNvSpPr>
            <p:nvPr/>
          </p:nvSpPr>
          <p:spPr bwMode="auto">
            <a:xfrm>
              <a:off x="5167313" y="2995017"/>
              <a:ext cx="454025" cy="282575"/>
            </a:xfrm>
            <a:custGeom>
              <a:avLst/>
              <a:gdLst>
                <a:gd name="T0" fmla="*/ 42 w 286"/>
                <a:gd name="T1" fmla="*/ 176 h 178"/>
                <a:gd name="T2" fmla="*/ 0 w 286"/>
                <a:gd name="T3" fmla="*/ 178 h 178"/>
                <a:gd name="T4" fmla="*/ 22 w 286"/>
                <a:gd name="T5" fmla="*/ 142 h 178"/>
                <a:gd name="T6" fmla="*/ 42 w 286"/>
                <a:gd name="T7" fmla="*/ 176 h 178"/>
                <a:gd name="T8" fmla="*/ 284 w 286"/>
                <a:gd name="T9" fmla="*/ 4 h 178"/>
                <a:gd name="T10" fmla="*/ 28 w 286"/>
                <a:gd name="T11" fmla="*/ 164 h 178"/>
                <a:gd name="T12" fmla="*/ 24 w 286"/>
                <a:gd name="T13" fmla="*/ 164 h 178"/>
                <a:gd name="T14" fmla="*/ 26 w 286"/>
                <a:gd name="T15" fmla="*/ 160 h 178"/>
                <a:gd name="T16" fmla="*/ 282 w 286"/>
                <a:gd name="T17" fmla="*/ 0 h 178"/>
                <a:gd name="T18" fmla="*/ 286 w 286"/>
                <a:gd name="T19" fmla="*/ 0 h 178"/>
                <a:gd name="T20" fmla="*/ 284 w 286"/>
                <a:gd name="T21" fmla="*/ 4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6" h="178">
                  <a:moveTo>
                    <a:pt x="42" y="176"/>
                  </a:moveTo>
                  <a:lnTo>
                    <a:pt x="0" y="178"/>
                  </a:lnTo>
                  <a:lnTo>
                    <a:pt x="22" y="142"/>
                  </a:lnTo>
                  <a:lnTo>
                    <a:pt x="42" y="176"/>
                  </a:lnTo>
                  <a:close/>
                  <a:moveTo>
                    <a:pt x="284" y="4"/>
                  </a:moveTo>
                  <a:lnTo>
                    <a:pt x="28" y="164"/>
                  </a:lnTo>
                  <a:lnTo>
                    <a:pt x="24" y="164"/>
                  </a:lnTo>
                  <a:lnTo>
                    <a:pt x="26" y="160"/>
                  </a:lnTo>
                  <a:lnTo>
                    <a:pt x="282" y="0"/>
                  </a:lnTo>
                  <a:lnTo>
                    <a:pt x="286" y="0"/>
                  </a:lnTo>
                  <a:lnTo>
                    <a:pt x="28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33"/>
            <p:cNvSpPr>
              <a:spLocks noChangeArrowheads="1"/>
            </p:cNvSpPr>
            <p:nvPr/>
          </p:nvSpPr>
          <p:spPr bwMode="auto">
            <a:xfrm>
              <a:off x="3398838" y="2321917"/>
              <a:ext cx="1073150" cy="222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34"/>
            <p:cNvSpPr>
              <a:spLocks noChangeArrowheads="1"/>
            </p:cNvSpPr>
            <p:nvPr/>
          </p:nvSpPr>
          <p:spPr bwMode="auto">
            <a:xfrm>
              <a:off x="3398838" y="2321917"/>
              <a:ext cx="1073150" cy="222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35"/>
            <p:cNvSpPr>
              <a:spLocks noEditPoints="1"/>
            </p:cNvSpPr>
            <p:nvPr/>
          </p:nvSpPr>
          <p:spPr bwMode="auto">
            <a:xfrm>
              <a:off x="2963863" y="3556992"/>
              <a:ext cx="339725" cy="523875"/>
            </a:xfrm>
            <a:custGeom>
              <a:avLst/>
              <a:gdLst>
                <a:gd name="T0" fmla="*/ 214 w 214"/>
                <a:gd name="T1" fmla="*/ 286 h 330"/>
                <a:gd name="T2" fmla="*/ 214 w 214"/>
                <a:gd name="T3" fmla="*/ 330 h 330"/>
                <a:gd name="T4" fmla="*/ 178 w 214"/>
                <a:gd name="T5" fmla="*/ 306 h 330"/>
                <a:gd name="T6" fmla="*/ 214 w 214"/>
                <a:gd name="T7" fmla="*/ 286 h 330"/>
                <a:gd name="T8" fmla="*/ 4 w 214"/>
                <a:gd name="T9" fmla="*/ 0 h 330"/>
                <a:gd name="T10" fmla="*/ 202 w 214"/>
                <a:gd name="T11" fmla="*/ 300 h 330"/>
                <a:gd name="T12" fmla="*/ 200 w 214"/>
                <a:gd name="T13" fmla="*/ 304 h 330"/>
                <a:gd name="T14" fmla="*/ 196 w 214"/>
                <a:gd name="T15" fmla="*/ 302 h 330"/>
                <a:gd name="T16" fmla="*/ 0 w 214"/>
                <a:gd name="T17" fmla="*/ 4 h 330"/>
                <a:gd name="T18" fmla="*/ 0 w 214"/>
                <a:gd name="T19" fmla="*/ 0 h 330"/>
                <a:gd name="T20" fmla="*/ 4 w 214"/>
                <a:gd name="T21" fmla="*/ 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4" h="330">
                  <a:moveTo>
                    <a:pt x="214" y="286"/>
                  </a:moveTo>
                  <a:lnTo>
                    <a:pt x="214" y="330"/>
                  </a:lnTo>
                  <a:lnTo>
                    <a:pt x="178" y="306"/>
                  </a:lnTo>
                  <a:lnTo>
                    <a:pt x="214" y="286"/>
                  </a:lnTo>
                  <a:close/>
                  <a:moveTo>
                    <a:pt x="4" y="0"/>
                  </a:moveTo>
                  <a:lnTo>
                    <a:pt x="202" y="300"/>
                  </a:lnTo>
                  <a:lnTo>
                    <a:pt x="200" y="304"/>
                  </a:lnTo>
                  <a:lnTo>
                    <a:pt x="196" y="302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36"/>
            <p:cNvSpPr>
              <a:spLocks noChangeArrowheads="1"/>
            </p:cNvSpPr>
            <p:nvPr/>
          </p:nvSpPr>
          <p:spPr bwMode="auto">
            <a:xfrm>
              <a:off x="2119313" y="3483967"/>
              <a:ext cx="1184275" cy="247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37"/>
            <p:cNvSpPr>
              <a:spLocks noChangeArrowheads="1"/>
            </p:cNvSpPr>
            <p:nvPr/>
          </p:nvSpPr>
          <p:spPr bwMode="auto">
            <a:xfrm>
              <a:off x="2119313" y="3483967"/>
              <a:ext cx="1184275" cy="247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38"/>
            <p:cNvSpPr>
              <a:spLocks noEditPoints="1"/>
            </p:cNvSpPr>
            <p:nvPr/>
          </p:nvSpPr>
          <p:spPr bwMode="auto">
            <a:xfrm>
              <a:off x="3246438" y="4531717"/>
              <a:ext cx="336550" cy="625475"/>
            </a:xfrm>
            <a:custGeom>
              <a:avLst/>
              <a:gdLst>
                <a:gd name="T0" fmla="*/ 2 w 212"/>
                <a:gd name="T1" fmla="*/ 42 h 394"/>
                <a:gd name="T2" fmla="*/ 0 w 212"/>
                <a:gd name="T3" fmla="*/ 0 h 394"/>
                <a:gd name="T4" fmla="*/ 36 w 212"/>
                <a:gd name="T5" fmla="*/ 24 h 394"/>
                <a:gd name="T6" fmla="*/ 2 w 212"/>
                <a:gd name="T7" fmla="*/ 42 h 394"/>
                <a:gd name="T8" fmla="*/ 208 w 212"/>
                <a:gd name="T9" fmla="*/ 392 h 394"/>
                <a:gd name="T10" fmla="*/ 14 w 212"/>
                <a:gd name="T11" fmla="*/ 30 h 394"/>
                <a:gd name="T12" fmla="*/ 16 w 212"/>
                <a:gd name="T13" fmla="*/ 26 h 394"/>
                <a:gd name="T14" fmla="*/ 18 w 212"/>
                <a:gd name="T15" fmla="*/ 28 h 394"/>
                <a:gd name="T16" fmla="*/ 212 w 212"/>
                <a:gd name="T17" fmla="*/ 390 h 394"/>
                <a:gd name="T18" fmla="*/ 212 w 212"/>
                <a:gd name="T19" fmla="*/ 394 h 394"/>
                <a:gd name="T20" fmla="*/ 208 w 212"/>
                <a:gd name="T21" fmla="*/ 392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2" h="394">
                  <a:moveTo>
                    <a:pt x="2" y="42"/>
                  </a:moveTo>
                  <a:lnTo>
                    <a:pt x="0" y="0"/>
                  </a:lnTo>
                  <a:lnTo>
                    <a:pt x="36" y="24"/>
                  </a:lnTo>
                  <a:lnTo>
                    <a:pt x="2" y="42"/>
                  </a:lnTo>
                  <a:close/>
                  <a:moveTo>
                    <a:pt x="208" y="392"/>
                  </a:moveTo>
                  <a:lnTo>
                    <a:pt x="14" y="30"/>
                  </a:lnTo>
                  <a:lnTo>
                    <a:pt x="16" y="26"/>
                  </a:lnTo>
                  <a:lnTo>
                    <a:pt x="18" y="28"/>
                  </a:lnTo>
                  <a:lnTo>
                    <a:pt x="212" y="390"/>
                  </a:lnTo>
                  <a:lnTo>
                    <a:pt x="212" y="394"/>
                  </a:lnTo>
                  <a:lnTo>
                    <a:pt x="208" y="3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39"/>
            <p:cNvSpPr>
              <a:spLocks noChangeArrowheads="1"/>
            </p:cNvSpPr>
            <p:nvPr/>
          </p:nvSpPr>
          <p:spPr bwMode="auto">
            <a:xfrm>
              <a:off x="5618163" y="3966567"/>
              <a:ext cx="1016000" cy="1016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0" name="Rectangle 40"/>
            <p:cNvSpPr>
              <a:spLocks noChangeArrowheads="1"/>
            </p:cNvSpPr>
            <p:nvPr/>
          </p:nvSpPr>
          <p:spPr bwMode="auto">
            <a:xfrm>
              <a:off x="5618163" y="3966567"/>
              <a:ext cx="1016000" cy="1016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1" name="Rectangle 41"/>
            <p:cNvSpPr>
              <a:spLocks noChangeArrowheads="1"/>
            </p:cNvSpPr>
            <p:nvPr/>
          </p:nvSpPr>
          <p:spPr bwMode="auto">
            <a:xfrm>
              <a:off x="5786438" y="3823692"/>
              <a:ext cx="1073150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2" name="Rectangle 42"/>
            <p:cNvSpPr>
              <a:spLocks noChangeArrowheads="1"/>
            </p:cNvSpPr>
            <p:nvPr/>
          </p:nvSpPr>
          <p:spPr bwMode="auto">
            <a:xfrm>
              <a:off x="5786438" y="3823692"/>
              <a:ext cx="1073150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3" name="Rectangle 45"/>
            <p:cNvSpPr>
              <a:spLocks noChangeArrowheads="1"/>
            </p:cNvSpPr>
            <p:nvPr/>
          </p:nvSpPr>
          <p:spPr bwMode="auto">
            <a:xfrm>
              <a:off x="4811713" y="3985617"/>
              <a:ext cx="901700" cy="650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4" name="Rectangle 46"/>
            <p:cNvSpPr>
              <a:spLocks noChangeArrowheads="1"/>
            </p:cNvSpPr>
            <p:nvPr/>
          </p:nvSpPr>
          <p:spPr bwMode="auto">
            <a:xfrm>
              <a:off x="4884738" y="4325342"/>
              <a:ext cx="901700" cy="650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5" name="Line 47"/>
            <p:cNvSpPr>
              <a:spLocks noChangeShapeType="1"/>
            </p:cNvSpPr>
            <p:nvPr/>
          </p:nvSpPr>
          <p:spPr bwMode="auto">
            <a:xfrm>
              <a:off x="3471863" y="4474567"/>
              <a:ext cx="3162300" cy="0"/>
            </a:xfrm>
            <a:prstGeom prst="line">
              <a:avLst/>
            </a:prstGeom>
            <a:noFill/>
            <a:ln w="571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66" name="Rectangle 48"/>
            <p:cNvSpPr>
              <a:spLocks noChangeArrowheads="1"/>
            </p:cNvSpPr>
            <p:nvPr/>
          </p:nvSpPr>
          <p:spPr bwMode="auto">
            <a:xfrm>
              <a:off x="2378077" y="3893542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71" name="Rectangle 53"/>
            <p:cNvSpPr>
              <a:spLocks noChangeArrowheads="1"/>
            </p:cNvSpPr>
            <p:nvPr/>
          </p:nvSpPr>
          <p:spPr bwMode="auto">
            <a:xfrm>
              <a:off x="2459038" y="4852392"/>
              <a:ext cx="4584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74" name="Rectangle 56"/>
            <p:cNvSpPr>
              <a:spLocks noChangeArrowheads="1"/>
            </p:cNvSpPr>
            <p:nvPr/>
          </p:nvSpPr>
          <p:spPr bwMode="auto">
            <a:xfrm>
              <a:off x="5658470" y="2543547"/>
              <a:ext cx="209894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Sans ces fondations,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socle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indispensable,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buter sur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certain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nombre d’écueils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surgiront quand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s’y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attendra pas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74" name="Rectangle 150"/>
            <p:cNvSpPr>
              <a:spLocks noChangeArrowheads="1"/>
            </p:cNvSpPr>
            <p:nvPr/>
          </p:nvSpPr>
          <p:spPr bwMode="auto">
            <a:xfrm>
              <a:off x="3496643" y="2377481"/>
              <a:ext cx="8960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de formation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87" name="Rectangle 163"/>
            <p:cNvSpPr>
              <a:spLocks noChangeArrowheads="1"/>
            </p:cNvSpPr>
            <p:nvPr/>
          </p:nvSpPr>
          <p:spPr bwMode="auto">
            <a:xfrm>
              <a:off x="2249488" y="3552230"/>
              <a:ext cx="936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d’introduction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99" name="Rectangle 175"/>
            <p:cNvSpPr>
              <a:spLocks noChangeArrowheads="1"/>
            </p:cNvSpPr>
            <p:nvPr/>
          </p:nvSpPr>
          <p:spPr bwMode="auto">
            <a:xfrm>
              <a:off x="5862638" y="3864967"/>
              <a:ext cx="8960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de formation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8" name="Rectangle 184"/>
            <p:cNvSpPr>
              <a:spLocks noChangeArrowheads="1"/>
            </p:cNvSpPr>
            <p:nvPr/>
          </p:nvSpPr>
          <p:spPr bwMode="auto">
            <a:xfrm>
              <a:off x="6745288" y="4233267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14385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LE PROGRAMME ET RECUEILLIR LES ATTENTES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36962" y="6503989"/>
            <a:ext cx="30257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PRÉSENTATION DU PROGRAMME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61081" y="1934553"/>
            <a:ext cx="5787581" cy="3020417"/>
            <a:chOff x="1861081" y="1934553"/>
            <a:chExt cx="5787581" cy="3020417"/>
          </a:xfrm>
        </p:grpSpPr>
        <p:sp>
          <p:nvSpPr>
            <p:cNvPr id="213" name="Freeform 5"/>
            <p:cNvSpPr>
              <a:spLocks noEditPoints="1"/>
            </p:cNvSpPr>
            <p:nvPr/>
          </p:nvSpPr>
          <p:spPr bwMode="auto">
            <a:xfrm>
              <a:off x="2665532" y="2437335"/>
              <a:ext cx="81935" cy="2484116"/>
            </a:xfrm>
            <a:custGeom>
              <a:avLst/>
              <a:gdLst>
                <a:gd name="T0" fmla="*/ 44 w 44"/>
                <a:gd name="T1" fmla="*/ 1290 h 1334"/>
                <a:gd name="T2" fmla="*/ 24 w 44"/>
                <a:gd name="T3" fmla="*/ 1334 h 1334"/>
                <a:gd name="T4" fmla="*/ 0 w 44"/>
                <a:gd name="T5" fmla="*/ 1290 h 1334"/>
                <a:gd name="T6" fmla="*/ 44 w 44"/>
                <a:gd name="T7" fmla="*/ 1290 h 1334"/>
                <a:gd name="T8" fmla="*/ 30 w 44"/>
                <a:gd name="T9" fmla="*/ 0 h 1334"/>
                <a:gd name="T10" fmla="*/ 30 w 44"/>
                <a:gd name="T11" fmla="*/ 1298 h 1334"/>
                <a:gd name="T12" fmla="*/ 16 w 44"/>
                <a:gd name="T13" fmla="*/ 1298 h 1334"/>
                <a:gd name="T14" fmla="*/ 16 w 44"/>
                <a:gd name="T15" fmla="*/ 0 h 1334"/>
                <a:gd name="T16" fmla="*/ 30 w 44"/>
                <a:gd name="T17" fmla="*/ 0 h 1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334">
                  <a:moveTo>
                    <a:pt x="44" y="1290"/>
                  </a:moveTo>
                  <a:lnTo>
                    <a:pt x="24" y="1334"/>
                  </a:lnTo>
                  <a:lnTo>
                    <a:pt x="0" y="1290"/>
                  </a:lnTo>
                  <a:lnTo>
                    <a:pt x="44" y="1290"/>
                  </a:lnTo>
                  <a:close/>
                  <a:moveTo>
                    <a:pt x="30" y="0"/>
                  </a:moveTo>
                  <a:lnTo>
                    <a:pt x="30" y="1298"/>
                  </a:lnTo>
                  <a:lnTo>
                    <a:pt x="16" y="1298"/>
                  </a:lnTo>
                  <a:lnTo>
                    <a:pt x="16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6390" name="Picture 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441334" y="1934553"/>
              <a:ext cx="2124204" cy="29384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4" name="Rectangle 7"/>
            <p:cNvSpPr>
              <a:spLocks noChangeArrowheads="1"/>
            </p:cNvSpPr>
            <p:nvPr/>
          </p:nvSpPr>
          <p:spPr bwMode="auto">
            <a:xfrm>
              <a:off x="1864805" y="2593756"/>
              <a:ext cx="1694562" cy="234632"/>
            </a:xfrm>
            <a:prstGeom prst="rect">
              <a:avLst/>
            </a:pr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Rectangle 8"/>
            <p:cNvSpPr>
              <a:spLocks noChangeArrowheads="1"/>
            </p:cNvSpPr>
            <p:nvPr/>
          </p:nvSpPr>
          <p:spPr bwMode="auto">
            <a:xfrm>
              <a:off x="1864805" y="2593756"/>
              <a:ext cx="1694562" cy="23463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9"/>
            <p:cNvSpPr>
              <a:spLocks noChangeArrowheads="1"/>
            </p:cNvSpPr>
            <p:nvPr/>
          </p:nvSpPr>
          <p:spPr bwMode="auto">
            <a:xfrm>
              <a:off x="1861081" y="3022052"/>
              <a:ext cx="1694562" cy="644306"/>
            </a:xfrm>
            <a:prstGeom prst="rect">
              <a:avLst/>
            </a:pr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10"/>
            <p:cNvSpPr>
              <a:spLocks noChangeArrowheads="1"/>
            </p:cNvSpPr>
            <p:nvPr/>
          </p:nvSpPr>
          <p:spPr bwMode="auto">
            <a:xfrm>
              <a:off x="1861081" y="3022052"/>
              <a:ext cx="1694562" cy="644306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11"/>
            <p:cNvSpPr>
              <a:spLocks noChangeArrowheads="1"/>
            </p:cNvSpPr>
            <p:nvPr/>
          </p:nvSpPr>
          <p:spPr bwMode="auto">
            <a:xfrm>
              <a:off x="1861081" y="3778087"/>
              <a:ext cx="1694562" cy="230907"/>
            </a:xfrm>
            <a:prstGeom prst="rect">
              <a:avLst/>
            </a:pr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Rectangle 12"/>
            <p:cNvSpPr>
              <a:spLocks noChangeArrowheads="1"/>
            </p:cNvSpPr>
            <p:nvPr/>
          </p:nvSpPr>
          <p:spPr bwMode="auto">
            <a:xfrm>
              <a:off x="1861081" y="3778087"/>
              <a:ext cx="1694562" cy="230907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13"/>
            <p:cNvSpPr>
              <a:spLocks noChangeArrowheads="1"/>
            </p:cNvSpPr>
            <p:nvPr/>
          </p:nvSpPr>
          <p:spPr bwMode="auto">
            <a:xfrm>
              <a:off x="1864805" y="4094654"/>
              <a:ext cx="1694562" cy="621960"/>
            </a:xfrm>
            <a:prstGeom prst="rect">
              <a:avLst/>
            </a:prstGeom>
            <a:solidFill>
              <a:srgbClr val="DEDED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14"/>
            <p:cNvSpPr>
              <a:spLocks noChangeArrowheads="1"/>
            </p:cNvSpPr>
            <p:nvPr/>
          </p:nvSpPr>
          <p:spPr bwMode="auto">
            <a:xfrm>
              <a:off x="1864805" y="4094654"/>
              <a:ext cx="1694562" cy="62196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Freeform 15"/>
            <p:cNvSpPr>
              <a:spLocks noEditPoints="1"/>
            </p:cNvSpPr>
            <p:nvPr/>
          </p:nvSpPr>
          <p:spPr bwMode="auto">
            <a:xfrm>
              <a:off x="4907568" y="2537892"/>
              <a:ext cx="1504622" cy="800727"/>
            </a:xfrm>
            <a:custGeom>
              <a:avLst/>
              <a:gdLst>
                <a:gd name="T0" fmla="*/ 746 w 808"/>
                <a:gd name="T1" fmla="*/ 2 h 430"/>
                <a:gd name="T2" fmla="*/ 808 w 808"/>
                <a:gd name="T3" fmla="*/ 0 h 430"/>
                <a:gd name="T4" fmla="*/ 772 w 808"/>
                <a:gd name="T5" fmla="*/ 52 h 430"/>
                <a:gd name="T6" fmla="*/ 746 w 808"/>
                <a:gd name="T7" fmla="*/ 2 h 430"/>
                <a:gd name="T8" fmla="*/ 0 w 808"/>
                <a:gd name="T9" fmla="*/ 414 h 430"/>
                <a:gd name="T10" fmla="*/ 764 w 808"/>
                <a:gd name="T11" fmla="*/ 16 h 430"/>
                <a:gd name="T12" fmla="*/ 772 w 808"/>
                <a:gd name="T13" fmla="*/ 32 h 430"/>
                <a:gd name="T14" fmla="*/ 10 w 808"/>
                <a:gd name="T15" fmla="*/ 430 h 430"/>
                <a:gd name="T16" fmla="*/ 0 w 808"/>
                <a:gd name="T17" fmla="*/ 414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08" h="430">
                  <a:moveTo>
                    <a:pt x="746" y="2"/>
                  </a:moveTo>
                  <a:lnTo>
                    <a:pt x="808" y="0"/>
                  </a:lnTo>
                  <a:lnTo>
                    <a:pt x="772" y="52"/>
                  </a:lnTo>
                  <a:lnTo>
                    <a:pt x="746" y="2"/>
                  </a:lnTo>
                  <a:close/>
                  <a:moveTo>
                    <a:pt x="0" y="414"/>
                  </a:moveTo>
                  <a:lnTo>
                    <a:pt x="764" y="16"/>
                  </a:lnTo>
                  <a:lnTo>
                    <a:pt x="772" y="32"/>
                  </a:lnTo>
                  <a:lnTo>
                    <a:pt x="10" y="430"/>
                  </a:lnTo>
                  <a:lnTo>
                    <a:pt x="0" y="41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Freeform 16"/>
            <p:cNvSpPr>
              <a:spLocks/>
            </p:cNvSpPr>
            <p:nvPr/>
          </p:nvSpPr>
          <p:spPr bwMode="auto">
            <a:xfrm>
              <a:off x="6509022" y="2705486"/>
              <a:ext cx="1139640" cy="1575384"/>
            </a:xfrm>
            <a:custGeom>
              <a:avLst/>
              <a:gdLst>
                <a:gd name="T0" fmla="*/ 308 w 612"/>
                <a:gd name="T1" fmla="*/ 0 h 846"/>
                <a:gd name="T2" fmla="*/ 246 w 612"/>
                <a:gd name="T3" fmla="*/ 8 h 846"/>
                <a:gd name="T4" fmla="*/ 188 w 612"/>
                <a:gd name="T5" fmla="*/ 34 h 846"/>
                <a:gd name="T6" fmla="*/ 136 w 612"/>
                <a:gd name="T7" fmla="*/ 72 h 846"/>
                <a:gd name="T8" fmla="*/ 90 w 612"/>
                <a:gd name="T9" fmla="*/ 124 h 846"/>
                <a:gd name="T10" fmla="*/ 54 w 612"/>
                <a:gd name="T11" fmla="*/ 186 h 846"/>
                <a:gd name="T12" fmla="*/ 26 w 612"/>
                <a:gd name="T13" fmla="*/ 258 h 846"/>
                <a:gd name="T14" fmla="*/ 8 w 612"/>
                <a:gd name="T15" fmla="*/ 338 h 846"/>
                <a:gd name="T16" fmla="*/ 0 w 612"/>
                <a:gd name="T17" fmla="*/ 422 h 846"/>
                <a:gd name="T18" fmla="*/ 2 w 612"/>
                <a:gd name="T19" fmla="*/ 466 h 846"/>
                <a:gd name="T20" fmla="*/ 14 w 612"/>
                <a:gd name="T21" fmla="*/ 548 h 846"/>
                <a:gd name="T22" fmla="*/ 38 w 612"/>
                <a:gd name="T23" fmla="*/ 624 h 846"/>
                <a:gd name="T24" fmla="*/ 70 w 612"/>
                <a:gd name="T25" fmla="*/ 692 h 846"/>
                <a:gd name="T26" fmla="*/ 112 w 612"/>
                <a:gd name="T27" fmla="*/ 750 h 846"/>
                <a:gd name="T28" fmla="*/ 162 w 612"/>
                <a:gd name="T29" fmla="*/ 794 h 846"/>
                <a:gd name="T30" fmla="*/ 216 w 612"/>
                <a:gd name="T31" fmla="*/ 826 h 846"/>
                <a:gd name="T32" fmla="*/ 276 w 612"/>
                <a:gd name="T33" fmla="*/ 844 h 846"/>
                <a:gd name="T34" fmla="*/ 308 w 612"/>
                <a:gd name="T35" fmla="*/ 846 h 846"/>
                <a:gd name="T36" fmla="*/ 370 w 612"/>
                <a:gd name="T37" fmla="*/ 836 h 846"/>
                <a:gd name="T38" fmla="*/ 426 w 612"/>
                <a:gd name="T39" fmla="*/ 812 h 846"/>
                <a:gd name="T40" fmla="*/ 478 w 612"/>
                <a:gd name="T41" fmla="*/ 774 h 846"/>
                <a:gd name="T42" fmla="*/ 524 w 612"/>
                <a:gd name="T43" fmla="*/ 722 h 846"/>
                <a:gd name="T44" fmla="*/ 560 w 612"/>
                <a:gd name="T45" fmla="*/ 660 h 846"/>
                <a:gd name="T46" fmla="*/ 588 w 612"/>
                <a:gd name="T47" fmla="*/ 588 h 846"/>
                <a:gd name="T48" fmla="*/ 606 w 612"/>
                <a:gd name="T49" fmla="*/ 508 h 846"/>
                <a:gd name="T50" fmla="*/ 612 w 612"/>
                <a:gd name="T51" fmla="*/ 422 h 846"/>
                <a:gd name="T52" fmla="*/ 612 w 612"/>
                <a:gd name="T53" fmla="*/ 380 h 846"/>
                <a:gd name="T54" fmla="*/ 600 w 612"/>
                <a:gd name="T55" fmla="*/ 298 h 846"/>
                <a:gd name="T56" fmla="*/ 576 w 612"/>
                <a:gd name="T57" fmla="*/ 222 h 846"/>
                <a:gd name="T58" fmla="*/ 544 w 612"/>
                <a:gd name="T59" fmla="*/ 154 h 846"/>
                <a:gd name="T60" fmla="*/ 502 w 612"/>
                <a:gd name="T61" fmla="*/ 96 h 846"/>
                <a:gd name="T62" fmla="*/ 454 w 612"/>
                <a:gd name="T63" fmla="*/ 52 h 846"/>
                <a:gd name="T64" fmla="*/ 398 w 612"/>
                <a:gd name="T65" fmla="*/ 20 h 846"/>
                <a:gd name="T66" fmla="*/ 338 w 612"/>
                <a:gd name="T67" fmla="*/ 2 h 846"/>
                <a:gd name="T68" fmla="*/ 308 w 612"/>
                <a:gd name="T69" fmla="*/ 0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2" h="846">
                  <a:moveTo>
                    <a:pt x="308" y="0"/>
                  </a:moveTo>
                  <a:lnTo>
                    <a:pt x="308" y="0"/>
                  </a:lnTo>
                  <a:lnTo>
                    <a:pt x="276" y="2"/>
                  </a:lnTo>
                  <a:lnTo>
                    <a:pt x="246" y="8"/>
                  </a:lnTo>
                  <a:lnTo>
                    <a:pt x="216" y="20"/>
                  </a:lnTo>
                  <a:lnTo>
                    <a:pt x="188" y="34"/>
                  </a:lnTo>
                  <a:lnTo>
                    <a:pt x="162" y="52"/>
                  </a:lnTo>
                  <a:lnTo>
                    <a:pt x="136" y="72"/>
                  </a:lnTo>
                  <a:lnTo>
                    <a:pt x="112" y="96"/>
                  </a:lnTo>
                  <a:lnTo>
                    <a:pt x="90" y="124"/>
                  </a:lnTo>
                  <a:lnTo>
                    <a:pt x="70" y="154"/>
                  </a:lnTo>
                  <a:lnTo>
                    <a:pt x="54" y="186"/>
                  </a:lnTo>
                  <a:lnTo>
                    <a:pt x="38" y="222"/>
                  </a:lnTo>
                  <a:lnTo>
                    <a:pt x="26" y="258"/>
                  </a:lnTo>
                  <a:lnTo>
                    <a:pt x="14" y="298"/>
                  </a:lnTo>
                  <a:lnTo>
                    <a:pt x="8" y="338"/>
                  </a:lnTo>
                  <a:lnTo>
                    <a:pt x="2" y="380"/>
                  </a:lnTo>
                  <a:lnTo>
                    <a:pt x="0" y="422"/>
                  </a:lnTo>
                  <a:lnTo>
                    <a:pt x="0" y="422"/>
                  </a:lnTo>
                  <a:lnTo>
                    <a:pt x="2" y="466"/>
                  </a:lnTo>
                  <a:lnTo>
                    <a:pt x="8" y="508"/>
                  </a:lnTo>
                  <a:lnTo>
                    <a:pt x="14" y="548"/>
                  </a:lnTo>
                  <a:lnTo>
                    <a:pt x="26" y="588"/>
                  </a:lnTo>
                  <a:lnTo>
                    <a:pt x="38" y="624"/>
                  </a:lnTo>
                  <a:lnTo>
                    <a:pt x="54" y="660"/>
                  </a:lnTo>
                  <a:lnTo>
                    <a:pt x="70" y="692"/>
                  </a:lnTo>
                  <a:lnTo>
                    <a:pt x="90" y="722"/>
                  </a:lnTo>
                  <a:lnTo>
                    <a:pt x="112" y="750"/>
                  </a:lnTo>
                  <a:lnTo>
                    <a:pt x="136" y="774"/>
                  </a:lnTo>
                  <a:lnTo>
                    <a:pt x="162" y="794"/>
                  </a:lnTo>
                  <a:lnTo>
                    <a:pt x="188" y="812"/>
                  </a:lnTo>
                  <a:lnTo>
                    <a:pt x="216" y="826"/>
                  </a:lnTo>
                  <a:lnTo>
                    <a:pt x="246" y="836"/>
                  </a:lnTo>
                  <a:lnTo>
                    <a:pt x="276" y="844"/>
                  </a:lnTo>
                  <a:lnTo>
                    <a:pt x="308" y="846"/>
                  </a:lnTo>
                  <a:lnTo>
                    <a:pt x="308" y="846"/>
                  </a:lnTo>
                  <a:lnTo>
                    <a:pt x="338" y="844"/>
                  </a:lnTo>
                  <a:lnTo>
                    <a:pt x="370" y="836"/>
                  </a:lnTo>
                  <a:lnTo>
                    <a:pt x="398" y="826"/>
                  </a:lnTo>
                  <a:lnTo>
                    <a:pt x="426" y="812"/>
                  </a:lnTo>
                  <a:lnTo>
                    <a:pt x="454" y="794"/>
                  </a:lnTo>
                  <a:lnTo>
                    <a:pt x="478" y="774"/>
                  </a:lnTo>
                  <a:lnTo>
                    <a:pt x="502" y="750"/>
                  </a:lnTo>
                  <a:lnTo>
                    <a:pt x="524" y="722"/>
                  </a:lnTo>
                  <a:lnTo>
                    <a:pt x="544" y="692"/>
                  </a:lnTo>
                  <a:lnTo>
                    <a:pt x="560" y="660"/>
                  </a:lnTo>
                  <a:lnTo>
                    <a:pt x="576" y="624"/>
                  </a:lnTo>
                  <a:lnTo>
                    <a:pt x="588" y="588"/>
                  </a:lnTo>
                  <a:lnTo>
                    <a:pt x="600" y="548"/>
                  </a:lnTo>
                  <a:lnTo>
                    <a:pt x="606" y="508"/>
                  </a:lnTo>
                  <a:lnTo>
                    <a:pt x="612" y="466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2" y="380"/>
                  </a:lnTo>
                  <a:lnTo>
                    <a:pt x="606" y="338"/>
                  </a:lnTo>
                  <a:lnTo>
                    <a:pt x="600" y="298"/>
                  </a:lnTo>
                  <a:lnTo>
                    <a:pt x="588" y="258"/>
                  </a:lnTo>
                  <a:lnTo>
                    <a:pt x="576" y="222"/>
                  </a:lnTo>
                  <a:lnTo>
                    <a:pt x="560" y="186"/>
                  </a:lnTo>
                  <a:lnTo>
                    <a:pt x="544" y="154"/>
                  </a:lnTo>
                  <a:lnTo>
                    <a:pt x="524" y="124"/>
                  </a:lnTo>
                  <a:lnTo>
                    <a:pt x="502" y="96"/>
                  </a:lnTo>
                  <a:lnTo>
                    <a:pt x="478" y="72"/>
                  </a:lnTo>
                  <a:lnTo>
                    <a:pt x="454" y="52"/>
                  </a:lnTo>
                  <a:lnTo>
                    <a:pt x="426" y="34"/>
                  </a:lnTo>
                  <a:lnTo>
                    <a:pt x="398" y="20"/>
                  </a:lnTo>
                  <a:lnTo>
                    <a:pt x="370" y="8"/>
                  </a:lnTo>
                  <a:lnTo>
                    <a:pt x="338" y="2"/>
                  </a:lnTo>
                  <a:lnTo>
                    <a:pt x="308" y="0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4" name="Freeform 17"/>
            <p:cNvSpPr>
              <a:spLocks/>
            </p:cNvSpPr>
            <p:nvPr/>
          </p:nvSpPr>
          <p:spPr bwMode="auto">
            <a:xfrm>
              <a:off x="6509022" y="2705486"/>
              <a:ext cx="1139640" cy="1575384"/>
            </a:xfrm>
            <a:custGeom>
              <a:avLst/>
              <a:gdLst>
                <a:gd name="T0" fmla="*/ 308 w 612"/>
                <a:gd name="T1" fmla="*/ 0 h 846"/>
                <a:gd name="T2" fmla="*/ 246 w 612"/>
                <a:gd name="T3" fmla="*/ 8 h 846"/>
                <a:gd name="T4" fmla="*/ 188 w 612"/>
                <a:gd name="T5" fmla="*/ 34 h 846"/>
                <a:gd name="T6" fmla="*/ 136 w 612"/>
                <a:gd name="T7" fmla="*/ 72 h 846"/>
                <a:gd name="T8" fmla="*/ 90 w 612"/>
                <a:gd name="T9" fmla="*/ 124 h 846"/>
                <a:gd name="T10" fmla="*/ 54 w 612"/>
                <a:gd name="T11" fmla="*/ 186 h 846"/>
                <a:gd name="T12" fmla="*/ 26 w 612"/>
                <a:gd name="T13" fmla="*/ 258 h 846"/>
                <a:gd name="T14" fmla="*/ 8 w 612"/>
                <a:gd name="T15" fmla="*/ 338 h 846"/>
                <a:gd name="T16" fmla="*/ 0 w 612"/>
                <a:gd name="T17" fmla="*/ 422 h 846"/>
                <a:gd name="T18" fmla="*/ 2 w 612"/>
                <a:gd name="T19" fmla="*/ 466 h 846"/>
                <a:gd name="T20" fmla="*/ 14 w 612"/>
                <a:gd name="T21" fmla="*/ 548 h 846"/>
                <a:gd name="T22" fmla="*/ 38 w 612"/>
                <a:gd name="T23" fmla="*/ 624 h 846"/>
                <a:gd name="T24" fmla="*/ 70 w 612"/>
                <a:gd name="T25" fmla="*/ 692 h 846"/>
                <a:gd name="T26" fmla="*/ 112 w 612"/>
                <a:gd name="T27" fmla="*/ 750 h 846"/>
                <a:gd name="T28" fmla="*/ 162 w 612"/>
                <a:gd name="T29" fmla="*/ 794 h 846"/>
                <a:gd name="T30" fmla="*/ 216 w 612"/>
                <a:gd name="T31" fmla="*/ 826 h 846"/>
                <a:gd name="T32" fmla="*/ 276 w 612"/>
                <a:gd name="T33" fmla="*/ 844 h 846"/>
                <a:gd name="T34" fmla="*/ 308 w 612"/>
                <a:gd name="T35" fmla="*/ 846 h 846"/>
                <a:gd name="T36" fmla="*/ 370 w 612"/>
                <a:gd name="T37" fmla="*/ 836 h 846"/>
                <a:gd name="T38" fmla="*/ 426 w 612"/>
                <a:gd name="T39" fmla="*/ 812 h 846"/>
                <a:gd name="T40" fmla="*/ 478 w 612"/>
                <a:gd name="T41" fmla="*/ 774 h 846"/>
                <a:gd name="T42" fmla="*/ 524 w 612"/>
                <a:gd name="T43" fmla="*/ 722 h 846"/>
                <a:gd name="T44" fmla="*/ 560 w 612"/>
                <a:gd name="T45" fmla="*/ 660 h 846"/>
                <a:gd name="T46" fmla="*/ 588 w 612"/>
                <a:gd name="T47" fmla="*/ 588 h 846"/>
                <a:gd name="T48" fmla="*/ 606 w 612"/>
                <a:gd name="T49" fmla="*/ 508 h 846"/>
                <a:gd name="T50" fmla="*/ 612 w 612"/>
                <a:gd name="T51" fmla="*/ 422 h 846"/>
                <a:gd name="T52" fmla="*/ 612 w 612"/>
                <a:gd name="T53" fmla="*/ 380 h 846"/>
                <a:gd name="T54" fmla="*/ 600 w 612"/>
                <a:gd name="T55" fmla="*/ 298 h 846"/>
                <a:gd name="T56" fmla="*/ 576 w 612"/>
                <a:gd name="T57" fmla="*/ 222 h 846"/>
                <a:gd name="T58" fmla="*/ 544 w 612"/>
                <a:gd name="T59" fmla="*/ 154 h 846"/>
                <a:gd name="T60" fmla="*/ 502 w 612"/>
                <a:gd name="T61" fmla="*/ 96 h 846"/>
                <a:gd name="T62" fmla="*/ 454 w 612"/>
                <a:gd name="T63" fmla="*/ 52 h 846"/>
                <a:gd name="T64" fmla="*/ 398 w 612"/>
                <a:gd name="T65" fmla="*/ 20 h 846"/>
                <a:gd name="T66" fmla="*/ 338 w 612"/>
                <a:gd name="T67" fmla="*/ 2 h 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2" h="846">
                  <a:moveTo>
                    <a:pt x="308" y="0"/>
                  </a:moveTo>
                  <a:lnTo>
                    <a:pt x="308" y="0"/>
                  </a:lnTo>
                  <a:lnTo>
                    <a:pt x="276" y="2"/>
                  </a:lnTo>
                  <a:lnTo>
                    <a:pt x="246" y="8"/>
                  </a:lnTo>
                  <a:lnTo>
                    <a:pt x="216" y="20"/>
                  </a:lnTo>
                  <a:lnTo>
                    <a:pt x="188" y="34"/>
                  </a:lnTo>
                  <a:lnTo>
                    <a:pt x="162" y="52"/>
                  </a:lnTo>
                  <a:lnTo>
                    <a:pt x="136" y="72"/>
                  </a:lnTo>
                  <a:lnTo>
                    <a:pt x="112" y="96"/>
                  </a:lnTo>
                  <a:lnTo>
                    <a:pt x="90" y="124"/>
                  </a:lnTo>
                  <a:lnTo>
                    <a:pt x="70" y="154"/>
                  </a:lnTo>
                  <a:lnTo>
                    <a:pt x="54" y="186"/>
                  </a:lnTo>
                  <a:lnTo>
                    <a:pt x="38" y="222"/>
                  </a:lnTo>
                  <a:lnTo>
                    <a:pt x="26" y="258"/>
                  </a:lnTo>
                  <a:lnTo>
                    <a:pt x="14" y="298"/>
                  </a:lnTo>
                  <a:lnTo>
                    <a:pt x="8" y="338"/>
                  </a:lnTo>
                  <a:lnTo>
                    <a:pt x="2" y="380"/>
                  </a:lnTo>
                  <a:lnTo>
                    <a:pt x="0" y="422"/>
                  </a:lnTo>
                  <a:lnTo>
                    <a:pt x="0" y="422"/>
                  </a:lnTo>
                  <a:lnTo>
                    <a:pt x="2" y="466"/>
                  </a:lnTo>
                  <a:lnTo>
                    <a:pt x="8" y="508"/>
                  </a:lnTo>
                  <a:lnTo>
                    <a:pt x="14" y="548"/>
                  </a:lnTo>
                  <a:lnTo>
                    <a:pt x="26" y="588"/>
                  </a:lnTo>
                  <a:lnTo>
                    <a:pt x="38" y="624"/>
                  </a:lnTo>
                  <a:lnTo>
                    <a:pt x="54" y="660"/>
                  </a:lnTo>
                  <a:lnTo>
                    <a:pt x="70" y="692"/>
                  </a:lnTo>
                  <a:lnTo>
                    <a:pt x="90" y="722"/>
                  </a:lnTo>
                  <a:lnTo>
                    <a:pt x="112" y="750"/>
                  </a:lnTo>
                  <a:lnTo>
                    <a:pt x="136" y="774"/>
                  </a:lnTo>
                  <a:lnTo>
                    <a:pt x="162" y="794"/>
                  </a:lnTo>
                  <a:lnTo>
                    <a:pt x="188" y="812"/>
                  </a:lnTo>
                  <a:lnTo>
                    <a:pt x="216" y="826"/>
                  </a:lnTo>
                  <a:lnTo>
                    <a:pt x="246" y="836"/>
                  </a:lnTo>
                  <a:lnTo>
                    <a:pt x="276" y="844"/>
                  </a:lnTo>
                  <a:lnTo>
                    <a:pt x="308" y="846"/>
                  </a:lnTo>
                  <a:lnTo>
                    <a:pt x="308" y="846"/>
                  </a:lnTo>
                  <a:lnTo>
                    <a:pt x="338" y="844"/>
                  </a:lnTo>
                  <a:lnTo>
                    <a:pt x="370" y="836"/>
                  </a:lnTo>
                  <a:lnTo>
                    <a:pt x="398" y="826"/>
                  </a:lnTo>
                  <a:lnTo>
                    <a:pt x="426" y="812"/>
                  </a:lnTo>
                  <a:lnTo>
                    <a:pt x="454" y="794"/>
                  </a:lnTo>
                  <a:lnTo>
                    <a:pt x="478" y="774"/>
                  </a:lnTo>
                  <a:lnTo>
                    <a:pt x="502" y="750"/>
                  </a:lnTo>
                  <a:lnTo>
                    <a:pt x="524" y="722"/>
                  </a:lnTo>
                  <a:lnTo>
                    <a:pt x="544" y="692"/>
                  </a:lnTo>
                  <a:lnTo>
                    <a:pt x="560" y="660"/>
                  </a:lnTo>
                  <a:lnTo>
                    <a:pt x="576" y="624"/>
                  </a:lnTo>
                  <a:lnTo>
                    <a:pt x="588" y="588"/>
                  </a:lnTo>
                  <a:lnTo>
                    <a:pt x="600" y="548"/>
                  </a:lnTo>
                  <a:lnTo>
                    <a:pt x="606" y="508"/>
                  </a:lnTo>
                  <a:lnTo>
                    <a:pt x="612" y="466"/>
                  </a:lnTo>
                  <a:lnTo>
                    <a:pt x="612" y="422"/>
                  </a:lnTo>
                  <a:lnTo>
                    <a:pt x="612" y="422"/>
                  </a:lnTo>
                  <a:lnTo>
                    <a:pt x="612" y="380"/>
                  </a:lnTo>
                  <a:lnTo>
                    <a:pt x="606" y="338"/>
                  </a:lnTo>
                  <a:lnTo>
                    <a:pt x="600" y="298"/>
                  </a:lnTo>
                  <a:lnTo>
                    <a:pt x="588" y="258"/>
                  </a:lnTo>
                  <a:lnTo>
                    <a:pt x="576" y="222"/>
                  </a:lnTo>
                  <a:lnTo>
                    <a:pt x="560" y="186"/>
                  </a:lnTo>
                  <a:lnTo>
                    <a:pt x="544" y="154"/>
                  </a:lnTo>
                  <a:lnTo>
                    <a:pt x="524" y="124"/>
                  </a:lnTo>
                  <a:lnTo>
                    <a:pt x="502" y="96"/>
                  </a:lnTo>
                  <a:lnTo>
                    <a:pt x="478" y="72"/>
                  </a:lnTo>
                  <a:lnTo>
                    <a:pt x="454" y="52"/>
                  </a:lnTo>
                  <a:lnTo>
                    <a:pt x="426" y="34"/>
                  </a:lnTo>
                  <a:lnTo>
                    <a:pt x="398" y="20"/>
                  </a:lnTo>
                  <a:lnTo>
                    <a:pt x="370" y="8"/>
                  </a:lnTo>
                  <a:lnTo>
                    <a:pt x="338" y="2"/>
                  </a:lnTo>
                  <a:lnTo>
                    <a:pt x="3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5" name="Freeform 18"/>
            <p:cNvSpPr>
              <a:spLocks/>
            </p:cNvSpPr>
            <p:nvPr/>
          </p:nvSpPr>
          <p:spPr bwMode="auto">
            <a:xfrm>
              <a:off x="4263262" y="3774363"/>
              <a:ext cx="2115409" cy="1180607"/>
            </a:xfrm>
            <a:custGeom>
              <a:avLst/>
              <a:gdLst>
                <a:gd name="T0" fmla="*/ 568 w 1136"/>
                <a:gd name="T1" fmla="*/ 0 h 634"/>
                <a:gd name="T2" fmla="*/ 452 w 1136"/>
                <a:gd name="T3" fmla="*/ 8 h 634"/>
                <a:gd name="T4" fmla="*/ 346 w 1136"/>
                <a:gd name="T5" fmla="*/ 26 h 634"/>
                <a:gd name="T6" fmla="*/ 250 w 1136"/>
                <a:gd name="T7" fmla="*/ 54 h 634"/>
                <a:gd name="T8" fmla="*/ 166 w 1136"/>
                <a:gd name="T9" fmla="*/ 94 h 634"/>
                <a:gd name="T10" fmla="*/ 96 w 1136"/>
                <a:gd name="T11" fmla="*/ 140 h 634"/>
                <a:gd name="T12" fmla="*/ 44 w 1136"/>
                <a:gd name="T13" fmla="*/ 194 h 634"/>
                <a:gd name="T14" fmla="*/ 24 w 1136"/>
                <a:gd name="T15" fmla="*/ 224 h 634"/>
                <a:gd name="T16" fmla="*/ 10 w 1136"/>
                <a:gd name="T17" fmla="*/ 254 h 634"/>
                <a:gd name="T18" fmla="*/ 2 w 1136"/>
                <a:gd name="T19" fmla="*/ 284 h 634"/>
                <a:gd name="T20" fmla="*/ 0 w 1136"/>
                <a:gd name="T21" fmla="*/ 318 h 634"/>
                <a:gd name="T22" fmla="*/ 0 w 1136"/>
                <a:gd name="T23" fmla="*/ 334 h 634"/>
                <a:gd name="T24" fmla="*/ 6 w 1136"/>
                <a:gd name="T25" fmla="*/ 366 h 634"/>
                <a:gd name="T26" fmla="*/ 18 w 1136"/>
                <a:gd name="T27" fmla="*/ 396 h 634"/>
                <a:gd name="T28" fmla="*/ 34 w 1136"/>
                <a:gd name="T29" fmla="*/ 426 h 634"/>
                <a:gd name="T30" fmla="*/ 68 w 1136"/>
                <a:gd name="T31" fmla="*/ 468 h 634"/>
                <a:gd name="T32" fmla="*/ 128 w 1136"/>
                <a:gd name="T33" fmla="*/ 518 h 634"/>
                <a:gd name="T34" fmla="*/ 206 w 1136"/>
                <a:gd name="T35" fmla="*/ 562 h 634"/>
                <a:gd name="T36" fmla="*/ 296 w 1136"/>
                <a:gd name="T37" fmla="*/ 596 h 634"/>
                <a:gd name="T38" fmla="*/ 398 w 1136"/>
                <a:gd name="T39" fmla="*/ 620 h 634"/>
                <a:gd name="T40" fmla="*/ 508 w 1136"/>
                <a:gd name="T41" fmla="*/ 632 h 634"/>
                <a:gd name="T42" fmla="*/ 568 w 1136"/>
                <a:gd name="T43" fmla="*/ 634 h 634"/>
                <a:gd name="T44" fmla="*/ 682 w 1136"/>
                <a:gd name="T45" fmla="*/ 628 h 634"/>
                <a:gd name="T46" fmla="*/ 788 w 1136"/>
                <a:gd name="T47" fmla="*/ 608 h 634"/>
                <a:gd name="T48" fmla="*/ 884 w 1136"/>
                <a:gd name="T49" fmla="*/ 580 h 634"/>
                <a:gd name="T50" fmla="*/ 968 w 1136"/>
                <a:gd name="T51" fmla="*/ 542 h 634"/>
                <a:gd name="T52" fmla="*/ 1038 w 1136"/>
                <a:gd name="T53" fmla="*/ 494 h 634"/>
                <a:gd name="T54" fmla="*/ 1090 w 1136"/>
                <a:gd name="T55" fmla="*/ 440 h 634"/>
                <a:gd name="T56" fmla="*/ 1110 w 1136"/>
                <a:gd name="T57" fmla="*/ 412 h 634"/>
                <a:gd name="T58" fmla="*/ 1124 w 1136"/>
                <a:gd name="T59" fmla="*/ 382 h 634"/>
                <a:gd name="T60" fmla="*/ 1132 w 1136"/>
                <a:gd name="T61" fmla="*/ 350 h 634"/>
                <a:gd name="T62" fmla="*/ 1136 w 1136"/>
                <a:gd name="T63" fmla="*/ 318 h 634"/>
                <a:gd name="T64" fmla="*/ 1134 w 1136"/>
                <a:gd name="T65" fmla="*/ 300 h 634"/>
                <a:gd name="T66" fmla="*/ 1128 w 1136"/>
                <a:gd name="T67" fmla="*/ 270 h 634"/>
                <a:gd name="T68" fmla="*/ 1118 w 1136"/>
                <a:gd name="T69" fmla="*/ 238 h 634"/>
                <a:gd name="T70" fmla="*/ 1100 w 1136"/>
                <a:gd name="T71" fmla="*/ 208 h 634"/>
                <a:gd name="T72" fmla="*/ 1066 w 1136"/>
                <a:gd name="T73" fmla="*/ 166 h 634"/>
                <a:gd name="T74" fmla="*/ 1006 w 1136"/>
                <a:gd name="T75" fmla="*/ 116 h 634"/>
                <a:gd name="T76" fmla="*/ 928 w 1136"/>
                <a:gd name="T77" fmla="*/ 74 h 634"/>
                <a:gd name="T78" fmla="*/ 838 w 1136"/>
                <a:gd name="T79" fmla="*/ 38 h 634"/>
                <a:gd name="T80" fmla="*/ 736 w 1136"/>
                <a:gd name="T81" fmla="*/ 14 h 634"/>
                <a:gd name="T82" fmla="*/ 626 w 1136"/>
                <a:gd name="T83" fmla="*/ 2 h 634"/>
                <a:gd name="T84" fmla="*/ 568 w 1136"/>
                <a:gd name="T85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36" h="634">
                  <a:moveTo>
                    <a:pt x="568" y="0"/>
                  </a:moveTo>
                  <a:lnTo>
                    <a:pt x="568" y="0"/>
                  </a:lnTo>
                  <a:lnTo>
                    <a:pt x="508" y="2"/>
                  </a:lnTo>
                  <a:lnTo>
                    <a:pt x="452" y="8"/>
                  </a:lnTo>
                  <a:lnTo>
                    <a:pt x="398" y="14"/>
                  </a:lnTo>
                  <a:lnTo>
                    <a:pt x="346" y="26"/>
                  </a:lnTo>
                  <a:lnTo>
                    <a:pt x="296" y="38"/>
                  </a:lnTo>
                  <a:lnTo>
                    <a:pt x="250" y="54"/>
                  </a:lnTo>
                  <a:lnTo>
                    <a:pt x="206" y="74"/>
                  </a:lnTo>
                  <a:lnTo>
                    <a:pt x="166" y="94"/>
                  </a:lnTo>
                  <a:lnTo>
                    <a:pt x="128" y="116"/>
                  </a:lnTo>
                  <a:lnTo>
                    <a:pt x="96" y="140"/>
                  </a:lnTo>
                  <a:lnTo>
                    <a:pt x="68" y="166"/>
                  </a:lnTo>
                  <a:lnTo>
                    <a:pt x="44" y="194"/>
                  </a:lnTo>
                  <a:lnTo>
                    <a:pt x="34" y="208"/>
                  </a:lnTo>
                  <a:lnTo>
                    <a:pt x="24" y="224"/>
                  </a:lnTo>
                  <a:lnTo>
                    <a:pt x="18" y="238"/>
                  </a:lnTo>
                  <a:lnTo>
                    <a:pt x="10" y="254"/>
                  </a:lnTo>
                  <a:lnTo>
                    <a:pt x="6" y="270"/>
                  </a:lnTo>
                  <a:lnTo>
                    <a:pt x="2" y="284"/>
                  </a:lnTo>
                  <a:lnTo>
                    <a:pt x="0" y="30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2" y="350"/>
                  </a:lnTo>
                  <a:lnTo>
                    <a:pt x="6" y="366"/>
                  </a:lnTo>
                  <a:lnTo>
                    <a:pt x="10" y="382"/>
                  </a:lnTo>
                  <a:lnTo>
                    <a:pt x="18" y="396"/>
                  </a:lnTo>
                  <a:lnTo>
                    <a:pt x="24" y="412"/>
                  </a:lnTo>
                  <a:lnTo>
                    <a:pt x="34" y="426"/>
                  </a:lnTo>
                  <a:lnTo>
                    <a:pt x="44" y="440"/>
                  </a:lnTo>
                  <a:lnTo>
                    <a:pt x="68" y="468"/>
                  </a:lnTo>
                  <a:lnTo>
                    <a:pt x="96" y="494"/>
                  </a:lnTo>
                  <a:lnTo>
                    <a:pt x="128" y="518"/>
                  </a:lnTo>
                  <a:lnTo>
                    <a:pt x="166" y="542"/>
                  </a:lnTo>
                  <a:lnTo>
                    <a:pt x="206" y="562"/>
                  </a:lnTo>
                  <a:lnTo>
                    <a:pt x="250" y="580"/>
                  </a:lnTo>
                  <a:lnTo>
                    <a:pt x="296" y="596"/>
                  </a:lnTo>
                  <a:lnTo>
                    <a:pt x="346" y="608"/>
                  </a:lnTo>
                  <a:lnTo>
                    <a:pt x="398" y="620"/>
                  </a:lnTo>
                  <a:lnTo>
                    <a:pt x="452" y="628"/>
                  </a:lnTo>
                  <a:lnTo>
                    <a:pt x="508" y="632"/>
                  </a:lnTo>
                  <a:lnTo>
                    <a:pt x="568" y="634"/>
                  </a:lnTo>
                  <a:lnTo>
                    <a:pt x="568" y="634"/>
                  </a:lnTo>
                  <a:lnTo>
                    <a:pt x="626" y="632"/>
                  </a:lnTo>
                  <a:lnTo>
                    <a:pt x="682" y="628"/>
                  </a:lnTo>
                  <a:lnTo>
                    <a:pt x="736" y="620"/>
                  </a:lnTo>
                  <a:lnTo>
                    <a:pt x="788" y="608"/>
                  </a:lnTo>
                  <a:lnTo>
                    <a:pt x="838" y="596"/>
                  </a:lnTo>
                  <a:lnTo>
                    <a:pt x="884" y="580"/>
                  </a:lnTo>
                  <a:lnTo>
                    <a:pt x="928" y="562"/>
                  </a:lnTo>
                  <a:lnTo>
                    <a:pt x="968" y="542"/>
                  </a:lnTo>
                  <a:lnTo>
                    <a:pt x="1006" y="518"/>
                  </a:lnTo>
                  <a:lnTo>
                    <a:pt x="1038" y="494"/>
                  </a:lnTo>
                  <a:lnTo>
                    <a:pt x="1066" y="468"/>
                  </a:lnTo>
                  <a:lnTo>
                    <a:pt x="1090" y="440"/>
                  </a:lnTo>
                  <a:lnTo>
                    <a:pt x="1100" y="426"/>
                  </a:lnTo>
                  <a:lnTo>
                    <a:pt x="1110" y="412"/>
                  </a:lnTo>
                  <a:lnTo>
                    <a:pt x="1118" y="396"/>
                  </a:lnTo>
                  <a:lnTo>
                    <a:pt x="1124" y="382"/>
                  </a:lnTo>
                  <a:lnTo>
                    <a:pt x="1128" y="366"/>
                  </a:lnTo>
                  <a:lnTo>
                    <a:pt x="1132" y="350"/>
                  </a:lnTo>
                  <a:lnTo>
                    <a:pt x="1134" y="334"/>
                  </a:lnTo>
                  <a:lnTo>
                    <a:pt x="1136" y="318"/>
                  </a:lnTo>
                  <a:lnTo>
                    <a:pt x="1136" y="318"/>
                  </a:lnTo>
                  <a:lnTo>
                    <a:pt x="1134" y="300"/>
                  </a:lnTo>
                  <a:lnTo>
                    <a:pt x="1132" y="284"/>
                  </a:lnTo>
                  <a:lnTo>
                    <a:pt x="1128" y="270"/>
                  </a:lnTo>
                  <a:lnTo>
                    <a:pt x="1124" y="254"/>
                  </a:lnTo>
                  <a:lnTo>
                    <a:pt x="1118" y="238"/>
                  </a:lnTo>
                  <a:lnTo>
                    <a:pt x="1110" y="224"/>
                  </a:lnTo>
                  <a:lnTo>
                    <a:pt x="1100" y="208"/>
                  </a:lnTo>
                  <a:lnTo>
                    <a:pt x="1090" y="194"/>
                  </a:lnTo>
                  <a:lnTo>
                    <a:pt x="1066" y="166"/>
                  </a:lnTo>
                  <a:lnTo>
                    <a:pt x="1038" y="140"/>
                  </a:lnTo>
                  <a:lnTo>
                    <a:pt x="1006" y="116"/>
                  </a:lnTo>
                  <a:lnTo>
                    <a:pt x="968" y="94"/>
                  </a:lnTo>
                  <a:lnTo>
                    <a:pt x="928" y="74"/>
                  </a:lnTo>
                  <a:lnTo>
                    <a:pt x="884" y="54"/>
                  </a:lnTo>
                  <a:lnTo>
                    <a:pt x="838" y="38"/>
                  </a:lnTo>
                  <a:lnTo>
                    <a:pt x="788" y="26"/>
                  </a:lnTo>
                  <a:lnTo>
                    <a:pt x="736" y="14"/>
                  </a:lnTo>
                  <a:lnTo>
                    <a:pt x="682" y="8"/>
                  </a:lnTo>
                  <a:lnTo>
                    <a:pt x="626" y="2"/>
                  </a:lnTo>
                  <a:lnTo>
                    <a:pt x="568" y="0"/>
                  </a:lnTo>
                  <a:lnTo>
                    <a:pt x="5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6" name="Freeform 19"/>
            <p:cNvSpPr>
              <a:spLocks/>
            </p:cNvSpPr>
            <p:nvPr/>
          </p:nvSpPr>
          <p:spPr bwMode="auto">
            <a:xfrm>
              <a:off x="4263262" y="3774363"/>
              <a:ext cx="2115409" cy="1180607"/>
            </a:xfrm>
            <a:custGeom>
              <a:avLst/>
              <a:gdLst>
                <a:gd name="T0" fmla="*/ 568 w 1136"/>
                <a:gd name="T1" fmla="*/ 0 h 634"/>
                <a:gd name="T2" fmla="*/ 452 w 1136"/>
                <a:gd name="T3" fmla="*/ 8 h 634"/>
                <a:gd name="T4" fmla="*/ 346 w 1136"/>
                <a:gd name="T5" fmla="*/ 26 h 634"/>
                <a:gd name="T6" fmla="*/ 250 w 1136"/>
                <a:gd name="T7" fmla="*/ 54 h 634"/>
                <a:gd name="T8" fmla="*/ 166 w 1136"/>
                <a:gd name="T9" fmla="*/ 94 h 634"/>
                <a:gd name="T10" fmla="*/ 96 w 1136"/>
                <a:gd name="T11" fmla="*/ 140 h 634"/>
                <a:gd name="T12" fmla="*/ 44 w 1136"/>
                <a:gd name="T13" fmla="*/ 194 h 634"/>
                <a:gd name="T14" fmla="*/ 24 w 1136"/>
                <a:gd name="T15" fmla="*/ 224 h 634"/>
                <a:gd name="T16" fmla="*/ 10 w 1136"/>
                <a:gd name="T17" fmla="*/ 254 h 634"/>
                <a:gd name="T18" fmla="*/ 2 w 1136"/>
                <a:gd name="T19" fmla="*/ 284 h 634"/>
                <a:gd name="T20" fmla="*/ 0 w 1136"/>
                <a:gd name="T21" fmla="*/ 318 h 634"/>
                <a:gd name="T22" fmla="*/ 0 w 1136"/>
                <a:gd name="T23" fmla="*/ 334 h 634"/>
                <a:gd name="T24" fmla="*/ 6 w 1136"/>
                <a:gd name="T25" fmla="*/ 366 h 634"/>
                <a:gd name="T26" fmla="*/ 18 w 1136"/>
                <a:gd name="T27" fmla="*/ 396 h 634"/>
                <a:gd name="T28" fmla="*/ 34 w 1136"/>
                <a:gd name="T29" fmla="*/ 426 h 634"/>
                <a:gd name="T30" fmla="*/ 68 w 1136"/>
                <a:gd name="T31" fmla="*/ 468 h 634"/>
                <a:gd name="T32" fmla="*/ 128 w 1136"/>
                <a:gd name="T33" fmla="*/ 518 h 634"/>
                <a:gd name="T34" fmla="*/ 206 w 1136"/>
                <a:gd name="T35" fmla="*/ 562 h 634"/>
                <a:gd name="T36" fmla="*/ 296 w 1136"/>
                <a:gd name="T37" fmla="*/ 596 h 634"/>
                <a:gd name="T38" fmla="*/ 398 w 1136"/>
                <a:gd name="T39" fmla="*/ 620 h 634"/>
                <a:gd name="T40" fmla="*/ 508 w 1136"/>
                <a:gd name="T41" fmla="*/ 632 h 634"/>
                <a:gd name="T42" fmla="*/ 568 w 1136"/>
                <a:gd name="T43" fmla="*/ 634 h 634"/>
                <a:gd name="T44" fmla="*/ 682 w 1136"/>
                <a:gd name="T45" fmla="*/ 628 h 634"/>
                <a:gd name="T46" fmla="*/ 788 w 1136"/>
                <a:gd name="T47" fmla="*/ 608 h 634"/>
                <a:gd name="T48" fmla="*/ 884 w 1136"/>
                <a:gd name="T49" fmla="*/ 580 h 634"/>
                <a:gd name="T50" fmla="*/ 968 w 1136"/>
                <a:gd name="T51" fmla="*/ 542 h 634"/>
                <a:gd name="T52" fmla="*/ 1038 w 1136"/>
                <a:gd name="T53" fmla="*/ 494 h 634"/>
                <a:gd name="T54" fmla="*/ 1090 w 1136"/>
                <a:gd name="T55" fmla="*/ 440 h 634"/>
                <a:gd name="T56" fmla="*/ 1110 w 1136"/>
                <a:gd name="T57" fmla="*/ 412 h 634"/>
                <a:gd name="T58" fmla="*/ 1124 w 1136"/>
                <a:gd name="T59" fmla="*/ 382 h 634"/>
                <a:gd name="T60" fmla="*/ 1132 w 1136"/>
                <a:gd name="T61" fmla="*/ 350 h 634"/>
                <a:gd name="T62" fmla="*/ 1136 w 1136"/>
                <a:gd name="T63" fmla="*/ 318 h 634"/>
                <a:gd name="T64" fmla="*/ 1134 w 1136"/>
                <a:gd name="T65" fmla="*/ 300 h 634"/>
                <a:gd name="T66" fmla="*/ 1128 w 1136"/>
                <a:gd name="T67" fmla="*/ 270 h 634"/>
                <a:gd name="T68" fmla="*/ 1118 w 1136"/>
                <a:gd name="T69" fmla="*/ 238 h 634"/>
                <a:gd name="T70" fmla="*/ 1100 w 1136"/>
                <a:gd name="T71" fmla="*/ 208 h 634"/>
                <a:gd name="T72" fmla="*/ 1066 w 1136"/>
                <a:gd name="T73" fmla="*/ 166 h 634"/>
                <a:gd name="T74" fmla="*/ 1006 w 1136"/>
                <a:gd name="T75" fmla="*/ 116 h 634"/>
                <a:gd name="T76" fmla="*/ 928 w 1136"/>
                <a:gd name="T77" fmla="*/ 74 h 634"/>
                <a:gd name="T78" fmla="*/ 838 w 1136"/>
                <a:gd name="T79" fmla="*/ 38 h 634"/>
                <a:gd name="T80" fmla="*/ 736 w 1136"/>
                <a:gd name="T81" fmla="*/ 14 h 634"/>
                <a:gd name="T82" fmla="*/ 626 w 1136"/>
                <a:gd name="T83" fmla="*/ 2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36" h="634">
                  <a:moveTo>
                    <a:pt x="568" y="0"/>
                  </a:moveTo>
                  <a:lnTo>
                    <a:pt x="568" y="0"/>
                  </a:lnTo>
                  <a:lnTo>
                    <a:pt x="508" y="2"/>
                  </a:lnTo>
                  <a:lnTo>
                    <a:pt x="452" y="8"/>
                  </a:lnTo>
                  <a:lnTo>
                    <a:pt x="398" y="14"/>
                  </a:lnTo>
                  <a:lnTo>
                    <a:pt x="346" y="26"/>
                  </a:lnTo>
                  <a:lnTo>
                    <a:pt x="296" y="38"/>
                  </a:lnTo>
                  <a:lnTo>
                    <a:pt x="250" y="54"/>
                  </a:lnTo>
                  <a:lnTo>
                    <a:pt x="206" y="74"/>
                  </a:lnTo>
                  <a:lnTo>
                    <a:pt x="166" y="94"/>
                  </a:lnTo>
                  <a:lnTo>
                    <a:pt x="128" y="116"/>
                  </a:lnTo>
                  <a:lnTo>
                    <a:pt x="96" y="140"/>
                  </a:lnTo>
                  <a:lnTo>
                    <a:pt x="68" y="166"/>
                  </a:lnTo>
                  <a:lnTo>
                    <a:pt x="44" y="194"/>
                  </a:lnTo>
                  <a:lnTo>
                    <a:pt x="34" y="208"/>
                  </a:lnTo>
                  <a:lnTo>
                    <a:pt x="24" y="224"/>
                  </a:lnTo>
                  <a:lnTo>
                    <a:pt x="18" y="238"/>
                  </a:lnTo>
                  <a:lnTo>
                    <a:pt x="10" y="254"/>
                  </a:lnTo>
                  <a:lnTo>
                    <a:pt x="6" y="270"/>
                  </a:lnTo>
                  <a:lnTo>
                    <a:pt x="2" y="284"/>
                  </a:lnTo>
                  <a:lnTo>
                    <a:pt x="0" y="300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0" y="334"/>
                  </a:lnTo>
                  <a:lnTo>
                    <a:pt x="2" y="350"/>
                  </a:lnTo>
                  <a:lnTo>
                    <a:pt x="6" y="366"/>
                  </a:lnTo>
                  <a:lnTo>
                    <a:pt x="10" y="382"/>
                  </a:lnTo>
                  <a:lnTo>
                    <a:pt x="18" y="396"/>
                  </a:lnTo>
                  <a:lnTo>
                    <a:pt x="24" y="412"/>
                  </a:lnTo>
                  <a:lnTo>
                    <a:pt x="34" y="426"/>
                  </a:lnTo>
                  <a:lnTo>
                    <a:pt x="44" y="440"/>
                  </a:lnTo>
                  <a:lnTo>
                    <a:pt x="68" y="468"/>
                  </a:lnTo>
                  <a:lnTo>
                    <a:pt x="96" y="494"/>
                  </a:lnTo>
                  <a:lnTo>
                    <a:pt x="128" y="518"/>
                  </a:lnTo>
                  <a:lnTo>
                    <a:pt x="166" y="542"/>
                  </a:lnTo>
                  <a:lnTo>
                    <a:pt x="206" y="562"/>
                  </a:lnTo>
                  <a:lnTo>
                    <a:pt x="250" y="580"/>
                  </a:lnTo>
                  <a:lnTo>
                    <a:pt x="296" y="596"/>
                  </a:lnTo>
                  <a:lnTo>
                    <a:pt x="346" y="608"/>
                  </a:lnTo>
                  <a:lnTo>
                    <a:pt x="398" y="620"/>
                  </a:lnTo>
                  <a:lnTo>
                    <a:pt x="452" y="628"/>
                  </a:lnTo>
                  <a:lnTo>
                    <a:pt x="508" y="632"/>
                  </a:lnTo>
                  <a:lnTo>
                    <a:pt x="568" y="634"/>
                  </a:lnTo>
                  <a:lnTo>
                    <a:pt x="568" y="634"/>
                  </a:lnTo>
                  <a:lnTo>
                    <a:pt x="626" y="632"/>
                  </a:lnTo>
                  <a:lnTo>
                    <a:pt x="682" y="628"/>
                  </a:lnTo>
                  <a:lnTo>
                    <a:pt x="736" y="620"/>
                  </a:lnTo>
                  <a:lnTo>
                    <a:pt x="788" y="608"/>
                  </a:lnTo>
                  <a:lnTo>
                    <a:pt x="838" y="596"/>
                  </a:lnTo>
                  <a:lnTo>
                    <a:pt x="884" y="580"/>
                  </a:lnTo>
                  <a:lnTo>
                    <a:pt x="928" y="562"/>
                  </a:lnTo>
                  <a:lnTo>
                    <a:pt x="968" y="542"/>
                  </a:lnTo>
                  <a:lnTo>
                    <a:pt x="1006" y="518"/>
                  </a:lnTo>
                  <a:lnTo>
                    <a:pt x="1038" y="494"/>
                  </a:lnTo>
                  <a:lnTo>
                    <a:pt x="1066" y="468"/>
                  </a:lnTo>
                  <a:lnTo>
                    <a:pt x="1090" y="440"/>
                  </a:lnTo>
                  <a:lnTo>
                    <a:pt x="1100" y="426"/>
                  </a:lnTo>
                  <a:lnTo>
                    <a:pt x="1110" y="412"/>
                  </a:lnTo>
                  <a:lnTo>
                    <a:pt x="1118" y="396"/>
                  </a:lnTo>
                  <a:lnTo>
                    <a:pt x="1124" y="382"/>
                  </a:lnTo>
                  <a:lnTo>
                    <a:pt x="1128" y="366"/>
                  </a:lnTo>
                  <a:lnTo>
                    <a:pt x="1132" y="350"/>
                  </a:lnTo>
                  <a:lnTo>
                    <a:pt x="1134" y="334"/>
                  </a:lnTo>
                  <a:lnTo>
                    <a:pt x="1136" y="318"/>
                  </a:lnTo>
                  <a:lnTo>
                    <a:pt x="1136" y="318"/>
                  </a:lnTo>
                  <a:lnTo>
                    <a:pt x="1134" y="300"/>
                  </a:lnTo>
                  <a:lnTo>
                    <a:pt x="1132" y="284"/>
                  </a:lnTo>
                  <a:lnTo>
                    <a:pt x="1128" y="270"/>
                  </a:lnTo>
                  <a:lnTo>
                    <a:pt x="1124" y="254"/>
                  </a:lnTo>
                  <a:lnTo>
                    <a:pt x="1118" y="238"/>
                  </a:lnTo>
                  <a:lnTo>
                    <a:pt x="1110" y="224"/>
                  </a:lnTo>
                  <a:lnTo>
                    <a:pt x="1100" y="208"/>
                  </a:lnTo>
                  <a:lnTo>
                    <a:pt x="1090" y="194"/>
                  </a:lnTo>
                  <a:lnTo>
                    <a:pt x="1066" y="166"/>
                  </a:lnTo>
                  <a:lnTo>
                    <a:pt x="1038" y="140"/>
                  </a:lnTo>
                  <a:lnTo>
                    <a:pt x="1006" y="116"/>
                  </a:lnTo>
                  <a:lnTo>
                    <a:pt x="968" y="94"/>
                  </a:lnTo>
                  <a:lnTo>
                    <a:pt x="928" y="74"/>
                  </a:lnTo>
                  <a:lnTo>
                    <a:pt x="884" y="54"/>
                  </a:lnTo>
                  <a:lnTo>
                    <a:pt x="838" y="38"/>
                  </a:lnTo>
                  <a:lnTo>
                    <a:pt x="788" y="26"/>
                  </a:lnTo>
                  <a:lnTo>
                    <a:pt x="736" y="14"/>
                  </a:lnTo>
                  <a:lnTo>
                    <a:pt x="682" y="8"/>
                  </a:lnTo>
                  <a:lnTo>
                    <a:pt x="626" y="2"/>
                  </a:lnTo>
                  <a:lnTo>
                    <a:pt x="56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7" name="Rectangle 20"/>
            <p:cNvSpPr>
              <a:spLocks noChangeArrowheads="1"/>
            </p:cNvSpPr>
            <p:nvPr/>
          </p:nvSpPr>
          <p:spPr bwMode="auto">
            <a:xfrm>
              <a:off x="3749307" y="2645897"/>
              <a:ext cx="1519519" cy="105398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8" name="Rectangle 21"/>
            <p:cNvSpPr>
              <a:spLocks noChangeArrowheads="1"/>
            </p:cNvSpPr>
            <p:nvPr/>
          </p:nvSpPr>
          <p:spPr bwMode="auto">
            <a:xfrm>
              <a:off x="3749307" y="2645897"/>
              <a:ext cx="1523244" cy="105398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9" name="Rectangle 22"/>
            <p:cNvSpPr>
              <a:spLocks noChangeArrowheads="1"/>
            </p:cNvSpPr>
            <p:nvPr/>
          </p:nvSpPr>
          <p:spPr bwMode="auto">
            <a:xfrm>
              <a:off x="2218615" y="2642172"/>
              <a:ext cx="1004103" cy="144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façon détaillée.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01" name="Rectangle 33"/>
            <p:cNvSpPr>
              <a:spLocks noChangeArrowheads="1"/>
            </p:cNvSpPr>
            <p:nvPr/>
          </p:nvSpPr>
          <p:spPr bwMode="auto">
            <a:xfrm>
              <a:off x="2098025" y="3127589"/>
              <a:ext cx="1235383" cy="433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empathie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(mots simples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connus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37" name="Rectangle 69"/>
            <p:cNvSpPr>
              <a:spLocks noChangeArrowheads="1"/>
            </p:cNvSpPr>
            <p:nvPr/>
          </p:nvSpPr>
          <p:spPr bwMode="auto">
            <a:xfrm>
              <a:off x="2013778" y="3830228"/>
              <a:ext cx="1408376" cy="1444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utilisant le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52" name="Rectangle 84"/>
            <p:cNvSpPr>
              <a:spLocks noChangeArrowheads="1"/>
            </p:cNvSpPr>
            <p:nvPr/>
          </p:nvSpPr>
          <p:spPr bwMode="auto">
            <a:xfrm>
              <a:off x="1981980" y="4131897"/>
              <a:ext cx="1479828" cy="5776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en affichant la feuille,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fois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celle-ci remplie,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un des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murs de la salle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formation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11" name="Rectangle 143"/>
            <p:cNvSpPr>
              <a:spLocks noChangeArrowheads="1"/>
            </p:cNvSpPr>
            <p:nvPr/>
          </p:nvSpPr>
          <p:spPr bwMode="auto">
            <a:xfrm>
              <a:off x="6613369" y="2921396"/>
              <a:ext cx="928888" cy="12996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annoncer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remise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support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(dire tout haut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demandent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 bas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" name="Rectangle 33"/>
            <p:cNvSpPr>
              <a:spLocks noChangeArrowheads="1"/>
            </p:cNvSpPr>
            <p:nvPr/>
          </p:nvSpPr>
          <p:spPr bwMode="auto">
            <a:xfrm>
              <a:off x="3865522" y="2778169"/>
              <a:ext cx="1289915" cy="10108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contexte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objectifs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contenu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méthodes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découpage envisagé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critères de réussite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modalités pratiques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" name="Rectangle 143"/>
            <p:cNvSpPr>
              <a:spLocks noChangeArrowheads="1"/>
            </p:cNvSpPr>
            <p:nvPr/>
          </p:nvSpPr>
          <p:spPr bwMode="auto">
            <a:xfrm>
              <a:off x="4451139" y="4097028"/>
              <a:ext cx="1739658" cy="7220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Penser à rappeler aux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qu’ils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peuvent (et ne doivent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hésiter à) intervenir, faire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 d’une expérience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poser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questions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095382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PRÉSENTER LE PROGRAMME ET RECUEILLIR LES ATTENTES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75856" y="6503989"/>
            <a:ext cx="254791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RECUEILLIR LES ATTENTES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208213" y="1831057"/>
            <a:ext cx="4733925" cy="3686175"/>
            <a:chOff x="2208213" y="1831057"/>
            <a:chExt cx="4733925" cy="3686175"/>
          </a:xfrm>
        </p:grpSpPr>
        <p:sp>
          <p:nvSpPr>
            <p:cNvPr id="227" name="Freeform 5"/>
            <p:cNvSpPr>
              <a:spLocks noEditPoints="1"/>
            </p:cNvSpPr>
            <p:nvPr/>
          </p:nvSpPr>
          <p:spPr bwMode="auto">
            <a:xfrm>
              <a:off x="3065463" y="2075532"/>
              <a:ext cx="88900" cy="3330575"/>
            </a:xfrm>
            <a:custGeom>
              <a:avLst/>
              <a:gdLst>
                <a:gd name="T0" fmla="*/ 56 w 56"/>
                <a:gd name="T1" fmla="*/ 2042 h 2098"/>
                <a:gd name="T2" fmla="*/ 28 w 56"/>
                <a:gd name="T3" fmla="*/ 2098 h 2098"/>
                <a:gd name="T4" fmla="*/ 0 w 56"/>
                <a:gd name="T5" fmla="*/ 2040 h 2098"/>
                <a:gd name="T6" fmla="*/ 56 w 56"/>
                <a:gd name="T7" fmla="*/ 2042 h 2098"/>
                <a:gd name="T8" fmla="*/ 38 w 56"/>
                <a:gd name="T9" fmla="*/ 0 h 2098"/>
                <a:gd name="T10" fmla="*/ 38 w 56"/>
                <a:gd name="T11" fmla="*/ 2052 h 2098"/>
                <a:gd name="T12" fmla="*/ 18 w 56"/>
                <a:gd name="T13" fmla="*/ 2050 h 2098"/>
                <a:gd name="T14" fmla="*/ 18 w 56"/>
                <a:gd name="T15" fmla="*/ 0 h 2098"/>
                <a:gd name="T16" fmla="*/ 38 w 56"/>
                <a:gd name="T17" fmla="*/ 0 h 2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2098">
                  <a:moveTo>
                    <a:pt x="56" y="2042"/>
                  </a:moveTo>
                  <a:lnTo>
                    <a:pt x="28" y="2098"/>
                  </a:lnTo>
                  <a:lnTo>
                    <a:pt x="0" y="2040"/>
                  </a:lnTo>
                  <a:lnTo>
                    <a:pt x="56" y="2042"/>
                  </a:lnTo>
                  <a:close/>
                  <a:moveTo>
                    <a:pt x="38" y="0"/>
                  </a:moveTo>
                  <a:lnTo>
                    <a:pt x="38" y="2052"/>
                  </a:lnTo>
                  <a:lnTo>
                    <a:pt x="18" y="2050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Freeform 6"/>
            <p:cNvSpPr>
              <a:spLocks noEditPoints="1"/>
            </p:cNvSpPr>
            <p:nvPr/>
          </p:nvSpPr>
          <p:spPr bwMode="auto">
            <a:xfrm>
              <a:off x="2462213" y="2008857"/>
              <a:ext cx="4165600" cy="3508375"/>
            </a:xfrm>
            <a:custGeom>
              <a:avLst/>
              <a:gdLst>
                <a:gd name="T0" fmla="*/ 1400 w 2624"/>
                <a:gd name="T1" fmla="*/ 22 h 2210"/>
                <a:gd name="T2" fmla="*/ 1542 w 2624"/>
                <a:gd name="T3" fmla="*/ 36 h 2210"/>
                <a:gd name="T4" fmla="*/ 1728 w 2624"/>
                <a:gd name="T5" fmla="*/ 76 h 2210"/>
                <a:gd name="T6" fmla="*/ 1738 w 2624"/>
                <a:gd name="T7" fmla="*/ 80 h 2210"/>
                <a:gd name="T8" fmla="*/ 1982 w 2624"/>
                <a:gd name="T9" fmla="*/ 178 h 2210"/>
                <a:gd name="T10" fmla="*/ 2086 w 2624"/>
                <a:gd name="T11" fmla="*/ 236 h 2210"/>
                <a:gd name="T12" fmla="*/ 2182 w 2624"/>
                <a:gd name="T13" fmla="*/ 302 h 2210"/>
                <a:gd name="T14" fmla="*/ 2264 w 2624"/>
                <a:gd name="T15" fmla="*/ 346 h 2210"/>
                <a:gd name="T16" fmla="*/ 2362 w 2624"/>
                <a:gd name="T17" fmla="*/ 444 h 2210"/>
                <a:gd name="T18" fmla="*/ 2444 w 2624"/>
                <a:gd name="T19" fmla="*/ 548 h 2210"/>
                <a:gd name="T20" fmla="*/ 2502 w 2624"/>
                <a:gd name="T21" fmla="*/ 684 h 2210"/>
                <a:gd name="T22" fmla="*/ 2572 w 2624"/>
                <a:gd name="T23" fmla="*/ 862 h 2210"/>
                <a:gd name="T24" fmla="*/ 2572 w 2624"/>
                <a:gd name="T25" fmla="*/ 866 h 2210"/>
                <a:gd name="T26" fmla="*/ 2616 w 2624"/>
                <a:gd name="T27" fmla="*/ 994 h 2210"/>
                <a:gd name="T28" fmla="*/ 2624 w 2624"/>
                <a:gd name="T29" fmla="*/ 1128 h 2210"/>
                <a:gd name="T30" fmla="*/ 2616 w 2624"/>
                <a:gd name="T31" fmla="*/ 1218 h 2210"/>
                <a:gd name="T32" fmla="*/ 2598 w 2624"/>
                <a:gd name="T33" fmla="*/ 1322 h 2210"/>
                <a:gd name="T34" fmla="*/ 2536 w 2624"/>
                <a:gd name="T35" fmla="*/ 1454 h 2210"/>
                <a:gd name="T36" fmla="*/ 2448 w 2624"/>
                <a:gd name="T37" fmla="*/ 1624 h 2210"/>
                <a:gd name="T38" fmla="*/ 2446 w 2624"/>
                <a:gd name="T39" fmla="*/ 1628 h 2210"/>
                <a:gd name="T40" fmla="*/ 2366 w 2624"/>
                <a:gd name="T41" fmla="*/ 1736 h 2210"/>
                <a:gd name="T42" fmla="*/ 2182 w 2624"/>
                <a:gd name="T43" fmla="*/ 1908 h 2210"/>
                <a:gd name="T44" fmla="*/ 2086 w 2624"/>
                <a:gd name="T45" fmla="*/ 1976 h 2210"/>
                <a:gd name="T46" fmla="*/ 2022 w 2624"/>
                <a:gd name="T47" fmla="*/ 2036 h 2210"/>
                <a:gd name="T48" fmla="*/ 1826 w 2624"/>
                <a:gd name="T49" fmla="*/ 2122 h 2210"/>
                <a:gd name="T50" fmla="*/ 1732 w 2624"/>
                <a:gd name="T51" fmla="*/ 2154 h 2210"/>
                <a:gd name="T52" fmla="*/ 1640 w 2624"/>
                <a:gd name="T53" fmla="*/ 2176 h 2210"/>
                <a:gd name="T54" fmla="*/ 1506 w 2624"/>
                <a:gd name="T55" fmla="*/ 2180 h 2210"/>
                <a:gd name="T56" fmla="*/ 1374 w 2624"/>
                <a:gd name="T57" fmla="*/ 2192 h 2210"/>
                <a:gd name="T58" fmla="*/ 1240 w 2624"/>
                <a:gd name="T59" fmla="*/ 2192 h 2210"/>
                <a:gd name="T60" fmla="*/ 1108 w 2624"/>
                <a:gd name="T61" fmla="*/ 2178 h 2210"/>
                <a:gd name="T62" fmla="*/ 976 w 2624"/>
                <a:gd name="T63" fmla="*/ 2156 h 2210"/>
                <a:gd name="T64" fmla="*/ 842 w 2624"/>
                <a:gd name="T65" fmla="*/ 2138 h 2210"/>
                <a:gd name="T66" fmla="*/ 646 w 2624"/>
                <a:gd name="T67" fmla="*/ 2058 h 2210"/>
                <a:gd name="T68" fmla="*/ 526 w 2624"/>
                <a:gd name="T69" fmla="*/ 1990 h 2210"/>
                <a:gd name="T70" fmla="*/ 328 w 2624"/>
                <a:gd name="T71" fmla="*/ 1810 h 2210"/>
                <a:gd name="T72" fmla="*/ 276 w 2624"/>
                <a:gd name="T73" fmla="*/ 1756 h 2210"/>
                <a:gd name="T74" fmla="*/ 192 w 2624"/>
                <a:gd name="T75" fmla="*/ 1646 h 2210"/>
                <a:gd name="T76" fmla="*/ 122 w 2624"/>
                <a:gd name="T77" fmla="*/ 1528 h 2210"/>
                <a:gd name="T78" fmla="*/ 62 w 2624"/>
                <a:gd name="T79" fmla="*/ 1376 h 2210"/>
                <a:gd name="T80" fmla="*/ 56 w 2624"/>
                <a:gd name="T81" fmla="*/ 1360 h 2210"/>
                <a:gd name="T82" fmla="*/ 12 w 2624"/>
                <a:gd name="T83" fmla="*/ 1246 h 2210"/>
                <a:gd name="T84" fmla="*/ 2 w 2624"/>
                <a:gd name="T85" fmla="*/ 1162 h 2210"/>
                <a:gd name="T86" fmla="*/ 22 w 2624"/>
                <a:gd name="T87" fmla="*/ 1040 h 2210"/>
                <a:gd name="T88" fmla="*/ 46 w 2624"/>
                <a:gd name="T89" fmla="*/ 888 h 2210"/>
                <a:gd name="T90" fmla="*/ 88 w 2624"/>
                <a:gd name="T91" fmla="*/ 758 h 2210"/>
                <a:gd name="T92" fmla="*/ 148 w 2624"/>
                <a:gd name="T93" fmla="*/ 636 h 2210"/>
                <a:gd name="T94" fmla="*/ 250 w 2624"/>
                <a:gd name="T95" fmla="*/ 488 h 2210"/>
                <a:gd name="T96" fmla="*/ 236 w 2624"/>
                <a:gd name="T97" fmla="*/ 476 h 2210"/>
                <a:gd name="T98" fmla="*/ 442 w 2624"/>
                <a:gd name="T99" fmla="*/ 304 h 2210"/>
                <a:gd name="T100" fmla="*/ 490 w 2624"/>
                <a:gd name="T101" fmla="*/ 268 h 2210"/>
                <a:gd name="T102" fmla="*/ 600 w 2624"/>
                <a:gd name="T103" fmla="*/ 200 h 2210"/>
                <a:gd name="T104" fmla="*/ 744 w 2624"/>
                <a:gd name="T105" fmla="*/ 108 h 2210"/>
                <a:gd name="T106" fmla="*/ 892 w 2624"/>
                <a:gd name="T107" fmla="*/ 58 h 2210"/>
                <a:gd name="T108" fmla="*/ 1018 w 2624"/>
                <a:gd name="T109" fmla="*/ 28 h 2210"/>
                <a:gd name="T110" fmla="*/ 1146 w 2624"/>
                <a:gd name="T111" fmla="*/ 10 h 2210"/>
                <a:gd name="T112" fmla="*/ 1318 w 2624"/>
                <a:gd name="T113" fmla="*/ 18 h 2210"/>
                <a:gd name="T114" fmla="*/ 1304 w 2624"/>
                <a:gd name="T115" fmla="*/ 16 h 2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24" h="2210">
                  <a:moveTo>
                    <a:pt x="1342" y="20"/>
                  </a:moveTo>
                  <a:lnTo>
                    <a:pt x="1312" y="18"/>
                  </a:lnTo>
                  <a:lnTo>
                    <a:pt x="1312" y="0"/>
                  </a:lnTo>
                  <a:lnTo>
                    <a:pt x="1342" y="0"/>
                  </a:lnTo>
                  <a:lnTo>
                    <a:pt x="1342" y="20"/>
                  </a:lnTo>
                  <a:close/>
                  <a:moveTo>
                    <a:pt x="1476" y="28"/>
                  </a:moveTo>
                  <a:lnTo>
                    <a:pt x="1446" y="26"/>
                  </a:lnTo>
                  <a:lnTo>
                    <a:pt x="1410" y="22"/>
                  </a:lnTo>
                  <a:lnTo>
                    <a:pt x="1400" y="22"/>
                  </a:lnTo>
                  <a:lnTo>
                    <a:pt x="1400" y="2"/>
                  </a:lnTo>
                  <a:lnTo>
                    <a:pt x="1412" y="4"/>
                  </a:lnTo>
                  <a:lnTo>
                    <a:pt x="1446" y="6"/>
                  </a:lnTo>
                  <a:lnTo>
                    <a:pt x="1478" y="10"/>
                  </a:lnTo>
                  <a:lnTo>
                    <a:pt x="1476" y="28"/>
                  </a:lnTo>
                  <a:close/>
                  <a:moveTo>
                    <a:pt x="1608" y="48"/>
                  </a:moveTo>
                  <a:lnTo>
                    <a:pt x="1604" y="46"/>
                  </a:lnTo>
                  <a:lnTo>
                    <a:pt x="1572" y="42"/>
                  </a:lnTo>
                  <a:lnTo>
                    <a:pt x="1542" y="36"/>
                  </a:lnTo>
                  <a:lnTo>
                    <a:pt x="1534" y="36"/>
                  </a:lnTo>
                  <a:lnTo>
                    <a:pt x="1534" y="16"/>
                  </a:lnTo>
                  <a:lnTo>
                    <a:pt x="1544" y="18"/>
                  </a:lnTo>
                  <a:lnTo>
                    <a:pt x="1576" y="22"/>
                  </a:lnTo>
                  <a:lnTo>
                    <a:pt x="1608" y="28"/>
                  </a:lnTo>
                  <a:lnTo>
                    <a:pt x="1612" y="28"/>
                  </a:lnTo>
                  <a:lnTo>
                    <a:pt x="1608" y="48"/>
                  </a:lnTo>
                  <a:close/>
                  <a:moveTo>
                    <a:pt x="1738" y="80"/>
                  </a:moveTo>
                  <a:lnTo>
                    <a:pt x="1728" y="76"/>
                  </a:lnTo>
                  <a:lnTo>
                    <a:pt x="1696" y="68"/>
                  </a:lnTo>
                  <a:lnTo>
                    <a:pt x="1666" y="62"/>
                  </a:lnTo>
                  <a:lnTo>
                    <a:pt x="1664" y="60"/>
                  </a:lnTo>
                  <a:lnTo>
                    <a:pt x="1668" y="42"/>
                  </a:lnTo>
                  <a:lnTo>
                    <a:pt x="1670" y="42"/>
                  </a:lnTo>
                  <a:lnTo>
                    <a:pt x="1702" y="50"/>
                  </a:lnTo>
                  <a:lnTo>
                    <a:pt x="1732" y="58"/>
                  </a:lnTo>
                  <a:lnTo>
                    <a:pt x="1742" y="62"/>
                  </a:lnTo>
                  <a:lnTo>
                    <a:pt x="1738" y="80"/>
                  </a:lnTo>
                  <a:close/>
                  <a:moveTo>
                    <a:pt x="1862" y="124"/>
                  </a:moveTo>
                  <a:lnTo>
                    <a:pt x="1816" y="106"/>
                  </a:lnTo>
                  <a:lnTo>
                    <a:pt x="1792" y="98"/>
                  </a:lnTo>
                  <a:lnTo>
                    <a:pt x="1798" y="80"/>
                  </a:lnTo>
                  <a:lnTo>
                    <a:pt x="1822" y="88"/>
                  </a:lnTo>
                  <a:lnTo>
                    <a:pt x="1870" y="106"/>
                  </a:lnTo>
                  <a:lnTo>
                    <a:pt x="1862" y="124"/>
                  </a:lnTo>
                  <a:close/>
                  <a:moveTo>
                    <a:pt x="1984" y="178"/>
                  </a:moveTo>
                  <a:lnTo>
                    <a:pt x="1982" y="178"/>
                  </a:lnTo>
                  <a:lnTo>
                    <a:pt x="1928" y="152"/>
                  </a:lnTo>
                  <a:lnTo>
                    <a:pt x="1916" y="146"/>
                  </a:lnTo>
                  <a:lnTo>
                    <a:pt x="1924" y="128"/>
                  </a:lnTo>
                  <a:lnTo>
                    <a:pt x="1936" y="134"/>
                  </a:lnTo>
                  <a:lnTo>
                    <a:pt x="1992" y="160"/>
                  </a:lnTo>
                  <a:lnTo>
                    <a:pt x="1994" y="160"/>
                  </a:lnTo>
                  <a:lnTo>
                    <a:pt x="1984" y="178"/>
                  </a:lnTo>
                  <a:close/>
                  <a:moveTo>
                    <a:pt x="2100" y="246"/>
                  </a:moveTo>
                  <a:lnTo>
                    <a:pt x="2086" y="236"/>
                  </a:lnTo>
                  <a:lnTo>
                    <a:pt x="2036" y="204"/>
                  </a:lnTo>
                  <a:lnTo>
                    <a:pt x="2034" y="204"/>
                  </a:lnTo>
                  <a:lnTo>
                    <a:pt x="2044" y="188"/>
                  </a:lnTo>
                  <a:lnTo>
                    <a:pt x="2046" y="188"/>
                  </a:lnTo>
                  <a:lnTo>
                    <a:pt x="2096" y="220"/>
                  </a:lnTo>
                  <a:lnTo>
                    <a:pt x="2110" y="230"/>
                  </a:lnTo>
                  <a:lnTo>
                    <a:pt x="2100" y="246"/>
                  </a:lnTo>
                  <a:close/>
                  <a:moveTo>
                    <a:pt x="2208" y="322"/>
                  </a:moveTo>
                  <a:lnTo>
                    <a:pt x="2182" y="302"/>
                  </a:lnTo>
                  <a:lnTo>
                    <a:pt x="2146" y="276"/>
                  </a:lnTo>
                  <a:lnTo>
                    <a:pt x="2158" y="262"/>
                  </a:lnTo>
                  <a:lnTo>
                    <a:pt x="2194" y="288"/>
                  </a:lnTo>
                  <a:lnTo>
                    <a:pt x="2220" y="308"/>
                  </a:lnTo>
                  <a:lnTo>
                    <a:pt x="2208" y="322"/>
                  </a:lnTo>
                  <a:close/>
                  <a:moveTo>
                    <a:pt x="2306" y="412"/>
                  </a:moveTo>
                  <a:lnTo>
                    <a:pt x="2270" y="376"/>
                  </a:lnTo>
                  <a:lnTo>
                    <a:pt x="2252" y="360"/>
                  </a:lnTo>
                  <a:lnTo>
                    <a:pt x="2264" y="346"/>
                  </a:lnTo>
                  <a:lnTo>
                    <a:pt x="2282" y="362"/>
                  </a:lnTo>
                  <a:lnTo>
                    <a:pt x="2320" y="400"/>
                  </a:lnTo>
                  <a:lnTo>
                    <a:pt x="2306" y="412"/>
                  </a:lnTo>
                  <a:close/>
                  <a:moveTo>
                    <a:pt x="2394" y="512"/>
                  </a:moveTo>
                  <a:lnTo>
                    <a:pt x="2384" y="498"/>
                  </a:lnTo>
                  <a:lnTo>
                    <a:pt x="2348" y="456"/>
                  </a:lnTo>
                  <a:lnTo>
                    <a:pt x="2346" y="454"/>
                  </a:lnTo>
                  <a:lnTo>
                    <a:pt x="2358" y="440"/>
                  </a:lnTo>
                  <a:lnTo>
                    <a:pt x="2362" y="444"/>
                  </a:lnTo>
                  <a:lnTo>
                    <a:pt x="2400" y="488"/>
                  </a:lnTo>
                  <a:lnTo>
                    <a:pt x="2410" y="500"/>
                  </a:lnTo>
                  <a:lnTo>
                    <a:pt x="2394" y="512"/>
                  </a:lnTo>
                  <a:close/>
                  <a:moveTo>
                    <a:pt x="2470" y="622"/>
                  </a:moveTo>
                  <a:lnTo>
                    <a:pt x="2464" y="612"/>
                  </a:lnTo>
                  <a:lnTo>
                    <a:pt x="2448" y="588"/>
                  </a:lnTo>
                  <a:lnTo>
                    <a:pt x="2434" y="566"/>
                  </a:lnTo>
                  <a:lnTo>
                    <a:pt x="2428" y="558"/>
                  </a:lnTo>
                  <a:lnTo>
                    <a:pt x="2444" y="548"/>
                  </a:lnTo>
                  <a:lnTo>
                    <a:pt x="2450" y="556"/>
                  </a:lnTo>
                  <a:lnTo>
                    <a:pt x="2466" y="578"/>
                  </a:lnTo>
                  <a:lnTo>
                    <a:pt x="2480" y="602"/>
                  </a:lnTo>
                  <a:lnTo>
                    <a:pt x="2486" y="612"/>
                  </a:lnTo>
                  <a:lnTo>
                    <a:pt x="2470" y="622"/>
                  </a:lnTo>
                  <a:close/>
                  <a:moveTo>
                    <a:pt x="2528" y="740"/>
                  </a:moveTo>
                  <a:lnTo>
                    <a:pt x="2528" y="732"/>
                  </a:lnTo>
                  <a:lnTo>
                    <a:pt x="2516" y="708"/>
                  </a:lnTo>
                  <a:lnTo>
                    <a:pt x="2502" y="684"/>
                  </a:lnTo>
                  <a:lnTo>
                    <a:pt x="2498" y="672"/>
                  </a:lnTo>
                  <a:lnTo>
                    <a:pt x="2514" y="664"/>
                  </a:lnTo>
                  <a:lnTo>
                    <a:pt x="2520" y="674"/>
                  </a:lnTo>
                  <a:lnTo>
                    <a:pt x="2532" y="700"/>
                  </a:lnTo>
                  <a:lnTo>
                    <a:pt x="2544" y="726"/>
                  </a:lnTo>
                  <a:lnTo>
                    <a:pt x="2546" y="732"/>
                  </a:lnTo>
                  <a:lnTo>
                    <a:pt x="2528" y="740"/>
                  </a:lnTo>
                  <a:close/>
                  <a:moveTo>
                    <a:pt x="2572" y="866"/>
                  </a:moveTo>
                  <a:lnTo>
                    <a:pt x="2572" y="862"/>
                  </a:lnTo>
                  <a:lnTo>
                    <a:pt x="2564" y="834"/>
                  </a:lnTo>
                  <a:lnTo>
                    <a:pt x="2554" y="808"/>
                  </a:lnTo>
                  <a:lnTo>
                    <a:pt x="2550" y="794"/>
                  </a:lnTo>
                  <a:lnTo>
                    <a:pt x="2568" y="788"/>
                  </a:lnTo>
                  <a:lnTo>
                    <a:pt x="2574" y="802"/>
                  </a:lnTo>
                  <a:lnTo>
                    <a:pt x="2582" y="830"/>
                  </a:lnTo>
                  <a:lnTo>
                    <a:pt x="2590" y="856"/>
                  </a:lnTo>
                  <a:lnTo>
                    <a:pt x="2590" y="862"/>
                  </a:lnTo>
                  <a:lnTo>
                    <a:pt x="2572" y="866"/>
                  </a:lnTo>
                  <a:close/>
                  <a:moveTo>
                    <a:pt x="2598" y="996"/>
                  </a:moveTo>
                  <a:lnTo>
                    <a:pt x="2598" y="994"/>
                  </a:lnTo>
                  <a:lnTo>
                    <a:pt x="2594" y="968"/>
                  </a:lnTo>
                  <a:lnTo>
                    <a:pt x="2590" y="940"/>
                  </a:lnTo>
                  <a:lnTo>
                    <a:pt x="2586" y="922"/>
                  </a:lnTo>
                  <a:lnTo>
                    <a:pt x="2606" y="918"/>
                  </a:lnTo>
                  <a:lnTo>
                    <a:pt x="2608" y="938"/>
                  </a:lnTo>
                  <a:lnTo>
                    <a:pt x="2614" y="966"/>
                  </a:lnTo>
                  <a:lnTo>
                    <a:pt x="2616" y="994"/>
                  </a:lnTo>
                  <a:lnTo>
                    <a:pt x="2598" y="996"/>
                  </a:lnTo>
                  <a:close/>
                  <a:moveTo>
                    <a:pt x="2604" y="1128"/>
                  </a:moveTo>
                  <a:lnTo>
                    <a:pt x="2604" y="1106"/>
                  </a:lnTo>
                  <a:lnTo>
                    <a:pt x="2604" y="1078"/>
                  </a:lnTo>
                  <a:lnTo>
                    <a:pt x="2602" y="1052"/>
                  </a:lnTo>
                  <a:lnTo>
                    <a:pt x="2622" y="1052"/>
                  </a:lnTo>
                  <a:lnTo>
                    <a:pt x="2624" y="1078"/>
                  </a:lnTo>
                  <a:lnTo>
                    <a:pt x="2624" y="1106"/>
                  </a:lnTo>
                  <a:lnTo>
                    <a:pt x="2624" y="1128"/>
                  </a:lnTo>
                  <a:lnTo>
                    <a:pt x="2604" y="1128"/>
                  </a:lnTo>
                  <a:close/>
                  <a:moveTo>
                    <a:pt x="2590" y="1260"/>
                  </a:moveTo>
                  <a:lnTo>
                    <a:pt x="2594" y="1242"/>
                  </a:lnTo>
                  <a:lnTo>
                    <a:pt x="2598" y="1216"/>
                  </a:lnTo>
                  <a:lnTo>
                    <a:pt x="2600" y="1190"/>
                  </a:lnTo>
                  <a:lnTo>
                    <a:pt x="2600" y="1186"/>
                  </a:lnTo>
                  <a:lnTo>
                    <a:pt x="2620" y="1188"/>
                  </a:lnTo>
                  <a:lnTo>
                    <a:pt x="2620" y="1190"/>
                  </a:lnTo>
                  <a:lnTo>
                    <a:pt x="2616" y="1218"/>
                  </a:lnTo>
                  <a:lnTo>
                    <a:pt x="2614" y="1246"/>
                  </a:lnTo>
                  <a:lnTo>
                    <a:pt x="2610" y="1264"/>
                  </a:lnTo>
                  <a:lnTo>
                    <a:pt x="2590" y="1260"/>
                  </a:lnTo>
                  <a:close/>
                  <a:moveTo>
                    <a:pt x="2560" y="1390"/>
                  </a:moveTo>
                  <a:lnTo>
                    <a:pt x="2564" y="1376"/>
                  </a:lnTo>
                  <a:lnTo>
                    <a:pt x="2572" y="1350"/>
                  </a:lnTo>
                  <a:lnTo>
                    <a:pt x="2578" y="1324"/>
                  </a:lnTo>
                  <a:lnTo>
                    <a:pt x="2580" y="1316"/>
                  </a:lnTo>
                  <a:lnTo>
                    <a:pt x="2598" y="1322"/>
                  </a:lnTo>
                  <a:lnTo>
                    <a:pt x="2598" y="1330"/>
                  </a:lnTo>
                  <a:lnTo>
                    <a:pt x="2590" y="1356"/>
                  </a:lnTo>
                  <a:lnTo>
                    <a:pt x="2582" y="1384"/>
                  </a:lnTo>
                  <a:lnTo>
                    <a:pt x="2578" y="1396"/>
                  </a:lnTo>
                  <a:lnTo>
                    <a:pt x="2560" y="1390"/>
                  </a:lnTo>
                  <a:close/>
                  <a:moveTo>
                    <a:pt x="2510" y="1514"/>
                  </a:moveTo>
                  <a:lnTo>
                    <a:pt x="2516" y="1504"/>
                  </a:lnTo>
                  <a:lnTo>
                    <a:pt x="2528" y="1478"/>
                  </a:lnTo>
                  <a:lnTo>
                    <a:pt x="2536" y="1454"/>
                  </a:lnTo>
                  <a:lnTo>
                    <a:pt x="2540" y="1444"/>
                  </a:lnTo>
                  <a:lnTo>
                    <a:pt x="2558" y="1450"/>
                  </a:lnTo>
                  <a:lnTo>
                    <a:pt x="2554" y="1462"/>
                  </a:lnTo>
                  <a:lnTo>
                    <a:pt x="2544" y="1486"/>
                  </a:lnTo>
                  <a:lnTo>
                    <a:pt x="2532" y="1512"/>
                  </a:lnTo>
                  <a:lnTo>
                    <a:pt x="2528" y="1522"/>
                  </a:lnTo>
                  <a:lnTo>
                    <a:pt x="2510" y="1514"/>
                  </a:lnTo>
                  <a:close/>
                  <a:moveTo>
                    <a:pt x="2446" y="1628"/>
                  </a:moveTo>
                  <a:lnTo>
                    <a:pt x="2448" y="1624"/>
                  </a:lnTo>
                  <a:lnTo>
                    <a:pt x="2464" y="1600"/>
                  </a:lnTo>
                  <a:lnTo>
                    <a:pt x="2478" y="1576"/>
                  </a:lnTo>
                  <a:lnTo>
                    <a:pt x="2484" y="1564"/>
                  </a:lnTo>
                  <a:lnTo>
                    <a:pt x="2500" y="1572"/>
                  </a:lnTo>
                  <a:lnTo>
                    <a:pt x="2494" y="1586"/>
                  </a:lnTo>
                  <a:lnTo>
                    <a:pt x="2480" y="1610"/>
                  </a:lnTo>
                  <a:lnTo>
                    <a:pt x="2466" y="1632"/>
                  </a:lnTo>
                  <a:lnTo>
                    <a:pt x="2462" y="1640"/>
                  </a:lnTo>
                  <a:lnTo>
                    <a:pt x="2446" y="1628"/>
                  </a:lnTo>
                  <a:close/>
                  <a:moveTo>
                    <a:pt x="2366" y="1736"/>
                  </a:moveTo>
                  <a:lnTo>
                    <a:pt x="2386" y="1712"/>
                  </a:lnTo>
                  <a:lnTo>
                    <a:pt x="2402" y="1690"/>
                  </a:lnTo>
                  <a:lnTo>
                    <a:pt x="2412" y="1676"/>
                  </a:lnTo>
                  <a:lnTo>
                    <a:pt x="2428" y="1686"/>
                  </a:lnTo>
                  <a:lnTo>
                    <a:pt x="2416" y="1704"/>
                  </a:lnTo>
                  <a:lnTo>
                    <a:pt x="2400" y="1724"/>
                  </a:lnTo>
                  <a:lnTo>
                    <a:pt x="2380" y="1748"/>
                  </a:lnTo>
                  <a:lnTo>
                    <a:pt x="2366" y="1736"/>
                  </a:lnTo>
                  <a:close/>
                  <a:moveTo>
                    <a:pt x="2274" y="1832"/>
                  </a:moveTo>
                  <a:lnTo>
                    <a:pt x="2310" y="1796"/>
                  </a:lnTo>
                  <a:lnTo>
                    <a:pt x="2328" y="1778"/>
                  </a:lnTo>
                  <a:lnTo>
                    <a:pt x="2340" y="1792"/>
                  </a:lnTo>
                  <a:lnTo>
                    <a:pt x="2324" y="1810"/>
                  </a:lnTo>
                  <a:lnTo>
                    <a:pt x="2288" y="1846"/>
                  </a:lnTo>
                  <a:lnTo>
                    <a:pt x="2274" y="1832"/>
                  </a:lnTo>
                  <a:close/>
                  <a:moveTo>
                    <a:pt x="2172" y="1916"/>
                  </a:moveTo>
                  <a:lnTo>
                    <a:pt x="2182" y="1908"/>
                  </a:lnTo>
                  <a:lnTo>
                    <a:pt x="2226" y="1872"/>
                  </a:lnTo>
                  <a:lnTo>
                    <a:pt x="2232" y="1870"/>
                  </a:lnTo>
                  <a:lnTo>
                    <a:pt x="2244" y="1884"/>
                  </a:lnTo>
                  <a:lnTo>
                    <a:pt x="2238" y="1888"/>
                  </a:lnTo>
                  <a:lnTo>
                    <a:pt x="2192" y="1926"/>
                  </a:lnTo>
                  <a:lnTo>
                    <a:pt x="2182" y="1932"/>
                  </a:lnTo>
                  <a:lnTo>
                    <a:pt x="2172" y="1916"/>
                  </a:lnTo>
                  <a:close/>
                  <a:moveTo>
                    <a:pt x="2060" y="1990"/>
                  </a:moveTo>
                  <a:lnTo>
                    <a:pt x="2086" y="1976"/>
                  </a:lnTo>
                  <a:lnTo>
                    <a:pt x="2126" y="1950"/>
                  </a:lnTo>
                  <a:lnTo>
                    <a:pt x="2136" y="1966"/>
                  </a:lnTo>
                  <a:lnTo>
                    <a:pt x="2096" y="1992"/>
                  </a:lnTo>
                  <a:lnTo>
                    <a:pt x="2070" y="2006"/>
                  </a:lnTo>
                  <a:lnTo>
                    <a:pt x="2060" y="1990"/>
                  </a:lnTo>
                  <a:close/>
                  <a:moveTo>
                    <a:pt x="1942" y="2054"/>
                  </a:moveTo>
                  <a:lnTo>
                    <a:pt x="1984" y="2034"/>
                  </a:lnTo>
                  <a:lnTo>
                    <a:pt x="2012" y="2020"/>
                  </a:lnTo>
                  <a:lnTo>
                    <a:pt x="2022" y="2036"/>
                  </a:lnTo>
                  <a:lnTo>
                    <a:pt x="1992" y="2052"/>
                  </a:lnTo>
                  <a:lnTo>
                    <a:pt x="1950" y="2070"/>
                  </a:lnTo>
                  <a:lnTo>
                    <a:pt x="1942" y="2054"/>
                  </a:lnTo>
                  <a:close/>
                  <a:moveTo>
                    <a:pt x="1820" y="2104"/>
                  </a:moveTo>
                  <a:lnTo>
                    <a:pt x="1872" y="2086"/>
                  </a:lnTo>
                  <a:lnTo>
                    <a:pt x="1890" y="2076"/>
                  </a:lnTo>
                  <a:lnTo>
                    <a:pt x="1898" y="2094"/>
                  </a:lnTo>
                  <a:lnTo>
                    <a:pt x="1880" y="2102"/>
                  </a:lnTo>
                  <a:lnTo>
                    <a:pt x="1826" y="2122"/>
                  </a:lnTo>
                  <a:lnTo>
                    <a:pt x="1820" y="2104"/>
                  </a:lnTo>
                  <a:close/>
                  <a:moveTo>
                    <a:pt x="1694" y="2144"/>
                  </a:moveTo>
                  <a:lnTo>
                    <a:pt x="1696" y="2144"/>
                  </a:lnTo>
                  <a:lnTo>
                    <a:pt x="1728" y="2136"/>
                  </a:lnTo>
                  <a:lnTo>
                    <a:pt x="1756" y="2126"/>
                  </a:lnTo>
                  <a:lnTo>
                    <a:pt x="1766" y="2122"/>
                  </a:lnTo>
                  <a:lnTo>
                    <a:pt x="1772" y="2140"/>
                  </a:lnTo>
                  <a:lnTo>
                    <a:pt x="1764" y="2144"/>
                  </a:lnTo>
                  <a:lnTo>
                    <a:pt x="1732" y="2154"/>
                  </a:lnTo>
                  <a:lnTo>
                    <a:pt x="1702" y="2162"/>
                  </a:lnTo>
                  <a:lnTo>
                    <a:pt x="1698" y="2164"/>
                  </a:lnTo>
                  <a:lnTo>
                    <a:pt x="1694" y="2144"/>
                  </a:lnTo>
                  <a:close/>
                  <a:moveTo>
                    <a:pt x="1562" y="2172"/>
                  </a:moveTo>
                  <a:lnTo>
                    <a:pt x="1574" y="2170"/>
                  </a:lnTo>
                  <a:lnTo>
                    <a:pt x="1604" y="2164"/>
                  </a:lnTo>
                  <a:lnTo>
                    <a:pt x="1636" y="2158"/>
                  </a:lnTo>
                  <a:lnTo>
                    <a:pt x="1638" y="2156"/>
                  </a:lnTo>
                  <a:lnTo>
                    <a:pt x="1640" y="2176"/>
                  </a:lnTo>
                  <a:lnTo>
                    <a:pt x="1640" y="2176"/>
                  </a:lnTo>
                  <a:lnTo>
                    <a:pt x="1608" y="2182"/>
                  </a:lnTo>
                  <a:lnTo>
                    <a:pt x="1576" y="2190"/>
                  </a:lnTo>
                  <a:lnTo>
                    <a:pt x="1566" y="2192"/>
                  </a:lnTo>
                  <a:lnTo>
                    <a:pt x="1562" y="2172"/>
                  </a:lnTo>
                  <a:close/>
                  <a:moveTo>
                    <a:pt x="1430" y="2188"/>
                  </a:moveTo>
                  <a:lnTo>
                    <a:pt x="1446" y="2186"/>
                  </a:lnTo>
                  <a:lnTo>
                    <a:pt x="1478" y="2182"/>
                  </a:lnTo>
                  <a:lnTo>
                    <a:pt x="1506" y="2180"/>
                  </a:lnTo>
                  <a:lnTo>
                    <a:pt x="1508" y="2200"/>
                  </a:lnTo>
                  <a:lnTo>
                    <a:pt x="1480" y="2202"/>
                  </a:lnTo>
                  <a:lnTo>
                    <a:pt x="1446" y="2206"/>
                  </a:lnTo>
                  <a:lnTo>
                    <a:pt x="1432" y="2208"/>
                  </a:lnTo>
                  <a:lnTo>
                    <a:pt x="1430" y="2188"/>
                  </a:lnTo>
                  <a:close/>
                  <a:moveTo>
                    <a:pt x="1296" y="2192"/>
                  </a:moveTo>
                  <a:lnTo>
                    <a:pt x="1312" y="2192"/>
                  </a:lnTo>
                  <a:lnTo>
                    <a:pt x="1346" y="2192"/>
                  </a:lnTo>
                  <a:lnTo>
                    <a:pt x="1374" y="2192"/>
                  </a:lnTo>
                  <a:lnTo>
                    <a:pt x="1374" y="2210"/>
                  </a:lnTo>
                  <a:lnTo>
                    <a:pt x="1346" y="2210"/>
                  </a:lnTo>
                  <a:lnTo>
                    <a:pt x="1312" y="2210"/>
                  </a:lnTo>
                  <a:lnTo>
                    <a:pt x="1296" y="2210"/>
                  </a:lnTo>
                  <a:lnTo>
                    <a:pt x="1296" y="2192"/>
                  </a:lnTo>
                  <a:close/>
                  <a:moveTo>
                    <a:pt x="1164" y="2184"/>
                  </a:moveTo>
                  <a:lnTo>
                    <a:pt x="1180" y="2186"/>
                  </a:lnTo>
                  <a:lnTo>
                    <a:pt x="1214" y="2190"/>
                  </a:lnTo>
                  <a:lnTo>
                    <a:pt x="1240" y="2192"/>
                  </a:lnTo>
                  <a:lnTo>
                    <a:pt x="1240" y="2210"/>
                  </a:lnTo>
                  <a:lnTo>
                    <a:pt x="1212" y="2208"/>
                  </a:lnTo>
                  <a:lnTo>
                    <a:pt x="1180" y="2206"/>
                  </a:lnTo>
                  <a:lnTo>
                    <a:pt x="1162" y="2204"/>
                  </a:lnTo>
                  <a:lnTo>
                    <a:pt x="1164" y="2184"/>
                  </a:lnTo>
                  <a:close/>
                  <a:moveTo>
                    <a:pt x="1032" y="2166"/>
                  </a:moveTo>
                  <a:lnTo>
                    <a:pt x="1052" y="2170"/>
                  </a:lnTo>
                  <a:lnTo>
                    <a:pt x="1082" y="2174"/>
                  </a:lnTo>
                  <a:lnTo>
                    <a:pt x="1108" y="2178"/>
                  </a:lnTo>
                  <a:lnTo>
                    <a:pt x="1104" y="2198"/>
                  </a:lnTo>
                  <a:lnTo>
                    <a:pt x="1082" y="2194"/>
                  </a:lnTo>
                  <a:lnTo>
                    <a:pt x="1048" y="2190"/>
                  </a:lnTo>
                  <a:lnTo>
                    <a:pt x="1028" y="2184"/>
                  </a:lnTo>
                  <a:lnTo>
                    <a:pt x="1032" y="2166"/>
                  </a:lnTo>
                  <a:close/>
                  <a:moveTo>
                    <a:pt x="902" y="2136"/>
                  </a:moveTo>
                  <a:lnTo>
                    <a:pt x="928" y="2144"/>
                  </a:lnTo>
                  <a:lnTo>
                    <a:pt x="958" y="2150"/>
                  </a:lnTo>
                  <a:lnTo>
                    <a:pt x="976" y="2156"/>
                  </a:lnTo>
                  <a:lnTo>
                    <a:pt x="972" y="2174"/>
                  </a:lnTo>
                  <a:lnTo>
                    <a:pt x="954" y="2170"/>
                  </a:lnTo>
                  <a:lnTo>
                    <a:pt x="922" y="2162"/>
                  </a:lnTo>
                  <a:lnTo>
                    <a:pt x="896" y="2156"/>
                  </a:lnTo>
                  <a:lnTo>
                    <a:pt x="902" y="2136"/>
                  </a:lnTo>
                  <a:close/>
                  <a:moveTo>
                    <a:pt x="776" y="2094"/>
                  </a:moveTo>
                  <a:lnTo>
                    <a:pt x="808" y="2106"/>
                  </a:lnTo>
                  <a:lnTo>
                    <a:pt x="848" y="2120"/>
                  </a:lnTo>
                  <a:lnTo>
                    <a:pt x="842" y="2138"/>
                  </a:lnTo>
                  <a:lnTo>
                    <a:pt x="802" y="2124"/>
                  </a:lnTo>
                  <a:lnTo>
                    <a:pt x="770" y="2112"/>
                  </a:lnTo>
                  <a:lnTo>
                    <a:pt x="776" y="2094"/>
                  </a:lnTo>
                  <a:close/>
                  <a:moveTo>
                    <a:pt x="654" y="2040"/>
                  </a:moveTo>
                  <a:lnTo>
                    <a:pt x="696" y="2060"/>
                  </a:lnTo>
                  <a:lnTo>
                    <a:pt x="722" y="2072"/>
                  </a:lnTo>
                  <a:lnTo>
                    <a:pt x="716" y="2090"/>
                  </a:lnTo>
                  <a:lnTo>
                    <a:pt x="688" y="2078"/>
                  </a:lnTo>
                  <a:lnTo>
                    <a:pt x="646" y="2058"/>
                  </a:lnTo>
                  <a:lnTo>
                    <a:pt x="654" y="2040"/>
                  </a:lnTo>
                  <a:close/>
                  <a:moveTo>
                    <a:pt x="538" y="1976"/>
                  </a:moveTo>
                  <a:lnTo>
                    <a:pt x="540" y="1976"/>
                  </a:lnTo>
                  <a:lnTo>
                    <a:pt x="590" y="2006"/>
                  </a:lnTo>
                  <a:lnTo>
                    <a:pt x="602" y="2014"/>
                  </a:lnTo>
                  <a:lnTo>
                    <a:pt x="594" y="2030"/>
                  </a:lnTo>
                  <a:lnTo>
                    <a:pt x="580" y="2024"/>
                  </a:lnTo>
                  <a:lnTo>
                    <a:pt x="528" y="1992"/>
                  </a:lnTo>
                  <a:lnTo>
                    <a:pt x="526" y="1990"/>
                  </a:lnTo>
                  <a:lnTo>
                    <a:pt x="538" y="1976"/>
                  </a:lnTo>
                  <a:close/>
                  <a:moveTo>
                    <a:pt x="428" y="1898"/>
                  </a:moveTo>
                  <a:lnTo>
                    <a:pt x="442" y="1910"/>
                  </a:lnTo>
                  <a:lnTo>
                    <a:pt x="490" y="1944"/>
                  </a:lnTo>
                  <a:lnTo>
                    <a:pt x="478" y="1960"/>
                  </a:lnTo>
                  <a:lnTo>
                    <a:pt x="432" y="1926"/>
                  </a:lnTo>
                  <a:lnTo>
                    <a:pt x="416" y="1914"/>
                  </a:lnTo>
                  <a:lnTo>
                    <a:pt x="428" y="1898"/>
                  </a:lnTo>
                  <a:close/>
                  <a:moveTo>
                    <a:pt x="328" y="1810"/>
                  </a:moveTo>
                  <a:lnTo>
                    <a:pt x="354" y="1836"/>
                  </a:lnTo>
                  <a:lnTo>
                    <a:pt x="384" y="1862"/>
                  </a:lnTo>
                  <a:lnTo>
                    <a:pt x="372" y="1876"/>
                  </a:lnTo>
                  <a:lnTo>
                    <a:pt x="342" y="1850"/>
                  </a:lnTo>
                  <a:lnTo>
                    <a:pt x="316" y="1824"/>
                  </a:lnTo>
                  <a:lnTo>
                    <a:pt x="328" y="1810"/>
                  </a:lnTo>
                  <a:close/>
                  <a:moveTo>
                    <a:pt x="238" y="1712"/>
                  </a:moveTo>
                  <a:lnTo>
                    <a:pt x="240" y="1712"/>
                  </a:lnTo>
                  <a:lnTo>
                    <a:pt x="276" y="1756"/>
                  </a:lnTo>
                  <a:lnTo>
                    <a:pt x="290" y="1768"/>
                  </a:lnTo>
                  <a:lnTo>
                    <a:pt x="274" y="1782"/>
                  </a:lnTo>
                  <a:lnTo>
                    <a:pt x="262" y="1768"/>
                  </a:lnTo>
                  <a:lnTo>
                    <a:pt x="226" y="1724"/>
                  </a:lnTo>
                  <a:lnTo>
                    <a:pt x="224" y="1722"/>
                  </a:lnTo>
                  <a:lnTo>
                    <a:pt x="238" y="1712"/>
                  </a:lnTo>
                  <a:close/>
                  <a:moveTo>
                    <a:pt x="162" y="1602"/>
                  </a:moveTo>
                  <a:lnTo>
                    <a:pt x="176" y="1624"/>
                  </a:lnTo>
                  <a:lnTo>
                    <a:pt x="192" y="1646"/>
                  </a:lnTo>
                  <a:lnTo>
                    <a:pt x="204" y="1666"/>
                  </a:lnTo>
                  <a:lnTo>
                    <a:pt x="190" y="1678"/>
                  </a:lnTo>
                  <a:lnTo>
                    <a:pt x="176" y="1658"/>
                  </a:lnTo>
                  <a:lnTo>
                    <a:pt x="160" y="1632"/>
                  </a:lnTo>
                  <a:lnTo>
                    <a:pt x="148" y="1614"/>
                  </a:lnTo>
                  <a:lnTo>
                    <a:pt x="162" y="1602"/>
                  </a:lnTo>
                  <a:close/>
                  <a:moveTo>
                    <a:pt x="102" y="1484"/>
                  </a:moveTo>
                  <a:lnTo>
                    <a:pt x="110" y="1504"/>
                  </a:lnTo>
                  <a:lnTo>
                    <a:pt x="122" y="1528"/>
                  </a:lnTo>
                  <a:lnTo>
                    <a:pt x="134" y="1552"/>
                  </a:lnTo>
                  <a:lnTo>
                    <a:pt x="118" y="1562"/>
                  </a:lnTo>
                  <a:lnTo>
                    <a:pt x="116" y="1562"/>
                  </a:lnTo>
                  <a:lnTo>
                    <a:pt x="106" y="1536"/>
                  </a:lnTo>
                  <a:lnTo>
                    <a:pt x="92" y="1512"/>
                  </a:lnTo>
                  <a:lnTo>
                    <a:pt x="84" y="1492"/>
                  </a:lnTo>
                  <a:lnTo>
                    <a:pt x="102" y="1484"/>
                  </a:lnTo>
                  <a:close/>
                  <a:moveTo>
                    <a:pt x="56" y="1360"/>
                  </a:moveTo>
                  <a:lnTo>
                    <a:pt x="62" y="1376"/>
                  </a:lnTo>
                  <a:lnTo>
                    <a:pt x="70" y="1402"/>
                  </a:lnTo>
                  <a:lnTo>
                    <a:pt x="80" y="1428"/>
                  </a:lnTo>
                  <a:lnTo>
                    <a:pt x="80" y="1432"/>
                  </a:lnTo>
                  <a:lnTo>
                    <a:pt x="62" y="1438"/>
                  </a:lnTo>
                  <a:lnTo>
                    <a:pt x="60" y="1436"/>
                  </a:lnTo>
                  <a:lnTo>
                    <a:pt x="52" y="1410"/>
                  </a:lnTo>
                  <a:lnTo>
                    <a:pt x="44" y="1384"/>
                  </a:lnTo>
                  <a:lnTo>
                    <a:pt x="38" y="1366"/>
                  </a:lnTo>
                  <a:lnTo>
                    <a:pt x="56" y="1360"/>
                  </a:lnTo>
                  <a:close/>
                  <a:moveTo>
                    <a:pt x="28" y="1230"/>
                  </a:moveTo>
                  <a:lnTo>
                    <a:pt x="30" y="1244"/>
                  </a:lnTo>
                  <a:lnTo>
                    <a:pt x="34" y="1270"/>
                  </a:lnTo>
                  <a:lnTo>
                    <a:pt x="40" y="1298"/>
                  </a:lnTo>
                  <a:lnTo>
                    <a:pt x="42" y="1304"/>
                  </a:lnTo>
                  <a:lnTo>
                    <a:pt x="24" y="1310"/>
                  </a:lnTo>
                  <a:lnTo>
                    <a:pt x="22" y="1302"/>
                  </a:lnTo>
                  <a:lnTo>
                    <a:pt x="18" y="1274"/>
                  </a:lnTo>
                  <a:lnTo>
                    <a:pt x="12" y="1246"/>
                  </a:lnTo>
                  <a:lnTo>
                    <a:pt x="10" y="1234"/>
                  </a:lnTo>
                  <a:lnTo>
                    <a:pt x="28" y="1230"/>
                  </a:lnTo>
                  <a:close/>
                  <a:moveTo>
                    <a:pt x="20" y="1098"/>
                  </a:moveTo>
                  <a:lnTo>
                    <a:pt x="20" y="1106"/>
                  </a:lnTo>
                  <a:lnTo>
                    <a:pt x="20" y="1134"/>
                  </a:lnTo>
                  <a:lnTo>
                    <a:pt x="22" y="1162"/>
                  </a:lnTo>
                  <a:lnTo>
                    <a:pt x="24" y="1174"/>
                  </a:lnTo>
                  <a:lnTo>
                    <a:pt x="4" y="1174"/>
                  </a:lnTo>
                  <a:lnTo>
                    <a:pt x="2" y="1162"/>
                  </a:lnTo>
                  <a:lnTo>
                    <a:pt x="2" y="1136"/>
                  </a:lnTo>
                  <a:lnTo>
                    <a:pt x="0" y="1106"/>
                  </a:lnTo>
                  <a:lnTo>
                    <a:pt x="0" y="1098"/>
                  </a:lnTo>
                  <a:lnTo>
                    <a:pt x="20" y="1098"/>
                  </a:lnTo>
                  <a:close/>
                  <a:moveTo>
                    <a:pt x="30" y="966"/>
                  </a:moveTo>
                  <a:lnTo>
                    <a:pt x="30" y="968"/>
                  </a:lnTo>
                  <a:lnTo>
                    <a:pt x="26" y="994"/>
                  </a:lnTo>
                  <a:lnTo>
                    <a:pt x="24" y="1022"/>
                  </a:lnTo>
                  <a:lnTo>
                    <a:pt x="22" y="1040"/>
                  </a:lnTo>
                  <a:lnTo>
                    <a:pt x="2" y="1038"/>
                  </a:lnTo>
                  <a:lnTo>
                    <a:pt x="4" y="1020"/>
                  </a:lnTo>
                  <a:lnTo>
                    <a:pt x="8" y="994"/>
                  </a:lnTo>
                  <a:lnTo>
                    <a:pt x="12" y="966"/>
                  </a:lnTo>
                  <a:lnTo>
                    <a:pt x="12" y="962"/>
                  </a:lnTo>
                  <a:lnTo>
                    <a:pt x="30" y="966"/>
                  </a:lnTo>
                  <a:close/>
                  <a:moveTo>
                    <a:pt x="62" y="836"/>
                  </a:moveTo>
                  <a:lnTo>
                    <a:pt x="52" y="862"/>
                  </a:lnTo>
                  <a:lnTo>
                    <a:pt x="46" y="888"/>
                  </a:lnTo>
                  <a:lnTo>
                    <a:pt x="42" y="910"/>
                  </a:lnTo>
                  <a:lnTo>
                    <a:pt x="22" y="906"/>
                  </a:lnTo>
                  <a:lnTo>
                    <a:pt x="26" y="882"/>
                  </a:lnTo>
                  <a:lnTo>
                    <a:pt x="34" y="856"/>
                  </a:lnTo>
                  <a:lnTo>
                    <a:pt x="42" y="830"/>
                  </a:lnTo>
                  <a:lnTo>
                    <a:pt x="62" y="836"/>
                  </a:lnTo>
                  <a:close/>
                  <a:moveTo>
                    <a:pt x="108" y="712"/>
                  </a:moveTo>
                  <a:lnTo>
                    <a:pt x="98" y="734"/>
                  </a:lnTo>
                  <a:lnTo>
                    <a:pt x="88" y="758"/>
                  </a:lnTo>
                  <a:lnTo>
                    <a:pt x="80" y="782"/>
                  </a:lnTo>
                  <a:lnTo>
                    <a:pt x="62" y="776"/>
                  </a:lnTo>
                  <a:lnTo>
                    <a:pt x="70" y="750"/>
                  </a:lnTo>
                  <a:lnTo>
                    <a:pt x="80" y="726"/>
                  </a:lnTo>
                  <a:lnTo>
                    <a:pt x="90" y="704"/>
                  </a:lnTo>
                  <a:lnTo>
                    <a:pt x="108" y="712"/>
                  </a:lnTo>
                  <a:close/>
                  <a:moveTo>
                    <a:pt x="172" y="596"/>
                  </a:moveTo>
                  <a:lnTo>
                    <a:pt x="160" y="612"/>
                  </a:lnTo>
                  <a:lnTo>
                    <a:pt x="148" y="636"/>
                  </a:lnTo>
                  <a:lnTo>
                    <a:pt x="134" y="660"/>
                  </a:lnTo>
                  <a:lnTo>
                    <a:pt x="132" y="660"/>
                  </a:lnTo>
                  <a:lnTo>
                    <a:pt x="116" y="652"/>
                  </a:lnTo>
                  <a:lnTo>
                    <a:pt x="116" y="650"/>
                  </a:lnTo>
                  <a:lnTo>
                    <a:pt x="132" y="626"/>
                  </a:lnTo>
                  <a:lnTo>
                    <a:pt x="144" y="602"/>
                  </a:lnTo>
                  <a:lnTo>
                    <a:pt x="156" y="586"/>
                  </a:lnTo>
                  <a:lnTo>
                    <a:pt x="172" y="596"/>
                  </a:lnTo>
                  <a:close/>
                  <a:moveTo>
                    <a:pt x="250" y="488"/>
                  </a:moveTo>
                  <a:lnTo>
                    <a:pt x="240" y="500"/>
                  </a:lnTo>
                  <a:lnTo>
                    <a:pt x="222" y="522"/>
                  </a:lnTo>
                  <a:lnTo>
                    <a:pt x="206" y="542"/>
                  </a:lnTo>
                  <a:lnTo>
                    <a:pt x="204" y="548"/>
                  </a:lnTo>
                  <a:lnTo>
                    <a:pt x="188" y="538"/>
                  </a:lnTo>
                  <a:lnTo>
                    <a:pt x="192" y="532"/>
                  </a:lnTo>
                  <a:lnTo>
                    <a:pt x="208" y="510"/>
                  </a:lnTo>
                  <a:lnTo>
                    <a:pt x="226" y="488"/>
                  </a:lnTo>
                  <a:lnTo>
                    <a:pt x="236" y="476"/>
                  </a:lnTo>
                  <a:lnTo>
                    <a:pt x="250" y="488"/>
                  </a:lnTo>
                  <a:close/>
                  <a:moveTo>
                    <a:pt x="340" y="392"/>
                  </a:moveTo>
                  <a:lnTo>
                    <a:pt x="314" y="416"/>
                  </a:lnTo>
                  <a:lnTo>
                    <a:pt x="288" y="444"/>
                  </a:lnTo>
                  <a:lnTo>
                    <a:pt x="274" y="432"/>
                  </a:lnTo>
                  <a:lnTo>
                    <a:pt x="300" y="402"/>
                  </a:lnTo>
                  <a:lnTo>
                    <a:pt x="328" y="376"/>
                  </a:lnTo>
                  <a:lnTo>
                    <a:pt x="340" y="392"/>
                  </a:lnTo>
                  <a:close/>
                  <a:moveTo>
                    <a:pt x="442" y="304"/>
                  </a:moveTo>
                  <a:lnTo>
                    <a:pt x="398" y="338"/>
                  </a:lnTo>
                  <a:lnTo>
                    <a:pt x="382" y="352"/>
                  </a:lnTo>
                  <a:lnTo>
                    <a:pt x="370" y="338"/>
                  </a:lnTo>
                  <a:lnTo>
                    <a:pt x="386" y="324"/>
                  </a:lnTo>
                  <a:lnTo>
                    <a:pt x="430" y="288"/>
                  </a:lnTo>
                  <a:lnTo>
                    <a:pt x="442" y="304"/>
                  </a:lnTo>
                  <a:close/>
                  <a:moveTo>
                    <a:pt x="550" y="230"/>
                  </a:moveTo>
                  <a:lnTo>
                    <a:pt x="538" y="236"/>
                  </a:lnTo>
                  <a:lnTo>
                    <a:pt x="490" y="268"/>
                  </a:lnTo>
                  <a:lnTo>
                    <a:pt x="488" y="270"/>
                  </a:lnTo>
                  <a:lnTo>
                    <a:pt x="476" y="254"/>
                  </a:lnTo>
                  <a:lnTo>
                    <a:pt x="478" y="252"/>
                  </a:lnTo>
                  <a:lnTo>
                    <a:pt x="528" y="220"/>
                  </a:lnTo>
                  <a:lnTo>
                    <a:pt x="540" y="212"/>
                  </a:lnTo>
                  <a:lnTo>
                    <a:pt x="550" y="230"/>
                  </a:lnTo>
                  <a:close/>
                  <a:moveTo>
                    <a:pt x="668" y="164"/>
                  </a:moveTo>
                  <a:lnTo>
                    <a:pt x="642" y="178"/>
                  </a:lnTo>
                  <a:lnTo>
                    <a:pt x="600" y="200"/>
                  </a:lnTo>
                  <a:lnTo>
                    <a:pt x="592" y="184"/>
                  </a:lnTo>
                  <a:lnTo>
                    <a:pt x="634" y="160"/>
                  </a:lnTo>
                  <a:lnTo>
                    <a:pt x="660" y="148"/>
                  </a:lnTo>
                  <a:lnTo>
                    <a:pt x="668" y="164"/>
                  </a:lnTo>
                  <a:close/>
                  <a:moveTo>
                    <a:pt x="790" y="112"/>
                  </a:moveTo>
                  <a:lnTo>
                    <a:pt x="752" y="126"/>
                  </a:lnTo>
                  <a:lnTo>
                    <a:pt x="720" y="142"/>
                  </a:lnTo>
                  <a:lnTo>
                    <a:pt x="712" y="124"/>
                  </a:lnTo>
                  <a:lnTo>
                    <a:pt x="744" y="108"/>
                  </a:lnTo>
                  <a:lnTo>
                    <a:pt x="784" y="94"/>
                  </a:lnTo>
                  <a:lnTo>
                    <a:pt x="790" y="112"/>
                  </a:lnTo>
                  <a:close/>
                  <a:moveTo>
                    <a:pt x="918" y="72"/>
                  </a:moveTo>
                  <a:lnTo>
                    <a:pt x="896" y="78"/>
                  </a:lnTo>
                  <a:lnTo>
                    <a:pt x="868" y="86"/>
                  </a:lnTo>
                  <a:lnTo>
                    <a:pt x="844" y="94"/>
                  </a:lnTo>
                  <a:lnTo>
                    <a:pt x="838" y="76"/>
                  </a:lnTo>
                  <a:lnTo>
                    <a:pt x="862" y="68"/>
                  </a:lnTo>
                  <a:lnTo>
                    <a:pt x="892" y="58"/>
                  </a:lnTo>
                  <a:lnTo>
                    <a:pt x="912" y="54"/>
                  </a:lnTo>
                  <a:lnTo>
                    <a:pt x="918" y="72"/>
                  </a:lnTo>
                  <a:close/>
                  <a:moveTo>
                    <a:pt x="1048" y="44"/>
                  </a:moveTo>
                  <a:lnTo>
                    <a:pt x="1020" y="48"/>
                  </a:lnTo>
                  <a:lnTo>
                    <a:pt x="990" y="54"/>
                  </a:lnTo>
                  <a:lnTo>
                    <a:pt x="974" y="58"/>
                  </a:lnTo>
                  <a:lnTo>
                    <a:pt x="968" y="38"/>
                  </a:lnTo>
                  <a:lnTo>
                    <a:pt x="984" y="36"/>
                  </a:lnTo>
                  <a:lnTo>
                    <a:pt x="1018" y="28"/>
                  </a:lnTo>
                  <a:lnTo>
                    <a:pt x="1044" y="24"/>
                  </a:lnTo>
                  <a:lnTo>
                    <a:pt x="1048" y="44"/>
                  </a:lnTo>
                  <a:close/>
                  <a:moveTo>
                    <a:pt x="1180" y="26"/>
                  </a:moveTo>
                  <a:lnTo>
                    <a:pt x="1148" y="28"/>
                  </a:lnTo>
                  <a:lnTo>
                    <a:pt x="1116" y="32"/>
                  </a:lnTo>
                  <a:lnTo>
                    <a:pt x="1104" y="34"/>
                  </a:lnTo>
                  <a:lnTo>
                    <a:pt x="1100" y="16"/>
                  </a:lnTo>
                  <a:lnTo>
                    <a:pt x="1114" y="14"/>
                  </a:lnTo>
                  <a:lnTo>
                    <a:pt x="1146" y="10"/>
                  </a:lnTo>
                  <a:lnTo>
                    <a:pt x="1178" y="6"/>
                  </a:lnTo>
                  <a:lnTo>
                    <a:pt x="1180" y="26"/>
                  </a:lnTo>
                  <a:close/>
                  <a:moveTo>
                    <a:pt x="1320" y="4"/>
                  </a:moveTo>
                  <a:lnTo>
                    <a:pt x="1320" y="4"/>
                  </a:lnTo>
                  <a:lnTo>
                    <a:pt x="1320" y="4"/>
                  </a:lnTo>
                  <a:lnTo>
                    <a:pt x="1322" y="10"/>
                  </a:lnTo>
                  <a:lnTo>
                    <a:pt x="1320" y="14"/>
                  </a:lnTo>
                  <a:lnTo>
                    <a:pt x="1320" y="14"/>
                  </a:lnTo>
                  <a:lnTo>
                    <a:pt x="1318" y="18"/>
                  </a:lnTo>
                  <a:lnTo>
                    <a:pt x="1312" y="20"/>
                  </a:lnTo>
                  <a:lnTo>
                    <a:pt x="1278" y="20"/>
                  </a:lnTo>
                  <a:lnTo>
                    <a:pt x="1246" y="20"/>
                  </a:lnTo>
                  <a:lnTo>
                    <a:pt x="1236" y="22"/>
                  </a:lnTo>
                  <a:lnTo>
                    <a:pt x="1236" y="2"/>
                  </a:lnTo>
                  <a:lnTo>
                    <a:pt x="1244" y="2"/>
                  </a:lnTo>
                  <a:lnTo>
                    <a:pt x="1278" y="0"/>
                  </a:lnTo>
                  <a:lnTo>
                    <a:pt x="1312" y="0"/>
                  </a:lnTo>
                  <a:lnTo>
                    <a:pt x="1304" y="16"/>
                  </a:lnTo>
                  <a:lnTo>
                    <a:pt x="1320" y="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58375" name="Picture 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154613" y="2448436"/>
              <a:ext cx="1276350" cy="17656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9" name="Rectangle 8"/>
            <p:cNvSpPr>
              <a:spLocks noChangeArrowheads="1"/>
            </p:cNvSpPr>
            <p:nvPr/>
          </p:nvSpPr>
          <p:spPr bwMode="auto">
            <a:xfrm>
              <a:off x="2208213" y="2770857"/>
              <a:ext cx="1911350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Rectangle 9"/>
            <p:cNvSpPr>
              <a:spLocks noChangeArrowheads="1"/>
            </p:cNvSpPr>
            <p:nvPr/>
          </p:nvSpPr>
          <p:spPr bwMode="auto">
            <a:xfrm>
              <a:off x="2208213" y="2770857"/>
              <a:ext cx="1911350" cy="2032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Rectangle 10"/>
            <p:cNvSpPr>
              <a:spLocks noChangeArrowheads="1"/>
            </p:cNvSpPr>
            <p:nvPr/>
          </p:nvSpPr>
          <p:spPr bwMode="auto">
            <a:xfrm>
              <a:off x="2208213" y="3231232"/>
              <a:ext cx="1911350" cy="3079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Rectangle 11"/>
            <p:cNvSpPr>
              <a:spLocks noChangeArrowheads="1"/>
            </p:cNvSpPr>
            <p:nvPr/>
          </p:nvSpPr>
          <p:spPr bwMode="auto">
            <a:xfrm>
              <a:off x="2208213" y="3231232"/>
              <a:ext cx="1911350" cy="3079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Rectangle 12"/>
            <p:cNvSpPr>
              <a:spLocks noChangeArrowheads="1"/>
            </p:cNvSpPr>
            <p:nvPr/>
          </p:nvSpPr>
          <p:spPr bwMode="auto">
            <a:xfrm>
              <a:off x="2208213" y="3840832"/>
              <a:ext cx="1911350" cy="206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Rectangle 13"/>
            <p:cNvSpPr>
              <a:spLocks noChangeArrowheads="1"/>
            </p:cNvSpPr>
            <p:nvPr/>
          </p:nvSpPr>
          <p:spPr bwMode="auto">
            <a:xfrm>
              <a:off x="2208213" y="3840832"/>
              <a:ext cx="1911350" cy="2063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Rectangle 14"/>
            <p:cNvSpPr>
              <a:spLocks noChangeArrowheads="1"/>
            </p:cNvSpPr>
            <p:nvPr/>
          </p:nvSpPr>
          <p:spPr bwMode="auto">
            <a:xfrm>
              <a:off x="2208213" y="4298032"/>
              <a:ext cx="1911350" cy="327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Rectangle 15"/>
            <p:cNvSpPr>
              <a:spLocks noChangeArrowheads="1"/>
            </p:cNvSpPr>
            <p:nvPr/>
          </p:nvSpPr>
          <p:spPr bwMode="auto">
            <a:xfrm>
              <a:off x="2208213" y="4298032"/>
              <a:ext cx="1911350" cy="3270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Rectangle 16"/>
            <p:cNvSpPr>
              <a:spLocks noChangeArrowheads="1"/>
            </p:cNvSpPr>
            <p:nvPr/>
          </p:nvSpPr>
          <p:spPr bwMode="auto">
            <a:xfrm>
              <a:off x="3376612" y="4796507"/>
              <a:ext cx="3355627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Rectangle 17"/>
            <p:cNvSpPr>
              <a:spLocks noChangeArrowheads="1"/>
            </p:cNvSpPr>
            <p:nvPr/>
          </p:nvSpPr>
          <p:spPr bwMode="auto">
            <a:xfrm>
              <a:off x="3376612" y="4796507"/>
              <a:ext cx="3355627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Freeform 18"/>
            <p:cNvSpPr>
              <a:spLocks noEditPoints="1"/>
            </p:cNvSpPr>
            <p:nvPr/>
          </p:nvSpPr>
          <p:spPr bwMode="auto">
            <a:xfrm>
              <a:off x="4119563" y="3002632"/>
              <a:ext cx="1739900" cy="955675"/>
            </a:xfrm>
            <a:custGeom>
              <a:avLst/>
              <a:gdLst>
                <a:gd name="T0" fmla="*/ 1040 w 1096"/>
                <a:gd name="T1" fmla="*/ 0 h 602"/>
                <a:gd name="T2" fmla="*/ 1096 w 1096"/>
                <a:gd name="T3" fmla="*/ 30 h 602"/>
                <a:gd name="T4" fmla="*/ 1040 w 1096"/>
                <a:gd name="T5" fmla="*/ 58 h 602"/>
                <a:gd name="T6" fmla="*/ 1040 w 1096"/>
                <a:gd name="T7" fmla="*/ 0 h 602"/>
                <a:gd name="T8" fmla="*/ 0 w 1096"/>
                <a:gd name="T9" fmla="*/ 582 h 602"/>
                <a:gd name="T10" fmla="*/ 410 w 1096"/>
                <a:gd name="T11" fmla="*/ 582 h 602"/>
                <a:gd name="T12" fmla="*/ 400 w 1096"/>
                <a:gd name="T13" fmla="*/ 592 h 602"/>
                <a:gd name="T14" fmla="*/ 400 w 1096"/>
                <a:gd name="T15" fmla="*/ 20 h 602"/>
                <a:gd name="T16" fmla="*/ 1048 w 1096"/>
                <a:gd name="T17" fmla="*/ 20 h 602"/>
                <a:gd name="T18" fmla="*/ 1048 w 1096"/>
                <a:gd name="T19" fmla="*/ 40 h 602"/>
                <a:gd name="T20" fmla="*/ 410 w 1096"/>
                <a:gd name="T21" fmla="*/ 40 h 602"/>
                <a:gd name="T22" fmla="*/ 418 w 1096"/>
                <a:gd name="T23" fmla="*/ 30 h 602"/>
                <a:gd name="T24" fmla="*/ 418 w 1096"/>
                <a:gd name="T25" fmla="*/ 602 h 602"/>
                <a:gd name="T26" fmla="*/ 0 w 1096"/>
                <a:gd name="T27" fmla="*/ 602 h 602"/>
                <a:gd name="T28" fmla="*/ 0 w 1096"/>
                <a:gd name="T29" fmla="*/ 582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96" h="602">
                  <a:moveTo>
                    <a:pt x="1040" y="0"/>
                  </a:moveTo>
                  <a:lnTo>
                    <a:pt x="1096" y="30"/>
                  </a:lnTo>
                  <a:lnTo>
                    <a:pt x="1040" y="58"/>
                  </a:lnTo>
                  <a:lnTo>
                    <a:pt x="1040" y="0"/>
                  </a:lnTo>
                  <a:close/>
                  <a:moveTo>
                    <a:pt x="0" y="582"/>
                  </a:moveTo>
                  <a:lnTo>
                    <a:pt x="410" y="582"/>
                  </a:lnTo>
                  <a:lnTo>
                    <a:pt x="400" y="592"/>
                  </a:lnTo>
                  <a:lnTo>
                    <a:pt x="400" y="20"/>
                  </a:lnTo>
                  <a:lnTo>
                    <a:pt x="1048" y="20"/>
                  </a:lnTo>
                  <a:lnTo>
                    <a:pt x="1048" y="40"/>
                  </a:lnTo>
                  <a:lnTo>
                    <a:pt x="410" y="40"/>
                  </a:lnTo>
                  <a:lnTo>
                    <a:pt x="418" y="30"/>
                  </a:lnTo>
                  <a:lnTo>
                    <a:pt x="418" y="602"/>
                  </a:lnTo>
                  <a:lnTo>
                    <a:pt x="0" y="602"/>
                  </a:lnTo>
                  <a:lnTo>
                    <a:pt x="0" y="58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Freeform 19"/>
            <p:cNvSpPr>
              <a:spLocks/>
            </p:cNvSpPr>
            <p:nvPr/>
          </p:nvSpPr>
          <p:spPr bwMode="auto">
            <a:xfrm>
              <a:off x="5443538" y="3764632"/>
              <a:ext cx="1482725" cy="869950"/>
            </a:xfrm>
            <a:custGeom>
              <a:avLst/>
              <a:gdLst>
                <a:gd name="T0" fmla="*/ 468 w 934"/>
                <a:gd name="T1" fmla="*/ 0 h 548"/>
                <a:gd name="T2" fmla="*/ 374 w 934"/>
                <a:gd name="T3" fmla="*/ 6 h 548"/>
                <a:gd name="T4" fmla="*/ 286 w 934"/>
                <a:gd name="T5" fmla="*/ 22 h 548"/>
                <a:gd name="T6" fmla="*/ 206 w 934"/>
                <a:gd name="T7" fmla="*/ 46 h 548"/>
                <a:gd name="T8" fmla="*/ 136 w 934"/>
                <a:gd name="T9" fmla="*/ 80 h 548"/>
                <a:gd name="T10" fmla="*/ 80 w 934"/>
                <a:gd name="T11" fmla="*/ 120 h 548"/>
                <a:gd name="T12" fmla="*/ 36 w 934"/>
                <a:gd name="T13" fmla="*/ 168 h 548"/>
                <a:gd name="T14" fmla="*/ 8 w 934"/>
                <a:gd name="T15" fmla="*/ 218 h 548"/>
                <a:gd name="T16" fmla="*/ 0 w 934"/>
                <a:gd name="T17" fmla="*/ 260 h 548"/>
                <a:gd name="T18" fmla="*/ 0 w 934"/>
                <a:gd name="T19" fmla="*/ 274 h 548"/>
                <a:gd name="T20" fmla="*/ 2 w 934"/>
                <a:gd name="T21" fmla="*/ 302 h 548"/>
                <a:gd name="T22" fmla="*/ 20 w 934"/>
                <a:gd name="T23" fmla="*/ 356 h 548"/>
                <a:gd name="T24" fmla="*/ 56 w 934"/>
                <a:gd name="T25" fmla="*/ 404 h 548"/>
                <a:gd name="T26" fmla="*/ 106 w 934"/>
                <a:gd name="T27" fmla="*/ 448 h 548"/>
                <a:gd name="T28" fmla="*/ 170 w 934"/>
                <a:gd name="T29" fmla="*/ 486 h 548"/>
                <a:gd name="T30" fmla="*/ 244 w 934"/>
                <a:gd name="T31" fmla="*/ 516 h 548"/>
                <a:gd name="T32" fmla="*/ 328 w 934"/>
                <a:gd name="T33" fmla="*/ 536 h 548"/>
                <a:gd name="T34" fmla="*/ 420 w 934"/>
                <a:gd name="T35" fmla="*/ 546 h 548"/>
                <a:gd name="T36" fmla="*/ 468 w 934"/>
                <a:gd name="T37" fmla="*/ 548 h 548"/>
                <a:gd name="T38" fmla="*/ 562 w 934"/>
                <a:gd name="T39" fmla="*/ 542 h 548"/>
                <a:gd name="T40" fmla="*/ 650 w 934"/>
                <a:gd name="T41" fmla="*/ 526 h 548"/>
                <a:gd name="T42" fmla="*/ 728 w 934"/>
                <a:gd name="T43" fmla="*/ 502 h 548"/>
                <a:gd name="T44" fmla="*/ 798 w 934"/>
                <a:gd name="T45" fmla="*/ 468 h 548"/>
                <a:gd name="T46" fmla="*/ 854 w 934"/>
                <a:gd name="T47" fmla="*/ 428 h 548"/>
                <a:gd name="T48" fmla="*/ 898 w 934"/>
                <a:gd name="T49" fmla="*/ 380 h 548"/>
                <a:gd name="T50" fmla="*/ 926 w 934"/>
                <a:gd name="T51" fmla="*/ 330 h 548"/>
                <a:gd name="T52" fmla="*/ 934 w 934"/>
                <a:gd name="T53" fmla="*/ 288 h 548"/>
                <a:gd name="T54" fmla="*/ 934 w 934"/>
                <a:gd name="T55" fmla="*/ 274 h 548"/>
                <a:gd name="T56" fmla="*/ 932 w 934"/>
                <a:gd name="T57" fmla="*/ 246 h 548"/>
                <a:gd name="T58" fmla="*/ 914 w 934"/>
                <a:gd name="T59" fmla="*/ 192 h 548"/>
                <a:gd name="T60" fmla="*/ 878 w 934"/>
                <a:gd name="T61" fmla="*/ 144 h 548"/>
                <a:gd name="T62" fmla="*/ 828 w 934"/>
                <a:gd name="T63" fmla="*/ 100 h 548"/>
                <a:gd name="T64" fmla="*/ 764 w 934"/>
                <a:gd name="T65" fmla="*/ 62 h 548"/>
                <a:gd name="T66" fmla="*/ 690 w 934"/>
                <a:gd name="T67" fmla="*/ 32 h 548"/>
                <a:gd name="T68" fmla="*/ 606 w 934"/>
                <a:gd name="T69" fmla="*/ 12 h 548"/>
                <a:gd name="T70" fmla="*/ 516 w 934"/>
                <a:gd name="T71" fmla="*/ 2 h 548"/>
                <a:gd name="T72" fmla="*/ 468 w 934"/>
                <a:gd name="T73" fmla="*/ 0 h 5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34" h="548">
                  <a:moveTo>
                    <a:pt x="468" y="0"/>
                  </a:moveTo>
                  <a:lnTo>
                    <a:pt x="468" y="0"/>
                  </a:lnTo>
                  <a:lnTo>
                    <a:pt x="420" y="2"/>
                  </a:lnTo>
                  <a:lnTo>
                    <a:pt x="374" y="6"/>
                  </a:lnTo>
                  <a:lnTo>
                    <a:pt x="328" y="12"/>
                  </a:lnTo>
                  <a:lnTo>
                    <a:pt x="286" y="22"/>
                  </a:lnTo>
                  <a:lnTo>
                    <a:pt x="244" y="32"/>
                  </a:lnTo>
                  <a:lnTo>
                    <a:pt x="206" y="46"/>
                  </a:lnTo>
                  <a:lnTo>
                    <a:pt x="170" y="62"/>
                  </a:lnTo>
                  <a:lnTo>
                    <a:pt x="136" y="80"/>
                  </a:lnTo>
                  <a:lnTo>
                    <a:pt x="106" y="100"/>
                  </a:lnTo>
                  <a:lnTo>
                    <a:pt x="80" y="120"/>
                  </a:lnTo>
                  <a:lnTo>
                    <a:pt x="56" y="144"/>
                  </a:lnTo>
                  <a:lnTo>
                    <a:pt x="36" y="168"/>
                  </a:lnTo>
                  <a:lnTo>
                    <a:pt x="20" y="192"/>
                  </a:lnTo>
                  <a:lnTo>
                    <a:pt x="8" y="218"/>
                  </a:lnTo>
                  <a:lnTo>
                    <a:pt x="2" y="246"/>
                  </a:lnTo>
                  <a:lnTo>
                    <a:pt x="0" y="260"/>
                  </a:lnTo>
                  <a:lnTo>
                    <a:pt x="0" y="274"/>
                  </a:lnTo>
                  <a:lnTo>
                    <a:pt x="0" y="274"/>
                  </a:lnTo>
                  <a:lnTo>
                    <a:pt x="0" y="288"/>
                  </a:lnTo>
                  <a:lnTo>
                    <a:pt x="2" y="302"/>
                  </a:lnTo>
                  <a:lnTo>
                    <a:pt x="8" y="330"/>
                  </a:lnTo>
                  <a:lnTo>
                    <a:pt x="20" y="356"/>
                  </a:lnTo>
                  <a:lnTo>
                    <a:pt x="36" y="380"/>
                  </a:lnTo>
                  <a:lnTo>
                    <a:pt x="56" y="404"/>
                  </a:lnTo>
                  <a:lnTo>
                    <a:pt x="80" y="428"/>
                  </a:lnTo>
                  <a:lnTo>
                    <a:pt x="106" y="448"/>
                  </a:lnTo>
                  <a:lnTo>
                    <a:pt x="136" y="468"/>
                  </a:lnTo>
                  <a:lnTo>
                    <a:pt x="170" y="486"/>
                  </a:lnTo>
                  <a:lnTo>
                    <a:pt x="206" y="502"/>
                  </a:lnTo>
                  <a:lnTo>
                    <a:pt x="244" y="516"/>
                  </a:lnTo>
                  <a:lnTo>
                    <a:pt x="286" y="526"/>
                  </a:lnTo>
                  <a:lnTo>
                    <a:pt x="328" y="536"/>
                  </a:lnTo>
                  <a:lnTo>
                    <a:pt x="374" y="542"/>
                  </a:lnTo>
                  <a:lnTo>
                    <a:pt x="420" y="546"/>
                  </a:lnTo>
                  <a:lnTo>
                    <a:pt x="468" y="548"/>
                  </a:lnTo>
                  <a:lnTo>
                    <a:pt x="468" y="548"/>
                  </a:lnTo>
                  <a:lnTo>
                    <a:pt x="516" y="546"/>
                  </a:lnTo>
                  <a:lnTo>
                    <a:pt x="562" y="542"/>
                  </a:lnTo>
                  <a:lnTo>
                    <a:pt x="606" y="536"/>
                  </a:lnTo>
                  <a:lnTo>
                    <a:pt x="650" y="526"/>
                  </a:lnTo>
                  <a:lnTo>
                    <a:pt x="690" y="516"/>
                  </a:lnTo>
                  <a:lnTo>
                    <a:pt x="728" y="502"/>
                  </a:lnTo>
                  <a:lnTo>
                    <a:pt x="764" y="486"/>
                  </a:lnTo>
                  <a:lnTo>
                    <a:pt x="798" y="468"/>
                  </a:lnTo>
                  <a:lnTo>
                    <a:pt x="828" y="448"/>
                  </a:lnTo>
                  <a:lnTo>
                    <a:pt x="854" y="428"/>
                  </a:lnTo>
                  <a:lnTo>
                    <a:pt x="878" y="404"/>
                  </a:lnTo>
                  <a:lnTo>
                    <a:pt x="898" y="380"/>
                  </a:lnTo>
                  <a:lnTo>
                    <a:pt x="914" y="356"/>
                  </a:lnTo>
                  <a:lnTo>
                    <a:pt x="926" y="330"/>
                  </a:lnTo>
                  <a:lnTo>
                    <a:pt x="932" y="302"/>
                  </a:lnTo>
                  <a:lnTo>
                    <a:pt x="934" y="288"/>
                  </a:lnTo>
                  <a:lnTo>
                    <a:pt x="934" y="274"/>
                  </a:lnTo>
                  <a:lnTo>
                    <a:pt x="934" y="274"/>
                  </a:lnTo>
                  <a:lnTo>
                    <a:pt x="934" y="260"/>
                  </a:lnTo>
                  <a:lnTo>
                    <a:pt x="932" y="246"/>
                  </a:lnTo>
                  <a:lnTo>
                    <a:pt x="926" y="218"/>
                  </a:lnTo>
                  <a:lnTo>
                    <a:pt x="914" y="192"/>
                  </a:lnTo>
                  <a:lnTo>
                    <a:pt x="898" y="168"/>
                  </a:lnTo>
                  <a:lnTo>
                    <a:pt x="878" y="144"/>
                  </a:lnTo>
                  <a:lnTo>
                    <a:pt x="854" y="120"/>
                  </a:lnTo>
                  <a:lnTo>
                    <a:pt x="828" y="100"/>
                  </a:lnTo>
                  <a:lnTo>
                    <a:pt x="798" y="80"/>
                  </a:lnTo>
                  <a:lnTo>
                    <a:pt x="764" y="62"/>
                  </a:lnTo>
                  <a:lnTo>
                    <a:pt x="728" y="46"/>
                  </a:lnTo>
                  <a:lnTo>
                    <a:pt x="690" y="32"/>
                  </a:lnTo>
                  <a:lnTo>
                    <a:pt x="650" y="22"/>
                  </a:lnTo>
                  <a:lnTo>
                    <a:pt x="606" y="12"/>
                  </a:lnTo>
                  <a:lnTo>
                    <a:pt x="562" y="6"/>
                  </a:lnTo>
                  <a:lnTo>
                    <a:pt x="516" y="2"/>
                  </a:lnTo>
                  <a:lnTo>
                    <a:pt x="468" y="0"/>
                  </a:lnTo>
                  <a:lnTo>
                    <a:pt x="46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Freeform 20"/>
            <p:cNvSpPr>
              <a:spLocks noEditPoints="1"/>
            </p:cNvSpPr>
            <p:nvPr/>
          </p:nvSpPr>
          <p:spPr bwMode="auto">
            <a:xfrm>
              <a:off x="5430838" y="3748757"/>
              <a:ext cx="1511300" cy="901700"/>
            </a:xfrm>
            <a:custGeom>
              <a:avLst/>
              <a:gdLst>
                <a:gd name="T0" fmla="*/ 522 w 952"/>
                <a:gd name="T1" fmla="*/ 20 h 568"/>
                <a:gd name="T2" fmla="*/ 548 w 952"/>
                <a:gd name="T3" fmla="*/ 4 h 568"/>
                <a:gd name="T4" fmla="*/ 714 w 952"/>
                <a:gd name="T5" fmla="*/ 58 h 568"/>
                <a:gd name="T6" fmla="*/ 646 w 952"/>
                <a:gd name="T7" fmla="*/ 18 h 568"/>
                <a:gd name="T8" fmla="*/ 714 w 952"/>
                <a:gd name="T9" fmla="*/ 58 h 568"/>
                <a:gd name="T10" fmla="*/ 800 w 952"/>
                <a:gd name="T11" fmla="*/ 98 h 568"/>
                <a:gd name="T12" fmla="*/ 774 w 952"/>
                <a:gd name="T13" fmla="*/ 62 h 568"/>
                <a:gd name="T14" fmla="*/ 826 w 952"/>
                <a:gd name="T15" fmla="*/ 92 h 568"/>
                <a:gd name="T16" fmla="*/ 914 w 952"/>
                <a:gd name="T17" fmla="*/ 206 h 568"/>
                <a:gd name="T18" fmla="*/ 878 w 952"/>
                <a:gd name="T19" fmla="*/ 160 h 568"/>
                <a:gd name="T20" fmla="*/ 904 w 952"/>
                <a:gd name="T21" fmla="*/ 158 h 568"/>
                <a:gd name="T22" fmla="*/ 932 w 952"/>
                <a:gd name="T23" fmla="*/ 204 h 568"/>
                <a:gd name="T24" fmla="*/ 930 w 952"/>
                <a:gd name="T25" fmla="*/ 310 h 568"/>
                <a:gd name="T26" fmla="*/ 932 w 952"/>
                <a:gd name="T27" fmla="*/ 264 h 568"/>
                <a:gd name="T28" fmla="*/ 950 w 952"/>
                <a:gd name="T29" fmla="*/ 298 h 568"/>
                <a:gd name="T30" fmla="*/ 924 w 952"/>
                <a:gd name="T31" fmla="*/ 336 h 568"/>
                <a:gd name="T32" fmla="*/ 878 w 952"/>
                <a:gd name="T33" fmla="*/ 408 h 568"/>
                <a:gd name="T34" fmla="*/ 914 w 952"/>
                <a:gd name="T35" fmla="*/ 396 h 568"/>
                <a:gd name="T36" fmla="*/ 870 w 952"/>
                <a:gd name="T37" fmla="*/ 446 h 568"/>
                <a:gd name="T38" fmla="*/ 752 w 952"/>
                <a:gd name="T39" fmla="*/ 494 h 568"/>
                <a:gd name="T40" fmla="*/ 810 w 952"/>
                <a:gd name="T41" fmla="*/ 486 h 568"/>
                <a:gd name="T42" fmla="*/ 740 w 952"/>
                <a:gd name="T43" fmla="*/ 520 h 568"/>
                <a:gd name="T44" fmla="*/ 634 w 952"/>
                <a:gd name="T45" fmla="*/ 532 h 568"/>
                <a:gd name="T46" fmla="*/ 658 w 952"/>
                <a:gd name="T47" fmla="*/ 546 h 568"/>
                <a:gd name="T48" fmla="*/ 606 w 952"/>
                <a:gd name="T49" fmla="*/ 536 h 568"/>
                <a:gd name="T50" fmla="*/ 524 w 952"/>
                <a:gd name="T51" fmla="*/ 546 h 568"/>
                <a:gd name="T52" fmla="*/ 548 w 952"/>
                <a:gd name="T53" fmla="*/ 564 h 568"/>
                <a:gd name="T54" fmla="*/ 474 w 952"/>
                <a:gd name="T55" fmla="*/ 548 h 568"/>
                <a:gd name="T56" fmla="*/ 406 w 952"/>
                <a:gd name="T57" fmla="*/ 546 h 568"/>
                <a:gd name="T58" fmla="*/ 380 w 952"/>
                <a:gd name="T59" fmla="*/ 564 h 568"/>
                <a:gd name="T60" fmla="*/ 214 w 952"/>
                <a:gd name="T61" fmla="*/ 502 h 568"/>
                <a:gd name="T62" fmla="*/ 286 w 952"/>
                <a:gd name="T63" fmla="*/ 526 h 568"/>
                <a:gd name="T64" fmla="*/ 210 w 952"/>
                <a:gd name="T65" fmla="*/ 520 h 568"/>
                <a:gd name="T66" fmla="*/ 108 w 952"/>
                <a:gd name="T67" fmla="*/ 440 h 568"/>
                <a:gd name="T68" fmla="*/ 164 w 952"/>
                <a:gd name="T69" fmla="*/ 478 h 568"/>
                <a:gd name="T70" fmla="*/ 108 w 952"/>
                <a:gd name="T71" fmla="*/ 466 h 568"/>
                <a:gd name="T72" fmla="*/ 26 w 952"/>
                <a:gd name="T73" fmla="*/ 334 h 568"/>
                <a:gd name="T74" fmla="*/ 46 w 952"/>
                <a:gd name="T75" fmla="*/ 374 h 568"/>
                <a:gd name="T76" fmla="*/ 48 w 952"/>
                <a:gd name="T77" fmla="*/ 410 h 568"/>
                <a:gd name="T78" fmla="*/ 20 w 952"/>
                <a:gd name="T79" fmla="*/ 370 h 568"/>
                <a:gd name="T80" fmla="*/ 26 w 952"/>
                <a:gd name="T81" fmla="*/ 334 h 568"/>
                <a:gd name="T82" fmla="*/ 22 w 952"/>
                <a:gd name="T83" fmla="*/ 244 h 568"/>
                <a:gd name="T84" fmla="*/ 0 w 952"/>
                <a:gd name="T85" fmla="*/ 280 h 568"/>
                <a:gd name="T86" fmla="*/ 10 w 952"/>
                <a:gd name="T87" fmla="*/ 226 h 568"/>
                <a:gd name="T88" fmla="*/ 122 w 952"/>
                <a:gd name="T89" fmla="*/ 116 h 568"/>
                <a:gd name="T90" fmla="*/ 82 w 952"/>
                <a:gd name="T91" fmla="*/ 148 h 568"/>
                <a:gd name="T92" fmla="*/ 58 w 952"/>
                <a:gd name="T93" fmla="*/ 146 h 568"/>
                <a:gd name="T94" fmla="*/ 108 w 952"/>
                <a:gd name="T95" fmla="*/ 102 h 568"/>
                <a:gd name="T96" fmla="*/ 236 w 952"/>
                <a:gd name="T97" fmla="*/ 58 h 568"/>
                <a:gd name="T98" fmla="*/ 170 w 952"/>
                <a:gd name="T99" fmla="*/ 86 h 568"/>
                <a:gd name="T100" fmla="*/ 210 w 952"/>
                <a:gd name="T101" fmla="*/ 48 h 568"/>
                <a:gd name="T102" fmla="*/ 366 w 952"/>
                <a:gd name="T103" fmla="*/ 26 h 568"/>
                <a:gd name="T104" fmla="*/ 296 w 952"/>
                <a:gd name="T105" fmla="*/ 40 h 568"/>
                <a:gd name="T106" fmla="*/ 312 w 952"/>
                <a:gd name="T107" fmla="*/ 16 h 568"/>
                <a:gd name="T108" fmla="*/ 366 w 952"/>
                <a:gd name="T109" fmla="*/ 26 h 568"/>
                <a:gd name="T110" fmla="*/ 428 w 952"/>
                <a:gd name="T111" fmla="*/ 20 h 568"/>
                <a:gd name="T112" fmla="*/ 452 w 952"/>
                <a:gd name="T113" fmla="*/ 0 h 5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2" h="568">
                  <a:moveTo>
                    <a:pt x="586" y="26"/>
                  </a:moveTo>
                  <a:lnTo>
                    <a:pt x="568" y="24"/>
                  </a:lnTo>
                  <a:lnTo>
                    <a:pt x="544" y="22"/>
                  </a:lnTo>
                  <a:lnTo>
                    <a:pt x="522" y="20"/>
                  </a:lnTo>
                  <a:lnTo>
                    <a:pt x="510" y="20"/>
                  </a:lnTo>
                  <a:lnTo>
                    <a:pt x="510" y="0"/>
                  </a:lnTo>
                  <a:lnTo>
                    <a:pt x="524" y="2"/>
                  </a:lnTo>
                  <a:lnTo>
                    <a:pt x="548" y="4"/>
                  </a:lnTo>
                  <a:lnTo>
                    <a:pt x="570" y="4"/>
                  </a:lnTo>
                  <a:lnTo>
                    <a:pt x="588" y="8"/>
                  </a:lnTo>
                  <a:lnTo>
                    <a:pt x="586" y="26"/>
                  </a:lnTo>
                  <a:close/>
                  <a:moveTo>
                    <a:pt x="714" y="58"/>
                  </a:moveTo>
                  <a:lnTo>
                    <a:pt x="694" y="52"/>
                  </a:lnTo>
                  <a:lnTo>
                    <a:pt x="654" y="40"/>
                  </a:lnTo>
                  <a:lnTo>
                    <a:pt x="640" y="38"/>
                  </a:lnTo>
                  <a:lnTo>
                    <a:pt x="646" y="18"/>
                  </a:lnTo>
                  <a:lnTo>
                    <a:pt x="658" y="22"/>
                  </a:lnTo>
                  <a:lnTo>
                    <a:pt x="702" y="32"/>
                  </a:lnTo>
                  <a:lnTo>
                    <a:pt x="720" y="40"/>
                  </a:lnTo>
                  <a:lnTo>
                    <a:pt x="714" y="58"/>
                  </a:lnTo>
                  <a:close/>
                  <a:moveTo>
                    <a:pt x="830" y="118"/>
                  </a:moveTo>
                  <a:lnTo>
                    <a:pt x="830" y="118"/>
                  </a:lnTo>
                  <a:lnTo>
                    <a:pt x="816" y="108"/>
                  </a:lnTo>
                  <a:lnTo>
                    <a:pt x="800" y="98"/>
                  </a:lnTo>
                  <a:lnTo>
                    <a:pt x="784" y="88"/>
                  </a:lnTo>
                  <a:lnTo>
                    <a:pt x="768" y="80"/>
                  </a:lnTo>
                  <a:lnTo>
                    <a:pt x="766" y="80"/>
                  </a:lnTo>
                  <a:lnTo>
                    <a:pt x="774" y="62"/>
                  </a:lnTo>
                  <a:lnTo>
                    <a:pt x="776" y="64"/>
                  </a:lnTo>
                  <a:lnTo>
                    <a:pt x="794" y="72"/>
                  </a:lnTo>
                  <a:lnTo>
                    <a:pt x="810" y="82"/>
                  </a:lnTo>
                  <a:lnTo>
                    <a:pt x="826" y="92"/>
                  </a:lnTo>
                  <a:lnTo>
                    <a:pt x="842" y="102"/>
                  </a:lnTo>
                  <a:lnTo>
                    <a:pt x="830" y="118"/>
                  </a:lnTo>
                  <a:close/>
                  <a:moveTo>
                    <a:pt x="914" y="212"/>
                  </a:moveTo>
                  <a:lnTo>
                    <a:pt x="914" y="206"/>
                  </a:lnTo>
                  <a:lnTo>
                    <a:pt x="906" y="194"/>
                  </a:lnTo>
                  <a:lnTo>
                    <a:pt x="896" y="182"/>
                  </a:lnTo>
                  <a:lnTo>
                    <a:pt x="888" y="172"/>
                  </a:lnTo>
                  <a:lnTo>
                    <a:pt x="878" y="160"/>
                  </a:lnTo>
                  <a:lnTo>
                    <a:pt x="872" y="154"/>
                  </a:lnTo>
                  <a:lnTo>
                    <a:pt x="888" y="140"/>
                  </a:lnTo>
                  <a:lnTo>
                    <a:pt x="894" y="146"/>
                  </a:lnTo>
                  <a:lnTo>
                    <a:pt x="904" y="158"/>
                  </a:lnTo>
                  <a:lnTo>
                    <a:pt x="914" y="172"/>
                  </a:lnTo>
                  <a:lnTo>
                    <a:pt x="922" y="184"/>
                  </a:lnTo>
                  <a:lnTo>
                    <a:pt x="930" y="198"/>
                  </a:lnTo>
                  <a:lnTo>
                    <a:pt x="932" y="204"/>
                  </a:lnTo>
                  <a:lnTo>
                    <a:pt x="914" y="212"/>
                  </a:lnTo>
                  <a:close/>
                  <a:moveTo>
                    <a:pt x="924" y="336"/>
                  </a:moveTo>
                  <a:lnTo>
                    <a:pt x="928" y="324"/>
                  </a:lnTo>
                  <a:lnTo>
                    <a:pt x="930" y="310"/>
                  </a:lnTo>
                  <a:lnTo>
                    <a:pt x="932" y="298"/>
                  </a:lnTo>
                  <a:lnTo>
                    <a:pt x="932" y="284"/>
                  </a:lnTo>
                  <a:lnTo>
                    <a:pt x="932" y="270"/>
                  </a:lnTo>
                  <a:lnTo>
                    <a:pt x="932" y="264"/>
                  </a:lnTo>
                  <a:lnTo>
                    <a:pt x="950" y="262"/>
                  </a:lnTo>
                  <a:lnTo>
                    <a:pt x="950" y="270"/>
                  </a:lnTo>
                  <a:lnTo>
                    <a:pt x="952" y="284"/>
                  </a:lnTo>
                  <a:lnTo>
                    <a:pt x="950" y="298"/>
                  </a:lnTo>
                  <a:lnTo>
                    <a:pt x="950" y="314"/>
                  </a:lnTo>
                  <a:lnTo>
                    <a:pt x="946" y="328"/>
                  </a:lnTo>
                  <a:lnTo>
                    <a:pt x="942" y="342"/>
                  </a:lnTo>
                  <a:lnTo>
                    <a:pt x="924" y="336"/>
                  </a:lnTo>
                  <a:close/>
                  <a:moveTo>
                    <a:pt x="846" y="438"/>
                  </a:moveTo>
                  <a:lnTo>
                    <a:pt x="856" y="430"/>
                  </a:lnTo>
                  <a:lnTo>
                    <a:pt x="868" y="420"/>
                  </a:lnTo>
                  <a:lnTo>
                    <a:pt x="878" y="408"/>
                  </a:lnTo>
                  <a:lnTo>
                    <a:pt x="888" y="396"/>
                  </a:lnTo>
                  <a:lnTo>
                    <a:pt x="898" y="386"/>
                  </a:lnTo>
                  <a:lnTo>
                    <a:pt x="914" y="394"/>
                  </a:lnTo>
                  <a:lnTo>
                    <a:pt x="914" y="396"/>
                  </a:lnTo>
                  <a:lnTo>
                    <a:pt x="904" y="410"/>
                  </a:lnTo>
                  <a:lnTo>
                    <a:pt x="892" y="422"/>
                  </a:lnTo>
                  <a:lnTo>
                    <a:pt x="880" y="434"/>
                  </a:lnTo>
                  <a:lnTo>
                    <a:pt x="870" y="446"/>
                  </a:lnTo>
                  <a:lnTo>
                    <a:pt x="860" y="452"/>
                  </a:lnTo>
                  <a:lnTo>
                    <a:pt x="846" y="438"/>
                  </a:lnTo>
                  <a:close/>
                  <a:moveTo>
                    <a:pt x="734" y="502"/>
                  </a:moveTo>
                  <a:lnTo>
                    <a:pt x="752" y="494"/>
                  </a:lnTo>
                  <a:lnTo>
                    <a:pt x="768" y="486"/>
                  </a:lnTo>
                  <a:lnTo>
                    <a:pt x="784" y="478"/>
                  </a:lnTo>
                  <a:lnTo>
                    <a:pt x="800" y="470"/>
                  </a:lnTo>
                  <a:lnTo>
                    <a:pt x="810" y="486"/>
                  </a:lnTo>
                  <a:lnTo>
                    <a:pt x="794" y="496"/>
                  </a:lnTo>
                  <a:lnTo>
                    <a:pt x="776" y="504"/>
                  </a:lnTo>
                  <a:lnTo>
                    <a:pt x="758" y="512"/>
                  </a:lnTo>
                  <a:lnTo>
                    <a:pt x="740" y="520"/>
                  </a:lnTo>
                  <a:lnTo>
                    <a:pt x="734" y="502"/>
                  </a:lnTo>
                  <a:close/>
                  <a:moveTo>
                    <a:pt x="606" y="536"/>
                  </a:moveTo>
                  <a:lnTo>
                    <a:pt x="612" y="536"/>
                  </a:lnTo>
                  <a:lnTo>
                    <a:pt x="634" y="532"/>
                  </a:lnTo>
                  <a:lnTo>
                    <a:pt x="656" y="528"/>
                  </a:lnTo>
                  <a:lnTo>
                    <a:pt x="680" y="520"/>
                  </a:lnTo>
                  <a:lnTo>
                    <a:pt x="684" y="538"/>
                  </a:lnTo>
                  <a:lnTo>
                    <a:pt x="658" y="546"/>
                  </a:lnTo>
                  <a:lnTo>
                    <a:pt x="638" y="552"/>
                  </a:lnTo>
                  <a:lnTo>
                    <a:pt x="616" y="554"/>
                  </a:lnTo>
                  <a:lnTo>
                    <a:pt x="610" y="556"/>
                  </a:lnTo>
                  <a:lnTo>
                    <a:pt x="606" y="536"/>
                  </a:lnTo>
                  <a:close/>
                  <a:moveTo>
                    <a:pt x="474" y="548"/>
                  </a:moveTo>
                  <a:lnTo>
                    <a:pt x="476" y="548"/>
                  </a:lnTo>
                  <a:lnTo>
                    <a:pt x="498" y="548"/>
                  </a:lnTo>
                  <a:lnTo>
                    <a:pt x="524" y="546"/>
                  </a:lnTo>
                  <a:lnTo>
                    <a:pt x="546" y="546"/>
                  </a:lnTo>
                  <a:lnTo>
                    <a:pt x="550" y="546"/>
                  </a:lnTo>
                  <a:lnTo>
                    <a:pt x="552" y="564"/>
                  </a:lnTo>
                  <a:lnTo>
                    <a:pt x="548" y="564"/>
                  </a:lnTo>
                  <a:lnTo>
                    <a:pt x="524" y="566"/>
                  </a:lnTo>
                  <a:lnTo>
                    <a:pt x="498" y="568"/>
                  </a:lnTo>
                  <a:lnTo>
                    <a:pt x="474" y="568"/>
                  </a:lnTo>
                  <a:lnTo>
                    <a:pt x="474" y="548"/>
                  </a:lnTo>
                  <a:close/>
                  <a:moveTo>
                    <a:pt x="342" y="536"/>
                  </a:moveTo>
                  <a:lnTo>
                    <a:pt x="360" y="540"/>
                  </a:lnTo>
                  <a:lnTo>
                    <a:pt x="382" y="544"/>
                  </a:lnTo>
                  <a:lnTo>
                    <a:pt x="406" y="546"/>
                  </a:lnTo>
                  <a:lnTo>
                    <a:pt x="418" y="546"/>
                  </a:lnTo>
                  <a:lnTo>
                    <a:pt x="416" y="566"/>
                  </a:lnTo>
                  <a:lnTo>
                    <a:pt x="402" y="564"/>
                  </a:lnTo>
                  <a:lnTo>
                    <a:pt x="380" y="564"/>
                  </a:lnTo>
                  <a:lnTo>
                    <a:pt x="356" y="560"/>
                  </a:lnTo>
                  <a:lnTo>
                    <a:pt x="338" y="556"/>
                  </a:lnTo>
                  <a:lnTo>
                    <a:pt x="342" y="536"/>
                  </a:lnTo>
                  <a:close/>
                  <a:moveTo>
                    <a:pt x="214" y="502"/>
                  </a:moveTo>
                  <a:lnTo>
                    <a:pt x="218" y="502"/>
                  </a:lnTo>
                  <a:lnTo>
                    <a:pt x="236" y="510"/>
                  </a:lnTo>
                  <a:lnTo>
                    <a:pt x="256" y="516"/>
                  </a:lnTo>
                  <a:lnTo>
                    <a:pt x="286" y="526"/>
                  </a:lnTo>
                  <a:lnTo>
                    <a:pt x="282" y="544"/>
                  </a:lnTo>
                  <a:lnTo>
                    <a:pt x="250" y="534"/>
                  </a:lnTo>
                  <a:lnTo>
                    <a:pt x="230" y="528"/>
                  </a:lnTo>
                  <a:lnTo>
                    <a:pt x="210" y="520"/>
                  </a:lnTo>
                  <a:lnTo>
                    <a:pt x="208" y="520"/>
                  </a:lnTo>
                  <a:lnTo>
                    <a:pt x="214" y="502"/>
                  </a:lnTo>
                  <a:close/>
                  <a:moveTo>
                    <a:pt x="102" y="438"/>
                  </a:moveTo>
                  <a:lnTo>
                    <a:pt x="108" y="440"/>
                  </a:lnTo>
                  <a:lnTo>
                    <a:pt x="120" y="450"/>
                  </a:lnTo>
                  <a:lnTo>
                    <a:pt x="134" y="460"/>
                  </a:lnTo>
                  <a:lnTo>
                    <a:pt x="150" y="470"/>
                  </a:lnTo>
                  <a:lnTo>
                    <a:pt x="164" y="478"/>
                  </a:lnTo>
                  <a:lnTo>
                    <a:pt x="154" y="494"/>
                  </a:lnTo>
                  <a:lnTo>
                    <a:pt x="140" y="486"/>
                  </a:lnTo>
                  <a:lnTo>
                    <a:pt x="124" y="476"/>
                  </a:lnTo>
                  <a:lnTo>
                    <a:pt x="108" y="466"/>
                  </a:lnTo>
                  <a:lnTo>
                    <a:pt x="94" y="456"/>
                  </a:lnTo>
                  <a:lnTo>
                    <a:pt x="90" y="452"/>
                  </a:lnTo>
                  <a:lnTo>
                    <a:pt x="102" y="438"/>
                  </a:lnTo>
                  <a:close/>
                  <a:moveTo>
                    <a:pt x="26" y="334"/>
                  </a:moveTo>
                  <a:lnTo>
                    <a:pt x="28" y="336"/>
                  </a:lnTo>
                  <a:lnTo>
                    <a:pt x="32" y="350"/>
                  </a:lnTo>
                  <a:lnTo>
                    <a:pt x="38" y="360"/>
                  </a:lnTo>
                  <a:lnTo>
                    <a:pt x="46" y="374"/>
                  </a:lnTo>
                  <a:lnTo>
                    <a:pt x="54" y="386"/>
                  </a:lnTo>
                  <a:lnTo>
                    <a:pt x="62" y="396"/>
                  </a:lnTo>
                  <a:lnTo>
                    <a:pt x="62" y="398"/>
                  </a:lnTo>
                  <a:lnTo>
                    <a:pt x="48" y="410"/>
                  </a:lnTo>
                  <a:lnTo>
                    <a:pt x="46" y="408"/>
                  </a:lnTo>
                  <a:lnTo>
                    <a:pt x="36" y="396"/>
                  </a:lnTo>
                  <a:lnTo>
                    <a:pt x="28" y="384"/>
                  </a:lnTo>
                  <a:lnTo>
                    <a:pt x="20" y="370"/>
                  </a:lnTo>
                  <a:lnTo>
                    <a:pt x="14" y="356"/>
                  </a:lnTo>
                  <a:lnTo>
                    <a:pt x="10" y="342"/>
                  </a:lnTo>
                  <a:lnTo>
                    <a:pt x="8" y="342"/>
                  </a:lnTo>
                  <a:lnTo>
                    <a:pt x="26" y="334"/>
                  </a:lnTo>
                  <a:close/>
                  <a:moveTo>
                    <a:pt x="36" y="212"/>
                  </a:moveTo>
                  <a:lnTo>
                    <a:pt x="32" y="218"/>
                  </a:lnTo>
                  <a:lnTo>
                    <a:pt x="28" y="232"/>
                  </a:lnTo>
                  <a:lnTo>
                    <a:pt x="22" y="244"/>
                  </a:lnTo>
                  <a:lnTo>
                    <a:pt x="20" y="258"/>
                  </a:lnTo>
                  <a:lnTo>
                    <a:pt x="18" y="270"/>
                  </a:lnTo>
                  <a:lnTo>
                    <a:pt x="18" y="280"/>
                  </a:lnTo>
                  <a:lnTo>
                    <a:pt x="0" y="280"/>
                  </a:lnTo>
                  <a:lnTo>
                    <a:pt x="0" y="270"/>
                  </a:lnTo>
                  <a:lnTo>
                    <a:pt x="0" y="254"/>
                  </a:lnTo>
                  <a:lnTo>
                    <a:pt x="4" y="240"/>
                  </a:lnTo>
                  <a:lnTo>
                    <a:pt x="10" y="226"/>
                  </a:lnTo>
                  <a:lnTo>
                    <a:pt x="14" y="210"/>
                  </a:lnTo>
                  <a:lnTo>
                    <a:pt x="18" y="202"/>
                  </a:lnTo>
                  <a:lnTo>
                    <a:pt x="36" y="212"/>
                  </a:lnTo>
                  <a:close/>
                  <a:moveTo>
                    <a:pt x="122" y="116"/>
                  </a:moveTo>
                  <a:lnTo>
                    <a:pt x="120" y="118"/>
                  </a:lnTo>
                  <a:lnTo>
                    <a:pt x="108" y="128"/>
                  </a:lnTo>
                  <a:lnTo>
                    <a:pt x="94" y="138"/>
                  </a:lnTo>
                  <a:lnTo>
                    <a:pt x="82" y="148"/>
                  </a:lnTo>
                  <a:lnTo>
                    <a:pt x="72" y="160"/>
                  </a:lnTo>
                  <a:lnTo>
                    <a:pt x="66" y="166"/>
                  </a:lnTo>
                  <a:lnTo>
                    <a:pt x="52" y="154"/>
                  </a:lnTo>
                  <a:lnTo>
                    <a:pt x="58" y="146"/>
                  </a:lnTo>
                  <a:lnTo>
                    <a:pt x="70" y="134"/>
                  </a:lnTo>
                  <a:lnTo>
                    <a:pt x="80" y="122"/>
                  </a:lnTo>
                  <a:lnTo>
                    <a:pt x="96" y="112"/>
                  </a:lnTo>
                  <a:lnTo>
                    <a:pt x="108" y="102"/>
                  </a:lnTo>
                  <a:lnTo>
                    <a:pt x="110" y="102"/>
                  </a:lnTo>
                  <a:lnTo>
                    <a:pt x="122" y="116"/>
                  </a:lnTo>
                  <a:close/>
                  <a:moveTo>
                    <a:pt x="238" y="58"/>
                  </a:moveTo>
                  <a:lnTo>
                    <a:pt x="236" y="58"/>
                  </a:lnTo>
                  <a:lnTo>
                    <a:pt x="218" y="66"/>
                  </a:lnTo>
                  <a:lnTo>
                    <a:pt x="200" y="74"/>
                  </a:lnTo>
                  <a:lnTo>
                    <a:pt x="182" y="80"/>
                  </a:lnTo>
                  <a:lnTo>
                    <a:pt x="170" y="86"/>
                  </a:lnTo>
                  <a:lnTo>
                    <a:pt x="160" y="70"/>
                  </a:lnTo>
                  <a:lnTo>
                    <a:pt x="174" y="64"/>
                  </a:lnTo>
                  <a:lnTo>
                    <a:pt x="192" y="56"/>
                  </a:lnTo>
                  <a:lnTo>
                    <a:pt x="210" y="48"/>
                  </a:lnTo>
                  <a:lnTo>
                    <a:pt x="230" y="40"/>
                  </a:lnTo>
                  <a:lnTo>
                    <a:pt x="232" y="40"/>
                  </a:lnTo>
                  <a:lnTo>
                    <a:pt x="238" y="58"/>
                  </a:lnTo>
                  <a:close/>
                  <a:moveTo>
                    <a:pt x="366" y="26"/>
                  </a:moveTo>
                  <a:lnTo>
                    <a:pt x="360" y="28"/>
                  </a:lnTo>
                  <a:lnTo>
                    <a:pt x="338" y="32"/>
                  </a:lnTo>
                  <a:lnTo>
                    <a:pt x="316" y="36"/>
                  </a:lnTo>
                  <a:lnTo>
                    <a:pt x="296" y="40"/>
                  </a:lnTo>
                  <a:lnTo>
                    <a:pt x="294" y="40"/>
                  </a:lnTo>
                  <a:lnTo>
                    <a:pt x="288" y="22"/>
                  </a:lnTo>
                  <a:lnTo>
                    <a:pt x="292" y="22"/>
                  </a:lnTo>
                  <a:lnTo>
                    <a:pt x="312" y="16"/>
                  </a:lnTo>
                  <a:lnTo>
                    <a:pt x="334" y="12"/>
                  </a:lnTo>
                  <a:lnTo>
                    <a:pt x="356" y="8"/>
                  </a:lnTo>
                  <a:lnTo>
                    <a:pt x="364" y="8"/>
                  </a:lnTo>
                  <a:lnTo>
                    <a:pt x="366" y="26"/>
                  </a:lnTo>
                  <a:close/>
                  <a:moveTo>
                    <a:pt x="498" y="20"/>
                  </a:moveTo>
                  <a:lnTo>
                    <a:pt x="474" y="20"/>
                  </a:lnTo>
                  <a:lnTo>
                    <a:pt x="452" y="20"/>
                  </a:lnTo>
                  <a:lnTo>
                    <a:pt x="428" y="20"/>
                  </a:lnTo>
                  <a:lnTo>
                    <a:pt x="424" y="22"/>
                  </a:lnTo>
                  <a:lnTo>
                    <a:pt x="422" y="2"/>
                  </a:lnTo>
                  <a:lnTo>
                    <a:pt x="426" y="2"/>
                  </a:lnTo>
                  <a:lnTo>
                    <a:pt x="452" y="0"/>
                  </a:lnTo>
                  <a:lnTo>
                    <a:pt x="476" y="0"/>
                  </a:lnTo>
                  <a:lnTo>
                    <a:pt x="498" y="0"/>
                  </a:lnTo>
                  <a:lnTo>
                    <a:pt x="498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Rectangle 21"/>
            <p:cNvSpPr>
              <a:spLocks noChangeArrowheads="1"/>
            </p:cNvSpPr>
            <p:nvPr/>
          </p:nvSpPr>
          <p:spPr bwMode="auto">
            <a:xfrm>
              <a:off x="2208213" y="2348582"/>
              <a:ext cx="1911350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Rectangle 22"/>
            <p:cNvSpPr>
              <a:spLocks noChangeArrowheads="1"/>
            </p:cNvSpPr>
            <p:nvPr/>
          </p:nvSpPr>
          <p:spPr bwMode="auto">
            <a:xfrm>
              <a:off x="2208213" y="2348582"/>
              <a:ext cx="1911350" cy="2032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Rectangle 23"/>
            <p:cNvSpPr>
              <a:spLocks noChangeArrowheads="1"/>
            </p:cNvSpPr>
            <p:nvPr/>
          </p:nvSpPr>
          <p:spPr bwMode="auto">
            <a:xfrm>
              <a:off x="3910013" y="1831057"/>
              <a:ext cx="2349500" cy="587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Rectangle 24"/>
            <p:cNvSpPr>
              <a:spLocks noChangeArrowheads="1"/>
            </p:cNvSpPr>
            <p:nvPr/>
          </p:nvSpPr>
          <p:spPr bwMode="auto">
            <a:xfrm>
              <a:off x="3910013" y="1831057"/>
              <a:ext cx="2349500" cy="587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Rectangle 25"/>
            <p:cNvSpPr>
              <a:spLocks noChangeArrowheads="1"/>
            </p:cNvSpPr>
            <p:nvPr/>
          </p:nvSpPr>
          <p:spPr bwMode="auto">
            <a:xfrm>
              <a:off x="6027738" y="2653382"/>
              <a:ext cx="898525" cy="565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" name="Rectangle 26"/>
            <p:cNvSpPr>
              <a:spLocks noChangeArrowheads="1"/>
            </p:cNvSpPr>
            <p:nvPr/>
          </p:nvSpPr>
          <p:spPr bwMode="auto">
            <a:xfrm>
              <a:off x="6027738" y="2653382"/>
              <a:ext cx="898525" cy="565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" name="Rectangle 27"/>
            <p:cNvSpPr>
              <a:spLocks noChangeArrowheads="1"/>
            </p:cNvSpPr>
            <p:nvPr/>
          </p:nvSpPr>
          <p:spPr bwMode="auto">
            <a:xfrm>
              <a:off x="4411663" y="2751807"/>
              <a:ext cx="895350" cy="777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9" name="Rectangle 28"/>
            <p:cNvSpPr>
              <a:spLocks noChangeArrowheads="1"/>
            </p:cNvSpPr>
            <p:nvPr/>
          </p:nvSpPr>
          <p:spPr bwMode="auto">
            <a:xfrm>
              <a:off x="4411663" y="2751807"/>
              <a:ext cx="895350" cy="777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Rectangle 29"/>
            <p:cNvSpPr>
              <a:spLocks noChangeArrowheads="1"/>
            </p:cNvSpPr>
            <p:nvPr/>
          </p:nvSpPr>
          <p:spPr bwMode="auto">
            <a:xfrm>
              <a:off x="2208213" y="2812132"/>
              <a:ext cx="1911349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368" name="Rectangle 35"/>
            <p:cNvSpPr>
              <a:spLocks noChangeArrowheads="1"/>
            </p:cNvSpPr>
            <p:nvPr/>
          </p:nvSpPr>
          <p:spPr bwMode="auto">
            <a:xfrm>
              <a:off x="2208213" y="3272507"/>
              <a:ext cx="191134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Reformuler sans déformer ni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influencer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394" name="Rectangle 60"/>
            <p:cNvSpPr>
              <a:spLocks noChangeArrowheads="1"/>
            </p:cNvSpPr>
            <p:nvPr/>
          </p:nvSpPr>
          <p:spPr bwMode="auto">
            <a:xfrm>
              <a:off x="2208213" y="3885282"/>
              <a:ext cx="1911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Écrire sur le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409" name="Rectangle 75"/>
            <p:cNvSpPr>
              <a:spLocks noChangeArrowheads="1"/>
            </p:cNvSpPr>
            <p:nvPr/>
          </p:nvSpPr>
          <p:spPr bwMode="auto">
            <a:xfrm>
              <a:off x="2208213" y="4339307"/>
              <a:ext cx="191134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Essayer de respecter une stricte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égalité entre les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442" name="Rectangle 108"/>
            <p:cNvSpPr>
              <a:spLocks noChangeArrowheads="1"/>
            </p:cNvSpPr>
            <p:nvPr/>
          </p:nvSpPr>
          <p:spPr bwMode="auto">
            <a:xfrm>
              <a:off x="3376612" y="4837782"/>
              <a:ext cx="335562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qu’un stagiaire vous fasse remplir une feuille complète,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autant que tous les autres réunis. Tout le monde doit s’exprimer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525" name="Rectangle 191"/>
            <p:cNvSpPr>
              <a:spLocks noChangeArrowheads="1"/>
            </p:cNvSpPr>
            <p:nvPr/>
          </p:nvSpPr>
          <p:spPr bwMode="auto">
            <a:xfrm>
              <a:off x="5443539" y="4021807"/>
              <a:ext cx="14827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d’un tour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 ou en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212"/>
            <p:cNvSpPr>
              <a:spLocks noChangeArrowheads="1"/>
            </p:cNvSpPr>
            <p:nvPr/>
          </p:nvSpPr>
          <p:spPr bwMode="auto">
            <a:xfrm>
              <a:off x="2208213" y="2389857"/>
              <a:ext cx="1911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Questionner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219"/>
            <p:cNvSpPr>
              <a:spLocks noChangeArrowheads="1"/>
            </p:cNvSpPr>
            <p:nvPr/>
          </p:nvSpPr>
          <p:spPr bwMode="auto">
            <a:xfrm>
              <a:off x="3910012" y="1872332"/>
              <a:ext cx="233418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Quelles questions vous posez-vous…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Qu’attendez-vous de…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Essayez de compléter la phrase : « À la fin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formation, je serai satisfait si…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320"/>
            <p:cNvSpPr>
              <a:spLocks noChangeArrowheads="1"/>
            </p:cNvSpPr>
            <p:nvPr/>
          </p:nvSpPr>
          <p:spPr bwMode="auto">
            <a:xfrm>
              <a:off x="6027738" y="2691482"/>
              <a:ext cx="8985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risques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attentes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voire opposées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351"/>
            <p:cNvSpPr>
              <a:spLocks noChangeArrowheads="1"/>
            </p:cNvSpPr>
            <p:nvPr/>
          </p:nvSpPr>
          <p:spPr bwMode="auto">
            <a:xfrm>
              <a:off x="4411663" y="2789907"/>
              <a:ext cx="89535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attentes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satisfaites. Il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faut pas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cacher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2988044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ÉMERGER LES REPRÉSENTATIONS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19512" y="6503989"/>
            <a:ext cx="20606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REPRÉSENTATIONS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58480" y="2448895"/>
            <a:ext cx="6224428" cy="1988217"/>
            <a:chOff x="1458480" y="2448895"/>
            <a:chExt cx="6224428" cy="1988217"/>
          </a:xfrm>
        </p:grpSpPr>
        <p:sp>
          <p:nvSpPr>
            <p:cNvPr id="17695" name="Rectangle 396"/>
            <p:cNvSpPr>
              <a:spLocks noChangeArrowheads="1"/>
            </p:cNvSpPr>
            <p:nvPr/>
          </p:nvSpPr>
          <p:spPr bwMode="auto">
            <a:xfrm>
              <a:off x="1458480" y="2751206"/>
              <a:ext cx="1451094" cy="15698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6" name="Rectangle 397"/>
            <p:cNvSpPr>
              <a:spLocks noChangeArrowheads="1"/>
            </p:cNvSpPr>
            <p:nvPr/>
          </p:nvSpPr>
          <p:spPr bwMode="auto">
            <a:xfrm>
              <a:off x="3045348" y="2751206"/>
              <a:ext cx="1455337" cy="15698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7" name="Rectangle 398"/>
            <p:cNvSpPr>
              <a:spLocks noChangeArrowheads="1"/>
            </p:cNvSpPr>
            <p:nvPr/>
          </p:nvSpPr>
          <p:spPr bwMode="auto">
            <a:xfrm>
              <a:off x="4640703" y="2751206"/>
              <a:ext cx="1451094" cy="15698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8" name="Rectangle 399"/>
            <p:cNvSpPr>
              <a:spLocks noChangeArrowheads="1"/>
            </p:cNvSpPr>
            <p:nvPr/>
          </p:nvSpPr>
          <p:spPr bwMode="auto">
            <a:xfrm>
              <a:off x="6231814" y="2751206"/>
              <a:ext cx="1451094" cy="15698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9" name="Freeform 400"/>
            <p:cNvSpPr>
              <a:spLocks noEditPoints="1"/>
            </p:cNvSpPr>
            <p:nvPr/>
          </p:nvSpPr>
          <p:spPr bwMode="auto">
            <a:xfrm>
              <a:off x="2141597" y="2466928"/>
              <a:ext cx="2511835" cy="284279"/>
            </a:xfrm>
            <a:custGeom>
              <a:avLst/>
              <a:gdLst>
                <a:gd name="T0" fmla="*/ 38 w 1184"/>
                <a:gd name="T1" fmla="*/ 96 h 134"/>
                <a:gd name="T2" fmla="*/ 18 w 1184"/>
                <a:gd name="T3" fmla="*/ 134 h 134"/>
                <a:gd name="T4" fmla="*/ 0 w 1184"/>
                <a:gd name="T5" fmla="*/ 96 h 134"/>
                <a:gd name="T6" fmla="*/ 38 w 1184"/>
                <a:gd name="T7" fmla="*/ 96 h 134"/>
                <a:gd name="T8" fmla="*/ 1184 w 1184"/>
                <a:gd name="T9" fmla="*/ 2 h 134"/>
                <a:gd name="T10" fmla="*/ 1180 w 1184"/>
                <a:gd name="T11" fmla="*/ 6 h 134"/>
                <a:gd name="T12" fmla="*/ 18 w 1184"/>
                <a:gd name="T13" fmla="*/ 6 h 134"/>
                <a:gd name="T14" fmla="*/ 22 w 1184"/>
                <a:gd name="T15" fmla="*/ 2 h 134"/>
                <a:gd name="T16" fmla="*/ 22 w 1184"/>
                <a:gd name="T17" fmla="*/ 102 h 134"/>
                <a:gd name="T18" fmla="*/ 18 w 1184"/>
                <a:gd name="T19" fmla="*/ 106 h 134"/>
                <a:gd name="T20" fmla="*/ 18 w 1184"/>
                <a:gd name="T21" fmla="*/ 102 h 134"/>
                <a:gd name="T22" fmla="*/ 18 w 1184"/>
                <a:gd name="T23" fmla="*/ 2 h 134"/>
                <a:gd name="T24" fmla="*/ 18 w 1184"/>
                <a:gd name="T25" fmla="*/ 0 h 134"/>
                <a:gd name="T26" fmla="*/ 1180 w 1184"/>
                <a:gd name="T27" fmla="*/ 0 h 134"/>
                <a:gd name="T28" fmla="*/ 1178 w 1184"/>
                <a:gd name="T29" fmla="*/ 2 h 134"/>
                <a:gd name="T30" fmla="*/ 1184 w 1184"/>
                <a:gd name="T31" fmla="*/ 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84" h="134">
                  <a:moveTo>
                    <a:pt x="38" y="96"/>
                  </a:moveTo>
                  <a:lnTo>
                    <a:pt x="18" y="134"/>
                  </a:lnTo>
                  <a:lnTo>
                    <a:pt x="0" y="96"/>
                  </a:lnTo>
                  <a:lnTo>
                    <a:pt x="38" y="96"/>
                  </a:lnTo>
                  <a:close/>
                  <a:moveTo>
                    <a:pt x="1184" y="2"/>
                  </a:moveTo>
                  <a:lnTo>
                    <a:pt x="1180" y="6"/>
                  </a:lnTo>
                  <a:lnTo>
                    <a:pt x="18" y="6"/>
                  </a:lnTo>
                  <a:lnTo>
                    <a:pt x="22" y="2"/>
                  </a:lnTo>
                  <a:lnTo>
                    <a:pt x="22" y="102"/>
                  </a:lnTo>
                  <a:lnTo>
                    <a:pt x="18" y="106"/>
                  </a:lnTo>
                  <a:lnTo>
                    <a:pt x="18" y="10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180" y="0"/>
                  </a:lnTo>
                  <a:lnTo>
                    <a:pt x="1178" y="2"/>
                  </a:lnTo>
                  <a:lnTo>
                    <a:pt x="118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0" name="Freeform 401"/>
            <p:cNvSpPr>
              <a:spLocks/>
            </p:cNvSpPr>
            <p:nvPr/>
          </p:nvSpPr>
          <p:spPr bwMode="auto">
            <a:xfrm>
              <a:off x="2141597" y="2670590"/>
              <a:ext cx="80616" cy="80616"/>
            </a:xfrm>
            <a:custGeom>
              <a:avLst/>
              <a:gdLst>
                <a:gd name="T0" fmla="*/ 38 w 38"/>
                <a:gd name="T1" fmla="*/ 0 h 38"/>
                <a:gd name="T2" fmla="*/ 18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1" name="Freeform 402"/>
            <p:cNvSpPr>
              <a:spLocks/>
            </p:cNvSpPr>
            <p:nvPr/>
          </p:nvSpPr>
          <p:spPr bwMode="auto">
            <a:xfrm>
              <a:off x="2179784" y="2466928"/>
              <a:ext cx="2473648" cy="224877"/>
            </a:xfrm>
            <a:custGeom>
              <a:avLst/>
              <a:gdLst>
                <a:gd name="T0" fmla="*/ 1166 w 1166"/>
                <a:gd name="T1" fmla="*/ 2 h 106"/>
                <a:gd name="T2" fmla="*/ 1162 w 1166"/>
                <a:gd name="T3" fmla="*/ 6 h 106"/>
                <a:gd name="T4" fmla="*/ 0 w 1166"/>
                <a:gd name="T5" fmla="*/ 6 h 106"/>
                <a:gd name="T6" fmla="*/ 4 w 1166"/>
                <a:gd name="T7" fmla="*/ 2 h 106"/>
                <a:gd name="T8" fmla="*/ 4 w 1166"/>
                <a:gd name="T9" fmla="*/ 102 h 106"/>
                <a:gd name="T10" fmla="*/ 0 w 1166"/>
                <a:gd name="T11" fmla="*/ 106 h 106"/>
                <a:gd name="T12" fmla="*/ 0 w 1166"/>
                <a:gd name="T13" fmla="*/ 102 h 106"/>
                <a:gd name="T14" fmla="*/ 0 w 1166"/>
                <a:gd name="T15" fmla="*/ 2 h 106"/>
                <a:gd name="T16" fmla="*/ 0 w 1166"/>
                <a:gd name="T17" fmla="*/ 0 h 106"/>
                <a:gd name="T18" fmla="*/ 1162 w 1166"/>
                <a:gd name="T19" fmla="*/ 0 h 106"/>
                <a:gd name="T20" fmla="*/ 1160 w 1166"/>
                <a:gd name="T2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6" h="106">
                  <a:moveTo>
                    <a:pt x="1166" y="2"/>
                  </a:moveTo>
                  <a:lnTo>
                    <a:pt x="1162" y="6"/>
                  </a:lnTo>
                  <a:lnTo>
                    <a:pt x="0" y="6"/>
                  </a:lnTo>
                  <a:lnTo>
                    <a:pt x="4" y="2"/>
                  </a:lnTo>
                  <a:lnTo>
                    <a:pt x="4" y="102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0" y="2"/>
                  </a:lnTo>
                  <a:lnTo>
                    <a:pt x="0" y="0"/>
                  </a:lnTo>
                  <a:lnTo>
                    <a:pt x="1162" y="0"/>
                  </a:lnTo>
                  <a:lnTo>
                    <a:pt x="1160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2" name="Freeform 403"/>
            <p:cNvSpPr>
              <a:spLocks noEditPoints="1"/>
            </p:cNvSpPr>
            <p:nvPr/>
          </p:nvSpPr>
          <p:spPr bwMode="auto">
            <a:xfrm>
              <a:off x="3732709" y="2466928"/>
              <a:ext cx="920723" cy="284279"/>
            </a:xfrm>
            <a:custGeom>
              <a:avLst/>
              <a:gdLst>
                <a:gd name="T0" fmla="*/ 38 w 434"/>
                <a:gd name="T1" fmla="*/ 96 h 134"/>
                <a:gd name="T2" fmla="*/ 20 w 434"/>
                <a:gd name="T3" fmla="*/ 134 h 134"/>
                <a:gd name="T4" fmla="*/ 0 w 434"/>
                <a:gd name="T5" fmla="*/ 96 h 134"/>
                <a:gd name="T6" fmla="*/ 38 w 434"/>
                <a:gd name="T7" fmla="*/ 96 h 134"/>
                <a:gd name="T8" fmla="*/ 434 w 434"/>
                <a:gd name="T9" fmla="*/ 2 h 134"/>
                <a:gd name="T10" fmla="*/ 430 w 434"/>
                <a:gd name="T11" fmla="*/ 6 h 134"/>
                <a:gd name="T12" fmla="*/ 20 w 434"/>
                <a:gd name="T13" fmla="*/ 6 h 134"/>
                <a:gd name="T14" fmla="*/ 22 w 434"/>
                <a:gd name="T15" fmla="*/ 2 h 134"/>
                <a:gd name="T16" fmla="*/ 22 w 434"/>
                <a:gd name="T17" fmla="*/ 102 h 134"/>
                <a:gd name="T18" fmla="*/ 20 w 434"/>
                <a:gd name="T19" fmla="*/ 106 h 134"/>
                <a:gd name="T20" fmla="*/ 18 w 434"/>
                <a:gd name="T21" fmla="*/ 102 h 134"/>
                <a:gd name="T22" fmla="*/ 18 w 434"/>
                <a:gd name="T23" fmla="*/ 2 h 134"/>
                <a:gd name="T24" fmla="*/ 20 w 434"/>
                <a:gd name="T25" fmla="*/ 0 h 134"/>
                <a:gd name="T26" fmla="*/ 430 w 434"/>
                <a:gd name="T27" fmla="*/ 0 h 134"/>
                <a:gd name="T28" fmla="*/ 428 w 434"/>
                <a:gd name="T29" fmla="*/ 2 h 134"/>
                <a:gd name="T30" fmla="*/ 434 w 434"/>
                <a:gd name="T31" fmla="*/ 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34" h="134">
                  <a:moveTo>
                    <a:pt x="38" y="96"/>
                  </a:moveTo>
                  <a:lnTo>
                    <a:pt x="20" y="134"/>
                  </a:lnTo>
                  <a:lnTo>
                    <a:pt x="0" y="96"/>
                  </a:lnTo>
                  <a:lnTo>
                    <a:pt x="38" y="96"/>
                  </a:lnTo>
                  <a:close/>
                  <a:moveTo>
                    <a:pt x="434" y="2"/>
                  </a:moveTo>
                  <a:lnTo>
                    <a:pt x="430" y="6"/>
                  </a:lnTo>
                  <a:lnTo>
                    <a:pt x="20" y="6"/>
                  </a:lnTo>
                  <a:lnTo>
                    <a:pt x="22" y="2"/>
                  </a:lnTo>
                  <a:lnTo>
                    <a:pt x="22" y="102"/>
                  </a:lnTo>
                  <a:lnTo>
                    <a:pt x="20" y="106"/>
                  </a:lnTo>
                  <a:lnTo>
                    <a:pt x="18" y="10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430" y="0"/>
                  </a:lnTo>
                  <a:lnTo>
                    <a:pt x="428" y="2"/>
                  </a:lnTo>
                  <a:lnTo>
                    <a:pt x="43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3" name="Freeform 404"/>
            <p:cNvSpPr>
              <a:spLocks/>
            </p:cNvSpPr>
            <p:nvPr/>
          </p:nvSpPr>
          <p:spPr bwMode="auto">
            <a:xfrm>
              <a:off x="3732709" y="2670590"/>
              <a:ext cx="80616" cy="80616"/>
            </a:xfrm>
            <a:custGeom>
              <a:avLst/>
              <a:gdLst>
                <a:gd name="T0" fmla="*/ 38 w 38"/>
                <a:gd name="T1" fmla="*/ 0 h 38"/>
                <a:gd name="T2" fmla="*/ 20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20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5" name="Freeform 406"/>
            <p:cNvSpPr>
              <a:spLocks noEditPoints="1"/>
            </p:cNvSpPr>
            <p:nvPr/>
          </p:nvSpPr>
          <p:spPr bwMode="auto">
            <a:xfrm>
              <a:off x="4640703" y="2448895"/>
              <a:ext cx="767976" cy="301250"/>
            </a:xfrm>
            <a:custGeom>
              <a:avLst/>
              <a:gdLst>
                <a:gd name="T0" fmla="*/ 362 w 362"/>
                <a:gd name="T1" fmla="*/ 104 h 142"/>
                <a:gd name="T2" fmla="*/ 342 w 362"/>
                <a:gd name="T3" fmla="*/ 142 h 142"/>
                <a:gd name="T4" fmla="*/ 322 w 362"/>
                <a:gd name="T5" fmla="*/ 104 h 142"/>
                <a:gd name="T6" fmla="*/ 362 w 362"/>
                <a:gd name="T7" fmla="*/ 104 h 142"/>
                <a:gd name="T8" fmla="*/ 6 w 362"/>
                <a:gd name="T9" fmla="*/ 0 h 142"/>
                <a:gd name="T10" fmla="*/ 6 w 362"/>
                <a:gd name="T11" fmla="*/ 0 h 142"/>
                <a:gd name="T12" fmla="*/ 2 w 362"/>
                <a:gd name="T13" fmla="*/ 8 h 142"/>
                <a:gd name="T14" fmla="*/ 342 w 362"/>
                <a:gd name="T15" fmla="*/ 8 h 142"/>
                <a:gd name="T16" fmla="*/ 346 w 362"/>
                <a:gd name="T17" fmla="*/ 10 h 142"/>
                <a:gd name="T18" fmla="*/ 346 w 362"/>
                <a:gd name="T19" fmla="*/ 110 h 142"/>
                <a:gd name="T20" fmla="*/ 342 w 362"/>
                <a:gd name="T21" fmla="*/ 114 h 142"/>
                <a:gd name="T22" fmla="*/ 340 w 362"/>
                <a:gd name="T23" fmla="*/ 110 h 142"/>
                <a:gd name="T24" fmla="*/ 340 w 362"/>
                <a:gd name="T25" fmla="*/ 10 h 142"/>
                <a:gd name="T26" fmla="*/ 342 w 362"/>
                <a:gd name="T27" fmla="*/ 14 h 142"/>
                <a:gd name="T28" fmla="*/ 2 w 362"/>
                <a:gd name="T29" fmla="*/ 14 h 142"/>
                <a:gd name="T30" fmla="*/ 0 w 362"/>
                <a:gd name="T31" fmla="*/ 10 h 142"/>
                <a:gd name="T32" fmla="*/ 2 w 362"/>
                <a:gd name="T33" fmla="*/ 8 h 142"/>
                <a:gd name="T34" fmla="*/ 6 w 362"/>
                <a:gd name="T35" fmla="*/ 10 h 142"/>
                <a:gd name="T36" fmla="*/ 6 w 362"/>
                <a:gd name="T37" fmla="*/ 10 h 142"/>
                <a:gd name="T38" fmla="*/ 2 w 362"/>
                <a:gd name="T39" fmla="*/ 10 h 142"/>
                <a:gd name="T40" fmla="*/ 6 w 362"/>
                <a:gd name="T41" fmla="*/ 1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2" h="142">
                  <a:moveTo>
                    <a:pt x="362" y="104"/>
                  </a:moveTo>
                  <a:lnTo>
                    <a:pt x="342" y="142"/>
                  </a:lnTo>
                  <a:lnTo>
                    <a:pt x="322" y="104"/>
                  </a:lnTo>
                  <a:lnTo>
                    <a:pt x="362" y="104"/>
                  </a:lnTo>
                  <a:close/>
                  <a:moveTo>
                    <a:pt x="6" y="0"/>
                  </a:moveTo>
                  <a:lnTo>
                    <a:pt x="6" y="0"/>
                  </a:lnTo>
                  <a:close/>
                  <a:moveTo>
                    <a:pt x="2" y="8"/>
                  </a:moveTo>
                  <a:lnTo>
                    <a:pt x="342" y="8"/>
                  </a:lnTo>
                  <a:lnTo>
                    <a:pt x="346" y="10"/>
                  </a:lnTo>
                  <a:lnTo>
                    <a:pt x="346" y="110"/>
                  </a:lnTo>
                  <a:lnTo>
                    <a:pt x="342" y="114"/>
                  </a:lnTo>
                  <a:lnTo>
                    <a:pt x="340" y="110"/>
                  </a:lnTo>
                  <a:lnTo>
                    <a:pt x="340" y="10"/>
                  </a:lnTo>
                  <a:lnTo>
                    <a:pt x="342" y="14"/>
                  </a:lnTo>
                  <a:lnTo>
                    <a:pt x="2" y="14"/>
                  </a:lnTo>
                  <a:lnTo>
                    <a:pt x="0" y="10"/>
                  </a:lnTo>
                  <a:lnTo>
                    <a:pt x="2" y="8"/>
                  </a:lnTo>
                  <a:close/>
                  <a:moveTo>
                    <a:pt x="6" y="10"/>
                  </a:moveTo>
                  <a:lnTo>
                    <a:pt x="6" y="10"/>
                  </a:lnTo>
                  <a:lnTo>
                    <a:pt x="2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6" name="Freeform 407"/>
            <p:cNvSpPr>
              <a:spLocks/>
            </p:cNvSpPr>
            <p:nvPr/>
          </p:nvSpPr>
          <p:spPr bwMode="auto">
            <a:xfrm>
              <a:off x="5323820" y="2670590"/>
              <a:ext cx="84859" cy="80616"/>
            </a:xfrm>
            <a:custGeom>
              <a:avLst/>
              <a:gdLst>
                <a:gd name="T0" fmla="*/ 40 w 40"/>
                <a:gd name="T1" fmla="*/ 0 h 38"/>
                <a:gd name="T2" fmla="*/ 20 w 40"/>
                <a:gd name="T3" fmla="*/ 38 h 38"/>
                <a:gd name="T4" fmla="*/ 0 w 40"/>
                <a:gd name="T5" fmla="*/ 0 h 38"/>
                <a:gd name="T6" fmla="*/ 40 w 40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8">
                  <a:moveTo>
                    <a:pt x="40" y="0"/>
                  </a:moveTo>
                  <a:lnTo>
                    <a:pt x="20" y="38"/>
                  </a:ln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7" name="Line 408"/>
            <p:cNvSpPr>
              <a:spLocks noChangeShapeType="1"/>
            </p:cNvSpPr>
            <p:nvPr/>
          </p:nvSpPr>
          <p:spPr bwMode="auto">
            <a:xfrm>
              <a:off x="4653432" y="2449956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9" name="Freeform 410"/>
            <p:cNvSpPr>
              <a:spLocks/>
            </p:cNvSpPr>
            <p:nvPr/>
          </p:nvSpPr>
          <p:spPr bwMode="auto">
            <a:xfrm>
              <a:off x="4644946" y="2471171"/>
              <a:ext cx="8486" cy="0"/>
            </a:xfrm>
            <a:custGeom>
              <a:avLst/>
              <a:gdLst>
                <a:gd name="T0" fmla="*/ 4 w 4"/>
                <a:gd name="T1" fmla="*/ 4 w 4"/>
                <a:gd name="T2" fmla="*/ 0 w 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4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0" name="Freeform 411"/>
            <p:cNvSpPr>
              <a:spLocks noEditPoints="1"/>
            </p:cNvSpPr>
            <p:nvPr/>
          </p:nvSpPr>
          <p:spPr bwMode="auto">
            <a:xfrm>
              <a:off x="4649189" y="2462685"/>
              <a:ext cx="2346359" cy="288522"/>
            </a:xfrm>
            <a:custGeom>
              <a:avLst/>
              <a:gdLst>
                <a:gd name="T0" fmla="*/ 1106 w 1106"/>
                <a:gd name="T1" fmla="*/ 98 h 136"/>
                <a:gd name="T2" fmla="*/ 1088 w 1106"/>
                <a:gd name="T3" fmla="*/ 136 h 136"/>
                <a:gd name="T4" fmla="*/ 1070 w 1106"/>
                <a:gd name="T5" fmla="*/ 98 h 136"/>
                <a:gd name="T6" fmla="*/ 1106 w 1106"/>
                <a:gd name="T7" fmla="*/ 98 h 136"/>
                <a:gd name="T8" fmla="*/ 0 w 1106"/>
                <a:gd name="T9" fmla="*/ 2 h 136"/>
                <a:gd name="T10" fmla="*/ 0 w 1106"/>
                <a:gd name="T11" fmla="*/ 0 h 136"/>
                <a:gd name="T12" fmla="*/ 0 w 1106"/>
                <a:gd name="T13" fmla="*/ 2 h 136"/>
                <a:gd name="T14" fmla="*/ 0 w 1106"/>
                <a:gd name="T15" fmla="*/ 2 h 136"/>
                <a:gd name="T16" fmla="*/ 0 w 1106"/>
                <a:gd name="T17" fmla="*/ 2 h 136"/>
                <a:gd name="T18" fmla="*/ 2 w 1106"/>
                <a:gd name="T19" fmla="*/ 2 h 136"/>
                <a:gd name="T20" fmla="*/ 1088 w 1106"/>
                <a:gd name="T21" fmla="*/ 2 h 136"/>
                <a:gd name="T22" fmla="*/ 1090 w 1106"/>
                <a:gd name="T23" fmla="*/ 4 h 136"/>
                <a:gd name="T24" fmla="*/ 1090 w 1106"/>
                <a:gd name="T25" fmla="*/ 104 h 136"/>
                <a:gd name="T26" fmla="*/ 1088 w 1106"/>
                <a:gd name="T27" fmla="*/ 108 h 136"/>
                <a:gd name="T28" fmla="*/ 1086 w 1106"/>
                <a:gd name="T29" fmla="*/ 104 h 136"/>
                <a:gd name="T30" fmla="*/ 1086 w 1106"/>
                <a:gd name="T31" fmla="*/ 4 h 136"/>
                <a:gd name="T32" fmla="*/ 1088 w 1106"/>
                <a:gd name="T33" fmla="*/ 8 h 136"/>
                <a:gd name="T34" fmla="*/ 2 w 1106"/>
                <a:gd name="T35" fmla="*/ 8 h 136"/>
                <a:gd name="T36" fmla="*/ 0 w 1106"/>
                <a:gd name="T37" fmla="*/ 4 h 136"/>
                <a:gd name="T38" fmla="*/ 0 w 1106"/>
                <a:gd name="T39" fmla="*/ 2 h 136"/>
                <a:gd name="T40" fmla="*/ 2 w 1106"/>
                <a:gd name="T41" fmla="*/ 2 h 136"/>
                <a:gd name="T42" fmla="*/ 4 w 1106"/>
                <a:gd name="T43" fmla="*/ 4 h 136"/>
                <a:gd name="T44" fmla="*/ 2 w 1106"/>
                <a:gd name="T45" fmla="*/ 2 h 136"/>
                <a:gd name="T46" fmla="*/ 4 w 1106"/>
                <a:gd name="T47" fmla="*/ 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106" h="136">
                  <a:moveTo>
                    <a:pt x="1106" y="98"/>
                  </a:moveTo>
                  <a:lnTo>
                    <a:pt x="1088" y="136"/>
                  </a:lnTo>
                  <a:lnTo>
                    <a:pt x="1070" y="98"/>
                  </a:lnTo>
                  <a:lnTo>
                    <a:pt x="1106" y="98"/>
                  </a:lnTo>
                  <a:close/>
                  <a:moveTo>
                    <a:pt x="0" y="2"/>
                  </a:moveTo>
                  <a:lnTo>
                    <a:pt x="0" y="0"/>
                  </a:lnTo>
                  <a:lnTo>
                    <a:pt x="0" y="2"/>
                  </a:lnTo>
                  <a:close/>
                  <a:moveTo>
                    <a:pt x="0" y="2"/>
                  </a:moveTo>
                  <a:lnTo>
                    <a:pt x="0" y="2"/>
                  </a:lnTo>
                  <a:close/>
                  <a:moveTo>
                    <a:pt x="2" y="2"/>
                  </a:moveTo>
                  <a:lnTo>
                    <a:pt x="1088" y="2"/>
                  </a:lnTo>
                  <a:lnTo>
                    <a:pt x="1090" y="4"/>
                  </a:lnTo>
                  <a:lnTo>
                    <a:pt x="1090" y="104"/>
                  </a:lnTo>
                  <a:lnTo>
                    <a:pt x="1088" y="108"/>
                  </a:lnTo>
                  <a:lnTo>
                    <a:pt x="1086" y="104"/>
                  </a:lnTo>
                  <a:lnTo>
                    <a:pt x="1086" y="4"/>
                  </a:lnTo>
                  <a:lnTo>
                    <a:pt x="1088" y="8"/>
                  </a:lnTo>
                  <a:lnTo>
                    <a:pt x="2" y="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close/>
                  <a:moveTo>
                    <a:pt x="4" y="4"/>
                  </a:moveTo>
                  <a:lnTo>
                    <a:pt x="2" y="2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1" name="Freeform 412"/>
            <p:cNvSpPr>
              <a:spLocks/>
            </p:cNvSpPr>
            <p:nvPr/>
          </p:nvSpPr>
          <p:spPr bwMode="auto">
            <a:xfrm>
              <a:off x="6919175" y="2670590"/>
              <a:ext cx="76373" cy="80616"/>
            </a:xfrm>
            <a:custGeom>
              <a:avLst/>
              <a:gdLst>
                <a:gd name="T0" fmla="*/ 36 w 36"/>
                <a:gd name="T1" fmla="*/ 0 h 38"/>
                <a:gd name="T2" fmla="*/ 18 w 36"/>
                <a:gd name="T3" fmla="*/ 38 h 38"/>
                <a:gd name="T4" fmla="*/ 0 w 36"/>
                <a:gd name="T5" fmla="*/ 0 h 38"/>
                <a:gd name="T6" fmla="*/ 36 w 36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2" name="Line 413"/>
            <p:cNvSpPr>
              <a:spLocks noChangeShapeType="1"/>
            </p:cNvSpPr>
            <p:nvPr/>
          </p:nvSpPr>
          <p:spPr bwMode="auto">
            <a:xfrm flipV="1">
              <a:off x="4649189" y="2462685"/>
              <a:ext cx="0" cy="424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3" name="Line 414"/>
            <p:cNvSpPr>
              <a:spLocks noChangeShapeType="1"/>
            </p:cNvSpPr>
            <p:nvPr/>
          </p:nvSpPr>
          <p:spPr bwMode="auto">
            <a:xfrm>
              <a:off x="4649189" y="246692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5" name="Line 416"/>
            <p:cNvSpPr>
              <a:spLocks noChangeShapeType="1"/>
            </p:cNvSpPr>
            <p:nvPr/>
          </p:nvSpPr>
          <p:spPr bwMode="auto">
            <a:xfrm flipH="1" flipV="1">
              <a:off x="4653432" y="2466928"/>
              <a:ext cx="4243" cy="4243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5" name="Rectangle 33"/>
            <p:cNvSpPr>
              <a:spLocks noChangeArrowheads="1"/>
            </p:cNvSpPr>
            <p:nvPr/>
          </p:nvSpPr>
          <p:spPr bwMode="auto">
            <a:xfrm>
              <a:off x="1531687" y="2956423"/>
              <a:ext cx="1313167" cy="1151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sont toujours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et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liées à l’histoire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professionnelle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chacun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Elles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stables.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6" name="Rectangle 33"/>
            <p:cNvSpPr>
              <a:spLocks noChangeArrowheads="1"/>
            </p:cNvSpPr>
            <p:nvPr/>
          </p:nvSpPr>
          <p:spPr bwMode="auto">
            <a:xfrm>
              <a:off x="3162063" y="2956423"/>
              <a:ext cx="1229624" cy="13161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sont souvent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inconscientes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s’agit de références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familières qu’elles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vont de soi et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n’imagine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puisse en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autrement.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7" name="Rectangle 33"/>
            <p:cNvSpPr>
              <a:spLocks noChangeArrowheads="1"/>
            </p:cNvSpPr>
            <p:nvPr/>
          </p:nvSpPr>
          <p:spPr bwMode="auto">
            <a:xfrm>
              <a:off x="4720489" y="2956423"/>
              <a:ext cx="1291521" cy="11516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sont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sous-jacentes</a:t>
              </a:r>
              <a:endParaRPr lang="fr-FR" sz="800" i="1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discours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au comportement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sont difficiles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observer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directement.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8" name="Rectangle 33"/>
            <p:cNvSpPr>
              <a:spLocks noChangeArrowheads="1"/>
            </p:cNvSpPr>
            <p:nvPr/>
          </p:nvSpPr>
          <p:spPr bwMode="auto">
            <a:xfrm>
              <a:off x="6311601" y="2956423"/>
              <a:ext cx="1291521" cy="14806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sont souvent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empiriques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peuvent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révéler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erronées au regard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connaissances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scientifiques (tout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restant cohérentes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yeux de ceux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les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détiennent).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70565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ÉMERGER LES REPRÉSENTATIONS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87464" y="6503989"/>
            <a:ext cx="29246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« CASSER » LA REPRÉSENTATION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51720" y="2164879"/>
            <a:ext cx="5087795" cy="2520280"/>
            <a:chOff x="2520950" y="2531370"/>
            <a:chExt cx="4283298" cy="2121766"/>
          </a:xfrm>
        </p:grpSpPr>
        <p:sp>
          <p:nvSpPr>
            <p:cNvPr id="471" name="Rectangle 342"/>
            <p:cNvSpPr>
              <a:spLocks noChangeArrowheads="1"/>
            </p:cNvSpPr>
            <p:nvPr/>
          </p:nvSpPr>
          <p:spPr bwMode="auto">
            <a:xfrm>
              <a:off x="2940050" y="4223645"/>
              <a:ext cx="850900" cy="1841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2" name="Rectangle 343"/>
            <p:cNvSpPr>
              <a:spLocks noChangeArrowheads="1"/>
            </p:cNvSpPr>
            <p:nvPr/>
          </p:nvSpPr>
          <p:spPr bwMode="auto">
            <a:xfrm>
              <a:off x="2940050" y="4223645"/>
              <a:ext cx="8509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3" name="Rectangle 344"/>
            <p:cNvSpPr>
              <a:spLocks noChangeArrowheads="1"/>
            </p:cNvSpPr>
            <p:nvPr/>
          </p:nvSpPr>
          <p:spPr bwMode="auto">
            <a:xfrm>
              <a:off x="2943225" y="2915545"/>
              <a:ext cx="1476375" cy="2127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4" name="Rectangle 345"/>
            <p:cNvSpPr>
              <a:spLocks noChangeArrowheads="1"/>
            </p:cNvSpPr>
            <p:nvPr/>
          </p:nvSpPr>
          <p:spPr bwMode="auto">
            <a:xfrm>
              <a:off x="2943225" y="2915545"/>
              <a:ext cx="1476375" cy="212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5" name="Rectangle 346"/>
            <p:cNvSpPr>
              <a:spLocks noChangeArrowheads="1"/>
            </p:cNvSpPr>
            <p:nvPr/>
          </p:nvSpPr>
          <p:spPr bwMode="auto">
            <a:xfrm>
              <a:off x="4600574" y="3984179"/>
              <a:ext cx="2203673" cy="6689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6" name="Rectangle 347"/>
            <p:cNvSpPr>
              <a:spLocks noChangeArrowheads="1"/>
            </p:cNvSpPr>
            <p:nvPr/>
          </p:nvSpPr>
          <p:spPr bwMode="auto">
            <a:xfrm>
              <a:off x="4600575" y="2716611"/>
              <a:ext cx="2203673" cy="116730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7" name="Freeform 348"/>
            <p:cNvSpPr>
              <a:spLocks noEditPoints="1"/>
            </p:cNvSpPr>
            <p:nvPr/>
          </p:nvSpPr>
          <p:spPr bwMode="auto">
            <a:xfrm>
              <a:off x="2524125" y="2531370"/>
              <a:ext cx="419100" cy="530225"/>
            </a:xfrm>
            <a:custGeom>
              <a:avLst/>
              <a:gdLst>
                <a:gd name="T0" fmla="*/ 230 w 264"/>
                <a:gd name="T1" fmla="*/ 298 h 334"/>
                <a:gd name="T2" fmla="*/ 264 w 264"/>
                <a:gd name="T3" fmla="*/ 316 h 334"/>
                <a:gd name="T4" fmla="*/ 230 w 264"/>
                <a:gd name="T5" fmla="*/ 334 h 334"/>
                <a:gd name="T6" fmla="*/ 230 w 264"/>
                <a:gd name="T7" fmla="*/ 298 h 334"/>
                <a:gd name="T8" fmla="*/ 6 w 264"/>
                <a:gd name="T9" fmla="*/ 0 h 334"/>
                <a:gd name="T10" fmla="*/ 6 w 264"/>
                <a:gd name="T11" fmla="*/ 316 h 334"/>
                <a:gd name="T12" fmla="*/ 4 w 264"/>
                <a:gd name="T13" fmla="*/ 312 h 334"/>
                <a:gd name="T14" fmla="*/ 236 w 264"/>
                <a:gd name="T15" fmla="*/ 312 h 334"/>
                <a:gd name="T16" fmla="*/ 236 w 264"/>
                <a:gd name="T17" fmla="*/ 322 h 334"/>
                <a:gd name="T18" fmla="*/ 0 w 264"/>
                <a:gd name="T19" fmla="*/ 322 h 334"/>
                <a:gd name="T20" fmla="*/ 0 w 264"/>
                <a:gd name="T21" fmla="*/ 0 h 334"/>
                <a:gd name="T22" fmla="*/ 6 w 264"/>
                <a:gd name="T23" fmla="*/ 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4" h="334">
                  <a:moveTo>
                    <a:pt x="230" y="298"/>
                  </a:moveTo>
                  <a:lnTo>
                    <a:pt x="264" y="316"/>
                  </a:lnTo>
                  <a:lnTo>
                    <a:pt x="230" y="334"/>
                  </a:lnTo>
                  <a:lnTo>
                    <a:pt x="230" y="298"/>
                  </a:lnTo>
                  <a:close/>
                  <a:moveTo>
                    <a:pt x="6" y="0"/>
                  </a:moveTo>
                  <a:lnTo>
                    <a:pt x="6" y="316"/>
                  </a:lnTo>
                  <a:lnTo>
                    <a:pt x="4" y="312"/>
                  </a:lnTo>
                  <a:lnTo>
                    <a:pt x="236" y="312"/>
                  </a:lnTo>
                  <a:lnTo>
                    <a:pt x="236" y="322"/>
                  </a:lnTo>
                  <a:lnTo>
                    <a:pt x="0" y="322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8" name="Freeform 349"/>
            <p:cNvSpPr>
              <a:spLocks noEditPoints="1"/>
            </p:cNvSpPr>
            <p:nvPr/>
          </p:nvSpPr>
          <p:spPr bwMode="auto">
            <a:xfrm>
              <a:off x="2520950" y="2629795"/>
              <a:ext cx="419100" cy="1720850"/>
            </a:xfrm>
            <a:custGeom>
              <a:avLst/>
              <a:gdLst>
                <a:gd name="T0" fmla="*/ 228 w 264"/>
                <a:gd name="T1" fmla="*/ 1050 h 1084"/>
                <a:gd name="T2" fmla="*/ 264 w 264"/>
                <a:gd name="T3" fmla="*/ 1066 h 1084"/>
                <a:gd name="T4" fmla="*/ 228 w 264"/>
                <a:gd name="T5" fmla="*/ 1084 h 1084"/>
                <a:gd name="T6" fmla="*/ 228 w 264"/>
                <a:gd name="T7" fmla="*/ 1050 h 1084"/>
                <a:gd name="T8" fmla="*/ 8 w 264"/>
                <a:gd name="T9" fmla="*/ 0 h 1084"/>
                <a:gd name="T10" fmla="*/ 8 w 264"/>
                <a:gd name="T11" fmla="*/ 1066 h 1084"/>
                <a:gd name="T12" fmla="*/ 4 w 264"/>
                <a:gd name="T13" fmla="*/ 1062 h 1084"/>
                <a:gd name="T14" fmla="*/ 234 w 264"/>
                <a:gd name="T15" fmla="*/ 1062 h 1084"/>
                <a:gd name="T16" fmla="*/ 234 w 264"/>
                <a:gd name="T17" fmla="*/ 1072 h 1084"/>
                <a:gd name="T18" fmla="*/ 0 w 264"/>
                <a:gd name="T19" fmla="*/ 1072 h 1084"/>
                <a:gd name="T20" fmla="*/ 0 w 264"/>
                <a:gd name="T21" fmla="*/ 0 h 1084"/>
                <a:gd name="T22" fmla="*/ 8 w 264"/>
                <a:gd name="T23" fmla="*/ 0 h 1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4" h="1084">
                  <a:moveTo>
                    <a:pt x="228" y="1050"/>
                  </a:moveTo>
                  <a:lnTo>
                    <a:pt x="264" y="1066"/>
                  </a:lnTo>
                  <a:lnTo>
                    <a:pt x="228" y="1084"/>
                  </a:lnTo>
                  <a:lnTo>
                    <a:pt x="228" y="1050"/>
                  </a:lnTo>
                  <a:close/>
                  <a:moveTo>
                    <a:pt x="8" y="0"/>
                  </a:moveTo>
                  <a:lnTo>
                    <a:pt x="8" y="1066"/>
                  </a:lnTo>
                  <a:lnTo>
                    <a:pt x="4" y="1062"/>
                  </a:lnTo>
                  <a:lnTo>
                    <a:pt x="234" y="1062"/>
                  </a:lnTo>
                  <a:lnTo>
                    <a:pt x="234" y="1072"/>
                  </a:lnTo>
                  <a:lnTo>
                    <a:pt x="0" y="1072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9" name="Freeform 350"/>
            <p:cNvSpPr>
              <a:spLocks noEditPoints="1"/>
            </p:cNvSpPr>
            <p:nvPr/>
          </p:nvSpPr>
          <p:spPr bwMode="auto">
            <a:xfrm>
              <a:off x="3673475" y="3128270"/>
              <a:ext cx="927100" cy="292100"/>
            </a:xfrm>
            <a:custGeom>
              <a:avLst/>
              <a:gdLst>
                <a:gd name="T0" fmla="*/ 550 w 584"/>
                <a:gd name="T1" fmla="*/ 150 h 184"/>
                <a:gd name="T2" fmla="*/ 584 w 584"/>
                <a:gd name="T3" fmla="*/ 168 h 184"/>
                <a:gd name="T4" fmla="*/ 550 w 584"/>
                <a:gd name="T5" fmla="*/ 184 h 184"/>
                <a:gd name="T6" fmla="*/ 550 w 584"/>
                <a:gd name="T7" fmla="*/ 150 h 184"/>
                <a:gd name="T8" fmla="*/ 10 w 584"/>
                <a:gd name="T9" fmla="*/ 0 h 184"/>
                <a:gd name="T10" fmla="*/ 10 w 584"/>
                <a:gd name="T11" fmla="*/ 168 h 184"/>
                <a:gd name="T12" fmla="*/ 6 w 584"/>
                <a:gd name="T13" fmla="*/ 164 h 184"/>
                <a:gd name="T14" fmla="*/ 556 w 584"/>
                <a:gd name="T15" fmla="*/ 164 h 184"/>
                <a:gd name="T16" fmla="*/ 556 w 584"/>
                <a:gd name="T17" fmla="*/ 172 h 184"/>
                <a:gd name="T18" fmla="*/ 0 w 584"/>
                <a:gd name="T19" fmla="*/ 172 h 184"/>
                <a:gd name="T20" fmla="*/ 0 w 584"/>
                <a:gd name="T21" fmla="*/ 0 h 184"/>
                <a:gd name="T22" fmla="*/ 10 w 584"/>
                <a:gd name="T2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84" h="184">
                  <a:moveTo>
                    <a:pt x="550" y="150"/>
                  </a:moveTo>
                  <a:lnTo>
                    <a:pt x="584" y="168"/>
                  </a:lnTo>
                  <a:lnTo>
                    <a:pt x="550" y="184"/>
                  </a:lnTo>
                  <a:lnTo>
                    <a:pt x="550" y="150"/>
                  </a:lnTo>
                  <a:close/>
                  <a:moveTo>
                    <a:pt x="10" y="0"/>
                  </a:moveTo>
                  <a:lnTo>
                    <a:pt x="10" y="168"/>
                  </a:lnTo>
                  <a:lnTo>
                    <a:pt x="6" y="164"/>
                  </a:lnTo>
                  <a:lnTo>
                    <a:pt x="556" y="164"/>
                  </a:lnTo>
                  <a:lnTo>
                    <a:pt x="556" y="172"/>
                  </a:lnTo>
                  <a:lnTo>
                    <a:pt x="0" y="172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0" name="Freeform 351"/>
            <p:cNvSpPr>
              <a:spLocks noEditPoints="1"/>
            </p:cNvSpPr>
            <p:nvPr/>
          </p:nvSpPr>
          <p:spPr bwMode="auto">
            <a:xfrm>
              <a:off x="3790950" y="4283970"/>
              <a:ext cx="809625" cy="57150"/>
            </a:xfrm>
            <a:custGeom>
              <a:avLst/>
              <a:gdLst>
                <a:gd name="T0" fmla="*/ 476 w 510"/>
                <a:gd name="T1" fmla="*/ 0 h 36"/>
                <a:gd name="T2" fmla="*/ 510 w 510"/>
                <a:gd name="T3" fmla="*/ 18 h 36"/>
                <a:gd name="T4" fmla="*/ 476 w 510"/>
                <a:gd name="T5" fmla="*/ 36 h 36"/>
                <a:gd name="T6" fmla="*/ 476 w 510"/>
                <a:gd name="T7" fmla="*/ 0 h 36"/>
                <a:gd name="T8" fmla="*/ 0 w 510"/>
                <a:gd name="T9" fmla="*/ 14 h 36"/>
                <a:gd name="T10" fmla="*/ 482 w 510"/>
                <a:gd name="T11" fmla="*/ 14 h 36"/>
                <a:gd name="T12" fmla="*/ 482 w 510"/>
                <a:gd name="T13" fmla="*/ 22 h 36"/>
                <a:gd name="T14" fmla="*/ 0 w 510"/>
                <a:gd name="T15" fmla="*/ 22 h 36"/>
                <a:gd name="T16" fmla="*/ 0 w 510"/>
                <a:gd name="T17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10" h="36">
                  <a:moveTo>
                    <a:pt x="476" y="0"/>
                  </a:moveTo>
                  <a:lnTo>
                    <a:pt x="510" y="18"/>
                  </a:lnTo>
                  <a:lnTo>
                    <a:pt x="476" y="36"/>
                  </a:lnTo>
                  <a:lnTo>
                    <a:pt x="476" y="0"/>
                  </a:lnTo>
                  <a:close/>
                  <a:moveTo>
                    <a:pt x="0" y="14"/>
                  </a:moveTo>
                  <a:lnTo>
                    <a:pt x="482" y="14"/>
                  </a:lnTo>
                  <a:lnTo>
                    <a:pt x="482" y="22"/>
                  </a:lnTo>
                  <a:lnTo>
                    <a:pt x="0" y="2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1" name="Rectangle 33"/>
            <p:cNvSpPr>
              <a:spLocks noChangeArrowheads="1"/>
            </p:cNvSpPr>
            <p:nvPr/>
          </p:nvSpPr>
          <p:spPr bwMode="auto">
            <a:xfrm>
              <a:off x="3116634" y="2987518"/>
              <a:ext cx="1129557" cy="103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Faire avec pour aller contre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2" name="Rectangle 33"/>
            <p:cNvSpPr>
              <a:spLocks noChangeArrowheads="1"/>
            </p:cNvSpPr>
            <p:nvPr/>
          </p:nvSpPr>
          <p:spPr bwMode="auto">
            <a:xfrm>
              <a:off x="3061181" y="4262445"/>
              <a:ext cx="608639" cy="1036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Faire contre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3" name="Rectangle 33"/>
            <p:cNvSpPr>
              <a:spLocks noChangeArrowheads="1"/>
            </p:cNvSpPr>
            <p:nvPr/>
          </p:nvSpPr>
          <p:spPr bwMode="auto">
            <a:xfrm>
              <a:off x="4651151" y="2868142"/>
              <a:ext cx="2088232" cy="9327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est interrogé sur sa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représentation. Il la confronte avec celle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autres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stagiaires, ce qui l’amène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se remettre en question. La vérité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émergera de cette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confrontation.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fait évoluer la représentation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petit à petit au lieu de la détruire brutalement.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 va s’effacer progressivement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en douceur.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4" name="Rectangle 33"/>
            <p:cNvSpPr>
              <a:spLocks noChangeArrowheads="1"/>
            </p:cNvSpPr>
            <p:nvPr/>
          </p:nvSpPr>
          <p:spPr bwMode="auto">
            <a:xfrm>
              <a:off x="4654326" y="4071246"/>
              <a:ext cx="2088232" cy="5182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est interrogé sur sa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représentation. Le formateur en tire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contre-exemples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servent son discours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et démonte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complètement ce 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stagiaire affirme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798885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ÉMERGER LES REPRÉSENTATIONS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71440" y="6503989"/>
            <a:ext cx="33567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REPRÉSENTATION COMME TREMPLIN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386821" y="2755386"/>
            <a:ext cx="4422804" cy="1433562"/>
            <a:chOff x="2386821" y="2755386"/>
            <a:chExt cx="4422804" cy="1433562"/>
          </a:xfrm>
        </p:grpSpPr>
        <p:sp>
          <p:nvSpPr>
            <p:cNvPr id="36" name="Rectangle 5"/>
            <p:cNvSpPr>
              <a:spLocks noChangeArrowheads="1"/>
            </p:cNvSpPr>
            <p:nvPr/>
          </p:nvSpPr>
          <p:spPr bwMode="auto">
            <a:xfrm>
              <a:off x="3735431" y="3806665"/>
              <a:ext cx="1736203" cy="382283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6"/>
            <p:cNvSpPr>
              <a:spLocks noChangeArrowheads="1"/>
            </p:cNvSpPr>
            <p:nvPr/>
          </p:nvSpPr>
          <p:spPr bwMode="auto">
            <a:xfrm>
              <a:off x="3735431" y="3806665"/>
              <a:ext cx="1736203" cy="3822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7"/>
            <p:cNvSpPr>
              <a:spLocks noChangeArrowheads="1"/>
            </p:cNvSpPr>
            <p:nvPr/>
          </p:nvSpPr>
          <p:spPr bwMode="auto">
            <a:xfrm>
              <a:off x="4027451" y="3943205"/>
              <a:ext cx="1171454" cy="2058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2"/>
            <p:cNvSpPr>
              <a:spLocks noEditPoints="1"/>
            </p:cNvSpPr>
            <p:nvPr/>
          </p:nvSpPr>
          <p:spPr bwMode="auto">
            <a:xfrm>
              <a:off x="2386821" y="2803171"/>
              <a:ext cx="2022915" cy="817661"/>
            </a:xfrm>
            <a:custGeom>
              <a:avLst/>
              <a:gdLst>
                <a:gd name="T0" fmla="*/ 752 w 762"/>
                <a:gd name="T1" fmla="*/ 308 h 308"/>
                <a:gd name="T2" fmla="*/ 762 w 762"/>
                <a:gd name="T3" fmla="*/ 244 h 308"/>
                <a:gd name="T4" fmla="*/ 34 w 762"/>
                <a:gd name="T5" fmla="*/ 0 h 308"/>
                <a:gd name="T6" fmla="*/ 106 w 762"/>
                <a:gd name="T7" fmla="*/ 4 h 308"/>
                <a:gd name="T8" fmla="*/ 176 w 762"/>
                <a:gd name="T9" fmla="*/ 12 h 308"/>
                <a:gd name="T10" fmla="*/ 244 w 762"/>
                <a:gd name="T11" fmla="*/ 20 h 308"/>
                <a:gd name="T12" fmla="*/ 310 w 762"/>
                <a:gd name="T13" fmla="*/ 32 h 308"/>
                <a:gd name="T14" fmla="*/ 374 w 762"/>
                <a:gd name="T15" fmla="*/ 48 h 308"/>
                <a:gd name="T16" fmla="*/ 436 w 762"/>
                <a:gd name="T17" fmla="*/ 64 h 308"/>
                <a:gd name="T18" fmla="*/ 494 w 762"/>
                <a:gd name="T19" fmla="*/ 84 h 308"/>
                <a:gd name="T20" fmla="*/ 548 w 762"/>
                <a:gd name="T21" fmla="*/ 104 h 308"/>
                <a:gd name="T22" fmla="*/ 594 w 762"/>
                <a:gd name="T23" fmla="*/ 128 h 308"/>
                <a:gd name="T24" fmla="*/ 638 w 762"/>
                <a:gd name="T25" fmla="*/ 152 h 308"/>
                <a:gd name="T26" fmla="*/ 676 w 762"/>
                <a:gd name="T27" fmla="*/ 176 h 308"/>
                <a:gd name="T28" fmla="*/ 708 w 762"/>
                <a:gd name="T29" fmla="*/ 204 h 308"/>
                <a:gd name="T30" fmla="*/ 734 w 762"/>
                <a:gd name="T31" fmla="*/ 232 h 308"/>
                <a:gd name="T32" fmla="*/ 744 w 762"/>
                <a:gd name="T33" fmla="*/ 244 h 308"/>
                <a:gd name="T34" fmla="*/ 746 w 762"/>
                <a:gd name="T35" fmla="*/ 258 h 308"/>
                <a:gd name="T36" fmla="*/ 726 w 762"/>
                <a:gd name="T37" fmla="*/ 254 h 308"/>
                <a:gd name="T38" fmla="*/ 718 w 762"/>
                <a:gd name="T39" fmla="*/ 244 h 308"/>
                <a:gd name="T40" fmla="*/ 696 w 762"/>
                <a:gd name="T41" fmla="*/ 218 h 308"/>
                <a:gd name="T42" fmla="*/ 664 w 762"/>
                <a:gd name="T43" fmla="*/ 192 h 308"/>
                <a:gd name="T44" fmla="*/ 630 w 762"/>
                <a:gd name="T45" fmla="*/ 168 h 308"/>
                <a:gd name="T46" fmla="*/ 586 w 762"/>
                <a:gd name="T47" fmla="*/ 144 h 308"/>
                <a:gd name="T48" fmla="*/ 540 w 762"/>
                <a:gd name="T49" fmla="*/ 122 h 308"/>
                <a:gd name="T50" fmla="*/ 488 w 762"/>
                <a:gd name="T51" fmla="*/ 102 h 308"/>
                <a:gd name="T52" fmla="*/ 430 w 762"/>
                <a:gd name="T53" fmla="*/ 84 h 308"/>
                <a:gd name="T54" fmla="*/ 372 w 762"/>
                <a:gd name="T55" fmla="*/ 66 h 308"/>
                <a:gd name="T56" fmla="*/ 308 w 762"/>
                <a:gd name="T57" fmla="*/ 50 h 308"/>
                <a:gd name="T58" fmla="*/ 242 w 762"/>
                <a:gd name="T59" fmla="*/ 40 h 308"/>
                <a:gd name="T60" fmla="*/ 174 w 762"/>
                <a:gd name="T61" fmla="*/ 30 h 308"/>
                <a:gd name="T62" fmla="*/ 106 w 762"/>
                <a:gd name="T63" fmla="*/ 24 h 308"/>
                <a:gd name="T64" fmla="*/ 34 w 762"/>
                <a:gd name="T65" fmla="*/ 20 h 308"/>
                <a:gd name="T66" fmla="*/ 0 w 762"/>
                <a:gd name="T67" fmla="*/ 0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62" h="308">
                  <a:moveTo>
                    <a:pt x="762" y="244"/>
                  </a:moveTo>
                  <a:lnTo>
                    <a:pt x="752" y="308"/>
                  </a:lnTo>
                  <a:lnTo>
                    <a:pt x="708" y="260"/>
                  </a:lnTo>
                  <a:lnTo>
                    <a:pt x="762" y="244"/>
                  </a:lnTo>
                  <a:close/>
                  <a:moveTo>
                    <a:pt x="0" y="0"/>
                  </a:moveTo>
                  <a:lnTo>
                    <a:pt x="34" y="0"/>
                  </a:lnTo>
                  <a:lnTo>
                    <a:pt x="70" y="2"/>
                  </a:lnTo>
                  <a:lnTo>
                    <a:pt x="106" y="4"/>
                  </a:lnTo>
                  <a:lnTo>
                    <a:pt x="142" y="6"/>
                  </a:lnTo>
                  <a:lnTo>
                    <a:pt x="176" y="12"/>
                  </a:lnTo>
                  <a:lnTo>
                    <a:pt x="212" y="14"/>
                  </a:lnTo>
                  <a:lnTo>
                    <a:pt x="244" y="20"/>
                  </a:lnTo>
                  <a:lnTo>
                    <a:pt x="278" y="26"/>
                  </a:lnTo>
                  <a:lnTo>
                    <a:pt x="310" y="32"/>
                  </a:lnTo>
                  <a:lnTo>
                    <a:pt x="344" y="40"/>
                  </a:lnTo>
                  <a:lnTo>
                    <a:pt x="374" y="48"/>
                  </a:lnTo>
                  <a:lnTo>
                    <a:pt x="406" y="56"/>
                  </a:lnTo>
                  <a:lnTo>
                    <a:pt x="436" y="64"/>
                  </a:lnTo>
                  <a:lnTo>
                    <a:pt x="466" y="74"/>
                  </a:lnTo>
                  <a:lnTo>
                    <a:pt x="494" y="84"/>
                  </a:lnTo>
                  <a:lnTo>
                    <a:pt x="522" y="94"/>
                  </a:lnTo>
                  <a:lnTo>
                    <a:pt x="548" y="104"/>
                  </a:lnTo>
                  <a:lnTo>
                    <a:pt x="572" y="116"/>
                  </a:lnTo>
                  <a:lnTo>
                    <a:pt x="594" y="128"/>
                  </a:lnTo>
                  <a:lnTo>
                    <a:pt x="618" y="138"/>
                  </a:lnTo>
                  <a:lnTo>
                    <a:pt x="638" y="152"/>
                  </a:lnTo>
                  <a:lnTo>
                    <a:pt x="658" y="164"/>
                  </a:lnTo>
                  <a:lnTo>
                    <a:pt x="676" y="176"/>
                  </a:lnTo>
                  <a:lnTo>
                    <a:pt x="692" y="190"/>
                  </a:lnTo>
                  <a:lnTo>
                    <a:pt x="708" y="204"/>
                  </a:lnTo>
                  <a:lnTo>
                    <a:pt x="722" y="218"/>
                  </a:lnTo>
                  <a:lnTo>
                    <a:pt x="734" y="232"/>
                  </a:lnTo>
                  <a:lnTo>
                    <a:pt x="744" y="244"/>
                  </a:lnTo>
                  <a:lnTo>
                    <a:pt x="744" y="244"/>
                  </a:lnTo>
                  <a:lnTo>
                    <a:pt x="744" y="248"/>
                  </a:lnTo>
                  <a:lnTo>
                    <a:pt x="746" y="258"/>
                  </a:lnTo>
                  <a:lnTo>
                    <a:pt x="728" y="262"/>
                  </a:lnTo>
                  <a:lnTo>
                    <a:pt x="726" y="254"/>
                  </a:lnTo>
                  <a:lnTo>
                    <a:pt x="726" y="256"/>
                  </a:lnTo>
                  <a:lnTo>
                    <a:pt x="718" y="244"/>
                  </a:lnTo>
                  <a:lnTo>
                    <a:pt x="708" y="230"/>
                  </a:lnTo>
                  <a:lnTo>
                    <a:pt x="696" y="218"/>
                  </a:lnTo>
                  <a:lnTo>
                    <a:pt x="682" y="206"/>
                  </a:lnTo>
                  <a:lnTo>
                    <a:pt x="664" y="192"/>
                  </a:lnTo>
                  <a:lnTo>
                    <a:pt x="648" y="180"/>
                  </a:lnTo>
                  <a:lnTo>
                    <a:pt x="630" y="168"/>
                  </a:lnTo>
                  <a:lnTo>
                    <a:pt x="610" y="156"/>
                  </a:lnTo>
                  <a:lnTo>
                    <a:pt x="586" y="144"/>
                  </a:lnTo>
                  <a:lnTo>
                    <a:pt x="564" y="132"/>
                  </a:lnTo>
                  <a:lnTo>
                    <a:pt x="540" y="122"/>
                  </a:lnTo>
                  <a:lnTo>
                    <a:pt x="514" y="112"/>
                  </a:lnTo>
                  <a:lnTo>
                    <a:pt x="488" y="102"/>
                  </a:lnTo>
                  <a:lnTo>
                    <a:pt x="460" y="92"/>
                  </a:lnTo>
                  <a:lnTo>
                    <a:pt x="430" y="84"/>
                  </a:lnTo>
                  <a:lnTo>
                    <a:pt x="400" y="74"/>
                  </a:lnTo>
                  <a:lnTo>
                    <a:pt x="372" y="66"/>
                  </a:lnTo>
                  <a:lnTo>
                    <a:pt x="338" y="58"/>
                  </a:lnTo>
                  <a:lnTo>
                    <a:pt x="308" y="50"/>
                  </a:lnTo>
                  <a:lnTo>
                    <a:pt x="274" y="44"/>
                  </a:lnTo>
                  <a:lnTo>
                    <a:pt x="242" y="40"/>
                  </a:lnTo>
                  <a:lnTo>
                    <a:pt x="208" y="34"/>
                  </a:lnTo>
                  <a:lnTo>
                    <a:pt x="174" y="30"/>
                  </a:lnTo>
                  <a:lnTo>
                    <a:pt x="140" y="26"/>
                  </a:lnTo>
                  <a:lnTo>
                    <a:pt x="106" y="24"/>
                  </a:lnTo>
                  <a:lnTo>
                    <a:pt x="70" y="22"/>
                  </a:lnTo>
                  <a:lnTo>
                    <a:pt x="34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13"/>
            <p:cNvSpPr>
              <a:spLocks noEditPoints="1"/>
            </p:cNvSpPr>
            <p:nvPr/>
          </p:nvSpPr>
          <p:spPr bwMode="auto">
            <a:xfrm>
              <a:off x="4818567" y="2755386"/>
              <a:ext cx="1991058" cy="865447"/>
            </a:xfrm>
            <a:custGeom>
              <a:avLst/>
              <a:gdLst>
                <a:gd name="T0" fmla="*/ 750 w 750"/>
                <a:gd name="T1" fmla="*/ 28 h 326"/>
                <a:gd name="T2" fmla="*/ 692 w 750"/>
                <a:gd name="T3" fmla="*/ 0 h 326"/>
                <a:gd name="T4" fmla="*/ 2 w 750"/>
                <a:gd name="T5" fmla="*/ 310 h 326"/>
                <a:gd name="T6" fmla="*/ 2 w 750"/>
                <a:gd name="T7" fmla="*/ 308 h 326"/>
                <a:gd name="T8" fmla="*/ 10 w 750"/>
                <a:gd name="T9" fmla="*/ 280 h 326"/>
                <a:gd name="T10" fmla="*/ 28 w 750"/>
                <a:gd name="T11" fmla="*/ 250 h 326"/>
                <a:gd name="T12" fmla="*/ 52 w 750"/>
                <a:gd name="T13" fmla="*/ 222 h 326"/>
                <a:gd name="T14" fmla="*/ 84 w 750"/>
                <a:gd name="T15" fmla="*/ 194 h 326"/>
                <a:gd name="T16" fmla="*/ 122 w 750"/>
                <a:gd name="T17" fmla="*/ 170 h 326"/>
                <a:gd name="T18" fmla="*/ 164 w 750"/>
                <a:gd name="T19" fmla="*/ 146 h 326"/>
                <a:gd name="T20" fmla="*/ 212 w 750"/>
                <a:gd name="T21" fmla="*/ 122 h 326"/>
                <a:gd name="T22" fmla="*/ 264 w 750"/>
                <a:gd name="T23" fmla="*/ 102 h 326"/>
                <a:gd name="T24" fmla="*/ 322 w 750"/>
                <a:gd name="T25" fmla="*/ 82 h 326"/>
                <a:gd name="T26" fmla="*/ 382 w 750"/>
                <a:gd name="T27" fmla="*/ 66 h 326"/>
                <a:gd name="T28" fmla="*/ 444 w 750"/>
                <a:gd name="T29" fmla="*/ 50 h 326"/>
                <a:gd name="T30" fmla="*/ 510 w 750"/>
                <a:gd name="T31" fmla="*/ 38 h 326"/>
                <a:gd name="T32" fmla="*/ 578 w 750"/>
                <a:gd name="T33" fmla="*/ 30 h 326"/>
                <a:gd name="T34" fmla="*/ 646 w 750"/>
                <a:gd name="T35" fmla="*/ 22 h 326"/>
                <a:gd name="T36" fmla="*/ 702 w 750"/>
                <a:gd name="T37" fmla="*/ 20 h 326"/>
                <a:gd name="T38" fmla="*/ 682 w 750"/>
                <a:gd name="T39" fmla="*/ 40 h 326"/>
                <a:gd name="T40" fmla="*/ 614 w 750"/>
                <a:gd name="T41" fmla="*/ 44 h 326"/>
                <a:gd name="T42" fmla="*/ 546 w 750"/>
                <a:gd name="T43" fmla="*/ 52 h 326"/>
                <a:gd name="T44" fmla="*/ 480 w 750"/>
                <a:gd name="T45" fmla="*/ 62 h 326"/>
                <a:gd name="T46" fmla="*/ 418 w 750"/>
                <a:gd name="T47" fmla="*/ 76 h 326"/>
                <a:gd name="T48" fmla="*/ 356 w 750"/>
                <a:gd name="T49" fmla="*/ 92 h 326"/>
                <a:gd name="T50" fmla="*/ 298 w 750"/>
                <a:gd name="T51" fmla="*/ 110 h 326"/>
                <a:gd name="T52" fmla="*/ 246 w 750"/>
                <a:gd name="T53" fmla="*/ 130 h 326"/>
                <a:gd name="T54" fmla="*/ 196 w 750"/>
                <a:gd name="T55" fmla="*/ 150 h 326"/>
                <a:gd name="T56" fmla="*/ 152 w 750"/>
                <a:gd name="T57" fmla="*/ 174 h 326"/>
                <a:gd name="T58" fmla="*/ 112 w 750"/>
                <a:gd name="T59" fmla="*/ 198 h 326"/>
                <a:gd name="T60" fmla="*/ 80 w 750"/>
                <a:gd name="T61" fmla="*/ 222 h 326"/>
                <a:gd name="T62" fmla="*/ 54 w 750"/>
                <a:gd name="T63" fmla="*/ 248 h 326"/>
                <a:gd name="T64" fmla="*/ 34 w 750"/>
                <a:gd name="T65" fmla="*/ 272 h 326"/>
                <a:gd name="T66" fmla="*/ 24 w 750"/>
                <a:gd name="T67" fmla="*/ 298 h 326"/>
                <a:gd name="T68" fmla="*/ 20 w 750"/>
                <a:gd name="T69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50" h="326">
                  <a:moveTo>
                    <a:pt x="692" y="0"/>
                  </a:moveTo>
                  <a:lnTo>
                    <a:pt x="750" y="28"/>
                  </a:lnTo>
                  <a:lnTo>
                    <a:pt x="694" y="58"/>
                  </a:lnTo>
                  <a:lnTo>
                    <a:pt x="692" y="0"/>
                  </a:lnTo>
                  <a:close/>
                  <a:moveTo>
                    <a:pt x="0" y="324"/>
                  </a:moveTo>
                  <a:lnTo>
                    <a:pt x="2" y="310"/>
                  </a:lnTo>
                  <a:lnTo>
                    <a:pt x="2" y="310"/>
                  </a:lnTo>
                  <a:lnTo>
                    <a:pt x="2" y="308"/>
                  </a:lnTo>
                  <a:lnTo>
                    <a:pt x="6" y="294"/>
                  </a:lnTo>
                  <a:lnTo>
                    <a:pt x="10" y="280"/>
                  </a:lnTo>
                  <a:lnTo>
                    <a:pt x="18" y="264"/>
                  </a:lnTo>
                  <a:lnTo>
                    <a:pt x="28" y="250"/>
                  </a:lnTo>
                  <a:lnTo>
                    <a:pt x="40" y="236"/>
                  </a:lnTo>
                  <a:lnTo>
                    <a:pt x="52" y="222"/>
                  </a:lnTo>
                  <a:lnTo>
                    <a:pt x="68" y="210"/>
                  </a:lnTo>
                  <a:lnTo>
                    <a:pt x="84" y="194"/>
                  </a:lnTo>
                  <a:lnTo>
                    <a:pt x="102" y="184"/>
                  </a:lnTo>
                  <a:lnTo>
                    <a:pt x="122" y="170"/>
                  </a:lnTo>
                  <a:lnTo>
                    <a:pt x="142" y="156"/>
                  </a:lnTo>
                  <a:lnTo>
                    <a:pt x="164" y="146"/>
                  </a:lnTo>
                  <a:lnTo>
                    <a:pt x="188" y="134"/>
                  </a:lnTo>
                  <a:lnTo>
                    <a:pt x="212" y="122"/>
                  </a:lnTo>
                  <a:lnTo>
                    <a:pt x="238" y="112"/>
                  </a:lnTo>
                  <a:lnTo>
                    <a:pt x="264" y="102"/>
                  </a:lnTo>
                  <a:lnTo>
                    <a:pt x="292" y="92"/>
                  </a:lnTo>
                  <a:lnTo>
                    <a:pt x="322" y="82"/>
                  </a:lnTo>
                  <a:lnTo>
                    <a:pt x="352" y="74"/>
                  </a:lnTo>
                  <a:lnTo>
                    <a:pt x="382" y="66"/>
                  </a:lnTo>
                  <a:lnTo>
                    <a:pt x="414" y="58"/>
                  </a:lnTo>
                  <a:lnTo>
                    <a:pt x="444" y="50"/>
                  </a:lnTo>
                  <a:lnTo>
                    <a:pt x="476" y="44"/>
                  </a:lnTo>
                  <a:lnTo>
                    <a:pt x="510" y="38"/>
                  </a:lnTo>
                  <a:lnTo>
                    <a:pt x="544" y="32"/>
                  </a:lnTo>
                  <a:lnTo>
                    <a:pt x="578" y="30"/>
                  </a:lnTo>
                  <a:lnTo>
                    <a:pt x="612" y="24"/>
                  </a:lnTo>
                  <a:lnTo>
                    <a:pt x="646" y="22"/>
                  </a:lnTo>
                  <a:lnTo>
                    <a:pt x="680" y="20"/>
                  </a:lnTo>
                  <a:lnTo>
                    <a:pt x="702" y="20"/>
                  </a:lnTo>
                  <a:lnTo>
                    <a:pt x="704" y="40"/>
                  </a:lnTo>
                  <a:lnTo>
                    <a:pt x="682" y="40"/>
                  </a:lnTo>
                  <a:lnTo>
                    <a:pt x="648" y="42"/>
                  </a:lnTo>
                  <a:lnTo>
                    <a:pt x="614" y="44"/>
                  </a:lnTo>
                  <a:lnTo>
                    <a:pt x="580" y="48"/>
                  </a:lnTo>
                  <a:lnTo>
                    <a:pt x="546" y="52"/>
                  </a:lnTo>
                  <a:lnTo>
                    <a:pt x="512" y="58"/>
                  </a:lnTo>
                  <a:lnTo>
                    <a:pt x="480" y="62"/>
                  </a:lnTo>
                  <a:lnTo>
                    <a:pt x="450" y="68"/>
                  </a:lnTo>
                  <a:lnTo>
                    <a:pt x="418" y="76"/>
                  </a:lnTo>
                  <a:lnTo>
                    <a:pt x="388" y="84"/>
                  </a:lnTo>
                  <a:lnTo>
                    <a:pt x="356" y="92"/>
                  </a:lnTo>
                  <a:lnTo>
                    <a:pt x="326" y="100"/>
                  </a:lnTo>
                  <a:lnTo>
                    <a:pt x="298" y="110"/>
                  </a:lnTo>
                  <a:lnTo>
                    <a:pt x="272" y="120"/>
                  </a:lnTo>
                  <a:lnTo>
                    <a:pt x="246" y="130"/>
                  </a:lnTo>
                  <a:lnTo>
                    <a:pt x="220" y="140"/>
                  </a:lnTo>
                  <a:lnTo>
                    <a:pt x="196" y="150"/>
                  </a:lnTo>
                  <a:lnTo>
                    <a:pt x="174" y="162"/>
                  </a:lnTo>
                  <a:lnTo>
                    <a:pt x="152" y="174"/>
                  </a:lnTo>
                  <a:lnTo>
                    <a:pt x="132" y="186"/>
                  </a:lnTo>
                  <a:lnTo>
                    <a:pt x="112" y="198"/>
                  </a:lnTo>
                  <a:lnTo>
                    <a:pt x="96" y="210"/>
                  </a:lnTo>
                  <a:lnTo>
                    <a:pt x="80" y="222"/>
                  </a:lnTo>
                  <a:lnTo>
                    <a:pt x="68" y="236"/>
                  </a:lnTo>
                  <a:lnTo>
                    <a:pt x="54" y="248"/>
                  </a:lnTo>
                  <a:lnTo>
                    <a:pt x="44" y="262"/>
                  </a:lnTo>
                  <a:lnTo>
                    <a:pt x="34" y="272"/>
                  </a:lnTo>
                  <a:lnTo>
                    <a:pt x="28" y="286"/>
                  </a:lnTo>
                  <a:lnTo>
                    <a:pt x="24" y="298"/>
                  </a:lnTo>
                  <a:lnTo>
                    <a:pt x="22" y="312"/>
                  </a:lnTo>
                  <a:lnTo>
                    <a:pt x="20" y="326"/>
                  </a:lnTo>
                  <a:lnTo>
                    <a:pt x="0" y="324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1469743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PRÉSENTATION DES STAGIAIRES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735536" y="6503989"/>
            <a:ext cx="16285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TOUR DE TABLE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35696" y="2204864"/>
            <a:ext cx="5479633" cy="2808312"/>
            <a:chOff x="1907704" y="2046282"/>
            <a:chExt cx="5479633" cy="2808312"/>
          </a:xfrm>
        </p:grpSpPr>
        <p:sp>
          <p:nvSpPr>
            <p:cNvPr id="162" name="Rectangle 5"/>
            <p:cNvSpPr>
              <a:spLocks noChangeArrowheads="1"/>
            </p:cNvSpPr>
            <p:nvPr/>
          </p:nvSpPr>
          <p:spPr bwMode="auto">
            <a:xfrm>
              <a:off x="2512075" y="2054340"/>
              <a:ext cx="773595" cy="402914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6"/>
            <p:cNvSpPr>
              <a:spLocks noChangeArrowheads="1"/>
            </p:cNvSpPr>
            <p:nvPr/>
          </p:nvSpPr>
          <p:spPr bwMode="auto">
            <a:xfrm>
              <a:off x="2512075" y="2054340"/>
              <a:ext cx="773595" cy="40291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7"/>
            <p:cNvSpPr>
              <a:spLocks noChangeArrowheads="1"/>
            </p:cNvSpPr>
            <p:nvPr/>
          </p:nvSpPr>
          <p:spPr bwMode="auto">
            <a:xfrm>
              <a:off x="4059266" y="2054340"/>
              <a:ext cx="455293" cy="684954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Rectangle 8"/>
            <p:cNvSpPr>
              <a:spLocks noChangeArrowheads="1"/>
            </p:cNvSpPr>
            <p:nvPr/>
          </p:nvSpPr>
          <p:spPr bwMode="auto">
            <a:xfrm>
              <a:off x="4059266" y="2054340"/>
              <a:ext cx="455293" cy="6849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9"/>
            <p:cNvSpPr>
              <a:spLocks noChangeArrowheads="1"/>
            </p:cNvSpPr>
            <p:nvPr/>
          </p:nvSpPr>
          <p:spPr bwMode="auto">
            <a:xfrm>
              <a:off x="3285671" y="2054340"/>
              <a:ext cx="773595" cy="402914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10"/>
            <p:cNvSpPr>
              <a:spLocks noChangeArrowheads="1"/>
            </p:cNvSpPr>
            <p:nvPr/>
          </p:nvSpPr>
          <p:spPr bwMode="auto">
            <a:xfrm>
              <a:off x="3285671" y="2054340"/>
              <a:ext cx="773595" cy="40291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1"/>
            <p:cNvSpPr>
              <a:spLocks noChangeArrowheads="1"/>
            </p:cNvSpPr>
            <p:nvPr/>
          </p:nvSpPr>
          <p:spPr bwMode="auto">
            <a:xfrm>
              <a:off x="4059266" y="2739294"/>
              <a:ext cx="455293" cy="6809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2"/>
            <p:cNvSpPr>
              <a:spLocks noChangeArrowheads="1"/>
            </p:cNvSpPr>
            <p:nvPr/>
          </p:nvSpPr>
          <p:spPr bwMode="auto">
            <a:xfrm>
              <a:off x="4059266" y="2739294"/>
              <a:ext cx="455293" cy="680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Rectangle 13"/>
            <p:cNvSpPr>
              <a:spLocks noChangeArrowheads="1"/>
            </p:cNvSpPr>
            <p:nvPr/>
          </p:nvSpPr>
          <p:spPr bwMode="auto">
            <a:xfrm>
              <a:off x="4059266" y="3420219"/>
              <a:ext cx="455293" cy="6809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Rectangle 14"/>
            <p:cNvSpPr>
              <a:spLocks noChangeArrowheads="1"/>
            </p:cNvSpPr>
            <p:nvPr/>
          </p:nvSpPr>
          <p:spPr bwMode="auto">
            <a:xfrm>
              <a:off x="4059266" y="3420219"/>
              <a:ext cx="455293" cy="680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Rectangle 15"/>
            <p:cNvSpPr>
              <a:spLocks noChangeArrowheads="1"/>
            </p:cNvSpPr>
            <p:nvPr/>
          </p:nvSpPr>
          <p:spPr bwMode="auto">
            <a:xfrm>
              <a:off x="2056782" y="2054340"/>
              <a:ext cx="455293" cy="684954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Rectangle 16"/>
            <p:cNvSpPr>
              <a:spLocks noChangeArrowheads="1"/>
            </p:cNvSpPr>
            <p:nvPr/>
          </p:nvSpPr>
          <p:spPr bwMode="auto">
            <a:xfrm>
              <a:off x="2056782" y="2054340"/>
              <a:ext cx="455293" cy="6849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Rectangle 17"/>
            <p:cNvSpPr>
              <a:spLocks noChangeArrowheads="1"/>
            </p:cNvSpPr>
            <p:nvPr/>
          </p:nvSpPr>
          <p:spPr bwMode="auto">
            <a:xfrm>
              <a:off x="2056782" y="2739294"/>
              <a:ext cx="455293" cy="6809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Rectangle 18"/>
            <p:cNvSpPr>
              <a:spLocks noChangeArrowheads="1"/>
            </p:cNvSpPr>
            <p:nvPr/>
          </p:nvSpPr>
          <p:spPr bwMode="auto">
            <a:xfrm>
              <a:off x="2056782" y="2739294"/>
              <a:ext cx="455293" cy="680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Rectangle 19"/>
            <p:cNvSpPr>
              <a:spLocks noChangeArrowheads="1"/>
            </p:cNvSpPr>
            <p:nvPr/>
          </p:nvSpPr>
          <p:spPr bwMode="auto">
            <a:xfrm>
              <a:off x="2056782" y="3420219"/>
              <a:ext cx="455293" cy="6809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Rectangle 20"/>
            <p:cNvSpPr>
              <a:spLocks noChangeArrowheads="1"/>
            </p:cNvSpPr>
            <p:nvPr/>
          </p:nvSpPr>
          <p:spPr bwMode="auto">
            <a:xfrm>
              <a:off x="2056782" y="3420219"/>
              <a:ext cx="455293" cy="680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Line 21"/>
            <p:cNvSpPr>
              <a:spLocks noChangeShapeType="1"/>
            </p:cNvSpPr>
            <p:nvPr/>
          </p:nvSpPr>
          <p:spPr bwMode="auto">
            <a:xfrm flipV="1">
              <a:off x="2282414" y="2234272"/>
              <a:ext cx="0" cy="625896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Line 22"/>
            <p:cNvSpPr>
              <a:spLocks noChangeShapeType="1"/>
            </p:cNvSpPr>
            <p:nvPr/>
          </p:nvSpPr>
          <p:spPr bwMode="auto">
            <a:xfrm>
              <a:off x="2282414" y="2255797"/>
              <a:ext cx="2006513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Line 23"/>
            <p:cNvSpPr>
              <a:spLocks noChangeShapeType="1"/>
            </p:cNvSpPr>
            <p:nvPr/>
          </p:nvSpPr>
          <p:spPr bwMode="auto">
            <a:xfrm>
              <a:off x="4288927" y="2234272"/>
              <a:ext cx="0" cy="1721823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Line 24"/>
            <p:cNvSpPr>
              <a:spLocks noChangeShapeType="1"/>
            </p:cNvSpPr>
            <p:nvPr/>
          </p:nvSpPr>
          <p:spPr bwMode="auto">
            <a:xfrm flipH="1">
              <a:off x="2282414" y="3939979"/>
              <a:ext cx="2006513" cy="0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25"/>
            <p:cNvSpPr>
              <a:spLocks noEditPoints="1"/>
            </p:cNvSpPr>
            <p:nvPr/>
          </p:nvSpPr>
          <p:spPr bwMode="auto">
            <a:xfrm>
              <a:off x="2242123" y="3218762"/>
              <a:ext cx="84612" cy="721216"/>
            </a:xfrm>
            <a:custGeom>
              <a:avLst/>
              <a:gdLst>
                <a:gd name="T0" fmla="*/ 0 w 42"/>
                <a:gd name="T1" fmla="*/ 44 h 358"/>
                <a:gd name="T2" fmla="*/ 20 w 42"/>
                <a:gd name="T3" fmla="*/ 0 h 358"/>
                <a:gd name="T4" fmla="*/ 42 w 42"/>
                <a:gd name="T5" fmla="*/ 44 h 358"/>
                <a:gd name="T6" fmla="*/ 0 w 42"/>
                <a:gd name="T7" fmla="*/ 44 h 358"/>
                <a:gd name="T8" fmla="*/ 14 w 42"/>
                <a:gd name="T9" fmla="*/ 358 h 358"/>
                <a:gd name="T10" fmla="*/ 14 w 42"/>
                <a:gd name="T11" fmla="*/ 36 h 358"/>
                <a:gd name="T12" fmla="*/ 28 w 42"/>
                <a:gd name="T13" fmla="*/ 36 h 358"/>
                <a:gd name="T14" fmla="*/ 28 w 42"/>
                <a:gd name="T15" fmla="*/ 358 h 358"/>
                <a:gd name="T16" fmla="*/ 14 w 42"/>
                <a:gd name="T17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358">
                  <a:moveTo>
                    <a:pt x="0" y="44"/>
                  </a:moveTo>
                  <a:lnTo>
                    <a:pt x="20" y="0"/>
                  </a:lnTo>
                  <a:lnTo>
                    <a:pt x="42" y="44"/>
                  </a:lnTo>
                  <a:lnTo>
                    <a:pt x="0" y="44"/>
                  </a:lnTo>
                  <a:close/>
                  <a:moveTo>
                    <a:pt x="14" y="358"/>
                  </a:moveTo>
                  <a:lnTo>
                    <a:pt x="14" y="36"/>
                  </a:lnTo>
                  <a:lnTo>
                    <a:pt x="28" y="36"/>
                  </a:lnTo>
                  <a:lnTo>
                    <a:pt x="28" y="358"/>
                  </a:lnTo>
                  <a:lnTo>
                    <a:pt x="14" y="35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26"/>
            <p:cNvSpPr>
              <a:spLocks/>
            </p:cNvSpPr>
            <p:nvPr/>
          </p:nvSpPr>
          <p:spPr bwMode="auto">
            <a:xfrm>
              <a:off x="2213919" y="2815848"/>
              <a:ext cx="141020" cy="124903"/>
            </a:xfrm>
            <a:custGeom>
              <a:avLst/>
              <a:gdLst>
                <a:gd name="T0" fmla="*/ 34 w 70"/>
                <a:gd name="T1" fmla="*/ 0 h 62"/>
                <a:gd name="T2" fmla="*/ 34 w 70"/>
                <a:gd name="T3" fmla="*/ 0 h 62"/>
                <a:gd name="T4" fmla="*/ 22 w 70"/>
                <a:gd name="T5" fmla="*/ 4 h 62"/>
                <a:gd name="T6" fmla="*/ 12 w 70"/>
                <a:gd name="T7" fmla="*/ 10 h 62"/>
                <a:gd name="T8" fmla="*/ 6 w 70"/>
                <a:gd name="T9" fmla="*/ 14 h 62"/>
                <a:gd name="T10" fmla="*/ 4 w 70"/>
                <a:gd name="T11" fmla="*/ 20 h 62"/>
                <a:gd name="T12" fmla="*/ 2 w 70"/>
                <a:gd name="T13" fmla="*/ 26 h 62"/>
                <a:gd name="T14" fmla="*/ 0 w 70"/>
                <a:gd name="T15" fmla="*/ 32 h 62"/>
                <a:gd name="T16" fmla="*/ 0 w 70"/>
                <a:gd name="T17" fmla="*/ 32 h 62"/>
                <a:gd name="T18" fmla="*/ 2 w 70"/>
                <a:gd name="T19" fmla="*/ 38 h 62"/>
                <a:gd name="T20" fmla="*/ 4 w 70"/>
                <a:gd name="T21" fmla="*/ 44 h 62"/>
                <a:gd name="T22" fmla="*/ 6 w 70"/>
                <a:gd name="T23" fmla="*/ 48 h 62"/>
                <a:gd name="T24" fmla="*/ 12 w 70"/>
                <a:gd name="T25" fmla="*/ 52 h 62"/>
                <a:gd name="T26" fmla="*/ 22 w 70"/>
                <a:gd name="T27" fmla="*/ 58 h 62"/>
                <a:gd name="T28" fmla="*/ 34 w 70"/>
                <a:gd name="T29" fmla="*/ 62 h 62"/>
                <a:gd name="T30" fmla="*/ 34 w 70"/>
                <a:gd name="T31" fmla="*/ 62 h 62"/>
                <a:gd name="T32" fmla="*/ 42 w 70"/>
                <a:gd name="T33" fmla="*/ 60 h 62"/>
                <a:gd name="T34" fmla="*/ 48 w 70"/>
                <a:gd name="T35" fmla="*/ 58 h 62"/>
                <a:gd name="T36" fmla="*/ 60 w 70"/>
                <a:gd name="T37" fmla="*/ 52 h 62"/>
                <a:gd name="T38" fmla="*/ 64 w 70"/>
                <a:gd name="T39" fmla="*/ 48 h 62"/>
                <a:gd name="T40" fmla="*/ 66 w 70"/>
                <a:gd name="T41" fmla="*/ 44 h 62"/>
                <a:gd name="T42" fmla="*/ 68 w 70"/>
                <a:gd name="T43" fmla="*/ 38 h 62"/>
                <a:gd name="T44" fmla="*/ 70 w 70"/>
                <a:gd name="T45" fmla="*/ 32 h 62"/>
                <a:gd name="T46" fmla="*/ 70 w 70"/>
                <a:gd name="T47" fmla="*/ 32 h 62"/>
                <a:gd name="T48" fmla="*/ 68 w 70"/>
                <a:gd name="T49" fmla="*/ 26 h 62"/>
                <a:gd name="T50" fmla="*/ 66 w 70"/>
                <a:gd name="T51" fmla="*/ 20 h 62"/>
                <a:gd name="T52" fmla="*/ 64 w 70"/>
                <a:gd name="T53" fmla="*/ 14 h 62"/>
                <a:gd name="T54" fmla="*/ 60 w 70"/>
                <a:gd name="T55" fmla="*/ 10 h 62"/>
                <a:gd name="T56" fmla="*/ 54 w 70"/>
                <a:gd name="T57" fmla="*/ 6 h 62"/>
                <a:gd name="T58" fmla="*/ 48 w 70"/>
                <a:gd name="T59" fmla="*/ 4 h 62"/>
                <a:gd name="T60" fmla="*/ 42 w 70"/>
                <a:gd name="T61" fmla="*/ 2 h 62"/>
                <a:gd name="T62" fmla="*/ 34 w 70"/>
                <a:gd name="T63" fmla="*/ 0 h 62"/>
                <a:gd name="T64" fmla="*/ 34 w 70"/>
                <a:gd name="T65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0" h="62">
                  <a:moveTo>
                    <a:pt x="34" y="0"/>
                  </a:moveTo>
                  <a:lnTo>
                    <a:pt x="34" y="0"/>
                  </a:lnTo>
                  <a:lnTo>
                    <a:pt x="22" y="4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48"/>
                  </a:lnTo>
                  <a:lnTo>
                    <a:pt x="12" y="52"/>
                  </a:lnTo>
                  <a:lnTo>
                    <a:pt x="22" y="5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42" y="60"/>
                  </a:lnTo>
                  <a:lnTo>
                    <a:pt x="48" y="58"/>
                  </a:lnTo>
                  <a:lnTo>
                    <a:pt x="60" y="52"/>
                  </a:lnTo>
                  <a:lnTo>
                    <a:pt x="64" y="48"/>
                  </a:lnTo>
                  <a:lnTo>
                    <a:pt x="66" y="44"/>
                  </a:lnTo>
                  <a:lnTo>
                    <a:pt x="68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27"/>
            <p:cNvSpPr>
              <a:spLocks/>
            </p:cNvSpPr>
            <p:nvPr/>
          </p:nvSpPr>
          <p:spPr bwMode="auto">
            <a:xfrm>
              <a:off x="2213919" y="2815848"/>
              <a:ext cx="141020" cy="124903"/>
            </a:xfrm>
            <a:custGeom>
              <a:avLst/>
              <a:gdLst>
                <a:gd name="T0" fmla="*/ 34 w 70"/>
                <a:gd name="T1" fmla="*/ 0 h 62"/>
                <a:gd name="T2" fmla="*/ 34 w 70"/>
                <a:gd name="T3" fmla="*/ 0 h 62"/>
                <a:gd name="T4" fmla="*/ 22 w 70"/>
                <a:gd name="T5" fmla="*/ 4 h 62"/>
                <a:gd name="T6" fmla="*/ 12 w 70"/>
                <a:gd name="T7" fmla="*/ 10 h 62"/>
                <a:gd name="T8" fmla="*/ 6 w 70"/>
                <a:gd name="T9" fmla="*/ 14 h 62"/>
                <a:gd name="T10" fmla="*/ 4 w 70"/>
                <a:gd name="T11" fmla="*/ 20 h 62"/>
                <a:gd name="T12" fmla="*/ 2 w 70"/>
                <a:gd name="T13" fmla="*/ 26 h 62"/>
                <a:gd name="T14" fmla="*/ 0 w 70"/>
                <a:gd name="T15" fmla="*/ 32 h 62"/>
                <a:gd name="T16" fmla="*/ 0 w 70"/>
                <a:gd name="T17" fmla="*/ 32 h 62"/>
                <a:gd name="T18" fmla="*/ 2 w 70"/>
                <a:gd name="T19" fmla="*/ 38 h 62"/>
                <a:gd name="T20" fmla="*/ 4 w 70"/>
                <a:gd name="T21" fmla="*/ 44 h 62"/>
                <a:gd name="T22" fmla="*/ 6 w 70"/>
                <a:gd name="T23" fmla="*/ 48 h 62"/>
                <a:gd name="T24" fmla="*/ 12 w 70"/>
                <a:gd name="T25" fmla="*/ 52 h 62"/>
                <a:gd name="T26" fmla="*/ 22 w 70"/>
                <a:gd name="T27" fmla="*/ 58 h 62"/>
                <a:gd name="T28" fmla="*/ 34 w 70"/>
                <a:gd name="T29" fmla="*/ 62 h 62"/>
                <a:gd name="T30" fmla="*/ 34 w 70"/>
                <a:gd name="T31" fmla="*/ 62 h 62"/>
                <a:gd name="T32" fmla="*/ 42 w 70"/>
                <a:gd name="T33" fmla="*/ 60 h 62"/>
                <a:gd name="T34" fmla="*/ 48 w 70"/>
                <a:gd name="T35" fmla="*/ 58 h 62"/>
                <a:gd name="T36" fmla="*/ 60 w 70"/>
                <a:gd name="T37" fmla="*/ 52 h 62"/>
                <a:gd name="T38" fmla="*/ 64 w 70"/>
                <a:gd name="T39" fmla="*/ 48 h 62"/>
                <a:gd name="T40" fmla="*/ 66 w 70"/>
                <a:gd name="T41" fmla="*/ 44 h 62"/>
                <a:gd name="T42" fmla="*/ 68 w 70"/>
                <a:gd name="T43" fmla="*/ 38 h 62"/>
                <a:gd name="T44" fmla="*/ 70 w 70"/>
                <a:gd name="T45" fmla="*/ 32 h 62"/>
                <a:gd name="T46" fmla="*/ 70 w 70"/>
                <a:gd name="T47" fmla="*/ 32 h 62"/>
                <a:gd name="T48" fmla="*/ 68 w 70"/>
                <a:gd name="T49" fmla="*/ 26 h 62"/>
                <a:gd name="T50" fmla="*/ 66 w 70"/>
                <a:gd name="T51" fmla="*/ 20 h 62"/>
                <a:gd name="T52" fmla="*/ 64 w 70"/>
                <a:gd name="T53" fmla="*/ 14 h 62"/>
                <a:gd name="T54" fmla="*/ 60 w 70"/>
                <a:gd name="T55" fmla="*/ 10 h 62"/>
                <a:gd name="T56" fmla="*/ 54 w 70"/>
                <a:gd name="T57" fmla="*/ 6 h 62"/>
                <a:gd name="T58" fmla="*/ 48 w 70"/>
                <a:gd name="T59" fmla="*/ 4 h 62"/>
                <a:gd name="T60" fmla="*/ 42 w 70"/>
                <a:gd name="T61" fmla="*/ 2 h 62"/>
                <a:gd name="T62" fmla="*/ 34 w 70"/>
                <a:gd name="T63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" h="62">
                  <a:moveTo>
                    <a:pt x="34" y="0"/>
                  </a:moveTo>
                  <a:lnTo>
                    <a:pt x="34" y="0"/>
                  </a:lnTo>
                  <a:lnTo>
                    <a:pt x="22" y="4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48"/>
                  </a:lnTo>
                  <a:lnTo>
                    <a:pt x="12" y="52"/>
                  </a:lnTo>
                  <a:lnTo>
                    <a:pt x="22" y="58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42" y="60"/>
                  </a:lnTo>
                  <a:lnTo>
                    <a:pt x="48" y="58"/>
                  </a:lnTo>
                  <a:lnTo>
                    <a:pt x="60" y="52"/>
                  </a:lnTo>
                  <a:lnTo>
                    <a:pt x="64" y="48"/>
                  </a:lnTo>
                  <a:lnTo>
                    <a:pt x="66" y="44"/>
                  </a:lnTo>
                  <a:lnTo>
                    <a:pt x="68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68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28"/>
            <p:cNvSpPr>
              <a:spLocks noChangeArrowheads="1"/>
            </p:cNvSpPr>
            <p:nvPr/>
          </p:nvSpPr>
          <p:spPr bwMode="auto">
            <a:xfrm>
              <a:off x="5155192" y="4262310"/>
              <a:ext cx="2232145" cy="56005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Rectangle 29"/>
            <p:cNvSpPr>
              <a:spLocks noChangeArrowheads="1"/>
            </p:cNvSpPr>
            <p:nvPr/>
          </p:nvSpPr>
          <p:spPr bwMode="auto">
            <a:xfrm>
              <a:off x="5155192" y="4262310"/>
              <a:ext cx="2232145" cy="56005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Rectangle 30"/>
            <p:cNvSpPr>
              <a:spLocks noChangeArrowheads="1"/>
            </p:cNvSpPr>
            <p:nvPr/>
          </p:nvSpPr>
          <p:spPr bwMode="auto">
            <a:xfrm>
              <a:off x="5151163" y="3077742"/>
              <a:ext cx="2232145" cy="56005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Rectangle 31"/>
            <p:cNvSpPr>
              <a:spLocks noChangeArrowheads="1"/>
            </p:cNvSpPr>
            <p:nvPr/>
          </p:nvSpPr>
          <p:spPr bwMode="auto">
            <a:xfrm>
              <a:off x="5151163" y="3077742"/>
              <a:ext cx="2232145" cy="56005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Rectangle 32"/>
            <p:cNvSpPr>
              <a:spLocks noChangeArrowheads="1"/>
            </p:cNvSpPr>
            <p:nvPr/>
          </p:nvSpPr>
          <p:spPr bwMode="auto">
            <a:xfrm>
              <a:off x="5151163" y="3746580"/>
              <a:ext cx="2232145" cy="41903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Rectangle 33"/>
            <p:cNvSpPr>
              <a:spLocks noChangeArrowheads="1"/>
            </p:cNvSpPr>
            <p:nvPr/>
          </p:nvSpPr>
          <p:spPr bwMode="auto">
            <a:xfrm>
              <a:off x="5151163" y="3746580"/>
              <a:ext cx="2232145" cy="4190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Rectangle 34"/>
            <p:cNvSpPr>
              <a:spLocks noChangeArrowheads="1"/>
            </p:cNvSpPr>
            <p:nvPr/>
          </p:nvSpPr>
          <p:spPr bwMode="auto">
            <a:xfrm>
              <a:off x="5151163" y="2420992"/>
              <a:ext cx="2232145" cy="56005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Rectangle 35"/>
            <p:cNvSpPr>
              <a:spLocks noChangeArrowheads="1"/>
            </p:cNvSpPr>
            <p:nvPr/>
          </p:nvSpPr>
          <p:spPr bwMode="auto">
            <a:xfrm>
              <a:off x="5151163" y="2420992"/>
              <a:ext cx="2232145" cy="56005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Rectangle 36"/>
            <p:cNvSpPr>
              <a:spLocks noChangeArrowheads="1"/>
            </p:cNvSpPr>
            <p:nvPr/>
          </p:nvSpPr>
          <p:spPr bwMode="auto">
            <a:xfrm>
              <a:off x="2270327" y="4189786"/>
              <a:ext cx="2050833" cy="664808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Rectangle 37"/>
            <p:cNvSpPr>
              <a:spLocks noChangeArrowheads="1"/>
            </p:cNvSpPr>
            <p:nvPr/>
          </p:nvSpPr>
          <p:spPr bwMode="auto">
            <a:xfrm>
              <a:off x="2270327" y="4189786"/>
              <a:ext cx="2050833" cy="66480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Rectangle 38"/>
            <p:cNvSpPr>
              <a:spLocks noChangeArrowheads="1"/>
            </p:cNvSpPr>
            <p:nvPr/>
          </p:nvSpPr>
          <p:spPr bwMode="auto">
            <a:xfrm>
              <a:off x="5151163" y="2046282"/>
              <a:ext cx="2232145" cy="27398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Rectangle 39"/>
            <p:cNvSpPr>
              <a:spLocks noChangeArrowheads="1"/>
            </p:cNvSpPr>
            <p:nvPr/>
          </p:nvSpPr>
          <p:spPr bwMode="auto">
            <a:xfrm>
              <a:off x="5151163" y="2046282"/>
              <a:ext cx="2232145" cy="27398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Rectangle 40"/>
            <p:cNvSpPr>
              <a:spLocks noChangeArrowheads="1"/>
            </p:cNvSpPr>
            <p:nvPr/>
          </p:nvSpPr>
          <p:spPr bwMode="auto">
            <a:xfrm>
              <a:off x="1907704" y="3081772"/>
              <a:ext cx="1547190" cy="70107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Rectangle 41"/>
            <p:cNvSpPr>
              <a:spLocks noChangeArrowheads="1"/>
            </p:cNvSpPr>
            <p:nvPr/>
          </p:nvSpPr>
          <p:spPr bwMode="auto">
            <a:xfrm>
              <a:off x="1907704" y="3081772"/>
              <a:ext cx="1547190" cy="70107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Rectangle 42"/>
            <p:cNvSpPr>
              <a:spLocks noChangeArrowheads="1"/>
            </p:cNvSpPr>
            <p:nvPr/>
          </p:nvSpPr>
          <p:spPr bwMode="auto">
            <a:xfrm>
              <a:off x="2117219" y="2848081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Rectangle 43"/>
            <p:cNvSpPr>
              <a:spLocks noChangeArrowheads="1"/>
            </p:cNvSpPr>
            <p:nvPr/>
          </p:nvSpPr>
          <p:spPr bwMode="auto">
            <a:xfrm>
              <a:off x="2129307" y="2566041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Rectangle 44"/>
            <p:cNvSpPr>
              <a:spLocks noChangeArrowheads="1"/>
            </p:cNvSpPr>
            <p:nvPr/>
          </p:nvSpPr>
          <p:spPr bwMode="auto">
            <a:xfrm>
              <a:off x="2129307" y="2247739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45"/>
            <p:cNvSpPr>
              <a:spLocks noChangeArrowheads="1"/>
            </p:cNvSpPr>
            <p:nvPr/>
          </p:nvSpPr>
          <p:spPr bwMode="auto">
            <a:xfrm>
              <a:off x="3450865" y="2126865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46"/>
            <p:cNvSpPr>
              <a:spLocks noChangeArrowheads="1"/>
            </p:cNvSpPr>
            <p:nvPr/>
          </p:nvSpPr>
          <p:spPr bwMode="auto">
            <a:xfrm>
              <a:off x="3039893" y="2126865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47"/>
            <p:cNvSpPr>
              <a:spLocks noChangeArrowheads="1"/>
            </p:cNvSpPr>
            <p:nvPr/>
          </p:nvSpPr>
          <p:spPr bwMode="auto">
            <a:xfrm>
              <a:off x="2628920" y="2126865"/>
              <a:ext cx="99679" cy="2148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2" name="Rectangle 33"/>
            <p:cNvSpPr>
              <a:spLocks noChangeArrowheads="1"/>
            </p:cNvSpPr>
            <p:nvPr/>
          </p:nvSpPr>
          <p:spPr bwMode="auto">
            <a:xfrm>
              <a:off x="1907704" y="3126291"/>
              <a:ext cx="1543161" cy="6249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premier qui parle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d’instaurer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modèle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présentation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3" name="Rectangle 33"/>
            <p:cNvSpPr>
              <a:spLocks noChangeArrowheads="1"/>
            </p:cNvSpPr>
            <p:nvPr/>
          </p:nvSpPr>
          <p:spPr bwMode="auto">
            <a:xfrm>
              <a:off x="2281407" y="4275969"/>
              <a:ext cx="203975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lorsque l’on ne s’est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encore présenté, plutôt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d’écouter les autres, on prépare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 propre intervention.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4" name="Rectangle 33"/>
            <p:cNvSpPr>
              <a:spLocks noChangeArrowheads="1"/>
            </p:cNvSpPr>
            <p:nvPr/>
          </p:nvSpPr>
          <p:spPr bwMode="auto">
            <a:xfrm>
              <a:off x="5163438" y="2120642"/>
              <a:ext cx="2219869" cy="156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consigne ouverte ou fermée.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5" name="Rectangle 33"/>
            <p:cNvSpPr>
              <a:spLocks noChangeArrowheads="1"/>
            </p:cNvSpPr>
            <p:nvPr/>
          </p:nvSpPr>
          <p:spPr bwMode="auto">
            <a:xfrm>
              <a:off x="5151163" y="2528263"/>
              <a:ext cx="2219869" cy="468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Limiter la prise de parole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chacun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2-3 minutes (si besoin,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plusieurs tours de table).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6" name="Rectangle 33"/>
            <p:cNvSpPr>
              <a:spLocks noChangeArrowheads="1"/>
            </p:cNvSpPr>
            <p:nvPr/>
          </p:nvSpPr>
          <p:spPr bwMode="auto">
            <a:xfrm>
              <a:off x="5151162" y="3201537"/>
              <a:ext cx="2219869" cy="312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commencer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responsable hiérarchique.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7" name="Rectangle 33"/>
            <p:cNvSpPr>
              <a:spLocks noChangeArrowheads="1"/>
            </p:cNvSpPr>
            <p:nvPr/>
          </p:nvSpPr>
          <p:spPr bwMode="auto">
            <a:xfrm>
              <a:off x="5161329" y="3807720"/>
              <a:ext cx="2219869" cy="3124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trop faire attendre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«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timide » que vous avez repéré.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8" name="Rectangle 33"/>
            <p:cNvSpPr>
              <a:spLocks noChangeArrowheads="1"/>
            </p:cNvSpPr>
            <p:nvPr/>
          </p:nvSpPr>
          <p:spPr bwMode="auto">
            <a:xfrm>
              <a:off x="5163438" y="4317191"/>
              <a:ext cx="2219869" cy="468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commencer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obligatoirement par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des extrémités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table.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2539135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PRÉSENTATION DES STAGIAIRES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17949" y="6503989"/>
            <a:ext cx="246372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PRÉSENTATION CROISÉE 1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835696" y="2009745"/>
            <a:ext cx="5536564" cy="3003431"/>
            <a:chOff x="1835696" y="2009745"/>
            <a:chExt cx="5536564" cy="3003431"/>
          </a:xfrm>
        </p:grpSpPr>
        <p:sp>
          <p:nvSpPr>
            <p:cNvPr id="64" name="Freeform 5"/>
            <p:cNvSpPr>
              <a:spLocks noEditPoints="1"/>
            </p:cNvSpPr>
            <p:nvPr/>
          </p:nvSpPr>
          <p:spPr bwMode="auto">
            <a:xfrm>
              <a:off x="6081171" y="2633965"/>
              <a:ext cx="220997" cy="2054887"/>
            </a:xfrm>
            <a:custGeom>
              <a:avLst/>
              <a:gdLst>
                <a:gd name="T0" fmla="*/ 114 w 114"/>
                <a:gd name="T1" fmla="*/ 946 h 1060"/>
                <a:gd name="T2" fmla="*/ 58 w 114"/>
                <a:gd name="T3" fmla="*/ 1060 h 1060"/>
                <a:gd name="T4" fmla="*/ 0 w 114"/>
                <a:gd name="T5" fmla="*/ 946 h 1060"/>
                <a:gd name="T6" fmla="*/ 114 w 114"/>
                <a:gd name="T7" fmla="*/ 946 h 1060"/>
                <a:gd name="T8" fmla="*/ 76 w 114"/>
                <a:gd name="T9" fmla="*/ 0 h 1060"/>
                <a:gd name="T10" fmla="*/ 76 w 114"/>
                <a:gd name="T11" fmla="*/ 966 h 1060"/>
                <a:gd name="T12" fmla="*/ 38 w 114"/>
                <a:gd name="T13" fmla="*/ 966 h 1060"/>
                <a:gd name="T14" fmla="*/ 38 w 114"/>
                <a:gd name="T15" fmla="*/ 0 h 1060"/>
                <a:gd name="T16" fmla="*/ 76 w 114"/>
                <a:gd name="T17" fmla="*/ 0 h 1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060">
                  <a:moveTo>
                    <a:pt x="114" y="946"/>
                  </a:moveTo>
                  <a:lnTo>
                    <a:pt x="58" y="1060"/>
                  </a:lnTo>
                  <a:lnTo>
                    <a:pt x="0" y="946"/>
                  </a:lnTo>
                  <a:lnTo>
                    <a:pt x="114" y="946"/>
                  </a:lnTo>
                  <a:close/>
                  <a:moveTo>
                    <a:pt x="76" y="0"/>
                  </a:moveTo>
                  <a:lnTo>
                    <a:pt x="76" y="966"/>
                  </a:lnTo>
                  <a:lnTo>
                    <a:pt x="38" y="966"/>
                  </a:lnTo>
                  <a:lnTo>
                    <a:pt x="38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4927F"/>
            </a:solidFill>
            <a:ln w="349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6"/>
            <p:cNvSpPr>
              <a:spLocks noChangeArrowheads="1"/>
            </p:cNvSpPr>
            <p:nvPr/>
          </p:nvSpPr>
          <p:spPr bwMode="auto">
            <a:xfrm>
              <a:off x="2824368" y="2517651"/>
              <a:ext cx="911129" cy="37996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7"/>
            <p:cNvSpPr>
              <a:spLocks noChangeArrowheads="1"/>
            </p:cNvSpPr>
            <p:nvPr/>
          </p:nvSpPr>
          <p:spPr bwMode="auto">
            <a:xfrm>
              <a:off x="2824368" y="2517651"/>
              <a:ext cx="911129" cy="3799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8"/>
            <p:cNvSpPr>
              <a:spLocks noChangeArrowheads="1"/>
            </p:cNvSpPr>
            <p:nvPr/>
          </p:nvSpPr>
          <p:spPr bwMode="auto">
            <a:xfrm>
              <a:off x="4650504" y="2517651"/>
              <a:ext cx="535046" cy="64748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9"/>
            <p:cNvSpPr>
              <a:spLocks noChangeArrowheads="1"/>
            </p:cNvSpPr>
            <p:nvPr/>
          </p:nvSpPr>
          <p:spPr bwMode="auto">
            <a:xfrm>
              <a:off x="4650504" y="2517651"/>
              <a:ext cx="535046" cy="647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10"/>
            <p:cNvSpPr>
              <a:spLocks noChangeArrowheads="1"/>
            </p:cNvSpPr>
            <p:nvPr/>
          </p:nvSpPr>
          <p:spPr bwMode="auto">
            <a:xfrm>
              <a:off x="3735497" y="2517651"/>
              <a:ext cx="915006" cy="37996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1"/>
            <p:cNvSpPr>
              <a:spLocks noChangeArrowheads="1"/>
            </p:cNvSpPr>
            <p:nvPr/>
          </p:nvSpPr>
          <p:spPr bwMode="auto">
            <a:xfrm>
              <a:off x="3735497" y="2517651"/>
              <a:ext cx="915006" cy="3799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12"/>
            <p:cNvSpPr>
              <a:spLocks noChangeArrowheads="1"/>
            </p:cNvSpPr>
            <p:nvPr/>
          </p:nvSpPr>
          <p:spPr bwMode="auto">
            <a:xfrm>
              <a:off x="4650504" y="3165134"/>
              <a:ext cx="535046" cy="64748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13"/>
            <p:cNvSpPr>
              <a:spLocks noChangeArrowheads="1"/>
            </p:cNvSpPr>
            <p:nvPr/>
          </p:nvSpPr>
          <p:spPr bwMode="auto">
            <a:xfrm>
              <a:off x="4650504" y="3165134"/>
              <a:ext cx="535046" cy="647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14"/>
            <p:cNvSpPr>
              <a:spLocks noChangeArrowheads="1"/>
            </p:cNvSpPr>
            <p:nvPr/>
          </p:nvSpPr>
          <p:spPr bwMode="auto">
            <a:xfrm>
              <a:off x="4650504" y="3812618"/>
              <a:ext cx="535046" cy="64748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15"/>
            <p:cNvSpPr>
              <a:spLocks noChangeArrowheads="1"/>
            </p:cNvSpPr>
            <p:nvPr/>
          </p:nvSpPr>
          <p:spPr bwMode="auto">
            <a:xfrm>
              <a:off x="4650504" y="3812618"/>
              <a:ext cx="535046" cy="647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16"/>
            <p:cNvSpPr>
              <a:spLocks noChangeArrowheads="1"/>
            </p:cNvSpPr>
            <p:nvPr/>
          </p:nvSpPr>
          <p:spPr bwMode="auto">
            <a:xfrm>
              <a:off x="2289322" y="2517651"/>
              <a:ext cx="535046" cy="64748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17"/>
            <p:cNvSpPr>
              <a:spLocks noChangeArrowheads="1"/>
            </p:cNvSpPr>
            <p:nvPr/>
          </p:nvSpPr>
          <p:spPr bwMode="auto">
            <a:xfrm>
              <a:off x="2289322" y="2517651"/>
              <a:ext cx="535046" cy="647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18"/>
            <p:cNvSpPr>
              <a:spLocks noChangeArrowheads="1"/>
            </p:cNvSpPr>
            <p:nvPr/>
          </p:nvSpPr>
          <p:spPr bwMode="auto">
            <a:xfrm>
              <a:off x="2289322" y="3165134"/>
              <a:ext cx="535046" cy="64748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9"/>
            <p:cNvSpPr>
              <a:spLocks noChangeArrowheads="1"/>
            </p:cNvSpPr>
            <p:nvPr/>
          </p:nvSpPr>
          <p:spPr bwMode="auto">
            <a:xfrm>
              <a:off x="2289322" y="3165134"/>
              <a:ext cx="535046" cy="6474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22"/>
            <p:cNvSpPr>
              <a:spLocks/>
            </p:cNvSpPr>
            <p:nvPr/>
          </p:nvSpPr>
          <p:spPr bwMode="auto">
            <a:xfrm>
              <a:off x="2033430" y="2556423"/>
              <a:ext cx="697886" cy="915006"/>
            </a:xfrm>
            <a:custGeom>
              <a:avLst/>
              <a:gdLst>
                <a:gd name="T0" fmla="*/ 180 w 360"/>
                <a:gd name="T1" fmla="*/ 0 h 472"/>
                <a:gd name="T2" fmla="*/ 144 w 360"/>
                <a:gd name="T3" fmla="*/ 4 h 472"/>
                <a:gd name="T4" fmla="*/ 110 w 360"/>
                <a:gd name="T5" fmla="*/ 18 h 472"/>
                <a:gd name="T6" fmla="*/ 80 w 360"/>
                <a:gd name="T7" fmla="*/ 40 h 472"/>
                <a:gd name="T8" fmla="*/ 52 w 360"/>
                <a:gd name="T9" fmla="*/ 68 h 472"/>
                <a:gd name="T10" fmla="*/ 30 w 360"/>
                <a:gd name="T11" fmla="*/ 104 h 472"/>
                <a:gd name="T12" fmla="*/ 14 w 360"/>
                <a:gd name="T13" fmla="*/ 144 h 472"/>
                <a:gd name="T14" fmla="*/ 2 w 360"/>
                <a:gd name="T15" fmla="*/ 188 h 472"/>
                <a:gd name="T16" fmla="*/ 0 w 360"/>
                <a:gd name="T17" fmla="*/ 234 h 472"/>
                <a:gd name="T18" fmla="*/ 0 w 360"/>
                <a:gd name="T19" fmla="*/ 260 h 472"/>
                <a:gd name="T20" fmla="*/ 8 w 360"/>
                <a:gd name="T21" fmla="*/ 306 h 472"/>
                <a:gd name="T22" fmla="*/ 22 w 360"/>
                <a:gd name="T23" fmla="*/ 348 h 472"/>
                <a:gd name="T24" fmla="*/ 40 w 360"/>
                <a:gd name="T25" fmla="*/ 386 h 472"/>
                <a:gd name="T26" fmla="*/ 66 w 360"/>
                <a:gd name="T27" fmla="*/ 418 h 472"/>
                <a:gd name="T28" fmla="*/ 94 w 360"/>
                <a:gd name="T29" fmla="*/ 442 h 472"/>
                <a:gd name="T30" fmla="*/ 126 w 360"/>
                <a:gd name="T31" fmla="*/ 460 h 472"/>
                <a:gd name="T32" fmla="*/ 162 w 360"/>
                <a:gd name="T33" fmla="*/ 470 h 472"/>
                <a:gd name="T34" fmla="*/ 180 w 360"/>
                <a:gd name="T35" fmla="*/ 472 h 472"/>
                <a:gd name="T36" fmla="*/ 216 w 360"/>
                <a:gd name="T37" fmla="*/ 466 h 472"/>
                <a:gd name="T38" fmla="*/ 250 w 360"/>
                <a:gd name="T39" fmla="*/ 452 h 472"/>
                <a:gd name="T40" fmla="*/ 280 w 360"/>
                <a:gd name="T41" fmla="*/ 432 h 472"/>
                <a:gd name="T42" fmla="*/ 306 w 360"/>
                <a:gd name="T43" fmla="*/ 402 h 472"/>
                <a:gd name="T44" fmla="*/ 328 w 360"/>
                <a:gd name="T45" fmla="*/ 368 h 472"/>
                <a:gd name="T46" fmla="*/ 346 w 360"/>
                <a:gd name="T47" fmla="*/ 326 h 472"/>
                <a:gd name="T48" fmla="*/ 356 w 360"/>
                <a:gd name="T49" fmla="*/ 282 h 472"/>
                <a:gd name="T50" fmla="*/ 360 w 360"/>
                <a:gd name="T51" fmla="*/ 234 h 472"/>
                <a:gd name="T52" fmla="*/ 358 w 360"/>
                <a:gd name="T53" fmla="*/ 210 h 472"/>
                <a:gd name="T54" fmla="*/ 352 w 360"/>
                <a:gd name="T55" fmla="*/ 164 h 472"/>
                <a:gd name="T56" fmla="*/ 338 w 360"/>
                <a:gd name="T57" fmla="*/ 122 h 472"/>
                <a:gd name="T58" fmla="*/ 318 w 360"/>
                <a:gd name="T59" fmla="*/ 86 h 472"/>
                <a:gd name="T60" fmla="*/ 294 w 360"/>
                <a:gd name="T61" fmla="*/ 54 h 472"/>
                <a:gd name="T62" fmla="*/ 266 w 360"/>
                <a:gd name="T63" fmla="*/ 28 h 472"/>
                <a:gd name="T64" fmla="*/ 234 w 360"/>
                <a:gd name="T65" fmla="*/ 10 h 472"/>
                <a:gd name="T66" fmla="*/ 198 w 360"/>
                <a:gd name="T67" fmla="*/ 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0" h="472">
                  <a:moveTo>
                    <a:pt x="180" y="0"/>
                  </a:moveTo>
                  <a:lnTo>
                    <a:pt x="180" y="0"/>
                  </a:lnTo>
                  <a:lnTo>
                    <a:pt x="162" y="2"/>
                  </a:lnTo>
                  <a:lnTo>
                    <a:pt x="144" y="4"/>
                  </a:lnTo>
                  <a:lnTo>
                    <a:pt x="126" y="10"/>
                  </a:lnTo>
                  <a:lnTo>
                    <a:pt x="110" y="18"/>
                  </a:lnTo>
                  <a:lnTo>
                    <a:pt x="94" y="28"/>
                  </a:lnTo>
                  <a:lnTo>
                    <a:pt x="80" y="40"/>
                  </a:lnTo>
                  <a:lnTo>
                    <a:pt x="66" y="54"/>
                  </a:lnTo>
                  <a:lnTo>
                    <a:pt x="52" y="68"/>
                  </a:lnTo>
                  <a:lnTo>
                    <a:pt x="40" y="86"/>
                  </a:lnTo>
                  <a:lnTo>
                    <a:pt x="30" y="104"/>
                  </a:lnTo>
                  <a:lnTo>
                    <a:pt x="22" y="122"/>
                  </a:lnTo>
                  <a:lnTo>
                    <a:pt x="14" y="144"/>
                  </a:lnTo>
                  <a:lnTo>
                    <a:pt x="8" y="164"/>
                  </a:lnTo>
                  <a:lnTo>
                    <a:pt x="2" y="188"/>
                  </a:lnTo>
                  <a:lnTo>
                    <a:pt x="0" y="210"/>
                  </a:lnTo>
                  <a:lnTo>
                    <a:pt x="0" y="234"/>
                  </a:lnTo>
                  <a:lnTo>
                    <a:pt x="0" y="234"/>
                  </a:lnTo>
                  <a:lnTo>
                    <a:pt x="0" y="260"/>
                  </a:lnTo>
                  <a:lnTo>
                    <a:pt x="2" y="282"/>
                  </a:lnTo>
                  <a:lnTo>
                    <a:pt x="8" y="306"/>
                  </a:lnTo>
                  <a:lnTo>
                    <a:pt x="14" y="326"/>
                  </a:lnTo>
                  <a:lnTo>
                    <a:pt x="22" y="348"/>
                  </a:lnTo>
                  <a:lnTo>
                    <a:pt x="30" y="368"/>
                  </a:lnTo>
                  <a:lnTo>
                    <a:pt x="40" y="386"/>
                  </a:lnTo>
                  <a:lnTo>
                    <a:pt x="52" y="402"/>
                  </a:lnTo>
                  <a:lnTo>
                    <a:pt x="66" y="418"/>
                  </a:lnTo>
                  <a:lnTo>
                    <a:pt x="80" y="432"/>
                  </a:lnTo>
                  <a:lnTo>
                    <a:pt x="94" y="442"/>
                  </a:lnTo>
                  <a:lnTo>
                    <a:pt x="110" y="452"/>
                  </a:lnTo>
                  <a:lnTo>
                    <a:pt x="126" y="460"/>
                  </a:lnTo>
                  <a:lnTo>
                    <a:pt x="144" y="466"/>
                  </a:lnTo>
                  <a:lnTo>
                    <a:pt x="162" y="470"/>
                  </a:lnTo>
                  <a:lnTo>
                    <a:pt x="180" y="472"/>
                  </a:lnTo>
                  <a:lnTo>
                    <a:pt x="180" y="472"/>
                  </a:lnTo>
                  <a:lnTo>
                    <a:pt x="198" y="470"/>
                  </a:lnTo>
                  <a:lnTo>
                    <a:pt x="216" y="466"/>
                  </a:lnTo>
                  <a:lnTo>
                    <a:pt x="234" y="460"/>
                  </a:lnTo>
                  <a:lnTo>
                    <a:pt x="250" y="452"/>
                  </a:lnTo>
                  <a:lnTo>
                    <a:pt x="266" y="442"/>
                  </a:lnTo>
                  <a:lnTo>
                    <a:pt x="280" y="432"/>
                  </a:lnTo>
                  <a:lnTo>
                    <a:pt x="294" y="418"/>
                  </a:lnTo>
                  <a:lnTo>
                    <a:pt x="306" y="402"/>
                  </a:lnTo>
                  <a:lnTo>
                    <a:pt x="318" y="386"/>
                  </a:lnTo>
                  <a:lnTo>
                    <a:pt x="328" y="368"/>
                  </a:lnTo>
                  <a:lnTo>
                    <a:pt x="338" y="348"/>
                  </a:lnTo>
                  <a:lnTo>
                    <a:pt x="346" y="326"/>
                  </a:lnTo>
                  <a:lnTo>
                    <a:pt x="352" y="306"/>
                  </a:lnTo>
                  <a:lnTo>
                    <a:pt x="356" y="282"/>
                  </a:lnTo>
                  <a:lnTo>
                    <a:pt x="358" y="260"/>
                  </a:lnTo>
                  <a:lnTo>
                    <a:pt x="360" y="234"/>
                  </a:lnTo>
                  <a:lnTo>
                    <a:pt x="360" y="234"/>
                  </a:lnTo>
                  <a:lnTo>
                    <a:pt x="358" y="210"/>
                  </a:lnTo>
                  <a:lnTo>
                    <a:pt x="356" y="188"/>
                  </a:lnTo>
                  <a:lnTo>
                    <a:pt x="352" y="164"/>
                  </a:lnTo>
                  <a:lnTo>
                    <a:pt x="346" y="144"/>
                  </a:lnTo>
                  <a:lnTo>
                    <a:pt x="338" y="122"/>
                  </a:lnTo>
                  <a:lnTo>
                    <a:pt x="328" y="104"/>
                  </a:lnTo>
                  <a:lnTo>
                    <a:pt x="318" y="86"/>
                  </a:lnTo>
                  <a:lnTo>
                    <a:pt x="306" y="68"/>
                  </a:lnTo>
                  <a:lnTo>
                    <a:pt x="294" y="54"/>
                  </a:lnTo>
                  <a:lnTo>
                    <a:pt x="280" y="40"/>
                  </a:lnTo>
                  <a:lnTo>
                    <a:pt x="266" y="28"/>
                  </a:lnTo>
                  <a:lnTo>
                    <a:pt x="250" y="18"/>
                  </a:lnTo>
                  <a:lnTo>
                    <a:pt x="234" y="10"/>
                  </a:lnTo>
                  <a:lnTo>
                    <a:pt x="216" y="4"/>
                  </a:lnTo>
                  <a:lnTo>
                    <a:pt x="198" y="2"/>
                  </a:lnTo>
                  <a:lnTo>
                    <a:pt x="1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23"/>
            <p:cNvSpPr>
              <a:spLocks/>
            </p:cNvSpPr>
            <p:nvPr/>
          </p:nvSpPr>
          <p:spPr bwMode="auto">
            <a:xfrm>
              <a:off x="2839877" y="2358688"/>
              <a:ext cx="1287212" cy="492397"/>
            </a:xfrm>
            <a:custGeom>
              <a:avLst/>
              <a:gdLst>
                <a:gd name="T0" fmla="*/ 0 w 664"/>
                <a:gd name="T1" fmla="*/ 126 h 254"/>
                <a:gd name="T2" fmla="*/ 6 w 664"/>
                <a:gd name="T3" fmla="*/ 152 h 254"/>
                <a:gd name="T4" fmla="*/ 26 w 664"/>
                <a:gd name="T5" fmla="*/ 176 h 254"/>
                <a:gd name="T6" fmla="*/ 56 w 664"/>
                <a:gd name="T7" fmla="*/ 198 h 254"/>
                <a:gd name="T8" fmla="*/ 96 w 664"/>
                <a:gd name="T9" fmla="*/ 216 h 254"/>
                <a:gd name="T10" fmla="*/ 146 w 664"/>
                <a:gd name="T11" fmla="*/ 232 h 254"/>
                <a:gd name="T12" fmla="*/ 202 w 664"/>
                <a:gd name="T13" fmla="*/ 244 h 254"/>
                <a:gd name="T14" fmla="*/ 264 w 664"/>
                <a:gd name="T15" fmla="*/ 252 h 254"/>
                <a:gd name="T16" fmla="*/ 330 w 664"/>
                <a:gd name="T17" fmla="*/ 254 h 254"/>
                <a:gd name="T18" fmla="*/ 364 w 664"/>
                <a:gd name="T19" fmla="*/ 254 h 254"/>
                <a:gd name="T20" fmla="*/ 430 w 664"/>
                <a:gd name="T21" fmla="*/ 248 h 254"/>
                <a:gd name="T22" fmla="*/ 490 w 664"/>
                <a:gd name="T23" fmla="*/ 238 h 254"/>
                <a:gd name="T24" fmla="*/ 542 w 664"/>
                <a:gd name="T25" fmla="*/ 224 h 254"/>
                <a:gd name="T26" fmla="*/ 588 w 664"/>
                <a:gd name="T27" fmla="*/ 208 h 254"/>
                <a:gd name="T28" fmla="*/ 624 w 664"/>
                <a:gd name="T29" fmla="*/ 188 h 254"/>
                <a:gd name="T30" fmla="*/ 648 w 664"/>
                <a:gd name="T31" fmla="*/ 164 h 254"/>
                <a:gd name="T32" fmla="*/ 662 w 664"/>
                <a:gd name="T33" fmla="*/ 140 h 254"/>
                <a:gd name="T34" fmla="*/ 664 w 664"/>
                <a:gd name="T35" fmla="*/ 126 h 254"/>
                <a:gd name="T36" fmla="*/ 656 w 664"/>
                <a:gd name="T37" fmla="*/ 100 h 254"/>
                <a:gd name="T38" fmla="*/ 638 w 664"/>
                <a:gd name="T39" fmla="*/ 76 h 254"/>
                <a:gd name="T40" fmla="*/ 606 w 664"/>
                <a:gd name="T41" fmla="*/ 56 h 254"/>
                <a:gd name="T42" fmla="*/ 566 w 664"/>
                <a:gd name="T43" fmla="*/ 36 h 254"/>
                <a:gd name="T44" fmla="*/ 516 w 664"/>
                <a:gd name="T45" fmla="*/ 20 h 254"/>
                <a:gd name="T46" fmla="*/ 460 w 664"/>
                <a:gd name="T47" fmla="*/ 10 h 254"/>
                <a:gd name="T48" fmla="*/ 398 w 664"/>
                <a:gd name="T49" fmla="*/ 2 h 254"/>
                <a:gd name="T50" fmla="*/ 330 w 664"/>
                <a:gd name="T51" fmla="*/ 0 h 254"/>
                <a:gd name="T52" fmla="*/ 296 w 664"/>
                <a:gd name="T53" fmla="*/ 0 h 254"/>
                <a:gd name="T54" fmla="*/ 232 w 664"/>
                <a:gd name="T55" fmla="*/ 4 h 254"/>
                <a:gd name="T56" fmla="*/ 172 w 664"/>
                <a:gd name="T57" fmla="*/ 14 h 254"/>
                <a:gd name="T58" fmla="*/ 120 w 664"/>
                <a:gd name="T59" fmla="*/ 28 h 254"/>
                <a:gd name="T60" fmla="*/ 74 w 664"/>
                <a:gd name="T61" fmla="*/ 46 h 254"/>
                <a:gd name="T62" fmla="*/ 40 w 664"/>
                <a:gd name="T63" fmla="*/ 66 h 254"/>
                <a:gd name="T64" fmla="*/ 14 w 664"/>
                <a:gd name="T65" fmla="*/ 88 h 254"/>
                <a:gd name="T66" fmla="*/ 0 w 664"/>
                <a:gd name="T67" fmla="*/ 11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64" h="254">
                  <a:moveTo>
                    <a:pt x="0" y="126"/>
                  </a:moveTo>
                  <a:lnTo>
                    <a:pt x="0" y="126"/>
                  </a:lnTo>
                  <a:lnTo>
                    <a:pt x="0" y="140"/>
                  </a:lnTo>
                  <a:lnTo>
                    <a:pt x="6" y="152"/>
                  </a:lnTo>
                  <a:lnTo>
                    <a:pt x="14" y="164"/>
                  </a:lnTo>
                  <a:lnTo>
                    <a:pt x="26" y="176"/>
                  </a:lnTo>
                  <a:lnTo>
                    <a:pt x="40" y="188"/>
                  </a:lnTo>
                  <a:lnTo>
                    <a:pt x="56" y="198"/>
                  </a:lnTo>
                  <a:lnTo>
                    <a:pt x="74" y="208"/>
                  </a:lnTo>
                  <a:lnTo>
                    <a:pt x="96" y="216"/>
                  </a:lnTo>
                  <a:lnTo>
                    <a:pt x="120" y="224"/>
                  </a:lnTo>
                  <a:lnTo>
                    <a:pt x="146" y="232"/>
                  </a:lnTo>
                  <a:lnTo>
                    <a:pt x="172" y="238"/>
                  </a:lnTo>
                  <a:lnTo>
                    <a:pt x="202" y="244"/>
                  </a:lnTo>
                  <a:lnTo>
                    <a:pt x="232" y="248"/>
                  </a:lnTo>
                  <a:lnTo>
                    <a:pt x="264" y="252"/>
                  </a:lnTo>
                  <a:lnTo>
                    <a:pt x="296" y="254"/>
                  </a:lnTo>
                  <a:lnTo>
                    <a:pt x="330" y="254"/>
                  </a:lnTo>
                  <a:lnTo>
                    <a:pt x="330" y="254"/>
                  </a:lnTo>
                  <a:lnTo>
                    <a:pt x="364" y="254"/>
                  </a:lnTo>
                  <a:lnTo>
                    <a:pt x="398" y="252"/>
                  </a:lnTo>
                  <a:lnTo>
                    <a:pt x="430" y="248"/>
                  </a:lnTo>
                  <a:lnTo>
                    <a:pt x="460" y="244"/>
                  </a:lnTo>
                  <a:lnTo>
                    <a:pt x="490" y="238"/>
                  </a:lnTo>
                  <a:lnTo>
                    <a:pt x="516" y="232"/>
                  </a:lnTo>
                  <a:lnTo>
                    <a:pt x="542" y="224"/>
                  </a:lnTo>
                  <a:lnTo>
                    <a:pt x="566" y="216"/>
                  </a:lnTo>
                  <a:lnTo>
                    <a:pt x="588" y="208"/>
                  </a:lnTo>
                  <a:lnTo>
                    <a:pt x="606" y="198"/>
                  </a:lnTo>
                  <a:lnTo>
                    <a:pt x="624" y="188"/>
                  </a:lnTo>
                  <a:lnTo>
                    <a:pt x="638" y="176"/>
                  </a:lnTo>
                  <a:lnTo>
                    <a:pt x="648" y="164"/>
                  </a:lnTo>
                  <a:lnTo>
                    <a:pt x="656" y="152"/>
                  </a:lnTo>
                  <a:lnTo>
                    <a:pt x="662" y="140"/>
                  </a:lnTo>
                  <a:lnTo>
                    <a:pt x="664" y="126"/>
                  </a:lnTo>
                  <a:lnTo>
                    <a:pt x="664" y="126"/>
                  </a:lnTo>
                  <a:lnTo>
                    <a:pt x="662" y="114"/>
                  </a:lnTo>
                  <a:lnTo>
                    <a:pt x="656" y="100"/>
                  </a:lnTo>
                  <a:lnTo>
                    <a:pt x="648" y="88"/>
                  </a:lnTo>
                  <a:lnTo>
                    <a:pt x="638" y="76"/>
                  </a:lnTo>
                  <a:lnTo>
                    <a:pt x="624" y="66"/>
                  </a:lnTo>
                  <a:lnTo>
                    <a:pt x="606" y="56"/>
                  </a:lnTo>
                  <a:lnTo>
                    <a:pt x="588" y="46"/>
                  </a:lnTo>
                  <a:lnTo>
                    <a:pt x="566" y="36"/>
                  </a:lnTo>
                  <a:lnTo>
                    <a:pt x="542" y="28"/>
                  </a:lnTo>
                  <a:lnTo>
                    <a:pt x="516" y="20"/>
                  </a:lnTo>
                  <a:lnTo>
                    <a:pt x="490" y="14"/>
                  </a:lnTo>
                  <a:lnTo>
                    <a:pt x="460" y="10"/>
                  </a:lnTo>
                  <a:lnTo>
                    <a:pt x="430" y="4"/>
                  </a:lnTo>
                  <a:lnTo>
                    <a:pt x="398" y="2"/>
                  </a:lnTo>
                  <a:lnTo>
                    <a:pt x="364" y="0"/>
                  </a:lnTo>
                  <a:lnTo>
                    <a:pt x="330" y="0"/>
                  </a:lnTo>
                  <a:lnTo>
                    <a:pt x="330" y="0"/>
                  </a:lnTo>
                  <a:lnTo>
                    <a:pt x="296" y="0"/>
                  </a:lnTo>
                  <a:lnTo>
                    <a:pt x="264" y="2"/>
                  </a:lnTo>
                  <a:lnTo>
                    <a:pt x="232" y="4"/>
                  </a:lnTo>
                  <a:lnTo>
                    <a:pt x="202" y="10"/>
                  </a:lnTo>
                  <a:lnTo>
                    <a:pt x="172" y="14"/>
                  </a:lnTo>
                  <a:lnTo>
                    <a:pt x="146" y="20"/>
                  </a:lnTo>
                  <a:lnTo>
                    <a:pt x="120" y="28"/>
                  </a:lnTo>
                  <a:lnTo>
                    <a:pt x="96" y="36"/>
                  </a:lnTo>
                  <a:lnTo>
                    <a:pt x="74" y="46"/>
                  </a:lnTo>
                  <a:lnTo>
                    <a:pt x="56" y="56"/>
                  </a:lnTo>
                  <a:lnTo>
                    <a:pt x="40" y="66"/>
                  </a:lnTo>
                  <a:lnTo>
                    <a:pt x="26" y="76"/>
                  </a:lnTo>
                  <a:lnTo>
                    <a:pt x="14" y="88"/>
                  </a:lnTo>
                  <a:lnTo>
                    <a:pt x="6" y="100"/>
                  </a:lnTo>
                  <a:lnTo>
                    <a:pt x="0" y="114"/>
                  </a:lnTo>
                  <a:lnTo>
                    <a:pt x="0" y="126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4"/>
            <p:cNvSpPr>
              <a:spLocks noChangeArrowheads="1"/>
            </p:cNvSpPr>
            <p:nvPr/>
          </p:nvSpPr>
          <p:spPr bwMode="auto">
            <a:xfrm>
              <a:off x="4956798" y="2975154"/>
              <a:ext cx="2415462" cy="4071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5"/>
            <p:cNvSpPr>
              <a:spLocks noChangeArrowheads="1"/>
            </p:cNvSpPr>
            <p:nvPr/>
          </p:nvSpPr>
          <p:spPr bwMode="auto">
            <a:xfrm>
              <a:off x="4956798" y="2975154"/>
              <a:ext cx="2415462" cy="40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26"/>
            <p:cNvSpPr>
              <a:spLocks noChangeArrowheads="1"/>
            </p:cNvSpPr>
            <p:nvPr/>
          </p:nvSpPr>
          <p:spPr bwMode="auto">
            <a:xfrm>
              <a:off x="4956798" y="3622637"/>
              <a:ext cx="2415462" cy="535046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27"/>
            <p:cNvSpPr>
              <a:spLocks noChangeArrowheads="1"/>
            </p:cNvSpPr>
            <p:nvPr/>
          </p:nvSpPr>
          <p:spPr bwMode="auto">
            <a:xfrm>
              <a:off x="4956798" y="3622637"/>
              <a:ext cx="2415462" cy="5350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28"/>
            <p:cNvSpPr>
              <a:spLocks noChangeArrowheads="1"/>
            </p:cNvSpPr>
            <p:nvPr/>
          </p:nvSpPr>
          <p:spPr bwMode="auto">
            <a:xfrm>
              <a:off x="1835696" y="2009745"/>
              <a:ext cx="934392" cy="2481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29"/>
            <p:cNvSpPr>
              <a:spLocks noChangeArrowheads="1"/>
            </p:cNvSpPr>
            <p:nvPr/>
          </p:nvSpPr>
          <p:spPr bwMode="auto">
            <a:xfrm>
              <a:off x="1835696" y="2009745"/>
              <a:ext cx="934392" cy="24813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30"/>
            <p:cNvSpPr>
              <a:spLocks noChangeArrowheads="1"/>
            </p:cNvSpPr>
            <p:nvPr/>
          </p:nvSpPr>
          <p:spPr bwMode="auto">
            <a:xfrm>
              <a:off x="2060570" y="3676918"/>
              <a:ext cx="1500455" cy="542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31"/>
            <p:cNvSpPr>
              <a:spLocks noChangeArrowheads="1"/>
            </p:cNvSpPr>
            <p:nvPr/>
          </p:nvSpPr>
          <p:spPr bwMode="auto">
            <a:xfrm>
              <a:off x="2060570" y="3676918"/>
              <a:ext cx="1500455" cy="542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32"/>
            <p:cNvSpPr>
              <a:spLocks noChangeArrowheads="1"/>
            </p:cNvSpPr>
            <p:nvPr/>
          </p:nvSpPr>
          <p:spPr bwMode="auto">
            <a:xfrm>
              <a:off x="2374619" y="3269817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33"/>
            <p:cNvSpPr>
              <a:spLocks noChangeArrowheads="1"/>
            </p:cNvSpPr>
            <p:nvPr/>
          </p:nvSpPr>
          <p:spPr bwMode="auto">
            <a:xfrm>
              <a:off x="2390128" y="3006171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34"/>
            <p:cNvSpPr>
              <a:spLocks noChangeArrowheads="1"/>
            </p:cNvSpPr>
            <p:nvPr/>
          </p:nvSpPr>
          <p:spPr bwMode="auto">
            <a:xfrm>
              <a:off x="2390128" y="2696000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35"/>
            <p:cNvSpPr>
              <a:spLocks noChangeArrowheads="1"/>
            </p:cNvSpPr>
            <p:nvPr/>
          </p:nvSpPr>
          <p:spPr bwMode="auto">
            <a:xfrm>
              <a:off x="3948740" y="2583563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36"/>
            <p:cNvSpPr>
              <a:spLocks noChangeArrowheads="1"/>
            </p:cNvSpPr>
            <p:nvPr/>
          </p:nvSpPr>
          <p:spPr bwMode="auto">
            <a:xfrm>
              <a:off x="3467974" y="2583563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37"/>
            <p:cNvSpPr>
              <a:spLocks noChangeArrowheads="1"/>
            </p:cNvSpPr>
            <p:nvPr/>
          </p:nvSpPr>
          <p:spPr bwMode="auto">
            <a:xfrm>
              <a:off x="2983331" y="2583563"/>
              <a:ext cx="78300" cy="1691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Rectangle 33"/>
            <p:cNvSpPr>
              <a:spLocks noChangeArrowheads="1"/>
            </p:cNvSpPr>
            <p:nvPr/>
          </p:nvSpPr>
          <p:spPr bwMode="auto">
            <a:xfrm>
              <a:off x="1835696" y="2072258"/>
              <a:ext cx="9343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1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Rectangle 33"/>
            <p:cNvSpPr>
              <a:spLocks noChangeArrowheads="1"/>
            </p:cNvSpPr>
            <p:nvPr/>
          </p:nvSpPr>
          <p:spPr bwMode="auto">
            <a:xfrm>
              <a:off x="2069446" y="3763652"/>
              <a:ext cx="149157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 mise en train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 travail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groupe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Rectangle 33"/>
            <p:cNvSpPr>
              <a:spLocks noChangeArrowheads="1"/>
            </p:cNvSpPr>
            <p:nvPr/>
          </p:nvSpPr>
          <p:spPr bwMode="auto">
            <a:xfrm>
              <a:off x="4956798" y="3055594"/>
              <a:ext cx="241546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sous-groupes (2 ou 3 personnes),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s’interrogent mutuellement.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Rectangle 33"/>
            <p:cNvSpPr>
              <a:spLocks noChangeArrowheads="1"/>
            </p:cNvSpPr>
            <p:nvPr/>
          </p:nvSpPr>
          <p:spPr bwMode="auto">
            <a:xfrm>
              <a:off x="4960674" y="3705494"/>
              <a:ext cx="241158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chacun prépare, avec les réponses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a obtenues à ses questions,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brève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présentation orale de l’autre.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Rectangle 33"/>
            <p:cNvSpPr>
              <a:spLocks noChangeArrowheads="1"/>
            </p:cNvSpPr>
            <p:nvPr/>
          </p:nvSpPr>
          <p:spPr bwMode="auto">
            <a:xfrm>
              <a:off x="3507502" y="4862839"/>
              <a:ext cx="1712003" cy="1503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: 30 minutes environ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927166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DURÉE D’UNE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59" name="Text Box 2"/>
          <p:cNvSpPr txBox="1">
            <a:spLocks noChangeArrowheads="1"/>
          </p:cNvSpPr>
          <p:nvPr/>
        </p:nvSpPr>
        <p:spPr bwMode="auto">
          <a:xfrm>
            <a:off x="3491880" y="6503989"/>
            <a:ext cx="21602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CURSEUR DE DURÉE</a:t>
            </a:r>
          </a:p>
        </p:txBody>
      </p:sp>
      <p:grpSp>
        <p:nvGrpSpPr>
          <p:cNvPr id="9" name="Groupe 8"/>
          <p:cNvGrpSpPr/>
          <p:nvPr/>
        </p:nvGrpSpPr>
        <p:grpSpPr>
          <a:xfrm>
            <a:off x="1952006" y="2507626"/>
            <a:ext cx="5239988" cy="1682794"/>
            <a:chOff x="1952006" y="2507626"/>
            <a:chExt cx="5239988" cy="1682794"/>
          </a:xfrm>
        </p:grpSpPr>
        <p:sp>
          <p:nvSpPr>
            <p:cNvPr id="6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952006" y="2507626"/>
              <a:ext cx="5239988" cy="16827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5"/>
            <p:cNvSpPr>
              <a:spLocks/>
            </p:cNvSpPr>
            <p:nvPr/>
          </p:nvSpPr>
          <p:spPr bwMode="auto">
            <a:xfrm>
              <a:off x="2226918" y="2757546"/>
              <a:ext cx="4715156" cy="983018"/>
            </a:xfrm>
            <a:custGeom>
              <a:avLst/>
              <a:gdLst>
                <a:gd name="T0" fmla="*/ 0 w 1132"/>
                <a:gd name="T1" fmla="*/ 118 h 236"/>
                <a:gd name="T2" fmla="*/ 116 w 1132"/>
                <a:gd name="T3" fmla="*/ 236 h 236"/>
                <a:gd name="T4" fmla="*/ 116 w 1132"/>
                <a:gd name="T5" fmla="*/ 174 h 236"/>
                <a:gd name="T6" fmla="*/ 1016 w 1132"/>
                <a:gd name="T7" fmla="*/ 174 h 236"/>
                <a:gd name="T8" fmla="*/ 1016 w 1132"/>
                <a:gd name="T9" fmla="*/ 236 h 236"/>
                <a:gd name="T10" fmla="*/ 1132 w 1132"/>
                <a:gd name="T11" fmla="*/ 118 h 236"/>
                <a:gd name="T12" fmla="*/ 1016 w 1132"/>
                <a:gd name="T13" fmla="*/ 0 h 236"/>
                <a:gd name="T14" fmla="*/ 1016 w 1132"/>
                <a:gd name="T15" fmla="*/ 62 h 236"/>
                <a:gd name="T16" fmla="*/ 116 w 1132"/>
                <a:gd name="T17" fmla="*/ 62 h 236"/>
                <a:gd name="T18" fmla="*/ 116 w 1132"/>
                <a:gd name="T19" fmla="*/ 0 h 236"/>
                <a:gd name="T20" fmla="*/ 0 w 1132"/>
                <a:gd name="T21" fmla="*/ 11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2" h="236">
                  <a:moveTo>
                    <a:pt x="0" y="118"/>
                  </a:moveTo>
                  <a:lnTo>
                    <a:pt x="116" y="236"/>
                  </a:lnTo>
                  <a:lnTo>
                    <a:pt x="116" y="174"/>
                  </a:lnTo>
                  <a:lnTo>
                    <a:pt x="1016" y="174"/>
                  </a:lnTo>
                  <a:lnTo>
                    <a:pt x="1016" y="236"/>
                  </a:lnTo>
                  <a:lnTo>
                    <a:pt x="1132" y="118"/>
                  </a:lnTo>
                  <a:lnTo>
                    <a:pt x="1016" y="0"/>
                  </a:lnTo>
                  <a:lnTo>
                    <a:pt x="1016" y="62"/>
                  </a:lnTo>
                  <a:lnTo>
                    <a:pt x="116" y="62"/>
                  </a:lnTo>
                  <a:lnTo>
                    <a:pt x="116" y="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6"/>
            <p:cNvSpPr>
              <a:spLocks/>
            </p:cNvSpPr>
            <p:nvPr/>
          </p:nvSpPr>
          <p:spPr bwMode="auto">
            <a:xfrm>
              <a:off x="2226918" y="2757546"/>
              <a:ext cx="4715156" cy="983018"/>
            </a:xfrm>
            <a:custGeom>
              <a:avLst/>
              <a:gdLst>
                <a:gd name="T0" fmla="*/ 0 w 1132"/>
                <a:gd name="T1" fmla="*/ 118 h 236"/>
                <a:gd name="T2" fmla="*/ 116 w 1132"/>
                <a:gd name="T3" fmla="*/ 236 h 236"/>
                <a:gd name="T4" fmla="*/ 116 w 1132"/>
                <a:gd name="T5" fmla="*/ 174 h 236"/>
                <a:gd name="T6" fmla="*/ 1016 w 1132"/>
                <a:gd name="T7" fmla="*/ 174 h 236"/>
                <a:gd name="T8" fmla="*/ 1016 w 1132"/>
                <a:gd name="T9" fmla="*/ 236 h 236"/>
                <a:gd name="T10" fmla="*/ 1132 w 1132"/>
                <a:gd name="T11" fmla="*/ 118 h 236"/>
                <a:gd name="T12" fmla="*/ 1016 w 1132"/>
                <a:gd name="T13" fmla="*/ 0 h 236"/>
                <a:gd name="T14" fmla="*/ 1016 w 1132"/>
                <a:gd name="T15" fmla="*/ 62 h 236"/>
                <a:gd name="T16" fmla="*/ 116 w 1132"/>
                <a:gd name="T17" fmla="*/ 62 h 236"/>
                <a:gd name="T18" fmla="*/ 116 w 1132"/>
                <a:gd name="T19" fmla="*/ 0 h 236"/>
                <a:gd name="T20" fmla="*/ 0 w 1132"/>
                <a:gd name="T21" fmla="*/ 11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32" h="236">
                  <a:moveTo>
                    <a:pt x="0" y="118"/>
                  </a:moveTo>
                  <a:lnTo>
                    <a:pt x="116" y="236"/>
                  </a:lnTo>
                  <a:lnTo>
                    <a:pt x="116" y="174"/>
                  </a:lnTo>
                  <a:lnTo>
                    <a:pt x="1016" y="174"/>
                  </a:lnTo>
                  <a:lnTo>
                    <a:pt x="1016" y="236"/>
                  </a:lnTo>
                  <a:lnTo>
                    <a:pt x="1132" y="118"/>
                  </a:lnTo>
                  <a:lnTo>
                    <a:pt x="1016" y="0"/>
                  </a:lnTo>
                  <a:lnTo>
                    <a:pt x="1016" y="62"/>
                  </a:lnTo>
                  <a:lnTo>
                    <a:pt x="116" y="62"/>
                  </a:lnTo>
                  <a:lnTo>
                    <a:pt x="116" y="0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7"/>
            <p:cNvSpPr>
              <a:spLocks noChangeArrowheads="1"/>
            </p:cNvSpPr>
            <p:nvPr/>
          </p:nvSpPr>
          <p:spPr bwMode="auto">
            <a:xfrm>
              <a:off x="1968667" y="3648927"/>
              <a:ext cx="1224608" cy="5331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8"/>
            <p:cNvSpPr>
              <a:spLocks noChangeArrowheads="1"/>
            </p:cNvSpPr>
            <p:nvPr/>
          </p:nvSpPr>
          <p:spPr bwMode="auto">
            <a:xfrm>
              <a:off x="1968667" y="3648927"/>
              <a:ext cx="1224608" cy="5331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9"/>
            <p:cNvSpPr>
              <a:spLocks noChangeArrowheads="1"/>
            </p:cNvSpPr>
            <p:nvPr/>
          </p:nvSpPr>
          <p:spPr bwMode="auto">
            <a:xfrm>
              <a:off x="6042362" y="3648927"/>
              <a:ext cx="1141301" cy="5331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10"/>
            <p:cNvSpPr>
              <a:spLocks noChangeArrowheads="1"/>
            </p:cNvSpPr>
            <p:nvPr/>
          </p:nvSpPr>
          <p:spPr bwMode="auto">
            <a:xfrm>
              <a:off x="6042362" y="3648927"/>
              <a:ext cx="1141301" cy="5331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1"/>
            <p:cNvSpPr>
              <a:spLocks/>
            </p:cNvSpPr>
            <p:nvPr/>
          </p:nvSpPr>
          <p:spPr bwMode="auto">
            <a:xfrm>
              <a:off x="4709456" y="2524287"/>
              <a:ext cx="691445" cy="858058"/>
            </a:xfrm>
            <a:custGeom>
              <a:avLst/>
              <a:gdLst>
                <a:gd name="T0" fmla="*/ 0 w 166"/>
                <a:gd name="T1" fmla="*/ 154 h 206"/>
                <a:gd name="T2" fmla="*/ 42 w 166"/>
                <a:gd name="T3" fmla="*/ 154 h 206"/>
                <a:gd name="T4" fmla="*/ 42 w 166"/>
                <a:gd name="T5" fmla="*/ 0 h 206"/>
                <a:gd name="T6" fmla="*/ 124 w 166"/>
                <a:gd name="T7" fmla="*/ 0 h 206"/>
                <a:gd name="T8" fmla="*/ 124 w 166"/>
                <a:gd name="T9" fmla="*/ 154 h 206"/>
                <a:gd name="T10" fmla="*/ 166 w 166"/>
                <a:gd name="T11" fmla="*/ 154 h 206"/>
                <a:gd name="T12" fmla="*/ 82 w 166"/>
                <a:gd name="T13" fmla="*/ 206 h 206"/>
                <a:gd name="T14" fmla="*/ 0 w 166"/>
                <a:gd name="T15" fmla="*/ 15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206">
                  <a:moveTo>
                    <a:pt x="0" y="154"/>
                  </a:moveTo>
                  <a:lnTo>
                    <a:pt x="42" y="154"/>
                  </a:lnTo>
                  <a:lnTo>
                    <a:pt x="42" y="0"/>
                  </a:lnTo>
                  <a:lnTo>
                    <a:pt x="124" y="0"/>
                  </a:lnTo>
                  <a:lnTo>
                    <a:pt x="124" y="154"/>
                  </a:lnTo>
                  <a:lnTo>
                    <a:pt x="166" y="154"/>
                  </a:lnTo>
                  <a:lnTo>
                    <a:pt x="82" y="206"/>
                  </a:lnTo>
                  <a:lnTo>
                    <a:pt x="0" y="15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12"/>
            <p:cNvSpPr>
              <a:spLocks/>
            </p:cNvSpPr>
            <p:nvPr/>
          </p:nvSpPr>
          <p:spPr bwMode="auto">
            <a:xfrm>
              <a:off x="4709456" y="2524287"/>
              <a:ext cx="691445" cy="858058"/>
            </a:xfrm>
            <a:custGeom>
              <a:avLst/>
              <a:gdLst>
                <a:gd name="T0" fmla="*/ 0 w 166"/>
                <a:gd name="T1" fmla="*/ 154 h 206"/>
                <a:gd name="T2" fmla="*/ 42 w 166"/>
                <a:gd name="T3" fmla="*/ 154 h 206"/>
                <a:gd name="T4" fmla="*/ 42 w 166"/>
                <a:gd name="T5" fmla="*/ 0 h 206"/>
                <a:gd name="T6" fmla="*/ 124 w 166"/>
                <a:gd name="T7" fmla="*/ 0 h 206"/>
                <a:gd name="T8" fmla="*/ 124 w 166"/>
                <a:gd name="T9" fmla="*/ 154 h 206"/>
                <a:gd name="T10" fmla="*/ 166 w 166"/>
                <a:gd name="T11" fmla="*/ 154 h 206"/>
                <a:gd name="T12" fmla="*/ 82 w 166"/>
                <a:gd name="T13" fmla="*/ 206 h 206"/>
                <a:gd name="T14" fmla="*/ 0 w 166"/>
                <a:gd name="T15" fmla="*/ 154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6" h="206">
                  <a:moveTo>
                    <a:pt x="0" y="154"/>
                  </a:moveTo>
                  <a:lnTo>
                    <a:pt x="42" y="154"/>
                  </a:lnTo>
                  <a:lnTo>
                    <a:pt x="42" y="0"/>
                  </a:lnTo>
                  <a:lnTo>
                    <a:pt x="124" y="0"/>
                  </a:lnTo>
                  <a:lnTo>
                    <a:pt x="124" y="154"/>
                  </a:lnTo>
                  <a:lnTo>
                    <a:pt x="166" y="154"/>
                  </a:lnTo>
                  <a:lnTo>
                    <a:pt x="82" y="206"/>
                  </a:lnTo>
                  <a:lnTo>
                    <a:pt x="0" y="15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13"/>
            <p:cNvSpPr>
              <a:spLocks noChangeArrowheads="1"/>
            </p:cNvSpPr>
            <p:nvPr/>
          </p:nvSpPr>
          <p:spPr bwMode="auto">
            <a:xfrm>
              <a:off x="1968667" y="3853953"/>
              <a:ext cx="122460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court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14"/>
            <p:cNvSpPr>
              <a:spLocks noChangeArrowheads="1"/>
            </p:cNvSpPr>
            <p:nvPr/>
          </p:nvSpPr>
          <p:spPr bwMode="auto">
            <a:xfrm>
              <a:off x="6042362" y="3853953"/>
              <a:ext cx="11413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long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15"/>
            <p:cNvSpPr>
              <a:spLocks noChangeArrowheads="1"/>
            </p:cNvSpPr>
            <p:nvPr/>
          </p:nvSpPr>
          <p:spPr bwMode="auto">
            <a:xfrm>
              <a:off x="5019911" y="2640917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6172022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PRÉSENTATION DES STAGIAIRES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17949" y="6503989"/>
            <a:ext cx="246372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PRÉSENTATION CROISÉE 2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07704" y="2077467"/>
            <a:ext cx="5267929" cy="2863701"/>
            <a:chOff x="1985637" y="1951679"/>
            <a:chExt cx="5267929" cy="2863701"/>
          </a:xfrm>
        </p:grpSpPr>
        <p:sp>
          <p:nvSpPr>
            <p:cNvPr id="202" name="Rectangle 5"/>
            <p:cNvSpPr>
              <a:spLocks noChangeArrowheads="1"/>
            </p:cNvSpPr>
            <p:nvPr/>
          </p:nvSpPr>
          <p:spPr bwMode="auto">
            <a:xfrm>
              <a:off x="2694439" y="2058534"/>
              <a:ext cx="847713" cy="349058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6"/>
            <p:cNvSpPr>
              <a:spLocks noChangeArrowheads="1"/>
            </p:cNvSpPr>
            <p:nvPr/>
          </p:nvSpPr>
          <p:spPr bwMode="auto">
            <a:xfrm>
              <a:off x="2694439" y="2058534"/>
              <a:ext cx="847713" cy="34905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7"/>
            <p:cNvSpPr>
              <a:spLocks noChangeArrowheads="1"/>
            </p:cNvSpPr>
            <p:nvPr/>
          </p:nvSpPr>
          <p:spPr bwMode="auto">
            <a:xfrm>
              <a:off x="4382740" y="2058534"/>
              <a:ext cx="498654" cy="59126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8"/>
            <p:cNvSpPr>
              <a:spLocks noChangeArrowheads="1"/>
            </p:cNvSpPr>
            <p:nvPr/>
          </p:nvSpPr>
          <p:spPr bwMode="auto">
            <a:xfrm>
              <a:off x="4382740" y="2058534"/>
              <a:ext cx="498654" cy="5912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9"/>
            <p:cNvSpPr>
              <a:spLocks noChangeArrowheads="1"/>
            </p:cNvSpPr>
            <p:nvPr/>
          </p:nvSpPr>
          <p:spPr bwMode="auto">
            <a:xfrm>
              <a:off x="3542151" y="2058534"/>
              <a:ext cx="840589" cy="349058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Rectangle 10"/>
            <p:cNvSpPr>
              <a:spLocks noChangeArrowheads="1"/>
            </p:cNvSpPr>
            <p:nvPr/>
          </p:nvSpPr>
          <p:spPr bwMode="auto">
            <a:xfrm>
              <a:off x="3542151" y="2058534"/>
              <a:ext cx="840589" cy="34905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Rectangle 11"/>
            <p:cNvSpPr>
              <a:spLocks noChangeArrowheads="1"/>
            </p:cNvSpPr>
            <p:nvPr/>
          </p:nvSpPr>
          <p:spPr bwMode="auto">
            <a:xfrm>
              <a:off x="4382740" y="2649795"/>
              <a:ext cx="498654" cy="59126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2"/>
            <p:cNvSpPr>
              <a:spLocks noChangeArrowheads="1"/>
            </p:cNvSpPr>
            <p:nvPr/>
          </p:nvSpPr>
          <p:spPr bwMode="auto">
            <a:xfrm>
              <a:off x="4382740" y="2649795"/>
              <a:ext cx="498654" cy="5912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3"/>
            <p:cNvSpPr>
              <a:spLocks noChangeArrowheads="1"/>
            </p:cNvSpPr>
            <p:nvPr/>
          </p:nvSpPr>
          <p:spPr bwMode="auto">
            <a:xfrm>
              <a:off x="4382740" y="3241057"/>
              <a:ext cx="498654" cy="59482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4"/>
            <p:cNvSpPr>
              <a:spLocks noChangeArrowheads="1"/>
            </p:cNvSpPr>
            <p:nvPr/>
          </p:nvSpPr>
          <p:spPr bwMode="auto">
            <a:xfrm>
              <a:off x="4382740" y="3241057"/>
              <a:ext cx="498654" cy="59482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5"/>
            <p:cNvSpPr>
              <a:spLocks noChangeArrowheads="1"/>
            </p:cNvSpPr>
            <p:nvPr/>
          </p:nvSpPr>
          <p:spPr bwMode="auto">
            <a:xfrm>
              <a:off x="2199346" y="2058534"/>
              <a:ext cx="495093" cy="59126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Rectangle 16"/>
            <p:cNvSpPr>
              <a:spLocks noChangeArrowheads="1"/>
            </p:cNvSpPr>
            <p:nvPr/>
          </p:nvSpPr>
          <p:spPr bwMode="auto">
            <a:xfrm>
              <a:off x="2199346" y="2058534"/>
              <a:ext cx="495093" cy="5912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17"/>
            <p:cNvSpPr>
              <a:spLocks noChangeArrowheads="1"/>
            </p:cNvSpPr>
            <p:nvPr/>
          </p:nvSpPr>
          <p:spPr bwMode="auto">
            <a:xfrm>
              <a:off x="2199346" y="2649795"/>
              <a:ext cx="495093" cy="59126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Rectangle 18"/>
            <p:cNvSpPr>
              <a:spLocks noChangeArrowheads="1"/>
            </p:cNvSpPr>
            <p:nvPr/>
          </p:nvSpPr>
          <p:spPr bwMode="auto">
            <a:xfrm>
              <a:off x="2199346" y="2649795"/>
              <a:ext cx="495093" cy="5912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19"/>
            <p:cNvSpPr>
              <a:spLocks noChangeArrowheads="1"/>
            </p:cNvSpPr>
            <p:nvPr/>
          </p:nvSpPr>
          <p:spPr bwMode="auto">
            <a:xfrm>
              <a:off x="2199346" y="3241057"/>
              <a:ext cx="495093" cy="59482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20"/>
            <p:cNvSpPr>
              <a:spLocks noChangeArrowheads="1"/>
            </p:cNvSpPr>
            <p:nvPr/>
          </p:nvSpPr>
          <p:spPr bwMode="auto">
            <a:xfrm>
              <a:off x="2199346" y="3241057"/>
              <a:ext cx="495093" cy="59482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Freeform 21"/>
            <p:cNvSpPr>
              <a:spLocks noEditPoints="1"/>
            </p:cNvSpPr>
            <p:nvPr/>
          </p:nvSpPr>
          <p:spPr bwMode="auto">
            <a:xfrm>
              <a:off x="6053232" y="2233063"/>
              <a:ext cx="203024" cy="2582317"/>
            </a:xfrm>
            <a:custGeom>
              <a:avLst/>
              <a:gdLst>
                <a:gd name="T0" fmla="*/ 114 w 114"/>
                <a:gd name="T1" fmla="*/ 1336 h 1450"/>
                <a:gd name="T2" fmla="*/ 56 w 114"/>
                <a:gd name="T3" fmla="*/ 1450 h 1450"/>
                <a:gd name="T4" fmla="*/ 0 w 114"/>
                <a:gd name="T5" fmla="*/ 1336 h 1450"/>
                <a:gd name="T6" fmla="*/ 114 w 114"/>
                <a:gd name="T7" fmla="*/ 1336 h 1450"/>
                <a:gd name="T8" fmla="*/ 80 w 114"/>
                <a:gd name="T9" fmla="*/ 0 h 1450"/>
                <a:gd name="T10" fmla="*/ 76 w 114"/>
                <a:gd name="T11" fmla="*/ 1354 h 1450"/>
                <a:gd name="T12" fmla="*/ 36 w 114"/>
                <a:gd name="T13" fmla="*/ 1354 h 1450"/>
                <a:gd name="T14" fmla="*/ 40 w 114"/>
                <a:gd name="T15" fmla="*/ 0 h 1450"/>
                <a:gd name="T16" fmla="*/ 80 w 114"/>
                <a:gd name="T17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1450">
                  <a:moveTo>
                    <a:pt x="114" y="1336"/>
                  </a:moveTo>
                  <a:lnTo>
                    <a:pt x="56" y="1450"/>
                  </a:lnTo>
                  <a:lnTo>
                    <a:pt x="0" y="1336"/>
                  </a:lnTo>
                  <a:lnTo>
                    <a:pt x="114" y="1336"/>
                  </a:lnTo>
                  <a:close/>
                  <a:moveTo>
                    <a:pt x="80" y="0"/>
                  </a:moveTo>
                  <a:lnTo>
                    <a:pt x="76" y="1354"/>
                  </a:lnTo>
                  <a:lnTo>
                    <a:pt x="36" y="1354"/>
                  </a:lnTo>
                  <a:lnTo>
                    <a:pt x="4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Rectangle 22"/>
            <p:cNvSpPr>
              <a:spLocks noChangeArrowheads="1"/>
            </p:cNvSpPr>
            <p:nvPr/>
          </p:nvSpPr>
          <p:spPr bwMode="auto">
            <a:xfrm>
              <a:off x="5020305" y="2257995"/>
              <a:ext cx="2233259" cy="51290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23"/>
            <p:cNvSpPr>
              <a:spLocks noChangeArrowheads="1"/>
            </p:cNvSpPr>
            <p:nvPr/>
          </p:nvSpPr>
          <p:spPr bwMode="auto">
            <a:xfrm>
              <a:off x="5020305" y="2257995"/>
              <a:ext cx="2233259" cy="51290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24"/>
            <p:cNvSpPr>
              <a:spLocks noChangeArrowheads="1"/>
            </p:cNvSpPr>
            <p:nvPr/>
          </p:nvSpPr>
          <p:spPr bwMode="auto">
            <a:xfrm>
              <a:off x="5016744" y="2991730"/>
              <a:ext cx="2236821" cy="39536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Rectangle 25"/>
            <p:cNvSpPr>
              <a:spLocks noChangeArrowheads="1"/>
            </p:cNvSpPr>
            <p:nvPr/>
          </p:nvSpPr>
          <p:spPr bwMode="auto">
            <a:xfrm>
              <a:off x="5016744" y="2991730"/>
              <a:ext cx="2236821" cy="3953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Rectangle 26"/>
            <p:cNvSpPr>
              <a:spLocks noChangeArrowheads="1"/>
            </p:cNvSpPr>
            <p:nvPr/>
          </p:nvSpPr>
          <p:spPr bwMode="auto">
            <a:xfrm>
              <a:off x="4140537" y="1951679"/>
              <a:ext cx="776476" cy="2279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Rectangle 27"/>
            <p:cNvSpPr>
              <a:spLocks noChangeArrowheads="1"/>
            </p:cNvSpPr>
            <p:nvPr/>
          </p:nvSpPr>
          <p:spPr bwMode="auto">
            <a:xfrm>
              <a:off x="4140537" y="1951679"/>
              <a:ext cx="776476" cy="2279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Rectangle 28"/>
            <p:cNvSpPr>
              <a:spLocks noChangeArrowheads="1"/>
            </p:cNvSpPr>
            <p:nvPr/>
          </p:nvSpPr>
          <p:spPr bwMode="auto">
            <a:xfrm>
              <a:off x="5016744" y="3629295"/>
              <a:ext cx="2236821" cy="63400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Rectangle 29"/>
            <p:cNvSpPr>
              <a:spLocks noChangeArrowheads="1"/>
            </p:cNvSpPr>
            <p:nvPr/>
          </p:nvSpPr>
          <p:spPr bwMode="auto">
            <a:xfrm>
              <a:off x="5016744" y="3629295"/>
              <a:ext cx="2236821" cy="63400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Rectangle 30"/>
            <p:cNvSpPr>
              <a:spLocks noChangeArrowheads="1"/>
            </p:cNvSpPr>
            <p:nvPr/>
          </p:nvSpPr>
          <p:spPr bwMode="auto">
            <a:xfrm>
              <a:off x="2185099" y="3910678"/>
              <a:ext cx="2532452" cy="644689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Rectangle 31"/>
            <p:cNvSpPr>
              <a:spLocks noChangeArrowheads="1"/>
            </p:cNvSpPr>
            <p:nvPr/>
          </p:nvSpPr>
          <p:spPr bwMode="auto">
            <a:xfrm>
              <a:off x="2185099" y="3910678"/>
              <a:ext cx="2532452" cy="6446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Freeform 32"/>
            <p:cNvSpPr>
              <a:spLocks noEditPoints="1"/>
            </p:cNvSpPr>
            <p:nvPr/>
          </p:nvSpPr>
          <p:spPr bwMode="auto">
            <a:xfrm>
              <a:off x="3128980" y="2927617"/>
              <a:ext cx="448789" cy="495093"/>
            </a:xfrm>
            <a:custGeom>
              <a:avLst/>
              <a:gdLst>
                <a:gd name="T0" fmla="*/ 12 w 252"/>
                <a:gd name="T1" fmla="*/ 42 h 278"/>
                <a:gd name="T2" fmla="*/ 0 w 252"/>
                <a:gd name="T3" fmla="*/ 0 h 278"/>
                <a:gd name="T4" fmla="*/ 40 w 252"/>
                <a:gd name="T5" fmla="*/ 16 h 278"/>
                <a:gd name="T6" fmla="*/ 12 w 252"/>
                <a:gd name="T7" fmla="*/ 42 h 278"/>
                <a:gd name="T8" fmla="*/ 250 w 252"/>
                <a:gd name="T9" fmla="*/ 276 h 278"/>
                <a:gd name="T10" fmla="*/ 20 w 252"/>
                <a:gd name="T11" fmla="*/ 26 h 278"/>
                <a:gd name="T12" fmla="*/ 20 w 252"/>
                <a:gd name="T13" fmla="*/ 22 h 278"/>
                <a:gd name="T14" fmla="*/ 24 w 252"/>
                <a:gd name="T15" fmla="*/ 22 h 278"/>
                <a:gd name="T16" fmla="*/ 252 w 252"/>
                <a:gd name="T17" fmla="*/ 272 h 278"/>
                <a:gd name="T18" fmla="*/ 252 w 252"/>
                <a:gd name="T19" fmla="*/ 278 h 278"/>
                <a:gd name="T20" fmla="*/ 250 w 252"/>
                <a:gd name="T21" fmla="*/ 276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2" h="278">
                  <a:moveTo>
                    <a:pt x="12" y="42"/>
                  </a:moveTo>
                  <a:lnTo>
                    <a:pt x="0" y="0"/>
                  </a:lnTo>
                  <a:lnTo>
                    <a:pt x="40" y="16"/>
                  </a:lnTo>
                  <a:lnTo>
                    <a:pt x="12" y="42"/>
                  </a:lnTo>
                  <a:close/>
                  <a:moveTo>
                    <a:pt x="250" y="276"/>
                  </a:moveTo>
                  <a:lnTo>
                    <a:pt x="20" y="26"/>
                  </a:lnTo>
                  <a:lnTo>
                    <a:pt x="20" y="22"/>
                  </a:lnTo>
                  <a:lnTo>
                    <a:pt x="24" y="22"/>
                  </a:lnTo>
                  <a:lnTo>
                    <a:pt x="252" y="272"/>
                  </a:lnTo>
                  <a:lnTo>
                    <a:pt x="252" y="278"/>
                  </a:lnTo>
                  <a:lnTo>
                    <a:pt x="250" y="2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Freeform 33"/>
            <p:cNvSpPr>
              <a:spLocks noEditPoints="1"/>
            </p:cNvSpPr>
            <p:nvPr/>
          </p:nvSpPr>
          <p:spPr bwMode="auto">
            <a:xfrm>
              <a:off x="3367622" y="2756650"/>
              <a:ext cx="213709" cy="594823"/>
            </a:xfrm>
            <a:custGeom>
              <a:avLst/>
              <a:gdLst>
                <a:gd name="T0" fmla="*/ 0 w 120"/>
                <a:gd name="T1" fmla="*/ 42 h 334"/>
                <a:gd name="T2" fmla="*/ 6 w 120"/>
                <a:gd name="T3" fmla="*/ 0 h 334"/>
                <a:gd name="T4" fmla="*/ 36 w 120"/>
                <a:gd name="T5" fmla="*/ 30 h 334"/>
                <a:gd name="T6" fmla="*/ 0 w 120"/>
                <a:gd name="T7" fmla="*/ 42 h 334"/>
                <a:gd name="T8" fmla="*/ 116 w 120"/>
                <a:gd name="T9" fmla="*/ 332 h 334"/>
                <a:gd name="T10" fmla="*/ 14 w 120"/>
                <a:gd name="T11" fmla="*/ 30 h 334"/>
                <a:gd name="T12" fmla="*/ 16 w 120"/>
                <a:gd name="T13" fmla="*/ 28 h 334"/>
                <a:gd name="T14" fmla="*/ 18 w 120"/>
                <a:gd name="T15" fmla="*/ 30 h 334"/>
                <a:gd name="T16" fmla="*/ 120 w 120"/>
                <a:gd name="T17" fmla="*/ 330 h 334"/>
                <a:gd name="T18" fmla="*/ 118 w 120"/>
                <a:gd name="T19" fmla="*/ 334 h 334"/>
                <a:gd name="T20" fmla="*/ 116 w 120"/>
                <a:gd name="T21" fmla="*/ 33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334">
                  <a:moveTo>
                    <a:pt x="0" y="42"/>
                  </a:moveTo>
                  <a:lnTo>
                    <a:pt x="6" y="0"/>
                  </a:lnTo>
                  <a:lnTo>
                    <a:pt x="36" y="30"/>
                  </a:lnTo>
                  <a:lnTo>
                    <a:pt x="0" y="42"/>
                  </a:lnTo>
                  <a:close/>
                  <a:moveTo>
                    <a:pt x="116" y="332"/>
                  </a:moveTo>
                  <a:lnTo>
                    <a:pt x="14" y="30"/>
                  </a:lnTo>
                  <a:lnTo>
                    <a:pt x="16" y="28"/>
                  </a:lnTo>
                  <a:lnTo>
                    <a:pt x="18" y="30"/>
                  </a:lnTo>
                  <a:lnTo>
                    <a:pt x="120" y="330"/>
                  </a:lnTo>
                  <a:lnTo>
                    <a:pt x="118" y="334"/>
                  </a:lnTo>
                  <a:lnTo>
                    <a:pt x="116" y="3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Freeform 34"/>
            <p:cNvSpPr>
              <a:spLocks noEditPoints="1"/>
            </p:cNvSpPr>
            <p:nvPr/>
          </p:nvSpPr>
          <p:spPr bwMode="auto">
            <a:xfrm>
              <a:off x="3720242" y="2792268"/>
              <a:ext cx="210147" cy="520025"/>
            </a:xfrm>
            <a:custGeom>
              <a:avLst/>
              <a:gdLst>
                <a:gd name="T0" fmla="*/ 82 w 118"/>
                <a:gd name="T1" fmla="*/ 28 h 292"/>
                <a:gd name="T2" fmla="*/ 114 w 118"/>
                <a:gd name="T3" fmla="*/ 0 h 292"/>
                <a:gd name="T4" fmla="*/ 118 w 118"/>
                <a:gd name="T5" fmla="*/ 42 h 292"/>
                <a:gd name="T6" fmla="*/ 82 w 118"/>
                <a:gd name="T7" fmla="*/ 28 h 292"/>
                <a:gd name="T8" fmla="*/ 0 w 118"/>
                <a:gd name="T9" fmla="*/ 292 h 292"/>
                <a:gd name="T10" fmla="*/ 100 w 118"/>
                <a:gd name="T11" fmla="*/ 28 h 292"/>
                <a:gd name="T12" fmla="*/ 104 w 118"/>
                <a:gd name="T13" fmla="*/ 26 h 292"/>
                <a:gd name="T14" fmla="*/ 106 w 118"/>
                <a:gd name="T15" fmla="*/ 30 h 292"/>
                <a:gd name="T16" fmla="*/ 6 w 118"/>
                <a:gd name="T17" fmla="*/ 292 h 292"/>
                <a:gd name="T18" fmla="*/ 2 w 118"/>
                <a:gd name="T19" fmla="*/ 292 h 292"/>
                <a:gd name="T20" fmla="*/ 0 w 118"/>
                <a:gd name="T21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292">
                  <a:moveTo>
                    <a:pt x="82" y="28"/>
                  </a:moveTo>
                  <a:lnTo>
                    <a:pt x="114" y="0"/>
                  </a:lnTo>
                  <a:lnTo>
                    <a:pt x="118" y="42"/>
                  </a:lnTo>
                  <a:lnTo>
                    <a:pt x="82" y="28"/>
                  </a:lnTo>
                  <a:close/>
                  <a:moveTo>
                    <a:pt x="0" y="292"/>
                  </a:moveTo>
                  <a:lnTo>
                    <a:pt x="100" y="28"/>
                  </a:lnTo>
                  <a:lnTo>
                    <a:pt x="104" y="26"/>
                  </a:lnTo>
                  <a:lnTo>
                    <a:pt x="106" y="30"/>
                  </a:lnTo>
                  <a:lnTo>
                    <a:pt x="6" y="292"/>
                  </a:lnTo>
                  <a:lnTo>
                    <a:pt x="2" y="292"/>
                  </a:lnTo>
                  <a:lnTo>
                    <a:pt x="0" y="2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Freeform 35"/>
            <p:cNvSpPr>
              <a:spLocks noEditPoints="1"/>
            </p:cNvSpPr>
            <p:nvPr/>
          </p:nvSpPr>
          <p:spPr bwMode="auto">
            <a:xfrm>
              <a:off x="3713118" y="3155573"/>
              <a:ext cx="299193" cy="317002"/>
            </a:xfrm>
            <a:custGeom>
              <a:avLst/>
              <a:gdLst>
                <a:gd name="T0" fmla="*/ 128 w 168"/>
                <a:gd name="T1" fmla="*/ 16 h 178"/>
                <a:gd name="T2" fmla="*/ 168 w 168"/>
                <a:gd name="T3" fmla="*/ 0 h 178"/>
                <a:gd name="T4" fmla="*/ 156 w 168"/>
                <a:gd name="T5" fmla="*/ 42 h 178"/>
                <a:gd name="T6" fmla="*/ 128 w 168"/>
                <a:gd name="T7" fmla="*/ 16 h 178"/>
                <a:gd name="T8" fmla="*/ 0 w 168"/>
                <a:gd name="T9" fmla="*/ 176 h 178"/>
                <a:gd name="T10" fmla="*/ 144 w 168"/>
                <a:gd name="T11" fmla="*/ 22 h 178"/>
                <a:gd name="T12" fmla="*/ 148 w 168"/>
                <a:gd name="T13" fmla="*/ 22 h 178"/>
                <a:gd name="T14" fmla="*/ 148 w 168"/>
                <a:gd name="T15" fmla="*/ 26 h 178"/>
                <a:gd name="T16" fmla="*/ 2 w 168"/>
                <a:gd name="T17" fmla="*/ 178 h 178"/>
                <a:gd name="T18" fmla="*/ 0 w 168"/>
                <a:gd name="T19" fmla="*/ 178 h 178"/>
                <a:gd name="T20" fmla="*/ 0 w 168"/>
                <a:gd name="T21" fmla="*/ 17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178">
                  <a:moveTo>
                    <a:pt x="128" y="16"/>
                  </a:moveTo>
                  <a:lnTo>
                    <a:pt x="168" y="0"/>
                  </a:lnTo>
                  <a:lnTo>
                    <a:pt x="156" y="42"/>
                  </a:lnTo>
                  <a:lnTo>
                    <a:pt x="128" y="16"/>
                  </a:lnTo>
                  <a:close/>
                  <a:moveTo>
                    <a:pt x="0" y="176"/>
                  </a:moveTo>
                  <a:lnTo>
                    <a:pt x="144" y="22"/>
                  </a:lnTo>
                  <a:lnTo>
                    <a:pt x="148" y="22"/>
                  </a:lnTo>
                  <a:lnTo>
                    <a:pt x="148" y="26"/>
                  </a:lnTo>
                  <a:lnTo>
                    <a:pt x="2" y="178"/>
                  </a:lnTo>
                  <a:lnTo>
                    <a:pt x="0" y="178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Freeform 36"/>
            <p:cNvSpPr>
              <a:spLocks/>
            </p:cNvSpPr>
            <p:nvPr/>
          </p:nvSpPr>
          <p:spPr bwMode="auto">
            <a:xfrm>
              <a:off x="3638320" y="3294484"/>
              <a:ext cx="423856" cy="292069"/>
            </a:xfrm>
            <a:custGeom>
              <a:avLst/>
              <a:gdLst>
                <a:gd name="T0" fmla="*/ 16 w 238"/>
                <a:gd name="T1" fmla="*/ 0 h 164"/>
                <a:gd name="T2" fmla="*/ 16 w 238"/>
                <a:gd name="T3" fmla="*/ 80 h 164"/>
                <a:gd name="T4" fmla="*/ 16 w 238"/>
                <a:gd name="T5" fmla="*/ 116 h 164"/>
                <a:gd name="T6" fmla="*/ 16 w 238"/>
                <a:gd name="T7" fmla="*/ 138 h 164"/>
                <a:gd name="T8" fmla="*/ 52 w 238"/>
                <a:gd name="T9" fmla="*/ 138 h 164"/>
                <a:gd name="T10" fmla="*/ 0 w 238"/>
                <a:gd name="T11" fmla="*/ 164 h 164"/>
                <a:gd name="T12" fmla="*/ 108 w 238"/>
                <a:gd name="T13" fmla="*/ 138 h 164"/>
                <a:gd name="T14" fmla="*/ 238 w 238"/>
                <a:gd name="T15" fmla="*/ 138 h 164"/>
                <a:gd name="T16" fmla="*/ 238 w 238"/>
                <a:gd name="T17" fmla="*/ 116 h 164"/>
                <a:gd name="T18" fmla="*/ 238 w 238"/>
                <a:gd name="T19" fmla="*/ 80 h 164"/>
                <a:gd name="T20" fmla="*/ 238 w 238"/>
                <a:gd name="T21" fmla="*/ 0 h 164"/>
                <a:gd name="T22" fmla="*/ 108 w 238"/>
                <a:gd name="T23" fmla="*/ 0 h 164"/>
                <a:gd name="T24" fmla="*/ 52 w 238"/>
                <a:gd name="T25" fmla="*/ 0 h 164"/>
                <a:gd name="T26" fmla="*/ 16 w 238"/>
                <a:gd name="T2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164">
                  <a:moveTo>
                    <a:pt x="16" y="0"/>
                  </a:moveTo>
                  <a:lnTo>
                    <a:pt x="16" y="80"/>
                  </a:lnTo>
                  <a:lnTo>
                    <a:pt x="16" y="116"/>
                  </a:lnTo>
                  <a:lnTo>
                    <a:pt x="16" y="138"/>
                  </a:lnTo>
                  <a:lnTo>
                    <a:pt x="52" y="138"/>
                  </a:lnTo>
                  <a:lnTo>
                    <a:pt x="0" y="164"/>
                  </a:lnTo>
                  <a:lnTo>
                    <a:pt x="108" y="138"/>
                  </a:lnTo>
                  <a:lnTo>
                    <a:pt x="238" y="138"/>
                  </a:lnTo>
                  <a:lnTo>
                    <a:pt x="238" y="116"/>
                  </a:lnTo>
                  <a:lnTo>
                    <a:pt x="238" y="80"/>
                  </a:lnTo>
                  <a:lnTo>
                    <a:pt x="238" y="0"/>
                  </a:lnTo>
                  <a:lnTo>
                    <a:pt x="108" y="0"/>
                  </a:lnTo>
                  <a:lnTo>
                    <a:pt x="52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Freeform 37"/>
            <p:cNvSpPr>
              <a:spLocks/>
            </p:cNvSpPr>
            <p:nvPr/>
          </p:nvSpPr>
          <p:spPr bwMode="auto">
            <a:xfrm>
              <a:off x="3638320" y="3294484"/>
              <a:ext cx="423856" cy="292069"/>
            </a:xfrm>
            <a:custGeom>
              <a:avLst/>
              <a:gdLst>
                <a:gd name="T0" fmla="*/ 16 w 238"/>
                <a:gd name="T1" fmla="*/ 0 h 164"/>
                <a:gd name="T2" fmla="*/ 16 w 238"/>
                <a:gd name="T3" fmla="*/ 80 h 164"/>
                <a:gd name="T4" fmla="*/ 16 w 238"/>
                <a:gd name="T5" fmla="*/ 116 h 164"/>
                <a:gd name="T6" fmla="*/ 16 w 238"/>
                <a:gd name="T7" fmla="*/ 138 h 164"/>
                <a:gd name="T8" fmla="*/ 52 w 238"/>
                <a:gd name="T9" fmla="*/ 138 h 164"/>
                <a:gd name="T10" fmla="*/ 0 w 238"/>
                <a:gd name="T11" fmla="*/ 164 h 164"/>
                <a:gd name="T12" fmla="*/ 108 w 238"/>
                <a:gd name="T13" fmla="*/ 138 h 164"/>
                <a:gd name="T14" fmla="*/ 238 w 238"/>
                <a:gd name="T15" fmla="*/ 138 h 164"/>
                <a:gd name="T16" fmla="*/ 238 w 238"/>
                <a:gd name="T17" fmla="*/ 116 h 164"/>
                <a:gd name="T18" fmla="*/ 238 w 238"/>
                <a:gd name="T19" fmla="*/ 80 h 164"/>
                <a:gd name="T20" fmla="*/ 238 w 238"/>
                <a:gd name="T21" fmla="*/ 0 h 164"/>
                <a:gd name="T22" fmla="*/ 108 w 238"/>
                <a:gd name="T23" fmla="*/ 0 h 164"/>
                <a:gd name="T24" fmla="*/ 52 w 238"/>
                <a:gd name="T25" fmla="*/ 0 h 164"/>
                <a:gd name="T26" fmla="*/ 16 w 238"/>
                <a:gd name="T27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164">
                  <a:moveTo>
                    <a:pt x="16" y="0"/>
                  </a:moveTo>
                  <a:lnTo>
                    <a:pt x="16" y="80"/>
                  </a:lnTo>
                  <a:lnTo>
                    <a:pt x="16" y="116"/>
                  </a:lnTo>
                  <a:lnTo>
                    <a:pt x="16" y="138"/>
                  </a:lnTo>
                  <a:lnTo>
                    <a:pt x="52" y="138"/>
                  </a:lnTo>
                  <a:lnTo>
                    <a:pt x="0" y="164"/>
                  </a:lnTo>
                  <a:lnTo>
                    <a:pt x="108" y="138"/>
                  </a:lnTo>
                  <a:lnTo>
                    <a:pt x="238" y="138"/>
                  </a:lnTo>
                  <a:lnTo>
                    <a:pt x="238" y="116"/>
                  </a:lnTo>
                  <a:lnTo>
                    <a:pt x="238" y="80"/>
                  </a:lnTo>
                  <a:lnTo>
                    <a:pt x="238" y="0"/>
                  </a:lnTo>
                  <a:lnTo>
                    <a:pt x="108" y="0"/>
                  </a:lnTo>
                  <a:lnTo>
                    <a:pt x="52" y="0"/>
                  </a:lnTo>
                  <a:lnTo>
                    <a:pt x="1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Rectangle 39"/>
            <p:cNvSpPr>
              <a:spLocks noChangeArrowheads="1"/>
            </p:cNvSpPr>
            <p:nvPr/>
          </p:nvSpPr>
          <p:spPr bwMode="auto">
            <a:xfrm>
              <a:off x="1985637" y="3098584"/>
              <a:ext cx="1243074" cy="48084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Rectangle 40"/>
            <p:cNvSpPr>
              <a:spLocks noChangeArrowheads="1"/>
            </p:cNvSpPr>
            <p:nvPr/>
          </p:nvSpPr>
          <p:spPr bwMode="auto">
            <a:xfrm>
              <a:off x="1985637" y="3098584"/>
              <a:ext cx="1243074" cy="4808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Rectangle 41"/>
            <p:cNvSpPr>
              <a:spLocks noChangeArrowheads="1"/>
            </p:cNvSpPr>
            <p:nvPr/>
          </p:nvSpPr>
          <p:spPr bwMode="auto">
            <a:xfrm>
              <a:off x="3517218" y="3647104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Rectangle 42"/>
            <p:cNvSpPr>
              <a:spLocks noChangeArrowheads="1"/>
            </p:cNvSpPr>
            <p:nvPr/>
          </p:nvSpPr>
          <p:spPr bwMode="auto">
            <a:xfrm>
              <a:off x="2259897" y="2731717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Rectangle 43"/>
            <p:cNvSpPr>
              <a:spLocks noChangeArrowheads="1"/>
            </p:cNvSpPr>
            <p:nvPr/>
          </p:nvSpPr>
          <p:spPr bwMode="auto">
            <a:xfrm>
              <a:off x="2259897" y="2225939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Rectangle 44"/>
            <p:cNvSpPr>
              <a:spLocks noChangeArrowheads="1"/>
            </p:cNvSpPr>
            <p:nvPr/>
          </p:nvSpPr>
          <p:spPr bwMode="auto">
            <a:xfrm>
              <a:off x="3698871" y="2119084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Rectangle 45"/>
            <p:cNvSpPr>
              <a:spLocks noChangeArrowheads="1"/>
            </p:cNvSpPr>
            <p:nvPr/>
          </p:nvSpPr>
          <p:spPr bwMode="auto">
            <a:xfrm>
              <a:off x="3253644" y="2119084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Rectangle 46"/>
            <p:cNvSpPr>
              <a:spLocks noChangeArrowheads="1"/>
            </p:cNvSpPr>
            <p:nvPr/>
          </p:nvSpPr>
          <p:spPr bwMode="auto">
            <a:xfrm>
              <a:off x="2804855" y="2119084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317"/>
            <p:cNvSpPr>
              <a:spLocks noChangeArrowheads="1"/>
            </p:cNvSpPr>
            <p:nvPr/>
          </p:nvSpPr>
          <p:spPr bwMode="auto">
            <a:xfrm>
              <a:off x="3816411" y="3333664"/>
              <a:ext cx="88118" cy="189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2" name="Rectangle 33"/>
            <p:cNvSpPr>
              <a:spLocks noChangeArrowheads="1"/>
            </p:cNvSpPr>
            <p:nvPr/>
          </p:nvSpPr>
          <p:spPr bwMode="auto">
            <a:xfrm>
              <a:off x="1988464" y="3129168"/>
              <a:ext cx="1240248" cy="414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Parler de l’autre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impliquant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donc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facile !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3" name="Rectangle 33"/>
            <p:cNvSpPr>
              <a:spLocks noChangeArrowheads="1"/>
            </p:cNvSpPr>
            <p:nvPr/>
          </p:nvSpPr>
          <p:spPr bwMode="auto">
            <a:xfrm>
              <a:off x="2190869" y="3958758"/>
              <a:ext cx="2524476" cy="552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technique est malheureusement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chronophage. De plus, certains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peuvent être frustrés si leur voisin 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présente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comme ils l’auraient souhaité.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4" name="Rectangle 33"/>
            <p:cNvSpPr>
              <a:spLocks noChangeArrowheads="1"/>
            </p:cNvSpPr>
            <p:nvPr/>
          </p:nvSpPr>
          <p:spPr bwMode="auto">
            <a:xfrm>
              <a:off x="5021753" y="2299665"/>
              <a:ext cx="2231813" cy="414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se lève et vient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 aux autres 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personne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a interrogée.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5" name="Rectangle 33"/>
            <p:cNvSpPr>
              <a:spLocks noChangeArrowheads="1"/>
            </p:cNvSpPr>
            <p:nvPr/>
          </p:nvSpPr>
          <p:spPr bwMode="auto">
            <a:xfrm>
              <a:off x="5020139" y="3055388"/>
              <a:ext cx="2231813" cy="2762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autres stagiaires peuvent s’ils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souhaitent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poser des questions.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6" name="Rectangle 33"/>
            <p:cNvSpPr>
              <a:spLocks noChangeArrowheads="1"/>
            </p:cNvSpPr>
            <p:nvPr/>
          </p:nvSpPr>
          <p:spPr bwMode="auto">
            <a:xfrm>
              <a:off x="5016744" y="3685931"/>
              <a:ext cx="2231813" cy="552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termine en demandant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personne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dont il a parlé si elle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d’accord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son portrait et si elle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quelque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chose à rajouter.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7" name="Rectangle 33"/>
            <p:cNvSpPr>
              <a:spLocks noChangeArrowheads="1"/>
            </p:cNvSpPr>
            <p:nvPr/>
          </p:nvSpPr>
          <p:spPr bwMode="auto">
            <a:xfrm>
              <a:off x="4140537" y="1997004"/>
              <a:ext cx="776476" cy="138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2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828139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L’INTRODUCTION PAR LE DEMANDEUR DE LA FORMATION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99432" y="6503989"/>
            <a:ext cx="35007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PENDANT QUE LE DEMANDEUR S’EXPRIME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704877" y="2110502"/>
            <a:ext cx="5667944" cy="2698601"/>
            <a:chOff x="1704877" y="2110502"/>
            <a:chExt cx="5667944" cy="2698601"/>
          </a:xfrm>
        </p:grpSpPr>
        <p:sp>
          <p:nvSpPr>
            <p:cNvPr id="61" name="AutoShape 3"/>
            <p:cNvSpPr>
              <a:spLocks noChangeAspect="1" noChangeArrowheads="1" noTextEdit="1"/>
            </p:cNvSpPr>
            <p:nvPr/>
          </p:nvSpPr>
          <p:spPr bwMode="auto">
            <a:xfrm>
              <a:off x="1704877" y="2110502"/>
              <a:ext cx="5581722" cy="26986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5"/>
            <p:cNvSpPr>
              <a:spLocks noChangeArrowheads="1"/>
            </p:cNvSpPr>
            <p:nvPr/>
          </p:nvSpPr>
          <p:spPr bwMode="auto">
            <a:xfrm>
              <a:off x="4914752" y="2183541"/>
              <a:ext cx="2458069" cy="5343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Rectangle 6"/>
            <p:cNvSpPr>
              <a:spLocks noChangeArrowheads="1"/>
            </p:cNvSpPr>
            <p:nvPr/>
          </p:nvSpPr>
          <p:spPr bwMode="auto">
            <a:xfrm>
              <a:off x="4914752" y="2183541"/>
              <a:ext cx="2458069" cy="5343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7"/>
            <p:cNvSpPr>
              <a:spLocks noChangeArrowheads="1"/>
            </p:cNvSpPr>
            <p:nvPr/>
          </p:nvSpPr>
          <p:spPr bwMode="auto">
            <a:xfrm>
              <a:off x="1708721" y="2114346"/>
              <a:ext cx="2787017" cy="26909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8"/>
            <p:cNvSpPr>
              <a:spLocks noChangeArrowheads="1"/>
            </p:cNvSpPr>
            <p:nvPr/>
          </p:nvSpPr>
          <p:spPr bwMode="auto">
            <a:xfrm>
              <a:off x="1708721" y="2114346"/>
              <a:ext cx="2787017" cy="26909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Freeform 9"/>
            <p:cNvSpPr>
              <a:spLocks/>
            </p:cNvSpPr>
            <p:nvPr/>
          </p:nvSpPr>
          <p:spPr bwMode="auto">
            <a:xfrm>
              <a:off x="2523683" y="2398814"/>
              <a:ext cx="1103274" cy="315221"/>
            </a:xfrm>
            <a:custGeom>
              <a:avLst/>
              <a:gdLst>
                <a:gd name="T0" fmla="*/ 0 w 574"/>
                <a:gd name="T1" fmla="*/ 0 h 164"/>
                <a:gd name="T2" fmla="*/ 154 w 574"/>
                <a:gd name="T3" fmla="*/ 164 h 164"/>
                <a:gd name="T4" fmla="*/ 420 w 574"/>
                <a:gd name="T5" fmla="*/ 164 h 164"/>
                <a:gd name="T6" fmla="*/ 574 w 574"/>
                <a:gd name="T7" fmla="*/ 0 h 164"/>
                <a:gd name="T8" fmla="*/ 0 w 574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" h="164">
                  <a:moveTo>
                    <a:pt x="0" y="0"/>
                  </a:moveTo>
                  <a:lnTo>
                    <a:pt x="154" y="164"/>
                  </a:lnTo>
                  <a:lnTo>
                    <a:pt x="420" y="164"/>
                  </a:lnTo>
                  <a:lnTo>
                    <a:pt x="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Freeform 10"/>
            <p:cNvSpPr>
              <a:spLocks/>
            </p:cNvSpPr>
            <p:nvPr/>
          </p:nvSpPr>
          <p:spPr bwMode="auto">
            <a:xfrm>
              <a:off x="2523683" y="2398814"/>
              <a:ext cx="1103274" cy="315221"/>
            </a:xfrm>
            <a:custGeom>
              <a:avLst/>
              <a:gdLst>
                <a:gd name="T0" fmla="*/ 0 w 574"/>
                <a:gd name="T1" fmla="*/ 0 h 164"/>
                <a:gd name="T2" fmla="*/ 154 w 574"/>
                <a:gd name="T3" fmla="*/ 164 h 164"/>
                <a:gd name="T4" fmla="*/ 420 w 574"/>
                <a:gd name="T5" fmla="*/ 164 h 164"/>
                <a:gd name="T6" fmla="*/ 574 w 574"/>
                <a:gd name="T7" fmla="*/ 0 h 164"/>
                <a:gd name="T8" fmla="*/ 0 w 574"/>
                <a:gd name="T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4" h="164">
                  <a:moveTo>
                    <a:pt x="0" y="0"/>
                  </a:moveTo>
                  <a:lnTo>
                    <a:pt x="154" y="164"/>
                  </a:lnTo>
                  <a:lnTo>
                    <a:pt x="420" y="164"/>
                  </a:lnTo>
                  <a:lnTo>
                    <a:pt x="57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Freeform 11"/>
            <p:cNvSpPr>
              <a:spLocks/>
            </p:cNvSpPr>
            <p:nvPr/>
          </p:nvSpPr>
          <p:spPr bwMode="auto">
            <a:xfrm>
              <a:off x="3330957" y="2387282"/>
              <a:ext cx="722702" cy="907222"/>
            </a:xfrm>
            <a:custGeom>
              <a:avLst/>
              <a:gdLst>
                <a:gd name="T0" fmla="*/ 376 w 376"/>
                <a:gd name="T1" fmla="*/ 462 h 472"/>
                <a:gd name="T2" fmla="*/ 136 w 376"/>
                <a:gd name="T3" fmla="*/ 472 h 472"/>
                <a:gd name="T4" fmla="*/ 0 w 376"/>
                <a:gd name="T5" fmla="*/ 176 h 472"/>
                <a:gd name="T6" fmla="*/ 164 w 376"/>
                <a:gd name="T7" fmla="*/ 0 h 472"/>
                <a:gd name="T8" fmla="*/ 376 w 376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72">
                  <a:moveTo>
                    <a:pt x="376" y="462"/>
                  </a:moveTo>
                  <a:lnTo>
                    <a:pt x="136" y="472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76" y="46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Freeform 12"/>
            <p:cNvSpPr>
              <a:spLocks/>
            </p:cNvSpPr>
            <p:nvPr/>
          </p:nvSpPr>
          <p:spPr bwMode="auto">
            <a:xfrm>
              <a:off x="3330957" y="2387282"/>
              <a:ext cx="722702" cy="907222"/>
            </a:xfrm>
            <a:custGeom>
              <a:avLst/>
              <a:gdLst>
                <a:gd name="T0" fmla="*/ 376 w 376"/>
                <a:gd name="T1" fmla="*/ 462 h 472"/>
                <a:gd name="T2" fmla="*/ 136 w 376"/>
                <a:gd name="T3" fmla="*/ 472 h 472"/>
                <a:gd name="T4" fmla="*/ 0 w 376"/>
                <a:gd name="T5" fmla="*/ 176 h 472"/>
                <a:gd name="T6" fmla="*/ 164 w 376"/>
                <a:gd name="T7" fmla="*/ 0 h 472"/>
                <a:gd name="T8" fmla="*/ 376 w 376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6" h="472">
                  <a:moveTo>
                    <a:pt x="376" y="462"/>
                  </a:moveTo>
                  <a:lnTo>
                    <a:pt x="136" y="472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76" y="4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Freeform 13"/>
            <p:cNvSpPr>
              <a:spLocks/>
            </p:cNvSpPr>
            <p:nvPr/>
          </p:nvSpPr>
          <p:spPr bwMode="auto">
            <a:xfrm>
              <a:off x="2085449" y="2387282"/>
              <a:ext cx="726546" cy="907222"/>
            </a:xfrm>
            <a:custGeom>
              <a:avLst/>
              <a:gdLst>
                <a:gd name="T0" fmla="*/ 0 w 378"/>
                <a:gd name="T1" fmla="*/ 462 h 472"/>
                <a:gd name="T2" fmla="*/ 242 w 378"/>
                <a:gd name="T3" fmla="*/ 472 h 472"/>
                <a:gd name="T4" fmla="*/ 378 w 378"/>
                <a:gd name="T5" fmla="*/ 176 h 472"/>
                <a:gd name="T6" fmla="*/ 212 w 378"/>
                <a:gd name="T7" fmla="*/ 0 h 472"/>
                <a:gd name="T8" fmla="*/ 0 w 378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472">
                  <a:moveTo>
                    <a:pt x="0" y="462"/>
                  </a:moveTo>
                  <a:lnTo>
                    <a:pt x="242" y="472"/>
                  </a:lnTo>
                  <a:lnTo>
                    <a:pt x="378" y="176"/>
                  </a:lnTo>
                  <a:lnTo>
                    <a:pt x="212" y="0"/>
                  </a:lnTo>
                  <a:lnTo>
                    <a:pt x="0" y="46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Freeform 14"/>
            <p:cNvSpPr>
              <a:spLocks/>
            </p:cNvSpPr>
            <p:nvPr/>
          </p:nvSpPr>
          <p:spPr bwMode="auto">
            <a:xfrm>
              <a:off x="2085449" y="2387282"/>
              <a:ext cx="726546" cy="907222"/>
            </a:xfrm>
            <a:custGeom>
              <a:avLst/>
              <a:gdLst>
                <a:gd name="T0" fmla="*/ 0 w 378"/>
                <a:gd name="T1" fmla="*/ 462 h 472"/>
                <a:gd name="T2" fmla="*/ 242 w 378"/>
                <a:gd name="T3" fmla="*/ 472 h 472"/>
                <a:gd name="T4" fmla="*/ 378 w 378"/>
                <a:gd name="T5" fmla="*/ 176 h 472"/>
                <a:gd name="T6" fmla="*/ 212 w 378"/>
                <a:gd name="T7" fmla="*/ 0 h 472"/>
                <a:gd name="T8" fmla="*/ 0 w 378"/>
                <a:gd name="T9" fmla="*/ 46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472">
                  <a:moveTo>
                    <a:pt x="0" y="462"/>
                  </a:moveTo>
                  <a:lnTo>
                    <a:pt x="242" y="472"/>
                  </a:lnTo>
                  <a:lnTo>
                    <a:pt x="378" y="176"/>
                  </a:lnTo>
                  <a:lnTo>
                    <a:pt x="212" y="0"/>
                  </a:lnTo>
                  <a:lnTo>
                    <a:pt x="0" y="4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Rectangle 15"/>
            <p:cNvSpPr>
              <a:spLocks noChangeArrowheads="1"/>
            </p:cNvSpPr>
            <p:nvPr/>
          </p:nvSpPr>
          <p:spPr bwMode="auto">
            <a:xfrm>
              <a:off x="3600049" y="3282971"/>
              <a:ext cx="461299" cy="84956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Rectangle 16"/>
            <p:cNvSpPr>
              <a:spLocks noChangeArrowheads="1"/>
            </p:cNvSpPr>
            <p:nvPr/>
          </p:nvSpPr>
          <p:spPr bwMode="auto">
            <a:xfrm>
              <a:off x="3600049" y="3282971"/>
              <a:ext cx="461299" cy="8495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Rectangle 17"/>
            <p:cNvSpPr>
              <a:spLocks noChangeArrowheads="1"/>
            </p:cNvSpPr>
            <p:nvPr/>
          </p:nvSpPr>
          <p:spPr bwMode="auto">
            <a:xfrm>
              <a:off x="2093137" y="3282971"/>
              <a:ext cx="465144" cy="84956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Rectangle 18"/>
            <p:cNvSpPr>
              <a:spLocks noChangeArrowheads="1"/>
            </p:cNvSpPr>
            <p:nvPr/>
          </p:nvSpPr>
          <p:spPr bwMode="auto">
            <a:xfrm>
              <a:off x="2093137" y="3282971"/>
              <a:ext cx="465144" cy="8495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Freeform 19"/>
            <p:cNvSpPr>
              <a:spLocks/>
            </p:cNvSpPr>
            <p:nvPr/>
          </p:nvSpPr>
          <p:spPr bwMode="auto">
            <a:xfrm>
              <a:off x="2708203" y="2175853"/>
              <a:ext cx="157611" cy="146078"/>
            </a:xfrm>
            <a:custGeom>
              <a:avLst/>
              <a:gdLst>
                <a:gd name="T0" fmla="*/ 40 w 82"/>
                <a:gd name="T1" fmla="*/ 0 h 76"/>
                <a:gd name="T2" fmla="*/ 40 w 82"/>
                <a:gd name="T3" fmla="*/ 0 h 76"/>
                <a:gd name="T4" fmla="*/ 32 w 82"/>
                <a:gd name="T5" fmla="*/ 0 h 76"/>
                <a:gd name="T6" fmla="*/ 24 w 82"/>
                <a:gd name="T7" fmla="*/ 4 h 76"/>
                <a:gd name="T8" fmla="*/ 18 w 82"/>
                <a:gd name="T9" fmla="*/ 6 h 76"/>
                <a:gd name="T10" fmla="*/ 12 w 82"/>
                <a:gd name="T11" fmla="*/ 12 h 76"/>
                <a:gd name="T12" fmla="*/ 6 w 82"/>
                <a:gd name="T13" fmla="*/ 18 h 76"/>
                <a:gd name="T14" fmla="*/ 4 w 82"/>
                <a:gd name="T15" fmla="*/ 24 h 76"/>
                <a:gd name="T16" fmla="*/ 0 w 82"/>
                <a:gd name="T17" fmla="*/ 32 h 76"/>
                <a:gd name="T18" fmla="*/ 0 w 82"/>
                <a:gd name="T19" fmla="*/ 40 h 76"/>
                <a:gd name="T20" fmla="*/ 0 w 82"/>
                <a:gd name="T21" fmla="*/ 40 h 76"/>
                <a:gd name="T22" fmla="*/ 0 w 82"/>
                <a:gd name="T23" fmla="*/ 46 h 76"/>
                <a:gd name="T24" fmla="*/ 4 w 82"/>
                <a:gd name="T25" fmla="*/ 54 h 76"/>
                <a:gd name="T26" fmla="*/ 6 w 82"/>
                <a:gd name="T27" fmla="*/ 60 h 76"/>
                <a:gd name="T28" fmla="*/ 12 w 82"/>
                <a:gd name="T29" fmla="*/ 66 h 76"/>
                <a:gd name="T30" fmla="*/ 18 w 82"/>
                <a:gd name="T31" fmla="*/ 70 h 76"/>
                <a:gd name="T32" fmla="*/ 24 w 82"/>
                <a:gd name="T33" fmla="*/ 74 h 76"/>
                <a:gd name="T34" fmla="*/ 32 w 82"/>
                <a:gd name="T35" fmla="*/ 76 h 76"/>
                <a:gd name="T36" fmla="*/ 40 w 82"/>
                <a:gd name="T37" fmla="*/ 76 h 76"/>
                <a:gd name="T38" fmla="*/ 40 w 82"/>
                <a:gd name="T39" fmla="*/ 76 h 76"/>
                <a:gd name="T40" fmla="*/ 50 w 82"/>
                <a:gd name="T41" fmla="*/ 76 h 76"/>
                <a:gd name="T42" fmla="*/ 56 w 82"/>
                <a:gd name="T43" fmla="*/ 74 h 76"/>
                <a:gd name="T44" fmla="*/ 64 w 82"/>
                <a:gd name="T45" fmla="*/ 70 h 76"/>
                <a:gd name="T46" fmla="*/ 70 w 82"/>
                <a:gd name="T47" fmla="*/ 66 h 76"/>
                <a:gd name="T48" fmla="*/ 74 w 82"/>
                <a:gd name="T49" fmla="*/ 60 h 76"/>
                <a:gd name="T50" fmla="*/ 78 w 82"/>
                <a:gd name="T51" fmla="*/ 54 h 76"/>
                <a:gd name="T52" fmla="*/ 80 w 82"/>
                <a:gd name="T53" fmla="*/ 46 h 76"/>
                <a:gd name="T54" fmla="*/ 82 w 82"/>
                <a:gd name="T55" fmla="*/ 40 h 76"/>
                <a:gd name="T56" fmla="*/ 82 w 82"/>
                <a:gd name="T57" fmla="*/ 40 h 76"/>
                <a:gd name="T58" fmla="*/ 80 w 82"/>
                <a:gd name="T59" fmla="*/ 32 h 76"/>
                <a:gd name="T60" fmla="*/ 78 w 82"/>
                <a:gd name="T61" fmla="*/ 24 h 76"/>
                <a:gd name="T62" fmla="*/ 74 w 82"/>
                <a:gd name="T63" fmla="*/ 18 h 76"/>
                <a:gd name="T64" fmla="*/ 70 w 82"/>
                <a:gd name="T65" fmla="*/ 12 h 76"/>
                <a:gd name="T66" fmla="*/ 64 w 82"/>
                <a:gd name="T67" fmla="*/ 6 h 76"/>
                <a:gd name="T68" fmla="*/ 56 w 82"/>
                <a:gd name="T69" fmla="*/ 4 h 76"/>
                <a:gd name="T70" fmla="*/ 50 w 82"/>
                <a:gd name="T71" fmla="*/ 0 h 76"/>
                <a:gd name="T72" fmla="*/ 40 w 82"/>
                <a:gd name="T73" fmla="*/ 0 h 76"/>
                <a:gd name="T74" fmla="*/ 40 w 82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50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Freeform 20"/>
            <p:cNvSpPr>
              <a:spLocks/>
            </p:cNvSpPr>
            <p:nvPr/>
          </p:nvSpPr>
          <p:spPr bwMode="auto">
            <a:xfrm>
              <a:off x="2708203" y="2175853"/>
              <a:ext cx="157611" cy="146078"/>
            </a:xfrm>
            <a:custGeom>
              <a:avLst/>
              <a:gdLst>
                <a:gd name="T0" fmla="*/ 40 w 82"/>
                <a:gd name="T1" fmla="*/ 0 h 76"/>
                <a:gd name="T2" fmla="*/ 40 w 82"/>
                <a:gd name="T3" fmla="*/ 0 h 76"/>
                <a:gd name="T4" fmla="*/ 32 w 82"/>
                <a:gd name="T5" fmla="*/ 0 h 76"/>
                <a:gd name="T6" fmla="*/ 24 w 82"/>
                <a:gd name="T7" fmla="*/ 4 h 76"/>
                <a:gd name="T8" fmla="*/ 18 w 82"/>
                <a:gd name="T9" fmla="*/ 6 h 76"/>
                <a:gd name="T10" fmla="*/ 12 w 82"/>
                <a:gd name="T11" fmla="*/ 12 h 76"/>
                <a:gd name="T12" fmla="*/ 6 w 82"/>
                <a:gd name="T13" fmla="*/ 18 h 76"/>
                <a:gd name="T14" fmla="*/ 4 w 82"/>
                <a:gd name="T15" fmla="*/ 24 h 76"/>
                <a:gd name="T16" fmla="*/ 0 w 82"/>
                <a:gd name="T17" fmla="*/ 32 h 76"/>
                <a:gd name="T18" fmla="*/ 0 w 82"/>
                <a:gd name="T19" fmla="*/ 40 h 76"/>
                <a:gd name="T20" fmla="*/ 0 w 82"/>
                <a:gd name="T21" fmla="*/ 40 h 76"/>
                <a:gd name="T22" fmla="*/ 0 w 82"/>
                <a:gd name="T23" fmla="*/ 46 h 76"/>
                <a:gd name="T24" fmla="*/ 4 w 82"/>
                <a:gd name="T25" fmla="*/ 54 h 76"/>
                <a:gd name="T26" fmla="*/ 6 w 82"/>
                <a:gd name="T27" fmla="*/ 60 h 76"/>
                <a:gd name="T28" fmla="*/ 12 w 82"/>
                <a:gd name="T29" fmla="*/ 66 h 76"/>
                <a:gd name="T30" fmla="*/ 18 w 82"/>
                <a:gd name="T31" fmla="*/ 70 h 76"/>
                <a:gd name="T32" fmla="*/ 24 w 82"/>
                <a:gd name="T33" fmla="*/ 74 h 76"/>
                <a:gd name="T34" fmla="*/ 32 w 82"/>
                <a:gd name="T35" fmla="*/ 76 h 76"/>
                <a:gd name="T36" fmla="*/ 40 w 82"/>
                <a:gd name="T37" fmla="*/ 76 h 76"/>
                <a:gd name="T38" fmla="*/ 40 w 82"/>
                <a:gd name="T39" fmla="*/ 76 h 76"/>
                <a:gd name="T40" fmla="*/ 50 w 82"/>
                <a:gd name="T41" fmla="*/ 76 h 76"/>
                <a:gd name="T42" fmla="*/ 56 w 82"/>
                <a:gd name="T43" fmla="*/ 74 h 76"/>
                <a:gd name="T44" fmla="*/ 64 w 82"/>
                <a:gd name="T45" fmla="*/ 70 h 76"/>
                <a:gd name="T46" fmla="*/ 70 w 82"/>
                <a:gd name="T47" fmla="*/ 66 h 76"/>
                <a:gd name="T48" fmla="*/ 74 w 82"/>
                <a:gd name="T49" fmla="*/ 60 h 76"/>
                <a:gd name="T50" fmla="*/ 78 w 82"/>
                <a:gd name="T51" fmla="*/ 54 h 76"/>
                <a:gd name="T52" fmla="*/ 80 w 82"/>
                <a:gd name="T53" fmla="*/ 46 h 76"/>
                <a:gd name="T54" fmla="*/ 82 w 82"/>
                <a:gd name="T55" fmla="*/ 40 h 76"/>
                <a:gd name="T56" fmla="*/ 82 w 82"/>
                <a:gd name="T57" fmla="*/ 40 h 76"/>
                <a:gd name="T58" fmla="*/ 80 w 82"/>
                <a:gd name="T59" fmla="*/ 32 h 76"/>
                <a:gd name="T60" fmla="*/ 78 w 82"/>
                <a:gd name="T61" fmla="*/ 24 h 76"/>
                <a:gd name="T62" fmla="*/ 74 w 82"/>
                <a:gd name="T63" fmla="*/ 18 h 76"/>
                <a:gd name="T64" fmla="*/ 70 w 82"/>
                <a:gd name="T65" fmla="*/ 12 h 76"/>
                <a:gd name="T66" fmla="*/ 64 w 82"/>
                <a:gd name="T67" fmla="*/ 6 h 76"/>
                <a:gd name="T68" fmla="*/ 56 w 82"/>
                <a:gd name="T69" fmla="*/ 4 h 76"/>
                <a:gd name="T70" fmla="*/ 50 w 82"/>
                <a:gd name="T71" fmla="*/ 0 h 76"/>
                <a:gd name="T72" fmla="*/ 40 w 82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50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50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Freeform 21"/>
            <p:cNvSpPr>
              <a:spLocks/>
            </p:cNvSpPr>
            <p:nvPr/>
          </p:nvSpPr>
          <p:spPr bwMode="auto">
            <a:xfrm>
              <a:off x="3342490" y="2175853"/>
              <a:ext cx="157611" cy="146078"/>
            </a:xfrm>
            <a:custGeom>
              <a:avLst/>
              <a:gdLst>
                <a:gd name="T0" fmla="*/ 40 w 82"/>
                <a:gd name="T1" fmla="*/ 0 h 76"/>
                <a:gd name="T2" fmla="*/ 40 w 82"/>
                <a:gd name="T3" fmla="*/ 0 h 76"/>
                <a:gd name="T4" fmla="*/ 32 w 82"/>
                <a:gd name="T5" fmla="*/ 0 h 76"/>
                <a:gd name="T6" fmla="*/ 24 w 82"/>
                <a:gd name="T7" fmla="*/ 4 h 76"/>
                <a:gd name="T8" fmla="*/ 18 w 82"/>
                <a:gd name="T9" fmla="*/ 6 h 76"/>
                <a:gd name="T10" fmla="*/ 12 w 82"/>
                <a:gd name="T11" fmla="*/ 12 h 76"/>
                <a:gd name="T12" fmla="*/ 6 w 82"/>
                <a:gd name="T13" fmla="*/ 18 h 76"/>
                <a:gd name="T14" fmla="*/ 2 w 82"/>
                <a:gd name="T15" fmla="*/ 24 h 76"/>
                <a:gd name="T16" fmla="*/ 0 w 82"/>
                <a:gd name="T17" fmla="*/ 32 h 76"/>
                <a:gd name="T18" fmla="*/ 0 w 82"/>
                <a:gd name="T19" fmla="*/ 40 h 76"/>
                <a:gd name="T20" fmla="*/ 0 w 82"/>
                <a:gd name="T21" fmla="*/ 40 h 76"/>
                <a:gd name="T22" fmla="*/ 0 w 82"/>
                <a:gd name="T23" fmla="*/ 46 h 76"/>
                <a:gd name="T24" fmla="*/ 2 w 82"/>
                <a:gd name="T25" fmla="*/ 54 h 76"/>
                <a:gd name="T26" fmla="*/ 6 w 82"/>
                <a:gd name="T27" fmla="*/ 60 h 76"/>
                <a:gd name="T28" fmla="*/ 12 w 82"/>
                <a:gd name="T29" fmla="*/ 66 h 76"/>
                <a:gd name="T30" fmla="*/ 18 w 82"/>
                <a:gd name="T31" fmla="*/ 70 h 76"/>
                <a:gd name="T32" fmla="*/ 24 w 82"/>
                <a:gd name="T33" fmla="*/ 74 h 76"/>
                <a:gd name="T34" fmla="*/ 32 w 82"/>
                <a:gd name="T35" fmla="*/ 76 h 76"/>
                <a:gd name="T36" fmla="*/ 40 w 82"/>
                <a:gd name="T37" fmla="*/ 76 h 76"/>
                <a:gd name="T38" fmla="*/ 40 w 82"/>
                <a:gd name="T39" fmla="*/ 76 h 76"/>
                <a:gd name="T40" fmla="*/ 48 w 82"/>
                <a:gd name="T41" fmla="*/ 76 h 76"/>
                <a:gd name="T42" fmla="*/ 56 w 82"/>
                <a:gd name="T43" fmla="*/ 74 h 76"/>
                <a:gd name="T44" fmla="*/ 64 w 82"/>
                <a:gd name="T45" fmla="*/ 70 h 76"/>
                <a:gd name="T46" fmla="*/ 70 w 82"/>
                <a:gd name="T47" fmla="*/ 66 h 76"/>
                <a:gd name="T48" fmla="*/ 74 w 82"/>
                <a:gd name="T49" fmla="*/ 60 h 76"/>
                <a:gd name="T50" fmla="*/ 78 w 82"/>
                <a:gd name="T51" fmla="*/ 54 h 76"/>
                <a:gd name="T52" fmla="*/ 80 w 82"/>
                <a:gd name="T53" fmla="*/ 46 h 76"/>
                <a:gd name="T54" fmla="*/ 82 w 82"/>
                <a:gd name="T55" fmla="*/ 40 h 76"/>
                <a:gd name="T56" fmla="*/ 82 w 82"/>
                <a:gd name="T57" fmla="*/ 40 h 76"/>
                <a:gd name="T58" fmla="*/ 80 w 82"/>
                <a:gd name="T59" fmla="*/ 32 h 76"/>
                <a:gd name="T60" fmla="*/ 78 w 82"/>
                <a:gd name="T61" fmla="*/ 24 h 76"/>
                <a:gd name="T62" fmla="*/ 74 w 82"/>
                <a:gd name="T63" fmla="*/ 18 h 76"/>
                <a:gd name="T64" fmla="*/ 70 w 82"/>
                <a:gd name="T65" fmla="*/ 12 h 76"/>
                <a:gd name="T66" fmla="*/ 64 w 82"/>
                <a:gd name="T67" fmla="*/ 6 h 76"/>
                <a:gd name="T68" fmla="*/ 56 w 82"/>
                <a:gd name="T69" fmla="*/ 4 h 76"/>
                <a:gd name="T70" fmla="*/ 48 w 82"/>
                <a:gd name="T71" fmla="*/ 0 h 76"/>
                <a:gd name="T72" fmla="*/ 40 w 82"/>
                <a:gd name="T73" fmla="*/ 0 h 76"/>
                <a:gd name="T74" fmla="*/ 40 w 82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Freeform 22"/>
            <p:cNvSpPr>
              <a:spLocks/>
            </p:cNvSpPr>
            <p:nvPr/>
          </p:nvSpPr>
          <p:spPr bwMode="auto">
            <a:xfrm>
              <a:off x="3342490" y="2175853"/>
              <a:ext cx="157611" cy="146078"/>
            </a:xfrm>
            <a:custGeom>
              <a:avLst/>
              <a:gdLst>
                <a:gd name="T0" fmla="*/ 40 w 82"/>
                <a:gd name="T1" fmla="*/ 0 h 76"/>
                <a:gd name="T2" fmla="*/ 40 w 82"/>
                <a:gd name="T3" fmla="*/ 0 h 76"/>
                <a:gd name="T4" fmla="*/ 32 w 82"/>
                <a:gd name="T5" fmla="*/ 0 h 76"/>
                <a:gd name="T6" fmla="*/ 24 w 82"/>
                <a:gd name="T7" fmla="*/ 4 h 76"/>
                <a:gd name="T8" fmla="*/ 18 w 82"/>
                <a:gd name="T9" fmla="*/ 6 h 76"/>
                <a:gd name="T10" fmla="*/ 12 w 82"/>
                <a:gd name="T11" fmla="*/ 12 h 76"/>
                <a:gd name="T12" fmla="*/ 6 w 82"/>
                <a:gd name="T13" fmla="*/ 18 h 76"/>
                <a:gd name="T14" fmla="*/ 2 w 82"/>
                <a:gd name="T15" fmla="*/ 24 h 76"/>
                <a:gd name="T16" fmla="*/ 0 w 82"/>
                <a:gd name="T17" fmla="*/ 32 h 76"/>
                <a:gd name="T18" fmla="*/ 0 w 82"/>
                <a:gd name="T19" fmla="*/ 40 h 76"/>
                <a:gd name="T20" fmla="*/ 0 w 82"/>
                <a:gd name="T21" fmla="*/ 40 h 76"/>
                <a:gd name="T22" fmla="*/ 0 w 82"/>
                <a:gd name="T23" fmla="*/ 46 h 76"/>
                <a:gd name="T24" fmla="*/ 2 w 82"/>
                <a:gd name="T25" fmla="*/ 54 h 76"/>
                <a:gd name="T26" fmla="*/ 6 w 82"/>
                <a:gd name="T27" fmla="*/ 60 h 76"/>
                <a:gd name="T28" fmla="*/ 12 w 82"/>
                <a:gd name="T29" fmla="*/ 66 h 76"/>
                <a:gd name="T30" fmla="*/ 18 w 82"/>
                <a:gd name="T31" fmla="*/ 70 h 76"/>
                <a:gd name="T32" fmla="*/ 24 w 82"/>
                <a:gd name="T33" fmla="*/ 74 h 76"/>
                <a:gd name="T34" fmla="*/ 32 w 82"/>
                <a:gd name="T35" fmla="*/ 76 h 76"/>
                <a:gd name="T36" fmla="*/ 40 w 82"/>
                <a:gd name="T37" fmla="*/ 76 h 76"/>
                <a:gd name="T38" fmla="*/ 40 w 82"/>
                <a:gd name="T39" fmla="*/ 76 h 76"/>
                <a:gd name="T40" fmla="*/ 48 w 82"/>
                <a:gd name="T41" fmla="*/ 76 h 76"/>
                <a:gd name="T42" fmla="*/ 56 w 82"/>
                <a:gd name="T43" fmla="*/ 74 h 76"/>
                <a:gd name="T44" fmla="*/ 64 w 82"/>
                <a:gd name="T45" fmla="*/ 70 h 76"/>
                <a:gd name="T46" fmla="*/ 70 w 82"/>
                <a:gd name="T47" fmla="*/ 66 h 76"/>
                <a:gd name="T48" fmla="*/ 74 w 82"/>
                <a:gd name="T49" fmla="*/ 60 h 76"/>
                <a:gd name="T50" fmla="*/ 78 w 82"/>
                <a:gd name="T51" fmla="*/ 54 h 76"/>
                <a:gd name="T52" fmla="*/ 80 w 82"/>
                <a:gd name="T53" fmla="*/ 46 h 76"/>
                <a:gd name="T54" fmla="*/ 82 w 82"/>
                <a:gd name="T55" fmla="*/ 40 h 76"/>
                <a:gd name="T56" fmla="*/ 82 w 82"/>
                <a:gd name="T57" fmla="*/ 40 h 76"/>
                <a:gd name="T58" fmla="*/ 80 w 82"/>
                <a:gd name="T59" fmla="*/ 32 h 76"/>
                <a:gd name="T60" fmla="*/ 78 w 82"/>
                <a:gd name="T61" fmla="*/ 24 h 76"/>
                <a:gd name="T62" fmla="*/ 74 w 82"/>
                <a:gd name="T63" fmla="*/ 18 h 76"/>
                <a:gd name="T64" fmla="*/ 70 w 82"/>
                <a:gd name="T65" fmla="*/ 12 h 76"/>
                <a:gd name="T66" fmla="*/ 64 w 82"/>
                <a:gd name="T67" fmla="*/ 6 h 76"/>
                <a:gd name="T68" fmla="*/ 56 w 82"/>
                <a:gd name="T69" fmla="*/ 4 h 76"/>
                <a:gd name="T70" fmla="*/ 48 w 82"/>
                <a:gd name="T71" fmla="*/ 0 h 76"/>
                <a:gd name="T72" fmla="*/ 40 w 82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6"/>
                  </a:lnTo>
                  <a:lnTo>
                    <a:pt x="56" y="74"/>
                  </a:lnTo>
                  <a:lnTo>
                    <a:pt x="64" y="70"/>
                  </a:lnTo>
                  <a:lnTo>
                    <a:pt x="70" y="66"/>
                  </a:lnTo>
                  <a:lnTo>
                    <a:pt x="74" y="60"/>
                  </a:lnTo>
                  <a:lnTo>
                    <a:pt x="78" y="54"/>
                  </a:lnTo>
                  <a:lnTo>
                    <a:pt x="80" y="46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Freeform 23"/>
            <p:cNvSpPr>
              <a:spLocks/>
            </p:cNvSpPr>
            <p:nvPr/>
          </p:nvSpPr>
          <p:spPr bwMode="auto">
            <a:xfrm>
              <a:off x="3815322" y="2398814"/>
              <a:ext cx="161455" cy="153766"/>
            </a:xfrm>
            <a:custGeom>
              <a:avLst/>
              <a:gdLst>
                <a:gd name="T0" fmla="*/ 42 w 84"/>
                <a:gd name="T1" fmla="*/ 0 h 80"/>
                <a:gd name="T2" fmla="*/ 42 w 84"/>
                <a:gd name="T3" fmla="*/ 0 h 80"/>
                <a:gd name="T4" fmla="*/ 34 w 84"/>
                <a:gd name="T5" fmla="*/ 0 h 80"/>
                <a:gd name="T6" fmla="*/ 26 w 84"/>
                <a:gd name="T7" fmla="*/ 2 h 80"/>
                <a:gd name="T8" fmla="*/ 18 w 84"/>
                <a:gd name="T9" fmla="*/ 6 h 80"/>
                <a:gd name="T10" fmla="*/ 12 w 84"/>
                <a:gd name="T11" fmla="*/ 12 h 80"/>
                <a:gd name="T12" fmla="*/ 8 w 84"/>
                <a:gd name="T13" fmla="*/ 18 h 80"/>
                <a:gd name="T14" fmla="*/ 4 w 84"/>
                <a:gd name="T15" fmla="*/ 24 h 80"/>
                <a:gd name="T16" fmla="*/ 0 w 84"/>
                <a:gd name="T17" fmla="*/ 32 h 80"/>
                <a:gd name="T18" fmla="*/ 0 w 84"/>
                <a:gd name="T19" fmla="*/ 40 h 80"/>
                <a:gd name="T20" fmla="*/ 0 w 84"/>
                <a:gd name="T21" fmla="*/ 40 h 80"/>
                <a:gd name="T22" fmla="*/ 0 w 84"/>
                <a:gd name="T23" fmla="*/ 48 h 80"/>
                <a:gd name="T24" fmla="*/ 4 w 84"/>
                <a:gd name="T25" fmla="*/ 56 h 80"/>
                <a:gd name="T26" fmla="*/ 8 w 84"/>
                <a:gd name="T27" fmla="*/ 62 h 80"/>
                <a:gd name="T28" fmla="*/ 12 w 84"/>
                <a:gd name="T29" fmla="*/ 68 h 80"/>
                <a:gd name="T30" fmla="*/ 18 w 84"/>
                <a:gd name="T31" fmla="*/ 72 h 80"/>
                <a:gd name="T32" fmla="*/ 26 w 84"/>
                <a:gd name="T33" fmla="*/ 76 h 80"/>
                <a:gd name="T34" fmla="*/ 34 w 84"/>
                <a:gd name="T35" fmla="*/ 78 h 80"/>
                <a:gd name="T36" fmla="*/ 42 w 84"/>
                <a:gd name="T37" fmla="*/ 80 h 80"/>
                <a:gd name="T38" fmla="*/ 42 w 84"/>
                <a:gd name="T39" fmla="*/ 80 h 80"/>
                <a:gd name="T40" fmla="*/ 50 w 84"/>
                <a:gd name="T41" fmla="*/ 78 h 80"/>
                <a:gd name="T42" fmla="*/ 58 w 84"/>
                <a:gd name="T43" fmla="*/ 76 h 80"/>
                <a:gd name="T44" fmla="*/ 66 w 84"/>
                <a:gd name="T45" fmla="*/ 72 h 80"/>
                <a:gd name="T46" fmla="*/ 72 w 84"/>
                <a:gd name="T47" fmla="*/ 68 h 80"/>
                <a:gd name="T48" fmla="*/ 76 w 84"/>
                <a:gd name="T49" fmla="*/ 62 h 80"/>
                <a:gd name="T50" fmla="*/ 80 w 84"/>
                <a:gd name="T51" fmla="*/ 56 h 80"/>
                <a:gd name="T52" fmla="*/ 82 w 84"/>
                <a:gd name="T53" fmla="*/ 48 h 80"/>
                <a:gd name="T54" fmla="*/ 84 w 84"/>
                <a:gd name="T55" fmla="*/ 40 h 80"/>
                <a:gd name="T56" fmla="*/ 84 w 84"/>
                <a:gd name="T57" fmla="*/ 40 h 80"/>
                <a:gd name="T58" fmla="*/ 82 w 84"/>
                <a:gd name="T59" fmla="*/ 32 h 80"/>
                <a:gd name="T60" fmla="*/ 80 w 84"/>
                <a:gd name="T61" fmla="*/ 24 h 80"/>
                <a:gd name="T62" fmla="*/ 76 w 84"/>
                <a:gd name="T63" fmla="*/ 18 h 80"/>
                <a:gd name="T64" fmla="*/ 72 w 84"/>
                <a:gd name="T65" fmla="*/ 12 h 80"/>
                <a:gd name="T66" fmla="*/ 66 w 84"/>
                <a:gd name="T67" fmla="*/ 6 h 80"/>
                <a:gd name="T68" fmla="*/ 58 w 84"/>
                <a:gd name="T69" fmla="*/ 2 h 80"/>
                <a:gd name="T70" fmla="*/ 50 w 84"/>
                <a:gd name="T71" fmla="*/ 0 h 80"/>
                <a:gd name="T72" fmla="*/ 42 w 84"/>
                <a:gd name="T73" fmla="*/ 0 h 80"/>
                <a:gd name="T74" fmla="*/ 42 w 84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6" y="72"/>
                  </a:lnTo>
                  <a:lnTo>
                    <a:pt x="72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Freeform 24"/>
            <p:cNvSpPr>
              <a:spLocks/>
            </p:cNvSpPr>
            <p:nvPr/>
          </p:nvSpPr>
          <p:spPr bwMode="auto">
            <a:xfrm>
              <a:off x="3815322" y="2398814"/>
              <a:ext cx="161455" cy="153766"/>
            </a:xfrm>
            <a:custGeom>
              <a:avLst/>
              <a:gdLst>
                <a:gd name="T0" fmla="*/ 42 w 84"/>
                <a:gd name="T1" fmla="*/ 0 h 80"/>
                <a:gd name="T2" fmla="*/ 42 w 84"/>
                <a:gd name="T3" fmla="*/ 0 h 80"/>
                <a:gd name="T4" fmla="*/ 34 w 84"/>
                <a:gd name="T5" fmla="*/ 0 h 80"/>
                <a:gd name="T6" fmla="*/ 26 w 84"/>
                <a:gd name="T7" fmla="*/ 2 h 80"/>
                <a:gd name="T8" fmla="*/ 18 w 84"/>
                <a:gd name="T9" fmla="*/ 6 h 80"/>
                <a:gd name="T10" fmla="*/ 12 w 84"/>
                <a:gd name="T11" fmla="*/ 12 h 80"/>
                <a:gd name="T12" fmla="*/ 8 w 84"/>
                <a:gd name="T13" fmla="*/ 18 h 80"/>
                <a:gd name="T14" fmla="*/ 4 w 84"/>
                <a:gd name="T15" fmla="*/ 24 h 80"/>
                <a:gd name="T16" fmla="*/ 0 w 84"/>
                <a:gd name="T17" fmla="*/ 32 h 80"/>
                <a:gd name="T18" fmla="*/ 0 w 84"/>
                <a:gd name="T19" fmla="*/ 40 h 80"/>
                <a:gd name="T20" fmla="*/ 0 w 84"/>
                <a:gd name="T21" fmla="*/ 40 h 80"/>
                <a:gd name="T22" fmla="*/ 0 w 84"/>
                <a:gd name="T23" fmla="*/ 48 h 80"/>
                <a:gd name="T24" fmla="*/ 4 w 84"/>
                <a:gd name="T25" fmla="*/ 56 h 80"/>
                <a:gd name="T26" fmla="*/ 8 w 84"/>
                <a:gd name="T27" fmla="*/ 62 h 80"/>
                <a:gd name="T28" fmla="*/ 12 w 84"/>
                <a:gd name="T29" fmla="*/ 68 h 80"/>
                <a:gd name="T30" fmla="*/ 18 w 84"/>
                <a:gd name="T31" fmla="*/ 72 h 80"/>
                <a:gd name="T32" fmla="*/ 26 w 84"/>
                <a:gd name="T33" fmla="*/ 76 h 80"/>
                <a:gd name="T34" fmla="*/ 34 w 84"/>
                <a:gd name="T35" fmla="*/ 78 h 80"/>
                <a:gd name="T36" fmla="*/ 42 w 84"/>
                <a:gd name="T37" fmla="*/ 80 h 80"/>
                <a:gd name="T38" fmla="*/ 42 w 84"/>
                <a:gd name="T39" fmla="*/ 80 h 80"/>
                <a:gd name="T40" fmla="*/ 50 w 84"/>
                <a:gd name="T41" fmla="*/ 78 h 80"/>
                <a:gd name="T42" fmla="*/ 58 w 84"/>
                <a:gd name="T43" fmla="*/ 76 h 80"/>
                <a:gd name="T44" fmla="*/ 66 w 84"/>
                <a:gd name="T45" fmla="*/ 72 h 80"/>
                <a:gd name="T46" fmla="*/ 72 w 84"/>
                <a:gd name="T47" fmla="*/ 68 h 80"/>
                <a:gd name="T48" fmla="*/ 76 w 84"/>
                <a:gd name="T49" fmla="*/ 62 h 80"/>
                <a:gd name="T50" fmla="*/ 80 w 84"/>
                <a:gd name="T51" fmla="*/ 56 h 80"/>
                <a:gd name="T52" fmla="*/ 82 w 84"/>
                <a:gd name="T53" fmla="*/ 48 h 80"/>
                <a:gd name="T54" fmla="*/ 84 w 84"/>
                <a:gd name="T55" fmla="*/ 40 h 80"/>
                <a:gd name="T56" fmla="*/ 84 w 84"/>
                <a:gd name="T57" fmla="*/ 40 h 80"/>
                <a:gd name="T58" fmla="*/ 82 w 84"/>
                <a:gd name="T59" fmla="*/ 32 h 80"/>
                <a:gd name="T60" fmla="*/ 80 w 84"/>
                <a:gd name="T61" fmla="*/ 24 h 80"/>
                <a:gd name="T62" fmla="*/ 76 w 84"/>
                <a:gd name="T63" fmla="*/ 18 h 80"/>
                <a:gd name="T64" fmla="*/ 72 w 84"/>
                <a:gd name="T65" fmla="*/ 12 h 80"/>
                <a:gd name="T66" fmla="*/ 66 w 84"/>
                <a:gd name="T67" fmla="*/ 6 h 80"/>
                <a:gd name="T68" fmla="*/ 58 w 84"/>
                <a:gd name="T69" fmla="*/ 2 h 80"/>
                <a:gd name="T70" fmla="*/ 50 w 84"/>
                <a:gd name="T71" fmla="*/ 0 h 80"/>
                <a:gd name="T72" fmla="*/ 42 w 84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6" y="72"/>
                  </a:lnTo>
                  <a:lnTo>
                    <a:pt x="72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Freeform 25"/>
            <p:cNvSpPr>
              <a:spLocks/>
            </p:cNvSpPr>
            <p:nvPr/>
          </p:nvSpPr>
          <p:spPr bwMode="auto">
            <a:xfrm>
              <a:off x="3976776" y="2848581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4 h 80"/>
                <a:gd name="T18" fmla="*/ 0 w 80"/>
                <a:gd name="T19" fmla="*/ 42 h 80"/>
                <a:gd name="T20" fmla="*/ 0 w 80"/>
                <a:gd name="T21" fmla="*/ 42 h 80"/>
                <a:gd name="T22" fmla="*/ 0 w 80"/>
                <a:gd name="T23" fmla="*/ 50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70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2 w 80"/>
                <a:gd name="T45" fmla="*/ 74 h 80"/>
                <a:gd name="T46" fmla="*/ 70 w 80"/>
                <a:gd name="T47" fmla="*/ 70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50 h 80"/>
                <a:gd name="T54" fmla="*/ 80 w 80"/>
                <a:gd name="T55" fmla="*/ 42 h 80"/>
                <a:gd name="T56" fmla="*/ 80 w 80"/>
                <a:gd name="T57" fmla="*/ 42 h 80"/>
                <a:gd name="T58" fmla="*/ 80 w 80"/>
                <a:gd name="T59" fmla="*/ 34 h 80"/>
                <a:gd name="T60" fmla="*/ 78 w 80"/>
                <a:gd name="T61" fmla="*/ 26 h 80"/>
                <a:gd name="T62" fmla="*/ 74 w 80"/>
                <a:gd name="T63" fmla="*/ 18 h 80"/>
                <a:gd name="T64" fmla="*/ 70 w 80"/>
                <a:gd name="T65" fmla="*/ 12 h 80"/>
                <a:gd name="T66" fmla="*/ 62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  <a:gd name="T74" fmla="*/ 40 w 8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Freeform 26"/>
            <p:cNvSpPr>
              <a:spLocks/>
            </p:cNvSpPr>
            <p:nvPr/>
          </p:nvSpPr>
          <p:spPr bwMode="auto">
            <a:xfrm>
              <a:off x="3976776" y="2848581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4 h 80"/>
                <a:gd name="T18" fmla="*/ 0 w 80"/>
                <a:gd name="T19" fmla="*/ 42 h 80"/>
                <a:gd name="T20" fmla="*/ 0 w 80"/>
                <a:gd name="T21" fmla="*/ 42 h 80"/>
                <a:gd name="T22" fmla="*/ 0 w 80"/>
                <a:gd name="T23" fmla="*/ 50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70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2 w 80"/>
                <a:gd name="T45" fmla="*/ 74 h 80"/>
                <a:gd name="T46" fmla="*/ 70 w 80"/>
                <a:gd name="T47" fmla="*/ 70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50 h 80"/>
                <a:gd name="T54" fmla="*/ 80 w 80"/>
                <a:gd name="T55" fmla="*/ 42 h 80"/>
                <a:gd name="T56" fmla="*/ 80 w 80"/>
                <a:gd name="T57" fmla="*/ 42 h 80"/>
                <a:gd name="T58" fmla="*/ 80 w 80"/>
                <a:gd name="T59" fmla="*/ 34 h 80"/>
                <a:gd name="T60" fmla="*/ 78 w 80"/>
                <a:gd name="T61" fmla="*/ 26 h 80"/>
                <a:gd name="T62" fmla="*/ 74 w 80"/>
                <a:gd name="T63" fmla="*/ 18 h 80"/>
                <a:gd name="T64" fmla="*/ 70 w 80"/>
                <a:gd name="T65" fmla="*/ 12 h 80"/>
                <a:gd name="T66" fmla="*/ 62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Freeform 27"/>
            <p:cNvSpPr>
              <a:spLocks/>
            </p:cNvSpPr>
            <p:nvPr/>
          </p:nvSpPr>
          <p:spPr bwMode="auto">
            <a:xfrm>
              <a:off x="4215114" y="3375231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2 h 80"/>
                <a:gd name="T18" fmla="*/ 0 w 80"/>
                <a:gd name="T19" fmla="*/ 40 h 80"/>
                <a:gd name="T20" fmla="*/ 0 w 80"/>
                <a:gd name="T21" fmla="*/ 40 h 80"/>
                <a:gd name="T22" fmla="*/ 0 w 80"/>
                <a:gd name="T23" fmla="*/ 48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70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2 w 80"/>
                <a:gd name="T45" fmla="*/ 74 h 80"/>
                <a:gd name="T46" fmla="*/ 68 w 80"/>
                <a:gd name="T47" fmla="*/ 70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48 h 80"/>
                <a:gd name="T54" fmla="*/ 80 w 80"/>
                <a:gd name="T55" fmla="*/ 40 h 80"/>
                <a:gd name="T56" fmla="*/ 80 w 80"/>
                <a:gd name="T57" fmla="*/ 40 h 80"/>
                <a:gd name="T58" fmla="*/ 80 w 80"/>
                <a:gd name="T59" fmla="*/ 32 h 80"/>
                <a:gd name="T60" fmla="*/ 78 w 80"/>
                <a:gd name="T61" fmla="*/ 26 h 80"/>
                <a:gd name="T62" fmla="*/ 74 w 80"/>
                <a:gd name="T63" fmla="*/ 18 h 80"/>
                <a:gd name="T64" fmla="*/ 68 w 80"/>
                <a:gd name="T65" fmla="*/ 12 h 80"/>
                <a:gd name="T66" fmla="*/ 62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  <a:gd name="T74" fmla="*/ 40 w 8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Freeform 28"/>
            <p:cNvSpPr>
              <a:spLocks/>
            </p:cNvSpPr>
            <p:nvPr/>
          </p:nvSpPr>
          <p:spPr bwMode="auto">
            <a:xfrm>
              <a:off x="4215114" y="3375231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2 h 80"/>
                <a:gd name="T18" fmla="*/ 0 w 80"/>
                <a:gd name="T19" fmla="*/ 40 h 80"/>
                <a:gd name="T20" fmla="*/ 0 w 80"/>
                <a:gd name="T21" fmla="*/ 40 h 80"/>
                <a:gd name="T22" fmla="*/ 0 w 80"/>
                <a:gd name="T23" fmla="*/ 48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70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2 w 80"/>
                <a:gd name="T45" fmla="*/ 74 h 80"/>
                <a:gd name="T46" fmla="*/ 68 w 80"/>
                <a:gd name="T47" fmla="*/ 70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48 h 80"/>
                <a:gd name="T54" fmla="*/ 80 w 80"/>
                <a:gd name="T55" fmla="*/ 40 h 80"/>
                <a:gd name="T56" fmla="*/ 80 w 80"/>
                <a:gd name="T57" fmla="*/ 40 h 80"/>
                <a:gd name="T58" fmla="*/ 80 w 80"/>
                <a:gd name="T59" fmla="*/ 32 h 80"/>
                <a:gd name="T60" fmla="*/ 78 w 80"/>
                <a:gd name="T61" fmla="*/ 26 h 80"/>
                <a:gd name="T62" fmla="*/ 74 w 80"/>
                <a:gd name="T63" fmla="*/ 18 h 80"/>
                <a:gd name="T64" fmla="*/ 68 w 80"/>
                <a:gd name="T65" fmla="*/ 12 h 80"/>
                <a:gd name="T66" fmla="*/ 62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2" y="74"/>
                  </a:lnTo>
                  <a:lnTo>
                    <a:pt x="68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Freeform 29"/>
            <p:cNvSpPr>
              <a:spLocks/>
            </p:cNvSpPr>
            <p:nvPr/>
          </p:nvSpPr>
          <p:spPr bwMode="auto">
            <a:xfrm>
              <a:off x="2154644" y="2471853"/>
              <a:ext cx="157611" cy="153766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6 w 82"/>
                <a:gd name="T9" fmla="*/ 8 h 80"/>
                <a:gd name="T10" fmla="*/ 10 w 82"/>
                <a:gd name="T11" fmla="*/ 12 h 80"/>
                <a:gd name="T12" fmla="*/ 6 w 82"/>
                <a:gd name="T13" fmla="*/ 18 h 80"/>
                <a:gd name="T14" fmla="*/ 2 w 82"/>
                <a:gd name="T15" fmla="*/ 26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0 w 82"/>
                <a:gd name="T29" fmla="*/ 68 h 80"/>
                <a:gd name="T30" fmla="*/ 16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6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  <a:gd name="T74" fmla="*/ 40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Freeform 30"/>
            <p:cNvSpPr>
              <a:spLocks/>
            </p:cNvSpPr>
            <p:nvPr/>
          </p:nvSpPr>
          <p:spPr bwMode="auto">
            <a:xfrm>
              <a:off x="2154644" y="2471853"/>
              <a:ext cx="157611" cy="153766"/>
            </a:xfrm>
            <a:custGeom>
              <a:avLst/>
              <a:gdLst>
                <a:gd name="T0" fmla="*/ 40 w 82"/>
                <a:gd name="T1" fmla="*/ 0 h 80"/>
                <a:gd name="T2" fmla="*/ 40 w 82"/>
                <a:gd name="T3" fmla="*/ 0 h 80"/>
                <a:gd name="T4" fmla="*/ 32 w 82"/>
                <a:gd name="T5" fmla="*/ 2 h 80"/>
                <a:gd name="T6" fmla="*/ 24 w 82"/>
                <a:gd name="T7" fmla="*/ 4 h 80"/>
                <a:gd name="T8" fmla="*/ 16 w 82"/>
                <a:gd name="T9" fmla="*/ 8 h 80"/>
                <a:gd name="T10" fmla="*/ 10 w 82"/>
                <a:gd name="T11" fmla="*/ 12 h 80"/>
                <a:gd name="T12" fmla="*/ 6 w 82"/>
                <a:gd name="T13" fmla="*/ 18 h 80"/>
                <a:gd name="T14" fmla="*/ 2 w 82"/>
                <a:gd name="T15" fmla="*/ 26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0 w 82"/>
                <a:gd name="T29" fmla="*/ 68 h 80"/>
                <a:gd name="T30" fmla="*/ 16 w 82"/>
                <a:gd name="T31" fmla="*/ 72 h 80"/>
                <a:gd name="T32" fmla="*/ 24 w 82"/>
                <a:gd name="T33" fmla="*/ 76 h 80"/>
                <a:gd name="T34" fmla="*/ 32 w 82"/>
                <a:gd name="T35" fmla="*/ 78 h 80"/>
                <a:gd name="T36" fmla="*/ 40 w 82"/>
                <a:gd name="T37" fmla="*/ 80 h 80"/>
                <a:gd name="T38" fmla="*/ 40 w 82"/>
                <a:gd name="T39" fmla="*/ 80 h 80"/>
                <a:gd name="T40" fmla="*/ 48 w 82"/>
                <a:gd name="T41" fmla="*/ 78 h 80"/>
                <a:gd name="T42" fmla="*/ 56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6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6 w 82"/>
                <a:gd name="T69" fmla="*/ 4 h 80"/>
                <a:gd name="T70" fmla="*/ 48 w 82"/>
                <a:gd name="T71" fmla="*/ 2 h 80"/>
                <a:gd name="T72" fmla="*/ 40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0" y="68"/>
                  </a:lnTo>
                  <a:lnTo>
                    <a:pt x="16" y="72"/>
                  </a:lnTo>
                  <a:lnTo>
                    <a:pt x="24" y="76"/>
                  </a:lnTo>
                  <a:lnTo>
                    <a:pt x="32" y="78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78"/>
                  </a:lnTo>
                  <a:lnTo>
                    <a:pt x="56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Freeform 31"/>
            <p:cNvSpPr>
              <a:spLocks/>
            </p:cNvSpPr>
            <p:nvPr/>
          </p:nvSpPr>
          <p:spPr bwMode="auto">
            <a:xfrm>
              <a:off x="1993189" y="2848581"/>
              <a:ext cx="161455" cy="153766"/>
            </a:xfrm>
            <a:custGeom>
              <a:avLst/>
              <a:gdLst>
                <a:gd name="T0" fmla="*/ 40 w 84"/>
                <a:gd name="T1" fmla="*/ 0 h 80"/>
                <a:gd name="T2" fmla="*/ 40 w 84"/>
                <a:gd name="T3" fmla="*/ 0 h 80"/>
                <a:gd name="T4" fmla="*/ 32 w 84"/>
                <a:gd name="T5" fmla="*/ 2 h 80"/>
                <a:gd name="T6" fmla="*/ 24 w 84"/>
                <a:gd name="T7" fmla="*/ 4 h 80"/>
                <a:gd name="T8" fmla="*/ 18 w 84"/>
                <a:gd name="T9" fmla="*/ 8 h 80"/>
                <a:gd name="T10" fmla="*/ 12 w 84"/>
                <a:gd name="T11" fmla="*/ 12 h 80"/>
                <a:gd name="T12" fmla="*/ 6 w 84"/>
                <a:gd name="T13" fmla="*/ 18 h 80"/>
                <a:gd name="T14" fmla="*/ 2 w 84"/>
                <a:gd name="T15" fmla="*/ 26 h 80"/>
                <a:gd name="T16" fmla="*/ 0 w 84"/>
                <a:gd name="T17" fmla="*/ 34 h 80"/>
                <a:gd name="T18" fmla="*/ 0 w 84"/>
                <a:gd name="T19" fmla="*/ 42 h 80"/>
                <a:gd name="T20" fmla="*/ 0 w 84"/>
                <a:gd name="T21" fmla="*/ 42 h 80"/>
                <a:gd name="T22" fmla="*/ 0 w 84"/>
                <a:gd name="T23" fmla="*/ 50 h 80"/>
                <a:gd name="T24" fmla="*/ 2 w 84"/>
                <a:gd name="T25" fmla="*/ 56 h 80"/>
                <a:gd name="T26" fmla="*/ 6 w 84"/>
                <a:gd name="T27" fmla="*/ 64 h 80"/>
                <a:gd name="T28" fmla="*/ 12 w 84"/>
                <a:gd name="T29" fmla="*/ 70 h 80"/>
                <a:gd name="T30" fmla="*/ 18 w 84"/>
                <a:gd name="T31" fmla="*/ 74 h 80"/>
                <a:gd name="T32" fmla="*/ 24 w 84"/>
                <a:gd name="T33" fmla="*/ 78 h 80"/>
                <a:gd name="T34" fmla="*/ 32 w 84"/>
                <a:gd name="T35" fmla="*/ 80 h 80"/>
                <a:gd name="T36" fmla="*/ 40 w 84"/>
                <a:gd name="T37" fmla="*/ 80 h 80"/>
                <a:gd name="T38" fmla="*/ 40 w 84"/>
                <a:gd name="T39" fmla="*/ 80 h 80"/>
                <a:gd name="T40" fmla="*/ 50 w 84"/>
                <a:gd name="T41" fmla="*/ 80 h 80"/>
                <a:gd name="T42" fmla="*/ 56 w 84"/>
                <a:gd name="T43" fmla="*/ 78 h 80"/>
                <a:gd name="T44" fmla="*/ 64 w 84"/>
                <a:gd name="T45" fmla="*/ 74 h 80"/>
                <a:gd name="T46" fmla="*/ 70 w 84"/>
                <a:gd name="T47" fmla="*/ 70 h 80"/>
                <a:gd name="T48" fmla="*/ 76 w 84"/>
                <a:gd name="T49" fmla="*/ 64 h 80"/>
                <a:gd name="T50" fmla="*/ 80 w 84"/>
                <a:gd name="T51" fmla="*/ 56 h 80"/>
                <a:gd name="T52" fmla="*/ 82 w 84"/>
                <a:gd name="T53" fmla="*/ 50 h 80"/>
                <a:gd name="T54" fmla="*/ 84 w 84"/>
                <a:gd name="T55" fmla="*/ 42 h 80"/>
                <a:gd name="T56" fmla="*/ 84 w 84"/>
                <a:gd name="T57" fmla="*/ 42 h 80"/>
                <a:gd name="T58" fmla="*/ 82 w 84"/>
                <a:gd name="T59" fmla="*/ 34 h 80"/>
                <a:gd name="T60" fmla="*/ 80 w 84"/>
                <a:gd name="T61" fmla="*/ 26 h 80"/>
                <a:gd name="T62" fmla="*/ 76 w 84"/>
                <a:gd name="T63" fmla="*/ 18 h 80"/>
                <a:gd name="T64" fmla="*/ 70 w 84"/>
                <a:gd name="T65" fmla="*/ 12 h 80"/>
                <a:gd name="T66" fmla="*/ 64 w 84"/>
                <a:gd name="T67" fmla="*/ 8 h 80"/>
                <a:gd name="T68" fmla="*/ 56 w 84"/>
                <a:gd name="T69" fmla="*/ 4 h 80"/>
                <a:gd name="T70" fmla="*/ 50 w 84"/>
                <a:gd name="T71" fmla="*/ 2 h 80"/>
                <a:gd name="T72" fmla="*/ 40 w 84"/>
                <a:gd name="T73" fmla="*/ 0 h 80"/>
                <a:gd name="T74" fmla="*/ 40 w 84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50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Freeform 32"/>
            <p:cNvSpPr>
              <a:spLocks/>
            </p:cNvSpPr>
            <p:nvPr/>
          </p:nvSpPr>
          <p:spPr bwMode="auto">
            <a:xfrm>
              <a:off x="1993189" y="2848581"/>
              <a:ext cx="161455" cy="153766"/>
            </a:xfrm>
            <a:custGeom>
              <a:avLst/>
              <a:gdLst>
                <a:gd name="T0" fmla="*/ 40 w 84"/>
                <a:gd name="T1" fmla="*/ 0 h 80"/>
                <a:gd name="T2" fmla="*/ 40 w 84"/>
                <a:gd name="T3" fmla="*/ 0 h 80"/>
                <a:gd name="T4" fmla="*/ 32 w 84"/>
                <a:gd name="T5" fmla="*/ 2 h 80"/>
                <a:gd name="T6" fmla="*/ 24 w 84"/>
                <a:gd name="T7" fmla="*/ 4 h 80"/>
                <a:gd name="T8" fmla="*/ 18 w 84"/>
                <a:gd name="T9" fmla="*/ 8 h 80"/>
                <a:gd name="T10" fmla="*/ 12 w 84"/>
                <a:gd name="T11" fmla="*/ 12 h 80"/>
                <a:gd name="T12" fmla="*/ 6 w 84"/>
                <a:gd name="T13" fmla="*/ 18 h 80"/>
                <a:gd name="T14" fmla="*/ 2 w 84"/>
                <a:gd name="T15" fmla="*/ 26 h 80"/>
                <a:gd name="T16" fmla="*/ 0 w 84"/>
                <a:gd name="T17" fmla="*/ 34 h 80"/>
                <a:gd name="T18" fmla="*/ 0 w 84"/>
                <a:gd name="T19" fmla="*/ 42 h 80"/>
                <a:gd name="T20" fmla="*/ 0 w 84"/>
                <a:gd name="T21" fmla="*/ 42 h 80"/>
                <a:gd name="T22" fmla="*/ 0 w 84"/>
                <a:gd name="T23" fmla="*/ 50 h 80"/>
                <a:gd name="T24" fmla="*/ 2 w 84"/>
                <a:gd name="T25" fmla="*/ 56 h 80"/>
                <a:gd name="T26" fmla="*/ 6 w 84"/>
                <a:gd name="T27" fmla="*/ 64 h 80"/>
                <a:gd name="T28" fmla="*/ 12 w 84"/>
                <a:gd name="T29" fmla="*/ 70 h 80"/>
                <a:gd name="T30" fmla="*/ 18 w 84"/>
                <a:gd name="T31" fmla="*/ 74 h 80"/>
                <a:gd name="T32" fmla="*/ 24 w 84"/>
                <a:gd name="T33" fmla="*/ 78 h 80"/>
                <a:gd name="T34" fmla="*/ 32 w 84"/>
                <a:gd name="T35" fmla="*/ 80 h 80"/>
                <a:gd name="T36" fmla="*/ 40 w 84"/>
                <a:gd name="T37" fmla="*/ 80 h 80"/>
                <a:gd name="T38" fmla="*/ 40 w 84"/>
                <a:gd name="T39" fmla="*/ 80 h 80"/>
                <a:gd name="T40" fmla="*/ 50 w 84"/>
                <a:gd name="T41" fmla="*/ 80 h 80"/>
                <a:gd name="T42" fmla="*/ 56 w 84"/>
                <a:gd name="T43" fmla="*/ 78 h 80"/>
                <a:gd name="T44" fmla="*/ 64 w 84"/>
                <a:gd name="T45" fmla="*/ 74 h 80"/>
                <a:gd name="T46" fmla="*/ 70 w 84"/>
                <a:gd name="T47" fmla="*/ 70 h 80"/>
                <a:gd name="T48" fmla="*/ 76 w 84"/>
                <a:gd name="T49" fmla="*/ 64 h 80"/>
                <a:gd name="T50" fmla="*/ 80 w 84"/>
                <a:gd name="T51" fmla="*/ 56 h 80"/>
                <a:gd name="T52" fmla="*/ 82 w 84"/>
                <a:gd name="T53" fmla="*/ 50 h 80"/>
                <a:gd name="T54" fmla="*/ 84 w 84"/>
                <a:gd name="T55" fmla="*/ 42 h 80"/>
                <a:gd name="T56" fmla="*/ 84 w 84"/>
                <a:gd name="T57" fmla="*/ 42 h 80"/>
                <a:gd name="T58" fmla="*/ 82 w 84"/>
                <a:gd name="T59" fmla="*/ 34 h 80"/>
                <a:gd name="T60" fmla="*/ 80 w 84"/>
                <a:gd name="T61" fmla="*/ 26 h 80"/>
                <a:gd name="T62" fmla="*/ 76 w 84"/>
                <a:gd name="T63" fmla="*/ 18 h 80"/>
                <a:gd name="T64" fmla="*/ 70 w 84"/>
                <a:gd name="T65" fmla="*/ 12 h 80"/>
                <a:gd name="T66" fmla="*/ 64 w 84"/>
                <a:gd name="T67" fmla="*/ 8 h 80"/>
                <a:gd name="T68" fmla="*/ 56 w 84"/>
                <a:gd name="T69" fmla="*/ 4 h 80"/>
                <a:gd name="T70" fmla="*/ 50 w 84"/>
                <a:gd name="T71" fmla="*/ 2 h 80"/>
                <a:gd name="T72" fmla="*/ 40 w 84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50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Freeform 33"/>
            <p:cNvSpPr>
              <a:spLocks/>
            </p:cNvSpPr>
            <p:nvPr/>
          </p:nvSpPr>
          <p:spPr bwMode="auto">
            <a:xfrm>
              <a:off x="1835578" y="3828842"/>
              <a:ext cx="157611" cy="153766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2 w 82"/>
                <a:gd name="T5" fmla="*/ 0 h 80"/>
                <a:gd name="T6" fmla="*/ 26 w 82"/>
                <a:gd name="T7" fmla="*/ 4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6 h 80"/>
                <a:gd name="T34" fmla="*/ 32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6 h 80"/>
                <a:gd name="T44" fmla="*/ 64 w 82"/>
                <a:gd name="T45" fmla="*/ 74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4 h 80"/>
                <a:gd name="T70" fmla="*/ 50 w 82"/>
                <a:gd name="T71" fmla="*/ 0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" name="Freeform 34"/>
            <p:cNvSpPr>
              <a:spLocks/>
            </p:cNvSpPr>
            <p:nvPr/>
          </p:nvSpPr>
          <p:spPr bwMode="auto">
            <a:xfrm>
              <a:off x="1835578" y="3828842"/>
              <a:ext cx="157611" cy="153766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2 w 82"/>
                <a:gd name="T5" fmla="*/ 0 h 80"/>
                <a:gd name="T6" fmla="*/ 26 w 82"/>
                <a:gd name="T7" fmla="*/ 4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6 h 80"/>
                <a:gd name="T34" fmla="*/ 32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6 h 80"/>
                <a:gd name="T44" fmla="*/ 64 w 82"/>
                <a:gd name="T45" fmla="*/ 74 h 80"/>
                <a:gd name="T46" fmla="*/ 70 w 82"/>
                <a:gd name="T47" fmla="*/ 68 h 80"/>
                <a:gd name="T48" fmla="*/ 74 w 82"/>
                <a:gd name="T49" fmla="*/ 62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4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4 h 80"/>
                <a:gd name="T70" fmla="*/ 50 w 82"/>
                <a:gd name="T71" fmla="*/ 0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" name="Freeform 35"/>
            <p:cNvSpPr>
              <a:spLocks/>
            </p:cNvSpPr>
            <p:nvPr/>
          </p:nvSpPr>
          <p:spPr bwMode="auto">
            <a:xfrm>
              <a:off x="1835578" y="3375231"/>
              <a:ext cx="157611" cy="153766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2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6 w 82"/>
                <a:gd name="T33" fmla="*/ 78 h 80"/>
                <a:gd name="T34" fmla="*/ 32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4 w 82"/>
                <a:gd name="T49" fmla="*/ 64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6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2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9" name="Freeform 36"/>
            <p:cNvSpPr>
              <a:spLocks/>
            </p:cNvSpPr>
            <p:nvPr/>
          </p:nvSpPr>
          <p:spPr bwMode="auto">
            <a:xfrm>
              <a:off x="1835578" y="3375231"/>
              <a:ext cx="157611" cy="153766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2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70 h 80"/>
                <a:gd name="T30" fmla="*/ 18 w 82"/>
                <a:gd name="T31" fmla="*/ 74 h 80"/>
                <a:gd name="T32" fmla="*/ 26 w 82"/>
                <a:gd name="T33" fmla="*/ 78 h 80"/>
                <a:gd name="T34" fmla="*/ 32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70 h 80"/>
                <a:gd name="T48" fmla="*/ 74 w 82"/>
                <a:gd name="T49" fmla="*/ 64 h 80"/>
                <a:gd name="T50" fmla="*/ 78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78 w 82"/>
                <a:gd name="T61" fmla="*/ 26 h 80"/>
                <a:gd name="T62" fmla="*/ 74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2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Freeform 37"/>
            <p:cNvSpPr>
              <a:spLocks/>
            </p:cNvSpPr>
            <p:nvPr/>
          </p:nvSpPr>
          <p:spPr bwMode="auto">
            <a:xfrm>
              <a:off x="4215114" y="3828842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0 h 80"/>
                <a:gd name="T6" fmla="*/ 24 w 80"/>
                <a:gd name="T7" fmla="*/ 4 h 80"/>
                <a:gd name="T8" fmla="*/ 18 w 80"/>
                <a:gd name="T9" fmla="*/ 6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4 h 80"/>
                <a:gd name="T16" fmla="*/ 0 w 80"/>
                <a:gd name="T17" fmla="*/ 32 h 80"/>
                <a:gd name="T18" fmla="*/ 0 w 80"/>
                <a:gd name="T19" fmla="*/ 40 h 80"/>
                <a:gd name="T20" fmla="*/ 0 w 80"/>
                <a:gd name="T21" fmla="*/ 40 h 80"/>
                <a:gd name="T22" fmla="*/ 0 w 80"/>
                <a:gd name="T23" fmla="*/ 48 h 80"/>
                <a:gd name="T24" fmla="*/ 2 w 80"/>
                <a:gd name="T25" fmla="*/ 56 h 80"/>
                <a:gd name="T26" fmla="*/ 6 w 80"/>
                <a:gd name="T27" fmla="*/ 62 h 80"/>
                <a:gd name="T28" fmla="*/ 12 w 80"/>
                <a:gd name="T29" fmla="*/ 68 h 80"/>
                <a:gd name="T30" fmla="*/ 18 w 80"/>
                <a:gd name="T31" fmla="*/ 74 h 80"/>
                <a:gd name="T32" fmla="*/ 24 w 80"/>
                <a:gd name="T33" fmla="*/ 76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6 h 80"/>
                <a:gd name="T44" fmla="*/ 62 w 80"/>
                <a:gd name="T45" fmla="*/ 74 h 80"/>
                <a:gd name="T46" fmla="*/ 68 w 80"/>
                <a:gd name="T47" fmla="*/ 68 h 80"/>
                <a:gd name="T48" fmla="*/ 74 w 80"/>
                <a:gd name="T49" fmla="*/ 62 h 80"/>
                <a:gd name="T50" fmla="*/ 78 w 80"/>
                <a:gd name="T51" fmla="*/ 56 h 80"/>
                <a:gd name="T52" fmla="*/ 80 w 80"/>
                <a:gd name="T53" fmla="*/ 48 h 80"/>
                <a:gd name="T54" fmla="*/ 80 w 80"/>
                <a:gd name="T55" fmla="*/ 40 h 80"/>
                <a:gd name="T56" fmla="*/ 80 w 80"/>
                <a:gd name="T57" fmla="*/ 40 h 80"/>
                <a:gd name="T58" fmla="*/ 80 w 80"/>
                <a:gd name="T59" fmla="*/ 32 h 80"/>
                <a:gd name="T60" fmla="*/ 78 w 80"/>
                <a:gd name="T61" fmla="*/ 24 h 80"/>
                <a:gd name="T62" fmla="*/ 74 w 80"/>
                <a:gd name="T63" fmla="*/ 18 h 80"/>
                <a:gd name="T64" fmla="*/ 68 w 80"/>
                <a:gd name="T65" fmla="*/ 12 h 80"/>
                <a:gd name="T66" fmla="*/ 62 w 80"/>
                <a:gd name="T67" fmla="*/ 6 h 80"/>
                <a:gd name="T68" fmla="*/ 56 w 80"/>
                <a:gd name="T69" fmla="*/ 4 h 80"/>
                <a:gd name="T70" fmla="*/ 48 w 80"/>
                <a:gd name="T71" fmla="*/ 0 h 80"/>
                <a:gd name="T72" fmla="*/ 40 w 80"/>
                <a:gd name="T73" fmla="*/ 0 h 80"/>
                <a:gd name="T74" fmla="*/ 40 w 8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6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6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6B6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1" name="Freeform 38"/>
            <p:cNvSpPr>
              <a:spLocks/>
            </p:cNvSpPr>
            <p:nvPr/>
          </p:nvSpPr>
          <p:spPr bwMode="auto">
            <a:xfrm>
              <a:off x="4215114" y="3828842"/>
              <a:ext cx="153766" cy="153766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0 h 80"/>
                <a:gd name="T6" fmla="*/ 24 w 80"/>
                <a:gd name="T7" fmla="*/ 4 h 80"/>
                <a:gd name="T8" fmla="*/ 18 w 80"/>
                <a:gd name="T9" fmla="*/ 6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4 h 80"/>
                <a:gd name="T16" fmla="*/ 0 w 80"/>
                <a:gd name="T17" fmla="*/ 32 h 80"/>
                <a:gd name="T18" fmla="*/ 0 w 80"/>
                <a:gd name="T19" fmla="*/ 40 h 80"/>
                <a:gd name="T20" fmla="*/ 0 w 80"/>
                <a:gd name="T21" fmla="*/ 40 h 80"/>
                <a:gd name="T22" fmla="*/ 0 w 80"/>
                <a:gd name="T23" fmla="*/ 48 h 80"/>
                <a:gd name="T24" fmla="*/ 2 w 80"/>
                <a:gd name="T25" fmla="*/ 56 h 80"/>
                <a:gd name="T26" fmla="*/ 6 w 80"/>
                <a:gd name="T27" fmla="*/ 62 h 80"/>
                <a:gd name="T28" fmla="*/ 12 w 80"/>
                <a:gd name="T29" fmla="*/ 68 h 80"/>
                <a:gd name="T30" fmla="*/ 18 w 80"/>
                <a:gd name="T31" fmla="*/ 74 h 80"/>
                <a:gd name="T32" fmla="*/ 24 w 80"/>
                <a:gd name="T33" fmla="*/ 76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6 h 80"/>
                <a:gd name="T44" fmla="*/ 62 w 80"/>
                <a:gd name="T45" fmla="*/ 74 h 80"/>
                <a:gd name="T46" fmla="*/ 68 w 80"/>
                <a:gd name="T47" fmla="*/ 68 h 80"/>
                <a:gd name="T48" fmla="*/ 74 w 80"/>
                <a:gd name="T49" fmla="*/ 62 h 80"/>
                <a:gd name="T50" fmla="*/ 78 w 80"/>
                <a:gd name="T51" fmla="*/ 56 h 80"/>
                <a:gd name="T52" fmla="*/ 80 w 80"/>
                <a:gd name="T53" fmla="*/ 48 h 80"/>
                <a:gd name="T54" fmla="*/ 80 w 80"/>
                <a:gd name="T55" fmla="*/ 40 h 80"/>
                <a:gd name="T56" fmla="*/ 80 w 80"/>
                <a:gd name="T57" fmla="*/ 40 h 80"/>
                <a:gd name="T58" fmla="*/ 80 w 80"/>
                <a:gd name="T59" fmla="*/ 32 h 80"/>
                <a:gd name="T60" fmla="*/ 78 w 80"/>
                <a:gd name="T61" fmla="*/ 24 h 80"/>
                <a:gd name="T62" fmla="*/ 74 w 80"/>
                <a:gd name="T63" fmla="*/ 18 h 80"/>
                <a:gd name="T64" fmla="*/ 68 w 80"/>
                <a:gd name="T65" fmla="*/ 12 h 80"/>
                <a:gd name="T66" fmla="*/ 62 w 80"/>
                <a:gd name="T67" fmla="*/ 6 h 80"/>
                <a:gd name="T68" fmla="*/ 56 w 80"/>
                <a:gd name="T69" fmla="*/ 4 h 80"/>
                <a:gd name="T70" fmla="*/ 48 w 80"/>
                <a:gd name="T71" fmla="*/ 0 h 80"/>
                <a:gd name="T72" fmla="*/ 40 w 8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6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6"/>
                  </a:lnTo>
                  <a:lnTo>
                    <a:pt x="62" y="74"/>
                  </a:lnTo>
                  <a:lnTo>
                    <a:pt x="68" y="68"/>
                  </a:lnTo>
                  <a:lnTo>
                    <a:pt x="74" y="62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0" y="40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" name="Freeform 39"/>
            <p:cNvSpPr>
              <a:spLocks/>
            </p:cNvSpPr>
            <p:nvPr/>
          </p:nvSpPr>
          <p:spPr bwMode="auto">
            <a:xfrm>
              <a:off x="2892723" y="4317050"/>
              <a:ext cx="311377" cy="288312"/>
            </a:xfrm>
            <a:custGeom>
              <a:avLst/>
              <a:gdLst>
                <a:gd name="T0" fmla="*/ 82 w 162"/>
                <a:gd name="T1" fmla="*/ 0 h 150"/>
                <a:gd name="T2" fmla="*/ 82 w 162"/>
                <a:gd name="T3" fmla="*/ 0 h 150"/>
                <a:gd name="T4" fmla="*/ 66 w 162"/>
                <a:gd name="T5" fmla="*/ 2 h 150"/>
                <a:gd name="T6" fmla="*/ 50 w 162"/>
                <a:gd name="T7" fmla="*/ 6 h 150"/>
                <a:gd name="T8" fmla="*/ 36 w 162"/>
                <a:gd name="T9" fmla="*/ 14 h 150"/>
                <a:gd name="T10" fmla="*/ 24 w 162"/>
                <a:gd name="T11" fmla="*/ 22 h 150"/>
                <a:gd name="T12" fmla="*/ 14 w 162"/>
                <a:gd name="T13" fmla="*/ 34 h 150"/>
                <a:gd name="T14" fmla="*/ 6 w 162"/>
                <a:gd name="T15" fmla="*/ 46 h 150"/>
                <a:gd name="T16" fmla="*/ 2 w 162"/>
                <a:gd name="T17" fmla="*/ 60 h 150"/>
                <a:gd name="T18" fmla="*/ 0 w 162"/>
                <a:gd name="T19" fmla="*/ 76 h 150"/>
                <a:gd name="T20" fmla="*/ 0 w 162"/>
                <a:gd name="T21" fmla="*/ 76 h 150"/>
                <a:gd name="T22" fmla="*/ 2 w 162"/>
                <a:gd name="T23" fmla="*/ 90 h 150"/>
                <a:gd name="T24" fmla="*/ 6 w 162"/>
                <a:gd name="T25" fmla="*/ 104 h 150"/>
                <a:gd name="T26" fmla="*/ 14 w 162"/>
                <a:gd name="T27" fmla="*/ 118 h 150"/>
                <a:gd name="T28" fmla="*/ 24 w 162"/>
                <a:gd name="T29" fmla="*/ 128 h 150"/>
                <a:gd name="T30" fmla="*/ 36 w 162"/>
                <a:gd name="T31" fmla="*/ 138 h 150"/>
                <a:gd name="T32" fmla="*/ 50 w 162"/>
                <a:gd name="T33" fmla="*/ 144 h 150"/>
                <a:gd name="T34" fmla="*/ 66 w 162"/>
                <a:gd name="T35" fmla="*/ 150 h 150"/>
                <a:gd name="T36" fmla="*/ 82 w 162"/>
                <a:gd name="T37" fmla="*/ 150 h 150"/>
                <a:gd name="T38" fmla="*/ 82 w 162"/>
                <a:gd name="T39" fmla="*/ 150 h 150"/>
                <a:gd name="T40" fmla="*/ 98 w 162"/>
                <a:gd name="T41" fmla="*/ 150 h 150"/>
                <a:gd name="T42" fmla="*/ 112 w 162"/>
                <a:gd name="T43" fmla="*/ 144 h 150"/>
                <a:gd name="T44" fmla="*/ 126 w 162"/>
                <a:gd name="T45" fmla="*/ 138 h 150"/>
                <a:gd name="T46" fmla="*/ 138 w 162"/>
                <a:gd name="T47" fmla="*/ 128 h 150"/>
                <a:gd name="T48" fmla="*/ 148 w 162"/>
                <a:gd name="T49" fmla="*/ 118 h 150"/>
                <a:gd name="T50" fmla="*/ 156 w 162"/>
                <a:gd name="T51" fmla="*/ 104 h 150"/>
                <a:gd name="T52" fmla="*/ 160 w 162"/>
                <a:gd name="T53" fmla="*/ 90 h 150"/>
                <a:gd name="T54" fmla="*/ 162 w 162"/>
                <a:gd name="T55" fmla="*/ 76 h 150"/>
                <a:gd name="T56" fmla="*/ 162 w 162"/>
                <a:gd name="T57" fmla="*/ 76 h 150"/>
                <a:gd name="T58" fmla="*/ 160 w 162"/>
                <a:gd name="T59" fmla="*/ 60 h 150"/>
                <a:gd name="T60" fmla="*/ 156 w 162"/>
                <a:gd name="T61" fmla="*/ 46 h 150"/>
                <a:gd name="T62" fmla="*/ 148 w 162"/>
                <a:gd name="T63" fmla="*/ 34 h 150"/>
                <a:gd name="T64" fmla="*/ 138 w 162"/>
                <a:gd name="T65" fmla="*/ 22 h 150"/>
                <a:gd name="T66" fmla="*/ 126 w 162"/>
                <a:gd name="T67" fmla="*/ 14 h 150"/>
                <a:gd name="T68" fmla="*/ 112 w 162"/>
                <a:gd name="T69" fmla="*/ 6 h 150"/>
                <a:gd name="T70" fmla="*/ 98 w 162"/>
                <a:gd name="T71" fmla="*/ 2 h 150"/>
                <a:gd name="T72" fmla="*/ 82 w 162"/>
                <a:gd name="T73" fmla="*/ 0 h 150"/>
                <a:gd name="T74" fmla="*/ 82 w 162"/>
                <a:gd name="T7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2" h="150">
                  <a:moveTo>
                    <a:pt x="82" y="0"/>
                  </a:moveTo>
                  <a:lnTo>
                    <a:pt x="82" y="0"/>
                  </a:lnTo>
                  <a:lnTo>
                    <a:pt x="66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6"/>
                  </a:lnTo>
                  <a:lnTo>
                    <a:pt x="2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4" y="118"/>
                  </a:lnTo>
                  <a:lnTo>
                    <a:pt x="24" y="128"/>
                  </a:lnTo>
                  <a:lnTo>
                    <a:pt x="36" y="138"/>
                  </a:lnTo>
                  <a:lnTo>
                    <a:pt x="50" y="144"/>
                  </a:lnTo>
                  <a:lnTo>
                    <a:pt x="66" y="150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98" y="150"/>
                  </a:lnTo>
                  <a:lnTo>
                    <a:pt x="112" y="144"/>
                  </a:lnTo>
                  <a:lnTo>
                    <a:pt x="126" y="138"/>
                  </a:lnTo>
                  <a:lnTo>
                    <a:pt x="138" y="128"/>
                  </a:lnTo>
                  <a:lnTo>
                    <a:pt x="148" y="118"/>
                  </a:lnTo>
                  <a:lnTo>
                    <a:pt x="156" y="104"/>
                  </a:lnTo>
                  <a:lnTo>
                    <a:pt x="160" y="90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0" y="60"/>
                  </a:lnTo>
                  <a:lnTo>
                    <a:pt x="156" y="46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8" y="2"/>
                  </a:lnTo>
                  <a:lnTo>
                    <a:pt x="82" y="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3" name="Freeform 40"/>
            <p:cNvSpPr>
              <a:spLocks/>
            </p:cNvSpPr>
            <p:nvPr/>
          </p:nvSpPr>
          <p:spPr bwMode="auto">
            <a:xfrm>
              <a:off x="2892723" y="4317050"/>
              <a:ext cx="311377" cy="288312"/>
            </a:xfrm>
            <a:custGeom>
              <a:avLst/>
              <a:gdLst>
                <a:gd name="T0" fmla="*/ 82 w 162"/>
                <a:gd name="T1" fmla="*/ 0 h 150"/>
                <a:gd name="T2" fmla="*/ 82 w 162"/>
                <a:gd name="T3" fmla="*/ 0 h 150"/>
                <a:gd name="T4" fmla="*/ 66 w 162"/>
                <a:gd name="T5" fmla="*/ 2 h 150"/>
                <a:gd name="T6" fmla="*/ 50 w 162"/>
                <a:gd name="T7" fmla="*/ 6 h 150"/>
                <a:gd name="T8" fmla="*/ 36 w 162"/>
                <a:gd name="T9" fmla="*/ 14 h 150"/>
                <a:gd name="T10" fmla="*/ 24 w 162"/>
                <a:gd name="T11" fmla="*/ 22 h 150"/>
                <a:gd name="T12" fmla="*/ 14 w 162"/>
                <a:gd name="T13" fmla="*/ 34 h 150"/>
                <a:gd name="T14" fmla="*/ 6 w 162"/>
                <a:gd name="T15" fmla="*/ 46 h 150"/>
                <a:gd name="T16" fmla="*/ 2 w 162"/>
                <a:gd name="T17" fmla="*/ 60 h 150"/>
                <a:gd name="T18" fmla="*/ 0 w 162"/>
                <a:gd name="T19" fmla="*/ 76 h 150"/>
                <a:gd name="T20" fmla="*/ 0 w 162"/>
                <a:gd name="T21" fmla="*/ 76 h 150"/>
                <a:gd name="T22" fmla="*/ 2 w 162"/>
                <a:gd name="T23" fmla="*/ 90 h 150"/>
                <a:gd name="T24" fmla="*/ 6 w 162"/>
                <a:gd name="T25" fmla="*/ 104 h 150"/>
                <a:gd name="T26" fmla="*/ 14 w 162"/>
                <a:gd name="T27" fmla="*/ 118 h 150"/>
                <a:gd name="T28" fmla="*/ 24 w 162"/>
                <a:gd name="T29" fmla="*/ 128 h 150"/>
                <a:gd name="T30" fmla="*/ 36 w 162"/>
                <a:gd name="T31" fmla="*/ 138 h 150"/>
                <a:gd name="T32" fmla="*/ 50 w 162"/>
                <a:gd name="T33" fmla="*/ 144 h 150"/>
                <a:gd name="T34" fmla="*/ 66 w 162"/>
                <a:gd name="T35" fmla="*/ 150 h 150"/>
                <a:gd name="T36" fmla="*/ 82 w 162"/>
                <a:gd name="T37" fmla="*/ 150 h 150"/>
                <a:gd name="T38" fmla="*/ 82 w 162"/>
                <a:gd name="T39" fmla="*/ 150 h 150"/>
                <a:gd name="T40" fmla="*/ 98 w 162"/>
                <a:gd name="T41" fmla="*/ 150 h 150"/>
                <a:gd name="T42" fmla="*/ 112 w 162"/>
                <a:gd name="T43" fmla="*/ 144 h 150"/>
                <a:gd name="T44" fmla="*/ 126 w 162"/>
                <a:gd name="T45" fmla="*/ 138 h 150"/>
                <a:gd name="T46" fmla="*/ 138 w 162"/>
                <a:gd name="T47" fmla="*/ 128 h 150"/>
                <a:gd name="T48" fmla="*/ 148 w 162"/>
                <a:gd name="T49" fmla="*/ 118 h 150"/>
                <a:gd name="T50" fmla="*/ 156 w 162"/>
                <a:gd name="T51" fmla="*/ 104 h 150"/>
                <a:gd name="T52" fmla="*/ 160 w 162"/>
                <a:gd name="T53" fmla="*/ 90 h 150"/>
                <a:gd name="T54" fmla="*/ 162 w 162"/>
                <a:gd name="T55" fmla="*/ 76 h 150"/>
                <a:gd name="T56" fmla="*/ 162 w 162"/>
                <a:gd name="T57" fmla="*/ 76 h 150"/>
                <a:gd name="T58" fmla="*/ 160 w 162"/>
                <a:gd name="T59" fmla="*/ 60 h 150"/>
                <a:gd name="T60" fmla="*/ 156 w 162"/>
                <a:gd name="T61" fmla="*/ 46 h 150"/>
                <a:gd name="T62" fmla="*/ 148 w 162"/>
                <a:gd name="T63" fmla="*/ 34 h 150"/>
                <a:gd name="T64" fmla="*/ 138 w 162"/>
                <a:gd name="T65" fmla="*/ 22 h 150"/>
                <a:gd name="T66" fmla="*/ 126 w 162"/>
                <a:gd name="T67" fmla="*/ 14 h 150"/>
                <a:gd name="T68" fmla="*/ 112 w 162"/>
                <a:gd name="T69" fmla="*/ 6 h 150"/>
                <a:gd name="T70" fmla="*/ 98 w 162"/>
                <a:gd name="T71" fmla="*/ 2 h 150"/>
                <a:gd name="T72" fmla="*/ 82 w 162"/>
                <a:gd name="T7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2" h="150">
                  <a:moveTo>
                    <a:pt x="82" y="0"/>
                  </a:moveTo>
                  <a:lnTo>
                    <a:pt x="82" y="0"/>
                  </a:lnTo>
                  <a:lnTo>
                    <a:pt x="66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2"/>
                  </a:lnTo>
                  <a:lnTo>
                    <a:pt x="14" y="34"/>
                  </a:lnTo>
                  <a:lnTo>
                    <a:pt x="6" y="46"/>
                  </a:lnTo>
                  <a:lnTo>
                    <a:pt x="2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2" y="90"/>
                  </a:lnTo>
                  <a:lnTo>
                    <a:pt x="6" y="104"/>
                  </a:lnTo>
                  <a:lnTo>
                    <a:pt x="14" y="118"/>
                  </a:lnTo>
                  <a:lnTo>
                    <a:pt x="24" y="128"/>
                  </a:lnTo>
                  <a:lnTo>
                    <a:pt x="36" y="138"/>
                  </a:lnTo>
                  <a:lnTo>
                    <a:pt x="50" y="144"/>
                  </a:lnTo>
                  <a:lnTo>
                    <a:pt x="66" y="150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98" y="150"/>
                  </a:lnTo>
                  <a:lnTo>
                    <a:pt x="112" y="144"/>
                  </a:lnTo>
                  <a:lnTo>
                    <a:pt x="126" y="138"/>
                  </a:lnTo>
                  <a:lnTo>
                    <a:pt x="138" y="128"/>
                  </a:lnTo>
                  <a:lnTo>
                    <a:pt x="148" y="118"/>
                  </a:lnTo>
                  <a:lnTo>
                    <a:pt x="156" y="104"/>
                  </a:lnTo>
                  <a:lnTo>
                    <a:pt x="160" y="90"/>
                  </a:lnTo>
                  <a:lnTo>
                    <a:pt x="162" y="76"/>
                  </a:lnTo>
                  <a:lnTo>
                    <a:pt x="162" y="76"/>
                  </a:lnTo>
                  <a:lnTo>
                    <a:pt x="160" y="60"/>
                  </a:lnTo>
                  <a:lnTo>
                    <a:pt x="156" y="46"/>
                  </a:lnTo>
                  <a:lnTo>
                    <a:pt x="148" y="34"/>
                  </a:lnTo>
                  <a:lnTo>
                    <a:pt x="138" y="22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8" y="2"/>
                  </a:lnTo>
                  <a:lnTo>
                    <a:pt x="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4" name="Freeform 41"/>
            <p:cNvSpPr>
              <a:spLocks/>
            </p:cNvSpPr>
            <p:nvPr/>
          </p:nvSpPr>
          <p:spPr bwMode="auto">
            <a:xfrm>
              <a:off x="4149764" y="3744270"/>
              <a:ext cx="307533" cy="288312"/>
            </a:xfrm>
            <a:custGeom>
              <a:avLst/>
              <a:gdLst>
                <a:gd name="T0" fmla="*/ 78 w 160"/>
                <a:gd name="T1" fmla="*/ 0 h 150"/>
                <a:gd name="T2" fmla="*/ 78 w 160"/>
                <a:gd name="T3" fmla="*/ 0 h 150"/>
                <a:gd name="T4" fmla="*/ 62 w 160"/>
                <a:gd name="T5" fmla="*/ 2 h 150"/>
                <a:gd name="T6" fmla="*/ 48 w 160"/>
                <a:gd name="T7" fmla="*/ 6 h 150"/>
                <a:gd name="T8" fmla="*/ 34 w 160"/>
                <a:gd name="T9" fmla="*/ 12 h 150"/>
                <a:gd name="T10" fmla="*/ 22 w 160"/>
                <a:gd name="T11" fmla="*/ 22 h 150"/>
                <a:gd name="T12" fmla="*/ 12 w 160"/>
                <a:gd name="T13" fmla="*/ 34 h 150"/>
                <a:gd name="T14" fmla="*/ 6 w 160"/>
                <a:gd name="T15" fmla="*/ 46 h 150"/>
                <a:gd name="T16" fmla="*/ 0 w 160"/>
                <a:gd name="T17" fmla="*/ 60 h 150"/>
                <a:gd name="T18" fmla="*/ 0 w 160"/>
                <a:gd name="T19" fmla="*/ 74 h 150"/>
                <a:gd name="T20" fmla="*/ 0 w 160"/>
                <a:gd name="T21" fmla="*/ 74 h 150"/>
                <a:gd name="T22" fmla="*/ 0 w 160"/>
                <a:gd name="T23" fmla="*/ 90 h 150"/>
                <a:gd name="T24" fmla="*/ 6 w 160"/>
                <a:gd name="T25" fmla="*/ 104 h 150"/>
                <a:gd name="T26" fmla="*/ 12 w 160"/>
                <a:gd name="T27" fmla="*/ 116 h 150"/>
                <a:gd name="T28" fmla="*/ 22 w 160"/>
                <a:gd name="T29" fmla="*/ 128 h 150"/>
                <a:gd name="T30" fmla="*/ 34 w 160"/>
                <a:gd name="T31" fmla="*/ 138 h 150"/>
                <a:gd name="T32" fmla="*/ 48 w 160"/>
                <a:gd name="T33" fmla="*/ 144 h 150"/>
                <a:gd name="T34" fmla="*/ 62 w 160"/>
                <a:gd name="T35" fmla="*/ 148 h 150"/>
                <a:gd name="T36" fmla="*/ 78 w 160"/>
                <a:gd name="T37" fmla="*/ 150 h 150"/>
                <a:gd name="T38" fmla="*/ 78 w 160"/>
                <a:gd name="T39" fmla="*/ 150 h 150"/>
                <a:gd name="T40" fmla="*/ 96 w 160"/>
                <a:gd name="T41" fmla="*/ 148 h 150"/>
                <a:gd name="T42" fmla="*/ 112 w 160"/>
                <a:gd name="T43" fmla="*/ 144 h 150"/>
                <a:gd name="T44" fmla="*/ 124 w 160"/>
                <a:gd name="T45" fmla="*/ 138 h 150"/>
                <a:gd name="T46" fmla="*/ 136 w 160"/>
                <a:gd name="T47" fmla="*/ 128 h 150"/>
                <a:gd name="T48" fmla="*/ 146 w 160"/>
                <a:gd name="T49" fmla="*/ 116 h 150"/>
                <a:gd name="T50" fmla="*/ 154 w 160"/>
                <a:gd name="T51" fmla="*/ 104 h 150"/>
                <a:gd name="T52" fmla="*/ 158 w 160"/>
                <a:gd name="T53" fmla="*/ 90 h 150"/>
                <a:gd name="T54" fmla="*/ 160 w 160"/>
                <a:gd name="T55" fmla="*/ 74 h 150"/>
                <a:gd name="T56" fmla="*/ 160 w 160"/>
                <a:gd name="T57" fmla="*/ 74 h 150"/>
                <a:gd name="T58" fmla="*/ 158 w 160"/>
                <a:gd name="T59" fmla="*/ 60 h 150"/>
                <a:gd name="T60" fmla="*/ 154 w 160"/>
                <a:gd name="T61" fmla="*/ 46 h 150"/>
                <a:gd name="T62" fmla="*/ 146 w 160"/>
                <a:gd name="T63" fmla="*/ 34 h 150"/>
                <a:gd name="T64" fmla="*/ 136 w 160"/>
                <a:gd name="T65" fmla="*/ 22 h 150"/>
                <a:gd name="T66" fmla="*/ 124 w 160"/>
                <a:gd name="T67" fmla="*/ 12 h 150"/>
                <a:gd name="T68" fmla="*/ 112 w 160"/>
                <a:gd name="T69" fmla="*/ 6 h 150"/>
                <a:gd name="T70" fmla="*/ 96 w 160"/>
                <a:gd name="T71" fmla="*/ 2 h 150"/>
                <a:gd name="T72" fmla="*/ 78 w 160"/>
                <a:gd name="T73" fmla="*/ 0 h 150"/>
                <a:gd name="T74" fmla="*/ 78 w 160"/>
                <a:gd name="T75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90"/>
                  </a:lnTo>
                  <a:lnTo>
                    <a:pt x="6" y="104"/>
                  </a:lnTo>
                  <a:lnTo>
                    <a:pt x="12" y="116"/>
                  </a:lnTo>
                  <a:lnTo>
                    <a:pt x="22" y="128"/>
                  </a:lnTo>
                  <a:lnTo>
                    <a:pt x="34" y="138"/>
                  </a:lnTo>
                  <a:lnTo>
                    <a:pt x="48" y="144"/>
                  </a:lnTo>
                  <a:lnTo>
                    <a:pt x="62" y="148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96" y="148"/>
                  </a:lnTo>
                  <a:lnTo>
                    <a:pt x="112" y="144"/>
                  </a:lnTo>
                  <a:lnTo>
                    <a:pt x="124" y="138"/>
                  </a:lnTo>
                  <a:lnTo>
                    <a:pt x="136" y="128"/>
                  </a:lnTo>
                  <a:lnTo>
                    <a:pt x="146" y="116"/>
                  </a:lnTo>
                  <a:lnTo>
                    <a:pt x="154" y="104"/>
                  </a:lnTo>
                  <a:lnTo>
                    <a:pt x="158" y="90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58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6" y="22"/>
                  </a:lnTo>
                  <a:lnTo>
                    <a:pt x="124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7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Freeform 42"/>
            <p:cNvSpPr>
              <a:spLocks/>
            </p:cNvSpPr>
            <p:nvPr/>
          </p:nvSpPr>
          <p:spPr bwMode="auto">
            <a:xfrm>
              <a:off x="4149764" y="3744270"/>
              <a:ext cx="307533" cy="288312"/>
            </a:xfrm>
            <a:custGeom>
              <a:avLst/>
              <a:gdLst>
                <a:gd name="T0" fmla="*/ 78 w 160"/>
                <a:gd name="T1" fmla="*/ 0 h 150"/>
                <a:gd name="T2" fmla="*/ 78 w 160"/>
                <a:gd name="T3" fmla="*/ 0 h 150"/>
                <a:gd name="T4" fmla="*/ 62 w 160"/>
                <a:gd name="T5" fmla="*/ 2 h 150"/>
                <a:gd name="T6" fmla="*/ 48 w 160"/>
                <a:gd name="T7" fmla="*/ 6 h 150"/>
                <a:gd name="T8" fmla="*/ 34 w 160"/>
                <a:gd name="T9" fmla="*/ 12 h 150"/>
                <a:gd name="T10" fmla="*/ 22 w 160"/>
                <a:gd name="T11" fmla="*/ 22 h 150"/>
                <a:gd name="T12" fmla="*/ 12 w 160"/>
                <a:gd name="T13" fmla="*/ 34 h 150"/>
                <a:gd name="T14" fmla="*/ 6 w 160"/>
                <a:gd name="T15" fmla="*/ 46 h 150"/>
                <a:gd name="T16" fmla="*/ 0 w 160"/>
                <a:gd name="T17" fmla="*/ 60 h 150"/>
                <a:gd name="T18" fmla="*/ 0 w 160"/>
                <a:gd name="T19" fmla="*/ 74 h 150"/>
                <a:gd name="T20" fmla="*/ 0 w 160"/>
                <a:gd name="T21" fmla="*/ 74 h 150"/>
                <a:gd name="T22" fmla="*/ 0 w 160"/>
                <a:gd name="T23" fmla="*/ 90 h 150"/>
                <a:gd name="T24" fmla="*/ 6 w 160"/>
                <a:gd name="T25" fmla="*/ 104 h 150"/>
                <a:gd name="T26" fmla="*/ 12 w 160"/>
                <a:gd name="T27" fmla="*/ 116 h 150"/>
                <a:gd name="T28" fmla="*/ 22 w 160"/>
                <a:gd name="T29" fmla="*/ 128 h 150"/>
                <a:gd name="T30" fmla="*/ 34 w 160"/>
                <a:gd name="T31" fmla="*/ 138 h 150"/>
                <a:gd name="T32" fmla="*/ 48 w 160"/>
                <a:gd name="T33" fmla="*/ 144 h 150"/>
                <a:gd name="T34" fmla="*/ 62 w 160"/>
                <a:gd name="T35" fmla="*/ 148 h 150"/>
                <a:gd name="T36" fmla="*/ 78 w 160"/>
                <a:gd name="T37" fmla="*/ 150 h 150"/>
                <a:gd name="T38" fmla="*/ 78 w 160"/>
                <a:gd name="T39" fmla="*/ 150 h 150"/>
                <a:gd name="T40" fmla="*/ 96 w 160"/>
                <a:gd name="T41" fmla="*/ 148 h 150"/>
                <a:gd name="T42" fmla="*/ 112 w 160"/>
                <a:gd name="T43" fmla="*/ 144 h 150"/>
                <a:gd name="T44" fmla="*/ 124 w 160"/>
                <a:gd name="T45" fmla="*/ 138 h 150"/>
                <a:gd name="T46" fmla="*/ 136 w 160"/>
                <a:gd name="T47" fmla="*/ 128 h 150"/>
                <a:gd name="T48" fmla="*/ 146 w 160"/>
                <a:gd name="T49" fmla="*/ 116 h 150"/>
                <a:gd name="T50" fmla="*/ 154 w 160"/>
                <a:gd name="T51" fmla="*/ 104 h 150"/>
                <a:gd name="T52" fmla="*/ 158 w 160"/>
                <a:gd name="T53" fmla="*/ 90 h 150"/>
                <a:gd name="T54" fmla="*/ 160 w 160"/>
                <a:gd name="T55" fmla="*/ 74 h 150"/>
                <a:gd name="T56" fmla="*/ 160 w 160"/>
                <a:gd name="T57" fmla="*/ 74 h 150"/>
                <a:gd name="T58" fmla="*/ 158 w 160"/>
                <a:gd name="T59" fmla="*/ 60 h 150"/>
                <a:gd name="T60" fmla="*/ 154 w 160"/>
                <a:gd name="T61" fmla="*/ 46 h 150"/>
                <a:gd name="T62" fmla="*/ 146 w 160"/>
                <a:gd name="T63" fmla="*/ 34 h 150"/>
                <a:gd name="T64" fmla="*/ 136 w 160"/>
                <a:gd name="T65" fmla="*/ 22 h 150"/>
                <a:gd name="T66" fmla="*/ 124 w 160"/>
                <a:gd name="T67" fmla="*/ 12 h 150"/>
                <a:gd name="T68" fmla="*/ 112 w 160"/>
                <a:gd name="T69" fmla="*/ 6 h 150"/>
                <a:gd name="T70" fmla="*/ 96 w 160"/>
                <a:gd name="T71" fmla="*/ 2 h 150"/>
                <a:gd name="T72" fmla="*/ 78 w 160"/>
                <a:gd name="T73" fmla="*/ 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0">
                  <a:moveTo>
                    <a:pt x="78" y="0"/>
                  </a:moveTo>
                  <a:lnTo>
                    <a:pt x="78" y="0"/>
                  </a:lnTo>
                  <a:lnTo>
                    <a:pt x="62" y="2"/>
                  </a:lnTo>
                  <a:lnTo>
                    <a:pt x="48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2" y="34"/>
                  </a:lnTo>
                  <a:lnTo>
                    <a:pt x="6" y="46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90"/>
                  </a:lnTo>
                  <a:lnTo>
                    <a:pt x="6" y="104"/>
                  </a:lnTo>
                  <a:lnTo>
                    <a:pt x="12" y="116"/>
                  </a:lnTo>
                  <a:lnTo>
                    <a:pt x="22" y="128"/>
                  </a:lnTo>
                  <a:lnTo>
                    <a:pt x="34" y="138"/>
                  </a:lnTo>
                  <a:lnTo>
                    <a:pt x="48" y="144"/>
                  </a:lnTo>
                  <a:lnTo>
                    <a:pt x="62" y="148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96" y="148"/>
                  </a:lnTo>
                  <a:lnTo>
                    <a:pt x="112" y="144"/>
                  </a:lnTo>
                  <a:lnTo>
                    <a:pt x="124" y="138"/>
                  </a:lnTo>
                  <a:lnTo>
                    <a:pt x="136" y="128"/>
                  </a:lnTo>
                  <a:lnTo>
                    <a:pt x="146" y="116"/>
                  </a:lnTo>
                  <a:lnTo>
                    <a:pt x="154" y="104"/>
                  </a:lnTo>
                  <a:lnTo>
                    <a:pt x="158" y="90"/>
                  </a:lnTo>
                  <a:lnTo>
                    <a:pt x="160" y="74"/>
                  </a:lnTo>
                  <a:lnTo>
                    <a:pt x="160" y="74"/>
                  </a:lnTo>
                  <a:lnTo>
                    <a:pt x="158" y="60"/>
                  </a:lnTo>
                  <a:lnTo>
                    <a:pt x="154" y="46"/>
                  </a:lnTo>
                  <a:lnTo>
                    <a:pt x="146" y="34"/>
                  </a:lnTo>
                  <a:lnTo>
                    <a:pt x="136" y="22"/>
                  </a:lnTo>
                  <a:lnTo>
                    <a:pt x="124" y="12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7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Rectangle 43"/>
            <p:cNvSpPr>
              <a:spLocks noChangeArrowheads="1"/>
            </p:cNvSpPr>
            <p:nvPr/>
          </p:nvSpPr>
          <p:spPr bwMode="auto">
            <a:xfrm>
              <a:off x="1916306" y="4524635"/>
              <a:ext cx="1825977" cy="2498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Rectangle 44"/>
            <p:cNvSpPr>
              <a:spLocks noChangeArrowheads="1"/>
            </p:cNvSpPr>
            <p:nvPr/>
          </p:nvSpPr>
          <p:spPr bwMode="auto">
            <a:xfrm>
              <a:off x="1916306" y="4524635"/>
              <a:ext cx="1825977" cy="24987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Rectangle 45"/>
            <p:cNvSpPr>
              <a:spLocks noChangeArrowheads="1"/>
            </p:cNvSpPr>
            <p:nvPr/>
          </p:nvSpPr>
          <p:spPr bwMode="auto">
            <a:xfrm>
              <a:off x="3525088" y="3997985"/>
              <a:ext cx="930287" cy="2460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Rectangle 46"/>
            <p:cNvSpPr>
              <a:spLocks noChangeArrowheads="1"/>
            </p:cNvSpPr>
            <p:nvPr/>
          </p:nvSpPr>
          <p:spPr bwMode="auto">
            <a:xfrm>
              <a:off x="3525088" y="3997985"/>
              <a:ext cx="930287" cy="2460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0" name="Freeform 47"/>
            <p:cNvSpPr>
              <a:spLocks noEditPoints="1"/>
            </p:cNvSpPr>
            <p:nvPr/>
          </p:nvSpPr>
          <p:spPr bwMode="auto">
            <a:xfrm>
              <a:off x="2196930" y="2460321"/>
              <a:ext cx="422858" cy="353663"/>
            </a:xfrm>
            <a:custGeom>
              <a:avLst/>
              <a:gdLst>
                <a:gd name="T0" fmla="*/ 40 w 220"/>
                <a:gd name="T1" fmla="*/ 176 h 184"/>
                <a:gd name="T2" fmla="*/ 0 w 220"/>
                <a:gd name="T3" fmla="*/ 184 h 184"/>
                <a:gd name="T4" fmla="*/ 16 w 220"/>
                <a:gd name="T5" fmla="*/ 146 h 184"/>
                <a:gd name="T6" fmla="*/ 40 w 220"/>
                <a:gd name="T7" fmla="*/ 176 h 184"/>
                <a:gd name="T8" fmla="*/ 220 w 220"/>
                <a:gd name="T9" fmla="*/ 6 h 184"/>
                <a:gd name="T10" fmla="*/ 26 w 220"/>
                <a:gd name="T11" fmla="*/ 166 h 184"/>
                <a:gd name="T12" fmla="*/ 22 w 220"/>
                <a:gd name="T13" fmla="*/ 166 h 184"/>
                <a:gd name="T14" fmla="*/ 22 w 220"/>
                <a:gd name="T15" fmla="*/ 162 h 184"/>
                <a:gd name="T16" fmla="*/ 216 w 220"/>
                <a:gd name="T17" fmla="*/ 0 h 184"/>
                <a:gd name="T18" fmla="*/ 220 w 220"/>
                <a:gd name="T19" fmla="*/ 2 h 184"/>
                <a:gd name="T20" fmla="*/ 220 w 220"/>
                <a:gd name="T21" fmla="*/ 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84">
                  <a:moveTo>
                    <a:pt x="40" y="176"/>
                  </a:moveTo>
                  <a:lnTo>
                    <a:pt x="0" y="184"/>
                  </a:lnTo>
                  <a:lnTo>
                    <a:pt x="16" y="146"/>
                  </a:lnTo>
                  <a:lnTo>
                    <a:pt x="40" y="176"/>
                  </a:lnTo>
                  <a:close/>
                  <a:moveTo>
                    <a:pt x="220" y="6"/>
                  </a:moveTo>
                  <a:lnTo>
                    <a:pt x="26" y="166"/>
                  </a:lnTo>
                  <a:lnTo>
                    <a:pt x="22" y="166"/>
                  </a:lnTo>
                  <a:lnTo>
                    <a:pt x="22" y="162"/>
                  </a:lnTo>
                  <a:lnTo>
                    <a:pt x="216" y="0"/>
                  </a:lnTo>
                  <a:lnTo>
                    <a:pt x="220" y="2"/>
                  </a:lnTo>
                  <a:lnTo>
                    <a:pt x="22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1" name="Freeform 48"/>
            <p:cNvSpPr>
              <a:spLocks noEditPoints="1"/>
            </p:cNvSpPr>
            <p:nvPr/>
          </p:nvSpPr>
          <p:spPr bwMode="auto">
            <a:xfrm>
              <a:off x="1989345" y="2460321"/>
              <a:ext cx="699637" cy="1330080"/>
            </a:xfrm>
            <a:custGeom>
              <a:avLst/>
              <a:gdLst>
                <a:gd name="T0" fmla="*/ 34 w 364"/>
                <a:gd name="T1" fmla="*/ 666 h 692"/>
                <a:gd name="T2" fmla="*/ 0 w 364"/>
                <a:gd name="T3" fmla="*/ 692 h 692"/>
                <a:gd name="T4" fmla="*/ 0 w 364"/>
                <a:gd name="T5" fmla="*/ 648 h 692"/>
                <a:gd name="T6" fmla="*/ 34 w 364"/>
                <a:gd name="T7" fmla="*/ 666 h 692"/>
                <a:gd name="T8" fmla="*/ 364 w 364"/>
                <a:gd name="T9" fmla="*/ 4 h 692"/>
                <a:gd name="T10" fmla="*/ 16 w 364"/>
                <a:gd name="T11" fmla="*/ 664 h 692"/>
                <a:gd name="T12" fmla="*/ 14 w 364"/>
                <a:gd name="T13" fmla="*/ 664 h 692"/>
                <a:gd name="T14" fmla="*/ 12 w 364"/>
                <a:gd name="T15" fmla="*/ 662 h 692"/>
                <a:gd name="T16" fmla="*/ 360 w 364"/>
                <a:gd name="T17" fmla="*/ 2 h 692"/>
                <a:gd name="T18" fmla="*/ 362 w 364"/>
                <a:gd name="T19" fmla="*/ 0 h 692"/>
                <a:gd name="T20" fmla="*/ 364 w 364"/>
                <a:gd name="T21" fmla="*/ 4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4" h="692">
                  <a:moveTo>
                    <a:pt x="34" y="666"/>
                  </a:moveTo>
                  <a:lnTo>
                    <a:pt x="0" y="692"/>
                  </a:lnTo>
                  <a:lnTo>
                    <a:pt x="0" y="648"/>
                  </a:lnTo>
                  <a:lnTo>
                    <a:pt x="34" y="666"/>
                  </a:lnTo>
                  <a:close/>
                  <a:moveTo>
                    <a:pt x="364" y="4"/>
                  </a:moveTo>
                  <a:lnTo>
                    <a:pt x="16" y="664"/>
                  </a:lnTo>
                  <a:lnTo>
                    <a:pt x="14" y="664"/>
                  </a:lnTo>
                  <a:lnTo>
                    <a:pt x="12" y="662"/>
                  </a:lnTo>
                  <a:lnTo>
                    <a:pt x="360" y="2"/>
                  </a:lnTo>
                  <a:lnTo>
                    <a:pt x="362" y="0"/>
                  </a:lnTo>
                  <a:lnTo>
                    <a:pt x="36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2" name="Freeform 49"/>
            <p:cNvSpPr>
              <a:spLocks noEditPoints="1"/>
            </p:cNvSpPr>
            <p:nvPr/>
          </p:nvSpPr>
          <p:spPr bwMode="auto">
            <a:xfrm>
              <a:off x="2958074" y="2460321"/>
              <a:ext cx="911066" cy="492053"/>
            </a:xfrm>
            <a:custGeom>
              <a:avLst/>
              <a:gdLst>
                <a:gd name="T0" fmla="*/ 450 w 474"/>
                <a:gd name="T1" fmla="*/ 220 h 256"/>
                <a:gd name="T2" fmla="*/ 474 w 474"/>
                <a:gd name="T3" fmla="*/ 256 h 256"/>
                <a:gd name="T4" fmla="*/ 432 w 474"/>
                <a:gd name="T5" fmla="*/ 254 h 256"/>
                <a:gd name="T6" fmla="*/ 450 w 474"/>
                <a:gd name="T7" fmla="*/ 220 h 256"/>
                <a:gd name="T8" fmla="*/ 4 w 474"/>
                <a:gd name="T9" fmla="*/ 0 h 256"/>
                <a:gd name="T10" fmla="*/ 446 w 474"/>
                <a:gd name="T11" fmla="*/ 238 h 256"/>
                <a:gd name="T12" fmla="*/ 448 w 474"/>
                <a:gd name="T13" fmla="*/ 242 h 256"/>
                <a:gd name="T14" fmla="*/ 444 w 474"/>
                <a:gd name="T15" fmla="*/ 244 h 256"/>
                <a:gd name="T16" fmla="*/ 0 w 474"/>
                <a:gd name="T17" fmla="*/ 6 h 256"/>
                <a:gd name="T18" fmla="*/ 0 w 474"/>
                <a:gd name="T19" fmla="*/ 2 h 256"/>
                <a:gd name="T20" fmla="*/ 4 w 474"/>
                <a:gd name="T21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4" h="256">
                  <a:moveTo>
                    <a:pt x="450" y="220"/>
                  </a:moveTo>
                  <a:lnTo>
                    <a:pt x="474" y="256"/>
                  </a:lnTo>
                  <a:lnTo>
                    <a:pt x="432" y="254"/>
                  </a:lnTo>
                  <a:lnTo>
                    <a:pt x="450" y="220"/>
                  </a:lnTo>
                  <a:close/>
                  <a:moveTo>
                    <a:pt x="4" y="0"/>
                  </a:moveTo>
                  <a:lnTo>
                    <a:pt x="446" y="238"/>
                  </a:lnTo>
                  <a:lnTo>
                    <a:pt x="448" y="242"/>
                  </a:lnTo>
                  <a:lnTo>
                    <a:pt x="444" y="244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3" name="Rectangle 50"/>
            <p:cNvSpPr>
              <a:spLocks noChangeArrowheads="1"/>
            </p:cNvSpPr>
            <p:nvPr/>
          </p:nvSpPr>
          <p:spPr bwMode="auto">
            <a:xfrm>
              <a:off x="2408359" y="2325775"/>
              <a:ext cx="891845" cy="2460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4" name="Rectangle 51"/>
            <p:cNvSpPr>
              <a:spLocks noChangeArrowheads="1"/>
            </p:cNvSpPr>
            <p:nvPr/>
          </p:nvSpPr>
          <p:spPr bwMode="auto">
            <a:xfrm>
              <a:off x="2408359" y="2325775"/>
              <a:ext cx="891845" cy="2460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5" name="Rectangle 52"/>
            <p:cNvSpPr>
              <a:spLocks noChangeArrowheads="1"/>
            </p:cNvSpPr>
            <p:nvPr/>
          </p:nvSpPr>
          <p:spPr bwMode="auto">
            <a:xfrm>
              <a:off x="4914750" y="2849512"/>
              <a:ext cx="2458071" cy="12339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6" name="Rectangle 53"/>
            <p:cNvSpPr>
              <a:spLocks noChangeArrowheads="1"/>
            </p:cNvSpPr>
            <p:nvPr/>
          </p:nvSpPr>
          <p:spPr bwMode="auto">
            <a:xfrm>
              <a:off x="4914750" y="2849512"/>
              <a:ext cx="2458071" cy="12339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" name="Rectangle 54"/>
            <p:cNvSpPr>
              <a:spLocks noChangeArrowheads="1"/>
            </p:cNvSpPr>
            <p:nvPr/>
          </p:nvSpPr>
          <p:spPr bwMode="auto">
            <a:xfrm>
              <a:off x="4914752" y="4207058"/>
              <a:ext cx="2368003" cy="5636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" name="Rectangle 55"/>
            <p:cNvSpPr>
              <a:spLocks noChangeArrowheads="1"/>
            </p:cNvSpPr>
            <p:nvPr/>
          </p:nvSpPr>
          <p:spPr bwMode="auto">
            <a:xfrm>
              <a:off x="4914750" y="4207058"/>
              <a:ext cx="2458071" cy="56360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9" name="Freeform 56"/>
            <p:cNvSpPr>
              <a:spLocks noEditPoints="1"/>
            </p:cNvSpPr>
            <p:nvPr/>
          </p:nvSpPr>
          <p:spPr bwMode="auto">
            <a:xfrm>
              <a:off x="4453452" y="2594866"/>
              <a:ext cx="461299" cy="1533820"/>
            </a:xfrm>
            <a:custGeom>
              <a:avLst/>
              <a:gdLst>
                <a:gd name="T0" fmla="*/ 202 w 240"/>
                <a:gd name="T1" fmla="*/ 0 h 798"/>
                <a:gd name="T2" fmla="*/ 240 w 240"/>
                <a:gd name="T3" fmla="*/ 20 h 798"/>
                <a:gd name="T4" fmla="*/ 202 w 240"/>
                <a:gd name="T5" fmla="*/ 40 h 798"/>
                <a:gd name="T6" fmla="*/ 202 w 240"/>
                <a:gd name="T7" fmla="*/ 0 h 798"/>
                <a:gd name="T8" fmla="*/ 0 w 240"/>
                <a:gd name="T9" fmla="*/ 788 h 798"/>
                <a:gd name="T10" fmla="*/ 120 w 240"/>
                <a:gd name="T11" fmla="*/ 788 h 798"/>
                <a:gd name="T12" fmla="*/ 116 w 240"/>
                <a:gd name="T13" fmla="*/ 794 h 798"/>
                <a:gd name="T14" fmla="*/ 116 w 240"/>
                <a:gd name="T15" fmla="*/ 14 h 798"/>
                <a:gd name="T16" fmla="*/ 208 w 240"/>
                <a:gd name="T17" fmla="*/ 14 h 798"/>
                <a:gd name="T18" fmla="*/ 208 w 240"/>
                <a:gd name="T19" fmla="*/ 24 h 798"/>
                <a:gd name="T20" fmla="*/ 120 w 240"/>
                <a:gd name="T21" fmla="*/ 24 h 798"/>
                <a:gd name="T22" fmla="*/ 124 w 240"/>
                <a:gd name="T23" fmla="*/ 20 h 798"/>
                <a:gd name="T24" fmla="*/ 124 w 240"/>
                <a:gd name="T25" fmla="*/ 798 h 798"/>
                <a:gd name="T26" fmla="*/ 0 w 240"/>
                <a:gd name="T27" fmla="*/ 798 h 798"/>
                <a:gd name="T28" fmla="*/ 0 w 240"/>
                <a:gd name="T29" fmla="*/ 788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798">
                  <a:moveTo>
                    <a:pt x="202" y="0"/>
                  </a:moveTo>
                  <a:lnTo>
                    <a:pt x="240" y="20"/>
                  </a:lnTo>
                  <a:lnTo>
                    <a:pt x="202" y="40"/>
                  </a:lnTo>
                  <a:lnTo>
                    <a:pt x="202" y="0"/>
                  </a:lnTo>
                  <a:close/>
                  <a:moveTo>
                    <a:pt x="0" y="788"/>
                  </a:moveTo>
                  <a:lnTo>
                    <a:pt x="120" y="788"/>
                  </a:lnTo>
                  <a:lnTo>
                    <a:pt x="116" y="794"/>
                  </a:lnTo>
                  <a:lnTo>
                    <a:pt x="116" y="14"/>
                  </a:lnTo>
                  <a:lnTo>
                    <a:pt x="208" y="14"/>
                  </a:lnTo>
                  <a:lnTo>
                    <a:pt x="208" y="24"/>
                  </a:lnTo>
                  <a:lnTo>
                    <a:pt x="120" y="24"/>
                  </a:lnTo>
                  <a:lnTo>
                    <a:pt x="124" y="20"/>
                  </a:lnTo>
                  <a:lnTo>
                    <a:pt x="124" y="798"/>
                  </a:lnTo>
                  <a:lnTo>
                    <a:pt x="0" y="798"/>
                  </a:lnTo>
                  <a:lnTo>
                    <a:pt x="0" y="7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0" name="Freeform 57"/>
            <p:cNvSpPr>
              <a:spLocks noEditPoints="1"/>
            </p:cNvSpPr>
            <p:nvPr/>
          </p:nvSpPr>
          <p:spPr bwMode="auto">
            <a:xfrm>
              <a:off x="4453452" y="4109466"/>
              <a:ext cx="461299" cy="542027"/>
            </a:xfrm>
            <a:custGeom>
              <a:avLst/>
              <a:gdLst>
                <a:gd name="T0" fmla="*/ 202 w 240"/>
                <a:gd name="T1" fmla="*/ 242 h 282"/>
                <a:gd name="T2" fmla="*/ 240 w 240"/>
                <a:gd name="T3" fmla="*/ 262 h 282"/>
                <a:gd name="T4" fmla="*/ 202 w 240"/>
                <a:gd name="T5" fmla="*/ 282 h 282"/>
                <a:gd name="T6" fmla="*/ 202 w 240"/>
                <a:gd name="T7" fmla="*/ 242 h 282"/>
                <a:gd name="T8" fmla="*/ 0 w 240"/>
                <a:gd name="T9" fmla="*/ 0 h 282"/>
                <a:gd name="T10" fmla="*/ 124 w 240"/>
                <a:gd name="T11" fmla="*/ 0 h 282"/>
                <a:gd name="T12" fmla="*/ 124 w 240"/>
                <a:gd name="T13" fmla="*/ 262 h 282"/>
                <a:gd name="T14" fmla="*/ 120 w 240"/>
                <a:gd name="T15" fmla="*/ 256 h 282"/>
                <a:gd name="T16" fmla="*/ 208 w 240"/>
                <a:gd name="T17" fmla="*/ 256 h 282"/>
                <a:gd name="T18" fmla="*/ 208 w 240"/>
                <a:gd name="T19" fmla="*/ 266 h 282"/>
                <a:gd name="T20" fmla="*/ 116 w 240"/>
                <a:gd name="T21" fmla="*/ 266 h 282"/>
                <a:gd name="T22" fmla="*/ 116 w 240"/>
                <a:gd name="T23" fmla="*/ 6 h 282"/>
                <a:gd name="T24" fmla="*/ 120 w 240"/>
                <a:gd name="T25" fmla="*/ 10 h 282"/>
                <a:gd name="T26" fmla="*/ 0 w 240"/>
                <a:gd name="T27" fmla="*/ 10 h 282"/>
                <a:gd name="T28" fmla="*/ 0 w 240"/>
                <a:gd name="T29" fmla="*/ 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82">
                  <a:moveTo>
                    <a:pt x="202" y="242"/>
                  </a:moveTo>
                  <a:lnTo>
                    <a:pt x="240" y="262"/>
                  </a:lnTo>
                  <a:lnTo>
                    <a:pt x="202" y="282"/>
                  </a:lnTo>
                  <a:lnTo>
                    <a:pt x="202" y="242"/>
                  </a:lnTo>
                  <a:close/>
                  <a:moveTo>
                    <a:pt x="0" y="0"/>
                  </a:moveTo>
                  <a:lnTo>
                    <a:pt x="124" y="0"/>
                  </a:lnTo>
                  <a:lnTo>
                    <a:pt x="124" y="262"/>
                  </a:lnTo>
                  <a:lnTo>
                    <a:pt x="120" y="256"/>
                  </a:lnTo>
                  <a:lnTo>
                    <a:pt x="208" y="256"/>
                  </a:lnTo>
                  <a:lnTo>
                    <a:pt x="208" y="266"/>
                  </a:lnTo>
                  <a:lnTo>
                    <a:pt x="116" y="266"/>
                  </a:lnTo>
                  <a:lnTo>
                    <a:pt x="116" y="6"/>
                  </a:lnTo>
                  <a:lnTo>
                    <a:pt x="120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1" name="Freeform 58"/>
            <p:cNvSpPr>
              <a:spLocks noEditPoints="1"/>
            </p:cNvSpPr>
            <p:nvPr/>
          </p:nvSpPr>
          <p:spPr bwMode="auto">
            <a:xfrm>
              <a:off x="4453452" y="3567439"/>
              <a:ext cx="461299" cy="561248"/>
            </a:xfrm>
            <a:custGeom>
              <a:avLst/>
              <a:gdLst>
                <a:gd name="T0" fmla="*/ 202 w 240"/>
                <a:gd name="T1" fmla="*/ 0 h 292"/>
                <a:gd name="T2" fmla="*/ 240 w 240"/>
                <a:gd name="T3" fmla="*/ 20 h 292"/>
                <a:gd name="T4" fmla="*/ 202 w 240"/>
                <a:gd name="T5" fmla="*/ 40 h 292"/>
                <a:gd name="T6" fmla="*/ 202 w 240"/>
                <a:gd name="T7" fmla="*/ 0 h 292"/>
                <a:gd name="T8" fmla="*/ 0 w 240"/>
                <a:gd name="T9" fmla="*/ 282 h 292"/>
                <a:gd name="T10" fmla="*/ 120 w 240"/>
                <a:gd name="T11" fmla="*/ 282 h 292"/>
                <a:gd name="T12" fmla="*/ 116 w 240"/>
                <a:gd name="T13" fmla="*/ 288 h 292"/>
                <a:gd name="T14" fmla="*/ 116 w 240"/>
                <a:gd name="T15" fmla="*/ 16 h 292"/>
                <a:gd name="T16" fmla="*/ 208 w 240"/>
                <a:gd name="T17" fmla="*/ 16 h 292"/>
                <a:gd name="T18" fmla="*/ 208 w 240"/>
                <a:gd name="T19" fmla="*/ 24 h 292"/>
                <a:gd name="T20" fmla="*/ 120 w 240"/>
                <a:gd name="T21" fmla="*/ 24 h 292"/>
                <a:gd name="T22" fmla="*/ 124 w 240"/>
                <a:gd name="T23" fmla="*/ 20 h 292"/>
                <a:gd name="T24" fmla="*/ 124 w 240"/>
                <a:gd name="T25" fmla="*/ 292 h 292"/>
                <a:gd name="T26" fmla="*/ 0 w 240"/>
                <a:gd name="T27" fmla="*/ 292 h 292"/>
                <a:gd name="T28" fmla="*/ 0 w 240"/>
                <a:gd name="T29" fmla="*/ 28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0" h="292">
                  <a:moveTo>
                    <a:pt x="202" y="0"/>
                  </a:moveTo>
                  <a:lnTo>
                    <a:pt x="240" y="20"/>
                  </a:lnTo>
                  <a:lnTo>
                    <a:pt x="202" y="40"/>
                  </a:lnTo>
                  <a:lnTo>
                    <a:pt x="202" y="0"/>
                  </a:lnTo>
                  <a:close/>
                  <a:moveTo>
                    <a:pt x="0" y="282"/>
                  </a:moveTo>
                  <a:lnTo>
                    <a:pt x="120" y="282"/>
                  </a:lnTo>
                  <a:lnTo>
                    <a:pt x="116" y="288"/>
                  </a:lnTo>
                  <a:lnTo>
                    <a:pt x="116" y="16"/>
                  </a:lnTo>
                  <a:lnTo>
                    <a:pt x="208" y="16"/>
                  </a:lnTo>
                  <a:lnTo>
                    <a:pt x="208" y="24"/>
                  </a:lnTo>
                  <a:lnTo>
                    <a:pt x="120" y="24"/>
                  </a:lnTo>
                  <a:lnTo>
                    <a:pt x="124" y="20"/>
                  </a:lnTo>
                  <a:lnTo>
                    <a:pt x="124" y="292"/>
                  </a:lnTo>
                  <a:lnTo>
                    <a:pt x="0" y="292"/>
                  </a:lnTo>
                  <a:lnTo>
                    <a:pt x="0" y="28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" name="Rectangle 33"/>
            <p:cNvSpPr>
              <a:spLocks noChangeArrowheads="1"/>
            </p:cNvSpPr>
            <p:nvPr/>
          </p:nvSpPr>
          <p:spPr bwMode="auto">
            <a:xfrm>
              <a:off x="2408359" y="2387233"/>
              <a:ext cx="89184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" name="Rectangle 33"/>
            <p:cNvSpPr>
              <a:spLocks noChangeArrowheads="1"/>
            </p:cNvSpPr>
            <p:nvPr/>
          </p:nvSpPr>
          <p:spPr bwMode="auto">
            <a:xfrm>
              <a:off x="3523240" y="4059443"/>
              <a:ext cx="93398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" name="Rectangle 33"/>
            <p:cNvSpPr>
              <a:spLocks noChangeArrowheads="1"/>
            </p:cNvSpPr>
            <p:nvPr/>
          </p:nvSpPr>
          <p:spPr bwMode="auto">
            <a:xfrm>
              <a:off x="1927988" y="4588015"/>
              <a:ext cx="18142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Demandeur de la formation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" name="Rectangle 33"/>
            <p:cNvSpPr>
              <a:spLocks noChangeArrowheads="1"/>
            </p:cNvSpPr>
            <p:nvPr/>
          </p:nvSpPr>
          <p:spPr bwMode="auto">
            <a:xfrm>
              <a:off x="5015000" y="2224127"/>
              <a:ext cx="2267755" cy="447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mettre en retrait. C’est une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règle absolue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celui qui parle doit être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 à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face aux stagiaires.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" name="Rectangle 33"/>
            <p:cNvSpPr>
              <a:spLocks noChangeArrowheads="1"/>
            </p:cNvSpPr>
            <p:nvPr/>
          </p:nvSpPr>
          <p:spPr bwMode="auto">
            <a:xfrm>
              <a:off x="5011156" y="2948211"/>
              <a:ext cx="2282170" cy="10434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Prendre des notes, surtout si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préparation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commune 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été insuffisante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On pourra ensuite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s’y référer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cours de formation et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certainement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de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conclusion, lorsque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vérifiera avec tous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les objectifs ont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été atteints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" name="Rectangle 33"/>
            <p:cNvSpPr>
              <a:spLocks noChangeArrowheads="1"/>
            </p:cNvSpPr>
            <p:nvPr/>
          </p:nvSpPr>
          <p:spPr bwMode="auto">
            <a:xfrm>
              <a:off x="4996830" y="4263232"/>
              <a:ext cx="2296496" cy="4471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kern="1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cas d’intervention des stagiaires </a:t>
              </a:r>
              <a:r>
                <a:rPr lang="fr-FR" sz="800" kern="1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de </a:t>
              </a:r>
              <a:r>
                <a:rPr lang="fr-FR" sz="800" kern="1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vives discussions avec </a:t>
              </a:r>
              <a:r>
                <a:rPr lang="fr-FR" sz="800" kern="1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demandeur</a:t>
              </a:r>
              <a:r>
                <a:rPr lang="fr-FR" sz="800" kern="1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jouer le rôle </a:t>
              </a:r>
              <a:r>
                <a:rPr lang="fr-FR" sz="800" kern="1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modérateur</a:t>
              </a:r>
              <a:r>
                <a:rPr lang="fr-FR" sz="800" kern="1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kern="100" cap="none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158557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FEUILLE DE PRÉSENCE OU D’ÉMARGEMENT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47504" y="6503989"/>
            <a:ext cx="220461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FEUILLE DE PRÉSENCE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19313" y="1528539"/>
            <a:ext cx="4899025" cy="4276725"/>
            <a:chOff x="2119313" y="1528539"/>
            <a:chExt cx="4899025" cy="4276725"/>
          </a:xfrm>
        </p:grpSpPr>
        <p:sp>
          <p:nvSpPr>
            <p:cNvPr id="273" name="Freeform 5"/>
            <p:cNvSpPr>
              <a:spLocks/>
            </p:cNvSpPr>
            <p:nvPr/>
          </p:nvSpPr>
          <p:spPr bwMode="auto">
            <a:xfrm>
              <a:off x="2382838" y="4471764"/>
              <a:ext cx="4254500" cy="863600"/>
            </a:xfrm>
            <a:custGeom>
              <a:avLst/>
              <a:gdLst>
                <a:gd name="T0" fmla="*/ 2680 w 2680"/>
                <a:gd name="T1" fmla="*/ 36 h 544"/>
                <a:gd name="T2" fmla="*/ 2680 w 2680"/>
                <a:gd name="T3" fmla="*/ 36 h 544"/>
                <a:gd name="T4" fmla="*/ 2506 w 2680"/>
                <a:gd name="T5" fmla="*/ 22 h 544"/>
                <a:gd name="T6" fmla="*/ 2334 w 2680"/>
                <a:gd name="T7" fmla="*/ 12 h 544"/>
                <a:gd name="T8" fmla="*/ 2334 w 2680"/>
                <a:gd name="T9" fmla="*/ 12 h 544"/>
                <a:gd name="T10" fmla="*/ 2260 w 2680"/>
                <a:gd name="T11" fmla="*/ 8 h 544"/>
                <a:gd name="T12" fmla="*/ 2190 w 2680"/>
                <a:gd name="T13" fmla="*/ 6 h 544"/>
                <a:gd name="T14" fmla="*/ 2052 w 2680"/>
                <a:gd name="T15" fmla="*/ 0 h 544"/>
                <a:gd name="T16" fmla="*/ 2052 w 2680"/>
                <a:gd name="T17" fmla="*/ 0 h 544"/>
                <a:gd name="T18" fmla="*/ 1896 w 2680"/>
                <a:gd name="T19" fmla="*/ 0 h 544"/>
                <a:gd name="T20" fmla="*/ 1790 w 2680"/>
                <a:gd name="T21" fmla="*/ 2 h 544"/>
                <a:gd name="T22" fmla="*/ 1668 w 2680"/>
                <a:gd name="T23" fmla="*/ 6 h 544"/>
                <a:gd name="T24" fmla="*/ 1668 w 2680"/>
                <a:gd name="T25" fmla="*/ 6 h 544"/>
                <a:gd name="T26" fmla="*/ 1560 w 2680"/>
                <a:gd name="T27" fmla="*/ 12 h 544"/>
                <a:gd name="T28" fmla="*/ 1456 w 2680"/>
                <a:gd name="T29" fmla="*/ 20 h 544"/>
                <a:gd name="T30" fmla="*/ 1456 w 2680"/>
                <a:gd name="T31" fmla="*/ 20 h 544"/>
                <a:gd name="T32" fmla="*/ 1368 w 2680"/>
                <a:gd name="T33" fmla="*/ 28 h 544"/>
                <a:gd name="T34" fmla="*/ 1274 w 2680"/>
                <a:gd name="T35" fmla="*/ 38 h 544"/>
                <a:gd name="T36" fmla="*/ 1274 w 2680"/>
                <a:gd name="T37" fmla="*/ 38 h 544"/>
                <a:gd name="T38" fmla="*/ 1082 w 2680"/>
                <a:gd name="T39" fmla="*/ 56 h 544"/>
                <a:gd name="T40" fmla="*/ 1082 w 2680"/>
                <a:gd name="T41" fmla="*/ 56 h 544"/>
                <a:gd name="T42" fmla="*/ 978 w 2680"/>
                <a:gd name="T43" fmla="*/ 64 h 544"/>
                <a:gd name="T44" fmla="*/ 872 w 2680"/>
                <a:gd name="T45" fmla="*/ 74 h 544"/>
                <a:gd name="T46" fmla="*/ 872 w 2680"/>
                <a:gd name="T47" fmla="*/ 74 h 544"/>
                <a:gd name="T48" fmla="*/ 756 w 2680"/>
                <a:gd name="T49" fmla="*/ 82 h 544"/>
                <a:gd name="T50" fmla="*/ 694 w 2680"/>
                <a:gd name="T51" fmla="*/ 86 h 544"/>
                <a:gd name="T52" fmla="*/ 628 w 2680"/>
                <a:gd name="T53" fmla="*/ 92 h 544"/>
                <a:gd name="T54" fmla="*/ 628 w 2680"/>
                <a:gd name="T55" fmla="*/ 92 h 544"/>
                <a:gd name="T56" fmla="*/ 494 w 2680"/>
                <a:gd name="T57" fmla="*/ 98 h 544"/>
                <a:gd name="T58" fmla="*/ 350 w 2680"/>
                <a:gd name="T59" fmla="*/ 104 h 544"/>
                <a:gd name="T60" fmla="*/ 350 w 2680"/>
                <a:gd name="T61" fmla="*/ 104 h 544"/>
                <a:gd name="T62" fmla="*/ 182 w 2680"/>
                <a:gd name="T63" fmla="*/ 106 h 544"/>
                <a:gd name="T64" fmla="*/ 0 w 2680"/>
                <a:gd name="T65" fmla="*/ 108 h 544"/>
                <a:gd name="T66" fmla="*/ 0 w 2680"/>
                <a:gd name="T67" fmla="*/ 544 h 544"/>
                <a:gd name="T68" fmla="*/ 2680 w 2680"/>
                <a:gd name="T69" fmla="*/ 544 h 544"/>
                <a:gd name="T70" fmla="*/ 2680 w 2680"/>
                <a:gd name="T71" fmla="*/ 36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80" h="544">
                  <a:moveTo>
                    <a:pt x="2680" y="36"/>
                  </a:moveTo>
                  <a:lnTo>
                    <a:pt x="2680" y="36"/>
                  </a:lnTo>
                  <a:lnTo>
                    <a:pt x="2506" y="22"/>
                  </a:lnTo>
                  <a:lnTo>
                    <a:pt x="2334" y="12"/>
                  </a:lnTo>
                  <a:lnTo>
                    <a:pt x="2334" y="12"/>
                  </a:lnTo>
                  <a:lnTo>
                    <a:pt x="2260" y="8"/>
                  </a:lnTo>
                  <a:lnTo>
                    <a:pt x="2190" y="6"/>
                  </a:lnTo>
                  <a:lnTo>
                    <a:pt x="2052" y="0"/>
                  </a:lnTo>
                  <a:lnTo>
                    <a:pt x="2052" y="0"/>
                  </a:lnTo>
                  <a:lnTo>
                    <a:pt x="1896" y="0"/>
                  </a:lnTo>
                  <a:lnTo>
                    <a:pt x="1790" y="2"/>
                  </a:lnTo>
                  <a:lnTo>
                    <a:pt x="1668" y="6"/>
                  </a:lnTo>
                  <a:lnTo>
                    <a:pt x="1668" y="6"/>
                  </a:lnTo>
                  <a:lnTo>
                    <a:pt x="1560" y="12"/>
                  </a:lnTo>
                  <a:lnTo>
                    <a:pt x="1456" y="20"/>
                  </a:lnTo>
                  <a:lnTo>
                    <a:pt x="1456" y="20"/>
                  </a:lnTo>
                  <a:lnTo>
                    <a:pt x="1368" y="28"/>
                  </a:lnTo>
                  <a:lnTo>
                    <a:pt x="1274" y="38"/>
                  </a:lnTo>
                  <a:lnTo>
                    <a:pt x="1274" y="38"/>
                  </a:lnTo>
                  <a:lnTo>
                    <a:pt x="1082" y="56"/>
                  </a:lnTo>
                  <a:lnTo>
                    <a:pt x="1082" y="56"/>
                  </a:lnTo>
                  <a:lnTo>
                    <a:pt x="978" y="64"/>
                  </a:lnTo>
                  <a:lnTo>
                    <a:pt x="872" y="74"/>
                  </a:lnTo>
                  <a:lnTo>
                    <a:pt x="872" y="74"/>
                  </a:lnTo>
                  <a:lnTo>
                    <a:pt x="756" y="82"/>
                  </a:lnTo>
                  <a:lnTo>
                    <a:pt x="694" y="86"/>
                  </a:lnTo>
                  <a:lnTo>
                    <a:pt x="628" y="92"/>
                  </a:lnTo>
                  <a:lnTo>
                    <a:pt x="628" y="92"/>
                  </a:lnTo>
                  <a:lnTo>
                    <a:pt x="494" y="98"/>
                  </a:lnTo>
                  <a:lnTo>
                    <a:pt x="350" y="104"/>
                  </a:lnTo>
                  <a:lnTo>
                    <a:pt x="350" y="104"/>
                  </a:lnTo>
                  <a:lnTo>
                    <a:pt x="182" y="106"/>
                  </a:lnTo>
                  <a:lnTo>
                    <a:pt x="0" y="108"/>
                  </a:lnTo>
                  <a:lnTo>
                    <a:pt x="0" y="544"/>
                  </a:lnTo>
                  <a:lnTo>
                    <a:pt x="2680" y="544"/>
                  </a:lnTo>
                  <a:lnTo>
                    <a:pt x="268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4" name="Freeform 6"/>
            <p:cNvSpPr>
              <a:spLocks/>
            </p:cNvSpPr>
            <p:nvPr/>
          </p:nvSpPr>
          <p:spPr bwMode="auto">
            <a:xfrm>
              <a:off x="2382838" y="4471764"/>
              <a:ext cx="4254500" cy="863600"/>
            </a:xfrm>
            <a:custGeom>
              <a:avLst/>
              <a:gdLst>
                <a:gd name="T0" fmla="*/ 2680 w 2680"/>
                <a:gd name="T1" fmla="*/ 36 h 544"/>
                <a:gd name="T2" fmla="*/ 2680 w 2680"/>
                <a:gd name="T3" fmla="*/ 36 h 544"/>
                <a:gd name="T4" fmla="*/ 2506 w 2680"/>
                <a:gd name="T5" fmla="*/ 22 h 544"/>
                <a:gd name="T6" fmla="*/ 2334 w 2680"/>
                <a:gd name="T7" fmla="*/ 12 h 544"/>
                <a:gd name="T8" fmla="*/ 2334 w 2680"/>
                <a:gd name="T9" fmla="*/ 12 h 544"/>
                <a:gd name="T10" fmla="*/ 2260 w 2680"/>
                <a:gd name="T11" fmla="*/ 8 h 544"/>
                <a:gd name="T12" fmla="*/ 2190 w 2680"/>
                <a:gd name="T13" fmla="*/ 6 h 544"/>
                <a:gd name="T14" fmla="*/ 2052 w 2680"/>
                <a:gd name="T15" fmla="*/ 0 h 544"/>
                <a:gd name="T16" fmla="*/ 2052 w 2680"/>
                <a:gd name="T17" fmla="*/ 0 h 544"/>
                <a:gd name="T18" fmla="*/ 1896 w 2680"/>
                <a:gd name="T19" fmla="*/ 0 h 544"/>
                <a:gd name="T20" fmla="*/ 1790 w 2680"/>
                <a:gd name="T21" fmla="*/ 2 h 544"/>
                <a:gd name="T22" fmla="*/ 1668 w 2680"/>
                <a:gd name="T23" fmla="*/ 6 h 544"/>
                <a:gd name="T24" fmla="*/ 1668 w 2680"/>
                <a:gd name="T25" fmla="*/ 6 h 544"/>
                <a:gd name="T26" fmla="*/ 1560 w 2680"/>
                <a:gd name="T27" fmla="*/ 12 h 544"/>
                <a:gd name="T28" fmla="*/ 1456 w 2680"/>
                <a:gd name="T29" fmla="*/ 20 h 544"/>
                <a:gd name="T30" fmla="*/ 1456 w 2680"/>
                <a:gd name="T31" fmla="*/ 20 h 544"/>
                <a:gd name="T32" fmla="*/ 1368 w 2680"/>
                <a:gd name="T33" fmla="*/ 28 h 544"/>
                <a:gd name="T34" fmla="*/ 1274 w 2680"/>
                <a:gd name="T35" fmla="*/ 38 h 544"/>
                <a:gd name="T36" fmla="*/ 1274 w 2680"/>
                <a:gd name="T37" fmla="*/ 38 h 544"/>
                <a:gd name="T38" fmla="*/ 1082 w 2680"/>
                <a:gd name="T39" fmla="*/ 56 h 544"/>
                <a:gd name="T40" fmla="*/ 1082 w 2680"/>
                <a:gd name="T41" fmla="*/ 56 h 544"/>
                <a:gd name="T42" fmla="*/ 978 w 2680"/>
                <a:gd name="T43" fmla="*/ 64 h 544"/>
                <a:gd name="T44" fmla="*/ 872 w 2680"/>
                <a:gd name="T45" fmla="*/ 74 h 544"/>
                <a:gd name="T46" fmla="*/ 872 w 2680"/>
                <a:gd name="T47" fmla="*/ 74 h 544"/>
                <a:gd name="T48" fmla="*/ 756 w 2680"/>
                <a:gd name="T49" fmla="*/ 82 h 544"/>
                <a:gd name="T50" fmla="*/ 694 w 2680"/>
                <a:gd name="T51" fmla="*/ 86 h 544"/>
                <a:gd name="T52" fmla="*/ 628 w 2680"/>
                <a:gd name="T53" fmla="*/ 92 h 544"/>
                <a:gd name="T54" fmla="*/ 628 w 2680"/>
                <a:gd name="T55" fmla="*/ 92 h 544"/>
                <a:gd name="T56" fmla="*/ 494 w 2680"/>
                <a:gd name="T57" fmla="*/ 98 h 544"/>
                <a:gd name="T58" fmla="*/ 350 w 2680"/>
                <a:gd name="T59" fmla="*/ 104 h 544"/>
                <a:gd name="T60" fmla="*/ 350 w 2680"/>
                <a:gd name="T61" fmla="*/ 104 h 544"/>
                <a:gd name="T62" fmla="*/ 182 w 2680"/>
                <a:gd name="T63" fmla="*/ 106 h 544"/>
                <a:gd name="T64" fmla="*/ 0 w 2680"/>
                <a:gd name="T65" fmla="*/ 108 h 544"/>
                <a:gd name="T66" fmla="*/ 0 w 2680"/>
                <a:gd name="T67" fmla="*/ 544 h 544"/>
                <a:gd name="T68" fmla="*/ 2680 w 2680"/>
                <a:gd name="T69" fmla="*/ 544 h 544"/>
                <a:gd name="T70" fmla="*/ 2680 w 2680"/>
                <a:gd name="T71" fmla="*/ 36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80" h="544">
                  <a:moveTo>
                    <a:pt x="2680" y="36"/>
                  </a:moveTo>
                  <a:lnTo>
                    <a:pt x="2680" y="36"/>
                  </a:lnTo>
                  <a:lnTo>
                    <a:pt x="2506" y="22"/>
                  </a:lnTo>
                  <a:lnTo>
                    <a:pt x="2334" y="12"/>
                  </a:lnTo>
                  <a:lnTo>
                    <a:pt x="2334" y="12"/>
                  </a:lnTo>
                  <a:lnTo>
                    <a:pt x="2260" y="8"/>
                  </a:lnTo>
                  <a:lnTo>
                    <a:pt x="2190" y="6"/>
                  </a:lnTo>
                  <a:lnTo>
                    <a:pt x="2052" y="0"/>
                  </a:lnTo>
                  <a:lnTo>
                    <a:pt x="2052" y="0"/>
                  </a:lnTo>
                  <a:lnTo>
                    <a:pt x="1896" y="0"/>
                  </a:lnTo>
                  <a:lnTo>
                    <a:pt x="1790" y="2"/>
                  </a:lnTo>
                  <a:lnTo>
                    <a:pt x="1668" y="6"/>
                  </a:lnTo>
                  <a:lnTo>
                    <a:pt x="1668" y="6"/>
                  </a:lnTo>
                  <a:lnTo>
                    <a:pt x="1560" y="12"/>
                  </a:lnTo>
                  <a:lnTo>
                    <a:pt x="1456" y="20"/>
                  </a:lnTo>
                  <a:lnTo>
                    <a:pt x="1456" y="20"/>
                  </a:lnTo>
                  <a:lnTo>
                    <a:pt x="1368" y="28"/>
                  </a:lnTo>
                  <a:lnTo>
                    <a:pt x="1274" y="38"/>
                  </a:lnTo>
                  <a:lnTo>
                    <a:pt x="1274" y="38"/>
                  </a:lnTo>
                  <a:lnTo>
                    <a:pt x="1082" y="56"/>
                  </a:lnTo>
                  <a:lnTo>
                    <a:pt x="1082" y="56"/>
                  </a:lnTo>
                  <a:lnTo>
                    <a:pt x="978" y="64"/>
                  </a:lnTo>
                  <a:lnTo>
                    <a:pt x="872" y="74"/>
                  </a:lnTo>
                  <a:lnTo>
                    <a:pt x="872" y="74"/>
                  </a:lnTo>
                  <a:lnTo>
                    <a:pt x="756" y="82"/>
                  </a:lnTo>
                  <a:lnTo>
                    <a:pt x="694" y="86"/>
                  </a:lnTo>
                  <a:lnTo>
                    <a:pt x="628" y="92"/>
                  </a:lnTo>
                  <a:lnTo>
                    <a:pt x="628" y="92"/>
                  </a:lnTo>
                  <a:lnTo>
                    <a:pt x="494" y="98"/>
                  </a:lnTo>
                  <a:lnTo>
                    <a:pt x="350" y="104"/>
                  </a:lnTo>
                  <a:lnTo>
                    <a:pt x="350" y="104"/>
                  </a:lnTo>
                  <a:lnTo>
                    <a:pt x="182" y="106"/>
                  </a:lnTo>
                  <a:lnTo>
                    <a:pt x="0" y="108"/>
                  </a:lnTo>
                  <a:lnTo>
                    <a:pt x="0" y="544"/>
                  </a:lnTo>
                  <a:lnTo>
                    <a:pt x="2680" y="544"/>
                  </a:lnTo>
                  <a:lnTo>
                    <a:pt x="2680" y="3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5" name="Freeform 7"/>
            <p:cNvSpPr>
              <a:spLocks/>
            </p:cNvSpPr>
            <p:nvPr/>
          </p:nvSpPr>
          <p:spPr bwMode="auto">
            <a:xfrm>
              <a:off x="2382838" y="2166714"/>
              <a:ext cx="4254500" cy="2012950"/>
            </a:xfrm>
            <a:custGeom>
              <a:avLst/>
              <a:gdLst>
                <a:gd name="T0" fmla="*/ 0 w 2680"/>
                <a:gd name="T1" fmla="*/ 1186 h 1268"/>
                <a:gd name="T2" fmla="*/ 0 w 2680"/>
                <a:gd name="T3" fmla="*/ 1186 h 1268"/>
                <a:gd name="T4" fmla="*/ 88 w 2680"/>
                <a:gd name="T5" fmla="*/ 1202 h 1268"/>
                <a:gd name="T6" fmla="*/ 174 w 2680"/>
                <a:gd name="T7" fmla="*/ 1216 h 1268"/>
                <a:gd name="T8" fmla="*/ 346 w 2680"/>
                <a:gd name="T9" fmla="*/ 1240 h 1268"/>
                <a:gd name="T10" fmla="*/ 346 w 2680"/>
                <a:gd name="T11" fmla="*/ 1240 h 1268"/>
                <a:gd name="T12" fmla="*/ 420 w 2680"/>
                <a:gd name="T13" fmla="*/ 1248 h 1268"/>
                <a:gd name="T14" fmla="*/ 490 w 2680"/>
                <a:gd name="T15" fmla="*/ 1254 h 1268"/>
                <a:gd name="T16" fmla="*/ 560 w 2680"/>
                <a:gd name="T17" fmla="*/ 1260 h 1268"/>
                <a:gd name="T18" fmla="*/ 628 w 2680"/>
                <a:gd name="T19" fmla="*/ 1268 h 1268"/>
                <a:gd name="T20" fmla="*/ 628 w 2680"/>
                <a:gd name="T21" fmla="*/ 1268 h 1268"/>
                <a:gd name="T22" fmla="*/ 714 w 2680"/>
                <a:gd name="T23" fmla="*/ 1268 h 1268"/>
                <a:gd name="T24" fmla="*/ 786 w 2680"/>
                <a:gd name="T25" fmla="*/ 1266 h 1268"/>
                <a:gd name="T26" fmla="*/ 890 w 2680"/>
                <a:gd name="T27" fmla="*/ 1262 h 1268"/>
                <a:gd name="T28" fmla="*/ 960 w 2680"/>
                <a:gd name="T29" fmla="*/ 1256 h 1268"/>
                <a:gd name="T30" fmla="*/ 1012 w 2680"/>
                <a:gd name="T31" fmla="*/ 1252 h 1268"/>
                <a:gd name="T32" fmla="*/ 1012 w 2680"/>
                <a:gd name="T33" fmla="*/ 1252 h 1268"/>
                <a:gd name="T34" fmla="*/ 1064 w 2680"/>
                <a:gd name="T35" fmla="*/ 1246 h 1268"/>
                <a:gd name="T36" fmla="*/ 1118 w 2680"/>
                <a:gd name="T37" fmla="*/ 1240 h 1268"/>
                <a:gd name="T38" fmla="*/ 1222 w 2680"/>
                <a:gd name="T39" fmla="*/ 1224 h 1268"/>
                <a:gd name="T40" fmla="*/ 1222 w 2680"/>
                <a:gd name="T41" fmla="*/ 1224 h 1268"/>
                <a:gd name="T42" fmla="*/ 1312 w 2680"/>
                <a:gd name="T43" fmla="*/ 1204 h 1268"/>
                <a:gd name="T44" fmla="*/ 1358 w 2680"/>
                <a:gd name="T45" fmla="*/ 1192 h 1268"/>
                <a:gd name="T46" fmla="*/ 1404 w 2680"/>
                <a:gd name="T47" fmla="*/ 1180 h 1268"/>
                <a:gd name="T48" fmla="*/ 1404 w 2680"/>
                <a:gd name="T49" fmla="*/ 1180 h 1268"/>
                <a:gd name="T50" fmla="*/ 1452 w 2680"/>
                <a:gd name="T51" fmla="*/ 1172 h 1268"/>
                <a:gd name="T52" fmla="*/ 1500 w 2680"/>
                <a:gd name="T53" fmla="*/ 1162 h 1268"/>
                <a:gd name="T54" fmla="*/ 1548 w 2680"/>
                <a:gd name="T55" fmla="*/ 1150 h 1268"/>
                <a:gd name="T56" fmla="*/ 1598 w 2680"/>
                <a:gd name="T57" fmla="*/ 1138 h 1268"/>
                <a:gd name="T58" fmla="*/ 1598 w 2680"/>
                <a:gd name="T59" fmla="*/ 1138 h 1268"/>
                <a:gd name="T60" fmla="*/ 1700 w 2680"/>
                <a:gd name="T61" fmla="*/ 1118 h 1268"/>
                <a:gd name="T62" fmla="*/ 1754 w 2680"/>
                <a:gd name="T63" fmla="*/ 1106 h 1268"/>
                <a:gd name="T64" fmla="*/ 1808 w 2680"/>
                <a:gd name="T65" fmla="*/ 1096 h 1268"/>
                <a:gd name="T66" fmla="*/ 1808 w 2680"/>
                <a:gd name="T67" fmla="*/ 1096 h 1268"/>
                <a:gd name="T68" fmla="*/ 1864 w 2680"/>
                <a:gd name="T69" fmla="*/ 1086 h 1268"/>
                <a:gd name="T70" fmla="*/ 1922 w 2680"/>
                <a:gd name="T71" fmla="*/ 1076 h 1268"/>
                <a:gd name="T72" fmla="*/ 1984 w 2680"/>
                <a:gd name="T73" fmla="*/ 1064 h 1268"/>
                <a:gd name="T74" fmla="*/ 2052 w 2680"/>
                <a:gd name="T75" fmla="*/ 1056 h 1268"/>
                <a:gd name="T76" fmla="*/ 2052 w 2680"/>
                <a:gd name="T77" fmla="*/ 1056 h 1268"/>
                <a:gd name="T78" fmla="*/ 2118 w 2680"/>
                <a:gd name="T79" fmla="*/ 1048 h 1268"/>
                <a:gd name="T80" fmla="*/ 2184 w 2680"/>
                <a:gd name="T81" fmla="*/ 1040 h 1268"/>
                <a:gd name="T82" fmla="*/ 2254 w 2680"/>
                <a:gd name="T83" fmla="*/ 1032 h 1268"/>
                <a:gd name="T84" fmla="*/ 2328 w 2680"/>
                <a:gd name="T85" fmla="*/ 1026 h 1268"/>
                <a:gd name="T86" fmla="*/ 2328 w 2680"/>
                <a:gd name="T87" fmla="*/ 1026 h 1268"/>
                <a:gd name="T88" fmla="*/ 2410 w 2680"/>
                <a:gd name="T89" fmla="*/ 1024 h 1268"/>
                <a:gd name="T90" fmla="*/ 2498 w 2680"/>
                <a:gd name="T91" fmla="*/ 1022 h 1268"/>
                <a:gd name="T92" fmla="*/ 2586 w 2680"/>
                <a:gd name="T93" fmla="*/ 1020 h 1268"/>
                <a:gd name="T94" fmla="*/ 2680 w 2680"/>
                <a:gd name="T95" fmla="*/ 1020 h 1268"/>
                <a:gd name="T96" fmla="*/ 2680 w 2680"/>
                <a:gd name="T97" fmla="*/ 0 h 1268"/>
                <a:gd name="T98" fmla="*/ 0 w 2680"/>
                <a:gd name="T99" fmla="*/ 0 h 1268"/>
                <a:gd name="T100" fmla="*/ 0 w 2680"/>
                <a:gd name="T101" fmla="*/ 1186 h 1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80" h="1268">
                  <a:moveTo>
                    <a:pt x="0" y="1186"/>
                  </a:moveTo>
                  <a:lnTo>
                    <a:pt x="0" y="1186"/>
                  </a:lnTo>
                  <a:lnTo>
                    <a:pt x="88" y="1202"/>
                  </a:lnTo>
                  <a:lnTo>
                    <a:pt x="174" y="1216"/>
                  </a:lnTo>
                  <a:lnTo>
                    <a:pt x="346" y="1240"/>
                  </a:lnTo>
                  <a:lnTo>
                    <a:pt x="346" y="1240"/>
                  </a:lnTo>
                  <a:lnTo>
                    <a:pt x="420" y="1248"/>
                  </a:lnTo>
                  <a:lnTo>
                    <a:pt x="490" y="1254"/>
                  </a:lnTo>
                  <a:lnTo>
                    <a:pt x="560" y="1260"/>
                  </a:lnTo>
                  <a:lnTo>
                    <a:pt x="628" y="1268"/>
                  </a:lnTo>
                  <a:lnTo>
                    <a:pt x="628" y="1268"/>
                  </a:lnTo>
                  <a:lnTo>
                    <a:pt x="714" y="1268"/>
                  </a:lnTo>
                  <a:lnTo>
                    <a:pt x="786" y="1266"/>
                  </a:lnTo>
                  <a:lnTo>
                    <a:pt x="890" y="1262"/>
                  </a:lnTo>
                  <a:lnTo>
                    <a:pt x="960" y="1256"/>
                  </a:lnTo>
                  <a:lnTo>
                    <a:pt x="1012" y="1252"/>
                  </a:lnTo>
                  <a:lnTo>
                    <a:pt x="1012" y="1252"/>
                  </a:lnTo>
                  <a:lnTo>
                    <a:pt x="1064" y="1246"/>
                  </a:lnTo>
                  <a:lnTo>
                    <a:pt x="1118" y="1240"/>
                  </a:lnTo>
                  <a:lnTo>
                    <a:pt x="1222" y="1224"/>
                  </a:lnTo>
                  <a:lnTo>
                    <a:pt x="1222" y="1224"/>
                  </a:lnTo>
                  <a:lnTo>
                    <a:pt x="1312" y="1204"/>
                  </a:lnTo>
                  <a:lnTo>
                    <a:pt x="1358" y="1192"/>
                  </a:lnTo>
                  <a:lnTo>
                    <a:pt x="1404" y="1180"/>
                  </a:lnTo>
                  <a:lnTo>
                    <a:pt x="1404" y="1180"/>
                  </a:lnTo>
                  <a:lnTo>
                    <a:pt x="1452" y="1172"/>
                  </a:lnTo>
                  <a:lnTo>
                    <a:pt x="1500" y="1162"/>
                  </a:lnTo>
                  <a:lnTo>
                    <a:pt x="1548" y="1150"/>
                  </a:lnTo>
                  <a:lnTo>
                    <a:pt x="1598" y="1138"/>
                  </a:lnTo>
                  <a:lnTo>
                    <a:pt x="1598" y="1138"/>
                  </a:lnTo>
                  <a:lnTo>
                    <a:pt x="1700" y="1118"/>
                  </a:lnTo>
                  <a:lnTo>
                    <a:pt x="1754" y="1106"/>
                  </a:lnTo>
                  <a:lnTo>
                    <a:pt x="1808" y="1096"/>
                  </a:lnTo>
                  <a:lnTo>
                    <a:pt x="1808" y="1096"/>
                  </a:lnTo>
                  <a:lnTo>
                    <a:pt x="1864" y="1086"/>
                  </a:lnTo>
                  <a:lnTo>
                    <a:pt x="1922" y="1076"/>
                  </a:lnTo>
                  <a:lnTo>
                    <a:pt x="1984" y="1064"/>
                  </a:lnTo>
                  <a:lnTo>
                    <a:pt x="2052" y="1056"/>
                  </a:lnTo>
                  <a:lnTo>
                    <a:pt x="2052" y="1056"/>
                  </a:lnTo>
                  <a:lnTo>
                    <a:pt x="2118" y="1048"/>
                  </a:lnTo>
                  <a:lnTo>
                    <a:pt x="2184" y="1040"/>
                  </a:lnTo>
                  <a:lnTo>
                    <a:pt x="2254" y="1032"/>
                  </a:lnTo>
                  <a:lnTo>
                    <a:pt x="2328" y="1026"/>
                  </a:lnTo>
                  <a:lnTo>
                    <a:pt x="2328" y="1026"/>
                  </a:lnTo>
                  <a:lnTo>
                    <a:pt x="2410" y="1024"/>
                  </a:lnTo>
                  <a:lnTo>
                    <a:pt x="2498" y="1022"/>
                  </a:lnTo>
                  <a:lnTo>
                    <a:pt x="2586" y="1020"/>
                  </a:lnTo>
                  <a:lnTo>
                    <a:pt x="2680" y="1020"/>
                  </a:lnTo>
                  <a:lnTo>
                    <a:pt x="2680" y="0"/>
                  </a:lnTo>
                  <a:lnTo>
                    <a:pt x="0" y="0"/>
                  </a:lnTo>
                  <a:lnTo>
                    <a:pt x="0" y="118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6" name="Rectangle 8"/>
            <p:cNvSpPr>
              <a:spLocks noChangeArrowheads="1"/>
            </p:cNvSpPr>
            <p:nvPr/>
          </p:nvSpPr>
          <p:spPr bwMode="auto">
            <a:xfrm>
              <a:off x="2897188" y="2284189"/>
              <a:ext cx="3051175" cy="2381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7" name="Rectangle 9"/>
            <p:cNvSpPr>
              <a:spLocks noChangeArrowheads="1"/>
            </p:cNvSpPr>
            <p:nvPr/>
          </p:nvSpPr>
          <p:spPr bwMode="auto">
            <a:xfrm>
              <a:off x="2897188" y="2284189"/>
              <a:ext cx="3051175" cy="238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8" name="Line 10"/>
            <p:cNvSpPr>
              <a:spLocks noChangeShapeType="1"/>
            </p:cNvSpPr>
            <p:nvPr/>
          </p:nvSpPr>
          <p:spPr bwMode="auto">
            <a:xfrm>
              <a:off x="2554288" y="3090639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9" name="Line 11"/>
            <p:cNvSpPr>
              <a:spLocks noChangeShapeType="1"/>
            </p:cNvSpPr>
            <p:nvPr/>
          </p:nvSpPr>
          <p:spPr bwMode="auto">
            <a:xfrm>
              <a:off x="3189288" y="2858864"/>
              <a:ext cx="0" cy="5746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0" name="Line 12"/>
            <p:cNvSpPr>
              <a:spLocks noChangeShapeType="1"/>
            </p:cNvSpPr>
            <p:nvPr/>
          </p:nvSpPr>
          <p:spPr bwMode="auto">
            <a:xfrm>
              <a:off x="3935413" y="2858864"/>
              <a:ext cx="0" cy="5746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1" name="Line 13"/>
            <p:cNvSpPr>
              <a:spLocks noChangeShapeType="1"/>
            </p:cNvSpPr>
            <p:nvPr/>
          </p:nvSpPr>
          <p:spPr bwMode="auto">
            <a:xfrm>
              <a:off x="4681538" y="2858864"/>
              <a:ext cx="0" cy="5746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2" name="Line 14"/>
            <p:cNvSpPr>
              <a:spLocks noChangeShapeType="1"/>
            </p:cNvSpPr>
            <p:nvPr/>
          </p:nvSpPr>
          <p:spPr bwMode="auto">
            <a:xfrm>
              <a:off x="5430838" y="2858864"/>
              <a:ext cx="0" cy="5746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3" name="Freeform 15"/>
            <p:cNvSpPr>
              <a:spLocks noEditPoints="1"/>
            </p:cNvSpPr>
            <p:nvPr/>
          </p:nvSpPr>
          <p:spPr bwMode="auto">
            <a:xfrm>
              <a:off x="3182938" y="3433539"/>
              <a:ext cx="6350" cy="561975"/>
            </a:xfrm>
            <a:custGeom>
              <a:avLst/>
              <a:gdLst>
                <a:gd name="T0" fmla="*/ 4 w 4"/>
                <a:gd name="T1" fmla="*/ 352 h 354"/>
                <a:gd name="T2" fmla="*/ 0 w 4"/>
                <a:gd name="T3" fmla="*/ 352 h 354"/>
                <a:gd name="T4" fmla="*/ 4 w 4"/>
                <a:gd name="T5" fmla="*/ 336 h 354"/>
                <a:gd name="T6" fmla="*/ 4 w 4"/>
                <a:gd name="T7" fmla="*/ 304 h 354"/>
                <a:gd name="T8" fmla="*/ 4 w 4"/>
                <a:gd name="T9" fmla="*/ 320 h 354"/>
                <a:gd name="T10" fmla="*/ 0 w 4"/>
                <a:gd name="T11" fmla="*/ 304 h 354"/>
                <a:gd name="T12" fmla="*/ 4 w 4"/>
                <a:gd name="T13" fmla="*/ 304 h 354"/>
                <a:gd name="T14" fmla="*/ 4 w 4"/>
                <a:gd name="T15" fmla="*/ 284 h 354"/>
                <a:gd name="T16" fmla="*/ 0 w 4"/>
                <a:gd name="T17" fmla="*/ 284 h 354"/>
                <a:gd name="T18" fmla="*/ 4 w 4"/>
                <a:gd name="T19" fmla="*/ 268 h 354"/>
                <a:gd name="T20" fmla="*/ 4 w 4"/>
                <a:gd name="T21" fmla="*/ 236 h 354"/>
                <a:gd name="T22" fmla="*/ 4 w 4"/>
                <a:gd name="T23" fmla="*/ 254 h 354"/>
                <a:gd name="T24" fmla="*/ 0 w 4"/>
                <a:gd name="T25" fmla="*/ 236 h 354"/>
                <a:gd name="T26" fmla="*/ 4 w 4"/>
                <a:gd name="T27" fmla="*/ 236 h 354"/>
                <a:gd name="T28" fmla="*/ 4 w 4"/>
                <a:gd name="T29" fmla="*/ 218 h 354"/>
                <a:gd name="T30" fmla="*/ 0 w 4"/>
                <a:gd name="T31" fmla="*/ 218 h 354"/>
                <a:gd name="T32" fmla="*/ 4 w 4"/>
                <a:gd name="T33" fmla="*/ 200 h 354"/>
                <a:gd name="T34" fmla="*/ 4 w 4"/>
                <a:gd name="T35" fmla="*/ 170 h 354"/>
                <a:gd name="T36" fmla="*/ 4 w 4"/>
                <a:gd name="T37" fmla="*/ 186 h 354"/>
                <a:gd name="T38" fmla="*/ 0 w 4"/>
                <a:gd name="T39" fmla="*/ 170 h 354"/>
                <a:gd name="T40" fmla="*/ 4 w 4"/>
                <a:gd name="T41" fmla="*/ 170 h 354"/>
                <a:gd name="T42" fmla="*/ 4 w 4"/>
                <a:gd name="T43" fmla="*/ 152 h 354"/>
                <a:gd name="T44" fmla="*/ 0 w 4"/>
                <a:gd name="T45" fmla="*/ 152 h 354"/>
                <a:gd name="T46" fmla="*/ 4 w 4"/>
                <a:gd name="T47" fmla="*/ 134 h 354"/>
                <a:gd name="T48" fmla="*/ 4 w 4"/>
                <a:gd name="T49" fmla="*/ 102 h 354"/>
                <a:gd name="T50" fmla="*/ 4 w 4"/>
                <a:gd name="T51" fmla="*/ 118 h 354"/>
                <a:gd name="T52" fmla="*/ 0 w 4"/>
                <a:gd name="T53" fmla="*/ 102 h 354"/>
                <a:gd name="T54" fmla="*/ 4 w 4"/>
                <a:gd name="T55" fmla="*/ 102 h 354"/>
                <a:gd name="T56" fmla="*/ 4 w 4"/>
                <a:gd name="T57" fmla="*/ 82 h 354"/>
                <a:gd name="T58" fmla="*/ 0 w 4"/>
                <a:gd name="T59" fmla="*/ 82 h 354"/>
                <a:gd name="T60" fmla="*/ 4 w 4"/>
                <a:gd name="T61" fmla="*/ 66 h 354"/>
                <a:gd name="T62" fmla="*/ 4 w 4"/>
                <a:gd name="T63" fmla="*/ 36 h 354"/>
                <a:gd name="T64" fmla="*/ 4 w 4"/>
                <a:gd name="T65" fmla="*/ 52 h 354"/>
                <a:gd name="T66" fmla="*/ 0 w 4"/>
                <a:gd name="T67" fmla="*/ 36 h 354"/>
                <a:gd name="T68" fmla="*/ 4 w 4"/>
                <a:gd name="T69" fmla="*/ 36 h 354"/>
                <a:gd name="T70" fmla="*/ 4 w 4"/>
                <a:gd name="T71" fmla="*/ 16 h 354"/>
                <a:gd name="T72" fmla="*/ 0 w 4"/>
                <a:gd name="T73" fmla="*/ 16 h 354"/>
                <a:gd name="T74" fmla="*/ 4 w 4"/>
                <a:gd name="T75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" h="354">
                  <a:moveTo>
                    <a:pt x="4" y="338"/>
                  </a:moveTo>
                  <a:lnTo>
                    <a:pt x="4" y="352"/>
                  </a:lnTo>
                  <a:lnTo>
                    <a:pt x="4" y="354"/>
                  </a:lnTo>
                  <a:lnTo>
                    <a:pt x="0" y="352"/>
                  </a:lnTo>
                  <a:lnTo>
                    <a:pt x="0" y="338"/>
                  </a:lnTo>
                  <a:lnTo>
                    <a:pt x="4" y="336"/>
                  </a:lnTo>
                  <a:lnTo>
                    <a:pt x="4" y="338"/>
                  </a:lnTo>
                  <a:close/>
                  <a:moveTo>
                    <a:pt x="4" y="304"/>
                  </a:moveTo>
                  <a:lnTo>
                    <a:pt x="4" y="318"/>
                  </a:lnTo>
                  <a:lnTo>
                    <a:pt x="4" y="320"/>
                  </a:lnTo>
                  <a:lnTo>
                    <a:pt x="0" y="318"/>
                  </a:lnTo>
                  <a:lnTo>
                    <a:pt x="0" y="304"/>
                  </a:lnTo>
                  <a:lnTo>
                    <a:pt x="4" y="302"/>
                  </a:lnTo>
                  <a:lnTo>
                    <a:pt x="4" y="304"/>
                  </a:lnTo>
                  <a:close/>
                  <a:moveTo>
                    <a:pt x="4" y="270"/>
                  </a:moveTo>
                  <a:lnTo>
                    <a:pt x="4" y="284"/>
                  </a:lnTo>
                  <a:lnTo>
                    <a:pt x="4" y="286"/>
                  </a:lnTo>
                  <a:lnTo>
                    <a:pt x="0" y="284"/>
                  </a:lnTo>
                  <a:lnTo>
                    <a:pt x="0" y="270"/>
                  </a:lnTo>
                  <a:lnTo>
                    <a:pt x="4" y="268"/>
                  </a:lnTo>
                  <a:lnTo>
                    <a:pt x="4" y="270"/>
                  </a:lnTo>
                  <a:close/>
                  <a:moveTo>
                    <a:pt x="4" y="236"/>
                  </a:moveTo>
                  <a:lnTo>
                    <a:pt x="4" y="250"/>
                  </a:lnTo>
                  <a:lnTo>
                    <a:pt x="4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4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4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4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4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4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4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4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4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4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4" name="Freeform 16"/>
            <p:cNvSpPr>
              <a:spLocks noEditPoints="1"/>
            </p:cNvSpPr>
            <p:nvPr/>
          </p:nvSpPr>
          <p:spPr bwMode="auto">
            <a:xfrm>
              <a:off x="3929063" y="3433539"/>
              <a:ext cx="6350" cy="561975"/>
            </a:xfrm>
            <a:custGeom>
              <a:avLst/>
              <a:gdLst>
                <a:gd name="T0" fmla="*/ 4 w 4"/>
                <a:gd name="T1" fmla="*/ 352 h 354"/>
                <a:gd name="T2" fmla="*/ 0 w 4"/>
                <a:gd name="T3" fmla="*/ 352 h 354"/>
                <a:gd name="T4" fmla="*/ 4 w 4"/>
                <a:gd name="T5" fmla="*/ 336 h 354"/>
                <a:gd name="T6" fmla="*/ 4 w 4"/>
                <a:gd name="T7" fmla="*/ 304 h 354"/>
                <a:gd name="T8" fmla="*/ 4 w 4"/>
                <a:gd name="T9" fmla="*/ 320 h 354"/>
                <a:gd name="T10" fmla="*/ 0 w 4"/>
                <a:gd name="T11" fmla="*/ 304 h 354"/>
                <a:gd name="T12" fmla="*/ 4 w 4"/>
                <a:gd name="T13" fmla="*/ 304 h 354"/>
                <a:gd name="T14" fmla="*/ 4 w 4"/>
                <a:gd name="T15" fmla="*/ 284 h 354"/>
                <a:gd name="T16" fmla="*/ 0 w 4"/>
                <a:gd name="T17" fmla="*/ 284 h 354"/>
                <a:gd name="T18" fmla="*/ 4 w 4"/>
                <a:gd name="T19" fmla="*/ 268 h 354"/>
                <a:gd name="T20" fmla="*/ 4 w 4"/>
                <a:gd name="T21" fmla="*/ 236 h 354"/>
                <a:gd name="T22" fmla="*/ 4 w 4"/>
                <a:gd name="T23" fmla="*/ 254 h 354"/>
                <a:gd name="T24" fmla="*/ 0 w 4"/>
                <a:gd name="T25" fmla="*/ 236 h 354"/>
                <a:gd name="T26" fmla="*/ 4 w 4"/>
                <a:gd name="T27" fmla="*/ 236 h 354"/>
                <a:gd name="T28" fmla="*/ 4 w 4"/>
                <a:gd name="T29" fmla="*/ 218 h 354"/>
                <a:gd name="T30" fmla="*/ 0 w 4"/>
                <a:gd name="T31" fmla="*/ 218 h 354"/>
                <a:gd name="T32" fmla="*/ 4 w 4"/>
                <a:gd name="T33" fmla="*/ 200 h 354"/>
                <a:gd name="T34" fmla="*/ 4 w 4"/>
                <a:gd name="T35" fmla="*/ 170 h 354"/>
                <a:gd name="T36" fmla="*/ 4 w 4"/>
                <a:gd name="T37" fmla="*/ 186 h 354"/>
                <a:gd name="T38" fmla="*/ 0 w 4"/>
                <a:gd name="T39" fmla="*/ 170 h 354"/>
                <a:gd name="T40" fmla="*/ 4 w 4"/>
                <a:gd name="T41" fmla="*/ 170 h 354"/>
                <a:gd name="T42" fmla="*/ 4 w 4"/>
                <a:gd name="T43" fmla="*/ 152 h 354"/>
                <a:gd name="T44" fmla="*/ 0 w 4"/>
                <a:gd name="T45" fmla="*/ 152 h 354"/>
                <a:gd name="T46" fmla="*/ 4 w 4"/>
                <a:gd name="T47" fmla="*/ 134 h 354"/>
                <a:gd name="T48" fmla="*/ 4 w 4"/>
                <a:gd name="T49" fmla="*/ 102 h 354"/>
                <a:gd name="T50" fmla="*/ 4 w 4"/>
                <a:gd name="T51" fmla="*/ 118 h 354"/>
                <a:gd name="T52" fmla="*/ 0 w 4"/>
                <a:gd name="T53" fmla="*/ 102 h 354"/>
                <a:gd name="T54" fmla="*/ 4 w 4"/>
                <a:gd name="T55" fmla="*/ 102 h 354"/>
                <a:gd name="T56" fmla="*/ 4 w 4"/>
                <a:gd name="T57" fmla="*/ 82 h 354"/>
                <a:gd name="T58" fmla="*/ 0 w 4"/>
                <a:gd name="T59" fmla="*/ 82 h 354"/>
                <a:gd name="T60" fmla="*/ 4 w 4"/>
                <a:gd name="T61" fmla="*/ 66 h 354"/>
                <a:gd name="T62" fmla="*/ 4 w 4"/>
                <a:gd name="T63" fmla="*/ 36 h 354"/>
                <a:gd name="T64" fmla="*/ 4 w 4"/>
                <a:gd name="T65" fmla="*/ 52 h 354"/>
                <a:gd name="T66" fmla="*/ 0 w 4"/>
                <a:gd name="T67" fmla="*/ 36 h 354"/>
                <a:gd name="T68" fmla="*/ 4 w 4"/>
                <a:gd name="T69" fmla="*/ 36 h 354"/>
                <a:gd name="T70" fmla="*/ 4 w 4"/>
                <a:gd name="T71" fmla="*/ 16 h 354"/>
                <a:gd name="T72" fmla="*/ 0 w 4"/>
                <a:gd name="T73" fmla="*/ 16 h 354"/>
                <a:gd name="T74" fmla="*/ 4 w 4"/>
                <a:gd name="T75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" h="354">
                  <a:moveTo>
                    <a:pt x="4" y="338"/>
                  </a:moveTo>
                  <a:lnTo>
                    <a:pt x="4" y="352"/>
                  </a:lnTo>
                  <a:lnTo>
                    <a:pt x="4" y="354"/>
                  </a:lnTo>
                  <a:lnTo>
                    <a:pt x="0" y="352"/>
                  </a:lnTo>
                  <a:lnTo>
                    <a:pt x="0" y="338"/>
                  </a:lnTo>
                  <a:lnTo>
                    <a:pt x="4" y="336"/>
                  </a:lnTo>
                  <a:lnTo>
                    <a:pt x="4" y="338"/>
                  </a:lnTo>
                  <a:close/>
                  <a:moveTo>
                    <a:pt x="4" y="304"/>
                  </a:moveTo>
                  <a:lnTo>
                    <a:pt x="4" y="318"/>
                  </a:lnTo>
                  <a:lnTo>
                    <a:pt x="4" y="320"/>
                  </a:lnTo>
                  <a:lnTo>
                    <a:pt x="0" y="318"/>
                  </a:lnTo>
                  <a:lnTo>
                    <a:pt x="0" y="304"/>
                  </a:lnTo>
                  <a:lnTo>
                    <a:pt x="4" y="302"/>
                  </a:lnTo>
                  <a:lnTo>
                    <a:pt x="4" y="304"/>
                  </a:lnTo>
                  <a:close/>
                  <a:moveTo>
                    <a:pt x="4" y="270"/>
                  </a:moveTo>
                  <a:lnTo>
                    <a:pt x="4" y="284"/>
                  </a:lnTo>
                  <a:lnTo>
                    <a:pt x="4" y="286"/>
                  </a:lnTo>
                  <a:lnTo>
                    <a:pt x="0" y="284"/>
                  </a:lnTo>
                  <a:lnTo>
                    <a:pt x="0" y="270"/>
                  </a:lnTo>
                  <a:lnTo>
                    <a:pt x="4" y="268"/>
                  </a:lnTo>
                  <a:lnTo>
                    <a:pt x="4" y="270"/>
                  </a:lnTo>
                  <a:close/>
                  <a:moveTo>
                    <a:pt x="4" y="236"/>
                  </a:moveTo>
                  <a:lnTo>
                    <a:pt x="4" y="250"/>
                  </a:lnTo>
                  <a:lnTo>
                    <a:pt x="4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4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4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4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4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4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4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4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4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4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5" name="Freeform 17"/>
            <p:cNvSpPr>
              <a:spLocks noEditPoints="1"/>
            </p:cNvSpPr>
            <p:nvPr/>
          </p:nvSpPr>
          <p:spPr bwMode="auto">
            <a:xfrm>
              <a:off x="4678363" y="3433539"/>
              <a:ext cx="6350" cy="454025"/>
            </a:xfrm>
            <a:custGeom>
              <a:avLst/>
              <a:gdLst>
                <a:gd name="T0" fmla="*/ 4 w 4"/>
                <a:gd name="T1" fmla="*/ 270 h 286"/>
                <a:gd name="T2" fmla="*/ 4 w 4"/>
                <a:gd name="T3" fmla="*/ 284 h 286"/>
                <a:gd name="T4" fmla="*/ 2 w 4"/>
                <a:gd name="T5" fmla="*/ 286 h 286"/>
                <a:gd name="T6" fmla="*/ 0 w 4"/>
                <a:gd name="T7" fmla="*/ 284 h 286"/>
                <a:gd name="T8" fmla="*/ 0 w 4"/>
                <a:gd name="T9" fmla="*/ 270 h 286"/>
                <a:gd name="T10" fmla="*/ 2 w 4"/>
                <a:gd name="T11" fmla="*/ 268 h 286"/>
                <a:gd name="T12" fmla="*/ 4 w 4"/>
                <a:gd name="T13" fmla="*/ 270 h 286"/>
                <a:gd name="T14" fmla="*/ 4 w 4"/>
                <a:gd name="T15" fmla="*/ 236 h 286"/>
                <a:gd name="T16" fmla="*/ 4 w 4"/>
                <a:gd name="T17" fmla="*/ 250 h 286"/>
                <a:gd name="T18" fmla="*/ 2 w 4"/>
                <a:gd name="T19" fmla="*/ 254 h 286"/>
                <a:gd name="T20" fmla="*/ 0 w 4"/>
                <a:gd name="T21" fmla="*/ 250 h 286"/>
                <a:gd name="T22" fmla="*/ 0 w 4"/>
                <a:gd name="T23" fmla="*/ 236 h 286"/>
                <a:gd name="T24" fmla="*/ 2 w 4"/>
                <a:gd name="T25" fmla="*/ 234 h 286"/>
                <a:gd name="T26" fmla="*/ 4 w 4"/>
                <a:gd name="T27" fmla="*/ 236 h 286"/>
                <a:gd name="T28" fmla="*/ 4 w 4"/>
                <a:gd name="T29" fmla="*/ 204 h 286"/>
                <a:gd name="T30" fmla="*/ 4 w 4"/>
                <a:gd name="T31" fmla="*/ 218 h 286"/>
                <a:gd name="T32" fmla="*/ 2 w 4"/>
                <a:gd name="T33" fmla="*/ 220 h 286"/>
                <a:gd name="T34" fmla="*/ 0 w 4"/>
                <a:gd name="T35" fmla="*/ 218 h 286"/>
                <a:gd name="T36" fmla="*/ 0 w 4"/>
                <a:gd name="T37" fmla="*/ 204 h 286"/>
                <a:gd name="T38" fmla="*/ 2 w 4"/>
                <a:gd name="T39" fmla="*/ 200 h 286"/>
                <a:gd name="T40" fmla="*/ 4 w 4"/>
                <a:gd name="T41" fmla="*/ 204 h 286"/>
                <a:gd name="T42" fmla="*/ 4 w 4"/>
                <a:gd name="T43" fmla="*/ 170 h 286"/>
                <a:gd name="T44" fmla="*/ 4 w 4"/>
                <a:gd name="T45" fmla="*/ 184 h 286"/>
                <a:gd name="T46" fmla="*/ 2 w 4"/>
                <a:gd name="T47" fmla="*/ 186 h 286"/>
                <a:gd name="T48" fmla="*/ 0 w 4"/>
                <a:gd name="T49" fmla="*/ 184 h 286"/>
                <a:gd name="T50" fmla="*/ 0 w 4"/>
                <a:gd name="T51" fmla="*/ 170 h 286"/>
                <a:gd name="T52" fmla="*/ 2 w 4"/>
                <a:gd name="T53" fmla="*/ 168 h 286"/>
                <a:gd name="T54" fmla="*/ 4 w 4"/>
                <a:gd name="T55" fmla="*/ 170 h 286"/>
                <a:gd name="T56" fmla="*/ 4 w 4"/>
                <a:gd name="T57" fmla="*/ 136 h 286"/>
                <a:gd name="T58" fmla="*/ 4 w 4"/>
                <a:gd name="T59" fmla="*/ 152 h 286"/>
                <a:gd name="T60" fmla="*/ 2 w 4"/>
                <a:gd name="T61" fmla="*/ 152 h 286"/>
                <a:gd name="T62" fmla="*/ 0 w 4"/>
                <a:gd name="T63" fmla="*/ 152 h 286"/>
                <a:gd name="T64" fmla="*/ 0 w 4"/>
                <a:gd name="T65" fmla="*/ 136 h 286"/>
                <a:gd name="T66" fmla="*/ 2 w 4"/>
                <a:gd name="T67" fmla="*/ 134 h 286"/>
                <a:gd name="T68" fmla="*/ 4 w 4"/>
                <a:gd name="T69" fmla="*/ 136 h 286"/>
                <a:gd name="T70" fmla="*/ 4 w 4"/>
                <a:gd name="T71" fmla="*/ 102 h 286"/>
                <a:gd name="T72" fmla="*/ 4 w 4"/>
                <a:gd name="T73" fmla="*/ 116 h 286"/>
                <a:gd name="T74" fmla="*/ 2 w 4"/>
                <a:gd name="T75" fmla="*/ 118 h 286"/>
                <a:gd name="T76" fmla="*/ 0 w 4"/>
                <a:gd name="T77" fmla="*/ 116 h 286"/>
                <a:gd name="T78" fmla="*/ 0 w 4"/>
                <a:gd name="T79" fmla="*/ 102 h 286"/>
                <a:gd name="T80" fmla="*/ 2 w 4"/>
                <a:gd name="T81" fmla="*/ 100 h 286"/>
                <a:gd name="T82" fmla="*/ 4 w 4"/>
                <a:gd name="T83" fmla="*/ 102 h 286"/>
                <a:gd name="T84" fmla="*/ 4 w 4"/>
                <a:gd name="T85" fmla="*/ 70 h 286"/>
                <a:gd name="T86" fmla="*/ 4 w 4"/>
                <a:gd name="T87" fmla="*/ 82 h 286"/>
                <a:gd name="T88" fmla="*/ 2 w 4"/>
                <a:gd name="T89" fmla="*/ 86 h 286"/>
                <a:gd name="T90" fmla="*/ 0 w 4"/>
                <a:gd name="T91" fmla="*/ 82 h 286"/>
                <a:gd name="T92" fmla="*/ 0 w 4"/>
                <a:gd name="T93" fmla="*/ 70 h 286"/>
                <a:gd name="T94" fmla="*/ 2 w 4"/>
                <a:gd name="T95" fmla="*/ 66 h 286"/>
                <a:gd name="T96" fmla="*/ 4 w 4"/>
                <a:gd name="T97" fmla="*/ 70 h 286"/>
                <a:gd name="T98" fmla="*/ 4 w 4"/>
                <a:gd name="T99" fmla="*/ 36 h 286"/>
                <a:gd name="T100" fmla="*/ 4 w 4"/>
                <a:gd name="T101" fmla="*/ 50 h 286"/>
                <a:gd name="T102" fmla="*/ 2 w 4"/>
                <a:gd name="T103" fmla="*/ 52 h 286"/>
                <a:gd name="T104" fmla="*/ 0 w 4"/>
                <a:gd name="T105" fmla="*/ 50 h 286"/>
                <a:gd name="T106" fmla="*/ 0 w 4"/>
                <a:gd name="T107" fmla="*/ 36 h 286"/>
                <a:gd name="T108" fmla="*/ 2 w 4"/>
                <a:gd name="T109" fmla="*/ 34 h 286"/>
                <a:gd name="T110" fmla="*/ 4 w 4"/>
                <a:gd name="T111" fmla="*/ 36 h 286"/>
                <a:gd name="T112" fmla="*/ 4 w 4"/>
                <a:gd name="T113" fmla="*/ 0 h 286"/>
                <a:gd name="T114" fmla="*/ 4 w 4"/>
                <a:gd name="T115" fmla="*/ 16 h 286"/>
                <a:gd name="T116" fmla="*/ 2 w 4"/>
                <a:gd name="T117" fmla="*/ 18 h 286"/>
                <a:gd name="T118" fmla="*/ 0 w 4"/>
                <a:gd name="T119" fmla="*/ 16 h 286"/>
                <a:gd name="T120" fmla="*/ 0 w 4"/>
                <a:gd name="T121" fmla="*/ 0 h 286"/>
                <a:gd name="T122" fmla="*/ 2 w 4"/>
                <a:gd name="T123" fmla="*/ 0 h 286"/>
                <a:gd name="T124" fmla="*/ 4 w 4"/>
                <a:gd name="T125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" h="286">
                  <a:moveTo>
                    <a:pt x="4" y="270"/>
                  </a:moveTo>
                  <a:lnTo>
                    <a:pt x="4" y="284"/>
                  </a:lnTo>
                  <a:lnTo>
                    <a:pt x="2" y="286"/>
                  </a:lnTo>
                  <a:lnTo>
                    <a:pt x="0" y="284"/>
                  </a:lnTo>
                  <a:lnTo>
                    <a:pt x="0" y="270"/>
                  </a:lnTo>
                  <a:lnTo>
                    <a:pt x="2" y="268"/>
                  </a:lnTo>
                  <a:lnTo>
                    <a:pt x="4" y="270"/>
                  </a:lnTo>
                  <a:close/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2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" name="Freeform 18"/>
            <p:cNvSpPr>
              <a:spLocks noEditPoints="1"/>
            </p:cNvSpPr>
            <p:nvPr/>
          </p:nvSpPr>
          <p:spPr bwMode="auto">
            <a:xfrm>
              <a:off x="5427663" y="3433539"/>
              <a:ext cx="6350" cy="349250"/>
            </a:xfrm>
            <a:custGeom>
              <a:avLst/>
              <a:gdLst>
                <a:gd name="T0" fmla="*/ 4 w 4"/>
                <a:gd name="T1" fmla="*/ 204 h 220"/>
                <a:gd name="T2" fmla="*/ 4 w 4"/>
                <a:gd name="T3" fmla="*/ 218 h 220"/>
                <a:gd name="T4" fmla="*/ 2 w 4"/>
                <a:gd name="T5" fmla="*/ 220 h 220"/>
                <a:gd name="T6" fmla="*/ 0 w 4"/>
                <a:gd name="T7" fmla="*/ 218 h 220"/>
                <a:gd name="T8" fmla="*/ 0 w 4"/>
                <a:gd name="T9" fmla="*/ 204 h 220"/>
                <a:gd name="T10" fmla="*/ 2 w 4"/>
                <a:gd name="T11" fmla="*/ 200 h 220"/>
                <a:gd name="T12" fmla="*/ 4 w 4"/>
                <a:gd name="T13" fmla="*/ 204 h 220"/>
                <a:gd name="T14" fmla="*/ 4 w 4"/>
                <a:gd name="T15" fmla="*/ 170 h 220"/>
                <a:gd name="T16" fmla="*/ 4 w 4"/>
                <a:gd name="T17" fmla="*/ 184 h 220"/>
                <a:gd name="T18" fmla="*/ 2 w 4"/>
                <a:gd name="T19" fmla="*/ 186 h 220"/>
                <a:gd name="T20" fmla="*/ 0 w 4"/>
                <a:gd name="T21" fmla="*/ 184 h 220"/>
                <a:gd name="T22" fmla="*/ 0 w 4"/>
                <a:gd name="T23" fmla="*/ 170 h 220"/>
                <a:gd name="T24" fmla="*/ 2 w 4"/>
                <a:gd name="T25" fmla="*/ 168 h 220"/>
                <a:gd name="T26" fmla="*/ 4 w 4"/>
                <a:gd name="T27" fmla="*/ 170 h 220"/>
                <a:gd name="T28" fmla="*/ 4 w 4"/>
                <a:gd name="T29" fmla="*/ 136 h 220"/>
                <a:gd name="T30" fmla="*/ 4 w 4"/>
                <a:gd name="T31" fmla="*/ 152 h 220"/>
                <a:gd name="T32" fmla="*/ 2 w 4"/>
                <a:gd name="T33" fmla="*/ 152 h 220"/>
                <a:gd name="T34" fmla="*/ 0 w 4"/>
                <a:gd name="T35" fmla="*/ 152 h 220"/>
                <a:gd name="T36" fmla="*/ 0 w 4"/>
                <a:gd name="T37" fmla="*/ 136 h 220"/>
                <a:gd name="T38" fmla="*/ 2 w 4"/>
                <a:gd name="T39" fmla="*/ 134 h 220"/>
                <a:gd name="T40" fmla="*/ 4 w 4"/>
                <a:gd name="T41" fmla="*/ 136 h 220"/>
                <a:gd name="T42" fmla="*/ 4 w 4"/>
                <a:gd name="T43" fmla="*/ 102 h 220"/>
                <a:gd name="T44" fmla="*/ 4 w 4"/>
                <a:gd name="T45" fmla="*/ 116 h 220"/>
                <a:gd name="T46" fmla="*/ 2 w 4"/>
                <a:gd name="T47" fmla="*/ 118 h 220"/>
                <a:gd name="T48" fmla="*/ 0 w 4"/>
                <a:gd name="T49" fmla="*/ 116 h 220"/>
                <a:gd name="T50" fmla="*/ 0 w 4"/>
                <a:gd name="T51" fmla="*/ 102 h 220"/>
                <a:gd name="T52" fmla="*/ 2 w 4"/>
                <a:gd name="T53" fmla="*/ 100 h 220"/>
                <a:gd name="T54" fmla="*/ 4 w 4"/>
                <a:gd name="T55" fmla="*/ 102 h 220"/>
                <a:gd name="T56" fmla="*/ 4 w 4"/>
                <a:gd name="T57" fmla="*/ 70 h 220"/>
                <a:gd name="T58" fmla="*/ 4 w 4"/>
                <a:gd name="T59" fmla="*/ 82 h 220"/>
                <a:gd name="T60" fmla="*/ 2 w 4"/>
                <a:gd name="T61" fmla="*/ 86 h 220"/>
                <a:gd name="T62" fmla="*/ 0 w 4"/>
                <a:gd name="T63" fmla="*/ 82 h 220"/>
                <a:gd name="T64" fmla="*/ 0 w 4"/>
                <a:gd name="T65" fmla="*/ 70 h 220"/>
                <a:gd name="T66" fmla="*/ 2 w 4"/>
                <a:gd name="T67" fmla="*/ 66 h 220"/>
                <a:gd name="T68" fmla="*/ 4 w 4"/>
                <a:gd name="T69" fmla="*/ 70 h 220"/>
                <a:gd name="T70" fmla="*/ 4 w 4"/>
                <a:gd name="T71" fmla="*/ 36 h 220"/>
                <a:gd name="T72" fmla="*/ 4 w 4"/>
                <a:gd name="T73" fmla="*/ 50 h 220"/>
                <a:gd name="T74" fmla="*/ 2 w 4"/>
                <a:gd name="T75" fmla="*/ 52 h 220"/>
                <a:gd name="T76" fmla="*/ 0 w 4"/>
                <a:gd name="T77" fmla="*/ 50 h 220"/>
                <a:gd name="T78" fmla="*/ 0 w 4"/>
                <a:gd name="T79" fmla="*/ 36 h 220"/>
                <a:gd name="T80" fmla="*/ 2 w 4"/>
                <a:gd name="T81" fmla="*/ 34 h 220"/>
                <a:gd name="T82" fmla="*/ 4 w 4"/>
                <a:gd name="T83" fmla="*/ 36 h 220"/>
                <a:gd name="T84" fmla="*/ 4 w 4"/>
                <a:gd name="T85" fmla="*/ 0 h 220"/>
                <a:gd name="T86" fmla="*/ 4 w 4"/>
                <a:gd name="T87" fmla="*/ 16 h 220"/>
                <a:gd name="T88" fmla="*/ 2 w 4"/>
                <a:gd name="T89" fmla="*/ 18 h 220"/>
                <a:gd name="T90" fmla="*/ 0 w 4"/>
                <a:gd name="T91" fmla="*/ 16 h 220"/>
                <a:gd name="T92" fmla="*/ 0 w 4"/>
                <a:gd name="T93" fmla="*/ 0 h 220"/>
                <a:gd name="T94" fmla="*/ 2 w 4"/>
                <a:gd name="T95" fmla="*/ 0 h 220"/>
                <a:gd name="T96" fmla="*/ 4 w 4"/>
                <a:gd name="T97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2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" name="Freeform 19"/>
            <p:cNvSpPr>
              <a:spLocks noEditPoints="1"/>
            </p:cNvSpPr>
            <p:nvPr/>
          </p:nvSpPr>
          <p:spPr bwMode="auto">
            <a:xfrm>
              <a:off x="6634163" y="3833589"/>
              <a:ext cx="6350" cy="727075"/>
            </a:xfrm>
            <a:custGeom>
              <a:avLst/>
              <a:gdLst>
                <a:gd name="T0" fmla="*/ 4 w 4"/>
                <a:gd name="T1" fmla="*/ 454 h 458"/>
                <a:gd name="T2" fmla="*/ 0 w 4"/>
                <a:gd name="T3" fmla="*/ 454 h 458"/>
                <a:gd name="T4" fmla="*/ 2 w 4"/>
                <a:gd name="T5" fmla="*/ 438 h 458"/>
                <a:gd name="T6" fmla="*/ 4 w 4"/>
                <a:gd name="T7" fmla="*/ 406 h 458"/>
                <a:gd name="T8" fmla="*/ 2 w 4"/>
                <a:gd name="T9" fmla="*/ 422 h 458"/>
                <a:gd name="T10" fmla="*/ 0 w 4"/>
                <a:gd name="T11" fmla="*/ 406 h 458"/>
                <a:gd name="T12" fmla="*/ 4 w 4"/>
                <a:gd name="T13" fmla="*/ 406 h 458"/>
                <a:gd name="T14" fmla="*/ 4 w 4"/>
                <a:gd name="T15" fmla="*/ 388 h 458"/>
                <a:gd name="T16" fmla="*/ 0 w 4"/>
                <a:gd name="T17" fmla="*/ 388 h 458"/>
                <a:gd name="T18" fmla="*/ 2 w 4"/>
                <a:gd name="T19" fmla="*/ 370 h 458"/>
                <a:gd name="T20" fmla="*/ 4 w 4"/>
                <a:gd name="T21" fmla="*/ 340 h 458"/>
                <a:gd name="T22" fmla="*/ 2 w 4"/>
                <a:gd name="T23" fmla="*/ 356 h 458"/>
                <a:gd name="T24" fmla="*/ 0 w 4"/>
                <a:gd name="T25" fmla="*/ 340 h 458"/>
                <a:gd name="T26" fmla="*/ 4 w 4"/>
                <a:gd name="T27" fmla="*/ 340 h 458"/>
                <a:gd name="T28" fmla="*/ 4 w 4"/>
                <a:gd name="T29" fmla="*/ 320 h 458"/>
                <a:gd name="T30" fmla="*/ 0 w 4"/>
                <a:gd name="T31" fmla="*/ 320 h 458"/>
                <a:gd name="T32" fmla="*/ 2 w 4"/>
                <a:gd name="T33" fmla="*/ 304 h 458"/>
                <a:gd name="T34" fmla="*/ 4 w 4"/>
                <a:gd name="T35" fmla="*/ 272 h 458"/>
                <a:gd name="T36" fmla="*/ 2 w 4"/>
                <a:gd name="T37" fmla="*/ 290 h 458"/>
                <a:gd name="T38" fmla="*/ 0 w 4"/>
                <a:gd name="T39" fmla="*/ 272 h 458"/>
                <a:gd name="T40" fmla="*/ 4 w 4"/>
                <a:gd name="T41" fmla="*/ 272 h 458"/>
                <a:gd name="T42" fmla="*/ 4 w 4"/>
                <a:gd name="T43" fmla="*/ 254 h 458"/>
                <a:gd name="T44" fmla="*/ 0 w 4"/>
                <a:gd name="T45" fmla="*/ 254 h 458"/>
                <a:gd name="T46" fmla="*/ 2 w 4"/>
                <a:gd name="T47" fmla="*/ 236 h 458"/>
                <a:gd name="T48" fmla="*/ 4 w 4"/>
                <a:gd name="T49" fmla="*/ 204 h 458"/>
                <a:gd name="T50" fmla="*/ 2 w 4"/>
                <a:gd name="T51" fmla="*/ 222 h 458"/>
                <a:gd name="T52" fmla="*/ 0 w 4"/>
                <a:gd name="T53" fmla="*/ 204 h 458"/>
                <a:gd name="T54" fmla="*/ 4 w 4"/>
                <a:gd name="T55" fmla="*/ 204 h 458"/>
                <a:gd name="T56" fmla="*/ 4 w 4"/>
                <a:gd name="T57" fmla="*/ 186 h 458"/>
                <a:gd name="T58" fmla="*/ 0 w 4"/>
                <a:gd name="T59" fmla="*/ 186 h 458"/>
                <a:gd name="T60" fmla="*/ 2 w 4"/>
                <a:gd name="T61" fmla="*/ 168 h 458"/>
                <a:gd name="T62" fmla="*/ 4 w 4"/>
                <a:gd name="T63" fmla="*/ 138 h 458"/>
                <a:gd name="T64" fmla="*/ 2 w 4"/>
                <a:gd name="T65" fmla="*/ 154 h 458"/>
                <a:gd name="T66" fmla="*/ 0 w 4"/>
                <a:gd name="T67" fmla="*/ 138 h 458"/>
                <a:gd name="T68" fmla="*/ 4 w 4"/>
                <a:gd name="T69" fmla="*/ 138 h 458"/>
                <a:gd name="T70" fmla="*/ 4 w 4"/>
                <a:gd name="T71" fmla="*/ 118 h 458"/>
                <a:gd name="T72" fmla="*/ 0 w 4"/>
                <a:gd name="T73" fmla="*/ 118 h 458"/>
                <a:gd name="T74" fmla="*/ 2 w 4"/>
                <a:gd name="T75" fmla="*/ 102 h 458"/>
                <a:gd name="T76" fmla="*/ 4 w 4"/>
                <a:gd name="T77" fmla="*/ 70 h 458"/>
                <a:gd name="T78" fmla="*/ 2 w 4"/>
                <a:gd name="T79" fmla="*/ 86 h 458"/>
                <a:gd name="T80" fmla="*/ 0 w 4"/>
                <a:gd name="T81" fmla="*/ 70 h 458"/>
                <a:gd name="T82" fmla="*/ 4 w 4"/>
                <a:gd name="T83" fmla="*/ 70 h 458"/>
                <a:gd name="T84" fmla="*/ 4 w 4"/>
                <a:gd name="T85" fmla="*/ 50 h 458"/>
                <a:gd name="T86" fmla="*/ 0 w 4"/>
                <a:gd name="T87" fmla="*/ 50 h 458"/>
                <a:gd name="T88" fmla="*/ 2 w 4"/>
                <a:gd name="T89" fmla="*/ 34 h 458"/>
                <a:gd name="T90" fmla="*/ 4 w 4"/>
                <a:gd name="T91" fmla="*/ 4 h 458"/>
                <a:gd name="T92" fmla="*/ 2 w 4"/>
                <a:gd name="T93" fmla="*/ 20 h 458"/>
                <a:gd name="T94" fmla="*/ 0 w 4"/>
                <a:gd name="T95" fmla="*/ 4 h 458"/>
                <a:gd name="T96" fmla="*/ 4 w 4"/>
                <a:gd name="T97" fmla="*/ 4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458">
                  <a:moveTo>
                    <a:pt x="4" y="440"/>
                  </a:moveTo>
                  <a:lnTo>
                    <a:pt x="4" y="454"/>
                  </a:lnTo>
                  <a:lnTo>
                    <a:pt x="2" y="458"/>
                  </a:lnTo>
                  <a:lnTo>
                    <a:pt x="0" y="454"/>
                  </a:lnTo>
                  <a:lnTo>
                    <a:pt x="0" y="440"/>
                  </a:lnTo>
                  <a:lnTo>
                    <a:pt x="2" y="438"/>
                  </a:lnTo>
                  <a:lnTo>
                    <a:pt x="4" y="440"/>
                  </a:lnTo>
                  <a:close/>
                  <a:moveTo>
                    <a:pt x="4" y="406"/>
                  </a:moveTo>
                  <a:lnTo>
                    <a:pt x="4" y="422"/>
                  </a:lnTo>
                  <a:lnTo>
                    <a:pt x="2" y="422"/>
                  </a:lnTo>
                  <a:lnTo>
                    <a:pt x="0" y="422"/>
                  </a:lnTo>
                  <a:lnTo>
                    <a:pt x="0" y="406"/>
                  </a:lnTo>
                  <a:lnTo>
                    <a:pt x="2" y="404"/>
                  </a:lnTo>
                  <a:lnTo>
                    <a:pt x="4" y="406"/>
                  </a:lnTo>
                  <a:close/>
                  <a:moveTo>
                    <a:pt x="4" y="372"/>
                  </a:moveTo>
                  <a:lnTo>
                    <a:pt x="4" y="388"/>
                  </a:lnTo>
                  <a:lnTo>
                    <a:pt x="2" y="388"/>
                  </a:lnTo>
                  <a:lnTo>
                    <a:pt x="0" y="388"/>
                  </a:lnTo>
                  <a:lnTo>
                    <a:pt x="0" y="372"/>
                  </a:lnTo>
                  <a:lnTo>
                    <a:pt x="2" y="370"/>
                  </a:lnTo>
                  <a:lnTo>
                    <a:pt x="4" y="372"/>
                  </a:lnTo>
                  <a:close/>
                  <a:moveTo>
                    <a:pt x="4" y="340"/>
                  </a:moveTo>
                  <a:lnTo>
                    <a:pt x="4" y="352"/>
                  </a:lnTo>
                  <a:lnTo>
                    <a:pt x="2" y="356"/>
                  </a:lnTo>
                  <a:lnTo>
                    <a:pt x="0" y="352"/>
                  </a:lnTo>
                  <a:lnTo>
                    <a:pt x="0" y="340"/>
                  </a:lnTo>
                  <a:lnTo>
                    <a:pt x="2" y="336"/>
                  </a:lnTo>
                  <a:lnTo>
                    <a:pt x="4" y="340"/>
                  </a:lnTo>
                  <a:close/>
                  <a:moveTo>
                    <a:pt x="4" y="306"/>
                  </a:moveTo>
                  <a:lnTo>
                    <a:pt x="4" y="320"/>
                  </a:lnTo>
                  <a:lnTo>
                    <a:pt x="2" y="322"/>
                  </a:lnTo>
                  <a:lnTo>
                    <a:pt x="0" y="320"/>
                  </a:lnTo>
                  <a:lnTo>
                    <a:pt x="0" y="306"/>
                  </a:lnTo>
                  <a:lnTo>
                    <a:pt x="2" y="304"/>
                  </a:lnTo>
                  <a:lnTo>
                    <a:pt x="4" y="306"/>
                  </a:lnTo>
                  <a:close/>
                  <a:moveTo>
                    <a:pt x="4" y="272"/>
                  </a:moveTo>
                  <a:lnTo>
                    <a:pt x="4" y="286"/>
                  </a:lnTo>
                  <a:lnTo>
                    <a:pt x="2" y="290"/>
                  </a:lnTo>
                  <a:lnTo>
                    <a:pt x="0" y="286"/>
                  </a:lnTo>
                  <a:lnTo>
                    <a:pt x="0" y="272"/>
                  </a:lnTo>
                  <a:lnTo>
                    <a:pt x="2" y="270"/>
                  </a:lnTo>
                  <a:lnTo>
                    <a:pt x="4" y="272"/>
                  </a:lnTo>
                  <a:close/>
                  <a:moveTo>
                    <a:pt x="4" y="238"/>
                  </a:moveTo>
                  <a:lnTo>
                    <a:pt x="4" y="254"/>
                  </a:lnTo>
                  <a:lnTo>
                    <a:pt x="2" y="254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2" y="236"/>
                  </a:lnTo>
                  <a:lnTo>
                    <a:pt x="4" y="238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4" y="204"/>
                  </a:lnTo>
                  <a:close/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6"/>
                  </a:lnTo>
                  <a:lnTo>
                    <a:pt x="2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8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4" y="38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8" name="Freeform 20"/>
            <p:cNvSpPr>
              <a:spLocks noEditPoints="1"/>
            </p:cNvSpPr>
            <p:nvPr/>
          </p:nvSpPr>
          <p:spPr bwMode="auto">
            <a:xfrm>
              <a:off x="2376488" y="4055839"/>
              <a:ext cx="9525" cy="565150"/>
            </a:xfrm>
            <a:custGeom>
              <a:avLst/>
              <a:gdLst>
                <a:gd name="T0" fmla="*/ 6 w 6"/>
                <a:gd name="T1" fmla="*/ 354 h 356"/>
                <a:gd name="T2" fmla="*/ 0 w 6"/>
                <a:gd name="T3" fmla="*/ 354 h 356"/>
                <a:gd name="T4" fmla="*/ 4 w 6"/>
                <a:gd name="T5" fmla="*/ 336 h 356"/>
                <a:gd name="T6" fmla="*/ 6 w 6"/>
                <a:gd name="T7" fmla="*/ 306 h 356"/>
                <a:gd name="T8" fmla="*/ 4 w 6"/>
                <a:gd name="T9" fmla="*/ 322 h 356"/>
                <a:gd name="T10" fmla="*/ 0 w 6"/>
                <a:gd name="T11" fmla="*/ 306 h 356"/>
                <a:gd name="T12" fmla="*/ 6 w 6"/>
                <a:gd name="T13" fmla="*/ 306 h 356"/>
                <a:gd name="T14" fmla="*/ 6 w 6"/>
                <a:gd name="T15" fmla="*/ 286 h 356"/>
                <a:gd name="T16" fmla="*/ 0 w 6"/>
                <a:gd name="T17" fmla="*/ 286 h 356"/>
                <a:gd name="T18" fmla="*/ 4 w 6"/>
                <a:gd name="T19" fmla="*/ 270 h 356"/>
                <a:gd name="T20" fmla="*/ 6 w 6"/>
                <a:gd name="T21" fmla="*/ 238 h 356"/>
                <a:gd name="T22" fmla="*/ 4 w 6"/>
                <a:gd name="T23" fmla="*/ 256 h 356"/>
                <a:gd name="T24" fmla="*/ 0 w 6"/>
                <a:gd name="T25" fmla="*/ 238 h 356"/>
                <a:gd name="T26" fmla="*/ 6 w 6"/>
                <a:gd name="T27" fmla="*/ 238 h 356"/>
                <a:gd name="T28" fmla="*/ 6 w 6"/>
                <a:gd name="T29" fmla="*/ 220 h 356"/>
                <a:gd name="T30" fmla="*/ 0 w 6"/>
                <a:gd name="T31" fmla="*/ 220 h 356"/>
                <a:gd name="T32" fmla="*/ 4 w 6"/>
                <a:gd name="T33" fmla="*/ 202 h 356"/>
                <a:gd name="T34" fmla="*/ 6 w 6"/>
                <a:gd name="T35" fmla="*/ 172 h 356"/>
                <a:gd name="T36" fmla="*/ 4 w 6"/>
                <a:gd name="T37" fmla="*/ 188 h 356"/>
                <a:gd name="T38" fmla="*/ 0 w 6"/>
                <a:gd name="T39" fmla="*/ 172 h 356"/>
                <a:gd name="T40" fmla="*/ 6 w 6"/>
                <a:gd name="T41" fmla="*/ 172 h 356"/>
                <a:gd name="T42" fmla="*/ 6 w 6"/>
                <a:gd name="T43" fmla="*/ 152 h 356"/>
                <a:gd name="T44" fmla="*/ 0 w 6"/>
                <a:gd name="T45" fmla="*/ 152 h 356"/>
                <a:gd name="T46" fmla="*/ 4 w 6"/>
                <a:gd name="T47" fmla="*/ 136 h 356"/>
                <a:gd name="T48" fmla="*/ 6 w 6"/>
                <a:gd name="T49" fmla="*/ 104 h 356"/>
                <a:gd name="T50" fmla="*/ 4 w 6"/>
                <a:gd name="T51" fmla="*/ 122 h 356"/>
                <a:gd name="T52" fmla="*/ 0 w 6"/>
                <a:gd name="T53" fmla="*/ 104 h 356"/>
                <a:gd name="T54" fmla="*/ 6 w 6"/>
                <a:gd name="T55" fmla="*/ 104 h 356"/>
                <a:gd name="T56" fmla="*/ 6 w 6"/>
                <a:gd name="T57" fmla="*/ 86 h 356"/>
                <a:gd name="T58" fmla="*/ 0 w 6"/>
                <a:gd name="T59" fmla="*/ 86 h 356"/>
                <a:gd name="T60" fmla="*/ 4 w 6"/>
                <a:gd name="T61" fmla="*/ 68 h 356"/>
                <a:gd name="T62" fmla="*/ 6 w 6"/>
                <a:gd name="T63" fmla="*/ 36 h 356"/>
                <a:gd name="T64" fmla="*/ 4 w 6"/>
                <a:gd name="T65" fmla="*/ 54 h 356"/>
                <a:gd name="T66" fmla="*/ 0 w 6"/>
                <a:gd name="T67" fmla="*/ 36 h 356"/>
                <a:gd name="T68" fmla="*/ 6 w 6"/>
                <a:gd name="T69" fmla="*/ 36 h 356"/>
                <a:gd name="T70" fmla="*/ 6 w 6"/>
                <a:gd name="T71" fmla="*/ 18 h 356"/>
                <a:gd name="T72" fmla="*/ 0 w 6"/>
                <a:gd name="T73" fmla="*/ 18 h 356"/>
                <a:gd name="T74" fmla="*/ 4 w 6"/>
                <a:gd name="T75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" h="356">
                  <a:moveTo>
                    <a:pt x="6" y="338"/>
                  </a:moveTo>
                  <a:lnTo>
                    <a:pt x="6" y="354"/>
                  </a:lnTo>
                  <a:lnTo>
                    <a:pt x="4" y="356"/>
                  </a:lnTo>
                  <a:lnTo>
                    <a:pt x="0" y="354"/>
                  </a:lnTo>
                  <a:lnTo>
                    <a:pt x="0" y="338"/>
                  </a:lnTo>
                  <a:lnTo>
                    <a:pt x="4" y="336"/>
                  </a:lnTo>
                  <a:lnTo>
                    <a:pt x="6" y="338"/>
                  </a:lnTo>
                  <a:close/>
                  <a:moveTo>
                    <a:pt x="6" y="306"/>
                  </a:moveTo>
                  <a:lnTo>
                    <a:pt x="6" y="320"/>
                  </a:lnTo>
                  <a:lnTo>
                    <a:pt x="4" y="322"/>
                  </a:lnTo>
                  <a:lnTo>
                    <a:pt x="0" y="320"/>
                  </a:lnTo>
                  <a:lnTo>
                    <a:pt x="0" y="306"/>
                  </a:lnTo>
                  <a:lnTo>
                    <a:pt x="4" y="302"/>
                  </a:lnTo>
                  <a:lnTo>
                    <a:pt x="6" y="306"/>
                  </a:lnTo>
                  <a:close/>
                  <a:moveTo>
                    <a:pt x="6" y="272"/>
                  </a:moveTo>
                  <a:lnTo>
                    <a:pt x="6" y="286"/>
                  </a:lnTo>
                  <a:lnTo>
                    <a:pt x="4" y="290"/>
                  </a:lnTo>
                  <a:lnTo>
                    <a:pt x="0" y="286"/>
                  </a:lnTo>
                  <a:lnTo>
                    <a:pt x="0" y="272"/>
                  </a:lnTo>
                  <a:lnTo>
                    <a:pt x="4" y="270"/>
                  </a:lnTo>
                  <a:lnTo>
                    <a:pt x="6" y="272"/>
                  </a:lnTo>
                  <a:close/>
                  <a:moveTo>
                    <a:pt x="6" y="238"/>
                  </a:moveTo>
                  <a:lnTo>
                    <a:pt x="6" y="252"/>
                  </a:lnTo>
                  <a:lnTo>
                    <a:pt x="4" y="256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4" y="236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20"/>
                  </a:lnTo>
                  <a:lnTo>
                    <a:pt x="4" y="220"/>
                  </a:lnTo>
                  <a:lnTo>
                    <a:pt x="0" y="220"/>
                  </a:lnTo>
                  <a:lnTo>
                    <a:pt x="0" y="204"/>
                  </a:lnTo>
                  <a:lnTo>
                    <a:pt x="4" y="202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4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4" y="168"/>
                  </a:lnTo>
                  <a:lnTo>
                    <a:pt x="6" y="172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4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4" y="136"/>
                  </a:lnTo>
                  <a:lnTo>
                    <a:pt x="6" y="138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4" y="122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4" y="102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6"/>
                  </a:lnTo>
                  <a:lnTo>
                    <a:pt x="4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9" name="Rectangle 21"/>
            <p:cNvSpPr>
              <a:spLocks noChangeArrowheads="1"/>
            </p:cNvSpPr>
            <p:nvPr/>
          </p:nvSpPr>
          <p:spPr bwMode="auto">
            <a:xfrm>
              <a:off x="2392363" y="4011389"/>
              <a:ext cx="3908425" cy="688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0" name="Rectangle 22"/>
            <p:cNvSpPr>
              <a:spLocks noChangeArrowheads="1"/>
            </p:cNvSpPr>
            <p:nvPr/>
          </p:nvSpPr>
          <p:spPr bwMode="auto">
            <a:xfrm>
              <a:off x="4738688" y="3722464"/>
              <a:ext cx="1892300" cy="863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1" name="Line 23"/>
            <p:cNvSpPr>
              <a:spLocks noChangeShapeType="1"/>
            </p:cNvSpPr>
            <p:nvPr/>
          </p:nvSpPr>
          <p:spPr bwMode="auto">
            <a:xfrm>
              <a:off x="2554288" y="3262089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2" name="Line 24"/>
            <p:cNvSpPr>
              <a:spLocks noChangeShapeType="1"/>
            </p:cNvSpPr>
            <p:nvPr/>
          </p:nvSpPr>
          <p:spPr bwMode="auto">
            <a:xfrm>
              <a:off x="2554288" y="3433539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3" name="Line 25"/>
            <p:cNvSpPr>
              <a:spLocks noChangeShapeType="1"/>
            </p:cNvSpPr>
            <p:nvPr/>
          </p:nvSpPr>
          <p:spPr bwMode="auto">
            <a:xfrm>
              <a:off x="2554288" y="3604989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4" name="Line 26"/>
            <p:cNvSpPr>
              <a:spLocks noChangeShapeType="1"/>
            </p:cNvSpPr>
            <p:nvPr/>
          </p:nvSpPr>
          <p:spPr bwMode="auto">
            <a:xfrm>
              <a:off x="2554288" y="3779614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5" name="Line 27"/>
            <p:cNvSpPr>
              <a:spLocks noChangeShapeType="1"/>
            </p:cNvSpPr>
            <p:nvPr/>
          </p:nvSpPr>
          <p:spPr bwMode="auto">
            <a:xfrm>
              <a:off x="2554288" y="3954239"/>
              <a:ext cx="38544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6" name="Freeform 28"/>
            <p:cNvSpPr>
              <a:spLocks noEditPoints="1"/>
            </p:cNvSpPr>
            <p:nvPr/>
          </p:nvSpPr>
          <p:spPr bwMode="auto">
            <a:xfrm>
              <a:off x="2551113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4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8 w 286"/>
                <a:gd name="T73" fmla="*/ 0 h 4"/>
                <a:gd name="T74" fmla="*/ 118 w 286"/>
                <a:gd name="T75" fmla="*/ 2 h 4"/>
                <a:gd name="T76" fmla="*/ 118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68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68 w 286"/>
                <a:gd name="T93" fmla="*/ 4 h 4"/>
                <a:gd name="T94" fmla="*/ 66 w 286"/>
                <a:gd name="T95" fmla="*/ 2 h 4"/>
                <a:gd name="T96" fmla="*/ 68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7" name="Freeform 29"/>
            <p:cNvSpPr>
              <a:spLocks noEditPoints="1"/>
            </p:cNvSpPr>
            <p:nvPr/>
          </p:nvSpPr>
          <p:spPr bwMode="auto">
            <a:xfrm>
              <a:off x="3030538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8 w 286"/>
                <a:gd name="T73" fmla="*/ 0 h 4"/>
                <a:gd name="T74" fmla="*/ 118 w 286"/>
                <a:gd name="T75" fmla="*/ 2 h 4"/>
                <a:gd name="T76" fmla="*/ 118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8" name="Freeform 30"/>
            <p:cNvSpPr>
              <a:spLocks noEditPoints="1"/>
            </p:cNvSpPr>
            <p:nvPr/>
          </p:nvSpPr>
          <p:spPr bwMode="auto">
            <a:xfrm>
              <a:off x="3509963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8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9" name="Freeform 31"/>
            <p:cNvSpPr>
              <a:spLocks noEditPoints="1"/>
            </p:cNvSpPr>
            <p:nvPr/>
          </p:nvSpPr>
          <p:spPr bwMode="auto">
            <a:xfrm>
              <a:off x="3989388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8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2 w 286"/>
                <a:gd name="T59" fmla="*/ 0 h 4"/>
                <a:gd name="T60" fmla="*/ 152 w 286"/>
                <a:gd name="T61" fmla="*/ 2 h 4"/>
                <a:gd name="T62" fmla="*/ 152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0" name="Freeform 32"/>
            <p:cNvSpPr>
              <a:spLocks noEditPoints="1"/>
            </p:cNvSpPr>
            <p:nvPr/>
          </p:nvSpPr>
          <p:spPr bwMode="auto">
            <a:xfrm>
              <a:off x="4468813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2 w 286"/>
                <a:gd name="T59" fmla="*/ 0 h 4"/>
                <a:gd name="T60" fmla="*/ 152 w 286"/>
                <a:gd name="T61" fmla="*/ 2 h 4"/>
                <a:gd name="T62" fmla="*/ 152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1" name="Freeform 33"/>
            <p:cNvSpPr>
              <a:spLocks noEditPoints="1"/>
            </p:cNvSpPr>
            <p:nvPr/>
          </p:nvSpPr>
          <p:spPr bwMode="auto">
            <a:xfrm>
              <a:off x="4948238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8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8 w 286"/>
                <a:gd name="T23" fmla="*/ 4 h 4"/>
                <a:gd name="T24" fmla="*/ 234 w 286"/>
                <a:gd name="T25" fmla="*/ 2 h 4"/>
                <a:gd name="T26" fmla="*/ 238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68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68 w 286"/>
                <a:gd name="T51" fmla="*/ 4 h 4"/>
                <a:gd name="T52" fmla="*/ 168 w 286"/>
                <a:gd name="T53" fmla="*/ 2 h 4"/>
                <a:gd name="T54" fmla="*/ 168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20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4 w 286"/>
                <a:gd name="T87" fmla="*/ 0 h 4"/>
                <a:gd name="T88" fmla="*/ 86 w 286"/>
                <a:gd name="T89" fmla="*/ 2 h 4"/>
                <a:gd name="T90" fmla="*/ 84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68" y="4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2" name="Freeform 34"/>
            <p:cNvSpPr>
              <a:spLocks noEditPoints="1"/>
            </p:cNvSpPr>
            <p:nvPr/>
          </p:nvSpPr>
          <p:spPr bwMode="auto">
            <a:xfrm>
              <a:off x="5427663" y="4122514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8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8 w 286"/>
                <a:gd name="T23" fmla="*/ 4 h 4"/>
                <a:gd name="T24" fmla="*/ 234 w 286"/>
                <a:gd name="T25" fmla="*/ 2 h 4"/>
                <a:gd name="T26" fmla="*/ 238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2 w 286"/>
                <a:gd name="T39" fmla="*/ 2 h 4"/>
                <a:gd name="T40" fmla="*/ 204 w 286"/>
                <a:gd name="T41" fmla="*/ 0 h 4"/>
                <a:gd name="T42" fmla="*/ 168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68 w 286"/>
                <a:gd name="T51" fmla="*/ 4 h 4"/>
                <a:gd name="T52" fmla="*/ 168 w 286"/>
                <a:gd name="T53" fmla="*/ 2 h 4"/>
                <a:gd name="T54" fmla="*/ 168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2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20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4 w 286"/>
                <a:gd name="T87" fmla="*/ 0 h 4"/>
                <a:gd name="T88" fmla="*/ 86 w 286"/>
                <a:gd name="T89" fmla="*/ 2 h 4"/>
                <a:gd name="T90" fmla="*/ 84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68" y="4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2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3" name="Freeform 35"/>
            <p:cNvSpPr>
              <a:spLocks noEditPoints="1"/>
            </p:cNvSpPr>
            <p:nvPr/>
          </p:nvSpPr>
          <p:spPr bwMode="auto">
            <a:xfrm>
              <a:off x="5907088" y="4122514"/>
              <a:ext cx="504825" cy="6350"/>
            </a:xfrm>
            <a:custGeom>
              <a:avLst/>
              <a:gdLst>
                <a:gd name="T0" fmla="*/ 316 w 318"/>
                <a:gd name="T1" fmla="*/ 0 h 4"/>
                <a:gd name="T2" fmla="*/ 316 w 318"/>
                <a:gd name="T3" fmla="*/ 4 h 4"/>
                <a:gd name="T4" fmla="*/ 300 w 318"/>
                <a:gd name="T5" fmla="*/ 2 h 4"/>
                <a:gd name="T6" fmla="*/ 270 w 318"/>
                <a:gd name="T7" fmla="*/ 0 h 4"/>
                <a:gd name="T8" fmla="*/ 286 w 318"/>
                <a:gd name="T9" fmla="*/ 2 h 4"/>
                <a:gd name="T10" fmla="*/ 270 w 318"/>
                <a:gd name="T11" fmla="*/ 4 h 4"/>
                <a:gd name="T12" fmla="*/ 270 w 318"/>
                <a:gd name="T13" fmla="*/ 0 h 4"/>
                <a:gd name="T14" fmla="*/ 250 w 318"/>
                <a:gd name="T15" fmla="*/ 0 h 4"/>
                <a:gd name="T16" fmla="*/ 250 w 318"/>
                <a:gd name="T17" fmla="*/ 4 h 4"/>
                <a:gd name="T18" fmla="*/ 234 w 318"/>
                <a:gd name="T19" fmla="*/ 2 h 4"/>
                <a:gd name="T20" fmla="*/ 204 w 318"/>
                <a:gd name="T21" fmla="*/ 0 h 4"/>
                <a:gd name="T22" fmla="*/ 220 w 318"/>
                <a:gd name="T23" fmla="*/ 2 h 4"/>
                <a:gd name="T24" fmla="*/ 204 w 318"/>
                <a:gd name="T25" fmla="*/ 4 h 4"/>
                <a:gd name="T26" fmla="*/ 204 w 318"/>
                <a:gd name="T27" fmla="*/ 0 h 4"/>
                <a:gd name="T28" fmla="*/ 184 w 318"/>
                <a:gd name="T29" fmla="*/ 0 h 4"/>
                <a:gd name="T30" fmla="*/ 184 w 318"/>
                <a:gd name="T31" fmla="*/ 4 h 4"/>
                <a:gd name="T32" fmla="*/ 168 w 318"/>
                <a:gd name="T33" fmla="*/ 2 h 4"/>
                <a:gd name="T34" fmla="*/ 136 w 318"/>
                <a:gd name="T35" fmla="*/ 0 h 4"/>
                <a:gd name="T36" fmla="*/ 152 w 318"/>
                <a:gd name="T37" fmla="*/ 2 h 4"/>
                <a:gd name="T38" fmla="*/ 136 w 318"/>
                <a:gd name="T39" fmla="*/ 4 h 4"/>
                <a:gd name="T40" fmla="*/ 136 w 318"/>
                <a:gd name="T41" fmla="*/ 0 h 4"/>
                <a:gd name="T42" fmla="*/ 116 w 318"/>
                <a:gd name="T43" fmla="*/ 0 h 4"/>
                <a:gd name="T44" fmla="*/ 116 w 318"/>
                <a:gd name="T45" fmla="*/ 4 h 4"/>
                <a:gd name="T46" fmla="*/ 100 w 318"/>
                <a:gd name="T47" fmla="*/ 2 h 4"/>
                <a:gd name="T48" fmla="*/ 70 w 318"/>
                <a:gd name="T49" fmla="*/ 0 h 4"/>
                <a:gd name="T50" fmla="*/ 86 w 318"/>
                <a:gd name="T51" fmla="*/ 2 h 4"/>
                <a:gd name="T52" fmla="*/ 70 w 318"/>
                <a:gd name="T53" fmla="*/ 4 h 4"/>
                <a:gd name="T54" fmla="*/ 70 w 318"/>
                <a:gd name="T55" fmla="*/ 0 h 4"/>
                <a:gd name="T56" fmla="*/ 50 w 318"/>
                <a:gd name="T57" fmla="*/ 0 h 4"/>
                <a:gd name="T58" fmla="*/ 50 w 318"/>
                <a:gd name="T59" fmla="*/ 4 h 4"/>
                <a:gd name="T60" fmla="*/ 34 w 318"/>
                <a:gd name="T61" fmla="*/ 2 h 4"/>
                <a:gd name="T62" fmla="*/ 2 w 318"/>
                <a:gd name="T63" fmla="*/ 0 h 4"/>
                <a:gd name="T64" fmla="*/ 18 w 318"/>
                <a:gd name="T65" fmla="*/ 2 h 4"/>
                <a:gd name="T66" fmla="*/ 2 w 318"/>
                <a:gd name="T67" fmla="*/ 4 h 4"/>
                <a:gd name="T68" fmla="*/ 2 w 318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8" h="4">
                  <a:moveTo>
                    <a:pt x="304" y="0"/>
                  </a:moveTo>
                  <a:lnTo>
                    <a:pt x="316" y="0"/>
                  </a:lnTo>
                  <a:lnTo>
                    <a:pt x="318" y="2"/>
                  </a:lnTo>
                  <a:lnTo>
                    <a:pt x="316" y="4"/>
                  </a:lnTo>
                  <a:lnTo>
                    <a:pt x="304" y="4"/>
                  </a:lnTo>
                  <a:lnTo>
                    <a:pt x="300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68" y="4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2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4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4" y="4"/>
                  </a:lnTo>
                  <a:lnTo>
                    <a:pt x="34" y="2"/>
                  </a:lnTo>
                  <a:lnTo>
                    <a:pt x="34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4" name="Freeform 36"/>
            <p:cNvSpPr>
              <a:spLocks noEditPoints="1"/>
            </p:cNvSpPr>
            <p:nvPr/>
          </p:nvSpPr>
          <p:spPr bwMode="auto">
            <a:xfrm>
              <a:off x="2493963" y="4293964"/>
              <a:ext cx="454025" cy="9525"/>
            </a:xfrm>
            <a:custGeom>
              <a:avLst/>
              <a:gdLst>
                <a:gd name="T0" fmla="*/ 268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68 w 286"/>
                <a:gd name="T9" fmla="*/ 6 h 6"/>
                <a:gd name="T10" fmla="*/ 268 w 286"/>
                <a:gd name="T11" fmla="*/ 2 h 6"/>
                <a:gd name="T12" fmla="*/ 268 w 286"/>
                <a:gd name="T13" fmla="*/ 0 h 6"/>
                <a:gd name="T14" fmla="*/ 236 w 286"/>
                <a:gd name="T15" fmla="*/ 0 h 6"/>
                <a:gd name="T16" fmla="*/ 252 w 286"/>
                <a:gd name="T17" fmla="*/ 0 h 6"/>
                <a:gd name="T18" fmla="*/ 252 w 286"/>
                <a:gd name="T19" fmla="*/ 2 h 6"/>
                <a:gd name="T20" fmla="*/ 252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2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2 w 286"/>
                <a:gd name="T37" fmla="*/ 6 h 6"/>
                <a:gd name="T38" fmla="*/ 200 w 286"/>
                <a:gd name="T39" fmla="*/ 2 h 6"/>
                <a:gd name="T40" fmla="*/ 202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6 w 286"/>
                <a:gd name="T53" fmla="*/ 2 h 6"/>
                <a:gd name="T54" fmla="*/ 170 w 286"/>
                <a:gd name="T55" fmla="*/ 0 h 6"/>
                <a:gd name="T56" fmla="*/ 136 w 286"/>
                <a:gd name="T57" fmla="*/ 0 h 6"/>
                <a:gd name="T58" fmla="*/ 150 w 286"/>
                <a:gd name="T59" fmla="*/ 0 h 6"/>
                <a:gd name="T60" fmla="*/ 154 w 286"/>
                <a:gd name="T61" fmla="*/ 2 h 6"/>
                <a:gd name="T62" fmla="*/ 150 w 286"/>
                <a:gd name="T63" fmla="*/ 6 h 6"/>
                <a:gd name="T64" fmla="*/ 136 w 286"/>
                <a:gd name="T65" fmla="*/ 6 h 6"/>
                <a:gd name="T66" fmla="*/ 134 w 286"/>
                <a:gd name="T67" fmla="*/ 2 h 6"/>
                <a:gd name="T68" fmla="*/ 136 w 286"/>
                <a:gd name="T69" fmla="*/ 0 h 6"/>
                <a:gd name="T70" fmla="*/ 102 w 286"/>
                <a:gd name="T71" fmla="*/ 0 h 6"/>
                <a:gd name="T72" fmla="*/ 116 w 286"/>
                <a:gd name="T73" fmla="*/ 0 h 6"/>
                <a:gd name="T74" fmla="*/ 118 w 286"/>
                <a:gd name="T75" fmla="*/ 2 h 6"/>
                <a:gd name="T76" fmla="*/ 116 w 286"/>
                <a:gd name="T77" fmla="*/ 6 h 6"/>
                <a:gd name="T78" fmla="*/ 102 w 286"/>
                <a:gd name="T79" fmla="*/ 6 h 6"/>
                <a:gd name="T80" fmla="*/ 100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4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48 w 286"/>
                <a:gd name="T101" fmla="*/ 0 h 6"/>
                <a:gd name="T102" fmla="*/ 52 w 286"/>
                <a:gd name="T103" fmla="*/ 2 h 6"/>
                <a:gd name="T104" fmla="*/ 48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2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2 w 286"/>
                <a:gd name="T121" fmla="*/ 6 h 6"/>
                <a:gd name="T122" fmla="*/ 0 w 286"/>
                <a:gd name="T123" fmla="*/ 2 h 6"/>
                <a:gd name="T124" fmla="*/ 2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68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68" y="6"/>
                  </a:lnTo>
                  <a:lnTo>
                    <a:pt x="268" y="2"/>
                  </a:lnTo>
                  <a:lnTo>
                    <a:pt x="268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4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5" name="Freeform 37"/>
            <p:cNvSpPr>
              <a:spLocks noEditPoints="1"/>
            </p:cNvSpPr>
            <p:nvPr/>
          </p:nvSpPr>
          <p:spPr bwMode="auto">
            <a:xfrm>
              <a:off x="2973388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8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2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2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2 w 286"/>
                <a:gd name="T37" fmla="*/ 6 h 6"/>
                <a:gd name="T38" fmla="*/ 200 w 286"/>
                <a:gd name="T39" fmla="*/ 2 h 6"/>
                <a:gd name="T40" fmla="*/ 202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6 w 286"/>
                <a:gd name="T53" fmla="*/ 2 h 6"/>
                <a:gd name="T54" fmla="*/ 170 w 286"/>
                <a:gd name="T55" fmla="*/ 0 h 6"/>
                <a:gd name="T56" fmla="*/ 136 w 286"/>
                <a:gd name="T57" fmla="*/ 0 h 6"/>
                <a:gd name="T58" fmla="*/ 150 w 286"/>
                <a:gd name="T59" fmla="*/ 0 h 6"/>
                <a:gd name="T60" fmla="*/ 154 w 286"/>
                <a:gd name="T61" fmla="*/ 2 h 6"/>
                <a:gd name="T62" fmla="*/ 150 w 286"/>
                <a:gd name="T63" fmla="*/ 6 h 6"/>
                <a:gd name="T64" fmla="*/ 136 w 286"/>
                <a:gd name="T65" fmla="*/ 6 h 6"/>
                <a:gd name="T66" fmla="*/ 134 w 286"/>
                <a:gd name="T67" fmla="*/ 2 h 6"/>
                <a:gd name="T68" fmla="*/ 136 w 286"/>
                <a:gd name="T69" fmla="*/ 0 h 6"/>
                <a:gd name="T70" fmla="*/ 102 w 286"/>
                <a:gd name="T71" fmla="*/ 0 h 6"/>
                <a:gd name="T72" fmla="*/ 118 w 286"/>
                <a:gd name="T73" fmla="*/ 0 h 6"/>
                <a:gd name="T74" fmla="*/ 118 w 286"/>
                <a:gd name="T75" fmla="*/ 2 h 6"/>
                <a:gd name="T76" fmla="*/ 118 w 286"/>
                <a:gd name="T77" fmla="*/ 6 h 6"/>
                <a:gd name="T78" fmla="*/ 102 w 286"/>
                <a:gd name="T79" fmla="*/ 6 h 6"/>
                <a:gd name="T80" fmla="*/ 100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4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48 w 286"/>
                <a:gd name="T101" fmla="*/ 0 h 6"/>
                <a:gd name="T102" fmla="*/ 52 w 286"/>
                <a:gd name="T103" fmla="*/ 2 h 6"/>
                <a:gd name="T104" fmla="*/ 48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2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2 w 286"/>
                <a:gd name="T121" fmla="*/ 6 h 6"/>
                <a:gd name="T122" fmla="*/ 0 w 286"/>
                <a:gd name="T123" fmla="*/ 2 h 6"/>
                <a:gd name="T124" fmla="*/ 2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4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6" name="Freeform 38"/>
            <p:cNvSpPr>
              <a:spLocks noEditPoints="1"/>
            </p:cNvSpPr>
            <p:nvPr/>
          </p:nvSpPr>
          <p:spPr bwMode="auto">
            <a:xfrm>
              <a:off x="3452813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8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2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2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2 w 286"/>
                <a:gd name="T37" fmla="*/ 6 h 6"/>
                <a:gd name="T38" fmla="*/ 200 w 286"/>
                <a:gd name="T39" fmla="*/ 2 h 6"/>
                <a:gd name="T40" fmla="*/ 202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6 w 286"/>
                <a:gd name="T53" fmla="*/ 2 h 6"/>
                <a:gd name="T54" fmla="*/ 170 w 286"/>
                <a:gd name="T55" fmla="*/ 0 h 6"/>
                <a:gd name="T56" fmla="*/ 136 w 286"/>
                <a:gd name="T57" fmla="*/ 0 h 6"/>
                <a:gd name="T58" fmla="*/ 150 w 286"/>
                <a:gd name="T59" fmla="*/ 0 h 6"/>
                <a:gd name="T60" fmla="*/ 152 w 286"/>
                <a:gd name="T61" fmla="*/ 2 h 6"/>
                <a:gd name="T62" fmla="*/ 150 w 286"/>
                <a:gd name="T63" fmla="*/ 6 h 6"/>
                <a:gd name="T64" fmla="*/ 136 w 286"/>
                <a:gd name="T65" fmla="*/ 6 h 6"/>
                <a:gd name="T66" fmla="*/ 134 w 286"/>
                <a:gd name="T67" fmla="*/ 2 h 6"/>
                <a:gd name="T68" fmla="*/ 136 w 286"/>
                <a:gd name="T69" fmla="*/ 0 h 6"/>
                <a:gd name="T70" fmla="*/ 102 w 286"/>
                <a:gd name="T71" fmla="*/ 0 h 6"/>
                <a:gd name="T72" fmla="*/ 118 w 286"/>
                <a:gd name="T73" fmla="*/ 0 h 6"/>
                <a:gd name="T74" fmla="*/ 118 w 286"/>
                <a:gd name="T75" fmla="*/ 2 h 6"/>
                <a:gd name="T76" fmla="*/ 118 w 286"/>
                <a:gd name="T77" fmla="*/ 6 h 6"/>
                <a:gd name="T78" fmla="*/ 102 w 286"/>
                <a:gd name="T79" fmla="*/ 6 h 6"/>
                <a:gd name="T80" fmla="*/ 100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6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48 w 286"/>
                <a:gd name="T101" fmla="*/ 0 h 6"/>
                <a:gd name="T102" fmla="*/ 52 w 286"/>
                <a:gd name="T103" fmla="*/ 2 h 6"/>
                <a:gd name="T104" fmla="*/ 48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2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2 w 286"/>
                <a:gd name="T121" fmla="*/ 6 h 6"/>
                <a:gd name="T122" fmla="*/ 0 w 286"/>
                <a:gd name="T123" fmla="*/ 2 h 6"/>
                <a:gd name="T124" fmla="*/ 2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7" name="Freeform 39"/>
            <p:cNvSpPr>
              <a:spLocks noEditPoints="1"/>
            </p:cNvSpPr>
            <p:nvPr/>
          </p:nvSpPr>
          <p:spPr bwMode="auto">
            <a:xfrm>
              <a:off x="3932238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8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2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4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4 w 286"/>
                <a:gd name="T37" fmla="*/ 6 h 6"/>
                <a:gd name="T38" fmla="*/ 200 w 286"/>
                <a:gd name="T39" fmla="*/ 2 h 6"/>
                <a:gd name="T40" fmla="*/ 204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6 w 286"/>
                <a:gd name="T53" fmla="*/ 2 h 6"/>
                <a:gd name="T54" fmla="*/ 170 w 286"/>
                <a:gd name="T55" fmla="*/ 0 h 6"/>
                <a:gd name="T56" fmla="*/ 134 w 286"/>
                <a:gd name="T57" fmla="*/ 0 h 6"/>
                <a:gd name="T58" fmla="*/ 150 w 286"/>
                <a:gd name="T59" fmla="*/ 0 h 6"/>
                <a:gd name="T60" fmla="*/ 152 w 286"/>
                <a:gd name="T61" fmla="*/ 2 h 6"/>
                <a:gd name="T62" fmla="*/ 150 w 286"/>
                <a:gd name="T63" fmla="*/ 6 h 6"/>
                <a:gd name="T64" fmla="*/ 134 w 286"/>
                <a:gd name="T65" fmla="*/ 6 h 6"/>
                <a:gd name="T66" fmla="*/ 134 w 286"/>
                <a:gd name="T67" fmla="*/ 2 h 6"/>
                <a:gd name="T68" fmla="*/ 134 w 286"/>
                <a:gd name="T69" fmla="*/ 0 h 6"/>
                <a:gd name="T70" fmla="*/ 102 w 286"/>
                <a:gd name="T71" fmla="*/ 0 h 6"/>
                <a:gd name="T72" fmla="*/ 116 w 286"/>
                <a:gd name="T73" fmla="*/ 0 h 6"/>
                <a:gd name="T74" fmla="*/ 118 w 286"/>
                <a:gd name="T75" fmla="*/ 2 h 6"/>
                <a:gd name="T76" fmla="*/ 116 w 286"/>
                <a:gd name="T77" fmla="*/ 6 h 6"/>
                <a:gd name="T78" fmla="*/ 102 w 286"/>
                <a:gd name="T79" fmla="*/ 6 h 6"/>
                <a:gd name="T80" fmla="*/ 100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6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50 w 286"/>
                <a:gd name="T101" fmla="*/ 0 h 6"/>
                <a:gd name="T102" fmla="*/ 52 w 286"/>
                <a:gd name="T103" fmla="*/ 2 h 6"/>
                <a:gd name="T104" fmla="*/ 50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2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2 w 286"/>
                <a:gd name="T121" fmla="*/ 6 h 6"/>
                <a:gd name="T122" fmla="*/ 0 w 286"/>
                <a:gd name="T123" fmla="*/ 2 h 6"/>
                <a:gd name="T124" fmla="*/ 2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4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4" y="6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8" name="Freeform 40"/>
            <p:cNvSpPr>
              <a:spLocks noEditPoints="1"/>
            </p:cNvSpPr>
            <p:nvPr/>
          </p:nvSpPr>
          <p:spPr bwMode="auto">
            <a:xfrm>
              <a:off x="4411663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8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2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4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4 w 286"/>
                <a:gd name="T37" fmla="*/ 6 h 6"/>
                <a:gd name="T38" fmla="*/ 200 w 286"/>
                <a:gd name="T39" fmla="*/ 2 h 6"/>
                <a:gd name="T40" fmla="*/ 204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8 w 286"/>
                <a:gd name="T53" fmla="*/ 2 h 6"/>
                <a:gd name="T54" fmla="*/ 170 w 286"/>
                <a:gd name="T55" fmla="*/ 0 h 6"/>
                <a:gd name="T56" fmla="*/ 134 w 286"/>
                <a:gd name="T57" fmla="*/ 0 h 6"/>
                <a:gd name="T58" fmla="*/ 150 w 286"/>
                <a:gd name="T59" fmla="*/ 0 h 6"/>
                <a:gd name="T60" fmla="*/ 152 w 286"/>
                <a:gd name="T61" fmla="*/ 2 h 6"/>
                <a:gd name="T62" fmla="*/ 150 w 286"/>
                <a:gd name="T63" fmla="*/ 6 h 6"/>
                <a:gd name="T64" fmla="*/ 134 w 286"/>
                <a:gd name="T65" fmla="*/ 6 h 6"/>
                <a:gd name="T66" fmla="*/ 134 w 286"/>
                <a:gd name="T67" fmla="*/ 2 h 6"/>
                <a:gd name="T68" fmla="*/ 134 w 286"/>
                <a:gd name="T69" fmla="*/ 0 h 6"/>
                <a:gd name="T70" fmla="*/ 102 w 286"/>
                <a:gd name="T71" fmla="*/ 0 h 6"/>
                <a:gd name="T72" fmla="*/ 116 w 286"/>
                <a:gd name="T73" fmla="*/ 0 h 6"/>
                <a:gd name="T74" fmla="*/ 118 w 286"/>
                <a:gd name="T75" fmla="*/ 2 h 6"/>
                <a:gd name="T76" fmla="*/ 116 w 286"/>
                <a:gd name="T77" fmla="*/ 6 h 6"/>
                <a:gd name="T78" fmla="*/ 102 w 286"/>
                <a:gd name="T79" fmla="*/ 6 h 6"/>
                <a:gd name="T80" fmla="*/ 98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6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50 w 286"/>
                <a:gd name="T101" fmla="*/ 0 h 6"/>
                <a:gd name="T102" fmla="*/ 52 w 286"/>
                <a:gd name="T103" fmla="*/ 2 h 6"/>
                <a:gd name="T104" fmla="*/ 50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2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2 w 286"/>
                <a:gd name="T121" fmla="*/ 6 h 6"/>
                <a:gd name="T122" fmla="*/ 0 w 286"/>
                <a:gd name="T123" fmla="*/ 2 h 6"/>
                <a:gd name="T124" fmla="*/ 2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4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4" y="6"/>
                  </a:lnTo>
                  <a:lnTo>
                    <a:pt x="134" y="2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98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9" name="Freeform 41"/>
            <p:cNvSpPr>
              <a:spLocks noEditPoints="1"/>
            </p:cNvSpPr>
            <p:nvPr/>
          </p:nvSpPr>
          <p:spPr bwMode="auto">
            <a:xfrm>
              <a:off x="4891088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6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2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4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4 w 286"/>
                <a:gd name="T37" fmla="*/ 6 h 6"/>
                <a:gd name="T38" fmla="*/ 200 w 286"/>
                <a:gd name="T39" fmla="*/ 2 h 6"/>
                <a:gd name="T40" fmla="*/ 204 w 286"/>
                <a:gd name="T41" fmla="*/ 0 h 6"/>
                <a:gd name="T42" fmla="*/ 170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70 w 286"/>
                <a:gd name="T51" fmla="*/ 6 h 6"/>
                <a:gd name="T52" fmla="*/ 168 w 286"/>
                <a:gd name="T53" fmla="*/ 2 h 6"/>
                <a:gd name="T54" fmla="*/ 170 w 286"/>
                <a:gd name="T55" fmla="*/ 0 h 6"/>
                <a:gd name="T56" fmla="*/ 136 w 286"/>
                <a:gd name="T57" fmla="*/ 0 h 6"/>
                <a:gd name="T58" fmla="*/ 150 w 286"/>
                <a:gd name="T59" fmla="*/ 0 h 6"/>
                <a:gd name="T60" fmla="*/ 152 w 286"/>
                <a:gd name="T61" fmla="*/ 2 h 6"/>
                <a:gd name="T62" fmla="*/ 150 w 286"/>
                <a:gd name="T63" fmla="*/ 6 h 6"/>
                <a:gd name="T64" fmla="*/ 136 w 286"/>
                <a:gd name="T65" fmla="*/ 6 h 6"/>
                <a:gd name="T66" fmla="*/ 134 w 286"/>
                <a:gd name="T67" fmla="*/ 2 h 6"/>
                <a:gd name="T68" fmla="*/ 136 w 286"/>
                <a:gd name="T69" fmla="*/ 0 h 6"/>
                <a:gd name="T70" fmla="*/ 102 w 286"/>
                <a:gd name="T71" fmla="*/ 0 h 6"/>
                <a:gd name="T72" fmla="*/ 116 w 286"/>
                <a:gd name="T73" fmla="*/ 0 h 6"/>
                <a:gd name="T74" fmla="*/ 118 w 286"/>
                <a:gd name="T75" fmla="*/ 2 h 6"/>
                <a:gd name="T76" fmla="*/ 116 w 286"/>
                <a:gd name="T77" fmla="*/ 6 h 6"/>
                <a:gd name="T78" fmla="*/ 102 w 286"/>
                <a:gd name="T79" fmla="*/ 6 h 6"/>
                <a:gd name="T80" fmla="*/ 98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6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50 w 286"/>
                <a:gd name="T101" fmla="*/ 0 h 6"/>
                <a:gd name="T102" fmla="*/ 52 w 286"/>
                <a:gd name="T103" fmla="*/ 2 h 6"/>
                <a:gd name="T104" fmla="*/ 50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0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0 w 286"/>
                <a:gd name="T121" fmla="*/ 6 h 6"/>
                <a:gd name="T122" fmla="*/ 0 w 286"/>
                <a:gd name="T123" fmla="*/ 2 h 6"/>
                <a:gd name="T124" fmla="*/ 0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6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98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0" name="Freeform 42"/>
            <p:cNvSpPr>
              <a:spLocks noEditPoints="1"/>
            </p:cNvSpPr>
            <p:nvPr/>
          </p:nvSpPr>
          <p:spPr bwMode="auto">
            <a:xfrm>
              <a:off x="5370513" y="4293964"/>
              <a:ext cx="454025" cy="9525"/>
            </a:xfrm>
            <a:custGeom>
              <a:avLst/>
              <a:gdLst>
                <a:gd name="T0" fmla="*/ 270 w 286"/>
                <a:gd name="T1" fmla="*/ 0 h 6"/>
                <a:gd name="T2" fmla="*/ 284 w 286"/>
                <a:gd name="T3" fmla="*/ 0 h 6"/>
                <a:gd name="T4" fmla="*/ 286 w 286"/>
                <a:gd name="T5" fmla="*/ 2 h 6"/>
                <a:gd name="T6" fmla="*/ 284 w 286"/>
                <a:gd name="T7" fmla="*/ 6 h 6"/>
                <a:gd name="T8" fmla="*/ 270 w 286"/>
                <a:gd name="T9" fmla="*/ 6 h 6"/>
                <a:gd name="T10" fmla="*/ 266 w 286"/>
                <a:gd name="T11" fmla="*/ 2 h 6"/>
                <a:gd name="T12" fmla="*/ 270 w 286"/>
                <a:gd name="T13" fmla="*/ 0 h 6"/>
                <a:gd name="T14" fmla="*/ 236 w 286"/>
                <a:gd name="T15" fmla="*/ 0 h 6"/>
                <a:gd name="T16" fmla="*/ 250 w 286"/>
                <a:gd name="T17" fmla="*/ 0 h 6"/>
                <a:gd name="T18" fmla="*/ 254 w 286"/>
                <a:gd name="T19" fmla="*/ 2 h 6"/>
                <a:gd name="T20" fmla="*/ 250 w 286"/>
                <a:gd name="T21" fmla="*/ 6 h 6"/>
                <a:gd name="T22" fmla="*/ 236 w 286"/>
                <a:gd name="T23" fmla="*/ 6 h 6"/>
                <a:gd name="T24" fmla="*/ 234 w 286"/>
                <a:gd name="T25" fmla="*/ 2 h 6"/>
                <a:gd name="T26" fmla="*/ 236 w 286"/>
                <a:gd name="T27" fmla="*/ 0 h 6"/>
                <a:gd name="T28" fmla="*/ 204 w 286"/>
                <a:gd name="T29" fmla="*/ 0 h 6"/>
                <a:gd name="T30" fmla="*/ 216 w 286"/>
                <a:gd name="T31" fmla="*/ 0 h 6"/>
                <a:gd name="T32" fmla="*/ 220 w 286"/>
                <a:gd name="T33" fmla="*/ 2 h 6"/>
                <a:gd name="T34" fmla="*/ 216 w 286"/>
                <a:gd name="T35" fmla="*/ 6 h 6"/>
                <a:gd name="T36" fmla="*/ 204 w 286"/>
                <a:gd name="T37" fmla="*/ 6 h 6"/>
                <a:gd name="T38" fmla="*/ 200 w 286"/>
                <a:gd name="T39" fmla="*/ 2 h 6"/>
                <a:gd name="T40" fmla="*/ 204 w 286"/>
                <a:gd name="T41" fmla="*/ 0 h 6"/>
                <a:gd name="T42" fmla="*/ 168 w 286"/>
                <a:gd name="T43" fmla="*/ 0 h 6"/>
                <a:gd name="T44" fmla="*/ 184 w 286"/>
                <a:gd name="T45" fmla="*/ 0 h 6"/>
                <a:gd name="T46" fmla="*/ 186 w 286"/>
                <a:gd name="T47" fmla="*/ 2 h 6"/>
                <a:gd name="T48" fmla="*/ 184 w 286"/>
                <a:gd name="T49" fmla="*/ 6 h 6"/>
                <a:gd name="T50" fmla="*/ 168 w 286"/>
                <a:gd name="T51" fmla="*/ 6 h 6"/>
                <a:gd name="T52" fmla="*/ 168 w 286"/>
                <a:gd name="T53" fmla="*/ 2 h 6"/>
                <a:gd name="T54" fmla="*/ 168 w 286"/>
                <a:gd name="T55" fmla="*/ 0 h 6"/>
                <a:gd name="T56" fmla="*/ 136 w 286"/>
                <a:gd name="T57" fmla="*/ 0 h 6"/>
                <a:gd name="T58" fmla="*/ 150 w 286"/>
                <a:gd name="T59" fmla="*/ 0 h 6"/>
                <a:gd name="T60" fmla="*/ 152 w 286"/>
                <a:gd name="T61" fmla="*/ 2 h 6"/>
                <a:gd name="T62" fmla="*/ 150 w 286"/>
                <a:gd name="T63" fmla="*/ 6 h 6"/>
                <a:gd name="T64" fmla="*/ 136 w 286"/>
                <a:gd name="T65" fmla="*/ 6 h 6"/>
                <a:gd name="T66" fmla="*/ 134 w 286"/>
                <a:gd name="T67" fmla="*/ 2 h 6"/>
                <a:gd name="T68" fmla="*/ 136 w 286"/>
                <a:gd name="T69" fmla="*/ 0 h 6"/>
                <a:gd name="T70" fmla="*/ 102 w 286"/>
                <a:gd name="T71" fmla="*/ 0 h 6"/>
                <a:gd name="T72" fmla="*/ 116 w 286"/>
                <a:gd name="T73" fmla="*/ 0 h 6"/>
                <a:gd name="T74" fmla="*/ 118 w 286"/>
                <a:gd name="T75" fmla="*/ 2 h 6"/>
                <a:gd name="T76" fmla="*/ 116 w 286"/>
                <a:gd name="T77" fmla="*/ 6 h 6"/>
                <a:gd name="T78" fmla="*/ 102 w 286"/>
                <a:gd name="T79" fmla="*/ 6 h 6"/>
                <a:gd name="T80" fmla="*/ 100 w 286"/>
                <a:gd name="T81" fmla="*/ 2 h 6"/>
                <a:gd name="T82" fmla="*/ 102 w 286"/>
                <a:gd name="T83" fmla="*/ 0 h 6"/>
                <a:gd name="T84" fmla="*/ 68 w 286"/>
                <a:gd name="T85" fmla="*/ 0 h 6"/>
                <a:gd name="T86" fmla="*/ 82 w 286"/>
                <a:gd name="T87" fmla="*/ 0 h 6"/>
                <a:gd name="T88" fmla="*/ 86 w 286"/>
                <a:gd name="T89" fmla="*/ 2 h 6"/>
                <a:gd name="T90" fmla="*/ 82 w 286"/>
                <a:gd name="T91" fmla="*/ 6 h 6"/>
                <a:gd name="T92" fmla="*/ 68 w 286"/>
                <a:gd name="T93" fmla="*/ 6 h 6"/>
                <a:gd name="T94" fmla="*/ 66 w 286"/>
                <a:gd name="T95" fmla="*/ 2 h 6"/>
                <a:gd name="T96" fmla="*/ 68 w 286"/>
                <a:gd name="T97" fmla="*/ 0 h 6"/>
                <a:gd name="T98" fmla="*/ 36 w 286"/>
                <a:gd name="T99" fmla="*/ 0 h 6"/>
                <a:gd name="T100" fmla="*/ 50 w 286"/>
                <a:gd name="T101" fmla="*/ 0 h 6"/>
                <a:gd name="T102" fmla="*/ 52 w 286"/>
                <a:gd name="T103" fmla="*/ 2 h 6"/>
                <a:gd name="T104" fmla="*/ 50 w 286"/>
                <a:gd name="T105" fmla="*/ 6 h 6"/>
                <a:gd name="T106" fmla="*/ 36 w 286"/>
                <a:gd name="T107" fmla="*/ 6 h 6"/>
                <a:gd name="T108" fmla="*/ 32 w 286"/>
                <a:gd name="T109" fmla="*/ 2 h 6"/>
                <a:gd name="T110" fmla="*/ 36 w 286"/>
                <a:gd name="T111" fmla="*/ 0 h 6"/>
                <a:gd name="T112" fmla="*/ 0 w 286"/>
                <a:gd name="T113" fmla="*/ 0 h 6"/>
                <a:gd name="T114" fmla="*/ 16 w 286"/>
                <a:gd name="T115" fmla="*/ 0 h 6"/>
                <a:gd name="T116" fmla="*/ 18 w 286"/>
                <a:gd name="T117" fmla="*/ 2 h 6"/>
                <a:gd name="T118" fmla="*/ 16 w 286"/>
                <a:gd name="T119" fmla="*/ 6 h 6"/>
                <a:gd name="T120" fmla="*/ 0 w 286"/>
                <a:gd name="T121" fmla="*/ 6 h 6"/>
                <a:gd name="T122" fmla="*/ 0 w 286"/>
                <a:gd name="T123" fmla="*/ 2 h 6"/>
                <a:gd name="T124" fmla="*/ 0 w 286"/>
                <a:gd name="T1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6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6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68" y="6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1" name="Freeform 43"/>
            <p:cNvSpPr>
              <a:spLocks noEditPoints="1"/>
            </p:cNvSpPr>
            <p:nvPr/>
          </p:nvSpPr>
          <p:spPr bwMode="auto">
            <a:xfrm>
              <a:off x="5849938" y="4293964"/>
              <a:ext cx="504825" cy="9525"/>
            </a:xfrm>
            <a:custGeom>
              <a:avLst/>
              <a:gdLst>
                <a:gd name="T0" fmla="*/ 314 w 318"/>
                <a:gd name="T1" fmla="*/ 0 h 6"/>
                <a:gd name="T2" fmla="*/ 314 w 318"/>
                <a:gd name="T3" fmla="*/ 6 h 6"/>
                <a:gd name="T4" fmla="*/ 302 w 318"/>
                <a:gd name="T5" fmla="*/ 2 h 6"/>
                <a:gd name="T6" fmla="*/ 270 w 318"/>
                <a:gd name="T7" fmla="*/ 0 h 6"/>
                <a:gd name="T8" fmla="*/ 286 w 318"/>
                <a:gd name="T9" fmla="*/ 2 h 6"/>
                <a:gd name="T10" fmla="*/ 270 w 318"/>
                <a:gd name="T11" fmla="*/ 6 h 6"/>
                <a:gd name="T12" fmla="*/ 270 w 318"/>
                <a:gd name="T13" fmla="*/ 0 h 6"/>
                <a:gd name="T14" fmla="*/ 250 w 318"/>
                <a:gd name="T15" fmla="*/ 0 h 6"/>
                <a:gd name="T16" fmla="*/ 250 w 318"/>
                <a:gd name="T17" fmla="*/ 6 h 6"/>
                <a:gd name="T18" fmla="*/ 234 w 318"/>
                <a:gd name="T19" fmla="*/ 2 h 6"/>
                <a:gd name="T20" fmla="*/ 204 w 318"/>
                <a:gd name="T21" fmla="*/ 0 h 6"/>
                <a:gd name="T22" fmla="*/ 220 w 318"/>
                <a:gd name="T23" fmla="*/ 2 h 6"/>
                <a:gd name="T24" fmla="*/ 204 w 318"/>
                <a:gd name="T25" fmla="*/ 6 h 6"/>
                <a:gd name="T26" fmla="*/ 204 w 318"/>
                <a:gd name="T27" fmla="*/ 0 h 6"/>
                <a:gd name="T28" fmla="*/ 184 w 318"/>
                <a:gd name="T29" fmla="*/ 0 h 6"/>
                <a:gd name="T30" fmla="*/ 184 w 318"/>
                <a:gd name="T31" fmla="*/ 6 h 6"/>
                <a:gd name="T32" fmla="*/ 168 w 318"/>
                <a:gd name="T33" fmla="*/ 2 h 6"/>
                <a:gd name="T34" fmla="*/ 136 w 318"/>
                <a:gd name="T35" fmla="*/ 0 h 6"/>
                <a:gd name="T36" fmla="*/ 152 w 318"/>
                <a:gd name="T37" fmla="*/ 2 h 6"/>
                <a:gd name="T38" fmla="*/ 136 w 318"/>
                <a:gd name="T39" fmla="*/ 6 h 6"/>
                <a:gd name="T40" fmla="*/ 136 w 318"/>
                <a:gd name="T41" fmla="*/ 0 h 6"/>
                <a:gd name="T42" fmla="*/ 116 w 318"/>
                <a:gd name="T43" fmla="*/ 0 h 6"/>
                <a:gd name="T44" fmla="*/ 116 w 318"/>
                <a:gd name="T45" fmla="*/ 6 h 6"/>
                <a:gd name="T46" fmla="*/ 100 w 318"/>
                <a:gd name="T47" fmla="*/ 2 h 6"/>
                <a:gd name="T48" fmla="*/ 68 w 318"/>
                <a:gd name="T49" fmla="*/ 0 h 6"/>
                <a:gd name="T50" fmla="*/ 86 w 318"/>
                <a:gd name="T51" fmla="*/ 2 h 6"/>
                <a:gd name="T52" fmla="*/ 68 w 318"/>
                <a:gd name="T53" fmla="*/ 6 h 6"/>
                <a:gd name="T54" fmla="*/ 68 w 318"/>
                <a:gd name="T55" fmla="*/ 0 h 6"/>
                <a:gd name="T56" fmla="*/ 50 w 318"/>
                <a:gd name="T57" fmla="*/ 0 h 6"/>
                <a:gd name="T58" fmla="*/ 50 w 318"/>
                <a:gd name="T59" fmla="*/ 6 h 6"/>
                <a:gd name="T60" fmla="*/ 32 w 318"/>
                <a:gd name="T61" fmla="*/ 2 h 6"/>
                <a:gd name="T62" fmla="*/ 0 w 318"/>
                <a:gd name="T63" fmla="*/ 0 h 6"/>
                <a:gd name="T64" fmla="*/ 18 w 318"/>
                <a:gd name="T65" fmla="*/ 2 h 6"/>
                <a:gd name="T66" fmla="*/ 0 w 318"/>
                <a:gd name="T67" fmla="*/ 6 h 6"/>
                <a:gd name="T68" fmla="*/ 0 w 318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8" h="6">
                  <a:moveTo>
                    <a:pt x="302" y="0"/>
                  </a:moveTo>
                  <a:lnTo>
                    <a:pt x="314" y="0"/>
                  </a:lnTo>
                  <a:lnTo>
                    <a:pt x="318" y="2"/>
                  </a:lnTo>
                  <a:lnTo>
                    <a:pt x="314" y="6"/>
                  </a:lnTo>
                  <a:lnTo>
                    <a:pt x="302" y="6"/>
                  </a:lnTo>
                  <a:lnTo>
                    <a:pt x="302" y="2"/>
                  </a:lnTo>
                  <a:lnTo>
                    <a:pt x="302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6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68" y="6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2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2" name="Line 44"/>
            <p:cNvSpPr>
              <a:spLocks noChangeShapeType="1"/>
            </p:cNvSpPr>
            <p:nvPr/>
          </p:nvSpPr>
          <p:spPr bwMode="auto">
            <a:xfrm>
              <a:off x="2681288" y="2858864"/>
              <a:ext cx="0" cy="6889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3" name="Freeform 45"/>
            <p:cNvSpPr>
              <a:spLocks/>
            </p:cNvSpPr>
            <p:nvPr/>
          </p:nvSpPr>
          <p:spPr bwMode="auto">
            <a:xfrm>
              <a:off x="3300413" y="2738214"/>
              <a:ext cx="1323975" cy="342900"/>
            </a:xfrm>
            <a:custGeom>
              <a:avLst/>
              <a:gdLst>
                <a:gd name="T0" fmla="*/ 418 w 834"/>
                <a:gd name="T1" fmla="*/ 0 h 216"/>
                <a:gd name="T2" fmla="*/ 418 w 834"/>
                <a:gd name="T3" fmla="*/ 0 h 216"/>
                <a:gd name="T4" fmla="*/ 334 w 834"/>
                <a:gd name="T5" fmla="*/ 2 h 216"/>
                <a:gd name="T6" fmla="*/ 254 w 834"/>
                <a:gd name="T7" fmla="*/ 8 h 216"/>
                <a:gd name="T8" fmla="*/ 184 w 834"/>
                <a:gd name="T9" fmla="*/ 18 h 216"/>
                <a:gd name="T10" fmla="*/ 152 w 834"/>
                <a:gd name="T11" fmla="*/ 24 h 216"/>
                <a:gd name="T12" fmla="*/ 122 w 834"/>
                <a:gd name="T13" fmla="*/ 32 h 216"/>
                <a:gd name="T14" fmla="*/ 96 w 834"/>
                <a:gd name="T15" fmla="*/ 38 h 216"/>
                <a:gd name="T16" fmla="*/ 72 w 834"/>
                <a:gd name="T17" fmla="*/ 46 h 216"/>
                <a:gd name="T18" fmla="*/ 52 w 834"/>
                <a:gd name="T19" fmla="*/ 56 h 216"/>
                <a:gd name="T20" fmla="*/ 34 w 834"/>
                <a:gd name="T21" fmla="*/ 66 h 216"/>
                <a:gd name="T22" fmla="*/ 20 w 834"/>
                <a:gd name="T23" fmla="*/ 76 h 216"/>
                <a:gd name="T24" fmla="*/ 10 w 834"/>
                <a:gd name="T25" fmla="*/ 86 h 216"/>
                <a:gd name="T26" fmla="*/ 4 w 834"/>
                <a:gd name="T27" fmla="*/ 96 h 216"/>
                <a:gd name="T28" fmla="*/ 0 w 834"/>
                <a:gd name="T29" fmla="*/ 108 h 216"/>
                <a:gd name="T30" fmla="*/ 0 w 834"/>
                <a:gd name="T31" fmla="*/ 108 h 216"/>
                <a:gd name="T32" fmla="*/ 4 w 834"/>
                <a:gd name="T33" fmla="*/ 118 h 216"/>
                <a:gd name="T34" fmla="*/ 10 w 834"/>
                <a:gd name="T35" fmla="*/ 130 h 216"/>
                <a:gd name="T36" fmla="*/ 20 w 834"/>
                <a:gd name="T37" fmla="*/ 140 h 216"/>
                <a:gd name="T38" fmla="*/ 34 w 834"/>
                <a:gd name="T39" fmla="*/ 150 h 216"/>
                <a:gd name="T40" fmla="*/ 52 w 834"/>
                <a:gd name="T41" fmla="*/ 160 h 216"/>
                <a:gd name="T42" fmla="*/ 72 w 834"/>
                <a:gd name="T43" fmla="*/ 168 h 216"/>
                <a:gd name="T44" fmla="*/ 96 w 834"/>
                <a:gd name="T45" fmla="*/ 178 h 216"/>
                <a:gd name="T46" fmla="*/ 122 w 834"/>
                <a:gd name="T47" fmla="*/ 184 h 216"/>
                <a:gd name="T48" fmla="*/ 152 w 834"/>
                <a:gd name="T49" fmla="*/ 192 h 216"/>
                <a:gd name="T50" fmla="*/ 184 w 834"/>
                <a:gd name="T51" fmla="*/ 198 h 216"/>
                <a:gd name="T52" fmla="*/ 254 w 834"/>
                <a:gd name="T53" fmla="*/ 208 h 216"/>
                <a:gd name="T54" fmla="*/ 334 w 834"/>
                <a:gd name="T55" fmla="*/ 214 h 216"/>
                <a:gd name="T56" fmla="*/ 418 w 834"/>
                <a:gd name="T57" fmla="*/ 216 h 216"/>
                <a:gd name="T58" fmla="*/ 418 w 834"/>
                <a:gd name="T59" fmla="*/ 216 h 216"/>
                <a:gd name="T60" fmla="*/ 502 w 834"/>
                <a:gd name="T61" fmla="*/ 214 h 216"/>
                <a:gd name="T62" fmla="*/ 580 w 834"/>
                <a:gd name="T63" fmla="*/ 208 h 216"/>
                <a:gd name="T64" fmla="*/ 650 w 834"/>
                <a:gd name="T65" fmla="*/ 198 h 216"/>
                <a:gd name="T66" fmla="*/ 682 w 834"/>
                <a:gd name="T67" fmla="*/ 192 h 216"/>
                <a:gd name="T68" fmla="*/ 712 w 834"/>
                <a:gd name="T69" fmla="*/ 184 h 216"/>
                <a:gd name="T70" fmla="*/ 740 w 834"/>
                <a:gd name="T71" fmla="*/ 178 h 216"/>
                <a:gd name="T72" fmla="*/ 764 w 834"/>
                <a:gd name="T73" fmla="*/ 168 h 216"/>
                <a:gd name="T74" fmla="*/ 784 w 834"/>
                <a:gd name="T75" fmla="*/ 160 h 216"/>
                <a:gd name="T76" fmla="*/ 802 w 834"/>
                <a:gd name="T77" fmla="*/ 150 h 216"/>
                <a:gd name="T78" fmla="*/ 816 w 834"/>
                <a:gd name="T79" fmla="*/ 140 h 216"/>
                <a:gd name="T80" fmla="*/ 826 w 834"/>
                <a:gd name="T81" fmla="*/ 130 h 216"/>
                <a:gd name="T82" fmla="*/ 832 w 834"/>
                <a:gd name="T83" fmla="*/ 118 h 216"/>
                <a:gd name="T84" fmla="*/ 834 w 834"/>
                <a:gd name="T85" fmla="*/ 108 h 216"/>
                <a:gd name="T86" fmla="*/ 834 w 834"/>
                <a:gd name="T87" fmla="*/ 108 h 216"/>
                <a:gd name="T88" fmla="*/ 832 w 834"/>
                <a:gd name="T89" fmla="*/ 96 h 216"/>
                <a:gd name="T90" fmla="*/ 826 w 834"/>
                <a:gd name="T91" fmla="*/ 86 h 216"/>
                <a:gd name="T92" fmla="*/ 816 w 834"/>
                <a:gd name="T93" fmla="*/ 76 h 216"/>
                <a:gd name="T94" fmla="*/ 802 w 834"/>
                <a:gd name="T95" fmla="*/ 66 h 216"/>
                <a:gd name="T96" fmla="*/ 784 w 834"/>
                <a:gd name="T97" fmla="*/ 56 h 216"/>
                <a:gd name="T98" fmla="*/ 764 w 834"/>
                <a:gd name="T99" fmla="*/ 46 h 216"/>
                <a:gd name="T100" fmla="*/ 740 w 834"/>
                <a:gd name="T101" fmla="*/ 38 h 216"/>
                <a:gd name="T102" fmla="*/ 712 w 834"/>
                <a:gd name="T103" fmla="*/ 32 h 216"/>
                <a:gd name="T104" fmla="*/ 682 w 834"/>
                <a:gd name="T105" fmla="*/ 24 h 216"/>
                <a:gd name="T106" fmla="*/ 650 w 834"/>
                <a:gd name="T107" fmla="*/ 18 h 216"/>
                <a:gd name="T108" fmla="*/ 580 w 834"/>
                <a:gd name="T109" fmla="*/ 8 h 216"/>
                <a:gd name="T110" fmla="*/ 502 w 834"/>
                <a:gd name="T111" fmla="*/ 2 h 216"/>
                <a:gd name="T112" fmla="*/ 418 w 834"/>
                <a:gd name="T1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4" h="216">
                  <a:moveTo>
                    <a:pt x="418" y="0"/>
                  </a:moveTo>
                  <a:lnTo>
                    <a:pt x="418" y="0"/>
                  </a:lnTo>
                  <a:lnTo>
                    <a:pt x="334" y="2"/>
                  </a:lnTo>
                  <a:lnTo>
                    <a:pt x="254" y="8"/>
                  </a:lnTo>
                  <a:lnTo>
                    <a:pt x="184" y="18"/>
                  </a:lnTo>
                  <a:lnTo>
                    <a:pt x="152" y="24"/>
                  </a:lnTo>
                  <a:lnTo>
                    <a:pt x="122" y="32"/>
                  </a:lnTo>
                  <a:lnTo>
                    <a:pt x="96" y="38"/>
                  </a:lnTo>
                  <a:lnTo>
                    <a:pt x="72" y="46"/>
                  </a:lnTo>
                  <a:lnTo>
                    <a:pt x="52" y="56"/>
                  </a:lnTo>
                  <a:lnTo>
                    <a:pt x="34" y="66"/>
                  </a:lnTo>
                  <a:lnTo>
                    <a:pt x="20" y="76"/>
                  </a:lnTo>
                  <a:lnTo>
                    <a:pt x="10" y="86"/>
                  </a:lnTo>
                  <a:lnTo>
                    <a:pt x="4" y="9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18"/>
                  </a:lnTo>
                  <a:lnTo>
                    <a:pt x="10" y="130"/>
                  </a:lnTo>
                  <a:lnTo>
                    <a:pt x="20" y="140"/>
                  </a:lnTo>
                  <a:lnTo>
                    <a:pt x="34" y="150"/>
                  </a:lnTo>
                  <a:lnTo>
                    <a:pt x="52" y="160"/>
                  </a:lnTo>
                  <a:lnTo>
                    <a:pt x="72" y="168"/>
                  </a:lnTo>
                  <a:lnTo>
                    <a:pt x="96" y="178"/>
                  </a:lnTo>
                  <a:lnTo>
                    <a:pt x="122" y="184"/>
                  </a:lnTo>
                  <a:lnTo>
                    <a:pt x="152" y="192"/>
                  </a:lnTo>
                  <a:lnTo>
                    <a:pt x="184" y="198"/>
                  </a:lnTo>
                  <a:lnTo>
                    <a:pt x="254" y="208"/>
                  </a:lnTo>
                  <a:lnTo>
                    <a:pt x="334" y="214"/>
                  </a:lnTo>
                  <a:lnTo>
                    <a:pt x="418" y="216"/>
                  </a:lnTo>
                  <a:lnTo>
                    <a:pt x="418" y="216"/>
                  </a:lnTo>
                  <a:lnTo>
                    <a:pt x="502" y="214"/>
                  </a:lnTo>
                  <a:lnTo>
                    <a:pt x="580" y="208"/>
                  </a:lnTo>
                  <a:lnTo>
                    <a:pt x="650" y="198"/>
                  </a:lnTo>
                  <a:lnTo>
                    <a:pt x="682" y="192"/>
                  </a:lnTo>
                  <a:lnTo>
                    <a:pt x="712" y="184"/>
                  </a:lnTo>
                  <a:lnTo>
                    <a:pt x="740" y="178"/>
                  </a:lnTo>
                  <a:lnTo>
                    <a:pt x="764" y="168"/>
                  </a:lnTo>
                  <a:lnTo>
                    <a:pt x="784" y="160"/>
                  </a:lnTo>
                  <a:lnTo>
                    <a:pt x="802" y="150"/>
                  </a:lnTo>
                  <a:lnTo>
                    <a:pt x="816" y="140"/>
                  </a:lnTo>
                  <a:lnTo>
                    <a:pt x="826" y="130"/>
                  </a:lnTo>
                  <a:lnTo>
                    <a:pt x="832" y="118"/>
                  </a:lnTo>
                  <a:lnTo>
                    <a:pt x="834" y="108"/>
                  </a:lnTo>
                  <a:lnTo>
                    <a:pt x="834" y="108"/>
                  </a:lnTo>
                  <a:lnTo>
                    <a:pt x="832" y="96"/>
                  </a:lnTo>
                  <a:lnTo>
                    <a:pt x="826" y="86"/>
                  </a:lnTo>
                  <a:lnTo>
                    <a:pt x="816" y="76"/>
                  </a:lnTo>
                  <a:lnTo>
                    <a:pt x="802" y="66"/>
                  </a:lnTo>
                  <a:lnTo>
                    <a:pt x="784" y="56"/>
                  </a:lnTo>
                  <a:lnTo>
                    <a:pt x="764" y="46"/>
                  </a:lnTo>
                  <a:lnTo>
                    <a:pt x="740" y="38"/>
                  </a:lnTo>
                  <a:lnTo>
                    <a:pt x="712" y="32"/>
                  </a:lnTo>
                  <a:lnTo>
                    <a:pt x="682" y="24"/>
                  </a:lnTo>
                  <a:lnTo>
                    <a:pt x="650" y="18"/>
                  </a:lnTo>
                  <a:lnTo>
                    <a:pt x="580" y="8"/>
                  </a:lnTo>
                  <a:lnTo>
                    <a:pt x="502" y="2"/>
                  </a:lnTo>
                  <a:lnTo>
                    <a:pt x="4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4" name="Freeform 46"/>
            <p:cNvSpPr>
              <a:spLocks noEditPoints="1"/>
            </p:cNvSpPr>
            <p:nvPr/>
          </p:nvSpPr>
          <p:spPr bwMode="auto">
            <a:xfrm>
              <a:off x="3033713" y="1801589"/>
              <a:ext cx="269875" cy="1111250"/>
            </a:xfrm>
            <a:custGeom>
              <a:avLst/>
              <a:gdLst>
                <a:gd name="T0" fmla="*/ 80 w 170"/>
                <a:gd name="T1" fmla="*/ 0 h 700"/>
                <a:gd name="T2" fmla="*/ 116 w 170"/>
                <a:gd name="T3" fmla="*/ 20 h 700"/>
                <a:gd name="T4" fmla="*/ 80 w 170"/>
                <a:gd name="T5" fmla="*/ 38 h 700"/>
                <a:gd name="T6" fmla="*/ 80 w 170"/>
                <a:gd name="T7" fmla="*/ 0 h 700"/>
                <a:gd name="T8" fmla="*/ 168 w 170"/>
                <a:gd name="T9" fmla="*/ 700 h 700"/>
                <a:gd name="T10" fmla="*/ 2 w 170"/>
                <a:gd name="T11" fmla="*/ 700 h 700"/>
                <a:gd name="T12" fmla="*/ 0 w 170"/>
                <a:gd name="T13" fmla="*/ 698 h 700"/>
                <a:gd name="T14" fmla="*/ 0 w 170"/>
                <a:gd name="T15" fmla="*/ 20 h 700"/>
                <a:gd name="T16" fmla="*/ 2 w 170"/>
                <a:gd name="T17" fmla="*/ 18 h 700"/>
                <a:gd name="T18" fmla="*/ 86 w 170"/>
                <a:gd name="T19" fmla="*/ 18 h 700"/>
                <a:gd name="T20" fmla="*/ 88 w 170"/>
                <a:gd name="T21" fmla="*/ 20 h 700"/>
                <a:gd name="T22" fmla="*/ 86 w 170"/>
                <a:gd name="T23" fmla="*/ 22 h 700"/>
                <a:gd name="T24" fmla="*/ 2 w 170"/>
                <a:gd name="T25" fmla="*/ 22 h 700"/>
                <a:gd name="T26" fmla="*/ 4 w 170"/>
                <a:gd name="T27" fmla="*/ 20 h 700"/>
                <a:gd name="T28" fmla="*/ 4 w 170"/>
                <a:gd name="T29" fmla="*/ 698 h 700"/>
                <a:gd name="T30" fmla="*/ 2 w 170"/>
                <a:gd name="T31" fmla="*/ 696 h 700"/>
                <a:gd name="T32" fmla="*/ 168 w 170"/>
                <a:gd name="T33" fmla="*/ 696 h 700"/>
                <a:gd name="T34" fmla="*/ 170 w 170"/>
                <a:gd name="T35" fmla="*/ 698 h 700"/>
                <a:gd name="T36" fmla="*/ 168 w 170"/>
                <a:gd name="T37" fmla="*/ 700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0" h="700">
                  <a:moveTo>
                    <a:pt x="80" y="0"/>
                  </a:moveTo>
                  <a:lnTo>
                    <a:pt x="116" y="20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168" y="700"/>
                  </a:moveTo>
                  <a:lnTo>
                    <a:pt x="2" y="700"/>
                  </a:lnTo>
                  <a:lnTo>
                    <a:pt x="0" y="698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86" y="18"/>
                  </a:lnTo>
                  <a:lnTo>
                    <a:pt x="88" y="20"/>
                  </a:lnTo>
                  <a:lnTo>
                    <a:pt x="86" y="22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4" y="698"/>
                  </a:lnTo>
                  <a:lnTo>
                    <a:pt x="2" y="696"/>
                  </a:lnTo>
                  <a:lnTo>
                    <a:pt x="168" y="696"/>
                  </a:lnTo>
                  <a:lnTo>
                    <a:pt x="170" y="698"/>
                  </a:lnTo>
                  <a:lnTo>
                    <a:pt x="168" y="70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5" name="Freeform 47"/>
            <p:cNvSpPr>
              <a:spLocks/>
            </p:cNvSpPr>
            <p:nvPr/>
          </p:nvSpPr>
          <p:spPr bwMode="auto">
            <a:xfrm>
              <a:off x="2408238" y="3357339"/>
              <a:ext cx="342900" cy="346075"/>
            </a:xfrm>
            <a:custGeom>
              <a:avLst/>
              <a:gdLst>
                <a:gd name="T0" fmla="*/ 110 w 216"/>
                <a:gd name="T1" fmla="*/ 0 h 218"/>
                <a:gd name="T2" fmla="*/ 110 w 216"/>
                <a:gd name="T3" fmla="*/ 0 h 218"/>
                <a:gd name="T4" fmla="*/ 88 w 216"/>
                <a:gd name="T5" fmla="*/ 2 h 218"/>
                <a:gd name="T6" fmla="*/ 66 w 216"/>
                <a:gd name="T7" fmla="*/ 8 h 218"/>
                <a:gd name="T8" fmla="*/ 48 w 216"/>
                <a:gd name="T9" fmla="*/ 18 h 218"/>
                <a:gd name="T10" fmla="*/ 32 w 216"/>
                <a:gd name="T11" fmla="*/ 32 h 218"/>
                <a:gd name="T12" fmla="*/ 18 w 216"/>
                <a:gd name="T13" fmla="*/ 48 h 218"/>
                <a:gd name="T14" fmla="*/ 8 w 216"/>
                <a:gd name="T15" fmla="*/ 66 h 218"/>
                <a:gd name="T16" fmla="*/ 2 w 216"/>
                <a:gd name="T17" fmla="*/ 86 h 218"/>
                <a:gd name="T18" fmla="*/ 0 w 216"/>
                <a:gd name="T19" fmla="*/ 108 h 218"/>
                <a:gd name="T20" fmla="*/ 0 w 216"/>
                <a:gd name="T21" fmla="*/ 108 h 218"/>
                <a:gd name="T22" fmla="*/ 2 w 216"/>
                <a:gd name="T23" fmla="*/ 130 h 218"/>
                <a:gd name="T24" fmla="*/ 8 w 216"/>
                <a:gd name="T25" fmla="*/ 150 h 218"/>
                <a:gd name="T26" fmla="*/ 18 w 216"/>
                <a:gd name="T27" fmla="*/ 168 h 218"/>
                <a:gd name="T28" fmla="*/ 32 w 216"/>
                <a:gd name="T29" fmla="*/ 184 h 218"/>
                <a:gd name="T30" fmla="*/ 48 w 216"/>
                <a:gd name="T31" fmla="*/ 198 h 218"/>
                <a:gd name="T32" fmla="*/ 66 w 216"/>
                <a:gd name="T33" fmla="*/ 208 h 218"/>
                <a:gd name="T34" fmla="*/ 88 w 216"/>
                <a:gd name="T35" fmla="*/ 214 h 218"/>
                <a:gd name="T36" fmla="*/ 110 w 216"/>
                <a:gd name="T37" fmla="*/ 218 h 218"/>
                <a:gd name="T38" fmla="*/ 110 w 216"/>
                <a:gd name="T39" fmla="*/ 218 h 218"/>
                <a:gd name="T40" fmla="*/ 130 w 216"/>
                <a:gd name="T41" fmla="*/ 214 h 218"/>
                <a:gd name="T42" fmla="*/ 150 w 216"/>
                <a:gd name="T43" fmla="*/ 208 h 218"/>
                <a:gd name="T44" fmla="*/ 170 w 216"/>
                <a:gd name="T45" fmla="*/ 198 h 218"/>
                <a:gd name="T46" fmla="*/ 186 w 216"/>
                <a:gd name="T47" fmla="*/ 184 h 218"/>
                <a:gd name="T48" fmla="*/ 198 w 216"/>
                <a:gd name="T49" fmla="*/ 168 h 218"/>
                <a:gd name="T50" fmla="*/ 208 w 216"/>
                <a:gd name="T51" fmla="*/ 150 h 218"/>
                <a:gd name="T52" fmla="*/ 214 w 216"/>
                <a:gd name="T53" fmla="*/ 130 h 218"/>
                <a:gd name="T54" fmla="*/ 216 w 216"/>
                <a:gd name="T55" fmla="*/ 108 h 218"/>
                <a:gd name="T56" fmla="*/ 216 w 216"/>
                <a:gd name="T57" fmla="*/ 108 h 218"/>
                <a:gd name="T58" fmla="*/ 214 w 216"/>
                <a:gd name="T59" fmla="*/ 86 h 218"/>
                <a:gd name="T60" fmla="*/ 208 w 216"/>
                <a:gd name="T61" fmla="*/ 66 h 218"/>
                <a:gd name="T62" fmla="*/ 198 w 216"/>
                <a:gd name="T63" fmla="*/ 48 h 218"/>
                <a:gd name="T64" fmla="*/ 186 w 216"/>
                <a:gd name="T65" fmla="*/ 32 h 218"/>
                <a:gd name="T66" fmla="*/ 170 w 216"/>
                <a:gd name="T67" fmla="*/ 18 h 218"/>
                <a:gd name="T68" fmla="*/ 150 w 216"/>
                <a:gd name="T69" fmla="*/ 8 h 218"/>
                <a:gd name="T70" fmla="*/ 130 w 216"/>
                <a:gd name="T71" fmla="*/ 2 h 218"/>
                <a:gd name="T72" fmla="*/ 110 w 216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8" y="214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0" y="214"/>
                  </a:lnTo>
                  <a:lnTo>
                    <a:pt x="150" y="208"/>
                  </a:lnTo>
                  <a:lnTo>
                    <a:pt x="170" y="198"/>
                  </a:lnTo>
                  <a:lnTo>
                    <a:pt x="186" y="184"/>
                  </a:lnTo>
                  <a:lnTo>
                    <a:pt x="198" y="168"/>
                  </a:lnTo>
                  <a:lnTo>
                    <a:pt x="208" y="150"/>
                  </a:lnTo>
                  <a:lnTo>
                    <a:pt x="214" y="130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4" y="86"/>
                  </a:lnTo>
                  <a:lnTo>
                    <a:pt x="208" y="66"/>
                  </a:lnTo>
                  <a:lnTo>
                    <a:pt x="198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6" name="Rectangle 48"/>
            <p:cNvSpPr>
              <a:spLocks noChangeArrowheads="1"/>
            </p:cNvSpPr>
            <p:nvPr/>
          </p:nvSpPr>
          <p:spPr bwMode="auto">
            <a:xfrm>
              <a:off x="2306638" y="5440139"/>
              <a:ext cx="2044700" cy="36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7" name="Rectangle 49"/>
            <p:cNvSpPr>
              <a:spLocks noChangeArrowheads="1"/>
            </p:cNvSpPr>
            <p:nvPr/>
          </p:nvSpPr>
          <p:spPr bwMode="auto">
            <a:xfrm>
              <a:off x="2306638" y="5440139"/>
              <a:ext cx="2044700" cy="36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8" name="Freeform 50"/>
            <p:cNvSpPr>
              <a:spLocks noEditPoints="1"/>
            </p:cNvSpPr>
            <p:nvPr/>
          </p:nvSpPr>
          <p:spPr bwMode="auto">
            <a:xfrm>
              <a:off x="2119313" y="3525614"/>
              <a:ext cx="295275" cy="2178050"/>
            </a:xfrm>
            <a:custGeom>
              <a:avLst/>
              <a:gdLst>
                <a:gd name="T0" fmla="*/ 80 w 186"/>
                <a:gd name="T1" fmla="*/ 1334 h 1372"/>
                <a:gd name="T2" fmla="*/ 118 w 186"/>
                <a:gd name="T3" fmla="*/ 1352 h 1372"/>
                <a:gd name="T4" fmla="*/ 80 w 186"/>
                <a:gd name="T5" fmla="*/ 1372 h 1372"/>
                <a:gd name="T6" fmla="*/ 80 w 186"/>
                <a:gd name="T7" fmla="*/ 1334 h 1372"/>
                <a:gd name="T8" fmla="*/ 182 w 186"/>
                <a:gd name="T9" fmla="*/ 4 h 1372"/>
                <a:gd name="T10" fmla="*/ 2 w 186"/>
                <a:gd name="T11" fmla="*/ 4 h 1372"/>
                <a:gd name="T12" fmla="*/ 6 w 186"/>
                <a:gd name="T13" fmla="*/ 4 h 1372"/>
                <a:gd name="T14" fmla="*/ 6 w 186"/>
                <a:gd name="T15" fmla="*/ 1352 h 1372"/>
                <a:gd name="T16" fmla="*/ 2 w 186"/>
                <a:gd name="T17" fmla="*/ 1352 h 1372"/>
                <a:gd name="T18" fmla="*/ 86 w 186"/>
                <a:gd name="T19" fmla="*/ 1352 h 1372"/>
                <a:gd name="T20" fmla="*/ 88 w 186"/>
                <a:gd name="T21" fmla="*/ 1352 h 1372"/>
                <a:gd name="T22" fmla="*/ 86 w 186"/>
                <a:gd name="T23" fmla="*/ 1356 h 1372"/>
                <a:gd name="T24" fmla="*/ 2 w 186"/>
                <a:gd name="T25" fmla="*/ 1356 h 1372"/>
                <a:gd name="T26" fmla="*/ 0 w 186"/>
                <a:gd name="T27" fmla="*/ 1352 h 1372"/>
                <a:gd name="T28" fmla="*/ 0 w 186"/>
                <a:gd name="T29" fmla="*/ 4 h 1372"/>
                <a:gd name="T30" fmla="*/ 2 w 186"/>
                <a:gd name="T31" fmla="*/ 0 h 1372"/>
                <a:gd name="T32" fmla="*/ 182 w 186"/>
                <a:gd name="T33" fmla="*/ 0 h 1372"/>
                <a:gd name="T34" fmla="*/ 186 w 186"/>
                <a:gd name="T35" fmla="*/ 4 h 1372"/>
                <a:gd name="T36" fmla="*/ 182 w 186"/>
                <a:gd name="T37" fmla="*/ 4 h 1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6" h="1372">
                  <a:moveTo>
                    <a:pt x="80" y="1334"/>
                  </a:moveTo>
                  <a:lnTo>
                    <a:pt x="118" y="1352"/>
                  </a:lnTo>
                  <a:lnTo>
                    <a:pt x="80" y="1372"/>
                  </a:lnTo>
                  <a:lnTo>
                    <a:pt x="80" y="1334"/>
                  </a:lnTo>
                  <a:close/>
                  <a:moveTo>
                    <a:pt x="182" y="4"/>
                  </a:moveTo>
                  <a:lnTo>
                    <a:pt x="2" y="4"/>
                  </a:lnTo>
                  <a:lnTo>
                    <a:pt x="6" y="4"/>
                  </a:lnTo>
                  <a:lnTo>
                    <a:pt x="6" y="1352"/>
                  </a:lnTo>
                  <a:lnTo>
                    <a:pt x="2" y="1352"/>
                  </a:lnTo>
                  <a:lnTo>
                    <a:pt x="86" y="1352"/>
                  </a:lnTo>
                  <a:lnTo>
                    <a:pt x="88" y="1352"/>
                  </a:lnTo>
                  <a:lnTo>
                    <a:pt x="86" y="1356"/>
                  </a:lnTo>
                  <a:lnTo>
                    <a:pt x="2" y="1356"/>
                  </a:lnTo>
                  <a:lnTo>
                    <a:pt x="0" y="1352"/>
                  </a:lnTo>
                  <a:lnTo>
                    <a:pt x="0" y="4"/>
                  </a:lnTo>
                  <a:lnTo>
                    <a:pt x="2" y="0"/>
                  </a:lnTo>
                  <a:lnTo>
                    <a:pt x="182" y="0"/>
                  </a:lnTo>
                  <a:lnTo>
                    <a:pt x="186" y="4"/>
                  </a:lnTo>
                  <a:lnTo>
                    <a:pt x="18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9" name="Freeform 51"/>
            <p:cNvSpPr>
              <a:spLocks/>
            </p:cNvSpPr>
            <p:nvPr/>
          </p:nvSpPr>
          <p:spPr bwMode="auto">
            <a:xfrm>
              <a:off x="5611813" y="2744564"/>
              <a:ext cx="574675" cy="346075"/>
            </a:xfrm>
            <a:custGeom>
              <a:avLst/>
              <a:gdLst>
                <a:gd name="T0" fmla="*/ 182 w 362"/>
                <a:gd name="T1" fmla="*/ 0 h 218"/>
                <a:gd name="T2" fmla="*/ 182 w 362"/>
                <a:gd name="T3" fmla="*/ 0 h 218"/>
                <a:gd name="T4" fmla="*/ 146 w 362"/>
                <a:gd name="T5" fmla="*/ 2 h 218"/>
                <a:gd name="T6" fmla="*/ 112 w 362"/>
                <a:gd name="T7" fmla="*/ 10 h 218"/>
                <a:gd name="T8" fmla="*/ 80 w 362"/>
                <a:gd name="T9" fmla="*/ 18 h 218"/>
                <a:gd name="T10" fmla="*/ 54 w 362"/>
                <a:gd name="T11" fmla="*/ 32 h 218"/>
                <a:gd name="T12" fmla="*/ 42 w 362"/>
                <a:gd name="T13" fmla="*/ 40 h 218"/>
                <a:gd name="T14" fmla="*/ 32 w 362"/>
                <a:gd name="T15" fmla="*/ 48 h 218"/>
                <a:gd name="T16" fmla="*/ 22 w 362"/>
                <a:gd name="T17" fmla="*/ 56 h 218"/>
                <a:gd name="T18" fmla="*/ 14 w 362"/>
                <a:gd name="T19" fmla="*/ 66 h 218"/>
                <a:gd name="T20" fmla="*/ 8 w 362"/>
                <a:gd name="T21" fmla="*/ 76 h 218"/>
                <a:gd name="T22" fmla="*/ 4 w 362"/>
                <a:gd name="T23" fmla="*/ 86 h 218"/>
                <a:gd name="T24" fmla="*/ 2 w 362"/>
                <a:gd name="T25" fmla="*/ 98 h 218"/>
                <a:gd name="T26" fmla="*/ 0 w 362"/>
                <a:gd name="T27" fmla="*/ 108 h 218"/>
                <a:gd name="T28" fmla="*/ 0 w 362"/>
                <a:gd name="T29" fmla="*/ 108 h 218"/>
                <a:gd name="T30" fmla="*/ 2 w 362"/>
                <a:gd name="T31" fmla="*/ 120 h 218"/>
                <a:gd name="T32" fmla="*/ 4 w 362"/>
                <a:gd name="T33" fmla="*/ 130 h 218"/>
                <a:gd name="T34" fmla="*/ 8 w 362"/>
                <a:gd name="T35" fmla="*/ 142 h 218"/>
                <a:gd name="T36" fmla="*/ 14 w 362"/>
                <a:gd name="T37" fmla="*/ 152 h 218"/>
                <a:gd name="T38" fmla="*/ 22 w 362"/>
                <a:gd name="T39" fmla="*/ 160 h 218"/>
                <a:gd name="T40" fmla="*/ 32 w 362"/>
                <a:gd name="T41" fmla="*/ 170 h 218"/>
                <a:gd name="T42" fmla="*/ 42 w 362"/>
                <a:gd name="T43" fmla="*/ 178 h 218"/>
                <a:gd name="T44" fmla="*/ 54 w 362"/>
                <a:gd name="T45" fmla="*/ 186 h 218"/>
                <a:gd name="T46" fmla="*/ 80 w 362"/>
                <a:gd name="T47" fmla="*/ 200 h 218"/>
                <a:gd name="T48" fmla="*/ 112 w 362"/>
                <a:gd name="T49" fmla="*/ 210 h 218"/>
                <a:gd name="T50" fmla="*/ 146 w 362"/>
                <a:gd name="T51" fmla="*/ 216 h 218"/>
                <a:gd name="T52" fmla="*/ 182 w 362"/>
                <a:gd name="T53" fmla="*/ 218 h 218"/>
                <a:gd name="T54" fmla="*/ 182 w 362"/>
                <a:gd name="T55" fmla="*/ 218 h 218"/>
                <a:gd name="T56" fmla="*/ 218 w 362"/>
                <a:gd name="T57" fmla="*/ 216 h 218"/>
                <a:gd name="T58" fmla="*/ 252 w 362"/>
                <a:gd name="T59" fmla="*/ 210 h 218"/>
                <a:gd name="T60" fmla="*/ 282 w 362"/>
                <a:gd name="T61" fmla="*/ 200 h 218"/>
                <a:gd name="T62" fmla="*/ 310 w 362"/>
                <a:gd name="T63" fmla="*/ 186 h 218"/>
                <a:gd name="T64" fmla="*/ 322 w 362"/>
                <a:gd name="T65" fmla="*/ 178 h 218"/>
                <a:gd name="T66" fmla="*/ 332 w 362"/>
                <a:gd name="T67" fmla="*/ 170 h 218"/>
                <a:gd name="T68" fmla="*/ 340 w 362"/>
                <a:gd name="T69" fmla="*/ 160 h 218"/>
                <a:gd name="T70" fmla="*/ 348 w 362"/>
                <a:gd name="T71" fmla="*/ 152 h 218"/>
                <a:gd name="T72" fmla="*/ 354 w 362"/>
                <a:gd name="T73" fmla="*/ 142 h 218"/>
                <a:gd name="T74" fmla="*/ 360 w 362"/>
                <a:gd name="T75" fmla="*/ 130 h 218"/>
                <a:gd name="T76" fmla="*/ 362 w 362"/>
                <a:gd name="T77" fmla="*/ 120 h 218"/>
                <a:gd name="T78" fmla="*/ 362 w 362"/>
                <a:gd name="T79" fmla="*/ 108 h 218"/>
                <a:gd name="T80" fmla="*/ 362 w 362"/>
                <a:gd name="T81" fmla="*/ 108 h 218"/>
                <a:gd name="T82" fmla="*/ 362 w 362"/>
                <a:gd name="T83" fmla="*/ 98 h 218"/>
                <a:gd name="T84" fmla="*/ 360 w 362"/>
                <a:gd name="T85" fmla="*/ 86 h 218"/>
                <a:gd name="T86" fmla="*/ 354 w 362"/>
                <a:gd name="T87" fmla="*/ 76 h 218"/>
                <a:gd name="T88" fmla="*/ 348 w 362"/>
                <a:gd name="T89" fmla="*/ 66 h 218"/>
                <a:gd name="T90" fmla="*/ 340 w 362"/>
                <a:gd name="T91" fmla="*/ 56 h 218"/>
                <a:gd name="T92" fmla="*/ 332 w 362"/>
                <a:gd name="T93" fmla="*/ 48 h 218"/>
                <a:gd name="T94" fmla="*/ 322 w 362"/>
                <a:gd name="T95" fmla="*/ 40 h 218"/>
                <a:gd name="T96" fmla="*/ 310 w 362"/>
                <a:gd name="T97" fmla="*/ 32 h 218"/>
                <a:gd name="T98" fmla="*/ 282 w 362"/>
                <a:gd name="T99" fmla="*/ 18 h 218"/>
                <a:gd name="T100" fmla="*/ 252 w 362"/>
                <a:gd name="T101" fmla="*/ 10 h 218"/>
                <a:gd name="T102" fmla="*/ 218 w 362"/>
                <a:gd name="T103" fmla="*/ 2 h 218"/>
                <a:gd name="T104" fmla="*/ 182 w 362"/>
                <a:gd name="T10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62" h="218">
                  <a:moveTo>
                    <a:pt x="182" y="0"/>
                  </a:moveTo>
                  <a:lnTo>
                    <a:pt x="182" y="0"/>
                  </a:lnTo>
                  <a:lnTo>
                    <a:pt x="146" y="2"/>
                  </a:lnTo>
                  <a:lnTo>
                    <a:pt x="112" y="10"/>
                  </a:lnTo>
                  <a:lnTo>
                    <a:pt x="80" y="18"/>
                  </a:lnTo>
                  <a:lnTo>
                    <a:pt x="54" y="32"/>
                  </a:lnTo>
                  <a:lnTo>
                    <a:pt x="42" y="40"/>
                  </a:lnTo>
                  <a:lnTo>
                    <a:pt x="32" y="48"/>
                  </a:lnTo>
                  <a:lnTo>
                    <a:pt x="22" y="56"/>
                  </a:lnTo>
                  <a:lnTo>
                    <a:pt x="14" y="66"/>
                  </a:lnTo>
                  <a:lnTo>
                    <a:pt x="8" y="76"/>
                  </a:lnTo>
                  <a:lnTo>
                    <a:pt x="4" y="86"/>
                  </a:lnTo>
                  <a:lnTo>
                    <a:pt x="2" y="98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20"/>
                  </a:lnTo>
                  <a:lnTo>
                    <a:pt x="4" y="130"/>
                  </a:lnTo>
                  <a:lnTo>
                    <a:pt x="8" y="142"/>
                  </a:lnTo>
                  <a:lnTo>
                    <a:pt x="14" y="152"/>
                  </a:lnTo>
                  <a:lnTo>
                    <a:pt x="22" y="160"/>
                  </a:lnTo>
                  <a:lnTo>
                    <a:pt x="32" y="170"/>
                  </a:lnTo>
                  <a:lnTo>
                    <a:pt x="42" y="178"/>
                  </a:lnTo>
                  <a:lnTo>
                    <a:pt x="54" y="186"/>
                  </a:lnTo>
                  <a:lnTo>
                    <a:pt x="80" y="200"/>
                  </a:lnTo>
                  <a:lnTo>
                    <a:pt x="112" y="210"/>
                  </a:lnTo>
                  <a:lnTo>
                    <a:pt x="146" y="216"/>
                  </a:lnTo>
                  <a:lnTo>
                    <a:pt x="182" y="218"/>
                  </a:lnTo>
                  <a:lnTo>
                    <a:pt x="182" y="218"/>
                  </a:lnTo>
                  <a:lnTo>
                    <a:pt x="218" y="216"/>
                  </a:lnTo>
                  <a:lnTo>
                    <a:pt x="252" y="210"/>
                  </a:lnTo>
                  <a:lnTo>
                    <a:pt x="282" y="200"/>
                  </a:lnTo>
                  <a:lnTo>
                    <a:pt x="310" y="186"/>
                  </a:lnTo>
                  <a:lnTo>
                    <a:pt x="322" y="178"/>
                  </a:lnTo>
                  <a:lnTo>
                    <a:pt x="332" y="170"/>
                  </a:lnTo>
                  <a:lnTo>
                    <a:pt x="340" y="160"/>
                  </a:lnTo>
                  <a:lnTo>
                    <a:pt x="348" y="152"/>
                  </a:lnTo>
                  <a:lnTo>
                    <a:pt x="354" y="142"/>
                  </a:lnTo>
                  <a:lnTo>
                    <a:pt x="360" y="130"/>
                  </a:lnTo>
                  <a:lnTo>
                    <a:pt x="362" y="120"/>
                  </a:lnTo>
                  <a:lnTo>
                    <a:pt x="362" y="108"/>
                  </a:lnTo>
                  <a:lnTo>
                    <a:pt x="362" y="108"/>
                  </a:lnTo>
                  <a:lnTo>
                    <a:pt x="362" y="98"/>
                  </a:lnTo>
                  <a:lnTo>
                    <a:pt x="360" y="86"/>
                  </a:lnTo>
                  <a:lnTo>
                    <a:pt x="354" y="76"/>
                  </a:lnTo>
                  <a:lnTo>
                    <a:pt x="348" y="66"/>
                  </a:lnTo>
                  <a:lnTo>
                    <a:pt x="340" y="56"/>
                  </a:lnTo>
                  <a:lnTo>
                    <a:pt x="332" y="48"/>
                  </a:lnTo>
                  <a:lnTo>
                    <a:pt x="322" y="40"/>
                  </a:lnTo>
                  <a:lnTo>
                    <a:pt x="310" y="32"/>
                  </a:lnTo>
                  <a:lnTo>
                    <a:pt x="282" y="18"/>
                  </a:lnTo>
                  <a:lnTo>
                    <a:pt x="252" y="10"/>
                  </a:lnTo>
                  <a:lnTo>
                    <a:pt x="218" y="2"/>
                  </a:lnTo>
                  <a:lnTo>
                    <a:pt x="1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0" name="Freeform 52"/>
            <p:cNvSpPr>
              <a:spLocks noEditPoints="1"/>
            </p:cNvSpPr>
            <p:nvPr/>
          </p:nvSpPr>
          <p:spPr bwMode="auto">
            <a:xfrm>
              <a:off x="5897563" y="3084289"/>
              <a:ext cx="1079500" cy="2568575"/>
            </a:xfrm>
            <a:custGeom>
              <a:avLst/>
              <a:gdLst>
                <a:gd name="T0" fmla="*/ 600 w 680"/>
                <a:gd name="T1" fmla="*/ 1618 h 1618"/>
                <a:gd name="T2" fmla="*/ 562 w 680"/>
                <a:gd name="T3" fmla="*/ 1598 h 1618"/>
                <a:gd name="T4" fmla="*/ 600 w 680"/>
                <a:gd name="T5" fmla="*/ 1580 h 1618"/>
                <a:gd name="T6" fmla="*/ 600 w 680"/>
                <a:gd name="T7" fmla="*/ 1618 h 1618"/>
                <a:gd name="T8" fmla="*/ 6 w 680"/>
                <a:gd name="T9" fmla="*/ 4 h 1618"/>
                <a:gd name="T10" fmla="*/ 6 w 680"/>
                <a:gd name="T11" fmla="*/ 744 h 1618"/>
                <a:gd name="T12" fmla="*/ 2 w 680"/>
                <a:gd name="T13" fmla="*/ 742 h 1618"/>
                <a:gd name="T14" fmla="*/ 676 w 680"/>
                <a:gd name="T15" fmla="*/ 742 h 1618"/>
                <a:gd name="T16" fmla="*/ 680 w 680"/>
                <a:gd name="T17" fmla="*/ 744 h 1618"/>
                <a:gd name="T18" fmla="*/ 680 w 680"/>
                <a:gd name="T19" fmla="*/ 1598 h 1618"/>
                <a:gd name="T20" fmla="*/ 676 w 680"/>
                <a:gd name="T21" fmla="*/ 1602 h 1618"/>
                <a:gd name="T22" fmla="*/ 592 w 680"/>
                <a:gd name="T23" fmla="*/ 1602 h 1618"/>
                <a:gd name="T24" fmla="*/ 590 w 680"/>
                <a:gd name="T25" fmla="*/ 1598 h 1618"/>
                <a:gd name="T26" fmla="*/ 592 w 680"/>
                <a:gd name="T27" fmla="*/ 1596 h 1618"/>
                <a:gd name="T28" fmla="*/ 676 w 680"/>
                <a:gd name="T29" fmla="*/ 1596 h 1618"/>
                <a:gd name="T30" fmla="*/ 674 w 680"/>
                <a:gd name="T31" fmla="*/ 1598 h 1618"/>
                <a:gd name="T32" fmla="*/ 674 w 680"/>
                <a:gd name="T33" fmla="*/ 744 h 1618"/>
                <a:gd name="T34" fmla="*/ 676 w 680"/>
                <a:gd name="T35" fmla="*/ 746 h 1618"/>
                <a:gd name="T36" fmla="*/ 2 w 680"/>
                <a:gd name="T37" fmla="*/ 746 h 1618"/>
                <a:gd name="T38" fmla="*/ 0 w 680"/>
                <a:gd name="T39" fmla="*/ 744 h 1618"/>
                <a:gd name="T40" fmla="*/ 0 w 680"/>
                <a:gd name="T41" fmla="*/ 4 h 1618"/>
                <a:gd name="T42" fmla="*/ 2 w 680"/>
                <a:gd name="T43" fmla="*/ 0 h 1618"/>
                <a:gd name="T44" fmla="*/ 6 w 680"/>
                <a:gd name="T45" fmla="*/ 4 h 1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80" h="1618">
                  <a:moveTo>
                    <a:pt x="600" y="1618"/>
                  </a:moveTo>
                  <a:lnTo>
                    <a:pt x="562" y="1598"/>
                  </a:lnTo>
                  <a:lnTo>
                    <a:pt x="600" y="1580"/>
                  </a:lnTo>
                  <a:lnTo>
                    <a:pt x="600" y="1618"/>
                  </a:lnTo>
                  <a:close/>
                  <a:moveTo>
                    <a:pt x="6" y="4"/>
                  </a:moveTo>
                  <a:lnTo>
                    <a:pt x="6" y="744"/>
                  </a:lnTo>
                  <a:lnTo>
                    <a:pt x="2" y="742"/>
                  </a:lnTo>
                  <a:lnTo>
                    <a:pt x="676" y="742"/>
                  </a:lnTo>
                  <a:lnTo>
                    <a:pt x="680" y="744"/>
                  </a:lnTo>
                  <a:lnTo>
                    <a:pt x="680" y="1598"/>
                  </a:lnTo>
                  <a:lnTo>
                    <a:pt x="676" y="1602"/>
                  </a:lnTo>
                  <a:lnTo>
                    <a:pt x="592" y="1602"/>
                  </a:lnTo>
                  <a:lnTo>
                    <a:pt x="590" y="1598"/>
                  </a:lnTo>
                  <a:lnTo>
                    <a:pt x="592" y="1596"/>
                  </a:lnTo>
                  <a:lnTo>
                    <a:pt x="676" y="1596"/>
                  </a:lnTo>
                  <a:lnTo>
                    <a:pt x="674" y="1598"/>
                  </a:lnTo>
                  <a:lnTo>
                    <a:pt x="674" y="744"/>
                  </a:lnTo>
                  <a:lnTo>
                    <a:pt x="676" y="746"/>
                  </a:lnTo>
                  <a:lnTo>
                    <a:pt x="2" y="746"/>
                  </a:lnTo>
                  <a:lnTo>
                    <a:pt x="0" y="744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1" name="Rectangle 53"/>
            <p:cNvSpPr>
              <a:spLocks noChangeArrowheads="1"/>
            </p:cNvSpPr>
            <p:nvPr/>
          </p:nvSpPr>
          <p:spPr bwMode="auto">
            <a:xfrm>
              <a:off x="3217863" y="1528539"/>
              <a:ext cx="3800475" cy="596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2" name="Rectangle 54"/>
            <p:cNvSpPr>
              <a:spLocks noChangeArrowheads="1"/>
            </p:cNvSpPr>
            <p:nvPr/>
          </p:nvSpPr>
          <p:spPr bwMode="auto">
            <a:xfrm>
              <a:off x="4795838" y="5440139"/>
              <a:ext cx="1993900" cy="365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2" name="Rectangle 64"/>
            <p:cNvSpPr>
              <a:spLocks noChangeArrowheads="1"/>
            </p:cNvSpPr>
            <p:nvPr/>
          </p:nvSpPr>
          <p:spPr bwMode="auto">
            <a:xfrm>
              <a:off x="2792413" y="2846164"/>
              <a:ext cx="2180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Date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0" name="Rectangle 132"/>
            <p:cNvSpPr>
              <a:spLocks noChangeArrowheads="1"/>
            </p:cNvSpPr>
            <p:nvPr/>
          </p:nvSpPr>
          <p:spPr bwMode="auto">
            <a:xfrm>
              <a:off x="2560638" y="3103339"/>
              <a:ext cx="6412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1" name="Rectangle 133"/>
            <p:cNvSpPr>
              <a:spLocks noChangeArrowheads="1"/>
            </p:cNvSpPr>
            <p:nvPr/>
          </p:nvSpPr>
          <p:spPr bwMode="auto">
            <a:xfrm>
              <a:off x="2557463" y="3287489"/>
              <a:ext cx="6412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2" name="Rectangle 134"/>
            <p:cNvSpPr>
              <a:spLocks noChangeArrowheads="1"/>
            </p:cNvSpPr>
            <p:nvPr/>
          </p:nvSpPr>
          <p:spPr bwMode="auto">
            <a:xfrm>
              <a:off x="2551113" y="3462114"/>
              <a:ext cx="6412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3" name="Rectangle 33"/>
            <p:cNvSpPr>
              <a:spLocks noChangeArrowheads="1"/>
            </p:cNvSpPr>
            <p:nvPr/>
          </p:nvSpPr>
          <p:spPr bwMode="auto">
            <a:xfrm>
              <a:off x="3217546" y="1581879"/>
              <a:ext cx="380079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colonnes du nom et du prénom peuvent être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préremplies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Cela renforce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l’impression qu’ont les stagiaires d’être effectivement attendus. Cet effet n’existe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lorsqu’on distribue une feuille d’émargement vierge. Mais attention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qu’on oublie, aux stagiaires dont le nom a été mal orthographié…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4" name="Rectangle 33"/>
            <p:cNvSpPr>
              <a:spLocks noChangeArrowheads="1"/>
            </p:cNvSpPr>
            <p:nvPr/>
          </p:nvSpPr>
          <p:spPr bwMode="auto">
            <a:xfrm>
              <a:off x="2905211" y="2345869"/>
              <a:ext cx="30431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Intitulé de la formation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5" name="Rectangle 33"/>
            <p:cNvSpPr>
              <a:spLocks noChangeArrowheads="1"/>
            </p:cNvSpPr>
            <p:nvPr/>
          </p:nvSpPr>
          <p:spPr bwMode="auto">
            <a:xfrm>
              <a:off x="3303588" y="2846164"/>
              <a:ext cx="6286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Nom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6" name="Rectangle 33"/>
            <p:cNvSpPr>
              <a:spLocks noChangeArrowheads="1"/>
            </p:cNvSpPr>
            <p:nvPr/>
          </p:nvSpPr>
          <p:spPr bwMode="auto">
            <a:xfrm>
              <a:off x="3953518" y="2846164"/>
              <a:ext cx="6286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Prénom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7" name="Rectangle 33"/>
            <p:cNvSpPr>
              <a:spLocks noChangeArrowheads="1"/>
            </p:cNvSpPr>
            <p:nvPr/>
          </p:nvSpPr>
          <p:spPr bwMode="auto">
            <a:xfrm>
              <a:off x="5621438" y="2846164"/>
              <a:ext cx="5650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Signature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8" name="Rectangle 33"/>
            <p:cNvSpPr>
              <a:spLocks noChangeArrowheads="1"/>
            </p:cNvSpPr>
            <p:nvPr/>
          </p:nvSpPr>
          <p:spPr bwMode="auto">
            <a:xfrm>
              <a:off x="4780063" y="2846164"/>
              <a:ext cx="5650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9" name="Rectangle 33"/>
            <p:cNvSpPr>
              <a:spLocks noChangeArrowheads="1"/>
            </p:cNvSpPr>
            <p:nvPr/>
          </p:nvSpPr>
          <p:spPr bwMode="auto">
            <a:xfrm>
              <a:off x="2803613" y="4852367"/>
              <a:ext cx="34463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ma signature, j’atteste avoir dispensé la formation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ci-dessus désignée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: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0" name="Rectangle 33"/>
            <p:cNvSpPr>
              <a:spLocks noChangeArrowheads="1"/>
            </p:cNvSpPr>
            <p:nvPr/>
          </p:nvSpPr>
          <p:spPr bwMode="auto">
            <a:xfrm>
              <a:off x="2317751" y="5502765"/>
              <a:ext cx="20288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numérotation permet de connaître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rapidement le nombre total de stagiaires.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1" name="Rectangle 33"/>
            <p:cNvSpPr>
              <a:spLocks noChangeArrowheads="1"/>
            </p:cNvSpPr>
            <p:nvPr/>
          </p:nvSpPr>
          <p:spPr bwMode="auto">
            <a:xfrm>
              <a:off x="4795838" y="5502765"/>
              <a:ext cx="19939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certains cas, on peut exiger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émargement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demi-journée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733457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L’HÉTÉROGÉNÉITÉ DES STAGIAIRES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03488" y="6503989"/>
            <a:ext cx="24926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TYPOLOGIE DES STAGIAIRES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51369" y="1812791"/>
            <a:ext cx="4330556" cy="3475522"/>
            <a:chOff x="2576513" y="2060848"/>
            <a:chExt cx="3971925" cy="3187700"/>
          </a:xfrm>
        </p:grpSpPr>
        <p:sp>
          <p:nvSpPr>
            <p:cNvPr id="605" name="Rectangle 5"/>
            <p:cNvSpPr>
              <a:spLocks noChangeArrowheads="1"/>
            </p:cNvSpPr>
            <p:nvPr/>
          </p:nvSpPr>
          <p:spPr bwMode="auto">
            <a:xfrm>
              <a:off x="2789238" y="2092598"/>
              <a:ext cx="1514475" cy="3143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6" name="Rectangle 6"/>
            <p:cNvSpPr>
              <a:spLocks noChangeArrowheads="1"/>
            </p:cNvSpPr>
            <p:nvPr/>
          </p:nvSpPr>
          <p:spPr bwMode="auto">
            <a:xfrm>
              <a:off x="2789238" y="2092598"/>
              <a:ext cx="151447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7" name="Rectangle 7"/>
            <p:cNvSpPr>
              <a:spLocks noChangeArrowheads="1"/>
            </p:cNvSpPr>
            <p:nvPr/>
          </p:nvSpPr>
          <p:spPr bwMode="auto">
            <a:xfrm>
              <a:off x="2763838" y="3743598"/>
              <a:ext cx="1514475" cy="1968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8" name="Rectangle 8"/>
            <p:cNvSpPr>
              <a:spLocks noChangeArrowheads="1"/>
            </p:cNvSpPr>
            <p:nvPr/>
          </p:nvSpPr>
          <p:spPr bwMode="auto">
            <a:xfrm>
              <a:off x="2763838" y="3743598"/>
              <a:ext cx="151447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9" name="Rectangle 9"/>
            <p:cNvSpPr>
              <a:spLocks noChangeArrowheads="1"/>
            </p:cNvSpPr>
            <p:nvPr/>
          </p:nvSpPr>
          <p:spPr bwMode="auto">
            <a:xfrm>
              <a:off x="4821238" y="2092598"/>
              <a:ext cx="1514475" cy="3143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0" name="Rectangle 10"/>
            <p:cNvSpPr>
              <a:spLocks noChangeArrowheads="1"/>
            </p:cNvSpPr>
            <p:nvPr/>
          </p:nvSpPr>
          <p:spPr bwMode="auto">
            <a:xfrm>
              <a:off x="4821238" y="2092598"/>
              <a:ext cx="151447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1" name="Rectangle 11"/>
            <p:cNvSpPr>
              <a:spLocks noChangeArrowheads="1"/>
            </p:cNvSpPr>
            <p:nvPr/>
          </p:nvSpPr>
          <p:spPr bwMode="auto">
            <a:xfrm>
              <a:off x="4821238" y="3743598"/>
              <a:ext cx="1514475" cy="3143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2" name="Rectangle 12"/>
            <p:cNvSpPr>
              <a:spLocks noChangeArrowheads="1"/>
            </p:cNvSpPr>
            <p:nvPr/>
          </p:nvSpPr>
          <p:spPr bwMode="auto">
            <a:xfrm>
              <a:off x="4821238" y="3743598"/>
              <a:ext cx="151447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3" name="Line 13"/>
            <p:cNvSpPr>
              <a:spLocks noChangeShapeType="1"/>
            </p:cNvSpPr>
            <p:nvPr/>
          </p:nvSpPr>
          <p:spPr bwMode="auto">
            <a:xfrm flipV="1">
              <a:off x="4557713" y="2083073"/>
              <a:ext cx="0" cy="31654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" name="Freeform 14"/>
            <p:cNvSpPr>
              <a:spLocks/>
            </p:cNvSpPr>
            <p:nvPr/>
          </p:nvSpPr>
          <p:spPr bwMode="auto">
            <a:xfrm>
              <a:off x="4516438" y="2060848"/>
              <a:ext cx="85725" cy="104775"/>
            </a:xfrm>
            <a:custGeom>
              <a:avLst/>
              <a:gdLst>
                <a:gd name="T0" fmla="*/ 0 w 54"/>
                <a:gd name="T1" fmla="*/ 66 h 66"/>
                <a:gd name="T2" fmla="*/ 26 w 54"/>
                <a:gd name="T3" fmla="*/ 0 h 66"/>
                <a:gd name="T4" fmla="*/ 54 w 54"/>
                <a:gd name="T5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4" h="66">
                  <a:moveTo>
                    <a:pt x="0" y="66"/>
                  </a:moveTo>
                  <a:lnTo>
                    <a:pt x="26" y="0"/>
                  </a:lnTo>
                  <a:lnTo>
                    <a:pt x="54" y="66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" name="Line 15"/>
            <p:cNvSpPr>
              <a:spLocks noChangeShapeType="1"/>
            </p:cNvSpPr>
            <p:nvPr/>
          </p:nvSpPr>
          <p:spPr bwMode="auto">
            <a:xfrm>
              <a:off x="2576513" y="3556273"/>
              <a:ext cx="394970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" name="Freeform 16"/>
            <p:cNvSpPr>
              <a:spLocks/>
            </p:cNvSpPr>
            <p:nvPr/>
          </p:nvSpPr>
          <p:spPr bwMode="auto">
            <a:xfrm>
              <a:off x="6443663" y="3514998"/>
              <a:ext cx="104775" cy="85725"/>
            </a:xfrm>
            <a:custGeom>
              <a:avLst/>
              <a:gdLst>
                <a:gd name="T0" fmla="*/ 0 w 66"/>
                <a:gd name="T1" fmla="*/ 0 h 54"/>
                <a:gd name="T2" fmla="*/ 66 w 66"/>
                <a:gd name="T3" fmla="*/ 26 h 54"/>
                <a:gd name="T4" fmla="*/ 0 w 66"/>
                <a:gd name="T5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6" h="54">
                  <a:moveTo>
                    <a:pt x="0" y="0"/>
                  </a:moveTo>
                  <a:lnTo>
                    <a:pt x="66" y="26"/>
                  </a:lnTo>
                  <a:lnTo>
                    <a:pt x="0" y="54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5" name="Rectangle 33"/>
            <p:cNvSpPr>
              <a:spLocks noChangeArrowheads="1"/>
            </p:cNvSpPr>
            <p:nvPr/>
          </p:nvSpPr>
          <p:spPr bwMode="auto">
            <a:xfrm>
              <a:off x="2793182" y="2129110"/>
              <a:ext cx="1510531" cy="2258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 tournés </a:t>
              </a: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vers l’action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6" name="Rectangle 33"/>
            <p:cNvSpPr>
              <a:spLocks noChangeArrowheads="1"/>
            </p:cNvSpPr>
            <p:nvPr/>
          </p:nvSpPr>
          <p:spPr bwMode="auto">
            <a:xfrm>
              <a:off x="4821238" y="2129110"/>
              <a:ext cx="1510531" cy="2258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 tournés </a:t>
              </a: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vers les idées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7" name="Rectangle 33"/>
            <p:cNvSpPr>
              <a:spLocks noChangeArrowheads="1"/>
            </p:cNvSpPr>
            <p:nvPr/>
          </p:nvSpPr>
          <p:spPr bwMode="auto">
            <a:xfrm>
              <a:off x="2767782" y="3783642"/>
              <a:ext cx="1510531" cy="1129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 orientés méthodes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8" name="Rectangle 33"/>
            <p:cNvSpPr>
              <a:spLocks noChangeArrowheads="1"/>
            </p:cNvSpPr>
            <p:nvPr/>
          </p:nvSpPr>
          <p:spPr bwMode="auto">
            <a:xfrm>
              <a:off x="4825182" y="3783642"/>
              <a:ext cx="1510531" cy="2258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 sensibles </a:t>
              </a: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aux facteurs </a:t>
              </a:r>
              <a:r>
                <a:rPr lang="fr-FR" sz="800" dirty="0">
                  <a:solidFill>
                    <a:schemeClr val="bg1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humains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9" name="Rectangle 33"/>
            <p:cNvSpPr>
              <a:spLocks noChangeArrowheads="1"/>
            </p:cNvSpPr>
            <p:nvPr/>
          </p:nvSpPr>
          <p:spPr bwMode="auto">
            <a:xfrm>
              <a:off x="2793182" y="2449294"/>
              <a:ext cx="1510531" cy="903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Pleins d’énergie, directs, impatients,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aiment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concret, les résultats.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veulent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décider, s’imposent comme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leaders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les jeux de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rôles. Ils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aiment les formateurs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dynamiques, qui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vont droit au but et proposent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des solutions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opérationnelles.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0" name="Rectangle 33"/>
            <p:cNvSpPr>
              <a:spLocks noChangeArrowheads="1"/>
            </p:cNvSpPr>
            <p:nvPr/>
          </p:nvSpPr>
          <p:spPr bwMode="auto">
            <a:xfrm>
              <a:off x="4825182" y="2449294"/>
              <a:ext cx="1510531" cy="1016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Imaginatifs, pleins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d’idées, créatifs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,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adorent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discuter, proposer,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parler concept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, théorie. Ils se projettent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l’avenir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, n’hésitent pas à extrapoler.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apprécient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tout particulièrement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formateurs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ouverts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permettent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libre </a:t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expression de chacun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1" name="Rectangle 33"/>
            <p:cNvSpPr>
              <a:spLocks noChangeArrowheads="1"/>
            </p:cNvSpPr>
            <p:nvPr/>
          </p:nvSpPr>
          <p:spPr bwMode="auto">
            <a:xfrm>
              <a:off x="2733031" y="4142879"/>
              <a:ext cx="1622946" cy="1016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Prudents, patients, ordonnés,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aiment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détail, la précision.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Ils sont parfois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tatillons. 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Il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faut pas les bousculer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, 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sortir  du programme préétabli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 Ils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supportent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formateurs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peu ordonnés, capables 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sauter </a:t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d’un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premier sujet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un autre, </a:t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pour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ensuite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y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revenir.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2" name="Rectangle 33"/>
            <p:cNvSpPr>
              <a:spLocks noChangeArrowheads="1"/>
            </p:cNvSpPr>
            <p:nvPr/>
          </p:nvSpPr>
          <p:spPr bwMode="auto">
            <a:xfrm>
              <a:off x="4821238" y="4142879"/>
              <a:ext cx="1510531" cy="10162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Chaleureux, spontanés, émotifs,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sensibles, ils privilégient l’écoute et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contact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 Ils n’aiment pas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formateurs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restent distants,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sont mal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l’aise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/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dans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groupe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l’ambiance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froide. Ils sont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souvent sensibles aux conséquences humaines </a:t>
              </a:r>
              <a:b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</a:b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ce qui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est dit par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formateur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362941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L’ÉVOLUTION DU GROUPE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03488" y="6503989"/>
            <a:ext cx="24926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COMPOSITION DU GROUPE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974471" y="1963683"/>
            <a:ext cx="6811355" cy="2880320"/>
            <a:chOff x="974471" y="1963683"/>
            <a:chExt cx="6811355" cy="2880320"/>
          </a:xfrm>
        </p:grpSpPr>
        <p:sp>
          <p:nvSpPr>
            <p:cNvPr id="513" name="Rectangle 33"/>
            <p:cNvSpPr>
              <a:spLocks noChangeArrowheads="1"/>
            </p:cNvSpPr>
            <p:nvPr/>
          </p:nvSpPr>
          <p:spPr bwMode="auto">
            <a:xfrm>
              <a:off x="974471" y="2265625"/>
              <a:ext cx="1884917" cy="2304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arrivent en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ainsi que 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se connaissent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généralement pas,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mal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De gré, le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souvent, ou parfois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force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il vont devoir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apprendre à travailler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ensemble, à se livrer,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s’exposer,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collaborer, donner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échanger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en résumé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CONSTRUIRE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GROUPE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12" name="Groupe 11"/>
            <p:cNvGrpSpPr/>
            <p:nvPr/>
          </p:nvGrpSpPr>
          <p:grpSpPr>
            <a:xfrm>
              <a:off x="2901422" y="1963683"/>
              <a:ext cx="4884404" cy="2880320"/>
              <a:chOff x="2901422" y="1963683"/>
              <a:chExt cx="4884404" cy="2880320"/>
            </a:xfrm>
          </p:grpSpPr>
          <p:sp>
            <p:nvSpPr>
              <p:cNvPr id="313" name="Rectangle 5"/>
              <p:cNvSpPr>
                <a:spLocks noChangeArrowheads="1"/>
              </p:cNvSpPr>
              <p:nvPr/>
            </p:nvSpPr>
            <p:spPr bwMode="auto">
              <a:xfrm>
                <a:off x="3313462" y="1963683"/>
                <a:ext cx="4469052" cy="2377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4" name="Rectangle 6"/>
              <p:cNvSpPr>
                <a:spLocks noChangeArrowheads="1"/>
              </p:cNvSpPr>
              <p:nvPr/>
            </p:nvSpPr>
            <p:spPr bwMode="auto">
              <a:xfrm>
                <a:off x="3313462" y="1963683"/>
                <a:ext cx="4469052" cy="237716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5" name="Rectangle 7"/>
              <p:cNvSpPr>
                <a:spLocks noChangeArrowheads="1"/>
              </p:cNvSpPr>
              <p:nvPr/>
            </p:nvSpPr>
            <p:spPr bwMode="auto">
              <a:xfrm>
                <a:off x="3313462" y="4015961"/>
                <a:ext cx="4469052" cy="2377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6" name="Rectangle 8"/>
              <p:cNvSpPr>
                <a:spLocks noChangeArrowheads="1"/>
              </p:cNvSpPr>
              <p:nvPr/>
            </p:nvSpPr>
            <p:spPr bwMode="auto">
              <a:xfrm>
                <a:off x="3313462" y="4015961"/>
                <a:ext cx="4469052" cy="237716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7" name="Rectangle 9"/>
              <p:cNvSpPr>
                <a:spLocks noChangeArrowheads="1"/>
              </p:cNvSpPr>
              <p:nvPr/>
            </p:nvSpPr>
            <p:spPr bwMode="auto">
              <a:xfrm>
                <a:off x="3313462" y="2252904"/>
                <a:ext cx="4469052" cy="24167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8" name="Rectangle 10"/>
              <p:cNvSpPr>
                <a:spLocks noChangeArrowheads="1"/>
              </p:cNvSpPr>
              <p:nvPr/>
            </p:nvSpPr>
            <p:spPr bwMode="auto">
              <a:xfrm>
                <a:off x="3313462" y="2252904"/>
                <a:ext cx="4469052" cy="241677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19" name="Rectangle 11"/>
              <p:cNvSpPr>
                <a:spLocks noChangeArrowheads="1"/>
              </p:cNvSpPr>
              <p:nvPr/>
            </p:nvSpPr>
            <p:spPr bwMode="auto">
              <a:xfrm>
                <a:off x="3313462" y="2839269"/>
                <a:ext cx="4469052" cy="24167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0" name="Rectangle 12"/>
              <p:cNvSpPr>
                <a:spLocks noChangeArrowheads="1"/>
              </p:cNvSpPr>
              <p:nvPr/>
            </p:nvSpPr>
            <p:spPr bwMode="auto">
              <a:xfrm>
                <a:off x="3313462" y="2839269"/>
                <a:ext cx="4469052" cy="241677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1" name="Rectangle 13"/>
              <p:cNvSpPr>
                <a:spLocks noChangeArrowheads="1"/>
              </p:cNvSpPr>
              <p:nvPr/>
            </p:nvSpPr>
            <p:spPr bwMode="auto">
              <a:xfrm>
                <a:off x="3313462" y="3722778"/>
                <a:ext cx="4469052" cy="2377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2" name="Rectangle 14"/>
              <p:cNvSpPr>
                <a:spLocks noChangeArrowheads="1"/>
              </p:cNvSpPr>
              <p:nvPr/>
            </p:nvSpPr>
            <p:spPr bwMode="auto">
              <a:xfrm>
                <a:off x="3313462" y="3722778"/>
                <a:ext cx="4469052" cy="237716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3" name="Rectangle 15"/>
              <p:cNvSpPr>
                <a:spLocks noChangeArrowheads="1"/>
              </p:cNvSpPr>
              <p:nvPr/>
            </p:nvSpPr>
            <p:spPr bwMode="auto">
              <a:xfrm>
                <a:off x="3313462" y="3136413"/>
                <a:ext cx="4469052" cy="23771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4" name="Rectangle 16"/>
              <p:cNvSpPr>
                <a:spLocks noChangeArrowheads="1"/>
              </p:cNvSpPr>
              <p:nvPr/>
            </p:nvSpPr>
            <p:spPr bwMode="auto">
              <a:xfrm>
                <a:off x="3313462" y="3136413"/>
                <a:ext cx="4469052" cy="237716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5" name="Rectangle 17"/>
              <p:cNvSpPr>
                <a:spLocks noChangeArrowheads="1"/>
              </p:cNvSpPr>
              <p:nvPr/>
            </p:nvSpPr>
            <p:spPr bwMode="auto">
              <a:xfrm>
                <a:off x="3313462" y="4602326"/>
                <a:ext cx="4465090" cy="24167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6" name="Rectangle 18"/>
              <p:cNvSpPr>
                <a:spLocks noChangeArrowheads="1"/>
              </p:cNvSpPr>
              <p:nvPr/>
            </p:nvSpPr>
            <p:spPr bwMode="auto">
              <a:xfrm>
                <a:off x="3313462" y="4602326"/>
                <a:ext cx="4465090" cy="241677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7" name="Rectangle 19"/>
              <p:cNvSpPr>
                <a:spLocks noChangeArrowheads="1"/>
              </p:cNvSpPr>
              <p:nvPr/>
            </p:nvSpPr>
            <p:spPr bwMode="auto">
              <a:xfrm>
                <a:off x="3313462" y="3425634"/>
                <a:ext cx="4469052" cy="24563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8" name="Rectangle 20"/>
              <p:cNvSpPr>
                <a:spLocks noChangeArrowheads="1"/>
              </p:cNvSpPr>
              <p:nvPr/>
            </p:nvSpPr>
            <p:spPr bwMode="auto">
              <a:xfrm>
                <a:off x="3313462" y="3425634"/>
                <a:ext cx="4469052" cy="245639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29" name="Rectangle 21"/>
              <p:cNvSpPr>
                <a:spLocks noChangeArrowheads="1"/>
              </p:cNvSpPr>
              <p:nvPr/>
            </p:nvSpPr>
            <p:spPr bwMode="auto">
              <a:xfrm>
                <a:off x="3313462" y="2546086"/>
                <a:ext cx="4469052" cy="24563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0" name="Rectangle 22"/>
              <p:cNvSpPr>
                <a:spLocks noChangeArrowheads="1"/>
              </p:cNvSpPr>
              <p:nvPr/>
            </p:nvSpPr>
            <p:spPr bwMode="auto">
              <a:xfrm>
                <a:off x="3313462" y="2546086"/>
                <a:ext cx="4469052" cy="245639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1" name="Rectangle 23"/>
              <p:cNvSpPr>
                <a:spLocks noChangeArrowheads="1"/>
              </p:cNvSpPr>
              <p:nvPr/>
            </p:nvSpPr>
            <p:spPr bwMode="auto">
              <a:xfrm>
                <a:off x="3313462" y="4305181"/>
                <a:ext cx="4469052" cy="24167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2" name="Rectangle 24"/>
              <p:cNvSpPr>
                <a:spLocks noChangeArrowheads="1"/>
              </p:cNvSpPr>
              <p:nvPr/>
            </p:nvSpPr>
            <p:spPr bwMode="auto">
              <a:xfrm>
                <a:off x="3313462" y="4305181"/>
                <a:ext cx="4469052" cy="241677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3" name="Freeform 25"/>
              <p:cNvSpPr>
                <a:spLocks noEditPoints="1"/>
              </p:cNvSpPr>
              <p:nvPr/>
            </p:nvSpPr>
            <p:spPr bwMode="auto">
              <a:xfrm>
                <a:off x="2901422" y="3397900"/>
                <a:ext cx="412040" cy="186211"/>
              </a:xfrm>
              <a:custGeom>
                <a:avLst/>
                <a:gdLst>
                  <a:gd name="T0" fmla="*/ 170 w 208"/>
                  <a:gd name="T1" fmla="*/ 58 h 94"/>
                  <a:gd name="T2" fmla="*/ 208 w 208"/>
                  <a:gd name="T3" fmla="*/ 76 h 94"/>
                  <a:gd name="T4" fmla="*/ 170 w 208"/>
                  <a:gd name="T5" fmla="*/ 94 h 94"/>
                  <a:gd name="T6" fmla="*/ 170 w 208"/>
                  <a:gd name="T7" fmla="*/ 58 h 94"/>
                  <a:gd name="T8" fmla="*/ 2 w 208"/>
                  <a:gd name="T9" fmla="*/ 0 h 94"/>
                  <a:gd name="T10" fmla="*/ 106 w 208"/>
                  <a:gd name="T11" fmla="*/ 0 h 94"/>
                  <a:gd name="T12" fmla="*/ 102 w 208"/>
                  <a:gd name="T13" fmla="*/ 0 h 94"/>
                  <a:gd name="T14" fmla="*/ 102 w 208"/>
                  <a:gd name="T15" fmla="*/ 76 h 94"/>
                  <a:gd name="T16" fmla="*/ 106 w 208"/>
                  <a:gd name="T17" fmla="*/ 74 h 94"/>
                  <a:gd name="T18" fmla="*/ 176 w 208"/>
                  <a:gd name="T19" fmla="*/ 74 h 94"/>
                  <a:gd name="T20" fmla="*/ 178 w 208"/>
                  <a:gd name="T21" fmla="*/ 76 h 94"/>
                  <a:gd name="T22" fmla="*/ 176 w 208"/>
                  <a:gd name="T23" fmla="*/ 78 h 94"/>
                  <a:gd name="T24" fmla="*/ 106 w 208"/>
                  <a:gd name="T25" fmla="*/ 78 h 94"/>
                  <a:gd name="T26" fmla="*/ 108 w 208"/>
                  <a:gd name="T27" fmla="*/ 76 h 94"/>
                  <a:gd name="T28" fmla="*/ 108 w 208"/>
                  <a:gd name="T29" fmla="*/ 0 h 94"/>
                  <a:gd name="T30" fmla="*/ 106 w 208"/>
                  <a:gd name="T31" fmla="*/ 4 h 94"/>
                  <a:gd name="T32" fmla="*/ 2 w 208"/>
                  <a:gd name="T33" fmla="*/ 4 h 94"/>
                  <a:gd name="T34" fmla="*/ 0 w 208"/>
                  <a:gd name="T35" fmla="*/ 0 h 94"/>
                  <a:gd name="T36" fmla="*/ 2 w 208"/>
                  <a:gd name="T37" fmla="*/ 0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94">
                    <a:moveTo>
                      <a:pt x="170" y="58"/>
                    </a:moveTo>
                    <a:lnTo>
                      <a:pt x="208" y="76"/>
                    </a:lnTo>
                    <a:lnTo>
                      <a:pt x="170" y="94"/>
                    </a:lnTo>
                    <a:lnTo>
                      <a:pt x="170" y="58"/>
                    </a:lnTo>
                    <a:close/>
                    <a:moveTo>
                      <a:pt x="2" y="0"/>
                    </a:moveTo>
                    <a:lnTo>
                      <a:pt x="106" y="0"/>
                    </a:lnTo>
                    <a:lnTo>
                      <a:pt x="102" y="0"/>
                    </a:lnTo>
                    <a:lnTo>
                      <a:pt x="102" y="76"/>
                    </a:lnTo>
                    <a:lnTo>
                      <a:pt x="106" y="74"/>
                    </a:lnTo>
                    <a:lnTo>
                      <a:pt x="176" y="74"/>
                    </a:lnTo>
                    <a:lnTo>
                      <a:pt x="178" y="76"/>
                    </a:lnTo>
                    <a:lnTo>
                      <a:pt x="176" y="78"/>
                    </a:lnTo>
                    <a:lnTo>
                      <a:pt x="106" y="78"/>
                    </a:lnTo>
                    <a:lnTo>
                      <a:pt x="108" y="76"/>
                    </a:lnTo>
                    <a:lnTo>
                      <a:pt x="108" y="0"/>
                    </a:lnTo>
                    <a:lnTo>
                      <a:pt x="106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4" name="Freeform 26"/>
              <p:cNvSpPr>
                <a:spLocks noEditPoints="1"/>
              </p:cNvSpPr>
              <p:nvPr/>
            </p:nvSpPr>
            <p:spPr bwMode="auto">
              <a:xfrm>
                <a:off x="2901422" y="2042922"/>
                <a:ext cx="412040" cy="1422331"/>
              </a:xfrm>
              <a:custGeom>
                <a:avLst/>
                <a:gdLst>
                  <a:gd name="T0" fmla="*/ 170 w 208"/>
                  <a:gd name="T1" fmla="*/ 0 h 718"/>
                  <a:gd name="T2" fmla="*/ 208 w 208"/>
                  <a:gd name="T3" fmla="*/ 20 h 718"/>
                  <a:gd name="T4" fmla="*/ 170 w 208"/>
                  <a:gd name="T5" fmla="*/ 40 h 718"/>
                  <a:gd name="T6" fmla="*/ 170 w 208"/>
                  <a:gd name="T7" fmla="*/ 0 h 718"/>
                  <a:gd name="T8" fmla="*/ 2 w 208"/>
                  <a:gd name="T9" fmla="*/ 684 h 718"/>
                  <a:gd name="T10" fmla="*/ 106 w 208"/>
                  <a:gd name="T11" fmla="*/ 684 h 718"/>
                  <a:gd name="T12" fmla="*/ 102 w 208"/>
                  <a:gd name="T13" fmla="*/ 718 h 718"/>
                  <a:gd name="T14" fmla="*/ 102 w 208"/>
                  <a:gd name="T15" fmla="*/ 54 h 718"/>
                  <a:gd name="T16" fmla="*/ 106 w 208"/>
                  <a:gd name="T17" fmla="*/ 18 h 718"/>
                  <a:gd name="T18" fmla="*/ 176 w 208"/>
                  <a:gd name="T19" fmla="*/ 18 h 718"/>
                  <a:gd name="T20" fmla="*/ 178 w 208"/>
                  <a:gd name="T21" fmla="*/ 20 h 718"/>
                  <a:gd name="T22" fmla="*/ 176 w 208"/>
                  <a:gd name="T23" fmla="*/ 22 h 718"/>
                  <a:gd name="T24" fmla="*/ 106 w 208"/>
                  <a:gd name="T25" fmla="*/ 22 h 718"/>
                  <a:gd name="T26" fmla="*/ 108 w 208"/>
                  <a:gd name="T27" fmla="*/ 54 h 718"/>
                  <a:gd name="T28" fmla="*/ 108 w 208"/>
                  <a:gd name="T29" fmla="*/ 718 h 718"/>
                  <a:gd name="T30" fmla="*/ 106 w 208"/>
                  <a:gd name="T31" fmla="*/ 688 h 718"/>
                  <a:gd name="T32" fmla="*/ 2 w 208"/>
                  <a:gd name="T33" fmla="*/ 688 h 718"/>
                  <a:gd name="T34" fmla="*/ 0 w 208"/>
                  <a:gd name="T35" fmla="*/ 684 h 718"/>
                  <a:gd name="T36" fmla="*/ 2 w 208"/>
                  <a:gd name="T37" fmla="*/ 684 h 7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718">
                    <a:moveTo>
                      <a:pt x="170" y="0"/>
                    </a:moveTo>
                    <a:lnTo>
                      <a:pt x="208" y="20"/>
                    </a:lnTo>
                    <a:lnTo>
                      <a:pt x="170" y="40"/>
                    </a:lnTo>
                    <a:lnTo>
                      <a:pt x="170" y="0"/>
                    </a:lnTo>
                    <a:close/>
                    <a:moveTo>
                      <a:pt x="2" y="684"/>
                    </a:moveTo>
                    <a:lnTo>
                      <a:pt x="106" y="684"/>
                    </a:lnTo>
                    <a:lnTo>
                      <a:pt x="102" y="718"/>
                    </a:lnTo>
                    <a:lnTo>
                      <a:pt x="102" y="54"/>
                    </a:lnTo>
                    <a:lnTo>
                      <a:pt x="106" y="18"/>
                    </a:lnTo>
                    <a:lnTo>
                      <a:pt x="176" y="18"/>
                    </a:lnTo>
                    <a:lnTo>
                      <a:pt x="178" y="20"/>
                    </a:lnTo>
                    <a:lnTo>
                      <a:pt x="176" y="22"/>
                    </a:lnTo>
                    <a:lnTo>
                      <a:pt x="106" y="22"/>
                    </a:lnTo>
                    <a:lnTo>
                      <a:pt x="108" y="54"/>
                    </a:lnTo>
                    <a:lnTo>
                      <a:pt x="108" y="718"/>
                    </a:lnTo>
                    <a:lnTo>
                      <a:pt x="106" y="688"/>
                    </a:lnTo>
                    <a:lnTo>
                      <a:pt x="2" y="688"/>
                    </a:lnTo>
                    <a:lnTo>
                      <a:pt x="0" y="684"/>
                    </a:lnTo>
                    <a:lnTo>
                      <a:pt x="2" y="684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5" name="Freeform 27"/>
              <p:cNvSpPr>
                <a:spLocks noEditPoints="1"/>
              </p:cNvSpPr>
              <p:nvPr/>
            </p:nvSpPr>
            <p:spPr bwMode="auto">
              <a:xfrm>
                <a:off x="2901422" y="2633248"/>
                <a:ext cx="412040" cy="832004"/>
              </a:xfrm>
              <a:custGeom>
                <a:avLst/>
                <a:gdLst>
                  <a:gd name="T0" fmla="*/ 170 w 208"/>
                  <a:gd name="T1" fmla="*/ 0 h 420"/>
                  <a:gd name="T2" fmla="*/ 208 w 208"/>
                  <a:gd name="T3" fmla="*/ 18 h 420"/>
                  <a:gd name="T4" fmla="*/ 170 w 208"/>
                  <a:gd name="T5" fmla="*/ 36 h 420"/>
                  <a:gd name="T6" fmla="*/ 170 w 208"/>
                  <a:gd name="T7" fmla="*/ 0 h 420"/>
                  <a:gd name="T8" fmla="*/ 2 w 208"/>
                  <a:gd name="T9" fmla="*/ 384 h 420"/>
                  <a:gd name="T10" fmla="*/ 106 w 208"/>
                  <a:gd name="T11" fmla="*/ 384 h 420"/>
                  <a:gd name="T12" fmla="*/ 102 w 208"/>
                  <a:gd name="T13" fmla="*/ 420 h 420"/>
                  <a:gd name="T14" fmla="*/ 102 w 208"/>
                  <a:gd name="T15" fmla="*/ 52 h 420"/>
                  <a:gd name="T16" fmla="*/ 106 w 208"/>
                  <a:gd name="T17" fmla="*/ 16 h 420"/>
                  <a:gd name="T18" fmla="*/ 176 w 208"/>
                  <a:gd name="T19" fmla="*/ 16 h 420"/>
                  <a:gd name="T20" fmla="*/ 178 w 208"/>
                  <a:gd name="T21" fmla="*/ 18 h 420"/>
                  <a:gd name="T22" fmla="*/ 176 w 208"/>
                  <a:gd name="T23" fmla="*/ 20 h 420"/>
                  <a:gd name="T24" fmla="*/ 106 w 208"/>
                  <a:gd name="T25" fmla="*/ 20 h 420"/>
                  <a:gd name="T26" fmla="*/ 108 w 208"/>
                  <a:gd name="T27" fmla="*/ 52 h 420"/>
                  <a:gd name="T28" fmla="*/ 108 w 208"/>
                  <a:gd name="T29" fmla="*/ 420 h 420"/>
                  <a:gd name="T30" fmla="*/ 106 w 208"/>
                  <a:gd name="T31" fmla="*/ 388 h 420"/>
                  <a:gd name="T32" fmla="*/ 2 w 208"/>
                  <a:gd name="T33" fmla="*/ 388 h 420"/>
                  <a:gd name="T34" fmla="*/ 0 w 208"/>
                  <a:gd name="T35" fmla="*/ 386 h 420"/>
                  <a:gd name="T36" fmla="*/ 2 w 208"/>
                  <a:gd name="T37" fmla="*/ 384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420">
                    <a:moveTo>
                      <a:pt x="170" y="0"/>
                    </a:moveTo>
                    <a:lnTo>
                      <a:pt x="208" y="18"/>
                    </a:lnTo>
                    <a:lnTo>
                      <a:pt x="170" y="36"/>
                    </a:lnTo>
                    <a:lnTo>
                      <a:pt x="170" y="0"/>
                    </a:lnTo>
                    <a:close/>
                    <a:moveTo>
                      <a:pt x="2" y="384"/>
                    </a:moveTo>
                    <a:lnTo>
                      <a:pt x="106" y="384"/>
                    </a:lnTo>
                    <a:lnTo>
                      <a:pt x="102" y="420"/>
                    </a:lnTo>
                    <a:lnTo>
                      <a:pt x="102" y="52"/>
                    </a:lnTo>
                    <a:lnTo>
                      <a:pt x="106" y="16"/>
                    </a:lnTo>
                    <a:lnTo>
                      <a:pt x="176" y="16"/>
                    </a:lnTo>
                    <a:lnTo>
                      <a:pt x="178" y="18"/>
                    </a:lnTo>
                    <a:lnTo>
                      <a:pt x="176" y="20"/>
                    </a:lnTo>
                    <a:lnTo>
                      <a:pt x="106" y="20"/>
                    </a:lnTo>
                    <a:lnTo>
                      <a:pt x="108" y="52"/>
                    </a:lnTo>
                    <a:lnTo>
                      <a:pt x="108" y="420"/>
                    </a:lnTo>
                    <a:lnTo>
                      <a:pt x="106" y="388"/>
                    </a:lnTo>
                    <a:lnTo>
                      <a:pt x="2" y="388"/>
                    </a:lnTo>
                    <a:lnTo>
                      <a:pt x="0" y="386"/>
                    </a:lnTo>
                    <a:lnTo>
                      <a:pt x="2" y="384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6" name="Freeform 28"/>
              <p:cNvSpPr>
                <a:spLocks noEditPoints="1"/>
              </p:cNvSpPr>
              <p:nvPr/>
            </p:nvSpPr>
            <p:spPr bwMode="auto">
              <a:xfrm>
                <a:off x="2901422" y="2336104"/>
                <a:ext cx="412040" cy="1129149"/>
              </a:xfrm>
              <a:custGeom>
                <a:avLst/>
                <a:gdLst>
                  <a:gd name="T0" fmla="*/ 170 w 208"/>
                  <a:gd name="T1" fmla="*/ 0 h 570"/>
                  <a:gd name="T2" fmla="*/ 208 w 208"/>
                  <a:gd name="T3" fmla="*/ 18 h 570"/>
                  <a:gd name="T4" fmla="*/ 170 w 208"/>
                  <a:gd name="T5" fmla="*/ 38 h 570"/>
                  <a:gd name="T6" fmla="*/ 170 w 208"/>
                  <a:gd name="T7" fmla="*/ 0 h 570"/>
                  <a:gd name="T8" fmla="*/ 2 w 208"/>
                  <a:gd name="T9" fmla="*/ 534 h 570"/>
                  <a:gd name="T10" fmla="*/ 106 w 208"/>
                  <a:gd name="T11" fmla="*/ 534 h 570"/>
                  <a:gd name="T12" fmla="*/ 102 w 208"/>
                  <a:gd name="T13" fmla="*/ 570 h 570"/>
                  <a:gd name="T14" fmla="*/ 102 w 208"/>
                  <a:gd name="T15" fmla="*/ 52 h 570"/>
                  <a:gd name="T16" fmla="*/ 106 w 208"/>
                  <a:gd name="T17" fmla="*/ 16 h 570"/>
                  <a:gd name="T18" fmla="*/ 176 w 208"/>
                  <a:gd name="T19" fmla="*/ 16 h 570"/>
                  <a:gd name="T20" fmla="*/ 178 w 208"/>
                  <a:gd name="T21" fmla="*/ 18 h 570"/>
                  <a:gd name="T22" fmla="*/ 176 w 208"/>
                  <a:gd name="T23" fmla="*/ 22 h 570"/>
                  <a:gd name="T24" fmla="*/ 106 w 208"/>
                  <a:gd name="T25" fmla="*/ 22 h 570"/>
                  <a:gd name="T26" fmla="*/ 108 w 208"/>
                  <a:gd name="T27" fmla="*/ 52 h 570"/>
                  <a:gd name="T28" fmla="*/ 108 w 208"/>
                  <a:gd name="T29" fmla="*/ 570 h 570"/>
                  <a:gd name="T30" fmla="*/ 106 w 208"/>
                  <a:gd name="T31" fmla="*/ 538 h 570"/>
                  <a:gd name="T32" fmla="*/ 2 w 208"/>
                  <a:gd name="T33" fmla="*/ 538 h 570"/>
                  <a:gd name="T34" fmla="*/ 0 w 208"/>
                  <a:gd name="T35" fmla="*/ 536 h 570"/>
                  <a:gd name="T36" fmla="*/ 2 w 208"/>
                  <a:gd name="T37" fmla="*/ 534 h 5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570">
                    <a:moveTo>
                      <a:pt x="170" y="0"/>
                    </a:moveTo>
                    <a:lnTo>
                      <a:pt x="208" y="18"/>
                    </a:lnTo>
                    <a:lnTo>
                      <a:pt x="170" y="38"/>
                    </a:lnTo>
                    <a:lnTo>
                      <a:pt x="170" y="0"/>
                    </a:lnTo>
                    <a:close/>
                    <a:moveTo>
                      <a:pt x="2" y="534"/>
                    </a:moveTo>
                    <a:lnTo>
                      <a:pt x="106" y="534"/>
                    </a:lnTo>
                    <a:lnTo>
                      <a:pt x="102" y="570"/>
                    </a:lnTo>
                    <a:lnTo>
                      <a:pt x="102" y="52"/>
                    </a:lnTo>
                    <a:lnTo>
                      <a:pt x="106" y="16"/>
                    </a:lnTo>
                    <a:lnTo>
                      <a:pt x="176" y="16"/>
                    </a:lnTo>
                    <a:lnTo>
                      <a:pt x="178" y="18"/>
                    </a:lnTo>
                    <a:lnTo>
                      <a:pt x="176" y="22"/>
                    </a:lnTo>
                    <a:lnTo>
                      <a:pt x="106" y="22"/>
                    </a:lnTo>
                    <a:lnTo>
                      <a:pt x="108" y="52"/>
                    </a:lnTo>
                    <a:lnTo>
                      <a:pt x="108" y="570"/>
                    </a:lnTo>
                    <a:lnTo>
                      <a:pt x="106" y="538"/>
                    </a:lnTo>
                    <a:lnTo>
                      <a:pt x="2" y="538"/>
                    </a:lnTo>
                    <a:lnTo>
                      <a:pt x="0" y="536"/>
                    </a:lnTo>
                    <a:lnTo>
                      <a:pt x="2" y="534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7" name="Freeform 29"/>
              <p:cNvSpPr>
                <a:spLocks noEditPoints="1"/>
              </p:cNvSpPr>
              <p:nvPr/>
            </p:nvSpPr>
            <p:spPr bwMode="auto">
              <a:xfrm>
                <a:off x="2901422" y="2922469"/>
                <a:ext cx="412040" cy="542784"/>
              </a:xfrm>
              <a:custGeom>
                <a:avLst/>
                <a:gdLst>
                  <a:gd name="T0" fmla="*/ 170 w 208"/>
                  <a:gd name="T1" fmla="*/ 0 h 274"/>
                  <a:gd name="T2" fmla="*/ 208 w 208"/>
                  <a:gd name="T3" fmla="*/ 20 h 274"/>
                  <a:gd name="T4" fmla="*/ 170 w 208"/>
                  <a:gd name="T5" fmla="*/ 40 h 274"/>
                  <a:gd name="T6" fmla="*/ 170 w 208"/>
                  <a:gd name="T7" fmla="*/ 0 h 274"/>
                  <a:gd name="T8" fmla="*/ 2 w 208"/>
                  <a:gd name="T9" fmla="*/ 238 h 274"/>
                  <a:gd name="T10" fmla="*/ 106 w 208"/>
                  <a:gd name="T11" fmla="*/ 238 h 274"/>
                  <a:gd name="T12" fmla="*/ 102 w 208"/>
                  <a:gd name="T13" fmla="*/ 274 h 274"/>
                  <a:gd name="T14" fmla="*/ 102 w 208"/>
                  <a:gd name="T15" fmla="*/ 54 h 274"/>
                  <a:gd name="T16" fmla="*/ 106 w 208"/>
                  <a:gd name="T17" fmla="*/ 16 h 274"/>
                  <a:gd name="T18" fmla="*/ 176 w 208"/>
                  <a:gd name="T19" fmla="*/ 16 h 274"/>
                  <a:gd name="T20" fmla="*/ 178 w 208"/>
                  <a:gd name="T21" fmla="*/ 20 h 274"/>
                  <a:gd name="T22" fmla="*/ 176 w 208"/>
                  <a:gd name="T23" fmla="*/ 22 h 274"/>
                  <a:gd name="T24" fmla="*/ 106 w 208"/>
                  <a:gd name="T25" fmla="*/ 22 h 274"/>
                  <a:gd name="T26" fmla="*/ 108 w 208"/>
                  <a:gd name="T27" fmla="*/ 54 h 274"/>
                  <a:gd name="T28" fmla="*/ 108 w 208"/>
                  <a:gd name="T29" fmla="*/ 274 h 274"/>
                  <a:gd name="T30" fmla="*/ 106 w 208"/>
                  <a:gd name="T31" fmla="*/ 242 h 274"/>
                  <a:gd name="T32" fmla="*/ 2 w 208"/>
                  <a:gd name="T33" fmla="*/ 242 h 274"/>
                  <a:gd name="T34" fmla="*/ 0 w 208"/>
                  <a:gd name="T35" fmla="*/ 240 h 274"/>
                  <a:gd name="T36" fmla="*/ 2 w 208"/>
                  <a:gd name="T37" fmla="*/ 238 h 2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274">
                    <a:moveTo>
                      <a:pt x="170" y="0"/>
                    </a:moveTo>
                    <a:lnTo>
                      <a:pt x="208" y="20"/>
                    </a:lnTo>
                    <a:lnTo>
                      <a:pt x="170" y="40"/>
                    </a:lnTo>
                    <a:lnTo>
                      <a:pt x="170" y="0"/>
                    </a:lnTo>
                    <a:close/>
                    <a:moveTo>
                      <a:pt x="2" y="238"/>
                    </a:moveTo>
                    <a:lnTo>
                      <a:pt x="106" y="238"/>
                    </a:lnTo>
                    <a:lnTo>
                      <a:pt x="102" y="274"/>
                    </a:lnTo>
                    <a:lnTo>
                      <a:pt x="102" y="54"/>
                    </a:lnTo>
                    <a:lnTo>
                      <a:pt x="106" y="16"/>
                    </a:lnTo>
                    <a:lnTo>
                      <a:pt x="176" y="16"/>
                    </a:lnTo>
                    <a:lnTo>
                      <a:pt x="178" y="20"/>
                    </a:lnTo>
                    <a:lnTo>
                      <a:pt x="176" y="22"/>
                    </a:lnTo>
                    <a:lnTo>
                      <a:pt x="106" y="22"/>
                    </a:lnTo>
                    <a:lnTo>
                      <a:pt x="108" y="54"/>
                    </a:lnTo>
                    <a:lnTo>
                      <a:pt x="108" y="274"/>
                    </a:lnTo>
                    <a:lnTo>
                      <a:pt x="106" y="242"/>
                    </a:lnTo>
                    <a:lnTo>
                      <a:pt x="2" y="242"/>
                    </a:lnTo>
                    <a:lnTo>
                      <a:pt x="0" y="240"/>
                    </a:lnTo>
                    <a:lnTo>
                      <a:pt x="2" y="238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8" name="Freeform 30"/>
              <p:cNvSpPr>
                <a:spLocks noEditPoints="1"/>
              </p:cNvSpPr>
              <p:nvPr/>
            </p:nvSpPr>
            <p:spPr bwMode="auto">
              <a:xfrm>
                <a:off x="2901422" y="3215652"/>
                <a:ext cx="412040" cy="249601"/>
              </a:xfrm>
              <a:custGeom>
                <a:avLst/>
                <a:gdLst>
                  <a:gd name="T0" fmla="*/ 170 w 208"/>
                  <a:gd name="T1" fmla="*/ 0 h 126"/>
                  <a:gd name="T2" fmla="*/ 208 w 208"/>
                  <a:gd name="T3" fmla="*/ 20 h 126"/>
                  <a:gd name="T4" fmla="*/ 170 w 208"/>
                  <a:gd name="T5" fmla="*/ 40 h 126"/>
                  <a:gd name="T6" fmla="*/ 170 w 208"/>
                  <a:gd name="T7" fmla="*/ 0 h 126"/>
                  <a:gd name="T8" fmla="*/ 2 w 208"/>
                  <a:gd name="T9" fmla="*/ 92 h 126"/>
                  <a:gd name="T10" fmla="*/ 106 w 208"/>
                  <a:gd name="T11" fmla="*/ 92 h 126"/>
                  <a:gd name="T12" fmla="*/ 102 w 208"/>
                  <a:gd name="T13" fmla="*/ 126 h 126"/>
                  <a:gd name="T14" fmla="*/ 102 w 208"/>
                  <a:gd name="T15" fmla="*/ 54 h 126"/>
                  <a:gd name="T16" fmla="*/ 106 w 208"/>
                  <a:gd name="T17" fmla="*/ 18 h 126"/>
                  <a:gd name="T18" fmla="*/ 176 w 208"/>
                  <a:gd name="T19" fmla="*/ 18 h 126"/>
                  <a:gd name="T20" fmla="*/ 178 w 208"/>
                  <a:gd name="T21" fmla="*/ 20 h 126"/>
                  <a:gd name="T22" fmla="*/ 176 w 208"/>
                  <a:gd name="T23" fmla="*/ 24 h 126"/>
                  <a:gd name="T24" fmla="*/ 106 w 208"/>
                  <a:gd name="T25" fmla="*/ 24 h 126"/>
                  <a:gd name="T26" fmla="*/ 108 w 208"/>
                  <a:gd name="T27" fmla="*/ 54 h 126"/>
                  <a:gd name="T28" fmla="*/ 108 w 208"/>
                  <a:gd name="T29" fmla="*/ 126 h 126"/>
                  <a:gd name="T30" fmla="*/ 106 w 208"/>
                  <a:gd name="T31" fmla="*/ 96 h 126"/>
                  <a:gd name="T32" fmla="*/ 2 w 208"/>
                  <a:gd name="T33" fmla="*/ 96 h 126"/>
                  <a:gd name="T34" fmla="*/ 0 w 208"/>
                  <a:gd name="T35" fmla="*/ 92 h 126"/>
                  <a:gd name="T36" fmla="*/ 2 w 208"/>
                  <a:gd name="T37" fmla="*/ 92 h 1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126">
                    <a:moveTo>
                      <a:pt x="170" y="0"/>
                    </a:moveTo>
                    <a:lnTo>
                      <a:pt x="208" y="20"/>
                    </a:lnTo>
                    <a:lnTo>
                      <a:pt x="170" y="40"/>
                    </a:lnTo>
                    <a:lnTo>
                      <a:pt x="170" y="0"/>
                    </a:lnTo>
                    <a:close/>
                    <a:moveTo>
                      <a:pt x="2" y="92"/>
                    </a:moveTo>
                    <a:lnTo>
                      <a:pt x="106" y="92"/>
                    </a:lnTo>
                    <a:lnTo>
                      <a:pt x="102" y="126"/>
                    </a:lnTo>
                    <a:lnTo>
                      <a:pt x="102" y="54"/>
                    </a:lnTo>
                    <a:lnTo>
                      <a:pt x="106" y="18"/>
                    </a:lnTo>
                    <a:lnTo>
                      <a:pt x="176" y="18"/>
                    </a:lnTo>
                    <a:lnTo>
                      <a:pt x="178" y="20"/>
                    </a:lnTo>
                    <a:lnTo>
                      <a:pt x="176" y="24"/>
                    </a:lnTo>
                    <a:lnTo>
                      <a:pt x="106" y="24"/>
                    </a:lnTo>
                    <a:lnTo>
                      <a:pt x="108" y="54"/>
                    </a:lnTo>
                    <a:lnTo>
                      <a:pt x="108" y="126"/>
                    </a:lnTo>
                    <a:lnTo>
                      <a:pt x="106" y="96"/>
                    </a:lnTo>
                    <a:lnTo>
                      <a:pt x="2" y="96"/>
                    </a:lnTo>
                    <a:lnTo>
                      <a:pt x="0" y="92"/>
                    </a:lnTo>
                    <a:lnTo>
                      <a:pt x="2" y="9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39" name="Freeform 31"/>
              <p:cNvSpPr>
                <a:spLocks noEditPoints="1"/>
              </p:cNvSpPr>
              <p:nvPr/>
            </p:nvSpPr>
            <p:spPr bwMode="auto">
              <a:xfrm>
                <a:off x="2901422" y="3393938"/>
                <a:ext cx="412040" cy="487317"/>
              </a:xfrm>
              <a:custGeom>
                <a:avLst/>
                <a:gdLst>
                  <a:gd name="T0" fmla="*/ 170 w 208"/>
                  <a:gd name="T1" fmla="*/ 208 h 246"/>
                  <a:gd name="T2" fmla="*/ 208 w 208"/>
                  <a:gd name="T3" fmla="*/ 226 h 246"/>
                  <a:gd name="T4" fmla="*/ 170 w 208"/>
                  <a:gd name="T5" fmla="*/ 246 h 246"/>
                  <a:gd name="T6" fmla="*/ 170 w 208"/>
                  <a:gd name="T7" fmla="*/ 208 h 246"/>
                  <a:gd name="T8" fmla="*/ 2 w 208"/>
                  <a:gd name="T9" fmla="*/ 0 h 246"/>
                  <a:gd name="T10" fmla="*/ 106 w 208"/>
                  <a:gd name="T11" fmla="*/ 0 h 246"/>
                  <a:gd name="T12" fmla="*/ 108 w 208"/>
                  <a:gd name="T13" fmla="*/ 2 h 246"/>
                  <a:gd name="T14" fmla="*/ 108 w 208"/>
                  <a:gd name="T15" fmla="*/ 226 h 246"/>
                  <a:gd name="T16" fmla="*/ 106 w 208"/>
                  <a:gd name="T17" fmla="*/ 224 h 246"/>
                  <a:gd name="T18" fmla="*/ 176 w 208"/>
                  <a:gd name="T19" fmla="*/ 224 h 246"/>
                  <a:gd name="T20" fmla="*/ 178 w 208"/>
                  <a:gd name="T21" fmla="*/ 226 h 246"/>
                  <a:gd name="T22" fmla="*/ 176 w 208"/>
                  <a:gd name="T23" fmla="*/ 228 h 246"/>
                  <a:gd name="T24" fmla="*/ 106 w 208"/>
                  <a:gd name="T25" fmla="*/ 228 h 246"/>
                  <a:gd name="T26" fmla="*/ 102 w 208"/>
                  <a:gd name="T27" fmla="*/ 226 h 246"/>
                  <a:gd name="T28" fmla="*/ 102 w 208"/>
                  <a:gd name="T29" fmla="*/ 2 h 246"/>
                  <a:gd name="T30" fmla="*/ 106 w 208"/>
                  <a:gd name="T31" fmla="*/ 4 h 246"/>
                  <a:gd name="T32" fmla="*/ 2 w 208"/>
                  <a:gd name="T33" fmla="*/ 4 h 246"/>
                  <a:gd name="T34" fmla="*/ 0 w 208"/>
                  <a:gd name="T35" fmla="*/ 2 h 246"/>
                  <a:gd name="T36" fmla="*/ 2 w 208"/>
                  <a:gd name="T37" fmla="*/ 0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246">
                    <a:moveTo>
                      <a:pt x="170" y="208"/>
                    </a:moveTo>
                    <a:lnTo>
                      <a:pt x="208" y="226"/>
                    </a:lnTo>
                    <a:lnTo>
                      <a:pt x="170" y="246"/>
                    </a:lnTo>
                    <a:lnTo>
                      <a:pt x="170" y="208"/>
                    </a:lnTo>
                    <a:close/>
                    <a:moveTo>
                      <a:pt x="2" y="0"/>
                    </a:moveTo>
                    <a:lnTo>
                      <a:pt x="106" y="0"/>
                    </a:lnTo>
                    <a:lnTo>
                      <a:pt x="108" y="2"/>
                    </a:lnTo>
                    <a:lnTo>
                      <a:pt x="108" y="226"/>
                    </a:lnTo>
                    <a:lnTo>
                      <a:pt x="106" y="224"/>
                    </a:lnTo>
                    <a:lnTo>
                      <a:pt x="176" y="224"/>
                    </a:lnTo>
                    <a:lnTo>
                      <a:pt x="178" y="226"/>
                    </a:lnTo>
                    <a:lnTo>
                      <a:pt x="176" y="228"/>
                    </a:lnTo>
                    <a:lnTo>
                      <a:pt x="106" y="228"/>
                    </a:lnTo>
                    <a:lnTo>
                      <a:pt x="102" y="226"/>
                    </a:lnTo>
                    <a:lnTo>
                      <a:pt x="102" y="2"/>
                    </a:lnTo>
                    <a:lnTo>
                      <a:pt x="106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40" name="Freeform 32"/>
              <p:cNvSpPr>
                <a:spLocks noEditPoints="1"/>
              </p:cNvSpPr>
              <p:nvPr/>
            </p:nvSpPr>
            <p:spPr bwMode="auto">
              <a:xfrm>
                <a:off x="2901422" y="3397900"/>
                <a:ext cx="412040" cy="776537"/>
              </a:xfrm>
              <a:custGeom>
                <a:avLst/>
                <a:gdLst>
                  <a:gd name="T0" fmla="*/ 170 w 208"/>
                  <a:gd name="T1" fmla="*/ 352 h 392"/>
                  <a:gd name="T2" fmla="*/ 208 w 208"/>
                  <a:gd name="T3" fmla="*/ 372 h 392"/>
                  <a:gd name="T4" fmla="*/ 170 w 208"/>
                  <a:gd name="T5" fmla="*/ 392 h 392"/>
                  <a:gd name="T6" fmla="*/ 170 w 208"/>
                  <a:gd name="T7" fmla="*/ 352 h 392"/>
                  <a:gd name="T8" fmla="*/ 2 w 208"/>
                  <a:gd name="T9" fmla="*/ 0 h 392"/>
                  <a:gd name="T10" fmla="*/ 106 w 208"/>
                  <a:gd name="T11" fmla="*/ 0 h 392"/>
                  <a:gd name="T12" fmla="*/ 108 w 208"/>
                  <a:gd name="T13" fmla="*/ 0 h 392"/>
                  <a:gd name="T14" fmla="*/ 108 w 208"/>
                  <a:gd name="T15" fmla="*/ 372 h 392"/>
                  <a:gd name="T16" fmla="*/ 106 w 208"/>
                  <a:gd name="T17" fmla="*/ 368 h 392"/>
                  <a:gd name="T18" fmla="*/ 176 w 208"/>
                  <a:gd name="T19" fmla="*/ 368 h 392"/>
                  <a:gd name="T20" fmla="*/ 178 w 208"/>
                  <a:gd name="T21" fmla="*/ 372 h 392"/>
                  <a:gd name="T22" fmla="*/ 176 w 208"/>
                  <a:gd name="T23" fmla="*/ 374 h 392"/>
                  <a:gd name="T24" fmla="*/ 106 w 208"/>
                  <a:gd name="T25" fmla="*/ 374 h 392"/>
                  <a:gd name="T26" fmla="*/ 102 w 208"/>
                  <a:gd name="T27" fmla="*/ 372 h 392"/>
                  <a:gd name="T28" fmla="*/ 102 w 208"/>
                  <a:gd name="T29" fmla="*/ 0 h 392"/>
                  <a:gd name="T30" fmla="*/ 106 w 208"/>
                  <a:gd name="T31" fmla="*/ 4 h 392"/>
                  <a:gd name="T32" fmla="*/ 2 w 208"/>
                  <a:gd name="T33" fmla="*/ 4 h 392"/>
                  <a:gd name="T34" fmla="*/ 0 w 208"/>
                  <a:gd name="T35" fmla="*/ 0 h 392"/>
                  <a:gd name="T36" fmla="*/ 2 w 208"/>
                  <a:gd name="T37" fmla="*/ 0 h 3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392">
                    <a:moveTo>
                      <a:pt x="170" y="352"/>
                    </a:moveTo>
                    <a:lnTo>
                      <a:pt x="208" y="372"/>
                    </a:lnTo>
                    <a:lnTo>
                      <a:pt x="170" y="392"/>
                    </a:lnTo>
                    <a:lnTo>
                      <a:pt x="170" y="352"/>
                    </a:lnTo>
                    <a:close/>
                    <a:moveTo>
                      <a:pt x="2" y="0"/>
                    </a:moveTo>
                    <a:lnTo>
                      <a:pt x="106" y="0"/>
                    </a:lnTo>
                    <a:lnTo>
                      <a:pt x="108" y="0"/>
                    </a:lnTo>
                    <a:lnTo>
                      <a:pt x="108" y="372"/>
                    </a:lnTo>
                    <a:lnTo>
                      <a:pt x="106" y="368"/>
                    </a:lnTo>
                    <a:lnTo>
                      <a:pt x="176" y="368"/>
                    </a:lnTo>
                    <a:lnTo>
                      <a:pt x="178" y="372"/>
                    </a:lnTo>
                    <a:lnTo>
                      <a:pt x="176" y="374"/>
                    </a:lnTo>
                    <a:lnTo>
                      <a:pt x="106" y="374"/>
                    </a:lnTo>
                    <a:lnTo>
                      <a:pt x="102" y="372"/>
                    </a:lnTo>
                    <a:lnTo>
                      <a:pt x="102" y="0"/>
                    </a:lnTo>
                    <a:lnTo>
                      <a:pt x="106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41" name="Freeform 33"/>
              <p:cNvSpPr>
                <a:spLocks noEditPoints="1"/>
              </p:cNvSpPr>
              <p:nvPr/>
            </p:nvSpPr>
            <p:spPr bwMode="auto">
              <a:xfrm>
                <a:off x="2901422" y="3397900"/>
                <a:ext cx="412040" cy="1069720"/>
              </a:xfrm>
              <a:custGeom>
                <a:avLst/>
                <a:gdLst>
                  <a:gd name="T0" fmla="*/ 170 w 208"/>
                  <a:gd name="T1" fmla="*/ 500 h 540"/>
                  <a:gd name="T2" fmla="*/ 208 w 208"/>
                  <a:gd name="T3" fmla="*/ 520 h 540"/>
                  <a:gd name="T4" fmla="*/ 170 w 208"/>
                  <a:gd name="T5" fmla="*/ 540 h 540"/>
                  <a:gd name="T6" fmla="*/ 170 w 208"/>
                  <a:gd name="T7" fmla="*/ 500 h 540"/>
                  <a:gd name="T8" fmla="*/ 2 w 208"/>
                  <a:gd name="T9" fmla="*/ 0 h 540"/>
                  <a:gd name="T10" fmla="*/ 106 w 208"/>
                  <a:gd name="T11" fmla="*/ 0 h 540"/>
                  <a:gd name="T12" fmla="*/ 108 w 208"/>
                  <a:gd name="T13" fmla="*/ 0 h 540"/>
                  <a:gd name="T14" fmla="*/ 108 w 208"/>
                  <a:gd name="T15" fmla="*/ 520 h 540"/>
                  <a:gd name="T16" fmla="*/ 106 w 208"/>
                  <a:gd name="T17" fmla="*/ 518 h 540"/>
                  <a:gd name="T18" fmla="*/ 176 w 208"/>
                  <a:gd name="T19" fmla="*/ 518 h 540"/>
                  <a:gd name="T20" fmla="*/ 178 w 208"/>
                  <a:gd name="T21" fmla="*/ 520 h 540"/>
                  <a:gd name="T22" fmla="*/ 176 w 208"/>
                  <a:gd name="T23" fmla="*/ 522 h 540"/>
                  <a:gd name="T24" fmla="*/ 106 w 208"/>
                  <a:gd name="T25" fmla="*/ 522 h 540"/>
                  <a:gd name="T26" fmla="*/ 102 w 208"/>
                  <a:gd name="T27" fmla="*/ 520 h 540"/>
                  <a:gd name="T28" fmla="*/ 102 w 208"/>
                  <a:gd name="T29" fmla="*/ 0 h 540"/>
                  <a:gd name="T30" fmla="*/ 106 w 208"/>
                  <a:gd name="T31" fmla="*/ 4 h 540"/>
                  <a:gd name="T32" fmla="*/ 2 w 208"/>
                  <a:gd name="T33" fmla="*/ 4 h 540"/>
                  <a:gd name="T34" fmla="*/ 0 w 208"/>
                  <a:gd name="T35" fmla="*/ 0 h 540"/>
                  <a:gd name="T36" fmla="*/ 2 w 208"/>
                  <a:gd name="T37" fmla="*/ 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540">
                    <a:moveTo>
                      <a:pt x="170" y="500"/>
                    </a:moveTo>
                    <a:lnTo>
                      <a:pt x="208" y="520"/>
                    </a:lnTo>
                    <a:lnTo>
                      <a:pt x="170" y="540"/>
                    </a:lnTo>
                    <a:lnTo>
                      <a:pt x="170" y="500"/>
                    </a:lnTo>
                    <a:close/>
                    <a:moveTo>
                      <a:pt x="2" y="0"/>
                    </a:moveTo>
                    <a:lnTo>
                      <a:pt x="106" y="0"/>
                    </a:lnTo>
                    <a:lnTo>
                      <a:pt x="108" y="0"/>
                    </a:lnTo>
                    <a:lnTo>
                      <a:pt x="108" y="520"/>
                    </a:lnTo>
                    <a:lnTo>
                      <a:pt x="106" y="518"/>
                    </a:lnTo>
                    <a:lnTo>
                      <a:pt x="176" y="518"/>
                    </a:lnTo>
                    <a:lnTo>
                      <a:pt x="178" y="520"/>
                    </a:lnTo>
                    <a:lnTo>
                      <a:pt x="176" y="522"/>
                    </a:lnTo>
                    <a:lnTo>
                      <a:pt x="106" y="522"/>
                    </a:lnTo>
                    <a:lnTo>
                      <a:pt x="102" y="520"/>
                    </a:lnTo>
                    <a:lnTo>
                      <a:pt x="102" y="0"/>
                    </a:lnTo>
                    <a:lnTo>
                      <a:pt x="106" y="4"/>
                    </a:lnTo>
                    <a:lnTo>
                      <a:pt x="2" y="4"/>
                    </a:lnTo>
                    <a:lnTo>
                      <a:pt x="0" y="0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342" name="Freeform 34"/>
              <p:cNvSpPr>
                <a:spLocks noEditPoints="1"/>
              </p:cNvSpPr>
              <p:nvPr/>
            </p:nvSpPr>
            <p:spPr bwMode="auto">
              <a:xfrm>
                <a:off x="2901422" y="3393938"/>
                <a:ext cx="412040" cy="1366864"/>
              </a:xfrm>
              <a:custGeom>
                <a:avLst/>
                <a:gdLst>
                  <a:gd name="T0" fmla="*/ 170 w 208"/>
                  <a:gd name="T1" fmla="*/ 652 h 690"/>
                  <a:gd name="T2" fmla="*/ 208 w 208"/>
                  <a:gd name="T3" fmla="*/ 672 h 690"/>
                  <a:gd name="T4" fmla="*/ 170 w 208"/>
                  <a:gd name="T5" fmla="*/ 690 h 690"/>
                  <a:gd name="T6" fmla="*/ 170 w 208"/>
                  <a:gd name="T7" fmla="*/ 652 h 690"/>
                  <a:gd name="T8" fmla="*/ 2 w 208"/>
                  <a:gd name="T9" fmla="*/ 0 h 690"/>
                  <a:gd name="T10" fmla="*/ 106 w 208"/>
                  <a:gd name="T11" fmla="*/ 0 h 690"/>
                  <a:gd name="T12" fmla="*/ 108 w 208"/>
                  <a:gd name="T13" fmla="*/ 2 h 690"/>
                  <a:gd name="T14" fmla="*/ 108 w 208"/>
                  <a:gd name="T15" fmla="*/ 672 h 690"/>
                  <a:gd name="T16" fmla="*/ 106 w 208"/>
                  <a:gd name="T17" fmla="*/ 670 h 690"/>
                  <a:gd name="T18" fmla="*/ 176 w 208"/>
                  <a:gd name="T19" fmla="*/ 670 h 690"/>
                  <a:gd name="T20" fmla="*/ 178 w 208"/>
                  <a:gd name="T21" fmla="*/ 672 h 690"/>
                  <a:gd name="T22" fmla="*/ 176 w 208"/>
                  <a:gd name="T23" fmla="*/ 674 h 690"/>
                  <a:gd name="T24" fmla="*/ 106 w 208"/>
                  <a:gd name="T25" fmla="*/ 674 h 690"/>
                  <a:gd name="T26" fmla="*/ 102 w 208"/>
                  <a:gd name="T27" fmla="*/ 672 h 690"/>
                  <a:gd name="T28" fmla="*/ 102 w 208"/>
                  <a:gd name="T29" fmla="*/ 2 h 690"/>
                  <a:gd name="T30" fmla="*/ 106 w 208"/>
                  <a:gd name="T31" fmla="*/ 4 h 690"/>
                  <a:gd name="T32" fmla="*/ 2 w 208"/>
                  <a:gd name="T33" fmla="*/ 4 h 690"/>
                  <a:gd name="T34" fmla="*/ 0 w 208"/>
                  <a:gd name="T35" fmla="*/ 2 h 690"/>
                  <a:gd name="T36" fmla="*/ 2 w 208"/>
                  <a:gd name="T37" fmla="*/ 0 h 6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208" h="690">
                    <a:moveTo>
                      <a:pt x="170" y="652"/>
                    </a:moveTo>
                    <a:lnTo>
                      <a:pt x="208" y="672"/>
                    </a:lnTo>
                    <a:lnTo>
                      <a:pt x="170" y="690"/>
                    </a:lnTo>
                    <a:lnTo>
                      <a:pt x="170" y="652"/>
                    </a:lnTo>
                    <a:close/>
                    <a:moveTo>
                      <a:pt x="2" y="0"/>
                    </a:moveTo>
                    <a:lnTo>
                      <a:pt x="106" y="0"/>
                    </a:lnTo>
                    <a:lnTo>
                      <a:pt x="108" y="2"/>
                    </a:lnTo>
                    <a:lnTo>
                      <a:pt x="108" y="672"/>
                    </a:lnTo>
                    <a:lnTo>
                      <a:pt x="106" y="670"/>
                    </a:lnTo>
                    <a:lnTo>
                      <a:pt x="176" y="670"/>
                    </a:lnTo>
                    <a:lnTo>
                      <a:pt x="178" y="672"/>
                    </a:lnTo>
                    <a:lnTo>
                      <a:pt x="176" y="674"/>
                    </a:lnTo>
                    <a:lnTo>
                      <a:pt x="106" y="674"/>
                    </a:lnTo>
                    <a:lnTo>
                      <a:pt x="102" y="672"/>
                    </a:lnTo>
                    <a:lnTo>
                      <a:pt x="102" y="2"/>
                    </a:lnTo>
                    <a:lnTo>
                      <a:pt x="106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4" name="Rectangle 33"/>
              <p:cNvSpPr>
                <a:spLocks noChangeArrowheads="1"/>
              </p:cNvSpPr>
              <p:nvPr/>
            </p:nvSpPr>
            <p:spPr bwMode="auto">
              <a:xfrm>
                <a:off x="3313462" y="2014039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Une majorité ne se connaît probablement pas, ou mal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5" name="Rectangle 33"/>
              <p:cNvSpPr>
                <a:spLocks noChangeArrowheads="1"/>
              </p:cNvSpPr>
              <p:nvPr/>
            </p:nvSpPr>
            <p:spPr bwMode="auto">
              <a:xfrm>
                <a:off x="3320736" y="2277892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Des antipathies existent peut-être entre certains d’entre eux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6" name="Rectangle 33"/>
              <p:cNvSpPr>
                <a:spLocks noChangeArrowheads="1"/>
              </p:cNvSpPr>
              <p:nvPr/>
            </p:nvSpPr>
            <p:spPr bwMode="auto">
              <a:xfrm>
                <a:off x="3320736" y="2600462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Leurs métiers peuvent être différents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7" name="Rectangle 33"/>
              <p:cNvSpPr>
                <a:spLocks noChangeArrowheads="1"/>
              </p:cNvSpPr>
              <p:nvPr/>
            </p:nvSpPr>
            <p:spPr bwMode="auto">
              <a:xfrm>
                <a:off x="3320736" y="2883294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Ils ont vécu des expériences différentes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8" name="Rectangle 33"/>
              <p:cNvSpPr>
                <a:spLocks noChangeArrowheads="1"/>
              </p:cNvSpPr>
              <p:nvPr/>
            </p:nvSpPr>
            <p:spPr bwMode="auto">
              <a:xfrm>
                <a:off x="3315442" y="3186827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Il y aura des spécialistes, mais aussi des généralistes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19" name="Rectangle 33"/>
              <p:cNvSpPr>
                <a:spLocks noChangeArrowheads="1"/>
              </p:cNvSpPr>
              <p:nvPr/>
            </p:nvSpPr>
            <p:spPr bwMode="auto">
              <a:xfrm>
                <a:off x="3320736" y="3465253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Il y a des anciens et de jeunes embauchés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20" name="Rectangle 33"/>
              <p:cNvSpPr>
                <a:spLocks noChangeArrowheads="1"/>
              </p:cNvSpPr>
              <p:nvPr/>
            </p:nvSpPr>
            <p:spPr bwMode="auto">
              <a:xfrm>
                <a:off x="3320736" y="3764823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Ils ne possèdent pas forcément le même système de valeurs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21" name="Rectangle 33"/>
              <p:cNvSpPr>
                <a:spLocks noChangeArrowheads="1"/>
              </p:cNvSpPr>
              <p:nvPr/>
            </p:nvSpPr>
            <p:spPr bwMode="auto">
              <a:xfrm>
                <a:off x="3320736" y="4058006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Certains sont jeunes, d’autres plus âgés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22" name="Rectangle 33"/>
              <p:cNvSpPr>
                <a:spLocks noChangeArrowheads="1"/>
              </p:cNvSpPr>
              <p:nvPr/>
            </p:nvSpPr>
            <p:spPr bwMode="auto">
              <a:xfrm>
                <a:off x="3320736" y="4349207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Leur niveau de responsabilité n’est pas le même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523" name="Rectangle 33"/>
              <p:cNvSpPr>
                <a:spLocks noChangeArrowheads="1"/>
              </p:cNvSpPr>
              <p:nvPr/>
            </p:nvSpPr>
            <p:spPr bwMode="auto">
              <a:xfrm>
                <a:off x="3320736" y="4646351"/>
                <a:ext cx="4465090" cy="15362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Il y aura des managers, qui gagneront deux, trois fois plus que leurs voisins</a:t>
                </a:r>
                <a:endParaRPr kumimoji="0" lang="fr-FR" sz="1800" b="0" u="none" strike="noStrike" cap="none" normalizeH="0" baseline="0" dirty="0" smtClean="0">
                  <a:ln>
                    <a:noFill/>
                  </a:ln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095570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L’ÉVOLUTION DU GROUPE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87774" y="6503989"/>
            <a:ext cx="272407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CONSTRUCTION DU GROUPE</a:t>
            </a:r>
          </a:p>
        </p:txBody>
      </p:sp>
      <p:grpSp>
        <p:nvGrpSpPr>
          <p:cNvPr id="14" name="Groupe 13"/>
          <p:cNvGrpSpPr/>
          <p:nvPr/>
        </p:nvGrpSpPr>
        <p:grpSpPr>
          <a:xfrm>
            <a:off x="2264938" y="1951906"/>
            <a:ext cx="5416759" cy="2954000"/>
            <a:chOff x="2264938" y="1951906"/>
            <a:chExt cx="5416759" cy="2954000"/>
          </a:xfrm>
        </p:grpSpPr>
        <p:sp>
          <p:nvSpPr>
            <p:cNvPr id="83" name="Freeform 5"/>
            <p:cNvSpPr>
              <a:spLocks/>
            </p:cNvSpPr>
            <p:nvPr/>
          </p:nvSpPr>
          <p:spPr bwMode="auto">
            <a:xfrm>
              <a:off x="2305846" y="2796102"/>
              <a:ext cx="5054019" cy="1212370"/>
            </a:xfrm>
            <a:custGeom>
              <a:avLst/>
              <a:gdLst>
                <a:gd name="T0" fmla="*/ 0 w 2718"/>
                <a:gd name="T1" fmla="*/ 0 h 652"/>
                <a:gd name="T2" fmla="*/ 34 w 2718"/>
                <a:gd name="T3" fmla="*/ 0 h 652"/>
                <a:gd name="T4" fmla="*/ 62 w 2718"/>
                <a:gd name="T5" fmla="*/ 12 h 652"/>
                <a:gd name="T6" fmla="*/ 72 w 2718"/>
                <a:gd name="T7" fmla="*/ 18 h 652"/>
                <a:gd name="T8" fmla="*/ 126 w 2718"/>
                <a:gd name="T9" fmla="*/ 62 h 652"/>
                <a:gd name="T10" fmla="*/ 156 w 2718"/>
                <a:gd name="T11" fmla="*/ 92 h 652"/>
                <a:gd name="T12" fmla="*/ 180 w 2718"/>
                <a:gd name="T13" fmla="*/ 128 h 652"/>
                <a:gd name="T14" fmla="*/ 190 w 2718"/>
                <a:gd name="T15" fmla="*/ 146 h 652"/>
                <a:gd name="T16" fmla="*/ 216 w 2718"/>
                <a:gd name="T17" fmla="*/ 210 h 652"/>
                <a:gd name="T18" fmla="*/ 242 w 2718"/>
                <a:gd name="T19" fmla="*/ 282 h 652"/>
                <a:gd name="T20" fmla="*/ 254 w 2718"/>
                <a:gd name="T21" fmla="*/ 306 h 652"/>
                <a:gd name="T22" fmla="*/ 294 w 2718"/>
                <a:gd name="T23" fmla="*/ 390 h 652"/>
                <a:gd name="T24" fmla="*/ 328 w 2718"/>
                <a:gd name="T25" fmla="*/ 448 h 652"/>
                <a:gd name="T26" fmla="*/ 372 w 2718"/>
                <a:gd name="T27" fmla="*/ 500 h 652"/>
                <a:gd name="T28" fmla="*/ 400 w 2718"/>
                <a:gd name="T29" fmla="*/ 524 h 652"/>
                <a:gd name="T30" fmla="*/ 430 w 2718"/>
                <a:gd name="T31" fmla="*/ 546 h 652"/>
                <a:gd name="T32" fmla="*/ 504 w 2718"/>
                <a:gd name="T33" fmla="*/ 590 h 652"/>
                <a:gd name="T34" fmla="*/ 590 w 2718"/>
                <a:gd name="T35" fmla="*/ 626 h 652"/>
                <a:gd name="T36" fmla="*/ 680 w 2718"/>
                <a:gd name="T37" fmla="*/ 648 h 652"/>
                <a:gd name="T38" fmla="*/ 726 w 2718"/>
                <a:gd name="T39" fmla="*/ 652 h 652"/>
                <a:gd name="T40" fmla="*/ 748 w 2718"/>
                <a:gd name="T41" fmla="*/ 652 h 652"/>
                <a:gd name="T42" fmla="*/ 822 w 2718"/>
                <a:gd name="T43" fmla="*/ 644 h 652"/>
                <a:gd name="T44" fmla="*/ 928 w 2718"/>
                <a:gd name="T45" fmla="*/ 620 h 652"/>
                <a:gd name="T46" fmla="*/ 1030 w 2718"/>
                <a:gd name="T47" fmla="*/ 584 h 652"/>
                <a:gd name="T48" fmla="*/ 1124 w 2718"/>
                <a:gd name="T49" fmla="*/ 544 h 652"/>
                <a:gd name="T50" fmla="*/ 1146 w 2718"/>
                <a:gd name="T51" fmla="*/ 532 h 652"/>
                <a:gd name="T52" fmla="*/ 1206 w 2718"/>
                <a:gd name="T53" fmla="*/ 492 h 652"/>
                <a:gd name="T54" fmla="*/ 1284 w 2718"/>
                <a:gd name="T55" fmla="*/ 428 h 652"/>
                <a:gd name="T56" fmla="*/ 1384 w 2718"/>
                <a:gd name="T57" fmla="*/ 334 h 652"/>
                <a:gd name="T58" fmla="*/ 1414 w 2718"/>
                <a:gd name="T59" fmla="*/ 306 h 652"/>
                <a:gd name="T60" fmla="*/ 1462 w 2718"/>
                <a:gd name="T61" fmla="*/ 260 h 652"/>
                <a:gd name="T62" fmla="*/ 1514 w 2718"/>
                <a:gd name="T63" fmla="*/ 198 h 652"/>
                <a:gd name="T64" fmla="*/ 1562 w 2718"/>
                <a:gd name="T65" fmla="*/ 162 h 652"/>
                <a:gd name="T66" fmla="*/ 1596 w 2718"/>
                <a:gd name="T67" fmla="*/ 146 h 652"/>
                <a:gd name="T68" fmla="*/ 1680 w 2718"/>
                <a:gd name="T69" fmla="*/ 112 h 652"/>
                <a:gd name="T70" fmla="*/ 1780 w 2718"/>
                <a:gd name="T71" fmla="*/ 82 h 652"/>
                <a:gd name="T72" fmla="*/ 1898 w 2718"/>
                <a:gd name="T73" fmla="*/ 56 h 652"/>
                <a:gd name="T74" fmla="*/ 2030 w 2718"/>
                <a:gd name="T75" fmla="*/ 36 h 652"/>
                <a:gd name="T76" fmla="*/ 2102 w 2718"/>
                <a:gd name="T77" fmla="*/ 30 h 652"/>
                <a:gd name="T78" fmla="*/ 2264 w 2718"/>
                <a:gd name="T79" fmla="*/ 20 h 652"/>
                <a:gd name="T80" fmla="*/ 2530 w 2718"/>
                <a:gd name="T81" fmla="*/ 18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18" h="652">
                  <a:moveTo>
                    <a:pt x="0" y="0"/>
                  </a:moveTo>
                  <a:lnTo>
                    <a:pt x="0" y="0"/>
                  </a:lnTo>
                  <a:lnTo>
                    <a:pt x="16" y="0"/>
                  </a:lnTo>
                  <a:lnTo>
                    <a:pt x="34" y="0"/>
                  </a:lnTo>
                  <a:lnTo>
                    <a:pt x="52" y="6"/>
                  </a:lnTo>
                  <a:lnTo>
                    <a:pt x="62" y="12"/>
                  </a:lnTo>
                  <a:lnTo>
                    <a:pt x="72" y="18"/>
                  </a:lnTo>
                  <a:lnTo>
                    <a:pt x="72" y="18"/>
                  </a:lnTo>
                  <a:lnTo>
                    <a:pt x="98" y="38"/>
                  </a:lnTo>
                  <a:lnTo>
                    <a:pt x="126" y="62"/>
                  </a:lnTo>
                  <a:lnTo>
                    <a:pt x="142" y="76"/>
                  </a:lnTo>
                  <a:lnTo>
                    <a:pt x="156" y="92"/>
                  </a:lnTo>
                  <a:lnTo>
                    <a:pt x="168" y="110"/>
                  </a:lnTo>
                  <a:lnTo>
                    <a:pt x="180" y="128"/>
                  </a:lnTo>
                  <a:lnTo>
                    <a:pt x="180" y="128"/>
                  </a:lnTo>
                  <a:lnTo>
                    <a:pt x="190" y="146"/>
                  </a:lnTo>
                  <a:lnTo>
                    <a:pt x="200" y="166"/>
                  </a:lnTo>
                  <a:lnTo>
                    <a:pt x="216" y="210"/>
                  </a:lnTo>
                  <a:lnTo>
                    <a:pt x="232" y="258"/>
                  </a:lnTo>
                  <a:lnTo>
                    <a:pt x="242" y="282"/>
                  </a:lnTo>
                  <a:lnTo>
                    <a:pt x="254" y="306"/>
                  </a:lnTo>
                  <a:lnTo>
                    <a:pt x="254" y="306"/>
                  </a:lnTo>
                  <a:lnTo>
                    <a:pt x="280" y="362"/>
                  </a:lnTo>
                  <a:lnTo>
                    <a:pt x="294" y="390"/>
                  </a:lnTo>
                  <a:lnTo>
                    <a:pt x="310" y="420"/>
                  </a:lnTo>
                  <a:lnTo>
                    <a:pt x="328" y="448"/>
                  </a:lnTo>
                  <a:lnTo>
                    <a:pt x="348" y="476"/>
                  </a:lnTo>
                  <a:lnTo>
                    <a:pt x="372" y="500"/>
                  </a:lnTo>
                  <a:lnTo>
                    <a:pt x="384" y="512"/>
                  </a:lnTo>
                  <a:lnTo>
                    <a:pt x="400" y="524"/>
                  </a:lnTo>
                  <a:lnTo>
                    <a:pt x="400" y="524"/>
                  </a:lnTo>
                  <a:lnTo>
                    <a:pt x="430" y="546"/>
                  </a:lnTo>
                  <a:lnTo>
                    <a:pt x="466" y="568"/>
                  </a:lnTo>
                  <a:lnTo>
                    <a:pt x="504" y="590"/>
                  </a:lnTo>
                  <a:lnTo>
                    <a:pt x="546" y="608"/>
                  </a:lnTo>
                  <a:lnTo>
                    <a:pt x="590" y="626"/>
                  </a:lnTo>
                  <a:lnTo>
                    <a:pt x="634" y="638"/>
                  </a:lnTo>
                  <a:lnTo>
                    <a:pt x="680" y="648"/>
                  </a:lnTo>
                  <a:lnTo>
                    <a:pt x="702" y="650"/>
                  </a:lnTo>
                  <a:lnTo>
                    <a:pt x="726" y="652"/>
                  </a:lnTo>
                  <a:lnTo>
                    <a:pt x="726" y="652"/>
                  </a:lnTo>
                  <a:lnTo>
                    <a:pt x="748" y="652"/>
                  </a:lnTo>
                  <a:lnTo>
                    <a:pt x="772" y="650"/>
                  </a:lnTo>
                  <a:lnTo>
                    <a:pt x="822" y="644"/>
                  </a:lnTo>
                  <a:lnTo>
                    <a:pt x="874" y="634"/>
                  </a:lnTo>
                  <a:lnTo>
                    <a:pt x="928" y="620"/>
                  </a:lnTo>
                  <a:lnTo>
                    <a:pt x="980" y="604"/>
                  </a:lnTo>
                  <a:lnTo>
                    <a:pt x="1030" y="584"/>
                  </a:lnTo>
                  <a:lnTo>
                    <a:pt x="1078" y="564"/>
                  </a:lnTo>
                  <a:lnTo>
                    <a:pt x="1124" y="544"/>
                  </a:lnTo>
                  <a:lnTo>
                    <a:pt x="1124" y="544"/>
                  </a:lnTo>
                  <a:lnTo>
                    <a:pt x="1146" y="532"/>
                  </a:lnTo>
                  <a:lnTo>
                    <a:pt x="1166" y="520"/>
                  </a:lnTo>
                  <a:lnTo>
                    <a:pt x="1206" y="492"/>
                  </a:lnTo>
                  <a:lnTo>
                    <a:pt x="1246" y="460"/>
                  </a:lnTo>
                  <a:lnTo>
                    <a:pt x="1284" y="428"/>
                  </a:lnTo>
                  <a:lnTo>
                    <a:pt x="1352" y="364"/>
                  </a:lnTo>
                  <a:lnTo>
                    <a:pt x="1384" y="334"/>
                  </a:lnTo>
                  <a:lnTo>
                    <a:pt x="1414" y="306"/>
                  </a:lnTo>
                  <a:lnTo>
                    <a:pt x="1414" y="306"/>
                  </a:lnTo>
                  <a:lnTo>
                    <a:pt x="1440" y="284"/>
                  </a:lnTo>
                  <a:lnTo>
                    <a:pt x="1462" y="260"/>
                  </a:lnTo>
                  <a:lnTo>
                    <a:pt x="1496" y="218"/>
                  </a:lnTo>
                  <a:lnTo>
                    <a:pt x="1514" y="198"/>
                  </a:lnTo>
                  <a:lnTo>
                    <a:pt x="1534" y="180"/>
                  </a:lnTo>
                  <a:lnTo>
                    <a:pt x="1562" y="162"/>
                  </a:lnTo>
                  <a:lnTo>
                    <a:pt x="1596" y="146"/>
                  </a:lnTo>
                  <a:lnTo>
                    <a:pt x="1596" y="146"/>
                  </a:lnTo>
                  <a:lnTo>
                    <a:pt x="1636" y="128"/>
                  </a:lnTo>
                  <a:lnTo>
                    <a:pt x="1680" y="112"/>
                  </a:lnTo>
                  <a:lnTo>
                    <a:pt x="1728" y="96"/>
                  </a:lnTo>
                  <a:lnTo>
                    <a:pt x="1780" y="82"/>
                  </a:lnTo>
                  <a:lnTo>
                    <a:pt x="1838" y="68"/>
                  </a:lnTo>
                  <a:lnTo>
                    <a:pt x="1898" y="56"/>
                  </a:lnTo>
                  <a:lnTo>
                    <a:pt x="1962" y="44"/>
                  </a:lnTo>
                  <a:lnTo>
                    <a:pt x="2030" y="36"/>
                  </a:lnTo>
                  <a:lnTo>
                    <a:pt x="2030" y="36"/>
                  </a:lnTo>
                  <a:lnTo>
                    <a:pt x="2102" y="30"/>
                  </a:lnTo>
                  <a:lnTo>
                    <a:pt x="2180" y="24"/>
                  </a:lnTo>
                  <a:lnTo>
                    <a:pt x="2264" y="20"/>
                  </a:lnTo>
                  <a:lnTo>
                    <a:pt x="2350" y="18"/>
                  </a:lnTo>
                  <a:lnTo>
                    <a:pt x="2530" y="18"/>
                  </a:lnTo>
                  <a:lnTo>
                    <a:pt x="2718" y="18"/>
                  </a:lnTo>
                </a:path>
              </a:pathLst>
            </a:cu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6"/>
            <p:cNvSpPr>
              <a:spLocks/>
            </p:cNvSpPr>
            <p:nvPr/>
          </p:nvSpPr>
          <p:spPr bwMode="auto">
            <a:xfrm>
              <a:off x="2755836" y="2710567"/>
              <a:ext cx="312390" cy="312390"/>
            </a:xfrm>
            <a:custGeom>
              <a:avLst/>
              <a:gdLst>
                <a:gd name="T0" fmla="*/ 0 w 168"/>
                <a:gd name="T1" fmla="*/ 84 h 168"/>
                <a:gd name="T2" fmla="*/ 0 w 168"/>
                <a:gd name="T3" fmla="*/ 84 h 168"/>
                <a:gd name="T4" fmla="*/ 2 w 168"/>
                <a:gd name="T5" fmla="*/ 100 h 168"/>
                <a:gd name="T6" fmla="*/ 8 w 168"/>
                <a:gd name="T7" fmla="*/ 116 h 168"/>
                <a:gd name="T8" fmla="*/ 16 w 168"/>
                <a:gd name="T9" fmla="*/ 130 h 168"/>
                <a:gd name="T10" fmla="*/ 26 w 168"/>
                <a:gd name="T11" fmla="*/ 142 h 168"/>
                <a:gd name="T12" fmla="*/ 38 w 168"/>
                <a:gd name="T13" fmla="*/ 152 h 168"/>
                <a:gd name="T14" fmla="*/ 52 w 168"/>
                <a:gd name="T15" fmla="*/ 160 h 168"/>
                <a:gd name="T16" fmla="*/ 68 w 168"/>
                <a:gd name="T17" fmla="*/ 166 h 168"/>
                <a:gd name="T18" fmla="*/ 84 w 168"/>
                <a:gd name="T19" fmla="*/ 168 h 168"/>
                <a:gd name="T20" fmla="*/ 84 w 168"/>
                <a:gd name="T21" fmla="*/ 168 h 168"/>
                <a:gd name="T22" fmla="*/ 102 w 168"/>
                <a:gd name="T23" fmla="*/ 166 h 168"/>
                <a:gd name="T24" fmla="*/ 116 w 168"/>
                <a:gd name="T25" fmla="*/ 160 h 168"/>
                <a:gd name="T26" fmla="*/ 132 w 168"/>
                <a:gd name="T27" fmla="*/ 152 h 168"/>
                <a:gd name="T28" fmla="*/ 144 w 168"/>
                <a:gd name="T29" fmla="*/ 142 h 168"/>
                <a:gd name="T30" fmla="*/ 154 w 168"/>
                <a:gd name="T31" fmla="*/ 130 h 168"/>
                <a:gd name="T32" fmla="*/ 162 w 168"/>
                <a:gd name="T33" fmla="*/ 116 h 168"/>
                <a:gd name="T34" fmla="*/ 166 w 168"/>
                <a:gd name="T35" fmla="*/ 100 h 168"/>
                <a:gd name="T36" fmla="*/ 168 w 168"/>
                <a:gd name="T37" fmla="*/ 84 h 168"/>
                <a:gd name="T38" fmla="*/ 168 w 168"/>
                <a:gd name="T39" fmla="*/ 84 h 168"/>
                <a:gd name="T40" fmla="*/ 166 w 168"/>
                <a:gd name="T41" fmla="*/ 66 h 168"/>
                <a:gd name="T42" fmla="*/ 162 w 168"/>
                <a:gd name="T43" fmla="*/ 52 h 168"/>
                <a:gd name="T44" fmla="*/ 154 w 168"/>
                <a:gd name="T45" fmla="*/ 36 h 168"/>
                <a:gd name="T46" fmla="*/ 144 w 168"/>
                <a:gd name="T47" fmla="*/ 24 h 168"/>
                <a:gd name="T48" fmla="*/ 132 w 168"/>
                <a:gd name="T49" fmla="*/ 14 h 168"/>
                <a:gd name="T50" fmla="*/ 116 w 168"/>
                <a:gd name="T51" fmla="*/ 6 h 168"/>
                <a:gd name="T52" fmla="*/ 102 w 168"/>
                <a:gd name="T53" fmla="*/ 2 h 168"/>
                <a:gd name="T54" fmla="*/ 84 w 168"/>
                <a:gd name="T55" fmla="*/ 0 h 168"/>
                <a:gd name="T56" fmla="*/ 84 w 168"/>
                <a:gd name="T57" fmla="*/ 0 h 168"/>
                <a:gd name="T58" fmla="*/ 68 w 168"/>
                <a:gd name="T59" fmla="*/ 2 h 168"/>
                <a:gd name="T60" fmla="*/ 52 w 168"/>
                <a:gd name="T61" fmla="*/ 6 h 168"/>
                <a:gd name="T62" fmla="*/ 38 w 168"/>
                <a:gd name="T63" fmla="*/ 14 h 168"/>
                <a:gd name="T64" fmla="*/ 26 w 168"/>
                <a:gd name="T65" fmla="*/ 24 h 168"/>
                <a:gd name="T66" fmla="*/ 16 w 168"/>
                <a:gd name="T67" fmla="*/ 36 h 168"/>
                <a:gd name="T68" fmla="*/ 8 w 168"/>
                <a:gd name="T69" fmla="*/ 52 h 168"/>
                <a:gd name="T70" fmla="*/ 2 w 168"/>
                <a:gd name="T71" fmla="*/ 66 h 168"/>
                <a:gd name="T72" fmla="*/ 0 w 168"/>
                <a:gd name="T73" fmla="*/ 84 h 168"/>
                <a:gd name="T74" fmla="*/ 0 w 168"/>
                <a:gd name="T75" fmla="*/ 84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8">
                  <a:moveTo>
                    <a:pt x="0" y="84"/>
                  </a:moveTo>
                  <a:lnTo>
                    <a:pt x="0" y="84"/>
                  </a:lnTo>
                  <a:lnTo>
                    <a:pt x="2" y="100"/>
                  </a:lnTo>
                  <a:lnTo>
                    <a:pt x="8" y="116"/>
                  </a:lnTo>
                  <a:lnTo>
                    <a:pt x="16" y="130"/>
                  </a:lnTo>
                  <a:lnTo>
                    <a:pt x="26" y="142"/>
                  </a:lnTo>
                  <a:lnTo>
                    <a:pt x="38" y="152"/>
                  </a:lnTo>
                  <a:lnTo>
                    <a:pt x="52" y="160"/>
                  </a:lnTo>
                  <a:lnTo>
                    <a:pt x="68" y="166"/>
                  </a:lnTo>
                  <a:lnTo>
                    <a:pt x="84" y="168"/>
                  </a:lnTo>
                  <a:lnTo>
                    <a:pt x="84" y="168"/>
                  </a:lnTo>
                  <a:lnTo>
                    <a:pt x="102" y="166"/>
                  </a:lnTo>
                  <a:lnTo>
                    <a:pt x="116" y="160"/>
                  </a:lnTo>
                  <a:lnTo>
                    <a:pt x="132" y="152"/>
                  </a:lnTo>
                  <a:lnTo>
                    <a:pt x="144" y="142"/>
                  </a:lnTo>
                  <a:lnTo>
                    <a:pt x="154" y="130"/>
                  </a:lnTo>
                  <a:lnTo>
                    <a:pt x="162" y="116"/>
                  </a:lnTo>
                  <a:lnTo>
                    <a:pt x="166" y="100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6" y="66"/>
                  </a:lnTo>
                  <a:lnTo>
                    <a:pt x="162" y="52"/>
                  </a:lnTo>
                  <a:lnTo>
                    <a:pt x="154" y="36"/>
                  </a:lnTo>
                  <a:lnTo>
                    <a:pt x="144" y="24"/>
                  </a:lnTo>
                  <a:lnTo>
                    <a:pt x="132" y="14"/>
                  </a:lnTo>
                  <a:lnTo>
                    <a:pt x="116" y="6"/>
                  </a:lnTo>
                  <a:lnTo>
                    <a:pt x="102" y="2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68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6" y="24"/>
                  </a:lnTo>
                  <a:lnTo>
                    <a:pt x="16" y="36"/>
                  </a:lnTo>
                  <a:lnTo>
                    <a:pt x="8" y="52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69A896"/>
            </a:solidFill>
            <a:ln w="8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7"/>
            <p:cNvSpPr>
              <a:spLocks/>
            </p:cNvSpPr>
            <p:nvPr/>
          </p:nvSpPr>
          <p:spPr bwMode="auto">
            <a:xfrm>
              <a:off x="4897937" y="3026675"/>
              <a:ext cx="312390" cy="308671"/>
            </a:xfrm>
            <a:custGeom>
              <a:avLst/>
              <a:gdLst>
                <a:gd name="T0" fmla="*/ 0 w 168"/>
                <a:gd name="T1" fmla="*/ 84 h 166"/>
                <a:gd name="T2" fmla="*/ 0 w 168"/>
                <a:gd name="T3" fmla="*/ 84 h 166"/>
                <a:gd name="T4" fmla="*/ 2 w 168"/>
                <a:gd name="T5" fmla="*/ 100 h 166"/>
                <a:gd name="T6" fmla="*/ 6 w 168"/>
                <a:gd name="T7" fmla="*/ 116 h 166"/>
                <a:gd name="T8" fmla="*/ 14 w 168"/>
                <a:gd name="T9" fmla="*/ 130 h 166"/>
                <a:gd name="T10" fmla="*/ 24 w 168"/>
                <a:gd name="T11" fmla="*/ 142 h 166"/>
                <a:gd name="T12" fmla="*/ 38 w 168"/>
                <a:gd name="T13" fmla="*/ 152 h 166"/>
                <a:gd name="T14" fmla="*/ 52 w 168"/>
                <a:gd name="T15" fmla="*/ 160 h 166"/>
                <a:gd name="T16" fmla="*/ 66 w 168"/>
                <a:gd name="T17" fmla="*/ 164 h 166"/>
                <a:gd name="T18" fmla="*/ 84 w 168"/>
                <a:gd name="T19" fmla="*/ 166 h 166"/>
                <a:gd name="T20" fmla="*/ 84 w 168"/>
                <a:gd name="T21" fmla="*/ 166 h 166"/>
                <a:gd name="T22" fmla="*/ 100 w 168"/>
                <a:gd name="T23" fmla="*/ 164 h 166"/>
                <a:gd name="T24" fmla="*/ 116 w 168"/>
                <a:gd name="T25" fmla="*/ 160 h 166"/>
                <a:gd name="T26" fmla="*/ 130 w 168"/>
                <a:gd name="T27" fmla="*/ 152 h 166"/>
                <a:gd name="T28" fmla="*/ 142 w 168"/>
                <a:gd name="T29" fmla="*/ 142 h 166"/>
                <a:gd name="T30" fmla="*/ 152 w 168"/>
                <a:gd name="T31" fmla="*/ 130 h 166"/>
                <a:gd name="T32" fmla="*/ 160 w 168"/>
                <a:gd name="T33" fmla="*/ 116 h 166"/>
                <a:gd name="T34" fmla="*/ 166 w 168"/>
                <a:gd name="T35" fmla="*/ 100 h 166"/>
                <a:gd name="T36" fmla="*/ 168 w 168"/>
                <a:gd name="T37" fmla="*/ 84 h 166"/>
                <a:gd name="T38" fmla="*/ 168 w 168"/>
                <a:gd name="T39" fmla="*/ 84 h 166"/>
                <a:gd name="T40" fmla="*/ 166 w 168"/>
                <a:gd name="T41" fmla="*/ 66 h 166"/>
                <a:gd name="T42" fmla="*/ 160 w 168"/>
                <a:gd name="T43" fmla="*/ 50 h 166"/>
                <a:gd name="T44" fmla="*/ 152 w 168"/>
                <a:gd name="T45" fmla="*/ 36 h 166"/>
                <a:gd name="T46" fmla="*/ 142 w 168"/>
                <a:gd name="T47" fmla="*/ 24 h 166"/>
                <a:gd name="T48" fmla="*/ 130 w 168"/>
                <a:gd name="T49" fmla="*/ 14 h 166"/>
                <a:gd name="T50" fmla="*/ 116 w 168"/>
                <a:gd name="T51" fmla="*/ 6 h 166"/>
                <a:gd name="T52" fmla="*/ 100 w 168"/>
                <a:gd name="T53" fmla="*/ 2 h 166"/>
                <a:gd name="T54" fmla="*/ 84 w 168"/>
                <a:gd name="T55" fmla="*/ 0 h 166"/>
                <a:gd name="T56" fmla="*/ 84 w 168"/>
                <a:gd name="T57" fmla="*/ 0 h 166"/>
                <a:gd name="T58" fmla="*/ 66 w 168"/>
                <a:gd name="T59" fmla="*/ 2 h 166"/>
                <a:gd name="T60" fmla="*/ 52 w 168"/>
                <a:gd name="T61" fmla="*/ 6 h 166"/>
                <a:gd name="T62" fmla="*/ 38 w 168"/>
                <a:gd name="T63" fmla="*/ 14 h 166"/>
                <a:gd name="T64" fmla="*/ 24 w 168"/>
                <a:gd name="T65" fmla="*/ 24 h 166"/>
                <a:gd name="T66" fmla="*/ 14 w 168"/>
                <a:gd name="T67" fmla="*/ 36 h 166"/>
                <a:gd name="T68" fmla="*/ 6 w 168"/>
                <a:gd name="T69" fmla="*/ 50 h 166"/>
                <a:gd name="T70" fmla="*/ 2 w 168"/>
                <a:gd name="T71" fmla="*/ 66 h 166"/>
                <a:gd name="T72" fmla="*/ 0 w 168"/>
                <a:gd name="T73" fmla="*/ 84 h 166"/>
                <a:gd name="T74" fmla="*/ 0 w 168"/>
                <a:gd name="T75" fmla="*/ 8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6">
                  <a:moveTo>
                    <a:pt x="0" y="84"/>
                  </a:moveTo>
                  <a:lnTo>
                    <a:pt x="0" y="84"/>
                  </a:lnTo>
                  <a:lnTo>
                    <a:pt x="2" y="100"/>
                  </a:lnTo>
                  <a:lnTo>
                    <a:pt x="6" y="116"/>
                  </a:lnTo>
                  <a:lnTo>
                    <a:pt x="14" y="130"/>
                  </a:lnTo>
                  <a:lnTo>
                    <a:pt x="24" y="142"/>
                  </a:lnTo>
                  <a:lnTo>
                    <a:pt x="38" y="152"/>
                  </a:lnTo>
                  <a:lnTo>
                    <a:pt x="52" y="160"/>
                  </a:lnTo>
                  <a:lnTo>
                    <a:pt x="66" y="164"/>
                  </a:lnTo>
                  <a:lnTo>
                    <a:pt x="84" y="166"/>
                  </a:lnTo>
                  <a:lnTo>
                    <a:pt x="84" y="166"/>
                  </a:lnTo>
                  <a:lnTo>
                    <a:pt x="100" y="164"/>
                  </a:lnTo>
                  <a:lnTo>
                    <a:pt x="116" y="160"/>
                  </a:lnTo>
                  <a:lnTo>
                    <a:pt x="130" y="152"/>
                  </a:lnTo>
                  <a:lnTo>
                    <a:pt x="142" y="142"/>
                  </a:lnTo>
                  <a:lnTo>
                    <a:pt x="152" y="130"/>
                  </a:lnTo>
                  <a:lnTo>
                    <a:pt x="160" y="116"/>
                  </a:lnTo>
                  <a:lnTo>
                    <a:pt x="166" y="100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6" y="66"/>
                  </a:lnTo>
                  <a:lnTo>
                    <a:pt x="160" y="50"/>
                  </a:lnTo>
                  <a:lnTo>
                    <a:pt x="152" y="36"/>
                  </a:lnTo>
                  <a:lnTo>
                    <a:pt x="142" y="24"/>
                  </a:lnTo>
                  <a:lnTo>
                    <a:pt x="130" y="14"/>
                  </a:lnTo>
                  <a:lnTo>
                    <a:pt x="116" y="6"/>
                  </a:lnTo>
                  <a:lnTo>
                    <a:pt x="100" y="2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66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4" y="24"/>
                  </a:lnTo>
                  <a:lnTo>
                    <a:pt x="14" y="36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69A896"/>
            </a:solidFill>
            <a:ln w="8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8"/>
            <p:cNvSpPr>
              <a:spLocks/>
            </p:cNvSpPr>
            <p:nvPr/>
          </p:nvSpPr>
          <p:spPr bwMode="auto">
            <a:xfrm>
              <a:off x="3923579" y="3841120"/>
              <a:ext cx="312390" cy="312390"/>
            </a:xfrm>
            <a:custGeom>
              <a:avLst/>
              <a:gdLst>
                <a:gd name="T0" fmla="*/ 0 w 168"/>
                <a:gd name="T1" fmla="*/ 84 h 168"/>
                <a:gd name="T2" fmla="*/ 0 w 168"/>
                <a:gd name="T3" fmla="*/ 84 h 168"/>
                <a:gd name="T4" fmla="*/ 2 w 168"/>
                <a:gd name="T5" fmla="*/ 100 h 168"/>
                <a:gd name="T6" fmla="*/ 8 w 168"/>
                <a:gd name="T7" fmla="*/ 116 h 168"/>
                <a:gd name="T8" fmla="*/ 16 w 168"/>
                <a:gd name="T9" fmla="*/ 130 h 168"/>
                <a:gd name="T10" fmla="*/ 26 w 168"/>
                <a:gd name="T11" fmla="*/ 142 h 168"/>
                <a:gd name="T12" fmla="*/ 38 w 168"/>
                <a:gd name="T13" fmla="*/ 152 h 168"/>
                <a:gd name="T14" fmla="*/ 52 w 168"/>
                <a:gd name="T15" fmla="*/ 160 h 168"/>
                <a:gd name="T16" fmla="*/ 68 w 168"/>
                <a:gd name="T17" fmla="*/ 166 h 168"/>
                <a:gd name="T18" fmla="*/ 84 w 168"/>
                <a:gd name="T19" fmla="*/ 168 h 168"/>
                <a:gd name="T20" fmla="*/ 84 w 168"/>
                <a:gd name="T21" fmla="*/ 168 h 168"/>
                <a:gd name="T22" fmla="*/ 102 w 168"/>
                <a:gd name="T23" fmla="*/ 166 h 168"/>
                <a:gd name="T24" fmla="*/ 116 w 168"/>
                <a:gd name="T25" fmla="*/ 160 h 168"/>
                <a:gd name="T26" fmla="*/ 132 w 168"/>
                <a:gd name="T27" fmla="*/ 152 h 168"/>
                <a:gd name="T28" fmla="*/ 144 w 168"/>
                <a:gd name="T29" fmla="*/ 142 h 168"/>
                <a:gd name="T30" fmla="*/ 154 w 168"/>
                <a:gd name="T31" fmla="*/ 130 h 168"/>
                <a:gd name="T32" fmla="*/ 162 w 168"/>
                <a:gd name="T33" fmla="*/ 116 h 168"/>
                <a:gd name="T34" fmla="*/ 166 w 168"/>
                <a:gd name="T35" fmla="*/ 100 h 168"/>
                <a:gd name="T36" fmla="*/ 168 w 168"/>
                <a:gd name="T37" fmla="*/ 84 h 168"/>
                <a:gd name="T38" fmla="*/ 168 w 168"/>
                <a:gd name="T39" fmla="*/ 84 h 168"/>
                <a:gd name="T40" fmla="*/ 166 w 168"/>
                <a:gd name="T41" fmla="*/ 66 h 168"/>
                <a:gd name="T42" fmla="*/ 162 w 168"/>
                <a:gd name="T43" fmla="*/ 52 h 168"/>
                <a:gd name="T44" fmla="*/ 154 w 168"/>
                <a:gd name="T45" fmla="*/ 38 h 168"/>
                <a:gd name="T46" fmla="*/ 144 w 168"/>
                <a:gd name="T47" fmla="*/ 24 h 168"/>
                <a:gd name="T48" fmla="*/ 132 w 168"/>
                <a:gd name="T49" fmla="*/ 14 h 168"/>
                <a:gd name="T50" fmla="*/ 116 w 168"/>
                <a:gd name="T51" fmla="*/ 6 h 168"/>
                <a:gd name="T52" fmla="*/ 102 w 168"/>
                <a:gd name="T53" fmla="*/ 2 h 168"/>
                <a:gd name="T54" fmla="*/ 84 w 168"/>
                <a:gd name="T55" fmla="*/ 0 h 168"/>
                <a:gd name="T56" fmla="*/ 84 w 168"/>
                <a:gd name="T57" fmla="*/ 0 h 168"/>
                <a:gd name="T58" fmla="*/ 68 w 168"/>
                <a:gd name="T59" fmla="*/ 2 h 168"/>
                <a:gd name="T60" fmla="*/ 52 w 168"/>
                <a:gd name="T61" fmla="*/ 6 h 168"/>
                <a:gd name="T62" fmla="*/ 38 w 168"/>
                <a:gd name="T63" fmla="*/ 14 h 168"/>
                <a:gd name="T64" fmla="*/ 26 w 168"/>
                <a:gd name="T65" fmla="*/ 24 h 168"/>
                <a:gd name="T66" fmla="*/ 16 w 168"/>
                <a:gd name="T67" fmla="*/ 38 h 168"/>
                <a:gd name="T68" fmla="*/ 8 w 168"/>
                <a:gd name="T69" fmla="*/ 52 h 168"/>
                <a:gd name="T70" fmla="*/ 2 w 168"/>
                <a:gd name="T71" fmla="*/ 66 h 168"/>
                <a:gd name="T72" fmla="*/ 0 w 168"/>
                <a:gd name="T73" fmla="*/ 84 h 168"/>
                <a:gd name="T74" fmla="*/ 0 w 168"/>
                <a:gd name="T75" fmla="*/ 84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8" h="168">
                  <a:moveTo>
                    <a:pt x="0" y="84"/>
                  </a:moveTo>
                  <a:lnTo>
                    <a:pt x="0" y="84"/>
                  </a:lnTo>
                  <a:lnTo>
                    <a:pt x="2" y="100"/>
                  </a:lnTo>
                  <a:lnTo>
                    <a:pt x="8" y="116"/>
                  </a:lnTo>
                  <a:lnTo>
                    <a:pt x="16" y="130"/>
                  </a:lnTo>
                  <a:lnTo>
                    <a:pt x="26" y="142"/>
                  </a:lnTo>
                  <a:lnTo>
                    <a:pt x="38" y="152"/>
                  </a:lnTo>
                  <a:lnTo>
                    <a:pt x="52" y="160"/>
                  </a:lnTo>
                  <a:lnTo>
                    <a:pt x="68" y="166"/>
                  </a:lnTo>
                  <a:lnTo>
                    <a:pt x="84" y="168"/>
                  </a:lnTo>
                  <a:lnTo>
                    <a:pt x="84" y="168"/>
                  </a:lnTo>
                  <a:lnTo>
                    <a:pt x="102" y="166"/>
                  </a:lnTo>
                  <a:lnTo>
                    <a:pt x="116" y="160"/>
                  </a:lnTo>
                  <a:lnTo>
                    <a:pt x="132" y="152"/>
                  </a:lnTo>
                  <a:lnTo>
                    <a:pt x="144" y="142"/>
                  </a:lnTo>
                  <a:lnTo>
                    <a:pt x="154" y="130"/>
                  </a:lnTo>
                  <a:lnTo>
                    <a:pt x="162" y="116"/>
                  </a:lnTo>
                  <a:lnTo>
                    <a:pt x="166" y="100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6" y="66"/>
                  </a:lnTo>
                  <a:lnTo>
                    <a:pt x="162" y="52"/>
                  </a:lnTo>
                  <a:lnTo>
                    <a:pt x="154" y="38"/>
                  </a:lnTo>
                  <a:lnTo>
                    <a:pt x="144" y="24"/>
                  </a:lnTo>
                  <a:lnTo>
                    <a:pt x="132" y="14"/>
                  </a:lnTo>
                  <a:lnTo>
                    <a:pt x="116" y="6"/>
                  </a:lnTo>
                  <a:lnTo>
                    <a:pt x="102" y="2"/>
                  </a:lnTo>
                  <a:lnTo>
                    <a:pt x="84" y="0"/>
                  </a:lnTo>
                  <a:lnTo>
                    <a:pt x="84" y="0"/>
                  </a:lnTo>
                  <a:lnTo>
                    <a:pt x="68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6" y="24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6"/>
                  </a:lnTo>
                  <a:lnTo>
                    <a:pt x="0" y="8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69A896"/>
            </a:solidFill>
            <a:ln w="8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9"/>
            <p:cNvSpPr>
              <a:spLocks noEditPoints="1"/>
            </p:cNvSpPr>
            <p:nvPr/>
          </p:nvSpPr>
          <p:spPr bwMode="auto">
            <a:xfrm>
              <a:off x="2264938" y="2163885"/>
              <a:ext cx="107849" cy="2677626"/>
            </a:xfrm>
            <a:custGeom>
              <a:avLst/>
              <a:gdLst>
                <a:gd name="T0" fmla="*/ 0 w 58"/>
                <a:gd name="T1" fmla="*/ 60 h 1440"/>
                <a:gd name="T2" fmla="*/ 30 w 58"/>
                <a:gd name="T3" fmla="*/ 0 h 1440"/>
                <a:gd name="T4" fmla="*/ 58 w 58"/>
                <a:gd name="T5" fmla="*/ 60 h 1440"/>
                <a:gd name="T6" fmla="*/ 0 w 58"/>
                <a:gd name="T7" fmla="*/ 60 h 1440"/>
                <a:gd name="T8" fmla="*/ 20 w 58"/>
                <a:gd name="T9" fmla="*/ 1440 h 1440"/>
                <a:gd name="T10" fmla="*/ 20 w 58"/>
                <a:gd name="T11" fmla="*/ 50 h 1440"/>
                <a:gd name="T12" fmla="*/ 40 w 58"/>
                <a:gd name="T13" fmla="*/ 50 h 1440"/>
                <a:gd name="T14" fmla="*/ 38 w 58"/>
                <a:gd name="T15" fmla="*/ 1440 h 1440"/>
                <a:gd name="T16" fmla="*/ 20 w 58"/>
                <a:gd name="T17" fmla="*/ 144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440">
                  <a:moveTo>
                    <a:pt x="0" y="60"/>
                  </a:moveTo>
                  <a:lnTo>
                    <a:pt x="30" y="0"/>
                  </a:lnTo>
                  <a:lnTo>
                    <a:pt x="58" y="60"/>
                  </a:lnTo>
                  <a:lnTo>
                    <a:pt x="0" y="60"/>
                  </a:lnTo>
                  <a:close/>
                  <a:moveTo>
                    <a:pt x="20" y="1440"/>
                  </a:moveTo>
                  <a:lnTo>
                    <a:pt x="20" y="50"/>
                  </a:lnTo>
                  <a:lnTo>
                    <a:pt x="40" y="50"/>
                  </a:lnTo>
                  <a:lnTo>
                    <a:pt x="38" y="1440"/>
                  </a:lnTo>
                  <a:lnTo>
                    <a:pt x="20" y="144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10"/>
            <p:cNvSpPr>
              <a:spLocks noChangeArrowheads="1"/>
            </p:cNvSpPr>
            <p:nvPr/>
          </p:nvSpPr>
          <p:spPr bwMode="auto">
            <a:xfrm>
              <a:off x="3027318" y="4603499"/>
              <a:ext cx="1134272" cy="234292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11"/>
            <p:cNvSpPr>
              <a:spLocks noChangeArrowheads="1"/>
            </p:cNvSpPr>
            <p:nvPr/>
          </p:nvSpPr>
          <p:spPr bwMode="auto">
            <a:xfrm>
              <a:off x="3027318" y="4603499"/>
              <a:ext cx="1134272" cy="23429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12"/>
            <p:cNvSpPr>
              <a:spLocks noChangeArrowheads="1"/>
            </p:cNvSpPr>
            <p:nvPr/>
          </p:nvSpPr>
          <p:spPr bwMode="auto">
            <a:xfrm>
              <a:off x="3864076" y="3498979"/>
              <a:ext cx="550401" cy="23429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13"/>
            <p:cNvSpPr>
              <a:spLocks noChangeArrowheads="1"/>
            </p:cNvSpPr>
            <p:nvPr/>
          </p:nvSpPr>
          <p:spPr bwMode="auto">
            <a:xfrm>
              <a:off x="3864076" y="3498979"/>
              <a:ext cx="550401" cy="23429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14"/>
            <p:cNvSpPr>
              <a:spLocks noChangeArrowheads="1"/>
            </p:cNvSpPr>
            <p:nvPr/>
          </p:nvSpPr>
          <p:spPr bwMode="auto">
            <a:xfrm>
              <a:off x="5280986" y="3498979"/>
              <a:ext cx="539244" cy="24544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15"/>
            <p:cNvSpPr>
              <a:spLocks noChangeArrowheads="1"/>
            </p:cNvSpPr>
            <p:nvPr/>
          </p:nvSpPr>
          <p:spPr bwMode="auto">
            <a:xfrm>
              <a:off x="5280986" y="3498979"/>
              <a:ext cx="539244" cy="245449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16"/>
            <p:cNvSpPr>
              <a:spLocks noChangeArrowheads="1"/>
            </p:cNvSpPr>
            <p:nvPr/>
          </p:nvSpPr>
          <p:spPr bwMode="auto">
            <a:xfrm>
              <a:off x="2439727" y="3513854"/>
              <a:ext cx="792131" cy="64337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17"/>
            <p:cNvSpPr>
              <a:spLocks noChangeArrowheads="1"/>
            </p:cNvSpPr>
            <p:nvPr/>
          </p:nvSpPr>
          <p:spPr bwMode="auto">
            <a:xfrm>
              <a:off x="2439727" y="3513854"/>
              <a:ext cx="792131" cy="643374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18"/>
            <p:cNvSpPr>
              <a:spLocks noEditPoints="1"/>
            </p:cNvSpPr>
            <p:nvPr/>
          </p:nvSpPr>
          <p:spPr bwMode="auto">
            <a:xfrm>
              <a:off x="2458322" y="2048598"/>
              <a:ext cx="539244" cy="810726"/>
            </a:xfrm>
            <a:custGeom>
              <a:avLst/>
              <a:gdLst>
                <a:gd name="T0" fmla="*/ 56 w 290"/>
                <a:gd name="T1" fmla="*/ 404 h 436"/>
                <a:gd name="T2" fmla="*/ 0 w 290"/>
                <a:gd name="T3" fmla="*/ 436 h 436"/>
                <a:gd name="T4" fmla="*/ 6 w 290"/>
                <a:gd name="T5" fmla="*/ 372 h 436"/>
                <a:gd name="T6" fmla="*/ 56 w 290"/>
                <a:gd name="T7" fmla="*/ 404 h 436"/>
                <a:gd name="T8" fmla="*/ 290 w 290"/>
                <a:gd name="T9" fmla="*/ 10 h 436"/>
                <a:gd name="T10" fmla="*/ 34 w 290"/>
                <a:gd name="T11" fmla="*/ 402 h 436"/>
                <a:gd name="T12" fmla="*/ 18 w 290"/>
                <a:gd name="T13" fmla="*/ 390 h 436"/>
                <a:gd name="T14" fmla="*/ 274 w 290"/>
                <a:gd name="T15" fmla="*/ 0 h 436"/>
                <a:gd name="T16" fmla="*/ 290 w 290"/>
                <a:gd name="T17" fmla="*/ 10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0" h="436">
                  <a:moveTo>
                    <a:pt x="56" y="404"/>
                  </a:moveTo>
                  <a:lnTo>
                    <a:pt x="0" y="436"/>
                  </a:lnTo>
                  <a:lnTo>
                    <a:pt x="6" y="372"/>
                  </a:lnTo>
                  <a:lnTo>
                    <a:pt x="56" y="404"/>
                  </a:lnTo>
                  <a:close/>
                  <a:moveTo>
                    <a:pt x="290" y="10"/>
                  </a:moveTo>
                  <a:lnTo>
                    <a:pt x="34" y="402"/>
                  </a:lnTo>
                  <a:lnTo>
                    <a:pt x="18" y="390"/>
                  </a:lnTo>
                  <a:lnTo>
                    <a:pt x="274" y="0"/>
                  </a:lnTo>
                  <a:lnTo>
                    <a:pt x="290" y="1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19"/>
            <p:cNvSpPr>
              <a:spLocks noChangeArrowheads="1"/>
            </p:cNvSpPr>
            <p:nvPr/>
          </p:nvSpPr>
          <p:spPr bwMode="auto">
            <a:xfrm>
              <a:off x="2956658" y="1951906"/>
              <a:ext cx="1576824" cy="323546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20"/>
            <p:cNvSpPr>
              <a:spLocks noChangeArrowheads="1"/>
            </p:cNvSpPr>
            <p:nvPr/>
          </p:nvSpPr>
          <p:spPr bwMode="auto">
            <a:xfrm>
              <a:off x="2956658" y="1951906"/>
              <a:ext cx="1576824" cy="323546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21"/>
            <p:cNvSpPr>
              <a:spLocks noEditPoints="1"/>
            </p:cNvSpPr>
            <p:nvPr/>
          </p:nvSpPr>
          <p:spPr bwMode="auto">
            <a:xfrm>
              <a:off x="3291361" y="3670049"/>
              <a:ext cx="137600" cy="922293"/>
            </a:xfrm>
            <a:custGeom>
              <a:avLst/>
              <a:gdLst>
                <a:gd name="T0" fmla="*/ 0 w 74"/>
                <a:gd name="T1" fmla="*/ 60 h 496"/>
                <a:gd name="T2" fmla="*/ 24 w 74"/>
                <a:gd name="T3" fmla="*/ 0 h 496"/>
                <a:gd name="T4" fmla="*/ 58 w 74"/>
                <a:gd name="T5" fmla="*/ 56 h 496"/>
                <a:gd name="T6" fmla="*/ 0 w 74"/>
                <a:gd name="T7" fmla="*/ 60 h 496"/>
                <a:gd name="T8" fmla="*/ 56 w 74"/>
                <a:gd name="T9" fmla="*/ 496 h 496"/>
                <a:gd name="T10" fmla="*/ 20 w 74"/>
                <a:gd name="T11" fmla="*/ 50 h 496"/>
                <a:gd name="T12" fmla="*/ 38 w 74"/>
                <a:gd name="T13" fmla="*/ 48 h 496"/>
                <a:gd name="T14" fmla="*/ 74 w 74"/>
                <a:gd name="T15" fmla="*/ 494 h 496"/>
                <a:gd name="T16" fmla="*/ 56 w 74"/>
                <a:gd name="T17" fmla="*/ 496 h 4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4" h="496">
                  <a:moveTo>
                    <a:pt x="0" y="60"/>
                  </a:moveTo>
                  <a:lnTo>
                    <a:pt x="24" y="0"/>
                  </a:lnTo>
                  <a:lnTo>
                    <a:pt x="58" y="56"/>
                  </a:lnTo>
                  <a:lnTo>
                    <a:pt x="0" y="60"/>
                  </a:lnTo>
                  <a:close/>
                  <a:moveTo>
                    <a:pt x="56" y="496"/>
                  </a:moveTo>
                  <a:lnTo>
                    <a:pt x="20" y="50"/>
                  </a:lnTo>
                  <a:lnTo>
                    <a:pt x="38" y="48"/>
                  </a:lnTo>
                  <a:lnTo>
                    <a:pt x="74" y="494"/>
                  </a:lnTo>
                  <a:lnTo>
                    <a:pt x="56" y="496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22"/>
            <p:cNvSpPr>
              <a:spLocks noEditPoints="1"/>
            </p:cNvSpPr>
            <p:nvPr/>
          </p:nvSpPr>
          <p:spPr bwMode="auto">
            <a:xfrm>
              <a:off x="5827668" y="2524620"/>
              <a:ext cx="304952" cy="494617"/>
            </a:xfrm>
            <a:custGeom>
              <a:avLst/>
              <a:gdLst>
                <a:gd name="T0" fmla="*/ 54 w 164"/>
                <a:gd name="T1" fmla="*/ 232 h 266"/>
                <a:gd name="T2" fmla="*/ 0 w 164"/>
                <a:gd name="T3" fmla="*/ 266 h 266"/>
                <a:gd name="T4" fmla="*/ 4 w 164"/>
                <a:gd name="T5" fmla="*/ 204 h 266"/>
                <a:gd name="T6" fmla="*/ 54 w 164"/>
                <a:gd name="T7" fmla="*/ 232 h 266"/>
                <a:gd name="T8" fmla="*/ 164 w 164"/>
                <a:gd name="T9" fmla="*/ 10 h 266"/>
                <a:gd name="T10" fmla="*/ 32 w 164"/>
                <a:gd name="T11" fmla="*/ 230 h 266"/>
                <a:gd name="T12" fmla="*/ 16 w 164"/>
                <a:gd name="T13" fmla="*/ 222 h 266"/>
                <a:gd name="T14" fmla="*/ 148 w 164"/>
                <a:gd name="T15" fmla="*/ 0 h 266"/>
                <a:gd name="T16" fmla="*/ 164 w 164"/>
                <a:gd name="T17" fmla="*/ 1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4" h="266">
                  <a:moveTo>
                    <a:pt x="54" y="232"/>
                  </a:moveTo>
                  <a:lnTo>
                    <a:pt x="0" y="266"/>
                  </a:lnTo>
                  <a:lnTo>
                    <a:pt x="4" y="204"/>
                  </a:lnTo>
                  <a:lnTo>
                    <a:pt x="54" y="232"/>
                  </a:lnTo>
                  <a:close/>
                  <a:moveTo>
                    <a:pt x="164" y="10"/>
                  </a:moveTo>
                  <a:lnTo>
                    <a:pt x="32" y="230"/>
                  </a:lnTo>
                  <a:lnTo>
                    <a:pt x="16" y="222"/>
                  </a:lnTo>
                  <a:lnTo>
                    <a:pt x="148" y="0"/>
                  </a:lnTo>
                  <a:lnTo>
                    <a:pt x="164" y="1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23"/>
            <p:cNvSpPr>
              <a:spLocks noChangeArrowheads="1"/>
            </p:cNvSpPr>
            <p:nvPr/>
          </p:nvSpPr>
          <p:spPr bwMode="auto">
            <a:xfrm>
              <a:off x="5463214" y="2294047"/>
              <a:ext cx="981796" cy="409082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24"/>
            <p:cNvSpPr>
              <a:spLocks noChangeArrowheads="1"/>
            </p:cNvSpPr>
            <p:nvPr/>
          </p:nvSpPr>
          <p:spPr bwMode="auto">
            <a:xfrm>
              <a:off x="5463214" y="2294047"/>
              <a:ext cx="981796" cy="409082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25"/>
            <p:cNvSpPr>
              <a:spLocks noEditPoints="1"/>
            </p:cNvSpPr>
            <p:nvPr/>
          </p:nvSpPr>
          <p:spPr bwMode="auto">
            <a:xfrm>
              <a:off x="2328160" y="3350222"/>
              <a:ext cx="5158149" cy="104130"/>
            </a:xfrm>
            <a:custGeom>
              <a:avLst/>
              <a:gdLst>
                <a:gd name="T0" fmla="*/ 2716 w 2774"/>
                <a:gd name="T1" fmla="*/ 0 h 56"/>
                <a:gd name="T2" fmla="*/ 2774 w 2774"/>
                <a:gd name="T3" fmla="*/ 28 h 56"/>
                <a:gd name="T4" fmla="*/ 2716 w 2774"/>
                <a:gd name="T5" fmla="*/ 56 h 56"/>
                <a:gd name="T6" fmla="*/ 2716 w 2774"/>
                <a:gd name="T7" fmla="*/ 0 h 56"/>
                <a:gd name="T8" fmla="*/ 0 w 2774"/>
                <a:gd name="T9" fmla="*/ 18 h 56"/>
                <a:gd name="T10" fmla="*/ 2724 w 2774"/>
                <a:gd name="T11" fmla="*/ 18 h 56"/>
                <a:gd name="T12" fmla="*/ 2724 w 2774"/>
                <a:gd name="T13" fmla="*/ 38 h 56"/>
                <a:gd name="T14" fmla="*/ 0 w 2774"/>
                <a:gd name="T15" fmla="*/ 36 h 56"/>
                <a:gd name="T16" fmla="*/ 0 w 2774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74" h="56">
                  <a:moveTo>
                    <a:pt x="2716" y="0"/>
                  </a:moveTo>
                  <a:lnTo>
                    <a:pt x="2774" y="28"/>
                  </a:lnTo>
                  <a:lnTo>
                    <a:pt x="2716" y="56"/>
                  </a:lnTo>
                  <a:lnTo>
                    <a:pt x="2716" y="0"/>
                  </a:lnTo>
                  <a:close/>
                  <a:moveTo>
                    <a:pt x="0" y="18"/>
                  </a:moveTo>
                  <a:lnTo>
                    <a:pt x="2724" y="18"/>
                  </a:lnTo>
                  <a:lnTo>
                    <a:pt x="2724" y="38"/>
                  </a:lnTo>
                  <a:lnTo>
                    <a:pt x="0" y="3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37"/>
            <p:cNvSpPr>
              <a:spLocks noChangeArrowheads="1"/>
            </p:cNvSpPr>
            <p:nvPr/>
          </p:nvSpPr>
          <p:spPr bwMode="auto">
            <a:xfrm>
              <a:off x="2413695" y="2141571"/>
              <a:ext cx="95760" cy="198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38"/>
            <p:cNvSpPr>
              <a:spLocks noChangeArrowheads="1"/>
            </p:cNvSpPr>
            <p:nvPr/>
          </p:nvSpPr>
          <p:spPr bwMode="auto">
            <a:xfrm>
              <a:off x="2428571" y="4707629"/>
              <a:ext cx="54452" cy="198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Rectangle 102"/>
            <p:cNvSpPr>
              <a:spLocks noChangeArrowheads="1"/>
            </p:cNvSpPr>
            <p:nvPr/>
          </p:nvSpPr>
          <p:spPr bwMode="auto">
            <a:xfrm>
              <a:off x="2852528" y="2747756"/>
              <a:ext cx="108902" cy="234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Rectangle 103"/>
            <p:cNvSpPr>
              <a:spLocks noChangeArrowheads="1"/>
            </p:cNvSpPr>
            <p:nvPr/>
          </p:nvSpPr>
          <p:spPr bwMode="auto">
            <a:xfrm>
              <a:off x="4027709" y="3889466"/>
              <a:ext cx="108902" cy="234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Rectangle 104"/>
            <p:cNvSpPr>
              <a:spLocks noChangeArrowheads="1"/>
            </p:cNvSpPr>
            <p:nvPr/>
          </p:nvSpPr>
          <p:spPr bwMode="auto">
            <a:xfrm>
              <a:off x="4998348" y="3075021"/>
              <a:ext cx="108902" cy="234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" name="Rectangle 33"/>
            <p:cNvSpPr>
              <a:spLocks noChangeArrowheads="1"/>
            </p:cNvSpPr>
            <p:nvPr/>
          </p:nvSpPr>
          <p:spPr bwMode="auto">
            <a:xfrm>
              <a:off x="2964685" y="2043484"/>
              <a:ext cx="1568798" cy="144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Euphorie (ou lune de miel)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" name="Rectangle 33"/>
            <p:cNvSpPr>
              <a:spLocks noChangeArrowheads="1"/>
            </p:cNvSpPr>
            <p:nvPr/>
          </p:nvSpPr>
          <p:spPr bwMode="auto">
            <a:xfrm>
              <a:off x="5463214" y="2359738"/>
              <a:ext cx="981796" cy="2884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apprend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vivre ensemble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" name="Rectangle 33"/>
            <p:cNvSpPr>
              <a:spLocks noChangeArrowheads="1"/>
            </p:cNvSpPr>
            <p:nvPr/>
          </p:nvSpPr>
          <p:spPr bwMode="auto">
            <a:xfrm>
              <a:off x="3030746" y="4652884"/>
              <a:ext cx="1130844" cy="144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Choc des cultures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" name="Rectangle 33"/>
            <p:cNvSpPr>
              <a:spLocks noChangeArrowheads="1"/>
            </p:cNvSpPr>
            <p:nvPr/>
          </p:nvSpPr>
          <p:spPr bwMode="auto">
            <a:xfrm>
              <a:off x="3358156" y="2359738"/>
              <a:ext cx="1549077" cy="43260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apprécie de rencontrer </a:t>
              </a: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personnes </a:t>
              </a: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jusque-là </a:t>
              </a: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inconnues ou </a:t>
              </a: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presque.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" name="Rectangle 33"/>
            <p:cNvSpPr>
              <a:spLocks noChangeArrowheads="1"/>
            </p:cNvSpPr>
            <p:nvPr/>
          </p:nvSpPr>
          <p:spPr bwMode="auto">
            <a:xfrm>
              <a:off x="4453903" y="3925086"/>
              <a:ext cx="1549077" cy="7210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commence à se sentir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agressé par les autres, ceux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dont l’expérience, le profil, </a:t>
              </a: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</a:t>
              </a: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les habitudes </a:t>
              </a: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différents</a:t>
              </a: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" name="Rectangle 33"/>
            <p:cNvSpPr>
              <a:spLocks noChangeArrowheads="1"/>
            </p:cNvSpPr>
            <p:nvPr/>
          </p:nvSpPr>
          <p:spPr bwMode="auto">
            <a:xfrm>
              <a:off x="5280986" y="3549649"/>
              <a:ext cx="546682" cy="144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r>
                <a:rPr lang="fr-FR" sz="800" baseline="300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jour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" name="Rectangle 33"/>
            <p:cNvSpPr>
              <a:spLocks noChangeArrowheads="1"/>
            </p:cNvSpPr>
            <p:nvPr/>
          </p:nvSpPr>
          <p:spPr bwMode="auto">
            <a:xfrm>
              <a:off x="3867795" y="3549649"/>
              <a:ext cx="546682" cy="144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r>
                <a:rPr lang="fr-FR" sz="800" baseline="300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er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jour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0" name="Rectangle 33"/>
            <p:cNvSpPr>
              <a:spLocks noChangeArrowheads="1"/>
            </p:cNvSpPr>
            <p:nvPr/>
          </p:nvSpPr>
          <p:spPr bwMode="auto">
            <a:xfrm>
              <a:off x="2447165" y="3547845"/>
              <a:ext cx="784693" cy="5768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Quelques </a:t>
              </a: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minutes </a:t>
              </a:r>
              <a:b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dizaines </a:t>
              </a:r>
              <a:b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minutes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33"/>
            <p:cNvSpPr>
              <a:spLocks noChangeArrowheads="1"/>
            </p:cNvSpPr>
            <p:nvPr/>
          </p:nvSpPr>
          <p:spPr bwMode="auto">
            <a:xfrm>
              <a:off x="6132620" y="2054029"/>
              <a:ext cx="154907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situation se normalise.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086639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L’ÉVOLUTION DU GROUPE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87464" y="6503989"/>
            <a:ext cx="29246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QUATRE PHASES D’ÉVOLUTION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73848" y="1980708"/>
            <a:ext cx="4294448" cy="3065909"/>
            <a:chOff x="2810467" y="2239963"/>
            <a:chExt cx="3337524" cy="2382738"/>
          </a:xfrm>
        </p:grpSpPr>
        <p:sp>
          <p:nvSpPr>
            <p:cNvPr id="48" name="Rectangle 5"/>
            <p:cNvSpPr>
              <a:spLocks noChangeArrowheads="1"/>
            </p:cNvSpPr>
            <p:nvPr/>
          </p:nvSpPr>
          <p:spPr bwMode="auto">
            <a:xfrm>
              <a:off x="4852988" y="2449513"/>
              <a:ext cx="1276350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6"/>
            <p:cNvSpPr>
              <a:spLocks noChangeArrowheads="1"/>
            </p:cNvSpPr>
            <p:nvPr/>
          </p:nvSpPr>
          <p:spPr bwMode="auto">
            <a:xfrm>
              <a:off x="4852988" y="2449513"/>
              <a:ext cx="1276350" cy="6635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7"/>
            <p:cNvSpPr>
              <a:spLocks noChangeArrowheads="1"/>
            </p:cNvSpPr>
            <p:nvPr/>
          </p:nvSpPr>
          <p:spPr bwMode="auto">
            <a:xfrm>
              <a:off x="4852988" y="3760788"/>
              <a:ext cx="1276350" cy="666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8"/>
            <p:cNvSpPr>
              <a:spLocks noChangeArrowheads="1"/>
            </p:cNvSpPr>
            <p:nvPr/>
          </p:nvSpPr>
          <p:spPr bwMode="auto">
            <a:xfrm>
              <a:off x="4852988" y="3760788"/>
              <a:ext cx="1276350" cy="6667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9"/>
            <p:cNvSpPr>
              <a:spLocks/>
            </p:cNvSpPr>
            <p:nvPr/>
          </p:nvSpPr>
          <p:spPr bwMode="auto">
            <a:xfrm>
              <a:off x="3389313" y="3252788"/>
              <a:ext cx="2419350" cy="371475"/>
            </a:xfrm>
            <a:custGeom>
              <a:avLst/>
              <a:gdLst>
                <a:gd name="T0" fmla="*/ 224 w 1524"/>
                <a:gd name="T1" fmla="*/ 0 h 234"/>
                <a:gd name="T2" fmla="*/ 224 w 1524"/>
                <a:gd name="T3" fmla="*/ 44 h 234"/>
                <a:gd name="T4" fmla="*/ 1524 w 1524"/>
                <a:gd name="T5" fmla="*/ 44 h 234"/>
                <a:gd name="T6" fmla="*/ 1524 w 1524"/>
                <a:gd name="T7" fmla="*/ 190 h 234"/>
                <a:gd name="T8" fmla="*/ 224 w 1524"/>
                <a:gd name="T9" fmla="*/ 190 h 234"/>
                <a:gd name="T10" fmla="*/ 224 w 1524"/>
                <a:gd name="T11" fmla="*/ 234 h 234"/>
                <a:gd name="T12" fmla="*/ 0 w 1524"/>
                <a:gd name="T13" fmla="*/ 116 h 234"/>
                <a:gd name="T14" fmla="*/ 224 w 1524"/>
                <a:gd name="T1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4" h="234">
                  <a:moveTo>
                    <a:pt x="224" y="0"/>
                  </a:moveTo>
                  <a:lnTo>
                    <a:pt x="224" y="44"/>
                  </a:lnTo>
                  <a:lnTo>
                    <a:pt x="1524" y="44"/>
                  </a:lnTo>
                  <a:lnTo>
                    <a:pt x="1524" y="190"/>
                  </a:lnTo>
                  <a:lnTo>
                    <a:pt x="224" y="190"/>
                  </a:lnTo>
                  <a:lnTo>
                    <a:pt x="224" y="234"/>
                  </a:lnTo>
                  <a:lnTo>
                    <a:pt x="0" y="116"/>
                  </a:lnTo>
                  <a:lnTo>
                    <a:pt x="2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0"/>
            <p:cNvSpPr>
              <a:spLocks/>
            </p:cNvSpPr>
            <p:nvPr/>
          </p:nvSpPr>
          <p:spPr bwMode="auto">
            <a:xfrm>
              <a:off x="3389313" y="3252788"/>
              <a:ext cx="2419350" cy="371475"/>
            </a:xfrm>
            <a:custGeom>
              <a:avLst/>
              <a:gdLst>
                <a:gd name="T0" fmla="*/ 224 w 1524"/>
                <a:gd name="T1" fmla="*/ 0 h 234"/>
                <a:gd name="T2" fmla="*/ 224 w 1524"/>
                <a:gd name="T3" fmla="*/ 44 h 234"/>
                <a:gd name="T4" fmla="*/ 1524 w 1524"/>
                <a:gd name="T5" fmla="*/ 44 h 234"/>
                <a:gd name="T6" fmla="*/ 1524 w 1524"/>
                <a:gd name="T7" fmla="*/ 190 h 234"/>
                <a:gd name="T8" fmla="*/ 224 w 1524"/>
                <a:gd name="T9" fmla="*/ 190 h 234"/>
                <a:gd name="T10" fmla="*/ 224 w 1524"/>
                <a:gd name="T11" fmla="*/ 234 h 234"/>
                <a:gd name="T12" fmla="*/ 0 w 1524"/>
                <a:gd name="T13" fmla="*/ 116 h 234"/>
                <a:gd name="T14" fmla="*/ 224 w 1524"/>
                <a:gd name="T1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24" h="234">
                  <a:moveTo>
                    <a:pt x="224" y="0"/>
                  </a:moveTo>
                  <a:lnTo>
                    <a:pt x="224" y="44"/>
                  </a:lnTo>
                  <a:lnTo>
                    <a:pt x="1524" y="44"/>
                  </a:lnTo>
                  <a:lnTo>
                    <a:pt x="1524" y="190"/>
                  </a:lnTo>
                  <a:lnTo>
                    <a:pt x="224" y="190"/>
                  </a:lnTo>
                  <a:lnTo>
                    <a:pt x="224" y="234"/>
                  </a:lnTo>
                  <a:lnTo>
                    <a:pt x="0" y="116"/>
                  </a:lnTo>
                  <a:lnTo>
                    <a:pt x="22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1"/>
            <p:cNvSpPr>
              <a:spLocks/>
            </p:cNvSpPr>
            <p:nvPr/>
          </p:nvSpPr>
          <p:spPr bwMode="auto">
            <a:xfrm>
              <a:off x="4405313" y="2398713"/>
              <a:ext cx="384175" cy="2054225"/>
            </a:xfrm>
            <a:custGeom>
              <a:avLst/>
              <a:gdLst>
                <a:gd name="T0" fmla="*/ 0 w 242"/>
                <a:gd name="T1" fmla="*/ 1060 h 1294"/>
                <a:gd name="T2" fmla="*/ 46 w 242"/>
                <a:gd name="T3" fmla="*/ 1060 h 1294"/>
                <a:gd name="T4" fmla="*/ 46 w 242"/>
                <a:gd name="T5" fmla="*/ 0 h 1294"/>
                <a:gd name="T6" fmla="*/ 198 w 242"/>
                <a:gd name="T7" fmla="*/ 0 h 1294"/>
                <a:gd name="T8" fmla="*/ 198 w 242"/>
                <a:gd name="T9" fmla="*/ 1060 h 1294"/>
                <a:gd name="T10" fmla="*/ 242 w 242"/>
                <a:gd name="T11" fmla="*/ 1060 h 1294"/>
                <a:gd name="T12" fmla="*/ 122 w 242"/>
                <a:gd name="T13" fmla="*/ 1294 h 1294"/>
                <a:gd name="T14" fmla="*/ 0 w 242"/>
                <a:gd name="T15" fmla="*/ 1060 h 1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2" h="1294">
                  <a:moveTo>
                    <a:pt x="0" y="1060"/>
                  </a:moveTo>
                  <a:lnTo>
                    <a:pt x="46" y="1060"/>
                  </a:lnTo>
                  <a:lnTo>
                    <a:pt x="46" y="0"/>
                  </a:lnTo>
                  <a:lnTo>
                    <a:pt x="198" y="0"/>
                  </a:lnTo>
                  <a:lnTo>
                    <a:pt x="198" y="1060"/>
                  </a:lnTo>
                  <a:lnTo>
                    <a:pt x="242" y="1060"/>
                  </a:lnTo>
                  <a:lnTo>
                    <a:pt x="122" y="1294"/>
                  </a:lnTo>
                  <a:lnTo>
                    <a:pt x="0" y="106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12"/>
            <p:cNvSpPr>
              <a:spLocks/>
            </p:cNvSpPr>
            <p:nvPr/>
          </p:nvSpPr>
          <p:spPr bwMode="auto">
            <a:xfrm>
              <a:off x="4405313" y="2398713"/>
              <a:ext cx="384175" cy="2054225"/>
            </a:xfrm>
            <a:custGeom>
              <a:avLst/>
              <a:gdLst>
                <a:gd name="T0" fmla="*/ 0 w 242"/>
                <a:gd name="T1" fmla="*/ 1060 h 1294"/>
                <a:gd name="T2" fmla="*/ 46 w 242"/>
                <a:gd name="T3" fmla="*/ 1060 h 1294"/>
                <a:gd name="T4" fmla="*/ 46 w 242"/>
                <a:gd name="T5" fmla="*/ 0 h 1294"/>
                <a:gd name="T6" fmla="*/ 198 w 242"/>
                <a:gd name="T7" fmla="*/ 0 h 1294"/>
                <a:gd name="T8" fmla="*/ 198 w 242"/>
                <a:gd name="T9" fmla="*/ 1060 h 1294"/>
                <a:gd name="T10" fmla="*/ 242 w 242"/>
                <a:gd name="T11" fmla="*/ 1060 h 1294"/>
                <a:gd name="T12" fmla="*/ 122 w 242"/>
                <a:gd name="T13" fmla="*/ 1294 h 1294"/>
                <a:gd name="T14" fmla="*/ 0 w 242"/>
                <a:gd name="T15" fmla="*/ 1060 h 1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2" h="1294">
                  <a:moveTo>
                    <a:pt x="0" y="1060"/>
                  </a:moveTo>
                  <a:lnTo>
                    <a:pt x="46" y="1060"/>
                  </a:lnTo>
                  <a:lnTo>
                    <a:pt x="46" y="0"/>
                  </a:lnTo>
                  <a:lnTo>
                    <a:pt x="198" y="0"/>
                  </a:lnTo>
                  <a:lnTo>
                    <a:pt x="198" y="1060"/>
                  </a:lnTo>
                  <a:lnTo>
                    <a:pt x="242" y="1060"/>
                  </a:lnTo>
                  <a:lnTo>
                    <a:pt x="122" y="1294"/>
                  </a:lnTo>
                  <a:lnTo>
                    <a:pt x="0" y="106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3"/>
            <p:cNvSpPr>
              <a:spLocks noChangeArrowheads="1"/>
            </p:cNvSpPr>
            <p:nvPr/>
          </p:nvSpPr>
          <p:spPr bwMode="auto">
            <a:xfrm>
              <a:off x="3065463" y="2449513"/>
              <a:ext cx="1276350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4"/>
            <p:cNvSpPr>
              <a:spLocks noChangeArrowheads="1"/>
            </p:cNvSpPr>
            <p:nvPr/>
          </p:nvSpPr>
          <p:spPr bwMode="auto">
            <a:xfrm>
              <a:off x="3065463" y="2449513"/>
              <a:ext cx="1276350" cy="6635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5"/>
            <p:cNvSpPr>
              <a:spLocks noChangeArrowheads="1"/>
            </p:cNvSpPr>
            <p:nvPr/>
          </p:nvSpPr>
          <p:spPr bwMode="auto">
            <a:xfrm>
              <a:off x="3065463" y="3760788"/>
              <a:ext cx="1276350" cy="666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6"/>
            <p:cNvSpPr>
              <a:spLocks noChangeArrowheads="1"/>
            </p:cNvSpPr>
            <p:nvPr/>
          </p:nvSpPr>
          <p:spPr bwMode="auto">
            <a:xfrm>
              <a:off x="3065463" y="3760788"/>
              <a:ext cx="1276350" cy="6667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17"/>
            <p:cNvSpPr>
              <a:spLocks/>
            </p:cNvSpPr>
            <p:nvPr/>
          </p:nvSpPr>
          <p:spPr bwMode="auto">
            <a:xfrm>
              <a:off x="4294188" y="3087688"/>
              <a:ext cx="641350" cy="673100"/>
            </a:xfrm>
            <a:custGeom>
              <a:avLst/>
              <a:gdLst>
                <a:gd name="T0" fmla="*/ 94 w 404"/>
                <a:gd name="T1" fmla="*/ 74 h 424"/>
                <a:gd name="T2" fmla="*/ 104 w 404"/>
                <a:gd name="T3" fmla="*/ 68 h 424"/>
                <a:gd name="T4" fmla="*/ 120 w 404"/>
                <a:gd name="T5" fmla="*/ 58 h 424"/>
                <a:gd name="T6" fmla="*/ 154 w 404"/>
                <a:gd name="T7" fmla="*/ 48 h 424"/>
                <a:gd name="T8" fmla="*/ 188 w 404"/>
                <a:gd name="T9" fmla="*/ 42 h 424"/>
                <a:gd name="T10" fmla="*/ 222 w 404"/>
                <a:gd name="T11" fmla="*/ 44 h 424"/>
                <a:gd name="T12" fmla="*/ 256 w 404"/>
                <a:gd name="T13" fmla="*/ 52 h 424"/>
                <a:gd name="T14" fmla="*/ 286 w 404"/>
                <a:gd name="T15" fmla="*/ 66 h 424"/>
                <a:gd name="T16" fmla="*/ 312 w 404"/>
                <a:gd name="T17" fmla="*/ 86 h 424"/>
                <a:gd name="T18" fmla="*/ 334 w 404"/>
                <a:gd name="T19" fmla="*/ 112 h 424"/>
                <a:gd name="T20" fmla="*/ 344 w 404"/>
                <a:gd name="T21" fmla="*/ 126 h 424"/>
                <a:gd name="T22" fmla="*/ 356 w 404"/>
                <a:gd name="T23" fmla="*/ 158 h 424"/>
                <a:gd name="T24" fmla="*/ 362 w 404"/>
                <a:gd name="T25" fmla="*/ 190 h 424"/>
                <a:gd name="T26" fmla="*/ 362 w 404"/>
                <a:gd name="T27" fmla="*/ 222 h 424"/>
                <a:gd name="T28" fmla="*/ 356 w 404"/>
                <a:gd name="T29" fmla="*/ 256 h 424"/>
                <a:gd name="T30" fmla="*/ 342 w 404"/>
                <a:gd name="T31" fmla="*/ 286 h 424"/>
                <a:gd name="T32" fmla="*/ 322 w 404"/>
                <a:gd name="T33" fmla="*/ 314 h 424"/>
                <a:gd name="T34" fmla="*/ 298 w 404"/>
                <a:gd name="T35" fmla="*/ 340 h 424"/>
                <a:gd name="T36" fmla="*/ 268 w 404"/>
                <a:gd name="T37" fmla="*/ 360 h 424"/>
                <a:gd name="T38" fmla="*/ 252 w 404"/>
                <a:gd name="T39" fmla="*/ 368 h 424"/>
                <a:gd name="T40" fmla="*/ 220 w 404"/>
                <a:gd name="T41" fmla="*/ 380 h 424"/>
                <a:gd name="T42" fmla="*/ 188 w 404"/>
                <a:gd name="T43" fmla="*/ 384 h 424"/>
                <a:gd name="T44" fmla="*/ 154 w 404"/>
                <a:gd name="T45" fmla="*/ 384 h 424"/>
                <a:gd name="T46" fmla="*/ 124 w 404"/>
                <a:gd name="T47" fmla="*/ 378 h 424"/>
                <a:gd name="T48" fmla="*/ 94 w 404"/>
                <a:gd name="T49" fmla="*/ 366 h 424"/>
                <a:gd name="T50" fmla="*/ 68 w 404"/>
                <a:gd name="T51" fmla="*/ 348 h 424"/>
                <a:gd name="T52" fmla="*/ 44 w 404"/>
                <a:gd name="T53" fmla="*/ 326 h 424"/>
                <a:gd name="T54" fmla="*/ 0 w 404"/>
                <a:gd name="T55" fmla="*/ 334 h 424"/>
                <a:gd name="T56" fmla="*/ 12 w 404"/>
                <a:gd name="T57" fmla="*/ 350 h 424"/>
                <a:gd name="T58" fmla="*/ 42 w 404"/>
                <a:gd name="T59" fmla="*/ 378 h 424"/>
                <a:gd name="T60" fmla="*/ 74 w 404"/>
                <a:gd name="T61" fmla="*/ 400 h 424"/>
                <a:gd name="T62" fmla="*/ 110 w 404"/>
                <a:gd name="T63" fmla="*/ 414 h 424"/>
                <a:gd name="T64" fmla="*/ 148 w 404"/>
                <a:gd name="T65" fmla="*/ 422 h 424"/>
                <a:gd name="T66" fmla="*/ 188 w 404"/>
                <a:gd name="T67" fmla="*/ 424 h 424"/>
                <a:gd name="T68" fmla="*/ 228 w 404"/>
                <a:gd name="T69" fmla="*/ 418 h 424"/>
                <a:gd name="T70" fmla="*/ 268 w 404"/>
                <a:gd name="T71" fmla="*/ 404 h 424"/>
                <a:gd name="T72" fmla="*/ 288 w 404"/>
                <a:gd name="T73" fmla="*/ 394 h 424"/>
                <a:gd name="T74" fmla="*/ 324 w 404"/>
                <a:gd name="T75" fmla="*/ 368 h 424"/>
                <a:gd name="T76" fmla="*/ 354 w 404"/>
                <a:gd name="T77" fmla="*/ 338 h 424"/>
                <a:gd name="T78" fmla="*/ 378 w 404"/>
                <a:gd name="T79" fmla="*/ 302 h 424"/>
                <a:gd name="T80" fmla="*/ 394 w 404"/>
                <a:gd name="T81" fmla="*/ 264 h 424"/>
                <a:gd name="T82" fmla="*/ 402 w 404"/>
                <a:gd name="T83" fmla="*/ 224 h 424"/>
                <a:gd name="T84" fmla="*/ 402 w 404"/>
                <a:gd name="T85" fmla="*/ 184 h 424"/>
                <a:gd name="T86" fmla="*/ 394 w 404"/>
                <a:gd name="T87" fmla="*/ 144 h 424"/>
                <a:gd name="T88" fmla="*/ 378 w 404"/>
                <a:gd name="T89" fmla="*/ 106 h 424"/>
                <a:gd name="T90" fmla="*/ 366 w 404"/>
                <a:gd name="T91" fmla="*/ 88 h 424"/>
                <a:gd name="T92" fmla="*/ 340 w 404"/>
                <a:gd name="T93" fmla="*/ 58 h 424"/>
                <a:gd name="T94" fmla="*/ 306 w 404"/>
                <a:gd name="T95" fmla="*/ 34 h 424"/>
                <a:gd name="T96" fmla="*/ 270 w 404"/>
                <a:gd name="T97" fmla="*/ 16 h 424"/>
                <a:gd name="T98" fmla="*/ 230 w 404"/>
                <a:gd name="T99" fmla="*/ 6 h 424"/>
                <a:gd name="T100" fmla="*/ 190 w 404"/>
                <a:gd name="T101" fmla="*/ 4 h 424"/>
                <a:gd name="T102" fmla="*/ 148 w 404"/>
                <a:gd name="T103" fmla="*/ 10 h 424"/>
                <a:gd name="T104" fmla="*/ 106 w 404"/>
                <a:gd name="T105" fmla="*/ 24 h 424"/>
                <a:gd name="T106" fmla="*/ 86 w 404"/>
                <a:gd name="T107" fmla="*/ 34 h 424"/>
                <a:gd name="T108" fmla="*/ 72 w 404"/>
                <a:gd name="T109" fmla="*/ 42 h 424"/>
                <a:gd name="T110" fmla="*/ 18 w 404"/>
                <a:gd name="T111" fmla="*/ 100 h 424"/>
                <a:gd name="T112" fmla="*/ 94 w 404"/>
                <a:gd name="T113" fmla="*/ 7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4" h="424">
                  <a:moveTo>
                    <a:pt x="94" y="74"/>
                  </a:moveTo>
                  <a:lnTo>
                    <a:pt x="94" y="74"/>
                  </a:lnTo>
                  <a:lnTo>
                    <a:pt x="98" y="72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20" y="58"/>
                  </a:lnTo>
                  <a:lnTo>
                    <a:pt x="138" y="52"/>
                  </a:lnTo>
                  <a:lnTo>
                    <a:pt x="154" y="48"/>
                  </a:lnTo>
                  <a:lnTo>
                    <a:pt x="172" y="44"/>
                  </a:lnTo>
                  <a:lnTo>
                    <a:pt x="188" y="42"/>
                  </a:lnTo>
                  <a:lnTo>
                    <a:pt x="206" y="42"/>
                  </a:lnTo>
                  <a:lnTo>
                    <a:pt x="222" y="44"/>
                  </a:lnTo>
                  <a:lnTo>
                    <a:pt x="240" y="48"/>
                  </a:lnTo>
                  <a:lnTo>
                    <a:pt x="256" y="52"/>
                  </a:lnTo>
                  <a:lnTo>
                    <a:pt x="270" y="58"/>
                  </a:lnTo>
                  <a:lnTo>
                    <a:pt x="286" y="66"/>
                  </a:lnTo>
                  <a:lnTo>
                    <a:pt x="300" y="76"/>
                  </a:lnTo>
                  <a:lnTo>
                    <a:pt x="312" y="86"/>
                  </a:lnTo>
                  <a:lnTo>
                    <a:pt x="324" y="98"/>
                  </a:lnTo>
                  <a:lnTo>
                    <a:pt x="334" y="112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52" y="142"/>
                  </a:lnTo>
                  <a:lnTo>
                    <a:pt x="356" y="158"/>
                  </a:lnTo>
                  <a:lnTo>
                    <a:pt x="360" y="174"/>
                  </a:lnTo>
                  <a:lnTo>
                    <a:pt x="362" y="190"/>
                  </a:lnTo>
                  <a:lnTo>
                    <a:pt x="364" y="206"/>
                  </a:lnTo>
                  <a:lnTo>
                    <a:pt x="362" y="222"/>
                  </a:lnTo>
                  <a:lnTo>
                    <a:pt x="360" y="238"/>
                  </a:lnTo>
                  <a:lnTo>
                    <a:pt x="356" y="256"/>
                  </a:lnTo>
                  <a:lnTo>
                    <a:pt x="350" y="270"/>
                  </a:lnTo>
                  <a:lnTo>
                    <a:pt x="342" y="286"/>
                  </a:lnTo>
                  <a:lnTo>
                    <a:pt x="334" y="300"/>
                  </a:lnTo>
                  <a:lnTo>
                    <a:pt x="322" y="314"/>
                  </a:lnTo>
                  <a:lnTo>
                    <a:pt x="312" y="328"/>
                  </a:lnTo>
                  <a:lnTo>
                    <a:pt x="298" y="340"/>
                  </a:lnTo>
                  <a:lnTo>
                    <a:pt x="284" y="352"/>
                  </a:lnTo>
                  <a:lnTo>
                    <a:pt x="268" y="360"/>
                  </a:lnTo>
                  <a:lnTo>
                    <a:pt x="268" y="360"/>
                  </a:lnTo>
                  <a:lnTo>
                    <a:pt x="252" y="368"/>
                  </a:lnTo>
                  <a:lnTo>
                    <a:pt x="236" y="376"/>
                  </a:lnTo>
                  <a:lnTo>
                    <a:pt x="220" y="380"/>
                  </a:lnTo>
                  <a:lnTo>
                    <a:pt x="204" y="382"/>
                  </a:lnTo>
                  <a:lnTo>
                    <a:pt x="188" y="384"/>
                  </a:lnTo>
                  <a:lnTo>
                    <a:pt x="172" y="384"/>
                  </a:lnTo>
                  <a:lnTo>
                    <a:pt x="154" y="384"/>
                  </a:lnTo>
                  <a:lnTo>
                    <a:pt x="140" y="382"/>
                  </a:lnTo>
                  <a:lnTo>
                    <a:pt x="124" y="378"/>
                  </a:lnTo>
                  <a:lnTo>
                    <a:pt x="108" y="372"/>
                  </a:lnTo>
                  <a:lnTo>
                    <a:pt x="94" y="366"/>
                  </a:lnTo>
                  <a:lnTo>
                    <a:pt x="80" y="358"/>
                  </a:lnTo>
                  <a:lnTo>
                    <a:pt x="68" y="348"/>
                  </a:lnTo>
                  <a:lnTo>
                    <a:pt x="56" y="338"/>
                  </a:lnTo>
                  <a:lnTo>
                    <a:pt x="44" y="326"/>
                  </a:lnTo>
                  <a:lnTo>
                    <a:pt x="36" y="312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12" y="350"/>
                  </a:lnTo>
                  <a:lnTo>
                    <a:pt x="26" y="364"/>
                  </a:lnTo>
                  <a:lnTo>
                    <a:pt x="42" y="378"/>
                  </a:lnTo>
                  <a:lnTo>
                    <a:pt x="56" y="390"/>
                  </a:lnTo>
                  <a:lnTo>
                    <a:pt x="74" y="400"/>
                  </a:lnTo>
                  <a:lnTo>
                    <a:pt x="92" y="408"/>
                  </a:lnTo>
                  <a:lnTo>
                    <a:pt x="110" y="414"/>
                  </a:lnTo>
                  <a:lnTo>
                    <a:pt x="128" y="420"/>
                  </a:lnTo>
                  <a:lnTo>
                    <a:pt x="148" y="422"/>
                  </a:lnTo>
                  <a:lnTo>
                    <a:pt x="168" y="424"/>
                  </a:lnTo>
                  <a:lnTo>
                    <a:pt x="188" y="424"/>
                  </a:lnTo>
                  <a:lnTo>
                    <a:pt x="208" y="422"/>
                  </a:lnTo>
                  <a:lnTo>
                    <a:pt x="228" y="418"/>
                  </a:lnTo>
                  <a:lnTo>
                    <a:pt x="248" y="412"/>
                  </a:lnTo>
                  <a:lnTo>
                    <a:pt x="268" y="404"/>
                  </a:lnTo>
                  <a:lnTo>
                    <a:pt x="288" y="394"/>
                  </a:lnTo>
                  <a:lnTo>
                    <a:pt x="288" y="394"/>
                  </a:lnTo>
                  <a:lnTo>
                    <a:pt x="308" y="382"/>
                  </a:lnTo>
                  <a:lnTo>
                    <a:pt x="324" y="368"/>
                  </a:lnTo>
                  <a:lnTo>
                    <a:pt x="340" y="354"/>
                  </a:lnTo>
                  <a:lnTo>
                    <a:pt x="354" y="338"/>
                  </a:lnTo>
                  <a:lnTo>
                    <a:pt x="368" y="320"/>
                  </a:lnTo>
                  <a:lnTo>
                    <a:pt x="378" y="302"/>
                  </a:lnTo>
                  <a:lnTo>
                    <a:pt x="388" y="284"/>
                  </a:lnTo>
                  <a:lnTo>
                    <a:pt x="394" y="264"/>
                  </a:lnTo>
                  <a:lnTo>
                    <a:pt x="400" y="244"/>
                  </a:lnTo>
                  <a:lnTo>
                    <a:pt x="402" y="224"/>
                  </a:lnTo>
                  <a:lnTo>
                    <a:pt x="404" y="204"/>
                  </a:lnTo>
                  <a:lnTo>
                    <a:pt x="402" y="184"/>
                  </a:lnTo>
                  <a:lnTo>
                    <a:pt x="400" y="164"/>
                  </a:lnTo>
                  <a:lnTo>
                    <a:pt x="394" y="144"/>
                  </a:lnTo>
                  <a:lnTo>
                    <a:pt x="388" y="126"/>
                  </a:lnTo>
                  <a:lnTo>
                    <a:pt x="378" y="106"/>
                  </a:lnTo>
                  <a:lnTo>
                    <a:pt x="378" y="106"/>
                  </a:lnTo>
                  <a:lnTo>
                    <a:pt x="366" y="88"/>
                  </a:lnTo>
                  <a:lnTo>
                    <a:pt x="354" y="72"/>
                  </a:lnTo>
                  <a:lnTo>
                    <a:pt x="340" y="58"/>
                  </a:lnTo>
                  <a:lnTo>
                    <a:pt x="324" y="44"/>
                  </a:lnTo>
                  <a:lnTo>
                    <a:pt x="306" y="34"/>
                  </a:lnTo>
                  <a:lnTo>
                    <a:pt x="290" y="24"/>
                  </a:lnTo>
                  <a:lnTo>
                    <a:pt x="270" y="16"/>
                  </a:lnTo>
                  <a:lnTo>
                    <a:pt x="250" y="10"/>
                  </a:lnTo>
                  <a:lnTo>
                    <a:pt x="230" y="6"/>
                  </a:lnTo>
                  <a:lnTo>
                    <a:pt x="210" y="4"/>
                  </a:lnTo>
                  <a:lnTo>
                    <a:pt x="190" y="4"/>
                  </a:lnTo>
                  <a:lnTo>
                    <a:pt x="168" y="6"/>
                  </a:lnTo>
                  <a:lnTo>
                    <a:pt x="148" y="10"/>
                  </a:lnTo>
                  <a:lnTo>
                    <a:pt x="126" y="16"/>
                  </a:lnTo>
                  <a:lnTo>
                    <a:pt x="106" y="24"/>
                  </a:lnTo>
                  <a:lnTo>
                    <a:pt x="86" y="34"/>
                  </a:lnTo>
                  <a:lnTo>
                    <a:pt x="86" y="34"/>
                  </a:lnTo>
                  <a:lnTo>
                    <a:pt x="78" y="38"/>
                  </a:lnTo>
                  <a:lnTo>
                    <a:pt x="72" y="42"/>
                  </a:lnTo>
                  <a:lnTo>
                    <a:pt x="44" y="0"/>
                  </a:lnTo>
                  <a:lnTo>
                    <a:pt x="18" y="100"/>
                  </a:lnTo>
                  <a:lnTo>
                    <a:pt x="122" y="118"/>
                  </a:lnTo>
                  <a:lnTo>
                    <a:pt x="94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8"/>
            <p:cNvSpPr>
              <a:spLocks/>
            </p:cNvSpPr>
            <p:nvPr/>
          </p:nvSpPr>
          <p:spPr bwMode="auto">
            <a:xfrm>
              <a:off x="4294188" y="3087688"/>
              <a:ext cx="641350" cy="673100"/>
            </a:xfrm>
            <a:custGeom>
              <a:avLst/>
              <a:gdLst>
                <a:gd name="T0" fmla="*/ 94 w 404"/>
                <a:gd name="T1" fmla="*/ 74 h 424"/>
                <a:gd name="T2" fmla="*/ 104 w 404"/>
                <a:gd name="T3" fmla="*/ 68 h 424"/>
                <a:gd name="T4" fmla="*/ 120 w 404"/>
                <a:gd name="T5" fmla="*/ 58 h 424"/>
                <a:gd name="T6" fmla="*/ 154 w 404"/>
                <a:gd name="T7" fmla="*/ 48 h 424"/>
                <a:gd name="T8" fmla="*/ 188 w 404"/>
                <a:gd name="T9" fmla="*/ 42 h 424"/>
                <a:gd name="T10" fmla="*/ 222 w 404"/>
                <a:gd name="T11" fmla="*/ 44 h 424"/>
                <a:gd name="T12" fmla="*/ 256 w 404"/>
                <a:gd name="T13" fmla="*/ 52 h 424"/>
                <a:gd name="T14" fmla="*/ 286 w 404"/>
                <a:gd name="T15" fmla="*/ 66 h 424"/>
                <a:gd name="T16" fmla="*/ 312 w 404"/>
                <a:gd name="T17" fmla="*/ 86 h 424"/>
                <a:gd name="T18" fmla="*/ 334 w 404"/>
                <a:gd name="T19" fmla="*/ 112 h 424"/>
                <a:gd name="T20" fmla="*/ 344 w 404"/>
                <a:gd name="T21" fmla="*/ 126 h 424"/>
                <a:gd name="T22" fmla="*/ 356 w 404"/>
                <a:gd name="T23" fmla="*/ 158 h 424"/>
                <a:gd name="T24" fmla="*/ 362 w 404"/>
                <a:gd name="T25" fmla="*/ 190 h 424"/>
                <a:gd name="T26" fmla="*/ 362 w 404"/>
                <a:gd name="T27" fmla="*/ 222 h 424"/>
                <a:gd name="T28" fmla="*/ 356 w 404"/>
                <a:gd name="T29" fmla="*/ 256 h 424"/>
                <a:gd name="T30" fmla="*/ 342 w 404"/>
                <a:gd name="T31" fmla="*/ 286 h 424"/>
                <a:gd name="T32" fmla="*/ 322 w 404"/>
                <a:gd name="T33" fmla="*/ 314 h 424"/>
                <a:gd name="T34" fmla="*/ 298 w 404"/>
                <a:gd name="T35" fmla="*/ 340 h 424"/>
                <a:gd name="T36" fmla="*/ 268 w 404"/>
                <a:gd name="T37" fmla="*/ 360 h 424"/>
                <a:gd name="T38" fmla="*/ 252 w 404"/>
                <a:gd name="T39" fmla="*/ 368 h 424"/>
                <a:gd name="T40" fmla="*/ 220 w 404"/>
                <a:gd name="T41" fmla="*/ 380 h 424"/>
                <a:gd name="T42" fmla="*/ 188 w 404"/>
                <a:gd name="T43" fmla="*/ 384 h 424"/>
                <a:gd name="T44" fmla="*/ 154 w 404"/>
                <a:gd name="T45" fmla="*/ 384 h 424"/>
                <a:gd name="T46" fmla="*/ 124 w 404"/>
                <a:gd name="T47" fmla="*/ 378 h 424"/>
                <a:gd name="T48" fmla="*/ 94 w 404"/>
                <a:gd name="T49" fmla="*/ 366 h 424"/>
                <a:gd name="T50" fmla="*/ 68 w 404"/>
                <a:gd name="T51" fmla="*/ 348 h 424"/>
                <a:gd name="T52" fmla="*/ 44 w 404"/>
                <a:gd name="T53" fmla="*/ 326 h 424"/>
                <a:gd name="T54" fmla="*/ 0 w 404"/>
                <a:gd name="T55" fmla="*/ 334 h 424"/>
                <a:gd name="T56" fmla="*/ 12 w 404"/>
                <a:gd name="T57" fmla="*/ 350 h 424"/>
                <a:gd name="T58" fmla="*/ 42 w 404"/>
                <a:gd name="T59" fmla="*/ 378 h 424"/>
                <a:gd name="T60" fmla="*/ 74 w 404"/>
                <a:gd name="T61" fmla="*/ 400 h 424"/>
                <a:gd name="T62" fmla="*/ 110 w 404"/>
                <a:gd name="T63" fmla="*/ 414 h 424"/>
                <a:gd name="T64" fmla="*/ 148 w 404"/>
                <a:gd name="T65" fmla="*/ 422 h 424"/>
                <a:gd name="T66" fmla="*/ 188 w 404"/>
                <a:gd name="T67" fmla="*/ 424 h 424"/>
                <a:gd name="T68" fmla="*/ 228 w 404"/>
                <a:gd name="T69" fmla="*/ 418 h 424"/>
                <a:gd name="T70" fmla="*/ 268 w 404"/>
                <a:gd name="T71" fmla="*/ 404 h 424"/>
                <a:gd name="T72" fmla="*/ 288 w 404"/>
                <a:gd name="T73" fmla="*/ 394 h 424"/>
                <a:gd name="T74" fmla="*/ 324 w 404"/>
                <a:gd name="T75" fmla="*/ 368 h 424"/>
                <a:gd name="T76" fmla="*/ 354 w 404"/>
                <a:gd name="T77" fmla="*/ 338 h 424"/>
                <a:gd name="T78" fmla="*/ 378 w 404"/>
                <a:gd name="T79" fmla="*/ 302 h 424"/>
                <a:gd name="T80" fmla="*/ 394 w 404"/>
                <a:gd name="T81" fmla="*/ 264 h 424"/>
                <a:gd name="T82" fmla="*/ 402 w 404"/>
                <a:gd name="T83" fmla="*/ 224 h 424"/>
                <a:gd name="T84" fmla="*/ 402 w 404"/>
                <a:gd name="T85" fmla="*/ 184 h 424"/>
                <a:gd name="T86" fmla="*/ 394 w 404"/>
                <a:gd name="T87" fmla="*/ 144 h 424"/>
                <a:gd name="T88" fmla="*/ 378 w 404"/>
                <a:gd name="T89" fmla="*/ 106 h 424"/>
                <a:gd name="T90" fmla="*/ 366 w 404"/>
                <a:gd name="T91" fmla="*/ 88 h 424"/>
                <a:gd name="T92" fmla="*/ 340 w 404"/>
                <a:gd name="T93" fmla="*/ 58 h 424"/>
                <a:gd name="T94" fmla="*/ 306 w 404"/>
                <a:gd name="T95" fmla="*/ 34 h 424"/>
                <a:gd name="T96" fmla="*/ 270 w 404"/>
                <a:gd name="T97" fmla="*/ 16 h 424"/>
                <a:gd name="T98" fmla="*/ 230 w 404"/>
                <a:gd name="T99" fmla="*/ 6 h 424"/>
                <a:gd name="T100" fmla="*/ 190 w 404"/>
                <a:gd name="T101" fmla="*/ 4 h 424"/>
                <a:gd name="T102" fmla="*/ 148 w 404"/>
                <a:gd name="T103" fmla="*/ 10 h 424"/>
                <a:gd name="T104" fmla="*/ 106 w 404"/>
                <a:gd name="T105" fmla="*/ 24 h 424"/>
                <a:gd name="T106" fmla="*/ 86 w 404"/>
                <a:gd name="T107" fmla="*/ 34 h 424"/>
                <a:gd name="T108" fmla="*/ 72 w 404"/>
                <a:gd name="T109" fmla="*/ 42 h 424"/>
                <a:gd name="T110" fmla="*/ 18 w 404"/>
                <a:gd name="T111" fmla="*/ 100 h 424"/>
                <a:gd name="T112" fmla="*/ 94 w 404"/>
                <a:gd name="T113" fmla="*/ 7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04" h="424">
                  <a:moveTo>
                    <a:pt x="94" y="74"/>
                  </a:moveTo>
                  <a:lnTo>
                    <a:pt x="94" y="74"/>
                  </a:lnTo>
                  <a:lnTo>
                    <a:pt x="98" y="72"/>
                  </a:lnTo>
                  <a:lnTo>
                    <a:pt x="104" y="68"/>
                  </a:lnTo>
                  <a:lnTo>
                    <a:pt x="104" y="68"/>
                  </a:lnTo>
                  <a:lnTo>
                    <a:pt x="120" y="58"/>
                  </a:lnTo>
                  <a:lnTo>
                    <a:pt x="138" y="52"/>
                  </a:lnTo>
                  <a:lnTo>
                    <a:pt x="154" y="48"/>
                  </a:lnTo>
                  <a:lnTo>
                    <a:pt x="172" y="44"/>
                  </a:lnTo>
                  <a:lnTo>
                    <a:pt x="188" y="42"/>
                  </a:lnTo>
                  <a:lnTo>
                    <a:pt x="206" y="42"/>
                  </a:lnTo>
                  <a:lnTo>
                    <a:pt x="222" y="44"/>
                  </a:lnTo>
                  <a:lnTo>
                    <a:pt x="240" y="48"/>
                  </a:lnTo>
                  <a:lnTo>
                    <a:pt x="256" y="52"/>
                  </a:lnTo>
                  <a:lnTo>
                    <a:pt x="270" y="58"/>
                  </a:lnTo>
                  <a:lnTo>
                    <a:pt x="286" y="66"/>
                  </a:lnTo>
                  <a:lnTo>
                    <a:pt x="300" y="76"/>
                  </a:lnTo>
                  <a:lnTo>
                    <a:pt x="312" y="86"/>
                  </a:lnTo>
                  <a:lnTo>
                    <a:pt x="324" y="98"/>
                  </a:lnTo>
                  <a:lnTo>
                    <a:pt x="334" y="112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52" y="142"/>
                  </a:lnTo>
                  <a:lnTo>
                    <a:pt x="356" y="158"/>
                  </a:lnTo>
                  <a:lnTo>
                    <a:pt x="360" y="174"/>
                  </a:lnTo>
                  <a:lnTo>
                    <a:pt x="362" y="190"/>
                  </a:lnTo>
                  <a:lnTo>
                    <a:pt x="364" y="206"/>
                  </a:lnTo>
                  <a:lnTo>
                    <a:pt x="362" y="222"/>
                  </a:lnTo>
                  <a:lnTo>
                    <a:pt x="360" y="238"/>
                  </a:lnTo>
                  <a:lnTo>
                    <a:pt x="356" y="256"/>
                  </a:lnTo>
                  <a:lnTo>
                    <a:pt x="350" y="270"/>
                  </a:lnTo>
                  <a:lnTo>
                    <a:pt x="342" y="286"/>
                  </a:lnTo>
                  <a:lnTo>
                    <a:pt x="334" y="300"/>
                  </a:lnTo>
                  <a:lnTo>
                    <a:pt x="322" y="314"/>
                  </a:lnTo>
                  <a:lnTo>
                    <a:pt x="312" y="328"/>
                  </a:lnTo>
                  <a:lnTo>
                    <a:pt x="298" y="340"/>
                  </a:lnTo>
                  <a:lnTo>
                    <a:pt x="284" y="352"/>
                  </a:lnTo>
                  <a:lnTo>
                    <a:pt x="268" y="360"/>
                  </a:lnTo>
                  <a:lnTo>
                    <a:pt x="268" y="360"/>
                  </a:lnTo>
                  <a:lnTo>
                    <a:pt x="252" y="368"/>
                  </a:lnTo>
                  <a:lnTo>
                    <a:pt x="236" y="376"/>
                  </a:lnTo>
                  <a:lnTo>
                    <a:pt x="220" y="380"/>
                  </a:lnTo>
                  <a:lnTo>
                    <a:pt x="204" y="382"/>
                  </a:lnTo>
                  <a:lnTo>
                    <a:pt x="188" y="384"/>
                  </a:lnTo>
                  <a:lnTo>
                    <a:pt x="172" y="384"/>
                  </a:lnTo>
                  <a:lnTo>
                    <a:pt x="154" y="384"/>
                  </a:lnTo>
                  <a:lnTo>
                    <a:pt x="140" y="382"/>
                  </a:lnTo>
                  <a:lnTo>
                    <a:pt x="124" y="378"/>
                  </a:lnTo>
                  <a:lnTo>
                    <a:pt x="108" y="372"/>
                  </a:lnTo>
                  <a:lnTo>
                    <a:pt x="94" y="366"/>
                  </a:lnTo>
                  <a:lnTo>
                    <a:pt x="80" y="358"/>
                  </a:lnTo>
                  <a:lnTo>
                    <a:pt x="68" y="348"/>
                  </a:lnTo>
                  <a:lnTo>
                    <a:pt x="56" y="338"/>
                  </a:lnTo>
                  <a:lnTo>
                    <a:pt x="44" y="326"/>
                  </a:lnTo>
                  <a:lnTo>
                    <a:pt x="36" y="312"/>
                  </a:lnTo>
                  <a:lnTo>
                    <a:pt x="0" y="334"/>
                  </a:lnTo>
                  <a:lnTo>
                    <a:pt x="0" y="334"/>
                  </a:lnTo>
                  <a:lnTo>
                    <a:pt x="12" y="350"/>
                  </a:lnTo>
                  <a:lnTo>
                    <a:pt x="26" y="364"/>
                  </a:lnTo>
                  <a:lnTo>
                    <a:pt x="42" y="378"/>
                  </a:lnTo>
                  <a:lnTo>
                    <a:pt x="56" y="390"/>
                  </a:lnTo>
                  <a:lnTo>
                    <a:pt x="74" y="400"/>
                  </a:lnTo>
                  <a:lnTo>
                    <a:pt x="92" y="408"/>
                  </a:lnTo>
                  <a:lnTo>
                    <a:pt x="110" y="414"/>
                  </a:lnTo>
                  <a:lnTo>
                    <a:pt x="128" y="420"/>
                  </a:lnTo>
                  <a:lnTo>
                    <a:pt x="148" y="422"/>
                  </a:lnTo>
                  <a:lnTo>
                    <a:pt x="168" y="424"/>
                  </a:lnTo>
                  <a:lnTo>
                    <a:pt x="188" y="424"/>
                  </a:lnTo>
                  <a:lnTo>
                    <a:pt x="208" y="422"/>
                  </a:lnTo>
                  <a:lnTo>
                    <a:pt x="228" y="418"/>
                  </a:lnTo>
                  <a:lnTo>
                    <a:pt x="248" y="412"/>
                  </a:lnTo>
                  <a:lnTo>
                    <a:pt x="268" y="404"/>
                  </a:lnTo>
                  <a:lnTo>
                    <a:pt x="288" y="394"/>
                  </a:lnTo>
                  <a:lnTo>
                    <a:pt x="288" y="394"/>
                  </a:lnTo>
                  <a:lnTo>
                    <a:pt x="308" y="382"/>
                  </a:lnTo>
                  <a:lnTo>
                    <a:pt x="324" y="368"/>
                  </a:lnTo>
                  <a:lnTo>
                    <a:pt x="340" y="354"/>
                  </a:lnTo>
                  <a:lnTo>
                    <a:pt x="354" y="338"/>
                  </a:lnTo>
                  <a:lnTo>
                    <a:pt x="368" y="320"/>
                  </a:lnTo>
                  <a:lnTo>
                    <a:pt x="378" y="302"/>
                  </a:lnTo>
                  <a:lnTo>
                    <a:pt x="388" y="284"/>
                  </a:lnTo>
                  <a:lnTo>
                    <a:pt x="394" y="264"/>
                  </a:lnTo>
                  <a:lnTo>
                    <a:pt x="400" y="244"/>
                  </a:lnTo>
                  <a:lnTo>
                    <a:pt x="402" y="224"/>
                  </a:lnTo>
                  <a:lnTo>
                    <a:pt x="404" y="204"/>
                  </a:lnTo>
                  <a:lnTo>
                    <a:pt x="402" y="184"/>
                  </a:lnTo>
                  <a:lnTo>
                    <a:pt x="400" y="164"/>
                  </a:lnTo>
                  <a:lnTo>
                    <a:pt x="394" y="144"/>
                  </a:lnTo>
                  <a:lnTo>
                    <a:pt x="388" y="126"/>
                  </a:lnTo>
                  <a:lnTo>
                    <a:pt x="378" y="106"/>
                  </a:lnTo>
                  <a:lnTo>
                    <a:pt x="378" y="106"/>
                  </a:lnTo>
                  <a:lnTo>
                    <a:pt x="366" y="88"/>
                  </a:lnTo>
                  <a:lnTo>
                    <a:pt x="354" y="72"/>
                  </a:lnTo>
                  <a:lnTo>
                    <a:pt x="340" y="58"/>
                  </a:lnTo>
                  <a:lnTo>
                    <a:pt x="324" y="44"/>
                  </a:lnTo>
                  <a:lnTo>
                    <a:pt x="306" y="34"/>
                  </a:lnTo>
                  <a:lnTo>
                    <a:pt x="290" y="24"/>
                  </a:lnTo>
                  <a:lnTo>
                    <a:pt x="270" y="16"/>
                  </a:lnTo>
                  <a:lnTo>
                    <a:pt x="250" y="10"/>
                  </a:lnTo>
                  <a:lnTo>
                    <a:pt x="230" y="6"/>
                  </a:lnTo>
                  <a:lnTo>
                    <a:pt x="210" y="4"/>
                  </a:lnTo>
                  <a:lnTo>
                    <a:pt x="190" y="4"/>
                  </a:lnTo>
                  <a:lnTo>
                    <a:pt x="168" y="6"/>
                  </a:lnTo>
                  <a:lnTo>
                    <a:pt x="148" y="10"/>
                  </a:lnTo>
                  <a:lnTo>
                    <a:pt x="126" y="16"/>
                  </a:lnTo>
                  <a:lnTo>
                    <a:pt x="106" y="24"/>
                  </a:lnTo>
                  <a:lnTo>
                    <a:pt x="86" y="34"/>
                  </a:lnTo>
                  <a:lnTo>
                    <a:pt x="86" y="34"/>
                  </a:lnTo>
                  <a:lnTo>
                    <a:pt x="78" y="38"/>
                  </a:lnTo>
                  <a:lnTo>
                    <a:pt x="72" y="42"/>
                  </a:lnTo>
                  <a:lnTo>
                    <a:pt x="44" y="0"/>
                  </a:lnTo>
                  <a:lnTo>
                    <a:pt x="18" y="100"/>
                  </a:lnTo>
                  <a:lnTo>
                    <a:pt x="122" y="118"/>
                  </a:lnTo>
                  <a:lnTo>
                    <a:pt x="94" y="7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162"/>
            <p:cNvSpPr>
              <a:spLocks noChangeArrowheads="1"/>
            </p:cNvSpPr>
            <p:nvPr/>
          </p:nvSpPr>
          <p:spPr bwMode="auto">
            <a:xfrm>
              <a:off x="5891213" y="3341687"/>
              <a:ext cx="6412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66"/>
            <p:cNvSpPr>
              <a:spLocks noChangeArrowheads="1"/>
            </p:cNvSpPr>
            <p:nvPr/>
          </p:nvSpPr>
          <p:spPr bwMode="auto">
            <a:xfrm>
              <a:off x="4360863" y="2239963"/>
              <a:ext cx="64120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67"/>
            <p:cNvSpPr>
              <a:spLocks noChangeArrowheads="1"/>
            </p:cNvSpPr>
            <p:nvPr/>
          </p:nvSpPr>
          <p:spPr bwMode="auto">
            <a:xfrm>
              <a:off x="4452938" y="2239963"/>
              <a:ext cx="3767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68"/>
            <p:cNvSpPr>
              <a:spLocks noChangeArrowheads="1"/>
            </p:cNvSpPr>
            <p:nvPr/>
          </p:nvSpPr>
          <p:spPr bwMode="auto">
            <a:xfrm>
              <a:off x="4348163" y="4468813"/>
              <a:ext cx="7534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69"/>
            <p:cNvSpPr>
              <a:spLocks noChangeArrowheads="1"/>
            </p:cNvSpPr>
            <p:nvPr/>
          </p:nvSpPr>
          <p:spPr bwMode="auto">
            <a:xfrm>
              <a:off x="4452938" y="4468813"/>
              <a:ext cx="37670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Rectangle 33"/>
            <p:cNvSpPr>
              <a:spLocks noChangeArrowheads="1"/>
            </p:cNvSpPr>
            <p:nvPr/>
          </p:nvSpPr>
          <p:spPr bwMode="auto">
            <a:xfrm>
              <a:off x="3063324" y="2474407"/>
              <a:ext cx="127849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4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Échanges constructifs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 l’apprenant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le formateur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33"/>
            <p:cNvSpPr>
              <a:spLocks noChangeArrowheads="1"/>
            </p:cNvSpPr>
            <p:nvPr/>
          </p:nvSpPr>
          <p:spPr bwMode="auto">
            <a:xfrm>
              <a:off x="4852988" y="2536326"/>
              <a:ext cx="127849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3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INDÉPENDANCE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se prend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charge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33"/>
            <p:cNvSpPr>
              <a:spLocks noChangeArrowheads="1"/>
            </p:cNvSpPr>
            <p:nvPr/>
          </p:nvSpPr>
          <p:spPr bwMode="auto">
            <a:xfrm>
              <a:off x="3079837" y="3786022"/>
              <a:ext cx="127849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1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SOUMISSION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sait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pas.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veut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apprendre.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33"/>
            <p:cNvSpPr>
              <a:spLocks noChangeArrowheads="1"/>
            </p:cNvSpPr>
            <p:nvPr/>
          </p:nvSpPr>
          <p:spPr bwMode="auto">
            <a:xfrm>
              <a:off x="4869501" y="3786022"/>
              <a:ext cx="127849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2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RÉBELLION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a besoin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s’opposer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pour«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grandir ».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162"/>
            <p:cNvSpPr>
              <a:spLocks noChangeArrowheads="1"/>
            </p:cNvSpPr>
            <p:nvPr/>
          </p:nvSpPr>
          <p:spPr bwMode="auto">
            <a:xfrm>
              <a:off x="2810467" y="3341687"/>
              <a:ext cx="55143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soumis 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3785550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 NTERVENIR FACE À UN GROUPE DÉJÀ CONSTITUÉ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91520" y="6503989"/>
            <a:ext cx="19165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CHOIX DES PLACES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703513" y="1055688"/>
            <a:ext cx="3884711" cy="5326062"/>
            <a:chOff x="2703513" y="1055688"/>
            <a:chExt cx="3884711" cy="5326062"/>
          </a:xfrm>
        </p:grpSpPr>
        <p:sp>
          <p:nvSpPr>
            <p:cNvPr id="568" name="Rectangle 5"/>
            <p:cNvSpPr>
              <a:spLocks noChangeArrowheads="1"/>
            </p:cNvSpPr>
            <p:nvPr/>
          </p:nvSpPr>
          <p:spPr bwMode="auto">
            <a:xfrm>
              <a:off x="2703513" y="1055688"/>
              <a:ext cx="1577975" cy="1171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9" name="Rectangle 6"/>
            <p:cNvSpPr>
              <a:spLocks noChangeArrowheads="1"/>
            </p:cNvSpPr>
            <p:nvPr/>
          </p:nvSpPr>
          <p:spPr bwMode="auto">
            <a:xfrm>
              <a:off x="2703513" y="1055688"/>
              <a:ext cx="1577975" cy="1171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0" name="Rectangle 7"/>
            <p:cNvSpPr>
              <a:spLocks noChangeArrowheads="1"/>
            </p:cNvSpPr>
            <p:nvPr/>
          </p:nvSpPr>
          <p:spPr bwMode="auto">
            <a:xfrm>
              <a:off x="3340101" y="1290638"/>
              <a:ext cx="290513" cy="15398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1" name="Rectangle 8"/>
            <p:cNvSpPr>
              <a:spLocks noChangeArrowheads="1"/>
            </p:cNvSpPr>
            <p:nvPr/>
          </p:nvSpPr>
          <p:spPr bwMode="auto">
            <a:xfrm>
              <a:off x="3340101" y="1290638"/>
              <a:ext cx="290513" cy="1539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2" name="Rectangle 9"/>
            <p:cNvSpPr>
              <a:spLocks noChangeArrowheads="1"/>
            </p:cNvSpPr>
            <p:nvPr/>
          </p:nvSpPr>
          <p:spPr bwMode="auto">
            <a:xfrm>
              <a:off x="3630613" y="1290638"/>
              <a:ext cx="290513" cy="15398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3" name="Rectangle 10"/>
            <p:cNvSpPr>
              <a:spLocks noChangeArrowheads="1"/>
            </p:cNvSpPr>
            <p:nvPr/>
          </p:nvSpPr>
          <p:spPr bwMode="auto">
            <a:xfrm>
              <a:off x="3630613" y="1290638"/>
              <a:ext cx="290513" cy="1539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4" name="Rectangle 11"/>
            <p:cNvSpPr>
              <a:spLocks noChangeArrowheads="1"/>
            </p:cNvSpPr>
            <p:nvPr/>
          </p:nvSpPr>
          <p:spPr bwMode="auto">
            <a:xfrm>
              <a:off x="3049588" y="1444625"/>
              <a:ext cx="165100" cy="2714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5" name="Rectangle 12"/>
            <p:cNvSpPr>
              <a:spLocks noChangeArrowheads="1"/>
            </p:cNvSpPr>
            <p:nvPr/>
          </p:nvSpPr>
          <p:spPr bwMode="auto">
            <a:xfrm>
              <a:off x="3049588" y="1444625"/>
              <a:ext cx="165100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6" name="Rectangle 13"/>
            <p:cNvSpPr>
              <a:spLocks noChangeArrowheads="1"/>
            </p:cNvSpPr>
            <p:nvPr/>
          </p:nvSpPr>
          <p:spPr bwMode="auto">
            <a:xfrm>
              <a:off x="3049588" y="1290638"/>
              <a:ext cx="290513" cy="15398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7" name="Rectangle 14"/>
            <p:cNvSpPr>
              <a:spLocks noChangeArrowheads="1"/>
            </p:cNvSpPr>
            <p:nvPr/>
          </p:nvSpPr>
          <p:spPr bwMode="auto">
            <a:xfrm>
              <a:off x="3049588" y="1290638"/>
              <a:ext cx="290513" cy="1539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8" name="Rectangle 15"/>
            <p:cNvSpPr>
              <a:spLocks noChangeArrowheads="1"/>
            </p:cNvSpPr>
            <p:nvPr/>
          </p:nvSpPr>
          <p:spPr bwMode="auto">
            <a:xfrm>
              <a:off x="3049588" y="1716088"/>
              <a:ext cx="165100" cy="2762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9" name="Rectangle 16"/>
            <p:cNvSpPr>
              <a:spLocks noChangeArrowheads="1"/>
            </p:cNvSpPr>
            <p:nvPr/>
          </p:nvSpPr>
          <p:spPr bwMode="auto">
            <a:xfrm>
              <a:off x="3049588" y="1716088"/>
              <a:ext cx="1651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0" name="Rectangle 17"/>
            <p:cNvSpPr>
              <a:spLocks noChangeArrowheads="1"/>
            </p:cNvSpPr>
            <p:nvPr/>
          </p:nvSpPr>
          <p:spPr bwMode="auto">
            <a:xfrm>
              <a:off x="3756026" y="1444625"/>
              <a:ext cx="165100" cy="2714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1" name="Rectangle 18"/>
            <p:cNvSpPr>
              <a:spLocks noChangeArrowheads="1"/>
            </p:cNvSpPr>
            <p:nvPr/>
          </p:nvSpPr>
          <p:spPr bwMode="auto">
            <a:xfrm>
              <a:off x="3756026" y="1444625"/>
              <a:ext cx="165100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2" name="Rectangle 19"/>
            <p:cNvSpPr>
              <a:spLocks noChangeArrowheads="1"/>
            </p:cNvSpPr>
            <p:nvPr/>
          </p:nvSpPr>
          <p:spPr bwMode="auto">
            <a:xfrm>
              <a:off x="3756026" y="1716088"/>
              <a:ext cx="165100" cy="2762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3" name="Rectangle 20"/>
            <p:cNvSpPr>
              <a:spLocks noChangeArrowheads="1"/>
            </p:cNvSpPr>
            <p:nvPr/>
          </p:nvSpPr>
          <p:spPr bwMode="auto">
            <a:xfrm>
              <a:off x="3756026" y="1716088"/>
              <a:ext cx="1651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4" name="Freeform 21"/>
            <p:cNvSpPr>
              <a:spLocks/>
            </p:cNvSpPr>
            <p:nvPr/>
          </p:nvSpPr>
          <p:spPr bwMode="auto">
            <a:xfrm>
              <a:off x="2730501" y="1333500"/>
              <a:ext cx="279400" cy="257175"/>
            </a:xfrm>
            <a:custGeom>
              <a:avLst/>
              <a:gdLst>
                <a:gd name="T0" fmla="*/ 87 w 176"/>
                <a:gd name="T1" fmla="*/ 0 h 162"/>
                <a:gd name="T2" fmla="*/ 87 w 176"/>
                <a:gd name="T3" fmla="*/ 0 h 162"/>
                <a:gd name="T4" fmla="*/ 70 w 176"/>
                <a:gd name="T5" fmla="*/ 0 h 162"/>
                <a:gd name="T6" fmla="*/ 52 w 176"/>
                <a:gd name="T7" fmla="*/ 6 h 162"/>
                <a:gd name="T8" fmla="*/ 39 w 176"/>
                <a:gd name="T9" fmla="*/ 14 h 162"/>
                <a:gd name="T10" fmla="*/ 25 w 176"/>
                <a:gd name="T11" fmla="*/ 23 h 162"/>
                <a:gd name="T12" fmla="*/ 14 w 176"/>
                <a:gd name="T13" fmla="*/ 35 h 162"/>
                <a:gd name="T14" fmla="*/ 6 w 176"/>
                <a:gd name="T15" fmla="*/ 48 h 162"/>
                <a:gd name="T16" fmla="*/ 0 w 176"/>
                <a:gd name="T17" fmla="*/ 64 h 162"/>
                <a:gd name="T18" fmla="*/ 0 w 176"/>
                <a:gd name="T19" fmla="*/ 81 h 162"/>
                <a:gd name="T20" fmla="*/ 0 w 176"/>
                <a:gd name="T21" fmla="*/ 81 h 162"/>
                <a:gd name="T22" fmla="*/ 0 w 176"/>
                <a:gd name="T23" fmla="*/ 97 h 162"/>
                <a:gd name="T24" fmla="*/ 6 w 176"/>
                <a:gd name="T25" fmla="*/ 112 h 162"/>
                <a:gd name="T26" fmla="*/ 14 w 176"/>
                <a:gd name="T27" fmla="*/ 127 h 162"/>
                <a:gd name="T28" fmla="*/ 25 w 176"/>
                <a:gd name="T29" fmla="*/ 139 h 162"/>
                <a:gd name="T30" fmla="*/ 39 w 176"/>
                <a:gd name="T31" fmla="*/ 149 h 162"/>
                <a:gd name="T32" fmla="*/ 52 w 176"/>
                <a:gd name="T33" fmla="*/ 156 h 162"/>
                <a:gd name="T34" fmla="*/ 70 w 176"/>
                <a:gd name="T35" fmla="*/ 162 h 162"/>
                <a:gd name="T36" fmla="*/ 87 w 176"/>
                <a:gd name="T37" fmla="*/ 162 h 162"/>
                <a:gd name="T38" fmla="*/ 87 w 176"/>
                <a:gd name="T39" fmla="*/ 162 h 162"/>
                <a:gd name="T40" fmla="*/ 104 w 176"/>
                <a:gd name="T41" fmla="*/ 162 h 162"/>
                <a:gd name="T42" fmla="*/ 122 w 176"/>
                <a:gd name="T43" fmla="*/ 156 h 162"/>
                <a:gd name="T44" fmla="*/ 137 w 176"/>
                <a:gd name="T45" fmla="*/ 149 h 162"/>
                <a:gd name="T46" fmla="*/ 150 w 176"/>
                <a:gd name="T47" fmla="*/ 139 h 162"/>
                <a:gd name="T48" fmla="*/ 160 w 176"/>
                <a:gd name="T49" fmla="*/ 127 h 162"/>
                <a:gd name="T50" fmla="*/ 168 w 176"/>
                <a:gd name="T51" fmla="*/ 112 h 162"/>
                <a:gd name="T52" fmla="*/ 174 w 176"/>
                <a:gd name="T53" fmla="*/ 97 h 162"/>
                <a:gd name="T54" fmla="*/ 176 w 176"/>
                <a:gd name="T55" fmla="*/ 81 h 162"/>
                <a:gd name="T56" fmla="*/ 176 w 176"/>
                <a:gd name="T57" fmla="*/ 81 h 162"/>
                <a:gd name="T58" fmla="*/ 174 w 176"/>
                <a:gd name="T59" fmla="*/ 64 h 162"/>
                <a:gd name="T60" fmla="*/ 168 w 176"/>
                <a:gd name="T61" fmla="*/ 48 h 162"/>
                <a:gd name="T62" fmla="*/ 160 w 176"/>
                <a:gd name="T63" fmla="*/ 35 h 162"/>
                <a:gd name="T64" fmla="*/ 150 w 176"/>
                <a:gd name="T65" fmla="*/ 23 h 162"/>
                <a:gd name="T66" fmla="*/ 137 w 176"/>
                <a:gd name="T67" fmla="*/ 14 h 162"/>
                <a:gd name="T68" fmla="*/ 122 w 176"/>
                <a:gd name="T69" fmla="*/ 6 h 162"/>
                <a:gd name="T70" fmla="*/ 104 w 176"/>
                <a:gd name="T71" fmla="*/ 0 h 162"/>
                <a:gd name="T72" fmla="*/ 87 w 176"/>
                <a:gd name="T73" fmla="*/ 0 h 162"/>
                <a:gd name="T74" fmla="*/ 87 w 176"/>
                <a:gd name="T7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6" h="162">
                  <a:moveTo>
                    <a:pt x="87" y="0"/>
                  </a:moveTo>
                  <a:lnTo>
                    <a:pt x="87" y="0"/>
                  </a:lnTo>
                  <a:lnTo>
                    <a:pt x="70" y="0"/>
                  </a:lnTo>
                  <a:lnTo>
                    <a:pt x="52" y="6"/>
                  </a:lnTo>
                  <a:lnTo>
                    <a:pt x="39" y="14"/>
                  </a:lnTo>
                  <a:lnTo>
                    <a:pt x="25" y="23"/>
                  </a:lnTo>
                  <a:lnTo>
                    <a:pt x="14" y="35"/>
                  </a:lnTo>
                  <a:lnTo>
                    <a:pt x="6" y="48"/>
                  </a:lnTo>
                  <a:lnTo>
                    <a:pt x="0" y="6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97"/>
                  </a:lnTo>
                  <a:lnTo>
                    <a:pt x="6" y="112"/>
                  </a:lnTo>
                  <a:lnTo>
                    <a:pt x="14" y="127"/>
                  </a:lnTo>
                  <a:lnTo>
                    <a:pt x="25" y="139"/>
                  </a:lnTo>
                  <a:lnTo>
                    <a:pt x="39" y="149"/>
                  </a:lnTo>
                  <a:lnTo>
                    <a:pt x="52" y="156"/>
                  </a:lnTo>
                  <a:lnTo>
                    <a:pt x="70" y="162"/>
                  </a:lnTo>
                  <a:lnTo>
                    <a:pt x="87" y="162"/>
                  </a:lnTo>
                  <a:lnTo>
                    <a:pt x="87" y="162"/>
                  </a:lnTo>
                  <a:lnTo>
                    <a:pt x="104" y="162"/>
                  </a:lnTo>
                  <a:lnTo>
                    <a:pt x="122" y="156"/>
                  </a:lnTo>
                  <a:lnTo>
                    <a:pt x="137" y="149"/>
                  </a:lnTo>
                  <a:lnTo>
                    <a:pt x="150" y="139"/>
                  </a:lnTo>
                  <a:lnTo>
                    <a:pt x="160" y="127"/>
                  </a:lnTo>
                  <a:lnTo>
                    <a:pt x="168" y="112"/>
                  </a:lnTo>
                  <a:lnTo>
                    <a:pt x="174" y="97"/>
                  </a:lnTo>
                  <a:lnTo>
                    <a:pt x="176" y="81"/>
                  </a:lnTo>
                  <a:lnTo>
                    <a:pt x="176" y="81"/>
                  </a:lnTo>
                  <a:lnTo>
                    <a:pt x="174" y="64"/>
                  </a:lnTo>
                  <a:lnTo>
                    <a:pt x="168" y="48"/>
                  </a:lnTo>
                  <a:lnTo>
                    <a:pt x="160" y="35"/>
                  </a:lnTo>
                  <a:lnTo>
                    <a:pt x="150" y="23"/>
                  </a:lnTo>
                  <a:lnTo>
                    <a:pt x="137" y="14"/>
                  </a:lnTo>
                  <a:lnTo>
                    <a:pt x="122" y="6"/>
                  </a:lnTo>
                  <a:lnTo>
                    <a:pt x="104" y="0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5" name="Freeform 22"/>
            <p:cNvSpPr>
              <a:spLocks/>
            </p:cNvSpPr>
            <p:nvPr/>
          </p:nvSpPr>
          <p:spPr bwMode="auto">
            <a:xfrm>
              <a:off x="2730501" y="1333500"/>
              <a:ext cx="279400" cy="257175"/>
            </a:xfrm>
            <a:custGeom>
              <a:avLst/>
              <a:gdLst>
                <a:gd name="T0" fmla="*/ 87 w 176"/>
                <a:gd name="T1" fmla="*/ 0 h 162"/>
                <a:gd name="T2" fmla="*/ 87 w 176"/>
                <a:gd name="T3" fmla="*/ 0 h 162"/>
                <a:gd name="T4" fmla="*/ 70 w 176"/>
                <a:gd name="T5" fmla="*/ 0 h 162"/>
                <a:gd name="T6" fmla="*/ 52 w 176"/>
                <a:gd name="T7" fmla="*/ 6 h 162"/>
                <a:gd name="T8" fmla="*/ 39 w 176"/>
                <a:gd name="T9" fmla="*/ 14 h 162"/>
                <a:gd name="T10" fmla="*/ 25 w 176"/>
                <a:gd name="T11" fmla="*/ 23 h 162"/>
                <a:gd name="T12" fmla="*/ 14 w 176"/>
                <a:gd name="T13" fmla="*/ 35 h 162"/>
                <a:gd name="T14" fmla="*/ 6 w 176"/>
                <a:gd name="T15" fmla="*/ 48 h 162"/>
                <a:gd name="T16" fmla="*/ 0 w 176"/>
                <a:gd name="T17" fmla="*/ 64 h 162"/>
                <a:gd name="T18" fmla="*/ 0 w 176"/>
                <a:gd name="T19" fmla="*/ 81 h 162"/>
                <a:gd name="T20" fmla="*/ 0 w 176"/>
                <a:gd name="T21" fmla="*/ 81 h 162"/>
                <a:gd name="T22" fmla="*/ 0 w 176"/>
                <a:gd name="T23" fmla="*/ 97 h 162"/>
                <a:gd name="T24" fmla="*/ 6 w 176"/>
                <a:gd name="T25" fmla="*/ 112 h 162"/>
                <a:gd name="T26" fmla="*/ 14 w 176"/>
                <a:gd name="T27" fmla="*/ 127 h 162"/>
                <a:gd name="T28" fmla="*/ 25 w 176"/>
                <a:gd name="T29" fmla="*/ 139 h 162"/>
                <a:gd name="T30" fmla="*/ 39 w 176"/>
                <a:gd name="T31" fmla="*/ 149 h 162"/>
                <a:gd name="T32" fmla="*/ 52 w 176"/>
                <a:gd name="T33" fmla="*/ 156 h 162"/>
                <a:gd name="T34" fmla="*/ 70 w 176"/>
                <a:gd name="T35" fmla="*/ 162 h 162"/>
                <a:gd name="T36" fmla="*/ 87 w 176"/>
                <a:gd name="T37" fmla="*/ 162 h 162"/>
                <a:gd name="T38" fmla="*/ 87 w 176"/>
                <a:gd name="T39" fmla="*/ 162 h 162"/>
                <a:gd name="T40" fmla="*/ 104 w 176"/>
                <a:gd name="T41" fmla="*/ 162 h 162"/>
                <a:gd name="T42" fmla="*/ 122 w 176"/>
                <a:gd name="T43" fmla="*/ 156 h 162"/>
                <a:gd name="T44" fmla="*/ 137 w 176"/>
                <a:gd name="T45" fmla="*/ 149 h 162"/>
                <a:gd name="T46" fmla="*/ 150 w 176"/>
                <a:gd name="T47" fmla="*/ 139 h 162"/>
                <a:gd name="T48" fmla="*/ 160 w 176"/>
                <a:gd name="T49" fmla="*/ 127 h 162"/>
                <a:gd name="T50" fmla="*/ 168 w 176"/>
                <a:gd name="T51" fmla="*/ 112 h 162"/>
                <a:gd name="T52" fmla="*/ 174 w 176"/>
                <a:gd name="T53" fmla="*/ 97 h 162"/>
                <a:gd name="T54" fmla="*/ 176 w 176"/>
                <a:gd name="T55" fmla="*/ 81 h 162"/>
                <a:gd name="T56" fmla="*/ 176 w 176"/>
                <a:gd name="T57" fmla="*/ 81 h 162"/>
                <a:gd name="T58" fmla="*/ 174 w 176"/>
                <a:gd name="T59" fmla="*/ 64 h 162"/>
                <a:gd name="T60" fmla="*/ 168 w 176"/>
                <a:gd name="T61" fmla="*/ 48 h 162"/>
                <a:gd name="T62" fmla="*/ 160 w 176"/>
                <a:gd name="T63" fmla="*/ 35 h 162"/>
                <a:gd name="T64" fmla="*/ 150 w 176"/>
                <a:gd name="T65" fmla="*/ 23 h 162"/>
                <a:gd name="T66" fmla="*/ 137 w 176"/>
                <a:gd name="T67" fmla="*/ 14 h 162"/>
                <a:gd name="T68" fmla="*/ 122 w 176"/>
                <a:gd name="T69" fmla="*/ 6 h 162"/>
                <a:gd name="T70" fmla="*/ 104 w 176"/>
                <a:gd name="T71" fmla="*/ 0 h 162"/>
                <a:gd name="T72" fmla="*/ 87 w 176"/>
                <a:gd name="T7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62">
                  <a:moveTo>
                    <a:pt x="87" y="0"/>
                  </a:moveTo>
                  <a:lnTo>
                    <a:pt x="87" y="0"/>
                  </a:lnTo>
                  <a:lnTo>
                    <a:pt x="70" y="0"/>
                  </a:lnTo>
                  <a:lnTo>
                    <a:pt x="52" y="6"/>
                  </a:lnTo>
                  <a:lnTo>
                    <a:pt x="39" y="14"/>
                  </a:lnTo>
                  <a:lnTo>
                    <a:pt x="25" y="23"/>
                  </a:lnTo>
                  <a:lnTo>
                    <a:pt x="14" y="35"/>
                  </a:lnTo>
                  <a:lnTo>
                    <a:pt x="6" y="48"/>
                  </a:lnTo>
                  <a:lnTo>
                    <a:pt x="0" y="6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97"/>
                  </a:lnTo>
                  <a:lnTo>
                    <a:pt x="6" y="112"/>
                  </a:lnTo>
                  <a:lnTo>
                    <a:pt x="14" y="127"/>
                  </a:lnTo>
                  <a:lnTo>
                    <a:pt x="25" y="139"/>
                  </a:lnTo>
                  <a:lnTo>
                    <a:pt x="39" y="149"/>
                  </a:lnTo>
                  <a:lnTo>
                    <a:pt x="52" y="156"/>
                  </a:lnTo>
                  <a:lnTo>
                    <a:pt x="70" y="162"/>
                  </a:lnTo>
                  <a:lnTo>
                    <a:pt x="87" y="162"/>
                  </a:lnTo>
                  <a:lnTo>
                    <a:pt x="87" y="162"/>
                  </a:lnTo>
                  <a:lnTo>
                    <a:pt x="104" y="162"/>
                  </a:lnTo>
                  <a:lnTo>
                    <a:pt x="122" y="156"/>
                  </a:lnTo>
                  <a:lnTo>
                    <a:pt x="137" y="149"/>
                  </a:lnTo>
                  <a:lnTo>
                    <a:pt x="150" y="139"/>
                  </a:lnTo>
                  <a:lnTo>
                    <a:pt x="160" y="127"/>
                  </a:lnTo>
                  <a:lnTo>
                    <a:pt x="168" y="112"/>
                  </a:lnTo>
                  <a:lnTo>
                    <a:pt x="174" y="97"/>
                  </a:lnTo>
                  <a:lnTo>
                    <a:pt x="176" y="81"/>
                  </a:lnTo>
                  <a:lnTo>
                    <a:pt x="176" y="81"/>
                  </a:lnTo>
                  <a:lnTo>
                    <a:pt x="174" y="64"/>
                  </a:lnTo>
                  <a:lnTo>
                    <a:pt x="168" y="48"/>
                  </a:lnTo>
                  <a:lnTo>
                    <a:pt x="160" y="35"/>
                  </a:lnTo>
                  <a:lnTo>
                    <a:pt x="150" y="23"/>
                  </a:lnTo>
                  <a:lnTo>
                    <a:pt x="137" y="14"/>
                  </a:lnTo>
                  <a:lnTo>
                    <a:pt x="122" y="6"/>
                  </a:lnTo>
                  <a:lnTo>
                    <a:pt x="104" y="0"/>
                  </a:lnTo>
                  <a:lnTo>
                    <a:pt x="87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6" name="Freeform 23"/>
            <p:cNvSpPr>
              <a:spLocks/>
            </p:cNvSpPr>
            <p:nvPr/>
          </p:nvSpPr>
          <p:spPr bwMode="auto">
            <a:xfrm>
              <a:off x="3978276" y="1722438"/>
              <a:ext cx="276225" cy="257175"/>
            </a:xfrm>
            <a:custGeom>
              <a:avLst/>
              <a:gdLst>
                <a:gd name="T0" fmla="*/ 85 w 174"/>
                <a:gd name="T1" fmla="*/ 0 h 162"/>
                <a:gd name="T2" fmla="*/ 85 w 174"/>
                <a:gd name="T3" fmla="*/ 0 h 162"/>
                <a:gd name="T4" fmla="*/ 68 w 174"/>
                <a:gd name="T5" fmla="*/ 2 h 162"/>
                <a:gd name="T6" fmla="*/ 52 w 174"/>
                <a:gd name="T7" fmla="*/ 6 h 162"/>
                <a:gd name="T8" fmla="*/ 37 w 174"/>
                <a:gd name="T9" fmla="*/ 14 h 162"/>
                <a:gd name="T10" fmla="*/ 25 w 174"/>
                <a:gd name="T11" fmla="*/ 23 h 162"/>
                <a:gd name="T12" fmla="*/ 14 w 174"/>
                <a:gd name="T13" fmla="*/ 35 h 162"/>
                <a:gd name="T14" fmla="*/ 6 w 174"/>
                <a:gd name="T15" fmla="*/ 48 h 162"/>
                <a:gd name="T16" fmla="*/ 0 w 174"/>
                <a:gd name="T17" fmla="*/ 64 h 162"/>
                <a:gd name="T18" fmla="*/ 0 w 174"/>
                <a:gd name="T19" fmla="*/ 81 h 162"/>
                <a:gd name="T20" fmla="*/ 0 w 174"/>
                <a:gd name="T21" fmla="*/ 81 h 162"/>
                <a:gd name="T22" fmla="*/ 0 w 174"/>
                <a:gd name="T23" fmla="*/ 96 h 162"/>
                <a:gd name="T24" fmla="*/ 6 w 174"/>
                <a:gd name="T25" fmla="*/ 112 h 162"/>
                <a:gd name="T26" fmla="*/ 14 w 174"/>
                <a:gd name="T27" fmla="*/ 125 h 162"/>
                <a:gd name="T28" fmla="*/ 25 w 174"/>
                <a:gd name="T29" fmla="*/ 139 h 162"/>
                <a:gd name="T30" fmla="*/ 37 w 174"/>
                <a:gd name="T31" fmla="*/ 148 h 162"/>
                <a:gd name="T32" fmla="*/ 52 w 174"/>
                <a:gd name="T33" fmla="*/ 156 h 162"/>
                <a:gd name="T34" fmla="*/ 68 w 174"/>
                <a:gd name="T35" fmla="*/ 160 h 162"/>
                <a:gd name="T36" fmla="*/ 85 w 174"/>
                <a:gd name="T37" fmla="*/ 162 h 162"/>
                <a:gd name="T38" fmla="*/ 85 w 174"/>
                <a:gd name="T39" fmla="*/ 162 h 162"/>
                <a:gd name="T40" fmla="*/ 104 w 174"/>
                <a:gd name="T41" fmla="*/ 160 h 162"/>
                <a:gd name="T42" fmla="*/ 120 w 174"/>
                <a:gd name="T43" fmla="*/ 156 h 162"/>
                <a:gd name="T44" fmla="*/ 135 w 174"/>
                <a:gd name="T45" fmla="*/ 148 h 162"/>
                <a:gd name="T46" fmla="*/ 149 w 174"/>
                <a:gd name="T47" fmla="*/ 139 h 162"/>
                <a:gd name="T48" fmla="*/ 158 w 174"/>
                <a:gd name="T49" fmla="*/ 125 h 162"/>
                <a:gd name="T50" fmla="*/ 168 w 174"/>
                <a:gd name="T51" fmla="*/ 112 h 162"/>
                <a:gd name="T52" fmla="*/ 172 w 174"/>
                <a:gd name="T53" fmla="*/ 96 h 162"/>
                <a:gd name="T54" fmla="*/ 174 w 174"/>
                <a:gd name="T55" fmla="*/ 81 h 162"/>
                <a:gd name="T56" fmla="*/ 174 w 174"/>
                <a:gd name="T57" fmla="*/ 81 h 162"/>
                <a:gd name="T58" fmla="*/ 172 w 174"/>
                <a:gd name="T59" fmla="*/ 64 h 162"/>
                <a:gd name="T60" fmla="*/ 168 w 174"/>
                <a:gd name="T61" fmla="*/ 48 h 162"/>
                <a:gd name="T62" fmla="*/ 158 w 174"/>
                <a:gd name="T63" fmla="*/ 35 h 162"/>
                <a:gd name="T64" fmla="*/ 149 w 174"/>
                <a:gd name="T65" fmla="*/ 23 h 162"/>
                <a:gd name="T66" fmla="*/ 135 w 174"/>
                <a:gd name="T67" fmla="*/ 14 h 162"/>
                <a:gd name="T68" fmla="*/ 120 w 174"/>
                <a:gd name="T69" fmla="*/ 6 h 162"/>
                <a:gd name="T70" fmla="*/ 104 w 174"/>
                <a:gd name="T71" fmla="*/ 2 h 162"/>
                <a:gd name="T72" fmla="*/ 85 w 174"/>
                <a:gd name="T73" fmla="*/ 0 h 162"/>
                <a:gd name="T74" fmla="*/ 85 w 174"/>
                <a:gd name="T7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62">
                  <a:moveTo>
                    <a:pt x="85" y="0"/>
                  </a:moveTo>
                  <a:lnTo>
                    <a:pt x="85" y="0"/>
                  </a:lnTo>
                  <a:lnTo>
                    <a:pt x="68" y="2"/>
                  </a:lnTo>
                  <a:lnTo>
                    <a:pt x="52" y="6"/>
                  </a:lnTo>
                  <a:lnTo>
                    <a:pt x="37" y="14"/>
                  </a:lnTo>
                  <a:lnTo>
                    <a:pt x="25" y="23"/>
                  </a:lnTo>
                  <a:lnTo>
                    <a:pt x="14" y="35"/>
                  </a:lnTo>
                  <a:lnTo>
                    <a:pt x="6" y="48"/>
                  </a:lnTo>
                  <a:lnTo>
                    <a:pt x="0" y="6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96"/>
                  </a:lnTo>
                  <a:lnTo>
                    <a:pt x="6" y="112"/>
                  </a:lnTo>
                  <a:lnTo>
                    <a:pt x="14" y="125"/>
                  </a:lnTo>
                  <a:lnTo>
                    <a:pt x="25" y="139"/>
                  </a:lnTo>
                  <a:lnTo>
                    <a:pt x="37" y="148"/>
                  </a:lnTo>
                  <a:lnTo>
                    <a:pt x="52" y="156"/>
                  </a:lnTo>
                  <a:lnTo>
                    <a:pt x="68" y="160"/>
                  </a:lnTo>
                  <a:lnTo>
                    <a:pt x="85" y="162"/>
                  </a:lnTo>
                  <a:lnTo>
                    <a:pt x="85" y="162"/>
                  </a:lnTo>
                  <a:lnTo>
                    <a:pt x="104" y="160"/>
                  </a:lnTo>
                  <a:lnTo>
                    <a:pt x="120" y="156"/>
                  </a:lnTo>
                  <a:lnTo>
                    <a:pt x="135" y="148"/>
                  </a:lnTo>
                  <a:lnTo>
                    <a:pt x="149" y="139"/>
                  </a:lnTo>
                  <a:lnTo>
                    <a:pt x="158" y="125"/>
                  </a:lnTo>
                  <a:lnTo>
                    <a:pt x="168" y="112"/>
                  </a:lnTo>
                  <a:lnTo>
                    <a:pt x="172" y="96"/>
                  </a:lnTo>
                  <a:lnTo>
                    <a:pt x="174" y="81"/>
                  </a:lnTo>
                  <a:lnTo>
                    <a:pt x="174" y="81"/>
                  </a:lnTo>
                  <a:lnTo>
                    <a:pt x="172" y="64"/>
                  </a:lnTo>
                  <a:lnTo>
                    <a:pt x="168" y="48"/>
                  </a:lnTo>
                  <a:lnTo>
                    <a:pt x="158" y="35"/>
                  </a:lnTo>
                  <a:lnTo>
                    <a:pt x="149" y="23"/>
                  </a:lnTo>
                  <a:lnTo>
                    <a:pt x="135" y="14"/>
                  </a:lnTo>
                  <a:lnTo>
                    <a:pt x="120" y="6"/>
                  </a:lnTo>
                  <a:lnTo>
                    <a:pt x="104" y="2"/>
                  </a:lnTo>
                  <a:lnTo>
                    <a:pt x="85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7" name="Freeform 24"/>
            <p:cNvSpPr>
              <a:spLocks/>
            </p:cNvSpPr>
            <p:nvPr/>
          </p:nvSpPr>
          <p:spPr bwMode="auto">
            <a:xfrm>
              <a:off x="3978276" y="1722438"/>
              <a:ext cx="276225" cy="257175"/>
            </a:xfrm>
            <a:custGeom>
              <a:avLst/>
              <a:gdLst>
                <a:gd name="T0" fmla="*/ 85 w 174"/>
                <a:gd name="T1" fmla="*/ 0 h 162"/>
                <a:gd name="T2" fmla="*/ 85 w 174"/>
                <a:gd name="T3" fmla="*/ 0 h 162"/>
                <a:gd name="T4" fmla="*/ 68 w 174"/>
                <a:gd name="T5" fmla="*/ 2 h 162"/>
                <a:gd name="T6" fmla="*/ 52 w 174"/>
                <a:gd name="T7" fmla="*/ 6 h 162"/>
                <a:gd name="T8" fmla="*/ 37 w 174"/>
                <a:gd name="T9" fmla="*/ 14 h 162"/>
                <a:gd name="T10" fmla="*/ 25 w 174"/>
                <a:gd name="T11" fmla="*/ 23 h 162"/>
                <a:gd name="T12" fmla="*/ 14 w 174"/>
                <a:gd name="T13" fmla="*/ 35 h 162"/>
                <a:gd name="T14" fmla="*/ 6 w 174"/>
                <a:gd name="T15" fmla="*/ 48 h 162"/>
                <a:gd name="T16" fmla="*/ 0 w 174"/>
                <a:gd name="T17" fmla="*/ 64 h 162"/>
                <a:gd name="T18" fmla="*/ 0 w 174"/>
                <a:gd name="T19" fmla="*/ 81 h 162"/>
                <a:gd name="T20" fmla="*/ 0 w 174"/>
                <a:gd name="T21" fmla="*/ 81 h 162"/>
                <a:gd name="T22" fmla="*/ 0 w 174"/>
                <a:gd name="T23" fmla="*/ 96 h 162"/>
                <a:gd name="T24" fmla="*/ 6 w 174"/>
                <a:gd name="T25" fmla="*/ 112 h 162"/>
                <a:gd name="T26" fmla="*/ 14 w 174"/>
                <a:gd name="T27" fmla="*/ 125 h 162"/>
                <a:gd name="T28" fmla="*/ 25 w 174"/>
                <a:gd name="T29" fmla="*/ 139 h 162"/>
                <a:gd name="T30" fmla="*/ 37 w 174"/>
                <a:gd name="T31" fmla="*/ 148 h 162"/>
                <a:gd name="T32" fmla="*/ 52 w 174"/>
                <a:gd name="T33" fmla="*/ 156 h 162"/>
                <a:gd name="T34" fmla="*/ 68 w 174"/>
                <a:gd name="T35" fmla="*/ 160 h 162"/>
                <a:gd name="T36" fmla="*/ 85 w 174"/>
                <a:gd name="T37" fmla="*/ 162 h 162"/>
                <a:gd name="T38" fmla="*/ 85 w 174"/>
                <a:gd name="T39" fmla="*/ 162 h 162"/>
                <a:gd name="T40" fmla="*/ 104 w 174"/>
                <a:gd name="T41" fmla="*/ 160 h 162"/>
                <a:gd name="T42" fmla="*/ 120 w 174"/>
                <a:gd name="T43" fmla="*/ 156 h 162"/>
                <a:gd name="T44" fmla="*/ 135 w 174"/>
                <a:gd name="T45" fmla="*/ 148 h 162"/>
                <a:gd name="T46" fmla="*/ 149 w 174"/>
                <a:gd name="T47" fmla="*/ 139 h 162"/>
                <a:gd name="T48" fmla="*/ 158 w 174"/>
                <a:gd name="T49" fmla="*/ 125 h 162"/>
                <a:gd name="T50" fmla="*/ 168 w 174"/>
                <a:gd name="T51" fmla="*/ 112 h 162"/>
                <a:gd name="T52" fmla="*/ 172 w 174"/>
                <a:gd name="T53" fmla="*/ 96 h 162"/>
                <a:gd name="T54" fmla="*/ 174 w 174"/>
                <a:gd name="T55" fmla="*/ 81 h 162"/>
                <a:gd name="T56" fmla="*/ 174 w 174"/>
                <a:gd name="T57" fmla="*/ 81 h 162"/>
                <a:gd name="T58" fmla="*/ 172 w 174"/>
                <a:gd name="T59" fmla="*/ 64 h 162"/>
                <a:gd name="T60" fmla="*/ 168 w 174"/>
                <a:gd name="T61" fmla="*/ 48 h 162"/>
                <a:gd name="T62" fmla="*/ 158 w 174"/>
                <a:gd name="T63" fmla="*/ 35 h 162"/>
                <a:gd name="T64" fmla="*/ 149 w 174"/>
                <a:gd name="T65" fmla="*/ 23 h 162"/>
                <a:gd name="T66" fmla="*/ 135 w 174"/>
                <a:gd name="T67" fmla="*/ 14 h 162"/>
                <a:gd name="T68" fmla="*/ 120 w 174"/>
                <a:gd name="T69" fmla="*/ 6 h 162"/>
                <a:gd name="T70" fmla="*/ 104 w 174"/>
                <a:gd name="T71" fmla="*/ 2 h 162"/>
                <a:gd name="T72" fmla="*/ 85 w 174"/>
                <a:gd name="T7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62">
                  <a:moveTo>
                    <a:pt x="85" y="0"/>
                  </a:moveTo>
                  <a:lnTo>
                    <a:pt x="85" y="0"/>
                  </a:lnTo>
                  <a:lnTo>
                    <a:pt x="68" y="2"/>
                  </a:lnTo>
                  <a:lnTo>
                    <a:pt x="52" y="6"/>
                  </a:lnTo>
                  <a:lnTo>
                    <a:pt x="37" y="14"/>
                  </a:lnTo>
                  <a:lnTo>
                    <a:pt x="25" y="23"/>
                  </a:lnTo>
                  <a:lnTo>
                    <a:pt x="14" y="35"/>
                  </a:lnTo>
                  <a:lnTo>
                    <a:pt x="6" y="48"/>
                  </a:lnTo>
                  <a:lnTo>
                    <a:pt x="0" y="64"/>
                  </a:lnTo>
                  <a:lnTo>
                    <a:pt x="0" y="81"/>
                  </a:lnTo>
                  <a:lnTo>
                    <a:pt x="0" y="81"/>
                  </a:lnTo>
                  <a:lnTo>
                    <a:pt x="0" y="96"/>
                  </a:lnTo>
                  <a:lnTo>
                    <a:pt x="6" y="112"/>
                  </a:lnTo>
                  <a:lnTo>
                    <a:pt x="14" y="125"/>
                  </a:lnTo>
                  <a:lnTo>
                    <a:pt x="25" y="139"/>
                  </a:lnTo>
                  <a:lnTo>
                    <a:pt x="37" y="148"/>
                  </a:lnTo>
                  <a:lnTo>
                    <a:pt x="52" y="156"/>
                  </a:lnTo>
                  <a:lnTo>
                    <a:pt x="68" y="160"/>
                  </a:lnTo>
                  <a:lnTo>
                    <a:pt x="85" y="162"/>
                  </a:lnTo>
                  <a:lnTo>
                    <a:pt x="85" y="162"/>
                  </a:lnTo>
                  <a:lnTo>
                    <a:pt x="104" y="160"/>
                  </a:lnTo>
                  <a:lnTo>
                    <a:pt x="120" y="156"/>
                  </a:lnTo>
                  <a:lnTo>
                    <a:pt x="135" y="148"/>
                  </a:lnTo>
                  <a:lnTo>
                    <a:pt x="149" y="139"/>
                  </a:lnTo>
                  <a:lnTo>
                    <a:pt x="158" y="125"/>
                  </a:lnTo>
                  <a:lnTo>
                    <a:pt x="168" y="112"/>
                  </a:lnTo>
                  <a:lnTo>
                    <a:pt x="172" y="96"/>
                  </a:lnTo>
                  <a:lnTo>
                    <a:pt x="174" y="81"/>
                  </a:lnTo>
                  <a:lnTo>
                    <a:pt x="174" y="81"/>
                  </a:lnTo>
                  <a:lnTo>
                    <a:pt x="172" y="64"/>
                  </a:lnTo>
                  <a:lnTo>
                    <a:pt x="168" y="48"/>
                  </a:lnTo>
                  <a:lnTo>
                    <a:pt x="158" y="35"/>
                  </a:lnTo>
                  <a:lnTo>
                    <a:pt x="149" y="23"/>
                  </a:lnTo>
                  <a:lnTo>
                    <a:pt x="135" y="14"/>
                  </a:lnTo>
                  <a:lnTo>
                    <a:pt x="120" y="6"/>
                  </a:lnTo>
                  <a:lnTo>
                    <a:pt x="104" y="2"/>
                  </a:lnTo>
                  <a:lnTo>
                    <a:pt x="85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8" name="Freeform 25"/>
            <p:cNvSpPr>
              <a:spLocks/>
            </p:cNvSpPr>
            <p:nvPr/>
          </p:nvSpPr>
          <p:spPr bwMode="auto">
            <a:xfrm>
              <a:off x="3382963" y="1952625"/>
              <a:ext cx="204788" cy="195262"/>
            </a:xfrm>
            <a:custGeom>
              <a:avLst/>
              <a:gdLst>
                <a:gd name="T0" fmla="*/ 63 w 129"/>
                <a:gd name="T1" fmla="*/ 0 h 123"/>
                <a:gd name="T2" fmla="*/ 63 w 129"/>
                <a:gd name="T3" fmla="*/ 0 h 123"/>
                <a:gd name="T4" fmla="*/ 50 w 129"/>
                <a:gd name="T5" fmla="*/ 2 h 123"/>
                <a:gd name="T6" fmla="*/ 38 w 129"/>
                <a:gd name="T7" fmla="*/ 5 h 123"/>
                <a:gd name="T8" fmla="*/ 28 w 129"/>
                <a:gd name="T9" fmla="*/ 11 h 123"/>
                <a:gd name="T10" fmla="*/ 19 w 129"/>
                <a:gd name="T11" fmla="*/ 17 h 123"/>
                <a:gd name="T12" fmla="*/ 9 w 129"/>
                <a:gd name="T13" fmla="*/ 27 h 123"/>
                <a:gd name="T14" fmla="*/ 3 w 129"/>
                <a:gd name="T15" fmla="*/ 38 h 123"/>
                <a:gd name="T16" fmla="*/ 0 w 129"/>
                <a:gd name="T17" fmla="*/ 50 h 123"/>
                <a:gd name="T18" fmla="*/ 0 w 129"/>
                <a:gd name="T19" fmla="*/ 61 h 123"/>
                <a:gd name="T20" fmla="*/ 0 w 129"/>
                <a:gd name="T21" fmla="*/ 61 h 123"/>
                <a:gd name="T22" fmla="*/ 0 w 129"/>
                <a:gd name="T23" fmla="*/ 73 h 123"/>
                <a:gd name="T24" fmla="*/ 3 w 129"/>
                <a:gd name="T25" fmla="*/ 84 h 123"/>
                <a:gd name="T26" fmla="*/ 9 w 129"/>
                <a:gd name="T27" fmla="*/ 96 h 123"/>
                <a:gd name="T28" fmla="*/ 19 w 129"/>
                <a:gd name="T29" fmla="*/ 104 h 123"/>
                <a:gd name="T30" fmla="*/ 28 w 129"/>
                <a:gd name="T31" fmla="*/ 111 h 123"/>
                <a:gd name="T32" fmla="*/ 38 w 129"/>
                <a:gd name="T33" fmla="*/ 117 h 123"/>
                <a:gd name="T34" fmla="*/ 50 w 129"/>
                <a:gd name="T35" fmla="*/ 121 h 123"/>
                <a:gd name="T36" fmla="*/ 63 w 129"/>
                <a:gd name="T37" fmla="*/ 123 h 123"/>
                <a:gd name="T38" fmla="*/ 63 w 129"/>
                <a:gd name="T39" fmla="*/ 123 h 123"/>
                <a:gd name="T40" fmla="*/ 77 w 129"/>
                <a:gd name="T41" fmla="*/ 121 h 123"/>
                <a:gd name="T42" fmla="*/ 88 w 129"/>
                <a:gd name="T43" fmla="*/ 117 h 123"/>
                <a:gd name="T44" fmla="*/ 100 w 129"/>
                <a:gd name="T45" fmla="*/ 111 h 123"/>
                <a:gd name="T46" fmla="*/ 109 w 129"/>
                <a:gd name="T47" fmla="*/ 104 h 123"/>
                <a:gd name="T48" fmla="*/ 117 w 129"/>
                <a:gd name="T49" fmla="*/ 96 h 123"/>
                <a:gd name="T50" fmla="*/ 125 w 129"/>
                <a:gd name="T51" fmla="*/ 84 h 123"/>
                <a:gd name="T52" fmla="*/ 129 w 129"/>
                <a:gd name="T53" fmla="*/ 73 h 123"/>
                <a:gd name="T54" fmla="*/ 129 w 129"/>
                <a:gd name="T55" fmla="*/ 61 h 123"/>
                <a:gd name="T56" fmla="*/ 129 w 129"/>
                <a:gd name="T57" fmla="*/ 61 h 123"/>
                <a:gd name="T58" fmla="*/ 129 w 129"/>
                <a:gd name="T59" fmla="*/ 50 h 123"/>
                <a:gd name="T60" fmla="*/ 125 w 129"/>
                <a:gd name="T61" fmla="*/ 38 h 123"/>
                <a:gd name="T62" fmla="*/ 117 w 129"/>
                <a:gd name="T63" fmla="*/ 27 h 123"/>
                <a:gd name="T64" fmla="*/ 109 w 129"/>
                <a:gd name="T65" fmla="*/ 17 h 123"/>
                <a:gd name="T66" fmla="*/ 100 w 129"/>
                <a:gd name="T67" fmla="*/ 11 h 123"/>
                <a:gd name="T68" fmla="*/ 88 w 129"/>
                <a:gd name="T69" fmla="*/ 5 h 123"/>
                <a:gd name="T70" fmla="*/ 77 w 129"/>
                <a:gd name="T71" fmla="*/ 2 h 123"/>
                <a:gd name="T72" fmla="*/ 63 w 129"/>
                <a:gd name="T73" fmla="*/ 0 h 123"/>
                <a:gd name="T74" fmla="*/ 63 w 129"/>
                <a:gd name="T7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9" h="123">
                  <a:moveTo>
                    <a:pt x="63" y="0"/>
                  </a:moveTo>
                  <a:lnTo>
                    <a:pt x="63" y="0"/>
                  </a:lnTo>
                  <a:lnTo>
                    <a:pt x="50" y="2"/>
                  </a:lnTo>
                  <a:lnTo>
                    <a:pt x="38" y="5"/>
                  </a:lnTo>
                  <a:lnTo>
                    <a:pt x="28" y="11"/>
                  </a:lnTo>
                  <a:lnTo>
                    <a:pt x="19" y="17"/>
                  </a:lnTo>
                  <a:lnTo>
                    <a:pt x="9" y="27"/>
                  </a:lnTo>
                  <a:lnTo>
                    <a:pt x="3" y="38"/>
                  </a:lnTo>
                  <a:lnTo>
                    <a:pt x="0" y="5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3" y="84"/>
                  </a:lnTo>
                  <a:lnTo>
                    <a:pt x="9" y="96"/>
                  </a:lnTo>
                  <a:lnTo>
                    <a:pt x="19" y="104"/>
                  </a:lnTo>
                  <a:lnTo>
                    <a:pt x="28" y="111"/>
                  </a:lnTo>
                  <a:lnTo>
                    <a:pt x="38" y="117"/>
                  </a:lnTo>
                  <a:lnTo>
                    <a:pt x="50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77" y="121"/>
                  </a:lnTo>
                  <a:lnTo>
                    <a:pt x="88" y="117"/>
                  </a:lnTo>
                  <a:lnTo>
                    <a:pt x="100" y="111"/>
                  </a:lnTo>
                  <a:lnTo>
                    <a:pt x="109" y="104"/>
                  </a:lnTo>
                  <a:lnTo>
                    <a:pt x="117" y="96"/>
                  </a:lnTo>
                  <a:lnTo>
                    <a:pt x="125" y="84"/>
                  </a:lnTo>
                  <a:lnTo>
                    <a:pt x="129" y="73"/>
                  </a:lnTo>
                  <a:lnTo>
                    <a:pt x="129" y="61"/>
                  </a:lnTo>
                  <a:lnTo>
                    <a:pt x="129" y="61"/>
                  </a:lnTo>
                  <a:lnTo>
                    <a:pt x="129" y="50"/>
                  </a:lnTo>
                  <a:lnTo>
                    <a:pt x="125" y="38"/>
                  </a:lnTo>
                  <a:lnTo>
                    <a:pt x="117" y="27"/>
                  </a:lnTo>
                  <a:lnTo>
                    <a:pt x="109" y="17"/>
                  </a:lnTo>
                  <a:lnTo>
                    <a:pt x="100" y="11"/>
                  </a:lnTo>
                  <a:lnTo>
                    <a:pt x="88" y="5"/>
                  </a:lnTo>
                  <a:lnTo>
                    <a:pt x="77" y="2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9" name="Freeform 26"/>
            <p:cNvSpPr>
              <a:spLocks/>
            </p:cNvSpPr>
            <p:nvPr/>
          </p:nvSpPr>
          <p:spPr bwMode="auto">
            <a:xfrm>
              <a:off x="3382963" y="1952625"/>
              <a:ext cx="204788" cy="195262"/>
            </a:xfrm>
            <a:custGeom>
              <a:avLst/>
              <a:gdLst>
                <a:gd name="T0" fmla="*/ 63 w 129"/>
                <a:gd name="T1" fmla="*/ 0 h 123"/>
                <a:gd name="T2" fmla="*/ 63 w 129"/>
                <a:gd name="T3" fmla="*/ 0 h 123"/>
                <a:gd name="T4" fmla="*/ 50 w 129"/>
                <a:gd name="T5" fmla="*/ 2 h 123"/>
                <a:gd name="T6" fmla="*/ 38 w 129"/>
                <a:gd name="T7" fmla="*/ 5 h 123"/>
                <a:gd name="T8" fmla="*/ 28 w 129"/>
                <a:gd name="T9" fmla="*/ 11 h 123"/>
                <a:gd name="T10" fmla="*/ 19 w 129"/>
                <a:gd name="T11" fmla="*/ 17 h 123"/>
                <a:gd name="T12" fmla="*/ 9 w 129"/>
                <a:gd name="T13" fmla="*/ 27 h 123"/>
                <a:gd name="T14" fmla="*/ 3 w 129"/>
                <a:gd name="T15" fmla="*/ 38 h 123"/>
                <a:gd name="T16" fmla="*/ 0 w 129"/>
                <a:gd name="T17" fmla="*/ 50 h 123"/>
                <a:gd name="T18" fmla="*/ 0 w 129"/>
                <a:gd name="T19" fmla="*/ 61 h 123"/>
                <a:gd name="T20" fmla="*/ 0 w 129"/>
                <a:gd name="T21" fmla="*/ 61 h 123"/>
                <a:gd name="T22" fmla="*/ 0 w 129"/>
                <a:gd name="T23" fmla="*/ 73 h 123"/>
                <a:gd name="T24" fmla="*/ 3 w 129"/>
                <a:gd name="T25" fmla="*/ 84 h 123"/>
                <a:gd name="T26" fmla="*/ 9 w 129"/>
                <a:gd name="T27" fmla="*/ 96 h 123"/>
                <a:gd name="T28" fmla="*/ 19 w 129"/>
                <a:gd name="T29" fmla="*/ 104 h 123"/>
                <a:gd name="T30" fmla="*/ 28 w 129"/>
                <a:gd name="T31" fmla="*/ 111 h 123"/>
                <a:gd name="T32" fmla="*/ 38 w 129"/>
                <a:gd name="T33" fmla="*/ 117 h 123"/>
                <a:gd name="T34" fmla="*/ 50 w 129"/>
                <a:gd name="T35" fmla="*/ 121 h 123"/>
                <a:gd name="T36" fmla="*/ 63 w 129"/>
                <a:gd name="T37" fmla="*/ 123 h 123"/>
                <a:gd name="T38" fmla="*/ 63 w 129"/>
                <a:gd name="T39" fmla="*/ 123 h 123"/>
                <a:gd name="T40" fmla="*/ 77 w 129"/>
                <a:gd name="T41" fmla="*/ 121 h 123"/>
                <a:gd name="T42" fmla="*/ 88 w 129"/>
                <a:gd name="T43" fmla="*/ 117 h 123"/>
                <a:gd name="T44" fmla="*/ 100 w 129"/>
                <a:gd name="T45" fmla="*/ 111 h 123"/>
                <a:gd name="T46" fmla="*/ 109 w 129"/>
                <a:gd name="T47" fmla="*/ 104 h 123"/>
                <a:gd name="T48" fmla="*/ 117 w 129"/>
                <a:gd name="T49" fmla="*/ 96 h 123"/>
                <a:gd name="T50" fmla="*/ 125 w 129"/>
                <a:gd name="T51" fmla="*/ 84 h 123"/>
                <a:gd name="T52" fmla="*/ 129 w 129"/>
                <a:gd name="T53" fmla="*/ 73 h 123"/>
                <a:gd name="T54" fmla="*/ 129 w 129"/>
                <a:gd name="T55" fmla="*/ 61 h 123"/>
                <a:gd name="T56" fmla="*/ 129 w 129"/>
                <a:gd name="T57" fmla="*/ 61 h 123"/>
                <a:gd name="T58" fmla="*/ 129 w 129"/>
                <a:gd name="T59" fmla="*/ 50 h 123"/>
                <a:gd name="T60" fmla="*/ 125 w 129"/>
                <a:gd name="T61" fmla="*/ 38 h 123"/>
                <a:gd name="T62" fmla="*/ 117 w 129"/>
                <a:gd name="T63" fmla="*/ 27 h 123"/>
                <a:gd name="T64" fmla="*/ 109 w 129"/>
                <a:gd name="T65" fmla="*/ 17 h 123"/>
                <a:gd name="T66" fmla="*/ 100 w 129"/>
                <a:gd name="T67" fmla="*/ 11 h 123"/>
                <a:gd name="T68" fmla="*/ 88 w 129"/>
                <a:gd name="T69" fmla="*/ 5 h 123"/>
                <a:gd name="T70" fmla="*/ 77 w 129"/>
                <a:gd name="T71" fmla="*/ 2 h 123"/>
                <a:gd name="T72" fmla="*/ 63 w 129"/>
                <a:gd name="T7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9" h="123">
                  <a:moveTo>
                    <a:pt x="63" y="0"/>
                  </a:moveTo>
                  <a:lnTo>
                    <a:pt x="63" y="0"/>
                  </a:lnTo>
                  <a:lnTo>
                    <a:pt x="50" y="2"/>
                  </a:lnTo>
                  <a:lnTo>
                    <a:pt x="38" y="5"/>
                  </a:lnTo>
                  <a:lnTo>
                    <a:pt x="28" y="11"/>
                  </a:lnTo>
                  <a:lnTo>
                    <a:pt x="19" y="17"/>
                  </a:lnTo>
                  <a:lnTo>
                    <a:pt x="9" y="27"/>
                  </a:lnTo>
                  <a:lnTo>
                    <a:pt x="3" y="38"/>
                  </a:lnTo>
                  <a:lnTo>
                    <a:pt x="0" y="5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0" y="73"/>
                  </a:lnTo>
                  <a:lnTo>
                    <a:pt x="3" y="84"/>
                  </a:lnTo>
                  <a:lnTo>
                    <a:pt x="9" y="96"/>
                  </a:lnTo>
                  <a:lnTo>
                    <a:pt x="19" y="104"/>
                  </a:lnTo>
                  <a:lnTo>
                    <a:pt x="28" y="111"/>
                  </a:lnTo>
                  <a:lnTo>
                    <a:pt x="38" y="117"/>
                  </a:lnTo>
                  <a:lnTo>
                    <a:pt x="50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77" y="121"/>
                  </a:lnTo>
                  <a:lnTo>
                    <a:pt x="88" y="117"/>
                  </a:lnTo>
                  <a:lnTo>
                    <a:pt x="100" y="111"/>
                  </a:lnTo>
                  <a:lnTo>
                    <a:pt x="109" y="104"/>
                  </a:lnTo>
                  <a:lnTo>
                    <a:pt x="117" y="96"/>
                  </a:lnTo>
                  <a:lnTo>
                    <a:pt x="125" y="84"/>
                  </a:lnTo>
                  <a:lnTo>
                    <a:pt x="129" y="73"/>
                  </a:lnTo>
                  <a:lnTo>
                    <a:pt x="129" y="61"/>
                  </a:lnTo>
                  <a:lnTo>
                    <a:pt x="129" y="61"/>
                  </a:lnTo>
                  <a:lnTo>
                    <a:pt x="129" y="50"/>
                  </a:lnTo>
                  <a:lnTo>
                    <a:pt x="125" y="38"/>
                  </a:lnTo>
                  <a:lnTo>
                    <a:pt x="117" y="27"/>
                  </a:lnTo>
                  <a:lnTo>
                    <a:pt x="109" y="17"/>
                  </a:lnTo>
                  <a:lnTo>
                    <a:pt x="100" y="11"/>
                  </a:lnTo>
                  <a:lnTo>
                    <a:pt x="88" y="5"/>
                  </a:lnTo>
                  <a:lnTo>
                    <a:pt x="77" y="2"/>
                  </a:lnTo>
                  <a:lnTo>
                    <a:pt x="63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0" name="Freeform 27"/>
            <p:cNvSpPr>
              <a:spLocks noEditPoints="1"/>
            </p:cNvSpPr>
            <p:nvPr/>
          </p:nvSpPr>
          <p:spPr bwMode="auto">
            <a:xfrm>
              <a:off x="2862263" y="1428750"/>
              <a:ext cx="560388" cy="244475"/>
            </a:xfrm>
            <a:custGeom>
              <a:avLst/>
              <a:gdLst>
                <a:gd name="T0" fmla="*/ 310 w 353"/>
                <a:gd name="T1" fmla="*/ 102 h 154"/>
                <a:gd name="T2" fmla="*/ 353 w 353"/>
                <a:gd name="T3" fmla="*/ 148 h 154"/>
                <a:gd name="T4" fmla="*/ 291 w 353"/>
                <a:gd name="T5" fmla="*/ 154 h 154"/>
                <a:gd name="T6" fmla="*/ 310 w 353"/>
                <a:gd name="T7" fmla="*/ 102 h 154"/>
                <a:gd name="T8" fmla="*/ 6 w 353"/>
                <a:gd name="T9" fmla="*/ 0 h 154"/>
                <a:gd name="T10" fmla="*/ 312 w 353"/>
                <a:gd name="T11" fmla="*/ 123 h 154"/>
                <a:gd name="T12" fmla="*/ 306 w 353"/>
                <a:gd name="T13" fmla="*/ 141 h 154"/>
                <a:gd name="T14" fmla="*/ 0 w 353"/>
                <a:gd name="T15" fmla="*/ 17 h 154"/>
                <a:gd name="T16" fmla="*/ 6 w 353"/>
                <a:gd name="T17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154">
                  <a:moveTo>
                    <a:pt x="310" y="102"/>
                  </a:moveTo>
                  <a:lnTo>
                    <a:pt x="353" y="148"/>
                  </a:lnTo>
                  <a:lnTo>
                    <a:pt x="291" y="154"/>
                  </a:lnTo>
                  <a:lnTo>
                    <a:pt x="310" y="102"/>
                  </a:lnTo>
                  <a:close/>
                  <a:moveTo>
                    <a:pt x="6" y="0"/>
                  </a:moveTo>
                  <a:lnTo>
                    <a:pt x="312" y="123"/>
                  </a:lnTo>
                  <a:lnTo>
                    <a:pt x="306" y="141"/>
                  </a:lnTo>
                  <a:lnTo>
                    <a:pt x="0" y="1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1" name="Freeform 28"/>
            <p:cNvSpPr>
              <a:spLocks noEditPoints="1"/>
            </p:cNvSpPr>
            <p:nvPr/>
          </p:nvSpPr>
          <p:spPr bwMode="auto">
            <a:xfrm>
              <a:off x="3532188" y="1695450"/>
              <a:ext cx="557213" cy="149225"/>
            </a:xfrm>
            <a:custGeom>
              <a:avLst/>
              <a:gdLst>
                <a:gd name="T0" fmla="*/ 50 w 351"/>
                <a:gd name="T1" fmla="*/ 56 h 94"/>
                <a:gd name="T2" fmla="*/ 0 w 351"/>
                <a:gd name="T3" fmla="*/ 17 h 94"/>
                <a:gd name="T4" fmla="*/ 60 w 351"/>
                <a:gd name="T5" fmla="*/ 0 h 94"/>
                <a:gd name="T6" fmla="*/ 50 w 351"/>
                <a:gd name="T7" fmla="*/ 56 h 94"/>
                <a:gd name="T8" fmla="*/ 349 w 351"/>
                <a:gd name="T9" fmla="*/ 94 h 94"/>
                <a:gd name="T10" fmla="*/ 44 w 351"/>
                <a:gd name="T11" fmla="*/ 34 h 94"/>
                <a:gd name="T12" fmla="*/ 48 w 351"/>
                <a:gd name="T13" fmla="*/ 17 h 94"/>
                <a:gd name="T14" fmla="*/ 351 w 351"/>
                <a:gd name="T15" fmla="*/ 77 h 94"/>
                <a:gd name="T16" fmla="*/ 349 w 351"/>
                <a:gd name="T17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1" h="94">
                  <a:moveTo>
                    <a:pt x="50" y="56"/>
                  </a:moveTo>
                  <a:lnTo>
                    <a:pt x="0" y="17"/>
                  </a:lnTo>
                  <a:lnTo>
                    <a:pt x="60" y="0"/>
                  </a:lnTo>
                  <a:lnTo>
                    <a:pt x="50" y="56"/>
                  </a:lnTo>
                  <a:close/>
                  <a:moveTo>
                    <a:pt x="349" y="94"/>
                  </a:moveTo>
                  <a:lnTo>
                    <a:pt x="44" y="34"/>
                  </a:lnTo>
                  <a:lnTo>
                    <a:pt x="48" y="17"/>
                  </a:lnTo>
                  <a:lnTo>
                    <a:pt x="351" y="77"/>
                  </a:lnTo>
                  <a:lnTo>
                    <a:pt x="349" y="9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2" name="Rectangle 29"/>
            <p:cNvSpPr>
              <a:spLocks noChangeArrowheads="1"/>
            </p:cNvSpPr>
            <p:nvPr/>
          </p:nvSpPr>
          <p:spPr bwMode="auto">
            <a:xfrm>
              <a:off x="2703513" y="2405063"/>
              <a:ext cx="1577975" cy="116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3" name="Rectangle 30"/>
            <p:cNvSpPr>
              <a:spLocks noChangeArrowheads="1"/>
            </p:cNvSpPr>
            <p:nvPr/>
          </p:nvSpPr>
          <p:spPr bwMode="auto">
            <a:xfrm>
              <a:off x="2703513" y="2405063"/>
              <a:ext cx="1577975" cy="1168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4" name="Rectangle 31"/>
            <p:cNvSpPr>
              <a:spLocks noChangeArrowheads="1"/>
            </p:cNvSpPr>
            <p:nvPr/>
          </p:nvSpPr>
          <p:spPr bwMode="auto">
            <a:xfrm>
              <a:off x="3340101" y="2636838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5" name="Rectangle 32"/>
            <p:cNvSpPr>
              <a:spLocks noChangeArrowheads="1"/>
            </p:cNvSpPr>
            <p:nvPr/>
          </p:nvSpPr>
          <p:spPr bwMode="auto">
            <a:xfrm>
              <a:off x="3340101" y="2636838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6" name="Rectangle 33"/>
            <p:cNvSpPr>
              <a:spLocks noChangeArrowheads="1"/>
            </p:cNvSpPr>
            <p:nvPr/>
          </p:nvSpPr>
          <p:spPr bwMode="auto">
            <a:xfrm>
              <a:off x="3630613" y="2636838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7" name="Rectangle 34"/>
            <p:cNvSpPr>
              <a:spLocks noChangeArrowheads="1"/>
            </p:cNvSpPr>
            <p:nvPr/>
          </p:nvSpPr>
          <p:spPr bwMode="auto">
            <a:xfrm>
              <a:off x="3630613" y="2636838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8" name="Rectangle 35"/>
            <p:cNvSpPr>
              <a:spLocks noChangeArrowheads="1"/>
            </p:cNvSpPr>
            <p:nvPr/>
          </p:nvSpPr>
          <p:spPr bwMode="auto">
            <a:xfrm>
              <a:off x="3049588" y="2795588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9" name="Rectangle 36"/>
            <p:cNvSpPr>
              <a:spLocks noChangeArrowheads="1"/>
            </p:cNvSpPr>
            <p:nvPr/>
          </p:nvSpPr>
          <p:spPr bwMode="auto">
            <a:xfrm>
              <a:off x="3049588" y="2795588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0" name="Rectangle 37"/>
            <p:cNvSpPr>
              <a:spLocks noChangeArrowheads="1"/>
            </p:cNvSpPr>
            <p:nvPr/>
          </p:nvSpPr>
          <p:spPr bwMode="auto">
            <a:xfrm>
              <a:off x="3049588" y="2636838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1" name="Rectangle 38"/>
            <p:cNvSpPr>
              <a:spLocks noChangeArrowheads="1"/>
            </p:cNvSpPr>
            <p:nvPr/>
          </p:nvSpPr>
          <p:spPr bwMode="auto">
            <a:xfrm>
              <a:off x="3049588" y="2636838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2" name="Rectangle 39"/>
            <p:cNvSpPr>
              <a:spLocks noChangeArrowheads="1"/>
            </p:cNvSpPr>
            <p:nvPr/>
          </p:nvSpPr>
          <p:spPr bwMode="auto">
            <a:xfrm>
              <a:off x="3049588" y="3068638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3" name="Rectangle 40"/>
            <p:cNvSpPr>
              <a:spLocks noChangeArrowheads="1"/>
            </p:cNvSpPr>
            <p:nvPr/>
          </p:nvSpPr>
          <p:spPr bwMode="auto">
            <a:xfrm>
              <a:off x="3049588" y="3068638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4" name="Rectangle 41"/>
            <p:cNvSpPr>
              <a:spLocks noChangeArrowheads="1"/>
            </p:cNvSpPr>
            <p:nvPr/>
          </p:nvSpPr>
          <p:spPr bwMode="auto">
            <a:xfrm>
              <a:off x="3756026" y="2795588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5" name="Rectangle 42"/>
            <p:cNvSpPr>
              <a:spLocks noChangeArrowheads="1"/>
            </p:cNvSpPr>
            <p:nvPr/>
          </p:nvSpPr>
          <p:spPr bwMode="auto">
            <a:xfrm>
              <a:off x="3756026" y="2795588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6" name="Rectangle 43"/>
            <p:cNvSpPr>
              <a:spLocks noChangeArrowheads="1"/>
            </p:cNvSpPr>
            <p:nvPr/>
          </p:nvSpPr>
          <p:spPr bwMode="auto">
            <a:xfrm>
              <a:off x="3756026" y="3068638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7" name="Rectangle 44"/>
            <p:cNvSpPr>
              <a:spLocks noChangeArrowheads="1"/>
            </p:cNvSpPr>
            <p:nvPr/>
          </p:nvSpPr>
          <p:spPr bwMode="auto">
            <a:xfrm>
              <a:off x="3756026" y="3068638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8" name="Freeform 45"/>
            <p:cNvSpPr>
              <a:spLocks/>
            </p:cNvSpPr>
            <p:nvPr/>
          </p:nvSpPr>
          <p:spPr bwMode="auto">
            <a:xfrm>
              <a:off x="2759076" y="2465388"/>
              <a:ext cx="274638" cy="260350"/>
            </a:xfrm>
            <a:custGeom>
              <a:avLst/>
              <a:gdLst>
                <a:gd name="T0" fmla="*/ 86 w 173"/>
                <a:gd name="T1" fmla="*/ 0 h 164"/>
                <a:gd name="T2" fmla="*/ 86 w 173"/>
                <a:gd name="T3" fmla="*/ 0 h 164"/>
                <a:gd name="T4" fmla="*/ 69 w 173"/>
                <a:gd name="T5" fmla="*/ 2 h 164"/>
                <a:gd name="T6" fmla="*/ 52 w 173"/>
                <a:gd name="T7" fmla="*/ 6 h 164"/>
                <a:gd name="T8" fmla="*/ 38 w 173"/>
                <a:gd name="T9" fmla="*/ 14 h 164"/>
                <a:gd name="T10" fmla="*/ 25 w 173"/>
                <a:gd name="T11" fmla="*/ 23 h 164"/>
                <a:gd name="T12" fmla="*/ 13 w 173"/>
                <a:gd name="T13" fmla="*/ 37 h 164"/>
                <a:gd name="T14" fmla="*/ 5 w 173"/>
                <a:gd name="T15" fmla="*/ 50 h 164"/>
                <a:gd name="T16" fmla="*/ 0 w 173"/>
                <a:gd name="T17" fmla="*/ 66 h 164"/>
                <a:gd name="T18" fmla="*/ 0 w 173"/>
                <a:gd name="T19" fmla="*/ 83 h 164"/>
                <a:gd name="T20" fmla="*/ 0 w 173"/>
                <a:gd name="T21" fmla="*/ 83 h 164"/>
                <a:gd name="T22" fmla="*/ 0 w 173"/>
                <a:gd name="T23" fmla="*/ 99 h 164"/>
                <a:gd name="T24" fmla="*/ 5 w 173"/>
                <a:gd name="T25" fmla="*/ 114 h 164"/>
                <a:gd name="T26" fmla="*/ 13 w 173"/>
                <a:gd name="T27" fmla="*/ 128 h 164"/>
                <a:gd name="T28" fmla="*/ 25 w 173"/>
                <a:gd name="T29" fmla="*/ 141 h 164"/>
                <a:gd name="T30" fmla="*/ 38 w 173"/>
                <a:gd name="T31" fmla="*/ 151 h 164"/>
                <a:gd name="T32" fmla="*/ 52 w 173"/>
                <a:gd name="T33" fmla="*/ 158 h 164"/>
                <a:gd name="T34" fmla="*/ 69 w 173"/>
                <a:gd name="T35" fmla="*/ 162 h 164"/>
                <a:gd name="T36" fmla="*/ 86 w 173"/>
                <a:gd name="T37" fmla="*/ 164 h 164"/>
                <a:gd name="T38" fmla="*/ 86 w 173"/>
                <a:gd name="T39" fmla="*/ 164 h 164"/>
                <a:gd name="T40" fmla="*/ 104 w 173"/>
                <a:gd name="T41" fmla="*/ 162 h 164"/>
                <a:gd name="T42" fmla="*/ 121 w 173"/>
                <a:gd name="T43" fmla="*/ 158 h 164"/>
                <a:gd name="T44" fmla="*/ 136 w 173"/>
                <a:gd name="T45" fmla="*/ 151 h 164"/>
                <a:gd name="T46" fmla="*/ 148 w 173"/>
                <a:gd name="T47" fmla="*/ 141 h 164"/>
                <a:gd name="T48" fmla="*/ 159 w 173"/>
                <a:gd name="T49" fmla="*/ 128 h 164"/>
                <a:gd name="T50" fmla="*/ 167 w 173"/>
                <a:gd name="T51" fmla="*/ 114 h 164"/>
                <a:gd name="T52" fmla="*/ 171 w 173"/>
                <a:gd name="T53" fmla="*/ 99 h 164"/>
                <a:gd name="T54" fmla="*/ 173 w 173"/>
                <a:gd name="T55" fmla="*/ 83 h 164"/>
                <a:gd name="T56" fmla="*/ 173 w 173"/>
                <a:gd name="T57" fmla="*/ 83 h 164"/>
                <a:gd name="T58" fmla="*/ 171 w 173"/>
                <a:gd name="T59" fmla="*/ 66 h 164"/>
                <a:gd name="T60" fmla="*/ 167 w 173"/>
                <a:gd name="T61" fmla="*/ 50 h 164"/>
                <a:gd name="T62" fmla="*/ 159 w 173"/>
                <a:gd name="T63" fmla="*/ 37 h 164"/>
                <a:gd name="T64" fmla="*/ 148 w 173"/>
                <a:gd name="T65" fmla="*/ 23 h 164"/>
                <a:gd name="T66" fmla="*/ 136 w 173"/>
                <a:gd name="T67" fmla="*/ 14 h 164"/>
                <a:gd name="T68" fmla="*/ 121 w 173"/>
                <a:gd name="T69" fmla="*/ 6 h 164"/>
                <a:gd name="T70" fmla="*/ 104 w 173"/>
                <a:gd name="T71" fmla="*/ 2 h 164"/>
                <a:gd name="T72" fmla="*/ 86 w 173"/>
                <a:gd name="T73" fmla="*/ 0 h 164"/>
                <a:gd name="T74" fmla="*/ 86 w 173"/>
                <a:gd name="T7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3" h="164">
                  <a:moveTo>
                    <a:pt x="86" y="0"/>
                  </a:moveTo>
                  <a:lnTo>
                    <a:pt x="86" y="0"/>
                  </a:lnTo>
                  <a:lnTo>
                    <a:pt x="69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5" y="23"/>
                  </a:lnTo>
                  <a:lnTo>
                    <a:pt x="13" y="37"/>
                  </a:lnTo>
                  <a:lnTo>
                    <a:pt x="5" y="50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99"/>
                  </a:lnTo>
                  <a:lnTo>
                    <a:pt x="5" y="114"/>
                  </a:lnTo>
                  <a:lnTo>
                    <a:pt x="13" y="128"/>
                  </a:lnTo>
                  <a:lnTo>
                    <a:pt x="25" y="141"/>
                  </a:lnTo>
                  <a:lnTo>
                    <a:pt x="38" y="151"/>
                  </a:lnTo>
                  <a:lnTo>
                    <a:pt x="52" y="158"/>
                  </a:lnTo>
                  <a:lnTo>
                    <a:pt x="69" y="162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104" y="162"/>
                  </a:lnTo>
                  <a:lnTo>
                    <a:pt x="121" y="158"/>
                  </a:lnTo>
                  <a:lnTo>
                    <a:pt x="136" y="151"/>
                  </a:lnTo>
                  <a:lnTo>
                    <a:pt x="148" y="141"/>
                  </a:lnTo>
                  <a:lnTo>
                    <a:pt x="159" y="128"/>
                  </a:lnTo>
                  <a:lnTo>
                    <a:pt x="167" y="114"/>
                  </a:lnTo>
                  <a:lnTo>
                    <a:pt x="171" y="99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71" y="66"/>
                  </a:lnTo>
                  <a:lnTo>
                    <a:pt x="167" y="50"/>
                  </a:lnTo>
                  <a:lnTo>
                    <a:pt x="159" y="37"/>
                  </a:lnTo>
                  <a:lnTo>
                    <a:pt x="148" y="23"/>
                  </a:lnTo>
                  <a:lnTo>
                    <a:pt x="136" y="14"/>
                  </a:lnTo>
                  <a:lnTo>
                    <a:pt x="121" y="6"/>
                  </a:lnTo>
                  <a:lnTo>
                    <a:pt x="104" y="2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9" name="Freeform 46"/>
            <p:cNvSpPr>
              <a:spLocks/>
            </p:cNvSpPr>
            <p:nvPr/>
          </p:nvSpPr>
          <p:spPr bwMode="auto">
            <a:xfrm>
              <a:off x="2759076" y="2465388"/>
              <a:ext cx="274638" cy="260350"/>
            </a:xfrm>
            <a:custGeom>
              <a:avLst/>
              <a:gdLst>
                <a:gd name="T0" fmla="*/ 86 w 173"/>
                <a:gd name="T1" fmla="*/ 0 h 164"/>
                <a:gd name="T2" fmla="*/ 86 w 173"/>
                <a:gd name="T3" fmla="*/ 0 h 164"/>
                <a:gd name="T4" fmla="*/ 69 w 173"/>
                <a:gd name="T5" fmla="*/ 2 h 164"/>
                <a:gd name="T6" fmla="*/ 52 w 173"/>
                <a:gd name="T7" fmla="*/ 6 h 164"/>
                <a:gd name="T8" fmla="*/ 38 w 173"/>
                <a:gd name="T9" fmla="*/ 14 h 164"/>
                <a:gd name="T10" fmla="*/ 25 w 173"/>
                <a:gd name="T11" fmla="*/ 23 h 164"/>
                <a:gd name="T12" fmla="*/ 13 w 173"/>
                <a:gd name="T13" fmla="*/ 37 h 164"/>
                <a:gd name="T14" fmla="*/ 5 w 173"/>
                <a:gd name="T15" fmla="*/ 50 h 164"/>
                <a:gd name="T16" fmla="*/ 0 w 173"/>
                <a:gd name="T17" fmla="*/ 66 h 164"/>
                <a:gd name="T18" fmla="*/ 0 w 173"/>
                <a:gd name="T19" fmla="*/ 83 h 164"/>
                <a:gd name="T20" fmla="*/ 0 w 173"/>
                <a:gd name="T21" fmla="*/ 83 h 164"/>
                <a:gd name="T22" fmla="*/ 0 w 173"/>
                <a:gd name="T23" fmla="*/ 99 h 164"/>
                <a:gd name="T24" fmla="*/ 5 w 173"/>
                <a:gd name="T25" fmla="*/ 114 h 164"/>
                <a:gd name="T26" fmla="*/ 13 w 173"/>
                <a:gd name="T27" fmla="*/ 128 h 164"/>
                <a:gd name="T28" fmla="*/ 25 w 173"/>
                <a:gd name="T29" fmla="*/ 141 h 164"/>
                <a:gd name="T30" fmla="*/ 38 w 173"/>
                <a:gd name="T31" fmla="*/ 151 h 164"/>
                <a:gd name="T32" fmla="*/ 52 w 173"/>
                <a:gd name="T33" fmla="*/ 158 h 164"/>
                <a:gd name="T34" fmla="*/ 69 w 173"/>
                <a:gd name="T35" fmla="*/ 162 h 164"/>
                <a:gd name="T36" fmla="*/ 86 w 173"/>
                <a:gd name="T37" fmla="*/ 164 h 164"/>
                <a:gd name="T38" fmla="*/ 86 w 173"/>
                <a:gd name="T39" fmla="*/ 164 h 164"/>
                <a:gd name="T40" fmla="*/ 104 w 173"/>
                <a:gd name="T41" fmla="*/ 162 h 164"/>
                <a:gd name="T42" fmla="*/ 121 w 173"/>
                <a:gd name="T43" fmla="*/ 158 h 164"/>
                <a:gd name="T44" fmla="*/ 136 w 173"/>
                <a:gd name="T45" fmla="*/ 151 h 164"/>
                <a:gd name="T46" fmla="*/ 148 w 173"/>
                <a:gd name="T47" fmla="*/ 141 h 164"/>
                <a:gd name="T48" fmla="*/ 159 w 173"/>
                <a:gd name="T49" fmla="*/ 128 h 164"/>
                <a:gd name="T50" fmla="*/ 167 w 173"/>
                <a:gd name="T51" fmla="*/ 114 h 164"/>
                <a:gd name="T52" fmla="*/ 171 w 173"/>
                <a:gd name="T53" fmla="*/ 99 h 164"/>
                <a:gd name="T54" fmla="*/ 173 w 173"/>
                <a:gd name="T55" fmla="*/ 83 h 164"/>
                <a:gd name="T56" fmla="*/ 173 w 173"/>
                <a:gd name="T57" fmla="*/ 83 h 164"/>
                <a:gd name="T58" fmla="*/ 171 w 173"/>
                <a:gd name="T59" fmla="*/ 66 h 164"/>
                <a:gd name="T60" fmla="*/ 167 w 173"/>
                <a:gd name="T61" fmla="*/ 50 h 164"/>
                <a:gd name="T62" fmla="*/ 159 w 173"/>
                <a:gd name="T63" fmla="*/ 37 h 164"/>
                <a:gd name="T64" fmla="*/ 148 w 173"/>
                <a:gd name="T65" fmla="*/ 23 h 164"/>
                <a:gd name="T66" fmla="*/ 136 w 173"/>
                <a:gd name="T67" fmla="*/ 14 h 164"/>
                <a:gd name="T68" fmla="*/ 121 w 173"/>
                <a:gd name="T69" fmla="*/ 6 h 164"/>
                <a:gd name="T70" fmla="*/ 104 w 173"/>
                <a:gd name="T71" fmla="*/ 2 h 164"/>
                <a:gd name="T72" fmla="*/ 86 w 173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3" h="164">
                  <a:moveTo>
                    <a:pt x="86" y="0"/>
                  </a:moveTo>
                  <a:lnTo>
                    <a:pt x="86" y="0"/>
                  </a:lnTo>
                  <a:lnTo>
                    <a:pt x="69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5" y="23"/>
                  </a:lnTo>
                  <a:lnTo>
                    <a:pt x="13" y="37"/>
                  </a:lnTo>
                  <a:lnTo>
                    <a:pt x="5" y="50"/>
                  </a:lnTo>
                  <a:lnTo>
                    <a:pt x="0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0" y="99"/>
                  </a:lnTo>
                  <a:lnTo>
                    <a:pt x="5" y="114"/>
                  </a:lnTo>
                  <a:lnTo>
                    <a:pt x="13" y="128"/>
                  </a:lnTo>
                  <a:lnTo>
                    <a:pt x="25" y="141"/>
                  </a:lnTo>
                  <a:lnTo>
                    <a:pt x="38" y="151"/>
                  </a:lnTo>
                  <a:lnTo>
                    <a:pt x="52" y="158"/>
                  </a:lnTo>
                  <a:lnTo>
                    <a:pt x="69" y="162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104" y="162"/>
                  </a:lnTo>
                  <a:lnTo>
                    <a:pt x="121" y="158"/>
                  </a:lnTo>
                  <a:lnTo>
                    <a:pt x="136" y="151"/>
                  </a:lnTo>
                  <a:lnTo>
                    <a:pt x="148" y="141"/>
                  </a:lnTo>
                  <a:lnTo>
                    <a:pt x="159" y="128"/>
                  </a:lnTo>
                  <a:lnTo>
                    <a:pt x="167" y="114"/>
                  </a:lnTo>
                  <a:lnTo>
                    <a:pt x="171" y="99"/>
                  </a:lnTo>
                  <a:lnTo>
                    <a:pt x="173" y="83"/>
                  </a:lnTo>
                  <a:lnTo>
                    <a:pt x="173" y="83"/>
                  </a:lnTo>
                  <a:lnTo>
                    <a:pt x="171" y="66"/>
                  </a:lnTo>
                  <a:lnTo>
                    <a:pt x="167" y="50"/>
                  </a:lnTo>
                  <a:lnTo>
                    <a:pt x="159" y="37"/>
                  </a:lnTo>
                  <a:lnTo>
                    <a:pt x="148" y="23"/>
                  </a:lnTo>
                  <a:lnTo>
                    <a:pt x="136" y="14"/>
                  </a:lnTo>
                  <a:lnTo>
                    <a:pt x="121" y="6"/>
                  </a:lnTo>
                  <a:lnTo>
                    <a:pt x="104" y="2"/>
                  </a:lnTo>
                  <a:lnTo>
                    <a:pt x="8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0" name="Freeform 47"/>
            <p:cNvSpPr>
              <a:spLocks/>
            </p:cNvSpPr>
            <p:nvPr/>
          </p:nvSpPr>
          <p:spPr bwMode="auto">
            <a:xfrm>
              <a:off x="3975101" y="2465388"/>
              <a:ext cx="276225" cy="260350"/>
            </a:xfrm>
            <a:custGeom>
              <a:avLst/>
              <a:gdLst>
                <a:gd name="T0" fmla="*/ 87 w 174"/>
                <a:gd name="T1" fmla="*/ 0 h 164"/>
                <a:gd name="T2" fmla="*/ 87 w 174"/>
                <a:gd name="T3" fmla="*/ 0 h 164"/>
                <a:gd name="T4" fmla="*/ 70 w 174"/>
                <a:gd name="T5" fmla="*/ 2 h 164"/>
                <a:gd name="T6" fmla="*/ 54 w 174"/>
                <a:gd name="T7" fmla="*/ 6 h 164"/>
                <a:gd name="T8" fmla="*/ 39 w 174"/>
                <a:gd name="T9" fmla="*/ 14 h 164"/>
                <a:gd name="T10" fmla="*/ 25 w 174"/>
                <a:gd name="T11" fmla="*/ 23 h 164"/>
                <a:gd name="T12" fmla="*/ 16 w 174"/>
                <a:gd name="T13" fmla="*/ 37 h 164"/>
                <a:gd name="T14" fmla="*/ 6 w 174"/>
                <a:gd name="T15" fmla="*/ 50 h 164"/>
                <a:gd name="T16" fmla="*/ 2 w 174"/>
                <a:gd name="T17" fmla="*/ 66 h 164"/>
                <a:gd name="T18" fmla="*/ 0 w 174"/>
                <a:gd name="T19" fmla="*/ 83 h 164"/>
                <a:gd name="T20" fmla="*/ 0 w 174"/>
                <a:gd name="T21" fmla="*/ 83 h 164"/>
                <a:gd name="T22" fmla="*/ 2 w 174"/>
                <a:gd name="T23" fmla="*/ 99 h 164"/>
                <a:gd name="T24" fmla="*/ 6 w 174"/>
                <a:gd name="T25" fmla="*/ 114 h 164"/>
                <a:gd name="T26" fmla="*/ 16 w 174"/>
                <a:gd name="T27" fmla="*/ 128 h 164"/>
                <a:gd name="T28" fmla="*/ 25 w 174"/>
                <a:gd name="T29" fmla="*/ 141 h 164"/>
                <a:gd name="T30" fmla="*/ 39 w 174"/>
                <a:gd name="T31" fmla="*/ 151 h 164"/>
                <a:gd name="T32" fmla="*/ 54 w 174"/>
                <a:gd name="T33" fmla="*/ 158 h 164"/>
                <a:gd name="T34" fmla="*/ 70 w 174"/>
                <a:gd name="T35" fmla="*/ 162 h 164"/>
                <a:gd name="T36" fmla="*/ 87 w 174"/>
                <a:gd name="T37" fmla="*/ 164 h 164"/>
                <a:gd name="T38" fmla="*/ 87 w 174"/>
                <a:gd name="T39" fmla="*/ 164 h 164"/>
                <a:gd name="T40" fmla="*/ 106 w 174"/>
                <a:gd name="T41" fmla="*/ 162 h 164"/>
                <a:gd name="T42" fmla="*/ 122 w 174"/>
                <a:gd name="T43" fmla="*/ 158 h 164"/>
                <a:gd name="T44" fmla="*/ 137 w 174"/>
                <a:gd name="T45" fmla="*/ 151 h 164"/>
                <a:gd name="T46" fmla="*/ 149 w 174"/>
                <a:gd name="T47" fmla="*/ 141 h 164"/>
                <a:gd name="T48" fmla="*/ 160 w 174"/>
                <a:gd name="T49" fmla="*/ 128 h 164"/>
                <a:gd name="T50" fmla="*/ 168 w 174"/>
                <a:gd name="T51" fmla="*/ 114 h 164"/>
                <a:gd name="T52" fmla="*/ 172 w 174"/>
                <a:gd name="T53" fmla="*/ 99 h 164"/>
                <a:gd name="T54" fmla="*/ 174 w 174"/>
                <a:gd name="T55" fmla="*/ 83 h 164"/>
                <a:gd name="T56" fmla="*/ 174 w 174"/>
                <a:gd name="T57" fmla="*/ 83 h 164"/>
                <a:gd name="T58" fmla="*/ 172 w 174"/>
                <a:gd name="T59" fmla="*/ 66 h 164"/>
                <a:gd name="T60" fmla="*/ 168 w 174"/>
                <a:gd name="T61" fmla="*/ 50 h 164"/>
                <a:gd name="T62" fmla="*/ 160 w 174"/>
                <a:gd name="T63" fmla="*/ 37 h 164"/>
                <a:gd name="T64" fmla="*/ 149 w 174"/>
                <a:gd name="T65" fmla="*/ 23 h 164"/>
                <a:gd name="T66" fmla="*/ 137 w 174"/>
                <a:gd name="T67" fmla="*/ 14 h 164"/>
                <a:gd name="T68" fmla="*/ 122 w 174"/>
                <a:gd name="T69" fmla="*/ 6 h 164"/>
                <a:gd name="T70" fmla="*/ 106 w 174"/>
                <a:gd name="T71" fmla="*/ 2 h 164"/>
                <a:gd name="T72" fmla="*/ 87 w 174"/>
                <a:gd name="T73" fmla="*/ 0 h 164"/>
                <a:gd name="T74" fmla="*/ 87 w 174"/>
                <a:gd name="T7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64">
                  <a:moveTo>
                    <a:pt x="87" y="0"/>
                  </a:moveTo>
                  <a:lnTo>
                    <a:pt x="87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9" y="14"/>
                  </a:lnTo>
                  <a:lnTo>
                    <a:pt x="25" y="23"/>
                  </a:lnTo>
                  <a:lnTo>
                    <a:pt x="16" y="37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9"/>
                  </a:lnTo>
                  <a:lnTo>
                    <a:pt x="6" y="114"/>
                  </a:lnTo>
                  <a:lnTo>
                    <a:pt x="16" y="128"/>
                  </a:lnTo>
                  <a:lnTo>
                    <a:pt x="25" y="141"/>
                  </a:lnTo>
                  <a:lnTo>
                    <a:pt x="39" y="151"/>
                  </a:lnTo>
                  <a:lnTo>
                    <a:pt x="54" y="158"/>
                  </a:lnTo>
                  <a:lnTo>
                    <a:pt x="70" y="162"/>
                  </a:lnTo>
                  <a:lnTo>
                    <a:pt x="87" y="164"/>
                  </a:lnTo>
                  <a:lnTo>
                    <a:pt x="87" y="164"/>
                  </a:lnTo>
                  <a:lnTo>
                    <a:pt x="106" y="162"/>
                  </a:lnTo>
                  <a:lnTo>
                    <a:pt x="122" y="158"/>
                  </a:lnTo>
                  <a:lnTo>
                    <a:pt x="137" y="151"/>
                  </a:lnTo>
                  <a:lnTo>
                    <a:pt x="149" y="141"/>
                  </a:lnTo>
                  <a:lnTo>
                    <a:pt x="160" y="128"/>
                  </a:lnTo>
                  <a:lnTo>
                    <a:pt x="168" y="114"/>
                  </a:lnTo>
                  <a:lnTo>
                    <a:pt x="172" y="99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2" y="66"/>
                  </a:lnTo>
                  <a:lnTo>
                    <a:pt x="168" y="50"/>
                  </a:lnTo>
                  <a:lnTo>
                    <a:pt x="160" y="37"/>
                  </a:lnTo>
                  <a:lnTo>
                    <a:pt x="149" y="23"/>
                  </a:lnTo>
                  <a:lnTo>
                    <a:pt x="137" y="14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1" name="Freeform 48"/>
            <p:cNvSpPr>
              <a:spLocks/>
            </p:cNvSpPr>
            <p:nvPr/>
          </p:nvSpPr>
          <p:spPr bwMode="auto">
            <a:xfrm>
              <a:off x="3975101" y="2465388"/>
              <a:ext cx="276225" cy="260350"/>
            </a:xfrm>
            <a:custGeom>
              <a:avLst/>
              <a:gdLst>
                <a:gd name="T0" fmla="*/ 87 w 174"/>
                <a:gd name="T1" fmla="*/ 0 h 164"/>
                <a:gd name="T2" fmla="*/ 87 w 174"/>
                <a:gd name="T3" fmla="*/ 0 h 164"/>
                <a:gd name="T4" fmla="*/ 70 w 174"/>
                <a:gd name="T5" fmla="*/ 2 h 164"/>
                <a:gd name="T6" fmla="*/ 54 w 174"/>
                <a:gd name="T7" fmla="*/ 6 h 164"/>
                <a:gd name="T8" fmla="*/ 39 w 174"/>
                <a:gd name="T9" fmla="*/ 14 h 164"/>
                <a:gd name="T10" fmla="*/ 25 w 174"/>
                <a:gd name="T11" fmla="*/ 23 h 164"/>
                <a:gd name="T12" fmla="*/ 16 w 174"/>
                <a:gd name="T13" fmla="*/ 37 h 164"/>
                <a:gd name="T14" fmla="*/ 6 w 174"/>
                <a:gd name="T15" fmla="*/ 50 h 164"/>
                <a:gd name="T16" fmla="*/ 2 w 174"/>
                <a:gd name="T17" fmla="*/ 66 h 164"/>
                <a:gd name="T18" fmla="*/ 0 w 174"/>
                <a:gd name="T19" fmla="*/ 83 h 164"/>
                <a:gd name="T20" fmla="*/ 0 w 174"/>
                <a:gd name="T21" fmla="*/ 83 h 164"/>
                <a:gd name="T22" fmla="*/ 2 w 174"/>
                <a:gd name="T23" fmla="*/ 99 h 164"/>
                <a:gd name="T24" fmla="*/ 6 w 174"/>
                <a:gd name="T25" fmla="*/ 114 h 164"/>
                <a:gd name="T26" fmla="*/ 16 w 174"/>
                <a:gd name="T27" fmla="*/ 128 h 164"/>
                <a:gd name="T28" fmla="*/ 25 w 174"/>
                <a:gd name="T29" fmla="*/ 141 h 164"/>
                <a:gd name="T30" fmla="*/ 39 w 174"/>
                <a:gd name="T31" fmla="*/ 151 h 164"/>
                <a:gd name="T32" fmla="*/ 54 w 174"/>
                <a:gd name="T33" fmla="*/ 158 h 164"/>
                <a:gd name="T34" fmla="*/ 70 w 174"/>
                <a:gd name="T35" fmla="*/ 162 h 164"/>
                <a:gd name="T36" fmla="*/ 87 w 174"/>
                <a:gd name="T37" fmla="*/ 164 h 164"/>
                <a:gd name="T38" fmla="*/ 87 w 174"/>
                <a:gd name="T39" fmla="*/ 164 h 164"/>
                <a:gd name="T40" fmla="*/ 106 w 174"/>
                <a:gd name="T41" fmla="*/ 162 h 164"/>
                <a:gd name="T42" fmla="*/ 122 w 174"/>
                <a:gd name="T43" fmla="*/ 158 h 164"/>
                <a:gd name="T44" fmla="*/ 137 w 174"/>
                <a:gd name="T45" fmla="*/ 151 h 164"/>
                <a:gd name="T46" fmla="*/ 149 w 174"/>
                <a:gd name="T47" fmla="*/ 141 h 164"/>
                <a:gd name="T48" fmla="*/ 160 w 174"/>
                <a:gd name="T49" fmla="*/ 128 h 164"/>
                <a:gd name="T50" fmla="*/ 168 w 174"/>
                <a:gd name="T51" fmla="*/ 114 h 164"/>
                <a:gd name="T52" fmla="*/ 172 w 174"/>
                <a:gd name="T53" fmla="*/ 99 h 164"/>
                <a:gd name="T54" fmla="*/ 174 w 174"/>
                <a:gd name="T55" fmla="*/ 83 h 164"/>
                <a:gd name="T56" fmla="*/ 174 w 174"/>
                <a:gd name="T57" fmla="*/ 83 h 164"/>
                <a:gd name="T58" fmla="*/ 172 w 174"/>
                <a:gd name="T59" fmla="*/ 66 h 164"/>
                <a:gd name="T60" fmla="*/ 168 w 174"/>
                <a:gd name="T61" fmla="*/ 50 h 164"/>
                <a:gd name="T62" fmla="*/ 160 w 174"/>
                <a:gd name="T63" fmla="*/ 37 h 164"/>
                <a:gd name="T64" fmla="*/ 149 w 174"/>
                <a:gd name="T65" fmla="*/ 23 h 164"/>
                <a:gd name="T66" fmla="*/ 137 w 174"/>
                <a:gd name="T67" fmla="*/ 14 h 164"/>
                <a:gd name="T68" fmla="*/ 122 w 174"/>
                <a:gd name="T69" fmla="*/ 6 h 164"/>
                <a:gd name="T70" fmla="*/ 106 w 174"/>
                <a:gd name="T71" fmla="*/ 2 h 164"/>
                <a:gd name="T72" fmla="*/ 87 w 174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64">
                  <a:moveTo>
                    <a:pt x="87" y="0"/>
                  </a:moveTo>
                  <a:lnTo>
                    <a:pt x="87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9" y="14"/>
                  </a:lnTo>
                  <a:lnTo>
                    <a:pt x="25" y="23"/>
                  </a:lnTo>
                  <a:lnTo>
                    <a:pt x="16" y="37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9"/>
                  </a:lnTo>
                  <a:lnTo>
                    <a:pt x="6" y="114"/>
                  </a:lnTo>
                  <a:lnTo>
                    <a:pt x="16" y="128"/>
                  </a:lnTo>
                  <a:lnTo>
                    <a:pt x="25" y="141"/>
                  </a:lnTo>
                  <a:lnTo>
                    <a:pt x="39" y="151"/>
                  </a:lnTo>
                  <a:lnTo>
                    <a:pt x="54" y="158"/>
                  </a:lnTo>
                  <a:lnTo>
                    <a:pt x="70" y="162"/>
                  </a:lnTo>
                  <a:lnTo>
                    <a:pt x="87" y="164"/>
                  </a:lnTo>
                  <a:lnTo>
                    <a:pt x="87" y="164"/>
                  </a:lnTo>
                  <a:lnTo>
                    <a:pt x="106" y="162"/>
                  </a:lnTo>
                  <a:lnTo>
                    <a:pt x="122" y="158"/>
                  </a:lnTo>
                  <a:lnTo>
                    <a:pt x="137" y="151"/>
                  </a:lnTo>
                  <a:lnTo>
                    <a:pt x="149" y="141"/>
                  </a:lnTo>
                  <a:lnTo>
                    <a:pt x="160" y="128"/>
                  </a:lnTo>
                  <a:lnTo>
                    <a:pt x="168" y="114"/>
                  </a:lnTo>
                  <a:lnTo>
                    <a:pt x="172" y="99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2" y="66"/>
                  </a:lnTo>
                  <a:lnTo>
                    <a:pt x="168" y="50"/>
                  </a:lnTo>
                  <a:lnTo>
                    <a:pt x="160" y="37"/>
                  </a:lnTo>
                  <a:lnTo>
                    <a:pt x="149" y="23"/>
                  </a:lnTo>
                  <a:lnTo>
                    <a:pt x="137" y="14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7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2" name="Freeform 49"/>
            <p:cNvSpPr>
              <a:spLocks/>
            </p:cNvSpPr>
            <p:nvPr/>
          </p:nvSpPr>
          <p:spPr bwMode="auto">
            <a:xfrm>
              <a:off x="3382963" y="3300413"/>
              <a:ext cx="204788" cy="196850"/>
            </a:xfrm>
            <a:custGeom>
              <a:avLst/>
              <a:gdLst>
                <a:gd name="T0" fmla="*/ 63 w 129"/>
                <a:gd name="T1" fmla="*/ 0 h 124"/>
                <a:gd name="T2" fmla="*/ 63 w 129"/>
                <a:gd name="T3" fmla="*/ 0 h 124"/>
                <a:gd name="T4" fmla="*/ 50 w 129"/>
                <a:gd name="T5" fmla="*/ 0 h 124"/>
                <a:gd name="T6" fmla="*/ 38 w 129"/>
                <a:gd name="T7" fmla="*/ 4 h 124"/>
                <a:gd name="T8" fmla="*/ 28 w 129"/>
                <a:gd name="T9" fmla="*/ 10 h 124"/>
                <a:gd name="T10" fmla="*/ 19 w 129"/>
                <a:gd name="T11" fmla="*/ 18 h 124"/>
                <a:gd name="T12" fmla="*/ 9 w 129"/>
                <a:gd name="T13" fmla="*/ 27 h 124"/>
                <a:gd name="T14" fmla="*/ 3 w 129"/>
                <a:gd name="T15" fmla="*/ 39 h 124"/>
                <a:gd name="T16" fmla="*/ 0 w 129"/>
                <a:gd name="T17" fmla="*/ 51 h 124"/>
                <a:gd name="T18" fmla="*/ 0 w 129"/>
                <a:gd name="T19" fmla="*/ 62 h 124"/>
                <a:gd name="T20" fmla="*/ 0 w 129"/>
                <a:gd name="T21" fmla="*/ 62 h 124"/>
                <a:gd name="T22" fmla="*/ 0 w 129"/>
                <a:gd name="T23" fmla="*/ 76 h 124"/>
                <a:gd name="T24" fmla="*/ 3 w 129"/>
                <a:gd name="T25" fmla="*/ 85 h 124"/>
                <a:gd name="T26" fmla="*/ 9 w 129"/>
                <a:gd name="T27" fmla="*/ 97 h 124"/>
                <a:gd name="T28" fmla="*/ 19 w 129"/>
                <a:gd name="T29" fmla="*/ 106 h 124"/>
                <a:gd name="T30" fmla="*/ 28 w 129"/>
                <a:gd name="T31" fmla="*/ 114 h 124"/>
                <a:gd name="T32" fmla="*/ 38 w 129"/>
                <a:gd name="T33" fmla="*/ 120 h 124"/>
                <a:gd name="T34" fmla="*/ 50 w 129"/>
                <a:gd name="T35" fmla="*/ 122 h 124"/>
                <a:gd name="T36" fmla="*/ 63 w 129"/>
                <a:gd name="T37" fmla="*/ 124 h 124"/>
                <a:gd name="T38" fmla="*/ 63 w 129"/>
                <a:gd name="T39" fmla="*/ 124 h 124"/>
                <a:gd name="T40" fmla="*/ 77 w 129"/>
                <a:gd name="T41" fmla="*/ 122 h 124"/>
                <a:gd name="T42" fmla="*/ 88 w 129"/>
                <a:gd name="T43" fmla="*/ 120 h 124"/>
                <a:gd name="T44" fmla="*/ 100 w 129"/>
                <a:gd name="T45" fmla="*/ 114 h 124"/>
                <a:gd name="T46" fmla="*/ 109 w 129"/>
                <a:gd name="T47" fmla="*/ 106 h 124"/>
                <a:gd name="T48" fmla="*/ 117 w 129"/>
                <a:gd name="T49" fmla="*/ 97 h 124"/>
                <a:gd name="T50" fmla="*/ 125 w 129"/>
                <a:gd name="T51" fmla="*/ 85 h 124"/>
                <a:gd name="T52" fmla="*/ 129 w 129"/>
                <a:gd name="T53" fmla="*/ 76 h 124"/>
                <a:gd name="T54" fmla="*/ 129 w 129"/>
                <a:gd name="T55" fmla="*/ 62 h 124"/>
                <a:gd name="T56" fmla="*/ 129 w 129"/>
                <a:gd name="T57" fmla="*/ 62 h 124"/>
                <a:gd name="T58" fmla="*/ 129 w 129"/>
                <a:gd name="T59" fmla="*/ 51 h 124"/>
                <a:gd name="T60" fmla="*/ 125 w 129"/>
                <a:gd name="T61" fmla="*/ 39 h 124"/>
                <a:gd name="T62" fmla="*/ 117 w 129"/>
                <a:gd name="T63" fmla="*/ 27 h 124"/>
                <a:gd name="T64" fmla="*/ 109 w 129"/>
                <a:gd name="T65" fmla="*/ 18 h 124"/>
                <a:gd name="T66" fmla="*/ 100 w 129"/>
                <a:gd name="T67" fmla="*/ 10 h 124"/>
                <a:gd name="T68" fmla="*/ 88 w 129"/>
                <a:gd name="T69" fmla="*/ 4 h 124"/>
                <a:gd name="T70" fmla="*/ 77 w 129"/>
                <a:gd name="T71" fmla="*/ 0 h 124"/>
                <a:gd name="T72" fmla="*/ 63 w 129"/>
                <a:gd name="T73" fmla="*/ 0 h 124"/>
                <a:gd name="T74" fmla="*/ 63 w 129"/>
                <a:gd name="T75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9" h="124">
                  <a:moveTo>
                    <a:pt x="63" y="0"/>
                  </a:moveTo>
                  <a:lnTo>
                    <a:pt x="63" y="0"/>
                  </a:lnTo>
                  <a:lnTo>
                    <a:pt x="50" y="0"/>
                  </a:lnTo>
                  <a:lnTo>
                    <a:pt x="38" y="4"/>
                  </a:lnTo>
                  <a:lnTo>
                    <a:pt x="28" y="10"/>
                  </a:lnTo>
                  <a:lnTo>
                    <a:pt x="19" y="18"/>
                  </a:lnTo>
                  <a:lnTo>
                    <a:pt x="9" y="27"/>
                  </a:lnTo>
                  <a:lnTo>
                    <a:pt x="3" y="39"/>
                  </a:lnTo>
                  <a:lnTo>
                    <a:pt x="0" y="5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3" y="85"/>
                  </a:lnTo>
                  <a:lnTo>
                    <a:pt x="9" y="97"/>
                  </a:lnTo>
                  <a:lnTo>
                    <a:pt x="19" y="106"/>
                  </a:lnTo>
                  <a:lnTo>
                    <a:pt x="28" y="114"/>
                  </a:lnTo>
                  <a:lnTo>
                    <a:pt x="38" y="120"/>
                  </a:lnTo>
                  <a:lnTo>
                    <a:pt x="50" y="122"/>
                  </a:lnTo>
                  <a:lnTo>
                    <a:pt x="63" y="124"/>
                  </a:lnTo>
                  <a:lnTo>
                    <a:pt x="63" y="124"/>
                  </a:lnTo>
                  <a:lnTo>
                    <a:pt x="77" y="122"/>
                  </a:lnTo>
                  <a:lnTo>
                    <a:pt x="88" y="120"/>
                  </a:lnTo>
                  <a:lnTo>
                    <a:pt x="100" y="114"/>
                  </a:lnTo>
                  <a:lnTo>
                    <a:pt x="109" y="106"/>
                  </a:lnTo>
                  <a:lnTo>
                    <a:pt x="117" y="97"/>
                  </a:lnTo>
                  <a:lnTo>
                    <a:pt x="125" y="85"/>
                  </a:lnTo>
                  <a:lnTo>
                    <a:pt x="129" y="76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51"/>
                  </a:lnTo>
                  <a:lnTo>
                    <a:pt x="125" y="39"/>
                  </a:lnTo>
                  <a:lnTo>
                    <a:pt x="117" y="27"/>
                  </a:lnTo>
                  <a:lnTo>
                    <a:pt x="109" y="18"/>
                  </a:lnTo>
                  <a:lnTo>
                    <a:pt x="100" y="10"/>
                  </a:lnTo>
                  <a:lnTo>
                    <a:pt x="88" y="4"/>
                  </a:lnTo>
                  <a:lnTo>
                    <a:pt x="77" y="0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3" name="Freeform 50"/>
            <p:cNvSpPr>
              <a:spLocks/>
            </p:cNvSpPr>
            <p:nvPr/>
          </p:nvSpPr>
          <p:spPr bwMode="auto">
            <a:xfrm>
              <a:off x="3382963" y="3300413"/>
              <a:ext cx="204788" cy="196850"/>
            </a:xfrm>
            <a:custGeom>
              <a:avLst/>
              <a:gdLst>
                <a:gd name="T0" fmla="*/ 63 w 129"/>
                <a:gd name="T1" fmla="*/ 0 h 124"/>
                <a:gd name="T2" fmla="*/ 63 w 129"/>
                <a:gd name="T3" fmla="*/ 0 h 124"/>
                <a:gd name="T4" fmla="*/ 50 w 129"/>
                <a:gd name="T5" fmla="*/ 0 h 124"/>
                <a:gd name="T6" fmla="*/ 38 w 129"/>
                <a:gd name="T7" fmla="*/ 4 h 124"/>
                <a:gd name="T8" fmla="*/ 28 w 129"/>
                <a:gd name="T9" fmla="*/ 10 h 124"/>
                <a:gd name="T10" fmla="*/ 19 w 129"/>
                <a:gd name="T11" fmla="*/ 18 h 124"/>
                <a:gd name="T12" fmla="*/ 9 w 129"/>
                <a:gd name="T13" fmla="*/ 27 h 124"/>
                <a:gd name="T14" fmla="*/ 3 w 129"/>
                <a:gd name="T15" fmla="*/ 39 h 124"/>
                <a:gd name="T16" fmla="*/ 0 w 129"/>
                <a:gd name="T17" fmla="*/ 51 h 124"/>
                <a:gd name="T18" fmla="*/ 0 w 129"/>
                <a:gd name="T19" fmla="*/ 62 h 124"/>
                <a:gd name="T20" fmla="*/ 0 w 129"/>
                <a:gd name="T21" fmla="*/ 62 h 124"/>
                <a:gd name="T22" fmla="*/ 0 w 129"/>
                <a:gd name="T23" fmla="*/ 76 h 124"/>
                <a:gd name="T24" fmla="*/ 3 w 129"/>
                <a:gd name="T25" fmla="*/ 85 h 124"/>
                <a:gd name="T26" fmla="*/ 9 w 129"/>
                <a:gd name="T27" fmla="*/ 97 h 124"/>
                <a:gd name="T28" fmla="*/ 19 w 129"/>
                <a:gd name="T29" fmla="*/ 106 h 124"/>
                <a:gd name="T30" fmla="*/ 28 w 129"/>
                <a:gd name="T31" fmla="*/ 114 h 124"/>
                <a:gd name="T32" fmla="*/ 38 w 129"/>
                <a:gd name="T33" fmla="*/ 120 h 124"/>
                <a:gd name="T34" fmla="*/ 50 w 129"/>
                <a:gd name="T35" fmla="*/ 122 h 124"/>
                <a:gd name="T36" fmla="*/ 63 w 129"/>
                <a:gd name="T37" fmla="*/ 124 h 124"/>
                <a:gd name="T38" fmla="*/ 63 w 129"/>
                <a:gd name="T39" fmla="*/ 124 h 124"/>
                <a:gd name="T40" fmla="*/ 77 w 129"/>
                <a:gd name="T41" fmla="*/ 122 h 124"/>
                <a:gd name="T42" fmla="*/ 88 w 129"/>
                <a:gd name="T43" fmla="*/ 120 h 124"/>
                <a:gd name="T44" fmla="*/ 100 w 129"/>
                <a:gd name="T45" fmla="*/ 114 h 124"/>
                <a:gd name="T46" fmla="*/ 109 w 129"/>
                <a:gd name="T47" fmla="*/ 106 h 124"/>
                <a:gd name="T48" fmla="*/ 117 w 129"/>
                <a:gd name="T49" fmla="*/ 97 h 124"/>
                <a:gd name="T50" fmla="*/ 125 w 129"/>
                <a:gd name="T51" fmla="*/ 85 h 124"/>
                <a:gd name="T52" fmla="*/ 129 w 129"/>
                <a:gd name="T53" fmla="*/ 76 h 124"/>
                <a:gd name="T54" fmla="*/ 129 w 129"/>
                <a:gd name="T55" fmla="*/ 62 h 124"/>
                <a:gd name="T56" fmla="*/ 129 w 129"/>
                <a:gd name="T57" fmla="*/ 62 h 124"/>
                <a:gd name="T58" fmla="*/ 129 w 129"/>
                <a:gd name="T59" fmla="*/ 51 h 124"/>
                <a:gd name="T60" fmla="*/ 125 w 129"/>
                <a:gd name="T61" fmla="*/ 39 h 124"/>
                <a:gd name="T62" fmla="*/ 117 w 129"/>
                <a:gd name="T63" fmla="*/ 27 h 124"/>
                <a:gd name="T64" fmla="*/ 109 w 129"/>
                <a:gd name="T65" fmla="*/ 18 h 124"/>
                <a:gd name="T66" fmla="*/ 100 w 129"/>
                <a:gd name="T67" fmla="*/ 10 h 124"/>
                <a:gd name="T68" fmla="*/ 88 w 129"/>
                <a:gd name="T69" fmla="*/ 4 h 124"/>
                <a:gd name="T70" fmla="*/ 77 w 129"/>
                <a:gd name="T71" fmla="*/ 0 h 124"/>
                <a:gd name="T72" fmla="*/ 63 w 129"/>
                <a:gd name="T73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9" h="124">
                  <a:moveTo>
                    <a:pt x="63" y="0"/>
                  </a:moveTo>
                  <a:lnTo>
                    <a:pt x="63" y="0"/>
                  </a:lnTo>
                  <a:lnTo>
                    <a:pt x="50" y="0"/>
                  </a:lnTo>
                  <a:lnTo>
                    <a:pt x="38" y="4"/>
                  </a:lnTo>
                  <a:lnTo>
                    <a:pt x="28" y="10"/>
                  </a:lnTo>
                  <a:lnTo>
                    <a:pt x="19" y="18"/>
                  </a:lnTo>
                  <a:lnTo>
                    <a:pt x="9" y="27"/>
                  </a:lnTo>
                  <a:lnTo>
                    <a:pt x="3" y="39"/>
                  </a:lnTo>
                  <a:lnTo>
                    <a:pt x="0" y="51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3" y="85"/>
                  </a:lnTo>
                  <a:lnTo>
                    <a:pt x="9" y="97"/>
                  </a:lnTo>
                  <a:lnTo>
                    <a:pt x="19" y="106"/>
                  </a:lnTo>
                  <a:lnTo>
                    <a:pt x="28" y="114"/>
                  </a:lnTo>
                  <a:lnTo>
                    <a:pt x="38" y="120"/>
                  </a:lnTo>
                  <a:lnTo>
                    <a:pt x="50" y="122"/>
                  </a:lnTo>
                  <a:lnTo>
                    <a:pt x="63" y="124"/>
                  </a:lnTo>
                  <a:lnTo>
                    <a:pt x="63" y="124"/>
                  </a:lnTo>
                  <a:lnTo>
                    <a:pt x="77" y="122"/>
                  </a:lnTo>
                  <a:lnTo>
                    <a:pt x="88" y="120"/>
                  </a:lnTo>
                  <a:lnTo>
                    <a:pt x="100" y="114"/>
                  </a:lnTo>
                  <a:lnTo>
                    <a:pt x="109" y="106"/>
                  </a:lnTo>
                  <a:lnTo>
                    <a:pt x="117" y="97"/>
                  </a:lnTo>
                  <a:lnTo>
                    <a:pt x="125" y="85"/>
                  </a:lnTo>
                  <a:lnTo>
                    <a:pt x="129" y="76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51"/>
                  </a:lnTo>
                  <a:lnTo>
                    <a:pt x="125" y="39"/>
                  </a:lnTo>
                  <a:lnTo>
                    <a:pt x="117" y="27"/>
                  </a:lnTo>
                  <a:lnTo>
                    <a:pt x="109" y="18"/>
                  </a:lnTo>
                  <a:lnTo>
                    <a:pt x="100" y="10"/>
                  </a:lnTo>
                  <a:lnTo>
                    <a:pt x="88" y="4"/>
                  </a:lnTo>
                  <a:lnTo>
                    <a:pt x="77" y="0"/>
                  </a:lnTo>
                  <a:lnTo>
                    <a:pt x="63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4" name="Freeform 51"/>
            <p:cNvSpPr>
              <a:spLocks noEditPoints="1"/>
            </p:cNvSpPr>
            <p:nvPr/>
          </p:nvSpPr>
          <p:spPr bwMode="auto">
            <a:xfrm>
              <a:off x="2911476" y="2622550"/>
              <a:ext cx="455613" cy="620712"/>
            </a:xfrm>
            <a:custGeom>
              <a:avLst/>
              <a:gdLst>
                <a:gd name="T0" fmla="*/ 277 w 287"/>
                <a:gd name="T1" fmla="*/ 329 h 391"/>
                <a:gd name="T2" fmla="*/ 287 w 287"/>
                <a:gd name="T3" fmla="*/ 391 h 391"/>
                <a:gd name="T4" fmla="*/ 233 w 287"/>
                <a:gd name="T5" fmla="*/ 362 h 391"/>
                <a:gd name="T6" fmla="*/ 277 w 287"/>
                <a:gd name="T7" fmla="*/ 329 h 391"/>
                <a:gd name="T8" fmla="*/ 15 w 287"/>
                <a:gd name="T9" fmla="*/ 0 h 391"/>
                <a:gd name="T10" fmla="*/ 268 w 287"/>
                <a:gd name="T11" fmla="*/ 348 h 391"/>
                <a:gd name="T12" fmla="*/ 252 w 287"/>
                <a:gd name="T13" fmla="*/ 360 h 391"/>
                <a:gd name="T14" fmla="*/ 0 w 287"/>
                <a:gd name="T15" fmla="*/ 11 h 391"/>
                <a:gd name="T16" fmla="*/ 15 w 287"/>
                <a:gd name="T17" fmla="*/ 0 h 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7" h="391">
                  <a:moveTo>
                    <a:pt x="277" y="329"/>
                  </a:moveTo>
                  <a:lnTo>
                    <a:pt x="287" y="391"/>
                  </a:lnTo>
                  <a:lnTo>
                    <a:pt x="233" y="362"/>
                  </a:lnTo>
                  <a:lnTo>
                    <a:pt x="277" y="329"/>
                  </a:lnTo>
                  <a:close/>
                  <a:moveTo>
                    <a:pt x="15" y="0"/>
                  </a:moveTo>
                  <a:lnTo>
                    <a:pt x="268" y="348"/>
                  </a:lnTo>
                  <a:lnTo>
                    <a:pt x="252" y="360"/>
                  </a:lnTo>
                  <a:lnTo>
                    <a:pt x="0" y="11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5" name="Freeform 52"/>
            <p:cNvSpPr>
              <a:spLocks noEditPoints="1"/>
            </p:cNvSpPr>
            <p:nvPr/>
          </p:nvSpPr>
          <p:spPr bwMode="auto">
            <a:xfrm>
              <a:off x="3587751" y="2570163"/>
              <a:ext cx="512763" cy="673100"/>
            </a:xfrm>
            <a:custGeom>
              <a:avLst/>
              <a:gdLst>
                <a:gd name="T0" fmla="*/ 55 w 323"/>
                <a:gd name="T1" fmla="*/ 395 h 424"/>
                <a:gd name="T2" fmla="*/ 0 w 323"/>
                <a:gd name="T3" fmla="*/ 424 h 424"/>
                <a:gd name="T4" fmla="*/ 11 w 323"/>
                <a:gd name="T5" fmla="*/ 362 h 424"/>
                <a:gd name="T6" fmla="*/ 55 w 323"/>
                <a:gd name="T7" fmla="*/ 395 h 424"/>
                <a:gd name="T8" fmla="*/ 323 w 323"/>
                <a:gd name="T9" fmla="*/ 10 h 424"/>
                <a:gd name="T10" fmla="*/ 34 w 323"/>
                <a:gd name="T11" fmla="*/ 393 h 424"/>
                <a:gd name="T12" fmla="*/ 21 w 323"/>
                <a:gd name="T13" fmla="*/ 381 h 424"/>
                <a:gd name="T14" fmla="*/ 306 w 323"/>
                <a:gd name="T15" fmla="*/ 0 h 424"/>
                <a:gd name="T16" fmla="*/ 323 w 323"/>
                <a:gd name="T17" fmla="*/ 1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23" h="424">
                  <a:moveTo>
                    <a:pt x="55" y="395"/>
                  </a:moveTo>
                  <a:lnTo>
                    <a:pt x="0" y="424"/>
                  </a:lnTo>
                  <a:lnTo>
                    <a:pt x="11" y="362"/>
                  </a:lnTo>
                  <a:lnTo>
                    <a:pt x="55" y="395"/>
                  </a:lnTo>
                  <a:close/>
                  <a:moveTo>
                    <a:pt x="323" y="10"/>
                  </a:moveTo>
                  <a:lnTo>
                    <a:pt x="34" y="393"/>
                  </a:lnTo>
                  <a:lnTo>
                    <a:pt x="21" y="381"/>
                  </a:lnTo>
                  <a:lnTo>
                    <a:pt x="306" y="0"/>
                  </a:lnTo>
                  <a:lnTo>
                    <a:pt x="323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6" name="Freeform 53"/>
            <p:cNvSpPr>
              <a:spLocks noEditPoints="1"/>
            </p:cNvSpPr>
            <p:nvPr/>
          </p:nvSpPr>
          <p:spPr bwMode="auto">
            <a:xfrm>
              <a:off x="2865438" y="2689225"/>
              <a:ext cx="458788" cy="617537"/>
            </a:xfrm>
            <a:custGeom>
              <a:avLst/>
              <a:gdLst>
                <a:gd name="T0" fmla="*/ 12 w 289"/>
                <a:gd name="T1" fmla="*/ 62 h 389"/>
                <a:gd name="T2" fmla="*/ 0 w 289"/>
                <a:gd name="T3" fmla="*/ 0 h 389"/>
                <a:gd name="T4" fmla="*/ 56 w 289"/>
                <a:gd name="T5" fmla="*/ 27 h 389"/>
                <a:gd name="T6" fmla="*/ 12 w 289"/>
                <a:gd name="T7" fmla="*/ 62 h 389"/>
                <a:gd name="T8" fmla="*/ 35 w 289"/>
                <a:gd name="T9" fmla="*/ 31 h 389"/>
                <a:gd name="T10" fmla="*/ 289 w 289"/>
                <a:gd name="T11" fmla="*/ 378 h 389"/>
                <a:gd name="T12" fmla="*/ 274 w 289"/>
                <a:gd name="T13" fmla="*/ 389 h 389"/>
                <a:gd name="T14" fmla="*/ 21 w 289"/>
                <a:gd name="T15" fmla="*/ 42 h 389"/>
                <a:gd name="T16" fmla="*/ 35 w 289"/>
                <a:gd name="T17" fmla="*/ 31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9" h="389">
                  <a:moveTo>
                    <a:pt x="12" y="62"/>
                  </a:moveTo>
                  <a:lnTo>
                    <a:pt x="0" y="0"/>
                  </a:lnTo>
                  <a:lnTo>
                    <a:pt x="56" y="27"/>
                  </a:lnTo>
                  <a:lnTo>
                    <a:pt x="12" y="62"/>
                  </a:lnTo>
                  <a:close/>
                  <a:moveTo>
                    <a:pt x="35" y="31"/>
                  </a:moveTo>
                  <a:lnTo>
                    <a:pt x="289" y="378"/>
                  </a:lnTo>
                  <a:lnTo>
                    <a:pt x="274" y="389"/>
                  </a:lnTo>
                  <a:lnTo>
                    <a:pt x="21" y="42"/>
                  </a:lnTo>
                  <a:lnTo>
                    <a:pt x="35" y="3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7" name="Freeform 54"/>
            <p:cNvSpPr>
              <a:spLocks noEditPoints="1"/>
            </p:cNvSpPr>
            <p:nvPr/>
          </p:nvSpPr>
          <p:spPr bwMode="auto">
            <a:xfrm>
              <a:off x="3633788" y="2633663"/>
              <a:ext cx="506413" cy="673100"/>
            </a:xfrm>
            <a:custGeom>
              <a:avLst/>
              <a:gdLst>
                <a:gd name="T0" fmla="*/ 265 w 319"/>
                <a:gd name="T1" fmla="*/ 27 h 424"/>
                <a:gd name="T2" fmla="*/ 319 w 319"/>
                <a:gd name="T3" fmla="*/ 0 h 424"/>
                <a:gd name="T4" fmla="*/ 310 w 319"/>
                <a:gd name="T5" fmla="*/ 62 h 424"/>
                <a:gd name="T6" fmla="*/ 265 w 319"/>
                <a:gd name="T7" fmla="*/ 27 h 424"/>
                <a:gd name="T8" fmla="*/ 300 w 319"/>
                <a:gd name="T9" fmla="*/ 43 h 424"/>
                <a:gd name="T10" fmla="*/ 13 w 319"/>
                <a:gd name="T11" fmla="*/ 424 h 424"/>
                <a:gd name="T12" fmla="*/ 0 w 319"/>
                <a:gd name="T13" fmla="*/ 413 h 424"/>
                <a:gd name="T14" fmla="*/ 285 w 319"/>
                <a:gd name="T15" fmla="*/ 31 h 424"/>
                <a:gd name="T16" fmla="*/ 300 w 319"/>
                <a:gd name="T17" fmla="*/ 43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9" h="424">
                  <a:moveTo>
                    <a:pt x="265" y="27"/>
                  </a:moveTo>
                  <a:lnTo>
                    <a:pt x="319" y="0"/>
                  </a:lnTo>
                  <a:lnTo>
                    <a:pt x="310" y="62"/>
                  </a:lnTo>
                  <a:lnTo>
                    <a:pt x="265" y="27"/>
                  </a:lnTo>
                  <a:close/>
                  <a:moveTo>
                    <a:pt x="300" y="43"/>
                  </a:moveTo>
                  <a:lnTo>
                    <a:pt x="13" y="424"/>
                  </a:lnTo>
                  <a:lnTo>
                    <a:pt x="0" y="413"/>
                  </a:lnTo>
                  <a:lnTo>
                    <a:pt x="285" y="31"/>
                  </a:lnTo>
                  <a:lnTo>
                    <a:pt x="300" y="43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8" name="Rectangle 55"/>
            <p:cNvSpPr>
              <a:spLocks noChangeArrowheads="1"/>
            </p:cNvSpPr>
            <p:nvPr/>
          </p:nvSpPr>
          <p:spPr bwMode="auto">
            <a:xfrm>
              <a:off x="2703513" y="3805238"/>
              <a:ext cx="1577975" cy="1174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9" name="Rectangle 56"/>
            <p:cNvSpPr>
              <a:spLocks noChangeArrowheads="1"/>
            </p:cNvSpPr>
            <p:nvPr/>
          </p:nvSpPr>
          <p:spPr bwMode="auto">
            <a:xfrm>
              <a:off x="2703513" y="3805238"/>
              <a:ext cx="1577975" cy="1174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0" name="Rectangle 57"/>
            <p:cNvSpPr>
              <a:spLocks noChangeArrowheads="1"/>
            </p:cNvSpPr>
            <p:nvPr/>
          </p:nvSpPr>
          <p:spPr bwMode="auto">
            <a:xfrm>
              <a:off x="3340101" y="4213225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1" name="Rectangle 58"/>
            <p:cNvSpPr>
              <a:spLocks noChangeArrowheads="1"/>
            </p:cNvSpPr>
            <p:nvPr/>
          </p:nvSpPr>
          <p:spPr bwMode="auto">
            <a:xfrm>
              <a:off x="3340101" y="4213225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2" name="Rectangle 59"/>
            <p:cNvSpPr>
              <a:spLocks noChangeArrowheads="1"/>
            </p:cNvSpPr>
            <p:nvPr/>
          </p:nvSpPr>
          <p:spPr bwMode="auto">
            <a:xfrm>
              <a:off x="3630613" y="4213225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3" name="Rectangle 60"/>
            <p:cNvSpPr>
              <a:spLocks noChangeArrowheads="1"/>
            </p:cNvSpPr>
            <p:nvPr/>
          </p:nvSpPr>
          <p:spPr bwMode="auto">
            <a:xfrm>
              <a:off x="3630613" y="4213225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4" name="Rectangle 61"/>
            <p:cNvSpPr>
              <a:spLocks noChangeArrowheads="1"/>
            </p:cNvSpPr>
            <p:nvPr/>
          </p:nvSpPr>
          <p:spPr bwMode="auto">
            <a:xfrm>
              <a:off x="3049588" y="4371975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5" name="Rectangle 62"/>
            <p:cNvSpPr>
              <a:spLocks noChangeArrowheads="1"/>
            </p:cNvSpPr>
            <p:nvPr/>
          </p:nvSpPr>
          <p:spPr bwMode="auto">
            <a:xfrm>
              <a:off x="3049588" y="4371975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6" name="Rectangle 63"/>
            <p:cNvSpPr>
              <a:spLocks noChangeArrowheads="1"/>
            </p:cNvSpPr>
            <p:nvPr/>
          </p:nvSpPr>
          <p:spPr bwMode="auto">
            <a:xfrm>
              <a:off x="3049588" y="4213225"/>
              <a:ext cx="290513" cy="1587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7" name="Rectangle 64"/>
            <p:cNvSpPr>
              <a:spLocks noChangeArrowheads="1"/>
            </p:cNvSpPr>
            <p:nvPr/>
          </p:nvSpPr>
          <p:spPr bwMode="auto">
            <a:xfrm>
              <a:off x="3049588" y="4213225"/>
              <a:ext cx="290513" cy="158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8" name="Rectangle 65"/>
            <p:cNvSpPr>
              <a:spLocks noChangeArrowheads="1"/>
            </p:cNvSpPr>
            <p:nvPr/>
          </p:nvSpPr>
          <p:spPr bwMode="auto">
            <a:xfrm>
              <a:off x="3049588" y="4645025"/>
              <a:ext cx="165100" cy="2714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9" name="Rectangle 66"/>
            <p:cNvSpPr>
              <a:spLocks noChangeArrowheads="1"/>
            </p:cNvSpPr>
            <p:nvPr/>
          </p:nvSpPr>
          <p:spPr bwMode="auto">
            <a:xfrm>
              <a:off x="3049588" y="4645025"/>
              <a:ext cx="165100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0" name="Rectangle 67"/>
            <p:cNvSpPr>
              <a:spLocks noChangeArrowheads="1"/>
            </p:cNvSpPr>
            <p:nvPr/>
          </p:nvSpPr>
          <p:spPr bwMode="auto">
            <a:xfrm>
              <a:off x="3756026" y="4371975"/>
              <a:ext cx="165100" cy="273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1" name="Rectangle 68"/>
            <p:cNvSpPr>
              <a:spLocks noChangeArrowheads="1"/>
            </p:cNvSpPr>
            <p:nvPr/>
          </p:nvSpPr>
          <p:spPr bwMode="auto">
            <a:xfrm>
              <a:off x="3756026" y="4371975"/>
              <a:ext cx="1651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2" name="Rectangle 69"/>
            <p:cNvSpPr>
              <a:spLocks noChangeArrowheads="1"/>
            </p:cNvSpPr>
            <p:nvPr/>
          </p:nvSpPr>
          <p:spPr bwMode="auto">
            <a:xfrm>
              <a:off x="3756026" y="4645025"/>
              <a:ext cx="165100" cy="271462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3" name="Rectangle 70"/>
            <p:cNvSpPr>
              <a:spLocks noChangeArrowheads="1"/>
            </p:cNvSpPr>
            <p:nvPr/>
          </p:nvSpPr>
          <p:spPr bwMode="auto">
            <a:xfrm>
              <a:off x="3756026" y="4645025"/>
              <a:ext cx="165100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4" name="Freeform 71"/>
            <p:cNvSpPr>
              <a:spLocks/>
            </p:cNvSpPr>
            <p:nvPr/>
          </p:nvSpPr>
          <p:spPr bwMode="auto">
            <a:xfrm>
              <a:off x="3311526" y="3860800"/>
              <a:ext cx="276225" cy="260350"/>
            </a:xfrm>
            <a:custGeom>
              <a:avLst/>
              <a:gdLst>
                <a:gd name="T0" fmla="*/ 87 w 174"/>
                <a:gd name="T1" fmla="*/ 0 h 164"/>
                <a:gd name="T2" fmla="*/ 87 w 174"/>
                <a:gd name="T3" fmla="*/ 0 h 164"/>
                <a:gd name="T4" fmla="*/ 70 w 174"/>
                <a:gd name="T5" fmla="*/ 2 h 164"/>
                <a:gd name="T6" fmla="*/ 54 w 174"/>
                <a:gd name="T7" fmla="*/ 8 h 164"/>
                <a:gd name="T8" fmla="*/ 39 w 174"/>
                <a:gd name="T9" fmla="*/ 16 h 164"/>
                <a:gd name="T10" fmla="*/ 25 w 174"/>
                <a:gd name="T11" fmla="*/ 25 h 164"/>
                <a:gd name="T12" fmla="*/ 14 w 174"/>
                <a:gd name="T13" fmla="*/ 37 h 164"/>
                <a:gd name="T14" fmla="*/ 6 w 174"/>
                <a:gd name="T15" fmla="*/ 50 h 164"/>
                <a:gd name="T16" fmla="*/ 2 w 174"/>
                <a:gd name="T17" fmla="*/ 66 h 164"/>
                <a:gd name="T18" fmla="*/ 0 w 174"/>
                <a:gd name="T19" fmla="*/ 83 h 164"/>
                <a:gd name="T20" fmla="*/ 0 w 174"/>
                <a:gd name="T21" fmla="*/ 83 h 164"/>
                <a:gd name="T22" fmla="*/ 2 w 174"/>
                <a:gd name="T23" fmla="*/ 98 h 164"/>
                <a:gd name="T24" fmla="*/ 6 w 174"/>
                <a:gd name="T25" fmla="*/ 114 h 164"/>
                <a:gd name="T26" fmla="*/ 14 w 174"/>
                <a:gd name="T27" fmla="*/ 127 h 164"/>
                <a:gd name="T28" fmla="*/ 25 w 174"/>
                <a:gd name="T29" fmla="*/ 141 h 164"/>
                <a:gd name="T30" fmla="*/ 39 w 174"/>
                <a:gd name="T31" fmla="*/ 150 h 164"/>
                <a:gd name="T32" fmla="*/ 54 w 174"/>
                <a:gd name="T33" fmla="*/ 158 h 164"/>
                <a:gd name="T34" fmla="*/ 70 w 174"/>
                <a:gd name="T35" fmla="*/ 162 h 164"/>
                <a:gd name="T36" fmla="*/ 87 w 174"/>
                <a:gd name="T37" fmla="*/ 164 h 164"/>
                <a:gd name="T38" fmla="*/ 87 w 174"/>
                <a:gd name="T39" fmla="*/ 164 h 164"/>
                <a:gd name="T40" fmla="*/ 104 w 174"/>
                <a:gd name="T41" fmla="*/ 162 h 164"/>
                <a:gd name="T42" fmla="*/ 122 w 174"/>
                <a:gd name="T43" fmla="*/ 158 h 164"/>
                <a:gd name="T44" fmla="*/ 135 w 174"/>
                <a:gd name="T45" fmla="*/ 150 h 164"/>
                <a:gd name="T46" fmla="*/ 149 w 174"/>
                <a:gd name="T47" fmla="*/ 141 h 164"/>
                <a:gd name="T48" fmla="*/ 160 w 174"/>
                <a:gd name="T49" fmla="*/ 127 h 164"/>
                <a:gd name="T50" fmla="*/ 168 w 174"/>
                <a:gd name="T51" fmla="*/ 114 h 164"/>
                <a:gd name="T52" fmla="*/ 172 w 174"/>
                <a:gd name="T53" fmla="*/ 98 h 164"/>
                <a:gd name="T54" fmla="*/ 174 w 174"/>
                <a:gd name="T55" fmla="*/ 83 h 164"/>
                <a:gd name="T56" fmla="*/ 174 w 174"/>
                <a:gd name="T57" fmla="*/ 83 h 164"/>
                <a:gd name="T58" fmla="*/ 172 w 174"/>
                <a:gd name="T59" fmla="*/ 66 h 164"/>
                <a:gd name="T60" fmla="*/ 168 w 174"/>
                <a:gd name="T61" fmla="*/ 50 h 164"/>
                <a:gd name="T62" fmla="*/ 160 w 174"/>
                <a:gd name="T63" fmla="*/ 37 h 164"/>
                <a:gd name="T64" fmla="*/ 149 w 174"/>
                <a:gd name="T65" fmla="*/ 25 h 164"/>
                <a:gd name="T66" fmla="*/ 135 w 174"/>
                <a:gd name="T67" fmla="*/ 16 h 164"/>
                <a:gd name="T68" fmla="*/ 122 w 174"/>
                <a:gd name="T69" fmla="*/ 8 h 164"/>
                <a:gd name="T70" fmla="*/ 104 w 174"/>
                <a:gd name="T71" fmla="*/ 2 h 164"/>
                <a:gd name="T72" fmla="*/ 87 w 174"/>
                <a:gd name="T73" fmla="*/ 0 h 164"/>
                <a:gd name="T74" fmla="*/ 87 w 174"/>
                <a:gd name="T7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4" h="164">
                  <a:moveTo>
                    <a:pt x="87" y="0"/>
                  </a:moveTo>
                  <a:lnTo>
                    <a:pt x="87" y="0"/>
                  </a:lnTo>
                  <a:lnTo>
                    <a:pt x="70" y="2"/>
                  </a:lnTo>
                  <a:lnTo>
                    <a:pt x="54" y="8"/>
                  </a:lnTo>
                  <a:lnTo>
                    <a:pt x="39" y="16"/>
                  </a:lnTo>
                  <a:lnTo>
                    <a:pt x="25" y="25"/>
                  </a:lnTo>
                  <a:lnTo>
                    <a:pt x="14" y="37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8"/>
                  </a:lnTo>
                  <a:lnTo>
                    <a:pt x="6" y="114"/>
                  </a:lnTo>
                  <a:lnTo>
                    <a:pt x="14" y="127"/>
                  </a:lnTo>
                  <a:lnTo>
                    <a:pt x="25" y="141"/>
                  </a:lnTo>
                  <a:lnTo>
                    <a:pt x="39" y="150"/>
                  </a:lnTo>
                  <a:lnTo>
                    <a:pt x="54" y="158"/>
                  </a:lnTo>
                  <a:lnTo>
                    <a:pt x="70" y="162"/>
                  </a:lnTo>
                  <a:lnTo>
                    <a:pt x="87" y="164"/>
                  </a:lnTo>
                  <a:lnTo>
                    <a:pt x="87" y="164"/>
                  </a:lnTo>
                  <a:lnTo>
                    <a:pt x="104" y="162"/>
                  </a:lnTo>
                  <a:lnTo>
                    <a:pt x="122" y="158"/>
                  </a:lnTo>
                  <a:lnTo>
                    <a:pt x="135" y="150"/>
                  </a:lnTo>
                  <a:lnTo>
                    <a:pt x="149" y="141"/>
                  </a:lnTo>
                  <a:lnTo>
                    <a:pt x="160" y="127"/>
                  </a:lnTo>
                  <a:lnTo>
                    <a:pt x="168" y="114"/>
                  </a:lnTo>
                  <a:lnTo>
                    <a:pt x="172" y="98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2" y="66"/>
                  </a:lnTo>
                  <a:lnTo>
                    <a:pt x="168" y="50"/>
                  </a:lnTo>
                  <a:lnTo>
                    <a:pt x="160" y="37"/>
                  </a:lnTo>
                  <a:lnTo>
                    <a:pt x="149" y="25"/>
                  </a:lnTo>
                  <a:lnTo>
                    <a:pt x="135" y="16"/>
                  </a:lnTo>
                  <a:lnTo>
                    <a:pt x="122" y="8"/>
                  </a:lnTo>
                  <a:lnTo>
                    <a:pt x="104" y="2"/>
                  </a:lnTo>
                  <a:lnTo>
                    <a:pt x="87" y="0"/>
                  </a:lnTo>
                  <a:lnTo>
                    <a:pt x="87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5" name="Freeform 72"/>
            <p:cNvSpPr>
              <a:spLocks/>
            </p:cNvSpPr>
            <p:nvPr/>
          </p:nvSpPr>
          <p:spPr bwMode="auto">
            <a:xfrm>
              <a:off x="3311526" y="3860800"/>
              <a:ext cx="276225" cy="260350"/>
            </a:xfrm>
            <a:custGeom>
              <a:avLst/>
              <a:gdLst>
                <a:gd name="T0" fmla="*/ 87 w 174"/>
                <a:gd name="T1" fmla="*/ 0 h 164"/>
                <a:gd name="T2" fmla="*/ 87 w 174"/>
                <a:gd name="T3" fmla="*/ 0 h 164"/>
                <a:gd name="T4" fmla="*/ 70 w 174"/>
                <a:gd name="T5" fmla="*/ 2 h 164"/>
                <a:gd name="T6" fmla="*/ 54 w 174"/>
                <a:gd name="T7" fmla="*/ 8 h 164"/>
                <a:gd name="T8" fmla="*/ 39 w 174"/>
                <a:gd name="T9" fmla="*/ 16 h 164"/>
                <a:gd name="T10" fmla="*/ 25 w 174"/>
                <a:gd name="T11" fmla="*/ 25 h 164"/>
                <a:gd name="T12" fmla="*/ 14 w 174"/>
                <a:gd name="T13" fmla="*/ 37 h 164"/>
                <a:gd name="T14" fmla="*/ 6 w 174"/>
                <a:gd name="T15" fmla="*/ 50 h 164"/>
                <a:gd name="T16" fmla="*/ 2 w 174"/>
                <a:gd name="T17" fmla="*/ 66 h 164"/>
                <a:gd name="T18" fmla="*/ 0 w 174"/>
                <a:gd name="T19" fmla="*/ 83 h 164"/>
                <a:gd name="T20" fmla="*/ 0 w 174"/>
                <a:gd name="T21" fmla="*/ 83 h 164"/>
                <a:gd name="T22" fmla="*/ 2 w 174"/>
                <a:gd name="T23" fmla="*/ 98 h 164"/>
                <a:gd name="T24" fmla="*/ 6 w 174"/>
                <a:gd name="T25" fmla="*/ 114 h 164"/>
                <a:gd name="T26" fmla="*/ 14 w 174"/>
                <a:gd name="T27" fmla="*/ 127 h 164"/>
                <a:gd name="T28" fmla="*/ 25 w 174"/>
                <a:gd name="T29" fmla="*/ 141 h 164"/>
                <a:gd name="T30" fmla="*/ 39 w 174"/>
                <a:gd name="T31" fmla="*/ 150 h 164"/>
                <a:gd name="T32" fmla="*/ 54 w 174"/>
                <a:gd name="T33" fmla="*/ 158 h 164"/>
                <a:gd name="T34" fmla="*/ 70 w 174"/>
                <a:gd name="T35" fmla="*/ 162 h 164"/>
                <a:gd name="T36" fmla="*/ 87 w 174"/>
                <a:gd name="T37" fmla="*/ 164 h 164"/>
                <a:gd name="T38" fmla="*/ 87 w 174"/>
                <a:gd name="T39" fmla="*/ 164 h 164"/>
                <a:gd name="T40" fmla="*/ 104 w 174"/>
                <a:gd name="T41" fmla="*/ 162 h 164"/>
                <a:gd name="T42" fmla="*/ 122 w 174"/>
                <a:gd name="T43" fmla="*/ 158 h 164"/>
                <a:gd name="T44" fmla="*/ 135 w 174"/>
                <a:gd name="T45" fmla="*/ 150 h 164"/>
                <a:gd name="T46" fmla="*/ 149 w 174"/>
                <a:gd name="T47" fmla="*/ 141 h 164"/>
                <a:gd name="T48" fmla="*/ 160 w 174"/>
                <a:gd name="T49" fmla="*/ 127 h 164"/>
                <a:gd name="T50" fmla="*/ 168 w 174"/>
                <a:gd name="T51" fmla="*/ 114 h 164"/>
                <a:gd name="T52" fmla="*/ 172 w 174"/>
                <a:gd name="T53" fmla="*/ 98 h 164"/>
                <a:gd name="T54" fmla="*/ 174 w 174"/>
                <a:gd name="T55" fmla="*/ 83 h 164"/>
                <a:gd name="T56" fmla="*/ 174 w 174"/>
                <a:gd name="T57" fmla="*/ 83 h 164"/>
                <a:gd name="T58" fmla="*/ 172 w 174"/>
                <a:gd name="T59" fmla="*/ 66 h 164"/>
                <a:gd name="T60" fmla="*/ 168 w 174"/>
                <a:gd name="T61" fmla="*/ 50 h 164"/>
                <a:gd name="T62" fmla="*/ 160 w 174"/>
                <a:gd name="T63" fmla="*/ 37 h 164"/>
                <a:gd name="T64" fmla="*/ 149 w 174"/>
                <a:gd name="T65" fmla="*/ 25 h 164"/>
                <a:gd name="T66" fmla="*/ 135 w 174"/>
                <a:gd name="T67" fmla="*/ 16 h 164"/>
                <a:gd name="T68" fmla="*/ 122 w 174"/>
                <a:gd name="T69" fmla="*/ 8 h 164"/>
                <a:gd name="T70" fmla="*/ 104 w 174"/>
                <a:gd name="T71" fmla="*/ 2 h 164"/>
                <a:gd name="T72" fmla="*/ 87 w 174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4" h="164">
                  <a:moveTo>
                    <a:pt x="87" y="0"/>
                  </a:moveTo>
                  <a:lnTo>
                    <a:pt x="87" y="0"/>
                  </a:lnTo>
                  <a:lnTo>
                    <a:pt x="70" y="2"/>
                  </a:lnTo>
                  <a:lnTo>
                    <a:pt x="54" y="8"/>
                  </a:lnTo>
                  <a:lnTo>
                    <a:pt x="39" y="16"/>
                  </a:lnTo>
                  <a:lnTo>
                    <a:pt x="25" y="25"/>
                  </a:lnTo>
                  <a:lnTo>
                    <a:pt x="14" y="37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8"/>
                  </a:lnTo>
                  <a:lnTo>
                    <a:pt x="6" y="114"/>
                  </a:lnTo>
                  <a:lnTo>
                    <a:pt x="14" y="127"/>
                  </a:lnTo>
                  <a:lnTo>
                    <a:pt x="25" y="141"/>
                  </a:lnTo>
                  <a:lnTo>
                    <a:pt x="39" y="150"/>
                  </a:lnTo>
                  <a:lnTo>
                    <a:pt x="54" y="158"/>
                  </a:lnTo>
                  <a:lnTo>
                    <a:pt x="70" y="162"/>
                  </a:lnTo>
                  <a:lnTo>
                    <a:pt x="87" y="164"/>
                  </a:lnTo>
                  <a:lnTo>
                    <a:pt x="87" y="164"/>
                  </a:lnTo>
                  <a:lnTo>
                    <a:pt x="104" y="162"/>
                  </a:lnTo>
                  <a:lnTo>
                    <a:pt x="122" y="158"/>
                  </a:lnTo>
                  <a:lnTo>
                    <a:pt x="135" y="150"/>
                  </a:lnTo>
                  <a:lnTo>
                    <a:pt x="149" y="141"/>
                  </a:lnTo>
                  <a:lnTo>
                    <a:pt x="160" y="127"/>
                  </a:lnTo>
                  <a:lnTo>
                    <a:pt x="168" y="114"/>
                  </a:lnTo>
                  <a:lnTo>
                    <a:pt x="172" y="98"/>
                  </a:lnTo>
                  <a:lnTo>
                    <a:pt x="174" y="83"/>
                  </a:lnTo>
                  <a:lnTo>
                    <a:pt x="174" y="83"/>
                  </a:lnTo>
                  <a:lnTo>
                    <a:pt x="172" y="66"/>
                  </a:lnTo>
                  <a:lnTo>
                    <a:pt x="168" y="50"/>
                  </a:lnTo>
                  <a:lnTo>
                    <a:pt x="160" y="37"/>
                  </a:lnTo>
                  <a:lnTo>
                    <a:pt x="149" y="25"/>
                  </a:lnTo>
                  <a:lnTo>
                    <a:pt x="135" y="16"/>
                  </a:lnTo>
                  <a:lnTo>
                    <a:pt x="122" y="8"/>
                  </a:lnTo>
                  <a:lnTo>
                    <a:pt x="104" y="2"/>
                  </a:lnTo>
                  <a:lnTo>
                    <a:pt x="87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6" name="Freeform 73"/>
            <p:cNvSpPr>
              <a:spLocks/>
            </p:cNvSpPr>
            <p:nvPr/>
          </p:nvSpPr>
          <p:spPr bwMode="auto">
            <a:xfrm>
              <a:off x="3382963" y="4705350"/>
              <a:ext cx="204788" cy="195262"/>
            </a:xfrm>
            <a:custGeom>
              <a:avLst/>
              <a:gdLst>
                <a:gd name="T0" fmla="*/ 63 w 129"/>
                <a:gd name="T1" fmla="*/ 0 h 123"/>
                <a:gd name="T2" fmla="*/ 63 w 129"/>
                <a:gd name="T3" fmla="*/ 0 h 123"/>
                <a:gd name="T4" fmla="*/ 50 w 129"/>
                <a:gd name="T5" fmla="*/ 2 h 123"/>
                <a:gd name="T6" fmla="*/ 38 w 129"/>
                <a:gd name="T7" fmla="*/ 4 h 123"/>
                <a:gd name="T8" fmla="*/ 28 w 129"/>
                <a:gd name="T9" fmla="*/ 10 h 123"/>
                <a:gd name="T10" fmla="*/ 19 w 129"/>
                <a:gd name="T11" fmla="*/ 17 h 123"/>
                <a:gd name="T12" fmla="*/ 9 w 129"/>
                <a:gd name="T13" fmla="*/ 27 h 123"/>
                <a:gd name="T14" fmla="*/ 3 w 129"/>
                <a:gd name="T15" fmla="*/ 37 h 123"/>
                <a:gd name="T16" fmla="*/ 0 w 129"/>
                <a:gd name="T17" fmla="*/ 48 h 123"/>
                <a:gd name="T18" fmla="*/ 0 w 129"/>
                <a:gd name="T19" fmla="*/ 62 h 123"/>
                <a:gd name="T20" fmla="*/ 0 w 129"/>
                <a:gd name="T21" fmla="*/ 62 h 123"/>
                <a:gd name="T22" fmla="*/ 0 w 129"/>
                <a:gd name="T23" fmla="*/ 73 h 123"/>
                <a:gd name="T24" fmla="*/ 3 w 129"/>
                <a:gd name="T25" fmla="*/ 85 h 123"/>
                <a:gd name="T26" fmla="*/ 9 w 129"/>
                <a:gd name="T27" fmla="*/ 96 h 123"/>
                <a:gd name="T28" fmla="*/ 19 w 129"/>
                <a:gd name="T29" fmla="*/ 106 h 123"/>
                <a:gd name="T30" fmla="*/ 28 w 129"/>
                <a:gd name="T31" fmla="*/ 112 h 123"/>
                <a:gd name="T32" fmla="*/ 38 w 129"/>
                <a:gd name="T33" fmla="*/ 118 h 123"/>
                <a:gd name="T34" fmla="*/ 50 w 129"/>
                <a:gd name="T35" fmla="*/ 121 h 123"/>
                <a:gd name="T36" fmla="*/ 63 w 129"/>
                <a:gd name="T37" fmla="*/ 123 h 123"/>
                <a:gd name="T38" fmla="*/ 63 w 129"/>
                <a:gd name="T39" fmla="*/ 123 h 123"/>
                <a:gd name="T40" fmla="*/ 77 w 129"/>
                <a:gd name="T41" fmla="*/ 121 h 123"/>
                <a:gd name="T42" fmla="*/ 88 w 129"/>
                <a:gd name="T43" fmla="*/ 118 h 123"/>
                <a:gd name="T44" fmla="*/ 100 w 129"/>
                <a:gd name="T45" fmla="*/ 112 h 123"/>
                <a:gd name="T46" fmla="*/ 109 w 129"/>
                <a:gd name="T47" fmla="*/ 106 h 123"/>
                <a:gd name="T48" fmla="*/ 117 w 129"/>
                <a:gd name="T49" fmla="*/ 96 h 123"/>
                <a:gd name="T50" fmla="*/ 125 w 129"/>
                <a:gd name="T51" fmla="*/ 85 h 123"/>
                <a:gd name="T52" fmla="*/ 129 w 129"/>
                <a:gd name="T53" fmla="*/ 73 h 123"/>
                <a:gd name="T54" fmla="*/ 129 w 129"/>
                <a:gd name="T55" fmla="*/ 62 h 123"/>
                <a:gd name="T56" fmla="*/ 129 w 129"/>
                <a:gd name="T57" fmla="*/ 62 h 123"/>
                <a:gd name="T58" fmla="*/ 129 w 129"/>
                <a:gd name="T59" fmla="*/ 48 h 123"/>
                <a:gd name="T60" fmla="*/ 125 w 129"/>
                <a:gd name="T61" fmla="*/ 37 h 123"/>
                <a:gd name="T62" fmla="*/ 117 w 129"/>
                <a:gd name="T63" fmla="*/ 27 h 123"/>
                <a:gd name="T64" fmla="*/ 109 w 129"/>
                <a:gd name="T65" fmla="*/ 17 h 123"/>
                <a:gd name="T66" fmla="*/ 100 w 129"/>
                <a:gd name="T67" fmla="*/ 10 h 123"/>
                <a:gd name="T68" fmla="*/ 88 w 129"/>
                <a:gd name="T69" fmla="*/ 4 h 123"/>
                <a:gd name="T70" fmla="*/ 77 w 129"/>
                <a:gd name="T71" fmla="*/ 2 h 123"/>
                <a:gd name="T72" fmla="*/ 63 w 129"/>
                <a:gd name="T73" fmla="*/ 0 h 123"/>
                <a:gd name="T74" fmla="*/ 63 w 129"/>
                <a:gd name="T7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9" h="123">
                  <a:moveTo>
                    <a:pt x="63" y="0"/>
                  </a:moveTo>
                  <a:lnTo>
                    <a:pt x="63" y="0"/>
                  </a:lnTo>
                  <a:lnTo>
                    <a:pt x="50" y="2"/>
                  </a:lnTo>
                  <a:lnTo>
                    <a:pt x="38" y="4"/>
                  </a:lnTo>
                  <a:lnTo>
                    <a:pt x="28" y="10"/>
                  </a:lnTo>
                  <a:lnTo>
                    <a:pt x="19" y="17"/>
                  </a:lnTo>
                  <a:lnTo>
                    <a:pt x="9" y="27"/>
                  </a:lnTo>
                  <a:lnTo>
                    <a:pt x="3" y="37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3"/>
                  </a:lnTo>
                  <a:lnTo>
                    <a:pt x="3" y="85"/>
                  </a:lnTo>
                  <a:lnTo>
                    <a:pt x="9" y="96"/>
                  </a:lnTo>
                  <a:lnTo>
                    <a:pt x="19" y="106"/>
                  </a:lnTo>
                  <a:lnTo>
                    <a:pt x="28" y="112"/>
                  </a:lnTo>
                  <a:lnTo>
                    <a:pt x="38" y="118"/>
                  </a:lnTo>
                  <a:lnTo>
                    <a:pt x="50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77" y="121"/>
                  </a:lnTo>
                  <a:lnTo>
                    <a:pt x="88" y="118"/>
                  </a:lnTo>
                  <a:lnTo>
                    <a:pt x="100" y="112"/>
                  </a:lnTo>
                  <a:lnTo>
                    <a:pt x="109" y="106"/>
                  </a:lnTo>
                  <a:lnTo>
                    <a:pt x="117" y="96"/>
                  </a:lnTo>
                  <a:lnTo>
                    <a:pt x="125" y="85"/>
                  </a:lnTo>
                  <a:lnTo>
                    <a:pt x="129" y="73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48"/>
                  </a:lnTo>
                  <a:lnTo>
                    <a:pt x="125" y="37"/>
                  </a:lnTo>
                  <a:lnTo>
                    <a:pt x="117" y="27"/>
                  </a:lnTo>
                  <a:lnTo>
                    <a:pt x="109" y="17"/>
                  </a:lnTo>
                  <a:lnTo>
                    <a:pt x="100" y="10"/>
                  </a:lnTo>
                  <a:lnTo>
                    <a:pt x="88" y="4"/>
                  </a:lnTo>
                  <a:lnTo>
                    <a:pt x="77" y="2"/>
                  </a:lnTo>
                  <a:lnTo>
                    <a:pt x="63" y="0"/>
                  </a:lnTo>
                  <a:lnTo>
                    <a:pt x="63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7" name="Freeform 74"/>
            <p:cNvSpPr>
              <a:spLocks/>
            </p:cNvSpPr>
            <p:nvPr/>
          </p:nvSpPr>
          <p:spPr bwMode="auto">
            <a:xfrm>
              <a:off x="3382963" y="4705350"/>
              <a:ext cx="204788" cy="195262"/>
            </a:xfrm>
            <a:custGeom>
              <a:avLst/>
              <a:gdLst>
                <a:gd name="T0" fmla="*/ 63 w 129"/>
                <a:gd name="T1" fmla="*/ 0 h 123"/>
                <a:gd name="T2" fmla="*/ 63 w 129"/>
                <a:gd name="T3" fmla="*/ 0 h 123"/>
                <a:gd name="T4" fmla="*/ 50 w 129"/>
                <a:gd name="T5" fmla="*/ 2 h 123"/>
                <a:gd name="T6" fmla="*/ 38 w 129"/>
                <a:gd name="T7" fmla="*/ 4 h 123"/>
                <a:gd name="T8" fmla="*/ 28 w 129"/>
                <a:gd name="T9" fmla="*/ 10 h 123"/>
                <a:gd name="T10" fmla="*/ 19 w 129"/>
                <a:gd name="T11" fmla="*/ 17 h 123"/>
                <a:gd name="T12" fmla="*/ 9 w 129"/>
                <a:gd name="T13" fmla="*/ 27 h 123"/>
                <a:gd name="T14" fmla="*/ 3 w 129"/>
                <a:gd name="T15" fmla="*/ 37 h 123"/>
                <a:gd name="T16" fmla="*/ 0 w 129"/>
                <a:gd name="T17" fmla="*/ 48 h 123"/>
                <a:gd name="T18" fmla="*/ 0 w 129"/>
                <a:gd name="T19" fmla="*/ 62 h 123"/>
                <a:gd name="T20" fmla="*/ 0 w 129"/>
                <a:gd name="T21" fmla="*/ 62 h 123"/>
                <a:gd name="T22" fmla="*/ 0 w 129"/>
                <a:gd name="T23" fmla="*/ 73 h 123"/>
                <a:gd name="T24" fmla="*/ 3 w 129"/>
                <a:gd name="T25" fmla="*/ 85 h 123"/>
                <a:gd name="T26" fmla="*/ 9 w 129"/>
                <a:gd name="T27" fmla="*/ 96 h 123"/>
                <a:gd name="T28" fmla="*/ 19 w 129"/>
                <a:gd name="T29" fmla="*/ 106 h 123"/>
                <a:gd name="T30" fmla="*/ 28 w 129"/>
                <a:gd name="T31" fmla="*/ 112 h 123"/>
                <a:gd name="T32" fmla="*/ 38 w 129"/>
                <a:gd name="T33" fmla="*/ 118 h 123"/>
                <a:gd name="T34" fmla="*/ 50 w 129"/>
                <a:gd name="T35" fmla="*/ 121 h 123"/>
                <a:gd name="T36" fmla="*/ 63 w 129"/>
                <a:gd name="T37" fmla="*/ 123 h 123"/>
                <a:gd name="T38" fmla="*/ 63 w 129"/>
                <a:gd name="T39" fmla="*/ 123 h 123"/>
                <a:gd name="T40" fmla="*/ 77 w 129"/>
                <a:gd name="T41" fmla="*/ 121 h 123"/>
                <a:gd name="T42" fmla="*/ 88 w 129"/>
                <a:gd name="T43" fmla="*/ 118 h 123"/>
                <a:gd name="T44" fmla="*/ 100 w 129"/>
                <a:gd name="T45" fmla="*/ 112 h 123"/>
                <a:gd name="T46" fmla="*/ 109 w 129"/>
                <a:gd name="T47" fmla="*/ 106 h 123"/>
                <a:gd name="T48" fmla="*/ 117 w 129"/>
                <a:gd name="T49" fmla="*/ 96 h 123"/>
                <a:gd name="T50" fmla="*/ 125 w 129"/>
                <a:gd name="T51" fmla="*/ 85 h 123"/>
                <a:gd name="T52" fmla="*/ 129 w 129"/>
                <a:gd name="T53" fmla="*/ 73 h 123"/>
                <a:gd name="T54" fmla="*/ 129 w 129"/>
                <a:gd name="T55" fmla="*/ 62 h 123"/>
                <a:gd name="T56" fmla="*/ 129 w 129"/>
                <a:gd name="T57" fmla="*/ 62 h 123"/>
                <a:gd name="T58" fmla="*/ 129 w 129"/>
                <a:gd name="T59" fmla="*/ 48 h 123"/>
                <a:gd name="T60" fmla="*/ 125 w 129"/>
                <a:gd name="T61" fmla="*/ 37 h 123"/>
                <a:gd name="T62" fmla="*/ 117 w 129"/>
                <a:gd name="T63" fmla="*/ 27 h 123"/>
                <a:gd name="T64" fmla="*/ 109 w 129"/>
                <a:gd name="T65" fmla="*/ 17 h 123"/>
                <a:gd name="T66" fmla="*/ 100 w 129"/>
                <a:gd name="T67" fmla="*/ 10 h 123"/>
                <a:gd name="T68" fmla="*/ 88 w 129"/>
                <a:gd name="T69" fmla="*/ 4 h 123"/>
                <a:gd name="T70" fmla="*/ 77 w 129"/>
                <a:gd name="T71" fmla="*/ 2 h 123"/>
                <a:gd name="T72" fmla="*/ 63 w 129"/>
                <a:gd name="T7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9" h="123">
                  <a:moveTo>
                    <a:pt x="63" y="0"/>
                  </a:moveTo>
                  <a:lnTo>
                    <a:pt x="63" y="0"/>
                  </a:lnTo>
                  <a:lnTo>
                    <a:pt x="50" y="2"/>
                  </a:lnTo>
                  <a:lnTo>
                    <a:pt x="38" y="4"/>
                  </a:lnTo>
                  <a:lnTo>
                    <a:pt x="28" y="10"/>
                  </a:lnTo>
                  <a:lnTo>
                    <a:pt x="19" y="17"/>
                  </a:lnTo>
                  <a:lnTo>
                    <a:pt x="9" y="27"/>
                  </a:lnTo>
                  <a:lnTo>
                    <a:pt x="3" y="37"/>
                  </a:lnTo>
                  <a:lnTo>
                    <a:pt x="0" y="48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3"/>
                  </a:lnTo>
                  <a:lnTo>
                    <a:pt x="3" y="85"/>
                  </a:lnTo>
                  <a:lnTo>
                    <a:pt x="9" y="96"/>
                  </a:lnTo>
                  <a:lnTo>
                    <a:pt x="19" y="106"/>
                  </a:lnTo>
                  <a:lnTo>
                    <a:pt x="28" y="112"/>
                  </a:lnTo>
                  <a:lnTo>
                    <a:pt x="38" y="118"/>
                  </a:lnTo>
                  <a:lnTo>
                    <a:pt x="50" y="121"/>
                  </a:lnTo>
                  <a:lnTo>
                    <a:pt x="63" y="123"/>
                  </a:lnTo>
                  <a:lnTo>
                    <a:pt x="63" y="123"/>
                  </a:lnTo>
                  <a:lnTo>
                    <a:pt x="77" y="121"/>
                  </a:lnTo>
                  <a:lnTo>
                    <a:pt x="88" y="118"/>
                  </a:lnTo>
                  <a:lnTo>
                    <a:pt x="100" y="112"/>
                  </a:lnTo>
                  <a:lnTo>
                    <a:pt x="109" y="106"/>
                  </a:lnTo>
                  <a:lnTo>
                    <a:pt x="117" y="96"/>
                  </a:lnTo>
                  <a:lnTo>
                    <a:pt x="125" y="85"/>
                  </a:lnTo>
                  <a:lnTo>
                    <a:pt x="129" y="73"/>
                  </a:lnTo>
                  <a:lnTo>
                    <a:pt x="129" y="62"/>
                  </a:lnTo>
                  <a:lnTo>
                    <a:pt x="129" y="62"/>
                  </a:lnTo>
                  <a:lnTo>
                    <a:pt x="129" y="48"/>
                  </a:lnTo>
                  <a:lnTo>
                    <a:pt x="125" y="37"/>
                  </a:lnTo>
                  <a:lnTo>
                    <a:pt x="117" y="27"/>
                  </a:lnTo>
                  <a:lnTo>
                    <a:pt x="109" y="17"/>
                  </a:lnTo>
                  <a:lnTo>
                    <a:pt x="100" y="10"/>
                  </a:lnTo>
                  <a:lnTo>
                    <a:pt x="88" y="4"/>
                  </a:lnTo>
                  <a:lnTo>
                    <a:pt x="77" y="2"/>
                  </a:lnTo>
                  <a:lnTo>
                    <a:pt x="63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8" name="Rectangle 75"/>
            <p:cNvSpPr>
              <a:spLocks noChangeArrowheads="1"/>
            </p:cNvSpPr>
            <p:nvPr/>
          </p:nvSpPr>
          <p:spPr bwMode="auto">
            <a:xfrm>
              <a:off x="2703513" y="5213350"/>
              <a:ext cx="1577975" cy="116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9" name="Rectangle 76"/>
            <p:cNvSpPr>
              <a:spLocks noChangeArrowheads="1"/>
            </p:cNvSpPr>
            <p:nvPr/>
          </p:nvSpPr>
          <p:spPr bwMode="auto">
            <a:xfrm>
              <a:off x="2703513" y="5213350"/>
              <a:ext cx="1577975" cy="1168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0" name="Rectangle 77"/>
            <p:cNvSpPr>
              <a:spLocks noChangeArrowheads="1"/>
            </p:cNvSpPr>
            <p:nvPr/>
          </p:nvSpPr>
          <p:spPr bwMode="auto">
            <a:xfrm>
              <a:off x="3559176" y="5619750"/>
              <a:ext cx="293688" cy="157162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1" name="Rectangle 78"/>
            <p:cNvSpPr>
              <a:spLocks noChangeArrowheads="1"/>
            </p:cNvSpPr>
            <p:nvPr/>
          </p:nvSpPr>
          <p:spPr bwMode="auto">
            <a:xfrm>
              <a:off x="3559176" y="5619750"/>
              <a:ext cx="293688" cy="1571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2" name="Rectangle 79"/>
            <p:cNvSpPr>
              <a:spLocks noChangeArrowheads="1"/>
            </p:cNvSpPr>
            <p:nvPr/>
          </p:nvSpPr>
          <p:spPr bwMode="auto">
            <a:xfrm>
              <a:off x="3852863" y="5619750"/>
              <a:ext cx="287338" cy="157162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3" name="Rectangle 80"/>
            <p:cNvSpPr>
              <a:spLocks noChangeArrowheads="1"/>
            </p:cNvSpPr>
            <p:nvPr/>
          </p:nvSpPr>
          <p:spPr bwMode="auto">
            <a:xfrm>
              <a:off x="3852863" y="5619750"/>
              <a:ext cx="287338" cy="1571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4" name="Rectangle 81"/>
            <p:cNvSpPr>
              <a:spLocks noChangeArrowheads="1"/>
            </p:cNvSpPr>
            <p:nvPr/>
          </p:nvSpPr>
          <p:spPr bwMode="auto">
            <a:xfrm>
              <a:off x="3271838" y="5776913"/>
              <a:ext cx="161925" cy="271462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5" name="Rectangle 82"/>
            <p:cNvSpPr>
              <a:spLocks noChangeArrowheads="1"/>
            </p:cNvSpPr>
            <p:nvPr/>
          </p:nvSpPr>
          <p:spPr bwMode="auto">
            <a:xfrm>
              <a:off x="3271838" y="5776913"/>
              <a:ext cx="161925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6" name="Rectangle 83"/>
            <p:cNvSpPr>
              <a:spLocks noChangeArrowheads="1"/>
            </p:cNvSpPr>
            <p:nvPr/>
          </p:nvSpPr>
          <p:spPr bwMode="auto">
            <a:xfrm>
              <a:off x="3271838" y="5619750"/>
              <a:ext cx="287338" cy="157162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7" name="Rectangle 84"/>
            <p:cNvSpPr>
              <a:spLocks noChangeArrowheads="1"/>
            </p:cNvSpPr>
            <p:nvPr/>
          </p:nvSpPr>
          <p:spPr bwMode="auto">
            <a:xfrm>
              <a:off x="3271838" y="5619750"/>
              <a:ext cx="287338" cy="1571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8" name="Rectangle 85"/>
            <p:cNvSpPr>
              <a:spLocks noChangeArrowheads="1"/>
            </p:cNvSpPr>
            <p:nvPr/>
          </p:nvSpPr>
          <p:spPr bwMode="auto">
            <a:xfrm>
              <a:off x="3271838" y="6048375"/>
              <a:ext cx="161925" cy="2730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9" name="Rectangle 86"/>
            <p:cNvSpPr>
              <a:spLocks noChangeArrowheads="1"/>
            </p:cNvSpPr>
            <p:nvPr/>
          </p:nvSpPr>
          <p:spPr bwMode="auto">
            <a:xfrm>
              <a:off x="3271838" y="6048375"/>
              <a:ext cx="161925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0" name="Rectangle 87"/>
            <p:cNvSpPr>
              <a:spLocks noChangeArrowheads="1"/>
            </p:cNvSpPr>
            <p:nvPr/>
          </p:nvSpPr>
          <p:spPr bwMode="auto">
            <a:xfrm>
              <a:off x="3978276" y="5776913"/>
              <a:ext cx="161925" cy="271462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1" name="Rectangle 88"/>
            <p:cNvSpPr>
              <a:spLocks noChangeArrowheads="1"/>
            </p:cNvSpPr>
            <p:nvPr/>
          </p:nvSpPr>
          <p:spPr bwMode="auto">
            <a:xfrm>
              <a:off x="3978276" y="5776913"/>
              <a:ext cx="161925" cy="2714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2" name="Rectangle 89"/>
            <p:cNvSpPr>
              <a:spLocks noChangeArrowheads="1"/>
            </p:cNvSpPr>
            <p:nvPr/>
          </p:nvSpPr>
          <p:spPr bwMode="auto">
            <a:xfrm>
              <a:off x="3978276" y="6048375"/>
              <a:ext cx="161925" cy="2730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3" name="Rectangle 90"/>
            <p:cNvSpPr>
              <a:spLocks noChangeArrowheads="1"/>
            </p:cNvSpPr>
            <p:nvPr/>
          </p:nvSpPr>
          <p:spPr bwMode="auto">
            <a:xfrm>
              <a:off x="3978276" y="6048375"/>
              <a:ext cx="161925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4" name="Freeform 91"/>
            <p:cNvSpPr>
              <a:spLocks/>
            </p:cNvSpPr>
            <p:nvPr/>
          </p:nvSpPr>
          <p:spPr bwMode="auto">
            <a:xfrm>
              <a:off x="2865438" y="5992813"/>
              <a:ext cx="280988" cy="260350"/>
            </a:xfrm>
            <a:custGeom>
              <a:avLst/>
              <a:gdLst>
                <a:gd name="T0" fmla="*/ 89 w 177"/>
                <a:gd name="T1" fmla="*/ 0 h 164"/>
                <a:gd name="T2" fmla="*/ 89 w 177"/>
                <a:gd name="T3" fmla="*/ 0 h 164"/>
                <a:gd name="T4" fmla="*/ 71 w 177"/>
                <a:gd name="T5" fmla="*/ 2 h 164"/>
                <a:gd name="T6" fmla="*/ 54 w 177"/>
                <a:gd name="T7" fmla="*/ 8 h 164"/>
                <a:gd name="T8" fmla="*/ 40 w 177"/>
                <a:gd name="T9" fmla="*/ 14 h 164"/>
                <a:gd name="T10" fmla="*/ 27 w 177"/>
                <a:gd name="T11" fmla="*/ 25 h 164"/>
                <a:gd name="T12" fmla="*/ 15 w 177"/>
                <a:gd name="T13" fmla="*/ 37 h 164"/>
                <a:gd name="T14" fmla="*/ 8 w 177"/>
                <a:gd name="T15" fmla="*/ 51 h 164"/>
                <a:gd name="T16" fmla="*/ 2 w 177"/>
                <a:gd name="T17" fmla="*/ 66 h 164"/>
                <a:gd name="T18" fmla="*/ 0 w 177"/>
                <a:gd name="T19" fmla="*/ 83 h 164"/>
                <a:gd name="T20" fmla="*/ 0 w 177"/>
                <a:gd name="T21" fmla="*/ 83 h 164"/>
                <a:gd name="T22" fmla="*/ 2 w 177"/>
                <a:gd name="T23" fmla="*/ 99 h 164"/>
                <a:gd name="T24" fmla="*/ 8 w 177"/>
                <a:gd name="T25" fmla="*/ 114 h 164"/>
                <a:gd name="T26" fmla="*/ 15 w 177"/>
                <a:gd name="T27" fmla="*/ 128 h 164"/>
                <a:gd name="T28" fmla="*/ 27 w 177"/>
                <a:gd name="T29" fmla="*/ 141 h 164"/>
                <a:gd name="T30" fmla="*/ 40 w 177"/>
                <a:gd name="T31" fmla="*/ 151 h 164"/>
                <a:gd name="T32" fmla="*/ 54 w 177"/>
                <a:gd name="T33" fmla="*/ 158 h 164"/>
                <a:gd name="T34" fmla="*/ 71 w 177"/>
                <a:gd name="T35" fmla="*/ 162 h 164"/>
                <a:gd name="T36" fmla="*/ 89 w 177"/>
                <a:gd name="T37" fmla="*/ 164 h 164"/>
                <a:gd name="T38" fmla="*/ 89 w 177"/>
                <a:gd name="T39" fmla="*/ 164 h 164"/>
                <a:gd name="T40" fmla="*/ 106 w 177"/>
                <a:gd name="T41" fmla="*/ 162 h 164"/>
                <a:gd name="T42" fmla="*/ 123 w 177"/>
                <a:gd name="T43" fmla="*/ 158 h 164"/>
                <a:gd name="T44" fmla="*/ 139 w 177"/>
                <a:gd name="T45" fmla="*/ 151 h 164"/>
                <a:gd name="T46" fmla="*/ 150 w 177"/>
                <a:gd name="T47" fmla="*/ 141 h 164"/>
                <a:gd name="T48" fmla="*/ 162 w 177"/>
                <a:gd name="T49" fmla="*/ 128 h 164"/>
                <a:gd name="T50" fmla="*/ 169 w 177"/>
                <a:gd name="T51" fmla="*/ 114 h 164"/>
                <a:gd name="T52" fmla="*/ 175 w 177"/>
                <a:gd name="T53" fmla="*/ 99 h 164"/>
                <a:gd name="T54" fmla="*/ 177 w 177"/>
                <a:gd name="T55" fmla="*/ 83 h 164"/>
                <a:gd name="T56" fmla="*/ 177 w 177"/>
                <a:gd name="T57" fmla="*/ 83 h 164"/>
                <a:gd name="T58" fmla="*/ 175 w 177"/>
                <a:gd name="T59" fmla="*/ 66 h 164"/>
                <a:gd name="T60" fmla="*/ 169 w 177"/>
                <a:gd name="T61" fmla="*/ 51 h 164"/>
                <a:gd name="T62" fmla="*/ 162 w 177"/>
                <a:gd name="T63" fmla="*/ 37 h 164"/>
                <a:gd name="T64" fmla="*/ 150 w 177"/>
                <a:gd name="T65" fmla="*/ 25 h 164"/>
                <a:gd name="T66" fmla="*/ 139 w 177"/>
                <a:gd name="T67" fmla="*/ 14 h 164"/>
                <a:gd name="T68" fmla="*/ 123 w 177"/>
                <a:gd name="T69" fmla="*/ 8 h 164"/>
                <a:gd name="T70" fmla="*/ 106 w 177"/>
                <a:gd name="T71" fmla="*/ 2 h 164"/>
                <a:gd name="T72" fmla="*/ 89 w 177"/>
                <a:gd name="T73" fmla="*/ 0 h 164"/>
                <a:gd name="T74" fmla="*/ 89 w 177"/>
                <a:gd name="T7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7" h="164">
                  <a:moveTo>
                    <a:pt x="89" y="0"/>
                  </a:moveTo>
                  <a:lnTo>
                    <a:pt x="89" y="0"/>
                  </a:lnTo>
                  <a:lnTo>
                    <a:pt x="71" y="2"/>
                  </a:lnTo>
                  <a:lnTo>
                    <a:pt x="54" y="8"/>
                  </a:lnTo>
                  <a:lnTo>
                    <a:pt x="40" y="14"/>
                  </a:lnTo>
                  <a:lnTo>
                    <a:pt x="27" y="25"/>
                  </a:lnTo>
                  <a:lnTo>
                    <a:pt x="15" y="37"/>
                  </a:lnTo>
                  <a:lnTo>
                    <a:pt x="8" y="51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9"/>
                  </a:lnTo>
                  <a:lnTo>
                    <a:pt x="8" y="114"/>
                  </a:lnTo>
                  <a:lnTo>
                    <a:pt x="15" y="128"/>
                  </a:lnTo>
                  <a:lnTo>
                    <a:pt x="27" y="141"/>
                  </a:lnTo>
                  <a:lnTo>
                    <a:pt x="40" y="151"/>
                  </a:lnTo>
                  <a:lnTo>
                    <a:pt x="54" y="158"/>
                  </a:lnTo>
                  <a:lnTo>
                    <a:pt x="71" y="162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106" y="162"/>
                  </a:lnTo>
                  <a:lnTo>
                    <a:pt x="123" y="158"/>
                  </a:lnTo>
                  <a:lnTo>
                    <a:pt x="139" y="151"/>
                  </a:lnTo>
                  <a:lnTo>
                    <a:pt x="150" y="141"/>
                  </a:lnTo>
                  <a:lnTo>
                    <a:pt x="162" y="128"/>
                  </a:lnTo>
                  <a:lnTo>
                    <a:pt x="169" y="114"/>
                  </a:lnTo>
                  <a:lnTo>
                    <a:pt x="175" y="99"/>
                  </a:lnTo>
                  <a:lnTo>
                    <a:pt x="177" y="83"/>
                  </a:lnTo>
                  <a:lnTo>
                    <a:pt x="177" y="83"/>
                  </a:lnTo>
                  <a:lnTo>
                    <a:pt x="175" y="66"/>
                  </a:lnTo>
                  <a:lnTo>
                    <a:pt x="169" y="51"/>
                  </a:lnTo>
                  <a:lnTo>
                    <a:pt x="162" y="37"/>
                  </a:lnTo>
                  <a:lnTo>
                    <a:pt x="150" y="25"/>
                  </a:lnTo>
                  <a:lnTo>
                    <a:pt x="139" y="14"/>
                  </a:lnTo>
                  <a:lnTo>
                    <a:pt x="123" y="8"/>
                  </a:lnTo>
                  <a:lnTo>
                    <a:pt x="106" y="2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5" name="Freeform 92"/>
            <p:cNvSpPr>
              <a:spLocks/>
            </p:cNvSpPr>
            <p:nvPr/>
          </p:nvSpPr>
          <p:spPr bwMode="auto">
            <a:xfrm>
              <a:off x="2865438" y="5992813"/>
              <a:ext cx="280988" cy="260350"/>
            </a:xfrm>
            <a:custGeom>
              <a:avLst/>
              <a:gdLst>
                <a:gd name="T0" fmla="*/ 89 w 177"/>
                <a:gd name="T1" fmla="*/ 0 h 164"/>
                <a:gd name="T2" fmla="*/ 89 w 177"/>
                <a:gd name="T3" fmla="*/ 0 h 164"/>
                <a:gd name="T4" fmla="*/ 71 w 177"/>
                <a:gd name="T5" fmla="*/ 2 h 164"/>
                <a:gd name="T6" fmla="*/ 54 w 177"/>
                <a:gd name="T7" fmla="*/ 8 h 164"/>
                <a:gd name="T8" fmla="*/ 40 w 177"/>
                <a:gd name="T9" fmla="*/ 14 h 164"/>
                <a:gd name="T10" fmla="*/ 27 w 177"/>
                <a:gd name="T11" fmla="*/ 25 h 164"/>
                <a:gd name="T12" fmla="*/ 15 w 177"/>
                <a:gd name="T13" fmla="*/ 37 h 164"/>
                <a:gd name="T14" fmla="*/ 8 w 177"/>
                <a:gd name="T15" fmla="*/ 51 h 164"/>
                <a:gd name="T16" fmla="*/ 2 w 177"/>
                <a:gd name="T17" fmla="*/ 66 h 164"/>
                <a:gd name="T18" fmla="*/ 0 w 177"/>
                <a:gd name="T19" fmla="*/ 83 h 164"/>
                <a:gd name="T20" fmla="*/ 0 w 177"/>
                <a:gd name="T21" fmla="*/ 83 h 164"/>
                <a:gd name="T22" fmla="*/ 2 w 177"/>
                <a:gd name="T23" fmla="*/ 99 h 164"/>
                <a:gd name="T24" fmla="*/ 8 w 177"/>
                <a:gd name="T25" fmla="*/ 114 h 164"/>
                <a:gd name="T26" fmla="*/ 15 w 177"/>
                <a:gd name="T27" fmla="*/ 128 h 164"/>
                <a:gd name="T28" fmla="*/ 27 w 177"/>
                <a:gd name="T29" fmla="*/ 141 h 164"/>
                <a:gd name="T30" fmla="*/ 40 w 177"/>
                <a:gd name="T31" fmla="*/ 151 h 164"/>
                <a:gd name="T32" fmla="*/ 54 w 177"/>
                <a:gd name="T33" fmla="*/ 158 h 164"/>
                <a:gd name="T34" fmla="*/ 71 w 177"/>
                <a:gd name="T35" fmla="*/ 162 h 164"/>
                <a:gd name="T36" fmla="*/ 89 w 177"/>
                <a:gd name="T37" fmla="*/ 164 h 164"/>
                <a:gd name="T38" fmla="*/ 89 w 177"/>
                <a:gd name="T39" fmla="*/ 164 h 164"/>
                <a:gd name="T40" fmla="*/ 106 w 177"/>
                <a:gd name="T41" fmla="*/ 162 h 164"/>
                <a:gd name="T42" fmla="*/ 123 w 177"/>
                <a:gd name="T43" fmla="*/ 158 h 164"/>
                <a:gd name="T44" fmla="*/ 139 w 177"/>
                <a:gd name="T45" fmla="*/ 151 h 164"/>
                <a:gd name="T46" fmla="*/ 150 w 177"/>
                <a:gd name="T47" fmla="*/ 141 h 164"/>
                <a:gd name="T48" fmla="*/ 162 w 177"/>
                <a:gd name="T49" fmla="*/ 128 h 164"/>
                <a:gd name="T50" fmla="*/ 169 w 177"/>
                <a:gd name="T51" fmla="*/ 114 h 164"/>
                <a:gd name="T52" fmla="*/ 175 w 177"/>
                <a:gd name="T53" fmla="*/ 99 h 164"/>
                <a:gd name="T54" fmla="*/ 177 w 177"/>
                <a:gd name="T55" fmla="*/ 83 h 164"/>
                <a:gd name="T56" fmla="*/ 177 w 177"/>
                <a:gd name="T57" fmla="*/ 83 h 164"/>
                <a:gd name="T58" fmla="*/ 175 w 177"/>
                <a:gd name="T59" fmla="*/ 66 h 164"/>
                <a:gd name="T60" fmla="*/ 169 w 177"/>
                <a:gd name="T61" fmla="*/ 51 h 164"/>
                <a:gd name="T62" fmla="*/ 162 w 177"/>
                <a:gd name="T63" fmla="*/ 37 h 164"/>
                <a:gd name="T64" fmla="*/ 150 w 177"/>
                <a:gd name="T65" fmla="*/ 25 h 164"/>
                <a:gd name="T66" fmla="*/ 139 w 177"/>
                <a:gd name="T67" fmla="*/ 14 h 164"/>
                <a:gd name="T68" fmla="*/ 123 w 177"/>
                <a:gd name="T69" fmla="*/ 8 h 164"/>
                <a:gd name="T70" fmla="*/ 106 w 177"/>
                <a:gd name="T71" fmla="*/ 2 h 164"/>
                <a:gd name="T72" fmla="*/ 89 w 177"/>
                <a:gd name="T73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7" h="164">
                  <a:moveTo>
                    <a:pt x="89" y="0"/>
                  </a:moveTo>
                  <a:lnTo>
                    <a:pt x="89" y="0"/>
                  </a:lnTo>
                  <a:lnTo>
                    <a:pt x="71" y="2"/>
                  </a:lnTo>
                  <a:lnTo>
                    <a:pt x="54" y="8"/>
                  </a:lnTo>
                  <a:lnTo>
                    <a:pt x="40" y="14"/>
                  </a:lnTo>
                  <a:lnTo>
                    <a:pt x="27" y="25"/>
                  </a:lnTo>
                  <a:lnTo>
                    <a:pt x="15" y="37"/>
                  </a:lnTo>
                  <a:lnTo>
                    <a:pt x="8" y="51"/>
                  </a:lnTo>
                  <a:lnTo>
                    <a:pt x="2" y="66"/>
                  </a:lnTo>
                  <a:lnTo>
                    <a:pt x="0" y="83"/>
                  </a:lnTo>
                  <a:lnTo>
                    <a:pt x="0" y="83"/>
                  </a:lnTo>
                  <a:lnTo>
                    <a:pt x="2" y="99"/>
                  </a:lnTo>
                  <a:lnTo>
                    <a:pt x="8" y="114"/>
                  </a:lnTo>
                  <a:lnTo>
                    <a:pt x="15" y="128"/>
                  </a:lnTo>
                  <a:lnTo>
                    <a:pt x="27" y="141"/>
                  </a:lnTo>
                  <a:lnTo>
                    <a:pt x="40" y="151"/>
                  </a:lnTo>
                  <a:lnTo>
                    <a:pt x="54" y="158"/>
                  </a:lnTo>
                  <a:lnTo>
                    <a:pt x="71" y="162"/>
                  </a:lnTo>
                  <a:lnTo>
                    <a:pt x="89" y="164"/>
                  </a:lnTo>
                  <a:lnTo>
                    <a:pt x="89" y="164"/>
                  </a:lnTo>
                  <a:lnTo>
                    <a:pt x="106" y="162"/>
                  </a:lnTo>
                  <a:lnTo>
                    <a:pt x="123" y="158"/>
                  </a:lnTo>
                  <a:lnTo>
                    <a:pt x="139" y="151"/>
                  </a:lnTo>
                  <a:lnTo>
                    <a:pt x="150" y="141"/>
                  </a:lnTo>
                  <a:lnTo>
                    <a:pt x="162" y="128"/>
                  </a:lnTo>
                  <a:lnTo>
                    <a:pt x="169" y="114"/>
                  </a:lnTo>
                  <a:lnTo>
                    <a:pt x="175" y="99"/>
                  </a:lnTo>
                  <a:lnTo>
                    <a:pt x="177" y="83"/>
                  </a:lnTo>
                  <a:lnTo>
                    <a:pt x="177" y="83"/>
                  </a:lnTo>
                  <a:lnTo>
                    <a:pt x="175" y="66"/>
                  </a:lnTo>
                  <a:lnTo>
                    <a:pt x="169" y="51"/>
                  </a:lnTo>
                  <a:lnTo>
                    <a:pt x="162" y="37"/>
                  </a:lnTo>
                  <a:lnTo>
                    <a:pt x="150" y="25"/>
                  </a:lnTo>
                  <a:lnTo>
                    <a:pt x="139" y="14"/>
                  </a:lnTo>
                  <a:lnTo>
                    <a:pt x="123" y="8"/>
                  </a:lnTo>
                  <a:lnTo>
                    <a:pt x="106" y="2"/>
                  </a:lnTo>
                  <a:lnTo>
                    <a:pt x="89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6" name="Freeform 93"/>
            <p:cNvSpPr>
              <a:spLocks/>
            </p:cNvSpPr>
            <p:nvPr/>
          </p:nvSpPr>
          <p:spPr bwMode="auto">
            <a:xfrm>
              <a:off x="3602038" y="6110288"/>
              <a:ext cx="207963" cy="195262"/>
            </a:xfrm>
            <a:custGeom>
              <a:avLst/>
              <a:gdLst>
                <a:gd name="T0" fmla="*/ 66 w 131"/>
                <a:gd name="T1" fmla="*/ 0 h 123"/>
                <a:gd name="T2" fmla="*/ 66 w 131"/>
                <a:gd name="T3" fmla="*/ 0 h 123"/>
                <a:gd name="T4" fmla="*/ 54 w 131"/>
                <a:gd name="T5" fmla="*/ 0 h 123"/>
                <a:gd name="T6" fmla="*/ 41 w 131"/>
                <a:gd name="T7" fmla="*/ 3 h 123"/>
                <a:gd name="T8" fmla="*/ 29 w 131"/>
                <a:gd name="T9" fmla="*/ 9 h 123"/>
                <a:gd name="T10" fmla="*/ 20 w 131"/>
                <a:gd name="T11" fmla="*/ 17 h 123"/>
                <a:gd name="T12" fmla="*/ 12 w 131"/>
                <a:gd name="T13" fmla="*/ 27 h 123"/>
                <a:gd name="T14" fmla="*/ 6 w 131"/>
                <a:gd name="T15" fmla="*/ 38 h 123"/>
                <a:gd name="T16" fmla="*/ 2 w 131"/>
                <a:gd name="T17" fmla="*/ 50 h 123"/>
                <a:gd name="T18" fmla="*/ 0 w 131"/>
                <a:gd name="T19" fmla="*/ 61 h 123"/>
                <a:gd name="T20" fmla="*/ 0 w 131"/>
                <a:gd name="T21" fmla="*/ 61 h 123"/>
                <a:gd name="T22" fmla="*/ 2 w 131"/>
                <a:gd name="T23" fmla="*/ 75 h 123"/>
                <a:gd name="T24" fmla="*/ 6 w 131"/>
                <a:gd name="T25" fmla="*/ 84 h 123"/>
                <a:gd name="T26" fmla="*/ 12 w 131"/>
                <a:gd name="T27" fmla="*/ 96 h 123"/>
                <a:gd name="T28" fmla="*/ 20 w 131"/>
                <a:gd name="T29" fmla="*/ 106 h 123"/>
                <a:gd name="T30" fmla="*/ 29 w 131"/>
                <a:gd name="T31" fmla="*/ 113 h 123"/>
                <a:gd name="T32" fmla="*/ 41 w 131"/>
                <a:gd name="T33" fmla="*/ 119 h 123"/>
                <a:gd name="T34" fmla="*/ 54 w 131"/>
                <a:gd name="T35" fmla="*/ 121 h 123"/>
                <a:gd name="T36" fmla="*/ 66 w 131"/>
                <a:gd name="T37" fmla="*/ 123 h 123"/>
                <a:gd name="T38" fmla="*/ 66 w 131"/>
                <a:gd name="T39" fmla="*/ 123 h 123"/>
                <a:gd name="T40" fmla="*/ 79 w 131"/>
                <a:gd name="T41" fmla="*/ 121 h 123"/>
                <a:gd name="T42" fmla="*/ 93 w 131"/>
                <a:gd name="T43" fmla="*/ 119 h 123"/>
                <a:gd name="T44" fmla="*/ 102 w 131"/>
                <a:gd name="T45" fmla="*/ 113 h 123"/>
                <a:gd name="T46" fmla="*/ 112 w 131"/>
                <a:gd name="T47" fmla="*/ 106 h 123"/>
                <a:gd name="T48" fmla="*/ 120 w 131"/>
                <a:gd name="T49" fmla="*/ 96 h 123"/>
                <a:gd name="T50" fmla="*/ 125 w 131"/>
                <a:gd name="T51" fmla="*/ 84 h 123"/>
                <a:gd name="T52" fmla="*/ 129 w 131"/>
                <a:gd name="T53" fmla="*/ 75 h 123"/>
                <a:gd name="T54" fmla="*/ 131 w 131"/>
                <a:gd name="T55" fmla="*/ 61 h 123"/>
                <a:gd name="T56" fmla="*/ 131 w 131"/>
                <a:gd name="T57" fmla="*/ 61 h 123"/>
                <a:gd name="T58" fmla="*/ 129 w 131"/>
                <a:gd name="T59" fmla="*/ 50 h 123"/>
                <a:gd name="T60" fmla="*/ 125 w 131"/>
                <a:gd name="T61" fmla="*/ 38 h 123"/>
                <a:gd name="T62" fmla="*/ 120 w 131"/>
                <a:gd name="T63" fmla="*/ 27 h 123"/>
                <a:gd name="T64" fmla="*/ 112 w 131"/>
                <a:gd name="T65" fmla="*/ 17 h 123"/>
                <a:gd name="T66" fmla="*/ 102 w 131"/>
                <a:gd name="T67" fmla="*/ 9 h 123"/>
                <a:gd name="T68" fmla="*/ 93 w 131"/>
                <a:gd name="T69" fmla="*/ 3 h 123"/>
                <a:gd name="T70" fmla="*/ 79 w 131"/>
                <a:gd name="T71" fmla="*/ 0 h 123"/>
                <a:gd name="T72" fmla="*/ 66 w 131"/>
                <a:gd name="T73" fmla="*/ 0 h 123"/>
                <a:gd name="T74" fmla="*/ 66 w 131"/>
                <a:gd name="T75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1" h="123">
                  <a:moveTo>
                    <a:pt x="66" y="0"/>
                  </a:moveTo>
                  <a:lnTo>
                    <a:pt x="66" y="0"/>
                  </a:lnTo>
                  <a:lnTo>
                    <a:pt x="54" y="0"/>
                  </a:lnTo>
                  <a:lnTo>
                    <a:pt x="41" y="3"/>
                  </a:lnTo>
                  <a:lnTo>
                    <a:pt x="29" y="9"/>
                  </a:lnTo>
                  <a:lnTo>
                    <a:pt x="20" y="17"/>
                  </a:lnTo>
                  <a:lnTo>
                    <a:pt x="12" y="27"/>
                  </a:lnTo>
                  <a:lnTo>
                    <a:pt x="6" y="38"/>
                  </a:lnTo>
                  <a:lnTo>
                    <a:pt x="2" y="5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2" y="75"/>
                  </a:lnTo>
                  <a:lnTo>
                    <a:pt x="6" y="84"/>
                  </a:lnTo>
                  <a:lnTo>
                    <a:pt x="12" y="96"/>
                  </a:lnTo>
                  <a:lnTo>
                    <a:pt x="20" y="106"/>
                  </a:lnTo>
                  <a:lnTo>
                    <a:pt x="29" y="113"/>
                  </a:lnTo>
                  <a:lnTo>
                    <a:pt x="41" y="119"/>
                  </a:lnTo>
                  <a:lnTo>
                    <a:pt x="54" y="121"/>
                  </a:lnTo>
                  <a:lnTo>
                    <a:pt x="66" y="123"/>
                  </a:lnTo>
                  <a:lnTo>
                    <a:pt x="66" y="123"/>
                  </a:lnTo>
                  <a:lnTo>
                    <a:pt x="79" y="121"/>
                  </a:lnTo>
                  <a:lnTo>
                    <a:pt x="93" y="119"/>
                  </a:lnTo>
                  <a:lnTo>
                    <a:pt x="102" y="113"/>
                  </a:lnTo>
                  <a:lnTo>
                    <a:pt x="112" y="106"/>
                  </a:lnTo>
                  <a:lnTo>
                    <a:pt x="120" y="96"/>
                  </a:lnTo>
                  <a:lnTo>
                    <a:pt x="125" y="84"/>
                  </a:lnTo>
                  <a:lnTo>
                    <a:pt x="129" y="75"/>
                  </a:lnTo>
                  <a:lnTo>
                    <a:pt x="131" y="61"/>
                  </a:lnTo>
                  <a:lnTo>
                    <a:pt x="131" y="61"/>
                  </a:lnTo>
                  <a:lnTo>
                    <a:pt x="129" y="50"/>
                  </a:lnTo>
                  <a:lnTo>
                    <a:pt x="125" y="38"/>
                  </a:lnTo>
                  <a:lnTo>
                    <a:pt x="120" y="27"/>
                  </a:lnTo>
                  <a:lnTo>
                    <a:pt x="112" y="17"/>
                  </a:lnTo>
                  <a:lnTo>
                    <a:pt x="102" y="9"/>
                  </a:lnTo>
                  <a:lnTo>
                    <a:pt x="93" y="3"/>
                  </a:lnTo>
                  <a:lnTo>
                    <a:pt x="79" y="0"/>
                  </a:lnTo>
                  <a:lnTo>
                    <a:pt x="66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7" name="Freeform 94"/>
            <p:cNvSpPr>
              <a:spLocks/>
            </p:cNvSpPr>
            <p:nvPr/>
          </p:nvSpPr>
          <p:spPr bwMode="auto">
            <a:xfrm>
              <a:off x="3602038" y="6110288"/>
              <a:ext cx="207963" cy="195262"/>
            </a:xfrm>
            <a:custGeom>
              <a:avLst/>
              <a:gdLst>
                <a:gd name="T0" fmla="*/ 66 w 131"/>
                <a:gd name="T1" fmla="*/ 0 h 123"/>
                <a:gd name="T2" fmla="*/ 66 w 131"/>
                <a:gd name="T3" fmla="*/ 0 h 123"/>
                <a:gd name="T4" fmla="*/ 54 w 131"/>
                <a:gd name="T5" fmla="*/ 0 h 123"/>
                <a:gd name="T6" fmla="*/ 41 w 131"/>
                <a:gd name="T7" fmla="*/ 3 h 123"/>
                <a:gd name="T8" fmla="*/ 29 w 131"/>
                <a:gd name="T9" fmla="*/ 9 h 123"/>
                <a:gd name="T10" fmla="*/ 20 w 131"/>
                <a:gd name="T11" fmla="*/ 17 h 123"/>
                <a:gd name="T12" fmla="*/ 12 w 131"/>
                <a:gd name="T13" fmla="*/ 27 h 123"/>
                <a:gd name="T14" fmla="*/ 6 w 131"/>
                <a:gd name="T15" fmla="*/ 38 h 123"/>
                <a:gd name="T16" fmla="*/ 2 w 131"/>
                <a:gd name="T17" fmla="*/ 50 h 123"/>
                <a:gd name="T18" fmla="*/ 0 w 131"/>
                <a:gd name="T19" fmla="*/ 61 h 123"/>
                <a:gd name="T20" fmla="*/ 0 w 131"/>
                <a:gd name="T21" fmla="*/ 61 h 123"/>
                <a:gd name="T22" fmla="*/ 2 w 131"/>
                <a:gd name="T23" fmla="*/ 75 h 123"/>
                <a:gd name="T24" fmla="*/ 6 w 131"/>
                <a:gd name="T25" fmla="*/ 84 h 123"/>
                <a:gd name="T26" fmla="*/ 12 w 131"/>
                <a:gd name="T27" fmla="*/ 96 h 123"/>
                <a:gd name="T28" fmla="*/ 20 w 131"/>
                <a:gd name="T29" fmla="*/ 106 h 123"/>
                <a:gd name="T30" fmla="*/ 29 w 131"/>
                <a:gd name="T31" fmla="*/ 113 h 123"/>
                <a:gd name="T32" fmla="*/ 41 w 131"/>
                <a:gd name="T33" fmla="*/ 119 h 123"/>
                <a:gd name="T34" fmla="*/ 54 w 131"/>
                <a:gd name="T35" fmla="*/ 121 h 123"/>
                <a:gd name="T36" fmla="*/ 66 w 131"/>
                <a:gd name="T37" fmla="*/ 123 h 123"/>
                <a:gd name="T38" fmla="*/ 66 w 131"/>
                <a:gd name="T39" fmla="*/ 123 h 123"/>
                <a:gd name="T40" fmla="*/ 79 w 131"/>
                <a:gd name="T41" fmla="*/ 121 h 123"/>
                <a:gd name="T42" fmla="*/ 93 w 131"/>
                <a:gd name="T43" fmla="*/ 119 h 123"/>
                <a:gd name="T44" fmla="*/ 102 w 131"/>
                <a:gd name="T45" fmla="*/ 113 h 123"/>
                <a:gd name="T46" fmla="*/ 112 w 131"/>
                <a:gd name="T47" fmla="*/ 106 h 123"/>
                <a:gd name="T48" fmla="*/ 120 w 131"/>
                <a:gd name="T49" fmla="*/ 96 h 123"/>
                <a:gd name="T50" fmla="*/ 125 w 131"/>
                <a:gd name="T51" fmla="*/ 84 h 123"/>
                <a:gd name="T52" fmla="*/ 129 w 131"/>
                <a:gd name="T53" fmla="*/ 75 h 123"/>
                <a:gd name="T54" fmla="*/ 131 w 131"/>
                <a:gd name="T55" fmla="*/ 61 h 123"/>
                <a:gd name="T56" fmla="*/ 131 w 131"/>
                <a:gd name="T57" fmla="*/ 61 h 123"/>
                <a:gd name="T58" fmla="*/ 129 w 131"/>
                <a:gd name="T59" fmla="*/ 50 h 123"/>
                <a:gd name="T60" fmla="*/ 125 w 131"/>
                <a:gd name="T61" fmla="*/ 38 h 123"/>
                <a:gd name="T62" fmla="*/ 120 w 131"/>
                <a:gd name="T63" fmla="*/ 27 h 123"/>
                <a:gd name="T64" fmla="*/ 112 w 131"/>
                <a:gd name="T65" fmla="*/ 17 h 123"/>
                <a:gd name="T66" fmla="*/ 102 w 131"/>
                <a:gd name="T67" fmla="*/ 9 h 123"/>
                <a:gd name="T68" fmla="*/ 93 w 131"/>
                <a:gd name="T69" fmla="*/ 3 h 123"/>
                <a:gd name="T70" fmla="*/ 79 w 131"/>
                <a:gd name="T71" fmla="*/ 0 h 123"/>
                <a:gd name="T72" fmla="*/ 66 w 131"/>
                <a:gd name="T73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1" h="123">
                  <a:moveTo>
                    <a:pt x="66" y="0"/>
                  </a:moveTo>
                  <a:lnTo>
                    <a:pt x="66" y="0"/>
                  </a:lnTo>
                  <a:lnTo>
                    <a:pt x="54" y="0"/>
                  </a:lnTo>
                  <a:lnTo>
                    <a:pt x="41" y="3"/>
                  </a:lnTo>
                  <a:lnTo>
                    <a:pt x="29" y="9"/>
                  </a:lnTo>
                  <a:lnTo>
                    <a:pt x="20" y="17"/>
                  </a:lnTo>
                  <a:lnTo>
                    <a:pt x="12" y="27"/>
                  </a:lnTo>
                  <a:lnTo>
                    <a:pt x="6" y="38"/>
                  </a:lnTo>
                  <a:lnTo>
                    <a:pt x="2" y="50"/>
                  </a:lnTo>
                  <a:lnTo>
                    <a:pt x="0" y="61"/>
                  </a:lnTo>
                  <a:lnTo>
                    <a:pt x="0" y="61"/>
                  </a:lnTo>
                  <a:lnTo>
                    <a:pt x="2" y="75"/>
                  </a:lnTo>
                  <a:lnTo>
                    <a:pt x="6" y="84"/>
                  </a:lnTo>
                  <a:lnTo>
                    <a:pt x="12" y="96"/>
                  </a:lnTo>
                  <a:lnTo>
                    <a:pt x="20" y="106"/>
                  </a:lnTo>
                  <a:lnTo>
                    <a:pt x="29" y="113"/>
                  </a:lnTo>
                  <a:lnTo>
                    <a:pt x="41" y="119"/>
                  </a:lnTo>
                  <a:lnTo>
                    <a:pt x="54" y="121"/>
                  </a:lnTo>
                  <a:lnTo>
                    <a:pt x="66" y="123"/>
                  </a:lnTo>
                  <a:lnTo>
                    <a:pt x="66" y="123"/>
                  </a:lnTo>
                  <a:lnTo>
                    <a:pt x="79" y="121"/>
                  </a:lnTo>
                  <a:lnTo>
                    <a:pt x="93" y="119"/>
                  </a:lnTo>
                  <a:lnTo>
                    <a:pt x="102" y="113"/>
                  </a:lnTo>
                  <a:lnTo>
                    <a:pt x="112" y="106"/>
                  </a:lnTo>
                  <a:lnTo>
                    <a:pt x="120" y="96"/>
                  </a:lnTo>
                  <a:lnTo>
                    <a:pt x="125" y="84"/>
                  </a:lnTo>
                  <a:lnTo>
                    <a:pt x="129" y="75"/>
                  </a:lnTo>
                  <a:lnTo>
                    <a:pt x="131" y="61"/>
                  </a:lnTo>
                  <a:lnTo>
                    <a:pt x="131" y="61"/>
                  </a:lnTo>
                  <a:lnTo>
                    <a:pt x="129" y="50"/>
                  </a:lnTo>
                  <a:lnTo>
                    <a:pt x="125" y="38"/>
                  </a:lnTo>
                  <a:lnTo>
                    <a:pt x="120" y="27"/>
                  </a:lnTo>
                  <a:lnTo>
                    <a:pt x="112" y="17"/>
                  </a:lnTo>
                  <a:lnTo>
                    <a:pt x="102" y="9"/>
                  </a:lnTo>
                  <a:lnTo>
                    <a:pt x="93" y="3"/>
                  </a:lnTo>
                  <a:lnTo>
                    <a:pt x="79" y="0"/>
                  </a:lnTo>
                  <a:lnTo>
                    <a:pt x="6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8" name="Rectangle 33"/>
            <p:cNvSpPr>
              <a:spLocks noChangeArrowheads="1"/>
            </p:cNvSpPr>
            <p:nvPr/>
          </p:nvSpPr>
          <p:spPr bwMode="auto">
            <a:xfrm>
              <a:off x="4572000" y="1059854"/>
              <a:ext cx="2016224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Opposition franche : on n’a encore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jamais vu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deux personnes qui se connaissent et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s’apprécient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s’asseoir l’une à côté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l’autre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 Des places opposées sont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souvent choisies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deux stagiaires en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concurrence ou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rivaux dans leur vie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professionnelle. Cette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opposition peut s’étendre à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deux groupes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stagiaires, appartenant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exemple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deux secteurs d’une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même entreprise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9" name="Rectangle 33"/>
            <p:cNvSpPr>
              <a:spLocks noChangeArrowheads="1"/>
            </p:cNvSpPr>
            <p:nvPr/>
          </p:nvSpPr>
          <p:spPr bwMode="auto">
            <a:xfrm>
              <a:off x="4572000" y="2410817"/>
              <a:ext cx="2016224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Cas de deux stagiaires voulant en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découdre par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formateur interposé. Cette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situation n’est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 rare. Les deux protagonistes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ne se regardent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pas, mais tiennent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souvent des propos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opposés. Ils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essaient d’impliquer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formateur.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0" name="Rectangle 33"/>
            <p:cNvSpPr>
              <a:spLocks noChangeArrowheads="1"/>
            </p:cNvSpPr>
            <p:nvPr/>
          </p:nvSpPr>
          <p:spPr bwMode="auto">
            <a:xfrm>
              <a:off x="4572000" y="3805238"/>
              <a:ext cx="201622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Cas d’un stagiaire sûr de lui et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recherche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statut privilégié au sein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 groupe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stagiaires. Par exemple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un responsable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hiérarchique en formation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avec l’ensemble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son équipe.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1" name="Rectangle 33"/>
            <p:cNvSpPr>
              <a:spLocks noChangeArrowheads="1"/>
            </p:cNvSpPr>
            <p:nvPr/>
          </p:nvSpPr>
          <p:spPr bwMode="auto">
            <a:xfrm>
              <a:off x="4572000" y="5196285"/>
              <a:ext cx="201622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Cas d’un stagiaire voulant se placer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en position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spectateur, d’observateur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plutôt que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d’acteur. Par exemple un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responsable hiérarchique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qui veut clairement indiquer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à ses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subordonnés que pendant la durée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la 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formation il abandonnera </a:t>
              </a:r>
              <a:r>
                <a:rPr lang="fr-FR" sz="80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son </a:t>
              </a:r>
              <a:r>
                <a:rPr lang="fr-FR" sz="80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statut </a:t>
              </a:r>
              <a:r>
                <a:rPr lang="fr-FR" sz="800" dirty="0" smtClean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habituel</a:t>
              </a:r>
              <a:r>
                <a:rPr lang="fr-FR" sz="800" dirty="0"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.</a:t>
              </a:r>
              <a:endParaRPr kumimoji="0" lang="fr-FR" sz="1800" b="0" u="none" strike="noStrike" cap="none" normalizeH="0" baseline="0" dirty="0" smtClean="0">
                <a:ln>
                  <a:noFill/>
                </a:ln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43432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SOIGNER LA QUALITÉ DE SA COMMUNICATION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26799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RÈGLES DE LA COMMUNICATION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680874" y="2132459"/>
            <a:ext cx="5843454" cy="2808709"/>
            <a:chOff x="1428458" y="2097219"/>
            <a:chExt cx="5843454" cy="2808709"/>
          </a:xfrm>
        </p:grpSpPr>
        <p:sp>
          <p:nvSpPr>
            <p:cNvPr id="27816" name="Freeform 193"/>
            <p:cNvSpPr>
              <a:spLocks noEditPoints="1"/>
            </p:cNvSpPr>
            <p:nvPr/>
          </p:nvSpPr>
          <p:spPr bwMode="auto">
            <a:xfrm>
              <a:off x="2985596" y="3532967"/>
              <a:ext cx="3185436" cy="293010"/>
            </a:xfrm>
            <a:custGeom>
              <a:avLst/>
              <a:gdLst>
                <a:gd name="T0" fmla="*/ 1522 w 1522"/>
                <a:gd name="T1" fmla="*/ 98 h 140"/>
                <a:gd name="T2" fmla="*/ 1500 w 1522"/>
                <a:gd name="T3" fmla="*/ 140 h 140"/>
                <a:gd name="T4" fmla="*/ 1480 w 1522"/>
                <a:gd name="T5" fmla="*/ 98 h 140"/>
                <a:gd name="T6" fmla="*/ 1522 w 1522"/>
                <a:gd name="T7" fmla="*/ 98 h 140"/>
                <a:gd name="T8" fmla="*/ 0 w 1522"/>
                <a:gd name="T9" fmla="*/ 122 h 140"/>
                <a:gd name="T10" fmla="*/ 0 w 1522"/>
                <a:gd name="T11" fmla="*/ 0 h 140"/>
                <a:gd name="T12" fmla="*/ 1508 w 1522"/>
                <a:gd name="T13" fmla="*/ 0 h 140"/>
                <a:gd name="T14" fmla="*/ 1508 w 1522"/>
                <a:gd name="T15" fmla="*/ 104 h 140"/>
                <a:gd name="T16" fmla="*/ 1494 w 1522"/>
                <a:gd name="T17" fmla="*/ 104 h 140"/>
                <a:gd name="T18" fmla="*/ 1494 w 1522"/>
                <a:gd name="T19" fmla="*/ 6 h 140"/>
                <a:gd name="T20" fmla="*/ 1500 w 1522"/>
                <a:gd name="T21" fmla="*/ 14 h 140"/>
                <a:gd name="T22" fmla="*/ 6 w 1522"/>
                <a:gd name="T23" fmla="*/ 14 h 140"/>
                <a:gd name="T24" fmla="*/ 12 w 1522"/>
                <a:gd name="T25" fmla="*/ 6 h 140"/>
                <a:gd name="T26" fmla="*/ 12 w 1522"/>
                <a:gd name="T27" fmla="*/ 122 h 140"/>
                <a:gd name="T28" fmla="*/ 0 w 1522"/>
                <a:gd name="T29" fmla="*/ 12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22" h="140">
                  <a:moveTo>
                    <a:pt x="1522" y="98"/>
                  </a:moveTo>
                  <a:lnTo>
                    <a:pt x="1500" y="140"/>
                  </a:lnTo>
                  <a:lnTo>
                    <a:pt x="1480" y="98"/>
                  </a:lnTo>
                  <a:lnTo>
                    <a:pt x="1522" y="98"/>
                  </a:lnTo>
                  <a:close/>
                  <a:moveTo>
                    <a:pt x="0" y="122"/>
                  </a:moveTo>
                  <a:lnTo>
                    <a:pt x="0" y="0"/>
                  </a:lnTo>
                  <a:lnTo>
                    <a:pt x="1508" y="0"/>
                  </a:lnTo>
                  <a:lnTo>
                    <a:pt x="1508" y="104"/>
                  </a:lnTo>
                  <a:lnTo>
                    <a:pt x="1494" y="104"/>
                  </a:lnTo>
                  <a:lnTo>
                    <a:pt x="1494" y="6"/>
                  </a:lnTo>
                  <a:lnTo>
                    <a:pt x="1500" y="14"/>
                  </a:lnTo>
                  <a:lnTo>
                    <a:pt x="6" y="14"/>
                  </a:lnTo>
                  <a:lnTo>
                    <a:pt x="12" y="6"/>
                  </a:lnTo>
                  <a:lnTo>
                    <a:pt x="12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7" name="Freeform 194"/>
            <p:cNvSpPr>
              <a:spLocks noEditPoints="1"/>
            </p:cNvSpPr>
            <p:nvPr/>
          </p:nvSpPr>
          <p:spPr bwMode="auto">
            <a:xfrm>
              <a:off x="2952109" y="4286421"/>
              <a:ext cx="3189622" cy="255337"/>
            </a:xfrm>
            <a:custGeom>
              <a:avLst/>
              <a:gdLst>
                <a:gd name="T0" fmla="*/ 22 w 1524"/>
                <a:gd name="T1" fmla="*/ 0 h 122"/>
                <a:gd name="T2" fmla="*/ 0 w 1524"/>
                <a:gd name="T3" fmla="*/ 42 h 122"/>
                <a:gd name="T4" fmla="*/ 16 w 1524"/>
                <a:gd name="T5" fmla="*/ 58 h 122"/>
                <a:gd name="T6" fmla="*/ 28 w 1524"/>
                <a:gd name="T7" fmla="*/ 114 h 122"/>
                <a:gd name="T8" fmla="*/ 122 w 1524"/>
                <a:gd name="T9" fmla="*/ 122 h 122"/>
                <a:gd name="T10" fmla="*/ 64 w 1524"/>
                <a:gd name="T11" fmla="*/ 108 h 122"/>
                <a:gd name="T12" fmla="*/ 122 w 1524"/>
                <a:gd name="T13" fmla="*/ 122 h 122"/>
                <a:gd name="T14" fmla="*/ 166 w 1524"/>
                <a:gd name="T15" fmla="*/ 122 h 122"/>
                <a:gd name="T16" fmla="*/ 222 w 1524"/>
                <a:gd name="T17" fmla="*/ 108 h 122"/>
                <a:gd name="T18" fmla="*/ 324 w 1524"/>
                <a:gd name="T19" fmla="*/ 122 h 122"/>
                <a:gd name="T20" fmla="*/ 266 w 1524"/>
                <a:gd name="T21" fmla="*/ 108 h 122"/>
                <a:gd name="T22" fmla="*/ 324 w 1524"/>
                <a:gd name="T23" fmla="*/ 122 h 122"/>
                <a:gd name="T24" fmla="*/ 366 w 1524"/>
                <a:gd name="T25" fmla="*/ 122 h 122"/>
                <a:gd name="T26" fmla="*/ 424 w 1524"/>
                <a:gd name="T27" fmla="*/ 108 h 122"/>
                <a:gd name="T28" fmla="*/ 524 w 1524"/>
                <a:gd name="T29" fmla="*/ 122 h 122"/>
                <a:gd name="T30" fmla="*/ 468 w 1524"/>
                <a:gd name="T31" fmla="*/ 108 h 122"/>
                <a:gd name="T32" fmla="*/ 524 w 1524"/>
                <a:gd name="T33" fmla="*/ 122 h 122"/>
                <a:gd name="T34" fmla="*/ 568 w 1524"/>
                <a:gd name="T35" fmla="*/ 122 h 122"/>
                <a:gd name="T36" fmla="*/ 626 w 1524"/>
                <a:gd name="T37" fmla="*/ 108 h 122"/>
                <a:gd name="T38" fmla="*/ 726 w 1524"/>
                <a:gd name="T39" fmla="*/ 122 h 122"/>
                <a:gd name="T40" fmla="*/ 668 w 1524"/>
                <a:gd name="T41" fmla="*/ 108 h 122"/>
                <a:gd name="T42" fmla="*/ 726 w 1524"/>
                <a:gd name="T43" fmla="*/ 122 h 122"/>
                <a:gd name="T44" fmla="*/ 770 w 1524"/>
                <a:gd name="T45" fmla="*/ 122 h 122"/>
                <a:gd name="T46" fmla="*/ 826 w 1524"/>
                <a:gd name="T47" fmla="*/ 108 h 122"/>
                <a:gd name="T48" fmla="*/ 928 w 1524"/>
                <a:gd name="T49" fmla="*/ 122 h 122"/>
                <a:gd name="T50" fmla="*/ 868 w 1524"/>
                <a:gd name="T51" fmla="*/ 108 h 122"/>
                <a:gd name="T52" fmla="*/ 928 w 1524"/>
                <a:gd name="T53" fmla="*/ 122 h 122"/>
                <a:gd name="T54" fmla="*/ 970 w 1524"/>
                <a:gd name="T55" fmla="*/ 122 h 122"/>
                <a:gd name="T56" fmla="*/ 1028 w 1524"/>
                <a:gd name="T57" fmla="*/ 108 h 122"/>
                <a:gd name="T58" fmla="*/ 1128 w 1524"/>
                <a:gd name="T59" fmla="*/ 122 h 122"/>
                <a:gd name="T60" fmla="*/ 1072 w 1524"/>
                <a:gd name="T61" fmla="*/ 108 h 122"/>
                <a:gd name="T62" fmla="*/ 1128 w 1524"/>
                <a:gd name="T63" fmla="*/ 122 h 122"/>
                <a:gd name="T64" fmla="*/ 1172 w 1524"/>
                <a:gd name="T65" fmla="*/ 122 h 122"/>
                <a:gd name="T66" fmla="*/ 1230 w 1524"/>
                <a:gd name="T67" fmla="*/ 108 h 122"/>
                <a:gd name="T68" fmla="*/ 1330 w 1524"/>
                <a:gd name="T69" fmla="*/ 122 h 122"/>
                <a:gd name="T70" fmla="*/ 1272 w 1524"/>
                <a:gd name="T71" fmla="*/ 108 h 122"/>
                <a:gd name="T72" fmla="*/ 1330 w 1524"/>
                <a:gd name="T73" fmla="*/ 122 h 122"/>
                <a:gd name="T74" fmla="*/ 1374 w 1524"/>
                <a:gd name="T75" fmla="*/ 122 h 122"/>
                <a:gd name="T76" fmla="*/ 1430 w 1524"/>
                <a:gd name="T77" fmla="*/ 108 h 122"/>
                <a:gd name="T78" fmla="*/ 1524 w 1524"/>
                <a:gd name="T79" fmla="*/ 100 h 122"/>
                <a:gd name="T80" fmla="*/ 1474 w 1524"/>
                <a:gd name="T81" fmla="*/ 122 h 122"/>
                <a:gd name="T82" fmla="*/ 1516 w 1524"/>
                <a:gd name="T83" fmla="*/ 108 h 122"/>
                <a:gd name="T84" fmla="*/ 1510 w 1524"/>
                <a:gd name="T85" fmla="*/ 100 h 122"/>
                <a:gd name="T86" fmla="*/ 1524 w 1524"/>
                <a:gd name="T87" fmla="*/ 0 h 122"/>
                <a:gd name="T88" fmla="*/ 1510 w 1524"/>
                <a:gd name="T89" fmla="*/ 58 h 122"/>
                <a:gd name="T90" fmla="*/ 1524 w 1524"/>
                <a:gd name="T9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524" h="122">
                  <a:moveTo>
                    <a:pt x="0" y="42"/>
                  </a:moveTo>
                  <a:lnTo>
                    <a:pt x="22" y="0"/>
                  </a:lnTo>
                  <a:lnTo>
                    <a:pt x="44" y="42"/>
                  </a:lnTo>
                  <a:lnTo>
                    <a:pt x="0" y="42"/>
                  </a:lnTo>
                  <a:close/>
                  <a:moveTo>
                    <a:pt x="16" y="114"/>
                  </a:moveTo>
                  <a:lnTo>
                    <a:pt x="16" y="58"/>
                  </a:lnTo>
                  <a:lnTo>
                    <a:pt x="28" y="58"/>
                  </a:lnTo>
                  <a:lnTo>
                    <a:pt x="28" y="114"/>
                  </a:lnTo>
                  <a:lnTo>
                    <a:pt x="16" y="114"/>
                  </a:lnTo>
                  <a:close/>
                  <a:moveTo>
                    <a:pt x="122" y="122"/>
                  </a:moveTo>
                  <a:lnTo>
                    <a:pt x="64" y="122"/>
                  </a:lnTo>
                  <a:lnTo>
                    <a:pt x="64" y="108"/>
                  </a:lnTo>
                  <a:lnTo>
                    <a:pt x="122" y="108"/>
                  </a:lnTo>
                  <a:lnTo>
                    <a:pt x="122" y="122"/>
                  </a:lnTo>
                  <a:close/>
                  <a:moveTo>
                    <a:pt x="222" y="122"/>
                  </a:moveTo>
                  <a:lnTo>
                    <a:pt x="166" y="122"/>
                  </a:lnTo>
                  <a:lnTo>
                    <a:pt x="166" y="108"/>
                  </a:lnTo>
                  <a:lnTo>
                    <a:pt x="222" y="108"/>
                  </a:lnTo>
                  <a:lnTo>
                    <a:pt x="222" y="122"/>
                  </a:lnTo>
                  <a:close/>
                  <a:moveTo>
                    <a:pt x="324" y="122"/>
                  </a:moveTo>
                  <a:lnTo>
                    <a:pt x="266" y="122"/>
                  </a:lnTo>
                  <a:lnTo>
                    <a:pt x="266" y="108"/>
                  </a:lnTo>
                  <a:lnTo>
                    <a:pt x="324" y="108"/>
                  </a:lnTo>
                  <a:lnTo>
                    <a:pt x="324" y="122"/>
                  </a:lnTo>
                  <a:close/>
                  <a:moveTo>
                    <a:pt x="424" y="122"/>
                  </a:moveTo>
                  <a:lnTo>
                    <a:pt x="366" y="122"/>
                  </a:lnTo>
                  <a:lnTo>
                    <a:pt x="366" y="108"/>
                  </a:lnTo>
                  <a:lnTo>
                    <a:pt x="424" y="108"/>
                  </a:lnTo>
                  <a:lnTo>
                    <a:pt x="424" y="122"/>
                  </a:lnTo>
                  <a:close/>
                  <a:moveTo>
                    <a:pt x="524" y="122"/>
                  </a:moveTo>
                  <a:lnTo>
                    <a:pt x="468" y="122"/>
                  </a:lnTo>
                  <a:lnTo>
                    <a:pt x="468" y="108"/>
                  </a:lnTo>
                  <a:lnTo>
                    <a:pt x="524" y="108"/>
                  </a:lnTo>
                  <a:lnTo>
                    <a:pt x="524" y="122"/>
                  </a:lnTo>
                  <a:close/>
                  <a:moveTo>
                    <a:pt x="626" y="122"/>
                  </a:moveTo>
                  <a:lnTo>
                    <a:pt x="568" y="122"/>
                  </a:lnTo>
                  <a:lnTo>
                    <a:pt x="568" y="108"/>
                  </a:lnTo>
                  <a:lnTo>
                    <a:pt x="626" y="108"/>
                  </a:lnTo>
                  <a:lnTo>
                    <a:pt x="626" y="122"/>
                  </a:lnTo>
                  <a:close/>
                  <a:moveTo>
                    <a:pt x="726" y="122"/>
                  </a:moveTo>
                  <a:lnTo>
                    <a:pt x="668" y="122"/>
                  </a:lnTo>
                  <a:lnTo>
                    <a:pt x="668" y="108"/>
                  </a:lnTo>
                  <a:lnTo>
                    <a:pt x="726" y="108"/>
                  </a:lnTo>
                  <a:lnTo>
                    <a:pt x="726" y="122"/>
                  </a:lnTo>
                  <a:close/>
                  <a:moveTo>
                    <a:pt x="826" y="122"/>
                  </a:moveTo>
                  <a:lnTo>
                    <a:pt x="770" y="122"/>
                  </a:lnTo>
                  <a:lnTo>
                    <a:pt x="770" y="108"/>
                  </a:lnTo>
                  <a:lnTo>
                    <a:pt x="826" y="108"/>
                  </a:lnTo>
                  <a:lnTo>
                    <a:pt x="826" y="122"/>
                  </a:lnTo>
                  <a:close/>
                  <a:moveTo>
                    <a:pt x="928" y="122"/>
                  </a:moveTo>
                  <a:lnTo>
                    <a:pt x="868" y="122"/>
                  </a:lnTo>
                  <a:lnTo>
                    <a:pt x="868" y="108"/>
                  </a:lnTo>
                  <a:lnTo>
                    <a:pt x="928" y="108"/>
                  </a:lnTo>
                  <a:lnTo>
                    <a:pt x="928" y="122"/>
                  </a:lnTo>
                  <a:close/>
                  <a:moveTo>
                    <a:pt x="1028" y="122"/>
                  </a:moveTo>
                  <a:lnTo>
                    <a:pt x="970" y="122"/>
                  </a:lnTo>
                  <a:lnTo>
                    <a:pt x="970" y="108"/>
                  </a:lnTo>
                  <a:lnTo>
                    <a:pt x="1028" y="108"/>
                  </a:lnTo>
                  <a:lnTo>
                    <a:pt x="1028" y="122"/>
                  </a:lnTo>
                  <a:close/>
                  <a:moveTo>
                    <a:pt x="1128" y="122"/>
                  </a:moveTo>
                  <a:lnTo>
                    <a:pt x="1072" y="122"/>
                  </a:lnTo>
                  <a:lnTo>
                    <a:pt x="1072" y="108"/>
                  </a:lnTo>
                  <a:lnTo>
                    <a:pt x="1128" y="108"/>
                  </a:lnTo>
                  <a:lnTo>
                    <a:pt x="1128" y="122"/>
                  </a:lnTo>
                  <a:close/>
                  <a:moveTo>
                    <a:pt x="1230" y="122"/>
                  </a:moveTo>
                  <a:lnTo>
                    <a:pt x="1172" y="122"/>
                  </a:lnTo>
                  <a:lnTo>
                    <a:pt x="1172" y="108"/>
                  </a:lnTo>
                  <a:lnTo>
                    <a:pt x="1230" y="108"/>
                  </a:lnTo>
                  <a:lnTo>
                    <a:pt x="1230" y="122"/>
                  </a:lnTo>
                  <a:close/>
                  <a:moveTo>
                    <a:pt x="1330" y="122"/>
                  </a:moveTo>
                  <a:lnTo>
                    <a:pt x="1272" y="122"/>
                  </a:lnTo>
                  <a:lnTo>
                    <a:pt x="1272" y="108"/>
                  </a:lnTo>
                  <a:lnTo>
                    <a:pt x="1330" y="108"/>
                  </a:lnTo>
                  <a:lnTo>
                    <a:pt x="1330" y="122"/>
                  </a:lnTo>
                  <a:close/>
                  <a:moveTo>
                    <a:pt x="1430" y="122"/>
                  </a:moveTo>
                  <a:lnTo>
                    <a:pt x="1374" y="122"/>
                  </a:lnTo>
                  <a:lnTo>
                    <a:pt x="1374" y="108"/>
                  </a:lnTo>
                  <a:lnTo>
                    <a:pt x="1430" y="108"/>
                  </a:lnTo>
                  <a:lnTo>
                    <a:pt x="1430" y="122"/>
                  </a:lnTo>
                  <a:close/>
                  <a:moveTo>
                    <a:pt x="1524" y="100"/>
                  </a:moveTo>
                  <a:lnTo>
                    <a:pt x="1524" y="122"/>
                  </a:lnTo>
                  <a:lnTo>
                    <a:pt x="1474" y="122"/>
                  </a:lnTo>
                  <a:lnTo>
                    <a:pt x="1474" y="108"/>
                  </a:lnTo>
                  <a:lnTo>
                    <a:pt x="1516" y="108"/>
                  </a:lnTo>
                  <a:lnTo>
                    <a:pt x="1510" y="114"/>
                  </a:lnTo>
                  <a:lnTo>
                    <a:pt x="1510" y="100"/>
                  </a:lnTo>
                  <a:lnTo>
                    <a:pt x="1524" y="100"/>
                  </a:lnTo>
                  <a:close/>
                  <a:moveTo>
                    <a:pt x="1524" y="0"/>
                  </a:moveTo>
                  <a:lnTo>
                    <a:pt x="1524" y="58"/>
                  </a:lnTo>
                  <a:lnTo>
                    <a:pt x="1510" y="58"/>
                  </a:lnTo>
                  <a:lnTo>
                    <a:pt x="1510" y="0"/>
                  </a:lnTo>
                  <a:lnTo>
                    <a:pt x="15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8" name="Rectangle 195"/>
            <p:cNvSpPr>
              <a:spLocks noChangeArrowheads="1"/>
            </p:cNvSpPr>
            <p:nvPr/>
          </p:nvSpPr>
          <p:spPr bwMode="auto">
            <a:xfrm>
              <a:off x="6020341" y="3200192"/>
              <a:ext cx="883215" cy="2678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9" name="Freeform 196"/>
            <p:cNvSpPr>
              <a:spLocks noEditPoints="1"/>
            </p:cNvSpPr>
            <p:nvPr/>
          </p:nvSpPr>
          <p:spPr bwMode="auto">
            <a:xfrm>
              <a:off x="6016155" y="3193913"/>
              <a:ext cx="891587" cy="280452"/>
            </a:xfrm>
            <a:custGeom>
              <a:avLst/>
              <a:gdLst>
                <a:gd name="T0" fmla="*/ 426 w 426"/>
                <a:gd name="T1" fmla="*/ 134 h 134"/>
                <a:gd name="T2" fmla="*/ 0 w 426"/>
                <a:gd name="T3" fmla="*/ 134 h 134"/>
                <a:gd name="T4" fmla="*/ 0 w 426"/>
                <a:gd name="T5" fmla="*/ 0 h 134"/>
                <a:gd name="T6" fmla="*/ 426 w 426"/>
                <a:gd name="T7" fmla="*/ 0 h 134"/>
                <a:gd name="T8" fmla="*/ 426 w 426"/>
                <a:gd name="T9" fmla="*/ 134 h 134"/>
                <a:gd name="T10" fmla="*/ 6 w 426"/>
                <a:gd name="T11" fmla="*/ 130 h 134"/>
                <a:gd name="T12" fmla="*/ 420 w 426"/>
                <a:gd name="T13" fmla="*/ 130 h 134"/>
                <a:gd name="T14" fmla="*/ 420 w 426"/>
                <a:gd name="T15" fmla="*/ 6 h 134"/>
                <a:gd name="T16" fmla="*/ 6 w 426"/>
                <a:gd name="T17" fmla="*/ 6 h 134"/>
                <a:gd name="T18" fmla="*/ 6 w 426"/>
                <a:gd name="T19" fmla="*/ 13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6" h="134">
                  <a:moveTo>
                    <a:pt x="426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426" y="0"/>
                  </a:lnTo>
                  <a:lnTo>
                    <a:pt x="426" y="134"/>
                  </a:lnTo>
                  <a:close/>
                  <a:moveTo>
                    <a:pt x="6" y="130"/>
                  </a:moveTo>
                  <a:lnTo>
                    <a:pt x="420" y="130"/>
                  </a:lnTo>
                  <a:lnTo>
                    <a:pt x="420" y="6"/>
                  </a:lnTo>
                  <a:lnTo>
                    <a:pt x="6" y="6"/>
                  </a:lnTo>
                  <a:lnTo>
                    <a:pt x="6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0" name="Freeform 197"/>
            <p:cNvSpPr>
              <a:spLocks noEditPoints="1"/>
            </p:cNvSpPr>
            <p:nvPr/>
          </p:nvSpPr>
          <p:spPr bwMode="auto">
            <a:xfrm>
              <a:off x="3596731" y="2955319"/>
              <a:ext cx="523232" cy="87903"/>
            </a:xfrm>
            <a:custGeom>
              <a:avLst/>
              <a:gdLst>
                <a:gd name="T0" fmla="*/ 206 w 250"/>
                <a:gd name="T1" fmla="*/ 0 h 42"/>
                <a:gd name="T2" fmla="*/ 250 w 250"/>
                <a:gd name="T3" fmla="*/ 20 h 42"/>
                <a:gd name="T4" fmla="*/ 206 w 250"/>
                <a:gd name="T5" fmla="*/ 42 h 42"/>
                <a:gd name="T6" fmla="*/ 206 w 250"/>
                <a:gd name="T7" fmla="*/ 0 h 42"/>
                <a:gd name="T8" fmla="*/ 0 w 250"/>
                <a:gd name="T9" fmla="*/ 14 h 42"/>
                <a:gd name="T10" fmla="*/ 214 w 250"/>
                <a:gd name="T11" fmla="*/ 14 h 42"/>
                <a:gd name="T12" fmla="*/ 214 w 250"/>
                <a:gd name="T13" fmla="*/ 28 h 42"/>
                <a:gd name="T14" fmla="*/ 0 w 250"/>
                <a:gd name="T15" fmla="*/ 28 h 42"/>
                <a:gd name="T16" fmla="*/ 0 w 25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42">
                  <a:moveTo>
                    <a:pt x="206" y="0"/>
                  </a:moveTo>
                  <a:lnTo>
                    <a:pt x="250" y="20"/>
                  </a:lnTo>
                  <a:lnTo>
                    <a:pt x="206" y="42"/>
                  </a:lnTo>
                  <a:lnTo>
                    <a:pt x="206" y="0"/>
                  </a:lnTo>
                  <a:close/>
                  <a:moveTo>
                    <a:pt x="0" y="14"/>
                  </a:moveTo>
                  <a:lnTo>
                    <a:pt x="214" y="14"/>
                  </a:lnTo>
                  <a:lnTo>
                    <a:pt x="214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1" name="Rectangle 198"/>
            <p:cNvSpPr>
              <a:spLocks noChangeArrowheads="1"/>
            </p:cNvSpPr>
            <p:nvPr/>
          </p:nvSpPr>
          <p:spPr bwMode="auto">
            <a:xfrm>
              <a:off x="5103639" y="2566035"/>
              <a:ext cx="1565510" cy="3767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2" name="Freeform 199"/>
            <p:cNvSpPr>
              <a:spLocks noEditPoints="1"/>
            </p:cNvSpPr>
            <p:nvPr/>
          </p:nvSpPr>
          <p:spPr bwMode="auto">
            <a:xfrm>
              <a:off x="6627290" y="2561849"/>
              <a:ext cx="92089" cy="339054"/>
            </a:xfrm>
            <a:custGeom>
              <a:avLst/>
              <a:gdLst>
                <a:gd name="T0" fmla="*/ 44 w 44"/>
                <a:gd name="T1" fmla="*/ 118 h 162"/>
                <a:gd name="T2" fmla="*/ 20 w 44"/>
                <a:gd name="T3" fmla="*/ 162 h 162"/>
                <a:gd name="T4" fmla="*/ 0 w 44"/>
                <a:gd name="T5" fmla="*/ 118 h 162"/>
                <a:gd name="T6" fmla="*/ 44 w 44"/>
                <a:gd name="T7" fmla="*/ 118 h 162"/>
                <a:gd name="T8" fmla="*/ 28 w 44"/>
                <a:gd name="T9" fmla="*/ 0 h 162"/>
                <a:gd name="T10" fmla="*/ 28 w 44"/>
                <a:gd name="T11" fmla="*/ 126 h 162"/>
                <a:gd name="T12" fmla="*/ 14 w 44"/>
                <a:gd name="T13" fmla="*/ 126 h 162"/>
                <a:gd name="T14" fmla="*/ 14 w 44"/>
                <a:gd name="T15" fmla="*/ 0 h 162"/>
                <a:gd name="T16" fmla="*/ 28 w 44"/>
                <a:gd name="T1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62">
                  <a:moveTo>
                    <a:pt x="44" y="118"/>
                  </a:moveTo>
                  <a:lnTo>
                    <a:pt x="20" y="162"/>
                  </a:lnTo>
                  <a:lnTo>
                    <a:pt x="0" y="118"/>
                  </a:lnTo>
                  <a:lnTo>
                    <a:pt x="44" y="118"/>
                  </a:lnTo>
                  <a:close/>
                  <a:moveTo>
                    <a:pt x="28" y="0"/>
                  </a:moveTo>
                  <a:lnTo>
                    <a:pt x="28" y="126"/>
                  </a:lnTo>
                  <a:lnTo>
                    <a:pt x="14" y="126"/>
                  </a:lnTo>
                  <a:lnTo>
                    <a:pt x="14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3" name="Rectangle 200"/>
            <p:cNvSpPr>
              <a:spLocks noChangeArrowheads="1"/>
            </p:cNvSpPr>
            <p:nvPr/>
          </p:nvSpPr>
          <p:spPr bwMode="auto">
            <a:xfrm>
              <a:off x="3362323" y="2754398"/>
              <a:ext cx="1565510" cy="3767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4" name="Rectangle 201"/>
            <p:cNvSpPr>
              <a:spLocks noChangeArrowheads="1"/>
            </p:cNvSpPr>
            <p:nvPr/>
          </p:nvSpPr>
          <p:spPr bwMode="auto">
            <a:xfrm>
              <a:off x="3345580" y="2750212"/>
              <a:ext cx="37673" cy="33905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5" name="Rectangle 202"/>
            <p:cNvSpPr>
              <a:spLocks noChangeArrowheads="1"/>
            </p:cNvSpPr>
            <p:nvPr/>
          </p:nvSpPr>
          <p:spPr bwMode="auto">
            <a:xfrm>
              <a:off x="3546501" y="2566035"/>
              <a:ext cx="1569696" cy="3767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6" name="Rectangle 203"/>
            <p:cNvSpPr>
              <a:spLocks noChangeArrowheads="1"/>
            </p:cNvSpPr>
            <p:nvPr/>
          </p:nvSpPr>
          <p:spPr bwMode="auto">
            <a:xfrm>
              <a:off x="3529757" y="2561849"/>
              <a:ext cx="37673" cy="33905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7" name="Freeform 204"/>
            <p:cNvSpPr>
              <a:spLocks/>
            </p:cNvSpPr>
            <p:nvPr/>
          </p:nvSpPr>
          <p:spPr bwMode="auto">
            <a:xfrm>
              <a:off x="4333442" y="2206051"/>
              <a:ext cx="828799" cy="2360822"/>
            </a:xfrm>
            <a:custGeom>
              <a:avLst/>
              <a:gdLst>
                <a:gd name="T0" fmla="*/ 294 w 396"/>
                <a:gd name="T1" fmla="*/ 0 h 1128"/>
                <a:gd name="T2" fmla="*/ 0 w 396"/>
                <a:gd name="T3" fmla="*/ 292 h 1128"/>
                <a:gd name="T4" fmla="*/ 0 w 396"/>
                <a:gd name="T5" fmla="*/ 1128 h 1128"/>
                <a:gd name="T6" fmla="*/ 102 w 396"/>
                <a:gd name="T7" fmla="*/ 1128 h 1128"/>
                <a:gd name="T8" fmla="*/ 396 w 396"/>
                <a:gd name="T9" fmla="*/ 836 h 1128"/>
                <a:gd name="T10" fmla="*/ 396 w 396"/>
                <a:gd name="T11" fmla="*/ 0 h 1128"/>
                <a:gd name="T12" fmla="*/ 294 w 396"/>
                <a:gd name="T13" fmla="*/ 0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6" h="1128">
                  <a:moveTo>
                    <a:pt x="294" y="0"/>
                  </a:moveTo>
                  <a:lnTo>
                    <a:pt x="0" y="292"/>
                  </a:lnTo>
                  <a:lnTo>
                    <a:pt x="0" y="1128"/>
                  </a:lnTo>
                  <a:lnTo>
                    <a:pt x="102" y="1128"/>
                  </a:lnTo>
                  <a:lnTo>
                    <a:pt x="396" y="836"/>
                  </a:lnTo>
                  <a:lnTo>
                    <a:pt x="396" y="0"/>
                  </a:lnTo>
                  <a:lnTo>
                    <a:pt x="29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8" name="Freeform 205"/>
            <p:cNvSpPr>
              <a:spLocks/>
            </p:cNvSpPr>
            <p:nvPr/>
          </p:nvSpPr>
          <p:spPr bwMode="auto">
            <a:xfrm>
              <a:off x="4333442" y="2206051"/>
              <a:ext cx="828799" cy="611135"/>
            </a:xfrm>
            <a:custGeom>
              <a:avLst/>
              <a:gdLst>
                <a:gd name="T0" fmla="*/ 0 w 396"/>
                <a:gd name="T1" fmla="*/ 292 h 292"/>
                <a:gd name="T2" fmla="*/ 102 w 396"/>
                <a:gd name="T3" fmla="*/ 292 h 292"/>
                <a:gd name="T4" fmla="*/ 396 w 396"/>
                <a:gd name="T5" fmla="*/ 0 h 292"/>
                <a:gd name="T6" fmla="*/ 294 w 396"/>
                <a:gd name="T7" fmla="*/ 0 h 292"/>
                <a:gd name="T8" fmla="*/ 0 w 396"/>
                <a:gd name="T9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6" h="292">
                  <a:moveTo>
                    <a:pt x="0" y="292"/>
                  </a:moveTo>
                  <a:lnTo>
                    <a:pt x="102" y="292"/>
                  </a:lnTo>
                  <a:lnTo>
                    <a:pt x="396" y="0"/>
                  </a:lnTo>
                  <a:lnTo>
                    <a:pt x="294" y="0"/>
                  </a:lnTo>
                  <a:lnTo>
                    <a:pt x="0" y="292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9" name="Freeform 206"/>
            <p:cNvSpPr>
              <a:spLocks/>
            </p:cNvSpPr>
            <p:nvPr/>
          </p:nvSpPr>
          <p:spPr bwMode="auto">
            <a:xfrm>
              <a:off x="4546920" y="2206051"/>
              <a:ext cx="615321" cy="2360822"/>
            </a:xfrm>
            <a:custGeom>
              <a:avLst/>
              <a:gdLst>
                <a:gd name="T0" fmla="*/ 0 w 294"/>
                <a:gd name="T1" fmla="*/ 292 h 1128"/>
                <a:gd name="T2" fmla="*/ 294 w 294"/>
                <a:gd name="T3" fmla="*/ 0 h 1128"/>
                <a:gd name="T4" fmla="*/ 294 w 294"/>
                <a:gd name="T5" fmla="*/ 836 h 1128"/>
                <a:gd name="T6" fmla="*/ 0 w 294"/>
                <a:gd name="T7" fmla="*/ 1128 h 1128"/>
                <a:gd name="T8" fmla="*/ 0 w 294"/>
                <a:gd name="T9" fmla="*/ 292 h 1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1128">
                  <a:moveTo>
                    <a:pt x="0" y="292"/>
                  </a:moveTo>
                  <a:lnTo>
                    <a:pt x="294" y="0"/>
                  </a:lnTo>
                  <a:lnTo>
                    <a:pt x="294" y="836"/>
                  </a:lnTo>
                  <a:lnTo>
                    <a:pt x="0" y="1128"/>
                  </a:lnTo>
                  <a:lnTo>
                    <a:pt x="0" y="292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0" name="Freeform 207"/>
            <p:cNvSpPr>
              <a:spLocks noEditPoints="1"/>
            </p:cNvSpPr>
            <p:nvPr/>
          </p:nvSpPr>
          <p:spPr bwMode="auto">
            <a:xfrm>
              <a:off x="4329256" y="2201865"/>
              <a:ext cx="841357" cy="2369194"/>
            </a:xfrm>
            <a:custGeom>
              <a:avLst/>
              <a:gdLst>
                <a:gd name="T0" fmla="*/ 104 w 402"/>
                <a:gd name="T1" fmla="*/ 1132 h 1132"/>
                <a:gd name="T2" fmla="*/ 2 w 402"/>
                <a:gd name="T3" fmla="*/ 1132 h 1132"/>
                <a:gd name="T4" fmla="*/ 2 w 402"/>
                <a:gd name="T5" fmla="*/ 1132 h 1132"/>
                <a:gd name="T6" fmla="*/ 0 w 402"/>
                <a:gd name="T7" fmla="*/ 1132 h 1132"/>
                <a:gd name="T8" fmla="*/ 0 w 402"/>
                <a:gd name="T9" fmla="*/ 1130 h 1132"/>
                <a:gd name="T10" fmla="*/ 0 w 402"/>
                <a:gd name="T11" fmla="*/ 294 h 1132"/>
                <a:gd name="T12" fmla="*/ 0 w 402"/>
                <a:gd name="T13" fmla="*/ 294 h 1132"/>
                <a:gd name="T14" fmla="*/ 0 w 402"/>
                <a:gd name="T15" fmla="*/ 292 h 1132"/>
                <a:gd name="T16" fmla="*/ 294 w 402"/>
                <a:gd name="T17" fmla="*/ 0 h 1132"/>
                <a:gd name="T18" fmla="*/ 294 w 402"/>
                <a:gd name="T19" fmla="*/ 0 h 1132"/>
                <a:gd name="T20" fmla="*/ 296 w 402"/>
                <a:gd name="T21" fmla="*/ 0 h 1132"/>
                <a:gd name="T22" fmla="*/ 398 w 402"/>
                <a:gd name="T23" fmla="*/ 0 h 1132"/>
                <a:gd name="T24" fmla="*/ 398 w 402"/>
                <a:gd name="T25" fmla="*/ 0 h 1132"/>
                <a:gd name="T26" fmla="*/ 400 w 402"/>
                <a:gd name="T27" fmla="*/ 0 h 1132"/>
                <a:gd name="T28" fmla="*/ 402 w 402"/>
                <a:gd name="T29" fmla="*/ 2 h 1132"/>
                <a:gd name="T30" fmla="*/ 402 w 402"/>
                <a:gd name="T31" fmla="*/ 838 h 1132"/>
                <a:gd name="T32" fmla="*/ 402 w 402"/>
                <a:gd name="T33" fmla="*/ 838 h 1132"/>
                <a:gd name="T34" fmla="*/ 400 w 402"/>
                <a:gd name="T35" fmla="*/ 840 h 1132"/>
                <a:gd name="T36" fmla="*/ 106 w 402"/>
                <a:gd name="T37" fmla="*/ 1132 h 1132"/>
                <a:gd name="T38" fmla="*/ 106 w 402"/>
                <a:gd name="T39" fmla="*/ 1132 h 1132"/>
                <a:gd name="T40" fmla="*/ 104 w 402"/>
                <a:gd name="T41" fmla="*/ 1132 h 1132"/>
                <a:gd name="T42" fmla="*/ 104 w 402"/>
                <a:gd name="T43" fmla="*/ 1132 h 1132"/>
                <a:gd name="T44" fmla="*/ 4 w 402"/>
                <a:gd name="T45" fmla="*/ 1126 h 1132"/>
                <a:gd name="T46" fmla="*/ 104 w 402"/>
                <a:gd name="T47" fmla="*/ 1126 h 1132"/>
                <a:gd name="T48" fmla="*/ 396 w 402"/>
                <a:gd name="T49" fmla="*/ 836 h 1132"/>
                <a:gd name="T50" fmla="*/ 396 w 402"/>
                <a:gd name="T51" fmla="*/ 4 h 1132"/>
                <a:gd name="T52" fmla="*/ 298 w 402"/>
                <a:gd name="T53" fmla="*/ 4 h 1132"/>
                <a:gd name="T54" fmla="*/ 4 w 402"/>
                <a:gd name="T55" fmla="*/ 296 h 1132"/>
                <a:gd name="T56" fmla="*/ 4 w 402"/>
                <a:gd name="T57" fmla="*/ 1126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02" h="1132">
                  <a:moveTo>
                    <a:pt x="104" y="1132"/>
                  </a:moveTo>
                  <a:lnTo>
                    <a:pt x="2" y="1132"/>
                  </a:lnTo>
                  <a:lnTo>
                    <a:pt x="2" y="1132"/>
                  </a:lnTo>
                  <a:lnTo>
                    <a:pt x="0" y="1132"/>
                  </a:lnTo>
                  <a:lnTo>
                    <a:pt x="0" y="1130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2"/>
                  </a:lnTo>
                  <a:lnTo>
                    <a:pt x="294" y="0"/>
                  </a:lnTo>
                  <a:lnTo>
                    <a:pt x="294" y="0"/>
                  </a:lnTo>
                  <a:lnTo>
                    <a:pt x="296" y="0"/>
                  </a:lnTo>
                  <a:lnTo>
                    <a:pt x="398" y="0"/>
                  </a:lnTo>
                  <a:lnTo>
                    <a:pt x="398" y="0"/>
                  </a:lnTo>
                  <a:lnTo>
                    <a:pt x="400" y="0"/>
                  </a:lnTo>
                  <a:lnTo>
                    <a:pt x="402" y="2"/>
                  </a:lnTo>
                  <a:lnTo>
                    <a:pt x="402" y="838"/>
                  </a:lnTo>
                  <a:lnTo>
                    <a:pt x="402" y="838"/>
                  </a:lnTo>
                  <a:lnTo>
                    <a:pt x="400" y="840"/>
                  </a:lnTo>
                  <a:lnTo>
                    <a:pt x="106" y="1132"/>
                  </a:lnTo>
                  <a:lnTo>
                    <a:pt x="106" y="1132"/>
                  </a:lnTo>
                  <a:lnTo>
                    <a:pt x="104" y="1132"/>
                  </a:lnTo>
                  <a:lnTo>
                    <a:pt x="104" y="1132"/>
                  </a:lnTo>
                  <a:close/>
                  <a:moveTo>
                    <a:pt x="4" y="1126"/>
                  </a:moveTo>
                  <a:lnTo>
                    <a:pt x="104" y="1126"/>
                  </a:lnTo>
                  <a:lnTo>
                    <a:pt x="396" y="836"/>
                  </a:lnTo>
                  <a:lnTo>
                    <a:pt x="396" y="4"/>
                  </a:lnTo>
                  <a:lnTo>
                    <a:pt x="298" y="4"/>
                  </a:lnTo>
                  <a:lnTo>
                    <a:pt x="4" y="296"/>
                  </a:lnTo>
                  <a:lnTo>
                    <a:pt x="4" y="1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1" name="Freeform 208"/>
            <p:cNvSpPr>
              <a:spLocks/>
            </p:cNvSpPr>
            <p:nvPr/>
          </p:nvSpPr>
          <p:spPr bwMode="auto">
            <a:xfrm>
              <a:off x="4329256" y="2201865"/>
              <a:ext cx="841357" cy="623692"/>
            </a:xfrm>
            <a:custGeom>
              <a:avLst/>
              <a:gdLst>
                <a:gd name="T0" fmla="*/ 104 w 402"/>
                <a:gd name="T1" fmla="*/ 298 h 298"/>
                <a:gd name="T2" fmla="*/ 2 w 402"/>
                <a:gd name="T3" fmla="*/ 298 h 298"/>
                <a:gd name="T4" fmla="*/ 2 w 402"/>
                <a:gd name="T5" fmla="*/ 298 h 298"/>
                <a:gd name="T6" fmla="*/ 0 w 402"/>
                <a:gd name="T7" fmla="*/ 296 h 298"/>
                <a:gd name="T8" fmla="*/ 0 w 402"/>
                <a:gd name="T9" fmla="*/ 294 h 298"/>
                <a:gd name="T10" fmla="*/ 0 w 402"/>
                <a:gd name="T11" fmla="*/ 294 h 298"/>
                <a:gd name="T12" fmla="*/ 0 w 402"/>
                <a:gd name="T13" fmla="*/ 292 h 298"/>
                <a:gd name="T14" fmla="*/ 2 w 402"/>
                <a:gd name="T15" fmla="*/ 292 h 298"/>
                <a:gd name="T16" fmla="*/ 104 w 402"/>
                <a:gd name="T17" fmla="*/ 292 h 298"/>
                <a:gd name="T18" fmla="*/ 396 w 402"/>
                <a:gd name="T19" fmla="*/ 0 h 298"/>
                <a:gd name="T20" fmla="*/ 396 w 402"/>
                <a:gd name="T21" fmla="*/ 0 h 298"/>
                <a:gd name="T22" fmla="*/ 398 w 402"/>
                <a:gd name="T23" fmla="*/ 0 h 298"/>
                <a:gd name="T24" fmla="*/ 400 w 402"/>
                <a:gd name="T25" fmla="*/ 0 h 298"/>
                <a:gd name="T26" fmla="*/ 400 w 402"/>
                <a:gd name="T27" fmla="*/ 0 h 298"/>
                <a:gd name="T28" fmla="*/ 402 w 402"/>
                <a:gd name="T29" fmla="*/ 2 h 298"/>
                <a:gd name="T30" fmla="*/ 400 w 402"/>
                <a:gd name="T31" fmla="*/ 4 h 298"/>
                <a:gd name="T32" fmla="*/ 106 w 402"/>
                <a:gd name="T33" fmla="*/ 296 h 298"/>
                <a:gd name="T34" fmla="*/ 106 w 402"/>
                <a:gd name="T35" fmla="*/ 296 h 298"/>
                <a:gd name="T36" fmla="*/ 104 w 402"/>
                <a:gd name="T37" fmla="*/ 298 h 298"/>
                <a:gd name="T38" fmla="*/ 104 w 402"/>
                <a:gd name="T39" fmla="*/ 29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02" h="298">
                  <a:moveTo>
                    <a:pt x="104" y="298"/>
                  </a:moveTo>
                  <a:lnTo>
                    <a:pt x="2" y="298"/>
                  </a:lnTo>
                  <a:lnTo>
                    <a:pt x="2" y="298"/>
                  </a:lnTo>
                  <a:lnTo>
                    <a:pt x="0" y="296"/>
                  </a:lnTo>
                  <a:lnTo>
                    <a:pt x="0" y="294"/>
                  </a:lnTo>
                  <a:lnTo>
                    <a:pt x="0" y="294"/>
                  </a:lnTo>
                  <a:lnTo>
                    <a:pt x="0" y="292"/>
                  </a:lnTo>
                  <a:lnTo>
                    <a:pt x="2" y="292"/>
                  </a:lnTo>
                  <a:lnTo>
                    <a:pt x="104" y="292"/>
                  </a:lnTo>
                  <a:lnTo>
                    <a:pt x="396" y="0"/>
                  </a:lnTo>
                  <a:lnTo>
                    <a:pt x="396" y="0"/>
                  </a:lnTo>
                  <a:lnTo>
                    <a:pt x="398" y="0"/>
                  </a:lnTo>
                  <a:lnTo>
                    <a:pt x="400" y="0"/>
                  </a:lnTo>
                  <a:lnTo>
                    <a:pt x="400" y="0"/>
                  </a:lnTo>
                  <a:lnTo>
                    <a:pt x="402" y="2"/>
                  </a:lnTo>
                  <a:lnTo>
                    <a:pt x="400" y="4"/>
                  </a:lnTo>
                  <a:lnTo>
                    <a:pt x="106" y="296"/>
                  </a:lnTo>
                  <a:lnTo>
                    <a:pt x="106" y="296"/>
                  </a:lnTo>
                  <a:lnTo>
                    <a:pt x="104" y="298"/>
                  </a:lnTo>
                  <a:lnTo>
                    <a:pt x="104" y="29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2" name="Freeform 209"/>
            <p:cNvSpPr>
              <a:spLocks/>
            </p:cNvSpPr>
            <p:nvPr/>
          </p:nvSpPr>
          <p:spPr bwMode="auto">
            <a:xfrm>
              <a:off x="4542734" y="2813000"/>
              <a:ext cx="12558" cy="1758059"/>
            </a:xfrm>
            <a:custGeom>
              <a:avLst/>
              <a:gdLst>
                <a:gd name="T0" fmla="*/ 2 w 6"/>
                <a:gd name="T1" fmla="*/ 840 h 840"/>
                <a:gd name="T2" fmla="*/ 2 w 6"/>
                <a:gd name="T3" fmla="*/ 840 h 840"/>
                <a:gd name="T4" fmla="*/ 0 w 6"/>
                <a:gd name="T5" fmla="*/ 840 h 840"/>
                <a:gd name="T6" fmla="*/ 0 w 6"/>
                <a:gd name="T7" fmla="*/ 838 h 840"/>
                <a:gd name="T8" fmla="*/ 0 w 6"/>
                <a:gd name="T9" fmla="*/ 2 h 840"/>
                <a:gd name="T10" fmla="*/ 0 w 6"/>
                <a:gd name="T11" fmla="*/ 2 h 840"/>
                <a:gd name="T12" fmla="*/ 0 w 6"/>
                <a:gd name="T13" fmla="*/ 0 h 840"/>
                <a:gd name="T14" fmla="*/ 2 w 6"/>
                <a:gd name="T15" fmla="*/ 0 h 840"/>
                <a:gd name="T16" fmla="*/ 2 w 6"/>
                <a:gd name="T17" fmla="*/ 0 h 840"/>
                <a:gd name="T18" fmla="*/ 4 w 6"/>
                <a:gd name="T19" fmla="*/ 0 h 840"/>
                <a:gd name="T20" fmla="*/ 6 w 6"/>
                <a:gd name="T21" fmla="*/ 2 h 840"/>
                <a:gd name="T22" fmla="*/ 6 w 6"/>
                <a:gd name="T23" fmla="*/ 838 h 840"/>
                <a:gd name="T24" fmla="*/ 6 w 6"/>
                <a:gd name="T25" fmla="*/ 838 h 840"/>
                <a:gd name="T26" fmla="*/ 4 w 6"/>
                <a:gd name="T27" fmla="*/ 840 h 840"/>
                <a:gd name="T28" fmla="*/ 2 w 6"/>
                <a:gd name="T29" fmla="*/ 840 h 840"/>
                <a:gd name="T30" fmla="*/ 2 w 6"/>
                <a:gd name="T31" fmla="*/ 84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840">
                  <a:moveTo>
                    <a:pt x="2" y="840"/>
                  </a:moveTo>
                  <a:lnTo>
                    <a:pt x="2" y="840"/>
                  </a:lnTo>
                  <a:lnTo>
                    <a:pt x="0" y="840"/>
                  </a:lnTo>
                  <a:lnTo>
                    <a:pt x="0" y="838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838"/>
                  </a:lnTo>
                  <a:lnTo>
                    <a:pt x="6" y="838"/>
                  </a:lnTo>
                  <a:lnTo>
                    <a:pt x="4" y="840"/>
                  </a:lnTo>
                  <a:lnTo>
                    <a:pt x="2" y="840"/>
                  </a:lnTo>
                  <a:lnTo>
                    <a:pt x="2" y="8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3" name="Rectangle 210"/>
            <p:cNvSpPr>
              <a:spLocks noChangeArrowheads="1"/>
            </p:cNvSpPr>
            <p:nvPr/>
          </p:nvSpPr>
          <p:spPr bwMode="auto">
            <a:xfrm>
              <a:off x="4898532" y="2754398"/>
              <a:ext cx="1569696" cy="3767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4" name="Freeform 211"/>
            <p:cNvSpPr>
              <a:spLocks noEditPoints="1"/>
            </p:cNvSpPr>
            <p:nvPr/>
          </p:nvSpPr>
          <p:spPr bwMode="auto">
            <a:xfrm>
              <a:off x="6422183" y="2750212"/>
              <a:ext cx="92089" cy="339054"/>
            </a:xfrm>
            <a:custGeom>
              <a:avLst/>
              <a:gdLst>
                <a:gd name="T0" fmla="*/ 44 w 44"/>
                <a:gd name="T1" fmla="*/ 118 h 162"/>
                <a:gd name="T2" fmla="*/ 22 w 44"/>
                <a:gd name="T3" fmla="*/ 162 h 162"/>
                <a:gd name="T4" fmla="*/ 0 w 44"/>
                <a:gd name="T5" fmla="*/ 118 h 162"/>
                <a:gd name="T6" fmla="*/ 44 w 44"/>
                <a:gd name="T7" fmla="*/ 118 h 162"/>
                <a:gd name="T8" fmla="*/ 28 w 44"/>
                <a:gd name="T9" fmla="*/ 0 h 162"/>
                <a:gd name="T10" fmla="*/ 28 w 44"/>
                <a:gd name="T11" fmla="*/ 126 h 162"/>
                <a:gd name="T12" fmla="*/ 14 w 44"/>
                <a:gd name="T13" fmla="*/ 126 h 162"/>
                <a:gd name="T14" fmla="*/ 14 w 44"/>
                <a:gd name="T15" fmla="*/ 0 h 162"/>
                <a:gd name="T16" fmla="*/ 28 w 44"/>
                <a:gd name="T1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162">
                  <a:moveTo>
                    <a:pt x="44" y="118"/>
                  </a:moveTo>
                  <a:lnTo>
                    <a:pt x="22" y="162"/>
                  </a:lnTo>
                  <a:lnTo>
                    <a:pt x="0" y="118"/>
                  </a:lnTo>
                  <a:lnTo>
                    <a:pt x="44" y="118"/>
                  </a:lnTo>
                  <a:close/>
                  <a:moveTo>
                    <a:pt x="28" y="0"/>
                  </a:moveTo>
                  <a:lnTo>
                    <a:pt x="28" y="126"/>
                  </a:lnTo>
                  <a:lnTo>
                    <a:pt x="14" y="126"/>
                  </a:lnTo>
                  <a:lnTo>
                    <a:pt x="14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5" name="Freeform 212"/>
            <p:cNvSpPr>
              <a:spLocks noEditPoints="1"/>
            </p:cNvSpPr>
            <p:nvPr/>
          </p:nvSpPr>
          <p:spPr bwMode="auto">
            <a:xfrm>
              <a:off x="4768771" y="2955319"/>
              <a:ext cx="523232" cy="87903"/>
            </a:xfrm>
            <a:custGeom>
              <a:avLst/>
              <a:gdLst>
                <a:gd name="T0" fmla="*/ 206 w 250"/>
                <a:gd name="T1" fmla="*/ 0 h 42"/>
                <a:gd name="T2" fmla="*/ 250 w 250"/>
                <a:gd name="T3" fmla="*/ 20 h 42"/>
                <a:gd name="T4" fmla="*/ 206 w 250"/>
                <a:gd name="T5" fmla="*/ 42 h 42"/>
                <a:gd name="T6" fmla="*/ 206 w 250"/>
                <a:gd name="T7" fmla="*/ 0 h 42"/>
                <a:gd name="T8" fmla="*/ 0 w 250"/>
                <a:gd name="T9" fmla="*/ 14 h 42"/>
                <a:gd name="T10" fmla="*/ 214 w 250"/>
                <a:gd name="T11" fmla="*/ 14 h 42"/>
                <a:gd name="T12" fmla="*/ 214 w 250"/>
                <a:gd name="T13" fmla="*/ 28 h 42"/>
                <a:gd name="T14" fmla="*/ 0 w 250"/>
                <a:gd name="T15" fmla="*/ 28 h 42"/>
                <a:gd name="T16" fmla="*/ 0 w 25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42">
                  <a:moveTo>
                    <a:pt x="206" y="0"/>
                  </a:moveTo>
                  <a:lnTo>
                    <a:pt x="250" y="20"/>
                  </a:lnTo>
                  <a:lnTo>
                    <a:pt x="206" y="42"/>
                  </a:lnTo>
                  <a:lnTo>
                    <a:pt x="206" y="0"/>
                  </a:lnTo>
                  <a:close/>
                  <a:moveTo>
                    <a:pt x="0" y="14"/>
                  </a:moveTo>
                  <a:lnTo>
                    <a:pt x="214" y="14"/>
                  </a:lnTo>
                  <a:lnTo>
                    <a:pt x="214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6" name="Freeform 213"/>
            <p:cNvSpPr>
              <a:spLocks noEditPoints="1"/>
            </p:cNvSpPr>
            <p:nvPr/>
          </p:nvSpPr>
          <p:spPr bwMode="auto">
            <a:xfrm>
              <a:off x="3927414" y="2540920"/>
              <a:ext cx="523232" cy="87903"/>
            </a:xfrm>
            <a:custGeom>
              <a:avLst/>
              <a:gdLst>
                <a:gd name="T0" fmla="*/ 208 w 250"/>
                <a:gd name="T1" fmla="*/ 0 h 42"/>
                <a:gd name="T2" fmla="*/ 250 w 250"/>
                <a:gd name="T3" fmla="*/ 22 h 42"/>
                <a:gd name="T4" fmla="*/ 208 w 250"/>
                <a:gd name="T5" fmla="*/ 42 h 42"/>
                <a:gd name="T6" fmla="*/ 208 w 250"/>
                <a:gd name="T7" fmla="*/ 0 h 42"/>
                <a:gd name="T8" fmla="*/ 0 w 250"/>
                <a:gd name="T9" fmla="*/ 14 h 42"/>
                <a:gd name="T10" fmla="*/ 214 w 250"/>
                <a:gd name="T11" fmla="*/ 14 h 42"/>
                <a:gd name="T12" fmla="*/ 214 w 250"/>
                <a:gd name="T13" fmla="*/ 28 h 42"/>
                <a:gd name="T14" fmla="*/ 0 w 250"/>
                <a:gd name="T15" fmla="*/ 28 h 42"/>
                <a:gd name="T16" fmla="*/ 0 w 25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42">
                  <a:moveTo>
                    <a:pt x="208" y="0"/>
                  </a:moveTo>
                  <a:lnTo>
                    <a:pt x="250" y="22"/>
                  </a:lnTo>
                  <a:lnTo>
                    <a:pt x="208" y="42"/>
                  </a:lnTo>
                  <a:lnTo>
                    <a:pt x="208" y="0"/>
                  </a:lnTo>
                  <a:close/>
                  <a:moveTo>
                    <a:pt x="0" y="14"/>
                  </a:moveTo>
                  <a:lnTo>
                    <a:pt x="214" y="14"/>
                  </a:lnTo>
                  <a:lnTo>
                    <a:pt x="214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7" name="Freeform 214"/>
            <p:cNvSpPr>
              <a:spLocks noEditPoints="1"/>
            </p:cNvSpPr>
            <p:nvPr/>
          </p:nvSpPr>
          <p:spPr bwMode="auto">
            <a:xfrm>
              <a:off x="3751608" y="2729283"/>
              <a:ext cx="523232" cy="87903"/>
            </a:xfrm>
            <a:custGeom>
              <a:avLst/>
              <a:gdLst>
                <a:gd name="T0" fmla="*/ 208 w 250"/>
                <a:gd name="T1" fmla="*/ 0 h 42"/>
                <a:gd name="T2" fmla="*/ 250 w 250"/>
                <a:gd name="T3" fmla="*/ 22 h 42"/>
                <a:gd name="T4" fmla="*/ 208 w 250"/>
                <a:gd name="T5" fmla="*/ 42 h 42"/>
                <a:gd name="T6" fmla="*/ 208 w 250"/>
                <a:gd name="T7" fmla="*/ 0 h 42"/>
                <a:gd name="T8" fmla="*/ 0 w 250"/>
                <a:gd name="T9" fmla="*/ 14 h 42"/>
                <a:gd name="T10" fmla="*/ 214 w 250"/>
                <a:gd name="T11" fmla="*/ 14 h 42"/>
                <a:gd name="T12" fmla="*/ 214 w 250"/>
                <a:gd name="T13" fmla="*/ 28 h 42"/>
                <a:gd name="T14" fmla="*/ 0 w 250"/>
                <a:gd name="T15" fmla="*/ 28 h 42"/>
                <a:gd name="T16" fmla="*/ 0 w 25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42">
                  <a:moveTo>
                    <a:pt x="208" y="0"/>
                  </a:moveTo>
                  <a:lnTo>
                    <a:pt x="250" y="22"/>
                  </a:lnTo>
                  <a:lnTo>
                    <a:pt x="208" y="42"/>
                  </a:lnTo>
                  <a:lnTo>
                    <a:pt x="208" y="0"/>
                  </a:lnTo>
                  <a:close/>
                  <a:moveTo>
                    <a:pt x="0" y="14"/>
                  </a:moveTo>
                  <a:lnTo>
                    <a:pt x="214" y="14"/>
                  </a:lnTo>
                  <a:lnTo>
                    <a:pt x="214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8" name="Freeform 215"/>
            <p:cNvSpPr>
              <a:spLocks noEditPoints="1"/>
            </p:cNvSpPr>
            <p:nvPr/>
          </p:nvSpPr>
          <p:spPr bwMode="auto">
            <a:xfrm>
              <a:off x="4885974" y="2729283"/>
              <a:ext cx="519046" cy="87903"/>
            </a:xfrm>
            <a:custGeom>
              <a:avLst/>
              <a:gdLst>
                <a:gd name="T0" fmla="*/ 206 w 248"/>
                <a:gd name="T1" fmla="*/ 0 h 42"/>
                <a:gd name="T2" fmla="*/ 248 w 248"/>
                <a:gd name="T3" fmla="*/ 22 h 42"/>
                <a:gd name="T4" fmla="*/ 206 w 248"/>
                <a:gd name="T5" fmla="*/ 42 h 42"/>
                <a:gd name="T6" fmla="*/ 206 w 248"/>
                <a:gd name="T7" fmla="*/ 0 h 42"/>
                <a:gd name="T8" fmla="*/ 0 w 248"/>
                <a:gd name="T9" fmla="*/ 14 h 42"/>
                <a:gd name="T10" fmla="*/ 212 w 248"/>
                <a:gd name="T11" fmla="*/ 14 h 42"/>
                <a:gd name="T12" fmla="*/ 212 w 248"/>
                <a:gd name="T13" fmla="*/ 28 h 42"/>
                <a:gd name="T14" fmla="*/ 0 w 248"/>
                <a:gd name="T15" fmla="*/ 28 h 42"/>
                <a:gd name="T16" fmla="*/ 0 w 248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" h="42">
                  <a:moveTo>
                    <a:pt x="206" y="0"/>
                  </a:moveTo>
                  <a:lnTo>
                    <a:pt x="248" y="22"/>
                  </a:lnTo>
                  <a:lnTo>
                    <a:pt x="206" y="42"/>
                  </a:lnTo>
                  <a:lnTo>
                    <a:pt x="206" y="0"/>
                  </a:lnTo>
                  <a:close/>
                  <a:moveTo>
                    <a:pt x="0" y="14"/>
                  </a:moveTo>
                  <a:lnTo>
                    <a:pt x="212" y="14"/>
                  </a:lnTo>
                  <a:lnTo>
                    <a:pt x="212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9" name="Freeform 216"/>
            <p:cNvSpPr>
              <a:spLocks noEditPoints="1"/>
            </p:cNvSpPr>
            <p:nvPr/>
          </p:nvSpPr>
          <p:spPr bwMode="auto">
            <a:xfrm>
              <a:off x="5003178" y="2540920"/>
              <a:ext cx="523232" cy="87903"/>
            </a:xfrm>
            <a:custGeom>
              <a:avLst/>
              <a:gdLst>
                <a:gd name="T0" fmla="*/ 208 w 250"/>
                <a:gd name="T1" fmla="*/ 0 h 42"/>
                <a:gd name="T2" fmla="*/ 250 w 250"/>
                <a:gd name="T3" fmla="*/ 22 h 42"/>
                <a:gd name="T4" fmla="*/ 208 w 250"/>
                <a:gd name="T5" fmla="*/ 42 h 42"/>
                <a:gd name="T6" fmla="*/ 208 w 250"/>
                <a:gd name="T7" fmla="*/ 0 h 42"/>
                <a:gd name="T8" fmla="*/ 0 w 250"/>
                <a:gd name="T9" fmla="*/ 14 h 42"/>
                <a:gd name="T10" fmla="*/ 214 w 250"/>
                <a:gd name="T11" fmla="*/ 14 h 42"/>
                <a:gd name="T12" fmla="*/ 214 w 250"/>
                <a:gd name="T13" fmla="*/ 28 h 42"/>
                <a:gd name="T14" fmla="*/ 0 w 250"/>
                <a:gd name="T15" fmla="*/ 28 h 42"/>
                <a:gd name="T16" fmla="*/ 0 w 25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42">
                  <a:moveTo>
                    <a:pt x="208" y="0"/>
                  </a:moveTo>
                  <a:lnTo>
                    <a:pt x="250" y="22"/>
                  </a:lnTo>
                  <a:lnTo>
                    <a:pt x="208" y="42"/>
                  </a:lnTo>
                  <a:lnTo>
                    <a:pt x="208" y="0"/>
                  </a:lnTo>
                  <a:close/>
                  <a:moveTo>
                    <a:pt x="0" y="14"/>
                  </a:moveTo>
                  <a:lnTo>
                    <a:pt x="214" y="14"/>
                  </a:lnTo>
                  <a:lnTo>
                    <a:pt x="214" y="28"/>
                  </a:lnTo>
                  <a:lnTo>
                    <a:pt x="0" y="28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0" name="Freeform 217"/>
            <p:cNvSpPr>
              <a:spLocks noEditPoints="1"/>
            </p:cNvSpPr>
            <p:nvPr/>
          </p:nvSpPr>
          <p:spPr bwMode="auto">
            <a:xfrm>
              <a:off x="3270234" y="2277211"/>
              <a:ext cx="456258" cy="242780"/>
            </a:xfrm>
            <a:custGeom>
              <a:avLst/>
              <a:gdLst>
                <a:gd name="T0" fmla="*/ 192 w 218"/>
                <a:gd name="T1" fmla="*/ 82 h 116"/>
                <a:gd name="T2" fmla="*/ 218 w 218"/>
                <a:gd name="T3" fmla="*/ 116 h 116"/>
                <a:gd name="T4" fmla="*/ 174 w 218"/>
                <a:gd name="T5" fmla="*/ 114 h 116"/>
                <a:gd name="T6" fmla="*/ 192 w 218"/>
                <a:gd name="T7" fmla="*/ 82 h 116"/>
                <a:gd name="T8" fmla="*/ 4 w 218"/>
                <a:gd name="T9" fmla="*/ 0 h 116"/>
                <a:gd name="T10" fmla="*/ 190 w 218"/>
                <a:gd name="T11" fmla="*/ 100 h 116"/>
                <a:gd name="T12" fmla="*/ 192 w 218"/>
                <a:gd name="T13" fmla="*/ 104 h 116"/>
                <a:gd name="T14" fmla="*/ 188 w 218"/>
                <a:gd name="T15" fmla="*/ 104 h 116"/>
                <a:gd name="T16" fmla="*/ 0 w 218"/>
                <a:gd name="T17" fmla="*/ 4 h 116"/>
                <a:gd name="T18" fmla="*/ 0 w 218"/>
                <a:gd name="T19" fmla="*/ 0 h 116"/>
                <a:gd name="T20" fmla="*/ 4 w 218"/>
                <a:gd name="T21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116">
                  <a:moveTo>
                    <a:pt x="192" y="82"/>
                  </a:moveTo>
                  <a:lnTo>
                    <a:pt x="218" y="116"/>
                  </a:lnTo>
                  <a:lnTo>
                    <a:pt x="174" y="114"/>
                  </a:lnTo>
                  <a:lnTo>
                    <a:pt x="192" y="82"/>
                  </a:lnTo>
                  <a:close/>
                  <a:moveTo>
                    <a:pt x="4" y="0"/>
                  </a:moveTo>
                  <a:lnTo>
                    <a:pt x="190" y="100"/>
                  </a:lnTo>
                  <a:lnTo>
                    <a:pt x="192" y="104"/>
                  </a:lnTo>
                  <a:lnTo>
                    <a:pt x="188" y="10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1" name="Freeform 218"/>
            <p:cNvSpPr>
              <a:spLocks noEditPoints="1"/>
            </p:cNvSpPr>
            <p:nvPr/>
          </p:nvSpPr>
          <p:spPr bwMode="auto">
            <a:xfrm>
              <a:off x="3270234" y="2277211"/>
              <a:ext cx="200921" cy="443701"/>
            </a:xfrm>
            <a:custGeom>
              <a:avLst/>
              <a:gdLst>
                <a:gd name="T0" fmla="*/ 96 w 96"/>
                <a:gd name="T1" fmla="*/ 170 h 212"/>
                <a:gd name="T2" fmla="*/ 94 w 96"/>
                <a:gd name="T3" fmla="*/ 212 h 212"/>
                <a:gd name="T4" fmla="*/ 60 w 96"/>
                <a:gd name="T5" fmla="*/ 184 h 212"/>
                <a:gd name="T6" fmla="*/ 96 w 96"/>
                <a:gd name="T7" fmla="*/ 170 h 212"/>
                <a:gd name="T8" fmla="*/ 4 w 96"/>
                <a:gd name="T9" fmla="*/ 0 h 212"/>
                <a:gd name="T10" fmla="*/ 82 w 96"/>
                <a:gd name="T11" fmla="*/ 182 h 212"/>
                <a:gd name="T12" fmla="*/ 80 w 96"/>
                <a:gd name="T13" fmla="*/ 184 h 212"/>
                <a:gd name="T14" fmla="*/ 78 w 96"/>
                <a:gd name="T15" fmla="*/ 184 h 212"/>
                <a:gd name="T16" fmla="*/ 0 w 96"/>
                <a:gd name="T17" fmla="*/ 2 h 212"/>
                <a:gd name="T18" fmla="*/ 0 w 96"/>
                <a:gd name="T19" fmla="*/ 0 h 212"/>
                <a:gd name="T20" fmla="*/ 4 w 96"/>
                <a:gd name="T21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6" h="212">
                  <a:moveTo>
                    <a:pt x="96" y="170"/>
                  </a:moveTo>
                  <a:lnTo>
                    <a:pt x="94" y="212"/>
                  </a:lnTo>
                  <a:lnTo>
                    <a:pt x="60" y="184"/>
                  </a:lnTo>
                  <a:lnTo>
                    <a:pt x="96" y="170"/>
                  </a:lnTo>
                  <a:close/>
                  <a:moveTo>
                    <a:pt x="4" y="0"/>
                  </a:moveTo>
                  <a:lnTo>
                    <a:pt x="82" y="182"/>
                  </a:lnTo>
                  <a:lnTo>
                    <a:pt x="80" y="184"/>
                  </a:lnTo>
                  <a:lnTo>
                    <a:pt x="78" y="18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2" name="Freeform 219"/>
            <p:cNvSpPr>
              <a:spLocks noEditPoints="1"/>
            </p:cNvSpPr>
            <p:nvPr/>
          </p:nvSpPr>
          <p:spPr bwMode="auto">
            <a:xfrm>
              <a:off x="3157216" y="2264653"/>
              <a:ext cx="121390" cy="686480"/>
            </a:xfrm>
            <a:custGeom>
              <a:avLst/>
              <a:gdLst>
                <a:gd name="T0" fmla="*/ 40 w 58"/>
                <a:gd name="T1" fmla="*/ 292 h 328"/>
                <a:gd name="T2" fmla="*/ 16 w 58"/>
                <a:gd name="T3" fmla="*/ 328 h 328"/>
                <a:gd name="T4" fmla="*/ 0 w 58"/>
                <a:gd name="T5" fmla="*/ 288 h 328"/>
                <a:gd name="T6" fmla="*/ 40 w 58"/>
                <a:gd name="T7" fmla="*/ 292 h 328"/>
                <a:gd name="T8" fmla="*/ 58 w 58"/>
                <a:gd name="T9" fmla="*/ 2 h 328"/>
                <a:gd name="T10" fmla="*/ 22 w 58"/>
                <a:gd name="T11" fmla="*/ 296 h 328"/>
                <a:gd name="T12" fmla="*/ 18 w 58"/>
                <a:gd name="T13" fmla="*/ 298 h 328"/>
                <a:gd name="T14" fmla="*/ 16 w 58"/>
                <a:gd name="T15" fmla="*/ 296 h 328"/>
                <a:gd name="T16" fmla="*/ 54 w 58"/>
                <a:gd name="T17" fmla="*/ 2 h 328"/>
                <a:gd name="T18" fmla="*/ 56 w 58"/>
                <a:gd name="T19" fmla="*/ 0 h 328"/>
                <a:gd name="T20" fmla="*/ 58 w 58"/>
                <a:gd name="T21" fmla="*/ 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" h="328">
                  <a:moveTo>
                    <a:pt x="40" y="292"/>
                  </a:moveTo>
                  <a:lnTo>
                    <a:pt x="16" y="328"/>
                  </a:lnTo>
                  <a:lnTo>
                    <a:pt x="0" y="288"/>
                  </a:lnTo>
                  <a:lnTo>
                    <a:pt x="40" y="292"/>
                  </a:lnTo>
                  <a:close/>
                  <a:moveTo>
                    <a:pt x="58" y="2"/>
                  </a:moveTo>
                  <a:lnTo>
                    <a:pt x="22" y="296"/>
                  </a:lnTo>
                  <a:lnTo>
                    <a:pt x="18" y="298"/>
                  </a:lnTo>
                  <a:lnTo>
                    <a:pt x="16" y="296"/>
                  </a:lnTo>
                  <a:lnTo>
                    <a:pt x="54" y="2"/>
                  </a:lnTo>
                  <a:lnTo>
                    <a:pt x="56" y="0"/>
                  </a:lnTo>
                  <a:lnTo>
                    <a:pt x="58" y="2"/>
                  </a:lnTo>
                  <a:close/>
                </a:path>
              </a:pathLst>
            </a:custGeom>
            <a:solidFill>
              <a:srgbClr val="44927F"/>
            </a:solidFill>
            <a:ln>
              <a:solidFill>
                <a:srgbClr val="44927F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3" name="Rectangle 220"/>
            <p:cNvSpPr>
              <a:spLocks noChangeArrowheads="1"/>
            </p:cNvSpPr>
            <p:nvPr/>
          </p:nvSpPr>
          <p:spPr bwMode="auto">
            <a:xfrm>
              <a:off x="1432644" y="2103498"/>
              <a:ext cx="2779408" cy="26789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4" name="Freeform 221"/>
            <p:cNvSpPr>
              <a:spLocks noEditPoints="1"/>
            </p:cNvSpPr>
            <p:nvPr/>
          </p:nvSpPr>
          <p:spPr bwMode="auto">
            <a:xfrm>
              <a:off x="1428458" y="2097219"/>
              <a:ext cx="2791965" cy="280452"/>
            </a:xfrm>
            <a:custGeom>
              <a:avLst/>
              <a:gdLst>
                <a:gd name="T0" fmla="*/ 1334 w 1334"/>
                <a:gd name="T1" fmla="*/ 134 h 134"/>
                <a:gd name="T2" fmla="*/ 0 w 1334"/>
                <a:gd name="T3" fmla="*/ 134 h 134"/>
                <a:gd name="T4" fmla="*/ 0 w 1334"/>
                <a:gd name="T5" fmla="*/ 0 h 134"/>
                <a:gd name="T6" fmla="*/ 1334 w 1334"/>
                <a:gd name="T7" fmla="*/ 0 h 134"/>
                <a:gd name="T8" fmla="*/ 1334 w 1334"/>
                <a:gd name="T9" fmla="*/ 134 h 134"/>
                <a:gd name="T10" fmla="*/ 6 w 1334"/>
                <a:gd name="T11" fmla="*/ 130 h 134"/>
                <a:gd name="T12" fmla="*/ 1328 w 1334"/>
                <a:gd name="T13" fmla="*/ 130 h 134"/>
                <a:gd name="T14" fmla="*/ 1328 w 1334"/>
                <a:gd name="T15" fmla="*/ 6 h 134"/>
                <a:gd name="T16" fmla="*/ 6 w 1334"/>
                <a:gd name="T17" fmla="*/ 6 h 134"/>
                <a:gd name="T18" fmla="*/ 6 w 1334"/>
                <a:gd name="T19" fmla="*/ 13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34" h="134">
                  <a:moveTo>
                    <a:pt x="1334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1334" y="0"/>
                  </a:lnTo>
                  <a:lnTo>
                    <a:pt x="1334" y="134"/>
                  </a:lnTo>
                  <a:close/>
                  <a:moveTo>
                    <a:pt x="6" y="130"/>
                  </a:moveTo>
                  <a:lnTo>
                    <a:pt x="1328" y="130"/>
                  </a:lnTo>
                  <a:lnTo>
                    <a:pt x="1328" y="6"/>
                  </a:lnTo>
                  <a:lnTo>
                    <a:pt x="6" y="6"/>
                  </a:lnTo>
                  <a:lnTo>
                    <a:pt x="6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5" name="Rectangle 222"/>
            <p:cNvSpPr>
              <a:spLocks noChangeArrowheads="1"/>
            </p:cNvSpPr>
            <p:nvPr/>
          </p:nvSpPr>
          <p:spPr bwMode="auto">
            <a:xfrm>
              <a:off x="4119963" y="3683658"/>
              <a:ext cx="318125" cy="38928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6" name="Freeform 223"/>
            <p:cNvSpPr>
              <a:spLocks noEditPoints="1"/>
            </p:cNvSpPr>
            <p:nvPr/>
          </p:nvSpPr>
          <p:spPr bwMode="auto">
            <a:xfrm>
              <a:off x="4111591" y="3675287"/>
              <a:ext cx="330683" cy="401842"/>
            </a:xfrm>
            <a:custGeom>
              <a:avLst/>
              <a:gdLst>
                <a:gd name="T0" fmla="*/ 158 w 158"/>
                <a:gd name="T1" fmla="*/ 192 h 192"/>
                <a:gd name="T2" fmla="*/ 0 w 158"/>
                <a:gd name="T3" fmla="*/ 192 h 192"/>
                <a:gd name="T4" fmla="*/ 0 w 158"/>
                <a:gd name="T5" fmla="*/ 0 h 192"/>
                <a:gd name="T6" fmla="*/ 158 w 158"/>
                <a:gd name="T7" fmla="*/ 0 h 192"/>
                <a:gd name="T8" fmla="*/ 158 w 158"/>
                <a:gd name="T9" fmla="*/ 192 h 192"/>
                <a:gd name="T10" fmla="*/ 6 w 158"/>
                <a:gd name="T11" fmla="*/ 186 h 192"/>
                <a:gd name="T12" fmla="*/ 152 w 158"/>
                <a:gd name="T13" fmla="*/ 186 h 192"/>
                <a:gd name="T14" fmla="*/ 152 w 158"/>
                <a:gd name="T15" fmla="*/ 6 h 192"/>
                <a:gd name="T16" fmla="*/ 6 w 158"/>
                <a:gd name="T17" fmla="*/ 6 h 192"/>
                <a:gd name="T18" fmla="*/ 6 w 158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8" h="192">
                  <a:moveTo>
                    <a:pt x="158" y="192"/>
                  </a:moveTo>
                  <a:lnTo>
                    <a:pt x="0" y="192"/>
                  </a:lnTo>
                  <a:lnTo>
                    <a:pt x="0" y="0"/>
                  </a:lnTo>
                  <a:lnTo>
                    <a:pt x="158" y="0"/>
                  </a:lnTo>
                  <a:lnTo>
                    <a:pt x="158" y="192"/>
                  </a:lnTo>
                  <a:close/>
                  <a:moveTo>
                    <a:pt x="6" y="186"/>
                  </a:moveTo>
                  <a:lnTo>
                    <a:pt x="152" y="186"/>
                  </a:lnTo>
                  <a:lnTo>
                    <a:pt x="152" y="6"/>
                  </a:lnTo>
                  <a:lnTo>
                    <a:pt x="6" y="6"/>
                  </a:lnTo>
                  <a:lnTo>
                    <a:pt x="6" y="1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7" name="Rectangle 224"/>
            <p:cNvSpPr>
              <a:spLocks noChangeArrowheads="1"/>
            </p:cNvSpPr>
            <p:nvPr/>
          </p:nvSpPr>
          <p:spPr bwMode="auto">
            <a:xfrm>
              <a:off x="6945415" y="2959505"/>
              <a:ext cx="322311" cy="38928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8" name="Freeform 225"/>
            <p:cNvSpPr>
              <a:spLocks noEditPoints="1"/>
            </p:cNvSpPr>
            <p:nvPr/>
          </p:nvSpPr>
          <p:spPr bwMode="auto">
            <a:xfrm>
              <a:off x="6941229" y="2951134"/>
              <a:ext cx="330683" cy="401842"/>
            </a:xfrm>
            <a:custGeom>
              <a:avLst/>
              <a:gdLst>
                <a:gd name="T0" fmla="*/ 158 w 158"/>
                <a:gd name="T1" fmla="*/ 192 h 192"/>
                <a:gd name="T2" fmla="*/ 0 w 158"/>
                <a:gd name="T3" fmla="*/ 192 h 192"/>
                <a:gd name="T4" fmla="*/ 0 w 158"/>
                <a:gd name="T5" fmla="*/ 0 h 192"/>
                <a:gd name="T6" fmla="*/ 158 w 158"/>
                <a:gd name="T7" fmla="*/ 0 h 192"/>
                <a:gd name="T8" fmla="*/ 158 w 158"/>
                <a:gd name="T9" fmla="*/ 192 h 192"/>
                <a:gd name="T10" fmla="*/ 6 w 158"/>
                <a:gd name="T11" fmla="*/ 186 h 192"/>
                <a:gd name="T12" fmla="*/ 154 w 158"/>
                <a:gd name="T13" fmla="*/ 186 h 192"/>
                <a:gd name="T14" fmla="*/ 154 w 158"/>
                <a:gd name="T15" fmla="*/ 6 h 192"/>
                <a:gd name="T16" fmla="*/ 6 w 158"/>
                <a:gd name="T17" fmla="*/ 6 h 192"/>
                <a:gd name="T18" fmla="*/ 6 w 158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8" h="192">
                  <a:moveTo>
                    <a:pt x="158" y="192"/>
                  </a:moveTo>
                  <a:lnTo>
                    <a:pt x="0" y="192"/>
                  </a:lnTo>
                  <a:lnTo>
                    <a:pt x="0" y="0"/>
                  </a:lnTo>
                  <a:lnTo>
                    <a:pt x="158" y="0"/>
                  </a:lnTo>
                  <a:lnTo>
                    <a:pt x="158" y="192"/>
                  </a:lnTo>
                  <a:close/>
                  <a:moveTo>
                    <a:pt x="6" y="186"/>
                  </a:moveTo>
                  <a:lnTo>
                    <a:pt x="154" y="186"/>
                  </a:lnTo>
                  <a:lnTo>
                    <a:pt x="154" y="6"/>
                  </a:lnTo>
                  <a:lnTo>
                    <a:pt x="6" y="6"/>
                  </a:lnTo>
                  <a:lnTo>
                    <a:pt x="6" y="1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9" name="Rectangle 226"/>
            <p:cNvSpPr>
              <a:spLocks noChangeArrowheads="1"/>
            </p:cNvSpPr>
            <p:nvPr/>
          </p:nvSpPr>
          <p:spPr bwMode="auto">
            <a:xfrm>
              <a:off x="4103220" y="4183868"/>
              <a:ext cx="891587" cy="2720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0" name="Freeform 227"/>
            <p:cNvSpPr>
              <a:spLocks noEditPoints="1"/>
            </p:cNvSpPr>
            <p:nvPr/>
          </p:nvSpPr>
          <p:spPr bwMode="auto">
            <a:xfrm>
              <a:off x="4099034" y="4177589"/>
              <a:ext cx="899959" cy="284638"/>
            </a:xfrm>
            <a:custGeom>
              <a:avLst/>
              <a:gdLst>
                <a:gd name="T0" fmla="*/ 430 w 430"/>
                <a:gd name="T1" fmla="*/ 136 h 136"/>
                <a:gd name="T2" fmla="*/ 0 w 430"/>
                <a:gd name="T3" fmla="*/ 136 h 136"/>
                <a:gd name="T4" fmla="*/ 0 w 430"/>
                <a:gd name="T5" fmla="*/ 0 h 136"/>
                <a:gd name="T6" fmla="*/ 430 w 430"/>
                <a:gd name="T7" fmla="*/ 0 h 136"/>
                <a:gd name="T8" fmla="*/ 430 w 430"/>
                <a:gd name="T9" fmla="*/ 136 h 136"/>
                <a:gd name="T10" fmla="*/ 6 w 430"/>
                <a:gd name="T11" fmla="*/ 130 h 136"/>
                <a:gd name="T12" fmla="*/ 424 w 430"/>
                <a:gd name="T13" fmla="*/ 130 h 136"/>
                <a:gd name="T14" fmla="*/ 424 w 430"/>
                <a:gd name="T15" fmla="*/ 6 h 136"/>
                <a:gd name="T16" fmla="*/ 6 w 430"/>
                <a:gd name="T17" fmla="*/ 6 h 136"/>
                <a:gd name="T18" fmla="*/ 6 w 430"/>
                <a:gd name="T19" fmla="*/ 13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0" h="136">
                  <a:moveTo>
                    <a:pt x="430" y="136"/>
                  </a:moveTo>
                  <a:lnTo>
                    <a:pt x="0" y="136"/>
                  </a:lnTo>
                  <a:lnTo>
                    <a:pt x="0" y="0"/>
                  </a:lnTo>
                  <a:lnTo>
                    <a:pt x="430" y="0"/>
                  </a:lnTo>
                  <a:lnTo>
                    <a:pt x="430" y="136"/>
                  </a:lnTo>
                  <a:close/>
                  <a:moveTo>
                    <a:pt x="6" y="130"/>
                  </a:moveTo>
                  <a:lnTo>
                    <a:pt x="424" y="130"/>
                  </a:lnTo>
                  <a:lnTo>
                    <a:pt x="424" y="6"/>
                  </a:lnTo>
                  <a:lnTo>
                    <a:pt x="6" y="6"/>
                  </a:lnTo>
                  <a:lnTo>
                    <a:pt x="6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1" name="Rectangle 230"/>
            <p:cNvSpPr>
              <a:spLocks noChangeArrowheads="1"/>
            </p:cNvSpPr>
            <p:nvPr/>
          </p:nvSpPr>
          <p:spPr bwMode="auto">
            <a:xfrm>
              <a:off x="3960900" y="4629662"/>
              <a:ext cx="1632484" cy="2720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2" name="Freeform 231"/>
            <p:cNvSpPr>
              <a:spLocks noEditPoints="1"/>
            </p:cNvSpPr>
            <p:nvPr/>
          </p:nvSpPr>
          <p:spPr bwMode="auto">
            <a:xfrm>
              <a:off x="3956715" y="4625476"/>
              <a:ext cx="1645041" cy="280452"/>
            </a:xfrm>
            <a:custGeom>
              <a:avLst/>
              <a:gdLst>
                <a:gd name="T0" fmla="*/ 786 w 786"/>
                <a:gd name="T1" fmla="*/ 134 h 134"/>
                <a:gd name="T2" fmla="*/ 0 w 786"/>
                <a:gd name="T3" fmla="*/ 134 h 134"/>
                <a:gd name="T4" fmla="*/ 0 w 786"/>
                <a:gd name="T5" fmla="*/ 0 h 134"/>
                <a:gd name="T6" fmla="*/ 786 w 786"/>
                <a:gd name="T7" fmla="*/ 0 h 134"/>
                <a:gd name="T8" fmla="*/ 786 w 786"/>
                <a:gd name="T9" fmla="*/ 134 h 134"/>
                <a:gd name="T10" fmla="*/ 6 w 786"/>
                <a:gd name="T11" fmla="*/ 128 h 134"/>
                <a:gd name="T12" fmla="*/ 780 w 786"/>
                <a:gd name="T13" fmla="*/ 128 h 134"/>
                <a:gd name="T14" fmla="*/ 780 w 786"/>
                <a:gd name="T15" fmla="*/ 6 h 134"/>
                <a:gd name="T16" fmla="*/ 6 w 786"/>
                <a:gd name="T17" fmla="*/ 6 h 134"/>
                <a:gd name="T18" fmla="*/ 6 w 786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6" h="134">
                  <a:moveTo>
                    <a:pt x="786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786" y="0"/>
                  </a:lnTo>
                  <a:lnTo>
                    <a:pt x="786" y="134"/>
                  </a:lnTo>
                  <a:close/>
                  <a:moveTo>
                    <a:pt x="6" y="128"/>
                  </a:moveTo>
                  <a:lnTo>
                    <a:pt x="780" y="128"/>
                  </a:lnTo>
                  <a:lnTo>
                    <a:pt x="780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3" name="Rectangle 232"/>
            <p:cNvSpPr>
              <a:spLocks noChangeArrowheads="1"/>
            </p:cNvSpPr>
            <p:nvPr/>
          </p:nvSpPr>
          <p:spPr bwMode="auto">
            <a:xfrm>
              <a:off x="3701377" y="4386882"/>
              <a:ext cx="322311" cy="38928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4" name="Freeform 233"/>
            <p:cNvSpPr>
              <a:spLocks noEditPoints="1"/>
            </p:cNvSpPr>
            <p:nvPr/>
          </p:nvSpPr>
          <p:spPr bwMode="auto">
            <a:xfrm>
              <a:off x="3697192" y="4382696"/>
              <a:ext cx="330683" cy="401842"/>
            </a:xfrm>
            <a:custGeom>
              <a:avLst/>
              <a:gdLst>
                <a:gd name="T0" fmla="*/ 158 w 158"/>
                <a:gd name="T1" fmla="*/ 192 h 192"/>
                <a:gd name="T2" fmla="*/ 0 w 158"/>
                <a:gd name="T3" fmla="*/ 192 h 192"/>
                <a:gd name="T4" fmla="*/ 0 w 158"/>
                <a:gd name="T5" fmla="*/ 0 h 192"/>
                <a:gd name="T6" fmla="*/ 158 w 158"/>
                <a:gd name="T7" fmla="*/ 0 h 192"/>
                <a:gd name="T8" fmla="*/ 158 w 158"/>
                <a:gd name="T9" fmla="*/ 192 h 192"/>
                <a:gd name="T10" fmla="*/ 6 w 158"/>
                <a:gd name="T11" fmla="*/ 186 h 192"/>
                <a:gd name="T12" fmla="*/ 152 w 158"/>
                <a:gd name="T13" fmla="*/ 186 h 192"/>
                <a:gd name="T14" fmla="*/ 152 w 158"/>
                <a:gd name="T15" fmla="*/ 6 h 192"/>
                <a:gd name="T16" fmla="*/ 6 w 158"/>
                <a:gd name="T17" fmla="*/ 6 h 192"/>
                <a:gd name="T18" fmla="*/ 6 w 158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8" h="192">
                  <a:moveTo>
                    <a:pt x="158" y="192"/>
                  </a:moveTo>
                  <a:lnTo>
                    <a:pt x="0" y="192"/>
                  </a:lnTo>
                  <a:lnTo>
                    <a:pt x="0" y="0"/>
                  </a:lnTo>
                  <a:lnTo>
                    <a:pt x="158" y="0"/>
                  </a:lnTo>
                  <a:lnTo>
                    <a:pt x="158" y="192"/>
                  </a:lnTo>
                  <a:close/>
                  <a:moveTo>
                    <a:pt x="6" y="186"/>
                  </a:moveTo>
                  <a:lnTo>
                    <a:pt x="152" y="186"/>
                  </a:lnTo>
                  <a:lnTo>
                    <a:pt x="152" y="6"/>
                  </a:lnTo>
                  <a:lnTo>
                    <a:pt x="6" y="6"/>
                  </a:lnTo>
                  <a:lnTo>
                    <a:pt x="6" y="1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5" name="Rectangle 234"/>
            <p:cNvSpPr>
              <a:spLocks noChangeArrowheads="1"/>
            </p:cNvSpPr>
            <p:nvPr/>
          </p:nvSpPr>
          <p:spPr bwMode="auto">
            <a:xfrm>
              <a:off x="1847044" y="3131125"/>
              <a:ext cx="1753873" cy="4520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6" name="Freeform 235"/>
            <p:cNvSpPr>
              <a:spLocks noEditPoints="1"/>
            </p:cNvSpPr>
            <p:nvPr/>
          </p:nvSpPr>
          <p:spPr bwMode="auto">
            <a:xfrm>
              <a:off x="1842858" y="3126939"/>
              <a:ext cx="1766431" cy="460444"/>
            </a:xfrm>
            <a:custGeom>
              <a:avLst/>
              <a:gdLst>
                <a:gd name="T0" fmla="*/ 844 w 844"/>
                <a:gd name="T1" fmla="*/ 220 h 220"/>
                <a:gd name="T2" fmla="*/ 0 w 844"/>
                <a:gd name="T3" fmla="*/ 220 h 220"/>
                <a:gd name="T4" fmla="*/ 0 w 844"/>
                <a:gd name="T5" fmla="*/ 0 h 220"/>
                <a:gd name="T6" fmla="*/ 844 w 844"/>
                <a:gd name="T7" fmla="*/ 0 h 220"/>
                <a:gd name="T8" fmla="*/ 844 w 844"/>
                <a:gd name="T9" fmla="*/ 220 h 220"/>
                <a:gd name="T10" fmla="*/ 4 w 844"/>
                <a:gd name="T11" fmla="*/ 214 h 220"/>
                <a:gd name="T12" fmla="*/ 838 w 844"/>
                <a:gd name="T13" fmla="*/ 214 h 220"/>
                <a:gd name="T14" fmla="*/ 838 w 844"/>
                <a:gd name="T15" fmla="*/ 6 h 220"/>
                <a:gd name="T16" fmla="*/ 4 w 844"/>
                <a:gd name="T17" fmla="*/ 6 h 220"/>
                <a:gd name="T18" fmla="*/ 4 w 844"/>
                <a:gd name="T19" fmla="*/ 21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4" h="220">
                  <a:moveTo>
                    <a:pt x="844" y="220"/>
                  </a:moveTo>
                  <a:lnTo>
                    <a:pt x="0" y="220"/>
                  </a:lnTo>
                  <a:lnTo>
                    <a:pt x="0" y="0"/>
                  </a:lnTo>
                  <a:lnTo>
                    <a:pt x="844" y="0"/>
                  </a:lnTo>
                  <a:lnTo>
                    <a:pt x="844" y="220"/>
                  </a:lnTo>
                  <a:close/>
                  <a:moveTo>
                    <a:pt x="4" y="214"/>
                  </a:moveTo>
                  <a:lnTo>
                    <a:pt x="838" y="214"/>
                  </a:lnTo>
                  <a:lnTo>
                    <a:pt x="838" y="6"/>
                  </a:lnTo>
                  <a:lnTo>
                    <a:pt x="4" y="6"/>
                  </a:lnTo>
                  <a:lnTo>
                    <a:pt x="4" y="2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7" name="Rectangle 236"/>
            <p:cNvSpPr>
              <a:spLocks noChangeArrowheads="1"/>
            </p:cNvSpPr>
            <p:nvPr/>
          </p:nvSpPr>
          <p:spPr bwMode="auto">
            <a:xfrm>
              <a:off x="1708910" y="2859045"/>
              <a:ext cx="318125" cy="38928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8" name="Freeform 237"/>
            <p:cNvSpPr>
              <a:spLocks noEditPoints="1"/>
            </p:cNvSpPr>
            <p:nvPr/>
          </p:nvSpPr>
          <p:spPr bwMode="auto">
            <a:xfrm>
              <a:off x="1704724" y="2850673"/>
              <a:ext cx="330683" cy="401842"/>
            </a:xfrm>
            <a:custGeom>
              <a:avLst/>
              <a:gdLst>
                <a:gd name="T0" fmla="*/ 158 w 158"/>
                <a:gd name="T1" fmla="*/ 192 h 192"/>
                <a:gd name="T2" fmla="*/ 0 w 158"/>
                <a:gd name="T3" fmla="*/ 192 h 192"/>
                <a:gd name="T4" fmla="*/ 0 w 158"/>
                <a:gd name="T5" fmla="*/ 0 h 192"/>
                <a:gd name="T6" fmla="*/ 158 w 158"/>
                <a:gd name="T7" fmla="*/ 0 h 192"/>
                <a:gd name="T8" fmla="*/ 158 w 158"/>
                <a:gd name="T9" fmla="*/ 192 h 192"/>
                <a:gd name="T10" fmla="*/ 6 w 158"/>
                <a:gd name="T11" fmla="*/ 186 h 192"/>
                <a:gd name="T12" fmla="*/ 152 w 158"/>
                <a:gd name="T13" fmla="*/ 186 h 192"/>
                <a:gd name="T14" fmla="*/ 152 w 158"/>
                <a:gd name="T15" fmla="*/ 6 h 192"/>
                <a:gd name="T16" fmla="*/ 6 w 158"/>
                <a:gd name="T17" fmla="*/ 6 h 192"/>
                <a:gd name="T18" fmla="*/ 6 w 158"/>
                <a:gd name="T1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8" h="192">
                  <a:moveTo>
                    <a:pt x="158" y="192"/>
                  </a:moveTo>
                  <a:lnTo>
                    <a:pt x="0" y="192"/>
                  </a:lnTo>
                  <a:lnTo>
                    <a:pt x="0" y="0"/>
                  </a:lnTo>
                  <a:lnTo>
                    <a:pt x="158" y="0"/>
                  </a:lnTo>
                  <a:lnTo>
                    <a:pt x="158" y="192"/>
                  </a:lnTo>
                  <a:close/>
                  <a:moveTo>
                    <a:pt x="6" y="186"/>
                  </a:moveTo>
                  <a:lnTo>
                    <a:pt x="152" y="186"/>
                  </a:lnTo>
                  <a:lnTo>
                    <a:pt x="152" y="6"/>
                  </a:lnTo>
                  <a:lnTo>
                    <a:pt x="6" y="6"/>
                  </a:lnTo>
                  <a:lnTo>
                    <a:pt x="6" y="1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9" name="Rectangle 238"/>
            <p:cNvSpPr>
              <a:spLocks noChangeArrowheads="1"/>
            </p:cNvSpPr>
            <p:nvPr/>
          </p:nvSpPr>
          <p:spPr bwMode="auto">
            <a:xfrm>
              <a:off x="2599070" y="3842721"/>
              <a:ext cx="796740" cy="4057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(Émetteur)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2" name="Rectangle 251"/>
            <p:cNvSpPr>
              <a:spLocks noChangeArrowheads="1"/>
            </p:cNvSpPr>
            <p:nvPr/>
          </p:nvSpPr>
          <p:spPr bwMode="auto">
            <a:xfrm>
              <a:off x="5666636" y="3884579"/>
              <a:ext cx="900294" cy="40576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(Récepteur)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7" name="Rectangle 264"/>
            <p:cNvSpPr>
              <a:spLocks noChangeArrowheads="1"/>
            </p:cNvSpPr>
            <p:nvPr/>
          </p:nvSpPr>
          <p:spPr bwMode="auto">
            <a:xfrm>
              <a:off x="6016155" y="3272584"/>
              <a:ext cx="88740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Décodage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2" name="Rectangle 269"/>
            <p:cNvSpPr>
              <a:spLocks noChangeArrowheads="1"/>
            </p:cNvSpPr>
            <p:nvPr/>
          </p:nvSpPr>
          <p:spPr bwMode="auto">
            <a:xfrm>
              <a:off x="1428458" y="2175890"/>
              <a:ext cx="27794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canaux de communication variés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0" name="Rectangle 287"/>
            <p:cNvSpPr>
              <a:spLocks noChangeArrowheads="1"/>
            </p:cNvSpPr>
            <p:nvPr/>
          </p:nvSpPr>
          <p:spPr bwMode="auto">
            <a:xfrm>
              <a:off x="4207866" y="3742260"/>
              <a:ext cx="131028" cy="284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1" name="Rectangle 288"/>
            <p:cNvSpPr>
              <a:spLocks noChangeArrowheads="1"/>
            </p:cNvSpPr>
            <p:nvPr/>
          </p:nvSpPr>
          <p:spPr bwMode="auto">
            <a:xfrm>
              <a:off x="7041690" y="3013921"/>
              <a:ext cx="131028" cy="284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2" name="Rectangle 289"/>
            <p:cNvSpPr>
              <a:spLocks noChangeArrowheads="1"/>
            </p:cNvSpPr>
            <p:nvPr/>
          </p:nvSpPr>
          <p:spPr bwMode="auto">
            <a:xfrm>
              <a:off x="4094847" y="4258353"/>
              <a:ext cx="8999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filtres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1" name="Rectangle 298"/>
            <p:cNvSpPr>
              <a:spLocks noChangeArrowheads="1"/>
            </p:cNvSpPr>
            <p:nvPr/>
          </p:nvSpPr>
          <p:spPr bwMode="auto">
            <a:xfrm>
              <a:off x="3960900" y="4706853"/>
              <a:ext cx="1632482" cy="1623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Retour, ou feed-back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4" name="Rectangle 311"/>
            <p:cNvSpPr>
              <a:spLocks noChangeArrowheads="1"/>
            </p:cNvSpPr>
            <p:nvPr/>
          </p:nvSpPr>
          <p:spPr bwMode="auto">
            <a:xfrm>
              <a:off x="3793466" y="4449670"/>
              <a:ext cx="131028" cy="284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5" name="Rectangle 312"/>
            <p:cNvSpPr>
              <a:spLocks noChangeArrowheads="1"/>
            </p:cNvSpPr>
            <p:nvPr/>
          </p:nvSpPr>
          <p:spPr bwMode="auto">
            <a:xfrm>
              <a:off x="1859612" y="3248403"/>
              <a:ext cx="1737119" cy="324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codage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(verbal, visuel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gestuel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60" name="Rectangle 337"/>
            <p:cNvSpPr>
              <a:spLocks noChangeArrowheads="1"/>
            </p:cNvSpPr>
            <p:nvPr/>
          </p:nvSpPr>
          <p:spPr bwMode="auto">
            <a:xfrm>
              <a:off x="1800999" y="2917647"/>
              <a:ext cx="131028" cy="2840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523542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SOIGNER LA QUALITÉ DE SA COMMUNICATION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26799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PHASES DE LA COMMUNICATION</a:t>
            </a:r>
          </a:p>
        </p:txBody>
      </p:sp>
      <p:grpSp>
        <p:nvGrpSpPr>
          <p:cNvPr id="28760" name="Groupe 28759"/>
          <p:cNvGrpSpPr/>
          <p:nvPr/>
        </p:nvGrpSpPr>
        <p:grpSpPr>
          <a:xfrm>
            <a:off x="3340049" y="1887923"/>
            <a:ext cx="2384079" cy="3269269"/>
            <a:chOff x="3903663" y="2601913"/>
            <a:chExt cx="1338263" cy="1835150"/>
          </a:xfrm>
        </p:grpSpPr>
        <p:sp>
          <p:nvSpPr>
            <p:cNvPr id="69" name="AutoShape 3"/>
            <p:cNvSpPr>
              <a:spLocks noChangeAspect="1" noChangeArrowheads="1" noTextEdit="1"/>
            </p:cNvSpPr>
            <p:nvPr/>
          </p:nvSpPr>
          <p:spPr bwMode="auto">
            <a:xfrm>
              <a:off x="3903663" y="2601913"/>
              <a:ext cx="1336675" cy="1835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8677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03663" y="2601913"/>
              <a:ext cx="1333500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0" name="Rectangle 6"/>
            <p:cNvSpPr>
              <a:spLocks noChangeArrowheads="1"/>
            </p:cNvSpPr>
            <p:nvPr/>
          </p:nvSpPr>
          <p:spPr bwMode="auto">
            <a:xfrm>
              <a:off x="3903663" y="260191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Rectangle 7"/>
            <p:cNvSpPr>
              <a:spLocks noChangeArrowheads="1"/>
            </p:cNvSpPr>
            <p:nvPr/>
          </p:nvSpPr>
          <p:spPr bwMode="auto">
            <a:xfrm>
              <a:off x="3903663" y="260191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Rectangle 8"/>
            <p:cNvSpPr>
              <a:spLocks noChangeArrowheads="1"/>
            </p:cNvSpPr>
            <p:nvPr/>
          </p:nvSpPr>
          <p:spPr bwMode="auto">
            <a:xfrm>
              <a:off x="3910013" y="260191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Rectangle 9"/>
            <p:cNvSpPr>
              <a:spLocks noChangeArrowheads="1"/>
            </p:cNvSpPr>
            <p:nvPr/>
          </p:nvSpPr>
          <p:spPr bwMode="auto">
            <a:xfrm>
              <a:off x="3913188" y="2601913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Rectangle 10"/>
            <p:cNvSpPr>
              <a:spLocks noChangeArrowheads="1"/>
            </p:cNvSpPr>
            <p:nvPr/>
          </p:nvSpPr>
          <p:spPr bwMode="auto">
            <a:xfrm>
              <a:off x="5240338" y="2601913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Rectangle 11"/>
            <p:cNvSpPr>
              <a:spLocks noChangeArrowheads="1"/>
            </p:cNvSpPr>
            <p:nvPr/>
          </p:nvSpPr>
          <p:spPr bwMode="auto">
            <a:xfrm>
              <a:off x="3903663" y="2608263"/>
              <a:ext cx="6350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Rectangle 12"/>
            <p:cNvSpPr>
              <a:spLocks noChangeArrowheads="1"/>
            </p:cNvSpPr>
            <p:nvPr/>
          </p:nvSpPr>
          <p:spPr bwMode="auto">
            <a:xfrm>
              <a:off x="5240338" y="2608263"/>
              <a:ext cx="1588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Rectangle 13"/>
            <p:cNvSpPr>
              <a:spLocks noChangeArrowheads="1"/>
            </p:cNvSpPr>
            <p:nvPr/>
          </p:nvSpPr>
          <p:spPr bwMode="auto">
            <a:xfrm>
              <a:off x="3903663" y="286226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Rectangle 14"/>
            <p:cNvSpPr>
              <a:spLocks noChangeArrowheads="1"/>
            </p:cNvSpPr>
            <p:nvPr/>
          </p:nvSpPr>
          <p:spPr bwMode="auto">
            <a:xfrm>
              <a:off x="3903663" y="286226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Rectangle 15"/>
            <p:cNvSpPr>
              <a:spLocks noChangeArrowheads="1"/>
            </p:cNvSpPr>
            <p:nvPr/>
          </p:nvSpPr>
          <p:spPr bwMode="auto">
            <a:xfrm>
              <a:off x="3910013" y="286226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" name="Rectangle 16"/>
            <p:cNvSpPr>
              <a:spLocks noChangeArrowheads="1"/>
            </p:cNvSpPr>
            <p:nvPr/>
          </p:nvSpPr>
          <p:spPr bwMode="auto">
            <a:xfrm>
              <a:off x="3913188" y="2862263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" name="Rectangle 17"/>
            <p:cNvSpPr>
              <a:spLocks noChangeArrowheads="1"/>
            </p:cNvSpPr>
            <p:nvPr/>
          </p:nvSpPr>
          <p:spPr bwMode="auto">
            <a:xfrm>
              <a:off x="5240338" y="2862263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28690" name="Picture 1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03663" y="3122613"/>
              <a:ext cx="1333500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2" name="Rectangle 19"/>
            <p:cNvSpPr>
              <a:spLocks noChangeArrowheads="1"/>
            </p:cNvSpPr>
            <p:nvPr/>
          </p:nvSpPr>
          <p:spPr bwMode="auto">
            <a:xfrm>
              <a:off x="3903663" y="312578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" name="Rectangle 20"/>
            <p:cNvSpPr>
              <a:spLocks noChangeArrowheads="1"/>
            </p:cNvSpPr>
            <p:nvPr/>
          </p:nvSpPr>
          <p:spPr bwMode="auto">
            <a:xfrm>
              <a:off x="3903663" y="312578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" name="Rectangle 21"/>
            <p:cNvSpPr>
              <a:spLocks noChangeArrowheads="1"/>
            </p:cNvSpPr>
            <p:nvPr/>
          </p:nvSpPr>
          <p:spPr bwMode="auto">
            <a:xfrm>
              <a:off x="3910013" y="312578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5" name="Rectangle 22"/>
            <p:cNvSpPr>
              <a:spLocks noChangeArrowheads="1"/>
            </p:cNvSpPr>
            <p:nvPr/>
          </p:nvSpPr>
          <p:spPr bwMode="auto">
            <a:xfrm>
              <a:off x="3913188" y="3125788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6" name="Rectangle 23"/>
            <p:cNvSpPr>
              <a:spLocks noChangeArrowheads="1"/>
            </p:cNvSpPr>
            <p:nvPr/>
          </p:nvSpPr>
          <p:spPr bwMode="auto">
            <a:xfrm>
              <a:off x="5240338" y="3125788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7" name="Rectangle 24"/>
            <p:cNvSpPr>
              <a:spLocks noChangeArrowheads="1"/>
            </p:cNvSpPr>
            <p:nvPr/>
          </p:nvSpPr>
          <p:spPr bwMode="auto">
            <a:xfrm>
              <a:off x="3903663" y="3132138"/>
              <a:ext cx="6350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8" name="Rectangle 25"/>
            <p:cNvSpPr>
              <a:spLocks noChangeArrowheads="1"/>
            </p:cNvSpPr>
            <p:nvPr/>
          </p:nvSpPr>
          <p:spPr bwMode="auto">
            <a:xfrm>
              <a:off x="5240338" y="3132138"/>
              <a:ext cx="1588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9" name="Rectangle 26"/>
            <p:cNvSpPr>
              <a:spLocks noChangeArrowheads="1"/>
            </p:cNvSpPr>
            <p:nvPr/>
          </p:nvSpPr>
          <p:spPr bwMode="auto">
            <a:xfrm>
              <a:off x="3903663" y="338613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0" name="Rectangle 27"/>
            <p:cNvSpPr>
              <a:spLocks noChangeArrowheads="1"/>
            </p:cNvSpPr>
            <p:nvPr/>
          </p:nvSpPr>
          <p:spPr bwMode="auto">
            <a:xfrm>
              <a:off x="3903663" y="338613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1" name="Rectangle 28"/>
            <p:cNvSpPr>
              <a:spLocks noChangeArrowheads="1"/>
            </p:cNvSpPr>
            <p:nvPr/>
          </p:nvSpPr>
          <p:spPr bwMode="auto">
            <a:xfrm>
              <a:off x="3910013" y="33861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" name="Rectangle 29"/>
            <p:cNvSpPr>
              <a:spLocks noChangeArrowheads="1"/>
            </p:cNvSpPr>
            <p:nvPr/>
          </p:nvSpPr>
          <p:spPr bwMode="auto">
            <a:xfrm>
              <a:off x="3913188" y="3386138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" name="Rectangle 30"/>
            <p:cNvSpPr>
              <a:spLocks noChangeArrowheads="1"/>
            </p:cNvSpPr>
            <p:nvPr/>
          </p:nvSpPr>
          <p:spPr bwMode="auto">
            <a:xfrm>
              <a:off x="5240338" y="3386138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4" name="Rectangle 31"/>
            <p:cNvSpPr>
              <a:spLocks noChangeArrowheads="1"/>
            </p:cNvSpPr>
            <p:nvPr/>
          </p:nvSpPr>
          <p:spPr bwMode="auto">
            <a:xfrm>
              <a:off x="3903663" y="364966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5" name="Rectangle 32"/>
            <p:cNvSpPr>
              <a:spLocks noChangeArrowheads="1"/>
            </p:cNvSpPr>
            <p:nvPr/>
          </p:nvSpPr>
          <p:spPr bwMode="auto">
            <a:xfrm>
              <a:off x="3903663" y="3649663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2" name="Rectangle 33"/>
            <p:cNvSpPr>
              <a:spLocks noChangeArrowheads="1"/>
            </p:cNvSpPr>
            <p:nvPr/>
          </p:nvSpPr>
          <p:spPr bwMode="auto">
            <a:xfrm>
              <a:off x="3910013" y="3649663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3" name="Rectangle 34"/>
            <p:cNvSpPr>
              <a:spLocks noChangeArrowheads="1"/>
            </p:cNvSpPr>
            <p:nvPr/>
          </p:nvSpPr>
          <p:spPr bwMode="auto">
            <a:xfrm>
              <a:off x="3913188" y="3649663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4" name="Rectangle 35"/>
            <p:cNvSpPr>
              <a:spLocks noChangeArrowheads="1"/>
            </p:cNvSpPr>
            <p:nvPr/>
          </p:nvSpPr>
          <p:spPr bwMode="auto">
            <a:xfrm>
              <a:off x="5240338" y="3649663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5" name="Rectangle 36"/>
            <p:cNvSpPr>
              <a:spLocks noChangeArrowheads="1"/>
            </p:cNvSpPr>
            <p:nvPr/>
          </p:nvSpPr>
          <p:spPr bwMode="auto">
            <a:xfrm>
              <a:off x="3903663" y="3656013"/>
              <a:ext cx="6350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6" name="Rectangle 37"/>
            <p:cNvSpPr>
              <a:spLocks noChangeArrowheads="1"/>
            </p:cNvSpPr>
            <p:nvPr/>
          </p:nvSpPr>
          <p:spPr bwMode="auto">
            <a:xfrm>
              <a:off x="5240338" y="3656013"/>
              <a:ext cx="1588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8" name="Rectangle 38"/>
            <p:cNvSpPr>
              <a:spLocks noChangeArrowheads="1"/>
            </p:cNvSpPr>
            <p:nvPr/>
          </p:nvSpPr>
          <p:spPr bwMode="auto">
            <a:xfrm>
              <a:off x="3903663" y="39100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79" name="Rectangle 39"/>
            <p:cNvSpPr>
              <a:spLocks noChangeArrowheads="1"/>
            </p:cNvSpPr>
            <p:nvPr/>
          </p:nvSpPr>
          <p:spPr bwMode="auto">
            <a:xfrm>
              <a:off x="3903663" y="3910013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0" name="Rectangle 40"/>
            <p:cNvSpPr>
              <a:spLocks noChangeArrowheads="1"/>
            </p:cNvSpPr>
            <p:nvPr/>
          </p:nvSpPr>
          <p:spPr bwMode="auto">
            <a:xfrm>
              <a:off x="3910013" y="3910013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1" name="Rectangle 41"/>
            <p:cNvSpPr>
              <a:spLocks noChangeArrowheads="1"/>
            </p:cNvSpPr>
            <p:nvPr/>
          </p:nvSpPr>
          <p:spPr bwMode="auto">
            <a:xfrm>
              <a:off x="3913188" y="3910013"/>
              <a:ext cx="13271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2" name="Rectangle 42"/>
            <p:cNvSpPr>
              <a:spLocks noChangeArrowheads="1"/>
            </p:cNvSpPr>
            <p:nvPr/>
          </p:nvSpPr>
          <p:spPr bwMode="auto">
            <a:xfrm>
              <a:off x="5240338" y="3910013"/>
              <a:ext cx="1588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3" name="Rectangle 43"/>
            <p:cNvSpPr>
              <a:spLocks noChangeArrowheads="1"/>
            </p:cNvSpPr>
            <p:nvPr/>
          </p:nvSpPr>
          <p:spPr bwMode="auto">
            <a:xfrm>
              <a:off x="3903663" y="417353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4" name="Rectangle 44"/>
            <p:cNvSpPr>
              <a:spLocks noChangeArrowheads="1"/>
            </p:cNvSpPr>
            <p:nvPr/>
          </p:nvSpPr>
          <p:spPr bwMode="auto">
            <a:xfrm>
              <a:off x="3903663" y="4173538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5" name="Rectangle 45"/>
            <p:cNvSpPr>
              <a:spLocks noChangeArrowheads="1"/>
            </p:cNvSpPr>
            <p:nvPr/>
          </p:nvSpPr>
          <p:spPr bwMode="auto">
            <a:xfrm>
              <a:off x="3910013" y="4173538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6" name="Rectangle 46"/>
            <p:cNvSpPr>
              <a:spLocks noChangeArrowheads="1"/>
            </p:cNvSpPr>
            <p:nvPr/>
          </p:nvSpPr>
          <p:spPr bwMode="auto">
            <a:xfrm>
              <a:off x="3913188" y="4173538"/>
              <a:ext cx="13271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7" name="Rectangle 47"/>
            <p:cNvSpPr>
              <a:spLocks noChangeArrowheads="1"/>
            </p:cNvSpPr>
            <p:nvPr/>
          </p:nvSpPr>
          <p:spPr bwMode="auto">
            <a:xfrm>
              <a:off x="5240338" y="4173538"/>
              <a:ext cx="1588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8" name="Rectangle 48"/>
            <p:cNvSpPr>
              <a:spLocks noChangeArrowheads="1"/>
            </p:cNvSpPr>
            <p:nvPr/>
          </p:nvSpPr>
          <p:spPr bwMode="auto">
            <a:xfrm>
              <a:off x="3903663" y="4179888"/>
              <a:ext cx="6350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89" name="Rectangle 49"/>
            <p:cNvSpPr>
              <a:spLocks noChangeArrowheads="1"/>
            </p:cNvSpPr>
            <p:nvPr/>
          </p:nvSpPr>
          <p:spPr bwMode="auto">
            <a:xfrm>
              <a:off x="5240338" y="4179888"/>
              <a:ext cx="1588" cy="25400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1" name="Rectangle 50"/>
            <p:cNvSpPr>
              <a:spLocks noChangeArrowheads="1"/>
            </p:cNvSpPr>
            <p:nvPr/>
          </p:nvSpPr>
          <p:spPr bwMode="auto">
            <a:xfrm>
              <a:off x="3903663" y="4433888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2" name="Rectangle 51"/>
            <p:cNvSpPr>
              <a:spLocks noChangeArrowheads="1"/>
            </p:cNvSpPr>
            <p:nvPr/>
          </p:nvSpPr>
          <p:spPr bwMode="auto">
            <a:xfrm>
              <a:off x="3903663" y="4433888"/>
              <a:ext cx="63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3" name="Rectangle 52"/>
            <p:cNvSpPr>
              <a:spLocks noChangeArrowheads="1"/>
            </p:cNvSpPr>
            <p:nvPr/>
          </p:nvSpPr>
          <p:spPr bwMode="auto">
            <a:xfrm>
              <a:off x="3910013" y="4433888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4" name="Rectangle 53"/>
            <p:cNvSpPr>
              <a:spLocks noChangeArrowheads="1"/>
            </p:cNvSpPr>
            <p:nvPr/>
          </p:nvSpPr>
          <p:spPr bwMode="auto">
            <a:xfrm>
              <a:off x="3913188" y="4433888"/>
              <a:ext cx="1327150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695" name="Rectangle 54"/>
            <p:cNvSpPr>
              <a:spLocks noChangeArrowheads="1"/>
            </p:cNvSpPr>
            <p:nvPr/>
          </p:nvSpPr>
          <p:spPr bwMode="auto">
            <a:xfrm>
              <a:off x="5240338" y="4433888"/>
              <a:ext cx="1588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06" name="Freeform 65"/>
            <p:cNvSpPr>
              <a:spLocks/>
            </p:cNvSpPr>
            <p:nvPr/>
          </p:nvSpPr>
          <p:spPr bwMode="auto">
            <a:xfrm>
              <a:off x="4541838" y="2913063"/>
              <a:ext cx="60325" cy="152400"/>
            </a:xfrm>
            <a:custGeom>
              <a:avLst/>
              <a:gdLst>
                <a:gd name="T0" fmla="*/ 0 w 38"/>
                <a:gd name="T1" fmla="*/ 74 h 96"/>
                <a:gd name="T2" fmla="*/ 0 w 38"/>
                <a:gd name="T3" fmla="*/ 70 h 96"/>
                <a:gd name="T4" fmla="*/ 0 w 38"/>
                <a:gd name="T5" fmla="*/ 70 h 96"/>
                <a:gd name="T6" fmla="*/ 8 w 38"/>
                <a:gd name="T7" fmla="*/ 74 h 96"/>
                <a:gd name="T8" fmla="*/ 8 w 38"/>
                <a:gd name="T9" fmla="*/ 74 h 96"/>
                <a:gd name="T10" fmla="*/ 16 w 38"/>
                <a:gd name="T11" fmla="*/ 80 h 96"/>
                <a:gd name="T12" fmla="*/ 16 w 38"/>
                <a:gd name="T13" fmla="*/ 0 h 96"/>
                <a:gd name="T14" fmla="*/ 22 w 38"/>
                <a:gd name="T15" fmla="*/ 0 h 96"/>
                <a:gd name="T16" fmla="*/ 22 w 38"/>
                <a:gd name="T17" fmla="*/ 80 h 96"/>
                <a:gd name="T18" fmla="*/ 22 w 38"/>
                <a:gd name="T19" fmla="*/ 80 h 96"/>
                <a:gd name="T20" fmla="*/ 28 w 38"/>
                <a:gd name="T21" fmla="*/ 74 h 96"/>
                <a:gd name="T22" fmla="*/ 38 w 38"/>
                <a:gd name="T23" fmla="*/ 70 h 96"/>
                <a:gd name="T24" fmla="*/ 38 w 38"/>
                <a:gd name="T25" fmla="*/ 74 h 96"/>
                <a:gd name="T26" fmla="*/ 38 w 38"/>
                <a:gd name="T27" fmla="*/ 74 h 96"/>
                <a:gd name="T28" fmla="*/ 26 w 38"/>
                <a:gd name="T29" fmla="*/ 86 h 96"/>
                <a:gd name="T30" fmla="*/ 26 w 38"/>
                <a:gd name="T31" fmla="*/ 86 h 96"/>
                <a:gd name="T32" fmla="*/ 20 w 38"/>
                <a:gd name="T33" fmla="*/ 96 h 96"/>
                <a:gd name="T34" fmla="*/ 18 w 38"/>
                <a:gd name="T35" fmla="*/ 96 h 96"/>
                <a:gd name="T36" fmla="*/ 18 w 38"/>
                <a:gd name="T37" fmla="*/ 96 h 96"/>
                <a:gd name="T38" fmla="*/ 12 w 38"/>
                <a:gd name="T39" fmla="*/ 86 h 96"/>
                <a:gd name="T40" fmla="*/ 12 w 38"/>
                <a:gd name="T41" fmla="*/ 86 h 96"/>
                <a:gd name="T42" fmla="*/ 0 w 38"/>
                <a:gd name="T43" fmla="*/ 74 h 96"/>
                <a:gd name="T44" fmla="*/ 0 w 38"/>
                <a:gd name="T45" fmla="*/ 7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96">
                  <a:moveTo>
                    <a:pt x="0" y="74"/>
                  </a:moveTo>
                  <a:lnTo>
                    <a:pt x="0" y="70"/>
                  </a:lnTo>
                  <a:lnTo>
                    <a:pt x="0" y="70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6" y="8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74"/>
                  </a:lnTo>
                  <a:lnTo>
                    <a:pt x="38" y="70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0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0" y="74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22" name="Freeform 81"/>
            <p:cNvSpPr>
              <a:spLocks/>
            </p:cNvSpPr>
            <p:nvPr/>
          </p:nvSpPr>
          <p:spPr bwMode="auto">
            <a:xfrm>
              <a:off x="4541838" y="3436938"/>
              <a:ext cx="60325" cy="152400"/>
            </a:xfrm>
            <a:custGeom>
              <a:avLst/>
              <a:gdLst>
                <a:gd name="T0" fmla="*/ 0 w 38"/>
                <a:gd name="T1" fmla="*/ 74 h 96"/>
                <a:gd name="T2" fmla="*/ 0 w 38"/>
                <a:gd name="T3" fmla="*/ 68 h 96"/>
                <a:gd name="T4" fmla="*/ 0 w 38"/>
                <a:gd name="T5" fmla="*/ 68 h 96"/>
                <a:gd name="T6" fmla="*/ 8 w 38"/>
                <a:gd name="T7" fmla="*/ 74 h 96"/>
                <a:gd name="T8" fmla="*/ 8 w 38"/>
                <a:gd name="T9" fmla="*/ 74 h 96"/>
                <a:gd name="T10" fmla="*/ 16 w 38"/>
                <a:gd name="T11" fmla="*/ 80 h 96"/>
                <a:gd name="T12" fmla="*/ 16 w 38"/>
                <a:gd name="T13" fmla="*/ 0 h 96"/>
                <a:gd name="T14" fmla="*/ 22 w 38"/>
                <a:gd name="T15" fmla="*/ 0 h 96"/>
                <a:gd name="T16" fmla="*/ 22 w 38"/>
                <a:gd name="T17" fmla="*/ 80 h 96"/>
                <a:gd name="T18" fmla="*/ 22 w 38"/>
                <a:gd name="T19" fmla="*/ 80 h 96"/>
                <a:gd name="T20" fmla="*/ 28 w 38"/>
                <a:gd name="T21" fmla="*/ 74 h 96"/>
                <a:gd name="T22" fmla="*/ 38 w 38"/>
                <a:gd name="T23" fmla="*/ 68 h 96"/>
                <a:gd name="T24" fmla="*/ 38 w 38"/>
                <a:gd name="T25" fmla="*/ 74 h 96"/>
                <a:gd name="T26" fmla="*/ 38 w 38"/>
                <a:gd name="T27" fmla="*/ 74 h 96"/>
                <a:gd name="T28" fmla="*/ 26 w 38"/>
                <a:gd name="T29" fmla="*/ 86 h 96"/>
                <a:gd name="T30" fmla="*/ 26 w 38"/>
                <a:gd name="T31" fmla="*/ 86 h 96"/>
                <a:gd name="T32" fmla="*/ 20 w 38"/>
                <a:gd name="T33" fmla="*/ 96 h 96"/>
                <a:gd name="T34" fmla="*/ 18 w 38"/>
                <a:gd name="T35" fmla="*/ 96 h 96"/>
                <a:gd name="T36" fmla="*/ 18 w 38"/>
                <a:gd name="T37" fmla="*/ 96 h 96"/>
                <a:gd name="T38" fmla="*/ 12 w 38"/>
                <a:gd name="T39" fmla="*/ 86 h 96"/>
                <a:gd name="T40" fmla="*/ 12 w 38"/>
                <a:gd name="T41" fmla="*/ 86 h 96"/>
                <a:gd name="T42" fmla="*/ 0 w 38"/>
                <a:gd name="T43" fmla="*/ 74 h 96"/>
                <a:gd name="T44" fmla="*/ 0 w 38"/>
                <a:gd name="T45" fmla="*/ 7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96">
                  <a:moveTo>
                    <a:pt x="0" y="74"/>
                  </a:moveTo>
                  <a:lnTo>
                    <a:pt x="0" y="68"/>
                  </a:lnTo>
                  <a:lnTo>
                    <a:pt x="0" y="68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6" y="8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80"/>
                  </a:lnTo>
                  <a:lnTo>
                    <a:pt x="22" y="80"/>
                  </a:lnTo>
                  <a:lnTo>
                    <a:pt x="28" y="74"/>
                  </a:lnTo>
                  <a:lnTo>
                    <a:pt x="38" y="68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0" y="96"/>
                  </a:lnTo>
                  <a:lnTo>
                    <a:pt x="18" y="96"/>
                  </a:lnTo>
                  <a:lnTo>
                    <a:pt x="18" y="96"/>
                  </a:lnTo>
                  <a:lnTo>
                    <a:pt x="12" y="86"/>
                  </a:lnTo>
                  <a:lnTo>
                    <a:pt x="12" y="86"/>
                  </a:lnTo>
                  <a:lnTo>
                    <a:pt x="0" y="74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740" name="Freeform 99"/>
            <p:cNvSpPr>
              <a:spLocks/>
            </p:cNvSpPr>
            <p:nvPr/>
          </p:nvSpPr>
          <p:spPr bwMode="auto">
            <a:xfrm>
              <a:off x="4541838" y="3957638"/>
              <a:ext cx="60325" cy="155575"/>
            </a:xfrm>
            <a:custGeom>
              <a:avLst/>
              <a:gdLst>
                <a:gd name="T0" fmla="*/ 0 w 38"/>
                <a:gd name="T1" fmla="*/ 74 h 98"/>
                <a:gd name="T2" fmla="*/ 0 w 38"/>
                <a:gd name="T3" fmla="*/ 70 h 98"/>
                <a:gd name="T4" fmla="*/ 0 w 38"/>
                <a:gd name="T5" fmla="*/ 70 h 98"/>
                <a:gd name="T6" fmla="*/ 8 w 38"/>
                <a:gd name="T7" fmla="*/ 76 h 98"/>
                <a:gd name="T8" fmla="*/ 8 w 38"/>
                <a:gd name="T9" fmla="*/ 76 h 98"/>
                <a:gd name="T10" fmla="*/ 16 w 38"/>
                <a:gd name="T11" fmla="*/ 82 h 98"/>
                <a:gd name="T12" fmla="*/ 16 w 38"/>
                <a:gd name="T13" fmla="*/ 0 h 98"/>
                <a:gd name="T14" fmla="*/ 22 w 38"/>
                <a:gd name="T15" fmla="*/ 0 h 98"/>
                <a:gd name="T16" fmla="*/ 22 w 38"/>
                <a:gd name="T17" fmla="*/ 82 h 98"/>
                <a:gd name="T18" fmla="*/ 22 w 38"/>
                <a:gd name="T19" fmla="*/ 82 h 98"/>
                <a:gd name="T20" fmla="*/ 28 w 38"/>
                <a:gd name="T21" fmla="*/ 76 h 98"/>
                <a:gd name="T22" fmla="*/ 38 w 38"/>
                <a:gd name="T23" fmla="*/ 70 h 98"/>
                <a:gd name="T24" fmla="*/ 38 w 38"/>
                <a:gd name="T25" fmla="*/ 74 h 98"/>
                <a:gd name="T26" fmla="*/ 38 w 38"/>
                <a:gd name="T27" fmla="*/ 74 h 98"/>
                <a:gd name="T28" fmla="*/ 26 w 38"/>
                <a:gd name="T29" fmla="*/ 86 h 98"/>
                <a:gd name="T30" fmla="*/ 26 w 38"/>
                <a:gd name="T31" fmla="*/ 86 h 98"/>
                <a:gd name="T32" fmla="*/ 20 w 38"/>
                <a:gd name="T33" fmla="*/ 98 h 98"/>
                <a:gd name="T34" fmla="*/ 18 w 38"/>
                <a:gd name="T35" fmla="*/ 98 h 98"/>
                <a:gd name="T36" fmla="*/ 18 w 38"/>
                <a:gd name="T37" fmla="*/ 98 h 98"/>
                <a:gd name="T38" fmla="*/ 12 w 38"/>
                <a:gd name="T39" fmla="*/ 88 h 98"/>
                <a:gd name="T40" fmla="*/ 12 w 38"/>
                <a:gd name="T41" fmla="*/ 88 h 98"/>
                <a:gd name="T42" fmla="*/ 0 w 38"/>
                <a:gd name="T43" fmla="*/ 74 h 98"/>
                <a:gd name="T44" fmla="*/ 0 w 38"/>
                <a:gd name="T45" fmla="*/ 7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8" h="98">
                  <a:moveTo>
                    <a:pt x="0" y="74"/>
                  </a:moveTo>
                  <a:lnTo>
                    <a:pt x="0" y="70"/>
                  </a:lnTo>
                  <a:lnTo>
                    <a:pt x="0" y="70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16" y="82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22" y="82"/>
                  </a:lnTo>
                  <a:lnTo>
                    <a:pt x="22" y="82"/>
                  </a:lnTo>
                  <a:lnTo>
                    <a:pt x="28" y="76"/>
                  </a:lnTo>
                  <a:lnTo>
                    <a:pt x="38" y="70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26" y="86"/>
                  </a:lnTo>
                  <a:lnTo>
                    <a:pt x="26" y="86"/>
                  </a:lnTo>
                  <a:lnTo>
                    <a:pt x="20" y="98"/>
                  </a:lnTo>
                  <a:lnTo>
                    <a:pt x="18" y="98"/>
                  </a:lnTo>
                  <a:lnTo>
                    <a:pt x="18" y="98"/>
                  </a:lnTo>
                  <a:lnTo>
                    <a:pt x="12" y="88"/>
                  </a:lnTo>
                  <a:lnTo>
                    <a:pt x="12" y="88"/>
                  </a:lnTo>
                  <a:lnTo>
                    <a:pt x="0" y="74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4" name="Rectangle 289"/>
            <p:cNvSpPr>
              <a:spLocks noChangeArrowheads="1"/>
            </p:cNvSpPr>
            <p:nvPr/>
          </p:nvSpPr>
          <p:spPr bwMode="auto">
            <a:xfrm>
              <a:off x="3911599" y="2673707"/>
              <a:ext cx="1325563" cy="7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veux dire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5" name="Rectangle 289"/>
            <p:cNvSpPr>
              <a:spLocks noChangeArrowheads="1"/>
            </p:cNvSpPr>
            <p:nvPr/>
          </p:nvSpPr>
          <p:spPr bwMode="auto">
            <a:xfrm>
              <a:off x="3903663" y="3197582"/>
              <a:ext cx="1325563" cy="7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Je dis réellement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6" name="Rectangle 289"/>
            <p:cNvSpPr>
              <a:spLocks noChangeArrowheads="1"/>
            </p:cNvSpPr>
            <p:nvPr/>
          </p:nvSpPr>
          <p:spPr bwMode="auto">
            <a:xfrm>
              <a:off x="3913188" y="3721457"/>
              <a:ext cx="1325563" cy="7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stagiaire entend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7" name="Rectangle 289"/>
            <p:cNvSpPr>
              <a:spLocks noChangeArrowheads="1"/>
            </p:cNvSpPr>
            <p:nvPr/>
          </p:nvSpPr>
          <p:spPr bwMode="auto">
            <a:xfrm>
              <a:off x="3913188" y="4245332"/>
              <a:ext cx="1325563" cy="784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 stagiaire comprend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0179081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DURÉE D’UNE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92803" y="6503989"/>
            <a:ext cx="335839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ÉVALUER LA DURÉE DE LA FORMATION</a:t>
            </a:r>
          </a:p>
        </p:txBody>
      </p:sp>
      <p:grpSp>
        <p:nvGrpSpPr>
          <p:cNvPr id="147" name="Groupe 146"/>
          <p:cNvGrpSpPr/>
          <p:nvPr/>
        </p:nvGrpSpPr>
        <p:grpSpPr>
          <a:xfrm>
            <a:off x="1376146" y="2359348"/>
            <a:ext cx="6483932" cy="2005756"/>
            <a:chOff x="1376146" y="2281891"/>
            <a:chExt cx="6483932" cy="2005756"/>
          </a:xfrm>
        </p:grpSpPr>
        <p:sp>
          <p:nvSpPr>
            <p:cNvPr id="25" name="AutoShape 3"/>
            <p:cNvSpPr>
              <a:spLocks noChangeAspect="1" noChangeArrowheads="1" noTextEdit="1"/>
            </p:cNvSpPr>
            <p:nvPr/>
          </p:nvSpPr>
          <p:spPr bwMode="auto">
            <a:xfrm>
              <a:off x="1376146" y="2281891"/>
              <a:ext cx="6483932" cy="20057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5"/>
            <p:cNvSpPr>
              <a:spLocks noChangeArrowheads="1"/>
            </p:cNvSpPr>
            <p:nvPr/>
          </p:nvSpPr>
          <p:spPr bwMode="auto">
            <a:xfrm>
              <a:off x="3897924" y="2290865"/>
              <a:ext cx="1938449" cy="4262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6"/>
            <p:cNvSpPr>
              <a:spLocks noChangeArrowheads="1"/>
            </p:cNvSpPr>
            <p:nvPr/>
          </p:nvSpPr>
          <p:spPr bwMode="auto">
            <a:xfrm>
              <a:off x="3897924" y="2290865"/>
              <a:ext cx="1938449" cy="4262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7"/>
            <p:cNvSpPr>
              <a:spLocks noChangeArrowheads="1"/>
            </p:cNvSpPr>
            <p:nvPr/>
          </p:nvSpPr>
          <p:spPr bwMode="auto">
            <a:xfrm>
              <a:off x="2237679" y="2932528"/>
              <a:ext cx="650637" cy="323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2237679" y="2932528"/>
              <a:ext cx="650637" cy="32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9"/>
            <p:cNvSpPr>
              <a:spLocks noChangeArrowheads="1"/>
            </p:cNvSpPr>
            <p:nvPr/>
          </p:nvSpPr>
          <p:spPr bwMode="auto">
            <a:xfrm>
              <a:off x="3377415" y="2932528"/>
              <a:ext cx="646150" cy="323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10"/>
            <p:cNvSpPr>
              <a:spLocks noChangeArrowheads="1"/>
            </p:cNvSpPr>
            <p:nvPr/>
          </p:nvSpPr>
          <p:spPr bwMode="auto">
            <a:xfrm>
              <a:off x="3377415" y="2932528"/>
              <a:ext cx="646150" cy="32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11"/>
            <p:cNvSpPr>
              <a:spLocks noChangeArrowheads="1"/>
            </p:cNvSpPr>
            <p:nvPr/>
          </p:nvSpPr>
          <p:spPr bwMode="auto">
            <a:xfrm>
              <a:off x="4512664" y="2932528"/>
              <a:ext cx="650637" cy="323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12"/>
            <p:cNvSpPr>
              <a:spLocks noChangeArrowheads="1"/>
            </p:cNvSpPr>
            <p:nvPr/>
          </p:nvSpPr>
          <p:spPr bwMode="auto">
            <a:xfrm>
              <a:off x="4512664" y="2932528"/>
              <a:ext cx="650637" cy="32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13"/>
            <p:cNvSpPr>
              <a:spLocks noChangeArrowheads="1"/>
            </p:cNvSpPr>
            <p:nvPr/>
          </p:nvSpPr>
          <p:spPr bwMode="auto">
            <a:xfrm>
              <a:off x="5652400" y="2932528"/>
              <a:ext cx="650637" cy="323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14"/>
            <p:cNvSpPr>
              <a:spLocks noChangeArrowheads="1"/>
            </p:cNvSpPr>
            <p:nvPr/>
          </p:nvSpPr>
          <p:spPr bwMode="auto">
            <a:xfrm>
              <a:off x="5652400" y="2932528"/>
              <a:ext cx="650637" cy="32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15"/>
            <p:cNvSpPr>
              <a:spLocks noChangeArrowheads="1"/>
            </p:cNvSpPr>
            <p:nvPr/>
          </p:nvSpPr>
          <p:spPr bwMode="auto">
            <a:xfrm>
              <a:off x="6787649" y="2932528"/>
              <a:ext cx="650637" cy="323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16"/>
            <p:cNvSpPr>
              <a:spLocks noChangeArrowheads="1"/>
            </p:cNvSpPr>
            <p:nvPr/>
          </p:nvSpPr>
          <p:spPr bwMode="auto">
            <a:xfrm>
              <a:off x="6787649" y="2932528"/>
              <a:ext cx="650637" cy="32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17"/>
            <p:cNvSpPr>
              <a:spLocks noChangeArrowheads="1"/>
            </p:cNvSpPr>
            <p:nvPr/>
          </p:nvSpPr>
          <p:spPr bwMode="auto">
            <a:xfrm>
              <a:off x="3099212" y="3453037"/>
              <a:ext cx="655124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18"/>
            <p:cNvSpPr>
              <a:spLocks noChangeArrowheads="1"/>
            </p:cNvSpPr>
            <p:nvPr/>
          </p:nvSpPr>
          <p:spPr bwMode="auto">
            <a:xfrm>
              <a:off x="3099212" y="3453037"/>
              <a:ext cx="655124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19"/>
            <p:cNvSpPr>
              <a:spLocks noChangeArrowheads="1"/>
            </p:cNvSpPr>
            <p:nvPr/>
          </p:nvSpPr>
          <p:spPr bwMode="auto">
            <a:xfrm>
              <a:off x="4934456" y="3453037"/>
              <a:ext cx="655124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20"/>
            <p:cNvSpPr>
              <a:spLocks noChangeArrowheads="1"/>
            </p:cNvSpPr>
            <p:nvPr/>
          </p:nvSpPr>
          <p:spPr bwMode="auto">
            <a:xfrm>
              <a:off x="4934456" y="3453037"/>
              <a:ext cx="655124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21"/>
            <p:cNvSpPr>
              <a:spLocks noChangeArrowheads="1"/>
            </p:cNvSpPr>
            <p:nvPr/>
          </p:nvSpPr>
          <p:spPr bwMode="auto">
            <a:xfrm>
              <a:off x="6343421" y="3453037"/>
              <a:ext cx="650637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22"/>
            <p:cNvSpPr>
              <a:spLocks noChangeArrowheads="1"/>
            </p:cNvSpPr>
            <p:nvPr/>
          </p:nvSpPr>
          <p:spPr bwMode="auto">
            <a:xfrm>
              <a:off x="6343421" y="3453037"/>
              <a:ext cx="650637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23"/>
            <p:cNvSpPr>
              <a:spLocks noChangeArrowheads="1"/>
            </p:cNvSpPr>
            <p:nvPr/>
          </p:nvSpPr>
          <p:spPr bwMode="auto">
            <a:xfrm>
              <a:off x="7204954" y="3453037"/>
              <a:ext cx="650637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24"/>
            <p:cNvSpPr>
              <a:spLocks noChangeArrowheads="1"/>
            </p:cNvSpPr>
            <p:nvPr/>
          </p:nvSpPr>
          <p:spPr bwMode="auto">
            <a:xfrm>
              <a:off x="7204954" y="3453037"/>
              <a:ext cx="650637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25"/>
            <p:cNvSpPr>
              <a:spLocks noChangeArrowheads="1"/>
            </p:cNvSpPr>
            <p:nvPr/>
          </p:nvSpPr>
          <p:spPr bwMode="auto">
            <a:xfrm>
              <a:off x="1385120" y="3453037"/>
              <a:ext cx="650637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26"/>
            <p:cNvSpPr>
              <a:spLocks noChangeArrowheads="1"/>
            </p:cNvSpPr>
            <p:nvPr/>
          </p:nvSpPr>
          <p:spPr bwMode="auto">
            <a:xfrm>
              <a:off x="1385120" y="3453037"/>
              <a:ext cx="650637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7"/>
            <p:cNvSpPr>
              <a:spLocks noChangeArrowheads="1"/>
            </p:cNvSpPr>
            <p:nvPr/>
          </p:nvSpPr>
          <p:spPr bwMode="auto">
            <a:xfrm>
              <a:off x="2246653" y="3453037"/>
              <a:ext cx="646150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28"/>
            <p:cNvSpPr>
              <a:spLocks noChangeArrowheads="1"/>
            </p:cNvSpPr>
            <p:nvPr/>
          </p:nvSpPr>
          <p:spPr bwMode="auto">
            <a:xfrm>
              <a:off x="2246653" y="3453037"/>
              <a:ext cx="646150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29"/>
            <p:cNvSpPr>
              <a:spLocks noChangeArrowheads="1"/>
            </p:cNvSpPr>
            <p:nvPr/>
          </p:nvSpPr>
          <p:spPr bwMode="auto">
            <a:xfrm>
              <a:off x="4077410" y="3453037"/>
              <a:ext cx="650637" cy="327562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30"/>
            <p:cNvSpPr>
              <a:spLocks noChangeArrowheads="1"/>
            </p:cNvSpPr>
            <p:nvPr/>
          </p:nvSpPr>
          <p:spPr bwMode="auto">
            <a:xfrm>
              <a:off x="4077410" y="3453037"/>
              <a:ext cx="650637" cy="3275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35"/>
            <p:cNvSpPr>
              <a:spLocks/>
            </p:cNvSpPr>
            <p:nvPr/>
          </p:nvSpPr>
          <p:spPr bwMode="auto">
            <a:xfrm>
              <a:off x="3660105" y="2847272"/>
              <a:ext cx="80769" cy="85256"/>
            </a:xfrm>
            <a:custGeom>
              <a:avLst/>
              <a:gdLst>
                <a:gd name="T0" fmla="*/ 36 w 36"/>
                <a:gd name="T1" fmla="*/ 0 h 38"/>
                <a:gd name="T2" fmla="*/ 18 w 36"/>
                <a:gd name="T3" fmla="*/ 38 h 38"/>
                <a:gd name="T4" fmla="*/ 0 w 36"/>
                <a:gd name="T5" fmla="*/ 0 h 38"/>
                <a:gd name="T6" fmla="*/ 36 w 36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38">
                  <a:moveTo>
                    <a:pt x="36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6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39"/>
            <p:cNvSpPr>
              <a:spLocks/>
            </p:cNvSpPr>
            <p:nvPr/>
          </p:nvSpPr>
          <p:spPr bwMode="auto">
            <a:xfrm>
              <a:off x="5935091" y="2847272"/>
              <a:ext cx="85256" cy="85256"/>
            </a:xfrm>
            <a:custGeom>
              <a:avLst/>
              <a:gdLst>
                <a:gd name="T0" fmla="*/ 38 w 38"/>
                <a:gd name="T1" fmla="*/ 0 h 38"/>
                <a:gd name="T2" fmla="*/ 18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42"/>
            <p:cNvSpPr>
              <a:spLocks/>
            </p:cNvSpPr>
            <p:nvPr/>
          </p:nvSpPr>
          <p:spPr bwMode="auto">
            <a:xfrm>
              <a:off x="7137647" y="2847272"/>
              <a:ext cx="85256" cy="85256"/>
            </a:xfrm>
            <a:custGeom>
              <a:avLst/>
              <a:gdLst>
                <a:gd name="T0" fmla="*/ 38 w 38"/>
                <a:gd name="T1" fmla="*/ 0 h 38"/>
                <a:gd name="T2" fmla="*/ 20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20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60"/>
            <p:cNvSpPr>
              <a:spLocks noChangeArrowheads="1"/>
            </p:cNvSpPr>
            <p:nvPr/>
          </p:nvSpPr>
          <p:spPr bwMode="auto">
            <a:xfrm>
              <a:off x="2246653" y="3847906"/>
              <a:ext cx="4877532" cy="43525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61"/>
            <p:cNvSpPr>
              <a:spLocks noChangeArrowheads="1"/>
            </p:cNvSpPr>
            <p:nvPr/>
          </p:nvSpPr>
          <p:spPr bwMode="auto">
            <a:xfrm>
              <a:off x="2246653" y="3847906"/>
              <a:ext cx="4877532" cy="435254"/>
            </a:xfrm>
            <a:prstGeom prst="rect">
              <a:avLst/>
            </a:prstGeom>
            <a:noFill/>
            <a:ln w="6">
              <a:solidFill>
                <a:srgbClr val="96C3B5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62"/>
            <p:cNvSpPr>
              <a:spLocks noChangeArrowheads="1"/>
            </p:cNvSpPr>
            <p:nvPr/>
          </p:nvSpPr>
          <p:spPr bwMode="auto">
            <a:xfrm>
              <a:off x="3897924" y="2360942"/>
              <a:ext cx="19384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durée prévisionnelle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totale de la formation…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64"/>
            <p:cNvSpPr>
              <a:spLocks noChangeArrowheads="1"/>
            </p:cNvSpPr>
            <p:nvPr/>
          </p:nvSpPr>
          <p:spPr bwMode="auto">
            <a:xfrm>
              <a:off x="2237679" y="3933056"/>
              <a:ext cx="48730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sera égale à la somme des durées des contenus élémentaires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laquelle on rajoutera une petite marge.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5" name="Connecteur droit 14"/>
            <p:cNvCxnSpPr/>
            <p:nvPr/>
          </p:nvCxnSpPr>
          <p:spPr>
            <a:xfrm>
              <a:off x="2560754" y="2780928"/>
              <a:ext cx="4543665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necteur droit avec flèche 22"/>
            <p:cNvCxnSpPr/>
            <p:nvPr/>
          </p:nvCxnSpPr>
          <p:spPr>
            <a:xfrm>
              <a:off x="4829900" y="2724980"/>
              <a:ext cx="0" cy="229912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6" name="Connecteur droit avec flèche 85"/>
            <p:cNvCxnSpPr/>
            <p:nvPr/>
          </p:nvCxnSpPr>
          <p:spPr>
            <a:xfrm flipH="1">
              <a:off x="2567194" y="2780928"/>
              <a:ext cx="2534" cy="17396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Connecteur droit avec flèche 89"/>
            <p:cNvCxnSpPr/>
            <p:nvPr/>
          </p:nvCxnSpPr>
          <p:spPr>
            <a:xfrm flipH="1">
              <a:off x="3681206" y="2780928"/>
              <a:ext cx="2534" cy="17396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Connecteur droit avec flèche 90"/>
            <p:cNvCxnSpPr/>
            <p:nvPr/>
          </p:nvCxnSpPr>
          <p:spPr>
            <a:xfrm flipH="1">
              <a:off x="5977719" y="2780928"/>
              <a:ext cx="2534" cy="17396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2" name="Connecteur droit avec flèche 91"/>
            <p:cNvCxnSpPr/>
            <p:nvPr/>
          </p:nvCxnSpPr>
          <p:spPr>
            <a:xfrm flipH="1">
              <a:off x="7101885" y="2780928"/>
              <a:ext cx="2534" cy="17396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3" name="Connecteur droit 92"/>
            <p:cNvCxnSpPr/>
            <p:nvPr/>
          </p:nvCxnSpPr>
          <p:spPr>
            <a:xfrm>
              <a:off x="1679319" y="3356992"/>
              <a:ext cx="1748722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Connecteur droit avec flèche 94"/>
            <p:cNvCxnSpPr/>
            <p:nvPr/>
          </p:nvCxnSpPr>
          <p:spPr>
            <a:xfrm flipH="1">
              <a:off x="1676785" y="3354320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5" name="Connecteur droit avec flèche 104"/>
            <p:cNvCxnSpPr>
              <a:stCxn id="28" idx="2"/>
            </p:cNvCxnSpPr>
            <p:nvPr/>
          </p:nvCxnSpPr>
          <p:spPr>
            <a:xfrm>
              <a:off x="2562998" y="3255603"/>
              <a:ext cx="3564" cy="20313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9" name="Connecteur droit avec flèche 108"/>
            <p:cNvCxnSpPr/>
            <p:nvPr/>
          </p:nvCxnSpPr>
          <p:spPr>
            <a:xfrm flipH="1">
              <a:off x="3426774" y="3354320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1" name="Connecteur droit avec flèche 110"/>
            <p:cNvCxnSpPr/>
            <p:nvPr/>
          </p:nvCxnSpPr>
          <p:spPr>
            <a:xfrm flipH="1">
              <a:off x="4355976" y="3354320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2" name="Connecteur droit avec flèche 111"/>
            <p:cNvCxnSpPr/>
            <p:nvPr/>
          </p:nvCxnSpPr>
          <p:spPr>
            <a:xfrm flipH="1">
              <a:off x="5260751" y="3354320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3" name="Connecteur droit 112"/>
            <p:cNvCxnSpPr/>
            <p:nvPr/>
          </p:nvCxnSpPr>
          <p:spPr>
            <a:xfrm>
              <a:off x="4357243" y="3354144"/>
              <a:ext cx="903508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Connecteur droit 123"/>
            <p:cNvCxnSpPr>
              <a:stCxn id="33" idx="2"/>
            </p:cNvCxnSpPr>
            <p:nvPr/>
          </p:nvCxnSpPr>
          <p:spPr>
            <a:xfrm flipH="1">
              <a:off x="4837982" y="3255603"/>
              <a:ext cx="1" cy="101389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Connecteur droit 124"/>
            <p:cNvCxnSpPr/>
            <p:nvPr/>
          </p:nvCxnSpPr>
          <p:spPr>
            <a:xfrm>
              <a:off x="6629008" y="3354144"/>
              <a:ext cx="903508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6" name="Connecteur droit avec flèche 125"/>
            <p:cNvCxnSpPr/>
            <p:nvPr/>
          </p:nvCxnSpPr>
          <p:spPr>
            <a:xfrm flipH="1">
              <a:off x="6629008" y="3351615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Connecteur droit avec flèche 126"/>
            <p:cNvCxnSpPr/>
            <p:nvPr/>
          </p:nvCxnSpPr>
          <p:spPr>
            <a:xfrm flipH="1">
              <a:off x="7529005" y="3354320"/>
              <a:ext cx="1267" cy="10441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Connecteur droit 127"/>
            <p:cNvCxnSpPr/>
            <p:nvPr/>
          </p:nvCxnSpPr>
          <p:spPr>
            <a:xfrm flipH="1">
              <a:off x="7124184" y="3255603"/>
              <a:ext cx="1" cy="101389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Connecteur droit avec flèche 129"/>
            <p:cNvCxnSpPr/>
            <p:nvPr/>
          </p:nvCxnSpPr>
          <p:spPr>
            <a:xfrm flipH="1" flipV="1">
              <a:off x="1710438" y="3666177"/>
              <a:ext cx="536215" cy="26687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Connecteur droit avec flèche 130"/>
            <p:cNvCxnSpPr/>
            <p:nvPr/>
          </p:nvCxnSpPr>
          <p:spPr>
            <a:xfrm flipH="1" flipV="1">
              <a:off x="2483769" y="3666178"/>
              <a:ext cx="288031" cy="18172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Connecteur droit avec flèche 132"/>
            <p:cNvCxnSpPr/>
            <p:nvPr/>
          </p:nvCxnSpPr>
          <p:spPr>
            <a:xfrm flipH="1" flipV="1">
              <a:off x="3399240" y="3666178"/>
              <a:ext cx="288031" cy="18172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Connecteur droit avec flèche 134"/>
            <p:cNvCxnSpPr/>
            <p:nvPr/>
          </p:nvCxnSpPr>
          <p:spPr>
            <a:xfrm flipV="1">
              <a:off x="4402728" y="3666177"/>
              <a:ext cx="0" cy="18172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Connecteur droit avec flèche 136"/>
            <p:cNvCxnSpPr/>
            <p:nvPr/>
          </p:nvCxnSpPr>
          <p:spPr>
            <a:xfrm flipV="1">
              <a:off x="5220072" y="3666178"/>
              <a:ext cx="72008" cy="18172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8" name="Connecteur droit avec flèche 137"/>
            <p:cNvCxnSpPr/>
            <p:nvPr/>
          </p:nvCxnSpPr>
          <p:spPr>
            <a:xfrm flipV="1">
              <a:off x="6372200" y="3616818"/>
              <a:ext cx="258075" cy="24702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Connecteur droit avec flèche 139"/>
            <p:cNvCxnSpPr/>
            <p:nvPr/>
          </p:nvCxnSpPr>
          <p:spPr>
            <a:xfrm flipV="1">
              <a:off x="7116284" y="3666177"/>
              <a:ext cx="412721" cy="28964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3" name="Connecteur droit avec flèche 142"/>
            <p:cNvCxnSpPr/>
            <p:nvPr/>
          </p:nvCxnSpPr>
          <p:spPr>
            <a:xfrm flipV="1">
              <a:off x="5800369" y="3140968"/>
              <a:ext cx="219978" cy="70693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5" name="Connecteur droit avec flèche 144"/>
            <p:cNvCxnSpPr/>
            <p:nvPr/>
          </p:nvCxnSpPr>
          <p:spPr>
            <a:xfrm flipH="1" flipV="1">
              <a:off x="3723873" y="3140968"/>
              <a:ext cx="288032" cy="706938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6891565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SOIGNER LA QUALITÉ DE SA COMMUNICATION</a:t>
                </a:r>
                <a:endParaRPr lang="fr-FR" sz="1400" b="1" i="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35896" y="6503989"/>
            <a:ext cx="18278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MALENTENDU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802957" y="2196673"/>
            <a:ext cx="5577355" cy="2816503"/>
            <a:chOff x="1578338" y="2029371"/>
            <a:chExt cx="5577355" cy="2816503"/>
          </a:xfrm>
        </p:grpSpPr>
        <p:sp>
          <p:nvSpPr>
            <p:cNvPr id="29793" name="Freeform 125"/>
            <p:cNvSpPr>
              <a:spLocks/>
            </p:cNvSpPr>
            <p:nvPr/>
          </p:nvSpPr>
          <p:spPr bwMode="auto">
            <a:xfrm>
              <a:off x="2079396" y="2472931"/>
              <a:ext cx="1577102" cy="1655135"/>
            </a:xfrm>
            <a:custGeom>
              <a:avLst/>
              <a:gdLst>
                <a:gd name="T0" fmla="*/ 0 w 768"/>
                <a:gd name="T1" fmla="*/ 528 h 806"/>
                <a:gd name="T2" fmla="*/ 0 w 768"/>
                <a:gd name="T3" fmla="*/ 528 h 806"/>
                <a:gd name="T4" fmla="*/ 10 w 768"/>
                <a:gd name="T5" fmla="*/ 558 h 806"/>
                <a:gd name="T6" fmla="*/ 24 w 768"/>
                <a:gd name="T7" fmla="*/ 588 h 806"/>
                <a:gd name="T8" fmla="*/ 38 w 768"/>
                <a:gd name="T9" fmla="*/ 616 h 806"/>
                <a:gd name="T10" fmla="*/ 56 w 768"/>
                <a:gd name="T11" fmla="*/ 642 h 806"/>
                <a:gd name="T12" fmla="*/ 76 w 768"/>
                <a:gd name="T13" fmla="*/ 666 h 806"/>
                <a:gd name="T14" fmla="*/ 96 w 768"/>
                <a:gd name="T15" fmla="*/ 688 h 806"/>
                <a:gd name="T16" fmla="*/ 118 w 768"/>
                <a:gd name="T17" fmla="*/ 710 h 806"/>
                <a:gd name="T18" fmla="*/ 142 w 768"/>
                <a:gd name="T19" fmla="*/ 730 h 806"/>
                <a:gd name="T20" fmla="*/ 168 w 768"/>
                <a:gd name="T21" fmla="*/ 746 h 806"/>
                <a:gd name="T22" fmla="*/ 194 w 768"/>
                <a:gd name="T23" fmla="*/ 762 h 806"/>
                <a:gd name="T24" fmla="*/ 222 w 768"/>
                <a:gd name="T25" fmla="*/ 774 h 806"/>
                <a:gd name="T26" fmla="*/ 252 w 768"/>
                <a:gd name="T27" fmla="*/ 786 h 806"/>
                <a:gd name="T28" fmla="*/ 280 w 768"/>
                <a:gd name="T29" fmla="*/ 794 h 806"/>
                <a:gd name="T30" fmla="*/ 312 w 768"/>
                <a:gd name="T31" fmla="*/ 800 h 806"/>
                <a:gd name="T32" fmla="*/ 342 w 768"/>
                <a:gd name="T33" fmla="*/ 804 h 806"/>
                <a:gd name="T34" fmla="*/ 374 w 768"/>
                <a:gd name="T35" fmla="*/ 806 h 806"/>
                <a:gd name="T36" fmla="*/ 374 w 768"/>
                <a:gd name="T37" fmla="*/ 806 h 806"/>
                <a:gd name="T38" fmla="*/ 414 w 768"/>
                <a:gd name="T39" fmla="*/ 804 h 806"/>
                <a:gd name="T40" fmla="*/ 454 w 768"/>
                <a:gd name="T41" fmla="*/ 798 h 806"/>
                <a:gd name="T42" fmla="*/ 492 w 768"/>
                <a:gd name="T43" fmla="*/ 788 h 806"/>
                <a:gd name="T44" fmla="*/ 528 w 768"/>
                <a:gd name="T45" fmla="*/ 774 h 806"/>
                <a:gd name="T46" fmla="*/ 562 w 768"/>
                <a:gd name="T47" fmla="*/ 758 h 806"/>
                <a:gd name="T48" fmla="*/ 594 w 768"/>
                <a:gd name="T49" fmla="*/ 738 h 806"/>
                <a:gd name="T50" fmla="*/ 624 w 768"/>
                <a:gd name="T51" fmla="*/ 714 h 806"/>
                <a:gd name="T52" fmla="*/ 652 w 768"/>
                <a:gd name="T53" fmla="*/ 688 h 806"/>
                <a:gd name="T54" fmla="*/ 678 w 768"/>
                <a:gd name="T55" fmla="*/ 660 h 806"/>
                <a:gd name="T56" fmla="*/ 700 w 768"/>
                <a:gd name="T57" fmla="*/ 628 h 806"/>
                <a:gd name="T58" fmla="*/ 720 w 768"/>
                <a:gd name="T59" fmla="*/ 594 h 806"/>
                <a:gd name="T60" fmla="*/ 738 w 768"/>
                <a:gd name="T61" fmla="*/ 560 h 806"/>
                <a:gd name="T62" fmla="*/ 750 w 768"/>
                <a:gd name="T63" fmla="*/ 522 h 806"/>
                <a:gd name="T64" fmla="*/ 760 w 768"/>
                <a:gd name="T65" fmla="*/ 484 h 806"/>
                <a:gd name="T66" fmla="*/ 766 w 768"/>
                <a:gd name="T67" fmla="*/ 444 h 806"/>
                <a:gd name="T68" fmla="*/ 768 w 768"/>
                <a:gd name="T69" fmla="*/ 402 h 806"/>
                <a:gd name="T70" fmla="*/ 768 w 768"/>
                <a:gd name="T71" fmla="*/ 402 h 806"/>
                <a:gd name="T72" fmla="*/ 766 w 768"/>
                <a:gd name="T73" fmla="*/ 362 h 806"/>
                <a:gd name="T74" fmla="*/ 760 w 768"/>
                <a:gd name="T75" fmla="*/ 322 h 806"/>
                <a:gd name="T76" fmla="*/ 750 w 768"/>
                <a:gd name="T77" fmla="*/ 282 h 806"/>
                <a:gd name="T78" fmla="*/ 738 w 768"/>
                <a:gd name="T79" fmla="*/ 246 h 806"/>
                <a:gd name="T80" fmla="*/ 720 w 768"/>
                <a:gd name="T81" fmla="*/ 210 h 806"/>
                <a:gd name="T82" fmla="*/ 700 w 768"/>
                <a:gd name="T83" fmla="*/ 178 h 806"/>
                <a:gd name="T84" fmla="*/ 678 w 768"/>
                <a:gd name="T85" fmla="*/ 146 h 806"/>
                <a:gd name="T86" fmla="*/ 652 w 768"/>
                <a:gd name="T87" fmla="*/ 118 h 806"/>
                <a:gd name="T88" fmla="*/ 624 w 768"/>
                <a:gd name="T89" fmla="*/ 92 h 806"/>
                <a:gd name="T90" fmla="*/ 594 w 768"/>
                <a:gd name="T91" fmla="*/ 68 h 806"/>
                <a:gd name="T92" fmla="*/ 562 w 768"/>
                <a:gd name="T93" fmla="*/ 48 h 806"/>
                <a:gd name="T94" fmla="*/ 528 w 768"/>
                <a:gd name="T95" fmla="*/ 32 h 806"/>
                <a:gd name="T96" fmla="*/ 492 w 768"/>
                <a:gd name="T97" fmla="*/ 18 h 806"/>
                <a:gd name="T98" fmla="*/ 454 w 768"/>
                <a:gd name="T99" fmla="*/ 8 h 806"/>
                <a:gd name="T100" fmla="*/ 414 w 768"/>
                <a:gd name="T101" fmla="*/ 2 h 806"/>
                <a:gd name="T102" fmla="*/ 374 w 768"/>
                <a:gd name="T103" fmla="*/ 0 h 806"/>
                <a:gd name="T104" fmla="*/ 374 w 768"/>
                <a:gd name="T105" fmla="*/ 402 h 806"/>
                <a:gd name="T106" fmla="*/ 0 w 768"/>
                <a:gd name="T107" fmla="*/ 528 h 8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68" h="806">
                  <a:moveTo>
                    <a:pt x="0" y="528"/>
                  </a:moveTo>
                  <a:lnTo>
                    <a:pt x="0" y="528"/>
                  </a:lnTo>
                  <a:lnTo>
                    <a:pt x="10" y="558"/>
                  </a:lnTo>
                  <a:lnTo>
                    <a:pt x="24" y="588"/>
                  </a:lnTo>
                  <a:lnTo>
                    <a:pt x="38" y="616"/>
                  </a:lnTo>
                  <a:lnTo>
                    <a:pt x="56" y="642"/>
                  </a:lnTo>
                  <a:lnTo>
                    <a:pt x="76" y="666"/>
                  </a:lnTo>
                  <a:lnTo>
                    <a:pt x="96" y="688"/>
                  </a:lnTo>
                  <a:lnTo>
                    <a:pt x="118" y="710"/>
                  </a:lnTo>
                  <a:lnTo>
                    <a:pt x="142" y="730"/>
                  </a:lnTo>
                  <a:lnTo>
                    <a:pt x="168" y="746"/>
                  </a:lnTo>
                  <a:lnTo>
                    <a:pt x="194" y="762"/>
                  </a:lnTo>
                  <a:lnTo>
                    <a:pt x="222" y="774"/>
                  </a:lnTo>
                  <a:lnTo>
                    <a:pt x="252" y="786"/>
                  </a:lnTo>
                  <a:lnTo>
                    <a:pt x="280" y="794"/>
                  </a:lnTo>
                  <a:lnTo>
                    <a:pt x="312" y="800"/>
                  </a:lnTo>
                  <a:lnTo>
                    <a:pt x="342" y="804"/>
                  </a:lnTo>
                  <a:lnTo>
                    <a:pt x="374" y="806"/>
                  </a:lnTo>
                  <a:lnTo>
                    <a:pt x="374" y="806"/>
                  </a:lnTo>
                  <a:lnTo>
                    <a:pt x="414" y="804"/>
                  </a:lnTo>
                  <a:lnTo>
                    <a:pt x="454" y="798"/>
                  </a:lnTo>
                  <a:lnTo>
                    <a:pt x="492" y="788"/>
                  </a:lnTo>
                  <a:lnTo>
                    <a:pt x="528" y="774"/>
                  </a:lnTo>
                  <a:lnTo>
                    <a:pt x="562" y="758"/>
                  </a:lnTo>
                  <a:lnTo>
                    <a:pt x="594" y="738"/>
                  </a:lnTo>
                  <a:lnTo>
                    <a:pt x="624" y="714"/>
                  </a:lnTo>
                  <a:lnTo>
                    <a:pt x="652" y="688"/>
                  </a:lnTo>
                  <a:lnTo>
                    <a:pt x="678" y="660"/>
                  </a:lnTo>
                  <a:lnTo>
                    <a:pt x="700" y="628"/>
                  </a:lnTo>
                  <a:lnTo>
                    <a:pt x="720" y="594"/>
                  </a:lnTo>
                  <a:lnTo>
                    <a:pt x="738" y="560"/>
                  </a:lnTo>
                  <a:lnTo>
                    <a:pt x="750" y="522"/>
                  </a:lnTo>
                  <a:lnTo>
                    <a:pt x="760" y="484"/>
                  </a:lnTo>
                  <a:lnTo>
                    <a:pt x="766" y="444"/>
                  </a:lnTo>
                  <a:lnTo>
                    <a:pt x="768" y="402"/>
                  </a:lnTo>
                  <a:lnTo>
                    <a:pt x="768" y="402"/>
                  </a:lnTo>
                  <a:lnTo>
                    <a:pt x="766" y="362"/>
                  </a:lnTo>
                  <a:lnTo>
                    <a:pt x="760" y="322"/>
                  </a:lnTo>
                  <a:lnTo>
                    <a:pt x="750" y="282"/>
                  </a:lnTo>
                  <a:lnTo>
                    <a:pt x="738" y="246"/>
                  </a:lnTo>
                  <a:lnTo>
                    <a:pt x="720" y="210"/>
                  </a:lnTo>
                  <a:lnTo>
                    <a:pt x="700" y="178"/>
                  </a:lnTo>
                  <a:lnTo>
                    <a:pt x="678" y="146"/>
                  </a:lnTo>
                  <a:lnTo>
                    <a:pt x="652" y="118"/>
                  </a:lnTo>
                  <a:lnTo>
                    <a:pt x="624" y="92"/>
                  </a:lnTo>
                  <a:lnTo>
                    <a:pt x="594" y="68"/>
                  </a:lnTo>
                  <a:lnTo>
                    <a:pt x="562" y="48"/>
                  </a:lnTo>
                  <a:lnTo>
                    <a:pt x="528" y="32"/>
                  </a:lnTo>
                  <a:lnTo>
                    <a:pt x="492" y="18"/>
                  </a:lnTo>
                  <a:lnTo>
                    <a:pt x="454" y="8"/>
                  </a:lnTo>
                  <a:lnTo>
                    <a:pt x="414" y="2"/>
                  </a:lnTo>
                  <a:lnTo>
                    <a:pt x="374" y="0"/>
                  </a:lnTo>
                  <a:lnTo>
                    <a:pt x="374" y="402"/>
                  </a:lnTo>
                  <a:lnTo>
                    <a:pt x="0" y="52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4" name="Freeform 126"/>
            <p:cNvSpPr>
              <a:spLocks noEditPoints="1"/>
            </p:cNvSpPr>
            <p:nvPr/>
          </p:nvSpPr>
          <p:spPr bwMode="auto">
            <a:xfrm>
              <a:off x="2075289" y="2468824"/>
              <a:ext cx="1585316" cy="1663350"/>
            </a:xfrm>
            <a:custGeom>
              <a:avLst/>
              <a:gdLst>
                <a:gd name="T0" fmla="*/ 376 w 772"/>
                <a:gd name="T1" fmla="*/ 810 h 810"/>
                <a:gd name="T2" fmla="*/ 314 w 772"/>
                <a:gd name="T3" fmla="*/ 804 h 810"/>
                <a:gd name="T4" fmla="*/ 254 w 772"/>
                <a:gd name="T5" fmla="*/ 790 h 810"/>
                <a:gd name="T6" fmla="*/ 196 w 772"/>
                <a:gd name="T7" fmla="*/ 766 h 810"/>
                <a:gd name="T8" fmla="*/ 144 w 772"/>
                <a:gd name="T9" fmla="*/ 732 h 810"/>
                <a:gd name="T10" fmla="*/ 118 w 772"/>
                <a:gd name="T11" fmla="*/ 712 h 810"/>
                <a:gd name="T12" fmla="*/ 76 w 772"/>
                <a:gd name="T13" fmla="*/ 668 h 810"/>
                <a:gd name="T14" fmla="*/ 38 w 772"/>
                <a:gd name="T15" fmla="*/ 618 h 810"/>
                <a:gd name="T16" fmla="*/ 10 w 772"/>
                <a:gd name="T17" fmla="*/ 560 h 810"/>
                <a:gd name="T18" fmla="*/ 0 w 772"/>
                <a:gd name="T19" fmla="*/ 532 h 810"/>
                <a:gd name="T20" fmla="*/ 376 w 772"/>
                <a:gd name="T21" fmla="*/ 404 h 810"/>
                <a:gd name="T22" fmla="*/ 376 w 772"/>
                <a:gd name="T23" fmla="*/ 2 h 810"/>
                <a:gd name="T24" fmla="*/ 376 w 772"/>
                <a:gd name="T25" fmla="*/ 0 h 810"/>
                <a:gd name="T26" fmla="*/ 454 w 772"/>
                <a:gd name="T27" fmla="*/ 8 h 810"/>
                <a:gd name="T28" fmla="*/ 528 w 772"/>
                <a:gd name="T29" fmla="*/ 32 h 810"/>
                <a:gd name="T30" fmla="*/ 596 w 772"/>
                <a:gd name="T31" fmla="*/ 68 h 810"/>
                <a:gd name="T32" fmla="*/ 656 w 772"/>
                <a:gd name="T33" fmla="*/ 118 h 810"/>
                <a:gd name="T34" fmla="*/ 682 w 772"/>
                <a:gd name="T35" fmla="*/ 148 h 810"/>
                <a:gd name="T36" fmla="*/ 726 w 772"/>
                <a:gd name="T37" fmla="*/ 214 h 810"/>
                <a:gd name="T38" fmla="*/ 754 w 772"/>
                <a:gd name="T39" fmla="*/ 286 h 810"/>
                <a:gd name="T40" fmla="*/ 770 w 772"/>
                <a:gd name="T41" fmla="*/ 364 h 810"/>
                <a:gd name="T42" fmla="*/ 772 w 772"/>
                <a:gd name="T43" fmla="*/ 404 h 810"/>
                <a:gd name="T44" fmla="*/ 764 w 772"/>
                <a:gd name="T45" fmla="*/ 486 h 810"/>
                <a:gd name="T46" fmla="*/ 740 w 772"/>
                <a:gd name="T47" fmla="*/ 562 h 810"/>
                <a:gd name="T48" fmla="*/ 704 w 772"/>
                <a:gd name="T49" fmla="*/ 630 h 810"/>
                <a:gd name="T50" fmla="*/ 656 w 772"/>
                <a:gd name="T51" fmla="*/ 690 h 810"/>
                <a:gd name="T52" fmla="*/ 598 w 772"/>
                <a:gd name="T53" fmla="*/ 740 h 810"/>
                <a:gd name="T54" fmla="*/ 530 w 772"/>
                <a:gd name="T55" fmla="*/ 778 h 810"/>
                <a:gd name="T56" fmla="*/ 456 w 772"/>
                <a:gd name="T57" fmla="*/ 802 h 810"/>
                <a:gd name="T58" fmla="*/ 376 w 772"/>
                <a:gd name="T59" fmla="*/ 810 h 810"/>
                <a:gd name="T60" fmla="*/ 4 w 772"/>
                <a:gd name="T61" fmla="*/ 532 h 810"/>
                <a:gd name="T62" fmla="*/ 14 w 772"/>
                <a:gd name="T63" fmla="*/ 562 h 810"/>
                <a:gd name="T64" fmla="*/ 42 w 772"/>
                <a:gd name="T65" fmla="*/ 618 h 810"/>
                <a:gd name="T66" fmla="*/ 78 w 772"/>
                <a:gd name="T67" fmla="*/ 668 h 810"/>
                <a:gd name="T68" fmla="*/ 122 w 772"/>
                <a:gd name="T69" fmla="*/ 712 h 810"/>
                <a:gd name="T70" fmla="*/ 170 w 772"/>
                <a:gd name="T71" fmla="*/ 748 h 810"/>
                <a:gd name="T72" fmla="*/ 224 w 772"/>
                <a:gd name="T73" fmla="*/ 776 h 810"/>
                <a:gd name="T74" fmla="*/ 284 w 772"/>
                <a:gd name="T75" fmla="*/ 796 h 810"/>
                <a:gd name="T76" fmla="*/ 344 w 772"/>
                <a:gd name="T77" fmla="*/ 806 h 810"/>
                <a:gd name="T78" fmla="*/ 376 w 772"/>
                <a:gd name="T79" fmla="*/ 806 h 810"/>
                <a:gd name="T80" fmla="*/ 456 w 772"/>
                <a:gd name="T81" fmla="*/ 798 h 810"/>
                <a:gd name="T82" fmla="*/ 530 w 772"/>
                <a:gd name="T83" fmla="*/ 776 h 810"/>
                <a:gd name="T84" fmla="*/ 596 w 772"/>
                <a:gd name="T85" fmla="*/ 738 h 810"/>
                <a:gd name="T86" fmla="*/ 654 w 772"/>
                <a:gd name="T87" fmla="*/ 688 h 810"/>
                <a:gd name="T88" fmla="*/ 702 w 772"/>
                <a:gd name="T89" fmla="*/ 630 h 810"/>
                <a:gd name="T90" fmla="*/ 738 w 772"/>
                <a:gd name="T91" fmla="*/ 562 h 810"/>
                <a:gd name="T92" fmla="*/ 760 w 772"/>
                <a:gd name="T93" fmla="*/ 486 h 810"/>
                <a:gd name="T94" fmla="*/ 768 w 772"/>
                <a:gd name="T95" fmla="*/ 404 h 810"/>
                <a:gd name="T96" fmla="*/ 766 w 772"/>
                <a:gd name="T97" fmla="*/ 364 h 810"/>
                <a:gd name="T98" fmla="*/ 752 w 772"/>
                <a:gd name="T99" fmla="*/ 286 h 810"/>
                <a:gd name="T100" fmla="*/ 722 w 772"/>
                <a:gd name="T101" fmla="*/ 214 h 810"/>
                <a:gd name="T102" fmla="*/ 680 w 772"/>
                <a:gd name="T103" fmla="*/ 150 h 810"/>
                <a:gd name="T104" fmla="*/ 626 w 772"/>
                <a:gd name="T105" fmla="*/ 96 h 810"/>
                <a:gd name="T106" fmla="*/ 564 w 772"/>
                <a:gd name="T107" fmla="*/ 52 h 810"/>
                <a:gd name="T108" fmla="*/ 494 w 772"/>
                <a:gd name="T109" fmla="*/ 22 h 810"/>
                <a:gd name="T110" fmla="*/ 418 w 772"/>
                <a:gd name="T111" fmla="*/ 6 h 810"/>
                <a:gd name="T112" fmla="*/ 378 w 772"/>
                <a:gd name="T113" fmla="*/ 404 h 810"/>
                <a:gd name="T114" fmla="*/ 378 w 772"/>
                <a:gd name="T115" fmla="*/ 406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2" h="810">
                  <a:moveTo>
                    <a:pt x="376" y="810"/>
                  </a:moveTo>
                  <a:lnTo>
                    <a:pt x="376" y="810"/>
                  </a:lnTo>
                  <a:lnTo>
                    <a:pt x="346" y="808"/>
                  </a:lnTo>
                  <a:lnTo>
                    <a:pt x="314" y="804"/>
                  </a:lnTo>
                  <a:lnTo>
                    <a:pt x="284" y="798"/>
                  </a:lnTo>
                  <a:lnTo>
                    <a:pt x="254" y="790"/>
                  </a:lnTo>
                  <a:lnTo>
                    <a:pt x="226" y="778"/>
                  </a:lnTo>
                  <a:lnTo>
                    <a:pt x="196" y="766"/>
                  </a:lnTo>
                  <a:lnTo>
                    <a:pt x="170" y="750"/>
                  </a:lnTo>
                  <a:lnTo>
                    <a:pt x="144" y="732"/>
                  </a:lnTo>
                  <a:lnTo>
                    <a:pt x="144" y="732"/>
                  </a:lnTo>
                  <a:lnTo>
                    <a:pt x="118" y="712"/>
                  </a:lnTo>
                  <a:lnTo>
                    <a:pt x="96" y="690"/>
                  </a:lnTo>
                  <a:lnTo>
                    <a:pt x="76" y="668"/>
                  </a:lnTo>
                  <a:lnTo>
                    <a:pt x="56" y="644"/>
                  </a:lnTo>
                  <a:lnTo>
                    <a:pt x="38" y="618"/>
                  </a:lnTo>
                  <a:lnTo>
                    <a:pt x="24" y="590"/>
                  </a:lnTo>
                  <a:lnTo>
                    <a:pt x="10" y="560"/>
                  </a:lnTo>
                  <a:lnTo>
                    <a:pt x="0" y="532"/>
                  </a:lnTo>
                  <a:lnTo>
                    <a:pt x="0" y="532"/>
                  </a:lnTo>
                  <a:lnTo>
                    <a:pt x="0" y="530"/>
                  </a:lnTo>
                  <a:lnTo>
                    <a:pt x="376" y="404"/>
                  </a:lnTo>
                  <a:lnTo>
                    <a:pt x="376" y="2"/>
                  </a:lnTo>
                  <a:lnTo>
                    <a:pt x="376" y="2"/>
                  </a:lnTo>
                  <a:lnTo>
                    <a:pt x="376" y="0"/>
                  </a:lnTo>
                  <a:lnTo>
                    <a:pt x="376" y="0"/>
                  </a:lnTo>
                  <a:lnTo>
                    <a:pt x="416" y="2"/>
                  </a:lnTo>
                  <a:lnTo>
                    <a:pt x="454" y="8"/>
                  </a:lnTo>
                  <a:lnTo>
                    <a:pt x="492" y="18"/>
                  </a:lnTo>
                  <a:lnTo>
                    <a:pt x="528" y="32"/>
                  </a:lnTo>
                  <a:lnTo>
                    <a:pt x="562" y="48"/>
                  </a:lnTo>
                  <a:lnTo>
                    <a:pt x="596" y="68"/>
                  </a:lnTo>
                  <a:lnTo>
                    <a:pt x="626" y="92"/>
                  </a:lnTo>
                  <a:lnTo>
                    <a:pt x="656" y="118"/>
                  </a:lnTo>
                  <a:lnTo>
                    <a:pt x="656" y="118"/>
                  </a:lnTo>
                  <a:lnTo>
                    <a:pt x="682" y="148"/>
                  </a:lnTo>
                  <a:lnTo>
                    <a:pt x="706" y="180"/>
                  </a:lnTo>
                  <a:lnTo>
                    <a:pt x="726" y="214"/>
                  </a:lnTo>
                  <a:lnTo>
                    <a:pt x="742" y="250"/>
                  </a:lnTo>
                  <a:lnTo>
                    <a:pt x="754" y="286"/>
                  </a:lnTo>
                  <a:lnTo>
                    <a:pt x="764" y="326"/>
                  </a:lnTo>
                  <a:lnTo>
                    <a:pt x="770" y="364"/>
                  </a:lnTo>
                  <a:lnTo>
                    <a:pt x="772" y="404"/>
                  </a:lnTo>
                  <a:lnTo>
                    <a:pt x="772" y="404"/>
                  </a:lnTo>
                  <a:lnTo>
                    <a:pt x="770" y="446"/>
                  </a:lnTo>
                  <a:lnTo>
                    <a:pt x="764" y="486"/>
                  </a:lnTo>
                  <a:lnTo>
                    <a:pt x="754" y="526"/>
                  </a:lnTo>
                  <a:lnTo>
                    <a:pt x="740" y="562"/>
                  </a:lnTo>
                  <a:lnTo>
                    <a:pt x="724" y="598"/>
                  </a:lnTo>
                  <a:lnTo>
                    <a:pt x="704" y="630"/>
                  </a:lnTo>
                  <a:lnTo>
                    <a:pt x="682" y="662"/>
                  </a:lnTo>
                  <a:lnTo>
                    <a:pt x="656" y="690"/>
                  </a:lnTo>
                  <a:lnTo>
                    <a:pt x="628" y="716"/>
                  </a:lnTo>
                  <a:lnTo>
                    <a:pt x="598" y="740"/>
                  </a:lnTo>
                  <a:lnTo>
                    <a:pt x="564" y="760"/>
                  </a:lnTo>
                  <a:lnTo>
                    <a:pt x="530" y="778"/>
                  </a:lnTo>
                  <a:lnTo>
                    <a:pt x="494" y="792"/>
                  </a:lnTo>
                  <a:lnTo>
                    <a:pt x="456" y="802"/>
                  </a:lnTo>
                  <a:lnTo>
                    <a:pt x="418" y="808"/>
                  </a:lnTo>
                  <a:lnTo>
                    <a:pt x="376" y="810"/>
                  </a:lnTo>
                  <a:lnTo>
                    <a:pt x="376" y="810"/>
                  </a:lnTo>
                  <a:close/>
                  <a:moveTo>
                    <a:pt x="4" y="532"/>
                  </a:moveTo>
                  <a:lnTo>
                    <a:pt x="4" y="532"/>
                  </a:lnTo>
                  <a:lnTo>
                    <a:pt x="14" y="562"/>
                  </a:lnTo>
                  <a:lnTo>
                    <a:pt x="28" y="590"/>
                  </a:lnTo>
                  <a:lnTo>
                    <a:pt x="42" y="618"/>
                  </a:lnTo>
                  <a:lnTo>
                    <a:pt x="60" y="644"/>
                  </a:lnTo>
                  <a:lnTo>
                    <a:pt x="78" y="668"/>
                  </a:lnTo>
                  <a:lnTo>
                    <a:pt x="100" y="690"/>
                  </a:lnTo>
                  <a:lnTo>
                    <a:pt x="122" y="712"/>
                  </a:lnTo>
                  <a:lnTo>
                    <a:pt x="146" y="730"/>
                  </a:lnTo>
                  <a:lnTo>
                    <a:pt x="170" y="748"/>
                  </a:lnTo>
                  <a:lnTo>
                    <a:pt x="198" y="764"/>
                  </a:lnTo>
                  <a:lnTo>
                    <a:pt x="224" y="776"/>
                  </a:lnTo>
                  <a:lnTo>
                    <a:pt x="254" y="786"/>
                  </a:lnTo>
                  <a:lnTo>
                    <a:pt x="284" y="796"/>
                  </a:lnTo>
                  <a:lnTo>
                    <a:pt x="314" y="802"/>
                  </a:lnTo>
                  <a:lnTo>
                    <a:pt x="344" y="806"/>
                  </a:lnTo>
                  <a:lnTo>
                    <a:pt x="376" y="806"/>
                  </a:lnTo>
                  <a:lnTo>
                    <a:pt x="376" y="806"/>
                  </a:lnTo>
                  <a:lnTo>
                    <a:pt x="416" y="804"/>
                  </a:lnTo>
                  <a:lnTo>
                    <a:pt x="456" y="798"/>
                  </a:lnTo>
                  <a:lnTo>
                    <a:pt x="494" y="788"/>
                  </a:lnTo>
                  <a:lnTo>
                    <a:pt x="530" y="776"/>
                  </a:lnTo>
                  <a:lnTo>
                    <a:pt x="564" y="758"/>
                  </a:lnTo>
                  <a:lnTo>
                    <a:pt x="596" y="738"/>
                  </a:lnTo>
                  <a:lnTo>
                    <a:pt x="626" y="714"/>
                  </a:lnTo>
                  <a:lnTo>
                    <a:pt x="654" y="688"/>
                  </a:lnTo>
                  <a:lnTo>
                    <a:pt x="680" y="660"/>
                  </a:lnTo>
                  <a:lnTo>
                    <a:pt x="702" y="630"/>
                  </a:lnTo>
                  <a:lnTo>
                    <a:pt x="722" y="596"/>
                  </a:lnTo>
                  <a:lnTo>
                    <a:pt x="738" y="562"/>
                  </a:lnTo>
                  <a:lnTo>
                    <a:pt x="752" y="524"/>
                  </a:lnTo>
                  <a:lnTo>
                    <a:pt x="760" y="486"/>
                  </a:lnTo>
                  <a:lnTo>
                    <a:pt x="766" y="446"/>
                  </a:lnTo>
                  <a:lnTo>
                    <a:pt x="768" y="404"/>
                  </a:lnTo>
                  <a:lnTo>
                    <a:pt x="768" y="404"/>
                  </a:lnTo>
                  <a:lnTo>
                    <a:pt x="766" y="364"/>
                  </a:lnTo>
                  <a:lnTo>
                    <a:pt x="760" y="324"/>
                  </a:lnTo>
                  <a:lnTo>
                    <a:pt x="752" y="286"/>
                  </a:lnTo>
                  <a:lnTo>
                    <a:pt x="738" y="250"/>
                  </a:lnTo>
                  <a:lnTo>
                    <a:pt x="722" y="214"/>
                  </a:lnTo>
                  <a:lnTo>
                    <a:pt x="702" y="180"/>
                  </a:lnTo>
                  <a:lnTo>
                    <a:pt x="680" y="150"/>
                  </a:lnTo>
                  <a:lnTo>
                    <a:pt x="654" y="122"/>
                  </a:lnTo>
                  <a:lnTo>
                    <a:pt x="626" y="96"/>
                  </a:lnTo>
                  <a:lnTo>
                    <a:pt x="596" y="72"/>
                  </a:lnTo>
                  <a:lnTo>
                    <a:pt x="564" y="52"/>
                  </a:lnTo>
                  <a:lnTo>
                    <a:pt x="530" y="36"/>
                  </a:lnTo>
                  <a:lnTo>
                    <a:pt x="494" y="22"/>
                  </a:lnTo>
                  <a:lnTo>
                    <a:pt x="456" y="12"/>
                  </a:lnTo>
                  <a:lnTo>
                    <a:pt x="418" y="6"/>
                  </a:lnTo>
                  <a:lnTo>
                    <a:pt x="378" y="4"/>
                  </a:lnTo>
                  <a:lnTo>
                    <a:pt x="378" y="404"/>
                  </a:lnTo>
                  <a:lnTo>
                    <a:pt x="378" y="404"/>
                  </a:lnTo>
                  <a:lnTo>
                    <a:pt x="378" y="406"/>
                  </a:lnTo>
                  <a:lnTo>
                    <a:pt x="4" y="5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5" name="Freeform 127"/>
            <p:cNvSpPr>
              <a:spLocks/>
            </p:cNvSpPr>
            <p:nvPr/>
          </p:nvSpPr>
          <p:spPr bwMode="auto">
            <a:xfrm>
              <a:off x="2038326" y="2472931"/>
              <a:ext cx="809086" cy="1084257"/>
            </a:xfrm>
            <a:custGeom>
              <a:avLst/>
              <a:gdLst>
                <a:gd name="T0" fmla="*/ 394 w 394"/>
                <a:gd name="T1" fmla="*/ 0 h 528"/>
                <a:gd name="T2" fmla="*/ 394 w 394"/>
                <a:gd name="T3" fmla="*/ 0 h 528"/>
                <a:gd name="T4" fmla="*/ 394 w 394"/>
                <a:gd name="T5" fmla="*/ 0 h 528"/>
                <a:gd name="T6" fmla="*/ 354 w 394"/>
                <a:gd name="T7" fmla="*/ 2 h 528"/>
                <a:gd name="T8" fmla="*/ 314 w 394"/>
                <a:gd name="T9" fmla="*/ 8 h 528"/>
                <a:gd name="T10" fmla="*/ 278 w 394"/>
                <a:gd name="T11" fmla="*/ 18 h 528"/>
                <a:gd name="T12" fmla="*/ 240 w 394"/>
                <a:gd name="T13" fmla="*/ 32 h 528"/>
                <a:gd name="T14" fmla="*/ 206 w 394"/>
                <a:gd name="T15" fmla="*/ 48 h 528"/>
                <a:gd name="T16" fmla="*/ 174 w 394"/>
                <a:gd name="T17" fmla="*/ 68 h 528"/>
                <a:gd name="T18" fmla="*/ 144 w 394"/>
                <a:gd name="T19" fmla="*/ 92 h 528"/>
                <a:gd name="T20" fmla="*/ 116 w 394"/>
                <a:gd name="T21" fmla="*/ 118 h 528"/>
                <a:gd name="T22" fmla="*/ 90 w 394"/>
                <a:gd name="T23" fmla="*/ 146 h 528"/>
                <a:gd name="T24" fmla="*/ 68 w 394"/>
                <a:gd name="T25" fmla="*/ 178 h 528"/>
                <a:gd name="T26" fmla="*/ 48 w 394"/>
                <a:gd name="T27" fmla="*/ 210 h 528"/>
                <a:gd name="T28" fmla="*/ 30 w 394"/>
                <a:gd name="T29" fmla="*/ 246 h 528"/>
                <a:gd name="T30" fmla="*/ 18 w 394"/>
                <a:gd name="T31" fmla="*/ 282 h 528"/>
                <a:gd name="T32" fmla="*/ 8 w 394"/>
                <a:gd name="T33" fmla="*/ 322 h 528"/>
                <a:gd name="T34" fmla="*/ 2 w 394"/>
                <a:gd name="T35" fmla="*/ 362 h 528"/>
                <a:gd name="T36" fmla="*/ 0 w 394"/>
                <a:gd name="T37" fmla="*/ 402 h 528"/>
                <a:gd name="T38" fmla="*/ 0 w 394"/>
                <a:gd name="T39" fmla="*/ 402 h 528"/>
                <a:gd name="T40" fmla="*/ 2 w 394"/>
                <a:gd name="T41" fmla="*/ 434 h 528"/>
                <a:gd name="T42" fmla="*/ 4 w 394"/>
                <a:gd name="T43" fmla="*/ 466 h 528"/>
                <a:gd name="T44" fmla="*/ 10 w 394"/>
                <a:gd name="T45" fmla="*/ 498 h 528"/>
                <a:gd name="T46" fmla="*/ 20 w 394"/>
                <a:gd name="T47" fmla="*/ 528 h 528"/>
                <a:gd name="T48" fmla="*/ 394 w 394"/>
                <a:gd name="T49" fmla="*/ 402 h 528"/>
                <a:gd name="T50" fmla="*/ 394 w 394"/>
                <a:gd name="T51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94" h="528">
                  <a:moveTo>
                    <a:pt x="394" y="0"/>
                  </a:moveTo>
                  <a:lnTo>
                    <a:pt x="394" y="0"/>
                  </a:lnTo>
                  <a:lnTo>
                    <a:pt x="394" y="0"/>
                  </a:lnTo>
                  <a:lnTo>
                    <a:pt x="354" y="2"/>
                  </a:lnTo>
                  <a:lnTo>
                    <a:pt x="314" y="8"/>
                  </a:lnTo>
                  <a:lnTo>
                    <a:pt x="278" y="18"/>
                  </a:lnTo>
                  <a:lnTo>
                    <a:pt x="240" y="32"/>
                  </a:lnTo>
                  <a:lnTo>
                    <a:pt x="206" y="48"/>
                  </a:lnTo>
                  <a:lnTo>
                    <a:pt x="174" y="68"/>
                  </a:lnTo>
                  <a:lnTo>
                    <a:pt x="144" y="92"/>
                  </a:lnTo>
                  <a:lnTo>
                    <a:pt x="116" y="118"/>
                  </a:lnTo>
                  <a:lnTo>
                    <a:pt x="90" y="146"/>
                  </a:lnTo>
                  <a:lnTo>
                    <a:pt x="68" y="178"/>
                  </a:lnTo>
                  <a:lnTo>
                    <a:pt x="48" y="210"/>
                  </a:lnTo>
                  <a:lnTo>
                    <a:pt x="30" y="246"/>
                  </a:lnTo>
                  <a:lnTo>
                    <a:pt x="18" y="282"/>
                  </a:lnTo>
                  <a:lnTo>
                    <a:pt x="8" y="322"/>
                  </a:lnTo>
                  <a:lnTo>
                    <a:pt x="2" y="362"/>
                  </a:lnTo>
                  <a:lnTo>
                    <a:pt x="0" y="402"/>
                  </a:lnTo>
                  <a:lnTo>
                    <a:pt x="0" y="402"/>
                  </a:lnTo>
                  <a:lnTo>
                    <a:pt x="2" y="434"/>
                  </a:lnTo>
                  <a:lnTo>
                    <a:pt x="4" y="466"/>
                  </a:lnTo>
                  <a:lnTo>
                    <a:pt x="10" y="498"/>
                  </a:lnTo>
                  <a:lnTo>
                    <a:pt x="20" y="528"/>
                  </a:lnTo>
                  <a:lnTo>
                    <a:pt x="394" y="402"/>
                  </a:lnTo>
                  <a:lnTo>
                    <a:pt x="39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6" name="Freeform 128"/>
            <p:cNvSpPr>
              <a:spLocks noEditPoints="1"/>
            </p:cNvSpPr>
            <p:nvPr/>
          </p:nvSpPr>
          <p:spPr bwMode="auto">
            <a:xfrm>
              <a:off x="2034219" y="2468824"/>
              <a:ext cx="817300" cy="1092472"/>
            </a:xfrm>
            <a:custGeom>
              <a:avLst/>
              <a:gdLst>
                <a:gd name="T0" fmla="*/ 22 w 398"/>
                <a:gd name="T1" fmla="*/ 532 h 532"/>
                <a:gd name="T2" fmla="*/ 22 w 398"/>
                <a:gd name="T3" fmla="*/ 532 h 532"/>
                <a:gd name="T4" fmla="*/ 20 w 398"/>
                <a:gd name="T5" fmla="*/ 532 h 532"/>
                <a:gd name="T6" fmla="*/ 20 w 398"/>
                <a:gd name="T7" fmla="*/ 532 h 532"/>
                <a:gd name="T8" fmla="*/ 20 w 398"/>
                <a:gd name="T9" fmla="*/ 532 h 532"/>
                <a:gd name="T10" fmla="*/ 20 w 398"/>
                <a:gd name="T11" fmla="*/ 532 h 532"/>
                <a:gd name="T12" fmla="*/ 12 w 398"/>
                <a:gd name="T13" fmla="*/ 500 h 532"/>
                <a:gd name="T14" fmla="*/ 6 w 398"/>
                <a:gd name="T15" fmla="*/ 468 h 532"/>
                <a:gd name="T16" fmla="*/ 2 w 398"/>
                <a:gd name="T17" fmla="*/ 438 h 532"/>
                <a:gd name="T18" fmla="*/ 0 w 398"/>
                <a:gd name="T19" fmla="*/ 404 h 532"/>
                <a:gd name="T20" fmla="*/ 0 w 398"/>
                <a:gd name="T21" fmla="*/ 404 h 532"/>
                <a:gd name="T22" fmla="*/ 2 w 398"/>
                <a:gd name="T23" fmla="*/ 364 h 532"/>
                <a:gd name="T24" fmla="*/ 8 w 398"/>
                <a:gd name="T25" fmla="*/ 326 h 532"/>
                <a:gd name="T26" fmla="*/ 18 w 398"/>
                <a:gd name="T27" fmla="*/ 286 h 532"/>
                <a:gd name="T28" fmla="*/ 30 w 398"/>
                <a:gd name="T29" fmla="*/ 250 h 532"/>
                <a:gd name="T30" fmla="*/ 46 w 398"/>
                <a:gd name="T31" fmla="*/ 214 h 532"/>
                <a:gd name="T32" fmla="*/ 66 w 398"/>
                <a:gd name="T33" fmla="*/ 180 h 532"/>
                <a:gd name="T34" fmla="*/ 90 w 398"/>
                <a:gd name="T35" fmla="*/ 148 h 532"/>
                <a:gd name="T36" fmla="*/ 116 w 398"/>
                <a:gd name="T37" fmla="*/ 118 h 532"/>
                <a:gd name="T38" fmla="*/ 116 w 398"/>
                <a:gd name="T39" fmla="*/ 118 h 532"/>
                <a:gd name="T40" fmla="*/ 146 w 398"/>
                <a:gd name="T41" fmla="*/ 92 h 532"/>
                <a:gd name="T42" fmla="*/ 176 w 398"/>
                <a:gd name="T43" fmla="*/ 68 h 532"/>
                <a:gd name="T44" fmla="*/ 210 w 398"/>
                <a:gd name="T45" fmla="*/ 48 h 532"/>
                <a:gd name="T46" fmla="*/ 244 w 398"/>
                <a:gd name="T47" fmla="*/ 32 h 532"/>
                <a:gd name="T48" fmla="*/ 282 w 398"/>
                <a:gd name="T49" fmla="*/ 18 h 532"/>
                <a:gd name="T50" fmla="*/ 318 w 398"/>
                <a:gd name="T51" fmla="*/ 8 h 532"/>
                <a:gd name="T52" fmla="*/ 358 w 398"/>
                <a:gd name="T53" fmla="*/ 2 h 532"/>
                <a:gd name="T54" fmla="*/ 396 w 398"/>
                <a:gd name="T55" fmla="*/ 0 h 532"/>
                <a:gd name="T56" fmla="*/ 396 w 398"/>
                <a:gd name="T57" fmla="*/ 0 h 532"/>
                <a:gd name="T58" fmla="*/ 398 w 398"/>
                <a:gd name="T59" fmla="*/ 2 h 532"/>
                <a:gd name="T60" fmla="*/ 398 w 398"/>
                <a:gd name="T61" fmla="*/ 404 h 532"/>
                <a:gd name="T62" fmla="*/ 398 w 398"/>
                <a:gd name="T63" fmla="*/ 404 h 532"/>
                <a:gd name="T64" fmla="*/ 398 w 398"/>
                <a:gd name="T65" fmla="*/ 406 h 532"/>
                <a:gd name="T66" fmla="*/ 22 w 398"/>
                <a:gd name="T67" fmla="*/ 532 h 532"/>
                <a:gd name="T68" fmla="*/ 22 w 398"/>
                <a:gd name="T69" fmla="*/ 532 h 532"/>
                <a:gd name="T70" fmla="*/ 22 w 398"/>
                <a:gd name="T71" fmla="*/ 532 h 532"/>
                <a:gd name="T72" fmla="*/ 22 w 398"/>
                <a:gd name="T73" fmla="*/ 532 h 532"/>
                <a:gd name="T74" fmla="*/ 396 w 398"/>
                <a:gd name="T75" fmla="*/ 4 h 532"/>
                <a:gd name="T76" fmla="*/ 396 w 398"/>
                <a:gd name="T77" fmla="*/ 4 h 532"/>
                <a:gd name="T78" fmla="*/ 356 w 398"/>
                <a:gd name="T79" fmla="*/ 6 h 532"/>
                <a:gd name="T80" fmla="*/ 316 w 398"/>
                <a:gd name="T81" fmla="*/ 12 h 532"/>
                <a:gd name="T82" fmla="*/ 278 w 398"/>
                <a:gd name="T83" fmla="*/ 22 h 532"/>
                <a:gd name="T84" fmla="*/ 242 w 398"/>
                <a:gd name="T85" fmla="*/ 36 h 532"/>
                <a:gd name="T86" fmla="*/ 208 w 398"/>
                <a:gd name="T87" fmla="*/ 52 h 532"/>
                <a:gd name="T88" fmla="*/ 176 w 398"/>
                <a:gd name="T89" fmla="*/ 72 h 532"/>
                <a:gd name="T90" fmla="*/ 146 w 398"/>
                <a:gd name="T91" fmla="*/ 96 h 532"/>
                <a:gd name="T92" fmla="*/ 118 w 398"/>
                <a:gd name="T93" fmla="*/ 122 h 532"/>
                <a:gd name="T94" fmla="*/ 92 w 398"/>
                <a:gd name="T95" fmla="*/ 150 h 532"/>
                <a:gd name="T96" fmla="*/ 70 w 398"/>
                <a:gd name="T97" fmla="*/ 180 h 532"/>
                <a:gd name="T98" fmla="*/ 50 w 398"/>
                <a:gd name="T99" fmla="*/ 214 h 532"/>
                <a:gd name="T100" fmla="*/ 34 w 398"/>
                <a:gd name="T101" fmla="*/ 250 h 532"/>
                <a:gd name="T102" fmla="*/ 20 w 398"/>
                <a:gd name="T103" fmla="*/ 286 h 532"/>
                <a:gd name="T104" fmla="*/ 12 w 398"/>
                <a:gd name="T105" fmla="*/ 324 h 532"/>
                <a:gd name="T106" fmla="*/ 6 w 398"/>
                <a:gd name="T107" fmla="*/ 364 h 532"/>
                <a:gd name="T108" fmla="*/ 4 w 398"/>
                <a:gd name="T109" fmla="*/ 404 h 532"/>
                <a:gd name="T110" fmla="*/ 4 w 398"/>
                <a:gd name="T111" fmla="*/ 404 h 532"/>
                <a:gd name="T112" fmla="*/ 4 w 398"/>
                <a:gd name="T113" fmla="*/ 436 h 532"/>
                <a:gd name="T114" fmla="*/ 8 w 398"/>
                <a:gd name="T115" fmla="*/ 468 h 532"/>
                <a:gd name="T116" fmla="*/ 14 w 398"/>
                <a:gd name="T117" fmla="*/ 498 h 532"/>
                <a:gd name="T118" fmla="*/ 22 w 398"/>
                <a:gd name="T119" fmla="*/ 528 h 532"/>
                <a:gd name="T120" fmla="*/ 396 w 398"/>
                <a:gd name="T121" fmla="*/ 404 h 532"/>
                <a:gd name="T122" fmla="*/ 396 w 398"/>
                <a:gd name="T123" fmla="*/ 4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98" h="532">
                  <a:moveTo>
                    <a:pt x="22" y="532"/>
                  </a:moveTo>
                  <a:lnTo>
                    <a:pt x="22" y="532"/>
                  </a:lnTo>
                  <a:lnTo>
                    <a:pt x="20" y="532"/>
                  </a:lnTo>
                  <a:lnTo>
                    <a:pt x="20" y="532"/>
                  </a:lnTo>
                  <a:lnTo>
                    <a:pt x="20" y="532"/>
                  </a:lnTo>
                  <a:lnTo>
                    <a:pt x="20" y="532"/>
                  </a:lnTo>
                  <a:lnTo>
                    <a:pt x="12" y="500"/>
                  </a:lnTo>
                  <a:lnTo>
                    <a:pt x="6" y="468"/>
                  </a:lnTo>
                  <a:lnTo>
                    <a:pt x="2" y="438"/>
                  </a:lnTo>
                  <a:lnTo>
                    <a:pt x="0" y="404"/>
                  </a:lnTo>
                  <a:lnTo>
                    <a:pt x="0" y="404"/>
                  </a:lnTo>
                  <a:lnTo>
                    <a:pt x="2" y="364"/>
                  </a:lnTo>
                  <a:lnTo>
                    <a:pt x="8" y="326"/>
                  </a:lnTo>
                  <a:lnTo>
                    <a:pt x="18" y="286"/>
                  </a:lnTo>
                  <a:lnTo>
                    <a:pt x="30" y="250"/>
                  </a:lnTo>
                  <a:lnTo>
                    <a:pt x="46" y="214"/>
                  </a:lnTo>
                  <a:lnTo>
                    <a:pt x="66" y="180"/>
                  </a:lnTo>
                  <a:lnTo>
                    <a:pt x="90" y="148"/>
                  </a:lnTo>
                  <a:lnTo>
                    <a:pt x="116" y="118"/>
                  </a:lnTo>
                  <a:lnTo>
                    <a:pt x="116" y="118"/>
                  </a:lnTo>
                  <a:lnTo>
                    <a:pt x="146" y="92"/>
                  </a:lnTo>
                  <a:lnTo>
                    <a:pt x="176" y="68"/>
                  </a:lnTo>
                  <a:lnTo>
                    <a:pt x="210" y="48"/>
                  </a:lnTo>
                  <a:lnTo>
                    <a:pt x="244" y="32"/>
                  </a:lnTo>
                  <a:lnTo>
                    <a:pt x="282" y="18"/>
                  </a:lnTo>
                  <a:lnTo>
                    <a:pt x="318" y="8"/>
                  </a:lnTo>
                  <a:lnTo>
                    <a:pt x="358" y="2"/>
                  </a:lnTo>
                  <a:lnTo>
                    <a:pt x="396" y="0"/>
                  </a:lnTo>
                  <a:lnTo>
                    <a:pt x="396" y="0"/>
                  </a:lnTo>
                  <a:lnTo>
                    <a:pt x="398" y="2"/>
                  </a:lnTo>
                  <a:lnTo>
                    <a:pt x="398" y="404"/>
                  </a:lnTo>
                  <a:lnTo>
                    <a:pt x="398" y="404"/>
                  </a:lnTo>
                  <a:lnTo>
                    <a:pt x="398" y="406"/>
                  </a:lnTo>
                  <a:lnTo>
                    <a:pt x="22" y="532"/>
                  </a:lnTo>
                  <a:lnTo>
                    <a:pt x="22" y="532"/>
                  </a:lnTo>
                  <a:lnTo>
                    <a:pt x="22" y="532"/>
                  </a:lnTo>
                  <a:lnTo>
                    <a:pt x="22" y="532"/>
                  </a:lnTo>
                  <a:close/>
                  <a:moveTo>
                    <a:pt x="396" y="4"/>
                  </a:moveTo>
                  <a:lnTo>
                    <a:pt x="396" y="4"/>
                  </a:lnTo>
                  <a:lnTo>
                    <a:pt x="356" y="6"/>
                  </a:lnTo>
                  <a:lnTo>
                    <a:pt x="316" y="12"/>
                  </a:lnTo>
                  <a:lnTo>
                    <a:pt x="278" y="22"/>
                  </a:lnTo>
                  <a:lnTo>
                    <a:pt x="242" y="36"/>
                  </a:lnTo>
                  <a:lnTo>
                    <a:pt x="208" y="52"/>
                  </a:lnTo>
                  <a:lnTo>
                    <a:pt x="176" y="72"/>
                  </a:lnTo>
                  <a:lnTo>
                    <a:pt x="146" y="96"/>
                  </a:lnTo>
                  <a:lnTo>
                    <a:pt x="118" y="122"/>
                  </a:lnTo>
                  <a:lnTo>
                    <a:pt x="92" y="150"/>
                  </a:lnTo>
                  <a:lnTo>
                    <a:pt x="70" y="180"/>
                  </a:lnTo>
                  <a:lnTo>
                    <a:pt x="50" y="214"/>
                  </a:lnTo>
                  <a:lnTo>
                    <a:pt x="34" y="250"/>
                  </a:lnTo>
                  <a:lnTo>
                    <a:pt x="20" y="286"/>
                  </a:lnTo>
                  <a:lnTo>
                    <a:pt x="12" y="324"/>
                  </a:lnTo>
                  <a:lnTo>
                    <a:pt x="6" y="364"/>
                  </a:lnTo>
                  <a:lnTo>
                    <a:pt x="4" y="404"/>
                  </a:lnTo>
                  <a:lnTo>
                    <a:pt x="4" y="404"/>
                  </a:lnTo>
                  <a:lnTo>
                    <a:pt x="4" y="436"/>
                  </a:lnTo>
                  <a:lnTo>
                    <a:pt x="8" y="468"/>
                  </a:lnTo>
                  <a:lnTo>
                    <a:pt x="14" y="498"/>
                  </a:lnTo>
                  <a:lnTo>
                    <a:pt x="22" y="528"/>
                  </a:lnTo>
                  <a:lnTo>
                    <a:pt x="396" y="404"/>
                  </a:lnTo>
                  <a:lnTo>
                    <a:pt x="39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7" name="Freeform 129"/>
            <p:cNvSpPr>
              <a:spLocks/>
            </p:cNvSpPr>
            <p:nvPr/>
          </p:nvSpPr>
          <p:spPr bwMode="auto">
            <a:xfrm>
              <a:off x="5989295" y="2226509"/>
              <a:ext cx="784444" cy="1490854"/>
            </a:xfrm>
            <a:custGeom>
              <a:avLst/>
              <a:gdLst>
                <a:gd name="T0" fmla="*/ 222 w 382"/>
                <a:gd name="T1" fmla="*/ 726 h 726"/>
                <a:gd name="T2" fmla="*/ 222 w 382"/>
                <a:gd name="T3" fmla="*/ 726 h 726"/>
                <a:gd name="T4" fmla="*/ 240 w 382"/>
                <a:gd name="T5" fmla="*/ 712 h 726"/>
                <a:gd name="T6" fmla="*/ 258 w 382"/>
                <a:gd name="T7" fmla="*/ 696 h 726"/>
                <a:gd name="T8" fmla="*/ 274 w 382"/>
                <a:gd name="T9" fmla="*/ 680 h 726"/>
                <a:gd name="T10" fmla="*/ 290 w 382"/>
                <a:gd name="T11" fmla="*/ 662 h 726"/>
                <a:gd name="T12" fmla="*/ 304 w 382"/>
                <a:gd name="T13" fmla="*/ 644 h 726"/>
                <a:gd name="T14" fmla="*/ 316 w 382"/>
                <a:gd name="T15" fmla="*/ 624 h 726"/>
                <a:gd name="T16" fmla="*/ 328 w 382"/>
                <a:gd name="T17" fmla="*/ 604 h 726"/>
                <a:gd name="T18" fmla="*/ 340 w 382"/>
                <a:gd name="T19" fmla="*/ 584 h 726"/>
                <a:gd name="T20" fmla="*/ 350 w 382"/>
                <a:gd name="T21" fmla="*/ 562 h 726"/>
                <a:gd name="T22" fmla="*/ 358 w 382"/>
                <a:gd name="T23" fmla="*/ 542 h 726"/>
                <a:gd name="T24" fmla="*/ 366 w 382"/>
                <a:gd name="T25" fmla="*/ 518 h 726"/>
                <a:gd name="T26" fmla="*/ 372 w 382"/>
                <a:gd name="T27" fmla="*/ 496 h 726"/>
                <a:gd name="T28" fmla="*/ 376 w 382"/>
                <a:gd name="T29" fmla="*/ 474 h 726"/>
                <a:gd name="T30" fmla="*/ 380 w 382"/>
                <a:gd name="T31" fmla="*/ 450 h 726"/>
                <a:gd name="T32" fmla="*/ 382 w 382"/>
                <a:gd name="T33" fmla="*/ 426 h 726"/>
                <a:gd name="T34" fmla="*/ 382 w 382"/>
                <a:gd name="T35" fmla="*/ 402 h 726"/>
                <a:gd name="T36" fmla="*/ 382 w 382"/>
                <a:gd name="T37" fmla="*/ 402 h 726"/>
                <a:gd name="T38" fmla="*/ 380 w 382"/>
                <a:gd name="T39" fmla="*/ 360 h 726"/>
                <a:gd name="T40" fmla="*/ 374 w 382"/>
                <a:gd name="T41" fmla="*/ 320 h 726"/>
                <a:gd name="T42" fmla="*/ 364 w 382"/>
                <a:gd name="T43" fmla="*/ 282 h 726"/>
                <a:gd name="T44" fmla="*/ 352 w 382"/>
                <a:gd name="T45" fmla="*/ 244 h 726"/>
                <a:gd name="T46" fmla="*/ 336 w 382"/>
                <a:gd name="T47" fmla="*/ 208 h 726"/>
                <a:gd name="T48" fmla="*/ 316 w 382"/>
                <a:gd name="T49" fmla="*/ 176 h 726"/>
                <a:gd name="T50" fmla="*/ 294 w 382"/>
                <a:gd name="T51" fmla="*/ 144 h 726"/>
                <a:gd name="T52" fmla="*/ 270 w 382"/>
                <a:gd name="T53" fmla="*/ 116 h 726"/>
                <a:gd name="T54" fmla="*/ 242 w 382"/>
                <a:gd name="T55" fmla="*/ 90 h 726"/>
                <a:gd name="T56" fmla="*/ 214 w 382"/>
                <a:gd name="T57" fmla="*/ 68 h 726"/>
                <a:gd name="T58" fmla="*/ 182 w 382"/>
                <a:gd name="T59" fmla="*/ 48 h 726"/>
                <a:gd name="T60" fmla="*/ 148 w 382"/>
                <a:gd name="T61" fmla="*/ 30 h 726"/>
                <a:gd name="T62" fmla="*/ 114 w 382"/>
                <a:gd name="T63" fmla="*/ 18 h 726"/>
                <a:gd name="T64" fmla="*/ 76 w 382"/>
                <a:gd name="T65" fmla="*/ 8 h 726"/>
                <a:gd name="T66" fmla="*/ 38 w 382"/>
                <a:gd name="T67" fmla="*/ 2 h 726"/>
                <a:gd name="T68" fmla="*/ 0 w 382"/>
                <a:gd name="T69" fmla="*/ 0 h 726"/>
                <a:gd name="T70" fmla="*/ 0 w 382"/>
                <a:gd name="T71" fmla="*/ 402 h 726"/>
                <a:gd name="T72" fmla="*/ 222 w 382"/>
                <a:gd name="T73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2" h="726">
                  <a:moveTo>
                    <a:pt x="222" y="726"/>
                  </a:moveTo>
                  <a:lnTo>
                    <a:pt x="222" y="726"/>
                  </a:lnTo>
                  <a:lnTo>
                    <a:pt x="240" y="712"/>
                  </a:lnTo>
                  <a:lnTo>
                    <a:pt x="258" y="696"/>
                  </a:lnTo>
                  <a:lnTo>
                    <a:pt x="274" y="680"/>
                  </a:lnTo>
                  <a:lnTo>
                    <a:pt x="290" y="662"/>
                  </a:lnTo>
                  <a:lnTo>
                    <a:pt x="304" y="644"/>
                  </a:lnTo>
                  <a:lnTo>
                    <a:pt x="316" y="624"/>
                  </a:lnTo>
                  <a:lnTo>
                    <a:pt x="328" y="604"/>
                  </a:lnTo>
                  <a:lnTo>
                    <a:pt x="340" y="584"/>
                  </a:lnTo>
                  <a:lnTo>
                    <a:pt x="350" y="562"/>
                  </a:lnTo>
                  <a:lnTo>
                    <a:pt x="358" y="542"/>
                  </a:lnTo>
                  <a:lnTo>
                    <a:pt x="366" y="518"/>
                  </a:lnTo>
                  <a:lnTo>
                    <a:pt x="372" y="496"/>
                  </a:lnTo>
                  <a:lnTo>
                    <a:pt x="376" y="474"/>
                  </a:lnTo>
                  <a:lnTo>
                    <a:pt x="380" y="450"/>
                  </a:lnTo>
                  <a:lnTo>
                    <a:pt x="382" y="426"/>
                  </a:lnTo>
                  <a:lnTo>
                    <a:pt x="382" y="402"/>
                  </a:lnTo>
                  <a:lnTo>
                    <a:pt x="382" y="402"/>
                  </a:lnTo>
                  <a:lnTo>
                    <a:pt x="380" y="360"/>
                  </a:lnTo>
                  <a:lnTo>
                    <a:pt x="374" y="320"/>
                  </a:lnTo>
                  <a:lnTo>
                    <a:pt x="364" y="282"/>
                  </a:lnTo>
                  <a:lnTo>
                    <a:pt x="352" y="244"/>
                  </a:lnTo>
                  <a:lnTo>
                    <a:pt x="336" y="208"/>
                  </a:lnTo>
                  <a:lnTo>
                    <a:pt x="316" y="176"/>
                  </a:lnTo>
                  <a:lnTo>
                    <a:pt x="294" y="144"/>
                  </a:lnTo>
                  <a:lnTo>
                    <a:pt x="270" y="116"/>
                  </a:lnTo>
                  <a:lnTo>
                    <a:pt x="242" y="90"/>
                  </a:lnTo>
                  <a:lnTo>
                    <a:pt x="214" y="68"/>
                  </a:lnTo>
                  <a:lnTo>
                    <a:pt x="182" y="48"/>
                  </a:lnTo>
                  <a:lnTo>
                    <a:pt x="148" y="30"/>
                  </a:lnTo>
                  <a:lnTo>
                    <a:pt x="114" y="18"/>
                  </a:lnTo>
                  <a:lnTo>
                    <a:pt x="76" y="8"/>
                  </a:lnTo>
                  <a:lnTo>
                    <a:pt x="38" y="2"/>
                  </a:lnTo>
                  <a:lnTo>
                    <a:pt x="0" y="0"/>
                  </a:lnTo>
                  <a:lnTo>
                    <a:pt x="0" y="402"/>
                  </a:lnTo>
                  <a:lnTo>
                    <a:pt x="222" y="72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8" name="Freeform 130"/>
            <p:cNvSpPr>
              <a:spLocks noEditPoints="1"/>
            </p:cNvSpPr>
            <p:nvPr/>
          </p:nvSpPr>
          <p:spPr bwMode="auto">
            <a:xfrm>
              <a:off x="5985188" y="2222402"/>
              <a:ext cx="788551" cy="1499068"/>
            </a:xfrm>
            <a:custGeom>
              <a:avLst/>
              <a:gdLst>
                <a:gd name="T0" fmla="*/ 224 w 384"/>
                <a:gd name="T1" fmla="*/ 730 h 730"/>
                <a:gd name="T2" fmla="*/ 224 w 384"/>
                <a:gd name="T3" fmla="*/ 730 h 730"/>
                <a:gd name="T4" fmla="*/ 2 w 384"/>
                <a:gd name="T5" fmla="*/ 404 h 730"/>
                <a:gd name="T6" fmla="*/ 0 w 384"/>
                <a:gd name="T7" fmla="*/ 404 h 730"/>
                <a:gd name="T8" fmla="*/ 0 w 384"/>
                <a:gd name="T9" fmla="*/ 2 h 730"/>
                <a:gd name="T10" fmla="*/ 2 w 384"/>
                <a:gd name="T11" fmla="*/ 0 h 730"/>
                <a:gd name="T12" fmla="*/ 78 w 384"/>
                <a:gd name="T13" fmla="*/ 8 h 730"/>
                <a:gd name="T14" fmla="*/ 148 w 384"/>
                <a:gd name="T15" fmla="*/ 30 h 730"/>
                <a:gd name="T16" fmla="*/ 214 w 384"/>
                <a:gd name="T17" fmla="*/ 68 h 730"/>
                <a:gd name="T18" fmla="*/ 272 w 384"/>
                <a:gd name="T19" fmla="*/ 118 h 730"/>
                <a:gd name="T20" fmla="*/ 298 w 384"/>
                <a:gd name="T21" fmla="*/ 148 h 730"/>
                <a:gd name="T22" fmla="*/ 340 w 384"/>
                <a:gd name="T23" fmla="*/ 212 h 730"/>
                <a:gd name="T24" fmla="*/ 368 w 384"/>
                <a:gd name="T25" fmla="*/ 286 h 730"/>
                <a:gd name="T26" fmla="*/ 382 w 384"/>
                <a:gd name="T27" fmla="*/ 364 h 730"/>
                <a:gd name="T28" fmla="*/ 384 w 384"/>
                <a:gd name="T29" fmla="*/ 404 h 730"/>
                <a:gd name="T30" fmla="*/ 382 w 384"/>
                <a:gd name="T31" fmla="*/ 452 h 730"/>
                <a:gd name="T32" fmla="*/ 374 w 384"/>
                <a:gd name="T33" fmla="*/ 500 h 730"/>
                <a:gd name="T34" fmla="*/ 360 w 384"/>
                <a:gd name="T35" fmla="*/ 544 h 730"/>
                <a:gd name="T36" fmla="*/ 342 w 384"/>
                <a:gd name="T37" fmla="*/ 588 h 730"/>
                <a:gd name="T38" fmla="*/ 320 w 384"/>
                <a:gd name="T39" fmla="*/ 628 h 730"/>
                <a:gd name="T40" fmla="*/ 292 w 384"/>
                <a:gd name="T41" fmla="*/ 666 h 730"/>
                <a:gd name="T42" fmla="*/ 260 w 384"/>
                <a:gd name="T43" fmla="*/ 700 h 730"/>
                <a:gd name="T44" fmla="*/ 224 w 384"/>
                <a:gd name="T45" fmla="*/ 730 h 730"/>
                <a:gd name="T46" fmla="*/ 224 w 384"/>
                <a:gd name="T47" fmla="*/ 730 h 730"/>
                <a:gd name="T48" fmla="*/ 2 w 384"/>
                <a:gd name="T49" fmla="*/ 404 h 730"/>
                <a:gd name="T50" fmla="*/ 224 w 384"/>
                <a:gd name="T51" fmla="*/ 728 h 730"/>
                <a:gd name="T52" fmla="*/ 260 w 384"/>
                <a:gd name="T53" fmla="*/ 698 h 730"/>
                <a:gd name="T54" fmla="*/ 290 w 384"/>
                <a:gd name="T55" fmla="*/ 664 h 730"/>
                <a:gd name="T56" fmla="*/ 318 w 384"/>
                <a:gd name="T57" fmla="*/ 626 h 730"/>
                <a:gd name="T58" fmla="*/ 340 w 384"/>
                <a:gd name="T59" fmla="*/ 586 h 730"/>
                <a:gd name="T60" fmla="*/ 358 w 384"/>
                <a:gd name="T61" fmla="*/ 544 h 730"/>
                <a:gd name="T62" fmla="*/ 372 w 384"/>
                <a:gd name="T63" fmla="*/ 498 h 730"/>
                <a:gd name="T64" fmla="*/ 380 w 384"/>
                <a:gd name="T65" fmla="*/ 452 h 730"/>
                <a:gd name="T66" fmla="*/ 382 w 384"/>
                <a:gd name="T67" fmla="*/ 404 h 730"/>
                <a:gd name="T68" fmla="*/ 380 w 384"/>
                <a:gd name="T69" fmla="*/ 364 h 730"/>
                <a:gd name="T70" fmla="*/ 366 w 384"/>
                <a:gd name="T71" fmla="*/ 284 h 730"/>
                <a:gd name="T72" fmla="*/ 336 w 384"/>
                <a:gd name="T73" fmla="*/ 212 h 730"/>
                <a:gd name="T74" fmla="*/ 296 w 384"/>
                <a:gd name="T75" fmla="*/ 148 h 730"/>
                <a:gd name="T76" fmla="*/ 244 w 384"/>
                <a:gd name="T77" fmla="*/ 94 h 730"/>
                <a:gd name="T78" fmla="*/ 184 w 384"/>
                <a:gd name="T79" fmla="*/ 52 h 730"/>
                <a:gd name="T80" fmla="*/ 116 w 384"/>
                <a:gd name="T81" fmla="*/ 20 h 730"/>
                <a:gd name="T82" fmla="*/ 42 w 384"/>
                <a:gd name="T83" fmla="*/ 4 h 730"/>
                <a:gd name="T84" fmla="*/ 2 w 384"/>
                <a:gd name="T85" fmla="*/ 404 h 7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84" h="730">
                  <a:moveTo>
                    <a:pt x="224" y="730"/>
                  </a:moveTo>
                  <a:lnTo>
                    <a:pt x="224" y="730"/>
                  </a:lnTo>
                  <a:lnTo>
                    <a:pt x="224" y="730"/>
                  </a:lnTo>
                  <a:lnTo>
                    <a:pt x="224" y="730"/>
                  </a:lnTo>
                  <a:lnTo>
                    <a:pt x="224" y="730"/>
                  </a:lnTo>
                  <a:lnTo>
                    <a:pt x="2" y="404"/>
                  </a:lnTo>
                  <a:lnTo>
                    <a:pt x="2" y="404"/>
                  </a:lnTo>
                  <a:lnTo>
                    <a:pt x="0" y="404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0" y="2"/>
                  </a:lnTo>
                  <a:lnTo>
                    <a:pt x="78" y="8"/>
                  </a:lnTo>
                  <a:lnTo>
                    <a:pt x="114" y="18"/>
                  </a:lnTo>
                  <a:lnTo>
                    <a:pt x="148" y="30"/>
                  </a:lnTo>
                  <a:lnTo>
                    <a:pt x="182" y="48"/>
                  </a:lnTo>
                  <a:lnTo>
                    <a:pt x="214" y="68"/>
                  </a:lnTo>
                  <a:lnTo>
                    <a:pt x="244" y="90"/>
                  </a:lnTo>
                  <a:lnTo>
                    <a:pt x="272" y="118"/>
                  </a:lnTo>
                  <a:lnTo>
                    <a:pt x="272" y="118"/>
                  </a:lnTo>
                  <a:lnTo>
                    <a:pt x="298" y="148"/>
                  </a:lnTo>
                  <a:lnTo>
                    <a:pt x="320" y="180"/>
                  </a:lnTo>
                  <a:lnTo>
                    <a:pt x="340" y="212"/>
                  </a:lnTo>
                  <a:lnTo>
                    <a:pt x="356" y="248"/>
                  </a:lnTo>
                  <a:lnTo>
                    <a:pt x="368" y="286"/>
                  </a:lnTo>
                  <a:lnTo>
                    <a:pt x="378" y="324"/>
                  </a:lnTo>
                  <a:lnTo>
                    <a:pt x="382" y="364"/>
                  </a:lnTo>
                  <a:lnTo>
                    <a:pt x="384" y="404"/>
                  </a:lnTo>
                  <a:lnTo>
                    <a:pt x="384" y="404"/>
                  </a:lnTo>
                  <a:lnTo>
                    <a:pt x="384" y="428"/>
                  </a:lnTo>
                  <a:lnTo>
                    <a:pt x="382" y="452"/>
                  </a:lnTo>
                  <a:lnTo>
                    <a:pt x="378" y="476"/>
                  </a:lnTo>
                  <a:lnTo>
                    <a:pt x="374" y="500"/>
                  </a:lnTo>
                  <a:lnTo>
                    <a:pt x="368" y="522"/>
                  </a:lnTo>
                  <a:lnTo>
                    <a:pt x="360" y="544"/>
                  </a:lnTo>
                  <a:lnTo>
                    <a:pt x="352" y="566"/>
                  </a:lnTo>
                  <a:lnTo>
                    <a:pt x="342" y="588"/>
                  </a:lnTo>
                  <a:lnTo>
                    <a:pt x="332" y="608"/>
                  </a:lnTo>
                  <a:lnTo>
                    <a:pt x="320" y="628"/>
                  </a:lnTo>
                  <a:lnTo>
                    <a:pt x="306" y="648"/>
                  </a:lnTo>
                  <a:lnTo>
                    <a:pt x="292" y="666"/>
                  </a:lnTo>
                  <a:lnTo>
                    <a:pt x="276" y="684"/>
                  </a:lnTo>
                  <a:lnTo>
                    <a:pt x="260" y="700"/>
                  </a:lnTo>
                  <a:lnTo>
                    <a:pt x="242" y="716"/>
                  </a:lnTo>
                  <a:lnTo>
                    <a:pt x="224" y="730"/>
                  </a:lnTo>
                  <a:lnTo>
                    <a:pt x="224" y="730"/>
                  </a:lnTo>
                  <a:lnTo>
                    <a:pt x="224" y="730"/>
                  </a:lnTo>
                  <a:lnTo>
                    <a:pt x="224" y="730"/>
                  </a:lnTo>
                  <a:close/>
                  <a:moveTo>
                    <a:pt x="2" y="404"/>
                  </a:moveTo>
                  <a:lnTo>
                    <a:pt x="224" y="728"/>
                  </a:lnTo>
                  <a:lnTo>
                    <a:pt x="224" y="728"/>
                  </a:lnTo>
                  <a:lnTo>
                    <a:pt x="242" y="714"/>
                  </a:lnTo>
                  <a:lnTo>
                    <a:pt x="260" y="698"/>
                  </a:lnTo>
                  <a:lnTo>
                    <a:pt x="276" y="682"/>
                  </a:lnTo>
                  <a:lnTo>
                    <a:pt x="290" y="664"/>
                  </a:lnTo>
                  <a:lnTo>
                    <a:pt x="304" y="646"/>
                  </a:lnTo>
                  <a:lnTo>
                    <a:pt x="318" y="626"/>
                  </a:lnTo>
                  <a:lnTo>
                    <a:pt x="330" y="606"/>
                  </a:lnTo>
                  <a:lnTo>
                    <a:pt x="340" y="586"/>
                  </a:lnTo>
                  <a:lnTo>
                    <a:pt x="350" y="566"/>
                  </a:lnTo>
                  <a:lnTo>
                    <a:pt x="358" y="544"/>
                  </a:lnTo>
                  <a:lnTo>
                    <a:pt x="366" y="522"/>
                  </a:lnTo>
                  <a:lnTo>
                    <a:pt x="372" y="498"/>
                  </a:lnTo>
                  <a:lnTo>
                    <a:pt x="376" y="476"/>
                  </a:lnTo>
                  <a:lnTo>
                    <a:pt x="380" y="452"/>
                  </a:lnTo>
                  <a:lnTo>
                    <a:pt x="382" y="428"/>
                  </a:lnTo>
                  <a:lnTo>
                    <a:pt x="382" y="404"/>
                  </a:lnTo>
                  <a:lnTo>
                    <a:pt x="382" y="404"/>
                  </a:lnTo>
                  <a:lnTo>
                    <a:pt x="380" y="364"/>
                  </a:lnTo>
                  <a:lnTo>
                    <a:pt x="376" y="324"/>
                  </a:lnTo>
                  <a:lnTo>
                    <a:pt x="366" y="284"/>
                  </a:lnTo>
                  <a:lnTo>
                    <a:pt x="352" y="248"/>
                  </a:lnTo>
                  <a:lnTo>
                    <a:pt x="336" y="212"/>
                  </a:lnTo>
                  <a:lnTo>
                    <a:pt x="318" y="180"/>
                  </a:lnTo>
                  <a:lnTo>
                    <a:pt x="296" y="148"/>
                  </a:lnTo>
                  <a:lnTo>
                    <a:pt x="272" y="120"/>
                  </a:lnTo>
                  <a:lnTo>
                    <a:pt x="244" y="94"/>
                  </a:lnTo>
                  <a:lnTo>
                    <a:pt x="216" y="72"/>
                  </a:lnTo>
                  <a:lnTo>
                    <a:pt x="184" y="52"/>
                  </a:lnTo>
                  <a:lnTo>
                    <a:pt x="150" y="34"/>
                  </a:lnTo>
                  <a:lnTo>
                    <a:pt x="116" y="20"/>
                  </a:lnTo>
                  <a:lnTo>
                    <a:pt x="80" y="10"/>
                  </a:lnTo>
                  <a:lnTo>
                    <a:pt x="42" y="4"/>
                  </a:lnTo>
                  <a:lnTo>
                    <a:pt x="2" y="2"/>
                  </a:lnTo>
                  <a:lnTo>
                    <a:pt x="2" y="4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9" name="Freeform 131"/>
            <p:cNvSpPr>
              <a:spLocks/>
            </p:cNvSpPr>
            <p:nvPr/>
          </p:nvSpPr>
          <p:spPr bwMode="auto">
            <a:xfrm>
              <a:off x="5241814" y="3052023"/>
              <a:ext cx="1203362" cy="825514"/>
            </a:xfrm>
            <a:custGeom>
              <a:avLst/>
              <a:gdLst>
                <a:gd name="T0" fmla="*/ 0 w 586"/>
                <a:gd name="T1" fmla="*/ 126 h 402"/>
                <a:gd name="T2" fmla="*/ 0 w 586"/>
                <a:gd name="T3" fmla="*/ 126 h 402"/>
                <a:gd name="T4" fmla="*/ 10 w 586"/>
                <a:gd name="T5" fmla="*/ 156 h 402"/>
                <a:gd name="T6" fmla="*/ 24 w 586"/>
                <a:gd name="T7" fmla="*/ 184 h 402"/>
                <a:gd name="T8" fmla="*/ 38 w 586"/>
                <a:gd name="T9" fmla="*/ 212 h 402"/>
                <a:gd name="T10" fmla="*/ 56 w 586"/>
                <a:gd name="T11" fmla="*/ 238 h 402"/>
                <a:gd name="T12" fmla="*/ 74 w 586"/>
                <a:gd name="T13" fmla="*/ 262 h 402"/>
                <a:gd name="T14" fmla="*/ 94 w 586"/>
                <a:gd name="T15" fmla="*/ 284 h 402"/>
                <a:gd name="T16" fmla="*/ 116 w 586"/>
                <a:gd name="T17" fmla="*/ 306 h 402"/>
                <a:gd name="T18" fmla="*/ 140 w 586"/>
                <a:gd name="T19" fmla="*/ 324 h 402"/>
                <a:gd name="T20" fmla="*/ 164 w 586"/>
                <a:gd name="T21" fmla="*/ 342 h 402"/>
                <a:gd name="T22" fmla="*/ 190 w 586"/>
                <a:gd name="T23" fmla="*/ 358 h 402"/>
                <a:gd name="T24" fmla="*/ 216 w 586"/>
                <a:gd name="T25" fmla="*/ 370 h 402"/>
                <a:gd name="T26" fmla="*/ 244 w 586"/>
                <a:gd name="T27" fmla="*/ 382 h 402"/>
                <a:gd name="T28" fmla="*/ 274 w 586"/>
                <a:gd name="T29" fmla="*/ 390 h 402"/>
                <a:gd name="T30" fmla="*/ 302 w 586"/>
                <a:gd name="T31" fmla="*/ 396 h 402"/>
                <a:gd name="T32" fmla="*/ 332 w 586"/>
                <a:gd name="T33" fmla="*/ 400 h 402"/>
                <a:gd name="T34" fmla="*/ 364 w 586"/>
                <a:gd name="T35" fmla="*/ 402 h 402"/>
                <a:gd name="T36" fmla="*/ 364 w 586"/>
                <a:gd name="T37" fmla="*/ 402 h 402"/>
                <a:gd name="T38" fmla="*/ 394 w 586"/>
                <a:gd name="T39" fmla="*/ 400 h 402"/>
                <a:gd name="T40" fmla="*/ 422 w 586"/>
                <a:gd name="T41" fmla="*/ 396 h 402"/>
                <a:gd name="T42" fmla="*/ 452 w 586"/>
                <a:gd name="T43" fmla="*/ 390 h 402"/>
                <a:gd name="T44" fmla="*/ 480 w 586"/>
                <a:gd name="T45" fmla="*/ 382 h 402"/>
                <a:gd name="T46" fmla="*/ 508 w 586"/>
                <a:gd name="T47" fmla="*/ 372 h 402"/>
                <a:gd name="T48" fmla="*/ 536 w 586"/>
                <a:gd name="T49" fmla="*/ 358 h 402"/>
                <a:gd name="T50" fmla="*/ 562 w 586"/>
                <a:gd name="T51" fmla="*/ 342 h 402"/>
                <a:gd name="T52" fmla="*/ 586 w 586"/>
                <a:gd name="T53" fmla="*/ 324 h 402"/>
                <a:gd name="T54" fmla="*/ 364 w 586"/>
                <a:gd name="T55" fmla="*/ 0 h 402"/>
                <a:gd name="T56" fmla="*/ 0 w 586"/>
                <a:gd name="T57" fmla="*/ 126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86" h="402">
                  <a:moveTo>
                    <a:pt x="0" y="126"/>
                  </a:moveTo>
                  <a:lnTo>
                    <a:pt x="0" y="126"/>
                  </a:lnTo>
                  <a:lnTo>
                    <a:pt x="10" y="156"/>
                  </a:lnTo>
                  <a:lnTo>
                    <a:pt x="24" y="184"/>
                  </a:lnTo>
                  <a:lnTo>
                    <a:pt x="38" y="212"/>
                  </a:lnTo>
                  <a:lnTo>
                    <a:pt x="56" y="238"/>
                  </a:lnTo>
                  <a:lnTo>
                    <a:pt x="74" y="262"/>
                  </a:lnTo>
                  <a:lnTo>
                    <a:pt x="94" y="284"/>
                  </a:lnTo>
                  <a:lnTo>
                    <a:pt x="116" y="306"/>
                  </a:lnTo>
                  <a:lnTo>
                    <a:pt x="140" y="324"/>
                  </a:lnTo>
                  <a:lnTo>
                    <a:pt x="164" y="342"/>
                  </a:lnTo>
                  <a:lnTo>
                    <a:pt x="190" y="358"/>
                  </a:lnTo>
                  <a:lnTo>
                    <a:pt x="216" y="370"/>
                  </a:lnTo>
                  <a:lnTo>
                    <a:pt x="244" y="382"/>
                  </a:lnTo>
                  <a:lnTo>
                    <a:pt x="274" y="390"/>
                  </a:lnTo>
                  <a:lnTo>
                    <a:pt x="302" y="396"/>
                  </a:lnTo>
                  <a:lnTo>
                    <a:pt x="332" y="400"/>
                  </a:lnTo>
                  <a:lnTo>
                    <a:pt x="364" y="402"/>
                  </a:lnTo>
                  <a:lnTo>
                    <a:pt x="364" y="402"/>
                  </a:lnTo>
                  <a:lnTo>
                    <a:pt x="394" y="400"/>
                  </a:lnTo>
                  <a:lnTo>
                    <a:pt x="422" y="396"/>
                  </a:lnTo>
                  <a:lnTo>
                    <a:pt x="452" y="390"/>
                  </a:lnTo>
                  <a:lnTo>
                    <a:pt x="480" y="382"/>
                  </a:lnTo>
                  <a:lnTo>
                    <a:pt x="508" y="372"/>
                  </a:lnTo>
                  <a:lnTo>
                    <a:pt x="536" y="358"/>
                  </a:lnTo>
                  <a:lnTo>
                    <a:pt x="562" y="342"/>
                  </a:lnTo>
                  <a:lnTo>
                    <a:pt x="586" y="324"/>
                  </a:lnTo>
                  <a:lnTo>
                    <a:pt x="364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0" name="Freeform 132"/>
            <p:cNvSpPr>
              <a:spLocks noEditPoints="1"/>
            </p:cNvSpPr>
            <p:nvPr/>
          </p:nvSpPr>
          <p:spPr bwMode="auto">
            <a:xfrm>
              <a:off x="5241814" y="3052023"/>
              <a:ext cx="1203362" cy="825514"/>
            </a:xfrm>
            <a:custGeom>
              <a:avLst/>
              <a:gdLst>
                <a:gd name="T0" fmla="*/ 364 w 586"/>
                <a:gd name="T1" fmla="*/ 402 h 402"/>
                <a:gd name="T2" fmla="*/ 302 w 586"/>
                <a:gd name="T3" fmla="*/ 398 h 402"/>
                <a:gd name="T4" fmla="*/ 244 w 586"/>
                <a:gd name="T5" fmla="*/ 382 h 402"/>
                <a:gd name="T6" fmla="*/ 190 w 586"/>
                <a:gd name="T7" fmla="*/ 358 h 402"/>
                <a:gd name="T8" fmla="*/ 140 w 586"/>
                <a:gd name="T9" fmla="*/ 326 h 402"/>
                <a:gd name="T10" fmla="*/ 94 w 586"/>
                <a:gd name="T11" fmla="*/ 286 h 402"/>
                <a:gd name="T12" fmla="*/ 56 w 586"/>
                <a:gd name="T13" fmla="*/ 240 h 402"/>
                <a:gd name="T14" fmla="*/ 24 w 586"/>
                <a:gd name="T15" fmla="*/ 186 h 402"/>
                <a:gd name="T16" fmla="*/ 0 w 586"/>
                <a:gd name="T17" fmla="*/ 126 h 402"/>
                <a:gd name="T18" fmla="*/ 0 w 586"/>
                <a:gd name="T19" fmla="*/ 124 h 402"/>
                <a:gd name="T20" fmla="*/ 364 w 586"/>
                <a:gd name="T21" fmla="*/ 0 h 402"/>
                <a:gd name="T22" fmla="*/ 586 w 586"/>
                <a:gd name="T23" fmla="*/ 324 h 402"/>
                <a:gd name="T24" fmla="*/ 586 w 586"/>
                <a:gd name="T25" fmla="*/ 326 h 402"/>
                <a:gd name="T26" fmla="*/ 562 w 586"/>
                <a:gd name="T27" fmla="*/ 344 h 402"/>
                <a:gd name="T28" fmla="*/ 510 w 586"/>
                <a:gd name="T29" fmla="*/ 372 h 402"/>
                <a:gd name="T30" fmla="*/ 454 w 586"/>
                <a:gd name="T31" fmla="*/ 392 h 402"/>
                <a:gd name="T32" fmla="*/ 394 w 586"/>
                <a:gd name="T33" fmla="*/ 402 h 402"/>
                <a:gd name="T34" fmla="*/ 364 w 586"/>
                <a:gd name="T35" fmla="*/ 402 h 402"/>
                <a:gd name="T36" fmla="*/ 2 w 586"/>
                <a:gd name="T37" fmla="*/ 126 h 402"/>
                <a:gd name="T38" fmla="*/ 26 w 586"/>
                <a:gd name="T39" fmla="*/ 186 h 402"/>
                <a:gd name="T40" fmla="*/ 58 w 586"/>
                <a:gd name="T41" fmla="*/ 238 h 402"/>
                <a:gd name="T42" fmla="*/ 96 w 586"/>
                <a:gd name="T43" fmla="*/ 286 h 402"/>
                <a:gd name="T44" fmla="*/ 140 w 586"/>
                <a:gd name="T45" fmla="*/ 326 h 402"/>
                <a:gd name="T46" fmla="*/ 190 w 586"/>
                <a:gd name="T47" fmla="*/ 358 h 402"/>
                <a:gd name="T48" fmla="*/ 246 w 586"/>
                <a:gd name="T49" fmla="*/ 380 h 402"/>
                <a:gd name="T50" fmla="*/ 304 w 586"/>
                <a:gd name="T51" fmla="*/ 396 h 402"/>
                <a:gd name="T52" fmla="*/ 364 w 586"/>
                <a:gd name="T53" fmla="*/ 400 h 402"/>
                <a:gd name="T54" fmla="*/ 394 w 586"/>
                <a:gd name="T55" fmla="*/ 400 h 402"/>
                <a:gd name="T56" fmla="*/ 452 w 586"/>
                <a:gd name="T57" fmla="*/ 390 h 402"/>
                <a:gd name="T58" fmla="*/ 508 w 586"/>
                <a:gd name="T59" fmla="*/ 370 h 402"/>
                <a:gd name="T60" fmla="*/ 560 w 586"/>
                <a:gd name="T61" fmla="*/ 342 h 402"/>
                <a:gd name="T62" fmla="*/ 364 w 586"/>
                <a:gd name="T63" fmla="*/ 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6" h="402">
                  <a:moveTo>
                    <a:pt x="364" y="402"/>
                  </a:moveTo>
                  <a:lnTo>
                    <a:pt x="364" y="402"/>
                  </a:lnTo>
                  <a:lnTo>
                    <a:pt x="334" y="402"/>
                  </a:lnTo>
                  <a:lnTo>
                    <a:pt x="302" y="398"/>
                  </a:lnTo>
                  <a:lnTo>
                    <a:pt x="274" y="392"/>
                  </a:lnTo>
                  <a:lnTo>
                    <a:pt x="244" y="382"/>
                  </a:lnTo>
                  <a:lnTo>
                    <a:pt x="216" y="372"/>
                  </a:lnTo>
                  <a:lnTo>
                    <a:pt x="190" y="358"/>
                  </a:lnTo>
                  <a:lnTo>
                    <a:pt x="164" y="344"/>
                  </a:lnTo>
                  <a:lnTo>
                    <a:pt x="140" y="326"/>
                  </a:lnTo>
                  <a:lnTo>
                    <a:pt x="116" y="308"/>
                  </a:lnTo>
                  <a:lnTo>
                    <a:pt x="94" y="286"/>
                  </a:lnTo>
                  <a:lnTo>
                    <a:pt x="74" y="264"/>
                  </a:lnTo>
                  <a:lnTo>
                    <a:pt x="56" y="240"/>
                  </a:lnTo>
                  <a:lnTo>
                    <a:pt x="38" y="214"/>
                  </a:lnTo>
                  <a:lnTo>
                    <a:pt x="24" y="186"/>
                  </a:lnTo>
                  <a:lnTo>
                    <a:pt x="10" y="156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0" y="124"/>
                  </a:lnTo>
                  <a:lnTo>
                    <a:pt x="364" y="0"/>
                  </a:lnTo>
                  <a:lnTo>
                    <a:pt x="364" y="0"/>
                  </a:lnTo>
                  <a:lnTo>
                    <a:pt x="364" y="0"/>
                  </a:lnTo>
                  <a:lnTo>
                    <a:pt x="586" y="324"/>
                  </a:lnTo>
                  <a:lnTo>
                    <a:pt x="586" y="324"/>
                  </a:lnTo>
                  <a:lnTo>
                    <a:pt x="586" y="326"/>
                  </a:lnTo>
                  <a:lnTo>
                    <a:pt x="586" y="326"/>
                  </a:lnTo>
                  <a:lnTo>
                    <a:pt x="562" y="344"/>
                  </a:lnTo>
                  <a:lnTo>
                    <a:pt x="536" y="358"/>
                  </a:lnTo>
                  <a:lnTo>
                    <a:pt x="510" y="372"/>
                  </a:lnTo>
                  <a:lnTo>
                    <a:pt x="482" y="382"/>
                  </a:lnTo>
                  <a:lnTo>
                    <a:pt x="454" y="392"/>
                  </a:lnTo>
                  <a:lnTo>
                    <a:pt x="424" y="398"/>
                  </a:lnTo>
                  <a:lnTo>
                    <a:pt x="394" y="402"/>
                  </a:lnTo>
                  <a:lnTo>
                    <a:pt x="364" y="402"/>
                  </a:lnTo>
                  <a:lnTo>
                    <a:pt x="364" y="402"/>
                  </a:lnTo>
                  <a:close/>
                  <a:moveTo>
                    <a:pt x="2" y="126"/>
                  </a:moveTo>
                  <a:lnTo>
                    <a:pt x="2" y="126"/>
                  </a:lnTo>
                  <a:lnTo>
                    <a:pt x="12" y="156"/>
                  </a:lnTo>
                  <a:lnTo>
                    <a:pt x="26" y="186"/>
                  </a:lnTo>
                  <a:lnTo>
                    <a:pt x="40" y="212"/>
                  </a:lnTo>
                  <a:lnTo>
                    <a:pt x="58" y="238"/>
                  </a:lnTo>
                  <a:lnTo>
                    <a:pt x="76" y="262"/>
                  </a:lnTo>
                  <a:lnTo>
                    <a:pt x="96" y="286"/>
                  </a:lnTo>
                  <a:lnTo>
                    <a:pt x="118" y="306"/>
                  </a:lnTo>
                  <a:lnTo>
                    <a:pt x="140" y="326"/>
                  </a:lnTo>
                  <a:lnTo>
                    <a:pt x="166" y="342"/>
                  </a:lnTo>
                  <a:lnTo>
                    <a:pt x="190" y="358"/>
                  </a:lnTo>
                  <a:lnTo>
                    <a:pt x="218" y="370"/>
                  </a:lnTo>
                  <a:lnTo>
                    <a:pt x="246" y="380"/>
                  </a:lnTo>
                  <a:lnTo>
                    <a:pt x="274" y="390"/>
                  </a:lnTo>
                  <a:lnTo>
                    <a:pt x="304" y="396"/>
                  </a:lnTo>
                  <a:lnTo>
                    <a:pt x="334" y="400"/>
                  </a:lnTo>
                  <a:lnTo>
                    <a:pt x="364" y="400"/>
                  </a:lnTo>
                  <a:lnTo>
                    <a:pt x="364" y="400"/>
                  </a:lnTo>
                  <a:lnTo>
                    <a:pt x="394" y="400"/>
                  </a:lnTo>
                  <a:lnTo>
                    <a:pt x="424" y="396"/>
                  </a:lnTo>
                  <a:lnTo>
                    <a:pt x="452" y="390"/>
                  </a:lnTo>
                  <a:lnTo>
                    <a:pt x="482" y="382"/>
                  </a:lnTo>
                  <a:lnTo>
                    <a:pt x="508" y="370"/>
                  </a:lnTo>
                  <a:lnTo>
                    <a:pt x="536" y="358"/>
                  </a:lnTo>
                  <a:lnTo>
                    <a:pt x="560" y="342"/>
                  </a:lnTo>
                  <a:lnTo>
                    <a:pt x="584" y="324"/>
                  </a:lnTo>
                  <a:lnTo>
                    <a:pt x="364" y="2"/>
                  </a:lnTo>
                  <a:lnTo>
                    <a:pt x="2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1" name="Freeform 133"/>
            <p:cNvSpPr>
              <a:spLocks/>
            </p:cNvSpPr>
            <p:nvPr/>
          </p:nvSpPr>
          <p:spPr bwMode="auto">
            <a:xfrm>
              <a:off x="5204851" y="2226509"/>
              <a:ext cx="784444" cy="1084257"/>
            </a:xfrm>
            <a:custGeom>
              <a:avLst/>
              <a:gdLst>
                <a:gd name="T0" fmla="*/ 378 w 382"/>
                <a:gd name="T1" fmla="*/ 0 h 528"/>
                <a:gd name="T2" fmla="*/ 378 w 382"/>
                <a:gd name="T3" fmla="*/ 0 h 528"/>
                <a:gd name="T4" fmla="*/ 340 w 382"/>
                <a:gd name="T5" fmla="*/ 2 h 528"/>
                <a:gd name="T6" fmla="*/ 302 w 382"/>
                <a:gd name="T7" fmla="*/ 8 h 528"/>
                <a:gd name="T8" fmla="*/ 266 w 382"/>
                <a:gd name="T9" fmla="*/ 18 h 528"/>
                <a:gd name="T10" fmla="*/ 230 w 382"/>
                <a:gd name="T11" fmla="*/ 30 h 528"/>
                <a:gd name="T12" fmla="*/ 198 w 382"/>
                <a:gd name="T13" fmla="*/ 48 h 528"/>
                <a:gd name="T14" fmla="*/ 166 w 382"/>
                <a:gd name="T15" fmla="*/ 68 h 528"/>
                <a:gd name="T16" fmla="*/ 138 w 382"/>
                <a:gd name="T17" fmla="*/ 90 h 528"/>
                <a:gd name="T18" fmla="*/ 110 w 382"/>
                <a:gd name="T19" fmla="*/ 116 h 528"/>
                <a:gd name="T20" fmla="*/ 86 w 382"/>
                <a:gd name="T21" fmla="*/ 144 h 528"/>
                <a:gd name="T22" fmla="*/ 64 w 382"/>
                <a:gd name="T23" fmla="*/ 174 h 528"/>
                <a:gd name="T24" fmla="*/ 46 w 382"/>
                <a:gd name="T25" fmla="*/ 208 h 528"/>
                <a:gd name="T26" fmla="*/ 30 w 382"/>
                <a:gd name="T27" fmla="*/ 242 h 528"/>
                <a:gd name="T28" fmla="*/ 16 w 382"/>
                <a:gd name="T29" fmla="*/ 280 h 528"/>
                <a:gd name="T30" fmla="*/ 8 w 382"/>
                <a:gd name="T31" fmla="*/ 318 h 528"/>
                <a:gd name="T32" fmla="*/ 2 w 382"/>
                <a:gd name="T33" fmla="*/ 358 h 528"/>
                <a:gd name="T34" fmla="*/ 0 w 382"/>
                <a:gd name="T35" fmla="*/ 398 h 528"/>
                <a:gd name="T36" fmla="*/ 0 w 382"/>
                <a:gd name="T37" fmla="*/ 398 h 528"/>
                <a:gd name="T38" fmla="*/ 0 w 382"/>
                <a:gd name="T39" fmla="*/ 432 h 528"/>
                <a:gd name="T40" fmla="*/ 4 w 382"/>
                <a:gd name="T41" fmla="*/ 464 h 528"/>
                <a:gd name="T42" fmla="*/ 10 w 382"/>
                <a:gd name="T43" fmla="*/ 496 h 528"/>
                <a:gd name="T44" fmla="*/ 18 w 382"/>
                <a:gd name="T45" fmla="*/ 528 h 528"/>
                <a:gd name="T46" fmla="*/ 382 w 382"/>
                <a:gd name="T47" fmla="*/ 402 h 528"/>
                <a:gd name="T48" fmla="*/ 378 w 382"/>
                <a:gd name="T49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2" h="528">
                  <a:moveTo>
                    <a:pt x="378" y="0"/>
                  </a:moveTo>
                  <a:lnTo>
                    <a:pt x="378" y="0"/>
                  </a:lnTo>
                  <a:lnTo>
                    <a:pt x="340" y="2"/>
                  </a:lnTo>
                  <a:lnTo>
                    <a:pt x="302" y="8"/>
                  </a:lnTo>
                  <a:lnTo>
                    <a:pt x="266" y="18"/>
                  </a:lnTo>
                  <a:lnTo>
                    <a:pt x="230" y="30"/>
                  </a:lnTo>
                  <a:lnTo>
                    <a:pt x="198" y="48"/>
                  </a:lnTo>
                  <a:lnTo>
                    <a:pt x="166" y="68"/>
                  </a:lnTo>
                  <a:lnTo>
                    <a:pt x="138" y="90"/>
                  </a:lnTo>
                  <a:lnTo>
                    <a:pt x="110" y="116"/>
                  </a:lnTo>
                  <a:lnTo>
                    <a:pt x="86" y="144"/>
                  </a:lnTo>
                  <a:lnTo>
                    <a:pt x="64" y="174"/>
                  </a:lnTo>
                  <a:lnTo>
                    <a:pt x="46" y="208"/>
                  </a:lnTo>
                  <a:lnTo>
                    <a:pt x="30" y="242"/>
                  </a:lnTo>
                  <a:lnTo>
                    <a:pt x="16" y="280"/>
                  </a:lnTo>
                  <a:lnTo>
                    <a:pt x="8" y="318"/>
                  </a:lnTo>
                  <a:lnTo>
                    <a:pt x="2" y="358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0" y="432"/>
                  </a:lnTo>
                  <a:lnTo>
                    <a:pt x="4" y="464"/>
                  </a:lnTo>
                  <a:lnTo>
                    <a:pt x="10" y="496"/>
                  </a:lnTo>
                  <a:lnTo>
                    <a:pt x="18" y="528"/>
                  </a:lnTo>
                  <a:lnTo>
                    <a:pt x="382" y="402"/>
                  </a:lnTo>
                  <a:lnTo>
                    <a:pt x="3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2" name="Freeform 134"/>
            <p:cNvSpPr>
              <a:spLocks noEditPoints="1"/>
            </p:cNvSpPr>
            <p:nvPr/>
          </p:nvSpPr>
          <p:spPr bwMode="auto">
            <a:xfrm>
              <a:off x="5204851" y="2222402"/>
              <a:ext cx="784444" cy="1088365"/>
            </a:xfrm>
            <a:custGeom>
              <a:avLst/>
              <a:gdLst>
                <a:gd name="T0" fmla="*/ 18 w 382"/>
                <a:gd name="T1" fmla="*/ 530 h 530"/>
                <a:gd name="T2" fmla="*/ 18 w 382"/>
                <a:gd name="T3" fmla="*/ 530 h 530"/>
                <a:gd name="T4" fmla="*/ 18 w 382"/>
                <a:gd name="T5" fmla="*/ 530 h 530"/>
                <a:gd name="T6" fmla="*/ 18 w 382"/>
                <a:gd name="T7" fmla="*/ 530 h 530"/>
                <a:gd name="T8" fmla="*/ 18 w 382"/>
                <a:gd name="T9" fmla="*/ 530 h 530"/>
                <a:gd name="T10" fmla="*/ 18 w 382"/>
                <a:gd name="T11" fmla="*/ 530 h 530"/>
                <a:gd name="T12" fmla="*/ 8 w 382"/>
                <a:gd name="T13" fmla="*/ 498 h 530"/>
                <a:gd name="T14" fmla="*/ 2 w 382"/>
                <a:gd name="T15" fmla="*/ 464 h 530"/>
                <a:gd name="T16" fmla="*/ 0 w 382"/>
                <a:gd name="T17" fmla="*/ 432 h 530"/>
                <a:gd name="T18" fmla="*/ 0 w 382"/>
                <a:gd name="T19" fmla="*/ 400 h 530"/>
                <a:gd name="T20" fmla="*/ 0 w 382"/>
                <a:gd name="T21" fmla="*/ 400 h 530"/>
                <a:gd name="T22" fmla="*/ 0 w 382"/>
                <a:gd name="T23" fmla="*/ 360 h 530"/>
                <a:gd name="T24" fmla="*/ 6 w 382"/>
                <a:gd name="T25" fmla="*/ 322 h 530"/>
                <a:gd name="T26" fmla="*/ 16 w 382"/>
                <a:gd name="T27" fmla="*/ 284 h 530"/>
                <a:gd name="T28" fmla="*/ 28 w 382"/>
                <a:gd name="T29" fmla="*/ 246 h 530"/>
                <a:gd name="T30" fmla="*/ 44 w 382"/>
                <a:gd name="T31" fmla="*/ 212 h 530"/>
                <a:gd name="T32" fmla="*/ 62 w 382"/>
                <a:gd name="T33" fmla="*/ 178 h 530"/>
                <a:gd name="T34" fmla="*/ 84 w 382"/>
                <a:gd name="T35" fmla="*/ 146 h 530"/>
                <a:gd name="T36" fmla="*/ 110 w 382"/>
                <a:gd name="T37" fmla="*/ 118 h 530"/>
                <a:gd name="T38" fmla="*/ 110 w 382"/>
                <a:gd name="T39" fmla="*/ 118 h 530"/>
                <a:gd name="T40" fmla="*/ 138 w 382"/>
                <a:gd name="T41" fmla="*/ 90 h 530"/>
                <a:gd name="T42" fmla="*/ 168 w 382"/>
                <a:gd name="T43" fmla="*/ 68 h 530"/>
                <a:gd name="T44" fmla="*/ 200 w 382"/>
                <a:gd name="T45" fmla="*/ 46 h 530"/>
                <a:gd name="T46" fmla="*/ 232 w 382"/>
                <a:gd name="T47" fmla="*/ 30 h 530"/>
                <a:gd name="T48" fmla="*/ 268 w 382"/>
                <a:gd name="T49" fmla="*/ 18 h 530"/>
                <a:gd name="T50" fmla="*/ 304 w 382"/>
                <a:gd name="T51" fmla="*/ 8 h 530"/>
                <a:gd name="T52" fmla="*/ 340 w 382"/>
                <a:gd name="T53" fmla="*/ 2 h 530"/>
                <a:gd name="T54" fmla="*/ 378 w 382"/>
                <a:gd name="T55" fmla="*/ 0 h 530"/>
                <a:gd name="T56" fmla="*/ 378 w 382"/>
                <a:gd name="T57" fmla="*/ 0 h 530"/>
                <a:gd name="T58" fmla="*/ 380 w 382"/>
                <a:gd name="T59" fmla="*/ 2 h 530"/>
                <a:gd name="T60" fmla="*/ 382 w 382"/>
                <a:gd name="T61" fmla="*/ 404 h 530"/>
                <a:gd name="T62" fmla="*/ 382 w 382"/>
                <a:gd name="T63" fmla="*/ 404 h 530"/>
                <a:gd name="T64" fmla="*/ 382 w 382"/>
                <a:gd name="T65" fmla="*/ 406 h 530"/>
                <a:gd name="T66" fmla="*/ 18 w 382"/>
                <a:gd name="T67" fmla="*/ 530 h 530"/>
                <a:gd name="T68" fmla="*/ 18 w 382"/>
                <a:gd name="T69" fmla="*/ 530 h 530"/>
                <a:gd name="T70" fmla="*/ 18 w 382"/>
                <a:gd name="T71" fmla="*/ 530 h 530"/>
                <a:gd name="T72" fmla="*/ 18 w 382"/>
                <a:gd name="T73" fmla="*/ 530 h 530"/>
                <a:gd name="T74" fmla="*/ 378 w 382"/>
                <a:gd name="T75" fmla="*/ 2 h 530"/>
                <a:gd name="T76" fmla="*/ 378 w 382"/>
                <a:gd name="T77" fmla="*/ 2 h 530"/>
                <a:gd name="T78" fmla="*/ 340 w 382"/>
                <a:gd name="T79" fmla="*/ 4 h 530"/>
                <a:gd name="T80" fmla="*/ 302 w 382"/>
                <a:gd name="T81" fmla="*/ 10 h 530"/>
                <a:gd name="T82" fmla="*/ 266 w 382"/>
                <a:gd name="T83" fmla="*/ 20 h 530"/>
                <a:gd name="T84" fmla="*/ 232 w 382"/>
                <a:gd name="T85" fmla="*/ 34 h 530"/>
                <a:gd name="T86" fmla="*/ 198 w 382"/>
                <a:gd name="T87" fmla="*/ 50 h 530"/>
                <a:gd name="T88" fmla="*/ 168 w 382"/>
                <a:gd name="T89" fmla="*/ 70 h 530"/>
                <a:gd name="T90" fmla="*/ 138 w 382"/>
                <a:gd name="T91" fmla="*/ 94 h 530"/>
                <a:gd name="T92" fmla="*/ 112 w 382"/>
                <a:gd name="T93" fmla="*/ 120 h 530"/>
                <a:gd name="T94" fmla="*/ 88 w 382"/>
                <a:gd name="T95" fmla="*/ 148 h 530"/>
                <a:gd name="T96" fmla="*/ 66 w 382"/>
                <a:gd name="T97" fmla="*/ 178 h 530"/>
                <a:gd name="T98" fmla="*/ 46 w 382"/>
                <a:gd name="T99" fmla="*/ 212 h 530"/>
                <a:gd name="T100" fmla="*/ 30 w 382"/>
                <a:gd name="T101" fmla="*/ 246 h 530"/>
                <a:gd name="T102" fmla="*/ 18 w 382"/>
                <a:gd name="T103" fmla="*/ 282 h 530"/>
                <a:gd name="T104" fmla="*/ 8 w 382"/>
                <a:gd name="T105" fmla="*/ 320 h 530"/>
                <a:gd name="T106" fmla="*/ 2 w 382"/>
                <a:gd name="T107" fmla="*/ 360 h 530"/>
                <a:gd name="T108" fmla="*/ 2 w 382"/>
                <a:gd name="T109" fmla="*/ 400 h 530"/>
                <a:gd name="T110" fmla="*/ 2 w 382"/>
                <a:gd name="T111" fmla="*/ 400 h 530"/>
                <a:gd name="T112" fmla="*/ 2 w 382"/>
                <a:gd name="T113" fmla="*/ 432 h 530"/>
                <a:gd name="T114" fmla="*/ 4 w 382"/>
                <a:gd name="T115" fmla="*/ 464 h 530"/>
                <a:gd name="T116" fmla="*/ 10 w 382"/>
                <a:gd name="T117" fmla="*/ 496 h 530"/>
                <a:gd name="T118" fmla="*/ 18 w 382"/>
                <a:gd name="T119" fmla="*/ 528 h 530"/>
                <a:gd name="T120" fmla="*/ 380 w 382"/>
                <a:gd name="T121" fmla="*/ 404 h 530"/>
                <a:gd name="T122" fmla="*/ 378 w 382"/>
                <a:gd name="T123" fmla="*/ 2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2" h="530">
                  <a:moveTo>
                    <a:pt x="18" y="530"/>
                  </a:moveTo>
                  <a:lnTo>
                    <a:pt x="18" y="530"/>
                  </a:lnTo>
                  <a:lnTo>
                    <a:pt x="18" y="530"/>
                  </a:lnTo>
                  <a:lnTo>
                    <a:pt x="18" y="530"/>
                  </a:lnTo>
                  <a:lnTo>
                    <a:pt x="18" y="530"/>
                  </a:lnTo>
                  <a:lnTo>
                    <a:pt x="18" y="530"/>
                  </a:lnTo>
                  <a:lnTo>
                    <a:pt x="8" y="498"/>
                  </a:lnTo>
                  <a:lnTo>
                    <a:pt x="2" y="464"/>
                  </a:lnTo>
                  <a:lnTo>
                    <a:pt x="0" y="432"/>
                  </a:lnTo>
                  <a:lnTo>
                    <a:pt x="0" y="400"/>
                  </a:lnTo>
                  <a:lnTo>
                    <a:pt x="0" y="400"/>
                  </a:lnTo>
                  <a:lnTo>
                    <a:pt x="0" y="360"/>
                  </a:lnTo>
                  <a:lnTo>
                    <a:pt x="6" y="322"/>
                  </a:lnTo>
                  <a:lnTo>
                    <a:pt x="16" y="284"/>
                  </a:lnTo>
                  <a:lnTo>
                    <a:pt x="28" y="246"/>
                  </a:lnTo>
                  <a:lnTo>
                    <a:pt x="44" y="212"/>
                  </a:lnTo>
                  <a:lnTo>
                    <a:pt x="62" y="178"/>
                  </a:lnTo>
                  <a:lnTo>
                    <a:pt x="84" y="146"/>
                  </a:lnTo>
                  <a:lnTo>
                    <a:pt x="110" y="118"/>
                  </a:lnTo>
                  <a:lnTo>
                    <a:pt x="110" y="118"/>
                  </a:lnTo>
                  <a:lnTo>
                    <a:pt x="138" y="90"/>
                  </a:lnTo>
                  <a:lnTo>
                    <a:pt x="168" y="68"/>
                  </a:lnTo>
                  <a:lnTo>
                    <a:pt x="200" y="46"/>
                  </a:lnTo>
                  <a:lnTo>
                    <a:pt x="232" y="30"/>
                  </a:lnTo>
                  <a:lnTo>
                    <a:pt x="268" y="18"/>
                  </a:lnTo>
                  <a:lnTo>
                    <a:pt x="304" y="8"/>
                  </a:lnTo>
                  <a:lnTo>
                    <a:pt x="340" y="2"/>
                  </a:lnTo>
                  <a:lnTo>
                    <a:pt x="378" y="0"/>
                  </a:lnTo>
                  <a:lnTo>
                    <a:pt x="378" y="0"/>
                  </a:lnTo>
                  <a:lnTo>
                    <a:pt x="380" y="2"/>
                  </a:lnTo>
                  <a:lnTo>
                    <a:pt x="382" y="404"/>
                  </a:lnTo>
                  <a:lnTo>
                    <a:pt x="382" y="404"/>
                  </a:lnTo>
                  <a:lnTo>
                    <a:pt x="382" y="406"/>
                  </a:lnTo>
                  <a:lnTo>
                    <a:pt x="18" y="530"/>
                  </a:lnTo>
                  <a:lnTo>
                    <a:pt x="18" y="530"/>
                  </a:lnTo>
                  <a:lnTo>
                    <a:pt x="18" y="530"/>
                  </a:lnTo>
                  <a:lnTo>
                    <a:pt x="18" y="530"/>
                  </a:lnTo>
                  <a:close/>
                  <a:moveTo>
                    <a:pt x="378" y="2"/>
                  </a:moveTo>
                  <a:lnTo>
                    <a:pt x="378" y="2"/>
                  </a:lnTo>
                  <a:lnTo>
                    <a:pt x="340" y="4"/>
                  </a:lnTo>
                  <a:lnTo>
                    <a:pt x="302" y="10"/>
                  </a:lnTo>
                  <a:lnTo>
                    <a:pt x="266" y="20"/>
                  </a:lnTo>
                  <a:lnTo>
                    <a:pt x="232" y="34"/>
                  </a:lnTo>
                  <a:lnTo>
                    <a:pt x="198" y="50"/>
                  </a:lnTo>
                  <a:lnTo>
                    <a:pt x="168" y="70"/>
                  </a:lnTo>
                  <a:lnTo>
                    <a:pt x="138" y="94"/>
                  </a:lnTo>
                  <a:lnTo>
                    <a:pt x="112" y="120"/>
                  </a:lnTo>
                  <a:lnTo>
                    <a:pt x="88" y="148"/>
                  </a:lnTo>
                  <a:lnTo>
                    <a:pt x="66" y="178"/>
                  </a:lnTo>
                  <a:lnTo>
                    <a:pt x="46" y="212"/>
                  </a:lnTo>
                  <a:lnTo>
                    <a:pt x="30" y="246"/>
                  </a:lnTo>
                  <a:lnTo>
                    <a:pt x="18" y="282"/>
                  </a:lnTo>
                  <a:lnTo>
                    <a:pt x="8" y="320"/>
                  </a:lnTo>
                  <a:lnTo>
                    <a:pt x="2" y="360"/>
                  </a:lnTo>
                  <a:lnTo>
                    <a:pt x="2" y="400"/>
                  </a:lnTo>
                  <a:lnTo>
                    <a:pt x="2" y="400"/>
                  </a:lnTo>
                  <a:lnTo>
                    <a:pt x="2" y="432"/>
                  </a:lnTo>
                  <a:lnTo>
                    <a:pt x="4" y="464"/>
                  </a:lnTo>
                  <a:lnTo>
                    <a:pt x="10" y="496"/>
                  </a:lnTo>
                  <a:lnTo>
                    <a:pt x="18" y="528"/>
                  </a:lnTo>
                  <a:lnTo>
                    <a:pt x="380" y="404"/>
                  </a:lnTo>
                  <a:lnTo>
                    <a:pt x="378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3" name="Freeform 135"/>
            <p:cNvSpPr>
              <a:spLocks noEditPoints="1"/>
            </p:cNvSpPr>
            <p:nvPr/>
          </p:nvSpPr>
          <p:spPr bwMode="auto">
            <a:xfrm>
              <a:off x="2830984" y="3857002"/>
              <a:ext cx="1310145" cy="969260"/>
            </a:xfrm>
            <a:custGeom>
              <a:avLst/>
              <a:gdLst>
                <a:gd name="T0" fmla="*/ 0 w 638"/>
                <a:gd name="T1" fmla="*/ 42 h 472"/>
                <a:gd name="T2" fmla="*/ 22 w 638"/>
                <a:gd name="T3" fmla="*/ 0 h 472"/>
                <a:gd name="T4" fmla="*/ 44 w 638"/>
                <a:gd name="T5" fmla="*/ 42 h 472"/>
                <a:gd name="T6" fmla="*/ 0 w 638"/>
                <a:gd name="T7" fmla="*/ 42 h 472"/>
                <a:gd name="T8" fmla="*/ 30 w 638"/>
                <a:gd name="T9" fmla="*/ 36 h 472"/>
                <a:gd name="T10" fmla="*/ 30 w 638"/>
                <a:gd name="T11" fmla="*/ 466 h 472"/>
                <a:gd name="T12" fmla="*/ 22 w 638"/>
                <a:gd name="T13" fmla="*/ 456 h 472"/>
                <a:gd name="T14" fmla="*/ 638 w 638"/>
                <a:gd name="T15" fmla="*/ 456 h 472"/>
                <a:gd name="T16" fmla="*/ 638 w 638"/>
                <a:gd name="T17" fmla="*/ 472 h 472"/>
                <a:gd name="T18" fmla="*/ 16 w 638"/>
                <a:gd name="T19" fmla="*/ 472 h 472"/>
                <a:gd name="T20" fmla="*/ 16 w 638"/>
                <a:gd name="T21" fmla="*/ 36 h 472"/>
                <a:gd name="T22" fmla="*/ 30 w 638"/>
                <a:gd name="T23" fmla="*/ 36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38" h="472">
                  <a:moveTo>
                    <a:pt x="0" y="42"/>
                  </a:moveTo>
                  <a:lnTo>
                    <a:pt x="22" y="0"/>
                  </a:lnTo>
                  <a:lnTo>
                    <a:pt x="44" y="42"/>
                  </a:lnTo>
                  <a:lnTo>
                    <a:pt x="0" y="42"/>
                  </a:lnTo>
                  <a:close/>
                  <a:moveTo>
                    <a:pt x="30" y="36"/>
                  </a:moveTo>
                  <a:lnTo>
                    <a:pt x="30" y="466"/>
                  </a:lnTo>
                  <a:lnTo>
                    <a:pt x="22" y="456"/>
                  </a:lnTo>
                  <a:lnTo>
                    <a:pt x="638" y="456"/>
                  </a:lnTo>
                  <a:lnTo>
                    <a:pt x="638" y="472"/>
                  </a:lnTo>
                  <a:lnTo>
                    <a:pt x="16" y="472"/>
                  </a:lnTo>
                  <a:lnTo>
                    <a:pt x="16" y="36"/>
                  </a:lnTo>
                  <a:lnTo>
                    <a:pt x="30" y="3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4" name="Freeform 136"/>
            <p:cNvSpPr>
              <a:spLocks noEditPoints="1"/>
            </p:cNvSpPr>
            <p:nvPr/>
          </p:nvSpPr>
          <p:spPr bwMode="auto">
            <a:xfrm>
              <a:off x="5024141" y="3043809"/>
              <a:ext cx="2086374" cy="1782454"/>
            </a:xfrm>
            <a:custGeom>
              <a:avLst/>
              <a:gdLst>
                <a:gd name="T0" fmla="*/ 828 w 1016"/>
                <a:gd name="T1" fmla="*/ 46 h 868"/>
                <a:gd name="T2" fmla="*/ 786 w 1016"/>
                <a:gd name="T3" fmla="*/ 24 h 868"/>
                <a:gd name="T4" fmla="*/ 828 w 1016"/>
                <a:gd name="T5" fmla="*/ 0 h 868"/>
                <a:gd name="T6" fmla="*/ 828 w 1016"/>
                <a:gd name="T7" fmla="*/ 46 h 868"/>
                <a:gd name="T8" fmla="*/ 0 w 1016"/>
                <a:gd name="T9" fmla="*/ 852 h 868"/>
                <a:gd name="T10" fmla="*/ 1006 w 1016"/>
                <a:gd name="T11" fmla="*/ 852 h 868"/>
                <a:gd name="T12" fmla="*/ 1000 w 1016"/>
                <a:gd name="T13" fmla="*/ 862 h 868"/>
                <a:gd name="T14" fmla="*/ 1000 w 1016"/>
                <a:gd name="T15" fmla="*/ 24 h 868"/>
                <a:gd name="T16" fmla="*/ 1006 w 1016"/>
                <a:gd name="T17" fmla="*/ 30 h 868"/>
                <a:gd name="T18" fmla="*/ 822 w 1016"/>
                <a:gd name="T19" fmla="*/ 30 h 868"/>
                <a:gd name="T20" fmla="*/ 822 w 1016"/>
                <a:gd name="T21" fmla="*/ 16 h 868"/>
                <a:gd name="T22" fmla="*/ 1016 w 1016"/>
                <a:gd name="T23" fmla="*/ 16 h 868"/>
                <a:gd name="T24" fmla="*/ 1016 w 1016"/>
                <a:gd name="T25" fmla="*/ 868 h 868"/>
                <a:gd name="T26" fmla="*/ 0 w 1016"/>
                <a:gd name="T27" fmla="*/ 868 h 868"/>
                <a:gd name="T28" fmla="*/ 0 w 1016"/>
                <a:gd name="T29" fmla="*/ 852 h 8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16" h="868">
                  <a:moveTo>
                    <a:pt x="828" y="46"/>
                  </a:moveTo>
                  <a:lnTo>
                    <a:pt x="786" y="24"/>
                  </a:lnTo>
                  <a:lnTo>
                    <a:pt x="828" y="0"/>
                  </a:lnTo>
                  <a:lnTo>
                    <a:pt x="828" y="46"/>
                  </a:lnTo>
                  <a:close/>
                  <a:moveTo>
                    <a:pt x="0" y="852"/>
                  </a:moveTo>
                  <a:lnTo>
                    <a:pt x="1006" y="852"/>
                  </a:lnTo>
                  <a:lnTo>
                    <a:pt x="1000" y="862"/>
                  </a:lnTo>
                  <a:lnTo>
                    <a:pt x="1000" y="24"/>
                  </a:lnTo>
                  <a:lnTo>
                    <a:pt x="1006" y="30"/>
                  </a:lnTo>
                  <a:lnTo>
                    <a:pt x="822" y="30"/>
                  </a:lnTo>
                  <a:lnTo>
                    <a:pt x="822" y="16"/>
                  </a:lnTo>
                  <a:lnTo>
                    <a:pt x="1016" y="16"/>
                  </a:lnTo>
                  <a:lnTo>
                    <a:pt x="1016" y="868"/>
                  </a:lnTo>
                  <a:lnTo>
                    <a:pt x="0" y="868"/>
                  </a:lnTo>
                  <a:lnTo>
                    <a:pt x="0" y="8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9833" name="Picture 13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9180" y="2070441"/>
              <a:ext cx="1034973" cy="172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834" name="Picture 13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9180" y="2070441"/>
              <a:ext cx="1034973" cy="172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9805" name="Freeform 139"/>
            <p:cNvSpPr>
              <a:spLocks noEditPoints="1"/>
            </p:cNvSpPr>
            <p:nvPr/>
          </p:nvSpPr>
          <p:spPr bwMode="auto">
            <a:xfrm>
              <a:off x="4551832" y="2144368"/>
              <a:ext cx="1145863" cy="956939"/>
            </a:xfrm>
            <a:custGeom>
              <a:avLst/>
              <a:gdLst>
                <a:gd name="T0" fmla="*/ 558 w 558"/>
                <a:gd name="T1" fmla="*/ 424 h 466"/>
                <a:gd name="T2" fmla="*/ 536 w 558"/>
                <a:gd name="T3" fmla="*/ 466 h 466"/>
                <a:gd name="T4" fmla="*/ 514 w 558"/>
                <a:gd name="T5" fmla="*/ 424 h 466"/>
                <a:gd name="T6" fmla="*/ 558 w 558"/>
                <a:gd name="T7" fmla="*/ 424 h 466"/>
                <a:gd name="T8" fmla="*/ 0 w 558"/>
                <a:gd name="T9" fmla="*/ 0 h 466"/>
                <a:gd name="T10" fmla="*/ 544 w 558"/>
                <a:gd name="T11" fmla="*/ 0 h 466"/>
                <a:gd name="T12" fmla="*/ 544 w 558"/>
                <a:gd name="T13" fmla="*/ 430 h 466"/>
                <a:gd name="T14" fmla="*/ 528 w 558"/>
                <a:gd name="T15" fmla="*/ 430 h 466"/>
                <a:gd name="T16" fmla="*/ 528 w 558"/>
                <a:gd name="T17" fmla="*/ 6 h 466"/>
                <a:gd name="T18" fmla="*/ 536 w 558"/>
                <a:gd name="T19" fmla="*/ 14 h 466"/>
                <a:gd name="T20" fmla="*/ 0 w 558"/>
                <a:gd name="T21" fmla="*/ 14 h 466"/>
                <a:gd name="T22" fmla="*/ 0 w 558"/>
                <a:gd name="T23" fmla="*/ 0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58" h="466">
                  <a:moveTo>
                    <a:pt x="558" y="424"/>
                  </a:moveTo>
                  <a:lnTo>
                    <a:pt x="536" y="466"/>
                  </a:lnTo>
                  <a:lnTo>
                    <a:pt x="514" y="424"/>
                  </a:lnTo>
                  <a:lnTo>
                    <a:pt x="558" y="424"/>
                  </a:lnTo>
                  <a:close/>
                  <a:moveTo>
                    <a:pt x="0" y="0"/>
                  </a:moveTo>
                  <a:lnTo>
                    <a:pt x="544" y="0"/>
                  </a:lnTo>
                  <a:lnTo>
                    <a:pt x="544" y="430"/>
                  </a:lnTo>
                  <a:lnTo>
                    <a:pt x="528" y="430"/>
                  </a:lnTo>
                  <a:lnTo>
                    <a:pt x="528" y="6"/>
                  </a:lnTo>
                  <a:lnTo>
                    <a:pt x="536" y="14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6" name="Freeform 140"/>
            <p:cNvSpPr>
              <a:spLocks noEditPoints="1"/>
            </p:cNvSpPr>
            <p:nvPr/>
          </p:nvSpPr>
          <p:spPr bwMode="auto">
            <a:xfrm>
              <a:off x="2629739" y="2144368"/>
              <a:ext cx="919976" cy="427132"/>
            </a:xfrm>
            <a:custGeom>
              <a:avLst/>
              <a:gdLst>
                <a:gd name="T0" fmla="*/ 44 w 448"/>
                <a:gd name="T1" fmla="*/ 164 h 208"/>
                <a:gd name="T2" fmla="*/ 24 w 448"/>
                <a:gd name="T3" fmla="*/ 208 h 208"/>
                <a:gd name="T4" fmla="*/ 0 w 448"/>
                <a:gd name="T5" fmla="*/ 164 h 208"/>
                <a:gd name="T6" fmla="*/ 44 w 448"/>
                <a:gd name="T7" fmla="*/ 164 h 208"/>
                <a:gd name="T8" fmla="*/ 448 w 448"/>
                <a:gd name="T9" fmla="*/ 14 h 208"/>
                <a:gd name="T10" fmla="*/ 24 w 448"/>
                <a:gd name="T11" fmla="*/ 14 h 208"/>
                <a:gd name="T12" fmla="*/ 30 w 448"/>
                <a:gd name="T13" fmla="*/ 6 h 208"/>
                <a:gd name="T14" fmla="*/ 30 w 448"/>
                <a:gd name="T15" fmla="*/ 172 h 208"/>
                <a:gd name="T16" fmla="*/ 16 w 448"/>
                <a:gd name="T17" fmla="*/ 172 h 208"/>
                <a:gd name="T18" fmla="*/ 16 w 448"/>
                <a:gd name="T19" fmla="*/ 0 h 208"/>
                <a:gd name="T20" fmla="*/ 448 w 448"/>
                <a:gd name="T21" fmla="*/ 0 h 208"/>
                <a:gd name="T22" fmla="*/ 448 w 448"/>
                <a:gd name="T23" fmla="*/ 1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8" h="208">
                  <a:moveTo>
                    <a:pt x="44" y="164"/>
                  </a:moveTo>
                  <a:lnTo>
                    <a:pt x="24" y="208"/>
                  </a:lnTo>
                  <a:lnTo>
                    <a:pt x="0" y="164"/>
                  </a:lnTo>
                  <a:lnTo>
                    <a:pt x="44" y="164"/>
                  </a:lnTo>
                  <a:close/>
                  <a:moveTo>
                    <a:pt x="448" y="14"/>
                  </a:moveTo>
                  <a:lnTo>
                    <a:pt x="24" y="14"/>
                  </a:lnTo>
                  <a:lnTo>
                    <a:pt x="30" y="6"/>
                  </a:lnTo>
                  <a:lnTo>
                    <a:pt x="30" y="172"/>
                  </a:lnTo>
                  <a:lnTo>
                    <a:pt x="16" y="172"/>
                  </a:lnTo>
                  <a:lnTo>
                    <a:pt x="16" y="0"/>
                  </a:lnTo>
                  <a:lnTo>
                    <a:pt x="448" y="0"/>
                  </a:lnTo>
                  <a:lnTo>
                    <a:pt x="448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7" name="Freeform 141"/>
            <p:cNvSpPr>
              <a:spLocks noEditPoints="1"/>
            </p:cNvSpPr>
            <p:nvPr/>
          </p:nvSpPr>
          <p:spPr bwMode="auto">
            <a:xfrm>
              <a:off x="4785933" y="3737898"/>
              <a:ext cx="1063722" cy="558557"/>
            </a:xfrm>
            <a:custGeom>
              <a:avLst/>
              <a:gdLst>
                <a:gd name="T0" fmla="*/ 474 w 518"/>
                <a:gd name="T1" fmla="*/ 44 h 272"/>
                <a:gd name="T2" fmla="*/ 496 w 518"/>
                <a:gd name="T3" fmla="*/ 0 h 272"/>
                <a:gd name="T4" fmla="*/ 518 w 518"/>
                <a:gd name="T5" fmla="*/ 44 h 272"/>
                <a:gd name="T6" fmla="*/ 474 w 518"/>
                <a:gd name="T7" fmla="*/ 44 h 272"/>
                <a:gd name="T8" fmla="*/ 0 w 518"/>
                <a:gd name="T9" fmla="*/ 258 h 272"/>
                <a:gd name="T10" fmla="*/ 496 w 518"/>
                <a:gd name="T11" fmla="*/ 258 h 272"/>
                <a:gd name="T12" fmla="*/ 488 w 518"/>
                <a:gd name="T13" fmla="*/ 266 h 272"/>
                <a:gd name="T14" fmla="*/ 488 w 518"/>
                <a:gd name="T15" fmla="*/ 36 h 272"/>
                <a:gd name="T16" fmla="*/ 502 w 518"/>
                <a:gd name="T17" fmla="*/ 36 h 272"/>
                <a:gd name="T18" fmla="*/ 502 w 518"/>
                <a:gd name="T19" fmla="*/ 272 h 272"/>
                <a:gd name="T20" fmla="*/ 0 w 518"/>
                <a:gd name="T21" fmla="*/ 272 h 272"/>
                <a:gd name="T22" fmla="*/ 0 w 518"/>
                <a:gd name="T23" fmla="*/ 258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18" h="272">
                  <a:moveTo>
                    <a:pt x="474" y="44"/>
                  </a:moveTo>
                  <a:lnTo>
                    <a:pt x="496" y="0"/>
                  </a:lnTo>
                  <a:lnTo>
                    <a:pt x="518" y="44"/>
                  </a:lnTo>
                  <a:lnTo>
                    <a:pt x="474" y="44"/>
                  </a:lnTo>
                  <a:close/>
                  <a:moveTo>
                    <a:pt x="0" y="258"/>
                  </a:moveTo>
                  <a:lnTo>
                    <a:pt x="496" y="258"/>
                  </a:lnTo>
                  <a:lnTo>
                    <a:pt x="488" y="266"/>
                  </a:lnTo>
                  <a:lnTo>
                    <a:pt x="488" y="36"/>
                  </a:lnTo>
                  <a:lnTo>
                    <a:pt x="502" y="36"/>
                  </a:lnTo>
                  <a:lnTo>
                    <a:pt x="502" y="272"/>
                  </a:lnTo>
                  <a:lnTo>
                    <a:pt x="0" y="272"/>
                  </a:lnTo>
                  <a:lnTo>
                    <a:pt x="0" y="2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8" name="Rectangle 142"/>
            <p:cNvSpPr>
              <a:spLocks noChangeArrowheads="1"/>
            </p:cNvSpPr>
            <p:nvPr/>
          </p:nvSpPr>
          <p:spPr bwMode="auto">
            <a:xfrm>
              <a:off x="1586552" y="2037585"/>
              <a:ext cx="936404" cy="26695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9" name="Freeform 143"/>
            <p:cNvSpPr>
              <a:spLocks noEditPoints="1"/>
            </p:cNvSpPr>
            <p:nvPr/>
          </p:nvSpPr>
          <p:spPr bwMode="auto">
            <a:xfrm>
              <a:off x="1578338" y="2029371"/>
              <a:ext cx="952832" cy="283385"/>
            </a:xfrm>
            <a:custGeom>
              <a:avLst/>
              <a:gdLst>
                <a:gd name="T0" fmla="*/ 464 w 464"/>
                <a:gd name="T1" fmla="*/ 138 h 138"/>
                <a:gd name="T2" fmla="*/ 0 w 464"/>
                <a:gd name="T3" fmla="*/ 138 h 138"/>
                <a:gd name="T4" fmla="*/ 0 w 464"/>
                <a:gd name="T5" fmla="*/ 0 h 138"/>
                <a:gd name="T6" fmla="*/ 464 w 464"/>
                <a:gd name="T7" fmla="*/ 0 h 138"/>
                <a:gd name="T8" fmla="*/ 464 w 464"/>
                <a:gd name="T9" fmla="*/ 138 h 138"/>
                <a:gd name="T10" fmla="*/ 8 w 464"/>
                <a:gd name="T11" fmla="*/ 130 h 138"/>
                <a:gd name="T12" fmla="*/ 456 w 464"/>
                <a:gd name="T13" fmla="*/ 130 h 138"/>
                <a:gd name="T14" fmla="*/ 456 w 464"/>
                <a:gd name="T15" fmla="*/ 8 h 138"/>
                <a:gd name="T16" fmla="*/ 8 w 464"/>
                <a:gd name="T17" fmla="*/ 8 h 138"/>
                <a:gd name="T18" fmla="*/ 8 w 464"/>
                <a:gd name="T1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64" h="138">
                  <a:moveTo>
                    <a:pt x="464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464" y="0"/>
                  </a:lnTo>
                  <a:lnTo>
                    <a:pt x="464" y="138"/>
                  </a:lnTo>
                  <a:close/>
                  <a:moveTo>
                    <a:pt x="8" y="130"/>
                  </a:moveTo>
                  <a:lnTo>
                    <a:pt x="456" y="130"/>
                  </a:lnTo>
                  <a:lnTo>
                    <a:pt x="456" y="8"/>
                  </a:lnTo>
                  <a:lnTo>
                    <a:pt x="8" y="8"/>
                  </a:lnTo>
                  <a:lnTo>
                    <a:pt x="8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10" name="Rectangle 146"/>
            <p:cNvSpPr>
              <a:spLocks noChangeArrowheads="1"/>
            </p:cNvSpPr>
            <p:nvPr/>
          </p:nvSpPr>
          <p:spPr bwMode="auto">
            <a:xfrm>
              <a:off x="5603233" y="2037585"/>
              <a:ext cx="1544246" cy="26695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11" name="Freeform 147"/>
            <p:cNvSpPr>
              <a:spLocks noEditPoints="1"/>
            </p:cNvSpPr>
            <p:nvPr/>
          </p:nvSpPr>
          <p:spPr bwMode="auto">
            <a:xfrm>
              <a:off x="5595019" y="2029371"/>
              <a:ext cx="1560674" cy="283385"/>
            </a:xfrm>
            <a:custGeom>
              <a:avLst/>
              <a:gdLst>
                <a:gd name="T0" fmla="*/ 760 w 760"/>
                <a:gd name="T1" fmla="*/ 138 h 138"/>
                <a:gd name="T2" fmla="*/ 0 w 760"/>
                <a:gd name="T3" fmla="*/ 138 h 138"/>
                <a:gd name="T4" fmla="*/ 0 w 760"/>
                <a:gd name="T5" fmla="*/ 0 h 138"/>
                <a:gd name="T6" fmla="*/ 760 w 760"/>
                <a:gd name="T7" fmla="*/ 0 h 138"/>
                <a:gd name="T8" fmla="*/ 760 w 760"/>
                <a:gd name="T9" fmla="*/ 138 h 138"/>
                <a:gd name="T10" fmla="*/ 8 w 760"/>
                <a:gd name="T11" fmla="*/ 130 h 138"/>
                <a:gd name="T12" fmla="*/ 752 w 760"/>
                <a:gd name="T13" fmla="*/ 130 h 138"/>
                <a:gd name="T14" fmla="*/ 752 w 760"/>
                <a:gd name="T15" fmla="*/ 8 h 138"/>
                <a:gd name="T16" fmla="*/ 8 w 760"/>
                <a:gd name="T17" fmla="*/ 8 h 138"/>
                <a:gd name="T18" fmla="*/ 8 w 760"/>
                <a:gd name="T1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0" h="138">
                  <a:moveTo>
                    <a:pt x="760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760" y="0"/>
                  </a:lnTo>
                  <a:lnTo>
                    <a:pt x="760" y="138"/>
                  </a:lnTo>
                  <a:close/>
                  <a:moveTo>
                    <a:pt x="8" y="130"/>
                  </a:moveTo>
                  <a:lnTo>
                    <a:pt x="752" y="130"/>
                  </a:lnTo>
                  <a:lnTo>
                    <a:pt x="752" y="8"/>
                  </a:lnTo>
                  <a:lnTo>
                    <a:pt x="8" y="8"/>
                  </a:lnTo>
                  <a:lnTo>
                    <a:pt x="8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12" name="Rectangle 148"/>
            <p:cNvSpPr>
              <a:spLocks noChangeArrowheads="1"/>
            </p:cNvSpPr>
            <p:nvPr/>
          </p:nvSpPr>
          <p:spPr bwMode="auto">
            <a:xfrm>
              <a:off x="4379337" y="4686623"/>
              <a:ext cx="414715" cy="159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16" name="Rectangle 152"/>
            <p:cNvSpPr>
              <a:spLocks noChangeArrowheads="1"/>
            </p:cNvSpPr>
            <p:nvPr/>
          </p:nvSpPr>
          <p:spPr bwMode="auto">
            <a:xfrm>
              <a:off x="3952205" y="4206100"/>
              <a:ext cx="698794" cy="159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Malentendu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23" name="Rectangle 159"/>
            <p:cNvSpPr>
              <a:spLocks noChangeArrowheads="1"/>
            </p:cNvSpPr>
            <p:nvPr/>
          </p:nvSpPr>
          <p:spPr bwMode="auto">
            <a:xfrm>
              <a:off x="4034256" y="3343622"/>
              <a:ext cx="891637" cy="6370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pensais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c’était cela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tu voulais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 dire…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53" name="Rectangle 185"/>
            <p:cNvSpPr>
              <a:spLocks noChangeArrowheads="1"/>
            </p:cNvSpPr>
            <p:nvPr/>
          </p:nvSpPr>
          <p:spPr bwMode="auto">
            <a:xfrm>
              <a:off x="3730429" y="2090977"/>
              <a:ext cx="636587" cy="159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Désaccord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58" name="Rectangle 190"/>
            <p:cNvSpPr>
              <a:spLocks noChangeArrowheads="1"/>
            </p:cNvSpPr>
            <p:nvPr/>
          </p:nvSpPr>
          <p:spPr bwMode="auto">
            <a:xfrm>
              <a:off x="1586552" y="2095085"/>
              <a:ext cx="936403" cy="159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Croire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63" name="Rectangle 195"/>
            <p:cNvSpPr>
              <a:spLocks noChangeArrowheads="1"/>
            </p:cNvSpPr>
            <p:nvPr/>
          </p:nvSpPr>
          <p:spPr bwMode="auto">
            <a:xfrm>
              <a:off x="5597072" y="2095084"/>
              <a:ext cx="1513443" cy="1592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Alors qu’en réalité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30679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COMMUNICATION NON VERBALE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851920" y="6503989"/>
            <a:ext cx="13957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REGARD</a:t>
            </a:r>
          </a:p>
        </p:txBody>
      </p:sp>
      <p:grpSp>
        <p:nvGrpSpPr>
          <p:cNvPr id="143" name="Groupe 142"/>
          <p:cNvGrpSpPr/>
          <p:nvPr/>
        </p:nvGrpSpPr>
        <p:grpSpPr>
          <a:xfrm>
            <a:off x="1979712" y="2085312"/>
            <a:ext cx="5218810" cy="2691726"/>
            <a:chOff x="2927350" y="2686050"/>
            <a:chExt cx="3289300" cy="1696535"/>
          </a:xfrm>
        </p:grpSpPr>
        <p:sp>
          <p:nvSpPr>
            <p:cNvPr id="4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927350" y="2686050"/>
              <a:ext cx="3289300" cy="1679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" name="Freeform 5"/>
            <p:cNvSpPr>
              <a:spLocks/>
            </p:cNvSpPr>
            <p:nvPr/>
          </p:nvSpPr>
          <p:spPr bwMode="auto">
            <a:xfrm>
              <a:off x="4660900" y="3038475"/>
              <a:ext cx="746125" cy="923925"/>
            </a:xfrm>
            <a:custGeom>
              <a:avLst/>
              <a:gdLst>
                <a:gd name="T0" fmla="*/ 0 w 470"/>
                <a:gd name="T1" fmla="*/ 24 h 582"/>
                <a:gd name="T2" fmla="*/ 48 w 470"/>
                <a:gd name="T3" fmla="*/ 76 h 582"/>
                <a:gd name="T4" fmla="*/ 28 w 470"/>
                <a:gd name="T5" fmla="*/ 174 h 582"/>
                <a:gd name="T6" fmla="*/ 38 w 470"/>
                <a:gd name="T7" fmla="*/ 210 h 582"/>
                <a:gd name="T8" fmla="*/ 0 w 470"/>
                <a:gd name="T9" fmla="*/ 296 h 582"/>
                <a:gd name="T10" fmla="*/ 34 w 470"/>
                <a:gd name="T11" fmla="*/ 316 h 582"/>
                <a:gd name="T12" fmla="*/ 38 w 470"/>
                <a:gd name="T13" fmla="*/ 454 h 582"/>
                <a:gd name="T14" fmla="*/ 120 w 470"/>
                <a:gd name="T15" fmla="*/ 458 h 582"/>
                <a:gd name="T16" fmla="*/ 118 w 470"/>
                <a:gd name="T17" fmla="*/ 582 h 582"/>
                <a:gd name="T18" fmla="*/ 404 w 470"/>
                <a:gd name="T19" fmla="*/ 574 h 582"/>
                <a:gd name="T20" fmla="*/ 400 w 470"/>
                <a:gd name="T21" fmla="*/ 360 h 582"/>
                <a:gd name="T22" fmla="*/ 470 w 470"/>
                <a:gd name="T23" fmla="*/ 136 h 582"/>
                <a:gd name="T24" fmla="*/ 470 w 470"/>
                <a:gd name="T25" fmla="*/ 134 h 582"/>
                <a:gd name="T26" fmla="*/ 468 w 470"/>
                <a:gd name="T27" fmla="*/ 130 h 582"/>
                <a:gd name="T28" fmla="*/ 466 w 470"/>
                <a:gd name="T29" fmla="*/ 128 h 582"/>
                <a:gd name="T30" fmla="*/ 464 w 470"/>
                <a:gd name="T31" fmla="*/ 122 h 582"/>
                <a:gd name="T32" fmla="*/ 462 w 470"/>
                <a:gd name="T33" fmla="*/ 118 h 582"/>
                <a:gd name="T34" fmla="*/ 458 w 470"/>
                <a:gd name="T35" fmla="*/ 112 h 582"/>
                <a:gd name="T36" fmla="*/ 456 w 470"/>
                <a:gd name="T37" fmla="*/ 106 h 582"/>
                <a:gd name="T38" fmla="*/ 450 w 470"/>
                <a:gd name="T39" fmla="*/ 100 h 582"/>
                <a:gd name="T40" fmla="*/ 446 w 470"/>
                <a:gd name="T41" fmla="*/ 92 h 582"/>
                <a:gd name="T42" fmla="*/ 438 w 470"/>
                <a:gd name="T43" fmla="*/ 84 h 582"/>
                <a:gd name="T44" fmla="*/ 430 w 470"/>
                <a:gd name="T45" fmla="*/ 76 h 582"/>
                <a:gd name="T46" fmla="*/ 422 w 470"/>
                <a:gd name="T47" fmla="*/ 68 h 582"/>
                <a:gd name="T48" fmla="*/ 412 w 470"/>
                <a:gd name="T49" fmla="*/ 60 h 582"/>
                <a:gd name="T50" fmla="*/ 402 w 470"/>
                <a:gd name="T51" fmla="*/ 54 h 582"/>
                <a:gd name="T52" fmla="*/ 390 w 470"/>
                <a:gd name="T53" fmla="*/ 46 h 582"/>
                <a:gd name="T54" fmla="*/ 376 w 470"/>
                <a:gd name="T55" fmla="*/ 40 h 582"/>
                <a:gd name="T56" fmla="*/ 364 w 470"/>
                <a:gd name="T57" fmla="*/ 32 h 582"/>
                <a:gd name="T58" fmla="*/ 348 w 470"/>
                <a:gd name="T59" fmla="*/ 26 h 582"/>
                <a:gd name="T60" fmla="*/ 330 w 470"/>
                <a:gd name="T61" fmla="*/ 20 h 582"/>
                <a:gd name="T62" fmla="*/ 312 w 470"/>
                <a:gd name="T63" fmla="*/ 14 h 582"/>
                <a:gd name="T64" fmla="*/ 292 w 470"/>
                <a:gd name="T65" fmla="*/ 10 h 582"/>
                <a:gd name="T66" fmla="*/ 270 w 470"/>
                <a:gd name="T67" fmla="*/ 6 h 582"/>
                <a:gd name="T68" fmla="*/ 248 w 470"/>
                <a:gd name="T69" fmla="*/ 4 h 582"/>
                <a:gd name="T70" fmla="*/ 224 w 470"/>
                <a:gd name="T71" fmla="*/ 2 h 582"/>
                <a:gd name="T72" fmla="*/ 196 w 470"/>
                <a:gd name="T73" fmla="*/ 0 h 582"/>
                <a:gd name="T74" fmla="*/ 168 w 470"/>
                <a:gd name="T75" fmla="*/ 2 h 582"/>
                <a:gd name="T76" fmla="*/ 138 w 470"/>
                <a:gd name="T77" fmla="*/ 4 h 582"/>
                <a:gd name="T78" fmla="*/ 106 w 470"/>
                <a:gd name="T79" fmla="*/ 6 h 582"/>
                <a:gd name="T80" fmla="*/ 74 w 470"/>
                <a:gd name="T81" fmla="*/ 10 h 582"/>
                <a:gd name="T82" fmla="*/ 38 w 470"/>
                <a:gd name="T83" fmla="*/ 16 h 582"/>
                <a:gd name="T84" fmla="*/ 0 w 470"/>
                <a:gd name="T85" fmla="*/ 24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0" h="582">
                  <a:moveTo>
                    <a:pt x="0" y="24"/>
                  </a:moveTo>
                  <a:lnTo>
                    <a:pt x="48" y="76"/>
                  </a:lnTo>
                  <a:lnTo>
                    <a:pt x="28" y="174"/>
                  </a:lnTo>
                  <a:lnTo>
                    <a:pt x="38" y="210"/>
                  </a:lnTo>
                  <a:lnTo>
                    <a:pt x="0" y="296"/>
                  </a:lnTo>
                  <a:lnTo>
                    <a:pt x="34" y="316"/>
                  </a:lnTo>
                  <a:lnTo>
                    <a:pt x="38" y="454"/>
                  </a:lnTo>
                  <a:lnTo>
                    <a:pt x="120" y="458"/>
                  </a:lnTo>
                  <a:lnTo>
                    <a:pt x="118" y="582"/>
                  </a:lnTo>
                  <a:lnTo>
                    <a:pt x="404" y="574"/>
                  </a:lnTo>
                  <a:lnTo>
                    <a:pt x="400" y="360"/>
                  </a:lnTo>
                  <a:lnTo>
                    <a:pt x="470" y="136"/>
                  </a:lnTo>
                  <a:lnTo>
                    <a:pt x="470" y="134"/>
                  </a:lnTo>
                  <a:lnTo>
                    <a:pt x="468" y="130"/>
                  </a:lnTo>
                  <a:lnTo>
                    <a:pt x="466" y="128"/>
                  </a:lnTo>
                  <a:lnTo>
                    <a:pt x="464" y="122"/>
                  </a:lnTo>
                  <a:lnTo>
                    <a:pt x="462" y="118"/>
                  </a:lnTo>
                  <a:lnTo>
                    <a:pt x="458" y="112"/>
                  </a:lnTo>
                  <a:lnTo>
                    <a:pt x="456" y="106"/>
                  </a:lnTo>
                  <a:lnTo>
                    <a:pt x="450" y="100"/>
                  </a:lnTo>
                  <a:lnTo>
                    <a:pt x="446" y="92"/>
                  </a:lnTo>
                  <a:lnTo>
                    <a:pt x="438" y="84"/>
                  </a:lnTo>
                  <a:lnTo>
                    <a:pt x="430" y="76"/>
                  </a:lnTo>
                  <a:lnTo>
                    <a:pt x="422" y="68"/>
                  </a:lnTo>
                  <a:lnTo>
                    <a:pt x="412" y="60"/>
                  </a:lnTo>
                  <a:lnTo>
                    <a:pt x="402" y="54"/>
                  </a:lnTo>
                  <a:lnTo>
                    <a:pt x="390" y="46"/>
                  </a:lnTo>
                  <a:lnTo>
                    <a:pt x="376" y="40"/>
                  </a:lnTo>
                  <a:lnTo>
                    <a:pt x="364" y="32"/>
                  </a:lnTo>
                  <a:lnTo>
                    <a:pt x="348" y="26"/>
                  </a:lnTo>
                  <a:lnTo>
                    <a:pt x="330" y="20"/>
                  </a:lnTo>
                  <a:lnTo>
                    <a:pt x="312" y="14"/>
                  </a:lnTo>
                  <a:lnTo>
                    <a:pt x="292" y="10"/>
                  </a:lnTo>
                  <a:lnTo>
                    <a:pt x="270" y="6"/>
                  </a:lnTo>
                  <a:lnTo>
                    <a:pt x="248" y="4"/>
                  </a:lnTo>
                  <a:lnTo>
                    <a:pt x="224" y="2"/>
                  </a:lnTo>
                  <a:lnTo>
                    <a:pt x="196" y="0"/>
                  </a:lnTo>
                  <a:lnTo>
                    <a:pt x="168" y="2"/>
                  </a:lnTo>
                  <a:lnTo>
                    <a:pt x="138" y="4"/>
                  </a:lnTo>
                  <a:lnTo>
                    <a:pt x="106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" name="Freeform 6"/>
            <p:cNvSpPr>
              <a:spLocks/>
            </p:cNvSpPr>
            <p:nvPr/>
          </p:nvSpPr>
          <p:spPr bwMode="auto">
            <a:xfrm>
              <a:off x="4660900" y="3038475"/>
              <a:ext cx="746125" cy="923925"/>
            </a:xfrm>
            <a:custGeom>
              <a:avLst/>
              <a:gdLst>
                <a:gd name="T0" fmla="*/ 0 w 470"/>
                <a:gd name="T1" fmla="*/ 24 h 582"/>
                <a:gd name="T2" fmla="*/ 48 w 470"/>
                <a:gd name="T3" fmla="*/ 76 h 582"/>
                <a:gd name="T4" fmla="*/ 28 w 470"/>
                <a:gd name="T5" fmla="*/ 174 h 582"/>
                <a:gd name="T6" fmla="*/ 38 w 470"/>
                <a:gd name="T7" fmla="*/ 210 h 582"/>
                <a:gd name="T8" fmla="*/ 0 w 470"/>
                <a:gd name="T9" fmla="*/ 296 h 582"/>
                <a:gd name="T10" fmla="*/ 34 w 470"/>
                <a:gd name="T11" fmla="*/ 316 h 582"/>
                <a:gd name="T12" fmla="*/ 38 w 470"/>
                <a:gd name="T13" fmla="*/ 454 h 582"/>
                <a:gd name="T14" fmla="*/ 120 w 470"/>
                <a:gd name="T15" fmla="*/ 458 h 582"/>
                <a:gd name="T16" fmla="*/ 118 w 470"/>
                <a:gd name="T17" fmla="*/ 582 h 582"/>
                <a:gd name="T18" fmla="*/ 404 w 470"/>
                <a:gd name="T19" fmla="*/ 574 h 582"/>
                <a:gd name="T20" fmla="*/ 400 w 470"/>
                <a:gd name="T21" fmla="*/ 360 h 582"/>
                <a:gd name="T22" fmla="*/ 470 w 470"/>
                <a:gd name="T23" fmla="*/ 136 h 582"/>
                <a:gd name="T24" fmla="*/ 470 w 470"/>
                <a:gd name="T25" fmla="*/ 134 h 582"/>
                <a:gd name="T26" fmla="*/ 468 w 470"/>
                <a:gd name="T27" fmla="*/ 130 h 582"/>
                <a:gd name="T28" fmla="*/ 466 w 470"/>
                <a:gd name="T29" fmla="*/ 128 h 582"/>
                <a:gd name="T30" fmla="*/ 464 w 470"/>
                <a:gd name="T31" fmla="*/ 122 h 582"/>
                <a:gd name="T32" fmla="*/ 462 w 470"/>
                <a:gd name="T33" fmla="*/ 118 h 582"/>
                <a:gd name="T34" fmla="*/ 458 w 470"/>
                <a:gd name="T35" fmla="*/ 112 h 582"/>
                <a:gd name="T36" fmla="*/ 456 w 470"/>
                <a:gd name="T37" fmla="*/ 106 h 582"/>
                <a:gd name="T38" fmla="*/ 450 w 470"/>
                <a:gd name="T39" fmla="*/ 100 h 582"/>
                <a:gd name="T40" fmla="*/ 446 w 470"/>
                <a:gd name="T41" fmla="*/ 92 h 582"/>
                <a:gd name="T42" fmla="*/ 438 w 470"/>
                <a:gd name="T43" fmla="*/ 84 h 582"/>
                <a:gd name="T44" fmla="*/ 430 w 470"/>
                <a:gd name="T45" fmla="*/ 76 h 582"/>
                <a:gd name="T46" fmla="*/ 422 w 470"/>
                <a:gd name="T47" fmla="*/ 68 h 582"/>
                <a:gd name="T48" fmla="*/ 412 w 470"/>
                <a:gd name="T49" fmla="*/ 60 h 582"/>
                <a:gd name="T50" fmla="*/ 402 w 470"/>
                <a:gd name="T51" fmla="*/ 54 h 582"/>
                <a:gd name="T52" fmla="*/ 390 w 470"/>
                <a:gd name="T53" fmla="*/ 46 h 582"/>
                <a:gd name="T54" fmla="*/ 376 w 470"/>
                <a:gd name="T55" fmla="*/ 40 h 582"/>
                <a:gd name="T56" fmla="*/ 364 w 470"/>
                <a:gd name="T57" fmla="*/ 32 h 582"/>
                <a:gd name="T58" fmla="*/ 348 w 470"/>
                <a:gd name="T59" fmla="*/ 26 h 582"/>
                <a:gd name="T60" fmla="*/ 330 w 470"/>
                <a:gd name="T61" fmla="*/ 20 h 582"/>
                <a:gd name="T62" fmla="*/ 312 w 470"/>
                <a:gd name="T63" fmla="*/ 14 h 582"/>
                <a:gd name="T64" fmla="*/ 292 w 470"/>
                <a:gd name="T65" fmla="*/ 10 h 582"/>
                <a:gd name="T66" fmla="*/ 270 w 470"/>
                <a:gd name="T67" fmla="*/ 6 h 582"/>
                <a:gd name="T68" fmla="*/ 248 w 470"/>
                <a:gd name="T69" fmla="*/ 4 h 582"/>
                <a:gd name="T70" fmla="*/ 224 w 470"/>
                <a:gd name="T71" fmla="*/ 2 h 582"/>
                <a:gd name="T72" fmla="*/ 196 w 470"/>
                <a:gd name="T73" fmla="*/ 0 h 582"/>
                <a:gd name="T74" fmla="*/ 168 w 470"/>
                <a:gd name="T75" fmla="*/ 2 h 582"/>
                <a:gd name="T76" fmla="*/ 138 w 470"/>
                <a:gd name="T77" fmla="*/ 4 h 582"/>
                <a:gd name="T78" fmla="*/ 106 w 470"/>
                <a:gd name="T79" fmla="*/ 6 h 582"/>
                <a:gd name="T80" fmla="*/ 74 w 470"/>
                <a:gd name="T81" fmla="*/ 10 h 582"/>
                <a:gd name="T82" fmla="*/ 38 w 470"/>
                <a:gd name="T83" fmla="*/ 16 h 582"/>
                <a:gd name="T84" fmla="*/ 0 w 470"/>
                <a:gd name="T85" fmla="*/ 24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0" h="582">
                  <a:moveTo>
                    <a:pt x="0" y="24"/>
                  </a:moveTo>
                  <a:lnTo>
                    <a:pt x="48" y="76"/>
                  </a:lnTo>
                  <a:lnTo>
                    <a:pt x="28" y="174"/>
                  </a:lnTo>
                  <a:lnTo>
                    <a:pt x="38" y="210"/>
                  </a:lnTo>
                  <a:lnTo>
                    <a:pt x="0" y="296"/>
                  </a:lnTo>
                  <a:lnTo>
                    <a:pt x="34" y="316"/>
                  </a:lnTo>
                  <a:lnTo>
                    <a:pt x="38" y="454"/>
                  </a:lnTo>
                  <a:lnTo>
                    <a:pt x="120" y="458"/>
                  </a:lnTo>
                  <a:lnTo>
                    <a:pt x="118" y="582"/>
                  </a:lnTo>
                  <a:lnTo>
                    <a:pt x="404" y="574"/>
                  </a:lnTo>
                  <a:lnTo>
                    <a:pt x="400" y="360"/>
                  </a:lnTo>
                  <a:lnTo>
                    <a:pt x="470" y="136"/>
                  </a:lnTo>
                  <a:lnTo>
                    <a:pt x="470" y="134"/>
                  </a:lnTo>
                  <a:lnTo>
                    <a:pt x="468" y="130"/>
                  </a:lnTo>
                  <a:lnTo>
                    <a:pt x="466" y="128"/>
                  </a:lnTo>
                  <a:lnTo>
                    <a:pt x="464" y="122"/>
                  </a:lnTo>
                  <a:lnTo>
                    <a:pt x="462" y="118"/>
                  </a:lnTo>
                  <a:lnTo>
                    <a:pt x="458" y="112"/>
                  </a:lnTo>
                  <a:lnTo>
                    <a:pt x="456" y="106"/>
                  </a:lnTo>
                  <a:lnTo>
                    <a:pt x="450" y="100"/>
                  </a:lnTo>
                  <a:lnTo>
                    <a:pt x="446" y="92"/>
                  </a:lnTo>
                  <a:lnTo>
                    <a:pt x="438" y="84"/>
                  </a:lnTo>
                  <a:lnTo>
                    <a:pt x="430" y="76"/>
                  </a:lnTo>
                  <a:lnTo>
                    <a:pt x="422" y="68"/>
                  </a:lnTo>
                  <a:lnTo>
                    <a:pt x="412" y="60"/>
                  </a:lnTo>
                  <a:lnTo>
                    <a:pt x="402" y="54"/>
                  </a:lnTo>
                  <a:lnTo>
                    <a:pt x="390" y="46"/>
                  </a:lnTo>
                  <a:lnTo>
                    <a:pt x="376" y="40"/>
                  </a:lnTo>
                  <a:lnTo>
                    <a:pt x="364" y="32"/>
                  </a:lnTo>
                  <a:lnTo>
                    <a:pt x="348" y="26"/>
                  </a:lnTo>
                  <a:lnTo>
                    <a:pt x="330" y="20"/>
                  </a:lnTo>
                  <a:lnTo>
                    <a:pt x="312" y="14"/>
                  </a:lnTo>
                  <a:lnTo>
                    <a:pt x="292" y="10"/>
                  </a:lnTo>
                  <a:lnTo>
                    <a:pt x="270" y="6"/>
                  </a:lnTo>
                  <a:lnTo>
                    <a:pt x="248" y="4"/>
                  </a:lnTo>
                  <a:lnTo>
                    <a:pt x="224" y="2"/>
                  </a:lnTo>
                  <a:lnTo>
                    <a:pt x="196" y="0"/>
                  </a:lnTo>
                  <a:lnTo>
                    <a:pt x="168" y="2"/>
                  </a:lnTo>
                  <a:lnTo>
                    <a:pt x="138" y="4"/>
                  </a:lnTo>
                  <a:lnTo>
                    <a:pt x="106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4" name="Freeform 7"/>
            <p:cNvSpPr>
              <a:spLocks/>
            </p:cNvSpPr>
            <p:nvPr/>
          </p:nvSpPr>
          <p:spPr bwMode="auto">
            <a:xfrm>
              <a:off x="2933700" y="2981325"/>
              <a:ext cx="952500" cy="1149350"/>
            </a:xfrm>
            <a:custGeom>
              <a:avLst/>
              <a:gdLst>
                <a:gd name="T0" fmla="*/ 600 w 600"/>
                <a:gd name="T1" fmla="*/ 30 h 724"/>
                <a:gd name="T2" fmla="*/ 534 w 600"/>
                <a:gd name="T3" fmla="*/ 94 h 724"/>
                <a:gd name="T4" fmla="*/ 564 w 600"/>
                <a:gd name="T5" fmla="*/ 218 h 724"/>
                <a:gd name="T6" fmla="*/ 550 w 600"/>
                <a:gd name="T7" fmla="*/ 262 h 724"/>
                <a:gd name="T8" fmla="*/ 598 w 600"/>
                <a:gd name="T9" fmla="*/ 368 h 724"/>
                <a:gd name="T10" fmla="*/ 554 w 600"/>
                <a:gd name="T11" fmla="*/ 392 h 724"/>
                <a:gd name="T12" fmla="*/ 550 w 600"/>
                <a:gd name="T13" fmla="*/ 566 h 724"/>
                <a:gd name="T14" fmla="*/ 444 w 600"/>
                <a:gd name="T15" fmla="*/ 572 h 724"/>
                <a:gd name="T16" fmla="*/ 450 w 600"/>
                <a:gd name="T17" fmla="*/ 724 h 724"/>
                <a:gd name="T18" fmla="*/ 82 w 600"/>
                <a:gd name="T19" fmla="*/ 718 h 724"/>
                <a:gd name="T20" fmla="*/ 90 w 600"/>
                <a:gd name="T21" fmla="*/ 450 h 724"/>
                <a:gd name="T22" fmla="*/ 0 w 600"/>
                <a:gd name="T23" fmla="*/ 168 h 724"/>
                <a:gd name="T24" fmla="*/ 0 w 600"/>
                <a:gd name="T25" fmla="*/ 166 h 724"/>
                <a:gd name="T26" fmla="*/ 2 w 600"/>
                <a:gd name="T27" fmla="*/ 164 h 724"/>
                <a:gd name="T28" fmla="*/ 4 w 600"/>
                <a:gd name="T29" fmla="*/ 158 h 724"/>
                <a:gd name="T30" fmla="*/ 8 w 600"/>
                <a:gd name="T31" fmla="*/ 154 h 724"/>
                <a:gd name="T32" fmla="*/ 10 w 600"/>
                <a:gd name="T33" fmla="*/ 148 h 724"/>
                <a:gd name="T34" fmla="*/ 16 w 600"/>
                <a:gd name="T35" fmla="*/ 138 h 724"/>
                <a:gd name="T36" fmla="*/ 18 w 600"/>
                <a:gd name="T37" fmla="*/ 130 h 724"/>
                <a:gd name="T38" fmla="*/ 26 w 600"/>
                <a:gd name="T39" fmla="*/ 122 h 724"/>
                <a:gd name="T40" fmla="*/ 32 w 600"/>
                <a:gd name="T41" fmla="*/ 114 h 724"/>
                <a:gd name="T42" fmla="*/ 42 w 600"/>
                <a:gd name="T43" fmla="*/ 104 h 724"/>
                <a:gd name="T44" fmla="*/ 52 w 600"/>
                <a:gd name="T45" fmla="*/ 94 h 724"/>
                <a:gd name="T46" fmla="*/ 62 w 600"/>
                <a:gd name="T47" fmla="*/ 86 h 724"/>
                <a:gd name="T48" fmla="*/ 74 w 600"/>
                <a:gd name="T49" fmla="*/ 76 h 724"/>
                <a:gd name="T50" fmla="*/ 88 w 600"/>
                <a:gd name="T51" fmla="*/ 66 h 724"/>
                <a:gd name="T52" fmla="*/ 102 w 600"/>
                <a:gd name="T53" fmla="*/ 58 h 724"/>
                <a:gd name="T54" fmla="*/ 118 w 600"/>
                <a:gd name="T55" fmla="*/ 48 h 724"/>
                <a:gd name="T56" fmla="*/ 136 w 600"/>
                <a:gd name="T57" fmla="*/ 40 h 724"/>
                <a:gd name="T58" fmla="*/ 158 w 600"/>
                <a:gd name="T59" fmla="*/ 32 h 724"/>
                <a:gd name="T60" fmla="*/ 178 w 600"/>
                <a:gd name="T61" fmla="*/ 22 h 724"/>
                <a:gd name="T62" fmla="*/ 202 w 600"/>
                <a:gd name="T63" fmla="*/ 16 h 724"/>
                <a:gd name="T64" fmla="*/ 228 w 600"/>
                <a:gd name="T65" fmla="*/ 12 h 724"/>
                <a:gd name="T66" fmla="*/ 254 w 600"/>
                <a:gd name="T67" fmla="*/ 6 h 724"/>
                <a:gd name="T68" fmla="*/ 284 w 600"/>
                <a:gd name="T69" fmla="*/ 4 h 724"/>
                <a:gd name="T70" fmla="*/ 316 w 600"/>
                <a:gd name="T71" fmla="*/ 0 h 724"/>
                <a:gd name="T72" fmla="*/ 348 w 600"/>
                <a:gd name="T73" fmla="*/ 0 h 724"/>
                <a:gd name="T74" fmla="*/ 384 w 600"/>
                <a:gd name="T75" fmla="*/ 0 h 724"/>
                <a:gd name="T76" fmla="*/ 422 w 600"/>
                <a:gd name="T77" fmla="*/ 4 h 724"/>
                <a:gd name="T78" fmla="*/ 462 w 600"/>
                <a:gd name="T79" fmla="*/ 6 h 724"/>
                <a:gd name="T80" fmla="*/ 506 w 600"/>
                <a:gd name="T81" fmla="*/ 14 h 724"/>
                <a:gd name="T82" fmla="*/ 550 w 600"/>
                <a:gd name="T83" fmla="*/ 20 h 724"/>
                <a:gd name="T84" fmla="*/ 600 w 600"/>
                <a:gd name="T85" fmla="*/ 3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0" h="724">
                  <a:moveTo>
                    <a:pt x="600" y="30"/>
                  </a:moveTo>
                  <a:lnTo>
                    <a:pt x="534" y="94"/>
                  </a:lnTo>
                  <a:lnTo>
                    <a:pt x="564" y="218"/>
                  </a:lnTo>
                  <a:lnTo>
                    <a:pt x="550" y="262"/>
                  </a:lnTo>
                  <a:lnTo>
                    <a:pt x="598" y="368"/>
                  </a:lnTo>
                  <a:lnTo>
                    <a:pt x="554" y="392"/>
                  </a:lnTo>
                  <a:lnTo>
                    <a:pt x="550" y="566"/>
                  </a:lnTo>
                  <a:lnTo>
                    <a:pt x="444" y="572"/>
                  </a:lnTo>
                  <a:lnTo>
                    <a:pt x="450" y="724"/>
                  </a:lnTo>
                  <a:lnTo>
                    <a:pt x="82" y="718"/>
                  </a:lnTo>
                  <a:lnTo>
                    <a:pt x="90" y="450"/>
                  </a:lnTo>
                  <a:lnTo>
                    <a:pt x="0" y="168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4" y="158"/>
                  </a:lnTo>
                  <a:lnTo>
                    <a:pt x="8" y="154"/>
                  </a:lnTo>
                  <a:lnTo>
                    <a:pt x="10" y="148"/>
                  </a:lnTo>
                  <a:lnTo>
                    <a:pt x="16" y="138"/>
                  </a:lnTo>
                  <a:lnTo>
                    <a:pt x="18" y="130"/>
                  </a:lnTo>
                  <a:lnTo>
                    <a:pt x="26" y="122"/>
                  </a:lnTo>
                  <a:lnTo>
                    <a:pt x="32" y="114"/>
                  </a:lnTo>
                  <a:lnTo>
                    <a:pt x="42" y="104"/>
                  </a:lnTo>
                  <a:lnTo>
                    <a:pt x="52" y="94"/>
                  </a:lnTo>
                  <a:lnTo>
                    <a:pt x="62" y="86"/>
                  </a:lnTo>
                  <a:lnTo>
                    <a:pt x="74" y="76"/>
                  </a:lnTo>
                  <a:lnTo>
                    <a:pt x="88" y="66"/>
                  </a:lnTo>
                  <a:lnTo>
                    <a:pt x="102" y="58"/>
                  </a:lnTo>
                  <a:lnTo>
                    <a:pt x="118" y="48"/>
                  </a:lnTo>
                  <a:lnTo>
                    <a:pt x="136" y="40"/>
                  </a:lnTo>
                  <a:lnTo>
                    <a:pt x="158" y="32"/>
                  </a:lnTo>
                  <a:lnTo>
                    <a:pt x="178" y="22"/>
                  </a:lnTo>
                  <a:lnTo>
                    <a:pt x="202" y="16"/>
                  </a:lnTo>
                  <a:lnTo>
                    <a:pt x="228" y="12"/>
                  </a:lnTo>
                  <a:lnTo>
                    <a:pt x="254" y="6"/>
                  </a:lnTo>
                  <a:lnTo>
                    <a:pt x="284" y="4"/>
                  </a:lnTo>
                  <a:lnTo>
                    <a:pt x="316" y="0"/>
                  </a:lnTo>
                  <a:lnTo>
                    <a:pt x="348" y="0"/>
                  </a:lnTo>
                  <a:lnTo>
                    <a:pt x="384" y="0"/>
                  </a:lnTo>
                  <a:lnTo>
                    <a:pt x="422" y="4"/>
                  </a:lnTo>
                  <a:lnTo>
                    <a:pt x="462" y="6"/>
                  </a:lnTo>
                  <a:lnTo>
                    <a:pt x="506" y="14"/>
                  </a:lnTo>
                  <a:lnTo>
                    <a:pt x="550" y="20"/>
                  </a:lnTo>
                  <a:lnTo>
                    <a:pt x="600" y="3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5" name="Freeform 8"/>
            <p:cNvSpPr>
              <a:spLocks/>
            </p:cNvSpPr>
            <p:nvPr/>
          </p:nvSpPr>
          <p:spPr bwMode="auto">
            <a:xfrm>
              <a:off x="2933700" y="2981325"/>
              <a:ext cx="952500" cy="1149350"/>
            </a:xfrm>
            <a:custGeom>
              <a:avLst/>
              <a:gdLst>
                <a:gd name="T0" fmla="*/ 600 w 600"/>
                <a:gd name="T1" fmla="*/ 30 h 724"/>
                <a:gd name="T2" fmla="*/ 534 w 600"/>
                <a:gd name="T3" fmla="*/ 94 h 724"/>
                <a:gd name="T4" fmla="*/ 564 w 600"/>
                <a:gd name="T5" fmla="*/ 218 h 724"/>
                <a:gd name="T6" fmla="*/ 550 w 600"/>
                <a:gd name="T7" fmla="*/ 262 h 724"/>
                <a:gd name="T8" fmla="*/ 598 w 600"/>
                <a:gd name="T9" fmla="*/ 368 h 724"/>
                <a:gd name="T10" fmla="*/ 554 w 600"/>
                <a:gd name="T11" fmla="*/ 392 h 724"/>
                <a:gd name="T12" fmla="*/ 550 w 600"/>
                <a:gd name="T13" fmla="*/ 566 h 724"/>
                <a:gd name="T14" fmla="*/ 444 w 600"/>
                <a:gd name="T15" fmla="*/ 572 h 724"/>
                <a:gd name="T16" fmla="*/ 450 w 600"/>
                <a:gd name="T17" fmla="*/ 724 h 724"/>
                <a:gd name="T18" fmla="*/ 82 w 600"/>
                <a:gd name="T19" fmla="*/ 718 h 724"/>
                <a:gd name="T20" fmla="*/ 90 w 600"/>
                <a:gd name="T21" fmla="*/ 450 h 724"/>
                <a:gd name="T22" fmla="*/ 0 w 600"/>
                <a:gd name="T23" fmla="*/ 168 h 724"/>
                <a:gd name="T24" fmla="*/ 0 w 600"/>
                <a:gd name="T25" fmla="*/ 166 h 724"/>
                <a:gd name="T26" fmla="*/ 2 w 600"/>
                <a:gd name="T27" fmla="*/ 164 h 724"/>
                <a:gd name="T28" fmla="*/ 4 w 600"/>
                <a:gd name="T29" fmla="*/ 158 h 724"/>
                <a:gd name="T30" fmla="*/ 8 w 600"/>
                <a:gd name="T31" fmla="*/ 154 h 724"/>
                <a:gd name="T32" fmla="*/ 10 w 600"/>
                <a:gd name="T33" fmla="*/ 148 h 724"/>
                <a:gd name="T34" fmla="*/ 16 w 600"/>
                <a:gd name="T35" fmla="*/ 138 h 724"/>
                <a:gd name="T36" fmla="*/ 18 w 600"/>
                <a:gd name="T37" fmla="*/ 130 h 724"/>
                <a:gd name="T38" fmla="*/ 26 w 600"/>
                <a:gd name="T39" fmla="*/ 122 h 724"/>
                <a:gd name="T40" fmla="*/ 32 w 600"/>
                <a:gd name="T41" fmla="*/ 114 h 724"/>
                <a:gd name="T42" fmla="*/ 42 w 600"/>
                <a:gd name="T43" fmla="*/ 104 h 724"/>
                <a:gd name="T44" fmla="*/ 52 w 600"/>
                <a:gd name="T45" fmla="*/ 94 h 724"/>
                <a:gd name="T46" fmla="*/ 62 w 600"/>
                <a:gd name="T47" fmla="*/ 86 h 724"/>
                <a:gd name="T48" fmla="*/ 74 w 600"/>
                <a:gd name="T49" fmla="*/ 76 h 724"/>
                <a:gd name="T50" fmla="*/ 88 w 600"/>
                <a:gd name="T51" fmla="*/ 66 h 724"/>
                <a:gd name="T52" fmla="*/ 102 w 600"/>
                <a:gd name="T53" fmla="*/ 58 h 724"/>
                <a:gd name="T54" fmla="*/ 118 w 600"/>
                <a:gd name="T55" fmla="*/ 48 h 724"/>
                <a:gd name="T56" fmla="*/ 136 w 600"/>
                <a:gd name="T57" fmla="*/ 40 h 724"/>
                <a:gd name="T58" fmla="*/ 158 w 600"/>
                <a:gd name="T59" fmla="*/ 32 h 724"/>
                <a:gd name="T60" fmla="*/ 178 w 600"/>
                <a:gd name="T61" fmla="*/ 22 h 724"/>
                <a:gd name="T62" fmla="*/ 202 w 600"/>
                <a:gd name="T63" fmla="*/ 16 h 724"/>
                <a:gd name="T64" fmla="*/ 228 w 600"/>
                <a:gd name="T65" fmla="*/ 12 h 724"/>
                <a:gd name="T66" fmla="*/ 254 w 600"/>
                <a:gd name="T67" fmla="*/ 6 h 724"/>
                <a:gd name="T68" fmla="*/ 284 w 600"/>
                <a:gd name="T69" fmla="*/ 4 h 724"/>
                <a:gd name="T70" fmla="*/ 316 w 600"/>
                <a:gd name="T71" fmla="*/ 0 h 724"/>
                <a:gd name="T72" fmla="*/ 348 w 600"/>
                <a:gd name="T73" fmla="*/ 0 h 724"/>
                <a:gd name="T74" fmla="*/ 384 w 600"/>
                <a:gd name="T75" fmla="*/ 0 h 724"/>
                <a:gd name="T76" fmla="*/ 422 w 600"/>
                <a:gd name="T77" fmla="*/ 4 h 724"/>
                <a:gd name="T78" fmla="*/ 462 w 600"/>
                <a:gd name="T79" fmla="*/ 6 h 724"/>
                <a:gd name="T80" fmla="*/ 506 w 600"/>
                <a:gd name="T81" fmla="*/ 14 h 724"/>
                <a:gd name="T82" fmla="*/ 550 w 600"/>
                <a:gd name="T83" fmla="*/ 20 h 724"/>
                <a:gd name="T84" fmla="*/ 600 w 600"/>
                <a:gd name="T85" fmla="*/ 3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00" h="724">
                  <a:moveTo>
                    <a:pt x="600" y="30"/>
                  </a:moveTo>
                  <a:lnTo>
                    <a:pt x="534" y="94"/>
                  </a:lnTo>
                  <a:lnTo>
                    <a:pt x="564" y="218"/>
                  </a:lnTo>
                  <a:lnTo>
                    <a:pt x="550" y="262"/>
                  </a:lnTo>
                  <a:lnTo>
                    <a:pt x="598" y="368"/>
                  </a:lnTo>
                  <a:lnTo>
                    <a:pt x="554" y="392"/>
                  </a:lnTo>
                  <a:lnTo>
                    <a:pt x="550" y="566"/>
                  </a:lnTo>
                  <a:lnTo>
                    <a:pt x="444" y="572"/>
                  </a:lnTo>
                  <a:lnTo>
                    <a:pt x="450" y="724"/>
                  </a:lnTo>
                  <a:lnTo>
                    <a:pt x="82" y="718"/>
                  </a:lnTo>
                  <a:lnTo>
                    <a:pt x="90" y="450"/>
                  </a:lnTo>
                  <a:lnTo>
                    <a:pt x="0" y="168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4" y="158"/>
                  </a:lnTo>
                  <a:lnTo>
                    <a:pt x="8" y="154"/>
                  </a:lnTo>
                  <a:lnTo>
                    <a:pt x="10" y="148"/>
                  </a:lnTo>
                  <a:lnTo>
                    <a:pt x="16" y="138"/>
                  </a:lnTo>
                  <a:lnTo>
                    <a:pt x="18" y="130"/>
                  </a:lnTo>
                  <a:lnTo>
                    <a:pt x="26" y="122"/>
                  </a:lnTo>
                  <a:lnTo>
                    <a:pt x="32" y="114"/>
                  </a:lnTo>
                  <a:lnTo>
                    <a:pt x="42" y="104"/>
                  </a:lnTo>
                  <a:lnTo>
                    <a:pt x="52" y="94"/>
                  </a:lnTo>
                  <a:lnTo>
                    <a:pt x="62" y="86"/>
                  </a:lnTo>
                  <a:lnTo>
                    <a:pt x="74" y="76"/>
                  </a:lnTo>
                  <a:lnTo>
                    <a:pt x="88" y="66"/>
                  </a:lnTo>
                  <a:lnTo>
                    <a:pt x="102" y="58"/>
                  </a:lnTo>
                  <a:lnTo>
                    <a:pt x="118" y="48"/>
                  </a:lnTo>
                  <a:lnTo>
                    <a:pt x="136" y="40"/>
                  </a:lnTo>
                  <a:lnTo>
                    <a:pt x="158" y="32"/>
                  </a:lnTo>
                  <a:lnTo>
                    <a:pt x="178" y="22"/>
                  </a:lnTo>
                  <a:lnTo>
                    <a:pt x="202" y="16"/>
                  </a:lnTo>
                  <a:lnTo>
                    <a:pt x="228" y="12"/>
                  </a:lnTo>
                  <a:lnTo>
                    <a:pt x="254" y="6"/>
                  </a:lnTo>
                  <a:lnTo>
                    <a:pt x="284" y="4"/>
                  </a:lnTo>
                  <a:lnTo>
                    <a:pt x="316" y="0"/>
                  </a:lnTo>
                  <a:lnTo>
                    <a:pt x="348" y="0"/>
                  </a:lnTo>
                  <a:lnTo>
                    <a:pt x="384" y="0"/>
                  </a:lnTo>
                  <a:lnTo>
                    <a:pt x="422" y="4"/>
                  </a:lnTo>
                  <a:lnTo>
                    <a:pt x="462" y="6"/>
                  </a:lnTo>
                  <a:lnTo>
                    <a:pt x="506" y="14"/>
                  </a:lnTo>
                  <a:lnTo>
                    <a:pt x="550" y="20"/>
                  </a:lnTo>
                  <a:lnTo>
                    <a:pt x="600" y="3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6" name="Freeform 9"/>
            <p:cNvSpPr>
              <a:spLocks noEditPoints="1"/>
            </p:cNvSpPr>
            <p:nvPr/>
          </p:nvSpPr>
          <p:spPr bwMode="auto">
            <a:xfrm>
              <a:off x="3835400" y="3340100"/>
              <a:ext cx="860425" cy="88900"/>
            </a:xfrm>
            <a:custGeom>
              <a:avLst/>
              <a:gdLst>
                <a:gd name="T0" fmla="*/ 486 w 542"/>
                <a:gd name="T1" fmla="*/ 0 h 56"/>
                <a:gd name="T2" fmla="*/ 542 w 542"/>
                <a:gd name="T3" fmla="*/ 28 h 56"/>
                <a:gd name="T4" fmla="*/ 486 w 542"/>
                <a:gd name="T5" fmla="*/ 56 h 56"/>
                <a:gd name="T6" fmla="*/ 486 w 542"/>
                <a:gd name="T7" fmla="*/ 0 h 56"/>
                <a:gd name="T8" fmla="*/ 56 w 542"/>
                <a:gd name="T9" fmla="*/ 56 h 56"/>
                <a:gd name="T10" fmla="*/ 0 w 542"/>
                <a:gd name="T11" fmla="*/ 28 h 56"/>
                <a:gd name="T12" fmla="*/ 56 w 542"/>
                <a:gd name="T13" fmla="*/ 0 h 56"/>
                <a:gd name="T14" fmla="*/ 56 w 542"/>
                <a:gd name="T15" fmla="*/ 56 h 56"/>
                <a:gd name="T16" fmla="*/ 450 w 542"/>
                <a:gd name="T17" fmla="*/ 18 h 56"/>
                <a:gd name="T18" fmla="*/ 496 w 542"/>
                <a:gd name="T19" fmla="*/ 18 h 56"/>
                <a:gd name="T20" fmla="*/ 496 w 542"/>
                <a:gd name="T21" fmla="*/ 36 h 56"/>
                <a:gd name="T22" fmla="*/ 450 w 542"/>
                <a:gd name="T23" fmla="*/ 36 h 56"/>
                <a:gd name="T24" fmla="*/ 450 w 542"/>
                <a:gd name="T25" fmla="*/ 18 h 56"/>
                <a:gd name="T26" fmla="*/ 316 w 542"/>
                <a:gd name="T27" fmla="*/ 18 h 56"/>
                <a:gd name="T28" fmla="*/ 392 w 542"/>
                <a:gd name="T29" fmla="*/ 18 h 56"/>
                <a:gd name="T30" fmla="*/ 392 w 542"/>
                <a:gd name="T31" fmla="*/ 36 h 56"/>
                <a:gd name="T32" fmla="*/ 316 w 542"/>
                <a:gd name="T33" fmla="*/ 36 h 56"/>
                <a:gd name="T34" fmla="*/ 316 w 542"/>
                <a:gd name="T35" fmla="*/ 18 h 56"/>
                <a:gd name="T36" fmla="*/ 182 w 542"/>
                <a:gd name="T37" fmla="*/ 18 h 56"/>
                <a:gd name="T38" fmla="*/ 258 w 542"/>
                <a:gd name="T39" fmla="*/ 18 h 56"/>
                <a:gd name="T40" fmla="*/ 258 w 542"/>
                <a:gd name="T41" fmla="*/ 36 h 56"/>
                <a:gd name="T42" fmla="*/ 182 w 542"/>
                <a:gd name="T43" fmla="*/ 36 h 56"/>
                <a:gd name="T44" fmla="*/ 182 w 542"/>
                <a:gd name="T45" fmla="*/ 18 h 56"/>
                <a:gd name="T46" fmla="*/ 46 w 542"/>
                <a:gd name="T47" fmla="*/ 18 h 56"/>
                <a:gd name="T48" fmla="*/ 124 w 542"/>
                <a:gd name="T49" fmla="*/ 18 h 56"/>
                <a:gd name="T50" fmla="*/ 124 w 542"/>
                <a:gd name="T51" fmla="*/ 36 h 56"/>
                <a:gd name="T52" fmla="*/ 46 w 542"/>
                <a:gd name="T53" fmla="*/ 36 h 56"/>
                <a:gd name="T54" fmla="*/ 46 w 542"/>
                <a:gd name="T55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542" h="56">
                  <a:moveTo>
                    <a:pt x="486" y="0"/>
                  </a:moveTo>
                  <a:lnTo>
                    <a:pt x="542" y="28"/>
                  </a:lnTo>
                  <a:lnTo>
                    <a:pt x="486" y="56"/>
                  </a:lnTo>
                  <a:lnTo>
                    <a:pt x="486" y="0"/>
                  </a:lnTo>
                  <a:close/>
                  <a:moveTo>
                    <a:pt x="56" y="56"/>
                  </a:moveTo>
                  <a:lnTo>
                    <a:pt x="0" y="28"/>
                  </a:lnTo>
                  <a:lnTo>
                    <a:pt x="56" y="0"/>
                  </a:lnTo>
                  <a:lnTo>
                    <a:pt x="56" y="56"/>
                  </a:lnTo>
                  <a:close/>
                  <a:moveTo>
                    <a:pt x="450" y="18"/>
                  </a:moveTo>
                  <a:lnTo>
                    <a:pt x="496" y="18"/>
                  </a:lnTo>
                  <a:lnTo>
                    <a:pt x="496" y="36"/>
                  </a:lnTo>
                  <a:lnTo>
                    <a:pt x="450" y="36"/>
                  </a:lnTo>
                  <a:lnTo>
                    <a:pt x="450" y="18"/>
                  </a:lnTo>
                  <a:close/>
                  <a:moveTo>
                    <a:pt x="316" y="18"/>
                  </a:moveTo>
                  <a:lnTo>
                    <a:pt x="392" y="18"/>
                  </a:lnTo>
                  <a:lnTo>
                    <a:pt x="392" y="36"/>
                  </a:lnTo>
                  <a:lnTo>
                    <a:pt x="316" y="36"/>
                  </a:lnTo>
                  <a:lnTo>
                    <a:pt x="316" y="18"/>
                  </a:lnTo>
                  <a:close/>
                  <a:moveTo>
                    <a:pt x="182" y="18"/>
                  </a:moveTo>
                  <a:lnTo>
                    <a:pt x="258" y="18"/>
                  </a:lnTo>
                  <a:lnTo>
                    <a:pt x="258" y="36"/>
                  </a:lnTo>
                  <a:lnTo>
                    <a:pt x="182" y="36"/>
                  </a:lnTo>
                  <a:lnTo>
                    <a:pt x="182" y="18"/>
                  </a:lnTo>
                  <a:close/>
                  <a:moveTo>
                    <a:pt x="46" y="18"/>
                  </a:moveTo>
                  <a:lnTo>
                    <a:pt x="124" y="18"/>
                  </a:lnTo>
                  <a:lnTo>
                    <a:pt x="124" y="36"/>
                  </a:lnTo>
                  <a:lnTo>
                    <a:pt x="46" y="36"/>
                  </a:lnTo>
                  <a:lnTo>
                    <a:pt x="46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7" name="Freeform 10"/>
            <p:cNvSpPr>
              <a:spLocks/>
            </p:cNvSpPr>
            <p:nvPr/>
          </p:nvSpPr>
          <p:spPr bwMode="auto">
            <a:xfrm>
              <a:off x="5235575" y="2692400"/>
              <a:ext cx="749300" cy="920750"/>
            </a:xfrm>
            <a:custGeom>
              <a:avLst/>
              <a:gdLst>
                <a:gd name="T0" fmla="*/ 0 w 472"/>
                <a:gd name="T1" fmla="*/ 24 h 580"/>
                <a:gd name="T2" fmla="*/ 50 w 472"/>
                <a:gd name="T3" fmla="*/ 76 h 580"/>
                <a:gd name="T4" fmla="*/ 28 w 472"/>
                <a:gd name="T5" fmla="*/ 174 h 580"/>
                <a:gd name="T6" fmla="*/ 40 w 472"/>
                <a:gd name="T7" fmla="*/ 212 h 580"/>
                <a:gd name="T8" fmla="*/ 0 w 472"/>
                <a:gd name="T9" fmla="*/ 294 h 580"/>
                <a:gd name="T10" fmla="*/ 34 w 472"/>
                <a:gd name="T11" fmla="*/ 314 h 580"/>
                <a:gd name="T12" fmla="*/ 38 w 472"/>
                <a:gd name="T13" fmla="*/ 454 h 580"/>
                <a:gd name="T14" fmla="*/ 122 w 472"/>
                <a:gd name="T15" fmla="*/ 458 h 580"/>
                <a:gd name="T16" fmla="*/ 118 w 472"/>
                <a:gd name="T17" fmla="*/ 580 h 580"/>
                <a:gd name="T18" fmla="*/ 406 w 472"/>
                <a:gd name="T19" fmla="*/ 576 h 580"/>
                <a:gd name="T20" fmla="*/ 400 w 472"/>
                <a:gd name="T21" fmla="*/ 362 h 580"/>
                <a:gd name="T22" fmla="*/ 472 w 472"/>
                <a:gd name="T23" fmla="*/ 134 h 580"/>
                <a:gd name="T24" fmla="*/ 470 w 472"/>
                <a:gd name="T25" fmla="*/ 134 h 580"/>
                <a:gd name="T26" fmla="*/ 470 w 472"/>
                <a:gd name="T27" fmla="*/ 132 h 580"/>
                <a:gd name="T28" fmla="*/ 468 w 472"/>
                <a:gd name="T29" fmla="*/ 126 h 580"/>
                <a:gd name="T30" fmla="*/ 466 w 472"/>
                <a:gd name="T31" fmla="*/ 124 h 580"/>
                <a:gd name="T32" fmla="*/ 464 w 472"/>
                <a:gd name="T33" fmla="*/ 116 h 580"/>
                <a:gd name="T34" fmla="*/ 458 w 472"/>
                <a:gd name="T35" fmla="*/ 112 h 580"/>
                <a:gd name="T36" fmla="*/ 456 w 472"/>
                <a:gd name="T37" fmla="*/ 106 h 580"/>
                <a:gd name="T38" fmla="*/ 450 w 472"/>
                <a:gd name="T39" fmla="*/ 98 h 580"/>
                <a:gd name="T40" fmla="*/ 446 w 472"/>
                <a:gd name="T41" fmla="*/ 90 h 580"/>
                <a:gd name="T42" fmla="*/ 440 w 472"/>
                <a:gd name="T43" fmla="*/ 84 h 580"/>
                <a:gd name="T44" fmla="*/ 430 w 472"/>
                <a:gd name="T45" fmla="*/ 76 h 580"/>
                <a:gd name="T46" fmla="*/ 422 w 472"/>
                <a:gd name="T47" fmla="*/ 68 h 580"/>
                <a:gd name="T48" fmla="*/ 414 w 472"/>
                <a:gd name="T49" fmla="*/ 62 h 580"/>
                <a:gd name="T50" fmla="*/ 402 w 472"/>
                <a:gd name="T51" fmla="*/ 54 h 580"/>
                <a:gd name="T52" fmla="*/ 390 w 472"/>
                <a:gd name="T53" fmla="*/ 46 h 580"/>
                <a:gd name="T54" fmla="*/ 378 w 472"/>
                <a:gd name="T55" fmla="*/ 38 h 580"/>
                <a:gd name="T56" fmla="*/ 364 w 472"/>
                <a:gd name="T57" fmla="*/ 32 h 580"/>
                <a:gd name="T58" fmla="*/ 348 w 472"/>
                <a:gd name="T59" fmla="*/ 26 h 580"/>
                <a:gd name="T60" fmla="*/ 332 w 472"/>
                <a:gd name="T61" fmla="*/ 18 h 580"/>
                <a:gd name="T62" fmla="*/ 312 w 472"/>
                <a:gd name="T63" fmla="*/ 14 h 580"/>
                <a:gd name="T64" fmla="*/ 292 w 472"/>
                <a:gd name="T65" fmla="*/ 10 h 580"/>
                <a:gd name="T66" fmla="*/ 272 w 472"/>
                <a:gd name="T67" fmla="*/ 6 h 580"/>
                <a:gd name="T68" fmla="*/ 248 w 472"/>
                <a:gd name="T69" fmla="*/ 2 h 580"/>
                <a:gd name="T70" fmla="*/ 224 w 472"/>
                <a:gd name="T71" fmla="*/ 0 h 580"/>
                <a:gd name="T72" fmla="*/ 196 w 472"/>
                <a:gd name="T73" fmla="*/ 0 h 580"/>
                <a:gd name="T74" fmla="*/ 170 w 472"/>
                <a:gd name="T75" fmla="*/ 0 h 580"/>
                <a:gd name="T76" fmla="*/ 138 w 472"/>
                <a:gd name="T77" fmla="*/ 2 h 580"/>
                <a:gd name="T78" fmla="*/ 106 w 472"/>
                <a:gd name="T79" fmla="*/ 6 h 580"/>
                <a:gd name="T80" fmla="*/ 74 w 472"/>
                <a:gd name="T81" fmla="*/ 10 h 580"/>
                <a:gd name="T82" fmla="*/ 38 w 472"/>
                <a:gd name="T83" fmla="*/ 16 h 580"/>
                <a:gd name="T84" fmla="*/ 0 w 472"/>
                <a:gd name="T85" fmla="*/ 24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580">
                  <a:moveTo>
                    <a:pt x="0" y="24"/>
                  </a:moveTo>
                  <a:lnTo>
                    <a:pt x="50" y="76"/>
                  </a:lnTo>
                  <a:lnTo>
                    <a:pt x="28" y="174"/>
                  </a:lnTo>
                  <a:lnTo>
                    <a:pt x="40" y="212"/>
                  </a:lnTo>
                  <a:lnTo>
                    <a:pt x="0" y="294"/>
                  </a:lnTo>
                  <a:lnTo>
                    <a:pt x="34" y="314"/>
                  </a:lnTo>
                  <a:lnTo>
                    <a:pt x="38" y="454"/>
                  </a:lnTo>
                  <a:lnTo>
                    <a:pt x="122" y="458"/>
                  </a:lnTo>
                  <a:lnTo>
                    <a:pt x="118" y="580"/>
                  </a:lnTo>
                  <a:lnTo>
                    <a:pt x="406" y="576"/>
                  </a:lnTo>
                  <a:lnTo>
                    <a:pt x="400" y="362"/>
                  </a:lnTo>
                  <a:lnTo>
                    <a:pt x="472" y="134"/>
                  </a:lnTo>
                  <a:lnTo>
                    <a:pt x="470" y="134"/>
                  </a:lnTo>
                  <a:lnTo>
                    <a:pt x="470" y="132"/>
                  </a:lnTo>
                  <a:lnTo>
                    <a:pt x="468" y="126"/>
                  </a:lnTo>
                  <a:lnTo>
                    <a:pt x="466" y="124"/>
                  </a:lnTo>
                  <a:lnTo>
                    <a:pt x="464" y="116"/>
                  </a:lnTo>
                  <a:lnTo>
                    <a:pt x="458" y="112"/>
                  </a:lnTo>
                  <a:lnTo>
                    <a:pt x="456" y="106"/>
                  </a:lnTo>
                  <a:lnTo>
                    <a:pt x="450" y="98"/>
                  </a:lnTo>
                  <a:lnTo>
                    <a:pt x="446" y="90"/>
                  </a:lnTo>
                  <a:lnTo>
                    <a:pt x="440" y="84"/>
                  </a:lnTo>
                  <a:lnTo>
                    <a:pt x="430" y="76"/>
                  </a:lnTo>
                  <a:lnTo>
                    <a:pt x="422" y="68"/>
                  </a:lnTo>
                  <a:lnTo>
                    <a:pt x="414" y="62"/>
                  </a:lnTo>
                  <a:lnTo>
                    <a:pt x="402" y="54"/>
                  </a:lnTo>
                  <a:lnTo>
                    <a:pt x="390" y="46"/>
                  </a:lnTo>
                  <a:lnTo>
                    <a:pt x="378" y="38"/>
                  </a:lnTo>
                  <a:lnTo>
                    <a:pt x="364" y="32"/>
                  </a:lnTo>
                  <a:lnTo>
                    <a:pt x="348" y="26"/>
                  </a:lnTo>
                  <a:lnTo>
                    <a:pt x="332" y="18"/>
                  </a:lnTo>
                  <a:lnTo>
                    <a:pt x="312" y="14"/>
                  </a:lnTo>
                  <a:lnTo>
                    <a:pt x="292" y="10"/>
                  </a:lnTo>
                  <a:lnTo>
                    <a:pt x="272" y="6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6" y="0"/>
                  </a:lnTo>
                  <a:lnTo>
                    <a:pt x="170" y="0"/>
                  </a:lnTo>
                  <a:lnTo>
                    <a:pt x="138" y="2"/>
                  </a:lnTo>
                  <a:lnTo>
                    <a:pt x="106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8" name="Freeform 11"/>
            <p:cNvSpPr>
              <a:spLocks/>
            </p:cNvSpPr>
            <p:nvPr/>
          </p:nvSpPr>
          <p:spPr bwMode="auto">
            <a:xfrm>
              <a:off x="5235575" y="2692400"/>
              <a:ext cx="749300" cy="920750"/>
            </a:xfrm>
            <a:custGeom>
              <a:avLst/>
              <a:gdLst>
                <a:gd name="T0" fmla="*/ 0 w 472"/>
                <a:gd name="T1" fmla="*/ 24 h 580"/>
                <a:gd name="T2" fmla="*/ 50 w 472"/>
                <a:gd name="T3" fmla="*/ 76 h 580"/>
                <a:gd name="T4" fmla="*/ 28 w 472"/>
                <a:gd name="T5" fmla="*/ 174 h 580"/>
                <a:gd name="T6" fmla="*/ 40 w 472"/>
                <a:gd name="T7" fmla="*/ 212 h 580"/>
                <a:gd name="T8" fmla="*/ 0 w 472"/>
                <a:gd name="T9" fmla="*/ 294 h 580"/>
                <a:gd name="T10" fmla="*/ 34 w 472"/>
                <a:gd name="T11" fmla="*/ 314 h 580"/>
                <a:gd name="T12" fmla="*/ 38 w 472"/>
                <a:gd name="T13" fmla="*/ 454 h 580"/>
                <a:gd name="T14" fmla="*/ 122 w 472"/>
                <a:gd name="T15" fmla="*/ 458 h 580"/>
                <a:gd name="T16" fmla="*/ 118 w 472"/>
                <a:gd name="T17" fmla="*/ 580 h 580"/>
                <a:gd name="T18" fmla="*/ 406 w 472"/>
                <a:gd name="T19" fmla="*/ 576 h 580"/>
                <a:gd name="T20" fmla="*/ 400 w 472"/>
                <a:gd name="T21" fmla="*/ 362 h 580"/>
                <a:gd name="T22" fmla="*/ 472 w 472"/>
                <a:gd name="T23" fmla="*/ 134 h 580"/>
                <a:gd name="T24" fmla="*/ 470 w 472"/>
                <a:gd name="T25" fmla="*/ 134 h 580"/>
                <a:gd name="T26" fmla="*/ 470 w 472"/>
                <a:gd name="T27" fmla="*/ 132 h 580"/>
                <a:gd name="T28" fmla="*/ 468 w 472"/>
                <a:gd name="T29" fmla="*/ 126 h 580"/>
                <a:gd name="T30" fmla="*/ 466 w 472"/>
                <a:gd name="T31" fmla="*/ 124 h 580"/>
                <a:gd name="T32" fmla="*/ 464 w 472"/>
                <a:gd name="T33" fmla="*/ 116 h 580"/>
                <a:gd name="T34" fmla="*/ 458 w 472"/>
                <a:gd name="T35" fmla="*/ 112 h 580"/>
                <a:gd name="T36" fmla="*/ 456 w 472"/>
                <a:gd name="T37" fmla="*/ 106 h 580"/>
                <a:gd name="T38" fmla="*/ 450 w 472"/>
                <a:gd name="T39" fmla="*/ 98 h 580"/>
                <a:gd name="T40" fmla="*/ 446 w 472"/>
                <a:gd name="T41" fmla="*/ 90 h 580"/>
                <a:gd name="T42" fmla="*/ 440 w 472"/>
                <a:gd name="T43" fmla="*/ 84 h 580"/>
                <a:gd name="T44" fmla="*/ 430 w 472"/>
                <a:gd name="T45" fmla="*/ 76 h 580"/>
                <a:gd name="T46" fmla="*/ 422 w 472"/>
                <a:gd name="T47" fmla="*/ 68 h 580"/>
                <a:gd name="T48" fmla="*/ 414 w 472"/>
                <a:gd name="T49" fmla="*/ 62 h 580"/>
                <a:gd name="T50" fmla="*/ 402 w 472"/>
                <a:gd name="T51" fmla="*/ 54 h 580"/>
                <a:gd name="T52" fmla="*/ 390 w 472"/>
                <a:gd name="T53" fmla="*/ 46 h 580"/>
                <a:gd name="T54" fmla="*/ 378 w 472"/>
                <a:gd name="T55" fmla="*/ 38 h 580"/>
                <a:gd name="T56" fmla="*/ 364 w 472"/>
                <a:gd name="T57" fmla="*/ 32 h 580"/>
                <a:gd name="T58" fmla="*/ 348 w 472"/>
                <a:gd name="T59" fmla="*/ 26 h 580"/>
                <a:gd name="T60" fmla="*/ 332 w 472"/>
                <a:gd name="T61" fmla="*/ 18 h 580"/>
                <a:gd name="T62" fmla="*/ 312 w 472"/>
                <a:gd name="T63" fmla="*/ 14 h 580"/>
                <a:gd name="T64" fmla="*/ 292 w 472"/>
                <a:gd name="T65" fmla="*/ 10 h 580"/>
                <a:gd name="T66" fmla="*/ 272 w 472"/>
                <a:gd name="T67" fmla="*/ 6 h 580"/>
                <a:gd name="T68" fmla="*/ 248 w 472"/>
                <a:gd name="T69" fmla="*/ 2 h 580"/>
                <a:gd name="T70" fmla="*/ 224 w 472"/>
                <a:gd name="T71" fmla="*/ 0 h 580"/>
                <a:gd name="T72" fmla="*/ 196 w 472"/>
                <a:gd name="T73" fmla="*/ 0 h 580"/>
                <a:gd name="T74" fmla="*/ 170 w 472"/>
                <a:gd name="T75" fmla="*/ 0 h 580"/>
                <a:gd name="T76" fmla="*/ 138 w 472"/>
                <a:gd name="T77" fmla="*/ 2 h 580"/>
                <a:gd name="T78" fmla="*/ 106 w 472"/>
                <a:gd name="T79" fmla="*/ 6 h 580"/>
                <a:gd name="T80" fmla="*/ 74 w 472"/>
                <a:gd name="T81" fmla="*/ 10 h 580"/>
                <a:gd name="T82" fmla="*/ 38 w 472"/>
                <a:gd name="T83" fmla="*/ 16 h 580"/>
                <a:gd name="T84" fmla="*/ 0 w 472"/>
                <a:gd name="T85" fmla="*/ 24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580">
                  <a:moveTo>
                    <a:pt x="0" y="24"/>
                  </a:moveTo>
                  <a:lnTo>
                    <a:pt x="50" y="76"/>
                  </a:lnTo>
                  <a:lnTo>
                    <a:pt x="28" y="174"/>
                  </a:lnTo>
                  <a:lnTo>
                    <a:pt x="40" y="212"/>
                  </a:lnTo>
                  <a:lnTo>
                    <a:pt x="0" y="294"/>
                  </a:lnTo>
                  <a:lnTo>
                    <a:pt x="34" y="314"/>
                  </a:lnTo>
                  <a:lnTo>
                    <a:pt x="38" y="454"/>
                  </a:lnTo>
                  <a:lnTo>
                    <a:pt x="122" y="458"/>
                  </a:lnTo>
                  <a:lnTo>
                    <a:pt x="118" y="580"/>
                  </a:lnTo>
                  <a:lnTo>
                    <a:pt x="406" y="576"/>
                  </a:lnTo>
                  <a:lnTo>
                    <a:pt x="400" y="362"/>
                  </a:lnTo>
                  <a:lnTo>
                    <a:pt x="472" y="134"/>
                  </a:lnTo>
                  <a:lnTo>
                    <a:pt x="470" y="134"/>
                  </a:lnTo>
                  <a:lnTo>
                    <a:pt x="470" y="132"/>
                  </a:lnTo>
                  <a:lnTo>
                    <a:pt x="468" y="126"/>
                  </a:lnTo>
                  <a:lnTo>
                    <a:pt x="466" y="124"/>
                  </a:lnTo>
                  <a:lnTo>
                    <a:pt x="464" y="116"/>
                  </a:lnTo>
                  <a:lnTo>
                    <a:pt x="458" y="112"/>
                  </a:lnTo>
                  <a:lnTo>
                    <a:pt x="456" y="106"/>
                  </a:lnTo>
                  <a:lnTo>
                    <a:pt x="450" y="98"/>
                  </a:lnTo>
                  <a:lnTo>
                    <a:pt x="446" y="90"/>
                  </a:lnTo>
                  <a:lnTo>
                    <a:pt x="440" y="84"/>
                  </a:lnTo>
                  <a:lnTo>
                    <a:pt x="430" y="76"/>
                  </a:lnTo>
                  <a:lnTo>
                    <a:pt x="422" y="68"/>
                  </a:lnTo>
                  <a:lnTo>
                    <a:pt x="414" y="62"/>
                  </a:lnTo>
                  <a:lnTo>
                    <a:pt x="402" y="54"/>
                  </a:lnTo>
                  <a:lnTo>
                    <a:pt x="390" y="46"/>
                  </a:lnTo>
                  <a:lnTo>
                    <a:pt x="378" y="38"/>
                  </a:lnTo>
                  <a:lnTo>
                    <a:pt x="364" y="32"/>
                  </a:lnTo>
                  <a:lnTo>
                    <a:pt x="348" y="26"/>
                  </a:lnTo>
                  <a:lnTo>
                    <a:pt x="332" y="18"/>
                  </a:lnTo>
                  <a:lnTo>
                    <a:pt x="312" y="14"/>
                  </a:lnTo>
                  <a:lnTo>
                    <a:pt x="292" y="10"/>
                  </a:lnTo>
                  <a:lnTo>
                    <a:pt x="272" y="6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6" y="0"/>
                  </a:lnTo>
                  <a:lnTo>
                    <a:pt x="170" y="0"/>
                  </a:lnTo>
                  <a:lnTo>
                    <a:pt x="138" y="2"/>
                  </a:lnTo>
                  <a:lnTo>
                    <a:pt x="106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9" name="Freeform 12"/>
            <p:cNvSpPr>
              <a:spLocks/>
            </p:cNvSpPr>
            <p:nvPr/>
          </p:nvSpPr>
          <p:spPr bwMode="auto">
            <a:xfrm>
              <a:off x="5060950" y="3441700"/>
              <a:ext cx="749300" cy="920750"/>
            </a:xfrm>
            <a:custGeom>
              <a:avLst/>
              <a:gdLst>
                <a:gd name="T0" fmla="*/ 0 w 472"/>
                <a:gd name="T1" fmla="*/ 24 h 580"/>
                <a:gd name="T2" fmla="*/ 52 w 472"/>
                <a:gd name="T3" fmla="*/ 76 h 580"/>
                <a:gd name="T4" fmla="*/ 28 w 472"/>
                <a:gd name="T5" fmla="*/ 174 h 580"/>
                <a:gd name="T6" fmla="*/ 40 w 472"/>
                <a:gd name="T7" fmla="*/ 212 h 580"/>
                <a:gd name="T8" fmla="*/ 2 w 472"/>
                <a:gd name="T9" fmla="*/ 294 h 580"/>
                <a:gd name="T10" fmla="*/ 36 w 472"/>
                <a:gd name="T11" fmla="*/ 314 h 580"/>
                <a:gd name="T12" fmla="*/ 38 w 472"/>
                <a:gd name="T13" fmla="*/ 452 h 580"/>
                <a:gd name="T14" fmla="*/ 124 w 472"/>
                <a:gd name="T15" fmla="*/ 458 h 580"/>
                <a:gd name="T16" fmla="*/ 118 w 472"/>
                <a:gd name="T17" fmla="*/ 580 h 580"/>
                <a:gd name="T18" fmla="*/ 408 w 472"/>
                <a:gd name="T19" fmla="*/ 576 h 580"/>
                <a:gd name="T20" fmla="*/ 402 w 472"/>
                <a:gd name="T21" fmla="*/ 360 h 580"/>
                <a:gd name="T22" fmla="*/ 472 w 472"/>
                <a:gd name="T23" fmla="*/ 134 h 580"/>
                <a:gd name="T24" fmla="*/ 472 w 472"/>
                <a:gd name="T25" fmla="*/ 132 h 580"/>
                <a:gd name="T26" fmla="*/ 470 w 472"/>
                <a:gd name="T27" fmla="*/ 130 h 580"/>
                <a:gd name="T28" fmla="*/ 470 w 472"/>
                <a:gd name="T29" fmla="*/ 126 h 580"/>
                <a:gd name="T30" fmla="*/ 468 w 472"/>
                <a:gd name="T31" fmla="*/ 122 h 580"/>
                <a:gd name="T32" fmla="*/ 464 w 472"/>
                <a:gd name="T33" fmla="*/ 116 h 580"/>
                <a:gd name="T34" fmla="*/ 460 w 472"/>
                <a:gd name="T35" fmla="*/ 112 h 580"/>
                <a:gd name="T36" fmla="*/ 458 w 472"/>
                <a:gd name="T37" fmla="*/ 106 h 580"/>
                <a:gd name="T38" fmla="*/ 452 w 472"/>
                <a:gd name="T39" fmla="*/ 98 h 580"/>
                <a:gd name="T40" fmla="*/ 446 w 472"/>
                <a:gd name="T41" fmla="*/ 90 h 580"/>
                <a:gd name="T42" fmla="*/ 440 w 472"/>
                <a:gd name="T43" fmla="*/ 84 h 580"/>
                <a:gd name="T44" fmla="*/ 434 w 472"/>
                <a:gd name="T45" fmla="*/ 76 h 580"/>
                <a:gd name="T46" fmla="*/ 424 w 472"/>
                <a:gd name="T47" fmla="*/ 68 h 580"/>
                <a:gd name="T48" fmla="*/ 414 w 472"/>
                <a:gd name="T49" fmla="*/ 60 h 580"/>
                <a:gd name="T50" fmla="*/ 404 w 472"/>
                <a:gd name="T51" fmla="*/ 52 h 580"/>
                <a:gd name="T52" fmla="*/ 392 w 472"/>
                <a:gd name="T53" fmla="*/ 44 h 580"/>
                <a:gd name="T54" fmla="*/ 380 w 472"/>
                <a:gd name="T55" fmla="*/ 38 h 580"/>
                <a:gd name="T56" fmla="*/ 364 w 472"/>
                <a:gd name="T57" fmla="*/ 30 h 580"/>
                <a:gd name="T58" fmla="*/ 348 w 472"/>
                <a:gd name="T59" fmla="*/ 26 h 580"/>
                <a:gd name="T60" fmla="*/ 332 w 472"/>
                <a:gd name="T61" fmla="*/ 18 h 580"/>
                <a:gd name="T62" fmla="*/ 314 w 472"/>
                <a:gd name="T63" fmla="*/ 14 h 580"/>
                <a:gd name="T64" fmla="*/ 292 w 472"/>
                <a:gd name="T65" fmla="*/ 8 h 580"/>
                <a:gd name="T66" fmla="*/ 274 w 472"/>
                <a:gd name="T67" fmla="*/ 6 h 580"/>
                <a:gd name="T68" fmla="*/ 248 w 472"/>
                <a:gd name="T69" fmla="*/ 2 h 580"/>
                <a:gd name="T70" fmla="*/ 224 w 472"/>
                <a:gd name="T71" fmla="*/ 0 h 580"/>
                <a:gd name="T72" fmla="*/ 198 w 472"/>
                <a:gd name="T73" fmla="*/ 0 h 580"/>
                <a:gd name="T74" fmla="*/ 170 w 472"/>
                <a:gd name="T75" fmla="*/ 0 h 580"/>
                <a:gd name="T76" fmla="*/ 140 w 472"/>
                <a:gd name="T77" fmla="*/ 2 h 580"/>
                <a:gd name="T78" fmla="*/ 108 w 472"/>
                <a:gd name="T79" fmla="*/ 6 h 580"/>
                <a:gd name="T80" fmla="*/ 74 w 472"/>
                <a:gd name="T81" fmla="*/ 10 h 580"/>
                <a:gd name="T82" fmla="*/ 38 w 472"/>
                <a:gd name="T83" fmla="*/ 16 h 580"/>
                <a:gd name="T84" fmla="*/ 0 w 472"/>
                <a:gd name="T85" fmla="*/ 24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580">
                  <a:moveTo>
                    <a:pt x="0" y="24"/>
                  </a:moveTo>
                  <a:lnTo>
                    <a:pt x="52" y="76"/>
                  </a:lnTo>
                  <a:lnTo>
                    <a:pt x="28" y="174"/>
                  </a:lnTo>
                  <a:lnTo>
                    <a:pt x="40" y="212"/>
                  </a:lnTo>
                  <a:lnTo>
                    <a:pt x="2" y="294"/>
                  </a:lnTo>
                  <a:lnTo>
                    <a:pt x="36" y="314"/>
                  </a:lnTo>
                  <a:lnTo>
                    <a:pt x="38" y="452"/>
                  </a:lnTo>
                  <a:lnTo>
                    <a:pt x="124" y="458"/>
                  </a:lnTo>
                  <a:lnTo>
                    <a:pt x="118" y="580"/>
                  </a:lnTo>
                  <a:lnTo>
                    <a:pt x="408" y="576"/>
                  </a:lnTo>
                  <a:lnTo>
                    <a:pt x="402" y="360"/>
                  </a:lnTo>
                  <a:lnTo>
                    <a:pt x="472" y="134"/>
                  </a:lnTo>
                  <a:lnTo>
                    <a:pt x="472" y="132"/>
                  </a:lnTo>
                  <a:lnTo>
                    <a:pt x="470" y="130"/>
                  </a:lnTo>
                  <a:lnTo>
                    <a:pt x="470" y="126"/>
                  </a:lnTo>
                  <a:lnTo>
                    <a:pt x="468" y="122"/>
                  </a:lnTo>
                  <a:lnTo>
                    <a:pt x="464" y="116"/>
                  </a:lnTo>
                  <a:lnTo>
                    <a:pt x="460" y="112"/>
                  </a:lnTo>
                  <a:lnTo>
                    <a:pt x="458" y="106"/>
                  </a:lnTo>
                  <a:lnTo>
                    <a:pt x="452" y="98"/>
                  </a:lnTo>
                  <a:lnTo>
                    <a:pt x="446" y="90"/>
                  </a:lnTo>
                  <a:lnTo>
                    <a:pt x="440" y="84"/>
                  </a:lnTo>
                  <a:lnTo>
                    <a:pt x="434" y="76"/>
                  </a:lnTo>
                  <a:lnTo>
                    <a:pt x="424" y="68"/>
                  </a:lnTo>
                  <a:lnTo>
                    <a:pt x="414" y="60"/>
                  </a:lnTo>
                  <a:lnTo>
                    <a:pt x="404" y="52"/>
                  </a:lnTo>
                  <a:lnTo>
                    <a:pt x="392" y="44"/>
                  </a:lnTo>
                  <a:lnTo>
                    <a:pt x="380" y="38"/>
                  </a:lnTo>
                  <a:lnTo>
                    <a:pt x="364" y="30"/>
                  </a:lnTo>
                  <a:lnTo>
                    <a:pt x="348" y="26"/>
                  </a:lnTo>
                  <a:lnTo>
                    <a:pt x="332" y="18"/>
                  </a:lnTo>
                  <a:lnTo>
                    <a:pt x="314" y="14"/>
                  </a:lnTo>
                  <a:lnTo>
                    <a:pt x="292" y="8"/>
                  </a:lnTo>
                  <a:lnTo>
                    <a:pt x="274" y="6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8" y="0"/>
                  </a:lnTo>
                  <a:lnTo>
                    <a:pt x="170" y="0"/>
                  </a:lnTo>
                  <a:lnTo>
                    <a:pt x="140" y="2"/>
                  </a:lnTo>
                  <a:lnTo>
                    <a:pt x="108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13"/>
            <p:cNvSpPr>
              <a:spLocks/>
            </p:cNvSpPr>
            <p:nvPr/>
          </p:nvSpPr>
          <p:spPr bwMode="auto">
            <a:xfrm>
              <a:off x="5060950" y="3441700"/>
              <a:ext cx="749300" cy="920750"/>
            </a:xfrm>
            <a:custGeom>
              <a:avLst/>
              <a:gdLst>
                <a:gd name="T0" fmla="*/ 0 w 472"/>
                <a:gd name="T1" fmla="*/ 24 h 580"/>
                <a:gd name="T2" fmla="*/ 52 w 472"/>
                <a:gd name="T3" fmla="*/ 76 h 580"/>
                <a:gd name="T4" fmla="*/ 28 w 472"/>
                <a:gd name="T5" fmla="*/ 174 h 580"/>
                <a:gd name="T6" fmla="*/ 40 w 472"/>
                <a:gd name="T7" fmla="*/ 212 h 580"/>
                <a:gd name="T8" fmla="*/ 2 w 472"/>
                <a:gd name="T9" fmla="*/ 294 h 580"/>
                <a:gd name="T10" fmla="*/ 36 w 472"/>
                <a:gd name="T11" fmla="*/ 314 h 580"/>
                <a:gd name="T12" fmla="*/ 38 w 472"/>
                <a:gd name="T13" fmla="*/ 452 h 580"/>
                <a:gd name="T14" fmla="*/ 124 w 472"/>
                <a:gd name="T15" fmla="*/ 458 h 580"/>
                <a:gd name="T16" fmla="*/ 118 w 472"/>
                <a:gd name="T17" fmla="*/ 580 h 580"/>
                <a:gd name="T18" fmla="*/ 408 w 472"/>
                <a:gd name="T19" fmla="*/ 576 h 580"/>
                <a:gd name="T20" fmla="*/ 402 w 472"/>
                <a:gd name="T21" fmla="*/ 360 h 580"/>
                <a:gd name="T22" fmla="*/ 472 w 472"/>
                <a:gd name="T23" fmla="*/ 134 h 580"/>
                <a:gd name="T24" fmla="*/ 472 w 472"/>
                <a:gd name="T25" fmla="*/ 132 h 580"/>
                <a:gd name="T26" fmla="*/ 470 w 472"/>
                <a:gd name="T27" fmla="*/ 130 h 580"/>
                <a:gd name="T28" fmla="*/ 470 w 472"/>
                <a:gd name="T29" fmla="*/ 126 h 580"/>
                <a:gd name="T30" fmla="*/ 468 w 472"/>
                <a:gd name="T31" fmla="*/ 122 h 580"/>
                <a:gd name="T32" fmla="*/ 464 w 472"/>
                <a:gd name="T33" fmla="*/ 116 h 580"/>
                <a:gd name="T34" fmla="*/ 460 w 472"/>
                <a:gd name="T35" fmla="*/ 112 h 580"/>
                <a:gd name="T36" fmla="*/ 458 w 472"/>
                <a:gd name="T37" fmla="*/ 106 h 580"/>
                <a:gd name="T38" fmla="*/ 452 w 472"/>
                <a:gd name="T39" fmla="*/ 98 h 580"/>
                <a:gd name="T40" fmla="*/ 446 w 472"/>
                <a:gd name="T41" fmla="*/ 90 h 580"/>
                <a:gd name="T42" fmla="*/ 440 w 472"/>
                <a:gd name="T43" fmla="*/ 84 h 580"/>
                <a:gd name="T44" fmla="*/ 434 w 472"/>
                <a:gd name="T45" fmla="*/ 76 h 580"/>
                <a:gd name="T46" fmla="*/ 424 w 472"/>
                <a:gd name="T47" fmla="*/ 68 h 580"/>
                <a:gd name="T48" fmla="*/ 414 w 472"/>
                <a:gd name="T49" fmla="*/ 60 h 580"/>
                <a:gd name="T50" fmla="*/ 404 w 472"/>
                <a:gd name="T51" fmla="*/ 52 h 580"/>
                <a:gd name="T52" fmla="*/ 392 w 472"/>
                <a:gd name="T53" fmla="*/ 44 h 580"/>
                <a:gd name="T54" fmla="*/ 380 w 472"/>
                <a:gd name="T55" fmla="*/ 38 h 580"/>
                <a:gd name="T56" fmla="*/ 364 w 472"/>
                <a:gd name="T57" fmla="*/ 30 h 580"/>
                <a:gd name="T58" fmla="*/ 348 w 472"/>
                <a:gd name="T59" fmla="*/ 26 h 580"/>
                <a:gd name="T60" fmla="*/ 332 w 472"/>
                <a:gd name="T61" fmla="*/ 18 h 580"/>
                <a:gd name="T62" fmla="*/ 314 w 472"/>
                <a:gd name="T63" fmla="*/ 14 h 580"/>
                <a:gd name="T64" fmla="*/ 292 w 472"/>
                <a:gd name="T65" fmla="*/ 8 h 580"/>
                <a:gd name="T66" fmla="*/ 274 w 472"/>
                <a:gd name="T67" fmla="*/ 6 h 580"/>
                <a:gd name="T68" fmla="*/ 248 w 472"/>
                <a:gd name="T69" fmla="*/ 2 h 580"/>
                <a:gd name="T70" fmla="*/ 224 w 472"/>
                <a:gd name="T71" fmla="*/ 0 h 580"/>
                <a:gd name="T72" fmla="*/ 198 w 472"/>
                <a:gd name="T73" fmla="*/ 0 h 580"/>
                <a:gd name="T74" fmla="*/ 170 w 472"/>
                <a:gd name="T75" fmla="*/ 0 h 580"/>
                <a:gd name="T76" fmla="*/ 140 w 472"/>
                <a:gd name="T77" fmla="*/ 2 h 580"/>
                <a:gd name="T78" fmla="*/ 108 w 472"/>
                <a:gd name="T79" fmla="*/ 6 h 580"/>
                <a:gd name="T80" fmla="*/ 74 w 472"/>
                <a:gd name="T81" fmla="*/ 10 h 580"/>
                <a:gd name="T82" fmla="*/ 38 w 472"/>
                <a:gd name="T83" fmla="*/ 16 h 580"/>
                <a:gd name="T84" fmla="*/ 0 w 472"/>
                <a:gd name="T85" fmla="*/ 24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72" h="580">
                  <a:moveTo>
                    <a:pt x="0" y="24"/>
                  </a:moveTo>
                  <a:lnTo>
                    <a:pt x="52" y="76"/>
                  </a:lnTo>
                  <a:lnTo>
                    <a:pt x="28" y="174"/>
                  </a:lnTo>
                  <a:lnTo>
                    <a:pt x="40" y="212"/>
                  </a:lnTo>
                  <a:lnTo>
                    <a:pt x="2" y="294"/>
                  </a:lnTo>
                  <a:lnTo>
                    <a:pt x="36" y="314"/>
                  </a:lnTo>
                  <a:lnTo>
                    <a:pt x="38" y="452"/>
                  </a:lnTo>
                  <a:lnTo>
                    <a:pt x="124" y="458"/>
                  </a:lnTo>
                  <a:lnTo>
                    <a:pt x="118" y="580"/>
                  </a:lnTo>
                  <a:lnTo>
                    <a:pt x="408" y="576"/>
                  </a:lnTo>
                  <a:lnTo>
                    <a:pt x="402" y="360"/>
                  </a:lnTo>
                  <a:lnTo>
                    <a:pt x="472" y="134"/>
                  </a:lnTo>
                  <a:lnTo>
                    <a:pt x="472" y="132"/>
                  </a:lnTo>
                  <a:lnTo>
                    <a:pt x="470" y="130"/>
                  </a:lnTo>
                  <a:lnTo>
                    <a:pt x="470" y="126"/>
                  </a:lnTo>
                  <a:lnTo>
                    <a:pt x="468" y="122"/>
                  </a:lnTo>
                  <a:lnTo>
                    <a:pt x="464" y="116"/>
                  </a:lnTo>
                  <a:lnTo>
                    <a:pt x="460" y="112"/>
                  </a:lnTo>
                  <a:lnTo>
                    <a:pt x="458" y="106"/>
                  </a:lnTo>
                  <a:lnTo>
                    <a:pt x="452" y="98"/>
                  </a:lnTo>
                  <a:lnTo>
                    <a:pt x="446" y="90"/>
                  </a:lnTo>
                  <a:lnTo>
                    <a:pt x="440" y="84"/>
                  </a:lnTo>
                  <a:lnTo>
                    <a:pt x="434" y="76"/>
                  </a:lnTo>
                  <a:lnTo>
                    <a:pt x="424" y="68"/>
                  </a:lnTo>
                  <a:lnTo>
                    <a:pt x="414" y="60"/>
                  </a:lnTo>
                  <a:lnTo>
                    <a:pt x="404" y="52"/>
                  </a:lnTo>
                  <a:lnTo>
                    <a:pt x="392" y="44"/>
                  </a:lnTo>
                  <a:lnTo>
                    <a:pt x="380" y="38"/>
                  </a:lnTo>
                  <a:lnTo>
                    <a:pt x="364" y="30"/>
                  </a:lnTo>
                  <a:lnTo>
                    <a:pt x="348" y="26"/>
                  </a:lnTo>
                  <a:lnTo>
                    <a:pt x="332" y="18"/>
                  </a:lnTo>
                  <a:lnTo>
                    <a:pt x="314" y="14"/>
                  </a:lnTo>
                  <a:lnTo>
                    <a:pt x="292" y="8"/>
                  </a:lnTo>
                  <a:lnTo>
                    <a:pt x="274" y="6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8" y="0"/>
                  </a:lnTo>
                  <a:lnTo>
                    <a:pt x="170" y="0"/>
                  </a:lnTo>
                  <a:lnTo>
                    <a:pt x="140" y="2"/>
                  </a:lnTo>
                  <a:lnTo>
                    <a:pt x="108" y="6"/>
                  </a:lnTo>
                  <a:lnTo>
                    <a:pt x="74" y="10"/>
                  </a:lnTo>
                  <a:lnTo>
                    <a:pt x="38" y="16"/>
                  </a:lnTo>
                  <a:lnTo>
                    <a:pt x="0" y="2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14"/>
            <p:cNvSpPr>
              <a:spLocks/>
            </p:cNvSpPr>
            <p:nvPr/>
          </p:nvSpPr>
          <p:spPr bwMode="auto">
            <a:xfrm>
              <a:off x="5464175" y="3270250"/>
              <a:ext cx="749300" cy="917575"/>
            </a:xfrm>
            <a:custGeom>
              <a:avLst/>
              <a:gdLst>
                <a:gd name="T0" fmla="*/ 0 w 472"/>
                <a:gd name="T1" fmla="*/ 22 h 578"/>
                <a:gd name="T2" fmla="*/ 50 w 472"/>
                <a:gd name="T3" fmla="*/ 76 h 578"/>
                <a:gd name="T4" fmla="*/ 28 w 472"/>
                <a:gd name="T5" fmla="*/ 174 h 578"/>
                <a:gd name="T6" fmla="*/ 38 w 472"/>
                <a:gd name="T7" fmla="*/ 210 h 578"/>
                <a:gd name="T8" fmla="*/ 2 w 472"/>
                <a:gd name="T9" fmla="*/ 294 h 578"/>
                <a:gd name="T10" fmla="*/ 36 w 472"/>
                <a:gd name="T11" fmla="*/ 312 h 578"/>
                <a:gd name="T12" fmla="*/ 38 w 472"/>
                <a:gd name="T13" fmla="*/ 452 h 578"/>
                <a:gd name="T14" fmla="*/ 122 w 472"/>
                <a:gd name="T15" fmla="*/ 458 h 578"/>
                <a:gd name="T16" fmla="*/ 118 w 472"/>
                <a:gd name="T17" fmla="*/ 578 h 578"/>
                <a:gd name="T18" fmla="*/ 406 w 472"/>
                <a:gd name="T19" fmla="*/ 574 h 578"/>
                <a:gd name="T20" fmla="*/ 402 w 472"/>
                <a:gd name="T21" fmla="*/ 360 h 578"/>
                <a:gd name="T22" fmla="*/ 472 w 472"/>
                <a:gd name="T23" fmla="*/ 134 h 578"/>
                <a:gd name="T24" fmla="*/ 472 w 472"/>
                <a:gd name="T25" fmla="*/ 134 h 578"/>
                <a:gd name="T26" fmla="*/ 472 w 472"/>
                <a:gd name="T27" fmla="*/ 132 h 578"/>
                <a:gd name="T28" fmla="*/ 470 w 472"/>
                <a:gd name="T29" fmla="*/ 130 h 578"/>
                <a:gd name="T30" fmla="*/ 468 w 472"/>
                <a:gd name="T31" fmla="*/ 126 h 578"/>
                <a:gd name="T32" fmla="*/ 466 w 472"/>
                <a:gd name="T33" fmla="*/ 122 h 578"/>
                <a:gd name="T34" fmla="*/ 464 w 472"/>
                <a:gd name="T35" fmla="*/ 116 h 578"/>
                <a:gd name="T36" fmla="*/ 460 w 472"/>
                <a:gd name="T37" fmla="*/ 110 h 578"/>
                <a:gd name="T38" fmla="*/ 456 w 472"/>
                <a:gd name="T39" fmla="*/ 104 h 578"/>
                <a:gd name="T40" fmla="*/ 452 w 472"/>
                <a:gd name="T41" fmla="*/ 98 h 578"/>
                <a:gd name="T42" fmla="*/ 446 w 472"/>
                <a:gd name="T43" fmla="*/ 90 h 578"/>
                <a:gd name="T44" fmla="*/ 438 w 472"/>
                <a:gd name="T45" fmla="*/ 82 h 578"/>
                <a:gd name="T46" fmla="*/ 432 w 472"/>
                <a:gd name="T47" fmla="*/ 76 h 578"/>
                <a:gd name="T48" fmla="*/ 424 w 472"/>
                <a:gd name="T49" fmla="*/ 68 h 578"/>
                <a:gd name="T50" fmla="*/ 414 w 472"/>
                <a:gd name="T51" fmla="*/ 60 h 578"/>
                <a:gd name="T52" fmla="*/ 402 w 472"/>
                <a:gd name="T53" fmla="*/ 52 h 578"/>
                <a:gd name="T54" fmla="*/ 392 w 472"/>
                <a:gd name="T55" fmla="*/ 44 h 578"/>
                <a:gd name="T56" fmla="*/ 378 w 472"/>
                <a:gd name="T57" fmla="*/ 36 h 578"/>
                <a:gd name="T58" fmla="*/ 364 w 472"/>
                <a:gd name="T59" fmla="*/ 30 h 578"/>
                <a:gd name="T60" fmla="*/ 348 w 472"/>
                <a:gd name="T61" fmla="*/ 24 h 578"/>
                <a:gd name="T62" fmla="*/ 332 w 472"/>
                <a:gd name="T63" fmla="*/ 18 h 578"/>
                <a:gd name="T64" fmla="*/ 314 w 472"/>
                <a:gd name="T65" fmla="*/ 12 h 578"/>
                <a:gd name="T66" fmla="*/ 294 w 472"/>
                <a:gd name="T67" fmla="*/ 10 h 578"/>
                <a:gd name="T68" fmla="*/ 272 w 472"/>
                <a:gd name="T69" fmla="*/ 4 h 578"/>
                <a:gd name="T70" fmla="*/ 248 w 472"/>
                <a:gd name="T71" fmla="*/ 2 h 578"/>
                <a:gd name="T72" fmla="*/ 224 w 472"/>
                <a:gd name="T73" fmla="*/ 0 h 578"/>
                <a:gd name="T74" fmla="*/ 198 w 472"/>
                <a:gd name="T75" fmla="*/ 0 h 578"/>
                <a:gd name="T76" fmla="*/ 170 w 472"/>
                <a:gd name="T77" fmla="*/ 0 h 578"/>
                <a:gd name="T78" fmla="*/ 140 w 472"/>
                <a:gd name="T79" fmla="*/ 0 h 578"/>
                <a:gd name="T80" fmla="*/ 108 w 472"/>
                <a:gd name="T81" fmla="*/ 4 h 578"/>
                <a:gd name="T82" fmla="*/ 74 w 472"/>
                <a:gd name="T83" fmla="*/ 10 h 578"/>
                <a:gd name="T84" fmla="*/ 38 w 472"/>
                <a:gd name="T85" fmla="*/ 14 h 578"/>
                <a:gd name="T86" fmla="*/ 0 w 472"/>
                <a:gd name="T87" fmla="*/ 2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72" h="578">
                  <a:moveTo>
                    <a:pt x="0" y="22"/>
                  </a:moveTo>
                  <a:lnTo>
                    <a:pt x="50" y="76"/>
                  </a:lnTo>
                  <a:lnTo>
                    <a:pt x="28" y="174"/>
                  </a:lnTo>
                  <a:lnTo>
                    <a:pt x="38" y="210"/>
                  </a:lnTo>
                  <a:lnTo>
                    <a:pt x="2" y="294"/>
                  </a:lnTo>
                  <a:lnTo>
                    <a:pt x="36" y="312"/>
                  </a:lnTo>
                  <a:lnTo>
                    <a:pt x="38" y="452"/>
                  </a:lnTo>
                  <a:lnTo>
                    <a:pt x="122" y="458"/>
                  </a:lnTo>
                  <a:lnTo>
                    <a:pt x="118" y="578"/>
                  </a:lnTo>
                  <a:lnTo>
                    <a:pt x="406" y="574"/>
                  </a:lnTo>
                  <a:lnTo>
                    <a:pt x="402" y="360"/>
                  </a:lnTo>
                  <a:lnTo>
                    <a:pt x="472" y="134"/>
                  </a:lnTo>
                  <a:lnTo>
                    <a:pt x="472" y="134"/>
                  </a:lnTo>
                  <a:lnTo>
                    <a:pt x="472" y="132"/>
                  </a:lnTo>
                  <a:lnTo>
                    <a:pt x="470" y="130"/>
                  </a:lnTo>
                  <a:lnTo>
                    <a:pt x="468" y="126"/>
                  </a:lnTo>
                  <a:lnTo>
                    <a:pt x="466" y="122"/>
                  </a:lnTo>
                  <a:lnTo>
                    <a:pt x="464" y="116"/>
                  </a:lnTo>
                  <a:lnTo>
                    <a:pt x="460" y="110"/>
                  </a:lnTo>
                  <a:lnTo>
                    <a:pt x="456" y="104"/>
                  </a:lnTo>
                  <a:lnTo>
                    <a:pt x="452" y="98"/>
                  </a:lnTo>
                  <a:lnTo>
                    <a:pt x="446" y="90"/>
                  </a:lnTo>
                  <a:lnTo>
                    <a:pt x="438" y="82"/>
                  </a:lnTo>
                  <a:lnTo>
                    <a:pt x="432" y="76"/>
                  </a:lnTo>
                  <a:lnTo>
                    <a:pt x="424" y="68"/>
                  </a:lnTo>
                  <a:lnTo>
                    <a:pt x="414" y="60"/>
                  </a:lnTo>
                  <a:lnTo>
                    <a:pt x="402" y="52"/>
                  </a:lnTo>
                  <a:lnTo>
                    <a:pt x="392" y="44"/>
                  </a:lnTo>
                  <a:lnTo>
                    <a:pt x="378" y="36"/>
                  </a:lnTo>
                  <a:lnTo>
                    <a:pt x="364" y="30"/>
                  </a:lnTo>
                  <a:lnTo>
                    <a:pt x="348" y="24"/>
                  </a:lnTo>
                  <a:lnTo>
                    <a:pt x="332" y="18"/>
                  </a:lnTo>
                  <a:lnTo>
                    <a:pt x="314" y="12"/>
                  </a:lnTo>
                  <a:lnTo>
                    <a:pt x="294" y="10"/>
                  </a:lnTo>
                  <a:lnTo>
                    <a:pt x="272" y="4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8" y="0"/>
                  </a:lnTo>
                  <a:lnTo>
                    <a:pt x="170" y="0"/>
                  </a:lnTo>
                  <a:lnTo>
                    <a:pt x="140" y="0"/>
                  </a:lnTo>
                  <a:lnTo>
                    <a:pt x="108" y="4"/>
                  </a:lnTo>
                  <a:lnTo>
                    <a:pt x="74" y="10"/>
                  </a:lnTo>
                  <a:lnTo>
                    <a:pt x="38" y="14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15"/>
            <p:cNvSpPr>
              <a:spLocks/>
            </p:cNvSpPr>
            <p:nvPr/>
          </p:nvSpPr>
          <p:spPr bwMode="auto">
            <a:xfrm>
              <a:off x="5464175" y="3270250"/>
              <a:ext cx="749300" cy="917575"/>
            </a:xfrm>
            <a:custGeom>
              <a:avLst/>
              <a:gdLst>
                <a:gd name="T0" fmla="*/ 0 w 472"/>
                <a:gd name="T1" fmla="*/ 22 h 578"/>
                <a:gd name="T2" fmla="*/ 50 w 472"/>
                <a:gd name="T3" fmla="*/ 76 h 578"/>
                <a:gd name="T4" fmla="*/ 28 w 472"/>
                <a:gd name="T5" fmla="*/ 174 h 578"/>
                <a:gd name="T6" fmla="*/ 38 w 472"/>
                <a:gd name="T7" fmla="*/ 210 h 578"/>
                <a:gd name="T8" fmla="*/ 2 w 472"/>
                <a:gd name="T9" fmla="*/ 294 h 578"/>
                <a:gd name="T10" fmla="*/ 36 w 472"/>
                <a:gd name="T11" fmla="*/ 312 h 578"/>
                <a:gd name="T12" fmla="*/ 38 w 472"/>
                <a:gd name="T13" fmla="*/ 452 h 578"/>
                <a:gd name="T14" fmla="*/ 122 w 472"/>
                <a:gd name="T15" fmla="*/ 458 h 578"/>
                <a:gd name="T16" fmla="*/ 118 w 472"/>
                <a:gd name="T17" fmla="*/ 578 h 578"/>
                <a:gd name="T18" fmla="*/ 406 w 472"/>
                <a:gd name="T19" fmla="*/ 574 h 578"/>
                <a:gd name="T20" fmla="*/ 402 w 472"/>
                <a:gd name="T21" fmla="*/ 360 h 578"/>
                <a:gd name="T22" fmla="*/ 472 w 472"/>
                <a:gd name="T23" fmla="*/ 134 h 578"/>
                <a:gd name="T24" fmla="*/ 472 w 472"/>
                <a:gd name="T25" fmla="*/ 134 h 578"/>
                <a:gd name="T26" fmla="*/ 472 w 472"/>
                <a:gd name="T27" fmla="*/ 132 h 578"/>
                <a:gd name="T28" fmla="*/ 470 w 472"/>
                <a:gd name="T29" fmla="*/ 130 h 578"/>
                <a:gd name="T30" fmla="*/ 468 w 472"/>
                <a:gd name="T31" fmla="*/ 126 h 578"/>
                <a:gd name="T32" fmla="*/ 466 w 472"/>
                <a:gd name="T33" fmla="*/ 122 h 578"/>
                <a:gd name="T34" fmla="*/ 464 w 472"/>
                <a:gd name="T35" fmla="*/ 116 h 578"/>
                <a:gd name="T36" fmla="*/ 460 w 472"/>
                <a:gd name="T37" fmla="*/ 110 h 578"/>
                <a:gd name="T38" fmla="*/ 456 w 472"/>
                <a:gd name="T39" fmla="*/ 104 h 578"/>
                <a:gd name="T40" fmla="*/ 452 w 472"/>
                <a:gd name="T41" fmla="*/ 98 h 578"/>
                <a:gd name="T42" fmla="*/ 446 w 472"/>
                <a:gd name="T43" fmla="*/ 90 h 578"/>
                <a:gd name="T44" fmla="*/ 438 w 472"/>
                <a:gd name="T45" fmla="*/ 82 h 578"/>
                <a:gd name="T46" fmla="*/ 432 w 472"/>
                <a:gd name="T47" fmla="*/ 76 h 578"/>
                <a:gd name="T48" fmla="*/ 424 w 472"/>
                <a:gd name="T49" fmla="*/ 68 h 578"/>
                <a:gd name="T50" fmla="*/ 414 w 472"/>
                <a:gd name="T51" fmla="*/ 60 h 578"/>
                <a:gd name="T52" fmla="*/ 402 w 472"/>
                <a:gd name="T53" fmla="*/ 52 h 578"/>
                <a:gd name="T54" fmla="*/ 392 w 472"/>
                <a:gd name="T55" fmla="*/ 44 h 578"/>
                <a:gd name="T56" fmla="*/ 378 w 472"/>
                <a:gd name="T57" fmla="*/ 36 h 578"/>
                <a:gd name="T58" fmla="*/ 364 w 472"/>
                <a:gd name="T59" fmla="*/ 30 h 578"/>
                <a:gd name="T60" fmla="*/ 348 w 472"/>
                <a:gd name="T61" fmla="*/ 24 h 578"/>
                <a:gd name="T62" fmla="*/ 332 w 472"/>
                <a:gd name="T63" fmla="*/ 18 h 578"/>
                <a:gd name="T64" fmla="*/ 314 w 472"/>
                <a:gd name="T65" fmla="*/ 12 h 578"/>
                <a:gd name="T66" fmla="*/ 294 w 472"/>
                <a:gd name="T67" fmla="*/ 10 h 578"/>
                <a:gd name="T68" fmla="*/ 272 w 472"/>
                <a:gd name="T69" fmla="*/ 4 h 578"/>
                <a:gd name="T70" fmla="*/ 248 w 472"/>
                <a:gd name="T71" fmla="*/ 2 h 578"/>
                <a:gd name="T72" fmla="*/ 224 w 472"/>
                <a:gd name="T73" fmla="*/ 0 h 578"/>
                <a:gd name="T74" fmla="*/ 198 w 472"/>
                <a:gd name="T75" fmla="*/ 0 h 578"/>
                <a:gd name="T76" fmla="*/ 170 w 472"/>
                <a:gd name="T77" fmla="*/ 0 h 578"/>
                <a:gd name="T78" fmla="*/ 140 w 472"/>
                <a:gd name="T79" fmla="*/ 0 h 578"/>
                <a:gd name="T80" fmla="*/ 108 w 472"/>
                <a:gd name="T81" fmla="*/ 4 h 578"/>
                <a:gd name="T82" fmla="*/ 74 w 472"/>
                <a:gd name="T83" fmla="*/ 10 h 578"/>
                <a:gd name="T84" fmla="*/ 38 w 472"/>
                <a:gd name="T85" fmla="*/ 14 h 578"/>
                <a:gd name="T86" fmla="*/ 0 w 472"/>
                <a:gd name="T87" fmla="*/ 2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72" h="578">
                  <a:moveTo>
                    <a:pt x="0" y="22"/>
                  </a:moveTo>
                  <a:lnTo>
                    <a:pt x="50" y="76"/>
                  </a:lnTo>
                  <a:lnTo>
                    <a:pt x="28" y="174"/>
                  </a:lnTo>
                  <a:lnTo>
                    <a:pt x="38" y="210"/>
                  </a:lnTo>
                  <a:lnTo>
                    <a:pt x="2" y="294"/>
                  </a:lnTo>
                  <a:lnTo>
                    <a:pt x="36" y="312"/>
                  </a:lnTo>
                  <a:lnTo>
                    <a:pt x="38" y="452"/>
                  </a:lnTo>
                  <a:lnTo>
                    <a:pt x="122" y="458"/>
                  </a:lnTo>
                  <a:lnTo>
                    <a:pt x="118" y="578"/>
                  </a:lnTo>
                  <a:lnTo>
                    <a:pt x="406" y="574"/>
                  </a:lnTo>
                  <a:lnTo>
                    <a:pt x="402" y="360"/>
                  </a:lnTo>
                  <a:lnTo>
                    <a:pt x="472" y="134"/>
                  </a:lnTo>
                  <a:lnTo>
                    <a:pt x="472" y="134"/>
                  </a:lnTo>
                  <a:lnTo>
                    <a:pt x="472" y="132"/>
                  </a:lnTo>
                  <a:lnTo>
                    <a:pt x="470" y="130"/>
                  </a:lnTo>
                  <a:lnTo>
                    <a:pt x="468" y="126"/>
                  </a:lnTo>
                  <a:lnTo>
                    <a:pt x="466" y="122"/>
                  </a:lnTo>
                  <a:lnTo>
                    <a:pt x="464" y="116"/>
                  </a:lnTo>
                  <a:lnTo>
                    <a:pt x="460" y="110"/>
                  </a:lnTo>
                  <a:lnTo>
                    <a:pt x="456" y="104"/>
                  </a:lnTo>
                  <a:lnTo>
                    <a:pt x="452" y="98"/>
                  </a:lnTo>
                  <a:lnTo>
                    <a:pt x="446" y="90"/>
                  </a:lnTo>
                  <a:lnTo>
                    <a:pt x="438" y="82"/>
                  </a:lnTo>
                  <a:lnTo>
                    <a:pt x="432" y="76"/>
                  </a:lnTo>
                  <a:lnTo>
                    <a:pt x="424" y="68"/>
                  </a:lnTo>
                  <a:lnTo>
                    <a:pt x="414" y="60"/>
                  </a:lnTo>
                  <a:lnTo>
                    <a:pt x="402" y="52"/>
                  </a:lnTo>
                  <a:lnTo>
                    <a:pt x="392" y="44"/>
                  </a:lnTo>
                  <a:lnTo>
                    <a:pt x="378" y="36"/>
                  </a:lnTo>
                  <a:lnTo>
                    <a:pt x="364" y="30"/>
                  </a:lnTo>
                  <a:lnTo>
                    <a:pt x="348" y="24"/>
                  </a:lnTo>
                  <a:lnTo>
                    <a:pt x="332" y="18"/>
                  </a:lnTo>
                  <a:lnTo>
                    <a:pt x="314" y="12"/>
                  </a:lnTo>
                  <a:lnTo>
                    <a:pt x="294" y="10"/>
                  </a:lnTo>
                  <a:lnTo>
                    <a:pt x="272" y="4"/>
                  </a:lnTo>
                  <a:lnTo>
                    <a:pt x="248" y="2"/>
                  </a:lnTo>
                  <a:lnTo>
                    <a:pt x="224" y="0"/>
                  </a:lnTo>
                  <a:lnTo>
                    <a:pt x="198" y="0"/>
                  </a:lnTo>
                  <a:lnTo>
                    <a:pt x="170" y="0"/>
                  </a:lnTo>
                  <a:lnTo>
                    <a:pt x="140" y="0"/>
                  </a:lnTo>
                  <a:lnTo>
                    <a:pt x="108" y="4"/>
                  </a:lnTo>
                  <a:lnTo>
                    <a:pt x="74" y="10"/>
                  </a:lnTo>
                  <a:lnTo>
                    <a:pt x="38" y="14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16"/>
            <p:cNvSpPr>
              <a:spLocks noEditPoints="1"/>
            </p:cNvSpPr>
            <p:nvPr/>
          </p:nvSpPr>
          <p:spPr bwMode="auto">
            <a:xfrm>
              <a:off x="3854450" y="3013075"/>
              <a:ext cx="1381125" cy="339725"/>
            </a:xfrm>
            <a:custGeom>
              <a:avLst/>
              <a:gdLst>
                <a:gd name="T0" fmla="*/ 808 w 870"/>
                <a:gd name="T1" fmla="*/ 0 h 214"/>
                <a:gd name="T2" fmla="*/ 870 w 870"/>
                <a:gd name="T3" fmla="*/ 16 h 214"/>
                <a:gd name="T4" fmla="*/ 820 w 870"/>
                <a:gd name="T5" fmla="*/ 56 h 214"/>
                <a:gd name="T6" fmla="*/ 808 w 870"/>
                <a:gd name="T7" fmla="*/ 0 h 214"/>
                <a:gd name="T8" fmla="*/ 62 w 870"/>
                <a:gd name="T9" fmla="*/ 214 h 214"/>
                <a:gd name="T10" fmla="*/ 0 w 870"/>
                <a:gd name="T11" fmla="*/ 198 h 214"/>
                <a:gd name="T12" fmla="*/ 50 w 870"/>
                <a:gd name="T13" fmla="*/ 158 h 214"/>
                <a:gd name="T14" fmla="*/ 62 w 870"/>
                <a:gd name="T15" fmla="*/ 214 h 214"/>
                <a:gd name="T16" fmla="*/ 702 w 870"/>
                <a:gd name="T17" fmla="*/ 42 h 214"/>
                <a:gd name="T18" fmla="*/ 778 w 870"/>
                <a:gd name="T19" fmla="*/ 26 h 214"/>
                <a:gd name="T20" fmla="*/ 780 w 870"/>
                <a:gd name="T21" fmla="*/ 46 h 214"/>
                <a:gd name="T22" fmla="*/ 706 w 870"/>
                <a:gd name="T23" fmla="*/ 60 h 214"/>
                <a:gd name="T24" fmla="*/ 702 w 870"/>
                <a:gd name="T25" fmla="*/ 42 h 214"/>
                <a:gd name="T26" fmla="*/ 570 w 870"/>
                <a:gd name="T27" fmla="*/ 68 h 214"/>
                <a:gd name="T28" fmla="*/ 644 w 870"/>
                <a:gd name="T29" fmla="*/ 54 h 214"/>
                <a:gd name="T30" fmla="*/ 650 w 870"/>
                <a:gd name="T31" fmla="*/ 72 h 214"/>
                <a:gd name="T32" fmla="*/ 574 w 870"/>
                <a:gd name="T33" fmla="*/ 88 h 214"/>
                <a:gd name="T34" fmla="*/ 570 w 870"/>
                <a:gd name="T35" fmla="*/ 68 h 214"/>
                <a:gd name="T36" fmla="*/ 440 w 870"/>
                <a:gd name="T37" fmla="*/ 96 h 214"/>
                <a:gd name="T38" fmla="*/ 514 w 870"/>
                <a:gd name="T39" fmla="*/ 82 h 214"/>
                <a:gd name="T40" fmla="*/ 518 w 870"/>
                <a:gd name="T41" fmla="*/ 100 h 214"/>
                <a:gd name="T42" fmla="*/ 442 w 870"/>
                <a:gd name="T43" fmla="*/ 116 h 214"/>
                <a:gd name="T44" fmla="*/ 440 w 870"/>
                <a:gd name="T45" fmla="*/ 96 h 214"/>
                <a:gd name="T46" fmla="*/ 308 w 870"/>
                <a:gd name="T47" fmla="*/ 124 h 214"/>
                <a:gd name="T48" fmla="*/ 382 w 870"/>
                <a:gd name="T49" fmla="*/ 108 h 214"/>
                <a:gd name="T50" fmla="*/ 388 w 870"/>
                <a:gd name="T51" fmla="*/ 128 h 214"/>
                <a:gd name="T52" fmla="*/ 312 w 870"/>
                <a:gd name="T53" fmla="*/ 142 h 214"/>
                <a:gd name="T54" fmla="*/ 308 w 870"/>
                <a:gd name="T55" fmla="*/ 124 h 214"/>
                <a:gd name="T56" fmla="*/ 176 w 870"/>
                <a:gd name="T57" fmla="*/ 152 h 214"/>
                <a:gd name="T58" fmla="*/ 252 w 870"/>
                <a:gd name="T59" fmla="*/ 136 h 214"/>
                <a:gd name="T60" fmla="*/ 254 w 870"/>
                <a:gd name="T61" fmla="*/ 154 h 214"/>
                <a:gd name="T62" fmla="*/ 180 w 870"/>
                <a:gd name="T63" fmla="*/ 170 h 214"/>
                <a:gd name="T64" fmla="*/ 176 w 870"/>
                <a:gd name="T65" fmla="*/ 152 h 214"/>
                <a:gd name="T66" fmla="*/ 44 w 870"/>
                <a:gd name="T67" fmla="*/ 178 h 214"/>
                <a:gd name="T68" fmla="*/ 120 w 870"/>
                <a:gd name="T69" fmla="*/ 162 h 214"/>
                <a:gd name="T70" fmla="*/ 124 w 870"/>
                <a:gd name="T71" fmla="*/ 180 h 214"/>
                <a:gd name="T72" fmla="*/ 50 w 870"/>
                <a:gd name="T73" fmla="*/ 198 h 214"/>
                <a:gd name="T74" fmla="*/ 44 w 870"/>
                <a:gd name="T75" fmla="*/ 17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70" h="214">
                  <a:moveTo>
                    <a:pt x="808" y="0"/>
                  </a:moveTo>
                  <a:lnTo>
                    <a:pt x="870" y="16"/>
                  </a:lnTo>
                  <a:lnTo>
                    <a:pt x="820" y="56"/>
                  </a:lnTo>
                  <a:lnTo>
                    <a:pt x="808" y="0"/>
                  </a:lnTo>
                  <a:close/>
                  <a:moveTo>
                    <a:pt x="62" y="214"/>
                  </a:moveTo>
                  <a:lnTo>
                    <a:pt x="0" y="198"/>
                  </a:lnTo>
                  <a:lnTo>
                    <a:pt x="50" y="158"/>
                  </a:lnTo>
                  <a:lnTo>
                    <a:pt x="62" y="214"/>
                  </a:lnTo>
                  <a:close/>
                  <a:moveTo>
                    <a:pt x="702" y="42"/>
                  </a:moveTo>
                  <a:lnTo>
                    <a:pt x="778" y="26"/>
                  </a:lnTo>
                  <a:lnTo>
                    <a:pt x="780" y="46"/>
                  </a:lnTo>
                  <a:lnTo>
                    <a:pt x="706" y="60"/>
                  </a:lnTo>
                  <a:lnTo>
                    <a:pt x="702" y="42"/>
                  </a:lnTo>
                  <a:close/>
                  <a:moveTo>
                    <a:pt x="570" y="68"/>
                  </a:moveTo>
                  <a:lnTo>
                    <a:pt x="644" y="54"/>
                  </a:lnTo>
                  <a:lnTo>
                    <a:pt x="650" y="72"/>
                  </a:lnTo>
                  <a:lnTo>
                    <a:pt x="574" y="88"/>
                  </a:lnTo>
                  <a:lnTo>
                    <a:pt x="570" y="68"/>
                  </a:lnTo>
                  <a:close/>
                  <a:moveTo>
                    <a:pt x="440" y="96"/>
                  </a:moveTo>
                  <a:lnTo>
                    <a:pt x="514" y="82"/>
                  </a:lnTo>
                  <a:lnTo>
                    <a:pt x="518" y="100"/>
                  </a:lnTo>
                  <a:lnTo>
                    <a:pt x="442" y="116"/>
                  </a:lnTo>
                  <a:lnTo>
                    <a:pt x="440" y="96"/>
                  </a:lnTo>
                  <a:close/>
                  <a:moveTo>
                    <a:pt x="308" y="124"/>
                  </a:moveTo>
                  <a:lnTo>
                    <a:pt x="382" y="108"/>
                  </a:lnTo>
                  <a:lnTo>
                    <a:pt x="388" y="128"/>
                  </a:lnTo>
                  <a:lnTo>
                    <a:pt x="312" y="142"/>
                  </a:lnTo>
                  <a:lnTo>
                    <a:pt x="308" y="124"/>
                  </a:lnTo>
                  <a:close/>
                  <a:moveTo>
                    <a:pt x="176" y="152"/>
                  </a:moveTo>
                  <a:lnTo>
                    <a:pt x="252" y="136"/>
                  </a:lnTo>
                  <a:lnTo>
                    <a:pt x="254" y="154"/>
                  </a:lnTo>
                  <a:lnTo>
                    <a:pt x="180" y="170"/>
                  </a:lnTo>
                  <a:lnTo>
                    <a:pt x="176" y="152"/>
                  </a:lnTo>
                  <a:close/>
                  <a:moveTo>
                    <a:pt x="44" y="178"/>
                  </a:moveTo>
                  <a:lnTo>
                    <a:pt x="120" y="162"/>
                  </a:lnTo>
                  <a:lnTo>
                    <a:pt x="124" y="180"/>
                  </a:lnTo>
                  <a:lnTo>
                    <a:pt x="50" y="198"/>
                  </a:lnTo>
                  <a:lnTo>
                    <a:pt x="44" y="17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17"/>
            <p:cNvSpPr>
              <a:spLocks noEditPoints="1"/>
            </p:cNvSpPr>
            <p:nvPr/>
          </p:nvSpPr>
          <p:spPr bwMode="auto">
            <a:xfrm>
              <a:off x="3854450" y="3406775"/>
              <a:ext cx="1552575" cy="241300"/>
            </a:xfrm>
            <a:custGeom>
              <a:avLst/>
              <a:gdLst>
                <a:gd name="T0" fmla="*/ 924 w 978"/>
                <a:gd name="T1" fmla="*/ 94 h 152"/>
                <a:gd name="T2" fmla="*/ 978 w 978"/>
                <a:gd name="T3" fmla="*/ 130 h 152"/>
                <a:gd name="T4" fmla="*/ 918 w 978"/>
                <a:gd name="T5" fmla="*/ 152 h 152"/>
                <a:gd name="T6" fmla="*/ 924 w 978"/>
                <a:gd name="T7" fmla="*/ 94 h 152"/>
                <a:gd name="T8" fmla="*/ 54 w 978"/>
                <a:gd name="T9" fmla="*/ 56 h 152"/>
                <a:gd name="T10" fmla="*/ 0 w 978"/>
                <a:gd name="T11" fmla="*/ 22 h 152"/>
                <a:gd name="T12" fmla="*/ 60 w 978"/>
                <a:gd name="T13" fmla="*/ 0 h 152"/>
                <a:gd name="T14" fmla="*/ 54 w 978"/>
                <a:gd name="T15" fmla="*/ 56 h 152"/>
                <a:gd name="T16" fmla="*/ 848 w 978"/>
                <a:gd name="T17" fmla="*/ 106 h 152"/>
                <a:gd name="T18" fmla="*/ 926 w 978"/>
                <a:gd name="T19" fmla="*/ 114 h 152"/>
                <a:gd name="T20" fmla="*/ 922 w 978"/>
                <a:gd name="T21" fmla="*/ 134 h 152"/>
                <a:gd name="T22" fmla="*/ 848 w 978"/>
                <a:gd name="T23" fmla="*/ 126 h 152"/>
                <a:gd name="T24" fmla="*/ 848 w 978"/>
                <a:gd name="T25" fmla="*/ 106 h 152"/>
                <a:gd name="T26" fmla="*/ 716 w 978"/>
                <a:gd name="T27" fmla="*/ 92 h 152"/>
                <a:gd name="T28" fmla="*/ 792 w 978"/>
                <a:gd name="T29" fmla="*/ 100 h 152"/>
                <a:gd name="T30" fmla="*/ 790 w 978"/>
                <a:gd name="T31" fmla="*/ 118 h 152"/>
                <a:gd name="T32" fmla="*/ 714 w 978"/>
                <a:gd name="T33" fmla="*/ 110 h 152"/>
                <a:gd name="T34" fmla="*/ 716 w 978"/>
                <a:gd name="T35" fmla="*/ 92 h 152"/>
                <a:gd name="T36" fmla="*/ 582 w 978"/>
                <a:gd name="T37" fmla="*/ 76 h 152"/>
                <a:gd name="T38" fmla="*/ 658 w 978"/>
                <a:gd name="T39" fmla="*/ 84 h 152"/>
                <a:gd name="T40" fmla="*/ 656 w 978"/>
                <a:gd name="T41" fmla="*/ 104 h 152"/>
                <a:gd name="T42" fmla="*/ 580 w 978"/>
                <a:gd name="T43" fmla="*/ 96 h 152"/>
                <a:gd name="T44" fmla="*/ 582 w 978"/>
                <a:gd name="T45" fmla="*/ 76 h 152"/>
                <a:gd name="T46" fmla="*/ 450 w 978"/>
                <a:gd name="T47" fmla="*/ 62 h 152"/>
                <a:gd name="T48" fmla="*/ 524 w 978"/>
                <a:gd name="T49" fmla="*/ 70 h 152"/>
                <a:gd name="T50" fmla="*/ 522 w 978"/>
                <a:gd name="T51" fmla="*/ 90 h 152"/>
                <a:gd name="T52" fmla="*/ 446 w 978"/>
                <a:gd name="T53" fmla="*/ 82 h 152"/>
                <a:gd name="T54" fmla="*/ 450 w 978"/>
                <a:gd name="T55" fmla="*/ 62 h 152"/>
                <a:gd name="T56" fmla="*/ 316 w 978"/>
                <a:gd name="T57" fmla="*/ 48 h 152"/>
                <a:gd name="T58" fmla="*/ 392 w 978"/>
                <a:gd name="T59" fmla="*/ 56 h 152"/>
                <a:gd name="T60" fmla="*/ 388 w 978"/>
                <a:gd name="T61" fmla="*/ 74 h 152"/>
                <a:gd name="T62" fmla="*/ 314 w 978"/>
                <a:gd name="T63" fmla="*/ 66 h 152"/>
                <a:gd name="T64" fmla="*/ 316 w 978"/>
                <a:gd name="T65" fmla="*/ 48 h 152"/>
                <a:gd name="T66" fmla="*/ 182 w 978"/>
                <a:gd name="T67" fmla="*/ 32 h 152"/>
                <a:gd name="T68" fmla="*/ 258 w 978"/>
                <a:gd name="T69" fmla="*/ 40 h 152"/>
                <a:gd name="T70" fmla="*/ 256 w 978"/>
                <a:gd name="T71" fmla="*/ 60 h 152"/>
                <a:gd name="T72" fmla="*/ 180 w 978"/>
                <a:gd name="T73" fmla="*/ 50 h 152"/>
                <a:gd name="T74" fmla="*/ 182 w 978"/>
                <a:gd name="T75" fmla="*/ 32 h 152"/>
                <a:gd name="T76" fmla="*/ 48 w 978"/>
                <a:gd name="T77" fmla="*/ 18 h 152"/>
                <a:gd name="T78" fmla="*/ 124 w 978"/>
                <a:gd name="T79" fmla="*/ 26 h 152"/>
                <a:gd name="T80" fmla="*/ 122 w 978"/>
                <a:gd name="T81" fmla="*/ 46 h 152"/>
                <a:gd name="T82" fmla="*/ 46 w 978"/>
                <a:gd name="T83" fmla="*/ 36 h 152"/>
                <a:gd name="T84" fmla="*/ 48 w 978"/>
                <a:gd name="T85" fmla="*/ 1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978" h="152">
                  <a:moveTo>
                    <a:pt x="924" y="94"/>
                  </a:moveTo>
                  <a:lnTo>
                    <a:pt x="978" y="130"/>
                  </a:lnTo>
                  <a:lnTo>
                    <a:pt x="918" y="152"/>
                  </a:lnTo>
                  <a:lnTo>
                    <a:pt x="924" y="94"/>
                  </a:lnTo>
                  <a:close/>
                  <a:moveTo>
                    <a:pt x="54" y="56"/>
                  </a:moveTo>
                  <a:lnTo>
                    <a:pt x="0" y="22"/>
                  </a:lnTo>
                  <a:lnTo>
                    <a:pt x="60" y="0"/>
                  </a:lnTo>
                  <a:lnTo>
                    <a:pt x="54" y="56"/>
                  </a:lnTo>
                  <a:close/>
                  <a:moveTo>
                    <a:pt x="848" y="106"/>
                  </a:moveTo>
                  <a:lnTo>
                    <a:pt x="926" y="114"/>
                  </a:lnTo>
                  <a:lnTo>
                    <a:pt x="922" y="134"/>
                  </a:lnTo>
                  <a:lnTo>
                    <a:pt x="848" y="126"/>
                  </a:lnTo>
                  <a:lnTo>
                    <a:pt x="848" y="106"/>
                  </a:lnTo>
                  <a:close/>
                  <a:moveTo>
                    <a:pt x="716" y="92"/>
                  </a:moveTo>
                  <a:lnTo>
                    <a:pt x="792" y="100"/>
                  </a:lnTo>
                  <a:lnTo>
                    <a:pt x="790" y="118"/>
                  </a:lnTo>
                  <a:lnTo>
                    <a:pt x="714" y="110"/>
                  </a:lnTo>
                  <a:lnTo>
                    <a:pt x="716" y="92"/>
                  </a:lnTo>
                  <a:close/>
                  <a:moveTo>
                    <a:pt x="582" y="76"/>
                  </a:moveTo>
                  <a:lnTo>
                    <a:pt x="658" y="84"/>
                  </a:lnTo>
                  <a:lnTo>
                    <a:pt x="656" y="104"/>
                  </a:lnTo>
                  <a:lnTo>
                    <a:pt x="580" y="96"/>
                  </a:lnTo>
                  <a:lnTo>
                    <a:pt x="582" y="76"/>
                  </a:lnTo>
                  <a:close/>
                  <a:moveTo>
                    <a:pt x="450" y="62"/>
                  </a:moveTo>
                  <a:lnTo>
                    <a:pt x="524" y="70"/>
                  </a:lnTo>
                  <a:lnTo>
                    <a:pt x="522" y="90"/>
                  </a:lnTo>
                  <a:lnTo>
                    <a:pt x="446" y="82"/>
                  </a:lnTo>
                  <a:lnTo>
                    <a:pt x="450" y="62"/>
                  </a:lnTo>
                  <a:close/>
                  <a:moveTo>
                    <a:pt x="316" y="48"/>
                  </a:moveTo>
                  <a:lnTo>
                    <a:pt x="392" y="56"/>
                  </a:lnTo>
                  <a:lnTo>
                    <a:pt x="388" y="74"/>
                  </a:lnTo>
                  <a:lnTo>
                    <a:pt x="314" y="66"/>
                  </a:lnTo>
                  <a:lnTo>
                    <a:pt x="316" y="48"/>
                  </a:lnTo>
                  <a:close/>
                  <a:moveTo>
                    <a:pt x="182" y="32"/>
                  </a:moveTo>
                  <a:lnTo>
                    <a:pt x="258" y="40"/>
                  </a:lnTo>
                  <a:lnTo>
                    <a:pt x="256" y="60"/>
                  </a:lnTo>
                  <a:lnTo>
                    <a:pt x="180" y="50"/>
                  </a:lnTo>
                  <a:lnTo>
                    <a:pt x="182" y="32"/>
                  </a:lnTo>
                  <a:close/>
                  <a:moveTo>
                    <a:pt x="48" y="18"/>
                  </a:moveTo>
                  <a:lnTo>
                    <a:pt x="124" y="26"/>
                  </a:lnTo>
                  <a:lnTo>
                    <a:pt x="122" y="46"/>
                  </a:lnTo>
                  <a:lnTo>
                    <a:pt x="46" y="36"/>
                  </a:lnTo>
                  <a:lnTo>
                    <a:pt x="48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Rectangle 18"/>
            <p:cNvSpPr>
              <a:spLocks noChangeArrowheads="1"/>
            </p:cNvSpPr>
            <p:nvPr/>
          </p:nvSpPr>
          <p:spPr bwMode="auto">
            <a:xfrm>
              <a:off x="3200400" y="3910529"/>
              <a:ext cx="2466975" cy="415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Rectangle 19"/>
            <p:cNvSpPr>
              <a:spLocks noChangeArrowheads="1"/>
            </p:cNvSpPr>
            <p:nvPr/>
          </p:nvSpPr>
          <p:spPr bwMode="auto">
            <a:xfrm>
              <a:off x="3200400" y="3910529"/>
              <a:ext cx="2466975" cy="415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42" name="Rectangle 185"/>
            <p:cNvSpPr>
              <a:spLocks noChangeArrowheads="1"/>
            </p:cNvSpPr>
            <p:nvPr/>
          </p:nvSpPr>
          <p:spPr bwMode="auto">
            <a:xfrm>
              <a:off x="3200400" y="4013253"/>
              <a:ext cx="24669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regard est un lien invisible très fort entre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personnes qui échangent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informations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3540054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GESTION DU TEMPS D’ANIMATION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35896" y="6503989"/>
            <a:ext cx="18278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LOI DE PARETO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572519" y="2513801"/>
            <a:ext cx="4015705" cy="2139335"/>
            <a:chOff x="2732618" y="2323658"/>
            <a:chExt cx="4015705" cy="2139335"/>
          </a:xfrm>
        </p:grpSpPr>
        <p:sp>
          <p:nvSpPr>
            <p:cNvPr id="31" name="Rectangle 5"/>
            <p:cNvSpPr>
              <a:spLocks noChangeArrowheads="1"/>
            </p:cNvSpPr>
            <p:nvPr/>
          </p:nvSpPr>
          <p:spPr bwMode="auto">
            <a:xfrm>
              <a:off x="3214913" y="3515728"/>
              <a:ext cx="2183098" cy="67006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" name="Freeform 6"/>
            <p:cNvSpPr>
              <a:spLocks noEditPoints="1"/>
            </p:cNvSpPr>
            <p:nvPr/>
          </p:nvSpPr>
          <p:spPr bwMode="auto">
            <a:xfrm>
              <a:off x="3214913" y="4113738"/>
              <a:ext cx="2939617" cy="136894"/>
            </a:xfrm>
            <a:custGeom>
              <a:avLst/>
              <a:gdLst>
                <a:gd name="T0" fmla="*/ 778 w 816"/>
                <a:gd name="T1" fmla="*/ 0 h 38"/>
                <a:gd name="T2" fmla="*/ 816 w 816"/>
                <a:gd name="T3" fmla="*/ 20 h 38"/>
                <a:gd name="T4" fmla="*/ 778 w 816"/>
                <a:gd name="T5" fmla="*/ 38 h 38"/>
                <a:gd name="T6" fmla="*/ 778 w 816"/>
                <a:gd name="T7" fmla="*/ 0 h 38"/>
                <a:gd name="T8" fmla="*/ 0 w 816"/>
                <a:gd name="T9" fmla="*/ 16 h 38"/>
                <a:gd name="T10" fmla="*/ 784 w 816"/>
                <a:gd name="T11" fmla="*/ 16 h 38"/>
                <a:gd name="T12" fmla="*/ 786 w 816"/>
                <a:gd name="T13" fmla="*/ 20 h 38"/>
                <a:gd name="T14" fmla="*/ 784 w 816"/>
                <a:gd name="T15" fmla="*/ 20 h 38"/>
                <a:gd name="T16" fmla="*/ 0 w 816"/>
                <a:gd name="T17" fmla="*/ 20 h 38"/>
                <a:gd name="T18" fmla="*/ 0 w 816"/>
                <a:gd name="T19" fmla="*/ 20 h 38"/>
                <a:gd name="T20" fmla="*/ 0 w 816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16" h="38">
                  <a:moveTo>
                    <a:pt x="778" y="0"/>
                  </a:moveTo>
                  <a:lnTo>
                    <a:pt x="816" y="20"/>
                  </a:lnTo>
                  <a:lnTo>
                    <a:pt x="778" y="38"/>
                  </a:lnTo>
                  <a:lnTo>
                    <a:pt x="778" y="0"/>
                  </a:lnTo>
                  <a:close/>
                  <a:moveTo>
                    <a:pt x="0" y="16"/>
                  </a:moveTo>
                  <a:lnTo>
                    <a:pt x="784" y="16"/>
                  </a:lnTo>
                  <a:lnTo>
                    <a:pt x="786" y="20"/>
                  </a:lnTo>
                  <a:lnTo>
                    <a:pt x="784" y="20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" name="Freeform 7"/>
            <p:cNvSpPr>
              <a:spLocks noEditPoints="1"/>
            </p:cNvSpPr>
            <p:nvPr/>
          </p:nvSpPr>
          <p:spPr bwMode="auto">
            <a:xfrm>
              <a:off x="3150069" y="2507035"/>
              <a:ext cx="136894" cy="1678752"/>
            </a:xfrm>
            <a:custGeom>
              <a:avLst/>
              <a:gdLst>
                <a:gd name="T0" fmla="*/ 0 w 38"/>
                <a:gd name="T1" fmla="*/ 38 h 466"/>
                <a:gd name="T2" fmla="*/ 18 w 38"/>
                <a:gd name="T3" fmla="*/ 0 h 466"/>
                <a:gd name="T4" fmla="*/ 38 w 38"/>
                <a:gd name="T5" fmla="*/ 38 h 466"/>
                <a:gd name="T6" fmla="*/ 0 w 38"/>
                <a:gd name="T7" fmla="*/ 38 h 466"/>
                <a:gd name="T8" fmla="*/ 18 w 38"/>
                <a:gd name="T9" fmla="*/ 466 h 466"/>
                <a:gd name="T10" fmla="*/ 18 w 38"/>
                <a:gd name="T11" fmla="*/ 32 h 466"/>
                <a:gd name="T12" fmla="*/ 18 w 38"/>
                <a:gd name="T13" fmla="*/ 30 h 466"/>
                <a:gd name="T14" fmla="*/ 22 w 38"/>
                <a:gd name="T15" fmla="*/ 32 h 466"/>
                <a:gd name="T16" fmla="*/ 22 w 38"/>
                <a:gd name="T17" fmla="*/ 466 h 466"/>
                <a:gd name="T18" fmla="*/ 18 w 38"/>
                <a:gd name="T19" fmla="*/ 466 h 466"/>
                <a:gd name="T20" fmla="*/ 18 w 38"/>
                <a:gd name="T21" fmla="*/ 46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66">
                  <a:moveTo>
                    <a:pt x="0" y="38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8" y="466"/>
                  </a:moveTo>
                  <a:lnTo>
                    <a:pt x="18" y="32"/>
                  </a:lnTo>
                  <a:lnTo>
                    <a:pt x="18" y="30"/>
                  </a:lnTo>
                  <a:lnTo>
                    <a:pt x="22" y="32"/>
                  </a:lnTo>
                  <a:lnTo>
                    <a:pt x="22" y="466"/>
                  </a:lnTo>
                  <a:lnTo>
                    <a:pt x="18" y="466"/>
                  </a:lnTo>
                  <a:lnTo>
                    <a:pt x="18" y="46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Rectangle 185"/>
            <p:cNvSpPr>
              <a:spLocks noChangeArrowheads="1"/>
            </p:cNvSpPr>
            <p:nvPr/>
          </p:nvSpPr>
          <p:spPr bwMode="auto">
            <a:xfrm>
              <a:off x="2805719" y="2323658"/>
              <a:ext cx="8832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Durée de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Rectangle 185"/>
            <p:cNvSpPr>
              <a:spLocks noChangeArrowheads="1"/>
            </p:cNvSpPr>
            <p:nvPr/>
          </p:nvSpPr>
          <p:spPr bwMode="auto">
            <a:xfrm>
              <a:off x="6261010" y="4000748"/>
              <a:ext cx="4873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atteindre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Rectangle 185"/>
            <p:cNvSpPr>
              <a:spLocks noChangeArrowheads="1"/>
            </p:cNvSpPr>
            <p:nvPr/>
          </p:nvSpPr>
          <p:spPr bwMode="auto">
            <a:xfrm>
              <a:off x="5302596" y="4339882"/>
              <a:ext cx="2356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80 %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Rectangle 185"/>
            <p:cNvSpPr>
              <a:spLocks noChangeArrowheads="1"/>
            </p:cNvSpPr>
            <p:nvPr/>
          </p:nvSpPr>
          <p:spPr bwMode="auto">
            <a:xfrm>
              <a:off x="2732618" y="3445296"/>
              <a:ext cx="2356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20 %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494040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GESTION DU TEMPS D’ANIMATION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5560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PLUS ON A DE TEMPS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… PLUS </a:t>
            </a:r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ON L’UTILISE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3059832" y="2185666"/>
            <a:ext cx="2969170" cy="2539478"/>
            <a:chOff x="3201805" y="2132856"/>
            <a:chExt cx="2969170" cy="2539478"/>
          </a:xfrm>
        </p:grpSpPr>
        <p:sp>
          <p:nvSpPr>
            <p:cNvPr id="20" name="AutoShape 3"/>
            <p:cNvSpPr>
              <a:spLocks noChangeAspect="1" noChangeArrowheads="1" noTextEdit="1"/>
            </p:cNvSpPr>
            <p:nvPr/>
          </p:nvSpPr>
          <p:spPr bwMode="auto">
            <a:xfrm>
              <a:off x="3201805" y="2132856"/>
              <a:ext cx="2969170" cy="25394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1" name="Rectangle 5"/>
            <p:cNvSpPr>
              <a:spLocks noChangeArrowheads="1"/>
            </p:cNvSpPr>
            <p:nvPr/>
          </p:nvSpPr>
          <p:spPr bwMode="auto">
            <a:xfrm>
              <a:off x="3206102" y="2141450"/>
              <a:ext cx="1396498" cy="103126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Rectangle 6"/>
            <p:cNvSpPr>
              <a:spLocks noChangeArrowheads="1"/>
            </p:cNvSpPr>
            <p:nvPr/>
          </p:nvSpPr>
          <p:spPr bwMode="auto">
            <a:xfrm>
              <a:off x="3206102" y="2141450"/>
              <a:ext cx="1396498" cy="101407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7"/>
            <p:cNvSpPr>
              <a:spLocks/>
            </p:cNvSpPr>
            <p:nvPr/>
          </p:nvSpPr>
          <p:spPr bwMode="auto">
            <a:xfrm>
              <a:off x="3206102" y="2141450"/>
              <a:ext cx="1396498" cy="1014072"/>
            </a:xfrm>
            <a:custGeom>
              <a:avLst/>
              <a:gdLst>
                <a:gd name="T0" fmla="*/ 650 w 650"/>
                <a:gd name="T1" fmla="*/ 472 h 472"/>
                <a:gd name="T2" fmla="*/ 650 w 650"/>
                <a:gd name="T3" fmla="*/ 0 h 472"/>
                <a:gd name="T4" fmla="*/ 0 w 650"/>
                <a:gd name="T5" fmla="*/ 0 h 472"/>
                <a:gd name="T6" fmla="*/ 0 w 650"/>
                <a:gd name="T7" fmla="*/ 472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50" h="472">
                  <a:moveTo>
                    <a:pt x="650" y="472"/>
                  </a:moveTo>
                  <a:lnTo>
                    <a:pt x="650" y="0"/>
                  </a:lnTo>
                  <a:lnTo>
                    <a:pt x="0" y="0"/>
                  </a:lnTo>
                  <a:lnTo>
                    <a:pt x="0" y="472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8"/>
            <p:cNvSpPr>
              <a:spLocks noChangeArrowheads="1"/>
            </p:cNvSpPr>
            <p:nvPr/>
          </p:nvSpPr>
          <p:spPr bwMode="auto">
            <a:xfrm>
              <a:off x="3863530" y="2944973"/>
              <a:ext cx="2298851" cy="1718767"/>
            </a:xfrm>
            <a:prstGeom prst="rect">
              <a:avLst/>
            </a:prstGeom>
            <a:solidFill>
              <a:srgbClr val="ECF4F1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9"/>
            <p:cNvSpPr>
              <a:spLocks noEditPoints="1"/>
            </p:cNvSpPr>
            <p:nvPr/>
          </p:nvSpPr>
          <p:spPr bwMode="auto">
            <a:xfrm>
              <a:off x="4972135" y="3060990"/>
              <a:ext cx="81641" cy="352347"/>
            </a:xfrm>
            <a:custGeom>
              <a:avLst/>
              <a:gdLst>
                <a:gd name="T0" fmla="*/ 0 w 38"/>
                <a:gd name="T1" fmla="*/ 40 h 164"/>
                <a:gd name="T2" fmla="*/ 18 w 38"/>
                <a:gd name="T3" fmla="*/ 0 h 164"/>
                <a:gd name="T4" fmla="*/ 38 w 38"/>
                <a:gd name="T5" fmla="*/ 40 h 164"/>
                <a:gd name="T6" fmla="*/ 0 w 38"/>
                <a:gd name="T7" fmla="*/ 40 h 164"/>
                <a:gd name="T8" fmla="*/ 18 w 38"/>
                <a:gd name="T9" fmla="*/ 162 h 164"/>
                <a:gd name="T10" fmla="*/ 18 w 38"/>
                <a:gd name="T11" fmla="*/ 34 h 164"/>
                <a:gd name="T12" fmla="*/ 18 w 38"/>
                <a:gd name="T13" fmla="*/ 30 h 164"/>
                <a:gd name="T14" fmla="*/ 22 w 38"/>
                <a:gd name="T15" fmla="*/ 34 h 164"/>
                <a:gd name="T16" fmla="*/ 22 w 38"/>
                <a:gd name="T17" fmla="*/ 162 h 164"/>
                <a:gd name="T18" fmla="*/ 18 w 38"/>
                <a:gd name="T19" fmla="*/ 164 h 164"/>
                <a:gd name="T20" fmla="*/ 18 w 38"/>
                <a:gd name="T21" fmla="*/ 16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64">
                  <a:moveTo>
                    <a:pt x="0" y="40"/>
                  </a:moveTo>
                  <a:lnTo>
                    <a:pt x="18" y="0"/>
                  </a:lnTo>
                  <a:lnTo>
                    <a:pt x="38" y="40"/>
                  </a:lnTo>
                  <a:lnTo>
                    <a:pt x="0" y="40"/>
                  </a:lnTo>
                  <a:close/>
                  <a:moveTo>
                    <a:pt x="18" y="162"/>
                  </a:moveTo>
                  <a:lnTo>
                    <a:pt x="18" y="34"/>
                  </a:lnTo>
                  <a:lnTo>
                    <a:pt x="18" y="30"/>
                  </a:lnTo>
                  <a:lnTo>
                    <a:pt x="22" y="34"/>
                  </a:lnTo>
                  <a:lnTo>
                    <a:pt x="22" y="162"/>
                  </a:lnTo>
                  <a:lnTo>
                    <a:pt x="18" y="164"/>
                  </a:lnTo>
                  <a:lnTo>
                    <a:pt x="18" y="16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10"/>
            <p:cNvSpPr>
              <a:spLocks noEditPoints="1"/>
            </p:cNvSpPr>
            <p:nvPr/>
          </p:nvSpPr>
          <p:spPr bwMode="auto">
            <a:xfrm>
              <a:off x="3945172" y="4324284"/>
              <a:ext cx="330863" cy="240627"/>
            </a:xfrm>
            <a:custGeom>
              <a:avLst/>
              <a:gdLst>
                <a:gd name="T0" fmla="*/ 42 w 154"/>
                <a:gd name="T1" fmla="*/ 104 h 112"/>
                <a:gd name="T2" fmla="*/ 0 w 154"/>
                <a:gd name="T3" fmla="*/ 112 h 112"/>
                <a:gd name="T4" fmla="*/ 20 w 154"/>
                <a:gd name="T5" fmla="*/ 72 h 112"/>
                <a:gd name="T6" fmla="*/ 42 w 154"/>
                <a:gd name="T7" fmla="*/ 104 h 112"/>
                <a:gd name="T8" fmla="*/ 154 w 154"/>
                <a:gd name="T9" fmla="*/ 6 h 112"/>
                <a:gd name="T10" fmla="*/ 26 w 154"/>
                <a:gd name="T11" fmla="*/ 94 h 112"/>
                <a:gd name="T12" fmla="*/ 24 w 154"/>
                <a:gd name="T13" fmla="*/ 94 h 112"/>
                <a:gd name="T14" fmla="*/ 24 w 154"/>
                <a:gd name="T15" fmla="*/ 90 h 112"/>
                <a:gd name="T16" fmla="*/ 150 w 154"/>
                <a:gd name="T17" fmla="*/ 0 h 112"/>
                <a:gd name="T18" fmla="*/ 154 w 154"/>
                <a:gd name="T19" fmla="*/ 0 h 112"/>
                <a:gd name="T20" fmla="*/ 154 w 154"/>
                <a:gd name="T21" fmla="*/ 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4" h="112">
                  <a:moveTo>
                    <a:pt x="42" y="104"/>
                  </a:moveTo>
                  <a:lnTo>
                    <a:pt x="0" y="112"/>
                  </a:lnTo>
                  <a:lnTo>
                    <a:pt x="20" y="72"/>
                  </a:lnTo>
                  <a:lnTo>
                    <a:pt x="42" y="104"/>
                  </a:lnTo>
                  <a:close/>
                  <a:moveTo>
                    <a:pt x="154" y="6"/>
                  </a:moveTo>
                  <a:lnTo>
                    <a:pt x="26" y="94"/>
                  </a:lnTo>
                  <a:lnTo>
                    <a:pt x="24" y="94"/>
                  </a:lnTo>
                  <a:lnTo>
                    <a:pt x="24" y="90"/>
                  </a:lnTo>
                  <a:lnTo>
                    <a:pt x="150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1"/>
            <p:cNvSpPr>
              <a:spLocks noEditPoints="1"/>
            </p:cNvSpPr>
            <p:nvPr/>
          </p:nvSpPr>
          <p:spPr bwMode="auto">
            <a:xfrm>
              <a:off x="5745580" y="4324284"/>
              <a:ext cx="335160" cy="240627"/>
            </a:xfrm>
            <a:custGeom>
              <a:avLst/>
              <a:gdLst>
                <a:gd name="T0" fmla="*/ 134 w 156"/>
                <a:gd name="T1" fmla="*/ 72 h 112"/>
                <a:gd name="T2" fmla="*/ 156 w 156"/>
                <a:gd name="T3" fmla="*/ 112 h 112"/>
                <a:gd name="T4" fmla="*/ 114 w 156"/>
                <a:gd name="T5" fmla="*/ 104 h 112"/>
                <a:gd name="T6" fmla="*/ 134 w 156"/>
                <a:gd name="T7" fmla="*/ 72 h 112"/>
                <a:gd name="T8" fmla="*/ 0 w 156"/>
                <a:gd name="T9" fmla="*/ 0 h 112"/>
                <a:gd name="T10" fmla="*/ 4 w 156"/>
                <a:gd name="T11" fmla="*/ 0 h 112"/>
                <a:gd name="T12" fmla="*/ 132 w 156"/>
                <a:gd name="T13" fmla="*/ 90 h 112"/>
                <a:gd name="T14" fmla="*/ 132 w 156"/>
                <a:gd name="T15" fmla="*/ 94 h 112"/>
                <a:gd name="T16" fmla="*/ 128 w 156"/>
                <a:gd name="T17" fmla="*/ 94 h 112"/>
                <a:gd name="T18" fmla="*/ 0 w 156"/>
                <a:gd name="T19" fmla="*/ 6 h 112"/>
                <a:gd name="T20" fmla="*/ 0 w 156"/>
                <a:gd name="T21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112">
                  <a:moveTo>
                    <a:pt x="134" y="72"/>
                  </a:moveTo>
                  <a:lnTo>
                    <a:pt x="156" y="112"/>
                  </a:lnTo>
                  <a:lnTo>
                    <a:pt x="114" y="104"/>
                  </a:lnTo>
                  <a:lnTo>
                    <a:pt x="134" y="72"/>
                  </a:lnTo>
                  <a:close/>
                  <a:moveTo>
                    <a:pt x="0" y="0"/>
                  </a:moveTo>
                  <a:lnTo>
                    <a:pt x="4" y="0"/>
                  </a:lnTo>
                  <a:lnTo>
                    <a:pt x="132" y="90"/>
                  </a:lnTo>
                  <a:lnTo>
                    <a:pt x="132" y="94"/>
                  </a:lnTo>
                  <a:lnTo>
                    <a:pt x="128" y="94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36" name="Rectangle 185"/>
            <p:cNvSpPr>
              <a:spLocks noChangeArrowheads="1"/>
            </p:cNvSpPr>
            <p:nvPr/>
          </p:nvSpPr>
          <p:spPr bwMode="auto">
            <a:xfrm>
              <a:off x="3851970" y="3515764"/>
              <a:ext cx="231900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L’activité, y compris le discours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formateur, se comporte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 comme un gaz. Elle finit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occuper tout le temps disponible.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435526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GESTION DU TEMPS D’ANIMATION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57538" y="6503989"/>
            <a:ext cx="27845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NE PAS SCINDER LE CONTENU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07704" y="1844824"/>
            <a:ext cx="5338440" cy="3456384"/>
            <a:chOff x="1999960" y="1788876"/>
            <a:chExt cx="5338440" cy="3456384"/>
          </a:xfrm>
        </p:grpSpPr>
        <p:sp>
          <p:nvSpPr>
            <p:cNvPr id="2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999960" y="1788876"/>
              <a:ext cx="5338440" cy="3241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33797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921929" y="3758885"/>
              <a:ext cx="1225155" cy="3531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6" name="Rectangle 6"/>
            <p:cNvSpPr>
              <a:spLocks noChangeArrowheads="1"/>
            </p:cNvSpPr>
            <p:nvPr/>
          </p:nvSpPr>
          <p:spPr bwMode="auto">
            <a:xfrm>
              <a:off x="4759319" y="3766243"/>
              <a:ext cx="864599" cy="334802"/>
            </a:xfrm>
            <a:prstGeom prst="rect">
              <a:avLst/>
            </a:prstGeom>
            <a:solidFill>
              <a:srgbClr val="D1E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7"/>
            <p:cNvSpPr>
              <a:spLocks noEditPoints="1"/>
            </p:cNvSpPr>
            <p:nvPr/>
          </p:nvSpPr>
          <p:spPr bwMode="auto">
            <a:xfrm>
              <a:off x="2033072" y="4597730"/>
              <a:ext cx="2601156" cy="73583"/>
            </a:xfrm>
            <a:custGeom>
              <a:avLst/>
              <a:gdLst>
                <a:gd name="T0" fmla="*/ 1376 w 1414"/>
                <a:gd name="T1" fmla="*/ 0 h 40"/>
                <a:gd name="T2" fmla="*/ 1414 w 1414"/>
                <a:gd name="T3" fmla="*/ 20 h 40"/>
                <a:gd name="T4" fmla="*/ 1376 w 1414"/>
                <a:gd name="T5" fmla="*/ 40 h 40"/>
                <a:gd name="T6" fmla="*/ 1376 w 1414"/>
                <a:gd name="T7" fmla="*/ 0 h 40"/>
                <a:gd name="T8" fmla="*/ 2 w 1414"/>
                <a:gd name="T9" fmla="*/ 16 h 40"/>
                <a:gd name="T10" fmla="*/ 1384 w 1414"/>
                <a:gd name="T11" fmla="*/ 16 h 40"/>
                <a:gd name="T12" fmla="*/ 1384 w 1414"/>
                <a:gd name="T13" fmla="*/ 20 h 40"/>
                <a:gd name="T14" fmla="*/ 1384 w 1414"/>
                <a:gd name="T15" fmla="*/ 22 h 40"/>
                <a:gd name="T16" fmla="*/ 2 w 1414"/>
                <a:gd name="T17" fmla="*/ 22 h 40"/>
                <a:gd name="T18" fmla="*/ 0 w 1414"/>
                <a:gd name="T19" fmla="*/ 20 h 40"/>
                <a:gd name="T20" fmla="*/ 2 w 1414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14" h="40">
                  <a:moveTo>
                    <a:pt x="1376" y="0"/>
                  </a:moveTo>
                  <a:lnTo>
                    <a:pt x="1414" y="20"/>
                  </a:lnTo>
                  <a:lnTo>
                    <a:pt x="1376" y="40"/>
                  </a:lnTo>
                  <a:lnTo>
                    <a:pt x="1376" y="0"/>
                  </a:lnTo>
                  <a:close/>
                  <a:moveTo>
                    <a:pt x="2" y="16"/>
                  </a:moveTo>
                  <a:lnTo>
                    <a:pt x="1384" y="16"/>
                  </a:lnTo>
                  <a:lnTo>
                    <a:pt x="1384" y="20"/>
                  </a:lnTo>
                  <a:lnTo>
                    <a:pt x="1384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2036751" y="3832468"/>
              <a:ext cx="2133904" cy="401027"/>
            </a:xfrm>
            <a:prstGeom prst="rect">
              <a:avLst/>
            </a:prstGeom>
            <a:solidFill>
              <a:srgbClr val="D1E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9"/>
            <p:cNvSpPr>
              <a:spLocks noChangeArrowheads="1"/>
            </p:cNvSpPr>
            <p:nvPr/>
          </p:nvSpPr>
          <p:spPr bwMode="auto">
            <a:xfrm>
              <a:off x="2036751" y="3832468"/>
              <a:ext cx="2133904" cy="401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0"/>
            <p:cNvSpPr>
              <a:spLocks noChangeArrowheads="1"/>
            </p:cNvSpPr>
            <p:nvPr/>
          </p:nvSpPr>
          <p:spPr bwMode="auto">
            <a:xfrm>
              <a:off x="2036751" y="2489580"/>
              <a:ext cx="779979" cy="401027"/>
            </a:xfrm>
            <a:prstGeom prst="rect">
              <a:avLst/>
            </a:prstGeom>
            <a:solidFill>
              <a:srgbClr val="D1E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1"/>
            <p:cNvSpPr>
              <a:spLocks noChangeArrowheads="1"/>
            </p:cNvSpPr>
            <p:nvPr/>
          </p:nvSpPr>
          <p:spPr bwMode="auto">
            <a:xfrm>
              <a:off x="2036751" y="2489580"/>
              <a:ext cx="779979" cy="401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2" name="Rectangle 12"/>
            <p:cNvSpPr>
              <a:spLocks noChangeArrowheads="1"/>
            </p:cNvSpPr>
            <p:nvPr/>
          </p:nvSpPr>
          <p:spPr bwMode="auto">
            <a:xfrm>
              <a:off x="2949180" y="2489580"/>
              <a:ext cx="735829" cy="401027"/>
            </a:xfrm>
            <a:prstGeom prst="rect">
              <a:avLst/>
            </a:prstGeom>
            <a:solidFill>
              <a:srgbClr val="D1E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3" name="Rectangle 13"/>
            <p:cNvSpPr>
              <a:spLocks noChangeArrowheads="1"/>
            </p:cNvSpPr>
            <p:nvPr/>
          </p:nvSpPr>
          <p:spPr bwMode="auto">
            <a:xfrm>
              <a:off x="2949180" y="2489580"/>
              <a:ext cx="735829" cy="401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4" name="Rectangle 14"/>
            <p:cNvSpPr>
              <a:spLocks noChangeArrowheads="1"/>
            </p:cNvSpPr>
            <p:nvPr/>
          </p:nvSpPr>
          <p:spPr bwMode="auto">
            <a:xfrm>
              <a:off x="3813779" y="2489580"/>
              <a:ext cx="927145" cy="401027"/>
            </a:xfrm>
            <a:prstGeom prst="rect">
              <a:avLst/>
            </a:prstGeom>
            <a:solidFill>
              <a:srgbClr val="D1E5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5" name="Rectangle 15"/>
            <p:cNvSpPr>
              <a:spLocks noChangeArrowheads="1"/>
            </p:cNvSpPr>
            <p:nvPr/>
          </p:nvSpPr>
          <p:spPr bwMode="auto">
            <a:xfrm>
              <a:off x="3813779" y="2489580"/>
              <a:ext cx="927145" cy="401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6" name="Freeform 16"/>
            <p:cNvSpPr>
              <a:spLocks noEditPoints="1"/>
            </p:cNvSpPr>
            <p:nvPr/>
          </p:nvSpPr>
          <p:spPr bwMode="auto">
            <a:xfrm>
              <a:off x="2033072" y="3162864"/>
              <a:ext cx="791016" cy="408385"/>
            </a:xfrm>
            <a:custGeom>
              <a:avLst/>
              <a:gdLst>
                <a:gd name="T0" fmla="*/ 430 w 430"/>
                <a:gd name="T1" fmla="*/ 14 h 222"/>
                <a:gd name="T2" fmla="*/ 430 w 430"/>
                <a:gd name="T3" fmla="*/ 28 h 222"/>
                <a:gd name="T4" fmla="*/ 426 w 430"/>
                <a:gd name="T5" fmla="*/ 62 h 222"/>
                <a:gd name="T6" fmla="*/ 426 w 430"/>
                <a:gd name="T7" fmla="*/ 114 h 222"/>
                <a:gd name="T8" fmla="*/ 426 w 430"/>
                <a:gd name="T9" fmla="*/ 114 h 222"/>
                <a:gd name="T10" fmla="*/ 430 w 430"/>
                <a:gd name="T11" fmla="*/ 148 h 222"/>
                <a:gd name="T12" fmla="*/ 430 w 430"/>
                <a:gd name="T13" fmla="*/ 162 h 222"/>
                <a:gd name="T14" fmla="*/ 426 w 430"/>
                <a:gd name="T15" fmla="*/ 196 h 222"/>
                <a:gd name="T16" fmla="*/ 398 w 430"/>
                <a:gd name="T17" fmla="*/ 218 h 222"/>
                <a:gd name="T18" fmla="*/ 398 w 430"/>
                <a:gd name="T19" fmla="*/ 218 h 222"/>
                <a:gd name="T20" fmla="*/ 364 w 430"/>
                <a:gd name="T21" fmla="*/ 222 h 222"/>
                <a:gd name="T22" fmla="*/ 350 w 430"/>
                <a:gd name="T23" fmla="*/ 222 h 222"/>
                <a:gd name="T24" fmla="*/ 316 w 430"/>
                <a:gd name="T25" fmla="*/ 218 h 222"/>
                <a:gd name="T26" fmla="*/ 264 w 430"/>
                <a:gd name="T27" fmla="*/ 218 h 222"/>
                <a:gd name="T28" fmla="*/ 264 w 430"/>
                <a:gd name="T29" fmla="*/ 218 h 222"/>
                <a:gd name="T30" fmla="*/ 232 w 430"/>
                <a:gd name="T31" fmla="*/ 222 h 222"/>
                <a:gd name="T32" fmla="*/ 216 w 430"/>
                <a:gd name="T33" fmla="*/ 222 h 222"/>
                <a:gd name="T34" fmla="*/ 182 w 430"/>
                <a:gd name="T35" fmla="*/ 218 h 222"/>
                <a:gd name="T36" fmla="*/ 130 w 430"/>
                <a:gd name="T37" fmla="*/ 218 h 222"/>
                <a:gd name="T38" fmla="*/ 130 w 430"/>
                <a:gd name="T39" fmla="*/ 218 h 222"/>
                <a:gd name="T40" fmla="*/ 96 w 430"/>
                <a:gd name="T41" fmla="*/ 222 h 222"/>
                <a:gd name="T42" fmla="*/ 80 w 430"/>
                <a:gd name="T43" fmla="*/ 222 h 222"/>
                <a:gd name="T44" fmla="*/ 48 w 430"/>
                <a:gd name="T45" fmla="*/ 218 h 222"/>
                <a:gd name="T46" fmla="*/ 4 w 430"/>
                <a:gd name="T47" fmla="*/ 214 h 222"/>
                <a:gd name="T48" fmla="*/ 14 w 430"/>
                <a:gd name="T49" fmla="*/ 222 h 222"/>
                <a:gd name="T50" fmla="*/ 4 w 430"/>
                <a:gd name="T51" fmla="*/ 180 h 222"/>
                <a:gd name="T52" fmla="*/ 4 w 430"/>
                <a:gd name="T53" fmla="*/ 180 h 222"/>
                <a:gd name="T54" fmla="*/ 0 w 430"/>
                <a:gd name="T55" fmla="*/ 148 h 222"/>
                <a:gd name="T56" fmla="*/ 0 w 430"/>
                <a:gd name="T57" fmla="*/ 132 h 222"/>
                <a:gd name="T58" fmla="*/ 4 w 430"/>
                <a:gd name="T59" fmla="*/ 98 h 222"/>
                <a:gd name="T60" fmla="*/ 4 w 430"/>
                <a:gd name="T61" fmla="*/ 46 h 222"/>
                <a:gd name="T62" fmla="*/ 4 w 430"/>
                <a:gd name="T63" fmla="*/ 46 h 222"/>
                <a:gd name="T64" fmla="*/ 0 w 430"/>
                <a:gd name="T65" fmla="*/ 12 h 222"/>
                <a:gd name="T66" fmla="*/ 6 w 430"/>
                <a:gd name="T67" fmla="*/ 0 h 222"/>
                <a:gd name="T68" fmla="*/ 38 w 430"/>
                <a:gd name="T69" fmla="*/ 6 h 222"/>
                <a:gd name="T70" fmla="*/ 92 w 430"/>
                <a:gd name="T71" fmla="*/ 6 h 222"/>
                <a:gd name="T72" fmla="*/ 92 w 430"/>
                <a:gd name="T73" fmla="*/ 6 h 222"/>
                <a:gd name="T74" fmla="*/ 126 w 430"/>
                <a:gd name="T75" fmla="*/ 0 h 222"/>
                <a:gd name="T76" fmla="*/ 140 w 430"/>
                <a:gd name="T77" fmla="*/ 0 h 222"/>
                <a:gd name="T78" fmla="*/ 174 w 430"/>
                <a:gd name="T79" fmla="*/ 6 h 222"/>
                <a:gd name="T80" fmla="*/ 226 w 430"/>
                <a:gd name="T81" fmla="*/ 6 h 222"/>
                <a:gd name="T82" fmla="*/ 226 w 430"/>
                <a:gd name="T83" fmla="*/ 6 h 222"/>
                <a:gd name="T84" fmla="*/ 258 w 430"/>
                <a:gd name="T85" fmla="*/ 0 h 222"/>
                <a:gd name="T86" fmla="*/ 274 w 430"/>
                <a:gd name="T87" fmla="*/ 0 h 222"/>
                <a:gd name="T88" fmla="*/ 308 w 430"/>
                <a:gd name="T89" fmla="*/ 6 h 222"/>
                <a:gd name="T90" fmla="*/ 360 w 430"/>
                <a:gd name="T91" fmla="*/ 6 h 222"/>
                <a:gd name="T92" fmla="*/ 360 w 430"/>
                <a:gd name="T93" fmla="*/ 6 h 222"/>
                <a:gd name="T94" fmla="*/ 394 w 430"/>
                <a:gd name="T95" fmla="*/ 0 h 222"/>
                <a:gd name="T96" fmla="*/ 408 w 430"/>
                <a:gd name="T97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30" h="222">
                  <a:moveTo>
                    <a:pt x="426" y="14"/>
                  </a:moveTo>
                  <a:lnTo>
                    <a:pt x="426" y="2"/>
                  </a:lnTo>
                  <a:lnTo>
                    <a:pt x="430" y="2"/>
                  </a:lnTo>
                  <a:lnTo>
                    <a:pt x="430" y="14"/>
                  </a:lnTo>
                  <a:lnTo>
                    <a:pt x="426" y="14"/>
                  </a:lnTo>
                  <a:close/>
                  <a:moveTo>
                    <a:pt x="426" y="48"/>
                  </a:moveTo>
                  <a:lnTo>
                    <a:pt x="426" y="28"/>
                  </a:lnTo>
                  <a:lnTo>
                    <a:pt x="430" y="28"/>
                  </a:lnTo>
                  <a:lnTo>
                    <a:pt x="430" y="48"/>
                  </a:lnTo>
                  <a:lnTo>
                    <a:pt x="426" y="48"/>
                  </a:lnTo>
                  <a:close/>
                  <a:moveTo>
                    <a:pt x="426" y="80"/>
                  </a:moveTo>
                  <a:lnTo>
                    <a:pt x="426" y="62"/>
                  </a:lnTo>
                  <a:lnTo>
                    <a:pt x="430" y="62"/>
                  </a:lnTo>
                  <a:lnTo>
                    <a:pt x="430" y="80"/>
                  </a:lnTo>
                  <a:lnTo>
                    <a:pt x="426" y="80"/>
                  </a:lnTo>
                  <a:close/>
                  <a:moveTo>
                    <a:pt x="426" y="114"/>
                  </a:moveTo>
                  <a:lnTo>
                    <a:pt x="426" y="94"/>
                  </a:lnTo>
                  <a:lnTo>
                    <a:pt x="430" y="94"/>
                  </a:lnTo>
                  <a:lnTo>
                    <a:pt x="430" y="114"/>
                  </a:lnTo>
                  <a:lnTo>
                    <a:pt x="426" y="114"/>
                  </a:lnTo>
                  <a:close/>
                  <a:moveTo>
                    <a:pt x="426" y="148"/>
                  </a:moveTo>
                  <a:lnTo>
                    <a:pt x="426" y="130"/>
                  </a:lnTo>
                  <a:lnTo>
                    <a:pt x="430" y="130"/>
                  </a:lnTo>
                  <a:lnTo>
                    <a:pt x="430" y="148"/>
                  </a:lnTo>
                  <a:lnTo>
                    <a:pt x="426" y="148"/>
                  </a:lnTo>
                  <a:close/>
                  <a:moveTo>
                    <a:pt x="426" y="182"/>
                  </a:moveTo>
                  <a:lnTo>
                    <a:pt x="426" y="162"/>
                  </a:lnTo>
                  <a:lnTo>
                    <a:pt x="430" y="162"/>
                  </a:lnTo>
                  <a:lnTo>
                    <a:pt x="430" y="182"/>
                  </a:lnTo>
                  <a:lnTo>
                    <a:pt x="426" y="182"/>
                  </a:lnTo>
                  <a:close/>
                  <a:moveTo>
                    <a:pt x="426" y="216"/>
                  </a:moveTo>
                  <a:lnTo>
                    <a:pt x="426" y="196"/>
                  </a:lnTo>
                  <a:lnTo>
                    <a:pt x="430" y="196"/>
                  </a:lnTo>
                  <a:lnTo>
                    <a:pt x="430" y="216"/>
                  </a:lnTo>
                  <a:lnTo>
                    <a:pt x="426" y="216"/>
                  </a:lnTo>
                  <a:close/>
                  <a:moveTo>
                    <a:pt x="398" y="218"/>
                  </a:moveTo>
                  <a:lnTo>
                    <a:pt x="418" y="218"/>
                  </a:lnTo>
                  <a:lnTo>
                    <a:pt x="418" y="222"/>
                  </a:lnTo>
                  <a:lnTo>
                    <a:pt x="398" y="222"/>
                  </a:lnTo>
                  <a:lnTo>
                    <a:pt x="398" y="218"/>
                  </a:lnTo>
                  <a:close/>
                  <a:moveTo>
                    <a:pt x="364" y="218"/>
                  </a:moveTo>
                  <a:lnTo>
                    <a:pt x="384" y="218"/>
                  </a:lnTo>
                  <a:lnTo>
                    <a:pt x="384" y="222"/>
                  </a:lnTo>
                  <a:lnTo>
                    <a:pt x="364" y="222"/>
                  </a:lnTo>
                  <a:lnTo>
                    <a:pt x="364" y="218"/>
                  </a:lnTo>
                  <a:close/>
                  <a:moveTo>
                    <a:pt x="330" y="218"/>
                  </a:moveTo>
                  <a:lnTo>
                    <a:pt x="350" y="218"/>
                  </a:lnTo>
                  <a:lnTo>
                    <a:pt x="350" y="222"/>
                  </a:lnTo>
                  <a:lnTo>
                    <a:pt x="330" y="222"/>
                  </a:lnTo>
                  <a:lnTo>
                    <a:pt x="330" y="218"/>
                  </a:lnTo>
                  <a:close/>
                  <a:moveTo>
                    <a:pt x="298" y="218"/>
                  </a:moveTo>
                  <a:lnTo>
                    <a:pt x="316" y="218"/>
                  </a:lnTo>
                  <a:lnTo>
                    <a:pt x="316" y="222"/>
                  </a:lnTo>
                  <a:lnTo>
                    <a:pt x="298" y="222"/>
                  </a:lnTo>
                  <a:lnTo>
                    <a:pt x="298" y="218"/>
                  </a:lnTo>
                  <a:close/>
                  <a:moveTo>
                    <a:pt x="264" y="218"/>
                  </a:moveTo>
                  <a:lnTo>
                    <a:pt x="284" y="218"/>
                  </a:lnTo>
                  <a:lnTo>
                    <a:pt x="284" y="222"/>
                  </a:lnTo>
                  <a:lnTo>
                    <a:pt x="264" y="222"/>
                  </a:lnTo>
                  <a:lnTo>
                    <a:pt x="264" y="218"/>
                  </a:lnTo>
                  <a:close/>
                  <a:moveTo>
                    <a:pt x="232" y="218"/>
                  </a:moveTo>
                  <a:lnTo>
                    <a:pt x="250" y="218"/>
                  </a:lnTo>
                  <a:lnTo>
                    <a:pt x="250" y="222"/>
                  </a:lnTo>
                  <a:lnTo>
                    <a:pt x="232" y="222"/>
                  </a:lnTo>
                  <a:lnTo>
                    <a:pt x="232" y="218"/>
                  </a:lnTo>
                  <a:close/>
                  <a:moveTo>
                    <a:pt x="196" y="218"/>
                  </a:moveTo>
                  <a:lnTo>
                    <a:pt x="216" y="218"/>
                  </a:lnTo>
                  <a:lnTo>
                    <a:pt x="216" y="222"/>
                  </a:lnTo>
                  <a:lnTo>
                    <a:pt x="196" y="222"/>
                  </a:lnTo>
                  <a:lnTo>
                    <a:pt x="196" y="218"/>
                  </a:lnTo>
                  <a:close/>
                  <a:moveTo>
                    <a:pt x="162" y="218"/>
                  </a:moveTo>
                  <a:lnTo>
                    <a:pt x="182" y="218"/>
                  </a:lnTo>
                  <a:lnTo>
                    <a:pt x="182" y="222"/>
                  </a:lnTo>
                  <a:lnTo>
                    <a:pt x="162" y="222"/>
                  </a:lnTo>
                  <a:lnTo>
                    <a:pt x="162" y="218"/>
                  </a:lnTo>
                  <a:close/>
                  <a:moveTo>
                    <a:pt x="130" y="218"/>
                  </a:moveTo>
                  <a:lnTo>
                    <a:pt x="150" y="218"/>
                  </a:lnTo>
                  <a:lnTo>
                    <a:pt x="150" y="222"/>
                  </a:lnTo>
                  <a:lnTo>
                    <a:pt x="130" y="222"/>
                  </a:lnTo>
                  <a:lnTo>
                    <a:pt x="130" y="218"/>
                  </a:lnTo>
                  <a:close/>
                  <a:moveTo>
                    <a:pt x="96" y="218"/>
                  </a:moveTo>
                  <a:lnTo>
                    <a:pt x="116" y="218"/>
                  </a:lnTo>
                  <a:lnTo>
                    <a:pt x="116" y="222"/>
                  </a:lnTo>
                  <a:lnTo>
                    <a:pt x="96" y="222"/>
                  </a:lnTo>
                  <a:lnTo>
                    <a:pt x="96" y="218"/>
                  </a:lnTo>
                  <a:close/>
                  <a:moveTo>
                    <a:pt x="64" y="218"/>
                  </a:moveTo>
                  <a:lnTo>
                    <a:pt x="80" y="218"/>
                  </a:lnTo>
                  <a:lnTo>
                    <a:pt x="80" y="222"/>
                  </a:lnTo>
                  <a:lnTo>
                    <a:pt x="64" y="222"/>
                  </a:lnTo>
                  <a:lnTo>
                    <a:pt x="64" y="218"/>
                  </a:lnTo>
                  <a:close/>
                  <a:moveTo>
                    <a:pt x="28" y="218"/>
                  </a:moveTo>
                  <a:lnTo>
                    <a:pt x="48" y="218"/>
                  </a:lnTo>
                  <a:lnTo>
                    <a:pt x="48" y="222"/>
                  </a:lnTo>
                  <a:lnTo>
                    <a:pt x="28" y="222"/>
                  </a:lnTo>
                  <a:lnTo>
                    <a:pt x="28" y="218"/>
                  </a:lnTo>
                  <a:close/>
                  <a:moveTo>
                    <a:pt x="4" y="214"/>
                  </a:moveTo>
                  <a:lnTo>
                    <a:pt x="4" y="218"/>
                  </a:lnTo>
                  <a:lnTo>
                    <a:pt x="2" y="218"/>
                  </a:lnTo>
                  <a:lnTo>
                    <a:pt x="14" y="218"/>
                  </a:lnTo>
                  <a:lnTo>
                    <a:pt x="14" y="222"/>
                  </a:lnTo>
                  <a:lnTo>
                    <a:pt x="0" y="222"/>
                  </a:lnTo>
                  <a:lnTo>
                    <a:pt x="0" y="214"/>
                  </a:lnTo>
                  <a:lnTo>
                    <a:pt x="4" y="214"/>
                  </a:lnTo>
                  <a:close/>
                  <a:moveTo>
                    <a:pt x="4" y="180"/>
                  </a:moveTo>
                  <a:lnTo>
                    <a:pt x="4" y="200"/>
                  </a:lnTo>
                  <a:lnTo>
                    <a:pt x="0" y="200"/>
                  </a:lnTo>
                  <a:lnTo>
                    <a:pt x="0" y="180"/>
                  </a:lnTo>
                  <a:lnTo>
                    <a:pt x="4" y="180"/>
                  </a:lnTo>
                  <a:close/>
                  <a:moveTo>
                    <a:pt x="4" y="148"/>
                  </a:moveTo>
                  <a:lnTo>
                    <a:pt x="4" y="166"/>
                  </a:lnTo>
                  <a:lnTo>
                    <a:pt x="0" y="166"/>
                  </a:lnTo>
                  <a:lnTo>
                    <a:pt x="0" y="148"/>
                  </a:lnTo>
                  <a:lnTo>
                    <a:pt x="4" y="148"/>
                  </a:lnTo>
                  <a:close/>
                  <a:moveTo>
                    <a:pt x="4" y="112"/>
                  </a:moveTo>
                  <a:lnTo>
                    <a:pt x="4" y="132"/>
                  </a:lnTo>
                  <a:lnTo>
                    <a:pt x="0" y="132"/>
                  </a:lnTo>
                  <a:lnTo>
                    <a:pt x="0" y="112"/>
                  </a:lnTo>
                  <a:lnTo>
                    <a:pt x="4" y="112"/>
                  </a:lnTo>
                  <a:close/>
                  <a:moveTo>
                    <a:pt x="4" y="80"/>
                  </a:moveTo>
                  <a:lnTo>
                    <a:pt x="4" y="98"/>
                  </a:lnTo>
                  <a:lnTo>
                    <a:pt x="0" y="98"/>
                  </a:lnTo>
                  <a:lnTo>
                    <a:pt x="0" y="80"/>
                  </a:lnTo>
                  <a:lnTo>
                    <a:pt x="4" y="80"/>
                  </a:lnTo>
                  <a:close/>
                  <a:moveTo>
                    <a:pt x="4" y="46"/>
                  </a:moveTo>
                  <a:lnTo>
                    <a:pt x="4" y="66"/>
                  </a:lnTo>
                  <a:lnTo>
                    <a:pt x="0" y="66"/>
                  </a:lnTo>
                  <a:lnTo>
                    <a:pt x="0" y="46"/>
                  </a:lnTo>
                  <a:lnTo>
                    <a:pt x="4" y="46"/>
                  </a:lnTo>
                  <a:close/>
                  <a:moveTo>
                    <a:pt x="4" y="12"/>
                  </a:moveTo>
                  <a:lnTo>
                    <a:pt x="4" y="32"/>
                  </a:lnTo>
                  <a:lnTo>
                    <a:pt x="0" y="32"/>
                  </a:lnTo>
                  <a:lnTo>
                    <a:pt x="0" y="12"/>
                  </a:lnTo>
                  <a:lnTo>
                    <a:pt x="4" y="12"/>
                  </a:lnTo>
                  <a:close/>
                  <a:moveTo>
                    <a:pt x="24" y="6"/>
                  </a:moveTo>
                  <a:lnTo>
                    <a:pt x="6" y="6"/>
                  </a:lnTo>
                  <a:lnTo>
                    <a:pt x="6" y="0"/>
                  </a:lnTo>
                  <a:lnTo>
                    <a:pt x="24" y="0"/>
                  </a:lnTo>
                  <a:lnTo>
                    <a:pt x="24" y="6"/>
                  </a:lnTo>
                  <a:close/>
                  <a:moveTo>
                    <a:pt x="58" y="6"/>
                  </a:moveTo>
                  <a:lnTo>
                    <a:pt x="38" y="6"/>
                  </a:lnTo>
                  <a:lnTo>
                    <a:pt x="38" y="0"/>
                  </a:lnTo>
                  <a:lnTo>
                    <a:pt x="58" y="0"/>
                  </a:lnTo>
                  <a:lnTo>
                    <a:pt x="58" y="6"/>
                  </a:lnTo>
                  <a:close/>
                  <a:moveTo>
                    <a:pt x="92" y="6"/>
                  </a:moveTo>
                  <a:lnTo>
                    <a:pt x="72" y="6"/>
                  </a:lnTo>
                  <a:lnTo>
                    <a:pt x="72" y="0"/>
                  </a:lnTo>
                  <a:lnTo>
                    <a:pt x="92" y="0"/>
                  </a:lnTo>
                  <a:lnTo>
                    <a:pt x="92" y="6"/>
                  </a:lnTo>
                  <a:close/>
                  <a:moveTo>
                    <a:pt x="126" y="6"/>
                  </a:moveTo>
                  <a:lnTo>
                    <a:pt x="106" y="6"/>
                  </a:lnTo>
                  <a:lnTo>
                    <a:pt x="106" y="0"/>
                  </a:lnTo>
                  <a:lnTo>
                    <a:pt x="126" y="0"/>
                  </a:lnTo>
                  <a:lnTo>
                    <a:pt x="126" y="6"/>
                  </a:lnTo>
                  <a:close/>
                  <a:moveTo>
                    <a:pt x="160" y="6"/>
                  </a:moveTo>
                  <a:lnTo>
                    <a:pt x="140" y="6"/>
                  </a:lnTo>
                  <a:lnTo>
                    <a:pt x="140" y="0"/>
                  </a:lnTo>
                  <a:lnTo>
                    <a:pt x="160" y="0"/>
                  </a:lnTo>
                  <a:lnTo>
                    <a:pt x="160" y="6"/>
                  </a:lnTo>
                  <a:close/>
                  <a:moveTo>
                    <a:pt x="192" y="6"/>
                  </a:moveTo>
                  <a:lnTo>
                    <a:pt x="174" y="6"/>
                  </a:lnTo>
                  <a:lnTo>
                    <a:pt x="174" y="0"/>
                  </a:lnTo>
                  <a:lnTo>
                    <a:pt x="192" y="0"/>
                  </a:lnTo>
                  <a:lnTo>
                    <a:pt x="192" y="6"/>
                  </a:lnTo>
                  <a:close/>
                  <a:moveTo>
                    <a:pt x="226" y="6"/>
                  </a:moveTo>
                  <a:lnTo>
                    <a:pt x="206" y="6"/>
                  </a:lnTo>
                  <a:lnTo>
                    <a:pt x="206" y="0"/>
                  </a:lnTo>
                  <a:lnTo>
                    <a:pt x="226" y="0"/>
                  </a:lnTo>
                  <a:lnTo>
                    <a:pt x="226" y="6"/>
                  </a:lnTo>
                  <a:close/>
                  <a:moveTo>
                    <a:pt x="258" y="6"/>
                  </a:moveTo>
                  <a:lnTo>
                    <a:pt x="240" y="6"/>
                  </a:lnTo>
                  <a:lnTo>
                    <a:pt x="240" y="0"/>
                  </a:lnTo>
                  <a:lnTo>
                    <a:pt x="258" y="0"/>
                  </a:lnTo>
                  <a:lnTo>
                    <a:pt x="258" y="6"/>
                  </a:lnTo>
                  <a:close/>
                  <a:moveTo>
                    <a:pt x="294" y="6"/>
                  </a:moveTo>
                  <a:lnTo>
                    <a:pt x="274" y="6"/>
                  </a:lnTo>
                  <a:lnTo>
                    <a:pt x="274" y="0"/>
                  </a:lnTo>
                  <a:lnTo>
                    <a:pt x="294" y="0"/>
                  </a:lnTo>
                  <a:lnTo>
                    <a:pt x="294" y="6"/>
                  </a:lnTo>
                  <a:close/>
                  <a:moveTo>
                    <a:pt x="326" y="6"/>
                  </a:moveTo>
                  <a:lnTo>
                    <a:pt x="308" y="6"/>
                  </a:lnTo>
                  <a:lnTo>
                    <a:pt x="308" y="0"/>
                  </a:lnTo>
                  <a:lnTo>
                    <a:pt x="326" y="0"/>
                  </a:lnTo>
                  <a:lnTo>
                    <a:pt x="326" y="6"/>
                  </a:lnTo>
                  <a:close/>
                  <a:moveTo>
                    <a:pt x="360" y="6"/>
                  </a:moveTo>
                  <a:lnTo>
                    <a:pt x="340" y="6"/>
                  </a:lnTo>
                  <a:lnTo>
                    <a:pt x="340" y="0"/>
                  </a:lnTo>
                  <a:lnTo>
                    <a:pt x="360" y="0"/>
                  </a:lnTo>
                  <a:lnTo>
                    <a:pt x="360" y="6"/>
                  </a:lnTo>
                  <a:close/>
                  <a:moveTo>
                    <a:pt x="394" y="6"/>
                  </a:moveTo>
                  <a:lnTo>
                    <a:pt x="374" y="6"/>
                  </a:lnTo>
                  <a:lnTo>
                    <a:pt x="374" y="0"/>
                  </a:lnTo>
                  <a:lnTo>
                    <a:pt x="394" y="0"/>
                  </a:lnTo>
                  <a:lnTo>
                    <a:pt x="394" y="6"/>
                  </a:lnTo>
                  <a:close/>
                  <a:moveTo>
                    <a:pt x="426" y="6"/>
                  </a:moveTo>
                  <a:lnTo>
                    <a:pt x="408" y="6"/>
                  </a:lnTo>
                  <a:lnTo>
                    <a:pt x="408" y="0"/>
                  </a:lnTo>
                  <a:lnTo>
                    <a:pt x="426" y="0"/>
                  </a:lnTo>
                  <a:lnTo>
                    <a:pt x="42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8" name="Freeform 17"/>
            <p:cNvSpPr>
              <a:spLocks noEditPoints="1"/>
            </p:cNvSpPr>
            <p:nvPr/>
          </p:nvSpPr>
          <p:spPr bwMode="auto">
            <a:xfrm>
              <a:off x="3339169" y="3162864"/>
              <a:ext cx="217070" cy="11037"/>
            </a:xfrm>
            <a:custGeom>
              <a:avLst/>
              <a:gdLst>
                <a:gd name="T0" fmla="*/ 18 w 118"/>
                <a:gd name="T1" fmla="*/ 6 h 6"/>
                <a:gd name="T2" fmla="*/ 0 w 118"/>
                <a:gd name="T3" fmla="*/ 6 h 6"/>
                <a:gd name="T4" fmla="*/ 0 w 118"/>
                <a:gd name="T5" fmla="*/ 0 h 6"/>
                <a:gd name="T6" fmla="*/ 18 w 118"/>
                <a:gd name="T7" fmla="*/ 0 h 6"/>
                <a:gd name="T8" fmla="*/ 18 w 118"/>
                <a:gd name="T9" fmla="*/ 6 h 6"/>
                <a:gd name="T10" fmla="*/ 52 w 118"/>
                <a:gd name="T11" fmla="*/ 6 h 6"/>
                <a:gd name="T12" fmla="*/ 32 w 118"/>
                <a:gd name="T13" fmla="*/ 6 h 6"/>
                <a:gd name="T14" fmla="*/ 32 w 118"/>
                <a:gd name="T15" fmla="*/ 0 h 6"/>
                <a:gd name="T16" fmla="*/ 52 w 118"/>
                <a:gd name="T17" fmla="*/ 0 h 6"/>
                <a:gd name="T18" fmla="*/ 52 w 118"/>
                <a:gd name="T19" fmla="*/ 6 h 6"/>
                <a:gd name="T20" fmla="*/ 86 w 118"/>
                <a:gd name="T21" fmla="*/ 6 h 6"/>
                <a:gd name="T22" fmla="*/ 66 w 118"/>
                <a:gd name="T23" fmla="*/ 6 h 6"/>
                <a:gd name="T24" fmla="*/ 66 w 118"/>
                <a:gd name="T25" fmla="*/ 0 h 6"/>
                <a:gd name="T26" fmla="*/ 86 w 118"/>
                <a:gd name="T27" fmla="*/ 0 h 6"/>
                <a:gd name="T28" fmla="*/ 86 w 118"/>
                <a:gd name="T29" fmla="*/ 6 h 6"/>
                <a:gd name="T30" fmla="*/ 118 w 118"/>
                <a:gd name="T31" fmla="*/ 6 h 6"/>
                <a:gd name="T32" fmla="*/ 100 w 118"/>
                <a:gd name="T33" fmla="*/ 6 h 6"/>
                <a:gd name="T34" fmla="*/ 100 w 118"/>
                <a:gd name="T35" fmla="*/ 0 h 6"/>
                <a:gd name="T36" fmla="*/ 118 w 118"/>
                <a:gd name="T37" fmla="*/ 0 h 6"/>
                <a:gd name="T38" fmla="*/ 118 w 118"/>
                <a:gd name="T3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2" y="6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6" y="6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18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799" name="Freeform 18"/>
            <p:cNvSpPr>
              <a:spLocks noEditPoints="1"/>
            </p:cNvSpPr>
            <p:nvPr/>
          </p:nvSpPr>
          <p:spPr bwMode="auto">
            <a:xfrm>
              <a:off x="3092666" y="3162864"/>
              <a:ext cx="217070" cy="11037"/>
            </a:xfrm>
            <a:custGeom>
              <a:avLst/>
              <a:gdLst>
                <a:gd name="T0" fmla="*/ 18 w 118"/>
                <a:gd name="T1" fmla="*/ 6 h 6"/>
                <a:gd name="T2" fmla="*/ 0 w 118"/>
                <a:gd name="T3" fmla="*/ 6 h 6"/>
                <a:gd name="T4" fmla="*/ 0 w 118"/>
                <a:gd name="T5" fmla="*/ 0 h 6"/>
                <a:gd name="T6" fmla="*/ 18 w 118"/>
                <a:gd name="T7" fmla="*/ 0 h 6"/>
                <a:gd name="T8" fmla="*/ 18 w 118"/>
                <a:gd name="T9" fmla="*/ 6 h 6"/>
                <a:gd name="T10" fmla="*/ 52 w 118"/>
                <a:gd name="T11" fmla="*/ 6 h 6"/>
                <a:gd name="T12" fmla="*/ 32 w 118"/>
                <a:gd name="T13" fmla="*/ 6 h 6"/>
                <a:gd name="T14" fmla="*/ 32 w 118"/>
                <a:gd name="T15" fmla="*/ 0 h 6"/>
                <a:gd name="T16" fmla="*/ 52 w 118"/>
                <a:gd name="T17" fmla="*/ 0 h 6"/>
                <a:gd name="T18" fmla="*/ 52 w 118"/>
                <a:gd name="T19" fmla="*/ 6 h 6"/>
                <a:gd name="T20" fmla="*/ 86 w 118"/>
                <a:gd name="T21" fmla="*/ 6 h 6"/>
                <a:gd name="T22" fmla="*/ 66 w 118"/>
                <a:gd name="T23" fmla="*/ 6 h 6"/>
                <a:gd name="T24" fmla="*/ 66 w 118"/>
                <a:gd name="T25" fmla="*/ 0 h 6"/>
                <a:gd name="T26" fmla="*/ 86 w 118"/>
                <a:gd name="T27" fmla="*/ 0 h 6"/>
                <a:gd name="T28" fmla="*/ 86 w 118"/>
                <a:gd name="T29" fmla="*/ 6 h 6"/>
                <a:gd name="T30" fmla="*/ 118 w 118"/>
                <a:gd name="T31" fmla="*/ 6 h 6"/>
                <a:gd name="T32" fmla="*/ 100 w 118"/>
                <a:gd name="T33" fmla="*/ 6 h 6"/>
                <a:gd name="T34" fmla="*/ 100 w 118"/>
                <a:gd name="T35" fmla="*/ 0 h 6"/>
                <a:gd name="T36" fmla="*/ 118 w 118"/>
                <a:gd name="T37" fmla="*/ 0 h 6"/>
                <a:gd name="T38" fmla="*/ 118 w 118"/>
                <a:gd name="T3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2" y="6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6" y="6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18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0" name="Freeform 19"/>
            <p:cNvSpPr>
              <a:spLocks noEditPoints="1"/>
            </p:cNvSpPr>
            <p:nvPr/>
          </p:nvSpPr>
          <p:spPr bwMode="auto">
            <a:xfrm>
              <a:off x="2842484" y="3162864"/>
              <a:ext cx="220749" cy="11037"/>
            </a:xfrm>
            <a:custGeom>
              <a:avLst/>
              <a:gdLst>
                <a:gd name="T0" fmla="*/ 20 w 120"/>
                <a:gd name="T1" fmla="*/ 6 h 6"/>
                <a:gd name="T2" fmla="*/ 0 w 120"/>
                <a:gd name="T3" fmla="*/ 6 h 6"/>
                <a:gd name="T4" fmla="*/ 0 w 120"/>
                <a:gd name="T5" fmla="*/ 0 h 6"/>
                <a:gd name="T6" fmla="*/ 20 w 120"/>
                <a:gd name="T7" fmla="*/ 0 h 6"/>
                <a:gd name="T8" fmla="*/ 20 w 120"/>
                <a:gd name="T9" fmla="*/ 6 h 6"/>
                <a:gd name="T10" fmla="*/ 54 w 120"/>
                <a:gd name="T11" fmla="*/ 6 h 6"/>
                <a:gd name="T12" fmla="*/ 34 w 120"/>
                <a:gd name="T13" fmla="*/ 6 h 6"/>
                <a:gd name="T14" fmla="*/ 34 w 120"/>
                <a:gd name="T15" fmla="*/ 0 h 6"/>
                <a:gd name="T16" fmla="*/ 54 w 120"/>
                <a:gd name="T17" fmla="*/ 0 h 6"/>
                <a:gd name="T18" fmla="*/ 54 w 120"/>
                <a:gd name="T19" fmla="*/ 6 h 6"/>
                <a:gd name="T20" fmla="*/ 86 w 120"/>
                <a:gd name="T21" fmla="*/ 6 h 6"/>
                <a:gd name="T22" fmla="*/ 68 w 120"/>
                <a:gd name="T23" fmla="*/ 6 h 6"/>
                <a:gd name="T24" fmla="*/ 68 w 120"/>
                <a:gd name="T25" fmla="*/ 0 h 6"/>
                <a:gd name="T26" fmla="*/ 86 w 120"/>
                <a:gd name="T27" fmla="*/ 0 h 6"/>
                <a:gd name="T28" fmla="*/ 86 w 120"/>
                <a:gd name="T29" fmla="*/ 6 h 6"/>
                <a:gd name="T30" fmla="*/ 120 w 120"/>
                <a:gd name="T31" fmla="*/ 6 h 6"/>
                <a:gd name="T32" fmla="*/ 102 w 120"/>
                <a:gd name="T33" fmla="*/ 6 h 6"/>
                <a:gd name="T34" fmla="*/ 102 w 120"/>
                <a:gd name="T35" fmla="*/ 0 h 6"/>
                <a:gd name="T36" fmla="*/ 120 w 120"/>
                <a:gd name="T37" fmla="*/ 0 h 6"/>
                <a:gd name="T38" fmla="*/ 120 w 120"/>
                <a:gd name="T3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1" name="Freeform 20"/>
            <p:cNvSpPr>
              <a:spLocks noEditPoints="1"/>
            </p:cNvSpPr>
            <p:nvPr/>
          </p:nvSpPr>
          <p:spPr bwMode="auto">
            <a:xfrm>
              <a:off x="2816730" y="3173901"/>
              <a:ext cx="11037" cy="217070"/>
            </a:xfrm>
            <a:custGeom>
              <a:avLst/>
              <a:gdLst>
                <a:gd name="T0" fmla="*/ 6 w 6"/>
                <a:gd name="T1" fmla="*/ 98 h 118"/>
                <a:gd name="T2" fmla="*/ 6 w 6"/>
                <a:gd name="T3" fmla="*/ 118 h 118"/>
                <a:gd name="T4" fmla="*/ 0 w 6"/>
                <a:gd name="T5" fmla="*/ 118 h 118"/>
                <a:gd name="T6" fmla="*/ 0 w 6"/>
                <a:gd name="T7" fmla="*/ 98 h 118"/>
                <a:gd name="T8" fmla="*/ 6 w 6"/>
                <a:gd name="T9" fmla="*/ 98 h 118"/>
                <a:gd name="T10" fmla="*/ 6 w 6"/>
                <a:gd name="T11" fmla="*/ 66 h 118"/>
                <a:gd name="T12" fmla="*/ 6 w 6"/>
                <a:gd name="T13" fmla="*/ 86 h 118"/>
                <a:gd name="T14" fmla="*/ 0 w 6"/>
                <a:gd name="T15" fmla="*/ 86 h 118"/>
                <a:gd name="T16" fmla="*/ 0 w 6"/>
                <a:gd name="T17" fmla="*/ 66 h 118"/>
                <a:gd name="T18" fmla="*/ 6 w 6"/>
                <a:gd name="T19" fmla="*/ 66 h 118"/>
                <a:gd name="T20" fmla="*/ 6 w 6"/>
                <a:gd name="T21" fmla="*/ 32 h 118"/>
                <a:gd name="T22" fmla="*/ 6 w 6"/>
                <a:gd name="T23" fmla="*/ 52 h 118"/>
                <a:gd name="T24" fmla="*/ 0 w 6"/>
                <a:gd name="T25" fmla="*/ 52 h 118"/>
                <a:gd name="T26" fmla="*/ 0 w 6"/>
                <a:gd name="T27" fmla="*/ 32 h 118"/>
                <a:gd name="T28" fmla="*/ 6 w 6"/>
                <a:gd name="T29" fmla="*/ 32 h 118"/>
                <a:gd name="T30" fmla="*/ 6 w 6"/>
                <a:gd name="T31" fmla="*/ 0 h 118"/>
                <a:gd name="T32" fmla="*/ 6 w 6"/>
                <a:gd name="T33" fmla="*/ 18 h 118"/>
                <a:gd name="T34" fmla="*/ 0 w 6"/>
                <a:gd name="T35" fmla="*/ 18 h 118"/>
                <a:gd name="T36" fmla="*/ 0 w 6"/>
                <a:gd name="T37" fmla="*/ 0 h 118"/>
                <a:gd name="T38" fmla="*/ 6 w 6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18">
                  <a:moveTo>
                    <a:pt x="6" y="98"/>
                  </a:moveTo>
                  <a:lnTo>
                    <a:pt x="6" y="118"/>
                  </a:lnTo>
                  <a:lnTo>
                    <a:pt x="0" y="118"/>
                  </a:lnTo>
                  <a:lnTo>
                    <a:pt x="0" y="98"/>
                  </a:lnTo>
                  <a:lnTo>
                    <a:pt x="6" y="98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2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6" y="32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2" name="Freeform 21"/>
            <p:cNvSpPr>
              <a:spLocks noEditPoints="1"/>
            </p:cNvSpPr>
            <p:nvPr/>
          </p:nvSpPr>
          <p:spPr bwMode="auto">
            <a:xfrm>
              <a:off x="2816730" y="3416725"/>
              <a:ext cx="77262" cy="154524"/>
            </a:xfrm>
            <a:custGeom>
              <a:avLst/>
              <a:gdLst>
                <a:gd name="T0" fmla="*/ 22 w 42"/>
                <a:gd name="T1" fmla="*/ 80 h 84"/>
                <a:gd name="T2" fmla="*/ 42 w 42"/>
                <a:gd name="T3" fmla="*/ 80 h 84"/>
                <a:gd name="T4" fmla="*/ 42 w 42"/>
                <a:gd name="T5" fmla="*/ 84 h 84"/>
                <a:gd name="T6" fmla="*/ 22 w 42"/>
                <a:gd name="T7" fmla="*/ 84 h 84"/>
                <a:gd name="T8" fmla="*/ 22 w 42"/>
                <a:gd name="T9" fmla="*/ 80 h 84"/>
                <a:gd name="T10" fmla="*/ 6 w 42"/>
                <a:gd name="T11" fmla="*/ 68 h 84"/>
                <a:gd name="T12" fmla="*/ 6 w 42"/>
                <a:gd name="T13" fmla="*/ 80 h 84"/>
                <a:gd name="T14" fmla="*/ 2 w 42"/>
                <a:gd name="T15" fmla="*/ 80 h 84"/>
                <a:gd name="T16" fmla="*/ 10 w 42"/>
                <a:gd name="T17" fmla="*/ 80 h 84"/>
                <a:gd name="T18" fmla="*/ 10 w 42"/>
                <a:gd name="T19" fmla="*/ 84 h 84"/>
                <a:gd name="T20" fmla="*/ 0 w 42"/>
                <a:gd name="T21" fmla="*/ 84 h 84"/>
                <a:gd name="T22" fmla="*/ 0 w 42"/>
                <a:gd name="T23" fmla="*/ 68 h 84"/>
                <a:gd name="T24" fmla="*/ 6 w 42"/>
                <a:gd name="T25" fmla="*/ 68 h 84"/>
                <a:gd name="T26" fmla="*/ 6 w 42"/>
                <a:gd name="T27" fmla="*/ 36 h 84"/>
                <a:gd name="T28" fmla="*/ 6 w 42"/>
                <a:gd name="T29" fmla="*/ 54 h 84"/>
                <a:gd name="T30" fmla="*/ 0 w 42"/>
                <a:gd name="T31" fmla="*/ 54 h 84"/>
                <a:gd name="T32" fmla="*/ 0 w 42"/>
                <a:gd name="T33" fmla="*/ 36 h 84"/>
                <a:gd name="T34" fmla="*/ 6 w 42"/>
                <a:gd name="T35" fmla="*/ 36 h 84"/>
                <a:gd name="T36" fmla="*/ 6 w 42"/>
                <a:gd name="T37" fmla="*/ 0 h 84"/>
                <a:gd name="T38" fmla="*/ 6 w 42"/>
                <a:gd name="T39" fmla="*/ 20 h 84"/>
                <a:gd name="T40" fmla="*/ 0 w 42"/>
                <a:gd name="T41" fmla="*/ 20 h 84"/>
                <a:gd name="T42" fmla="*/ 0 w 42"/>
                <a:gd name="T43" fmla="*/ 0 h 84"/>
                <a:gd name="T44" fmla="*/ 6 w 42"/>
                <a:gd name="T4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42" h="84">
                  <a:moveTo>
                    <a:pt x="22" y="80"/>
                  </a:moveTo>
                  <a:lnTo>
                    <a:pt x="42" y="80"/>
                  </a:lnTo>
                  <a:lnTo>
                    <a:pt x="42" y="84"/>
                  </a:lnTo>
                  <a:lnTo>
                    <a:pt x="22" y="84"/>
                  </a:lnTo>
                  <a:lnTo>
                    <a:pt x="22" y="80"/>
                  </a:lnTo>
                  <a:close/>
                  <a:moveTo>
                    <a:pt x="6" y="68"/>
                  </a:moveTo>
                  <a:lnTo>
                    <a:pt x="6" y="80"/>
                  </a:lnTo>
                  <a:lnTo>
                    <a:pt x="2" y="80"/>
                  </a:lnTo>
                  <a:lnTo>
                    <a:pt x="10" y="80"/>
                  </a:lnTo>
                  <a:lnTo>
                    <a:pt x="10" y="84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4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3" name="Freeform 22"/>
            <p:cNvSpPr>
              <a:spLocks noEditPoints="1"/>
            </p:cNvSpPr>
            <p:nvPr/>
          </p:nvSpPr>
          <p:spPr bwMode="auto">
            <a:xfrm>
              <a:off x="2919746" y="3563890"/>
              <a:ext cx="220749" cy="7358"/>
            </a:xfrm>
            <a:custGeom>
              <a:avLst/>
              <a:gdLst>
                <a:gd name="T0" fmla="*/ 102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2 w 120"/>
                <a:gd name="T7" fmla="*/ 4 h 4"/>
                <a:gd name="T8" fmla="*/ 102 w 120"/>
                <a:gd name="T9" fmla="*/ 0 h 4"/>
                <a:gd name="T10" fmla="*/ 68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4" name="Freeform 23"/>
            <p:cNvSpPr>
              <a:spLocks noEditPoints="1"/>
            </p:cNvSpPr>
            <p:nvPr/>
          </p:nvSpPr>
          <p:spPr bwMode="auto">
            <a:xfrm>
              <a:off x="3166249" y="3563890"/>
              <a:ext cx="224428" cy="7358"/>
            </a:xfrm>
            <a:custGeom>
              <a:avLst/>
              <a:gdLst>
                <a:gd name="T0" fmla="*/ 102 w 122"/>
                <a:gd name="T1" fmla="*/ 0 h 4"/>
                <a:gd name="T2" fmla="*/ 122 w 122"/>
                <a:gd name="T3" fmla="*/ 0 h 4"/>
                <a:gd name="T4" fmla="*/ 122 w 122"/>
                <a:gd name="T5" fmla="*/ 4 h 4"/>
                <a:gd name="T6" fmla="*/ 102 w 122"/>
                <a:gd name="T7" fmla="*/ 4 h 4"/>
                <a:gd name="T8" fmla="*/ 102 w 122"/>
                <a:gd name="T9" fmla="*/ 0 h 4"/>
                <a:gd name="T10" fmla="*/ 68 w 122"/>
                <a:gd name="T11" fmla="*/ 0 h 4"/>
                <a:gd name="T12" fmla="*/ 86 w 122"/>
                <a:gd name="T13" fmla="*/ 0 h 4"/>
                <a:gd name="T14" fmla="*/ 86 w 122"/>
                <a:gd name="T15" fmla="*/ 4 h 4"/>
                <a:gd name="T16" fmla="*/ 68 w 122"/>
                <a:gd name="T17" fmla="*/ 4 h 4"/>
                <a:gd name="T18" fmla="*/ 68 w 122"/>
                <a:gd name="T19" fmla="*/ 0 h 4"/>
                <a:gd name="T20" fmla="*/ 34 w 122"/>
                <a:gd name="T21" fmla="*/ 0 h 4"/>
                <a:gd name="T22" fmla="*/ 54 w 122"/>
                <a:gd name="T23" fmla="*/ 0 h 4"/>
                <a:gd name="T24" fmla="*/ 54 w 122"/>
                <a:gd name="T25" fmla="*/ 4 h 4"/>
                <a:gd name="T26" fmla="*/ 34 w 122"/>
                <a:gd name="T27" fmla="*/ 4 h 4"/>
                <a:gd name="T28" fmla="*/ 34 w 122"/>
                <a:gd name="T29" fmla="*/ 0 h 4"/>
                <a:gd name="T30" fmla="*/ 0 w 122"/>
                <a:gd name="T31" fmla="*/ 0 h 4"/>
                <a:gd name="T32" fmla="*/ 20 w 122"/>
                <a:gd name="T33" fmla="*/ 0 h 4"/>
                <a:gd name="T34" fmla="*/ 20 w 122"/>
                <a:gd name="T35" fmla="*/ 4 h 4"/>
                <a:gd name="T36" fmla="*/ 0 w 122"/>
                <a:gd name="T37" fmla="*/ 4 h 4"/>
                <a:gd name="T38" fmla="*/ 0 w 122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5" name="Freeform 24"/>
            <p:cNvSpPr>
              <a:spLocks noEditPoints="1"/>
            </p:cNvSpPr>
            <p:nvPr/>
          </p:nvSpPr>
          <p:spPr bwMode="auto">
            <a:xfrm>
              <a:off x="3416431" y="3181259"/>
              <a:ext cx="147166" cy="389989"/>
            </a:xfrm>
            <a:custGeom>
              <a:avLst/>
              <a:gdLst>
                <a:gd name="T0" fmla="*/ 74 w 80"/>
                <a:gd name="T1" fmla="*/ 20 h 212"/>
                <a:gd name="T2" fmla="*/ 74 w 80"/>
                <a:gd name="T3" fmla="*/ 0 h 212"/>
                <a:gd name="T4" fmla="*/ 80 w 80"/>
                <a:gd name="T5" fmla="*/ 0 h 212"/>
                <a:gd name="T6" fmla="*/ 80 w 80"/>
                <a:gd name="T7" fmla="*/ 20 h 212"/>
                <a:gd name="T8" fmla="*/ 74 w 80"/>
                <a:gd name="T9" fmla="*/ 20 h 212"/>
                <a:gd name="T10" fmla="*/ 74 w 80"/>
                <a:gd name="T11" fmla="*/ 52 h 212"/>
                <a:gd name="T12" fmla="*/ 74 w 80"/>
                <a:gd name="T13" fmla="*/ 32 h 212"/>
                <a:gd name="T14" fmla="*/ 80 w 80"/>
                <a:gd name="T15" fmla="*/ 32 h 212"/>
                <a:gd name="T16" fmla="*/ 80 w 80"/>
                <a:gd name="T17" fmla="*/ 52 h 212"/>
                <a:gd name="T18" fmla="*/ 74 w 80"/>
                <a:gd name="T19" fmla="*/ 52 h 212"/>
                <a:gd name="T20" fmla="*/ 74 w 80"/>
                <a:gd name="T21" fmla="*/ 86 h 212"/>
                <a:gd name="T22" fmla="*/ 74 w 80"/>
                <a:gd name="T23" fmla="*/ 66 h 212"/>
                <a:gd name="T24" fmla="*/ 80 w 80"/>
                <a:gd name="T25" fmla="*/ 66 h 212"/>
                <a:gd name="T26" fmla="*/ 80 w 80"/>
                <a:gd name="T27" fmla="*/ 86 h 212"/>
                <a:gd name="T28" fmla="*/ 74 w 80"/>
                <a:gd name="T29" fmla="*/ 86 h 212"/>
                <a:gd name="T30" fmla="*/ 74 w 80"/>
                <a:gd name="T31" fmla="*/ 120 h 212"/>
                <a:gd name="T32" fmla="*/ 74 w 80"/>
                <a:gd name="T33" fmla="*/ 102 h 212"/>
                <a:gd name="T34" fmla="*/ 80 w 80"/>
                <a:gd name="T35" fmla="*/ 102 h 212"/>
                <a:gd name="T36" fmla="*/ 80 w 80"/>
                <a:gd name="T37" fmla="*/ 120 h 212"/>
                <a:gd name="T38" fmla="*/ 74 w 80"/>
                <a:gd name="T39" fmla="*/ 120 h 212"/>
                <a:gd name="T40" fmla="*/ 74 w 80"/>
                <a:gd name="T41" fmla="*/ 154 h 212"/>
                <a:gd name="T42" fmla="*/ 74 w 80"/>
                <a:gd name="T43" fmla="*/ 134 h 212"/>
                <a:gd name="T44" fmla="*/ 80 w 80"/>
                <a:gd name="T45" fmla="*/ 134 h 212"/>
                <a:gd name="T46" fmla="*/ 80 w 80"/>
                <a:gd name="T47" fmla="*/ 154 h 212"/>
                <a:gd name="T48" fmla="*/ 74 w 80"/>
                <a:gd name="T49" fmla="*/ 154 h 212"/>
                <a:gd name="T50" fmla="*/ 74 w 80"/>
                <a:gd name="T51" fmla="*/ 186 h 212"/>
                <a:gd name="T52" fmla="*/ 74 w 80"/>
                <a:gd name="T53" fmla="*/ 168 h 212"/>
                <a:gd name="T54" fmla="*/ 80 w 80"/>
                <a:gd name="T55" fmla="*/ 168 h 212"/>
                <a:gd name="T56" fmla="*/ 80 w 80"/>
                <a:gd name="T57" fmla="*/ 186 h 212"/>
                <a:gd name="T58" fmla="*/ 74 w 80"/>
                <a:gd name="T59" fmla="*/ 186 h 212"/>
                <a:gd name="T60" fmla="*/ 66 w 80"/>
                <a:gd name="T61" fmla="*/ 208 h 212"/>
                <a:gd name="T62" fmla="*/ 76 w 80"/>
                <a:gd name="T63" fmla="*/ 208 h 212"/>
                <a:gd name="T64" fmla="*/ 74 w 80"/>
                <a:gd name="T65" fmla="*/ 208 h 212"/>
                <a:gd name="T66" fmla="*/ 74 w 80"/>
                <a:gd name="T67" fmla="*/ 200 h 212"/>
                <a:gd name="T68" fmla="*/ 80 w 80"/>
                <a:gd name="T69" fmla="*/ 200 h 212"/>
                <a:gd name="T70" fmla="*/ 80 w 80"/>
                <a:gd name="T71" fmla="*/ 212 h 212"/>
                <a:gd name="T72" fmla="*/ 66 w 80"/>
                <a:gd name="T73" fmla="*/ 212 h 212"/>
                <a:gd name="T74" fmla="*/ 66 w 80"/>
                <a:gd name="T75" fmla="*/ 208 h 212"/>
                <a:gd name="T76" fmla="*/ 32 w 80"/>
                <a:gd name="T77" fmla="*/ 208 h 212"/>
                <a:gd name="T78" fmla="*/ 52 w 80"/>
                <a:gd name="T79" fmla="*/ 208 h 212"/>
                <a:gd name="T80" fmla="*/ 52 w 80"/>
                <a:gd name="T81" fmla="*/ 212 h 212"/>
                <a:gd name="T82" fmla="*/ 32 w 80"/>
                <a:gd name="T83" fmla="*/ 212 h 212"/>
                <a:gd name="T84" fmla="*/ 32 w 80"/>
                <a:gd name="T85" fmla="*/ 208 h 212"/>
                <a:gd name="T86" fmla="*/ 0 w 80"/>
                <a:gd name="T87" fmla="*/ 208 h 212"/>
                <a:gd name="T88" fmla="*/ 18 w 80"/>
                <a:gd name="T89" fmla="*/ 208 h 212"/>
                <a:gd name="T90" fmla="*/ 18 w 80"/>
                <a:gd name="T91" fmla="*/ 212 h 212"/>
                <a:gd name="T92" fmla="*/ 0 w 80"/>
                <a:gd name="T93" fmla="*/ 212 h 212"/>
                <a:gd name="T94" fmla="*/ 0 w 80"/>
                <a:gd name="T95" fmla="*/ 20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0" h="212">
                  <a:moveTo>
                    <a:pt x="74" y="20"/>
                  </a:moveTo>
                  <a:lnTo>
                    <a:pt x="74" y="0"/>
                  </a:lnTo>
                  <a:lnTo>
                    <a:pt x="80" y="0"/>
                  </a:lnTo>
                  <a:lnTo>
                    <a:pt x="80" y="20"/>
                  </a:lnTo>
                  <a:lnTo>
                    <a:pt x="74" y="20"/>
                  </a:lnTo>
                  <a:close/>
                  <a:moveTo>
                    <a:pt x="74" y="52"/>
                  </a:moveTo>
                  <a:lnTo>
                    <a:pt x="74" y="32"/>
                  </a:lnTo>
                  <a:lnTo>
                    <a:pt x="80" y="32"/>
                  </a:lnTo>
                  <a:lnTo>
                    <a:pt x="80" y="52"/>
                  </a:lnTo>
                  <a:lnTo>
                    <a:pt x="74" y="52"/>
                  </a:lnTo>
                  <a:close/>
                  <a:moveTo>
                    <a:pt x="74" y="86"/>
                  </a:moveTo>
                  <a:lnTo>
                    <a:pt x="74" y="66"/>
                  </a:lnTo>
                  <a:lnTo>
                    <a:pt x="80" y="66"/>
                  </a:lnTo>
                  <a:lnTo>
                    <a:pt x="80" y="86"/>
                  </a:lnTo>
                  <a:lnTo>
                    <a:pt x="74" y="86"/>
                  </a:lnTo>
                  <a:close/>
                  <a:moveTo>
                    <a:pt x="74" y="120"/>
                  </a:moveTo>
                  <a:lnTo>
                    <a:pt x="74" y="102"/>
                  </a:lnTo>
                  <a:lnTo>
                    <a:pt x="80" y="102"/>
                  </a:lnTo>
                  <a:lnTo>
                    <a:pt x="80" y="120"/>
                  </a:lnTo>
                  <a:lnTo>
                    <a:pt x="74" y="120"/>
                  </a:lnTo>
                  <a:close/>
                  <a:moveTo>
                    <a:pt x="74" y="154"/>
                  </a:moveTo>
                  <a:lnTo>
                    <a:pt x="74" y="134"/>
                  </a:lnTo>
                  <a:lnTo>
                    <a:pt x="80" y="134"/>
                  </a:lnTo>
                  <a:lnTo>
                    <a:pt x="80" y="154"/>
                  </a:lnTo>
                  <a:lnTo>
                    <a:pt x="74" y="154"/>
                  </a:lnTo>
                  <a:close/>
                  <a:moveTo>
                    <a:pt x="74" y="186"/>
                  </a:moveTo>
                  <a:lnTo>
                    <a:pt x="74" y="168"/>
                  </a:lnTo>
                  <a:lnTo>
                    <a:pt x="80" y="168"/>
                  </a:lnTo>
                  <a:lnTo>
                    <a:pt x="80" y="186"/>
                  </a:lnTo>
                  <a:lnTo>
                    <a:pt x="74" y="186"/>
                  </a:lnTo>
                  <a:close/>
                  <a:moveTo>
                    <a:pt x="66" y="208"/>
                  </a:moveTo>
                  <a:lnTo>
                    <a:pt x="76" y="208"/>
                  </a:lnTo>
                  <a:lnTo>
                    <a:pt x="74" y="208"/>
                  </a:lnTo>
                  <a:lnTo>
                    <a:pt x="74" y="200"/>
                  </a:lnTo>
                  <a:lnTo>
                    <a:pt x="80" y="200"/>
                  </a:lnTo>
                  <a:lnTo>
                    <a:pt x="80" y="212"/>
                  </a:lnTo>
                  <a:lnTo>
                    <a:pt x="66" y="212"/>
                  </a:lnTo>
                  <a:lnTo>
                    <a:pt x="66" y="208"/>
                  </a:lnTo>
                  <a:close/>
                  <a:moveTo>
                    <a:pt x="32" y="208"/>
                  </a:moveTo>
                  <a:lnTo>
                    <a:pt x="52" y="208"/>
                  </a:lnTo>
                  <a:lnTo>
                    <a:pt x="52" y="212"/>
                  </a:lnTo>
                  <a:lnTo>
                    <a:pt x="32" y="212"/>
                  </a:lnTo>
                  <a:lnTo>
                    <a:pt x="32" y="208"/>
                  </a:lnTo>
                  <a:close/>
                  <a:moveTo>
                    <a:pt x="0" y="208"/>
                  </a:moveTo>
                  <a:lnTo>
                    <a:pt x="18" y="208"/>
                  </a:lnTo>
                  <a:lnTo>
                    <a:pt x="18" y="212"/>
                  </a:lnTo>
                  <a:lnTo>
                    <a:pt x="0" y="212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6" name="Freeform 25"/>
            <p:cNvSpPr>
              <a:spLocks noEditPoints="1"/>
            </p:cNvSpPr>
            <p:nvPr/>
          </p:nvSpPr>
          <p:spPr bwMode="auto">
            <a:xfrm>
              <a:off x="4207447" y="3162864"/>
              <a:ext cx="283294" cy="11037"/>
            </a:xfrm>
            <a:custGeom>
              <a:avLst/>
              <a:gdLst>
                <a:gd name="T0" fmla="*/ 18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18 w 154"/>
                <a:gd name="T7" fmla="*/ 0 h 6"/>
                <a:gd name="T8" fmla="*/ 18 w 154"/>
                <a:gd name="T9" fmla="*/ 6 h 6"/>
                <a:gd name="T10" fmla="*/ 52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2 w 154"/>
                <a:gd name="T17" fmla="*/ 0 h 6"/>
                <a:gd name="T18" fmla="*/ 52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0 w 154"/>
                <a:gd name="T31" fmla="*/ 6 h 6"/>
                <a:gd name="T32" fmla="*/ 100 w 154"/>
                <a:gd name="T33" fmla="*/ 6 h 6"/>
                <a:gd name="T34" fmla="*/ 100 w 154"/>
                <a:gd name="T35" fmla="*/ 0 h 6"/>
                <a:gd name="T36" fmla="*/ 120 w 154"/>
                <a:gd name="T37" fmla="*/ 0 h 6"/>
                <a:gd name="T38" fmla="*/ 120 w 154"/>
                <a:gd name="T39" fmla="*/ 6 h 6"/>
                <a:gd name="T40" fmla="*/ 154 w 154"/>
                <a:gd name="T41" fmla="*/ 6 h 6"/>
                <a:gd name="T42" fmla="*/ 134 w 154"/>
                <a:gd name="T43" fmla="*/ 6 h 6"/>
                <a:gd name="T44" fmla="*/ 134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7" name="Freeform 26"/>
            <p:cNvSpPr>
              <a:spLocks noEditPoints="1"/>
            </p:cNvSpPr>
            <p:nvPr/>
          </p:nvSpPr>
          <p:spPr bwMode="auto">
            <a:xfrm>
              <a:off x="3898399" y="3162864"/>
              <a:ext cx="283294" cy="11037"/>
            </a:xfrm>
            <a:custGeom>
              <a:avLst/>
              <a:gdLst>
                <a:gd name="T0" fmla="*/ 18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18 w 154"/>
                <a:gd name="T7" fmla="*/ 0 h 6"/>
                <a:gd name="T8" fmla="*/ 18 w 154"/>
                <a:gd name="T9" fmla="*/ 6 h 6"/>
                <a:gd name="T10" fmla="*/ 52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2 w 154"/>
                <a:gd name="T17" fmla="*/ 0 h 6"/>
                <a:gd name="T18" fmla="*/ 52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0 w 154"/>
                <a:gd name="T31" fmla="*/ 6 h 6"/>
                <a:gd name="T32" fmla="*/ 100 w 154"/>
                <a:gd name="T33" fmla="*/ 6 h 6"/>
                <a:gd name="T34" fmla="*/ 100 w 154"/>
                <a:gd name="T35" fmla="*/ 0 h 6"/>
                <a:gd name="T36" fmla="*/ 120 w 154"/>
                <a:gd name="T37" fmla="*/ 0 h 6"/>
                <a:gd name="T38" fmla="*/ 120 w 154"/>
                <a:gd name="T39" fmla="*/ 6 h 6"/>
                <a:gd name="T40" fmla="*/ 154 w 154"/>
                <a:gd name="T41" fmla="*/ 6 h 6"/>
                <a:gd name="T42" fmla="*/ 134 w 154"/>
                <a:gd name="T43" fmla="*/ 6 h 6"/>
                <a:gd name="T44" fmla="*/ 134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8" name="Freeform 27"/>
            <p:cNvSpPr>
              <a:spLocks noEditPoints="1"/>
            </p:cNvSpPr>
            <p:nvPr/>
          </p:nvSpPr>
          <p:spPr bwMode="auto">
            <a:xfrm>
              <a:off x="3589351" y="3162864"/>
              <a:ext cx="283294" cy="11037"/>
            </a:xfrm>
            <a:custGeom>
              <a:avLst/>
              <a:gdLst>
                <a:gd name="T0" fmla="*/ 20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20 w 154"/>
                <a:gd name="T7" fmla="*/ 0 h 6"/>
                <a:gd name="T8" fmla="*/ 20 w 154"/>
                <a:gd name="T9" fmla="*/ 6 h 6"/>
                <a:gd name="T10" fmla="*/ 52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2 w 154"/>
                <a:gd name="T17" fmla="*/ 0 h 6"/>
                <a:gd name="T18" fmla="*/ 52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0 w 154"/>
                <a:gd name="T31" fmla="*/ 6 h 6"/>
                <a:gd name="T32" fmla="*/ 102 w 154"/>
                <a:gd name="T33" fmla="*/ 6 h 6"/>
                <a:gd name="T34" fmla="*/ 102 w 154"/>
                <a:gd name="T35" fmla="*/ 0 h 6"/>
                <a:gd name="T36" fmla="*/ 120 w 154"/>
                <a:gd name="T37" fmla="*/ 0 h 6"/>
                <a:gd name="T38" fmla="*/ 120 w 154"/>
                <a:gd name="T39" fmla="*/ 6 h 6"/>
                <a:gd name="T40" fmla="*/ 154 w 154"/>
                <a:gd name="T41" fmla="*/ 6 h 6"/>
                <a:gd name="T42" fmla="*/ 134 w 154"/>
                <a:gd name="T43" fmla="*/ 6 h 6"/>
                <a:gd name="T44" fmla="*/ 134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09" name="Freeform 28"/>
            <p:cNvSpPr>
              <a:spLocks noEditPoints="1"/>
            </p:cNvSpPr>
            <p:nvPr/>
          </p:nvSpPr>
          <p:spPr bwMode="auto">
            <a:xfrm>
              <a:off x="3559918" y="3170222"/>
              <a:ext cx="7358" cy="279615"/>
            </a:xfrm>
            <a:custGeom>
              <a:avLst/>
              <a:gdLst>
                <a:gd name="T0" fmla="*/ 4 w 4"/>
                <a:gd name="T1" fmla="*/ 134 h 152"/>
                <a:gd name="T2" fmla="*/ 4 w 4"/>
                <a:gd name="T3" fmla="*/ 152 h 152"/>
                <a:gd name="T4" fmla="*/ 0 w 4"/>
                <a:gd name="T5" fmla="*/ 152 h 152"/>
                <a:gd name="T6" fmla="*/ 0 w 4"/>
                <a:gd name="T7" fmla="*/ 134 h 152"/>
                <a:gd name="T8" fmla="*/ 4 w 4"/>
                <a:gd name="T9" fmla="*/ 134 h 152"/>
                <a:gd name="T10" fmla="*/ 4 w 4"/>
                <a:gd name="T11" fmla="*/ 100 h 152"/>
                <a:gd name="T12" fmla="*/ 4 w 4"/>
                <a:gd name="T13" fmla="*/ 118 h 152"/>
                <a:gd name="T14" fmla="*/ 0 w 4"/>
                <a:gd name="T15" fmla="*/ 118 h 152"/>
                <a:gd name="T16" fmla="*/ 0 w 4"/>
                <a:gd name="T17" fmla="*/ 100 h 152"/>
                <a:gd name="T18" fmla="*/ 4 w 4"/>
                <a:gd name="T19" fmla="*/ 100 h 152"/>
                <a:gd name="T20" fmla="*/ 4 w 4"/>
                <a:gd name="T21" fmla="*/ 66 h 152"/>
                <a:gd name="T22" fmla="*/ 4 w 4"/>
                <a:gd name="T23" fmla="*/ 86 h 152"/>
                <a:gd name="T24" fmla="*/ 0 w 4"/>
                <a:gd name="T25" fmla="*/ 86 h 152"/>
                <a:gd name="T26" fmla="*/ 0 w 4"/>
                <a:gd name="T27" fmla="*/ 66 h 152"/>
                <a:gd name="T28" fmla="*/ 4 w 4"/>
                <a:gd name="T29" fmla="*/ 66 h 152"/>
                <a:gd name="T30" fmla="*/ 4 w 4"/>
                <a:gd name="T31" fmla="*/ 32 h 152"/>
                <a:gd name="T32" fmla="*/ 4 w 4"/>
                <a:gd name="T33" fmla="*/ 52 h 152"/>
                <a:gd name="T34" fmla="*/ 0 w 4"/>
                <a:gd name="T35" fmla="*/ 52 h 152"/>
                <a:gd name="T36" fmla="*/ 0 w 4"/>
                <a:gd name="T37" fmla="*/ 32 h 152"/>
                <a:gd name="T38" fmla="*/ 4 w 4"/>
                <a:gd name="T39" fmla="*/ 32 h 152"/>
                <a:gd name="T40" fmla="*/ 4 w 4"/>
                <a:gd name="T41" fmla="*/ 0 h 152"/>
                <a:gd name="T42" fmla="*/ 4 w 4"/>
                <a:gd name="T43" fmla="*/ 20 h 152"/>
                <a:gd name="T44" fmla="*/ 0 w 4"/>
                <a:gd name="T45" fmla="*/ 20 h 152"/>
                <a:gd name="T46" fmla="*/ 0 w 4"/>
                <a:gd name="T47" fmla="*/ 0 h 152"/>
                <a:gd name="T48" fmla="*/ 4 w 4"/>
                <a:gd name="T4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152">
                  <a:moveTo>
                    <a:pt x="4" y="134"/>
                  </a:moveTo>
                  <a:lnTo>
                    <a:pt x="4" y="152"/>
                  </a:lnTo>
                  <a:lnTo>
                    <a:pt x="0" y="152"/>
                  </a:lnTo>
                  <a:lnTo>
                    <a:pt x="0" y="134"/>
                  </a:lnTo>
                  <a:lnTo>
                    <a:pt x="4" y="134"/>
                  </a:lnTo>
                  <a:close/>
                  <a:moveTo>
                    <a:pt x="4" y="100"/>
                  </a:moveTo>
                  <a:lnTo>
                    <a:pt x="4" y="118"/>
                  </a:lnTo>
                  <a:lnTo>
                    <a:pt x="0" y="118"/>
                  </a:lnTo>
                  <a:lnTo>
                    <a:pt x="0" y="100"/>
                  </a:lnTo>
                  <a:lnTo>
                    <a:pt x="4" y="100"/>
                  </a:lnTo>
                  <a:close/>
                  <a:moveTo>
                    <a:pt x="4" y="66"/>
                  </a:moveTo>
                  <a:lnTo>
                    <a:pt x="4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4" y="66"/>
                  </a:lnTo>
                  <a:close/>
                  <a:moveTo>
                    <a:pt x="4" y="32"/>
                  </a:moveTo>
                  <a:lnTo>
                    <a:pt x="4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4" y="32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0" name="Freeform 29"/>
            <p:cNvSpPr>
              <a:spLocks noEditPoints="1"/>
            </p:cNvSpPr>
            <p:nvPr/>
          </p:nvSpPr>
          <p:spPr bwMode="auto">
            <a:xfrm>
              <a:off x="3559918" y="3479270"/>
              <a:ext cx="198674" cy="91979"/>
            </a:xfrm>
            <a:custGeom>
              <a:avLst/>
              <a:gdLst>
                <a:gd name="T0" fmla="*/ 88 w 108"/>
                <a:gd name="T1" fmla="*/ 46 h 50"/>
                <a:gd name="T2" fmla="*/ 108 w 108"/>
                <a:gd name="T3" fmla="*/ 46 h 50"/>
                <a:gd name="T4" fmla="*/ 108 w 108"/>
                <a:gd name="T5" fmla="*/ 50 h 50"/>
                <a:gd name="T6" fmla="*/ 88 w 108"/>
                <a:gd name="T7" fmla="*/ 50 h 50"/>
                <a:gd name="T8" fmla="*/ 88 w 108"/>
                <a:gd name="T9" fmla="*/ 46 h 50"/>
                <a:gd name="T10" fmla="*/ 56 w 108"/>
                <a:gd name="T11" fmla="*/ 46 h 50"/>
                <a:gd name="T12" fmla="*/ 74 w 108"/>
                <a:gd name="T13" fmla="*/ 46 h 50"/>
                <a:gd name="T14" fmla="*/ 74 w 108"/>
                <a:gd name="T15" fmla="*/ 50 h 50"/>
                <a:gd name="T16" fmla="*/ 56 w 108"/>
                <a:gd name="T17" fmla="*/ 50 h 50"/>
                <a:gd name="T18" fmla="*/ 56 w 108"/>
                <a:gd name="T19" fmla="*/ 46 h 50"/>
                <a:gd name="T20" fmla="*/ 22 w 108"/>
                <a:gd name="T21" fmla="*/ 46 h 50"/>
                <a:gd name="T22" fmla="*/ 40 w 108"/>
                <a:gd name="T23" fmla="*/ 46 h 50"/>
                <a:gd name="T24" fmla="*/ 40 w 108"/>
                <a:gd name="T25" fmla="*/ 50 h 50"/>
                <a:gd name="T26" fmla="*/ 22 w 108"/>
                <a:gd name="T27" fmla="*/ 50 h 50"/>
                <a:gd name="T28" fmla="*/ 22 w 108"/>
                <a:gd name="T29" fmla="*/ 46 h 50"/>
                <a:gd name="T30" fmla="*/ 4 w 108"/>
                <a:gd name="T31" fmla="*/ 32 h 50"/>
                <a:gd name="T32" fmla="*/ 4 w 108"/>
                <a:gd name="T33" fmla="*/ 46 h 50"/>
                <a:gd name="T34" fmla="*/ 4 w 108"/>
                <a:gd name="T35" fmla="*/ 46 h 50"/>
                <a:gd name="T36" fmla="*/ 6 w 108"/>
                <a:gd name="T37" fmla="*/ 46 h 50"/>
                <a:gd name="T38" fmla="*/ 6 w 108"/>
                <a:gd name="T39" fmla="*/ 50 h 50"/>
                <a:gd name="T40" fmla="*/ 0 w 108"/>
                <a:gd name="T41" fmla="*/ 50 h 50"/>
                <a:gd name="T42" fmla="*/ 0 w 108"/>
                <a:gd name="T43" fmla="*/ 32 h 50"/>
                <a:gd name="T44" fmla="*/ 4 w 108"/>
                <a:gd name="T45" fmla="*/ 32 h 50"/>
                <a:gd name="T46" fmla="*/ 4 w 108"/>
                <a:gd name="T47" fmla="*/ 0 h 50"/>
                <a:gd name="T48" fmla="*/ 4 w 108"/>
                <a:gd name="T49" fmla="*/ 18 h 50"/>
                <a:gd name="T50" fmla="*/ 0 w 108"/>
                <a:gd name="T51" fmla="*/ 18 h 50"/>
                <a:gd name="T52" fmla="*/ 0 w 108"/>
                <a:gd name="T53" fmla="*/ 0 h 50"/>
                <a:gd name="T54" fmla="*/ 4 w 108"/>
                <a:gd name="T5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08" h="50">
                  <a:moveTo>
                    <a:pt x="88" y="46"/>
                  </a:moveTo>
                  <a:lnTo>
                    <a:pt x="108" y="46"/>
                  </a:lnTo>
                  <a:lnTo>
                    <a:pt x="108" y="50"/>
                  </a:lnTo>
                  <a:lnTo>
                    <a:pt x="88" y="50"/>
                  </a:lnTo>
                  <a:lnTo>
                    <a:pt x="88" y="46"/>
                  </a:lnTo>
                  <a:close/>
                  <a:moveTo>
                    <a:pt x="56" y="46"/>
                  </a:moveTo>
                  <a:lnTo>
                    <a:pt x="74" y="46"/>
                  </a:lnTo>
                  <a:lnTo>
                    <a:pt x="74" y="50"/>
                  </a:lnTo>
                  <a:lnTo>
                    <a:pt x="56" y="50"/>
                  </a:lnTo>
                  <a:lnTo>
                    <a:pt x="56" y="46"/>
                  </a:lnTo>
                  <a:close/>
                  <a:moveTo>
                    <a:pt x="22" y="46"/>
                  </a:moveTo>
                  <a:lnTo>
                    <a:pt x="40" y="46"/>
                  </a:lnTo>
                  <a:lnTo>
                    <a:pt x="40" y="50"/>
                  </a:lnTo>
                  <a:lnTo>
                    <a:pt x="22" y="50"/>
                  </a:lnTo>
                  <a:lnTo>
                    <a:pt x="22" y="46"/>
                  </a:lnTo>
                  <a:close/>
                  <a:moveTo>
                    <a:pt x="4" y="32"/>
                  </a:moveTo>
                  <a:lnTo>
                    <a:pt x="4" y="46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6" y="50"/>
                  </a:lnTo>
                  <a:lnTo>
                    <a:pt x="0" y="50"/>
                  </a:lnTo>
                  <a:lnTo>
                    <a:pt x="0" y="32"/>
                  </a:lnTo>
                  <a:lnTo>
                    <a:pt x="4" y="32"/>
                  </a:lnTo>
                  <a:close/>
                  <a:moveTo>
                    <a:pt x="4" y="0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1" name="Freeform 30"/>
            <p:cNvSpPr>
              <a:spLocks noEditPoints="1"/>
            </p:cNvSpPr>
            <p:nvPr/>
          </p:nvSpPr>
          <p:spPr bwMode="auto">
            <a:xfrm>
              <a:off x="3784346" y="3563890"/>
              <a:ext cx="283294" cy="7358"/>
            </a:xfrm>
            <a:custGeom>
              <a:avLst/>
              <a:gdLst>
                <a:gd name="T0" fmla="*/ 134 w 154"/>
                <a:gd name="T1" fmla="*/ 0 h 4"/>
                <a:gd name="T2" fmla="*/ 154 w 154"/>
                <a:gd name="T3" fmla="*/ 0 h 4"/>
                <a:gd name="T4" fmla="*/ 154 w 154"/>
                <a:gd name="T5" fmla="*/ 4 h 4"/>
                <a:gd name="T6" fmla="*/ 134 w 154"/>
                <a:gd name="T7" fmla="*/ 4 h 4"/>
                <a:gd name="T8" fmla="*/ 134 w 154"/>
                <a:gd name="T9" fmla="*/ 0 h 4"/>
                <a:gd name="T10" fmla="*/ 100 w 154"/>
                <a:gd name="T11" fmla="*/ 0 h 4"/>
                <a:gd name="T12" fmla="*/ 120 w 154"/>
                <a:gd name="T13" fmla="*/ 0 h 4"/>
                <a:gd name="T14" fmla="*/ 120 w 154"/>
                <a:gd name="T15" fmla="*/ 4 h 4"/>
                <a:gd name="T16" fmla="*/ 100 w 154"/>
                <a:gd name="T17" fmla="*/ 4 h 4"/>
                <a:gd name="T18" fmla="*/ 100 w 154"/>
                <a:gd name="T19" fmla="*/ 0 h 4"/>
                <a:gd name="T20" fmla="*/ 68 w 154"/>
                <a:gd name="T21" fmla="*/ 0 h 4"/>
                <a:gd name="T22" fmla="*/ 86 w 154"/>
                <a:gd name="T23" fmla="*/ 0 h 4"/>
                <a:gd name="T24" fmla="*/ 86 w 154"/>
                <a:gd name="T25" fmla="*/ 4 h 4"/>
                <a:gd name="T26" fmla="*/ 68 w 154"/>
                <a:gd name="T27" fmla="*/ 4 h 4"/>
                <a:gd name="T28" fmla="*/ 68 w 154"/>
                <a:gd name="T29" fmla="*/ 0 h 4"/>
                <a:gd name="T30" fmla="*/ 34 w 154"/>
                <a:gd name="T31" fmla="*/ 0 h 4"/>
                <a:gd name="T32" fmla="*/ 52 w 154"/>
                <a:gd name="T33" fmla="*/ 0 h 4"/>
                <a:gd name="T34" fmla="*/ 52 w 154"/>
                <a:gd name="T35" fmla="*/ 4 h 4"/>
                <a:gd name="T36" fmla="*/ 34 w 154"/>
                <a:gd name="T37" fmla="*/ 4 h 4"/>
                <a:gd name="T38" fmla="*/ 34 w 154"/>
                <a:gd name="T39" fmla="*/ 0 h 4"/>
                <a:gd name="T40" fmla="*/ 0 w 154"/>
                <a:gd name="T41" fmla="*/ 0 h 4"/>
                <a:gd name="T42" fmla="*/ 18 w 154"/>
                <a:gd name="T43" fmla="*/ 0 h 4"/>
                <a:gd name="T44" fmla="*/ 18 w 154"/>
                <a:gd name="T45" fmla="*/ 4 h 4"/>
                <a:gd name="T46" fmla="*/ 0 w 154"/>
                <a:gd name="T47" fmla="*/ 4 h 4"/>
                <a:gd name="T48" fmla="*/ 0 w 154"/>
                <a:gd name="T4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2" name="Freeform 31"/>
            <p:cNvSpPr>
              <a:spLocks noEditPoints="1"/>
            </p:cNvSpPr>
            <p:nvPr/>
          </p:nvSpPr>
          <p:spPr bwMode="auto">
            <a:xfrm>
              <a:off x="4093394" y="3563890"/>
              <a:ext cx="283294" cy="7358"/>
            </a:xfrm>
            <a:custGeom>
              <a:avLst/>
              <a:gdLst>
                <a:gd name="T0" fmla="*/ 134 w 154"/>
                <a:gd name="T1" fmla="*/ 0 h 4"/>
                <a:gd name="T2" fmla="*/ 154 w 154"/>
                <a:gd name="T3" fmla="*/ 0 h 4"/>
                <a:gd name="T4" fmla="*/ 154 w 154"/>
                <a:gd name="T5" fmla="*/ 4 h 4"/>
                <a:gd name="T6" fmla="*/ 134 w 154"/>
                <a:gd name="T7" fmla="*/ 4 h 4"/>
                <a:gd name="T8" fmla="*/ 134 w 154"/>
                <a:gd name="T9" fmla="*/ 0 h 4"/>
                <a:gd name="T10" fmla="*/ 100 w 154"/>
                <a:gd name="T11" fmla="*/ 0 h 4"/>
                <a:gd name="T12" fmla="*/ 120 w 154"/>
                <a:gd name="T13" fmla="*/ 0 h 4"/>
                <a:gd name="T14" fmla="*/ 120 w 154"/>
                <a:gd name="T15" fmla="*/ 4 h 4"/>
                <a:gd name="T16" fmla="*/ 100 w 154"/>
                <a:gd name="T17" fmla="*/ 4 h 4"/>
                <a:gd name="T18" fmla="*/ 100 w 154"/>
                <a:gd name="T19" fmla="*/ 0 h 4"/>
                <a:gd name="T20" fmla="*/ 68 w 154"/>
                <a:gd name="T21" fmla="*/ 0 h 4"/>
                <a:gd name="T22" fmla="*/ 86 w 154"/>
                <a:gd name="T23" fmla="*/ 0 h 4"/>
                <a:gd name="T24" fmla="*/ 86 w 154"/>
                <a:gd name="T25" fmla="*/ 4 h 4"/>
                <a:gd name="T26" fmla="*/ 68 w 154"/>
                <a:gd name="T27" fmla="*/ 4 h 4"/>
                <a:gd name="T28" fmla="*/ 68 w 154"/>
                <a:gd name="T29" fmla="*/ 0 h 4"/>
                <a:gd name="T30" fmla="*/ 34 w 154"/>
                <a:gd name="T31" fmla="*/ 0 h 4"/>
                <a:gd name="T32" fmla="*/ 52 w 154"/>
                <a:gd name="T33" fmla="*/ 0 h 4"/>
                <a:gd name="T34" fmla="*/ 52 w 154"/>
                <a:gd name="T35" fmla="*/ 4 h 4"/>
                <a:gd name="T36" fmla="*/ 34 w 154"/>
                <a:gd name="T37" fmla="*/ 4 h 4"/>
                <a:gd name="T38" fmla="*/ 34 w 154"/>
                <a:gd name="T39" fmla="*/ 0 h 4"/>
                <a:gd name="T40" fmla="*/ 0 w 154"/>
                <a:gd name="T41" fmla="*/ 0 h 4"/>
                <a:gd name="T42" fmla="*/ 18 w 154"/>
                <a:gd name="T43" fmla="*/ 0 h 4"/>
                <a:gd name="T44" fmla="*/ 18 w 154"/>
                <a:gd name="T45" fmla="*/ 4 h 4"/>
                <a:gd name="T46" fmla="*/ 0 w 154"/>
                <a:gd name="T47" fmla="*/ 4 h 4"/>
                <a:gd name="T48" fmla="*/ 0 w 154"/>
                <a:gd name="T4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3" name="Freeform 32"/>
            <p:cNvSpPr>
              <a:spLocks noEditPoints="1"/>
            </p:cNvSpPr>
            <p:nvPr/>
          </p:nvSpPr>
          <p:spPr bwMode="auto">
            <a:xfrm>
              <a:off x="4402442" y="3188618"/>
              <a:ext cx="91979" cy="382631"/>
            </a:xfrm>
            <a:custGeom>
              <a:avLst/>
              <a:gdLst>
                <a:gd name="T0" fmla="*/ 44 w 50"/>
                <a:gd name="T1" fmla="*/ 18 h 208"/>
                <a:gd name="T2" fmla="*/ 44 w 50"/>
                <a:gd name="T3" fmla="*/ 0 h 208"/>
                <a:gd name="T4" fmla="*/ 50 w 50"/>
                <a:gd name="T5" fmla="*/ 0 h 208"/>
                <a:gd name="T6" fmla="*/ 50 w 50"/>
                <a:gd name="T7" fmla="*/ 18 h 208"/>
                <a:gd name="T8" fmla="*/ 44 w 50"/>
                <a:gd name="T9" fmla="*/ 18 h 208"/>
                <a:gd name="T10" fmla="*/ 44 w 50"/>
                <a:gd name="T11" fmla="*/ 52 h 208"/>
                <a:gd name="T12" fmla="*/ 44 w 50"/>
                <a:gd name="T13" fmla="*/ 32 h 208"/>
                <a:gd name="T14" fmla="*/ 50 w 50"/>
                <a:gd name="T15" fmla="*/ 32 h 208"/>
                <a:gd name="T16" fmla="*/ 50 w 50"/>
                <a:gd name="T17" fmla="*/ 52 h 208"/>
                <a:gd name="T18" fmla="*/ 44 w 50"/>
                <a:gd name="T19" fmla="*/ 52 h 208"/>
                <a:gd name="T20" fmla="*/ 44 w 50"/>
                <a:gd name="T21" fmla="*/ 86 h 208"/>
                <a:gd name="T22" fmla="*/ 44 w 50"/>
                <a:gd name="T23" fmla="*/ 66 h 208"/>
                <a:gd name="T24" fmla="*/ 50 w 50"/>
                <a:gd name="T25" fmla="*/ 66 h 208"/>
                <a:gd name="T26" fmla="*/ 50 w 50"/>
                <a:gd name="T27" fmla="*/ 86 h 208"/>
                <a:gd name="T28" fmla="*/ 44 w 50"/>
                <a:gd name="T29" fmla="*/ 86 h 208"/>
                <a:gd name="T30" fmla="*/ 44 w 50"/>
                <a:gd name="T31" fmla="*/ 118 h 208"/>
                <a:gd name="T32" fmla="*/ 44 w 50"/>
                <a:gd name="T33" fmla="*/ 100 h 208"/>
                <a:gd name="T34" fmla="*/ 50 w 50"/>
                <a:gd name="T35" fmla="*/ 100 h 208"/>
                <a:gd name="T36" fmla="*/ 50 w 50"/>
                <a:gd name="T37" fmla="*/ 118 h 208"/>
                <a:gd name="T38" fmla="*/ 44 w 50"/>
                <a:gd name="T39" fmla="*/ 118 h 208"/>
                <a:gd name="T40" fmla="*/ 44 w 50"/>
                <a:gd name="T41" fmla="*/ 152 h 208"/>
                <a:gd name="T42" fmla="*/ 44 w 50"/>
                <a:gd name="T43" fmla="*/ 134 h 208"/>
                <a:gd name="T44" fmla="*/ 50 w 50"/>
                <a:gd name="T45" fmla="*/ 134 h 208"/>
                <a:gd name="T46" fmla="*/ 50 w 50"/>
                <a:gd name="T47" fmla="*/ 152 h 208"/>
                <a:gd name="T48" fmla="*/ 44 w 50"/>
                <a:gd name="T49" fmla="*/ 152 h 208"/>
                <a:gd name="T50" fmla="*/ 44 w 50"/>
                <a:gd name="T51" fmla="*/ 186 h 208"/>
                <a:gd name="T52" fmla="*/ 44 w 50"/>
                <a:gd name="T53" fmla="*/ 168 h 208"/>
                <a:gd name="T54" fmla="*/ 50 w 50"/>
                <a:gd name="T55" fmla="*/ 168 h 208"/>
                <a:gd name="T56" fmla="*/ 50 w 50"/>
                <a:gd name="T57" fmla="*/ 186 h 208"/>
                <a:gd name="T58" fmla="*/ 44 w 50"/>
                <a:gd name="T59" fmla="*/ 186 h 208"/>
                <a:gd name="T60" fmla="*/ 34 w 50"/>
                <a:gd name="T61" fmla="*/ 204 h 208"/>
                <a:gd name="T62" fmla="*/ 48 w 50"/>
                <a:gd name="T63" fmla="*/ 204 h 208"/>
                <a:gd name="T64" fmla="*/ 44 w 50"/>
                <a:gd name="T65" fmla="*/ 204 h 208"/>
                <a:gd name="T66" fmla="*/ 44 w 50"/>
                <a:gd name="T67" fmla="*/ 200 h 208"/>
                <a:gd name="T68" fmla="*/ 50 w 50"/>
                <a:gd name="T69" fmla="*/ 200 h 208"/>
                <a:gd name="T70" fmla="*/ 50 w 50"/>
                <a:gd name="T71" fmla="*/ 208 h 208"/>
                <a:gd name="T72" fmla="*/ 34 w 50"/>
                <a:gd name="T73" fmla="*/ 208 h 208"/>
                <a:gd name="T74" fmla="*/ 34 w 50"/>
                <a:gd name="T75" fmla="*/ 204 h 208"/>
                <a:gd name="T76" fmla="*/ 0 w 50"/>
                <a:gd name="T77" fmla="*/ 204 h 208"/>
                <a:gd name="T78" fmla="*/ 18 w 50"/>
                <a:gd name="T79" fmla="*/ 204 h 208"/>
                <a:gd name="T80" fmla="*/ 18 w 50"/>
                <a:gd name="T81" fmla="*/ 208 h 208"/>
                <a:gd name="T82" fmla="*/ 0 w 50"/>
                <a:gd name="T83" fmla="*/ 208 h 208"/>
                <a:gd name="T84" fmla="*/ 0 w 50"/>
                <a:gd name="T85" fmla="*/ 204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" h="208">
                  <a:moveTo>
                    <a:pt x="44" y="18"/>
                  </a:moveTo>
                  <a:lnTo>
                    <a:pt x="44" y="0"/>
                  </a:lnTo>
                  <a:lnTo>
                    <a:pt x="50" y="0"/>
                  </a:lnTo>
                  <a:lnTo>
                    <a:pt x="50" y="18"/>
                  </a:lnTo>
                  <a:lnTo>
                    <a:pt x="44" y="18"/>
                  </a:lnTo>
                  <a:close/>
                  <a:moveTo>
                    <a:pt x="44" y="52"/>
                  </a:moveTo>
                  <a:lnTo>
                    <a:pt x="44" y="32"/>
                  </a:lnTo>
                  <a:lnTo>
                    <a:pt x="50" y="32"/>
                  </a:lnTo>
                  <a:lnTo>
                    <a:pt x="50" y="52"/>
                  </a:lnTo>
                  <a:lnTo>
                    <a:pt x="44" y="52"/>
                  </a:lnTo>
                  <a:close/>
                  <a:moveTo>
                    <a:pt x="44" y="86"/>
                  </a:moveTo>
                  <a:lnTo>
                    <a:pt x="44" y="66"/>
                  </a:lnTo>
                  <a:lnTo>
                    <a:pt x="50" y="66"/>
                  </a:lnTo>
                  <a:lnTo>
                    <a:pt x="50" y="86"/>
                  </a:lnTo>
                  <a:lnTo>
                    <a:pt x="44" y="86"/>
                  </a:lnTo>
                  <a:close/>
                  <a:moveTo>
                    <a:pt x="44" y="118"/>
                  </a:moveTo>
                  <a:lnTo>
                    <a:pt x="44" y="100"/>
                  </a:lnTo>
                  <a:lnTo>
                    <a:pt x="50" y="100"/>
                  </a:lnTo>
                  <a:lnTo>
                    <a:pt x="50" y="118"/>
                  </a:lnTo>
                  <a:lnTo>
                    <a:pt x="44" y="118"/>
                  </a:lnTo>
                  <a:close/>
                  <a:moveTo>
                    <a:pt x="44" y="152"/>
                  </a:moveTo>
                  <a:lnTo>
                    <a:pt x="44" y="134"/>
                  </a:lnTo>
                  <a:lnTo>
                    <a:pt x="50" y="134"/>
                  </a:lnTo>
                  <a:lnTo>
                    <a:pt x="50" y="152"/>
                  </a:lnTo>
                  <a:lnTo>
                    <a:pt x="44" y="152"/>
                  </a:lnTo>
                  <a:close/>
                  <a:moveTo>
                    <a:pt x="44" y="186"/>
                  </a:moveTo>
                  <a:lnTo>
                    <a:pt x="44" y="168"/>
                  </a:lnTo>
                  <a:lnTo>
                    <a:pt x="50" y="168"/>
                  </a:lnTo>
                  <a:lnTo>
                    <a:pt x="50" y="186"/>
                  </a:lnTo>
                  <a:lnTo>
                    <a:pt x="44" y="186"/>
                  </a:lnTo>
                  <a:close/>
                  <a:moveTo>
                    <a:pt x="34" y="204"/>
                  </a:moveTo>
                  <a:lnTo>
                    <a:pt x="48" y="204"/>
                  </a:lnTo>
                  <a:lnTo>
                    <a:pt x="44" y="204"/>
                  </a:lnTo>
                  <a:lnTo>
                    <a:pt x="44" y="200"/>
                  </a:lnTo>
                  <a:lnTo>
                    <a:pt x="50" y="200"/>
                  </a:lnTo>
                  <a:lnTo>
                    <a:pt x="50" y="208"/>
                  </a:lnTo>
                  <a:lnTo>
                    <a:pt x="34" y="208"/>
                  </a:lnTo>
                  <a:lnTo>
                    <a:pt x="34" y="204"/>
                  </a:lnTo>
                  <a:close/>
                  <a:moveTo>
                    <a:pt x="0" y="204"/>
                  </a:moveTo>
                  <a:lnTo>
                    <a:pt x="18" y="204"/>
                  </a:lnTo>
                  <a:lnTo>
                    <a:pt x="18" y="208"/>
                  </a:lnTo>
                  <a:lnTo>
                    <a:pt x="0" y="208"/>
                  </a:lnTo>
                  <a:lnTo>
                    <a:pt x="0" y="2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4" name="Freeform 33"/>
            <p:cNvSpPr>
              <a:spLocks noEditPoints="1"/>
            </p:cNvSpPr>
            <p:nvPr/>
          </p:nvSpPr>
          <p:spPr bwMode="auto">
            <a:xfrm>
              <a:off x="2356837" y="2629388"/>
              <a:ext cx="69904" cy="673284"/>
            </a:xfrm>
            <a:custGeom>
              <a:avLst/>
              <a:gdLst>
                <a:gd name="T0" fmla="*/ 38 w 38"/>
                <a:gd name="T1" fmla="*/ 326 h 366"/>
                <a:gd name="T2" fmla="*/ 20 w 38"/>
                <a:gd name="T3" fmla="*/ 366 h 366"/>
                <a:gd name="T4" fmla="*/ 0 w 38"/>
                <a:gd name="T5" fmla="*/ 326 h 366"/>
                <a:gd name="T6" fmla="*/ 38 w 38"/>
                <a:gd name="T7" fmla="*/ 326 h 366"/>
                <a:gd name="T8" fmla="*/ 22 w 38"/>
                <a:gd name="T9" fmla="*/ 2 h 366"/>
                <a:gd name="T10" fmla="*/ 22 w 38"/>
                <a:gd name="T11" fmla="*/ 332 h 366"/>
                <a:gd name="T12" fmla="*/ 20 w 38"/>
                <a:gd name="T13" fmla="*/ 336 h 366"/>
                <a:gd name="T14" fmla="*/ 18 w 38"/>
                <a:gd name="T15" fmla="*/ 332 h 366"/>
                <a:gd name="T16" fmla="*/ 18 w 38"/>
                <a:gd name="T17" fmla="*/ 2 h 366"/>
                <a:gd name="T18" fmla="*/ 20 w 38"/>
                <a:gd name="T19" fmla="*/ 0 h 366"/>
                <a:gd name="T20" fmla="*/ 22 w 38"/>
                <a:gd name="T21" fmla="*/ 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366">
                  <a:moveTo>
                    <a:pt x="38" y="326"/>
                  </a:moveTo>
                  <a:lnTo>
                    <a:pt x="20" y="366"/>
                  </a:lnTo>
                  <a:lnTo>
                    <a:pt x="0" y="326"/>
                  </a:lnTo>
                  <a:lnTo>
                    <a:pt x="38" y="326"/>
                  </a:lnTo>
                  <a:close/>
                  <a:moveTo>
                    <a:pt x="22" y="2"/>
                  </a:moveTo>
                  <a:lnTo>
                    <a:pt x="22" y="332"/>
                  </a:lnTo>
                  <a:lnTo>
                    <a:pt x="20" y="336"/>
                  </a:lnTo>
                  <a:lnTo>
                    <a:pt x="18" y="33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5" name="Freeform 34"/>
            <p:cNvSpPr>
              <a:spLocks noEditPoints="1"/>
            </p:cNvSpPr>
            <p:nvPr/>
          </p:nvSpPr>
          <p:spPr bwMode="auto">
            <a:xfrm>
              <a:off x="3158891" y="2699291"/>
              <a:ext cx="165562" cy="603380"/>
            </a:xfrm>
            <a:custGeom>
              <a:avLst/>
              <a:gdLst>
                <a:gd name="T0" fmla="*/ 36 w 90"/>
                <a:gd name="T1" fmla="*/ 294 h 328"/>
                <a:gd name="T2" fmla="*/ 10 w 90"/>
                <a:gd name="T3" fmla="*/ 328 h 328"/>
                <a:gd name="T4" fmla="*/ 0 w 90"/>
                <a:gd name="T5" fmla="*/ 284 h 328"/>
                <a:gd name="T6" fmla="*/ 36 w 90"/>
                <a:gd name="T7" fmla="*/ 294 h 328"/>
                <a:gd name="T8" fmla="*/ 90 w 90"/>
                <a:gd name="T9" fmla="*/ 2 h 328"/>
                <a:gd name="T10" fmla="*/ 18 w 90"/>
                <a:gd name="T11" fmla="*/ 296 h 328"/>
                <a:gd name="T12" fmla="*/ 16 w 90"/>
                <a:gd name="T13" fmla="*/ 298 h 328"/>
                <a:gd name="T14" fmla="*/ 14 w 90"/>
                <a:gd name="T15" fmla="*/ 296 h 328"/>
                <a:gd name="T16" fmla="*/ 84 w 90"/>
                <a:gd name="T17" fmla="*/ 0 h 328"/>
                <a:gd name="T18" fmla="*/ 88 w 90"/>
                <a:gd name="T19" fmla="*/ 0 h 328"/>
                <a:gd name="T20" fmla="*/ 90 w 90"/>
                <a:gd name="T21" fmla="*/ 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328">
                  <a:moveTo>
                    <a:pt x="36" y="294"/>
                  </a:moveTo>
                  <a:lnTo>
                    <a:pt x="10" y="328"/>
                  </a:lnTo>
                  <a:lnTo>
                    <a:pt x="0" y="284"/>
                  </a:lnTo>
                  <a:lnTo>
                    <a:pt x="36" y="294"/>
                  </a:lnTo>
                  <a:close/>
                  <a:moveTo>
                    <a:pt x="90" y="2"/>
                  </a:moveTo>
                  <a:lnTo>
                    <a:pt x="18" y="296"/>
                  </a:lnTo>
                  <a:lnTo>
                    <a:pt x="16" y="298"/>
                  </a:lnTo>
                  <a:lnTo>
                    <a:pt x="14" y="296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6" name="Freeform 35"/>
            <p:cNvSpPr>
              <a:spLocks noEditPoints="1"/>
            </p:cNvSpPr>
            <p:nvPr/>
          </p:nvSpPr>
          <p:spPr bwMode="auto">
            <a:xfrm>
              <a:off x="4027169" y="2699291"/>
              <a:ext cx="290652" cy="603380"/>
            </a:xfrm>
            <a:custGeom>
              <a:avLst/>
              <a:gdLst>
                <a:gd name="T0" fmla="*/ 34 w 158"/>
                <a:gd name="T1" fmla="*/ 302 h 328"/>
                <a:gd name="T2" fmla="*/ 0 w 158"/>
                <a:gd name="T3" fmla="*/ 328 h 328"/>
                <a:gd name="T4" fmla="*/ 0 w 158"/>
                <a:gd name="T5" fmla="*/ 284 h 328"/>
                <a:gd name="T6" fmla="*/ 34 w 158"/>
                <a:gd name="T7" fmla="*/ 302 h 328"/>
                <a:gd name="T8" fmla="*/ 158 w 158"/>
                <a:gd name="T9" fmla="*/ 2 h 328"/>
                <a:gd name="T10" fmla="*/ 16 w 158"/>
                <a:gd name="T11" fmla="*/ 300 h 328"/>
                <a:gd name="T12" fmla="*/ 14 w 158"/>
                <a:gd name="T13" fmla="*/ 302 h 328"/>
                <a:gd name="T14" fmla="*/ 12 w 158"/>
                <a:gd name="T15" fmla="*/ 298 h 328"/>
                <a:gd name="T16" fmla="*/ 154 w 158"/>
                <a:gd name="T17" fmla="*/ 0 h 328"/>
                <a:gd name="T18" fmla="*/ 158 w 158"/>
                <a:gd name="T19" fmla="*/ 0 h 328"/>
                <a:gd name="T20" fmla="*/ 158 w 158"/>
                <a:gd name="T21" fmla="*/ 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8" h="328">
                  <a:moveTo>
                    <a:pt x="34" y="302"/>
                  </a:moveTo>
                  <a:lnTo>
                    <a:pt x="0" y="328"/>
                  </a:lnTo>
                  <a:lnTo>
                    <a:pt x="0" y="284"/>
                  </a:lnTo>
                  <a:lnTo>
                    <a:pt x="34" y="302"/>
                  </a:lnTo>
                  <a:close/>
                  <a:moveTo>
                    <a:pt x="158" y="2"/>
                  </a:moveTo>
                  <a:lnTo>
                    <a:pt x="16" y="300"/>
                  </a:lnTo>
                  <a:lnTo>
                    <a:pt x="14" y="302"/>
                  </a:lnTo>
                  <a:lnTo>
                    <a:pt x="12" y="298"/>
                  </a:lnTo>
                  <a:lnTo>
                    <a:pt x="154" y="0"/>
                  </a:lnTo>
                  <a:lnTo>
                    <a:pt x="158" y="0"/>
                  </a:lnTo>
                  <a:lnTo>
                    <a:pt x="15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7" name="Freeform 36"/>
            <p:cNvSpPr>
              <a:spLocks/>
            </p:cNvSpPr>
            <p:nvPr/>
          </p:nvSpPr>
          <p:spPr bwMode="auto">
            <a:xfrm>
              <a:off x="3567276" y="2434393"/>
              <a:ext cx="603380" cy="599701"/>
            </a:xfrm>
            <a:custGeom>
              <a:avLst/>
              <a:gdLst>
                <a:gd name="T0" fmla="*/ 164 w 328"/>
                <a:gd name="T1" fmla="*/ 0 h 326"/>
                <a:gd name="T2" fmla="*/ 132 w 328"/>
                <a:gd name="T3" fmla="*/ 2 h 326"/>
                <a:gd name="T4" fmla="*/ 100 w 328"/>
                <a:gd name="T5" fmla="*/ 12 h 326"/>
                <a:gd name="T6" fmla="*/ 74 w 328"/>
                <a:gd name="T7" fmla="*/ 28 h 326"/>
                <a:gd name="T8" fmla="*/ 48 w 328"/>
                <a:gd name="T9" fmla="*/ 48 h 326"/>
                <a:gd name="T10" fmla="*/ 28 w 328"/>
                <a:gd name="T11" fmla="*/ 72 h 326"/>
                <a:gd name="T12" fmla="*/ 14 w 328"/>
                <a:gd name="T13" fmla="*/ 100 h 326"/>
                <a:gd name="T14" fmla="*/ 4 w 328"/>
                <a:gd name="T15" fmla="*/ 130 h 326"/>
                <a:gd name="T16" fmla="*/ 0 w 328"/>
                <a:gd name="T17" fmla="*/ 162 h 326"/>
                <a:gd name="T18" fmla="*/ 2 w 328"/>
                <a:gd name="T19" fmla="*/ 180 h 326"/>
                <a:gd name="T20" fmla="*/ 8 w 328"/>
                <a:gd name="T21" fmla="*/ 212 h 326"/>
                <a:gd name="T22" fmla="*/ 20 w 328"/>
                <a:gd name="T23" fmla="*/ 240 h 326"/>
                <a:gd name="T24" fmla="*/ 38 w 328"/>
                <a:gd name="T25" fmla="*/ 266 h 326"/>
                <a:gd name="T26" fmla="*/ 60 w 328"/>
                <a:gd name="T27" fmla="*/ 288 h 326"/>
                <a:gd name="T28" fmla="*/ 86 w 328"/>
                <a:gd name="T29" fmla="*/ 306 h 326"/>
                <a:gd name="T30" fmla="*/ 116 w 328"/>
                <a:gd name="T31" fmla="*/ 318 h 326"/>
                <a:gd name="T32" fmla="*/ 148 w 328"/>
                <a:gd name="T33" fmla="*/ 326 h 326"/>
                <a:gd name="T34" fmla="*/ 164 w 328"/>
                <a:gd name="T35" fmla="*/ 326 h 326"/>
                <a:gd name="T36" fmla="*/ 196 w 328"/>
                <a:gd name="T37" fmla="*/ 322 h 326"/>
                <a:gd name="T38" fmla="*/ 228 w 328"/>
                <a:gd name="T39" fmla="*/ 314 h 326"/>
                <a:gd name="T40" fmla="*/ 256 w 328"/>
                <a:gd name="T41" fmla="*/ 298 h 326"/>
                <a:gd name="T42" fmla="*/ 280 w 328"/>
                <a:gd name="T43" fmla="*/ 278 h 326"/>
                <a:gd name="T44" fmla="*/ 300 w 328"/>
                <a:gd name="T45" fmla="*/ 254 h 326"/>
                <a:gd name="T46" fmla="*/ 314 w 328"/>
                <a:gd name="T47" fmla="*/ 226 h 326"/>
                <a:gd name="T48" fmla="*/ 324 w 328"/>
                <a:gd name="T49" fmla="*/ 196 h 326"/>
                <a:gd name="T50" fmla="*/ 328 w 328"/>
                <a:gd name="T51" fmla="*/ 162 h 326"/>
                <a:gd name="T52" fmla="*/ 326 w 328"/>
                <a:gd name="T53" fmla="*/ 146 h 326"/>
                <a:gd name="T54" fmla="*/ 320 w 328"/>
                <a:gd name="T55" fmla="*/ 114 h 326"/>
                <a:gd name="T56" fmla="*/ 308 w 328"/>
                <a:gd name="T57" fmla="*/ 86 h 326"/>
                <a:gd name="T58" fmla="*/ 290 w 328"/>
                <a:gd name="T59" fmla="*/ 60 h 326"/>
                <a:gd name="T60" fmla="*/ 268 w 328"/>
                <a:gd name="T61" fmla="*/ 38 h 326"/>
                <a:gd name="T62" fmla="*/ 242 w 328"/>
                <a:gd name="T63" fmla="*/ 20 h 326"/>
                <a:gd name="T64" fmla="*/ 212 w 328"/>
                <a:gd name="T65" fmla="*/ 6 h 326"/>
                <a:gd name="T66" fmla="*/ 180 w 328"/>
                <a:gd name="T67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8" h="326">
                  <a:moveTo>
                    <a:pt x="164" y="0"/>
                  </a:moveTo>
                  <a:lnTo>
                    <a:pt x="164" y="0"/>
                  </a:lnTo>
                  <a:lnTo>
                    <a:pt x="148" y="0"/>
                  </a:lnTo>
                  <a:lnTo>
                    <a:pt x="132" y="2"/>
                  </a:lnTo>
                  <a:lnTo>
                    <a:pt x="116" y="6"/>
                  </a:lnTo>
                  <a:lnTo>
                    <a:pt x="100" y="12"/>
                  </a:lnTo>
                  <a:lnTo>
                    <a:pt x="86" y="20"/>
                  </a:lnTo>
                  <a:lnTo>
                    <a:pt x="74" y="28"/>
                  </a:lnTo>
                  <a:lnTo>
                    <a:pt x="60" y="38"/>
                  </a:lnTo>
                  <a:lnTo>
                    <a:pt x="48" y="48"/>
                  </a:lnTo>
                  <a:lnTo>
                    <a:pt x="38" y="60"/>
                  </a:lnTo>
                  <a:lnTo>
                    <a:pt x="28" y="72"/>
                  </a:lnTo>
                  <a:lnTo>
                    <a:pt x="20" y="86"/>
                  </a:lnTo>
                  <a:lnTo>
                    <a:pt x="14" y="100"/>
                  </a:lnTo>
                  <a:lnTo>
                    <a:pt x="8" y="114"/>
                  </a:lnTo>
                  <a:lnTo>
                    <a:pt x="4" y="130"/>
                  </a:lnTo>
                  <a:lnTo>
                    <a:pt x="2" y="146"/>
                  </a:lnTo>
                  <a:lnTo>
                    <a:pt x="0" y="162"/>
                  </a:lnTo>
                  <a:lnTo>
                    <a:pt x="0" y="162"/>
                  </a:lnTo>
                  <a:lnTo>
                    <a:pt x="2" y="180"/>
                  </a:lnTo>
                  <a:lnTo>
                    <a:pt x="4" y="196"/>
                  </a:lnTo>
                  <a:lnTo>
                    <a:pt x="8" y="212"/>
                  </a:lnTo>
                  <a:lnTo>
                    <a:pt x="14" y="226"/>
                  </a:lnTo>
                  <a:lnTo>
                    <a:pt x="20" y="240"/>
                  </a:lnTo>
                  <a:lnTo>
                    <a:pt x="28" y="254"/>
                  </a:lnTo>
                  <a:lnTo>
                    <a:pt x="38" y="266"/>
                  </a:lnTo>
                  <a:lnTo>
                    <a:pt x="48" y="278"/>
                  </a:lnTo>
                  <a:lnTo>
                    <a:pt x="60" y="288"/>
                  </a:lnTo>
                  <a:lnTo>
                    <a:pt x="74" y="298"/>
                  </a:lnTo>
                  <a:lnTo>
                    <a:pt x="86" y="306"/>
                  </a:lnTo>
                  <a:lnTo>
                    <a:pt x="100" y="314"/>
                  </a:lnTo>
                  <a:lnTo>
                    <a:pt x="116" y="318"/>
                  </a:lnTo>
                  <a:lnTo>
                    <a:pt x="132" y="322"/>
                  </a:lnTo>
                  <a:lnTo>
                    <a:pt x="148" y="326"/>
                  </a:lnTo>
                  <a:lnTo>
                    <a:pt x="164" y="326"/>
                  </a:lnTo>
                  <a:lnTo>
                    <a:pt x="164" y="326"/>
                  </a:lnTo>
                  <a:lnTo>
                    <a:pt x="180" y="326"/>
                  </a:lnTo>
                  <a:lnTo>
                    <a:pt x="196" y="322"/>
                  </a:lnTo>
                  <a:lnTo>
                    <a:pt x="212" y="318"/>
                  </a:lnTo>
                  <a:lnTo>
                    <a:pt x="228" y="314"/>
                  </a:lnTo>
                  <a:lnTo>
                    <a:pt x="242" y="306"/>
                  </a:lnTo>
                  <a:lnTo>
                    <a:pt x="256" y="298"/>
                  </a:lnTo>
                  <a:lnTo>
                    <a:pt x="268" y="288"/>
                  </a:lnTo>
                  <a:lnTo>
                    <a:pt x="280" y="278"/>
                  </a:lnTo>
                  <a:lnTo>
                    <a:pt x="290" y="266"/>
                  </a:lnTo>
                  <a:lnTo>
                    <a:pt x="300" y="254"/>
                  </a:lnTo>
                  <a:lnTo>
                    <a:pt x="308" y="240"/>
                  </a:lnTo>
                  <a:lnTo>
                    <a:pt x="314" y="226"/>
                  </a:lnTo>
                  <a:lnTo>
                    <a:pt x="320" y="212"/>
                  </a:lnTo>
                  <a:lnTo>
                    <a:pt x="324" y="196"/>
                  </a:lnTo>
                  <a:lnTo>
                    <a:pt x="326" y="180"/>
                  </a:lnTo>
                  <a:lnTo>
                    <a:pt x="328" y="162"/>
                  </a:lnTo>
                  <a:lnTo>
                    <a:pt x="328" y="162"/>
                  </a:lnTo>
                  <a:lnTo>
                    <a:pt x="326" y="146"/>
                  </a:lnTo>
                  <a:lnTo>
                    <a:pt x="324" y="130"/>
                  </a:lnTo>
                  <a:lnTo>
                    <a:pt x="320" y="114"/>
                  </a:lnTo>
                  <a:lnTo>
                    <a:pt x="314" y="100"/>
                  </a:lnTo>
                  <a:lnTo>
                    <a:pt x="308" y="86"/>
                  </a:lnTo>
                  <a:lnTo>
                    <a:pt x="300" y="72"/>
                  </a:lnTo>
                  <a:lnTo>
                    <a:pt x="290" y="60"/>
                  </a:lnTo>
                  <a:lnTo>
                    <a:pt x="280" y="48"/>
                  </a:lnTo>
                  <a:lnTo>
                    <a:pt x="268" y="38"/>
                  </a:lnTo>
                  <a:lnTo>
                    <a:pt x="256" y="28"/>
                  </a:lnTo>
                  <a:lnTo>
                    <a:pt x="242" y="20"/>
                  </a:lnTo>
                  <a:lnTo>
                    <a:pt x="228" y="12"/>
                  </a:lnTo>
                  <a:lnTo>
                    <a:pt x="212" y="6"/>
                  </a:lnTo>
                  <a:lnTo>
                    <a:pt x="196" y="2"/>
                  </a:lnTo>
                  <a:lnTo>
                    <a:pt x="180" y="0"/>
                  </a:lnTo>
                  <a:lnTo>
                    <a:pt x="16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8" name="Freeform 37"/>
            <p:cNvSpPr>
              <a:spLocks/>
            </p:cNvSpPr>
            <p:nvPr/>
          </p:nvSpPr>
          <p:spPr bwMode="auto">
            <a:xfrm>
              <a:off x="4748282" y="2765516"/>
              <a:ext cx="2579081" cy="2479744"/>
            </a:xfrm>
            <a:custGeom>
              <a:avLst/>
              <a:gdLst>
                <a:gd name="T0" fmla="*/ 664 w 1402"/>
                <a:gd name="T1" fmla="*/ 2 h 1348"/>
                <a:gd name="T2" fmla="*/ 560 w 1402"/>
                <a:gd name="T3" fmla="*/ 14 h 1348"/>
                <a:gd name="T4" fmla="*/ 460 w 1402"/>
                <a:gd name="T5" fmla="*/ 42 h 1348"/>
                <a:gd name="T6" fmla="*/ 366 w 1402"/>
                <a:gd name="T7" fmla="*/ 82 h 1348"/>
                <a:gd name="T8" fmla="*/ 282 w 1402"/>
                <a:gd name="T9" fmla="*/ 134 h 1348"/>
                <a:gd name="T10" fmla="*/ 206 w 1402"/>
                <a:gd name="T11" fmla="*/ 198 h 1348"/>
                <a:gd name="T12" fmla="*/ 140 w 1402"/>
                <a:gd name="T13" fmla="*/ 272 h 1348"/>
                <a:gd name="T14" fmla="*/ 84 w 1402"/>
                <a:gd name="T15" fmla="*/ 354 h 1348"/>
                <a:gd name="T16" fmla="*/ 42 w 1402"/>
                <a:gd name="T17" fmla="*/ 444 h 1348"/>
                <a:gd name="T18" fmla="*/ 14 w 1402"/>
                <a:gd name="T19" fmla="*/ 538 h 1348"/>
                <a:gd name="T20" fmla="*/ 2 w 1402"/>
                <a:gd name="T21" fmla="*/ 640 h 1348"/>
                <a:gd name="T22" fmla="*/ 2 w 1402"/>
                <a:gd name="T23" fmla="*/ 710 h 1348"/>
                <a:gd name="T24" fmla="*/ 14 w 1402"/>
                <a:gd name="T25" fmla="*/ 810 h 1348"/>
                <a:gd name="T26" fmla="*/ 42 w 1402"/>
                <a:gd name="T27" fmla="*/ 906 h 1348"/>
                <a:gd name="T28" fmla="*/ 84 w 1402"/>
                <a:gd name="T29" fmla="*/ 996 h 1348"/>
                <a:gd name="T30" fmla="*/ 140 w 1402"/>
                <a:gd name="T31" fmla="*/ 1078 h 1348"/>
                <a:gd name="T32" fmla="*/ 206 w 1402"/>
                <a:gd name="T33" fmla="*/ 1152 h 1348"/>
                <a:gd name="T34" fmla="*/ 282 w 1402"/>
                <a:gd name="T35" fmla="*/ 1214 h 1348"/>
                <a:gd name="T36" fmla="*/ 366 w 1402"/>
                <a:gd name="T37" fmla="*/ 1268 h 1348"/>
                <a:gd name="T38" fmla="*/ 460 w 1402"/>
                <a:gd name="T39" fmla="*/ 1308 h 1348"/>
                <a:gd name="T40" fmla="*/ 560 w 1402"/>
                <a:gd name="T41" fmla="*/ 1336 h 1348"/>
                <a:gd name="T42" fmla="*/ 664 w 1402"/>
                <a:gd name="T43" fmla="*/ 1348 h 1348"/>
                <a:gd name="T44" fmla="*/ 736 w 1402"/>
                <a:gd name="T45" fmla="*/ 1348 h 1348"/>
                <a:gd name="T46" fmla="*/ 842 w 1402"/>
                <a:gd name="T47" fmla="*/ 1336 h 1348"/>
                <a:gd name="T48" fmla="*/ 942 w 1402"/>
                <a:gd name="T49" fmla="*/ 1308 h 1348"/>
                <a:gd name="T50" fmla="*/ 1036 w 1402"/>
                <a:gd name="T51" fmla="*/ 1268 h 1348"/>
                <a:gd name="T52" fmla="*/ 1120 w 1402"/>
                <a:gd name="T53" fmla="*/ 1214 h 1348"/>
                <a:gd name="T54" fmla="*/ 1196 w 1402"/>
                <a:gd name="T55" fmla="*/ 1152 h 1348"/>
                <a:gd name="T56" fmla="*/ 1264 w 1402"/>
                <a:gd name="T57" fmla="*/ 1078 h 1348"/>
                <a:gd name="T58" fmla="*/ 1318 w 1402"/>
                <a:gd name="T59" fmla="*/ 996 h 1348"/>
                <a:gd name="T60" fmla="*/ 1360 w 1402"/>
                <a:gd name="T61" fmla="*/ 906 h 1348"/>
                <a:gd name="T62" fmla="*/ 1388 w 1402"/>
                <a:gd name="T63" fmla="*/ 810 h 1348"/>
                <a:gd name="T64" fmla="*/ 1402 w 1402"/>
                <a:gd name="T65" fmla="*/ 710 h 1348"/>
                <a:gd name="T66" fmla="*/ 1402 w 1402"/>
                <a:gd name="T67" fmla="*/ 640 h 1348"/>
                <a:gd name="T68" fmla="*/ 1388 w 1402"/>
                <a:gd name="T69" fmla="*/ 538 h 1348"/>
                <a:gd name="T70" fmla="*/ 1360 w 1402"/>
                <a:gd name="T71" fmla="*/ 444 h 1348"/>
                <a:gd name="T72" fmla="*/ 1318 w 1402"/>
                <a:gd name="T73" fmla="*/ 354 h 1348"/>
                <a:gd name="T74" fmla="*/ 1264 w 1402"/>
                <a:gd name="T75" fmla="*/ 272 h 1348"/>
                <a:gd name="T76" fmla="*/ 1196 w 1402"/>
                <a:gd name="T77" fmla="*/ 198 h 1348"/>
                <a:gd name="T78" fmla="*/ 1120 w 1402"/>
                <a:gd name="T79" fmla="*/ 134 h 1348"/>
                <a:gd name="T80" fmla="*/ 1036 w 1402"/>
                <a:gd name="T81" fmla="*/ 82 h 1348"/>
                <a:gd name="T82" fmla="*/ 942 w 1402"/>
                <a:gd name="T83" fmla="*/ 42 h 1348"/>
                <a:gd name="T84" fmla="*/ 842 w 1402"/>
                <a:gd name="T85" fmla="*/ 14 h 1348"/>
                <a:gd name="T86" fmla="*/ 736 w 1402"/>
                <a:gd name="T87" fmla="*/ 2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02" h="1348">
                  <a:moveTo>
                    <a:pt x="700" y="0"/>
                  </a:moveTo>
                  <a:lnTo>
                    <a:pt x="700" y="0"/>
                  </a:lnTo>
                  <a:lnTo>
                    <a:pt x="664" y="2"/>
                  </a:lnTo>
                  <a:lnTo>
                    <a:pt x="628" y="4"/>
                  </a:lnTo>
                  <a:lnTo>
                    <a:pt x="594" y="8"/>
                  </a:lnTo>
                  <a:lnTo>
                    <a:pt x="560" y="14"/>
                  </a:lnTo>
                  <a:lnTo>
                    <a:pt x="526" y="22"/>
                  </a:lnTo>
                  <a:lnTo>
                    <a:pt x="492" y="32"/>
                  </a:lnTo>
                  <a:lnTo>
                    <a:pt x="460" y="42"/>
                  </a:lnTo>
                  <a:lnTo>
                    <a:pt x="428" y="54"/>
                  </a:lnTo>
                  <a:lnTo>
                    <a:pt x="396" y="68"/>
                  </a:lnTo>
                  <a:lnTo>
                    <a:pt x="366" y="82"/>
                  </a:lnTo>
                  <a:lnTo>
                    <a:pt x="338" y="98"/>
                  </a:lnTo>
                  <a:lnTo>
                    <a:pt x="308" y="116"/>
                  </a:lnTo>
                  <a:lnTo>
                    <a:pt x="282" y="134"/>
                  </a:lnTo>
                  <a:lnTo>
                    <a:pt x="256" y="154"/>
                  </a:lnTo>
                  <a:lnTo>
                    <a:pt x="230" y="176"/>
                  </a:lnTo>
                  <a:lnTo>
                    <a:pt x="206" y="198"/>
                  </a:lnTo>
                  <a:lnTo>
                    <a:pt x="182" y="222"/>
                  </a:lnTo>
                  <a:lnTo>
                    <a:pt x="160" y="246"/>
                  </a:lnTo>
                  <a:lnTo>
                    <a:pt x="140" y="272"/>
                  </a:lnTo>
                  <a:lnTo>
                    <a:pt x="120" y="298"/>
                  </a:lnTo>
                  <a:lnTo>
                    <a:pt x="102" y="326"/>
                  </a:lnTo>
                  <a:lnTo>
                    <a:pt x="84" y="354"/>
                  </a:lnTo>
                  <a:lnTo>
                    <a:pt x="70" y="382"/>
                  </a:lnTo>
                  <a:lnTo>
                    <a:pt x="56" y="412"/>
                  </a:lnTo>
                  <a:lnTo>
                    <a:pt x="42" y="444"/>
                  </a:lnTo>
                  <a:lnTo>
                    <a:pt x="32" y="474"/>
                  </a:lnTo>
                  <a:lnTo>
                    <a:pt x="22" y="506"/>
                  </a:lnTo>
                  <a:lnTo>
                    <a:pt x="14" y="538"/>
                  </a:lnTo>
                  <a:lnTo>
                    <a:pt x="8" y="572"/>
                  </a:lnTo>
                  <a:lnTo>
                    <a:pt x="4" y="606"/>
                  </a:lnTo>
                  <a:lnTo>
                    <a:pt x="2" y="640"/>
                  </a:lnTo>
                  <a:lnTo>
                    <a:pt x="0" y="674"/>
                  </a:lnTo>
                  <a:lnTo>
                    <a:pt x="0" y="674"/>
                  </a:lnTo>
                  <a:lnTo>
                    <a:pt x="2" y="710"/>
                  </a:lnTo>
                  <a:lnTo>
                    <a:pt x="4" y="744"/>
                  </a:lnTo>
                  <a:lnTo>
                    <a:pt x="8" y="778"/>
                  </a:lnTo>
                  <a:lnTo>
                    <a:pt x="14" y="810"/>
                  </a:lnTo>
                  <a:lnTo>
                    <a:pt x="22" y="844"/>
                  </a:lnTo>
                  <a:lnTo>
                    <a:pt x="32" y="876"/>
                  </a:lnTo>
                  <a:lnTo>
                    <a:pt x="42" y="906"/>
                  </a:lnTo>
                  <a:lnTo>
                    <a:pt x="56" y="938"/>
                  </a:lnTo>
                  <a:lnTo>
                    <a:pt x="70" y="966"/>
                  </a:lnTo>
                  <a:lnTo>
                    <a:pt x="84" y="996"/>
                  </a:lnTo>
                  <a:lnTo>
                    <a:pt x="102" y="1024"/>
                  </a:lnTo>
                  <a:lnTo>
                    <a:pt x="120" y="1052"/>
                  </a:lnTo>
                  <a:lnTo>
                    <a:pt x="140" y="1078"/>
                  </a:lnTo>
                  <a:lnTo>
                    <a:pt x="160" y="1104"/>
                  </a:lnTo>
                  <a:lnTo>
                    <a:pt x="182" y="1128"/>
                  </a:lnTo>
                  <a:lnTo>
                    <a:pt x="206" y="1152"/>
                  </a:lnTo>
                  <a:lnTo>
                    <a:pt x="230" y="1174"/>
                  </a:lnTo>
                  <a:lnTo>
                    <a:pt x="256" y="1194"/>
                  </a:lnTo>
                  <a:lnTo>
                    <a:pt x="282" y="1214"/>
                  </a:lnTo>
                  <a:lnTo>
                    <a:pt x="308" y="1234"/>
                  </a:lnTo>
                  <a:lnTo>
                    <a:pt x="338" y="1252"/>
                  </a:lnTo>
                  <a:lnTo>
                    <a:pt x="366" y="1268"/>
                  </a:lnTo>
                  <a:lnTo>
                    <a:pt x="396" y="1282"/>
                  </a:lnTo>
                  <a:lnTo>
                    <a:pt x="428" y="1296"/>
                  </a:lnTo>
                  <a:lnTo>
                    <a:pt x="460" y="1308"/>
                  </a:lnTo>
                  <a:lnTo>
                    <a:pt x="492" y="1318"/>
                  </a:lnTo>
                  <a:lnTo>
                    <a:pt x="526" y="1328"/>
                  </a:lnTo>
                  <a:lnTo>
                    <a:pt x="560" y="1336"/>
                  </a:lnTo>
                  <a:lnTo>
                    <a:pt x="594" y="1342"/>
                  </a:lnTo>
                  <a:lnTo>
                    <a:pt x="628" y="1346"/>
                  </a:lnTo>
                  <a:lnTo>
                    <a:pt x="664" y="1348"/>
                  </a:lnTo>
                  <a:lnTo>
                    <a:pt x="700" y="1348"/>
                  </a:lnTo>
                  <a:lnTo>
                    <a:pt x="700" y="1348"/>
                  </a:lnTo>
                  <a:lnTo>
                    <a:pt x="736" y="1348"/>
                  </a:lnTo>
                  <a:lnTo>
                    <a:pt x="772" y="1346"/>
                  </a:lnTo>
                  <a:lnTo>
                    <a:pt x="808" y="1342"/>
                  </a:lnTo>
                  <a:lnTo>
                    <a:pt x="842" y="1336"/>
                  </a:lnTo>
                  <a:lnTo>
                    <a:pt x="876" y="1328"/>
                  </a:lnTo>
                  <a:lnTo>
                    <a:pt x="910" y="1318"/>
                  </a:lnTo>
                  <a:lnTo>
                    <a:pt x="942" y="1308"/>
                  </a:lnTo>
                  <a:lnTo>
                    <a:pt x="974" y="1296"/>
                  </a:lnTo>
                  <a:lnTo>
                    <a:pt x="1006" y="1282"/>
                  </a:lnTo>
                  <a:lnTo>
                    <a:pt x="1036" y="1268"/>
                  </a:lnTo>
                  <a:lnTo>
                    <a:pt x="1064" y="1252"/>
                  </a:lnTo>
                  <a:lnTo>
                    <a:pt x="1094" y="1234"/>
                  </a:lnTo>
                  <a:lnTo>
                    <a:pt x="1120" y="1214"/>
                  </a:lnTo>
                  <a:lnTo>
                    <a:pt x="1148" y="1194"/>
                  </a:lnTo>
                  <a:lnTo>
                    <a:pt x="1172" y="1174"/>
                  </a:lnTo>
                  <a:lnTo>
                    <a:pt x="1196" y="1152"/>
                  </a:lnTo>
                  <a:lnTo>
                    <a:pt x="1220" y="1128"/>
                  </a:lnTo>
                  <a:lnTo>
                    <a:pt x="1242" y="1104"/>
                  </a:lnTo>
                  <a:lnTo>
                    <a:pt x="1264" y="1078"/>
                  </a:lnTo>
                  <a:lnTo>
                    <a:pt x="1282" y="1052"/>
                  </a:lnTo>
                  <a:lnTo>
                    <a:pt x="1300" y="1024"/>
                  </a:lnTo>
                  <a:lnTo>
                    <a:pt x="1318" y="996"/>
                  </a:lnTo>
                  <a:lnTo>
                    <a:pt x="1334" y="966"/>
                  </a:lnTo>
                  <a:lnTo>
                    <a:pt x="1348" y="938"/>
                  </a:lnTo>
                  <a:lnTo>
                    <a:pt x="1360" y="906"/>
                  </a:lnTo>
                  <a:lnTo>
                    <a:pt x="1370" y="876"/>
                  </a:lnTo>
                  <a:lnTo>
                    <a:pt x="1380" y="844"/>
                  </a:lnTo>
                  <a:lnTo>
                    <a:pt x="1388" y="810"/>
                  </a:lnTo>
                  <a:lnTo>
                    <a:pt x="1394" y="778"/>
                  </a:lnTo>
                  <a:lnTo>
                    <a:pt x="1398" y="744"/>
                  </a:lnTo>
                  <a:lnTo>
                    <a:pt x="1402" y="710"/>
                  </a:lnTo>
                  <a:lnTo>
                    <a:pt x="1402" y="674"/>
                  </a:lnTo>
                  <a:lnTo>
                    <a:pt x="1402" y="674"/>
                  </a:lnTo>
                  <a:lnTo>
                    <a:pt x="1402" y="640"/>
                  </a:lnTo>
                  <a:lnTo>
                    <a:pt x="1398" y="606"/>
                  </a:lnTo>
                  <a:lnTo>
                    <a:pt x="1394" y="572"/>
                  </a:lnTo>
                  <a:lnTo>
                    <a:pt x="1388" y="538"/>
                  </a:lnTo>
                  <a:lnTo>
                    <a:pt x="1380" y="506"/>
                  </a:lnTo>
                  <a:lnTo>
                    <a:pt x="1370" y="474"/>
                  </a:lnTo>
                  <a:lnTo>
                    <a:pt x="1360" y="444"/>
                  </a:lnTo>
                  <a:lnTo>
                    <a:pt x="1348" y="412"/>
                  </a:lnTo>
                  <a:lnTo>
                    <a:pt x="1334" y="382"/>
                  </a:lnTo>
                  <a:lnTo>
                    <a:pt x="1318" y="354"/>
                  </a:lnTo>
                  <a:lnTo>
                    <a:pt x="1300" y="326"/>
                  </a:lnTo>
                  <a:lnTo>
                    <a:pt x="1282" y="298"/>
                  </a:lnTo>
                  <a:lnTo>
                    <a:pt x="1264" y="272"/>
                  </a:lnTo>
                  <a:lnTo>
                    <a:pt x="1242" y="246"/>
                  </a:lnTo>
                  <a:lnTo>
                    <a:pt x="1220" y="222"/>
                  </a:lnTo>
                  <a:lnTo>
                    <a:pt x="1196" y="198"/>
                  </a:lnTo>
                  <a:lnTo>
                    <a:pt x="1172" y="176"/>
                  </a:lnTo>
                  <a:lnTo>
                    <a:pt x="1148" y="154"/>
                  </a:lnTo>
                  <a:lnTo>
                    <a:pt x="1120" y="134"/>
                  </a:lnTo>
                  <a:lnTo>
                    <a:pt x="1094" y="116"/>
                  </a:lnTo>
                  <a:lnTo>
                    <a:pt x="1064" y="98"/>
                  </a:lnTo>
                  <a:lnTo>
                    <a:pt x="1036" y="82"/>
                  </a:lnTo>
                  <a:lnTo>
                    <a:pt x="1006" y="68"/>
                  </a:lnTo>
                  <a:lnTo>
                    <a:pt x="974" y="54"/>
                  </a:lnTo>
                  <a:lnTo>
                    <a:pt x="942" y="42"/>
                  </a:lnTo>
                  <a:lnTo>
                    <a:pt x="910" y="32"/>
                  </a:lnTo>
                  <a:lnTo>
                    <a:pt x="876" y="22"/>
                  </a:lnTo>
                  <a:lnTo>
                    <a:pt x="842" y="14"/>
                  </a:lnTo>
                  <a:lnTo>
                    <a:pt x="808" y="8"/>
                  </a:lnTo>
                  <a:lnTo>
                    <a:pt x="772" y="4"/>
                  </a:lnTo>
                  <a:lnTo>
                    <a:pt x="736" y="2"/>
                  </a:lnTo>
                  <a:lnTo>
                    <a:pt x="700" y="0"/>
                  </a:lnTo>
                </a:path>
              </a:pathLst>
            </a:cu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19" name="Freeform 38"/>
            <p:cNvSpPr>
              <a:spLocks noEditPoints="1"/>
            </p:cNvSpPr>
            <p:nvPr/>
          </p:nvSpPr>
          <p:spPr bwMode="auto">
            <a:xfrm>
              <a:off x="3865287" y="2217323"/>
              <a:ext cx="2207487" cy="540834"/>
            </a:xfrm>
            <a:custGeom>
              <a:avLst/>
              <a:gdLst>
                <a:gd name="T0" fmla="*/ 1200 w 1200"/>
                <a:gd name="T1" fmla="*/ 256 h 294"/>
                <a:gd name="T2" fmla="*/ 1180 w 1200"/>
                <a:gd name="T3" fmla="*/ 294 h 294"/>
                <a:gd name="T4" fmla="*/ 1162 w 1200"/>
                <a:gd name="T5" fmla="*/ 256 h 294"/>
                <a:gd name="T6" fmla="*/ 1200 w 1200"/>
                <a:gd name="T7" fmla="*/ 256 h 294"/>
                <a:gd name="T8" fmla="*/ 0 w 1200"/>
                <a:gd name="T9" fmla="*/ 118 h 294"/>
                <a:gd name="T10" fmla="*/ 0 w 1200"/>
                <a:gd name="T11" fmla="*/ 2 h 294"/>
                <a:gd name="T12" fmla="*/ 2 w 1200"/>
                <a:gd name="T13" fmla="*/ 0 h 294"/>
                <a:gd name="T14" fmla="*/ 1180 w 1200"/>
                <a:gd name="T15" fmla="*/ 0 h 294"/>
                <a:gd name="T16" fmla="*/ 1184 w 1200"/>
                <a:gd name="T17" fmla="*/ 2 h 294"/>
                <a:gd name="T18" fmla="*/ 1184 w 1200"/>
                <a:gd name="T19" fmla="*/ 262 h 294"/>
                <a:gd name="T20" fmla="*/ 1180 w 1200"/>
                <a:gd name="T21" fmla="*/ 264 h 294"/>
                <a:gd name="T22" fmla="*/ 1178 w 1200"/>
                <a:gd name="T23" fmla="*/ 262 h 294"/>
                <a:gd name="T24" fmla="*/ 1178 w 1200"/>
                <a:gd name="T25" fmla="*/ 2 h 294"/>
                <a:gd name="T26" fmla="*/ 1180 w 1200"/>
                <a:gd name="T27" fmla="*/ 6 h 294"/>
                <a:gd name="T28" fmla="*/ 2 w 1200"/>
                <a:gd name="T29" fmla="*/ 6 h 294"/>
                <a:gd name="T30" fmla="*/ 6 w 1200"/>
                <a:gd name="T31" fmla="*/ 2 h 294"/>
                <a:gd name="T32" fmla="*/ 6 w 1200"/>
                <a:gd name="T33" fmla="*/ 118 h 294"/>
                <a:gd name="T34" fmla="*/ 2 w 1200"/>
                <a:gd name="T35" fmla="*/ 120 h 294"/>
                <a:gd name="T36" fmla="*/ 0 w 1200"/>
                <a:gd name="T37" fmla="*/ 118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0" h="294">
                  <a:moveTo>
                    <a:pt x="1200" y="256"/>
                  </a:moveTo>
                  <a:lnTo>
                    <a:pt x="1180" y="294"/>
                  </a:lnTo>
                  <a:lnTo>
                    <a:pt x="1162" y="256"/>
                  </a:lnTo>
                  <a:lnTo>
                    <a:pt x="1200" y="256"/>
                  </a:lnTo>
                  <a:close/>
                  <a:moveTo>
                    <a:pt x="0" y="118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1180" y="0"/>
                  </a:lnTo>
                  <a:lnTo>
                    <a:pt x="1184" y="2"/>
                  </a:lnTo>
                  <a:lnTo>
                    <a:pt x="1184" y="262"/>
                  </a:lnTo>
                  <a:lnTo>
                    <a:pt x="1180" y="264"/>
                  </a:lnTo>
                  <a:lnTo>
                    <a:pt x="1178" y="262"/>
                  </a:lnTo>
                  <a:lnTo>
                    <a:pt x="1178" y="2"/>
                  </a:lnTo>
                  <a:lnTo>
                    <a:pt x="1180" y="6"/>
                  </a:lnTo>
                  <a:lnTo>
                    <a:pt x="2" y="6"/>
                  </a:lnTo>
                  <a:lnTo>
                    <a:pt x="6" y="2"/>
                  </a:ln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0" name="Freeform 39"/>
            <p:cNvSpPr>
              <a:spLocks noEditPoints="1"/>
            </p:cNvSpPr>
            <p:nvPr/>
          </p:nvSpPr>
          <p:spPr bwMode="auto">
            <a:xfrm>
              <a:off x="6793886" y="3758885"/>
              <a:ext cx="345840" cy="11037"/>
            </a:xfrm>
            <a:custGeom>
              <a:avLst/>
              <a:gdLst>
                <a:gd name="T0" fmla="*/ 20 w 188"/>
                <a:gd name="T1" fmla="*/ 6 h 6"/>
                <a:gd name="T2" fmla="*/ 0 w 188"/>
                <a:gd name="T3" fmla="*/ 6 h 6"/>
                <a:gd name="T4" fmla="*/ 0 w 188"/>
                <a:gd name="T5" fmla="*/ 0 h 6"/>
                <a:gd name="T6" fmla="*/ 20 w 188"/>
                <a:gd name="T7" fmla="*/ 0 h 6"/>
                <a:gd name="T8" fmla="*/ 20 w 188"/>
                <a:gd name="T9" fmla="*/ 6 h 6"/>
                <a:gd name="T10" fmla="*/ 52 w 188"/>
                <a:gd name="T11" fmla="*/ 6 h 6"/>
                <a:gd name="T12" fmla="*/ 34 w 188"/>
                <a:gd name="T13" fmla="*/ 6 h 6"/>
                <a:gd name="T14" fmla="*/ 34 w 188"/>
                <a:gd name="T15" fmla="*/ 0 h 6"/>
                <a:gd name="T16" fmla="*/ 52 w 188"/>
                <a:gd name="T17" fmla="*/ 0 h 6"/>
                <a:gd name="T18" fmla="*/ 52 w 188"/>
                <a:gd name="T19" fmla="*/ 6 h 6"/>
                <a:gd name="T20" fmla="*/ 86 w 188"/>
                <a:gd name="T21" fmla="*/ 6 h 6"/>
                <a:gd name="T22" fmla="*/ 66 w 188"/>
                <a:gd name="T23" fmla="*/ 6 h 6"/>
                <a:gd name="T24" fmla="*/ 66 w 188"/>
                <a:gd name="T25" fmla="*/ 0 h 6"/>
                <a:gd name="T26" fmla="*/ 86 w 188"/>
                <a:gd name="T27" fmla="*/ 0 h 6"/>
                <a:gd name="T28" fmla="*/ 86 w 188"/>
                <a:gd name="T29" fmla="*/ 6 h 6"/>
                <a:gd name="T30" fmla="*/ 120 w 188"/>
                <a:gd name="T31" fmla="*/ 6 h 6"/>
                <a:gd name="T32" fmla="*/ 100 w 188"/>
                <a:gd name="T33" fmla="*/ 6 h 6"/>
                <a:gd name="T34" fmla="*/ 100 w 188"/>
                <a:gd name="T35" fmla="*/ 0 h 6"/>
                <a:gd name="T36" fmla="*/ 120 w 188"/>
                <a:gd name="T37" fmla="*/ 0 h 6"/>
                <a:gd name="T38" fmla="*/ 120 w 188"/>
                <a:gd name="T39" fmla="*/ 6 h 6"/>
                <a:gd name="T40" fmla="*/ 154 w 188"/>
                <a:gd name="T41" fmla="*/ 6 h 6"/>
                <a:gd name="T42" fmla="*/ 134 w 188"/>
                <a:gd name="T43" fmla="*/ 6 h 6"/>
                <a:gd name="T44" fmla="*/ 134 w 188"/>
                <a:gd name="T45" fmla="*/ 0 h 6"/>
                <a:gd name="T46" fmla="*/ 154 w 188"/>
                <a:gd name="T47" fmla="*/ 0 h 6"/>
                <a:gd name="T48" fmla="*/ 154 w 188"/>
                <a:gd name="T49" fmla="*/ 6 h 6"/>
                <a:gd name="T50" fmla="*/ 188 w 188"/>
                <a:gd name="T51" fmla="*/ 6 h 6"/>
                <a:gd name="T52" fmla="*/ 168 w 188"/>
                <a:gd name="T53" fmla="*/ 6 h 6"/>
                <a:gd name="T54" fmla="*/ 168 w 188"/>
                <a:gd name="T55" fmla="*/ 0 h 6"/>
                <a:gd name="T56" fmla="*/ 188 w 188"/>
                <a:gd name="T57" fmla="*/ 0 h 6"/>
                <a:gd name="T58" fmla="*/ 188 w 188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6" y="6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8" y="6"/>
                  </a:moveTo>
                  <a:lnTo>
                    <a:pt x="168" y="6"/>
                  </a:lnTo>
                  <a:lnTo>
                    <a:pt x="168" y="0"/>
                  </a:lnTo>
                  <a:lnTo>
                    <a:pt x="188" y="0"/>
                  </a:lnTo>
                  <a:lnTo>
                    <a:pt x="18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1" name="Freeform 40"/>
            <p:cNvSpPr>
              <a:spLocks noEditPoints="1"/>
            </p:cNvSpPr>
            <p:nvPr/>
          </p:nvSpPr>
          <p:spPr bwMode="auto">
            <a:xfrm>
              <a:off x="6422293" y="3758885"/>
              <a:ext cx="345840" cy="11037"/>
            </a:xfrm>
            <a:custGeom>
              <a:avLst/>
              <a:gdLst>
                <a:gd name="T0" fmla="*/ 20 w 188"/>
                <a:gd name="T1" fmla="*/ 6 h 6"/>
                <a:gd name="T2" fmla="*/ 0 w 188"/>
                <a:gd name="T3" fmla="*/ 6 h 6"/>
                <a:gd name="T4" fmla="*/ 0 w 188"/>
                <a:gd name="T5" fmla="*/ 0 h 6"/>
                <a:gd name="T6" fmla="*/ 20 w 188"/>
                <a:gd name="T7" fmla="*/ 0 h 6"/>
                <a:gd name="T8" fmla="*/ 20 w 188"/>
                <a:gd name="T9" fmla="*/ 6 h 6"/>
                <a:gd name="T10" fmla="*/ 54 w 188"/>
                <a:gd name="T11" fmla="*/ 6 h 6"/>
                <a:gd name="T12" fmla="*/ 34 w 188"/>
                <a:gd name="T13" fmla="*/ 6 h 6"/>
                <a:gd name="T14" fmla="*/ 34 w 188"/>
                <a:gd name="T15" fmla="*/ 0 h 6"/>
                <a:gd name="T16" fmla="*/ 54 w 188"/>
                <a:gd name="T17" fmla="*/ 0 h 6"/>
                <a:gd name="T18" fmla="*/ 54 w 188"/>
                <a:gd name="T19" fmla="*/ 6 h 6"/>
                <a:gd name="T20" fmla="*/ 88 w 188"/>
                <a:gd name="T21" fmla="*/ 6 h 6"/>
                <a:gd name="T22" fmla="*/ 68 w 188"/>
                <a:gd name="T23" fmla="*/ 6 h 6"/>
                <a:gd name="T24" fmla="*/ 68 w 188"/>
                <a:gd name="T25" fmla="*/ 0 h 6"/>
                <a:gd name="T26" fmla="*/ 88 w 188"/>
                <a:gd name="T27" fmla="*/ 0 h 6"/>
                <a:gd name="T28" fmla="*/ 88 w 188"/>
                <a:gd name="T29" fmla="*/ 6 h 6"/>
                <a:gd name="T30" fmla="*/ 120 w 188"/>
                <a:gd name="T31" fmla="*/ 6 h 6"/>
                <a:gd name="T32" fmla="*/ 100 w 188"/>
                <a:gd name="T33" fmla="*/ 6 h 6"/>
                <a:gd name="T34" fmla="*/ 100 w 188"/>
                <a:gd name="T35" fmla="*/ 0 h 6"/>
                <a:gd name="T36" fmla="*/ 120 w 188"/>
                <a:gd name="T37" fmla="*/ 0 h 6"/>
                <a:gd name="T38" fmla="*/ 120 w 188"/>
                <a:gd name="T39" fmla="*/ 6 h 6"/>
                <a:gd name="T40" fmla="*/ 154 w 188"/>
                <a:gd name="T41" fmla="*/ 6 h 6"/>
                <a:gd name="T42" fmla="*/ 134 w 188"/>
                <a:gd name="T43" fmla="*/ 6 h 6"/>
                <a:gd name="T44" fmla="*/ 134 w 188"/>
                <a:gd name="T45" fmla="*/ 0 h 6"/>
                <a:gd name="T46" fmla="*/ 154 w 188"/>
                <a:gd name="T47" fmla="*/ 0 h 6"/>
                <a:gd name="T48" fmla="*/ 154 w 188"/>
                <a:gd name="T49" fmla="*/ 6 h 6"/>
                <a:gd name="T50" fmla="*/ 188 w 188"/>
                <a:gd name="T51" fmla="*/ 6 h 6"/>
                <a:gd name="T52" fmla="*/ 170 w 188"/>
                <a:gd name="T53" fmla="*/ 6 h 6"/>
                <a:gd name="T54" fmla="*/ 170 w 188"/>
                <a:gd name="T55" fmla="*/ 0 h 6"/>
                <a:gd name="T56" fmla="*/ 188 w 188"/>
                <a:gd name="T57" fmla="*/ 0 h 6"/>
                <a:gd name="T58" fmla="*/ 188 w 188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8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8" y="6"/>
                  </a:moveTo>
                  <a:lnTo>
                    <a:pt x="170" y="6"/>
                  </a:lnTo>
                  <a:lnTo>
                    <a:pt x="170" y="0"/>
                  </a:lnTo>
                  <a:lnTo>
                    <a:pt x="188" y="0"/>
                  </a:lnTo>
                  <a:lnTo>
                    <a:pt x="18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2" name="Freeform 41"/>
            <p:cNvSpPr>
              <a:spLocks noEditPoints="1"/>
            </p:cNvSpPr>
            <p:nvPr/>
          </p:nvSpPr>
          <p:spPr bwMode="auto">
            <a:xfrm>
              <a:off x="6050699" y="3758885"/>
              <a:ext cx="345840" cy="11037"/>
            </a:xfrm>
            <a:custGeom>
              <a:avLst/>
              <a:gdLst>
                <a:gd name="T0" fmla="*/ 20 w 188"/>
                <a:gd name="T1" fmla="*/ 6 h 6"/>
                <a:gd name="T2" fmla="*/ 0 w 188"/>
                <a:gd name="T3" fmla="*/ 6 h 6"/>
                <a:gd name="T4" fmla="*/ 0 w 188"/>
                <a:gd name="T5" fmla="*/ 0 h 6"/>
                <a:gd name="T6" fmla="*/ 20 w 188"/>
                <a:gd name="T7" fmla="*/ 0 h 6"/>
                <a:gd name="T8" fmla="*/ 20 w 188"/>
                <a:gd name="T9" fmla="*/ 6 h 6"/>
                <a:gd name="T10" fmla="*/ 54 w 188"/>
                <a:gd name="T11" fmla="*/ 6 h 6"/>
                <a:gd name="T12" fmla="*/ 34 w 188"/>
                <a:gd name="T13" fmla="*/ 6 h 6"/>
                <a:gd name="T14" fmla="*/ 34 w 188"/>
                <a:gd name="T15" fmla="*/ 0 h 6"/>
                <a:gd name="T16" fmla="*/ 54 w 188"/>
                <a:gd name="T17" fmla="*/ 0 h 6"/>
                <a:gd name="T18" fmla="*/ 54 w 188"/>
                <a:gd name="T19" fmla="*/ 6 h 6"/>
                <a:gd name="T20" fmla="*/ 88 w 188"/>
                <a:gd name="T21" fmla="*/ 6 h 6"/>
                <a:gd name="T22" fmla="*/ 70 w 188"/>
                <a:gd name="T23" fmla="*/ 6 h 6"/>
                <a:gd name="T24" fmla="*/ 70 w 188"/>
                <a:gd name="T25" fmla="*/ 0 h 6"/>
                <a:gd name="T26" fmla="*/ 88 w 188"/>
                <a:gd name="T27" fmla="*/ 0 h 6"/>
                <a:gd name="T28" fmla="*/ 88 w 188"/>
                <a:gd name="T29" fmla="*/ 6 h 6"/>
                <a:gd name="T30" fmla="*/ 122 w 188"/>
                <a:gd name="T31" fmla="*/ 6 h 6"/>
                <a:gd name="T32" fmla="*/ 102 w 188"/>
                <a:gd name="T33" fmla="*/ 6 h 6"/>
                <a:gd name="T34" fmla="*/ 102 w 188"/>
                <a:gd name="T35" fmla="*/ 0 h 6"/>
                <a:gd name="T36" fmla="*/ 122 w 188"/>
                <a:gd name="T37" fmla="*/ 0 h 6"/>
                <a:gd name="T38" fmla="*/ 122 w 188"/>
                <a:gd name="T39" fmla="*/ 6 h 6"/>
                <a:gd name="T40" fmla="*/ 154 w 188"/>
                <a:gd name="T41" fmla="*/ 6 h 6"/>
                <a:gd name="T42" fmla="*/ 136 w 188"/>
                <a:gd name="T43" fmla="*/ 6 h 6"/>
                <a:gd name="T44" fmla="*/ 136 w 188"/>
                <a:gd name="T45" fmla="*/ 0 h 6"/>
                <a:gd name="T46" fmla="*/ 154 w 188"/>
                <a:gd name="T47" fmla="*/ 0 h 6"/>
                <a:gd name="T48" fmla="*/ 154 w 188"/>
                <a:gd name="T49" fmla="*/ 6 h 6"/>
                <a:gd name="T50" fmla="*/ 188 w 188"/>
                <a:gd name="T51" fmla="*/ 6 h 6"/>
                <a:gd name="T52" fmla="*/ 168 w 188"/>
                <a:gd name="T53" fmla="*/ 6 h 6"/>
                <a:gd name="T54" fmla="*/ 168 w 188"/>
                <a:gd name="T55" fmla="*/ 0 h 6"/>
                <a:gd name="T56" fmla="*/ 188 w 188"/>
                <a:gd name="T57" fmla="*/ 0 h 6"/>
                <a:gd name="T58" fmla="*/ 188 w 188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8" y="6"/>
                  </a:moveTo>
                  <a:lnTo>
                    <a:pt x="70" y="6"/>
                  </a:lnTo>
                  <a:lnTo>
                    <a:pt x="70" y="0"/>
                  </a:lnTo>
                  <a:lnTo>
                    <a:pt x="88" y="0"/>
                  </a:lnTo>
                  <a:lnTo>
                    <a:pt x="88" y="6"/>
                  </a:lnTo>
                  <a:close/>
                  <a:moveTo>
                    <a:pt x="122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6"/>
                  </a:lnTo>
                  <a:close/>
                  <a:moveTo>
                    <a:pt x="154" y="6"/>
                  </a:moveTo>
                  <a:lnTo>
                    <a:pt x="136" y="6"/>
                  </a:lnTo>
                  <a:lnTo>
                    <a:pt x="136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8" y="6"/>
                  </a:moveTo>
                  <a:lnTo>
                    <a:pt x="168" y="6"/>
                  </a:lnTo>
                  <a:lnTo>
                    <a:pt x="168" y="0"/>
                  </a:lnTo>
                  <a:lnTo>
                    <a:pt x="188" y="0"/>
                  </a:lnTo>
                  <a:lnTo>
                    <a:pt x="18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3" name="Freeform 42"/>
            <p:cNvSpPr>
              <a:spLocks noEditPoints="1"/>
            </p:cNvSpPr>
            <p:nvPr/>
          </p:nvSpPr>
          <p:spPr bwMode="auto">
            <a:xfrm>
              <a:off x="5932966" y="3758885"/>
              <a:ext cx="95658" cy="261219"/>
            </a:xfrm>
            <a:custGeom>
              <a:avLst/>
              <a:gdLst>
                <a:gd name="T0" fmla="*/ 6 w 52"/>
                <a:gd name="T1" fmla="*/ 124 h 142"/>
                <a:gd name="T2" fmla="*/ 6 w 52"/>
                <a:gd name="T3" fmla="*/ 142 h 142"/>
                <a:gd name="T4" fmla="*/ 0 w 52"/>
                <a:gd name="T5" fmla="*/ 142 h 142"/>
                <a:gd name="T6" fmla="*/ 0 w 52"/>
                <a:gd name="T7" fmla="*/ 124 h 142"/>
                <a:gd name="T8" fmla="*/ 6 w 52"/>
                <a:gd name="T9" fmla="*/ 124 h 142"/>
                <a:gd name="T10" fmla="*/ 6 w 52"/>
                <a:gd name="T11" fmla="*/ 90 h 142"/>
                <a:gd name="T12" fmla="*/ 6 w 52"/>
                <a:gd name="T13" fmla="*/ 110 h 142"/>
                <a:gd name="T14" fmla="*/ 0 w 52"/>
                <a:gd name="T15" fmla="*/ 110 h 142"/>
                <a:gd name="T16" fmla="*/ 0 w 52"/>
                <a:gd name="T17" fmla="*/ 90 h 142"/>
                <a:gd name="T18" fmla="*/ 6 w 52"/>
                <a:gd name="T19" fmla="*/ 90 h 142"/>
                <a:gd name="T20" fmla="*/ 6 w 52"/>
                <a:gd name="T21" fmla="*/ 56 h 142"/>
                <a:gd name="T22" fmla="*/ 6 w 52"/>
                <a:gd name="T23" fmla="*/ 76 h 142"/>
                <a:gd name="T24" fmla="*/ 0 w 52"/>
                <a:gd name="T25" fmla="*/ 76 h 142"/>
                <a:gd name="T26" fmla="*/ 0 w 52"/>
                <a:gd name="T27" fmla="*/ 56 h 142"/>
                <a:gd name="T28" fmla="*/ 6 w 52"/>
                <a:gd name="T29" fmla="*/ 56 h 142"/>
                <a:gd name="T30" fmla="*/ 6 w 52"/>
                <a:gd name="T31" fmla="*/ 24 h 142"/>
                <a:gd name="T32" fmla="*/ 6 w 52"/>
                <a:gd name="T33" fmla="*/ 42 h 142"/>
                <a:gd name="T34" fmla="*/ 0 w 52"/>
                <a:gd name="T35" fmla="*/ 42 h 142"/>
                <a:gd name="T36" fmla="*/ 0 w 52"/>
                <a:gd name="T37" fmla="*/ 24 h 142"/>
                <a:gd name="T38" fmla="*/ 6 w 52"/>
                <a:gd name="T39" fmla="*/ 24 h 142"/>
                <a:gd name="T40" fmla="*/ 18 w 52"/>
                <a:gd name="T41" fmla="*/ 6 h 142"/>
                <a:gd name="T42" fmla="*/ 2 w 52"/>
                <a:gd name="T43" fmla="*/ 6 h 142"/>
                <a:gd name="T44" fmla="*/ 6 w 52"/>
                <a:gd name="T45" fmla="*/ 4 h 142"/>
                <a:gd name="T46" fmla="*/ 6 w 52"/>
                <a:gd name="T47" fmla="*/ 10 h 142"/>
                <a:gd name="T48" fmla="*/ 0 w 52"/>
                <a:gd name="T49" fmla="*/ 10 h 142"/>
                <a:gd name="T50" fmla="*/ 0 w 52"/>
                <a:gd name="T51" fmla="*/ 0 h 142"/>
                <a:gd name="T52" fmla="*/ 18 w 52"/>
                <a:gd name="T53" fmla="*/ 0 h 142"/>
                <a:gd name="T54" fmla="*/ 18 w 52"/>
                <a:gd name="T55" fmla="*/ 6 h 142"/>
                <a:gd name="T56" fmla="*/ 52 w 52"/>
                <a:gd name="T57" fmla="*/ 6 h 142"/>
                <a:gd name="T58" fmla="*/ 32 w 52"/>
                <a:gd name="T59" fmla="*/ 6 h 142"/>
                <a:gd name="T60" fmla="*/ 32 w 52"/>
                <a:gd name="T61" fmla="*/ 0 h 142"/>
                <a:gd name="T62" fmla="*/ 52 w 52"/>
                <a:gd name="T63" fmla="*/ 0 h 142"/>
                <a:gd name="T64" fmla="*/ 52 w 52"/>
                <a:gd name="T65" fmla="*/ 6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2" h="142">
                  <a:moveTo>
                    <a:pt x="6" y="124"/>
                  </a:moveTo>
                  <a:lnTo>
                    <a:pt x="6" y="142"/>
                  </a:lnTo>
                  <a:lnTo>
                    <a:pt x="0" y="142"/>
                  </a:lnTo>
                  <a:lnTo>
                    <a:pt x="0" y="124"/>
                  </a:lnTo>
                  <a:lnTo>
                    <a:pt x="6" y="124"/>
                  </a:lnTo>
                  <a:close/>
                  <a:moveTo>
                    <a:pt x="6" y="90"/>
                  </a:moveTo>
                  <a:lnTo>
                    <a:pt x="6" y="110"/>
                  </a:lnTo>
                  <a:lnTo>
                    <a:pt x="0" y="110"/>
                  </a:lnTo>
                  <a:lnTo>
                    <a:pt x="0" y="90"/>
                  </a:lnTo>
                  <a:lnTo>
                    <a:pt x="6" y="90"/>
                  </a:lnTo>
                  <a:close/>
                  <a:moveTo>
                    <a:pt x="6" y="56"/>
                  </a:moveTo>
                  <a:lnTo>
                    <a:pt x="6" y="76"/>
                  </a:lnTo>
                  <a:lnTo>
                    <a:pt x="0" y="76"/>
                  </a:lnTo>
                  <a:lnTo>
                    <a:pt x="0" y="56"/>
                  </a:lnTo>
                  <a:lnTo>
                    <a:pt x="6" y="56"/>
                  </a:lnTo>
                  <a:close/>
                  <a:moveTo>
                    <a:pt x="6" y="24"/>
                  </a:moveTo>
                  <a:lnTo>
                    <a:pt x="6" y="42"/>
                  </a:lnTo>
                  <a:lnTo>
                    <a:pt x="0" y="42"/>
                  </a:lnTo>
                  <a:lnTo>
                    <a:pt x="0" y="24"/>
                  </a:lnTo>
                  <a:lnTo>
                    <a:pt x="6" y="24"/>
                  </a:lnTo>
                  <a:close/>
                  <a:moveTo>
                    <a:pt x="18" y="6"/>
                  </a:moveTo>
                  <a:lnTo>
                    <a:pt x="2" y="6"/>
                  </a:lnTo>
                  <a:lnTo>
                    <a:pt x="6" y="4"/>
                  </a:lnTo>
                  <a:lnTo>
                    <a:pt x="6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2" y="6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4" name="Freeform 43"/>
            <p:cNvSpPr>
              <a:spLocks noEditPoints="1"/>
            </p:cNvSpPr>
            <p:nvPr/>
          </p:nvSpPr>
          <p:spPr bwMode="auto">
            <a:xfrm>
              <a:off x="5932966" y="4049538"/>
              <a:ext cx="298011" cy="55187"/>
            </a:xfrm>
            <a:custGeom>
              <a:avLst/>
              <a:gdLst>
                <a:gd name="T0" fmla="*/ 142 w 162"/>
                <a:gd name="T1" fmla="*/ 26 h 30"/>
                <a:gd name="T2" fmla="*/ 162 w 162"/>
                <a:gd name="T3" fmla="*/ 26 h 30"/>
                <a:gd name="T4" fmla="*/ 162 w 162"/>
                <a:gd name="T5" fmla="*/ 30 h 30"/>
                <a:gd name="T6" fmla="*/ 142 w 162"/>
                <a:gd name="T7" fmla="*/ 30 h 30"/>
                <a:gd name="T8" fmla="*/ 142 w 162"/>
                <a:gd name="T9" fmla="*/ 26 h 30"/>
                <a:gd name="T10" fmla="*/ 108 w 162"/>
                <a:gd name="T11" fmla="*/ 26 h 30"/>
                <a:gd name="T12" fmla="*/ 128 w 162"/>
                <a:gd name="T13" fmla="*/ 26 h 30"/>
                <a:gd name="T14" fmla="*/ 128 w 162"/>
                <a:gd name="T15" fmla="*/ 30 h 30"/>
                <a:gd name="T16" fmla="*/ 108 w 162"/>
                <a:gd name="T17" fmla="*/ 30 h 30"/>
                <a:gd name="T18" fmla="*/ 108 w 162"/>
                <a:gd name="T19" fmla="*/ 26 h 30"/>
                <a:gd name="T20" fmla="*/ 76 w 162"/>
                <a:gd name="T21" fmla="*/ 26 h 30"/>
                <a:gd name="T22" fmla="*/ 96 w 162"/>
                <a:gd name="T23" fmla="*/ 26 h 30"/>
                <a:gd name="T24" fmla="*/ 96 w 162"/>
                <a:gd name="T25" fmla="*/ 30 h 30"/>
                <a:gd name="T26" fmla="*/ 76 w 162"/>
                <a:gd name="T27" fmla="*/ 30 h 30"/>
                <a:gd name="T28" fmla="*/ 76 w 162"/>
                <a:gd name="T29" fmla="*/ 26 h 30"/>
                <a:gd name="T30" fmla="*/ 42 w 162"/>
                <a:gd name="T31" fmla="*/ 26 h 30"/>
                <a:gd name="T32" fmla="*/ 62 w 162"/>
                <a:gd name="T33" fmla="*/ 26 h 30"/>
                <a:gd name="T34" fmla="*/ 62 w 162"/>
                <a:gd name="T35" fmla="*/ 30 h 30"/>
                <a:gd name="T36" fmla="*/ 42 w 162"/>
                <a:gd name="T37" fmla="*/ 30 h 30"/>
                <a:gd name="T38" fmla="*/ 42 w 162"/>
                <a:gd name="T39" fmla="*/ 26 h 30"/>
                <a:gd name="T40" fmla="*/ 10 w 162"/>
                <a:gd name="T41" fmla="*/ 26 h 30"/>
                <a:gd name="T42" fmla="*/ 28 w 162"/>
                <a:gd name="T43" fmla="*/ 26 h 30"/>
                <a:gd name="T44" fmla="*/ 28 w 162"/>
                <a:gd name="T45" fmla="*/ 30 h 30"/>
                <a:gd name="T46" fmla="*/ 10 w 162"/>
                <a:gd name="T47" fmla="*/ 30 h 30"/>
                <a:gd name="T48" fmla="*/ 10 w 162"/>
                <a:gd name="T49" fmla="*/ 26 h 30"/>
                <a:gd name="T50" fmla="*/ 6 w 162"/>
                <a:gd name="T51" fmla="*/ 0 h 30"/>
                <a:gd name="T52" fmla="*/ 6 w 162"/>
                <a:gd name="T53" fmla="*/ 20 h 30"/>
                <a:gd name="T54" fmla="*/ 0 w 162"/>
                <a:gd name="T55" fmla="*/ 20 h 30"/>
                <a:gd name="T56" fmla="*/ 0 w 162"/>
                <a:gd name="T57" fmla="*/ 0 h 30"/>
                <a:gd name="T58" fmla="*/ 6 w 162"/>
                <a:gd name="T5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2" h="30">
                  <a:moveTo>
                    <a:pt x="142" y="26"/>
                  </a:moveTo>
                  <a:lnTo>
                    <a:pt x="162" y="26"/>
                  </a:lnTo>
                  <a:lnTo>
                    <a:pt x="162" y="30"/>
                  </a:lnTo>
                  <a:lnTo>
                    <a:pt x="142" y="30"/>
                  </a:lnTo>
                  <a:lnTo>
                    <a:pt x="142" y="26"/>
                  </a:lnTo>
                  <a:close/>
                  <a:moveTo>
                    <a:pt x="108" y="26"/>
                  </a:moveTo>
                  <a:lnTo>
                    <a:pt x="128" y="26"/>
                  </a:lnTo>
                  <a:lnTo>
                    <a:pt x="128" y="30"/>
                  </a:lnTo>
                  <a:lnTo>
                    <a:pt x="108" y="30"/>
                  </a:lnTo>
                  <a:lnTo>
                    <a:pt x="108" y="26"/>
                  </a:lnTo>
                  <a:close/>
                  <a:moveTo>
                    <a:pt x="76" y="26"/>
                  </a:moveTo>
                  <a:lnTo>
                    <a:pt x="96" y="26"/>
                  </a:lnTo>
                  <a:lnTo>
                    <a:pt x="96" y="30"/>
                  </a:lnTo>
                  <a:lnTo>
                    <a:pt x="76" y="30"/>
                  </a:lnTo>
                  <a:lnTo>
                    <a:pt x="76" y="26"/>
                  </a:lnTo>
                  <a:close/>
                  <a:moveTo>
                    <a:pt x="42" y="26"/>
                  </a:moveTo>
                  <a:lnTo>
                    <a:pt x="62" y="26"/>
                  </a:lnTo>
                  <a:lnTo>
                    <a:pt x="62" y="30"/>
                  </a:lnTo>
                  <a:lnTo>
                    <a:pt x="42" y="30"/>
                  </a:lnTo>
                  <a:lnTo>
                    <a:pt x="42" y="26"/>
                  </a:lnTo>
                  <a:close/>
                  <a:moveTo>
                    <a:pt x="10" y="26"/>
                  </a:moveTo>
                  <a:lnTo>
                    <a:pt x="28" y="26"/>
                  </a:lnTo>
                  <a:lnTo>
                    <a:pt x="28" y="30"/>
                  </a:lnTo>
                  <a:lnTo>
                    <a:pt x="10" y="30"/>
                  </a:lnTo>
                  <a:lnTo>
                    <a:pt x="10" y="26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5" name="Freeform 44"/>
            <p:cNvSpPr>
              <a:spLocks noEditPoints="1"/>
            </p:cNvSpPr>
            <p:nvPr/>
          </p:nvSpPr>
          <p:spPr bwMode="auto">
            <a:xfrm>
              <a:off x="6260410" y="4097367"/>
              <a:ext cx="342161" cy="7358"/>
            </a:xfrm>
            <a:custGeom>
              <a:avLst/>
              <a:gdLst>
                <a:gd name="T0" fmla="*/ 166 w 186"/>
                <a:gd name="T1" fmla="*/ 0 h 4"/>
                <a:gd name="T2" fmla="*/ 186 w 186"/>
                <a:gd name="T3" fmla="*/ 0 h 4"/>
                <a:gd name="T4" fmla="*/ 186 w 186"/>
                <a:gd name="T5" fmla="*/ 4 h 4"/>
                <a:gd name="T6" fmla="*/ 166 w 186"/>
                <a:gd name="T7" fmla="*/ 4 h 4"/>
                <a:gd name="T8" fmla="*/ 166 w 186"/>
                <a:gd name="T9" fmla="*/ 0 h 4"/>
                <a:gd name="T10" fmla="*/ 134 w 186"/>
                <a:gd name="T11" fmla="*/ 0 h 4"/>
                <a:gd name="T12" fmla="*/ 152 w 186"/>
                <a:gd name="T13" fmla="*/ 0 h 4"/>
                <a:gd name="T14" fmla="*/ 152 w 186"/>
                <a:gd name="T15" fmla="*/ 4 h 4"/>
                <a:gd name="T16" fmla="*/ 134 w 186"/>
                <a:gd name="T17" fmla="*/ 4 h 4"/>
                <a:gd name="T18" fmla="*/ 134 w 186"/>
                <a:gd name="T19" fmla="*/ 0 h 4"/>
                <a:gd name="T20" fmla="*/ 98 w 186"/>
                <a:gd name="T21" fmla="*/ 0 h 4"/>
                <a:gd name="T22" fmla="*/ 118 w 186"/>
                <a:gd name="T23" fmla="*/ 0 h 4"/>
                <a:gd name="T24" fmla="*/ 118 w 186"/>
                <a:gd name="T25" fmla="*/ 4 h 4"/>
                <a:gd name="T26" fmla="*/ 98 w 186"/>
                <a:gd name="T27" fmla="*/ 4 h 4"/>
                <a:gd name="T28" fmla="*/ 98 w 186"/>
                <a:gd name="T29" fmla="*/ 0 h 4"/>
                <a:gd name="T30" fmla="*/ 66 w 186"/>
                <a:gd name="T31" fmla="*/ 0 h 4"/>
                <a:gd name="T32" fmla="*/ 84 w 186"/>
                <a:gd name="T33" fmla="*/ 0 h 4"/>
                <a:gd name="T34" fmla="*/ 84 w 186"/>
                <a:gd name="T35" fmla="*/ 4 h 4"/>
                <a:gd name="T36" fmla="*/ 66 w 186"/>
                <a:gd name="T37" fmla="*/ 4 h 4"/>
                <a:gd name="T38" fmla="*/ 66 w 186"/>
                <a:gd name="T39" fmla="*/ 0 h 4"/>
                <a:gd name="T40" fmla="*/ 32 w 186"/>
                <a:gd name="T41" fmla="*/ 0 h 4"/>
                <a:gd name="T42" fmla="*/ 52 w 186"/>
                <a:gd name="T43" fmla="*/ 0 h 4"/>
                <a:gd name="T44" fmla="*/ 52 w 186"/>
                <a:gd name="T45" fmla="*/ 4 h 4"/>
                <a:gd name="T46" fmla="*/ 32 w 186"/>
                <a:gd name="T47" fmla="*/ 4 h 4"/>
                <a:gd name="T48" fmla="*/ 32 w 186"/>
                <a:gd name="T49" fmla="*/ 0 h 4"/>
                <a:gd name="T50" fmla="*/ 0 w 186"/>
                <a:gd name="T51" fmla="*/ 0 h 4"/>
                <a:gd name="T52" fmla="*/ 18 w 186"/>
                <a:gd name="T53" fmla="*/ 0 h 4"/>
                <a:gd name="T54" fmla="*/ 18 w 186"/>
                <a:gd name="T55" fmla="*/ 4 h 4"/>
                <a:gd name="T56" fmla="*/ 0 w 186"/>
                <a:gd name="T57" fmla="*/ 4 h 4"/>
                <a:gd name="T58" fmla="*/ 0 w 186"/>
                <a:gd name="T5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">
                  <a:moveTo>
                    <a:pt x="166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66" y="4"/>
                  </a:lnTo>
                  <a:lnTo>
                    <a:pt x="166" y="0"/>
                  </a:lnTo>
                  <a:close/>
                  <a:moveTo>
                    <a:pt x="134" y="0"/>
                  </a:moveTo>
                  <a:lnTo>
                    <a:pt x="152" y="0"/>
                  </a:lnTo>
                  <a:lnTo>
                    <a:pt x="152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98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98" y="4"/>
                  </a:lnTo>
                  <a:lnTo>
                    <a:pt x="98" y="0"/>
                  </a:lnTo>
                  <a:close/>
                  <a:moveTo>
                    <a:pt x="66" y="0"/>
                  </a:moveTo>
                  <a:lnTo>
                    <a:pt x="84" y="0"/>
                  </a:lnTo>
                  <a:lnTo>
                    <a:pt x="84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6" name="Freeform 45"/>
            <p:cNvSpPr>
              <a:spLocks noEditPoints="1"/>
            </p:cNvSpPr>
            <p:nvPr/>
          </p:nvSpPr>
          <p:spPr bwMode="auto">
            <a:xfrm>
              <a:off x="6628325" y="4097367"/>
              <a:ext cx="342161" cy="7358"/>
            </a:xfrm>
            <a:custGeom>
              <a:avLst/>
              <a:gdLst>
                <a:gd name="T0" fmla="*/ 168 w 186"/>
                <a:gd name="T1" fmla="*/ 0 h 4"/>
                <a:gd name="T2" fmla="*/ 186 w 186"/>
                <a:gd name="T3" fmla="*/ 0 h 4"/>
                <a:gd name="T4" fmla="*/ 186 w 186"/>
                <a:gd name="T5" fmla="*/ 4 h 4"/>
                <a:gd name="T6" fmla="*/ 168 w 186"/>
                <a:gd name="T7" fmla="*/ 4 h 4"/>
                <a:gd name="T8" fmla="*/ 168 w 186"/>
                <a:gd name="T9" fmla="*/ 0 h 4"/>
                <a:gd name="T10" fmla="*/ 134 w 186"/>
                <a:gd name="T11" fmla="*/ 0 h 4"/>
                <a:gd name="T12" fmla="*/ 154 w 186"/>
                <a:gd name="T13" fmla="*/ 0 h 4"/>
                <a:gd name="T14" fmla="*/ 154 w 186"/>
                <a:gd name="T15" fmla="*/ 4 h 4"/>
                <a:gd name="T16" fmla="*/ 134 w 186"/>
                <a:gd name="T17" fmla="*/ 4 h 4"/>
                <a:gd name="T18" fmla="*/ 134 w 186"/>
                <a:gd name="T19" fmla="*/ 0 h 4"/>
                <a:gd name="T20" fmla="*/ 102 w 186"/>
                <a:gd name="T21" fmla="*/ 0 h 4"/>
                <a:gd name="T22" fmla="*/ 120 w 186"/>
                <a:gd name="T23" fmla="*/ 0 h 4"/>
                <a:gd name="T24" fmla="*/ 120 w 186"/>
                <a:gd name="T25" fmla="*/ 4 h 4"/>
                <a:gd name="T26" fmla="*/ 102 w 186"/>
                <a:gd name="T27" fmla="*/ 4 h 4"/>
                <a:gd name="T28" fmla="*/ 102 w 186"/>
                <a:gd name="T29" fmla="*/ 0 h 4"/>
                <a:gd name="T30" fmla="*/ 66 w 186"/>
                <a:gd name="T31" fmla="*/ 0 h 4"/>
                <a:gd name="T32" fmla="*/ 86 w 186"/>
                <a:gd name="T33" fmla="*/ 0 h 4"/>
                <a:gd name="T34" fmla="*/ 86 w 186"/>
                <a:gd name="T35" fmla="*/ 4 h 4"/>
                <a:gd name="T36" fmla="*/ 66 w 186"/>
                <a:gd name="T37" fmla="*/ 4 h 4"/>
                <a:gd name="T38" fmla="*/ 66 w 186"/>
                <a:gd name="T39" fmla="*/ 0 h 4"/>
                <a:gd name="T40" fmla="*/ 32 w 186"/>
                <a:gd name="T41" fmla="*/ 0 h 4"/>
                <a:gd name="T42" fmla="*/ 52 w 186"/>
                <a:gd name="T43" fmla="*/ 0 h 4"/>
                <a:gd name="T44" fmla="*/ 52 w 186"/>
                <a:gd name="T45" fmla="*/ 4 h 4"/>
                <a:gd name="T46" fmla="*/ 32 w 186"/>
                <a:gd name="T47" fmla="*/ 4 h 4"/>
                <a:gd name="T48" fmla="*/ 32 w 186"/>
                <a:gd name="T49" fmla="*/ 0 h 4"/>
                <a:gd name="T50" fmla="*/ 0 w 186"/>
                <a:gd name="T51" fmla="*/ 0 h 4"/>
                <a:gd name="T52" fmla="*/ 20 w 186"/>
                <a:gd name="T53" fmla="*/ 0 h 4"/>
                <a:gd name="T54" fmla="*/ 20 w 186"/>
                <a:gd name="T55" fmla="*/ 4 h 4"/>
                <a:gd name="T56" fmla="*/ 0 w 186"/>
                <a:gd name="T57" fmla="*/ 4 h 4"/>
                <a:gd name="T58" fmla="*/ 0 w 186"/>
                <a:gd name="T5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">
                  <a:moveTo>
                    <a:pt x="168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68" y="4"/>
                  </a:lnTo>
                  <a:lnTo>
                    <a:pt x="168" y="0"/>
                  </a:lnTo>
                  <a:close/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7" name="Freeform 46"/>
            <p:cNvSpPr>
              <a:spLocks noEditPoints="1"/>
            </p:cNvSpPr>
            <p:nvPr/>
          </p:nvSpPr>
          <p:spPr bwMode="auto">
            <a:xfrm>
              <a:off x="6996239" y="3773602"/>
              <a:ext cx="147166" cy="331123"/>
            </a:xfrm>
            <a:custGeom>
              <a:avLst/>
              <a:gdLst>
                <a:gd name="T0" fmla="*/ 74 w 80"/>
                <a:gd name="T1" fmla="*/ 18 h 180"/>
                <a:gd name="T2" fmla="*/ 74 w 80"/>
                <a:gd name="T3" fmla="*/ 0 h 180"/>
                <a:gd name="T4" fmla="*/ 80 w 80"/>
                <a:gd name="T5" fmla="*/ 0 h 180"/>
                <a:gd name="T6" fmla="*/ 80 w 80"/>
                <a:gd name="T7" fmla="*/ 18 h 180"/>
                <a:gd name="T8" fmla="*/ 74 w 80"/>
                <a:gd name="T9" fmla="*/ 18 h 180"/>
                <a:gd name="T10" fmla="*/ 74 w 80"/>
                <a:gd name="T11" fmla="*/ 52 h 180"/>
                <a:gd name="T12" fmla="*/ 74 w 80"/>
                <a:gd name="T13" fmla="*/ 32 h 180"/>
                <a:gd name="T14" fmla="*/ 80 w 80"/>
                <a:gd name="T15" fmla="*/ 32 h 180"/>
                <a:gd name="T16" fmla="*/ 80 w 80"/>
                <a:gd name="T17" fmla="*/ 52 h 180"/>
                <a:gd name="T18" fmla="*/ 74 w 80"/>
                <a:gd name="T19" fmla="*/ 52 h 180"/>
                <a:gd name="T20" fmla="*/ 74 w 80"/>
                <a:gd name="T21" fmla="*/ 86 h 180"/>
                <a:gd name="T22" fmla="*/ 74 w 80"/>
                <a:gd name="T23" fmla="*/ 66 h 180"/>
                <a:gd name="T24" fmla="*/ 80 w 80"/>
                <a:gd name="T25" fmla="*/ 66 h 180"/>
                <a:gd name="T26" fmla="*/ 80 w 80"/>
                <a:gd name="T27" fmla="*/ 86 h 180"/>
                <a:gd name="T28" fmla="*/ 74 w 80"/>
                <a:gd name="T29" fmla="*/ 86 h 180"/>
                <a:gd name="T30" fmla="*/ 74 w 80"/>
                <a:gd name="T31" fmla="*/ 118 h 180"/>
                <a:gd name="T32" fmla="*/ 74 w 80"/>
                <a:gd name="T33" fmla="*/ 100 h 180"/>
                <a:gd name="T34" fmla="*/ 80 w 80"/>
                <a:gd name="T35" fmla="*/ 100 h 180"/>
                <a:gd name="T36" fmla="*/ 80 w 80"/>
                <a:gd name="T37" fmla="*/ 118 h 180"/>
                <a:gd name="T38" fmla="*/ 74 w 80"/>
                <a:gd name="T39" fmla="*/ 118 h 180"/>
                <a:gd name="T40" fmla="*/ 74 w 80"/>
                <a:gd name="T41" fmla="*/ 152 h 180"/>
                <a:gd name="T42" fmla="*/ 74 w 80"/>
                <a:gd name="T43" fmla="*/ 134 h 180"/>
                <a:gd name="T44" fmla="*/ 80 w 80"/>
                <a:gd name="T45" fmla="*/ 134 h 180"/>
                <a:gd name="T46" fmla="*/ 80 w 80"/>
                <a:gd name="T47" fmla="*/ 152 h 180"/>
                <a:gd name="T48" fmla="*/ 74 w 80"/>
                <a:gd name="T49" fmla="*/ 152 h 180"/>
                <a:gd name="T50" fmla="*/ 68 w 80"/>
                <a:gd name="T51" fmla="*/ 176 h 180"/>
                <a:gd name="T52" fmla="*/ 78 w 80"/>
                <a:gd name="T53" fmla="*/ 176 h 180"/>
                <a:gd name="T54" fmla="*/ 74 w 80"/>
                <a:gd name="T55" fmla="*/ 178 h 180"/>
                <a:gd name="T56" fmla="*/ 74 w 80"/>
                <a:gd name="T57" fmla="*/ 168 h 180"/>
                <a:gd name="T58" fmla="*/ 80 w 80"/>
                <a:gd name="T59" fmla="*/ 168 h 180"/>
                <a:gd name="T60" fmla="*/ 80 w 80"/>
                <a:gd name="T61" fmla="*/ 180 h 180"/>
                <a:gd name="T62" fmla="*/ 68 w 80"/>
                <a:gd name="T63" fmla="*/ 180 h 180"/>
                <a:gd name="T64" fmla="*/ 68 w 80"/>
                <a:gd name="T65" fmla="*/ 176 h 180"/>
                <a:gd name="T66" fmla="*/ 34 w 80"/>
                <a:gd name="T67" fmla="*/ 176 h 180"/>
                <a:gd name="T68" fmla="*/ 54 w 80"/>
                <a:gd name="T69" fmla="*/ 176 h 180"/>
                <a:gd name="T70" fmla="*/ 54 w 80"/>
                <a:gd name="T71" fmla="*/ 180 h 180"/>
                <a:gd name="T72" fmla="*/ 34 w 80"/>
                <a:gd name="T73" fmla="*/ 180 h 180"/>
                <a:gd name="T74" fmla="*/ 34 w 80"/>
                <a:gd name="T75" fmla="*/ 176 h 180"/>
                <a:gd name="T76" fmla="*/ 0 w 80"/>
                <a:gd name="T77" fmla="*/ 176 h 180"/>
                <a:gd name="T78" fmla="*/ 20 w 80"/>
                <a:gd name="T79" fmla="*/ 176 h 180"/>
                <a:gd name="T80" fmla="*/ 20 w 80"/>
                <a:gd name="T81" fmla="*/ 180 h 180"/>
                <a:gd name="T82" fmla="*/ 0 w 80"/>
                <a:gd name="T83" fmla="*/ 180 h 180"/>
                <a:gd name="T84" fmla="*/ 0 w 80"/>
                <a:gd name="T85" fmla="*/ 17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0" h="180">
                  <a:moveTo>
                    <a:pt x="74" y="18"/>
                  </a:moveTo>
                  <a:lnTo>
                    <a:pt x="74" y="0"/>
                  </a:lnTo>
                  <a:lnTo>
                    <a:pt x="80" y="0"/>
                  </a:lnTo>
                  <a:lnTo>
                    <a:pt x="80" y="18"/>
                  </a:lnTo>
                  <a:lnTo>
                    <a:pt x="74" y="18"/>
                  </a:lnTo>
                  <a:close/>
                  <a:moveTo>
                    <a:pt x="74" y="52"/>
                  </a:moveTo>
                  <a:lnTo>
                    <a:pt x="74" y="32"/>
                  </a:lnTo>
                  <a:lnTo>
                    <a:pt x="80" y="32"/>
                  </a:lnTo>
                  <a:lnTo>
                    <a:pt x="80" y="52"/>
                  </a:lnTo>
                  <a:lnTo>
                    <a:pt x="74" y="52"/>
                  </a:lnTo>
                  <a:close/>
                  <a:moveTo>
                    <a:pt x="74" y="86"/>
                  </a:moveTo>
                  <a:lnTo>
                    <a:pt x="74" y="66"/>
                  </a:lnTo>
                  <a:lnTo>
                    <a:pt x="80" y="66"/>
                  </a:lnTo>
                  <a:lnTo>
                    <a:pt x="80" y="86"/>
                  </a:lnTo>
                  <a:lnTo>
                    <a:pt x="74" y="86"/>
                  </a:lnTo>
                  <a:close/>
                  <a:moveTo>
                    <a:pt x="74" y="118"/>
                  </a:moveTo>
                  <a:lnTo>
                    <a:pt x="74" y="100"/>
                  </a:lnTo>
                  <a:lnTo>
                    <a:pt x="80" y="100"/>
                  </a:lnTo>
                  <a:lnTo>
                    <a:pt x="80" y="118"/>
                  </a:lnTo>
                  <a:lnTo>
                    <a:pt x="74" y="118"/>
                  </a:lnTo>
                  <a:close/>
                  <a:moveTo>
                    <a:pt x="74" y="152"/>
                  </a:moveTo>
                  <a:lnTo>
                    <a:pt x="74" y="134"/>
                  </a:lnTo>
                  <a:lnTo>
                    <a:pt x="80" y="134"/>
                  </a:lnTo>
                  <a:lnTo>
                    <a:pt x="80" y="152"/>
                  </a:lnTo>
                  <a:lnTo>
                    <a:pt x="74" y="152"/>
                  </a:lnTo>
                  <a:close/>
                  <a:moveTo>
                    <a:pt x="68" y="176"/>
                  </a:moveTo>
                  <a:lnTo>
                    <a:pt x="78" y="176"/>
                  </a:lnTo>
                  <a:lnTo>
                    <a:pt x="74" y="178"/>
                  </a:lnTo>
                  <a:lnTo>
                    <a:pt x="74" y="168"/>
                  </a:lnTo>
                  <a:lnTo>
                    <a:pt x="80" y="168"/>
                  </a:lnTo>
                  <a:lnTo>
                    <a:pt x="80" y="180"/>
                  </a:lnTo>
                  <a:lnTo>
                    <a:pt x="68" y="180"/>
                  </a:lnTo>
                  <a:lnTo>
                    <a:pt x="68" y="176"/>
                  </a:lnTo>
                  <a:close/>
                  <a:moveTo>
                    <a:pt x="34" y="176"/>
                  </a:moveTo>
                  <a:lnTo>
                    <a:pt x="54" y="176"/>
                  </a:lnTo>
                  <a:lnTo>
                    <a:pt x="54" y="180"/>
                  </a:lnTo>
                  <a:lnTo>
                    <a:pt x="34" y="180"/>
                  </a:lnTo>
                  <a:lnTo>
                    <a:pt x="34" y="176"/>
                  </a:lnTo>
                  <a:close/>
                  <a:moveTo>
                    <a:pt x="0" y="176"/>
                  </a:moveTo>
                  <a:lnTo>
                    <a:pt x="20" y="176"/>
                  </a:lnTo>
                  <a:lnTo>
                    <a:pt x="20" y="180"/>
                  </a:lnTo>
                  <a:lnTo>
                    <a:pt x="0" y="180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8" name="Freeform 47"/>
            <p:cNvSpPr>
              <a:spLocks noEditPoints="1"/>
            </p:cNvSpPr>
            <p:nvPr/>
          </p:nvSpPr>
          <p:spPr bwMode="auto">
            <a:xfrm>
              <a:off x="6032303" y="3902372"/>
              <a:ext cx="272257" cy="264898"/>
            </a:xfrm>
            <a:custGeom>
              <a:avLst/>
              <a:gdLst>
                <a:gd name="T0" fmla="*/ 106 w 148"/>
                <a:gd name="T1" fmla="*/ 12 h 144"/>
                <a:gd name="T2" fmla="*/ 148 w 148"/>
                <a:gd name="T3" fmla="*/ 0 h 144"/>
                <a:gd name="T4" fmla="*/ 134 w 148"/>
                <a:gd name="T5" fmla="*/ 40 h 144"/>
                <a:gd name="T6" fmla="*/ 106 w 148"/>
                <a:gd name="T7" fmla="*/ 12 h 144"/>
                <a:gd name="T8" fmla="*/ 0 w 148"/>
                <a:gd name="T9" fmla="*/ 142 h 144"/>
                <a:gd name="T10" fmla="*/ 124 w 148"/>
                <a:gd name="T11" fmla="*/ 20 h 144"/>
                <a:gd name="T12" fmla="*/ 126 w 148"/>
                <a:gd name="T13" fmla="*/ 20 h 144"/>
                <a:gd name="T14" fmla="*/ 126 w 148"/>
                <a:gd name="T15" fmla="*/ 22 h 144"/>
                <a:gd name="T16" fmla="*/ 4 w 148"/>
                <a:gd name="T17" fmla="*/ 144 h 144"/>
                <a:gd name="T18" fmla="*/ 0 w 148"/>
                <a:gd name="T19" fmla="*/ 144 h 144"/>
                <a:gd name="T20" fmla="*/ 0 w 148"/>
                <a:gd name="T21" fmla="*/ 1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8" h="144">
                  <a:moveTo>
                    <a:pt x="106" y="12"/>
                  </a:moveTo>
                  <a:lnTo>
                    <a:pt x="148" y="0"/>
                  </a:lnTo>
                  <a:lnTo>
                    <a:pt x="134" y="40"/>
                  </a:lnTo>
                  <a:lnTo>
                    <a:pt x="106" y="12"/>
                  </a:lnTo>
                  <a:close/>
                  <a:moveTo>
                    <a:pt x="0" y="142"/>
                  </a:moveTo>
                  <a:lnTo>
                    <a:pt x="124" y="20"/>
                  </a:lnTo>
                  <a:lnTo>
                    <a:pt x="126" y="20"/>
                  </a:lnTo>
                  <a:lnTo>
                    <a:pt x="126" y="22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829" name="Freeform 48"/>
            <p:cNvSpPr>
              <a:spLocks noEditPoints="1"/>
            </p:cNvSpPr>
            <p:nvPr/>
          </p:nvSpPr>
          <p:spPr bwMode="auto">
            <a:xfrm>
              <a:off x="1999960" y="2176853"/>
              <a:ext cx="69904" cy="2439273"/>
            </a:xfrm>
            <a:custGeom>
              <a:avLst/>
              <a:gdLst>
                <a:gd name="T0" fmla="*/ 0 w 38"/>
                <a:gd name="T1" fmla="*/ 38 h 1326"/>
                <a:gd name="T2" fmla="*/ 20 w 38"/>
                <a:gd name="T3" fmla="*/ 0 h 1326"/>
                <a:gd name="T4" fmla="*/ 38 w 38"/>
                <a:gd name="T5" fmla="*/ 38 h 1326"/>
                <a:gd name="T6" fmla="*/ 0 w 38"/>
                <a:gd name="T7" fmla="*/ 38 h 1326"/>
                <a:gd name="T8" fmla="*/ 18 w 38"/>
                <a:gd name="T9" fmla="*/ 1324 h 1326"/>
                <a:gd name="T10" fmla="*/ 18 w 38"/>
                <a:gd name="T11" fmla="*/ 32 h 1326"/>
                <a:gd name="T12" fmla="*/ 20 w 38"/>
                <a:gd name="T13" fmla="*/ 30 h 1326"/>
                <a:gd name="T14" fmla="*/ 22 w 38"/>
                <a:gd name="T15" fmla="*/ 32 h 1326"/>
                <a:gd name="T16" fmla="*/ 22 w 38"/>
                <a:gd name="T17" fmla="*/ 1324 h 1326"/>
                <a:gd name="T18" fmla="*/ 20 w 38"/>
                <a:gd name="T19" fmla="*/ 1326 h 1326"/>
                <a:gd name="T20" fmla="*/ 18 w 38"/>
                <a:gd name="T21" fmla="*/ 1324 h 1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326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8" y="1324"/>
                  </a:moveTo>
                  <a:lnTo>
                    <a:pt x="18" y="32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2" y="1324"/>
                  </a:lnTo>
                  <a:lnTo>
                    <a:pt x="20" y="1326"/>
                  </a:lnTo>
                  <a:lnTo>
                    <a:pt x="18" y="13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6" name="Rectangle 185"/>
            <p:cNvSpPr>
              <a:spLocks noChangeArrowheads="1"/>
            </p:cNvSpPr>
            <p:nvPr/>
          </p:nvSpPr>
          <p:spPr bwMode="auto">
            <a:xfrm>
              <a:off x="5035824" y="4233495"/>
              <a:ext cx="198559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de la reprise, 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devra consacrer un temps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moins long à « remettre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dans le bain ».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7" name="Rectangle 185"/>
            <p:cNvSpPr>
              <a:spLocks noChangeArrowheads="1"/>
            </p:cNvSpPr>
            <p:nvPr/>
          </p:nvSpPr>
          <p:spPr bwMode="auto">
            <a:xfrm>
              <a:off x="2147695" y="4312412"/>
              <a:ext cx="19855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Contenu dispensé en une seule fois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8" name="Rectangle 185"/>
            <p:cNvSpPr>
              <a:spLocks noChangeArrowheads="1"/>
            </p:cNvSpPr>
            <p:nvPr/>
          </p:nvSpPr>
          <p:spPr bwMode="auto">
            <a:xfrm>
              <a:off x="2185056" y="2020959"/>
              <a:ext cx="19855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Contenu scindé en plusieurs parties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5432151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MISSION DU FORMATEUR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35896" y="6503989"/>
            <a:ext cx="18278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ÉTATS DU MOI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03648" y="2120999"/>
            <a:ext cx="6280507" cy="2854415"/>
            <a:chOff x="1403648" y="2120999"/>
            <a:chExt cx="6280507" cy="2854415"/>
          </a:xfrm>
        </p:grpSpPr>
        <p:sp>
          <p:nvSpPr>
            <p:cNvPr id="772" name="Rectangle 564"/>
            <p:cNvSpPr>
              <a:spLocks noChangeArrowheads="1"/>
            </p:cNvSpPr>
            <p:nvPr/>
          </p:nvSpPr>
          <p:spPr bwMode="auto">
            <a:xfrm>
              <a:off x="2364383" y="2120999"/>
              <a:ext cx="1322003" cy="25804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3" name="Rectangle 565"/>
            <p:cNvSpPr>
              <a:spLocks noChangeArrowheads="1"/>
            </p:cNvSpPr>
            <p:nvPr/>
          </p:nvSpPr>
          <p:spPr bwMode="auto">
            <a:xfrm>
              <a:off x="2364383" y="2120999"/>
              <a:ext cx="1322003" cy="25804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4" name="Rectangle 566"/>
            <p:cNvSpPr>
              <a:spLocks noChangeArrowheads="1"/>
            </p:cNvSpPr>
            <p:nvPr/>
          </p:nvSpPr>
          <p:spPr bwMode="auto">
            <a:xfrm>
              <a:off x="2364383" y="3772510"/>
              <a:ext cx="1322003" cy="30171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5" name="Rectangle 567"/>
            <p:cNvSpPr>
              <a:spLocks noChangeArrowheads="1"/>
            </p:cNvSpPr>
            <p:nvPr/>
          </p:nvSpPr>
          <p:spPr bwMode="auto">
            <a:xfrm>
              <a:off x="2364383" y="3772510"/>
              <a:ext cx="1322003" cy="3017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6" name="Rectangle 568"/>
            <p:cNvSpPr>
              <a:spLocks noChangeArrowheads="1"/>
            </p:cNvSpPr>
            <p:nvPr/>
          </p:nvSpPr>
          <p:spPr bwMode="auto">
            <a:xfrm>
              <a:off x="2364383" y="4221118"/>
              <a:ext cx="1322003" cy="30171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7" name="Rectangle 569"/>
            <p:cNvSpPr>
              <a:spLocks noChangeArrowheads="1"/>
            </p:cNvSpPr>
            <p:nvPr/>
          </p:nvSpPr>
          <p:spPr bwMode="auto">
            <a:xfrm>
              <a:off x="2364383" y="4221118"/>
              <a:ext cx="1322003" cy="3017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8" name="Rectangle 570"/>
            <p:cNvSpPr>
              <a:spLocks noChangeArrowheads="1"/>
            </p:cNvSpPr>
            <p:nvPr/>
          </p:nvSpPr>
          <p:spPr bwMode="auto">
            <a:xfrm>
              <a:off x="2364383" y="4665755"/>
              <a:ext cx="1322003" cy="30171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9" name="Rectangle 571"/>
            <p:cNvSpPr>
              <a:spLocks noChangeArrowheads="1"/>
            </p:cNvSpPr>
            <p:nvPr/>
          </p:nvSpPr>
          <p:spPr bwMode="auto">
            <a:xfrm>
              <a:off x="2364383" y="4665755"/>
              <a:ext cx="1322003" cy="3017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0" name="Rectangle 572"/>
            <p:cNvSpPr>
              <a:spLocks noChangeArrowheads="1"/>
            </p:cNvSpPr>
            <p:nvPr/>
          </p:nvSpPr>
          <p:spPr bwMode="auto">
            <a:xfrm>
              <a:off x="1403648" y="3026154"/>
              <a:ext cx="524037" cy="65107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1" name="Rectangle 573"/>
            <p:cNvSpPr>
              <a:spLocks noChangeArrowheads="1"/>
            </p:cNvSpPr>
            <p:nvPr/>
          </p:nvSpPr>
          <p:spPr bwMode="auto">
            <a:xfrm>
              <a:off x="1403648" y="3026154"/>
              <a:ext cx="524037" cy="65107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2" name="Rectangle 574"/>
            <p:cNvSpPr>
              <a:spLocks noChangeArrowheads="1"/>
            </p:cNvSpPr>
            <p:nvPr/>
          </p:nvSpPr>
          <p:spPr bwMode="auto">
            <a:xfrm>
              <a:off x="2336593" y="3208773"/>
              <a:ext cx="1373613" cy="27789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3" name="Rectangle 575"/>
            <p:cNvSpPr>
              <a:spLocks noChangeArrowheads="1"/>
            </p:cNvSpPr>
            <p:nvPr/>
          </p:nvSpPr>
          <p:spPr bwMode="auto">
            <a:xfrm>
              <a:off x="2336593" y="3208773"/>
              <a:ext cx="1373613" cy="27789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4" name="Freeform 576"/>
            <p:cNvSpPr>
              <a:spLocks/>
            </p:cNvSpPr>
            <p:nvPr/>
          </p:nvSpPr>
          <p:spPr bwMode="auto">
            <a:xfrm>
              <a:off x="1923715" y="3343752"/>
              <a:ext cx="353328" cy="11910"/>
            </a:xfrm>
            <a:custGeom>
              <a:avLst/>
              <a:gdLst>
                <a:gd name="T0" fmla="*/ 2 w 178"/>
                <a:gd name="T1" fmla="*/ 0 h 6"/>
                <a:gd name="T2" fmla="*/ 176 w 178"/>
                <a:gd name="T3" fmla="*/ 2 h 6"/>
                <a:gd name="T4" fmla="*/ 178 w 178"/>
                <a:gd name="T5" fmla="*/ 4 h 6"/>
                <a:gd name="T6" fmla="*/ 176 w 178"/>
                <a:gd name="T7" fmla="*/ 6 h 6"/>
                <a:gd name="T8" fmla="*/ 2 w 178"/>
                <a:gd name="T9" fmla="*/ 6 h 6"/>
                <a:gd name="T10" fmla="*/ 0 w 178"/>
                <a:gd name="T11" fmla="*/ 2 h 6"/>
                <a:gd name="T12" fmla="*/ 2 w 178"/>
                <a:gd name="T1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78" h="6">
                  <a:moveTo>
                    <a:pt x="2" y="0"/>
                  </a:moveTo>
                  <a:lnTo>
                    <a:pt x="176" y="2"/>
                  </a:lnTo>
                  <a:lnTo>
                    <a:pt x="178" y="4"/>
                  </a:lnTo>
                  <a:lnTo>
                    <a:pt x="17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5" name="Rectangle 577"/>
            <p:cNvSpPr>
              <a:spLocks noChangeArrowheads="1"/>
            </p:cNvSpPr>
            <p:nvPr/>
          </p:nvSpPr>
          <p:spPr bwMode="auto">
            <a:xfrm>
              <a:off x="1415558" y="2200398"/>
              <a:ext cx="496247" cy="64710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6" name="Rectangle 578"/>
            <p:cNvSpPr>
              <a:spLocks noChangeArrowheads="1"/>
            </p:cNvSpPr>
            <p:nvPr/>
          </p:nvSpPr>
          <p:spPr bwMode="auto">
            <a:xfrm>
              <a:off x="1415558" y="2200398"/>
              <a:ext cx="496247" cy="64710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7" name="Rectangle 579"/>
            <p:cNvSpPr>
              <a:spLocks noChangeArrowheads="1"/>
            </p:cNvSpPr>
            <p:nvPr/>
          </p:nvSpPr>
          <p:spPr bwMode="auto">
            <a:xfrm>
              <a:off x="2364383" y="2589456"/>
              <a:ext cx="1322003" cy="26201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8" name="Rectangle 580"/>
            <p:cNvSpPr>
              <a:spLocks noChangeArrowheads="1"/>
            </p:cNvSpPr>
            <p:nvPr/>
          </p:nvSpPr>
          <p:spPr bwMode="auto">
            <a:xfrm>
              <a:off x="2364383" y="2589456"/>
              <a:ext cx="1322003" cy="26201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9" name="Freeform 581"/>
            <p:cNvSpPr>
              <a:spLocks noEditPoints="1"/>
            </p:cNvSpPr>
            <p:nvPr/>
          </p:nvSpPr>
          <p:spPr bwMode="auto">
            <a:xfrm>
              <a:off x="1907835" y="2517997"/>
              <a:ext cx="456548" cy="242169"/>
            </a:xfrm>
            <a:custGeom>
              <a:avLst/>
              <a:gdLst>
                <a:gd name="T0" fmla="*/ 190 w 230"/>
                <a:gd name="T1" fmla="*/ 82 h 122"/>
                <a:gd name="T2" fmla="*/ 230 w 230"/>
                <a:gd name="T3" fmla="*/ 102 h 122"/>
                <a:gd name="T4" fmla="*/ 190 w 230"/>
                <a:gd name="T5" fmla="*/ 122 h 122"/>
                <a:gd name="T6" fmla="*/ 190 w 230"/>
                <a:gd name="T7" fmla="*/ 82 h 122"/>
                <a:gd name="T8" fmla="*/ 2 w 230"/>
                <a:gd name="T9" fmla="*/ 0 h 122"/>
                <a:gd name="T10" fmla="*/ 116 w 230"/>
                <a:gd name="T11" fmla="*/ 0 h 122"/>
                <a:gd name="T12" fmla="*/ 118 w 230"/>
                <a:gd name="T13" fmla="*/ 2 h 122"/>
                <a:gd name="T14" fmla="*/ 118 w 230"/>
                <a:gd name="T15" fmla="*/ 102 h 122"/>
                <a:gd name="T16" fmla="*/ 116 w 230"/>
                <a:gd name="T17" fmla="*/ 98 h 122"/>
                <a:gd name="T18" fmla="*/ 196 w 230"/>
                <a:gd name="T19" fmla="*/ 98 h 122"/>
                <a:gd name="T20" fmla="*/ 198 w 230"/>
                <a:gd name="T21" fmla="*/ 102 h 122"/>
                <a:gd name="T22" fmla="*/ 196 w 230"/>
                <a:gd name="T23" fmla="*/ 104 h 122"/>
                <a:gd name="T24" fmla="*/ 116 w 230"/>
                <a:gd name="T25" fmla="*/ 104 h 122"/>
                <a:gd name="T26" fmla="*/ 114 w 230"/>
                <a:gd name="T27" fmla="*/ 102 h 122"/>
                <a:gd name="T28" fmla="*/ 114 w 230"/>
                <a:gd name="T29" fmla="*/ 2 h 122"/>
                <a:gd name="T30" fmla="*/ 116 w 230"/>
                <a:gd name="T31" fmla="*/ 4 h 122"/>
                <a:gd name="T32" fmla="*/ 2 w 230"/>
                <a:gd name="T33" fmla="*/ 4 h 122"/>
                <a:gd name="T34" fmla="*/ 0 w 230"/>
                <a:gd name="T35" fmla="*/ 2 h 122"/>
                <a:gd name="T36" fmla="*/ 2 w 230"/>
                <a:gd name="T3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0" h="122">
                  <a:moveTo>
                    <a:pt x="190" y="82"/>
                  </a:moveTo>
                  <a:lnTo>
                    <a:pt x="230" y="102"/>
                  </a:lnTo>
                  <a:lnTo>
                    <a:pt x="190" y="122"/>
                  </a:lnTo>
                  <a:lnTo>
                    <a:pt x="190" y="82"/>
                  </a:lnTo>
                  <a:close/>
                  <a:moveTo>
                    <a:pt x="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8" y="102"/>
                  </a:lnTo>
                  <a:lnTo>
                    <a:pt x="116" y="98"/>
                  </a:lnTo>
                  <a:lnTo>
                    <a:pt x="196" y="98"/>
                  </a:lnTo>
                  <a:lnTo>
                    <a:pt x="198" y="102"/>
                  </a:lnTo>
                  <a:lnTo>
                    <a:pt x="196" y="104"/>
                  </a:lnTo>
                  <a:lnTo>
                    <a:pt x="116" y="104"/>
                  </a:lnTo>
                  <a:lnTo>
                    <a:pt x="114" y="102"/>
                  </a:lnTo>
                  <a:lnTo>
                    <a:pt x="114" y="2"/>
                  </a:lnTo>
                  <a:lnTo>
                    <a:pt x="1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0" name="Freeform 582"/>
            <p:cNvSpPr>
              <a:spLocks noEditPoints="1"/>
            </p:cNvSpPr>
            <p:nvPr/>
          </p:nvSpPr>
          <p:spPr bwMode="auto">
            <a:xfrm>
              <a:off x="1907835" y="2208338"/>
              <a:ext cx="456548" cy="317598"/>
            </a:xfrm>
            <a:custGeom>
              <a:avLst/>
              <a:gdLst>
                <a:gd name="T0" fmla="*/ 190 w 230"/>
                <a:gd name="T1" fmla="*/ 0 h 160"/>
                <a:gd name="T2" fmla="*/ 230 w 230"/>
                <a:gd name="T3" fmla="*/ 20 h 160"/>
                <a:gd name="T4" fmla="*/ 190 w 230"/>
                <a:gd name="T5" fmla="*/ 40 h 160"/>
                <a:gd name="T6" fmla="*/ 190 w 230"/>
                <a:gd name="T7" fmla="*/ 0 h 160"/>
                <a:gd name="T8" fmla="*/ 2 w 230"/>
                <a:gd name="T9" fmla="*/ 156 h 160"/>
                <a:gd name="T10" fmla="*/ 116 w 230"/>
                <a:gd name="T11" fmla="*/ 156 h 160"/>
                <a:gd name="T12" fmla="*/ 114 w 230"/>
                <a:gd name="T13" fmla="*/ 158 h 160"/>
                <a:gd name="T14" fmla="*/ 114 w 230"/>
                <a:gd name="T15" fmla="*/ 20 h 160"/>
                <a:gd name="T16" fmla="*/ 116 w 230"/>
                <a:gd name="T17" fmla="*/ 18 h 160"/>
                <a:gd name="T18" fmla="*/ 196 w 230"/>
                <a:gd name="T19" fmla="*/ 18 h 160"/>
                <a:gd name="T20" fmla="*/ 198 w 230"/>
                <a:gd name="T21" fmla="*/ 20 h 160"/>
                <a:gd name="T22" fmla="*/ 196 w 230"/>
                <a:gd name="T23" fmla="*/ 22 h 160"/>
                <a:gd name="T24" fmla="*/ 116 w 230"/>
                <a:gd name="T25" fmla="*/ 22 h 160"/>
                <a:gd name="T26" fmla="*/ 118 w 230"/>
                <a:gd name="T27" fmla="*/ 20 h 160"/>
                <a:gd name="T28" fmla="*/ 118 w 230"/>
                <a:gd name="T29" fmla="*/ 158 h 160"/>
                <a:gd name="T30" fmla="*/ 116 w 230"/>
                <a:gd name="T31" fmla="*/ 160 h 160"/>
                <a:gd name="T32" fmla="*/ 2 w 230"/>
                <a:gd name="T33" fmla="*/ 160 h 160"/>
                <a:gd name="T34" fmla="*/ 0 w 230"/>
                <a:gd name="T35" fmla="*/ 158 h 160"/>
                <a:gd name="T36" fmla="*/ 2 w 230"/>
                <a:gd name="T37" fmla="*/ 156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0" h="160">
                  <a:moveTo>
                    <a:pt x="190" y="0"/>
                  </a:moveTo>
                  <a:lnTo>
                    <a:pt x="230" y="20"/>
                  </a:lnTo>
                  <a:lnTo>
                    <a:pt x="190" y="40"/>
                  </a:lnTo>
                  <a:lnTo>
                    <a:pt x="190" y="0"/>
                  </a:lnTo>
                  <a:close/>
                  <a:moveTo>
                    <a:pt x="2" y="156"/>
                  </a:moveTo>
                  <a:lnTo>
                    <a:pt x="116" y="156"/>
                  </a:lnTo>
                  <a:lnTo>
                    <a:pt x="114" y="158"/>
                  </a:lnTo>
                  <a:lnTo>
                    <a:pt x="114" y="20"/>
                  </a:lnTo>
                  <a:lnTo>
                    <a:pt x="116" y="18"/>
                  </a:lnTo>
                  <a:lnTo>
                    <a:pt x="196" y="18"/>
                  </a:lnTo>
                  <a:lnTo>
                    <a:pt x="198" y="20"/>
                  </a:lnTo>
                  <a:lnTo>
                    <a:pt x="196" y="22"/>
                  </a:lnTo>
                  <a:lnTo>
                    <a:pt x="116" y="22"/>
                  </a:lnTo>
                  <a:lnTo>
                    <a:pt x="118" y="20"/>
                  </a:lnTo>
                  <a:lnTo>
                    <a:pt x="118" y="158"/>
                  </a:lnTo>
                  <a:lnTo>
                    <a:pt x="116" y="160"/>
                  </a:lnTo>
                  <a:lnTo>
                    <a:pt x="2" y="160"/>
                  </a:lnTo>
                  <a:lnTo>
                    <a:pt x="0" y="158"/>
                  </a:lnTo>
                  <a:lnTo>
                    <a:pt x="2" y="1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1" name="Freeform 583"/>
            <p:cNvSpPr>
              <a:spLocks noEditPoints="1"/>
            </p:cNvSpPr>
            <p:nvPr/>
          </p:nvSpPr>
          <p:spPr bwMode="auto">
            <a:xfrm>
              <a:off x="1907835" y="3315963"/>
              <a:ext cx="456548" cy="1175114"/>
            </a:xfrm>
            <a:custGeom>
              <a:avLst/>
              <a:gdLst>
                <a:gd name="T0" fmla="*/ 190 w 230"/>
                <a:gd name="T1" fmla="*/ 288 h 592"/>
                <a:gd name="T2" fmla="*/ 230 w 230"/>
                <a:gd name="T3" fmla="*/ 306 h 592"/>
                <a:gd name="T4" fmla="*/ 190 w 230"/>
                <a:gd name="T5" fmla="*/ 324 h 592"/>
                <a:gd name="T6" fmla="*/ 190 w 230"/>
                <a:gd name="T7" fmla="*/ 288 h 592"/>
                <a:gd name="T8" fmla="*/ 172 w 230"/>
                <a:gd name="T9" fmla="*/ 0 h 592"/>
                <a:gd name="T10" fmla="*/ 212 w 230"/>
                <a:gd name="T11" fmla="*/ 20 h 592"/>
                <a:gd name="T12" fmla="*/ 172 w 230"/>
                <a:gd name="T13" fmla="*/ 38 h 592"/>
                <a:gd name="T14" fmla="*/ 172 w 230"/>
                <a:gd name="T15" fmla="*/ 0 h 592"/>
                <a:gd name="T16" fmla="*/ 2 w 230"/>
                <a:gd name="T17" fmla="*/ 588 h 592"/>
                <a:gd name="T18" fmla="*/ 116 w 230"/>
                <a:gd name="T19" fmla="*/ 588 h 592"/>
                <a:gd name="T20" fmla="*/ 114 w 230"/>
                <a:gd name="T21" fmla="*/ 590 h 592"/>
                <a:gd name="T22" fmla="*/ 114 w 230"/>
                <a:gd name="T23" fmla="*/ 306 h 592"/>
                <a:gd name="T24" fmla="*/ 116 w 230"/>
                <a:gd name="T25" fmla="*/ 304 h 592"/>
                <a:gd name="T26" fmla="*/ 196 w 230"/>
                <a:gd name="T27" fmla="*/ 304 h 592"/>
                <a:gd name="T28" fmla="*/ 198 w 230"/>
                <a:gd name="T29" fmla="*/ 306 h 592"/>
                <a:gd name="T30" fmla="*/ 196 w 230"/>
                <a:gd name="T31" fmla="*/ 308 h 592"/>
                <a:gd name="T32" fmla="*/ 116 w 230"/>
                <a:gd name="T33" fmla="*/ 308 h 592"/>
                <a:gd name="T34" fmla="*/ 118 w 230"/>
                <a:gd name="T35" fmla="*/ 306 h 592"/>
                <a:gd name="T36" fmla="*/ 118 w 230"/>
                <a:gd name="T37" fmla="*/ 590 h 592"/>
                <a:gd name="T38" fmla="*/ 116 w 230"/>
                <a:gd name="T39" fmla="*/ 592 h 592"/>
                <a:gd name="T40" fmla="*/ 2 w 230"/>
                <a:gd name="T41" fmla="*/ 592 h 592"/>
                <a:gd name="T42" fmla="*/ 0 w 230"/>
                <a:gd name="T43" fmla="*/ 590 h 592"/>
                <a:gd name="T44" fmla="*/ 2 w 230"/>
                <a:gd name="T45" fmla="*/ 588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0" h="592">
                  <a:moveTo>
                    <a:pt x="190" y="288"/>
                  </a:moveTo>
                  <a:lnTo>
                    <a:pt x="230" y="306"/>
                  </a:lnTo>
                  <a:lnTo>
                    <a:pt x="190" y="324"/>
                  </a:lnTo>
                  <a:lnTo>
                    <a:pt x="190" y="288"/>
                  </a:lnTo>
                  <a:close/>
                  <a:moveTo>
                    <a:pt x="172" y="0"/>
                  </a:moveTo>
                  <a:lnTo>
                    <a:pt x="212" y="20"/>
                  </a:lnTo>
                  <a:lnTo>
                    <a:pt x="172" y="38"/>
                  </a:lnTo>
                  <a:lnTo>
                    <a:pt x="172" y="0"/>
                  </a:lnTo>
                  <a:close/>
                  <a:moveTo>
                    <a:pt x="2" y="588"/>
                  </a:moveTo>
                  <a:lnTo>
                    <a:pt x="116" y="588"/>
                  </a:lnTo>
                  <a:lnTo>
                    <a:pt x="114" y="590"/>
                  </a:lnTo>
                  <a:lnTo>
                    <a:pt x="114" y="306"/>
                  </a:lnTo>
                  <a:lnTo>
                    <a:pt x="116" y="304"/>
                  </a:lnTo>
                  <a:lnTo>
                    <a:pt x="196" y="304"/>
                  </a:lnTo>
                  <a:lnTo>
                    <a:pt x="198" y="306"/>
                  </a:lnTo>
                  <a:lnTo>
                    <a:pt x="196" y="308"/>
                  </a:lnTo>
                  <a:lnTo>
                    <a:pt x="116" y="308"/>
                  </a:lnTo>
                  <a:lnTo>
                    <a:pt x="118" y="306"/>
                  </a:lnTo>
                  <a:lnTo>
                    <a:pt x="118" y="590"/>
                  </a:lnTo>
                  <a:lnTo>
                    <a:pt x="116" y="592"/>
                  </a:lnTo>
                  <a:lnTo>
                    <a:pt x="2" y="592"/>
                  </a:lnTo>
                  <a:lnTo>
                    <a:pt x="0" y="590"/>
                  </a:lnTo>
                  <a:lnTo>
                    <a:pt x="2" y="5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2" name="Rectangle 584"/>
            <p:cNvSpPr>
              <a:spLocks noChangeArrowheads="1"/>
            </p:cNvSpPr>
            <p:nvPr/>
          </p:nvSpPr>
          <p:spPr bwMode="auto">
            <a:xfrm>
              <a:off x="1415558" y="4161568"/>
              <a:ext cx="496247" cy="64710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3" name="Rectangle 585"/>
            <p:cNvSpPr>
              <a:spLocks noChangeArrowheads="1"/>
            </p:cNvSpPr>
            <p:nvPr/>
          </p:nvSpPr>
          <p:spPr bwMode="auto">
            <a:xfrm>
              <a:off x="1415558" y="4161568"/>
              <a:ext cx="496247" cy="64710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4" name="Freeform 586"/>
            <p:cNvSpPr>
              <a:spLocks noEditPoints="1"/>
            </p:cNvSpPr>
            <p:nvPr/>
          </p:nvSpPr>
          <p:spPr bwMode="auto">
            <a:xfrm>
              <a:off x="1911805" y="4312427"/>
              <a:ext cx="448608" cy="178649"/>
            </a:xfrm>
            <a:custGeom>
              <a:avLst/>
              <a:gdLst>
                <a:gd name="T0" fmla="*/ 188 w 226"/>
                <a:gd name="T1" fmla="*/ 0 h 90"/>
                <a:gd name="T2" fmla="*/ 226 w 226"/>
                <a:gd name="T3" fmla="*/ 20 h 90"/>
                <a:gd name="T4" fmla="*/ 188 w 226"/>
                <a:gd name="T5" fmla="*/ 38 h 90"/>
                <a:gd name="T6" fmla="*/ 188 w 226"/>
                <a:gd name="T7" fmla="*/ 0 h 90"/>
                <a:gd name="T8" fmla="*/ 2 w 226"/>
                <a:gd name="T9" fmla="*/ 86 h 90"/>
                <a:gd name="T10" fmla="*/ 114 w 226"/>
                <a:gd name="T11" fmla="*/ 86 h 90"/>
                <a:gd name="T12" fmla="*/ 112 w 226"/>
                <a:gd name="T13" fmla="*/ 88 h 90"/>
                <a:gd name="T14" fmla="*/ 112 w 226"/>
                <a:gd name="T15" fmla="*/ 20 h 90"/>
                <a:gd name="T16" fmla="*/ 114 w 226"/>
                <a:gd name="T17" fmla="*/ 18 h 90"/>
                <a:gd name="T18" fmla="*/ 194 w 226"/>
                <a:gd name="T19" fmla="*/ 18 h 90"/>
                <a:gd name="T20" fmla="*/ 196 w 226"/>
                <a:gd name="T21" fmla="*/ 20 h 90"/>
                <a:gd name="T22" fmla="*/ 194 w 226"/>
                <a:gd name="T23" fmla="*/ 22 h 90"/>
                <a:gd name="T24" fmla="*/ 114 w 226"/>
                <a:gd name="T25" fmla="*/ 22 h 90"/>
                <a:gd name="T26" fmla="*/ 116 w 226"/>
                <a:gd name="T27" fmla="*/ 20 h 90"/>
                <a:gd name="T28" fmla="*/ 116 w 226"/>
                <a:gd name="T29" fmla="*/ 88 h 90"/>
                <a:gd name="T30" fmla="*/ 114 w 226"/>
                <a:gd name="T31" fmla="*/ 90 h 90"/>
                <a:gd name="T32" fmla="*/ 2 w 226"/>
                <a:gd name="T33" fmla="*/ 90 h 90"/>
                <a:gd name="T34" fmla="*/ 0 w 226"/>
                <a:gd name="T35" fmla="*/ 88 h 90"/>
                <a:gd name="T36" fmla="*/ 2 w 226"/>
                <a:gd name="T37" fmla="*/ 8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6" h="90">
                  <a:moveTo>
                    <a:pt x="188" y="0"/>
                  </a:moveTo>
                  <a:lnTo>
                    <a:pt x="226" y="20"/>
                  </a:lnTo>
                  <a:lnTo>
                    <a:pt x="188" y="38"/>
                  </a:lnTo>
                  <a:lnTo>
                    <a:pt x="188" y="0"/>
                  </a:lnTo>
                  <a:close/>
                  <a:moveTo>
                    <a:pt x="2" y="86"/>
                  </a:moveTo>
                  <a:lnTo>
                    <a:pt x="114" y="86"/>
                  </a:lnTo>
                  <a:lnTo>
                    <a:pt x="112" y="88"/>
                  </a:lnTo>
                  <a:lnTo>
                    <a:pt x="112" y="20"/>
                  </a:lnTo>
                  <a:lnTo>
                    <a:pt x="114" y="18"/>
                  </a:lnTo>
                  <a:lnTo>
                    <a:pt x="194" y="18"/>
                  </a:lnTo>
                  <a:lnTo>
                    <a:pt x="196" y="20"/>
                  </a:lnTo>
                  <a:lnTo>
                    <a:pt x="194" y="22"/>
                  </a:lnTo>
                  <a:lnTo>
                    <a:pt x="114" y="22"/>
                  </a:lnTo>
                  <a:lnTo>
                    <a:pt x="116" y="20"/>
                  </a:lnTo>
                  <a:lnTo>
                    <a:pt x="116" y="88"/>
                  </a:lnTo>
                  <a:lnTo>
                    <a:pt x="114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2" y="8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5" name="Freeform 587"/>
            <p:cNvSpPr>
              <a:spLocks noEditPoints="1"/>
            </p:cNvSpPr>
            <p:nvPr/>
          </p:nvSpPr>
          <p:spPr bwMode="auto">
            <a:xfrm>
              <a:off x="1907835" y="4483136"/>
              <a:ext cx="456548" cy="373178"/>
            </a:xfrm>
            <a:custGeom>
              <a:avLst/>
              <a:gdLst>
                <a:gd name="T0" fmla="*/ 190 w 230"/>
                <a:gd name="T1" fmla="*/ 150 h 188"/>
                <a:gd name="T2" fmla="*/ 230 w 230"/>
                <a:gd name="T3" fmla="*/ 168 h 188"/>
                <a:gd name="T4" fmla="*/ 190 w 230"/>
                <a:gd name="T5" fmla="*/ 188 h 188"/>
                <a:gd name="T6" fmla="*/ 190 w 230"/>
                <a:gd name="T7" fmla="*/ 150 h 188"/>
                <a:gd name="T8" fmla="*/ 2 w 230"/>
                <a:gd name="T9" fmla="*/ 0 h 188"/>
                <a:gd name="T10" fmla="*/ 116 w 230"/>
                <a:gd name="T11" fmla="*/ 0 h 188"/>
                <a:gd name="T12" fmla="*/ 118 w 230"/>
                <a:gd name="T13" fmla="*/ 2 h 188"/>
                <a:gd name="T14" fmla="*/ 118 w 230"/>
                <a:gd name="T15" fmla="*/ 168 h 188"/>
                <a:gd name="T16" fmla="*/ 116 w 230"/>
                <a:gd name="T17" fmla="*/ 166 h 188"/>
                <a:gd name="T18" fmla="*/ 196 w 230"/>
                <a:gd name="T19" fmla="*/ 166 h 188"/>
                <a:gd name="T20" fmla="*/ 198 w 230"/>
                <a:gd name="T21" fmla="*/ 168 h 188"/>
                <a:gd name="T22" fmla="*/ 196 w 230"/>
                <a:gd name="T23" fmla="*/ 172 h 188"/>
                <a:gd name="T24" fmla="*/ 116 w 230"/>
                <a:gd name="T25" fmla="*/ 172 h 188"/>
                <a:gd name="T26" fmla="*/ 114 w 230"/>
                <a:gd name="T27" fmla="*/ 168 h 188"/>
                <a:gd name="T28" fmla="*/ 114 w 230"/>
                <a:gd name="T29" fmla="*/ 2 h 188"/>
                <a:gd name="T30" fmla="*/ 116 w 230"/>
                <a:gd name="T31" fmla="*/ 4 h 188"/>
                <a:gd name="T32" fmla="*/ 2 w 230"/>
                <a:gd name="T33" fmla="*/ 4 h 188"/>
                <a:gd name="T34" fmla="*/ 0 w 230"/>
                <a:gd name="T35" fmla="*/ 2 h 188"/>
                <a:gd name="T36" fmla="*/ 2 w 230"/>
                <a:gd name="T3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0" h="188">
                  <a:moveTo>
                    <a:pt x="190" y="150"/>
                  </a:moveTo>
                  <a:lnTo>
                    <a:pt x="230" y="168"/>
                  </a:lnTo>
                  <a:lnTo>
                    <a:pt x="190" y="188"/>
                  </a:lnTo>
                  <a:lnTo>
                    <a:pt x="190" y="150"/>
                  </a:lnTo>
                  <a:close/>
                  <a:moveTo>
                    <a:pt x="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8" y="168"/>
                  </a:lnTo>
                  <a:lnTo>
                    <a:pt x="116" y="166"/>
                  </a:lnTo>
                  <a:lnTo>
                    <a:pt x="196" y="166"/>
                  </a:lnTo>
                  <a:lnTo>
                    <a:pt x="198" y="168"/>
                  </a:lnTo>
                  <a:lnTo>
                    <a:pt x="196" y="172"/>
                  </a:lnTo>
                  <a:lnTo>
                    <a:pt x="116" y="172"/>
                  </a:lnTo>
                  <a:lnTo>
                    <a:pt x="114" y="168"/>
                  </a:lnTo>
                  <a:lnTo>
                    <a:pt x="114" y="2"/>
                  </a:lnTo>
                  <a:lnTo>
                    <a:pt x="1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6" name="Rectangle 588"/>
            <p:cNvSpPr>
              <a:spLocks noChangeArrowheads="1"/>
            </p:cNvSpPr>
            <p:nvPr/>
          </p:nvSpPr>
          <p:spPr bwMode="auto">
            <a:xfrm>
              <a:off x="7279217" y="2132909"/>
              <a:ext cx="404938" cy="284250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7" name="Rectangle 589"/>
            <p:cNvSpPr>
              <a:spLocks noChangeArrowheads="1"/>
            </p:cNvSpPr>
            <p:nvPr/>
          </p:nvSpPr>
          <p:spPr bwMode="auto">
            <a:xfrm>
              <a:off x="7279217" y="2132909"/>
              <a:ext cx="404938" cy="284250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8" name="Rectangle 590"/>
            <p:cNvSpPr>
              <a:spLocks noChangeArrowheads="1"/>
            </p:cNvSpPr>
            <p:nvPr/>
          </p:nvSpPr>
          <p:spPr bwMode="auto">
            <a:xfrm>
              <a:off x="2364382" y="3846401"/>
              <a:ext cx="132200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Enfant soumis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9" name="Rectangle 601"/>
            <p:cNvSpPr>
              <a:spLocks noChangeArrowheads="1"/>
            </p:cNvSpPr>
            <p:nvPr/>
          </p:nvSpPr>
          <p:spPr bwMode="auto">
            <a:xfrm>
              <a:off x="2364383" y="4739646"/>
              <a:ext cx="132200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Enfant spontané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8" name="Rectangle 610"/>
            <p:cNvSpPr>
              <a:spLocks noChangeArrowheads="1"/>
            </p:cNvSpPr>
            <p:nvPr/>
          </p:nvSpPr>
          <p:spPr bwMode="auto">
            <a:xfrm>
              <a:off x="1502897" y="3061884"/>
              <a:ext cx="332726" cy="596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1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" name="Rectangle 611"/>
            <p:cNvSpPr>
              <a:spLocks noChangeArrowheads="1"/>
            </p:cNvSpPr>
            <p:nvPr/>
          </p:nvSpPr>
          <p:spPr bwMode="auto">
            <a:xfrm>
              <a:off x="2336593" y="3270754"/>
              <a:ext cx="137361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Adulte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4" name="Rectangle 616"/>
            <p:cNvSpPr>
              <a:spLocks noChangeArrowheads="1"/>
            </p:cNvSpPr>
            <p:nvPr/>
          </p:nvSpPr>
          <p:spPr bwMode="auto">
            <a:xfrm>
              <a:off x="1506867" y="2236128"/>
              <a:ext cx="332726" cy="596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1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5" name="Rectangle 617"/>
            <p:cNvSpPr>
              <a:spLocks noChangeArrowheads="1"/>
            </p:cNvSpPr>
            <p:nvPr/>
          </p:nvSpPr>
          <p:spPr bwMode="auto">
            <a:xfrm>
              <a:off x="2364382" y="2173055"/>
              <a:ext cx="132200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Parent persécuteur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6" name="Rectangle 628"/>
            <p:cNvSpPr>
              <a:spLocks noChangeArrowheads="1"/>
            </p:cNvSpPr>
            <p:nvPr/>
          </p:nvSpPr>
          <p:spPr bwMode="auto">
            <a:xfrm>
              <a:off x="2360412" y="2643497"/>
              <a:ext cx="1325972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Parent sauveur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" name="Rectangle 638"/>
            <p:cNvSpPr>
              <a:spLocks noChangeArrowheads="1"/>
            </p:cNvSpPr>
            <p:nvPr/>
          </p:nvSpPr>
          <p:spPr bwMode="auto">
            <a:xfrm>
              <a:off x="1506867" y="4197298"/>
              <a:ext cx="332726" cy="5965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1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" name="Rectangle 639"/>
            <p:cNvSpPr>
              <a:spLocks noChangeArrowheads="1"/>
            </p:cNvSpPr>
            <p:nvPr/>
          </p:nvSpPr>
          <p:spPr bwMode="auto">
            <a:xfrm>
              <a:off x="2364382" y="4295009"/>
              <a:ext cx="132200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Enfant rebelle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7" name="Rectangle 649"/>
            <p:cNvSpPr>
              <a:spLocks noChangeArrowheads="1"/>
            </p:cNvSpPr>
            <p:nvPr/>
          </p:nvSpPr>
          <p:spPr bwMode="auto">
            <a:xfrm>
              <a:off x="3785635" y="2144714"/>
              <a:ext cx="3099251" cy="3078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autoritaire, qui n’hésite pas à user à fond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statut.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2" name="Rectangle 694"/>
            <p:cNvSpPr>
              <a:spLocks noChangeArrowheads="1"/>
            </p:cNvSpPr>
            <p:nvPr/>
          </p:nvSpPr>
          <p:spPr bwMode="auto">
            <a:xfrm>
              <a:off x="3785635" y="2577546"/>
              <a:ext cx="3099251" cy="3078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très compréhensif, souvent paternaliste,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se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préoccupe avant tout du confort de ses stagiaires.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7" name="Rectangle 749"/>
            <p:cNvSpPr>
              <a:spLocks noChangeArrowheads="1"/>
            </p:cNvSpPr>
            <p:nvPr/>
          </p:nvSpPr>
          <p:spPr bwMode="auto">
            <a:xfrm>
              <a:off x="3785635" y="3264353"/>
              <a:ext cx="1032253" cy="1539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neutre.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6" name="Rectangle 758"/>
            <p:cNvSpPr>
              <a:spLocks noChangeArrowheads="1"/>
            </p:cNvSpPr>
            <p:nvPr/>
          </p:nvSpPr>
          <p:spPr bwMode="auto">
            <a:xfrm>
              <a:off x="3785635" y="3780450"/>
              <a:ext cx="3189289" cy="3078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qui cherche à composer avec les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 Il n’aime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le conflit et aimerait faire plaisir à chacun.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" name="Rectangle 886"/>
            <p:cNvSpPr>
              <a:spLocks noChangeArrowheads="1"/>
            </p:cNvSpPr>
            <p:nvPr/>
          </p:nvSpPr>
          <p:spPr bwMode="auto">
            <a:xfrm>
              <a:off x="7388482" y="2176579"/>
              <a:ext cx="186408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" name="Rectangle 887"/>
            <p:cNvSpPr>
              <a:spLocks noChangeArrowheads="1"/>
            </p:cNvSpPr>
            <p:nvPr/>
          </p:nvSpPr>
          <p:spPr bwMode="auto">
            <a:xfrm>
              <a:off x="7363428" y="2474327"/>
              <a:ext cx="236516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" name="Rectangle 888"/>
            <p:cNvSpPr>
              <a:spLocks noChangeArrowheads="1"/>
            </p:cNvSpPr>
            <p:nvPr/>
          </p:nvSpPr>
          <p:spPr bwMode="auto">
            <a:xfrm>
              <a:off x="7371446" y="2772075"/>
              <a:ext cx="220481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" name="Rectangle 889"/>
            <p:cNvSpPr>
              <a:spLocks noChangeArrowheads="1"/>
            </p:cNvSpPr>
            <p:nvPr/>
          </p:nvSpPr>
          <p:spPr bwMode="auto">
            <a:xfrm>
              <a:off x="7354408" y="3069824"/>
              <a:ext cx="254556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" name="Rectangle 890"/>
            <p:cNvSpPr>
              <a:spLocks noChangeArrowheads="1"/>
            </p:cNvSpPr>
            <p:nvPr/>
          </p:nvSpPr>
          <p:spPr bwMode="auto">
            <a:xfrm>
              <a:off x="7380465" y="3367572"/>
              <a:ext cx="202443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" name="Rectangle 891"/>
            <p:cNvSpPr>
              <a:spLocks noChangeArrowheads="1"/>
            </p:cNvSpPr>
            <p:nvPr/>
          </p:nvSpPr>
          <p:spPr bwMode="auto">
            <a:xfrm>
              <a:off x="7388482" y="3661351"/>
              <a:ext cx="186408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9" name="Rectangle 892"/>
            <p:cNvSpPr>
              <a:spLocks noChangeArrowheads="1"/>
            </p:cNvSpPr>
            <p:nvPr/>
          </p:nvSpPr>
          <p:spPr bwMode="auto">
            <a:xfrm>
              <a:off x="7380465" y="3959099"/>
              <a:ext cx="202443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0" name="Rectangle 893"/>
            <p:cNvSpPr>
              <a:spLocks noChangeArrowheads="1"/>
            </p:cNvSpPr>
            <p:nvPr/>
          </p:nvSpPr>
          <p:spPr bwMode="auto">
            <a:xfrm>
              <a:off x="7371446" y="4256848"/>
              <a:ext cx="220481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1" name="Rectangle 894"/>
            <p:cNvSpPr>
              <a:spLocks noChangeArrowheads="1"/>
            </p:cNvSpPr>
            <p:nvPr/>
          </p:nvSpPr>
          <p:spPr bwMode="auto">
            <a:xfrm>
              <a:off x="7371446" y="4554596"/>
              <a:ext cx="220481" cy="365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9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" name="Rectangle 897"/>
            <p:cNvSpPr>
              <a:spLocks noChangeArrowheads="1"/>
            </p:cNvSpPr>
            <p:nvPr/>
          </p:nvSpPr>
          <p:spPr bwMode="auto">
            <a:xfrm>
              <a:off x="3785635" y="4202504"/>
              <a:ext cx="318928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qui s’oppose au système en place, propose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idées nouvelles et se surprend à critiquer les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exemples et expériences des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endPara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créatif, plein d’idées, qui n’hésite pas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sortir des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sentiers battus. Mais il peut laisser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désordre s’installer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 groupe.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26543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4" name="ZoneTexte 3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MISSION DU FORMATEUR</a:t>
                </a:r>
              </a:p>
            </p:txBody>
          </p:sp>
        </p:grpSp>
      </p:grp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7000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AUTORITARISME VERSUS LAISSER-ALLER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2098675" y="1524000"/>
            <a:ext cx="4943475" cy="4145121"/>
            <a:chOff x="2098675" y="1524000"/>
            <a:chExt cx="4943475" cy="4145121"/>
          </a:xfrm>
        </p:grpSpPr>
        <p:sp>
          <p:nvSpPr>
            <p:cNvPr id="511" name="Freeform 5"/>
            <p:cNvSpPr>
              <a:spLocks/>
            </p:cNvSpPr>
            <p:nvPr/>
          </p:nvSpPr>
          <p:spPr bwMode="auto">
            <a:xfrm>
              <a:off x="5613400" y="2898775"/>
              <a:ext cx="63500" cy="53975"/>
            </a:xfrm>
            <a:custGeom>
              <a:avLst/>
              <a:gdLst>
                <a:gd name="T0" fmla="*/ 0 w 40"/>
                <a:gd name="T1" fmla="*/ 4 h 34"/>
                <a:gd name="T2" fmla="*/ 20 w 40"/>
                <a:gd name="T3" fmla="*/ 34 h 34"/>
                <a:gd name="T4" fmla="*/ 40 w 40"/>
                <a:gd name="T5" fmla="*/ 0 h 34"/>
                <a:gd name="T6" fmla="*/ 0 w 40"/>
                <a:gd name="T7" fmla="*/ 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4">
                  <a:moveTo>
                    <a:pt x="0" y="4"/>
                  </a:moveTo>
                  <a:lnTo>
                    <a:pt x="20" y="34"/>
                  </a:lnTo>
                  <a:lnTo>
                    <a:pt x="4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" name="Freeform 6"/>
            <p:cNvSpPr>
              <a:spLocks/>
            </p:cNvSpPr>
            <p:nvPr/>
          </p:nvSpPr>
          <p:spPr bwMode="auto">
            <a:xfrm>
              <a:off x="4829175" y="2924175"/>
              <a:ext cx="806450" cy="781050"/>
            </a:xfrm>
            <a:custGeom>
              <a:avLst/>
              <a:gdLst>
                <a:gd name="T0" fmla="*/ 6 w 508"/>
                <a:gd name="T1" fmla="*/ 492 h 492"/>
                <a:gd name="T2" fmla="*/ 0 w 508"/>
                <a:gd name="T3" fmla="*/ 486 h 492"/>
                <a:gd name="T4" fmla="*/ 502 w 508"/>
                <a:gd name="T5" fmla="*/ 0 h 492"/>
                <a:gd name="T6" fmla="*/ 508 w 508"/>
                <a:gd name="T7" fmla="*/ 6 h 492"/>
                <a:gd name="T8" fmla="*/ 6 w 508"/>
                <a:gd name="T9" fmla="*/ 492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8" h="492">
                  <a:moveTo>
                    <a:pt x="6" y="492"/>
                  </a:moveTo>
                  <a:lnTo>
                    <a:pt x="0" y="486"/>
                  </a:lnTo>
                  <a:lnTo>
                    <a:pt x="502" y="0"/>
                  </a:lnTo>
                  <a:lnTo>
                    <a:pt x="508" y="6"/>
                  </a:lnTo>
                  <a:lnTo>
                    <a:pt x="6" y="4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" name="Freeform 7"/>
            <p:cNvSpPr>
              <a:spLocks noEditPoints="1"/>
            </p:cNvSpPr>
            <p:nvPr/>
          </p:nvSpPr>
          <p:spPr bwMode="auto">
            <a:xfrm>
              <a:off x="4476750" y="2540000"/>
              <a:ext cx="2232025" cy="57150"/>
            </a:xfrm>
            <a:custGeom>
              <a:avLst/>
              <a:gdLst>
                <a:gd name="T0" fmla="*/ 1366 w 1406"/>
                <a:gd name="T1" fmla="*/ 0 h 36"/>
                <a:gd name="T2" fmla="*/ 1406 w 1406"/>
                <a:gd name="T3" fmla="*/ 18 h 36"/>
                <a:gd name="T4" fmla="*/ 1366 w 1406"/>
                <a:gd name="T5" fmla="*/ 36 h 36"/>
                <a:gd name="T6" fmla="*/ 1366 w 1406"/>
                <a:gd name="T7" fmla="*/ 0 h 36"/>
                <a:gd name="T8" fmla="*/ 0 w 1406"/>
                <a:gd name="T9" fmla="*/ 14 h 36"/>
                <a:gd name="T10" fmla="*/ 1374 w 1406"/>
                <a:gd name="T11" fmla="*/ 14 h 36"/>
                <a:gd name="T12" fmla="*/ 1374 w 1406"/>
                <a:gd name="T13" fmla="*/ 22 h 36"/>
                <a:gd name="T14" fmla="*/ 0 w 1406"/>
                <a:gd name="T15" fmla="*/ 22 h 36"/>
                <a:gd name="T16" fmla="*/ 0 w 1406"/>
                <a:gd name="T17" fmla="*/ 1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6" h="36">
                  <a:moveTo>
                    <a:pt x="1366" y="0"/>
                  </a:moveTo>
                  <a:lnTo>
                    <a:pt x="1406" y="18"/>
                  </a:lnTo>
                  <a:lnTo>
                    <a:pt x="1366" y="36"/>
                  </a:lnTo>
                  <a:lnTo>
                    <a:pt x="1366" y="0"/>
                  </a:lnTo>
                  <a:close/>
                  <a:moveTo>
                    <a:pt x="0" y="14"/>
                  </a:moveTo>
                  <a:lnTo>
                    <a:pt x="1374" y="14"/>
                  </a:lnTo>
                  <a:lnTo>
                    <a:pt x="1374" y="22"/>
                  </a:lnTo>
                  <a:lnTo>
                    <a:pt x="0" y="2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" name="Freeform 8"/>
            <p:cNvSpPr>
              <a:spLocks noEditPoints="1"/>
            </p:cNvSpPr>
            <p:nvPr/>
          </p:nvSpPr>
          <p:spPr bwMode="auto">
            <a:xfrm>
              <a:off x="5426075" y="1914525"/>
              <a:ext cx="60325" cy="1282700"/>
            </a:xfrm>
            <a:custGeom>
              <a:avLst/>
              <a:gdLst>
                <a:gd name="T0" fmla="*/ 0 w 38"/>
                <a:gd name="T1" fmla="*/ 40 h 808"/>
                <a:gd name="T2" fmla="*/ 18 w 38"/>
                <a:gd name="T3" fmla="*/ 0 h 808"/>
                <a:gd name="T4" fmla="*/ 38 w 38"/>
                <a:gd name="T5" fmla="*/ 40 h 808"/>
                <a:gd name="T6" fmla="*/ 0 w 38"/>
                <a:gd name="T7" fmla="*/ 40 h 808"/>
                <a:gd name="T8" fmla="*/ 14 w 38"/>
                <a:gd name="T9" fmla="*/ 808 h 808"/>
                <a:gd name="T10" fmla="*/ 14 w 38"/>
                <a:gd name="T11" fmla="*/ 32 h 808"/>
                <a:gd name="T12" fmla="*/ 24 w 38"/>
                <a:gd name="T13" fmla="*/ 32 h 808"/>
                <a:gd name="T14" fmla="*/ 24 w 38"/>
                <a:gd name="T15" fmla="*/ 808 h 808"/>
                <a:gd name="T16" fmla="*/ 14 w 38"/>
                <a:gd name="T17" fmla="*/ 808 h 8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808">
                  <a:moveTo>
                    <a:pt x="0" y="40"/>
                  </a:moveTo>
                  <a:lnTo>
                    <a:pt x="18" y="0"/>
                  </a:lnTo>
                  <a:lnTo>
                    <a:pt x="38" y="40"/>
                  </a:lnTo>
                  <a:lnTo>
                    <a:pt x="0" y="40"/>
                  </a:lnTo>
                  <a:close/>
                  <a:moveTo>
                    <a:pt x="14" y="808"/>
                  </a:moveTo>
                  <a:lnTo>
                    <a:pt x="14" y="32"/>
                  </a:lnTo>
                  <a:lnTo>
                    <a:pt x="24" y="32"/>
                  </a:lnTo>
                  <a:lnTo>
                    <a:pt x="24" y="808"/>
                  </a:lnTo>
                  <a:lnTo>
                    <a:pt x="14" y="8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" name="Freeform 9"/>
            <p:cNvSpPr>
              <a:spLocks noEditPoints="1"/>
            </p:cNvSpPr>
            <p:nvPr/>
          </p:nvSpPr>
          <p:spPr bwMode="auto">
            <a:xfrm>
              <a:off x="3825875" y="2054225"/>
              <a:ext cx="1127125" cy="60325"/>
            </a:xfrm>
            <a:custGeom>
              <a:avLst/>
              <a:gdLst>
                <a:gd name="T0" fmla="*/ 674 w 710"/>
                <a:gd name="T1" fmla="*/ 0 h 38"/>
                <a:gd name="T2" fmla="*/ 710 w 710"/>
                <a:gd name="T3" fmla="*/ 18 h 38"/>
                <a:gd name="T4" fmla="*/ 674 w 710"/>
                <a:gd name="T5" fmla="*/ 38 h 38"/>
                <a:gd name="T6" fmla="*/ 674 w 710"/>
                <a:gd name="T7" fmla="*/ 0 h 38"/>
                <a:gd name="T8" fmla="*/ 0 w 710"/>
                <a:gd name="T9" fmla="*/ 14 h 38"/>
                <a:gd name="T10" fmla="*/ 680 w 710"/>
                <a:gd name="T11" fmla="*/ 14 h 38"/>
                <a:gd name="T12" fmla="*/ 680 w 710"/>
                <a:gd name="T13" fmla="*/ 24 h 38"/>
                <a:gd name="T14" fmla="*/ 0 w 710"/>
                <a:gd name="T15" fmla="*/ 24 h 38"/>
                <a:gd name="T16" fmla="*/ 0 w 710"/>
                <a:gd name="T17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0" h="38">
                  <a:moveTo>
                    <a:pt x="674" y="0"/>
                  </a:moveTo>
                  <a:lnTo>
                    <a:pt x="710" y="18"/>
                  </a:lnTo>
                  <a:lnTo>
                    <a:pt x="674" y="38"/>
                  </a:lnTo>
                  <a:lnTo>
                    <a:pt x="674" y="0"/>
                  </a:lnTo>
                  <a:close/>
                  <a:moveTo>
                    <a:pt x="0" y="14"/>
                  </a:moveTo>
                  <a:lnTo>
                    <a:pt x="680" y="14"/>
                  </a:lnTo>
                  <a:lnTo>
                    <a:pt x="680" y="24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" name="Rectangle 10"/>
            <p:cNvSpPr>
              <a:spLocks noChangeArrowheads="1"/>
            </p:cNvSpPr>
            <p:nvPr/>
          </p:nvSpPr>
          <p:spPr bwMode="auto">
            <a:xfrm>
              <a:off x="4905375" y="1533525"/>
              <a:ext cx="1362075" cy="3651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" name="Freeform 11"/>
            <p:cNvSpPr>
              <a:spLocks noEditPoints="1"/>
            </p:cNvSpPr>
            <p:nvPr/>
          </p:nvSpPr>
          <p:spPr bwMode="auto">
            <a:xfrm>
              <a:off x="4895850" y="1524000"/>
              <a:ext cx="1381125" cy="384175"/>
            </a:xfrm>
            <a:custGeom>
              <a:avLst/>
              <a:gdLst>
                <a:gd name="T0" fmla="*/ 870 w 870"/>
                <a:gd name="T1" fmla="*/ 242 h 242"/>
                <a:gd name="T2" fmla="*/ 0 w 870"/>
                <a:gd name="T3" fmla="*/ 242 h 242"/>
                <a:gd name="T4" fmla="*/ 0 w 870"/>
                <a:gd name="T5" fmla="*/ 0 h 242"/>
                <a:gd name="T6" fmla="*/ 870 w 870"/>
                <a:gd name="T7" fmla="*/ 0 h 242"/>
                <a:gd name="T8" fmla="*/ 870 w 870"/>
                <a:gd name="T9" fmla="*/ 242 h 242"/>
                <a:gd name="T10" fmla="*/ 12 w 870"/>
                <a:gd name="T11" fmla="*/ 230 h 242"/>
                <a:gd name="T12" fmla="*/ 858 w 870"/>
                <a:gd name="T13" fmla="*/ 230 h 242"/>
                <a:gd name="T14" fmla="*/ 858 w 870"/>
                <a:gd name="T15" fmla="*/ 12 h 242"/>
                <a:gd name="T16" fmla="*/ 12 w 870"/>
                <a:gd name="T17" fmla="*/ 12 h 242"/>
                <a:gd name="T18" fmla="*/ 12 w 870"/>
                <a:gd name="T19" fmla="*/ 23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70" h="242">
                  <a:moveTo>
                    <a:pt x="870" y="242"/>
                  </a:moveTo>
                  <a:lnTo>
                    <a:pt x="0" y="242"/>
                  </a:lnTo>
                  <a:lnTo>
                    <a:pt x="0" y="0"/>
                  </a:lnTo>
                  <a:lnTo>
                    <a:pt x="870" y="0"/>
                  </a:lnTo>
                  <a:lnTo>
                    <a:pt x="870" y="242"/>
                  </a:lnTo>
                  <a:close/>
                  <a:moveTo>
                    <a:pt x="12" y="230"/>
                  </a:moveTo>
                  <a:lnTo>
                    <a:pt x="858" y="230"/>
                  </a:lnTo>
                  <a:lnTo>
                    <a:pt x="858" y="12"/>
                  </a:lnTo>
                  <a:lnTo>
                    <a:pt x="12" y="12"/>
                  </a:lnTo>
                  <a:lnTo>
                    <a:pt x="12" y="2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" name="Rectangle 12"/>
            <p:cNvSpPr>
              <a:spLocks noChangeArrowheads="1"/>
            </p:cNvSpPr>
            <p:nvPr/>
          </p:nvSpPr>
          <p:spPr bwMode="auto">
            <a:xfrm>
              <a:off x="5943600" y="2355850"/>
              <a:ext cx="1089025" cy="457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9" name="Freeform 13"/>
            <p:cNvSpPr>
              <a:spLocks noEditPoints="1"/>
            </p:cNvSpPr>
            <p:nvPr/>
          </p:nvSpPr>
          <p:spPr bwMode="auto">
            <a:xfrm>
              <a:off x="5934075" y="2346325"/>
              <a:ext cx="1108075" cy="476250"/>
            </a:xfrm>
            <a:custGeom>
              <a:avLst/>
              <a:gdLst>
                <a:gd name="T0" fmla="*/ 698 w 698"/>
                <a:gd name="T1" fmla="*/ 300 h 300"/>
                <a:gd name="T2" fmla="*/ 0 w 698"/>
                <a:gd name="T3" fmla="*/ 300 h 300"/>
                <a:gd name="T4" fmla="*/ 0 w 698"/>
                <a:gd name="T5" fmla="*/ 0 h 300"/>
                <a:gd name="T6" fmla="*/ 698 w 698"/>
                <a:gd name="T7" fmla="*/ 0 h 300"/>
                <a:gd name="T8" fmla="*/ 698 w 698"/>
                <a:gd name="T9" fmla="*/ 300 h 300"/>
                <a:gd name="T10" fmla="*/ 12 w 698"/>
                <a:gd name="T11" fmla="*/ 288 h 300"/>
                <a:gd name="T12" fmla="*/ 686 w 698"/>
                <a:gd name="T13" fmla="*/ 288 h 300"/>
                <a:gd name="T14" fmla="*/ 686 w 698"/>
                <a:gd name="T15" fmla="*/ 12 h 300"/>
                <a:gd name="T16" fmla="*/ 12 w 698"/>
                <a:gd name="T17" fmla="*/ 12 h 300"/>
                <a:gd name="T18" fmla="*/ 12 w 698"/>
                <a:gd name="T19" fmla="*/ 28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8" h="300">
                  <a:moveTo>
                    <a:pt x="698" y="300"/>
                  </a:moveTo>
                  <a:lnTo>
                    <a:pt x="0" y="300"/>
                  </a:lnTo>
                  <a:lnTo>
                    <a:pt x="0" y="0"/>
                  </a:lnTo>
                  <a:lnTo>
                    <a:pt x="698" y="0"/>
                  </a:lnTo>
                  <a:lnTo>
                    <a:pt x="698" y="300"/>
                  </a:lnTo>
                  <a:close/>
                  <a:moveTo>
                    <a:pt x="12" y="288"/>
                  </a:moveTo>
                  <a:lnTo>
                    <a:pt x="686" y="288"/>
                  </a:lnTo>
                  <a:lnTo>
                    <a:pt x="686" y="12"/>
                  </a:lnTo>
                  <a:lnTo>
                    <a:pt x="12" y="12"/>
                  </a:lnTo>
                  <a:lnTo>
                    <a:pt x="12" y="2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" name="Rectangle 15"/>
            <p:cNvSpPr>
              <a:spLocks noChangeArrowheads="1"/>
            </p:cNvSpPr>
            <p:nvPr/>
          </p:nvSpPr>
          <p:spPr bwMode="auto">
            <a:xfrm>
              <a:off x="4911725" y="2994025"/>
              <a:ext cx="1355725" cy="3651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" name="Freeform 16"/>
            <p:cNvSpPr>
              <a:spLocks noEditPoints="1"/>
            </p:cNvSpPr>
            <p:nvPr/>
          </p:nvSpPr>
          <p:spPr bwMode="auto">
            <a:xfrm>
              <a:off x="4902200" y="2984500"/>
              <a:ext cx="1374775" cy="384175"/>
            </a:xfrm>
            <a:custGeom>
              <a:avLst/>
              <a:gdLst>
                <a:gd name="T0" fmla="*/ 866 w 866"/>
                <a:gd name="T1" fmla="*/ 242 h 242"/>
                <a:gd name="T2" fmla="*/ 0 w 866"/>
                <a:gd name="T3" fmla="*/ 242 h 242"/>
                <a:gd name="T4" fmla="*/ 0 w 866"/>
                <a:gd name="T5" fmla="*/ 0 h 242"/>
                <a:gd name="T6" fmla="*/ 866 w 866"/>
                <a:gd name="T7" fmla="*/ 0 h 242"/>
                <a:gd name="T8" fmla="*/ 866 w 866"/>
                <a:gd name="T9" fmla="*/ 242 h 242"/>
                <a:gd name="T10" fmla="*/ 12 w 866"/>
                <a:gd name="T11" fmla="*/ 230 h 242"/>
                <a:gd name="T12" fmla="*/ 854 w 866"/>
                <a:gd name="T13" fmla="*/ 230 h 242"/>
                <a:gd name="T14" fmla="*/ 854 w 866"/>
                <a:gd name="T15" fmla="*/ 12 h 242"/>
                <a:gd name="T16" fmla="*/ 12 w 866"/>
                <a:gd name="T17" fmla="*/ 12 h 242"/>
                <a:gd name="T18" fmla="*/ 12 w 866"/>
                <a:gd name="T19" fmla="*/ 23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66" h="242">
                  <a:moveTo>
                    <a:pt x="866" y="242"/>
                  </a:moveTo>
                  <a:lnTo>
                    <a:pt x="0" y="242"/>
                  </a:lnTo>
                  <a:lnTo>
                    <a:pt x="0" y="0"/>
                  </a:lnTo>
                  <a:lnTo>
                    <a:pt x="866" y="0"/>
                  </a:lnTo>
                  <a:lnTo>
                    <a:pt x="866" y="242"/>
                  </a:lnTo>
                  <a:close/>
                  <a:moveTo>
                    <a:pt x="12" y="230"/>
                  </a:moveTo>
                  <a:lnTo>
                    <a:pt x="854" y="230"/>
                  </a:lnTo>
                  <a:lnTo>
                    <a:pt x="854" y="12"/>
                  </a:lnTo>
                  <a:lnTo>
                    <a:pt x="12" y="12"/>
                  </a:lnTo>
                  <a:lnTo>
                    <a:pt x="12" y="2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2" name="Rectangle 17"/>
            <p:cNvSpPr>
              <a:spLocks noChangeArrowheads="1"/>
            </p:cNvSpPr>
            <p:nvPr/>
          </p:nvSpPr>
          <p:spPr bwMode="auto">
            <a:xfrm>
              <a:off x="3876675" y="2355850"/>
              <a:ext cx="1177925" cy="457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3" name="Freeform 18"/>
            <p:cNvSpPr>
              <a:spLocks noEditPoints="1"/>
            </p:cNvSpPr>
            <p:nvPr/>
          </p:nvSpPr>
          <p:spPr bwMode="auto">
            <a:xfrm>
              <a:off x="3867150" y="2346325"/>
              <a:ext cx="1196975" cy="476250"/>
            </a:xfrm>
            <a:custGeom>
              <a:avLst/>
              <a:gdLst>
                <a:gd name="T0" fmla="*/ 754 w 754"/>
                <a:gd name="T1" fmla="*/ 300 h 300"/>
                <a:gd name="T2" fmla="*/ 0 w 754"/>
                <a:gd name="T3" fmla="*/ 300 h 300"/>
                <a:gd name="T4" fmla="*/ 0 w 754"/>
                <a:gd name="T5" fmla="*/ 0 h 300"/>
                <a:gd name="T6" fmla="*/ 754 w 754"/>
                <a:gd name="T7" fmla="*/ 0 h 300"/>
                <a:gd name="T8" fmla="*/ 754 w 754"/>
                <a:gd name="T9" fmla="*/ 300 h 300"/>
                <a:gd name="T10" fmla="*/ 12 w 754"/>
                <a:gd name="T11" fmla="*/ 288 h 300"/>
                <a:gd name="T12" fmla="*/ 742 w 754"/>
                <a:gd name="T13" fmla="*/ 288 h 300"/>
                <a:gd name="T14" fmla="*/ 742 w 754"/>
                <a:gd name="T15" fmla="*/ 12 h 300"/>
                <a:gd name="T16" fmla="*/ 12 w 754"/>
                <a:gd name="T17" fmla="*/ 12 h 300"/>
                <a:gd name="T18" fmla="*/ 12 w 754"/>
                <a:gd name="T19" fmla="*/ 288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4" h="300">
                  <a:moveTo>
                    <a:pt x="754" y="300"/>
                  </a:moveTo>
                  <a:lnTo>
                    <a:pt x="0" y="300"/>
                  </a:lnTo>
                  <a:lnTo>
                    <a:pt x="0" y="0"/>
                  </a:lnTo>
                  <a:lnTo>
                    <a:pt x="754" y="0"/>
                  </a:lnTo>
                  <a:lnTo>
                    <a:pt x="754" y="300"/>
                  </a:lnTo>
                  <a:close/>
                  <a:moveTo>
                    <a:pt x="12" y="288"/>
                  </a:moveTo>
                  <a:lnTo>
                    <a:pt x="742" y="288"/>
                  </a:lnTo>
                  <a:lnTo>
                    <a:pt x="742" y="12"/>
                  </a:lnTo>
                  <a:lnTo>
                    <a:pt x="12" y="12"/>
                  </a:lnTo>
                  <a:lnTo>
                    <a:pt x="12" y="2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" name="Freeform 20"/>
            <p:cNvSpPr>
              <a:spLocks noEditPoints="1"/>
            </p:cNvSpPr>
            <p:nvPr/>
          </p:nvSpPr>
          <p:spPr bwMode="auto">
            <a:xfrm>
              <a:off x="5010150" y="1958975"/>
              <a:ext cx="225425" cy="219075"/>
            </a:xfrm>
            <a:custGeom>
              <a:avLst/>
              <a:gdLst>
                <a:gd name="T0" fmla="*/ 142 w 142"/>
                <a:gd name="T1" fmla="*/ 138 h 138"/>
                <a:gd name="T2" fmla="*/ 0 w 142"/>
                <a:gd name="T3" fmla="*/ 138 h 138"/>
                <a:gd name="T4" fmla="*/ 0 w 142"/>
                <a:gd name="T5" fmla="*/ 0 h 138"/>
                <a:gd name="T6" fmla="*/ 142 w 142"/>
                <a:gd name="T7" fmla="*/ 0 h 138"/>
                <a:gd name="T8" fmla="*/ 142 w 142"/>
                <a:gd name="T9" fmla="*/ 138 h 138"/>
                <a:gd name="T10" fmla="*/ 12 w 142"/>
                <a:gd name="T11" fmla="*/ 126 h 138"/>
                <a:gd name="T12" fmla="*/ 130 w 142"/>
                <a:gd name="T13" fmla="*/ 126 h 138"/>
                <a:gd name="T14" fmla="*/ 130 w 142"/>
                <a:gd name="T15" fmla="*/ 12 h 138"/>
                <a:gd name="T16" fmla="*/ 12 w 142"/>
                <a:gd name="T17" fmla="*/ 12 h 138"/>
                <a:gd name="T18" fmla="*/ 12 w 142"/>
                <a:gd name="T19" fmla="*/ 12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2" h="138">
                  <a:moveTo>
                    <a:pt x="142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142" y="0"/>
                  </a:lnTo>
                  <a:lnTo>
                    <a:pt x="142" y="138"/>
                  </a:lnTo>
                  <a:close/>
                  <a:moveTo>
                    <a:pt x="12" y="126"/>
                  </a:moveTo>
                  <a:lnTo>
                    <a:pt x="130" y="126"/>
                  </a:lnTo>
                  <a:lnTo>
                    <a:pt x="130" y="12"/>
                  </a:lnTo>
                  <a:lnTo>
                    <a:pt x="12" y="12"/>
                  </a:lnTo>
                  <a:lnTo>
                    <a:pt x="12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" name="Freeform 21"/>
            <p:cNvSpPr>
              <a:spLocks noEditPoints="1"/>
            </p:cNvSpPr>
            <p:nvPr/>
          </p:nvSpPr>
          <p:spPr bwMode="auto">
            <a:xfrm>
              <a:off x="5676900" y="2670175"/>
              <a:ext cx="222250" cy="215900"/>
            </a:xfrm>
            <a:custGeom>
              <a:avLst/>
              <a:gdLst>
                <a:gd name="T0" fmla="*/ 140 w 140"/>
                <a:gd name="T1" fmla="*/ 136 h 136"/>
                <a:gd name="T2" fmla="*/ 0 w 140"/>
                <a:gd name="T3" fmla="*/ 136 h 136"/>
                <a:gd name="T4" fmla="*/ 0 w 140"/>
                <a:gd name="T5" fmla="*/ 0 h 136"/>
                <a:gd name="T6" fmla="*/ 140 w 140"/>
                <a:gd name="T7" fmla="*/ 0 h 136"/>
                <a:gd name="T8" fmla="*/ 140 w 140"/>
                <a:gd name="T9" fmla="*/ 136 h 136"/>
                <a:gd name="T10" fmla="*/ 12 w 140"/>
                <a:gd name="T11" fmla="*/ 126 h 136"/>
                <a:gd name="T12" fmla="*/ 128 w 140"/>
                <a:gd name="T13" fmla="*/ 126 h 136"/>
                <a:gd name="T14" fmla="*/ 128 w 140"/>
                <a:gd name="T15" fmla="*/ 12 h 136"/>
                <a:gd name="T16" fmla="*/ 12 w 140"/>
                <a:gd name="T17" fmla="*/ 12 h 136"/>
                <a:gd name="T18" fmla="*/ 12 w 140"/>
                <a:gd name="T19" fmla="*/ 12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36">
                  <a:moveTo>
                    <a:pt x="140" y="136"/>
                  </a:moveTo>
                  <a:lnTo>
                    <a:pt x="0" y="136"/>
                  </a:lnTo>
                  <a:lnTo>
                    <a:pt x="0" y="0"/>
                  </a:lnTo>
                  <a:lnTo>
                    <a:pt x="140" y="0"/>
                  </a:lnTo>
                  <a:lnTo>
                    <a:pt x="140" y="136"/>
                  </a:lnTo>
                  <a:close/>
                  <a:moveTo>
                    <a:pt x="12" y="126"/>
                  </a:moveTo>
                  <a:lnTo>
                    <a:pt x="128" y="126"/>
                  </a:lnTo>
                  <a:lnTo>
                    <a:pt x="128" y="12"/>
                  </a:lnTo>
                  <a:lnTo>
                    <a:pt x="12" y="12"/>
                  </a:lnTo>
                  <a:lnTo>
                    <a:pt x="12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" name="Freeform 22"/>
            <p:cNvSpPr>
              <a:spLocks noEditPoints="1"/>
            </p:cNvSpPr>
            <p:nvPr/>
          </p:nvSpPr>
          <p:spPr bwMode="auto">
            <a:xfrm>
              <a:off x="5676900" y="1958975"/>
              <a:ext cx="222250" cy="219075"/>
            </a:xfrm>
            <a:custGeom>
              <a:avLst/>
              <a:gdLst>
                <a:gd name="T0" fmla="*/ 140 w 140"/>
                <a:gd name="T1" fmla="*/ 138 h 138"/>
                <a:gd name="T2" fmla="*/ 0 w 140"/>
                <a:gd name="T3" fmla="*/ 138 h 138"/>
                <a:gd name="T4" fmla="*/ 0 w 140"/>
                <a:gd name="T5" fmla="*/ 0 h 138"/>
                <a:gd name="T6" fmla="*/ 140 w 140"/>
                <a:gd name="T7" fmla="*/ 0 h 138"/>
                <a:gd name="T8" fmla="*/ 140 w 140"/>
                <a:gd name="T9" fmla="*/ 138 h 138"/>
                <a:gd name="T10" fmla="*/ 12 w 140"/>
                <a:gd name="T11" fmla="*/ 126 h 138"/>
                <a:gd name="T12" fmla="*/ 128 w 140"/>
                <a:gd name="T13" fmla="*/ 126 h 138"/>
                <a:gd name="T14" fmla="*/ 128 w 140"/>
                <a:gd name="T15" fmla="*/ 12 h 138"/>
                <a:gd name="T16" fmla="*/ 12 w 140"/>
                <a:gd name="T17" fmla="*/ 12 h 138"/>
                <a:gd name="T18" fmla="*/ 12 w 140"/>
                <a:gd name="T19" fmla="*/ 12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0" h="138">
                  <a:moveTo>
                    <a:pt x="140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140" y="0"/>
                  </a:lnTo>
                  <a:lnTo>
                    <a:pt x="140" y="138"/>
                  </a:lnTo>
                  <a:close/>
                  <a:moveTo>
                    <a:pt x="12" y="126"/>
                  </a:moveTo>
                  <a:lnTo>
                    <a:pt x="128" y="126"/>
                  </a:lnTo>
                  <a:lnTo>
                    <a:pt x="128" y="12"/>
                  </a:lnTo>
                  <a:lnTo>
                    <a:pt x="12" y="12"/>
                  </a:lnTo>
                  <a:lnTo>
                    <a:pt x="12" y="1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" name="Rectangle 23"/>
            <p:cNvSpPr>
              <a:spLocks noChangeArrowheads="1"/>
            </p:cNvSpPr>
            <p:nvPr/>
          </p:nvSpPr>
          <p:spPr bwMode="auto">
            <a:xfrm>
              <a:off x="2816225" y="4298950"/>
              <a:ext cx="2028825" cy="558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" name="Freeform 24"/>
            <p:cNvSpPr>
              <a:spLocks noEditPoints="1"/>
            </p:cNvSpPr>
            <p:nvPr/>
          </p:nvSpPr>
          <p:spPr bwMode="auto">
            <a:xfrm>
              <a:off x="2806700" y="4289425"/>
              <a:ext cx="2044700" cy="577850"/>
            </a:xfrm>
            <a:custGeom>
              <a:avLst/>
              <a:gdLst>
                <a:gd name="T0" fmla="*/ 1288 w 1288"/>
                <a:gd name="T1" fmla="*/ 364 h 364"/>
                <a:gd name="T2" fmla="*/ 0 w 1288"/>
                <a:gd name="T3" fmla="*/ 364 h 364"/>
                <a:gd name="T4" fmla="*/ 0 w 1288"/>
                <a:gd name="T5" fmla="*/ 0 h 364"/>
                <a:gd name="T6" fmla="*/ 1288 w 1288"/>
                <a:gd name="T7" fmla="*/ 0 h 364"/>
                <a:gd name="T8" fmla="*/ 1288 w 1288"/>
                <a:gd name="T9" fmla="*/ 364 h 364"/>
                <a:gd name="T10" fmla="*/ 10 w 1288"/>
                <a:gd name="T11" fmla="*/ 352 h 364"/>
                <a:gd name="T12" fmla="*/ 1278 w 1288"/>
                <a:gd name="T13" fmla="*/ 352 h 364"/>
                <a:gd name="T14" fmla="*/ 1278 w 1288"/>
                <a:gd name="T15" fmla="*/ 12 h 364"/>
                <a:gd name="T16" fmla="*/ 10 w 1288"/>
                <a:gd name="T17" fmla="*/ 12 h 364"/>
                <a:gd name="T18" fmla="*/ 10 w 1288"/>
                <a:gd name="T19" fmla="*/ 35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8" h="364">
                  <a:moveTo>
                    <a:pt x="1288" y="364"/>
                  </a:moveTo>
                  <a:lnTo>
                    <a:pt x="0" y="364"/>
                  </a:lnTo>
                  <a:lnTo>
                    <a:pt x="0" y="0"/>
                  </a:lnTo>
                  <a:lnTo>
                    <a:pt x="1288" y="0"/>
                  </a:lnTo>
                  <a:lnTo>
                    <a:pt x="1288" y="364"/>
                  </a:lnTo>
                  <a:close/>
                  <a:moveTo>
                    <a:pt x="10" y="352"/>
                  </a:moveTo>
                  <a:lnTo>
                    <a:pt x="1278" y="352"/>
                  </a:lnTo>
                  <a:lnTo>
                    <a:pt x="1278" y="12"/>
                  </a:lnTo>
                  <a:lnTo>
                    <a:pt x="10" y="12"/>
                  </a:lnTo>
                  <a:lnTo>
                    <a:pt x="10" y="3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" name="Freeform 25"/>
            <p:cNvSpPr>
              <a:spLocks noEditPoints="1"/>
            </p:cNvSpPr>
            <p:nvPr/>
          </p:nvSpPr>
          <p:spPr bwMode="auto">
            <a:xfrm>
              <a:off x="4194175" y="4365625"/>
              <a:ext cx="2044700" cy="574675"/>
            </a:xfrm>
            <a:custGeom>
              <a:avLst/>
              <a:gdLst>
                <a:gd name="T0" fmla="*/ 1288 w 1288"/>
                <a:gd name="T1" fmla="*/ 362 h 362"/>
                <a:gd name="T2" fmla="*/ 0 w 1288"/>
                <a:gd name="T3" fmla="*/ 362 h 362"/>
                <a:gd name="T4" fmla="*/ 0 w 1288"/>
                <a:gd name="T5" fmla="*/ 0 h 362"/>
                <a:gd name="T6" fmla="*/ 1288 w 1288"/>
                <a:gd name="T7" fmla="*/ 0 h 362"/>
                <a:gd name="T8" fmla="*/ 1288 w 1288"/>
                <a:gd name="T9" fmla="*/ 362 h 362"/>
                <a:gd name="T10" fmla="*/ 12 w 1288"/>
                <a:gd name="T11" fmla="*/ 350 h 362"/>
                <a:gd name="T12" fmla="*/ 1276 w 1288"/>
                <a:gd name="T13" fmla="*/ 350 h 362"/>
                <a:gd name="T14" fmla="*/ 1276 w 1288"/>
                <a:gd name="T15" fmla="*/ 12 h 362"/>
                <a:gd name="T16" fmla="*/ 12 w 1288"/>
                <a:gd name="T17" fmla="*/ 12 h 362"/>
                <a:gd name="T18" fmla="*/ 12 w 1288"/>
                <a:gd name="T19" fmla="*/ 350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88" h="362">
                  <a:moveTo>
                    <a:pt x="1288" y="362"/>
                  </a:moveTo>
                  <a:lnTo>
                    <a:pt x="0" y="362"/>
                  </a:lnTo>
                  <a:lnTo>
                    <a:pt x="0" y="0"/>
                  </a:lnTo>
                  <a:lnTo>
                    <a:pt x="1288" y="0"/>
                  </a:lnTo>
                  <a:lnTo>
                    <a:pt x="1288" y="362"/>
                  </a:lnTo>
                  <a:close/>
                  <a:moveTo>
                    <a:pt x="12" y="350"/>
                  </a:moveTo>
                  <a:lnTo>
                    <a:pt x="1276" y="350"/>
                  </a:lnTo>
                  <a:lnTo>
                    <a:pt x="1276" y="12"/>
                  </a:lnTo>
                  <a:lnTo>
                    <a:pt x="12" y="12"/>
                  </a:lnTo>
                  <a:lnTo>
                    <a:pt x="12" y="3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" name="Rectangle 26"/>
            <p:cNvSpPr>
              <a:spLocks noChangeArrowheads="1"/>
            </p:cNvSpPr>
            <p:nvPr/>
          </p:nvSpPr>
          <p:spPr bwMode="auto">
            <a:xfrm>
              <a:off x="2381250" y="4406900"/>
              <a:ext cx="809625" cy="3079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" name="Freeform 27"/>
            <p:cNvSpPr>
              <a:spLocks noEditPoints="1"/>
            </p:cNvSpPr>
            <p:nvPr/>
          </p:nvSpPr>
          <p:spPr bwMode="auto">
            <a:xfrm>
              <a:off x="2374900" y="4403725"/>
              <a:ext cx="819150" cy="317500"/>
            </a:xfrm>
            <a:custGeom>
              <a:avLst/>
              <a:gdLst>
                <a:gd name="T0" fmla="*/ 516 w 516"/>
                <a:gd name="T1" fmla="*/ 200 h 200"/>
                <a:gd name="T2" fmla="*/ 0 w 516"/>
                <a:gd name="T3" fmla="*/ 200 h 200"/>
                <a:gd name="T4" fmla="*/ 0 w 516"/>
                <a:gd name="T5" fmla="*/ 0 h 200"/>
                <a:gd name="T6" fmla="*/ 516 w 516"/>
                <a:gd name="T7" fmla="*/ 0 h 200"/>
                <a:gd name="T8" fmla="*/ 516 w 516"/>
                <a:gd name="T9" fmla="*/ 200 h 200"/>
                <a:gd name="T10" fmla="*/ 6 w 516"/>
                <a:gd name="T11" fmla="*/ 194 h 200"/>
                <a:gd name="T12" fmla="*/ 510 w 516"/>
                <a:gd name="T13" fmla="*/ 194 h 200"/>
                <a:gd name="T14" fmla="*/ 510 w 516"/>
                <a:gd name="T15" fmla="*/ 6 h 200"/>
                <a:gd name="T16" fmla="*/ 6 w 516"/>
                <a:gd name="T17" fmla="*/ 6 h 200"/>
                <a:gd name="T18" fmla="*/ 6 w 516"/>
                <a:gd name="T19" fmla="*/ 19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16" h="200">
                  <a:moveTo>
                    <a:pt x="516" y="200"/>
                  </a:moveTo>
                  <a:lnTo>
                    <a:pt x="0" y="200"/>
                  </a:lnTo>
                  <a:lnTo>
                    <a:pt x="0" y="0"/>
                  </a:lnTo>
                  <a:lnTo>
                    <a:pt x="516" y="0"/>
                  </a:lnTo>
                  <a:lnTo>
                    <a:pt x="516" y="200"/>
                  </a:lnTo>
                  <a:close/>
                  <a:moveTo>
                    <a:pt x="6" y="194"/>
                  </a:moveTo>
                  <a:lnTo>
                    <a:pt x="510" y="194"/>
                  </a:lnTo>
                  <a:lnTo>
                    <a:pt x="510" y="6"/>
                  </a:lnTo>
                  <a:lnTo>
                    <a:pt x="6" y="6"/>
                  </a:lnTo>
                  <a:lnTo>
                    <a:pt x="6" y="1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" name="Rectangle 28"/>
            <p:cNvSpPr>
              <a:spLocks noChangeArrowheads="1"/>
            </p:cNvSpPr>
            <p:nvPr/>
          </p:nvSpPr>
          <p:spPr bwMode="auto">
            <a:xfrm>
              <a:off x="5810250" y="4189412"/>
              <a:ext cx="952500" cy="304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3" name="Freeform 29"/>
            <p:cNvSpPr>
              <a:spLocks noEditPoints="1"/>
            </p:cNvSpPr>
            <p:nvPr/>
          </p:nvSpPr>
          <p:spPr bwMode="auto">
            <a:xfrm>
              <a:off x="5803900" y="4184650"/>
              <a:ext cx="965200" cy="314325"/>
            </a:xfrm>
            <a:custGeom>
              <a:avLst/>
              <a:gdLst>
                <a:gd name="T0" fmla="*/ 608 w 608"/>
                <a:gd name="T1" fmla="*/ 198 h 198"/>
                <a:gd name="T2" fmla="*/ 0 w 608"/>
                <a:gd name="T3" fmla="*/ 198 h 198"/>
                <a:gd name="T4" fmla="*/ 0 w 608"/>
                <a:gd name="T5" fmla="*/ 0 h 198"/>
                <a:gd name="T6" fmla="*/ 608 w 608"/>
                <a:gd name="T7" fmla="*/ 0 h 198"/>
                <a:gd name="T8" fmla="*/ 608 w 608"/>
                <a:gd name="T9" fmla="*/ 198 h 198"/>
                <a:gd name="T10" fmla="*/ 6 w 608"/>
                <a:gd name="T11" fmla="*/ 194 h 198"/>
                <a:gd name="T12" fmla="*/ 602 w 608"/>
                <a:gd name="T13" fmla="*/ 194 h 198"/>
                <a:gd name="T14" fmla="*/ 602 w 608"/>
                <a:gd name="T15" fmla="*/ 6 h 198"/>
                <a:gd name="T16" fmla="*/ 6 w 608"/>
                <a:gd name="T17" fmla="*/ 6 h 198"/>
                <a:gd name="T18" fmla="*/ 6 w 608"/>
                <a:gd name="T19" fmla="*/ 19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8" h="198">
                  <a:moveTo>
                    <a:pt x="608" y="198"/>
                  </a:moveTo>
                  <a:lnTo>
                    <a:pt x="0" y="198"/>
                  </a:lnTo>
                  <a:lnTo>
                    <a:pt x="0" y="0"/>
                  </a:lnTo>
                  <a:lnTo>
                    <a:pt x="608" y="0"/>
                  </a:lnTo>
                  <a:lnTo>
                    <a:pt x="608" y="198"/>
                  </a:lnTo>
                  <a:close/>
                  <a:moveTo>
                    <a:pt x="6" y="194"/>
                  </a:moveTo>
                  <a:lnTo>
                    <a:pt x="602" y="194"/>
                  </a:lnTo>
                  <a:lnTo>
                    <a:pt x="602" y="6"/>
                  </a:lnTo>
                  <a:lnTo>
                    <a:pt x="6" y="6"/>
                  </a:lnTo>
                  <a:lnTo>
                    <a:pt x="6" y="1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4" name="Freeform 31"/>
            <p:cNvSpPr>
              <a:spLocks noEditPoints="1"/>
            </p:cNvSpPr>
            <p:nvPr/>
          </p:nvSpPr>
          <p:spPr bwMode="auto">
            <a:xfrm>
              <a:off x="2520950" y="5026025"/>
              <a:ext cx="3838575" cy="180975"/>
            </a:xfrm>
            <a:custGeom>
              <a:avLst/>
              <a:gdLst>
                <a:gd name="T0" fmla="*/ 2302 w 2418"/>
                <a:gd name="T1" fmla="*/ 0 h 114"/>
                <a:gd name="T2" fmla="*/ 2418 w 2418"/>
                <a:gd name="T3" fmla="*/ 56 h 114"/>
                <a:gd name="T4" fmla="*/ 2302 w 2418"/>
                <a:gd name="T5" fmla="*/ 114 h 114"/>
                <a:gd name="T6" fmla="*/ 2302 w 2418"/>
                <a:gd name="T7" fmla="*/ 0 h 114"/>
                <a:gd name="T8" fmla="*/ 116 w 2418"/>
                <a:gd name="T9" fmla="*/ 114 h 114"/>
                <a:gd name="T10" fmla="*/ 0 w 2418"/>
                <a:gd name="T11" fmla="*/ 56 h 114"/>
                <a:gd name="T12" fmla="*/ 116 w 2418"/>
                <a:gd name="T13" fmla="*/ 0 h 114"/>
                <a:gd name="T14" fmla="*/ 116 w 2418"/>
                <a:gd name="T15" fmla="*/ 114 h 114"/>
                <a:gd name="T16" fmla="*/ 98 w 2418"/>
                <a:gd name="T17" fmla="*/ 38 h 114"/>
                <a:gd name="T18" fmla="*/ 2322 w 2418"/>
                <a:gd name="T19" fmla="*/ 38 h 114"/>
                <a:gd name="T20" fmla="*/ 2322 w 2418"/>
                <a:gd name="T21" fmla="*/ 76 h 114"/>
                <a:gd name="T22" fmla="*/ 98 w 2418"/>
                <a:gd name="T23" fmla="*/ 76 h 114"/>
                <a:gd name="T24" fmla="*/ 98 w 2418"/>
                <a:gd name="T25" fmla="*/ 3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418" h="114">
                  <a:moveTo>
                    <a:pt x="2302" y="0"/>
                  </a:moveTo>
                  <a:lnTo>
                    <a:pt x="2418" y="56"/>
                  </a:lnTo>
                  <a:lnTo>
                    <a:pt x="2302" y="114"/>
                  </a:lnTo>
                  <a:lnTo>
                    <a:pt x="2302" y="0"/>
                  </a:lnTo>
                  <a:close/>
                  <a:moveTo>
                    <a:pt x="116" y="114"/>
                  </a:moveTo>
                  <a:lnTo>
                    <a:pt x="0" y="56"/>
                  </a:lnTo>
                  <a:lnTo>
                    <a:pt x="116" y="0"/>
                  </a:lnTo>
                  <a:lnTo>
                    <a:pt x="116" y="114"/>
                  </a:lnTo>
                  <a:close/>
                  <a:moveTo>
                    <a:pt x="98" y="38"/>
                  </a:moveTo>
                  <a:lnTo>
                    <a:pt x="2322" y="38"/>
                  </a:lnTo>
                  <a:lnTo>
                    <a:pt x="2322" y="76"/>
                  </a:lnTo>
                  <a:lnTo>
                    <a:pt x="98" y="76"/>
                  </a:lnTo>
                  <a:lnTo>
                    <a:pt x="98" y="3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5" name="Rectangle 32"/>
            <p:cNvSpPr>
              <a:spLocks noChangeArrowheads="1"/>
            </p:cNvSpPr>
            <p:nvPr/>
          </p:nvSpPr>
          <p:spPr bwMode="auto">
            <a:xfrm>
              <a:off x="5543550" y="5178425"/>
              <a:ext cx="673100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6" name="Freeform 33"/>
            <p:cNvSpPr>
              <a:spLocks noEditPoints="1"/>
            </p:cNvSpPr>
            <p:nvPr/>
          </p:nvSpPr>
          <p:spPr bwMode="auto">
            <a:xfrm>
              <a:off x="5537200" y="5175250"/>
              <a:ext cx="682625" cy="200025"/>
            </a:xfrm>
            <a:custGeom>
              <a:avLst/>
              <a:gdLst>
                <a:gd name="T0" fmla="*/ 430 w 430"/>
                <a:gd name="T1" fmla="*/ 126 h 126"/>
                <a:gd name="T2" fmla="*/ 0 w 430"/>
                <a:gd name="T3" fmla="*/ 126 h 126"/>
                <a:gd name="T4" fmla="*/ 0 w 430"/>
                <a:gd name="T5" fmla="*/ 0 h 126"/>
                <a:gd name="T6" fmla="*/ 430 w 430"/>
                <a:gd name="T7" fmla="*/ 0 h 126"/>
                <a:gd name="T8" fmla="*/ 430 w 430"/>
                <a:gd name="T9" fmla="*/ 126 h 126"/>
                <a:gd name="T10" fmla="*/ 6 w 430"/>
                <a:gd name="T11" fmla="*/ 120 h 126"/>
                <a:gd name="T12" fmla="*/ 426 w 430"/>
                <a:gd name="T13" fmla="*/ 120 h 126"/>
                <a:gd name="T14" fmla="*/ 426 w 430"/>
                <a:gd name="T15" fmla="*/ 6 h 126"/>
                <a:gd name="T16" fmla="*/ 6 w 430"/>
                <a:gd name="T17" fmla="*/ 6 h 126"/>
                <a:gd name="T18" fmla="*/ 6 w 430"/>
                <a:gd name="T19" fmla="*/ 12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30" h="126">
                  <a:moveTo>
                    <a:pt x="430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430" y="0"/>
                  </a:lnTo>
                  <a:lnTo>
                    <a:pt x="430" y="126"/>
                  </a:lnTo>
                  <a:close/>
                  <a:moveTo>
                    <a:pt x="6" y="120"/>
                  </a:moveTo>
                  <a:lnTo>
                    <a:pt x="426" y="120"/>
                  </a:lnTo>
                  <a:lnTo>
                    <a:pt x="426" y="6"/>
                  </a:lnTo>
                  <a:lnTo>
                    <a:pt x="6" y="6"/>
                  </a:lnTo>
                  <a:lnTo>
                    <a:pt x="6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Rectangle 34"/>
            <p:cNvSpPr>
              <a:spLocks noChangeArrowheads="1"/>
            </p:cNvSpPr>
            <p:nvPr/>
          </p:nvSpPr>
          <p:spPr bwMode="auto">
            <a:xfrm>
              <a:off x="2724150" y="5178425"/>
              <a:ext cx="688975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8" name="Freeform 35"/>
            <p:cNvSpPr>
              <a:spLocks noEditPoints="1"/>
            </p:cNvSpPr>
            <p:nvPr/>
          </p:nvSpPr>
          <p:spPr bwMode="auto">
            <a:xfrm>
              <a:off x="2720975" y="5175250"/>
              <a:ext cx="698500" cy="200025"/>
            </a:xfrm>
            <a:custGeom>
              <a:avLst/>
              <a:gdLst>
                <a:gd name="T0" fmla="*/ 440 w 440"/>
                <a:gd name="T1" fmla="*/ 126 h 126"/>
                <a:gd name="T2" fmla="*/ 0 w 440"/>
                <a:gd name="T3" fmla="*/ 126 h 126"/>
                <a:gd name="T4" fmla="*/ 0 w 440"/>
                <a:gd name="T5" fmla="*/ 0 h 126"/>
                <a:gd name="T6" fmla="*/ 440 w 440"/>
                <a:gd name="T7" fmla="*/ 0 h 126"/>
                <a:gd name="T8" fmla="*/ 440 w 440"/>
                <a:gd name="T9" fmla="*/ 126 h 126"/>
                <a:gd name="T10" fmla="*/ 4 w 440"/>
                <a:gd name="T11" fmla="*/ 120 h 126"/>
                <a:gd name="T12" fmla="*/ 434 w 440"/>
                <a:gd name="T13" fmla="*/ 120 h 126"/>
                <a:gd name="T14" fmla="*/ 434 w 440"/>
                <a:gd name="T15" fmla="*/ 6 h 126"/>
                <a:gd name="T16" fmla="*/ 4 w 440"/>
                <a:gd name="T17" fmla="*/ 6 h 126"/>
                <a:gd name="T18" fmla="*/ 4 w 440"/>
                <a:gd name="T19" fmla="*/ 12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0" h="126">
                  <a:moveTo>
                    <a:pt x="440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440" y="0"/>
                  </a:lnTo>
                  <a:lnTo>
                    <a:pt x="440" y="126"/>
                  </a:lnTo>
                  <a:close/>
                  <a:moveTo>
                    <a:pt x="4" y="120"/>
                  </a:moveTo>
                  <a:lnTo>
                    <a:pt x="434" y="120"/>
                  </a:lnTo>
                  <a:lnTo>
                    <a:pt x="434" y="6"/>
                  </a:lnTo>
                  <a:lnTo>
                    <a:pt x="4" y="6"/>
                  </a:lnTo>
                  <a:lnTo>
                    <a:pt x="4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9" name="Rectangle 36"/>
            <p:cNvSpPr>
              <a:spLocks noChangeArrowheads="1"/>
            </p:cNvSpPr>
            <p:nvPr/>
          </p:nvSpPr>
          <p:spPr bwMode="auto">
            <a:xfrm>
              <a:off x="3822700" y="5080000"/>
              <a:ext cx="1381125" cy="698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0" name="Rectangle 37"/>
            <p:cNvSpPr>
              <a:spLocks noChangeArrowheads="1"/>
            </p:cNvSpPr>
            <p:nvPr/>
          </p:nvSpPr>
          <p:spPr bwMode="auto">
            <a:xfrm>
              <a:off x="3378200" y="5080000"/>
              <a:ext cx="889000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1" name="Rectangle 38"/>
            <p:cNvSpPr>
              <a:spLocks noChangeArrowheads="1"/>
            </p:cNvSpPr>
            <p:nvPr/>
          </p:nvSpPr>
          <p:spPr bwMode="auto">
            <a:xfrm>
              <a:off x="4857750" y="5080000"/>
              <a:ext cx="885825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2" name="Rectangle 39"/>
            <p:cNvSpPr>
              <a:spLocks noChangeArrowheads="1"/>
            </p:cNvSpPr>
            <p:nvPr/>
          </p:nvSpPr>
          <p:spPr bwMode="auto">
            <a:xfrm>
              <a:off x="2098675" y="1784350"/>
              <a:ext cx="1609229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 qui considèrent que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n’ont pas forcément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envie de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voir à fond tout le sujet. Ils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veulent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exercer de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contraintes et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souhaitent avant tout que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conservent une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 image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 et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d’eux-mêmes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979" name="Rectangle 177"/>
            <p:cNvSpPr>
              <a:spLocks noChangeArrowheads="1"/>
            </p:cNvSpPr>
            <p:nvPr/>
          </p:nvSpPr>
          <p:spPr bwMode="auto">
            <a:xfrm>
              <a:off x="2098675" y="4019550"/>
              <a:ext cx="350095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 en toutes choses, les deux attitudes extrêmes sont à éviter :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3" name="Rectangle 218"/>
            <p:cNvSpPr>
              <a:spLocks noChangeArrowheads="1"/>
            </p:cNvSpPr>
            <p:nvPr/>
          </p:nvSpPr>
          <p:spPr bwMode="auto">
            <a:xfrm>
              <a:off x="4895850" y="1577975"/>
              <a:ext cx="13716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très orienté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vers les 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1" name="Rectangle 246"/>
            <p:cNvSpPr>
              <a:spLocks noChangeArrowheads="1"/>
            </p:cNvSpPr>
            <p:nvPr/>
          </p:nvSpPr>
          <p:spPr bwMode="auto">
            <a:xfrm>
              <a:off x="5934075" y="2397125"/>
              <a:ext cx="10985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orienté vers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2" name="Rectangle 267"/>
            <p:cNvSpPr>
              <a:spLocks noChangeArrowheads="1"/>
            </p:cNvSpPr>
            <p:nvPr/>
          </p:nvSpPr>
          <p:spPr bwMode="auto">
            <a:xfrm>
              <a:off x="4911724" y="3038475"/>
              <a:ext cx="13557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peu orienté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vers les 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" name="Rectangle 294"/>
            <p:cNvSpPr>
              <a:spLocks noChangeArrowheads="1"/>
            </p:cNvSpPr>
            <p:nvPr/>
          </p:nvSpPr>
          <p:spPr bwMode="auto">
            <a:xfrm>
              <a:off x="3876675" y="2460625"/>
              <a:ext cx="11779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peu orienté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vers le contenu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" name="Rectangle 311"/>
            <p:cNvSpPr>
              <a:spLocks noChangeArrowheads="1"/>
            </p:cNvSpPr>
            <p:nvPr/>
          </p:nvSpPr>
          <p:spPr bwMode="auto">
            <a:xfrm>
              <a:off x="5073650" y="2000250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" name="Rectangle 312"/>
            <p:cNvSpPr>
              <a:spLocks noChangeArrowheads="1"/>
            </p:cNvSpPr>
            <p:nvPr/>
          </p:nvSpPr>
          <p:spPr bwMode="auto">
            <a:xfrm>
              <a:off x="5740400" y="2708275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" name="Rectangle 313"/>
            <p:cNvSpPr>
              <a:spLocks noChangeArrowheads="1"/>
            </p:cNvSpPr>
            <p:nvPr/>
          </p:nvSpPr>
          <p:spPr bwMode="auto">
            <a:xfrm>
              <a:off x="5740400" y="2000250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" name="Rectangle 314"/>
            <p:cNvSpPr>
              <a:spLocks noChangeArrowheads="1"/>
            </p:cNvSpPr>
            <p:nvPr/>
          </p:nvSpPr>
          <p:spPr bwMode="auto">
            <a:xfrm>
              <a:off x="3384550" y="4518025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" name="Rectangle 315"/>
            <p:cNvSpPr>
              <a:spLocks noChangeArrowheads="1"/>
            </p:cNvSpPr>
            <p:nvPr/>
          </p:nvSpPr>
          <p:spPr bwMode="auto">
            <a:xfrm>
              <a:off x="4425950" y="4556125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" name="Rectangle 316"/>
            <p:cNvSpPr>
              <a:spLocks noChangeArrowheads="1"/>
            </p:cNvSpPr>
            <p:nvPr/>
          </p:nvSpPr>
          <p:spPr bwMode="auto">
            <a:xfrm>
              <a:off x="5524500" y="4591050"/>
              <a:ext cx="7854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" name="Rectangle 317"/>
            <p:cNvSpPr>
              <a:spLocks noChangeArrowheads="1"/>
            </p:cNvSpPr>
            <p:nvPr/>
          </p:nvSpPr>
          <p:spPr bwMode="auto">
            <a:xfrm>
              <a:off x="5076056" y="5422900"/>
              <a:ext cx="15965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Progression méthodique et dans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imparti vers l’objectif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1" name="Rectangle 356"/>
            <p:cNvSpPr>
              <a:spLocks noChangeArrowheads="1"/>
            </p:cNvSpPr>
            <p:nvPr/>
          </p:nvSpPr>
          <p:spPr bwMode="auto">
            <a:xfrm>
              <a:off x="2339752" y="5422900"/>
              <a:ext cx="15212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Prise en compte des besoins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encouragements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Rectangle 392"/>
            <p:cNvSpPr>
              <a:spLocks noChangeArrowheads="1"/>
            </p:cNvSpPr>
            <p:nvPr/>
          </p:nvSpPr>
          <p:spPr bwMode="auto">
            <a:xfrm>
              <a:off x="2374439" y="4448175"/>
              <a:ext cx="8164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laisser-aller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407"/>
            <p:cNvSpPr>
              <a:spLocks noChangeArrowheads="1"/>
            </p:cNvSpPr>
            <p:nvPr/>
          </p:nvSpPr>
          <p:spPr bwMode="auto">
            <a:xfrm>
              <a:off x="5818949" y="4218702"/>
              <a:ext cx="94380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d’autoritarisme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421"/>
            <p:cNvSpPr>
              <a:spLocks noChangeArrowheads="1"/>
            </p:cNvSpPr>
            <p:nvPr/>
          </p:nvSpPr>
          <p:spPr bwMode="auto">
            <a:xfrm>
              <a:off x="5524500" y="5219700"/>
              <a:ext cx="692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Directivité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428"/>
            <p:cNvSpPr>
              <a:spLocks noChangeArrowheads="1"/>
            </p:cNvSpPr>
            <p:nvPr/>
          </p:nvSpPr>
          <p:spPr bwMode="auto">
            <a:xfrm>
              <a:off x="2724150" y="5219700"/>
              <a:ext cx="6889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Souplesse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434"/>
            <p:cNvSpPr>
              <a:spLocks noChangeArrowheads="1"/>
            </p:cNvSpPr>
            <p:nvPr/>
          </p:nvSpPr>
          <p:spPr bwMode="auto">
            <a:xfrm>
              <a:off x="2101851" y="3092450"/>
              <a:ext cx="2542158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 qui ne voient pas dans le groupe de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autre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chose qu’un groupe d’individus à qui ils doivent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passer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ensemble bien défini de messages.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 réparent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 formation dans le moindre détail et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laissent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aucune place à l’improvisation. Tout est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minuté, précis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Le souci du planning est élevé. Il faut à tout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prix terminer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a été prévu.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450724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7000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TECHNIQUES DE QUESTIONNEMENT</a:t>
            </a:r>
          </a:p>
        </p:txBody>
      </p:sp>
      <p:grpSp>
        <p:nvGrpSpPr>
          <p:cNvPr id="2922" name="Groupe 2921"/>
          <p:cNvGrpSpPr/>
          <p:nvPr/>
        </p:nvGrpSpPr>
        <p:grpSpPr>
          <a:xfrm>
            <a:off x="1952625" y="942975"/>
            <a:ext cx="5283671" cy="5510213"/>
            <a:chOff x="1952625" y="942975"/>
            <a:chExt cx="5283671" cy="5510213"/>
          </a:xfrm>
        </p:grpSpPr>
        <p:sp>
          <p:nvSpPr>
            <p:cNvPr id="2722" name="Rectangle 1700"/>
            <p:cNvSpPr>
              <a:spLocks noChangeArrowheads="1"/>
            </p:cNvSpPr>
            <p:nvPr/>
          </p:nvSpPr>
          <p:spPr bwMode="auto">
            <a:xfrm>
              <a:off x="3765550" y="6142038"/>
              <a:ext cx="3463925" cy="307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3" name="Freeform 1701"/>
            <p:cNvSpPr>
              <a:spLocks noEditPoints="1"/>
            </p:cNvSpPr>
            <p:nvPr/>
          </p:nvSpPr>
          <p:spPr bwMode="auto">
            <a:xfrm>
              <a:off x="3762375" y="6138863"/>
              <a:ext cx="3470275" cy="314325"/>
            </a:xfrm>
            <a:custGeom>
              <a:avLst/>
              <a:gdLst>
                <a:gd name="T0" fmla="*/ 2186 w 2186"/>
                <a:gd name="T1" fmla="*/ 198 h 198"/>
                <a:gd name="T2" fmla="*/ 0 w 2186"/>
                <a:gd name="T3" fmla="*/ 198 h 198"/>
                <a:gd name="T4" fmla="*/ 0 w 2186"/>
                <a:gd name="T5" fmla="*/ 0 h 198"/>
                <a:gd name="T6" fmla="*/ 2186 w 2186"/>
                <a:gd name="T7" fmla="*/ 0 h 198"/>
                <a:gd name="T8" fmla="*/ 2186 w 2186"/>
                <a:gd name="T9" fmla="*/ 198 h 198"/>
                <a:gd name="T10" fmla="*/ 6 w 2186"/>
                <a:gd name="T11" fmla="*/ 192 h 198"/>
                <a:gd name="T12" fmla="*/ 2180 w 2186"/>
                <a:gd name="T13" fmla="*/ 192 h 198"/>
                <a:gd name="T14" fmla="*/ 2180 w 2186"/>
                <a:gd name="T15" fmla="*/ 4 h 198"/>
                <a:gd name="T16" fmla="*/ 6 w 2186"/>
                <a:gd name="T17" fmla="*/ 4 h 198"/>
                <a:gd name="T18" fmla="*/ 6 w 2186"/>
                <a:gd name="T19" fmla="*/ 192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6" h="198">
                  <a:moveTo>
                    <a:pt x="2186" y="198"/>
                  </a:moveTo>
                  <a:lnTo>
                    <a:pt x="0" y="198"/>
                  </a:lnTo>
                  <a:lnTo>
                    <a:pt x="0" y="0"/>
                  </a:lnTo>
                  <a:lnTo>
                    <a:pt x="2186" y="0"/>
                  </a:lnTo>
                  <a:lnTo>
                    <a:pt x="2186" y="198"/>
                  </a:lnTo>
                  <a:close/>
                  <a:moveTo>
                    <a:pt x="6" y="192"/>
                  </a:moveTo>
                  <a:lnTo>
                    <a:pt x="2180" y="192"/>
                  </a:lnTo>
                  <a:lnTo>
                    <a:pt x="2180" y="4"/>
                  </a:lnTo>
                  <a:lnTo>
                    <a:pt x="6" y="4"/>
                  </a:lnTo>
                  <a:lnTo>
                    <a:pt x="6" y="1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4" name="Rectangle 1702"/>
            <p:cNvSpPr>
              <a:spLocks noChangeArrowheads="1"/>
            </p:cNvSpPr>
            <p:nvPr/>
          </p:nvSpPr>
          <p:spPr bwMode="auto">
            <a:xfrm>
              <a:off x="3765550" y="5267325"/>
              <a:ext cx="3463925" cy="420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5" name="Freeform 1703"/>
            <p:cNvSpPr>
              <a:spLocks noEditPoints="1"/>
            </p:cNvSpPr>
            <p:nvPr/>
          </p:nvSpPr>
          <p:spPr bwMode="auto">
            <a:xfrm>
              <a:off x="3762375" y="5264150"/>
              <a:ext cx="3470275" cy="430213"/>
            </a:xfrm>
            <a:custGeom>
              <a:avLst/>
              <a:gdLst>
                <a:gd name="T0" fmla="*/ 2186 w 2186"/>
                <a:gd name="T1" fmla="*/ 271 h 271"/>
                <a:gd name="T2" fmla="*/ 0 w 2186"/>
                <a:gd name="T3" fmla="*/ 271 h 271"/>
                <a:gd name="T4" fmla="*/ 0 w 2186"/>
                <a:gd name="T5" fmla="*/ 0 h 271"/>
                <a:gd name="T6" fmla="*/ 2186 w 2186"/>
                <a:gd name="T7" fmla="*/ 0 h 271"/>
                <a:gd name="T8" fmla="*/ 2186 w 2186"/>
                <a:gd name="T9" fmla="*/ 271 h 271"/>
                <a:gd name="T10" fmla="*/ 6 w 2186"/>
                <a:gd name="T11" fmla="*/ 265 h 271"/>
                <a:gd name="T12" fmla="*/ 2180 w 2186"/>
                <a:gd name="T13" fmla="*/ 265 h 271"/>
                <a:gd name="T14" fmla="*/ 2180 w 2186"/>
                <a:gd name="T15" fmla="*/ 6 h 271"/>
                <a:gd name="T16" fmla="*/ 6 w 2186"/>
                <a:gd name="T17" fmla="*/ 6 h 271"/>
                <a:gd name="T18" fmla="*/ 6 w 2186"/>
                <a:gd name="T19" fmla="*/ 265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6" h="271">
                  <a:moveTo>
                    <a:pt x="2186" y="271"/>
                  </a:moveTo>
                  <a:lnTo>
                    <a:pt x="0" y="271"/>
                  </a:lnTo>
                  <a:lnTo>
                    <a:pt x="0" y="0"/>
                  </a:lnTo>
                  <a:lnTo>
                    <a:pt x="2186" y="0"/>
                  </a:lnTo>
                  <a:lnTo>
                    <a:pt x="2186" y="271"/>
                  </a:lnTo>
                  <a:close/>
                  <a:moveTo>
                    <a:pt x="6" y="265"/>
                  </a:moveTo>
                  <a:lnTo>
                    <a:pt x="2180" y="265"/>
                  </a:lnTo>
                  <a:lnTo>
                    <a:pt x="2180" y="6"/>
                  </a:lnTo>
                  <a:lnTo>
                    <a:pt x="6" y="6"/>
                  </a:lnTo>
                  <a:lnTo>
                    <a:pt x="6" y="26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6" name="Rectangle 1704"/>
            <p:cNvSpPr>
              <a:spLocks noChangeArrowheads="1"/>
            </p:cNvSpPr>
            <p:nvPr/>
          </p:nvSpPr>
          <p:spPr bwMode="auto">
            <a:xfrm>
              <a:off x="3765550" y="4554538"/>
              <a:ext cx="3463925" cy="6524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7" name="Freeform 1705"/>
            <p:cNvSpPr>
              <a:spLocks noEditPoints="1"/>
            </p:cNvSpPr>
            <p:nvPr/>
          </p:nvSpPr>
          <p:spPr bwMode="auto">
            <a:xfrm>
              <a:off x="3762375" y="4548188"/>
              <a:ext cx="3470275" cy="661988"/>
            </a:xfrm>
            <a:custGeom>
              <a:avLst/>
              <a:gdLst>
                <a:gd name="T0" fmla="*/ 2186 w 2186"/>
                <a:gd name="T1" fmla="*/ 417 h 417"/>
                <a:gd name="T2" fmla="*/ 0 w 2186"/>
                <a:gd name="T3" fmla="*/ 417 h 417"/>
                <a:gd name="T4" fmla="*/ 0 w 2186"/>
                <a:gd name="T5" fmla="*/ 0 h 417"/>
                <a:gd name="T6" fmla="*/ 2186 w 2186"/>
                <a:gd name="T7" fmla="*/ 0 h 417"/>
                <a:gd name="T8" fmla="*/ 2186 w 2186"/>
                <a:gd name="T9" fmla="*/ 417 h 417"/>
                <a:gd name="T10" fmla="*/ 6 w 2186"/>
                <a:gd name="T11" fmla="*/ 413 h 417"/>
                <a:gd name="T12" fmla="*/ 2180 w 2186"/>
                <a:gd name="T13" fmla="*/ 413 h 417"/>
                <a:gd name="T14" fmla="*/ 2180 w 2186"/>
                <a:gd name="T15" fmla="*/ 6 h 417"/>
                <a:gd name="T16" fmla="*/ 6 w 2186"/>
                <a:gd name="T17" fmla="*/ 6 h 417"/>
                <a:gd name="T18" fmla="*/ 6 w 2186"/>
                <a:gd name="T19" fmla="*/ 413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6" h="417">
                  <a:moveTo>
                    <a:pt x="2186" y="417"/>
                  </a:moveTo>
                  <a:lnTo>
                    <a:pt x="0" y="417"/>
                  </a:lnTo>
                  <a:lnTo>
                    <a:pt x="0" y="0"/>
                  </a:lnTo>
                  <a:lnTo>
                    <a:pt x="2186" y="0"/>
                  </a:lnTo>
                  <a:lnTo>
                    <a:pt x="2186" y="417"/>
                  </a:lnTo>
                  <a:close/>
                  <a:moveTo>
                    <a:pt x="6" y="413"/>
                  </a:moveTo>
                  <a:lnTo>
                    <a:pt x="2180" y="413"/>
                  </a:lnTo>
                  <a:lnTo>
                    <a:pt x="2180" y="6"/>
                  </a:lnTo>
                  <a:lnTo>
                    <a:pt x="6" y="6"/>
                  </a:lnTo>
                  <a:lnTo>
                    <a:pt x="6" y="41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8" name="Rectangle 1706"/>
            <p:cNvSpPr>
              <a:spLocks noChangeArrowheads="1"/>
            </p:cNvSpPr>
            <p:nvPr/>
          </p:nvSpPr>
          <p:spPr bwMode="auto">
            <a:xfrm>
              <a:off x="3765550" y="3838575"/>
              <a:ext cx="3463925" cy="654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9" name="Freeform 1707"/>
            <p:cNvSpPr>
              <a:spLocks noEditPoints="1"/>
            </p:cNvSpPr>
            <p:nvPr/>
          </p:nvSpPr>
          <p:spPr bwMode="auto">
            <a:xfrm>
              <a:off x="3762375" y="3832225"/>
              <a:ext cx="3470275" cy="663575"/>
            </a:xfrm>
            <a:custGeom>
              <a:avLst/>
              <a:gdLst>
                <a:gd name="T0" fmla="*/ 2186 w 2186"/>
                <a:gd name="T1" fmla="*/ 418 h 418"/>
                <a:gd name="T2" fmla="*/ 0 w 2186"/>
                <a:gd name="T3" fmla="*/ 418 h 418"/>
                <a:gd name="T4" fmla="*/ 0 w 2186"/>
                <a:gd name="T5" fmla="*/ 0 h 418"/>
                <a:gd name="T6" fmla="*/ 2186 w 2186"/>
                <a:gd name="T7" fmla="*/ 0 h 418"/>
                <a:gd name="T8" fmla="*/ 2186 w 2186"/>
                <a:gd name="T9" fmla="*/ 418 h 418"/>
                <a:gd name="T10" fmla="*/ 6 w 2186"/>
                <a:gd name="T11" fmla="*/ 412 h 418"/>
                <a:gd name="T12" fmla="*/ 2180 w 2186"/>
                <a:gd name="T13" fmla="*/ 412 h 418"/>
                <a:gd name="T14" fmla="*/ 2180 w 2186"/>
                <a:gd name="T15" fmla="*/ 6 h 418"/>
                <a:gd name="T16" fmla="*/ 6 w 2186"/>
                <a:gd name="T17" fmla="*/ 6 h 418"/>
                <a:gd name="T18" fmla="*/ 6 w 2186"/>
                <a:gd name="T19" fmla="*/ 412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6" h="418">
                  <a:moveTo>
                    <a:pt x="2186" y="418"/>
                  </a:moveTo>
                  <a:lnTo>
                    <a:pt x="0" y="418"/>
                  </a:lnTo>
                  <a:lnTo>
                    <a:pt x="0" y="0"/>
                  </a:lnTo>
                  <a:lnTo>
                    <a:pt x="2186" y="0"/>
                  </a:lnTo>
                  <a:lnTo>
                    <a:pt x="2186" y="418"/>
                  </a:lnTo>
                  <a:close/>
                  <a:moveTo>
                    <a:pt x="6" y="412"/>
                  </a:moveTo>
                  <a:lnTo>
                    <a:pt x="2180" y="412"/>
                  </a:lnTo>
                  <a:lnTo>
                    <a:pt x="2180" y="6"/>
                  </a:lnTo>
                  <a:lnTo>
                    <a:pt x="6" y="6"/>
                  </a:lnTo>
                  <a:lnTo>
                    <a:pt x="6" y="4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0" name="Freeform 1708"/>
            <p:cNvSpPr>
              <a:spLocks noEditPoints="1"/>
            </p:cNvSpPr>
            <p:nvPr/>
          </p:nvSpPr>
          <p:spPr bwMode="auto">
            <a:xfrm>
              <a:off x="5297488" y="942975"/>
              <a:ext cx="1938338" cy="552450"/>
            </a:xfrm>
            <a:custGeom>
              <a:avLst/>
              <a:gdLst>
                <a:gd name="T0" fmla="*/ 1221 w 1221"/>
                <a:gd name="T1" fmla="*/ 348 h 348"/>
                <a:gd name="T2" fmla="*/ 0 w 1221"/>
                <a:gd name="T3" fmla="*/ 348 h 348"/>
                <a:gd name="T4" fmla="*/ 0 w 1221"/>
                <a:gd name="T5" fmla="*/ 0 h 348"/>
                <a:gd name="T6" fmla="*/ 1221 w 1221"/>
                <a:gd name="T7" fmla="*/ 0 h 348"/>
                <a:gd name="T8" fmla="*/ 1221 w 1221"/>
                <a:gd name="T9" fmla="*/ 348 h 348"/>
                <a:gd name="T10" fmla="*/ 8 w 1221"/>
                <a:gd name="T11" fmla="*/ 340 h 348"/>
                <a:gd name="T12" fmla="*/ 1213 w 1221"/>
                <a:gd name="T13" fmla="*/ 340 h 348"/>
                <a:gd name="T14" fmla="*/ 1213 w 1221"/>
                <a:gd name="T15" fmla="*/ 6 h 348"/>
                <a:gd name="T16" fmla="*/ 8 w 1221"/>
                <a:gd name="T17" fmla="*/ 6 h 348"/>
                <a:gd name="T18" fmla="*/ 8 w 1221"/>
                <a:gd name="T19" fmla="*/ 34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1" h="348">
                  <a:moveTo>
                    <a:pt x="1221" y="348"/>
                  </a:moveTo>
                  <a:lnTo>
                    <a:pt x="0" y="348"/>
                  </a:lnTo>
                  <a:lnTo>
                    <a:pt x="0" y="0"/>
                  </a:lnTo>
                  <a:lnTo>
                    <a:pt x="1221" y="0"/>
                  </a:lnTo>
                  <a:lnTo>
                    <a:pt x="1221" y="348"/>
                  </a:lnTo>
                  <a:close/>
                  <a:moveTo>
                    <a:pt x="8" y="340"/>
                  </a:moveTo>
                  <a:lnTo>
                    <a:pt x="1213" y="340"/>
                  </a:lnTo>
                  <a:lnTo>
                    <a:pt x="1213" y="6"/>
                  </a:lnTo>
                  <a:lnTo>
                    <a:pt x="8" y="6"/>
                  </a:lnTo>
                  <a:lnTo>
                    <a:pt x="8" y="3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1" name="Rectangle 1709"/>
            <p:cNvSpPr>
              <a:spLocks noChangeArrowheads="1"/>
            </p:cNvSpPr>
            <p:nvPr/>
          </p:nvSpPr>
          <p:spPr bwMode="auto">
            <a:xfrm>
              <a:off x="5303838" y="3021013"/>
              <a:ext cx="1925638" cy="422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2" name="Freeform 1710"/>
            <p:cNvSpPr>
              <a:spLocks noEditPoints="1"/>
            </p:cNvSpPr>
            <p:nvPr/>
          </p:nvSpPr>
          <p:spPr bwMode="auto">
            <a:xfrm>
              <a:off x="5297488" y="3014663"/>
              <a:ext cx="1938338" cy="434975"/>
            </a:xfrm>
            <a:custGeom>
              <a:avLst/>
              <a:gdLst>
                <a:gd name="T0" fmla="*/ 1221 w 1221"/>
                <a:gd name="T1" fmla="*/ 274 h 274"/>
                <a:gd name="T2" fmla="*/ 0 w 1221"/>
                <a:gd name="T3" fmla="*/ 274 h 274"/>
                <a:gd name="T4" fmla="*/ 0 w 1221"/>
                <a:gd name="T5" fmla="*/ 0 h 274"/>
                <a:gd name="T6" fmla="*/ 1221 w 1221"/>
                <a:gd name="T7" fmla="*/ 0 h 274"/>
                <a:gd name="T8" fmla="*/ 1221 w 1221"/>
                <a:gd name="T9" fmla="*/ 274 h 274"/>
                <a:gd name="T10" fmla="*/ 8 w 1221"/>
                <a:gd name="T11" fmla="*/ 266 h 274"/>
                <a:gd name="T12" fmla="*/ 1213 w 1221"/>
                <a:gd name="T13" fmla="*/ 266 h 274"/>
                <a:gd name="T14" fmla="*/ 1213 w 1221"/>
                <a:gd name="T15" fmla="*/ 7 h 274"/>
                <a:gd name="T16" fmla="*/ 8 w 1221"/>
                <a:gd name="T17" fmla="*/ 7 h 274"/>
                <a:gd name="T18" fmla="*/ 8 w 1221"/>
                <a:gd name="T19" fmla="*/ 266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1" h="274">
                  <a:moveTo>
                    <a:pt x="1221" y="274"/>
                  </a:moveTo>
                  <a:lnTo>
                    <a:pt x="0" y="274"/>
                  </a:lnTo>
                  <a:lnTo>
                    <a:pt x="0" y="0"/>
                  </a:lnTo>
                  <a:lnTo>
                    <a:pt x="1221" y="0"/>
                  </a:lnTo>
                  <a:lnTo>
                    <a:pt x="1221" y="274"/>
                  </a:lnTo>
                  <a:close/>
                  <a:moveTo>
                    <a:pt x="8" y="266"/>
                  </a:moveTo>
                  <a:lnTo>
                    <a:pt x="1213" y="266"/>
                  </a:lnTo>
                  <a:lnTo>
                    <a:pt x="1213" y="7"/>
                  </a:lnTo>
                  <a:lnTo>
                    <a:pt x="8" y="7"/>
                  </a:lnTo>
                  <a:lnTo>
                    <a:pt x="8" y="2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3" name="Rectangle 1711"/>
            <p:cNvSpPr>
              <a:spLocks noChangeArrowheads="1"/>
            </p:cNvSpPr>
            <p:nvPr/>
          </p:nvSpPr>
          <p:spPr bwMode="auto">
            <a:xfrm>
              <a:off x="5303838" y="2452688"/>
              <a:ext cx="1925638" cy="4270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4" name="Freeform 1712"/>
            <p:cNvSpPr>
              <a:spLocks noEditPoints="1"/>
            </p:cNvSpPr>
            <p:nvPr/>
          </p:nvSpPr>
          <p:spPr bwMode="auto">
            <a:xfrm>
              <a:off x="5297488" y="2446338"/>
              <a:ext cx="1938338" cy="439738"/>
            </a:xfrm>
            <a:custGeom>
              <a:avLst/>
              <a:gdLst>
                <a:gd name="T0" fmla="*/ 1221 w 1221"/>
                <a:gd name="T1" fmla="*/ 277 h 277"/>
                <a:gd name="T2" fmla="*/ 0 w 1221"/>
                <a:gd name="T3" fmla="*/ 277 h 277"/>
                <a:gd name="T4" fmla="*/ 0 w 1221"/>
                <a:gd name="T5" fmla="*/ 0 h 277"/>
                <a:gd name="T6" fmla="*/ 1221 w 1221"/>
                <a:gd name="T7" fmla="*/ 0 h 277"/>
                <a:gd name="T8" fmla="*/ 1221 w 1221"/>
                <a:gd name="T9" fmla="*/ 277 h 277"/>
                <a:gd name="T10" fmla="*/ 8 w 1221"/>
                <a:gd name="T11" fmla="*/ 269 h 277"/>
                <a:gd name="T12" fmla="*/ 1213 w 1221"/>
                <a:gd name="T13" fmla="*/ 269 h 277"/>
                <a:gd name="T14" fmla="*/ 1213 w 1221"/>
                <a:gd name="T15" fmla="*/ 8 h 277"/>
                <a:gd name="T16" fmla="*/ 8 w 1221"/>
                <a:gd name="T17" fmla="*/ 8 h 277"/>
                <a:gd name="T18" fmla="*/ 8 w 1221"/>
                <a:gd name="T19" fmla="*/ 269 h 2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1" h="277">
                  <a:moveTo>
                    <a:pt x="1221" y="277"/>
                  </a:moveTo>
                  <a:lnTo>
                    <a:pt x="0" y="277"/>
                  </a:lnTo>
                  <a:lnTo>
                    <a:pt x="0" y="0"/>
                  </a:lnTo>
                  <a:lnTo>
                    <a:pt x="1221" y="0"/>
                  </a:lnTo>
                  <a:lnTo>
                    <a:pt x="1221" y="277"/>
                  </a:lnTo>
                  <a:close/>
                  <a:moveTo>
                    <a:pt x="8" y="269"/>
                  </a:moveTo>
                  <a:lnTo>
                    <a:pt x="1213" y="269"/>
                  </a:lnTo>
                  <a:lnTo>
                    <a:pt x="1213" y="8"/>
                  </a:lnTo>
                  <a:lnTo>
                    <a:pt x="8" y="8"/>
                  </a:lnTo>
                  <a:lnTo>
                    <a:pt x="8" y="269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5" name="Rectangle 1713"/>
            <p:cNvSpPr>
              <a:spLocks noChangeArrowheads="1"/>
            </p:cNvSpPr>
            <p:nvPr/>
          </p:nvSpPr>
          <p:spPr bwMode="auto">
            <a:xfrm>
              <a:off x="5303838" y="1653620"/>
              <a:ext cx="1925638" cy="768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6" name="Freeform 1714"/>
            <p:cNvSpPr>
              <a:spLocks noEditPoints="1"/>
            </p:cNvSpPr>
            <p:nvPr/>
          </p:nvSpPr>
          <p:spPr bwMode="auto">
            <a:xfrm>
              <a:off x="5297488" y="1647270"/>
              <a:ext cx="1938338" cy="781050"/>
            </a:xfrm>
            <a:custGeom>
              <a:avLst/>
              <a:gdLst>
                <a:gd name="T0" fmla="*/ 1221 w 1221"/>
                <a:gd name="T1" fmla="*/ 492 h 492"/>
                <a:gd name="T2" fmla="*/ 0 w 1221"/>
                <a:gd name="T3" fmla="*/ 492 h 492"/>
                <a:gd name="T4" fmla="*/ 0 w 1221"/>
                <a:gd name="T5" fmla="*/ 0 h 492"/>
                <a:gd name="T6" fmla="*/ 1221 w 1221"/>
                <a:gd name="T7" fmla="*/ 0 h 492"/>
                <a:gd name="T8" fmla="*/ 1221 w 1221"/>
                <a:gd name="T9" fmla="*/ 492 h 492"/>
                <a:gd name="T10" fmla="*/ 8 w 1221"/>
                <a:gd name="T11" fmla="*/ 484 h 492"/>
                <a:gd name="T12" fmla="*/ 1213 w 1221"/>
                <a:gd name="T13" fmla="*/ 484 h 492"/>
                <a:gd name="T14" fmla="*/ 1213 w 1221"/>
                <a:gd name="T15" fmla="*/ 8 h 492"/>
                <a:gd name="T16" fmla="*/ 8 w 1221"/>
                <a:gd name="T17" fmla="*/ 8 h 492"/>
                <a:gd name="T18" fmla="*/ 8 w 1221"/>
                <a:gd name="T19" fmla="*/ 484 h 4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1" h="492">
                  <a:moveTo>
                    <a:pt x="1221" y="492"/>
                  </a:moveTo>
                  <a:lnTo>
                    <a:pt x="0" y="492"/>
                  </a:lnTo>
                  <a:lnTo>
                    <a:pt x="0" y="0"/>
                  </a:lnTo>
                  <a:lnTo>
                    <a:pt x="1221" y="0"/>
                  </a:lnTo>
                  <a:lnTo>
                    <a:pt x="1221" y="492"/>
                  </a:lnTo>
                  <a:close/>
                  <a:moveTo>
                    <a:pt x="8" y="484"/>
                  </a:moveTo>
                  <a:lnTo>
                    <a:pt x="1213" y="484"/>
                  </a:lnTo>
                  <a:lnTo>
                    <a:pt x="1213" y="8"/>
                  </a:lnTo>
                  <a:lnTo>
                    <a:pt x="8" y="8"/>
                  </a:lnTo>
                  <a:lnTo>
                    <a:pt x="8" y="4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7" name="Rectangle 1715"/>
            <p:cNvSpPr>
              <a:spLocks noChangeArrowheads="1"/>
            </p:cNvSpPr>
            <p:nvPr/>
          </p:nvSpPr>
          <p:spPr bwMode="auto">
            <a:xfrm>
              <a:off x="4491038" y="3535363"/>
              <a:ext cx="758825" cy="1905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8" name="Freeform 1716"/>
            <p:cNvSpPr>
              <a:spLocks noEditPoints="1"/>
            </p:cNvSpPr>
            <p:nvPr/>
          </p:nvSpPr>
          <p:spPr bwMode="auto">
            <a:xfrm>
              <a:off x="4484688" y="3529013"/>
              <a:ext cx="771525" cy="203200"/>
            </a:xfrm>
            <a:custGeom>
              <a:avLst/>
              <a:gdLst>
                <a:gd name="T0" fmla="*/ 486 w 486"/>
                <a:gd name="T1" fmla="*/ 128 h 128"/>
                <a:gd name="T2" fmla="*/ 0 w 486"/>
                <a:gd name="T3" fmla="*/ 128 h 128"/>
                <a:gd name="T4" fmla="*/ 0 w 486"/>
                <a:gd name="T5" fmla="*/ 0 h 128"/>
                <a:gd name="T6" fmla="*/ 486 w 486"/>
                <a:gd name="T7" fmla="*/ 0 h 128"/>
                <a:gd name="T8" fmla="*/ 486 w 486"/>
                <a:gd name="T9" fmla="*/ 128 h 128"/>
                <a:gd name="T10" fmla="*/ 8 w 486"/>
                <a:gd name="T11" fmla="*/ 120 h 128"/>
                <a:gd name="T12" fmla="*/ 478 w 486"/>
                <a:gd name="T13" fmla="*/ 120 h 128"/>
                <a:gd name="T14" fmla="*/ 478 w 486"/>
                <a:gd name="T15" fmla="*/ 8 h 128"/>
                <a:gd name="T16" fmla="*/ 8 w 486"/>
                <a:gd name="T17" fmla="*/ 8 h 128"/>
                <a:gd name="T18" fmla="*/ 8 w 486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6" h="128">
                  <a:moveTo>
                    <a:pt x="486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486" y="0"/>
                  </a:lnTo>
                  <a:lnTo>
                    <a:pt x="486" y="128"/>
                  </a:lnTo>
                  <a:close/>
                  <a:moveTo>
                    <a:pt x="8" y="120"/>
                  </a:moveTo>
                  <a:lnTo>
                    <a:pt x="478" y="120"/>
                  </a:lnTo>
                  <a:lnTo>
                    <a:pt x="478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9" name="Rectangle 1717"/>
            <p:cNvSpPr>
              <a:spLocks noChangeArrowheads="1"/>
            </p:cNvSpPr>
            <p:nvPr/>
          </p:nvSpPr>
          <p:spPr bwMode="auto">
            <a:xfrm>
              <a:off x="4503738" y="2998788"/>
              <a:ext cx="746125" cy="1905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0" name="Freeform 1718"/>
            <p:cNvSpPr>
              <a:spLocks noEditPoints="1"/>
            </p:cNvSpPr>
            <p:nvPr/>
          </p:nvSpPr>
          <p:spPr bwMode="auto">
            <a:xfrm>
              <a:off x="4497388" y="2992438"/>
              <a:ext cx="758825" cy="203200"/>
            </a:xfrm>
            <a:custGeom>
              <a:avLst/>
              <a:gdLst>
                <a:gd name="T0" fmla="*/ 478 w 478"/>
                <a:gd name="T1" fmla="*/ 128 h 128"/>
                <a:gd name="T2" fmla="*/ 0 w 478"/>
                <a:gd name="T3" fmla="*/ 128 h 128"/>
                <a:gd name="T4" fmla="*/ 0 w 478"/>
                <a:gd name="T5" fmla="*/ 0 h 128"/>
                <a:gd name="T6" fmla="*/ 478 w 478"/>
                <a:gd name="T7" fmla="*/ 0 h 128"/>
                <a:gd name="T8" fmla="*/ 478 w 478"/>
                <a:gd name="T9" fmla="*/ 128 h 128"/>
                <a:gd name="T10" fmla="*/ 8 w 478"/>
                <a:gd name="T11" fmla="*/ 120 h 128"/>
                <a:gd name="T12" fmla="*/ 470 w 478"/>
                <a:gd name="T13" fmla="*/ 120 h 128"/>
                <a:gd name="T14" fmla="*/ 470 w 478"/>
                <a:gd name="T15" fmla="*/ 8 h 128"/>
                <a:gd name="T16" fmla="*/ 8 w 478"/>
                <a:gd name="T17" fmla="*/ 8 h 128"/>
                <a:gd name="T18" fmla="*/ 8 w 478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8" h="128">
                  <a:moveTo>
                    <a:pt x="478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8" y="128"/>
                  </a:lnTo>
                  <a:close/>
                  <a:moveTo>
                    <a:pt x="8" y="120"/>
                  </a:moveTo>
                  <a:lnTo>
                    <a:pt x="470" y="120"/>
                  </a:lnTo>
                  <a:lnTo>
                    <a:pt x="470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1" name="Rectangle 1719"/>
            <p:cNvSpPr>
              <a:spLocks noChangeArrowheads="1"/>
            </p:cNvSpPr>
            <p:nvPr/>
          </p:nvSpPr>
          <p:spPr bwMode="auto">
            <a:xfrm>
              <a:off x="3057525" y="2446338"/>
              <a:ext cx="530225" cy="1905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2" name="Freeform 1720"/>
            <p:cNvSpPr>
              <a:spLocks noEditPoints="1"/>
            </p:cNvSpPr>
            <p:nvPr/>
          </p:nvSpPr>
          <p:spPr bwMode="auto">
            <a:xfrm>
              <a:off x="3051175" y="2439988"/>
              <a:ext cx="539750" cy="203200"/>
            </a:xfrm>
            <a:custGeom>
              <a:avLst/>
              <a:gdLst>
                <a:gd name="T0" fmla="*/ 340 w 340"/>
                <a:gd name="T1" fmla="*/ 128 h 128"/>
                <a:gd name="T2" fmla="*/ 0 w 340"/>
                <a:gd name="T3" fmla="*/ 128 h 128"/>
                <a:gd name="T4" fmla="*/ 0 w 340"/>
                <a:gd name="T5" fmla="*/ 0 h 128"/>
                <a:gd name="T6" fmla="*/ 340 w 340"/>
                <a:gd name="T7" fmla="*/ 0 h 128"/>
                <a:gd name="T8" fmla="*/ 340 w 340"/>
                <a:gd name="T9" fmla="*/ 128 h 128"/>
                <a:gd name="T10" fmla="*/ 8 w 340"/>
                <a:gd name="T11" fmla="*/ 120 h 128"/>
                <a:gd name="T12" fmla="*/ 334 w 340"/>
                <a:gd name="T13" fmla="*/ 120 h 128"/>
                <a:gd name="T14" fmla="*/ 334 w 340"/>
                <a:gd name="T15" fmla="*/ 8 h 128"/>
                <a:gd name="T16" fmla="*/ 8 w 340"/>
                <a:gd name="T17" fmla="*/ 8 h 128"/>
                <a:gd name="T18" fmla="*/ 8 w 340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0" h="128">
                  <a:moveTo>
                    <a:pt x="340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340" y="0"/>
                  </a:lnTo>
                  <a:lnTo>
                    <a:pt x="340" y="128"/>
                  </a:lnTo>
                  <a:close/>
                  <a:moveTo>
                    <a:pt x="8" y="120"/>
                  </a:moveTo>
                  <a:lnTo>
                    <a:pt x="334" y="120"/>
                  </a:lnTo>
                  <a:lnTo>
                    <a:pt x="334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3" name="Rectangle 1721"/>
            <p:cNvSpPr>
              <a:spLocks noChangeArrowheads="1"/>
            </p:cNvSpPr>
            <p:nvPr/>
          </p:nvSpPr>
          <p:spPr bwMode="auto">
            <a:xfrm>
              <a:off x="3857625" y="1366838"/>
              <a:ext cx="538163" cy="4540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4" name="Freeform 1722"/>
            <p:cNvSpPr>
              <a:spLocks noEditPoints="1"/>
            </p:cNvSpPr>
            <p:nvPr/>
          </p:nvSpPr>
          <p:spPr bwMode="auto">
            <a:xfrm>
              <a:off x="3851275" y="1360488"/>
              <a:ext cx="550863" cy="466725"/>
            </a:xfrm>
            <a:custGeom>
              <a:avLst/>
              <a:gdLst>
                <a:gd name="T0" fmla="*/ 347 w 347"/>
                <a:gd name="T1" fmla="*/ 294 h 294"/>
                <a:gd name="T2" fmla="*/ 0 w 347"/>
                <a:gd name="T3" fmla="*/ 294 h 294"/>
                <a:gd name="T4" fmla="*/ 0 w 347"/>
                <a:gd name="T5" fmla="*/ 0 h 294"/>
                <a:gd name="T6" fmla="*/ 347 w 347"/>
                <a:gd name="T7" fmla="*/ 0 h 294"/>
                <a:gd name="T8" fmla="*/ 347 w 347"/>
                <a:gd name="T9" fmla="*/ 294 h 294"/>
                <a:gd name="T10" fmla="*/ 8 w 347"/>
                <a:gd name="T11" fmla="*/ 287 h 294"/>
                <a:gd name="T12" fmla="*/ 340 w 347"/>
                <a:gd name="T13" fmla="*/ 287 h 294"/>
                <a:gd name="T14" fmla="*/ 340 w 347"/>
                <a:gd name="T15" fmla="*/ 8 h 294"/>
                <a:gd name="T16" fmla="*/ 8 w 347"/>
                <a:gd name="T17" fmla="*/ 8 h 294"/>
                <a:gd name="T18" fmla="*/ 8 w 347"/>
                <a:gd name="T19" fmla="*/ 287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7" h="294">
                  <a:moveTo>
                    <a:pt x="347" y="294"/>
                  </a:moveTo>
                  <a:lnTo>
                    <a:pt x="0" y="294"/>
                  </a:lnTo>
                  <a:lnTo>
                    <a:pt x="0" y="0"/>
                  </a:lnTo>
                  <a:lnTo>
                    <a:pt x="347" y="0"/>
                  </a:lnTo>
                  <a:lnTo>
                    <a:pt x="347" y="294"/>
                  </a:lnTo>
                  <a:close/>
                  <a:moveTo>
                    <a:pt x="8" y="287"/>
                  </a:moveTo>
                  <a:lnTo>
                    <a:pt x="340" y="287"/>
                  </a:lnTo>
                  <a:lnTo>
                    <a:pt x="340" y="8"/>
                  </a:lnTo>
                  <a:lnTo>
                    <a:pt x="8" y="8"/>
                  </a:lnTo>
                  <a:lnTo>
                    <a:pt x="8" y="287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5" name="Freeform 1723"/>
            <p:cNvSpPr>
              <a:spLocks noEditPoints="1"/>
            </p:cNvSpPr>
            <p:nvPr/>
          </p:nvSpPr>
          <p:spPr bwMode="auto">
            <a:xfrm>
              <a:off x="2501900" y="2806700"/>
              <a:ext cx="542925" cy="2087563"/>
            </a:xfrm>
            <a:custGeom>
              <a:avLst/>
              <a:gdLst>
                <a:gd name="T0" fmla="*/ 304 w 342"/>
                <a:gd name="T1" fmla="*/ 1275 h 1315"/>
                <a:gd name="T2" fmla="*/ 342 w 342"/>
                <a:gd name="T3" fmla="*/ 1295 h 1315"/>
                <a:gd name="T4" fmla="*/ 304 w 342"/>
                <a:gd name="T5" fmla="*/ 1315 h 1315"/>
                <a:gd name="T6" fmla="*/ 304 w 342"/>
                <a:gd name="T7" fmla="*/ 1275 h 1315"/>
                <a:gd name="T8" fmla="*/ 0 w 342"/>
                <a:gd name="T9" fmla="*/ 0 h 1315"/>
                <a:gd name="T10" fmla="*/ 176 w 342"/>
                <a:gd name="T11" fmla="*/ 0 h 1315"/>
                <a:gd name="T12" fmla="*/ 176 w 342"/>
                <a:gd name="T13" fmla="*/ 1295 h 1315"/>
                <a:gd name="T14" fmla="*/ 172 w 342"/>
                <a:gd name="T15" fmla="*/ 1291 h 1315"/>
                <a:gd name="T16" fmla="*/ 310 w 342"/>
                <a:gd name="T17" fmla="*/ 1291 h 1315"/>
                <a:gd name="T18" fmla="*/ 310 w 342"/>
                <a:gd name="T19" fmla="*/ 1297 h 1315"/>
                <a:gd name="T20" fmla="*/ 168 w 342"/>
                <a:gd name="T21" fmla="*/ 1297 h 1315"/>
                <a:gd name="T22" fmla="*/ 168 w 342"/>
                <a:gd name="T23" fmla="*/ 4 h 1315"/>
                <a:gd name="T24" fmla="*/ 172 w 342"/>
                <a:gd name="T25" fmla="*/ 6 h 1315"/>
                <a:gd name="T26" fmla="*/ 0 w 342"/>
                <a:gd name="T27" fmla="*/ 6 h 1315"/>
                <a:gd name="T28" fmla="*/ 0 w 342"/>
                <a:gd name="T29" fmla="*/ 0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42" h="1315">
                  <a:moveTo>
                    <a:pt x="304" y="1275"/>
                  </a:moveTo>
                  <a:lnTo>
                    <a:pt x="342" y="1295"/>
                  </a:lnTo>
                  <a:lnTo>
                    <a:pt x="304" y="1315"/>
                  </a:lnTo>
                  <a:lnTo>
                    <a:pt x="304" y="1275"/>
                  </a:lnTo>
                  <a:close/>
                  <a:moveTo>
                    <a:pt x="0" y="0"/>
                  </a:moveTo>
                  <a:lnTo>
                    <a:pt x="176" y="0"/>
                  </a:lnTo>
                  <a:lnTo>
                    <a:pt x="176" y="1295"/>
                  </a:lnTo>
                  <a:lnTo>
                    <a:pt x="172" y="1291"/>
                  </a:lnTo>
                  <a:lnTo>
                    <a:pt x="310" y="1291"/>
                  </a:lnTo>
                  <a:lnTo>
                    <a:pt x="310" y="1297"/>
                  </a:lnTo>
                  <a:lnTo>
                    <a:pt x="168" y="1297"/>
                  </a:lnTo>
                  <a:lnTo>
                    <a:pt x="168" y="4"/>
                  </a:lnTo>
                  <a:lnTo>
                    <a:pt x="172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6" name="Freeform 1724"/>
            <p:cNvSpPr>
              <a:spLocks noEditPoints="1"/>
            </p:cNvSpPr>
            <p:nvPr/>
          </p:nvSpPr>
          <p:spPr bwMode="auto">
            <a:xfrm>
              <a:off x="2501900" y="2511425"/>
              <a:ext cx="555625" cy="304800"/>
            </a:xfrm>
            <a:custGeom>
              <a:avLst/>
              <a:gdLst>
                <a:gd name="T0" fmla="*/ 310 w 350"/>
                <a:gd name="T1" fmla="*/ 0 h 192"/>
                <a:gd name="T2" fmla="*/ 350 w 350"/>
                <a:gd name="T3" fmla="*/ 20 h 192"/>
                <a:gd name="T4" fmla="*/ 310 w 350"/>
                <a:gd name="T5" fmla="*/ 38 h 192"/>
                <a:gd name="T6" fmla="*/ 310 w 350"/>
                <a:gd name="T7" fmla="*/ 0 h 192"/>
                <a:gd name="T8" fmla="*/ 0 w 350"/>
                <a:gd name="T9" fmla="*/ 186 h 192"/>
                <a:gd name="T10" fmla="*/ 176 w 350"/>
                <a:gd name="T11" fmla="*/ 186 h 192"/>
                <a:gd name="T12" fmla="*/ 172 w 350"/>
                <a:gd name="T13" fmla="*/ 190 h 192"/>
                <a:gd name="T14" fmla="*/ 172 w 350"/>
                <a:gd name="T15" fmla="*/ 16 h 192"/>
                <a:gd name="T16" fmla="*/ 316 w 350"/>
                <a:gd name="T17" fmla="*/ 16 h 192"/>
                <a:gd name="T18" fmla="*/ 316 w 350"/>
                <a:gd name="T19" fmla="*/ 24 h 192"/>
                <a:gd name="T20" fmla="*/ 176 w 350"/>
                <a:gd name="T21" fmla="*/ 24 h 192"/>
                <a:gd name="T22" fmla="*/ 178 w 350"/>
                <a:gd name="T23" fmla="*/ 20 h 192"/>
                <a:gd name="T24" fmla="*/ 178 w 350"/>
                <a:gd name="T25" fmla="*/ 192 h 192"/>
                <a:gd name="T26" fmla="*/ 0 w 350"/>
                <a:gd name="T27" fmla="*/ 192 h 192"/>
                <a:gd name="T28" fmla="*/ 0 w 350"/>
                <a:gd name="T29" fmla="*/ 18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50" h="192">
                  <a:moveTo>
                    <a:pt x="310" y="0"/>
                  </a:moveTo>
                  <a:lnTo>
                    <a:pt x="350" y="20"/>
                  </a:lnTo>
                  <a:lnTo>
                    <a:pt x="310" y="38"/>
                  </a:lnTo>
                  <a:lnTo>
                    <a:pt x="310" y="0"/>
                  </a:lnTo>
                  <a:close/>
                  <a:moveTo>
                    <a:pt x="0" y="186"/>
                  </a:moveTo>
                  <a:lnTo>
                    <a:pt x="176" y="186"/>
                  </a:lnTo>
                  <a:lnTo>
                    <a:pt x="172" y="190"/>
                  </a:lnTo>
                  <a:lnTo>
                    <a:pt x="172" y="16"/>
                  </a:lnTo>
                  <a:lnTo>
                    <a:pt x="316" y="16"/>
                  </a:lnTo>
                  <a:lnTo>
                    <a:pt x="316" y="24"/>
                  </a:lnTo>
                  <a:lnTo>
                    <a:pt x="176" y="24"/>
                  </a:lnTo>
                  <a:lnTo>
                    <a:pt x="178" y="20"/>
                  </a:lnTo>
                  <a:lnTo>
                    <a:pt x="178" y="192"/>
                  </a:lnTo>
                  <a:lnTo>
                    <a:pt x="0" y="192"/>
                  </a:lnTo>
                  <a:lnTo>
                    <a:pt x="0" y="1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7" name="Freeform 1725"/>
            <p:cNvSpPr>
              <a:spLocks noEditPoints="1"/>
            </p:cNvSpPr>
            <p:nvPr/>
          </p:nvSpPr>
          <p:spPr bwMode="auto">
            <a:xfrm>
              <a:off x="3587750" y="2536825"/>
              <a:ext cx="915988" cy="587375"/>
            </a:xfrm>
            <a:custGeom>
              <a:avLst/>
              <a:gdLst>
                <a:gd name="T0" fmla="*/ 537 w 577"/>
                <a:gd name="T1" fmla="*/ 332 h 370"/>
                <a:gd name="T2" fmla="*/ 577 w 577"/>
                <a:gd name="T3" fmla="*/ 350 h 370"/>
                <a:gd name="T4" fmla="*/ 537 w 577"/>
                <a:gd name="T5" fmla="*/ 370 h 370"/>
                <a:gd name="T6" fmla="*/ 537 w 577"/>
                <a:gd name="T7" fmla="*/ 332 h 370"/>
                <a:gd name="T8" fmla="*/ 0 w 577"/>
                <a:gd name="T9" fmla="*/ 0 h 370"/>
                <a:gd name="T10" fmla="*/ 290 w 577"/>
                <a:gd name="T11" fmla="*/ 0 h 370"/>
                <a:gd name="T12" fmla="*/ 290 w 577"/>
                <a:gd name="T13" fmla="*/ 350 h 370"/>
                <a:gd name="T14" fmla="*/ 288 w 577"/>
                <a:gd name="T15" fmla="*/ 350 h 370"/>
                <a:gd name="T16" fmla="*/ 543 w 577"/>
                <a:gd name="T17" fmla="*/ 350 h 370"/>
                <a:gd name="T18" fmla="*/ 543 w 577"/>
                <a:gd name="T19" fmla="*/ 354 h 370"/>
                <a:gd name="T20" fmla="*/ 284 w 577"/>
                <a:gd name="T21" fmla="*/ 354 h 370"/>
                <a:gd name="T22" fmla="*/ 284 w 577"/>
                <a:gd name="T23" fmla="*/ 4 h 370"/>
                <a:gd name="T24" fmla="*/ 288 w 577"/>
                <a:gd name="T25" fmla="*/ 8 h 370"/>
                <a:gd name="T26" fmla="*/ 0 w 577"/>
                <a:gd name="T27" fmla="*/ 8 h 370"/>
                <a:gd name="T28" fmla="*/ 0 w 577"/>
                <a:gd name="T29" fmla="*/ 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370">
                  <a:moveTo>
                    <a:pt x="537" y="332"/>
                  </a:moveTo>
                  <a:lnTo>
                    <a:pt x="577" y="350"/>
                  </a:lnTo>
                  <a:lnTo>
                    <a:pt x="537" y="370"/>
                  </a:lnTo>
                  <a:lnTo>
                    <a:pt x="537" y="332"/>
                  </a:lnTo>
                  <a:close/>
                  <a:moveTo>
                    <a:pt x="0" y="0"/>
                  </a:moveTo>
                  <a:lnTo>
                    <a:pt x="290" y="0"/>
                  </a:lnTo>
                  <a:lnTo>
                    <a:pt x="290" y="350"/>
                  </a:lnTo>
                  <a:lnTo>
                    <a:pt x="288" y="350"/>
                  </a:lnTo>
                  <a:lnTo>
                    <a:pt x="543" y="350"/>
                  </a:lnTo>
                  <a:lnTo>
                    <a:pt x="543" y="354"/>
                  </a:lnTo>
                  <a:lnTo>
                    <a:pt x="284" y="354"/>
                  </a:lnTo>
                  <a:lnTo>
                    <a:pt x="284" y="4"/>
                  </a:lnTo>
                  <a:lnTo>
                    <a:pt x="288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8" name="Freeform 1726"/>
            <p:cNvSpPr>
              <a:spLocks noEditPoints="1"/>
            </p:cNvSpPr>
            <p:nvPr/>
          </p:nvSpPr>
          <p:spPr bwMode="auto">
            <a:xfrm>
              <a:off x="3587750" y="1563688"/>
              <a:ext cx="269875" cy="985838"/>
            </a:xfrm>
            <a:custGeom>
              <a:avLst/>
              <a:gdLst>
                <a:gd name="T0" fmla="*/ 132 w 170"/>
                <a:gd name="T1" fmla="*/ 0 h 621"/>
                <a:gd name="T2" fmla="*/ 170 w 170"/>
                <a:gd name="T3" fmla="*/ 20 h 621"/>
                <a:gd name="T4" fmla="*/ 132 w 170"/>
                <a:gd name="T5" fmla="*/ 40 h 621"/>
                <a:gd name="T6" fmla="*/ 132 w 170"/>
                <a:gd name="T7" fmla="*/ 0 h 621"/>
                <a:gd name="T8" fmla="*/ 0 w 170"/>
                <a:gd name="T9" fmla="*/ 613 h 621"/>
                <a:gd name="T10" fmla="*/ 85 w 170"/>
                <a:gd name="T11" fmla="*/ 613 h 621"/>
                <a:gd name="T12" fmla="*/ 81 w 170"/>
                <a:gd name="T13" fmla="*/ 617 h 621"/>
                <a:gd name="T14" fmla="*/ 81 w 170"/>
                <a:gd name="T15" fmla="*/ 16 h 621"/>
                <a:gd name="T16" fmla="*/ 140 w 170"/>
                <a:gd name="T17" fmla="*/ 16 h 621"/>
                <a:gd name="T18" fmla="*/ 140 w 170"/>
                <a:gd name="T19" fmla="*/ 24 h 621"/>
                <a:gd name="T20" fmla="*/ 85 w 170"/>
                <a:gd name="T21" fmla="*/ 24 h 621"/>
                <a:gd name="T22" fmla="*/ 87 w 170"/>
                <a:gd name="T23" fmla="*/ 20 h 621"/>
                <a:gd name="T24" fmla="*/ 87 w 170"/>
                <a:gd name="T25" fmla="*/ 621 h 621"/>
                <a:gd name="T26" fmla="*/ 0 w 170"/>
                <a:gd name="T27" fmla="*/ 621 h 621"/>
                <a:gd name="T28" fmla="*/ 0 w 170"/>
                <a:gd name="T29" fmla="*/ 613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" h="621">
                  <a:moveTo>
                    <a:pt x="132" y="0"/>
                  </a:moveTo>
                  <a:lnTo>
                    <a:pt x="170" y="20"/>
                  </a:lnTo>
                  <a:lnTo>
                    <a:pt x="132" y="40"/>
                  </a:lnTo>
                  <a:lnTo>
                    <a:pt x="132" y="0"/>
                  </a:lnTo>
                  <a:close/>
                  <a:moveTo>
                    <a:pt x="0" y="613"/>
                  </a:moveTo>
                  <a:lnTo>
                    <a:pt x="85" y="613"/>
                  </a:lnTo>
                  <a:lnTo>
                    <a:pt x="81" y="617"/>
                  </a:lnTo>
                  <a:lnTo>
                    <a:pt x="81" y="16"/>
                  </a:lnTo>
                  <a:lnTo>
                    <a:pt x="140" y="16"/>
                  </a:lnTo>
                  <a:lnTo>
                    <a:pt x="140" y="24"/>
                  </a:lnTo>
                  <a:lnTo>
                    <a:pt x="85" y="24"/>
                  </a:lnTo>
                  <a:lnTo>
                    <a:pt x="87" y="20"/>
                  </a:lnTo>
                  <a:lnTo>
                    <a:pt x="87" y="621"/>
                  </a:lnTo>
                  <a:lnTo>
                    <a:pt x="0" y="621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9" name="Freeform 1727"/>
            <p:cNvSpPr>
              <a:spLocks noEditPoints="1"/>
            </p:cNvSpPr>
            <p:nvPr/>
          </p:nvSpPr>
          <p:spPr bwMode="auto">
            <a:xfrm>
              <a:off x="3587750" y="2514600"/>
              <a:ext cx="915988" cy="63500"/>
            </a:xfrm>
            <a:custGeom>
              <a:avLst/>
              <a:gdLst>
                <a:gd name="T0" fmla="*/ 537 w 577"/>
                <a:gd name="T1" fmla="*/ 0 h 40"/>
                <a:gd name="T2" fmla="*/ 577 w 577"/>
                <a:gd name="T3" fmla="*/ 20 h 40"/>
                <a:gd name="T4" fmla="*/ 537 w 577"/>
                <a:gd name="T5" fmla="*/ 40 h 40"/>
                <a:gd name="T6" fmla="*/ 537 w 577"/>
                <a:gd name="T7" fmla="*/ 0 h 40"/>
                <a:gd name="T8" fmla="*/ 0 w 577"/>
                <a:gd name="T9" fmla="*/ 14 h 40"/>
                <a:gd name="T10" fmla="*/ 290 w 577"/>
                <a:gd name="T11" fmla="*/ 14 h 40"/>
                <a:gd name="T12" fmla="*/ 290 w 577"/>
                <a:gd name="T13" fmla="*/ 20 h 40"/>
                <a:gd name="T14" fmla="*/ 288 w 577"/>
                <a:gd name="T15" fmla="*/ 16 h 40"/>
                <a:gd name="T16" fmla="*/ 543 w 577"/>
                <a:gd name="T17" fmla="*/ 16 h 40"/>
                <a:gd name="T18" fmla="*/ 543 w 577"/>
                <a:gd name="T19" fmla="*/ 22 h 40"/>
                <a:gd name="T20" fmla="*/ 284 w 577"/>
                <a:gd name="T21" fmla="*/ 22 h 40"/>
                <a:gd name="T22" fmla="*/ 284 w 577"/>
                <a:gd name="T23" fmla="*/ 18 h 40"/>
                <a:gd name="T24" fmla="*/ 288 w 577"/>
                <a:gd name="T25" fmla="*/ 22 h 40"/>
                <a:gd name="T26" fmla="*/ 0 w 577"/>
                <a:gd name="T27" fmla="*/ 22 h 40"/>
                <a:gd name="T28" fmla="*/ 0 w 577"/>
                <a:gd name="T29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7" h="40">
                  <a:moveTo>
                    <a:pt x="537" y="0"/>
                  </a:moveTo>
                  <a:lnTo>
                    <a:pt x="577" y="20"/>
                  </a:lnTo>
                  <a:lnTo>
                    <a:pt x="537" y="40"/>
                  </a:lnTo>
                  <a:lnTo>
                    <a:pt x="537" y="0"/>
                  </a:lnTo>
                  <a:close/>
                  <a:moveTo>
                    <a:pt x="0" y="14"/>
                  </a:moveTo>
                  <a:lnTo>
                    <a:pt x="290" y="14"/>
                  </a:lnTo>
                  <a:lnTo>
                    <a:pt x="290" y="20"/>
                  </a:lnTo>
                  <a:lnTo>
                    <a:pt x="288" y="16"/>
                  </a:lnTo>
                  <a:lnTo>
                    <a:pt x="543" y="16"/>
                  </a:lnTo>
                  <a:lnTo>
                    <a:pt x="543" y="22"/>
                  </a:lnTo>
                  <a:lnTo>
                    <a:pt x="284" y="22"/>
                  </a:lnTo>
                  <a:lnTo>
                    <a:pt x="284" y="18"/>
                  </a:lnTo>
                  <a:lnTo>
                    <a:pt x="288" y="22"/>
                  </a:lnTo>
                  <a:lnTo>
                    <a:pt x="0" y="2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0" name="Freeform 1728"/>
            <p:cNvSpPr>
              <a:spLocks noEditPoints="1"/>
            </p:cNvSpPr>
            <p:nvPr/>
          </p:nvSpPr>
          <p:spPr bwMode="auto">
            <a:xfrm>
              <a:off x="4398963" y="1281113"/>
              <a:ext cx="269875" cy="320675"/>
            </a:xfrm>
            <a:custGeom>
              <a:avLst/>
              <a:gdLst>
                <a:gd name="T0" fmla="*/ 133 w 170"/>
                <a:gd name="T1" fmla="*/ 0 h 202"/>
                <a:gd name="T2" fmla="*/ 170 w 170"/>
                <a:gd name="T3" fmla="*/ 20 h 202"/>
                <a:gd name="T4" fmla="*/ 133 w 170"/>
                <a:gd name="T5" fmla="*/ 40 h 202"/>
                <a:gd name="T6" fmla="*/ 133 w 170"/>
                <a:gd name="T7" fmla="*/ 0 h 202"/>
                <a:gd name="T8" fmla="*/ 0 w 170"/>
                <a:gd name="T9" fmla="*/ 194 h 202"/>
                <a:gd name="T10" fmla="*/ 83 w 170"/>
                <a:gd name="T11" fmla="*/ 194 h 202"/>
                <a:gd name="T12" fmla="*/ 81 w 170"/>
                <a:gd name="T13" fmla="*/ 198 h 202"/>
                <a:gd name="T14" fmla="*/ 81 w 170"/>
                <a:gd name="T15" fmla="*/ 18 h 202"/>
                <a:gd name="T16" fmla="*/ 139 w 170"/>
                <a:gd name="T17" fmla="*/ 18 h 202"/>
                <a:gd name="T18" fmla="*/ 139 w 170"/>
                <a:gd name="T19" fmla="*/ 24 h 202"/>
                <a:gd name="T20" fmla="*/ 83 w 170"/>
                <a:gd name="T21" fmla="*/ 24 h 202"/>
                <a:gd name="T22" fmla="*/ 87 w 170"/>
                <a:gd name="T23" fmla="*/ 20 h 202"/>
                <a:gd name="T24" fmla="*/ 87 w 170"/>
                <a:gd name="T25" fmla="*/ 202 h 202"/>
                <a:gd name="T26" fmla="*/ 0 w 170"/>
                <a:gd name="T27" fmla="*/ 202 h 202"/>
                <a:gd name="T28" fmla="*/ 0 w 170"/>
                <a:gd name="T29" fmla="*/ 194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" h="202">
                  <a:moveTo>
                    <a:pt x="133" y="0"/>
                  </a:moveTo>
                  <a:lnTo>
                    <a:pt x="170" y="20"/>
                  </a:lnTo>
                  <a:lnTo>
                    <a:pt x="133" y="40"/>
                  </a:lnTo>
                  <a:lnTo>
                    <a:pt x="133" y="0"/>
                  </a:lnTo>
                  <a:close/>
                  <a:moveTo>
                    <a:pt x="0" y="194"/>
                  </a:moveTo>
                  <a:lnTo>
                    <a:pt x="83" y="194"/>
                  </a:lnTo>
                  <a:lnTo>
                    <a:pt x="81" y="198"/>
                  </a:lnTo>
                  <a:lnTo>
                    <a:pt x="81" y="18"/>
                  </a:lnTo>
                  <a:lnTo>
                    <a:pt x="139" y="18"/>
                  </a:lnTo>
                  <a:lnTo>
                    <a:pt x="139" y="24"/>
                  </a:lnTo>
                  <a:lnTo>
                    <a:pt x="83" y="24"/>
                  </a:lnTo>
                  <a:lnTo>
                    <a:pt x="87" y="20"/>
                  </a:lnTo>
                  <a:lnTo>
                    <a:pt x="87" y="202"/>
                  </a:lnTo>
                  <a:lnTo>
                    <a:pt x="0" y="202"/>
                  </a:lnTo>
                  <a:lnTo>
                    <a:pt x="0" y="1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1" name="Freeform 1729"/>
            <p:cNvSpPr>
              <a:spLocks noEditPoints="1"/>
            </p:cNvSpPr>
            <p:nvPr/>
          </p:nvSpPr>
          <p:spPr bwMode="auto">
            <a:xfrm>
              <a:off x="4398963" y="1589088"/>
              <a:ext cx="269875" cy="471488"/>
            </a:xfrm>
            <a:custGeom>
              <a:avLst/>
              <a:gdLst>
                <a:gd name="T0" fmla="*/ 133 w 170"/>
                <a:gd name="T1" fmla="*/ 259 h 297"/>
                <a:gd name="T2" fmla="*/ 170 w 170"/>
                <a:gd name="T3" fmla="*/ 279 h 297"/>
                <a:gd name="T4" fmla="*/ 133 w 170"/>
                <a:gd name="T5" fmla="*/ 297 h 297"/>
                <a:gd name="T6" fmla="*/ 133 w 170"/>
                <a:gd name="T7" fmla="*/ 259 h 297"/>
                <a:gd name="T8" fmla="*/ 0 w 170"/>
                <a:gd name="T9" fmla="*/ 0 h 297"/>
                <a:gd name="T10" fmla="*/ 87 w 170"/>
                <a:gd name="T11" fmla="*/ 0 h 297"/>
                <a:gd name="T12" fmla="*/ 87 w 170"/>
                <a:gd name="T13" fmla="*/ 279 h 297"/>
                <a:gd name="T14" fmla="*/ 83 w 170"/>
                <a:gd name="T15" fmla="*/ 275 h 297"/>
                <a:gd name="T16" fmla="*/ 139 w 170"/>
                <a:gd name="T17" fmla="*/ 275 h 297"/>
                <a:gd name="T18" fmla="*/ 139 w 170"/>
                <a:gd name="T19" fmla="*/ 281 h 297"/>
                <a:gd name="T20" fmla="*/ 81 w 170"/>
                <a:gd name="T21" fmla="*/ 281 h 297"/>
                <a:gd name="T22" fmla="*/ 81 w 170"/>
                <a:gd name="T23" fmla="*/ 4 h 297"/>
                <a:gd name="T24" fmla="*/ 83 w 170"/>
                <a:gd name="T25" fmla="*/ 8 h 297"/>
                <a:gd name="T26" fmla="*/ 0 w 170"/>
                <a:gd name="T27" fmla="*/ 8 h 297"/>
                <a:gd name="T28" fmla="*/ 0 w 170"/>
                <a:gd name="T29" fmla="*/ 0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0" h="297">
                  <a:moveTo>
                    <a:pt x="133" y="259"/>
                  </a:moveTo>
                  <a:lnTo>
                    <a:pt x="170" y="279"/>
                  </a:lnTo>
                  <a:lnTo>
                    <a:pt x="133" y="297"/>
                  </a:lnTo>
                  <a:lnTo>
                    <a:pt x="133" y="259"/>
                  </a:lnTo>
                  <a:close/>
                  <a:moveTo>
                    <a:pt x="0" y="0"/>
                  </a:moveTo>
                  <a:lnTo>
                    <a:pt x="87" y="0"/>
                  </a:lnTo>
                  <a:lnTo>
                    <a:pt x="87" y="279"/>
                  </a:lnTo>
                  <a:lnTo>
                    <a:pt x="83" y="275"/>
                  </a:lnTo>
                  <a:lnTo>
                    <a:pt x="139" y="275"/>
                  </a:lnTo>
                  <a:lnTo>
                    <a:pt x="139" y="281"/>
                  </a:lnTo>
                  <a:lnTo>
                    <a:pt x="81" y="281"/>
                  </a:lnTo>
                  <a:lnTo>
                    <a:pt x="81" y="4"/>
                  </a:lnTo>
                  <a:lnTo>
                    <a:pt x="83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2" name="Rectangle 1730"/>
            <p:cNvSpPr>
              <a:spLocks noChangeArrowheads="1"/>
            </p:cNvSpPr>
            <p:nvPr/>
          </p:nvSpPr>
          <p:spPr bwMode="auto">
            <a:xfrm>
              <a:off x="4503738" y="2452688"/>
              <a:ext cx="746125" cy="1873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3" name="Freeform 1731"/>
            <p:cNvSpPr>
              <a:spLocks noEditPoints="1"/>
            </p:cNvSpPr>
            <p:nvPr/>
          </p:nvSpPr>
          <p:spPr bwMode="auto">
            <a:xfrm>
              <a:off x="4497388" y="2446338"/>
              <a:ext cx="758825" cy="200025"/>
            </a:xfrm>
            <a:custGeom>
              <a:avLst/>
              <a:gdLst>
                <a:gd name="T0" fmla="*/ 478 w 478"/>
                <a:gd name="T1" fmla="*/ 126 h 126"/>
                <a:gd name="T2" fmla="*/ 0 w 478"/>
                <a:gd name="T3" fmla="*/ 126 h 126"/>
                <a:gd name="T4" fmla="*/ 0 w 478"/>
                <a:gd name="T5" fmla="*/ 0 h 126"/>
                <a:gd name="T6" fmla="*/ 478 w 478"/>
                <a:gd name="T7" fmla="*/ 0 h 126"/>
                <a:gd name="T8" fmla="*/ 478 w 478"/>
                <a:gd name="T9" fmla="*/ 126 h 126"/>
                <a:gd name="T10" fmla="*/ 8 w 478"/>
                <a:gd name="T11" fmla="*/ 118 h 126"/>
                <a:gd name="T12" fmla="*/ 470 w 478"/>
                <a:gd name="T13" fmla="*/ 118 h 126"/>
                <a:gd name="T14" fmla="*/ 470 w 478"/>
                <a:gd name="T15" fmla="*/ 6 h 126"/>
                <a:gd name="T16" fmla="*/ 8 w 478"/>
                <a:gd name="T17" fmla="*/ 6 h 126"/>
                <a:gd name="T18" fmla="*/ 8 w 478"/>
                <a:gd name="T19" fmla="*/ 11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8" h="126">
                  <a:moveTo>
                    <a:pt x="478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478" y="0"/>
                  </a:lnTo>
                  <a:lnTo>
                    <a:pt x="478" y="126"/>
                  </a:lnTo>
                  <a:close/>
                  <a:moveTo>
                    <a:pt x="8" y="118"/>
                  </a:moveTo>
                  <a:lnTo>
                    <a:pt x="470" y="118"/>
                  </a:lnTo>
                  <a:lnTo>
                    <a:pt x="470" y="6"/>
                  </a:lnTo>
                  <a:lnTo>
                    <a:pt x="8" y="6"/>
                  </a:lnTo>
                  <a:lnTo>
                    <a:pt x="8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4" name="Rectangle 1732"/>
            <p:cNvSpPr>
              <a:spLocks noChangeArrowheads="1"/>
            </p:cNvSpPr>
            <p:nvPr/>
          </p:nvSpPr>
          <p:spPr bwMode="auto">
            <a:xfrm>
              <a:off x="4668838" y="1077913"/>
              <a:ext cx="571500" cy="4699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5" name="Freeform 1733"/>
            <p:cNvSpPr>
              <a:spLocks noEditPoints="1"/>
            </p:cNvSpPr>
            <p:nvPr/>
          </p:nvSpPr>
          <p:spPr bwMode="auto">
            <a:xfrm>
              <a:off x="4662488" y="1071563"/>
              <a:ext cx="590550" cy="482600"/>
            </a:xfrm>
            <a:custGeom>
              <a:avLst/>
              <a:gdLst>
                <a:gd name="T0" fmla="*/ 372 w 372"/>
                <a:gd name="T1" fmla="*/ 304 h 304"/>
                <a:gd name="T2" fmla="*/ 0 w 372"/>
                <a:gd name="T3" fmla="*/ 304 h 304"/>
                <a:gd name="T4" fmla="*/ 0 w 372"/>
                <a:gd name="T5" fmla="*/ 0 h 304"/>
                <a:gd name="T6" fmla="*/ 372 w 372"/>
                <a:gd name="T7" fmla="*/ 0 h 304"/>
                <a:gd name="T8" fmla="*/ 372 w 372"/>
                <a:gd name="T9" fmla="*/ 304 h 304"/>
                <a:gd name="T10" fmla="*/ 8 w 372"/>
                <a:gd name="T11" fmla="*/ 297 h 304"/>
                <a:gd name="T12" fmla="*/ 364 w 372"/>
                <a:gd name="T13" fmla="*/ 297 h 304"/>
                <a:gd name="T14" fmla="*/ 364 w 372"/>
                <a:gd name="T15" fmla="*/ 8 h 304"/>
                <a:gd name="T16" fmla="*/ 8 w 372"/>
                <a:gd name="T17" fmla="*/ 8 h 304"/>
                <a:gd name="T18" fmla="*/ 8 w 372"/>
                <a:gd name="T19" fmla="*/ 297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304">
                  <a:moveTo>
                    <a:pt x="372" y="304"/>
                  </a:moveTo>
                  <a:lnTo>
                    <a:pt x="0" y="304"/>
                  </a:lnTo>
                  <a:lnTo>
                    <a:pt x="0" y="0"/>
                  </a:lnTo>
                  <a:lnTo>
                    <a:pt x="372" y="0"/>
                  </a:lnTo>
                  <a:lnTo>
                    <a:pt x="372" y="304"/>
                  </a:lnTo>
                  <a:close/>
                  <a:moveTo>
                    <a:pt x="8" y="297"/>
                  </a:moveTo>
                  <a:lnTo>
                    <a:pt x="364" y="297"/>
                  </a:lnTo>
                  <a:lnTo>
                    <a:pt x="364" y="8"/>
                  </a:lnTo>
                  <a:lnTo>
                    <a:pt x="8" y="8"/>
                  </a:lnTo>
                  <a:lnTo>
                    <a:pt x="8" y="297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6" name="Rectangle 1734"/>
            <p:cNvSpPr>
              <a:spLocks noChangeArrowheads="1"/>
            </p:cNvSpPr>
            <p:nvPr/>
          </p:nvSpPr>
          <p:spPr bwMode="auto">
            <a:xfrm>
              <a:off x="4668838" y="1787525"/>
              <a:ext cx="584200" cy="4826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7" name="Freeform 1735"/>
            <p:cNvSpPr>
              <a:spLocks noEditPoints="1"/>
            </p:cNvSpPr>
            <p:nvPr/>
          </p:nvSpPr>
          <p:spPr bwMode="auto">
            <a:xfrm>
              <a:off x="4662488" y="1781175"/>
              <a:ext cx="596900" cy="495300"/>
            </a:xfrm>
            <a:custGeom>
              <a:avLst/>
              <a:gdLst>
                <a:gd name="T0" fmla="*/ 376 w 376"/>
                <a:gd name="T1" fmla="*/ 312 h 312"/>
                <a:gd name="T2" fmla="*/ 0 w 376"/>
                <a:gd name="T3" fmla="*/ 312 h 312"/>
                <a:gd name="T4" fmla="*/ 0 w 376"/>
                <a:gd name="T5" fmla="*/ 0 h 312"/>
                <a:gd name="T6" fmla="*/ 376 w 376"/>
                <a:gd name="T7" fmla="*/ 0 h 312"/>
                <a:gd name="T8" fmla="*/ 376 w 376"/>
                <a:gd name="T9" fmla="*/ 312 h 312"/>
                <a:gd name="T10" fmla="*/ 8 w 376"/>
                <a:gd name="T11" fmla="*/ 306 h 312"/>
                <a:gd name="T12" fmla="*/ 368 w 376"/>
                <a:gd name="T13" fmla="*/ 306 h 312"/>
                <a:gd name="T14" fmla="*/ 368 w 376"/>
                <a:gd name="T15" fmla="*/ 8 h 312"/>
                <a:gd name="T16" fmla="*/ 8 w 376"/>
                <a:gd name="T17" fmla="*/ 8 h 312"/>
                <a:gd name="T18" fmla="*/ 8 w 376"/>
                <a:gd name="T19" fmla="*/ 306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6" h="312">
                  <a:moveTo>
                    <a:pt x="376" y="312"/>
                  </a:moveTo>
                  <a:lnTo>
                    <a:pt x="0" y="312"/>
                  </a:lnTo>
                  <a:lnTo>
                    <a:pt x="0" y="0"/>
                  </a:lnTo>
                  <a:lnTo>
                    <a:pt x="376" y="0"/>
                  </a:lnTo>
                  <a:lnTo>
                    <a:pt x="376" y="312"/>
                  </a:lnTo>
                  <a:close/>
                  <a:moveTo>
                    <a:pt x="8" y="306"/>
                  </a:moveTo>
                  <a:lnTo>
                    <a:pt x="368" y="306"/>
                  </a:lnTo>
                  <a:lnTo>
                    <a:pt x="368" y="8"/>
                  </a:lnTo>
                  <a:lnTo>
                    <a:pt x="8" y="8"/>
                  </a:lnTo>
                  <a:lnTo>
                    <a:pt x="8" y="3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8" name="Rectangle 1736"/>
            <p:cNvSpPr>
              <a:spLocks noChangeArrowheads="1"/>
            </p:cNvSpPr>
            <p:nvPr/>
          </p:nvSpPr>
          <p:spPr bwMode="auto">
            <a:xfrm>
              <a:off x="3044825" y="4768850"/>
              <a:ext cx="558800" cy="1873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9" name="Freeform 1737"/>
            <p:cNvSpPr>
              <a:spLocks noEditPoints="1"/>
            </p:cNvSpPr>
            <p:nvPr/>
          </p:nvSpPr>
          <p:spPr bwMode="auto">
            <a:xfrm>
              <a:off x="3038475" y="4762500"/>
              <a:ext cx="569913" cy="200025"/>
            </a:xfrm>
            <a:custGeom>
              <a:avLst/>
              <a:gdLst>
                <a:gd name="T0" fmla="*/ 359 w 359"/>
                <a:gd name="T1" fmla="*/ 126 h 126"/>
                <a:gd name="T2" fmla="*/ 0 w 359"/>
                <a:gd name="T3" fmla="*/ 126 h 126"/>
                <a:gd name="T4" fmla="*/ 0 w 359"/>
                <a:gd name="T5" fmla="*/ 0 h 126"/>
                <a:gd name="T6" fmla="*/ 359 w 359"/>
                <a:gd name="T7" fmla="*/ 0 h 126"/>
                <a:gd name="T8" fmla="*/ 359 w 359"/>
                <a:gd name="T9" fmla="*/ 126 h 126"/>
                <a:gd name="T10" fmla="*/ 8 w 359"/>
                <a:gd name="T11" fmla="*/ 118 h 126"/>
                <a:gd name="T12" fmla="*/ 352 w 359"/>
                <a:gd name="T13" fmla="*/ 118 h 126"/>
                <a:gd name="T14" fmla="*/ 352 w 359"/>
                <a:gd name="T15" fmla="*/ 7 h 126"/>
                <a:gd name="T16" fmla="*/ 8 w 359"/>
                <a:gd name="T17" fmla="*/ 7 h 126"/>
                <a:gd name="T18" fmla="*/ 8 w 359"/>
                <a:gd name="T19" fmla="*/ 118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9" h="126">
                  <a:moveTo>
                    <a:pt x="359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359" y="0"/>
                  </a:lnTo>
                  <a:lnTo>
                    <a:pt x="359" y="126"/>
                  </a:lnTo>
                  <a:close/>
                  <a:moveTo>
                    <a:pt x="8" y="118"/>
                  </a:moveTo>
                  <a:lnTo>
                    <a:pt x="352" y="118"/>
                  </a:lnTo>
                  <a:lnTo>
                    <a:pt x="352" y="7"/>
                  </a:lnTo>
                  <a:lnTo>
                    <a:pt x="8" y="7"/>
                  </a:lnTo>
                  <a:lnTo>
                    <a:pt x="8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0" name="Freeform 1738"/>
            <p:cNvSpPr>
              <a:spLocks noEditPoints="1"/>
            </p:cNvSpPr>
            <p:nvPr/>
          </p:nvSpPr>
          <p:spPr bwMode="auto">
            <a:xfrm>
              <a:off x="3587750" y="2536825"/>
              <a:ext cx="903288" cy="1123950"/>
            </a:xfrm>
            <a:custGeom>
              <a:avLst/>
              <a:gdLst>
                <a:gd name="T0" fmla="*/ 529 w 569"/>
                <a:gd name="T1" fmla="*/ 670 h 708"/>
                <a:gd name="T2" fmla="*/ 569 w 569"/>
                <a:gd name="T3" fmla="*/ 690 h 708"/>
                <a:gd name="T4" fmla="*/ 529 w 569"/>
                <a:gd name="T5" fmla="*/ 708 h 708"/>
                <a:gd name="T6" fmla="*/ 529 w 569"/>
                <a:gd name="T7" fmla="*/ 670 h 708"/>
                <a:gd name="T8" fmla="*/ 0 w 569"/>
                <a:gd name="T9" fmla="*/ 0 h 708"/>
                <a:gd name="T10" fmla="*/ 286 w 569"/>
                <a:gd name="T11" fmla="*/ 0 h 708"/>
                <a:gd name="T12" fmla="*/ 286 w 569"/>
                <a:gd name="T13" fmla="*/ 690 h 708"/>
                <a:gd name="T14" fmla="*/ 282 w 569"/>
                <a:gd name="T15" fmla="*/ 686 h 708"/>
                <a:gd name="T16" fmla="*/ 535 w 569"/>
                <a:gd name="T17" fmla="*/ 686 h 708"/>
                <a:gd name="T18" fmla="*/ 535 w 569"/>
                <a:gd name="T19" fmla="*/ 692 h 708"/>
                <a:gd name="T20" fmla="*/ 280 w 569"/>
                <a:gd name="T21" fmla="*/ 692 h 708"/>
                <a:gd name="T22" fmla="*/ 280 w 569"/>
                <a:gd name="T23" fmla="*/ 4 h 708"/>
                <a:gd name="T24" fmla="*/ 282 w 569"/>
                <a:gd name="T25" fmla="*/ 8 h 708"/>
                <a:gd name="T26" fmla="*/ 0 w 569"/>
                <a:gd name="T27" fmla="*/ 8 h 708"/>
                <a:gd name="T28" fmla="*/ 0 w 569"/>
                <a:gd name="T29" fmla="*/ 0 h 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9" h="708">
                  <a:moveTo>
                    <a:pt x="529" y="670"/>
                  </a:moveTo>
                  <a:lnTo>
                    <a:pt x="569" y="690"/>
                  </a:lnTo>
                  <a:lnTo>
                    <a:pt x="529" y="708"/>
                  </a:lnTo>
                  <a:lnTo>
                    <a:pt x="529" y="670"/>
                  </a:lnTo>
                  <a:close/>
                  <a:moveTo>
                    <a:pt x="0" y="0"/>
                  </a:moveTo>
                  <a:lnTo>
                    <a:pt x="286" y="0"/>
                  </a:lnTo>
                  <a:lnTo>
                    <a:pt x="286" y="690"/>
                  </a:lnTo>
                  <a:lnTo>
                    <a:pt x="282" y="686"/>
                  </a:lnTo>
                  <a:lnTo>
                    <a:pt x="535" y="686"/>
                  </a:lnTo>
                  <a:lnTo>
                    <a:pt x="535" y="692"/>
                  </a:lnTo>
                  <a:lnTo>
                    <a:pt x="280" y="692"/>
                  </a:lnTo>
                  <a:lnTo>
                    <a:pt x="280" y="4"/>
                  </a:lnTo>
                  <a:lnTo>
                    <a:pt x="282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1" name="Rectangle 1739"/>
            <p:cNvSpPr>
              <a:spLocks noChangeArrowheads="1"/>
            </p:cNvSpPr>
            <p:nvPr/>
          </p:nvSpPr>
          <p:spPr bwMode="auto">
            <a:xfrm>
              <a:off x="3044825" y="5829300"/>
              <a:ext cx="542925" cy="1778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2" name="Freeform 1740"/>
            <p:cNvSpPr>
              <a:spLocks noEditPoints="1"/>
            </p:cNvSpPr>
            <p:nvPr/>
          </p:nvSpPr>
          <p:spPr bwMode="auto">
            <a:xfrm>
              <a:off x="3038475" y="5822950"/>
              <a:ext cx="552450" cy="190500"/>
            </a:xfrm>
            <a:custGeom>
              <a:avLst/>
              <a:gdLst>
                <a:gd name="T0" fmla="*/ 348 w 348"/>
                <a:gd name="T1" fmla="*/ 120 h 120"/>
                <a:gd name="T2" fmla="*/ 0 w 348"/>
                <a:gd name="T3" fmla="*/ 120 h 120"/>
                <a:gd name="T4" fmla="*/ 0 w 348"/>
                <a:gd name="T5" fmla="*/ 0 h 120"/>
                <a:gd name="T6" fmla="*/ 348 w 348"/>
                <a:gd name="T7" fmla="*/ 0 h 120"/>
                <a:gd name="T8" fmla="*/ 348 w 348"/>
                <a:gd name="T9" fmla="*/ 120 h 120"/>
                <a:gd name="T10" fmla="*/ 8 w 348"/>
                <a:gd name="T11" fmla="*/ 112 h 120"/>
                <a:gd name="T12" fmla="*/ 342 w 348"/>
                <a:gd name="T13" fmla="*/ 112 h 120"/>
                <a:gd name="T14" fmla="*/ 342 w 348"/>
                <a:gd name="T15" fmla="*/ 8 h 120"/>
                <a:gd name="T16" fmla="*/ 8 w 348"/>
                <a:gd name="T17" fmla="*/ 8 h 120"/>
                <a:gd name="T18" fmla="*/ 8 w 348"/>
                <a:gd name="T19" fmla="*/ 11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8" h="120">
                  <a:moveTo>
                    <a:pt x="348" y="120"/>
                  </a:moveTo>
                  <a:lnTo>
                    <a:pt x="0" y="120"/>
                  </a:lnTo>
                  <a:lnTo>
                    <a:pt x="0" y="0"/>
                  </a:lnTo>
                  <a:lnTo>
                    <a:pt x="348" y="0"/>
                  </a:lnTo>
                  <a:lnTo>
                    <a:pt x="348" y="120"/>
                  </a:lnTo>
                  <a:close/>
                  <a:moveTo>
                    <a:pt x="8" y="112"/>
                  </a:moveTo>
                  <a:lnTo>
                    <a:pt x="342" y="112"/>
                  </a:lnTo>
                  <a:lnTo>
                    <a:pt x="342" y="8"/>
                  </a:lnTo>
                  <a:lnTo>
                    <a:pt x="8" y="8"/>
                  </a:lnTo>
                  <a:lnTo>
                    <a:pt x="8" y="1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3" name="Rectangle 1741"/>
            <p:cNvSpPr>
              <a:spLocks noChangeArrowheads="1"/>
            </p:cNvSpPr>
            <p:nvPr/>
          </p:nvSpPr>
          <p:spPr bwMode="auto">
            <a:xfrm>
              <a:off x="3044825" y="4097338"/>
              <a:ext cx="649288" cy="2508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4" name="Freeform 1742"/>
            <p:cNvSpPr>
              <a:spLocks noEditPoints="1"/>
            </p:cNvSpPr>
            <p:nvPr/>
          </p:nvSpPr>
          <p:spPr bwMode="auto">
            <a:xfrm>
              <a:off x="3038475" y="4090988"/>
              <a:ext cx="661988" cy="263525"/>
            </a:xfrm>
            <a:custGeom>
              <a:avLst/>
              <a:gdLst>
                <a:gd name="T0" fmla="*/ 417 w 417"/>
                <a:gd name="T1" fmla="*/ 166 h 166"/>
                <a:gd name="T2" fmla="*/ 0 w 417"/>
                <a:gd name="T3" fmla="*/ 166 h 166"/>
                <a:gd name="T4" fmla="*/ 0 w 417"/>
                <a:gd name="T5" fmla="*/ 0 h 166"/>
                <a:gd name="T6" fmla="*/ 417 w 417"/>
                <a:gd name="T7" fmla="*/ 0 h 166"/>
                <a:gd name="T8" fmla="*/ 417 w 417"/>
                <a:gd name="T9" fmla="*/ 166 h 166"/>
                <a:gd name="T10" fmla="*/ 8 w 417"/>
                <a:gd name="T11" fmla="*/ 158 h 166"/>
                <a:gd name="T12" fmla="*/ 409 w 417"/>
                <a:gd name="T13" fmla="*/ 158 h 166"/>
                <a:gd name="T14" fmla="*/ 409 w 417"/>
                <a:gd name="T15" fmla="*/ 7 h 166"/>
                <a:gd name="T16" fmla="*/ 8 w 417"/>
                <a:gd name="T17" fmla="*/ 7 h 166"/>
                <a:gd name="T18" fmla="*/ 8 w 417"/>
                <a:gd name="T19" fmla="*/ 158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7" h="166">
                  <a:moveTo>
                    <a:pt x="417" y="166"/>
                  </a:moveTo>
                  <a:lnTo>
                    <a:pt x="0" y="166"/>
                  </a:lnTo>
                  <a:lnTo>
                    <a:pt x="0" y="0"/>
                  </a:lnTo>
                  <a:lnTo>
                    <a:pt x="417" y="0"/>
                  </a:lnTo>
                  <a:lnTo>
                    <a:pt x="417" y="166"/>
                  </a:lnTo>
                  <a:close/>
                  <a:moveTo>
                    <a:pt x="8" y="158"/>
                  </a:moveTo>
                  <a:lnTo>
                    <a:pt x="409" y="158"/>
                  </a:lnTo>
                  <a:lnTo>
                    <a:pt x="409" y="7"/>
                  </a:lnTo>
                  <a:lnTo>
                    <a:pt x="8" y="7"/>
                  </a:lnTo>
                  <a:lnTo>
                    <a:pt x="8" y="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5" name="Rectangle 1743"/>
            <p:cNvSpPr>
              <a:spLocks noChangeArrowheads="1"/>
            </p:cNvSpPr>
            <p:nvPr/>
          </p:nvSpPr>
          <p:spPr bwMode="auto">
            <a:xfrm>
              <a:off x="3044825" y="6208713"/>
              <a:ext cx="450850" cy="1905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6" name="Freeform 1744"/>
            <p:cNvSpPr>
              <a:spLocks noEditPoints="1"/>
            </p:cNvSpPr>
            <p:nvPr/>
          </p:nvSpPr>
          <p:spPr bwMode="auto">
            <a:xfrm>
              <a:off x="3038475" y="6202363"/>
              <a:ext cx="463550" cy="203200"/>
            </a:xfrm>
            <a:custGeom>
              <a:avLst/>
              <a:gdLst>
                <a:gd name="T0" fmla="*/ 292 w 292"/>
                <a:gd name="T1" fmla="*/ 128 h 128"/>
                <a:gd name="T2" fmla="*/ 0 w 292"/>
                <a:gd name="T3" fmla="*/ 128 h 128"/>
                <a:gd name="T4" fmla="*/ 0 w 292"/>
                <a:gd name="T5" fmla="*/ 0 h 128"/>
                <a:gd name="T6" fmla="*/ 292 w 292"/>
                <a:gd name="T7" fmla="*/ 0 h 128"/>
                <a:gd name="T8" fmla="*/ 292 w 292"/>
                <a:gd name="T9" fmla="*/ 128 h 128"/>
                <a:gd name="T10" fmla="*/ 8 w 292"/>
                <a:gd name="T11" fmla="*/ 120 h 128"/>
                <a:gd name="T12" fmla="*/ 284 w 292"/>
                <a:gd name="T13" fmla="*/ 120 h 128"/>
                <a:gd name="T14" fmla="*/ 284 w 292"/>
                <a:gd name="T15" fmla="*/ 8 h 128"/>
                <a:gd name="T16" fmla="*/ 8 w 292"/>
                <a:gd name="T17" fmla="*/ 8 h 128"/>
                <a:gd name="T18" fmla="*/ 8 w 292"/>
                <a:gd name="T19" fmla="*/ 12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2" h="128">
                  <a:moveTo>
                    <a:pt x="292" y="128"/>
                  </a:moveTo>
                  <a:lnTo>
                    <a:pt x="0" y="128"/>
                  </a:lnTo>
                  <a:lnTo>
                    <a:pt x="0" y="0"/>
                  </a:lnTo>
                  <a:lnTo>
                    <a:pt x="292" y="0"/>
                  </a:lnTo>
                  <a:lnTo>
                    <a:pt x="292" y="128"/>
                  </a:lnTo>
                  <a:close/>
                  <a:moveTo>
                    <a:pt x="8" y="120"/>
                  </a:moveTo>
                  <a:lnTo>
                    <a:pt x="284" y="120"/>
                  </a:lnTo>
                  <a:lnTo>
                    <a:pt x="284" y="8"/>
                  </a:lnTo>
                  <a:lnTo>
                    <a:pt x="8" y="8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7" name="Rectangle 1745"/>
            <p:cNvSpPr>
              <a:spLocks noChangeArrowheads="1"/>
            </p:cNvSpPr>
            <p:nvPr/>
          </p:nvSpPr>
          <p:spPr bwMode="auto">
            <a:xfrm>
              <a:off x="3044825" y="5357813"/>
              <a:ext cx="558800" cy="2508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8" name="Freeform 1746"/>
            <p:cNvSpPr>
              <a:spLocks noEditPoints="1"/>
            </p:cNvSpPr>
            <p:nvPr/>
          </p:nvSpPr>
          <p:spPr bwMode="auto">
            <a:xfrm>
              <a:off x="3038475" y="5351463"/>
              <a:ext cx="569913" cy="263525"/>
            </a:xfrm>
            <a:custGeom>
              <a:avLst/>
              <a:gdLst>
                <a:gd name="T0" fmla="*/ 359 w 359"/>
                <a:gd name="T1" fmla="*/ 166 h 166"/>
                <a:gd name="T2" fmla="*/ 0 w 359"/>
                <a:gd name="T3" fmla="*/ 166 h 166"/>
                <a:gd name="T4" fmla="*/ 0 w 359"/>
                <a:gd name="T5" fmla="*/ 0 h 166"/>
                <a:gd name="T6" fmla="*/ 359 w 359"/>
                <a:gd name="T7" fmla="*/ 0 h 166"/>
                <a:gd name="T8" fmla="*/ 359 w 359"/>
                <a:gd name="T9" fmla="*/ 166 h 166"/>
                <a:gd name="T10" fmla="*/ 8 w 359"/>
                <a:gd name="T11" fmla="*/ 158 h 166"/>
                <a:gd name="T12" fmla="*/ 352 w 359"/>
                <a:gd name="T13" fmla="*/ 158 h 166"/>
                <a:gd name="T14" fmla="*/ 352 w 359"/>
                <a:gd name="T15" fmla="*/ 8 h 166"/>
                <a:gd name="T16" fmla="*/ 8 w 359"/>
                <a:gd name="T17" fmla="*/ 8 h 166"/>
                <a:gd name="T18" fmla="*/ 8 w 359"/>
                <a:gd name="T19" fmla="*/ 158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59" h="166">
                  <a:moveTo>
                    <a:pt x="359" y="166"/>
                  </a:moveTo>
                  <a:lnTo>
                    <a:pt x="0" y="166"/>
                  </a:lnTo>
                  <a:lnTo>
                    <a:pt x="0" y="0"/>
                  </a:lnTo>
                  <a:lnTo>
                    <a:pt x="359" y="0"/>
                  </a:lnTo>
                  <a:lnTo>
                    <a:pt x="359" y="166"/>
                  </a:lnTo>
                  <a:close/>
                  <a:moveTo>
                    <a:pt x="8" y="158"/>
                  </a:moveTo>
                  <a:lnTo>
                    <a:pt x="352" y="158"/>
                  </a:lnTo>
                  <a:lnTo>
                    <a:pt x="352" y="8"/>
                  </a:lnTo>
                  <a:lnTo>
                    <a:pt x="8" y="8"/>
                  </a:lnTo>
                  <a:lnTo>
                    <a:pt x="8" y="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9" name="Freeform 1747"/>
            <p:cNvSpPr>
              <a:spLocks noEditPoints="1"/>
            </p:cNvSpPr>
            <p:nvPr/>
          </p:nvSpPr>
          <p:spPr bwMode="auto">
            <a:xfrm>
              <a:off x="2501900" y="2809875"/>
              <a:ext cx="542925" cy="1443038"/>
            </a:xfrm>
            <a:custGeom>
              <a:avLst/>
              <a:gdLst>
                <a:gd name="T0" fmla="*/ 304 w 342"/>
                <a:gd name="T1" fmla="*/ 870 h 909"/>
                <a:gd name="T2" fmla="*/ 342 w 342"/>
                <a:gd name="T3" fmla="*/ 890 h 909"/>
                <a:gd name="T4" fmla="*/ 304 w 342"/>
                <a:gd name="T5" fmla="*/ 909 h 909"/>
                <a:gd name="T6" fmla="*/ 304 w 342"/>
                <a:gd name="T7" fmla="*/ 870 h 909"/>
                <a:gd name="T8" fmla="*/ 0 w 342"/>
                <a:gd name="T9" fmla="*/ 0 h 909"/>
                <a:gd name="T10" fmla="*/ 172 w 342"/>
                <a:gd name="T11" fmla="*/ 0 h 909"/>
                <a:gd name="T12" fmla="*/ 174 w 342"/>
                <a:gd name="T13" fmla="*/ 2 h 909"/>
                <a:gd name="T14" fmla="*/ 174 w 342"/>
                <a:gd name="T15" fmla="*/ 890 h 909"/>
                <a:gd name="T16" fmla="*/ 172 w 342"/>
                <a:gd name="T17" fmla="*/ 888 h 909"/>
                <a:gd name="T18" fmla="*/ 310 w 342"/>
                <a:gd name="T19" fmla="*/ 888 h 909"/>
                <a:gd name="T20" fmla="*/ 314 w 342"/>
                <a:gd name="T21" fmla="*/ 890 h 909"/>
                <a:gd name="T22" fmla="*/ 310 w 342"/>
                <a:gd name="T23" fmla="*/ 892 h 909"/>
                <a:gd name="T24" fmla="*/ 172 w 342"/>
                <a:gd name="T25" fmla="*/ 892 h 909"/>
                <a:gd name="T26" fmla="*/ 168 w 342"/>
                <a:gd name="T27" fmla="*/ 890 h 909"/>
                <a:gd name="T28" fmla="*/ 168 w 342"/>
                <a:gd name="T29" fmla="*/ 2 h 909"/>
                <a:gd name="T30" fmla="*/ 172 w 342"/>
                <a:gd name="T31" fmla="*/ 4 h 909"/>
                <a:gd name="T32" fmla="*/ 0 w 342"/>
                <a:gd name="T33" fmla="*/ 4 h 909"/>
                <a:gd name="T34" fmla="*/ 0 w 342"/>
                <a:gd name="T35" fmla="*/ 2 h 909"/>
                <a:gd name="T36" fmla="*/ 0 w 342"/>
                <a:gd name="T37" fmla="*/ 0 h 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2" h="909">
                  <a:moveTo>
                    <a:pt x="304" y="870"/>
                  </a:moveTo>
                  <a:lnTo>
                    <a:pt x="342" y="890"/>
                  </a:lnTo>
                  <a:lnTo>
                    <a:pt x="304" y="909"/>
                  </a:lnTo>
                  <a:lnTo>
                    <a:pt x="304" y="870"/>
                  </a:lnTo>
                  <a:close/>
                  <a:moveTo>
                    <a:pt x="0" y="0"/>
                  </a:moveTo>
                  <a:lnTo>
                    <a:pt x="172" y="0"/>
                  </a:lnTo>
                  <a:lnTo>
                    <a:pt x="174" y="2"/>
                  </a:lnTo>
                  <a:lnTo>
                    <a:pt x="174" y="890"/>
                  </a:lnTo>
                  <a:lnTo>
                    <a:pt x="172" y="888"/>
                  </a:lnTo>
                  <a:lnTo>
                    <a:pt x="310" y="888"/>
                  </a:lnTo>
                  <a:lnTo>
                    <a:pt x="314" y="890"/>
                  </a:lnTo>
                  <a:lnTo>
                    <a:pt x="310" y="892"/>
                  </a:lnTo>
                  <a:lnTo>
                    <a:pt x="172" y="892"/>
                  </a:lnTo>
                  <a:lnTo>
                    <a:pt x="168" y="890"/>
                  </a:lnTo>
                  <a:lnTo>
                    <a:pt x="168" y="2"/>
                  </a:lnTo>
                  <a:lnTo>
                    <a:pt x="17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0" name="Freeform 1748"/>
            <p:cNvSpPr>
              <a:spLocks noEditPoints="1"/>
            </p:cNvSpPr>
            <p:nvPr/>
          </p:nvSpPr>
          <p:spPr bwMode="auto">
            <a:xfrm>
              <a:off x="2501900" y="2809875"/>
              <a:ext cx="542925" cy="2705100"/>
            </a:xfrm>
            <a:custGeom>
              <a:avLst/>
              <a:gdLst>
                <a:gd name="T0" fmla="*/ 304 w 342"/>
                <a:gd name="T1" fmla="*/ 1664 h 1704"/>
                <a:gd name="T2" fmla="*/ 342 w 342"/>
                <a:gd name="T3" fmla="*/ 1684 h 1704"/>
                <a:gd name="T4" fmla="*/ 304 w 342"/>
                <a:gd name="T5" fmla="*/ 1704 h 1704"/>
                <a:gd name="T6" fmla="*/ 304 w 342"/>
                <a:gd name="T7" fmla="*/ 1664 h 1704"/>
                <a:gd name="T8" fmla="*/ 0 w 342"/>
                <a:gd name="T9" fmla="*/ 0 h 1704"/>
                <a:gd name="T10" fmla="*/ 172 w 342"/>
                <a:gd name="T11" fmla="*/ 0 h 1704"/>
                <a:gd name="T12" fmla="*/ 174 w 342"/>
                <a:gd name="T13" fmla="*/ 2 h 1704"/>
                <a:gd name="T14" fmla="*/ 174 w 342"/>
                <a:gd name="T15" fmla="*/ 1684 h 1704"/>
                <a:gd name="T16" fmla="*/ 172 w 342"/>
                <a:gd name="T17" fmla="*/ 1680 h 1704"/>
                <a:gd name="T18" fmla="*/ 310 w 342"/>
                <a:gd name="T19" fmla="*/ 1680 h 1704"/>
                <a:gd name="T20" fmla="*/ 314 w 342"/>
                <a:gd name="T21" fmla="*/ 1684 h 1704"/>
                <a:gd name="T22" fmla="*/ 310 w 342"/>
                <a:gd name="T23" fmla="*/ 1686 h 1704"/>
                <a:gd name="T24" fmla="*/ 172 w 342"/>
                <a:gd name="T25" fmla="*/ 1686 h 1704"/>
                <a:gd name="T26" fmla="*/ 168 w 342"/>
                <a:gd name="T27" fmla="*/ 1684 h 1704"/>
                <a:gd name="T28" fmla="*/ 168 w 342"/>
                <a:gd name="T29" fmla="*/ 2 h 1704"/>
                <a:gd name="T30" fmla="*/ 172 w 342"/>
                <a:gd name="T31" fmla="*/ 4 h 1704"/>
                <a:gd name="T32" fmla="*/ 0 w 342"/>
                <a:gd name="T33" fmla="*/ 4 h 1704"/>
                <a:gd name="T34" fmla="*/ 0 w 342"/>
                <a:gd name="T35" fmla="*/ 2 h 1704"/>
                <a:gd name="T36" fmla="*/ 0 w 342"/>
                <a:gd name="T37" fmla="*/ 0 h 1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2" h="1704">
                  <a:moveTo>
                    <a:pt x="304" y="1664"/>
                  </a:moveTo>
                  <a:lnTo>
                    <a:pt x="342" y="1684"/>
                  </a:lnTo>
                  <a:lnTo>
                    <a:pt x="304" y="1704"/>
                  </a:lnTo>
                  <a:lnTo>
                    <a:pt x="304" y="1664"/>
                  </a:lnTo>
                  <a:close/>
                  <a:moveTo>
                    <a:pt x="0" y="0"/>
                  </a:moveTo>
                  <a:lnTo>
                    <a:pt x="172" y="0"/>
                  </a:lnTo>
                  <a:lnTo>
                    <a:pt x="174" y="2"/>
                  </a:lnTo>
                  <a:lnTo>
                    <a:pt x="174" y="1684"/>
                  </a:lnTo>
                  <a:lnTo>
                    <a:pt x="172" y="1680"/>
                  </a:lnTo>
                  <a:lnTo>
                    <a:pt x="310" y="1680"/>
                  </a:lnTo>
                  <a:lnTo>
                    <a:pt x="314" y="1684"/>
                  </a:lnTo>
                  <a:lnTo>
                    <a:pt x="310" y="1686"/>
                  </a:lnTo>
                  <a:lnTo>
                    <a:pt x="172" y="1686"/>
                  </a:lnTo>
                  <a:lnTo>
                    <a:pt x="168" y="1684"/>
                  </a:lnTo>
                  <a:lnTo>
                    <a:pt x="168" y="2"/>
                  </a:lnTo>
                  <a:lnTo>
                    <a:pt x="17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1" name="Freeform 1749"/>
            <p:cNvSpPr>
              <a:spLocks noEditPoints="1"/>
            </p:cNvSpPr>
            <p:nvPr/>
          </p:nvSpPr>
          <p:spPr bwMode="auto">
            <a:xfrm>
              <a:off x="2501900" y="2809875"/>
              <a:ext cx="542925" cy="3138488"/>
            </a:xfrm>
            <a:custGeom>
              <a:avLst/>
              <a:gdLst>
                <a:gd name="T0" fmla="*/ 304 w 342"/>
                <a:gd name="T1" fmla="*/ 1937 h 1977"/>
                <a:gd name="T2" fmla="*/ 342 w 342"/>
                <a:gd name="T3" fmla="*/ 1957 h 1977"/>
                <a:gd name="T4" fmla="*/ 304 w 342"/>
                <a:gd name="T5" fmla="*/ 1977 h 1977"/>
                <a:gd name="T6" fmla="*/ 304 w 342"/>
                <a:gd name="T7" fmla="*/ 1937 h 1977"/>
                <a:gd name="T8" fmla="*/ 0 w 342"/>
                <a:gd name="T9" fmla="*/ 0 h 1977"/>
                <a:gd name="T10" fmla="*/ 172 w 342"/>
                <a:gd name="T11" fmla="*/ 0 h 1977"/>
                <a:gd name="T12" fmla="*/ 174 w 342"/>
                <a:gd name="T13" fmla="*/ 2 h 1977"/>
                <a:gd name="T14" fmla="*/ 174 w 342"/>
                <a:gd name="T15" fmla="*/ 1957 h 1977"/>
                <a:gd name="T16" fmla="*/ 172 w 342"/>
                <a:gd name="T17" fmla="*/ 1955 h 1977"/>
                <a:gd name="T18" fmla="*/ 310 w 342"/>
                <a:gd name="T19" fmla="*/ 1955 h 1977"/>
                <a:gd name="T20" fmla="*/ 314 w 342"/>
                <a:gd name="T21" fmla="*/ 1957 h 1977"/>
                <a:gd name="T22" fmla="*/ 310 w 342"/>
                <a:gd name="T23" fmla="*/ 1959 h 1977"/>
                <a:gd name="T24" fmla="*/ 172 w 342"/>
                <a:gd name="T25" fmla="*/ 1959 h 1977"/>
                <a:gd name="T26" fmla="*/ 168 w 342"/>
                <a:gd name="T27" fmla="*/ 1957 h 1977"/>
                <a:gd name="T28" fmla="*/ 168 w 342"/>
                <a:gd name="T29" fmla="*/ 2 h 1977"/>
                <a:gd name="T30" fmla="*/ 172 w 342"/>
                <a:gd name="T31" fmla="*/ 4 h 1977"/>
                <a:gd name="T32" fmla="*/ 0 w 342"/>
                <a:gd name="T33" fmla="*/ 4 h 1977"/>
                <a:gd name="T34" fmla="*/ 0 w 342"/>
                <a:gd name="T35" fmla="*/ 2 h 1977"/>
                <a:gd name="T36" fmla="*/ 0 w 342"/>
                <a:gd name="T37" fmla="*/ 0 h 1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2" h="1977">
                  <a:moveTo>
                    <a:pt x="304" y="1937"/>
                  </a:moveTo>
                  <a:lnTo>
                    <a:pt x="342" y="1957"/>
                  </a:lnTo>
                  <a:lnTo>
                    <a:pt x="304" y="1977"/>
                  </a:lnTo>
                  <a:lnTo>
                    <a:pt x="304" y="1937"/>
                  </a:lnTo>
                  <a:close/>
                  <a:moveTo>
                    <a:pt x="0" y="0"/>
                  </a:moveTo>
                  <a:lnTo>
                    <a:pt x="172" y="0"/>
                  </a:lnTo>
                  <a:lnTo>
                    <a:pt x="174" y="2"/>
                  </a:lnTo>
                  <a:lnTo>
                    <a:pt x="174" y="1957"/>
                  </a:lnTo>
                  <a:lnTo>
                    <a:pt x="172" y="1955"/>
                  </a:lnTo>
                  <a:lnTo>
                    <a:pt x="310" y="1955"/>
                  </a:lnTo>
                  <a:lnTo>
                    <a:pt x="314" y="1957"/>
                  </a:lnTo>
                  <a:lnTo>
                    <a:pt x="310" y="1959"/>
                  </a:lnTo>
                  <a:lnTo>
                    <a:pt x="172" y="1959"/>
                  </a:lnTo>
                  <a:lnTo>
                    <a:pt x="168" y="1957"/>
                  </a:lnTo>
                  <a:lnTo>
                    <a:pt x="168" y="2"/>
                  </a:lnTo>
                  <a:lnTo>
                    <a:pt x="17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2" name="Freeform 1750"/>
            <p:cNvSpPr>
              <a:spLocks noEditPoints="1"/>
            </p:cNvSpPr>
            <p:nvPr/>
          </p:nvSpPr>
          <p:spPr bwMode="auto">
            <a:xfrm>
              <a:off x="2501900" y="2809875"/>
              <a:ext cx="542925" cy="3527425"/>
            </a:xfrm>
            <a:custGeom>
              <a:avLst/>
              <a:gdLst>
                <a:gd name="T0" fmla="*/ 304 w 342"/>
                <a:gd name="T1" fmla="*/ 2182 h 2222"/>
                <a:gd name="T2" fmla="*/ 342 w 342"/>
                <a:gd name="T3" fmla="*/ 2202 h 2222"/>
                <a:gd name="T4" fmla="*/ 304 w 342"/>
                <a:gd name="T5" fmla="*/ 2222 h 2222"/>
                <a:gd name="T6" fmla="*/ 304 w 342"/>
                <a:gd name="T7" fmla="*/ 2182 h 2222"/>
                <a:gd name="T8" fmla="*/ 0 w 342"/>
                <a:gd name="T9" fmla="*/ 0 h 2222"/>
                <a:gd name="T10" fmla="*/ 172 w 342"/>
                <a:gd name="T11" fmla="*/ 0 h 2222"/>
                <a:gd name="T12" fmla="*/ 174 w 342"/>
                <a:gd name="T13" fmla="*/ 2 h 2222"/>
                <a:gd name="T14" fmla="*/ 174 w 342"/>
                <a:gd name="T15" fmla="*/ 2202 h 2222"/>
                <a:gd name="T16" fmla="*/ 172 w 342"/>
                <a:gd name="T17" fmla="*/ 2200 h 2222"/>
                <a:gd name="T18" fmla="*/ 310 w 342"/>
                <a:gd name="T19" fmla="*/ 2200 h 2222"/>
                <a:gd name="T20" fmla="*/ 314 w 342"/>
                <a:gd name="T21" fmla="*/ 2202 h 2222"/>
                <a:gd name="T22" fmla="*/ 310 w 342"/>
                <a:gd name="T23" fmla="*/ 2204 h 2222"/>
                <a:gd name="T24" fmla="*/ 172 w 342"/>
                <a:gd name="T25" fmla="*/ 2204 h 2222"/>
                <a:gd name="T26" fmla="*/ 168 w 342"/>
                <a:gd name="T27" fmla="*/ 2202 h 2222"/>
                <a:gd name="T28" fmla="*/ 168 w 342"/>
                <a:gd name="T29" fmla="*/ 2 h 2222"/>
                <a:gd name="T30" fmla="*/ 172 w 342"/>
                <a:gd name="T31" fmla="*/ 4 h 2222"/>
                <a:gd name="T32" fmla="*/ 0 w 342"/>
                <a:gd name="T33" fmla="*/ 4 h 2222"/>
                <a:gd name="T34" fmla="*/ 0 w 342"/>
                <a:gd name="T35" fmla="*/ 2 h 2222"/>
                <a:gd name="T36" fmla="*/ 0 w 342"/>
                <a:gd name="T37" fmla="*/ 0 h 2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2" h="2222">
                  <a:moveTo>
                    <a:pt x="304" y="2182"/>
                  </a:moveTo>
                  <a:lnTo>
                    <a:pt x="342" y="2202"/>
                  </a:lnTo>
                  <a:lnTo>
                    <a:pt x="304" y="2222"/>
                  </a:lnTo>
                  <a:lnTo>
                    <a:pt x="304" y="2182"/>
                  </a:lnTo>
                  <a:close/>
                  <a:moveTo>
                    <a:pt x="0" y="0"/>
                  </a:moveTo>
                  <a:lnTo>
                    <a:pt x="172" y="0"/>
                  </a:lnTo>
                  <a:lnTo>
                    <a:pt x="174" y="2"/>
                  </a:lnTo>
                  <a:lnTo>
                    <a:pt x="174" y="2202"/>
                  </a:lnTo>
                  <a:lnTo>
                    <a:pt x="172" y="2200"/>
                  </a:lnTo>
                  <a:lnTo>
                    <a:pt x="310" y="2200"/>
                  </a:lnTo>
                  <a:lnTo>
                    <a:pt x="314" y="2202"/>
                  </a:lnTo>
                  <a:lnTo>
                    <a:pt x="310" y="2204"/>
                  </a:lnTo>
                  <a:lnTo>
                    <a:pt x="172" y="2204"/>
                  </a:lnTo>
                  <a:lnTo>
                    <a:pt x="168" y="2202"/>
                  </a:lnTo>
                  <a:lnTo>
                    <a:pt x="168" y="2"/>
                  </a:lnTo>
                  <a:lnTo>
                    <a:pt x="17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3" name="Freeform 1751"/>
            <p:cNvSpPr>
              <a:spLocks noEditPoints="1"/>
            </p:cNvSpPr>
            <p:nvPr/>
          </p:nvSpPr>
          <p:spPr bwMode="auto">
            <a:xfrm>
              <a:off x="2679700" y="2016125"/>
              <a:ext cx="377825" cy="482600"/>
            </a:xfrm>
            <a:custGeom>
              <a:avLst/>
              <a:gdLst>
                <a:gd name="T0" fmla="*/ 230 w 238"/>
                <a:gd name="T1" fmla="*/ 265 h 304"/>
                <a:gd name="T2" fmla="*/ 238 w 238"/>
                <a:gd name="T3" fmla="*/ 304 h 304"/>
                <a:gd name="T4" fmla="*/ 202 w 238"/>
                <a:gd name="T5" fmla="*/ 287 h 304"/>
                <a:gd name="T6" fmla="*/ 230 w 238"/>
                <a:gd name="T7" fmla="*/ 265 h 304"/>
                <a:gd name="T8" fmla="*/ 4 w 238"/>
                <a:gd name="T9" fmla="*/ 2 h 304"/>
                <a:gd name="T10" fmla="*/ 220 w 238"/>
                <a:gd name="T11" fmla="*/ 279 h 304"/>
                <a:gd name="T12" fmla="*/ 220 w 238"/>
                <a:gd name="T13" fmla="*/ 283 h 304"/>
                <a:gd name="T14" fmla="*/ 218 w 238"/>
                <a:gd name="T15" fmla="*/ 283 h 304"/>
                <a:gd name="T16" fmla="*/ 0 w 238"/>
                <a:gd name="T17" fmla="*/ 2 h 304"/>
                <a:gd name="T18" fmla="*/ 0 w 238"/>
                <a:gd name="T19" fmla="*/ 0 h 304"/>
                <a:gd name="T20" fmla="*/ 4 w 238"/>
                <a:gd name="T21" fmla="*/ 2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304">
                  <a:moveTo>
                    <a:pt x="230" y="265"/>
                  </a:moveTo>
                  <a:lnTo>
                    <a:pt x="238" y="304"/>
                  </a:lnTo>
                  <a:lnTo>
                    <a:pt x="202" y="287"/>
                  </a:lnTo>
                  <a:lnTo>
                    <a:pt x="230" y="265"/>
                  </a:lnTo>
                  <a:close/>
                  <a:moveTo>
                    <a:pt x="4" y="2"/>
                  </a:moveTo>
                  <a:lnTo>
                    <a:pt x="220" y="279"/>
                  </a:lnTo>
                  <a:lnTo>
                    <a:pt x="220" y="283"/>
                  </a:lnTo>
                  <a:lnTo>
                    <a:pt x="218" y="283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4" name="Rectangle 1752"/>
            <p:cNvSpPr>
              <a:spLocks noChangeArrowheads="1"/>
            </p:cNvSpPr>
            <p:nvPr/>
          </p:nvSpPr>
          <p:spPr bwMode="auto">
            <a:xfrm>
              <a:off x="5303838" y="3490913"/>
              <a:ext cx="1925638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5" name="Freeform 1753"/>
            <p:cNvSpPr>
              <a:spLocks noEditPoints="1"/>
            </p:cNvSpPr>
            <p:nvPr/>
          </p:nvSpPr>
          <p:spPr bwMode="auto">
            <a:xfrm>
              <a:off x="5297488" y="3484563"/>
              <a:ext cx="1938338" cy="323850"/>
            </a:xfrm>
            <a:custGeom>
              <a:avLst/>
              <a:gdLst>
                <a:gd name="T0" fmla="*/ 1221 w 1221"/>
                <a:gd name="T1" fmla="*/ 204 h 204"/>
                <a:gd name="T2" fmla="*/ 0 w 1221"/>
                <a:gd name="T3" fmla="*/ 204 h 204"/>
                <a:gd name="T4" fmla="*/ 0 w 1221"/>
                <a:gd name="T5" fmla="*/ 0 h 204"/>
                <a:gd name="T6" fmla="*/ 1221 w 1221"/>
                <a:gd name="T7" fmla="*/ 0 h 204"/>
                <a:gd name="T8" fmla="*/ 1221 w 1221"/>
                <a:gd name="T9" fmla="*/ 204 h 204"/>
                <a:gd name="T10" fmla="*/ 8 w 1221"/>
                <a:gd name="T11" fmla="*/ 196 h 204"/>
                <a:gd name="T12" fmla="*/ 1213 w 1221"/>
                <a:gd name="T13" fmla="*/ 196 h 204"/>
                <a:gd name="T14" fmla="*/ 1213 w 1221"/>
                <a:gd name="T15" fmla="*/ 8 h 204"/>
                <a:gd name="T16" fmla="*/ 8 w 1221"/>
                <a:gd name="T17" fmla="*/ 8 h 204"/>
                <a:gd name="T18" fmla="*/ 8 w 1221"/>
                <a:gd name="T19" fmla="*/ 19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21" h="204">
                  <a:moveTo>
                    <a:pt x="1221" y="204"/>
                  </a:moveTo>
                  <a:lnTo>
                    <a:pt x="0" y="204"/>
                  </a:lnTo>
                  <a:lnTo>
                    <a:pt x="0" y="0"/>
                  </a:lnTo>
                  <a:lnTo>
                    <a:pt x="1221" y="0"/>
                  </a:lnTo>
                  <a:lnTo>
                    <a:pt x="1221" y="204"/>
                  </a:lnTo>
                  <a:close/>
                  <a:moveTo>
                    <a:pt x="8" y="196"/>
                  </a:moveTo>
                  <a:lnTo>
                    <a:pt x="1213" y="196"/>
                  </a:lnTo>
                  <a:lnTo>
                    <a:pt x="1213" y="8"/>
                  </a:lnTo>
                  <a:lnTo>
                    <a:pt x="8" y="8"/>
                  </a:lnTo>
                  <a:lnTo>
                    <a:pt x="8" y="19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6" name="Rectangle 1754"/>
            <p:cNvSpPr>
              <a:spLocks noChangeArrowheads="1"/>
            </p:cNvSpPr>
            <p:nvPr/>
          </p:nvSpPr>
          <p:spPr bwMode="auto">
            <a:xfrm>
              <a:off x="3765550" y="5759450"/>
              <a:ext cx="3463925" cy="304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7" name="Freeform 1755"/>
            <p:cNvSpPr>
              <a:spLocks noEditPoints="1"/>
            </p:cNvSpPr>
            <p:nvPr/>
          </p:nvSpPr>
          <p:spPr bwMode="auto">
            <a:xfrm>
              <a:off x="3762375" y="5753100"/>
              <a:ext cx="3470275" cy="317500"/>
            </a:xfrm>
            <a:custGeom>
              <a:avLst/>
              <a:gdLst>
                <a:gd name="T0" fmla="*/ 2186 w 2186"/>
                <a:gd name="T1" fmla="*/ 200 h 200"/>
                <a:gd name="T2" fmla="*/ 0 w 2186"/>
                <a:gd name="T3" fmla="*/ 200 h 200"/>
                <a:gd name="T4" fmla="*/ 0 w 2186"/>
                <a:gd name="T5" fmla="*/ 0 h 200"/>
                <a:gd name="T6" fmla="*/ 2186 w 2186"/>
                <a:gd name="T7" fmla="*/ 0 h 200"/>
                <a:gd name="T8" fmla="*/ 2186 w 2186"/>
                <a:gd name="T9" fmla="*/ 200 h 200"/>
                <a:gd name="T10" fmla="*/ 6 w 2186"/>
                <a:gd name="T11" fmla="*/ 194 h 200"/>
                <a:gd name="T12" fmla="*/ 2180 w 2186"/>
                <a:gd name="T13" fmla="*/ 194 h 200"/>
                <a:gd name="T14" fmla="*/ 2180 w 2186"/>
                <a:gd name="T15" fmla="*/ 6 h 200"/>
                <a:gd name="T16" fmla="*/ 6 w 2186"/>
                <a:gd name="T17" fmla="*/ 6 h 200"/>
                <a:gd name="T18" fmla="*/ 6 w 2186"/>
                <a:gd name="T19" fmla="*/ 194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186" h="200">
                  <a:moveTo>
                    <a:pt x="2186" y="200"/>
                  </a:moveTo>
                  <a:lnTo>
                    <a:pt x="0" y="200"/>
                  </a:lnTo>
                  <a:lnTo>
                    <a:pt x="0" y="0"/>
                  </a:lnTo>
                  <a:lnTo>
                    <a:pt x="2186" y="0"/>
                  </a:lnTo>
                  <a:lnTo>
                    <a:pt x="2186" y="200"/>
                  </a:lnTo>
                  <a:close/>
                  <a:moveTo>
                    <a:pt x="6" y="194"/>
                  </a:moveTo>
                  <a:lnTo>
                    <a:pt x="2180" y="194"/>
                  </a:lnTo>
                  <a:lnTo>
                    <a:pt x="2180" y="6"/>
                  </a:lnTo>
                  <a:lnTo>
                    <a:pt x="6" y="6"/>
                  </a:lnTo>
                  <a:lnTo>
                    <a:pt x="6" y="1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8" name="Rectangle 1756"/>
            <p:cNvSpPr>
              <a:spLocks noChangeArrowheads="1"/>
            </p:cNvSpPr>
            <p:nvPr/>
          </p:nvSpPr>
          <p:spPr bwMode="auto">
            <a:xfrm>
              <a:off x="1958975" y="1010840"/>
              <a:ext cx="1719263" cy="1225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9" name="Freeform 1757"/>
            <p:cNvSpPr>
              <a:spLocks noEditPoints="1"/>
            </p:cNvSpPr>
            <p:nvPr/>
          </p:nvSpPr>
          <p:spPr bwMode="auto">
            <a:xfrm>
              <a:off x="1952625" y="1004490"/>
              <a:ext cx="1728788" cy="1238250"/>
            </a:xfrm>
            <a:custGeom>
              <a:avLst/>
              <a:gdLst>
                <a:gd name="T0" fmla="*/ 1089 w 1089"/>
                <a:gd name="T1" fmla="*/ 780 h 780"/>
                <a:gd name="T2" fmla="*/ 0 w 1089"/>
                <a:gd name="T3" fmla="*/ 780 h 780"/>
                <a:gd name="T4" fmla="*/ 0 w 1089"/>
                <a:gd name="T5" fmla="*/ 0 h 780"/>
                <a:gd name="T6" fmla="*/ 1089 w 1089"/>
                <a:gd name="T7" fmla="*/ 0 h 780"/>
                <a:gd name="T8" fmla="*/ 1089 w 1089"/>
                <a:gd name="T9" fmla="*/ 780 h 780"/>
                <a:gd name="T10" fmla="*/ 6 w 1089"/>
                <a:gd name="T11" fmla="*/ 775 h 780"/>
                <a:gd name="T12" fmla="*/ 1083 w 1089"/>
                <a:gd name="T13" fmla="*/ 775 h 780"/>
                <a:gd name="T14" fmla="*/ 1083 w 1089"/>
                <a:gd name="T15" fmla="*/ 6 h 780"/>
                <a:gd name="T16" fmla="*/ 6 w 1089"/>
                <a:gd name="T17" fmla="*/ 6 h 780"/>
                <a:gd name="T18" fmla="*/ 6 w 1089"/>
                <a:gd name="T19" fmla="*/ 775 h 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89" h="780">
                  <a:moveTo>
                    <a:pt x="1089" y="780"/>
                  </a:moveTo>
                  <a:lnTo>
                    <a:pt x="0" y="780"/>
                  </a:lnTo>
                  <a:lnTo>
                    <a:pt x="0" y="0"/>
                  </a:lnTo>
                  <a:lnTo>
                    <a:pt x="1089" y="0"/>
                  </a:lnTo>
                  <a:lnTo>
                    <a:pt x="1089" y="780"/>
                  </a:lnTo>
                  <a:close/>
                  <a:moveTo>
                    <a:pt x="6" y="775"/>
                  </a:moveTo>
                  <a:lnTo>
                    <a:pt x="1083" y="775"/>
                  </a:lnTo>
                  <a:lnTo>
                    <a:pt x="1083" y="6"/>
                  </a:lnTo>
                  <a:lnTo>
                    <a:pt x="6" y="6"/>
                  </a:lnTo>
                  <a:lnTo>
                    <a:pt x="6" y="77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" name="Rectangle 1758"/>
            <p:cNvSpPr>
              <a:spLocks noChangeArrowheads="1"/>
            </p:cNvSpPr>
            <p:nvPr/>
          </p:nvSpPr>
          <p:spPr bwMode="auto">
            <a:xfrm>
              <a:off x="3765550" y="6176963"/>
              <a:ext cx="34639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faire préciser le sens d’un mot et éviter un possible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contresens :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Qu’entendez-vous exactement par ….. »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39" name="Rectangle 1817"/>
            <p:cNvSpPr>
              <a:spLocks noChangeArrowheads="1"/>
            </p:cNvSpPr>
            <p:nvPr/>
          </p:nvSpPr>
          <p:spPr bwMode="auto">
            <a:xfrm>
              <a:off x="3765550" y="5305425"/>
              <a:ext cx="34639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suivent une réponse à une première question et incitent le stagiaire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poursuivre : « Plus efficace, vous dites ? …………»,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Oui, et en particulier ? ……………….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8" name="Rectangle 1907"/>
            <p:cNvSpPr>
              <a:spLocks noChangeArrowheads="1"/>
            </p:cNvSpPr>
            <p:nvPr/>
          </p:nvSpPr>
          <p:spPr bwMode="auto">
            <a:xfrm>
              <a:off x="3762375" y="4595813"/>
              <a:ext cx="34671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permettent au formateur de se donner le temps de la réflexion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pousser le stagiaire à approfondir lui-même :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vous retourne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question, en pareil cas, quelle fonctionnalité utiliseriez-vous ? »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Elles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contribuent aussi à développer un climat de coopération entre formateur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95" name="Rectangle 2074"/>
            <p:cNvSpPr>
              <a:spLocks noChangeArrowheads="1"/>
            </p:cNvSpPr>
            <p:nvPr/>
          </p:nvSpPr>
          <p:spPr bwMode="auto">
            <a:xfrm>
              <a:off x="3762375" y="3876675"/>
              <a:ext cx="34671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couvrent un domaine plus large et permettent d’approfondir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dialogue, demandent aux stagiaires de faire preuve d’initiative dans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réponse. Ces questions ne trahissent pas l’opinion du formateur,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n’influencent pas la réponse dans un sens ou dans l’autre (ou très peu).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Que pensez-vous de PowerPoint ? »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9" name="Rectangle 2259"/>
            <p:cNvSpPr>
              <a:spLocks noChangeArrowheads="1"/>
            </p:cNvSpPr>
            <p:nvPr/>
          </p:nvSpPr>
          <p:spPr bwMode="auto">
            <a:xfrm>
              <a:off x="5442421" y="972979"/>
              <a:ext cx="17938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votre travail quotidien,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pensez-vous que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PowerPoint est un logiciel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peu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utile, utile, très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utile, indispensable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0" name="Rectangle 2341"/>
            <p:cNvSpPr>
              <a:spLocks noChangeArrowheads="1"/>
            </p:cNvSpPr>
            <p:nvPr/>
          </p:nvSpPr>
          <p:spPr bwMode="auto">
            <a:xfrm>
              <a:off x="5423372" y="3059113"/>
              <a:ext cx="173765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trois derniers mois, vous avez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utilisé PowerPoint : une fois, trois fois,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cinq fois, plus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3" name="Rectangle 2404"/>
            <p:cNvSpPr>
              <a:spLocks noChangeArrowheads="1"/>
            </p:cNvSpPr>
            <p:nvPr/>
          </p:nvSpPr>
          <p:spPr bwMode="auto">
            <a:xfrm>
              <a:off x="5432897" y="2493963"/>
              <a:ext cx="17440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trois derniers mois, avez-vous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utilisé PowerPoint au moins une fois ?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Oui - Non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2" name="Rectangle 2453"/>
            <p:cNvSpPr>
              <a:spLocks noChangeArrowheads="1"/>
            </p:cNvSpPr>
            <p:nvPr/>
          </p:nvSpPr>
          <p:spPr bwMode="auto">
            <a:xfrm>
              <a:off x="5442422" y="1668463"/>
              <a:ext cx="157895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trois derniers mois, avez-vous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utilisé PowerPoint :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pour réaliser une présentation ?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pour concevoir des schémas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réintégrés ensuite dans Word ?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pour…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5" name="Rectangle 2537"/>
            <p:cNvSpPr>
              <a:spLocks noChangeArrowheads="1"/>
            </p:cNvSpPr>
            <p:nvPr/>
          </p:nvSpPr>
          <p:spPr bwMode="auto">
            <a:xfrm>
              <a:off x="4484688" y="3576638"/>
              <a:ext cx="7651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Différentielles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5" name="Rectangle 2547"/>
            <p:cNvSpPr>
              <a:spLocks noChangeArrowheads="1"/>
            </p:cNvSpPr>
            <p:nvPr/>
          </p:nvSpPr>
          <p:spPr bwMode="auto">
            <a:xfrm>
              <a:off x="4503738" y="3036888"/>
              <a:ext cx="7366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échelle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1" name="Rectangle 2553"/>
            <p:cNvSpPr>
              <a:spLocks noChangeArrowheads="1"/>
            </p:cNvSpPr>
            <p:nvPr/>
          </p:nvSpPr>
          <p:spPr bwMode="auto">
            <a:xfrm>
              <a:off x="3057525" y="2487613"/>
              <a:ext cx="533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Fermée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4" name="Rectangle 2556"/>
            <p:cNvSpPr>
              <a:spLocks noChangeArrowheads="1"/>
            </p:cNvSpPr>
            <p:nvPr/>
          </p:nvSpPr>
          <p:spPr bwMode="auto">
            <a:xfrm>
              <a:off x="3851275" y="1457325"/>
              <a:ext cx="5476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choix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multiple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2" name="Rectangle 2564"/>
            <p:cNvSpPr>
              <a:spLocks noChangeArrowheads="1"/>
            </p:cNvSpPr>
            <p:nvPr/>
          </p:nvSpPr>
          <p:spPr bwMode="auto">
            <a:xfrm>
              <a:off x="4503738" y="2490789"/>
              <a:ext cx="746124" cy="1262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Binaires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9" name="Rectangle 2571"/>
            <p:cNvSpPr>
              <a:spLocks noChangeArrowheads="1"/>
            </p:cNvSpPr>
            <p:nvPr/>
          </p:nvSpPr>
          <p:spPr bwMode="auto">
            <a:xfrm>
              <a:off x="4668837" y="1190625"/>
              <a:ext cx="5810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réponse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unique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9" name="Rectangle 2581"/>
            <p:cNvSpPr>
              <a:spLocks noChangeArrowheads="1"/>
            </p:cNvSpPr>
            <p:nvPr/>
          </p:nvSpPr>
          <p:spPr bwMode="auto">
            <a:xfrm>
              <a:off x="4668838" y="1828800"/>
              <a:ext cx="5715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multiple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2" name="Rectangle 2594"/>
            <p:cNvSpPr>
              <a:spLocks noChangeArrowheads="1"/>
            </p:cNvSpPr>
            <p:nvPr/>
          </p:nvSpPr>
          <p:spPr bwMode="auto">
            <a:xfrm>
              <a:off x="3038475" y="4806950"/>
              <a:ext cx="5699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Miroirs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6" name="Rectangle 2598"/>
            <p:cNvSpPr>
              <a:spLocks noChangeArrowheads="1"/>
            </p:cNvSpPr>
            <p:nvPr/>
          </p:nvSpPr>
          <p:spPr bwMode="auto">
            <a:xfrm>
              <a:off x="3057525" y="5867400"/>
              <a:ext cx="5302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Relais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7" name="Rectangle 2599"/>
            <p:cNvSpPr>
              <a:spLocks noChangeArrowheads="1"/>
            </p:cNvSpPr>
            <p:nvPr/>
          </p:nvSpPr>
          <p:spPr bwMode="auto">
            <a:xfrm>
              <a:off x="3038475" y="4156076"/>
              <a:ext cx="6619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Ouvertes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3" name="Rectangle 2605"/>
            <p:cNvSpPr>
              <a:spLocks noChangeArrowheads="1"/>
            </p:cNvSpPr>
            <p:nvPr/>
          </p:nvSpPr>
          <p:spPr bwMode="auto">
            <a:xfrm>
              <a:off x="3053435" y="6249988"/>
              <a:ext cx="4422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Tests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8" name="Rectangle 2610"/>
            <p:cNvSpPr>
              <a:spLocks noChangeArrowheads="1"/>
            </p:cNvSpPr>
            <p:nvPr/>
          </p:nvSpPr>
          <p:spPr bwMode="auto">
            <a:xfrm>
              <a:off x="3038475" y="5418138"/>
              <a:ext cx="5524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Échos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1" name="Rectangle 2613"/>
            <p:cNvSpPr>
              <a:spLocks noChangeArrowheads="1"/>
            </p:cNvSpPr>
            <p:nvPr/>
          </p:nvSpPr>
          <p:spPr bwMode="auto">
            <a:xfrm>
              <a:off x="5429722" y="3532188"/>
              <a:ext cx="143308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PowerPoint est un logiciel :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Utile 1 2 3 4 5 6 7 8 9 10 Inutile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" name="Rectangle 2647"/>
            <p:cNvSpPr>
              <a:spLocks noChangeArrowheads="1"/>
            </p:cNvSpPr>
            <p:nvPr/>
          </p:nvSpPr>
          <p:spPr bwMode="auto">
            <a:xfrm>
              <a:off x="3765550" y="5797550"/>
              <a:ext cx="34639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étendre la discussion à l’ensemble du groupe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« Merci, Paul. Et vous,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Jean, êtes-vous du même avis ? »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8" name="Rectangle 2700"/>
            <p:cNvSpPr>
              <a:spLocks noChangeArrowheads="1"/>
            </p:cNvSpPr>
            <p:nvPr/>
          </p:nvSpPr>
          <p:spPr bwMode="auto">
            <a:xfrm>
              <a:off x="1952625" y="1008062"/>
              <a:ext cx="1725613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appellent une réponse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simple, parfois monosyllabique.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utilisées, elles placent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dans une attitude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d’écoute et de passivité. Elles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portent aussi en elles la notion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 ou de mauvaise réponse,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jugement. Elles peuvent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constituer une forme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manipulation.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0544435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63888" y="6503989"/>
            <a:ext cx="19718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REFORMULATION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63688" y="2202867"/>
            <a:ext cx="6120680" cy="2375644"/>
            <a:chOff x="1763688" y="2202867"/>
            <a:chExt cx="6120680" cy="2375644"/>
          </a:xfrm>
        </p:grpSpPr>
        <p:pic>
          <p:nvPicPr>
            <p:cNvPr id="39941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0547" y="3283427"/>
              <a:ext cx="1987" cy="19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86" name="Rectangle 6"/>
            <p:cNvSpPr>
              <a:spLocks noChangeArrowheads="1"/>
            </p:cNvSpPr>
            <p:nvPr/>
          </p:nvSpPr>
          <p:spPr bwMode="auto">
            <a:xfrm>
              <a:off x="1767662" y="2560405"/>
              <a:ext cx="822338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7" name="Freeform 7"/>
            <p:cNvSpPr>
              <a:spLocks noEditPoints="1"/>
            </p:cNvSpPr>
            <p:nvPr/>
          </p:nvSpPr>
          <p:spPr bwMode="auto">
            <a:xfrm>
              <a:off x="1763689" y="2552460"/>
              <a:ext cx="830284" cy="266167"/>
            </a:xfrm>
            <a:custGeom>
              <a:avLst/>
              <a:gdLst>
                <a:gd name="T0" fmla="*/ 418 w 418"/>
                <a:gd name="T1" fmla="*/ 134 h 134"/>
                <a:gd name="T2" fmla="*/ 0 w 418"/>
                <a:gd name="T3" fmla="*/ 134 h 134"/>
                <a:gd name="T4" fmla="*/ 0 w 418"/>
                <a:gd name="T5" fmla="*/ 0 h 134"/>
                <a:gd name="T6" fmla="*/ 418 w 418"/>
                <a:gd name="T7" fmla="*/ 0 h 134"/>
                <a:gd name="T8" fmla="*/ 418 w 418"/>
                <a:gd name="T9" fmla="*/ 134 h 134"/>
                <a:gd name="T10" fmla="*/ 6 w 418"/>
                <a:gd name="T11" fmla="*/ 128 h 134"/>
                <a:gd name="T12" fmla="*/ 412 w 418"/>
                <a:gd name="T13" fmla="*/ 128 h 134"/>
                <a:gd name="T14" fmla="*/ 412 w 418"/>
                <a:gd name="T15" fmla="*/ 6 h 134"/>
                <a:gd name="T16" fmla="*/ 6 w 418"/>
                <a:gd name="T17" fmla="*/ 6 h 134"/>
                <a:gd name="T18" fmla="*/ 6 w 418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134">
                  <a:moveTo>
                    <a:pt x="418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418" y="0"/>
                  </a:lnTo>
                  <a:lnTo>
                    <a:pt x="418" y="134"/>
                  </a:lnTo>
                  <a:close/>
                  <a:moveTo>
                    <a:pt x="6" y="128"/>
                  </a:moveTo>
                  <a:lnTo>
                    <a:pt x="412" y="128"/>
                  </a:lnTo>
                  <a:lnTo>
                    <a:pt x="412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8" name="Rectangle 8"/>
            <p:cNvSpPr>
              <a:spLocks noChangeArrowheads="1"/>
            </p:cNvSpPr>
            <p:nvPr/>
          </p:nvSpPr>
          <p:spPr bwMode="auto">
            <a:xfrm>
              <a:off x="4917973" y="2560405"/>
              <a:ext cx="726995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9" name="Freeform 9"/>
            <p:cNvSpPr>
              <a:spLocks noEditPoints="1"/>
            </p:cNvSpPr>
            <p:nvPr/>
          </p:nvSpPr>
          <p:spPr bwMode="auto">
            <a:xfrm>
              <a:off x="4914000" y="2552460"/>
              <a:ext cx="738913" cy="266167"/>
            </a:xfrm>
            <a:custGeom>
              <a:avLst/>
              <a:gdLst>
                <a:gd name="T0" fmla="*/ 372 w 372"/>
                <a:gd name="T1" fmla="*/ 134 h 134"/>
                <a:gd name="T2" fmla="*/ 0 w 372"/>
                <a:gd name="T3" fmla="*/ 134 h 134"/>
                <a:gd name="T4" fmla="*/ 0 w 372"/>
                <a:gd name="T5" fmla="*/ 0 h 134"/>
                <a:gd name="T6" fmla="*/ 372 w 372"/>
                <a:gd name="T7" fmla="*/ 0 h 134"/>
                <a:gd name="T8" fmla="*/ 372 w 372"/>
                <a:gd name="T9" fmla="*/ 134 h 134"/>
                <a:gd name="T10" fmla="*/ 6 w 372"/>
                <a:gd name="T11" fmla="*/ 128 h 134"/>
                <a:gd name="T12" fmla="*/ 366 w 372"/>
                <a:gd name="T13" fmla="*/ 128 h 134"/>
                <a:gd name="T14" fmla="*/ 366 w 372"/>
                <a:gd name="T15" fmla="*/ 6 h 134"/>
                <a:gd name="T16" fmla="*/ 6 w 372"/>
                <a:gd name="T17" fmla="*/ 6 h 134"/>
                <a:gd name="T18" fmla="*/ 6 w 372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134">
                  <a:moveTo>
                    <a:pt x="372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372" y="0"/>
                  </a:lnTo>
                  <a:lnTo>
                    <a:pt x="372" y="134"/>
                  </a:lnTo>
                  <a:close/>
                  <a:moveTo>
                    <a:pt x="6" y="128"/>
                  </a:moveTo>
                  <a:lnTo>
                    <a:pt x="366" y="128"/>
                  </a:lnTo>
                  <a:lnTo>
                    <a:pt x="366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0" name="Freeform 10"/>
            <p:cNvSpPr>
              <a:spLocks noEditPoints="1"/>
            </p:cNvSpPr>
            <p:nvPr/>
          </p:nvSpPr>
          <p:spPr bwMode="auto">
            <a:xfrm>
              <a:off x="2137118" y="2810682"/>
              <a:ext cx="3158256" cy="246304"/>
            </a:xfrm>
            <a:custGeom>
              <a:avLst/>
              <a:gdLst>
                <a:gd name="T0" fmla="*/ 0 w 1590"/>
                <a:gd name="T1" fmla="*/ 44 h 124"/>
                <a:gd name="T2" fmla="*/ 22 w 1590"/>
                <a:gd name="T3" fmla="*/ 0 h 124"/>
                <a:gd name="T4" fmla="*/ 44 w 1590"/>
                <a:gd name="T5" fmla="*/ 44 h 124"/>
                <a:gd name="T6" fmla="*/ 0 w 1590"/>
                <a:gd name="T7" fmla="*/ 44 h 124"/>
                <a:gd name="T8" fmla="*/ 1590 w 1590"/>
                <a:gd name="T9" fmla="*/ 0 h 124"/>
                <a:gd name="T10" fmla="*/ 1590 w 1590"/>
                <a:gd name="T11" fmla="*/ 124 h 124"/>
                <a:gd name="T12" fmla="*/ 16 w 1590"/>
                <a:gd name="T13" fmla="*/ 124 h 124"/>
                <a:gd name="T14" fmla="*/ 16 w 1590"/>
                <a:gd name="T15" fmla="*/ 36 h 124"/>
                <a:gd name="T16" fmla="*/ 28 w 1590"/>
                <a:gd name="T17" fmla="*/ 36 h 124"/>
                <a:gd name="T18" fmla="*/ 28 w 1590"/>
                <a:gd name="T19" fmla="*/ 114 h 124"/>
                <a:gd name="T20" fmla="*/ 22 w 1590"/>
                <a:gd name="T21" fmla="*/ 108 h 124"/>
                <a:gd name="T22" fmla="*/ 1584 w 1590"/>
                <a:gd name="T23" fmla="*/ 108 h 124"/>
                <a:gd name="T24" fmla="*/ 1578 w 1590"/>
                <a:gd name="T25" fmla="*/ 114 h 124"/>
                <a:gd name="T26" fmla="*/ 1578 w 1590"/>
                <a:gd name="T27" fmla="*/ 0 h 124"/>
                <a:gd name="T28" fmla="*/ 1590 w 1590"/>
                <a:gd name="T2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90" h="124">
                  <a:moveTo>
                    <a:pt x="0" y="44"/>
                  </a:moveTo>
                  <a:lnTo>
                    <a:pt x="22" y="0"/>
                  </a:lnTo>
                  <a:lnTo>
                    <a:pt x="44" y="44"/>
                  </a:lnTo>
                  <a:lnTo>
                    <a:pt x="0" y="44"/>
                  </a:lnTo>
                  <a:close/>
                  <a:moveTo>
                    <a:pt x="1590" y="0"/>
                  </a:moveTo>
                  <a:lnTo>
                    <a:pt x="1590" y="124"/>
                  </a:lnTo>
                  <a:lnTo>
                    <a:pt x="16" y="124"/>
                  </a:lnTo>
                  <a:lnTo>
                    <a:pt x="16" y="36"/>
                  </a:lnTo>
                  <a:lnTo>
                    <a:pt x="28" y="36"/>
                  </a:lnTo>
                  <a:lnTo>
                    <a:pt x="28" y="114"/>
                  </a:lnTo>
                  <a:lnTo>
                    <a:pt x="22" y="108"/>
                  </a:lnTo>
                  <a:lnTo>
                    <a:pt x="1584" y="108"/>
                  </a:lnTo>
                  <a:lnTo>
                    <a:pt x="1578" y="114"/>
                  </a:lnTo>
                  <a:lnTo>
                    <a:pt x="1578" y="0"/>
                  </a:lnTo>
                  <a:lnTo>
                    <a:pt x="159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1" name="Freeform 11"/>
            <p:cNvSpPr>
              <a:spLocks noEditPoints="1"/>
            </p:cNvSpPr>
            <p:nvPr/>
          </p:nvSpPr>
          <p:spPr bwMode="auto">
            <a:xfrm>
              <a:off x="2168899" y="2361773"/>
              <a:ext cx="3154283" cy="198632"/>
            </a:xfrm>
            <a:custGeom>
              <a:avLst/>
              <a:gdLst>
                <a:gd name="T0" fmla="*/ 1588 w 1588"/>
                <a:gd name="T1" fmla="*/ 56 h 100"/>
                <a:gd name="T2" fmla="*/ 1568 w 1588"/>
                <a:gd name="T3" fmla="*/ 100 h 100"/>
                <a:gd name="T4" fmla="*/ 1546 w 1588"/>
                <a:gd name="T5" fmla="*/ 56 h 100"/>
                <a:gd name="T6" fmla="*/ 1588 w 1588"/>
                <a:gd name="T7" fmla="*/ 56 h 100"/>
                <a:gd name="T8" fmla="*/ 0 w 1588"/>
                <a:gd name="T9" fmla="*/ 100 h 100"/>
                <a:gd name="T10" fmla="*/ 0 w 1588"/>
                <a:gd name="T11" fmla="*/ 0 h 100"/>
                <a:gd name="T12" fmla="*/ 1574 w 1588"/>
                <a:gd name="T13" fmla="*/ 0 h 100"/>
                <a:gd name="T14" fmla="*/ 1574 w 1588"/>
                <a:gd name="T15" fmla="*/ 64 h 100"/>
                <a:gd name="T16" fmla="*/ 1562 w 1588"/>
                <a:gd name="T17" fmla="*/ 64 h 100"/>
                <a:gd name="T18" fmla="*/ 1562 w 1588"/>
                <a:gd name="T19" fmla="*/ 8 h 100"/>
                <a:gd name="T20" fmla="*/ 1568 w 1588"/>
                <a:gd name="T21" fmla="*/ 16 h 100"/>
                <a:gd name="T22" fmla="*/ 6 w 1588"/>
                <a:gd name="T23" fmla="*/ 16 h 100"/>
                <a:gd name="T24" fmla="*/ 12 w 1588"/>
                <a:gd name="T25" fmla="*/ 8 h 100"/>
                <a:gd name="T26" fmla="*/ 12 w 1588"/>
                <a:gd name="T27" fmla="*/ 100 h 100"/>
                <a:gd name="T28" fmla="*/ 0 w 1588"/>
                <a:gd name="T2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88" h="100">
                  <a:moveTo>
                    <a:pt x="1588" y="56"/>
                  </a:moveTo>
                  <a:lnTo>
                    <a:pt x="1568" y="100"/>
                  </a:lnTo>
                  <a:lnTo>
                    <a:pt x="1546" y="56"/>
                  </a:lnTo>
                  <a:lnTo>
                    <a:pt x="1588" y="56"/>
                  </a:lnTo>
                  <a:close/>
                  <a:moveTo>
                    <a:pt x="0" y="100"/>
                  </a:moveTo>
                  <a:lnTo>
                    <a:pt x="0" y="0"/>
                  </a:lnTo>
                  <a:lnTo>
                    <a:pt x="1574" y="0"/>
                  </a:lnTo>
                  <a:lnTo>
                    <a:pt x="1574" y="64"/>
                  </a:lnTo>
                  <a:lnTo>
                    <a:pt x="1562" y="64"/>
                  </a:lnTo>
                  <a:lnTo>
                    <a:pt x="1562" y="8"/>
                  </a:lnTo>
                  <a:lnTo>
                    <a:pt x="1568" y="16"/>
                  </a:lnTo>
                  <a:lnTo>
                    <a:pt x="6" y="16"/>
                  </a:lnTo>
                  <a:lnTo>
                    <a:pt x="12" y="8"/>
                  </a:lnTo>
                  <a:lnTo>
                    <a:pt x="12" y="10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2" name="Rectangle 12"/>
            <p:cNvSpPr>
              <a:spLocks noChangeArrowheads="1"/>
            </p:cNvSpPr>
            <p:nvPr/>
          </p:nvSpPr>
          <p:spPr bwMode="auto">
            <a:xfrm>
              <a:off x="2915757" y="2894108"/>
              <a:ext cx="1660567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3" name="Freeform 13"/>
            <p:cNvSpPr>
              <a:spLocks noEditPoints="1"/>
            </p:cNvSpPr>
            <p:nvPr/>
          </p:nvSpPr>
          <p:spPr bwMode="auto">
            <a:xfrm>
              <a:off x="2911785" y="2886163"/>
              <a:ext cx="1668513" cy="266167"/>
            </a:xfrm>
            <a:custGeom>
              <a:avLst/>
              <a:gdLst>
                <a:gd name="T0" fmla="*/ 840 w 840"/>
                <a:gd name="T1" fmla="*/ 134 h 134"/>
                <a:gd name="T2" fmla="*/ 0 w 840"/>
                <a:gd name="T3" fmla="*/ 134 h 134"/>
                <a:gd name="T4" fmla="*/ 0 w 840"/>
                <a:gd name="T5" fmla="*/ 0 h 134"/>
                <a:gd name="T6" fmla="*/ 840 w 840"/>
                <a:gd name="T7" fmla="*/ 0 h 134"/>
                <a:gd name="T8" fmla="*/ 840 w 840"/>
                <a:gd name="T9" fmla="*/ 134 h 134"/>
                <a:gd name="T10" fmla="*/ 6 w 840"/>
                <a:gd name="T11" fmla="*/ 128 h 134"/>
                <a:gd name="T12" fmla="*/ 834 w 840"/>
                <a:gd name="T13" fmla="*/ 128 h 134"/>
                <a:gd name="T14" fmla="*/ 834 w 840"/>
                <a:gd name="T15" fmla="*/ 6 h 134"/>
                <a:gd name="T16" fmla="*/ 6 w 840"/>
                <a:gd name="T17" fmla="*/ 6 h 134"/>
                <a:gd name="T18" fmla="*/ 6 w 840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0" h="134">
                  <a:moveTo>
                    <a:pt x="840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840" y="0"/>
                  </a:lnTo>
                  <a:lnTo>
                    <a:pt x="840" y="134"/>
                  </a:lnTo>
                  <a:close/>
                  <a:moveTo>
                    <a:pt x="6" y="128"/>
                  </a:moveTo>
                  <a:lnTo>
                    <a:pt x="834" y="128"/>
                  </a:lnTo>
                  <a:lnTo>
                    <a:pt x="834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4" name="Rectangle 14"/>
            <p:cNvSpPr>
              <a:spLocks noChangeArrowheads="1"/>
            </p:cNvSpPr>
            <p:nvPr/>
          </p:nvSpPr>
          <p:spPr bwMode="auto">
            <a:xfrm>
              <a:off x="3336858" y="2206840"/>
              <a:ext cx="822338" cy="254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5" name="Freeform 15"/>
            <p:cNvSpPr>
              <a:spLocks noEditPoints="1"/>
            </p:cNvSpPr>
            <p:nvPr/>
          </p:nvSpPr>
          <p:spPr bwMode="auto">
            <a:xfrm>
              <a:off x="3332886" y="2202867"/>
              <a:ext cx="830284" cy="262195"/>
            </a:xfrm>
            <a:custGeom>
              <a:avLst/>
              <a:gdLst>
                <a:gd name="T0" fmla="*/ 418 w 418"/>
                <a:gd name="T1" fmla="*/ 132 h 132"/>
                <a:gd name="T2" fmla="*/ 0 w 418"/>
                <a:gd name="T3" fmla="*/ 132 h 132"/>
                <a:gd name="T4" fmla="*/ 0 w 418"/>
                <a:gd name="T5" fmla="*/ 0 h 132"/>
                <a:gd name="T6" fmla="*/ 418 w 418"/>
                <a:gd name="T7" fmla="*/ 0 h 132"/>
                <a:gd name="T8" fmla="*/ 418 w 418"/>
                <a:gd name="T9" fmla="*/ 132 h 132"/>
                <a:gd name="T10" fmla="*/ 6 w 418"/>
                <a:gd name="T11" fmla="*/ 128 h 132"/>
                <a:gd name="T12" fmla="*/ 412 w 418"/>
                <a:gd name="T13" fmla="*/ 128 h 132"/>
                <a:gd name="T14" fmla="*/ 412 w 418"/>
                <a:gd name="T15" fmla="*/ 6 h 132"/>
                <a:gd name="T16" fmla="*/ 6 w 418"/>
                <a:gd name="T17" fmla="*/ 6 h 132"/>
                <a:gd name="T18" fmla="*/ 6 w 418"/>
                <a:gd name="T19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132">
                  <a:moveTo>
                    <a:pt x="418" y="132"/>
                  </a:moveTo>
                  <a:lnTo>
                    <a:pt x="0" y="132"/>
                  </a:lnTo>
                  <a:lnTo>
                    <a:pt x="0" y="0"/>
                  </a:lnTo>
                  <a:lnTo>
                    <a:pt x="418" y="0"/>
                  </a:lnTo>
                  <a:lnTo>
                    <a:pt x="418" y="132"/>
                  </a:lnTo>
                  <a:close/>
                  <a:moveTo>
                    <a:pt x="6" y="128"/>
                  </a:moveTo>
                  <a:lnTo>
                    <a:pt x="412" y="128"/>
                  </a:lnTo>
                  <a:lnTo>
                    <a:pt x="412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6" name="Freeform 16"/>
            <p:cNvSpPr>
              <a:spLocks/>
            </p:cNvSpPr>
            <p:nvPr/>
          </p:nvSpPr>
          <p:spPr bwMode="auto">
            <a:xfrm>
              <a:off x="5724420" y="2361773"/>
              <a:ext cx="1835364" cy="798502"/>
            </a:xfrm>
            <a:custGeom>
              <a:avLst/>
              <a:gdLst>
                <a:gd name="T0" fmla="*/ 462 w 924"/>
                <a:gd name="T1" fmla="*/ 0 h 402"/>
                <a:gd name="T2" fmla="*/ 368 w 924"/>
                <a:gd name="T3" fmla="*/ 4 h 402"/>
                <a:gd name="T4" fmla="*/ 282 w 924"/>
                <a:gd name="T5" fmla="*/ 16 h 402"/>
                <a:gd name="T6" fmla="*/ 204 w 924"/>
                <a:gd name="T7" fmla="*/ 34 h 402"/>
                <a:gd name="T8" fmla="*/ 136 w 924"/>
                <a:gd name="T9" fmla="*/ 58 h 402"/>
                <a:gd name="T10" fmla="*/ 78 w 924"/>
                <a:gd name="T11" fmla="*/ 88 h 402"/>
                <a:gd name="T12" fmla="*/ 36 w 924"/>
                <a:gd name="T13" fmla="*/ 122 h 402"/>
                <a:gd name="T14" fmla="*/ 10 w 924"/>
                <a:gd name="T15" fmla="*/ 160 h 402"/>
                <a:gd name="T16" fmla="*/ 0 w 924"/>
                <a:gd name="T17" fmla="*/ 190 h 402"/>
                <a:gd name="T18" fmla="*/ 0 w 924"/>
                <a:gd name="T19" fmla="*/ 200 h 402"/>
                <a:gd name="T20" fmla="*/ 2 w 924"/>
                <a:gd name="T21" fmla="*/ 222 h 402"/>
                <a:gd name="T22" fmla="*/ 20 w 924"/>
                <a:gd name="T23" fmla="*/ 262 h 402"/>
                <a:gd name="T24" fmla="*/ 56 w 924"/>
                <a:gd name="T25" fmla="*/ 298 h 402"/>
                <a:gd name="T26" fmla="*/ 106 w 924"/>
                <a:gd name="T27" fmla="*/ 330 h 402"/>
                <a:gd name="T28" fmla="*/ 168 w 924"/>
                <a:gd name="T29" fmla="*/ 356 h 402"/>
                <a:gd name="T30" fmla="*/ 242 w 924"/>
                <a:gd name="T31" fmla="*/ 378 h 402"/>
                <a:gd name="T32" fmla="*/ 324 w 924"/>
                <a:gd name="T33" fmla="*/ 394 h 402"/>
                <a:gd name="T34" fmla="*/ 414 w 924"/>
                <a:gd name="T35" fmla="*/ 402 h 402"/>
                <a:gd name="T36" fmla="*/ 462 w 924"/>
                <a:gd name="T37" fmla="*/ 402 h 402"/>
                <a:gd name="T38" fmla="*/ 554 w 924"/>
                <a:gd name="T39" fmla="*/ 398 h 402"/>
                <a:gd name="T40" fmla="*/ 642 w 924"/>
                <a:gd name="T41" fmla="*/ 388 h 402"/>
                <a:gd name="T42" fmla="*/ 720 w 924"/>
                <a:gd name="T43" fmla="*/ 368 h 402"/>
                <a:gd name="T44" fmla="*/ 788 w 924"/>
                <a:gd name="T45" fmla="*/ 344 h 402"/>
                <a:gd name="T46" fmla="*/ 844 w 924"/>
                <a:gd name="T47" fmla="*/ 314 h 402"/>
                <a:gd name="T48" fmla="*/ 886 w 924"/>
                <a:gd name="T49" fmla="*/ 280 h 402"/>
                <a:gd name="T50" fmla="*/ 914 w 924"/>
                <a:gd name="T51" fmla="*/ 242 h 402"/>
                <a:gd name="T52" fmla="*/ 922 w 924"/>
                <a:gd name="T53" fmla="*/ 212 h 402"/>
                <a:gd name="T54" fmla="*/ 924 w 924"/>
                <a:gd name="T55" fmla="*/ 200 h 402"/>
                <a:gd name="T56" fmla="*/ 920 w 924"/>
                <a:gd name="T57" fmla="*/ 180 h 402"/>
                <a:gd name="T58" fmla="*/ 902 w 924"/>
                <a:gd name="T59" fmla="*/ 140 h 402"/>
                <a:gd name="T60" fmla="*/ 868 w 924"/>
                <a:gd name="T61" fmla="*/ 104 h 402"/>
                <a:gd name="T62" fmla="*/ 818 w 924"/>
                <a:gd name="T63" fmla="*/ 72 h 402"/>
                <a:gd name="T64" fmla="*/ 756 w 924"/>
                <a:gd name="T65" fmla="*/ 46 h 402"/>
                <a:gd name="T66" fmla="*/ 682 w 924"/>
                <a:gd name="T67" fmla="*/ 24 h 402"/>
                <a:gd name="T68" fmla="*/ 598 w 924"/>
                <a:gd name="T69" fmla="*/ 8 h 402"/>
                <a:gd name="T70" fmla="*/ 508 w 924"/>
                <a:gd name="T71" fmla="*/ 0 h 402"/>
                <a:gd name="T72" fmla="*/ 462 w 924"/>
                <a:gd name="T73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24" h="402">
                  <a:moveTo>
                    <a:pt x="462" y="0"/>
                  </a:moveTo>
                  <a:lnTo>
                    <a:pt x="462" y="0"/>
                  </a:lnTo>
                  <a:lnTo>
                    <a:pt x="414" y="0"/>
                  </a:lnTo>
                  <a:lnTo>
                    <a:pt x="368" y="4"/>
                  </a:lnTo>
                  <a:lnTo>
                    <a:pt x="324" y="8"/>
                  </a:lnTo>
                  <a:lnTo>
                    <a:pt x="282" y="16"/>
                  </a:lnTo>
                  <a:lnTo>
                    <a:pt x="242" y="24"/>
                  </a:lnTo>
                  <a:lnTo>
                    <a:pt x="204" y="34"/>
                  </a:lnTo>
                  <a:lnTo>
                    <a:pt x="168" y="46"/>
                  </a:lnTo>
                  <a:lnTo>
                    <a:pt x="136" y="58"/>
                  </a:lnTo>
                  <a:lnTo>
                    <a:pt x="106" y="72"/>
                  </a:lnTo>
                  <a:lnTo>
                    <a:pt x="78" y="88"/>
                  </a:lnTo>
                  <a:lnTo>
                    <a:pt x="56" y="104"/>
                  </a:lnTo>
                  <a:lnTo>
                    <a:pt x="36" y="122"/>
                  </a:lnTo>
                  <a:lnTo>
                    <a:pt x="20" y="140"/>
                  </a:lnTo>
                  <a:lnTo>
                    <a:pt x="10" y="160"/>
                  </a:lnTo>
                  <a:lnTo>
                    <a:pt x="2" y="180"/>
                  </a:lnTo>
                  <a:lnTo>
                    <a:pt x="0" y="19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12"/>
                  </a:lnTo>
                  <a:lnTo>
                    <a:pt x="2" y="222"/>
                  </a:lnTo>
                  <a:lnTo>
                    <a:pt x="10" y="242"/>
                  </a:lnTo>
                  <a:lnTo>
                    <a:pt x="20" y="262"/>
                  </a:lnTo>
                  <a:lnTo>
                    <a:pt x="36" y="280"/>
                  </a:lnTo>
                  <a:lnTo>
                    <a:pt x="56" y="298"/>
                  </a:lnTo>
                  <a:lnTo>
                    <a:pt x="78" y="314"/>
                  </a:lnTo>
                  <a:lnTo>
                    <a:pt x="106" y="330"/>
                  </a:lnTo>
                  <a:lnTo>
                    <a:pt x="136" y="344"/>
                  </a:lnTo>
                  <a:lnTo>
                    <a:pt x="168" y="356"/>
                  </a:lnTo>
                  <a:lnTo>
                    <a:pt x="204" y="368"/>
                  </a:lnTo>
                  <a:lnTo>
                    <a:pt x="242" y="378"/>
                  </a:lnTo>
                  <a:lnTo>
                    <a:pt x="282" y="388"/>
                  </a:lnTo>
                  <a:lnTo>
                    <a:pt x="324" y="394"/>
                  </a:lnTo>
                  <a:lnTo>
                    <a:pt x="368" y="398"/>
                  </a:lnTo>
                  <a:lnTo>
                    <a:pt x="414" y="402"/>
                  </a:lnTo>
                  <a:lnTo>
                    <a:pt x="462" y="402"/>
                  </a:lnTo>
                  <a:lnTo>
                    <a:pt x="462" y="402"/>
                  </a:lnTo>
                  <a:lnTo>
                    <a:pt x="508" y="402"/>
                  </a:lnTo>
                  <a:lnTo>
                    <a:pt x="554" y="398"/>
                  </a:lnTo>
                  <a:lnTo>
                    <a:pt x="598" y="394"/>
                  </a:lnTo>
                  <a:lnTo>
                    <a:pt x="642" y="388"/>
                  </a:lnTo>
                  <a:lnTo>
                    <a:pt x="682" y="378"/>
                  </a:lnTo>
                  <a:lnTo>
                    <a:pt x="720" y="368"/>
                  </a:lnTo>
                  <a:lnTo>
                    <a:pt x="756" y="356"/>
                  </a:lnTo>
                  <a:lnTo>
                    <a:pt x="788" y="344"/>
                  </a:lnTo>
                  <a:lnTo>
                    <a:pt x="818" y="330"/>
                  </a:lnTo>
                  <a:lnTo>
                    <a:pt x="844" y="314"/>
                  </a:lnTo>
                  <a:lnTo>
                    <a:pt x="868" y="298"/>
                  </a:lnTo>
                  <a:lnTo>
                    <a:pt x="886" y="280"/>
                  </a:lnTo>
                  <a:lnTo>
                    <a:pt x="902" y="262"/>
                  </a:lnTo>
                  <a:lnTo>
                    <a:pt x="914" y="242"/>
                  </a:lnTo>
                  <a:lnTo>
                    <a:pt x="920" y="222"/>
                  </a:lnTo>
                  <a:lnTo>
                    <a:pt x="922" y="212"/>
                  </a:lnTo>
                  <a:lnTo>
                    <a:pt x="924" y="200"/>
                  </a:lnTo>
                  <a:lnTo>
                    <a:pt x="924" y="200"/>
                  </a:lnTo>
                  <a:lnTo>
                    <a:pt x="922" y="190"/>
                  </a:lnTo>
                  <a:lnTo>
                    <a:pt x="920" y="180"/>
                  </a:lnTo>
                  <a:lnTo>
                    <a:pt x="914" y="160"/>
                  </a:lnTo>
                  <a:lnTo>
                    <a:pt x="902" y="140"/>
                  </a:lnTo>
                  <a:lnTo>
                    <a:pt x="886" y="122"/>
                  </a:lnTo>
                  <a:lnTo>
                    <a:pt x="868" y="104"/>
                  </a:lnTo>
                  <a:lnTo>
                    <a:pt x="844" y="88"/>
                  </a:lnTo>
                  <a:lnTo>
                    <a:pt x="818" y="72"/>
                  </a:lnTo>
                  <a:lnTo>
                    <a:pt x="788" y="58"/>
                  </a:lnTo>
                  <a:lnTo>
                    <a:pt x="756" y="46"/>
                  </a:lnTo>
                  <a:lnTo>
                    <a:pt x="720" y="34"/>
                  </a:lnTo>
                  <a:lnTo>
                    <a:pt x="682" y="24"/>
                  </a:lnTo>
                  <a:lnTo>
                    <a:pt x="642" y="16"/>
                  </a:lnTo>
                  <a:lnTo>
                    <a:pt x="598" y="8"/>
                  </a:lnTo>
                  <a:lnTo>
                    <a:pt x="554" y="4"/>
                  </a:lnTo>
                  <a:lnTo>
                    <a:pt x="508" y="0"/>
                  </a:lnTo>
                  <a:lnTo>
                    <a:pt x="462" y="0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7" name="Freeform 17"/>
            <p:cNvSpPr>
              <a:spLocks noEditPoints="1"/>
            </p:cNvSpPr>
            <p:nvPr/>
          </p:nvSpPr>
          <p:spPr bwMode="auto">
            <a:xfrm>
              <a:off x="5716475" y="2353828"/>
              <a:ext cx="1847282" cy="814393"/>
            </a:xfrm>
            <a:custGeom>
              <a:avLst/>
              <a:gdLst>
                <a:gd name="T0" fmla="*/ 418 w 930"/>
                <a:gd name="T1" fmla="*/ 408 h 410"/>
                <a:gd name="T2" fmla="*/ 284 w 930"/>
                <a:gd name="T3" fmla="*/ 394 h 410"/>
                <a:gd name="T4" fmla="*/ 170 w 930"/>
                <a:gd name="T5" fmla="*/ 362 h 410"/>
                <a:gd name="T6" fmla="*/ 80 w 930"/>
                <a:gd name="T7" fmla="*/ 320 h 410"/>
                <a:gd name="T8" fmla="*/ 22 w 930"/>
                <a:gd name="T9" fmla="*/ 266 h 410"/>
                <a:gd name="T10" fmla="*/ 2 w 930"/>
                <a:gd name="T11" fmla="*/ 216 h 410"/>
                <a:gd name="T12" fmla="*/ 2 w 930"/>
                <a:gd name="T13" fmla="*/ 194 h 410"/>
                <a:gd name="T14" fmla="*/ 22 w 930"/>
                <a:gd name="T15" fmla="*/ 144 h 410"/>
                <a:gd name="T16" fmla="*/ 80 w 930"/>
                <a:gd name="T17" fmla="*/ 90 h 410"/>
                <a:gd name="T18" fmla="*/ 170 w 930"/>
                <a:gd name="T19" fmla="*/ 48 h 410"/>
                <a:gd name="T20" fmla="*/ 284 w 930"/>
                <a:gd name="T21" fmla="*/ 16 h 410"/>
                <a:gd name="T22" fmla="*/ 418 w 930"/>
                <a:gd name="T23" fmla="*/ 2 h 410"/>
                <a:gd name="T24" fmla="*/ 512 w 930"/>
                <a:gd name="T25" fmla="*/ 2 h 410"/>
                <a:gd name="T26" fmla="*/ 646 w 930"/>
                <a:gd name="T27" fmla="*/ 16 h 410"/>
                <a:gd name="T28" fmla="*/ 760 w 930"/>
                <a:gd name="T29" fmla="*/ 48 h 410"/>
                <a:gd name="T30" fmla="*/ 850 w 930"/>
                <a:gd name="T31" fmla="*/ 90 h 410"/>
                <a:gd name="T32" fmla="*/ 910 w 930"/>
                <a:gd name="T33" fmla="*/ 144 h 410"/>
                <a:gd name="T34" fmla="*/ 930 w 930"/>
                <a:gd name="T35" fmla="*/ 194 h 410"/>
                <a:gd name="T36" fmla="*/ 930 w 930"/>
                <a:gd name="T37" fmla="*/ 216 h 410"/>
                <a:gd name="T38" fmla="*/ 910 w 930"/>
                <a:gd name="T39" fmla="*/ 266 h 410"/>
                <a:gd name="T40" fmla="*/ 850 w 930"/>
                <a:gd name="T41" fmla="*/ 320 h 410"/>
                <a:gd name="T42" fmla="*/ 760 w 930"/>
                <a:gd name="T43" fmla="*/ 362 h 410"/>
                <a:gd name="T44" fmla="*/ 646 w 930"/>
                <a:gd name="T45" fmla="*/ 394 h 410"/>
                <a:gd name="T46" fmla="*/ 512 w 930"/>
                <a:gd name="T47" fmla="*/ 408 h 410"/>
                <a:gd name="T48" fmla="*/ 466 w 930"/>
                <a:gd name="T49" fmla="*/ 6 h 410"/>
                <a:gd name="T50" fmla="*/ 374 w 930"/>
                <a:gd name="T51" fmla="*/ 10 h 410"/>
                <a:gd name="T52" fmla="*/ 246 w 930"/>
                <a:gd name="T53" fmla="*/ 30 h 410"/>
                <a:gd name="T54" fmla="*/ 142 w 930"/>
                <a:gd name="T55" fmla="*/ 64 h 410"/>
                <a:gd name="T56" fmla="*/ 62 w 930"/>
                <a:gd name="T57" fmla="*/ 110 h 410"/>
                <a:gd name="T58" fmla="*/ 16 w 930"/>
                <a:gd name="T59" fmla="*/ 164 h 410"/>
                <a:gd name="T60" fmla="*/ 6 w 930"/>
                <a:gd name="T61" fmla="*/ 204 h 410"/>
                <a:gd name="T62" fmla="*/ 28 w 930"/>
                <a:gd name="T63" fmla="*/ 264 h 410"/>
                <a:gd name="T64" fmla="*/ 84 w 930"/>
                <a:gd name="T65" fmla="*/ 316 h 410"/>
                <a:gd name="T66" fmla="*/ 174 w 930"/>
                <a:gd name="T67" fmla="*/ 358 h 410"/>
                <a:gd name="T68" fmla="*/ 286 w 930"/>
                <a:gd name="T69" fmla="*/ 388 h 410"/>
                <a:gd name="T70" fmla="*/ 418 w 930"/>
                <a:gd name="T71" fmla="*/ 404 h 410"/>
                <a:gd name="T72" fmla="*/ 512 w 930"/>
                <a:gd name="T73" fmla="*/ 404 h 410"/>
                <a:gd name="T74" fmla="*/ 644 w 930"/>
                <a:gd name="T75" fmla="*/ 388 h 410"/>
                <a:gd name="T76" fmla="*/ 758 w 930"/>
                <a:gd name="T77" fmla="*/ 358 h 410"/>
                <a:gd name="T78" fmla="*/ 846 w 930"/>
                <a:gd name="T79" fmla="*/ 316 h 410"/>
                <a:gd name="T80" fmla="*/ 904 w 930"/>
                <a:gd name="T81" fmla="*/ 264 h 410"/>
                <a:gd name="T82" fmla="*/ 924 w 930"/>
                <a:gd name="T83" fmla="*/ 204 h 410"/>
                <a:gd name="T84" fmla="*/ 916 w 930"/>
                <a:gd name="T85" fmla="*/ 164 h 410"/>
                <a:gd name="T86" fmla="*/ 868 w 930"/>
                <a:gd name="T87" fmla="*/ 110 h 410"/>
                <a:gd name="T88" fmla="*/ 790 w 930"/>
                <a:gd name="T89" fmla="*/ 64 h 410"/>
                <a:gd name="T90" fmla="*/ 684 w 930"/>
                <a:gd name="T91" fmla="*/ 30 h 410"/>
                <a:gd name="T92" fmla="*/ 558 w 930"/>
                <a:gd name="T93" fmla="*/ 10 h 410"/>
                <a:gd name="T94" fmla="*/ 466 w 930"/>
                <a:gd name="T95" fmla="*/ 6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30" h="410">
                  <a:moveTo>
                    <a:pt x="466" y="410"/>
                  </a:moveTo>
                  <a:lnTo>
                    <a:pt x="466" y="410"/>
                  </a:lnTo>
                  <a:lnTo>
                    <a:pt x="418" y="408"/>
                  </a:lnTo>
                  <a:lnTo>
                    <a:pt x="372" y="406"/>
                  </a:lnTo>
                  <a:lnTo>
                    <a:pt x="328" y="400"/>
                  </a:lnTo>
                  <a:lnTo>
                    <a:pt x="284" y="394"/>
                  </a:lnTo>
                  <a:lnTo>
                    <a:pt x="244" y="384"/>
                  </a:lnTo>
                  <a:lnTo>
                    <a:pt x="206" y="374"/>
                  </a:lnTo>
                  <a:lnTo>
                    <a:pt x="170" y="362"/>
                  </a:lnTo>
                  <a:lnTo>
                    <a:pt x="136" y="350"/>
                  </a:lnTo>
                  <a:lnTo>
                    <a:pt x="106" y="336"/>
                  </a:lnTo>
                  <a:lnTo>
                    <a:pt x="80" y="320"/>
                  </a:lnTo>
                  <a:lnTo>
                    <a:pt x="56" y="302"/>
                  </a:lnTo>
                  <a:lnTo>
                    <a:pt x="38" y="284"/>
                  </a:lnTo>
                  <a:lnTo>
                    <a:pt x="22" y="266"/>
                  </a:lnTo>
                  <a:lnTo>
                    <a:pt x="10" y="246"/>
                  </a:lnTo>
                  <a:lnTo>
                    <a:pt x="4" y="226"/>
                  </a:lnTo>
                  <a:lnTo>
                    <a:pt x="2" y="216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2" y="194"/>
                  </a:lnTo>
                  <a:lnTo>
                    <a:pt x="4" y="184"/>
                  </a:lnTo>
                  <a:lnTo>
                    <a:pt x="10" y="164"/>
                  </a:lnTo>
                  <a:lnTo>
                    <a:pt x="22" y="144"/>
                  </a:lnTo>
                  <a:lnTo>
                    <a:pt x="38" y="126"/>
                  </a:lnTo>
                  <a:lnTo>
                    <a:pt x="56" y="108"/>
                  </a:lnTo>
                  <a:lnTo>
                    <a:pt x="80" y="90"/>
                  </a:lnTo>
                  <a:lnTo>
                    <a:pt x="106" y="76"/>
                  </a:lnTo>
                  <a:lnTo>
                    <a:pt x="136" y="60"/>
                  </a:lnTo>
                  <a:lnTo>
                    <a:pt x="170" y="48"/>
                  </a:lnTo>
                  <a:lnTo>
                    <a:pt x="206" y="36"/>
                  </a:lnTo>
                  <a:lnTo>
                    <a:pt x="244" y="26"/>
                  </a:lnTo>
                  <a:lnTo>
                    <a:pt x="284" y="16"/>
                  </a:lnTo>
                  <a:lnTo>
                    <a:pt x="328" y="10"/>
                  </a:lnTo>
                  <a:lnTo>
                    <a:pt x="372" y="6"/>
                  </a:lnTo>
                  <a:lnTo>
                    <a:pt x="418" y="2"/>
                  </a:lnTo>
                  <a:lnTo>
                    <a:pt x="466" y="0"/>
                  </a:lnTo>
                  <a:lnTo>
                    <a:pt x="466" y="0"/>
                  </a:lnTo>
                  <a:lnTo>
                    <a:pt x="512" y="2"/>
                  </a:lnTo>
                  <a:lnTo>
                    <a:pt x="558" y="6"/>
                  </a:lnTo>
                  <a:lnTo>
                    <a:pt x="604" y="10"/>
                  </a:lnTo>
                  <a:lnTo>
                    <a:pt x="646" y="16"/>
                  </a:lnTo>
                  <a:lnTo>
                    <a:pt x="686" y="26"/>
                  </a:lnTo>
                  <a:lnTo>
                    <a:pt x="726" y="36"/>
                  </a:lnTo>
                  <a:lnTo>
                    <a:pt x="760" y="48"/>
                  </a:lnTo>
                  <a:lnTo>
                    <a:pt x="794" y="60"/>
                  </a:lnTo>
                  <a:lnTo>
                    <a:pt x="824" y="76"/>
                  </a:lnTo>
                  <a:lnTo>
                    <a:pt x="850" y="90"/>
                  </a:lnTo>
                  <a:lnTo>
                    <a:pt x="874" y="108"/>
                  </a:lnTo>
                  <a:lnTo>
                    <a:pt x="894" y="126"/>
                  </a:lnTo>
                  <a:lnTo>
                    <a:pt x="910" y="144"/>
                  </a:lnTo>
                  <a:lnTo>
                    <a:pt x="920" y="164"/>
                  </a:lnTo>
                  <a:lnTo>
                    <a:pt x="928" y="184"/>
                  </a:lnTo>
                  <a:lnTo>
                    <a:pt x="930" y="194"/>
                  </a:lnTo>
                  <a:lnTo>
                    <a:pt x="930" y="204"/>
                  </a:lnTo>
                  <a:lnTo>
                    <a:pt x="930" y="204"/>
                  </a:lnTo>
                  <a:lnTo>
                    <a:pt x="930" y="216"/>
                  </a:lnTo>
                  <a:lnTo>
                    <a:pt x="928" y="226"/>
                  </a:lnTo>
                  <a:lnTo>
                    <a:pt x="920" y="246"/>
                  </a:lnTo>
                  <a:lnTo>
                    <a:pt x="910" y="266"/>
                  </a:lnTo>
                  <a:lnTo>
                    <a:pt x="894" y="284"/>
                  </a:lnTo>
                  <a:lnTo>
                    <a:pt x="874" y="302"/>
                  </a:lnTo>
                  <a:lnTo>
                    <a:pt x="850" y="320"/>
                  </a:lnTo>
                  <a:lnTo>
                    <a:pt x="824" y="336"/>
                  </a:lnTo>
                  <a:lnTo>
                    <a:pt x="794" y="350"/>
                  </a:lnTo>
                  <a:lnTo>
                    <a:pt x="760" y="362"/>
                  </a:lnTo>
                  <a:lnTo>
                    <a:pt x="726" y="374"/>
                  </a:lnTo>
                  <a:lnTo>
                    <a:pt x="686" y="384"/>
                  </a:lnTo>
                  <a:lnTo>
                    <a:pt x="646" y="394"/>
                  </a:lnTo>
                  <a:lnTo>
                    <a:pt x="604" y="400"/>
                  </a:lnTo>
                  <a:lnTo>
                    <a:pt x="558" y="406"/>
                  </a:lnTo>
                  <a:lnTo>
                    <a:pt x="512" y="408"/>
                  </a:lnTo>
                  <a:lnTo>
                    <a:pt x="466" y="410"/>
                  </a:lnTo>
                  <a:lnTo>
                    <a:pt x="466" y="410"/>
                  </a:lnTo>
                  <a:close/>
                  <a:moveTo>
                    <a:pt x="466" y="6"/>
                  </a:moveTo>
                  <a:lnTo>
                    <a:pt x="466" y="6"/>
                  </a:lnTo>
                  <a:lnTo>
                    <a:pt x="418" y="8"/>
                  </a:lnTo>
                  <a:lnTo>
                    <a:pt x="374" y="10"/>
                  </a:lnTo>
                  <a:lnTo>
                    <a:pt x="330" y="16"/>
                  </a:lnTo>
                  <a:lnTo>
                    <a:pt x="286" y="22"/>
                  </a:lnTo>
                  <a:lnTo>
                    <a:pt x="246" y="30"/>
                  </a:lnTo>
                  <a:lnTo>
                    <a:pt x="210" y="40"/>
                  </a:lnTo>
                  <a:lnTo>
                    <a:pt x="174" y="52"/>
                  </a:lnTo>
                  <a:lnTo>
                    <a:pt x="142" y="64"/>
                  </a:lnTo>
                  <a:lnTo>
                    <a:pt x="112" y="78"/>
                  </a:lnTo>
                  <a:lnTo>
                    <a:pt x="84" y="94"/>
                  </a:lnTo>
                  <a:lnTo>
                    <a:pt x="62" y="110"/>
                  </a:lnTo>
                  <a:lnTo>
                    <a:pt x="42" y="128"/>
                  </a:lnTo>
                  <a:lnTo>
                    <a:pt x="28" y="146"/>
                  </a:lnTo>
                  <a:lnTo>
                    <a:pt x="16" y="164"/>
                  </a:lnTo>
                  <a:lnTo>
                    <a:pt x="8" y="184"/>
                  </a:lnTo>
                  <a:lnTo>
                    <a:pt x="6" y="204"/>
                  </a:lnTo>
                  <a:lnTo>
                    <a:pt x="6" y="204"/>
                  </a:lnTo>
                  <a:lnTo>
                    <a:pt x="8" y="224"/>
                  </a:lnTo>
                  <a:lnTo>
                    <a:pt x="16" y="244"/>
                  </a:lnTo>
                  <a:lnTo>
                    <a:pt x="28" y="264"/>
                  </a:lnTo>
                  <a:lnTo>
                    <a:pt x="42" y="282"/>
                  </a:lnTo>
                  <a:lnTo>
                    <a:pt x="62" y="300"/>
                  </a:lnTo>
                  <a:lnTo>
                    <a:pt x="84" y="316"/>
                  </a:lnTo>
                  <a:lnTo>
                    <a:pt x="112" y="332"/>
                  </a:lnTo>
                  <a:lnTo>
                    <a:pt x="142" y="346"/>
                  </a:lnTo>
                  <a:lnTo>
                    <a:pt x="174" y="358"/>
                  </a:lnTo>
                  <a:lnTo>
                    <a:pt x="210" y="370"/>
                  </a:lnTo>
                  <a:lnTo>
                    <a:pt x="246" y="380"/>
                  </a:lnTo>
                  <a:lnTo>
                    <a:pt x="286" y="388"/>
                  </a:lnTo>
                  <a:lnTo>
                    <a:pt x="330" y="396"/>
                  </a:lnTo>
                  <a:lnTo>
                    <a:pt x="374" y="400"/>
                  </a:lnTo>
                  <a:lnTo>
                    <a:pt x="418" y="404"/>
                  </a:lnTo>
                  <a:lnTo>
                    <a:pt x="466" y="404"/>
                  </a:lnTo>
                  <a:lnTo>
                    <a:pt x="466" y="404"/>
                  </a:lnTo>
                  <a:lnTo>
                    <a:pt x="512" y="404"/>
                  </a:lnTo>
                  <a:lnTo>
                    <a:pt x="558" y="400"/>
                  </a:lnTo>
                  <a:lnTo>
                    <a:pt x="602" y="396"/>
                  </a:lnTo>
                  <a:lnTo>
                    <a:pt x="644" y="388"/>
                  </a:lnTo>
                  <a:lnTo>
                    <a:pt x="684" y="380"/>
                  </a:lnTo>
                  <a:lnTo>
                    <a:pt x="722" y="370"/>
                  </a:lnTo>
                  <a:lnTo>
                    <a:pt x="758" y="358"/>
                  </a:lnTo>
                  <a:lnTo>
                    <a:pt x="790" y="346"/>
                  </a:lnTo>
                  <a:lnTo>
                    <a:pt x="820" y="332"/>
                  </a:lnTo>
                  <a:lnTo>
                    <a:pt x="846" y="316"/>
                  </a:lnTo>
                  <a:lnTo>
                    <a:pt x="868" y="300"/>
                  </a:lnTo>
                  <a:lnTo>
                    <a:pt x="888" y="282"/>
                  </a:lnTo>
                  <a:lnTo>
                    <a:pt x="904" y="264"/>
                  </a:lnTo>
                  <a:lnTo>
                    <a:pt x="916" y="244"/>
                  </a:lnTo>
                  <a:lnTo>
                    <a:pt x="922" y="224"/>
                  </a:lnTo>
                  <a:lnTo>
                    <a:pt x="924" y="204"/>
                  </a:lnTo>
                  <a:lnTo>
                    <a:pt x="924" y="204"/>
                  </a:lnTo>
                  <a:lnTo>
                    <a:pt x="922" y="184"/>
                  </a:lnTo>
                  <a:lnTo>
                    <a:pt x="916" y="164"/>
                  </a:lnTo>
                  <a:lnTo>
                    <a:pt x="904" y="146"/>
                  </a:lnTo>
                  <a:lnTo>
                    <a:pt x="888" y="128"/>
                  </a:lnTo>
                  <a:lnTo>
                    <a:pt x="868" y="110"/>
                  </a:lnTo>
                  <a:lnTo>
                    <a:pt x="846" y="94"/>
                  </a:lnTo>
                  <a:lnTo>
                    <a:pt x="820" y="78"/>
                  </a:lnTo>
                  <a:lnTo>
                    <a:pt x="790" y="64"/>
                  </a:lnTo>
                  <a:lnTo>
                    <a:pt x="758" y="52"/>
                  </a:lnTo>
                  <a:lnTo>
                    <a:pt x="722" y="40"/>
                  </a:lnTo>
                  <a:lnTo>
                    <a:pt x="684" y="30"/>
                  </a:lnTo>
                  <a:lnTo>
                    <a:pt x="644" y="22"/>
                  </a:lnTo>
                  <a:lnTo>
                    <a:pt x="602" y="16"/>
                  </a:lnTo>
                  <a:lnTo>
                    <a:pt x="558" y="10"/>
                  </a:lnTo>
                  <a:lnTo>
                    <a:pt x="512" y="8"/>
                  </a:lnTo>
                  <a:lnTo>
                    <a:pt x="466" y="6"/>
                  </a:lnTo>
                  <a:lnTo>
                    <a:pt x="46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8" name="Rectangle 18"/>
            <p:cNvSpPr>
              <a:spLocks noChangeArrowheads="1"/>
            </p:cNvSpPr>
            <p:nvPr/>
          </p:nvSpPr>
          <p:spPr bwMode="auto">
            <a:xfrm>
              <a:off x="1767662" y="2560405"/>
              <a:ext cx="822338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" name="Freeform 19"/>
            <p:cNvSpPr>
              <a:spLocks noEditPoints="1"/>
            </p:cNvSpPr>
            <p:nvPr/>
          </p:nvSpPr>
          <p:spPr bwMode="auto">
            <a:xfrm>
              <a:off x="1763689" y="2552460"/>
              <a:ext cx="830284" cy="266167"/>
            </a:xfrm>
            <a:custGeom>
              <a:avLst/>
              <a:gdLst>
                <a:gd name="T0" fmla="*/ 418 w 418"/>
                <a:gd name="T1" fmla="*/ 134 h 134"/>
                <a:gd name="T2" fmla="*/ 0 w 418"/>
                <a:gd name="T3" fmla="*/ 134 h 134"/>
                <a:gd name="T4" fmla="*/ 0 w 418"/>
                <a:gd name="T5" fmla="*/ 0 h 134"/>
                <a:gd name="T6" fmla="*/ 418 w 418"/>
                <a:gd name="T7" fmla="*/ 0 h 134"/>
                <a:gd name="T8" fmla="*/ 418 w 418"/>
                <a:gd name="T9" fmla="*/ 134 h 134"/>
                <a:gd name="T10" fmla="*/ 6 w 418"/>
                <a:gd name="T11" fmla="*/ 128 h 134"/>
                <a:gd name="T12" fmla="*/ 412 w 418"/>
                <a:gd name="T13" fmla="*/ 128 h 134"/>
                <a:gd name="T14" fmla="*/ 412 w 418"/>
                <a:gd name="T15" fmla="*/ 6 h 134"/>
                <a:gd name="T16" fmla="*/ 6 w 418"/>
                <a:gd name="T17" fmla="*/ 6 h 134"/>
                <a:gd name="T18" fmla="*/ 6 w 418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134">
                  <a:moveTo>
                    <a:pt x="418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418" y="0"/>
                  </a:lnTo>
                  <a:lnTo>
                    <a:pt x="418" y="134"/>
                  </a:lnTo>
                  <a:close/>
                  <a:moveTo>
                    <a:pt x="6" y="128"/>
                  </a:moveTo>
                  <a:lnTo>
                    <a:pt x="412" y="128"/>
                  </a:lnTo>
                  <a:lnTo>
                    <a:pt x="412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0" name="Rectangle 20"/>
            <p:cNvSpPr>
              <a:spLocks noChangeArrowheads="1"/>
            </p:cNvSpPr>
            <p:nvPr/>
          </p:nvSpPr>
          <p:spPr bwMode="auto">
            <a:xfrm>
              <a:off x="4917973" y="2560405"/>
              <a:ext cx="726995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1" name="Freeform 21"/>
            <p:cNvSpPr>
              <a:spLocks noEditPoints="1"/>
            </p:cNvSpPr>
            <p:nvPr/>
          </p:nvSpPr>
          <p:spPr bwMode="auto">
            <a:xfrm>
              <a:off x="4914000" y="2552460"/>
              <a:ext cx="738913" cy="266167"/>
            </a:xfrm>
            <a:custGeom>
              <a:avLst/>
              <a:gdLst>
                <a:gd name="T0" fmla="*/ 372 w 372"/>
                <a:gd name="T1" fmla="*/ 134 h 134"/>
                <a:gd name="T2" fmla="*/ 0 w 372"/>
                <a:gd name="T3" fmla="*/ 134 h 134"/>
                <a:gd name="T4" fmla="*/ 0 w 372"/>
                <a:gd name="T5" fmla="*/ 0 h 134"/>
                <a:gd name="T6" fmla="*/ 372 w 372"/>
                <a:gd name="T7" fmla="*/ 0 h 134"/>
                <a:gd name="T8" fmla="*/ 372 w 372"/>
                <a:gd name="T9" fmla="*/ 134 h 134"/>
                <a:gd name="T10" fmla="*/ 6 w 372"/>
                <a:gd name="T11" fmla="*/ 128 h 134"/>
                <a:gd name="T12" fmla="*/ 366 w 372"/>
                <a:gd name="T13" fmla="*/ 128 h 134"/>
                <a:gd name="T14" fmla="*/ 366 w 372"/>
                <a:gd name="T15" fmla="*/ 6 h 134"/>
                <a:gd name="T16" fmla="*/ 6 w 372"/>
                <a:gd name="T17" fmla="*/ 6 h 134"/>
                <a:gd name="T18" fmla="*/ 6 w 372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2" h="134">
                  <a:moveTo>
                    <a:pt x="372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372" y="0"/>
                  </a:lnTo>
                  <a:lnTo>
                    <a:pt x="372" y="134"/>
                  </a:lnTo>
                  <a:close/>
                  <a:moveTo>
                    <a:pt x="6" y="128"/>
                  </a:moveTo>
                  <a:lnTo>
                    <a:pt x="366" y="128"/>
                  </a:lnTo>
                  <a:lnTo>
                    <a:pt x="366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2" name="Freeform 22"/>
            <p:cNvSpPr>
              <a:spLocks noEditPoints="1"/>
            </p:cNvSpPr>
            <p:nvPr/>
          </p:nvSpPr>
          <p:spPr bwMode="auto">
            <a:xfrm>
              <a:off x="2137118" y="2810682"/>
              <a:ext cx="3158256" cy="246304"/>
            </a:xfrm>
            <a:custGeom>
              <a:avLst/>
              <a:gdLst>
                <a:gd name="T0" fmla="*/ 0 w 1590"/>
                <a:gd name="T1" fmla="*/ 44 h 124"/>
                <a:gd name="T2" fmla="*/ 22 w 1590"/>
                <a:gd name="T3" fmla="*/ 0 h 124"/>
                <a:gd name="T4" fmla="*/ 44 w 1590"/>
                <a:gd name="T5" fmla="*/ 44 h 124"/>
                <a:gd name="T6" fmla="*/ 0 w 1590"/>
                <a:gd name="T7" fmla="*/ 44 h 124"/>
                <a:gd name="T8" fmla="*/ 1590 w 1590"/>
                <a:gd name="T9" fmla="*/ 0 h 124"/>
                <a:gd name="T10" fmla="*/ 1590 w 1590"/>
                <a:gd name="T11" fmla="*/ 124 h 124"/>
                <a:gd name="T12" fmla="*/ 16 w 1590"/>
                <a:gd name="T13" fmla="*/ 124 h 124"/>
                <a:gd name="T14" fmla="*/ 16 w 1590"/>
                <a:gd name="T15" fmla="*/ 36 h 124"/>
                <a:gd name="T16" fmla="*/ 28 w 1590"/>
                <a:gd name="T17" fmla="*/ 36 h 124"/>
                <a:gd name="T18" fmla="*/ 28 w 1590"/>
                <a:gd name="T19" fmla="*/ 114 h 124"/>
                <a:gd name="T20" fmla="*/ 22 w 1590"/>
                <a:gd name="T21" fmla="*/ 108 h 124"/>
                <a:gd name="T22" fmla="*/ 1584 w 1590"/>
                <a:gd name="T23" fmla="*/ 108 h 124"/>
                <a:gd name="T24" fmla="*/ 1578 w 1590"/>
                <a:gd name="T25" fmla="*/ 114 h 124"/>
                <a:gd name="T26" fmla="*/ 1578 w 1590"/>
                <a:gd name="T27" fmla="*/ 0 h 124"/>
                <a:gd name="T28" fmla="*/ 1590 w 1590"/>
                <a:gd name="T29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90" h="124">
                  <a:moveTo>
                    <a:pt x="0" y="44"/>
                  </a:moveTo>
                  <a:lnTo>
                    <a:pt x="22" y="0"/>
                  </a:lnTo>
                  <a:lnTo>
                    <a:pt x="44" y="44"/>
                  </a:lnTo>
                  <a:lnTo>
                    <a:pt x="0" y="44"/>
                  </a:lnTo>
                  <a:close/>
                  <a:moveTo>
                    <a:pt x="1590" y="0"/>
                  </a:moveTo>
                  <a:lnTo>
                    <a:pt x="1590" y="124"/>
                  </a:lnTo>
                  <a:lnTo>
                    <a:pt x="16" y="124"/>
                  </a:lnTo>
                  <a:lnTo>
                    <a:pt x="16" y="36"/>
                  </a:lnTo>
                  <a:lnTo>
                    <a:pt x="28" y="36"/>
                  </a:lnTo>
                  <a:lnTo>
                    <a:pt x="28" y="114"/>
                  </a:lnTo>
                  <a:lnTo>
                    <a:pt x="22" y="108"/>
                  </a:lnTo>
                  <a:lnTo>
                    <a:pt x="1584" y="108"/>
                  </a:lnTo>
                  <a:lnTo>
                    <a:pt x="1578" y="114"/>
                  </a:lnTo>
                  <a:lnTo>
                    <a:pt x="1578" y="0"/>
                  </a:lnTo>
                  <a:lnTo>
                    <a:pt x="159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3" name="Freeform 23"/>
            <p:cNvSpPr>
              <a:spLocks noEditPoints="1"/>
            </p:cNvSpPr>
            <p:nvPr/>
          </p:nvSpPr>
          <p:spPr bwMode="auto">
            <a:xfrm>
              <a:off x="2168899" y="2361773"/>
              <a:ext cx="3154283" cy="198632"/>
            </a:xfrm>
            <a:custGeom>
              <a:avLst/>
              <a:gdLst>
                <a:gd name="T0" fmla="*/ 1588 w 1588"/>
                <a:gd name="T1" fmla="*/ 56 h 100"/>
                <a:gd name="T2" fmla="*/ 1568 w 1588"/>
                <a:gd name="T3" fmla="*/ 100 h 100"/>
                <a:gd name="T4" fmla="*/ 1546 w 1588"/>
                <a:gd name="T5" fmla="*/ 56 h 100"/>
                <a:gd name="T6" fmla="*/ 1588 w 1588"/>
                <a:gd name="T7" fmla="*/ 56 h 100"/>
                <a:gd name="T8" fmla="*/ 0 w 1588"/>
                <a:gd name="T9" fmla="*/ 100 h 100"/>
                <a:gd name="T10" fmla="*/ 0 w 1588"/>
                <a:gd name="T11" fmla="*/ 0 h 100"/>
                <a:gd name="T12" fmla="*/ 1574 w 1588"/>
                <a:gd name="T13" fmla="*/ 0 h 100"/>
                <a:gd name="T14" fmla="*/ 1574 w 1588"/>
                <a:gd name="T15" fmla="*/ 64 h 100"/>
                <a:gd name="T16" fmla="*/ 1562 w 1588"/>
                <a:gd name="T17" fmla="*/ 64 h 100"/>
                <a:gd name="T18" fmla="*/ 1562 w 1588"/>
                <a:gd name="T19" fmla="*/ 8 h 100"/>
                <a:gd name="T20" fmla="*/ 1568 w 1588"/>
                <a:gd name="T21" fmla="*/ 16 h 100"/>
                <a:gd name="T22" fmla="*/ 6 w 1588"/>
                <a:gd name="T23" fmla="*/ 16 h 100"/>
                <a:gd name="T24" fmla="*/ 12 w 1588"/>
                <a:gd name="T25" fmla="*/ 8 h 100"/>
                <a:gd name="T26" fmla="*/ 12 w 1588"/>
                <a:gd name="T27" fmla="*/ 100 h 100"/>
                <a:gd name="T28" fmla="*/ 0 w 1588"/>
                <a:gd name="T29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88" h="100">
                  <a:moveTo>
                    <a:pt x="1588" y="56"/>
                  </a:moveTo>
                  <a:lnTo>
                    <a:pt x="1568" y="100"/>
                  </a:lnTo>
                  <a:lnTo>
                    <a:pt x="1546" y="56"/>
                  </a:lnTo>
                  <a:lnTo>
                    <a:pt x="1588" y="56"/>
                  </a:lnTo>
                  <a:close/>
                  <a:moveTo>
                    <a:pt x="0" y="100"/>
                  </a:moveTo>
                  <a:lnTo>
                    <a:pt x="0" y="0"/>
                  </a:lnTo>
                  <a:lnTo>
                    <a:pt x="1574" y="0"/>
                  </a:lnTo>
                  <a:lnTo>
                    <a:pt x="1574" y="64"/>
                  </a:lnTo>
                  <a:lnTo>
                    <a:pt x="1562" y="64"/>
                  </a:lnTo>
                  <a:lnTo>
                    <a:pt x="1562" y="8"/>
                  </a:lnTo>
                  <a:lnTo>
                    <a:pt x="1568" y="16"/>
                  </a:lnTo>
                  <a:lnTo>
                    <a:pt x="6" y="16"/>
                  </a:lnTo>
                  <a:lnTo>
                    <a:pt x="12" y="8"/>
                  </a:lnTo>
                  <a:lnTo>
                    <a:pt x="12" y="10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4" name="Rectangle 24"/>
            <p:cNvSpPr>
              <a:spLocks noChangeArrowheads="1"/>
            </p:cNvSpPr>
            <p:nvPr/>
          </p:nvSpPr>
          <p:spPr bwMode="auto">
            <a:xfrm>
              <a:off x="2915757" y="2894108"/>
              <a:ext cx="1660567" cy="2502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5" name="Freeform 25"/>
            <p:cNvSpPr>
              <a:spLocks noEditPoints="1"/>
            </p:cNvSpPr>
            <p:nvPr/>
          </p:nvSpPr>
          <p:spPr bwMode="auto">
            <a:xfrm>
              <a:off x="2911785" y="2886163"/>
              <a:ext cx="1668513" cy="266167"/>
            </a:xfrm>
            <a:custGeom>
              <a:avLst/>
              <a:gdLst>
                <a:gd name="T0" fmla="*/ 840 w 840"/>
                <a:gd name="T1" fmla="*/ 134 h 134"/>
                <a:gd name="T2" fmla="*/ 0 w 840"/>
                <a:gd name="T3" fmla="*/ 134 h 134"/>
                <a:gd name="T4" fmla="*/ 0 w 840"/>
                <a:gd name="T5" fmla="*/ 0 h 134"/>
                <a:gd name="T6" fmla="*/ 840 w 840"/>
                <a:gd name="T7" fmla="*/ 0 h 134"/>
                <a:gd name="T8" fmla="*/ 840 w 840"/>
                <a:gd name="T9" fmla="*/ 134 h 134"/>
                <a:gd name="T10" fmla="*/ 6 w 840"/>
                <a:gd name="T11" fmla="*/ 128 h 134"/>
                <a:gd name="T12" fmla="*/ 834 w 840"/>
                <a:gd name="T13" fmla="*/ 128 h 134"/>
                <a:gd name="T14" fmla="*/ 834 w 840"/>
                <a:gd name="T15" fmla="*/ 6 h 134"/>
                <a:gd name="T16" fmla="*/ 6 w 840"/>
                <a:gd name="T17" fmla="*/ 6 h 134"/>
                <a:gd name="T18" fmla="*/ 6 w 840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40" h="134">
                  <a:moveTo>
                    <a:pt x="840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840" y="0"/>
                  </a:lnTo>
                  <a:lnTo>
                    <a:pt x="840" y="134"/>
                  </a:lnTo>
                  <a:close/>
                  <a:moveTo>
                    <a:pt x="6" y="128"/>
                  </a:moveTo>
                  <a:lnTo>
                    <a:pt x="834" y="128"/>
                  </a:lnTo>
                  <a:lnTo>
                    <a:pt x="834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6" name="Rectangle 26"/>
            <p:cNvSpPr>
              <a:spLocks noChangeArrowheads="1"/>
            </p:cNvSpPr>
            <p:nvPr/>
          </p:nvSpPr>
          <p:spPr bwMode="auto">
            <a:xfrm>
              <a:off x="3336858" y="2206840"/>
              <a:ext cx="822338" cy="254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7" name="Freeform 27"/>
            <p:cNvSpPr>
              <a:spLocks noEditPoints="1"/>
            </p:cNvSpPr>
            <p:nvPr/>
          </p:nvSpPr>
          <p:spPr bwMode="auto">
            <a:xfrm>
              <a:off x="3332886" y="2202867"/>
              <a:ext cx="830284" cy="262195"/>
            </a:xfrm>
            <a:custGeom>
              <a:avLst/>
              <a:gdLst>
                <a:gd name="T0" fmla="*/ 418 w 418"/>
                <a:gd name="T1" fmla="*/ 132 h 132"/>
                <a:gd name="T2" fmla="*/ 0 w 418"/>
                <a:gd name="T3" fmla="*/ 132 h 132"/>
                <a:gd name="T4" fmla="*/ 0 w 418"/>
                <a:gd name="T5" fmla="*/ 0 h 132"/>
                <a:gd name="T6" fmla="*/ 418 w 418"/>
                <a:gd name="T7" fmla="*/ 0 h 132"/>
                <a:gd name="T8" fmla="*/ 418 w 418"/>
                <a:gd name="T9" fmla="*/ 132 h 132"/>
                <a:gd name="T10" fmla="*/ 6 w 418"/>
                <a:gd name="T11" fmla="*/ 128 h 132"/>
                <a:gd name="T12" fmla="*/ 412 w 418"/>
                <a:gd name="T13" fmla="*/ 128 h 132"/>
                <a:gd name="T14" fmla="*/ 412 w 418"/>
                <a:gd name="T15" fmla="*/ 6 h 132"/>
                <a:gd name="T16" fmla="*/ 6 w 418"/>
                <a:gd name="T17" fmla="*/ 6 h 132"/>
                <a:gd name="T18" fmla="*/ 6 w 418"/>
                <a:gd name="T19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8" h="132">
                  <a:moveTo>
                    <a:pt x="418" y="132"/>
                  </a:moveTo>
                  <a:lnTo>
                    <a:pt x="0" y="132"/>
                  </a:lnTo>
                  <a:lnTo>
                    <a:pt x="0" y="0"/>
                  </a:lnTo>
                  <a:lnTo>
                    <a:pt x="418" y="0"/>
                  </a:lnTo>
                  <a:lnTo>
                    <a:pt x="418" y="132"/>
                  </a:lnTo>
                  <a:close/>
                  <a:moveTo>
                    <a:pt x="6" y="128"/>
                  </a:moveTo>
                  <a:lnTo>
                    <a:pt x="412" y="128"/>
                  </a:lnTo>
                  <a:lnTo>
                    <a:pt x="412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8" name="Freeform 28"/>
            <p:cNvSpPr>
              <a:spLocks/>
            </p:cNvSpPr>
            <p:nvPr/>
          </p:nvSpPr>
          <p:spPr bwMode="auto">
            <a:xfrm>
              <a:off x="5724420" y="2361773"/>
              <a:ext cx="1835364" cy="798502"/>
            </a:xfrm>
            <a:custGeom>
              <a:avLst/>
              <a:gdLst>
                <a:gd name="T0" fmla="*/ 462 w 924"/>
                <a:gd name="T1" fmla="*/ 0 h 402"/>
                <a:gd name="T2" fmla="*/ 368 w 924"/>
                <a:gd name="T3" fmla="*/ 4 h 402"/>
                <a:gd name="T4" fmla="*/ 282 w 924"/>
                <a:gd name="T5" fmla="*/ 16 h 402"/>
                <a:gd name="T6" fmla="*/ 204 w 924"/>
                <a:gd name="T7" fmla="*/ 34 h 402"/>
                <a:gd name="T8" fmla="*/ 136 w 924"/>
                <a:gd name="T9" fmla="*/ 58 h 402"/>
                <a:gd name="T10" fmla="*/ 78 w 924"/>
                <a:gd name="T11" fmla="*/ 88 h 402"/>
                <a:gd name="T12" fmla="*/ 36 w 924"/>
                <a:gd name="T13" fmla="*/ 122 h 402"/>
                <a:gd name="T14" fmla="*/ 10 w 924"/>
                <a:gd name="T15" fmla="*/ 160 h 402"/>
                <a:gd name="T16" fmla="*/ 0 w 924"/>
                <a:gd name="T17" fmla="*/ 190 h 402"/>
                <a:gd name="T18" fmla="*/ 0 w 924"/>
                <a:gd name="T19" fmla="*/ 200 h 402"/>
                <a:gd name="T20" fmla="*/ 2 w 924"/>
                <a:gd name="T21" fmla="*/ 222 h 402"/>
                <a:gd name="T22" fmla="*/ 20 w 924"/>
                <a:gd name="T23" fmla="*/ 262 h 402"/>
                <a:gd name="T24" fmla="*/ 56 w 924"/>
                <a:gd name="T25" fmla="*/ 298 h 402"/>
                <a:gd name="T26" fmla="*/ 106 w 924"/>
                <a:gd name="T27" fmla="*/ 330 h 402"/>
                <a:gd name="T28" fmla="*/ 168 w 924"/>
                <a:gd name="T29" fmla="*/ 356 h 402"/>
                <a:gd name="T30" fmla="*/ 242 w 924"/>
                <a:gd name="T31" fmla="*/ 378 h 402"/>
                <a:gd name="T32" fmla="*/ 324 w 924"/>
                <a:gd name="T33" fmla="*/ 394 h 402"/>
                <a:gd name="T34" fmla="*/ 414 w 924"/>
                <a:gd name="T35" fmla="*/ 402 h 402"/>
                <a:gd name="T36" fmla="*/ 462 w 924"/>
                <a:gd name="T37" fmla="*/ 402 h 402"/>
                <a:gd name="T38" fmla="*/ 554 w 924"/>
                <a:gd name="T39" fmla="*/ 398 h 402"/>
                <a:gd name="T40" fmla="*/ 642 w 924"/>
                <a:gd name="T41" fmla="*/ 388 h 402"/>
                <a:gd name="T42" fmla="*/ 720 w 924"/>
                <a:gd name="T43" fmla="*/ 368 h 402"/>
                <a:gd name="T44" fmla="*/ 788 w 924"/>
                <a:gd name="T45" fmla="*/ 344 h 402"/>
                <a:gd name="T46" fmla="*/ 844 w 924"/>
                <a:gd name="T47" fmla="*/ 314 h 402"/>
                <a:gd name="T48" fmla="*/ 886 w 924"/>
                <a:gd name="T49" fmla="*/ 280 h 402"/>
                <a:gd name="T50" fmla="*/ 914 w 924"/>
                <a:gd name="T51" fmla="*/ 242 h 402"/>
                <a:gd name="T52" fmla="*/ 922 w 924"/>
                <a:gd name="T53" fmla="*/ 212 h 402"/>
                <a:gd name="T54" fmla="*/ 924 w 924"/>
                <a:gd name="T55" fmla="*/ 200 h 402"/>
                <a:gd name="T56" fmla="*/ 920 w 924"/>
                <a:gd name="T57" fmla="*/ 180 h 402"/>
                <a:gd name="T58" fmla="*/ 902 w 924"/>
                <a:gd name="T59" fmla="*/ 140 h 402"/>
                <a:gd name="T60" fmla="*/ 868 w 924"/>
                <a:gd name="T61" fmla="*/ 104 h 402"/>
                <a:gd name="T62" fmla="*/ 818 w 924"/>
                <a:gd name="T63" fmla="*/ 72 h 402"/>
                <a:gd name="T64" fmla="*/ 756 w 924"/>
                <a:gd name="T65" fmla="*/ 46 h 402"/>
                <a:gd name="T66" fmla="*/ 682 w 924"/>
                <a:gd name="T67" fmla="*/ 24 h 402"/>
                <a:gd name="T68" fmla="*/ 598 w 924"/>
                <a:gd name="T69" fmla="*/ 8 h 402"/>
                <a:gd name="T70" fmla="*/ 508 w 924"/>
                <a:gd name="T71" fmla="*/ 0 h 402"/>
                <a:gd name="T72" fmla="*/ 462 w 924"/>
                <a:gd name="T73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24" h="402">
                  <a:moveTo>
                    <a:pt x="462" y="0"/>
                  </a:moveTo>
                  <a:lnTo>
                    <a:pt x="462" y="0"/>
                  </a:lnTo>
                  <a:lnTo>
                    <a:pt x="414" y="0"/>
                  </a:lnTo>
                  <a:lnTo>
                    <a:pt x="368" y="4"/>
                  </a:lnTo>
                  <a:lnTo>
                    <a:pt x="324" y="8"/>
                  </a:lnTo>
                  <a:lnTo>
                    <a:pt x="282" y="16"/>
                  </a:lnTo>
                  <a:lnTo>
                    <a:pt x="242" y="24"/>
                  </a:lnTo>
                  <a:lnTo>
                    <a:pt x="204" y="34"/>
                  </a:lnTo>
                  <a:lnTo>
                    <a:pt x="168" y="46"/>
                  </a:lnTo>
                  <a:lnTo>
                    <a:pt x="136" y="58"/>
                  </a:lnTo>
                  <a:lnTo>
                    <a:pt x="106" y="72"/>
                  </a:lnTo>
                  <a:lnTo>
                    <a:pt x="78" y="88"/>
                  </a:lnTo>
                  <a:lnTo>
                    <a:pt x="56" y="104"/>
                  </a:lnTo>
                  <a:lnTo>
                    <a:pt x="36" y="122"/>
                  </a:lnTo>
                  <a:lnTo>
                    <a:pt x="20" y="140"/>
                  </a:lnTo>
                  <a:lnTo>
                    <a:pt x="10" y="160"/>
                  </a:lnTo>
                  <a:lnTo>
                    <a:pt x="2" y="180"/>
                  </a:lnTo>
                  <a:lnTo>
                    <a:pt x="0" y="19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12"/>
                  </a:lnTo>
                  <a:lnTo>
                    <a:pt x="2" y="222"/>
                  </a:lnTo>
                  <a:lnTo>
                    <a:pt x="10" y="242"/>
                  </a:lnTo>
                  <a:lnTo>
                    <a:pt x="20" y="262"/>
                  </a:lnTo>
                  <a:lnTo>
                    <a:pt x="36" y="280"/>
                  </a:lnTo>
                  <a:lnTo>
                    <a:pt x="56" y="298"/>
                  </a:lnTo>
                  <a:lnTo>
                    <a:pt x="78" y="314"/>
                  </a:lnTo>
                  <a:lnTo>
                    <a:pt x="106" y="330"/>
                  </a:lnTo>
                  <a:lnTo>
                    <a:pt x="136" y="344"/>
                  </a:lnTo>
                  <a:lnTo>
                    <a:pt x="168" y="356"/>
                  </a:lnTo>
                  <a:lnTo>
                    <a:pt x="204" y="368"/>
                  </a:lnTo>
                  <a:lnTo>
                    <a:pt x="242" y="378"/>
                  </a:lnTo>
                  <a:lnTo>
                    <a:pt x="282" y="388"/>
                  </a:lnTo>
                  <a:lnTo>
                    <a:pt x="324" y="394"/>
                  </a:lnTo>
                  <a:lnTo>
                    <a:pt x="368" y="398"/>
                  </a:lnTo>
                  <a:lnTo>
                    <a:pt x="414" y="402"/>
                  </a:lnTo>
                  <a:lnTo>
                    <a:pt x="462" y="402"/>
                  </a:lnTo>
                  <a:lnTo>
                    <a:pt x="462" y="402"/>
                  </a:lnTo>
                  <a:lnTo>
                    <a:pt x="508" y="402"/>
                  </a:lnTo>
                  <a:lnTo>
                    <a:pt x="554" y="398"/>
                  </a:lnTo>
                  <a:lnTo>
                    <a:pt x="598" y="394"/>
                  </a:lnTo>
                  <a:lnTo>
                    <a:pt x="642" y="388"/>
                  </a:lnTo>
                  <a:lnTo>
                    <a:pt x="682" y="378"/>
                  </a:lnTo>
                  <a:lnTo>
                    <a:pt x="720" y="368"/>
                  </a:lnTo>
                  <a:lnTo>
                    <a:pt x="756" y="356"/>
                  </a:lnTo>
                  <a:lnTo>
                    <a:pt x="788" y="344"/>
                  </a:lnTo>
                  <a:lnTo>
                    <a:pt x="818" y="330"/>
                  </a:lnTo>
                  <a:lnTo>
                    <a:pt x="844" y="314"/>
                  </a:lnTo>
                  <a:lnTo>
                    <a:pt x="868" y="298"/>
                  </a:lnTo>
                  <a:lnTo>
                    <a:pt x="886" y="280"/>
                  </a:lnTo>
                  <a:lnTo>
                    <a:pt x="902" y="262"/>
                  </a:lnTo>
                  <a:lnTo>
                    <a:pt x="914" y="242"/>
                  </a:lnTo>
                  <a:lnTo>
                    <a:pt x="920" y="222"/>
                  </a:lnTo>
                  <a:lnTo>
                    <a:pt x="922" y="212"/>
                  </a:lnTo>
                  <a:lnTo>
                    <a:pt x="924" y="200"/>
                  </a:lnTo>
                  <a:lnTo>
                    <a:pt x="924" y="200"/>
                  </a:lnTo>
                  <a:lnTo>
                    <a:pt x="922" y="190"/>
                  </a:lnTo>
                  <a:lnTo>
                    <a:pt x="920" y="180"/>
                  </a:lnTo>
                  <a:lnTo>
                    <a:pt x="914" y="160"/>
                  </a:lnTo>
                  <a:lnTo>
                    <a:pt x="902" y="140"/>
                  </a:lnTo>
                  <a:lnTo>
                    <a:pt x="886" y="122"/>
                  </a:lnTo>
                  <a:lnTo>
                    <a:pt x="868" y="104"/>
                  </a:lnTo>
                  <a:lnTo>
                    <a:pt x="844" y="88"/>
                  </a:lnTo>
                  <a:lnTo>
                    <a:pt x="818" y="72"/>
                  </a:lnTo>
                  <a:lnTo>
                    <a:pt x="788" y="58"/>
                  </a:lnTo>
                  <a:lnTo>
                    <a:pt x="756" y="46"/>
                  </a:lnTo>
                  <a:lnTo>
                    <a:pt x="720" y="34"/>
                  </a:lnTo>
                  <a:lnTo>
                    <a:pt x="682" y="24"/>
                  </a:lnTo>
                  <a:lnTo>
                    <a:pt x="642" y="16"/>
                  </a:lnTo>
                  <a:lnTo>
                    <a:pt x="598" y="8"/>
                  </a:lnTo>
                  <a:lnTo>
                    <a:pt x="554" y="4"/>
                  </a:lnTo>
                  <a:lnTo>
                    <a:pt x="508" y="0"/>
                  </a:lnTo>
                  <a:lnTo>
                    <a:pt x="462" y="0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9" name="Freeform 29"/>
            <p:cNvSpPr>
              <a:spLocks noEditPoints="1"/>
            </p:cNvSpPr>
            <p:nvPr/>
          </p:nvSpPr>
          <p:spPr bwMode="auto">
            <a:xfrm>
              <a:off x="5716475" y="2353828"/>
              <a:ext cx="1847282" cy="814393"/>
            </a:xfrm>
            <a:custGeom>
              <a:avLst/>
              <a:gdLst>
                <a:gd name="T0" fmla="*/ 418 w 930"/>
                <a:gd name="T1" fmla="*/ 408 h 410"/>
                <a:gd name="T2" fmla="*/ 284 w 930"/>
                <a:gd name="T3" fmla="*/ 394 h 410"/>
                <a:gd name="T4" fmla="*/ 170 w 930"/>
                <a:gd name="T5" fmla="*/ 362 h 410"/>
                <a:gd name="T6" fmla="*/ 80 w 930"/>
                <a:gd name="T7" fmla="*/ 320 h 410"/>
                <a:gd name="T8" fmla="*/ 22 w 930"/>
                <a:gd name="T9" fmla="*/ 266 h 410"/>
                <a:gd name="T10" fmla="*/ 2 w 930"/>
                <a:gd name="T11" fmla="*/ 216 h 410"/>
                <a:gd name="T12" fmla="*/ 2 w 930"/>
                <a:gd name="T13" fmla="*/ 194 h 410"/>
                <a:gd name="T14" fmla="*/ 22 w 930"/>
                <a:gd name="T15" fmla="*/ 144 h 410"/>
                <a:gd name="T16" fmla="*/ 80 w 930"/>
                <a:gd name="T17" fmla="*/ 90 h 410"/>
                <a:gd name="T18" fmla="*/ 170 w 930"/>
                <a:gd name="T19" fmla="*/ 48 h 410"/>
                <a:gd name="T20" fmla="*/ 284 w 930"/>
                <a:gd name="T21" fmla="*/ 16 h 410"/>
                <a:gd name="T22" fmla="*/ 418 w 930"/>
                <a:gd name="T23" fmla="*/ 2 h 410"/>
                <a:gd name="T24" fmla="*/ 512 w 930"/>
                <a:gd name="T25" fmla="*/ 2 h 410"/>
                <a:gd name="T26" fmla="*/ 646 w 930"/>
                <a:gd name="T27" fmla="*/ 16 h 410"/>
                <a:gd name="T28" fmla="*/ 760 w 930"/>
                <a:gd name="T29" fmla="*/ 48 h 410"/>
                <a:gd name="T30" fmla="*/ 850 w 930"/>
                <a:gd name="T31" fmla="*/ 90 h 410"/>
                <a:gd name="T32" fmla="*/ 910 w 930"/>
                <a:gd name="T33" fmla="*/ 144 h 410"/>
                <a:gd name="T34" fmla="*/ 930 w 930"/>
                <a:gd name="T35" fmla="*/ 194 h 410"/>
                <a:gd name="T36" fmla="*/ 930 w 930"/>
                <a:gd name="T37" fmla="*/ 216 h 410"/>
                <a:gd name="T38" fmla="*/ 910 w 930"/>
                <a:gd name="T39" fmla="*/ 266 h 410"/>
                <a:gd name="T40" fmla="*/ 850 w 930"/>
                <a:gd name="T41" fmla="*/ 320 h 410"/>
                <a:gd name="T42" fmla="*/ 760 w 930"/>
                <a:gd name="T43" fmla="*/ 362 h 410"/>
                <a:gd name="T44" fmla="*/ 646 w 930"/>
                <a:gd name="T45" fmla="*/ 394 h 410"/>
                <a:gd name="T46" fmla="*/ 512 w 930"/>
                <a:gd name="T47" fmla="*/ 408 h 410"/>
                <a:gd name="T48" fmla="*/ 466 w 930"/>
                <a:gd name="T49" fmla="*/ 6 h 410"/>
                <a:gd name="T50" fmla="*/ 374 w 930"/>
                <a:gd name="T51" fmla="*/ 10 h 410"/>
                <a:gd name="T52" fmla="*/ 246 w 930"/>
                <a:gd name="T53" fmla="*/ 30 h 410"/>
                <a:gd name="T54" fmla="*/ 142 w 930"/>
                <a:gd name="T55" fmla="*/ 64 h 410"/>
                <a:gd name="T56" fmla="*/ 62 w 930"/>
                <a:gd name="T57" fmla="*/ 110 h 410"/>
                <a:gd name="T58" fmla="*/ 16 w 930"/>
                <a:gd name="T59" fmla="*/ 164 h 410"/>
                <a:gd name="T60" fmla="*/ 6 w 930"/>
                <a:gd name="T61" fmla="*/ 204 h 410"/>
                <a:gd name="T62" fmla="*/ 28 w 930"/>
                <a:gd name="T63" fmla="*/ 264 h 410"/>
                <a:gd name="T64" fmla="*/ 84 w 930"/>
                <a:gd name="T65" fmla="*/ 316 h 410"/>
                <a:gd name="T66" fmla="*/ 174 w 930"/>
                <a:gd name="T67" fmla="*/ 358 h 410"/>
                <a:gd name="T68" fmla="*/ 286 w 930"/>
                <a:gd name="T69" fmla="*/ 388 h 410"/>
                <a:gd name="T70" fmla="*/ 418 w 930"/>
                <a:gd name="T71" fmla="*/ 404 h 410"/>
                <a:gd name="T72" fmla="*/ 512 w 930"/>
                <a:gd name="T73" fmla="*/ 404 h 410"/>
                <a:gd name="T74" fmla="*/ 644 w 930"/>
                <a:gd name="T75" fmla="*/ 388 h 410"/>
                <a:gd name="T76" fmla="*/ 758 w 930"/>
                <a:gd name="T77" fmla="*/ 358 h 410"/>
                <a:gd name="T78" fmla="*/ 846 w 930"/>
                <a:gd name="T79" fmla="*/ 316 h 410"/>
                <a:gd name="T80" fmla="*/ 904 w 930"/>
                <a:gd name="T81" fmla="*/ 264 h 410"/>
                <a:gd name="T82" fmla="*/ 924 w 930"/>
                <a:gd name="T83" fmla="*/ 204 h 410"/>
                <a:gd name="T84" fmla="*/ 916 w 930"/>
                <a:gd name="T85" fmla="*/ 164 h 410"/>
                <a:gd name="T86" fmla="*/ 868 w 930"/>
                <a:gd name="T87" fmla="*/ 110 h 410"/>
                <a:gd name="T88" fmla="*/ 790 w 930"/>
                <a:gd name="T89" fmla="*/ 64 h 410"/>
                <a:gd name="T90" fmla="*/ 684 w 930"/>
                <a:gd name="T91" fmla="*/ 30 h 410"/>
                <a:gd name="T92" fmla="*/ 558 w 930"/>
                <a:gd name="T93" fmla="*/ 10 h 410"/>
                <a:gd name="T94" fmla="*/ 466 w 930"/>
                <a:gd name="T95" fmla="*/ 6 h 4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30" h="410">
                  <a:moveTo>
                    <a:pt x="466" y="410"/>
                  </a:moveTo>
                  <a:lnTo>
                    <a:pt x="466" y="410"/>
                  </a:lnTo>
                  <a:lnTo>
                    <a:pt x="418" y="408"/>
                  </a:lnTo>
                  <a:lnTo>
                    <a:pt x="372" y="406"/>
                  </a:lnTo>
                  <a:lnTo>
                    <a:pt x="328" y="400"/>
                  </a:lnTo>
                  <a:lnTo>
                    <a:pt x="284" y="394"/>
                  </a:lnTo>
                  <a:lnTo>
                    <a:pt x="244" y="384"/>
                  </a:lnTo>
                  <a:lnTo>
                    <a:pt x="206" y="374"/>
                  </a:lnTo>
                  <a:lnTo>
                    <a:pt x="170" y="362"/>
                  </a:lnTo>
                  <a:lnTo>
                    <a:pt x="136" y="350"/>
                  </a:lnTo>
                  <a:lnTo>
                    <a:pt x="106" y="336"/>
                  </a:lnTo>
                  <a:lnTo>
                    <a:pt x="80" y="320"/>
                  </a:lnTo>
                  <a:lnTo>
                    <a:pt x="56" y="302"/>
                  </a:lnTo>
                  <a:lnTo>
                    <a:pt x="38" y="284"/>
                  </a:lnTo>
                  <a:lnTo>
                    <a:pt x="22" y="266"/>
                  </a:lnTo>
                  <a:lnTo>
                    <a:pt x="10" y="246"/>
                  </a:lnTo>
                  <a:lnTo>
                    <a:pt x="4" y="226"/>
                  </a:lnTo>
                  <a:lnTo>
                    <a:pt x="2" y="216"/>
                  </a:lnTo>
                  <a:lnTo>
                    <a:pt x="0" y="204"/>
                  </a:lnTo>
                  <a:lnTo>
                    <a:pt x="0" y="204"/>
                  </a:lnTo>
                  <a:lnTo>
                    <a:pt x="2" y="194"/>
                  </a:lnTo>
                  <a:lnTo>
                    <a:pt x="4" y="184"/>
                  </a:lnTo>
                  <a:lnTo>
                    <a:pt x="10" y="164"/>
                  </a:lnTo>
                  <a:lnTo>
                    <a:pt x="22" y="144"/>
                  </a:lnTo>
                  <a:lnTo>
                    <a:pt x="38" y="126"/>
                  </a:lnTo>
                  <a:lnTo>
                    <a:pt x="56" y="108"/>
                  </a:lnTo>
                  <a:lnTo>
                    <a:pt x="80" y="90"/>
                  </a:lnTo>
                  <a:lnTo>
                    <a:pt x="106" y="76"/>
                  </a:lnTo>
                  <a:lnTo>
                    <a:pt x="136" y="60"/>
                  </a:lnTo>
                  <a:lnTo>
                    <a:pt x="170" y="48"/>
                  </a:lnTo>
                  <a:lnTo>
                    <a:pt x="206" y="36"/>
                  </a:lnTo>
                  <a:lnTo>
                    <a:pt x="244" y="26"/>
                  </a:lnTo>
                  <a:lnTo>
                    <a:pt x="284" y="16"/>
                  </a:lnTo>
                  <a:lnTo>
                    <a:pt x="328" y="10"/>
                  </a:lnTo>
                  <a:lnTo>
                    <a:pt x="372" y="6"/>
                  </a:lnTo>
                  <a:lnTo>
                    <a:pt x="418" y="2"/>
                  </a:lnTo>
                  <a:lnTo>
                    <a:pt x="466" y="0"/>
                  </a:lnTo>
                  <a:lnTo>
                    <a:pt x="466" y="0"/>
                  </a:lnTo>
                  <a:lnTo>
                    <a:pt x="512" y="2"/>
                  </a:lnTo>
                  <a:lnTo>
                    <a:pt x="558" y="6"/>
                  </a:lnTo>
                  <a:lnTo>
                    <a:pt x="604" y="10"/>
                  </a:lnTo>
                  <a:lnTo>
                    <a:pt x="646" y="16"/>
                  </a:lnTo>
                  <a:lnTo>
                    <a:pt x="686" y="26"/>
                  </a:lnTo>
                  <a:lnTo>
                    <a:pt x="726" y="36"/>
                  </a:lnTo>
                  <a:lnTo>
                    <a:pt x="760" y="48"/>
                  </a:lnTo>
                  <a:lnTo>
                    <a:pt x="794" y="60"/>
                  </a:lnTo>
                  <a:lnTo>
                    <a:pt x="824" y="76"/>
                  </a:lnTo>
                  <a:lnTo>
                    <a:pt x="850" y="90"/>
                  </a:lnTo>
                  <a:lnTo>
                    <a:pt x="874" y="108"/>
                  </a:lnTo>
                  <a:lnTo>
                    <a:pt x="894" y="126"/>
                  </a:lnTo>
                  <a:lnTo>
                    <a:pt x="910" y="144"/>
                  </a:lnTo>
                  <a:lnTo>
                    <a:pt x="920" y="164"/>
                  </a:lnTo>
                  <a:lnTo>
                    <a:pt x="928" y="184"/>
                  </a:lnTo>
                  <a:lnTo>
                    <a:pt x="930" y="194"/>
                  </a:lnTo>
                  <a:lnTo>
                    <a:pt x="930" y="204"/>
                  </a:lnTo>
                  <a:lnTo>
                    <a:pt x="930" y="204"/>
                  </a:lnTo>
                  <a:lnTo>
                    <a:pt x="930" y="216"/>
                  </a:lnTo>
                  <a:lnTo>
                    <a:pt x="928" y="226"/>
                  </a:lnTo>
                  <a:lnTo>
                    <a:pt x="920" y="246"/>
                  </a:lnTo>
                  <a:lnTo>
                    <a:pt x="910" y="266"/>
                  </a:lnTo>
                  <a:lnTo>
                    <a:pt x="894" y="284"/>
                  </a:lnTo>
                  <a:lnTo>
                    <a:pt x="874" y="302"/>
                  </a:lnTo>
                  <a:lnTo>
                    <a:pt x="850" y="320"/>
                  </a:lnTo>
                  <a:lnTo>
                    <a:pt x="824" y="336"/>
                  </a:lnTo>
                  <a:lnTo>
                    <a:pt x="794" y="350"/>
                  </a:lnTo>
                  <a:lnTo>
                    <a:pt x="760" y="362"/>
                  </a:lnTo>
                  <a:lnTo>
                    <a:pt x="726" y="374"/>
                  </a:lnTo>
                  <a:lnTo>
                    <a:pt x="686" y="384"/>
                  </a:lnTo>
                  <a:lnTo>
                    <a:pt x="646" y="394"/>
                  </a:lnTo>
                  <a:lnTo>
                    <a:pt x="604" y="400"/>
                  </a:lnTo>
                  <a:lnTo>
                    <a:pt x="558" y="406"/>
                  </a:lnTo>
                  <a:lnTo>
                    <a:pt x="512" y="408"/>
                  </a:lnTo>
                  <a:lnTo>
                    <a:pt x="466" y="410"/>
                  </a:lnTo>
                  <a:lnTo>
                    <a:pt x="466" y="410"/>
                  </a:lnTo>
                  <a:close/>
                  <a:moveTo>
                    <a:pt x="466" y="6"/>
                  </a:moveTo>
                  <a:lnTo>
                    <a:pt x="466" y="6"/>
                  </a:lnTo>
                  <a:lnTo>
                    <a:pt x="418" y="8"/>
                  </a:lnTo>
                  <a:lnTo>
                    <a:pt x="374" y="10"/>
                  </a:lnTo>
                  <a:lnTo>
                    <a:pt x="330" y="16"/>
                  </a:lnTo>
                  <a:lnTo>
                    <a:pt x="286" y="22"/>
                  </a:lnTo>
                  <a:lnTo>
                    <a:pt x="246" y="30"/>
                  </a:lnTo>
                  <a:lnTo>
                    <a:pt x="210" y="40"/>
                  </a:lnTo>
                  <a:lnTo>
                    <a:pt x="174" y="52"/>
                  </a:lnTo>
                  <a:lnTo>
                    <a:pt x="142" y="64"/>
                  </a:lnTo>
                  <a:lnTo>
                    <a:pt x="112" y="78"/>
                  </a:lnTo>
                  <a:lnTo>
                    <a:pt x="84" y="94"/>
                  </a:lnTo>
                  <a:lnTo>
                    <a:pt x="62" y="110"/>
                  </a:lnTo>
                  <a:lnTo>
                    <a:pt x="42" y="128"/>
                  </a:lnTo>
                  <a:lnTo>
                    <a:pt x="28" y="146"/>
                  </a:lnTo>
                  <a:lnTo>
                    <a:pt x="16" y="164"/>
                  </a:lnTo>
                  <a:lnTo>
                    <a:pt x="8" y="184"/>
                  </a:lnTo>
                  <a:lnTo>
                    <a:pt x="6" y="204"/>
                  </a:lnTo>
                  <a:lnTo>
                    <a:pt x="6" y="204"/>
                  </a:lnTo>
                  <a:lnTo>
                    <a:pt x="8" y="224"/>
                  </a:lnTo>
                  <a:lnTo>
                    <a:pt x="16" y="244"/>
                  </a:lnTo>
                  <a:lnTo>
                    <a:pt x="28" y="264"/>
                  </a:lnTo>
                  <a:lnTo>
                    <a:pt x="42" y="282"/>
                  </a:lnTo>
                  <a:lnTo>
                    <a:pt x="62" y="300"/>
                  </a:lnTo>
                  <a:lnTo>
                    <a:pt x="84" y="316"/>
                  </a:lnTo>
                  <a:lnTo>
                    <a:pt x="112" y="332"/>
                  </a:lnTo>
                  <a:lnTo>
                    <a:pt x="142" y="346"/>
                  </a:lnTo>
                  <a:lnTo>
                    <a:pt x="174" y="358"/>
                  </a:lnTo>
                  <a:lnTo>
                    <a:pt x="210" y="370"/>
                  </a:lnTo>
                  <a:lnTo>
                    <a:pt x="246" y="380"/>
                  </a:lnTo>
                  <a:lnTo>
                    <a:pt x="286" y="388"/>
                  </a:lnTo>
                  <a:lnTo>
                    <a:pt x="330" y="396"/>
                  </a:lnTo>
                  <a:lnTo>
                    <a:pt x="374" y="400"/>
                  </a:lnTo>
                  <a:lnTo>
                    <a:pt x="418" y="404"/>
                  </a:lnTo>
                  <a:lnTo>
                    <a:pt x="466" y="404"/>
                  </a:lnTo>
                  <a:lnTo>
                    <a:pt x="466" y="404"/>
                  </a:lnTo>
                  <a:lnTo>
                    <a:pt x="512" y="404"/>
                  </a:lnTo>
                  <a:lnTo>
                    <a:pt x="558" y="400"/>
                  </a:lnTo>
                  <a:lnTo>
                    <a:pt x="602" y="396"/>
                  </a:lnTo>
                  <a:lnTo>
                    <a:pt x="644" y="388"/>
                  </a:lnTo>
                  <a:lnTo>
                    <a:pt x="684" y="380"/>
                  </a:lnTo>
                  <a:lnTo>
                    <a:pt x="722" y="370"/>
                  </a:lnTo>
                  <a:lnTo>
                    <a:pt x="758" y="358"/>
                  </a:lnTo>
                  <a:lnTo>
                    <a:pt x="790" y="346"/>
                  </a:lnTo>
                  <a:lnTo>
                    <a:pt x="820" y="332"/>
                  </a:lnTo>
                  <a:lnTo>
                    <a:pt x="846" y="316"/>
                  </a:lnTo>
                  <a:lnTo>
                    <a:pt x="868" y="300"/>
                  </a:lnTo>
                  <a:lnTo>
                    <a:pt x="888" y="282"/>
                  </a:lnTo>
                  <a:lnTo>
                    <a:pt x="904" y="264"/>
                  </a:lnTo>
                  <a:lnTo>
                    <a:pt x="916" y="244"/>
                  </a:lnTo>
                  <a:lnTo>
                    <a:pt x="922" y="224"/>
                  </a:lnTo>
                  <a:lnTo>
                    <a:pt x="924" y="204"/>
                  </a:lnTo>
                  <a:lnTo>
                    <a:pt x="924" y="204"/>
                  </a:lnTo>
                  <a:lnTo>
                    <a:pt x="922" y="184"/>
                  </a:lnTo>
                  <a:lnTo>
                    <a:pt x="916" y="164"/>
                  </a:lnTo>
                  <a:lnTo>
                    <a:pt x="904" y="146"/>
                  </a:lnTo>
                  <a:lnTo>
                    <a:pt x="888" y="128"/>
                  </a:lnTo>
                  <a:lnTo>
                    <a:pt x="868" y="110"/>
                  </a:lnTo>
                  <a:lnTo>
                    <a:pt x="846" y="94"/>
                  </a:lnTo>
                  <a:lnTo>
                    <a:pt x="820" y="78"/>
                  </a:lnTo>
                  <a:lnTo>
                    <a:pt x="790" y="64"/>
                  </a:lnTo>
                  <a:lnTo>
                    <a:pt x="758" y="52"/>
                  </a:lnTo>
                  <a:lnTo>
                    <a:pt x="722" y="40"/>
                  </a:lnTo>
                  <a:lnTo>
                    <a:pt x="684" y="30"/>
                  </a:lnTo>
                  <a:lnTo>
                    <a:pt x="644" y="22"/>
                  </a:lnTo>
                  <a:lnTo>
                    <a:pt x="602" y="16"/>
                  </a:lnTo>
                  <a:lnTo>
                    <a:pt x="558" y="10"/>
                  </a:lnTo>
                  <a:lnTo>
                    <a:pt x="512" y="8"/>
                  </a:lnTo>
                  <a:lnTo>
                    <a:pt x="466" y="6"/>
                  </a:lnTo>
                  <a:lnTo>
                    <a:pt x="46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0" name="Freeform 30"/>
            <p:cNvSpPr>
              <a:spLocks/>
            </p:cNvSpPr>
            <p:nvPr/>
          </p:nvSpPr>
          <p:spPr bwMode="auto">
            <a:xfrm>
              <a:off x="3845357" y="3768091"/>
              <a:ext cx="687268" cy="341648"/>
            </a:xfrm>
            <a:custGeom>
              <a:avLst/>
              <a:gdLst>
                <a:gd name="T0" fmla="*/ 86 w 346"/>
                <a:gd name="T1" fmla="*/ 0 h 172"/>
                <a:gd name="T2" fmla="*/ 86 w 346"/>
                <a:gd name="T3" fmla="*/ 42 h 172"/>
                <a:gd name="T4" fmla="*/ 346 w 346"/>
                <a:gd name="T5" fmla="*/ 42 h 172"/>
                <a:gd name="T6" fmla="*/ 346 w 346"/>
                <a:gd name="T7" fmla="*/ 128 h 172"/>
                <a:gd name="T8" fmla="*/ 86 w 346"/>
                <a:gd name="T9" fmla="*/ 128 h 172"/>
                <a:gd name="T10" fmla="*/ 86 w 346"/>
                <a:gd name="T11" fmla="*/ 172 h 172"/>
                <a:gd name="T12" fmla="*/ 0 w 346"/>
                <a:gd name="T13" fmla="*/ 86 h 172"/>
                <a:gd name="T14" fmla="*/ 86 w 346"/>
                <a:gd name="T1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6" h="172">
                  <a:moveTo>
                    <a:pt x="86" y="0"/>
                  </a:moveTo>
                  <a:lnTo>
                    <a:pt x="86" y="42"/>
                  </a:lnTo>
                  <a:lnTo>
                    <a:pt x="346" y="42"/>
                  </a:lnTo>
                  <a:lnTo>
                    <a:pt x="346" y="128"/>
                  </a:lnTo>
                  <a:lnTo>
                    <a:pt x="86" y="128"/>
                  </a:lnTo>
                  <a:lnTo>
                    <a:pt x="86" y="172"/>
                  </a:lnTo>
                  <a:lnTo>
                    <a:pt x="0" y="86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1" name="Freeform 31"/>
            <p:cNvSpPr>
              <a:spLocks noEditPoints="1"/>
            </p:cNvSpPr>
            <p:nvPr/>
          </p:nvSpPr>
          <p:spPr bwMode="auto">
            <a:xfrm>
              <a:off x="3837412" y="3764118"/>
              <a:ext cx="699186" cy="349593"/>
            </a:xfrm>
            <a:custGeom>
              <a:avLst/>
              <a:gdLst>
                <a:gd name="T0" fmla="*/ 90 w 352"/>
                <a:gd name="T1" fmla="*/ 176 h 176"/>
                <a:gd name="T2" fmla="*/ 90 w 352"/>
                <a:gd name="T3" fmla="*/ 176 h 176"/>
                <a:gd name="T4" fmla="*/ 88 w 352"/>
                <a:gd name="T5" fmla="*/ 176 h 176"/>
                <a:gd name="T6" fmla="*/ 2 w 352"/>
                <a:gd name="T7" fmla="*/ 90 h 176"/>
                <a:gd name="T8" fmla="*/ 2 w 352"/>
                <a:gd name="T9" fmla="*/ 90 h 176"/>
                <a:gd name="T10" fmla="*/ 0 w 352"/>
                <a:gd name="T11" fmla="*/ 88 h 176"/>
                <a:gd name="T12" fmla="*/ 0 w 352"/>
                <a:gd name="T13" fmla="*/ 88 h 176"/>
                <a:gd name="T14" fmla="*/ 2 w 352"/>
                <a:gd name="T15" fmla="*/ 86 h 176"/>
                <a:gd name="T16" fmla="*/ 88 w 352"/>
                <a:gd name="T17" fmla="*/ 0 h 176"/>
                <a:gd name="T18" fmla="*/ 88 w 352"/>
                <a:gd name="T19" fmla="*/ 0 h 176"/>
                <a:gd name="T20" fmla="*/ 90 w 352"/>
                <a:gd name="T21" fmla="*/ 0 h 176"/>
                <a:gd name="T22" fmla="*/ 90 w 352"/>
                <a:gd name="T23" fmla="*/ 0 h 176"/>
                <a:gd name="T24" fmla="*/ 92 w 352"/>
                <a:gd name="T25" fmla="*/ 2 h 176"/>
                <a:gd name="T26" fmla="*/ 92 w 352"/>
                <a:gd name="T27" fmla="*/ 42 h 176"/>
                <a:gd name="T28" fmla="*/ 350 w 352"/>
                <a:gd name="T29" fmla="*/ 42 h 176"/>
                <a:gd name="T30" fmla="*/ 350 w 352"/>
                <a:gd name="T31" fmla="*/ 42 h 176"/>
                <a:gd name="T32" fmla="*/ 352 w 352"/>
                <a:gd name="T33" fmla="*/ 42 h 176"/>
                <a:gd name="T34" fmla="*/ 352 w 352"/>
                <a:gd name="T35" fmla="*/ 44 h 176"/>
                <a:gd name="T36" fmla="*/ 352 w 352"/>
                <a:gd name="T37" fmla="*/ 130 h 176"/>
                <a:gd name="T38" fmla="*/ 352 w 352"/>
                <a:gd name="T39" fmla="*/ 130 h 176"/>
                <a:gd name="T40" fmla="*/ 352 w 352"/>
                <a:gd name="T41" fmla="*/ 132 h 176"/>
                <a:gd name="T42" fmla="*/ 350 w 352"/>
                <a:gd name="T43" fmla="*/ 134 h 176"/>
                <a:gd name="T44" fmla="*/ 92 w 352"/>
                <a:gd name="T45" fmla="*/ 134 h 176"/>
                <a:gd name="T46" fmla="*/ 92 w 352"/>
                <a:gd name="T47" fmla="*/ 174 h 176"/>
                <a:gd name="T48" fmla="*/ 92 w 352"/>
                <a:gd name="T49" fmla="*/ 174 h 176"/>
                <a:gd name="T50" fmla="*/ 90 w 352"/>
                <a:gd name="T51" fmla="*/ 176 h 176"/>
                <a:gd name="T52" fmla="*/ 90 w 352"/>
                <a:gd name="T53" fmla="*/ 176 h 176"/>
                <a:gd name="T54" fmla="*/ 90 w 352"/>
                <a:gd name="T55" fmla="*/ 176 h 176"/>
                <a:gd name="T56" fmla="*/ 90 w 352"/>
                <a:gd name="T57" fmla="*/ 176 h 176"/>
                <a:gd name="T58" fmla="*/ 8 w 352"/>
                <a:gd name="T59" fmla="*/ 88 h 176"/>
                <a:gd name="T60" fmla="*/ 86 w 352"/>
                <a:gd name="T61" fmla="*/ 166 h 176"/>
                <a:gd name="T62" fmla="*/ 86 w 352"/>
                <a:gd name="T63" fmla="*/ 130 h 176"/>
                <a:gd name="T64" fmla="*/ 86 w 352"/>
                <a:gd name="T65" fmla="*/ 130 h 176"/>
                <a:gd name="T66" fmla="*/ 88 w 352"/>
                <a:gd name="T67" fmla="*/ 128 h 176"/>
                <a:gd name="T68" fmla="*/ 90 w 352"/>
                <a:gd name="T69" fmla="*/ 128 h 176"/>
                <a:gd name="T70" fmla="*/ 346 w 352"/>
                <a:gd name="T71" fmla="*/ 128 h 176"/>
                <a:gd name="T72" fmla="*/ 346 w 352"/>
                <a:gd name="T73" fmla="*/ 48 h 176"/>
                <a:gd name="T74" fmla="*/ 90 w 352"/>
                <a:gd name="T75" fmla="*/ 48 h 176"/>
                <a:gd name="T76" fmla="*/ 90 w 352"/>
                <a:gd name="T77" fmla="*/ 48 h 176"/>
                <a:gd name="T78" fmla="*/ 88 w 352"/>
                <a:gd name="T79" fmla="*/ 46 h 176"/>
                <a:gd name="T80" fmla="*/ 86 w 352"/>
                <a:gd name="T81" fmla="*/ 44 h 176"/>
                <a:gd name="T82" fmla="*/ 86 w 352"/>
                <a:gd name="T83" fmla="*/ 8 h 176"/>
                <a:gd name="T84" fmla="*/ 8 w 352"/>
                <a:gd name="T85" fmla="*/ 88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2" h="176">
                  <a:moveTo>
                    <a:pt x="90" y="176"/>
                  </a:moveTo>
                  <a:lnTo>
                    <a:pt x="90" y="176"/>
                  </a:lnTo>
                  <a:lnTo>
                    <a:pt x="88" y="176"/>
                  </a:lnTo>
                  <a:lnTo>
                    <a:pt x="2" y="90"/>
                  </a:lnTo>
                  <a:lnTo>
                    <a:pt x="2" y="9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86"/>
                  </a:lnTo>
                  <a:lnTo>
                    <a:pt x="88" y="0"/>
                  </a:lnTo>
                  <a:lnTo>
                    <a:pt x="88" y="0"/>
                  </a:lnTo>
                  <a:lnTo>
                    <a:pt x="90" y="0"/>
                  </a:lnTo>
                  <a:lnTo>
                    <a:pt x="90" y="0"/>
                  </a:lnTo>
                  <a:lnTo>
                    <a:pt x="92" y="2"/>
                  </a:lnTo>
                  <a:lnTo>
                    <a:pt x="92" y="42"/>
                  </a:lnTo>
                  <a:lnTo>
                    <a:pt x="350" y="42"/>
                  </a:lnTo>
                  <a:lnTo>
                    <a:pt x="350" y="42"/>
                  </a:lnTo>
                  <a:lnTo>
                    <a:pt x="352" y="42"/>
                  </a:lnTo>
                  <a:lnTo>
                    <a:pt x="352" y="44"/>
                  </a:lnTo>
                  <a:lnTo>
                    <a:pt x="352" y="130"/>
                  </a:lnTo>
                  <a:lnTo>
                    <a:pt x="352" y="130"/>
                  </a:lnTo>
                  <a:lnTo>
                    <a:pt x="352" y="132"/>
                  </a:lnTo>
                  <a:lnTo>
                    <a:pt x="350" y="134"/>
                  </a:lnTo>
                  <a:lnTo>
                    <a:pt x="92" y="134"/>
                  </a:lnTo>
                  <a:lnTo>
                    <a:pt x="92" y="174"/>
                  </a:lnTo>
                  <a:lnTo>
                    <a:pt x="92" y="174"/>
                  </a:lnTo>
                  <a:lnTo>
                    <a:pt x="90" y="176"/>
                  </a:lnTo>
                  <a:lnTo>
                    <a:pt x="90" y="176"/>
                  </a:lnTo>
                  <a:lnTo>
                    <a:pt x="90" y="176"/>
                  </a:lnTo>
                  <a:lnTo>
                    <a:pt x="90" y="176"/>
                  </a:lnTo>
                  <a:close/>
                  <a:moveTo>
                    <a:pt x="8" y="88"/>
                  </a:moveTo>
                  <a:lnTo>
                    <a:pt x="86" y="166"/>
                  </a:lnTo>
                  <a:lnTo>
                    <a:pt x="86" y="130"/>
                  </a:lnTo>
                  <a:lnTo>
                    <a:pt x="86" y="130"/>
                  </a:lnTo>
                  <a:lnTo>
                    <a:pt x="88" y="128"/>
                  </a:lnTo>
                  <a:lnTo>
                    <a:pt x="90" y="128"/>
                  </a:lnTo>
                  <a:lnTo>
                    <a:pt x="346" y="128"/>
                  </a:lnTo>
                  <a:lnTo>
                    <a:pt x="346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88" y="46"/>
                  </a:lnTo>
                  <a:lnTo>
                    <a:pt x="86" y="44"/>
                  </a:lnTo>
                  <a:lnTo>
                    <a:pt x="86" y="8"/>
                  </a:lnTo>
                  <a:lnTo>
                    <a:pt x="8" y="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9968" name="Picture 3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497803" y="3267537"/>
              <a:ext cx="959061" cy="13109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2" name="Freeform 33"/>
            <p:cNvSpPr>
              <a:spLocks noEditPoints="1"/>
            </p:cNvSpPr>
            <p:nvPr/>
          </p:nvSpPr>
          <p:spPr bwMode="auto">
            <a:xfrm>
              <a:off x="2502602" y="3279455"/>
              <a:ext cx="957408" cy="1299056"/>
            </a:xfrm>
            <a:custGeom>
              <a:avLst/>
              <a:gdLst>
                <a:gd name="T0" fmla="*/ 482 w 482"/>
                <a:gd name="T1" fmla="*/ 654 h 654"/>
                <a:gd name="T2" fmla="*/ 0 w 482"/>
                <a:gd name="T3" fmla="*/ 654 h 654"/>
                <a:gd name="T4" fmla="*/ 0 w 482"/>
                <a:gd name="T5" fmla="*/ 0 h 654"/>
                <a:gd name="T6" fmla="*/ 482 w 482"/>
                <a:gd name="T7" fmla="*/ 0 h 654"/>
                <a:gd name="T8" fmla="*/ 482 w 482"/>
                <a:gd name="T9" fmla="*/ 654 h 654"/>
                <a:gd name="T10" fmla="*/ 6 w 482"/>
                <a:gd name="T11" fmla="*/ 648 h 654"/>
                <a:gd name="T12" fmla="*/ 476 w 482"/>
                <a:gd name="T13" fmla="*/ 648 h 654"/>
                <a:gd name="T14" fmla="*/ 476 w 482"/>
                <a:gd name="T15" fmla="*/ 6 h 654"/>
                <a:gd name="T16" fmla="*/ 6 w 482"/>
                <a:gd name="T17" fmla="*/ 6 h 654"/>
                <a:gd name="T18" fmla="*/ 6 w 482"/>
                <a:gd name="T19" fmla="*/ 648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2" h="654">
                  <a:moveTo>
                    <a:pt x="482" y="654"/>
                  </a:moveTo>
                  <a:lnTo>
                    <a:pt x="0" y="654"/>
                  </a:lnTo>
                  <a:lnTo>
                    <a:pt x="0" y="0"/>
                  </a:lnTo>
                  <a:lnTo>
                    <a:pt x="482" y="0"/>
                  </a:lnTo>
                  <a:lnTo>
                    <a:pt x="482" y="654"/>
                  </a:lnTo>
                  <a:close/>
                  <a:moveTo>
                    <a:pt x="6" y="648"/>
                  </a:moveTo>
                  <a:lnTo>
                    <a:pt x="476" y="648"/>
                  </a:lnTo>
                  <a:lnTo>
                    <a:pt x="476" y="6"/>
                  </a:lnTo>
                  <a:lnTo>
                    <a:pt x="6" y="6"/>
                  </a:lnTo>
                  <a:lnTo>
                    <a:pt x="6" y="6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" name="Freeform 34"/>
            <p:cNvSpPr>
              <a:spLocks/>
            </p:cNvSpPr>
            <p:nvPr/>
          </p:nvSpPr>
          <p:spPr bwMode="auto">
            <a:xfrm>
              <a:off x="3201788" y="3398634"/>
              <a:ext cx="43699" cy="51644"/>
            </a:xfrm>
            <a:custGeom>
              <a:avLst/>
              <a:gdLst>
                <a:gd name="T0" fmla="*/ 10 w 22"/>
                <a:gd name="T1" fmla="*/ 0 h 26"/>
                <a:gd name="T2" fmla="*/ 10 w 22"/>
                <a:gd name="T3" fmla="*/ 0 h 26"/>
                <a:gd name="T4" fmla="*/ 14 w 22"/>
                <a:gd name="T5" fmla="*/ 0 h 26"/>
                <a:gd name="T6" fmla="*/ 18 w 22"/>
                <a:gd name="T7" fmla="*/ 4 h 26"/>
                <a:gd name="T8" fmla="*/ 20 w 22"/>
                <a:gd name="T9" fmla="*/ 8 h 26"/>
                <a:gd name="T10" fmla="*/ 22 w 22"/>
                <a:gd name="T11" fmla="*/ 14 h 26"/>
                <a:gd name="T12" fmla="*/ 22 w 22"/>
                <a:gd name="T13" fmla="*/ 14 h 26"/>
                <a:gd name="T14" fmla="*/ 20 w 22"/>
                <a:gd name="T15" fmla="*/ 18 h 26"/>
                <a:gd name="T16" fmla="*/ 18 w 22"/>
                <a:gd name="T17" fmla="*/ 22 h 26"/>
                <a:gd name="T18" fmla="*/ 14 w 22"/>
                <a:gd name="T19" fmla="*/ 26 h 26"/>
                <a:gd name="T20" fmla="*/ 10 w 22"/>
                <a:gd name="T21" fmla="*/ 26 h 26"/>
                <a:gd name="T22" fmla="*/ 10 w 22"/>
                <a:gd name="T23" fmla="*/ 26 h 26"/>
                <a:gd name="T24" fmla="*/ 6 w 22"/>
                <a:gd name="T25" fmla="*/ 26 h 26"/>
                <a:gd name="T26" fmla="*/ 2 w 22"/>
                <a:gd name="T27" fmla="*/ 22 h 26"/>
                <a:gd name="T28" fmla="*/ 0 w 22"/>
                <a:gd name="T29" fmla="*/ 18 h 26"/>
                <a:gd name="T30" fmla="*/ 0 w 22"/>
                <a:gd name="T31" fmla="*/ 14 h 26"/>
                <a:gd name="T32" fmla="*/ 0 w 22"/>
                <a:gd name="T33" fmla="*/ 14 h 26"/>
                <a:gd name="T34" fmla="*/ 0 w 22"/>
                <a:gd name="T35" fmla="*/ 8 h 26"/>
                <a:gd name="T36" fmla="*/ 2 w 22"/>
                <a:gd name="T37" fmla="*/ 4 h 26"/>
                <a:gd name="T38" fmla="*/ 6 w 22"/>
                <a:gd name="T39" fmla="*/ 0 h 26"/>
                <a:gd name="T40" fmla="*/ 10 w 22"/>
                <a:gd name="T4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26">
                  <a:moveTo>
                    <a:pt x="10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0" y="18"/>
                  </a:lnTo>
                  <a:lnTo>
                    <a:pt x="18" y="22"/>
                  </a:lnTo>
                  <a:lnTo>
                    <a:pt x="14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6" y="26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4" name="Freeform 35"/>
            <p:cNvSpPr>
              <a:spLocks/>
            </p:cNvSpPr>
            <p:nvPr/>
          </p:nvSpPr>
          <p:spPr bwMode="auto">
            <a:xfrm>
              <a:off x="3201788" y="3398634"/>
              <a:ext cx="43699" cy="51644"/>
            </a:xfrm>
            <a:custGeom>
              <a:avLst/>
              <a:gdLst>
                <a:gd name="T0" fmla="*/ 10 w 22"/>
                <a:gd name="T1" fmla="*/ 0 h 26"/>
                <a:gd name="T2" fmla="*/ 10 w 22"/>
                <a:gd name="T3" fmla="*/ 0 h 26"/>
                <a:gd name="T4" fmla="*/ 14 w 22"/>
                <a:gd name="T5" fmla="*/ 0 h 26"/>
                <a:gd name="T6" fmla="*/ 18 w 22"/>
                <a:gd name="T7" fmla="*/ 4 h 26"/>
                <a:gd name="T8" fmla="*/ 20 w 22"/>
                <a:gd name="T9" fmla="*/ 8 h 26"/>
                <a:gd name="T10" fmla="*/ 22 w 22"/>
                <a:gd name="T11" fmla="*/ 14 h 26"/>
                <a:gd name="T12" fmla="*/ 22 w 22"/>
                <a:gd name="T13" fmla="*/ 14 h 26"/>
                <a:gd name="T14" fmla="*/ 20 w 22"/>
                <a:gd name="T15" fmla="*/ 18 h 26"/>
                <a:gd name="T16" fmla="*/ 18 w 22"/>
                <a:gd name="T17" fmla="*/ 22 h 26"/>
                <a:gd name="T18" fmla="*/ 14 w 22"/>
                <a:gd name="T19" fmla="*/ 26 h 26"/>
                <a:gd name="T20" fmla="*/ 10 w 22"/>
                <a:gd name="T21" fmla="*/ 26 h 26"/>
                <a:gd name="T22" fmla="*/ 10 w 22"/>
                <a:gd name="T23" fmla="*/ 26 h 26"/>
                <a:gd name="T24" fmla="*/ 6 w 22"/>
                <a:gd name="T25" fmla="*/ 26 h 26"/>
                <a:gd name="T26" fmla="*/ 2 w 22"/>
                <a:gd name="T27" fmla="*/ 22 h 26"/>
                <a:gd name="T28" fmla="*/ 0 w 22"/>
                <a:gd name="T29" fmla="*/ 18 h 26"/>
                <a:gd name="T30" fmla="*/ 0 w 22"/>
                <a:gd name="T31" fmla="*/ 14 h 26"/>
                <a:gd name="T32" fmla="*/ 0 w 22"/>
                <a:gd name="T33" fmla="*/ 14 h 26"/>
                <a:gd name="T34" fmla="*/ 0 w 22"/>
                <a:gd name="T35" fmla="*/ 8 h 26"/>
                <a:gd name="T36" fmla="*/ 2 w 22"/>
                <a:gd name="T37" fmla="*/ 4 h 26"/>
                <a:gd name="T38" fmla="*/ 6 w 22"/>
                <a:gd name="T39" fmla="*/ 0 h 26"/>
                <a:gd name="T40" fmla="*/ 10 w 22"/>
                <a:gd name="T41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26">
                  <a:moveTo>
                    <a:pt x="10" y="0"/>
                  </a:moveTo>
                  <a:lnTo>
                    <a:pt x="10" y="0"/>
                  </a:lnTo>
                  <a:lnTo>
                    <a:pt x="14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0" y="18"/>
                  </a:lnTo>
                  <a:lnTo>
                    <a:pt x="18" y="22"/>
                  </a:lnTo>
                  <a:lnTo>
                    <a:pt x="14" y="26"/>
                  </a:lnTo>
                  <a:lnTo>
                    <a:pt x="10" y="26"/>
                  </a:lnTo>
                  <a:lnTo>
                    <a:pt x="10" y="26"/>
                  </a:lnTo>
                  <a:lnTo>
                    <a:pt x="6" y="26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8"/>
                  </a:lnTo>
                  <a:lnTo>
                    <a:pt x="2" y="4"/>
                  </a:lnTo>
                  <a:lnTo>
                    <a:pt x="6" y="0"/>
                  </a:lnTo>
                  <a:lnTo>
                    <a:pt x="1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" name="Freeform 36"/>
            <p:cNvSpPr>
              <a:spLocks noEditPoints="1"/>
            </p:cNvSpPr>
            <p:nvPr/>
          </p:nvSpPr>
          <p:spPr bwMode="auto">
            <a:xfrm>
              <a:off x="3193843" y="3390689"/>
              <a:ext cx="55617" cy="67535"/>
            </a:xfrm>
            <a:custGeom>
              <a:avLst/>
              <a:gdLst>
                <a:gd name="T0" fmla="*/ 14 w 28"/>
                <a:gd name="T1" fmla="*/ 34 h 34"/>
                <a:gd name="T2" fmla="*/ 14 w 28"/>
                <a:gd name="T3" fmla="*/ 34 h 34"/>
                <a:gd name="T4" fmla="*/ 8 w 28"/>
                <a:gd name="T5" fmla="*/ 32 h 34"/>
                <a:gd name="T6" fmla="*/ 4 w 28"/>
                <a:gd name="T7" fmla="*/ 28 h 34"/>
                <a:gd name="T8" fmla="*/ 2 w 28"/>
                <a:gd name="T9" fmla="*/ 24 h 34"/>
                <a:gd name="T10" fmla="*/ 0 w 28"/>
                <a:gd name="T11" fmla="*/ 18 h 34"/>
                <a:gd name="T12" fmla="*/ 0 w 28"/>
                <a:gd name="T13" fmla="*/ 18 h 34"/>
                <a:gd name="T14" fmla="*/ 2 w 28"/>
                <a:gd name="T15" fmla="*/ 10 h 34"/>
                <a:gd name="T16" fmla="*/ 4 w 28"/>
                <a:gd name="T17" fmla="*/ 6 h 34"/>
                <a:gd name="T18" fmla="*/ 8 w 28"/>
                <a:gd name="T19" fmla="*/ 2 h 34"/>
                <a:gd name="T20" fmla="*/ 14 w 28"/>
                <a:gd name="T21" fmla="*/ 0 h 34"/>
                <a:gd name="T22" fmla="*/ 14 w 28"/>
                <a:gd name="T23" fmla="*/ 0 h 34"/>
                <a:gd name="T24" fmla="*/ 20 w 28"/>
                <a:gd name="T25" fmla="*/ 2 h 34"/>
                <a:gd name="T26" fmla="*/ 24 w 28"/>
                <a:gd name="T27" fmla="*/ 6 h 34"/>
                <a:gd name="T28" fmla="*/ 28 w 28"/>
                <a:gd name="T29" fmla="*/ 10 h 34"/>
                <a:gd name="T30" fmla="*/ 28 w 28"/>
                <a:gd name="T31" fmla="*/ 18 h 34"/>
                <a:gd name="T32" fmla="*/ 28 w 28"/>
                <a:gd name="T33" fmla="*/ 18 h 34"/>
                <a:gd name="T34" fmla="*/ 28 w 28"/>
                <a:gd name="T35" fmla="*/ 24 h 34"/>
                <a:gd name="T36" fmla="*/ 24 w 28"/>
                <a:gd name="T37" fmla="*/ 28 h 34"/>
                <a:gd name="T38" fmla="*/ 20 w 28"/>
                <a:gd name="T39" fmla="*/ 32 h 34"/>
                <a:gd name="T40" fmla="*/ 14 w 28"/>
                <a:gd name="T41" fmla="*/ 34 h 34"/>
                <a:gd name="T42" fmla="*/ 14 w 28"/>
                <a:gd name="T43" fmla="*/ 34 h 34"/>
                <a:gd name="T44" fmla="*/ 14 w 28"/>
                <a:gd name="T45" fmla="*/ 6 h 34"/>
                <a:gd name="T46" fmla="*/ 14 w 28"/>
                <a:gd name="T47" fmla="*/ 6 h 34"/>
                <a:gd name="T48" fmla="*/ 12 w 28"/>
                <a:gd name="T49" fmla="*/ 8 h 34"/>
                <a:gd name="T50" fmla="*/ 8 w 28"/>
                <a:gd name="T51" fmla="*/ 10 h 34"/>
                <a:gd name="T52" fmla="*/ 6 w 28"/>
                <a:gd name="T53" fmla="*/ 14 h 34"/>
                <a:gd name="T54" fmla="*/ 6 w 28"/>
                <a:gd name="T55" fmla="*/ 18 h 34"/>
                <a:gd name="T56" fmla="*/ 6 w 28"/>
                <a:gd name="T57" fmla="*/ 18 h 34"/>
                <a:gd name="T58" fmla="*/ 6 w 28"/>
                <a:gd name="T59" fmla="*/ 22 h 34"/>
                <a:gd name="T60" fmla="*/ 8 w 28"/>
                <a:gd name="T61" fmla="*/ 24 h 34"/>
                <a:gd name="T62" fmla="*/ 12 w 28"/>
                <a:gd name="T63" fmla="*/ 26 h 34"/>
                <a:gd name="T64" fmla="*/ 14 w 28"/>
                <a:gd name="T65" fmla="*/ 28 h 34"/>
                <a:gd name="T66" fmla="*/ 14 w 28"/>
                <a:gd name="T67" fmla="*/ 28 h 34"/>
                <a:gd name="T68" fmla="*/ 18 w 28"/>
                <a:gd name="T69" fmla="*/ 26 h 34"/>
                <a:gd name="T70" fmla="*/ 20 w 28"/>
                <a:gd name="T71" fmla="*/ 24 h 34"/>
                <a:gd name="T72" fmla="*/ 22 w 28"/>
                <a:gd name="T73" fmla="*/ 22 h 34"/>
                <a:gd name="T74" fmla="*/ 22 w 28"/>
                <a:gd name="T75" fmla="*/ 18 h 34"/>
                <a:gd name="T76" fmla="*/ 22 w 28"/>
                <a:gd name="T77" fmla="*/ 18 h 34"/>
                <a:gd name="T78" fmla="*/ 22 w 28"/>
                <a:gd name="T79" fmla="*/ 14 h 34"/>
                <a:gd name="T80" fmla="*/ 20 w 28"/>
                <a:gd name="T81" fmla="*/ 10 h 34"/>
                <a:gd name="T82" fmla="*/ 18 w 28"/>
                <a:gd name="T83" fmla="*/ 8 h 34"/>
                <a:gd name="T84" fmla="*/ 14 w 28"/>
                <a:gd name="T85" fmla="*/ 6 h 34"/>
                <a:gd name="T86" fmla="*/ 14 w 28"/>
                <a:gd name="T87" fmla="*/ 6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" h="34">
                  <a:moveTo>
                    <a:pt x="14" y="34"/>
                  </a:moveTo>
                  <a:lnTo>
                    <a:pt x="14" y="34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0"/>
                  </a:lnTo>
                  <a:lnTo>
                    <a:pt x="4" y="6"/>
                  </a:lnTo>
                  <a:lnTo>
                    <a:pt x="8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0" y="2"/>
                  </a:lnTo>
                  <a:lnTo>
                    <a:pt x="24" y="6"/>
                  </a:lnTo>
                  <a:lnTo>
                    <a:pt x="28" y="10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8" y="24"/>
                  </a:lnTo>
                  <a:lnTo>
                    <a:pt x="24" y="28"/>
                  </a:lnTo>
                  <a:lnTo>
                    <a:pt x="20" y="32"/>
                  </a:lnTo>
                  <a:lnTo>
                    <a:pt x="14" y="34"/>
                  </a:lnTo>
                  <a:lnTo>
                    <a:pt x="14" y="34"/>
                  </a:lnTo>
                  <a:close/>
                  <a:moveTo>
                    <a:pt x="14" y="6"/>
                  </a:moveTo>
                  <a:lnTo>
                    <a:pt x="14" y="6"/>
                  </a:lnTo>
                  <a:lnTo>
                    <a:pt x="12" y="8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2" y="26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8" y="26"/>
                  </a:lnTo>
                  <a:lnTo>
                    <a:pt x="20" y="24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36" name="Freeform 37"/>
            <p:cNvSpPr>
              <a:spLocks/>
            </p:cNvSpPr>
            <p:nvPr/>
          </p:nvSpPr>
          <p:spPr bwMode="auto">
            <a:xfrm>
              <a:off x="2935621" y="3863434"/>
              <a:ext cx="39726" cy="27809"/>
            </a:xfrm>
            <a:custGeom>
              <a:avLst/>
              <a:gdLst>
                <a:gd name="T0" fmla="*/ 0 w 20"/>
                <a:gd name="T1" fmla="*/ 0 h 14"/>
                <a:gd name="T2" fmla="*/ 0 w 20"/>
                <a:gd name="T3" fmla="*/ 14 h 14"/>
                <a:gd name="T4" fmla="*/ 20 w 20"/>
                <a:gd name="T5" fmla="*/ 14 h 14"/>
                <a:gd name="T6" fmla="*/ 20 w 20"/>
                <a:gd name="T7" fmla="*/ 0 h 14"/>
                <a:gd name="T8" fmla="*/ 0 w 20"/>
                <a:gd name="T9" fmla="*/ 0 h 14"/>
                <a:gd name="T10" fmla="*/ 0 w 20"/>
                <a:gd name="T11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0" h="14">
                  <a:moveTo>
                    <a:pt x="0" y="0"/>
                  </a:moveTo>
                  <a:lnTo>
                    <a:pt x="0" y="14"/>
                  </a:lnTo>
                  <a:lnTo>
                    <a:pt x="20" y="14"/>
                  </a:lnTo>
                  <a:lnTo>
                    <a:pt x="2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37" name="Freeform 38"/>
            <p:cNvSpPr>
              <a:spLocks/>
            </p:cNvSpPr>
            <p:nvPr/>
          </p:nvSpPr>
          <p:spPr bwMode="auto">
            <a:xfrm>
              <a:off x="2419176" y="3192057"/>
              <a:ext cx="1330837" cy="1374536"/>
            </a:xfrm>
            <a:custGeom>
              <a:avLst/>
              <a:gdLst>
                <a:gd name="T0" fmla="*/ 654 w 670"/>
                <a:gd name="T1" fmla="*/ 692 h 692"/>
                <a:gd name="T2" fmla="*/ 0 w 670"/>
                <a:gd name="T3" fmla="*/ 16 h 692"/>
                <a:gd name="T4" fmla="*/ 18 w 670"/>
                <a:gd name="T5" fmla="*/ 0 h 692"/>
                <a:gd name="T6" fmla="*/ 670 w 670"/>
                <a:gd name="T7" fmla="*/ 676 h 692"/>
                <a:gd name="T8" fmla="*/ 654 w 670"/>
                <a:gd name="T9" fmla="*/ 692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70" h="692">
                  <a:moveTo>
                    <a:pt x="654" y="692"/>
                  </a:moveTo>
                  <a:lnTo>
                    <a:pt x="0" y="16"/>
                  </a:lnTo>
                  <a:lnTo>
                    <a:pt x="18" y="0"/>
                  </a:lnTo>
                  <a:lnTo>
                    <a:pt x="670" y="676"/>
                  </a:lnTo>
                  <a:lnTo>
                    <a:pt x="654" y="6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38" name="Freeform 39"/>
            <p:cNvSpPr>
              <a:spLocks/>
            </p:cNvSpPr>
            <p:nvPr/>
          </p:nvSpPr>
          <p:spPr bwMode="auto">
            <a:xfrm>
              <a:off x="2387395" y="3180139"/>
              <a:ext cx="1148096" cy="1370564"/>
            </a:xfrm>
            <a:custGeom>
              <a:avLst/>
              <a:gdLst>
                <a:gd name="T0" fmla="*/ 18 w 578"/>
                <a:gd name="T1" fmla="*/ 690 h 690"/>
                <a:gd name="T2" fmla="*/ 0 w 578"/>
                <a:gd name="T3" fmla="*/ 674 h 690"/>
                <a:gd name="T4" fmla="*/ 560 w 578"/>
                <a:gd name="T5" fmla="*/ 0 h 690"/>
                <a:gd name="T6" fmla="*/ 578 w 578"/>
                <a:gd name="T7" fmla="*/ 14 h 690"/>
                <a:gd name="T8" fmla="*/ 18 w 578"/>
                <a:gd name="T9" fmla="*/ 69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8" h="690">
                  <a:moveTo>
                    <a:pt x="18" y="690"/>
                  </a:moveTo>
                  <a:lnTo>
                    <a:pt x="0" y="674"/>
                  </a:lnTo>
                  <a:lnTo>
                    <a:pt x="560" y="0"/>
                  </a:lnTo>
                  <a:lnTo>
                    <a:pt x="578" y="14"/>
                  </a:lnTo>
                  <a:lnTo>
                    <a:pt x="18" y="6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Rectangle 275"/>
            <p:cNvSpPr>
              <a:spLocks noChangeArrowheads="1"/>
            </p:cNvSpPr>
            <p:nvPr/>
          </p:nvSpPr>
          <p:spPr bwMode="auto">
            <a:xfrm>
              <a:off x="4683586" y="3335072"/>
              <a:ext cx="3200782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reformulation n’est pas la répétition ! Le formateur qui, à la manière du perroquet, se contenterait de répéter ce que disent les stagiaires n’aurait strictement aucune valeur ajoutée. Ce comportement pourrait même leur donner l’impression qu’il est inutile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« Il ne fait que répéter les réponses que l’on donne à ses questions ! Si c’est ça être formateur,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 peux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l’être aussi !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6" name="Rectangle 275"/>
            <p:cNvSpPr>
              <a:spLocks noChangeArrowheads="1"/>
            </p:cNvSpPr>
            <p:nvPr/>
          </p:nvSpPr>
          <p:spPr bwMode="auto">
            <a:xfrm>
              <a:off x="1763688" y="2608908"/>
              <a:ext cx="830284" cy="15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7" name="Rectangle 275"/>
            <p:cNvSpPr>
              <a:spLocks noChangeArrowheads="1"/>
            </p:cNvSpPr>
            <p:nvPr/>
          </p:nvSpPr>
          <p:spPr bwMode="auto">
            <a:xfrm>
              <a:off x="4917973" y="2606984"/>
              <a:ext cx="726995" cy="1559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8" name="Rectangle 275"/>
            <p:cNvSpPr>
              <a:spLocks noChangeArrowheads="1"/>
            </p:cNvSpPr>
            <p:nvPr/>
          </p:nvSpPr>
          <p:spPr bwMode="auto">
            <a:xfrm>
              <a:off x="5724420" y="2507023"/>
              <a:ext cx="1835364" cy="6161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C'est aussi un moyen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d'attirer l'attention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"récupérer" un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dissipé.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9" name="Rectangle 275"/>
            <p:cNvSpPr>
              <a:spLocks noChangeArrowheads="1"/>
            </p:cNvSpPr>
            <p:nvPr/>
          </p:nvSpPr>
          <p:spPr bwMode="auto">
            <a:xfrm>
              <a:off x="3344804" y="2255983"/>
              <a:ext cx="814393" cy="15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Reformule</a:t>
              </a:r>
              <a:endParaRPr kumimoji="0" lang="fr-FR" sz="800" b="1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0" name="Rectangle 275"/>
            <p:cNvSpPr>
              <a:spLocks noChangeArrowheads="1"/>
            </p:cNvSpPr>
            <p:nvPr/>
          </p:nvSpPr>
          <p:spPr bwMode="auto">
            <a:xfrm>
              <a:off x="2915757" y="2942225"/>
              <a:ext cx="1660567" cy="1540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Dit, commente, participe</a:t>
              </a:r>
              <a:endParaRPr kumimoji="0" lang="fr-FR" sz="800" b="1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22791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63888" y="6503989"/>
            <a:ext cx="19718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BONNE ÉCOUTE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259632" y="2527316"/>
            <a:ext cx="7168721" cy="1838499"/>
            <a:chOff x="1259632" y="2527316"/>
            <a:chExt cx="7168721" cy="1838499"/>
          </a:xfrm>
        </p:grpSpPr>
        <p:sp>
          <p:nvSpPr>
            <p:cNvPr id="119" name="AutoShape 67"/>
            <p:cNvSpPr>
              <a:spLocks noChangeAspect="1" noChangeArrowheads="1" noTextEdit="1"/>
            </p:cNvSpPr>
            <p:nvPr/>
          </p:nvSpPr>
          <p:spPr bwMode="auto">
            <a:xfrm>
              <a:off x="1259632" y="2527316"/>
              <a:ext cx="7168721" cy="18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69"/>
            <p:cNvSpPr>
              <a:spLocks noEditPoints="1"/>
            </p:cNvSpPr>
            <p:nvPr/>
          </p:nvSpPr>
          <p:spPr bwMode="auto">
            <a:xfrm>
              <a:off x="1259632" y="2527316"/>
              <a:ext cx="7168721" cy="1838499"/>
            </a:xfrm>
            <a:custGeom>
              <a:avLst/>
              <a:gdLst>
                <a:gd name="T0" fmla="*/ 3018 w 3018"/>
                <a:gd name="T1" fmla="*/ 774 h 774"/>
                <a:gd name="T2" fmla="*/ 0 w 3018"/>
                <a:gd name="T3" fmla="*/ 774 h 774"/>
                <a:gd name="T4" fmla="*/ 0 w 3018"/>
                <a:gd name="T5" fmla="*/ 0 h 774"/>
                <a:gd name="T6" fmla="*/ 3018 w 3018"/>
                <a:gd name="T7" fmla="*/ 0 h 774"/>
                <a:gd name="T8" fmla="*/ 3018 w 3018"/>
                <a:gd name="T9" fmla="*/ 774 h 774"/>
                <a:gd name="T10" fmla="*/ 10 w 3018"/>
                <a:gd name="T11" fmla="*/ 762 h 774"/>
                <a:gd name="T12" fmla="*/ 3008 w 3018"/>
                <a:gd name="T13" fmla="*/ 762 h 774"/>
                <a:gd name="T14" fmla="*/ 3008 w 3018"/>
                <a:gd name="T15" fmla="*/ 12 h 774"/>
                <a:gd name="T16" fmla="*/ 10 w 3018"/>
                <a:gd name="T17" fmla="*/ 12 h 774"/>
                <a:gd name="T18" fmla="*/ 10 w 3018"/>
                <a:gd name="T19" fmla="*/ 762 h 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18" h="774">
                  <a:moveTo>
                    <a:pt x="3018" y="774"/>
                  </a:moveTo>
                  <a:lnTo>
                    <a:pt x="0" y="774"/>
                  </a:lnTo>
                  <a:lnTo>
                    <a:pt x="0" y="0"/>
                  </a:lnTo>
                  <a:lnTo>
                    <a:pt x="3018" y="0"/>
                  </a:lnTo>
                  <a:lnTo>
                    <a:pt x="3018" y="774"/>
                  </a:lnTo>
                  <a:close/>
                  <a:moveTo>
                    <a:pt x="10" y="762"/>
                  </a:moveTo>
                  <a:lnTo>
                    <a:pt x="3008" y="762"/>
                  </a:lnTo>
                  <a:lnTo>
                    <a:pt x="3008" y="12"/>
                  </a:lnTo>
                  <a:lnTo>
                    <a:pt x="10" y="12"/>
                  </a:lnTo>
                  <a:lnTo>
                    <a:pt x="10" y="7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70"/>
            <p:cNvSpPr>
              <a:spLocks/>
            </p:cNvSpPr>
            <p:nvPr/>
          </p:nvSpPr>
          <p:spPr bwMode="auto">
            <a:xfrm>
              <a:off x="2955612" y="2978627"/>
              <a:ext cx="342046" cy="256535"/>
            </a:xfrm>
            <a:custGeom>
              <a:avLst/>
              <a:gdLst>
                <a:gd name="T0" fmla="*/ 108 w 144"/>
                <a:gd name="T1" fmla="*/ 0 h 108"/>
                <a:gd name="T2" fmla="*/ 108 w 144"/>
                <a:gd name="T3" fmla="*/ 26 h 108"/>
                <a:gd name="T4" fmla="*/ 0 w 144"/>
                <a:gd name="T5" fmla="*/ 26 h 108"/>
                <a:gd name="T6" fmla="*/ 0 w 144"/>
                <a:gd name="T7" fmla="*/ 80 h 108"/>
                <a:gd name="T8" fmla="*/ 108 w 144"/>
                <a:gd name="T9" fmla="*/ 80 h 108"/>
                <a:gd name="T10" fmla="*/ 108 w 144"/>
                <a:gd name="T11" fmla="*/ 108 h 108"/>
                <a:gd name="T12" fmla="*/ 144 w 144"/>
                <a:gd name="T13" fmla="*/ 54 h 108"/>
                <a:gd name="T14" fmla="*/ 108 w 144"/>
                <a:gd name="T1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108">
                  <a:moveTo>
                    <a:pt x="108" y="0"/>
                  </a:moveTo>
                  <a:lnTo>
                    <a:pt x="108" y="26"/>
                  </a:lnTo>
                  <a:lnTo>
                    <a:pt x="0" y="26"/>
                  </a:lnTo>
                  <a:lnTo>
                    <a:pt x="0" y="80"/>
                  </a:lnTo>
                  <a:lnTo>
                    <a:pt x="108" y="80"/>
                  </a:lnTo>
                  <a:lnTo>
                    <a:pt x="108" y="108"/>
                  </a:lnTo>
                  <a:lnTo>
                    <a:pt x="144" y="54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71"/>
            <p:cNvSpPr>
              <a:spLocks noEditPoints="1"/>
            </p:cNvSpPr>
            <p:nvPr/>
          </p:nvSpPr>
          <p:spPr bwMode="auto">
            <a:xfrm>
              <a:off x="2946110" y="2969126"/>
              <a:ext cx="361049" cy="270787"/>
            </a:xfrm>
            <a:custGeom>
              <a:avLst/>
              <a:gdLst>
                <a:gd name="T0" fmla="*/ 112 w 152"/>
                <a:gd name="T1" fmla="*/ 114 h 114"/>
                <a:gd name="T2" fmla="*/ 112 w 152"/>
                <a:gd name="T3" fmla="*/ 114 h 114"/>
                <a:gd name="T4" fmla="*/ 112 w 152"/>
                <a:gd name="T5" fmla="*/ 114 h 114"/>
                <a:gd name="T6" fmla="*/ 112 w 152"/>
                <a:gd name="T7" fmla="*/ 114 h 114"/>
                <a:gd name="T8" fmla="*/ 110 w 152"/>
                <a:gd name="T9" fmla="*/ 112 h 114"/>
                <a:gd name="T10" fmla="*/ 110 w 152"/>
                <a:gd name="T11" fmla="*/ 88 h 114"/>
                <a:gd name="T12" fmla="*/ 4 w 152"/>
                <a:gd name="T13" fmla="*/ 88 h 114"/>
                <a:gd name="T14" fmla="*/ 4 w 152"/>
                <a:gd name="T15" fmla="*/ 88 h 114"/>
                <a:gd name="T16" fmla="*/ 2 w 152"/>
                <a:gd name="T17" fmla="*/ 86 h 114"/>
                <a:gd name="T18" fmla="*/ 0 w 152"/>
                <a:gd name="T19" fmla="*/ 84 h 114"/>
                <a:gd name="T20" fmla="*/ 0 w 152"/>
                <a:gd name="T21" fmla="*/ 30 h 114"/>
                <a:gd name="T22" fmla="*/ 0 w 152"/>
                <a:gd name="T23" fmla="*/ 30 h 114"/>
                <a:gd name="T24" fmla="*/ 2 w 152"/>
                <a:gd name="T25" fmla="*/ 28 h 114"/>
                <a:gd name="T26" fmla="*/ 4 w 152"/>
                <a:gd name="T27" fmla="*/ 26 h 114"/>
                <a:gd name="T28" fmla="*/ 110 w 152"/>
                <a:gd name="T29" fmla="*/ 26 h 114"/>
                <a:gd name="T30" fmla="*/ 110 w 152"/>
                <a:gd name="T31" fmla="*/ 4 h 114"/>
                <a:gd name="T32" fmla="*/ 110 w 152"/>
                <a:gd name="T33" fmla="*/ 4 h 114"/>
                <a:gd name="T34" fmla="*/ 112 w 152"/>
                <a:gd name="T35" fmla="*/ 0 h 114"/>
                <a:gd name="T36" fmla="*/ 112 w 152"/>
                <a:gd name="T37" fmla="*/ 0 h 114"/>
                <a:gd name="T38" fmla="*/ 116 w 152"/>
                <a:gd name="T39" fmla="*/ 2 h 114"/>
                <a:gd name="T40" fmla="*/ 152 w 152"/>
                <a:gd name="T41" fmla="*/ 56 h 114"/>
                <a:gd name="T42" fmla="*/ 152 w 152"/>
                <a:gd name="T43" fmla="*/ 56 h 114"/>
                <a:gd name="T44" fmla="*/ 152 w 152"/>
                <a:gd name="T45" fmla="*/ 58 h 114"/>
                <a:gd name="T46" fmla="*/ 116 w 152"/>
                <a:gd name="T47" fmla="*/ 112 h 114"/>
                <a:gd name="T48" fmla="*/ 116 w 152"/>
                <a:gd name="T49" fmla="*/ 112 h 114"/>
                <a:gd name="T50" fmla="*/ 112 w 152"/>
                <a:gd name="T51" fmla="*/ 114 h 114"/>
                <a:gd name="T52" fmla="*/ 112 w 152"/>
                <a:gd name="T53" fmla="*/ 114 h 114"/>
                <a:gd name="T54" fmla="*/ 6 w 152"/>
                <a:gd name="T55" fmla="*/ 82 h 114"/>
                <a:gd name="T56" fmla="*/ 112 w 152"/>
                <a:gd name="T57" fmla="*/ 82 h 114"/>
                <a:gd name="T58" fmla="*/ 112 w 152"/>
                <a:gd name="T59" fmla="*/ 82 h 114"/>
                <a:gd name="T60" fmla="*/ 114 w 152"/>
                <a:gd name="T61" fmla="*/ 82 h 114"/>
                <a:gd name="T62" fmla="*/ 116 w 152"/>
                <a:gd name="T63" fmla="*/ 84 h 114"/>
                <a:gd name="T64" fmla="*/ 116 w 152"/>
                <a:gd name="T65" fmla="*/ 102 h 114"/>
                <a:gd name="T66" fmla="*/ 146 w 152"/>
                <a:gd name="T67" fmla="*/ 58 h 114"/>
                <a:gd name="T68" fmla="*/ 116 w 152"/>
                <a:gd name="T69" fmla="*/ 12 h 114"/>
                <a:gd name="T70" fmla="*/ 116 w 152"/>
                <a:gd name="T71" fmla="*/ 30 h 114"/>
                <a:gd name="T72" fmla="*/ 116 w 152"/>
                <a:gd name="T73" fmla="*/ 30 h 114"/>
                <a:gd name="T74" fmla="*/ 114 w 152"/>
                <a:gd name="T75" fmla="*/ 32 h 114"/>
                <a:gd name="T76" fmla="*/ 112 w 152"/>
                <a:gd name="T77" fmla="*/ 32 h 114"/>
                <a:gd name="T78" fmla="*/ 6 w 152"/>
                <a:gd name="T79" fmla="*/ 32 h 114"/>
                <a:gd name="T80" fmla="*/ 6 w 152"/>
                <a:gd name="T81" fmla="*/ 8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2" h="114">
                  <a:moveTo>
                    <a:pt x="112" y="114"/>
                  </a:moveTo>
                  <a:lnTo>
                    <a:pt x="112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0" y="112"/>
                  </a:lnTo>
                  <a:lnTo>
                    <a:pt x="110" y="88"/>
                  </a:lnTo>
                  <a:lnTo>
                    <a:pt x="4" y="88"/>
                  </a:lnTo>
                  <a:lnTo>
                    <a:pt x="4" y="88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8"/>
                  </a:lnTo>
                  <a:lnTo>
                    <a:pt x="4" y="26"/>
                  </a:lnTo>
                  <a:lnTo>
                    <a:pt x="110" y="26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6" y="2"/>
                  </a:lnTo>
                  <a:lnTo>
                    <a:pt x="152" y="56"/>
                  </a:lnTo>
                  <a:lnTo>
                    <a:pt x="152" y="56"/>
                  </a:lnTo>
                  <a:lnTo>
                    <a:pt x="152" y="58"/>
                  </a:lnTo>
                  <a:lnTo>
                    <a:pt x="116" y="112"/>
                  </a:lnTo>
                  <a:lnTo>
                    <a:pt x="116" y="112"/>
                  </a:lnTo>
                  <a:lnTo>
                    <a:pt x="112" y="114"/>
                  </a:lnTo>
                  <a:lnTo>
                    <a:pt x="112" y="114"/>
                  </a:lnTo>
                  <a:close/>
                  <a:moveTo>
                    <a:pt x="6" y="82"/>
                  </a:moveTo>
                  <a:lnTo>
                    <a:pt x="112" y="82"/>
                  </a:lnTo>
                  <a:lnTo>
                    <a:pt x="112" y="82"/>
                  </a:lnTo>
                  <a:lnTo>
                    <a:pt x="114" y="82"/>
                  </a:lnTo>
                  <a:lnTo>
                    <a:pt x="116" y="84"/>
                  </a:lnTo>
                  <a:lnTo>
                    <a:pt x="116" y="102"/>
                  </a:lnTo>
                  <a:lnTo>
                    <a:pt x="146" y="58"/>
                  </a:lnTo>
                  <a:lnTo>
                    <a:pt x="116" y="12"/>
                  </a:lnTo>
                  <a:lnTo>
                    <a:pt x="116" y="30"/>
                  </a:lnTo>
                  <a:lnTo>
                    <a:pt x="116" y="30"/>
                  </a:lnTo>
                  <a:lnTo>
                    <a:pt x="114" y="32"/>
                  </a:lnTo>
                  <a:lnTo>
                    <a:pt x="112" y="32"/>
                  </a:lnTo>
                  <a:lnTo>
                    <a:pt x="6" y="32"/>
                  </a:lnTo>
                  <a:lnTo>
                    <a:pt x="6" y="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72"/>
            <p:cNvSpPr>
              <a:spLocks/>
            </p:cNvSpPr>
            <p:nvPr/>
          </p:nvSpPr>
          <p:spPr bwMode="auto">
            <a:xfrm>
              <a:off x="2955612" y="3662720"/>
              <a:ext cx="342046" cy="261285"/>
            </a:xfrm>
            <a:custGeom>
              <a:avLst/>
              <a:gdLst>
                <a:gd name="T0" fmla="*/ 108 w 144"/>
                <a:gd name="T1" fmla="*/ 0 h 110"/>
                <a:gd name="T2" fmla="*/ 108 w 144"/>
                <a:gd name="T3" fmla="*/ 28 h 110"/>
                <a:gd name="T4" fmla="*/ 0 w 144"/>
                <a:gd name="T5" fmla="*/ 28 h 110"/>
                <a:gd name="T6" fmla="*/ 0 w 144"/>
                <a:gd name="T7" fmla="*/ 82 h 110"/>
                <a:gd name="T8" fmla="*/ 108 w 144"/>
                <a:gd name="T9" fmla="*/ 82 h 110"/>
                <a:gd name="T10" fmla="*/ 108 w 144"/>
                <a:gd name="T11" fmla="*/ 110 h 110"/>
                <a:gd name="T12" fmla="*/ 144 w 144"/>
                <a:gd name="T13" fmla="*/ 54 h 110"/>
                <a:gd name="T14" fmla="*/ 108 w 144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110">
                  <a:moveTo>
                    <a:pt x="108" y="0"/>
                  </a:moveTo>
                  <a:lnTo>
                    <a:pt x="108" y="28"/>
                  </a:lnTo>
                  <a:lnTo>
                    <a:pt x="0" y="28"/>
                  </a:lnTo>
                  <a:lnTo>
                    <a:pt x="0" y="82"/>
                  </a:lnTo>
                  <a:lnTo>
                    <a:pt x="108" y="82"/>
                  </a:lnTo>
                  <a:lnTo>
                    <a:pt x="108" y="110"/>
                  </a:lnTo>
                  <a:lnTo>
                    <a:pt x="144" y="54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73"/>
            <p:cNvSpPr>
              <a:spLocks noEditPoints="1"/>
            </p:cNvSpPr>
            <p:nvPr/>
          </p:nvSpPr>
          <p:spPr bwMode="auto">
            <a:xfrm>
              <a:off x="2946110" y="3657969"/>
              <a:ext cx="361049" cy="270787"/>
            </a:xfrm>
            <a:custGeom>
              <a:avLst/>
              <a:gdLst>
                <a:gd name="T0" fmla="*/ 112 w 152"/>
                <a:gd name="T1" fmla="*/ 114 h 114"/>
                <a:gd name="T2" fmla="*/ 112 w 152"/>
                <a:gd name="T3" fmla="*/ 114 h 114"/>
                <a:gd name="T4" fmla="*/ 112 w 152"/>
                <a:gd name="T5" fmla="*/ 114 h 114"/>
                <a:gd name="T6" fmla="*/ 112 w 152"/>
                <a:gd name="T7" fmla="*/ 114 h 114"/>
                <a:gd name="T8" fmla="*/ 110 w 152"/>
                <a:gd name="T9" fmla="*/ 112 h 114"/>
                <a:gd name="T10" fmla="*/ 110 w 152"/>
                <a:gd name="T11" fmla="*/ 86 h 114"/>
                <a:gd name="T12" fmla="*/ 4 w 152"/>
                <a:gd name="T13" fmla="*/ 86 h 114"/>
                <a:gd name="T14" fmla="*/ 4 w 152"/>
                <a:gd name="T15" fmla="*/ 86 h 114"/>
                <a:gd name="T16" fmla="*/ 2 w 152"/>
                <a:gd name="T17" fmla="*/ 86 h 114"/>
                <a:gd name="T18" fmla="*/ 0 w 152"/>
                <a:gd name="T19" fmla="*/ 84 h 114"/>
                <a:gd name="T20" fmla="*/ 0 w 152"/>
                <a:gd name="T21" fmla="*/ 30 h 114"/>
                <a:gd name="T22" fmla="*/ 0 w 152"/>
                <a:gd name="T23" fmla="*/ 30 h 114"/>
                <a:gd name="T24" fmla="*/ 2 w 152"/>
                <a:gd name="T25" fmla="*/ 28 h 114"/>
                <a:gd name="T26" fmla="*/ 4 w 152"/>
                <a:gd name="T27" fmla="*/ 28 h 114"/>
                <a:gd name="T28" fmla="*/ 110 w 152"/>
                <a:gd name="T29" fmla="*/ 28 h 114"/>
                <a:gd name="T30" fmla="*/ 110 w 152"/>
                <a:gd name="T31" fmla="*/ 2 h 114"/>
                <a:gd name="T32" fmla="*/ 110 w 152"/>
                <a:gd name="T33" fmla="*/ 2 h 114"/>
                <a:gd name="T34" fmla="*/ 112 w 152"/>
                <a:gd name="T35" fmla="*/ 0 h 114"/>
                <a:gd name="T36" fmla="*/ 112 w 152"/>
                <a:gd name="T37" fmla="*/ 0 h 114"/>
                <a:gd name="T38" fmla="*/ 116 w 152"/>
                <a:gd name="T39" fmla="*/ 0 h 114"/>
                <a:gd name="T40" fmla="*/ 152 w 152"/>
                <a:gd name="T41" fmla="*/ 54 h 114"/>
                <a:gd name="T42" fmla="*/ 152 w 152"/>
                <a:gd name="T43" fmla="*/ 54 h 114"/>
                <a:gd name="T44" fmla="*/ 152 w 152"/>
                <a:gd name="T45" fmla="*/ 58 h 114"/>
                <a:gd name="T46" fmla="*/ 116 w 152"/>
                <a:gd name="T47" fmla="*/ 114 h 114"/>
                <a:gd name="T48" fmla="*/ 116 w 152"/>
                <a:gd name="T49" fmla="*/ 114 h 114"/>
                <a:gd name="T50" fmla="*/ 112 w 152"/>
                <a:gd name="T51" fmla="*/ 114 h 114"/>
                <a:gd name="T52" fmla="*/ 112 w 152"/>
                <a:gd name="T53" fmla="*/ 114 h 114"/>
                <a:gd name="T54" fmla="*/ 6 w 152"/>
                <a:gd name="T55" fmla="*/ 80 h 114"/>
                <a:gd name="T56" fmla="*/ 112 w 152"/>
                <a:gd name="T57" fmla="*/ 80 h 114"/>
                <a:gd name="T58" fmla="*/ 112 w 152"/>
                <a:gd name="T59" fmla="*/ 80 h 114"/>
                <a:gd name="T60" fmla="*/ 114 w 152"/>
                <a:gd name="T61" fmla="*/ 82 h 114"/>
                <a:gd name="T62" fmla="*/ 116 w 152"/>
                <a:gd name="T63" fmla="*/ 84 h 114"/>
                <a:gd name="T64" fmla="*/ 116 w 152"/>
                <a:gd name="T65" fmla="*/ 102 h 114"/>
                <a:gd name="T66" fmla="*/ 146 w 152"/>
                <a:gd name="T67" fmla="*/ 56 h 114"/>
                <a:gd name="T68" fmla="*/ 116 w 152"/>
                <a:gd name="T69" fmla="*/ 12 h 114"/>
                <a:gd name="T70" fmla="*/ 116 w 152"/>
                <a:gd name="T71" fmla="*/ 30 h 114"/>
                <a:gd name="T72" fmla="*/ 116 w 152"/>
                <a:gd name="T73" fmla="*/ 30 h 114"/>
                <a:gd name="T74" fmla="*/ 114 w 152"/>
                <a:gd name="T75" fmla="*/ 32 h 114"/>
                <a:gd name="T76" fmla="*/ 112 w 152"/>
                <a:gd name="T77" fmla="*/ 32 h 114"/>
                <a:gd name="T78" fmla="*/ 6 w 152"/>
                <a:gd name="T79" fmla="*/ 32 h 114"/>
                <a:gd name="T80" fmla="*/ 6 w 152"/>
                <a:gd name="T81" fmla="*/ 8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2" h="114">
                  <a:moveTo>
                    <a:pt x="112" y="114"/>
                  </a:moveTo>
                  <a:lnTo>
                    <a:pt x="112" y="114"/>
                  </a:lnTo>
                  <a:lnTo>
                    <a:pt x="112" y="114"/>
                  </a:lnTo>
                  <a:lnTo>
                    <a:pt x="112" y="114"/>
                  </a:lnTo>
                  <a:lnTo>
                    <a:pt x="110" y="112"/>
                  </a:lnTo>
                  <a:lnTo>
                    <a:pt x="110" y="86"/>
                  </a:lnTo>
                  <a:lnTo>
                    <a:pt x="4" y="86"/>
                  </a:lnTo>
                  <a:lnTo>
                    <a:pt x="4" y="86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110" y="28"/>
                  </a:lnTo>
                  <a:lnTo>
                    <a:pt x="110" y="2"/>
                  </a:lnTo>
                  <a:lnTo>
                    <a:pt x="110" y="2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6" y="0"/>
                  </a:lnTo>
                  <a:lnTo>
                    <a:pt x="152" y="54"/>
                  </a:lnTo>
                  <a:lnTo>
                    <a:pt x="152" y="54"/>
                  </a:lnTo>
                  <a:lnTo>
                    <a:pt x="152" y="58"/>
                  </a:lnTo>
                  <a:lnTo>
                    <a:pt x="116" y="114"/>
                  </a:lnTo>
                  <a:lnTo>
                    <a:pt x="116" y="114"/>
                  </a:lnTo>
                  <a:lnTo>
                    <a:pt x="112" y="114"/>
                  </a:lnTo>
                  <a:lnTo>
                    <a:pt x="112" y="114"/>
                  </a:lnTo>
                  <a:close/>
                  <a:moveTo>
                    <a:pt x="6" y="80"/>
                  </a:moveTo>
                  <a:lnTo>
                    <a:pt x="112" y="80"/>
                  </a:lnTo>
                  <a:lnTo>
                    <a:pt x="112" y="80"/>
                  </a:lnTo>
                  <a:lnTo>
                    <a:pt x="114" y="82"/>
                  </a:lnTo>
                  <a:lnTo>
                    <a:pt x="116" y="84"/>
                  </a:lnTo>
                  <a:lnTo>
                    <a:pt x="116" y="102"/>
                  </a:lnTo>
                  <a:lnTo>
                    <a:pt x="146" y="56"/>
                  </a:lnTo>
                  <a:lnTo>
                    <a:pt x="116" y="12"/>
                  </a:lnTo>
                  <a:lnTo>
                    <a:pt x="116" y="30"/>
                  </a:lnTo>
                  <a:lnTo>
                    <a:pt x="116" y="30"/>
                  </a:lnTo>
                  <a:lnTo>
                    <a:pt x="114" y="32"/>
                  </a:lnTo>
                  <a:lnTo>
                    <a:pt x="112" y="32"/>
                  </a:lnTo>
                  <a:lnTo>
                    <a:pt x="6" y="32"/>
                  </a:lnTo>
                  <a:lnTo>
                    <a:pt x="6" y="8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74"/>
            <p:cNvSpPr>
              <a:spLocks noEditPoints="1"/>
            </p:cNvSpPr>
            <p:nvPr/>
          </p:nvSpPr>
          <p:spPr bwMode="auto">
            <a:xfrm>
              <a:off x="3938995" y="3273167"/>
              <a:ext cx="261285" cy="342046"/>
            </a:xfrm>
            <a:custGeom>
              <a:avLst/>
              <a:gdLst>
                <a:gd name="T0" fmla="*/ 102 w 110"/>
                <a:gd name="T1" fmla="*/ 104 h 144"/>
                <a:gd name="T2" fmla="*/ 110 w 110"/>
                <a:gd name="T3" fmla="*/ 144 h 144"/>
                <a:gd name="T4" fmla="*/ 72 w 110"/>
                <a:gd name="T5" fmla="*/ 126 h 144"/>
                <a:gd name="T6" fmla="*/ 102 w 110"/>
                <a:gd name="T7" fmla="*/ 104 h 144"/>
                <a:gd name="T8" fmla="*/ 4 w 110"/>
                <a:gd name="T9" fmla="*/ 0 h 144"/>
                <a:gd name="T10" fmla="*/ 94 w 110"/>
                <a:gd name="T11" fmla="*/ 118 h 144"/>
                <a:gd name="T12" fmla="*/ 94 w 110"/>
                <a:gd name="T13" fmla="*/ 122 h 144"/>
                <a:gd name="T14" fmla="*/ 90 w 110"/>
                <a:gd name="T15" fmla="*/ 122 h 144"/>
                <a:gd name="T16" fmla="*/ 0 w 110"/>
                <a:gd name="T17" fmla="*/ 2 h 144"/>
                <a:gd name="T18" fmla="*/ 0 w 110"/>
                <a:gd name="T19" fmla="*/ 0 h 144"/>
                <a:gd name="T20" fmla="*/ 4 w 110"/>
                <a:gd name="T2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44">
                  <a:moveTo>
                    <a:pt x="102" y="104"/>
                  </a:moveTo>
                  <a:lnTo>
                    <a:pt x="110" y="144"/>
                  </a:lnTo>
                  <a:lnTo>
                    <a:pt x="72" y="126"/>
                  </a:lnTo>
                  <a:lnTo>
                    <a:pt x="102" y="104"/>
                  </a:lnTo>
                  <a:close/>
                  <a:moveTo>
                    <a:pt x="4" y="0"/>
                  </a:moveTo>
                  <a:lnTo>
                    <a:pt x="94" y="118"/>
                  </a:lnTo>
                  <a:lnTo>
                    <a:pt x="94" y="122"/>
                  </a:lnTo>
                  <a:lnTo>
                    <a:pt x="90" y="12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75"/>
            <p:cNvSpPr>
              <a:spLocks noEditPoints="1"/>
            </p:cNvSpPr>
            <p:nvPr/>
          </p:nvSpPr>
          <p:spPr bwMode="auto">
            <a:xfrm>
              <a:off x="4860620" y="3273167"/>
              <a:ext cx="266036" cy="346797"/>
            </a:xfrm>
            <a:custGeom>
              <a:avLst/>
              <a:gdLst>
                <a:gd name="T0" fmla="*/ 104 w 112"/>
                <a:gd name="T1" fmla="*/ 104 h 146"/>
                <a:gd name="T2" fmla="*/ 112 w 112"/>
                <a:gd name="T3" fmla="*/ 146 h 146"/>
                <a:gd name="T4" fmla="*/ 72 w 112"/>
                <a:gd name="T5" fmla="*/ 126 h 146"/>
                <a:gd name="T6" fmla="*/ 104 w 112"/>
                <a:gd name="T7" fmla="*/ 104 h 146"/>
                <a:gd name="T8" fmla="*/ 4 w 112"/>
                <a:gd name="T9" fmla="*/ 0 h 146"/>
                <a:gd name="T10" fmla="*/ 94 w 112"/>
                <a:gd name="T11" fmla="*/ 118 h 146"/>
                <a:gd name="T12" fmla="*/ 94 w 112"/>
                <a:gd name="T13" fmla="*/ 124 h 146"/>
                <a:gd name="T14" fmla="*/ 90 w 112"/>
                <a:gd name="T15" fmla="*/ 122 h 146"/>
                <a:gd name="T16" fmla="*/ 0 w 112"/>
                <a:gd name="T17" fmla="*/ 2 h 146"/>
                <a:gd name="T18" fmla="*/ 0 w 112"/>
                <a:gd name="T19" fmla="*/ 0 h 146"/>
                <a:gd name="T20" fmla="*/ 4 w 112"/>
                <a:gd name="T2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46">
                  <a:moveTo>
                    <a:pt x="104" y="104"/>
                  </a:moveTo>
                  <a:lnTo>
                    <a:pt x="112" y="146"/>
                  </a:lnTo>
                  <a:lnTo>
                    <a:pt x="72" y="126"/>
                  </a:lnTo>
                  <a:lnTo>
                    <a:pt x="104" y="104"/>
                  </a:lnTo>
                  <a:close/>
                  <a:moveTo>
                    <a:pt x="4" y="0"/>
                  </a:moveTo>
                  <a:lnTo>
                    <a:pt x="94" y="118"/>
                  </a:lnTo>
                  <a:lnTo>
                    <a:pt x="94" y="124"/>
                  </a:lnTo>
                  <a:lnTo>
                    <a:pt x="90" y="12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76"/>
            <p:cNvSpPr>
              <a:spLocks noEditPoints="1"/>
            </p:cNvSpPr>
            <p:nvPr/>
          </p:nvSpPr>
          <p:spPr bwMode="auto">
            <a:xfrm>
              <a:off x="5786995" y="3273167"/>
              <a:ext cx="266036" cy="342046"/>
            </a:xfrm>
            <a:custGeom>
              <a:avLst/>
              <a:gdLst>
                <a:gd name="T0" fmla="*/ 104 w 112"/>
                <a:gd name="T1" fmla="*/ 104 h 144"/>
                <a:gd name="T2" fmla="*/ 112 w 112"/>
                <a:gd name="T3" fmla="*/ 144 h 144"/>
                <a:gd name="T4" fmla="*/ 72 w 112"/>
                <a:gd name="T5" fmla="*/ 126 h 144"/>
                <a:gd name="T6" fmla="*/ 104 w 112"/>
                <a:gd name="T7" fmla="*/ 104 h 144"/>
                <a:gd name="T8" fmla="*/ 4 w 112"/>
                <a:gd name="T9" fmla="*/ 0 h 144"/>
                <a:gd name="T10" fmla="*/ 94 w 112"/>
                <a:gd name="T11" fmla="*/ 118 h 144"/>
                <a:gd name="T12" fmla="*/ 94 w 112"/>
                <a:gd name="T13" fmla="*/ 122 h 144"/>
                <a:gd name="T14" fmla="*/ 90 w 112"/>
                <a:gd name="T15" fmla="*/ 122 h 144"/>
                <a:gd name="T16" fmla="*/ 0 w 112"/>
                <a:gd name="T17" fmla="*/ 2 h 144"/>
                <a:gd name="T18" fmla="*/ 0 w 112"/>
                <a:gd name="T19" fmla="*/ 0 h 144"/>
                <a:gd name="T20" fmla="*/ 4 w 112"/>
                <a:gd name="T2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44">
                  <a:moveTo>
                    <a:pt x="104" y="104"/>
                  </a:moveTo>
                  <a:lnTo>
                    <a:pt x="112" y="144"/>
                  </a:lnTo>
                  <a:lnTo>
                    <a:pt x="72" y="126"/>
                  </a:lnTo>
                  <a:lnTo>
                    <a:pt x="104" y="104"/>
                  </a:lnTo>
                  <a:close/>
                  <a:moveTo>
                    <a:pt x="4" y="0"/>
                  </a:moveTo>
                  <a:lnTo>
                    <a:pt x="94" y="118"/>
                  </a:lnTo>
                  <a:lnTo>
                    <a:pt x="94" y="122"/>
                  </a:lnTo>
                  <a:lnTo>
                    <a:pt x="90" y="12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77"/>
            <p:cNvSpPr>
              <a:spLocks noEditPoints="1"/>
            </p:cNvSpPr>
            <p:nvPr/>
          </p:nvSpPr>
          <p:spPr bwMode="auto">
            <a:xfrm>
              <a:off x="6713371" y="3273167"/>
              <a:ext cx="266036" cy="342046"/>
            </a:xfrm>
            <a:custGeom>
              <a:avLst/>
              <a:gdLst>
                <a:gd name="T0" fmla="*/ 104 w 112"/>
                <a:gd name="T1" fmla="*/ 104 h 144"/>
                <a:gd name="T2" fmla="*/ 112 w 112"/>
                <a:gd name="T3" fmla="*/ 144 h 144"/>
                <a:gd name="T4" fmla="*/ 72 w 112"/>
                <a:gd name="T5" fmla="*/ 126 h 144"/>
                <a:gd name="T6" fmla="*/ 104 w 112"/>
                <a:gd name="T7" fmla="*/ 104 h 144"/>
                <a:gd name="T8" fmla="*/ 4 w 112"/>
                <a:gd name="T9" fmla="*/ 0 h 144"/>
                <a:gd name="T10" fmla="*/ 94 w 112"/>
                <a:gd name="T11" fmla="*/ 118 h 144"/>
                <a:gd name="T12" fmla="*/ 94 w 112"/>
                <a:gd name="T13" fmla="*/ 122 h 144"/>
                <a:gd name="T14" fmla="*/ 90 w 112"/>
                <a:gd name="T15" fmla="*/ 122 h 144"/>
                <a:gd name="T16" fmla="*/ 0 w 112"/>
                <a:gd name="T17" fmla="*/ 2 h 144"/>
                <a:gd name="T18" fmla="*/ 0 w 112"/>
                <a:gd name="T19" fmla="*/ 0 h 144"/>
                <a:gd name="T20" fmla="*/ 4 w 112"/>
                <a:gd name="T2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44">
                  <a:moveTo>
                    <a:pt x="104" y="104"/>
                  </a:moveTo>
                  <a:lnTo>
                    <a:pt x="112" y="144"/>
                  </a:lnTo>
                  <a:lnTo>
                    <a:pt x="72" y="126"/>
                  </a:lnTo>
                  <a:lnTo>
                    <a:pt x="104" y="104"/>
                  </a:lnTo>
                  <a:close/>
                  <a:moveTo>
                    <a:pt x="4" y="0"/>
                  </a:moveTo>
                  <a:lnTo>
                    <a:pt x="94" y="118"/>
                  </a:lnTo>
                  <a:lnTo>
                    <a:pt x="94" y="122"/>
                  </a:lnTo>
                  <a:lnTo>
                    <a:pt x="90" y="12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Freeform 78"/>
            <p:cNvSpPr>
              <a:spLocks noEditPoints="1"/>
            </p:cNvSpPr>
            <p:nvPr/>
          </p:nvSpPr>
          <p:spPr bwMode="auto">
            <a:xfrm>
              <a:off x="7634996" y="3273167"/>
              <a:ext cx="266036" cy="342046"/>
            </a:xfrm>
            <a:custGeom>
              <a:avLst/>
              <a:gdLst>
                <a:gd name="T0" fmla="*/ 106 w 112"/>
                <a:gd name="T1" fmla="*/ 104 h 144"/>
                <a:gd name="T2" fmla="*/ 112 w 112"/>
                <a:gd name="T3" fmla="*/ 144 h 144"/>
                <a:gd name="T4" fmla="*/ 74 w 112"/>
                <a:gd name="T5" fmla="*/ 126 h 144"/>
                <a:gd name="T6" fmla="*/ 106 w 112"/>
                <a:gd name="T7" fmla="*/ 104 h 144"/>
                <a:gd name="T8" fmla="*/ 6 w 112"/>
                <a:gd name="T9" fmla="*/ 0 h 144"/>
                <a:gd name="T10" fmla="*/ 96 w 112"/>
                <a:gd name="T11" fmla="*/ 118 h 144"/>
                <a:gd name="T12" fmla="*/ 94 w 112"/>
                <a:gd name="T13" fmla="*/ 122 h 144"/>
                <a:gd name="T14" fmla="*/ 90 w 112"/>
                <a:gd name="T15" fmla="*/ 122 h 144"/>
                <a:gd name="T16" fmla="*/ 0 w 112"/>
                <a:gd name="T17" fmla="*/ 2 h 144"/>
                <a:gd name="T18" fmla="*/ 2 w 112"/>
                <a:gd name="T19" fmla="*/ 0 h 144"/>
                <a:gd name="T20" fmla="*/ 6 w 112"/>
                <a:gd name="T21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44">
                  <a:moveTo>
                    <a:pt x="106" y="104"/>
                  </a:moveTo>
                  <a:lnTo>
                    <a:pt x="112" y="144"/>
                  </a:lnTo>
                  <a:lnTo>
                    <a:pt x="74" y="126"/>
                  </a:lnTo>
                  <a:lnTo>
                    <a:pt x="106" y="104"/>
                  </a:lnTo>
                  <a:close/>
                  <a:moveTo>
                    <a:pt x="6" y="0"/>
                  </a:moveTo>
                  <a:lnTo>
                    <a:pt x="96" y="118"/>
                  </a:lnTo>
                  <a:lnTo>
                    <a:pt x="94" y="122"/>
                  </a:lnTo>
                  <a:lnTo>
                    <a:pt x="90" y="122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79"/>
            <p:cNvSpPr>
              <a:spLocks noChangeArrowheads="1"/>
            </p:cNvSpPr>
            <p:nvPr/>
          </p:nvSpPr>
          <p:spPr bwMode="auto">
            <a:xfrm>
              <a:off x="1576406" y="3011882"/>
              <a:ext cx="1004980" cy="1842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dit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88"/>
            <p:cNvSpPr>
              <a:spLocks noChangeArrowheads="1"/>
            </p:cNvSpPr>
            <p:nvPr/>
          </p:nvSpPr>
          <p:spPr bwMode="auto">
            <a:xfrm>
              <a:off x="1641166" y="3572458"/>
              <a:ext cx="875459" cy="5526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100"/>
            <p:cNvSpPr>
              <a:spLocks noChangeArrowheads="1"/>
            </p:cNvSpPr>
            <p:nvPr/>
          </p:nvSpPr>
          <p:spPr bwMode="auto">
            <a:xfrm>
              <a:off x="5696733" y="2874113"/>
              <a:ext cx="194281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101"/>
            <p:cNvSpPr>
              <a:spLocks noChangeArrowheads="1"/>
            </p:cNvSpPr>
            <p:nvPr/>
          </p:nvSpPr>
          <p:spPr bwMode="auto">
            <a:xfrm>
              <a:off x="6585103" y="2874113"/>
              <a:ext cx="194281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102"/>
            <p:cNvSpPr>
              <a:spLocks noChangeArrowheads="1"/>
            </p:cNvSpPr>
            <p:nvPr/>
          </p:nvSpPr>
          <p:spPr bwMode="auto">
            <a:xfrm>
              <a:off x="7506728" y="2874113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103"/>
            <p:cNvSpPr>
              <a:spLocks noChangeArrowheads="1"/>
            </p:cNvSpPr>
            <p:nvPr/>
          </p:nvSpPr>
          <p:spPr bwMode="auto">
            <a:xfrm>
              <a:off x="3872486" y="2874113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104"/>
            <p:cNvSpPr>
              <a:spLocks noChangeArrowheads="1"/>
            </p:cNvSpPr>
            <p:nvPr/>
          </p:nvSpPr>
          <p:spPr bwMode="auto">
            <a:xfrm>
              <a:off x="4760856" y="2874113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105"/>
            <p:cNvSpPr>
              <a:spLocks noChangeArrowheads="1"/>
            </p:cNvSpPr>
            <p:nvPr/>
          </p:nvSpPr>
          <p:spPr bwMode="auto">
            <a:xfrm>
              <a:off x="6067283" y="3667470"/>
              <a:ext cx="194281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106"/>
            <p:cNvSpPr>
              <a:spLocks noChangeArrowheads="1"/>
            </p:cNvSpPr>
            <p:nvPr/>
          </p:nvSpPr>
          <p:spPr bwMode="auto">
            <a:xfrm>
              <a:off x="6955654" y="3667470"/>
              <a:ext cx="194281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107"/>
            <p:cNvSpPr>
              <a:spLocks noChangeArrowheads="1"/>
            </p:cNvSpPr>
            <p:nvPr/>
          </p:nvSpPr>
          <p:spPr bwMode="auto">
            <a:xfrm>
              <a:off x="7877278" y="3667470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08"/>
            <p:cNvSpPr>
              <a:spLocks noChangeArrowheads="1"/>
            </p:cNvSpPr>
            <p:nvPr/>
          </p:nvSpPr>
          <p:spPr bwMode="auto">
            <a:xfrm>
              <a:off x="4243036" y="3667470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109"/>
            <p:cNvSpPr>
              <a:spLocks noChangeArrowheads="1"/>
            </p:cNvSpPr>
            <p:nvPr/>
          </p:nvSpPr>
          <p:spPr bwMode="auto">
            <a:xfrm>
              <a:off x="5131406" y="3667470"/>
              <a:ext cx="179890" cy="322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321163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DURÉE D’UNE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1244258" y="6503989"/>
            <a:ext cx="665548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TENIR COMPTE DES MÉTHODES PÉDAGOGIQUES ET DU NIVEAU DES STAGIAIRES</a:t>
            </a:r>
          </a:p>
        </p:txBody>
      </p:sp>
      <p:grpSp>
        <p:nvGrpSpPr>
          <p:cNvPr id="14" name="Groupe 13"/>
          <p:cNvGrpSpPr/>
          <p:nvPr/>
        </p:nvGrpSpPr>
        <p:grpSpPr>
          <a:xfrm>
            <a:off x="1443449" y="2163753"/>
            <a:ext cx="5974136" cy="2577380"/>
            <a:chOff x="1443449" y="2163753"/>
            <a:chExt cx="5974136" cy="2577380"/>
          </a:xfrm>
        </p:grpSpPr>
        <p:sp>
          <p:nvSpPr>
            <p:cNvPr id="7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443449" y="2167600"/>
              <a:ext cx="5974136" cy="25735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5"/>
            <p:cNvSpPr>
              <a:spLocks/>
            </p:cNvSpPr>
            <p:nvPr/>
          </p:nvSpPr>
          <p:spPr bwMode="auto">
            <a:xfrm>
              <a:off x="5063321" y="2406104"/>
              <a:ext cx="1761851" cy="1527194"/>
            </a:xfrm>
            <a:custGeom>
              <a:avLst/>
              <a:gdLst>
                <a:gd name="T0" fmla="*/ 0 w 916"/>
                <a:gd name="T1" fmla="*/ 0 h 794"/>
                <a:gd name="T2" fmla="*/ 0 w 916"/>
                <a:gd name="T3" fmla="*/ 0 h 794"/>
                <a:gd name="T4" fmla="*/ 16 w 916"/>
                <a:gd name="T5" fmla="*/ 96 h 794"/>
                <a:gd name="T6" fmla="*/ 24 w 916"/>
                <a:gd name="T7" fmla="*/ 144 h 794"/>
                <a:gd name="T8" fmla="*/ 36 w 916"/>
                <a:gd name="T9" fmla="*/ 190 h 794"/>
                <a:gd name="T10" fmla="*/ 50 w 916"/>
                <a:gd name="T11" fmla="*/ 236 h 794"/>
                <a:gd name="T12" fmla="*/ 66 w 916"/>
                <a:gd name="T13" fmla="*/ 278 h 794"/>
                <a:gd name="T14" fmla="*/ 76 w 916"/>
                <a:gd name="T15" fmla="*/ 300 h 794"/>
                <a:gd name="T16" fmla="*/ 88 w 916"/>
                <a:gd name="T17" fmla="*/ 320 h 794"/>
                <a:gd name="T18" fmla="*/ 100 w 916"/>
                <a:gd name="T19" fmla="*/ 342 h 794"/>
                <a:gd name="T20" fmla="*/ 114 w 916"/>
                <a:gd name="T21" fmla="*/ 362 h 794"/>
                <a:gd name="T22" fmla="*/ 114 w 916"/>
                <a:gd name="T23" fmla="*/ 362 h 794"/>
                <a:gd name="T24" fmla="*/ 130 w 916"/>
                <a:gd name="T25" fmla="*/ 380 h 794"/>
                <a:gd name="T26" fmla="*/ 146 w 916"/>
                <a:gd name="T27" fmla="*/ 400 h 794"/>
                <a:gd name="T28" fmla="*/ 182 w 916"/>
                <a:gd name="T29" fmla="*/ 436 h 794"/>
                <a:gd name="T30" fmla="*/ 222 w 916"/>
                <a:gd name="T31" fmla="*/ 472 h 794"/>
                <a:gd name="T32" fmla="*/ 264 w 916"/>
                <a:gd name="T33" fmla="*/ 506 h 794"/>
                <a:gd name="T34" fmla="*/ 310 w 916"/>
                <a:gd name="T35" fmla="*/ 538 h 794"/>
                <a:gd name="T36" fmla="*/ 358 w 916"/>
                <a:gd name="T37" fmla="*/ 568 h 794"/>
                <a:gd name="T38" fmla="*/ 408 w 916"/>
                <a:gd name="T39" fmla="*/ 598 h 794"/>
                <a:gd name="T40" fmla="*/ 458 w 916"/>
                <a:gd name="T41" fmla="*/ 626 h 794"/>
                <a:gd name="T42" fmla="*/ 458 w 916"/>
                <a:gd name="T43" fmla="*/ 626 h 794"/>
                <a:gd name="T44" fmla="*/ 510 w 916"/>
                <a:gd name="T45" fmla="*/ 652 h 794"/>
                <a:gd name="T46" fmla="*/ 564 w 916"/>
                <a:gd name="T47" fmla="*/ 676 h 794"/>
                <a:gd name="T48" fmla="*/ 620 w 916"/>
                <a:gd name="T49" fmla="*/ 698 h 794"/>
                <a:gd name="T50" fmla="*/ 678 w 916"/>
                <a:gd name="T51" fmla="*/ 718 h 794"/>
                <a:gd name="T52" fmla="*/ 796 w 916"/>
                <a:gd name="T53" fmla="*/ 756 h 794"/>
                <a:gd name="T54" fmla="*/ 916 w 916"/>
                <a:gd name="T55" fmla="*/ 794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16" h="794">
                  <a:moveTo>
                    <a:pt x="0" y="0"/>
                  </a:moveTo>
                  <a:lnTo>
                    <a:pt x="0" y="0"/>
                  </a:lnTo>
                  <a:lnTo>
                    <a:pt x="16" y="96"/>
                  </a:lnTo>
                  <a:lnTo>
                    <a:pt x="24" y="144"/>
                  </a:lnTo>
                  <a:lnTo>
                    <a:pt x="36" y="190"/>
                  </a:lnTo>
                  <a:lnTo>
                    <a:pt x="50" y="236"/>
                  </a:lnTo>
                  <a:lnTo>
                    <a:pt x="66" y="278"/>
                  </a:lnTo>
                  <a:lnTo>
                    <a:pt x="76" y="300"/>
                  </a:lnTo>
                  <a:lnTo>
                    <a:pt x="88" y="320"/>
                  </a:lnTo>
                  <a:lnTo>
                    <a:pt x="100" y="342"/>
                  </a:lnTo>
                  <a:lnTo>
                    <a:pt x="114" y="362"/>
                  </a:lnTo>
                  <a:lnTo>
                    <a:pt x="114" y="362"/>
                  </a:lnTo>
                  <a:lnTo>
                    <a:pt x="130" y="380"/>
                  </a:lnTo>
                  <a:lnTo>
                    <a:pt x="146" y="400"/>
                  </a:lnTo>
                  <a:lnTo>
                    <a:pt x="182" y="436"/>
                  </a:lnTo>
                  <a:lnTo>
                    <a:pt x="222" y="472"/>
                  </a:lnTo>
                  <a:lnTo>
                    <a:pt x="264" y="506"/>
                  </a:lnTo>
                  <a:lnTo>
                    <a:pt x="310" y="538"/>
                  </a:lnTo>
                  <a:lnTo>
                    <a:pt x="358" y="568"/>
                  </a:lnTo>
                  <a:lnTo>
                    <a:pt x="408" y="598"/>
                  </a:lnTo>
                  <a:lnTo>
                    <a:pt x="458" y="626"/>
                  </a:lnTo>
                  <a:lnTo>
                    <a:pt x="458" y="626"/>
                  </a:lnTo>
                  <a:lnTo>
                    <a:pt x="510" y="652"/>
                  </a:lnTo>
                  <a:lnTo>
                    <a:pt x="564" y="676"/>
                  </a:lnTo>
                  <a:lnTo>
                    <a:pt x="620" y="698"/>
                  </a:lnTo>
                  <a:lnTo>
                    <a:pt x="678" y="718"/>
                  </a:lnTo>
                  <a:lnTo>
                    <a:pt x="796" y="756"/>
                  </a:lnTo>
                  <a:lnTo>
                    <a:pt x="916" y="794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6"/>
            <p:cNvSpPr>
              <a:spLocks/>
            </p:cNvSpPr>
            <p:nvPr/>
          </p:nvSpPr>
          <p:spPr bwMode="auto">
            <a:xfrm>
              <a:off x="4951763" y="4283360"/>
              <a:ext cx="1992661" cy="392377"/>
            </a:xfrm>
            <a:custGeom>
              <a:avLst/>
              <a:gdLst>
                <a:gd name="T0" fmla="*/ 0 w 1036"/>
                <a:gd name="T1" fmla="*/ 102 h 204"/>
                <a:gd name="T2" fmla="*/ 176 w 1036"/>
                <a:gd name="T3" fmla="*/ 204 h 204"/>
                <a:gd name="T4" fmla="*/ 176 w 1036"/>
                <a:gd name="T5" fmla="*/ 154 h 204"/>
                <a:gd name="T6" fmla="*/ 860 w 1036"/>
                <a:gd name="T7" fmla="*/ 154 h 204"/>
                <a:gd name="T8" fmla="*/ 860 w 1036"/>
                <a:gd name="T9" fmla="*/ 204 h 204"/>
                <a:gd name="T10" fmla="*/ 1036 w 1036"/>
                <a:gd name="T11" fmla="*/ 102 h 204"/>
                <a:gd name="T12" fmla="*/ 860 w 1036"/>
                <a:gd name="T13" fmla="*/ 0 h 204"/>
                <a:gd name="T14" fmla="*/ 860 w 1036"/>
                <a:gd name="T15" fmla="*/ 50 h 204"/>
                <a:gd name="T16" fmla="*/ 176 w 1036"/>
                <a:gd name="T17" fmla="*/ 50 h 204"/>
                <a:gd name="T18" fmla="*/ 176 w 1036"/>
                <a:gd name="T19" fmla="*/ 0 h 204"/>
                <a:gd name="T20" fmla="*/ 0 w 1036"/>
                <a:gd name="T21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36" h="204">
                  <a:moveTo>
                    <a:pt x="0" y="102"/>
                  </a:moveTo>
                  <a:lnTo>
                    <a:pt x="176" y="204"/>
                  </a:lnTo>
                  <a:lnTo>
                    <a:pt x="176" y="154"/>
                  </a:lnTo>
                  <a:lnTo>
                    <a:pt x="860" y="154"/>
                  </a:lnTo>
                  <a:lnTo>
                    <a:pt x="860" y="204"/>
                  </a:lnTo>
                  <a:lnTo>
                    <a:pt x="1036" y="102"/>
                  </a:lnTo>
                  <a:lnTo>
                    <a:pt x="860" y="0"/>
                  </a:lnTo>
                  <a:lnTo>
                    <a:pt x="860" y="50"/>
                  </a:lnTo>
                  <a:lnTo>
                    <a:pt x="176" y="50"/>
                  </a:lnTo>
                  <a:lnTo>
                    <a:pt x="176" y="0"/>
                  </a:lnTo>
                  <a:lnTo>
                    <a:pt x="0" y="10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7"/>
            <p:cNvSpPr>
              <a:spLocks/>
            </p:cNvSpPr>
            <p:nvPr/>
          </p:nvSpPr>
          <p:spPr bwMode="auto">
            <a:xfrm>
              <a:off x="1851214" y="4283360"/>
              <a:ext cx="1996508" cy="392377"/>
            </a:xfrm>
            <a:custGeom>
              <a:avLst/>
              <a:gdLst>
                <a:gd name="T0" fmla="*/ 0 w 1038"/>
                <a:gd name="T1" fmla="*/ 102 h 204"/>
                <a:gd name="T2" fmla="*/ 176 w 1038"/>
                <a:gd name="T3" fmla="*/ 204 h 204"/>
                <a:gd name="T4" fmla="*/ 176 w 1038"/>
                <a:gd name="T5" fmla="*/ 154 h 204"/>
                <a:gd name="T6" fmla="*/ 860 w 1038"/>
                <a:gd name="T7" fmla="*/ 154 h 204"/>
                <a:gd name="T8" fmla="*/ 860 w 1038"/>
                <a:gd name="T9" fmla="*/ 204 h 204"/>
                <a:gd name="T10" fmla="*/ 1038 w 1038"/>
                <a:gd name="T11" fmla="*/ 102 h 204"/>
                <a:gd name="T12" fmla="*/ 860 w 1038"/>
                <a:gd name="T13" fmla="*/ 0 h 204"/>
                <a:gd name="T14" fmla="*/ 860 w 1038"/>
                <a:gd name="T15" fmla="*/ 50 h 204"/>
                <a:gd name="T16" fmla="*/ 176 w 1038"/>
                <a:gd name="T17" fmla="*/ 50 h 204"/>
                <a:gd name="T18" fmla="*/ 176 w 1038"/>
                <a:gd name="T19" fmla="*/ 0 h 204"/>
                <a:gd name="T20" fmla="*/ 0 w 1038"/>
                <a:gd name="T21" fmla="*/ 1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38" h="204">
                  <a:moveTo>
                    <a:pt x="0" y="102"/>
                  </a:moveTo>
                  <a:lnTo>
                    <a:pt x="176" y="204"/>
                  </a:lnTo>
                  <a:lnTo>
                    <a:pt x="176" y="154"/>
                  </a:lnTo>
                  <a:lnTo>
                    <a:pt x="860" y="154"/>
                  </a:lnTo>
                  <a:lnTo>
                    <a:pt x="860" y="204"/>
                  </a:lnTo>
                  <a:lnTo>
                    <a:pt x="1038" y="102"/>
                  </a:lnTo>
                  <a:lnTo>
                    <a:pt x="860" y="0"/>
                  </a:lnTo>
                  <a:lnTo>
                    <a:pt x="860" y="50"/>
                  </a:lnTo>
                  <a:lnTo>
                    <a:pt x="176" y="50"/>
                  </a:lnTo>
                  <a:lnTo>
                    <a:pt x="176" y="0"/>
                  </a:lnTo>
                  <a:lnTo>
                    <a:pt x="0" y="10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8"/>
            <p:cNvSpPr>
              <a:spLocks noEditPoints="1"/>
            </p:cNvSpPr>
            <p:nvPr/>
          </p:nvSpPr>
          <p:spPr bwMode="auto">
            <a:xfrm>
              <a:off x="1566548" y="2356095"/>
              <a:ext cx="73090" cy="1888796"/>
            </a:xfrm>
            <a:custGeom>
              <a:avLst/>
              <a:gdLst>
                <a:gd name="T0" fmla="*/ 0 w 38"/>
                <a:gd name="T1" fmla="*/ 38 h 982"/>
                <a:gd name="T2" fmla="*/ 20 w 38"/>
                <a:gd name="T3" fmla="*/ 0 h 982"/>
                <a:gd name="T4" fmla="*/ 38 w 38"/>
                <a:gd name="T5" fmla="*/ 38 h 982"/>
                <a:gd name="T6" fmla="*/ 0 w 38"/>
                <a:gd name="T7" fmla="*/ 38 h 982"/>
                <a:gd name="T8" fmla="*/ 16 w 38"/>
                <a:gd name="T9" fmla="*/ 982 h 982"/>
                <a:gd name="T10" fmla="*/ 16 w 38"/>
                <a:gd name="T11" fmla="*/ 32 h 982"/>
                <a:gd name="T12" fmla="*/ 20 w 38"/>
                <a:gd name="T13" fmla="*/ 30 h 982"/>
                <a:gd name="T14" fmla="*/ 20 w 38"/>
                <a:gd name="T15" fmla="*/ 32 h 982"/>
                <a:gd name="T16" fmla="*/ 20 w 38"/>
                <a:gd name="T17" fmla="*/ 982 h 982"/>
                <a:gd name="T18" fmla="*/ 20 w 38"/>
                <a:gd name="T19" fmla="*/ 982 h 982"/>
                <a:gd name="T20" fmla="*/ 16 w 38"/>
                <a:gd name="T21" fmla="*/ 98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982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982"/>
                  </a:moveTo>
                  <a:lnTo>
                    <a:pt x="16" y="32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0" y="982"/>
                  </a:lnTo>
                  <a:lnTo>
                    <a:pt x="20" y="982"/>
                  </a:lnTo>
                  <a:lnTo>
                    <a:pt x="16" y="9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631944" y="2521509"/>
              <a:ext cx="1984967" cy="1331005"/>
            </a:xfrm>
            <a:custGeom>
              <a:avLst/>
              <a:gdLst>
                <a:gd name="T0" fmla="*/ 0 w 1032"/>
                <a:gd name="T1" fmla="*/ 692 h 692"/>
                <a:gd name="T2" fmla="*/ 0 w 1032"/>
                <a:gd name="T3" fmla="*/ 692 h 692"/>
                <a:gd name="T4" fmla="*/ 124 w 1032"/>
                <a:gd name="T5" fmla="*/ 682 h 692"/>
                <a:gd name="T6" fmla="*/ 186 w 1032"/>
                <a:gd name="T7" fmla="*/ 674 h 692"/>
                <a:gd name="T8" fmla="*/ 246 w 1032"/>
                <a:gd name="T9" fmla="*/ 666 h 692"/>
                <a:gd name="T10" fmla="*/ 306 w 1032"/>
                <a:gd name="T11" fmla="*/ 654 h 692"/>
                <a:gd name="T12" fmla="*/ 362 w 1032"/>
                <a:gd name="T13" fmla="*/ 642 h 692"/>
                <a:gd name="T14" fmla="*/ 416 w 1032"/>
                <a:gd name="T15" fmla="*/ 626 h 692"/>
                <a:gd name="T16" fmla="*/ 468 w 1032"/>
                <a:gd name="T17" fmla="*/ 606 h 692"/>
                <a:gd name="T18" fmla="*/ 468 w 1032"/>
                <a:gd name="T19" fmla="*/ 606 h 692"/>
                <a:gd name="T20" fmla="*/ 518 w 1032"/>
                <a:gd name="T21" fmla="*/ 582 h 692"/>
                <a:gd name="T22" fmla="*/ 566 w 1032"/>
                <a:gd name="T23" fmla="*/ 556 h 692"/>
                <a:gd name="T24" fmla="*/ 612 w 1032"/>
                <a:gd name="T25" fmla="*/ 526 h 692"/>
                <a:gd name="T26" fmla="*/ 656 w 1032"/>
                <a:gd name="T27" fmla="*/ 492 h 692"/>
                <a:gd name="T28" fmla="*/ 698 w 1032"/>
                <a:gd name="T29" fmla="*/ 458 h 692"/>
                <a:gd name="T30" fmla="*/ 738 w 1032"/>
                <a:gd name="T31" fmla="*/ 422 h 692"/>
                <a:gd name="T32" fmla="*/ 776 w 1032"/>
                <a:gd name="T33" fmla="*/ 384 h 692"/>
                <a:gd name="T34" fmla="*/ 812 w 1032"/>
                <a:gd name="T35" fmla="*/ 346 h 692"/>
                <a:gd name="T36" fmla="*/ 812 w 1032"/>
                <a:gd name="T37" fmla="*/ 346 h 692"/>
                <a:gd name="T38" fmla="*/ 846 w 1032"/>
                <a:gd name="T39" fmla="*/ 308 h 692"/>
                <a:gd name="T40" fmla="*/ 878 w 1032"/>
                <a:gd name="T41" fmla="*/ 266 h 692"/>
                <a:gd name="T42" fmla="*/ 906 w 1032"/>
                <a:gd name="T43" fmla="*/ 224 h 692"/>
                <a:gd name="T44" fmla="*/ 934 w 1032"/>
                <a:gd name="T45" fmla="*/ 180 h 692"/>
                <a:gd name="T46" fmla="*/ 960 w 1032"/>
                <a:gd name="T47" fmla="*/ 136 h 692"/>
                <a:gd name="T48" fmla="*/ 984 w 1032"/>
                <a:gd name="T49" fmla="*/ 90 h 692"/>
                <a:gd name="T50" fmla="*/ 1032 w 1032"/>
                <a:gd name="T51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2" h="692">
                  <a:moveTo>
                    <a:pt x="0" y="692"/>
                  </a:moveTo>
                  <a:lnTo>
                    <a:pt x="0" y="692"/>
                  </a:lnTo>
                  <a:lnTo>
                    <a:pt x="124" y="682"/>
                  </a:lnTo>
                  <a:lnTo>
                    <a:pt x="186" y="674"/>
                  </a:lnTo>
                  <a:lnTo>
                    <a:pt x="246" y="666"/>
                  </a:lnTo>
                  <a:lnTo>
                    <a:pt x="306" y="654"/>
                  </a:lnTo>
                  <a:lnTo>
                    <a:pt x="362" y="642"/>
                  </a:lnTo>
                  <a:lnTo>
                    <a:pt x="416" y="626"/>
                  </a:lnTo>
                  <a:lnTo>
                    <a:pt x="468" y="606"/>
                  </a:lnTo>
                  <a:lnTo>
                    <a:pt x="468" y="606"/>
                  </a:lnTo>
                  <a:lnTo>
                    <a:pt x="518" y="582"/>
                  </a:lnTo>
                  <a:lnTo>
                    <a:pt x="566" y="556"/>
                  </a:lnTo>
                  <a:lnTo>
                    <a:pt x="612" y="526"/>
                  </a:lnTo>
                  <a:lnTo>
                    <a:pt x="656" y="492"/>
                  </a:lnTo>
                  <a:lnTo>
                    <a:pt x="698" y="458"/>
                  </a:lnTo>
                  <a:lnTo>
                    <a:pt x="738" y="422"/>
                  </a:lnTo>
                  <a:lnTo>
                    <a:pt x="776" y="384"/>
                  </a:lnTo>
                  <a:lnTo>
                    <a:pt x="812" y="346"/>
                  </a:lnTo>
                  <a:lnTo>
                    <a:pt x="812" y="346"/>
                  </a:lnTo>
                  <a:lnTo>
                    <a:pt x="846" y="308"/>
                  </a:lnTo>
                  <a:lnTo>
                    <a:pt x="878" y="266"/>
                  </a:lnTo>
                  <a:lnTo>
                    <a:pt x="906" y="224"/>
                  </a:lnTo>
                  <a:lnTo>
                    <a:pt x="934" y="180"/>
                  </a:lnTo>
                  <a:lnTo>
                    <a:pt x="960" y="136"/>
                  </a:lnTo>
                  <a:lnTo>
                    <a:pt x="984" y="90"/>
                  </a:lnTo>
                  <a:lnTo>
                    <a:pt x="103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0"/>
            <p:cNvSpPr>
              <a:spLocks noChangeArrowheads="1"/>
            </p:cNvSpPr>
            <p:nvPr/>
          </p:nvSpPr>
          <p:spPr bwMode="auto">
            <a:xfrm>
              <a:off x="1662719" y="3633244"/>
              <a:ext cx="1100195" cy="5385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11"/>
            <p:cNvSpPr>
              <a:spLocks noChangeArrowheads="1"/>
            </p:cNvSpPr>
            <p:nvPr/>
          </p:nvSpPr>
          <p:spPr bwMode="auto">
            <a:xfrm>
              <a:off x="1662719" y="3633244"/>
              <a:ext cx="1100195" cy="5385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12"/>
            <p:cNvSpPr>
              <a:spLocks noChangeArrowheads="1"/>
            </p:cNvSpPr>
            <p:nvPr/>
          </p:nvSpPr>
          <p:spPr bwMode="auto">
            <a:xfrm>
              <a:off x="2478248" y="2198375"/>
              <a:ext cx="1457951" cy="7770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13"/>
            <p:cNvSpPr>
              <a:spLocks noChangeArrowheads="1"/>
            </p:cNvSpPr>
            <p:nvPr/>
          </p:nvSpPr>
          <p:spPr bwMode="auto">
            <a:xfrm>
              <a:off x="2478248" y="2198375"/>
              <a:ext cx="1457951" cy="7770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15"/>
            <p:cNvSpPr>
              <a:spLocks/>
            </p:cNvSpPr>
            <p:nvPr/>
          </p:nvSpPr>
          <p:spPr bwMode="auto">
            <a:xfrm>
              <a:off x="5063321" y="2406104"/>
              <a:ext cx="1761851" cy="1527194"/>
            </a:xfrm>
            <a:custGeom>
              <a:avLst/>
              <a:gdLst>
                <a:gd name="T0" fmla="*/ 0 w 916"/>
                <a:gd name="T1" fmla="*/ 0 h 794"/>
                <a:gd name="T2" fmla="*/ 0 w 916"/>
                <a:gd name="T3" fmla="*/ 0 h 794"/>
                <a:gd name="T4" fmla="*/ 16 w 916"/>
                <a:gd name="T5" fmla="*/ 96 h 794"/>
                <a:gd name="T6" fmla="*/ 24 w 916"/>
                <a:gd name="T7" fmla="*/ 144 h 794"/>
                <a:gd name="T8" fmla="*/ 36 w 916"/>
                <a:gd name="T9" fmla="*/ 190 h 794"/>
                <a:gd name="T10" fmla="*/ 50 w 916"/>
                <a:gd name="T11" fmla="*/ 236 h 794"/>
                <a:gd name="T12" fmla="*/ 66 w 916"/>
                <a:gd name="T13" fmla="*/ 278 h 794"/>
                <a:gd name="T14" fmla="*/ 76 w 916"/>
                <a:gd name="T15" fmla="*/ 300 h 794"/>
                <a:gd name="T16" fmla="*/ 88 w 916"/>
                <a:gd name="T17" fmla="*/ 320 h 794"/>
                <a:gd name="T18" fmla="*/ 100 w 916"/>
                <a:gd name="T19" fmla="*/ 342 h 794"/>
                <a:gd name="T20" fmla="*/ 114 w 916"/>
                <a:gd name="T21" fmla="*/ 362 h 794"/>
                <a:gd name="T22" fmla="*/ 114 w 916"/>
                <a:gd name="T23" fmla="*/ 362 h 794"/>
                <a:gd name="T24" fmla="*/ 130 w 916"/>
                <a:gd name="T25" fmla="*/ 380 h 794"/>
                <a:gd name="T26" fmla="*/ 146 w 916"/>
                <a:gd name="T27" fmla="*/ 400 h 794"/>
                <a:gd name="T28" fmla="*/ 182 w 916"/>
                <a:gd name="T29" fmla="*/ 436 h 794"/>
                <a:gd name="T30" fmla="*/ 222 w 916"/>
                <a:gd name="T31" fmla="*/ 472 h 794"/>
                <a:gd name="T32" fmla="*/ 264 w 916"/>
                <a:gd name="T33" fmla="*/ 506 h 794"/>
                <a:gd name="T34" fmla="*/ 310 w 916"/>
                <a:gd name="T35" fmla="*/ 538 h 794"/>
                <a:gd name="T36" fmla="*/ 358 w 916"/>
                <a:gd name="T37" fmla="*/ 568 h 794"/>
                <a:gd name="T38" fmla="*/ 408 w 916"/>
                <a:gd name="T39" fmla="*/ 598 h 794"/>
                <a:gd name="T40" fmla="*/ 458 w 916"/>
                <a:gd name="T41" fmla="*/ 626 h 794"/>
                <a:gd name="T42" fmla="*/ 458 w 916"/>
                <a:gd name="T43" fmla="*/ 626 h 794"/>
                <a:gd name="T44" fmla="*/ 510 w 916"/>
                <a:gd name="T45" fmla="*/ 652 h 794"/>
                <a:gd name="T46" fmla="*/ 564 w 916"/>
                <a:gd name="T47" fmla="*/ 676 h 794"/>
                <a:gd name="T48" fmla="*/ 620 w 916"/>
                <a:gd name="T49" fmla="*/ 698 h 794"/>
                <a:gd name="T50" fmla="*/ 678 w 916"/>
                <a:gd name="T51" fmla="*/ 718 h 794"/>
                <a:gd name="T52" fmla="*/ 796 w 916"/>
                <a:gd name="T53" fmla="*/ 756 h 794"/>
                <a:gd name="T54" fmla="*/ 916 w 916"/>
                <a:gd name="T55" fmla="*/ 794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16" h="794">
                  <a:moveTo>
                    <a:pt x="0" y="0"/>
                  </a:moveTo>
                  <a:lnTo>
                    <a:pt x="0" y="0"/>
                  </a:lnTo>
                  <a:lnTo>
                    <a:pt x="16" y="96"/>
                  </a:lnTo>
                  <a:lnTo>
                    <a:pt x="24" y="144"/>
                  </a:lnTo>
                  <a:lnTo>
                    <a:pt x="36" y="190"/>
                  </a:lnTo>
                  <a:lnTo>
                    <a:pt x="50" y="236"/>
                  </a:lnTo>
                  <a:lnTo>
                    <a:pt x="66" y="278"/>
                  </a:lnTo>
                  <a:lnTo>
                    <a:pt x="76" y="300"/>
                  </a:lnTo>
                  <a:lnTo>
                    <a:pt x="88" y="320"/>
                  </a:lnTo>
                  <a:lnTo>
                    <a:pt x="100" y="342"/>
                  </a:lnTo>
                  <a:lnTo>
                    <a:pt x="114" y="362"/>
                  </a:lnTo>
                  <a:lnTo>
                    <a:pt x="114" y="362"/>
                  </a:lnTo>
                  <a:lnTo>
                    <a:pt x="130" y="380"/>
                  </a:lnTo>
                  <a:lnTo>
                    <a:pt x="146" y="400"/>
                  </a:lnTo>
                  <a:lnTo>
                    <a:pt x="182" y="436"/>
                  </a:lnTo>
                  <a:lnTo>
                    <a:pt x="222" y="472"/>
                  </a:lnTo>
                  <a:lnTo>
                    <a:pt x="264" y="506"/>
                  </a:lnTo>
                  <a:lnTo>
                    <a:pt x="310" y="538"/>
                  </a:lnTo>
                  <a:lnTo>
                    <a:pt x="358" y="568"/>
                  </a:lnTo>
                  <a:lnTo>
                    <a:pt x="408" y="598"/>
                  </a:lnTo>
                  <a:lnTo>
                    <a:pt x="458" y="626"/>
                  </a:lnTo>
                  <a:lnTo>
                    <a:pt x="458" y="626"/>
                  </a:lnTo>
                  <a:lnTo>
                    <a:pt x="510" y="652"/>
                  </a:lnTo>
                  <a:lnTo>
                    <a:pt x="564" y="676"/>
                  </a:lnTo>
                  <a:lnTo>
                    <a:pt x="620" y="698"/>
                  </a:lnTo>
                  <a:lnTo>
                    <a:pt x="678" y="718"/>
                  </a:lnTo>
                  <a:lnTo>
                    <a:pt x="796" y="756"/>
                  </a:lnTo>
                  <a:lnTo>
                    <a:pt x="916" y="794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16"/>
            <p:cNvSpPr>
              <a:spLocks noChangeArrowheads="1"/>
            </p:cNvSpPr>
            <p:nvPr/>
          </p:nvSpPr>
          <p:spPr bwMode="auto">
            <a:xfrm>
              <a:off x="5509554" y="2994670"/>
              <a:ext cx="1904184" cy="761673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17"/>
            <p:cNvSpPr>
              <a:spLocks noChangeArrowheads="1"/>
            </p:cNvSpPr>
            <p:nvPr/>
          </p:nvSpPr>
          <p:spPr bwMode="auto">
            <a:xfrm>
              <a:off x="3697695" y="3417821"/>
              <a:ext cx="973249" cy="553944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18"/>
            <p:cNvSpPr>
              <a:spLocks noChangeArrowheads="1"/>
            </p:cNvSpPr>
            <p:nvPr/>
          </p:nvSpPr>
          <p:spPr bwMode="auto">
            <a:xfrm>
              <a:off x="3697695" y="3417821"/>
              <a:ext cx="973249" cy="5539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1"/>
            <p:cNvSpPr>
              <a:spLocks noChangeArrowheads="1"/>
            </p:cNvSpPr>
            <p:nvPr/>
          </p:nvSpPr>
          <p:spPr bwMode="auto">
            <a:xfrm>
              <a:off x="1489611" y="4491089"/>
              <a:ext cx="661656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2"/>
            <p:cNvSpPr>
              <a:spLocks noChangeArrowheads="1"/>
            </p:cNvSpPr>
            <p:nvPr/>
          </p:nvSpPr>
          <p:spPr bwMode="auto">
            <a:xfrm>
              <a:off x="1489611" y="4491089"/>
              <a:ext cx="661656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3"/>
            <p:cNvSpPr>
              <a:spLocks noChangeArrowheads="1"/>
            </p:cNvSpPr>
            <p:nvPr/>
          </p:nvSpPr>
          <p:spPr bwMode="auto">
            <a:xfrm>
              <a:off x="3539975" y="4491089"/>
              <a:ext cx="600106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24"/>
            <p:cNvSpPr>
              <a:spLocks noChangeArrowheads="1"/>
            </p:cNvSpPr>
            <p:nvPr/>
          </p:nvSpPr>
          <p:spPr bwMode="auto">
            <a:xfrm>
              <a:off x="3539975" y="4491089"/>
              <a:ext cx="600106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5"/>
            <p:cNvSpPr>
              <a:spLocks noChangeArrowheads="1"/>
            </p:cNvSpPr>
            <p:nvPr/>
          </p:nvSpPr>
          <p:spPr bwMode="auto">
            <a:xfrm>
              <a:off x="4582467" y="4491089"/>
              <a:ext cx="657809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6"/>
            <p:cNvSpPr>
              <a:spLocks noChangeArrowheads="1"/>
            </p:cNvSpPr>
            <p:nvPr/>
          </p:nvSpPr>
          <p:spPr bwMode="auto">
            <a:xfrm>
              <a:off x="4582467" y="4491089"/>
              <a:ext cx="657809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27"/>
            <p:cNvSpPr>
              <a:spLocks noChangeArrowheads="1"/>
            </p:cNvSpPr>
            <p:nvPr/>
          </p:nvSpPr>
          <p:spPr bwMode="auto">
            <a:xfrm>
              <a:off x="6713614" y="4491089"/>
              <a:ext cx="523170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28"/>
            <p:cNvSpPr>
              <a:spLocks noChangeArrowheads="1"/>
            </p:cNvSpPr>
            <p:nvPr/>
          </p:nvSpPr>
          <p:spPr bwMode="auto">
            <a:xfrm>
              <a:off x="6713614" y="4491089"/>
              <a:ext cx="523170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29"/>
            <p:cNvSpPr>
              <a:spLocks noChangeArrowheads="1"/>
            </p:cNvSpPr>
            <p:nvPr/>
          </p:nvSpPr>
          <p:spPr bwMode="auto">
            <a:xfrm>
              <a:off x="4951763" y="2352248"/>
              <a:ext cx="1769544" cy="5424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30"/>
            <p:cNvSpPr>
              <a:spLocks noChangeArrowheads="1"/>
            </p:cNvSpPr>
            <p:nvPr/>
          </p:nvSpPr>
          <p:spPr bwMode="auto">
            <a:xfrm>
              <a:off x="4951763" y="2352248"/>
              <a:ext cx="1769544" cy="54240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31"/>
            <p:cNvSpPr>
              <a:spLocks noEditPoints="1"/>
            </p:cNvSpPr>
            <p:nvPr/>
          </p:nvSpPr>
          <p:spPr bwMode="auto">
            <a:xfrm>
              <a:off x="1566548" y="2356095"/>
              <a:ext cx="73090" cy="1888796"/>
            </a:xfrm>
            <a:custGeom>
              <a:avLst/>
              <a:gdLst>
                <a:gd name="T0" fmla="*/ 0 w 38"/>
                <a:gd name="T1" fmla="*/ 38 h 982"/>
                <a:gd name="T2" fmla="*/ 20 w 38"/>
                <a:gd name="T3" fmla="*/ 0 h 982"/>
                <a:gd name="T4" fmla="*/ 38 w 38"/>
                <a:gd name="T5" fmla="*/ 38 h 982"/>
                <a:gd name="T6" fmla="*/ 0 w 38"/>
                <a:gd name="T7" fmla="*/ 38 h 982"/>
                <a:gd name="T8" fmla="*/ 16 w 38"/>
                <a:gd name="T9" fmla="*/ 982 h 982"/>
                <a:gd name="T10" fmla="*/ 16 w 38"/>
                <a:gd name="T11" fmla="*/ 32 h 982"/>
                <a:gd name="T12" fmla="*/ 20 w 38"/>
                <a:gd name="T13" fmla="*/ 30 h 982"/>
                <a:gd name="T14" fmla="*/ 20 w 38"/>
                <a:gd name="T15" fmla="*/ 32 h 982"/>
                <a:gd name="T16" fmla="*/ 20 w 38"/>
                <a:gd name="T17" fmla="*/ 982 h 982"/>
                <a:gd name="T18" fmla="*/ 20 w 38"/>
                <a:gd name="T19" fmla="*/ 982 h 982"/>
                <a:gd name="T20" fmla="*/ 16 w 38"/>
                <a:gd name="T21" fmla="*/ 98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982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982"/>
                  </a:moveTo>
                  <a:lnTo>
                    <a:pt x="16" y="32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0" y="982"/>
                  </a:lnTo>
                  <a:lnTo>
                    <a:pt x="20" y="982"/>
                  </a:lnTo>
                  <a:lnTo>
                    <a:pt x="16" y="982"/>
                  </a:lnTo>
                  <a:close/>
                </a:path>
              </a:pathLst>
            </a:custGeom>
            <a:solidFill>
              <a:srgbClr val="58A391"/>
            </a:solidFill>
            <a:ln>
              <a:solidFill>
                <a:srgbClr val="58A39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32"/>
            <p:cNvSpPr>
              <a:spLocks/>
            </p:cNvSpPr>
            <p:nvPr/>
          </p:nvSpPr>
          <p:spPr bwMode="auto">
            <a:xfrm>
              <a:off x="1631944" y="2521509"/>
              <a:ext cx="1984967" cy="1331005"/>
            </a:xfrm>
            <a:custGeom>
              <a:avLst/>
              <a:gdLst>
                <a:gd name="T0" fmla="*/ 0 w 1032"/>
                <a:gd name="T1" fmla="*/ 692 h 692"/>
                <a:gd name="T2" fmla="*/ 0 w 1032"/>
                <a:gd name="T3" fmla="*/ 692 h 692"/>
                <a:gd name="T4" fmla="*/ 124 w 1032"/>
                <a:gd name="T5" fmla="*/ 682 h 692"/>
                <a:gd name="T6" fmla="*/ 186 w 1032"/>
                <a:gd name="T7" fmla="*/ 674 h 692"/>
                <a:gd name="T8" fmla="*/ 246 w 1032"/>
                <a:gd name="T9" fmla="*/ 666 h 692"/>
                <a:gd name="T10" fmla="*/ 306 w 1032"/>
                <a:gd name="T11" fmla="*/ 654 h 692"/>
                <a:gd name="T12" fmla="*/ 362 w 1032"/>
                <a:gd name="T13" fmla="*/ 642 h 692"/>
                <a:gd name="T14" fmla="*/ 416 w 1032"/>
                <a:gd name="T15" fmla="*/ 626 h 692"/>
                <a:gd name="T16" fmla="*/ 468 w 1032"/>
                <a:gd name="T17" fmla="*/ 606 h 692"/>
                <a:gd name="T18" fmla="*/ 468 w 1032"/>
                <a:gd name="T19" fmla="*/ 606 h 692"/>
                <a:gd name="T20" fmla="*/ 518 w 1032"/>
                <a:gd name="T21" fmla="*/ 582 h 692"/>
                <a:gd name="T22" fmla="*/ 566 w 1032"/>
                <a:gd name="T23" fmla="*/ 556 h 692"/>
                <a:gd name="T24" fmla="*/ 612 w 1032"/>
                <a:gd name="T25" fmla="*/ 526 h 692"/>
                <a:gd name="T26" fmla="*/ 656 w 1032"/>
                <a:gd name="T27" fmla="*/ 492 h 692"/>
                <a:gd name="T28" fmla="*/ 698 w 1032"/>
                <a:gd name="T29" fmla="*/ 458 h 692"/>
                <a:gd name="T30" fmla="*/ 738 w 1032"/>
                <a:gd name="T31" fmla="*/ 422 h 692"/>
                <a:gd name="T32" fmla="*/ 776 w 1032"/>
                <a:gd name="T33" fmla="*/ 384 h 692"/>
                <a:gd name="T34" fmla="*/ 812 w 1032"/>
                <a:gd name="T35" fmla="*/ 346 h 692"/>
                <a:gd name="T36" fmla="*/ 812 w 1032"/>
                <a:gd name="T37" fmla="*/ 346 h 692"/>
                <a:gd name="T38" fmla="*/ 846 w 1032"/>
                <a:gd name="T39" fmla="*/ 308 h 692"/>
                <a:gd name="T40" fmla="*/ 878 w 1032"/>
                <a:gd name="T41" fmla="*/ 266 h 692"/>
                <a:gd name="T42" fmla="*/ 906 w 1032"/>
                <a:gd name="T43" fmla="*/ 224 h 692"/>
                <a:gd name="T44" fmla="*/ 934 w 1032"/>
                <a:gd name="T45" fmla="*/ 180 h 692"/>
                <a:gd name="T46" fmla="*/ 960 w 1032"/>
                <a:gd name="T47" fmla="*/ 136 h 692"/>
                <a:gd name="T48" fmla="*/ 984 w 1032"/>
                <a:gd name="T49" fmla="*/ 90 h 692"/>
                <a:gd name="T50" fmla="*/ 1032 w 1032"/>
                <a:gd name="T51" fmla="*/ 0 h 6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2" h="692">
                  <a:moveTo>
                    <a:pt x="0" y="692"/>
                  </a:moveTo>
                  <a:lnTo>
                    <a:pt x="0" y="692"/>
                  </a:lnTo>
                  <a:lnTo>
                    <a:pt x="124" y="682"/>
                  </a:lnTo>
                  <a:lnTo>
                    <a:pt x="186" y="674"/>
                  </a:lnTo>
                  <a:lnTo>
                    <a:pt x="246" y="666"/>
                  </a:lnTo>
                  <a:lnTo>
                    <a:pt x="306" y="654"/>
                  </a:lnTo>
                  <a:lnTo>
                    <a:pt x="362" y="642"/>
                  </a:lnTo>
                  <a:lnTo>
                    <a:pt x="416" y="626"/>
                  </a:lnTo>
                  <a:lnTo>
                    <a:pt x="468" y="606"/>
                  </a:lnTo>
                  <a:lnTo>
                    <a:pt x="468" y="606"/>
                  </a:lnTo>
                  <a:lnTo>
                    <a:pt x="518" y="582"/>
                  </a:lnTo>
                  <a:lnTo>
                    <a:pt x="566" y="556"/>
                  </a:lnTo>
                  <a:lnTo>
                    <a:pt x="612" y="526"/>
                  </a:lnTo>
                  <a:lnTo>
                    <a:pt x="656" y="492"/>
                  </a:lnTo>
                  <a:lnTo>
                    <a:pt x="698" y="458"/>
                  </a:lnTo>
                  <a:lnTo>
                    <a:pt x="738" y="422"/>
                  </a:lnTo>
                  <a:lnTo>
                    <a:pt x="776" y="384"/>
                  </a:lnTo>
                  <a:lnTo>
                    <a:pt x="812" y="346"/>
                  </a:lnTo>
                  <a:lnTo>
                    <a:pt x="812" y="346"/>
                  </a:lnTo>
                  <a:lnTo>
                    <a:pt x="846" y="308"/>
                  </a:lnTo>
                  <a:lnTo>
                    <a:pt x="878" y="266"/>
                  </a:lnTo>
                  <a:lnTo>
                    <a:pt x="906" y="224"/>
                  </a:lnTo>
                  <a:lnTo>
                    <a:pt x="934" y="180"/>
                  </a:lnTo>
                  <a:lnTo>
                    <a:pt x="960" y="136"/>
                  </a:lnTo>
                  <a:lnTo>
                    <a:pt x="984" y="90"/>
                  </a:lnTo>
                  <a:lnTo>
                    <a:pt x="103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33"/>
            <p:cNvSpPr>
              <a:spLocks noChangeArrowheads="1"/>
            </p:cNvSpPr>
            <p:nvPr/>
          </p:nvSpPr>
          <p:spPr bwMode="auto">
            <a:xfrm>
              <a:off x="1662719" y="3633244"/>
              <a:ext cx="1100195" cy="5385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34"/>
            <p:cNvSpPr>
              <a:spLocks noChangeArrowheads="1"/>
            </p:cNvSpPr>
            <p:nvPr/>
          </p:nvSpPr>
          <p:spPr bwMode="auto">
            <a:xfrm>
              <a:off x="1662719" y="3633244"/>
              <a:ext cx="1100195" cy="5385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35"/>
            <p:cNvSpPr>
              <a:spLocks noChangeArrowheads="1"/>
            </p:cNvSpPr>
            <p:nvPr/>
          </p:nvSpPr>
          <p:spPr bwMode="auto">
            <a:xfrm>
              <a:off x="2478248" y="2198375"/>
              <a:ext cx="1457951" cy="7770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36"/>
            <p:cNvSpPr>
              <a:spLocks noChangeArrowheads="1"/>
            </p:cNvSpPr>
            <p:nvPr/>
          </p:nvSpPr>
          <p:spPr bwMode="auto">
            <a:xfrm>
              <a:off x="2478248" y="2198375"/>
              <a:ext cx="1457951" cy="7770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38"/>
            <p:cNvSpPr>
              <a:spLocks noChangeArrowheads="1"/>
            </p:cNvSpPr>
            <p:nvPr/>
          </p:nvSpPr>
          <p:spPr bwMode="auto">
            <a:xfrm>
              <a:off x="3697695" y="3417821"/>
              <a:ext cx="973249" cy="553944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39"/>
            <p:cNvSpPr>
              <a:spLocks noChangeArrowheads="1"/>
            </p:cNvSpPr>
            <p:nvPr/>
          </p:nvSpPr>
          <p:spPr bwMode="auto">
            <a:xfrm>
              <a:off x="3697695" y="3417821"/>
              <a:ext cx="973249" cy="55394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42"/>
            <p:cNvSpPr>
              <a:spLocks noChangeArrowheads="1"/>
            </p:cNvSpPr>
            <p:nvPr/>
          </p:nvSpPr>
          <p:spPr bwMode="auto">
            <a:xfrm>
              <a:off x="1489611" y="4491089"/>
              <a:ext cx="661656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43"/>
            <p:cNvSpPr>
              <a:spLocks noChangeArrowheads="1"/>
            </p:cNvSpPr>
            <p:nvPr/>
          </p:nvSpPr>
          <p:spPr bwMode="auto">
            <a:xfrm>
              <a:off x="1489611" y="4491089"/>
              <a:ext cx="661656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44"/>
            <p:cNvSpPr>
              <a:spLocks noChangeArrowheads="1"/>
            </p:cNvSpPr>
            <p:nvPr/>
          </p:nvSpPr>
          <p:spPr bwMode="auto">
            <a:xfrm>
              <a:off x="3539975" y="4491089"/>
              <a:ext cx="600106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45"/>
            <p:cNvSpPr>
              <a:spLocks noChangeArrowheads="1"/>
            </p:cNvSpPr>
            <p:nvPr/>
          </p:nvSpPr>
          <p:spPr bwMode="auto">
            <a:xfrm>
              <a:off x="3539975" y="4491089"/>
              <a:ext cx="600106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46"/>
            <p:cNvSpPr>
              <a:spLocks noChangeArrowheads="1"/>
            </p:cNvSpPr>
            <p:nvPr/>
          </p:nvSpPr>
          <p:spPr bwMode="auto">
            <a:xfrm>
              <a:off x="4582467" y="4491089"/>
              <a:ext cx="657809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47"/>
            <p:cNvSpPr>
              <a:spLocks noChangeArrowheads="1"/>
            </p:cNvSpPr>
            <p:nvPr/>
          </p:nvSpPr>
          <p:spPr bwMode="auto">
            <a:xfrm>
              <a:off x="4582467" y="4491089"/>
              <a:ext cx="657809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48"/>
            <p:cNvSpPr>
              <a:spLocks noChangeArrowheads="1"/>
            </p:cNvSpPr>
            <p:nvPr/>
          </p:nvSpPr>
          <p:spPr bwMode="auto">
            <a:xfrm>
              <a:off x="6713614" y="4491089"/>
              <a:ext cx="523170" cy="24619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49"/>
            <p:cNvSpPr>
              <a:spLocks noChangeArrowheads="1"/>
            </p:cNvSpPr>
            <p:nvPr/>
          </p:nvSpPr>
          <p:spPr bwMode="auto">
            <a:xfrm>
              <a:off x="6713614" y="4491089"/>
              <a:ext cx="523170" cy="2461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50"/>
            <p:cNvSpPr>
              <a:spLocks noChangeArrowheads="1"/>
            </p:cNvSpPr>
            <p:nvPr/>
          </p:nvSpPr>
          <p:spPr bwMode="auto">
            <a:xfrm>
              <a:off x="4951763" y="2352248"/>
              <a:ext cx="1769544" cy="5424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51"/>
            <p:cNvSpPr>
              <a:spLocks noChangeArrowheads="1"/>
            </p:cNvSpPr>
            <p:nvPr/>
          </p:nvSpPr>
          <p:spPr bwMode="auto">
            <a:xfrm>
              <a:off x="4951763" y="2352248"/>
              <a:ext cx="1769544" cy="54240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52"/>
            <p:cNvSpPr>
              <a:spLocks noChangeArrowheads="1"/>
            </p:cNvSpPr>
            <p:nvPr/>
          </p:nvSpPr>
          <p:spPr bwMode="auto">
            <a:xfrm>
              <a:off x="1473129" y="2171447"/>
              <a:ext cx="280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53"/>
            <p:cNvSpPr>
              <a:spLocks noChangeArrowheads="1"/>
            </p:cNvSpPr>
            <p:nvPr/>
          </p:nvSpPr>
          <p:spPr bwMode="auto">
            <a:xfrm>
              <a:off x="5502299" y="4410305"/>
              <a:ext cx="9858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des stagiaires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54"/>
            <p:cNvSpPr>
              <a:spLocks noChangeArrowheads="1"/>
            </p:cNvSpPr>
            <p:nvPr/>
          </p:nvSpPr>
          <p:spPr bwMode="auto">
            <a:xfrm>
              <a:off x="2519321" y="4410305"/>
              <a:ext cx="7518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 utilisée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55"/>
            <p:cNvSpPr>
              <a:spLocks noChangeArrowheads="1"/>
            </p:cNvSpPr>
            <p:nvPr/>
          </p:nvSpPr>
          <p:spPr bwMode="auto">
            <a:xfrm>
              <a:off x="1662719" y="3701597"/>
              <a:ext cx="11001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L’exposé est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 la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rapide.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58"/>
            <p:cNvSpPr>
              <a:spLocks noChangeArrowheads="1"/>
            </p:cNvSpPr>
            <p:nvPr/>
          </p:nvSpPr>
          <p:spPr bwMode="auto">
            <a:xfrm>
              <a:off x="4762174" y="2163753"/>
              <a:ext cx="280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59"/>
            <p:cNvSpPr>
              <a:spLocks noChangeArrowheads="1"/>
            </p:cNvSpPr>
            <p:nvPr/>
          </p:nvSpPr>
          <p:spPr bwMode="auto">
            <a:xfrm>
              <a:off x="3697695" y="3501008"/>
              <a:ext cx="9732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contenu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62"/>
            <p:cNvSpPr>
              <a:spLocks noChangeArrowheads="1"/>
            </p:cNvSpPr>
            <p:nvPr/>
          </p:nvSpPr>
          <p:spPr bwMode="auto">
            <a:xfrm>
              <a:off x="1489610" y="4544946"/>
              <a:ext cx="6616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Passive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63"/>
            <p:cNvSpPr>
              <a:spLocks noChangeArrowheads="1"/>
            </p:cNvSpPr>
            <p:nvPr/>
          </p:nvSpPr>
          <p:spPr bwMode="auto">
            <a:xfrm>
              <a:off x="3708141" y="4541098"/>
              <a:ext cx="280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Active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64"/>
            <p:cNvSpPr>
              <a:spLocks noChangeArrowheads="1"/>
            </p:cNvSpPr>
            <p:nvPr/>
          </p:nvSpPr>
          <p:spPr bwMode="auto">
            <a:xfrm>
              <a:off x="4785255" y="4541098"/>
              <a:ext cx="280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65"/>
            <p:cNvSpPr>
              <a:spLocks noChangeArrowheads="1"/>
            </p:cNvSpPr>
            <p:nvPr/>
          </p:nvSpPr>
          <p:spPr bwMode="auto">
            <a:xfrm>
              <a:off x="6864019" y="4544944"/>
              <a:ext cx="2580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Élevé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66"/>
            <p:cNvSpPr>
              <a:spLocks noChangeArrowheads="1"/>
            </p:cNvSpPr>
            <p:nvPr/>
          </p:nvSpPr>
          <p:spPr bwMode="auto">
            <a:xfrm>
              <a:off x="4951763" y="2420888"/>
              <a:ext cx="176185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niveaux peu élevés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requièrent plus d’attention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donc plus de temps.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69"/>
            <p:cNvSpPr>
              <a:spLocks noChangeArrowheads="1"/>
            </p:cNvSpPr>
            <p:nvPr/>
          </p:nvSpPr>
          <p:spPr bwMode="auto">
            <a:xfrm>
              <a:off x="2478247" y="2367635"/>
              <a:ext cx="145795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méthodes actives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(découverte…) vont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allonger la durée.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Rectangle 72"/>
            <p:cNvSpPr>
              <a:spLocks noChangeArrowheads="1"/>
            </p:cNvSpPr>
            <p:nvPr/>
          </p:nvSpPr>
          <p:spPr bwMode="auto">
            <a:xfrm>
              <a:off x="5509554" y="3068960"/>
              <a:ext cx="190418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L’expérience, les connaissances,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capacités d’abstraction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de niveaux élevés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permettront au formateur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diminuer la durée.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3" name="Connecteur droit avec flèche 12"/>
            <p:cNvCxnSpPr>
              <a:stCxn id="77" idx="8"/>
            </p:cNvCxnSpPr>
            <p:nvPr/>
          </p:nvCxnSpPr>
          <p:spPr>
            <a:xfrm flipV="1">
              <a:off x="1605016" y="4242968"/>
              <a:ext cx="2011895" cy="192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Freeform 31"/>
            <p:cNvSpPr>
              <a:spLocks noEditPoints="1"/>
            </p:cNvSpPr>
            <p:nvPr/>
          </p:nvSpPr>
          <p:spPr bwMode="auto">
            <a:xfrm>
              <a:off x="4829347" y="2356095"/>
              <a:ext cx="73090" cy="1888796"/>
            </a:xfrm>
            <a:custGeom>
              <a:avLst/>
              <a:gdLst>
                <a:gd name="T0" fmla="*/ 0 w 38"/>
                <a:gd name="T1" fmla="*/ 38 h 982"/>
                <a:gd name="T2" fmla="*/ 20 w 38"/>
                <a:gd name="T3" fmla="*/ 0 h 982"/>
                <a:gd name="T4" fmla="*/ 38 w 38"/>
                <a:gd name="T5" fmla="*/ 38 h 982"/>
                <a:gd name="T6" fmla="*/ 0 w 38"/>
                <a:gd name="T7" fmla="*/ 38 h 982"/>
                <a:gd name="T8" fmla="*/ 16 w 38"/>
                <a:gd name="T9" fmla="*/ 982 h 982"/>
                <a:gd name="T10" fmla="*/ 16 w 38"/>
                <a:gd name="T11" fmla="*/ 32 h 982"/>
                <a:gd name="T12" fmla="*/ 20 w 38"/>
                <a:gd name="T13" fmla="*/ 30 h 982"/>
                <a:gd name="T14" fmla="*/ 20 w 38"/>
                <a:gd name="T15" fmla="*/ 32 h 982"/>
                <a:gd name="T16" fmla="*/ 20 w 38"/>
                <a:gd name="T17" fmla="*/ 982 h 982"/>
                <a:gd name="T18" fmla="*/ 20 w 38"/>
                <a:gd name="T19" fmla="*/ 982 h 982"/>
                <a:gd name="T20" fmla="*/ 16 w 38"/>
                <a:gd name="T21" fmla="*/ 982 h 9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982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982"/>
                  </a:moveTo>
                  <a:lnTo>
                    <a:pt x="16" y="32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0" y="982"/>
                  </a:lnTo>
                  <a:lnTo>
                    <a:pt x="20" y="982"/>
                  </a:lnTo>
                  <a:lnTo>
                    <a:pt x="16" y="982"/>
                  </a:lnTo>
                  <a:close/>
                </a:path>
              </a:pathLst>
            </a:custGeom>
            <a:solidFill>
              <a:srgbClr val="58A391"/>
            </a:solidFill>
            <a:ln>
              <a:solidFill>
                <a:srgbClr val="58A39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29" name="Connecteur droit avec flèche 128"/>
            <p:cNvCxnSpPr/>
            <p:nvPr/>
          </p:nvCxnSpPr>
          <p:spPr>
            <a:xfrm flipV="1">
              <a:off x="4854222" y="4242968"/>
              <a:ext cx="2011895" cy="1923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13934677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63888" y="6503989"/>
            <a:ext cx="197184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MAUVAISE ÉCOUTE</a:t>
            </a:r>
          </a:p>
        </p:txBody>
      </p:sp>
      <p:grpSp>
        <p:nvGrpSpPr>
          <p:cNvPr id="1437" name="Groupe 1436"/>
          <p:cNvGrpSpPr/>
          <p:nvPr/>
        </p:nvGrpSpPr>
        <p:grpSpPr>
          <a:xfrm>
            <a:off x="2411412" y="979488"/>
            <a:ext cx="4341813" cy="5468937"/>
            <a:chOff x="2411412" y="979488"/>
            <a:chExt cx="4341813" cy="5468937"/>
          </a:xfrm>
        </p:grpSpPr>
        <p:sp>
          <p:nvSpPr>
            <p:cNvPr id="1236" name="Freeform 829"/>
            <p:cNvSpPr>
              <a:spLocks noEditPoints="1"/>
            </p:cNvSpPr>
            <p:nvPr/>
          </p:nvSpPr>
          <p:spPr bwMode="auto">
            <a:xfrm>
              <a:off x="2411413" y="979488"/>
              <a:ext cx="4338637" cy="1265237"/>
            </a:xfrm>
            <a:custGeom>
              <a:avLst/>
              <a:gdLst>
                <a:gd name="T0" fmla="*/ 2733 w 2733"/>
                <a:gd name="T1" fmla="*/ 797 h 797"/>
                <a:gd name="T2" fmla="*/ 0 w 2733"/>
                <a:gd name="T3" fmla="*/ 797 h 797"/>
                <a:gd name="T4" fmla="*/ 0 w 2733"/>
                <a:gd name="T5" fmla="*/ 0 h 797"/>
                <a:gd name="T6" fmla="*/ 2733 w 2733"/>
                <a:gd name="T7" fmla="*/ 0 h 797"/>
                <a:gd name="T8" fmla="*/ 2733 w 2733"/>
                <a:gd name="T9" fmla="*/ 797 h 797"/>
                <a:gd name="T10" fmla="*/ 9 w 2733"/>
                <a:gd name="T11" fmla="*/ 786 h 797"/>
                <a:gd name="T12" fmla="*/ 2724 w 2733"/>
                <a:gd name="T13" fmla="*/ 786 h 797"/>
                <a:gd name="T14" fmla="*/ 2724 w 2733"/>
                <a:gd name="T15" fmla="*/ 9 h 797"/>
                <a:gd name="T16" fmla="*/ 9 w 2733"/>
                <a:gd name="T17" fmla="*/ 9 h 797"/>
                <a:gd name="T18" fmla="*/ 9 w 2733"/>
                <a:gd name="T19" fmla="*/ 786 h 7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3" h="797">
                  <a:moveTo>
                    <a:pt x="2733" y="797"/>
                  </a:moveTo>
                  <a:lnTo>
                    <a:pt x="0" y="797"/>
                  </a:lnTo>
                  <a:lnTo>
                    <a:pt x="0" y="0"/>
                  </a:lnTo>
                  <a:lnTo>
                    <a:pt x="2733" y="0"/>
                  </a:lnTo>
                  <a:lnTo>
                    <a:pt x="2733" y="797"/>
                  </a:lnTo>
                  <a:close/>
                  <a:moveTo>
                    <a:pt x="9" y="786"/>
                  </a:moveTo>
                  <a:lnTo>
                    <a:pt x="2724" y="786"/>
                  </a:lnTo>
                  <a:lnTo>
                    <a:pt x="2724" y="9"/>
                  </a:lnTo>
                  <a:lnTo>
                    <a:pt x="9" y="9"/>
                  </a:lnTo>
                  <a:lnTo>
                    <a:pt x="9" y="7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7" name="Freeform 830"/>
            <p:cNvSpPr>
              <a:spLocks/>
            </p:cNvSpPr>
            <p:nvPr/>
          </p:nvSpPr>
          <p:spPr bwMode="auto">
            <a:xfrm>
              <a:off x="3435350" y="1109663"/>
              <a:ext cx="209550" cy="157162"/>
            </a:xfrm>
            <a:custGeom>
              <a:avLst/>
              <a:gdLst>
                <a:gd name="T0" fmla="*/ 99 w 132"/>
                <a:gd name="T1" fmla="*/ 0 h 99"/>
                <a:gd name="T2" fmla="*/ 99 w 132"/>
                <a:gd name="T3" fmla="*/ 25 h 99"/>
                <a:gd name="T4" fmla="*/ 0 w 132"/>
                <a:gd name="T5" fmla="*/ 25 h 99"/>
                <a:gd name="T6" fmla="*/ 0 w 132"/>
                <a:gd name="T7" fmla="*/ 74 h 99"/>
                <a:gd name="T8" fmla="*/ 99 w 132"/>
                <a:gd name="T9" fmla="*/ 74 h 99"/>
                <a:gd name="T10" fmla="*/ 99 w 132"/>
                <a:gd name="T11" fmla="*/ 99 h 99"/>
                <a:gd name="T12" fmla="*/ 132 w 132"/>
                <a:gd name="T13" fmla="*/ 50 h 99"/>
                <a:gd name="T14" fmla="*/ 99 w 132"/>
                <a:gd name="T15" fmla="*/ 0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99">
                  <a:moveTo>
                    <a:pt x="99" y="0"/>
                  </a:moveTo>
                  <a:lnTo>
                    <a:pt x="99" y="25"/>
                  </a:lnTo>
                  <a:lnTo>
                    <a:pt x="0" y="25"/>
                  </a:lnTo>
                  <a:lnTo>
                    <a:pt x="0" y="74"/>
                  </a:lnTo>
                  <a:lnTo>
                    <a:pt x="99" y="74"/>
                  </a:lnTo>
                  <a:lnTo>
                    <a:pt x="99" y="99"/>
                  </a:lnTo>
                  <a:lnTo>
                    <a:pt x="132" y="50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8" name="Freeform 831"/>
            <p:cNvSpPr>
              <a:spLocks noEditPoints="1"/>
            </p:cNvSpPr>
            <p:nvPr/>
          </p:nvSpPr>
          <p:spPr bwMode="auto">
            <a:xfrm>
              <a:off x="3432175" y="1103313"/>
              <a:ext cx="215900" cy="166687"/>
            </a:xfrm>
            <a:custGeom>
              <a:avLst/>
              <a:gdLst>
                <a:gd name="T0" fmla="*/ 101 w 136"/>
                <a:gd name="T1" fmla="*/ 105 h 105"/>
                <a:gd name="T2" fmla="*/ 101 w 136"/>
                <a:gd name="T3" fmla="*/ 105 h 105"/>
                <a:gd name="T4" fmla="*/ 100 w 136"/>
                <a:gd name="T5" fmla="*/ 105 h 105"/>
                <a:gd name="T6" fmla="*/ 100 w 136"/>
                <a:gd name="T7" fmla="*/ 105 h 105"/>
                <a:gd name="T8" fmla="*/ 98 w 136"/>
                <a:gd name="T9" fmla="*/ 103 h 105"/>
                <a:gd name="T10" fmla="*/ 98 w 136"/>
                <a:gd name="T11" fmla="*/ 80 h 105"/>
                <a:gd name="T12" fmla="*/ 2 w 136"/>
                <a:gd name="T13" fmla="*/ 80 h 105"/>
                <a:gd name="T14" fmla="*/ 2 w 136"/>
                <a:gd name="T15" fmla="*/ 80 h 105"/>
                <a:gd name="T16" fmla="*/ 0 w 136"/>
                <a:gd name="T17" fmla="*/ 80 h 105"/>
                <a:gd name="T18" fmla="*/ 0 w 136"/>
                <a:gd name="T19" fmla="*/ 78 h 105"/>
                <a:gd name="T20" fmla="*/ 0 w 136"/>
                <a:gd name="T21" fmla="*/ 29 h 105"/>
                <a:gd name="T22" fmla="*/ 0 w 136"/>
                <a:gd name="T23" fmla="*/ 29 h 105"/>
                <a:gd name="T24" fmla="*/ 0 w 136"/>
                <a:gd name="T25" fmla="*/ 27 h 105"/>
                <a:gd name="T26" fmla="*/ 2 w 136"/>
                <a:gd name="T27" fmla="*/ 25 h 105"/>
                <a:gd name="T28" fmla="*/ 98 w 136"/>
                <a:gd name="T29" fmla="*/ 25 h 105"/>
                <a:gd name="T30" fmla="*/ 98 w 136"/>
                <a:gd name="T31" fmla="*/ 4 h 105"/>
                <a:gd name="T32" fmla="*/ 98 w 136"/>
                <a:gd name="T33" fmla="*/ 4 h 105"/>
                <a:gd name="T34" fmla="*/ 100 w 136"/>
                <a:gd name="T35" fmla="*/ 0 h 105"/>
                <a:gd name="T36" fmla="*/ 100 w 136"/>
                <a:gd name="T37" fmla="*/ 0 h 105"/>
                <a:gd name="T38" fmla="*/ 103 w 136"/>
                <a:gd name="T39" fmla="*/ 2 h 105"/>
                <a:gd name="T40" fmla="*/ 136 w 136"/>
                <a:gd name="T41" fmla="*/ 52 h 105"/>
                <a:gd name="T42" fmla="*/ 136 w 136"/>
                <a:gd name="T43" fmla="*/ 52 h 105"/>
                <a:gd name="T44" fmla="*/ 136 w 136"/>
                <a:gd name="T45" fmla="*/ 54 h 105"/>
                <a:gd name="T46" fmla="*/ 103 w 136"/>
                <a:gd name="T47" fmla="*/ 103 h 105"/>
                <a:gd name="T48" fmla="*/ 103 w 136"/>
                <a:gd name="T49" fmla="*/ 103 h 105"/>
                <a:gd name="T50" fmla="*/ 101 w 136"/>
                <a:gd name="T51" fmla="*/ 105 h 105"/>
                <a:gd name="T52" fmla="*/ 101 w 136"/>
                <a:gd name="T53" fmla="*/ 105 h 105"/>
                <a:gd name="T54" fmla="*/ 4 w 136"/>
                <a:gd name="T55" fmla="*/ 74 h 105"/>
                <a:gd name="T56" fmla="*/ 101 w 136"/>
                <a:gd name="T57" fmla="*/ 74 h 105"/>
                <a:gd name="T58" fmla="*/ 101 w 136"/>
                <a:gd name="T59" fmla="*/ 74 h 105"/>
                <a:gd name="T60" fmla="*/ 103 w 136"/>
                <a:gd name="T61" fmla="*/ 76 h 105"/>
                <a:gd name="T62" fmla="*/ 103 w 136"/>
                <a:gd name="T63" fmla="*/ 78 h 105"/>
                <a:gd name="T64" fmla="*/ 103 w 136"/>
                <a:gd name="T65" fmla="*/ 94 h 105"/>
                <a:gd name="T66" fmla="*/ 130 w 136"/>
                <a:gd name="T67" fmla="*/ 54 h 105"/>
                <a:gd name="T68" fmla="*/ 103 w 136"/>
                <a:gd name="T69" fmla="*/ 13 h 105"/>
                <a:gd name="T70" fmla="*/ 103 w 136"/>
                <a:gd name="T71" fmla="*/ 29 h 105"/>
                <a:gd name="T72" fmla="*/ 103 w 136"/>
                <a:gd name="T73" fmla="*/ 29 h 105"/>
                <a:gd name="T74" fmla="*/ 103 w 136"/>
                <a:gd name="T75" fmla="*/ 31 h 105"/>
                <a:gd name="T76" fmla="*/ 101 w 136"/>
                <a:gd name="T77" fmla="*/ 31 h 105"/>
                <a:gd name="T78" fmla="*/ 4 w 136"/>
                <a:gd name="T79" fmla="*/ 31 h 105"/>
                <a:gd name="T80" fmla="*/ 4 w 136"/>
                <a:gd name="T81" fmla="*/ 7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5">
                  <a:moveTo>
                    <a:pt x="101" y="105"/>
                  </a:moveTo>
                  <a:lnTo>
                    <a:pt x="101" y="105"/>
                  </a:lnTo>
                  <a:lnTo>
                    <a:pt x="100" y="105"/>
                  </a:lnTo>
                  <a:lnTo>
                    <a:pt x="100" y="105"/>
                  </a:lnTo>
                  <a:lnTo>
                    <a:pt x="98" y="103"/>
                  </a:lnTo>
                  <a:lnTo>
                    <a:pt x="98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0" y="80"/>
                  </a:lnTo>
                  <a:lnTo>
                    <a:pt x="0" y="78"/>
                  </a:lnTo>
                  <a:lnTo>
                    <a:pt x="0" y="29"/>
                  </a:lnTo>
                  <a:lnTo>
                    <a:pt x="0" y="29"/>
                  </a:lnTo>
                  <a:lnTo>
                    <a:pt x="0" y="27"/>
                  </a:lnTo>
                  <a:lnTo>
                    <a:pt x="2" y="25"/>
                  </a:lnTo>
                  <a:lnTo>
                    <a:pt x="98" y="25"/>
                  </a:lnTo>
                  <a:lnTo>
                    <a:pt x="98" y="4"/>
                  </a:lnTo>
                  <a:lnTo>
                    <a:pt x="98" y="4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3" y="2"/>
                  </a:lnTo>
                  <a:lnTo>
                    <a:pt x="136" y="52"/>
                  </a:lnTo>
                  <a:lnTo>
                    <a:pt x="136" y="52"/>
                  </a:lnTo>
                  <a:lnTo>
                    <a:pt x="136" y="54"/>
                  </a:lnTo>
                  <a:lnTo>
                    <a:pt x="103" y="103"/>
                  </a:lnTo>
                  <a:lnTo>
                    <a:pt x="103" y="103"/>
                  </a:lnTo>
                  <a:lnTo>
                    <a:pt x="101" y="105"/>
                  </a:lnTo>
                  <a:lnTo>
                    <a:pt x="101" y="105"/>
                  </a:lnTo>
                  <a:close/>
                  <a:moveTo>
                    <a:pt x="4" y="74"/>
                  </a:moveTo>
                  <a:lnTo>
                    <a:pt x="101" y="74"/>
                  </a:lnTo>
                  <a:lnTo>
                    <a:pt x="101" y="74"/>
                  </a:lnTo>
                  <a:lnTo>
                    <a:pt x="103" y="76"/>
                  </a:lnTo>
                  <a:lnTo>
                    <a:pt x="103" y="78"/>
                  </a:lnTo>
                  <a:lnTo>
                    <a:pt x="103" y="94"/>
                  </a:lnTo>
                  <a:lnTo>
                    <a:pt x="130" y="54"/>
                  </a:lnTo>
                  <a:lnTo>
                    <a:pt x="103" y="13"/>
                  </a:lnTo>
                  <a:lnTo>
                    <a:pt x="103" y="29"/>
                  </a:lnTo>
                  <a:lnTo>
                    <a:pt x="103" y="29"/>
                  </a:lnTo>
                  <a:lnTo>
                    <a:pt x="103" y="31"/>
                  </a:lnTo>
                  <a:lnTo>
                    <a:pt x="101" y="31"/>
                  </a:lnTo>
                  <a:lnTo>
                    <a:pt x="4" y="31"/>
                  </a:lnTo>
                  <a:lnTo>
                    <a:pt x="4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9" name="Freeform 832"/>
            <p:cNvSpPr>
              <a:spLocks/>
            </p:cNvSpPr>
            <p:nvPr/>
          </p:nvSpPr>
          <p:spPr bwMode="auto">
            <a:xfrm>
              <a:off x="3435350" y="1560513"/>
              <a:ext cx="209550" cy="155575"/>
            </a:xfrm>
            <a:custGeom>
              <a:avLst/>
              <a:gdLst>
                <a:gd name="T0" fmla="*/ 99 w 132"/>
                <a:gd name="T1" fmla="*/ 0 h 98"/>
                <a:gd name="T2" fmla="*/ 99 w 132"/>
                <a:gd name="T3" fmla="*/ 23 h 98"/>
                <a:gd name="T4" fmla="*/ 0 w 132"/>
                <a:gd name="T5" fmla="*/ 23 h 98"/>
                <a:gd name="T6" fmla="*/ 0 w 132"/>
                <a:gd name="T7" fmla="*/ 72 h 98"/>
                <a:gd name="T8" fmla="*/ 99 w 132"/>
                <a:gd name="T9" fmla="*/ 72 h 98"/>
                <a:gd name="T10" fmla="*/ 99 w 132"/>
                <a:gd name="T11" fmla="*/ 98 h 98"/>
                <a:gd name="T12" fmla="*/ 132 w 132"/>
                <a:gd name="T13" fmla="*/ 49 h 98"/>
                <a:gd name="T14" fmla="*/ 99 w 132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98">
                  <a:moveTo>
                    <a:pt x="99" y="0"/>
                  </a:moveTo>
                  <a:lnTo>
                    <a:pt x="99" y="23"/>
                  </a:lnTo>
                  <a:lnTo>
                    <a:pt x="0" y="23"/>
                  </a:lnTo>
                  <a:lnTo>
                    <a:pt x="0" y="72"/>
                  </a:lnTo>
                  <a:lnTo>
                    <a:pt x="99" y="72"/>
                  </a:lnTo>
                  <a:lnTo>
                    <a:pt x="99" y="98"/>
                  </a:lnTo>
                  <a:lnTo>
                    <a:pt x="132" y="49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0" name="Freeform 833"/>
            <p:cNvSpPr>
              <a:spLocks noEditPoints="1"/>
            </p:cNvSpPr>
            <p:nvPr/>
          </p:nvSpPr>
          <p:spPr bwMode="auto">
            <a:xfrm>
              <a:off x="3432175" y="1554163"/>
              <a:ext cx="215900" cy="166687"/>
            </a:xfrm>
            <a:custGeom>
              <a:avLst/>
              <a:gdLst>
                <a:gd name="T0" fmla="*/ 101 w 136"/>
                <a:gd name="T1" fmla="*/ 105 h 105"/>
                <a:gd name="T2" fmla="*/ 101 w 136"/>
                <a:gd name="T3" fmla="*/ 105 h 105"/>
                <a:gd name="T4" fmla="*/ 100 w 136"/>
                <a:gd name="T5" fmla="*/ 105 h 105"/>
                <a:gd name="T6" fmla="*/ 100 w 136"/>
                <a:gd name="T7" fmla="*/ 105 h 105"/>
                <a:gd name="T8" fmla="*/ 98 w 136"/>
                <a:gd name="T9" fmla="*/ 102 h 105"/>
                <a:gd name="T10" fmla="*/ 98 w 136"/>
                <a:gd name="T11" fmla="*/ 80 h 105"/>
                <a:gd name="T12" fmla="*/ 2 w 136"/>
                <a:gd name="T13" fmla="*/ 80 h 105"/>
                <a:gd name="T14" fmla="*/ 2 w 136"/>
                <a:gd name="T15" fmla="*/ 80 h 105"/>
                <a:gd name="T16" fmla="*/ 0 w 136"/>
                <a:gd name="T17" fmla="*/ 78 h 105"/>
                <a:gd name="T18" fmla="*/ 0 w 136"/>
                <a:gd name="T19" fmla="*/ 76 h 105"/>
                <a:gd name="T20" fmla="*/ 0 w 136"/>
                <a:gd name="T21" fmla="*/ 27 h 105"/>
                <a:gd name="T22" fmla="*/ 0 w 136"/>
                <a:gd name="T23" fmla="*/ 27 h 105"/>
                <a:gd name="T24" fmla="*/ 0 w 136"/>
                <a:gd name="T25" fmla="*/ 26 h 105"/>
                <a:gd name="T26" fmla="*/ 2 w 136"/>
                <a:gd name="T27" fmla="*/ 26 h 105"/>
                <a:gd name="T28" fmla="*/ 98 w 136"/>
                <a:gd name="T29" fmla="*/ 26 h 105"/>
                <a:gd name="T30" fmla="*/ 98 w 136"/>
                <a:gd name="T31" fmla="*/ 4 h 105"/>
                <a:gd name="T32" fmla="*/ 98 w 136"/>
                <a:gd name="T33" fmla="*/ 4 h 105"/>
                <a:gd name="T34" fmla="*/ 100 w 136"/>
                <a:gd name="T35" fmla="*/ 0 h 105"/>
                <a:gd name="T36" fmla="*/ 100 w 136"/>
                <a:gd name="T37" fmla="*/ 0 h 105"/>
                <a:gd name="T38" fmla="*/ 103 w 136"/>
                <a:gd name="T39" fmla="*/ 2 h 105"/>
                <a:gd name="T40" fmla="*/ 136 w 136"/>
                <a:gd name="T41" fmla="*/ 51 h 105"/>
                <a:gd name="T42" fmla="*/ 136 w 136"/>
                <a:gd name="T43" fmla="*/ 51 h 105"/>
                <a:gd name="T44" fmla="*/ 136 w 136"/>
                <a:gd name="T45" fmla="*/ 55 h 105"/>
                <a:gd name="T46" fmla="*/ 103 w 136"/>
                <a:gd name="T47" fmla="*/ 103 h 105"/>
                <a:gd name="T48" fmla="*/ 103 w 136"/>
                <a:gd name="T49" fmla="*/ 103 h 105"/>
                <a:gd name="T50" fmla="*/ 101 w 136"/>
                <a:gd name="T51" fmla="*/ 105 h 105"/>
                <a:gd name="T52" fmla="*/ 101 w 136"/>
                <a:gd name="T53" fmla="*/ 105 h 105"/>
                <a:gd name="T54" fmla="*/ 4 w 136"/>
                <a:gd name="T55" fmla="*/ 75 h 105"/>
                <a:gd name="T56" fmla="*/ 101 w 136"/>
                <a:gd name="T57" fmla="*/ 75 h 105"/>
                <a:gd name="T58" fmla="*/ 101 w 136"/>
                <a:gd name="T59" fmla="*/ 75 h 105"/>
                <a:gd name="T60" fmla="*/ 103 w 136"/>
                <a:gd name="T61" fmla="*/ 75 h 105"/>
                <a:gd name="T62" fmla="*/ 103 w 136"/>
                <a:gd name="T63" fmla="*/ 76 h 105"/>
                <a:gd name="T64" fmla="*/ 103 w 136"/>
                <a:gd name="T65" fmla="*/ 93 h 105"/>
                <a:gd name="T66" fmla="*/ 130 w 136"/>
                <a:gd name="T67" fmla="*/ 53 h 105"/>
                <a:gd name="T68" fmla="*/ 103 w 136"/>
                <a:gd name="T69" fmla="*/ 11 h 105"/>
                <a:gd name="T70" fmla="*/ 103 w 136"/>
                <a:gd name="T71" fmla="*/ 27 h 105"/>
                <a:gd name="T72" fmla="*/ 103 w 136"/>
                <a:gd name="T73" fmla="*/ 27 h 105"/>
                <a:gd name="T74" fmla="*/ 103 w 136"/>
                <a:gd name="T75" fmla="*/ 29 h 105"/>
                <a:gd name="T76" fmla="*/ 101 w 136"/>
                <a:gd name="T77" fmla="*/ 31 h 105"/>
                <a:gd name="T78" fmla="*/ 4 w 136"/>
                <a:gd name="T79" fmla="*/ 31 h 105"/>
                <a:gd name="T80" fmla="*/ 4 w 136"/>
                <a:gd name="T81" fmla="*/ 75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5">
                  <a:moveTo>
                    <a:pt x="101" y="105"/>
                  </a:moveTo>
                  <a:lnTo>
                    <a:pt x="101" y="105"/>
                  </a:lnTo>
                  <a:lnTo>
                    <a:pt x="100" y="105"/>
                  </a:lnTo>
                  <a:lnTo>
                    <a:pt x="100" y="105"/>
                  </a:lnTo>
                  <a:lnTo>
                    <a:pt x="98" y="102"/>
                  </a:lnTo>
                  <a:lnTo>
                    <a:pt x="98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98" y="26"/>
                  </a:lnTo>
                  <a:lnTo>
                    <a:pt x="98" y="4"/>
                  </a:lnTo>
                  <a:lnTo>
                    <a:pt x="98" y="4"/>
                  </a:lnTo>
                  <a:lnTo>
                    <a:pt x="100" y="0"/>
                  </a:lnTo>
                  <a:lnTo>
                    <a:pt x="100" y="0"/>
                  </a:lnTo>
                  <a:lnTo>
                    <a:pt x="103" y="2"/>
                  </a:lnTo>
                  <a:lnTo>
                    <a:pt x="136" y="51"/>
                  </a:lnTo>
                  <a:lnTo>
                    <a:pt x="136" y="51"/>
                  </a:lnTo>
                  <a:lnTo>
                    <a:pt x="136" y="55"/>
                  </a:lnTo>
                  <a:lnTo>
                    <a:pt x="103" y="103"/>
                  </a:lnTo>
                  <a:lnTo>
                    <a:pt x="103" y="103"/>
                  </a:lnTo>
                  <a:lnTo>
                    <a:pt x="101" y="105"/>
                  </a:lnTo>
                  <a:lnTo>
                    <a:pt x="101" y="105"/>
                  </a:lnTo>
                  <a:close/>
                  <a:moveTo>
                    <a:pt x="4" y="75"/>
                  </a:moveTo>
                  <a:lnTo>
                    <a:pt x="101" y="75"/>
                  </a:lnTo>
                  <a:lnTo>
                    <a:pt x="101" y="75"/>
                  </a:lnTo>
                  <a:lnTo>
                    <a:pt x="103" y="75"/>
                  </a:lnTo>
                  <a:lnTo>
                    <a:pt x="103" y="76"/>
                  </a:lnTo>
                  <a:lnTo>
                    <a:pt x="103" y="93"/>
                  </a:lnTo>
                  <a:lnTo>
                    <a:pt x="130" y="53"/>
                  </a:lnTo>
                  <a:lnTo>
                    <a:pt x="103" y="11"/>
                  </a:lnTo>
                  <a:lnTo>
                    <a:pt x="103" y="27"/>
                  </a:lnTo>
                  <a:lnTo>
                    <a:pt x="103" y="27"/>
                  </a:lnTo>
                  <a:lnTo>
                    <a:pt x="103" y="29"/>
                  </a:lnTo>
                  <a:lnTo>
                    <a:pt x="101" y="31"/>
                  </a:lnTo>
                  <a:lnTo>
                    <a:pt x="4" y="31"/>
                  </a:lnTo>
                  <a:lnTo>
                    <a:pt x="4" y="7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1" name="Freeform 834"/>
            <p:cNvSpPr>
              <a:spLocks noEditPoints="1"/>
            </p:cNvSpPr>
            <p:nvPr/>
          </p:nvSpPr>
          <p:spPr bwMode="auto">
            <a:xfrm>
              <a:off x="4033838" y="1295400"/>
              <a:ext cx="157162" cy="209550"/>
            </a:xfrm>
            <a:custGeom>
              <a:avLst/>
              <a:gdLst>
                <a:gd name="T0" fmla="*/ 92 w 99"/>
                <a:gd name="T1" fmla="*/ 94 h 132"/>
                <a:gd name="T2" fmla="*/ 99 w 99"/>
                <a:gd name="T3" fmla="*/ 132 h 132"/>
                <a:gd name="T4" fmla="*/ 65 w 99"/>
                <a:gd name="T5" fmla="*/ 116 h 132"/>
                <a:gd name="T6" fmla="*/ 92 w 99"/>
                <a:gd name="T7" fmla="*/ 94 h 132"/>
                <a:gd name="T8" fmla="*/ 3 w 99"/>
                <a:gd name="T9" fmla="*/ 0 h 132"/>
                <a:gd name="T10" fmla="*/ 85 w 99"/>
                <a:gd name="T11" fmla="*/ 109 h 132"/>
                <a:gd name="T12" fmla="*/ 85 w 99"/>
                <a:gd name="T13" fmla="*/ 111 h 132"/>
                <a:gd name="T14" fmla="*/ 81 w 99"/>
                <a:gd name="T15" fmla="*/ 111 h 132"/>
                <a:gd name="T16" fmla="*/ 0 w 99"/>
                <a:gd name="T17" fmla="*/ 4 h 132"/>
                <a:gd name="T18" fmla="*/ 0 w 99"/>
                <a:gd name="T19" fmla="*/ 0 h 132"/>
                <a:gd name="T20" fmla="*/ 3 w 99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2">
                  <a:moveTo>
                    <a:pt x="92" y="94"/>
                  </a:moveTo>
                  <a:lnTo>
                    <a:pt x="99" y="132"/>
                  </a:lnTo>
                  <a:lnTo>
                    <a:pt x="65" y="116"/>
                  </a:lnTo>
                  <a:lnTo>
                    <a:pt x="92" y="94"/>
                  </a:lnTo>
                  <a:close/>
                  <a:moveTo>
                    <a:pt x="3" y="0"/>
                  </a:moveTo>
                  <a:lnTo>
                    <a:pt x="85" y="109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2" name="Freeform 835"/>
            <p:cNvSpPr>
              <a:spLocks noEditPoints="1"/>
            </p:cNvSpPr>
            <p:nvPr/>
          </p:nvSpPr>
          <p:spPr bwMode="auto">
            <a:xfrm>
              <a:off x="4591050" y="1295400"/>
              <a:ext cx="160337" cy="212725"/>
            </a:xfrm>
            <a:custGeom>
              <a:avLst/>
              <a:gdLst>
                <a:gd name="T0" fmla="*/ 94 w 101"/>
                <a:gd name="T1" fmla="*/ 94 h 134"/>
                <a:gd name="T2" fmla="*/ 101 w 101"/>
                <a:gd name="T3" fmla="*/ 134 h 134"/>
                <a:gd name="T4" fmla="*/ 65 w 101"/>
                <a:gd name="T5" fmla="*/ 116 h 134"/>
                <a:gd name="T6" fmla="*/ 94 w 101"/>
                <a:gd name="T7" fmla="*/ 94 h 134"/>
                <a:gd name="T8" fmla="*/ 4 w 101"/>
                <a:gd name="T9" fmla="*/ 0 h 134"/>
                <a:gd name="T10" fmla="*/ 85 w 101"/>
                <a:gd name="T11" fmla="*/ 109 h 134"/>
                <a:gd name="T12" fmla="*/ 85 w 101"/>
                <a:gd name="T13" fmla="*/ 111 h 134"/>
                <a:gd name="T14" fmla="*/ 81 w 101"/>
                <a:gd name="T15" fmla="*/ 111 h 134"/>
                <a:gd name="T16" fmla="*/ 0 w 101"/>
                <a:gd name="T17" fmla="*/ 4 h 134"/>
                <a:gd name="T18" fmla="*/ 0 w 101"/>
                <a:gd name="T19" fmla="*/ 0 h 134"/>
                <a:gd name="T20" fmla="*/ 4 w 101"/>
                <a:gd name="T21" fmla="*/ 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34">
                  <a:moveTo>
                    <a:pt x="94" y="94"/>
                  </a:moveTo>
                  <a:lnTo>
                    <a:pt x="101" y="134"/>
                  </a:lnTo>
                  <a:lnTo>
                    <a:pt x="65" y="116"/>
                  </a:lnTo>
                  <a:lnTo>
                    <a:pt x="94" y="94"/>
                  </a:lnTo>
                  <a:close/>
                  <a:moveTo>
                    <a:pt x="4" y="0"/>
                  </a:moveTo>
                  <a:lnTo>
                    <a:pt x="85" y="109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3" name="Freeform 836"/>
            <p:cNvSpPr>
              <a:spLocks noEditPoints="1"/>
            </p:cNvSpPr>
            <p:nvPr/>
          </p:nvSpPr>
          <p:spPr bwMode="auto">
            <a:xfrm>
              <a:off x="5151438" y="1295400"/>
              <a:ext cx="161925" cy="209550"/>
            </a:xfrm>
            <a:custGeom>
              <a:avLst/>
              <a:gdLst>
                <a:gd name="T0" fmla="*/ 94 w 102"/>
                <a:gd name="T1" fmla="*/ 94 h 132"/>
                <a:gd name="T2" fmla="*/ 102 w 102"/>
                <a:gd name="T3" fmla="*/ 132 h 132"/>
                <a:gd name="T4" fmla="*/ 65 w 102"/>
                <a:gd name="T5" fmla="*/ 116 h 132"/>
                <a:gd name="T6" fmla="*/ 94 w 102"/>
                <a:gd name="T7" fmla="*/ 94 h 132"/>
                <a:gd name="T8" fmla="*/ 4 w 102"/>
                <a:gd name="T9" fmla="*/ 0 h 132"/>
                <a:gd name="T10" fmla="*/ 85 w 102"/>
                <a:gd name="T11" fmla="*/ 109 h 132"/>
                <a:gd name="T12" fmla="*/ 85 w 102"/>
                <a:gd name="T13" fmla="*/ 111 h 132"/>
                <a:gd name="T14" fmla="*/ 82 w 102"/>
                <a:gd name="T15" fmla="*/ 111 h 132"/>
                <a:gd name="T16" fmla="*/ 0 w 102"/>
                <a:gd name="T17" fmla="*/ 4 h 132"/>
                <a:gd name="T18" fmla="*/ 0 w 102"/>
                <a:gd name="T19" fmla="*/ 0 h 132"/>
                <a:gd name="T20" fmla="*/ 4 w 10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2">
                  <a:moveTo>
                    <a:pt x="94" y="94"/>
                  </a:moveTo>
                  <a:lnTo>
                    <a:pt x="102" y="132"/>
                  </a:lnTo>
                  <a:lnTo>
                    <a:pt x="65" y="116"/>
                  </a:lnTo>
                  <a:lnTo>
                    <a:pt x="94" y="94"/>
                  </a:lnTo>
                  <a:close/>
                  <a:moveTo>
                    <a:pt x="4" y="0"/>
                  </a:moveTo>
                  <a:lnTo>
                    <a:pt x="85" y="109"/>
                  </a:lnTo>
                  <a:lnTo>
                    <a:pt x="85" y="111"/>
                  </a:lnTo>
                  <a:lnTo>
                    <a:pt x="82" y="1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4" name="Freeform 837"/>
            <p:cNvSpPr>
              <a:spLocks noEditPoints="1"/>
            </p:cNvSpPr>
            <p:nvPr/>
          </p:nvSpPr>
          <p:spPr bwMode="auto">
            <a:xfrm>
              <a:off x="5711825" y="1295400"/>
              <a:ext cx="161925" cy="209550"/>
            </a:xfrm>
            <a:custGeom>
              <a:avLst/>
              <a:gdLst>
                <a:gd name="T0" fmla="*/ 95 w 102"/>
                <a:gd name="T1" fmla="*/ 94 h 132"/>
                <a:gd name="T2" fmla="*/ 102 w 102"/>
                <a:gd name="T3" fmla="*/ 132 h 132"/>
                <a:gd name="T4" fmla="*/ 66 w 102"/>
                <a:gd name="T5" fmla="*/ 116 h 132"/>
                <a:gd name="T6" fmla="*/ 95 w 102"/>
                <a:gd name="T7" fmla="*/ 94 h 132"/>
                <a:gd name="T8" fmla="*/ 4 w 102"/>
                <a:gd name="T9" fmla="*/ 0 h 132"/>
                <a:gd name="T10" fmla="*/ 85 w 102"/>
                <a:gd name="T11" fmla="*/ 109 h 132"/>
                <a:gd name="T12" fmla="*/ 85 w 102"/>
                <a:gd name="T13" fmla="*/ 111 h 132"/>
                <a:gd name="T14" fmla="*/ 82 w 102"/>
                <a:gd name="T15" fmla="*/ 111 h 132"/>
                <a:gd name="T16" fmla="*/ 0 w 102"/>
                <a:gd name="T17" fmla="*/ 4 h 132"/>
                <a:gd name="T18" fmla="*/ 0 w 102"/>
                <a:gd name="T19" fmla="*/ 0 h 132"/>
                <a:gd name="T20" fmla="*/ 4 w 10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2">
                  <a:moveTo>
                    <a:pt x="95" y="94"/>
                  </a:moveTo>
                  <a:lnTo>
                    <a:pt x="102" y="132"/>
                  </a:lnTo>
                  <a:lnTo>
                    <a:pt x="66" y="116"/>
                  </a:lnTo>
                  <a:lnTo>
                    <a:pt x="95" y="94"/>
                  </a:lnTo>
                  <a:close/>
                  <a:moveTo>
                    <a:pt x="4" y="0"/>
                  </a:moveTo>
                  <a:lnTo>
                    <a:pt x="85" y="109"/>
                  </a:lnTo>
                  <a:lnTo>
                    <a:pt x="85" y="111"/>
                  </a:lnTo>
                  <a:lnTo>
                    <a:pt x="82" y="1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5" name="Freeform 838"/>
            <p:cNvSpPr>
              <a:spLocks noEditPoints="1"/>
            </p:cNvSpPr>
            <p:nvPr/>
          </p:nvSpPr>
          <p:spPr bwMode="auto">
            <a:xfrm>
              <a:off x="6270625" y="1295400"/>
              <a:ext cx="160337" cy="209550"/>
            </a:xfrm>
            <a:custGeom>
              <a:avLst/>
              <a:gdLst>
                <a:gd name="T0" fmla="*/ 96 w 101"/>
                <a:gd name="T1" fmla="*/ 94 h 132"/>
                <a:gd name="T2" fmla="*/ 101 w 101"/>
                <a:gd name="T3" fmla="*/ 132 h 132"/>
                <a:gd name="T4" fmla="*/ 67 w 101"/>
                <a:gd name="T5" fmla="*/ 116 h 132"/>
                <a:gd name="T6" fmla="*/ 96 w 101"/>
                <a:gd name="T7" fmla="*/ 94 h 132"/>
                <a:gd name="T8" fmla="*/ 5 w 101"/>
                <a:gd name="T9" fmla="*/ 0 h 132"/>
                <a:gd name="T10" fmla="*/ 87 w 101"/>
                <a:gd name="T11" fmla="*/ 109 h 132"/>
                <a:gd name="T12" fmla="*/ 85 w 101"/>
                <a:gd name="T13" fmla="*/ 111 h 132"/>
                <a:gd name="T14" fmla="*/ 81 w 101"/>
                <a:gd name="T15" fmla="*/ 111 h 132"/>
                <a:gd name="T16" fmla="*/ 0 w 101"/>
                <a:gd name="T17" fmla="*/ 4 h 132"/>
                <a:gd name="T18" fmla="*/ 2 w 101"/>
                <a:gd name="T19" fmla="*/ 0 h 132"/>
                <a:gd name="T20" fmla="*/ 5 w 101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32">
                  <a:moveTo>
                    <a:pt x="96" y="94"/>
                  </a:moveTo>
                  <a:lnTo>
                    <a:pt x="101" y="132"/>
                  </a:lnTo>
                  <a:lnTo>
                    <a:pt x="67" y="116"/>
                  </a:lnTo>
                  <a:lnTo>
                    <a:pt x="96" y="94"/>
                  </a:lnTo>
                  <a:close/>
                  <a:moveTo>
                    <a:pt x="5" y="0"/>
                  </a:moveTo>
                  <a:lnTo>
                    <a:pt x="87" y="109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0" y="4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6" name="Freeform 839"/>
            <p:cNvSpPr>
              <a:spLocks noEditPoints="1"/>
            </p:cNvSpPr>
            <p:nvPr/>
          </p:nvSpPr>
          <p:spPr bwMode="auto">
            <a:xfrm>
              <a:off x="2411413" y="2327275"/>
              <a:ext cx="4338637" cy="1268412"/>
            </a:xfrm>
            <a:custGeom>
              <a:avLst/>
              <a:gdLst>
                <a:gd name="T0" fmla="*/ 2733 w 2733"/>
                <a:gd name="T1" fmla="*/ 799 h 799"/>
                <a:gd name="T2" fmla="*/ 0 w 2733"/>
                <a:gd name="T3" fmla="*/ 799 h 799"/>
                <a:gd name="T4" fmla="*/ 0 w 2733"/>
                <a:gd name="T5" fmla="*/ 0 h 799"/>
                <a:gd name="T6" fmla="*/ 2733 w 2733"/>
                <a:gd name="T7" fmla="*/ 0 h 799"/>
                <a:gd name="T8" fmla="*/ 2733 w 2733"/>
                <a:gd name="T9" fmla="*/ 799 h 799"/>
                <a:gd name="T10" fmla="*/ 9 w 2733"/>
                <a:gd name="T11" fmla="*/ 790 h 799"/>
                <a:gd name="T12" fmla="*/ 2724 w 2733"/>
                <a:gd name="T13" fmla="*/ 790 h 799"/>
                <a:gd name="T14" fmla="*/ 2724 w 2733"/>
                <a:gd name="T15" fmla="*/ 11 h 799"/>
                <a:gd name="T16" fmla="*/ 9 w 2733"/>
                <a:gd name="T17" fmla="*/ 11 h 799"/>
                <a:gd name="T18" fmla="*/ 9 w 2733"/>
                <a:gd name="T19" fmla="*/ 790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3" h="799">
                  <a:moveTo>
                    <a:pt x="2733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2733" y="0"/>
                  </a:lnTo>
                  <a:lnTo>
                    <a:pt x="2733" y="799"/>
                  </a:lnTo>
                  <a:close/>
                  <a:moveTo>
                    <a:pt x="9" y="790"/>
                  </a:moveTo>
                  <a:lnTo>
                    <a:pt x="2724" y="790"/>
                  </a:lnTo>
                  <a:lnTo>
                    <a:pt x="2724" y="11"/>
                  </a:lnTo>
                  <a:lnTo>
                    <a:pt x="9" y="11"/>
                  </a:lnTo>
                  <a:lnTo>
                    <a:pt x="9" y="7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7" name="Freeform 840"/>
            <p:cNvSpPr>
              <a:spLocks/>
            </p:cNvSpPr>
            <p:nvPr/>
          </p:nvSpPr>
          <p:spPr bwMode="auto">
            <a:xfrm>
              <a:off x="3438525" y="2495550"/>
              <a:ext cx="206375" cy="153987"/>
            </a:xfrm>
            <a:custGeom>
              <a:avLst/>
              <a:gdLst>
                <a:gd name="T0" fmla="*/ 97 w 130"/>
                <a:gd name="T1" fmla="*/ 0 h 97"/>
                <a:gd name="T2" fmla="*/ 97 w 130"/>
                <a:gd name="T3" fmla="*/ 23 h 97"/>
                <a:gd name="T4" fmla="*/ 0 w 130"/>
                <a:gd name="T5" fmla="*/ 23 h 97"/>
                <a:gd name="T6" fmla="*/ 0 w 130"/>
                <a:gd name="T7" fmla="*/ 74 h 97"/>
                <a:gd name="T8" fmla="*/ 97 w 130"/>
                <a:gd name="T9" fmla="*/ 74 h 97"/>
                <a:gd name="T10" fmla="*/ 97 w 130"/>
                <a:gd name="T11" fmla="*/ 97 h 97"/>
                <a:gd name="T12" fmla="*/ 130 w 130"/>
                <a:gd name="T13" fmla="*/ 48 h 97"/>
                <a:gd name="T14" fmla="*/ 97 w 130"/>
                <a:gd name="T15" fmla="*/ 0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97">
                  <a:moveTo>
                    <a:pt x="97" y="0"/>
                  </a:moveTo>
                  <a:lnTo>
                    <a:pt x="97" y="23"/>
                  </a:lnTo>
                  <a:lnTo>
                    <a:pt x="0" y="23"/>
                  </a:lnTo>
                  <a:lnTo>
                    <a:pt x="0" y="74"/>
                  </a:lnTo>
                  <a:lnTo>
                    <a:pt x="97" y="74"/>
                  </a:lnTo>
                  <a:lnTo>
                    <a:pt x="97" y="97"/>
                  </a:lnTo>
                  <a:lnTo>
                    <a:pt x="130" y="48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8" name="Freeform 841"/>
            <p:cNvSpPr>
              <a:spLocks noEditPoints="1"/>
            </p:cNvSpPr>
            <p:nvPr/>
          </p:nvSpPr>
          <p:spPr bwMode="auto">
            <a:xfrm>
              <a:off x="3432175" y="2492375"/>
              <a:ext cx="219075" cy="160337"/>
            </a:xfrm>
            <a:custGeom>
              <a:avLst/>
              <a:gdLst>
                <a:gd name="T0" fmla="*/ 101 w 138"/>
                <a:gd name="T1" fmla="*/ 101 h 101"/>
                <a:gd name="T2" fmla="*/ 101 w 138"/>
                <a:gd name="T3" fmla="*/ 101 h 101"/>
                <a:gd name="T4" fmla="*/ 101 w 138"/>
                <a:gd name="T5" fmla="*/ 101 h 101"/>
                <a:gd name="T6" fmla="*/ 101 w 138"/>
                <a:gd name="T7" fmla="*/ 101 h 101"/>
                <a:gd name="T8" fmla="*/ 100 w 138"/>
                <a:gd name="T9" fmla="*/ 99 h 101"/>
                <a:gd name="T10" fmla="*/ 100 w 138"/>
                <a:gd name="T11" fmla="*/ 78 h 101"/>
                <a:gd name="T12" fmla="*/ 4 w 138"/>
                <a:gd name="T13" fmla="*/ 78 h 101"/>
                <a:gd name="T14" fmla="*/ 4 w 138"/>
                <a:gd name="T15" fmla="*/ 78 h 101"/>
                <a:gd name="T16" fmla="*/ 2 w 138"/>
                <a:gd name="T17" fmla="*/ 78 h 101"/>
                <a:gd name="T18" fmla="*/ 0 w 138"/>
                <a:gd name="T19" fmla="*/ 76 h 101"/>
                <a:gd name="T20" fmla="*/ 0 w 138"/>
                <a:gd name="T21" fmla="*/ 25 h 101"/>
                <a:gd name="T22" fmla="*/ 0 w 138"/>
                <a:gd name="T23" fmla="*/ 25 h 101"/>
                <a:gd name="T24" fmla="*/ 2 w 138"/>
                <a:gd name="T25" fmla="*/ 23 h 101"/>
                <a:gd name="T26" fmla="*/ 4 w 138"/>
                <a:gd name="T27" fmla="*/ 23 h 101"/>
                <a:gd name="T28" fmla="*/ 100 w 138"/>
                <a:gd name="T29" fmla="*/ 23 h 101"/>
                <a:gd name="T30" fmla="*/ 100 w 138"/>
                <a:gd name="T31" fmla="*/ 2 h 101"/>
                <a:gd name="T32" fmla="*/ 100 w 138"/>
                <a:gd name="T33" fmla="*/ 2 h 101"/>
                <a:gd name="T34" fmla="*/ 101 w 138"/>
                <a:gd name="T35" fmla="*/ 0 h 101"/>
                <a:gd name="T36" fmla="*/ 101 w 138"/>
                <a:gd name="T37" fmla="*/ 0 h 101"/>
                <a:gd name="T38" fmla="*/ 105 w 138"/>
                <a:gd name="T39" fmla="*/ 0 h 101"/>
                <a:gd name="T40" fmla="*/ 138 w 138"/>
                <a:gd name="T41" fmla="*/ 49 h 101"/>
                <a:gd name="T42" fmla="*/ 138 w 138"/>
                <a:gd name="T43" fmla="*/ 49 h 101"/>
                <a:gd name="T44" fmla="*/ 138 w 138"/>
                <a:gd name="T45" fmla="*/ 52 h 101"/>
                <a:gd name="T46" fmla="*/ 105 w 138"/>
                <a:gd name="T47" fmla="*/ 101 h 101"/>
                <a:gd name="T48" fmla="*/ 105 w 138"/>
                <a:gd name="T49" fmla="*/ 101 h 101"/>
                <a:gd name="T50" fmla="*/ 101 w 138"/>
                <a:gd name="T51" fmla="*/ 101 h 101"/>
                <a:gd name="T52" fmla="*/ 101 w 138"/>
                <a:gd name="T53" fmla="*/ 101 h 101"/>
                <a:gd name="T54" fmla="*/ 5 w 138"/>
                <a:gd name="T55" fmla="*/ 74 h 101"/>
                <a:gd name="T56" fmla="*/ 101 w 138"/>
                <a:gd name="T57" fmla="*/ 74 h 101"/>
                <a:gd name="T58" fmla="*/ 101 w 138"/>
                <a:gd name="T59" fmla="*/ 74 h 101"/>
                <a:gd name="T60" fmla="*/ 103 w 138"/>
                <a:gd name="T61" fmla="*/ 74 h 101"/>
                <a:gd name="T62" fmla="*/ 105 w 138"/>
                <a:gd name="T63" fmla="*/ 76 h 101"/>
                <a:gd name="T64" fmla="*/ 105 w 138"/>
                <a:gd name="T65" fmla="*/ 90 h 101"/>
                <a:gd name="T66" fmla="*/ 132 w 138"/>
                <a:gd name="T67" fmla="*/ 50 h 101"/>
                <a:gd name="T68" fmla="*/ 105 w 138"/>
                <a:gd name="T69" fmla="*/ 11 h 101"/>
                <a:gd name="T70" fmla="*/ 105 w 138"/>
                <a:gd name="T71" fmla="*/ 25 h 101"/>
                <a:gd name="T72" fmla="*/ 105 w 138"/>
                <a:gd name="T73" fmla="*/ 25 h 101"/>
                <a:gd name="T74" fmla="*/ 103 w 138"/>
                <a:gd name="T75" fmla="*/ 27 h 101"/>
                <a:gd name="T76" fmla="*/ 101 w 138"/>
                <a:gd name="T77" fmla="*/ 29 h 101"/>
                <a:gd name="T78" fmla="*/ 5 w 138"/>
                <a:gd name="T79" fmla="*/ 29 h 101"/>
                <a:gd name="T80" fmla="*/ 5 w 138"/>
                <a:gd name="T81" fmla="*/ 7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101">
                  <a:moveTo>
                    <a:pt x="101" y="101"/>
                  </a:moveTo>
                  <a:lnTo>
                    <a:pt x="101" y="101"/>
                  </a:lnTo>
                  <a:lnTo>
                    <a:pt x="101" y="101"/>
                  </a:lnTo>
                  <a:lnTo>
                    <a:pt x="101" y="101"/>
                  </a:lnTo>
                  <a:lnTo>
                    <a:pt x="100" y="99"/>
                  </a:lnTo>
                  <a:lnTo>
                    <a:pt x="100" y="78"/>
                  </a:lnTo>
                  <a:lnTo>
                    <a:pt x="4" y="78"/>
                  </a:lnTo>
                  <a:lnTo>
                    <a:pt x="4" y="78"/>
                  </a:lnTo>
                  <a:lnTo>
                    <a:pt x="2" y="78"/>
                  </a:lnTo>
                  <a:lnTo>
                    <a:pt x="0" y="76"/>
                  </a:lnTo>
                  <a:lnTo>
                    <a:pt x="0" y="25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4" y="23"/>
                  </a:lnTo>
                  <a:lnTo>
                    <a:pt x="100" y="23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5" y="0"/>
                  </a:lnTo>
                  <a:lnTo>
                    <a:pt x="138" y="49"/>
                  </a:lnTo>
                  <a:lnTo>
                    <a:pt x="138" y="49"/>
                  </a:lnTo>
                  <a:lnTo>
                    <a:pt x="138" y="52"/>
                  </a:lnTo>
                  <a:lnTo>
                    <a:pt x="105" y="101"/>
                  </a:lnTo>
                  <a:lnTo>
                    <a:pt x="105" y="101"/>
                  </a:lnTo>
                  <a:lnTo>
                    <a:pt x="101" y="101"/>
                  </a:lnTo>
                  <a:lnTo>
                    <a:pt x="101" y="101"/>
                  </a:lnTo>
                  <a:close/>
                  <a:moveTo>
                    <a:pt x="5" y="74"/>
                  </a:moveTo>
                  <a:lnTo>
                    <a:pt x="101" y="74"/>
                  </a:lnTo>
                  <a:lnTo>
                    <a:pt x="101" y="74"/>
                  </a:lnTo>
                  <a:lnTo>
                    <a:pt x="103" y="74"/>
                  </a:lnTo>
                  <a:lnTo>
                    <a:pt x="105" y="76"/>
                  </a:lnTo>
                  <a:lnTo>
                    <a:pt x="105" y="90"/>
                  </a:lnTo>
                  <a:lnTo>
                    <a:pt x="132" y="50"/>
                  </a:lnTo>
                  <a:lnTo>
                    <a:pt x="105" y="11"/>
                  </a:lnTo>
                  <a:lnTo>
                    <a:pt x="105" y="25"/>
                  </a:lnTo>
                  <a:lnTo>
                    <a:pt x="105" y="25"/>
                  </a:lnTo>
                  <a:lnTo>
                    <a:pt x="103" y="27"/>
                  </a:lnTo>
                  <a:lnTo>
                    <a:pt x="101" y="29"/>
                  </a:lnTo>
                  <a:lnTo>
                    <a:pt x="5" y="29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9" name="Freeform 842"/>
            <p:cNvSpPr>
              <a:spLocks/>
            </p:cNvSpPr>
            <p:nvPr/>
          </p:nvSpPr>
          <p:spPr bwMode="auto">
            <a:xfrm>
              <a:off x="3438525" y="2911475"/>
              <a:ext cx="206375" cy="155575"/>
            </a:xfrm>
            <a:custGeom>
              <a:avLst/>
              <a:gdLst>
                <a:gd name="T0" fmla="*/ 97 w 130"/>
                <a:gd name="T1" fmla="*/ 0 h 98"/>
                <a:gd name="T2" fmla="*/ 97 w 130"/>
                <a:gd name="T3" fmla="*/ 24 h 98"/>
                <a:gd name="T4" fmla="*/ 0 w 130"/>
                <a:gd name="T5" fmla="*/ 24 h 98"/>
                <a:gd name="T6" fmla="*/ 0 w 130"/>
                <a:gd name="T7" fmla="*/ 73 h 98"/>
                <a:gd name="T8" fmla="*/ 97 w 130"/>
                <a:gd name="T9" fmla="*/ 73 h 98"/>
                <a:gd name="T10" fmla="*/ 97 w 130"/>
                <a:gd name="T11" fmla="*/ 98 h 98"/>
                <a:gd name="T12" fmla="*/ 130 w 130"/>
                <a:gd name="T13" fmla="*/ 49 h 98"/>
                <a:gd name="T14" fmla="*/ 97 w 130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0" h="98">
                  <a:moveTo>
                    <a:pt x="97" y="0"/>
                  </a:moveTo>
                  <a:lnTo>
                    <a:pt x="97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97" y="73"/>
                  </a:lnTo>
                  <a:lnTo>
                    <a:pt x="97" y="98"/>
                  </a:lnTo>
                  <a:lnTo>
                    <a:pt x="130" y="49"/>
                  </a:lnTo>
                  <a:lnTo>
                    <a:pt x="97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0" name="Freeform 843"/>
            <p:cNvSpPr>
              <a:spLocks noEditPoints="1"/>
            </p:cNvSpPr>
            <p:nvPr/>
          </p:nvSpPr>
          <p:spPr bwMode="auto">
            <a:xfrm>
              <a:off x="3432175" y="2906713"/>
              <a:ext cx="219075" cy="166687"/>
            </a:xfrm>
            <a:custGeom>
              <a:avLst/>
              <a:gdLst>
                <a:gd name="T0" fmla="*/ 101 w 138"/>
                <a:gd name="T1" fmla="*/ 105 h 105"/>
                <a:gd name="T2" fmla="*/ 101 w 138"/>
                <a:gd name="T3" fmla="*/ 105 h 105"/>
                <a:gd name="T4" fmla="*/ 101 w 138"/>
                <a:gd name="T5" fmla="*/ 105 h 105"/>
                <a:gd name="T6" fmla="*/ 101 w 138"/>
                <a:gd name="T7" fmla="*/ 105 h 105"/>
                <a:gd name="T8" fmla="*/ 100 w 138"/>
                <a:gd name="T9" fmla="*/ 101 h 105"/>
                <a:gd name="T10" fmla="*/ 100 w 138"/>
                <a:gd name="T11" fmla="*/ 79 h 105"/>
                <a:gd name="T12" fmla="*/ 4 w 138"/>
                <a:gd name="T13" fmla="*/ 79 h 105"/>
                <a:gd name="T14" fmla="*/ 4 w 138"/>
                <a:gd name="T15" fmla="*/ 79 h 105"/>
                <a:gd name="T16" fmla="*/ 2 w 138"/>
                <a:gd name="T17" fmla="*/ 77 h 105"/>
                <a:gd name="T18" fmla="*/ 0 w 138"/>
                <a:gd name="T19" fmla="*/ 76 h 105"/>
                <a:gd name="T20" fmla="*/ 0 w 138"/>
                <a:gd name="T21" fmla="*/ 27 h 105"/>
                <a:gd name="T22" fmla="*/ 0 w 138"/>
                <a:gd name="T23" fmla="*/ 27 h 105"/>
                <a:gd name="T24" fmla="*/ 2 w 138"/>
                <a:gd name="T25" fmla="*/ 25 h 105"/>
                <a:gd name="T26" fmla="*/ 4 w 138"/>
                <a:gd name="T27" fmla="*/ 25 h 105"/>
                <a:gd name="T28" fmla="*/ 100 w 138"/>
                <a:gd name="T29" fmla="*/ 25 h 105"/>
                <a:gd name="T30" fmla="*/ 100 w 138"/>
                <a:gd name="T31" fmla="*/ 3 h 105"/>
                <a:gd name="T32" fmla="*/ 100 w 138"/>
                <a:gd name="T33" fmla="*/ 3 h 105"/>
                <a:gd name="T34" fmla="*/ 101 w 138"/>
                <a:gd name="T35" fmla="*/ 0 h 105"/>
                <a:gd name="T36" fmla="*/ 101 w 138"/>
                <a:gd name="T37" fmla="*/ 0 h 105"/>
                <a:gd name="T38" fmla="*/ 105 w 138"/>
                <a:gd name="T39" fmla="*/ 1 h 105"/>
                <a:gd name="T40" fmla="*/ 138 w 138"/>
                <a:gd name="T41" fmla="*/ 50 h 105"/>
                <a:gd name="T42" fmla="*/ 138 w 138"/>
                <a:gd name="T43" fmla="*/ 50 h 105"/>
                <a:gd name="T44" fmla="*/ 138 w 138"/>
                <a:gd name="T45" fmla="*/ 52 h 105"/>
                <a:gd name="T46" fmla="*/ 105 w 138"/>
                <a:gd name="T47" fmla="*/ 103 h 105"/>
                <a:gd name="T48" fmla="*/ 105 w 138"/>
                <a:gd name="T49" fmla="*/ 103 h 105"/>
                <a:gd name="T50" fmla="*/ 101 w 138"/>
                <a:gd name="T51" fmla="*/ 105 h 105"/>
                <a:gd name="T52" fmla="*/ 101 w 138"/>
                <a:gd name="T53" fmla="*/ 105 h 105"/>
                <a:gd name="T54" fmla="*/ 5 w 138"/>
                <a:gd name="T55" fmla="*/ 74 h 105"/>
                <a:gd name="T56" fmla="*/ 101 w 138"/>
                <a:gd name="T57" fmla="*/ 74 h 105"/>
                <a:gd name="T58" fmla="*/ 101 w 138"/>
                <a:gd name="T59" fmla="*/ 74 h 105"/>
                <a:gd name="T60" fmla="*/ 103 w 138"/>
                <a:gd name="T61" fmla="*/ 74 h 105"/>
                <a:gd name="T62" fmla="*/ 105 w 138"/>
                <a:gd name="T63" fmla="*/ 76 h 105"/>
                <a:gd name="T64" fmla="*/ 105 w 138"/>
                <a:gd name="T65" fmla="*/ 92 h 105"/>
                <a:gd name="T66" fmla="*/ 132 w 138"/>
                <a:gd name="T67" fmla="*/ 52 h 105"/>
                <a:gd name="T68" fmla="*/ 105 w 138"/>
                <a:gd name="T69" fmla="*/ 10 h 105"/>
                <a:gd name="T70" fmla="*/ 105 w 138"/>
                <a:gd name="T71" fmla="*/ 27 h 105"/>
                <a:gd name="T72" fmla="*/ 105 w 138"/>
                <a:gd name="T73" fmla="*/ 27 h 105"/>
                <a:gd name="T74" fmla="*/ 103 w 138"/>
                <a:gd name="T75" fmla="*/ 29 h 105"/>
                <a:gd name="T76" fmla="*/ 101 w 138"/>
                <a:gd name="T77" fmla="*/ 30 h 105"/>
                <a:gd name="T78" fmla="*/ 5 w 138"/>
                <a:gd name="T79" fmla="*/ 30 h 105"/>
                <a:gd name="T80" fmla="*/ 5 w 138"/>
                <a:gd name="T81" fmla="*/ 74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8" h="105">
                  <a:moveTo>
                    <a:pt x="101" y="105"/>
                  </a:moveTo>
                  <a:lnTo>
                    <a:pt x="101" y="105"/>
                  </a:lnTo>
                  <a:lnTo>
                    <a:pt x="101" y="105"/>
                  </a:lnTo>
                  <a:lnTo>
                    <a:pt x="101" y="105"/>
                  </a:lnTo>
                  <a:lnTo>
                    <a:pt x="100" y="101"/>
                  </a:lnTo>
                  <a:lnTo>
                    <a:pt x="100" y="79"/>
                  </a:lnTo>
                  <a:lnTo>
                    <a:pt x="4" y="79"/>
                  </a:lnTo>
                  <a:lnTo>
                    <a:pt x="4" y="79"/>
                  </a:lnTo>
                  <a:lnTo>
                    <a:pt x="2" y="77"/>
                  </a:lnTo>
                  <a:lnTo>
                    <a:pt x="0" y="7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2" y="25"/>
                  </a:lnTo>
                  <a:lnTo>
                    <a:pt x="4" y="25"/>
                  </a:lnTo>
                  <a:lnTo>
                    <a:pt x="100" y="25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5" y="1"/>
                  </a:lnTo>
                  <a:lnTo>
                    <a:pt x="138" y="50"/>
                  </a:lnTo>
                  <a:lnTo>
                    <a:pt x="138" y="50"/>
                  </a:lnTo>
                  <a:lnTo>
                    <a:pt x="138" y="52"/>
                  </a:lnTo>
                  <a:lnTo>
                    <a:pt x="105" y="103"/>
                  </a:lnTo>
                  <a:lnTo>
                    <a:pt x="105" y="103"/>
                  </a:lnTo>
                  <a:lnTo>
                    <a:pt x="101" y="105"/>
                  </a:lnTo>
                  <a:lnTo>
                    <a:pt x="101" y="105"/>
                  </a:lnTo>
                  <a:close/>
                  <a:moveTo>
                    <a:pt x="5" y="74"/>
                  </a:moveTo>
                  <a:lnTo>
                    <a:pt x="101" y="74"/>
                  </a:lnTo>
                  <a:lnTo>
                    <a:pt x="101" y="74"/>
                  </a:lnTo>
                  <a:lnTo>
                    <a:pt x="103" y="74"/>
                  </a:lnTo>
                  <a:lnTo>
                    <a:pt x="105" y="76"/>
                  </a:lnTo>
                  <a:lnTo>
                    <a:pt x="105" y="92"/>
                  </a:lnTo>
                  <a:lnTo>
                    <a:pt x="132" y="52"/>
                  </a:lnTo>
                  <a:lnTo>
                    <a:pt x="105" y="10"/>
                  </a:lnTo>
                  <a:lnTo>
                    <a:pt x="105" y="27"/>
                  </a:lnTo>
                  <a:lnTo>
                    <a:pt x="105" y="27"/>
                  </a:lnTo>
                  <a:lnTo>
                    <a:pt x="103" y="29"/>
                  </a:lnTo>
                  <a:lnTo>
                    <a:pt x="101" y="30"/>
                  </a:lnTo>
                  <a:lnTo>
                    <a:pt x="5" y="30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1" name="Freeform 844"/>
            <p:cNvSpPr>
              <a:spLocks noEditPoints="1"/>
            </p:cNvSpPr>
            <p:nvPr/>
          </p:nvSpPr>
          <p:spPr bwMode="auto">
            <a:xfrm>
              <a:off x="4033838" y="2673350"/>
              <a:ext cx="157162" cy="209550"/>
            </a:xfrm>
            <a:custGeom>
              <a:avLst/>
              <a:gdLst>
                <a:gd name="T0" fmla="*/ 92 w 99"/>
                <a:gd name="T1" fmla="*/ 94 h 132"/>
                <a:gd name="T2" fmla="*/ 99 w 99"/>
                <a:gd name="T3" fmla="*/ 132 h 132"/>
                <a:gd name="T4" fmla="*/ 65 w 99"/>
                <a:gd name="T5" fmla="*/ 116 h 132"/>
                <a:gd name="T6" fmla="*/ 92 w 99"/>
                <a:gd name="T7" fmla="*/ 94 h 132"/>
                <a:gd name="T8" fmla="*/ 3 w 99"/>
                <a:gd name="T9" fmla="*/ 0 h 132"/>
                <a:gd name="T10" fmla="*/ 85 w 99"/>
                <a:gd name="T11" fmla="*/ 109 h 132"/>
                <a:gd name="T12" fmla="*/ 85 w 99"/>
                <a:gd name="T13" fmla="*/ 110 h 132"/>
                <a:gd name="T14" fmla="*/ 81 w 99"/>
                <a:gd name="T15" fmla="*/ 110 h 132"/>
                <a:gd name="T16" fmla="*/ 0 w 99"/>
                <a:gd name="T17" fmla="*/ 3 h 132"/>
                <a:gd name="T18" fmla="*/ 0 w 99"/>
                <a:gd name="T19" fmla="*/ 0 h 132"/>
                <a:gd name="T20" fmla="*/ 3 w 99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2">
                  <a:moveTo>
                    <a:pt x="92" y="94"/>
                  </a:moveTo>
                  <a:lnTo>
                    <a:pt x="99" y="132"/>
                  </a:lnTo>
                  <a:lnTo>
                    <a:pt x="65" y="116"/>
                  </a:lnTo>
                  <a:lnTo>
                    <a:pt x="92" y="94"/>
                  </a:lnTo>
                  <a:close/>
                  <a:moveTo>
                    <a:pt x="3" y="0"/>
                  </a:moveTo>
                  <a:lnTo>
                    <a:pt x="85" y="109"/>
                  </a:lnTo>
                  <a:lnTo>
                    <a:pt x="85" y="110"/>
                  </a:lnTo>
                  <a:lnTo>
                    <a:pt x="81" y="110"/>
                  </a:lnTo>
                  <a:lnTo>
                    <a:pt x="0" y="3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2" name="Freeform 845"/>
            <p:cNvSpPr>
              <a:spLocks noEditPoints="1"/>
            </p:cNvSpPr>
            <p:nvPr/>
          </p:nvSpPr>
          <p:spPr bwMode="auto">
            <a:xfrm>
              <a:off x="4591050" y="2673350"/>
              <a:ext cx="160337" cy="212725"/>
            </a:xfrm>
            <a:custGeom>
              <a:avLst/>
              <a:gdLst>
                <a:gd name="T0" fmla="*/ 94 w 101"/>
                <a:gd name="T1" fmla="*/ 94 h 134"/>
                <a:gd name="T2" fmla="*/ 101 w 101"/>
                <a:gd name="T3" fmla="*/ 134 h 134"/>
                <a:gd name="T4" fmla="*/ 65 w 101"/>
                <a:gd name="T5" fmla="*/ 116 h 134"/>
                <a:gd name="T6" fmla="*/ 94 w 101"/>
                <a:gd name="T7" fmla="*/ 94 h 134"/>
                <a:gd name="T8" fmla="*/ 4 w 101"/>
                <a:gd name="T9" fmla="*/ 2 h 134"/>
                <a:gd name="T10" fmla="*/ 85 w 101"/>
                <a:gd name="T11" fmla="*/ 110 h 134"/>
                <a:gd name="T12" fmla="*/ 85 w 101"/>
                <a:gd name="T13" fmla="*/ 112 h 134"/>
                <a:gd name="T14" fmla="*/ 81 w 101"/>
                <a:gd name="T15" fmla="*/ 110 h 134"/>
                <a:gd name="T16" fmla="*/ 0 w 101"/>
                <a:gd name="T17" fmla="*/ 3 h 134"/>
                <a:gd name="T18" fmla="*/ 0 w 101"/>
                <a:gd name="T19" fmla="*/ 0 h 134"/>
                <a:gd name="T20" fmla="*/ 4 w 101"/>
                <a:gd name="T21" fmla="*/ 2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34">
                  <a:moveTo>
                    <a:pt x="94" y="94"/>
                  </a:moveTo>
                  <a:lnTo>
                    <a:pt x="101" y="134"/>
                  </a:lnTo>
                  <a:lnTo>
                    <a:pt x="65" y="116"/>
                  </a:lnTo>
                  <a:lnTo>
                    <a:pt x="94" y="94"/>
                  </a:lnTo>
                  <a:close/>
                  <a:moveTo>
                    <a:pt x="4" y="2"/>
                  </a:moveTo>
                  <a:lnTo>
                    <a:pt x="85" y="110"/>
                  </a:lnTo>
                  <a:lnTo>
                    <a:pt x="85" y="112"/>
                  </a:lnTo>
                  <a:lnTo>
                    <a:pt x="81" y="110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3" name="Freeform 846"/>
            <p:cNvSpPr>
              <a:spLocks noEditPoints="1"/>
            </p:cNvSpPr>
            <p:nvPr/>
          </p:nvSpPr>
          <p:spPr bwMode="auto">
            <a:xfrm>
              <a:off x="5151438" y="2673350"/>
              <a:ext cx="161925" cy="209550"/>
            </a:xfrm>
            <a:custGeom>
              <a:avLst/>
              <a:gdLst>
                <a:gd name="T0" fmla="*/ 94 w 102"/>
                <a:gd name="T1" fmla="*/ 94 h 132"/>
                <a:gd name="T2" fmla="*/ 102 w 102"/>
                <a:gd name="T3" fmla="*/ 132 h 132"/>
                <a:gd name="T4" fmla="*/ 65 w 102"/>
                <a:gd name="T5" fmla="*/ 116 h 132"/>
                <a:gd name="T6" fmla="*/ 94 w 102"/>
                <a:gd name="T7" fmla="*/ 94 h 132"/>
                <a:gd name="T8" fmla="*/ 4 w 102"/>
                <a:gd name="T9" fmla="*/ 0 h 132"/>
                <a:gd name="T10" fmla="*/ 85 w 102"/>
                <a:gd name="T11" fmla="*/ 109 h 132"/>
                <a:gd name="T12" fmla="*/ 85 w 102"/>
                <a:gd name="T13" fmla="*/ 110 h 132"/>
                <a:gd name="T14" fmla="*/ 82 w 102"/>
                <a:gd name="T15" fmla="*/ 110 h 132"/>
                <a:gd name="T16" fmla="*/ 0 w 102"/>
                <a:gd name="T17" fmla="*/ 3 h 132"/>
                <a:gd name="T18" fmla="*/ 0 w 102"/>
                <a:gd name="T19" fmla="*/ 0 h 132"/>
                <a:gd name="T20" fmla="*/ 4 w 10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2">
                  <a:moveTo>
                    <a:pt x="94" y="94"/>
                  </a:moveTo>
                  <a:lnTo>
                    <a:pt x="102" y="132"/>
                  </a:lnTo>
                  <a:lnTo>
                    <a:pt x="65" y="116"/>
                  </a:lnTo>
                  <a:lnTo>
                    <a:pt x="94" y="94"/>
                  </a:lnTo>
                  <a:close/>
                  <a:moveTo>
                    <a:pt x="4" y="0"/>
                  </a:moveTo>
                  <a:lnTo>
                    <a:pt x="85" y="109"/>
                  </a:lnTo>
                  <a:lnTo>
                    <a:pt x="85" y="110"/>
                  </a:lnTo>
                  <a:lnTo>
                    <a:pt x="82" y="110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4" name="Freeform 847"/>
            <p:cNvSpPr>
              <a:spLocks noEditPoints="1"/>
            </p:cNvSpPr>
            <p:nvPr/>
          </p:nvSpPr>
          <p:spPr bwMode="auto">
            <a:xfrm>
              <a:off x="5711825" y="2673350"/>
              <a:ext cx="161925" cy="209550"/>
            </a:xfrm>
            <a:custGeom>
              <a:avLst/>
              <a:gdLst>
                <a:gd name="T0" fmla="*/ 95 w 102"/>
                <a:gd name="T1" fmla="*/ 94 h 132"/>
                <a:gd name="T2" fmla="*/ 102 w 102"/>
                <a:gd name="T3" fmla="*/ 132 h 132"/>
                <a:gd name="T4" fmla="*/ 66 w 102"/>
                <a:gd name="T5" fmla="*/ 116 h 132"/>
                <a:gd name="T6" fmla="*/ 95 w 102"/>
                <a:gd name="T7" fmla="*/ 94 h 132"/>
                <a:gd name="T8" fmla="*/ 4 w 102"/>
                <a:gd name="T9" fmla="*/ 0 h 132"/>
                <a:gd name="T10" fmla="*/ 85 w 102"/>
                <a:gd name="T11" fmla="*/ 109 h 132"/>
                <a:gd name="T12" fmla="*/ 85 w 102"/>
                <a:gd name="T13" fmla="*/ 110 h 132"/>
                <a:gd name="T14" fmla="*/ 82 w 102"/>
                <a:gd name="T15" fmla="*/ 110 h 132"/>
                <a:gd name="T16" fmla="*/ 0 w 102"/>
                <a:gd name="T17" fmla="*/ 3 h 132"/>
                <a:gd name="T18" fmla="*/ 0 w 102"/>
                <a:gd name="T19" fmla="*/ 0 h 132"/>
                <a:gd name="T20" fmla="*/ 4 w 102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2">
                  <a:moveTo>
                    <a:pt x="95" y="94"/>
                  </a:moveTo>
                  <a:lnTo>
                    <a:pt x="102" y="132"/>
                  </a:lnTo>
                  <a:lnTo>
                    <a:pt x="66" y="116"/>
                  </a:lnTo>
                  <a:lnTo>
                    <a:pt x="95" y="94"/>
                  </a:lnTo>
                  <a:close/>
                  <a:moveTo>
                    <a:pt x="4" y="0"/>
                  </a:moveTo>
                  <a:lnTo>
                    <a:pt x="85" y="109"/>
                  </a:lnTo>
                  <a:lnTo>
                    <a:pt x="85" y="110"/>
                  </a:lnTo>
                  <a:lnTo>
                    <a:pt x="82" y="110"/>
                  </a:lnTo>
                  <a:lnTo>
                    <a:pt x="0" y="3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5" name="Freeform 848"/>
            <p:cNvSpPr>
              <a:spLocks noEditPoints="1"/>
            </p:cNvSpPr>
            <p:nvPr/>
          </p:nvSpPr>
          <p:spPr bwMode="auto">
            <a:xfrm>
              <a:off x="6270625" y="2673350"/>
              <a:ext cx="160337" cy="209550"/>
            </a:xfrm>
            <a:custGeom>
              <a:avLst/>
              <a:gdLst>
                <a:gd name="T0" fmla="*/ 96 w 101"/>
                <a:gd name="T1" fmla="*/ 94 h 132"/>
                <a:gd name="T2" fmla="*/ 101 w 101"/>
                <a:gd name="T3" fmla="*/ 132 h 132"/>
                <a:gd name="T4" fmla="*/ 67 w 101"/>
                <a:gd name="T5" fmla="*/ 116 h 132"/>
                <a:gd name="T6" fmla="*/ 96 w 101"/>
                <a:gd name="T7" fmla="*/ 94 h 132"/>
                <a:gd name="T8" fmla="*/ 5 w 101"/>
                <a:gd name="T9" fmla="*/ 0 h 132"/>
                <a:gd name="T10" fmla="*/ 87 w 101"/>
                <a:gd name="T11" fmla="*/ 109 h 132"/>
                <a:gd name="T12" fmla="*/ 85 w 101"/>
                <a:gd name="T13" fmla="*/ 110 h 132"/>
                <a:gd name="T14" fmla="*/ 81 w 101"/>
                <a:gd name="T15" fmla="*/ 110 h 132"/>
                <a:gd name="T16" fmla="*/ 0 w 101"/>
                <a:gd name="T17" fmla="*/ 3 h 132"/>
                <a:gd name="T18" fmla="*/ 2 w 101"/>
                <a:gd name="T19" fmla="*/ 0 h 132"/>
                <a:gd name="T20" fmla="*/ 5 w 101"/>
                <a:gd name="T21" fmla="*/ 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1" h="132">
                  <a:moveTo>
                    <a:pt x="96" y="94"/>
                  </a:moveTo>
                  <a:lnTo>
                    <a:pt x="101" y="132"/>
                  </a:lnTo>
                  <a:lnTo>
                    <a:pt x="67" y="116"/>
                  </a:lnTo>
                  <a:lnTo>
                    <a:pt x="96" y="94"/>
                  </a:lnTo>
                  <a:close/>
                  <a:moveTo>
                    <a:pt x="5" y="0"/>
                  </a:moveTo>
                  <a:lnTo>
                    <a:pt x="87" y="109"/>
                  </a:lnTo>
                  <a:lnTo>
                    <a:pt x="85" y="110"/>
                  </a:lnTo>
                  <a:lnTo>
                    <a:pt x="81" y="110"/>
                  </a:lnTo>
                  <a:lnTo>
                    <a:pt x="0" y="3"/>
                  </a:lnTo>
                  <a:lnTo>
                    <a:pt x="2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6" name="Freeform 849"/>
            <p:cNvSpPr>
              <a:spLocks noEditPoints="1"/>
            </p:cNvSpPr>
            <p:nvPr/>
          </p:nvSpPr>
          <p:spPr bwMode="auto">
            <a:xfrm>
              <a:off x="2411413" y="5180013"/>
              <a:ext cx="4341812" cy="1268412"/>
            </a:xfrm>
            <a:custGeom>
              <a:avLst/>
              <a:gdLst>
                <a:gd name="T0" fmla="*/ 2735 w 2735"/>
                <a:gd name="T1" fmla="*/ 799 h 799"/>
                <a:gd name="T2" fmla="*/ 0 w 2735"/>
                <a:gd name="T3" fmla="*/ 799 h 799"/>
                <a:gd name="T4" fmla="*/ 0 w 2735"/>
                <a:gd name="T5" fmla="*/ 0 h 799"/>
                <a:gd name="T6" fmla="*/ 2735 w 2735"/>
                <a:gd name="T7" fmla="*/ 0 h 799"/>
                <a:gd name="T8" fmla="*/ 2735 w 2735"/>
                <a:gd name="T9" fmla="*/ 799 h 799"/>
                <a:gd name="T10" fmla="*/ 11 w 2735"/>
                <a:gd name="T11" fmla="*/ 788 h 799"/>
                <a:gd name="T12" fmla="*/ 2724 w 2735"/>
                <a:gd name="T13" fmla="*/ 788 h 799"/>
                <a:gd name="T14" fmla="*/ 2724 w 2735"/>
                <a:gd name="T15" fmla="*/ 11 h 799"/>
                <a:gd name="T16" fmla="*/ 11 w 2735"/>
                <a:gd name="T17" fmla="*/ 11 h 799"/>
                <a:gd name="T18" fmla="*/ 11 w 2735"/>
                <a:gd name="T19" fmla="*/ 788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5" h="799">
                  <a:moveTo>
                    <a:pt x="2735" y="799"/>
                  </a:moveTo>
                  <a:lnTo>
                    <a:pt x="0" y="799"/>
                  </a:lnTo>
                  <a:lnTo>
                    <a:pt x="0" y="0"/>
                  </a:lnTo>
                  <a:lnTo>
                    <a:pt x="2735" y="0"/>
                  </a:lnTo>
                  <a:lnTo>
                    <a:pt x="2735" y="799"/>
                  </a:lnTo>
                  <a:close/>
                  <a:moveTo>
                    <a:pt x="11" y="788"/>
                  </a:moveTo>
                  <a:lnTo>
                    <a:pt x="2724" y="788"/>
                  </a:lnTo>
                  <a:lnTo>
                    <a:pt x="2724" y="11"/>
                  </a:lnTo>
                  <a:lnTo>
                    <a:pt x="11" y="11"/>
                  </a:lnTo>
                  <a:lnTo>
                    <a:pt x="11" y="7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7" name="Freeform 850"/>
            <p:cNvSpPr>
              <a:spLocks/>
            </p:cNvSpPr>
            <p:nvPr/>
          </p:nvSpPr>
          <p:spPr bwMode="auto">
            <a:xfrm>
              <a:off x="3438525" y="5346700"/>
              <a:ext cx="209550" cy="158750"/>
            </a:xfrm>
            <a:custGeom>
              <a:avLst/>
              <a:gdLst>
                <a:gd name="T0" fmla="*/ 99 w 132"/>
                <a:gd name="T1" fmla="*/ 0 h 100"/>
                <a:gd name="T2" fmla="*/ 99 w 132"/>
                <a:gd name="T3" fmla="*/ 26 h 100"/>
                <a:gd name="T4" fmla="*/ 0 w 132"/>
                <a:gd name="T5" fmla="*/ 26 h 100"/>
                <a:gd name="T6" fmla="*/ 0 w 132"/>
                <a:gd name="T7" fmla="*/ 75 h 100"/>
                <a:gd name="T8" fmla="*/ 99 w 132"/>
                <a:gd name="T9" fmla="*/ 75 h 100"/>
                <a:gd name="T10" fmla="*/ 99 w 132"/>
                <a:gd name="T11" fmla="*/ 100 h 100"/>
                <a:gd name="T12" fmla="*/ 132 w 132"/>
                <a:gd name="T13" fmla="*/ 49 h 100"/>
                <a:gd name="T14" fmla="*/ 99 w 132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0">
                  <a:moveTo>
                    <a:pt x="99" y="0"/>
                  </a:moveTo>
                  <a:lnTo>
                    <a:pt x="99" y="26"/>
                  </a:lnTo>
                  <a:lnTo>
                    <a:pt x="0" y="26"/>
                  </a:lnTo>
                  <a:lnTo>
                    <a:pt x="0" y="75"/>
                  </a:lnTo>
                  <a:lnTo>
                    <a:pt x="99" y="75"/>
                  </a:lnTo>
                  <a:lnTo>
                    <a:pt x="99" y="100"/>
                  </a:lnTo>
                  <a:lnTo>
                    <a:pt x="132" y="49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8" name="Freeform 851"/>
            <p:cNvSpPr>
              <a:spLocks noEditPoints="1"/>
            </p:cNvSpPr>
            <p:nvPr/>
          </p:nvSpPr>
          <p:spPr bwMode="auto">
            <a:xfrm>
              <a:off x="3435350" y="5343525"/>
              <a:ext cx="215900" cy="165100"/>
            </a:xfrm>
            <a:custGeom>
              <a:avLst/>
              <a:gdLst>
                <a:gd name="T0" fmla="*/ 101 w 136"/>
                <a:gd name="T1" fmla="*/ 104 h 104"/>
                <a:gd name="T2" fmla="*/ 101 w 136"/>
                <a:gd name="T3" fmla="*/ 104 h 104"/>
                <a:gd name="T4" fmla="*/ 101 w 136"/>
                <a:gd name="T5" fmla="*/ 104 h 104"/>
                <a:gd name="T6" fmla="*/ 101 w 136"/>
                <a:gd name="T7" fmla="*/ 104 h 104"/>
                <a:gd name="T8" fmla="*/ 98 w 136"/>
                <a:gd name="T9" fmla="*/ 102 h 104"/>
                <a:gd name="T10" fmla="*/ 98 w 136"/>
                <a:gd name="T11" fmla="*/ 78 h 104"/>
                <a:gd name="T12" fmla="*/ 2 w 136"/>
                <a:gd name="T13" fmla="*/ 78 h 104"/>
                <a:gd name="T14" fmla="*/ 2 w 136"/>
                <a:gd name="T15" fmla="*/ 78 h 104"/>
                <a:gd name="T16" fmla="*/ 0 w 136"/>
                <a:gd name="T17" fmla="*/ 78 h 104"/>
                <a:gd name="T18" fmla="*/ 0 w 136"/>
                <a:gd name="T19" fmla="*/ 77 h 104"/>
                <a:gd name="T20" fmla="*/ 0 w 136"/>
                <a:gd name="T21" fmla="*/ 28 h 104"/>
                <a:gd name="T22" fmla="*/ 0 w 136"/>
                <a:gd name="T23" fmla="*/ 28 h 104"/>
                <a:gd name="T24" fmla="*/ 0 w 136"/>
                <a:gd name="T25" fmla="*/ 26 h 104"/>
                <a:gd name="T26" fmla="*/ 2 w 136"/>
                <a:gd name="T27" fmla="*/ 24 h 104"/>
                <a:gd name="T28" fmla="*/ 98 w 136"/>
                <a:gd name="T29" fmla="*/ 24 h 104"/>
                <a:gd name="T30" fmla="*/ 98 w 136"/>
                <a:gd name="T31" fmla="*/ 2 h 104"/>
                <a:gd name="T32" fmla="*/ 98 w 136"/>
                <a:gd name="T33" fmla="*/ 2 h 104"/>
                <a:gd name="T34" fmla="*/ 101 w 136"/>
                <a:gd name="T35" fmla="*/ 0 h 104"/>
                <a:gd name="T36" fmla="*/ 101 w 136"/>
                <a:gd name="T37" fmla="*/ 0 h 104"/>
                <a:gd name="T38" fmla="*/ 103 w 136"/>
                <a:gd name="T39" fmla="*/ 0 h 104"/>
                <a:gd name="T40" fmla="*/ 136 w 136"/>
                <a:gd name="T41" fmla="*/ 49 h 104"/>
                <a:gd name="T42" fmla="*/ 136 w 136"/>
                <a:gd name="T43" fmla="*/ 49 h 104"/>
                <a:gd name="T44" fmla="*/ 136 w 136"/>
                <a:gd name="T45" fmla="*/ 53 h 104"/>
                <a:gd name="T46" fmla="*/ 103 w 136"/>
                <a:gd name="T47" fmla="*/ 102 h 104"/>
                <a:gd name="T48" fmla="*/ 103 w 136"/>
                <a:gd name="T49" fmla="*/ 102 h 104"/>
                <a:gd name="T50" fmla="*/ 101 w 136"/>
                <a:gd name="T51" fmla="*/ 104 h 104"/>
                <a:gd name="T52" fmla="*/ 101 w 136"/>
                <a:gd name="T53" fmla="*/ 104 h 104"/>
                <a:gd name="T54" fmla="*/ 5 w 136"/>
                <a:gd name="T55" fmla="*/ 73 h 104"/>
                <a:gd name="T56" fmla="*/ 101 w 136"/>
                <a:gd name="T57" fmla="*/ 73 h 104"/>
                <a:gd name="T58" fmla="*/ 101 w 136"/>
                <a:gd name="T59" fmla="*/ 73 h 104"/>
                <a:gd name="T60" fmla="*/ 103 w 136"/>
                <a:gd name="T61" fmla="*/ 75 h 104"/>
                <a:gd name="T62" fmla="*/ 103 w 136"/>
                <a:gd name="T63" fmla="*/ 77 h 104"/>
                <a:gd name="T64" fmla="*/ 103 w 136"/>
                <a:gd name="T65" fmla="*/ 93 h 104"/>
                <a:gd name="T66" fmla="*/ 130 w 136"/>
                <a:gd name="T67" fmla="*/ 51 h 104"/>
                <a:gd name="T68" fmla="*/ 103 w 136"/>
                <a:gd name="T69" fmla="*/ 11 h 104"/>
                <a:gd name="T70" fmla="*/ 103 w 136"/>
                <a:gd name="T71" fmla="*/ 28 h 104"/>
                <a:gd name="T72" fmla="*/ 103 w 136"/>
                <a:gd name="T73" fmla="*/ 28 h 104"/>
                <a:gd name="T74" fmla="*/ 103 w 136"/>
                <a:gd name="T75" fmla="*/ 29 h 104"/>
                <a:gd name="T76" fmla="*/ 101 w 136"/>
                <a:gd name="T77" fmla="*/ 29 h 104"/>
                <a:gd name="T78" fmla="*/ 5 w 136"/>
                <a:gd name="T79" fmla="*/ 29 h 104"/>
                <a:gd name="T80" fmla="*/ 5 w 136"/>
                <a:gd name="T81" fmla="*/ 73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4">
                  <a:moveTo>
                    <a:pt x="101" y="104"/>
                  </a:moveTo>
                  <a:lnTo>
                    <a:pt x="101" y="104"/>
                  </a:lnTo>
                  <a:lnTo>
                    <a:pt x="101" y="104"/>
                  </a:lnTo>
                  <a:lnTo>
                    <a:pt x="101" y="104"/>
                  </a:lnTo>
                  <a:lnTo>
                    <a:pt x="98" y="102"/>
                  </a:lnTo>
                  <a:lnTo>
                    <a:pt x="98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7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2" y="24"/>
                  </a:lnTo>
                  <a:lnTo>
                    <a:pt x="98" y="24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3" y="0"/>
                  </a:lnTo>
                  <a:lnTo>
                    <a:pt x="136" y="49"/>
                  </a:lnTo>
                  <a:lnTo>
                    <a:pt x="136" y="49"/>
                  </a:lnTo>
                  <a:lnTo>
                    <a:pt x="136" y="53"/>
                  </a:lnTo>
                  <a:lnTo>
                    <a:pt x="103" y="102"/>
                  </a:lnTo>
                  <a:lnTo>
                    <a:pt x="103" y="102"/>
                  </a:lnTo>
                  <a:lnTo>
                    <a:pt x="101" y="104"/>
                  </a:lnTo>
                  <a:lnTo>
                    <a:pt x="101" y="104"/>
                  </a:lnTo>
                  <a:close/>
                  <a:moveTo>
                    <a:pt x="5" y="73"/>
                  </a:moveTo>
                  <a:lnTo>
                    <a:pt x="101" y="73"/>
                  </a:lnTo>
                  <a:lnTo>
                    <a:pt x="101" y="73"/>
                  </a:lnTo>
                  <a:lnTo>
                    <a:pt x="103" y="75"/>
                  </a:lnTo>
                  <a:lnTo>
                    <a:pt x="103" y="77"/>
                  </a:lnTo>
                  <a:lnTo>
                    <a:pt x="103" y="93"/>
                  </a:lnTo>
                  <a:lnTo>
                    <a:pt x="130" y="51"/>
                  </a:lnTo>
                  <a:lnTo>
                    <a:pt x="103" y="11"/>
                  </a:lnTo>
                  <a:lnTo>
                    <a:pt x="103" y="28"/>
                  </a:lnTo>
                  <a:lnTo>
                    <a:pt x="103" y="28"/>
                  </a:lnTo>
                  <a:lnTo>
                    <a:pt x="103" y="29"/>
                  </a:lnTo>
                  <a:lnTo>
                    <a:pt x="101" y="29"/>
                  </a:lnTo>
                  <a:lnTo>
                    <a:pt x="5" y="29"/>
                  </a:lnTo>
                  <a:lnTo>
                    <a:pt x="5" y="7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9" name="Freeform 852"/>
            <p:cNvSpPr>
              <a:spLocks/>
            </p:cNvSpPr>
            <p:nvPr/>
          </p:nvSpPr>
          <p:spPr bwMode="auto">
            <a:xfrm>
              <a:off x="3438525" y="5764213"/>
              <a:ext cx="209550" cy="158750"/>
            </a:xfrm>
            <a:custGeom>
              <a:avLst/>
              <a:gdLst>
                <a:gd name="T0" fmla="*/ 99 w 132"/>
                <a:gd name="T1" fmla="*/ 0 h 100"/>
                <a:gd name="T2" fmla="*/ 99 w 132"/>
                <a:gd name="T3" fmla="*/ 25 h 100"/>
                <a:gd name="T4" fmla="*/ 0 w 132"/>
                <a:gd name="T5" fmla="*/ 25 h 100"/>
                <a:gd name="T6" fmla="*/ 0 w 132"/>
                <a:gd name="T7" fmla="*/ 74 h 100"/>
                <a:gd name="T8" fmla="*/ 99 w 132"/>
                <a:gd name="T9" fmla="*/ 74 h 100"/>
                <a:gd name="T10" fmla="*/ 99 w 132"/>
                <a:gd name="T11" fmla="*/ 100 h 100"/>
                <a:gd name="T12" fmla="*/ 132 w 132"/>
                <a:gd name="T13" fmla="*/ 49 h 100"/>
                <a:gd name="T14" fmla="*/ 99 w 132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0">
                  <a:moveTo>
                    <a:pt x="99" y="0"/>
                  </a:moveTo>
                  <a:lnTo>
                    <a:pt x="99" y="25"/>
                  </a:lnTo>
                  <a:lnTo>
                    <a:pt x="0" y="25"/>
                  </a:lnTo>
                  <a:lnTo>
                    <a:pt x="0" y="74"/>
                  </a:lnTo>
                  <a:lnTo>
                    <a:pt x="99" y="74"/>
                  </a:lnTo>
                  <a:lnTo>
                    <a:pt x="99" y="100"/>
                  </a:lnTo>
                  <a:lnTo>
                    <a:pt x="132" y="49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0" name="Freeform 853"/>
            <p:cNvSpPr>
              <a:spLocks noEditPoints="1"/>
            </p:cNvSpPr>
            <p:nvPr/>
          </p:nvSpPr>
          <p:spPr bwMode="auto">
            <a:xfrm>
              <a:off x="3435350" y="5761038"/>
              <a:ext cx="215900" cy="163512"/>
            </a:xfrm>
            <a:custGeom>
              <a:avLst/>
              <a:gdLst>
                <a:gd name="T0" fmla="*/ 101 w 136"/>
                <a:gd name="T1" fmla="*/ 103 h 103"/>
                <a:gd name="T2" fmla="*/ 101 w 136"/>
                <a:gd name="T3" fmla="*/ 103 h 103"/>
                <a:gd name="T4" fmla="*/ 101 w 136"/>
                <a:gd name="T5" fmla="*/ 103 h 103"/>
                <a:gd name="T6" fmla="*/ 101 w 136"/>
                <a:gd name="T7" fmla="*/ 103 h 103"/>
                <a:gd name="T8" fmla="*/ 98 w 136"/>
                <a:gd name="T9" fmla="*/ 102 h 103"/>
                <a:gd name="T10" fmla="*/ 98 w 136"/>
                <a:gd name="T11" fmla="*/ 78 h 103"/>
                <a:gd name="T12" fmla="*/ 2 w 136"/>
                <a:gd name="T13" fmla="*/ 78 h 103"/>
                <a:gd name="T14" fmla="*/ 2 w 136"/>
                <a:gd name="T15" fmla="*/ 78 h 103"/>
                <a:gd name="T16" fmla="*/ 0 w 136"/>
                <a:gd name="T17" fmla="*/ 78 h 103"/>
                <a:gd name="T18" fmla="*/ 0 w 136"/>
                <a:gd name="T19" fmla="*/ 76 h 103"/>
                <a:gd name="T20" fmla="*/ 0 w 136"/>
                <a:gd name="T21" fmla="*/ 27 h 103"/>
                <a:gd name="T22" fmla="*/ 0 w 136"/>
                <a:gd name="T23" fmla="*/ 27 h 103"/>
                <a:gd name="T24" fmla="*/ 0 w 136"/>
                <a:gd name="T25" fmla="*/ 25 h 103"/>
                <a:gd name="T26" fmla="*/ 2 w 136"/>
                <a:gd name="T27" fmla="*/ 25 h 103"/>
                <a:gd name="T28" fmla="*/ 98 w 136"/>
                <a:gd name="T29" fmla="*/ 25 h 103"/>
                <a:gd name="T30" fmla="*/ 98 w 136"/>
                <a:gd name="T31" fmla="*/ 2 h 103"/>
                <a:gd name="T32" fmla="*/ 98 w 136"/>
                <a:gd name="T33" fmla="*/ 2 h 103"/>
                <a:gd name="T34" fmla="*/ 101 w 136"/>
                <a:gd name="T35" fmla="*/ 0 h 103"/>
                <a:gd name="T36" fmla="*/ 101 w 136"/>
                <a:gd name="T37" fmla="*/ 0 h 103"/>
                <a:gd name="T38" fmla="*/ 103 w 136"/>
                <a:gd name="T39" fmla="*/ 0 h 103"/>
                <a:gd name="T40" fmla="*/ 136 w 136"/>
                <a:gd name="T41" fmla="*/ 49 h 103"/>
                <a:gd name="T42" fmla="*/ 136 w 136"/>
                <a:gd name="T43" fmla="*/ 49 h 103"/>
                <a:gd name="T44" fmla="*/ 136 w 136"/>
                <a:gd name="T45" fmla="*/ 53 h 103"/>
                <a:gd name="T46" fmla="*/ 103 w 136"/>
                <a:gd name="T47" fmla="*/ 103 h 103"/>
                <a:gd name="T48" fmla="*/ 103 w 136"/>
                <a:gd name="T49" fmla="*/ 103 h 103"/>
                <a:gd name="T50" fmla="*/ 101 w 136"/>
                <a:gd name="T51" fmla="*/ 103 h 103"/>
                <a:gd name="T52" fmla="*/ 101 w 136"/>
                <a:gd name="T53" fmla="*/ 103 h 103"/>
                <a:gd name="T54" fmla="*/ 5 w 136"/>
                <a:gd name="T55" fmla="*/ 74 h 103"/>
                <a:gd name="T56" fmla="*/ 101 w 136"/>
                <a:gd name="T57" fmla="*/ 74 h 103"/>
                <a:gd name="T58" fmla="*/ 101 w 136"/>
                <a:gd name="T59" fmla="*/ 74 h 103"/>
                <a:gd name="T60" fmla="*/ 103 w 136"/>
                <a:gd name="T61" fmla="*/ 74 h 103"/>
                <a:gd name="T62" fmla="*/ 103 w 136"/>
                <a:gd name="T63" fmla="*/ 76 h 103"/>
                <a:gd name="T64" fmla="*/ 103 w 136"/>
                <a:gd name="T65" fmla="*/ 92 h 103"/>
                <a:gd name="T66" fmla="*/ 130 w 136"/>
                <a:gd name="T67" fmla="*/ 51 h 103"/>
                <a:gd name="T68" fmla="*/ 103 w 136"/>
                <a:gd name="T69" fmla="*/ 11 h 103"/>
                <a:gd name="T70" fmla="*/ 103 w 136"/>
                <a:gd name="T71" fmla="*/ 27 h 103"/>
                <a:gd name="T72" fmla="*/ 103 w 136"/>
                <a:gd name="T73" fmla="*/ 27 h 103"/>
                <a:gd name="T74" fmla="*/ 103 w 136"/>
                <a:gd name="T75" fmla="*/ 29 h 103"/>
                <a:gd name="T76" fmla="*/ 101 w 136"/>
                <a:gd name="T77" fmla="*/ 29 h 103"/>
                <a:gd name="T78" fmla="*/ 5 w 136"/>
                <a:gd name="T79" fmla="*/ 29 h 103"/>
                <a:gd name="T80" fmla="*/ 5 w 136"/>
                <a:gd name="T81" fmla="*/ 74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3">
                  <a:moveTo>
                    <a:pt x="101" y="103"/>
                  </a:moveTo>
                  <a:lnTo>
                    <a:pt x="101" y="103"/>
                  </a:lnTo>
                  <a:lnTo>
                    <a:pt x="101" y="103"/>
                  </a:lnTo>
                  <a:lnTo>
                    <a:pt x="101" y="103"/>
                  </a:lnTo>
                  <a:lnTo>
                    <a:pt x="98" y="102"/>
                  </a:lnTo>
                  <a:lnTo>
                    <a:pt x="98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5"/>
                  </a:lnTo>
                  <a:lnTo>
                    <a:pt x="98" y="25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3" y="0"/>
                  </a:lnTo>
                  <a:lnTo>
                    <a:pt x="136" y="49"/>
                  </a:lnTo>
                  <a:lnTo>
                    <a:pt x="136" y="49"/>
                  </a:lnTo>
                  <a:lnTo>
                    <a:pt x="136" y="53"/>
                  </a:lnTo>
                  <a:lnTo>
                    <a:pt x="103" y="103"/>
                  </a:lnTo>
                  <a:lnTo>
                    <a:pt x="103" y="103"/>
                  </a:lnTo>
                  <a:lnTo>
                    <a:pt x="101" y="103"/>
                  </a:lnTo>
                  <a:lnTo>
                    <a:pt x="101" y="103"/>
                  </a:lnTo>
                  <a:close/>
                  <a:moveTo>
                    <a:pt x="5" y="74"/>
                  </a:moveTo>
                  <a:lnTo>
                    <a:pt x="101" y="74"/>
                  </a:lnTo>
                  <a:lnTo>
                    <a:pt x="101" y="74"/>
                  </a:lnTo>
                  <a:lnTo>
                    <a:pt x="103" y="74"/>
                  </a:lnTo>
                  <a:lnTo>
                    <a:pt x="103" y="76"/>
                  </a:lnTo>
                  <a:lnTo>
                    <a:pt x="103" y="92"/>
                  </a:lnTo>
                  <a:lnTo>
                    <a:pt x="130" y="51"/>
                  </a:lnTo>
                  <a:lnTo>
                    <a:pt x="103" y="11"/>
                  </a:lnTo>
                  <a:lnTo>
                    <a:pt x="103" y="27"/>
                  </a:lnTo>
                  <a:lnTo>
                    <a:pt x="103" y="27"/>
                  </a:lnTo>
                  <a:lnTo>
                    <a:pt x="103" y="29"/>
                  </a:lnTo>
                  <a:lnTo>
                    <a:pt x="101" y="29"/>
                  </a:lnTo>
                  <a:lnTo>
                    <a:pt x="5" y="29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1" name="Freeform 854"/>
            <p:cNvSpPr>
              <a:spLocks noEditPoints="1"/>
            </p:cNvSpPr>
            <p:nvPr/>
          </p:nvSpPr>
          <p:spPr bwMode="auto">
            <a:xfrm>
              <a:off x="4035425" y="5527675"/>
              <a:ext cx="155575" cy="207962"/>
            </a:xfrm>
            <a:custGeom>
              <a:avLst/>
              <a:gdLst>
                <a:gd name="T0" fmla="*/ 93 w 98"/>
                <a:gd name="T1" fmla="*/ 93 h 131"/>
                <a:gd name="T2" fmla="*/ 98 w 98"/>
                <a:gd name="T3" fmla="*/ 131 h 131"/>
                <a:gd name="T4" fmla="*/ 64 w 98"/>
                <a:gd name="T5" fmla="*/ 115 h 131"/>
                <a:gd name="T6" fmla="*/ 93 w 98"/>
                <a:gd name="T7" fmla="*/ 93 h 131"/>
                <a:gd name="T8" fmla="*/ 2 w 98"/>
                <a:gd name="T9" fmla="*/ 0 h 131"/>
                <a:gd name="T10" fmla="*/ 84 w 98"/>
                <a:gd name="T11" fmla="*/ 107 h 131"/>
                <a:gd name="T12" fmla="*/ 84 w 98"/>
                <a:gd name="T13" fmla="*/ 111 h 131"/>
                <a:gd name="T14" fmla="*/ 80 w 98"/>
                <a:gd name="T15" fmla="*/ 111 h 131"/>
                <a:gd name="T16" fmla="*/ 0 w 98"/>
                <a:gd name="T17" fmla="*/ 2 h 131"/>
                <a:gd name="T18" fmla="*/ 0 w 98"/>
                <a:gd name="T19" fmla="*/ 0 h 131"/>
                <a:gd name="T20" fmla="*/ 2 w 98"/>
                <a:gd name="T2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31">
                  <a:moveTo>
                    <a:pt x="93" y="93"/>
                  </a:moveTo>
                  <a:lnTo>
                    <a:pt x="98" y="131"/>
                  </a:lnTo>
                  <a:lnTo>
                    <a:pt x="64" y="115"/>
                  </a:lnTo>
                  <a:lnTo>
                    <a:pt x="93" y="93"/>
                  </a:lnTo>
                  <a:close/>
                  <a:moveTo>
                    <a:pt x="2" y="0"/>
                  </a:moveTo>
                  <a:lnTo>
                    <a:pt x="84" y="107"/>
                  </a:lnTo>
                  <a:lnTo>
                    <a:pt x="84" y="111"/>
                  </a:lnTo>
                  <a:lnTo>
                    <a:pt x="80" y="111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2" name="Freeform 855"/>
            <p:cNvSpPr>
              <a:spLocks noEditPoints="1"/>
            </p:cNvSpPr>
            <p:nvPr/>
          </p:nvSpPr>
          <p:spPr bwMode="auto">
            <a:xfrm>
              <a:off x="4594225" y="5527675"/>
              <a:ext cx="157162" cy="211137"/>
            </a:xfrm>
            <a:custGeom>
              <a:avLst/>
              <a:gdLst>
                <a:gd name="T0" fmla="*/ 92 w 99"/>
                <a:gd name="T1" fmla="*/ 95 h 133"/>
                <a:gd name="T2" fmla="*/ 99 w 99"/>
                <a:gd name="T3" fmla="*/ 133 h 133"/>
                <a:gd name="T4" fmla="*/ 65 w 99"/>
                <a:gd name="T5" fmla="*/ 115 h 133"/>
                <a:gd name="T6" fmla="*/ 92 w 99"/>
                <a:gd name="T7" fmla="*/ 95 h 133"/>
                <a:gd name="T8" fmla="*/ 2 w 99"/>
                <a:gd name="T9" fmla="*/ 0 h 133"/>
                <a:gd name="T10" fmla="*/ 83 w 99"/>
                <a:gd name="T11" fmla="*/ 107 h 133"/>
                <a:gd name="T12" fmla="*/ 83 w 99"/>
                <a:gd name="T13" fmla="*/ 111 h 133"/>
                <a:gd name="T14" fmla="*/ 81 w 99"/>
                <a:gd name="T15" fmla="*/ 111 h 133"/>
                <a:gd name="T16" fmla="*/ 0 w 99"/>
                <a:gd name="T17" fmla="*/ 2 h 133"/>
                <a:gd name="T18" fmla="*/ 0 w 99"/>
                <a:gd name="T19" fmla="*/ 0 h 133"/>
                <a:gd name="T20" fmla="*/ 2 w 99"/>
                <a:gd name="T21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3">
                  <a:moveTo>
                    <a:pt x="92" y="95"/>
                  </a:moveTo>
                  <a:lnTo>
                    <a:pt x="99" y="133"/>
                  </a:lnTo>
                  <a:lnTo>
                    <a:pt x="65" y="115"/>
                  </a:lnTo>
                  <a:lnTo>
                    <a:pt x="92" y="95"/>
                  </a:lnTo>
                  <a:close/>
                  <a:moveTo>
                    <a:pt x="2" y="0"/>
                  </a:moveTo>
                  <a:lnTo>
                    <a:pt x="83" y="107"/>
                  </a:lnTo>
                  <a:lnTo>
                    <a:pt x="83" y="111"/>
                  </a:lnTo>
                  <a:lnTo>
                    <a:pt x="81" y="111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3" name="Freeform 856"/>
            <p:cNvSpPr>
              <a:spLocks noEditPoints="1"/>
            </p:cNvSpPr>
            <p:nvPr/>
          </p:nvSpPr>
          <p:spPr bwMode="auto">
            <a:xfrm>
              <a:off x="5154613" y="5527675"/>
              <a:ext cx="158750" cy="207962"/>
            </a:xfrm>
            <a:custGeom>
              <a:avLst/>
              <a:gdLst>
                <a:gd name="T0" fmla="*/ 92 w 100"/>
                <a:gd name="T1" fmla="*/ 93 h 131"/>
                <a:gd name="T2" fmla="*/ 100 w 100"/>
                <a:gd name="T3" fmla="*/ 131 h 131"/>
                <a:gd name="T4" fmla="*/ 65 w 100"/>
                <a:gd name="T5" fmla="*/ 115 h 131"/>
                <a:gd name="T6" fmla="*/ 92 w 100"/>
                <a:gd name="T7" fmla="*/ 93 h 131"/>
                <a:gd name="T8" fmla="*/ 2 w 100"/>
                <a:gd name="T9" fmla="*/ 0 h 131"/>
                <a:gd name="T10" fmla="*/ 83 w 100"/>
                <a:gd name="T11" fmla="*/ 107 h 131"/>
                <a:gd name="T12" fmla="*/ 83 w 100"/>
                <a:gd name="T13" fmla="*/ 111 h 131"/>
                <a:gd name="T14" fmla="*/ 81 w 100"/>
                <a:gd name="T15" fmla="*/ 111 h 131"/>
                <a:gd name="T16" fmla="*/ 0 w 100"/>
                <a:gd name="T17" fmla="*/ 2 h 131"/>
                <a:gd name="T18" fmla="*/ 0 w 100"/>
                <a:gd name="T19" fmla="*/ 0 h 131"/>
                <a:gd name="T20" fmla="*/ 2 w 100"/>
                <a:gd name="T2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31">
                  <a:moveTo>
                    <a:pt x="92" y="93"/>
                  </a:moveTo>
                  <a:lnTo>
                    <a:pt x="100" y="131"/>
                  </a:lnTo>
                  <a:lnTo>
                    <a:pt x="65" y="115"/>
                  </a:lnTo>
                  <a:lnTo>
                    <a:pt x="92" y="93"/>
                  </a:lnTo>
                  <a:close/>
                  <a:moveTo>
                    <a:pt x="2" y="0"/>
                  </a:moveTo>
                  <a:lnTo>
                    <a:pt x="83" y="107"/>
                  </a:lnTo>
                  <a:lnTo>
                    <a:pt x="83" y="111"/>
                  </a:lnTo>
                  <a:lnTo>
                    <a:pt x="81" y="111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4" name="Freeform 857"/>
            <p:cNvSpPr>
              <a:spLocks noEditPoints="1"/>
            </p:cNvSpPr>
            <p:nvPr/>
          </p:nvSpPr>
          <p:spPr bwMode="auto">
            <a:xfrm>
              <a:off x="5715000" y="5527675"/>
              <a:ext cx="158750" cy="207962"/>
            </a:xfrm>
            <a:custGeom>
              <a:avLst/>
              <a:gdLst>
                <a:gd name="T0" fmla="*/ 93 w 100"/>
                <a:gd name="T1" fmla="*/ 93 h 131"/>
                <a:gd name="T2" fmla="*/ 100 w 100"/>
                <a:gd name="T3" fmla="*/ 131 h 131"/>
                <a:gd name="T4" fmla="*/ 65 w 100"/>
                <a:gd name="T5" fmla="*/ 115 h 131"/>
                <a:gd name="T6" fmla="*/ 93 w 100"/>
                <a:gd name="T7" fmla="*/ 93 h 131"/>
                <a:gd name="T8" fmla="*/ 2 w 100"/>
                <a:gd name="T9" fmla="*/ 0 h 131"/>
                <a:gd name="T10" fmla="*/ 83 w 100"/>
                <a:gd name="T11" fmla="*/ 107 h 131"/>
                <a:gd name="T12" fmla="*/ 83 w 100"/>
                <a:gd name="T13" fmla="*/ 111 h 131"/>
                <a:gd name="T14" fmla="*/ 82 w 100"/>
                <a:gd name="T15" fmla="*/ 111 h 131"/>
                <a:gd name="T16" fmla="*/ 0 w 100"/>
                <a:gd name="T17" fmla="*/ 2 h 131"/>
                <a:gd name="T18" fmla="*/ 0 w 100"/>
                <a:gd name="T19" fmla="*/ 0 h 131"/>
                <a:gd name="T20" fmla="*/ 2 w 100"/>
                <a:gd name="T2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31">
                  <a:moveTo>
                    <a:pt x="93" y="93"/>
                  </a:moveTo>
                  <a:lnTo>
                    <a:pt x="100" y="131"/>
                  </a:lnTo>
                  <a:lnTo>
                    <a:pt x="65" y="115"/>
                  </a:lnTo>
                  <a:lnTo>
                    <a:pt x="93" y="93"/>
                  </a:lnTo>
                  <a:close/>
                  <a:moveTo>
                    <a:pt x="2" y="0"/>
                  </a:moveTo>
                  <a:lnTo>
                    <a:pt x="83" y="107"/>
                  </a:lnTo>
                  <a:lnTo>
                    <a:pt x="83" y="111"/>
                  </a:lnTo>
                  <a:lnTo>
                    <a:pt x="82" y="111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5" name="Freeform 858"/>
            <p:cNvSpPr>
              <a:spLocks noEditPoints="1"/>
            </p:cNvSpPr>
            <p:nvPr/>
          </p:nvSpPr>
          <p:spPr bwMode="auto">
            <a:xfrm>
              <a:off x="6273800" y="5527675"/>
              <a:ext cx="157162" cy="207962"/>
            </a:xfrm>
            <a:custGeom>
              <a:avLst/>
              <a:gdLst>
                <a:gd name="T0" fmla="*/ 94 w 99"/>
                <a:gd name="T1" fmla="*/ 93 h 131"/>
                <a:gd name="T2" fmla="*/ 99 w 99"/>
                <a:gd name="T3" fmla="*/ 131 h 131"/>
                <a:gd name="T4" fmla="*/ 67 w 99"/>
                <a:gd name="T5" fmla="*/ 115 h 131"/>
                <a:gd name="T6" fmla="*/ 94 w 99"/>
                <a:gd name="T7" fmla="*/ 93 h 131"/>
                <a:gd name="T8" fmla="*/ 3 w 99"/>
                <a:gd name="T9" fmla="*/ 0 h 131"/>
                <a:gd name="T10" fmla="*/ 85 w 99"/>
                <a:gd name="T11" fmla="*/ 107 h 131"/>
                <a:gd name="T12" fmla="*/ 85 w 99"/>
                <a:gd name="T13" fmla="*/ 111 h 131"/>
                <a:gd name="T14" fmla="*/ 81 w 99"/>
                <a:gd name="T15" fmla="*/ 111 h 131"/>
                <a:gd name="T16" fmla="*/ 0 w 99"/>
                <a:gd name="T17" fmla="*/ 2 h 131"/>
                <a:gd name="T18" fmla="*/ 1 w 99"/>
                <a:gd name="T19" fmla="*/ 0 h 131"/>
                <a:gd name="T20" fmla="*/ 3 w 99"/>
                <a:gd name="T21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1">
                  <a:moveTo>
                    <a:pt x="94" y="93"/>
                  </a:moveTo>
                  <a:lnTo>
                    <a:pt x="99" y="131"/>
                  </a:lnTo>
                  <a:lnTo>
                    <a:pt x="67" y="115"/>
                  </a:lnTo>
                  <a:lnTo>
                    <a:pt x="94" y="93"/>
                  </a:lnTo>
                  <a:close/>
                  <a:moveTo>
                    <a:pt x="3" y="0"/>
                  </a:moveTo>
                  <a:lnTo>
                    <a:pt x="85" y="107"/>
                  </a:lnTo>
                  <a:lnTo>
                    <a:pt x="85" y="111"/>
                  </a:lnTo>
                  <a:lnTo>
                    <a:pt x="81" y="111"/>
                  </a:lnTo>
                  <a:lnTo>
                    <a:pt x="0" y="2"/>
                  </a:lnTo>
                  <a:lnTo>
                    <a:pt x="1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6" name="Freeform 859"/>
            <p:cNvSpPr>
              <a:spLocks noEditPoints="1"/>
            </p:cNvSpPr>
            <p:nvPr/>
          </p:nvSpPr>
          <p:spPr bwMode="auto">
            <a:xfrm>
              <a:off x="2411413" y="3702050"/>
              <a:ext cx="4341812" cy="1374775"/>
            </a:xfrm>
            <a:custGeom>
              <a:avLst/>
              <a:gdLst>
                <a:gd name="T0" fmla="*/ 2735 w 2735"/>
                <a:gd name="T1" fmla="*/ 866 h 866"/>
                <a:gd name="T2" fmla="*/ 0 w 2735"/>
                <a:gd name="T3" fmla="*/ 866 h 866"/>
                <a:gd name="T4" fmla="*/ 0 w 2735"/>
                <a:gd name="T5" fmla="*/ 0 h 866"/>
                <a:gd name="T6" fmla="*/ 2735 w 2735"/>
                <a:gd name="T7" fmla="*/ 0 h 866"/>
                <a:gd name="T8" fmla="*/ 2735 w 2735"/>
                <a:gd name="T9" fmla="*/ 866 h 866"/>
                <a:gd name="T10" fmla="*/ 11 w 2735"/>
                <a:gd name="T11" fmla="*/ 855 h 866"/>
                <a:gd name="T12" fmla="*/ 2724 w 2735"/>
                <a:gd name="T13" fmla="*/ 855 h 866"/>
                <a:gd name="T14" fmla="*/ 2724 w 2735"/>
                <a:gd name="T15" fmla="*/ 11 h 866"/>
                <a:gd name="T16" fmla="*/ 11 w 2735"/>
                <a:gd name="T17" fmla="*/ 11 h 866"/>
                <a:gd name="T18" fmla="*/ 11 w 2735"/>
                <a:gd name="T19" fmla="*/ 855 h 8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35" h="866">
                  <a:moveTo>
                    <a:pt x="2735" y="866"/>
                  </a:moveTo>
                  <a:lnTo>
                    <a:pt x="0" y="866"/>
                  </a:lnTo>
                  <a:lnTo>
                    <a:pt x="0" y="0"/>
                  </a:lnTo>
                  <a:lnTo>
                    <a:pt x="2735" y="0"/>
                  </a:lnTo>
                  <a:lnTo>
                    <a:pt x="2735" y="866"/>
                  </a:lnTo>
                  <a:close/>
                  <a:moveTo>
                    <a:pt x="11" y="855"/>
                  </a:moveTo>
                  <a:lnTo>
                    <a:pt x="2724" y="855"/>
                  </a:lnTo>
                  <a:lnTo>
                    <a:pt x="2724" y="11"/>
                  </a:lnTo>
                  <a:lnTo>
                    <a:pt x="11" y="11"/>
                  </a:lnTo>
                  <a:lnTo>
                    <a:pt x="11" y="85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7" name="Freeform 860"/>
            <p:cNvSpPr>
              <a:spLocks/>
            </p:cNvSpPr>
            <p:nvPr/>
          </p:nvSpPr>
          <p:spPr bwMode="auto">
            <a:xfrm>
              <a:off x="3435350" y="3836988"/>
              <a:ext cx="209550" cy="152400"/>
            </a:xfrm>
            <a:custGeom>
              <a:avLst/>
              <a:gdLst>
                <a:gd name="T0" fmla="*/ 99 w 132"/>
                <a:gd name="T1" fmla="*/ 0 h 96"/>
                <a:gd name="T2" fmla="*/ 99 w 132"/>
                <a:gd name="T3" fmla="*/ 24 h 96"/>
                <a:gd name="T4" fmla="*/ 0 w 132"/>
                <a:gd name="T5" fmla="*/ 24 h 96"/>
                <a:gd name="T6" fmla="*/ 0 w 132"/>
                <a:gd name="T7" fmla="*/ 73 h 96"/>
                <a:gd name="T8" fmla="*/ 99 w 132"/>
                <a:gd name="T9" fmla="*/ 73 h 96"/>
                <a:gd name="T10" fmla="*/ 99 w 132"/>
                <a:gd name="T11" fmla="*/ 96 h 96"/>
                <a:gd name="T12" fmla="*/ 132 w 132"/>
                <a:gd name="T13" fmla="*/ 47 h 96"/>
                <a:gd name="T14" fmla="*/ 99 w 132"/>
                <a:gd name="T15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96">
                  <a:moveTo>
                    <a:pt x="99" y="0"/>
                  </a:moveTo>
                  <a:lnTo>
                    <a:pt x="99" y="24"/>
                  </a:lnTo>
                  <a:lnTo>
                    <a:pt x="0" y="24"/>
                  </a:lnTo>
                  <a:lnTo>
                    <a:pt x="0" y="73"/>
                  </a:lnTo>
                  <a:lnTo>
                    <a:pt x="99" y="73"/>
                  </a:lnTo>
                  <a:lnTo>
                    <a:pt x="99" y="96"/>
                  </a:lnTo>
                  <a:lnTo>
                    <a:pt x="132" y="47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8" name="Freeform 861"/>
            <p:cNvSpPr>
              <a:spLocks noEditPoints="1"/>
            </p:cNvSpPr>
            <p:nvPr/>
          </p:nvSpPr>
          <p:spPr bwMode="auto">
            <a:xfrm>
              <a:off x="3432175" y="3832225"/>
              <a:ext cx="215900" cy="163512"/>
            </a:xfrm>
            <a:custGeom>
              <a:avLst/>
              <a:gdLst>
                <a:gd name="T0" fmla="*/ 101 w 136"/>
                <a:gd name="T1" fmla="*/ 103 h 103"/>
                <a:gd name="T2" fmla="*/ 101 w 136"/>
                <a:gd name="T3" fmla="*/ 103 h 103"/>
                <a:gd name="T4" fmla="*/ 101 w 136"/>
                <a:gd name="T5" fmla="*/ 103 h 103"/>
                <a:gd name="T6" fmla="*/ 101 w 136"/>
                <a:gd name="T7" fmla="*/ 103 h 103"/>
                <a:gd name="T8" fmla="*/ 100 w 136"/>
                <a:gd name="T9" fmla="*/ 99 h 103"/>
                <a:gd name="T10" fmla="*/ 100 w 136"/>
                <a:gd name="T11" fmla="*/ 78 h 103"/>
                <a:gd name="T12" fmla="*/ 2 w 136"/>
                <a:gd name="T13" fmla="*/ 78 h 103"/>
                <a:gd name="T14" fmla="*/ 2 w 136"/>
                <a:gd name="T15" fmla="*/ 78 h 103"/>
                <a:gd name="T16" fmla="*/ 0 w 136"/>
                <a:gd name="T17" fmla="*/ 78 h 103"/>
                <a:gd name="T18" fmla="*/ 0 w 136"/>
                <a:gd name="T19" fmla="*/ 76 h 103"/>
                <a:gd name="T20" fmla="*/ 0 w 136"/>
                <a:gd name="T21" fmla="*/ 27 h 103"/>
                <a:gd name="T22" fmla="*/ 0 w 136"/>
                <a:gd name="T23" fmla="*/ 27 h 103"/>
                <a:gd name="T24" fmla="*/ 0 w 136"/>
                <a:gd name="T25" fmla="*/ 25 h 103"/>
                <a:gd name="T26" fmla="*/ 2 w 136"/>
                <a:gd name="T27" fmla="*/ 23 h 103"/>
                <a:gd name="T28" fmla="*/ 100 w 136"/>
                <a:gd name="T29" fmla="*/ 23 h 103"/>
                <a:gd name="T30" fmla="*/ 100 w 136"/>
                <a:gd name="T31" fmla="*/ 3 h 103"/>
                <a:gd name="T32" fmla="*/ 100 w 136"/>
                <a:gd name="T33" fmla="*/ 3 h 103"/>
                <a:gd name="T34" fmla="*/ 101 w 136"/>
                <a:gd name="T35" fmla="*/ 0 h 103"/>
                <a:gd name="T36" fmla="*/ 101 w 136"/>
                <a:gd name="T37" fmla="*/ 0 h 103"/>
                <a:gd name="T38" fmla="*/ 103 w 136"/>
                <a:gd name="T39" fmla="*/ 2 h 103"/>
                <a:gd name="T40" fmla="*/ 136 w 136"/>
                <a:gd name="T41" fmla="*/ 50 h 103"/>
                <a:gd name="T42" fmla="*/ 136 w 136"/>
                <a:gd name="T43" fmla="*/ 50 h 103"/>
                <a:gd name="T44" fmla="*/ 136 w 136"/>
                <a:gd name="T45" fmla="*/ 52 h 103"/>
                <a:gd name="T46" fmla="*/ 103 w 136"/>
                <a:gd name="T47" fmla="*/ 101 h 103"/>
                <a:gd name="T48" fmla="*/ 103 w 136"/>
                <a:gd name="T49" fmla="*/ 101 h 103"/>
                <a:gd name="T50" fmla="*/ 101 w 136"/>
                <a:gd name="T51" fmla="*/ 103 h 103"/>
                <a:gd name="T52" fmla="*/ 101 w 136"/>
                <a:gd name="T53" fmla="*/ 103 h 103"/>
                <a:gd name="T54" fmla="*/ 5 w 136"/>
                <a:gd name="T55" fmla="*/ 72 h 103"/>
                <a:gd name="T56" fmla="*/ 101 w 136"/>
                <a:gd name="T57" fmla="*/ 72 h 103"/>
                <a:gd name="T58" fmla="*/ 101 w 136"/>
                <a:gd name="T59" fmla="*/ 72 h 103"/>
                <a:gd name="T60" fmla="*/ 103 w 136"/>
                <a:gd name="T61" fmla="*/ 72 h 103"/>
                <a:gd name="T62" fmla="*/ 105 w 136"/>
                <a:gd name="T63" fmla="*/ 76 h 103"/>
                <a:gd name="T64" fmla="*/ 105 w 136"/>
                <a:gd name="T65" fmla="*/ 92 h 103"/>
                <a:gd name="T66" fmla="*/ 130 w 136"/>
                <a:gd name="T67" fmla="*/ 50 h 103"/>
                <a:gd name="T68" fmla="*/ 105 w 136"/>
                <a:gd name="T69" fmla="*/ 11 h 103"/>
                <a:gd name="T70" fmla="*/ 105 w 136"/>
                <a:gd name="T71" fmla="*/ 27 h 103"/>
                <a:gd name="T72" fmla="*/ 105 w 136"/>
                <a:gd name="T73" fmla="*/ 27 h 103"/>
                <a:gd name="T74" fmla="*/ 103 w 136"/>
                <a:gd name="T75" fmla="*/ 29 h 103"/>
                <a:gd name="T76" fmla="*/ 101 w 136"/>
                <a:gd name="T77" fmla="*/ 29 h 103"/>
                <a:gd name="T78" fmla="*/ 5 w 136"/>
                <a:gd name="T79" fmla="*/ 29 h 103"/>
                <a:gd name="T80" fmla="*/ 5 w 136"/>
                <a:gd name="T81" fmla="*/ 7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3">
                  <a:moveTo>
                    <a:pt x="101" y="103"/>
                  </a:moveTo>
                  <a:lnTo>
                    <a:pt x="101" y="103"/>
                  </a:lnTo>
                  <a:lnTo>
                    <a:pt x="101" y="103"/>
                  </a:lnTo>
                  <a:lnTo>
                    <a:pt x="101" y="103"/>
                  </a:lnTo>
                  <a:lnTo>
                    <a:pt x="100" y="99"/>
                  </a:lnTo>
                  <a:lnTo>
                    <a:pt x="100" y="78"/>
                  </a:lnTo>
                  <a:lnTo>
                    <a:pt x="2" y="78"/>
                  </a:lnTo>
                  <a:lnTo>
                    <a:pt x="2" y="78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5"/>
                  </a:lnTo>
                  <a:lnTo>
                    <a:pt x="2" y="23"/>
                  </a:lnTo>
                  <a:lnTo>
                    <a:pt x="100" y="23"/>
                  </a:lnTo>
                  <a:lnTo>
                    <a:pt x="100" y="3"/>
                  </a:lnTo>
                  <a:lnTo>
                    <a:pt x="100" y="3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3" y="2"/>
                  </a:lnTo>
                  <a:lnTo>
                    <a:pt x="136" y="50"/>
                  </a:lnTo>
                  <a:lnTo>
                    <a:pt x="136" y="50"/>
                  </a:lnTo>
                  <a:lnTo>
                    <a:pt x="136" y="52"/>
                  </a:lnTo>
                  <a:lnTo>
                    <a:pt x="103" y="101"/>
                  </a:lnTo>
                  <a:lnTo>
                    <a:pt x="103" y="101"/>
                  </a:lnTo>
                  <a:lnTo>
                    <a:pt x="101" y="103"/>
                  </a:lnTo>
                  <a:lnTo>
                    <a:pt x="101" y="103"/>
                  </a:lnTo>
                  <a:close/>
                  <a:moveTo>
                    <a:pt x="5" y="72"/>
                  </a:moveTo>
                  <a:lnTo>
                    <a:pt x="101" y="72"/>
                  </a:lnTo>
                  <a:lnTo>
                    <a:pt x="101" y="72"/>
                  </a:lnTo>
                  <a:lnTo>
                    <a:pt x="103" y="72"/>
                  </a:lnTo>
                  <a:lnTo>
                    <a:pt x="105" y="76"/>
                  </a:lnTo>
                  <a:lnTo>
                    <a:pt x="105" y="92"/>
                  </a:lnTo>
                  <a:lnTo>
                    <a:pt x="130" y="50"/>
                  </a:lnTo>
                  <a:lnTo>
                    <a:pt x="105" y="11"/>
                  </a:lnTo>
                  <a:lnTo>
                    <a:pt x="105" y="27"/>
                  </a:lnTo>
                  <a:lnTo>
                    <a:pt x="105" y="27"/>
                  </a:lnTo>
                  <a:lnTo>
                    <a:pt x="103" y="29"/>
                  </a:lnTo>
                  <a:lnTo>
                    <a:pt x="101" y="29"/>
                  </a:lnTo>
                  <a:lnTo>
                    <a:pt x="5" y="29"/>
                  </a:lnTo>
                  <a:lnTo>
                    <a:pt x="5" y="7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9" name="Freeform 862"/>
            <p:cNvSpPr>
              <a:spLocks/>
            </p:cNvSpPr>
            <p:nvPr/>
          </p:nvSpPr>
          <p:spPr bwMode="auto">
            <a:xfrm>
              <a:off x="3435350" y="4283075"/>
              <a:ext cx="209550" cy="158750"/>
            </a:xfrm>
            <a:custGeom>
              <a:avLst/>
              <a:gdLst>
                <a:gd name="T0" fmla="*/ 99 w 132"/>
                <a:gd name="T1" fmla="*/ 0 h 100"/>
                <a:gd name="T2" fmla="*/ 99 w 132"/>
                <a:gd name="T3" fmla="*/ 25 h 100"/>
                <a:gd name="T4" fmla="*/ 0 w 132"/>
                <a:gd name="T5" fmla="*/ 25 h 100"/>
                <a:gd name="T6" fmla="*/ 0 w 132"/>
                <a:gd name="T7" fmla="*/ 74 h 100"/>
                <a:gd name="T8" fmla="*/ 99 w 132"/>
                <a:gd name="T9" fmla="*/ 74 h 100"/>
                <a:gd name="T10" fmla="*/ 99 w 132"/>
                <a:gd name="T11" fmla="*/ 100 h 100"/>
                <a:gd name="T12" fmla="*/ 132 w 132"/>
                <a:gd name="T13" fmla="*/ 51 h 100"/>
                <a:gd name="T14" fmla="*/ 99 w 132"/>
                <a:gd name="T15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2" h="100">
                  <a:moveTo>
                    <a:pt x="99" y="0"/>
                  </a:moveTo>
                  <a:lnTo>
                    <a:pt x="99" y="25"/>
                  </a:lnTo>
                  <a:lnTo>
                    <a:pt x="0" y="25"/>
                  </a:lnTo>
                  <a:lnTo>
                    <a:pt x="0" y="74"/>
                  </a:lnTo>
                  <a:lnTo>
                    <a:pt x="99" y="74"/>
                  </a:lnTo>
                  <a:lnTo>
                    <a:pt x="99" y="100"/>
                  </a:lnTo>
                  <a:lnTo>
                    <a:pt x="132" y="51"/>
                  </a:lnTo>
                  <a:lnTo>
                    <a:pt x="99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0" name="Freeform 863"/>
            <p:cNvSpPr>
              <a:spLocks noEditPoints="1"/>
            </p:cNvSpPr>
            <p:nvPr/>
          </p:nvSpPr>
          <p:spPr bwMode="auto">
            <a:xfrm>
              <a:off x="3432175" y="4279900"/>
              <a:ext cx="215900" cy="165100"/>
            </a:xfrm>
            <a:custGeom>
              <a:avLst/>
              <a:gdLst>
                <a:gd name="T0" fmla="*/ 101 w 136"/>
                <a:gd name="T1" fmla="*/ 104 h 104"/>
                <a:gd name="T2" fmla="*/ 101 w 136"/>
                <a:gd name="T3" fmla="*/ 104 h 104"/>
                <a:gd name="T4" fmla="*/ 101 w 136"/>
                <a:gd name="T5" fmla="*/ 104 h 104"/>
                <a:gd name="T6" fmla="*/ 101 w 136"/>
                <a:gd name="T7" fmla="*/ 104 h 104"/>
                <a:gd name="T8" fmla="*/ 100 w 136"/>
                <a:gd name="T9" fmla="*/ 102 h 104"/>
                <a:gd name="T10" fmla="*/ 100 w 136"/>
                <a:gd name="T11" fmla="*/ 80 h 104"/>
                <a:gd name="T12" fmla="*/ 2 w 136"/>
                <a:gd name="T13" fmla="*/ 80 h 104"/>
                <a:gd name="T14" fmla="*/ 2 w 136"/>
                <a:gd name="T15" fmla="*/ 80 h 104"/>
                <a:gd name="T16" fmla="*/ 0 w 136"/>
                <a:gd name="T17" fmla="*/ 78 h 104"/>
                <a:gd name="T18" fmla="*/ 0 w 136"/>
                <a:gd name="T19" fmla="*/ 76 h 104"/>
                <a:gd name="T20" fmla="*/ 0 w 136"/>
                <a:gd name="T21" fmla="*/ 27 h 104"/>
                <a:gd name="T22" fmla="*/ 0 w 136"/>
                <a:gd name="T23" fmla="*/ 27 h 104"/>
                <a:gd name="T24" fmla="*/ 0 w 136"/>
                <a:gd name="T25" fmla="*/ 26 h 104"/>
                <a:gd name="T26" fmla="*/ 2 w 136"/>
                <a:gd name="T27" fmla="*/ 26 h 104"/>
                <a:gd name="T28" fmla="*/ 100 w 136"/>
                <a:gd name="T29" fmla="*/ 26 h 104"/>
                <a:gd name="T30" fmla="*/ 100 w 136"/>
                <a:gd name="T31" fmla="*/ 2 h 104"/>
                <a:gd name="T32" fmla="*/ 100 w 136"/>
                <a:gd name="T33" fmla="*/ 2 h 104"/>
                <a:gd name="T34" fmla="*/ 101 w 136"/>
                <a:gd name="T35" fmla="*/ 0 h 104"/>
                <a:gd name="T36" fmla="*/ 101 w 136"/>
                <a:gd name="T37" fmla="*/ 0 h 104"/>
                <a:gd name="T38" fmla="*/ 103 w 136"/>
                <a:gd name="T39" fmla="*/ 2 h 104"/>
                <a:gd name="T40" fmla="*/ 136 w 136"/>
                <a:gd name="T41" fmla="*/ 51 h 104"/>
                <a:gd name="T42" fmla="*/ 136 w 136"/>
                <a:gd name="T43" fmla="*/ 51 h 104"/>
                <a:gd name="T44" fmla="*/ 136 w 136"/>
                <a:gd name="T45" fmla="*/ 55 h 104"/>
                <a:gd name="T46" fmla="*/ 103 w 136"/>
                <a:gd name="T47" fmla="*/ 104 h 104"/>
                <a:gd name="T48" fmla="*/ 103 w 136"/>
                <a:gd name="T49" fmla="*/ 104 h 104"/>
                <a:gd name="T50" fmla="*/ 101 w 136"/>
                <a:gd name="T51" fmla="*/ 104 h 104"/>
                <a:gd name="T52" fmla="*/ 101 w 136"/>
                <a:gd name="T53" fmla="*/ 104 h 104"/>
                <a:gd name="T54" fmla="*/ 5 w 136"/>
                <a:gd name="T55" fmla="*/ 75 h 104"/>
                <a:gd name="T56" fmla="*/ 101 w 136"/>
                <a:gd name="T57" fmla="*/ 75 h 104"/>
                <a:gd name="T58" fmla="*/ 101 w 136"/>
                <a:gd name="T59" fmla="*/ 75 h 104"/>
                <a:gd name="T60" fmla="*/ 103 w 136"/>
                <a:gd name="T61" fmla="*/ 75 h 104"/>
                <a:gd name="T62" fmla="*/ 105 w 136"/>
                <a:gd name="T63" fmla="*/ 76 h 104"/>
                <a:gd name="T64" fmla="*/ 105 w 136"/>
                <a:gd name="T65" fmla="*/ 93 h 104"/>
                <a:gd name="T66" fmla="*/ 130 w 136"/>
                <a:gd name="T67" fmla="*/ 53 h 104"/>
                <a:gd name="T68" fmla="*/ 105 w 136"/>
                <a:gd name="T69" fmla="*/ 11 h 104"/>
                <a:gd name="T70" fmla="*/ 105 w 136"/>
                <a:gd name="T71" fmla="*/ 27 h 104"/>
                <a:gd name="T72" fmla="*/ 105 w 136"/>
                <a:gd name="T73" fmla="*/ 27 h 104"/>
                <a:gd name="T74" fmla="*/ 103 w 136"/>
                <a:gd name="T75" fmla="*/ 29 h 104"/>
                <a:gd name="T76" fmla="*/ 101 w 136"/>
                <a:gd name="T77" fmla="*/ 31 h 104"/>
                <a:gd name="T78" fmla="*/ 5 w 136"/>
                <a:gd name="T79" fmla="*/ 31 h 104"/>
                <a:gd name="T80" fmla="*/ 5 w 136"/>
                <a:gd name="T81" fmla="*/ 75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6" h="104">
                  <a:moveTo>
                    <a:pt x="101" y="104"/>
                  </a:moveTo>
                  <a:lnTo>
                    <a:pt x="101" y="104"/>
                  </a:lnTo>
                  <a:lnTo>
                    <a:pt x="101" y="104"/>
                  </a:lnTo>
                  <a:lnTo>
                    <a:pt x="101" y="104"/>
                  </a:lnTo>
                  <a:lnTo>
                    <a:pt x="100" y="102"/>
                  </a:lnTo>
                  <a:lnTo>
                    <a:pt x="100" y="80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0" y="78"/>
                  </a:lnTo>
                  <a:lnTo>
                    <a:pt x="0" y="76"/>
                  </a:lnTo>
                  <a:lnTo>
                    <a:pt x="0" y="27"/>
                  </a:lnTo>
                  <a:lnTo>
                    <a:pt x="0" y="27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100" y="26"/>
                  </a:lnTo>
                  <a:lnTo>
                    <a:pt x="100" y="2"/>
                  </a:lnTo>
                  <a:lnTo>
                    <a:pt x="100" y="2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3" y="2"/>
                  </a:lnTo>
                  <a:lnTo>
                    <a:pt x="136" y="51"/>
                  </a:lnTo>
                  <a:lnTo>
                    <a:pt x="136" y="51"/>
                  </a:lnTo>
                  <a:lnTo>
                    <a:pt x="136" y="55"/>
                  </a:lnTo>
                  <a:lnTo>
                    <a:pt x="103" y="104"/>
                  </a:lnTo>
                  <a:lnTo>
                    <a:pt x="103" y="104"/>
                  </a:lnTo>
                  <a:lnTo>
                    <a:pt x="101" y="104"/>
                  </a:lnTo>
                  <a:lnTo>
                    <a:pt x="101" y="104"/>
                  </a:lnTo>
                  <a:close/>
                  <a:moveTo>
                    <a:pt x="5" y="75"/>
                  </a:moveTo>
                  <a:lnTo>
                    <a:pt x="101" y="75"/>
                  </a:lnTo>
                  <a:lnTo>
                    <a:pt x="101" y="75"/>
                  </a:lnTo>
                  <a:lnTo>
                    <a:pt x="103" y="75"/>
                  </a:lnTo>
                  <a:lnTo>
                    <a:pt x="105" y="76"/>
                  </a:lnTo>
                  <a:lnTo>
                    <a:pt x="105" y="93"/>
                  </a:lnTo>
                  <a:lnTo>
                    <a:pt x="130" y="53"/>
                  </a:lnTo>
                  <a:lnTo>
                    <a:pt x="105" y="11"/>
                  </a:lnTo>
                  <a:lnTo>
                    <a:pt x="105" y="27"/>
                  </a:lnTo>
                  <a:lnTo>
                    <a:pt x="105" y="27"/>
                  </a:lnTo>
                  <a:lnTo>
                    <a:pt x="103" y="29"/>
                  </a:lnTo>
                  <a:lnTo>
                    <a:pt x="101" y="31"/>
                  </a:lnTo>
                  <a:lnTo>
                    <a:pt x="5" y="31"/>
                  </a:lnTo>
                  <a:lnTo>
                    <a:pt x="5" y="7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1" name="Freeform 864"/>
            <p:cNvSpPr>
              <a:spLocks noEditPoints="1"/>
            </p:cNvSpPr>
            <p:nvPr/>
          </p:nvSpPr>
          <p:spPr bwMode="auto">
            <a:xfrm>
              <a:off x="4035425" y="4017963"/>
              <a:ext cx="155575" cy="214312"/>
            </a:xfrm>
            <a:custGeom>
              <a:avLst/>
              <a:gdLst>
                <a:gd name="T0" fmla="*/ 93 w 98"/>
                <a:gd name="T1" fmla="*/ 96 h 135"/>
                <a:gd name="T2" fmla="*/ 98 w 98"/>
                <a:gd name="T3" fmla="*/ 135 h 135"/>
                <a:gd name="T4" fmla="*/ 64 w 98"/>
                <a:gd name="T5" fmla="*/ 118 h 135"/>
                <a:gd name="T6" fmla="*/ 93 w 98"/>
                <a:gd name="T7" fmla="*/ 96 h 135"/>
                <a:gd name="T8" fmla="*/ 2 w 98"/>
                <a:gd name="T9" fmla="*/ 2 h 135"/>
                <a:gd name="T10" fmla="*/ 84 w 98"/>
                <a:gd name="T11" fmla="*/ 111 h 135"/>
                <a:gd name="T12" fmla="*/ 84 w 98"/>
                <a:gd name="T13" fmla="*/ 113 h 135"/>
                <a:gd name="T14" fmla="*/ 80 w 98"/>
                <a:gd name="T15" fmla="*/ 113 h 135"/>
                <a:gd name="T16" fmla="*/ 0 w 98"/>
                <a:gd name="T17" fmla="*/ 6 h 135"/>
                <a:gd name="T18" fmla="*/ 0 w 98"/>
                <a:gd name="T19" fmla="*/ 0 h 135"/>
                <a:gd name="T20" fmla="*/ 2 w 98"/>
                <a:gd name="T21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35">
                  <a:moveTo>
                    <a:pt x="93" y="96"/>
                  </a:moveTo>
                  <a:lnTo>
                    <a:pt x="98" y="135"/>
                  </a:lnTo>
                  <a:lnTo>
                    <a:pt x="64" y="118"/>
                  </a:lnTo>
                  <a:lnTo>
                    <a:pt x="93" y="96"/>
                  </a:lnTo>
                  <a:close/>
                  <a:moveTo>
                    <a:pt x="2" y="2"/>
                  </a:moveTo>
                  <a:lnTo>
                    <a:pt x="84" y="111"/>
                  </a:lnTo>
                  <a:lnTo>
                    <a:pt x="84" y="113"/>
                  </a:lnTo>
                  <a:lnTo>
                    <a:pt x="80" y="1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2" name="Freeform 865"/>
            <p:cNvSpPr>
              <a:spLocks noEditPoints="1"/>
            </p:cNvSpPr>
            <p:nvPr/>
          </p:nvSpPr>
          <p:spPr bwMode="auto">
            <a:xfrm>
              <a:off x="4594225" y="4021138"/>
              <a:ext cx="157162" cy="211137"/>
            </a:xfrm>
            <a:custGeom>
              <a:avLst/>
              <a:gdLst>
                <a:gd name="T0" fmla="*/ 92 w 99"/>
                <a:gd name="T1" fmla="*/ 94 h 133"/>
                <a:gd name="T2" fmla="*/ 99 w 99"/>
                <a:gd name="T3" fmla="*/ 133 h 133"/>
                <a:gd name="T4" fmla="*/ 65 w 99"/>
                <a:gd name="T5" fmla="*/ 116 h 133"/>
                <a:gd name="T6" fmla="*/ 92 w 99"/>
                <a:gd name="T7" fmla="*/ 94 h 133"/>
                <a:gd name="T8" fmla="*/ 2 w 99"/>
                <a:gd name="T9" fmla="*/ 0 h 133"/>
                <a:gd name="T10" fmla="*/ 83 w 99"/>
                <a:gd name="T11" fmla="*/ 109 h 133"/>
                <a:gd name="T12" fmla="*/ 83 w 99"/>
                <a:gd name="T13" fmla="*/ 113 h 133"/>
                <a:gd name="T14" fmla="*/ 81 w 99"/>
                <a:gd name="T15" fmla="*/ 111 h 133"/>
                <a:gd name="T16" fmla="*/ 0 w 99"/>
                <a:gd name="T17" fmla="*/ 4 h 133"/>
                <a:gd name="T18" fmla="*/ 0 w 99"/>
                <a:gd name="T19" fmla="*/ 0 h 133"/>
                <a:gd name="T20" fmla="*/ 2 w 99"/>
                <a:gd name="T21" fmla="*/ 0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3">
                  <a:moveTo>
                    <a:pt x="92" y="94"/>
                  </a:moveTo>
                  <a:lnTo>
                    <a:pt x="99" y="133"/>
                  </a:lnTo>
                  <a:lnTo>
                    <a:pt x="65" y="116"/>
                  </a:lnTo>
                  <a:lnTo>
                    <a:pt x="92" y="94"/>
                  </a:lnTo>
                  <a:close/>
                  <a:moveTo>
                    <a:pt x="2" y="0"/>
                  </a:moveTo>
                  <a:lnTo>
                    <a:pt x="83" y="109"/>
                  </a:lnTo>
                  <a:lnTo>
                    <a:pt x="83" y="113"/>
                  </a:lnTo>
                  <a:lnTo>
                    <a:pt x="81" y="111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3" name="Freeform 866"/>
            <p:cNvSpPr>
              <a:spLocks noEditPoints="1"/>
            </p:cNvSpPr>
            <p:nvPr/>
          </p:nvSpPr>
          <p:spPr bwMode="auto">
            <a:xfrm>
              <a:off x="5154613" y="4017963"/>
              <a:ext cx="158750" cy="214312"/>
            </a:xfrm>
            <a:custGeom>
              <a:avLst/>
              <a:gdLst>
                <a:gd name="T0" fmla="*/ 92 w 100"/>
                <a:gd name="T1" fmla="*/ 96 h 135"/>
                <a:gd name="T2" fmla="*/ 100 w 100"/>
                <a:gd name="T3" fmla="*/ 135 h 135"/>
                <a:gd name="T4" fmla="*/ 65 w 100"/>
                <a:gd name="T5" fmla="*/ 118 h 135"/>
                <a:gd name="T6" fmla="*/ 92 w 100"/>
                <a:gd name="T7" fmla="*/ 96 h 135"/>
                <a:gd name="T8" fmla="*/ 2 w 100"/>
                <a:gd name="T9" fmla="*/ 2 h 135"/>
                <a:gd name="T10" fmla="*/ 83 w 100"/>
                <a:gd name="T11" fmla="*/ 111 h 135"/>
                <a:gd name="T12" fmla="*/ 83 w 100"/>
                <a:gd name="T13" fmla="*/ 113 h 135"/>
                <a:gd name="T14" fmla="*/ 81 w 100"/>
                <a:gd name="T15" fmla="*/ 113 h 135"/>
                <a:gd name="T16" fmla="*/ 0 w 100"/>
                <a:gd name="T17" fmla="*/ 6 h 135"/>
                <a:gd name="T18" fmla="*/ 0 w 100"/>
                <a:gd name="T19" fmla="*/ 0 h 135"/>
                <a:gd name="T20" fmla="*/ 2 w 100"/>
                <a:gd name="T21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35">
                  <a:moveTo>
                    <a:pt x="92" y="96"/>
                  </a:moveTo>
                  <a:lnTo>
                    <a:pt x="100" y="135"/>
                  </a:lnTo>
                  <a:lnTo>
                    <a:pt x="65" y="118"/>
                  </a:lnTo>
                  <a:lnTo>
                    <a:pt x="92" y="96"/>
                  </a:lnTo>
                  <a:close/>
                  <a:moveTo>
                    <a:pt x="2" y="2"/>
                  </a:moveTo>
                  <a:lnTo>
                    <a:pt x="83" y="111"/>
                  </a:lnTo>
                  <a:lnTo>
                    <a:pt x="83" y="113"/>
                  </a:lnTo>
                  <a:lnTo>
                    <a:pt x="81" y="1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4" name="Freeform 867"/>
            <p:cNvSpPr>
              <a:spLocks noEditPoints="1"/>
            </p:cNvSpPr>
            <p:nvPr/>
          </p:nvSpPr>
          <p:spPr bwMode="auto">
            <a:xfrm>
              <a:off x="5715000" y="4017963"/>
              <a:ext cx="158750" cy="214312"/>
            </a:xfrm>
            <a:custGeom>
              <a:avLst/>
              <a:gdLst>
                <a:gd name="T0" fmla="*/ 93 w 100"/>
                <a:gd name="T1" fmla="*/ 96 h 135"/>
                <a:gd name="T2" fmla="*/ 100 w 100"/>
                <a:gd name="T3" fmla="*/ 135 h 135"/>
                <a:gd name="T4" fmla="*/ 65 w 100"/>
                <a:gd name="T5" fmla="*/ 118 h 135"/>
                <a:gd name="T6" fmla="*/ 93 w 100"/>
                <a:gd name="T7" fmla="*/ 96 h 135"/>
                <a:gd name="T8" fmla="*/ 2 w 100"/>
                <a:gd name="T9" fmla="*/ 2 h 135"/>
                <a:gd name="T10" fmla="*/ 83 w 100"/>
                <a:gd name="T11" fmla="*/ 111 h 135"/>
                <a:gd name="T12" fmla="*/ 83 w 100"/>
                <a:gd name="T13" fmla="*/ 113 h 135"/>
                <a:gd name="T14" fmla="*/ 82 w 100"/>
                <a:gd name="T15" fmla="*/ 113 h 135"/>
                <a:gd name="T16" fmla="*/ 0 w 100"/>
                <a:gd name="T17" fmla="*/ 6 h 135"/>
                <a:gd name="T18" fmla="*/ 0 w 100"/>
                <a:gd name="T19" fmla="*/ 0 h 135"/>
                <a:gd name="T20" fmla="*/ 2 w 100"/>
                <a:gd name="T21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135">
                  <a:moveTo>
                    <a:pt x="93" y="96"/>
                  </a:moveTo>
                  <a:lnTo>
                    <a:pt x="100" y="135"/>
                  </a:lnTo>
                  <a:lnTo>
                    <a:pt x="65" y="118"/>
                  </a:lnTo>
                  <a:lnTo>
                    <a:pt x="93" y="96"/>
                  </a:lnTo>
                  <a:close/>
                  <a:moveTo>
                    <a:pt x="2" y="2"/>
                  </a:moveTo>
                  <a:lnTo>
                    <a:pt x="83" y="111"/>
                  </a:lnTo>
                  <a:lnTo>
                    <a:pt x="83" y="113"/>
                  </a:lnTo>
                  <a:lnTo>
                    <a:pt x="82" y="1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5" name="Freeform 868"/>
            <p:cNvSpPr>
              <a:spLocks noEditPoints="1"/>
            </p:cNvSpPr>
            <p:nvPr/>
          </p:nvSpPr>
          <p:spPr bwMode="auto">
            <a:xfrm>
              <a:off x="6273800" y="4017963"/>
              <a:ext cx="157162" cy="214312"/>
            </a:xfrm>
            <a:custGeom>
              <a:avLst/>
              <a:gdLst>
                <a:gd name="T0" fmla="*/ 94 w 99"/>
                <a:gd name="T1" fmla="*/ 96 h 135"/>
                <a:gd name="T2" fmla="*/ 99 w 99"/>
                <a:gd name="T3" fmla="*/ 135 h 135"/>
                <a:gd name="T4" fmla="*/ 67 w 99"/>
                <a:gd name="T5" fmla="*/ 118 h 135"/>
                <a:gd name="T6" fmla="*/ 94 w 99"/>
                <a:gd name="T7" fmla="*/ 96 h 135"/>
                <a:gd name="T8" fmla="*/ 3 w 99"/>
                <a:gd name="T9" fmla="*/ 2 h 135"/>
                <a:gd name="T10" fmla="*/ 85 w 99"/>
                <a:gd name="T11" fmla="*/ 111 h 135"/>
                <a:gd name="T12" fmla="*/ 85 w 99"/>
                <a:gd name="T13" fmla="*/ 113 h 135"/>
                <a:gd name="T14" fmla="*/ 81 w 99"/>
                <a:gd name="T15" fmla="*/ 113 h 135"/>
                <a:gd name="T16" fmla="*/ 0 w 99"/>
                <a:gd name="T17" fmla="*/ 6 h 135"/>
                <a:gd name="T18" fmla="*/ 1 w 99"/>
                <a:gd name="T19" fmla="*/ 0 h 135"/>
                <a:gd name="T20" fmla="*/ 3 w 99"/>
                <a:gd name="T21" fmla="*/ 2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9" h="135">
                  <a:moveTo>
                    <a:pt x="94" y="96"/>
                  </a:moveTo>
                  <a:lnTo>
                    <a:pt x="99" y="135"/>
                  </a:lnTo>
                  <a:lnTo>
                    <a:pt x="67" y="118"/>
                  </a:lnTo>
                  <a:lnTo>
                    <a:pt x="94" y="96"/>
                  </a:lnTo>
                  <a:close/>
                  <a:moveTo>
                    <a:pt x="3" y="2"/>
                  </a:moveTo>
                  <a:lnTo>
                    <a:pt x="85" y="111"/>
                  </a:lnTo>
                  <a:lnTo>
                    <a:pt x="85" y="113"/>
                  </a:lnTo>
                  <a:lnTo>
                    <a:pt x="81" y="113"/>
                  </a:lnTo>
                  <a:lnTo>
                    <a:pt x="0" y="6"/>
                  </a:lnTo>
                  <a:lnTo>
                    <a:pt x="1" y="0"/>
                  </a:lnTo>
                  <a:lnTo>
                    <a:pt x="3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6" name="Rectangle 869"/>
            <p:cNvSpPr>
              <a:spLocks noChangeArrowheads="1"/>
            </p:cNvSpPr>
            <p:nvPr/>
          </p:nvSpPr>
          <p:spPr bwMode="auto">
            <a:xfrm>
              <a:off x="5097463" y="1063625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7" name="Rectangle 870"/>
            <p:cNvSpPr>
              <a:spLocks noChangeArrowheads="1"/>
            </p:cNvSpPr>
            <p:nvPr/>
          </p:nvSpPr>
          <p:spPr bwMode="auto">
            <a:xfrm>
              <a:off x="5634038" y="1063625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8" name="Rectangle 871"/>
            <p:cNvSpPr>
              <a:spLocks noChangeArrowheads="1"/>
            </p:cNvSpPr>
            <p:nvPr/>
          </p:nvSpPr>
          <p:spPr bwMode="auto">
            <a:xfrm>
              <a:off x="6192838" y="1063625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9" name="Rectangle 872"/>
            <p:cNvSpPr>
              <a:spLocks noChangeArrowheads="1"/>
            </p:cNvSpPr>
            <p:nvPr/>
          </p:nvSpPr>
          <p:spPr bwMode="auto">
            <a:xfrm>
              <a:off x="3992563" y="1063625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0" name="Rectangle 873"/>
            <p:cNvSpPr>
              <a:spLocks noChangeArrowheads="1"/>
            </p:cNvSpPr>
            <p:nvPr/>
          </p:nvSpPr>
          <p:spPr bwMode="auto">
            <a:xfrm>
              <a:off x="4530725" y="1063625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1" name="Rectangle 874"/>
            <p:cNvSpPr>
              <a:spLocks noChangeArrowheads="1"/>
            </p:cNvSpPr>
            <p:nvPr/>
          </p:nvSpPr>
          <p:spPr bwMode="auto">
            <a:xfrm>
              <a:off x="5313363" y="1504950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2" name="Rectangle 875"/>
            <p:cNvSpPr>
              <a:spLocks noChangeArrowheads="1"/>
            </p:cNvSpPr>
            <p:nvPr/>
          </p:nvSpPr>
          <p:spPr bwMode="auto">
            <a:xfrm>
              <a:off x="5859463" y="1504950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3" name="Rectangle 876"/>
            <p:cNvSpPr>
              <a:spLocks noChangeArrowheads="1"/>
            </p:cNvSpPr>
            <p:nvPr/>
          </p:nvSpPr>
          <p:spPr bwMode="auto">
            <a:xfrm>
              <a:off x="6416675" y="1504950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4" name="Rectangle 877"/>
            <p:cNvSpPr>
              <a:spLocks noChangeArrowheads="1"/>
            </p:cNvSpPr>
            <p:nvPr/>
          </p:nvSpPr>
          <p:spPr bwMode="auto">
            <a:xfrm>
              <a:off x="4216400" y="1543050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5" name="Rectangle 878"/>
            <p:cNvSpPr>
              <a:spLocks noChangeArrowheads="1"/>
            </p:cNvSpPr>
            <p:nvPr/>
          </p:nvSpPr>
          <p:spPr bwMode="auto">
            <a:xfrm>
              <a:off x="4754563" y="1543050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6" name="Rectangle 879"/>
            <p:cNvSpPr>
              <a:spLocks noChangeArrowheads="1"/>
            </p:cNvSpPr>
            <p:nvPr/>
          </p:nvSpPr>
          <p:spPr bwMode="auto">
            <a:xfrm>
              <a:off x="5097463" y="2432050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7" name="Rectangle 880"/>
            <p:cNvSpPr>
              <a:spLocks noChangeArrowheads="1"/>
            </p:cNvSpPr>
            <p:nvPr/>
          </p:nvSpPr>
          <p:spPr bwMode="auto">
            <a:xfrm>
              <a:off x="5634038" y="2432050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8" name="Rectangle 881"/>
            <p:cNvSpPr>
              <a:spLocks noChangeArrowheads="1"/>
            </p:cNvSpPr>
            <p:nvPr/>
          </p:nvSpPr>
          <p:spPr bwMode="auto">
            <a:xfrm>
              <a:off x="6192838" y="2432050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9" name="Rectangle 882"/>
            <p:cNvSpPr>
              <a:spLocks noChangeArrowheads="1"/>
            </p:cNvSpPr>
            <p:nvPr/>
          </p:nvSpPr>
          <p:spPr bwMode="auto">
            <a:xfrm>
              <a:off x="3992563" y="2432050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0" name="Rectangle 883"/>
            <p:cNvSpPr>
              <a:spLocks noChangeArrowheads="1"/>
            </p:cNvSpPr>
            <p:nvPr/>
          </p:nvSpPr>
          <p:spPr bwMode="auto">
            <a:xfrm>
              <a:off x="4530725" y="2432050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1" name="Rectangle 884"/>
            <p:cNvSpPr>
              <a:spLocks noChangeArrowheads="1"/>
            </p:cNvSpPr>
            <p:nvPr/>
          </p:nvSpPr>
          <p:spPr bwMode="auto">
            <a:xfrm>
              <a:off x="5321300" y="2873375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2" name="Rectangle 885"/>
            <p:cNvSpPr>
              <a:spLocks noChangeArrowheads="1"/>
            </p:cNvSpPr>
            <p:nvPr/>
          </p:nvSpPr>
          <p:spPr bwMode="auto">
            <a:xfrm>
              <a:off x="5859463" y="2911475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3" name="Rectangle 886"/>
            <p:cNvSpPr>
              <a:spLocks noChangeArrowheads="1"/>
            </p:cNvSpPr>
            <p:nvPr/>
          </p:nvSpPr>
          <p:spPr bwMode="auto">
            <a:xfrm>
              <a:off x="6416675" y="2911475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4" name="Rectangle 887"/>
            <p:cNvSpPr>
              <a:spLocks noChangeArrowheads="1"/>
            </p:cNvSpPr>
            <p:nvPr/>
          </p:nvSpPr>
          <p:spPr bwMode="auto">
            <a:xfrm>
              <a:off x="4216400" y="2873375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5" name="Rectangle 888"/>
            <p:cNvSpPr>
              <a:spLocks noChangeArrowheads="1"/>
            </p:cNvSpPr>
            <p:nvPr/>
          </p:nvSpPr>
          <p:spPr bwMode="auto">
            <a:xfrm>
              <a:off x="4754563" y="2873375"/>
              <a:ext cx="12503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ø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6" name="Rectangle 889"/>
            <p:cNvSpPr>
              <a:spLocks noChangeArrowheads="1"/>
            </p:cNvSpPr>
            <p:nvPr/>
          </p:nvSpPr>
          <p:spPr bwMode="auto">
            <a:xfrm>
              <a:off x="2627784" y="1125538"/>
              <a:ext cx="6716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dit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7" name="Rectangle 900"/>
            <p:cNvSpPr>
              <a:spLocks noChangeArrowheads="1"/>
            </p:cNvSpPr>
            <p:nvPr/>
          </p:nvSpPr>
          <p:spPr bwMode="auto">
            <a:xfrm>
              <a:off x="2671065" y="1470025"/>
              <a:ext cx="58509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1" name="Rectangle 914"/>
            <p:cNvSpPr>
              <a:spLocks noChangeArrowheads="1"/>
            </p:cNvSpPr>
            <p:nvPr/>
          </p:nvSpPr>
          <p:spPr bwMode="auto">
            <a:xfrm>
              <a:off x="2411413" y="1916113"/>
              <a:ext cx="433863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Dès qu’un point lui paraît discutable, le formateur s’y arrête. Il réfléchit, prépare un argumentaire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répondre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et oublie d’écouter la fin de ce que dit le stagiaire.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6" name="Rectangle 1009"/>
            <p:cNvSpPr>
              <a:spLocks noChangeArrowheads="1"/>
            </p:cNvSpPr>
            <p:nvPr/>
          </p:nvSpPr>
          <p:spPr bwMode="auto">
            <a:xfrm>
              <a:off x="2627784" y="2517775"/>
              <a:ext cx="6716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dit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7" name="Rectangle 1020"/>
            <p:cNvSpPr>
              <a:spLocks noChangeArrowheads="1"/>
            </p:cNvSpPr>
            <p:nvPr/>
          </p:nvSpPr>
          <p:spPr bwMode="auto">
            <a:xfrm>
              <a:off x="2671065" y="2859088"/>
              <a:ext cx="58509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1" name="Rectangle 1035"/>
            <p:cNvSpPr>
              <a:spLocks noChangeArrowheads="1"/>
            </p:cNvSpPr>
            <p:nvPr/>
          </p:nvSpPr>
          <p:spPr bwMode="auto">
            <a:xfrm>
              <a:off x="2411412" y="3294063"/>
              <a:ext cx="433863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Parce qu’il ne prend pas de notes, ou bien parce que le stagiaire parle trop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longtemps,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retient que la fin de son discours.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5" name="Rectangle 1119"/>
            <p:cNvSpPr>
              <a:spLocks noChangeArrowheads="1"/>
            </p:cNvSpPr>
            <p:nvPr/>
          </p:nvSpPr>
          <p:spPr bwMode="auto">
            <a:xfrm>
              <a:off x="5100638" y="3779838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" name="Rectangle 1120"/>
            <p:cNvSpPr>
              <a:spLocks noChangeArrowheads="1"/>
            </p:cNvSpPr>
            <p:nvPr/>
          </p:nvSpPr>
          <p:spPr bwMode="auto">
            <a:xfrm>
              <a:off x="5637213" y="3779838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" name="Rectangle 1121"/>
            <p:cNvSpPr>
              <a:spLocks noChangeArrowheads="1"/>
            </p:cNvSpPr>
            <p:nvPr/>
          </p:nvSpPr>
          <p:spPr bwMode="auto">
            <a:xfrm>
              <a:off x="6192838" y="3779838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8" name="Rectangle 1122"/>
            <p:cNvSpPr>
              <a:spLocks noChangeArrowheads="1"/>
            </p:cNvSpPr>
            <p:nvPr/>
          </p:nvSpPr>
          <p:spPr bwMode="auto">
            <a:xfrm>
              <a:off x="3992563" y="3779838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9" name="Rectangle 1123"/>
            <p:cNvSpPr>
              <a:spLocks noChangeArrowheads="1"/>
            </p:cNvSpPr>
            <p:nvPr/>
          </p:nvSpPr>
          <p:spPr bwMode="auto">
            <a:xfrm>
              <a:off x="4530726" y="3779838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0" name="Rectangle 1124"/>
            <p:cNvSpPr>
              <a:spLocks noChangeArrowheads="1"/>
            </p:cNvSpPr>
            <p:nvPr/>
          </p:nvSpPr>
          <p:spPr bwMode="auto">
            <a:xfrm>
              <a:off x="5324476" y="4260851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1" name="Rectangle 1125"/>
            <p:cNvSpPr>
              <a:spLocks noChangeArrowheads="1"/>
            </p:cNvSpPr>
            <p:nvPr/>
          </p:nvSpPr>
          <p:spPr bwMode="auto">
            <a:xfrm>
              <a:off x="6419851" y="4260851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2" name="Rectangle 1126"/>
            <p:cNvSpPr>
              <a:spLocks noChangeArrowheads="1"/>
            </p:cNvSpPr>
            <p:nvPr/>
          </p:nvSpPr>
          <p:spPr bwMode="auto">
            <a:xfrm>
              <a:off x="4219576" y="4260851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3" name="Rectangle 1127"/>
            <p:cNvSpPr>
              <a:spLocks noChangeArrowheads="1"/>
            </p:cNvSpPr>
            <p:nvPr/>
          </p:nvSpPr>
          <p:spPr bwMode="auto">
            <a:xfrm>
              <a:off x="5100638" y="5300663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4" name="Rectangle 1128"/>
            <p:cNvSpPr>
              <a:spLocks noChangeArrowheads="1"/>
            </p:cNvSpPr>
            <p:nvPr/>
          </p:nvSpPr>
          <p:spPr bwMode="auto">
            <a:xfrm>
              <a:off x="5637213" y="5300663"/>
              <a:ext cx="12022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5" name="Rectangle 1129"/>
            <p:cNvSpPr>
              <a:spLocks noChangeArrowheads="1"/>
            </p:cNvSpPr>
            <p:nvPr/>
          </p:nvSpPr>
          <p:spPr bwMode="auto">
            <a:xfrm>
              <a:off x="6192838" y="5300663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6" name="Rectangle 1130"/>
            <p:cNvSpPr>
              <a:spLocks noChangeArrowheads="1"/>
            </p:cNvSpPr>
            <p:nvPr/>
          </p:nvSpPr>
          <p:spPr bwMode="auto">
            <a:xfrm>
              <a:off x="3992563" y="5300663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7" name="Rectangle 1131"/>
            <p:cNvSpPr>
              <a:spLocks noChangeArrowheads="1"/>
            </p:cNvSpPr>
            <p:nvPr/>
          </p:nvSpPr>
          <p:spPr bwMode="auto">
            <a:xfrm>
              <a:off x="4530726" y="5300663"/>
              <a:ext cx="110608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8" name="Rectangle 1132"/>
            <p:cNvSpPr>
              <a:spLocks noChangeArrowheads="1"/>
            </p:cNvSpPr>
            <p:nvPr/>
          </p:nvSpPr>
          <p:spPr bwMode="auto">
            <a:xfrm>
              <a:off x="5324476" y="5778501"/>
              <a:ext cx="15709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" name="Rectangle 1133"/>
            <p:cNvSpPr>
              <a:spLocks noChangeArrowheads="1"/>
            </p:cNvSpPr>
            <p:nvPr/>
          </p:nvSpPr>
          <p:spPr bwMode="auto">
            <a:xfrm>
              <a:off x="5862638" y="5778501"/>
              <a:ext cx="15709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" name="Rectangle 1134"/>
            <p:cNvSpPr>
              <a:spLocks noChangeArrowheads="1"/>
            </p:cNvSpPr>
            <p:nvPr/>
          </p:nvSpPr>
          <p:spPr bwMode="auto">
            <a:xfrm>
              <a:off x="6419851" y="5778501"/>
              <a:ext cx="14747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" name="Rectangle 1135"/>
            <p:cNvSpPr>
              <a:spLocks noChangeArrowheads="1"/>
            </p:cNvSpPr>
            <p:nvPr/>
          </p:nvSpPr>
          <p:spPr bwMode="auto">
            <a:xfrm>
              <a:off x="4219576" y="5778501"/>
              <a:ext cx="14747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" name="Rectangle 1136"/>
            <p:cNvSpPr>
              <a:spLocks noChangeArrowheads="1"/>
            </p:cNvSpPr>
            <p:nvPr/>
          </p:nvSpPr>
          <p:spPr bwMode="auto">
            <a:xfrm>
              <a:off x="4757738" y="5778501"/>
              <a:ext cx="14747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" name="Rectangle 1137"/>
            <p:cNvSpPr>
              <a:spLocks noChangeArrowheads="1"/>
            </p:cNvSpPr>
            <p:nvPr/>
          </p:nvSpPr>
          <p:spPr bwMode="auto">
            <a:xfrm>
              <a:off x="2627784" y="5365751"/>
              <a:ext cx="6716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dit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4" name="Rectangle 1148"/>
            <p:cNvSpPr>
              <a:spLocks noChangeArrowheads="1"/>
            </p:cNvSpPr>
            <p:nvPr/>
          </p:nvSpPr>
          <p:spPr bwMode="auto">
            <a:xfrm>
              <a:off x="2671065" y="5711826"/>
              <a:ext cx="58509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" name="Rectangle 1162"/>
            <p:cNvSpPr>
              <a:spLocks noChangeArrowheads="1"/>
            </p:cNvSpPr>
            <p:nvPr/>
          </p:nvSpPr>
          <p:spPr bwMode="auto">
            <a:xfrm>
              <a:off x="2411413" y="6143626"/>
              <a:ext cx="433863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interprète chacun des propos du stagiaire, s’arrange pour qu’ils ne soient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contradiction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ses propres messages.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6" name="Rectangle 1244"/>
            <p:cNvSpPr>
              <a:spLocks noChangeArrowheads="1"/>
            </p:cNvSpPr>
            <p:nvPr/>
          </p:nvSpPr>
          <p:spPr bwMode="auto">
            <a:xfrm>
              <a:off x="2934759" y="383063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7" name="Rectangle 1245"/>
            <p:cNvSpPr>
              <a:spLocks noChangeArrowheads="1"/>
            </p:cNvSpPr>
            <p:nvPr/>
          </p:nvSpPr>
          <p:spPr bwMode="auto">
            <a:xfrm>
              <a:off x="2627784" y="3830638"/>
              <a:ext cx="6716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dit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2" name="Rectangle 1250"/>
            <p:cNvSpPr>
              <a:spLocks noChangeArrowheads="1"/>
            </p:cNvSpPr>
            <p:nvPr/>
          </p:nvSpPr>
          <p:spPr bwMode="auto">
            <a:xfrm>
              <a:off x="2671065" y="4162425"/>
              <a:ext cx="5850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" name="Rectangle 1258"/>
            <p:cNvSpPr>
              <a:spLocks noChangeArrowheads="1"/>
            </p:cNvSpPr>
            <p:nvPr/>
          </p:nvSpPr>
          <p:spPr bwMode="auto">
            <a:xfrm>
              <a:off x="2411413" y="4638675"/>
              <a:ext cx="433863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ne retient du discours que ce qu’il veut bien entendre, ce qui le marque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contribue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effectivement à compléter et enrichir ses propres propos. Il fait un tri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oublie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dans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discours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l’intéresse pas.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395336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QUESTIONNEMENT ET DE REFORMULATION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555776" y="6503989"/>
            <a:ext cx="398807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TROIS PHÉNOMÈNES À PRENDRE EN COMPTE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691680" y="1878022"/>
            <a:ext cx="5694827" cy="3240360"/>
            <a:chOff x="1691680" y="1878022"/>
            <a:chExt cx="5694827" cy="3240360"/>
          </a:xfrm>
        </p:grpSpPr>
        <p:sp>
          <p:nvSpPr>
            <p:cNvPr id="1563" name="Freeform 998"/>
            <p:cNvSpPr>
              <a:spLocks noEditPoints="1"/>
            </p:cNvSpPr>
            <p:nvPr/>
          </p:nvSpPr>
          <p:spPr bwMode="auto">
            <a:xfrm>
              <a:off x="2202706" y="2276776"/>
              <a:ext cx="3983668" cy="2257025"/>
            </a:xfrm>
            <a:custGeom>
              <a:avLst/>
              <a:gdLst>
                <a:gd name="T0" fmla="*/ 1096 w 2058"/>
                <a:gd name="T1" fmla="*/ 8 h 1166"/>
                <a:gd name="T2" fmla="*/ 1186 w 2058"/>
                <a:gd name="T3" fmla="*/ 6 h 1166"/>
                <a:gd name="T4" fmla="*/ 1274 w 2058"/>
                <a:gd name="T5" fmla="*/ 22 h 1166"/>
                <a:gd name="T6" fmla="*/ 1386 w 2058"/>
                <a:gd name="T7" fmla="*/ 42 h 1166"/>
                <a:gd name="T8" fmla="*/ 1432 w 2058"/>
                <a:gd name="T9" fmla="*/ 44 h 1166"/>
                <a:gd name="T10" fmla="*/ 1516 w 2058"/>
                <a:gd name="T11" fmla="*/ 76 h 1166"/>
                <a:gd name="T12" fmla="*/ 1642 w 2058"/>
                <a:gd name="T13" fmla="*/ 122 h 1166"/>
                <a:gd name="T14" fmla="*/ 1722 w 2058"/>
                <a:gd name="T15" fmla="*/ 160 h 1166"/>
                <a:gd name="T16" fmla="*/ 1764 w 2058"/>
                <a:gd name="T17" fmla="*/ 176 h 1166"/>
                <a:gd name="T18" fmla="*/ 1818 w 2058"/>
                <a:gd name="T19" fmla="*/ 208 h 1166"/>
                <a:gd name="T20" fmla="*/ 1890 w 2058"/>
                <a:gd name="T21" fmla="*/ 264 h 1166"/>
                <a:gd name="T22" fmla="*/ 1952 w 2058"/>
                <a:gd name="T23" fmla="*/ 334 h 1166"/>
                <a:gd name="T24" fmla="*/ 1992 w 2058"/>
                <a:gd name="T25" fmla="*/ 386 h 1166"/>
                <a:gd name="T26" fmla="*/ 2030 w 2058"/>
                <a:gd name="T27" fmla="*/ 466 h 1166"/>
                <a:gd name="T28" fmla="*/ 2056 w 2058"/>
                <a:gd name="T29" fmla="*/ 538 h 1166"/>
                <a:gd name="T30" fmla="*/ 2050 w 2058"/>
                <a:gd name="T31" fmla="*/ 614 h 1166"/>
                <a:gd name="T32" fmla="*/ 2022 w 2058"/>
                <a:gd name="T33" fmla="*/ 726 h 1166"/>
                <a:gd name="T34" fmla="*/ 1978 w 2058"/>
                <a:gd name="T35" fmla="*/ 802 h 1166"/>
                <a:gd name="T36" fmla="*/ 1950 w 2058"/>
                <a:gd name="T37" fmla="*/ 836 h 1166"/>
                <a:gd name="T38" fmla="*/ 1886 w 2058"/>
                <a:gd name="T39" fmla="*/ 898 h 1166"/>
                <a:gd name="T40" fmla="*/ 1816 w 2058"/>
                <a:gd name="T41" fmla="*/ 952 h 1166"/>
                <a:gd name="T42" fmla="*/ 1756 w 2058"/>
                <a:gd name="T43" fmla="*/ 996 h 1166"/>
                <a:gd name="T44" fmla="*/ 1682 w 2058"/>
                <a:gd name="T45" fmla="*/ 1028 h 1166"/>
                <a:gd name="T46" fmla="*/ 1602 w 2058"/>
                <a:gd name="T47" fmla="*/ 1068 h 1166"/>
                <a:gd name="T48" fmla="*/ 1490 w 2058"/>
                <a:gd name="T49" fmla="*/ 1098 h 1166"/>
                <a:gd name="T50" fmla="*/ 1404 w 2058"/>
                <a:gd name="T51" fmla="*/ 1120 h 1166"/>
                <a:gd name="T52" fmla="*/ 1334 w 2058"/>
                <a:gd name="T53" fmla="*/ 1140 h 1166"/>
                <a:gd name="T54" fmla="*/ 1254 w 2058"/>
                <a:gd name="T55" fmla="*/ 1146 h 1166"/>
                <a:gd name="T56" fmla="*/ 1138 w 2058"/>
                <a:gd name="T57" fmla="*/ 1156 h 1166"/>
                <a:gd name="T58" fmla="*/ 1074 w 2058"/>
                <a:gd name="T59" fmla="*/ 1166 h 1166"/>
                <a:gd name="T60" fmla="*/ 986 w 2058"/>
                <a:gd name="T61" fmla="*/ 1160 h 1166"/>
                <a:gd name="T62" fmla="*/ 870 w 2058"/>
                <a:gd name="T63" fmla="*/ 1154 h 1166"/>
                <a:gd name="T64" fmla="*/ 782 w 2058"/>
                <a:gd name="T65" fmla="*/ 1144 h 1166"/>
                <a:gd name="T66" fmla="*/ 718 w 2058"/>
                <a:gd name="T67" fmla="*/ 1140 h 1166"/>
                <a:gd name="T68" fmla="*/ 628 w 2058"/>
                <a:gd name="T69" fmla="*/ 1120 h 1166"/>
                <a:gd name="T70" fmla="*/ 546 w 2058"/>
                <a:gd name="T71" fmla="*/ 1092 h 1166"/>
                <a:gd name="T72" fmla="*/ 438 w 2058"/>
                <a:gd name="T73" fmla="*/ 1054 h 1166"/>
                <a:gd name="T74" fmla="*/ 394 w 2058"/>
                <a:gd name="T75" fmla="*/ 1042 h 1166"/>
                <a:gd name="T76" fmla="*/ 314 w 2058"/>
                <a:gd name="T77" fmla="*/ 1002 h 1166"/>
                <a:gd name="T78" fmla="*/ 204 w 2058"/>
                <a:gd name="T79" fmla="*/ 924 h 1166"/>
                <a:gd name="T80" fmla="*/ 166 w 2058"/>
                <a:gd name="T81" fmla="*/ 902 h 1166"/>
                <a:gd name="T82" fmla="*/ 102 w 2058"/>
                <a:gd name="T83" fmla="*/ 838 h 1166"/>
                <a:gd name="T84" fmla="*/ 62 w 2058"/>
                <a:gd name="T85" fmla="*/ 788 h 1166"/>
                <a:gd name="T86" fmla="*/ 22 w 2058"/>
                <a:gd name="T87" fmla="*/ 684 h 1166"/>
                <a:gd name="T88" fmla="*/ 8 w 2058"/>
                <a:gd name="T89" fmla="*/ 664 h 1166"/>
                <a:gd name="T90" fmla="*/ 0 w 2058"/>
                <a:gd name="T91" fmla="*/ 594 h 1166"/>
                <a:gd name="T92" fmla="*/ 14 w 2058"/>
                <a:gd name="T93" fmla="*/ 510 h 1166"/>
                <a:gd name="T94" fmla="*/ 14 w 2058"/>
                <a:gd name="T95" fmla="*/ 486 h 1166"/>
                <a:gd name="T96" fmla="*/ 68 w 2058"/>
                <a:gd name="T97" fmla="*/ 384 h 1166"/>
                <a:gd name="T98" fmla="*/ 88 w 2058"/>
                <a:gd name="T99" fmla="*/ 344 h 1166"/>
                <a:gd name="T100" fmla="*/ 150 w 2058"/>
                <a:gd name="T101" fmla="*/ 278 h 1166"/>
                <a:gd name="T102" fmla="*/ 200 w 2058"/>
                <a:gd name="T103" fmla="*/ 238 h 1166"/>
                <a:gd name="T104" fmla="*/ 296 w 2058"/>
                <a:gd name="T105" fmla="*/ 174 h 1166"/>
                <a:gd name="T106" fmla="*/ 378 w 2058"/>
                <a:gd name="T107" fmla="*/ 138 h 1166"/>
                <a:gd name="T108" fmla="*/ 454 w 2058"/>
                <a:gd name="T109" fmla="*/ 98 h 1166"/>
                <a:gd name="T110" fmla="*/ 520 w 2058"/>
                <a:gd name="T111" fmla="*/ 82 h 1166"/>
                <a:gd name="T112" fmla="*/ 630 w 2058"/>
                <a:gd name="T113" fmla="*/ 52 h 1166"/>
                <a:gd name="T114" fmla="*/ 692 w 2058"/>
                <a:gd name="T115" fmla="*/ 38 h 1166"/>
                <a:gd name="T116" fmla="*/ 806 w 2058"/>
                <a:gd name="T117" fmla="*/ 14 h 1166"/>
                <a:gd name="T118" fmla="*/ 896 w 2058"/>
                <a:gd name="T119" fmla="*/ 4 h 1166"/>
                <a:gd name="T120" fmla="*/ 958 w 2058"/>
                <a:gd name="T121" fmla="*/ 0 h 1166"/>
                <a:gd name="T122" fmla="*/ 1004 w 2058"/>
                <a:gd name="T123" fmla="*/ 6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58" h="1166">
                  <a:moveTo>
                    <a:pt x="1032" y="6"/>
                  </a:moveTo>
                  <a:lnTo>
                    <a:pt x="1028" y="6"/>
                  </a:lnTo>
                  <a:lnTo>
                    <a:pt x="1028" y="0"/>
                  </a:lnTo>
                  <a:lnTo>
                    <a:pt x="1032" y="0"/>
                  </a:lnTo>
                  <a:lnTo>
                    <a:pt x="1032" y="6"/>
                  </a:lnTo>
                  <a:close/>
                  <a:moveTo>
                    <a:pt x="1076" y="6"/>
                  </a:moveTo>
                  <a:lnTo>
                    <a:pt x="1050" y="6"/>
                  </a:lnTo>
                  <a:lnTo>
                    <a:pt x="1052" y="0"/>
                  </a:lnTo>
                  <a:lnTo>
                    <a:pt x="1076" y="0"/>
                  </a:lnTo>
                  <a:lnTo>
                    <a:pt x="1076" y="6"/>
                  </a:lnTo>
                  <a:close/>
                  <a:moveTo>
                    <a:pt x="1120" y="8"/>
                  </a:moveTo>
                  <a:lnTo>
                    <a:pt x="1096" y="8"/>
                  </a:lnTo>
                  <a:lnTo>
                    <a:pt x="1096" y="0"/>
                  </a:lnTo>
                  <a:lnTo>
                    <a:pt x="1122" y="2"/>
                  </a:lnTo>
                  <a:lnTo>
                    <a:pt x="1120" y="8"/>
                  </a:lnTo>
                  <a:close/>
                  <a:moveTo>
                    <a:pt x="1166" y="10"/>
                  </a:moveTo>
                  <a:lnTo>
                    <a:pt x="1140" y="10"/>
                  </a:lnTo>
                  <a:lnTo>
                    <a:pt x="1140" y="2"/>
                  </a:lnTo>
                  <a:lnTo>
                    <a:pt x="1166" y="4"/>
                  </a:lnTo>
                  <a:lnTo>
                    <a:pt x="1166" y="10"/>
                  </a:lnTo>
                  <a:close/>
                  <a:moveTo>
                    <a:pt x="1210" y="16"/>
                  </a:moveTo>
                  <a:lnTo>
                    <a:pt x="1186" y="12"/>
                  </a:lnTo>
                  <a:lnTo>
                    <a:pt x="1184" y="12"/>
                  </a:lnTo>
                  <a:lnTo>
                    <a:pt x="1186" y="6"/>
                  </a:lnTo>
                  <a:lnTo>
                    <a:pt x="1210" y="10"/>
                  </a:lnTo>
                  <a:lnTo>
                    <a:pt x="1210" y="16"/>
                  </a:lnTo>
                  <a:close/>
                  <a:moveTo>
                    <a:pt x="1254" y="20"/>
                  </a:moveTo>
                  <a:lnTo>
                    <a:pt x="1234" y="18"/>
                  </a:lnTo>
                  <a:lnTo>
                    <a:pt x="1230" y="18"/>
                  </a:lnTo>
                  <a:lnTo>
                    <a:pt x="1230" y="10"/>
                  </a:lnTo>
                  <a:lnTo>
                    <a:pt x="1236" y="10"/>
                  </a:lnTo>
                  <a:lnTo>
                    <a:pt x="1256" y="14"/>
                  </a:lnTo>
                  <a:lnTo>
                    <a:pt x="1254" y="20"/>
                  </a:lnTo>
                  <a:close/>
                  <a:moveTo>
                    <a:pt x="1298" y="28"/>
                  </a:moveTo>
                  <a:lnTo>
                    <a:pt x="1286" y="24"/>
                  </a:lnTo>
                  <a:lnTo>
                    <a:pt x="1274" y="22"/>
                  </a:lnTo>
                  <a:lnTo>
                    <a:pt x="1274" y="16"/>
                  </a:lnTo>
                  <a:lnTo>
                    <a:pt x="1286" y="18"/>
                  </a:lnTo>
                  <a:lnTo>
                    <a:pt x="1300" y="20"/>
                  </a:lnTo>
                  <a:lnTo>
                    <a:pt x="1298" y="28"/>
                  </a:lnTo>
                  <a:close/>
                  <a:moveTo>
                    <a:pt x="1342" y="34"/>
                  </a:moveTo>
                  <a:lnTo>
                    <a:pt x="1334" y="32"/>
                  </a:lnTo>
                  <a:lnTo>
                    <a:pt x="1318" y="28"/>
                  </a:lnTo>
                  <a:lnTo>
                    <a:pt x="1320" y="24"/>
                  </a:lnTo>
                  <a:lnTo>
                    <a:pt x="1334" y="26"/>
                  </a:lnTo>
                  <a:lnTo>
                    <a:pt x="1344" y="28"/>
                  </a:lnTo>
                  <a:lnTo>
                    <a:pt x="1342" y="34"/>
                  </a:lnTo>
                  <a:close/>
                  <a:moveTo>
                    <a:pt x="1386" y="42"/>
                  </a:moveTo>
                  <a:lnTo>
                    <a:pt x="1382" y="42"/>
                  </a:lnTo>
                  <a:lnTo>
                    <a:pt x="1362" y="36"/>
                  </a:lnTo>
                  <a:lnTo>
                    <a:pt x="1364" y="30"/>
                  </a:lnTo>
                  <a:lnTo>
                    <a:pt x="1382" y="36"/>
                  </a:lnTo>
                  <a:lnTo>
                    <a:pt x="1388" y="36"/>
                  </a:lnTo>
                  <a:lnTo>
                    <a:pt x="1386" y="42"/>
                  </a:lnTo>
                  <a:close/>
                  <a:moveTo>
                    <a:pt x="1430" y="52"/>
                  </a:moveTo>
                  <a:lnTo>
                    <a:pt x="1428" y="52"/>
                  </a:lnTo>
                  <a:lnTo>
                    <a:pt x="1406" y="46"/>
                  </a:lnTo>
                  <a:lnTo>
                    <a:pt x="1406" y="40"/>
                  </a:lnTo>
                  <a:lnTo>
                    <a:pt x="1428" y="44"/>
                  </a:lnTo>
                  <a:lnTo>
                    <a:pt x="1432" y="44"/>
                  </a:lnTo>
                  <a:lnTo>
                    <a:pt x="1430" y="52"/>
                  </a:lnTo>
                  <a:close/>
                  <a:moveTo>
                    <a:pt x="1472" y="62"/>
                  </a:moveTo>
                  <a:lnTo>
                    <a:pt x="1472" y="62"/>
                  </a:lnTo>
                  <a:lnTo>
                    <a:pt x="1448" y="56"/>
                  </a:lnTo>
                  <a:lnTo>
                    <a:pt x="1450" y="50"/>
                  </a:lnTo>
                  <a:lnTo>
                    <a:pt x="1474" y="56"/>
                  </a:lnTo>
                  <a:lnTo>
                    <a:pt x="1472" y="62"/>
                  </a:lnTo>
                  <a:close/>
                  <a:moveTo>
                    <a:pt x="1516" y="76"/>
                  </a:moveTo>
                  <a:lnTo>
                    <a:pt x="1492" y="68"/>
                  </a:lnTo>
                  <a:lnTo>
                    <a:pt x="1494" y="62"/>
                  </a:lnTo>
                  <a:lnTo>
                    <a:pt x="1518" y="70"/>
                  </a:lnTo>
                  <a:lnTo>
                    <a:pt x="1516" y="76"/>
                  </a:lnTo>
                  <a:close/>
                  <a:moveTo>
                    <a:pt x="1560" y="90"/>
                  </a:moveTo>
                  <a:lnTo>
                    <a:pt x="1534" y="80"/>
                  </a:lnTo>
                  <a:lnTo>
                    <a:pt x="1536" y="76"/>
                  </a:lnTo>
                  <a:lnTo>
                    <a:pt x="1560" y="82"/>
                  </a:lnTo>
                  <a:lnTo>
                    <a:pt x="1560" y="90"/>
                  </a:lnTo>
                  <a:close/>
                  <a:moveTo>
                    <a:pt x="1600" y="104"/>
                  </a:moveTo>
                  <a:lnTo>
                    <a:pt x="1578" y="96"/>
                  </a:lnTo>
                  <a:lnTo>
                    <a:pt x="1578" y="90"/>
                  </a:lnTo>
                  <a:lnTo>
                    <a:pt x="1604" y="98"/>
                  </a:lnTo>
                  <a:lnTo>
                    <a:pt x="1600" y="104"/>
                  </a:lnTo>
                  <a:close/>
                  <a:moveTo>
                    <a:pt x="1642" y="122"/>
                  </a:moveTo>
                  <a:lnTo>
                    <a:pt x="1642" y="122"/>
                  </a:lnTo>
                  <a:lnTo>
                    <a:pt x="1618" y="112"/>
                  </a:lnTo>
                  <a:lnTo>
                    <a:pt x="1622" y="106"/>
                  </a:lnTo>
                  <a:lnTo>
                    <a:pt x="1644" y="116"/>
                  </a:lnTo>
                  <a:lnTo>
                    <a:pt x="1642" y="122"/>
                  </a:lnTo>
                  <a:close/>
                  <a:moveTo>
                    <a:pt x="1684" y="140"/>
                  </a:moveTo>
                  <a:lnTo>
                    <a:pt x="1680" y="138"/>
                  </a:lnTo>
                  <a:lnTo>
                    <a:pt x="1658" y="128"/>
                  </a:lnTo>
                  <a:lnTo>
                    <a:pt x="1662" y="124"/>
                  </a:lnTo>
                  <a:lnTo>
                    <a:pt x="1684" y="134"/>
                  </a:lnTo>
                  <a:lnTo>
                    <a:pt x="1684" y="134"/>
                  </a:lnTo>
                  <a:lnTo>
                    <a:pt x="1684" y="140"/>
                  </a:lnTo>
                  <a:close/>
                  <a:moveTo>
                    <a:pt x="1722" y="160"/>
                  </a:moveTo>
                  <a:lnTo>
                    <a:pt x="1718" y="156"/>
                  </a:lnTo>
                  <a:lnTo>
                    <a:pt x="1700" y="148"/>
                  </a:lnTo>
                  <a:lnTo>
                    <a:pt x="1702" y="142"/>
                  </a:lnTo>
                  <a:lnTo>
                    <a:pt x="1720" y="152"/>
                  </a:lnTo>
                  <a:lnTo>
                    <a:pt x="1726" y="152"/>
                  </a:lnTo>
                  <a:lnTo>
                    <a:pt x="1722" y="160"/>
                  </a:lnTo>
                  <a:close/>
                  <a:moveTo>
                    <a:pt x="1762" y="180"/>
                  </a:moveTo>
                  <a:lnTo>
                    <a:pt x="1754" y="176"/>
                  </a:lnTo>
                  <a:lnTo>
                    <a:pt x="1738" y="168"/>
                  </a:lnTo>
                  <a:lnTo>
                    <a:pt x="1742" y="162"/>
                  </a:lnTo>
                  <a:lnTo>
                    <a:pt x="1756" y="170"/>
                  </a:lnTo>
                  <a:lnTo>
                    <a:pt x="1764" y="176"/>
                  </a:lnTo>
                  <a:lnTo>
                    <a:pt x="1762" y="180"/>
                  </a:lnTo>
                  <a:close/>
                  <a:moveTo>
                    <a:pt x="1800" y="204"/>
                  </a:moveTo>
                  <a:lnTo>
                    <a:pt x="1788" y="196"/>
                  </a:lnTo>
                  <a:lnTo>
                    <a:pt x="1778" y="190"/>
                  </a:lnTo>
                  <a:lnTo>
                    <a:pt x="1782" y="186"/>
                  </a:lnTo>
                  <a:lnTo>
                    <a:pt x="1790" y="190"/>
                  </a:lnTo>
                  <a:lnTo>
                    <a:pt x="1804" y="198"/>
                  </a:lnTo>
                  <a:lnTo>
                    <a:pt x="1800" y="204"/>
                  </a:lnTo>
                  <a:close/>
                  <a:moveTo>
                    <a:pt x="1836" y="230"/>
                  </a:moveTo>
                  <a:lnTo>
                    <a:pt x="1818" y="216"/>
                  </a:lnTo>
                  <a:lnTo>
                    <a:pt x="1816" y="214"/>
                  </a:lnTo>
                  <a:lnTo>
                    <a:pt x="1818" y="208"/>
                  </a:lnTo>
                  <a:lnTo>
                    <a:pt x="1824" y="212"/>
                  </a:lnTo>
                  <a:lnTo>
                    <a:pt x="1840" y="222"/>
                  </a:lnTo>
                  <a:lnTo>
                    <a:pt x="1836" y="230"/>
                  </a:lnTo>
                  <a:close/>
                  <a:moveTo>
                    <a:pt x="1872" y="256"/>
                  </a:moveTo>
                  <a:lnTo>
                    <a:pt x="1852" y="240"/>
                  </a:lnTo>
                  <a:lnTo>
                    <a:pt x="1856" y="234"/>
                  </a:lnTo>
                  <a:lnTo>
                    <a:pt x="1876" y="250"/>
                  </a:lnTo>
                  <a:lnTo>
                    <a:pt x="1872" y="256"/>
                  </a:lnTo>
                  <a:close/>
                  <a:moveTo>
                    <a:pt x="1906" y="284"/>
                  </a:moveTo>
                  <a:lnTo>
                    <a:pt x="1906" y="284"/>
                  </a:lnTo>
                  <a:lnTo>
                    <a:pt x="1888" y="268"/>
                  </a:lnTo>
                  <a:lnTo>
                    <a:pt x="1890" y="264"/>
                  </a:lnTo>
                  <a:lnTo>
                    <a:pt x="1908" y="280"/>
                  </a:lnTo>
                  <a:lnTo>
                    <a:pt x="1910" y="280"/>
                  </a:lnTo>
                  <a:lnTo>
                    <a:pt x="1906" y="284"/>
                  </a:lnTo>
                  <a:close/>
                  <a:moveTo>
                    <a:pt x="1936" y="318"/>
                  </a:moveTo>
                  <a:lnTo>
                    <a:pt x="1930" y="310"/>
                  </a:lnTo>
                  <a:lnTo>
                    <a:pt x="1920" y="298"/>
                  </a:lnTo>
                  <a:lnTo>
                    <a:pt x="1924" y="294"/>
                  </a:lnTo>
                  <a:lnTo>
                    <a:pt x="1934" y="304"/>
                  </a:lnTo>
                  <a:lnTo>
                    <a:pt x="1942" y="312"/>
                  </a:lnTo>
                  <a:lnTo>
                    <a:pt x="1936" y="318"/>
                  </a:lnTo>
                  <a:close/>
                  <a:moveTo>
                    <a:pt x="1966" y="350"/>
                  </a:moveTo>
                  <a:lnTo>
                    <a:pt x="1952" y="334"/>
                  </a:lnTo>
                  <a:lnTo>
                    <a:pt x="1950" y="330"/>
                  </a:lnTo>
                  <a:lnTo>
                    <a:pt x="1954" y="328"/>
                  </a:lnTo>
                  <a:lnTo>
                    <a:pt x="1958" y="328"/>
                  </a:lnTo>
                  <a:lnTo>
                    <a:pt x="1970" y="346"/>
                  </a:lnTo>
                  <a:lnTo>
                    <a:pt x="1966" y="350"/>
                  </a:lnTo>
                  <a:close/>
                  <a:moveTo>
                    <a:pt x="1992" y="386"/>
                  </a:moveTo>
                  <a:lnTo>
                    <a:pt x="1990" y="384"/>
                  </a:lnTo>
                  <a:lnTo>
                    <a:pt x="1978" y="366"/>
                  </a:lnTo>
                  <a:lnTo>
                    <a:pt x="1982" y="362"/>
                  </a:lnTo>
                  <a:lnTo>
                    <a:pt x="1996" y="382"/>
                  </a:lnTo>
                  <a:lnTo>
                    <a:pt x="1996" y="382"/>
                  </a:lnTo>
                  <a:lnTo>
                    <a:pt x="1992" y="386"/>
                  </a:lnTo>
                  <a:close/>
                  <a:moveTo>
                    <a:pt x="2012" y="426"/>
                  </a:moveTo>
                  <a:lnTo>
                    <a:pt x="2006" y="412"/>
                  </a:lnTo>
                  <a:lnTo>
                    <a:pt x="2002" y="402"/>
                  </a:lnTo>
                  <a:lnTo>
                    <a:pt x="2006" y="400"/>
                  </a:lnTo>
                  <a:lnTo>
                    <a:pt x="2012" y="408"/>
                  </a:lnTo>
                  <a:lnTo>
                    <a:pt x="2020" y="422"/>
                  </a:lnTo>
                  <a:lnTo>
                    <a:pt x="2012" y="426"/>
                  </a:lnTo>
                  <a:close/>
                  <a:moveTo>
                    <a:pt x="2030" y="466"/>
                  </a:moveTo>
                  <a:lnTo>
                    <a:pt x="2022" y="442"/>
                  </a:lnTo>
                  <a:lnTo>
                    <a:pt x="2028" y="440"/>
                  </a:lnTo>
                  <a:lnTo>
                    <a:pt x="2038" y="464"/>
                  </a:lnTo>
                  <a:lnTo>
                    <a:pt x="2030" y="466"/>
                  </a:lnTo>
                  <a:close/>
                  <a:moveTo>
                    <a:pt x="2044" y="508"/>
                  </a:moveTo>
                  <a:lnTo>
                    <a:pt x="2040" y="496"/>
                  </a:lnTo>
                  <a:lnTo>
                    <a:pt x="2038" y="484"/>
                  </a:lnTo>
                  <a:lnTo>
                    <a:pt x="2044" y="482"/>
                  </a:lnTo>
                  <a:lnTo>
                    <a:pt x="2048" y="494"/>
                  </a:lnTo>
                  <a:lnTo>
                    <a:pt x="2050" y="506"/>
                  </a:lnTo>
                  <a:lnTo>
                    <a:pt x="2044" y="508"/>
                  </a:lnTo>
                  <a:close/>
                  <a:moveTo>
                    <a:pt x="2050" y="552"/>
                  </a:moveTo>
                  <a:lnTo>
                    <a:pt x="2048" y="540"/>
                  </a:lnTo>
                  <a:lnTo>
                    <a:pt x="2048" y="526"/>
                  </a:lnTo>
                  <a:lnTo>
                    <a:pt x="2054" y="526"/>
                  </a:lnTo>
                  <a:lnTo>
                    <a:pt x="2056" y="538"/>
                  </a:lnTo>
                  <a:lnTo>
                    <a:pt x="2056" y="550"/>
                  </a:lnTo>
                  <a:lnTo>
                    <a:pt x="2050" y="552"/>
                  </a:lnTo>
                  <a:close/>
                  <a:moveTo>
                    <a:pt x="2052" y="596"/>
                  </a:moveTo>
                  <a:lnTo>
                    <a:pt x="2052" y="584"/>
                  </a:lnTo>
                  <a:lnTo>
                    <a:pt x="2052" y="570"/>
                  </a:lnTo>
                  <a:lnTo>
                    <a:pt x="2058" y="570"/>
                  </a:lnTo>
                  <a:lnTo>
                    <a:pt x="2058" y="584"/>
                  </a:lnTo>
                  <a:lnTo>
                    <a:pt x="2058" y="596"/>
                  </a:lnTo>
                  <a:lnTo>
                    <a:pt x="2052" y="596"/>
                  </a:lnTo>
                  <a:close/>
                  <a:moveTo>
                    <a:pt x="2048" y="640"/>
                  </a:moveTo>
                  <a:lnTo>
                    <a:pt x="2048" y="628"/>
                  </a:lnTo>
                  <a:lnTo>
                    <a:pt x="2050" y="614"/>
                  </a:lnTo>
                  <a:lnTo>
                    <a:pt x="2056" y="616"/>
                  </a:lnTo>
                  <a:lnTo>
                    <a:pt x="2056" y="628"/>
                  </a:lnTo>
                  <a:lnTo>
                    <a:pt x="2054" y="640"/>
                  </a:lnTo>
                  <a:lnTo>
                    <a:pt x="2048" y="640"/>
                  </a:lnTo>
                  <a:close/>
                  <a:moveTo>
                    <a:pt x="2038" y="684"/>
                  </a:moveTo>
                  <a:lnTo>
                    <a:pt x="2040" y="670"/>
                  </a:lnTo>
                  <a:lnTo>
                    <a:pt x="2044" y="658"/>
                  </a:lnTo>
                  <a:lnTo>
                    <a:pt x="2050" y="660"/>
                  </a:lnTo>
                  <a:lnTo>
                    <a:pt x="2048" y="672"/>
                  </a:lnTo>
                  <a:lnTo>
                    <a:pt x="2044" y="684"/>
                  </a:lnTo>
                  <a:lnTo>
                    <a:pt x="2038" y="684"/>
                  </a:lnTo>
                  <a:close/>
                  <a:moveTo>
                    <a:pt x="2022" y="726"/>
                  </a:moveTo>
                  <a:lnTo>
                    <a:pt x="2030" y="702"/>
                  </a:lnTo>
                  <a:lnTo>
                    <a:pt x="2038" y="704"/>
                  </a:lnTo>
                  <a:lnTo>
                    <a:pt x="2028" y="728"/>
                  </a:lnTo>
                  <a:lnTo>
                    <a:pt x="2022" y="726"/>
                  </a:lnTo>
                  <a:close/>
                  <a:moveTo>
                    <a:pt x="2002" y="764"/>
                  </a:moveTo>
                  <a:lnTo>
                    <a:pt x="2006" y="754"/>
                  </a:lnTo>
                  <a:lnTo>
                    <a:pt x="2012" y="742"/>
                  </a:lnTo>
                  <a:lnTo>
                    <a:pt x="2018" y="746"/>
                  </a:lnTo>
                  <a:lnTo>
                    <a:pt x="2012" y="758"/>
                  </a:lnTo>
                  <a:lnTo>
                    <a:pt x="2006" y="768"/>
                  </a:lnTo>
                  <a:lnTo>
                    <a:pt x="2002" y="764"/>
                  </a:lnTo>
                  <a:close/>
                  <a:moveTo>
                    <a:pt x="1978" y="802"/>
                  </a:moveTo>
                  <a:lnTo>
                    <a:pt x="1990" y="782"/>
                  </a:lnTo>
                  <a:lnTo>
                    <a:pt x="1992" y="782"/>
                  </a:lnTo>
                  <a:lnTo>
                    <a:pt x="1996" y="784"/>
                  </a:lnTo>
                  <a:lnTo>
                    <a:pt x="1982" y="806"/>
                  </a:lnTo>
                  <a:lnTo>
                    <a:pt x="1978" y="802"/>
                  </a:lnTo>
                  <a:close/>
                  <a:moveTo>
                    <a:pt x="1950" y="836"/>
                  </a:moveTo>
                  <a:lnTo>
                    <a:pt x="1952" y="834"/>
                  </a:lnTo>
                  <a:lnTo>
                    <a:pt x="1966" y="816"/>
                  </a:lnTo>
                  <a:lnTo>
                    <a:pt x="1970" y="820"/>
                  </a:lnTo>
                  <a:lnTo>
                    <a:pt x="1958" y="836"/>
                  </a:lnTo>
                  <a:lnTo>
                    <a:pt x="1954" y="840"/>
                  </a:lnTo>
                  <a:lnTo>
                    <a:pt x="1950" y="836"/>
                  </a:lnTo>
                  <a:close/>
                  <a:moveTo>
                    <a:pt x="1918" y="870"/>
                  </a:moveTo>
                  <a:lnTo>
                    <a:pt x="1930" y="858"/>
                  </a:lnTo>
                  <a:lnTo>
                    <a:pt x="1936" y="852"/>
                  </a:lnTo>
                  <a:lnTo>
                    <a:pt x="1942" y="854"/>
                  </a:lnTo>
                  <a:lnTo>
                    <a:pt x="1934" y="862"/>
                  </a:lnTo>
                  <a:lnTo>
                    <a:pt x="1924" y="872"/>
                  </a:lnTo>
                  <a:lnTo>
                    <a:pt x="1918" y="870"/>
                  </a:lnTo>
                  <a:close/>
                  <a:moveTo>
                    <a:pt x="1886" y="898"/>
                  </a:moveTo>
                  <a:lnTo>
                    <a:pt x="1906" y="882"/>
                  </a:lnTo>
                  <a:lnTo>
                    <a:pt x="1908" y="888"/>
                  </a:lnTo>
                  <a:lnTo>
                    <a:pt x="1890" y="904"/>
                  </a:lnTo>
                  <a:lnTo>
                    <a:pt x="1886" y="898"/>
                  </a:lnTo>
                  <a:close/>
                  <a:moveTo>
                    <a:pt x="1852" y="926"/>
                  </a:moveTo>
                  <a:lnTo>
                    <a:pt x="1870" y="912"/>
                  </a:lnTo>
                  <a:lnTo>
                    <a:pt x="1876" y="916"/>
                  </a:lnTo>
                  <a:lnTo>
                    <a:pt x="1854" y="932"/>
                  </a:lnTo>
                  <a:lnTo>
                    <a:pt x="1852" y="926"/>
                  </a:lnTo>
                  <a:close/>
                  <a:moveTo>
                    <a:pt x="1816" y="952"/>
                  </a:moveTo>
                  <a:lnTo>
                    <a:pt x="1818" y="950"/>
                  </a:lnTo>
                  <a:lnTo>
                    <a:pt x="1836" y="938"/>
                  </a:lnTo>
                  <a:lnTo>
                    <a:pt x="1840" y="942"/>
                  </a:lnTo>
                  <a:lnTo>
                    <a:pt x="1824" y="956"/>
                  </a:lnTo>
                  <a:lnTo>
                    <a:pt x="1818" y="958"/>
                  </a:lnTo>
                  <a:lnTo>
                    <a:pt x="1816" y="952"/>
                  </a:lnTo>
                  <a:close/>
                  <a:moveTo>
                    <a:pt x="1778" y="976"/>
                  </a:moveTo>
                  <a:lnTo>
                    <a:pt x="1788" y="970"/>
                  </a:lnTo>
                  <a:lnTo>
                    <a:pt x="1800" y="964"/>
                  </a:lnTo>
                  <a:lnTo>
                    <a:pt x="1802" y="968"/>
                  </a:lnTo>
                  <a:lnTo>
                    <a:pt x="1790" y="976"/>
                  </a:lnTo>
                  <a:lnTo>
                    <a:pt x="1782" y="982"/>
                  </a:lnTo>
                  <a:lnTo>
                    <a:pt x="1778" y="976"/>
                  </a:lnTo>
                  <a:close/>
                  <a:moveTo>
                    <a:pt x="1738" y="998"/>
                  </a:moveTo>
                  <a:lnTo>
                    <a:pt x="1754" y="992"/>
                  </a:lnTo>
                  <a:lnTo>
                    <a:pt x="1762" y="986"/>
                  </a:lnTo>
                  <a:lnTo>
                    <a:pt x="1764" y="992"/>
                  </a:lnTo>
                  <a:lnTo>
                    <a:pt x="1756" y="996"/>
                  </a:lnTo>
                  <a:lnTo>
                    <a:pt x="1742" y="1004"/>
                  </a:lnTo>
                  <a:lnTo>
                    <a:pt x="1738" y="998"/>
                  </a:lnTo>
                  <a:close/>
                  <a:moveTo>
                    <a:pt x="1700" y="1020"/>
                  </a:moveTo>
                  <a:lnTo>
                    <a:pt x="1718" y="1010"/>
                  </a:lnTo>
                  <a:lnTo>
                    <a:pt x="1722" y="1008"/>
                  </a:lnTo>
                  <a:lnTo>
                    <a:pt x="1724" y="1014"/>
                  </a:lnTo>
                  <a:lnTo>
                    <a:pt x="1720" y="1016"/>
                  </a:lnTo>
                  <a:lnTo>
                    <a:pt x="1702" y="1026"/>
                  </a:lnTo>
                  <a:lnTo>
                    <a:pt x="1700" y="1020"/>
                  </a:lnTo>
                  <a:close/>
                  <a:moveTo>
                    <a:pt x="1658" y="1038"/>
                  </a:moveTo>
                  <a:lnTo>
                    <a:pt x="1680" y="1028"/>
                  </a:lnTo>
                  <a:lnTo>
                    <a:pt x="1682" y="1028"/>
                  </a:lnTo>
                  <a:lnTo>
                    <a:pt x="1684" y="1034"/>
                  </a:lnTo>
                  <a:lnTo>
                    <a:pt x="1684" y="1034"/>
                  </a:lnTo>
                  <a:lnTo>
                    <a:pt x="1660" y="1044"/>
                  </a:lnTo>
                  <a:lnTo>
                    <a:pt x="1658" y="1038"/>
                  </a:lnTo>
                  <a:close/>
                  <a:moveTo>
                    <a:pt x="1618" y="1056"/>
                  </a:moveTo>
                  <a:lnTo>
                    <a:pt x="1640" y="1046"/>
                  </a:lnTo>
                  <a:lnTo>
                    <a:pt x="1644" y="1052"/>
                  </a:lnTo>
                  <a:lnTo>
                    <a:pt x="1620" y="1062"/>
                  </a:lnTo>
                  <a:lnTo>
                    <a:pt x="1618" y="1056"/>
                  </a:lnTo>
                  <a:close/>
                  <a:moveTo>
                    <a:pt x="1576" y="1072"/>
                  </a:moveTo>
                  <a:lnTo>
                    <a:pt x="1600" y="1062"/>
                  </a:lnTo>
                  <a:lnTo>
                    <a:pt x="1602" y="1068"/>
                  </a:lnTo>
                  <a:lnTo>
                    <a:pt x="1578" y="1076"/>
                  </a:lnTo>
                  <a:lnTo>
                    <a:pt x="1576" y="1072"/>
                  </a:lnTo>
                  <a:close/>
                  <a:moveTo>
                    <a:pt x="1534" y="1084"/>
                  </a:moveTo>
                  <a:lnTo>
                    <a:pt x="1558" y="1078"/>
                  </a:lnTo>
                  <a:lnTo>
                    <a:pt x="1560" y="1082"/>
                  </a:lnTo>
                  <a:lnTo>
                    <a:pt x="1534" y="1092"/>
                  </a:lnTo>
                  <a:lnTo>
                    <a:pt x="1534" y="1084"/>
                  </a:lnTo>
                  <a:close/>
                  <a:moveTo>
                    <a:pt x="1490" y="1098"/>
                  </a:moveTo>
                  <a:lnTo>
                    <a:pt x="1516" y="1092"/>
                  </a:lnTo>
                  <a:lnTo>
                    <a:pt x="1516" y="1098"/>
                  </a:lnTo>
                  <a:lnTo>
                    <a:pt x="1492" y="1104"/>
                  </a:lnTo>
                  <a:lnTo>
                    <a:pt x="1490" y="1098"/>
                  </a:lnTo>
                  <a:close/>
                  <a:moveTo>
                    <a:pt x="1448" y="1110"/>
                  </a:moveTo>
                  <a:lnTo>
                    <a:pt x="1472" y="1104"/>
                  </a:lnTo>
                  <a:lnTo>
                    <a:pt x="1474" y="1110"/>
                  </a:lnTo>
                  <a:lnTo>
                    <a:pt x="1450" y="1116"/>
                  </a:lnTo>
                  <a:lnTo>
                    <a:pt x="1448" y="1110"/>
                  </a:lnTo>
                  <a:close/>
                  <a:moveTo>
                    <a:pt x="1404" y="1120"/>
                  </a:moveTo>
                  <a:lnTo>
                    <a:pt x="1428" y="1116"/>
                  </a:lnTo>
                  <a:lnTo>
                    <a:pt x="1428" y="1114"/>
                  </a:lnTo>
                  <a:lnTo>
                    <a:pt x="1430" y="1120"/>
                  </a:lnTo>
                  <a:lnTo>
                    <a:pt x="1428" y="1120"/>
                  </a:lnTo>
                  <a:lnTo>
                    <a:pt x="1406" y="1126"/>
                  </a:lnTo>
                  <a:lnTo>
                    <a:pt x="1404" y="1120"/>
                  </a:lnTo>
                  <a:close/>
                  <a:moveTo>
                    <a:pt x="1360" y="1128"/>
                  </a:moveTo>
                  <a:lnTo>
                    <a:pt x="1382" y="1126"/>
                  </a:lnTo>
                  <a:lnTo>
                    <a:pt x="1384" y="1124"/>
                  </a:lnTo>
                  <a:lnTo>
                    <a:pt x="1386" y="1130"/>
                  </a:lnTo>
                  <a:lnTo>
                    <a:pt x="1382" y="1132"/>
                  </a:lnTo>
                  <a:lnTo>
                    <a:pt x="1362" y="1136"/>
                  </a:lnTo>
                  <a:lnTo>
                    <a:pt x="1360" y="1128"/>
                  </a:lnTo>
                  <a:close/>
                  <a:moveTo>
                    <a:pt x="1316" y="1136"/>
                  </a:moveTo>
                  <a:lnTo>
                    <a:pt x="1334" y="1136"/>
                  </a:lnTo>
                  <a:lnTo>
                    <a:pt x="1342" y="1134"/>
                  </a:lnTo>
                  <a:lnTo>
                    <a:pt x="1342" y="1138"/>
                  </a:lnTo>
                  <a:lnTo>
                    <a:pt x="1334" y="1140"/>
                  </a:lnTo>
                  <a:lnTo>
                    <a:pt x="1318" y="1144"/>
                  </a:lnTo>
                  <a:lnTo>
                    <a:pt x="1316" y="1136"/>
                  </a:lnTo>
                  <a:close/>
                  <a:moveTo>
                    <a:pt x="1272" y="1144"/>
                  </a:moveTo>
                  <a:lnTo>
                    <a:pt x="1286" y="1142"/>
                  </a:lnTo>
                  <a:lnTo>
                    <a:pt x="1298" y="1140"/>
                  </a:lnTo>
                  <a:lnTo>
                    <a:pt x="1298" y="1146"/>
                  </a:lnTo>
                  <a:lnTo>
                    <a:pt x="1286" y="1148"/>
                  </a:lnTo>
                  <a:lnTo>
                    <a:pt x="1274" y="1150"/>
                  </a:lnTo>
                  <a:lnTo>
                    <a:pt x="1272" y="1144"/>
                  </a:lnTo>
                  <a:close/>
                  <a:moveTo>
                    <a:pt x="1228" y="1150"/>
                  </a:moveTo>
                  <a:lnTo>
                    <a:pt x="1236" y="1148"/>
                  </a:lnTo>
                  <a:lnTo>
                    <a:pt x="1254" y="1146"/>
                  </a:lnTo>
                  <a:lnTo>
                    <a:pt x="1254" y="1154"/>
                  </a:lnTo>
                  <a:lnTo>
                    <a:pt x="1236" y="1154"/>
                  </a:lnTo>
                  <a:lnTo>
                    <a:pt x="1228" y="1156"/>
                  </a:lnTo>
                  <a:lnTo>
                    <a:pt x="1228" y="1150"/>
                  </a:lnTo>
                  <a:close/>
                  <a:moveTo>
                    <a:pt x="1184" y="1154"/>
                  </a:moveTo>
                  <a:lnTo>
                    <a:pt x="1186" y="1154"/>
                  </a:lnTo>
                  <a:lnTo>
                    <a:pt x="1208" y="1152"/>
                  </a:lnTo>
                  <a:lnTo>
                    <a:pt x="1210" y="1158"/>
                  </a:lnTo>
                  <a:lnTo>
                    <a:pt x="1186" y="1160"/>
                  </a:lnTo>
                  <a:lnTo>
                    <a:pt x="1184" y="1160"/>
                  </a:lnTo>
                  <a:lnTo>
                    <a:pt x="1184" y="1154"/>
                  </a:lnTo>
                  <a:close/>
                  <a:moveTo>
                    <a:pt x="1138" y="1156"/>
                  </a:moveTo>
                  <a:lnTo>
                    <a:pt x="1164" y="1154"/>
                  </a:lnTo>
                  <a:lnTo>
                    <a:pt x="1164" y="1162"/>
                  </a:lnTo>
                  <a:lnTo>
                    <a:pt x="1140" y="1162"/>
                  </a:lnTo>
                  <a:lnTo>
                    <a:pt x="1138" y="1156"/>
                  </a:lnTo>
                  <a:close/>
                  <a:moveTo>
                    <a:pt x="1094" y="1160"/>
                  </a:moveTo>
                  <a:lnTo>
                    <a:pt x="1120" y="1158"/>
                  </a:lnTo>
                  <a:lnTo>
                    <a:pt x="1120" y="1164"/>
                  </a:lnTo>
                  <a:lnTo>
                    <a:pt x="1094" y="1166"/>
                  </a:lnTo>
                  <a:lnTo>
                    <a:pt x="1094" y="1160"/>
                  </a:lnTo>
                  <a:close/>
                  <a:moveTo>
                    <a:pt x="1050" y="1160"/>
                  </a:moveTo>
                  <a:lnTo>
                    <a:pt x="1074" y="1160"/>
                  </a:lnTo>
                  <a:lnTo>
                    <a:pt x="1074" y="1166"/>
                  </a:lnTo>
                  <a:lnTo>
                    <a:pt x="1050" y="1166"/>
                  </a:lnTo>
                  <a:lnTo>
                    <a:pt x="1050" y="1160"/>
                  </a:lnTo>
                  <a:close/>
                  <a:moveTo>
                    <a:pt x="1004" y="1160"/>
                  </a:moveTo>
                  <a:lnTo>
                    <a:pt x="1028" y="1160"/>
                  </a:lnTo>
                  <a:lnTo>
                    <a:pt x="1030" y="1160"/>
                  </a:lnTo>
                  <a:lnTo>
                    <a:pt x="1030" y="1166"/>
                  </a:lnTo>
                  <a:lnTo>
                    <a:pt x="1028" y="1166"/>
                  </a:lnTo>
                  <a:lnTo>
                    <a:pt x="1004" y="1166"/>
                  </a:lnTo>
                  <a:lnTo>
                    <a:pt x="1004" y="1160"/>
                  </a:lnTo>
                  <a:close/>
                  <a:moveTo>
                    <a:pt x="960" y="1158"/>
                  </a:moveTo>
                  <a:lnTo>
                    <a:pt x="976" y="1160"/>
                  </a:lnTo>
                  <a:lnTo>
                    <a:pt x="986" y="1160"/>
                  </a:lnTo>
                  <a:lnTo>
                    <a:pt x="986" y="1166"/>
                  </a:lnTo>
                  <a:lnTo>
                    <a:pt x="974" y="1166"/>
                  </a:lnTo>
                  <a:lnTo>
                    <a:pt x="960" y="1164"/>
                  </a:lnTo>
                  <a:lnTo>
                    <a:pt x="960" y="1158"/>
                  </a:lnTo>
                  <a:close/>
                  <a:moveTo>
                    <a:pt x="916" y="1156"/>
                  </a:moveTo>
                  <a:lnTo>
                    <a:pt x="924" y="1156"/>
                  </a:lnTo>
                  <a:lnTo>
                    <a:pt x="940" y="1158"/>
                  </a:lnTo>
                  <a:lnTo>
                    <a:pt x="940" y="1164"/>
                  </a:lnTo>
                  <a:lnTo>
                    <a:pt x="922" y="1162"/>
                  </a:lnTo>
                  <a:lnTo>
                    <a:pt x="914" y="1162"/>
                  </a:lnTo>
                  <a:lnTo>
                    <a:pt x="916" y="1156"/>
                  </a:lnTo>
                  <a:close/>
                  <a:moveTo>
                    <a:pt x="870" y="1154"/>
                  </a:moveTo>
                  <a:lnTo>
                    <a:pt x="872" y="1154"/>
                  </a:lnTo>
                  <a:lnTo>
                    <a:pt x="896" y="1154"/>
                  </a:lnTo>
                  <a:lnTo>
                    <a:pt x="896" y="1162"/>
                  </a:lnTo>
                  <a:lnTo>
                    <a:pt x="872" y="1160"/>
                  </a:lnTo>
                  <a:lnTo>
                    <a:pt x="870" y="1160"/>
                  </a:lnTo>
                  <a:lnTo>
                    <a:pt x="870" y="1154"/>
                  </a:lnTo>
                  <a:close/>
                  <a:moveTo>
                    <a:pt x="826" y="1148"/>
                  </a:moveTo>
                  <a:lnTo>
                    <a:pt x="852" y="1152"/>
                  </a:lnTo>
                  <a:lnTo>
                    <a:pt x="850" y="1158"/>
                  </a:lnTo>
                  <a:lnTo>
                    <a:pt x="826" y="1154"/>
                  </a:lnTo>
                  <a:lnTo>
                    <a:pt x="826" y="1148"/>
                  </a:lnTo>
                  <a:close/>
                  <a:moveTo>
                    <a:pt x="782" y="1144"/>
                  </a:moveTo>
                  <a:lnTo>
                    <a:pt x="808" y="1146"/>
                  </a:lnTo>
                  <a:lnTo>
                    <a:pt x="806" y="1154"/>
                  </a:lnTo>
                  <a:lnTo>
                    <a:pt x="782" y="1150"/>
                  </a:lnTo>
                  <a:lnTo>
                    <a:pt x="782" y="1144"/>
                  </a:lnTo>
                  <a:close/>
                  <a:moveTo>
                    <a:pt x="738" y="1136"/>
                  </a:moveTo>
                  <a:lnTo>
                    <a:pt x="762" y="1140"/>
                  </a:lnTo>
                  <a:lnTo>
                    <a:pt x="762" y="1146"/>
                  </a:lnTo>
                  <a:lnTo>
                    <a:pt x="736" y="1144"/>
                  </a:lnTo>
                  <a:lnTo>
                    <a:pt x="738" y="1136"/>
                  </a:lnTo>
                  <a:close/>
                  <a:moveTo>
                    <a:pt x="694" y="1128"/>
                  </a:moveTo>
                  <a:lnTo>
                    <a:pt x="718" y="1134"/>
                  </a:lnTo>
                  <a:lnTo>
                    <a:pt x="718" y="1140"/>
                  </a:lnTo>
                  <a:lnTo>
                    <a:pt x="692" y="1136"/>
                  </a:lnTo>
                  <a:lnTo>
                    <a:pt x="694" y="1128"/>
                  </a:lnTo>
                  <a:close/>
                  <a:moveTo>
                    <a:pt x="650" y="1118"/>
                  </a:moveTo>
                  <a:lnTo>
                    <a:pt x="676" y="1126"/>
                  </a:lnTo>
                  <a:lnTo>
                    <a:pt x="674" y="1132"/>
                  </a:lnTo>
                  <a:lnTo>
                    <a:pt x="648" y="1126"/>
                  </a:lnTo>
                  <a:lnTo>
                    <a:pt x="650" y="1118"/>
                  </a:lnTo>
                  <a:close/>
                  <a:moveTo>
                    <a:pt x="608" y="1110"/>
                  </a:moveTo>
                  <a:lnTo>
                    <a:pt x="630" y="1116"/>
                  </a:lnTo>
                  <a:lnTo>
                    <a:pt x="632" y="1116"/>
                  </a:lnTo>
                  <a:lnTo>
                    <a:pt x="630" y="1122"/>
                  </a:lnTo>
                  <a:lnTo>
                    <a:pt x="628" y="1120"/>
                  </a:lnTo>
                  <a:lnTo>
                    <a:pt x="606" y="1116"/>
                  </a:lnTo>
                  <a:lnTo>
                    <a:pt x="608" y="1110"/>
                  </a:lnTo>
                  <a:close/>
                  <a:moveTo>
                    <a:pt x="564" y="1098"/>
                  </a:moveTo>
                  <a:lnTo>
                    <a:pt x="584" y="1102"/>
                  </a:lnTo>
                  <a:lnTo>
                    <a:pt x="588" y="1104"/>
                  </a:lnTo>
                  <a:lnTo>
                    <a:pt x="586" y="1110"/>
                  </a:lnTo>
                  <a:lnTo>
                    <a:pt x="584" y="1110"/>
                  </a:lnTo>
                  <a:lnTo>
                    <a:pt x="562" y="1104"/>
                  </a:lnTo>
                  <a:lnTo>
                    <a:pt x="564" y="1098"/>
                  </a:lnTo>
                  <a:close/>
                  <a:moveTo>
                    <a:pt x="522" y="1084"/>
                  </a:moveTo>
                  <a:lnTo>
                    <a:pt x="540" y="1092"/>
                  </a:lnTo>
                  <a:lnTo>
                    <a:pt x="546" y="1092"/>
                  </a:lnTo>
                  <a:lnTo>
                    <a:pt x="544" y="1098"/>
                  </a:lnTo>
                  <a:lnTo>
                    <a:pt x="538" y="1096"/>
                  </a:lnTo>
                  <a:lnTo>
                    <a:pt x="520" y="1092"/>
                  </a:lnTo>
                  <a:lnTo>
                    <a:pt x="522" y="1084"/>
                  </a:lnTo>
                  <a:close/>
                  <a:moveTo>
                    <a:pt x="478" y="1070"/>
                  </a:moveTo>
                  <a:lnTo>
                    <a:pt x="496" y="1076"/>
                  </a:lnTo>
                  <a:lnTo>
                    <a:pt x="504" y="1078"/>
                  </a:lnTo>
                  <a:lnTo>
                    <a:pt x="502" y="1084"/>
                  </a:lnTo>
                  <a:lnTo>
                    <a:pt x="496" y="1082"/>
                  </a:lnTo>
                  <a:lnTo>
                    <a:pt x="478" y="1076"/>
                  </a:lnTo>
                  <a:lnTo>
                    <a:pt x="478" y="1070"/>
                  </a:lnTo>
                  <a:close/>
                  <a:moveTo>
                    <a:pt x="438" y="1054"/>
                  </a:moveTo>
                  <a:lnTo>
                    <a:pt x="456" y="1062"/>
                  </a:lnTo>
                  <a:lnTo>
                    <a:pt x="460" y="1064"/>
                  </a:lnTo>
                  <a:lnTo>
                    <a:pt x="460" y="1070"/>
                  </a:lnTo>
                  <a:lnTo>
                    <a:pt x="452" y="1066"/>
                  </a:lnTo>
                  <a:lnTo>
                    <a:pt x="434" y="1060"/>
                  </a:lnTo>
                  <a:lnTo>
                    <a:pt x="438" y="1054"/>
                  </a:lnTo>
                  <a:close/>
                  <a:moveTo>
                    <a:pt x="398" y="1038"/>
                  </a:moveTo>
                  <a:lnTo>
                    <a:pt x="416" y="1046"/>
                  </a:lnTo>
                  <a:lnTo>
                    <a:pt x="420" y="1048"/>
                  </a:lnTo>
                  <a:lnTo>
                    <a:pt x="416" y="1054"/>
                  </a:lnTo>
                  <a:lnTo>
                    <a:pt x="414" y="1052"/>
                  </a:lnTo>
                  <a:lnTo>
                    <a:pt x="394" y="1042"/>
                  </a:lnTo>
                  <a:lnTo>
                    <a:pt x="398" y="1038"/>
                  </a:lnTo>
                  <a:close/>
                  <a:moveTo>
                    <a:pt x="356" y="1018"/>
                  </a:moveTo>
                  <a:lnTo>
                    <a:pt x="378" y="1028"/>
                  </a:lnTo>
                  <a:lnTo>
                    <a:pt x="380" y="1030"/>
                  </a:lnTo>
                  <a:lnTo>
                    <a:pt x="376" y="1036"/>
                  </a:lnTo>
                  <a:lnTo>
                    <a:pt x="374" y="1034"/>
                  </a:lnTo>
                  <a:lnTo>
                    <a:pt x="354" y="1024"/>
                  </a:lnTo>
                  <a:lnTo>
                    <a:pt x="356" y="1018"/>
                  </a:lnTo>
                  <a:close/>
                  <a:moveTo>
                    <a:pt x="316" y="998"/>
                  </a:moveTo>
                  <a:lnTo>
                    <a:pt x="338" y="1010"/>
                  </a:lnTo>
                  <a:lnTo>
                    <a:pt x="336" y="1014"/>
                  </a:lnTo>
                  <a:lnTo>
                    <a:pt x="314" y="1002"/>
                  </a:lnTo>
                  <a:lnTo>
                    <a:pt x="316" y="998"/>
                  </a:lnTo>
                  <a:close/>
                  <a:moveTo>
                    <a:pt x="278" y="976"/>
                  </a:moveTo>
                  <a:lnTo>
                    <a:pt x="300" y="988"/>
                  </a:lnTo>
                  <a:lnTo>
                    <a:pt x="296" y="994"/>
                  </a:lnTo>
                  <a:lnTo>
                    <a:pt x="274" y="980"/>
                  </a:lnTo>
                  <a:lnTo>
                    <a:pt x="278" y="976"/>
                  </a:lnTo>
                  <a:close/>
                  <a:moveTo>
                    <a:pt x="240" y="950"/>
                  </a:moveTo>
                  <a:lnTo>
                    <a:pt x="262" y="966"/>
                  </a:lnTo>
                  <a:lnTo>
                    <a:pt x="258" y="970"/>
                  </a:lnTo>
                  <a:lnTo>
                    <a:pt x="238" y="956"/>
                  </a:lnTo>
                  <a:lnTo>
                    <a:pt x="240" y="950"/>
                  </a:lnTo>
                  <a:close/>
                  <a:moveTo>
                    <a:pt x="204" y="924"/>
                  </a:moveTo>
                  <a:lnTo>
                    <a:pt x="208" y="928"/>
                  </a:lnTo>
                  <a:lnTo>
                    <a:pt x="224" y="940"/>
                  </a:lnTo>
                  <a:lnTo>
                    <a:pt x="220" y="946"/>
                  </a:lnTo>
                  <a:lnTo>
                    <a:pt x="204" y="932"/>
                  </a:lnTo>
                  <a:lnTo>
                    <a:pt x="200" y="930"/>
                  </a:lnTo>
                  <a:lnTo>
                    <a:pt x="204" y="924"/>
                  </a:lnTo>
                  <a:close/>
                  <a:moveTo>
                    <a:pt x="170" y="896"/>
                  </a:moveTo>
                  <a:lnTo>
                    <a:pt x="180" y="906"/>
                  </a:lnTo>
                  <a:lnTo>
                    <a:pt x="190" y="914"/>
                  </a:lnTo>
                  <a:lnTo>
                    <a:pt x="186" y="918"/>
                  </a:lnTo>
                  <a:lnTo>
                    <a:pt x="176" y="910"/>
                  </a:lnTo>
                  <a:lnTo>
                    <a:pt x="166" y="902"/>
                  </a:lnTo>
                  <a:lnTo>
                    <a:pt x="170" y="896"/>
                  </a:lnTo>
                  <a:close/>
                  <a:moveTo>
                    <a:pt x="138" y="866"/>
                  </a:moveTo>
                  <a:lnTo>
                    <a:pt x="152" y="882"/>
                  </a:lnTo>
                  <a:lnTo>
                    <a:pt x="156" y="884"/>
                  </a:lnTo>
                  <a:lnTo>
                    <a:pt x="150" y="888"/>
                  </a:lnTo>
                  <a:lnTo>
                    <a:pt x="150" y="888"/>
                  </a:lnTo>
                  <a:lnTo>
                    <a:pt x="132" y="870"/>
                  </a:lnTo>
                  <a:lnTo>
                    <a:pt x="138" y="866"/>
                  </a:lnTo>
                  <a:close/>
                  <a:moveTo>
                    <a:pt x="106" y="834"/>
                  </a:moveTo>
                  <a:lnTo>
                    <a:pt x="124" y="852"/>
                  </a:lnTo>
                  <a:lnTo>
                    <a:pt x="120" y="858"/>
                  </a:lnTo>
                  <a:lnTo>
                    <a:pt x="102" y="838"/>
                  </a:lnTo>
                  <a:lnTo>
                    <a:pt x="106" y="834"/>
                  </a:lnTo>
                  <a:close/>
                  <a:moveTo>
                    <a:pt x="80" y="798"/>
                  </a:moveTo>
                  <a:lnTo>
                    <a:pt x="86" y="808"/>
                  </a:lnTo>
                  <a:lnTo>
                    <a:pt x="96" y="818"/>
                  </a:lnTo>
                  <a:lnTo>
                    <a:pt x="90" y="824"/>
                  </a:lnTo>
                  <a:lnTo>
                    <a:pt x="80" y="810"/>
                  </a:lnTo>
                  <a:lnTo>
                    <a:pt x="74" y="802"/>
                  </a:lnTo>
                  <a:lnTo>
                    <a:pt x="80" y="798"/>
                  </a:lnTo>
                  <a:close/>
                  <a:moveTo>
                    <a:pt x="56" y="762"/>
                  </a:moveTo>
                  <a:lnTo>
                    <a:pt x="68" y="782"/>
                  </a:lnTo>
                  <a:lnTo>
                    <a:pt x="70" y="782"/>
                  </a:lnTo>
                  <a:lnTo>
                    <a:pt x="62" y="788"/>
                  </a:lnTo>
                  <a:lnTo>
                    <a:pt x="62" y="784"/>
                  </a:lnTo>
                  <a:lnTo>
                    <a:pt x="50" y="764"/>
                  </a:lnTo>
                  <a:lnTo>
                    <a:pt x="56" y="762"/>
                  </a:lnTo>
                  <a:close/>
                  <a:moveTo>
                    <a:pt x="34" y="722"/>
                  </a:moveTo>
                  <a:lnTo>
                    <a:pt x="36" y="728"/>
                  </a:lnTo>
                  <a:lnTo>
                    <a:pt x="46" y="746"/>
                  </a:lnTo>
                  <a:lnTo>
                    <a:pt x="40" y="748"/>
                  </a:lnTo>
                  <a:lnTo>
                    <a:pt x="32" y="728"/>
                  </a:lnTo>
                  <a:lnTo>
                    <a:pt x="30" y="724"/>
                  </a:lnTo>
                  <a:lnTo>
                    <a:pt x="34" y="722"/>
                  </a:lnTo>
                  <a:close/>
                  <a:moveTo>
                    <a:pt x="20" y="680"/>
                  </a:moveTo>
                  <a:lnTo>
                    <a:pt x="22" y="684"/>
                  </a:lnTo>
                  <a:lnTo>
                    <a:pt x="26" y="700"/>
                  </a:lnTo>
                  <a:lnTo>
                    <a:pt x="28" y="704"/>
                  </a:lnTo>
                  <a:lnTo>
                    <a:pt x="22" y="706"/>
                  </a:lnTo>
                  <a:lnTo>
                    <a:pt x="20" y="702"/>
                  </a:lnTo>
                  <a:lnTo>
                    <a:pt x="16" y="686"/>
                  </a:lnTo>
                  <a:lnTo>
                    <a:pt x="14" y="684"/>
                  </a:lnTo>
                  <a:lnTo>
                    <a:pt x="20" y="680"/>
                  </a:lnTo>
                  <a:close/>
                  <a:moveTo>
                    <a:pt x="10" y="638"/>
                  </a:moveTo>
                  <a:lnTo>
                    <a:pt x="10" y="642"/>
                  </a:lnTo>
                  <a:lnTo>
                    <a:pt x="14" y="656"/>
                  </a:lnTo>
                  <a:lnTo>
                    <a:pt x="16" y="662"/>
                  </a:lnTo>
                  <a:lnTo>
                    <a:pt x="8" y="664"/>
                  </a:lnTo>
                  <a:lnTo>
                    <a:pt x="8" y="656"/>
                  </a:lnTo>
                  <a:lnTo>
                    <a:pt x="4" y="642"/>
                  </a:lnTo>
                  <a:lnTo>
                    <a:pt x="4" y="640"/>
                  </a:lnTo>
                  <a:lnTo>
                    <a:pt x="10" y="638"/>
                  </a:lnTo>
                  <a:close/>
                  <a:moveTo>
                    <a:pt x="6" y="594"/>
                  </a:moveTo>
                  <a:lnTo>
                    <a:pt x="6" y="598"/>
                  </a:lnTo>
                  <a:lnTo>
                    <a:pt x="8" y="612"/>
                  </a:lnTo>
                  <a:lnTo>
                    <a:pt x="8" y="618"/>
                  </a:lnTo>
                  <a:lnTo>
                    <a:pt x="0" y="620"/>
                  </a:lnTo>
                  <a:lnTo>
                    <a:pt x="0" y="612"/>
                  </a:lnTo>
                  <a:lnTo>
                    <a:pt x="0" y="598"/>
                  </a:lnTo>
                  <a:lnTo>
                    <a:pt x="0" y="594"/>
                  </a:lnTo>
                  <a:lnTo>
                    <a:pt x="6" y="594"/>
                  </a:lnTo>
                  <a:close/>
                  <a:moveTo>
                    <a:pt x="8" y="550"/>
                  </a:moveTo>
                  <a:lnTo>
                    <a:pt x="8" y="554"/>
                  </a:lnTo>
                  <a:lnTo>
                    <a:pt x="6" y="568"/>
                  </a:lnTo>
                  <a:lnTo>
                    <a:pt x="6" y="574"/>
                  </a:lnTo>
                  <a:lnTo>
                    <a:pt x="0" y="574"/>
                  </a:lnTo>
                  <a:lnTo>
                    <a:pt x="0" y="568"/>
                  </a:lnTo>
                  <a:lnTo>
                    <a:pt x="0" y="552"/>
                  </a:lnTo>
                  <a:lnTo>
                    <a:pt x="0" y="548"/>
                  </a:lnTo>
                  <a:lnTo>
                    <a:pt x="8" y="550"/>
                  </a:lnTo>
                  <a:close/>
                  <a:moveTo>
                    <a:pt x="16" y="506"/>
                  </a:moveTo>
                  <a:lnTo>
                    <a:pt x="14" y="510"/>
                  </a:lnTo>
                  <a:lnTo>
                    <a:pt x="10" y="524"/>
                  </a:lnTo>
                  <a:lnTo>
                    <a:pt x="8" y="530"/>
                  </a:lnTo>
                  <a:lnTo>
                    <a:pt x="4" y="530"/>
                  </a:lnTo>
                  <a:lnTo>
                    <a:pt x="4" y="524"/>
                  </a:lnTo>
                  <a:lnTo>
                    <a:pt x="8" y="508"/>
                  </a:lnTo>
                  <a:lnTo>
                    <a:pt x="8" y="504"/>
                  </a:lnTo>
                  <a:lnTo>
                    <a:pt x="16" y="506"/>
                  </a:lnTo>
                  <a:close/>
                  <a:moveTo>
                    <a:pt x="28" y="462"/>
                  </a:moveTo>
                  <a:lnTo>
                    <a:pt x="26" y="468"/>
                  </a:lnTo>
                  <a:lnTo>
                    <a:pt x="22" y="480"/>
                  </a:lnTo>
                  <a:lnTo>
                    <a:pt x="20" y="488"/>
                  </a:lnTo>
                  <a:lnTo>
                    <a:pt x="14" y="486"/>
                  </a:lnTo>
                  <a:lnTo>
                    <a:pt x="16" y="480"/>
                  </a:lnTo>
                  <a:lnTo>
                    <a:pt x="20" y="464"/>
                  </a:lnTo>
                  <a:lnTo>
                    <a:pt x="22" y="462"/>
                  </a:lnTo>
                  <a:lnTo>
                    <a:pt x="28" y="462"/>
                  </a:lnTo>
                  <a:close/>
                  <a:moveTo>
                    <a:pt x="46" y="422"/>
                  </a:moveTo>
                  <a:lnTo>
                    <a:pt x="36" y="440"/>
                  </a:lnTo>
                  <a:lnTo>
                    <a:pt x="34" y="444"/>
                  </a:lnTo>
                  <a:lnTo>
                    <a:pt x="28" y="444"/>
                  </a:lnTo>
                  <a:lnTo>
                    <a:pt x="32" y="436"/>
                  </a:lnTo>
                  <a:lnTo>
                    <a:pt x="40" y="420"/>
                  </a:lnTo>
                  <a:lnTo>
                    <a:pt x="46" y="422"/>
                  </a:lnTo>
                  <a:close/>
                  <a:moveTo>
                    <a:pt x="68" y="384"/>
                  </a:moveTo>
                  <a:lnTo>
                    <a:pt x="68" y="386"/>
                  </a:lnTo>
                  <a:lnTo>
                    <a:pt x="54" y="406"/>
                  </a:lnTo>
                  <a:lnTo>
                    <a:pt x="50" y="402"/>
                  </a:lnTo>
                  <a:lnTo>
                    <a:pt x="62" y="382"/>
                  </a:lnTo>
                  <a:lnTo>
                    <a:pt x="62" y="382"/>
                  </a:lnTo>
                  <a:lnTo>
                    <a:pt x="68" y="384"/>
                  </a:lnTo>
                  <a:close/>
                  <a:moveTo>
                    <a:pt x="94" y="348"/>
                  </a:moveTo>
                  <a:lnTo>
                    <a:pt x="86" y="360"/>
                  </a:lnTo>
                  <a:lnTo>
                    <a:pt x="80" y="368"/>
                  </a:lnTo>
                  <a:lnTo>
                    <a:pt x="74" y="364"/>
                  </a:lnTo>
                  <a:lnTo>
                    <a:pt x="80" y="356"/>
                  </a:lnTo>
                  <a:lnTo>
                    <a:pt x="88" y="344"/>
                  </a:lnTo>
                  <a:lnTo>
                    <a:pt x="94" y="348"/>
                  </a:lnTo>
                  <a:close/>
                  <a:moveTo>
                    <a:pt x="124" y="314"/>
                  </a:moveTo>
                  <a:lnTo>
                    <a:pt x="106" y="334"/>
                  </a:lnTo>
                  <a:lnTo>
                    <a:pt x="102" y="328"/>
                  </a:lnTo>
                  <a:lnTo>
                    <a:pt x="118" y="310"/>
                  </a:lnTo>
                  <a:lnTo>
                    <a:pt x="124" y="314"/>
                  </a:lnTo>
                  <a:close/>
                  <a:moveTo>
                    <a:pt x="154" y="284"/>
                  </a:moveTo>
                  <a:lnTo>
                    <a:pt x="152" y="284"/>
                  </a:lnTo>
                  <a:lnTo>
                    <a:pt x="136" y="302"/>
                  </a:lnTo>
                  <a:lnTo>
                    <a:pt x="132" y="296"/>
                  </a:lnTo>
                  <a:lnTo>
                    <a:pt x="150" y="280"/>
                  </a:lnTo>
                  <a:lnTo>
                    <a:pt x="150" y="278"/>
                  </a:lnTo>
                  <a:lnTo>
                    <a:pt x="154" y="284"/>
                  </a:lnTo>
                  <a:close/>
                  <a:moveTo>
                    <a:pt x="188" y="254"/>
                  </a:moveTo>
                  <a:lnTo>
                    <a:pt x="178" y="260"/>
                  </a:lnTo>
                  <a:lnTo>
                    <a:pt x="168" y="270"/>
                  </a:lnTo>
                  <a:lnTo>
                    <a:pt x="164" y="266"/>
                  </a:lnTo>
                  <a:lnTo>
                    <a:pt x="176" y="256"/>
                  </a:lnTo>
                  <a:lnTo>
                    <a:pt x="184" y="248"/>
                  </a:lnTo>
                  <a:lnTo>
                    <a:pt x="188" y="254"/>
                  </a:lnTo>
                  <a:close/>
                  <a:moveTo>
                    <a:pt x="224" y="228"/>
                  </a:moveTo>
                  <a:lnTo>
                    <a:pt x="208" y="238"/>
                  </a:lnTo>
                  <a:lnTo>
                    <a:pt x="204" y="242"/>
                  </a:lnTo>
                  <a:lnTo>
                    <a:pt x="200" y="238"/>
                  </a:lnTo>
                  <a:lnTo>
                    <a:pt x="204" y="232"/>
                  </a:lnTo>
                  <a:lnTo>
                    <a:pt x="220" y="222"/>
                  </a:lnTo>
                  <a:lnTo>
                    <a:pt x="224" y="228"/>
                  </a:lnTo>
                  <a:close/>
                  <a:moveTo>
                    <a:pt x="260" y="202"/>
                  </a:moveTo>
                  <a:lnTo>
                    <a:pt x="238" y="216"/>
                  </a:lnTo>
                  <a:lnTo>
                    <a:pt x="236" y="210"/>
                  </a:lnTo>
                  <a:lnTo>
                    <a:pt x="256" y="196"/>
                  </a:lnTo>
                  <a:lnTo>
                    <a:pt x="260" y="202"/>
                  </a:lnTo>
                  <a:close/>
                  <a:moveTo>
                    <a:pt x="300" y="178"/>
                  </a:moveTo>
                  <a:lnTo>
                    <a:pt x="276" y="192"/>
                  </a:lnTo>
                  <a:lnTo>
                    <a:pt x="274" y="186"/>
                  </a:lnTo>
                  <a:lnTo>
                    <a:pt x="296" y="174"/>
                  </a:lnTo>
                  <a:lnTo>
                    <a:pt x="300" y="178"/>
                  </a:lnTo>
                  <a:close/>
                  <a:moveTo>
                    <a:pt x="338" y="158"/>
                  </a:moveTo>
                  <a:lnTo>
                    <a:pt x="316" y="170"/>
                  </a:lnTo>
                  <a:lnTo>
                    <a:pt x="312" y="164"/>
                  </a:lnTo>
                  <a:lnTo>
                    <a:pt x="336" y="152"/>
                  </a:lnTo>
                  <a:lnTo>
                    <a:pt x="338" y="158"/>
                  </a:lnTo>
                  <a:close/>
                  <a:moveTo>
                    <a:pt x="378" y="138"/>
                  </a:moveTo>
                  <a:lnTo>
                    <a:pt x="378" y="138"/>
                  </a:lnTo>
                  <a:lnTo>
                    <a:pt x="354" y="150"/>
                  </a:lnTo>
                  <a:lnTo>
                    <a:pt x="352" y="142"/>
                  </a:lnTo>
                  <a:lnTo>
                    <a:pt x="374" y="132"/>
                  </a:lnTo>
                  <a:lnTo>
                    <a:pt x="378" y="138"/>
                  </a:lnTo>
                  <a:close/>
                  <a:moveTo>
                    <a:pt x="418" y="120"/>
                  </a:moveTo>
                  <a:lnTo>
                    <a:pt x="416" y="122"/>
                  </a:lnTo>
                  <a:lnTo>
                    <a:pt x="396" y="130"/>
                  </a:lnTo>
                  <a:lnTo>
                    <a:pt x="392" y="124"/>
                  </a:lnTo>
                  <a:lnTo>
                    <a:pt x="414" y="116"/>
                  </a:lnTo>
                  <a:lnTo>
                    <a:pt x="416" y="114"/>
                  </a:lnTo>
                  <a:lnTo>
                    <a:pt x="418" y="120"/>
                  </a:lnTo>
                  <a:close/>
                  <a:moveTo>
                    <a:pt x="460" y="104"/>
                  </a:moveTo>
                  <a:lnTo>
                    <a:pt x="456" y="106"/>
                  </a:lnTo>
                  <a:lnTo>
                    <a:pt x="436" y="112"/>
                  </a:lnTo>
                  <a:lnTo>
                    <a:pt x="434" y="106"/>
                  </a:lnTo>
                  <a:lnTo>
                    <a:pt x="454" y="98"/>
                  </a:lnTo>
                  <a:lnTo>
                    <a:pt x="458" y="98"/>
                  </a:lnTo>
                  <a:lnTo>
                    <a:pt x="460" y="104"/>
                  </a:lnTo>
                  <a:close/>
                  <a:moveTo>
                    <a:pt x="502" y="88"/>
                  </a:moveTo>
                  <a:lnTo>
                    <a:pt x="496" y="90"/>
                  </a:lnTo>
                  <a:lnTo>
                    <a:pt x="478" y="98"/>
                  </a:lnTo>
                  <a:lnTo>
                    <a:pt x="476" y="90"/>
                  </a:lnTo>
                  <a:lnTo>
                    <a:pt x="496" y="84"/>
                  </a:lnTo>
                  <a:lnTo>
                    <a:pt x="500" y="82"/>
                  </a:lnTo>
                  <a:lnTo>
                    <a:pt x="502" y="88"/>
                  </a:lnTo>
                  <a:close/>
                  <a:moveTo>
                    <a:pt x="544" y="74"/>
                  </a:moveTo>
                  <a:lnTo>
                    <a:pt x="540" y="76"/>
                  </a:lnTo>
                  <a:lnTo>
                    <a:pt x="520" y="82"/>
                  </a:lnTo>
                  <a:lnTo>
                    <a:pt x="518" y="76"/>
                  </a:lnTo>
                  <a:lnTo>
                    <a:pt x="540" y="70"/>
                  </a:lnTo>
                  <a:lnTo>
                    <a:pt x="542" y="68"/>
                  </a:lnTo>
                  <a:lnTo>
                    <a:pt x="544" y="74"/>
                  </a:lnTo>
                  <a:close/>
                  <a:moveTo>
                    <a:pt x="588" y="62"/>
                  </a:moveTo>
                  <a:lnTo>
                    <a:pt x="584" y="62"/>
                  </a:lnTo>
                  <a:lnTo>
                    <a:pt x="564" y="70"/>
                  </a:lnTo>
                  <a:lnTo>
                    <a:pt x="560" y="62"/>
                  </a:lnTo>
                  <a:lnTo>
                    <a:pt x="584" y="56"/>
                  </a:lnTo>
                  <a:lnTo>
                    <a:pt x="586" y="56"/>
                  </a:lnTo>
                  <a:lnTo>
                    <a:pt x="588" y="62"/>
                  </a:lnTo>
                  <a:close/>
                  <a:moveTo>
                    <a:pt x="630" y="52"/>
                  </a:moveTo>
                  <a:lnTo>
                    <a:pt x="630" y="52"/>
                  </a:lnTo>
                  <a:lnTo>
                    <a:pt x="606" y="58"/>
                  </a:lnTo>
                  <a:lnTo>
                    <a:pt x="604" y="52"/>
                  </a:lnTo>
                  <a:lnTo>
                    <a:pt x="628" y="44"/>
                  </a:lnTo>
                  <a:lnTo>
                    <a:pt x="630" y="52"/>
                  </a:lnTo>
                  <a:close/>
                  <a:moveTo>
                    <a:pt x="674" y="42"/>
                  </a:moveTo>
                  <a:lnTo>
                    <a:pt x="650" y="46"/>
                  </a:lnTo>
                  <a:lnTo>
                    <a:pt x="648" y="40"/>
                  </a:lnTo>
                  <a:lnTo>
                    <a:pt x="674" y="36"/>
                  </a:lnTo>
                  <a:lnTo>
                    <a:pt x="674" y="42"/>
                  </a:lnTo>
                  <a:close/>
                  <a:moveTo>
                    <a:pt x="718" y="34"/>
                  </a:moveTo>
                  <a:lnTo>
                    <a:pt x="692" y="38"/>
                  </a:lnTo>
                  <a:lnTo>
                    <a:pt x="692" y="32"/>
                  </a:lnTo>
                  <a:lnTo>
                    <a:pt x="718" y="28"/>
                  </a:lnTo>
                  <a:lnTo>
                    <a:pt x="718" y="34"/>
                  </a:lnTo>
                  <a:close/>
                  <a:moveTo>
                    <a:pt x="762" y="26"/>
                  </a:moveTo>
                  <a:lnTo>
                    <a:pt x="736" y="30"/>
                  </a:lnTo>
                  <a:lnTo>
                    <a:pt x="736" y="24"/>
                  </a:lnTo>
                  <a:lnTo>
                    <a:pt x="762" y="18"/>
                  </a:lnTo>
                  <a:lnTo>
                    <a:pt x="762" y="26"/>
                  </a:lnTo>
                  <a:close/>
                  <a:moveTo>
                    <a:pt x="806" y="18"/>
                  </a:moveTo>
                  <a:lnTo>
                    <a:pt x="780" y="22"/>
                  </a:lnTo>
                  <a:lnTo>
                    <a:pt x="780" y="18"/>
                  </a:lnTo>
                  <a:lnTo>
                    <a:pt x="806" y="14"/>
                  </a:lnTo>
                  <a:lnTo>
                    <a:pt x="806" y="18"/>
                  </a:lnTo>
                  <a:close/>
                  <a:moveTo>
                    <a:pt x="850" y="14"/>
                  </a:moveTo>
                  <a:lnTo>
                    <a:pt x="824" y="18"/>
                  </a:lnTo>
                  <a:lnTo>
                    <a:pt x="824" y="10"/>
                  </a:lnTo>
                  <a:lnTo>
                    <a:pt x="850" y="10"/>
                  </a:lnTo>
                  <a:lnTo>
                    <a:pt x="850" y="14"/>
                  </a:lnTo>
                  <a:close/>
                  <a:moveTo>
                    <a:pt x="896" y="10"/>
                  </a:moveTo>
                  <a:lnTo>
                    <a:pt x="872" y="12"/>
                  </a:lnTo>
                  <a:lnTo>
                    <a:pt x="870" y="12"/>
                  </a:lnTo>
                  <a:lnTo>
                    <a:pt x="868" y="6"/>
                  </a:lnTo>
                  <a:lnTo>
                    <a:pt x="872" y="6"/>
                  </a:lnTo>
                  <a:lnTo>
                    <a:pt x="896" y="4"/>
                  </a:lnTo>
                  <a:lnTo>
                    <a:pt x="896" y="10"/>
                  </a:lnTo>
                  <a:close/>
                  <a:moveTo>
                    <a:pt x="940" y="8"/>
                  </a:moveTo>
                  <a:lnTo>
                    <a:pt x="924" y="10"/>
                  </a:lnTo>
                  <a:lnTo>
                    <a:pt x="914" y="10"/>
                  </a:lnTo>
                  <a:lnTo>
                    <a:pt x="914" y="2"/>
                  </a:lnTo>
                  <a:lnTo>
                    <a:pt x="924" y="2"/>
                  </a:lnTo>
                  <a:lnTo>
                    <a:pt x="940" y="0"/>
                  </a:lnTo>
                  <a:lnTo>
                    <a:pt x="940" y="8"/>
                  </a:lnTo>
                  <a:close/>
                  <a:moveTo>
                    <a:pt x="984" y="6"/>
                  </a:moveTo>
                  <a:lnTo>
                    <a:pt x="976" y="6"/>
                  </a:lnTo>
                  <a:lnTo>
                    <a:pt x="958" y="8"/>
                  </a:lnTo>
                  <a:lnTo>
                    <a:pt x="958" y="0"/>
                  </a:lnTo>
                  <a:lnTo>
                    <a:pt x="976" y="0"/>
                  </a:lnTo>
                  <a:lnTo>
                    <a:pt x="984" y="0"/>
                  </a:lnTo>
                  <a:lnTo>
                    <a:pt x="984" y="6"/>
                  </a:lnTo>
                  <a:close/>
                  <a:moveTo>
                    <a:pt x="1028" y="0"/>
                  </a:moveTo>
                  <a:lnTo>
                    <a:pt x="1028" y="0"/>
                  </a:lnTo>
                  <a:lnTo>
                    <a:pt x="1028" y="0"/>
                  </a:lnTo>
                  <a:lnTo>
                    <a:pt x="1032" y="0"/>
                  </a:lnTo>
                  <a:lnTo>
                    <a:pt x="1032" y="2"/>
                  </a:lnTo>
                  <a:lnTo>
                    <a:pt x="1032" y="2"/>
                  </a:lnTo>
                  <a:lnTo>
                    <a:pt x="1032" y="4"/>
                  </a:lnTo>
                  <a:lnTo>
                    <a:pt x="1028" y="6"/>
                  </a:lnTo>
                  <a:lnTo>
                    <a:pt x="1004" y="6"/>
                  </a:lnTo>
                  <a:lnTo>
                    <a:pt x="1004" y="0"/>
                  </a:lnTo>
                  <a:lnTo>
                    <a:pt x="1028" y="0"/>
                  </a:lnTo>
                  <a:lnTo>
                    <a:pt x="1028" y="6"/>
                  </a:lnTo>
                  <a:lnTo>
                    <a:pt x="102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4" name="Rectangle 999"/>
            <p:cNvSpPr>
              <a:spLocks noChangeArrowheads="1"/>
            </p:cNvSpPr>
            <p:nvPr/>
          </p:nvSpPr>
          <p:spPr bwMode="auto">
            <a:xfrm>
              <a:off x="1699424" y="2294536"/>
              <a:ext cx="1893113" cy="255512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5" name="Freeform 1000"/>
            <p:cNvSpPr>
              <a:spLocks noEditPoints="1"/>
            </p:cNvSpPr>
            <p:nvPr/>
          </p:nvSpPr>
          <p:spPr bwMode="auto">
            <a:xfrm>
              <a:off x="1691681" y="2286793"/>
              <a:ext cx="1908599" cy="2570608"/>
            </a:xfrm>
            <a:custGeom>
              <a:avLst/>
              <a:gdLst>
                <a:gd name="T0" fmla="*/ 986 w 986"/>
                <a:gd name="T1" fmla="*/ 1328 h 1328"/>
                <a:gd name="T2" fmla="*/ 0 w 986"/>
                <a:gd name="T3" fmla="*/ 1328 h 1328"/>
                <a:gd name="T4" fmla="*/ 0 w 986"/>
                <a:gd name="T5" fmla="*/ 0 h 1328"/>
                <a:gd name="T6" fmla="*/ 986 w 986"/>
                <a:gd name="T7" fmla="*/ 0 h 1328"/>
                <a:gd name="T8" fmla="*/ 986 w 986"/>
                <a:gd name="T9" fmla="*/ 1328 h 1328"/>
                <a:gd name="T10" fmla="*/ 8 w 986"/>
                <a:gd name="T11" fmla="*/ 1320 h 1328"/>
                <a:gd name="T12" fmla="*/ 978 w 986"/>
                <a:gd name="T13" fmla="*/ 1320 h 1328"/>
                <a:gd name="T14" fmla="*/ 978 w 986"/>
                <a:gd name="T15" fmla="*/ 8 h 1328"/>
                <a:gd name="T16" fmla="*/ 8 w 986"/>
                <a:gd name="T17" fmla="*/ 8 h 1328"/>
                <a:gd name="T18" fmla="*/ 8 w 986"/>
                <a:gd name="T19" fmla="*/ 1320 h 1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86" h="1328">
                  <a:moveTo>
                    <a:pt x="986" y="1328"/>
                  </a:moveTo>
                  <a:lnTo>
                    <a:pt x="0" y="1328"/>
                  </a:lnTo>
                  <a:lnTo>
                    <a:pt x="0" y="0"/>
                  </a:lnTo>
                  <a:lnTo>
                    <a:pt x="986" y="0"/>
                  </a:lnTo>
                  <a:lnTo>
                    <a:pt x="986" y="1328"/>
                  </a:lnTo>
                  <a:close/>
                  <a:moveTo>
                    <a:pt x="8" y="1320"/>
                  </a:moveTo>
                  <a:lnTo>
                    <a:pt x="978" y="1320"/>
                  </a:lnTo>
                  <a:lnTo>
                    <a:pt x="978" y="8"/>
                  </a:lnTo>
                  <a:lnTo>
                    <a:pt x="8" y="8"/>
                  </a:lnTo>
                  <a:lnTo>
                    <a:pt x="8" y="13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6" name="Rectangle 1001"/>
            <p:cNvSpPr>
              <a:spLocks noChangeArrowheads="1"/>
            </p:cNvSpPr>
            <p:nvPr/>
          </p:nvSpPr>
          <p:spPr bwMode="auto">
            <a:xfrm>
              <a:off x="4672657" y="3833078"/>
              <a:ext cx="2593836" cy="127756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7" name="Freeform 1002"/>
            <p:cNvSpPr>
              <a:spLocks noEditPoints="1"/>
            </p:cNvSpPr>
            <p:nvPr/>
          </p:nvSpPr>
          <p:spPr bwMode="auto">
            <a:xfrm>
              <a:off x="4668786" y="3825335"/>
              <a:ext cx="2605451" cy="1293047"/>
            </a:xfrm>
            <a:custGeom>
              <a:avLst/>
              <a:gdLst>
                <a:gd name="T0" fmla="*/ 1346 w 1346"/>
                <a:gd name="T1" fmla="*/ 668 h 668"/>
                <a:gd name="T2" fmla="*/ 0 w 1346"/>
                <a:gd name="T3" fmla="*/ 668 h 668"/>
                <a:gd name="T4" fmla="*/ 0 w 1346"/>
                <a:gd name="T5" fmla="*/ 0 h 668"/>
                <a:gd name="T6" fmla="*/ 1346 w 1346"/>
                <a:gd name="T7" fmla="*/ 0 h 668"/>
                <a:gd name="T8" fmla="*/ 1346 w 1346"/>
                <a:gd name="T9" fmla="*/ 668 h 668"/>
                <a:gd name="T10" fmla="*/ 6 w 1346"/>
                <a:gd name="T11" fmla="*/ 660 h 668"/>
                <a:gd name="T12" fmla="*/ 1338 w 1346"/>
                <a:gd name="T13" fmla="*/ 660 h 668"/>
                <a:gd name="T14" fmla="*/ 1338 w 1346"/>
                <a:gd name="T15" fmla="*/ 8 h 668"/>
                <a:gd name="T16" fmla="*/ 6 w 1346"/>
                <a:gd name="T17" fmla="*/ 8 h 668"/>
                <a:gd name="T18" fmla="*/ 6 w 1346"/>
                <a:gd name="T19" fmla="*/ 660 h 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46" h="668">
                  <a:moveTo>
                    <a:pt x="1346" y="668"/>
                  </a:moveTo>
                  <a:lnTo>
                    <a:pt x="0" y="668"/>
                  </a:lnTo>
                  <a:lnTo>
                    <a:pt x="0" y="0"/>
                  </a:lnTo>
                  <a:lnTo>
                    <a:pt x="1346" y="0"/>
                  </a:lnTo>
                  <a:lnTo>
                    <a:pt x="1346" y="668"/>
                  </a:lnTo>
                  <a:close/>
                  <a:moveTo>
                    <a:pt x="6" y="660"/>
                  </a:moveTo>
                  <a:lnTo>
                    <a:pt x="1338" y="660"/>
                  </a:lnTo>
                  <a:lnTo>
                    <a:pt x="1338" y="8"/>
                  </a:lnTo>
                  <a:lnTo>
                    <a:pt x="6" y="8"/>
                  </a:lnTo>
                  <a:lnTo>
                    <a:pt x="6" y="6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8" name="Rectangle 1003"/>
            <p:cNvSpPr>
              <a:spLocks noChangeArrowheads="1"/>
            </p:cNvSpPr>
            <p:nvPr/>
          </p:nvSpPr>
          <p:spPr bwMode="auto">
            <a:xfrm>
              <a:off x="5067540" y="3112998"/>
              <a:ext cx="1753743" cy="1935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9" name="Freeform 1004"/>
            <p:cNvSpPr>
              <a:spLocks noEditPoints="1"/>
            </p:cNvSpPr>
            <p:nvPr/>
          </p:nvSpPr>
          <p:spPr bwMode="auto">
            <a:xfrm>
              <a:off x="5059797" y="3105255"/>
              <a:ext cx="1769229" cy="209055"/>
            </a:xfrm>
            <a:custGeom>
              <a:avLst/>
              <a:gdLst>
                <a:gd name="T0" fmla="*/ 914 w 914"/>
                <a:gd name="T1" fmla="*/ 108 h 108"/>
                <a:gd name="T2" fmla="*/ 0 w 914"/>
                <a:gd name="T3" fmla="*/ 108 h 108"/>
                <a:gd name="T4" fmla="*/ 0 w 914"/>
                <a:gd name="T5" fmla="*/ 0 h 108"/>
                <a:gd name="T6" fmla="*/ 914 w 914"/>
                <a:gd name="T7" fmla="*/ 0 h 108"/>
                <a:gd name="T8" fmla="*/ 914 w 914"/>
                <a:gd name="T9" fmla="*/ 108 h 108"/>
                <a:gd name="T10" fmla="*/ 8 w 914"/>
                <a:gd name="T11" fmla="*/ 100 h 108"/>
                <a:gd name="T12" fmla="*/ 906 w 914"/>
                <a:gd name="T13" fmla="*/ 100 h 108"/>
                <a:gd name="T14" fmla="*/ 906 w 914"/>
                <a:gd name="T15" fmla="*/ 8 h 108"/>
                <a:gd name="T16" fmla="*/ 8 w 914"/>
                <a:gd name="T17" fmla="*/ 8 h 108"/>
                <a:gd name="T18" fmla="*/ 8 w 914"/>
                <a:gd name="T19" fmla="*/ 10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14" h="108">
                  <a:moveTo>
                    <a:pt x="914" y="108"/>
                  </a:moveTo>
                  <a:lnTo>
                    <a:pt x="0" y="108"/>
                  </a:lnTo>
                  <a:lnTo>
                    <a:pt x="0" y="0"/>
                  </a:lnTo>
                  <a:lnTo>
                    <a:pt x="914" y="0"/>
                  </a:lnTo>
                  <a:lnTo>
                    <a:pt x="914" y="108"/>
                  </a:lnTo>
                  <a:close/>
                  <a:moveTo>
                    <a:pt x="8" y="100"/>
                  </a:moveTo>
                  <a:lnTo>
                    <a:pt x="906" y="100"/>
                  </a:lnTo>
                  <a:lnTo>
                    <a:pt x="906" y="8"/>
                  </a:lnTo>
                  <a:lnTo>
                    <a:pt x="8" y="8"/>
                  </a:lnTo>
                  <a:lnTo>
                    <a:pt x="8" y="1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0" name="Rectangle 1005"/>
            <p:cNvSpPr>
              <a:spLocks noChangeArrowheads="1"/>
            </p:cNvSpPr>
            <p:nvPr/>
          </p:nvSpPr>
          <p:spPr bwMode="auto">
            <a:xfrm>
              <a:off x="3720294" y="4684785"/>
              <a:ext cx="805251" cy="3484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1" name="Freeform 1006"/>
            <p:cNvSpPr>
              <a:spLocks noEditPoints="1"/>
            </p:cNvSpPr>
            <p:nvPr/>
          </p:nvSpPr>
          <p:spPr bwMode="auto">
            <a:xfrm>
              <a:off x="3712551" y="4677042"/>
              <a:ext cx="820736" cy="363911"/>
            </a:xfrm>
            <a:custGeom>
              <a:avLst/>
              <a:gdLst>
                <a:gd name="T0" fmla="*/ 424 w 424"/>
                <a:gd name="T1" fmla="*/ 188 h 188"/>
                <a:gd name="T2" fmla="*/ 0 w 424"/>
                <a:gd name="T3" fmla="*/ 188 h 188"/>
                <a:gd name="T4" fmla="*/ 0 w 424"/>
                <a:gd name="T5" fmla="*/ 0 h 188"/>
                <a:gd name="T6" fmla="*/ 424 w 424"/>
                <a:gd name="T7" fmla="*/ 0 h 188"/>
                <a:gd name="T8" fmla="*/ 424 w 424"/>
                <a:gd name="T9" fmla="*/ 188 h 188"/>
                <a:gd name="T10" fmla="*/ 8 w 424"/>
                <a:gd name="T11" fmla="*/ 180 h 188"/>
                <a:gd name="T12" fmla="*/ 416 w 424"/>
                <a:gd name="T13" fmla="*/ 180 h 188"/>
                <a:gd name="T14" fmla="*/ 416 w 424"/>
                <a:gd name="T15" fmla="*/ 6 h 188"/>
                <a:gd name="T16" fmla="*/ 8 w 424"/>
                <a:gd name="T17" fmla="*/ 6 h 188"/>
                <a:gd name="T18" fmla="*/ 8 w 424"/>
                <a:gd name="T19" fmla="*/ 18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24" h="188">
                  <a:moveTo>
                    <a:pt x="424" y="188"/>
                  </a:moveTo>
                  <a:lnTo>
                    <a:pt x="0" y="188"/>
                  </a:lnTo>
                  <a:lnTo>
                    <a:pt x="0" y="0"/>
                  </a:lnTo>
                  <a:lnTo>
                    <a:pt x="424" y="0"/>
                  </a:lnTo>
                  <a:lnTo>
                    <a:pt x="424" y="188"/>
                  </a:lnTo>
                  <a:close/>
                  <a:moveTo>
                    <a:pt x="8" y="180"/>
                  </a:moveTo>
                  <a:lnTo>
                    <a:pt x="416" y="180"/>
                  </a:lnTo>
                  <a:lnTo>
                    <a:pt x="416" y="6"/>
                  </a:lnTo>
                  <a:lnTo>
                    <a:pt x="8" y="6"/>
                  </a:lnTo>
                  <a:lnTo>
                    <a:pt x="8" y="18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2" name="Rectangle 1007"/>
            <p:cNvSpPr>
              <a:spLocks noChangeArrowheads="1"/>
            </p:cNvSpPr>
            <p:nvPr/>
          </p:nvSpPr>
          <p:spPr bwMode="auto">
            <a:xfrm>
              <a:off x="3813207" y="1885765"/>
              <a:ext cx="3565557" cy="109560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3" name="Freeform 1008"/>
            <p:cNvSpPr>
              <a:spLocks noEditPoints="1"/>
            </p:cNvSpPr>
            <p:nvPr/>
          </p:nvSpPr>
          <p:spPr bwMode="auto">
            <a:xfrm>
              <a:off x="3809336" y="1878022"/>
              <a:ext cx="3577171" cy="1111091"/>
            </a:xfrm>
            <a:custGeom>
              <a:avLst/>
              <a:gdLst>
                <a:gd name="T0" fmla="*/ 1848 w 1848"/>
                <a:gd name="T1" fmla="*/ 574 h 574"/>
                <a:gd name="T2" fmla="*/ 0 w 1848"/>
                <a:gd name="T3" fmla="*/ 574 h 574"/>
                <a:gd name="T4" fmla="*/ 0 w 1848"/>
                <a:gd name="T5" fmla="*/ 0 h 574"/>
                <a:gd name="T6" fmla="*/ 1848 w 1848"/>
                <a:gd name="T7" fmla="*/ 0 h 574"/>
                <a:gd name="T8" fmla="*/ 1848 w 1848"/>
                <a:gd name="T9" fmla="*/ 574 h 574"/>
                <a:gd name="T10" fmla="*/ 6 w 1848"/>
                <a:gd name="T11" fmla="*/ 566 h 574"/>
                <a:gd name="T12" fmla="*/ 1840 w 1848"/>
                <a:gd name="T13" fmla="*/ 566 h 574"/>
                <a:gd name="T14" fmla="*/ 1840 w 1848"/>
                <a:gd name="T15" fmla="*/ 8 h 574"/>
                <a:gd name="T16" fmla="*/ 6 w 1848"/>
                <a:gd name="T17" fmla="*/ 8 h 574"/>
                <a:gd name="T18" fmla="*/ 6 w 1848"/>
                <a:gd name="T19" fmla="*/ 566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848" h="574">
                  <a:moveTo>
                    <a:pt x="1848" y="574"/>
                  </a:moveTo>
                  <a:lnTo>
                    <a:pt x="0" y="574"/>
                  </a:lnTo>
                  <a:lnTo>
                    <a:pt x="0" y="0"/>
                  </a:lnTo>
                  <a:lnTo>
                    <a:pt x="1848" y="0"/>
                  </a:lnTo>
                  <a:lnTo>
                    <a:pt x="1848" y="574"/>
                  </a:lnTo>
                  <a:close/>
                  <a:moveTo>
                    <a:pt x="6" y="566"/>
                  </a:moveTo>
                  <a:lnTo>
                    <a:pt x="1840" y="566"/>
                  </a:lnTo>
                  <a:lnTo>
                    <a:pt x="1840" y="8"/>
                  </a:lnTo>
                  <a:lnTo>
                    <a:pt x="6" y="8"/>
                  </a:lnTo>
                  <a:lnTo>
                    <a:pt x="6" y="5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4" name="Freeform 1009"/>
            <p:cNvSpPr>
              <a:spLocks noEditPoints="1"/>
            </p:cNvSpPr>
            <p:nvPr/>
          </p:nvSpPr>
          <p:spPr bwMode="auto">
            <a:xfrm>
              <a:off x="3724165" y="3217526"/>
              <a:ext cx="1138191" cy="367783"/>
            </a:xfrm>
            <a:custGeom>
              <a:avLst/>
              <a:gdLst>
                <a:gd name="T0" fmla="*/ 588 w 588"/>
                <a:gd name="T1" fmla="*/ 190 h 190"/>
                <a:gd name="T2" fmla="*/ 0 w 588"/>
                <a:gd name="T3" fmla="*/ 190 h 190"/>
                <a:gd name="T4" fmla="*/ 0 w 588"/>
                <a:gd name="T5" fmla="*/ 0 h 190"/>
                <a:gd name="T6" fmla="*/ 588 w 588"/>
                <a:gd name="T7" fmla="*/ 0 h 190"/>
                <a:gd name="T8" fmla="*/ 588 w 588"/>
                <a:gd name="T9" fmla="*/ 190 h 190"/>
                <a:gd name="T10" fmla="*/ 8 w 588"/>
                <a:gd name="T11" fmla="*/ 182 h 190"/>
                <a:gd name="T12" fmla="*/ 580 w 588"/>
                <a:gd name="T13" fmla="*/ 182 h 190"/>
                <a:gd name="T14" fmla="*/ 580 w 588"/>
                <a:gd name="T15" fmla="*/ 6 h 190"/>
                <a:gd name="T16" fmla="*/ 8 w 588"/>
                <a:gd name="T17" fmla="*/ 6 h 190"/>
                <a:gd name="T18" fmla="*/ 8 w 588"/>
                <a:gd name="T19" fmla="*/ 182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8" h="190">
                  <a:moveTo>
                    <a:pt x="588" y="190"/>
                  </a:moveTo>
                  <a:lnTo>
                    <a:pt x="0" y="190"/>
                  </a:lnTo>
                  <a:lnTo>
                    <a:pt x="0" y="0"/>
                  </a:lnTo>
                  <a:lnTo>
                    <a:pt x="588" y="0"/>
                  </a:lnTo>
                  <a:lnTo>
                    <a:pt x="588" y="190"/>
                  </a:lnTo>
                  <a:close/>
                  <a:moveTo>
                    <a:pt x="8" y="182"/>
                  </a:moveTo>
                  <a:lnTo>
                    <a:pt x="580" y="182"/>
                  </a:lnTo>
                  <a:lnTo>
                    <a:pt x="580" y="6"/>
                  </a:lnTo>
                  <a:lnTo>
                    <a:pt x="8" y="6"/>
                  </a:lnTo>
                  <a:lnTo>
                    <a:pt x="8" y="1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5" name="Rectangle 1010"/>
            <p:cNvSpPr>
              <a:spLocks noChangeArrowheads="1"/>
            </p:cNvSpPr>
            <p:nvPr/>
          </p:nvSpPr>
          <p:spPr bwMode="auto">
            <a:xfrm>
              <a:off x="5582436" y="3035570"/>
              <a:ext cx="7743" cy="7742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6" name="Freeform 1011"/>
            <p:cNvSpPr>
              <a:spLocks/>
            </p:cNvSpPr>
            <p:nvPr/>
          </p:nvSpPr>
          <p:spPr bwMode="auto">
            <a:xfrm>
              <a:off x="5547593" y="2977499"/>
              <a:ext cx="77428" cy="69685"/>
            </a:xfrm>
            <a:custGeom>
              <a:avLst/>
              <a:gdLst>
                <a:gd name="T0" fmla="*/ 40 w 40"/>
                <a:gd name="T1" fmla="*/ 36 h 36"/>
                <a:gd name="T2" fmla="*/ 20 w 40"/>
                <a:gd name="T3" fmla="*/ 0 h 36"/>
                <a:gd name="T4" fmla="*/ 0 w 40"/>
                <a:gd name="T5" fmla="*/ 36 h 36"/>
                <a:gd name="T6" fmla="*/ 40 w 40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6">
                  <a:moveTo>
                    <a:pt x="40" y="36"/>
                  </a:moveTo>
                  <a:lnTo>
                    <a:pt x="20" y="0"/>
                  </a:lnTo>
                  <a:lnTo>
                    <a:pt x="0" y="36"/>
                  </a:lnTo>
                  <a:lnTo>
                    <a:pt x="40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7" name="Rectangle 1012"/>
            <p:cNvSpPr>
              <a:spLocks noChangeArrowheads="1"/>
            </p:cNvSpPr>
            <p:nvPr/>
          </p:nvSpPr>
          <p:spPr bwMode="auto">
            <a:xfrm>
              <a:off x="3658351" y="3387867"/>
              <a:ext cx="77428" cy="774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8" name="Freeform 1013"/>
            <p:cNvSpPr>
              <a:spLocks/>
            </p:cNvSpPr>
            <p:nvPr/>
          </p:nvSpPr>
          <p:spPr bwMode="auto">
            <a:xfrm>
              <a:off x="3604152" y="3353024"/>
              <a:ext cx="65814" cy="77428"/>
            </a:xfrm>
            <a:custGeom>
              <a:avLst/>
              <a:gdLst>
                <a:gd name="T0" fmla="*/ 34 w 34"/>
                <a:gd name="T1" fmla="*/ 0 h 40"/>
                <a:gd name="T2" fmla="*/ 0 w 34"/>
                <a:gd name="T3" fmla="*/ 20 h 40"/>
                <a:gd name="T4" fmla="*/ 34 w 34"/>
                <a:gd name="T5" fmla="*/ 40 h 40"/>
                <a:gd name="T6" fmla="*/ 34 w 34"/>
                <a:gd name="T7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4" h="40">
                  <a:moveTo>
                    <a:pt x="34" y="0"/>
                  </a:moveTo>
                  <a:lnTo>
                    <a:pt x="0" y="20"/>
                  </a:lnTo>
                  <a:lnTo>
                    <a:pt x="34" y="4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9" name="Rectangle 1014"/>
            <p:cNvSpPr>
              <a:spLocks noChangeArrowheads="1"/>
            </p:cNvSpPr>
            <p:nvPr/>
          </p:nvSpPr>
          <p:spPr bwMode="auto">
            <a:xfrm>
              <a:off x="4533287" y="4858998"/>
              <a:ext cx="77428" cy="774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0" name="Freeform 1015"/>
            <p:cNvSpPr>
              <a:spLocks/>
            </p:cNvSpPr>
            <p:nvPr/>
          </p:nvSpPr>
          <p:spPr bwMode="auto">
            <a:xfrm>
              <a:off x="4599101" y="4824155"/>
              <a:ext cx="69685" cy="77428"/>
            </a:xfrm>
            <a:custGeom>
              <a:avLst/>
              <a:gdLst>
                <a:gd name="T0" fmla="*/ 0 w 36"/>
                <a:gd name="T1" fmla="*/ 40 h 40"/>
                <a:gd name="T2" fmla="*/ 36 w 36"/>
                <a:gd name="T3" fmla="*/ 20 h 40"/>
                <a:gd name="T4" fmla="*/ 0 w 36"/>
                <a:gd name="T5" fmla="*/ 0 h 40"/>
                <a:gd name="T6" fmla="*/ 0 w 36"/>
                <a:gd name="T7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40">
                  <a:moveTo>
                    <a:pt x="0" y="40"/>
                  </a:moveTo>
                  <a:lnTo>
                    <a:pt x="36" y="20"/>
                  </a:lnTo>
                  <a:lnTo>
                    <a:pt x="0" y="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1" name="Rectangle 1016"/>
            <p:cNvSpPr>
              <a:spLocks noChangeArrowheads="1"/>
            </p:cNvSpPr>
            <p:nvPr/>
          </p:nvSpPr>
          <p:spPr bwMode="auto">
            <a:xfrm>
              <a:off x="1691680" y="2533256"/>
              <a:ext cx="1900856" cy="25519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se concentre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uniquement sur un fait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important (on ne voit que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l’on cherche) et n’écoute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toutes les réponses.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d’un stage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management, un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était ainsi persuadé que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principal problème de son 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était un manque de délégation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vis-à-vis de certains cadres.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n’entendait pas les exemples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cités par les stagiaires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auraient pu lui prouver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contraire, tout en accordant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importance exagérée à ceux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allaient dans son sens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" name="Rectangle 1278"/>
            <p:cNvSpPr>
              <a:spLocks noChangeArrowheads="1"/>
            </p:cNvSpPr>
            <p:nvPr/>
          </p:nvSpPr>
          <p:spPr bwMode="auto">
            <a:xfrm>
              <a:off x="4672657" y="3979416"/>
              <a:ext cx="2593836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sentiment personnel dominant chez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qui interroge va venir polluer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écoute. Ce qui est le cas lorsque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exemple, le demandeur signale au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qu’un stagiaire est mal noté par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supérieur hiérarchique, lui pose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problèmes. Le formateur peut se mettre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douter de ce que lui dira le stagiaire.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7" name="Rectangle 1464"/>
            <p:cNvSpPr>
              <a:spLocks noChangeArrowheads="1"/>
            </p:cNvSpPr>
            <p:nvPr/>
          </p:nvSpPr>
          <p:spPr bwMode="auto">
            <a:xfrm>
              <a:off x="5059797" y="3134726"/>
              <a:ext cx="1761486" cy="1501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Principe d’INCERTITUDE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2" name="Rectangle 1479"/>
            <p:cNvSpPr>
              <a:spLocks noChangeArrowheads="1"/>
            </p:cNvSpPr>
            <p:nvPr/>
          </p:nvSpPr>
          <p:spPr bwMode="auto">
            <a:xfrm>
              <a:off x="3730206" y="4719628"/>
              <a:ext cx="787640" cy="300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HALO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0" name="Rectangle 1487"/>
            <p:cNvSpPr>
              <a:spLocks noChangeArrowheads="1"/>
            </p:cNvSpPr>
            <p:nvPr/>
          </p:nvSpPr>
          <p:spPr bwMode="auto">
            <a:xfrm>
              <a:off x="3834603" y="2064235"/>
              <a:ext cx="3544161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 le regard du formateur, la personne questionnée réagit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différemment (la mesure fausse le résultat), ce qui, in fine,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conduit à des effets analogues à ceux qui résulteraient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mauvaise écoute. En tant que formateur, nous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impressionnons, faisons perdre leurs moyens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nos stagiaires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1" name="Rectangle 1651"/>
            <p:cNvSpPr>
              <a:spLocks noChangeArrowheads="1"/>
            </p:cNvSpPr>
            <p:nvPr/>
          </p:nvSpPr>
          <p:spPr bwMode="auto">
            <a:xfrm>
              <a:off x="3720294" y="3260111"/>
              <a:ext cx="1142062" cy="3002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PARTIALITÉ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31656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ACCROÎTRE SON ASSERTIVITÉ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4201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REFORMULATION POUR ASSEOIR SON AUTORITÉ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51720" y="1919287"/>
            <a:ext cx="4990313" cy="3165897"/>
            <a:chOff x="2051720" y="1919287"/>
            <a:chExt cx="4990313" cy="3165897"/>
          </a:xfrm>
        </p:grpSpPr>
        <p:sp>
          <p:nvSpPr>
            <p:cNvPr id="94" name="Freeform 5"/>
            <p:cNvSpPr>
              <a:spLocks/>
            </p:cNvSpPr>
            <p:nvPr/>
          </p:nvSpPr>
          <p:spPr bwMode="auto">
            <a:xfrm>
              <a:off x="2699210" y="1987255"/>
              <a:ext cx="3112238" cy="3097929"/>
            </a:xfrm>
            <a:custGeom>
              <a:avLst/>
              <a:gdLst>
                <a:gd name="T0" fmla="*/ 648 w 1740"/>
                <a:gd name="T1" fmla="*/ 1404 h 1732"/>
                <a:gd name="T2" fmla="*/ 794 w 1740"/>
                <a:gd name="T3" fmla="*/ 1436 h 1732"/>
                <a:gd name="T4" fmla="*/ 904 w 1740"/>
                <a:gd name="T5" fmla="*/ 1438 h 1732"/>
                <a:gd name="T6" fmla="*/ 1036 w 1740"/>
                <a:gd name="T7" fmla="*/ 1420 h 1732"/>
                <a:gd name="T8" fmla="*/ 1158 w 1740"/>
                <a:gd name="T9" fmla="*/ 1378 h 1732"/>
                <a:gd name="T10" fmla="*/ 1268 w 1740"/>
                <a:gd name="T11" fmla="*/ 1316 h 1732"/>
                <a:gd name="T12" fmla="*/ 1364 w 1740"/>
                <a:gd name="T13" fmla="*/ 1234 h 1732"/>
                <a:gd name="T14" fmla="*/ 1440 w 1740"/>
                <a:gd name="T15" fmla="*/ 1138 h 1732"/>
                <a:gd name="T16" fmla="*/ 1496 w 1740"/>
                <a:gd name="T17" fmla="*/ 1030 h 1732"/>
                <a:gd name="T18" fmla="*/ 1530 w 1740"/>
                <a:gd name="T19" fmla="*/ 910 h 1732"/>
                <a:gd name="T20" fmla="*/ 1538 w 1740"/>
                <a:gd name="T21" fmla="*/ 814 h 1732"/>
                <a:gd name="T22" fmla="*/ 1524 w 1740"/>
                <a:gd name="T23" fmla="*/ 688 h 1732"/>
                <a:gd name="T24" fmla="*/ 1484 w 1740"/>
                <a:gd name="T25" fmla="*/ 570 h 1732"/>
                <a:gd name="T26" fmla="*/ 1424 w 1740"/>
                <a:gd name="T27" fmla="*/ 464 h 1732"/>
                <a:gd name="T28" fmla="*/ 1342 w 1740"/>
                <a:gd name="T29" fmla="*/ 372 h 1732"/>
                <a:gd name="T30" fmla="*/ 1242 w 1740"/>
                <a:gd name="T31" fmla="*/ 296 h 1732"/>
                <a:gd name="T32" fmla="*/ 1130 w 1740"/>
                <a:gd name="T33" fmla="*/ 238 h 1732"/>
                <a:gd name="T34" fmla="*/ 1004 w 1740"/>
                <a:gd name="T35" fmla="*/ 202 h 1732"/>
                <a:gd name="T36" fmla="*/ 870 w 1740"/>
                <a:gd name="T37" fmla="*/ 190 h 1732"/>
                <a:gd name="T38" fmla="*/ 768 w 1740"/>
                <a:gd name="T39" fmla="*/ 196 h 1732"/>
                <a:gd name="T40" fmla="*/ 640 w 1740"/>
                <a:gd name="T41" fmla="*/ 226 h 1732"/>
                <a:gd name="T42" fmla="*/ 524 w 1740"/>
                <a:gd name="T43" fmla="*/ 280 h 1732"/>
                <a:gd name="T44" fmla="*/ 420 w 1740"/>
                <a:gd name="T45" fmla="*/ 352 h 1732"/>
                <a:gd name="T46" fmla="*/ 334 w 1740"/>
                <a:gd name="T47" fmla="*/ 440 h 1732"/>
                <a:gd name="T48" fmla="*/ 268 w 1740"/>
                <a:gd name="T49" fmla="*/ 542 h 1732"/>
                <a:gd name="T50" fmla="*/ 224 w 1740"/>
                <a:gd name="T51" fmla="*/ 658 h 1732"/>
                <a:gd name="T52" fmla="*/ 202 w 1740"/>
                <a:gd name="T53" fmla="*/ 782 h 1732"/>
                <a:gd name="T54" fmla="*/ 0 w 1740"/>
                <a:gd name="T55" fmla="*/ 814 h 1732"/>
                <a:gd name="T56" fmla="*/ 10 w 1740"/>
                <a:gd name="T57" fmla="*/ 690 h 1732"/>
                <a:gd name="T58" fmla="*/ 52 w 1740"/>
                <a:gd name="T59" fmla="*/ 534 h 1732"/>
                <a:gd name="T60" fmla="*/ 126 w 1740"/>
                <a:gd name="T61" fmla="*/ 392 h 1732"/>
                <a:gd name="T62" fmla="*/ 226 w 1740"/>
                <a:gd name="T63" fmla="*/ 266 h 1732"/>
                <a:gd name="T64" fmla="*/ 350 w 1740"/>
                <a:gd name="T65" fmla="*/ 162 h 1732"/>
                <a:gd name="T66" fmla="*/ 492 w 1740"/>
                <a:gd name="T67" fmla="*/ 80 h 1732"/>
                <a:gd name="T68" fmla="*/ 652 w 1740"/>
                <a:gd name="T69" fmla="*/ 26 h 1732"/>
                <a:gd name="T70" fmla="*/ 824 w 1740"/>
                <a:gd name="T71" fmla="*/ 0 h 1732"/>
                <a:gd name="T72" fmla="*/ 958 w 1740"/>
                <a:gd name="T73" fmla="*/ 4 h 1732"/>
                <a:gd name="T74" fmla="*/ 1128 w 1740"/>
                <a:gd name="T75" fmla="*/ 36 h 1732"/>
                <a:gd name="T76" fmla="*/ 1284 w 1740"/>
                <a:gd name="T77" fmla="*/ 98 h 1732"/>
                <a:gd name="T78" fmla="*/ 1422 w 1740"/>
                <a:gd name="T79" fmla="*/ 186 h 1732"/>
                <a:gd name="T80" fmla="*/ 1540 w 1740"/>
                <a:gd name="T81" fmla="*/ 296 h 1732"/>
                <a:gd name="T82" fmla="*/ 1634 w 1740"/>
                <a:gd name="T83" fmla="*/ 426 h 1732"/>
                <a:gd name="T84" fmla="*/ 1700 w 1740"/>
                <a:gd name="T85" fmla="*/ 572 h 1732"/>
                <a:gd name="T86" fmla="*/ 1734 w 1740"/>
                <a:gd name="T87" fmla="*/ 730 h 1732"/>
                <a:gd name="T88" fmla="*/ 1738 w 1740"/>
                <a:gd name="T89" fmla="*/ 856 h 1732"/>
                <a:gd name="T90" fmla="*/ 1712 w 1740"/>
                <a:gd name="T91" fmla="*/ 1018 h 1732"/>
                <a:gd name="T92" fmla="*/ 1654 w 1740"/>
                <a:gd name="T93" fmla="*/ 1168 h 1732"/>
                <a:gd name="T94" fmla="*/ 1566 w 1740"/>
                <a:gd name="T95" fmla="*/ 1302 h 1732"/>
                <a:gd name="T96" fmla="*/ 1454 w 1740"/>
                <a:gd name="T97" fmla="*/ 1418 h 1732"/>
                <a:gd name="T98" fmla="*/ 1320 w 1740"/>
                <a:gd name="T99" fmla="*/ 1512 h 1732"/>
                <a:gd name="T100" fmla="*/ 1168 w 1740"/>
                <a:gd name="T101" fmla="*/ 1580 h 1732"/>
                <a:gd name="T102" fmla="*/ 1002 w 1740"/>
                <a:gd name="T103" fmla="*/ 1620 h 1732"/>
                <a:gd name="T104" fmla="*/ 870 w 1740"/>
                <a:gd name="T105" fmla="*/ 1630 h 1732"/>
                <a:gd name="T106" fmla="*/ 674 w 1740"/>
                <a:gd name="T107" fmla="*/ 1610 h 1732"/>
                <a:gd name="T108" fmla="*/ 490 w 1740"/>
                <a:gd name="T109" fmla="*/ 1548 h 1732"/>
                <a:gd name="T110" fmla="*/ 580 w 1740"/>
                <a:gd name="T111" fmla="*/ 1378 h 1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40" h="1732">
                  <a:moveTo>
                    <a:pt x="580" y="1378"/>
                  </a:moveTo>
                  <a:lnTo>
                    <a:pt x="580" y="1378"/>
                  </a:lnTo>
                  <a:lnTo>
                    <a:pt x="614" y="1392"/>
                  </a:lnTo>
                  <a:lnTo>
                    <a:pt x="648" y="1404"/>
                  </a:lnTo>
                  <a:lnTo>
                    <a:pt x="684" y="1414"/>
                  </a:lnTo>
                  <a:lnTo>
                    <a:pt x="720" y="1424"/>
                  </a:lnTo>
                  <a:lnTo>
                    <a:pt x="756" y="1430"/>
                  </a:lnTo>
                  <a:lnTo>
                    <a:pt x="794" y="1436"/>
                  </a:lnTo>
                  <a:lnTo>
                    <a:pt x="832" y="1438"/>
                  </a:lnTo>
                  <a:lnTo>
                    <a:pt x="870" y="1440"/>
                  </a:lnTo>
                  <a:lnTo>
                    <a:pt x="870" y="1440"/>
                  </a:lnTo>
                  <a:lnTo>
                    <a:pt x="904" y="1438"/>
                  </a:lnTo>
                  <a:lnTo>
                    <a:pt x="938" y="1436"/>
                  </a:lnTo>
                  <a:lnTo>
                    <a:pt x="972" y="1432"/>
                  </a:lnTo>
                  <a:lnTo>
                    <a:pt x="1004" y="1426"/>
                  </a:lnTo>
                  <a:lnTo>
                    <a:pt x="1036" y="1420"/>
                  </a:lnTo>
                  <a:lnTo>
                    <a:pt x="1068" y="1412"/>
                  </a:lnTo>
                  <a:lnTo>
                    <a:pt x="1100" y="1402"/>
                  </a:lnTo>
                  <a:lnTo>
                    <a:pt x="1130" y="1390"/>
                  </a:lnTo>
                  <a:lnTo>
                    <a:pt x="1158" y="1378"/>
                  </a:lnTo>
                  <a:lnTo>
                    <a:pt x="1188" y="1364"/>
                  </a:lnTo>
                  <a:lnTo>
                    <a:pt x="1216" y="1348"/>
                  </a:lnTo>
                  <a:lnTo>
                    <a:pt x="1242" y="1332"/>
                  </a:lnTo>
                  <a:lnTo>
                    <a:pt x="1268" y="1316"/>
                  </a:lnTo>
                  <a:lnTo>
                    <a:pt x="1294" y="1296"/>
                  </a:lnTo>
                  <a:lnTo>
                    <a:pt x="1318" y="1278"/>
                  </a:lnTo>
                  <a:lnTo>
                    <a:pt x="1342" y="1256"/>
                  </a:lnTo>
                  <a:lnTo>
                    <a:pt x="1364" y="1234"/>
                  </a:lnTo>
                  <a:lnTo>
                    <a:pt x="1384" y="1212"/>
                  </a:lnTo>
                  <a:lnTo>
                    <a:pt x="1404" y="1188"/>
                  </a:lnTo>
                  <a:lnTo>
                    <a:pt x="1424" y="1164"/>
                  </a:lnTo>
                  <a:lnTo>
                    <a:pt x="1440" y="1138"/>
                  </a:lnTo>
                  <a:lnTo>
                    <a:pt x="1456" y="1112"/>
                  </a:lnTo>
                  <a:lnTo>
                    <a:pt x="1472" y="1086"/>
                  </a:lnTo>
                  <a:lnTo>
                    <a:pt x="1484" y="1058"/>
                  </a:lnTo>
                  <a:lnTo>
                    <a:pt x="1496" y="1030"/>
                  </a:lnTo>
                  <a:lnTo>
                    <a:pt x="1508" y="1000"/>
                  </a:lnTo>
                  <a:lnTo>
                    <a:pt x="1516" y="970"/>
                  </a:lnTo>
                  <a:lnTo>
                    <a:pt x="1524" y="940"/>
                  </a:lnTo>
                  <a:lnTo>
                    <a:pt x="1530" y="910"/>
                  </a:lnTo>
                  <a:lnTo>
                    <a:pt x="1534" y="878"/>
                  </a:lnTo>
                  <a:lnTo>
                    <a:pt x="1536" y="846"/>
                  </a:lnTo>
                  <a:lnTo>
                    <a:pt x="1538" y="814"/>
                  </a:lnTo>
                  <a:lnTo>
                    <a:pt x="1538" y="814"/>
                  </a:lnTo>
                  <a:lnTo>
                    <a:pt x="1536" y="782"/>
                  </a:lnTo>
                  <a:lnTo>
                    <a:pt x="1534" y="750"/>
                  </a:lnTo>
                  <a:lnTo>
                    <a:pt x="1530" y="718"/>
                  </a:lnTo>
                  <a:lnTo>
                    <a:pt x="1524" y="688"/>
                  </a:lnTo>
                  <a:lnTo>
                    <a:pt x="1516" y="658"/>
                  </a:lnTo>
                  <a:lnTo>
                    <a:pt x="1508" y="628"/>
                  </a:lnTo>
                  <a:lnTo>
                    <a:pt x="1496" y="598"/>
                  </a:lnTo>
                  <a:lnTo>
                    <a:pt x="1484" y="570"/>
                  </a:lnTo>
                  <a:lnTo>
                    <a:pt x="1472" y="542"/>
                  </a:lnTo>
                  <a:lnTo>
                    <a:pt x="1456" y="516"/>
                  </a:lnTo>
                  <a:lnTo>
                    <a:pt x="1440" y="490"/>
                  </a:lnTo>
                  <a:lnTo>
                    <a:pt x="1424" y="464"/>
                  </a:lnTo>
                  <a:lnTo>
                    <a:pt x="1404" y="440"/>
                  </a:lnTo>
                  <a:lnTo>
                    <a:pt x="1384" y="416"/>
                  </a:lnTo>
                  <a:lnTo>
                    <a:pt x="1364" y="394"/>
                  </a:lnTo>
                  <a:lnTo>
                    <a:pt x="1342" y="372"/>
                  </a:lnTo>
                  <a:lnTo>
                    <a:pt x="1318" y="352"/>
                  </a:lnTo>
                  <a:lnTo>
                    <a:pt x="1294" y="332"/>
                  </a:lnTo>
                  <a:lnTo>
                    <a:pt x="1268" y="312"/>
                  </a:lnTo>
                  <a:lnTo>
                    <a:pt x="1242" y="296"/>
                  </a:lnTo>
                  <a:lnTo>
                    <a:pt x="1216" y="280"/>
                  </a:lnTo>
                  <a:lnTo>
                    <a:pt x="1188" y="264"/>
                  </a:lnTo>
                  <a:lnTo>
                    <a:pt x="1158" y="250"/>
                  </a:lnTo>
                  <a:lnTo>
                    <a:pt x="1130" y="238"/>
                  </a:lnTo>
                  <a:lnTo>
                    <a:pt x="1100" y="226"/>
                  </a:lnTo>
                  <a:lnTo>
                    <a:pt x="1068" y="218"/>
                  </a:lnTo>
                  <a:lnTo>
                    <a:pt x="1036" y="208"/>
                  </a:lnTo>
                  <a:lnTo>
                    <a:pt x="1004" y="202"/>
                  </a:lnTo>
                  <a:lnTo>
                    <a:pt x="972" y="196"/>
                  </a:lnTo>
                  <a:lnTo>
                    <a:pt x="938" y="192"/>
                  </a:lnTo>
                  <a:lnTo>
                    <a:pt x="904" y="190"/>
                  </a:lnTo>
                  <a:lnTo>
                    <a:pt x="870" y="190"/>
                  </a:lnTo>
                  <a:lnTo>
                    <a:pt x="870" y="190"/>
                  </a:lnTo>
                  <a:lnTo>
                    <a:pt x="836" y="190"/>
                  </a:lnTo>
                  <a:lnTo>
                    <a:pt x="802" y="192"/>
                  </a:lnTo>
                  <a:lnTo>
                    <a:pt x="768" y="196"/>
                  </a:lnTo>
                  <a:lnTo>
                    <a:pt x="734" y="202"/>
                  </a:lnTo>
                  <a:lnTo>
                    <a:pt x="702" y="208"/>
                  </a:lnTo>
                  <a:lnTo>
                    <a:pt x="670" y="218"/>
                  </a:lnTo>
                  <a:lnTo>
                    <a:pt x="640" y="226"/>
                  </a:lnTo>
                  <a:lnTo>
                    <a:pt x="610" y="238"/>
                  </a:lnTo>
                  <a:lnTo>
                    <a:pt x="580" y="250"/>
                  </a:lnTo>
                  <a:lnTo>
                    <a:pt x="552" y="264"/>
                  </a:lnTo>
                  <a:lnTo>
                    <a:pt x="524" y="280"/>
                  </a:lnTo>
                  <a:lnTo>
                    <a:pt x="496" y="296"/>
                  </a:lnTo>
                  <a:lnTo>
                    <a:pt x="470" y="312"/>
                  </a:lnTo>
                  <a:lnTo>
                    <a:pt x="444" y="332"/>
                  </a:lnTo>
                  <a:lnTo>
                    <a:pt x="420" y="352"/>
                  </a:lnTo>
                  <a:lnTo>
                    <a:pt x="398" y="372"/>
                  </a:lnTo>
                  <a:lnTo>
                    <a:pt x="376" y="394"/>
                  </a:lnTo>
                  <a:lnTo>
                    <a:pt x="354" y="416"/>
                  </a:lnTo>
                  <a:lnTo>
                    <a:pt x="334" y="440"/>
                  </a:lnTo>
                  <a:lnTo>
                    <a:pt x="316" y="464"/>
                  </a:lnTo>
                  <a:lnTo>
                    <a:pt x="298" y="490"/>
                  </a:lnTo>
                  <a:lnTo>
                    <a:pt x="282" y="516"/>
                  </a:lnTo>
                  <a:lnTo>
                    <a:pt x="268" y="542"/>
                  </a:lnTo>
                  <a:lnTo>
                    <a:pt x="254" y="570"/>
                  </a:lnTo>
                  <a:lnTo>
                    <a:pt x="242" y="598"/>
                  </a:lnTo>
                  <a:lnTo>
                    <a:pt x="232" y="628"/>
                  </a:lnTo>
                  <a:lnTo>
                    <a:pt x="224" y="658"/>
                  </a:lnTo>
                  <a:lnTo>
                    <a:pt x="216" y="688"/>
                  </a:lnTo>
                  <a:lnTo>
                    <a:pt x="210" y="718"/>
                  </a:lnTo>
                  <a:lnTo>
                    <a:pt x="206" y="750"/>
                  </a:lnTo>
                  <a:lnTo>
                    <a:pt x="202" y="782"/>
                  </a:lnTo>
                  <a:lnTo>
                    <a:pt x="202" y="814"/>
                  </a:lnTo>
                  <a:lnTo>
                    <a:pt x="202" y="814"/>
                  </a:lnTo>
                  <a:lnTo>
                    <a:pt x="0" y="814"/>
                  </a:lnTo>
                  <a:lnTo>
                    <a:pt x="0" y="814"/>
                  </a:lnTo>
                  <a:lnTo>
                    <a:pt x="0" y="814"/>
                  </a:lnTo>
                  <a:lnTo>
                    <a:pt x="0" y="772"/>
                  </a:lnTo>
                  <a:lnTo>
                    <a:pt x="4" y="730"/>
                  </a:lnTo>
                  <a:lnTo>
                    <a:pt x="10" y="690"/>
                  </a:lnTo>
                  <a:lnTo>
                    <a:pt x="18" y="650"/>
                  </a:lnTo>
                  <a:lnTo>
                    <a:pt x="28" y="610"/>
                  </a:lnTo>
                  <a:lnTo>
                    <a:pt x="38" y="572"/>
                  </a:lnTo>
                  <a:lnTo>
                    <a:pt x="52" y="534"/>
                  </a:lnTo>
                  <a:lnTo>
                    <a:pt x="68" y="496"/>
                  </a:lnTo>
                  <a:lnTo>
                    <a:pt x="86" y="460"/>
                  </a:lnTo>
                  <a:lnTo>
                    <a:pt x="104" y="426"/>
                  </a:lnTo>
                  <a:lnTo>
                    <a:pt x="126" y="392"/>
                  </a:lnTo>
                  <a:lnTo>
                    <a:pt x="148" y="358"/>
                  </a:lnTo>
                  <a:lnTo>
                    <a:pt x="172" y="326"/>
                  </a:lnTo>
                  <a:lnTo>
                    <a:pt x="198" y="296"/>
                  </a:lnTo>
                  <a:lnTo>
                    <a:pt x="226" y="266"/>
                  </a:lnTo>
                  <a:lnTo>
                    <a:pt x="254" y="238"/>
                  </a:lnTo>
                  <a:lnTo>
                    <a:pt x="284" y="212"/>
                  </a:lnTo>
                  <a:lnTo>
                    <a:pt x="316" y="186"/>
                  </a:lnTo>
                  <a:lnTo>
                    <a:pt x="350" y="162"/>
                  </a:lnTo>
                  <a:lnTo>
                    <a:pt x="384" y="138"/>
                  </a:lnTo>
                  <a:lnTo>
                    <a:pt x="418" y="118"/>
                  </a:lnTo>
                  <a:lnTo>
                    <a:pt x="456" y="98"/>
                  </a:lnTo>
                  <a:lnTo>
                    <a:pt x="492" y="80"/>
                  </a:lnTo>
                  <a:lnTo>
                    <a:pt x="532" y="64"/>
                  </a:lnTo>
                  <a:lnTo>
                    <a:pt x="570" y="50"/>
                  </a:lnTo>
                  <a:lnTo>
                    <a:pt x="612" y="36"/>
                  </a:lnTo>
                  <a:lnTo>
                    <a:pt x="652" y="26"/>
                  </a:lnTo>
                  <a:lnTo>
                    <a:pt x="694" y="16"/>
                  </a:lnTo>
                  <a:lnTo>
                    <a:pt x="738" y="10"/>
                  </a:lnTo>
                  <a:lnTo>
                    <a:pt x="780" y="4"/>
                  </a:lnTo>
                  <a:lnTo>
                    <a:pt x="824" y="0"/>
                  </a:lnTo>
                  <a:lnTo>
                    <a:pt x="870" y="0"/>
                  </a:lnTo>
                  <a:lnTo>
                    <a:pt x="870" y="0"/>
                  </a:lnTo>
                  <a:lnTo>
                    <a:pt x="914" y="0"/>
                  </a:lnTo>
                  <a:lnTo>
                    <a:pt x="958" y="4"/>
                  </a:lnTo>
                  <a:lnTo>
                    <a:pt x="1002" y="10"/>
                  </a:lnTo>
                  <a:lnTo>
                    <a:pt x="1044" y="16"/>
                  </a:lnTo>
                  <a:lnTo>
                    <a:pt x="1086" y="26"/>
                  </a:lnTo>
                  <a:lnTo>
                    <a:pt x="1128" y="36"/>
                  </a:lnTo>
                  <a:lnTo>
                    <a:pt x="1168" y="50"/>
                  </a:lnTo>
                  <a:lnTo>
                    <a:pt x="1208" y="64"/>
                  </a:lnTo>
                  <a:lnTo>
                    <a:pt x="1246" y="80"/>
                  </a:lnTo>
                  <a:lnTo>
                    <a:pt x="1284" y="98"/>
                  </a:lnTo>
                  <a:lnTo>
                    <a:pt x="1320" y="118"/>
                  </a:lnTo>
                  <a:lnTo>
                    <a:pt x="1356" y="138"/>
                  </a:lnTo>
                  <a:lnTo>
                    <a:pt x="1390" y="162"/>
                  </a:lnTo>
                  <a:lnTo>
                    <a:pt x="1422" y="186"/>
                  </a:lnTo>
                  <a:lnTo>
                    <a:pt x="1454" y="212"/>
                  </a:lnTo>
                  <a:lnTo>
                    <a:pt x="1484" y="238"/>
                  </a:lnTo>
                  <a:lnTo>
                    <a:pt x="1514" y="266"/>
                  </a:lnTo>
                  <a:lnTo>
                    <a:pt x="1540" y="296"/>
                  </a:lnTo>
                  <a:lnTo>
                    <a:pt x="1566" y="326"/>
                  </a:lnTo>
                  <a:lnTo>
                    <a:pt x="1590" y="358"/>
                  </a:lnTo>
                  <a:lnTo>
                    <a:pt x="1614" y="392"/>
                  </a:lnTo>
                  <a:lnTo>
                    <a:pt x="1634" y="426"/>
                  </a:lnTo>
                  <a:lnTo>
                    <a:pt x="1654" y="460"/>
                  </a:lnTo>
                  <a:lnTo>
                    <a:pt x="1670" y="496"/>
                  </a:lnTo>
                  <a:lnTo>
                    <a:pt x="1686" y="534"/>
                  </a:lnTo>
                  <a:lnTo>
                    <a:pt x="1700" y="572"/>
                  </a:lnTo>
                  <a:lnTo>
                    <a:pt x="1712" y="610"/>
                  </a:lnTo>
                  <a:lnTo>
                    <a:pt x="1722" y="650"/>
                  </a:lnTo>
                  <a:lnTo>
                    <a:pt x="1730" y="690"/>
                  </a:lnTo>
                  <a:lnTo>
                    <a:pt x="1734" y="730"/>
                  </a:lnTo>
                  <a:lnTo>
                    <a:pt x="1738" y="772"/>
                  </a:lnTo>
                  <a:lnTo>
                    <a:pt x="1740" y="814"/>
                  </a:lnTo>
                  <a:lnTo>
                    <a:pt x="1740" y="814"/>
                  </a:lnTo>
                  <a:lnTo>
                    <a:pt x="1738" y="856"/>
                  </a:lnTo>
                  <a:lnTo>
                    <a:pt x="1734" y="898"/>
                  </a:lnTo>
                  <a:lnTo>
                    <a:pt x="1730" y="938"/>
                  </a:lnTo>
                  <a:lnTo>
                    <a:pt x="1722" y="978"/>
                  </a:lnTo>
                  <a:lnTo>
                    <a:pt x="1712" y="1018"/>
                  </a:lnTo>
                  <a:lnTo>
                    <a:pt x="1700" y="1056"/>
                  </a:lnTo>
                  <a:lnTo>
                    <a:pt x="1686" y="1094"/>
                  </a:lnTo>
                  <a:lnTo>
                    <a:pt x="1670" y="1132"/>
                  </a:lnTo>
                  <a:lnTo>
                    <a:pt x="1654" y="1168"/>
                  </a:lnTo>
                  <a:lnTo>
                    <a:pt x="1634" y="1202"/>
                  </a:lnTo>
                  <a:lnTo>
                    <a:pt x="1614" y="1238"/>
                  </a:lnTo>
                  <a:lnTo>
                    <a:pt x="1590" y="1270"/>
                  </a:lnTo>
                  <a:lnTo>
                    <a:pt x="1566" y="1302"/>
                  </a:lnTo>
                  <a:lnTo>
                    <a:pt x="1540" y="1334"/>
                  </a:lnTo>
                  <a:lnTo>
                    <a:pt x="1514" y="1362"/>
                  </a:lnTo>
                  <a:lnTo>
                    <a:pt x="1484" y="1390"/>
                  </a:lnTo>
                  <a:lnTo>
                    <a:pt x="1454" y="1418"/>
                  </a:lnTo>
                  <a:lnTo>
                    <a:pt x="1422" y="1444"/>
                  </a:lnTo>
                  <a:lnTo>
                    <a:pt x="1390" y="1468"/>
                  </a:lnTo>
                  <a:lnTo>
                    <a:pt x="1356" y="1490"/>
                  </a:lnTo>
                  <a:lnTo>
                    <a:pt x="1320" y="1512"/>
                  </a:lnTo>
                  <a:lnTo>
                    <a:pt x="1284" y="1532"/>
                  </a:lnTo>
                  <a:lnTo>
                    <a:pt x="1246" y="1550"/>
                  </a:lnTo>
                  <a:lnTo>
                    <a:pt x="1208" y="1566"/>
                  </a:lnTo>
                  <a:lnTo>
                    <a:pt x="1168" y="1580"/>
                  </a:lnTo>
                  <a:lnTo>
                    <a:pt x="1128" y="1594"/>
                  </a:lnTo>
                  <a:lnTo>
                    <a:pt x="1086" y="1604"/>
                  </a:lnTo>
                  <a:lnTo>
                    <a:pt x="1044" y="1614"/>
                  </a:lnTo>
                  <a:lnTo>
                    <a:pt x="1002" y="1620"/>
                  </a:lnTo>
                  <a:lnTo>
                    <a:pt x="958" y="1626"/>
                  </a:lnTo>
                  <a:lnTo>
                    <a:pt x="914" y="1630"/>
                  </a:lnTo>
                  <a:lnTo>
                    <a:pt x="870" y="1630"/>
                  </a:lnTo>
                  <a:lnTo>
                    <a:pt x="870" y="1630"/>
                  </a:lnTo>
                  <a:lnTo>
                    <a:pt x="820" y="1628"/>
                  </a:lnTo>
                  <a:lnTo>
                    <a:pt x="772" y="1624"/>
                  </a:lnTo>
                  <a:lnTo>
                    <a:pt x="722" y="1618"/>
                  </a:lnTo>
                  <a:lnTo>
                    <a:pt x="674" y="1610"/>
                  </a:lnTo>
                  <a:lnTo>
                    <a:pt x="628" y="1598"/>
                  </a:lnTo>
                  <a:lnTo>
                    <a:pt x="582" y="1584"/>
                  </a:lnTo>
                  <a:lnTo>
                    <a:pt x="536" y="1568"/>
                  </a:lnTo>
                  <a:lnTo>
                    <a:pt x="490" y="1548"/>
                  </a:lnTo>
                  <a:lnTo>
                    <a:pt x="394" y="1732"/>
                  </a:lnTo>
                  <a:lnTo>
                    <a:pt x="248" y="1334"/>
                  </a:lnTo>
                  <a:lnTo>
                    <a:pt x="674" y="1194"/>
                  </a:lnTo>
                  <a:lnTo>
                    <a:pt x="580" y="137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6"/>
            <p:cNvSpPr>
              <a:spLocks/>
            </p:cNvSpPr>
            <p:nvPr/>
          </p:nvSpPr>
          <p:spPr bwMode="auto">
            <a:xfrm>
              <a:off x="2699210" y="1987255"/>
              <a:ext cx="3112238" cy="3097929"/>
            </a:xfrm>
            <a:custGeom>
              <a:avLst/>
              <a:gdLst>
                <a:gd name="T0" fmla="*/ 648 w 1740"/>
                <a:gd name="T1" fmla="*/ 1404 h 1732"/>
                <a:gd name="T2" fmla="*/ 794 w 1740"/>
                <a:gd name="T3" fmla="*/ 1436 h 1732"/>
                <a:gd name="T4" fmla="*/ 904 w 1740"/>
                <a:gd name="T5" fmla="*/ 1438 h 1732"/>
                <a:gd name="T6" fmla="*/ 1036 w 1740"/>
                <a:gd name="T7" fmla="*/ 1420 h 1732"/>
                <a:gd name="T8" fmla="*/ 1158 w 1740"/>
                <a:gd name="T9" fmla="*/ 1378 h 1732"/>
                <a:gd name="T10" fmla="*/ 1268 w 1740"/>
                <a:gd name="T11" fmla="*/ 1316 h 1732"/>
                <a:gd name="T12" fmla="*/ 1364 w 1740"/>
                <a:gd name="T13" fmla="*/ 1234 h 1732"/>
                <a:gd name="T14" fmla="*/ 1440 w 1740"/>
                <a:gd name="T15" fmla="*/ 1138 h 1732"/>
                <a:gd name="T16" fmla="*/ 1496 w 1740"/>
                <a:gd name="T17" fmla="*/ 1030 h 1732"/>
                <a:gd name="T18" fmla="*/ 1530 w 1740"/>
                <a:gd name="T19" fmla="*/ 910 h 1732"/>
                <a:gd name="T20" fmla="*/ 1538 w 1740"/>
                <a:gd name="T21" fmla="*/ 814 h 1732"/>
                <a:gd name="T22" fmla="*/ 1524 w 1740"/>
                <a:gd name="T23" fmla="*/ 688 h 1732"/>
                <a:gd name="T24" fmla="*/ 1484 w 1740"/>
                <a:gd name="T25" fmla="*/ 570 h 1732"/>
                <a:gd name="T26" fmla="*/ 1424 w 1740"/>
                <a:gd name="T27" fmla="*/ 464 h 1732"/>
                <a:gd name="T28" fmla="*/ 1342 w 1740"/>
                <a:gd name="T29" fmla="*/ 372 h 1732"/>
                <a:gd name="T30" fmla="*/ 1242 w 1740"/>
                <a:gd name="T31" fmla="*/ 296 h 1732"/>
                <a:gd name="T32" fmla="*/ 1130 w 1740"/>
                <a:gd name="T33" fmla="*/ 238 h 1732"/>
                <a:gd name="T34" fmla="*/ 1004 w 1740"/>
                <a:gd name="T35" fmla="*/ 202 h 1732"/>
                <a:gd name="T36" fmla="*/ 870 w 1740"/>
                <a:gd name="T37" fmla="*/ 190 h 1732"/>
                <a:gd name="T38" fmla="*/ 768 w 1740"/>
                <a:gd name="T39" fmla="*/ 196 h 1732"/>
                <a:gd name="T40" fmla="*/ 640 w 1740"/>
                <a:gd name="T41" fmla="*/ 226 h 1732"/>
                <a:gd name="T42" fmla="*/ 524 w 1740"/>
                <a:gd name="T43" fmla="*/ 280 h 1732"/>
                <a:gd name="T44" fmla="*/ 420 w 1740"/>
                <a:gd name="T45" fmla="*/ 352 h 1732"/>
                <a:gd name="T46" fmla="*/ 334 w 1740"/>
                <a:gd name="T47" fmla="*/ 440 h 1732"/>
                <a:gd name="T48" fmla="*/ 268 w 1740"/>
                <a:gd name="T49" fmla="*/ 542 h 1732"/>
                <a:gd name="T50" fmla="*/ 224 w 1740"/>
                <a:gd name="T51" fmla="*/ 658 h 1732"/>
                <a:gd name="T52" fmla="*/ 202 w 1740"/>
                <a:gd name="T53" fmla="*/ 782 h 1732"/>
                <a:gd name="T54" fmla="*/ 0 w 1740"/>
                <a:gd name="T55" fmla="*/ 814 h 1732"/>
                <a:gd name="T56" fmla="*/ 10 w 1740"/>
                <a:gd name="T57" fmla="*/ 690 h 1732"/>
                <a:gd name="T58" fmla="*/ 52 w 1740"/>
                <a:gd name="T59" fmla="*/ 534 h 1732"/>
                <a:gd name="T60" fmla="*/ 126 w 1740"/>
                <a:gd name="T61" fmla="*/ 392 h 1732"/>
                <a:gd name="T62" fmla="*/ 226 w 1740"/>
                <a:gd name="T63" fmla="*/ 266 h 1732"/>
                <a:gd name="T64" fmla="*/ 350 w 1740"/>
                <a:gd name="T65" fmla="*/ 162 h 1732"/>
                <a:gd name="T66" fmla="*/ 492 w 1740"/>
                <a:gd name="T67" fmla="*/ 80 h 1732"/>
                <a:gd name="T68" fmla="*/ 652 w 1740"/>
                <a:gd name="T69" fmla="*/ 26 h 1732"/>
                <a:gd name="T70" fmla="*/ 824 w 1740"/>
                <a:gd name="T71" fmla="*/ 0 h 1732"/>
                <a:gd name="T72" fmla="*/ 958 w 1740"/>
                <a:gd name="T73" fmla="*/ 4 h 1732"/>
                <a:gd name="T74" fmla="*/ 1128 w 1740"/>
                <a:gd name="T75" fmla="*/ 36 h 1732"/>
                <a:gd name="T76" fmla="*/ 1284 w 1740"/>
                <a:gd name="T77" fmla="*/ 98 h 1732"/>
                <a:gd name="T78" fmla="*/ 1422 w 1740"/>
                <a:gd name="T79" fmla="*/ 186 h 1732"/>
                <a:gd name="T80" fmla="*/ 1540 w 1740"/>
                <a:gd name="T81" fmla="*/ 296 h 1732"/>
                <a:gd name="T82" fmla="*/ 1634 w 1740"/>
                <a:gd name="T83" fmla="*/ 426 h 1732"/>
                <a:gd name="T84" fmla="*/ 1700 w 1740"/>
                <a:gd name="T85" fmla="*/ 572 h 1732"/>
                <a:gd name="T86" fmla="*/ 1734 w 1740"/>
                <a:gd name="T87" fmla="*/ 730 h 1732"/>
                <a:gd name="T88" fmla="*/ 1738 w 1740"/>
                <a:gd name="T89" fmla="*/ 856 h 1732"/>
                <a:gd name="T90" fmla="*/ 1712 w 1740"/>
                <a:gd name="T91" fmla="*/ 1018 h 1732"/>
                <a:gd name="T92" fmla="*/ 1654 w 1740"/>
                <a:gd name="T93" fmla="*/ 1168 h 1732"/>
                <a:gd name="T94" fmla="*/ 1566 w 1740"/>
                <a:gd name="T95" fmla="*/ 1302 h 1732"/>
                <a:gd name="T96" fmla="*/ 1454 w 1740"/>
                <a:gd name="T97" fmla="*/ 1418 h 1732"/>
                <a:gd name="T98" fmla="*/ 1320 w 1740"/>
                <a:gd name="T99" fmla="*/ 1512 h 1732"/>
                <a:gd name="T100" fmla="*/ 1168 w 1740"/>
                <a:gd name="T101" fmla="*/ 1580 h 1732"/>
                <a:gd name="T102" fmla="*/ 1002 w 1740"/>
                <a:gd name="T103" fmla="*/ 1620 h 1732"/>
                <a:gd name="T104" fmla="*/ 870 w 1740"/>
                <a:gd name="T105" fmla="*/ 1630 h 1732"/>
                <a:gd name="T106" fmla="*/ 674 w 1740"/>
                <a:gd name="T107" fmla="*/ 1610 h 1732"/>
                <a:gd name="T108" fmla="*/ 490 w 1740"/>
                <a:gd name="T109" fmla="*/ 1548 h 1732"/>
                <a:gd name="T110" fmla="*/ 580 w 1740"/>
                <a:gd name="T111" fmla="*/ 1378 h 1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40" h="1732">
                  <a:moveTo>
                    <a:pt x="580" y="1378"/>
                  </a:moveTo>
                  <a:lnTo>
                    <a:pt x="580" y="1378"/>
                  </a:lnTo>
                  <a:lnTo>
                    <a:pt x="614" y="1392"/>
                  </a:lnTo>
                  <a:lnTo>
                    <a:pt x="648" y="1404"/>
                  </a:lnTo>
                  <a:lnTo>
                    <a:pt x="684" y="1414"/>
                  </a:lnTo>
                  <a:lnTo>
                    <a:pt x="720" y="1424"/>
                  </a:lnTo>
                  <a:lnTo>
                    <a:pt x="756" y="1430"/>
                  </a:lnTo>
                  <a:lnTo>
                    <a:pt x="794" y="1436"/>
                  </a:lnTo>
                  <a:lnTo>
                    <a:pt x="832" y="1438"/>
                  </a:lnTo>
                  <a:lnTo>
                    <a:pt x="870" y="1440"/>
                  </a:lnTo>
                  <a:lnTo>
                    <a:pt x="870" y="1440"/>
                  </a:lnTo>
                  <a:lnTo>
                    <a:pt x="904" y="1438"/>
                  </a:lnTo>
                  <a:lnTo>
                    <a:pt x="938" y="1436"/>
                  </a:lnTo>
                  <a:lnTo>
                    <a:pt x="972" y="1432"/>
                  </a:lnTo>
                  <a:lnTo>
                    <a:pt x="1004" y="1426"/>
                  </a:lnTo>
                  <a:lnTo>
                    <a:pt x="1036" y="1420"/>
                  </a:lnTo>
                  <a:lnTo>
                    <a:pt x="1068" y="1412"/>
                  </a:lnTo>
                  <a:lnTo>
                    <a:pt x="1100" y="1402"/>
                  </a:lnTo>
                  <a:lnTo>
                    <a:pt x="1130" y="1390"/>
                  </a:lnTo>
                  <a:lnTo>
                    <a:pt x="1158" y="1378"/>
                  </a:lnTo>
                  <a:lnTo>
                    <a:pt x="1188" y="1364"/>
                  </a:lnTo>
                  <a:lnTo>
                    <a:pt x="1216" y="1348"/>
                  </a:lnTo>
                  <a:lnTo>
                    <a:pt x="1242" y="1332"/>
                  </a:lnTo>
                  <a:lnTo>
                    <a:pt x="1268" y="1316"/>
                  </a:lnTo>
                  <a:lnTo>
                    <a:pt x="1294" y="1296"/>
                  </a:lnTo>
                  <a:lnTo>
                    <a:pt x="1318" y="1278"/>
                  </a:lnTo>
                  <a:lnTo>
                    <a:pt x="1342" y="1256"/>
                  </a:lnTo>
                  <a:lnTo>
                    <a:pt x="1364" y="1234"/>
                  </a:lnTo>
                  <a:lnTo>
                    <a:pt x="1384" y="1212"/>
                  </a:lnTo>
                  <a:lnTo>
                    <a:pt x="1404" y="1188"/>
                  </a:lnTo>
                  <a:lnTo>
                    <a:pt x="1424" y="1164"/>
                  </a:lnTo>
                  <a:lnTo>
                    <a:pt x="1440" y="1138"/>
                  </a:lnTo>
                  <a:lnTo>
                    <a:pt x="1456" y="1112"/>
                  </a:lnTo>
                  <a:lnTo>
                    <a:pt x="1472" y="1086"/>
                  </a:lnTo>
                  <a:lnTo>
                    <a:pt x="1484" y="1058"/>
                  </a:lnTo>
                  <a:lnTo>
                    <a:pt x="1496" y="1030"/>
                  </a:lnTo>
                  <a:lnTo>
                    <a:pt x="1508" y="1000"/>
                  </a:lnTo>
                  <a:lnTo>
                    <a:pt x="1516" y="970"/>
                  </a:lnTo>
                  <a:lnTo>
                    <a:pt x="1524" y="940"/>
                  </a:lnTo>
                  <a:lnTo>
                    <a:pt x="1530" y="910"/>
                  </a:lnTo>
                  <a:lnTo>
                    <a:pt x="1534" y="878"/>
                  </a:lnTo>
                  <a:lnTo>
                    <a:pt x="1536" y="846"/>
                  </a:lnTo>
                  <a:lnTo>
                    <a:pt x="1538" y="814"/>
                  </a:lnTo>
                  <a:lnTo>
                    <a:pt x="1538" y="814"/>
                  </a:lnTo>
                  <a:lnTo>
                    <a:pt x="1536" y="782"/>
                  </a:lnTo>
                  <a:lnTo>
                    <a:pt x="1534" y="750"/>
                  </a:lnTo>
                  <a:lnTo>
                    <a:pt x="1530" y="718"/>
                  </a:lnTo>
                  <a:lnTo>
                    <a:pt x="1524" y="688"/>
                  </a:lnTo>
                  <a:lnTo>
                    <a:pt x="1516" y="658"/>
                  </a:lnTo>
                  <a:lnTo>
                    <a:pt x="1508" y="628"/>
                  </a:lnTo>
                  <a:lnTo>
                    <a:pt x="1496" y="598"/>
                  </a:lnTo>
                  <a:lnTo>
                    <a:pt x="1484" y="570"/>
                  </a:lnTo>
                  <a:lnTo>
                    <a:pt x="1472" y="542"/>
                  </a:lnTo>
                  <a:lnTo>
                    <a:pt x="1456" y="516"/>
                  </a:lnTo>
                  <a:lnTo>
                    <a:pt x="1440" y="490"/>
                  </a:lnTo>
                  <a:lnTo>
                    <a:pt x="1424" y="464"/>
                  </a:lnTo>
                  <a:lnTo>
                    <a:pt x="1404" y="440"/>
                  </a:lnTo>
                  <a:lnTo>
                    <a:pt x="1384" y="416"/>
                  </a:lnTo>
                  <a:lnTo>
                    <a:pt x="1364" y="394"/>
                  </a:lnTo>
                  <a:lnTo>
                    <a:pt x="1342" y="372"/>
                  </a:lnTo>
                  <a:lnTo>
                    <a:pt x="1318" y="352"/>
                  </a:lnTo>
                  <a:lnTo>
                    <a:pt x="1294" y="332"/>
                  </a:lnTo>
                  <a:lnTo>
                    <a:pt x="1268" y="312"/>
                  </a:lnTo>
                  <a:lnTo>
                    <a:pt x="1242" y="296"/>
                  </a:lnTo>
                  <a:lnTo>
                    <a:pt x="1216" y="280"/>
                  </a:lnTo>
                  <a:lnTo>
                    <a:pt x="1188" y="264"/>
                  </a:lnTo>
                  <a:lnTo>
                    <a:pt x="1158" y="250"/>
                  </a:lnTo>
                  <a:lnTo>
                    <a:pt x="1130" y="238"/>
                  </a:lnTo>
                  <a:lnTo>
                    <a:pt x="1100" y="226"/>
                  </a:lnTo>
                  <a:lnTo>
                    <a:pt x="1068" y="218"/>
                  </a:lnTo>
                  <a:lnTo>
                    <a:pt x="1036" y="208"/>
                  </a:lnTo>
                  <a:lnTo>
                    <a:pt x="1004" y="202"/>
                  </a:lnTo>
                  <a:lnTo>
                    <a:pt x="972" y="196"/>
                  </a:lnTo>
                  <a:lnTo>
                    <a:pt x="938" y="192"/>
                  </a:lnTo>
                  <a:lnTo>
                    <a:pt x="904" y="190"/>
                  </a:lnTo>
                  <a:lnTo>
                    <a:pt x="870" y="190"/>
                  </a:lnTo>
                  <a:lnTo>
                    <a:pt x="870" y="190"/>
                  </a:lnTo>
                  <a:lnTo>
                    <a:pt x="836" y="190"/>
                  </a:lnTo>
                  <a:lnTo>
                    <a:pt x="802" y="192"/>
                  </a:lnTo>
                  <a:lnTo>
                    <a:pt x="768" y="196"/>
                  </a:lnTo>
                  <a:lnTo>
                    <a:pt x="734" y="202"/>
                  </a:lnTo>
                  <a:lnTo>
                    <a:pt x="702" y="208"/>
                  </a:lnTo>
                  <a:lnTo>
                    <a:pt x="670" y="218"/>
                  </a:lnTo>
                  <a:lnTo>
                    <a:pt x="640" y="226"/>
                  </a:lnTo>
                  <a:lnTo>
                    <a:pt x="610" y="238"/>
                  </a:lnTo>
                  <a:lnTo>
                    <a:pt x="580" y="250"/>
                  </a:lnTo>
                  <a:lnTo>
                    <a:pt x="552" y="264"/>
                  </a:lnTo>
                  <a:lnTo>
                    <a:pt x="524" y="280"/>
                  </a:lnTo>
                  <a:lnTo>
                    <a:pt x="496" y="296"/>
                  </a:lnTo>
                  <a:lnTo>
                    <a:pt x="470" y="312"/>
                  </a:lnTo>
                  <a:lnTo>
                    <a:pt x="444" y="332"/>
                  </a:lnTo>
                  <a:lnTo>
                    <a:pt x="420" y="352"/>
                  </a:lnTo>
                  <a:lnTo>
                    <a:pt x="398" y="372"/>
                  </a:lnTo>
                  <a:lnTo>
                    <a:pt x="376" y="394"/>
                  </a:lnTo>
                  <a:lnTo>
                    <a:pt x="354" y="416"/>
                  </a:lnTo>
                  <a:lnTo>
                    <a:pt x="334" y="440"/>
                  </a:lnTo>
                  <a:lnTo>
                    <a:pt x="316" y="464"/>
                  </a:lnTo>
                  <a:lnTo>
                    <a:pt x="298" y="490"/>
                  </a:lnTo>
                  <a:lnTo>
                    <a:pt x="282" y="516"/>
                  </a:lnTo>
                  <a:lnTo>
                    <a:pt x="268" y="542"/>
                  </a:lnTo>
                  <a:lnTo>
                    <a:pt x="254" y="570"/>
                  </a:lnTo>
                  <a:lnTo>
                    <a:pt x="242" y="598"/>
                  </a:lnTo>
                  <a:lnTo>
                    <a:pt x="232" y="628"/>
                  </a:lnTo>
                  <a:lnTo>
                    <a:pt x="224" y="658"/>
                  </a:lnTo>
                  <a:lnTo>
                    <a:pt x="216" y="688"/>
                  </a:lnTo>
                  <a:lnTo>
                    <a:pt x="210" y="718"/>
                  </a:lnTo>
                  <a:lnTo>
                    <a:pt x="206" y="750"/>
                  </a:lnTo>
                  <a:lnTo>
                    <a:pt x="202" y="782"/>
                  </a:lnTo>
                  <a:lnTo>
                    <a:pt x="202" y="814"/>
                  </a:lnTo>
                  <a:lnTo>
                    <a:pt x="202" y="814"/>
                  </a:lnTo>
                  <a:lnTo>
                    <a:pt x="0" y="814"/>
                  </a:lnTo>
                  <a:lnTo>
                    <a:pt x="0" y="814"/>
                  </a:lnTo>
                  <a:lnTo>
                    <a:pt x="0" y="814"/>
                  </a:lnTo>
                  <a:lnTo>
                    <a:pt x="0" y="772"/>
                  </a:lnTo>
                  <a:lnTo>
                    <a:pt x="4" y="730"/>
                  </a:lnTo>
                  <a:lnTo>
                    <a:pt x="10" y="690"/>
                  </a:lnTo>
                  <a:lnTo>
                    <a:pt x="18" y="650"/>
                  </a:lnTo>
                  <a:lnTo>
                    <a:pt x="28" y="610"/>
                  </a:lnTo>
                  <a:lnTo>
                    <a:pt x="38" y="572"/>
                  </a:lnTo>
                  <a:lnTo>
                    <a:pt x="52" y="534"/>
                  </a:lnTo>
                  <a:lnTo>
                    <a:pt x="68" y="496"/>
                  </a:lnTo>
                  <a:lnTo>
                    <a:pt x="86" y="460"/>
                  </a:lnTo>
                  <a:lnTo>
                    <a:pt x="104" y="426"/>
                  </a:lnTo>
                  <a:lnTo>
                    <a:pt x="126" y="392"/>
                  </a:lnTo>
                  <a:lnTo>
                    <a:pt x="148" y="358"/>
                  </a:lnTo>
                  <a:lnTo>
                    <a:pt x="172" y="326"/>
                  </a:lnTo>
                  <a:lnTo>
                    <a:pt x="198" y="296"/>
                  </a:lnTo>
                  <a:lnTo>
                    <a:pt x="226" y="266"/>
                  </a:lnTo>
                  <a:lnTo>
                    <a:pt x="254" y="238"/>
                  </a:lnTo>
                  <a:lnTo>
                    <a:pt x="284" y="212"/>
                  </a:lnTo>
                  <a:lnTo>
                    <a:pt x="316" y="186"/>
                  </a:lnTo>
                  <a:lnTo>
                    <a:pt x="350" y="162"/>
                  </a:lnTo>
                  <a:lnTo>
                    <a:pt x="384" y="138"/>
                  </a:lnTo>
                  <a:lnTo>
                    <a:pt x="418" y="118"/>
                  </a:lnTo>
                  <a:lnTo>
                    <a:pt x="456" y="98"/>
                  </a:lnTo>
                  <a:lnTo>
                    <a:pt x="492" y="80"/>
                  </a:lnTo>
                  <a:lnTo>
                    <a:pt x="532" y="64"/>
                  </a:lnTo>
                  <a:lnTo>
                    <a:pt x="570" y="50"/>
                  </a:lnTo>
                  <a:lnTo>
                    <a:pt x="612" y="36"/>
                  </a:lnTo>
                  <a:lnTo>
                    <a:pt x="652" y="26"/>
                  </a:lnTo>
                  <a:lnTo>
                    <a:pt x="694" y="16"/>
                  </a:lnTo>
                  <a:lnTo>
                    <a:pt x="738" y="10"/>
                  </a:lnTo>
                  <a:lnTo>
                    <a:pt x="780" y="4"/>
                  </a:lnTo>
                  <a:lnTo>
                    <a:pt x="824" y="0"/>
                  </a:lnTo>
                  <a:lnTo>
                    <a:pt x="870" y="0"/>
                  </a:lnTo>
                  <a:lnTo>
                    <a:pt x="870" y="0"/>
                  </a:lnTo>
                  <a:lnTo>
                    <a:pt x="914" y="0"/>
                  </a:lnTo>
                  <a:lnTo>
                    <a:pt x="958" y="4"/>
                  </a:lnTo>
                  <a:lnTo>
                    <a:pt x="1002" y="10"/>
                  </a:lnTo>
                  <a:lnTo>
                    <a:pt x="1044" y="16"/>
                  </a:lnTo>
                  <a:lnTo>
                    <a:pt x="1086" y="26"/>
                  </a:lnTo>
                  <a:lnTo>
                    <a:pt x="1128" y="36"/>
                  </a:lnTo>
                  <a:lnTo>
                    <a:pt x="1168" y="50"/>
                  </a:lnTo>
                  <a:lnTo>
                    <a:pt x="1208" y="64"/>
                  </a:lnTo>
                  <a:lnTo>
                    <a:pt x="1246" y="80"/>
                  </a:lnTo>
                  <a:lnTo>
                    <a:pt x="1284" y="98"/>
                  </a:lnTo>
                  <a:lnTo>
                    <a:pt x="1320" y="118"/>
                  </a:lnTo>
                  <a:lnTo>
                    <a:pt x="1356" y="138"/>
                  </a:lnTo>
                  <a:lnTo>
                    <a:pt x="1390" y="162"/>
                  </a:lnTo>
                  <a:lnTo>
                    <a:pt x="1422" y="186"/>
                  </a:lnTo>
                  <a:lnTo>
                    <a:pt x="1454" y="212"/>
                  </a:lnTo>
                  <a:lnTo>
                    <a:pt x="1484" y="238"/>
                  </a:lnTo>
                  <a:lnTo>
                    <a:pt x="1514" y="266"/>
                  </a:lnTo>
                  <a:lnTo>
                    <a:pt x="1540" y="296"/>
                  </a:lnTo>
                  <a:lnTo>
                    <a:pt x="1566" y="326"/>
                  </a:lnTo>
                  <a:lnTo>
                    <a:pt x="1590" y="358"/>
                  </a:lnTo>
                  <a:lnTo>
                    <a:pt x="1614" y="392"/>
                  </a:lnTo>
                  <a:lnTo>
                    <a:pt x="1634" y="426"/>
                  </a:lnTo>
                  <a:lnTo>
                    <a:pt x="1654" y="460"/>
                  </a:lnTo>
                  <a:lnTo>
                    <a:pt x="1670" y="496"/>
                  </a:lnTo>
                  <a:lnTo>
                    <a:pt x="1686" y="534"/>
                  </a:lnTo>
                  <a:lnTo>
                    <a:pt x="1700" y="572"/>
                  </a:lnTo>
                  <a:lnTo>
                    <a:pt x="1712" y="610"/>
                  </a:lnTo>
                  <a:lnTo>
                    <a:pt x="1722" y="650"/>
                  </a:lnTo>
                  <a:lnTo>
                    <a:pt x="1730" y="690"/>
                  </a:lnTo>
                  <a:lnTo>
                    <a:pt x="1734" y="730"/>
                  </a:lnTo>
                  <a:lnTo>
                    <a:pt x="1738" y="772"/>
                  </a:lnTo>
                  <a:lnTo>
                    <a:pt x="1740" y="814"/>
                  </a:lnTo>
                  <a:lnTo>
                    <a:pt x="1740" y="814"/>
                  </a:lnTo>
                  <a:lnTo>
                    <a:pt x="1738" y="856"/>
                  </a:lnTo>
                  <a:lnTo>
                    <a:pt x="1734" y="898"/>
                  </a:lnTo>
                  <a:lnTo>
                    <a:pt x="1730" y="938"/>
                  </a:lnTo>
                  <a:lnTo>
                    <a:pt x="1722" y="978"/>
                  </a:lnTo>
                  <a:lnTo>
                    <a:pt x="1712" y="1018"/>
                  </a:lnTo>
                  <a:lnTo>
                    <a:pt x="1700" y="1056"/>
                  </a:lnTo>
                  <a:lnTo>
                    <a:pt x="1686" y="1094"/>
                  </a:lnTo>
                  <a:lnTo>
                    <a:pt x="1670" y="1132"/>
                  </a:lnTo>
                  <a:lnTo>
                    <a:pt x="1654" y="1168"/>
                  </a:lnTo>
                  <a:lnTo>
                    <a:pt x="1634" y="1202"/>
                  </a:lnTo>
                  <a:lnTo>
                    <a:pt x="1614" y="1238"/>
                  </a:lnTo>
                  <a:lnTo>
                    <a:pt x="1590" y="1270"/>
                  </a:lnTo>
                  <a:lnTo>
                    <a:pt x="1566" y="1302"/>
                  </a:lnTo>
                  <a:lnTo>
                    <a:pt x="1540" y="1334"/>
                  </a:lnTo>
                  <a:lnTo>
                    <a:pt x="1514" y="1362"/>
                  </a:lnTo>
                  <a:lnTo>
                    <a:pt x="1484" y="1390"/>
                  </a:lnTo>
                  <a:lnTo>
                    <a:pt x="1454" y="1418"/>
                  </a:lnTo>
                  <a:lnTo>
                    <a:pt x="1422" y="1444"/>
                  </a:lnTo>
                  <a:lnTo>
                    <a:pt x="1390" y="1468"/>
                  </a:lnTo>
                  <a:lnTo>
                    <a:pt x="1356" y="1490"/>
                  </a:lnTo>
                  <a:lnTo>
                    <a:pt x="1320" y="1512"/>
                  </a:lnTo>
                  <a:lnTo>
                    <a:pt x="1284" y="1532"/>
                  </a:lnTo>
                  <a:lnTo>
                    <a:pt x="1246" y="1550"/>
                  </a:lnTo>
                  <a:lnTo>
                    <a:pt x="1208" y="1566"/>
                  </a:lnTo>
                  <a:lnTo>
                    <a:pt x="1168" y="1580"/>
                  </a:lnTo>
                  <a:lnTo>
                    <a:pt x="1128" y="1594"/>
                  </a:lnTo>
                  <a:lnTo>
                    <a:pt x="1086" y="1604"/>
                  </a:lnTo>
                  <a:lnTo>
                    <a:pt x="1044" y="1614"/>
                  </a:lnTo>
                  <a:lnTo>
                    <a:pt x="1002" y="1620"/>
                  </a:lnTo>
                  <a:lnTo>
                    <a:pt x="958" y="1626"/>
                  </a:lnTo>
                  <a:lnTo>
                    <a:pt x="914" y="1630"/>
                  </a:lnTo>
                  <a:lnTo>
                    <a:pt x="870" y="1630"/>
                  </a:lnTo>
                  <a:lnTo>
                    <a:pt x="870" y="1630"/>
                  </a:lnTo>
                  <a:lnTo>
                    <a:pt x="820" y="1628"/>
                  </a:lnTo>
                  <a:lnTo>
                    <a:pt x="772" y="1624"/>
                  </a:lnTo>
                  <a:lnTo>
                    <a:pt x="722" y="1618"/>
                  </a:lnTo>
                  <a:lnTo>
                    <a:pt x="674" y="1610"/>
                  </a:lnTo>
                  <a:lnTo>
                    <a:pt x="628" y="1598"/>
                  </a:lnTo>
                  <a:lnTo>
                    <a:pt x="582" y="1584"/>
                  </a:lnTo>
                  <a:lnTo>
                    <a:pt x="536" y="1568"/>
                  </a:lnTo>
                  <a:lnTo>
                    <a:pt x="490" y="1548"/>
                  </a:lnTo>
                  <a:lnTo>
                    <a:pt x="394" y="1732"/>
                  </a:lnTo>
                  <a:lnTo>
                    <a:pt x="248" y="1334"/>
                  </a:lnTo>
                  <a:lnTo>
                    <a:pt x="674" y="1194"/>
                  </a:lnTo>
                  <a:lnTo>
                    <a:pt x="580" y="137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7"/>
            <p:cNvSpPr>
              <a:spLocks noChangeArrowheads="1"/>
            </p:cNvSpPr>
            <p:nvPr/>
          </p:nvSpPr>
          <p:spPr bwMode="auto">
            <a:xfrm>
              <a:off x="2051721" y="2956700"/>
              <a:ext cx="1749292" cy="36488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8"/>
            <p:cNvSpPr>
              <a:spLocks noChangeArrowheads="1"/>
            </p:cNvSpPr>
            <p:nvPr/>
          </p:nvSpPr>
          <p:spPr bwMode="auto">
            <a:xfrm>
              <a:off x="2051721" y="2956700"/>
              <a:ext cx="1749292" cy="36488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9"/>
            <p:cNvSpPr>
              <a:spLocks noChangeArrowheads="1"/>
            </p:cNvSpPr>
            <p:nvPr/>
          </p:nvSpPr>
          <p:spPr bwMode="auto">
            <a:xfrm>
              <a:off x="4448502" y="1919287"/>
              <a:ext cx="2203607" cy="76911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10"/>
            <p:cNvSpPr>
              <a:spLocks noChangeArrowheads="1"/>
            </p:cNvSpPr>
            <p:nvPr/>
          </p:nvSpPr>
          <p:spPr bwMode="auto">
            <a:xfrm>
              <a:off x="4448502" y="1919287"/>
              <a:ext cx="2203607" cy="76911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11"/>
            <p:cNvSpPr>
              <a:spLocks noChangeArrowheads="1"/>
            </p:cNvSpPr>
            <p:nvPr/>
          </p:nvSpPr>
          <p:spPr bwMode="auto">
            <a:xfrm>
              <a:off x="4902817" y="3607765"/>
              <a:ext cx="2139216" cy="6224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12"/>
            <p:cNvSpPr>
              <a:spLocks noChangeArrowheads="1"/>
            </p:cNvSpPr>
            <p:nvPr/>
          </p:nvSpPr>
          <p:spPr bwMode="auto">
            <a:xfrm>
              <a:off x="4902817" y="3607765"/>
              <a:ext cx="2139216" cy="62244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13"/>
            <p:cNvSpPr>
              <a:spLocks noChangeArrowheads="1"/>
            </p:cNvSpPr>
            <p:nvPr/>
          </p:nvSpPr>
          <p:spPr bwMode="auto">
            <a:xfrm>
              <a:off x="2502459" y="4491355"/>
              <a:ext cx="1752869" cy="3434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14"/>
            <p:cNvSpPr>
              <a:spLocks noChangeArrowheads="1"/>
            </p:cNvSpPr>
            <p:nvPr/>
          </p:nvSpPr>
          <p:spPr bwMode="auto">
            <a:xfrm>
              <a:off x="2502459" y="4491355"/>
              <a:ext cx="1752869" cy="34341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15"/>
            <p:cNvSpPr>
              <a:spLocks noChangeArrowheads="1"/>
            </p:cNvSpPr>
            <p:nvPr/>
          </p:nvSpPr>
          <p:spPr bwMode="auto">
            <a:xfrm>
              <a:off x="2051720" y="3003204"/>
              <a:ext cx="1749292" cy="2774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s’exprime, mais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restant imprécis ou confus.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50"/>
            <p:cNvSpPr>
              <a:spLocks noChangeArrowheads="1"/>
            </p:cNvSpPr>
            <p:nvPr/>
          </p:nvSpPr>
          <p:spPr bwMode="auto">
            <a:xfrm>
              <a:off x="4448503" y="1996069"/>
              <a:ext cx="220360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reformule de façon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adroite. Les choses deviennent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claires dans l’esprit des autres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mais aussi dans l’esprit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celui qui a parlé.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Rectangle 150"/>
            <p:cNvSpPr>
              <a:spLocks noChangeArrowheads="1"/>
            </p:cNvSpPr>
            <p:nvPr/>
          </p:nvSpPr>
          <p:spPr bwMode="auto">
            <a:xfrm>
              <a:off x="4902817" y="3672768"/>
              <a:ext cx="213921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qualités pédagogiques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(c’est son métier) sont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fois de plus démontrées. Le groupe lui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est reconnaissant.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233"/>
            <p:cNvSpPr>
              <a:spLocks noChangeArrowheads="1"/>
            </p:cNvSpPr>
            <p:nvPr/>
          </p:nvSpPr>
          <p:spPr bwMode="auto">
            <a:xfrm>
              <a:off x="2502459" y="4539954"/>
              <a:ext cx="175286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L’envie de s’exprimer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participer s’accroît.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937595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RÉPONDRE À UNE QUESTION DIFFICILE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19872" y="6503989"/>
            <a:ext cx="225988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MÉTHODE DU PONT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96092" y="2331610"/>
            <a:ext cx="6241769" cy="2465542"/>
            <a:chOff x="1496092" y="2331610"/>
            <a:chExt cx="6241769" cy="2465542"/>
          </a:xfrm>
        </p:grpSpPr>
        <p:sp>
          <p:nvSpPr>
            <p:cNvPr id="148" name="Rectangle 5"/>
            <p:cNvSpPr>
              <a:spLocks noChangeArrowheads="1"/>
            </p:cNvSpPr>
            <p:nvPr/>
          </p:nvSpPr>
          <p:spPr bwMode="auto">
            <a:xfrm>
              <a:off x="4581058" y="4382996"/>
              <a:ext cx="1895678" cy="3751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6"/>
            <p:cNvSpPr>
              <a:spLocks noChangeArrowheads="1"/>
            </p:cNvSpPr>
            <p:nvPr/>
          </p:nvSpPr>
          <p:spPr bwMode="auto">
            <a:xfrm>
              <a:off x="2413999" y="2427454"/>
              <a:ext cx="2234905" cy="5387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7"/>
            <p:cNvSpPr>
              <a:spLocks noEditPoints="1"/>
            </p:cNvSpPr>
            <p:nvPr/>
          </p:nvSpPr>
          <p:spPr bwMode="auto">
            <a:xfrm>
              <a:off x="2278309" y="4315150"/>
              <a:ext cx="2302750" cy="283354"/>
            </a:xfrm>
            <a:custGeom>
              <a:avLst/>
              <a:gdLst>
                <a:gd name="T0" fmla="*/ 0 w 1154"/>
                <a:gd name="T1" fmla="*/ 56 h 142"/>
                <a:gd name="T2" fmla="*/ 30 w 1154"/>
                <a:gd name="T3" fmla="*/ 0 h 142"/>
                <a:gd name="T4" fmla="*/ 58 w 1154"/>
                <a:gd name="T5" fmla="*/ 56 h 142"/>
                <a:gd name="T6" fmla="*/ 0 w 1154"/>
                <a:gd name="T7" fmla="*/ 56 h 142"/>
                <a:gd name="T8" fmla="*/ 1154 w 1154"/>
                <a:gd name="T9" fmla="*/ 142 h 142"/>
                <a:gd name="T10" fmla="*/ 20 w 1154"/>
                <a:gd name="T11" fmla="*/ 142 h 142"/>
                <a:gd name="T12" fmla="*/ 20 w 1154"/>
                <a:gd name="T13" fmla="*/ 48 h 142"/>
                <a:gd name="T14" fmla="*/ 40 w 1154"/>
                <a:gd name="T15" fmla="*/ 48 h 142"/>
                <a:gd name="T16" fmla="*/ 40 w 1154"/>
                <a:gd name="T17" fmla="*/ 132 h 142"/>
                <a:gd name="T18" fmla="*/ 30 w 1154"/>
                <a:gd name="T19" fmla="*/ 122 h 142"/>
                <a:gd name="T20" fmla="*/ 1154 w 1154"/>
                <a:gd name="T21" fmla="*/ 122 h 142"/>
                <a:gd name="T22" fmla="*/ 1154 w 1154"/>
                <a:gd name="T23" fmla="*/ 142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54" h="142">
                  <a:moveTo>
                    <a:pt x="0" y="56"/>
                  </a:moveTo>
                  <a:lnTo>
                    <a:pt x="30" y="0"/>
                  </a:lnTo>
                  <a:lnTo>
                    <a:pt x="58" y="56"/>
                  </a:lnTo>
                  <a:lnTo>
                    <a:pt x="0" y="56"/>
                  </a:lnTo>
                  <a:close/>
                  <a:moveTo>
                    <a:pt x="1154" y="142"/>
                  </a:moveTo>
                  <a:lnTo>
                    <a:pt x="20" y="142"/>
                  </a:lnTo>
                  <a:lnTo>
                    <a:pt x="20" y="48"/>
                  </a:lnTo>
                  <a:lnTo>
                    <a:pt x="40" y="48"/>
                  </a:lnTo>
                  <a:lnTo>
                    <a:pt x="40" y="132"/>
                  </a:lnTo>
                  <a:lnTo>
                    <a:pt x="30" y="122"/>
                  </a:lnTo>
                  <a:lnTo>
                    <a:pt x="1154" y="122"/>
                  </a:lnTo>
                  <a:lnTo>
                    <a:pt x="1154" y="142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8"/>
            <p:cNvSpPr>
              <a:spLocks noEditPoints="1"/>
            </p:cNvSpPr>
            <p:nvPr/>
          </p:nvSpPr>
          <p:spPr bwMode="auto">
            <a:xfrm>
              <a:off x="5159739" y="3050035"/>
              <a:ext cx="335236" cy="347208"/>
            </a:xfrm>
            <a:custGeom>
              <a:avLst/>
              <a:gdLst>
                <a:gd name="T0" fmla="*/ 168 w 168"/>
                <a:gd name="T1" fmla="*/ 136 h 174"/>
                <a:gd name="T2" fmla="*/ 150 w 168"/>
                <a:gd name="T3" fmla="*/ 174 h 174"/>
                <a:gd name="T4" fmla="*/ 130 w 168"/>
                <a:gd name="T5" fmla="*/ 136 h 174"/>
                <a:gd name="T6" fmla="*/ 168 w 168"/>
                <a:gd name="T7" fmla="*/ 136 h 174"/>
                <a:gd name="T8" fmla="*/ 0 w 168"/>
                <a:gd name="T9" fmla="*/ 0 h 174"/>
                <a:gd name="T10" fmla="*/ 152 w 168"/>
                <a:gd name="T11" fmla="*/ 0 h 174"/>
                <a:gd name="T12" fmla="*/ 152 w 168"/>
                <a:gd name="T13" fmla="*/ 142 h 174"/>
                <a:gd name="T14" fmla="*/ 144 w 168"/>
                <a:gd name="T15" fmla="*/ 142 h 174"/>
                <a:gd name="T16" fmla="*/ 144 w 168"/>
                <a:gd name="T17" fmla="*/ 6 h 174"/>
                <a:gd name="T18" fmla="*/ 150 w 168"/>
                <a:gd name="T19" fmla="*/ 10 h 174"/>
                <a:gd name="T20" fmla="*/ 0 w 168"/>
                <a:gd name="T21" fmla="*/ 10 h 174"/>
                <a:gd name="T22" fmla="*/ 0 w 168"/>
                <a:gd name="T2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8" h="174">
                  <a:moveTo>
                    <a:pt x="168" y="136"/>
                  </a:moveTo>
                  <a:lnTo>
                    <a:pt x="150" y="174"/>
                  </a:lnTo>
                  <a:lnTo>
                    <a:pt x="130" y="136"/>
                  </a:lnTo>
                  <a:lnTo>
                    <a:pt x="168" y="136"/>
                  </a:lnTo>
                  <a:close/>
                  <a:moveTo>
                    <a:pt x="0" y="0"/>
                  </a:moveTo>
                  <a:lnTo>
                    <a:pt x="152" y="0"/>
                  </a:lnTo>
                  <a:lnTo>
                    <a:pt x="152" y="142"/>
                  </a:lnTo>
                  <a:lnTo>
                    <a:pt x="144" y="142"/>
                  </a:lnTo>
                  <a:lnTo>
                    <a:pt x="144" y="6"/>
                  </a:lnTo>
                  <a:lnTo>
                    <a:pt x="150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9"/>
            <p:cNvSpPr>
              <a:spLocks noEditPoints="1"/>
            </p:cNvSpPr>
            <p:nvPr/>
          </p:nvSpPr>
          <p:spPr bwMode="auto">
            <a:xfrm>
              <a:off x="3531451" y="4103633"/>
              <a:ext cx="766253" cy="183581"/>
            </a:xfrm>
            <a:custGeom>
              <a:avLst/>
              <a:gdLst>
                <a:gd name="T0" fmla="*/ 0 w 384"/>
                <a:gd name="T1" fmla="*/ 38 h 92"/>
                <a:gd name="T2" fmla="*/ 18 w 384"/>
                <a:gd name="T3" fmla="*/ 0 h 92"/>
                <a:gd name="T4" fmla="*/ 36 w 384"/>
                <a:gd name="T5" fmla="*/ 38 h 92"/>
                <a:gd name="T6" fmla="*/ 0 w 384"/>
                <a:gd name="T7" fmla="*/ 38 h 92"/>
                <a:gd name="T8" fmla="*/ 384 w 384"/>
                <a:gd name="T9" fmla="*/ 92 h 92"/>
                <a:gd name="T10" fmla="*/ 14 w 384"/>
                <a:gd name="T11" fmla="*/ 92 h 92"/>
                <a:gd name="T12" fmla="*/ 14 w 384"/>
                <a:gd name="T13" fmla="*/ 32 h 92"/>
                <a:gd name="T14" fmla="*/ 22 w 384"/>
                <a:gd name="T15" fmla="*/ 32 h 92"/>
                <a:gd name="T16" fmla="*/ 22 w 384"/>
                <a:gd name="T17" fmla="*/ 86 h 92"/>
                <a:gd name="T18" fmla="*/ 18 w 384"/>
                <a:gd name="T19" fmla="*/ 82 h 92"/>
                <a:gd name="T20" fmla="*/ 384 w 384"/>
                <a:gd name="T21" fmla="*/ 82 h 92"/>
                <a:gd name="T22" fmla="*/ 384 w 384"/>
                <a:gd name="T23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4" h="92">
                  <a:moveTo>
                    <a:pt x="0" y="38"/>
                  </a:moveTo>
                  <a:lnTo>
                    <a:pt x="18" y="0"/>
                  </a:lnTo>
                  <a:lnTo>
                    <a:pt x="36" y="38"/>
                  </a:lnTo>
                  <a:lnTo>
                    <a:pt x="0" y="38"/>
                  </a:lnTo>
                  <a:close/>
                  <a:moveTo>
                    <a:pt x="384" y="92"/>
                  </a:moveTo>
                  <a:lnTo>
                    <a:pt x="14" y="92"/>
                  </a:lnTo>
                  <a:lnTo>
                    <a:pt x="14" y="32"/>
                  </a:lnTo>
                  <a:lnTo>
                    <a:pt x="22" y="32"/>
                  </a:lnTo>
                  <a:lnTo>
                    <a:pt x="22" y="86"/>
                  </a:lnTo>
                  <a:lnTo>
                    <a:pt x="18" y="82"/>
                  </a:lnTo>
                  <a:lnTo>
                    <a:pt x="384" y="82"/>
                  </a:lnTo>
                  <a:lnTo>
                    <a:pt x="384" y="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10"/>
            <p:cNvSpPr>
              <a:spLocks noEditPoints="1"/>
            </p:cNvSpPr>
            <p:nvPr/>
          </p:nvSpPr>
          <p:spPr bwMode="auto">
            <a:xfrm>
              <a:off x="4896340" y="3724497"/>
              <a:ext cx="566708" cy="582672"/>
            </a:xfrm>
            <a:custGeom>
              <a:avLst/>
              <a:gdLst>
                <a:gd name="T0" fmla="*/ 38 w 284"/>
                <a:gd name="T1" fmla="*/ 292 h 292"/>
                <a:gd name="T2" fmla="*/ 0 w 284"/>
                <a:gd name="T3" fmla="*/ 274 h 292"/>
                <a:gd name="T4" fmla="*/ 38 w 284"/>
                <a:gd name="T5" fmla="*/ 254 h 292"/>
                <a:gd name="T6" fmla="*/ 38 w 284"/>
                <a:gd name="T7" fmla="*/ 292 h 292"/>
                <a:gd name="T8" fmla="*/ 284 w 284"/>
                <a:gd name="T9" fmla="*/ 0 h 292"/>
                <a:gd name="T10" fmla="*/ 284 w 284"/>
                <a:gd name="T11" fmla="*/ 280 h 292"/>
                <a:gd name="T12" fmla="*/ 32 w 284"/>
                <a:gd name="T13" fmla="*/ 280 h 292"/>
                <a:gd name="T14" fmla="*/ 32 w 284"/>
                <a:gd name="T15" fmla="*/ 270 h 292"/>
                <a:gd name="T16" fmla="*/ 282 w 284"/>
                <a:gd name="T17" fmla="*/ 270 h 292"/>
                <a:gd name="T18" fmla="*/ 276 w 284"/>
                <a:gd name="T19" fmla="*/ 274 h 292"/>
                <a:gd name="T20" fmla="*/ 276 w 284"/>
                <a:gd name="T21" fmla="*/ 0 h 292"/>
                <a:gd name="T22" fmla="*/ 284 w 284"/>
                <a:gd name="T2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4" h="292">
                  <a:moveTo>
                    <a:pt x="38" y="292"/>
                  </a:moveTo>
                  <a:lnTo>
                    <a:pt x="0" y="274"/>
                  </a:lnTo>
                  <a:lnTo>
                    <a:pt x="38" y="254"/>
                  </a:lnTo>
                  <a:lnTo>
                    <a:pt x="38" y="292"/>
                  </a:lnTo>
                  <a:close/>
                  <a:moveTo>
                    <a:pt x="284" y="0"/>
                  </a:moveTo>
                  <a:lnTo>
                    <a:pt x="284" y="280"/>
                  </a:lnTo>
                  <a:lnTo>
                    <a:pt x="32" y="280"/>
                  </a:lnTo>
                  <a:lnTo>
                    <a:pt x="32" y="270"/>
                  </a:lnTo>
                  <a:lnTo>
                    <a:pt x="282" y="270"/>
                  </a:lnTo>
                  <a:lnTo>
                    <a:pt x="276" y="274"/>
                  </a:lnTo>
                  <a:lnTo>
                    <a:pt x="276" y="0"/>
                  </a:lnTo>
                  <a:lnTo>
                    <a:pt x="28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Freeform 11"/>
            <p:cNvSpPr>
              <a:spLocks noEditPoints="1"/>
            </p:cNvSpPr>
            <p:nvPr/>
          </p:nvSpPr>
          <p:spPr bwMode="auto">
            <a:xfrm>
              <a:off x="3551406" y="3022099"/>
              <a:ext cx="814144" cy="834098"/>
            </a:xfrm>
            <a:custGeom>
              <a:avLst/>
              <a:gdLst>
                <a:gd name="T0" fmla="*/ 408 w 408"/>
                <a:gd name="T1" fmla="*/ 20 h 418"/>
                <a:gd name="T2" fmla="*/ 370 w 408"/>
                <a:gd name="T3" fmla="*/ 0 h 418"/>
                <a:gd name="T4" fmla="*/ 376 w 408"/>
                <a:gd name="T5" fmla="*/ 14 h 418"/>
                <a:gd name="T6" fmla="*/ 346 w 408"/>
                <a:gd name="T7" fmla="*/ 24 h 418"/>
                <a:gd name="T8" fmla="*/ 278 w 408"/>
                <a:gd name="T9" fmla="*/ 14 h 418"/>
                <a:gd name="T10" fmla="*/ 316 w 408"/>
                <a:gd name="T11" fmla="*/ 24 h 418"/>
                <a:gd name="T12" fmla="*/ 278 w 408"/>
                <a:gd name="T13" fmla="*/ 14 h 418"/>
                <a:gd name="T14" fmla="*/ 248 w 408"/>
                <a:gd name="T15" fmla="*/ 14 h 418"/>
                <a:gd name="T16" fmla="*/ 212 w 408"/>
                <a:gd name="T17" fmla="*/ 24 h 418"/>
                <a:gd name="T18" fmla="*/ 144 w 408"/>
                <a:gd name="T19" fmla="*/ 14 h 418"/>
                <a:gd name="T20" fmla="*/ 182 w 408"/>
                <a:gd name="T21" fmla="*/ 24 h 418"/>
                <a:gd name="T22" fmla="*/ 144 w 408"/>
                <a:gd name="T23" fmla="*/ 14 h 418"/>
                <a:gd name="T24" fmla="*/ 114 w 408"/>
                <a:gd name="T25" fmla="*/ 14 h 418"/>
                <a:gd name="T26" fmla="*/ 78 w 408"/>
                <a:gd name="T27" fmla="*/ 24 h 418"/>
                <a:gd name="T28" fmla="*/ 10 w 408"/>
                <a:gd name="T29" fmla="*/ 14 h 418"/>
                <a:gd name="T30" fmla="*/ 48 w 408"/>
                <a:gd name="T31" fmla="*/ 24 h 418"/>
                <a:gd name="T32" fmla="*/ 10 w 408"/>
                <a:gd name="T33" fmla="*/ 14 h 418"/>
                <a:gd name="T34" fmla="*/ 0 w 408"/>
                <a:gd name="T35" fmla="*/ 44 h 418"/>
                <a:gd name="T36" fmla="*/ 10 w 408"/>
                <a:gd name="T37" fmla="*/ 82 h 418"/>
                <a:gd name="T38" fmla="*/ 0 w 408"/>
                <a:gd name="T39" fmla="*/ 150 h 418"/>
                <a:gd name="T40" fmla="*/ 10 w 408"/>
                <a:gd name="T41" fmla="*/ 110 h 418"/>
                <a:gd name="T42" fmla="*/ 0 w 408"/>
                <a:gd name="T43" fmla="*/ 150 h 418"/>
                <a:gd name="T44" fmla="*/ 0 w 408"/>
                <a:gd name="T45" fmla="*/ 178 h 418"/>
                <a:gd name="T46" fmla="*/ 10 w 408"/>
                <a:gd name="T47" fmla="*/ 216 h 418"/>
                <a:gd name="T48" fmla="*/ 0 w 408"/>
                <a:gd name="T49" fmla="*/ 284 h 418"/>
                <a:gd name="T50" fmla="*/ 10 w 408"/>
                <a:gd name="T51" fmla="*/ 244 h 418"/>
                <a:gd name="T52" fmla="*/ 0 w 408"/>
                <a:gd name="T53" fmla="*/ 284 h 418"/>
                <a:gd name="T54" fmla="*/ 0 w 408"/>
                <a:gd name="T55" fmla="*/ 312 h 418"/>
                <a:gd name="T56" fmla="*/ 10 w 408"/>
                <a:gd name="T57" fmla="*/ 350 h 418"/>
                <a:gd name="T58" fmla="*/ 0 w 408"/>
                <a:gd name="T59" fmla="*/ 418 h 418"/>
                <a:gd name="T60" fmla="*/ 10 w 408"/>
                <a:gd name="T61" fmla="*/ 380 h 418"/>
                <a:gd name="T62" fmla="*/ 0 w 408"/>
                <a:gd name="T63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8" h="418">
                  <a:moveTo>
                    <a:pt x="370" y="0"/>
                  </a:moveTo>
                  <a:lnTo>
                    <a:pt x="408" y="20"/>
                  </a:lnTo>
                  <a:lnTo>
                    <a:pt x="370" y="38"/>
                  </a:lnTo>
                  <a:lnTo>
                    <a:pt x="370" y="0"/>
                  </a:lnTo>
                  <a:close/>
                  <a:moveTo>
                    <a:pt x="346" y="14"/>
                  </a:moveTo>
                  <a:lnTo>
                    <a:pt x="376" y="14"/>
                  </a:lnTo>
                  <a:lnTo>
                    <a:pt x="376" y="24"/>
                  </a:lnTo>
                  <a:lnTo>
                    <a:pt x="346" y="24"/>
                  </a:lnTo>
                  <a:lnTo>
                    <a:pt x="346" y="14"/>
                  </a:lnTo>
                  <a:close/>
                  <a:moveTo>
                    <a:pt x="278" y="14"/>
                  </a:moveTo>
                  <a:lnTo>
                    <a:pt x="316" y="14"/>
                  </a:lnTo>
                  <a:lnTo>
                    <a:pt x="316" y="24"/>
                  </a:lnTo>
                  <a:lnTo>
                    <a:pt x="278" y="24"/>
                  </a:lnTo>
                  <a:lnTo>
                    <a:pt x="278" y="14"/>
                  </a:lnTo>
                  <a:close/>
                  <a:moveTo>
                    <a:pt x="212" y="14"/>
                  </a:moveTo>
                  <a:lnTo>
                    <a:pt x="248" y="14"/>
                  </a:lnTo>
                  <a:lnTo>
                    <a:pt x="248" y="24"/>
                  </a:lnTo>
                  <a:lnTo>
                    <a:pt x="212" y="24"/>
                  </a:lnTo>
                  <a:lnTo>
                    <a:pt x="212" y="14"/>
                  </a:lnTo>
                  <a:close/>
                  <a:moveTo>
                    <a:pt x="144" y="14"/>
                  </a:moveTo>
                  <a:lnTo>
                    <a:pt x="182" y="14"/>
                  </a:lnTo>
                  <a:lnTo>
                    <a:pt x="182" y="24"/>
                  </a:lnTo>
                  <a:lnTo>
                    <a:pt x="144" y="24"/>
                  </a:lnTo>
                  <a:lnTo>
                    <a:pt x="144" y="14"/>
                  </a:lnTo>
                  <a:close/>
                  <a:moveTo>
                    <a:pt x="78" y="14"/>
                  </a:moveTo>
                  <a:lnTo>
                    <a:pt x="114" y="14"/>
                  </a:lnTo>
                  <a:lnTo>
                    <a:pt x="114" y="24"/>
                  </a:lnTo>
                  <a:lnTo>
                    <a:pt x="78" y="24"/>
                  </a:lnTo>
                  <a:lnTo>
                    <a:pt x="78" y="14"/>
                  </a:lnTo>
                  <a:close/>
                  <a:moveTo>
                    <a:pt x="10" y="14"/>
                  </a:moveTo>
                  <a:lnTo>
                    <a:pt x="48" y="14"/>
                  </a:lnTo>
                  <a:lnTo>
                    <a:pt x="48" y="24"/>
                  </a:lnTo>
                  <a:lnTo>
                    <a:pt x="10" y="24"/>
                  </a:lnTo>
                  <a:lnTo>
                    <a:pt x="10" y="14"/>
                  </a:lnTo>
                  <a:close/>
                  <a:moveTo>
                    <a:pt x="0" y="82"/>
                  </a:moveTo>
                  <a:lnTo>
                    <a:pt x="0" y="44"/>
                  </a:lnTo>
                  <a:lnTo>
                    <a:pt x="10" y="44"/>
                  </a:lnTo>
                  <a:lnTo>
                    <a:pt x="10" y="82"/>
                  </a:lnTo>
                  <a:lnTo>
                    <a:pt x="0" y="82"/>
                  </a:lnTo>
                  <a:close/>
                  <a:moveTo>
                    <a:pt x="0" y="150"/>
                  </a:moveTo>
                  <a:lnTo>
                    <a:pt x="0" y="110"/>
                  </a:lnTo>
                  <a:lnTo>
                    <a:pt x="10" y="110"/>
                  </a:lnTo>
                  <a:lnTo>
                    <a:pt x="10" y="150"/>
                  </a:lnTo>
                  <a:lnTo>
                    <a:pt x="0" y="150"/>
                  </a:lnTo>
                  <a:close/>
                  <a:moveTo>
                    <a:pt x="0" y="216"/>
                  </a:moveTo>
                  <a:lnTo>
                    <a:pt x="0" y="178"/>
                  </a:lnTo>
                  <a:lnTo>
                    <a:pt x="10" y="178"/>
                  </a:lnTo>
                  <a:lnTo>
                    <a:pt x="10" y="216"/>
                  </a:lnTo>
                  <a:lnTo>
                    <a:pt x="0" y="216"/>
                  </a:lnTo>
                  <a:close/>
                  <a:moveTo>
                    <a:pt x="0" y="284"/>
                  </a:moveTo>
                  <a:lnTo>
                    <a:pt x="0" y="244"/>
                  </a:lnTo>
                  <a:lnTo>
                    <a:pt x="10" y="244"/>
                  </a:lnTo>
                  <a:lnTo>
                    <a:pt x="10" y="284"/>
                  </a:lnTo>
                  <a:lnTo>
                    <a:pt x="0" y="284"/>
                  </a:lnTo>
                  <a:close/>
                  <a:moveTo>
                    <a:pt x="0" y="350"/>
                  </a:moveTo>
                  <a:lnTo>
                    <a:pt x="0" y="312"/>
                  </a:lnTo>
                  <a:lnTo>
                    <a:pt x="10" y="312"/>
                  </a:lnTo>
                  <a:lnTo>
                    <a:pt x="10" y="350"/>
                  </a:lnTo>
                  <a:lnTo>
                    <a:pt x="0" y="350"/>
                  </a:lnTo>
                  <a:close/>
                  <a:moveTo>
                    <a:pt x="0" y="418"/>
                  </a:moveTo>
                  <a:lnTo>
                    <a:pt x="0" y="380"/>
                  </a:lnTo>
                  <a:lnTo>
                    <a:pt x="10" y="380"/>
                  </a:lnTo>
                  <a:lnTo>
                    <a:pt x="10" y="418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12"/>
            <p:cNvSpPr>
              <a:spLocks noChangeArrowheads="1"/>
            </p:cNvSpPr>
            <p:nvPr/>
          </p:nvSpPr>
          <p:spPr bwMode="auto">
            <a:xfrm>
              <a:off x="4365550" y="2938290"/>
              <a:ext cx="794189" cy="247436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13"/>
            <p:cNvSpPr>
              <a:spLocks noChangeArrowheads="1"/>
            </p:cNvSpPr>
            <p:nvPr/>
          </p:nvSpPr>
          <p:spPr bwMode="auto">
            <a:xfrm>
              <a:off x="4365550" y="2938290"/>
              <a:ext cx="794189" cy="24743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14"/>
            <p:cNvSpPr>
              <a:spLocks noChangeArrowheads="1"/>
            </p:cNvSpPr>
            <p:nvPr/>
          </p:nvSpPr>
          <p:spPr bwMode="auto">
            <a:xfrm>
              <a:off x="4301695" y="4111615"/>
              <a:ext cx="594644" cy="31528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15"/>
            <p:cNvSpPr>
              <a:spLocks noChangeArrowheads="1"/>
            </p:cNvSpPr>
            <p:nvPr/>
          </p:nvSpPr>
          <p:spPr bwMode="auto">
            <a:xfrm>
              <a:off x="4301695" y="4111615"/>
              <a:ext cx="594644" cy="31528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6"/>
            <p:cNvSpPr>
              <a:spLocks noChangeArrowheads="1"/>
            </p:cNvSpPr>
            <p:nvPr/>
          </p:nvSpPr>
          <p:spPr bwMode="auto">
            <a:xfrm>
              <a:off x="5842183" y="3365316"/>
              <a:ext cx="1895678" cy="68643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Freeform 17"/>
            <p:cNvSpPr>
              <a:spLocks noEditPoints="1"/>
            </p:cNvSpPr>
            <p:nvPr/>
          </p:nvSpPr>
          <p:spPr bwMode="auto">
            <a:xfrm>
              <a:off x="4648904" y="2658927"/>
              <a:ext cx="2198986" cy="706389"/>
            </a:xfrm>
            <a:custGeom>
              <a:avLst/>
              <a:gdLst>
                <a:gd name="T0" fmla="*/ 1102 w 1102"/>
                <a:gd name="T1" fmla="*/ 298 h 354"/>
                <a:gd name="T2" fmla="*/ 1072 w 1102"/>
                <a:gd name="T3" fmla="*/ 354 h 354"/>
                <a:gd name="T4" fmla="*/ 1046 w 1102"/>
                <a:gd name="T5" fmla="*/ 298 h 354"/>
                <a:gd name="T6" fmla="*/ 1102 w 1102"/>
                <a:gd name="T7" fmla="*/ 298 h 354"/>
                <a:gd name="T8" fmla="*/ 0 w 1102"/>
                <a:gd name="T9" fmla="*/ 0 h 354"/>
                <a:gd name="T10" fmla="*/ 1082 w 1102"/>
                <a:gd name="T11" fmla="*/ 0 h 354"/>
                <a:gd name="T12" fmla="*/ 1082 w 1102"/>
                <a:gd name="T13" fmla="*/ 308 h 354"/>
                <a:gd name="T14" fmla="*/ 1064 w 1102"/>
                <a:gd name="T15" fmla="*/ 308 h 354"/>
                <a:gd name="T16" fmla="*/ 1064 w 1102"/>
                <a:gd name="T17" fmla="*/ 10 h 354"/>
                <a:gd name="T18" fmla="*/ 1072 w 1102"/>
                <a:gd name="T19" fmla="*/ 20 h 354"/>
                <a:gd name="T20" fmla="*/ 0 w 1102"/>
                <a:gd name="T21" fmla="*/ 20 h 354"/>
                <a:gd name="T22" fmla="*/ 0 w 1102"/>
                <a:gd name="T23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02" h="354">
                  <a:moveTo>
                    <a:pt x="1102" y="298"/>
                  </a:moveTo>
                  <a:lnTo>
                    <a:pt x="1072" y="354"/>
                  </a:lnTo>
                  <a:lnTo>
                    <a:pt x="1046" y="298"/>
                  </a:lnTo>
                  <a:lnTo>
                    <a:pt x="1102" y="298"/>
                  </a:lnTo>
                  <a:close/>
                  <a:moveTo>
                    <a:pt x="0" y="0"/>
                  </a:moveTo>
                  <a:lnTo>
                    <a:pt x="1082" y="0"/>
                  </a:lnTo>
                  <a:lnTo>
                    <a:pt x="1082" y="308"/>
                  </a:lnTo>
                  <a:lnTo>
                    <a:pt x="1064" y="308"/>
                  </a:lnTo>
                  <a:lnTo>
                    <a:pt x="1064" y="10"/>
                  </a:lnTo>
                  <a:lnTo>
                    <a:pt x="1072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Rectangle 18"/>
            <p:cNvSpPr>
              <a:spLocks noChangeArrowheads="1"/>
            </p:cNvSpPr>
            <p:nvPr/>
          </p:nvSpPr>
          <p:spPr bwMode="auto">
            <a:xfrm>
              <a:off x="1496092" y="3189716"/>
              <a:ext cx="1684160" cy="112543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Freeform 19"/>
            <p:cNvSpPr>
              <a:spLocks noEditPoints="1"/>
            </p:cNvSpPr>
            <p:nvPr/>
          </p:nvSpPr>
          <p:spPr bwMode="auto">
            <a:xfrm>
              <a:off x="6476736" y="4051751"/>
              <a:ext cx="331245" cy="582672"/>
            </a:xfrm>
            <a:custGeom>
              <a:avLst/>
              <a:gdLst>
                <a:gd name="T0" fmla="*/ 58 w 166"/>
                <a:gd name="T1" fmla="*/ 292 h 292"/>
                <a:gd name="T2" fmla="*/ 0 w 166"/>
                <a:gd name="T3" fmla="*/ 264 h 292"/>
                <a:gd name="T4" fmla="*/ 58 w 166"/>
                <a:gd name="T5" fmla="*/ 234 h 292"/>
                <a:gd name="T6" fmla="*/ 58 w 166"/>
                <a:gd name="T7" fmla="*/ 292 h 292"/>
                <a:gd name="T8" fmla="*/ 166 w 166"/>
                <a:gd name="T9" fmla="*/ 0 h 292"/>
                <a:gd name="T10" fmla="*/ 166 w 166"/>
                <a:gd name="T11" fmla="*/ 274 h 292"/>
                <a:gd name="T12" fmla="*/ 48 w 166"/>
                <a:gd name="T13" fmla="*/ 274 h 292"/>
                <a:gd name="T14" fmla="*/ 48 w 166"/>
                <a:gd name="T15" fmla="*/ 254 h 292"/>
                <a:gd name="T16" fmla="*/ 156 w 166"/>
                <a:gd name="T17" fmla="*/ 254 h 292"/>
                <a:gd name="T18" fmla="*/ 148 w 166"/>
                <a:gd name="T19" fmla="*/ 264 h 292"/>
                <a:gd name="T20" fmla="*/ 148 w 166"/>
                <a:gd name="T21" fmla="*/ 0 h 292"/>
                <a:gd name="T22" fmla="*/ 166 w 166"/>
                <a:gd name="T2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6" h="292">
                  <a:moveTo>
                    <a:pt x="58" y="292"/>
                  </a:moveTo>
                  <a:lnTo>
                    <a:pt x="0" y="264"/>
                  </a:lnTo>
                  <a:lnTo>
                    <a:pt x="58" y="234"/>
                  </a:lnTo>
                  <a:lnTo>
                    <a:pt x="58" y="292"/>
                  </a:lnTo>
                  <a:close/>
                  <a:moveTo>
                    <a:pt x="166" y="0"/>
                  </a:moveTo>
                  <a:lnTo>
                    <a:pt x="166" y="274"/>
                  </a:lnTo>
                  <a:lnTo>
                    <a:pt x="48" y="274"/>
                  </a:lnTo>
                  <a:lnTo>
                    <a:pt x="48" y="254"/>
                  </a:lnTo>
                  <a:lnTo>
                    <a:pt x="156" y="254"/>
                  </a:lnTo>
                  <a:lnTo>
                    <a:pt x="148" y="264"/>
                  </a:lnTo>
                  <a:lnTo>
                    <a:pt x="148" y="0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20"/>
            <p:cNvSpPr>
              <a:spLocks noChangeArrowheads="1"/>
            </p:cNvSpPr>
            <p:nvPr/>
          </p:nvSpPr>
          <p:spPr bwMode="auto">
            <a:xfrm>
              <a:off x="3104425" y="3856197"/>
              <a:ext cx="917907" cy="247436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21"/>
            <p:cNvSpPr>
              <a:spLocks noChangeArrowheads="1"/>
            </p:cNvSpPr>
            <p:nvPr/>
          </p:nvSpPr>
          <p:spPr bwMode="auto">
            <a:xfrm>
              <a:off x="3104425" y="3856197"/>
              <a:ext cx="917907" cy="24743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Rectangle 22"/>
            <p:cNvSpPr>
              <a:spLocks noChangeArrowheads="1"/>
            </p:cNvSpPr>
            <p:nvPr/>
          </p:nvSpPr>
          <p:spPr bwMode="auto">
            <a:xfrm>
              <a:off x="5055976" y="3397243"/>
              <a:ext cx="802171" cy="32725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23"/>
            <p:cNvSpPr>
              <a:spLocks noChangeArrowheads="1"/>
            </p:cNvSpPr>
            <p:nvPr/>
          </p:nvSpPr>
          <p:spPr bwMode="auto">
            <a:xfrm>
              <a:off x="5055976" y="3397243"/>
              <a:ext cx="802171" cy="32725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24"/>
            <p:cNvSpPr>
              <a:spLocks noChangeArrowheads="1"/>
            </p:cNvSpPr>
            <p:nvPr/>
          </p:nvSpPr>
          <p:spPr bwMode="auto">
            <a:xfrm>
              <a:off x="4581058" y="4447458"/>
              <a:ext cx="189567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de la même façon, vous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noterez que…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Rectangle 47"/>
            <p:cNvSpPr>
              <a:spLocks noChangeArrowheads="1"/>
            </p:cNvSpPr>
            <p:nvPr/>
          </p:nvSpPr>
          <p:spPr bwMode="auto">
            <a:xfrm>
              <a:off x="2414000" y="2512174"/>
              <a:ext cx="223490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Quelles précautions faut-il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prendre pour manipuler cet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acide »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Rectangle 93"/>
            <p:cNvSpPr>
              <a:spLocks noChangeArrowheads="1"/>
            </p:cNvSpPr>
            <p:nvPr/>
          </p:nvSpPr>
          <p:spPr bwMode="auto">
            <a:xfrm>
              <a:off x="5006551" y="2331610"/>
              <a:ext cx="1509189" cy="30949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1. Ce que le stagiaire veut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1" name="Rectangle 108"/>
            <p:cNvSpPr>
              <a:spLocks noChangeArrowheads="1"/>
            </p:cNvSpPr>
            <p:nvPr/>
          </p:nvSpPr>
          <p:spPr bwMode="auto">
            <a:xfrm>
              <a:off x="7053824" y="2638972"/>
              <a:ext cx="548064" cy="618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2.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lui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1" name="Rectangle 128"/>
            <p:cNvSpPr>
              <a:spLocks noChangeArrowheads="1"/>
            </p:cNvSpPr>
            <p:nvPr/>
          </p:nvSpPr>
          <p:spPr bwMode="auto">
            <a:xfrm>
              <a:off x="3599292" y="3257562"/>
              <a:ext cx="1106201" cy="4642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4. Le message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veut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4" name="Rectangle 151"/>
            <p:cNvSpPr>
              <a:spLocks noChangeArrowheads="1"/>
            </p:cNvSpPr>
            <p:nvPr/>
          </p:nvSpPr>
          <p:spPr bwMode="auto">
            <a:xfrm>
              <a:off x="4372205" y="2986181"/>
              <a:ext cx="787534" cy="154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0" name="Rectangle 157"/>
            <p:cNvSpPr>
              <a:spLocks noChangeArrowheads="1"/>
            </p:cNvSpPr>
            <p:nvPr/>
          </p:nvSpPr>
          <p:spPr bwMode="auto">
            <a:xfrm>
              <a:off x="4301695" y="4191433"/>
              <a:ext cx="594644" cy="154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Liaison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1" name="Rectangle 158"/>
            <p:cNvSpPr>
              <a:spLocks noChangeArrowheads="1"/>
            </p:cNvSpPr>
            <p:nvPr/>
          </p:nvSpPr>
          <p:spPr bwMode="auto">
            <a:xfrm>
              <a:off x="5858147" y="3462312"/>
              <a:ext cx="187971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Porter des gants et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combinaison est impératif.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L’usage du masque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conseillé aux personnes…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228"/>
            <p:cNvSpPr>
              <a:spLocks noChangeArrowheads="1"/>
            </p:cNvSpPr>
            <p:nvPr/>
          </p:nvSpPr>
          <p:spPr bwMode="auto">
            <a:xfrm>
              <a:off x="1496092" y="3237607"/>
              <a:ext cx="1670689" cy="10832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le port du masque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respiratoire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indispensable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manipuler tous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solvants aromatiques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utilisés dans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laboratoire.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294"/>
            <p:cNvSpPr>
              <a:spLocks noChangeArrowheads="1"/>
            </p:cNvSpPr>
            <p:nvPr/>
          </p:nvSpPr>
          <p:spPr bwMode="auto">
            <a:xfrm>
              <a:off x="3104426" y="3908079"/>
              <a:ext cx="917907" cy="154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299"/>
            <p:cNvSpPr>
              <a:spLocks noChangeArrowheads="1"/>
            </p:cNvSpPr>
            <p:nvPr/>
          </p:nvSpPr>
          <p:spPr bwMode="auto">
            <a:xfrm>
              <a:off x="5055974" y="3499315"/>
              <a:ext cx="8021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304"/>
            <p:cNvSpPr>
              <a:spLocks noChangeArrowheads="1"/>
            </p:cNvSpPr>
            <p:nvPr/>
          </p:nvSpPr>
          <p:spPr bwMode="auto">
            <a:xfrm>
              <a:off x="2582386" y="4642404"/>
              <a:ext cx="1761057" cy="154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3. Quelques mots de transition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033302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CO-ANIMATION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2397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DEUX FORMES DE CO-ANIMATION</a:t>
            </a:r>
          </a:p>
        </p:txBody>
      </p:sp>
      <p:grpSp>
        <p:nvGrpSpPr>
          <p:cNvPr id="197" name="Groupe 196"/>
          <p:cNvGrpSpPr/>
          <p:nvPr/>
        </p:nvGrpSpPr>
        <p:grpSpPr>
          <a:xfrm>
            <a:off x="1259632" y="2492896"/>
            <a:ext cx="6674616" cy="2160240"/>
            <a:chOff x="2126170" y="2804433"/>
            <a:chExt cx="4822094" cy="1560671"/>
          </a:xfrm>
        </p:grpSpPr>
        <p:sp>
          <p:nvSpPr>
            <p:cNvPr id="46" name="Rectangle 5"/>
            <p:cNvSpPr>
              <a:spLocks noChangeArrowheads="1"/>
            </p:cNvSpPr>
            <p:nvPr/>
          </p:nvSpPr>
          <p:spPr bwMode="auto">
            <a:xfrm>
              <a:off x="6084888" y="2804433"/>
              <a:ext cx="158750" cy="266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6"/>
            <p:cNvSpPr>
              <a:spLocks noChangeArrowheads="1"/>
            </p:cNvSpPr>
            <p:nvPr/>
          </p:nvSpPr>
          <p:spPr bwMode="auto">
            <a:xfrm>
              <a:off x="6084888" y="3604533"/>
              <a:ext cx="158750" cy="266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7"/>
            <p:cNvSpPr>
              <a:spLocks noChangeArrowheads="1"/>
            </p:cNvSpPr>
            <p:nvPr/>
          </p:nvSpPr>
          <p:spPr bwMode="auto">
            <a:xfrm>
              <a:off x="2938463" y="2804433"/>
              <a:ext cx="161925" cy="266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8"/>
            <p:cNvSpPr>
              <a:spLocks noChangeArrowheads="1"/>
            </p:cNvSpPr>
            <p:nvPr/>
          </p:nvSpPr>
          <p:spPr bwMode="auto">
            <a:xfrm>
              <a:off x="2938463" y="3604533"/>
              <a:ext cx="161925" cy="266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9"/>
            <p:cNvSpPr>
              <a:spLocks noEditPoints="1"/>
            </p:cNvSpPr>
            <p:nvPr/>
          </p:nvSpPr>
          <p:spPr bwMode="auto">
            <a:xfrm>
              <a:off x="2401888" y="3623583"/>
              <a:ext cx="536575" cy="142875"/>
            </a:xfrm>
            <a:custGeom>
              <a:avLst/>
              <a:gdLst>
                <a:gd name="T0" fmla="*/ 300 w 338"/>
                <a:gd name="T1" fmla="*/ 54 h 90"/>
                <a:gd name="T2" fmla="*/ 338 w 338"/>
                <a:gd name="T3" fmla="*/ 72 h 90"/>
                <a:gd name="T4" fmla="*/ 300 w 338"/>
                <a:gd name="T5" fmla="*/ 90 h 90"/>
                <a:gd name="T6" fmla="*/ 300 w 338"/>
                <a:gd name="T7" fmla="*/ 54 h 90"/>
                <a:gd name="T8" fmla="*/ 6 w 338"/>
                <a:gd name="T9" fmla="*/ 0 h 90"/>
                <a:gd name="T10" fmla="*/ 6 w 338"/>
                <a:gd name="T11" fmla="*/ 72 h 90"/>
                <a:gd name="T12" fmla="*/ 2 w 338"/>
                <a:gd name="T13" fmla="*/ 70 h 90"/>
                <a:gd name="T14" fmla="*/ 306 w 338"/>
                <a:gd name="T15" fmla="*/ 70 h 90"/>
                <a:gd name="T16" fmla="*/ 310 w 338"/>
                <a:gd name="T17" fmla="*/ 72 h 90"/>
                <a:gd name="T18" fmla="*/ 306 w 338"/>
                <a:gd name="T19" fmla="*/ 74 h 90"/>
                <a:gd name="T20" fmla="*/ 2 w 338"/>
                <a:gd name="T21" fmla="*/ 74 h 90"/>
                <a:gd name="T22" fmla="*/ 0 w 338"/>
                <a:gd name="T23" fmla="*/ 72 h 90"/>
                <a:gd name="T24" fmla="*/ 0 w 338"/>
                <a:gd name="T25" fmla="*/ 0 h 90"/>
                <a:gd name="T26" fmla="*/ 2 w 338"/>
                <a:gd name="T27" fmla="*/ 0 h 90"/>
                <a:gd name="T28" fmla="*/ 6 w 338"/>
                <a:gd name="T29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8" h="90">
                  <a:moveTo>
                    <a:pt x="300" y="54"/>
                  </a:moveTo>
                  <a:lnTo>
                    <a:pt x="338" y="72"/>
                  </a:lnTo>
                  <a:lnTo>
                    <a:pt x="300" y="90"/>
                  </a:lnTo>
                  <a:lnTo>
                    <a:pt x="300" y="54"/>
                  </a:lnTo>
                  <a:close/>
                  <a:moveTo>
                    <a:pt x="6" y="0"/>
                  </a:moveTo>
                  <a:lnTo>
                    <a:pt x="6" y="72"/>
                  </a:lnTo>
                  <a:lnTo>
                    <a:pt x="2" y="70"/>
                  </a:lnTo>
                  <a:lnTo>
                    <a:pt x="306" y="70"/>
                  </a:lnTo>
                  <a:lnTo>
                    <a:pt x="310" y="72"/>
                  </a:lnTo>
                  <a:lnTo>
                    <a:pt x="306" y="74"/>
                  </a:lnTo>
                  <a:lnTo>
                    <a:pt x="2" y="74"/>
                  </a:lnTo>
                  <a:lnTo>
                    <a:pt x="0" y="72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0"/>
            <p:cNvSpPr>
              <a:spLocks noEditPoints="1"/>
            </p:cNvSpPr>
            <p:nvPr/>
          </p:nvSpPr>
          <p:spPr bwMode="auto">
            <a:xfrm>
              <a:off x="2357438" y="2864758"/>
              <a:ext cx="409575" cy="292100"/>
            </a:xfrm>
            <a:custGeom>
              <a:avLst/>
              <a:gdLst>
                <a:gd name="T0" fmla="*/ 222 w 258"/>
                <a:gd name="T1" fmla="*/ 0 h 184"/>
                <a:gd name="T2" fmla="*/ 258 w 258"/>
                <a:gd name="T3" fmla="*/ 18 h 184"/>
                <a:gd name="T4" fmla="*/ 222 w 258"/>
                <a:gd name="T5" fmla="*/ 38 h 184"/>
                <a:gd name="T6" fmla="*/ 222 w 258"/>
                <a:gd name="T7" fmla="*/ 0 h 184"/>
                <a:gd name="T8" fmla="*/ 0 w 258"/>
                <a:gd name="T9" fmla="*/ 180 h 184"/>
                <a:gd name="T10" fmla="*/ 0 w 258"/>
                <a:gd name="T11" fmla="*/ 18 h 184"/>
                <a:gd name="T12" fmla="*/ 0 w 258"/>
                <a:gd name="T13" fmla="*/ 18 h 184"/>
                <a:gd name="T14" fmla="*/ 228 w 258"/>
                <a:gd name="T15" fmla="*/ 18 h 184"/>
                <a:gd name="T16" fmla="*/ 230 w 258"/>
                <a:gd name="T17" fmla="*/ 18 h 184"/>
                <a:gd name="T18" fmla="*/ 228 w 258"/>
                <a:gd name="T19" fmla="*/ 22 h 184"/>
                <a:gd name="T20" fmla="*/ 0 w 258"/>
                <a:gd name="T21" fmla="*/ 22 h 184"/>
                <a:gd name="T22" fmla="*/ 4 w 258"/>
                <a:gd name="T23" fmla="*/ 18 h 184"/>
                <a:gd name="T24" fmla="*/ 4 w 258"/>
                <a:gd name="T25" fmla="*/ 180 h 184"/>
                <a:gd name="T26" fmla="*/ 0 w 258"/>
                <a:gd name="T27" fmla="*/ 184 h 184"/>
                <a:gd name="T28" fmla="*/ 0 w 258"/>
                <a:gd name="T29" fmla="*/ 1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8" h="184">
                  <a:moveTo>
                    <a:pt x="222" y="0"/>
                  </a:moveTo>
                  <a:lnTo>
                    <a:pt x="258" y="18"/>
                  </a:lnTo>
                  <a:lnTo>
                    <a:pt x="222" y="38"/>
                  </a:lnTo>
                  <a:lnTo>
                    <a:pt x="222" y="0"/>
                  </a:lnTo>
                  <a:close/>
                  <a:moveTo>
                    <a:pt x="0" y="180"/>
                  </a:moveTo>
                  <a:lnTo>
                    <a:pt x="0" y="18"/>
                  </a:lnTo>
                  <a:lnTo>
                    <a:pt x="0" y="18"/>
                  </a:lnTo>
                  <a:lnTo>
                    <a:pt x="228" y="18"/>
                  </a:lnTo>
                  <a:lnTo>
                    <a:pt x="230" y="18"/>
                  </a:lnTo>
                  <a:lnTo>
                    <a:pt x="228" y="22"/>
                  </a:lnTo>
                  <a:lnTo>
                    <a:pt x="0" y="22"/>
                  </a:lnTo>
                  <a:lnTo>
                    <a:pt x="4" y="18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1"/>
            <p:cNvSpPr>
              <a:spLocks noEditPoints="1"/>
            </p:cNvSpPr>
            <p:nvPr/>
          </p:nvSpPr>
          <p:spPr bwMode="auto">
            <a:xfrm>
              <a:off x="6243638" y="3531508"/>
              <a:ext cx="492125" cy="234950"/>
            </a:xfrm>
            <a:custGeom>
              <a:avLst/>
              <a:gdLst>
                <a:gd name="T0" fmla="*/ 40 w 310"/>
                <a:gd name="T1" fmla="*/ 148 h 148"/>
                <a:gd name="T2" fmla="*/ 0 w 310"/>
                <a:gd name="T3" fmla="*/ 130 h 148"/>
                <a:gd name="T4" fmla="*/ 40 w 310"/>
                <a:gd name="T5" fmla="*/ 112 h 148"/>
                <a:gd name="T6" fmla="*/ 40 w 310"/>
                <a:gd name="T7" fmla="*/ 148 h 148"/>
                <a:gd name="T8" fmla="*/ 310 w 310"/>
                <a:gd name="T9" fmla="*/ 2 h 148"/>
                <a:gd name="T10" fmla="*/ 310 w 310"/>
                <a:gd name="T11" fmla="*/ 130 h 148"/>
                <a:gd name="T12" fmla="*/ 306 w 310"/>
                <a:gd name="T13" fmla="*/ 132 h 148"/>
                <a:gd name="T14" fmla="*/ 34 w 310"/>
                <a:gd name="T15" fmla="*/ 132 h 148"/>
                <a:gd name="T16" fmla="*/ 30 w 310"/>
                <a:gd name="T17" fmla="*/ 130 h 148"/>
                <a:gd name="T18" fmla="*/ 34 w 310"/>
                <a:gd name="T19" fmla="*/ 128 h 148"/>
                <a:gd name="T20" fmla="*/ 306 w 310"/>
                <a:gd name="T21" fmla="*/ 128 h 148"/>
                <a:gd name="T22" fmla="*/ 304 w 310"/>
                <a:gd name="T23" fmla="*/ 130 h 148"/>
                <a:gd name="T24" fmla="*/ 304 w 310"/>
                <a:gd name="T25" fmla="*/ 2 h 148"/>
                <a:gd name="T26" fmla="*/ 306 w 310"/>
                <a:gd name="T27" fmla="*/ 0 h 148"/>
                <a:gd name="T28" fmla="*/ 310 w 310"/>
                <a:gd name="T29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48">
                  <a:moveTo>
                    <a:pt x="40" y="148"/>
                  </a:moveTo>
                  <a:lnTo>
                    <a:pt x="0" y="130"/>
                  </a:lnTo>
                  <a:lnTo>
                    <a:pt x="40" y="112"/>
                  </a:lnTo>
                  <a:lnTo>
                    <a:pt x="40" y="148"/>
                  </a:lnTo>
                  <a:close/>
                  <a:moveTo>
                    <a:pt x="310" y="2"/>
                  </a:moveTo>
                  <a:lnTo>
                    <a:pt x="310" y="130"/>
                  </a:lnTo>
                  <a:lnTo>
                    <a:pt x="306" y="132"/>
                  </a:lnTo>
                  <a:lnTo>
                    <a:pt x="34" y="132"/>
                  </a:lnTo>
                  <a:lnTo>
                    <a:pt x="30" y="130"/>
                  </a:lnTo>
                  <a:lnTo>
                    <a:pt x="34" y="128"/>
                  </a:lnTo>
                  <a:lnTo>
                    <a:pt x="306" y="128"/>
                  </a:lnTo>
                  <a:lnTo>
                    <a:pt x="304" y="130"/>
                  </a:lnTo>
                  <a:lnTo>
                    <a:pt x="304" y="2"/>
                  </a:lnTo>
                  <a:lnTo>
                    <a:pt x="306" y="0"/>
                  </a:lnTo>
                  <a:lnTo>
                    <a:pt x="3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2"/>
            <p:cNvSpPr>
              <a:spLocks noEditPoints="1"/>
            </p:cNvSpPr>
            <p:nvPr/>
          </p:nvSpPr>
          <p:spPr bwMode="auto">
            <a:xfrm>
              <a:off x="6243638" y="2906033"/>
              <a:ext cx="492125" cy="304800"/>
            </a:xfrm>
            <a:custGeom>
              <a:avLst/>
              <a:gdLst>
                <a:gd name="T0" fmla="*/ 40 w 310"/>
                <a:gd name="T1" fmla="*/ 38 h 192"/>
                <a:gd name="T2" fmla="*/ 0 w 310"/>
                <a:gd name="T3" fmla="*/ 20 h 192"/>
                <a:gd name="T4" fmla="*/ 40 w 310"/>
                <a:gd name="T5" fmla="*/ 0 h 192"/>
                <a:gd name="T6" fmla="*/ 40 w 310"/>
                <a:gd name="T7" fmla="*/ 38 h 192"/>
                <a:gd name="T8" fmla="*/ 304 w 310"/>
                <a:gd name="T9" fmla="*/ 188 h 192"/>
                <a:gd name="T10" fmla="*/ 304 w 310"/>
                <a:gd name="T11" fmla="*/ 20 h 192"/>
                <a:gd name="T12" fmla="*/ 306 w 310"/>
                <a:gd name="T13" fmla="*/ 22 h 192"/>
                <a:gd name="T14" fmla="*/ 34 w 310"/>
                <a:gd name="T15" fmla="*/ 22 h 192"/>
                <a:gd name="T16" fmla="*/ 30 w 310"/>
                <a:gd name="T17" fmla="*/ 20 h 192"/>
                <a:gd name="T18" fmla="*/ 34 w 310"/>
                <a:gd name="T19" fmla="*/ 18 h 192"/>
                <a:gd name="T20" fmla="*/ 306 w 310"/>
                <a:gd name="T21" fmla="*/ 18 h 192"/>
                <a:gd name="T22" fmla="*/ 310 w 310"/>
                <a:gd name="T23" fmla="*/ 20 h 192"/>
                <a:gd name="T24" fmla="*/ 310 w 310"/>
                <a:gd name="T25" fmla="*/ 188 h 192"/>
                <a:gd name="T26" fmla="*/ 306 w 310"/>
                <a:gd name="T27" fmla="*/ 192 h 192"/>
                <a:gd name="T28" fmla="*/ 304 w 310"/>
                <a:gd name="T29" fmla="*/ 18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10" h="192">
                  <a:moveTo>
                    <a:pt x="40" y="38"/>
                  </a:moveTo>
                  <a:lnTo>
                    <a:pt x="0" y="20"/>
                  </a:lnTo>
                  <a:lnTo>
                    <a:pt x="40" y="0"/>
                  </a:lnTo>
                  <a:lnTo>
                    <a:pt x="40" y="38"/>
                  </a:lnTo>
                  <a:close/>
                  <a:moveTo>
                    <a:pt x="304" y="188"/>
                  </a:moveTo>
                  <a:lnTo>
                    <a:pt x="304" y="20"/>
                  </a:lnTo>
                  <a:lnTo>
                    <a:pt x="306" y="22"/>
                  </a:lnTo>
                  <a:lnTo>
                    <a:pt x="34" y="22"/>
                  </a:lnTo>
                  <a:lnTo>
                    <a:pt x="30" y="20"/>
                  </a:lnTo>
                  <a:lnTo>
                    <a:pt x="34" y="18"/>
                  </a:lnTo>
                  <a:lnTo>
                    <a:pt x="306" y="18"/>
                  </a:lnTo>
                  <a:lnTo>
                    <a:pt x="310" y="20"/>
                  </a:lnTo>
                  <a:lnTo>
                    <a:pt x="310" y="188"/>
                  </a:lnTo>
                  <a:lnTo>
                    <a:pt x="306" y="192"/>
                  </a:lnTo>
                  <a:lnTo>
                    <a:pt x="304" y="1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3"/>
            <p:cNvSpPr>
              <a:spLocks noChangeArrowheads="1"/>
            </p:cNvSpPr>
            <p:nvPr/>
          </p:nvSpPr>
          <p:spPr bwMode="auto">
            <a:xfrm>
              <a:off x="2992438" y="3550558"/>
              <a:ext cx="3200400" cy="2571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14"/>
            <p:cNvSpPr>
              <a:spLocks noEditPoints="1"/>
            </p:cNvSpPr>
            <p:nvPr/>
          </p:nvSpPr>
          <p:spPr bwMode="auto">
            <a:xfrm>
              <a:off x="2986088" y="3544208"/>
              <a:ext cx="3213100" cy="269875"/>
            </a:xfrm>
            <a:custGeom>
              <a:avLst/>
              <a:gdLst>
                <a:gd name="T0" fmla="*/ 2024 w 2024"/>
                <a:gd name="T1" fmla="*/ 170 h 170"/>
                <a:gd name="T2" fmla="*/ 0 w 2024"/>
                <a:gd name="T3" fmla="*/ 170 h 170"/>
                <a:gd name="T4" fmla="*/ 0 w 2024"/>
                <a:gd name="T5" fmla="*/ 0 h 170"/>
                <a:gd name="T6" fmla="*/ 2024 w 2024"/>
                <a:gd name="T7" fmla="*/ 0 h 170"/>
                <a:gd name="T8" fmla="*/ 2024 w 2024"/>
                <a:gd name="T9" fmla="*/ 170 h 170"/>
                <a:gd name="T10" fmla="*/ 6 w 2024"/>
                <a:gd name="T11" fmla="*/ 164 h 170"/>
                <a:gd name="T12" fmla="*/ 2018 w 2024"/>
                <a:gd name="T13" fmla="*/ 164 h 170"/>
                <a:gd name="T14" fmla="*/ 2018 w 2024"/>
                <a:gd name="T15" fmla="*/ 6 h 170"/>
                <a:gd name="T16" fmla="*/ 6 w 2024"/>
                <a:gd name="T17" fmla="*/ 6 h 170"/>
                <a:gd name="T18" fmla="*/ 6 w 2024"/>
                <a:gd name="T19" fmla="*/ 1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4" h="170">
                  <a:moveTo>
                    <a:pt x="2024" y="170"/>
                  </a:moveTo>
                  <a:lnTo>
                    <a:pt x="0" y="170"/>
                  </a:lnTo>
                  <a:lnTo>
                    <a:pt x="0" y="0"/>
                  </a:lnTo>
                  <a:lnTo>
                    <a:pt x="2024" y="0"/>
                  </a:lnTo>
                  <a:lnTo>
                    <a:pt x="2024" y="170"/>
                  </a:lnTo>
                  <a:close/>
                  <a:moveTo>
                    <a:pt x="6" y="164"/>
                  </a:moveTo>
                  <a:lnTo>
                    <a:pt x="2018" y="164"/>
                  </a:lnTo>
                  <a:lnTo>
                    <a:pt x="2018" y="6"/>
                  </a:lnTo>
                  <a:lnTo>
                    <a:pt x="6" y="6"/>
                  </a:lnTo>
                  <a:lnTo>
                    <a:pt x="6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5"/>
            <p:cNvSpPr>
              <a:spLocks noChangeArrowheads="1"/>
            </p:cNvSpPr>
            <p:nvPr/>
          </p:nvSpPr>
          <p:spPr bwMode="auto">
            <a:xfrm>
              <a:off x="2992438" y="3855358"/>
              <a:ext cx="3200400" cy="2286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6"/>
            <p:cNvSpPr>
              <a:spLocks noEditPoints="1"/>
            </p:cNvSpPr>
            <p:nvPr/>
          </p:nvSpPr>
          <p:spPr bwMode="auto">
            <a:xfrm>
              <a:off x="2986088" y="3852183"/>
              <a:ext cx="3213100" cy="234950"/>
            </a:xfrm>
            <a:custGeom>
              <a:avLst/>
              <a:gdLst>
                <a:gd name="T0" fmla="*/ 2024 w 2024"/>
                <a:gd name="T1" fmla="*/ 148 h 148"/>
                <a:gd name="T2" fmla="*/ 0 w 2024"/>
                <a:gd name="T3" fmla="*/ 148 h 148"/>
                <a:gd name="T4" fmla="*/ 0 w 2024"/>
                <a:gd name="T5" fmla="*/ 0 h 148"/>
                <a:gd name="T6" fmla="*/ 2024 w 2024"/>
                <a:gd name="T7" fmla="*/ 0 h 148"/>
                <a:gd name="T8" fmla="*/ 2024 w 2024"/>
                <a:gd name="T9" fmla="*/ 148 h 148"/>
                <a:gd name="T10" fmla="*/ 6 w 2024"/>
                <a:gd name="T11" fmla="*/ 142 h 148"/>
                <a:gd name="T12" fmla="*/ 2018 w 2024"/>
                <a:gd name="T13" fmla="*/ 142 h 148"/>
                <a:gd name="T14" fmla="*/ 2018 w 2024"/>
                <a:gd name="T15" fmla="*/ 6 h 148"/>
                <a:gd name="T16" fmla="*/ 6 w 2024"/>
                <a:gd name="T17" fmla="*/ 6 h 148"/>
                <a:gd name="T18" fmla="*/ 6 w 2024"/>
                <a:gd name="T19" fmla="*/ 14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4" h="148">
                  <a:moveTo>
                    <a:pt x="2024" y="148"/>
                  </a:moveTo>
                  <a:lnTo>
                    <a:pt x="0" y="148"/>
                  </a:lnTo>
                  <a:lnTo>
                    <a:pt x="0" y="0"/>
                  </a:lnTo>
                  <a:lnTo>
                    <a:pt x="2024" y="0"/>
                  </a:lnTo>
                  <a:lnTo>
                    <a:pt x="2024" y="148"/>
                  </a:lnTo>
                  <a:close/>
                  <a:moveTo>
                    <a:pt x="6" y="142"/>
                  </a:moveTo>
                  <a:lnTo>
                    <a:pt x="2018" y="142"/>
                  </a:lnTo>
                  <a:lnTo>
                    <a:pt x="2018" y="6"/>
                  </a:lnTo>
                  <a:lnTo>
                    <a:pt x="6" y="6"/>
                  </a:lnTo>
                  <a:lnTo>
                    <a:pt x="6" y="14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7"/>
            <p:cNvSpPr>
              <a:spLocks noChangeArrowheads="1"/>
            </p:cNvSpPr>
            <p:nvPr/>
          </p:nvSpPr>
          <p:spPr bwMode="auto">
            <a:xfrm>
              <a:off x="2814638" y="2858408"/>
              <a:ext cx="1006475" cy="21907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8"/>
            <p:cNvSpPr>
              <a:spLocks noEditPoints="1"/>
            </p:cNvSpPr>
            <p:nvPr/>
          </p:nvSpPr>
          <p:spPr bwMode="auto">
            <a:xfrm>
              <a:off x="2811463" y="2852058"/>
              <a:ext cx="1012825" cy="231775"/>
            </a:xfrm>
            <a:custGeom>
              <a:avLst/>
              <a:gdLst>
                <a:gd name="T0" fmla="*/ 638 w 638"/>
                <a:gd name="T1" fmla="*/ 146 h 146"/>
                <a:gd name="T2" fmla="*/ 0 w 638"/>
                <a:gd name="T3" fmla="*/ 146 h 146"/>
                <a:gd name="T4" fmla="*/ 0 w 638"/>
                <a:gd name="T5" fmla="*/ 0 h 146"/>
                <a:gd name="T6" fmla="*/ 638 w 638"/>
                <a:gd name="T7" fmla="*/ 0 h 146"/>
                <a:gd name="T8" fmla="*/ 638 w 638"/>
                <a:gd name="T9" fmla="*/ 146 h 146"/>
                <a:gd name="T10" fmla="*/ 4 w 638"/>
                <a:gd name="T11" fmla="*/ 140 h 146"/>
                <a:gd name="T12" fmla="*/ 632 w 638"/>
                <a:gd name="T13" fmla="*/ 140 h 146"/>
                <a:gd name="T14" fmla="*/ 632 w 638"/>
                <a:gd name="T15" fmla="*/ 6 h 146"/>
                <a:gd name="T16" fmla="*/ 4 w 638"/>
                <a:gd name="T17" fmla="*/ 6 h 146"/>
                <a:gd name="T18" fmla="*/ 4 w 638"/>
                <a:gd name="T19" fmla="*/ 14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38" h="146">
                  <a:moveTo>
                    <a:pt x="63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638" y="0"/>
                  </a:lnTo>
                  <a:lnTo>
                    <a:pt x="638" y="146"/>
                  </a:lnTo>
                  <a:close/>
                  <a:moveTo>
                    <a:pt x="4" y="140"/>
                  </a:moveTo>
                  <a:lnTo>
                    <a:pt x="632" y="140"/>
                  </a:lnTo>
                  <a:lnTo>
                    <a:pt x="632" y="6"/>
                  </a:lnTo>
                  <a:lnTo>
                    <a:pt x="4" y="6"/>
                  </a:lnTo>
                  <a:lnTo>
                    <a:pt x="4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9"/>
            <p:cNvSpPr>
              <a:spLocks noChangeArrowheads="1"/>
            </p:cNvSpPr>
            <p:nvPr/>
          </p:nvSpPr>
          <p:spPr bwMode="auto">
            <a:xfrm>
              <a:off x="3792538" y="2858408"/>
              <a:ext cx="904875" cy="219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0"/>
            <p:cNvSpPr>
              <a:spLocks noEditPoints="1"/>
            </p:cNvSpPr>
            <p:nvPr/>
          </p:nvSpPr>
          <p:spPr bwMode="auto">
            <a:xfrm>
              <a:off x="3786188" y="2852058"/>
              <a:ext cx="917575" cy="231775"/>
            </a:xfrm>
            <a:custGeom>
              <a:avLst/>
              <a:gdLst>
                <a:gd name="T0" fmla="*/ 578 w 578"/>
                <a:gd name="T1" fmla="*/ 146 h 146"/>
                <a:gd name="T2" fmla="*/ 0 w 578"/>
                <a:gd name="T3" fmla="*/ 146 h 146"/>
                <a:gd name="T4" fmla="*/ 0 w 578"/>
                <a:gd name="T5" fmla="*/ 0 h 146"/>
                <a:gd name="T6" fmla="*/ 578 w 578"/>
                <a:gd name="T7" fmla="*/ 0 h 146"/>
                <a:gd name="T8" fmla="*/ 578 w 578"/>
                <a:gd name="T9" fmla="*/ 146 h 146"/>
                <a:gd name="T10" fmla="*/ 6 w 578"/>
                <a:gd name="T11" fmla="*/ 140 h 146"/>
                <a:gd name="T12" fmla="*/ 572 w 578"/>
                <a:gd name="T13" fmla="*/ 140 h 146"/>
                <a:gd name="T14" fmla="*/ 572 w 578"/>
                <a:gd name="T15" fmla="*/ 6 h 146"/>
                <a:gd name="T16" fmla="*/ 6 w 578"/>
                <a:gd name="T17" fmla="*/ 6 h 146"/>
                <a:gd name="T18" fmla="*/ 6 w 578"/>
                <a:gd name="T19" fmla="*/ 14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78" h="146">
                  <a:moveTo>
                    <a:pt x="578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578" y="0"/>
                  </a:lnTo>
                  <a:lnTo>
                    <a:pt x="578" y="146"/>
                  </a:lnTo>
                  <a:close/>
                  <a:moveTo>
                    <a:pt x="6" y="140"/>
                  </a:moveTo>
                  <a:lnTo>
                    <a:pt x="572" y="140"/>
                  </a:lnTo>
                  <a:lnTo>
                    <a:pt x="572" y="6"/>
                  </a:lnTo>
                  <a:lnTo>
                    <a:pt x="6" y="6"/>
                  </a:lnTo>
                  <a:lnTo>
                    <a:pt x="6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1"/>
            <p:cNvSpPr>
              <a:spLocks noChangeArrowheads="1"/>
            </p:cNvSpPr>
            <p:nvPr/>
          </p:nvSpPr>
          <p:spPr bwMode="auto">
            <a:xfrm>
              <a:off x="4751388" y="2858408"/>
              <a:ext cx="266700" cy="21907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22"/>
            <p:cNvSpPr>
              <a:spLocks noEditPoints="1"/>
            </p:cNvSpPr>
            <p:nvPr/>
          </p:nvSpPr>
          <p:spPr bwMode="auto">
            <a:xfrm>
              <a:off x="4748213" y="2852058"/>
              <a:ext cx="273050" cy="231775"/>
            </a:xfrm>
            <a:custGeom>
              <a:avLst/>
              <a:gdLst>
                <a:gd name="T0" fmla="*/ 172 w 172"/>
                <a:gd name="T1" fmla="*/ 146 h 146"/>
                <a:gd name="T2" fmla="*/ 0 w 172"/>
                <a:gd name="T3" fmla="*/ 146 h 146"/>
                <a:gd name="T4" fmla="*/ 0 w 172"/>
                <a:gd name="T5" fmla="*/ 0 h 146"/>
                <a:gd name="T6" fmla="*/ 172 w 172"/>
                <a:gd name="T7" fmla="*/ 0 h 146"/>
                <a:gd name="T8" fmla="*/ 172 w 172"/>
                <a:gd name="T9" fmla="*/ 146 h 146"/>
                <a:gd name="T10" fmla="*/ 6 w 172"/>
                <a:gd name="T11" fmla="*/ 140 h 146"/>
                <a:gd name="T12" fmla="*/ 166 w 172"/>
                <a:gd name="T13" fmla="*/ 140 h 146"/>
                <a:gd name="T14" fmla="*/ 166 w 172"/>
                <a:gd name="T15" fmla="*/ 6 h 146"/>
                <a:gd name="T16" fmla="*/ 6 w 172"/>
                <a:gd name="T17" fmla="*/ 6 h 146"/>
                <a:gd name="T18" fmla="*/ 6 w 172"/>
                <a:gd name="T19" fmla="*/ 14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72" h="146">
                  <a:moveTo>
                    <a:pt x="172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172" y="0"/>
                  </a:lnTo>
                  <a:lnTo>
                    <a:pt x="172" y="146"/>
                  </a:lnTo>
                  <a:close/>
                  <a:moveTo>
                    <a:pt x="6" y="140"/>
                  </a:moveTo>
                  <a:lnTo>
                    <a:pt x="166" y="140"/>
                  </a:lnTo>
                  <a:lnTo>
                    <a:pt x="166" y="6"/>
                  </a:lnTo>
                  <a:lnTo>
                    <a:pt x="6" y="6"/>
                  </a:lnTo>
                  <a:lnTo>
                    <a:pt x="6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23"/>
            <p:cNvSpPr>
              <a:spLocks noChangeArrowheads="1"/>
            </p:cNvSpPr>
            <p:nvPr/>
          </p:nvSpPr>
          <p:spPr bwMode="auto">
            <a:xfrm>
              <a:off x="5072063" y="2858408"/>
              <a:ext cx="1120775" cy="219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24"/>
            <p:cNvSpPr>
              <a:spLocks noEditPoints="1"/>
            </p:cNvSpPr>
            <p:nvPr/>
          </p:nvSpPr>
          <p:spPr bwMode="auto">
            <a:xfrm>
              <a:off x="5065713" y="2852058"/>
              <a:ext cx="1133475" cy="231775"/>
            </a:xfrm>
            <a:custGeom>
              <a:avLst/>
              <a:gdLst>
                <a:gd name="T0" fmla="*/ 714 w 714"/>
                <a:gd name="T1" fmla="*/ 146 h 146"/>
                <a:gd name="T2" fmla="*/ 0 w 714"/>
                <a:gd name="T3" fmla="*/ 146 h 146"/>
                <a:gd name="T4" fmla="*/ 0 w 714"/>
                <a:gd name="T5" fmla="*/ 0 h 146"/>
                <a:gd name="T6" fmla="*/ 714 w 714"/>
                <a:gd name="T7" fmla="*/ 0 h 146"/>
                <a:gd name="T8" fmla="*/ 714 w 714"/>
                <a:gd name="T9" fmla="*/ 146 h 146"/>
                <a:gd name="T10" fmla="*/ 6 w 714"/>
                <a:gd name="T11" fmla="*/ 140 h 146"/>
                <a:gd name="T12" fmla="*/ 708 w 714"/>
                <a:gd name="T13" fmla="*/ 140 h 146"/>
                <a:gd name="T14" fmla="*/ 708 w 714"/>
                <a:gd name="T15" fmla="*/ 6 h 146"/>
                <a:gd name="T16" fmla="*/ 6 w 714"/>
                <a:gd name="T17" fmla="*/ 6 h 146"/>
                <a:gd name="T18" fmla="*/ 6 w 714"/>
                <a:gd name="T19" fmla="*/ 14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4" h="146">
                  <a:moveTo>
                    <a:pt x="714" y="146"/>
                  </a:moveTo>
                  <a:lnTo>
                    <a:pt x="0" y="146"/>
                  </a:lnTo>
                  <a:lnTo>
                    <a:pt x="0" y="0"/>
                  </a:lnTo>
                  <a:lnTo>
                    <a:pt x="714" y="0"/>
                  </a:lnTo>
                  <a:lnTo>
                    <a:pt x="714" y="146"/>
                  </a:lnTo>
                  <a:close/>
                  <a:moveTo>
                    <a:pt x="6" y="140"/>
                  </a:moveTo>
                  <a:lnTo>
                    <a:pt x="708" y="140"/>
                  </a:lnTo>
                  <a:lnTo>
                    <a:pt x="708" y="6"/>
                  </a:lnTo>
                  <a:lnTo>
                    <a:pt x="6" y="6"/>
                  </a:lnTo>
                  <a:lnTo>
                    <a:pt x="6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25"/>
            <p:cNvSpPr>
              <a:spLocks noChangeArrowheads="1"/>
            </p:cNvSpPr>
            <p:nvPr/>
          </p:nvSpPr>
          <p:spPr bwMode="auto">
            <a:xfrm>
              <a:off x="2126170" y="3185433"/>
              <a:ext cx="4296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Début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39"/>
            <p:cNvSpPr>
              <a:spLocks noChangeArrowheads="1"/>
            </p:cNvSpPr>
            <p:nvPr/>
          </p:nvSpPr>
          <p:spPr bwMode="auto">
            <a:xfrm>
              <a:off x="6518658" y="3239408"/>
              <a:ext cx="4296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Fin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49"/>
            <p:cNvSpPr>
              <a:spLocks noChangeArrowheads="1"/>
            </p:cNvSpPr>
            <p:nvPr/>
          </p:nvSpPr>
          <p:spPr bwMode="auto">
            <a:xfrm>
              <a:off x="3019425" y="3614058"/>
              <a:ext cx="3179763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n°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53"/>
            <p:cNvSpPr>
              <a:spLocks noChangeArrowheads="1"/>
            </p:cNvSpPr>
            <p:nvPr/>
          </p:nvSpPr>
          <p:spPr bwMode="auto">
            <a:xfrm>
              <a:off x="2992438" y="3906158"/>
              <a:ext cx="3200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n°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57"/>
            <p:cNvSpPr>
              <a:spLocks noChangeArrowheads="1"/>
            </p:cNvSpPr>
            <p:nvPr/>
          </p:nvSpPr>
          <p:spPr bwMode="auto">
            <a:xfrm>
              <a:off x="2814638" y="2906033"/>
              <a:ext cx="9715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n°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62"/>
            <p:cNvSpPr>
              <a:spLocks noChangeArrowheads="1"/>
            </p:cNvSpPr>
            <p:nvPr/>
          </p:nvSpPr>
          <p:spPr bwMode="auto">
            <a:xfrm>
              <a:off x="3792538" y="2915558"/>
              <a:ext cx="9048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n°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69"/>
            <p:cNvSpPr>
              <a:spLocks noChangeArrowheads="1"/>
            </p:cNvSpPr>
            <p:nvPr/>
          </p:nvSpPr>
          <p:spPr bwMode="auto">
            <a:xfrm>
              <a:off x="2986088" y="3153683"/>
              <a:ext cx="32067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Succession de plusieurs formateurs qui interviennent les uns après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autres devant les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27"/>
            <p:cNvSpPr>
              <a:spLocks noChangeArrowheads="1"/>
            </p:cNvSpPr>
            <p:nvPr/>
          </p:nvSpPr>
          <p:spPr bwMode="auto">
            <a:xfrm>
              <a:off x="2992438" y="4118883"/>
              <a:ext cx="32004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Intervention commune de plusieurs (généralement deux)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145961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 NTERVENIR À PLUSIEURS SUR UNE FORMATION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75856" y="6503989"/>
            <a:ext cx="254791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FORMATION GLOBALE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331640" y="2996183"/>
            <a:ext cx="6531598" cy="1080889"/>
            <a:chOff x="1331640" y="2996183"/>
            <a:chExt cx="6531598" cy="1080889"/>
          </a:xfrm>
        </p:grpSpPr>
        <p:sp>
          <p:nvSpPr>
            <p:cNvPr id="42" name="Freeform 5"/>
            <p:cNvSpPr>
              <a:spLocks noEditPoints="1"/>
            </p:cNvSpPr>
            <p:nvPr/>
          </p:nvSpPr>
          <p:spPr bwMode="auto">
            <a:xfrm>
              <a:off x="3245276" y="3374704"/>
              <a:ext cx="1303796" cy="702368"/>
            </a:xfrm>
            <a:custGeom>
              <a:avLst/>
              <a:gdLst>
                <a:gd name="T0" fmla="*/ 620 w 620"/>
                <a:gd name="T1" fmla="*/ 334 h 334"/>
                <a:gd name="T2" fmla="*/ 0 w 620"/>
                <a:gd name="T3" fmla="*/ 334 h 334"/>
                <a:gd name="T4" fmla="*/ 0 w 620"/>
                <a:gd name="T5" fmla="*/ 0 h 334"/>
                <a:gd name="T6" fmla="*/ 620 w 620"/>
                <a:gd name="T7" fmla="*/ 0 h 334"/>
                <a:gd name="T8" fmla="*/ 620 w 620"/>
                <a:gd name="T9" fmla="*/ 334 h 334"/>
                <a:gd name="T10" fmla="*/ 24 w 620"/>
                <a:gd name="T11" fmla="*/ 310 h 334"/>
                <a:gd name="T12" fmla="*/ 596 w 620"/>
                <a:gd name="T13" fmla="*/ 310 h 334"/>
                <a:gd name="T14" fmla="*/ 596 w 620"/>
                <a:gd name="T15" fmla="*/ 24 h 334"/>
                <a:gd name="T16" fmla="*/ 24 w 620"/>
                <a:gd name="T17" fmla="*/ 24 h 334"/>
                <a:gd name="T18" fmla="*/ 24 w 620"/>
                <a:gd name="T19" fmla="*/ 31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0" h="334">
                  <a:moveTo>
                    <a:pt x="620" y="334"/>
                  </a:moveTo>
                  <a:lnTo>
                    <a:pt x="0" y="334"/>
                  </a:lnTo>
                  <a:lnTo>
                    <a:pt x="0" y="0"/>
                  </a:lnTo>
                  <a:lnTo>
                    <a:pt x="620" y="0"/>
                  </a:lnTo>
                  <a:lnTo>
                    <a:pt x="620" y="334"/>
                  </a:lnTo>
                  <a:close/>
                  <a:moveTo>
                    <a:pt x="24" y="310"/>
                  </a:moveTo>
                  <a:lnTo>
                    <a:pt x="596" y="310"/>
                  </a:lnTo>
                  <a:lnTo>
                    <a:pt x="596" y="24"/>
                  </a:lnTo>
                  <a:lnTo>
                    <a:pt x="24" y="24"/>
                  </a:lnTo>
                  <a:lnTo>
                    <a:pt x="24" y="3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6"/>
            <p:cNvSpPr>
              <a:spLocks noChangeArrowheads="1"/>
            </p:cNvSpPr>
            <p:nvPr/>
          </p:nvSpPr>
          <p:spPr bwMode="auto">
            <a:xfrm>
              <a:off x="3270511" y="3618640"/>
              <a:ext cx="475255" cy="243936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7"/>
            <p:cNvSpPr>
              <a:spLocks noEditPoints="1"/>
            </p:cNvSpPr>
            <p:nvPr/>
          </p:nvSpPr>
          <p:spPr bwMode="auto">
            <a:xfrm>
              <a:off x="3266305" y="3614435"/>
              <a:ext cx="483666" cy="256553"/>
            </a:xfrm>
            <a:custGeom>
              <a:avLst/>
              <a:gdLst>
                <a:gd name="T0" fmla="*/ 230 w 230"/>
                <a:gd name="T1" fmla="*/ 122 h 122"/>
                <a:gd name="T2" fmla="*/ 0 w 230"/>
                <a:gd name="T3" fmla="*/ 122 h 122"/>
                <a:gd name="T4" fmla="*/ 0 w 230"/>
                <a:gd name="T5" fmla="*/ 0 h 122"/>
                <a:gd name="T6" fmla="*/ 230 w 230"/>
                <a:gd name="T7" fmla="*/ 0 h 122"/>
                <a:gd name="T8" fmla="*/ 230 w 230"/>
                <a:gd name="T9" fmla="*/ 122 h 122"/>
                <a:gd name="T10" fmla="*/ 6 w 230"/>
                <a:gd name="T11" fmla="*/ 116 h 122"/>
                <a:gd name="T12" fmla="*/ 224 w 230"/>
                <a:gd name="T13" fmla="*/ 116 h 122"/>
                <a:gd name="T14" fmla="*/ 224 w 230"/>
                <a:gd name="T15" fmla="*/ 6 h 122"/>
                <a:gd name="T16" fmla="*/ 6 w 230"/>
                <a:gd name="T17" fmla="*/ 6 h 122"/>
                <a:gd name="T18" fmla="*/ 6 w 230"/>
                <a:gd name="T19" fmla="*/ 11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0" h="122">
                  <a:moveTo>
                    <a:pt x="230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230" y="0"/>
                  </a:lnTo>
                  <a:lnTo>
                    <a:pt x="230" y="122"/>
                  </a:lnTo>
                  <a:close/>
                  <a:moveTo>
                    <a:pt x="6" y="116"/>
                  </a:moveTo>
                  <a:lnTo>
                    <a:pt x="224" y="116"/>
                  </a:lnTo>
                  <a:lnTo>
                    <a:pt x="224" y="6"/>
                  </a:lnTo>
                  <a:lnTo>
                    <a:pt x="6" y="6"/>
                  </a:lnTo>
                  <a:lnTo>
                    <a:pt x="6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8"/>
            <p:cNvSpPr>
              <a:spLocks noChangeArrowheads="1"/>
            </p:cNvSpPr>
            <p:nvPr/>
          </p:nvSpPr>
          <p:spPr bwMode="auto">
            <a:xfrm>
              <a:off x="3270511" y="3399939"/>
              <a:ext cx="710779" cy="21870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9"/>
            <p:cNvSpPr>
              <a:spLocks noEditPoints="1"/>
            </p:cNvSpPr>
            <p:nvPr/>
          </p:nvSpPr>
          <p:spPr bwMode="auto">
            <a:xfrm>
              <a:off x="3266305" y="3395733"/>
              <a:ext cx="719191" cy="231319"/>
            </a:xfrm>
            <a:custGeom>
              <a:avLst/>
              <a:gdLst>
                <a:gd name="T0" fmla="*/ 342 w 342"/>
                <a:gd name="T1" fmla="*/ 110 h 110"/>
                <a:gd name="T2" fmla="*/ 0 w 342"/>
                <a:gd name="T3" fmla="*/ 110 h 110"/>
                <a:gd name="T4" fmla="*/ 0 w 342"/>
                <a:gd name="T5" fmla="*/ 0 h 110"/>
                <a:gd name="T6" fmla="*/ 342 w 342"/>
                <a:gd name="T7" fmla="*/ 0 h 110"/>
                <a:gd name="T8" fmla="*/ 342 w 342"/>
                <a:gd name="T9" fmla="*/ 110 h 110"/>
                <a:gd name="T10" fmla="*/ 6 w 342"/>
                <a:gd name="T11" fmla="*/ 104 h 110"/>
                <a:gd name="T12" fmla="*/ 338 w 342"/>
                <a:gd name="T13" fmla="*/ 104 h 110"/>
                <a:gd name="T14" fmla="*/ 338 w 342"/>
                <a:gd name="T15" fmla="*/ 4 h 110"/>
                <a:gd name="T16" fmla="*/ 6 w 342"/>
                <a:gd name="T17" fmla="*/ 4 h 110"/>
                <a:gd name="T18" fmla="*/ 6 w 342"/>
                <a:gd name="T19" fmla="*/ 10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2" h="110">
                  <a:moveTo>
                    <a:pt x="342" y="110"/>
                  </a:moveTo>
                  <a:lnTo>
                    <a:pt x="0" y="110"/>
                  </a:lnTo>
                  <a:lnTo>
                    <a:pt x="0" y="0"/>
                  </a:lnTo>
                  <a:lnTo>
                    <a:pt x="342" y="0"/>
                  </a:lnTo>
                  <a:lnTo>
                    <a:pt x="342" y="110"/>
                  </a:lnTo>
                  <a:close/>
                  <a:moveTo>
                    <a:pt x="6" y="104"/>
                  </a:moveTo>
                  <a:lnTo>
                    <a:pt x="338" y="104"/>
                  </a:lnTo>
                  <a:lnTo>
                    <a:pt x="338" y="4"/>
                  </a:lnTo>
                  <a:lnTo>
                    <a:pt x="6" y="4"/>
                  </a:lnTo>
                  <a:lnTo>
                    <a:pt x="6" y="1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0"/>
            <p:cNvSpPr>
              <a:spLocks noChangeArrowheads="1"/>
            </p:cNvSpPr>
            <p:nvPr/>
          </p:nvSpPr>
          <p:spPr bwMode="auto">
            <a:xfrm>
              <a:off x="3981290" y="3399939"/>
              <a:ext cx="542547" cy="21870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1"/>
            <p:cNvSpPr>
              <a:spLocks noEditPoints="1"/>
            </p:cNvSpPr>
            <p:nvPr/>
          </p:nvSpPr>
          <p:spPr bwMode="auto">
            <a:xfrm>
              <a:off x="3977084" y="3395733"/>
              <a:ext cx="550959" cy="231319"/>
            </a:xfrm>
            <a:custGeom>
              <a:avLst/>
              <a:gdLst>
                <a:gd name="T0" fmla="*/ 262 w 262"/>
                <a:gd name="T1" fmla="*/ 110 h 110"/>
                <a:gd name="T2" fmla="*/ 0 w 262"/>
                <a:gd name="T3" fmla="*/ 110 h 110"/>
                <a:gd name="T4" fmla="*/ 0 w 262"/>
                <a:gd name="T5" fmla="*/ 0 h 110"/>
                <a:gd name="T6" fmla="*/ 262 w 262"/>
                <a:gd name="T7" fmla="*/ 0 h 110"/>
                <a:gd name="T8" fmla="*/ 262 w 262"/>
                <a:gd name="T9" fmla="*/ 110 h 110"/>
                <a:gd name="T10" fmla="*/ 4 w 262"/>
                <a:gd name="T11" fmla="*/ 104 h 110"/>
                <a:gd name="T12" fmla="*/ 258 w 262"/>
                <a:gd name="T13" fmla="*/ 104 h 110"/>
                <a:gd name="T14" fmla="*/ 258 w 262"/>
                <a:gd name="T15" fmla="*/ 4 h 110"/>
                <a:gd name="T16" fmla="*/ 4 w 262"/>
                <a:gd name="T17" fmla="*/ 4 h 110"/>
                <a:gd name="T18" fmla="*/ 4 w 262"/>
                <a:gd name="T19" fmla="*/ 10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2" h="110">
                  <a:moveTo>
                    <a:pt x="262" y="110"/>
                  </a:moveTo>
                  <a:lnTo>
                    <a:pt x="0" y="110"/>
                  </a:lnTo>
                  <a:lnTo>
                    <a:pt x="0" y="0"/>
                  </a:lnTo>
                  <a:lnTo>
                    <a:pt x="262" y="0"/>
                  </a:lnTo>
                  <a:lnTo>
                    <a:pt x="262" y="110"/>
                  </a:lnTo>
                  <a:close/>
                  <a:moveTo>
                    <a:pt x="4" y="104"/>
                  </a:moveTo>
                  <a:lnTo>
                    <a:pt x="258" y="104"/>
                  </a:lnTo>
                  <a:lnTo>
                    <a:pt x="258" y="4"/>
                  </a:lnTo>
                  <a:lnTo>
                    <a:pt x="4" y="4"/>
                  </a:lnTo>
                  <a:lnTo>
                    <a:pt x="4" y="1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2"/>
            <p:cNvSpPr>
              <a:spLocks noChangeArrowheads="1"/>
            </p:cNvSpPr>
            <p:nvPr/>
          </p:nvSpPr>
          <p:spPr bwMode="auto">
            <a:xfrm>
              <a:off x="3745766" y="3618640"/>
              <a:ext cx="302817" cy="243936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3"/>
            <p:cNvSpPr>
              <a:spLocks noEditPoints="1"/>
            </p:cNvSpPr>
            <p:nvPr/>
          </p:nvSpPr>
          <p:spPr bwMode="auto">
            <a:xfrm>
              <a:off x="3737354" y="3614435"/>
              <a:ext cx="315435" cy="256553"/>
            </a:xfrm>
            <a:custGeom>
              <a:avLst/>
              <a:gdLst>
                <a:gd name="T0" fmla="*/ 150 w 150"/>
                <a:gd name="T1" fmla="*/ 122 h 122"/>
                <a:gd name="T2" fmla="*/ 0 w 150"/>
                <a:gd name="T3" fmla="*/ 122 h 122"/>
                <a:gd name="T4" fmla="*/ 0 w 150"/>
                <a:gd name="T5" fmla="*/ 0 h 122"/>
                <a:gd name="T6" fmla="*/ 150 w 150"/>
                <a:gd name="T7" fmla="*/ 0 h 122"/>
                <a:gd name="T8" fmla="*/ 150 w 150"/>
                <a:gd name="T9" fmla="*/ 122 h 122"/>
                <a:gd name="T10" fmla="*/ 6 w 150"/>
                <a:gd name="T11" fmla="*/ 116 h 122"/>
                <a:gd name="T12" fmla="*/ 144 w 150"/>
                <a:gd name="T13" fmla="*/ 116 h 122"/>
                <a:gd name="T14" fmla="*/ 144 w 150"/>
                <a:gd name="T15" fmla="*/ 6 h 122"/>
                <a:gd name="T16" fmla="*/ 6 w 150"/>
                <a:gd name="T17" fmla="*/ 6 h 122"/>
                <a:gd name="T18" fmla="*/ 6 w 150"/>
                <a:gd name="T19" fmla="*/ 11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0" h="122">
                  <a:moveTo>
                    <a:pt x="150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150" y="0"/>
                  </a:lnTo>
                  <a:lnTo>
                    <a:pt x="150" y="122"/>
                  </a:lnTo>
                  <a:close/>
                  <a:moveTo>
                    <a:pt x="6" y="116"/>
                  </a:moveTo>
                  <a:lnTo>
                    <a:pt x="144" y="116"/>
                  </a:lnTo>
                  <a:lnTo>
                    <a:pt x="144" y="6"/>
                  </a:lnTo>
                  <a:lnTo>
                    <a:pt x="6" y="6"/>
                  </a:lnTo>
                  <a:lnTo>
                    <a:pt x="6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4"/>
            <p:cNvSpPr>
              <a:spLocks noChangeArrowheads="1"/>
            </p:cNvSpPr>
            <p:nvPr/>
          </p:nvSpPr>
          <p:spPr bwMode="auto">
            <a:xfrm>
              <a:off x="4048583" y="3618640"/>
              <a:ext cx="475255" cy="18505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5"/>
            <p:cNvSpPr>
              <a:spLocks noEditPoints="1"/>
            </p:cNvSpPr>
            <p:nvPr/>
          </p:nvSpPr>
          <p:spPr bwMode="auto">
            <a:xfrm>
              <a:off x="4040171" y="3614435"/>
              <a:ext cx="487872" cy="197672"/>
            </a:xfrm>
            <a:custGeom>
              <a:avLst/>
              <a:gdLst>
                <a:gd name="T0" fmla="*/ 232 w 232"/>
                <a:gd name="T1" fmla="*/ 94 h 94"/>
                <a:gd name="T2" fmla="*/ 0 w 232"/>
                <a:gd name="T3" fmla="*/ 94 h 94"/>
                <a:gd name="T4" fmla="*/ 0 w 232"/>
                <a:gd name="T5" fmla="*/ 0 h 94"/>
                <a:gd name="T6" fmla="*/ 232 w 232"/>
                <a:gd name="T7" fmla="*/ 0 h 94"/>
                <a:gd name="T8" fmla="*/ 232 w 232"/>
                <a:gd name="T9" fmla="*/ 94 h 94"/>
                <a:gd name="T10" fmla="*/ 6 w 232"/>
                <a:gd name="T11" fmla="*/ 88 h 94"/>
                <a:gd name="T12" fmla="*/ 228 w 232"/>
                <a:gd name="T13" fmla="*/ 88 h 94"/>
                <a:gd name="T14" fmla="*/ 228 w 232"/>
                <a:gd name="T15" fmla="*/ 6 h 94"/>
                <a:gd name="T16" fmla="*/ 6 w 232"/>
                <a:gd name="T17" fmla="*/ 6 h 94"/>
                <a:gd name="T18" fmla="*/ 6 w 232"/>
                <a:gd name="T19" fmla="*/ 8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94">
                  <a:moveTo>
                    <a:pt x="232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232" y="0"/>
                  </a:lnTo>
                  <a:lnTo>
                    <a:pt x="232" y="94"/>
                  </a:lnTo>
                  <a:close/>
                  <a:moveTo>
                    <a:pt x="6" y="88"/>
                  </a:moveTo>
                  <a:lnTo>
                    <a:pt x="228" y="88"/>
                  </a:lnTo>
                  <a:lnTo>
                    <a:pt x="228" y="6"/>
                  </a:lnTo>
                  <a:lnTo>
                    <a:pt x="6" y="6"/>
                  </a:lnTo>
                  <a:lnTo>
                    <a:pt x="6" y="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16"/>
            <p:cNvSpPr>
              <a:spLocks noChangeArrowheads="1"/>
            </p:cNvSpPr>
            <p:nvPr/>
          </p:nvSpPr>
          <p:spPr bwMode="auto">
            <a:xfrm>
              <a:off x="3270511" y="3862577"/>
              <a:ext cx="778072" cy="18926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7"/>
            <p:cNvSpPr>
              <a:spLocks noEditPoints="1"/>
            </p:cNvSpPr>
            <p:nvPr/>
          </p:nvSpPr>
          <p:spPr bwMode="auto">
            <a:xfrm>
              <a:off x="3266305" y="3858371"/>
              <a:ext cx="786483" cy="201878"/>
            </a:xfrm>
            <a:custGeom>
              <a:avLst/>
              <a:gdLst>
                <a:gd name="T0" fmla="*/ 374 w 374"/>
                <a:gd name="T1" fmla="*/ 96 h 96"/>
                <a:gd name="T2" fmla="*/ 0 w 374"/>
                <a:gd name="T3" fmla="*/ 96 h 96"/>
                <a:gd name="T4" fmla="*/ 0 w 374"/>
                <a:gd name="T5" fmla="*/ 0 h 96"/>
                <a:gd name="T6" fmla="*/ 374 w 374"/>
                <a:gd name="T7" fmla="*/ 0 h 96"/>
                <a:gd name="T8" fmla="*/ 374 w 374"/>
                <a:gd name="T9" fmla="*/ 96 h 96"/>
                <a:gd name="T10" fmla="*/ 6 w 374"/>
                <a:gd name="T11" fmla="*/ 90 h 96"/>
                <a:gd name="T12" fmla="*/ 368 w 374"/>
                <a:gd name="T13" fmla="*/ 90 h 96"/>
                <a:gd name="T14" fmla="*/ 368 w 374"/>
                <a:gd name="T15" fmla="*/ 6 h 96"/>
                <a:gd name="T16" fmla="*/ 6 w 374"/>
                <a:gd name="T17" fmla="*/ 6 h 96"/>
                <a:gd name="T18" fmla="*/ 6 w 374"/>
                <a:gd name="T19" fmla="*/ 9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4" h="96">
                  <a:moveTo>
                    <a:pt x="374" y="96"/>
                  </a:moveTo>
                  <a:lnTo>
                    <a:pt x="0" y="96"/>
                  </a:lnTo>
                  <a:lnTo>
                    <a:pt x="0" y="0"/>
                  </a:lnTo>
                  <a:lnTo>
                    <a:pt x="374" y="0"/>
                  </a:lnTo>
                  <a:lnTo>
                    <a:pt x="374" y="96"/>
                  </a:lnTo>
                  <a:close/>
                  <a:moveTo>
                    <a:pt x="6" y="90"/>
                  </a:moveTo>
                  <a:lnTo>
                    <a:pt x="368" y="90"/>
                  </a:lnTo>
                  <a:lnTo>
                    <a:pt x="368" y="6"/>
                  </a:lnTo>
                  <a:lnTo>
                    <a:pt x="6" y="6"/>
                  </a:lnTo>
                  <a:lnTo>
                    <a:pt x="6" y="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8"/>
            <p:cNvSpPr>
              <a:spLocks noChangeArrowheads="1"/>
            </p:cNvSpPr>
            <p:nvPr/>
          </p:nvSpPr>
          <p:spPr bwMode="auto">
            <a:xfrm>
              <a:off x="4048583" y="3803695"/>
              <a:ext cx="475255" cy="248142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19"/>
            <p:cNvSpPr>
              <a:spLocks noEditPoints="1"/>
            </p:cNvSpPr>
            <p:nvPr/>
          </p:nvSpPr>
          <p:spPr bwMode="auto">
            <a:xfrm>
              <a:off x="4040171" y="3799490"/>
              <a:ext cx="487872" cy="260759"/>
            </a:xfrm>
            <a:custGeom>
              <a:avLst/>
              <a:gdLst>
                <a:gd name="T0" fmla="*/ 232 w 232"/>
                <a:gd name="T1" fmla="*/ 124 h 124"/>
                <a:gd name="T2" fmla="*/ 0 w 232"/>
                <a:gd name="T3" fmla="*/ 124 h 124"/>
                <a:gd name="T4" fmla="*/ 0 w 232"/>
                <a:gd name="T5" fmla="*/ 0 h 124"/>
                <a:gd name="T6" fmla="*/ 232 w 232"/>
                <a:gd name="T7" fmla="*/ 0 h 124"/>
                <a:gd name="T8" fmla="*/ 232 w 232"/>
                <a:gd name="T9" fmla="*/ 124 h 124"/>
                <a:gd name="T10" fmla="*/ 6 w 232"/>
                <a:gd name="T11" fmla="*/ 118 h 124"/>
                <a:gd name="T12" fmla="*/ 228 w 232"/>
                <a:gd name="T13" fmla="*/ 118 h 124"/>
                <a:gd name="T14" fmla="*/ 228 w 232"/>
                <a:gd name="T15" fmla="*/ 6 h 124"/>
                <a:gd name="T16" fmla="*/ 6 w 232"/>
                <a:gd name="T17" fmla="*/ 6 h 124"/>
                <a:gd name="T18" fmla="*/ 6 w 232"/>
                <a:gd name="T19" fmla="*/ 11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124">
                  <a:moveTo>
                    <a:pt x="232" y="124"/>
                  </a:moveTo>
                  <a:lnTo>
                    <a:pt x="0" y="124"/>
                  </a:lnTo>
                  <a:lnTo>
                    <a:pt x="0" y="0"/>
                  </a:lnTo>
                  <a:lnTo>
                    <a:pt x="232" y="0"/>
                  </a:lnTo>
                  <a:lnTo>
                    <a:pt x="232" y="124"/>
                  </a:lnTo>
                  <a:close/>
                  <a:moveTo>
                    <a:pt x="6" y="118"/>
                  </a:moveTo>
                  <a:lnTo>
                    <a:pt x="228" y="118"/>
                  </a:lnTo>
                  <a:lnTo>
                    <a:pt x="228" y="6"/>
                  </a:lnTo>
                  <a:lnTo>
                    <a:pt x="6" y="6"/>
                  </a:lnTo>
                  <a:lnTo>
                    <a:pt x="6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0"/>
            <p:cNvSpPr>
              <a:spLocks noEditPoints="1"/>
            </p:cNvSpPr>
            <p:nvPr/>
          </p:nvSpPr>
          <p:spPr bwMode="auto">
            <a:xfrm>
              <a:off x="1752219" y="3021418"/>
              <a:ext cx="1299590" cy="731808"/>
            </a:xfrm>
            <a:custGeom>
              <a:avLst/>
              <a:gdLst>
                <a:gd name="T0" fmla="*/ 618 w 618"/>
                <a:gd name="T1" fmla="*/ 348 h 348"/>
                <a:gd name="T2" fmla="*/ 0 w 618"/>
                <a:gd name="T3" fmla="*/ 348 h 348"/>
                <a:gd name="T4" fmla="*/ 0 w 618"/>
                <a:gd name="T5" fmla="*/ 0 h 348"/>
                <a:gd name="T6" fmla="*/ 618 w 618"/>
                <a:gd name="T7" fmla="*/ 0 h 348"/>
                <a:gd name="T8" fmla="*/ 618 w 618"/>
                <a:gd name="T9" fmla="*/ 348 h 348"/>
                <a:gd name="T10" fmla="*/ 24 w 618"/>
                <a:gd name="T11" fmla="*/ 326 h 348"/>
                <a:gd name="T12" fmla="*/ 596 w 618"/>
                <a:gd name="T13" fmla="*/ 326 h 348"/>
                <a:gd name="T14" fmla="*/ 596 w 618"/>
                <a:gd name="T15" fmla="*/ 22 h 348"/>
                <a:gd name="T16" fmla="*/ 24 w 618"/>
                <a:gd name="T17" fmla="*/ 22 h 348"/>
                <a:gd name="T18" fmla="*/ 24 w 618"/>
                <a:gd name="T19" fmla="*/ 326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8" h="348">
                  <a:moveTo>
                    <a:pt x="618" y="348"/>
                  </a:moveTo>
                  <a:lnTo>
                    <a:pt x="0" y="348"/>
                  </a:lnTo>
                  <a:lnTo>
                    <a:pt x="0" y="0"/>
                  </a:lnTo>
                  <a:lnTo>
                    <a:pt x="618" y="0"/>
                  </a:lnTo>
                  <a:lnTo>
                    <a:pt x="618" y="348"/>
                  </a:lnTo>
                  <a:close/>
                  <a:moveTo>
                    <a:pt x="24" y="326"/>
                  </a:moveTo>
                  <a:lnTo>
                    <a:pt x="596" y="326"/>
                  </a:lnTo>
                  <a:lnTo>
                    <a:pt x="596" y="22"/>
                  </a:lnTo>
                  <a:lnTo>
                    <a:pt x="24" y="22"/>
                  </a:lnTo>
                  <a:lnTo>
                    <a:pt x="24" y="3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1"/>
            <p:cNvSpPr>
              <a:spLocks noChangeArrowheads="1"/>
            </p:cNvSpPr>
            <p:nvPr/>
          </p:nvSpPr>
          <p:spPr bwMode="auto">
            <a:xfrm>
              <a:off x="5217794" y="3526113"/>
              <a:ext cx="479461" cy="243936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2"/>
            <p:cNvSpPr>
              <a:spLocks noEditPoints="1"/>
            </p:cNvSpPr>
            <p:nvPr/>
          </p:nvSpPr>
          <p:spPr bwMode="auto">
            <a:xfrm>
              <a:off x="5213588" y="3517701"/>
              <a:ext cx="487872" cy="256553"/>
            </a:xfrm>
            <a:custGeom>
              <a:avLst/>
              <a:gdLst>
                <a:gd name="T0" fmla="*/ 232 w 232"/>
                <a:gd name="T1" fmla="*/ 122 h 122"/>
                <a:gd name="T2" fmla="*/ 0 w 232"/>
                <a:gd name="T3" fmla="*/ 122 h 122"/>
                <a:gd name="T4" fmla="*/ 0 w 232"/>
                <a:gd name="T5" fmla="*/ 0 h 122"/>
                <a:gd name="T6" fmla="*/ 232 w 232"/>
                <a:gd name="T7" fmla="*/ 0 h 122"/>
                <a:gd name="T8" fmla="*/ 232 w 232"/>
                <a:gd name="T9" fmla="*/ 122 h 122"/>
                <a:gd name="T10" fmla="*/ 6 w 232"/>
                <a:gd name="T11" fmla="*/ 116 h 122"/>
                <a:gd name="T12" fmla="*/ 226 w 232"/>
                <a:gd name="T13" fmla="*/ 116 h 122"/>
                <a:gd name="T14" fmla="*/ 226 w 232"/>
                <a:gd name="T15" fmla="*/ 6 h 122"/>
                <a:gd name="T16" fmla="*/ 6 w 232"/>
                <a:gd name="T17" fmla="*/ 6 h 122"/>
                <a:gd name="T18" fmla="*/ 6 w 232"/>
                <a:gd name="T19" fmla="*/ 11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122">
                  <a:moveTo>
                    <a:pt x="232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232" y="0"/>
                  </a:lnTo>
                  <a:lnTo>
                    <a:pt x="232" y="122"/>
                  </a:lnTo>
                  <a:close/>
                  <a:moveTo>
                    <a:pt x="6" y="116"/>
                  </a:moveTo>
                  <a:lnTo>
                    <a:pt x="226" y="116"/>
                  </a:lnTo>
                  <a:lnTo>
                    <a:pt x="226" y="6"/>
                  </a:lnTo>
                  <a:lnTo>
                    <a:pt x="6" y="6"/>
                  </a:lnTo>
                  <a:lnTo>
                    <a:pt x="6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3"/>
            <p:cNvSpPr>
              <a:spLocks noChangeArrowheads="1"/>
            </p:cNvSpPr>
            <p:nvPr/>
          </p:nvSpPr>
          <p:spPr bwMode="auto">
            <a:xfrm>
              <a:off x="5217794" y="3231707"/>
              <a:ext cx="811718" cy="21870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4"/>
            <p:cNvSpPr>
              <a:spLocks noEditPoints="1"/>
            </p:cNvSpPr>
            <p:nvPr/>
          </p:nvSpPr>
          <p:spPr bwMode="auto">
            <a:xfrm>
              <a:off x="5215690" y="3223296"/>
              <a:ext cx="822233" cy="235524"/>
            </a:xfrm>
            <a:custGeom>
              <a:avLst/>
              <a:gdLst>
                <a:gd name="T0" fmla="*/ 344 w 344"/>
                <a:gd name="T1" fmla="*/ 112 h 112"/>
                <a:gd name="T2" fmla="*/ 0 w 344"/>
                <a:gd name="T3" fmla="*/ 112 h 112"/>
                <a:gd name="T4" fmla="*/ 0 w 344"/>
                <a:gd name="T5" fmla="*/ 0 h 112"/>
                <a:gd name="T6" fmla="*/ 344 w 344"/>
                <a:gd name="T7" fmla="*/ 0 h 112"/>
                <a:gd name="T8" fmla="*/ 344 w 344"/>
                <a:gd name="T9" fmla="*/ 112 h 112"/>
                <a:gd name="T10" fmla="*/ 6 w 344"/>
                <a:gd name="T11" fmla="*/ 106 h 112"/>
                <a:gd name="T12" fmla="*/ 338 w 344"/>
                <a:gd name="T13" fmla="*/ 106 h 112"/>
                <a:gd name="T14" fmla="*/ 338 w 344"/>
                <a:gd name="T15" fmla="*/ 6 h 112"/>
                <a:gd name="T16" fmla="*/ 6 w 344"/>
                <a:gd name="T17" fmla="*/ 6 h 112"/>
                <a:gd name="T18" fmla="*/ 6 w 344"/>
                <a:gd name="T1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44" h="112">
                  <a:moveTo>
                    <a:pt x="344" y="112"/>
                  </a:moveTo>
                  <a:lnTo>
                    <a:pt x="0" y="112"/>
                  </a:lnTo>
                  <a:lnTo>
                    <a:pt x="0" y="0"/>
                  </a:lnTo>
                  <a:lnTo>
                    <a:pt x="344" y="0"/>
                  </a:lnTo>
                  <a:lnTo>
                    <a:pt x="344" y="112"/>
                  </a:lnTo>
                  <a:close/>
                  <a:moveTo>
                    <a:pt x="6" y="106"/>
                  </a:moveTo>
                  <a:lnTo>
                    <a:pt x="338" y="106"/>
                  </a:lnTo>
                  <a:lnTo>
                    <a:pt x="338" y="6"/>
                  </a:lnTo>
                  <a:lnTo>
                    <a:pt x="6" y="6"/>
                  </a:lnTo>
                  <a:lnTo>
                    <a:pt x="6" y="1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5"/>
            <p:cNvSpPr>
              <a:spLocks noChangeArrowheads="1"/>
            </p:cNvSpPr>
            <p:nvPr/>
          </p:nvSpPr>
          <p:spPr bwMode="auto">
            <a:xfrm>
              <a:off x="6088393" y="3214884"/>
              <a:ext cx="542547" cy="21870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26"/>
            <p:cNvSpPr>
              <a:spLocks noEditPoints="1"/>
            </p:cNvSpPr>
            <p:nvPr/>
          </p:nvSpPr>
          <p:spPr bwMode="auto">
            <a:xfrm>
              <a:off x="6084187" y="3206473"/>
              <a:ext cx="555165" cy="231319"/>
            </a:xfrm>
            <a:custGeom>
              <a:avLst/>
              <a:gdLst>
                <a:gd name="T0" fmla="*/ 264 w 264"/>
                <a:gd name="T1" fmla="*/ 110 h 110"/>
                <a:gd name="T2" fmla="*/ 0 w 264"/>
                <a:gd name="T3" fmla="*/ 110 h 110"/>
                <a:gd name="T4" fmla="*/ 0 w 264"/>
                <a:gd name="T5" fmla="*/ 0 h 110"/>
                <a:gd name="T6" fmla="*/ 264 w 264"/>
                <a:gd name="T7" fmla="*/ 0 h 110"/>
                <a:gd name="T8" fmla="*/ 264 w 264"/>
                <a:gd name="T9" fmla="*/ 110 h 110"/>
                <a:gd name="T10" fmla="*/ 6 w 264"/>
                <a:gd name="T11" fmla="*/ 104 h 110"/>
                <a:gd name="T12" fmla="*/ 258 w 264"/>
                <a:gd name="T13" fmla="*/ 104 h 110"/>
                <a:gd name="T14" fmla="*/ 258 w 264"/>
                <a:gd name="T15" fmla="*/ 6 h 110"/>
                <a:gd name="T16" fmla="*/ 6 w 264"/>
                <a:gd name="T17" fmla="*/ 6 h 110"/>
                <a:gd name="T18" fmla="*/ 6 w 264"/>
                <a:gd name="T19" fmla="*/ 10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4" h="110">
                  <a:moveTo>
                    <a:pt x="264" y="110"/>
                  </a:moveTo>
                  <a:lnTo>
                    <a:pt x="0" y="110"/>
                  </a:lnTo>
                  <a:lnTo>
                    <a:pt x="0" y="0"/>
                  </a:lnTo>
                  <a:lnTo>
                    <a:pt x="264" y="0"/>
                  </a:lnTo>
                  <a:lnTo>
                    <a:pt x="264" y="110"/>
                  </a:lnTo>
                  <a:close/>
                  <a:moveTo>
                    <a:pt x="6" y="104"/>
                  </a:moveTo>
                  <a:lnTo>
                    <a:pt x="258" y="104"/>
                  </a:lnTo>
                  <a:lnTo>
                    <a:pt x="258" y="6"/>
                  </a:lnTo>
                  <a:lnTo>
                    <a:pt x="6" y="6"/>
                  </a:lnTo>
                  <a:lnTo>
                    <a:pt x="6" y="1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27"/>
            <p:cNvSpPr>
              <a:spLocks noChangeArrowheads="1"/>
            </p:cNvSpPr>
            <p:nvPr/>
          </p:nvSpPr>
          <p:spPr bwMode="auto">
            <a:xfrm>
              <a:off x="5802399" y="3517701"/>
              <a:ext cx="307023" cy="243936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28"/>
            <p:cNvSpPr>
              <a:spLocks noEditPoints="1"/>
            </p:cNvSpPr>
            <p:nvPr/>
          </p:nvSpPr>
          <p:spPr bwMode="auto">
            <a:xfrm>
              <a:off x="5793987" y="3513496"/>
              <a:ext cx="319640" cy="256553"/>
            </a:xfrm>
            <a:custGeom>
              <a:avLst/>
              <a:gdLst>
                <a:gd name="T0" fmla="*/ 152 w 152"/>
                <a:gd name="T1" fmla="*/ 122 h 122"/>
                <a:gd name="T2" fmla="*/ 0 w 152"/>
                <a:gd name="T3" fmla="*/ 122 h 122"/>
                <a:gd name="T4" fmla="*/ 0 w 152"/>
                <a:gd name="T5" fmla="*/ 0 h 122"/>
                <a:gd name="T6" fmla="*/ 152 w 152"/>
                <a:gd name="T7" fmla="*/ 0 h 122"/>
                <a:gd name="T8" fmla="*/ 152 w 152"/>
                <a:gd name="T9" fmla="*/ 122 h 122"/>
                <a:gd name="T10" fmla="*/ 6 w 152"/>
                <a:gd name="T11" fmla="*/ 116 h 122"/>
                <a:gd name="T12" fmla="*/ 146 w 152"/>
                <a:gd name="T13" fmla="*/ 116 h 122"/>
                <a:gd name="T14" fmla="*/ 146 w 152"/>
                <a:gd name="T15" fmla="*/ 6 h 122"/>
                <a:gd name="T16" fmla="*/ 6 w 152"/>
                <a:gd name="T17" fmla="*/ 6 h 122"/>
                <a:gd name="T18" fmla="*/ 6 w 152"/>
                <a:gd name="T19" fmla="*/ 116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52" h="122">
                  <a:moveTo>
                    <a:pt x="152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152" y="0"/>
                  </a:lnTo>
                  <a:lnTo>
                    <a:pt x="152" y="122"/>
                  </a:lnTo>
                  <a:close/>
                  <a:moveTo>
                    <a:pt x="6" y="116"/>
                  </a:moveTo>
                  <a:lnTo>
                    <a:pt x="146" y="116"/>
                  </a:lnTo>
                  <a:lnTo>
                    <a:pt x="146" y="6"/>
                  </a:lnTo>
                  <a:lnTo>
                    <a:pt x="6" y="6"/>
                  </a:lnTo>
                  <a:lnTo>
                    <a:pt x="6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29"/>
            <p:cNvSpPr>
              <a:spLocks noChangeArrowheads="1"/>
            </p:cNvSpPr>
            <p:nvPr/>
          </p:nvSpPr>
          <p:spPr bwMode="auto">
            <a:xfrm>
              <a:off x="6201949" y="3526113"/>
              <a:ext cx="471049" cy="180849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30"/>
            <p:cNvSpPr>
              <a:spLocks noEditPoints="1"/>
            </p:cNvSpPr>
            <p:nvPr/>
          </p:nvSpPr>
          <p:spPr bwMode="auto">
            <a:xfrm>
              <a:off x="6193538" y="3517701"/>
              <a:ext cx="487872" cy="197672"/>
            </a:xfrm>
            <a:custGeom>
              <a:avLst/>
              <a:gdLst>
                <a:gd name="T0" fmla="*/ 232 w 232"/>
                <a:gd name="T1" fmla="*/ 94 h 94"/>
                <a:gd name="T2" fmla="*/ 0 w 232"/>
                <a:gd name="T3" fmla="*/ 94 h 94"/>
                <a:gd name="T4" fmla="*/ 0 w 232"/>
                <a:gd name="T5" fmla="*/ 0 h 94"/>
                <a:gd name="T6" fmla="*/ 232 w 232"/>
                <a:gd name="T7" fmla="*/ 0 h 94"/>
                <a:gd name="T8" fmla="*/ 232 w 232"/>
                <a:gd name="T9" fmla="*/ 94 h 94"/>
                <a:gd name="T10" fmla="*/ 6 w 232"/>
                <a:gd name="T11" fmla="*/ 88 h 94"/>
                <a:gd name="T12" fmla="*/ 226 w 232"/>
                <a:gd name="T13" fmla="*/ 88 h 94"/>
                <a:gd name="T14" fmla="*/ 226 w 232"/>
                <a:gd name="T15" fmla="*/ 6 h 94"/>
                <a:gd name="T16" fmla="*/ 6 w 232"/>
                <a:gd name="T17" fmla="*/ 6 h 94"/>
                <a:gd name="T18" fmla="*/ 6 w 232"/>
                <a:gd name="T19" fmla="*/ 88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94">
                  <a:moveTo>
                    <a:pt x="232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232" y="0"/>
                  </a:lnTo>
                  <a:lnTo>
                    <a:pt x="232" y="94"/>
                  </a:lnTo>
                  <a:close/>
                  <a:moveTo>
                    <a:pt x="6" y="88"/>
                  </a:moveTo>
                  <a:lnTo>
                    <a:pt x="226" y="88"/>
                  </a:lnTo>
                  <a:lnTo>
                    <a:pt x="226" y="6"/>
                  </a:lnTo>
                  <a:lnTo>
                    <a:pt x="6" y="6"/>
                  </a:lnTo>
                  <a:lnTo>
                    <a:pt x="6" y="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31"/>
            <p:cNvSpPr>
              <a:spLocks noChangeArrowheads="1"/>
            </p:cNvSpPr>
            <p:nvPr/>
          </p:nvSpPr>
          <p:spPr bwMode="auto">
            <a:xfrm>
              <a:off x="5217794" y="3824724"/>
              <a:ext cx="778072" cy="189261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32"/>
            <p:cNvSpPr>
              <a:spLocks noEditPoints="1"/>
            </p:cNvSpPr>
            <p:nvPr/>
          </p:nvSpPr>
          <p:spPr bwMode="auto">
            <a:xfrm>
              <a:off x="5213588" y="3820519"/>
              <a:ext cx="790689" cy="197672"/>
            </a:xfrm>
            <a:custGeom>
              <a:avLst/>
              <a:gdLst>
                <a:gd name="T0" fmla="*/ 376 w 376"/>
                <a:gd name="T1" fmla="*/ 94 h 94"/>
                <a:gd name="T2" fmla="*/ 0 w 376"/>
                <a:gd name="T3" fmla="*/ 94 h 94"/>
                <a:gd name="T4" fmla="*/ 0 w 376"/>
                <a:gd name="T5" fmla="*/ 0 h 94"/>
                <a:gd name="T6" fmla="*/ 376 w 376"/>
                <a:gd name="T7" fmla="*/ 0 h 94"/>
                <a:gd name="T8" fmla="*/ 376 w 376"/>
                <a:gd name="T9" fmla="*/ 94 h 94"/>
                <a:gd name="T10" fmla="*/ 6 w 376"/>
                <a:gd name="T11" fmla="*/ 90 h 94"/>
                <a:gd name="T12" fmla="*/ 370 w 376"/>
                <a:gd name="T13" fmla="*/ 90 h 94"/>
                <a:gd name="T14" fmla="*/ 370 w 376"/>
                <a:gd name="T15" fmla="*/ 4 h 94"/>
                <a:gd name="T16" fmla="*/ 6 w 376"/>
                <a:gd name="T17" fmla="*/ 4 h 94"/>
                <a:gd name="T18" fmla="*/ 6 w 376"/>
                <a:gd name="T19" fmla="*/ 9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76" h="94">
                  <a:moveTo>
                    <a:pt x="376" y="94"/>
                  </a:moveTo>
                  <a:lnTo>
                    <a:pt x="0" y="94"/>
                  </a:lnTo>
                  <a:lnTo>
                    <a:pt x="0" y="0"/>
                  </a:lnTo>
                  <a:lnTo>
                    <a:pt x="376" y="0"/>
                  </a:lnTo>
                  <a:lnTo>
                    <a:pt x="376" y="94"/>
                  </a:lnTo>
                  <a:close/>
                  <a:moveTo>
                    <a:pt x="6" y="90"/>
                  </a:moveTo>
                  <a:lnTo>
                    <a:pt x="370" y="90"/>
                  </a:lnTo>
                  <a:lnTo>
                    <a:pt x="370" y="4"/>
                  </a:lnTo>
                  <a:lnTo>
                    <a:pt x="6" y="4"/>
                  </a:lnTo>
                  <a:lnTo>
                    <a:pt x="6" y="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33"/>
            <p:cNvSpPr>
              <a:spLocks noChangeArrowheads="1"/>
            </p:cNvSpPr>
            <p:nvPr/>
          </p:nvSpPr>
          <p:spPr bwMode="auto">
            <a:xfrm>
              <a:off x="6159891" y="3782666"/>
              <a:ext cx="471049" cy="248142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34"/>
            <p:cNvSpPr>
              <a:spLocks noEditPoints="1"/>
            </p:cNvSpPr>
            <p:nvPr/>
          </p:nvSpPr>
          <p:spPr bwMode="auto">
            <a:xfrm>
              <a:off x="6151480" y="3778461"/>
              <a:ext cx="487872" cy="256553"/>
            </a:xfrm>
            <a:custGeom>
              <a:avLst/>
              <a:gdLst>
                <a:gd name="T0" fmla="*/ 232 w 232"/>
                <a:gd name="T1" fmla="*/ 122 h 122"/>
                <a:gd name="T2" fmla="*/ 0 w 232"/>
                <a:gd name="T3" fmla="*/ 122 h 122"/>
                <a:gd name="T4" fmla="*/ 0 w 232"/>
                <a:gd name="T5" fmla="*/ 0 h 122"/>
                <a:gd name="T6" fmla="*/ 232 w 232"/>
                <a:gd name="T7" fmla="*/ 0 h 122"/>
                <a:gd name="T8" fmla="*/ 232 w 232"/>
                <a:gd name="T9" fmla="*/ 122 h 122"/>
                <a:gd name="T10" fmla="*/ 6 w 232"/>
                <a:gd name="T11" fmla="*/ 118 h 122"/>
                <a:gd name="T12" fmla="*/ 226 w 232"/>
                <a:gd name="T13" fmla="*/ 118 h 122"/>
                <a:gd name="T14" fmla="*/ 226 w 232"/>
                <a:gd name="T15" fmla="*/ 4 h 122"/>
                <a:gd name="T16" fmla="*/ 6 w 232"/>
                <a:gd name="T17" fmla="*/ 4 h 122"/>
                <a:gd name="T18" fmla="*/ 6 w 232"/>
                <a:gd name="T19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2" h="122">
                  <a:moveTo>
                    <a:pt x="232" y="122"/>
                  </a:moveTo>
                  <a:lnTo>
                    <a:pt x="0" y="122"/>
                  </a:lnTo>
                  <a:lnTo>
                    <a:pt x="0" y="0"/>
                  </a:lnTo>
                  <a:lnTo>
                    <a:pt x="232" y="0"/>
                  </a:lnTo>
                  <a:lnTo>
                    <a:pt x="232" y="122"/>
                  </a:lnTo>
                  <a:close/>
                  <a:moveTo>
                    <a:pt x="6" y="118"/>
                  </a:moveTo>
                  <a:lnTo>
                    <a:pt x="226" y="118"/>
                  </a:lnTo>
                  <a:lnTo>
                    <a:pt x="226" y="4"/>
                  </a:lnTo>
                  <a:lnTo>
                    <a:pt x="6" y="4"/>
                  </a:lnTo>
                  <a:lnTo>
                    <a:pt x="6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35"/>
            <p:cNvSpPr>
              <a:spLocks noChangeArrowheads="1"/>
            </p:cNvSpPr>
            <p:nvPr/>
          </p:nvSpPr>
          <p:spPr bwMode="auto">
            <a:xfrm>
              <a:off x="3396685" y="3002491"/>
              <a:ext cx="1459410" cy="580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36"/>
            <p:cNvSpPr>
              <a:spLocks noEditPoints="1"/>
            </p:cNvSpPr>
            <p:nvPr/>
          </p:nvSpPr>
          <p:spPr bwMode="auto">
            <a:xfrm>
              <a:off x="3388273" y="2996183"/>
              <a:ext cx="1472028" cy="593017"/>
            </a:xfrm>
            <a:custGeom>
              <a:avLst/>
              <a:gdLst>
                <a:gd name="T0" fmla="*/ 700 w 700"/>
                <a:gd name="T1" fmla="*/ 282 h 282"/>
                <a:gd name="T2" fmla="*/ 0 w 700"/>
                <a:gd name="T3" fmla="*/ 282 h 282"/>
                <a:gd name="T4" fmla="*/ 0 w 700"/>
                <a:gd name="T5" fmla="*/ 0 h 282"/>
                <a:gd name="T6" fmla="*/ 700 w 700"/>
                <a:gd name="T7" fmla="*/ 0 h 282"/>
                <a:gd name="T8" fmla="*/ 700 w 700"/>
                <a:gd name="T9" fmla="*/ 282 h 282"/>
                <a:gd name="T10" fmla="*/ 6 w 700"/>
                <a:gd name="T11" fmla="*/ 276 h 282"/>
                <a:gd name="T12" fmla="*/ 694 w 700"/>
                <a:gd name="T13" fmla="*/ 276 h 282"/>
                <a:gd name="T14" fmla="*/ 694 w 700"/>
                <a:gd name="T15" fmla="*/ 6 h 282"/>
                <a:gd name="T16" fmla="*/ 6 w 700"/>
                <a:gd name="T17" fmla="*/ 6 h 282"/>
                <a:gd name="T18" fmla="*/ 6 w 700"/>
                <a:gd name="T19" fmla="*/ 27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00" h="282">
                  <a:moveTo>
                    <a:pt x="700" y="282"/>
                  </a:moveTo>
                  <a:lnTo>
                    <a:pt x="0" y="282"/>
                  </a:lnTo>
                  <a:lnTo>
                    <a:pt x="0" y="0"/>
                  </a:lnTo>
                  <a:lnTo>
                    <a:pt x="700" y="0"/>
                  </a:lnTo>
                  <a:lnTo>
                    <a:pt x="700" y="282"/>
                  </a:lnTo>
                  <a:close/>
                  <a:moveTo>
                    <a:pt x="6" y="276"/>
                  </a:moveTo>
                  <a:lnTo>
                    <a:pt x="694" y="276"/>
                  </a:lnTo>
                  <a:lnTo>
                    <a:pt x="694" y="6"/>
                  </a:lnTo>
                  <a:lnTo>
                    <a:pt x="6" y="6"/>
                  </a:lnTo>
                  <a:lnTo>
                    <a:pt x="6" y="2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37"/>
            <p:cNvSpPr>
              <a:spLocks noChangeArrowheads="1"/>
            </p:cNvSpPr>
            <p:nvPr/>
          </p:nvSpPr>
          <p:spPr bwMode="auto">
            <a:xfrm>
              <a:off x="1335846" y="3452512"/>
              <a:ext cx="1093506" cy="5677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38"/>
            <p:cNvSpPr>
              <a:spLocks noEditPoints="1"/>
            </p:cNvSpPr>
            <p:nvPr/>
          </p:nvSpPr>
          <p:spPr bwMode="auto">
            <a:xfrm>
              <a:off x="1331640" y="3446203"/>
              <a:ext cx="1101918" cy="580400"/>
            </a:xfrm>
            <a:custGeom>
              <a:avLst/>
              <a:gdLst>
                <a:gd name="T0" fmla="*/ 524 w 524"/>
                <a:gd name="T1" fmla="*/ 276 h 276"/>
                <a:gd name="T2" fmla="*/ 0 w 524"/>
                <a:gd name="T3" fmla="*/ 276 h 276"/>
                <a:gd name="T4" fmla="*/ 0 w 524"/>
                <a:gd name="T5" fmla="*/ 0 h 276"/>
                <a:gd name="T6" fmla="*/ 524 w 524"/>
                <a:gd name="T7" fmla="*/ 0 h 276"/>
                <a:gd name="T8" fmla="*/ 524 w 524"/>
                <a:gd name="T9" fmla="*/ 276 h 276"/>
                <a:gd name="T10" fmla="*/ 6 w 524"/>
                <a:gd name="T11" fmla="*/ 270 h 276"/>
                <a:gd name="T12" fmla="*/ 518 w 524"/>
                <a:gd name="T13" fmla="*/ 270 h 276"/>
                <a:gd name="T14" fmla="*/ 518 w 524"/>
                <a:gd name="T15" fmla="*/ 6 h 276"/>
                <a:gd name="T16" fmla="*/ 6 w 524"/>
                <a:gd name="T17" fmla="*/ 6 h 276"/>
                <a:gd name="T18" fmla="*/ 6 w 524"/>
                <a:gd name="T1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24" h="276">
                  <a:moveTo>
                    <a:pt x="524" y="276"/>
                  </a:moveTo>
                  <a:lnTo>
                    <a:pt x="0" y="276"/>
                  </a:lnTo>
                  <a:lnTo>
                    <a:pt x="0" y="0"/>
                  </a:lnTo>
                  <a:lnTo>
                    <a:pt x="524" y="0"/>
                  </a:lnTo>
                  <a:lnTo>
                    <a:pt x="524" y="276"/>
                  </a:lnTo>
                  <a:close/>
                  <a:moveTo>
                    <a:pt x="6" y="270"/>
                  </a:moveTo>
                  <a:lnTo>
                    <a:pt x="518" y="270"/>
                  </a:lnTo>
                  <a:lnTo>
                    <a:pt x="518" y="6"/>
                  </a:lnTo>
                  <a:lnTo>
                    <a:pt x="6" y="6"/>
                  </a:lnTo>
                  <a:lnTo>
                    <a:pt x="6" y="27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39"/>
            <p:cNvSpPr>
              <a:spLocks noEditPoints="1"/>
            </p:cNvSpPr>
            <p:nvPr/>
          </p:nvSpPr>
          <p:spPr bwMode="auto">
            <a:xfrm>
              <a:off x="1878393" y="3252736"/>
              <a:ext cx="1518292" cy="290200"/>
            </a:xfrm>
            <a:custGeom>
              <a:avLst/>
              <a:gdLst>
                <a:gd name="T0" fmla="*/ 682 w 722"/>
                <a:gd name="T1" fmla="*/ 0 h 138"/>
                <a:gd name="T2" fmla="*/ 722 w 722"/>
                <a:gd name="T3" fmla="*/ 18 h 138"/>
                <a:gd name="T4" fmla="*/ 682 w 722"/>
                <a:gd name="T5" fmla="*/ 38 h 138"/>
                <a:gd name="T6" fmla="*/ 682 w 722"/>
                <a:gd name="T7" fmla="*/ 0 h 138"/>
                <a:gd name="T8" fmla="*/ 0 w 722"/>
                <a:gd name="T9" fmla="*/ 136 h 138"/>
                <a:gd name="T10" fmla="*/ 0 w 722"/>
                <a:gd name="T11" fmla="*/ 18 h 138"/>
                <a:gd name="T12" fmla="*/ 2 w 722"/>
                <a:gd name="T13" fmla="*/ 18 h 138"/>
                <a:gd name="T14" fmla="*/ 690 w 722"/>
                <a:gd name="T15" fmla="*/ 18 h 138"/>
                <a:gd name="T16" fmla="*/ 692 w 722"/>
                <a:gd name="T17" fmla="*/ 18 h 138"/>
                <a:gd name="T18" fmla="*/ 690 w 722"/>
                <a:gd name="T19" fmla="*/ 22 h 138"/>
                <a:gd name="T20" fmla="*/ 2 w 722"/>
                <a:gd name="T21" fmla="*/ 22 h 138"/>
                <a:gd name="T22" fmla="*/ 6 w 722"/>
                <a:gd name="T23" fmla="*/ 18 h 138"/>
                <a:gd name="T24" fmla="*/ 6 w 722"/>
                <a:gd name="T25" fmla="*/ 136 h 138"/>
                <a:gd name="T26" fmla="*/ 2 w 722"/>
                <a:gd name="T27" fmla="*/ 138 h 138"/>
                <a:gd name="T28" fmla="*/ 0 w 722"/>
                <a:gd name="T29" fmla="*/ 136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22" h="138">
                  <a:moveTo>
                    <a:pt x="682" y="0"/>
                  </a:moveTo>
                  <a:lnTo>
                    <a:pt x="722" y="18"/>
                  </a:lnTo>
                  <a:lnTo>
                    <a:pt x="682" y="38"/>
                  </a:lnTo>
                  <a:lnTo>
                    <a:pt x="682" y="0"/>
                  </a:lnTo>
                  <a:close/>
                  <a:moveTo>
                    <a:pt x="0" y="136"/>
                  </a:moveTo>
                  <a:lnTo>
                    <a:pt x="0" y="18"/>
                  </a:lnTo>
                  <a:lnTo>
                    <a:pt x="2" y="18"/>
                  </a:lnTo>
                  <a:lnTo>
                    <a:pt x="690" y="18"/>
                  </a:lnTo>
                  <a:lnTo>
                    <a:pt x="692" y="18"/>
                  </a:lnTo>
                  <a:lnTo>
                    <a:pt x="690" y="22"/>
                  </a:lnTo>
                  <a:lnTo>
                    <a:pt x="2" y="22"/>
                  </a:lnTo>
                  <a:lnTo>
                    <a:pt x="6" y="18"/>
                  </a:lnTo>
                  <a:lnTo>
                    <a:pt x="6" y="136"/>
                  </a:lnTo>
                  <a:lnTo>
                    <a:pt x="2" y="138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0"/>
            <p:cNvSpPr>
              <a:spLocks noChangeArrowheads="1"/>
            </p:cNvSpPr>
            <p:nvPr/>
          </p:nvSpPr>
          <p:spPr bwMode="auto">
            <a:xfrm>
              <a:off x="6176715" y="3122357"/>
              <a:ext cx="1682318" cy="6056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41"/>
            <p:cNvSpPr>
              <a:spLocks noEditPoints="1"/>
            </p:cNvSpPr>
            <p:nvPr/>
          </p:nvSpPr>
          <p:spPr bwMode="auto">
            <a:xfrm>
              <a:off x="6168303" y="3118151"/>
              <a:ext cx="1694935" cy="614046"/>
            </a:xfrm>
            <a:custGeom>
              <a:avLst/>
              <a:gdLst>
                <a:gd name="T0" fmla="*/ 806 w 806"/>
                <a:gd name="T1" fmla="*/ 292 h 292"/>
                <a:gd name="T2" fmla="*/ 0 w 806"/>
                <a:gd name="T3" fmla="*/ 292 h 292"/>
                <a:gd name="T4" fmla="*/ 0 w 806"/>
                <a:gd name="T5" fmla="*/ 0 h 292"/>
                <a:gd name="T6" fmla="*/ 806 w 806"/>
                <a:gd name="T7" fmla="*/ 0 h 292"/>
                <a:gd name="T8" fmla="*/ 806 w 806"/>
                <a:gd name="T9" fmla="*/ 292 h 292"/>
                <a:gd name="T10" fmla="*/ 6 w 806"/>
                <a:gd name="T11" fmla="*/ 286 h 292"/>
                <a:gd name="T12" fmla="*/ 800 w 806"/>
                <a:gd name="T13" fmla="*/ 286 h 292"/>
                <a:gd name="T14" fmla="*/ 800 w 806"/>
                <a:gd name="T15" fmla="*/ 6 h 292"/>
                <a:gd name="T16" fmla="*/ 6 w 806"/>
                <a:gd name="T17" fmla="*/ 6 h 292"/>
                <a:gd name="T18" fmla="*/ 6 w 806"/>
                <a:gd name="T19" fmla="*/ 28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6" h="292">
                  <a:moveTo>
                    <a:pt x="806" y="292"/>
                  </a:moveTo>
                  <a:lnTo>
                    <a:pt x="0" y="292"/>
                  </a:lnTo>
                  <a:lnTo>
                    <a:pt x="0" y="0"/>
                  </a:lnTo>
                  <a:lnTo>
                    <a:pt x="806" y="0"/>
                  </a:lnTo>
                  <a:lnTo>
                    <a:pt x="806" y="292"/>
                  </a:lnTo>
                  <a:close/>
                  <a:moveTo>
                    <a:pt x="6" y="286"/>
                  </a:moveTo>
                  <a:lnTo>
                    <a:pt x="800" y="286"/>
                  </a:lnTo>
                  <a:lnTo>
                    <a:pt x="800" y="6"/>
                  </a:lnTo>
                  <a:lnTo>
                    <a:pt x="6" y="6"/>
                  </a:lnTo>
                  <a:lnTo>
                    <a:pt x="6" y="2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42"/>
            <p:cNvSpPr>
              <a:spLocks noEditPoints="1"/>
            </p:cNvSpPr>
            <p:nvPr/>
          </p:nvSpPr>
          <p:spPr bwMode="auto">
            <a:xfrm>
              <a:off x="5499582" y="2996183"/>
              <a:ext cx="1543526" cy="126174"/>
            </a:xfrm>
            <a:custGeom>
              <a:avLst/>
              <a:gdLst>
                <a:gd name="T0" fmla="*/ 734 w 734"/>
                <a:gd name="T1" fmla="*/ 22 h 60"/>
                <a:gd name="T2" fmla="*/ 714 w 734"/>
                <a:gd name="T3" fmla="*/ 60 h 60"/>
                <a:gd name="T4" fmla="*/ 694 w 734"/>
                <a:gd name="T5" fmla="*/ 22 h 60"/>
                <a:gd name="T6" fmla="*/ 734 w 734"/>
                <a:gd name="T7" fmla="*/ 22 h 60"/>
                <a:gd name="T8" fmla="*/ 0 w 734"/>
                <a:gd name="T9" fmla="*/ 0 h 60"/>
                <a:gd name="T10" fmla="*/ 714 w 734"/>
                <a:gd name="T11" fmla="*/ 0 h 60"/>
                <a:gd name="T12" fmla="*/ 716 w 734"/>
                <a:gd name="T13" fmla="*/ 2 h 60"/>
                <a:gd name="T14" fmla="*/ 716 w 734"/>
                <a:gd name="T15" fmla="*/ 28 h 60"/>
                <a:gd name="T16" fmla="*/ 714 w 734"/>
                <a:gd name="T17" fmla="*/ 32 h 60"/>
                <a:gd name="T18" fmla="*/ 712 w 734"/>
                <a:gd name="T19" fmla="*/ 28 h 60"/>
                <a:gd name="T20" fmla="*/ 712 w 734"/>
                <a:gd name="T21" fmla="*/ 2 h 60"/>
                <a:gd name="T22" fmla="*/ 714 w 734"/>
                <a:gd name="T23" fmla="*/ 4 h 60"/>
                <a:gd name="T24" fmla="*/ 0 w 734"/>
                <a:gd name="T25" fmla="*/ 4 h 60"/>
                <a:gd name="T26" fmla="*/ 2 w 734"/>
                <a:gd name="T27" fmla="*/ 2 h 60"/>
                <a:gd name="T28" fmla="*/ 0 w 734"/>
                <a:gd name="T29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34" h="60">
                  <a:moveTo>
                    <a:pt x="734" y="22"/>
                  </a:moveTo>
                  <a:lnTo>
                    <a:pt x="714" y="60"/>
                  </a:lnTo>
                  <a:lnTo>
                    <a:pt x="694" y="22"/>
                  </a:lnTo>
                  <a:lnTo>
                    <a:pt x="734" y="22"/>
                  </a:lnTo>
                  <a:close/>
                  <a:moveTo>
                    <a:pt x="0" y="0"/>
                  </a:moveTo>
                  <a:lnTo>
                    <a:pt x="714" y="0"/>
                  </a:lnTo>
                  <a:lnTo>
                    <a:pt x="716" y="2"/>
                  </a:lnTo>
                  <a:lnTo>
                    <a:pt x="716" y="28"/>
                  </a:lnTo>
                  <a:lnTo>
                    <a:pt x="714" y="32"/>
                  </a:lnTo>
                  <a:lnTo>
                    <a:pt x="712" y="28"/>
                  </a:lnTo>
                  <a:lnTo>
                    <a:pt x="712" y="2"/>
                  </a:lnTo>
                  <a:lnTo>
                    <a:pt x="714" y="4"/>
                  </a:lnTo>
                  <a:lnTo>
                    <a:pt x="0" y="4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43"/>
            <p:cNvSpPr>
              <a:spLocks/>
            </p:cNvSpPr>
            <p:nvPr/>
          </p:nvSpPr>
          <p:spPr bwMode="auto">
            <a:xfrm>
              <a:off x="6958992" y="3042447"/>
              <a:ext cx="84116" cy="79910"/>
            </a:xfrm>
            <a:custGeom>
              <a:avLst/>
              <a:gdLst>
                <a:gd name="T0" fmla="*/ 40 w 40"/>
                <a:gd name="T1" fmla="*/ 0 h 38"/>
                <a:gd name="T2" fmla="*/ 20 w 40"/>
                <a:gd name="T3" fmla="*/ 38 h 38"/>
                <a:gd name="T4" fmla="*/ 0 w 40"/>
                <a:gd name="T5" fmla="*/ 0 h 38"/>
                <a:gd name="T6" fmla="*/ 40 w 40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0" h="38">
                  <a:moveTo>
                    <a:pt x="40" y="0"/>
                  </a:moveTo>
                  <a:lnTo>
                    <a:pt x="20" y="38"/>
                  </a:lnTo>
                  <a:lnTo>
                    <a:pt x="0" y="0"/>
                  </a:lnTo>
                  <a:lnTo>
                    <a:pt x="4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44"/>
            <p:cNvSpPr>
              <a:spLocks/>
            </p:cNvSpPr>
            <p:nvPr/>
          </p:nvSpPr>
          <p:spPr bwMode="auto">
            <a:xfrm>
              <a:off x="5499582" y="2996183"/>
              <a:ext cx="1505674" cy="67293"/>
            </a:xfrm>
            <a:custGeom>
              <a:avLst/>
              <a:gdLst>
                <a:gd name="T0" fmla="*/ 0 w 716"/>
                <a:gd name="T1" fmla="*/ 0 h 32"/>
                <a:gd name="T2" fmla="*/ 714 w 716"/>
                <a:gd name="T3" fmla="*/ 0 h 32"/>
                <a:gd name="T4" fmla="*/ 716 w 716"/>
                <a:gd name="T5" fmla="*/ 2 h 32"/>
                <a:gd name="T6" fmla="*/ 716 w 716"/>
                <a:gd name="T7" fmla="*/ 28 h 32"/>
                <a:gd name="T8" fmla="*/ 714 w 716"/>
                <a:gd name="T9" fmla="*/ 32 h 32"/>
                <a:gd name="T10" fmla="*/ 712 w 716"/>
                <a:gd name="T11" fmla="*/ 28 h 32"/>
                <a:gd name="T12" fmla="*/ 712 w 716"/>
                <a:gd name="T13" fmla="*/ 2 h 32"/>
                <a:gd name="T14" fmla="*/ 714 w 716"/>
                <a:gd name="T15" fmla="*/ 4 h 32"/>
                <a:gd name="T16" fmla="*/ 0 w 716"/>
                <a:gd name="T17" fmla="*/ 4 h 32"/>
                <a:gd name="T18" fmla="*/ 2 w 716"/>
                <a:gd name="T19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16" h="32">
                  <a:moveTo>
                    <a:pt x="0" y="0"/>
                  </a:moveTo>
                  <a:lnTo>
                    <a:pt x="714" y="0"/>
                  </a:lnTo>
                  <a:lnTo>
                    <a:pt x="716" y="2"/>
                  </a:lnTo>
                  <a:lnTo>
                    <a:pt x="716" y="28"/>
                  </a:lnTo>
                  <a:lnTo>
                    <a:pt x="714" y="32"/>
                  </a:lnTo>
                  <a:lnTo>
                    <a:pt x="712" y="28"/>
                  </a:lnTo>
                  <a:lnTo>
                    <a:pt x="712" y="2"/>
                  </a:lnTo>
                  <a:lnTo>
                    <a:pt x="714" y="4"/>
                  </a:lnTo>
                  <a:lnTo>
                    <a:pt x="0" y="4"/>
                  </a:lnTo>
                  <a:lnTo>
                    <a:pt x="2" y="2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45"/>
            <p:cNvSpPr>
              <a:spLocks/>
            </p:cNvSpPr>
            <p:nvPr/>
          </p:nvSpPr>
          <p:spPr bwMode="auto">
            <a:xfrm>
              <a:off x="4856095" y="2996183"/>
              <a:ext cx="647692" cy="189261"/>
            </a:xfrm>
            <a:custGeom>
              <a:avLst/>
              <a:gdLst>
                <a:gd name="T0" fmla="*/ 308 w 308"/>
                <a:gd name="T1" fmla="*/ 90 h 90"/>
                <a:gd name="T2" fmla="*/ 0 w 308"/>
                <a:gd name="T3" fmla="*/ 90 h 90"/>
                <a:gd name="T4" fmla="*/ 0 w 308"/>
                <a:gd name="T5" fmla="*/ 86 h 90"/>
                <a:gd name="T6" fmla="*/ 304 w 308"/>
                <a:gd name="T7" fmla="*/ 86 h 90"/>
                <a:gd name="T8" fmla="*/ 304 w 308"/>
                <a:gd name="T9" fmla="*/ 0 h 90"/>
                <a:gd name="T10" fmla="*/ 308 w 308"/>
                <a:gd name="T11" fmla="*/ 0 h 90"/>
                <a:gd name="T12" fmla="*/ 308 w 308"/>
                <a:gd name="T13" fmla="*/ 9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08" h="90">
                  <a:moveTo>
                    <a:pt x="308" y="90"/>
                  </a:moveTo>
                  <a:lnTo>
                    <a:pt x="0" y="90"/>
                  </a:lnTo>
                  <a:lnTo>
                    <a:pt x="0" y="86"/>
                  </a:lnTo>
                  <a:lnTo>
                    <a:pt x="304" y="86"/>
                  </a:lnTo>
                  <a:lnTo>
                    <a:pt x="304" y="0"/>
                  </a:lnTo>
                  <a:lnTo>
                    <a:pt x="308" y="0"/>
                  </a:lnTo>
                  <a:lnTo>
                    <a:pt x="308" y="9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46"/>
            <p:cNvSpPr>
              <a:spLocks noChangeArrowheads="1"/>
            </p:cNvSpPr>
            <p:nvPr/>
          </p:nvSpPr>
          <p:spPr bwMode="auto">
            <a:xfrm>
              <a:off x="5217794" y="3262094"/>
              <a:ext cx="820130" cy="163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47"/>
            <p:cNvSpPr>
              <a:spLocks noChangeArrowheads="1"/>
            </p:cNvSpPr>
            <p:nvPr/>
          </p:nvSpPr>
          <p:spPr bwMode="auto">
            <a:xfrm>
              <a:off x="6159893" y="3849959"/>
              <a:ext cx="477256" cy="163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49"/>
            <p:cNvSpPr>
              <a:spLocks noChangeArrowheads="1"/>
            </p:cNvSpPr>
            <p:nvPr/>
          </p:nvSpPr>
          <p:spPr bwMode="auto">
            <a:xfrm>
              <a:off x="5213586" y="3551348"/>
              <a:ext cx="483666" cy="163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 4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52"/>
            <p:cNvSpPr>
              <a:spLocks noChangeArrowheads="1"/>
            </p:cNvSpPr>
            <p:nvPr/>
          </p:nvSpPr>
          <p:spPr bwMode="auto">
            <a:xfrm>
              <a:off x="5482759" y="3854165"/>
              <a:ext cx="229330" cy="163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53"/>
            <p:cNvSpPr>
              <a:spLocks noChangeArrowheads="1"/>
            </p:cNvSpPr>
            <p:nvPr/>
          </p:nvSpPr>
          <p:spPr bwMode="auto">
            <a:xfrm>
              <a:off x="5886515" y="3580788"/>
              <a:ext cx="135899" cy="1630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54"/>
            <p:cNvSpPr>
              <a:spLocks noChangeArrowheads="1"/>
            </p:cNvSpPr>
            <p:nvPr/>
          </p:nvSpPr>
          <p:spPr bwMode="auto">
            <a:xfrm>
              <a:off x="3388271" y="3108025"/>
              <a:ext cx="146782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que l’on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va décomposer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parties…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82"/>
            <p:cNvSpPr>
              <a:spLocks noChangeArrowheads="1"/>
            </p:cNvSpPr>
            <p:nvPr/>
          </p:nvSpPr>
          <p:spPr bwMode="auto">
            <a:xfrm>
              <a:off x="1335846" y="3551737"/>
              <a:ext cx="10935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ensemble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unique et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cohérent…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97"/>
            <p:cNvSpPr>
              <a:spLocks noChangeArrowheads="1"/>
            </p:cNvSpPr>
            <p:nvPr/>
          </p:nvSpPr>
          <p:spPr bwMode="auto">
            <a:xfrm>
              <a:off x="6201949" y="3240508"/>
              <a:ext cx="16570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qui seront confiées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formateurs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différents…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71134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 NTERVENIR À PLUSIEURS SUR UNE FORMATION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PLAGES DE RECOUVREMENT</a:t>
            </a:r>
          </a:p>
        </p:txBody>
      </p:sp>
      <p:grpSp>
        <p:nvGrpSpPr>
          <p:cNvPr id="156" name="Groupe 155"/>
          <p:cNvGrpSpPr/>
          <p:nvPr/>
        </p:nvGrpSpPr>
        <p:grpSpPr>
          <a:xfrm>
            <a:off x="1547664" y="3114104"/>
            <a:ext cx="6158717" cy="818952"/>
            <a:chOff x="2655888" y="3162300"/>
            <a:chExt cx="3832225" cy="509588"/>
          </a:xfrm>
        </p:grpSpPr>
        <p:sp>
          <p:nvSpPr>
            <p:cNvPr id="6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655888" y="3186113"/>
              <a:ext cx="3832225" cy="485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" name="Rectangle 5"/>
            <p:cNvSpPr>
              <a:spLocks noChangeArrowheads="1"/>
            </p:cNvSpPr>
            <p:nvPr/>
          </p:nvSpPr>
          <p:spPr bwMode="auto">
            <a:xfrm>
              <a:off x="4056063" y="3487738"/>
              <a:ext cx="301625" cy="149225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" name="Rectangle 6"/>
            <p:cNvSpPr>
              <a:spLocks noChangeArrowheads="1"/>
            </p:cNvSpPr>
            <p:nvPr/>
          </p:nvSpPr>
          <p:spPr bwMode="auto">
            <a:xfrm>
              <a:off x="3846513" y="3417888"/>
              <a:ext cx="263525" cy="161925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" name="Rectangle 7"/>
            <p:cNvSpPr>
              <a:spLocks noChangeArrowheads="1"/>
            </p:cNvSpPr>
            <p:nvPr/>
          </p:nvSpPr>
          <p:spPr bwMode="auto">
            <a:xfrm>
              <a:off x="3741738" y="3344863"/>
              <a:ext cx="168275" cy="177800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Rectangle 8"/>
            <p:cNvSpPr>
              <a:spLocks noChangeArrowheads="1"/>
            </p:cNvSpPr>
            <p:nvPr/>
          </p:nvSpPr>
          <p:spPr bwMode="auto">
            <a:xfrm>
              <a:off x="3532188" y="3309938"/>
              <a:ext cx="263525" cy="133350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Rectangle 9"/>
            <p:cNvSpPr>
              <a:spLocks noChangeArrowheads="1"/>
            </p:cNvSpPr>
            <p:nvPr/>
          </p:nvSpPr>
          <p:spPr bwMode="auto">
            <a:xfrm>
              <a:off x="3186113" y="3201988"/>
              <a:ext cx="431800" cy="161925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Rectangle 10"/>
            <p:cNvSpPr>
              <a:spLocks noChangeArrowheads="1"/>
            </p:cNvSpPr>
            <p:nvPr/>
          </p:nvSpPr>
          <p:spPr bwMode="auto">
            <a:xfrm>
              <a:off x="2976563" y="3309938"/>
              <a:ext cx="263525" cy="206375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Rectangle 11"/>
            <p:cNvSpPr>
              <a:spLocks noChangeArrowheads="1"/>
            </p:cNvSpPr>
            <p:nvPr/>
          </p:nvSpPr>
          <p:spPr bwMode="auto">
            <a:xfrm>
              <a:off x="2662238" y="3452813"/>
              <a:ext cx="396875" cy="149225"/>
            </a:xfrm>
            <a:prstGeom prst="rect">
              <a:avLst/>
            </a:prstGeom>
            <a:solidFill>
              <a:srgbClr val="9FC8BB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12"/>
            <p:cNvSpPr>
              <a:spLocks noEditPoints="1"/>
            </p:cNvSpPr>
            <p:nvPr/>
          </p:nvSpPr>
          <p:spPr bwMode="auto">
            <a:xfrm>
              <a:off x="2655888" y="3300413"/>
              <a:ext cx="2235200" cy="342900"/>
            </a:xfrm>
            <a:custGeom>
              <a:avLst/>
              <a:gdLst>
                <a:gd name="T0" fmla="*/ 1390 w 1408"/>
                <a:gd name="T1" fmla="*/ 36 h 216"/>
                <a:gd name="T2" fmla="*/ 1346 w 1408"/>
                <a:gd name="T3" fmla="*/ 38 h 216"/>
                <a:gd name="T4" fmla="*/ 1352 w 1408"/>
                <a:gd name="T5" fmla="*/ 48 h 216"/>
                <a:gd name="T6" fmla="*/ 1254 w 1408"/>
                <a:gd name="T7" fmla="*/ 96 h 216"/>
                <a:gd name="T8" fmla="*/ 1290 w 1408"/>
                <a:gd name="T9" fmla="*/ 74 h 216"/>
                <a:gd name="T10" fmla="*/ 1264 w 1408"/>
                <a:gd name="T11" fmla="*/ 102 h 216"/>
                <a:gd name="T12" fmla="*/ 1188 w 1408"/>
                <a:gd name="T13" fmla="*/ 134 h 216"/>
                <a:gd name="T14" fmla="*/ 1232 w 1408"/>
                <a:gd name="T15" fmla="*/ 122 h 216"/>
                <a:gd name="T16" fmla="*/ 1188 w 1408"/>
                <a:gd name="T17" fmla="*/ 134 h 216"/>
                <a:gd name="T18" fmla="*/ 1158 w 1408"/>
                <a:gd name="T19" fmla="*/ 148 h 216"/>
                <a:gd name="T20" fmla="*/ 1124 w 1408"/>
                <a:gd name="T21" fmla="*/ 176 h 216"/>
                <a:gd name="T22" fmla="*/ 1056 w 1408"/>
                <a:gd name="T23" fmla="*/ 188 h 216"/>
                <a:gd name="T24" fmla="*/ 1092 w 1408"/>
                <a:gd name="T25" fmla="*/ 188 h 216"/>
                <a:gd name="T26" fmla="*/ 1050 w 1408"/>
                <a:gd name="T27" fmla="*/ 202 h 216"/>
                <a:gd name="T28" fmla="*/ 984 w 1408"/>
                <a:gd name="T29" fmla="*/ 202 h 216"/>
                <a:gd name="T30" fmla="*/ 1016 w 1408"/>
                <a:gd name="T31" fmla="*/ 198 h 216"/>
                <a:gd name="T32" fmla="*/ 1000 w 1408"/>
                <a:gd name="T33" fmla="*/ 212 h 216"/>
                <a:gd name="T34" fmla="*/ 974 w 1408"/>
                <a:gd name="T35" fmla="*/ 204 h 216"/>
                <a:gd name="T36" fmla="*/ 926 w 1408"/>
                <a:gd name="T37" fmla="*/ 206 h 216"/>
                <a:gd name="T38" fmla="*/ 940 w 1408"/>
                <a:gd name="T39" fmla="*/ 216 h 216"/>
                <a:gd name="T40" fmla="*/ 910 w 1408"/>
                <a:gd name="T41" fmla="*/ 214 h 216"/>
                <a:gd name="T42" fmla="*/ 828 w 1408"/>
                <a:gd name="T43" fmla="*/ 176 h 216"/>
                <a:gd name="T44" fmla="*/ 868 w 1408"/>
                <a:gd name="T45" fmla="*/ 192 h 216"/>
                <a:gd name="T46" fmla="*/ 836 w 1408"/>
                <a:gd name="T47" fmla="*/ 190 h 216"/>
                <a:gd name="T48" fmla="*/ 762 w 1408"/>
                <a:gd name="T49" fmla="*/ 136 h 216"/>
                <a:gd name="T50" fmla="*/ 800 w 1408"/>
                <a:gd name="T51" fmla="*/ 160 h 216"/>
                <a:gd name="T52" fmla="*/ 762 w 1408"/>
                <a:gd name="T53" fmla="*/ 150 h 216"/>
                <a:gd name="T54" fmla="*/ 698 w 1408"/>
                <a:gd name="T55" fmla="*/ 96 h 216"/>
                <a:gd name="T56" fmla="*/ 728 w 1408"/>
                <a:gd name="T57" fmla="*/ 130 h 216"/>
                <a:gd name="T58" fmla="*/ 698 w 1408"/>
                <a:gd name="T59" fmla="*/ 96 h 216"/>
                <a:gd name="T60" fmla="*/ 670 w 1408"/>
                <a:gd name="T61" fmla="*/ 78 h 216"/>
                <a:gd name="T62" fmla="*/ 628 w 1408"/>
                <a:gd name="T63" fmla="*/ 64 h 216"/>
                <a:gd name="T64" fmla="*/ 576 w 1408"/>
                <a:gd name="T65" fmla="*/ 24 h 216"/>
                <a:gd name="T66" fmla="*/ 600 w 1408"/>
                <a:gd name="T67" fmla="*/ 48 h 216"/>
                <a:gd name="T68" fmla="*/ 560 w 1408"/>
                <a:gd name="T69" fmla="*/ 28 h 216"/>
                <a:gd name="T70" fmla="*/ 502 w 1408"/>
                <a:gd name="T71" fmla="*/ 2 h 216"/>
                <a:gd name="T72" fmla="*/ 532 w 1408"/>
                <a:gd name="T73" fmla="*/ 8 h 216"/>
                <a:gd name="T74" fmla="*/ 500 w 1408"/>
                <a:gd name="T75" fmla="*/ 12 h 216"/>
                <a:gd name="T76" fmla="*/ 412 w 1408"/>
                <a:gd name="T77" fmla="*/ 4 h 216"/>
                <a:gd name="T78" fmla="*/ 442 w 1408"/>
                <a:gd name="T79" fmla="*/ 0 h 216"/>
                <a:gd name="T80" fmla="*/ 444 w 1408"/>
                <a:gd name="T81" fmla="*/ 10 h 216"/>
                <a:gd name="T82" fmla="*/ 414 w 1408"/>
                <a:gd name="T83" fmla="*/ 14 h 216"/>
                <a:gd name="T84" fmla="*/ 354 w 1408"/>
                <a:gd name="T85" fmla="*/ 16 h 216"/>
                <a:gd name="T86" fmla="*/ 382 w 1408"/>
                <a:gd name="T87" fmla="*/ 20 h 216"/>
                <a:gd name="T88" fmla="*/ 340 w 1408"/>
                <a:gd name="T89" fmla="*/ 32 h 216"/>
                <a:gd name="T90" fmla="*/ 264 w 1408"/>
                <a:gd name="T91" fmla="*/ 50 h 216"/>
                <a:gd name="T92" fmla="*/ 310 w 1408"/>
                <a:gd name="T93" fmla="*/ 44 h 216"/>
                <a:gd name="T94" fmla="*/ 268 w 1408"/>
                <a:gd name="T95" fmla="*/ 60 h 216"/>
                <a:gd name="T96" fmla="*/ 206 w 1408"/>
                <a:gd name="T97" fmla="*/ 78 h 216"/>
                <a:gd name="T98" fmla="*/ 212 w 1408"/>
                <a:gd name="T99" fmla="*/ 88 h 216"/>
                <a:gd name="T100" fmla="*/ 130 w 1408"/>
                <a:gd name="T101" fmla="*/ 124 h 216"/>
                <a:gd name="T102" fmla="*/ 174 w 1408"/>
                <a:gd name="T103" fmla="*/ 110 h 216"/>
                <a:gd name="T104" fmla="*/ 130 w 1408"/>
                <a:gd name="T105" fmla="*/ 124 h 216"/>
                <a:gd name="T106" fmla="*/ 102 w 1408"/>
                <a:gd name="T107" fmla="*/ 140 h 216"/>
                <a:gd name="T108" fmla="*/ 70 w 1408"/>
                <a:gd name="T109" fmla="*/ 174 h 216"/>
                <a:gd name="T110" fmla="*/ 36 w 1408"/>
                <a:gd name="T111" fmla="*/ 182 h 216"/>
                <a:gd name="T112" fmla="*/ 0 w 1408"/>
                <a:gd name="T113" fmla="*/ 20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08" h="216">
                  <a:moveTo>
                    <a:pt x="1372" y="10"/>
                  </a:moveTo>
                  <a:lnTo>
                    <a:pt x="1408" y="4"/>
                  </a:lnTo>
                  <a:lnTo>
                    <a:pt x="1390" y="36"/>
                  </a:lnTo>
                  <a:lnTo>
                    <a:pt x="1372" y="10"/>
                  </a:lnTo>
                  <a:close/>
                  <a:moveTo>
                    <a:pt x="1320" y="56"/>
                  </a:moveTo>
                  <a:lnTo>
                    <a:pt x="1346" y="38"/>
                  </a:lnTo>
                  <a:lnTo>
                    <a:pt x="1356" y="32"/>
                  </a:lnTo>
                  <a:lnTo>
                    <a:pt x="1362" y="42"/>
                  </a:lnTo>
                  <a:lnTo>
                    <a:pt x="1352" y="48"/>
                  </a:lnTo>
                  <a:lnTo>
                    <a:pt x="1324" y="64"/>
                  </a:lnTo>
                  <a:lnTo>
                    <a:pt x="1320" y="56"/>
                  </a:lnTo>
                  <a:close/>
                  <a:moveTo>
                    <a:pt x="1254" y="96"/>
                  </a:moveTo>
                  <a:lnTo>
                    <a:pt x="1258" y="94"/>
                  </a:lnTo>
                  <a:lnTo>
                    <a:pt x="1288" y="76"/>
                  </a:lnTo>
                  <a:lnTo>
                    <a:pt x="1290" y="74"/>
                  </a:lnTo>
                  <a:lnTo>
                    <a:pt x="1296" y="82"/>
                  </a:lnTo>
                  <a:lnTo>
                    <a:pt x="1294" y="84"/>
                  </a:lnTo>
                  <a:lnTo>
                    <a:pt x="1264" y="102"/>
                  </a:lnTo>
                  <a:lnTo>
                    <a:pt x="1260" y="106"/>
                  </a:lnTo>
                  <a:lnTo>
                    <a:pt x="1254" y="96"/>
                  </a:lnTo>
                  <a:close/>
                  <a:moveTo>
                    <a:pt x="1188" y="134"/>
                  </a:moveTo>
                  <a:lnTo>
                    <a:pt x="1200" y="126"/>
                  </a:lnTo>
                  <a:lnTo>
                    <a:pt x="1226" y="112"/>
                  </a:lnTo>
                  <a:lnTo>
                    <a:pt x="1232" y="122"/>
                  </a:lnTo>
                  <a:lnTo>
                    <a:pt x="1206" y="136"/>
                  </a:lnTo>
                  <a:lnTo>
                    <a:pt x="1192" y="144"/>
                  </a:lnTo>
                  <a:lnTo>
                    <a:pt x="1188" y="134"/>
                  </a:lnTo>
                  <a:close/>
                  <a:moveTo>
                    <a:pt x="1118" y="166"/>
                  </a:moveTo>
                  <a:lnTo>
                    <a:pt x="1144" y="156"/>
                  </a:lnTo>
                  <a:lnTo>
                    <a:pt x="1158" y="148"/>
                  </a:lnTo>
                  <a:lnTo>
                    <a:pt x="1162" y="158"/>
                  </a:lnTo>
                  <a:lnTo>
                    <a:pt x="1146" y="166"/>
                  </a:lnTo>
                  <a:lnTo>
                    <a:pt x="1124" y="176"/>
                  </a:lnTo>
                  <a:lnTo>
                    <a:pt x="1118" y="166"/>
                  </a:lnTo>
                  <a:close/>
                  <a:moveTo>
                    <a:pt x="1046" y="190"/>
                  </a:moveTo>
                  <a:lnTo>
                    <a:pt x="1056" y="188"/>
                  </a:lnTo>
                  <a:lnTo>
                    <a:pt x="1084" y="180"/>
                  </a:lnTo>
                  <a:lnTo>
                    <a:pt x="1088" y="178"/>
                  </a:lnTo>
                  <a:lnTo>
                    <a:pt x="1092" y="188"/>
                  </a:lnTo>
                  <a:lnTo>
                    <a:pt x="1088" y="188"/>
                  </a:lnTo>
                  <a:lnTo>
                    <a:pt x="1058" y="198"/>
                  </a:lnTo>
                  <a:lnTo>
                    <a:pt x="1050" y="202"/>
                  </a:lnTo>
                  <a:lnTo>
                    <a:pt x="1046" y="190"/>
                  </a:lnTo>
                  <a:close/>
                  <a:moveTo>
                    <a:pt x="974" y="204"/>
                  </a:moveTo>
                  <a:lnTo>
                    <a:pt x="984" y="202"/>
                  </a:lnTo>
                  <a:lnTo>
                    <a:pt x="998" y="202"/>
                  </a:lnTo>
                  <a:lnTo>
                    <a:pt x="1012" y="198"/>
                  </a:lnTo>
                  <a:lnTo>
                    <a:pt x="1016" y="198"/>
                  </a:lnTo>
                  <a:lnTo>
                    <a:pt x="1018" y="208"/>
                  </a:lnTo>
                  <a:lnTo>
                    <a:pt x="1014" y="208"/>
                  </a:lnTo>
                  <a:lnTo>
                    <a:pt x="1000" y="212"/>
                  </a:lnTo>
                  <a:lnTo>
                    <a:pt x="984" y="214"/>
                  </a:lnTo>
                  <a:lnTo>
                    <a:pt x="974" y="216"/>
                  </a:lnTo>
                  <a:lnTo>
                    <a:pt x="974" y="204"/>
                  </a:lnTo>
                  <a:close/>
                  <a:moveTo>
                    <a:pt x="898" y="200"/>
                  </a:moveTo>
                  <a:lnTo>
                    <a:pt x="912" y="204"/>
                  </a:lnTo>
                  <a:lnTo>
                    <a:pt x="926" y="206"/>
                  </a:lnTo>
                  <a:lnTo>
                    <a:pt x="940" y="206"/>
                  </a:lnTo>
                  <a:lnTo>
                    <a:pt x="940" y="206"/>
                  </a:lnTo>
                  <a:lnTo>
                    <a:pt x="940" y="216"/>
                  </a:lnTo>
                  <a:lnTo>
                    <a:pt x="940" y="216"/>
                  </a:lnTo>
                  <a:lnTo>
                    <a:pt x="924" y="216"/>
                  </a:lnTo>
                  <a:lnTo>
                    <a:pt x="910" y="214"/>
                  </a:lnTo>
                  <a:lnTo>
                    <a:pt x="896" y="212"/>
                  </a:lnTo>
                  <a:lnTo>
                    <a:pt x="898" y="200"/>
                  </a:lnTo>
                  <a:close/>
                  <a:moveTo>
                    <a:pt x="828" y="176"/>
                  </a:moveTo>
                  <a:lnTo>
                    <a:pt x="840" y="180"/>
                  </a:lnTo>
                  <a:lnTo>
                    <a:pt x="854" y="186"/>
                  </a:lnTo>
                  <a:lnTo>
                    <a:pt x="868" y="192"/>
                  </a:lnTo>
                  <a:lnTo>
                    <a:pt x="864" y="202"/>
                  </a:lnTo>
                  <a:lnTo>
                    <a:pt x="850" y="196"/>
                  </a:lnTo>
                  <a:lnTo>
                    <a:pt x="836" y="190"/>
                  </a:lnTo>
                  <a:lnTo>
                    <a:pt x="824" y="186"/>
                  </a:lnTo>
                  <a:lnTo>
                    <a:pt x="828" y="176"/>
                  </a:lnTo>
                  <a:close/>
                  <a:moveTo>
                    <a:pt x="762" y="136"/>
                  </a:moveTo>
                  <a:lnTo>
                    <a:pt x="768" y="140"/>
                  </a:lnTo>
                  <a:lnTo>
                    <a:pt x="798" y="158"/>
                  </a:lnTo>
                  <a:lnTo>
                    <a:pt x="800" y="160"/>
                  </a:lnTo>
                  <a:lnTo>
                    <a:pt x="794" y="170"/>
                  </a:lnTo>
                  <a:lnTo>
                    <a:pt x="790" y="168"/>
                  </a:lnTo>
                  <a:lnTo>
                    <a:pt x="762" y="150"/>
                  </a:lnTo>
                  <a:lnTo>
                    <a:pt x="756" y="146"/>
                  </a:lnTo>
                  <a:lnTo>
                    <a:pt x="762" y="136"/>
                  </a:lnTo>
                  <a:close/>
                  <a:moveTo>
                    <a:pt x="698" y="96"/>
                  </a:moveTo>
                  <a:lnTo>
                    <a:pt x="708" y="104"/>
                  </a:lnTo>
                  <a:lnTo>
                    <a:pt x="734" y="120"/>
                  </a:lnTo>
                  <a:lnTo>
                    <a:pt x="728" y="130"/>
                  </a:lnTo>
                  <a:lnTo>
                    <a:pt x="702" y="112"/>
                  </a:lnTo>
                  <a:lnTo>
                    <a:pt x="692" y="104"/>
                  </a:lnTo>
                  <a:lnTo>
                    <a:pt x="698" y="96"/>
                  </a:lnTo>
                  <a:close/>
                  <a:moveTo>
                    <a:pt x="634" y="56"/>
                  </a:moveTo>
                  <a:lnTo>
                    <a:pt x="650" y="64"/>
                  </a:lnTo>
                  <a:lnTo>
                    <a:pt x="670" y="78"/>
                  </a:lnTo>
                  <a:lnTo>
                    <a:pt x="664" y="88"/>
                  </a:lnTo>
                  <a:lnTo>
                    <a:pt x="644" y="74"/>
                  </a:lnTo>
                  <a:lnTo>
                    <a:pt x="628" y="64"/>
                  </a:lnTo>
                  <a:lnTo>
                    <a:pt x="634" y="56"/>
                  </a:lnTo>
                  <a:close/>
                  <a:moveTo>
                    <a:pt x="564" y="20"/>
                  </a:moveTo>
                  <a:lnTo>
                    <a:pt x="576" y="24"/>
                  </a:lnTo>
                  <a:lnTo>
                    <a:pt x="592" y="32"/>
                  </a:lnTo>
                  <a:lnTo>
                    <a:pt x="604" y="38"/>
                  </a:lnTo>
                  <a:lnTo>
                    <a:pt x="600" y="48"/>
                  </a:lnTo>
                  <a:lnTo>
                    <a:pt x="586" y="42"/>
                  </a:lnTo>
                  <a:lnTo>
                    <a:pt x="572" y="36"/>
                  </a:lnTo>
                  <a:lnTo>
                    <a:pt x="560" y="28"/>
                  </a:lnTo>
                  <a:lnTo>
                    <a:pt x="564" y="20"/>
                  </a:lnTo>
                  <a:close/>
                  <a:moveTo>
                    <a:pt x="490" y="0"/>
                  </a:moveTo>
                  <a:lnTo>
                    <a:pt x="502" y="2"/>
                  </a:lnTo>
                  <a:lnTo>
                    <a:pt x="516" y="4"/>
                  </a:lnTo>
                  <a:lnTo>
                    <a:pt x="532" y="8"/>
                  </a:lnTo>
                  <a:lnTo>
                    <a:pt x="532" y="8"/>
                  </a:lnTo>
                  <a:lnTo>
                    <a:pt x="530" y="20"/>
                  </a:lnTo>
                  <a:lnTo>
                    <a:pt x="514" y="16"/>
                  </a:lnTo>
                  <a:lnTo>
                    <a:pt x="500" y="12"/>
                  </a:lnTo>
                  <a:lnTo>
                    <a:pt x="488" y="10"/>
                  </a:lnTo>
                  <a:lnTo>
                    <a:pt x="490" y="0"/>
                  </a:lnTo>
                  <a:close/>
                  <a:moveTo>
                    <a:pt x="412" y="4"/>
                  </a:moveTo>
                  <a:lnTo>
                    <a:pt x="412" y="4"/>
                  </a:lnTo>
                  <a:lnTo>
                    <a:pt x="428" y="2"/>
                  </a:lnTo>
                  <a:lnTo>
                    <a:pt x="442" y="0"/>
                  </a:lnTo>
                  <a:lnTo>
                    <a:pt x="456" y="0"/>
                  </a:lnTo>
                  <a:lnTo>
                    <a:pt x="456" y="10"/>
                  </a:lnTo>
                  <a:lnTo>
                    <a:pt x="444" y="10"/>
                  </a:lnTo>
                  <a:lnTo>
                    <a:pt x="428" y="12"/>
                  </a:lnTo>
                  <a:lnTo>
                    <a:pt x="416" y="14"/>
                  </a:lnTo>
                  <a:lnTo>
                    <a:pt x="414" y="14"/>
                  </a:lnTo>
                  <a:lnTo>
                    <a:pt x="412" y="4"/>
                  </a:lnTo>
                  <a:close/>
                  <a:moveTo>
                    <a:pt x="336" y="22"/>
                  </a:moveTo>
                  <a:lnTo>
                    <a:pt x="354" y="16"/>
                  </a:lnTo>
                  <a:lnTo>
                    <a:pt x="368" y="12"/>
                  </a:lnTo>
                  <a:lnTo>
                    <a:pt x="380" y="10"/>
                  </a:lnTo>
                  <a:lnTo>
                    <a:pt x="382" y="20"/>
                  </a:lnTo>
                  <a:lnTo>
                    <a:pt x="372" y="22"/>
                  </a:lnTo>
                  <a:lnTo>
                    <a:pt x="356" y="28"/>
                  </a:lnTo>
                  <a:lnTo>
                    <a:pt x="340" y="32"/>
                  </a:lnTo>
                  <a:lnTo>
                    <a:pt x="336" y="22"/>
                  </a:lnTo>
                  <a:close/>
                  <a:moveTo>
                    <a:pt x="264" y="50"/>
                  </a:moveTo>
                  <a:lnTo>
                    <a:pt x="264" y="50"/>
                  </a:lnTo>
                  <a:lnTo>
                    <a:pt x="294" y="38"/>
                  </a:lnTo>
                  <a:lnTo>
                    <a:pt x="306" y="32"/>
                  </a:lnTo>
                  <a:lnTo>
                    <a:pt x="310" y="44"/>
                  </a:lnTo>
                  <a:lnTo>
                    <a:pt x="298" y="48"/>
                  </a:lnTo>
                  <a:lnTo>
                    <a:pt x="270" y="60"/>
                  </a:lnTo>
                  <a:lnTo>
                    <a:pt x="268" y="60"/>
                  </a:lnTo>
                  <a:lnTo>
                    <a:pt x="264" y="50"/>
                  </a:lnTo>
                  <a:close/>
                  <a:moveTo>
                    <a:pt x="196" y="84"/>
                  </a:moveTo>
                  <a:lnTo>
                    <a:pt x="206" y="78"/>
                  </a:lnTo>
                  <a:lnTo>
                    <a:pt x="236" y="64"/>
                  </a:lnTo>
                  <a:lnTo>
                    <a:pt x="240" y="74"/>
                  </a:lnTo>
                  <a:lnTo>
                    <a:pt x="212" y="88"/>
                  </a:lnTo>
                  <a:lnTo>
                    <a:pt x="202" y="94"/>
                  </a:lnTo>
                  <a:lnTo>
                    <a:pt x="196" y="84"/>
                  </a:lnTo>
                  <a:close/>
                  <a:moveTo>
                    <a:pt x="130" y="124"/>
                  </a:moveTo>
                  <a:lnTo>
                    <a:pt x="148" y="112"/>
                  </a:lnTo>
                  <a:lnTo>
                    <a:pt x="166" y="100"/>
                  </a:lnTo>
                  <a:lnTo>
                    <a:pt x="174" y="110"/>
                  </a:lnTo>
                  <a:lnTo>
                    <a:pt x="154" y="122"/>
                  </a:lnTo>
                  <a:lnTo>
                    <a:pt x="134" y="134"/>
                  </a:lnTo>
                  <a:lnTo>
                    <a:pt x="130" y="124"/>
                  </a:lnTo>
                  <a:close/>
                  <a:moveTo>
                    <a:pt x="66" y="164"/>
                  </a:moveTo>
                  <a:lnTo>
                    <a:pt x="88" y="150"/>
                  </a:lnTo>
                  <a:lnTo>
                    <a:pt x="102" y="140"/>
                  </a:lnTo>
                  <a:lnTo>
                    <a:pt x="108" y="150"/>
                  </a:lnTo>
                  <a:lnTo>
                    <a:pt x="96" y="158"/>
                  </a:lnTo>
                  <a:lnTo>
                    <a:pt x="70" y="174"/>
                  </a:lnTo>
                  <a:lnTo>
                    <a:pt x="66" y="164"/>
                  </a:lnTo>
                  <a:close/>
                  <a:moveTo>
                    <a:pt x="0" y="206"/>
                  </a:moveTo>
                  <a:lnTo>
                    <a:pt x="36" y="182"/>
                  </a:lnTo>
                  <a:lnTo>
                    <a:pt x="42" y="192"/>
                  </a:lnTo>
                  <a:lnTo>
                    <a:pt x="6" y="216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55" name="Rectangle 54"/>
            <p:cNvSpPr>
              <a:spLocks noChangeArrowheads="1"/>
            </p:cNvSpPr>
            <p:nvPr/>
          </p:nvSpPr>
          <p:spPr bwMode="auto">
            <a:xfrm>
              <a:off x="4954960" y="3162300"/>
              <a:ext cx="1489248" cy="1532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Idéalement, chaque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intervention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devrait s’appuyer sur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interventions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précédentes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n-1, n-2</a:t>
              </a: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582726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 NTERVENIR À PLUSIEURS SUR UNE FORMATION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1200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MAILLAGE ENTRE LES DISCIPLINES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3059832" y="2445848"/>
            <a:ext cx="3070173" cy="2351304"/>
            <a:chOff x="3256680" y="2240695"/>
            <a:chExt cx="3070173" cy="2351304"/>
          </a:xfrm>
        </p:grpSpPr>
        <p:sp>
          <p:nvSpPr>
            <p:cNvPr id="25" name="Rectangle 8"/>
            <p:cNvSpPr>
              <a:spLocks noChangeArrowheads="1"/>
            </p:cNvSpPr>
            <p:nvPr/>
          </p:nvSpPr>
          <p:spPr bwMode="auto">
            <a:xfrm>
              <a:off x="3256680" y="2240695"/>
              <a:ext cx="1497645" cy="594066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Rectangle 6"/>
            <p:cNvSpPr>
              <a:spLocks noChangeArrowheads="1"/>
            </p:cNvSpPr>
            <p:nvPr/>
          </p:nvSpPr>
          <p:spPr bwMode="auto">
            <a:xfrm>
              <a:off x="3256680" y="3119314"/>
              <a:ext cx="1003422" cy="653972"/>
            </a:xfrm>
            <a:prstGeom prst="rect">
              <a:avLst/>
            </a:prstGeom>
            <a:solidFill>
              <a:srgbClr val="D8E9E3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16"/>
            <p:cNvSpPr>
              <a:spLocks noChangeArrowheads="1"/>
            </p:cNvSpPr>
            <p:nvPr/>
          </p:nvSpPr>
          <p:spPr bwMode="auto">
            <a:xfrm>
              <a:off x="3256680" y="3997933"/>
              <a:ext cx="1642418" cy="594066"/>
            </a:xfrm>
            <a:prstGeom prst="rect">
              <a:avLst/>
            </a:prstGeom>
            <a:solidFill>
              <a:srgbClr val="D8E9E3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18"/>
            <p:cNvSpPr>
              <a:spLocks noChangeArrowheads="1"/>
            </p:cNvSpPr>
            <p:nvPr/>
          </p:nvSpPr>
          <p:spPr bwMode="auto">
            <a:xfrm>
              <a:off x="5243557" y="3823207"/>
              <a:ext cx="998430" cy="758807"/>
            </a:xfrm>
            <a:prstGeom prst="rect">
              <a:avLst/>
            </a:prstGeom>
            <a:solidFill>
              <a:srgbClr val="D8E9E3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Rectangle 14"/>
            <p:cNvSpPr>
              <a:spLocks noChangeArrowheads="1"/>
            </p:cNvSpPr>
            <p:nvPr/>
          </p:nvSpPr>
          <p:spPr bwMode="auto">
            <a:xfrm>
              <a:off x="5328423" y="3119314"/>
              <a:ext cx="998430" cy="489231"/>
            </a:xfrm>
            <a:prstGeom prst="rect">
              <a:avLst/>
            </a:prstGeom>
            <a:solidFill>
              <a:srgbClr val="D8E9E3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Rectangle 10"/>
            <p:cNvSpPr>
              <a:spLocks noChangeArrowheads="1"/>
            </p:cNvSpPr>
            <p:nvPr/>
          </p:nvSpPr>
          <p:spPr bwMode="auto">
            <a:xfrm>
              <a:off x="5098784" y="2240695"/>
              <a:ext cx="1138211" cy="594066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51211" name="Picture 1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64781" y="3084369"/>
              <a:ext cx="688917" cy="6889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Rectangle 12"/>
            <p:cNvSpPr>
              <a:spLocks noChangeArrowheads="1"/>
            </p:cNvSpPr>
            <p:nvPr/>
          </p:nvSpPr>
          <p:spPr bwMode="auto">
            <a:xfrm>
              <a:off x="4484750" y="3099345"/>
              <a:ext cx="643988" cy="653972"/>
            </a:xfrm>
            <a:prstGeom prst="rect">
              <a:avLst/>
            </a:prstGeom>
            <a:solidFill>
              <a:srgbClr val="D8E9E3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9"/>
            <p:cNvSpPr>
              <a:spLocks noEditPoints="1"/>
            </p:cNvSpPr>
            <p:nvPr/>
          </p:nvSpPr>
          <p:spPr bwMode="auto">
            <a:xfrm>
              <a:off x="3686005" y="2430397"/>
              <a:ext cx="514192" cy="1033375"/>
            </a:xfrm>
            <a:custGeom>
              <a:avLst/>
              <a:gdLst>
                <a:gd name="T0" fmla="*/ 168 w 206"/>
                <a:gd name="T1" fmla="*/ 28 h 414"/>
                <a:gd name="T2" fmla="*/ 204 w 206"/>
                <a:gd name="T3" fmla="*/ 0 h 414"/>
                <a:gd name="T4" fmla="*/ 206 w 206"/>
                <a:gd name="T5" fmla="*/ 46 h 414"/>
                <a:gd name="T6" fmla="*/ 168 w 206"/>
                <a:gd name="T7" fmla="*/ 28 h 414"/>
                <a:gd name="T8" fmla="*/ 38 w 206"/>
                <a:gd name="T9" fmla="*/ 384 h 414"/>
                <a:gd name="T10" fmla="*/ 0 w 206"/>
                <a:gd name="T11" fmla="*/ 414 h 414"/>
                <a:gd name="T12" fmla="*/ 0 w 206"/>
                <a:gd name="T13" fmla="*/ 366 h 414"/>
                <a:gd name="T14" fmla="*/ 38 w 206"/>
                <a:gd name="T15" fmla="*/ 384 h 414"/>
                <a:gd name="T16" fmla="*/ 144 w 206"/>
                <a:gd name="T17" fmla="*/ 108 h 414"/>
                <a:gd name="T18" fmla="*/ 168 w 206"/>
                <a:gd name="T19" fmla="*/ 56 h 414"/>
                <a:gd name="T20" fmla="*/ 182 w 206"/>
                <a:gd name="T21" fmla="*/ 64 h 414"/>
                <a:gd name="T22" fmla="*/ 158 w 206"/>
                <a:gd name="T23" fmla="*/ 114 h 414"/>
                <a:gd name="T24" fmla="*/ 144 w 206"/>
                <a:gd name="T25" fmla="*/ 108 h 414"/>
                <a:gd name="T26" fmla="*/ 98 w 206"/>
                <a:gd name="T27" fmla="*/ 198 h 414"/>
                <a:gd name="T28" fmla="*/ 124 w 206"/>
                <a:gd name="T29" fmla="*/ 146 h 414"/>
                <a:gd name="T30" fmla="*/ 138 w 206"/>
                <a:gd name="T31" fmla="*/ 154 h 414"/>
                <a:gd name="T32" fmla="*/ 112 w 206"/>
                <a:gd name="T33" fmla="*/ 204 h 414"/>
                <a:gd name="T34" fmla="*/ 98 w 206"/>
                <a:gd name="T35" fmla="*/ 198 h 414"/>
                <a:gd name="T36" fmla="*/ 54 w 206"/>
                <a:gd name="T37" fmla="*/ 288 h 414"/>
                <a:gd name="T38" fmla="*/ 80 w 206"/>
                <a:gd name="T39" fmla="*/ 236 h 414"/>
                <a:gd name="T40" fmla="*/ 92 w 206"/>
                <a:gd name="T41" fmla="*/ 242 h 414"/>
                <a:gd name="T42" fmla="*/ 68 w 206"/>
                <a:gd name="T43" fmla="*/ 294 h 414"/>
                <a:gd name="T44" fmla="*/ 54 w 206"/>
                <a:gd name="T45" fmla="*/ 288 h 414"/>
                <a:gd name="T46" fmla="*/ 10 w 206"/>
                <a:gd name="T47" fmla="*/ 378 h 414"/>
                <a:gd name="T48" fmla="*/ 34 w 206"/>
                <a:gd name="T49" fmla="*/ 328 h 414"/>
                <a:gd name="T50" fmla="*/ 48 w 206"/>
                <a:gd name="T51" fmla="*/ 332 h 414"/>
                <a:gd name="T52" fmla="*/ 22 w 206"/>
                <a:gd name="T53" fmla="*/ 384 h 414"/>
                <a:gd name="T54" fmla="*/ 10 w 206"/>
                <a:gd name="T55" fmla="*/ 37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6" h="414">
                  <a:moveTo>
                    <a:pt x="168" y="28"/>
                  </a:moveTo>
                  <a:lnTo>
                    <a:pt x="204" y="0"/>
                  </a:lnTo>
                  <a:lnTo>
                    <a:pt x="206" y="46"/>
                  </a:lnTo>
                  <a:lnTo>
                    <a:pt x="168" y="28"/>
                  </a:lnTo>
                  <a:close/>
                  <a:moveTo>
                    <a:pt x="38" y="384"/>
                  </a:moveTo>
                  <a:lnTo>
                    <a:pt x="0" y="414"/>
                  </a:lnTo>
                  <a:lnTo>
                    <a:pt x="0" y="366"/>
                  </a:lnTo>
                  <a:lnTo>
                    <a:pt x="38" y="384"/>
                  </a:lnTo>
                  <a:close/>
                  <a:moveTo>
                    <a:pt x="144" y="108"/>
                  </a:moveTo>
                  <a:lnTo>
                    <a:pt x="168" y="56"/>
                  </a:lnTo>
                  <a:lnTo>
                    <a:pt x="182" y="64"/>
                  </a:lnTo>
                  <a:lnTo>
                    <a:pt x="158" y="114"/>
                  </a:lnTo>
                  <a:lnTo>
                    <a:pt x="144" y="108"/>
                  </a:lnTo>
                  <a:close/>
                  <a:moveTo>
                    <a:pt x="98" y="198"/>
                  </a:moveTo>
                  <a:lnTo>
                    <a:pt x="124" y="146"/>
                  </a:lnTo>
                  <a:lnTo>
                    <a:pt x="138" y="154"/>
                  </a:lnTo>
                  <a:lnTo>
                    <a:pt x="112" y="204"/>
                  </a:lnTo>
                  <a:lnTo>
                    <a:pt x="98" y="198"/>
                  </a:lnTo>
                  <a:close/>
                  <a:moveTo>
                    <a:pt x="54" y="288"/>
                  </a:moveTo>
                  <a:lnTo>
                    <a:pt x="80" y="236"/>
                  </a:lnTo>
                  <a:lnTo>
                    <a:pt x="92" y="242"/>
                  </a:lnTo>
                  <a:lnTo>
                    <a:pt x="68" y="294"/>
                  </a:lnTo>
                  <a:lnTo>
                    <a:pt x="54" y="288"/>
                  </a:lnTo>
                  <a:close/>
                  <a:moveTo>
                    <a:pt x="10" y="378"/>
                  </a:moveTo>
                  <a:lnTo>
                    <a:pt x="34" y="328"/>
                  </a:lnTo>
                  <a:lnTo>
                    <a:pt x="48" y="332"/>
                  </a:lnTo>
                  <a:lnTo>
                    <a:pt x="22" y="384"/>
                  </a:lnTo>
                  <a:lnTo>
                    <a:pt x="10" y="37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0" name="Freeform 20"/>
            <p:cNvSpPr>
              <a:spLocks noEditPoints="1"/>
            </p:cNvSpPr>
            <p:nvPr/>
          </p:nvSpPr>
          <p:spPr bwMode="auto">
            <a:xfrm>
              <a:off x="3980542" y="3279063"/>
              <a:ext cx="803736" cy="219655"/>
            </a:xfrm>
            <a:custGeom>
              <a:avLst/>
              <a:gdLst>
                <a:gd name="T0" fmla="*/ 276 w 322"/>
                <a:gd name="T1" fmla="*/ 0 h 88"/>
                <a:gd name="T2" fmla="*/ 322 w 322"/>
                <a:gd name="T3" fmla="*/ 14 h 88"/>
                <a:gd name="T4" fmla="*/ 282 w 322"/>
                <a:gd name="T5" fmla="*/ 44 h 88"/>
                <a:gd name="T6" fmla="*/ 276 w 322"/>
                <a:gd name="T7" fmla="*/ 0 h 88"/>
                <a:gd name="T8" fmla="*/ 46 w 322"/>
                <a:gd name="T9" fmla="*/ 88 h 88"/>
                <a:gd name="T10" fmla="*/ 0 w 322"/>
                <a:gd name="T11" fmla="*/ 74 h 88"/>
                <a:gd name="T12" fmla="*/ 38 w 322"/>
                <a:gd name="T13" fmla="*/ 44 h 88"/>
                <a:gd name="T14" fmla="*/ 46 w 322"/>
                <a:gd name="T15" fmla="*/ 88 h 88"/>
                <a:gd name="T16" fmla="*/ 232 w 322"/>
                <a:gd name="T17" fmla="*/ 24 h 88"/>
                <a:gd name="T18" fmla="*/ 286 w 322"/>
                <a:gd name="T19" fmla="*/ 14 h 88"/>
                <a:gd name="T20" fmla="*/ 288 w 322"/>
                <a:gd name="T21" fmla="*/ 28 h 88"/>
                <a:gd name="T22" fmla="*/ 234 w 322"/>
                <a:gd name="T23" fmla="*/ 38 h 88"/>
                <a:gd name="T24" fmla="*/ 232 w 322"/>
                <a:gd name="T25" fmla="*/ 24 h 88"/>
                <a:gd name="T26" fmla="*/ 132 w 322"/>
                <a:gd name="T27" fmla="*/ 42 h 88"/>
                <a:gd name="T28" fmla="*/ 190 w 322"/>
                <a:gd name="T29" fmla="*/ 32 h 88"/>
                <a:gd name="T30" fmla="*/ 192 w 322"/>
                <a:gd name="T31" fmla="*/ 46 h 88"/>
                <a:gd name="T32" fmla="*/ 136 w 322"/>
                <a:gd name="T33" fmla="*/ 56 h 88"/>
                <a:gd name="T34" fmla="*/ 132 w 322"/>
                <a:gd name="T35" fmla="*/ 42 h 88"/>
                <a:gd name="T36" fmla="*/ 32 w 322"/>
                <a:gd name="T37" fmla="*/ 62 h 88"/>
                <a:gd name="T38" fmla="*/ 90 w 322"/>
                <a:gd name="T39" fmla="*/ 50 h 88"/>
                <a:gd name="T40" fmla="*/ 94 w 322"/>
                <a:gd name="T41" fmla="*/ 64 h 88"/>
                <a:gd name="T42" fmla="*/ 36 w 322"/>
                <a:gd name="T43" fmla="*/ 74 h 88"/>
                <a:gd name="T44" fmla="*/ 32 w 322"/>
                <a:gd name="T45" fmla="*/ 6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2" h="88">
                  <a:moveTo>
                    <a:pt x="276" y="0"/>
                  </a:moveTo>
                  <a:lnTo>
                    <a:pt x="322" y="14"/>
                  </a:lnTo>
                  <a:lnTo>
                    <a:pt x="282" y="44"/>
                  </a:lnTo>
                  <a:lnTo>
                    <a:pt x="276" y="0"/>
                  </a:lnTo>
                  <a:close/>
                  <a:moveTo>
                    <a:pt x="46" y="88"/>
                  </a:moveTo>
                  <a:lnTo>
                    <a:pt x="0" y="74"/>
                  </a:lnTo>
                  <a:lnTo>
                    <a:pt x="38" y="44"/>
                  </a:lnTo>
                  <a:lnTo>
                    <a:pt x="46" y="88"/>
                  </a:lnTo>
                  <a:close/>
                  <a:moveTo>
                    <a:pt x="232" y="24"/>
                  </a:moveTo>
                  <a:lnTo>
                    <a:pt x="286" y="14"/>
                  </a:lnTo>
                  <a:lnTo>
                    <a:pt x="288" y="28"/>
                  </a:lnTo>
                  <a:lnTo>
                    <a:pt x="234" y="38"/>
                  </a:lnTo>
                  <a:lnTo>
                    <a:pt x="232" y="24"/>
                  </a:lnTo>
                  <a:close/>
                  <a:moveTo>
                    <a:pt x="132" y="42"/>
                  </a:moveTo>
                  <a:lnTo>
                    <a:pt x="190" y="32"/>
                  </a:lnTo>
                  <a:lnTo>
                    <a:pt x="192" y="46"/>
                  </a:lnTo>
                  <a:lnTo>
                    <a:pt x="136" y="56"/>
                  </a:lnTo>
                  <a:lnTo>
                    <a:pt x="132" y="42"/>
                  </a:lnTo>
                  <a:close/>
                  <a:moveTo>
                    <a:pt x="32" y="62"/>
                  </a:moveTo>
                  <a:lnTo>
                    <a:pt x="90" y="50"/>
                  </a:lnTo>
                  <a:lnTo>
                    <a:pt x="94" y="64"/>
                  </a:lnTo>
                  <a:lnTo>
                    <a:pt x="36" y="74"/>
                  </a:lnTo>
                  <a:lnTo>
                    <a:pt x="32" y="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1" name="Freeform 21"/>
            <p:cNvSpPr>
              <a:spLocks noEditPoints="1"/>
            </p:cNvSpPr>
            <p:nvPr/>
          </p:nvSpPr>
          <p:spPr bwMode="auto">
            <a:xfrm>
              <a:off x="5573039" y="2500287"/>
              <a:ext cx="324490" cy="813721"/>
            </a:xfrm>
            <a:custGeom>
              <a:avLst/>
              <a:gdLst>
                <a:gd name="T0" fmla="*/ 130 w 130"/>
                <a:gd name="T1" fmla="*/ 278 h 326"/>
                <a:gd name="T2" fmla="*/ 124 w 130"/>
                <a:gd name="T3" fmla="*/ 326 h 326"/>
                <a:gd name="T4" fmla="*/ 88 w 130"/>
                <a:gd name="T5" fmla="*/ 294 h 326"/>
                <a:gd name="T6" fmla="*/ 130 w 130"/>
                <a:gd name="T7" fmla="*/ 278 h 326"/>
                <a:gd name="T8" fmla="*/ 0 w 130"/>
                <a:gd name="T9" fmla="*/ 48 h 326"/>
                <a:gd name="T10" fmla="*/ 6 w 130"/>
                <a:gd name="T11" fmla="*/ 0 h 326"/>
                <a:gd name="T12" fmla="*/ 42 w 130"/>
                <a:gd name="T13" fmla="*/ 34 h 326"/>
                <a:gd name="T14" fmla="*/ 0 w 130"/>
                <a:gd name="T15" fmla="*/ 48 h 326"/>
                <a:gd name="T16" fmla="*/ 94 w 130"/>
                <a:gd name="T17" fmla="*/ 222 h 326"/>
                <a:gd name="T18" fmla="*/ 112 w 130"/>
                <a:gd name="T19" fmla="*/ 276 h 326"/>
                <a:gd name="T20" fmla="*/ 100 w 130"/>
                <a:gd name="T21" fmla="*/ 280 h 326"/>
                <a:gd name="T22" fmla="*/ 80 w 130"/>
                <a:gd name="T23" fmla="*/ 226 h 326"/>
                <a:gd name="T24" fmla="*/ 94 w 130"/>
                <a:gd name="T25" fmla="*/ 222 h 326"/>
                <a:gd name="T26" fmla="*/ 60 w 130"/>
                <a:gd name="T27" fmla="*/ 126 h 326"/>
                <a:gd name="T28" fmla="*/ 78 w 130"/>
                <a:gd name="T29" fmla="*/ 180 h 326"/>
                <a:gd name="T30" fmla="*/ 66 w 130"/>
                <a:gd name="T31" fmla="*/ 186 h 326"/>
                <a:gd name="T32" fmla="*/ 46 w 130"/>
                <a:gd name="T33" fmla="*/ 132 h 326"/>
                <a:gd name="T34" fmla="*/ 60 w 130"/>
                <a:gd name="T35" fmla="*/ 126 h 326"/>
                <a:gd name="T36" fmla="*/ 24 w 130"/>
                <a:gd name="T37" fmla="*/ 32 h 326"/>
                <a:gd name="T38" fmla="*/ 44 w 130"/>
                <a:gd name="T39" fmla="*/ 86 h 326"/>
                <a:gd name="T40" fmla="*/ 32 w 130"/>
                <a:gd name="T41" fmla="*/ 90 h 326"/>
                <a:gd name="T42" fmla="*/ 12 w 130"/>
                <a:gd name="T43" fmla="*/ 36 h 326"/>
                <a:gd name="T44" fmla="*/ 24 w 130"/>
                <a:gd name="T45" fmla="*/ 3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30" h="326">
                  <a:moveTo>
                    <a:pt x="130" y="278"/>
                  </a:moveTo>
                  <a:lnTo>
                    <a:pt x="124" y="326"/>
                  </a:lnTo>
                  <a:lnTo>
                    <a:pt x="88" y="294"/>
                  </a:lnTo>
                  <a:lnTo>
                    <a:pt x="130" y="278"/>
                  </a:lnTo>
                  <a:close/>
                  <a:moveTo>
                    <a:pt x="0" y="48"/>
                  </a:moveTo>
                  <a:lnTo>
                    <a:pt x="6" y="0"/>
                  </a:lnTo>
                  <a:lnTo>
                    <a:pt x="42" y="34"/>
                  </a:lnTo>
                  <a:lnTo>
                    <a:pt x="0" y="48"/>
                  </a:lnTo>
                  <a:close/>
                  <a:moveTo>
                    <a:pt x="94" y="222"/>
                  </a:moveTo>
                  <a:lnTo>
                    <a:pt x="112" y="276"/>
                  </a:lnTo>
                  <a:lnTo>
                    <a:pt x="100" y="280"/>
                  </a:lnTo>
                  <a:lnTo>
                    <a:pt x="80" y="226"/>
                  </a:lnTo>
                  <a:lnTo>
                    <a:pt x="94" y="222"/>
                  </a:lnTo>
                  <a:close/>
                  <a:moveTo>
                    <a:pt x="60" y="126"/>
                  </a:moveTo>
                  <a:lnTo>
                    <a:pt x="78" y="180"/>
                  </a:lnTo>
                  <a:lnTo>
                    <a:pt x="66" y="186"/>
                  </a:lnTo>
                  <a:lnTo>
                    <a:pt x="46" y="132"/>
                  </a:lnTo>
                  <a:lnTo>
                    <a:pt x="60" y="126"/>
                  </a:lnTo>
                  <a:close/>
                  <a:moveTo>
                    <a:pt x="24" y="32"/>
                  </a:moveTo>
                  <a:lnTo>
                    <a:pt x="44" y="86"/>
                  </a:lnTo>
                  <a:lnTo>
                    <a:pt x="32" y="90"/>
                  </a:lnTo>
                  <a:lnTo>
                    <a:pt x="12" y="36"/>
                  </a:lnTo>
                  <a:lnTo>
                    <a:pt x="24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2" name="Freeform 22"/>
            <p:cNvSpPr>
              <a:spLocks noEditPoints="1"/>
            </p:cNvSpPr>
            <p:nvPr/>
          </p:nvSpPr>
          <p:spPr bwMode="auto">
            <a:xfrm>
              <a:off x="4344969" y="2500287"/>
              <a:ext cx="1243046" cy="813721"/>
            </a:xfrm>
            <a:custGeom>
              <a:avLst/>
              <a:gdLst>
                <a:gd name="T0" fmla="*/ 474 w 498"/>
                <a:gd name="T1" fmla="*/ 284 h 326"/>
                <a:gd name="T2" fmla="*/ 498 w 498"/>
                <a:gd name="T3" fmla="*/ 326 h 326"/>
                <a:gd name="T4" fmla="*/ 450 w 498"/>
                <a:gd name="T5" fmla="*/ 320 h 326"/>
                <a:gd name="T6" fmla="*/ 474 w 498"/>
                <a:gd name="T7" fmla="*/ 284 h 326"/>
                <a:gd name="T8" fmla="*/ 24 w 498"/>
                <a:gd name="T9" fmla="*/ 42 h 326"/>
                <a:gd name="T10" fmla="*/ 0 w 498"/>
                <a:gd name="T11" fmla="*/ 0 h 326"/>
                <a:gd name="T12" fmla="*/ 48 w 498"/>
                <a:gd name="T13" fmla="*/ 6 h 326"/>
                <a:gd name="T14" fmla="*/ 24 w 498"/>
                <a:gd name="T15" fmla="*/ 42 h 326"/>
                <a:gd name="T16" fmla="*/ 456 w 498"/>
                <a:gd name="T17" fmla="*/ 290 h 326"/>
                <a:gd name="T18" fmla="*/ 472 w 498"/>
                <a:gd name="T19" fmla="*/ 302 h 326"/>
                <a:gd name="T20" fmla="*/ 464 w 498"/>
                <a:gd name="T21" fmla="*/ 312 h 326"/>
                <a:gd name="T22" fmla="*/ 448 w 498"/>
                <a:gd name="T23" fmla="*/ 302 h 326"/>
                <a:gd name="T24" fmla="*/ 456 w 498"/>
                <a:gd name="T25" fmla="*/ 290 h 326"/>
                <a:gd name="T26" fmla="*/ 372 w 498"/>
                <a:gd name="T27" fmla="*/ 234 h 326"/>
                <a:gd name="T28" fmla="*/ 418 w 498"/>
                <a:gd name="T29" fmla="*/ 266 h 326"/>
                <a:gd name="T30" fmla="*/ 412 w 498"/>
                <a:gd name="T31" fmla="*/ 278 h 326"/>
                <a:gd name="T32" fmla="*/ 364 w 498"/>
                <a:gd name="T33" fmla="*/ 248 h 326"/>
                <a:gd name="T34" fmla="*/ 372 w 498"/>
                <a:gd name="T35" fmla="*/ 234 h 326"/>
                <a:gd name="T36" fmla="*/ 286 w 498"/>
                <a:gd name="T37" fmla="*/ 178 h 326"/>
                <a:gd name="T38" fmla="*/ 336 w 498"/>
                <a:gd name="T39" fmla="*/ 212 h 326"/>
                <a:gd name="T40" fmla="*/ 328 w 498"/>
                <a:gd name="T41" fmla="*/ 222 h 326"/>
                <a:gd name="T42" fmla="*/ 278 w 498"/>
                <a:gd name="T43" fmla="*/ 192 h 326"/>
                <a:gd name="T44" fmla="*/ 286 w 498"/>
                <a:gd name="T45" fmla="*/ 178 h 326"/>
                <a:gd name="T46" fmla="*/ 204 w 498"/>
                <a:gd name="T47" fmla="*/ 126 h 326"/>
                <a:gd name="T48" fmla="*/ 250 w 498"/>
                <a:gd name="T49" fmla="*/ 156 h 326"/>
                <a:gd name="T50" fmla="*/ 242 w 498"/>
                <a:gd name="T51" fmla="*/ 168 h 326"/>
                <a:gd name="T52" fmla="*/ 196 w 498"/>
                <a:gd name="T53" fmla="*/ 136 h 326"/>
                <a:gd name="T54" fmla="*/ 204 w 498"/>
                <a:gd name="T55" fmla="*/ 126 h 326"/>
                <a:gd name="T56" fmla="*/ 118 w 498"/>
                <a:gd name="T57" fmla="*/ 70 h 326"/>
                <a:gd name="T58" fmla="*/ 166 w 498"/>
                <a:gd name="T59" fmla="*/ 100 h 326"/>
                <a:gd name="T60" fmla="*/ 160 w 498"/>
                <a:gd name="T61" fmla="*/ 114 h 326"/>
                <a:gd name="T62" fmla="*/ 110 w 498"/>
                <a:gd name="T63" fmla="*/ 80 h 326"/>
                <a:gd name="T64" fmla="*/ 118 w 498"/>
                <a:gd name="T65" fmla="*/ 70 h 326"/>
                <a:gd name="T66" fmla="*/ 34 w 498"/>
                <a:gd name="T67" fmla="*/ 14 h 326"/>
                <a:gd name="T68" fmla="*/ 82 w 498"/>
                <a:gd name="T69" fmla="*/ 46 h 326"/>
                <a:gd name="T70" fmla="*/ 74 w 498"/>
                <a:gd name="T71" fmla="*/ 58 h 326"/>
                <a:gd name="T72" fmla="*/ 28 w 498"/>
                <a:gd name="T73" fmla="*/ 28 h 326"/>
                <a:gd name="T74" fmla="*/ 34 w 498"/>
                <a:gd name="T75" fmla="*/ 1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98" h="326">
                  <a:moveTo>
                    <a:pt x="474" y="284"/>
                  </a:moveTo>
                  <a:lnTo>
                    <a:pt x="498" y="326"/>
                  </a:lnTo>
                  <a:lnTo>
                    <a:pt x="450" y="320"/>
                  </a:lnTo>
                  <a:lnTo>
                    <a:pt x="474" y="284"/>
                  </a:lnTo>
                  <a:close/>
                  <a:moveTo>
                    <a:pt x="24" y="42"/>
                  </a:moveTo>
                  <a:lnTo>
                    <a:pt x="0" y="0"/>
                  </a:lnTo>
                  <a:lnTo>
                    <a:pt x="48" y="6"/>
                  </a:lnTo>
                  <a:lnTo>
                    <a:pt x="24" y="42"/>
                  </a:lnTo>
                  <a:close/>
                  <a:moveTo>
                    <a:pt x="456" y="290"/>
                  </a:moveTo>
                  <a:lnTo>
                    <a:pt x="472" y="302"/>
                  </a:lnTo>
                  <a:lnTo>
                    <a:pt x="464" y="312"/>
                  </a:lnTo>
                  <a:lnTo>
                    <a:pt x="448" y="302"/>
                  </a:lnTo>
                  <a:lnTo>
                    <a:pt x="456" y="290"/>
                  </a:lnTo>
                  <a:close/>
                  <a:moveTo>
                    <a:pt x="372" y="234"/>
                  </a:moveTo>
                  <a:lnTo>
                    <a:pt x="418" y="266"/>
                  </a:lnTo>
                  <a:lnTo>
                    <a:pt x="412" y="278"/>
                  </a:lnTo>
                  <a:lnTo>
                    <a:pt x="364" y="248"/>
                  </a:lnTo>
                  <a:lnTo>
                    <a:pt x="372" y="234"/>
                  </a:lnTo>
                  <a:close/>
                  <a:moveTo>
                    <a:pt x="286" y="178"/>
                  </a:moveTo>
                  <a:lnTo>
                    <a:pt x="336" y="212"/>
                  </a:lnTo>
                  <a:lnTo>
                    <a:pt x="328" y="222"/>
                  </a:lnTo>
                  <a:lnTo>
                    <a:pt x="278" y="192"/>
                  </a:lnTo>
                  <a:lnTo>
                    <a:pt x="286" y="178"/>
                  </a:lnTo>
                  <a:close/>
                  <a:moveTo>
                    <a:pt x="204" y="126"/>
                  </a:moveTo>
                  <a:lnTo>
                    <a:pt x="250" y="156"/>
                  </a:lnTo>
                  <a:lnTo>
                    <a:pt x="242" y="168"/>
                  </a:lnTo>
                  <a:lnTo>
                    <a:pt x="196" y="136"/>
                  </a:lnTo>
                  <a:lnTo>
                    <a:pt x="204" y="126"/>
                  </a:lnTo>
                  <a:close/>
                  <a:moveTo>
                    <a:pt x="118" y="70"/>
                  </a:moveTo>
                  <a:lnTo>
                    <a:pt x="166" y="100"/>
                  </a:lnTo>
                  <a:lnTo>
                    <a:pt x="160" y="114"/>
                  </a:lnTo>
                  <a:lnTo>
                    <a:pt x="110" y="80"/>
                  </a:lnTo>
                  <a:lnTo>
                    <a:pt x="118" y="70"/>
                  </a:lnTo>
                  <a:close/>
                  <a:moveTo>
                    <a:pt x="34" y="14"/>
                  </a:moveTo>
                  <a:lnTo>
                    <a:pt x="82" y="46"/>
                  </a:lnTo>
                  <a:lnTo>
                    <a:pt x="74" y="58"/>
                  </a:lnTo>
                  <a:lnTo>
                    <a:pt x="28" y="28"/>
                  </a:lnTo>
                  <a:lnTo>
                    <a:pt x="34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3" name="Freeform 23"/>
            <p:cNvSpPr>
              <a:spLocks noEditPoints="1"/>
            </p:cNvSpPr>
            <p:nvPr/>
          </p:nvSpPr>
          <p:spPr bwMode="auto">
            <a:xfrm>
              <a:off x="5493164" y="3388890"/>
              <a:ext cx="269576" cy="813721"/>
            </a:xfrm>
            <a:custGeom>
              <a:avLst/>
              <a:gdLst>
                <a:gd name="T0" fmla="*/ 42 w 108"/>
                <a:gd name="T1" fmla="*/ 290 h 326"/>
                <a:gd name="T2" fmla="*/ 10 w 108"/>
                <a:gd name="T3" fmla="*/ 326 h 326"/>
                <a:gd name="T4" fmla="*/ 0 w 108"/>
                <a:gd name="T5" fmla="*/ 278 h 326"/>
                <a:gd name="T6" fmla="*/ 42 w 108"/>
                <a:gd name="T7" fmla="*/ 290 h 326"/>
                <a:gd name="T8" fmla="*/ 64 w 108"/>
                <a:gd name="T9" fmla="*/ 36 h 326"/>
                <a:gd name="T10" fmla="*/ 98 w 108"/>
                <a:gd name="T11" fmla="*/ 0 h 326"/>
                <a:gd name="T12" fmla="*/ 108 w 108"/>
                <a:gd name="T13" fmla="*/ 48 h 326"/>
                <a:gd name="T14" fmla="*/ 64 w 108"/>
                <a:gd name="T15" fmla="*/ 36 h 326"/>
                <a:gd name="T16" fmla="*/ 42 w 108"/>
                <a:gd name="T17" fmla="*/ 230 h 326"/>
                <a:gd name="T18" fmla="*/ 28 w 108"/>
                <a:gd name="T19" fmla="*/ 286 h 326"/>
                <a:gd name="T20" fmla="*/ 12 w 108"/>
                <a:gd name="T21" fmla="*/ 284 h 326"/>
                <a:gd name="T22" fmla="*/ 30 w 108"/>
                <a:gd name="T23" fmla="*/ 228 h 326"/>
                <a:gd name="T24" fmla="*/ 42 w 108"/>
                <a:gd name="T25" fmla="*/ 230 h 326"/>
                <a:gd name="T26" fmla="*/ 68 w 108"/>
                <a:gd name="T27" fmla="*/ 134 h 326"/>
                <a:gd name="T28" fmla="*/ 54 w 108"/>
                <a:gd name="T29" fmla="*/ 190 h 326"/>
                <a:gd name="T30" fmla="*/ 40 w 108"/>
                <a:gd name="T31" fmla="*/ 186 h 326"/>
                <a:gd name="T32" fmla="*/ 56 w 108"/>
                <a:gd name="T33" fmla="*/ 130 h 326"/>
                <a:gd name="T34" fmla="*/ 68 w 108"/>
                <a:gd name="T35" fmla="*/ 134 h 326"/>
                <a:gd name="T36" fmla="*/ 94 w 108"/>
                <a:gd name="T37" fmla="*/ 36 h 326"/>
                <a:gd name="T38" fmla="*/ 80 w 108"/>
                <a:gd name="T39" fmla="*/ 92 h 326"/>
                <a:gd name="T40" fmla="*/ 66 w 108"/>
                <a:gd name="T41" fmla="*/ 88 h 326"/>
                <a:gd name="T42" fmla="*/ 82 w 108"/>
                <a:gd name="T43" fmla="*/ 34 h 326"/>
                <a:gd name="T44" fmla="*/ 94 w 108"/>
                <a:gd name="T45" fmla="*/ 3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8" h="326">
                  <a:moveTo>
                    <a:pt x="42" y="290"/>
                  </a:moveTo>
                  <a:lnTo>
                    <a:pt x="10" y="326"/>
                  </a:lnTo>
                  <a:lnTo>
                    <a:pt x="0" y="278"/>
                  </a:lnTo>
                  <a:lnTo>
                    <a:pt x="42" y="290"/>
                  </a:lnTo>
                  <a:close/>
                  <a:moveTo>
                    <a:pt x="64" y="36"/>
                  </a:moveTo>
                  <a:lnTo>
                    <a:pt x="98" y="0"/>
                  </a:lnTo>
                  <a:lnTo>
                    <a:pt x="108" y="48"/>
                  </a:lnTo>
                  <a:lnTo>
                    <a:pt x="64" y="36"/>
                  </a:lnTo>
                  <a:close/>
                  <a:moveTo>
                    <a:pt x="42" y="230"/>
                  </a:moveTo>
                  <a:lnTo>
                    <a:pt x="28" y="286"/>
                  </a:lnTo>
                  <a:lnTo>
                    <a:pt x="12" y="284"/>
                  </a:lnTo>
                  <a:lnTo>
                    <a:pt x="30" y="228"/>
                  </a:lnTo>
                  <a:lnTo>
                    <a:pt x="42" y="230"/>
                  </a:lnTo>
                  <a:close/>
                  <a:moveTo>
                    <a:pt x="68" y="134"/>
                  </a:moveTo>
                  <a:lnTo>
                    <a:pt x="54" y="190"/>
                  </a:lnTo>
                  <a:lnTo>
                    <a:pt x="40" y="186"/>
                  </a:lnTo>
                  <a:lnTo>
                    <a:pt x="56" y="130"/>
                  </a:lnTo>
                  <a:lnTo>
                    <a:pt x="68" y="134"/>
                  </a:lnTo>
                  <a:close/>
                  <a:moveTo>
                    <a:pt x="94" y="36"/>
                  </a:moveTo>
                  <a:lnTo>
                    <a:pt x="80" y="92"/>
                  </a:lnTo>
                  <a:lnTo>
                    <a:pt x="66" y="88"/>
                  </a:lnTo>
                  <a:lnTo>
                    <a:pt x="82" y="34"/>
                  </a:lnTo>
                  <a:lnTo>
                    <a:pt x="94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4" name="Freeform 24"/>
            <p:cNvSpPr>
              <a:spLocks noEditPoints="1"/>
            </p:cNvSpPr>
            <p:nvPr/>
          </p:nvSpPr>
          <p:spPr bwMode="auto">
            <a:xfrm>
              <a:off x="4709397" y="3538655"/>
              <a:ext cx="658964" cy="514192"/>
            </a:xfrm>
            <a:custGeom>
              <a:avLst/>
              <a:gdLst>
                <a:gd name="T0" fmla="*/ 244 w 264"/>
                <a:gd name="T1" fmla="*/ 162 h 206"/>
                <a:gd name="T2" fmla="*/ 264 w 264"/>
                <a:gd name="T3" fmla="*/ 206 h 206"/>
                <a:gd name="T4" fmla="*/ 218 w 264"/>
                <a:gd name="T5" fmla="*/ 196 h 206"/>
                <a:gd name="T6" fmla="*/ 244 w 264"/>
                <a:gd name="T7" fmla="*/ 162 h 206"/>
                <a:gd name="T8" fmla="*/ 22 w 264"/>
                <a:gd name="T9" fmla="*/ 44 h 206"/>
                <a:gd name="T10" fmla="*/ 0 w 264"/>
                <a:gd name="T11" fmla="*/ 0 h 206"/>
                <a:gd name="T12" fmla="*/ 48 w 264"/>
                <a:gd name="T13" fmla="*/ 10 h 206"/>
                <a:gd name="T14" fmla="*/ 22 w 264"/>
                <a:gd name="T15" fmla="*/ 44 h 206"/>
                <a:gd name="T16" fmla="*/ 192 w 264"/>
                <a:gd name="T17" fmla="*/ 142 h 206"/>
                <a:gd name="T18" fmla="*/ 236 w 264"/>
                <a:gd name="T19" fmla="*/ 176 h 206"/>
                <a:gd name="T20" fmla="*/ 228 w 264"/>
                <a:gd name="T21" fmla="*/ 188 h 206"/>
                <a:gd name="T22" fmla="*/ 184 w 264"/>
                <a:gd name="T23" fmla="*/ 152 h 206"/>
                <a:gd name="T24" fmla="*/ 192 w 264"/>
                <a:gd name="T25" fmla="*/ 142 h 206"/>
                <a:gd name="T26" fmla="*/ 112 w 264"/>
                <a:gd name="T27" fmla="*/ 78 h 206"/>
                <a:gd name="T28" fmla="*/ 158 w 264"/>
                <a:gd name="T29" fmla="*/ 114 h 206"/>
                <a:gd name="T30" fmla="*/ 148 w 264"/>
                <a:gd name="T31" fmla="*/ 126 h 206"/>
                <a:gd name="T32" fmla="*/ 104 w 264"/>
                <a:gd name="T33" fmla="*/ 90 h 206"/>
                <a:gd name="T34" fmla="*/ 112 w 264"/>
                <a:gd name="T35" fmla="*/ 78 h 206"/>
                <a:gd name="T36" fmla="*/ 32 w 264"/>
                <a:gd name="T37" fmla="*/ 16 h 206"/>
                <a:gd name="T38" fmla="*/ 78 w 264"/>
                <a:gd name="T39" fmla="*/ 52 h 206"/>
                <a:gd name="T40" fmla="*/ 70 w 264"/>
                <a:gd name="T41" fmla="*/ 64 h 206"/>
                <a:gd name="T42" fmla="*/ 24 w 264"/>
                <a:gd name="T43" fmla="*/ 28 h 206"/>
                <a:gd name="T44" fmla="*/ 32 w 264"/>
                <a:gd name="T45" fmla="*/ 1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4" h="206">
                  <a:moveTo>
                    <a:pt x="244" y="162"/>
                  </a:moveTo>
                  <a:lnTo>
                    <a:pt x="264" y="206"/>
                  </a:lnTo>
                  <a:lnTo>
                    <a:pt x="218" y="196"/>
                  </a:lnTo>
                  <a:lnTo>
                    <a:pt x="244" y="162"/>
                  </a:lnTo>
                  <a:close/>
                  <a:moveTo>
                    <a:pt x="22" y="44"/>
                  </a:moveTo>
                  <a:lnTo>
                    <a:pt x="0" y="0"/>
                  </a:lnTo>
                  <a:lnTo>
                    <a:pt x="48" y="10"/>
                  </a:lnTo>
                  <a:lnTo>
                    <a:pt x="22" y="44"/>
                  </a:lnTo>
                  <a:close/>
                  <a:moveTo>
                    <a:pt x="192" y="142"/>
                  </a:moveTo>
                  <a:lnTo>
                    <a:pt x="236" y="176"/>
                  </a:lnTo>
                  <a:lnTo>
                    <a:pt x="228" y="188"/>
                  </a:lnTo>
                  <a:lnTo>
                    <a:pt x="184" y="152"/>
                  </a:lnTo>
                  <a:lnTo>
                    <a:pt x="192" y="142"/>
                  </a:lnTo>
                  <a:close/>
                  <a:moveTo>
                    <a:pt x="112" y="78"/>
                  </a:moveTo>
                  <a:lnTo>
                    <a:pt x="158" y="114"/>
                  </a:lnTo>
                  <a:lnTo>
                    <a:pt x="148" y="126"/>
                  </a:lnTo>
                  <a:lnTo>
                    <a:pt x="104" y="90"/>
                  </a:lnTo>
                  <a:lnTo>
                    <a:pt x="112" y="78"/>
                  </a:lnTo>
                  <a:close/>
                  <a:moveTo>
                    <a:pt x="32" y="16"/>
                  </a:moveTo>
                  <a:lnTo>
                    <a:pt x="78" y="52"/>
                  </a:lnTo>
                  <a:lnTo>
                    <a:pt x="70" y="64"/>
                  </a:lnTo>
                  <a:lnTo>
                    <a:pt x="24" y="28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6" name="Freeform 25"/>
            <p:cNvSpPr>
              <a:spLocks noEditPoints="1"/>
            </p:cNvSpPr>
            <p:nvPr/>
          </p:nvSpPr>
          <p:spPr bwMode="auto">
            <a:xfrm>
              <a:off x="4344969" y="4302454"/>
              <a:ext cx="1023391" cy="169733"/>
            </a:xfrm>
            <a:custGeom>
              <a:avLst/>
              <a:gdLst>
                <a:gd name="T0" fmla="*/ 46 w 410"/>
                <a:gd name="T1" fmla="*/ 68 h 68"/>
                <a:gd name="T2" fmla="*/ 0 w 410"/>
                <a:gd name="T3" fmla="*/ 50 h 68"/>
                <a:gd name="T4" fmla="*/ 42 w 410"/>
                <a:gd name="T5" fmla="*/ 24 h 68"/>
                <a:gd name="T6" fmla="*/ 46 w 410"/>
                <a:gd name="T7" fmla="*/ 68 h 68"/>
                <a:gd name="T8" fmla="*/ 366 w 410"/>
                <a:gd name="T9" fmla="*/ 0 h 68"/>
                <a:gd name="T10" fmla="*/ 410 w 410"/>
                <a:gd name="T11" fmla="*/ 18 h 68"/>
                <a:gd name="T12" fmla="*/ 370 w 410"/>
                <a:gd name="T13" fmla="*/ 44 h 68"/>
                <a:gd name="T14" fmla="*/ 366 w 410"/>
                <a:gd name="T15" fmla="*/ 0 h 68"/>
                <a:gd name="T16" fmla="*/ 74 w 410"/>
                <a:gd name="T17" fmla="*/ 50 h 68"/>
                <a:gd name="T18" fmla="*/ 36 w 410"/>
                <a:gd name="T19" fmla="*/ 54 h 68"/>
                <a:gd name="T20" fmla="*/ 36 w 410"/>
                <a:gd name="T21" fmla="*/ 40 h 68"/>
                <a:gd name="T22" fmla="*/ 72 w 410"/>
                <a:gd name="T23" fmla="*/ 36 h 68"/>
                <a:gd name="T24" fmla="*/ 74 w 410"/>
                <a:gd name="T25" fmla="*/ 50 h 68"/>
                <a:gd name="T26" fmla="*/ 174 w 410"/>
                <a:gd name="T27" fmla="*/ 42 h 68"/>
                <a:gd name="T28" fmla="*/ 116 w 410"/>
                <a:gd name="T29" fmla="*/ 48 h 68"/>
                <a:gd name="T30" fmla="*/ 116 w 410"/>
                <a:gd name="T31" fmla="*/ 32 h 68"/>
                <a:gd name="T32" fmla="*/ 174 w 410"/>
                <a:gd name="T33" fmla="*/ 30 h 68"/>
                <a:gd name="T34" fmla="*/ 174 w 410"/>
                <a:gd name="T35" fmla="*/ 42 h 68"/>
                <a:gd name="T36" fmla="*/ 276 w 410"/>
                <a:gd name="T37" fmla="*/ 36 h 68"/>
                <a:gd name="T38" fmla="*/ 218 w 410"/>
                <a:gd name="T39" fmla="*/ 40 h 68"/>
                <a:gd name="T40" fmla="*/ 216 w 410"/>
                <a:gd name="T41" fmla="*/ 26 h 68"/>
                <a:gd name="T42" fmla="*/ 274 w 410"/>
                <a:gd name="T43" fmla="*/ 22 h 68"/>
                <a:gd name="T44" fmla="*/ 276 w 410"/>
                <a:gd name="T45" fmla="*/ 36 h 68"/>
                <a:gd name="T46" fmla="*/ 374 w 410"/>
                <a:gd name="T47" fmla="*/ 28 h 68"/>
                <a:gd name="T48" fmla="*/ 318 w 410"/>
                <a:gd name="T49" fmla="*/ 32 h 68"/>
                <a:gd name="T50" fmla="*/ 316 w 410"/>
                <a:gd name="T51" fmla="*/ 18 h 68"/>
                <a:gd name="T52" fmla="*/ 374 w 410"/>
                <a:gd name="T53" fmla="*/ 16 h 68"/>
                <a:gd name="T54" fmla="*/ 374 w 410"/>
                <a:gd name="T55" fmla="*/ 2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0" h="68">
                  <a:moveTo>
                    <a:pt x="46" y="68"/>
                  </a:moveTo>
                  <a:lnTo>
                    <a:pt x="0" y="50"/>
                  </a:lnTo>
                  <a:lnTo>
                    <a:pt x="42" y="24"/>
                  </a:lnTo>
                  <a:lnTo>
                    <a:pt x="46" y="68"/>
                  </a:lnTo>
                  <a:close/>
                  <a:moveTo>
                    <a:pt x="366" y="0"/>
                  </a:moveTo>
                  <a:lnTo>
                    <a:pt x="410" y="18"/>
                  </a:lnTo>
                  <a:lnTo>
                    <a:pt x="370" y="44"/>
                  </a:lnTo>
                  <a:lnTo>
                    <a:pt x="366" y="0"/>
                  </a:lnTo>
                  <a:close/>
                  <a:moveTo>
                    <a:pt x="74" y="50"/>
                  </a:moveTo>
                  <a:lnTo>
                    <a:pt x="36" y="54"/>
                  </a:lnTo>
                  <a:lnTo>
                    <a:pt x="36" y="40"/>
                  </a:lnTo>
                  <a:lnTo>
                    <a:pt x="72" y="36"/>
                  </a:lnTo>
                  <a:lnTo>
                    <a:pt x="74" y="50"/>
                  </a:lnTo>
                  <a:close/>
                  <a:moveTo>
                    <a:pt x="174" y="42"/>
                  </a:moveTo>
                  <a:lnTo>
                    <a:pt x="116" y="48"/>
                  </a:lnTo>
                  <a:lnTo>
                    <a:pt x="116" y="32"/>
                  </a:lnTo>
                  <a:lnTo>
                    <a:pt x="174" y="30"/>
                  </a:lnTo>
                  <a:lnTo>
                    <a:pt x="174" y="42"/>
                  </a:lnTo>
                  <a:close/>
                  <a:moveTo>
                    <a:pt x="276" y="36"/>
                  </a:moveTo>
                  <a:lnTo>
                    <a:pt x="218" y="40"/>
                  </a:lnTo>
                  <a:lnTo>
                    <a:pt x="216" y="26"/>
                  </a:lnTo>
                  <a:lnTo>
                    <a:pt x="274" y="22"/>
                  </a:lnTo>
                  <a:lnTo>
                    <a:pt x="276" y="36"/>
                  </a:lnTo>
                  <a:close/>
                  <a:moveTo>
                    <a:pt x="374" y="28"/>
                  </a:moveTo>
                  <a:lnTo>
                    <a:pt x="318" y="32"/>
                  </a:lnTo>
                  <a:lnTo>
                    <a:pt x="316" y="18"/>
                  </a:lnTo>
                  <a:lnTo>
                    <a:pt x="374" y="16"/>
                  </a:lnTo>
                  <a:lnTo>
                    <a:pt x="37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08" name="Freeform 26"/>
            <p:cNvSpPr>
              <a:spLocks noEditPoints="1"/>
            </p:cNvSpPr>
            <p:nvPr/>
          </p:nvSpPr>
          <p:spPr bwMode="auto">
            <a:xfrm>
              <a:off x="3661045" y="3538655"/>
              <a:ext cx="269576" cy="888603"/>
            </a:xfrm>
            <a:custGeom>
              <a:avLst/>
              <a:gdLst>
                <a:gd name="T0" fmla="*/ 0 w 108"/>
                <a:gd name="T1" fmla="*/ 46 h 356"/>
                <a:gd name="T2" fmla="*/ 10 w 108"/>
                <a:gd name="T3" fmla="*/ 0 h 356"/>
                <a:gd name="T4" fmla="*/ 42 w 108"/>
                <a:gd name="T5" fmla="*/ 38 h 356"/>
                <a:gd name="T6" fmla="*/ 0 w 108"/>
                <a:gd name="T7" fmla="*/ 46 h 356"/>
                <a:gd name="T8" fmla="*/ 108 w 108"/>
                <a:gd name="T9" fmla="*/ 308 h 356"/>
                <a:gd name="T10" fmla="*/ 98 w 108"/>
                <a:gd name="T11" fmla="*/ 356 h 356"/>
                <a:gd name="T12" fmla="*/ 68 w 108"/>
                <a:gd name="T13" fmla="*/ 318 h 356"/>
                <a:gd name="T14" fmla="*/ 108 w 108"/>
                <a:gd name="T15" fmla="*/ 308 h 356"/>
                <a:gd name="T16" fmla="*/ 34 w 108"/>
                <a:gd name="T17" fmla="*/ 126 h 356"/>
                <a:gd name="T18" fmla="*/ 20 w 108"/>
                <a:gd name="T19" fmla="*/ 72 h 356"/>
                <a:gd name="T20" fmla="*/ 36 w 108"/>
                <a:gd name="T21" fmla="*/ 66 h 356"/>
                <a:gd name="T22" fmla="*/ 48 w 108"/>
                <a:gd name="T23" fmla="*/ 124 h 356"/>
                <a:gd name="T24" fmla="*/ 34 w 108"/>
                <a:gd name="T25" fmla="*/ 126 h 356"/>
                <a:gd name="T26" fmla="*/ 58 w 108"/>
                <a:gd name="T27" fmla="*/ 224 h 356"/>
                <a:gd name="T28" fmla="*/ 44 w 108"/>
                <a:gd name="T29" fmla="*/ 168 h 356"/>
                <a:gd name="T30" fmla="*/ 58 w 108"/>
                <a:gd name="T31" fmla="*/ 164 h 356"/>
                <a:gd name="T32" fmla="*/ 72 w 108"/>
                <a:gd name="T33" fmla="*/ 220 h 356"/>
                <a:gd name="T34" fmla="*/ 58 w 108"/>
                <a:gd name="T35" fmla="*/ 224 h 356"/>
                <a:gd name="T36" fmla="*/ 82 w 108"/>
                <a:gd name="T37" fmla="*/ 322 h 356"/>
                <a:gd name="T38" fmla="*/ 70 w 108"/>
                <a:gd name="T39" fmla="*/ 266 h 356"/>
                <a:gd name="T40" fmla="*/ 82 w 108"/>
                <a:gd name="T41" fmla="*/ 262 h 356"/>
                <a:gd name="T42" fmla="*/ 98 w 108"/>
                <a:gd name="T43" fmla="*/ 318 h 356"/>
                <a:gd name="T44" fmla="*/ 82 w 108"/>
                <a:gd name="T45" fmla="*/ 322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8" h="356">
                  <a:moveTo>
                    <a:pt x="0" y="46"/>
                  </a:moveTo>
                  <a:lnTo>
                    <a:pt x="10" y="0"/>
                  </a:lnTo>
                  <a:lnTo>
                    <a:pt x="42" y="38"/>
                  </a:lnTo>
                  <a:lnTo>
                    <a:pt x="0" y="46"/>
                  </a:lnTo>
                  <a:close/>
                  <a:moveTo>
                    <a:pt x="108" y="308"/>
                  </a:moveTo>
                  <a:lnTo>
                    <a:pt x="98" y="356"/>
                  </a:lnTo>
                  <a:lnTo>
                    <a:pt x="68" y="318"/>
                  </a:lnTo>
                  <a:lnTo>
                    <a:pt x="108" y="308"/>
                  </a:lnTo>
                  <a:close/>
                  <a:moveTo>
                    <a:pt x="34" y="126"/>
                  </a:moveTo>
                  <a:lnTo>
                    <a:pt x="20" y="72"/>
                  </a:lnTo>
                  <a:lnTo>
                    <a:pt x="36" y="66"/>
                  </a:lnTo>
                  <a:lnTo>
                    <a:pt x="48" y="124"/>
                  </a:lnTo>
                  <a:lnTo>
                    <a:pt x="34" y="126"/>
                  </a:lnTo>
                  <a:close/>
                  <a:moveTo>
                    <a:pt x="58" y="224"/>
                  </a:moveTo>
                  <a:lnTo>
                    <a:pt x="44" y="168"/>
                  </a:lnTo>
                  <a:lnTo>
                    <a:pt x="58" y="164"/>
                  </a:lnTo>
                  <a:lnTo>
                    <a:pt x="72" y="220"/>
                  </a:lnTo>
                  <a:lnTo>
                    <a:pt x="58" y="224"/>
                  </a:lnTo>
                  <a:close/>
                  <a:moveTo>
                    <a:pt x="82" y="322"/>
                  </a:moveTo>
                  <a:lnTo>
                    <a:pt x="70" y="266"/>
                  </a:lnTo>
                  <a:lnTo>
                    <a:pt x="82" y="262"/>
                  </a:lnTo>
                  <a:lnTo>
                    <a:pt x="98" y="318"/>
                  </a:lnTo>
                  <a:lnTo>
                    <a:pt x="82" y="3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0" name="Freeform 27"/>
            <p:cNvSpPr>
              <a:spLocks noEditPoints="1"/>
            </p:cNvSpPr>
            <p:nvPr/>
          </p:nvSpPr>
          <p:spPr bwMode="auto">
            <a:xfrm>
              <a:off x="4125315" y="2650052"/>
              <a:ext cx="1392810" cy="1622449"/>
            </a:xfrm>
            <a:custGeom>
              <a:avLst/>
              <a:gdLst>
                <a:gd name="T0" fmla="*/ 514 w 558"/>
                <a:gd name="T1" fmla="*/ 20 h 650"/>
                <a:gd name="T2" fmla="*/ 558 w 558"/>
                <a:gd name="T3" fmla="*/ 0 h 650"/>
                <a:gd name="T4" fmla="*/ 546 w 558"/>
                <a:gd name="T5" fmla="*/ 48 h 650"/>
                <a:gd name="T6" fmla="*/ 514 w 558"/>
                <a:gd name="T7" fmla="*/ 20 h 650"/>
                <a:gd name="T8" fmla="*/ 46 w 558"/>
                <a:gd name="T9" fmla="*/ 632 h 650"/>
                <a:gd name="T10" fmla="*/ 0 w 558"/>
                <a:gd name="T11" fmla="*/ 650 h 650"/>
                <a:gd name="T12" fmla="*/ 12 w 558"/>
                <a:gd name="T13" fmla="*/ 606 h 650"/>
                <a:gd name="T14" fmla="*/ 46 w 558"/>
                <a:gd name="T15" fmla="*/ 632 h 650"/>
                <a:gd name="T16" fmla="*/ 476 w 558"/>
                <a:gd name="T17" fmla="*/ 84 h 650"/>
                <a:gd name="T18" fmla="*/ 514 w 558"/>
                <a:gd name="T19" fmla="*/ 40 h 650"/>
                <a:gd name="T20" fmla="*/ 524 w 558"/>
                <a:gd name="T21" fmla="*/ 50 h 650"/>
                <a:gd name="T22" fmla="*/ 488 w 558"/>
                <a:gd name="T23" fmla="*/ 92 h 650"/>
                <a:gd name="T24" fmla="*/ 476 w 558"/>
                <a:gd name="T25" fmla="*/ 84 h 650"/>
                <a:gd name="T26" fmla="*/ 410 w 558"/>
                <a:gd name="T27" fmla="*/ 162 h 650"/>
                <a:gd name="T28" fmla="*/ 448 w 558"/>
                <a:gd name="T29" fmla="*/ 118 h 650"/>
                <a:gd name="T30" fmla="*/ 460 w 558"/>
                <a:gd name="T31" fmla="*/ 126 h 650"/>
                <a:gd name="T32" fmla="*/ 422 w 558"/>
                <a:gd name="T33" fmla="*/ 170 h 650"/>
                <a:gd name="T34" fmla="*/ 410 w 558"/>
                <a:gd name="T35" fmla="*/ 162 h 650"/>
                <a:gd name="T36" fmla="*/ 346 w 558"/>
                <a:gd name="T37" fmla="*/ 236 h 650"/>
                <a:gd name="T38" fmla="*/ 382 w 558"/>
                <a:gd name="T39" fmla="*/ 194 h 650"/>
                <a:gd name="T40" fmla="*/ 394 w 558"/>
                <a:gd name="T41" fmla="*/ 202 h 650"/>
                <a:gd name="T42" fmla="*/ 356 w 558"/>
                <a:gd name="T43" fmla="*/ 246 h 650"/>
                <a:gd name="T44" fmla="*/ 346 w 558"/>
                <a:gd name="T45" fmla="*/ 236 h 650"/>
                <a:gd name="T46" fmla="*/ 280 w 558"/>
                <a:gd name="T47" fmla="*/ 314 h 650"/>
                <a:gd name="T48" fmla="*/ 318 w 558"/>
                <a:gd name="T49" fmla="*/ 270 h 650"/>
                <a:gd name="T50" fmla="*/ 328 w 558"/>
                <a:gd name="T51" fmla="*/ 278 h 650"/>
                <a:gd name="T52" fmla="*/ 292 w 558"/>
                <a:gd name="T53" fmla="*/ 322 h 650"/>
                <a:gd name="T54" fmla="*/ 280 w 558"/>
                <a:gd name="T55" fmla="*/ 314 h 650"/>
                <a:gd name="T56" fmla="*/ 214 w 558"/>
                <a:gd name="T57" fmla="*/ 390 h 650"/>
                <a:gd name="T58" fmla="*/ 252 w 558"/>
                <a:gd name="T59" fmla="*/ 346 h 650"/>
                <a:gd name="T60" fmla="*/ 262 w 558"/>
                <a:gd name="T61" fmla="*/ 356 h 650"/>
                <a:gd name="T62" fmla="*/ 226 w 558"/>
                <a:gd name="T63" fmla="*/ 400 h 650"/>
                <a:gd name="T64" fmla="*/ 214 w 558"/>
                <a:gd name="T65" fmla="*/ 390 h 650"/>
                <a:gd name="T66" fmla="*/ 150 w 558"/>
                <a:gd name="T67" fmla="*/ 466 h 650"/>
                <a:gd name="T68" fmla="*/ 186 w 558"/>
                <a:gd name="T69" fmla="*/ 422 h 650"/>
                <a:gd name="T70" fmla="*/ 196 w 558"/>
                <a:gd name="T71" fmla="*/ 432 h 650"/>
                <a:gd name="T72" fmla="*/ 160 w 558"/>
                <a:gd name="T73" fmla="*/ 476 h 650"/>
                <a:gd name="T74" fmla="*/ 150 w 558"/>
                <a:gd name="T75" fmla="*/ 466 h 650"/>
                <a:gd name="T76" fmla="*/ 84 w 558"/>
                <a:gd name="T77" fmla="*/ 544 h 650"/>
                <a:gd name="T78" fmla="*/ 122 w 558"/>
                <a:gd name="T79" fmla="*/ 500 h 650"/>
                <a:gd name="T80" fmla="*/ 132 w 558"/>
                <a:gd name="T81" fmla="*/ 508 h 650"/>
                <a:gd name="T82" fmla="*/ 94 w 558"/>
                <a:gd name="T83" fmla="*/ 552 h 650"/>
                <a:gd name="T84" fmla="*/ 84 w 558"/>
                <a:gd name="T85" fmla="*/ 544 h 650"/>
                <a:gd name="T86" fmla="*/ 18 w 558"/>
                <a:gd name="T87" fmla="*/ 620 h 650"/>
                <a:gd name="T88" fmla="*/ 56 w 558"/>
                <a:gd name="T89" fmla="*/ 576 h 650"/>
                <a:gd name="T90" fmla="*/ 66 w 558"/>
                <a:gd name="T91" fmla="*/ 586 h 650"/>
                <a:gd name="T92" fmla="*/ 28 w 558"/>
                <a:gd name="T93" fmla="*/ 630 h 650"/>
                <a:gd name="T94" fmla="*/ 18 w 558"/>
                <a:gd name="T95" fmla="*/ 620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8" h="650">
                  <a:moveTo>
                    <a:pt x="514" y="20"/>
                  </a:moveTo>
                  <a:lnTo>
                    <a:pt x="558" y="0"/>
                  </a:lnTo>
                  <a:lnTo>
                    <a:pt x="546" y="48"/>
                  </a:lnTo>
                  <a:lnTo>
                    <a:pt x="514" y="20"/>
                  </a:lnTo>
                  <a:close/>
                  <a:moveTo>
                    <a:pt x="46" y="632"/>
                  </a:moveTo>
                  <a:lnTo>
                    <a:pt x="0" y="650"/>
                  </a:lnTo>
                  <a:lnTo>
                    <a:pt x="12" y="606"/>
                  </a:lnTo>
                  <a:lnTo>
                    <a:pt x="46" y="632"/>
                  </a:lnTo>
                  <a:close/>
                  <a:moveTo>
                    <a:pt x="476" y="84"/>
                  </a:moveTo>
                  <a:lnTo>
                    <a:pt x="514" y="40"/>
                  </a:lnTo>
                  <a:lnTo>
                    <a:pt x="524" y="50"/>
                  </a:lnTo>
                  <a:lnTo>
                    <a:pt x="488" y="92"/>
                  </a:lnTo>
                  <a:lnTo>
                    <a:pt x="476" y="84"/>
                  </a:lnTo>
                  <a:close/>
                  <a:moveTo>
                    <a:pt x="410" y="162"/>
                  </a:moveTo>
                  <a:lnTo>
                    <a:pt x="448" y="118"/>
                  </a:lnTo>
                  <a:lnTo>
                    <a:pt x="460" y="126"/>
                  </a:lnTo>
                  <a:lnTo>
                    <a:pt x="422" y="170"/>
                  </a:lnTo>
                  <a:lnTo>
                    <a:pt x="410" y="162"/>
                  </a:lnTo>
                  <a:close/>
                  <a:moveTo>
                    <a:pt x="346" y="236"/>
                  </a:moveTo>
                  <a:lnTo>
                    <a:pt x="382" y="194"/>
                  </a:lnTo>
                  <a:lnTo>
                    <a:pt x="394" y="202"/>
                  </a:lnTo>
                  <a:lnTo>
                    <a:pt x="356" y="246"/>
                  </a:lnTo>
                  <a:lnTo>
                    <a:pt x="346" y="236"/>
                  </a:lnTo>
                  <a:close/>
                  <a:moveTo>
                    <a:pt x="280" y="314"/>
                  </a:moveTo>
                  <a:lnTo>
                    <a:pt x="318" y="270"/>
                  </a:lnTo>
                  <a:lnTo>
                    <a:pt x="328" y="278"/>
                  </a:lnTo>
                  <a:lnTo>
                    <a:pt x="292" y="322"/>
                  </a:lnTo>
                  <a:lnTo>
                    <a:pt x="280" y="314"/>
                  </a:lnTo>
                  <a:close/>
                  <a:moveTo>
                    <a:pt x="214" y="390"/>
                  </a:moveTo>
                  <a:lnTo>
                    <a:pt x="252" y="346"/>
                  </a:lnTo>
                  <a:lnTo>
                    <a:pt x="262" y="356"/>
                  </a:lnTo>
                  <a:lnTo>
                    <a:pt x="226" y="400"/>
                  </a:lnTo>
                  <a:lnTo>
                    <a:pt x="214" y="390"/>
                  </a:lnTo>
                  <a:close/>
                  <a:moveTo>
                    <a:pt x="150" y="466"/>
                  </a:moveTo>
                  <a:lnTo>
                    <a:pt x="186" y="422"/>
                  </a:lnTo>
                  <a:lnTo>
                    <a:pt x="196" y="432"/>
                  </a:lnTo>
                  <a:lnTo>
                    <a:pt x="160" y="476"/>
                  </a:lnTo>
                  <a:lnTo>
                    <a:pt x="150" y="466"/>
                  </a:lnTo>
                  <a:close/>
                  <a:moveTo>
                    <a:pt x="84" y="544"/>
                  </a:moveTo>
                  <a:lnTo>
                    <a:pt x="122" y="500"/>
                  </a:lnTo>
                  <a:lnTo>
                    <a:pt x="132" y="508"/>
                  </a:lnTo>
                  <a:lnTo>
                    <a:pt x="94" y="552"/>
                  </a:lnTo>
                  <a:lnTo>
                    <a:pt x="84" y="544"/>
                  </a:lnTo>
                  <a:close/>
                  <a:moveTo>
                    <a:pt x="18" y="620"/>
                  </a:moveTo>
                  <a:lnTo>
                    <a:pt x="56" y="576"/>
                  </a:lnTo>
                  <a:lnTo>
                    <a:pt x="66" y="586"/>
                  </a:lnTo>
                  <a:lnTo>
                    <a:pt x="28" y="630"/>
                  </a:lnTo>
                  <a:lnTo>
                    <a:pt x="18" y="6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212" name="Freeform 28"/>
            <p:cNvSpPr>
              <a:spLocks noEditPoints="1"/>
            </p:cNvSpPr>
            <p:nvPr/>
          </p:nvSpPr>
          <p:spPr bwMode="auto">
            <a:xfrm>
              <a:off x="3980542" y="2500287"/>
              <a:ext cx="1462700" cy="813721"/>
            </a:xfrm>
            <a:custGeom>
              <a:avLst/>
              <a:gdLst>
                <a:gd name="T0" fmla="*/ 48 w 586"/>
                <a:gd name="T1" fmla="*/ 324 h 326"/>
                <a:gd name="T2" fmla="*/ 0 w 586"/>
                <a:gd name="T3" fmla="*/ 326 h 326"/>
                <a:gd name="T4" fmla="*/ 26 w 586"/>
                <a:gd name="T5" fmla="*/ 286 h 326"/>
                <a:gd name="T6" fmla="*/ 48 w 586"/>
                <a:gd name="T7" fmla="*/ 324 h 326"/>
                <a:gd name="T8" fmla="*/ 538 w 586"/>
                <a:gd name="T9" fmla="*/ 2 h 326"/>
                <a:gd name="T10" fmla="*/ 586 w 586"/>
                <a:gd name="T11" fmla="*/ 0 h 326"/>
                <a:gd name="T12" fmla="*/ 558 w 586"/>
                <a:gd name="T13" fmla="*/ 40 h 326"/>
                <a:gd name="T14" fmla="*/ 538 w 586"/>
                <a:gd name="T15" fmla="*/ 2 h 326"/>
                <a:gd name="T16" fmla="*/ 118 w 586"/>
                <a:gd name="T17" fmla="*/ 268 h 326"/>
                <a:gd name="T18" fmla="*/ 68 w 586"/>
                <a:gd name="T19" fmla="*/ 296 h 326"/>
                <a:gd name="T20" fmla="*/ 60 w 586"/>
                <a:gd name="T21" fmla="*/ 284 h 326"/>
                <a:gd name="T22" fmla="*/ 112 w 586"/>
                <a:gd name="T23" fmla="*/ 258 h 326"/>
                <a:gd name="T24" fmla="*/ 118 w 586"/>
                <a:gd name="T25" fmla="*/ 268 h 326"/>
                <a:gd name="T26" fmla="*/ 206 w 586"/>
                <a:gd name="T27" fmla="*/ 220 h 326"/>
                <a:gd name="T28" fmla="*/ 156 w 586"/>
                <a:gd name="T29" fmla="*/ 248 h 326"/>
                <a:gd name="T30" fmla="*/ 148 w 586"/>
                <a:gd name="T31" fmla="*/ 236 h 326"/>
                <a:gd name="T32" fmla="*/ 200 w 586"/>
                <a:gd name="T33" fmla="*/ 208 h 326"/>
                <a:gd name="T34" fmla="*/ 206 w 586"/>
                <a:gd name="T35" fmla="*/ 220 h 326"/>
                <a:gd name="T36" fmla="*/ 294 w 586"/>
                <a:gd name="T37" fmla="*/ 170 h 326"/>
                <a:gd name="T38" fmla="*/ 244 w 586"/>
                <a:gd name="T39" fmla="*/ 198 h 326"/>
                <a:gd name="T40" fmla="*/ 236 w 586"/>
                <a:gd name="T41" fmla="*/ 188 h 326"/>
                <a:gd name="T42" fmla="*/ 288 w 586"/>
                <a:gd name="T43" fmla="*/ 160 h 326"/>
                <a:gd name="T44" fmla="*/ 294 w 586"/>
                <a:gd name="T45" fmla="*/ 170 h 326"/>
                <a:gd name="T46" fmla="*/ 382 w 586"/>
                <a:gd name="T47" fmla="*/ 122 h 326"/>
                <a:gd name="T48" fmla="*/ 332 w 586"/>
                <a:gd name="T49" fmla="*/ 150 h 326"/>
                <a:gd name="T50" fmla="*/ 324 w 586"/>
                <a:gd name="T51" fmla="*/ 138 h 326"/>
                <a:gd name="T52" fmla="*/ 376 w 586"/>
                <a:gd name="T53" fmla="*/ 110 h 326"/>
                <a:gd name="T54" fmla="*/ 382 w 586"/>
                <a:gd name="T55" fmla="*/ 122 h 326"/>
                <a:gd name="T56" fmla="*/ 470 w 586"/>
                <a:gd name="T57" fmla="*/ 72 h 326"/>
                <a:gd name="T58" fmla="*/ 420 w 586"/>
                <a:gd name="T59" fmla="*/ 102 h 326"/>
                <a:gd name="T60" fmla="*/ 414 w 586"/>
                <a:gd name="T61" fmla="*/ 90 h 326"/>
                <a:gd name="T62" fmla="*/ 462 w 586"/>
                <a:gd name="T63" fmla="*/ 62 h 326"/>
                <a:gd name="T64" fmla="*/ 470 w 586"/>
                <a:gd name="T65" fmla="*/ 72 h 326"/>
                <a:gd name="T66" fmla="*/ 558 w 586"/>
                <a:gd name="T67" fmla="*/ 24 h 326"/>
                <a:gd name="T68" fmla="*/ 508 w 586"/>
                <a:gd name="T69" fmla="*/ 54 h 326"/>
                <a:gd name="T70" fmla="*/ 502 w 586"/>
                <a:gd name="T71" fmla="*/ 40 h 326"/>
                <a:gd name="T72" fmla="*/ 550 w 586"/>
                <a:gd name="T73" fmla="*/ 12 h 326"/>
                <a:gd name="T74" fmla="*/ 558 w 586"/>
                <a:gd name="T75" fmla="*/ 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86" h="326">
                  <a:moveTo>
                    <a:pt x="48" y="324"/>
                  </a:moveTo>
                  <a:lnTo>
                    <a:pt x="0" y="326"/>
                  </a:lnTo>
                  <a:lnTo>
                    <a:pt x="26" y="286"/>
                  </a:lnTo>
                  <a:lnTo>
                    <a:pt x="48" y="324"/>
                  </a:lnTo>
                  <a:close/>
                  <a:moveTo>
                    <a:pt x="538" y="2"/>
                  </a:moveTo>
                  <a:lnTo>
                    <a:pt x="586" y="0"/>
                  </a:lnTo>
                  <a:lnTo>
                    <a:pt x="558" y="40"/>
                  </a:lnTo>
                  <a:lnTo>
                    <a:pt x="538" y="2"/>
                  </a:lnTo>
                  <a:close/>
                  <a:moveTo>
                    <a:pt x="118" y="268"/>
                  </a:moveTo>
                  <a:lnTo>
                    <a:pt x="68" y="296"/>
                  </a:lnTo>
                  <a:lnTo>
                    <a:pt x="60" y="284"/>
                  </a:lnTo>
                  <a:lnTo>
                    <a:pt x="112" y="258"/>
                  </a:lnTo>
                  <a:lnTo>
                    <a:pt x="118" y="268"/>
                  </a:lnTo>
                  <a:close/>
                  <a:moveTo>
                    <a:pt x="206" y="220"/>
                  </a:moveTo>
                  <a:lnTo>
                    <a:pt x="156" y="248"/>
                  </a:lnTo>
                  <a:lnTo>
                    <a:pt x="148" y="236"/>
                  </a:lnTo>
                  <a:lnTo>
                    <a:pt x="200" y="208"/>
                  </a:lnTo>
                  <a:lnTo>
                    <a:pt x="206" y="220"/>
                  </a:lnTo>
                  <a:close/>
                  <a:moveTo>
                    <a:pt x="294" y="170"/>
                  </a:moveTo>
                  <a:lnTo>
                    <a:pt x="244" y="198"/>
                  </a:lnTo>
                  <a:lnTo>
                    <a:pt x="236" y="188"/>
                  </a:lnTo>
                  <a:lnTo>
                    <a:pt x="288" y="160"/>
                  </a:lnTo>
                  <a:lnTo>
                    <a:pt x="294" y="170"/>
                  </a:lnTo>
                  <a:close/>
                  <a:moveTo>
                    <a:pt x="382" y="122"/>
                  </a:moveTo>
                  <a:lnTo>
                    <a:pt x="332" y="150"/>
                  </a:lnTo>
                  <a:lnTo>
                    <a:pt x="324" y="138"/>
                  </a:lnTo>
                  <a:lnTo>
                    <a:pt x="376" y="110"/>
                  </a:lnTo>
                  <a:lnTo>
                    <a:pt x="382" y="122"/>
                  </a:lnTo>
                  <a:close/>
                  <a:moveTo>
                    <a:pt x="470" y="72"/>
                  </a:moveTo>
                  <a:lnTo>
                    <a:pt x="420" y="102"/>
                  </a:lnTo>
                  <a:lnTo>
                    <a:pt x="414" y="90"/>
                  </a:lnTo>
                  <a:lnTo>
                    <a:pt x="462" y="62"/>
                  </a:lnTo>
                  <a:lnTo>
                    <a:pt x="470" y="72"/>
                  </a:lnTo>
                  <a:close/>
                  <a:moveTo>
                    <a:pt x="558" y="24"/>
                  </a:moveTo>
                  <a:lnTo>
                    <a:pt x="508" y="54"/>
                  </a:lnTo>
                  <a:lnTo>
                    <a:pt x="502" y="40"/>
                  </a:lnTo>
                  <a:lnTo>
                    <a:pt x="550" y="12"/>
                  </a:lnTo>
                  <a:lnTo>
                    <a:pt x="558" y="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72257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ENCADRER UN GROUPE DE FORMATEURS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MANAGEMENT SITUATIONNEL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67272" y="1704672"/>
            <a:ext cx="4953000" cy="3812560"/>
            <a:chOff x="2067272" y="1704672"/>
            <a:chExt cx="4953000" cy="3812560"/>
          </a:xfrm>
        </p:grpSpPr>
        <p:sp>
          <p:nvSpPr>
            <p:cNvPr id="695" name="Freeform 5"/>
            <p:cNvSpPr>
              <a:spLocks noEditPoints="1"/>
            </p:cNvSpPr>
            <p:nvPr/>
          </p:nvSpPr>
          <p:spPr bwMode="auto">
            <a:xfrm>
              <a:off x="2067272" y="2126947"/>
              <a:ext cx="368300" cy="2714625"/>
            </a:xfrm>
            <a:custGeom>
              <a:avLst/>
              <a:gdLst>
                <a:gd name="T0" fmla="*/ 188 w 232"/>
                <a:gd name="T1" fmla="*/ 1668 h 1710"/>
                <a:gd name="T2" fmla="*/ 232 w 232"/>
                <a:gd name="T3" fmla="*/ 1688 h 1710"/>
                <a:gd name="T4" fmla="*/ 188 w 232"/>
                <a:gd name="T5" fmla="*/ 1710 h 1710"/>
                <a:gd name="T6" fmla="*/ 188 w 232"/>
                <a:gd name="T7" fmla="*/ 1668 h 1710"/>
                <a:gd name="T8" fmla="*/ 122 w 232"/>
                <a:gd name="T9" fmla="*/ 16 h 1710"/>
                <a:gd name="T10" fmla="*/ 8 w 232"/>
                <a:gd name="T11" fmla="*/ 16 h 1710"/>
                <a:gd name="T12" fmla="*/ 16 w 232"/>
                <a:gd name="T13" fmla="*/ 10 h 1710"/>
                <a:gd name="T14" fmla="*/ 16 w 232"/>
                <a:gd name="T15" fmla="*/ 1688 h 1710"/>
                <a:gd name="T16" fmla="*/ 8 w 232"/>
                <a:gd name="T17" fmla="*/ 1680 h 1710"/>
                <a:gd name="T18" fmla="*/ 196 w 232"/>
                <a:gd name="T19" fmla="*/ 1680 h 1710"/>
                <a:gd name="T20" fmla="*/ 196 w 232"/>
                <a:gd name="T21" fmla="*/ 1694 h 1710"/>
                <a:gd name="T22" fmla="*/ 0 w 232"/>
                <a:gd name="T23" fmla="*/ 1694 h 1710"/>
                <a:gd name="T24" fmla="*/ 0 w 232"/>
                <a:gd name="T25" fmla="*/ 0 h 1710"/>
                <a:gd name="T26" fmla="*/ 122 w 232"/>
                <a:gd name="T27" fmla="*/ 0 h 1710"/>
                <a:gd name="T28" fmla="*/ 122 w 232"/>
                <a:gd name="T29" fmla="*/ 16 h 1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32" h="1710">
                  <a:moveTo>
                    <a:pt x="188" y="1668"/>
                  </a:moveTo>
                  <a:lnTo>
                    <a:pt x="232" y="1688"/>
                  </a:lnTo>
                  <a:lnTo>
                    <a:pt x="188" y="1710"/>
                  </a:lnTo>
                  <a:lnTo>
                    <a:pt x="188" y="1668"/>
                  </a:lnTo>
                  <a:close/>
                  <a:moveTo>
                    <a:pt x="122" y="16"/>
                  </a:moveTo>
                  <a:lnTo>
                    <a:pt x="8" y="16"/>
                  </a:lnTo>
                  <a:lnTo>
                    <a:pt x="16" y="10"/>
                  </a:lnTo>
                  <a:lnTo>
                    <a:pt x="16" y="1688"/>
                  </a:lnTo>
                  <a:lnTo>
                    <a:pt x="8" y="1680"/>
                  </a:lnTo>
                  <a:lnTo>
                    <a:pt x="196" y="1680"/>
                  </a:lnTo>
                  <a:lnTo>
                    <a:pt x="196" y="1694"/>
                  </a:lnTo>
                  <a:lnTo>
                    <a:pt x="0" y="1694"/>
                  </a:lnTo>
                  <a:lnTo>
                    <a:pt x="0" y="0"/>
                  </a:lnTo>
                  <a:lnTo>
                    <a:pt x="122" y="0"/>
                  </a:lnTo>
                  <a:lnTo>
                    <a:pt x="12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6" name="Freeform 6"/>
            <p:cNvSpPr>
              <a:spLocks/>
            </p:cNvSpPr>
            <p:nvPr/>
          </p:nvSpPr>
          <p:spPr bwMode="auto">
            <a:xfrm>
              <a:off x="2972147" y="2530172"/>
              <a:ext cx="2006600" cy="1647825"/>
            </a:xfrm>
            <a:custGeom>
              <a:avLst/>
              <a:gdLst>
                <a:gd name="T0" fmla="*/ 262 w 1264"/>
                <a:gd name="T1" fmla="*/ 414 h 1038"/>
                <a:gd name="T2" fmla="*/ 312 w 1264"/>
                <a:gd name="T3" fmla="*/ 348 h 1038"/>
                <a:gd name="T4" fmla="*/ 372 w 1264"/>
                <a:gd name="T5" fmla="*/ 290 h 1038"/>
                <a:gd name="T6" fmla="*/ 412 w 1264"/>
                <a:gd name="T7" fmla="*/ 260 h 1038"/>
                <a:gd name="T8" fmla="*/ 494 w 1264"/>
                <a:gd name="T9" fmla="*/ 210 h 1038"/>
                <a:gd name="T10" fmla="*/ 582 w 1264"/>
                <a:gd name="T11" fmla="*/ 178 h 1038"/>
                <a:gd name="T12" fmla="*/ 670 w 1264"/>
                <a:gd name="T13" fmla="*/ 162 h 1038"/>
                <a:gd name="T14" fmla="*/ 756 w 1264"/>
                <a:gd name="T15" fmla="*/ 162 h 1038"/>
                <a:gd name="T16" fmla="*/ 840 w 1264"/>
                <a:gd name="T17" fmla="*/ 178 h 1038"/>
                <a:gd name="T18" fmla="*/ 916 w 1264"/>
                <a:gd name="T19" fmla="*/ 212 h 1038"/>
                <a:gd name="T20" fmla="*/ 952 w 1264"/>
                <a:gd name="T21" fmla="*/ 234 h 1038"/>
                <a:gd name="T22" fmla="*/ 984 w 1264"/>
                <a:gd name="T23" fmla="*/ 260 h 1038"/>
                <a:gd name="T24" fmla="*/ 1014 w 1264"/>
                <a:gd name="T25" fmla="*/ 292 h 1038"/>
                <a:gd name="T26" fmla="*/ 1026 w 1264"/>
                <a:gd name="T27" fmla="*/ 308 h 1038"/>
                <a:gd name="T28" fmla="*/ 1050 w 1264"/>
                <a:gd name="T29" fmla="*/ 344 h 1038"/>
                <a:gd name="T30" fmla="*/ 1078 w 1264"/>
                <a:gd name="T31" fmla="*/ 400 h 1038"/>
                <a:gd name="T32" fmla="*/ 1098 w 1264"/>
                <a:gd name="T33" fmla="*/ 482 h 1038"/>
                <a:gd name="T34" fmla="*/ 1100 w 1264"/>
                <a:gd name="T35" fmla="*/ 566 h 1038"/>
                <a:gd name="T36" fmla="*/ 1086 w 1264"/>
                <a:gd name="T37" fmla="*/ 652 h 1038"/>
                <a:gd name="T38" fmla="*/ 1056 w 1264"/>
                <a:gd name="T39" fmla="*/ 736 h 1038"/>
                <a:gd name="T40" fmla="*/ 1010 w 1264"/>
                <a:gd name="T41" fmla="*/ 818 h 1038"/>
                <a:gd name="T42" fmla="*/ 950 w 1264"/>
                <a:gd name="T43" fmla="*/ 892 h 1038"/>
                <a:gd name="T44" fmla="*/ 1008 w 1264"/>
                <a:gd name="T45" fmla="*/ 1038 h 1038"/>
                <a:gd name="T46" fmla="*/ 1034 w 1264"/>
                <a:gd name="T47" fmla="*/ 1016 h 1038"/>
                <a:gd name="T48" fmla="*/ 1080 w 1264"/>
                <a:gd name="T49" fmla="*/ 968 h 1038"/>
                <a:gd name="T50" fmla="*/ 1122 w 1264"/>
                <a:gd name="T51" fmla="*/ 918 h 1038"/>
                <a:gd name="T52" fmla="*/ 1160 w 1264"/>
                <a:gd name="T53" fmla="*/ 866 h 1038"/>
                <a:gd name="T54" fmla="*/ 1190 w 1264"/>
                <a:gd name="T55" fmla="*/ 810 h 1038"/>
                <a:gd name="T56" fmla="*/ 1216 w 1264"/>
                <a:gd name="T57" fmla="*/ 754 h 1038"/>
                <a:gd name="T58" fmla="*/ 1236 w 1264"/>
                <a:gd name="T59" fmla="*/ 696 h 1038"/>
                <a:gd name="T60" fmla="*/ 1252 w 1264"/>
                <a:gd name="T61" fmla="*/ 638 h 1038"/>
                <a:gd name="T62" fmla="*/ 1260 w 1264"/>
                <a:gd name="T63" fmla="*/ 580 h 1038"/>
                <a:gd name="T64" fmla="*/ 1264 w 1264"/>
                <a:gd name="T65" fmla="*/ 522 h 1038"/>
                <a:gd name="T66" fmla="*/ 1262 w 1264"/>
                <a:gd name="T67" fmla="*/ 466 h 1038"/>
                <a:gd name="T68" fmla="*/ 1254 w 1264"/>
                <a:gd name="T69" fmla="*/ 408 h 1038"/>
                <a:gd name="T70" fmla="*/ 1240 w 1264"/>
                <a:gd name="T71" fmla="*/ 354 h 1038"/>
                <a:gd name="T72" fmla="*/ 1220 w 1264"/>
                <a:gd name="T73" fmla="*/ 300 h 1038"/>
                <a:gd name="T74" fmla="*/ 1194 w 1264"/>
                <a:gd name="T75" fmla="*/ 250 h 1038"/>
                <a:gd name="T76" fmla="*/ 1162 w 1264"/>
                <a:gd name="T77" fmla="*/ 202 h 1038"/>
                <a:gd name="T78" fmla="*/ 1144 w 1264"/>
                <a:gd name="T79" fmla="*/ 180 h 1038"/>
                <a:gd name="T80" fmla="*/ 1104 w 1264"/>
                <a:gd name="T81" fmla="*/ 138 h 1038"/>
                <a:gd name="T82" fmla="*/ 1060 w 1264"/>
                <a:gd name="T83" fmla="*/ 102 h 1038"/>
                <a:gd name="T84" fmla="*/ 1012 w 1264"/>
                <a:gd name="T85" fmla="*/ 72 h 1038"/>
                <a:gd name="T86" fmla="*/ 962 w 1264"/>
                <a:gd name="T87" fmla="*/ 46 h 1038"/>
                <a:gd name="T88" fmla="*/ 908 w 1264"/>
                <a:gd name="T89" fmla="*/ 26 h 1038"/>
                <a:gd name="T90" fmla="*/ 854 w 1264"/>
                <a:gd name="T91" fmla="*/ 12 h 1038"/>
                <a:gd name="T92" fmla="*/ 796 w 1264"/>
                <a:gd name="T93" fmla="*/ 4 h 1038"/>
                <a:gd name="T94" fmla="*/ 738 w 1264"/>
                <a:gd name="T95" fmla="*/ 0 h 1038"/>
                <a:gd name="T96" fmla="*/ 678 w 1264"/>
                <a:gd name="T97" fmla="*/ 4 h 1038"/>
                <a:gd name="T98" fmla="*/ 620 w 1264"/>
                <a:gd name="T99" fmla="*/ 12 h 1038"/>
                <a:gd name="T100" fmla="*/ 560 w 1264"/>
                <a:gd name="T101" fmla="*/ 26 h 1038"/>
                <a:gd name="T102" fmla="*/ 500 w 1264"/>
                <a:gd name="T103" fmla="*/ 44 h 1038"/>
                <a:gd name="T104" fmla="*/ 442 w 1264"/>
                <a:gd name="T105" fmla="*/ 68 h 1038"/>
                <a:gd name="T106" fmla="*/ 384 w 1264"/>
                <a:gd name="T107" fmla="*/ 100 h 1038"/>
                <a:gd name="T108" fmla="*/ 330 w 1264"/>
                <a:gd name="T109" fmla="*/ 134 h 1038"/>
                <a:gd name="T110" fmla="*/ 276 w 1264"/>
                <a:gd name="T111" fmla="*/ 176 h 1038"/>
                <a:gd name="T112" fmla="*/ 234 w 1264"/>
                <a:gd name="T113" fmla="*/ 214 h 1038"/>
                <a:gd name="T114" fmla="*/ 160 w 1264"/>
                <a:gd name="T115" fmla="*/ 300 h 1038"/>
                <a:gd name="T116" fmla="*/ 130 w 1264"/>
                <a:gd name="T117" fmla="*/ 346 h 1038"/>
                <a:gd name="T118" fmla="*/ 62 w 1264"/>
                <a:gd name="T119" fmla="*/ 588 h 1038"/>
                <a:gd name="T120" fmla="*/ 262 w 1264"/>
                <a:gd name="T121" fmla="*/ 414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4" h="1038">
                  <a:moveTo>
                    <a:pt x="262" y="414"/>
                  </a:moveTo>
                  <a:lnTo>
                    <a:pt x="262" y="414"/>
                  </a:lnTo>
                  <a:lnTo>
                    <a:pt x="286" y="380"/>
                  </a:lnTo>
                  <a:lnTo>
                    <a:pt x="312" y="348"/>
                  </a:lnTo>
                  <a:lnTo>
                    <a:pt x="342" y="318"/>
                  </a:lnTo>
                  <a:lnTo>
                    <a:pt x="372" y="290"/>
                  </a:lnTo>
                  <a:lnTo>
                    <a:pt x="372" y="290"/>
                  </a:lnTo>
                  <a:lnTo>
                    <a:pt x="412" y="260"/>
                  </a:lnTo>
                  <a:lnTo>
                    <a:pt x="452" y="234"/>
                  </a:lnTo>
                  <a:lnTo>
                    <a:pt x="494" y="210"/>
                  </a:lnTo>
                  <a:lnTo>
                    <a:pt x="538" y="192"/>
                  </a:lnTo>
                  <a:lnTo>
                    <a:pt x="582" y="178"/>
                  </a:lnTo>
                  <a:lnTo>
                    <a:pt x="626" y="168"/>
                  </a:lnTo>
                  <a:lnTo>
                    <a:pt x="670" y="162"/>
                  </a:lnTo>
                  <a:lnTo>
                    <a:pt x="714" y="160"/>
                  </a:lnTo>
                  <a:lnTo>
                    <a:pt x="756" y="162"/>
                  </a:lnTo>
                  <a:lnTo>
                    <a:pt x="798" y="168"/>
                  </a:lnTo>
                  <a:lnTo>
                    <a:pt x="840" y="178"/>
                  </a:lnTo>
                  <a:lnTo>
                    <a:pt x="878" y="192"/>
                  </a:lnTo>
                  <a:lnTo>
                    <a:pt x="916" y="212"/>
                  </a:lnTo>
                  <a:lnTo>
                    <a:pt x="934" y="222"/>
                  </a:lnTo>
                  <a:lnTo>
                    <a:pt x="952" y="234"/>
                  </a:lnTo>
                  <a:lnTo>
                    <a:pt x="968" y="248"/>
                  </a:lnTo>
                  <a:lnTo>
                    <a:pt x="984" y="260"/>
                  </a:lnTo>
                  <a:lnTo>
                    <a:pt x="1000" y="276"/>
                  </a:lnTo>
                  <a:lnTo>
                    <a:pt x="1014" y="292"/>
                  </a:lnTo>
                  <a:lnTo>
                    <a:pt x="1014" y="292"/>
                  </a:lnTo>
                  <a:lnTo>
                    <a:pt x="1026" y="308"/>
                  </a:lnTo>
                  <a:lnTo>
                    <a:pt x="1040" y="326"/>
                  </a:lnTo>
                  <a:lnTo>
                    <a:pt x="1050" y="344"/>
                  </a:lnTo>
                  <a:lnTo>
                    <a:pt x="1060" y="362"/>
                  </a:lnTo>
                  <a:lnTo>
                    <a:pt x="1078" y="400"/>
                  </a:lnTo>
                  <a:lnTo>
                    <a:pt x="1090" y="440"/>
                  </a:lnTo>
                  <a:lnTo>
                    <a:pt x="1098" y="482"/>
                  </a:lnTo>
                  <a:lnTo>
                    <a:pt x="1102" y="524"/>
                  </a:lnTo>
                  <a:lnTo>
                    <a:pt x="1100" y="566"/>
                  </a:lnTo>
                  <a:lnTo>
                    <a:pt x="1096" y="610"/>
                  </a:lnTo>
                  <a:lnTo>
                    <a:pt x="1086" y="652"/>
                  </a:lnTo>
                  <a:lnTo>
                    <a:pt x="1074" y="694"/>
                  </a:lnTo>
                  <a:lnTo>
                    <a:pt x="1056" y="736"/>
                  </a:lnTo>
                  <a:lnTo>
                    <a:pt x="1036" y="778"/>
                  </a:lnTo>
                  <a:lnTo>
                    <a:pt x="1010" y="818"/>
                  </a:lnTo>
                  <a:lnTo>
                    <a:pt x="982" y="856"/>
                  </a:lnTo>
                  <a:lnTo>
                    <a:pt x="950" y="892"/>
                  </a:lnTo>
                  <a:lnTo>
                    <a:pt x="912" y="926"/>
                  </a:lnTo>
                  <a:lnTo>
                    <a:pt x="1008" y="1038"/>
                  </a:lnTo>
                  <a:lnTo>
                    <a:pt x="1008" y="1038"/>
                  </a:lnTo>
                  <a:lnTo>
                    <a:pt x="1034" y="1016"/>
                  </a:lnTo>
                  <a:lnTo>
                    <a:pt x="1058" y="992"/>
                  </a:lnTo>
                  <a:lnTo>
                    <a:pt x="1080" y="968"/>
                  </a:lnTo>
                  <a:lnTo>
                    <a:pt x="1102" y="944"/>
                  </a:lnTo>
                  <a:lnTo>
                    <a:pt x="1122" y="918"/>
                  </a:lnTo>
                  <a:lnTo>
                    <a:pt x="1142" y="892"/>
                  </a:lnTo>
                  <a:lnTo>
                    <a:pt x="1160" y="866"/>
                  </a:lnTo>
                  <a:lnTo>
                    <a:pt x="1176" y="838"/>
                  </a:lnTo>
                  <a:lnTo>
                    <a:pt x="1190" y="810"/>
                  </a:lnTo>
                  <a:lnTo>
                    <a:pt x="1204" y="782"/>
                  </a:lnTo>
                  <a:lnTo>
                    <a:pt x="1216" y="754"/>
                  </a:lnTo>
                  <a:lnTo>
                    <a:pt x="1226" y="726"/>
                  </a:lnTo>
                  <a:lnTo>
                    <a:pt x="1236" y="696"/>
                  </a:lnTo>
                  <a:lnTo>
                    <a:pt x="1244" y="668"/>
                  </a:lnTo>
                  <a:lnTo>
                    <a:pt x="1252" y="638"/>
                  </a:lnTo>
                  <a:lnTo>
                    <a:pt x="1256" y="610"/>
                  </a:lnTo>
                  <a:lnTo>
                    <a:pt x="1260" y="580"/>
                  </a:lnTo>
                  <a:lnTo>
                    <a:pt x="1262" y="552"/>
                  </a:lnTo>
                  <a:lnTo>
                    <a:pt x="1264" y="522"/>
                  </a:lnTo>
                  <a:lnTo>
                    <a:pt x="1264" y="494"/>
                  </a:lnTo>
                  <a:lnTo>
                    <a:pt x="1262" y="466"/>
                  </a:lnTo>
                  <a:lnTo>
                    <a:pt x="1258" y="436"/>
                  </a:lnTo>
                  <a:lnTo>
                    <a:pt x="1254" y="408"/>
                  </a:lnTo>
                  <a:lnTo>
                    <a:pt x="1248" y="380"/>
                  </a:lnTo>
                  <a:lnTo>
                    <a:pt x="1240" y="354"/>
                  </a:lnTo>
                  <a:lnTo>
                    <a:pt x="1230" y="326"/>
                  </a:lnTo>
                  <a:lnTo>
                    <a:pt x="1220" y="300"/>
                  </a:lnTo>
                  <a:lnTo>
                    <a:pt x="1208" y="276"/>
                  </a:lnTo>
                  <a:lnTo>
                    <a:pt x="1194" y="250"/>
                  </a:lnTo>
                  <a:lnTo>
                    <a:pt x="1180" y="226"/>
                  </a:lnTo>
                  <a:lnTo>
                    <a:pt x="1162" y="202"/>
                  </a:lnTo>
                  <a:lnTo>
                    <a:pt x="1144" y="180"/>
                  </a:lnTo>
                  <a:lnTo>
                    <a:pt x="1144" y="180"/>
                  </a:lnTo>
                  <a:lnTo>
                    <a:pt x="1124" y="158"/>
                  </a:lnTo>
                  <a:lnTo>
                    <a:pt x="1104" y="138"/>
                  </a:lnTo>
                  <a:lnTo>
                    <a:pt x="1082" y="120"/>
                  </a:lnTo>
                  <a:lnTo>
                    <a:pt x="1060" y="102"/>
                  </a:lnTo>
                  <a:lnTo>
                    <a:pt x="1036" y="86"/>
                  </a:lnTo>
                  <a:lnTo>
                    <a:pt x="1012" y="72"/>
                  </a:lnTo>
                  <a:lnTo>
                    <a:pt x="988" y="58"/>
                  </a:lnTo>
                  <a:lnTo>
                    <a:pt x="962" y="46"/>
                  </a:lnTo>
                  <a:lnTo>
                    <a:pt x="936" y="36"/>
                  </a:lnTo>
                  <a:lnTo>
                    <a:pt x="908" y="26"/>
                  </a:lnTo>
                  <a:lnTo>
                    <a:pt x="882" y="18"/>
                  </a:lnTo>
                  <a:lnTo>
                    <a:pt x="854" y="12"/>
                  </a:lnTo>
                  <a:lnTo>
                    <a:pt x="826" y="8"/>
                  </a:lnTo>
                  <a:lnTo>
                    <a:pt x="796" y="4"/>
                  </a:lnTo>
                  <a:lnTo>
                    <a:pt x="768" y="2"/>
                  </a:lnTo>
                  <a:lnTo>
                    <a:pt x="738" y="0"/>
                  </a:lnTo>
                  <a:lnTo>
                    <a:pt x="708" y="2"/>
                  </a:lnTo>
                  <a:lnTo>
                    <a:pt x="678" y="4"/>
                  </a:lnTo>
                  <a:lnTo>
                    <a:pt x="650" y="6"/>
                  </a:lnTo>
                  <a:lnTo>
                    <a:pt x="620" y="12"/>
                  </a:lnTo>
                  <a:lnTo>
                    <a:pt x="590" y="18"/>
                  </a:lnTo>
                  <a:lnTo>
                    <a:pt x="560" y="26"/>
                  </a:lnTo>
                  <a:lnTo>
                    <a:pt x="530" y="34"/>
                  </a:lnTo>
                  <a:lnTo>
                    <a:pt x="500" y="44"/>
                  </a:lnTo>
                  <a:lnTo>
                    <a:pt x="470" y="56"/>
                  </a:lnTo>
                  <a:lnTo>
                    <a:pt x="442" y="68"/>
                  </a:lnTo>
                  <a:lnTo>
                    <a:pt x="412" y="84"/>
                  </a:lnTo>
                  <a:lnTo>
                    <a:pt x="384" y="100"/>
                  </a:lnTo>
                  <a:lnTo>
                    <a:pt x="356" y="116"/>
                  </a:lnTo>
                  <a:lnTo>
                    <a:pt x="330" y="134"/>
                  </a:lnTo>
                  <a:lnTo>
                    <a:pt x="302" y="154"/>
                  </a:lnTo>
                  <a:lnTo>
                    <a:pt x="276" y="176"/>
                  </a:lnTo>
                  <a:lnTo>
                    <a:pt x="276" y="176"/>
                  </a:lnTo>
                  <a:lnTo>
                    <a:pt x="234" y="214"/>
                  </a:lnTo>
                  <a:lnTo>
                    <a:pt x="196" y="256"/>
                  </a:lnTo>
                  <a:lnTo>
                    <a:pt x="160" y="300"/>
                  </a:lnTo>
                  <a:lnTo>
                    <a:pt x="144" y="322"/>
                  </a:lnTo>
                  <a:lnTo>
                    <a:pt x="130" y="346"/>
                  </a:lnTo>
                  <a:lnTo>
                    <a:pt x="0" y="278"/>
                  </a:lnTo>
                  <a:lnTo>
                    <a:pt x="62" y="588"/>
                  </a:lnTo>
                  <a:lnTo>
                    <a:pt x="392" y="480"/>
                  </a:lnTo>
                  <a:lnTo>
                    <a:pt x="262" y="414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7" name="Freeform 7"/>
            <p:cNvSpPr>
              <a:spLocks/>
            </p:cNvSpPr>
            <p:nvPr/>
          </p:nvSpPr>
          <p:spPr bwMode="auto">
            <a:xfrm>
              <a:off x="2972147" y="2530172"/>
              <a:ext cx="2006600" cy="1647825"/>
            </a:xfrm>
            <a:custGeom>
              <a:avLst/>
              <a:gdLst>
                <a:gd name="T0" fmla="*/ 262 w 1264"/>
                <a:gd name="T1" fmla="*/ 414 h 1038"/>
                <a:gd name="T2" fmla="*/ 312 w 1264"/>
                <a:gd name="T3" fmla="*/ 348 h 1038"/>
                <a:gd name="T4" fmla="*/ 372 w 1264"/>
                <a:gd name="T5" fmla="*/ 290 h 1038"/>
                <a:gd name="T6" fmla="*/ 412 w 1264"/>
                <a:gd name="T7" fmla="*/ 260 h 1038"/>
                <a:gd name="T8" fmla="*/ 494 w 1264"/>
                <a:gd name="T9" fmla="*/ 210 h 1038"/>
                <a:gd name="T10" fmla="*/ 582 w 1264"/>
                <a:gd name="T11" fmla="*/ 178 h 1038"/>
                <a:gd name="T12" fmla="*/ 670 w 1264"/>
                <a:gd name="T13" fmla="*/ 162 h 1038"/>
                <a:gd name="T14" fmla="*/ 756 w 1264"/>
                <a:gd name="T15" fmla="*/ 162 h 1038"/>
                <a:gd name="T16" fmla="*/ 840 w 1264"/>
                <a:gd name="T17" fmla="*/ 178 h 1038"/>
                <a:gd name="T18" fmla="*/ 916 w 1264"/>
                <a:gd name="T19" fmla="*/ 212 h 1038"/>
                <a:gd name="T20" fmla="*/ 952 w 1264"/>
                <a:gd name="T21" fmla="*/ 234 h 1038"/>
                <a:gd name="T22" fmla="*/ 984 w 1264"/>
                <a:gd name="T23" fmla="*/ 260 h 1038"/>
                <a:gd name="T24" fmla="*/ 1014 w 1264"/>
                <a:gd name="T25" fmla="*/ 292 h 1038"/>
                <a:gd name="T26" fmla="*/ 1026 w 1264"/>
                <a:gd name="T27" fmla="*/ 308 h 1038"/>
                <a:gd name="T28" fmla="*/ 1050 w 1264"/>
                <a:gd name="T29" fmla="*/ 344 h 1038"/>
                <a:gd name="T30" fmla="*/ 1078 w 1264"/>
                <a:gd name="T31" fmla="*/ 400 h 1038"/>
                <a:gd name="T32" fmla="*/ 1098 w 1264"/>
                <a:gd name="T33" fmla="*/ 482 h 1038"/>
                <a:gd name="T34" fmla="*/ 1100 w 1264"/>
                <a:gd name="T35" fmla="*/ 566 h 1038"/>
                <a:gd name="T36" fmla="*/ 1086 w 1264"/>
                <a:gd name="T37" fmla="*/ 652 h 1038"/>
                <a:gd name="T38" fmla="*/ 1056 w 1264"/>
                <a:gd name="T39" fmla="*/ 736 h 1038"/>
                <a:gd name="T40" fmla="*/ 1010 w 1264"/>
                <a:gd name="T41" fmla="*/ 818 h 1038"/>
                <a:gd name="T42" fmla="*/ 950 w 1264"/>
                <a:gd name="T43" fmla="*/ 892 h 1038"/>
                <a:gd name="T44" fmla="*/ 1008 w 1264"/>
                <a:gd name="T45" fmla="*/ 1038 h 1038"/>
                <a:gd name="T46" fmla="*/ 1034 w 1264"/>
                <a:gd name="T47" fmla="*/ 1016 h 1038"/>
                <a:gd name="T48" fmla="*/ 1080 w 1264"/>
                <a:gd name="T49" fmla="*/ 968 h 1038"/>
                <a:gd name="T50" fmla="*/ 1122 w 1264"/>
                <a:gd name="T51" fmla="*/ 918 h 1038"/>
                <a:gd name="T52" fmla="*/ 1160 w 1264"/>
                <a:gd name="T53" fmla="*/ 866 h 1038"/>
                <a:gd name="T54" fmla="*/ 1190 w 1264"/>
                <a:gd name="T55" fmla="*/ 810 h 1038"/>
                <a:gd name="T56" fmla="*/ 1216 w 1264"/>
                <a:gd name="T57" fmla="*/ 754 h 1038"/>
                <a:gd name="T58" fmla="*/ 1236 w 1264"/>
                <a:gd name="T59" fmla="*/ 696 h 1038"/>
                <a:gd name="T60" fmla="*/ 1252 w 1264"/>
                <a:gd name="T61" fmla="*/ 638 h 1038"/>
                <a:gd name="T62" fmla="*/ 1260 w 1264"/>
                <a:gd name="T63" fmla="*/ 580 h 1038"/>
                <a:gd name="T64" fmla="*/ 1264 w 1264"/>
                <a:gd name="T65" fmla="*/ 522 h 1038"/>
                <a:gd name="T66" fmla="*/ 1262 w 1264"/>
                <a:gd name="T67" fmla="*/ 466 h 1038"/>
                <a:gd name="T68" fmla="*/ 1254 w 1264"/>
                <a:gd name="T69" fmla="*/ 408 h 1038"/>
                <a:gd name="T70" fmla="*/ 1240 w 1264"/>
                <a:gd name="T71" fmla="*/ 354 h 1038"/>
                <a:gd name="T72" fmla="*/ 1220 w 1264"/>
                <a:gd name="T73" fmla="*/ 300 h 1038"/>
                <a:gd name="T74" fmla="*/ 1194 w 1264"/>
                <a:gd name="T75" fmla="*/ 250 h 1038"/>
                <a:gd name="T76" fmla="*/ 1162 w 1264"/>
                <a:gd name="T77" fmla="*/ 202 h 1038"/>
                <a:gd name="T78" fmla="*/ 1144 w 1264"/>
                <a:gd name="T79" fmla="*/ 180 h 1038"/>
                <a:gd name="T80" fmla="*/ 1104 w 1264"/>
                <a:gd name="T81" fmla="*/ 138 h 1038"/>
                <a:gd name="T82" fmla="*/ 1060 w 1264"/>
                <a:gd name="T83" fmla="*/ 102 h 1038"/>
                <a:gd name="T84" fmla="*/ 1012 w 1264"/>
                <a:gd name="T85" fmla="*/ 72 h 1038"/>
                <a:gd name="T86" fmla="*/ 962 w 1264"/>
                <a:gd name="T87" fmla="*/ 46 h 1038"/>
                <a:gd name="T88" fmla="*/ 908 w 1264"/>
                <a:gd name="T89" fmla="*/ 26 h 1038"/>
                <a:gd name="T90" fmla="*/ 854 w 1264"/>
                <a:gd name="T91" fmla="*/ 12 h 1038"/>
                <a:gd name="T92" fmla="*/ 796 w 1264"/>
                <a:gd name="T93" fmla="*/ 4 h 1038"/>
                <a:gd name="T94" fmla="*/ 738 w 1264"/>
                <a:gd name="T95" fmla="*/ 0 h 1038"/>
                <a:gd name="T96" fmla="*/ 678 w 1264"/>
                <a:gd name="T97" fmla="*/ 4 h 1038"/>
                <a:gd name="T98" fmla="*/ 620 w 1264"/>
                <a:gd name="T99" fmla="*/ 12 h 1038"/>
                <a:gd name="T100" fmla="*/ 560 w 1264"/>
                <a:gd name="T101" fmla="*/ 26 h 1038"/>
                <a:gd name="T102" fmla="*/ 500 w 1264"/>
                <a:gd name="T103" fmla="*/ 44 h 1038"/>
                <a:gd name="T104" fmla="*/ 442 w 1264"/>
                <a:gd name="T105" fmla="*/ 68 h 1038"/>
                <a:gd name="T106" fmla="*/ 384 w 1264"/>
                <a:gd name="T107" fmla="*/ 100 h 1038"/>
                <a:gd name="T108" fmla="*/ 330 w 1264"/>
                <a:gd name="T109" fmla="*/ 134 h 1038"/>
                <a:gd name="T110" fmla="*/ 276 w 1264"/>
                <a:gd name="T111" fmla="*/ 176 h 1038"/>
                <a:gd name="T112" fmla="*/ 234 w 1264"/>
                <a:gd name="T113" fmla="*/ 214 h 1038"/>
                <a:gd name="T114" fmla="*/ 160 w 1264"/>
                <a:gd name="T115" fmla="*/ 300 h 1038"/>
                <a:gd name="T116" fmla="*/ 130 w 1264"/>
                <a:gd name="T117" fmla="*/ 346 h 1038"/>
                <a:gd name="T118" fmla="*/ 62 w 1264"/>
                <a:gd name="T119" fmla="*/ 588 h 1038"/>
                <a:gd name="T120" fmla="*/ 262 w 1264"/>
                <a:gd name="T121" fmla="*/ 414 h 10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4" h="1038">
                  <a:moveTo>
                    <a:pt x="262" y="414"/>
                  </a:moveTo>
                  <a:lnTo>
                    <a:pt x="262" y="414"/>
                  </a:lnTo>
                  <a:lnTo>
                    <a:pt x="286" y="380"/>
                  </a:lnTo>
                  <a:lnTo>
                    <a:pt x="312" y="348"/>
                  </a:lnTo>
                  <a:lnTo>
                    <a:pt x="342" y="318"/>
                  </a:lnTo>
                  <a:lnTo>
                    <a:pt x="372" y="290"/>
                  </a:lnTo>
                  <a:lnTo>
                    <a:pt x="372" y="290"/>
                  </a:lnTo>
                  <a:lnTo>
                    <a:pt x="412" y="260"/>
                  </a:lnTo>
                  <a:lnTo>
                    <a:pt x="452" y="234"/>
                  </a:lnTo>
                  <a:lnTo>
                    <a:pt x="494" y="210"/>
                  </a:lnTo>
                  <a:lnTo>
                    <a:pt x="538" y="192"/>
                  </a:lnTo>
                  <a:lnTo>
                    <a:pt x="582" y="178"/>
                  </a:lnTo>
                  <a:lnTo>
                    <a:pt x="626" y="168"/>
                  </a:lnTo>
                  <a:lnTo>
                    <a:pt x="670" y="162"/>
                  </a:lnTo>
                  <a:lnTo>
                    <a:pt x="714" y="160"/>
                  </a:lnTo>
                  <a:lnTo>
                    <a:pt x="756" y="162"/>
                  </a:lnTo>
                  <a:lnTo>
                    <a:pt x="798" y="168"/>
                  </a:lnTo>
                  <a:lnTo>
                    <a:pt x="840" y="178"/>
                  </a:lnTo>
                  <a:lnTo>
                    <a:pt x="878" y="192"/>
                  </a:lnTo>
                  <a:lnTo>
                    <a:pt x="916" y="212"/>
                  </a:lnTo>
                  <a:lnTo>
                    <a:pt x="934" y="222"/>
                  </a:lnTo>
                  <a:lnTo>
                    <a:pt x="952" y="234"/>
                  </a:lnTo>
                  <a:lnTo>
                    <a:pt x="968" y="248"/>
                  </a:lnTo>
                  <a:lnTo>
                    <a:pt x="984" y="260"/>
                  </a:lnTo>
                  <a:lnTo>
                    <a:pt x="1000" y="276"/>
                  </a:lnTo>
                  <a:lnTo>
                    <a:pt x="1014" y="292"/>
                  </a:lnTo>
                  <a:lnTo>
                    <a:pt x="1014" y="292"/>
                  </a:lnTo>
                  <a:lnTo>
                    <a:pt x="1026" y="308"/>
                  </a:lnTo>
                  <a:lnTo>
                    <a:pt x="1040" y="326"/>
                  </a:lnTo>
                  <a:lnTo>
                    <a:pt x="1050" y="344"/>
                  </a:lnTo>
                  <a:lnTo>
                    <a:pt x="1060" y="362"/>
                  </a:lnTo>
                  <a:lnTo>
                    <a:pt x="1078" y="400"/>
                  </a:lnTo>
                  <a:lnTo>
                    <a:pt x="1090" y="440"/>
                  </a:lnTo>
                  <a:lnTo>
                    <a:pt x="1098" y="482"/>
                  </a:lnTo>
                  <a:lnTo>
                    <a:pt x="1102" y="524"/>
                  </a:lnTo>
                  <a:lnTo>
                    <a:pt x="1100" y="566"/>
                  </a:lnTo>
                  <a:lnTo>
                    <a:pt x="1096" y="610"/>
                  </a:lnTo>
                  <a:lnTo>
                    <a:pt x="1086" y="652"/>
                  </a:lnTo>
                  <a:lnTo>
                    <a:pt x="1074" y="694"/>
                  </a:lnTo>
                  <a:lnTo>
                    <a:pt x="1056" y="736"/>
                  </a:lnTo>
                  <a:lnTo>
                    <a:pt x="1036" y="778"/>
                  </a:lnTo>
                  <a:lnTo>
                    <a:pt x="1010" y="818"/>
                  </a:lnTo>
                  <a:lnTo>
                    <a:pt x="982" y="856"/>
                  </a:lnTo>
                  <a:lnTo>
                    <a:pt x="950" y="892"/>
                  </a:lnTo>
                  <a:lnTo>
                    <a:pt x="912" y="926"/>
                  </a:lnTo>
                  <a:lnTo>
                    <a:pt x="1008" y="1038"/>
                  </a:lnTo>
                  <a:lnTo>
                    <a:pt x="1008" y="1038"/>
                  </a:lnTo>
                  <a:lnTo>
                    <a:pt x="1034" y="1016"/>
                  </a:lnTo>
                  <a:lnTo>
                    <a:pt x="1058" y="992"/>
                  </a:lnTo>
                  <a:lnTo>
                    <a:pt x="1080" y="968"/>
                  </a:lnTo>
                  <a:lnTo>
                    <a:pt x="1102" y="944"/>
                  </a:lnTo>
                  <a:lnTo>
                    <a:pt x="1122" y="918"/>
                  </a:lnTo>
                  <a:lnTo>
                    <a:pt x="1142" y="892"/>
                  </a:lnTo>
                  <a:lnTo>
                    <a:pt x="1160" y="866"/>
                  </a:lnTo>
                  <a:lnTo>
                    <a:pt x="1176" y="838"/>
                  </a:lnTo>
                  <a:lnTo>
                    <a:pt x="1190" y="810"/>
                  </a:lnTo>
                  <a:lnTo>
                    <a:pt x="1204" y="782"/>
                  </a:lnTo>
                  <a:lnTo>
                    <a:pt x="1216" y="754"/>
                  </a:lnTo>
                  <a:lnTo>
                    <a:pt x="1226" y="726"/>
                  </a:lnTo>
                  <a:lnTo>
                    <a:pt x="1236" y="696"/>
                  </a:lnTo>
                  <a:lnTo>
                    <a:pt x="1244" y="668"/>
                  </a:lnTo>
                  <a:lnTo>
                    <a:pt x="1252" y="638"/>
                  </a:lnTo>
                  <a:lnTo>
                    <a:pt x="1256" y="610"/>
                  </a:lnTo>
                  <a:lnTo>
                    <a:pt x="1260" y="580"/>
                  </a:lnTo>
                  <a:lnTo>
                    <a:pt x="1262" y="552"/>
                  </a:lnTo>
                  <a:lnTo>
                    <a:pt x="1264" y="522"/>
                  </a:lnTo>
                  <a:lnTo>
                    <a:pt x="1264" y="494"/>
                  </a:lnTo>
                  <a:lnTo>
                    <a:pt x="1262" y="466"/>
                  </a:lnTo>
                  <a:lnTo>
                    <a:pt x="1258" y="436"/>
                  </a:lnTo>
                  <a:lnTo>
                    <a:pt x="1254" y="408"/>
                  </a:lnTo>
                  <a:lnTo>
                    <a:pt x="1248" y="380"/>
                  </a:lnTo>
                  <a:lnTo>
                    <a:pt x="1240" y="354"/>
                  </a:lnTo>
                  <a:lnTo>
                    <a:pt x="1230" y="326"/>
                  </a:lnTo>
                  <a:lnTo>
                    <a:pt x="1220" y="300"/>
                  </a:lnTo>
                  <a:lnTo>
                    <a:pt x="1208" y="276"/>
                  </a:lnTo>
                  <a:lnTo>
                    <a:pt x="1194" y="250"/>
                  </a:lnTo>
                  <a:lnTo>
                    <a:pt x="1180" y="226"/>
                  </a:lnTo>
                  <a:lnTo>
                    <a:pt x="1162" y="202"/>
                  </a:lnTo>
                  <a:lnTo>
                    <a:pt x="1144" y="180"/>
                  </a:lnTo>
                  <a:lnTo>
                    <a:pt x="1144" y="180"/>
                  </a:lnTo>
                  <a:lnTo>
                    <a:pt x="1124" y="158"/>
                  </a:lnTo>
                  <a:lnTo>
                    <a:pt x="1104" y="138"/>
                  </a:lnTo>
                  <a:lnTo>
                    <a:pt x="1082" y="120"/>
                  </a:lnTo>
                  <a:lnTo>
                    <a:pt x="1060" y="102"/>
                  </a:lnTo>
                  <a:lnTo>
                    <a:pt x="1036" y="86"/>
                  </a:lnTo>
                  <a:lnTo>
                    <a:pt x="1012" y="72"/>
                  </a:lnTo>
                  <a:lnTo>
                    <a:pt x="988" y="58"/>
                  </a:lnTo>
                  <a:lnTo>
                    <a:pt x="962" y="46"/>
                  </a:lnTo>
                  <a:lnTo>
                    <a:pt x="936" y="36"/>
                  </a:lnTo>
                  <a:lnTo>
                    <a:pt x="908" y="26"/>
                  </a:lnTo>
                  <a:lnTo>
                    <a:pt x="882" y="18"/>
                  </a:lnTo>
                  <a:lnTo>
                    <a:pt x="854" y="12"/>
                  </a:lnTo>
                  <a:lnTo>
                    <a:pt x="826" y="8"/>
                  </a:lnTo>
                  <a:lnTo>
                    <a:pt x="796" y="4"/>
                  </a:lnTo>
                  <a:lnTo>
                    <a:pt x="768" y="2"/>
                  </a:lnTo>
                  <a:lnTo>
                    <a:pt x="738" y="0"/>
                  </a:lnTo>
                  <a:lnTo>
                    <a:pt x="708" y="2"/>
                  </a:lnTo>
                  <a:lnTo>
                    <a:pt x="678" y="4"/>
                  </a:lnTo>
                  <a:lnTo>
                    <a:pt x="650" y="6"/>
                  </a:lnTo>
                  <a:lnTo>
                    <a:pt x="620" y="12"/>
                  </a:lnTo>
                  <a:lnTo>
                    <a:pt x="590" y="18"/>
                  </a:lnTo>
                  <a:lnTo>
                    <a:pt x="560" y="26"/>
                  </a:lnTo>
                  <a:lnTo>
                    <a:pt x="530" y="34"/>
                  </a:lnTo>
                  <a:lnTo>
                    <a:pt x="500" y="44"/>
                  </a:lnTo>
                  <a:lnTo>
                    <a:pt x="470" y="56"/>
                  </a:lnTo>
                  <a:lnTo>
                    <a:pt x="442" y="68"/>
                  </a:lnTo>
                  <a:lnTo>
                    <a:pt x="412" y="84"/>
                  </a:lnTo>
                  <a:lnTo>
                    <a:pt x="384" y="100"/>
                  </a:lnTo>
                  <a:lnTo>
                    <a:pt x="356" y="116"/>
                  </a:lnTo>
                  <a:lnTo>
                    <a:pt x="330" y="134"/>
                  </a:lnTo>
                  <a:lnTo>
                    <a:pt x="302" y="154"/>
                  </a:lnTo>
                  <a:lnTo>
                    <a:pt x="276" y="176"/>
                  </a:lnTo>
                  <a:lnTo>
                    <a:pt x="276" y="176"/>
                  </a:lnTo>
                  <a:lnTo>
                    <a:pt x="234" y="214"/>
                  </a:lnTo>
                  <a:lnTo>
                    <a:pt x="196" y="256"/>
                  </a:lnTo>
                  <a:lnTo>
                    <a:pt x="160" y="300"/>
                  </a:lnTo>
                  <a:lnTo>
                    <a:pt x="144" y="322"/>
                  </a:lnTo>
                  <a:lnTo>
                    <a:pt x="130" y="346"/>
                  </a:lnTo>
                  <a:lnTo>
                    <a:pt x="0" y="278"/>
                  </a:lnTo>
                  <a:lnTo>
                    <a:pt x="62" y="588"/>
                  </a:lnTo>
                  <a:lnTo>
                    <a:pt x="392" y="480"/>
                  </a:lnTo>
                  <a:lnTo>
                    <a:pt x="262" y="41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8" name="Freeform 8"/>
            <p:cNvSpPr>
              <a:spLocks noEditPoints="1"/>
            </p:cNvSpPr>
            <p:nvPr/>
          </p:nvSpPr>
          <p:spPr bwMode="auto">
            <a:xfrm>
              <a:off x="3480147" y="3098497"/>
              <a:ext cx="971550" cy="860425"/>
            </a:xfrm>
            <a:custGeom>
              <a:avLst/>
              <a:gdLst>
                <a:gd name="T0" fmla="*/ 324 w 612"/>
                <a:gd name="T1" fmla="*/ 0 h 542"/>
                <a:gd name="T2" fmla="*/ 456 w 612"/>
                <a:gd name="T3" fmla="*/ 56 h 542"/>
                <a:gd name="T4" fmla="*/ 392 w 612"/>
                <a:gd name="T5" fmla="*/ 30 h 542"/>
                <a:gd name="T6" fmla="*/ 398 w 612"/>
                <a:gd name="T7" fmla="*/ 12 h 542"/>
                <a:gd name="T8" fmla="*/ 466 w 612"/>
                <a:gd name="T9" fmla="*/ 38 h 542"/>
                <a:gd name="T10" fmla="*/ 546 w 612"/>
                <a:gd name="T11" fmla="*/ 130 h 542"/>
                <a:gd name="T12" fmla="*/ 500 w 612"/>
                <a:gd name="T13" fmla="*/ 88 h 542"/>
                <a:gd name="T14" fmla="*/ 544 w 612"/>
                <a:gd name="T15" fmla="*/ 98 h 542"/>
                <a:gd name="T16" fmla="*/ 552 w 612"/>
                <a:gd name="T17" fmla="*/ 142 h 542"/>
                <a:gd name="T18" fmla="*/ 592 w 612"/>
                <a:gd name="T19" fmla="*/ 246 h 542"/>
                <a:gd name="T20" fmla="*/ 584 w 612"/>
                <a:gd name="T21" fmla="*/ 208 h 542"/>
                <a:gd name="T22" fmla="*/ 596 w 612"/>
                <a:gd name="T23" fmla="*/ 182 h 542"/>
                <a:gd name="T24" fmla="*/ 608 w 612"/>
                <a:gd name="T25" fmla="*/ 216 h 542"/>
                <a:gd name="T26" fmla="*/ 612 w 612"/>
                <a:gd name="T27" fmla="*/ 258 h 542"/>
                <a:gd name="T28" fmla="*/ 564 w 612"/>
                <a:gd name="T29" fmla="*/ 384 h 542"/>
                <a:gd name="T30" fmla="*/ 576 w 612"/>
                <a:gd name="T31" fmla="*/ 356 h 542"/>
                <a:gd name="T32" fmla="*/ 588 w 612"/>
                <a:gd name="T33" fmla="*/ 320 h 542"/>
                <a:gd name="T34" fmla="*/ 608 w 612"/>
                <a:gd name="T35" fmla="*/ 326 h 542"/>
                <a:gd name="T36" fmla="*/ 594 w 612"/>
                <a:gd name="T37" fmla="*/ 364 h 542"/>
                <a:gd name="T38" fmla="*/ 580 w 612"/>
                <a:gd name="T39" fmla="*/ 394 h 542"/>
                <a:gd name="T40" fmla="*/ 490 w 612"/>
                <a:gd name="T41" fmla="*/ 464 h 542"/>
                <a:gd name="T42" fmla="*/ 530 w 612"/>
                <a:gd name="T43" fmla="*/ 428 h 542"/>
                <a:gd name="T44" fmla="*/ 522 w 612"/>
                <a:gd name="T45" fmla="*/ 462 h 542"/>
                <a:gd name="T46" fmla="*/ 474 w 612"/>
                <a:gd name="T47" fmla="*/ 476 h 542"/>
                <a:gd name="T48" fmla="*/ 378 w 612"/>
                <a:gd name="T49" fmla="*/ 514 h 542"/>
                <a:gd name="T50" fmla="*/ 424 w 612"/>
                <a:gd name="T51" fmla="*/ 500 h 542"/>
                <a:gd name="T52" fmla="*/ 396 w 612"/>
                <a:gd name="T53" fmla="*/ 530 h 542"/>
                <a:gd name="T54" fmla="*/ 354 w 612"/>
                <a:gd name="T55" fmla="*/ 538 h 542"/>
                <a:gd name="T56" fmla="*/ 234 w 612"/>
                <a:gd name="T57" fmla="*/ 514 h 542"/>
                <a:gd name="T58" fmla="*/ 278 w 612"/>
                <a:gd name="T59" fmla="*/ 522 h 542"/>
                <a:gd name="T60" fmla="*/ 296 w 612"/>
                <a:gd name="T61" fmla="*/ 542 h 542"/>
                <a:gd name="T62" fmla="*/ 260 w 612"/>
                <a:gd name="T63" fmla="*/ 538 h 542"/>
                <a:gd name="T64" fmla="*/ 218 w 612"/>
                <a:gd name="T65" fmla="*/ 530 h 542"/>
                <a:gd name="T66" fmla="*/ 124 w 612"/>
                <a:gd name="T67" fmla="*/ 464 h 542"/>
                <a:gd name="T68" fmla="*/ 164 w 612"/>
                <a:gd name="T69" fmla="*/ 510 h 542"/>
                <a:gd name="T70" fmla="*/ 110 w 612"/>
                <a:gd name="T71" fmla="*/ 480 h 542"/>
                <a:gd name="T72" fmla="*/ 32 w 612"/>
                <a:gd name="T73" fmla="*/ 348 h 542"/>
                <a:gd name="T74" fmla="*/ 48 w 612"/>
                <a:gd name="T75" fmla="*/ 380 h 542"/>
                <a:gd name="T76" fmla="*/ 54 w 612"/>
                <a:gd name="T77" fmla="*/ 426 h 542"/>
                <a:gd name="T78" fmla="*/ 30 w 612"/>
                <a:gd name="T79" fmla="*/ 390 h 542"/>
                <a:gd name="T80" fmla="*/ 14 w 612"/>
                <a:gd name="T81" fmla="*/ 356 h 542"/>
                <a:gd name="T82" fmla="*/ 22 w 612"/>
                <a:gd name="T83" fmla="*/ 232 h 542"/>
                <a:gd name="T84" fmla="*/ 20 w 612"/>
                <a:gd name="T85" fmla="*/ 272 h 542"/>
                <a:gd name="T86" fmla="*/ 2 w 612"/>
                <a:gd name="T87" fmla="*/ 296 h 542"/>
                <a:gd name="T88" fmla="*/ 0 w 612"/>
                <a:gd name="T89" fmla="*/ 258 h 542"/>
                <a:gd name="T90" fmla="*/ 6 w 612"/>
                <a:gd name="T91" fmla="*/ 218 h 542"/>
                <a:gd name="T92" fmla="*/ 84 w 612"/>
                <a:gd name="T93" fmla="*/ 112 h 542"/>
                <a:gd name="T94" fmla="*/ 48 w 612"/>
                <a:gd name="T95" fmla="*/ 162 h 542"/>
                <a:gd name="T96" fmla="*/ 30 w 612"/>
                <a:gd name="T97" fmla="*/ 152 h 542"/>
                <a:gd name="T98" fmla="*/ 70 w 612"/>
                <a:gd name="T99" fmla="*/ 98 h 542"/>
                <a:gd name="T100" fmla="*/ 194 w 612"/>
                <a:gd name="T101" fmla="*/ 40 h 542"/>
                <a:gd name="T102" fmla="*/ 128 w 612"/>
                <a:gd name="T103" fmla="*/ 74 h 542"/>
                <a:gd name="T104" fmla="*/ 162 w 612"/>
                <a:gd name="T105" fmla="*/ 32 h 542"/>
                <a:gd name="T106" fmla="*/ 322 w 612"/>
                <a:gd name="T107" fmla="*/ 18 h 542"/>
                <a:gd name="T108" fmla="*/ 278 w 612"/>
                <a:gd name="T109" fmla="*/ 20 h 542"/>
                <a:gd name="T110" fmla="*/ 248 w 612"/>
                <a:gd name="T111" fmla="*/ 26 h 542"/>
                <a:gd name="T112" fmla="*/ 262 w 612"/>
                <a:gd name="T113" fmla="*/ 2 h 542"/>
                <a:gd name="T114" fmla="*/ 306 w 612"/>
                <a:gd name="T115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12" h="542">
                  <a:moveTo>
                    <a:pt x="332" y="20"/>
                  </a:moveTo>
                  <a:lnTo>
                    <a:pt x="322" y="18"/>
                  </a:lnTo>
                  <a:lnTo>
                    <a:pt x="324" y="0"/>
                  </a:lnTo>
                  <a:lnTo>
                    <a:pt x="332" y="0"/>
                  </a:lnTo>
                  <a:lnTo>
                    <a:pt x="332" y="20"/>
                  </a:lnTo>
                  <a:close/>
                  <a:moveTo>
                    <a:pt x="456" y="56"/>
                  </a:moveTo>
                  <a:lnTo>
                    <a:pt x="444" y="50"/>
                  </a:lnTo>
                  <a:lnTo>
                    <a:pt x="418" y="38"/>
                  </a:lnTo>
                  <a:lnTo>
                    <a:pt x="392" y="30"/>
                  </a:lnTo>
                  <a:lnTo>
                    <a:pt x="386" y="28"/>
                  </a:lnTo>
                  <a:lnTo>
                    <a:pt x="392" y="10"/>
                  </a:lnTo>
                  <a:lnTo>
                    <a:pt x="398" y="12"/>
                  </a:lnTo>
                  <a:lnTo>
                    <a:pt x="426" y="22"/>
                  </a:lnTo>
                  <a:lnTo>
                    <a:pt x="452" y="34"/>
                  </a:lnTo>
                  <a:lnTo>
                    <a:pt x="466" y="38"/>
                  </a:lnTo>
                  <a:lnTo>
                    <a:pt x="456" y="56"/>
                  </a:lnTo>
                  <a:close/>
                  <a:moveTo>
                    <a:pt x="552" y="142"/>
                  </a:moveTo>
                  <a:lnTo>
                    <a:pt x="546" y="130"/>
                  </a:lnTo>
                  <a:lnTo>
                    <a:pt x="528" y="110"/>
                  </a:lnTo>
                  <a:lnTo>
                    <a:pt x="510" y="92"/>
                  </a:lnTo>
                  <a:lnTo>
                    <a:pt x="500" y="88"/>
                  </a:lnTo>
                  <a:lnTo>
                    <a:pt x="514" y="72"/>
                  </a:lnTo>
                  <a:lnTo>
                    <a:pt x="524" y="80"/>
                  </a:lnTo>
                  <a:lnTo>
                    <a:pt x="544" y="98"/>
                  </a:lnTo>
                  <a:lnTo>
                    <a:pt x="562" y="120"/>
                  </a:lnTo>
                  <a:lnTo>
                    <a:pt x="568" y="130"/>
                  </a:lnTo>
                  <a:lnTo>
                    <a:pt x="552" y="142"/>
                  </a:lnTo>
                  <a:close/>
                  <a:moveTo>
                    <a:pt x="594" y="260"/>
                  </a:moveTo>
                  <a:lnTo>
                    <a:pt x="594" y="258"/>
                  </a:lnTo>
                  <a:lnTo>
                    <a:pt x="592" y="246"/>
                  </a:lnTo>
                  <a:lnTo>
                    <a:pt x="590" y="232"/>
                  </a:lnTo>
                  <a:lnTo>
                    <a:pt x="588" y="220"/>
                  </a:lnTo>
                  <a:lnTo>
                    <a:pt x="584" y="208"/>
                  </a:lnTo>
                  <a:lnTo>
                    <a:pt x="580" y="196"/>
                  </a:lnTo>
                  <a:lnTo>
                    <a:pt x="578" y="188"/>
                  </a:lnTo>
                  <a:lnTo>
                    <a:pt x="596" y="182"/>
                  </a:lnTo>
                  <a:lnTo>
                    <a:pt x="598" y="190"/>
                  </a:lnTo>
                  <a:lnTo>
                    <a:pt x="604" y="204"/>
                  </a:lnTo>
                  <a:lnTo>
                    <a:pt x="608" y="216"/>
                  </a:lnTo>
                  <a:lnTo>
                    <a:pt x="608" y="230"/>
                  </a:lnTo>
                  <a:lnTo>
                    <a:pt x="612" y="244"/>
                  </a:lnTo>
                  <a:lnTo>
                    <a:pt x="612" y="258"/>
                  </a:lnTo>
                  <a:lnTo>
                    <a:pt x="612" y="260"/>
                  </a:lnTo>
                  <a:lnTo>
                    <a:pt x="594" y="260"/>
                  </a:lnTo>
                  <a:close/>
                  <a:moveTo>
                    <a:pt x="564" y="384"/>
                  </a:moveTo>
                  <a:lnTo>
                    <a:pt x="566" y="380"/>
                  </a:lnTo>
                  <a:lnTo>
                    <a:pt x="572" y="368"/>
                  </a:lnTo>
                  <a:lnTo>
                    <a:pt x="576" y="356"/>
                  </a:lnTo>
                  <a:lnTo>
                    <a:pt x="580" y="346"/>
                  </a:lnTo>
                  <a:lnTo>
                    <a:pt x="584" y="334"/>
                  </a:lnTo>
                  <a:lnTo>
                    <a:pt x="588" y="320"/>
                  </a:lnTo>
                  <a:lnTo>
                    <a:pt x="590" y="316"/>
                  </a:lnTo>
                  <a:lnTo>
                    <a:pt x="608" y="320"/>
                  </a:lnTo>
                  <a:lnTo>
                    <a:pt x="608" y="326"/>
                  </a:lnTo>
                  <a:lnTo>
                    <a:pt x="604" y="338"/>
                  </a:lnTo>
                  <a:lnTo>
                    <a:pt x="598" y="352"/>
                  </a:lnTo>
                  <a:lnTo>
                    <a:pt x="594" y="364"/>
                  </a:lnTo>
                  <a:lnTo>
                    <a:pt x="590" y="376"/>
                  </a:lnTo>
                  <a:lnTo>
                    <a:pt x="582" y="390"/>
                  </a:lnTo>
                  <a:lnTo>
                    <a:pt x="580" y="394"/>
                  </a:lnTo>
                  <a:lnTo>
                    <a:pt x="564" y="384"/>
                  </a:lnTo>
                  <a:close/>
                  <a:moveTo>
                    <a:pt x="474" y="476"/>
                  </a:moveTo>
                  <a:lnTo>
                    <a:pt x="490" y="464"/>
                  </a:lnTo>
                  <a:lnTo>
                    <a:pt x="510" y="448"/>
                  </a:lnTo>
                  <a:lnTo>
                    <a:pt x="528" y="430"/>
                  </a:lnTo>
                  <a:lnTo>
                    <a:pt x="530" y="428"/>
                  </a:lnTo>
                  <a:lnTo>
                    <a:pt x="546" y="442"/>
                  </a:lnTo>
                  <a:lnTo>
                    <a:pt x="542" y="444"/>
                  </a:lnTo>
                  <a:lnTo>
                    <a:pt x="522" y="462"/>
                  </a:lnTo>
                  <a:lnTo>
                    <a:pt x="500" y="480"/>
                  </a:lnTo>
                  <a:lnTo>
                    <a:pt x="484" y="492"/>
                  </a:lnTo>
                  <a:lnTo>
                    <a:pt x="474" y="476"/>
                  </a:lnTo>
                  <a:close/>
                  <a:moveTo>
                    <a:pt x="352" y="520"/>
                  </a:moveTo>
                  <a:lnTo>
                    <a:pt x="366" y="516"/>
                  </a:lnTo>
                  <a:lnTo>
                    <a:pt x="378" y="514"/>
                  </a:lnTo>
                  <a:lnTo>
                    <a:pt x="394" y="512"/>
                  </a:lnTo>
                  <a:lnTo>
                    <a:pt x="420" y="502"/>
                  </a:lnTo>
                  <a:lnTo>
                    <a:pt x="424" y="500"/>
                  </a:lnTo>
                  <a:lnTo>
                    <a:pt x="430" y="518"/>
                  </a:lnTo>
                  <a:lnTo>
                    <a:pt x="426" y="522"/>
                  </a:lnTo>
                  <a:lnTo>
                    <a:pt x="396" y="530"/>
                  </a:lnTo>
                  <a:lnTo>
                    <a:pt x="384" y="532"/>
                  </a:lnTo>
                  <a:lnTo>
                    <a:pt x="368" y="536"/>
                  </a:lnTo>
                  <a:lnTo>
                    <a:pt x="354" y="538"/>
                  </a:lnTo>
                  <a:lnTo>
                    <a:pt x="352" y="520"/>
                  </a:lnTo>
                  <a:close/>
                  <a:moveTo>
                    <a:pt x="222" y="512"/>
                  </a:moveTo>
                  <a:lnTo>
                    <a:pt x="234" y="514"/>
                  </a:lnTo>
                  <a:lnTo>
                    <a:pt x="248" y="518"/>
                  </a:lnTo>
                  <a:lnTo>
                    <a:pt x="262" y="520"/>
                  </a:lnTo>
                  <a:lnTo>
                    <a:pt x="278" y="522"/>
                  </a:lnTo>
                  <a:lnTo>
                    <a:pt x="292" y="522"/>
                  </a:lnTo>
                  <a:lnTo>
                    <a:pt x="296" y="522"/>
                  </a:lnTo>
                  <a:lnTo>
                    <a:pt x="296" y="542"/>
                  </a:lnTo>
                  <a:lnTo>
                    <a:pt x="290" y="542"/>
                  </a:lnTo>
                  <a:lnTo>
                    <a:pt x="276" y="542"/>
                  </a:lnTo>
                  <a:lnTo>
                    <a:pt x="260" y="538"/>
                  </a:lnTo>
                  <a:lnTo>
                    <a:pt x="244" y="536"/>
                  </a:lnTo>
                  <a:lnTo>
                    <a:pt x="230" y="532"/>
                  </a:lnTo>
                  <a:lnTo>
                    <a:pt x="218" y="530"/>
                  </a:lnTo>
                  <a:lnTo>
                    <a:pt x="222" y="512"/>
                  </a:lnTo>
                  <a:close/>
                  <a:moveTo>
                    <a:pt x="108" y="452"/>
                  </a:moveTo>
                  <a:lnTo>
                    <a:pt x="124" y="464"/>
                  </a:lnTo>
                  <a:lnTo>
                    <a:pt x="146" y="480"/>
                  </a:lnTo>
                  <a:lnTo>
                    <a:pt x="170" y="492"/>
                  </a:lnTo>
                  <a:lnTo>
                    <a:pt x="164" y="510"/>
                  </a:lnTo>
                  <a:lnTo>
                    <a:pt x="160" y="508"/>
                  </a:lnTo>
                  <a:lnTo>
                    <a:pt x="136" y="496"/>
                  </a:lnTo>
                  <a:lnTo>
                    <a:pt x="110" y="480"/>
                  </a:lnTo>
                  <a:lnTo>
                    <a:pt x="96" y="468"/>
                  </a:lnTo>
                  <a:lnTo>
                    <a:pt x="108" y="452"/>
                  </a:lnTo>
                  <a:close/>
                  <a:moveTo>
                    <a:pt x="32" y="348"/>
                  </a:moveTo>
                  <a:lnTo>
                    <a:pt x="38" y="356"/>
                  </a:lnTo>
                  <a:lnTo>
                    <a:pt x="42" y="368"/>
                  </a:lnTo>
                  <a:lnTo>
                    <a:pt x="48" y="380"/>
                  </a:lnTo>
                  <a:lnTo>
                    <a:pt x="54" y="390"/>
                  </a:lnTo>
                  <a:lnTo>
                    <a:pt x="68" y="412"/>
                  </a:lnTo>
                  <a:lnTo>
                    <a:pt x="54" y="426"/>
                  </a:lnTo>
                  <a:lnTo>
                    <a:pt x="52" y="422"/>
                  </a:lnTo>
                  <a:lnTo>
                    <a:pt x="38" y="400"/>
                  </a:lnTo>
                  <a:lnTo>
                    <a:pt x="30" y="390"/>
                  </a:lnTo>
                  <a:lnTo>
                    <a:pt x="24" y="376"/>
                  </a:lnTo>
                  <a:lnTo>
                    <a:pt x="20" y="364"/>
                  </a:lnTo>
                  <a:lnTo>
                    <a:pt x="14" y="356"/>
                  </a:lnTo>
                  <a:lnTo>
                    <a:pt x="32" y="348"/>
                  </a:lnTo>
                  <a:close/>
                  <a:moveTo>
                    <a:pt x="24" y="222"/>
                  </a:moveTo>
                  <a:lnTo>
                    <a:pt x="22" y="232"/>
                  </a:lnTo>
                  <a:lnTo>
                    <a:pt x="22" y="246"/>
                  </a:lnTo>
                  <a:lnTo>
                    <a:pt x="20" y="258"/>
                  </a:lnTo>
                  <a:lnTo>
                    <a:pt x="20" y="272"/>
                  </a:lnTo>
                  <a:lnTo>
                    <a:pt x="20" y="284"/>
                  </a:lnTo>
                  <a:lnTo>
                    <a:pt x="22" y="294"/>
                  </a:lnTo>
                  <a:lnTo>
                    <a:pt x="2" y="296"/>
                  </a:lnTo>
                  <a:lnTo>
                    <a:pt x="0" y="284"/>
                  </a:lnTo>
                  <a:lnTo>
                    <a:pt x="0" y="270"/>
                  </a:lnTo>
                  <a:lnTo>
                    <a:pt x="0" y="258"/>
                  </a:lnTo>
                  <a:lnTo>
                    <a:pt x="2" y="242"/>
                  </a:lnTo>
                  <a:lnTo>
                    <a:pt x="4" y="230"/>
                  </a:lnTo>
                  <a:lnTo>
                    <a:pt x="6" y="218"/>
                  </a:lnTo>
                  <a:lnTo>
                    <a:pt x="24" y="222"/>
                  </a:lnTo>
                  <a:close/>
                  <a:moveTo>
                    <a:pt x="84" y="110"/>
                  </a:moveTo>
                  <a:lnTo>
                    <a:pt x="84" y="112"/>
                  </a:lnTo>
                  <a:lnTo>
                    <a:pt x="68" y="132"/>
                  </a:lnTo>
                  <a:lnTo>
                    <a:pt x="54" y="152"/>
                  </a:lnTo>
                  <a:lnTo>
                    <a:pt x="48" y="162"/>
                  </a:lnTo>
                  <a:lnTo>
                    <a:pt x="44" y="170"/>
                  </a:lnTo>
                  <a:lnTo>
                    <a:pt x="26" y="162"/>
                  </a:lnTo>
                  <a:lnTo>
                    <a:pt x="30" y="152"/>
                  </a:lnTo>
                  <a:lnTo>
                    <a:pt x="38" y="142"/>
                  </a:lnTo>
                  <a:lnTo>
                    <a:pt x="54" y="118"/>
                  </a:lnTo>
                  <a:lnTo>
                    <a:pt x="70" y="98"/>
                  </a:lnTo>
                  <a:lnTo>
                    <a:pt x="72" y="98"/>
                  </a:lnTo>
                  <a:lnTo>
                    <a:pt x="84" y="110"/>
                  </a:lnTo>
                  <a:close/>
                  <a:moveTo>
                    <a:pt x="194" y="40"/>
                  </a:moveTo>
                  <a:lnTo>
                    <a:pt x="168" y="50"/>
                  </a:lnTo>
                  <a:lnTo>
                    <a:pt x="146" y="62"/>
                  </a:lnTo>
                  <a:lnTo>
                    <a:pt x="128" y="74"/>
                  </a:lnTo>
                  <a:lnTo>
                    <a:pt x="118" y="58"/>
                  </a:lnTo>
                  <a:lnTo>
                    <a:pt x="136" y="46"/>
                  </a:lnTo>
                  <a:lnTo>
                    <a:pt x="162" y="32"/>
                  </a:lnTo>
                  <a:lnTo>
                    <a:pt x="186" y="22"/>
                  </a:lnTo>
                  <a:lnTo>
                    <a:pt x="194" y="40"/>
                  </a:lnTo>
                  <a:close/>
                  <a:moveTo>
                    <a:pt x="322" y="18"/>
                  </a:moveTo>
                  <a:lnTo>
                    <a:pt x="306" y="18"/>
                  </a:lnTo>
                  <a:lnTo>
                    <a:pt x="292" y="18"/>
                  </a:lnTo>
                  <a:lnTo>
                    <a:pt x="278" y="20"/>
                  </a:lnTo>
                  <a:lnTo>
                    <a:pt x="262" y="22"/>
                  </a:lnTo>
                  <a:lnTo>
                    <a:pt x="248" y="24"/>
                  </a:lnTo>
                  <a:lnTo>
                    <a:pt x="248" y="26"/>
                  </a:lnTo>
                  <a:lnTo>
                    <a:pt x="244" y="6"/>
                  </a:lnTo>
                  <a:lnTo>
                    <a:pt x="244" y="6"/>
                  </a:lnTo>
                  <a:lnTo>
                    <a:pt x="262" y="2"/>
                  </a:lnTo>
                  <a:lnTo>
                    <a:pt x="276" y="0"/>
                  </a:lnTo>
                  <a:lnTo>
                    <a:pt x="290" y="0"/>
                  </a:lnTo>
                  <a:lnTo>
                    <a:pt x="306" y="0"/>
                  </a:lnTo>
                  <a:lnTo>
                    <a:pt x="322" y="0"/>
                  </a:lnTo>
                  <a:lnTo>
                    <a:pt x="32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9" name="Freeform 9"/>
            <p:cNvSpPr>
              <a:spLocks noEditPoints="1"/>
            </p:cNvSpPr>
            <p:nvPr/>
          </p:nvSpPr>
          <p:spPr bwMode="auto">
            <a:xfrm>
              <a:off x="2937222" y="3492197"/>
              <a:ext cx="2225675" cy="69850"/>
            </a:xfrm>
            <a:custGeom>
              <a:avLst/>
              <a:gdLst>
                <a:gd name="T0" fmla="*/ 1360 w 1402"/>
                <a:gd name="T1" fmla="*/ 0 h 44"/>
                <a:gd name="T2" fmla="*/ 1402 w 1402"/>
                <a:gd name="T3" fmla="*/ 22 h 44"/>
                <a:gd name="T4" fmla="*/ 1360 w 1402"/>
                <a:gd name="T5" fmla="*/ 44 h 44"/>
                <a:gd name="T6" fmla="*/ 1360 w 1402"/>
                <a:gd name="T7" fmla="*/ 0 h 44"/>
                <a:gd name="T8" fmla="*/ 0 w 1402"/>
                <a:gd name="T9" fmla="*/ 16 h 44"/>
                <a:gd name="T10" fmla="*/ 1366 w 1402"/>
                <a:gd name="T11" fmla="*/ 16 h 44"/>
                <a:gd name="T12" fmla="*/ 1366 w 1402"/>
                <a:gd name="T13" fmla="*/ 30 h 44"/>
                <a:gd name="T14" fmla="*/ 0 w 1402"/>
                <a:gd name="T15" fmla="*/ 30 h 44"/>
                <a:gd name="T16" fmla="*/ 0 w 1402"/>
                <a:gd name="T1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02" h="44">
                  <a:moveTo>
                    <a:pt x="1360" y="0"/>
                  </a:moveTo>
                  <a:lnTo>
                    <a:pt x="1402" y="22"/>
                  </a:lnTo>
                  <a:lnTo>
                    <a:pt x="1360" y="44"/>
                  </a:lnTo>
                  <a:lnTo>
                    <a:pt x="1360" y="0"/>
                  </a:lnTo>
                  <a:close/>
                  <a:moveTo>
                    <a:pt x="0" y="16"/>
                  </a:moveTo>
                  <a:lnTo>
                    <a:pt x="1366" y="16"/>
                  </a:lnTo>
                  <a:lnTo>
                    <a:pt x="1366" y="30"/>
                  </a:lnTo>
                  <a:lnTo>
                    <a:pt x="0" y="3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0" name="Freeform 10"/>
            <p:cNvSpPr>
              <a:spLocks noEditPoints="1"/>
            </p:cNvSpPr>
            <p:nvPr/>
          </p:nvSpPr>
          <p:spPr bwMode="auto">
            <a:xfrm>
              <a:off x="3934172" y="2612722"/>
              <a:ext cx="66675" cy="1762125"/>
            </a:xfrm>
            <a:custGeom>
              <a:avLst/>
              <a:gdLst>
                <a:gd name="T0" fmla="*/ 0 w 42"/>
                <a:gd name="T1" fmla="*/ 44 h 1110"/>
                <a:gd name="T2" fmla="*/ 20 w 42"/>
                <a:gd name="T3" fmla="*/ 0 h 1110"/>
                <a:gd name="T4" fmla="*/ 42 w 42"/>
                <a:gd name="T5" fmla="*/ 44 h 1110"/>
                <a:gd name="T6" fmla="*/ 0 w 42"/>
                <a:gd name="T7" fmla="*/ 44 h 1110"/>
                <a:gd name="T8" fmla="*/ 14 w 42"/>
                <a:gd name="T9" fmla="*/ 1110 h 1110"/>
                <a:gd name="T10" fmla="*/ 14 w 42"/>
                <a:gd name="T11" fmla="*/ 36 h 1110"/>
                <a:gd name="T12" fmla="*/ 28 w 42"/>
                <a:gd name="T13" fmla="*/ 36 h 1110"/>
                <a:gd name="T14" fmla="*/ 28 w 42"/>
                <a:gd name="T15" fmla="*/ 1110 h 1110"/>
                <a:gd name="T16" fmla="*/ 14 w 42"/>
                <a:gd name="T17" fmla="*/ 1110 h 1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110">
                  <a:moveTo>
                    <a:pt x="0" y="44"/>
                  </a:moveTo>
                  <a:lnTo>
                    <a:pt x="20" y="0"/>
                  </a:lnTo>
                  <a:lnTo>
                    <a:pt x="42" y="44"/>
                  </a:lnTo>
                  <a:lnTo>
                    <a:pt x="0" y="44"/>
                  </a:lnTo>
                  <a:close/>
                  <a:moveTo>
                    <a:pt x="14" y="1110"/>
                  </a:moveTo>
                  <a:lnTo>
                    <a:pt x="14" y="36"/>
                  </a:lnTo>
                  <a:lnTo>
                    <a:pt x="28" y="36"/>
                  </a:lnTo>
                  <a:lnTo>
                    <a:pt x="28" y="1110"/>
                  </a:lnTo>
                  <a:lnTo>
                    <a:pt x="14" y="11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1" name="Rectangle 11"/>
            <p:cNvSpPr>
              <a:spLocks noChangeArrowheads="1"/>
            </p:cNvSpPr>
            <p:nvPr/>
          </p:nvSpPr>
          <p:spPr bwMode="auto">
            <a:xfrm>
              <a:off x="4273897" y="3790647"/>
              <a:ext cx="27305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2" name="Rectangle 12"/>
            <p:cNvSpPr>
              <a:spLocks noChangeArrowheads="1"/>
            </p:cNvSpPr>
            <p:nvPr/>
          </p:nvSpPr>
          <p:spPr bwMode="auto">
            <a:xfrm>
              <a:off x="4273897" y="3790647"/>
              <a:ext cx="273050" cy="3333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3" name="Rectangle 13"/>
            <p:cNvSpPr>
              <a:spLocks noChangeArrowheads="1"/>
            </p:cNvSpPr>
            <p:nvPr/>
          </p:nvSpPr>
          <p:spPr bwMode="auto">
            <a:xfrm>
              <a:off x="3407122" y="3012772"/>
              <a:ext cx="27305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4" name="Rectangle 14"/>
            <p:cNvSpPr>
              <a:spLocks noChangeArrowheads="1"/>
            </p:cNvSpPr>
            <p:nvPr/>
          </p:nvSpPr>
          <p:spPr bwMode="auto">
            <a:xfrm>
              <a:off x="3407122" y="3012772"/>
              <a:ext cx="273050" cy="3333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5" name="Rectangle 15"/>
            <p:cNvSpPr>
              <a:spLocks noChangeArrowheads="1"/>
            </p:cNvSpPr>
            <p:nvPr/>
          </p:nvSpPr>
          <p:spPr bwMode="auto">
            <a:xfrm>
              <a:off x="4273897" y="3012772"/>
              <a:ext cx="27305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6" name="Rectangle 16"/>
            <p:cNvSpPr>
              <a:spLocks noChangeArrowheads="1"/>
            </p:cNvSpPr>
            <p:nvPr/>
          </p:nvSpPr>
          <p:spPr bwMode="auto">
            <a:xfrm>
              <a:off x="4273897" y="3012772"/>
              <a:ext cx="273050" cy="3333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7" name="Rectangle 17"/>
            <p:cNvSpPr>
              <a:spLocks noChangeArrowheads="1"/>
            </p:cNvSpPr>
            <p:nvPr/>
          </p:nvSpPr>
          <p:spPr bwMode="auto">
            <a:xfrm>
              <a:off x="4619972" y="2815922"/>
              <a:ext cx="869950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8" name="Rectangle 18"/>
            <p:cNvSpPr>
              <a:spLocks noChangeArrowheads="1"/>
            </p:cNvSpPr>
            <p:nvPr/>
          </p:nvSpPr>
          <p:spPr bwMode="auto">
            <a:xfrm>
              <a:off x="4619972" y="2815922"/>
              <a:ext cx="8699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9" name="Rectangle 19"/>
            <p:cNvSpPr>
              <a:spLocks noChangeArrowheads="1"/>
            </p:cNvSpPr>
            <p:nvPr/>
          </p:nvSpPr>
          <p:spPr bwMode="auto">
            <a:xfrm>
              <a:off x="2756247" y="2733372"/>
              <a:ext cx="889000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0" name="Rectangle 20"/>
            <p:cNvSpPr>
              <a:spLocks noChangeArrowheads="1"/>
            </p:cNvSpPr>
            <p:nvPr/>
          </p:nvSpPr>
          <p:spPr bwMode="auto">
            <a:xfrm>
              <a:off x="2756247" y="2733372"/>
              <a:ext cx="8890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1" name="Rectangle 21"/>
            <p:cNvSpPr>
              <a:spLocks noChangeArrowheads="1"/>
            </p:cNvSpPr>
            <p:nvPr/>
          </p:nvSpPr>
          <p:spPr bwMode="auto">
            <a:xfrm>
              <a:off x="2549872" y="3768422"/>
              <a:ext cx="730250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2" name="Rectangle 22"/>
            <p:cNvSpPr>
              <a:spLocks noChangeArrowheads="1"/>
            </p:cNvSpPr>
            <p:nvPr/>
          </p:nvSpPr>
          <p:spPr bwMode="auto">
            <a:xfrm>
              <a:off x="2549872" y="3768422"/>
              <a:ext cx="7302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3" name="Freeform 23"/>
            <p:cNvSpPr>
              <a:spLocks noEditPoints="1"/>
            </p:cNvSpPr>
            <p:nvPr/>
          </p:nvSpPr>
          <p:spPr bwMode="auto">
            <a:xfrm>
              <a:off x="4318347" y="2285697"/>
              <a:ext cx="206375" cy="558800"/>
            </a:xfrm>
            <a:custGeom>
              <a:avLst/>
              <a:gdLst>
                <a:gd name="T0" fmla="*/ 130 w 130"/>
                <a:gd name="T1" fmla="*/ 290 h 352"/>
                <a:gd name="T2" fmla="*/ 118 w 130"/>
                <a:gd name="T3" fmla="*/ 352 h 352"/>
                <a:gd name="T4" fmla="*/ 74 w 130"/>
                <a:gd name="T5" fmla="*/ 306 h 352"/>
                <a:gd name="T6" fmla="*/ 130 w 130"/>
                <a:gd name="T7" fmla="*/ 290 h 352"/>
                <a:gd name="T8" fmla="*/ 18 w 130"/>
                <a:gd name="T9" fmla="*/ 0 h 352"/>
                <a:gd name="T10" fmla="*/ 114 w 130"/>
                <a:gd name="T11" fmla="*/ 304 h 352"/>
                <a:gd name="T12" fmla="*/ 96 w 130"/>
                <a:gd name="T13" fmla="*/ 308 h 352"/>
                <a:gd name="T14" fmla="*/ 0 w 130"/>
                <a:gd name="T15" fmla="*/ 6 h 352"/>
                <a:gd name="T16" fmla="*/ 18 w 130"/>
                <a:gd name="T1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30" h="352">
                  <a:moveTo>
                    <a:pt x="130" y="290"/>
                  </a:moveTo>
                  <a:lnTo>
                    <a:pt x="118" y="352"/>
                  </a:lnTo>
                  <a:lnTo>
                    <a:pt x="74" y="306"/>
                  </a:lnTo>
                  <a:lnTo>
                    <a:pt x="130" y="290"/>
                  </a:lnTo>
                  <a:close/>
                  <a:moveTo>
                    <a:pt x="18" y="0"/>
                  </a:moveTo>
                  <a:lnTo>
                    <a:pt x="114" y="304"/>
                  </a:lnTo>
                  <a:lnTo>
                    <a:pt x="96" y="308"/>
                  </a:lnTo>
                  <a:lnTo>
                    <a:pt x="0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4" name="Freeform 24"/>
            <p:cNvSpPr>
              <a:spLocks noEditPoints="1"/>
            </p:cNvSpPr>
            <p:nvPr/>
          </p:nvSpPr>
          <p:spPr bwMode="auto">
            <a:xfrm>
              <a:off x="4819997" y="3663647"/>
              <a:ext cx="403225" cy="117475"/>
            </a:xfrm>
            <a:custGeom>
              <a:avLst/>
              <a:gdLst>
                <a:gd name="T0" fmla="*/ 52 w 254"/>
                <a:gd name="T1" fmla="*/ 56 h 74"/>
                <a:gd name="T2" fmla="*/ 0 w 254"/>
                <a:gd name="T3" fmla="*/ 16 h 74"/>
                <a:gd name="T4" fmla="*/ 62 w 254"/>
                <a:gd name="T5" fmla="*/ 0 h 74"/>
                <a:gd name="T6" fmla="*/ 52 w 254"/>
                <a:gd name="T7" fmla="*/ 56 h 74"/>
                <a:gd name="T8" fmla="*/ 252 w 254"/>
                <a:gd name="T9" fmla="*/ 74 h 74"/>
                <a:gd name="T10" fmla="*/ 46 w 254"/>
                <a:gd name="T11" fmla="*/ 34 h 74"/>
                <a:gd name="T12" fmla="*/ 48 w 254"/>
                <a:gd name="T13" fmla="*/ 16 h 74"/>
                <a:gd name="T14" fmla="*/ 254 w 254"/>
                <a:gd name="T15" fmla="*/ 56 h 74"/>
                <a:gd name="T16" fmla="*/ 252 w 254"/>
                <a:gd name="T17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4" h="74">
                  <a:moveTo>
                    <a:pt x="52" y="56"/>
                  </a:moveTo>
                  <a:lnTo>
                    <a:pt x="0" y="16"/>
                  </a:lnTo>
                  <a:lnTo>
                    <a:pt x="62" y="0"/>
                  </a:lnTo>
                  <a:lnTo>
                    <a:pt x="52" y="56"/>
                  </a:lnTo>
                  <a:close/>
                  <a:moveTo>
                    <a:pt x="252" y="74"/>
                  </a:moveTo>
                  <a:lnTo>
                    <a:pt x="46" y="34"/>
                  </a:lnTo>
                  <a:lnTo>
                    <a:pt x="48" y="16"/>
                  </a:lnTo>
                  <a:lnTo>
                    <a:pt x="254" y="56"/>
                  </a:lnTo>
                  <a:lnTo>
                    <a:pt x="252" y="7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5" name="Freeform 25"/>
            <p:cNvSpPr>
              <a:spLocks noEditPoints="1"/>
            </p:cNvSpPr>
            <p:nvPr/>
          </p:nvSpPr>
          <p:spPr bwMode="auto">
            <a:xfrm>
              <a:off x="3623022" y="4117672"/>
              <a:ext cx="330200" cy="711200"/>
            </a:xfrm>
            <a:custGeom>
              <a:avLst/>
              <a:gdLst>
                <a:gd name="T0" fmla="*/ 0 w 208"/>
                <a:gd name="T1" fmla="*/ 66 h 448"/>
                <a:gd name="T2" fmla="*/ 2 w 208"/>
                <a:gd name="T3" fmla="*/ 0 h 448"/>
                <a:gd name="T4" fmla="*/ 52 w 208"/>
                <a:gd name="T5" fmla="*/ 42 h 448"/>
                <a:gd name="T6" fmla="*/ 0 w 208"/>
                <a:gd name="T7" fmla="*/ 66 h 448"/>
                <a:gd name="T8" fmla="*/ 190 w 208"/>
                <a:gd name="T9" fmla="*/ 448 h 448"/>
                <a:gd name="T10" fmla="*/ 14 w 208"/>
                <a:gd name="T11" fmla="*/ 50 h 448"/>
                <a:gd name="T12" fmla="*/ 30 w 208"/>
                <a:gd name="T13" fmla="*/ 42 h 448"/>
                <a:gd name="T14" fmla="*/ 208 w 208"/>
                <a:gd name="T15" fmla="*/ 440 h 448"/>
                <a:gd name="T16" fmla="*/ 190 w 208"/>
                <a:gd name="T17" fmla="*/ 448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" h="448">
                  <a:moveTo>
                    <a:pt x="0" y="66"/>
                  </a:moveTo>
                  <a:lnTo>
                    <a:pt x="2" y="0"/>
                  </a:lnTo>
                  <a:lnTo>
                    <a:pt x="52" y="42"/>
                  </a:lnTo>
                  <a:lnTo>
                    <a:pt x="0" y="66"/>
                  </a:lnTo>
                  <a:close/>
                  <a:moveTo>
                    <a:pt x="190" y="448"/>
                  </a:moveTo>
                  <a:lnTo>
                    <a:pt x="14" y="50"/>
                  </a:lnTo>
                  <a:lnTo>
                    <a:pt x="30" y="42"/>
                  </a:lnTo>
                  <a:lnTo>
                    <a:pt x="208" y="440"/>
                  </a:lnTo>
                  <a:lnTo>
                    <a:pt x="190" y="44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6" name="Freeform 26"/>
            <p:cNvSpPr>
              <a:spLocks noEditPoints="1"/>
            </p:cNvSpPr>
            <p:nvPr/>
          </p:nvSpPr>
          <p:spPr bwMode="auto">
            <a:xfrm>
              <a:off x="3699222" y="2282522"/>
              <a:ext cx="415925" cy="463550"/>
            </a:xfrm>
            <a:custGeom>
              <a:avLst/>
              <a:gdLst>
                <a:gd name="T0" fmla="*/ 62 w 262"/>
                <a:gd name="T1" fmla="*/ 266 h 292"/>
                <a:gd name="T2" fmla="*/ 0 w 262"/>
                <a:gd name="T3" fmla="*/ 292 h 292"/>
                <a:gd name="T4" fmla="*/ 18 w 262"/>
                <a:gd name="T5" fmla="*/ 230 h 292"/>
                <a:gd name="T6" fmla="*/ 62 w 262"/>
                <a:gd name="T7" fmla="*/ 266 h 292"/>
                <a:gd name="T8" fmla="*/ 262 w 262"/>
                <a:gd name="T9" fmla="*/ 12 h 292"/>
                <a:gd name="T10" fmla="*/ 40 w 262"/>
                <a:gd name="T11" fmla="*/ 262 h 292"/>
                <a:gd name="T12" fmla="*/ 26 w 262"/>
                <a:gd name="T13" fmla="*/ 248 h 292"/>
                <a:gd name="T14" fmla="*/ 248 w 262"/>
                <a:gd name="T15" fmla="*/ 0 h 292"/>
                <a:gd name="T16" fmla="*/ 262 w 262"/>
                <a:gd name="T17" fmla="*/ 1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2" h="292">
                  <a:moveTo>
                    <a:pt x="62" y="266"/>
                  </a:moveTo>
                  <a:lnTo>
                    <a:pt x="0" y="292"/>
                  </a:lnTo>
                  <a:lnTo>
                    <a:pt x="18" y="230"/>
                  </a:lnTo>
                  <a:lnTo>
                    <a:pt x="62" y="266"/>
                  </a:lnTo>
                  <a:close/>
                  <a:moveTo>
                    <a:pt x="262" y="12"/>
                  </a:moveTo>
                  <a:lnTo>
                    <a:pt x="40" y="262"/>
                  </a:lnTo>
                  <a:lnTo>
                    <a:pt x="26" y="248"/>
                  </a:lnTo>
                  <a:lnTo>
                    <a:pt x="248" y="0"/>
                  </a:lnTo>
                  <a:lnTo>
                    <a:pt x="262" y="1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7" name="Freeform 27"/>
            <p:cNvSpPr>
              <a:spLocks noEditPoints="1"/>
            </p:cNvSpPr>
            <p:nvPr/>
          </p:nvSpPr>
          <p:spPr bwMode="auto">
            <a:xfrm>
              <a:off x="4816822" y="3247722"/>
              <a:ext cx="412750" cy="539750"/>
            </a:xfrm>
            <a:custGeom>
              <a:avLst/>
              <a:gdLst>
                <a:gd name="T0" fmla="*/ 12 w 260"/>
                <a:gd name="T1" fmla="*/ 64 h 340"/>
                <a:gd name="T2" fmla="*/ 0 w 260"/>
                <a:gd name="T3" fmla="*/ 0 h 340"/>
                <a:gd name="T4" fmla="*/ 58 w 260"/>
                <a:gd name="T5" fmla="*/ 30 h 340"/>
                <a:gd name="T6" fmla="*/ 12 w 260"/>
                <a:gd name="T7" fmla="*/ 64 h 340"/>
                <a:gd name="T8" fmla="*/ 244 w 260"/>
                <a:gd name="T9" fmla="*/ 340 h 340"/>
                <a:gd name="T10" fmla="*/ 22 w 260"/>
                <a:gd name="T11" fmla="*/ 44 h 340"/>
                <a:gd name="T12" fmla="*/ 38 w 260"/>
                <a:gd name="T13" fmla="*/ 32 h 340"/>
                <a:gd name="T14" fmla="*/ 260 w 260"/>
                <a:gd name="T15" fmla="*/ 330 h 340"/>
                <a:gd name="T16" fmla="*/ 244 w 260"/>
                <a:gd name="T17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0" h="340">
                  <a:moveTo>
                    <a:pt x="12" y="64"/>
                  </a:moveTo>
                  <a:lnTo>
                    <a:pt x="0" y="0"/>
                  </a:lnTo>
                  <a:lnTo>
                    <a:pt x="58" y="30"/>
                  </a:lnTo>
                  <a:lnTo>
                    <a:pt x="12" y="64"/>
                  </a:lnTo>
                  <a:close/>
                  <a:moveTo>
                    <a:pt x="244" y="340"/>
                  </a:moveTo>
                  <a:lnTo>
                    <a:pt x="22" y="44"/>
                  </a:lnTo>
                  <a:lnTo>
                    <a:pt x="38" y="32"/>
                  </a:lnTo>
                  <a:lnTo>
                    <a:pt x="260" y="330"/>
                  </a:lnTo>
                  <a:lnTo>
                    <a:pt x="244" y="34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8" name="Rectangle 28"/>
            <p:cNvSpPr>
              <a:spLocks noChangeArrowheads="1"/>
            </p:cNvSpPr>
            <p:nvPr/>
          </p:nvSpPr>
          <p:spPr bwMode="auto">
            <a:xfrm>
              <a:off x="5102572" y="3109302"/>
              <a:ext cx="1724025" cy="2384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9" name="Rectangle 29"/>
            <p:cNvSpPr>
              <a:spLocks noChangeArrowheads="1"/>
            </p:cNvSpPr>
            <p:nvPr/>
          </p:nvSpPr>
          <p:spPr bwMode="auto">
            <a:xfrm>
              <a:off x="5102572" y="3109302"/>
              <a:ext cx="1724025" cy="2384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Rectangle 30"/>
            <p:cNvSpPr>
              <a:spLocks noChangeArrowheads="1"/>
            </p:cNvSpPr>
            <p:nvPr/>
          </p:nvSpPr>
          <p:spPr bwMode="auto">
            <a:xfrm>
              <a:off x="2175222" y="1704672"/>
              <a:ext cx="4518025" cy="869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1" name="Rectangle 31"/>
            <p:cNvSpPr>
              <a:spLocks noChangeArrowheads="1"/>
            </p:cNvSpPr>
            <p:nvPr/>
          </p:nvSpPr>
          <p:spPr bwMode="auto">
            <a:xfrm>
              <a:off x="2175222" y="1704672"/>
              <a:ext cx="4518025" cy="869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" name="Rectangle 32"/>
            <p:cNvSpPr>
              <a:spLocks noChangeArrowheads="1"/>
            </p:cNvSpPr>
            <p:nvPr/>
          </p:nvSpPr>
          <p:spPr bwMode="auto">
            <a:xfrm>
              <a:off x="2435572" y="4262581"/>
              <a:ext cx="2473325" cy="1101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3" name="Rectangle 33"/>
            <p:cNvSpPr>
              <a:spLocks noChangeArrowheads="1"/>
            </p:cNvSpPr>
            <p:nvPr/>
          </p:nvSpPr>
          <p:spPr bwMode="auto">
            <a:xfrm>
              <a:off x="2435572" y="4262581"/>
              <a:ext cx="2473325" cy="1101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4" name="Freeform 34"/>
            <p:cNvSpPr>
              <a:spLocks noEditPoints="1"/>
            </p:cNvSpPr>
            <p:nvPr/>
          </p:nvSpPr>
          <p:spPr bwMode="auto">
            <a:xfrm>
              <a:off x="6693247" y="2104722"/>
              <a:ext cx="327025" cy="2165350"/>
            </a:xfrm>
            <a:custGeom>
              <a:avLst/>
              <a:gdLst>
                <a:gd name="T0" fmla="*/ 42 w 206"/>
                <a:gd name="T1" fmla="*/ 44 h 1364"/>
                <a:gd name="T2" fmla="*/ 0 w 206"/>
                <a:gd name="T3" fmla="*/ 24 h 1364"/>
                <a:gd name="T4" fmla="*/ 42 w 206"/>
                <a:gd name="T5" fmla="*/ 0 h 1364"/>
                <a:gd name="T6" fmla="*/ 42 w 206"/>
                <a:gd name="T7" fmla="*/ 44 h 1364"/>
                <a:gd name="T8" fmla="*/ 84 w 206"/>
                <a:gd name="T9" fmla="*/ 1350 h 1364"/>
                <a:gd name="T10" fmla="*/ 200 w 206"/>
                <a:gd name="T11" fmla="*/ 1350 h 1364"/>
                <a:gd name="T12" fmla="*/ 194 w 206"/>
                <a:gd name="T13" fmla="*/ 1358 h 1364"/>
                <a:gd name="T14" fmla="*/ 194 w 206"/>
                <a:gd name="T15" fmla="*/ 24 h 1364"/>
                <a:gd name="T16" fmla="*/ 200 w 206"/>
                <a:gd name="T17" fmla="*/ 30 h 1364"/>
                <a:gd name="T18" fmla="*/ 36 w 206"/>
                <a:gd name="T19" fmla="*/ 30 h 1364"/>
                <a:gd name="T20" fmla="*/ 36 w 206"/>
                <a:gd name="T21" fmla="*/ 14 h 1364"/>
                <a:gd name="T22" fmla="*/ 206 w 206"/>
                <a:gd name="T23" fmla="*/ 14 h 1364"/>
                <a:gd name="T24" fmla="*/ 206 w 206"/>
                <a:gd name="T25" fmla="*/ 1364 h 1364"/>
                <a:gd name="T26" fmla="*/ 84 w 206"/>
                <a:gd name="T27" fmla="*/ 1364 h 1364"/>
                <a:gd name="T28" fmla="*/ 84 w 206"/>
                <a:gd name="T29" fmla="*/ 1350 h 1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6" h="1364">
                  <a:moveTo>
                    <a:pt x="42" y="44"/>
                  </a:moveTo>
                  <a:lnTo>
                    <a:pt x="0" y="24"/>
                  </a:lnTo>
                  <a:lnTo>
                    <a:pt x="42" y="0"/>
                  </a:lnTo>
                  <a:lnTo>
                    <a:pt x="42" y="44"/>
                  </a:lnTo>
                  <a:close/>
                  <a:moveTo>
                    <a:pt x="84" y="1350"/>
                  </a:moveTo>
                  <a:lnTo>
                    <a:pt x="200" y="1350"/>
                  </a:lnTo>
                  <a:lnTo>
                    <a:pt x="194" y="1358"/>
                  </a:lnTo>
                  <a:lnTo>
                    <a:pt x="194" y="24"/>
                  </a:lnTo>
                  <a:lnTo>
                    <a:pt x="200" y="30"/>
                  </a:lnTo>
                  <a:lnTo>
                    <a:pt x="36" y="30"/>
                  </a:lnTo>
                  <a:lnTo>
                    <a:pt x="36" y="14"/>
                  </a:lnTo>
                  <a:lnTo>
                    <a:pt x="206" y="14"/>
                  </a:lnTo>
                  <a:lnTo>
                    <a:pt x="206" y="1364"/>
                  </a:lnTo>
                  <a:lnTo>
                    <a:pt x="84" y="1364"/>
                  </a:lnTo>
                  <a:lnTo>
                    <a:pt x="84" y="135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5" name="Rectangle 35"/>
            <p:cNvSpPr>
              <a:spLocks noChangeArrowheads="1"/>
            </p:cNvSpPr>
            <p:nvPr/>
          </p:nvSpPr>
          <p:spPr bwMode="auto">
            <a:xfrm>
              <a:off x="3407122" y="3790647"/>
              <a:ext cx="27305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6" name="Rectangle 36"/>
            <p:cNvSpPr>
              <a:spLocks noChangeArrowheads="1"/>
            </p:cNvSpPr>
            <p:nvPr/>
          </p:nvSpPr>
          <p:spPr bwMode="auto">
            <a:xfrm>
              <a:off x="3407122" y="3790647"/>
              <a:ext cx="273050" cy="3333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7" name="Rectangle 37"/>
            <p:cNvSpPr>
              <a:spLocks noChangeArrowheads="1"/>
            </p:cNvSpPr>
            <p:nvPr/>
          </p:nvSpPr>
          <p:spPr bwMode="auto">
            <a:xfrm>
              <a:off x="4499322" y="4025597"/>
              <a:ext cx="685800" cy="2032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8" name="Rectangle 38"/>
            <p:cNvSpPr>
              <a:spLocks noChangeArrowheads="1"/>
            </p:cNvSpPr>
            <p:nvPr/>
          </p:nvSpPr>
          <p:spPr bwMode="auto">
            <a:xfrm>
              <a:off x="4499322" y="4025597"/>
              <a:ext cx="6858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" name="Rectangle 39"/>
            <p:cNvSpPr>
              <a:spLocks noChangeArrowheads="1"/>
            </p:cNvSpPr>
            <p:nvPr/>
          </p:nvSpPr>
          <p:spPr bwMode="auto">
            <a:xfrm>
              <a:off x="4359622" y="3831922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" name="Rectangle 40"/>
            <p:cNvSpPr>
              <a:spLocks noChangeArrowheads="1"/>
            </p:cNvSpPr>
            <p:nvPr/>
          </p:nvSpPr>
          <p:spPr bwMode="auto">
            <a:xfrm>
              <a:off x="3492847" y="3054047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1" name="Rectangle 41"/>
            <p:cNvSpPr>
              <a:spLocks noChangeArrowheads="1"/>
            </p:cNvSpPr>
            <p:nvPr/>
          </p:nvSpPr>
          <p:spPr bwMode="auto">
            <a:xfrm>
              <a:off x="4359622" y="3054047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2" name="Rectangle 42"/>
            <p:cNvSpPr>
              <a:spLocks noChangeArrowheads="1"/>
            </p:cNvSpPr>
            <p:nvPr/>
          </p:nvSpPr>
          <p:spPr bwMode="auto">
            <a:xfrm>
              <a:off x="4619973" y="2850847"/>
              <a:ext cx="8699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Persuasif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Rectangle 48"/>
            <p:cNvSpPr>
              <a:spLocks noChangeArrowheads="1"/>
            </p:cNvSpPr>
            <p:nvPr/>
          </p:nvSpPr>
          <p:spPr bwMode="auto">
            <a:xfrm>
              <a:off x="2756248" y="2771472"/>
              <a:ext cx="8890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Participatif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" name="Rectangle 53"/>
            <p:cNvSpPr>
              <a:spLocks noChangeArrowheads="1"/>
            </p:cNvSpPr>
            <p:nvPr/>
          </p:nvSpPr>
          <p:spPr bwMode="auto">
            <a:xfrm>
              <a:off x="2549873" y="3800172"/>
              <a:ext cx="7302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Délégatif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" name="Rectangle 58"/>
            <p:cNvSpPr>
              <a:spLocks noChangeArrowheads="1"/>
            </p:cNvSpPr>
            <p:nvPr/>
          </p:nvSpPr>
          <p:spPr bwMode="auto">
            <a:xfrm>
              <a:off x="5102572" y="3085797"/>
              <a:ext cx="1724025" cy="243143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4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et 2.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formateurs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débutants ou peu expérimentés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seront managés suivant un mode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essentiellement directif (consignes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strictes) ou persuasif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(explications). 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encadrant ne peut pas prendre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de lâcher la bride au risque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voir se développer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 délicates avec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ou une dérive quant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respect des objectifs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pédagogiques. Pour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 débutants, un tel mode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management est plutôt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rassurant, et beaucoup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qu’un mode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délégatif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s’apparenterait alors à du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laisser aller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" name="Rectangle 372"/>
            <p:cNvSpPr>
              <a:spLocks noChangeArrowheads="1"/>
            </p:cNvSpPr>
            <p:nvPr/>
          </p:nvSpPr>
          <p:spPr bwMode="auto">
            <a:xfrm>
              <a:off x="2175222" y="1730072"/>
              <a:ext cx="452799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4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et 3.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des formateurs plus expérimentés, il est préférable d’adopter un mode persuasif,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surtout participatif. Là se situe le véritable travail en équipe. La concertation est permanente,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encadrant agit plus en tant que coordinateur qu’en tant que manager. Mais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statut lui imposera parfois de revenir à un style plus directif, par exemple lorsque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 camperont sur des positions opposées et qu’il devra trancher en faveur de l’un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l’autre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666"/>
            <p:cNvSpPr>
              <a:spLocks noChangeArrowheads="1"/>
            </p:cNvSpPr>
            <p:nvPr/>
          </p:nvSpPr>
          <p:spPr bwMode="auto">
            <a:xfrm>
              <a:off x="2435571" y="4274834"/>
              <a:ext cx="2473325" cy="1077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4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des formateurs très expérimentés, le seul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mode de management possible est le mode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délégatif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Une fois les objectifs définis,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est libre de ses choix pédagogiques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sa progression dans le respect du cahier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charges. Mais le formateur encadrant ne doit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oublier que la délégation n’exclut en rien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contrôle.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858"/>
            <p:cNvSpPr>
              <a:spLocks noChangeArrowheads="1"/>
            </p:cNvSpPr>
            <p:nvPr/>
          </p:nvSpPr>
          <p:spPr bwMode="auto">
            <a:xfrm>
              <a:off x="3492847" y="3831922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859"/>
            <p:cNvSpPr>
              <a:spLocks noChangeArrowheads="1"/>
            </p:cNvSpPr>
            <p:nvPr/>
          </p:nvSpPr>
          <p:spPr bwMode="auto">
            <a:xfrm>
              <a:off x="4499322" y="4060522"/>
              <a:ext cx="6857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Directif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779092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GÉRER SON STRESS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FONCTIONNEMENT DU STRESS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553226" y="1944192"/>
            <a:ext cx="3962990" cy="3499867"/>
            <a:chOff x="2454215" y="1944192"/>
            <a:chExt cx="3962990" cy="3499867"/>
          </a:xfrm>
        </p:grpSpPr>
        <p:sp>
          <p:nvSpPr>
            <p:cNvPr id="472" name="Freeform 364"/>
            <p:cNvSpPr>
              <a:spLocks/>
            </p:cNvSpPr>
            <p:nvPr/>
          </p:nvSpPr>
          <p:spPr bwMode="auto">
            <a:xfrm>
              <a:off x="2454215" y="2265459"/>
              <a:ext cx="2151016" cy="2312151"/>
            </a:xfrm>
            <a:custGeom>
              <a:avLst/>
              <a:gdLst>
                <a:gd name="T0" fmla="*/ 446 w 896"/>
                <a:gd name="T1" fmla="*/ 0 h 950"/>
                <a:gd name="T2" fmla="*/ 0 w 896"/>
                <a:gd name="T3" fmla="*/ 950 h 950"/>
                <a:gd name="T4" fmla="*/ 896 w 896"/>
                <a:gd name="T5" fmla="*/ 950 h 950"/>
                <a:gd name="T6" fmla="*/ 446 w 896"/>
                <a:gd name="T7" fmla="*/ 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950">
                  <a:moveTo>
                    <a:pt x="446" y="0"/>
                  </a:moveTo>
                  <a:lnTo>
                    <a:pt x="0" y="950"/>
                  </a:lnTo>
                  <a:lnTo>
                    <a:pt x="896" y="950"/>
                  </a:lnTo>
                  <a:lnTo>
                    <a:pt x="44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3" name="Freeform 365"/>
            <p:cNvSpPr>
              <a:spLocks/>
            </p:cNvSpPr>
            <p:nvPr/>
          </p:nvSpPr>
          <p:spPr bwMode="auto">
            <a:xfrm>
              <a:off x="2454215" y="2265459"/>
              <a:ext cx="2151016" cy="2312151"/>
            </a:xfrm>
            <a:custGeom>
              <a:avLst/>
              <a:gdLst>
                <a:gd name="T0" fmla="*/ 446 w 896"/>
                <a:gd name="T1" fmla="*/ 0 h 950"/>
                <a:gd name="T2" fmla="*/ 0 w 896"/>
                <a:gd name="T3" fmla="*/ 950 h 950"/>
                <a:gd name="T4" fmla="*/ 896 w 896"/>
                <a:gd name="T5" fmla="*/ 950 h 950"/>
                <a:gd name="T6" fmla="*/ 446 w 896"/>
                <a:gd name="T7" fmla="*/ 0 h 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96" h="950">
                  <a:moveTo>
                    <a:pt x="446" y="0"/>
                  </a:moveTo>
                  <a:lnTo>
                    <a:pt x="0" y="950"/>
                  </a:lnTo>
                  <a:lnTo>
                    <a:pt x="896" y="950"/>
                  </a:lnTo>
                  <a:lnTo>
                    <a:pt x="44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4" name="Freeform 366"/>
            <p:cNvSpPr>
              <a:spLocks/>
            </p:cNvSpPr>
            <p:nvPr/>
          </p:nvSpPr>
          <p:spPr bwMode="auto">
            <a:xfrm>
              <a:off x="2862332" y="4256343"/>
              <a:ext cx="1171536" cy="574387"/>
            </a:xfrm>
            <a:custGeom>
              <a:avLst/>
              <a:gdLst>
                <a:gd name="T0" fmla="*/ 246 w 488"/>
                <a:gd name="T1" fmla="*/ 0 h 236"/>
                <a:gd name="T2" fmla="*/ 196 w 488"/>
                <a:gd name="T3" fmla="*/ 2 h 236"/>
                <a:gd name="T4" fmla="*/ 128 w 488"/>
                <a:gd name="T5" fmla="*/ 14 h 236"/>
                <a:gd name="T6" fmla="*/ 90 w 488"/>
                <a:gd name="T7" fmla="*/ 26 h 236"/>
                <a:gd name="T8" fmla="*/ 56 w 488"/>
                <a:gd name="T9" fmla="*/ 42 h 236"/>
                <a:gd name="T10" fmla="*/ 30 w 488"/>
                <a:gd name="T11" fmla="*/ 60 h 236"/>
                <a:gd name="T12" fmla="*/ 12 w 488"/>
                <a:gd name="T13" fmla="*/ 82 h 236"/>
                <a:gd name="T14" fmla="*/ 2 w 488"/>
                <a:gd name="T15" fmla="*/ 104 h 236"/>
                <a:gd name="T16" fmla="*/ 0 w 488"/>
                <a:gd name="T17" fmla="*/ 116 h 236"/>
                <a:gd name="T18" fmla="*/ 6 w 488"/>
                <a:gd name="T19" fmla="*/ 140 h 236"/>
                <a:gd name="T20" fmla="*/ 20 w 488"/>
                <a:gd name="T21" fmla="*/ 162 h 236"/>
                <a:gd name="T22" fmla="*/ 42 w 488"/>
                <a:gd name="T23" fmla="*/ 184 h 236"/>
                <a:gd name="T24" fmla="*/ 72 w 488"/>
                <a:gd name="T25" fmla="*/ 200 h 236"/>
                <a:gd name="T26" fmla="*/ 108 w 488"/>
                <a:gd name="T27" fmla="*/ 216 h 236"/>
                <a:gd name="T28" fmla="*/ 150 w 488"/>
                <a:gd name="T29" fmla="*/ 226 h 236"/>
                <a:gd name="T30" fmla="*/ 196 w 488"/>
                <a:gd name="T31" fmla="*/ 234 h 236"/>
                <a:gd name="T32" fmla="*/ 246 w 488"/>
                <a:gd name="T33" fmla="*/ 236 h 236"/>
                <a:gd name="T34" fmla="*/ 270 w 488"/>
                <a:gd name="T35" fmla="*/ 236 h 236"/>
                <a:gd name="T36" fmla="*/ 318 w 488"/>
                <a:gd name="T37" fmla="*/ 230 h 236"/>
                <a:gd name="T38" fmla="*/ 362 w 488"/>
                <a:gd name="T39" fmla="*/ 222 h 236"/>
                <a:gd name="T40" fmla="*/ 400 w 488"/>
                <a:gd name="T41" fmla="*/ 208 h 236"/>
                <a:gd name="T42" fmla="*/ 432 w 488"/>
                <a:gd name="T43" fmla="*/ 192 h 236"/>
                <a:gd name="T44" fmla="*/ 460 w 488"/>
                <a:gd name="T45" fmla="*/ 174 h 236"/>
                <a:gd name="T46" fmla="*/ 478 w 488"/>
                <a:gd name="T47" fmla="*/ 152 h 236"/>
                <a:gd name="T48" fmla="*/ 488 w 488"/>
                <a:gd name="T49" fmla="*/ 128 h 236"/>
                <a:gd name="T50" fmla="*/ 488 w 488"/>
                <a:gd name="T51" fmla="*/ 116 h 236"/>
                <a:gd name="T52" fmla="*/ 484 w 488"/>
                <a:gd name="T53" fmla="*/ 92 h 236"/>
                <a:gd name="T54" fmla="*/ 470 w 488"/>
                <a:gd name="T55" fmla="*/ 70 h 236"/>
                <a:gd name="T56" fmla="*/ 448 w 488"/>
                <a:gd name="T57" fmla="*/ 50 h 236"/>
                <a:gd name="T58" fmla="*/ 418 w 488"/>
                <a:gd name="T59" fmla="*/ 34 h 236"/>
                <a:gd name="T60" fmla="*/ 382 w 488"/>
                <a:gd name="T61" fmla="*/ 20 h 236"/>
                <a:gd name="T62" fmla="*/ 340 w 488"/>
                <a:gd name="T63" fmla="*/ 8 h 236"/>
                <a:gd name="T64" fmla="*/ 270 w 488"/>
                <a:gd name="T65" fmla="*/ 0 h 236"/>
                <a:gd name="T66" fmla="*/ 246 w 488"/>
                <a:gd name="T6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88" h="236">
                  <a:moveTo>
                    <a:pt x="246" y="0"/>
                  </a:moveTo>
                  <a:lnTo>
                    <a:pt x="246" y="0"/>
                  </a:lnTo>
                  <a:lnTo>
                    <a:pt x="220" y="0"/>
                  </a:lnTo>
                  <a:lnTo>
                    <a:pt x="196" y="2"/>
                  </a:lnTo>
                  <a:lnTo>
                    <a:pt x="150" y="8"/>
                  </a:lnTo>
                  <a:lnTo>
                    <a:pt x="128" y="14"/>
                  </a:lnTo>
                  <a:lnTo>
                    <a:pt x="108" y="20"/>
                  </a:lnTo>
                  <a:lnTo>
                    <a:pt x="90" y="26"/>
                  </a:lnTo>
                  <a:lnTo>
                    <a:pt x="72" y="34"/>
                  </a:lnTo>
                  <a:lnTo>
                    <a:pt x="56" y="42"/>
                  </a:lnTo>
                  <a:lnTo>
                    <a:pt x="42" y="50"/>
                  </a:lnTo>
                  <a:lnTo>
                    <a:pt x="30" y="60"/>
                  </a:lnTo>
                  <a:lnTo>
                    <a:pt x="20" y="70"/>
                  </a:lnTo>
                  <a:lnTo>
                    <a:pt x="12" y="82"/>
                  </a:lnTo>
                  <a:lnTo>
                    <a:pt x="6" y="92"/>
                  </a:lnTo>
                  <a:lnTo>
                    <a:pt x="2" y="104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2" y="128"/>
                  </a:lnTo>
                  <a:lnTo>
                    <a:pt x="6" y="140"/>
                  </a:lnTo>
                  <a:lnTo>
                    <a:pt x="12" y="152"/>
                  </a:lnTo>
                  <a:lnTo>
                    <a:pt x="20" y="162"/>
                  </a:lnTo>
                  <a:lnTo>
                    <a:pt x="30" y="174"/>
                  </a:lnTo>
                  <a:lnTo>
                    <a:pt x="42" y="184"/>
                  </a:lnTo>
                  <a:lnTo>
                    <a:pt x="56" y="192"/>
                  </a:lnTo>
                  <a:lnTo>
                    <a:pt x="72" y="200"/>
                  </a:lnTo>
                  <a:lnTo>
                    <a:pt x="90" y="208"/>
                  </a:lnTo>
                  <a:lnTo>
                    <a:pt x="108" y="216"/>
                  </a:lnTo>
                  <a:lnTo>
                    <a:pt x="128" y="222"/>
                  </a:lnTo>
                  <a:lnTo>
                    <a:pt x="150" y="226"/>
                  </a:lnTo>
                  <a:lnTo>
                    <a:pt x="172" y="230"/>
                  </a:lnTo>
                  <a:lnTo>
                    <a:pt x="196" y="234"/>
                  </a:lnTo>
                  <a:lnTo>
                    <a:pt x="220" y="236"/>
                  </a:lnTo>
                  <a:lnTo>
                    <a:pt x="246" y="236"/>
                  </a:lnTo>
                  <a:lnTo>
                    <a:pt x="246" y="236"/>
                  </a:lnTo>
                  <a:lnTo>
                    <a:pt x="270" y="236"/>
                  </a:lnTo>
                  <a:lnTo>
                    <a:pt x="294" y="234"/>
                  </a:lnTo>
                  <a:lnTo>
                    <a:pt x="318" y="230"/>
                  </a:lnTo>
                  <a:lnTo>
                    <a:pt x="340" y="226"/>
                  </a:lnTo>
                  <a:lnTo>
                    <a:pt x="362" y="222"/>
                  </a:lnTo>
                  <a:lnTo>
                    <a:pt x="382" y="216"/>
                  </a:lnTo>
                  <a:lnTo>
                    <a:pt x="400" y="208"/>
                  </a:lnTo>
                  <a:lnTo>
                    <a:pt x="418" y="200"/>
                  </a:lnTo>
                  <a:lnTo>
                    <a:pt x="432" y="192"/>
                  </a:lnTo>
                  <a:lnTo>
                    <a:pt x="448" y="184"/>
                  </a:lnTo>
                  <a:lnTo>
                    <a:pt x="460" y="174"/>
                  </a:lnTo>
                  <a:lnTo>
                    <a:pt x="470" y="162"/>
                  </a:lnTo>
                  <a:lnTo>
                    <a:pt x="478" y="152"/>
                  </a:lnTo>
                  <a:lnTo>
                    <a:pt x="484" y="140"/>
                  </a:lnTo>
                  <a:lnTo>
                    <a:pt x="488" y="128"/>
                  </a:lnTo>
                  <a:lnTo>
                    <a:pt x="488" y="116"/>
                  </a:lnTo>
                  <a:lnTo>
                    <a:pt x="488" y="116"/>
                  </a:lnTo>
                  <a:lnTo>
                    <a:pt x="488" y="104"/>
                  </a:lnTo>
                  <a:lnTo>
                    <a:pt x="484" y="92"/>
                  </a:lnTo>
                  <a:lnTo>
                    <a:pt x="478" y="82"/>
                  </a:lnTo>
                  <a:lnTo>
                    <a:pt x="470" y="70"/>
                  </a:lnTo>
                  <a:lnTo>
                    <a:pt x="460" y="60"/>
                  </a:lnTo>
                  <a:lnTo>
                    <a:pt x="448" y="50"/>
                  </a:lnTo>
                  <a:lnTo>
                    <a:pt x="432" y="42"/>
                  </a:lnTo>
                  <a:lnTo>
                    <a:pt x="418" y="34"/>
                  </a:lnTo>
                  <a:lnTo>
                    <a:pt x="400" y="26"/>
                  </a:lnTo>
                  <a:lnTo>
                    <a:pt x="382" y="20"/>
                  </a:lnTo>
                  <a:lnTo>
                    <a:pt x="362" y="14"/>
                  </a:lnTo>
                  <a:lnTo>
                    <a:pt x="340" y="8"/>
                  </a:lnTo>
                  <a:lnTo>
                    <a:pt x="294" y="2"/>
                  </a:lnTo>
                  <a:lnTo>
                    <a:pt x="270" y="0"/>
                  </a:lnTo>
                  <a:lnTo>
                    <a:pt x="246" y="0"/>
                  </a:lnTo>
                  <a:lnTo>
                    <a:pt x="24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5" name="Freeform 367"/>
            <p:cNvSpPr>
              <a:spLocks/>
            </p:cNvSpPr>
            <p:nvPr/>
          </p:nvSpPr>
          <p:spPr bwMode="auto">
            <a:xfrm>
              <a:off x="2862332" y="4256343"/>
              <a:ext cx="1171536" cy="574387"/>
            </a:xfrm>
            <a:custGeom>
              <a:avLst/>
              <a:gdLst>
                <a:gd name="T0" fmla="*/ 246 w 488"/>
                <a:gd name="T1" fmla="*/ 0 h 236"/>
                <a:gd name="T2" fmla="*/ 196 w 488"/>
                <a:gd name="T3" fmla="*/ 2 h 236"/>
                <a:gd name="T4" fmla="*/ 128 w 488"/>
                <a:gd name="T5" fmla="*/ 14 h 236"/>
                <a:gd name="T6" fmla="*/ 90 w 488"/>
                <a:gd name="T7" fmla="*/ 26 h 236"/>
                <a:gd name="T8" fmla="*/ 56 w 488"/>
                <a:gd name="T9" fmla="*/ 42 h 236"/>
                <a:gd name="T10" fmla="*/ 30 w 488"/>
                <a:gd name="T11" fmla="*/ 60 h 236"/>
                <a:gd name="T12" fmla="*/ 12 w 488"/>
                <a:gd name="T13" fmla="*/ 82 h 236"/>
                <a:gd name="T14" fmla="*/ 2 w 488"/>
                <a:gd name="T15" fmla="*/ 104 h 236"/>
                <a:gd name="T16" fmla="*/ 0 w 488"/>
                <a:gd name="T17" fmla="*/ 116 h 236"/>
                <a:gd name="T18" fmla="*/ 6 w 488"/>
                <a:gd name="T19" fmla="*/ 140 h 236"/>
                <a:gd name="T20" fmla="*/ 20 w 488"/>
                <a:gd name="T21" fmla="*/ 162 h 236"/>
                <a:gd name="T22" fmla="*/ 42 w 488"/>
                <a:gd name="T23" fmla="*/ 184 h 236"/>
                <a:gd name="T24" fmla="*/ 72 w 488"/>
                <a:gd name="T25" fmla="*/ 200 h 236"/>
                <a:gd name="T26" fmla="*/ 108 w 488"/>
                <a:gd name="T27" fmla="*/ 216 h 236"/>
                <a:gd name="T28" fmla="*/ 150 w 488"/>
                <a:gd name="T29" fmla="*/ 226 h 236"/>
                <a:gd name="T30" fmla="*/ 196 w 488"/>
                <a:gd name="T31" fmla="*/ 234 h 236"/>
                <a:gd name="T32" fmla="*/ 246 w 488"/>
                <a:gd name="T33" fmla="*/ 236 h 236"/>
                <a:gd name="T34" fmla="*/ 270 w 488"/>
                <a:gd name="T35" fmla="*/ 236 h 236"/>
                <a:gd name="T36" fmla="*/ 318 w 488"/>
                <a:gd name="T37" fmla="*/ 230 h 236"/>
                <a:gd name="T38" fmla="*/ 362 w 488"/>
                <a:gd name="T39" fmla="*/ 222 h 236"/>
                <a:gd name="T40" fmla="*/ 400 w 488"/>
                <a:gd name="T41" fmla="*/ 208 h 236"/>
                <a:gd name="T42" fmla="*/ 432 w 488"/>
                <a:gd name="T43" fmla="*/ 192 h 236"/>
                <a:gd name="T44" fmla="*/ 460 w 488"/>
                <a:gd name="T45" fmla="*/ 174 h 236"/>
                <a:gd name="T46" fmla="*/ 478 w 488"/>
                <a:gd name="T47" fmla="*/ 152 h 236"/>
                <a:gd name="T48" fmla="*/ 488 w 488"/>
                <a:gd name="T49" fmla="*/ 128 h 236"/>
                <a:gd name="T50" fmla="*/ 488 w 488"/>
                <a:gd name="T51" fmla="*/ 116 h 236"/>
                <a:gd name="T52" fmla="*/ 484 w 488"/>
                <a:gd name="T53" fmla="*/ 92 h 236"/>
                <a:gd name="T54" fmla="*/ 470 w 488"/>
                <a:gd name="T55" fmla="*/ 70 h 236"/>
                <a:gd name="T56" fmla="*/ 448 w 488"/>
                <a:gd name="T57" fmla="*/ 50 h 236"/>
                <a:gd name="T58" fmla="*/ 418 w 488"/>
                <a:gd name="T59" fmla="*/ 34 h 236"/>
                <a:gd name="T60" fmla="*/ 382 w 488"/>
                <a:gd name="T61" fmla="*/ 20 h 236"/>
                <a:gd name="T62" fmla="*/ 340 w 488"/>
                <a:gd name="T63" fmla="*/ 8 h 236"/>
                <a:gd name="T64" fmla="*/ 270 w 488"/>
                <a:gd name="T6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88" h="236">
                  <a:moveTo>
                    <a:pt x="246" y="0"/>
                  </a:moveTo>
                  <a:lnTo>
                    <a:pt x="246" y="0"/>
                  </a:lnTo>
                  <a:lnTo>
                    <a:pt x="220" y="0"/>
                  </a:lnTo>
                  <a:lnTo>
                    <a:pt x="196" y="2"/>
                  </a:lnTo>
                  <a:lnTo>
                    <a:pt x="150" y="8"/>
                  </a:lnTo>
                  <a:lnTo>
                    <a:pt x="128" y="14"/>
                  </a:lnTo>
                  <a:lnTo>
                    <a:pt x="108" y="20"/>
                  </a:lnTo>
                  <a:lnTo>
                    <a:pt x="90" y="26"/>
                  </a:lnTo>
                  <a:lnTo>
                    <a:pt x="72" y="34"/>
                  </a:lnTo>
                  <a:lnTo>
                    <a:pt x="56" y="42"/>
                  </a:lnTo>
                  <a:lnTo>
                    <a:pt x="42" y="50"/>
                  </a:lnTo>
                  <a:lnTo>
                    <a:pt x="30" y="60"/>
                  </a:lnTo>
                  <a:lnTo>
                    <a:pt x="20" y="70"/>
                  </a:lnTo>
                  <a:lnTo>
                    <a:pt x="12" y="82"/>
                  </a:lnTo>
                  <a:lnTo>
                    <a:pt x="6" y="92"/>
                  </a:lnTo>
                  <a:lnTo>
                    <a:pt x="2" y="104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2" y="128"/>
                  </a:lnTo>
                  <a:lnTo>
                    <a:pt x="6" y="140"/>
                  </a:lnTo>
                  <a:lnTo>
                    <a:pt x="12" y="152"/>
                  </a:lnTo>
                  <a:lnTo>
                    <a:pt x="20" y="162"/>
                  </a:lnTo>
                  <a:lnTo>
                    <a:pt x="30" y="174"/>
                  </a:lnTo>
                  <a:lnTo>
                    <a:pt x="42" y="184"/>
                  </a:lnTo>
                  <a:lnTo>
                    <a:pt x="56" y="192"/>
                  </a:lnTo>
                  <a:lnTo>
                    <a:pt x="72" y="200"/>
                  </a:lnTo>
                  <a:lnTo>
                    <a:pt x="90" y="208"/>
                  </a:lnTo>
                  <a:lnTo>
                    <a:pt x="108" y="216"/>
                  </a:lnTo>
                  <a:lnTo>
                    <a:pt x="128" y="222"/>
                  </a:lnTo>
                  <a:lnTo>
                    <a:pt x="150" y="226"/>
                  </a:lnTo>
                  <a:lnTo>
                    <a:pt x="172" y="230"/>
                  </a:lnTo>
                  <a:lnTo>
                    <a:pt x="196" y="234"/>
                  </a:lnTo>
                  <a:lnTo>
                    <a:pt x="220" y="236"/>
                  </a:lnTo>
                  <a:lnTo>
                    <a:pt x="246" y="236"/>
                  </a:lnTo>
                  <a:lnTo>
                    <a:pt x="246" y="236"/>
                  </a:lnTo>
                  <a:lnTo>
                    <a:pt x="270" y="236"/>
                  </a:lnTo>
                  <a:lnTo>
                    <a:pt x="294" y="234"/>
                  </a:lnTo>
                  <a:lnTo>
                    <a:pt x="318" y="230"/>
                  </a:lnTo>
                  <a:lnTo>
                    <a:pt x="340" y="226"/>
                  </a:lnTo>
                  <a:lnTo>
                    <a:pt x="362" y="222"/>
                  </a:lnTo>
                  <a:lnTo>
                    <a:pt x="382" y="216"/>
                  </a:lnTo>
                  <a:lnTo>
                    <a:pt x="400" y="208"/>
                  </a:lnTo>
                  <a:lnTo>
                    <a:pt x="418" y="200"/>
                  </a:lnTo>
                  <a:lnTo>
                    <a:pt x="432" y="192"/>
                  </a:lnTo>
                  <a:lnTo>
                    <a:pt x="448" y="184"/>
                  </a:lnTo>
                  <a:lnTo>
                    <a:pt x="460" y="174"/>
                  </a:lnTo>
                  <a:lnTo>
                    <a:pt x="470" y="162"/>
                  </a:lnTo>
                  <a:lnTo>
                    <a:pt x="478" y="152"/>
                  </a:lnTo>
                  <a:lnTo>
                    <a:pt x="484" y="140"/>
                  </a:lnTo>
                  <a:lnTo>
                    <a:pt x="488" y="128"/>
                  </a:lnTo>
                  <a:lnTo>
                    <a:pt x="488" y="116"/>
                  </a:lnTo>
                  <a:lnTo>
                    <a:pt x="488" y="116"/>
                  </a:lnTo>
                  <a:lnTo>
                    <a:pt x="488" y="104"/>
                  </a:lnTo>
                  <a:lnTo>
                    <a:pt x="484" y="92"/>
                  </a:lnTo>
                  <a:lnTo>
                    <a:pt x="478" y="82"/>
                  </a:lnTo>
                  <a:lnTo>
                    <a:pt x="470" y="70"/>
                  </a:lnTo>
                  <a:lnTo>
                    <a:pt x="460" y="60"/>
                  </a:lnTo>
                  <a:lnTo>
                    <a:pt x="448" y="50"/>
                  </a:lnTo>
                  <a:lnTo>
                    <a:pt x="432" y="42"/>
                  </a:lnTo>
                  <a:lnTo>
                    <a:pt x="418" y="34"/>
                  </a:lnTo>
                  <a:lnTo>
                    <a:pt x="400" y="26"/>
                  </a:lnTo>
                  <a:lnTo>
                    <a:pt x="382" y="20"/>
                  </a:lnTo>
                  <a:lnTo>
                    <a:pt x="362" y="14"/>
                  </a:lnTo>
                  <a:lnTo>
                    <a:pt x="340" y="8"/>
                  </a:lnTo>
                  <a:lnTo>
                    <a:pt x="294" y="2"/>
                  </a:lnTo>
                  <a:lnTo>
                    <a:pt x="270" y="0"/>
                  </a:lnTo>
                  <a:lnTo>
                    <a:pt x="24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6" name="Freeform 368"/>
            <p:cNvSpPr>
              <a:spLocks/>
            </p:cNvSpPr>
            <p:nvPr/>
          </p:nvSpPr>
          <p:spPr bwMode="auto">
            <a:xfrm>
              <a:off x="3649757" y="2757096"/>
              <a:ext cx="571364" cy="1411629"/>
            </a:xfrm>
            <a:custGeom>
              <a:avLst/>
              <a:gdLst>
                <a:gd name="T0" fmla="*/ 0 w 238"/>
                <a:gd name="T1" fmla="*/ 146 h 580"/>
                <a:gd name="T2" fmla="*/ 62 w 238"/>
                <a:gd name="T3" fmla="*/ 146 h 580"/>
                <a:gd name="T4" fmla="*/ 62 w 238"/>
                <a:gd name="T5" fmla="*/ 580 h 580"/>
                <a:gd name="T6" fmla="*/ 178 w 238"/>
                <a:gd name="T7" fmla="*/ 580 h 580"/>
                <a:gd name="T8" fmla="*/ 178 w 238"/>
                <a:gd name="T9" fmla="*/ 146 h 580"/>
                <a:gd name="T10" fmla="*/ 238 w 238"/>
                <a:gd name="T11" fmla="*/ 146 h 580"/>
                <a:gd name="T12" fmla="*/ 120 w 238"/>
                <a:gd name="T13" fmla="*/ 0 h 580"/>
                <a:gd name="T14" fmla="*/ 0 w 238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580">
                  <a:moveTo>
                    <a:pt x="0" y="146"/>
                  </a:moveTo>
                  <a:lnTo>
                    <a:pt x="62" y="146"/>
                  </a:lnTo>
                  <a:lnTo>
                    <a:pt x="62" y="580"/>
                  </a:lnTo>
                  <a:lnTo>
                    <a:pt x="178" y="580"/>
                  </a:lnTo>
                  <a:lnTo>
                    <a:pt x="178" y="146"/>
                  </a:lnTo>
                  <a:lnTo>
                    <a:pt x="238" y="146"/>
                  </a:lnTo>
                  <a:lnTo>
                    <a:pt x="120" y="0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7" name="Freeform 369"/>
            <p:cNvSpPr>
              <a:spLocks/>
            </p:cNvSpPr>
            <p:nvPr/>
          </p:nvSpPr>
          <p:spPr bwMode="auto">
            <a:xfrm>
              <a:off x="3649757" y="2757096"/>
              <a:ext cx="571364" cy="1411629"/>
            </a:xfrm>
            <a:custGeom>
              <a:avLst/>
              <a:gdLst>
                <a:gd name="T0" fmla="*/ 0 w 238"/>
                <a:gd name="T1" fmla="*/ 146 h 580"/>
                <a:gd name="T2" fmla="*/ 62 w 238"/>
                <a:gd name="T3" fmla="*/ 146 h 580"/>
                <a:gd name="T4" fmla="*/ 62 w 238"/>
                <a:gd name="T5" fmla="*/ 580 h 580"/>
                <a:gd name="T6" fmla="*/ 178 w 238"/>
                <a:gd name="T7" fmla="*/ 580 h 580"/>
                <a:gd name="T8" fmla="*/ 178 w 238"/>
                <a:gd name="T9" fmla="*/ 146 h 580"/>
                <a:gd name="T10" fmla="*/ 238 w 238"/>
                <a:gd name="T11" fmla="*/ 146 h 580"/>
                <a:gd name="T12" fmla="*/ 120 w 238"/>
                <a:gd name="T13" fmla="*/ 0 h 580"/>
                <a:gd name="T14" fmla="*/ 0 w 238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38" h="580">
                  <a:moveTo>
                    <a:pt x="0" y="146"/>
                  </a:moveTo>
                  <a:lnTo>
                    <a:pt x="62" y="146"/>
                  </a:lnTo>
                  <a:lnTo>
                    <a:pt x="62" y="580"/>
                  </a:lnTo>
                  <a:lnTo>
                    <a:pt x="178" y="580"/>
                  </a:lnTo>
                  <a:lnTo>
                    <a:pt x="178" y="146"/>
                  </a:lnTo>
                  <a:lnTo>
                    <a:pt x="238" y="146"/>
                  </a:lnTo>
                  <a:lnTo>
                    <a:pt x="120" y="0"/>
                  </a:lnTo>
                  <a:lnTo>
                    <a:pt x="0" y="1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8" name="Rectangle 370"/>
            <p:cNvSpPr>
              <a:spLocks noChangeArrowheads="1"/>
            </p:cNvSpPr>
            <p:nvPr/>
          </p:nvSpPr>
          <p:spPr bwMode="auto">
            <a:xfrm>
              <a:off x="4480396" y="4533801"/>
              <a:ext cx="1936809" cy="91025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9" name="Rectangle 371"/>
            <p:cNvSpPr>
              <a:spLocks noChangeArrowheads="1"/>
            </p:cNvSpPr>
            <p:nvPr/>
          </p:nvSpPr>
          <p:spPr bwMode="auto">
            <a:xfrm>
              <a:off x="4480396" y="4533801"/>
              <a:ext cx="1936809" cy="91025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0" name="Rectangle 372"/>
            <p:cNvSpPr>
              <a:spLocks noChangeArrowheads="1"/>
            </p:cNvSpPr>
            <p:nvPr/>
          </p:nvSpPr>
          <p:spPr bwMode="auto">
            <a:xfrm>
              <a:off x="4158703" y="3238997"/>
              <a:ext cx="2213497" cy="1031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1" name="Rectangle 373"/>
            <p:cNvSpPr>
              <a:spLocks noChangeArrowheads="1"/>
            </p:cNvSpPr>
            <p:nvPr/>
          </p:nvSpPr>
          <p:spPr bwMode="auto">
            <a:xfrm>
              <a:off x="4158703" y="3238997"/>
              <a:ext cx="2213497" cy="1031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2" name="Rectangle 374"/>
            <p:cNvSpPr>
              <a:spLocks noChangeArrowheads="1"/>
            </p:cNvSpPr>
            <p:nvPr/>
          </p:nvSpPr>
          <p:spPr bwMode="auto">
            <a:xfrm>
              <a:off x="4096286" y="2075620"/>
              <a:ext cx="2267183" cy="9832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3" name="Rectangle 375"/>
            <p:cNvSpPr>
              <a:spLocks noChangeArrowheads="1"/>
            </p:cNvSpPr>
            <p:nvPr/>
          </p:nvSpPr>
          <p:spPr bwMode="auto">
            <a:xfrm>
              <a:off x="4096286" y="2075620"/>
              <a:ext cx="2267183" cy="9832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4" name="Freeform 376"/>
            <p:cNvSpPr>
              <a:spLocks/>
            </p:cNvSpPr>
            <p:nvPr/>
          </p:nvSpPr>
          <p:spPr bwMode="auto">
            <a:xfrm>
              <a:off x="2862332" y="1944192"/>
              <a:ext cx="1329980" cy="769095"/>
            </a:xfrm>
            <a:custGeom>
              <a:avLst/>
              <a:gdLst>
                <a:gd name="T0" fmla="*/ 276 w 554"/>
                <a:gd name="T1" fmla="*/ 84 h 316"/>
                <a:gd name="T2" fmla="*/ 214 w 554"/>
                <a:gd name="T3" fmla="*/ 34 h 316"/>
                <a:gd name="T4" fmla="*/ 188 w 554"/>
                <a:gd name="T5" fmla="*/ 92 h 316"/>
                <a:gd name="T6" fmla="*/ 8 w 554"/>
                <a:gd name="T7" fmla="*/ 34 h 316"/>
                <a:gd name="T8" fmla="*/ 118 w 554"/>
                <a:gd name="T9" fmla="*/ 112 h 316"/>
                <a:gd name="T10" fmla="*/ 0 w 554"/>
                <a:gd name="T11" fmla="*/ 126 h 316"/>
                <a:gd name="T12" fmla="*/ 96 w 554"/>
                <a:gd name="T13" fmla="*/ 172 h 316"/>
                <a:gd name="T14" fmla="*/ 4 w 554"/>
                <a:gd name="T15" fmla="*/ 214 h 316"/>
                <a:gd name="T16" fmla="*/ 146 w 554"/>
                <a:gd name="T17" fmla="*/ 204 h 316"/>
                <a:gd name="T18" fmla="*/ 124 w 554"/>
                <a:gd name="T19" fmla="*/ 258 h 316"/>
                <a:gd name="T20" fmla="*/ 198 w 554"/>
                <a:gd name="T21" fmla="*/ 230 h 316"/>
                <a:gd name="T22" fmla="*/ 218 w 554"/>
                <a:gd name="T23" fmla="*/ 316 h 316"/>
                <a:gd name="T24" fmla="*/ 270 w 554"/>
                <a:gd name="T25" fmla="*/ 218 h 316"/>
                <a:gd name="T26" fmla="*/ 340 w 554"/>
                <a:gd name="T27" fmla="*/ 288 h 316"/>
                <a:gd name="T28" fmla="*/ 360 w 554"/>
                <a:gd name="T29" fmla="*/ 212 h 316"/>
                <a:gd name="T30" fmla="*/ 466 w 554"/>
                <a:gd name="T31" fmla="*/ 266 h 316"/>
                <a:gd name="T32" fmla="*/ 432 w 554"/>
                <a:gd name="T33" fmla="*/ 188 h 316"/>
                <a:gd name="T34" fmla="*/ 554 w 554"/>
                <a:gd name="T35" fmla="*/ 196 h 316"/>
                <a:gd name="T36" fmla="*/ 452 w 554"/>
                <a:gd name="T37" fmla="*/ 152 h 316"/>
                <a:gd name="T38" fmla="*/ 540 w 554"/>
                <a:gd name="T39" fmla="*/ 118 h 316"/>
                <a:gd name="T40" fmla="*/ 428 w 554"/>
                <a:gd name="T41" fmla="*/ 108 h 316"/>
                <a:gd name="T42" fmla="*/ 472 w 554"/>
                <a:gd name="T43" fmla="*/ 64 h 316"/>
                <a:gd name="T44" fmla="*/ 364 w 554"/>
                <a:gd name="T45" fmla="*/ 78 h 316"/>
                <a:gd name="T46" fmla="*/ 372 w 554"/>
                <a:gd name="T47" fmla="*/ 0 h 316"/>
                <a:gd name="T48" fmla="*/ 276 w 554"/>
                <a:gd name="T49" fmla="*/ 8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4" h="316">
                  <a:moveTo>
                    <a:pt x="276" y="84"/>
                  </a:moveTo>
                  <a:lnTo>
                    <a:pt x="214" y="34"/>
                  </a:lnTo>
                  <a:lnTo>
                    <a:pt x="188" y="92"/>
                  </a:lnTo>
                  <a:lnTo>
                    <a:pt x="8" y="34"/>
                  </a:lnTo>
                  <a:lnTo>
                    <a:pt x="118" y="112"/>
                  </a:lnTo>
                  <a:lnTo>
                    <a:pt x="0" y="126"/>
                  </a:lnTo>
                  <a:lnTo>
                    <a:pt x="96" y="172"/>
                  </a:lnTo>
                  <a:lnTo>
                    <a:pt x="4" y="214"/>
                  </a:lnTo>
                  <a:lnTo>
                    <a:pt x="146" y="204"/>
                  </a:lnTo>
                  <a:lnTo>
                    <a:pt x="124" y="258"/>
                  </a:lnTo>
                  <a:lnTo>
                    <a:pt x="198" y="230"/>
                  </a:lnTo>
                  <a:lnTo>
                    <a:pt x="218" y="316"/>
                  </a:lnTo>
                  <a:lnTo>
                    <a:pt x="270" y="218"/>
                  </a:lnTo>
                  <a:lnTo>
                    <a:pt x="340" y="288"/>
                  </a:lnTo>
                  <a:lnTo>
                    <a:pt x="360" y="212"/>
                  </a:lnTo>
                  <a:lnTo>
                    <a:pt x="466" y="266"/>
                  </a:lnTo>
                  <a:lnTo>
                    <a:pt x="432" y="188"/>
                  </a:lnTo>
                  <a:lnTo>
                    <a:pt x="554" y="196"/>
                  </a:lnTo>
                  <a:lnTo>
                    <a:pt x="452" y="152"/>
                  </a:lnTo>
                  <a:lnTo>
                    <a:pt x="540" y="118"/>
                  </a:lnTo>
                  <a:lnTo>
                    <a:pt x="428" y="108"/>
                  </a:lnTo>
                  <a:lnTo>
                    <a:pt x="472" y="64"/>
                  </a:lnTo>
                  <a:lnTo>
                    <a:pt x="364" y="78"/>
                  </a:lnTo>
                  <a:lnTo>
                    <a:pt x="372" y="0"/>
                  </a:lnTo>
                  <a:lnTo>
                    <a:pt x="276" y="8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5" name="Freeform 377"/>
            <p:cNvSpPr>
              <a:spLocks/>
            </p:cNvSpPr>
            <p:nvPr/>
          </p:nvSpPr>
          <p:spPr bwMode="auto">
            <a:xfrm>
              <a:off x="2862332" y="1944192"/>
              <a:ext cx="1329980" cy="769095"/>
            </a:xfrm>
            <a:custGeom>
              <a:avLst/>
              <a:gdLst>
                <a:gd name="T0" fmla="*/ 276 w 554"/>
                <a:gd name="T1" fmla="*/ 84 h 316"/>
                <a:gd name="T2" fmla="*/ 214 w 554"/>
                <a:gd name="T3" fmla="*/ 34 h 316"/>
                <a:gd name="T4" fmla="*/ 188 w 554"/>
                <a:gd name="T5" fmla="*/ 92 h 316"/>
                <a:gd name="T6" fmla="*/ 8 w 554"/>
                <a:gd name="T7" fmla="*/ 34 h 316"/>
                <a:gd name="T8" fmla="*/ 118 w 554"/>
                <a:gd name="T9" fmla="*/ 112 h 316"/>
                <a:gd name="T10" fmla="*/ 0 w 554"/>
                <a:gd name="T11" fmla="*/ 126 h 316"/>
                <a:gd name="T12" fmla="*/ 96 w 554"/>
                <a:gd name="T13" fmla="*/ 172 h 316"/>
                <a:gd name="T14" fmla="*/ 4 w 554"/>
                <a:gd name="T15" fmla="*/ 214 h 316"/>
                <a:gd name="T16" fmla="*/ 146 w 554"/>
                <a:gd name="T17" fmla="*/ 204 h 316"/>
                <a:gd name="T18" fmla="*/ 124 w 554"/>
                <a:gd name="T19" fmla="*/ 258 h 316"/>
                <a:gd name="T20" fmla="*/ 198 w 554"/>
                <a:gd name="T21" fmla="*/ 230 h 316"/>
                <a:gd name="T22" fmla="*/ 218 w 554"/>
                <a:gd name="T23" fmla="*/ 316 h 316"/>
                <a:gd name="T24" fmla="*/ 270 w 554"/>
                <a:gd name="T25" fmla="*/ 218 h 316"/>
                <a:gd name="T26" fmla="*/ 340 w 554"/>
                <a:gd name="T27" fmla="*/ 288 h 316"/>
                <a:gd name="T28" fmla="*/ 360 w 554"/>
                <a:gd name="T29" fmla="*/ 212 h 316"/>
                <a:gd name="T30" fmla="*/ 466 w 554"/>
                <a:gd name="T31" fmla="*/ 266 h 316"/>
                <a:gd name="T32" fmla="*/ 432 w 554"/>
                <a:gd name="T33" fmla="*/ 188 h 316"/>
                <a:gd name="T34" fmla="*/ 554 w 554"/>
                <a:gd name="T35" fmla="*/ 196 h 316"/>
                <a:gd name="T36" fmla="*/ 452 w 554"/>
                <a:gd name="T37" fmla="*/ 152 h 316"/>
                <a:gd name="T38" fmla="*/ 540 w 554"/>
                <a:gd name="T39" fmla="*/ 118 h 316"/>
                <a:gd name="T40" fmla="*/ 428 w 554"/>
                <a:gd name="T41" fmla="*/ 108 h 316"/>
                <a:gd name="T42" fmla="*/ 472 w 554"/>
                <a:gd name="T43" fmla="*/ 64 h 316"/>
                <a:gd name="T44" fmla="*/ 364 w 554"/>
                <a:gd name="T45" fmla="*/ 78 h 316"/>
                <a:gd name="T46" fmla="*/ 372 w 554"/>
                <a:gd name="T47" fmla="*/ 0 h 316"/>
                <a:gd name="T48" fmla="*/ 276 w 554"/>
                <a:gd name="T49" fmla="*/ 8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54" h="316">
                  <a:moveTo>
                    <a:pt x="276" y="84"/>
                  </a:moveTo>
                  <a:lnTo>
                    <a:pt x="214" y="34"/>
                  </a:lnTo>
                  <a:lnTo>
                    <a:pt x="188" y="92"/>
                  </a:lnTo>
                  <a:lnTo>
                    <a:pt x="8" y="34"/>
                  </a:lnTo>
                  <a:lnTo>
                    <a:pt x="118" y="112"/>
                  </a:lnTo>
                  <a:lnTo>
                    <a:pt x="0" y="126"/>
                  </a:lnTo>
                  <a:lnTo>
                    <a:pt x="96" y="172"/>
                  </a:lnTo>
                  <a:lnTo>
                    <a:pt x="4" y="214"/>
                  </a:lnTo>
                  <a:lnTo>
                    <a:pt x="146" y="204"/>
                  </a:lnTo>
                  <a:lnTo>
                    <a:pt x="124" y="258"/>
                  </a:lnTo>
                  <a:lnTo>
                    <a:pt x="198" y="230"/>
                  </a:lnTo>
                  <a:lnTo>
                    <a:pt x="218" y="316"/>
                  </a:lnTo>
                  <a:lnTo>
                    <a:pt x="270" y="218"/>
                  </a:lnTo>
                  <a:lnTo>
                    <a:pt x="340" y="288"/>
                  </a:lnTo>
                  <a:lnTo>
                    <a:pt x="360" y="212"/>
                  </a:lnTo>
                  <a:lnTo>
                    <a:pt x="466" y="266"/>
                  </a:lnTo>
                  <a:lnTo>
                    <a:pt x="432" y="188"/>
                  </a:lnTo>
                  <a:lnTo>
                    <a:pt x="554" y="196"/>
                  </a:lnTo>
                  <a:lnTo>
                    <a:pt x="452" y="152"/>
                  </a:lnTo>
                  <a:lnTo>
                    <a:pt x="540" y="118"/>
                  </a:lnTo>
                  <a:lnTo>
                    <a:pt x="428" y="108"/>
                  </a:lnTo>
                  <a:lnTo>
                    <a:pt x="472" y="64"/>
                  </a:lnTo>
                  <a:lnTo>
                    <a:pt x="364" y="78"/>
                  </a:lnTo>
                  <a:lnTo>
                    <a:pt x="372" y="0"/>
                  </a:lnTo>
                  <a:lnTo>
                    <a:pt x="276" y="8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6" name="Freeform 378"/>
            <p:cNvSpPr>
              <a:spLocks noEditPoints="1"/>
            </p:cNvSpPr>
            <p:nvPr/>
          </p:nvSpPr>
          <p:spPr bwMode="auto">
            <a:xfrm>
              <a:off x="2996770" y="2757096"/>
              <a:ext cx="220863" cy="1411629"/>
            </a:xfrm>
            <a:custGeom>
              <a:avLst/>
              <a:gdLst>
                <a:gd name="T0" fmla="*/ 62 w 92"/>
                <a:gd name="T1" fmla="*/ 0 h 580"/>
                <a:gd name="T2" fmla="*/ 32 w 92"/>
                <a:gd name="T3" fmla="*/ 58 h 580"/>
                <a:gd name="T4" fmla="*/ 2 w 92"/>
                <a:gd name="T5" fmla="*/ 526 h 580"/>
                <a:gd name="T6" fmla="*/ 4 w 92"/>
                <a:gd name="T7" fmla="*/ 474 h 580"/>
                <a:gd name="T8" fmla="*/ 6 w 92"/>
                <a:gd name="T9" fmla="*/ 424 h 580"/>
                <a:gd name="T10" fmla="*/ 8 w 92"/>
                <a:gd name="T11" fmla="*/ 380 h 580"/>
                <a:gd name="T12" fmla="*/ 14 w 92"/>
                <a:gd name="T13" fmla="*/ 342 h 580"/>
                <a:gd name="T14" fmla="*/ 16 w 92"/>
                <a:gd name="T15" fmla="*/ 320 h 580"/>
                <a:gd name="T16" fmla="*/ 18 w 92"/>
                <a:gd name="T17" fmla="*/ 306 h 580"/>
                <a:gd name="T18" fmla="*/ 22 w 92"/>
                <a:gd name="T19" fmla="*/ 296 h 580"/>
                <a:gd name="T20" fmla="*/ 24 w 92"/>
                <a:gd name="T21" fmla="*/ 290 h 580"/>
                <a:gd name="T22" fmla="*/ 26 w 92"/>
                <a:gd name="T23" fmla="*/ 288 h 580"/>
                <a:gd name="T24" fmla="*/ 28 w 92"/>
                <a:gd name="T25" fmla="*/ 286 h 580"/>
                <a:gd name="T26" fmla="*/ 28 w 92"/>
                <a:gd name="T27" fmla="*/ 284 h 580"/>
                <a:gd name="T28" fmla="*/ 32 w 92"/>
                <a:gd name="T29" fmla="*/ 280 h 580"/>
                <a:gd name="T30" fmla="*/ 32 w 92"/>
                <a:gd name="T31" fmla="*/ 282 h 580"/>
                <a:gd name="T32" fmla="*/ 32 w 92"/>
                <a:gd name="T33" fmla="*/ 284 h 580"/>
                <a:gd name="T34" fmla="*/ 32 w 92"/>
                <a:gd name="T35" fmla="*/ 280 h 580"/>
                <a:gd name="T36" fmla="*/ 34 w 92"/>
                <a:gd name="T37" fmla="*/ 272 h 580"/>
                <a:gd name="T38" fmla="*/ 36 w 92"/>
                <a:gd name="T39" fmla="*/ 262 h 580"/>
                <a:gd name="T40" fmla="*/ 40 w 92"/>
                <a:gd name="T41" fmla="*/ 250 h 580"/>
                <a:gd name="T42" fmla="*/ 42 w 92"/>
                <a:gd name="T43" fmla="*/ 218 h 580"/>
                <a:gd name="T44" fmla="*/ 48 w 92"/>
                <a:gd name="T45" fmla="*/ 178 h 580"/>
                <a:gd name="T46" fmla="*/ 50 w 92"/>
                <a:gd name="T47" fmla="*/ 130 h 580"/>
                <a:gd name="T48" fmla="*/ 52 w 92"/>
                <a:gd name="T49" fmla="*/ 80 h 580"/>
                <a:gd name="T50" fmla="*/ 72 w 92"/>
                <a:gd name="T51" fmla="*/ 48 h 580"/>
                <a:gd name="T52" fmla="*/ 70 w 92"/>
                <a:gd name="T53" fmla="*/ 108 h 580"/>
                <a:gd name="T54" fmla="*/ 68 w 92"/>
                <a:gd name="T55" fmla="*/ 156 h 580"/>
                <a:gd name="T56" fmla="*/ 64 w 92"/>
                <a:gd name="T57" fmla="*/ 200 h 580"/>
                <a:gd name="T58" fmla="*/ 60 w 92"/>
                <a:gd name="T59" fmla="*/ 238 h 580"/>
                <a:gd name="T60" fmla="*/ 58 w 92"/>
                <a:gd name="T61" fmla="*/ 262 h 580"/>
                <a:gd name="T62" fmla="*/ 54 w 92"/>
                <a:gd name="T63" fmla="*/ 272 h 580"/>
                <a:gd name="T64" fmla="*/ 50 w 92"/>
                <a:gd name="T65" fmla="*/ 282 h 580"/>
                <a:gd name="T66" fmla="*/ 48 w 92"/>
                <a:gd name="T67" fmla="*/ 290 h 580"/>
                <a:gd name="T68" fmla="*/ 48 w 92"/>
                <a:gd name="T69" fmla="*/ 294 h 580"/>
                <a:gd name="T70" fmla="*/ 46 w 92"/>
                <a:gd name="T71" fmla="*/ 296 h 580"/>
                <a:gd name="T72" fmla="*/ 44 w 92"/>
                <a:gd name="T73" fmla="*/ 296 h 580"/>
                <a:gd name="T74" fmla="*/ 40 w 92"/>
                <a:gd name="T75" fmla="*/ 298 h 580"/>
                <a:gd name="T76" fmla="*/ 42 w 92"/>
                <a:gd name="T77" fmla="*/ 296 h 580"/>
                <a:gd name="T78" fmla="*/ 42 w 92"/>
                <a:gd name="T79" fmla="*/ 296 h 580"/>
                <a:gd name="T80" fmla="*/ 40 w 92"/>
                <a:gd name="T81" fmla="*/ 300 h 580"/>
                <a:gd name="T82" fmla="*/ 38 w 92"/>
                <a:gd name="T83" fmla="*/ 306 h 580"/>
                <a:gd name="T84" fmla="*/ 36 w 92"/>
                <a:gd name="T85" fmla="*/ 316 h 580"/>
                <a:gd name="T86" fmla="*/ 34 w 92"/>
                <a:gd name="T87" fmla="*/ 330 h 580"/>
                <a:gd name="T88" fmla="*/ 30 w 92"/>
                <a:gd name="T89" fmla="*/ 362 h 580"/>
                <a:gd name="T90" fmla="*/ 26 w 92"/>
                <a:gd name="T91" fmla="*/ 404 h 580"/>
                <a:gd name="T92" fmla="*/ 24 w 92"/>
                <a:gd name="T93" fmla="*/ 448 h 580"/>
                <a:gd name="T94" fmla="*/ 22 w 92"/>
                <a:gd name="T95" fmla="*/ 500 h 580"/>
                <a:gd name="T96" fmla="*/ 20 w 92"/>
                <a:gd name="T97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2" h="580">
                  <a:moveTo>
                    <a:pt x="32" y="58"/>
                  </a:moveTo>
                  <a:lnTo>
                    <a:pt x="62" y="0"/>
                  </a:lnTo>
                  <a:lnTo>
                    <a:pt x="92" y="58"/>
                  </a:lnTo>
                  <a:lnTo>
                    <a:pt x="32" y="58"/>
                  </a:lnTo>
                  <a:close/>
                  <a:moveTo>
                    <a:pt x="0" y="580"/>
                  </a:moveTo>
                  <a:lnTo>
                    <a:pt x="2" y="526"/>
                  </a:lnTo>
                  <a:lnTo>
                    <a:pt x="2" y="500"/>
                  </a:lnTo>
                  <a:lnTo>
                    <a:pt x="4" y="474"/>
                  </a:lnTo>
                  <a:lnTo>
                    <a:pt x="4" y="448"/>
                  </a:lnTo>
                  <a:lnTo>
                    <a:pt x="6" y="424"/>
                  </a:lnTo>
                  <a:lnTo>
                    <a:pt x="6" y="402"/>
                  </a:lnTo>
                  <a:lnTo>
                    <a:pt x="8" y="380"/>
                  </a:lnTo>
                  <a:lnTo>
                    <a:pt x="10" y="360"/>
                  </a:lnTo>
                  <a:lnTo>
                    <a:pt x="14" y="342"/>
                  </a:lnTo>
                  <a:lnTo>
                    <a:pt x="14" y="326"/>
                  </a:lnTo>
                  <a:lnTo>
                    <a:pt x="16" y="320"/>
                  </a:lnTo>
                  <a:lnTo>
                    <a:pt x="16" y="314"/>
                  </a:lnTo>
                  <a:lnTo>
                    <a:pt x="18" y="306"/>
                  </a:lnTo>
                  <a:lnTo>
                    <a:pt x="20" y="302"/>
                  </a:lnTo>
                  <a:lnTo>
                    <a:pt x="22" y="296"/>
                  </a:lnTo>
                  <a:lnTo>
                    <a:pt x="24" y="294"/>
                  </a:lnTo>
                  <a:lnTo>
                    <a:pt x="24" y="290"/>
                  </a:lnTo>
                  <a:lnTo>
                    <a:pt x="26" y="288"/>
                  </a:lnTo>
                  <a:lnTo>
                    <a:pt x="26" y="288"/>
                  </a:lnTo>
                  <a:lnTo>
                    <a:pt x="26" y="286"/>
                  </a:lnTo>
                  <a:lnTo>
                    <a:pt x="28" y="286"/>
                  </a:lnTo>
                  <a:lnTo>
                    <a:pt x="28" y="284"/>
                  </a:lnTo>
                  <a:lnTo>
                    <a:pt x="28" y="284"/>
                  </a:lnTo>
                  <a:lnTo>
                    <a:pt x="32" y="280"/>
                  </a:lnTo>
                  <a:lnTo>
                    <a:pt x="32" y="280"/>
                  </a:lnTo>
                  <a:lnTo>
                    <a:pt x="34" y="280"/>
                  </a:lnTo>
                  <a:lnTo>
                    <a:pt x="32" y="282"/>
                  </a:lnTo>
                  <a:lnTo>
                    <a:pt x="32" y="282"/>
                  </a:lnTo>
                  <a:lnTo>
                    <a:pt x="32" y="284"/>
                  </a:lnTo>
                  <a:lnTo>
                    <a:pt x="32" y="280"/>
                  </a:lnTo>
                  <a:lnTo>
                    <a:pt x="32" y="280"/>
                  </a:lnTo>
                  <a:lnTo>
                    <a:pt x="32" y="278"/>
                  </a:lnTo>
                  <a:lnTo>
                    <a:pt x="34" y="272"/>
                  </a:lnTo>
                  <a:lnTo>
                    <a:pt x="36" y="268"/>
                  </a:lnTo>
                  <a:lnTo>
                    <a:pt x="36" y="262"/>
                  </a:lnTo>
                  <a:lnTo>
                    <a:pt x="38" y="256"/>
                  </a:lnTo>
                  <a:lnTo>
                    <a:pt x="40" y="250"/>
                  </a:lnTo>
                  <a:lnTo>
                    <a:pt x="40" y="234"/>
                  </a:lnTo>
                  <a:lnTo>
                    <a:pt x="42" y="218"/>
                  </a:lnTo>
                  <a:lnTo>
                    <a:pt x="44" y="200"/>
                  </a:lnTo>
                  <a:lnTo>
                    <a:pt x="48" y="178"/>
                  </a:lnTo>
                  <a:lnTo>
                    <a:pt x="48" y="154"/>
                  </a:lnTo>
                  <a:lnTo>
                    <a:pt x="50" y="130"/>
                  </a:lnTo>
                  <a:lnTo>
                    <a:pt x="50" y="106"/>
                  </a:lnTo>
                  <a:lnTo>
                    <a:pt x="52" y="80"/>
                  </a:lnTo>
                  <a:lnTo>
                    <a:pt x="52" y="48"/>
                  </a:lnTo>
                  <a:lnTo>
                    <a:pt x="72" y="48"/>
                  </a:lnTo>
                  <a:lnTo>
                    <a:pt x="70" y="82"/>
                  </a:lnTo>
                  <a:lnTo>
                    <a:pt x="70" y="108"/>
                  </a:lnTo>
                  <a:lnTo>
                    <a:pt x="68" y="132"/>
                  </a:lnTo>
                  <a:lnTo>
                    <a:pt x="68" y="156"/>
                  </a:lnTo>
                  <a:lnTo>
                    <a:pt x="66" y="180"/>
                  </a:lnTo>
                  <a:lnTo>
                    <a:pt x="64" y="200"/>
                  </a:lnTo>
                  <a:lnTo>
                    <a:pt x="62" y="220"/>
                  </a:lnTo>
                  <a:lnTo>
                    <a:pt x="60" y="238"/>
                  </a:lnTo>
                  <a:lnTo>
                    <a:pt x="58" y="252"/>
                  </a:lnTo>
                  <a:lnTo>
                    <a:pt x="58" y="262"/>
                  </a:lnTo>
                  <a:lnTo>
                    <a:pt x="56" y="268"/>
                  </a:lnTo>
                  <a:lnTo>
                    <a:pt x="54" y="272"/>
                  </a:lnTo>
                  <a:lnTo>
                    <a:pt x="52" y="280"/>
                  </a:lnTo>
                  <a:lnTo>
                    <a:pt x="50" y="282"/>
                  </a:lnTo>
                  <a:lnTo>
                    <a:pt x="50" y="288"/>
                  </a:lnTo>
                  <a:lnTo>
                    <a:pt x="48" y="290"/>
                  </a:lnTo>
                  <a:lnTo>
                    <a:pt x="48" y="294"/>
                  </a:lnTo>
                  <a:lnTo>
                    <a:pt x="48" y="294"/>
                  </a:lnTo>
                  <a:lnTo>
                    <a:pt x="46" y="294"/>
                  </a:lnTo>
                  <a:lnTo>
                    <a:pt x="46" y="296"/>
                  </a:lnTo>
                  <a:lnTo>
                    <a:pt x="44" y="296"/>
                  </a:lnTo>
                  <a:lnTo>
                    <a:pt x="44" y="296"/>
                  </a:lnTo>
                  <a:lnTo>
                    <a:pt x="40" y="298"/>
                  </a:lnTo>
                  <a:lnTo>
                    <a:pt x="40" y="298"/>
                  </a:lnTo>
                  <a:lnTo>
                    <a:pt x="38" y="300"/>
                  </a:lnTo>
                  <a:lnTo>
                    <a:pt x="42" y="296"/>
                  </a:lnTo>
                  <a:lnTo>
                    <a:pt x="40" y="298"/>
                  </a:lnTo>
                  <a:lnTo>
                    <a:pt x="42" y="296"/>
                  </a:lnTo>
                  <a:lnTo>
                    <a:pt x="40" y="296"/>
                  </a:lnTo>
                  <a:lnTo>
                    <a:pt x="40" y="300"/>
                  </a:lnTo>
                  <a:lnTo>
                    <a:pt x="40" y="304"/>
                  </a:lnTo>
                  <a:lnTo>
                    <a:pt x="38" y="306"/>
                  </a:lnTo>
                  <a:lnTo>
                    <a:pt x="38" y="312"/>
                  </a:lnTo>
                  <a:lnTo>
                    <a:pt x="36" y="316"/>
                  </a:lnTo>
                  <a:lnTo>
                    <a:pt x="34" y="324"/>
                  </a:lnTo>
                  <a:lnTo>
                    <a:pt x="34" y="330"/>
                  </a:lnTo>
                  <a:lnTo>
                    <a:pt x="32" y="344"/>
                  </a:lnTo>
                  <a:lnTo>
                    <a:pt x="30" y="362"/>
                  </a:lnTo>
                  <a:lnTo>
                    <a:pt x="28" y="382"/>
                  </a:lnTo>
                  <a:lnTo>
                    <a:pt x="26" y="404"/>
                  </a:lnTo>
                  <a:lnTo>
                    <a:pt x="24" y="424"/>
                  </a:lnTo>
                  <a:lnTo>
                    <a:pt x="24" y="448"/>
                  </a:lnTo>
                  <a:lnTo>
                    <a:pt x="22" y="474"/>
                  </a:lnTo>
                  <a:lnTo>
                    <a:pt x="22" y="500"/>
                  </a:lnTo>
                  <a:lnTo>
                    <a:pt x="20" y="526"/>
                  </a:lnTo>
                  <a:lnTo>
                    <a:pt x="20" y="580"/>
                  </a:lnTo>
                  <a:lnTo>
                    <a:pt x="0" y="580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7" name="Rectangle 379"/>
            <p:cNvSpPr>
              <a:spLocks noChangeArrowheads="1"/>
            </p:cNvSpPr>
            <p:nvPr/>
          </p:nvSpPr>
          <p:spPr bwMode="auto">
            <a:xfrm>
              <a:off x="2516633" y="3005347"/>
              <a:ext cx="1176336" cy="101247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8" name="Rectangle 380"/>
            <p:cNvSpPr>
              <a:spLocks noChangeArrowheads="1"/>
            </p:cNvSpPr>
            <p:nvPr/>
          </p:nvSpPr>
          <p:spPr bwMode="auto">
            <a:xfrm>
              <a:off x="2516633" y="3005347"/>
              <a:ext cx="1176336" cy="101247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9" name="Rectangle 381"/>
            <p:cNvSpPr>
              <a:spLocks noChangeArrowheads="1"/>
            </p:cNvSpPr>
            <p:nvPr/>
          </p:nvSpPr>
          <p:spPr bwMode="auto">
            <a:xfrm>
              <a:off x="2868003" y="4446182"/>
              <a:ext cx="1165864" cy="188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Inconfort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Rectangle 388"/>
            <p:cNvSpPr>
              <a:spLocks noChangeArrowheads="1"/>
            </p:cNvSpPr>
            <p:nvPr/>
          </p:nvSpPr>
          <p:spPr bwMode="auto">
            <a:xfrm>
              <a:off x="4480397" y="4742709"/>
              <a:ext cx="19368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J’ai peur de ne pas être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hauteur.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Pourvu que je n’oublie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rien !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7" name="Rectangle 429"/>
            <p:cNvSpPr>
              <a:spLocks noChangeArrowheads="1"/>
            </p:cNvSpPr>
            <p:nvPr/>
          </p:nvSpPr>
          <p:spPr bwMode="auto">
            <a:xfrm>
              <a:off x="4192313" y="3421382"/>
              <a:ext cx="212228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Les stagiaires me font peur, il y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aura probablement…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Si le climat n’a pas changé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rapport à ma dernière intervention,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cela va être difficile !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" name="Rectangle 508"/>
            <p:cNvSpPr>
              <a:spLocks noChangeArrowheads="1"/>
            </p:cNvSpPr>
            <p:nvPr/>
          </p:nvSpPr>
          <p:spPr bwMode="auto">
            <a:xfrm>
              <a:off x="4096286" y="2269254"/>
              <a:ext cx="220488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J’ai l’impression de ne plus rien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 !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n’ai rien à leur dire !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Ma formation ne tient pas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route !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0" name="Rectangle 575"/>
            <p:cNvSpPr>
              <a:spLocks noChangeArrowheads="1"/>
            </p:cNvSpPr>
            <p:nvPr/>
          </p:nvSpPr>
          <p:spPr bwMode="auto">
            <a:xfrm>
              <a:off x="3149571" y="2232142"/>
              <a:ext cx="785868" cy="188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Panique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3" name="Rectangle 578"/>
            <p:cNvSpPr>
              <a:spLocks noChangeArrowheads="1"/>
            </p:cNvSpPr>
            <p:nvPr/>
          </p:nvSpPr>
          <p:spPr bwMode="auto">
            <a:xfrm>
              <a:off x="2516631" y="3205358"/>
              <a:ext cx="1176336" cy="9437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L’émotivité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est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multiplicatif.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738812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BON MOMENT POUR PLANIFIER 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5" name="Text Box 2"/>
          <p:cNvSpPr txBox="1">
            <a:spLocks noChangeArrowheads="1"/>
          </p:cNvSpPr>
          <p:nvPr/>
        </p:nvSpPr>
        <p:spPr bwMode="auto">
          <a:xfrm>
            <a:off x="2555776" y="6503989"/>
            <a:ext cx="39604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L’ADÉQUATION ENTRE BESOIN ET FORMATION</a:t>
            </a:r>
          </a:p>
        </p:txBody>
      </p:sp>
      <p:grpSp>
        <p:nvGrpSpPr>
          <p:cNvPr id="26" name="Groupe 25"/>
          <p:cNvGrpSpPr/>
          <p:nvPr/>
        </p:nvGrpSpPr>
        <p:grpSpPr>
          <a:xfrm>
            <a:off x="2125028" y="1914568"/>
            <a:ext cx="5002924" cy="3323451"/>
            <a:chOff x="2213756" y="1909908"/>
            <a:chExt cx="4688157" cy="3114351"/>
          </a:xfrm>
        </p:grpSpPr>
        <p:sp>
          <p:nvSpPr>
            <p:cNvPr id="7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13756" y="1909908"/>
              <a:ext cx="4644479" cy="31143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5"/>
            <p:cNvSpPr>
              <a:spLocks/>
            </p:cNvSpPr>
            <p:nvPr/>
          </p:nvSpPr>
          <p:spPr bwMode="auto">
            <a:xfrm>
              <a:off x="5355155" y="3165695"/>
              <a:ext cx="1120548" cy="1599679"/>
            </a:xfrm>
            <a:custGeom>
              <a:avLst/>
              <a:gdLst>
                <a:gd name="T0" fmla="*/ 0 w 580"/>
                <a:gd name="T1" fmla="*/ 276 h 828"/>
                <a:gd name="T2" fmla="*/ 146 w 580"/>
                <a:gd name="T3" fmla="*/ 276 h 828"/>
                <a:gd name="T4" fmla="*/ 146 w 580"/>
                <a:gd name="T5" fmla="*/ 828 h 828"/>
                <a:gd name="T6" fmla="*/ 436 w 580"/>
                <a:gd name="T7" fmla="*/ 828 h 828"/>
                <a:gd name="T8" fmla="*/ 436 w 580"/>
                <a:gd name="T9" fmla="*/ 276 h 828"/>
                <a:gd name="T10" fmla="*/ 580 w 580"/>
                <a:gd name="T11" fmla="*/ 276 h 828"/>
                <a:gd name="T12" fmla="*/ 290 w 580"/>
                <a:gd name="T13" fmla="*/ 0 h 828"/>
                <a:gd name="T14" fmla="*/ 0 w 580"/>
                <a:gd name="T15" fmla="*/ 276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828">
                  <a:moveTo>
                    <a:pt x="0" y="276"/>
                  </a:moveTo>
                  <a:lnTo>
                    <a:pt x="146" y="276"/>
                  </a:lnTo>
                  <a:lnTo>
                    <a:pt x="146" y="828"/>
                  </a:lnTo>
                  <a:lnTo>
                    <a:pt x="436" y="828"/>
                  </a:lnTo>
                  <a:lnTo>
                    <a:pt x="436" y="276"/>
                  </a:lnTo>
                  <a:lnTo>
                    <a:pt x="580" y="276"/>
                  </a:lnTo>
                  <a:lnTo>
                    <a:pt x="290" y="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6"/>
            <p:cNvSpPr>
              <a:spLocks/>
            </p:cNvSpPr>
            <p:nvPr/>
          </p:nvSpPr>
          <p:spPr bwMode="auto">
            <a:xfrm>
              <a:off x="5355155" y="3165695"/>
              <a:ext cx="1120548" cy="1599679"/>
            </a:xfrm>
            <a:custGeom>
              <a:avLst/>
              <a:gdLst>
                <a:gd name="T0" fmla="*/ 0 w 580"/>
                <a:gd name="T1" fmla="*/ 276 h 828"/>
                <a:gd name="T2" fmla="*/ 146 w 580"/>
                <a:gd name="T3" fmla="*/ 276 h 828"/>
                <a:gd name="T4" fmla="*/ 146 w 580"/>
                <a:gd name="T5" fmla="*/ 828 h 828"/>
                <a:gd name="T6" fmla="*/ 436 w 580"/>
                <a:gd name="T7" fmla="*/ 828 h 828"/>
                <a:gd name="T8" fmla="*/ 436 w 580"/>
                <a:gd name="T9" fmla="*/ 276 h 828"/>
                <a:gd name="T10" fmla="*/ 580 w 580"/>
                <a:gd name="T11" fmla="*/ 276 h 828"/>
                <a:gd name="T12" fmla="*/ 290 w 580"/>
                <a:gd name="T13" fmla="*/ 0 h 828"/>
                <a:gd name="T14" fmla="*/ 0 w 580"/>
                <a:gd name="T15" fmla="*/ 276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828">
                  <a:moveTo>
                    <a:pt x="0" y="276"/>
                  </a:moveTo>
                  <a:lnTo>
                    <a:pt x="146" y="276"/>
                  </a:lnTo>
                  <a:lnTo>
                    <a:pt x="146" y="828"/>
                  </a:lnTo>
                  <a:lnTo>
                    <a:pt x="436" y="828"/>
                  </a:lnTo>
                  <a:lnTo>
                    <a:pt x="436" y="276"/>
                  </a:lnTo>
                  <a:lnTo>
                    <a:pt x="580" y="276"/>
                  </a:lnTo>
                  <a:lnTo>
                    <a:pt x="290" y="0"/>
                  </a:lnTo>
                  <a:lnTo>
                    <a:pt x="0" y="276"/>
                  </a:lnTo>
                  <a:close/>
                </a:path>
              </a:pathLst>
            </a:custGeom>
            <a:noFill/>
            <a:ln w="6">
              <a:solidFill>
                <a:srgbClr val="CEE3D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3898442" y="1913772"/>
              <a:ext cx="1120548" cy="1128276"/>
            </a:xfrm>
            <a:custGeom>
              <a:avLst/>
              <a:gdLst>
                <a:gd name="T0" fmla="*/ 0 w 580"/>
                <a:gd name="T1" fmla="*/ 336 h 584"/>
                <a:gd name="T2" fmla="*/ 144 w 580"/>
                <a:gd name="T3" fmla="*/ 336 h 584"/>
                <a:gd name="T4" fmla="*/ 144 w 580"/>
                <a:gd name="T5" fmla="*/ 0 h 584"/>
                <a:gd name="T6" fmla="*/ 436 w 580"/>
                <a:gd name="T7" fmla="*/ 0 h 584"/>
                <a:gd name="T8" fmla="*/ 436 w 580"/>
                <a:gd name="T9" fmla="*/ 336 h 584"/>
                <a:gd name="T10" fmla="*/ 580 w 580"/>
                <a:gd name="T11" fmla="*/ 336 h 584"/>
                <a:gd name="T12" fmla="*/ 290 w 580"/>
                <a:gd name="T13" fmla="*/ 584 h 584"/>
                <a:gd name="T14" fmla="*/ 0 w 580"/>
                <a:gd name="T15" fmla="*/ 336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584">
                  <a:moveTo>
                    <a:pt x="0" y="336"/>
                  </a:moveTo>
                  <a:lnTo>
                    <a:pt x="144" y="336"/>
                  </a:lnTo>
                  <a:lnTo>
                    <a:pt x="144" y="0"/>
                  </a:lnTo>
                  <a:lnTo>
                    <a:pt x="436" y="0"/>
                  </a:lnTo>
                  <a:lnTo>
                    <a:pt x="436" y="336"/>
                  </a:lnTo>
                  <a:lnTo>
                    <a:pt x="580" y="336"/>
                  </a:lnTo>
                  <a:lnTo>
                    <a:pt x="290" y="584"/>
                  </a:lnTo>
                  <a:lnTo>
                    <a:pt x="0" y="336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8"/>
            <p:cNvSpPr>
              <a:spLocks/>
            </p:cNvSpPr>
            <p:nvPr/>
          </p:nvSpPr>
          <p:spPr bwMode="auto">
            <a:xfrm>
              <a:off x="3898442" y="1913772"/>
              <a:ext cx="1120548" cy="1128276"/>
            </a:xfrm>
            <a:custGeom>
              <a:avLst/>
              <a:gdLst>
                <a:gd name="T0" fmla="*/ 0 w 580"/>
                <a:gd name="T1" fmla="*/ 336 h 584"/>
                <a:gd name="T2" fmla="*/ 144 w 580"/>
                <a:gd name="T3" fmla="*/ 336 h 584"/>
                <a:gd name="T4" fmla="*/ 144 w 580"/>
                <a:gd name="T5" fmla="*/ 0 h 584"/>
                <a:gd name="T6" fmla="*/ 436 w 580"/>
                <a:gd name="T7" fmla="*/ 0 h 584"/>
                <a:gd name="T8" fmla="*/ 436 w 580"/>
                <a:gd name="T9" fmla="*/ 336 h 584"/>
                <a:gd name="T10" fmla="*/ 580 w 580"/>
                <a:gd name="T11" fmla="*/ 336 h 584"/>
                <a:gd name="T12" fmla="*/ 290 w 580"/>
                <a:gd name="T13" fmla="*/ 584 h 584"/>
                <a:gd name="T14" fmla="*/ 0 w 580"/>
                <a:gd name="T15" fmla="*/ 336 h 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584">
                  <a:moveTo>
                    <a:pt x="0" y="336"/>
                  </a:moveTo>
                  <a:lnTo>
                    <a:pt x="144" y="336"/>
                  </a:lnTo>
                  <a:lnTo>
                    <a:pt x="144" y="0"/>
                  </a:lnTo>
                  <a:lnTo>
                    <a:pt x="436" y="0"/>
                  </a:lnTo>
                  <a:lnTo>
                    <a:pt x="436" y="336"/>
                  </a:lnTo>
                  <a:lnTo>
                    <a:pt x="580" y="336"/>
                  </a:lnTo>
                  <a:lnTo>
                    <a:pt x="290" y="584"/>
                  </a:lnTo>
                  <a:lnTo>
                    <a:pt x="0" y="33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9"/>
            <p:cNvSpPr>
              <a:spLocks/>
            </p:cNvSpPr>
            <p:nvPr/>
          </p:nvSpPr>
          <p:spPr bwMode="auto">
            <a:xfrm>
              <a:off x="3898442" y="3165695"/>
              <a:ext cx="1120548" cy="1854700"/>
            </a:xfrm>
            <a:custGeom>
              <a:avLst/>
              <a:gdLst>
                <a:gd name="T0" fmla="*/ 0 w 580"/>
                <a:gd name="T1" fmla="*/ 336 h 960"/>
                <a:gd name="T2" fmla="*/ 146 w 580"/>
                <a:gd name="T3" fmla="*/ 336 h 960"/>
                <a:gd name="T4" fmla="*/ 146 w 580"/>
                <a:gd name="T5" fmla="*/ 960 h 960"/>
                <a:gd name="T6" fmla="*/ 436 w 580"/>
                <a:gd name="T7" fmla="*/ 960 h 960"/>
                <a:gd name="T8" fmla="*/ 436 w 580"/>
                <a:gd name="T9" fmla="*/ 336 h 960"/>
                <a:gd name="T10" fmla="*/ 580 w 580"/>
                <a:gd name="T11" fmla="*/ 336 h 960"/>
                <a:gd name="T12" fmla="*/ 290 w 580"/>
                <a:gd name="T13" fmla="*/ 0 h 960"/>
                <a:gd name="T14" fmla="*/ 0 w 580"/>
                <a:gd name="T15" fmla="*/ 336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960">
                  <a:moveTo>
                    <a:pt x="0" y="336"/>
                  </a:moveTo>
                  <a:lnTo>
                    <a:pt x="146" y="336"/>
                  </a:lnTo>
                  <a:lnTo>
                    <a:pt x="146" y="960"/>
                  </a:lnTo>
                  <a:lnTo>
                    <a:pt x="436" y="960"/>
                  </a:lnTo>
                  <a:lnTo>
                    <a:pt x="436" y="336"/>
                  </a:lnTo>
                  <a:lnTo>
                    <a:pt x="580" y="336"/>
                  </a:lnTo>
                  <a:lnTo>
                    <a:pt x="290" y="0"/>
                  </a:lnTo>
                  <a:lnTo>
                    <a:pt x="0" y="3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10"/>
            <p:cNvSpPr>
              <a:spLocks/>
            </p:cNvSpPr>
            <p:nvPr/>
          </p:nvSpPr>
          <p:spPr bwMode="auto">
            <a:xfrm>
              <a:off x="3898442" y="3165695"/>
              <a:ext cx="1120548" cy="1854700"/>
            </a:xfrm>
            <a:custGeom>
              <a:avLst/>
              <a:gdLst>
                <a:gd name="T0" fmla="*/ 0 w 580"/>
                <a:gd name="T1" fmla="*/ 336 h 960"/>
                <a:gd name="T2" fmla="*/ 146 w 580"/>
                <a:gd name="T3" fmla="*/ 336 h 960"/>
                <a:gd name="T4" fmla="*/ 146 w 580"/>
                <a:gd name="T5" fmla="*/ 960 h 960"/>
                <a:gd name="T6" fmla="*/ 436 w 580"/>
                <a:gd name="T7" fmla="*/ 960 h 960"/>
                <a:gd name="T8" fmla="*/ 436 w 580"/>
                <a:gd name="T9" fmla="*/ 336 h 960"/>
                <a:gd name="T10" fmla="*/ 580 w 580"/>
                <a:gd name="T11" fmla="*/ 336 h 960"/>
                <a:gd name="T12" fmla="*/ 290 w 580"/>
                <a:gd name="T13" fmla="*/ 0 h 960"/>
                <a:gd name="T14" fmla="*/ 0 w 580"/>
                <a:gd name="T15" fmla="*/ 336 h 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80" h="960">
                  <a:moveTo>
                    <a:pt x="0" y="336"/>
                  </a:moveTo>
                  <a:lnTo>
                    <a:pt x="146" y="336"/>
                  </a:lnTo>
                  <a:lnTo>
                    <a:pt x="146" y="960"/>
                  </a:lnTo>
                  <a:lnTo>
                    <a:pt x="436" y="960"/>
                  </a:lnTo>
                  <a:lnTo>
                    <a:pt x="436" y="336"/>
                  </a:lnTo>
                  <a:lnTo>
                    <a:pt x="580" y="336"/>
                  </a:lnTo>
                  <a:lnTo>
                    <a:pt x="290" y="0"/>
                  </a:lnTo>
                  <a:lnTo>
                    <a:pt x="0" y="33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2"/>
            <p:cNvSpPr>
              <a:spLocks noEditPoints="1"/>
            </p:cNvSpPr>
            <p:nvPr/>
          </p:nvSpPr>
          <p:spPr bwMode="auto">
            <a:xfrm>
              <a:off x="2920861" y="1925364"/>
              <a:ext cx="23184" cy="1136004"/>
            </a:xfrm>
            <a:custGeom>
              <a:avLst/>
              <a:gdLst>
                <a:gd name="T0" fmla="*/ 0 w 12"/>
                <a:gd name="T1" fmla="*/ 52 h 588"/>
                <a:gd name="T2" fmla="*/ 0 w 12"/>
                <a:gd name="T3" fmla="*/ 0 h 588"/>
                <a:gd name="T4" fmla="*/ 12 w 12"/>
                <a:gd name="T5" fmla="*/ 0 h 588"/>
                <a:gd name="T6" fmla="*/ 12 w 12"/>
                <a:gd name="T7" fmla="*/ 52 h 588"/>
                <a:gd name="T8" fmla="*/ 0 w 12"/>
                <a:gd name="T9" fmla="*/ 52 h 588"/>
                <a:gd name="T10" fmla="*/ 0 w 12"/>
                <a:gd name="T11" fmla="*/ 140 h 588"/>
                <a:gd name="T12" fmla="*/ 0 w 12"/>
                <a:gd name="T13" fmla="*/ 90 h 588"/>
                <a:gd name="T14" fmla="*/ 12 w 12"/>
                <a:gd name="T15" fmla="*/ 90 h 588"/>
                <a:gd name="T16" fmla="*/ 12 w 12"/>
                <a:gd name="T17" fmla="*/ 140 h 588"/>
                <a:gd name="T18" fmla="*/ 0 w 12"/>
                <a:gd name="T19" fmla="*/ 140 h 588"/>
                <a:gd name="T20" fmla="*/ 0 w 12"/>
                <a:gd name="T21" fmla="*/ 230 h 588"/>
                <a:gd name="T22" fmla="*/ 0 w 12"/>
                <a:gd name="T23" fmla="*/ 180 h 588"/>
                <a:gd name="T24" fmla="*/ 12 w 12"/>
                <a:gd name="T25" fmla="*/ 180 h 588"/>
                <a:gd name="T26" fmla="*/ 12 w 12"/>
                <a:gd name="T27" fmla="*/ 230 h 588"/>
                <a:gd name="T28" fmla="*/ 0 w 12"/>
                <a:gd name="T29" fmla="*/ 230 h 588"/>
                <a:gd name="T30" fmla="*/ 0 w 12"/>
                <a:gd name="T31" fmla="*/ 320 h 588"/>
                <a:gd name="T32" fmla="*/ 0 w 12"/>
                <a:gd name="T33" fmla="*/ 268 h 588"/>
                <a:gd name="T34" fmla="*/ 12 w 12"/>
                <a:gd name="T35" fmla="*/ 268 h 588"/>
                <a:gd name="T36" fmla="*/ 12 w 12"/>
                <a:gd name="T37" fmla="*/ 320 h 588"/>
                <a:gd name="T38" fmla="*/ 0 w 12"/>
                <a:gd name="T39" fmla="*/ 320 h 588"/>
                <a:gd name="T40" fmla="*/ 0 w 12"/>
                <a:gd name="T41" fmla="*/ 410 h 588"/>
                <a:gd name="T42" fmla="*/ 0 w 12"/>
                <a:gd name="T43" fmla="*/ 358 h 588"/>
                <a:gd name="T44" fmla="*/ 12 w 12"/>
                <a:gd name="T45" fmla="*/ 358 h 588"/>
                <a:gd name="T46" fmla="*/ 12 w 12"/>
                <a:gd name="T47" fmla="*/ 410 h 588"/>
                <a:gd name="T48" fmla="*/ 0 w 12"/>
                <a:gd name="T49" fmla="*/ 410 h 588"/>
                <a:gd name="T50" fmla="*/ 0 w 12"/>
                <a:gd name="T51" fmla="*/ 498 h 588"/>
                <a:gd name="T52" fmla="*/ 0 w 12"/>
                <a:gd name="T53" fmla="*/ 446 h 588"/>
                <a:gd name="T54" fmla="*/ 12 w 12"/>
                <a:gd name="T55" fmla="*/ 446 h 588"/>
                <a:gd name="T56" fmla="*/ 12 w 12"/>
                <a:gd name="T57" fmla="*/ 498 h 588"/>
                <a:gd name="T58" fmla="*/ 0 w 12"/>
                <a:gd name="T59" fmla="*/ 498 h 588"/>
                <a:gd name="T60" fmla="*/ 0 w 12"/>
                <a:gd name="T61" fmla="*/ 588 h 588"/>
                <a:gd name="T62" fmla="*/ 0 w 12"/>
                <a:gd name="T63" fmla="*/ 536 h 588"/>
                <a:gd name="T64" fmla="*/ 12 w 12"/>
                <a:gd name="T65" fmla="*/ 536 h 588"/>
                <a:gd name="T66" fmla="*/ 12 w 12"/>
                <a:gd name="T67" fmla="*/ 588 h 588"/>
                <a:gd name="T68" fmla="*/ 0 w 12"/>
                <a:gd name="T69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588">
                  <a:moveTo>
                    <a:pt x="0" y="52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52"/>
                  </a:lnTo>
                  <a:lnTo>
                    <a:pt x="0" y="52"/>
                  </a:lnTo>
                  <a:close/>
                  <a:moveTo>
                    <a:pt x="0" y="140"/>
                  </a:moveTo>
                  <a:lnTo>
                    <a:pt x="0" y="90"/>
                  </a:lnTo>
                  <a:lnTo>
                    <a:pt x="12" y="90"/>
                  </a:lnTo>
                  <a:lnTo>
                    <a:pt x="12" y="140"/>
                  </a:lnTo>
                  <a:lnTo>
                    <a:pt x="0" y="140"/>
                  </a:lnTo>
                  <a:close/>
                  <a:moveTo>
                    <a:pt x="0" y="230"/>
                  </a:moveTo>
                  <a:lnTo>
                    <a:pt x="0" y="180"/>
                  </a:lnTo>
                  <a:lnTo>
                    <a:pt x="12" y="180"/>
                  </a:lnTo>
                  <a:lnTo>
                    <a:pt x="12" y="230"/>
                  </a:lnTo>
                  <a:lnTo>
                    <a:pt x="0" y="230"/>
                  </a:lnTo>
                  <a:close/>
                  <a:moveTo>
                    <a:pt x="0" y="320"/>
                  </a:moveTo>
                  <a:lnTo>
                    <a:pt x="0" y="268"/>
                  </a:lnTo>
                  <a:lnTo>
                    <a:pt x="12" y="268"/>
                  </a:lnTo>
                  <a:lnTo>
                    <a:pt x="12" y="320"/>
                  </a:lnTo>
                  <a:lnTo>
                    <a:pt x="0" y="320"/>
                  </a:lnTo>
                  <a:close/>
                  <a:moveTo>
                    <a:pt x="0" y="410"/>
                  </a:moveTo>
                  <a:lnTo>
                    <a:pt x="0" y="358"/>
                  </a:lnTo>
                  <a:lnTo>
                    <a:pt x="12" y="358"/>
                  </a:lnTo>
                  <a:lnTo>
                    <a:pt x="12" y="410"/>
                  </a:lnTo>
                  <a:lnTo>
                    <a:pt x="0" y="410"/>
                  </a:lnTo>
                  <a:close/>
                  <a:moveTo>
                    <a:pt x="0" y="498"/>
                  </a:moveTo>
                  <a:lnTo>
                    <a:pt x="0" y="446"/>
                  </a:lnTo>
                  <a:lnTo>
                    <a:pt x="12" y="446"/>
                  </a:lnTo>
                  <a:lnTo>
                    <a:pt x="12" y="498"/>
                  </a:lnTo>
                  <a:lnTo>
                    <a:pt x="0" y="498"/>
                  </a:lnTo>
                  <a:close/>
                  <a:moveTo>
                    <a:pt x="0" y="588"/>
                  </a:moveTo>
                  <a:lnTo>
                    <a:pt x="0" y="536"/>
                  </a:lnTo>
                  <a:lnTo>
                    <a:pt x="12" y="536"/>
                  </a:lnTo>
                  <a:lnTo>
                    <a:pt x="12" y="588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13"/>
            <p:cNvSpPr>
              <a:spLocks noEditPoints="1"/>
            </p:cNvSpPr>
            <p:nvPr/>
          </p:nvSpPr>
          <p:spPr bwMode="auto">
            <a:xfrm>
              <a:off x="5903837" y="1940820"/>
              <a:ext cx="23184" cy="1136004"/>
            </a:xfrm>
            <a:custGeom>
              <a:avLst/>
              <a:gdLst>
                <a:gd name="T0" fmla="*/ 0 w 12"/>
                <a:gd name="T1" fmla="*/ 50 h 588"/>
                <a:gd name="T2" fmla="*/ 0 w 12"/>
                <a:gd name="T3" fmla="*/ 0 h 588"/>
                <a:gd name="T4" fmla="*/ 12 w 12"/>
                <a:gd name="T5" fmla="*/ 0 h 588"/>
                <a:gd name="T6" fmla="*/ 12 w 12"/>
                <a:gd name="T7" fmla="*/ 50 h 588"/>
                <a:gd name="T8" fmla="*/ 0 w 12"/>
                <a:gd name="T9" fmla="*/ 50 h 588"/>
                <a:gd name="T10" fmla="*/ 0 w 12"/>
                <a:gd name="T11" fmla="*/ 140 h 588"/>
                <a:gd name="T12" fmla="*/ 0 w 12"/>
                <a:gd name="T13" fmla="*/ 90 h 588"/>
                <a:gd name="T14" fmla="*/ 12 w 12"/>
                <a:gd name="T15" fmla="*/ 90 h 588"/>
                <a:gd name="T16" fmla="*/ 12 w 12"/>
                <a:gd name="T17" fmla="*/ 140 h 588"/>
                <a:gd name="T18" fmla="*/ 0 w 12"/>
                <a:gd name="T19" fmla="*/ 140 h 588"/>
                <a:gd name="T20" fmla="*/ 0 w 12"/>
                <a:gd name="T21" fmla="*/ 230 h 588"/>
                <a:gd name="T22" fmla="*/ 0 w 12"/>
                <a:gd name="T23" fmla="*/ 180 h 588"/>
                <a:gd name="T24" fmla="*/ 12 w 12"/>
                <a:gd name="T25" fmla="*/ 180 h 588"/>
                <a:gd name="T26" fmla="*/ 12 w 12"/>
                <a:gd name="T27" fmla="*/ 230 h 588"/>
                <a:gd name="T28" fmla="*/ 0 w 12"/>
                <a:gd name="T29" fmla="*/ 230 h 588"/>
                <a:gd name="T30" fmla="*/ 0 w 12"/>
                <a:gd name="T31" fmla="*/ 320 h 588"/>
                <a:gd name="T32" fmla="*/ 0 w 12"/>
                <a:gd name="T33" fmla="*/ 268 h 588"/>
                <a:gd name="T34" fmla="*/ 12 w 12"/>
                <a:gd name="T35" fmla="*/ 268 h 588"/>
                <a:gd name="T36" fmla="*/ 12 w 12"/>
                <a:gd name="T37" fmla="*/ 320 h 588"/>
                <a:gd name="T38" fmla="*/ 0 w 12"/>
                <a:gd name="T39" fmla="*/ 320 h 588"/>
                <a:gd name="T40" fmla="*/ 0 w 12"/>
                <a:gd name="T41" fmla="*/ 410 h 588"/>
                <a:gd name="T42" fmla="*/ 0 w 12"/>
                <a:gd name="T43" fmla="*/ 358 h 588"/>
                <a:gd name="T44" fmla="*/ 12 w 12"/>
                <a:gd name="T45" fmla="*/ 358 h 588"/>
                <a:gd name="T46" fmla="*/ 12 w 12"/>
                <a:gd name="T47" fmla="*/ 410 h 588"/>
                <a:gd name="T48" fmla="*/ 0 w 12"/>
                <a:gd name="T49" fmla="*/ 410 h 588"/>
                <a:gd name="T50" fmla="*/ 0 w 12"/>
                <a:gd name="T51" fmla="*/ 498 h 588"/>
                <a:gd name="T52" fmla="*/ 0 w 12"/>
                <a:gd name="T53" fmla="*/ 446 h 588"/>
                <a:gd name="T54" fmla="*/ 12 w 12"/>
                <a:gd name="T55" fmla="*/ 446 h 588"/>
                <a:gd name="T56" fmla="*/ 12 w 12"/>
                <a:gd name="T57" fmla="*/ 498 h 588"/>
                <a:gd name="T58" fmla="*/ 0 w 12"/>
                <a:gd name="T59" fmla="*/ 498 h 588"/>
                <a:gd name="T60" fmla="*/ 0 w 12"/>
                <a:gd name="T61" fmla="*/ 588 h 588"/>
                <a:gd name="T62" fmla="*/ 0 w 12"/>
                <a:gd name="T63" fmla="*/ 536 h 588"/>
                <a:gd name="T64" fmla="*/ 12 w 12"/>
                <a:gd name="T65" fmla="*/ 536 h 588"/>
                <a:gd name="T66" fmla="*/ 12 w 12"/>
                <a:gd name="T67" fmla="*/ 588 h 588"/>
                <a:gd name="T68" fmla="*/ 0 w 12"/>
                <a:gd name="T69" fmla="*/ 588 h 5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" h="588">
                  <a:moveTo>
                    <a:pt x="0" y="5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50"/>
                  </a:lnTo>
                  <a:lnTo>
                    <a:pt x="0" y="50"/>
                  </a:lnTo>
                  <a:close/>
                  <a:moveTo>
                    <a:pt x="0" y="140"/>
                  </a:moveTo>
                  <a:lnTo>
                    <a:pt x="0" y="90"/>
                  </a:lnTo>
                  <a:lnTo>
                    <a:pt x="12" y="90"/>
                  </a:lnTo>
                  <a:lnTo>
                    <a:pt x="12" y="140"/>
                  </a:lnTo>
                  <a:lnTo>
                    <a:pt x="0" y="140"/>
                  </a:lnTo>
                  <a:close/>
                  <a:moveTo>
                    <a:pt x="0" y="230"/>
                  </a:moveTo>
                  <a:lnTo>
                    <a:pt x="0" y="180"/>
                  </a:lnTo>
                  <a:lnTo>
                    <a:pt x="12" y="180"/>
                  </a:lnTo>
                  <a:lnTo>
                    <a:pt x="12" y="230"/>
                  </a:lnTo>
                  <a:lnTo>
                    <a:pt x="0" y="230"/>
                  </a:lnTo>
                  <a:close/>
                  <a:moveTo>
                    <a:pt x="0" y="320"/>
                  </a:moveTo>
                  <a:lnTo>
                    <a:pt x="0" y="268"/>
                  </a:lnTo>
                  <a:lnTo>
                    <a:pt x="12" y="268"/>
                  </a:lnTo>
                  <a:lnTo>
                    <a:pt x="12" y="320"/>
                  </a:lnTo>
                  <a:lnTo>
                    <a:pt x="0" y="320"/>
                  </a:lnTo>
                  <a:close/>
                  <a:moveTo>
                    <a:pt x="0" y="410"/>
                  </a:moveTo>
                  <a:lnTo>
                    <a:pt x="0" y="358"/>
                  </a:lnTo>
                  <a:lnTo>
                    <a:pt x="12" y="358"/>
                  </a:lnTo>
                  <a:lnTo>
                    <a:pt x="12" y="410"/>
                  </a:lnTo>
                  <a:lnTo>
                    <a:pt x="0" y="410"/>
                  </a:lnTo>
                  <a:close/>
                  <a:moveTo>
                    <a:pt x="0" y="498"/>
                  </a:moveTo>
                  <a:lnTo>
                    <a:pt x="0" y="446"/>
                  </a:lnTo>
                  <a:lnTo>
                    <a:pt x="12" y="446"/>
                  </a:lnTo>
                  <a:lnTo>
                    <a:pt x="12" y="498"/>
                  </a:lnTo>
                  <a:lnTo>
                    <a:pt x="0" y="498"/>
                  </a:lnTo>
                  <a:close/>
                  <a:moveTo>
                    <a:pt x="0" y="588"/>
                  </a:moveTo>
                  <a:lnTo>
                    <a:pt x="0" y="536"/>
                  </a:lnTo>
                  <a:lnTo>
                    <a:pt x="12" y="536"/>
                  </a:lnTo>
                  <a:lnTo>
                    <a:pt x="12" y="588"/>
                  </a:lnTo>
                  <a:lnTo>
                    <a:pt x="0" y="5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16"/>
            <p:cNvSpPr>
              <a:spLocks/>
            </p:cNvSpPr>
            <p:nvPr/>
          </p:nvSpPr>
          <p:spPr bwMode="auto">
            <a:xfrm>
              <a:off x="2364450" y="3165695"/>
              <a:ext cx="1116684" cy="1599679"/>
            </a:xfrm>
            <a:custGeom>
              <a:avLst/>
              <a:gdLst>
                <a:gd name="T0" fmla="*/ 0 w 578"/>
                <a:gd name="T1" fmla="*/ 276 h 828"/>
                <a:gd name="T2" fmla="*/ 144 w 578"/>
                <a:gd name="T3" fmla="*/ 276 h 828"/>
                <a:gd name="T4" fmla="*/ 144 w 578"/>
                <a:gd name="T5" fmla="*/ 828 h 828"/>
                <a:gd name="T6" fmla="*/ 434 w 578"/>
                <a:gd name="T7" fmla="*/ 828 h 828"/>
                <a:gd name="T8" fmla="*/ 434 w 578"/>
                <a:gd name="T9" fmla="*/ 276 h 828"/>
                <a:gd name="T10" fmla="*/ 578 w 578"/>
                <a:gd name="T11" fmla="*/ 276 h 828"/>
                <a:gd name="T12" fmla="*/ 290 w 578"/>
                <a:gd name="T13" fmla="*/ 0 h 828"/>
                <a:gd name="T14" fmla="*/ 0 w 578"/>
                <a:gd name="T15" fmla="*/ 276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8" h="828">
                  <a:moveTo>
                    <a:pt x="0" y="276"/>
                  </a:moveTo>
                  <a:lnTo>
                    <a:pt x="144" y="276"/>
                  </a:lnTo>
                  <a:lnTo>
                    <a:pt x="144" y="828"/>
                  </a:lnTo>
                  <a:lnTo>
                    <a:pt x="434" y="828"/>
                  </a:lnTo>
                  <a:lnTo>
                    <a:pt x="434" y="276"/>
                  </a:lnTo>
                  <a:lnTo>
                    <a:pt x="578" y="276"/>
                  </a:lnTo>
                  <a:lnTo>
                    <a:pt x="290" y="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17"/>
            <p:cNvSpPr>
              <a:spLocks/>
            </p:cNvSpPr>
            <p:nvPr/>
          </p:nvSpPr>
          <p:spPr bwMode="auto">
            <a:xfrm>
              <a:off x="2364450" y="3165695"/>
              <a:ext cx="1116684" cy="1599679"/>
            </a:xfrm>
            <a:custGeom>
              <a:avLst/>
              <a:gdLst>
                <a:gd name="T0" fmla="*/ 0 w 578"/>
                <a:gd name="T1" fmla="*/ 276 h 828"/>
                <a:gd name="T2" fmla="*/ 144 w 578"/>
                <a:gd name="T3" fmla="*/ 276 h 828"/>
                <a:gd name="T4" fmla="*/ 144 w 578"/>
                <a:gd name="T5" fmla="*/ 828 h 828"/>
                <a:gd name="T6" fmla="*/ 434 w 578"/>
                <a:gd name="T7" fmla="*/ 828 h 828"/>
                <a:gd name="T8" fmla="*/ 434 w 578"/>
                <a:gd name="T9" fmla="*/ 276 h 828"/>
                <a:gd name="T10" fmla="*/ 578 w 578"/>
                <a:gd name="T11" fmla="*/ 276 h 828"/>
                <a:gd name="T12" fmla="*/ 290 w 578"/>
                <a:gd name="T13" fmla="*/ 0 h 828"/>
                <a:gd name="T14" fmla="*/ 0 w 578"/>
                <a:gd name="T15" fmla="*/ 276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78" h="828">
                  <a:moveTo>
                    <a:pt x="0" y="276"/>
                  </a:moveTo>
                  <a:lnTo>
                    <a:pt x="144" y="276"/>
                  </a:lnTo>
                  <a:lnTo>
                    <a:pt x="144" y="828"/>
                  </a:lnTo>
                  <a:lnTo>
                    <a:pt x="434" y="828"/>
                  </a:lnTo>
                  <a:lnTo>
                    <a:pt x="434" y="276"/>
                  </a:lnTo>
                  <a:lnTo>
                    <a:pt x="578" y="276"/>
                  </a:lnTo>
                  <a:lnTo>
                    <a:pt x="290" y="0"/>
                  </a:lnTo>
                  <a:lnTo>
                    <a:pt x="0" y="27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18"/>
            <p:cNvSpPr>
              <a:spLocks noChangeArrowheads="1"/>
            </p:cNvSpPr>
            <p:nvPr/>
          </p:nvSpPr>
          <p:spPr bwMode="auto">
            <a:xfrm>
              <a:off x="4445396" y="3463220"/>
              <a:ext cx="58585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19"/>
            <p:cNvSpPr>
              <a:spLocks noChangeArrowheads="1"/>
            </p:cNvSpPr>
            <p:nvPr/>
          </p:nvSpPr>
          <p:spPr bwMode="auto">
            <a:xfrm>
              <a:off x="4437134" y="3633234"/>
              <a:ext cx="75107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0"/>
            <p:cNvSpPr>
              <a:spLocks noChangeArrowheads="1"/>
            </p:cNvSpPr>
            <p:nvPr/>
          </p:nvSpPr>
          <p:spPr bwMode="auto">
            <a:xfrm>
              <a:off x="4440139" y="3803248"/>
              <a:ext cx="69099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1"/>
            <p:cNvSpPr>
              <a:spLocks noChangeArrowheads="1"/>
            </p:cNvSpPr>
            <p:nvPr/>
          </p:nvSpPr>
          <p:spPr bwMode="auto">
            <a:xfrm>
              <a:off x="4434881" y="3973262"/>
              <a:ext cx="79615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2"/>
            <p:cNvSpPr>
              <a:spLocks noChangeArrowheads="1"/>
            </p:cNvSpPr>
            <p:nvPr/>
          </p:nvSpPr>
          <p:spPr bwMode="auto">
            <a:xfrm>
              <a:off x="4442391" y="4143276"/>
              <a:ext cx="64593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23"/>
            <p:cNvSpPr>
              <a:spLocks noChangeArrowheads="1"/>
            </p:cNvSpPr>
            <p:nvPr/>
          </p:nvSpPr>
          <p:spPr bwMode="auto">
            <a:xfrm>
              <a:off x="4445396" y="4317154"/>
              <a:ext cx="58585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4"/>
            <p:cNvSpPr>
              <a:spLocks noChangeArrowheads="1"/>
            </p:cNvSpPr>
            <p:nvPr/>
          </p:nvSpPr>
          <p:spPr bwMode="auto">
            <a:xfrm>
              <a:off x="4461170" y="4487169"/>
              <a:ext cx="27039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5"/>
            <p:cNvSpPr>
              <a:spLocks noChangeArrowheads="1"/>
            </p:cNvSpPr>
            <p:nvPr/>
          </p:nvSpPr>
          <p:spPr bwMode="auto">
            <a:xfrm>
              <a:off x="4437134" y="4657183"/>
              <a:ext cx="75107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26"/>
            <p:cNvSpPr>
              <a:spLocks noChangeArrowheads="1"/>
            </p:cNvSpPr>
            <p:nvPr/>
          </p:nvSpPr>
          <p:spPr bwMode="auto">
            <a:xfrm>
              <a:off x="4440139" y="4831061"/>
              <a:ext cx="69099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27"/>
            <p:cNvSpPr>
              <a:spLocks noChangeArrowheads="1"/>
            </p:cNvSpPr>
            <p:nvPr/>
          </p:nvSpPr>
          <p:spPr bwMode="auto">
            <a:xfrm>
              <a:off x="3278217" y="2021963"/>
              <a:ext cx="289915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OUBLI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28"/>
            <p:cNvSpPr>
              <a:spLocks noChangeArrowheads="1"/>
            </p:cNvSpPr>
            <p:nvPr/>
          </p:nvSpPr>
          <p:spPr bwMode="auto">
            <a:xfrm>
              <a:off x="5058561" y="2021963"/>
              <a:ext cx="438627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29"/>
            <p:cNvSpPr>
              <a:spLocks noChangeArrowheads="1"/>
            </p:cNvSpPr>
            <p:nvPr/>
          </p:nvSpPr>
          <p:spPr bwMode="auto">
            <a:xfrm>
              <a:off x="4442391" y="1956276"/>
              <a:ext cx="64593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30"/>
            <p:cNvSpPr>
              <a:spLocks noChangeArrowheads="1"/>
            </p:cNvSpPr>
            <p:nvPr/>
          </p:nvSpPr>
          <p:spPr bwMode="auto">
            <a:xfrm>
              <a:off x="4442391" y="2126290"/>
              <a:ext cx="64593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31"/>
            <p:cNvSpPr>
              <a:spLocks noChangeArrowheads="1"/>
            </p:cNvSpPr>
            <p:nvPr/>
          </p:nvSpPr>
          <p:spPr bwMode="auto">
            <a:xfrm>
              <a:off x="4442391" y="2296304"/>
              <a:ext cx="64593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32"/>
            <p:cNvSpPr>
              <a:spLocks noChangeArrowheads="1"/>
            </p:cNvSpPr>
            <p:nvPr/>
          </p:nvSpPr>
          <p:spPr bwMode="auto">
            <a:xfrm>
              <a:off x="4437134" y="2466318"/>
              <a:ext cx="75107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33"/>
            <p:cNvSpPr>
              <a:spLocks noChangeArrowheads="1"/>
            </p:cNvSpPr>
            <p:nvPr/>
          </p:nvSpPr>
          <p:spPr bwMode="auto">
            <a:xfrm>
              <a:off x="4461170" y="2636332"/>
              <a:ext cx="27039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34"/>
            <p:cNvSpPr>
              <a:spLocks noChangeArrowheads="1"/>
            </p:cNvSpPr>
            <p:nvPr/>
          </p:nvSpPr>
          <p:spPr bwMode="auto">
            <a:xfrm>
              <a:off x="4440139" y="2806347"/>
              <a:ext cx="69099" cy="115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Flèche droite 14"/>
            <p:cNvSpPr/>
            <p:nvPr/>
          </p:nvSpPr>
          <p:spPr>
            <a:xfrm>
              <a:off x="2221393" y="3076577"/>
              <a:ext cx="4680520" cy="89118"/>
            </a:xfrm>
            <a:prstGeom prst="rightArrow">
              <a:avLst/>
            </a:prstGeom>
            <a:solidFill>
              <a:srgbClr val="44927F"/>
            </a:solidFill>
            <a:ln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rgbClr val="58A391"/>
                </a:solidFill>
              </a:endParaRPr>
            </a:p>
          </p:txBody>
        </p:sp>
        <p:grpSp>
          <p:nvGrpSpPr>
            <p:cNvPr id="25" name="Groupe 24"/>
            <p:cNvGrpSpPr/>
            <p:nvPr/>
          </p:nvGrpSpPr>
          <p:grpSpPr>
            <a:xfrm>
              <a:off x="3095454" y="2426070"/>
              <a:ext cx="861411" cy="45719"/>
              <a:chOff x="3095454" y="2426070"/>
              <a:chExt cx="861411" cy="45719"/>
            </a:xfrm>
          </p:grpSpPr>
          <p:sp>
            <p:nvSpPr>
              <p:cNvPr id="58" name="Flèche droite 57"/>
              <p:cNvSpPr/>
              <p:nvPr/>
            </p:nvSpPr>
            <p:spPr>
              <a:xfrm>
                <a:off x="3524817" y="2426070"/>
                <a:ext cx="432048" cy="45719"/>
              </a:xfrm>
              <a:prstGeom prst="rightArrow">
                <a:avLst/>
              </a:prstGeom>
              <a:solidFill>
                <a:srgbClr val="44927F"/>
              </a:solidFill>
              <a:ln>
                <a:solidFill>
                  <a:srgbClr val="4492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58A391"/>
                  </a:solidFill>
                </a:endParaRPr>
              </a:p>
            </p:txBody>
          </p:sp>
          <p:sp>
            <p:nvSpPr>
              <p:cNvPr id="59" name="Flèche droite 58"/>
              <p:cNvSpPr/>
              <p:nvPr/>
            </p:nvSpPr>
            <p:spPr>
              <a:xfrm rot="10800000">
                <a:off x="3095454" y="2426070"/>
                <a:ext cx="432048" cy="45719"/>
              </a:xfrm>
              <a:prstGeom prst="rightArrow">
                <a:avLst/>
              </a:prstGeom>
              <a:solidFill>
                <a:srgbClr val="44927F"/>
              </a:solidFill>
              <a:ln>
                <a:solidFill>
                  <a:srgbClr val="4492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58A391"/>
                  </a:solidFill>
                </a:endParaRPr>
              </a:p>
            </p:txBody>
          </p:sp>
        </p:grpSp>
        <p:grpSp>
          <p:nvGrpSpPr>
            <p:cNvPr id="61" name="Groupe 60"/>
            <p:cNvGrpSpPr/>
            <p:nvPr/>
          </p:nvGrpSpPr>
          <p:grpSpPr>
            <a:xfrm>
              <a:off x="4924449" y="2426070"/>
              <a:ext cx="861411" cy="45719"/>
              <a:chOff x="3095454" y="2426070"/>
              <a:chExt cx="861411" cy="45719"/>
            </a:xfrm>
          </p:grpSpPr>
          <p:sp>
            <p:nvSpPr>
              <p:cNvPr id="62" name="Flèche droite 61"/>
              <p:cNvSpPr/>
              <p:nvPr/>
            </p:nvSpPr>
            <p:spPr>
              <a:xfrm>
                <a:off x="3524817" y="2426070"/>
                <a:ext cx="432048" cy="45719"/>
              </a:xfrm>
              <a:prstGeom prst="rightArrow">
                <a:avLst/>
              </a:prstGeom>
              <a:solidFill>
                <a:srgbClr val="44927F"/>
              </a:solidFill>
              <a:ln>
                <a:solidFill>
                  <a:srgbClr val="4492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58A391"/>
                  </a:solidFill>
                </a:endParaRPr>
              </a:p>
            </p:txBody>
          </p:sp>
          <p:sp>
            <p:nvSpPr>
              <p:cNvPr id="63" name="Flèche droite 62"/>
              <p:cNvSpPr/>
              <p:nvPr/>
            </p:nvSpPr>
            <p:spPr>
              <a:xfrm rot="10800000">
                <a:off x="3095454" y="2426070"/>
                <a:ext cx="432048" cy="45719"/>
              </a:xfrm>
              <a:prstGeom prst="rightArrow">
                <a:avLst/>
              </a:prstGeom>
              <a:solidFill>
                <a:srgbClr val="44927F"/>
              </a:solidFill>
              <a:ln>
                <a:solidFill>
                  <a:srgbClr val="44927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fr-FR">
                  <a:solidFill>
                    <a:srgbClr val="58A391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86061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FORMATIONS À L’OUTIL INFORMATIQUE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FORMATION SUR ÉCRAN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691680" y="2277492"/>
            <a:ext cx="5747313" cy="2591668"/>
            <a:chOff x="2037203" y="1960944"/>
            <a:chExt cx="5747313" cy="2591668"/>
          </a:xfrm>
        </p:grpSpPr>
        <p:sp>
          <p:nvSpPr>
            <p:cNvPr id="37" name="Freeform 5"/>
            <p:cNvSpPr>
              <a:spLocks noEditPoints="1"/>
            </p:cNvSpPr>
            <p:nvPr/>
          </p:nvSpPr>
          <p:spPr bwMode="auto">
            <a:xfrm>
              <a:off x="3950402" y="3739292"/>
              <a:ext cx="1386437" cy="813320"/>
            </a:xfrm>
            <a:custGeom>
              <a:avLst/>
              <a:gdLst>
                <a:gd name="T0" fmla="*/ 606 w 658"/>
                <a:gd name="T1" fmla="*/ 386 h 386"/>
                <a:gd name="T2" fmla="*/ 602 w 658"/>
                <a:gd name="T3" fmla="*/ 384 h 386"/>
                <a:gd name="T4" fmla="*/ 0 w 658"/>
                <a:gd name="T5" fmla="*/ 118 h 386"/>
                <a:gd name="T6" fmla="*/ 54 w 658"/>
                <a:gd name="T7" fmla="*/ 0 h 386"/>
                <a:gd name="T8" fmla="*/ 658 w 658"/>
                <a:gd name="T9" fmla="*/ 268 h 386"/>
                <a:gd name="T10" fmla="*/ 606 w 658"/>
                <a:gd name="T11" fmla="*/ 386 h 386"/>
                <a:gd name="T12" fmla="*/ 8 w 658"/>
                <a:gd name="T13" fmla="*/ 116 h 386"/>
                <a:gd name="T14" fmla="*/ 602 w 658"/>
                <a:gd name="T15" fmla="*/ 378 h 386"/>
                <a:gd name="T16" fmla="*/ 650 w 658"/>
                <a:gd name="T17" fmla="*/ 270 h 386"/>
                <a:gd name="T18" fmla="*/ 56 w 658"/>
                <a:gd name="T19" fmla="*/ 8 h 386"/>
                <a:gd name="T20" fmla="*/ 8 w 658"/>
                <a:gd name="T21" fmla="*/ 116 h 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8" h="386">
                  <a:moveTo>
                    <a:pt x="606" y="386"/>
                  </a:moveTo>
                  <a:lnTo>
                    <a:pt x="602" y="384"/>
                  </a:lnTo>
                  <a:lnTo>
                    <a:pt x="0" y="118"/>
                  </a:lnTo>
                  <a:lnTo>
                    <a:pt x="54" y="0"/>
                  </a:lnTo>
                  <a:lnTo>
                    <a:pt x="658" y="268"/>
                  </a:lnTo>
                  <a:lnTo>
                    <a:pt x="606" y="386"/>
                  </a:lnTo>
                  <a:close/>
                  <a:moveTo>
                    <a:pt x="8" y="116"/>
                  </a:moveTo>
                  <a:lnTo>
                    <a:pt x="602" y="378"/>
                  </a:lnTo>
                  <a:lnTo>
                    <a:pt x="650" y="270"/>
                  </a:lnTo>
                  <a:lnTo>
                    <a:pt x="56" y="8"/>
                  </a:lnTo>
                  <a:lnTo>
                    <a:pt x="8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6"/>
            <p:cNvSpPr>
              <a:spLocks noChangeArrowheads="1"/>
            </p:cNvSpPr>
            <p:nvPr/>
          </p:nvSpPr>
          <p:spPr bwMode="auto">
            <a:xfrm>
              <a:off x="4683654" y="1965158"/>
              <a:ext cx="1306369" cy="11757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7"/>
            <p:cNvSpPr>
              <a:spLocks noEditPoints="1"/>
            </p:cNvSpPr>
            <p:nvPr/>
          </p:nvSpPr>
          <p:spPr bwMode="auto">
            <a:xfrm>
              <a:off x="4675226" y="1960944"/>
              <a:ext cx="1323226" cy="1188375"/>
            </a:xfrm>
            <a:custGeom>
              <a:avLst/>
              <a:gdLst>
                <a:gd name="T0" fmla="*/ 628 w 628"/>
                <a:gd name="T1" fmla="*/ 564 h 564"/>
                <a:gd name="T2" fmla="*/ 0 w 628"/>
                <a:gd name="T3" fmla="*/ 564 h 564"/>
                <a:gd name="T4" fmla="*/ 0 w 628"/>
                <a:gd name="T5" fmla="*/ 0 h 564"/>
                <a:gd name="T6" fmla="*/ 628 w 628"/>
                <a:gd name="T7" fmla="*/ 0 h 564"/>
                <a:gd name="T8" fmla="*/ 628 w 628"/>
                <a:gd name="T9" fmla="*/ 564 h 564"/>
                <a:gd name="T10" fmla="*/ 6 w 628"/>
                <a:gd name="T11" fmla="*/ 558 h 564"/>
                <a:gd name="T12" fmla="*/ 622 w 628"/>
                <a:gd name="T13" fmla="*/ 558 h 564"/>
                <a:gd name="T14" fmla="*/ 622 w 628"/>
                <a:gd name="T15" fmla="*/ 6 h 564"/>
                <a:gd name="T16" fmla="*/ 6 w 628"/>
                <a:gd name="T17" fmla="*/ 6 h 564"/>
                <a:gd name="T18" fmla="*/ 6 w 628"/>
                <a:gd name="T19" fmla="*/ 55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8" h="564">
                  <a:moveTo>
                    <a:pt x="628" y="564"/>
                  </a:moveTo>
                  <a:lnTo>
                    <a:pt x="0" y="564"/>
                  </a:lnTo>
                  <a:lnTo>
                    <a:pt x="0" y="0"/>
                  </a:lnTo>
                  <a:lnTo>
                    <a:pt x="628" y="0"/>
                  </a:lnTo>
                  <a:lnTo>
                    <a:pt x="628" y="564"/>
                  </a:lnTo>
                  <a:close/>
                  <a:moveTo>
                    <a:pt x="6" y="558"/>
                  </a:moveTo>
                  <a:lnTo>
                    <a:pt x="622" y="558"/>
                  </a:lnTo>
                  <a:lnTo>
                    <a:pt x="622" y="6"/>
                  </a:lnTo>
                  <a:lnTo>
                    <a:pt x="6" y="6"/>
                  </a:lnTo>
                  <a:lnTo>
                    <a:pt x="6" y="5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8"/>
            <p:cNvSpPr>
              <a:spLocks noChangeArrowheads="1"/>
            </p:cNvSpPr>
            <p:nvPr/>
          </p:nvSpPr>
          <p:spPr bwMode="auto">
            <a:xfrm>
              <a:off x="3954616" y="2205361"/>
              <a:ext cx="1310583" cy="11799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9"/>
            <p:cNvSpPr>
              <a:spLocks noEditPoints="1"/>
            </p:cNvSpPr>
            <p:nvPr/>
          </p:nvSpPr>
          <p:spPr bwMode="auto">
            <a:xfrm>
              <a:off x="3950402" y="2201147"/>
              <a:ext cx="1319011" cy="1188375"/>
            </a:xfrm>
            <a:custGeom>
              <a:avLst/>
              <a:gdLst>
                <a:gd name="T0" fmla="*/ 626 w 626"/>
                <a:gd name="T1" fmla="*/ 564 h 564"/>
                <a:gd name="T2" fmla="*/ 0 w 626"/>
                <a:gd name="T3" fmla="*/ 564 h 564"/>
                <a:gd name="T4" fmla="*/ 0 w 626"/>
                <a:gd name="T5" fmla="*/ 0 h 564"/>
                <a:gd name="T6" fmla="*/ 626 w 626"/>
                <a:gd name="T7" fmla="*/ 0 h 564"/>
                <a:gd name="T8" fmla="*/ 626 w 626"/>
                <a:gd name="T9" fmla="*/ 564 h 564"/>
                <a:gd name="T10" fmla="*/ 4 w 626"/>
                <a:gd name="T11" fmla="*/ 558 h 564"/>
                <a:gd name="T12" fmla="*/ 620 w 626"/>
                <a:gd name="T13" fmla="*/ 558 h 564"/>
                <a:gd name="T14" fmla="*/ 620 w 626"/>
                <a:gd name="T15" fmla="*/ 6 h 564"/>
                <a:gd name="T16" fmla="*/ 4 w 626"/>
                <a:gd name="T17" fmla="*/ 6 h 564"/>
                <a:gd name="T18" fmla="*/ 4 w 626"/>
                <a:gd name="T19" fmla="*/ 55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6" h="564">
                  <a:moveTo>
                    <a:pt x="626" y="564"/>
                  </a:moveTo>
                  <a:lnTo>
                    <a:pt x="0" y="564"/>
                  </a:lnTo>
                  <a:lnTo>
                    <a:pt x="0" y="0"/>
                  </a:lnTo>
                  <a:lnTo>
                    <a:pt x="626" y="0"/>
                  </a:lnTo>
                  <a:lnTo>
                    <a:pt x="626" y="564"/>
                  </a:lnTo>
                  <a:close/>
                  <a:moveTo>
                    <a:pt x="4" y="558"/>
                  </a:moveTo>
                  <a:lnTo>
                    <a:pt x="620" y="558"/>
                  </a:lnTo>
                  <a:lnTo>
                    <a:pt x="620" y="6"/>
                  </a:lnTo>
                  <a:lnTo>
                    <a:pt x="4" y="6"/>
                  </a:lnTo>
                  <a:lnTo>
                    <a:pt x="4" y="5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0"/>
            <p:cNvSpPr>
              <a:spLocks noChangeArrowheads="1"/>
            </p:cNvSpPr>
            <p:nvPr/>
          </p:nvSpPr>
          <p:spPr bwMode="auto">
            <a:xfrm>
              <a:off x="3225578" y="2479278"/>
              <a:ext cx="1310583" cy="11757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1"/>
            <p:cNvSpPr>
              <a:spLocks noEditPoints="1"/>
            </p:cNvSpPr>
            <p:nvPr/>
          </p:nvSpPr>
          <p:spPr bwMode="auto">
            <a:xfrm>
              <a:off x="3221363" y="2475064"/>
              <a:ext cx="1319011" cy="1184161"/>
            </a:xfrm>
            <a:custGeom>
              <a:avLst/>
              <a:gdLst>
                <a:gd name="T0" fmla="*/ 626 w 626"/>
                <a:gd name="T1" fmla="*/ 562 h 562"/>
                <a:gd name="T2" fmla="*/ 0 w 626"/>
                <a:gd name="T3" fmla="*/ 562 h 562"/>
                <a:gd name="T4" fmla="*/ 0 w 626"/>
                <a:gd name="T5" fmla="*/ 0 h 562"/>
                <a:gd name="T6" fmla="*/ 626 w 626"/>
                <a:gd name="T7" fmla="*/ 0 h 562"/>
                <a:gd name="T8" fmla="*/ 626 w 626"/>
                <a:gd name="T9" fmla="*/ 562 h 562"/>
                <a:gd name="T10" fmla="*/ 6 w 626"/>
                <a:gd name="T11" fmla="*/ 558 h 562"/>
                <a:gd name="T12" fmla="*/ 622 w 626"/>
                <a:gd name="T13" fmla="*/ 558 h 562"/>
                <a:gd name="T14" fmla="*/ 622 w 626"/>
                <a:gd name="T15" fmla="*/ 4 h 562"/>
                <a:gd name="T16" fmla="*/ 6 w 626"/>
                <a:gd name="T17" fmla="*/ 4 h 562"/>
                <a:gd name="T18" fmla="*/ 6 w 626"/>
                <a:gd name="T19" fmla="*/ 558 h 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6" h="562">
                  <a:moveTo>
                    <a:pt x="626" y="562"/>
                  </a:moveTo>
                  <a:lnTo>
                    <a:pt x="0" y="562"/>
                  </a:lnTo>
                  <a:lnTo>
                    <a:pt x="0" y="0"/>
                  </a:lnTo>
                  <a:lnTo>
                    <a:pt x="626" y="0"/>
                  </a:lnTo>
                  <a:lnTo>
                    <a:pt x="626" y="562"/>
                  </a:lnTo>
                  <a:close/>
                  <a:moveTo>
                    <a:pt x="6" y="558"/>
                  </a:moveTo>
                  <a:lnTo>
                    <a:pt x="622" y="558"/>
                  </a:lnTo>
                  <a:lnTo>
                    <a:pt x="622" y="4"/>
                  </a:lnTo>
                  <a:lnTo>
                    <a:pt x="6" y="4"/>
                  </a:lnTo>
                  <a:lnTo>
                    <a:pt x="6" y="5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2"/>
            <p:cNvSpPr>
              <a:spLocks noChangeArrowheads="1"/>
            </p:cNvSpPr>
            <p:nvPr/>
          </p:nvSpPr>
          <p:spPr bwMode="auto">
            <a:xfrm>
              <a:off x="2500753" y="2786906"/>
              <a:ext cx="1306369" cy="11757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13"/>
            <p:cNvSpPr>
              <a:spLocks noEditPoints="1"/>
            </p:cNvSpPr>
            <p:nvPr/>
          </p:nvSpPr>
          <p:spPr bwMode="auto">
            <a:xfrm>
              <a:off x="2492325" y="2782692"/>
              <a:ext cx="1319011" cy="1188375"/>
            </a:xfrm>
            <a:custGeom>
              <a:avLst/>
              <a:gdLst>
                <a:gd name="T0" fmla="*/ 626 w 626"/>
                <a:gd name="T1" fmla="*/ 564 h 564"/>
                <a:gd name="T2" fmla="*/ 0 w 626"/>
                <a:gd name="T3" fmla="*/ 564 h 564"/>
                <a:gd name="T4" fmla="*/ 0 w 626"/>
                <a:gd name="T5" fmla="*/ 0 h 564"/>
                <a:gd name="T6" fmla="*/ 626 w 626"/>
                <a:gd name="T7" fmla="*/ 0 h 564"/>
                <a:gd name="T8" fmla="*/ 626 w 626"/>
                <a:gd name="T9" fmla="*/ 564 h 564"/>
                <a:gd name="T10" fmla="*/ 6 w 626"/>
                <a:gd name="T11" fmla="*/ 558 h 564"/>
                <a:gd name="T12" fmla="*/ 620 w 626"/>
                <a:gd name="T13" fmla="*/ 558 h 564"/>
                <a:gd name="T14" fmla="*/ 620 w 626"/>
                <a:gd name="T15" fmla="*/ 6 h 564"/>
                <a:gd name="T16" fmla="*/ 6 w 626"/>
                <a:gd name="T17" fmla="*/ 6 h 564"/>
                <a:gd name="T18" fmla="*/ 6 w 626"/>
                <a:gd name="T19" fmla="*/ 558 h 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26" h="564">
                  <a:moveTo>
                    <a:pt x="626" y="564"/>
                  </a:moveTo>
                  <a:lnTo>
                    <a:pt x="0" y="564"/>
                  </a:lnTo>
                  <a:lnTo>
                    <a:pt x="0" y="0"/>
                  </a:lnTo>
                  <a:lnTo>
                    <a:pt x="626" y="0"/>
                  </a:lnTo>
                  <a:lnTo>
                    <a:pt x="626" y="564"/>
                  </a:lnTo>
                  <a:close/>
                  <a:moveTo>
                    <a:pt x="6" y="558"/>
                  </a:moveTo>
                  <a:lnTo>
                    <a:pt x="620" y="558"/>
                  </a:lnTo>
                  <a:lnTo>
                    <a:pt x="620" y="6"/>
                  </a:lnTo>
                  <a:lnTo>
                    <a:pt x="6" y="6"/>
                  </a:lnTo>
                  <a:lnTo>
                    <a:pt x="6" y="5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4"/>
            <p:cNvSpPr>
              <a:spLocks noEditPoints="1"/>
            </p:cNvSpPr>
            <p:nvPr/>
          </p:nvSpPr>
          <p:spPr bwMode="auto">
            <a:xfrm>
              <a:off x="2644033" y="2032584"/>
              <a:ext cx="3645191" cy="1972196"/>
            </a:xfrm>
            <a:custGeom>
              <a:avLst/>
              <a:gdLst>
                <a:gd name="T0" fmla="*/ 1614 w 1730"/>
                <a:gd name="T1" fmla="*/ 4 h 936"/>
                <a:gd name="T2" fmla="*/ 1730 w 1730"/>
                <a:gd name="T3" fmla="*/ 0 h 936"/>
                <a:gd name="T4" fmla="*/ 1662 w 1730"/>
                <a:gd name="T5" fmla="*/ 96 h 936"/>
                <a:gd name="T6" fmla="*/ 1614 w 1730"/>
                <a:gd name="T7" fmla="*/ 4 h 936"/>
                <a:gd name="T8" fmla="*/ 0 w 1730"/>
                <a:gd name="T9" fmla="*/ 904 h 936"/>
                <a:gd name="T10" fmla="*/ 1646 w 1730"/>
                <a:gd name="T11" fmla="*/ 26 h 936"/>
                <a:gd name="T12" fmla="*/ 1662 w 1730"/>
                <a:gd name="T13" fmla="*/ 56 h 936"/>
                <a:gd name="T14" fmla="*/ 16 w 1730"/>
                <a:gd name="T15" fmla="*/ 936 h 936"/>
                <a:gd name="T16" fmla="*/ 0 w 1730"/>
                <a:gd name="T17" fmla="*/ 904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30" h="936">
                  <a:moveTo>
                    <a:pt x="1614" y="4"/>
                  </a:moveTo>
                  <a:lnTo>
                    <a:pt x="1730" y="0"/>
                  </a:lnTo>
                  <a:lnTo>
                    <a:pt x="1662" y="96"/>
                  </a:lnTo>
                  <a:lnTo>
                    <a:pt x="1614" y="4"/>
                  </a:lnTo>
                  <a:close/>
                  <a:moveTo>
                    <a:pt x="0" y="904"/>
                  </a:moveTo>
                  <a:lnTo>
                    <a:pt x="1646" y="26"/>
                  </a:lnTo>
                  <a:lnTo>
                    <a:pt x="1662" y="56"/>
                  </a:lnTo>
                  <a:lnTo>
                    <a:pt x="16" y="936"/>
                  </a:lnTo>
                  <a:lnTo>
                    <a:pt x="0" y="904"/>
                  </a:lnTo>
                  <a:close/>
                </a:path>
              </a:pathLst>
            </a:custGeom>
            <a:solidFill>
              <a:srgbClr val="44927F"/>
            </a:solidFill>
            <a:ln w="381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5"/>
            <p:cNvSpPr>
              <a:spLocks/>
            </p:cNvSpPr>
            <p:nvPr/>
          </p:nvSpPr>
          <p:spPr bwMode="auto">
            <a:xfrm>
              <a:off x="2062488" y="2390782"/>
              <a:ext cx="2107047" cy="2060692"/>
            </a:xfrm>
            <a:custGeom>
              <a:avLst/>
              <a:gdLst>
                <a:gd name="T0" fmla="*/ 500 w 1000"/>
                <a:gd name="T1" fmla="*/ 0 h 978"/>
                <a:gd name="T2" fmla="*/ 448 w 1000"/>
                <a:gd name="T3" fmla="*/ 4 h 978"/>
                <a:gd name="T4" fmla="*/ 400 w 1000"/>
                <a:gd name="T5" fmla="*/ 10 h 978"/>
                <a:gd name="T6" fmla="*/ 352 w 1000"/>
                <a:gd name="T7" fmla="*/ 22 h 978"/>
                <a:gd name="T8" fmla="*/ 262 w 1000"/>
                <a:gd name="T9" fmla="*/ 60 h 978"/>
                <a:gd name="T10" fmla="*/ 182 w 1000"/>
                <a:gd name="T11" fmla="*/ 112 h 978"/>
                <a:gd name="T12" fmla="*/ 114 w 1000"/>
                <a:gd name="T13" fmla="*/ 178 h 978"/>
                <a:gd name="T14" fmla="*/ 60 w 1000"/>
                <a:gd name="T15" fmla="*/ 256 h 978"/>
                <a:gd name="T16" fmla="*/ 30 w 1000"/>
                <a:gd name="T17" fmla="*/ 322 h 978"/>
                <a:gd name="T18" fmla="*/ 16 w 1000"/>
                <a:gd name="T19" fmla="*/ 368 h 978"/>
                <a:gd name="T20" fmla="*/ 6 w 1000"/>
                <a:gd name="T21" fmla="*/ 416 h 978"/>
                <a:gd name="T22" fmla="*/ 2 w 1000"/>
                <a:gd name="T23" fmla="*/ 464 h 978"/>
                <a:gd name="T24" fmla="*/ 0 w 1000"/>
                <a:gd name="T25" fmla="*/ 490 h 978"/>
                <a:gd name="T26" fmla="*/ 4 w 1000"/>
                <a:gd name="T27" fmla="*/ 540 h 978"/>
                <a:gd name="T28" fmla="*/ 10 w 1000"/>
                <a:gd name="T29" fmla="*/ 588 h 978"/>
                <a:gd name="T30" fmla="*/ 22 w 1000"/>
                <a:gd name="T31" fmla="*/ 636 h 978"/>
                <a:gd name="T32" fmla="*/ 40 w 1000"/>
                <a:gd name="T33" fmla="*/ 680 h 978"/>
                <a:gd name="T34" fmla="*/ 86 w 1000"/>
                <a:gd name="T35" fmla="*/ 764 h 978"/>
                <a:gd name="T36" fmla="*/ 146 w 1000"/>
                <a:gd name="T37" fmla="*/ 836 h 978"/>
                <a:gd name="T38" fmla="*/ 220 w 1000"/>
                <a:gd name="T39" fmla="*/ 896 h 978"/>
                <a:gd name="T40" fmla="*/ 306 w 1000"/>
                <a:gd name="T41" fmla="*/ 940 h 978"/>
                <a:gd name="T42" fmla="*/ 374 w 1000"/>
                <a:gd name="T43" fmla="*/ 964 h 978"/>
                <a:gd name="T44" fmla="*/ 424 w 1000"/>
                <a:gd name="T45" fmla="*/ 974 h 978"/>
                <a:gd name="T46" fmla="*/ 474 w 1000"/>
                <a:gd name="T47" fmla="*/ 978 h 978"/>
                <a:gd name="T48" fmla="*/ 500 w 1000"/>
                <a:gd name="T49" fmla="*/ 978 h 978"/>
                <a:gd name="T50" fmla="*/ 552 w 1000"/>
                <a:gd name="T51" fmla="*/ 976 h 978"/>
                <a:gd name="T52" fmla="*/ 602 w 1000"/>
                <a:gd name="T53" fmla="*/ 968 h 978"/>
                <a:gd name="T54" fmla="*/ 650 w 1000"/>
                <a:gd name="T55" fmla="*/ 956 h 978"/>
                <a:gd name="T56" fmla="*/ 740 w 1000"/>
                <a:gd name="T57" fmla="*/ 920 h 978"/>
                <a:gd name="T58" fmla="*/ 818 w 1000"/>
                <a:gd name="T59" fmla="*/ 868 h 978"/>
                <a:gd name="T60" fmla="*/ 886 w 1000"/>
                <a:gd name="T61" fmla="*/ 800 h 978"/>
                <a:gd name="T62" fmla="*/ 940 w 1000"/>
                <a:gd name="T63" fmla="*/ 722 h 978"/>
                <a:gd name="T64" fmla="*/ 970 w 1000"/>
                <a:gd name="T65" fmla="*/ 658 h 978"/>
                <a:gd name="T66" fmla="*/ 986 w 1000"/>
                <a:gd name="T67" fmla="*/ 612 h 978"/>
                <a:gd name="T68" fmla="*/ 994 w 1000"/>
                <a:gd name="T69" fmla="*/ 564 h 978"/>
                <a:gd name="T70" fmla="*/ 1000 w 1000"/>
                <a:gd name="T71" fmla="*/ 514 h 978"/>
                <a:gd name="T72" fmla="*/ 1000 w 1000"/>
                <a:gd name="T73" fmla="*/ 490 h 978"/>
                <a:gd name="T74" fmla="*/ 998 w 1000"/>
                <a:gd name="T75" fmla="*/ 440 h 978"/>
                <a:gd name="T76" fmla="*/ 990 w 1000"/>
                <a:gd name="T77" fmla="*/ 390 h 978"/>
                <a:gd name="T78" fmla="*/ 978 w 1000"/>
                <a:gd name="T79" fmla="*/ 344 h 978"/>
                <a:gd name="T80" fmla="*/ 962 w 1000"/>
                <a:gd name="T81" fmla="*/ 300 h 978"/>
                <a:gd name="T82" fmla="*/ 916 w 1000"/>
                <a:gd name="T83" fmla="*/ 216 h 978"/>
                <a:gd name="T84" fmla="*/ 854 w 1000"/>
                <a:gd name="T85" fmla="*/ 144 h 978"/>
                <a:gd name="T86" fmla="*/ 780 w 1000"/>
                <a:gd name="T87" fmla="*/ 84 h 978"/>
                <a:gd name="T88" fmla="*/ 696 w 1000"/>
                <a:gd name="T89" fmla="*/ 38 h 978"/>
                <a:gd name="T90" fmla="*/ 626 w 1000"/>
                <a:gd name="T91" fmla="*/ 16 h 978"/>
                <a:gd name="T92" fmla="*/ 576 w 1000"/>
                <a:gd name="T93" fmla="*/ 6 h 978"/>
                <a:gd name="T94" fmla="*/ 526 w 1000"/>
                <a:gd name="T95" fmla="*/ 2 h 978"/>
                <a:gd name="T96" fmla="*/ 500 w 1000"/>
                <a:gd name="T97" fmla="*/ 0 h 9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00" h="978">
                  <a:moveTo>
                    <a:pt x="500" y="0"/>
                  </a:moveTo>
                  <a:lnTo>
                    <a:pt x="500" y="0"/>
                  </a:lnTo>
                  <a:lnTo>
                    <a:pt x="474" y="2"/>
                  </a:lnTo>
                  <a:lnTo>
                    <a:pt x="448" y="4"/>
                  </a:lnTo>
                  <a:lnTo>
                    <a:pt x="424" y="6"/>
                  </a:lnTo>
                  <a:lnTo>
                    <a:pt x="400" y="10"/>
                  </a:lnTo>
                  <a:lnTo>
                    <a:pt x="374" y="16"/>
                  </a:lnTo>
                  <a:lnTo>
                    <a:pt x="352" y="22"/>
                  </a:lnTo>
                  <a:lnTo>
                    <a:pt x="306" y="38"/>
                  </a:lnTo>
                  <a:lnTo>
                    <a:pt x="262" y="60"/>
                  </a:lnTo>
                  <a:lnTo>
                    <a:pt x="220" y="84"/>
                  </a:lnTo>
                  <a:lnTo>
                    <a:pt x="182" y="112"/>
                  </a:lnTo>
                  <a:lnTo>
                    <a:pt x="146" y="144"/>
                  </a:lnTo>
                  <a:lnTo>
                    <a:pt x="114" y="178"/>
                  </a:lnTo>
                  <a:lnTo>
                    <a:pt x="86" y="216"/>
                  </a:lnTo>
                  <a:lnTo>
                    <a:pt x="60" y="256"/>
                  </a:lnTo>
                  <a:lnTo>
                    <a:pt x="40" y="300"/>
                  </a:lnTo>
                  <a:lnTo>
                    <a:pt x="30" y="322"/>
                  </a:lnTo>
                  <a:lnTo>
                    <a:pt x="22" y="344"/>
                  </a:lnTo>
                  <a:lnTo>
                    <a:pt x="16" y="368"/>
                  </a:lnTo>
                  <a:lnTo>
                    <a:pt x="10" y="390"/>
                  </a:lnTo>
                  <a:lnTo>
                    <a:pt x="6" y="416"/>
                  </a:lnTo>
                  <a:lnTo>
                    <a:pt x="4" y="440"/>
                  </a:lnTo>
                  <a:lnTo>
                    <a:pt x="2" y="464"/>
                  </a:lnTo>
                  <a:lnTo>
                    <a:pt x="0" y="490"/>
                  </a:lnTo>
                  <a:lnTo>
                    <a:pt x="0" y="490"/>
                  </a:lnTo>
                  <a:lnTo>
                    <a:pt x="2" y="514"/>
                  </a:lnTo>
                  <a:lnTo>
                    <a:pt x="4" y="540"/>
                  </a:lnTo>
                  <a:lnTo>
                    <a:pt x="6" y="564"/>
                  </a:lnTo>
                  <a:lnTo>
                    <a:pt x="10" y="588"/>
                  </a:lnTo>
                  <a:lnTo>
                    <a:pt x="16" y="612"/>
                  </a:lnTo>
                  <a:lnTo>
                    <a:pt x="22" y="636"/>
                  </a:lnTo>
                  <a:lnTo>
                    <a:pt x="30" y="658"/>
                  </a:lnTo>
                  <a:lnTo>
                    <a:pt x="40" y="680"/>
                  </a:lnTo>
                  <a:lnTo>
                    <a:pt x="60" y="722"/>
                  </a:lnTo>
                  <a:lnTo>
                    <a:pt x="86" y="764"/>
                  </a:lnTo>
                  <a:lnTo>
                    <a:pt x="114" y="800"/>
                  </a:lnTo>
                  <a:lnTo>
                    <a:pt x="146" y="836"/>
                  </a:lnTo>
                  <a:lnTo>
                    <a:pt x="182" y="868"/>
                  </a:lnTo>
                  <a:lnTo>
                    <a:pt x="220" y="896"/>
                  </a:lnTo>
                  <a:lnTo>
                    <a:pt x="262" y="920"/>
                  </a:lnTo>
                  <a:lnTo>
                    <a:pt x="306" y="940"/>
                  </a:lnTo>
                  <a:lnTo>
                    <a:pt x="352" y="956"/>
                  </a:lnTo>
                  <a:lnTo>
                    <a:pt x="374" y="964"/>
                  </a:lnTo>
                  <a:lnTo>
                    <a:pt x="400" y="968"/>
                  </a:lnTo>
                  <a:lnTo>
                    <a:pt x="424" y="974"/>
                  </a:lnTo>
                  <a:lnTo>
                    <a:pt x="448" y="976"/>
                  </a:lnTo>
                  <a:lnTo>
                    <a:pt x="474" y="978"/>
                  </a:lnTo>
                  <a:lnTo>
                    <a:pt x="500" y="978"/>
                  </a:lnTo>
                  <a:lnTo>
                    <a:pt x="500" y="978"/>
                  </a:lnTo>
                  <a:lnTo>
                    <a:pt x="526" y="978"/>
                  </a:lnTo>
                  <a:lnTo>
                    <a:pt x="552" y="976"/>
                  </a:lnTo>
                  <a:lnTo>
                    <a:pt x="576" y="974"/>
                  </a:lnTo>
                  <a:lnTo>
                    <a:pt x="602" y="968"/>
                  </a:lnTo>
                  <a:lnTo>
                    <a:pt x="626" y="964"/>
                  </a:lnTo>
                  <a:lnTo>
                    <a:pt x="650" y="956"/>
                  </a:lnTo>
                  <a:lnTo>
                    <a:pt x="696" y="940"/>
                  </a:lnTo>
                  <a:lnTo>
                    <a:pt x="740" y="920"/>
                  </a:lnTo>
                  <a:lnTo>
                    <a:pt x="780" y="896"/>
                  </a:lnTo>
                  <a:lnTo>
                    <a:pt x="818" y="868"/>
                  </a:lnTo>
                  <a:lnTo>
                    <a:pt x="854" y="836"/>
                  </a:lnTo>
                  <a:lnTo>
                    <a:pt x="886" y="800"/>
                  </a:lnTo>
                  <a:lnTo>
                    <a:pt x="916" y="764"/>
                  </a:lnTo>
                  <a:lnTo>
                    <a:pt x="940" y="722"/>
                  </a:lnTo>
                  <a:lnTo>
                    <a:pt x="962" y="680"/>
                  </a:lnTo>
                  <a:lnTo>
                    <a:pt x="970" y="658"/>
                  </a:lnTo>
                  <a:lnTo>
                    <a:pt x="978" y="636"/>
                  </a:lnTo>
                  <a:lnTo>
                    <a:pt x="986" y="612"/>
                  </a:lnTo>
                  <a:lnTo>
                    <a:pt x="990" y="588"/>
                  </a:lnTo>
                  <a:lnTo>
                    <a:pt x="994" y="564"/>
                  </a:lnTo>
                  <a:lnTo>
                    <a:pt x="998" y="540"/>
                  </a:lnTo>
                  <a:lnTo>
                    <a:pt x="1000" y="514"/>
                  </a:lnTo>
                  <a:lnTo>
                    <a:pt x="1000" y="490"/>
                  </a:lnTo>
                  <a:lnTo>
                    <a:pt x="1000" y="490"/>
                  </a:lnTo>
                  <a:lnTo>
                    <a:pt x="1000" y="464"/>
                  </a:lnTo>
                  <a:lnTo>
                    <a:pt x="998" y="440"/>
                  </a:lnTo>
                  <a:lnTo>
                    <a:pt x="994" y="416"/>
                  </a:lnTo>
                  <a:lnTo>
                    <a:pt x="990" y="390"/>
                  </a:lnTo>
                  <a:lnTo>
                    <a:pt x="986" y="368"/>
                  </a:lnTo>
                  <a:lnTo>
                    <a:pt x="978" y="344"/>
                  </a:lnTo>
                  <a:lnTo>
                    <a:pt x="970" y="322"/>
                  </a:lnTo>
                  <a:lnTo>
                    <a:pt x="962" y="300"/>
                  </a:lnTo>
                  <a:lnTo>
                    <a:pt x="940" y="256"/>
                  </a:lnTo>
                  <a:lnTo>
                    <a:pt x="916" y="216"/>
                  </a:lnTo>
                  <a:lnTo>
                    <a:pt x="886" y="178"/>
                  </a:lnTo>
                  <a:lnTo>
                    <a:pt x="854" y="144"/>
                  </a:lnTo>
                  <a:lnTo>
                    <a:pt x="818" y="112"/>
                  </a:lnTo>
                  <a:lnTo>
                    <a:pt x="780" y="84"/>
                  </a:lnTo>
                  <a:lnTo>
                    <a:pt x="740" y="60"/>
                  </a:lnTo>
                  <a:lnTo>
                    <a:pt x="696" y="38"/>
                  </a:lnTo>
                  <a:lnTo>
                    <a:pt x="650" y="22"/>
                  </a:lnTo>
                  <a:lnTo>
                    <a:pt x="626" y="16"/>
                  </a:lnTo>
                  <a:lnTo>
                    <a:pt x="602" y="10"/>
                  </a:lnTo>
                  <a:lnTo>
                    <a:pt x="576" y="6"/>
                  </a:lnTo>
                  <a:lnTo>
                    <a:pt x="552" y="4"/>
                  </a:lnTo>
                  <a:lnTo>
                    <a:pt x="526" y="2"/>
                  </a:lnTo>
                  <a:lnTo>
                    <a:pt x="500" y="0"/>
                  </a:lnTo>
                  <a:lnTo>
                    <a:pt x="50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6"/>
            <p:cNvSpPr>
              <a:spLocks noEditPoints="1"/>
            </p:cNvSpPr>
            <p:nvPr/>
          </p:nvSpPr>
          <p:spPr bwMode="auto">
            <a:xfrm>
              <a:off x="2037203" y="2365497"/>
              <a:ext cx="2157616" cy="2111261"/>
            </a:xfrm>
            <a:custGeom>
              <a:avLst/>
              <a:gdLst>
                <a:gd name="T0" fmla="*/ 460 w 1024"/>
                <a:gd name="T1" fmla="*/ 1000 h 1002"/>
                <a:gd name="T2" fmla="*/ 360 w 1024"/>
                <a:gd name="T3" fmla="*/ 980 h 1002"/>
                <a:gd name="T4" fmla="*/ 226 w 1024"/>
                <a:gd name="T5" fmla="*/ 916 h 1002"/>
                <a:gd name="T6" fmla="*/ 88 w 1024"/>
                <a:gd name="T7" fmla="*/ 782 h 1002"/>
                <a:gd name="T8" fmla="*/ 32 w 1024"/>
                <a:gd name="T9" fmla="*/ 674 h 1002"/>
                <a:gd name="T10" fmla="*/ 6 w 1024"/>
                <a:gd name="T11" fmla="*/ 578 h 1002"/>
                <a:gd name="T12" fmla="*/ 0 w 1024"/>
                <a:gd name="T13" fmla="*/ 502 h 1002"/>
                <a:gd name="T14" fmla="*/ 12 w 1024"/>
                <a:gd name="T15" fmla="*/ 400 h 1002"/>
                <a:gd name="T16" fmla="*/ 42 w 1024"/>
                <a:gd name="T17" fmla="*/ 306 h 1002"/>
                <a:gd name="T18" fmla="*/ 118 w 1024"/>
                <a:gd name="T19" fmla="*/ 184 h 1002"/>
                <a:gd name="T20" fmla="*/ 268 w 1024"/>
                <a:gd name="T21" fmla="*/ 62 h 1002"/>
                <a:gd name="T22" fmla="*/ 384 w 1024"/>
                <a:gd name="T23" fmla="*/ 16 h 1002"/>
                <a:gd name="T24" fmla="*/ 486 w 1024"/>
                <a:gd name="T25" fmla="*/ 2 h 1002"/>
                <a:gd name="T26" fmla="*/ 564 w 1024"/>
                <a:gd name="T27" fmla="*/ 4 h 1002"/>
                <a:gd name="T28" fmla="*/ 664 w 1024"/>
                <a:gd name="T29" fmla="*/ 24 h 1002"/>
                <a:gd name="T30" fmla="*/ 798 w 1024"/>
                <a:gd name="T31" fmla="*/ 86 h 1002"/>
                <a:gd name="T32" fmla="*/ 936 w 1024"/>
                <a:gd name="T33" fmla="*/ 222 h 1002"/>
                <a:gd name="T34" fmla="*/ 994 w 1024"/>
                <a:gd name="T35" fmla="*/ 330 h 1002"/>
                <a:gd name="T36" fmla="*/ 1018 w 1024"/>
                <a:gd name="T37" fmla="*/ 426 h 1002"/>
                <a:gd name="T38" fmla="*/ 1024 w 1024"/>
                <a:gd name="T39" fmla="*/ 502 h 1002"/>
                <a:gd name="T40" fmla="*/ 1014 w 1024"/>
                <a:gd name="T41" fmla="*/ 602 h 1002"/>
                <a:gd name="T42" fmla="*/ 984 w 1024"/>
                <a:gd name="T43" fmla="*/ 696 h 1002"/>
                <a:gd name="T44" fmla="*/ 908 w 1024"/>
                <a:gd name="T45" fmla="*/ 820 h 1002"/>
                <a:gd name="T46" fmla="*/ 756 w 1024"/>
                <a:gd name="T47" fmla="*/ 942 h 1002"/>
                <a:gd name="T48" fmla="*/ 640 w 1024"/>
                <a:gd name="T49" fmla="*/ 986 h 1002"/>
                <a:gd name="T50" fmla="*/ 538 w 1024"/>
                <a:gd name="T51" fmla="*/ 1002 h 1002"/>
                <a:gd name="T52" fmla="*/ 512 w 1024"/>
                <a:gd name="T53" fmla="*/ 24 h 1002"/>
                <a:gd name="T54" fmla="*/ 414 w 1024"/>
                <a:gd name="T55" fmla="*/ 34 h 1002"/>
                <a:gd name="T56" fmla="*/ 240 w 1024"/>
                <a:gd name="T57" fmla="*/ 106 h 1002"/>
                <a:gd name="T58" fmla="*/ 108 w 1024"/>
                <a:gd name="T59" fmla="*/ 234 h 1002"/>
                <a:gd name="T60" fmla="*/ 40 w 1024"/>
                <a:gd name="T61" fmla="*/ 382 h 1002"/>
                <a:gd name="T62" fmla="*/ 24 w 1024"/>
                <a:gd name="T63" fmla="*/ 478 h 1002"/>
                <a:gd name="T64" fmla="*/ 26 w 1024"/>
                <a:gd name="T65" fmla="*/ 550 h 1002"/>
                <a:gd name="T66" fmla="*/ 46 w 1024"/>
                <a:gd name="T67" fmla="*/ 644 h 1002"/>
                <a:gd name="T68" fmla="*/ 136 w 1024"/>
                <a:gd name="T69" fmla="*/ 806 h 1002"/>
                <a:gd name="T70" fmla="*/ 280 w 1024"/>
                <a:gd name="T71" fmla="*/ 922 h 1002"/>
                <a:gd name="T72" fmla="*/ 438 w 1024"/>
                <a:gd name="T73" fmla="*/ 974 h 1002"/>
                <a:gd name="T74" fmla="*/ 512 w 1024"/>
                <a:gd name="T75" fmla="*/ 980 h 1002"/>
                <a:gd name="T76" fmla="*/ 610 w 1024"/>
                <a:gd name="T77" fmla="*/ 970 h 1002"/>
                <a:gd name="T78" fmla="*/ 786 w 1024"/>
                <a:gd name="T79" fmla="*/ 898 h 1002"/>
                <a:gd name="T80" fmla="*/ 918 w 1024"/>
                <a:gd name="T81" fmla="*/ 768 h 1002"/>
                <a:gd name="T82" fmla="*/ 986 w 1024"/>
                <a:gd name="T83" fmla="*/ 620 h 1002"/>
                <a:gd name="T84" fmla="*/ 1000 w 1024"/>
                <a:gd name="T85" fmla="*/ 526 h 1002"/>
                <a:gd name="T86" fmla="*/ 998 w 1024"/>
                <a:gd name="T87" fmla="*/ 452 h 1002"/>
                <a:gd name="T88" fmla="*/ 980 w 1024"/>
                <a:gd name="T89" fmla="*/ 360 h 1002"/>
                <a:gd name="T90" fmla="*/ 890 w 1024"/>
                <a:gd name="T91" fmla="*/ 198 h 1002"/>
                <a:gd name="T92" fmla="*/ 744 w 1024"/>
                <a:gd name="T93" fmla="*/ 82 h 1002"/>
                <a:gd name="T94" fmla="*/ 586 w 1024"/>
                <a:gd name="T95" fmla="*/ 30 h 1002"/>
                <a:gd name="T96" fmla="*/ 512 w 1024"/>
                <a:gd name="T97" fmla="*/ 24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4" h="1002">
                  <a:moveTo>
                    <a:pt x="512" y="1002"/>
                  </a:moveTo>
                  <a:lnTo>
                    <a:pt x="512" y="1002"/>
                  </a:lnTo>
                  <a:lnTo>
                    <a:pt x="486" y="1002"/>
                  </a:lnTo>
                  <a:lnTo>
                    <a:pt x="460" y="1000"/>
                  </a:lnTo>
                  <a:lnTo>
                    <a:pt x="434" y="996"/>
                  </a:lnTo>
                  <a:lnTo>
                    <a:pt x="410" y="992"/>
                  </a:lnTo>
                  <a:lnTo>
                    <a:pt x="384" y="986"/>
                  </a:lnTo>
                  <a:lnTo>
                    <a:pt x="360" y="980"/>
                  </a:lnTo>
                  <a:lnTo>
                    <a:pt x="336" y="972"/>
                  </a:lnTo>
                  <a:lnTo>
                    <a:pt x="314" y="962"/>
                  </a:lnTo>
                  <a:lnTo>
                    <a:pt x="268" y="942"/>
                  </a:lnTo>
                  <a:lnTo>
                    <a:pt x="226" y="916"/>
                  </a:lnTo>
                  <a:lnTo>
                    <a:pt x="188" y="888"/>
                  </a:lnTo>
                  <a:lnTo>
                    <a:pt x="150" y="856"/>
                  </a:lnTo>
                  <a:lnTo>
                    <a:pt x="118" y="820"/>
                  </a:lnTo>
                  <a:lnTo>
                    <a:pt x="88" y="782"/>
                  </a:lnTo>
                  <a:lnTo>
                    <a:pt x="62" y="740"/>
                  </a:lnTo>
                  <a:lnTo>
                    <a:pt x="52" y="718"/>
                  </a:lnTo>
                  <a:lnTo>
                    <a:pt x="42" y="696"/>
                  </a:lnTo>
                  <a:lnTo>
                    <a:pt x="32" y="674"/>
                  </a:lnTo>
                  <a:lnTo>
                    <a:pt x="24" y="650"/>
                  </a:lnTo>
                  <a:lnTo>
                    <a:pt x="18" y="626"/>
                  </a:lnTo>
                  <a:lnTo>
                    <a:pt x="12" y="602"/>
                  </a:lnTo>
                  <a:lnTo>
                    <a:pt x="6" y="578"/>
                  </a:lnTo>
                  <a:lnTo>
                    <a:pt x="4" y="552"/>
                  </a:lnTo>
                  <a:lnTo>
                    <a:pt x="2" y="528"/>
                  </a:lnTo>
                  <a:lnTo>
                    <a:pt x="0" y="502"/>
                  </a:lnTo>
                  <a:lnTo>
                    <a:pt x="0" y="502"/>
                  </a:lnTo>
                  <a:lnTo>
                    <a:pt x="2" y="476"/>
                  </a:lnTo>
                  <a:lnTo>
                    <a:pt x="4" y="450"/>
                  </a:lnTo>
                  <a:lnTo>
                    <a:pt x="6" y="426"/>
                  </a:lnTo>
                  <a:lnTo>
                    <a:pt x="12" y="400"/>
                  </a:lnTo>
                  <a:lnTo>
                    <a:pt x="18" y="376"/>
                  </a:lnTo>
                  <a:lnTo>
                    <a:pt x="24" y="352"/>
                  </a:lnTo>
                  <a:lnTo>
                    <a:pt x="32" y="330"/>
                  </a:lnTo>
                  <a:lnTo>
                    <a:pt x="42" y="306"/>
                  </a:lnTo>
                  <a:lnTo>
                    <a:pt x="52" y="284"/>
                  </a:lnTo>
                  <a:lnTo>
                    <a:pt x="62" y="264"/>
                  </a:lnTo>
                  <a:lnTo>
                    <a:pt x="88" y="222"/>
                  </a:lnTo>
                  <a:lnTo>
                    <a:pt x="118" y="184"/>
                  </a:lnTo>
                  <a:lnTo>
                    <a:pt x="150" y="148"/>
                  </a:lnTo>
                  <a:lnTo>
                    <a:pt x="188" y="116"/>
                  </a:lnTo>
                  <a:lnTo>
                    <a:pt x="226" y="86"/>
                  </a:lnTo>
                  <a:lnTo>
                    <a:pt x="268" y="62"/>
                  </a:lnTo>
                  <a:lnTo>
                    <a:pt x="314" y="40"/>
                  </a:lnTo>
                  <a:lnTo>
                    <a:pt x="336" y="32"/>
                  </a:lnTo>
                  <a:lnTo>
                    <a:pt x="360" y="24"/>
                  </a:lnTo>
                  <a:lnTo>
                    <a:pt x="384" y="16"/>
                  </a:lnTo>
                  <a:lnTo>
                    <a:pt x="410" y="12"/>
                  </a:lnTo>
                  <a:lnTo>
                    <a:pt x="434" y="6"/>
                  </a:lnTo>
                  <a:lnTo>
                    <a:pt x="460" y="4"/>
                  </a:lnTo>
                  <a:lnTo>
                    <a:pt x="486" y="2"/>
                  </a:lnTo>
                  <a:lnTo>
                    <a:pt x="512" y="0"/>
                  </a:lnTo>
                  <a:lnTo>
                    <a:pt x="512" y="0"/>
                  </a:lnTo>
                  <a:lnTo>
                    <a:pt x="538" y="2"/>
                  </a:lnTo>
                  <a:lnTo>
                    <a:pt x="564" y="4"/>
                  </a:lnTo>
                  <a:lnTo>
                    <a:pt x="590" y="6"/>
                  </a:lnTo>
                  <a:lnTo>
                    <a:pt x="616" y="12"/>
                  </a:lnTo>
                  <a:lnTo>
                    <a:pt x="640" y="16"/>
                  </a:lnTo>
                  <a:lnTo>
                    <a:pt x="664" y="24"/>
                  </a:lnTo>
                  <a:lnTo>
                    <a:pt x="688" y="32"/>
                  </a:lnTo>
                  <a:lnTo>
                    <a:pt x="712" y="40"/>
                  </a:lnTo>
                  <a:lnTo>
                    <a:pt x="756" y="62"/>
                  </a:lnTo>
                  <a:lnTo>
                    <a:pt x="798" y="86"/>
                  </a:lnTo>
                  <a:lnTo>
                    <a:pt x="838" y="116"/>
                  </a:lnTo>
                  <a:lnTo>
                    <a:pt x="874" y="148"/>
                  </a:lnTo>
                  <a:lnTo>
                    <a:pt x="908" y="184"/>
                  </a:lnTo>
                  <a:lnTo>
                    <a:pt x="936" y="222"/>
                  </a:lnTo>
                  <a:lnTo>
                    <a:pt x="962" y="264"/>
                  </a:lnTo>
                  <a:lnTo>
                    <a:pt x="974" y="284"/>
                  </a:lnTo>
                  <a:lnTo>
                    <a:pt x="984" y="306"/>
                  </a:lnTo>
                  <a:lnTo>
                    <a:pt x="994" y="330"/>
                  </a:lnTo>
                  <a:lnTo>
                    <a:pt x="1002" y="352"/>
                  </a:lnTo>
                  <a:lnTo>
                    <a:pt x="1008" y="376"/>
                  </a:lnTo>
                  <a:lnTo>
                    <a:pt x="1014" y="400"/>
                  </a:lnTo>
                  <a:lnTo>
                    <a:pt x="1018" y="426"/>
                  </a:lnTo>
                  <a:lnTo>
                    <a:pt x="1022" y="450"/>
                  </a:lnTo>
                  <a:lnTo>
                    <a:pt x="1024" y="476"/>
                  </a:lnTo>
                  <a:lnTo>
                    <a:pt x="1024" y="502"/>
                  </a:lnTo>
                  <a:lnTo>
                    <a:pt x="1024" y="502"/>
                  </a:lnTo>
                  <a:lnTo>
                    <a:pt x="1024" y="528"/>
                  </a:lnTo>
                  <a:lnTo>
                    <a:pt x="1022" y="552"/>
                  </a:lnTo>
                  <a:lnTo>
                    <a:pt x="1018" y="578"/>
                  </a:lnTo>
                  <a:lnTo>
                    <a:pt x="1014" y="602"/>
                  </a:lnTo>
                  <a:lnTo>
                    <a:pt x="1008" y="626"/>
                  </a:lnTo>
                  <a:lnTo>
                    <a:pt x="1002" y="650"/>
                  </a:lnTo>
                  <a:lnTo>
                    <a:pt x="994" y="674"/>
                  </a:lnTo>
                  <a:lnTo>
                    <a:pt x="984" y="696"/>
                  </a:lnTo>
                  <a:lnTo>
                    <a:pt x="974" y="718"/>
                  </a:lnTo>
                  <a:lnTo>
                    <a:pt x="962" y="740"/>
                  </a:lnTo>
                  <a:lnTo>
                    <a:pt x="936" y="782"/>
                  </a:lnTo>
                  <a:lnTo>
                    <a:pt x="908" y="820"/>
                  </a:lnTo>
                  <a:lnTo>
                    <a:pt x="874" y="856"/>
                  </a:lnTo>
                  <a:lnTo>
                    <a:pt x="838" y="888"/>
                  </a:lnTo>
                  <a:lnTo>
                    <a:pt x="798" y="916"/>
                  </a:lnTo>
                  <a:lnTo>
                    <a:pt x="756" y="942"/>
                  </a:lnTo>
                  <a:lnTo>
                    <a:pt x="712" y="962"/>
                  </a:lnTo>
                  <a:lnTo>
                    <a:pt x="688" y="972"/>
                  </a:lnTo>
                  <a:lnTo>
                    <a:pt x="664" y="980"/>
                  </a:lnTo>
                  <a:lnTo>
                    <a:pt x="640" y="986"/>
                  </a:lnTo>
                  <a:lnTo>
                    <a:pt x="616" y="992"/>
                  </a:lnTo>
                  <a:lnTo>
                    <a:pt x="590" y="996"/>
                  </a:lnTo>
                  <a:lnTo>
                    <a:pt x="564" y="1000"/>
                  </a:lnTo>
                  <a:lnTo>
                    <a:pt x="538" y="1002"/>
                  </a:lnTo>
                  <a:lnTo>
                    <a:pt x="512" y="1002"/>
                  </a:lnTo>
                  <a:lnTo>
                    <a:pt x="512" y="1002"/>
                  </a:lnTo>
                  <a:close/>
                  <a:moveTo>
                    <a:pt x="512" y="24"/>
                  </a:moveTo>
                  <a:lnTo>
                    <a:pt x="512" y="24"/>
                  </a:lnTo>
                  <a:lnTo>
                    <a:pt x="486" y="24"/>
                  </a:lnTo>
                  <a:lnTo>
                    <a:pt x="462" y="26"/>
                  </a:lnTo>
                  <a:lnTo>
                    <a:pt x="438" y="30"/>
                  </a:lnTo>
                  <a:lnTo>
                    <a:pt x="414" y="34"/>
                  </a:lnTo>
                  <a:lnTo>
                    <a:pt x="366" y="46"/>
                  </a:lnTo>
                  <a:lnTo>
                    <a:pt x="322" y="62"/>
                  </a:lnTo>
                  <a:lnTo>
                    <a:pt x="280" y="82"/>
                  </a:lnTo>
                  <a:lnTo>
                    <a:pt x="240" y="106"/>
                  </a:lnTo>
                  <a:lnTo>
                    <a:pt x="202" y="134"/>
                  </a:lnTo>
                  <a:lnTo>
                    <a:pt x="168" y="164"/>
                  </a:lnTo>
                  <a:lnTo>
                    <a:pt x="136" y="198"/>
                  </a:lnTo>
                  <a:lnTo>
                    <a:pt x="108" y="234"/>
                  </a:lnTo>
                  <a:lnTo>
                    <a:pt x="82" y="274"/>
                  </a:lnTo>
                  <a:lnTo>
                    <a:pt x="62" y="316"/>
                  </a:lnTo>
                  <a:lnTo>
                    <a:pt x="46" y="360"/>
                  </a:lnTo>
                  <a:lnTo>
                    <a:pt x="40" y="382"/>
                  </a:lnTo>
                  <a:lnTo>
                    <a:pt x="34" y="406"/>
                  </a:lnTo>
                  <a:lnTo>
                    <a:pt x="30" y="428"/>
                  </a:lnTo>
                  <a:lnTo>
                    <a:pt x="26" y="452"/>
                  </a:lnTo>
                  <a:lnTo>
                    <a:pt x="24" y="478"/>
                  </a:lnTo>
                  <a:lnTo>
                    <a:pt x="24" y="502"/>
                  </a:lnTo>
                  <a:lnTo>
                    <a:pt x="24" y="502"/>
                  </a:lnTo>
                  <a:lnTo>
                    <a:pt x="24" y="526"/>
                  </a:lnTo>
                  <a:lnTo>
                    <a:pt x="26" y="550"/>
                  </a:lnTo>
                  <a:lnTo>
                    <a:pt x="30" y="574"/>
                  </a:lnTo>
                  <a:lnTo>
                    <a:pt x="34" y="598"/>
                  </a:lnTo>
                  <a:lnTo>
                    <a:pt x="40" y="620"/>
                  </a:lnTo>
                  <a:lnTo>
                    <a:pt x="46" y="644"/>
                  </a:lnTo>
                  <a:lnTo>
                    <a:pt x="62" y="688"/>
                  </a:lnTo>
                  <a:lnTo>
                    <a:pt x="82" y="730"/>
                  </a:lnTo>
                  <a:lnTo>
                    <a:pt x="108" y="768"/>
                  </a:lnTo>
                  <a:lnTo>
                    <a:pt x="136" y="806"/>
                  </a:lnTo>
                  <a:lnTo>
                    <a:pt x="168" y="840"/>
                  </a:lnTo>
                  <a:lnTo>
                    <a:pt x="202" y="870"/>
                  </a:lnTo>
                  <a:lnTo>
                    <a:pt x="240" y="898"/>
                  </a:lnTo>
                  <a:lnTo>
                    <a:pt x="280" y="922"/>
                  </a:lnTo>
                  <a:lnTo>
                    <a:pt x="322" y="942"/>
                  </a:lnTo>
                  <a:lnTo>
                    <a:pt x="366" y="958"/>
                  </a:lnTo>
                  <a:lnTo>
                    <a:pt x="414" y="970"/>
                  </a:lnTo>
                  <a:lnTo>
                    <a:pt x="438" y="974"/>
                  </a:lnTo>
                  <a:lnTo>
                    <a:pt x="462" y="976"/>
                  </a:lnTo>
                  <a:lnTo>
                    <a:pt x="486" y="978"/>
                  </a:lnTo>
                  <a:lnTo>
                    <a:pt x="512" y="980"/>
                  </a:lnTo>
                  <a:lnTo>
                    <a:pt x="512" y="980"/>
                  </a:lnTo>
                  <a:lnTo>
                    <a:pt x="538" y="978"/>
                  </a:lnTo>
                  <a:lnTo>
                    <a:pt x="562" y="976"/>
                  </a:lnTo>
                  <a:lnTo>
                    <a:pt x="586" y="974"/>
                  </a:lnTo>
                  <a:lnTo>
                    <a:pt x="610" y="970"/>
                  </a:lnTo>
                  <a:lnTo>
                    <a:pt x="658" y="958"/>
                  </a:lnTo>
                  <a:lnTo>
                    <a:pt x="702" y="942"/>
                  </a:lnTo>
                  <a:lnTo>
                    <a:pt x="744" y="922"/>
                  </a:lnTo>
                  <a:lnTo>
                    <a:pt x="786" y="898"/>
                  </a:lnTo>
                  <a:lnTo>
                    <a:pt x="822" y="870"/>
                  </a:lnTo>
                  <a:lnTo>
                    <a:pt x="858" y="840"/>
                  </a:lnTo>
                  <a:lnTo>
                    <a:pt x="890" y="806"/>
                  </a:lnTo>
                  <a:lnTo>
                    <a:pt x="918" y="768"/>
                  </a:lnTo>
                  <a:lnTo>
                    <a:pt x="942" y="730"/>
                  </a:lnTo>
                  <a:lnTo>
                    <a:pt x="962" y="688"/>
                  </a:lnTo>
                  <a:lnTo>
                    <a:pt x="980" y="644"/>
                  </a:lnTo>
                  <a:lnTo>
                    <a:pt x="986" y="620"/>
                  </a:lnTo>
                  <a:lnTo>
                    <a:pt x="992" y="598"/>
                  </a:lnTo>
                  <a:lnTo>
                    <a:pt x="996" y="574"/>
                  </a:lnTo>
                  <a:lnTo>
                    <a:pt x="998" y="550"/>
                  </a:lnTo>
                  <a:lnTo>
                    <a:pt x="1000" y="526"/>
                  </a:lnTo>
                  <a:lnTo>
                    <a:pt x="1002" y="502"/>
                  </a:lnTo>
                  <a:lnTo>
                    <a:pt x="1002" y="502"/>
                  </a:lnTo>
                  <a:lnTo>
                    <a:pt x="1000" y="478"/>
                  </a:lnTo>
                  <a:lnTo>
                    <a:pt x="998" y="452"/>
                  </a:lnTo>
                  <a:lnTo>
                    <a:pt x="996" y="428"/>
                  </a:lnTo>
                  <a:lnTo>
                    <a:pt x="992" y="406"/>
                  </a:lnTo>
                  <a:lnTo>
                    <a:pt x="986" y="382"/>
                  </a:lnTo>
                  <a:lnTo>
                    <a:pt x="980" y="360"/>
                  </a:lnTo>
                  <a:lnTo>
                    <a:pt x="962" y="316"/>
                  </a:lnTo>
                  <a:lnTo>
                    <a:pt x="942" y="274"/>
                  </a:lnTo>
                  <a:lnTo>
                    <a:pt x="918" y="234"/>
                  </a:lnTo>
                  <a:lnTo>
                    <a:pt x="890" y="198"/>
                  </a:lnTo>
                  <a:lnTo>
                    <a:pt x="858" y="164"/>
                  </a:lnTo>
                  <a:lnTo>
                    <a:pt x="822" y="134"/>
                  </a:lnTo>
                  <a:lnTo>
                    <a:pt x="786" y="106"/>
                  </a:lnTo>
                  <a:lnTo>
                    <a:pt x="744" y="82"/>
                  </a:lnTo>
                  <a:lnTo>
                    <a:pt x="702" y="62"/>
                  </a:lnTo>
                  <a:lnTo>
                    <a:pt x="658" y="46"/>
                  </a:lnTo>
                  <a:lnTo>
                    <a:pt x="610" y="34"/>
                  </a:lnTo>
                  <a:lnTo>
                    <a:pt x="586" y="30"/>
                  </a:lnTo>
                  <a:lnTo>
                    <a:pt x="562" y="26"/>
                  </a:lnTo>
                  <a:lnTo>
                    <a:pt x="538" y="24"/>
                  </a:lnTo>
                  <a:lnTo>
                    <a:pt x="512" y="24"/>
                  </a:lnTo>
                  <a:lnTo>
                    <a:pt x="512" y="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7"/>
            <p:cNvSpPr>
              <a:spLocks noEditPoints="1"/>
            </p:cNvSpPr>
            <p:nvPr/>
          </p:nvSpPr>
          <p:spPr bwMode="auto">
            <a:xfrm>
              <a:off x="2420686" y="3865715"/>
              <a:ext cx="1167304" cy="71640"/>
            </a:xfrm>
            <a:custGeom>
              <a:avLst/>
              <a:gdLst>
                <a:gd name="T0" fmla="*/ 520 w 554"/>
                <a:gd name="T1" fmla="*/ 0 h 34"/>
                <a:gd name="T2" fmla="*/ 554 w 554"/>
                <a:gd name="T3" fmla="*/ 16 h 34"/>
                <a:gd name="T4" fmla="*/ 520 w 554"/>
                <a:gd name="T5" fmla="*/ 34 h 34"/>
                <a:gd name="T6" fmla="*/ 520 w 554"/>
                <a:gd name="T7" fmla="*/ 0 h 34"/>
                <a:gd name="T8" fmla="*/ 2 w 554"/>
                <a:gd name="T9" fmla="*/ 14 h 34"/>
                <a:gd name="T10" fmla="*/ 526 w 554"/>
                <a:gd name="T11" fmla="*/ 14 h 34"/>
                <a:gd name="T12" fmla="*/ 528 w 554"/>
                <a:gd name="T13" fmla="*/ 16 h 34"/>
                <a:gd name="T14" fmla="*/ 526 w 554"/>
                <a:gd name="T15" fmla="*/ 18 h 34"/>
                <a:gd name="T16" fmla="*/ 2 w 554"/>
                <a:gd name="T17" fmla="*/ 18 h 34"/>
                <a:gd name="T18" fmla="*/ 0 w 554"/>
                <a:gd name="T19" fmla="*/ 16 h 34"/>
                <a:gd name="T20" fmla="*/ 2 w 554"/>
                <a:gd name="T21" fmla="*/ 1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54" h="34">
                  <a:moveTo>
                    <a:pt x="520" y="0"/>
                  </a:moveTo>
                  <a:lnTo>
                    <a:pt x="554" y="16"/>
                  </a:lnTo>
                  <a:lnTo>
                    <a:pt x="520" y="34"/>
                  </a:lnTo>
                  <a:lnTo>
                    <a:pt x="520" y="0"/>
                  </a:lnTo>
                  <a:close/>
                  <a:moveTo>
                    <a:pt x="2" y="14"/>
                  </a:moveTo>
                  <a:lnTo>
                    <a:pt x="526" y="14"/>
                  </a:lnTo>
                  <a:lnTo>
                    <a:pt x="528" y="16"/>
                  </a:lnTo>
                  <a:lnTo>
                    <a:pt x="526" y="18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2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8"/>
            <p:cNvSpPr>
              <a:spLocks noEditPoints="1"/>
            </p:cNvSpPr>
            <p:nvPr/>
          </p:nvSpPr>
          <p:spPr bwMode="auto">
            <a:xfrm>
              <a:off x="2386973" y="2984969"/>
              <a:ext cx="75854" cy="918673"/>
            </a:xfrm>
            <a:custGeom>
              <a:avLst/>
              <a:gdLst>
                <a:gd name="T0" fmla="*/ 0 w 36"/>
                <a:gd name="T1" fmla="*/ 34 h 436"/>
                <a:gd name="T2" fmla="*/ 18 w 36"/>
                <a:gd name="T3" fmla="*/ 0 h 436"/>
                <a:gd name="T4" fmla="*/ 36 w 36"/>
                <a:gd name="T5" fmla="*/ 34 h 436"/>
                <a:gd name="T6" fmla="*/ 0 w 36"/>
                <a:gd name="T7" fmla="*/ 34 h 436"/>
                <a:gd name="T8" fmla="*/ 20 w 36"/>
                <a:gd name="T9" fmla="*/ 28 h 436"/>
                <a:gd name="T10" fmla="*/ 20 w 36"/>
                <a:gd name="T11" fmla="*/ 434 h 436"/>
                <a:gd name="T12" fmla="*/ 18 w 36"/>
                <a:gd name="T13" fmla="*/ 436 h 436"/>
                <a:gd name="T14" fmla="*/ 16 w 36"/>
                <a:gd name="T15" fmla="*/ 434 h 436"/>
                <a:gd name="T16" fmla="*/ 16 w 36"/>
                <a:gd name="T17" fmla="*/ 28 h 436"/>
                <a:gd name="T18" fmla="*/ 18 w 36"/>
                <a:gd name="T19" fmla="*/ 26 h 436"/>
                <a:gd name="T20" fmla="*/ 20 w 36"/>
                <a:gd name="T21" fmla="*/ 2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36">
                  <a:moveTo>
                    <a:pt x="0" y="34"/>
                  </a:moveTo>
                  <a:lnTo>
                    <a:pt x="18" y="0"/>
                  </a:lnTo>
                  <a:lnTo>
                    <a:pt x="36" y="34"/>
                  </a:lnTo>
                  <a:lnTo>
                    <a:pt x="0" y="34"/>
                  </a:lnTo>
                  <a:close/>
                  <a:moveTo>
                    <a:pt x="20" y="28"/>
                  </a:moveTo>
                  <a:lnTo>
                    <a:pt x="20" y="434"/>
                  </a:lnTo>
                  <a:lnTo>
                    <a:pt x="18" y="436"/>
                  </a:lnTo>
                  <a:lnTo>
                    <a:pt x="16" y="434"/>
                  </a:lnTo>
                  <a:lnTo>
                    <a:pt x="16" y="28"/>
                  </a:lnTo>
                  <a:lnTo>
                    <a:pt x="18" y="26"/>
                  </a:lnTo>
                  <a:lnTo>
                    <a:pt x="20" y="2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9"/>
            <p:cNvSpPr>
              <a:spLocks noEditPoints="1"/>
            </p:cNvSpPr>
            <p:nvPr/>
          </p:nvSpPr>
          <p:spPr bwMode="auto">
            <a:xfrm>
              <a:off x="2420686" y="3494874"/>
              <a:ext cx="1095664" cy="408767"/>
            </a:xfrm>
            <a:custGeom>
              <a:avLst/>
              <a:gdLst>
                <a:gd name="T0" fmla="*/ 482 w 520"/>
                <a:gd name="T1" fmla="*/ 0 h 194"/>
                <a:gd name="T2" fmla="*/ 520 w 520"/>
                <a:gd name="T3" fmla="*/ 6 h 194"/>
                <a:gd name="T4" fmla="*/ 492 w 520"/>
                <a:gd name="T5" fmla="*/ 34 h 194"/>
                <a:gd name="T6" fmla="*/ 482 w 520"/>
                <a:gd name="T7" fmla="*/ 0 h 194"/>
                <a:gd name="T8" fmla="*/ 0 w 520"/>
                <a:gd name="T9" fmla="*/ 190 h 194"/>
                <a:gd name="T10" fmla="*/ 492 w 520"/>
                <a:gd name="T11" fmla="*/ 14 h 194"/>
                <a:gd name="T12" fmla="*/ 496 w 520"/>
                <a:gd name="T13" fmla="*/ 14 h 194"/>
                <a:gd name="T14" fmla="*/ 494 w 520"/>
                <a:gd name="T15" fmla="*/ 18 h 194"/>
                <a:gd name="T16" fmla="*/ 2 w 520"/>
                <a:gd name="T17" fmla="*/ 194 h 194"/>
                <a:gd name="T18" fmla="*/ 0 w 520"/>
                <a:gd name="T19" fmla="*/ 194 h 194"/>
                <a:gd name="T20" fmla="*/ 0 w 520"/>
                <a:gd name="T21" fmla="*/ 19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0" h="194">
                  <a:moveTo>
                    <a:pt x="482" y="0"/>
                  </a:moveTo>
                  <a:lnTo>
                    <a:pt x="520" y="6"/>
                  </a:lnTo>
                  <a:lnTo>
                    <a:pt x="492" y="34"/>
                  </a:lnTo>
                  <a:lnTo>
                    <a:pt x="482" y="0"/>
                  </a:lnTo>
                  <a:close/>
                  <a:moveTo>
                    <a:pt x="0" y="190"/>
                  </a:moveTo>
                  <a:lnTo>
                    <a:pt x="492" y="14"/>
                  </a:lnTo>
                  <a:lnTo>
                    <a:pt x="496" y="14"/>
                  </a:lnTo>
                  <a:lnTo>
                    <a:pt x="494" y="18"/>
                  </a:lnTo>
                  <a:lnTo>
                    <a:pt x="2" y="194"/>
                  </a:lnTo>
                  <a:lnTo>
                    <a:pt x="0" y="194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20"/>
            <p:cNvSpPr>
              <a:spLocks noEditPoints="1"/>
            </p:cNvSpPr>
            <p:nvPr/>
          </p:nvSpPr>
          <p:spPr bwMode="auto">
            <a:xfrm>
              <a:off x="2420686" y="3376880"/>
              <a:ext cx="876532" cy="526762"/>
            </a:xfrm>
            <a:custGeom>
              <a:avLst/>
              <a:gdLst>
                <a:gd name="T0" fmla="*/ 378 w 416"/>
                <a:gd name="T1" fmla="*/ 2 h 250"/>
                <a:gd name="T2" fmla="*/ 416 w 416"/>
                <a:gd name="T3" fmla="*/ 0 h 250"/>
                <a:gd name="T4" fmla="*/ 396 w 416"/>
                <a:gd name="T5" fmla="*/ 32 h 250"/>
                <a:gd name="T6" fmla="*/ 378 w 416"/>
                <a:gd name="T7" fmla="*/ 2 h 250"/>
                <a:gd name="T8" fmla="*/ 0 w 416"/>
                <a:gd name="T9" fmla="*/ 246 h 250"/>
                <a:gd name="T10" fmla="*/ 392 w 416"/>
                <a:gd name="T11" fmla="*/ 12 h 250"/>
                <a:gd name="T12" fmla="*/ 394 w 416"/>
                <a:gd name="T13" fmla="*/ 14 h 250"/>
                <a:gd name="T14" fmla="*/ 394 w 416"/>
                <a:gd name="T15" fmla="*/ 18 h 250"/>
                <a:gd name="T16" fmla="*/ 4 w 416"/>
                <a:gd name="T17" fmla="*/ 250 h 250"/>
                <a:gd name="T18" fmla="*/ 0 w 416"/>
                <a:gd name="T19" fmla="*/ 250 h 250"/>
                <a:gd name="T20" fmla="*/ 0 w 416"/>
                <a:gd name="T21" fmla="*/ 246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6" h="250">
                  <a:moveTo>
                    <a:pt x="378" y="2"/>
                  </a:moveTo>
                  <a:lnTo>
                    <a:pt x="416" y="0"/>
                  </a:lnTo>
                  <a:lnTo>
                    <a:pt x="396" y="32"/>
                  </a:lnTo>
                  <a:lnTo>
                    <a:pt x="378" y="2"/>
                  </a:lnTo>
                  <a:close/>
                  <a:moveTo>
                    <a:pt x="0" y="246"/>
                  </a:moveTo>
                  <a:lnTo>
                    <a:pt x="392" y="12"/>
                  </a:lnTo>
                  <a:lnTo>
                    <a:pt x="394" y="14"/>
                  </a:lnTo>
                  <a:lnTo>
                    <a:pt x="394" y="18"/>
                  </a:lnTo>
                  <a:lnTo>
                    <a:pt x="4" y="250"/>
                  </a:lnTo>
                  <a:lnTo>
                    <a:pt x="0" y="250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1"/>
            <p:cNvSpPr>
              <a:spLocks noEditPoints="1"/>
            </p:cNvSpPr>
            <p:nvPr/>
          </p:nvSpPr>
          <p:spPr bwMode="auto">
            <a:xfrm>
              <a:off x="2420686" y="3309454"/>
              <a:ext cx="370840" cy="594187"/>
            </a:xfrm>
            <a:custGeom>
              <a:avLst/>
              <a:gdLst>
                <a:gd name="T0" fmla="*/ 142 w 176"/>
                <a:gd name="T1" fmla="*/ 22 h 282"/>
                <a:gd name="T2" fmla="*/ 176 w 176"/>
                <a:gd name="T3" fmla="*/ 0 h 282"/>
                <a:gd name="T4" fmla="*/ 172 w 176"/>
                <a:gd name="T5" fmla="*/ 38 h 282"/>
                <a:gd name="T6" fmla="*/ 142 w 176"/>
                <a:gd name="T7" fmla="*/ 22 h 282"/>
                <a:gd name="T8" fmla="*/ 0 w 176"/>
                <a:gd name="T9" fmla="*/ 278 h 282"/>
                <a:gd name="T10" fmla="*/ 158 w 176"/>
                <a:gd name="T11" fmla="*/ 24 h 282"/>
                <a:gd name="T12" fmla="*/ 160 w 176"/>
                <a:gd name="T13" fmla="*/ 22 h 282"/>
                <a:gd name="T14" fmla="*/ 162 w 176"/>
                <a:gd name="T15" fmla="*/ 26 h 282"/>
                <a:gd name="T16" fmla="*/ 4 w 176"/>
                <a:gd name="T17" fmla="*/ 282 h 282"/>
                <a:gd name="T18" fmla="*/ 0 w 176"/>
                <a:gd name="T19" fmla="*/ 282 h 282"/>
                <a:gd name="T20" fmla="*/ 0 w 176"/>
                <a:gd name="T21" fmla="*/ 27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6" h="282">
                  <a:moveTo>
                    <a:pt x="142" y="22"/>
                  </a:moveTo>
                  <a:lnTo>
                    <a:pt x="176" y="0"/>
                  </a:lnTo>
                  <a:lnTo>
                    <a:pt x="172" y="38"/>
                  </a:lnTo>
                  <a:lnTo>
                    <a:pt x="142" y="22"/>
                  </a:lnTo>
                  <a:close/>
                  <a:moveTo>
                    <a:pt x="0" y="278"/>
                  </a:moveTo>
                  <a:lnTo>
                    <a:pt x="158" y="24"/>
                  </a:lnTo>
                  <a:lnTo>
                    <a:pt x="160" y="22"/>
                  </a:lnTo>
                  <a:lnTo>
                    <a:pt x="162" y="26"/>
                  </a:lnTo>
                  <a:lnTo>
                    <a:pt x="4" y="282"/>
                  </a:lnTo>
                  <a:lnTo>
                    <a:pt x="0" y="282"/>
                  </a:lnTo>
                  <a:lnTo>
                    <a:pt x="0" y="2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22"/>
            <p:cNvSpPr>
              <a:spLocks noEditPoints="1"/>
            </p:cNvSpPr>
            <p:nvPr/>
          </p:nvSpPr>
          <p:spPr bwMode="auto">
            <a:xfrm>
              <a:off x="6761203" y="2782692"/>
              <a:ext cx="71640" cy="998740"/>
            </a:xfrm>
            <a:custGeom>
              <a:avLst/>
              <a:gdLst>
                <a:gd name="T0" fmla="*/ 34 w 34"/>
                <a:gd name="T1" fmla="*/ 440 h 474"/>
                <a:gd name="T2" fmla="*/ 16 w 34"/>
                <a:gd name="T3" fmla="*/ 474 h 474"/>
                <a:gd name="T4" fmla="*/ 0 w 34"/>
                <a:gd name="T5" fmla="*/ 440 h 474"/>
                <a:gd name="T6" fmla="*/ 34 w 34"/>
                <a:gd name="T7" fmla="*/ 440 h 474"/>
                <a:gd name="T8" fmla="*/ 18 w 34"/>
                <a:gd name="T9" fmla="*/ 2 h 474"/>
                <a:gd name="T10" fmla="*/ 18 w 34"/>
                <a:gd name="T11" fmla="*/ 444 h 474"/>
                <a:gd name="T12" fmla="*/ 16 w 34"/>
                <a:gd name="T13" fmla="*/ 448 h 474"/>
                <a:gd name="T14" fmla="*/ 14 w 34"/>
                <a:gd name="T15" fmla="*/ 444 h 474"/>
                <a:gd name="T16" fmla="*/ 14 w 34"/>
                <a:gd name="T17" fmla="*/ 2 h 474"/>
                <a:gd name="T18" fmla="*/ 16 w 34"/>
                <a:gd name="T19" fmla="*/ 0 h 474"/>
                <a:gd name="T20" fmla="*/ 18 w 34"/>
                <a:gd name="T21" fmla="*/ 2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474">
                  <a:moveTo>
                    <a:pt x="34" y="440"/>
                  </a:moveTo>
                  <a:lnTo>
                    <a:pt x="16" y="474"/>
                  </a:lnTo>
                  <a:lnTo>
                    <a:pt x="0" y="440"/>
                  </a:lnTo>
                  <a:lnTo>
                    <a:pt x="34" y="440"/>
                  </a:lnTo>
                  <a:close/>
                  <a:moveTo>
                    <a:pt x="18" y="2"/>
                  </a:moveTo>
                  <a:lnTo>
                    <a:pt x="18" y="444"/>
                  </a:lnTo>
                  <a:lnTo>
                    <a:pt x="16" y="448"/>
                  </a:lnTo>
                  <a:lnTo>
                    <a:pt x="14" y="444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23"/>
            <p:cNvSpPr>
              <a:spLocks noChangeArrowheads="1"/>
            </p:cNvSpPr>
            <p:nvPr/>
          </p:nvSpPr>
          <p:spPr bwMode="auto">
            <a:xfrm>
              <a:off x="2641443" y="2723695"/>
              <a:ext cx="921262" cy="326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Acquisition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connaissances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44"/>
            <p:cNvSpPr>
              <a:spLocks noChangeArrowheads="1"/>
            </p:cNvSpPr>
            <p:nvPr/>
          </p:nvSpPr>
          <p:spPr bwMode="auto">
            <a:xfrm>
              <a:off x="3166580" y="4046921"/>
              <a:ext cx="417015" cy="1634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46"/>
            <p:cNvSpPr>
              <a:spLocks noChangeArrowheads="1"/>
            </p:cNvSpPr>
            <p:nvPr/>
          </p:nvSpPr>
          <p:spPr bwMode="auto">
            <a:xfrm>
              <a:off x="5897313" y="3869929"/>
              <a:ext cx="1887203" cy="326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Fait d’individus qui progressent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des vitesses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80"/>
            <p:cNvSpPr>
              <a:spLocks noChangeArrowheads="1"/>
            </p:cNvSpPr>
            <p:nvPr/>
          </p:nvSpPr>
          <p:spPr bwMode="auto">
            <a:xfrm>
              <a:off x="6279104" y="2268573"/>
              <a:ext cx="1121258" cy="4902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groupe qui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globalement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758297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FORMATIONS À L’OUTIL INFORMATIQUE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FATIGUE DUE À L’ÉCRAN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187624" y="2787650"/>
            <a:ext cx="6701385" cy="1505446"/>
            <a:chOff x="1187624" y="2787650"/>
            <a:chExt cx="6701385" cy="1505446"/>
          </a:xfrm>
        </p:grpSpPr>
        <p:sp>
          <p:nvSpPr>
            <p:cNvPr id="36" name="Rectangle 5"/>
            <p:cNvSpPr>
              <a:spLocks noChangeArrowheads="1"/>
            </p:cNvSpPr>
            <p:nvPr/>
          </p:nvSpPr>
          <p:spPr bwMode="auto">
            <a:xfrm>
              <a:off x="2280148" y="3093040"/>
              <a:ext cx="1793631" cy="589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6"/>
            <p:cNvSpPr>
              <a:spLocks noChangeArrowheads="1"/>
            </p:cNvSpPr>
            <p:nvPr/>
          </p:nvSpPr>
          <p:spPr bwMode="auto">
            <a:xfrm>
              <a:off x="2280148" y="3093040"/>
              <a:ext cx="1793631" cy="589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7"/>
            <p:cNvSpPr>
              <a:spLocks noChangeArrowheads="1"/>
            </p:cNvSpPr>
            <p:nvPr/>
          </p:nvSpPr>
          <p:spPr bwMode="auto">
            <a:xfrm>
              <a:off x="5239424" y="3093040"/>
              <a:ext cx="2649585" cy="589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8"/>
            <p:cNvSpPr>
              <a:spLocks noChangeArrowheads="1"/>
            </p:cNvSpPr>
            <p:nvPr/>
          </p:nvSpPr>
          <p:spPr bwMode="auto">
            <a:xfrm>
              <a:off x="5239424" y="3093040"/>
              <a:ext cx="2649585" cy="589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9"/>
            <p:cNvSpPr>
              <a:spLocks noEditPoints="1"/>
            </p:cNvSpPr>
            <p:nvPr/>
          </p:nvSpPr>
          <p:spPr bwMode="auto">
            <a:xfrm>
              <a:off x="3127499" y="2787650"/>
              <a:ext cx="1699003" cy="305390"/>
            </a:xfrm>
            <a:custGeom>
              <a:avLst/>
              <a:gdLst>
                <a:gd name="T0" fmla="*/ 42 w 790"/>
                <a:gd name="T1" fmla="*/ 98 h 142"/>
                <a:gd name="T2" fmla="*/ 22 w 790"/>
                <a:gd name="T3" fmla="*/ 142 h 142"/>
                <a:gd name="T4" fmla="*/ 0 w 790"/>
                <a:gd name="T5" fmla="*/ 98 h 142"/>
                <a:gd name="T6" fmla="*/ 42 w 790"/>
                <a:gd name="T7" fmla="*/ 98 h 142"/>
                <a:gd name="T8" fmla="*/ 790 w 790"/>
                <a:gd name="T9" fmla="*/ 0 h 142"/>
                <a:gd name="T10" fmla="*/ 790 w 790"/>
                <a:gd name="T11" fmla="*/ 56 h 142"/>
                <a:gd name="T12" fmla="*/ 22 w 790"/>
                <a:gd name="T13" fmla="*/ 56 h 142"/>
                <a:gd name="T14" fmla="*/ 30 w 790"/>
                <a:gd name="T15" fmla="*/ 50 h 142"/>
                <a:gd name="T16" fmla="*/ 30 w 790"/>
                <a:gd name="T17" fmla="*/ 106 h 142"/>
                <a:gd name="T18" fmla="*/ 16 w 790"/>
                <a:gd name="T19" fmla="*/ 106 h 142"/>
                <a:gd name="T20" fmla="*/ 16 w 790"/>
                <a:gd name="T21" fmla="*/ 42 h 142"/>
                <a:gd name="T22" fmla="*/ 784 w 790"/>
                <a:gd name="T23" fmla="*/ 42 h 142"/>
                <a:gd name="T24" fmla="*/ 778 w 790"/>
                <a:gd name="T25" fmla="*/ 50 h 142"/>
                <a:gd name="T26" fmla="*/ 778 w 790"/>
                <a:gd name="T27" fmla="*/ 0 h 142"/>
                <a:gd name="T28" fmla="*/ 790 w 790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90" h="142">
                  <a:moveTo>
                    <a:pt x="42" y="98"/>
                  </a:moveTo>
                  <a:lnTo>
                    <a:pt x="22" y="142"/>
                  </a:lnTo>
                  <a:lnTo>
                    <a:pt x="0" y="98"/>
                  </a:lnTo>
                  <a:lnTo>
                    <a:pt x="42" y="98"/>
                  </a:lnTo>
                  <a:close/>
                  <a:moveTo>
                    <a:pt x="790" y="0"/>
                  </a:moveTo>
                  <a:lnTo>
                    <a:pt x="790" y="56"/>
                  </a:lnTo>
                  <a:lnTo>
                    <a:pt x="22" y="56"/>
                  </a:lnTo>
                  <a:lnTo>
                    <a:pt x="30" y="50"/>
                  </a:lnTo>
                  <a:lnTo>
                    <a:pt x="30" y="106"/>
                  </a:lnTo>
                  <a:lnTo>
                    <a:pt x="16" y="106"/>
                  </a:lnTo>
                  <a:lnTo>
                    <a:pt x="16" y="42"/>
                  </a:lnTo>
                  <a:lnTo>
                    <a:pt x="784" y="42"/>
                  </a:lnTo>
                  <a:lnTo>
                    <a:pt x="778" y="50"/>
                  </a:lnTo>
                  <a:lnTo>
                    <a:pt x="778" y="0"/>
                  </a:lnTo>
                  <a:lnTo>
                    <a:pt x="79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0"/>
            <p:cNvSpPr>
              <a:spLocks noEditPoints="1"/>
            </p:cNvSpPr>
            <p:nvPr/>
          </p:nvSpPr>
          <p:spPr bwMode="auto">
            <a:xfrm>
              <a:off x="4796393" y="2787650"/>
              <a:ext cx="1815138" cy="305390"/>
            </a:xfrm>
            <a:custGeom>
              <a:avLst/>
              <a:gdLst>
                <a:gd name="T0" fmla="*/ 844 w 844"/>
                <a:gd name="T1" fmla="*/ 98 h 142"/>
                <a:gd name="T2" fmla="*/ 822 w 844"/>
                <a:gd name="T3" fmla="*/ 142 h 142"/>
                <a:gd name="T4" fmla="*/ 800 w 844"/>
                <a:gd name="T5" fmla="*/ 98 h 142"/>
                <a:gd name="T6" fmla="*/ 844 w 844"/>
                <a:gd name="T7" fmla="*/ 98 h 142"/>
                <a:gd name="T8" fmla="*/ 14 w 844"/>
                <a:gd name="T9" fmla="*/ 0 h 142"/>
                <a:gd name="T10" fmla="*/ 14 w 844"/>
                <a:gd name="T11" fmla="*/ 50 h 142"/>
                <a:gd name="T12" fmla="*/ 8 w 844"/>
                <a:gd name="T13" fmla="*/ 42 h 142"/>
                <a:gd name="T14" fmla="*/ 830 w 844"/>
                <a:gd name="T15" fmla="*/ 42 h 142"/>
                <a:gd name="T16" fmla="*/ 830 w 844"/>
                <a:gd name="T17" fmla="*/ 106 h 142"/>
                <a:gd name="T18" fmla="*/ 816 w 844"/>
                <a:gd name="T19" fmla="*/ 106 h 142"/>
                <a:gd name="T20" fmla="*/ 816 w 844"/>
                <a:gd name="T21" fmla="*/ 50 h 142"/>
                <a:gd name="T22" fmla="*/ 822 w 844"/>
                <a:gd name="T23" fmla="*/ 56 h 142"/>
                <a:gd name="T24" fmla="*/ 0 w 844"/>
                <a:gd name="T25" fmla="*/ 56 h 142"/>
                <a:gd name="T26" fmla="*/ 0 w 844"/>
                <a:gd name="T27" fmla="*/ 0 h 142"/>
                <a:gd name="T28" fmla="*/ 14 w 844"/>
                <a:gd name="T29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4" h="142">
                  <a:moveTo>
                    <a:pt x="844" y="98"/>
                  </a:moveTo>
                  <a:lnTo>
                    <a:pt x="822" y="142"/>
                  </a:lnTo>
                  <a:lnTo>
                    <a:pt x="800" y="98"/>
                  </a:lnTo>
                  <a:lnTo>
                    <a:pt x="844" y="98"/>
                  </a:lnTo>
                  <a:close/>
                  <a:moveTo>
                    <a:pt x="14" y="0"/>
                  </a:moveTo>
                  <a:lnTo>
                    <a:pt x="14" y="50"/>
                  </a:lnTo>
                  <a:lnTo>
                    <a:pt x="8" y="42"/>
                  </a:lnTo>
                  <a:lnTo>
                    <a:pt x="830" y="42"/>
                  </a:lnTo>
                  <a:lnTo>
                    <a:pt x="830" y="106"/>
                  </a:lnTo>
                  <a:lnTo>
                    <a:pt x="816" y="106"/>
                  </a:lnTo>
                  <a:lnTo>
                    <a:pt x="816" y="50"/>
                  </a:lnTo>
                  <a:lnTo>
                    <a:pt x="822" y="56"/>
                  </a:lnTo>
                  <a:lnTo>
                    <a:pt x="0" y="56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1"/>
            <p:cNvSpPr>
              <a:spLocks noChangeArrowheads="1"/>
            </p:cNvSpPr>
            <p:nvPr/>
          </p:nvSpPr>
          <p:spPr bwMode="auto">
            <a:xfrm>
              <a:off x="1187624" y="3992007"/>
              <a:ext cx="1789330" cy="30108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12"/>
            <p:cNvSpPr>
              <a:spLocks noChangeArrowheads="1"/>
            </p:cNvSpPr>
            <p:nvPr/>
          </p:nvSpPr>
          <p:spPr bwMode="auto">
            <a:xfrm>
              <a:off x="1187624" y="3992007"/>
              <a:ext cx="1789330" cy="3010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3"/>
            <p:cNvSpPr>
              <a:spLocks noChangeArrowheads="1"/>
            </p:cNvSpPr>
            <p:nvPr/>
          </p:nvSpPr>
          <p:spPr bwMode="auto">
            <a:xfrm>
              <a:off x="3213524" y="3992007"/>
              <a:ext cx="1793631" cy="301089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4"/>
            <p:cNvSpPr>
              <a:spLocks noChangeArrowheads="1"/>
            </p:cNvSpPr>
            <p:nvPr/>
          </p:nvSpPr>
          <p:spPr bwMode="auto">
            <a:xfrm>
              <a:off x="3213524" y="3992007"/>
              <a:ext cx="1793631" cy="3010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5"/>
            <p:cNvSpPr>
              <a:spLocks noChangeArrowheads="1"/>
            </p:cNvSpPr>
            <p:nvPr/>
          </p:nvSpPr>
          <p:spPr bwMode="auto">
            <a:xfrm>
              <a:off x="5514706" y="3871571"/>
              <a:ext cx="2103323" cy="4215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6"/>
            <p:cNvSpPr>
              <a:spLocks noChangeArrowheads="1"/>
            </p:cNvSpPr>
            <p:nvPr/>
          </p:nvSpPr>
          <p:spPr bwMode="auto">
            <a:xfrm>
              <a:off x="5514706" y="3871571"/>
              <a:ext cx="2103323" cy="421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7"/>
            <p:cNvSpPr>
              <a:spLocks noEditPoints="1"/>
            </p:cNvSpPr>
            <p:nvPr/>
          </p:nvSpPr>
          <p:spPr bwMode="auto">
            <a:xfrm>
              <a:off x="6516903" y="3682315"/>
              <a:ext cx="94628" cy="189256"/>
            </a:xfrm>
            <a:custGeom>
              <a:avLst/>
              <a:gdLst>
                <a:gd name="T0" fmla="*/ 44 w 44"/>
                <a:gd name="T1" fmla="*/ 46 h 88"/>
                <a:gd name="T2" fmla="*/ 22 w 44"/>
                <a:gd name="T3" fmla="*/ 88 h 88"/>
                <a:gd name="T4" fmla="*/ 0 w 44"/>
                <a:gd name="T5" fmla="*/ 46 h 88"/>
                <a:gd name="T6" fmla="*/ 44 w 44"/>
                <a:gd name="T7" fmla="*/ 46 h 88"/>
                <a:gd name="T8" fmla="*/ 30 w 44"/>
                <a:gd name="T9" fmla="*/ 0 h 88"/>
                <a:gd name="T10" fmla="*/ 30 w 44"/>
                <a:gd name="T11" fmla="*/ 52 h 88"/>
                <a:gd name="T12" fmla="*/ 16 w 44"/>
                <a:gd name="T13" fmla="*/ 52 h 88"/>
                <a:gd name="T14" fmla="*/ 16 w 44"/>
                <a:gd name="T15" fmla="*/ 0 h 88"/>
                <a:gd name="T16" fmla="*/ 30 w 44"/>
                <a:gd name="T17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88">
                  <a:moveTo>
                    <a:pt x="44" y="46"/>
                  </a:moveTo>
                  <a:lnTo>
                    <a:pt x="22" y="88"/>
                  </a:lnTo>
                  <a:lnTo>
                    <a:pt x="0" y="46"/>
                  </a:lnTo>
                  <a:lnTo>
                    <a:pt x="44" y="46"/>
                  </a:lnTo>
                  <a:close/>
                  <a:moveTo>
                    <a:pt x="30" y="0"/>
                  </a:moveTo>
                  <a:lnTo>
                    <a:pt x="30" y="52"/>
                  </a:lnTo>
                  <a:lnTo>
                    <a:pt x="16" y="52"/>
                  </a:lnTo>
                  <a:lnTo>
                    <a:pt x="16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8"/>
            <p:cNvSpPr>
              <a:spLocks noEditPoints="1"/>
            </p:cNvSpPr>
            <p:nvPr/>
          </p:nvSpPr>
          <p:spPr bwMode="auto">
            <a:xfrm>
              <a:off x="3161909" y="3682315"/>
              <a:ext cx="993594" cy="309692"/>
            </a:xfrm>
            <a:custGeom>
              <a:avLst/>
              <a:gdLst>
                <a:gd name="T0" fmla="*/ 462 w 462"/>
                <a:gd name="T1" fmla="*/ 102 h 144"/>
                <a:gd name="T2" fmla="*/ 440 w 462"/>
                <a:gd name="T3" fmla="*/ 144 h 144"/>
                <a:gd name="T4" fmla="*/ 418 w 462"/>
                <a:gd name="T5" fmla="*/ 102 h 144"/>
                <a:gd name="T6" fmla="*/ 462 w 462"/>
                <a:gd name="T7" fmla="*/ 102 h 144"/>
                <a:gd name="T8" fmla="*/ 14 w 462"/>
                <a:gd name="T9" fmla="*/ 0 h 144"/>
                <a:gd name="T10" fmla="*/ 14 w 462"/>
                <a:gd name="T11" fmla="*/ 58 h 144"/>
                <a:gd name="T12" fmla="*/ 6 w 462"/>
                <a:gd name="T13" fmla="*/ 52 h 144"/>
                <a:gd name="T14" fmla="*/ 448 w 462"/>
                <a:gd name="T15" fmla="*/ 52 h 144"/>
                <a:gd name="T16" fmla="*/ 448 w 462"/>
                <a:gd name="T17" fmla="*/ 102 h 144"/>
                <a:gd name="T18" fmla="*/ 434 w 462"/>
                <a:gd name="T19" fmla="*/ 102 h 144"/>
                <a:gd name="T20" fmla="*/ 434 w 462"/>
                <a:gd name="T21" fmla="*/ 58 h 144"/>
                <a:gd name="T22" fmla="*/ 440 w 462"/>
                <a:gd name="T23" fmla="*/ 64 h 144"/>
                <a:gd name="T24" fmla="*/ 0 w 462"/>
                <a:gd name="T25" fmla="*/ 64 h 144"/>
                <a:gd name="T26" fmla="*/ 0 w 462"/>
                <a:gd name="T27" fmla="*/ 0 h 144"/>
                <a:gd name="T28" fmla="*/ 14 w 462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62" h="144">
                  <a:moveTo>
                    <a:pt x="462" y="102"/>
                  </a:moveTo>
                  <a:lnTo>
                    <a:pt x="440" y="144"/>
                  </a:lnTo>
                  <a:lnTo>
                    <a:pt x="418" y="102"/>
                  </a:lnTo>
                  <a:lnTo>
                    <a:pt x="462" y="102"/>
                  </a:lnTo>
                  <a:close/>
                  <a:moveTo>
                    <a:pt x="14" y="0"/>
                  </a:moveTo>
                  <a:lnTo>
                    <a:pt x="14" y="58"/>
                  </a:lnTo>
                  <a:lnTo>
                    <a:pt x="6" y="52"/>
                  </a:lnTo>
                  <a:lnTo>
                    <a:pt x="448" y="52"/>
                  </a:lnTo>
                  <a:lnTo>
                    <a:pt x="448" y="102"/>
                  </a:lnTo>
                  <a:lnTo>
                    <a:pt x="434" y="102"/>
                  </a:lnTo>
                  <a:lnTo>
                    <a:pt x="434" y="58"/>
                  </a:lnTo>
                  <a:lnTo>
                    <a:pt x="440" y="64"/>
                  </a:lnTo>
                  <a:lnTo>
                    <a:pt x="0" y="64"/>
                  </a:lnTo>
                  <a:lnTo>
                    <a:pt x="0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9"/>
            <p:cNvSpPr>
              <a:spLocks noEditPoints="1"/>
            </p:cNvSpPr>
            <p:nvPr/>
          </p:nvSpPr>
          <p:spPr bwMode="auto">
            <a:xfrm>
              <a:off x="2034975" y="3682315"/>
              <a:ext cx="1157043" cy="309692"/>
            </a:xfrm>
            <a:custGeom>
              <a:avLst/>
              <a:gdLst>
                <a:gd name="T0" fmla="*/ 44 w 538"/>
                <a:gd name="T1" fmla="*/ 102 h 144"/>
                <a:gd name="T2" fmla="*/ 22 w 538"/>
                <a:gd name="T3" fmla="*/ 144 h 144"/>
                <a:gd name="T4" fmla="*/ 0 w 538"/>
                <a:gd name="T5" fmla="*/ 102 h 144"/>
                <a:gd name="T6" fmla="*/ 44 w 538"/>
                <a:gd name="T7" fmla="*/ 102 h 144"/>
                <a:gd name="T8" fmla="*/ 538 w 538"/>
                <a:gd name="T9" fmla="*/ 0 h 144"/>
                <a:gd name="T10" fmla="*/ 538 w 538"/>
                <a:gd name="T11" fmla="*/ 64 h 144"/>
                <a:gd name="T12" fmla="*/ 22 w 538"/>
                <a:gd name="T13" fmla="*/ 64 h 144"/>
                <a:gd name="T14" fmla="*/ 30 w 538"/>
                <a:gd name="T15" fmla="*/ 58 h 144"/>
                <a:gd name="T16" fmla="*/ 30 w 538"/>
                <a:gd name="T17" fmla="*/ 102 h 144"/>
                <a:gd name="T18" fmla="*/ 16 w 538"/>
                <a:gd name="T19" fmla="*/ 102 h 144"/>
                <a:gd name="T20" fmla="*/ 16 w 538"/>
                <a:gd name="T21" fmla="*/ 52 h 144"/>
                <a:gd name="T22" fmla="*/ 530 w 538"/>
                <a:gd name="T23" fmla="*/ 52 h 144"/>
                <a:gd name="T24" fmla="*/ 524 w 538"/>
                <a:gd name="T25" fmla="*/ 58 h 144"/>
                <a:gd name="T26" fmla="*/ 524 w 538"/>
                <a:gd name="T27" fmla="*/ 0 h 144"/>
                <a:gd name="T28" fmla="*/ 538 w 538"/>
                <a:gd name="T2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38" h="144">
                  <a:moveTo>
                    <a:pt x="44" y="102"/>
                  </a:moveTo>
                  <a:lnTo>
                    <a:pt x="22" y="144"/>
                  </a:lnTo>
                  <a:lnTo>
                    <a:pt x="0" y="102"/>
                  </a:lnTo>
                  <a:lnTo>
                    <a:pt x="44" y="102"/>
                  </a:lnTo>
                  <a:close/>
                  <a:moveTo>
                    <a:pt x="538" y="0"/>
                  </a:moveTo>
                  <a:lnTo>
                    <a:pt x="538" y="64"/>
                  </a:lnTo>
                  <a:lnTo>
                    <a:pt x="22" y="64"/>
                  </a:lnTo>
                  <a:lnTo>
                    <a:pt x="30" y="58"/>
                  </a:lnTo>
                  <a:lnTo>
                    <a:pt x="30" y="102"/>
                  </a:lnTo>
                  <a:lnTo>
                    <a:pt x="16" y="102"/>
                  </a:lnTo>
                  <a:lnTo>
                    <a:pt x="16" y="52"/>
                  </a:lnTo>
                  <a:lnTo>
                    <a:pt x="530" y="52"/>
                  </a:lnTo>
                  <a:lnTo>
                    <a:pt x="524" y="58"/>
                  </a:lnTo>
                  <a:lnTo>
                    <a:pt x="524" y="0"/>
                  </a:lnTo>
                  <a:lnTo>
                    <a:pt x="538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20"/>
            <p:cNvSpPr>
              <a:spLocks noChangeArrowheads="1"/>
            </p:cNvSpPr>
            <p:nvPr/>
          </p:nvSpPr>
          <p:spPr bwMode="auto">
            <a:xfrm>
              <a:off x="2280149" y="3203011"/>
              <a:ext cx="179363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 travail sur écran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exige une concentration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visuelle intense.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55"/>
            <p:cNvSpPr>
              <a:spLocks noChangeArrowheads="1"/>
            </p:cNvSpPr>
            <p:nvPr/>
          </p:nvSpPr>
          <p:spPr bwMode="auto">
            <a:xfrm>
              <a:off x="5239425" y="3203011"/>
              <a:ext cx="264958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position assise prolongée face à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écran peut être source de troubles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musculaires ou osseux.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Rectangle 112"/>
            <p:cNvSpPr>
              <a:spLocks noChangeArrowheads="1"/>
            </p:cNvSpPr>
            <p:nvPr/>
          </p:nvSpPr>
          <p:spPr bwMode="auto">
            <a:xfrm>
              <a:off x="1187624" y="4059160"/>
              <a:ext cx="1789330" cy="1667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voit moins bien.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122"/>
            <p:cNvSpPr>
              <a:spLocks noChangeArrowheads="1"/>
            </p:cNvSpPr>
            <p:nvPr/>
          </p:nvSpPr>
          <p:spPr bwMode="auto">
            <a:xfrm>
              <a:off x="3213523" y="4059160"/>
              <a:ext cx="1793631" cy="1667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yeux piquent.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133"/>
            <p:cNvSpPr>
              <a:spLocks noChangeArrowheads="1"/>
            </p:cNvSpPr>
            <p:nvPr/>
          </p:nvSpPr>
          <p:spPr bwMode="auto">
            <a:xfrm>
              <a:off x="5514706" y="3927488"/>
              <a:ext cx="2103323" cy="333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Maux de tête, douleurs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rachidiennes.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10655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FORMATIONS À L’OUTIL INFORMATIQUE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L’AGENCEMENT IDÉAL DE LA SALLE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39752" y="1143003"/>
            <a:ext cx="4367095" cy="5049850"/>
            <a:chOff x="2674938" y="1370013"/>
            <a:chExt cx="3817937" cy="4414837"/>
          </a:xfrm>
        </p:grpSpPr>
        <p:sp>
          <p:nvSpPr>
            <p:cNvPr id="898" name="Freeform 718"/>
            <p:cNvSpPr>
              <a:spLocks noEditPoints="1"/>
            </p:cNvSpPr>
            <p:nvPr/>
          </p:nvSpPr>
          <p:spPr bwMode="auto">
            <a:xfrm>
              <a:off x="2674938" y="1722438"/>
              <a:ext cx="3206750" cy="3844925"/>
            </a:xfrm>
            <a:custGeom>
              <a:avLst/>
              <a:gdLst>
                <a:gd name="T0" fmla="*/ 2020 w 2020"/>
                <a:gd name="T1" fmla="*/ 2422 h 2422"/>
                <a:gd name="T2" fmla="*/ 0 w 2020"/>
                <a:gd name="T3" fmla="*/ 2422 h 2422"/>
                <a:gd name="T4" fmla="*/ 0 w 2020"/>
                <a:gd name="T5" fmla="*/ 0 h 2422"/>
                <a:gd name="T6" fmla="*/ 2020 w 2020"/>
                <a:gd name="T7" fmla="*/ 0 h 2422"/>
                <a:gd name="T8" fmla="*/ 2020 w 2020"/>
                <a:gd name="T9" fmla="*/ 2422 h 2422"/>
                <a:gd name="T10" fmla="*/ 8 w 2020"/>
                <a:gd name="T11" fmla="*/ 2414 h 2422"/>
                <a:gd name="T12" fmla="*/ 2012 w 2020"/>
                <a:gd name="T13" fmla="*/ 2414 h 2422"/>
                <a:gd name="T14" fmla="*/ 2012 w 2020"/>
                <a:gd name="T15" fmla="*/ 8 h 2422"/>
                <a:gd name="T16" fmla="*/ 8 w 2020"/>
                <a:gd name="T17" fmla="*/ 8 h 2422"/>
                <a:gd name="T18" fmla="*/ 8 w 2020"/>
                <a:gd name="T19" fmla="*/ 2414 h 2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20" h="2422">
                  <a:moveTo>
                    <a:pt x="2020" y="2422"/>
                  </a:moveTo>
                  <a:lnTo>
                    <a:pt x="0" y="2422"/>
                  </a:lnTo>
                  <a:lnTo>
                    <a:pt x="0" y="0"/>
                  </a:lnTo>
                  <a:lnTo>
                    <a:pt x="2020" y="0"/>
                  </a:lnTo>
                  <a:lnTo>
                    <a:pt x="2020" y="2422"/>
                  </a:lnTo>
                  <a:close/>
                  <a:moveTo>
                    <a:pt x="8" y="2414"/>
                  </a:moveTo>
                  <a:lnTo>
                    <a:pt x="2012" y="2414"/>
                  </a:lnTo>
                  <a:lnTo>
                    <a:pt x="2012" y="8"/>
                  </a:lnTo>
                  <a:lnTo>
                    <a:pt x="8" y="8"/>
                  </a:lnTo>
                  <a:lnTo>
                    <a:pt x="8" y="24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9" name="Rectangle 719"/>
            <p:cNvSpPr>
              <a:spLocks noChangeArrowheads="1"/>
            </p:cNvSpPr>
            <p:nvPr/>
          </p:nvSpPr>
          <p:spPr bwMode="auto">
            <a:xfrm>
              <a:off x="2797175" y="2786063"/>
              <a:ext cx="477837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0" name="Rectangle 720"/>
            <p:cNvSpPr>
              <a:spLocks noChangeArrowheads="1"/>
            </p:cNvSpPr>
            <p:nvPr/>
          </p:nvSpPr>
          <p:spPr bwMode="auto">
            <a:xfrm>
              <a:off x="2762250" y="2660650"/>
              <a:ext cx="914400" cy="304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1" name="Freeform 721"/>
            <p:cNvSpPr>
              <a:spLocks/>
            </p:cNvSpPr>
            <p:nvPr/>
          </p:nvSpPr>
          <p:spPr bwMode="auto">
            <a:xfrm>
              <a:off x="2871788" y="2857500"/>
              <a:ext cx="309562" cy="292100"/>
            </a:xfrm>
            <a:custGeom>
              <a:avLst/>
              <a:gdLst>
                <a:gd name="T0" fmla="*/ 61 w 195"/>
                <a:gd name="T1" fmla="*/ 184 h 184"/>
                <a:gd name="T2" fmla="*/ 29 w 195"/>
                <a:gd name="T3" fmla="*/ 169 h 184"/>
                <a:gd name="T4" fmla="*/ 29 w 195"/>
                <a:gd name="T5" fmla="*/ 150 h 184"/>
                <a:gd name="T6" fmla="*/ 0 w 195"/>
                <a:gd name="T7" fmla="*/ 126 h 184"/>
                <a:gd name="T8" fmla="*/ 0 w 195"/>
                <a:gd name="T9" fmla="*/ 89 h 184"/>
                <a:gd name="T10" fmla="*/ 0 w 195"/>
                <a:gd name="T11" fmla="*/ 34 h 184"/>
                <a:gd name="T12" fmla="*/ 71 w 195"/>
                <a:gd name="T13" fmla="*/ 10 h 184"/>
                <a:gd name="T14" fmla="*/ 95 w 195"/>
                <a:gd name="T15" fmla="*/ 13 h 184"/>
                <a:gd name="T16" fmla="*/ 114 w 195"/>
                <a:gd name="T17" fmla="*/ 16 h 184"/>
                <a:gd name="T18" fmla="*/ 161 w 195"/>
                <a:gd name="T19" fmla="*/ 0 h 184"/>
                <a:gd name="T20" fmla="*/ 195 w 195"/>
                <a:gd name="T21" fmla="*/ 16 h 184"/>
                <a:gd name="T22" fmla="*/ 195 w 195"/>
                <a:gd name="T23" fmla="*/ 89 h 184"/>
                <a:gd name="T24" fmla="*/ 195 w 195"/>
                <a:gd name="T25" fmla="*/ 140 h 184"/>
                <a:gd name="T26" fmla="*/ 95 w 195"/>
                <a:gd name="T27" fmla="*/ 171 h 184"/>
                <a:gd name="T28" fmla="*/ 61 w 195"/>
                <a:gd name="T29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" h="184">
                  <a:moveTo>
                    <a:pt x="61" y="184"/>
                  </a:moveTo>
                  <a:lnTo>
                    <a:pt x="29" y="169"/>
                  </a:lnTo>
                  <a:lnTo>
                    <a:pt x="29" y="150"/>
                  </a:lnTo>
                  <a:lnTo>
                    <a:pt x="0" y="126"/>
                  </a:lnTo>
                  <a:lnTo>
                    <a:pt x="0" y="89"/>
                  </a:lnTo>
                  <a:lnTo>
                    <a:pt x="0" y="34"/>
                  </a:lnTo>
                  <a:lnTo>
                    <a:pt x="71" y="10"/>
                  </a:lnTo>
                  <a:lnTo>
                    <a:pt x="95" y="13"/>
                  </a:lnTo>
                  <a:lnTo>
                    <a:pt x="114" y="16"/>
                  </a:lnTo>
                  <a:lnTo>
                    <a:pt x="161" y="0"/>
                  </a:lnTo>
                  <a:lnTo>
                    <a:pt x="195" y="16"/>
                  </a:lnTo>
                  <a:lnTo>
                    <a:pt x="195" y="89"/>
                  </a:lnTo>
                  <a:lnTo>
                    <a:pt x="195" y="140"/>
                  </a:lnTo>
                  <a:lnTo>
                    <a:pt x="95" y="171"/>
                  </a:lnTo>
                  <a:lnTo>
                    <a:pt x="61" y="184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2" name="Freeform 722"/>
            <p:cNvSpPr>
              <a:spLocks noEditPoints="1"/>
            </p:cNvSpPr>
            <p:nvPr/>
          </p:nvSpPr>
          <p:spPr bwMode="auto">
            <a:xfrm>
              <a:off x="2871788" y="2882900"/>
              <a:ext cx="309562" cy="266700"/>
            </a:xfrm>
            <a:custGeom>
              <a:avLst/>
              <a:gdLst>
                <a:gd name="T0" fmla="*/ 195 w 195"/>
                <a:gd name="T1" fmla="*/ 0 h 168"/>
                <a:gd name="T2" fmla="*/ 61 w 195"/>
                <a:gd name="T3" fmla="*/ 42 h 168"/>
                <a:gd name="T4" fmla="*/ 61 w 195"/>
                <a:gd name="T5" fmla="*/ 168 h 168"/>
                <a:gd name="T6" fmla="*/ 195 w 195"/>
                <a:gd name="T7" fmla="*/ 0 h 168"/>
                <a:gd name="T8" fmla="*/ 29 w 195"/>
                <a:gd name="T9" fmla="*/ 134 h 168"/>
                <a:gd name="T10" fmla="*/ 29 w 195"/>
                <a:gd name="T11" fmla="*/ 29 h 168"/>
                <a:gd name="T12" fmla="*/ 116 w 195"/>
                <a:gd name="T13" fmla="*/ 0 h 168"/>
                <a:gd name="T14" fmla="*/ 29 w 195"/>
                <a:gd name="T15" fmla="*/ 134 h 168"/>
                <a:gd name="T16" fmla="*/ 177 w 195"/>
                <a:gd name="T17" fmla="*/ 108 h 168"/>
                <a:gd name="T18" fmla="*/ 177 w 195"/>
                <a:gd name="T19" fmla="*/ 26 h 168"/>
                <a:gd name="T20" fmla="*/ 87 w 195"/>
                <a:gd name="T21" fmla="*/ 52 h 168"/>
                <a:gd name="T22" fmla="*/ 87 w 195"/>
                <a:gd name="T23" fmla="*/ 137 h 168"/>
                <a:gd name="T24" fmla="*/ 177 w 195"/>
                <a:gd name="T25" fmla="*/ 108 h 168"/>
                <a:gd name="T26" fmla="*/ 61 w 195"/>
                <a:gd name="T27" fmla="*/ 42 h 168"/>
                <a:gd name="T28" fmla="*/ 58 w 195"/>
                <a:gd name="T29" fmla="*/ 39 h 168"/>
                <a:gd name="T30" fmla="*/ 34 w 195"/>
                <a:gd name="T31" fmla="*/ 31 h 168"/>
                <a:gd name="T32" fmla="*/ 29 w 195"/>
                <a:gd name="T33" fmla="*/ 29 h 168"/>
                <a:gd name="T34" fmla="*/ 61 w 195"/>
                <a:gd name="T35" fmla="*/ 42 h 168"/>
                <a:gd name="T36" fmla="*/ 29 w 195"/>
                <a:gd name="T37" fmla="*/ 29 h 168"/>
                <a:gd name="T38" fmla="*/ 24 w 195"/>
                <a:gd name="T39" fmla="*/ 26 h 168"/>
                <a:gd name="T40" fmla="*/ 8 w 195"/>
                <a:gd name="T41" fmla="*/ 18 h 168"/>
                <a:gd name="T42" fmla="*/ 0 w 195"/>
                <a:gd name="T43" fmla="*/ 18 h 168"/>
                <a:gd name="T44" fmla="*/ 29 w 195"/>
                <a:gd name="T45" fmla="*/ 29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5" h="168">
                  <a:moveTo>
                    <a:pt x="195" y="0"/>
                  </a:moveTo>
                  <a:lnTo>
                    <a:pt x="61" y="42"/>
                  </a:lnTo>
                  <a:lnTo>
                    <a:pt x="61" y="168"/>
                  </a:lnTo>
                  <a:lnTo>
                    <a:pt x="195" y="0"/>
                  </a:lnTo>
                  <a:close/>
                  <a:moveTo>
                    <a:pt x="29" y="134"/>
                  </a:moveTo>
                  <a:lnTo>
                    <a:pt x="29" y="29"/>
                  </a:lnTo>
                  <a:lnTo>
                    <a:pt x="116" y="0"/>
                  </a:lnTo>
                  <a:lnTo>
                    <a:pt x="29" y="134"/>
                  </a:lnTo>
                  <a:close/>
                  <a:moveTo>
                    <a:pt x="177" y="108"/>
                  </a:moveTo>
                  <a:lnTo>
                    <a:pt x="177" y="26"/>
                  </a:lnTo>
                  <a:lnTo>
                    <a:pt x="87" y="52"/>
                  </a:lnTo>
                  <a:lnTo>
                    <a:pt x="87" y="137"/>
                  </a:lnTo>
                  <a:lnTo>
                    <a:pt x="177" y="108"/>
                  </a:lnTo>
                  <a:close/>
                  <a:moveTo>
                    <a:pt x="61" y="42"/>
                  </a:moveTo>
                  <a:lnTo>
                    <a:pt x="58" y="39"/>
                  </a:lnTo>
                  <a:lnTo>
                    <a:pt x="34" y="31"/>
                  </a:lnTo>
                  <a:lnTo>
                    <a:pt x="29" y="29"/>
                  </a:lnTo>
                  <a:lnTo>
                    <a:pt x="61" y="42"/>
                  </a:lnTo>
                  <a:close/>
                  <a:moveTo>
                    <a:pt x="29" y="29"/>
                  </a:moveTo>
                  <a:lnTo>
                    <a:pt x="24" y="26"/>
                  </a:lnTo>
                  <a:lnTo>
                    <a:pt x="8" y="18"/>
                  </a:lnTo>
                  <a:lnTo>
                    <a:pt x="0" y="18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3" name="Freeform 723"/>
            <p:cNvSpPr>
              <a:spLocks noEditPoints="1"/>
            </p:cNvSpPr>
            <p:nvPr/>
          </p:nvSpPr>
          <p:spPr bwMode="auto">
            <a:xfrm>
              <a:off x="2867025" y="2852738"/>
              <a:ext cx="319087" cy="301625"/>
            </a:xfrm>
            <a:custGeom>
              <a:avLst/>
              <a:gdLst>
                <a:gd name="T0" fmla="*/ 64 w 201"/>
                <a:gd name="T1" fmla="*/ 190 h 190"/>
                <a:gd name="T2" fmla="*/ 64 w 201"/>
                <a:gd name="T3" fmla="*/ 190 h 190"/>
                <a:gd name="T4" fmla="*/ 64 w 201"/>
                <a:gd name="T5" fmla="*/ 190 h 190"/>
                <a:gd name="T6" fmla="*/ 29 w 201"/>
                <a:gd name="T7" fmla="*/ 174 h 190"/>
                <a:gd name="T8" fmla="*/ 29 w 201"/>
                <a:gd name="T9" fmla="*/ 174 h 190"/>
                <a:gd name="T10" fmla="*/ 27 w 201"/>
                <a:gd name="T11" fmla="*/ 172 h 190"/>
                <a:gd name="T12" fmla="*/ 27 w 201"/>
                <a:gd name="T13" fmla="*/ 153 h 190"/>
                <a:gd name="T14" fmla="*/ 0 w 201"/>
                <a:gd name="T15" fmla="*/ 135 h 190"/>
                <a:gd name="T16" fmla="*/ 0 w 201"/>
                <a:gd name="T17" fmla="*/ 135 h 190"/>
                <a:gd name="T18" fmla="*/ 0 w 201"/>
                <a:gd name="T19" fmla="*/ 129 h 190"/>
                <a:gd name="T20" fmla="*/ 0 w 201"/>
                <a:gd name="T21" fmla="*/ 37 h 190"/>
                <a:gd name="T22" fmla="*/ 0 w 201"/>
                <a:gd name="T23" fmla="*/ 37 h 190"/>
                <a:gd name="T24" fmla="*/ 3 w 201"/>
                <a:gd name="T25" fmla="*/ 32 h 190"/>
                <a:gd name="T26" fmla="*/ 74 w 201"/>
                <a:gd name="T27" fmla="*/ 8 h 190"/>
                <a:gd name="T28" fmla="*/ 74 w 201"/>
                <a:gd name="T29" fmla="*/ 8 h 190"/>
                <a:gd name="T30" fmla="*/ 74 w 201"/>
                <a:gd name="T31" fmla="*/ 8 h 190"/>
                <a:gd name="T32" fmla="*/ 98 w 201"/>
                <a:gd name="T33" fmla="*/ 13 h 190"/>
                <a:gd name="T34" fmla="*/ 117 w 201"/>
                <a:gd name="T35" fmla="*/ 16 h 190"/>
                <a:gd name="T36" fmla="*/ 161 w 201"/>
                <a:gd name="T37" fmla="*/ 0 h 190"/>
                <a:gd name="T38" fmla="*/ 161 w 201"/>
                <a:gd name="T39" fmla="*/ 0 h 190"/>
                <a:gd name="T40" fmla="*/ 164 w 201"/>
                <a:gd name="T41" fmla="*/ 0 h 190"/>
                <a:gd name="T42" fmla="*/ 198 w 201"/>
                <a:gd name="T43" fmla="*/ 16 h 190"/>
                <a:gd name="T44" fmla="*/ 198 w 201"/>
                <a:gd name="T45" fmla="*/ 16 h 190"/>
                <a:gd name="T46" fmla="*/ 201 w 201"/>
                <a:gd name="T47" fmla="*/ 19 h 190"/>
                <a:gd name="T48" fmla="*/ 201 w 201"/>
                <a:gd name="T49" fmla="*/ 143 h 190"/>
                <a:gd name="T50" fmla="*/ 201 w 201"/>
                <a:gd name="T51" fmla="*/ 143 h 190"/>
                <a:gd name="T52" fmla="*/ 198 w 201"/>
                <a:gd name="T53" fmla="*/ 145 h 190"/>
                <a:gd name="T54" fmla="*/ 101 w 201"/>
                <a:gd name="T55" fmla="*/ 177 h 190"/>
                <a:gd name="T56" fmla="*/ 66 w 201"/>
                <a:gd name="T57" fmla="*/ 190 h 190"/>
                <a:gd name="T58" fmla="*/ 66 w 201"/>
                <a:gd name="T59" fmla="*/ 190 h 190"/>
                <a:gd name="T60" fmla="*/ 64 w 201"/>
                <a:gd name="T61" fmla="*/ 190 h 190"/>
                <a:gd name="T62" fmla="*/ 64 w 201"/>
                <a:gd name="T63" fmla="*/ 190 h 190"/>
                <a:gd name="T64" fmla="*/ 35 w 201"/>
                <a:gd name="T65" fmla="*/ 169 h 190"/>
                <a:gd name="T66" fmla="*/ 64 w 201"/>
                <a:gd name="T67" fmla="*/ 182 h 190"/>
                <a:gd name="T68" fmla="*/ 98 w 201"/>
                <a:gd name="T69" fmla="*/ 169 h 190"/>
                <a:gd name="T70" fmla="*/ 193 w 201"/>
                <a:gd name="T71" fmla="*/ 137 h 190"/>
                <a:gd name="T72" fmla="*/ 193 w 201"/>
                <a:gd name="T73" fmla="*/ 21 h 190"/>
                <a:gd name="T74" fmla="*/ 164 w 201"/>
                <a:gd name="T75" fmla="*/ 8 h 190"/>
                <a:gd name="T76" fmla="*/ 117 w 201"/>
                <a:gd name="T77" fmla="*/ 21 h 190"/>
                <a:gd name="T78" fmla="*/ 117 w 201"/>
                <a:gd name="T79" fmla="*/ 21 h 190"/>
                <a:gd name="T80" fmla="*/ 117 w 201"/>
                <a:gd name="T81" fmla="*/ 21 h 190"/>
                <a:gd name="T82" fmla="*/ 98 w 201"/>
                <a:gd name="T83" fmla="*/ 21 h 190"/>
                <a:gd name="T84" fmla="*/ 74 w 201"/>
                <a:gd name="T85" fmla="*/ 16 h 190"/>
                <a:gd name="T86" fmla="*/ 8 w 201"/>
                <a:gd name="T87" fmla="*/ 40 h 190"/>
                <a:gd name="T88" fmla="*/ 8 w 201"/>
                <a:gd name="T89" fmla="*/ 129 h 190"/>
                <a:gd name="T90" fmla="*/ 35 w 201"/>
                <a:gd name="T91" fmla="*/ 148 h 190"/>
                <a:gd name="T92" fmla="*/ 35 w 201"/>
                <a:gd name="T93" fmla="*/ 148 h 190"/>
                <a:gd name="T94" fmla="*/ 35 w 201"/>
                <a:gd name="T95" fmla="*/ 153 h 190"/>
                <a:gd name="T96" fmla="*/ 35 w 201"/>
                <a:gd name="T97" fmla="*/ 169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90">
                  <a:moveTo>
                    <a:pt x="64" y="190"/>
                  </a:moveTo>
                  <a:lnTo>
                    <a:pt x="64" y="190"/>
                  </a:lnTo>
                  <a:lnTo>
                    <a:pt x="64" y="190"/>
                  </a:lnTo>
                  <a:lnTo>
                    <a:pt x="29" y="174"/>
                  </a:lnTo>
                  <a:lnTo>
                    <a:pt x="29" y="174"/>
                  </a:lnTo>
                  <a:lnTo>
                    <a:pt x="27" y="172"/>
                  </a:lnTo>
                  <a:lnTo>
                    <a:pt x="27" y="153"/>
                  </a:lnTo>
                  <a:lnTo>
                    <a:pt x="0" y="135"/>
                  </a:lnTo>
                  <a:lnTo>
                    <a:pt x="0" y="135"/>
                  </a:lnTo>
                  <a:lnTo>
                    <a:pt x="0" y="129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2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98" y="13"/>
                  </a:lnTo>
                  <a:lnTo>
                    <a:pt x="117" y="16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4" y="0"/>
                  </a:lnTo>
                  <a:lnTo>
                    <a:pt x="198" y="16"/>
                  </a:lnTo>
                  <a:lnTo>
                    <a:pt x="198" y="16"/>
                  </a:lnTo>
                  <a:lnTo>
                    <a:pt x="201" y="19"/>
                  </a:lnTo>
                  <a:lnTo>
                    <a:pt x="201" y="143"/>
                  </a:lnTo>
                  <a:lnTo>
                    <a:pt x="201" y="143"/>
                  </a:lnTo>
                  <a:lnTo>
                    <a:pt x="198" y="145"/>
                  </a:lnTo>
                  <a:lnTo>
                    <a:pt x="101" y="177"/>
                  </a:lnTo>
                  <a:lnTo>
                    <a:pt x="66" y="190"/>
                  </a:lnTo>
                  <a:lnTo>
                    <a:pt x="66" y="190"/>
                  </a:lnTo>
                  <a:lnTo>
                    <a:pt x="64" y="190"/>
                  </a:lnTo>
                  <a:lnTo>
                    <a:pt x="64" y="190"/>
                  </a:lnTo>
                  <a:close/>
                  <a:moveTo>
                    <a:pt x="35" y="169"/>
                  </a:moveTo>
                  <a:lnTo>
                    <a:pt x="64" y="182"/>
                  </a:lnTo>
                  <a:lnTo>
                    <a:pt x="98" y="169"/>
                  </a:lnTo>
                  <a:lnTo>
                    <a:pt x="193" y="137"/>
                  </a:lnTo>
                  <a:lnTo>
                    <a:pt x="193" y="21"/>
                  </a:lnTo>
                  <a:lnTo>
                    <a:pt x="164" y="8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117" y="21"/>
                  </a:lnTo>
                  <a:lnTo>
                    <a:pt x="98" y="21"/>
                  </a:lnTo>
                  <a:lnTo>
                    <a:pt x="74" y="16"/>
                  </a:lnTo>
                  <a:lnTo>
                    <a:pt x="8" y="40"/>
                  </a:lnTo>
                  <a:lnTo>
                    <a:pt x="8" y="129"/>
                  </a:lnTo>
                  <a:lnTo>
                    <a:pt x="35" y="148"/>
                  </a:lnTo>
                  <a:lnTo>
                    <a:pt x="35" y="148"/>
                  </a:lnTo>
                  <a:lnTo>
                    <a:pt x="35" y="153"/>
                  </a:lnTo>
                  <a:lnTo>
                    <a:pt x="35" y="169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" name="Freeform 724"/>
            <p:cNvSpPr>
              <a:spLocks noEditPoints="1"/>
            </p:cNvSpPr>
            <p:nvPr/>
          </p:nvSpPr>
          <p:spPr bwMode="auto">
            <a:xfrm>
              <a:off x="2867025" y="2878138"/>
              <a:ext cx="319087" cy="276225"/>
            </a:xfrm>
            <a:custGeom>
              <a:avLst/>
              <a:gdLst>
                <a:gd name="T0" fmla="*/ 64 w 201"/>
                <a:gd name="T1" fmla="*/ 174 h 174"/>
                <a:gd name="T2" fmla="*/ 61 w 201"/>
                <a:gd name="T3" fmla="*/ 171 h 174"/>
                <a:gd name="T4" fmla="*/ 59 w 201"/>
                <a:gd name="T5" fmla="*/ 47 h 174"/>
                <a:gd name="T6" fmla="*/ 35 w 201"/>
                <a:gd name="T7" fmla="*/ 137 h 174"/>
                <a:gd name="T8" fmla="*/ 35 w 201"/>
                <a:gd name="T9" fmla="*/ 140 h 174"/>
                <a:gd name="T10" fmla="*/ 32 w 201"/>
                <a:gd name="T11" fmla="*/ 140 h 174"/>
                <a:gd name="T12" fmla="*/ 27 w 201"/>
                <a:gd name="T13" fmla="*/ 137 h 174"/>
                <a:gd name="T14" fmla="*/ 27 w 201"/>
                <a:gd name="T15" fmla="*/ 32 h 174"/>
                <a:gd name="T16" fmla="*/ 3 w 201"/>
                <a:gd name="T17" fmla="*/ 24 h 174"/>
                <a:gd name="T18" fmla="*/ 0 w 201"/>
                <a:gd name="T19" fmla="*/ 18 h 174"/>
                <a:gd name="T20" fmla="*/ 3 w 201"/>
                <a:gd name="T21" fmla="*/ 16 h 174"/>
                <a:gd name="T22" fmla="*/ 11 w 201"/>
                <a:gd name="T23" fmla="*/ 18 h 174"/>
                <a:gd name="T24" fmla="*/ 117 w 201"/>
                <a:gd name="T25" fmla="*/ 0 h 174"/>
                <a:gd name="T26" fmla="*/ 119 w 201"/>
                <a:gd name="T27" fmla="*/ 0 h 174"/>
                <a:gd name="T28" fmla="*/ 122 w 201"/>
                <a:gd name="T29" fmla="*/ 3 h 174"/>
                <a:gd name="T30" fmla="*/ 119 w 201"/>
                <a:gd name="T31" fmla="*/ 5 h 174"/>
                <a:gd name="T32" fmla="*/ 64 w 201"/>
                <a:gd name="T33" fmla="*/ 42 h 174"/>
                <a:gd name="T34" fmla="*/ 196 w 201"/>
                <a:gd name="T35" fmla="*/ 0 h 174"/>
                <a:gd name="T36" fmla="*/ 201 w 201"/>
                <a:gd name="T37" fmla="*/ 3 h 174"/>
                <a:gd name="T38" fmla="*/ 201 w 201"/>
                <a:gd name="T39" fmla="*/ 5 h 174"/>
                <a:gd name="T40" fmla="*/ 69 w 201"/>
                <a:gd name="T41" fmla="*/ 47 h 174"/>
                <a:gd name="T42" fmla="*/ 69 w 201"/>
                <a:gd name="T43" fmla="*/ 171 h 174"/>
                <a:gd name="T44" fmla="*/ 64 w 201"/>
                <a:gd name="T45" fmla="*/ 174 h 174"/>
                <a:gd name="T46" fmla="*/ 90 w 201"/>
                <a:gd name="T47" fmla="*/ 145 h 174"/>
                <a:gd name="T48" fmla="*/ 88 w 201"/>
                <a:gd name="T49" fmla="*/ 142 h 174"/>
                <a:gd name="T50" fmla="*/ 85 w 201"/>
                <a:gd name="T51" fmla="*/ 140 h 174"/>
                <a:gd name="T52" fmla="*/ 85 w 201"/>
                <a:gd name="T53" fmla="*/ 55 h 174"/>
                <a:gd name="T54" fmla="*/ 180 w 201"/>
                <a:gd name="T55" fmla="*/ 24 h 174"/>
                <a:gd name="T56" fmla="*/ 183 w 201"/>
                <a:gd name="T57" fmla="*/ 26 h 174"/>
                <a:gd name="T58" fmla="*/ 185 w 201"/>
                <a:gd name="T59" fmla="*/ 29 h 174"/>
                <a:gd name="T60" fmla="*/ 185 w 201"/>
                <a:gd name="T61" fmla="*/ 111 h 174"/>
                <a:gd name="T62" fmla="*/ 90 w 201"/>
                <a:gd name="T63" fmla="*/ 145 h 174"/>
                <a:gd name="T64" fmla="*/ 90 w 201"/>
                <a:gd name="T65" fmla="*/ 145 h 174"/>
                <a:gd name="T66" fmla="*/ 93 w 201"/>
                <a:gd name="T67" fmla="*/ 58 h 174"/>
                <a:gd name="T68" fmla="*/ 177 w 201"/>
                <a:gd name="T69" fmla="*/ 108 h 174"/>
                <a:gd name="T70" fmla="*/ 93 w 201"/>
                <a:gd name="T71" fmla="*/ 5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1" h="174">
                  <a:moveTo>
                    <a:pt x="64" y="174"/>
                  </a:moveTo>
                  <a:lnTo>
                    <a:pt x="64" y="174"/>
                  </a:lnTo>
                  <a:lnTo>
                    <a:pt x="61" y="174"/>
                  </a:lnTo>
                  <a:lnTo>
                    <a:pt x="61" y="171"/>
                  </a:lnTo>
                  <a:lnTo>
                    <a:pt x="61" y="47"/>
                  </a:lnTo>
                  <a:lnTo>
                    <a:pt x="59" y="47"/>
                  </a:lnTo>
                  <a:lnTo>
                    <a:pt x="35" y="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5" y="140"/>
                  </a:lnTo>
                  <a:lnTo>
                    <a:pt x="32" y="140"/>
                  </a:lnTo>
                  <a:lnTo>
                    <a:pt x="32" y="140"/>
                  </a:lnTo>
                  <a:lnTo>
                    <a:pt x="29" y="140"/>
                  </a:lnTo>
                  <a:lnTo>
                    <a:pt x="27" y="137"/>
                  </a:lnTo>
                  <a:lnTo>
                    <a:pt x="27" y="32"/>
                  </a:lnTo>
                  <a:lnTo>
                    <a:pt x="27" y="32"/>
                  </a:lnTo>
                  <a:lnTo>
                    <a:pt x="3" y="24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3" y="16"/>
                  </a:lnTo>
                  <a:lnTo>
                    <a:pt x="6" y="16"/>
                  </a:lnTo>
                  <a:lnTo>
                    <a:pt x="11" y="18"/>
                  </a:lnTo>
                  <a:lnTo>
                    <a:pt x="32" y="26"/>
                  </a:lnTo>
                  <a:lnTo>
                    <a:pt x="117" y="0"/>
                  </a:lnTo>
                  <a:lnTo>
                    <a:pt x="117" y="0"/>
                  </a:lnTo>
                  <a:lnTo>
                    <a:pt x="119" y="0"/>
                  </a:lnTo>
                  <a:lnTo>
                    <a:pt x="122" y="3"/>
                  </a:lnTo>
                  <a:lnTo>
                    <a:pt x="122" y="3"/>
                  </a:lnTo>
                  <a:lnTo>
                    <a:pt x="122" y="5"/>
                  </a:lnTo>
                  <a:lnTo>
                    <a:pt x="119" y="5"/>
                  </a:lnTo>
                  <a:lnTo>
                    <a:pt x="40" y="32"/>
                  </a:lnTo>
                  <a:lnTo>
                    <a:pt x="64" y="42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8" y="0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5"/>
                  </a:lnTo>
                  <a:lnTo>
                    <a:pt x="198" y="5"/>
                  </a:lnTo>
                  <a:lnTo>
                    <a:pt x="69" y="47"/>
                  </a:lnTo>
                  <a:lnTo>
                    <a:pt x="69" y="171"/>
                  </a:lnTo>
                  <a:lnTo>
                    <a:pt x="69" y="171"/>
                  </a:lnTo>
                  <a:lnTo>
                    <a:pt x="66" y="174"/>
                  </a:lnTo>
                  <a:lnTo>
                    <a:pt x="64" y="174"/>
                  </a:lnTo>
                  <a:lnTo>
                    <a:pt x="64" y="174"/>
                  </a:lnTo>
                  <a:close/>
                  <a:moveTo>
                    <a:pt x="90" y="145"/>
                  </a:moveTo>
                  <a:lnTo>
                    <a:pt x="90" y="145"/>
                  </a:lnTo>
                  <a:lnTo>
                    <a:pt x="88" y="142"/>
                  </a:lnTo>
                  <a:lnTo>
                    <a:pt x="88" y="142"/>
                  </a:lnTo>
                  <a:lnTo>
                    <a:pt x="85" y="140"/>
                  </a:lnTo>
                  <a:lnTo>
                    <a:pt x="85" y="55"/>
                  </a:lnTo>
                  <a:lnTo>
                    <a:pt x="85" y="55"/>
                  </a:lnTo>
                  <a:lnTo>
                    <a:pt x="90" y="53"/>
                  </a:lnTo>
                  <a:lnTo>
                    <a:pt x="180" y="24"/>
                  </a:lnTo>
                  <a:lnTo>
                    <a:pt x="180" y="24"/>
                  </a:lnTo>
                  <a:lnTo>
                    <a:pt x="183" y="26"/>
                  </a:lnTo>
                  <a:lnTo>
                    <a:pt x="183" y="26"/>
                  </a:lnTo>
                  <a:lnTo>
                    <a:pt x="185" y="29"/>
                  </a:lnTo>
                  <a:lnTo>
                    <a:pt x="185" y="111"/>
                  </a:lnTo>
                  <a:lnTo>
                    <a:pt x="185" y="111"/>
                  </a:lnTo>
                  <a:lnTo>
                    <a:pt x="183" y="113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90" y="145"/>
                  </a:lnTo>
                  <a:close/>
                  <a:moveTo>
                    <a:pt x="93" y="58"/>
                  </a:moveTo>
                  <a:lnTo>
                    <a:pt x="93" y="134"/>
                  </a:lnTo>
                  <a:lnTo>
                    <a:pt x="177" y="108"/>
                  </a:lnTo>
                  <a:lnTo>
                    <a:pt x="177" y="34"/>
                  </a:lnTo>
                  <a:lnTo>
                    <a:pt x="93" y="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" name="Rectangle 725"/>
            <p:cNvSpPr>
              <a:spLocks noChangeArrowheads="1"/>
            </p:cNvSpPr>
            <p:nvPr/>
          </p:nvSpPr>
          <p:spPr bwMode="auto">
            <a:xfrm>
              <a:off x="2762250" y="4064000"/>
              <a:ext cx="477837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" name="Rectangle 726"/>
            <p:cNvSpPr>
              <a:spLocks noChangeArrowheads="1"/>
            </p:cNvSpPr>
            <p:nvPr/>
          </p:nvSpPr>
          <p:spPr bwMode="auto">
            <a:xfrm>
              <a:off x="2762250" y="3937000"/>
              <a:ext cx="914400" cy="30638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" name="Freeform 727"/>
            <p:cNvSpPr>
              <a:spLocks/>
            </p:cNvSpPr>
            <p:nvPr/>
          </p:nvSpPr>
          <p:spPr bwMode="auto">
            <a:xfrm>
              <a:off x="2833688" y="4133850"/>
              <a:ext cx="306387" cy="288925"/>
            </a:xfrm>
            <a:custGeom>
              <a:avLst/>
              <a:gdLst>
                <a:gd name="T0" fmla="*/ 61 w 193"/>
                <a:gd name="T1" fmla="*/ 182 h 182"/>
                <a:gd name="T2" fmla="*/ 27 w 193"/>
                <a:gd name="T3" fmla="*/ 169 h 182"/>
                <a:gd name="T4" fmla="*/ 27 w 193"/>
                <a:gd name="T5" fmla="*/ 151 h 182"/>
                <a:gd name="T6" fmla="*/ 0 w 193"/>
                <a:gd name="T7" fmla="*/ 130 h 182"/>
                <a:gd name="T8" fmla="*/ 0 w 193"/>
                <a:gd name="T9" fmla="*/ 90 h 182"/>
                <a:gd name="T10" fmla="*/ 0 w 193"/>
                <a:gd name="T11" fmla="*/ 35 h 182"/>
                <a:gd name="T12" fmla="*/ 72 w 193"/>
                <a:gd name="T13" fmla="*/ 11 h 182"/>
                <a:gd name="T14" fmla="*/ 95 w 193"/>
                <a:gd name="T15" fmla="*/ 14 h 182"/>
                <a:gd name="T16" fmla="*/ 114 w 193"/>
                <a:gd name="T17" fmla="*/ 16 h 182"/>
                <a:gd name="T18" fmla="*/ 159 w 193"/>
                <a:gd name="T19" fmla="*/ 0 h 182"/>
                <a:gd name="T20" fmla="*/ 193 w 193"/>
                <a:gd name="T21" fmla="*/ 16 h 182"/>
                <a:gd name="T22" fmla="*/ 193 w 193"/>
                <a:gd name="T23" fmla="*/ 90 h 182"/>
                <a:gd name="T24" fmla="*/ 193 w 193"/>
                <a:gd name="T25" fmla="*/ 140 h 182"/>
                <a:gd name="T26" fmla="*/ 95 w 193"/>
                <a:gd name="T27" fmla="*/ 172 h 182"/>
                <a:gd name="T28" fmla="*/ 61 w 193"/>
                <a:gd name="T2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2">
                  <a:moveTo>
                    <a:pt x="61" y="182"/>
                  </a:moveTo>
                  <a:lnTo>
                    <a:pt x="27" y="169"/>
                  </a:lnTo>
                  <a:lnTo>
                    <a:pt x="27" y="151"/>
                  </a:lnTo>
                  <a:lnTo>
                    <a:pt x="0" y="130"/>
                  </a:lnTo>
                  <a:lnTo>
                    <a:pt x="0" y="90"/>
                  </a:lnTo>
                  <a:lnTo>
                    <a:pt x="0" y="35"/>
                  </a:lnTo>
                  <a:lnTo>
                    <a:pt x="72" y="11"/>
                  </a:lnTo>
                  <a:lnTo>
                    <a:pt x="95" y="14"/>
                  </a:lnTo>
                  <a:lnTo>
                    <a:pt x="114" y="16"/>
                  </a:lnTo>
                  <a:lnTo>
                    <a:pt x="159" y="0"/>
                  </a:lnTo>
                  <a:lnTo>
                    <a:pt x="193" y="16"/>
                  </a:lnTo>
                  <a:lnTo>
                    <a:pt x="193" y="90"/>
                  </a:lnTo>
                  <a:lnTo>
                    <a:pt x="193" y="140"/>
                  </a:lnTo>
                  <a:lnTo>
                    <a:pt x="95" y="172"/>
                  </a:lnTo>
                  <a:lnTo>
                    <a:pt x="61" y="182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" name="Freeform 728"/>
            <p:cNvSpPr>
              <a:spLocks noEditPoints="1"/>
            </p:cNvSpPr>
            <p:nvPr/>
          </p:nvSpPr>
          <p:spPr bwMode="auto">
            <a:xfrm>
              <a:off x="2833688" y="4159250"/>
              <a:ext cx="306387" cy="263525"/>
            </a:xfrm>
            <a:custGeom>
              <a:avLst/>
              <a:gdLst>
                <a:gd name="T0" fmla="*/ 193 w 193"/>
                <a:gd name="T1" fmla="*/ 0 h 166"/>
                <a:gd name="T2" fmla="*/ 61 w 193"/>
                <a:gd name="T3" fmla="*/ 42 h 166"/>
                <a:gd name="T4" fmla="*/ 61 w 193"/>
                <a:gd name="T5" fmla="*/ 166 h 166"/>
                <a:gd name="T6" fmla="*/ 193 w 193"/>
                <a:gd name="T7" fmla="*/ 0 h 166"/>
                <a:gd name="T8" fmla="*/ 27 w 193"/>
                <a:gd name="T9" fmla="*/ 135 h 166"/>
                <a:gd name="T10" fmla="*/ 27 w 193"/>
                <a:gd name="T11" fmla="*/ 29 h 166"/>
                <a:gd name="T12" fmla="*/ 114 w 193"/>
                <a:gd name="T13" fmla="*/ 0 h 166"/>
                <a:gd name="T14" fmla="*/ 27 w 193"/>
                <a:gd name="T15" fmla="*/ 135 h 166"/>
                <a:gd name="T16" fmla="*/ 175 w 193"/>
                <a:gd name="T17" fmla="*/ 108 h 166"/>
                <a:gd name="T18" fmla="*/ 175 w 193"/>
                <a:gd name="T19" fmla="*/ 27 h 166"/>
                <a:gd name="T20" fmla="*/ 87 w 193"/>
                <a:gd name="T21" fmla="*/ 56 h 166"/>
                <a:gd name="T22" fmla="*/ 87 w 193"/>
                <a:gd name="T23" fmla="*/ 137 h 166"/>
                <a:gd name="T24" fmla="*/ 175 w 193"/>
                <a:gd name="T25" fmla="*/ 108 h 166"/>
                <a:gd name="T26" fmla="*/ 61 w 193"/>
                <a:gd name="T27" fmla="*/ 42 h 166"/>
                <a:gd name="T28" fmla="*/ 56 w 193"/>
                <a:gd name="T29" fmla="*/ 42 h 166"/>
                <a:gd name="T30" fmla="*/ 35 w 193"/>
                <a:gd name="T31" fmla="*/ 32 h 166"/>
                <a:gd name="T32" fmla="*/ 27 w 193"/>
                <a:gd name="T33" fmla="*/ 29 h 166"/>
                <a:gd name="T34" fmla="*/ 61 w 193"/>
                <a:gd name="T35" fmla="*/ 42 h 166"/>
                <a:gd name="T36" fmla="*/ 27 w 193"/>
                <a:gd name="T37" fmla="*/ 29 h 166"/>
                <a:gd name="T38" fmla="*/ 21 w 193"/>
                <a:gd name="T39" fmla="*/ 27 h 166"/>
                <a:gd name="T40" fmla="*/ 8 w 193"/>
                <a:gd name="T41" fmla="*/ 21 h 166"/>
                <a:gd name="T42" fmla="*/ 0 w 193"/>
                <a:gd name="T43" fmla="*/ 19 h 166"/>
                <a:gd name="T44" fmla="*/ 27 w 193"/>
                <a:gd name="T45" fmla="*/ 29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3" h="166">
                  <a:moveTo>
                    <a:pt x="193" y="0"/>
                  </a:moveTo>
                  <a:lnTo>
                    <a:pt x="61" y="42"/>
                  </a:lnTo>
                  <a:lnTo>
                    <a:pt x="61" y="166"/>
                  </a:lnTo>
                  <a:lnTo>
                    <a:pt x="193" y="0"/>
                  </a:lnTo>
                  <a:close/>
                  <a:moveTo>
                    <a:pt x="27" y="135"/>
                  </a:moveTo>
                  <a:lnTo>
                    <a:pt x="27" y="29"/>
                  </a:lnTo>
                  <a:lnTo>
                    <a:pt x="114" y="0"/>
                  </a:lnTo>
                  <a:lnTo>
                    <a:pt x="27" y="135"/>
                  </a:lnTo>
                  <a:close/>
                  <a:moveTo>
                    <a:pt x="175" y="108"/>
                  </a:moveTo>
                  <a:lnTo>
                    <a:pt x="175" y="27"/>
                  </a:lnTo>
                  <a:lnTo>
                    <a:pt x="87" y="56"/>
                  </a:lnTo>
                  <a:lnTo>
                    <a:pt x="87" y="137"/>
                  </a:lnTo>
                  <a:lnTo>
                    <a:pt x="175" y="108"/>
                  </a:lnTo>
                  <a:close/>
                  <a:moveTo>
                    <a:pt x="61" y="42"/>
                  </a:moveTo>
                  <a:lnTo>
                    <a:pt x="56" y="42"/>
                  </a:lnTo>
                  <a:lnTo>
                    <a:pt x="35" y="32"/>
                  </a:lnTo>
                  <a:lnTo>
                    <a:pt x="27" y="29"/>
                  </a:lnTo>
                  <a:lnTo>
                    <a:pt x="61" y="42"/>
                  </a:lnTo>
                  <a:close/>
                  <a:moveTo>
                    <a:pt x="27" y="29"/>
                  </a:moveTo>
                  <a:lnTo>
                    <a:pt x="21" y="27"/>
                  </a:lnTo>
                  <a:lnTo>
                    <a:pt x="8" y="21"/>
                  </a:lnTo>
                  <a:lnTo>
                    <a:pt x="0" y="19"/>
                  </a:lnTo>
                  <a:lnTo>
                    <a:pt x="27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" name="Freeform 729"/>
            <p:cNvSpPr>
              <a:spLocks noEditPoints="1"/>
            </p:cNvSpPr>
            <p:nvPr/>
          </p:nvSpPr>
          <p:spPr bwMode="auto">
            <a:xfrm>
              <a:off x="2825750" y="4130675"/>
              <a:ext cx="319087" cy="296862"/>
            </a:xfrm>
            <a:custGeom>
              <a:avLst/>
              <a:gdLst>
                <a:gd name="T0" fmla="*/ 66 w 201"/>
                <a:gd name="T1" fmla="*/ 187 h 187"/>
                <a:gd name="T2" fmla="*/ 66 w 201"/>
                <a:gd name="T3" fmla="*/ 187 h 187"/>
                <a:gd name="T4" fmla="*/ 66 w 201"/>
                <a:gd name="T5" fmla="*/ 187 h 187"/>
                <a:gd name="T6" fmla="*/ 32 w 201"/>
                <a:gd name="T7" fmla="*/ 174 h 187"/>
                <a:gd name="T8" fmla="*/ 32 w 201"/>
                <a:gd name="T9" fmla="*/ 174 h 187"/>
                <a:gd name="T10" fmla="*/ 29 w 201"/>
                <a:gd name="T11" fmla="*/ 171 h 187"/>
                <a:gd name="T12" fmla="*/ 29 w 201"/>
                <a:gd name="T13" fmla="*/ 153 h 187"/>
                <a:gd name="T14" fmla="*/ 3 w 201"/>
                <a:gd name="T15" fmla="*/ 134 h 187"/>
                <a:gd name="T16" fmla="*/ 3 w 201"/>
                <a:gd name="T17" fmla="*/ 134 h 187"/>
                <a:gd name="T18" fmla="*/ 0 w 201"/>
                <a:gd name="T19" fmla="*/ 132 h 187"/>
                <a:gd name="T20" fmla="*/ 0 w 201"/>
                <a:gd name="T21" fmla="*/ 37 h 187"/>
                <a:gd name="T22" fmla="*/ 0 w 201"/>
                <a:gd name="T23" fmla="*/ 37 h 187"/>
                <a:gd name="T24" fmla="*/ 3 w 201"/>
                <a:gd name="T25" fmla="*/ 31 h 187"/>
                <a:gd name="T26" fmla="*/ 77 w 201"/>
                <a:gd name="T27" fmla="*/ 8 h 187"/>
                <a:gd name="T28" fmla="*/ 77 w 201"/>
                <a:gd name="T29" fmla="*/ 8 h 187"/>
                <a:gd name="T30" fmla="*/ 79 w 201"/>
                <a:gd name="T31" fmla="*/ 8 h 187"/>
                <a:gd name="T32" fmla="*/ 100 w 201"/>
                <a:gd name="T33" fmla="*/ 13 h 187"/>
                <a:gd name="T34" fmla="*/ 119 w 201"/>
                <a:gd name="T35" fmla="*/ 16 h 187"/>
                <a:gd name="T36" fmla="*/ 161 w 201"/>
                <a:gd name="T37" fmla="*/ 0 h 187"/>
                <a:gd name="T38" fmla="*/ 161 w 201"/>
                <a:gd name="T39" fmla="*/ 0 h 187"/>
                <a:gd name="T40" fmla="*/ 164 w 201"/>
                <a:gd name="T41" fmla="*/ 0 h 187"/>
                <a:gd name="T42" fmla="*/ 201 w 201"/>
                <a:gd name="T43" fmla="*/ 16 h 187"/>
                <a:gd name="T44" fmla="*/ 201 w 201"/>
                <a:gd name="T45" fmla="*/ 16 h 187"/>
                <a:gd name="T46" fmla="*/ 201 w 201"/>
                <a:gd name="T47" fmla="*/ 18 h 187"/>
                <a:gd name="T48" fmla="*/ 201 w 201"/>
                <a:gd name="T49" fmla="*/ 142 h 187"/>
                <a:gd name="T50" fmla="*/ 201 w 201"/>
                <a:gd name="T51" fmla="*/ 142 h 187"/>
                <a:gd name="T52" fmla="*/ 198 w 201"/>
                <a:gd name="T53" fmla="*/ 145 h 187"/>
                <a:gd name="T54" fmla="*/ 103 w 201"/>
                <a:gd name="T55" fmla="*/ 177 h 187"/>
                <a:gd name="T56" fmla="*/ 69 w 201"/>
                <a:gd name="T57" fmla="*/ 187 h 187"/>
                <a:gd name="T58" fmla="*/ 69 w 201"/>
                <a:gd name="T59" fmla="*/ 187 h 187"/>
                <a:gd name="T60" fmla="*/ 66 w 201"/>
                <a:gd name="T61" fmla="*/ 187 h 187"/>
                <a:gd name="T62" fmla="*/ 66 w 201"/>
                <a:gd name="T63" fmla="*/ 187 h 187"/>
                <a:gd name="T64" fmla="*/ 37 w 201"/>
                <a:gd name="T65" fmla="*/ 169 h 187"/>
                <a:gd name="T66" fmla="*/ 66 w 201"/>
                <a:gd name="T67" fmla="*/ 179 h 187"/>
                <a:gd name="T68" fmla="*/ 100 w 201"/>
                <a:gd name="T69" fmla="*/ 171 h 187"/>
                <a:gd name="T70" fmla="*/ 195 w 201"/>
                <a:gd name="T71" fmla="*/ 140 h 187"/>
                <a:gd name="T72" fmla="*/ 195 w 201"/>
                <a:gd name="T73" fmla="*/ 21 h 187"/>
                <a:gd name="T74" fmla="*/ 164 w 201"/>
                <a:gd name="T75" fmla="*/ 8 h 187"/>
                <a:gd name="T76" fmla="*/ 119 w 201"/>
                <a:gd name="T77" fmla="*/ 24 h 187"/>
                <a:gd name="T78" fmla="*/ 119 w 201"/>
                <a:gd name="T79" fmla="*/ 24 h 187"/>
                <a:gd name="T80" fmla="*/ 119 w 201"/>
                <a:gd name="T81" fmla="*/ 24 h 187"/>
                <a:gd name="T82" fmla="*/ 100 w 201"/>
                <a:gd name="T83" fmla="*/ 21 h 187"/>
                <a:gd name="T84" fmla="*/ 77 w 201"/>
                <a:gd name="T85" fmla="*/ 16 h 187"/>
                <a:gd name="T86" fmla="*/ 8 w 201"/>
                <a:gd name="T87" fmla="*/ 39 h 187"/>
                <a:gd name="T88" fmla="*/ 8 w 201"/>
                <a:gd name="T89" fmla="*/ 129 h 187"/>
                <a:gd name="T90" fmla="*/ 34 w 201"/>
                <a:gd name="T91" fmla="*/ 150 h 187"/>
                <a:gd name="T92" fmla="*/ 34 w 201"/>
                <a:gd name="T93" fmla="*/ 150 h 187"/>
                <a:gd name="T94" fmla="*/ 37 w 201"/>
                <a:gd name="T95" fmla="*/ 153 h 187"/>
                <a:gd name="T96" fmla="*/ 37 w 201"/>
                <a:gd name="T97" fmla="*/ 169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87">
                  <a:moveTo>
                    <a:pt x="66" y="187"/>
                  </a:moveTo>
                  <a:lnTo>
                    <a:pt x="66" y="187"/>
                  </a:lnTo>
                  <a:lnTo>
                    <a:pt x="66" y="187"/>
                  </a:lnTo>
                  <a:lnTo>
                    <a:pt x="32" y="174"/>
                  </a:lnTo>
                  <a:lnTo>
                    <a:pt x="32" y="174"/>
                  </a:lnTo>
                  <a:lnTo>
                    <a:pt x="29" y="171"/>
                  </a:lnTo>
                  <a:lnTo>
                    <a:pt x="29" y="153"/>
                  </a:lnTo>
                  <a:lnTo>
                    <a:pt x="3" y="134"/>
                  </a:lnTo>
                  <a:lnTo>
                    <a:pt x="3" y="134"/>
                  </a:lnTo>
                  <a:lnTo>
                    <a:pt x="0" y="132"/>
                  </a:lnTo>
                  <a:lnTo>
                    <a:pt x="0" y="37"/>
                  </a:lnTo>
                  <a:lnTo>
                    <a:pt x="0" y="37"/>
                  </a:lnTo>
                  <a:lnTo>
                    <a:pt x="3" y="31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100" y="13"/>
                  </a:lnTo>
                  <a:lnTo>
                    <a:pt x="119" y="16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4" y="0"/>
                  </a:lnTo>
                  <a:lnTo>
                    <a:pt x="201" y="16"/>
                  </a:lnTo>
                  <a:lnTo>
                    <a:pt x="201" y="16"/>
                  </a:lnTo>
                  <a:lnTo>
                    <a:pt x="201" y="18"/>
                  </a:lnTo>
                  <a:lnTo>
                    <a:pt x="201" y="142"/>
                  </a:lnTo>
                  <a:lnTo>
                    <a:pt x="201" y="142"/>
                  </a:lnTo>
                  <a:lnTo>
                    <a:pt x="198" y="145"/>
                  </a:lnTo>
                  <a:lnTo>
                    <a:pt x="103" y="177"/>
                  </a:lnTo>
                  <a:lnTo>
                    <a:pt x="69" y="187"/>
                  </a:lnTo>
                  <a:lnTo>
                    <a:pt x="69" y="187"/>
                  </a:lnTo>
                  <a:lnTo>
                    <a:pt x="66" y="187"/>
                  </a:lnTo>
                  <a:lnTo>
                    <a:pt x="66" y="187"/>
                  </a:lnTo>
                  <a:close/>
                  <a:moveTo>
                    <a:pt x="37" y="169"/>
                  </a:moveTo>
                  <a:lnTo>
                    <a:pt x="66" y="179"/>
                  </a:lnTo>
                  <a:lnTo>
                    <a:pt x="100" y="171"/>
                  </a:lnTo>
                  <a:lnTo>
                    <a:pt x="195" y="140"/>
                  </a:lnTo>
                  <a:lnTo>
                    <a:pt x="195" y="21"/>
                  </a:lnTo>
                  <a:lnTo>
                    <a:pt x="164" y="8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19" y="24"/>
                  </a:lnTo>
                  <a:lnTo>
                    <a:pt x="100" y="21"/>
                  </a:lnTo>
                  <a:lnTo>
                    <a:pt x="77" y="16"/>
                  </a:lnTo>
                  <a:lnTo>
                    <a:pt x="8" y="39"/>
                  </a:lnTo>
                  <a:lnTo>
                    <a:pt x="8" y="129"/>
                  </a:lnTo>
                  <a:lnTo>
                    <a:pt x="34" y="150"/>
                  </a:lnTo>
                  <a:lnTo>
                    <a:pt x="34" y="150"/>
                  </a:lnTo>
                  <a:lnTo>
                    <a:pt x="37" y="153"/>
                  </a:lnTo>
                  <a:lnTo>
                    <a:pt x="37" y="169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" name="Freeform 730"/>
            <p:cNvSpPr>
              <a:spLocks noEditPoints="1"/>
            </p:cNvSpPr>
            <p:nvPr/>
          </p:nvSpPr>
          <p:spPr bwMode="auto">
            <a:xfrm>
              <a:off x="2830513" y="4156075"/>
              <a:ext cx="314325" cy="271462"/>
            </a:xfrm>
            <a:custGeom>
              <a:avLst/>
              <a:gdLst>
                <a:gd name="T0" fmla="*/ 63 w 198"/>
                <a:gd name="T1" fmla="*/ 171 h 171"/>
                <a:gd name="T2" fmla="*/ 60 w 198"/>
                <a:gd name="T3" fmla="*/ 168 h 171"/>
                <a:gd name="T4" fmla="*/ 55 w 198"/>
                <a:gd name="T5" fmla="*/ 47 h 171"/>
                <a:gd name="T6" fmla="*/ 34 w 198"/>
                <a:gd name="T7" fmla="*/ 137 h 171"/>
                <a:gd name="T8" fmla="*/ 31 w 198"/>
                <a:gd name="T9" fmla="*/ 139 h 171"/>
                <a:gd name="T10" fmla="*/ 29 w 198"/>
                <a:gd name="T11" fmla="*/ 139 h 171"/>
                <a:gd name="T12" fmla="*/ 26 w 198"/>
                <a:gd name="T13" fmla="*/ 137 h 171"/>
                <a:gd name="T14" fmla="*/ 23 w 198"/>
                <a:gd name="T15" fmla="*/ 31 h 171"/>
                <a:gd name="T16" fmla="*/ 2 w 198"/>
                <a:gd name="T17" fmla="*/ 23 h 171"/>
                <a:gd name="T18" fmla="*/ 0 w 198"/>
                <a:gd name="T19" fmla="*/ 21 h 171"/>
                <a:gd name="T20" fmla="*/ 0 w 198"/>
                <a:gd name="T21" fmla="*/ 18 h 171"/>
                <a:gd name="T22" fmla="*/ 5 w 198"/>
                <a:gd name="T23" fmla="*/ 15 h 171"/>
                <a:gd name="T24" fmla="*/ 29 w 198"/>
                <a:gd name="T25" fmla="*/ 26 h 171"/>
                <a:gd name="T26" fmla="*/ 113 w 198"/>
                <a:gd name="T27" fmla="*/ 0 h 171"/>
                <a:gd name="T28" fmla="*/ 118 w 198"/>
                <a:gd name="T29" fmla="*/ 2 h 171"/>
                <a:gd name="T30" fmla="*/ 118 w 198"/>
                <a:gd name="T31" fmla="*/ 5 h 171"/>
                <a:gd name="T32" fmla="*/ 37 w 198"/>
                <a:gd name="T33" fmla="*/ 31 h 171"/>
                <a:gd name="T34" fmla="*/ 192 w 198"/>
                <a:gd name="T35" fmla="*/ 0 h 171"/>
                <a:gd name="T36" fmla="*/ 198 w 198"/>
                <a:gd name="T37" fmla="*/ 0 h 171"/>
                <a:gd name="T38" fmla="*/ 198 w 198"/>
                <a:gd name="T39" fmla="*/ 2 h 171"/>
                <a:gd name="T40" fmla="*/ 195 w 198"/>
                <a:gd name="T41" fmla="*/ 8 h 171"/>
                <a:gd name="T42" fmla="*/ 68 w 198"/>
                <a:gd name="T43" fmla="*/ 168 h 171"/>
                <a:gd name="T44" fmla="*/ 66 w 198"/>
                <a:gd name="T45" fmla="*/ 171 h 171"/>
                <a:gd name="T46" fmla="*/ 63 w 198"/>
                <a:gd name="T47" fmla="*/ 171 h 171"/>
                <a:gd name="T48" fmla="*/ 89 w 198"/>
                <a:gd name="T49" fmla="*/ 145 h 171"/>
                <a:gd name="T50" fmla="*/ 87 w 198"/>
                <a:gd name="T51" fmla="*/ 145 h 171"/>
                <a:gd name="T52" fmla="*/ 87 w 198"/>
                <a:gd name="T53" fmla="*/ 58 h 171"/>
                <a:gd name="T54" fmla="*/ 89 w 198"/>
                <a:gd name="T55" fmla="*/ 52 h 171"/>
                <a:gd name="T56" fmla="*/ 177 w 198"/>
                <a:gd name="T57" fmla="*/ 26 h 171"/>
                <a:gd name="T58" fmla="*/ 179 w 198"/>
                <a:gd name="T59" fmla="*/ 26 h 171"/>
                <a:gd name="T60" fmla="*/ 182 w 198"/>
                <a:gd name="T61" fmla="*/ 110 h 171"/>
                <a:gd name="T62" fmla="*/ 179 w 198"/>
                <a:gd name="T63" fmla="*/ 113 h 171"/>
                <a:gd name="T64" fmla="*/ 89 w 198"/>
                <a:gd name="T65" fmla="*/ 145 h 171"/>
                <a:gd name="T66" fmla="*/ 89 w 198"/>
                <a:gd name="T67" fmla="*/ 145 h 171"/>
                <a:gd name="T68" fmla="*/ 92 w 198"/>
                <a:gd name="T69" fmla="*/ 134 h 171"/>
                <a:gd name="T70" fmla="*/ 174 w 198"/>
                <a:gd name="T71" fmla="*/ 3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" h="171">
                  <a:moveTo>
                    <a:pt x="63" y="171"/>
                  </a:moveTo>
                  <a:lnTo>
                    <a:pt x="63" y="171"/>
                  </a:lnTo>
                  <a:lnTo>
                    <a:pt x="60" y="171"/>
                  </a:lnTo>
                  <a:lnTo>
                    <a:pt x="60" y="168"/>
                  </a:lnTo>
                  <a:lnTo>
                    <a:pt x="60" y="50"/>
                  </a:lnTo>
                  <a:lnTo>
                    <a:pt x="55" y="47"/>
                  </a:lnTo>
                  <a:lnTo>
                    <a:pt x="34" y="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1" y="139"/>
                  </a:lnTo>
                  <a:lnTo>
                    <a:pt x="29" y="139"/>
                  </a:lnTo>
                  <a:lnTo>
                    <a:pt x="29" y="139"/>
                  </a:lnTo>
                  <a:lnTo>
                    <a:pt x="26" y="139"/>
                  </a:lnTo>
                  <a:lnTo>
                    <a:pt x="26" y="137"/>
                  </a:lnTo>
                  <a:lnTo>
                    <a:pt x="26" y="34"/>
                  </a:lnTo>
                  <a:lnTo>
                    <a:pt x="23" y="31"/>
                  </a:lnTo>
                  <a:lnTo>
                    <a:pt x="8" y="26"/>
                  </a:lnTo>
                  <a:lnTo>
                    <a:pt x="2" y="23"/>
                  </a:lnTo>
                  <a:lnTo>
                    <a:pt x="2" y="23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5"/>
                  </a:lnTo>
                  <a:lnTo>
                    <a:pt x="5" y="15"/>
                  </a:lnTo>
                  <a:lnTo>
                    <a:pt x="10" y="18"/>
                  </a:lnTo>
                  <a:lnTo>
                    <a:pt x="29" y="26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6" y="0"/>
                  </a:lnTo>
                  <a:lnTo>
                    <a:pt x="118" y="2"/>
                  </a:lnTo>
                  <a:lnTo>
                    <a:pt x="118" y="2"/>
                  </a:lnTo>
                  <a:lnTo>
                    <a:pt x="118" y="5"/>
                  </a:lnTo>
                  <a:lnTo>
                    <a:pt x="116" y="8"/>
                  </a:lnTo>
                  <a:lnTo>
                    <a:pt x="37" y="31"/>
                  </a:lnTo>
                  <a:lnTo>
                    <a:pt x="63" y="4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8" y="0"/>
                  </a:lnTo>
                  <a:lnTo>
                    <a:pt x="198" y="2"/>
                  </a:lnTo>
                  <a:lnTo>
                    <a:pt x="198" y="2"/>
                  </a:lnTo>
                  <a:lnTo>
                    <a:pt x="198" y="5"/>
                  </a:lnTo>
                  <a:lnTo>
                    <a:pt x="195" y="8"/>
                  </a:lnTo>
                  <a:lnTo>
                    <a:pt x="68" y="50"/>
                  </a:lnTo>
                  <a:lnTo>
                    <a:pt x="68" y="168"/>
                  </a:lnTo>
                  <a:lnTo>
                    <a:pt x="68" y="168"/>
                  </a:lnTo>
                  <a:lnTo>
                    <a:pt x="66" y="171"/>
                  </a:lnTo>
                  <a:lnTo>
                    <a:pt x="63" y="171"/>
                  </a:lnTo>
                  <a:lnTo>
                    <a:pt x="63" y="171"/>
                  </a:lnTo>
                  <a:close/>
                  <a:moveTo>
                    <a:pt x="89" y="145"/>
                  </a:moveTo>
                  <a:lnTo>
                    <a:pt x="89" y="145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87" y="139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9" y="52"/>
                  </a:lnTo>
                  <a:lnTo>
                    <a:pt x="177" y="26"/>
                  </a:lnTo>
                  <a:lnTo>
                    <a:pt x="177" y="26"/>
                  </a:lnTo>
                  <a:lnTo>
                    <a:pt x="179" y="26"/>
                  </a:lnTo>
                  <a:lnTo>
                    <a:pt x="179" y="26"/>
                  </a:lnTo>
                  <a:lnTo>
                    <a:pt x="182" y="29"/>
                  </a:lnTo>
                  <a:lnTo>
                    <a:pt x="182" y="110"/>
                  </a:lnTo>
                  <a:lnTo>
                    <a:pt x="182" y="110"/>
                  </a:lnTo>
                  <a:lnTo>
                    <a:pt x="179" y="113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89" y="145"/>
                  </a:lnTo>
                  <a:close/>
                  <a:moveTo>
                    <a:pt x="92" y="60"/>
                  </a:moveTo>
                  <a:lnTo>
                    <a:pt x="92" y="134"/>
                  </a:lnTo>
                  <a:lnTo>
                    <a:pt x="174" y="108"/>
                  </a:lnTo>
                  <a:lnTo>
                    <a:pt x="174" y="34"/>
                  </a:lnTo>
                  <a:lnTo>
                    <a:pt x="92" y="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" name="Rectangle 731"/>
            <p:cNvSpPr>
              <a:spLocks noChangeArrowheads="1"/>
            </p:cNvSpPr>
            <p:nvPr/>
          </p:nvSpPr>
          <p:spPr bwMode="auto">
            <a:xfrm>
              <a:off x="2762250" y="3427413"/>
              <a:ext cx="477837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" name="Rectangle 732"/>
            <p:cNvSpPr>
              <a:spLocks noChangeArrowheads="1"/>
            </p:cNvSpPr>
            <p:nvPr/>
          </p:nvSpPr>
          <p:spPr bwMode="auto">
            <a:xfrm>
              <a:off x="2762250" y="3300413"/>
              <a:ext cx="914400" cy="301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" name="Freeform 733"/>
            <p:cNvSpPr>
              <a:spLocks/>
            </p:cNvSpPr>
            <p:nvPr/>
          </p:nvSpPr>
          <p:spPr bwMode="auto">
            <a:xfrm>
              <a:off x="2833688" y="3497263"/>
              <a:ext cx="306387" cy="285750"/>
            </a:xfrm>
            <a:custGeom>
              <a:avLst/>
              <a:gdLst>
                <a:gd name="T0" fmla="*/ 61 w 193"/>
                <a:gd name="T1" fmla="*/ 180 h 180"/>
                <a:gd name="T2" fmla="*/ 27 w 193"/>
                <a:gd name="T3" fmla="*/ 167 h 180"/>
                <a:gd name="T4" fmla="*/ 27 w 193"/>
                <a:gd name="T5" fmla="*/ 148 h 180"/>
                <a:gd name="T6" fmla="*/ 0 w 193"/>
                <a:gd name="T7" fmla="*/ 127 h 180"/>
                <a:gd name="T8" fmla="*/ 0 w 193"/>
                <a:gd name="T9" fmla="*/ 87 h 180"/>
                <a:gd name="T10" fmla="*/ 0 w 193"/>
                <a:gd name="T11" fmla="*/ 32 h 180"/>
                <a:gd name="T12" fmla="*/ 72 w 193"/>
                <a:gd name="T13" fmla="*/ 8 h 180"/>
                <a:gd name="T14" fmla="*/ 95 w 193"/>
                <a:gd name="T15" fmla="*/ 14 h 180"/>
                <a:gd name="T16" fmla="*/ 114 w 193"/>
                <a:gd name="T17" fmla="*/ 16 h 180"/>
                <a:gd name="T18" fmla="*/ 159 w 193"/>
                <a:gd name="T19" fmla="*/ 0 h 180"/>
                <a:gd name="T20" fmla="*/ 193 w 193"/>
                <a:gd name="T21" fmla="*/ 16 h 180"/>
                <a:gd name="T22" fmla="*/ 193 w 193"/>
                <a:gd name="T23" fmla="*/ 87 h 180"/>
                <a:gd name="T24" fmla="*/ 193 w 193"/>
                <a:gd name="T25" fmla="*/ 138 h 180"/>
                <a:gd name="T26" fmla="*/ 95 w 193"/>
                <a:gd name="T27" fmla="*/ 169 h 180"/>
                <a:gd name="T28" fmla="*/ 61 w 193"/>
                <a:gd name="T2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0">
                  <a:moveTo>
                    <a:pt x="61" y="180"/>
                  </a:moveTo>
                  <a:lnTo>
                    <a:pt x="27" y="167"/>
                  </a:lnTo>
                  <a:lnTo>
                    <a:pt x="27" y="148"/>
                  </a:lnTo>
                  <a:lnTo>
                    <a:pt x="0" y="127"/>
                  </a:lnTo>
                  <a:lnTo>
                    <a:pt x="0" y="87"/>
                  </a:lnTo>
                  <a:lnTo>
                    <a:pt x="0" y="32"/>
                  </a:lnTo>
                  <a:lnTo>
                    <a:pt x="72" y="8"/>
                  </a:lnTo>
                  <a:lnTo>
                    <a:pt x="95" y="14"/>
                  </a:lnTo>
                  <a:lnTo>
                    <a:pt x="114" y="16"/>
                  </a:lnTo>
                  <a:lnTo>
                    <a:pt x="159" y="0"/>
                  </a:lnTo>
                  <a:lnTo>
                    <a:pt x="193" y="16"/>
                  </a:lnTo>
                  <a:lnTo>
                    <a:pt x="193" y="87"/>
                  </a:lnTo>
                  <a:lnTo>
                    <a:pt x="193" y="138"/>
                  </a:lnTo>
                  <a:lnTo>
                    <a:pt x="95" y="169"/>
                  </a:lnTo>
                  <a:lnTo>
                    <a:pt x="61" y="18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" name="Freeform 734"/>
            <p:cNvSpPr>
              <a:spLocks noEditPoints="1"/>
            </p:cNvSpPr>
            <p:nvPr/>
          </p:nvSpPr>
          <p:spPr bwMode="auto">
            <a:xfrm>
              <a:off x="2833688" y="3522663"/>
              <a:ext cx="306387" cy="260350"/>
            </a:xfrm>
            <a:custGeom>
              <a:avLst/>
              <a:gdLst>
                <a:gd name="T0" fmla="*/ 193 w 193"/>
                <a:gd name="T1" fmla="*/ 0 h 164"/>
                <a:gd name="T2" fmla="*/ 61 w 193"/>
                <a:gd name="T3" fmla="*/ 42 h 164"/>
                <a:gd name="T4" fmla="*/ 61 w 193"/>
                <a:gd name="T5" fmla="*/ 164 h 164"/>
                <a:gd name="T6" fmla="*/ 193 w 193"/>
                <a:gd name="T7" fmla="*/ 0 h 164"/>
                <a:gd name="T8" fmla="*/ 27 w 193"/>
                <a:gd name="T9" fmla="*/ 132 h 164"/>
                <a:gd name="T10" fmla="*/ 27 w 193"/>
                <a:gd name="T11" fmla="*/ 27 h 164"/>
                <a:gd name="T12" fmla="*/ 114 w 193"/>
                <a:gd name="T13" fmla="*/ 0 h 164"/>
                <a:gd name="T14" fmla="*/ 27 w 193"/>
                <a:gd name="T15" fmla="*/ 132 h 164"/>
                <a:gd name="T16" fmla="*/ 175 w 193"/>
                <a:gd name="T17" fmla="*/ 106 h 164"/>
                <a:gd name="T18" fmla="*/ 175 w 193"/>
                <a:gd name="T19" fmla="*/ 24 h 164"/>
                <a:gd name="T20" fmla="*/ 87 w 193"/>
                <a:gd name="T21" fmla="*/ 53 h 164"/>
                <a:gd name="T22" fmla="*/ 87 w 193"/>
                <a:gd name="T23" fmla="*/ 137 h 164"/>
                <a:gd name="T24" fmla="*/ 175 w 193"/>
                <a:gd name="T25" fmla="*/ 106 h 164"/>
                <a:gd name="T26" fmla="*/ 61 w 193"/>
                <a:gd name="T27" fmla="*/ 42 h 164"/>
                <a:gd name="T28" fmla="*/ 56 w 193"/>
                <a:gd name="T29" fmla="*/ 40 h 164"/>
                <a:gd name="T30" fmla="*/ 35 w 193"/>
                <a:gd name="T31" fmla="*/ 29 h 164"/>
                <a:gd name="T32" fmla="*/ 27 w 193"/>
                <a:gd name="T33" fmla="*/ 27 h 164"/>
                <a:gd name="T34" fmla="*/ 61 w 193"/>
                <a:gd name="T35" fmla="*/ 42 h 164"/>
                <a:gd name="T36" fmla="*/ 27 w 193"/>
                <a:gd name="T37" fmla="*/ 27 h 164"/>
                <a:gd name="T38" fmla="*/ 21 w 193"/>
                <a:gd name="T39" fmla="*/ 24 h 164"/>
                <a:gd name="T40" fmla="*/ 8 w 193"/>
                <a:gd name="T41" fmla="*/ 19 h 164"/>
                <a:gd name="T42" fmla="*/ 0 w 193"/>
                <a:gd name="T43" fmla="*/ 16 h 164"/>
                <a:gd name="T44" fmla="*/ 27 w 193"/>
                <a:gd name="T45" fmla="*/ 27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3" h="164">
                  <a:moveTo>
                    <a:pt x="193" y="0"/>
                  </a:moveTo>
                  <a:lnTo>
                    <a:pt x="61" y="42"/>
                  </a:lnTo>
                  <a:lnTo>
                    <a:pt x="61" y="164"/>
                  </a:lnTo>
                  <a:lnTo>
                    <a:pt x="193" y="0"/>
                  </a:lnTo>
                  <a:close/>
                  <a:moveTo>
                    <a:pt x="27" y="132"/>
                  </a:moveTo>
                  <a:lnTo>
                    <a:pt x="27" y="27"/>
                  </a:lnTo>
                  <a:lnTo>
                    <a:pt x="114" y="0"/>
                  </a:lnTo>
                  <a:lnTo>
                    <a:pt x="27" y="132"/>
                  </a:lnTo>
                  <a:close/>
                  <a:moveTo>
                    <a:pt x="175" y="106"/>
                  </a:moveTo>
                  <a:lnTo>
                    <a:pt x="175" y="24"/>
                  </a:lnTo>
                  <a:lnTo>
                    <a:pt x="87" y="53"/>
                  </a:lnTo>
                  <a:lnTo>
                    <a:pt x="87" y="137"/>
                  </a:lnTo>
                  <a:lnTo>
                    <a:pt x="175" y="106"/>
                  </a:lnTo>
                  <a:close/>
                  <a:moveTo>
                    <a:pt x="61" y="42"/>
                  </a:moveTo>
                  <a:lnTo>
                    <a:pt x="56" y="40"/>
                  </a:lnTo>
                  <a:lnTo>
                    <a:pt x="35" y="29"/>
                  </a:lnTo>
                  <a:lnTo>
                    <a:pt x="27" y="27"/>
                  </a:lnTo>
                  <a:lnTo>
                    <a:pt x="61" y="42"/>
                  </a:lnTo>
                  <a:close/>
                  <a:moveTo>
                    <a:pt x="27" y="27"/>
                  </a:moveTo>
                  <a:lnTo>
                    <a:pt x="21" y="24"/>
                  </a:lnTo>
                  <a:lnTo>
                    <a:pt x="8" y="19"/>
                  </a:lnTo>
                  <a:lnTo>
                    <a:pt x="0" y="16"/>
                  </a:lnTo>
                  <a:lnTo>
                    <a:pt x="27" y="27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" name="Freeform 735"/>
            <p:cNvSpPr>
              <a:spLocks noEditPoints="1"/>
            </p:cNvSpPr>
            <p:nvPr/>
          </p:nvSpPr>
          <p:spPr bwMode="auto">
            <a:xfrm>
              <a:off x="2825750" y="3494088"/>
              <a:ext cx="319087" cy="296862"/>
            </a:xfrm>
            <a:custGeom>
              <a:avLst/>
              <a:gdLst>
                <a:gd name="T0" fmla="*/ 66 w 201"/>
                <a:gd name="T1" fmla="*/ 187 h 187"/>
                <a:gd name="T2" fmla="*/ 66 w 201"/>
                <a:gd name="T3" fmla="*/ 187 h 187"/>
                <a:gd name="T4" fmla="*/ 66 w 201"/>
                <a:gd name="T5" fmla="*/ 187 h 187"/>
                <a:gd name="T6" fmla="*/ 32 w 201"/>
                <a:gd name="T7" fmla="*/ 171 h 187"/>
                <a:gd name="T8" fmla="*/ 32 w 201"/>
                <a:gd name="T9" fmla="*/ 171 h 187"/>
                <a:gd name="T10" fmla="*/ 29 w 201"/>
                <a:gd name="T11" fmla="*/ 169 h 187"/>
                <a:gd name="T12" fmla="*/ 29 w 201"/>
                <a:gd name="T13" fmla="*/ 153 h 187"/>
                <a:gd name="T14" fmla="*/ 3 w 201"/>
                <a:gd name="T15" fmla="*/ 132 h 187"/>
                <a:gd name="T16" fmla="*/ 3 w 201"/>
                <a:gd name="T17" fmla="*/ 132 h 187"/>
                <a:gd name="T18" fmla="*/ 0 w 201"/>
                <a:gd name="T19" fmla="*/ 129 h 187"/>
                <a:gd name="T20" fmla="*/ 0 w 201"/>
                <a:gd name="T21" fmla="*/ 34 h 187"/>
                <a:gd name="T22" fmla="*/ 0 w 201"/>
                <a:gd name="T23" fmla="*/ 34 h 187"/>
                <a:gd name="T24" fmla="*/ 3 w 201"/>
                <a:gd name="T25" fmla="*/ 31 h 187"/>
                <a:gd name="T26" fmla="*/ 77 w 201"/>
                <a:gd name="T27" fmla="*/ 8 h 187"/>
                <a:gd name="T28" fmla="*/ 77 w 201"/>
                <a:gd name="T29" fmla="*/ 8 h 187"/>
                <a:gd name="T30" fmla="*/ 79 w 201"/>
                <a:gd name="T31" fmla="*/ 8 h 187"/>
                <a:gd name="T32" fmla="*/ 100 w 201"/>
                <a:gd name="T33" fmla="*/ 10 h 187"/>
                <a:gd name="T34" fmla="*/ 119 w 201"/>
                <a:gd name="T35" fmla="*/ 13 h 187"/>
                <a:gd name="T36" fmla="*/ 161 w 201"/>
                <a:gd name="T37" fmla="*/ 0 h 187"/>
                <a:gd name="T38" fmla="*/ 161 w 201"/>
                <a:gd name="T39" fmla="*/ 0 h 187"/>
                <a:gd name="T40" fmla="*/ 164 w 201"/>
                <a:gd name="T41" fmla="*/ 0 h 187"/>
                <a:gd name="T42" fmla="*/ 201 w 201"/>
                <a:gd name="T43" fmla="*/ 13 h 187"/>
                <a:gd name="T44" fmla="*/ 201 w 201"/>
                <a:gd name="T45" fmla="*/ 13 h 187"/>
                <a:gd name="T46" fmla="*/ 201 w 201"/>
                <a:gd name="T47" fmla="*/ 18 h 187"/>
                <a:gd name="T48" fmla="*/ 201 w 201"/>
                <a:gd name="T49" fmla="*/ 140 h 187"/>
                <a:gd name="T50" fmla="*/ 201 w 201"/>
                <a:gd name="T51" fmla="*/ 140 h 187"/>
                <a:gd name="T52" fmla="*/ 198 w 201"/>
                <a:gd name="T53" fmla="*/ 142 h 187"/>
                <a:gd name="T54" fmla="*/ 103 w 201"/>
                <a:gd name="T55" fmla="*/ 177 h 187"/>
                <a:gd name="T56" fmla="*/ 69 w 201"/>
                <a:gd name="T57" fmla="*/ 187 h 187"/>
                <a:gd name="T58" fmla="*/ 69 w 201"/>
                <a:gd name="T59" fmla="*/ 187 h 187"/>
                <a:gd name="T60" fmla="*/ 66 w 201"/>
                <a:gd name="T61" fmla="*/ 187 h 187"/>
                <a:gd name="T62" fmla="*/ 66 w 201"/>
                <a:gd name="T63" fmla="*/ 187 h 187"/>
                <a:gd name="T64" fmla="*/ 37 w 201"/>
                <a:gd name="T65" fmla="*/ 166 h 187"/>
                <a:gd name="T66" fmla="*/ 66 w 201"/>
                <a:gd name="T67" fmla="*/ 179 h 187"/>
                <a:gd name="T68" fmla="*/ 100 w 201"/>
                <a:gd name="T69" fmla="*/ 169 h 187"/>
                <a:gd name="T70" fmla="*/ 195 w 201"/>
                <a:gd name="T71" fmla="*/ 137 h 187"/>
                <a:gd name="T72" fmla="*/ 195 w 201"/>
                <a:gd name="T73" fmla="*/ 21 h 187"/>
                <a:gd name="T74" fmla="*/ 164 w 201"/>
                <a:gd name="T75" fmla="*/ 5 h 187"/>
                <a:gd name="T76" fmla="*/ 119 w 201"/>
                <a:gd name="T77" fmla="*/ 21 h 187"/>
                <a:gd name="T78" fmla="*/ 119 w 201"/>
                <a:gd name="T79" fmla="*/ 21 h 187"/>
                <a:gd name="T80" fmla="*/ 119 w 201"/>
                <a:gd name="T81" fmla="*/ 21 h 187"/>
                <a:gd name="T82" fmla="*/ 100 w 201"/>
                <a:gd name="T83" fmla="*/ 18 h 187"/>
                <a:gd name="T84" fmla="*/ 77 w 201"/>
                <a:gd name="T85" fmla="*/ 16 h 187"/>
                <a:gd name="T86" fmla="*/ 8 w 201"/>
                <a:gd name="T87" fmla="*/ 37 h 187"/>
                <a:gd name="T88" fmla="*/ 8 w 201"/>
                <a:gd name="T89" fmla="*/ 126 h 187"/>
                <a:gd name="T90" fmla="*/ 34 w 201"/>
                <a:gd name="T91" fmla="*/ 147 h 187"/>
                <a:gd name="T92" fmla="*/ 34 w 201"/>
                <a:gd name="T93" fmla="*/ 147 h 187"/>
                <a:gd name="T94" fmla="*/ 37 w 201"/>
                <a:gd name="T95" fmla="*/ 150 h 187"/>
                <a:gd name="T96" fmla="*/ 37 w 201"/>
                <a:gd name="T97" fmla="*/ 16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87">
                  <a:moveTo>
                    <a:pt x="66" y="187"/>
                  </a:moveTo>
                  <a:lnTo>
                    <a:pt x="66" y="187"/>
                  </a:lnTo>
                  <a:lnTo>
                    <a:pt x="66" y="187"/>
                  </a:lnTo>
                  <a:lnTo>
                    <a:pt x="32" y="171"/>
                  </a:lnTo>
                  <a:lnTo>
                    <a:pt x="32" y="171"/>
                  </a:lnTo>
                  <a:lnTo>
                    <a:pt x="29" y="169"/>
                  </a:lnTo>
                  <a:lnTo>
                    <a:pt x="29" y="153"/>
                  </a:lnTo>
                  <a:lnTo>
                    <a:pt x="3" y="132"/>
                  </a:lnTo>
                  <a:lnTo>
                    <a:pt x="3" y="132"/>
                  </a:lnTo>
                  <a:lnTo>
                    <a:pt x="0" y="1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" y="31"/>
                  </a:lnTo>
                  <a:lnTo>
                    <a:pt x="77" y="8"/>
                  </a:lnTo>
                  <a:lnTo>
                    <a:pt x="77" y="8"/>
                  </a:lnTo>
                  <a:lnTo>
                    <a:pt x="79" y="8"/>
                  </a:lnTo>
                  <a:lnTo>
                    <a:pt x="100" y="10"/>
                  </a:lnTo>
                  <a:lnTo>
                    <a:pt x="119" y="13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4" y="0"/>
                  </a:lnTo>
                  <a:lnTo>
                    <a:pt x="201" y="13"/>
                  </a:lnTo>
                  <a:lnTo>
                    <a:pt x="201" y="13"/>
                  </a:lnTo>
                  <a:lnTo>
                    <a:pt x="201" y="18"/>
                  </a:lnTo>
                  <a:lnTo>
                    <a:pt x="201" y="140"/>
                  </a:lnTo>
                  <a:lnTo>
                    <a:pt x="201" y="140"/>
                  </a:lnTo>
                  <a:lnTo>
                    <a:pt x="198" y="142"/>
                  </a:lnTo>
                  <a:lnTo>
                    <a:pt x="103" y="177"/>
                  </a:lnTo>
                  <a:lnTo>
                    <a:pt x="69" y="187"/>
                  </a:lnTo>
                  <a:lnTo>
                    <a:pt x="69" y="187"/>
                  </a:lnTo>
                  <a:lnTo>
                    <a:pt x="66" y="187"/>
                  </a:lnTo>
                  <a:lnTo>
                    <a:pt x="66" y="187"/>
                  </a:lnTo>
                  <a:close/>
                  <a:moveTo>
                    <a:pt x="37" y="166"/>
                  </a:moveTo>
                  <a:lnTo>
                    <a:pt x="66" y="179"/>
                  </a:lnTo>
                  <a:lnTo>
                    <a:pt x="100" y="169"/>
                  </a:lnTo>
                  <a:lnTo>
                    <a:pt x="195" y="137"/>
                  </a:lnTo>
                  <a:lnTo>
                    <a:pt x="195" y="21"/>
                  </a:lnTo>
                  <a:lnTo>
                    <a:pt x="164" y="5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19" y="21"/>
                  </a:lnTo>
                  <a:lnTo>
                    <a:pt x="100" y="18"/>
                  </a:lnTo>
                  <a:lnTo>
                    <a:pt x="77" y="16"/>
                  </a:lnTo>
                  <a:lnTo>
                    <a:pt x="8" y="37"/>
                  </a:lnTo>
                  <a:lnTo>
                    <a:pt x="8" y="126"/>
                  </a:lnTo>
                  <a:lnTo>
                    <a:pt x="34" y="147"/>
                  </a:lnTo>
                  <a:lnTo>
                    <a:pt x="34" y="147"/>
                  </a:lnTo>
                  <a:lnTo>
                    <a:pt x="37" y="150"/>
                  </a:lnTo>
                  <a:lnTo>
                    <a:pt x="37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" name="Freeform 736"/>
            <p:cNvSpPr>
              <a:spLocks noEditPoints="1"/>
            </p:cNvSpPr>
            <p:nvPr/>
          </p:nvSpPr>
          <p:spPr bwMode="auto">
            <a:xfrm>
              <a:off x="2830513" y="3514725"/>
              <a:ext cx="314325" cy="276225"/>
            </a:xfrm>
            <a:custGeom>
              <a:avLst/>
              <a:gdLst>
                <a:gd name="T0" fmla="*/ 63 w 198"/>
                <a:gd name="T1" fmla="*/ 174 h 174"/>
                <a:gd name="T2" fmla="*/ 60 w 198"/>
                <a:gd name="T3" fmla="*/ 169 h 174"/>
                <a:gd name="T4" fmla="*/ 55 w 198"/>
                <a:gd name="T5" fmla="*/ 47 h 174"/>
                <a:gd name="T6" fmla="*/ 34 w 198"/>
                <a:gd name="T7" fmla="*/ 137 h 174"/>
                <a:gd name="T8" fmla="*/ 31 w 198"/>
                <a:gd name="T9" fmla="*/ 140 h 174"/>
                <a:gd name="T10" fmla="*/ 29 w 198"/>
                <a:gd name="T11" fmla="*/ 142 h 174"/>
                <a:gd name="T12" fmla="*/ 26 w 198"/>
                <a:gd name="T13" fmla="*/ 137 h 174"/>
                <a:gd name="T14" fmla="*/ 23 w 198"/>
                <a:gd name="T15" fmla="*/ 34 h 174"/>
                <a:gd name="T16" fmla="*/ 2 w 198"/>
                <a:gd name="T17" fmla="*/ 24 h 174"/>
                <a:gd name="T18" fmla="*/ 0 w 198"/>
                <a:gd name="T19" fmla="*/ 24 h 174"/>
                <a:gd name="T20" fmla="*/ 0 w 198"/>
                <a:gd name="T21" fmla="*/ 21 h 174"/>
                <a:gd name="T22" fmla="*/ 5 w 198"/>
                <a:gd name="T23" fmla="*/ 18 h 174"/>
                <a:gd name="T24" fmla="*/ 29 w 198"/>
                <a:gd name="T25" fmla="*/ 29 h 174"/>
                <a:gd name="T26" fmla="*/ 113 w 198"/>
                <a:gd name="T27" fmla="*/ 0 h 174"/>
                <a:gd name="T28" fmla="*/ 118 w 198"/>
                <a:gd name="T29" fmla="*/ 3 h 174"/>
                <a:gd name="T30" fmla="*/ 118 w 198"/>
                <a:gd name="T31" fmla="*/ 5 h 174"/>
                <a:gd name="T32" fmla="*/ 39 w 198"/>
                <a:gd name="T33" fmla="*/ 32 h 174"/>
                <a:gd name="T34" fmla="*/ 63 w 198"/>
                <a:gd name="T35" fmla="*/ 42 h 174"/>
                <a:gd name="T36" fmla="*/ 192 w 198"/>
                <a:gd name="T37" fmla="*/ 0 h 174"/>
                <a:gd name="T38" fmla="*/ 198 w 198"/>
                <a:gd name="T39" fmla="*/ 3 h 174"/>
                <a:gd name="T40" fmla="*/ 198 w 198"/>
                <a:gd name="T41" fmla="*/ 5 h 174"/>
                <a:gd name="T42" fmla="*/ 68 w 198"/>
                <a:gd name="T43" fmla="*/ 50 h 174"/>
                <a:gd name="T44" fmla="*/ 68 w 198"/>
                <a:gd name="T45" fmla="*/ 169 h 174"/>
                <a:gd name="T46" fmla="*/ 63 w 198"/>
                <a:gd name="T47" fmla="*/ 174 h 174"/>
                <a:gd name="T48" fmla="*/ 89 w 198"/>
                <a:gd name="T49" fmla="*/ 145 h 174"/>
                <a:gd name="T50" fmla="*/ 87 w 198"/>
                <a:gd name="T51" fmla="*/ 145 h 174"/>
                <a:gd name="T52" fmla="*/ 87 w 198"/>
                <a:gd name="T53" fmla="*/ 142 h 174"/>
                <a:gd name="T54" fmla="*/ 87 w 198"/>
                <a:gd name="T55" fmla="*/ 58 h 174"/>
                <a:gd name="T56" fmla="*/ 177 w 198"/>
                <a:gd name="T57" fmla="*/ 26 h 174"/>
                <a:gd name="T58" fmla="*/ 179 w 198"/>
                <a:gd name="T59" fmla="*/ 26 h 174"/>
                <a:gd name="T60" fmla="*/ 182 w 198"/>
                <a:gd name="T61" fmla="*/ 29 h 174"/>
                <a:gd name="T62" fmla="*/ 182 w 198"/>
                <a:gd name="T63" fmla="*/ 111 h 174"/>
                <a:gd name="T64" fmla="*/ 89 w 198"/>
                <a:gd name="T65" fmla="*/ 145 h 174"/>
                <a:gd name="T66" fmla="*/ 89 w 198"/>
                <a:gd name="T67" fmla="*/ 145 h 174"/>
                <a:gd name="T68" fmla="*/ 92 w 198"/>
                <a:gd name="T69" fmla="*/ 61 h 174"/>
                <a:gd name="T70" fmla="*/ 174 w 198"/>
                <a:gd name="T71" fmla="*/ 108 h 174"/>
                <a:gd name="T72" fmla="*/ 92 w 198"/>
                <a:gd name="T73" fmla="*/ 6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74">
                  <a:moveTo>
                    <a:pt x="63" y="174"/>
                  </a:moveTo>
                  <a:lnTo>
                    <a:pt x="63" y="174"/>
                  </a:lnTo>
                  <a:lnTo>
                    <a:pt x="60" y="171"/>
                  </a:lnTo>
                  <a:lnTo>
                    <a:pt x="60" y="169"/>
                  </a:lnTo>
                  <a:lnTo>
                    <a:pt x="60" y="50"/>
                  </a:lnTo>
                  <a:lnTo>
                    <a:pt x="55" y="47"/>
                  </a:lnTo>
                  <a:lnTo>
                    <a:pt x="34" y="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1" y="140"/>
                  </a:lnTo>
                  <a:lnTo>
                    <a:pt x="29" y="142"/>
                  </a:lnTo>
                  <a:lnTo>
                    <a:pt x="29" y="142"/>
                  </a:lnTo>
                  <a:lnTo>
                    <a:pt x="26" y="140"/>
                  </a:lnTo>
                  <a:lnTo>
                    <a:pt x="26" y="137"/>
                  </a:lnTo>
                  <a:lnTo>
                    <a:pt x="26" y="34"/>
                  </a:lnTo>
                  <a:lnTo>
                    <a:pt x="23" y="34"/>
                  </a:lnTo>
                  <a:lnTo>
                    <a:pt x="8" y="26"/>
                  </a:lnTo>
                  <a:lnTo>
                    <a:pt x="2" y="24"/>
                  </a:lnTo>
                  <a:lnTo>
                    <a:pt x="2" y="24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2" y="18"/>
                  </a:lnTo>
                  <a:lnTo>
                    <a:pt x="5" y="18"/>
                  </a:lnTo>
                  <a:lnTo>
                    <a:pt x="10" y="21"/>
                  </a:lnTo>
                  <a:lnTo>
                    <a:pt x="29" y="29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6" y="0"/>
                  </a:lnTo>
                  <a:lnTo>
                    <a:pt x="118" y="3"/>
                  </a:lnTo>
                  <a:lnTo>
                    <a:pt x="118" y="3"/>
                  </a:lnTo>
                  <a:lnTo>
                    <a:pt x="118" y="5"/>
                  </a:lnTo>
                  <a:lnTo>
                    <a:pt x="116" y="8"/>
                  </a:lnTo>
                  <a:lnTo>
                    <a:pt x="39" y="32"/>
                  </a:lnTo>
                  <a:lnTo>
                    <a:pt x="58" y="42"/>
                  </a:lnTo>
                  <a:lnTo>
                    <a:pt x="63" y="42"/>
                  </a:lnTo>
                  <a:lnTo>
                    <a:pt x="192" y="0"/>
                  </a:lnTo>
                  <a:lnTo>
                    <a:pt x="192" y="0"/>
                  </a:lnTo>
                  <a:lnTo>
                    <a:pt x="198" y="0"/>
                  </a:lnTo>
                  <a:lnTo>
                    <a:pt x="198" y="3"/>
                  </a:lnTo>
                  <a:lnTo>
                    <a:pt x="198" y="3"/>
                  </a:lnTo>
                  <a:lnTo>
                    <a:pt x="198" y="5"/>
                  </a:lnTo>
                  <a:lnTo>
                    <a:pt x="195" y="8"/>
                  </a:lnTo>
                  <a:lnTo>
                    <a:pt x="68" y="50"/>
                  </a:lnTo>
                  <a:lnTo>
                    <a:pt x="68" y="169"/>
                  </a:lnTo>
                  <a:lnTo>
                    <a:pt x="68" y="169"/>
                  </a:lnTo>
                  <a:lnTo>
                    <a:pt x="66" y="171"/>
                  </a:lnTo>
                  <a:lnTo>
                    <a:pt x="63" y="174"/>
                  </a:lnTo>
                  <a:lnTo>
                    <a:pt x="63" y="174"/>
                  </a:lnTo>
                  <a:close/>
                  <a:moveTo>
                    <a:pt x="89" y="145"/>
                  </a:moveTo>
                  <a:lnTo>
                    <a:pt x="89" y="145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87" y="142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89" y="55"/>
                  </a:lnTo>
                  <a:lnTo>
                    <a:pt x="177" y="26"/>
                  </a:lnTo>
                  <a:lnTo>
                    <a:pt x="177" y="26"/>
                  </a:lnTo>
                  <a:lnTo>
                    <a:pt x="179" y="26"/>
                  </a:lnTo>
                  <a:lnTo>
                    <a:pt x="179" y="26"/>
                  </a:lnTo>
                  <a:lnTo>
                    <a:pt x="182" y="29"/>
                  </a:lnTo>
                  <a:lnTo>
                    <a:pt x="182" y="111"/>
                  </a:lnTo>
                  <a:lnTo>
                    <a:pt x="182" y="111"/>
                  </a:lnTo>
                  <a:lnTo>
                    <a:pt x="179" y="116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89" y="145"/>
                  </a:lnTo>
                  <a:close/>
                  <a:moveTo>
                    <a:pt x="92" y="61"/>
                  </a:moveTo>
                  <a:lnTo>
                    <a:pt x="92" y="137"/>
                  </a:lnTo>
                  <a:lnTo>
                    <a:pt x="174" y="108"/>
                  </a:lnTo>
                  <a:lnTo>
                    <a:pt x="174" y="34"/>
                  </a:lnTo>
                  <a:lnTo>
                    <a:pt x="92" y="6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" name="Rectangle 737"/>
            <p:cNvSpPr>
              <a:spLocks noChangeArrowheads="1"/>
            </p:cNvSpPr>
            <p:nvPr/>
          </p:nvSpPr>
          <p:spPr bwMode="auto">
            <a:xfrm>
              <a:off x="5353050" y="2786063"/>
              <a:ext cx="473075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" name="Rectangle 738"/>
            <p:cNvSpPr>
              <a:spLocks noChangeArrowheads="1"/>
            </p:cNvSpPr>
            <p:nvPr/>
          </p:nvSpPr>
          <p:spPr bwMode="auto">
            <a:xfrm>
              <a:off x="4913313" y="2390775"/>
              <a:ext cx="912812" cy="304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" name="Freeform 739"/>
            <p:cNvSpPr>
              <a:spLocks/>
            </p:cNvSpPr>
            <p:nvPr/>
          </p:nvSpPr>
          <p:spPr bwMode="auto">
            <a:xfrm>
              <a:off x="5453063" y="2857500"/>
              <a:ext cx="306387" cy="288925"/>
            </a:xfrm>
            <a:custGeom>
              <a:avLst/>
              <a:gdLst>
                <a:gd name="T0" fmla="*/ 132 w 193"/>
                <a:gd name="T1" fmla="*/ 182 h 182"/>
                <a:gd name="T2" fmla="*/ 164 w 193"/>
                <a:gd name="T3" fmla="*/ 169 h 182"/>
                <a:gd name="T4" fmla="*/ 164 w 193"/>
                <a:gd name="T5" fmla="*/ 150 h 182"/>
                <a:gd name="T6" fmla="*/ 193 w 193"/>
                <a:gd name="T7" fmla="*/ 126 h 182"/>
                <a:gd name="T8" fmla="*/ 193 w 193"/>
                <a:gd name="T9" fmla="*/ 89 h 182"/>
                <a:gd name="T10" fmla="*/ 193 w 193"/>
                <a:gd name="T11" fmla="*/ 34 h 182"/>
                <a:gd name="T12" fmla="*/ 122 w 193"/>
                <a:gd name="T13" fmla="*/ 10 h 182"/>
                <a:gd name="T14" fmla="*/ 98 w 193"/>
                <a:gd name="T15" fmla="*/ 13 h 182"/>
                <a:gd name="T16" fmla="*/ 82 w 193"/>
                <a:gd name="T17" fmla="*/ 16 h 182"/>
                <a:gd name="T18" fmla="*/ 35 w 193"/>
                <a:gd name="T19" fmla="*/ 0 h 182"/>
                <a:gd name="T20" fmla="*/ 0 w 193"/>
                <a:gd name="T21" fmla="*/ 16 h 182"/>
                <a:gd name="T22" fmla="*/ 0 w 193"/>
                <a:gd name="T23" fmla="*/ 89 h 182"/>
                <a:gd name="T24" fmla="*/ 0 w 193"/>
                <a:gd name="T25" fmla="*/ 140 h 182"/>
                <a:gd name="T26" fmla="*/ 98 w 193"/>
                <a:gd name="T27" fmla="*/ 171 h 182"/>
                <a:gd name="T28" fmla="*/ 132 w 193"/>
                <a:gd name="T2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2">
                  <a:moveTo>
                    <a:pt x="132" y="182"/>
                  </a:moveTo>
                  <a:lnTo>
                    <a:pt x="164" y="169"/>
                  </a:lnTo>
                  <a:lnTo>
                    <a:pt x="164" y="150"/>
                  </a:lnTo>
                  <a:lnTo>
                    <a:pt x="193" y="126"/>
                  </a:lnTo>
                  <a:lnTo>
                    <a:pt x="193" y="89"/>
                  </a:lnTo>
                  <a:lnTo>
                    <a:pt x="193" y="34"/>
                  </a:lnTo>
                  <a:lnTo>
                    <a:pt x="122" y="10"/>
                  </a:lnTo>
                  <a:lnTo>
                    <a:pt x="98" y="13"/>
                  </a:lnTo>
                  <a:lnTo>
                    <a:pt x="82" y="16"/>
                  </a:lnTo>
                  <a:lnTo>
                    <a:pt x="35" y="0"/>
                  </a:lnTo>
                  <a:lnTo>
                    <a:pt x="0" y="16"/>
                  </a:lnTo>
                  <a:lnTo>
                    <a:pt x="0" y="89"/>
                  </a:lnTo>
                  <a:lnTo>
                    <a:pt x="0" y="140"/>
                  </a:lnTo>
                  <a:lnTo>
                    <a:pt x="98" y="171"/>
                  </a:lnTo>
                  <a:lnTo>
                    <a:pt x="132" y="182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" name="Freeform 740"/>
            <p:cNvSpPr>
              <a:spLocks noEditPoints="1"/>
            </p:cNvSpPr>
            <p:nvPr/>
          </p:nvSpPr>
          <p:spPr bwMode="auto">
            <a:xfrm>
              <a:off x="5453063" y="2882900"/>
              <a:ext cx="306387" cy="263525"/>
            </a:xfrm>
            <a:custGeom>
              <a:avLst/>
              <a:gdLst>
                <a:gd name="T0" fmla="*/ 0 w 193"/>
                <a:gd name="T1" fmla="*/ 0 h 166"/>
                <a:gd name="T2" fmla="*/ 132 w 193"/>
                <a:gd name="T3" fmla="*/ 42 h 166"/>
                <a:gd name="T4" fmla="*/ 132 w 193"/>
                <a:gd name="T5" fmla="*/ 166 h 166"/>
                <a:gd name="T6" fmla="*/ 0 w 193"/>
                <a:gd name="T7" fmla="*/ 0 h 166"/>
                <a:gd name="T8" fmla="*/ 164 w 193"/>
                <a:gd name="T9" fmla="*/ 134 h 166"/>
                <a:gd name="T10" fmla="*/ 164 w 193"/>
                <a:gd name="T11" fmla="*/ 29 h 166"/>
                <a:gd name="T12" fmla="*/ 82 w 193"/>
                <a:gd name="T13" fmla="*/ 0 h 166"/>
                <a:gd name="T14" fmla="*/ 164 w 193"/>
                <a:gd name="T15" fmla="*/ 134 h 166"/>
                <a:gd name="T16" fmla="*/ 19 w 193"/>
                <a:gd name="T17" fmla="*/ 108 h 166"/>
                <a:gd name="T18" fmla="*/ 19 w 193"/>
                <a:gd name="T19" fmla="*/ 26 h 166"/>
                <a:gd name="T20" fmla="*/ 106 w 193"/>
                <a:gd name="T21" fmla="*/ 52 h 166"/>
                <a:gd name="T22" fmla="*/ 106 w 193"/>
                <a:gd name="T23" fmla="*/ 137 h 166"/>
                <a:gd name="T24" fmla="*/ 19 w 193"/>
                <a:gd name="T25" fmla="*/ 108 h 166"/>
                <a:gd name="T26" fmla="*/ 132 w 193"/>
                <a:gd name="T27" fmla="*/ 42 h 166"/>
                <a:gd name="T28" fmla="*/ 140 w 193"/>
                <a:gd name="T29" fmla="*/ 39 h 166"/>
                <a:gd name="T30" fmla="*/ 159 w 193"/>
                <a:gd name="T31" fmla="*/ 31 h 166"/>
                <a:gd name="T32" fmla="*/ 164 w 193"/>
                <a:gd name="T33" fmla="*/ 29 h 166"/>
                <a:gd name="T34" fmla="*/ 132 w 193"/>
                <a:gd name="T35" fmla="*/ 42 h 166"/>
                <a:gd name="T36" fmla="*/ 164 w 193"/>
                <a:gd name="T37" fmla="*/ 29 h 166"/>
                <a:gd name="T38" fmla="*/ 169 w 193"/>
                <a:gd name="T39" fmla="*/ 26 h 166"/>
                <a:gd name="T40" fmla="*/ 188 w 193"/>
                <a:gd name="T41" fmla="*/ 18 h 166"/>
                <a:gd name="T42" fmla="*/ 193 w 193"/>
                <a:gd name="T43" fmla="*/ 18 h 166"/>
                <a:gd name="T44" fmla="*/ 164 w 193"/>
                <a:gd name="T45" fmla="*/ 29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3" h="166">
                  <a:moveTo>
                    <a:pt x="0" y="0"/>
                  </a:moveTo>
                  <a:lnTo>
                    <a:pt x="132" y="42"/>
                  </a:lnTo>
                  <a:lnTo>
                    <a:pt x="132" y="166"/>
                  </a:lnTo>
                  <a:lnTo>
                    <a:pt x="0" y="0"/>
                  </a:lnTo>
                  <a:close/>
                  <a:moveTo>
                    <a:pt x="164" y="134"/>
                  </a:moveTo>
                  <a:lnTo>
                    <a:pt x="164" y="29"/>
                  </a:lnTo>
                  <a:lnTo>
                    <a:pt x="82" y="0"/>
                  </a:lnTo>
                  <a:lnTo>
                    <a:pt x="164" y="134"/>
                  </a:lnTo>
                  <a:close/>
                  <a:moveTo>
                    <a:pt x="19" y="108"/>
                  </a:moveTo>
                  <a:lnTo>
                    <a:pt x="19" y="26"/>
                  </a:lnTo>
                  <a:lnTo>
                    <a:pt x="106" y="52"/>
                  </a:lnTo>
                  <a:lnTo>
                    <a:pt x="106" y="137"/>
                  </a:lnTo>
                  <a:lnTo>
                    <a:pt x="19" y="108"/>
                  </a:lnTo>
                  <a:close/>
                  <a:moveTo>
                    <a:pt x="132" y="42"/>
                  </a:moveTo>
                  <a:lnTo>
                    <a:pt x="140" y="39"/>
                  </a:lnTo>
                  <a:lnTo>
                    <a:pt x="159" y="31"/>
                  </a:lnTo>
                  <a:lnTo>
                    <a:pt x="164" y="29"/>
                  </a:lnTo>
                  <a:lnTo>
                    <a:pt x="132" y="42"/>
                  </a:lnTo>
                  <a:close/>
                  <a:moveTo>
                    <a:pt x="164" y="29"/>
                  </a:moveTo>
                  <a:lnTo>
                    <a:pt x="169" y="26"/>
                  </a:lnTo>
                  <a:lnTo>
                    <a:pt x="188" y="18"/>
                  </a:lnTo>
                  <a:lnTo>
                    <a:pt x="193" y="18"/>
                  </a:lnTo>
                  <a:lnTo>
                    <a:pt x="164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" name="Freeform 741"/>
            <p:cNvSpPr>
              <a:spLocks noEditPoints="1"/>
            </p:cNvSpPr>
            <p:nvPr/>
          </p:nvSpPr>
          <p:spPr bwMode="auto">
            <a:xfrm>
              <a:off x="5449888" y="2852738"/>
              <a:ext cx="314325" cy="296862"/>
            </a:xfrm>
            <a:custGeom>
              <a:avLst/>
              <a:gdLst>
                <a:gd name="T0" fmla="*/ 134 w 198"/>
                <a:gd name="T1" fmla="*/ 187 h 187"/>
                <a:gd name="T2" fmla="*/ 134 w 198"/>
                <a:gd name="T3" fmla="*/ 187 h 187"/>
                <a:gd name="T4" fmla="*/ 134 w 198"/>
                <a:gd name="T5" fmla="*/ 187 h 187"/>
                <a:gd name="T6" fmla="*/ 100 w 198"/>
                <a:gd name="T7" fmla="*/ 177 h 187"/>
                <a:gd name="T8" fmla="*/ 2 w 198"/>
                <a:gd name="T9" fmla="*/ 145 h 187"/>
                <a:gd name="T10" fmla="*/ 2 w 198"/>
                <a:gd name="T11" fmla="*/ 145 h 187"/>
                <a:gd name="T12" fmla="*/ 0 w 198"/>
                <a:gd name="T13" fmla="*/ 143 h 187"/>
                <a:gd name="T14" fmla="*/ 0 w 198"/>
                <a:gd name="T15" fmla="*/ 19 h 187"/>
                <a:gd name="T16" fmla="*/ 0 w 198"/>
                <a:gd name="T17" fmla="*/ 19 h 187"/>
                <a:gd name="T18" fmla="*/ 2 w 198"/>
                <a:gd name="T19" fmla="*/ 16 h 187"/>
                <a:gd name="T20" fmla="*/ 34 w 198"/>
                <a:gd name="T21" fmla="*/ 0 h 187"/>
                <a:gd name="T22" fmla="*/ 34 w 198"/>
                <a:gd name="T23" fmla="*/ 0 h 187"/>
                <a:gd name="T24" fmla="*/ 37 w 198"/>
                <a:gd name="T25" fmla="*/ 0 h 187"/>
                <a:gd name="T26" fmla="*/ 84 w 198"/>
                <a:gd name="T27" fmla="*/ 16 h 187"/>
                <a:gd name="T28" fmla="*/ 100 w 198"/>
                <a:gd name="T29" fmla="*/ 13 h 187"/>
                <a:gd name="T30" fmla="*/ 124 w 198"/>
                <a:gd name="T31" fmla="*/ 8 h 187"/>
                <a:gd name="T32" fmla="*/ 124 w 198"/>
                <a:gd name="T33" fmla="*/ 8 h 187"/>
                <a:gd name="T34" fmla="*/ 126 w 198"/>
                <a:gd name="T35" fmla="*/ 8 h 187"/>
                <a:gd name="T36" fmla="*/ 195 w 198"/>
                <a:gd name="T37" fmla="*/ 32 h 187"/>
                <a:gd name="T38" fmla="*/ 195 w 198"/>
                <a:gd name="T39" fmla="*/ 32 h 187"/>
                <a:gd name="T40" fmla="*/ 198 w 198"/>
                <a:gd name="T41" fmla="*/ 37 h 187"/>
                <a:gd name="T42" fmla="*/ 198 w 198"/>
                <a:gd name="T43" fmla="*/ 129 h 187"/>
                <a:gd name="T44" fmla="*/ 198 w 198"/>
                <a:gd name="T45" fmla="*/ 129 h 187"/>
                <a:gd name="T46" fmla="*/ 198 w 198"/>
                <a:gd name="T47" fmla="*/ 135 h 187"/>
                <a:gd name="T48" fmla="*/ 171 w 198"/>
                <a:gd name="T49" fmla="*/ 153 h 187"/>
                <a:gd name="T50" fmla="*/ 171 w 198"/>
                <a:gd name="T51" fmla="*/ 172 h 187"/>
                <a:gd name="T52" fmla="*/ 171 w 198"/>
                <a:gd name="T53" fmla="*/ 172 h 187"/>
                <a:gd name="T54" fmla="*/ 169 w 198"/>
                <a:gd name="T55" fmla="*/ 174 h 187"/>
                <a:gd name="T56" fmla="*/ 137 w 198"/>
                <a:gd name="T57" fmla="*/ 187 h 187"/>
                <a:gd name="T58" fmla="*/ 137 w 198"/>
                <a:gd name="T59" fmla="*/ 187 h 187"/>
                <a:gd name="T60" fmla="*/ 134 w 198"/>
                <a:gd name="T61" fmla="*/ 187 h 187"/>
                <a:gd name="T62" fmla="*/ 134 w 198"/>
                <a:gd name="T63" fmla="*/ 187 h 187"/>
                <a:gd name="T64" fmla="*/ 8 w 198"/>
                <a:gd name="T65" fmla="*/ 137 h 187"/>
                <a:gd name="T66" fmla="*/ 103 w 198"/>
                <a:gd name="T67" fmla="*/ 169 h 187"/>
                <a:gd name="T68" fmla="*/ 134 w 198"/>
                <a:gd name="T69" fmla="*/ 179 h 187"/>
                <a:gd name="T70" fmla="*/ 163 w 198"/>
                <a:gd name="T71" fmla="*/ 169 h 187"/>
                <a:gd name="T72" fmla="*/ 163 w 198"/>
                <a:gd name="T73" fmla="*/ 153 h 187"/>
                <a:gd name="T74" fmla="*/ 163 w 198"/>
                <a:gd name="T75" fmla="*/ 153 h 187"/>
                <a:gd name="T76" fmla="*/ 166 w 198"/>
                <a:gd name="T77" fmla="*/ 148 h 187"/>
                <a:gd name="T78" fmla="*/ 192 w 198"/>
                <a:gd name="T79" fmla="*/ 129 h 187"/>
                <a:gd name="T80" fmla="*/ 192 w 198"/>
                <a:gd name="T81" fmla="*/ 40 h 187"/>
                <a:gd name="T82" fmla="*/ 124 w 198"/>
                <a:gd name="T83" fmla="*/ 16 h 187"/>
                <a:gd name="T84" fmla="*/ 100 w 198"/>
                <a:gd name="T85" fmla="*/ 21 h 187"/>
                <a:gd name="T86" fmla="*/ 84 w 198"/>
                <a:gd name="T87" fmla="*/ 21 h 187"/>
                <a:gd name="T88" fmla="*/ 84 w 198"/>
                <a:gd name="T89" fmla="*/ 21 h 187"/>
                <a:gd name="T90" fmla="*/ 81 w 198"/>
                <a:gd name="T91" fmla="*/ 21 h 187"/>
                <a:gd name="T92" fmla="*/ 37 w 198"/>
                <a:gd name="T93" fmla="*/ 8 h 187"/>
                <a:gd name="T94" fmla="*/ 8 w 198"/>
                <a:gd name="T95" fmla="*/ 21 h 187"/>
                <a:gd name="T96" fmla="*/ 8 w 198"/>
                <a:gd name="T97" fmla="*/ 13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87">
                  <a:moveTo>
                    <a:pt x="134" y="187"/>
                  </a:moveTo>
                  <a:lnTo>
                    <a:pt x="134" y="187"/>
                  </a:lnTo>
                  <a:lnTo>
                    <a:pt x="134" y="187"/>
                  </a:lnTo>
                  <a:lnTo>
                    <a:pt x="100" y="177"/>
                  </a:lnTo>
                  <a:lnTo>
                    <a:pt x="2" y="145"/>
                  </a:lnTo>
                  <a:lnTo>
                    <a:pt x="2" y="145"/>
                  </a:lnTo>
                  <a:lnTo>
                    <a:pt x="0" y="143"/>
                  </a:lnTo>
                  <a:lnTo>
                    <a:pt x="0" y="19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4" y="0"/>
                  </a:lnTo>
                  <a:lnTo>
                    <a:pt x="34" y="0"/>
                  </a:lnTo>
                  <a:lnTo>
                    <a:pt x="37" y="0"/>
                  </a:lnTo>
                  <a:lnTo>
                    <a:pt x="84" y="16"/>
                  </a:lnTo>
                  <a:lnTo>
                    <a:pt x="100" y="13"/>
                  </a:lnTo>
                  <a:lnTo>
                    <a:pt x="124" y="8"/>
                  </a:lnTo>
                  <a:lnTo>
                    <a:pt x="124" y="8"/>
                  </a:lnTo>
                  <a:lnTo>
                    <a:pt x="126" y="8"/>
                  </a:lnTo>
                  <a:lnTo>
                    <a:pt x="195" y="32"/>
                  </a:lnTo>
                  <a:lnTo>
                    <a:pt x="195" y="32"/>
                  </a:lnTo>
                  <a:lnTo>
                    <a:pt x="198" y="37"/>
                  </a:lnTo>
                  <a:lnTo>
                    <a:pt x="198" y="129"/>
                  </a:lnTo>
                  <a:lnTo>
                    <a:pt x="198" y="129"/>
                  </a:lnTo>
                  <a:lnTo>
                    <a:pt x="198" y="135"/>
                  </a:lnTo>
                  <a:lnTo>
                    <a:pt x="171" y="153"/>
                  </a:lnTo>
                  <a:lnTo>
                    <a:pt x="171" y="172"/>
                  </a:lnTo>
                  <a:lnTo>
                    <a:pt x="171" y="172"/>
                  </a:lnTo>
                  <a:lnTo>
                    <a:pt x="169" y="174"/>
                  </a:lnTo>
                  <a:lnTo>
                    <a:pt x="137" y="187"/>
                  </a:lnTo>
                  <a:lnTo>
                    <a:pt x="137" y="187"/>
                  </a:lnTo>
                  <a:lnTo>
                    <a:pt x="134" y="187"/>
                  </a:lnTo>
                  <a:lnTo>
                    <a:pt x="134" y="187"/>
                  </a:lnTo>
                  <a:close/>
                  <a:moveTo>
                    <a:pt x="8" y="137"/>
                  </a:moveTo>
                  <a:lnTo>
                    <a:pt x="103" y="169"/>
                  </a:lnTo>
                  <a:lnTo>
                    <a:pt x="134" y="179"/>
                  </a:lnTo>
                  <a:lnTo>
                    <a:pt x="163" y="169"/>
                  </a:lnTo>
                  <a:lnTo>
                    <a:pt x="163" y="153"/>
                  </a:lnTo>
                  <a:lnTo>
                    <a:pt x="163" y="153"/>
                  </a:lnTo>
                  <a:lnTo>
                    <a:pt x="166" y="148"/>
                  </a:lnTo>
                  <a:lnTo>
                    <a:pt x="192" y="129"/>
                  </a:lnTo>
                  <a:lnTo>
                    <a:pt x="192" y="40"/>
                  </a:lnTo>
                  <a:lnTo>
                    <a:pt x="124" y="16"/>
                  </a:lnTo>
                  <a:lnTo>
                    <a:pt x="100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1" y="21"/>
                  </a:lnTo>
                  <a:lnTo>
                    <a:pt x="37" y="8"/>
                  </a:lnTo>
                  <a:lnTo>
                    <a:pt x="8" y="21"/>
                  </a:lnTo>
                  <a:lnTo>
                    <a:pt x="8" y="137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" name="Freeform 742"/>
            <p:cNvSpPr>
              <a:spLocks noEditPoints="1"/>
            </p:cNvSpPr>
            <p:nvPr/>
          </p:nvSpPr>
          <p:spPr bwMode="auto">
            <a:xfrm>
              <a:off x="5449888" y="2878138"/>
              <a:ext cx="314325" cy="271462"/>
            </a:xfrm>
            <a:custGeom>
              <a:avLst/>
              <a:gdLst>
                <a:gd name="T0" fmla="*/ 134 w 198"/>
                <a:gd name="T1" fmla="*/ 171 h 171"/>
                <a:gd name="T2" fmla="*/ 132 w 198"/>
                <a:gd name="T3" fmla="*/ 169 h 171"/>
                <a:gd name="T4" fmla="*/ 2 w 198"/>
                <a:gd name="T5" fmla="*/ 5 h 171"/>
                <a:gd name="T6" fmla="*/ 0 w 198"/>
                <a:gd name="T7" fmla="*/ 5 h 171"/>
                <a:gd name="T8" fmla="*/ 0 w 198"/>
                <a:gd name="T9" fmla="*/ 3 h 171"/>
                <a:gd name="T10" fmla="*/ 5 w 198"/>
                <a:gd name="T11" fmla="*/ 0 h 171"/>
                <a:gd name="T12" fmla="*/ 140 w 198"/>
                <a:gd name="T13" fmla="*/ 39 h 171"/>
                <a:gd name="T14" fmla="*/ 81 w 198"/>
                <a:gd name="T15" fmla="*/ 5 h 171"/>
                <a:gd name="T16" fmla="*/ 79 w 198"/>
                <a:gd name="T17" fmla="*/ 5 h 171"/>
                <a:gd name="T18" fmla="*/ 79 w 198"/>
                <a:gd name="T19" fmla="*/ 3 h 171"/>
                <a:gd name="T20" fmla="*/ 84 w 198"/>
                <a:gd name="T21" fmla="*/ 0 h 171"/>
                <a:gd name="T22" fmla="*/ 169 w 198"/>
                <a:gd name="T23" fmla="*/ 24 h 171"/>
                <a:gd name="T24" fmla="*/ 195 w 198"/>
                <a:gd name="T25" fmla="*/ 16 h 171"/>
                <a:gd name="T26" fmla="*/ 198 w 198"/>
                <a:gd name="T27" fmla="*/ 18 h 171"/>
                <a:gd name="T28" fmla="*/ 198 w 198"/>
                <a:gd name="T29" fmla="*/ 21 h 171"/>
                <a:gd name="T30" fmla="*/ 190 w 198"/>
                <a:gd name="T31" fmla="*/ 26 h 171"/>
                <a:gd name="T32" fmla="*/ 171 w 198"/>
                <a:gd name="T33" fmla="*/ 137 h 171"/>
                <a:gd name="T34" fmla="*/ 169 w 198"/>
                <a:gd name="T35" fmla="*/ 140 h 171"/>
                <a:gd name="T36" fmla="*/ 166 w 198"/>
                <a:gd name="T37" fmla="*/ 140 h 171"/>
                <a:gd name="T38" fmla="*/ 163 w 198"/>
                <a:gd name="T39" fmla="*/ 137 h 171"/>
                <a:gd name="T40" fmla="*/ 163 w 198"/>
                <a:gd name="T41" fmla="*/ 37 h 171"/>
                <a:gd name="T42" fmla="*/ 140 w 198"/>
                <a:gd name="T43" fmla="*/ 169 h 171"/>
                <a:gd name="T44" fmla="*/ 137 w 198"/>
                <a:gd name="T45" fmla="*/ 171 h 171"/>
                <a:gd name="T46" fmla="*/ 134 w 198"/>
                <a:gd name="T47" fmla="*/ 171 h 171"/>
                <a:gd name="T48" fmla="*/ 108 w 198"/>
                <a:gd name="T49" fmla="*/ 145 h 171"/>
                <a:gd name="T50" fmla="*/ 18 w 198"/>
                <a:gd name="T51" fmla="*/ 113 h 171"/>
                <a:gd name="T52" fmla="*/ 15 w 198"/>
                <a:gd name="T53" fmla="*/ 111 h 171"/>
                <a:gd name="T54" fmla="*/ 15 w 198"/>
                <a:gd name="T55" fmla="*/ 29 h 171"/>
                <a:gd name="T56" fmla="*/ 18 w 198"/>
                <a:gd name="T57" fmla="*/ 26 h 171"/>
                <a:gd name="T58" fmla="*/ 111 w 198"/>
                <a:gd name="T59" fmla="*/ 53 h 171"/>
                <a:gd name="T60" fmla="*/ 113 w 198"/>
                <a:gd name="T61" fmla="*/ 55 h 171"/>
                <a:gd name="T62" fmla="*/ 113 w 198"/>
                <a:gd name="T63" fmla="*/ 140 h 171"/>
                <a:gd name="T64" fmla="*/ 111 w 198"/>
                <a:gd name="T65" fmla="*/ 142 h 171"/>
                <a:gd name="T66" fmla="*/ 108 w 198"/>
                <a:gd name="T67" fmla="*/ 145 h 171"/>
                <a:gd name="T68" fmla="*/ 105 w 198"/>
                <a:gd name="T69" fmla="*/ 134 h 171"/>
                <a:gd name="T70" fmla="*/ 23 w 198"/>
                <a:gd name="T71" fmla="*/ 34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8" h="171">
                  <a:moveTo>
                    <a:pt x="134" y="171"/>
                  </a:moveTo>
                  <a:lnTo>
                    <a:pt x="134" y="171"/>
                  </a:lnTo>
                  <a:lnTo>
                    <a:pt x="132" y="171"/>
                  </a:lnTo>
                  <a:lnTo>
                    <a:pt x="132" y="169"/>
                  </a:lnTo>
                  <a:lnTo>
                    <a:pt x="132" y="47"/>
                  </a:lnTo>
                  <a:lnTo>
                    <a:pt x="2" y="5"/>
                  </a:lnTo>
                  <a:lnTo>
                    <a:pt x="2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2" y="0"/>
                  </a:lnTo>
                  <a:lnTo>
                    <a:pt x="5" y="0"/>
                  </a:lnTo>
                  <a:lnTo>
                    <a:pt x="134" y="42"/>
                  </a:lnTo>
                  <a:lnTo>
                    <a:pt x="140" y="39"/>
                  </a:lnTo>
                  <a:lnTo>
                    <a:pt x="158" y="32"/>
                  </a:lnTo>
                  <a:lnTo>
                    <a:pt x="81" y="5"/>
                  </a:lnTo>
                  <a:lnTo>
                    <a:pt x="81" y="5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1" y="0"/>
                  </a:lnTo>
                  <a:lnTo>
                    <a:pt x="84" y="0"/>
                  </a:lnTo>
                  <a:lnTo>
                    <a:pt x="166" y="26"/>
                  </a:lnTo>
                  <a:lnTo>
                    <a:pt x="169" y="24"/>
                  </a:lnTo>
                  <a:lnTo>
                    <a:pt x="195" y="16"/>
                  </a:lnTo>
                  <a:lnTo>
                    <a:pt x="195" y="16"/>
                  </a:lnTo>
                  <a:lnTo>
                    <a:pt x="198" y="16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198" y="21"/>
                  </a:lnTo>
                  <a:lnTo>
                    <a:pt x="195" y="24"/>
                  </a:lnTo>
                  <a:lnTo>
                    <a:pt x="190" y="26"/>
                  </a:lnTo>
                  <a:lnTo>
                    <a:pt x="171" y="32"/>
                  </a:lnTo>
                  <a:lnTo>
                    <a:pt x="171" y="137"/>
                  </a:lnTo>
                  <a:lnTo>
                    <a:pt x="171" y="137"/>
                  </a:lnTo>
                  <a:lnTo>
                    <a:pt x="169" y="140"/>
                  </a:lnTo>
                  <a:lnTo>
                    <a:pt x="166" y="140"/>
                  </a:lnTo>
                  <a:lnTo>
                    <a:pt x="166" y="140"/>
                  </a:lnTo>
                  <a:lnTo>
                    <a:pt x="163" y="140"/>
                  </a:lnTo>
                  <a:lnTo>
                    <a:pt x="163" y="137"/>
                  </a:lnTo>
                  <a:lnTo>
                    <a:pt x="163" y="37"/>
                  </a:lnTo>
                  <a:lnTo>
                    <a:pt x="163" y="37"/>
                  </a:lnTo>
                  <a:lnTo>
                    <a:pt x="140" y="47"/>
                  </a:lnTo>
                  <a:lnTo>
                    <a:pt x="140" y="169"/>
                  </a:lnTo>
                  <a:lnTo>
                    <a:pt x="140" y="169"/>
                  </a:lnTo>
                  <a:lnTo>
                    <a:pt x="137" y="171"/>
                  </a:lnTo>
                  <a:lnTo>
                    <a:pt x="134" y="171"/>
                  </a:lnTo>
                  <a:lnTo>
                    <a:pt x="134" y="171"/>
                  </a:lnTo>
                  <a:close/>
                  <a:moveTo>
                    <a:pt x="108" y="145"/>
                  </a:moveTo>
                  <a:lnTo>
                    <a:pt x="108" y="145"/>
                  </a:lnTo>
                  <a:lnTo>
                    <a:pt x="108" y="145"/>
                  </a:lnTo>
                  <a:lnTo>
                    <a:pt x="18" y="113"/>
                  </a:lnTo>
                  <a:lnTo>
                    <a:pt x="18" y="113"/>
                  </a:lnTo>
                  <a:lnTo>
                    <a:pt x="15" y="111"/>
                  </a:lnTo>
                  <a:lnTo>
                    <a:pt x="15" y="29"/>
                  </a:lnTo>
                  <a:lnTo>
                    <a:pt x="15" y="29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1" y="24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113" y="55"/>
                  </a:lnTo>
                  <a:lnTo>
                    <a:pt x="113" y="140"/>
                  </a:lnTo>
                  <a:lnTo>
                    <a:pt x="113" y="140"/>
                  </a:lnTo>
                  <a:lnTo>
                    <a:pt x="111" y="142"/>
                  </a:lnTo>
                  <a:lnTo>
                    <a:pt x="111" y="142"/>
                  </a:lnTo>
                  <a:lnTo>
                    <a:pt x="108" y="145"/>
                  </a:lnTo>
                  <a:lnTo>
                    <a:pt x="108" y="145"/>
                  </a:lnTo>
                  <a:close/>
                  <a:moveTo>
                    <a:pt x="23" y="108"/>
                  </a:moveTo>
                  <a:lnTo>
                    <a:pt x="105" y="134"/>
                  </a:lnTo>
                  <a:lnTo>
                    <a:pt x="105" y="58"/>
                  </a:lnTo>
                  <a:lnTo>
                    <a:pt x="23" y="34"/>
                  </a:lnTo>
                  <a:lnTo>
                    <a:pt x="23" y="1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" name="Rectangle 743"/>
            <p:cNvSpPr>
              <a:spLocks noChangeArrowheads="1"/>
            </p:cNvSpPr>
            <p:nvPr/>
          </p:nvSpPr>
          <p:spPr bwMode="auto">
            <a:xfrm>
              <a:off x="5353050" y="4064000"/>
              <a:ext cx="473075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4" name="Rectangle 744"/>
            <p:cNvSpPr>
              <a:spLocks noChangeArrowheads="1"/>
            </p:cNvSpPr>
            <p:nvPr/>
          </p:nvSpPr>
          <p:spPr bwMode="auto">
            <a:xfrm>
              <a:off x="4913313" y="3937000"/>
              <a:ext cx="912812" cy="30638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5" name="Freeform 745"/>
            <p:cNvSpPr>
              <a:spLocks/>
            </p:cNvSpPr>
            <p:nvPr/>
          </p:nvSpPr>
          <p:spPr bwMode="auto">
            <a:xfrm>
              <a:off x="5453063" y="4133850"/>
              <a:ext cx="306387" cy="288925"/>
            </a:xfrm>
            <a:custGeom>
              <a:avLst/>
              <a:gdLst>
                <a:gd name="T0" fmla="*/ 132 w 193"/>
                <a:gd name="T1" fmla="*/ 182 h 182"/>
                <a:gd name="T2" fmla="*/ 164 w 193"/>
                <a:gd name="T3" fmla="*/ 169 h 182"/>
                <a:gd name="T4" fmla="*/ 164 w 193"/>
                <a:gd name="T5" fmla="*/ 151 h 182"/>
                <a:gd name="T6" fmla="*/ 193 w 193"/>
                <a:gd name="T7" fmla="*/ 130 h 182"/>
                <a:gd name="T8" fmla="*/ 193 w 193"/>
                <a:gd name="T9" fmla="*/ 90 h 182"/>
                <a:gd name="T10" fmla="*/ 193 w 193"/>
                <a:gd name="T11" fmla="*/ 35 h 182"/>
                <a:gd name="T12" fmla="*/ 119 w 193"/>
                <a:gd name="T13" fmla="*/ 11 h 182"/>
                <a:gd name="T14" fmla="*/ 95 w 193"/>
                <a:gd name="T15" fmla="*/ 14 h 182"/>
                <a:gd name="T16" fmla="*/ 82 w 193"/>
                <a:gd name="T17" fmla="*/ 16 h 182"/>
                <a:gd name="T18" fmla="*/ 35 w 193"/>
                <a:gd name="T19" fmla="*/ 0 h 182"/>
                <a:gd name="T20" fmla="*/ 0 w 193"/>
                <a:gd name="T21" fmla="*/ 16 h 182"/>
                <a:gd name="T22" fmla="*/ 0 w 193"/>
                <a:gd name="T23" fmla="*/ 90 h 182"/>
                <a:gd name="T24" fmla="*/ 0 w 193"/>
                <a:gd name="T25" fmla="*/ 140 h 182"/>
                <a:gd name="T26" fmla="*/ 95 w 193"/>
                <a:gd name="T27" fmla="*/ 172 h 182"/>
                <a:gd name="T28" fmla="*/ 132 w 193"/>
                <a:gd name="T2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2">
                  <a:moveTo>
                    <a:pt x="132" y="182"/>
                  </a:moveTo>
                  <a:lnTo>
                    <a:pt x="164" y="169"/>
                  </a:lnTo>
                  <a:lnTo>
                    <a:pt x="164" y="151"/>
                  </a:lnTo>
                  <a:lnTo>
                    <a:pt x="193" y="130"/>
                  </a:lnTo>
                  <a:lnTo>
                    <a:pt x="193" y="90"/>
                  </a:lnTo>
                  <a:lnTo>
                    <a:pt x="193" y="35"/>
                  </a:lnTo>
                  <a:lnTo>
                    <a:pt x="119" y="11"/>
                  </a:lnTo>
                  <a:lnTo>
                    <a:pt x="95" y="14"/>
                  </a:lnTo>
                  <a:lnTo>
                    <a:pt x="82" y="16"/>
                  </a:lnTo>
                  <a:lnTo>
                    <a:pt x="35" y="0"/>
                  </a:lnTo>
                  <a:lnTo>
                    <a:pt x="0" y="16"/>
                  </a:lnTo>
                  <a:lnTo>
                    <a:pt x="0" y="90"/>
                  </a:lnTo>
                  <a:lnTo>
                    <a:pt x="0" y="140"/>
                  </a:lnTo>
                  <a:lnTo>
                    <a:pt x="95" y="172"/>
                  </a:lnTo>
                  <a:lnTo>
                    <a:pt x="132" y="182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6" name="Freeform 746"/>
            <p:cNvSpPr>
              <a:spLocks noEditPoints="1"/>
            </p:cNvSpPr>
            <p:nvPr/>
          </p:nvSpPr>
          <p:spPr bwMode="auto">
            <a:xfrm>
              <a:off x="5453063" y="4159250"/>
              <a:ext cx="301625" cy="263525"/>
            </a:xfrm>
            <a:custGeom>
              <a:avLst/>
              <a:gdLst>
                <a:gd name="T0" fmla="*/ 0 w 190"/>
                <a:gd name="T1" fmla="*/ 0 h 166"/>
                <a:gd name="T2" fmla="*/ 132 w 190"/>
                <a:gd name="T3" fmla="*/ 42 h 166"/>
                <a:gd name="T4" fmla="*/ 132 w 190"/>
                <a:gd name="T5" fmla="*/ 166 h 166"/>
                <a:gd name="T6" fmla="*/ 0 w 190"/>
                <a:gd name="T7" fmla="*/ 0 h 166"/>
                <a:gd name="T8" fmla="*/ 164 w 190"/>
                <a:gd name="T9" fmla="*/ 135 h 166"/>
                <a:gd name="T10" fmla="*/ 164 w 190"/>
                <a:gd name="T11" fmla="*/ 29 h 166"/>
                <a:gd name="T12" fmla="*/ 79 w 190"/>
                <a:gd name="T13" fmla="*/ 0 h 166"/>
                <a:gd name="T14" fmla="*/ 164 w 190"/>
                <a:gd name="T15" fmla="*/ 135 h 166"/>
                <a:gd name="T16" fmla="*/ 16 w 190"/>
                <a:gd name="T17" fmla="*/ 108 h 166"/>
                <a:gd name="T18" fmla="*/ 16 w 190"/>
                <a:gd name="T19" fmla="*/ 27 h 166"/>
                <a:gd name="T20" fmla="*/ 106 w 190"/>
                <a:gd name="T21" fmla="*/ 56 h 166"/>
                <a:gd name="T22" fmla="*/ 106 w 190"/>
                <a:gd name="T23" fmla="*/ 137 h 166"/>
                <a:gd name="T24" fmla="*/ 16 w 190"/>
                <a:gd name="T25" fmla="*/ 108 h 166"/>
                <a:gd name="T26" fmla="*/ 132 w 190"/>
                <a:gd name="T27" fmla="*/ 42 h 166"/>
                <a:gd name="T28" fmla="*/ 138 w 190"/>
                <a:gd name="T29" fmla="*/ 42 h 166"/>
                <a:gd name="T30" fmla="*/ 159 w 190"/>
                <a:gd name="T31" fmla="*/ 32 h 166"/>
                <a:gd name="T32" fmla="*/ 164 w 190"/>
                <a:gd name="T33" fmla="*/ 29 h 166"/>
                <a:gd name="T34" fmla="*/ 132 w 190"/>
                <a:gd name="T35" fmla="*/ 42 h 166"/>
                <a:gd name="T36" fmla="*/ 164 w 190"/>
                <a:gd name="T37" fmla="*/ 29 h 166"/>
                <a:gd name="T38" fmla="*/ 169 w 190"/>
                <a:gd name="T39" fmla="*/ 27 h 166"/>
                <a:gd name="T40" fmla="*/ 188 w 190"/>
                <a:gd name="T41" fmla="*/ 21 h 166"/>
                <a:gd name="T42" fmla="*/ 190 w 190"/>
                <a:gd name="T43" fmla="*/ 19 h 166"/>
                <a:gd name="T44" fmla="*/ 164 w 190"/>
                <a:gd name="T45" fmla="*/ 29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66">
                  <a:moveTo>
                    <a:pt x="0" y="0"/>
                  </a:moveTo>
                  <a:lnTo>
                    <a:pt x="132" y="42"/>
                  </a:lnTo>
                  <a:lnTo>
                    <a:pt x="132" y="166"/>
                  </a:lnTo>
                  <a:lnTo>
                    <a:pt x="0" y="0"/>
                  </a:lnTo>
                  <a:close/>
                  <a:moveTo>
                    <a:pt x="164" y="135"/>
                  </a:moveTo>
                  <a:lnTo>
                    <a:pt x="164" y="29"/>
                  </a:lnTo>
                  <a:lnTo>
                    <a:pt x="79" y="0"/>
                  </a:lnTo>
                  <a:lnTo>
                    <a:pt x="164" y="135"/>
                  </a:lnTo>
                  <a:close/>
                  <a:moveTo>
                    <a:pt x="16" y="108"/>
                  </a:moveTo>
                  <a:lnTo>
                    <a:pt x="16" y="27"/>
                  </a:lnTo>
                  <a:lnTo>
                    <a:pt x="106" y="56"/>
                  </a:lnTo>
                  <a:lnTo>
                    <a:pt x="106" y="137"/>
                  </a:lnTo>
                  <a:lnTo>
                    <a:pt x="16" y="108"/>
                  </a:lnTo>
                  <a:close/>
                  <a:moveTo>
                    <a:pt x="132" y="42"/>
                  </a:moveTo>
                  <a:lnTo>
                    <a:pt x="138" y="42"/>
                  </a:lnTo>
                  <a:lnTo>
                    <a:pt x="159" y="32"/>
                  </a:lnTo>
                  <a:lnTo>
                    <a:pt x="164" y="29"/>
                  </a:lnTo>
                  <a:lnTo>
                    <a:pt x="132" y="42"/>
                  </a:lnTo>
                  <a:close/>
                  <a:moveTo>
                    <a:pt x="164" y="29"/>
                  </a:moveTo>
                  <a:lnTo>
                    <a:pt x="169" y="27"/>
                  </a:lnTo>
                  <a:lnTo>
                    <a:pt x="188" y="21"/>
                  </a:lnTo>
                  <a:lnTo>
                    <a:pt x="190" y="19"/>
                  </a:lnTo>
                  <a:lnTo>
                    <a:pt x="164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7" name="Freeform 747"/>
            <p:cNvSpPr>
              <a:spLocks noEditPoints="1"/>
            </p:cNvSpPr>
            <p:nvPr/>
          </p:nvSpPr>
          <p:spPr bwMode="auto">
            <a:xfrm>
              <a:off x="5445125" y="4130675"/>
              <a:ext cx="319087" cy="296862"/>
            </a:xfrm>
            <a:custGeom>
              <a:avLst/>
              <a:gdLst>
                <a:gd name="T0" fmla="*/ 137 w 201"/>
                <a:gd name="T1" fmla="*/ 187 h 187"/>
                <a:gd name="T2" fmla="*/ 137 w 201"/>
                <a:gd name="T3" fmla="*/ 187 h 187"/>
                <a:gd name="T4" fmla="*/ 137 w 201"/>
                <a:gd name="T5" fmla="*/ 187 h 187"/>
                <a:gd name="T6" fmla="*/ 100 w 201"/>
                <a:gd name="T7" fmla="*/ 177 h 187"/>
                <a:gd name="T8" fmla="*/ 3 w 201"/>
                <a:gd name="T9" fmla="*/ 145 h 187"/>
                <a:gd name="T10" fmla="*/ 3 w 201"/>
                <a:gd name="T11" fmla="*/ 145 h 187"/>
                <a:gd name="T12" fmla="*/ 0 w 201"/>
                <a:gd name="T13" fmla="*/ 142 h 187"/>
                <a:gd name="T14" fmla="*/ 0 w 201"/>
                <a:gd name="T15" fmla="*/ 18 h 187"/>
                <a:gd name="T16" fmla="*/ 0 w 201"/>
                <a:gd name="T17" fmla="*/ 18 h 187"/>
                <a:gd name="T18" fmla="*/ 3 w 201"/>
                <a:gd name="T19" fmla="*/ 16 h 187"/>
                <a:gd name="T20" fmla="*/ 37 w 201"/>
                <a:gd name="T21" fmla="*/ 0 h 187"/>
                <a:gd name="T22" fmla="*/ 37 w 201"/>
                <a:gd name="T23" fmla="*/ 0 h 187"/>
                <a:gd name="T24" fmla="*/ 40 w 201"/>
                <a:gd name="T25" fmla="*/ 0 h 187"/>
                <a:gd name="T26" fmla="*/ 87 w 201"/>
                <a:gd name="T27" fmla="*/ 16 h 187"/>
                <a:gd name="T28" fmla="*/ 100 w 201"/>
                <a:gd name="T29" fmla="*/ 13 h 187"/>
                <a:gd name="T30" fmla="*/ 124 w 201"/>
                <a:gd name="T31" fmla="*/ 8 h 187"/>
                <a:gd name="T32" fmla="*/ 124 w 201"/>
                <a:gd name="T33" fmla="*/ 8 h 187"/>
                <a:gd name="T34" fmla="*/ 127 w 201"/>
                <a:gd name="T35" fmla="*/ 8 h 187"/>
                <a:gd name="T36" fmla="*/ 198 w 201"/>
                <a:gd name="T37" fmla="*/ 31 h 187"/>
                <a:gd name="T38" fmla="*/ 198 w 201"/>
                <a:gd name="T39" fmla="*/ 31 h 187"/>
                <a:gd name="T40" fmla="*/ 201 w 201"/>
                <a:gd name="T41" fmla="*/ 37 h 187"/>
                <a:gd name="T42" fmla="*/ 201 w 201"/>
                <a:gd name="T43" fmla="*/ 132 h 187"/>
                <a:gd name="T44" fmla="*/ 201 w 201"/>
                <a:gd name="T45" fmla="*/ 132 h 187"/>
                <a:gd name="T46" fmla="*/ 201 w 201"/>
                <a:gd name="T47" fmla="*/ 134 h 187"/>
                <a:gd name="T48" fmla="*/ 174 w 201"/>
                <a:gd name="T49" fmla="*/ 153 h 187"/>
                <a:gd name="T50" fmla="*/ 174 w 201"/>
                <a:gd name="T51" fmla="*/ 171 h 187"/>
                <a:gd name="T52" fmla="*/ 174 w 201"/>
                <a:gd name="T53" fmla="*/ 171 h 187"/>
                <a:gd name="T54" fmla="*/ 172 w 201"/>
                <a:gd name="T55" fmla="*/ 174 h 187"/>
                <a:gd name="T56" fmla="*/ 140 w 201"/>
                <a:gd name="T57" fmla="*/ 187 h 187"/>
                <a:gd name="T58" fmla="*/ 140 w 201"/>
                <a:gd name="T59" fmla="*/ 187 h 187"/>
                <a:gd name="T60" fmla="*/ 137 w 201"/>
                <a:gd name="T61" fmla="*/ 187 h 187"/>
                <a:gd name="T62" fmla="*/ 137 w 201"/>
                <a:gd name="T63" fmla="*/ 187 h 187"/>
                <a:gd name="T64" fmla="*/ 8 w 201"/>
                <a:gd name="T65" fmla="*/ 140 h 187"/>
                <a:gd name="T66" fmla="*/ 103 w 201"/>
                <a:gd name="T67" fmla="*/ 171 h 187"/>
                <a:gd name="T68" fmla="*/ 137 w 201"/>
                <a:gd name="T69" fmla="*/ 179 h 187"/>
                <a:gd name="T70" fmla="*/ 166 w 201"/>
                <a:gd name="T71" fmla="*/ 169 h 187"/>
                <a:gd name="T72" fmla="*/ 166 w 201"/>
                <a:gd name="T73" fmla="*/ 153 h 187"/>
                <a:gd name="T74" fmla="*/ 166 w 201"/>
                <a:gd name="T75" fmla="*/ 153 h 187"/>
                <a:gd name="T76" fmla="*/ 169 w 201"/>
                <a:gd name="T77" fmla="*/ 150 h 187"/>
                <a:gd name="T78" fmla="*/ 195 w 201"/>
                <a:gd name="T79" fmla="*/ 129 h 187"/>
                <a:gd name="T80" fmla="*/ 195 w 201"/>
                <a:gd name="T81" fmla="*/ 39 h 187"/>
                <a:gd name="T82" fmla="*/ 124 w 201"/>
                <a:gd name="T83" fmla="*/ 16 h 187"/>
                <a:gd name="T84" fmla="*/ 103 w 201"/>
                <a:gd name="T85" fmla="*/ 21 h 187"/>
                <a:gd name="T86" fmla="*/ 87 w 201"/>
                <a:gd name="T87" fmla="*/ 24 h 187"/>
                <a:gd name="T88" fmla="*/ 87 w 201"/>
                <a:gd name="T89" fmla="*/ 24 h 187"/>
                <a:gd name="T90" fmla="*/ 84 w 201"/>
                <a:gd name="T91" fmla="*/ 24 h 187"/>
                <a:gd name="T92" fmla="*/ 40 w 201"/>
                <a:gd name="T93" fmla="*/ 8 h 187"/>
                <a:gd name="T94" fmla="*/ 8 w 201"/>
                <a:gd name="T95" fmla="*/ 21 h 187"/>
                <a:gd name="T96" fmla="*/ 8 w 201"/>
                <a:gd name="T97" fmla="*/ 140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87">
                  <a:moveTo>
                    <a:pt x="137" y="187"/>
                  </a:moveTo>
                  <a:lnTo>
                    <a:pt x="137" y="187"/>
                  </a:lnTo>
                  <a:lnTo>
                    <a:pt x="137" y="187"/>
                  </a:lnTo>
                  <a:lnTo>
                    <a:pt x="100" y="177"/>
                  </a:lnTo>
                  <a:lnTo>
                    <a:pt x="3" y="145"/>
                  </a:lnTo>
                  <a:lnTo>
                    <a:pt x="3" y="145"/>
                  </a:lnTo>
                  <a:lnTo>
                    <a:pt x="0" y="14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3" y="16"/>
                  </a:lnTo>
                  <a:lnTo>
                    <a:pt x="37" y="0"/>
                  </a:lnTo>
                  <a:lnTo>
                    <a:pt x="37" y="0"/>
                  </a:lnTo>
                  <a:lnTo>
                    <a:pt x="40" y="0"/>
                  </a:lnTo>
                  <a:lnTo>
                    <a:pt x="87" y="16"/>
                  </a:lnTo>
                  <a:lnTo>
                    <a:pt x="100" y="13"/>
                  </a:lnTo>
                  <a:lnTo>
                    <a:pt x="124" y="8"/>
                  </a:lnTo>
                  <a:lnTo>
                    <a:pt x="124" y="8"/>
                  </a:lnTo>
                  <a:lnTo>
                    <a:pt x="127" y="8"/>
                  </a:lnTo>
                  <a:lnTo>
                    <a:pt x="198" y="31"/>
                  </a:lnTo>
                  <a:lnTo>
                    <a:pt x="198" y="31"/>
                  </a:lnTo>
                  <a:lnTo>
                    <a:pt x="201" y="37"/>
                  </a:lnTo>
                  <a:lnTo>
                    <a:pt x="201" y="132"/>
                  </a:lnTo>
                  <a:lnTo>
                    <a:pt x="201" y="132"/>
                  </a:lnTo>
                  <a:lnTo>
                    <a:pt x="201" y="134"/>
                  </a:lnTo>
                  <a:lnTo>
                    <a:pt x="174" y="153"/>
                  </a:lnTo>
                  <a:lnTo>
                    <a:pt x="174" y="171"/>
                  </a:lnTo>
                  <a:lnTo>
                    <a:pt x="174" y="171"/>
                  </a:lnTo>
                  <a:lnTo>
                    <a:pt x="172" y="174"/>
                  </a:lnTo>
                  <a:lnTo>
                    <a:pt x="140" y="187"/>
                  </a:lnTo>
                  <a:lnTo>
                    <a:pt x="140" y="187"/>
                  </a:lnTo>
                  <a:lnTo>
                    <a:pt x="137" y="187"/>
                  </a:lnTo>
                  <a:lnTo>
                    <a:pt x="137" y="187"/>
                  </a:lnTo>
                  <a:close/>
                  <a:moveTo>
                    <a:pt x="8" y="140"/>
                  </a:moveTo>
                  <a:lnTo>
                    <a:pt x="103" y="171"/>
                  </a:lnTo>
                  <a:lnTo>
                    <a:pt x="137" y="179"/>
                  </a:lnTo>
                  <a:lnTo>
                    <a:pt x="166" y="169"/>
                  </a:lnTo>
                  <a:lnTo>
                    <a:pt x="166" y="153"/>
                  </a:lnTo>
                  <a:lnTo>
                    <a:pt x="166" y="153"/>
                  </a:lnTo>
                  <a:lnTo>
                    <a:pt x="169" y="150"/>
                  </a:lnTo>
                  <a:lnTo>
                    <a:pt x="195" y="129"/>
                  </a:lnTo>
                  <a:lnTo>
                    <a:pt x="195" y="39"/>
                  </a:lnTo>
                  <a:lnTo>
                    <a:pt x="124" y="16"/>
                  </a:lnTo>
                  <a:lnTo>
                    <a:pt x="103" y="21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4" y="24"/>
                  </a:lnTo>
                  <a:lnTo>
                    <a:pt x="40" y="8"/>
                  </a:lnTo>
                  <a:lnTo>
                    <a:pt x="8" y="21"/>
                  </a:lnTo>
                  <a:lnTo>
                    <a:pt x="8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8" name="Freeform 748"/>
            <p:cNvSpPr>
              <a:spLocks noEditPoints="1"/>
            </p:cNvSpPr>
            <p:nvPr/>
          </p:nvSpPr>
          <p:spPr bwMode="auto">
            <a:xfrm>
              <a:off x="5445125" y="4156075"/>
              <a:ext cx="319087" cy="271462"/>
            </a:xfrm>
            <a:custGeom>
              <a:avLst/>
              <a:gdLst>
                <a:gd name="T0" fmla="*/ 137 w 201"/>
                <a:gd name="T1" fmla="*/ 171 h 171"/>
                <a:gd name="T2" fmla="*/ 135 w 201"/>
                <a:gd name="T3" fmla="*/ 168 h 171"/>
                <a:gd name="T4" fmla="*/ 3 w 201"/>
                <a:gd name="T5" fmla="*/ 8 h 171"/>
                <a:gd name="T6" fmla="*/ 0 w 201"/>
                <a:gd name="T7" fmla="*/ 5 h 171"/>
                <a:gd name="T8" fmla="*/ 0 w 201"/>
                <a:gd name="T9" fmla="*/ 2 h 171"/>
                <a:gd name="T10" fmla="*/ 5 w 201"/>
                <a:gd name="T11" fmla="*/ 0 h 171"/>
                <a:gd name="T12" fmla="*/ 140 w 201"/>
                <a:gd name="T13" fmla="*/ 39 h 171"/>
                <a:gd name="T14" fmla="*/ 82 w 201"/>
                <a:gd name="T15" fmla="*/ 8 h 171"/>
                <a:gd name="T16" fmla="*/ 79 w 201"/>
                <a:gd name="T17" fmla="*/ 5 h 171"/>
                <a:gd name="T18" fmla="*/ 79 w 201"/>
                <a:gd name="T19" fmla="*/ 2 h 171"/>
                <a:gd name="T20" fmla="*/ 84 w 201"/>
                <a:gd name="T21" fmla="*/ 0 h 171"/>
                <a:gd name="T22" fmla="*/ 172 w 201"/>
                <a:gd name="T23" fmla="*/ 26 h 171"/>
                <a:gd name="T24" fmla="*/ 195 w 201"/>
                <a:gd name="T25" fmla="*/ 15 h 171"/>
                <a:gd name="T26" fmla="*/ 198 w 201"/>
                <a:gd name="T27" fmla="*/ 15 h 171"/>
                <a:gd name="T28" fmla="*/ 198 w 201"/>
                <a:gd name="T29" fmla="*/ 18 h 171"/>
                <a:gd name="T30" fmla="*/ 198 w 201"/>
                <a:gd name="T31" fmla="*/ 23 h 171"/>
                <a:gd name="T32" fmla="*/ 174 w 201"/>
                <a:gd name="T33" fmla="*/ 34 h 171"/>
                <a:gd name="T34" fmla="*/ 174 w 201"/>
                <a:gd name="T35" fmla="*/ 137 h 171"/>
                <a:gd name="T36" fmla="*/ 169 w 201"/>
                <a:gd name="T37" fmla="*/ 139 h 171"/>
                <a:gd name="T38" fmla="*/ 166 w 201"/>
                <a:gd name="T39" fmla="*/ 139 h 171"/>
                <a:gd name="T40" fmla="*/ 166 w 201"/>
                <a:gd name="T41" fmla="*/ 37 h 171"/>
                <a:gd name="T42" fmla="*/ 143 w 201"/>
                <a:gd name="T43" fmla="*/ 47 h 171"/>
                <a:gd name="T44" fmla="*/ 143 w 201"/>
                <a:gd name="T45" fmla="*/ 168 h 171"/>
                <a:gd name="T46" fmla="*/ 137 w 201"/>
                <a:gd name="T47" fmla="*/ 171 h 171"/>
                <a:gd name="T48" fmla="*/ 111 w 201"/>
                <a:gd name="T49" fmla="*/ 145 h 171"/>
                <a:gd name="T50" fmla="*/ 108 w 201"/>
                <a:gd name="T51" fmla="*/ 145 h 171"/>
                <a:gd name="T52" fmla="*/ 21 w 201"/>
                <a:gd name="T53" fmla="*/ 113 h 171"/>
                <a:gd name="T54" fmla="*/ 18 w 201"/>
                <a:gd name="T55" fmla="*/ 29 h 171"/>
                <a:gd name="T56" fmla="*/ 18 w 201"/>
                <a:gd name="T57" fmla="*/ 26 h 171"/>
                <a:gd name="T58" fmla="*/ 24 w 201"/>
                <a:gd name="T59" fmla="*/ 26 h 171"/>
                <a:gd name="T60" fmla="*/ 111 w 201"/>
                <a:gd name="T61" fmla="*/ 52 h 171"/>
                <a:gd name="T62" fmla="*/ 114 w 201"/>
                <a:gd name="T63" fmla="*/ 139 h 171"/>
                <a:gd name="T64" fmla="*/ 111 w 201"/>
                <a:gd name="T65" fmla="*/ 145 h 171"/>
                <a:gd name="T66" fmla="*/ 111 w 201"/>
                <a:gd name="T67" fmla="*/ 145 h 171"/>
                <a:gd name="T68" fmla="*/ 26 w 201"/>
                <a:gd name="T69" fmla="*/ 108 h 171"/>
                <a:gd name="T70" fmla="*/ 106 w 201"/>
                <a:gd name="T71" fmla="*/ 60 h 171"/>
                <a:gd name="T72" fmla="*/ 26 w 201"/>
                <a:gd name="T73" fmla="*/ 108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1" h="171">
                  <a:moveTo>
                    <a:pt x="137" y="171"/>
                  </a:moveTo>
                  <a:lnTo>
                    <a:pt x="137" y="171"/>
                  </a:lnTo>
                  <a:lnTo>
                    <a:pt x="135" y="171"/>
                  </a:lnTo>
                  <a:lnTo>
                    <a:pt x="135" y="168"/>
                  </a:lnTo>
                  <a:lnTo>
                    <a:pt x="135" y="50"/>
                  </a:lnTo>
                  <a:lnTo>
                    <a:pt x="3" y="8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2"/>
                  </a:lnTo>
                  <a:lnTo>
                    <a:pt x="0" y="2"/>
                  </a:lnTo>
                  <a:lnTo>
                    <a:pt x="3" y="0"/>
                  </a:lnTo>
                  <a:lnTo>
                    <a:pt x="5" y="0"/>
                  </a:lnTo>
                  <a:lnTo>
                    <a:pt x="137" y="42"/>
                  </a:lnTo>
                  <a:lnTo>
                    <a:pt x="140" y="39"/>
                  </a:lnTo>
                  <a:lnTo>
                    <a:pt x="161" y="31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79" y="5"/>
                  </a:lnTo>
                  <a:lnTo>
                    <a:pt x="79" y="2"/>
                  </a:lnTo>
                  <a:lnTo>
                    <a:pt x="79" y="2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169" y="26"/>
                  </a:lnTo>
                  <a:lnTo>
                    <a:pt x="172" y="26"/>
                  </a:lnTo>
                  <a:lnTo>
                    <a:pt x="190" y="18"/>
                  </a:lnTo>
                  <a:lnTo>
                    <a:pt x="195" y="15"/>
                  </a:lnTo>
                  <a:lnTo>
                    <a:pt x="195" y="15"/>
                  </a:lnTo>
                  <a:lnTo>
                    <a:pt x="198" y="15"/>
                  </a:lnTo>
                  <a:lnTo>
                    <a:pt x="198" y="18"/>
                  </a:lnTo>
                  <a:lnTo>
                    <a:pt x="198" y="18"/>
                  </a:lnTo>
                  <a:lnTo>
                    <a:pt x="201" y="21"/>
                  </a:lnTo>
                  <a:lnTo>
                    <a:pt x="198" y="23"/>
                  </a:lnTo>
                  <a:lnTo>
                    <a:pt x="193" y="26"/>
                  </a:lnTo>
                  <a:lnTo>
                    <a:pt x="174" y="34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2" y="139"/>
                  </a:lnTo>
                  <a:lnTo>
                    <a:pt x="169" y="139"/>
                  </a:lnTo>
                  <a:lnTo>
                    <a:pt x="169" y="139"/>
                  </a:lnTo>
                  <a:lnTo>
                    <a:pt x="166" y="139"/>
                  </a:lnTo>
                  <a:lnTo>
                    <a:pt x="166" y="137"/>
                  </a:lnTo>
                  <a:lnTo>
                    <a:pt x="166" y="37"/>
                  </a:lnTo>
                  <a:lnTo>
                    <a:pt x="166" y="39"/>
                  </a:lnTo>
                  <a:lnTo>
                    <a:pt x="143" y="47"/>
                  </a:lnTo>
                  <a:lnTo>
                    <a:pt x="143" y="168"/>
                  </a:lnTo>
                  <a:lnTo>
                    <a:pt x="143" y="168"/>
                  </a:lnTo>
                  <a:lnTo>
                    <a:pt x="140" y="171"/>
                  </a:lnTo>
                  <a:lnTo>
                    <a:pt x="137" y="171"/>
                  </a:lnTo>
                  <a:lnTo>
                    <a:pt x="137" y="171"/>
                  </a:lnTo>
                  <a:close/>
                  <a:moveTo>
                    <a:pt x="111" y="145"/>
                  </a:moveTo>
                  <a:lnTo>
                    <a:pt x="111" y="145"/>
                  </a:lnTo>
                  <a:lnTo>
                    <a:pt x="108" y="145"/>
                  </a:lnTo>
                  <a:lnTo>
                    <a:pt x="21" y="113"/>
                  </a:lnTo>
                  <a:lnTo>
                    <a:pt x="21" y="113"/>
                  </a:lnTo>
                  <a:lnTo>
                    <a:pt x="18" y="110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4" y="26"/>
                  </a:lnTo>
                  <a:lnTo>
                    <a:pt x="111" y="52"/>
                  </a:lnTo>
                  <a:lnTo>
                    <a:pt x="111" y="52"/>
                  </a:lnTo>
                  <a:lnTo>
                    <a:pt x="114" y="58"/>
                  </a:lnTo>
                  <a:lnTo>
                    <a:pt x="114" y="139"/>
                  </a:lnTo>
                  <a:lnTo>
                    <a:pt x="114" y="139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111" y="145"/>
                  </a:lnTo>
                  <a:lnTo>
                    <a:pt x="111" y="145"/>
                  </a:lnTo>
                  <a:close/>
                  <a:moveTo>
                    <a:pt x="26" y="108"/>
                  </a:moveTo>
                  <a:lnTo>
                    <a:pt x="106" y="134"/>
                  </a:lnTo>
                  <a:lnTo>
                    <a:pt x="106" y="60"/>
                  </a:lnTo>
                  <a:lnTo>
                    <a:pt x="26" y="34"/>
                  </a:lnTo>
                  <a:lnTo>
                    <a:pt x="26" y="1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9" name="Rectangle 749"/>
            <p:cNvSpPr>
              <a:spLocks noChangeArrowheads="1"/>
            </p:cNvSpPr>
            <p:nvPr/>
          </p:nvSpPr>
          <p:spPr bwMode="auto">
            <a:xfrm>
              <a:off x="5353050" y="3427413"/>
              <a:ext cx="473075" cy="4635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0" name="Rectangle 750"/>
            <p:cNvSpPr>
              <a:spLocks noChangeArrowheads="1"/>
            </p:cNvSpPr>
            <p:nvPr/>
          </p:nvSpPr>
          <p:spPr bwMode="auto">
            <a:xfrm>
              <a:off x="4913313" y="3300413"/>
              <a:ext cx="912812" cy="301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1" name="Freeform 751"/>
            <p:cNvSpPr>
              <a:spLocks/>
            </p:cNvSpPr>
            <p:nvPr/>
          </p:nvSpPr>
          <p:spPr bwMode="auto">
            <a:xfrm>
              <a:off x="5453063" y="3497263"/>
              <a:ext cx="306387" cy="288925"/>
            </a:xfrm>
            <a:custGeom>
              <a:avLst/>
              <a:gdLst>
                <a:gd name="T0" fmla="*/ 132 w 193"/>
                <a:gd name="T1" fmla="*/ 182 h 182"/>
                <a:gd name="T2" fmla="*/ 164 w 193"/>
                <a:gd name="T3" fmla="*/ 169 h 182"/>
                <a:gd name="T4" fmla="*/ 164 w 193"/>
                <a:gd name="T5" fmla="*/ 148 h 182"/>
                <a:gd name="T6" fmla="*/ 193 w 193"/>
                <a:gd name="T7" fmla="*/ 130 h 182"/>
                <a:gd name="T8" fmla="*/ 193 w 193"/>
                <a:gd name="T9" fmla="*/ 87 h 182"/>
                <a:gd name="T10" fmla="*/ 193 w 193"/>
                <a:gd name="T11" fmla="*/ 35 h 182"/>
                <a:gd name="T12" fmla="*/ 119 w 193"/>
                <a:gd name="T13" fmla="*/ 11 h 182"/>
                <a:gd name="T14" fmla="*/ 95 w 193"/>
                <a:gd name="T15" fmla="*/ 14 h 182"/>
                <a:gd name="T16" fmla="*/ 82 w 193"/>
                <a:gd name="T17" fmla="*/ 16 h 182"/>
                <a:gd name="T18" fmla="*/ 35 w 193"/>
                <a:gd name="T19" fmla="*/ 0 h 182"/>
                <a:gd name="T20" fmla="*/ 0 w 193"/>
                <a:gd name="T21" fmla="*/ 16 h 182"/>
                <a:gd name="T22" fmla="*/ 0 w 193"/>
                <a:gd name="T23" fmla="*/ 87 h 182"/>
                <a:gd name="T24" fmla="*/ 0 w 193"/>
                <a:gd name="T25" fmla="*/ 138 h 182"/>
                <a:gd name="T26" fmla="*/ 95 w 193"/>
                <a:gd name="T27" fmla="*/ 172 h 182"/>
                <a:gd name="T28" fmla="*/ 132 w 193"/>
                <a:gd name="T29" fmla="*/ 18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2">
                  <a:moveTo>
                    <a:pt x="132" y="182"/>
                  </a:moveTo>
                  <a:lnTo>
                    <a:pt x="164" y="169"/>
                  </a:lnTo>
                  <a:lnTo>
                    <a:pt x="164" y="148"/>
                  </a:lnTo>
                  <a:lnTo>
                    <a:pt x="193" y="130"/>
                  </a:lnTo>
                  <a:lnTo>
                    <a:pt x="193" y="87"/>
                  </a:lnTo>
                  <a:lnTo>
                    <a:pt x="193" y="35"/>
                  </a:lnTo>
                  <a:lnTo>
                    <a:pt x="119" y="11"/>
                  </a:lnTo>
                  <a:lnTo>
                    <a:pt x="95" y="14"/>
                  </a:lnTo>
                  <a:lnTo>
                    <a:pt x="82" y="16"/>
                  </a:lnTo>
                  <a:lnTo>
                    <a:pt x="35" y="0"/>
                  </a:lnTo>
                  <a:lnTo>
                    <a:pt x="0" y="16"/>
                  </a:lnTo>
                  <a:lnTo>
                    <a:pt x="0" y="87"/>
                  </a:lnTo>
                  <a:lnTo>
                    <a:pt x="0" y="138"/>
                  </a:lnTo>
                  <a:lnTo>
                    <a:pt x="95" y="172"/>
                  </a:lnTo>
                  <a:lnTo>
                    <a:pt x="132" y="182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2" name="Freeform 752"/>
            <p:cNvSpPr>
              <a:spLocks noEditPoints="1"/>
            </p:cNvSpPr>
            <p:nvPr/>
          </p:nvSpPr>
          <p:spPr bwMode="auto">
            <a:xfrm>
              <a:off x="5453063" y="3522663"/>
              <a:ext cx="301625" cy="263525"/>
            </a:xfrm>
            <a:custGeom>
              <a:avLst/>
              <a:gdLst>
                <a:gd name="T0" fmla="*/ 0 w 190"/>
                <a:gd name="T1" fmla="*/ 0 h 166"/>
                <a:gd name="T2" fmla="*/ 132 w 190"/>
                <a:gd name="T3" fmla="*/ 45 h 166"/>
                <a:gd name="T4" fmla="*/ 132 w 190"/>
                <a:gd name="T5" fmla="*/ 166 h 166"/>
                <a:gd name="T6" fmla="*/ 0 w 190"/>
                <a:gd name="T7" fmla="*/ 0 h 166"/>
                <a:gd name="T8" fmla="*/ 164 w 190"/>
                <a:gd name="T9" fmla="*/ 132 h 166"/>
                <a:gd name="T10" fmla="*/ 164 w 190"/>
                <a:gd name="T11" fmla="*/ 29 h 166"/>
                <a:gd name="T12" fmla="*/ 79 w 190"/>
                <a:gd name="T13" fmla="*/ 0 h 166"/>
                <a:gd name="T14" fmla="*/ 164 w 190"/>
                <a:gd name="T15" fmla="*/ 132 h 166"/>
                <a:gd name="T16" fmla="*/ 16 w 190"/>
                <a:gd name="T17" fmla="*/ 106 h 166"/>
                <a:gd name="T18" fmla="*/ 16 w 190"/>
                <a:gd name="T19" fmla="*/ 24 h 166"/>
                <a:gd name="T20" fmla="*/ 106 w 190"/>
                <a:gd name="T21" fmla="*/ 56 h 166"/>
                <a:gd name="T22" fmla="*/ 106 w 190"/>
                <a:gd name="T23" fmla="*/ 140 h 166"/>
                <a:gd name="T24" fmla="*/ 16 w 190"/>
                <a:gd name="T25" fmla="*/ 106 h 166"/>
                <a:gd name="T26" fmla="*/ 132 w 190"/>
                <a:gd name="T27" fmla="*/ 45 h 166"/>
                <a:gd name="T28" fmla="*/ 138 w 190"/>
                <a:gd name="T29" fmla="*/ 40 h 166"/>
                <a:gd name="T30" fmla="*/ 159 w 190"/>
                <a:gd name="T31" fmla="*/ 32 h 166"/>
                <a:gd name="T32" fmla="*/ 164 w 190"/>
                <a:gd name="T33" fmla="*/ 29 h 166"/>
                <a:gd name="T34" fmla="*/ 132 w 190"/>
                <a:gd name="T35" fmla="*/ 45 h 166"/>
                <a:gd name="T36" fmla="*/ 164 w 190"/>
                <a:gd name="T37" fmla="*/ 29 h 166"/>
                <a:gd name="T38" fmla="*/ 169 w 190"/>
                <a:gd name="T39" fmla="*/ 27 h 166"/>
                <a:gd name="T40" fmla="*/ 188 w 190"/>
                <a:gd name="T41" fmla="*/ 21 h 166"/>
                <a:gd name="T42" fmla="*/ 190 w 190"/>
                <a:gd name="T43" fmla="*/ 19 h 166"/>
                <a:gd name="T44" fmla="*/ 164 w 190"/>
                <a:gd name="T45" fmla="*/ 29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66">
                  <a:moveTo>
                    <a:pt x="0" y="0"/>
                  </a:moveTo>
                  <a:lnTo>
                    <a:pt x="132" y="45"/>
                  </a:lnTo>
                  <a:lnTo>
                    <a:pt x="132" y="166"/>
                  </a:lnTo>
                  <a:lnTo>
                    <a:pt x="0" y="0"/>
                  </a:lnTo>
                  <a:close/>
                  <a:moveTo>
                    <a:pt x="164" y="132"/>
                  </a:moveTo>
                  <a:lnTo>
                    <a:pt x="164" y="29"/>
                  </a:lnTo>
                  <a:lnTo>
                    <a:pt x="79" y="0"/>
                  </a:lnTo>
                  <a:lnTo>
                    <a:pt x="164" y="132"/>
                  </a:lnTo>
                  <a:close/>
                  <a:moveTo>
                    <a:pt x="16" y="106"/>
                  </a:moveTo>
                  <a:lnTo>
                    <a:pt x="16" y="24"/>
                  </a:lnTo>
                  <a:lnTo>
                    <a:pt x="106" y="56"/>
                  </a:lnTo>
                  <a:lnTo>
                    <a:pt x="106" y="140"/>
                  </a:lnTo>
                  <a:lnTo>
                    <a:pt x="16" y="106"/>
                  </a:lnTo>
                  <a:close/>
                  <a:moveTo>
                    <a:pt x="132" y="45"/>
                  </a:moveTo>
                  <a:lnTo>
                    <a:pt x="138" y="40"/>
                  </a:lnTo>
                  <a:lnTo>
                    <a:pt x="159" y="32"/>
                  </a:lnTo>
                  <a:lnTo>
                    <a:pt x="164" y="29"/>
                  </a:lnTo>
                  <a:lnTo>
                    <a:pt x="132" y="45"/>
                  </a:lnTo>
                  <a:close/>
                  <a:moveTo>
                    <a:pt x="164" y="29"/>
                  </a:moveTo>
                  <a:lnTo>
                    <a:pt x="169" y="27"/>
                  </a:lnTo>
                  <a:lnTo>
                    <a:pt x="188" y="21"/>
                  </a:lnTo>
                  <a:lnTo>
                    <a:pt x="190" y="19"/>
                  </a:lnTo>
                  <a:lnTo>
                    <a:pt x="164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3" name="Freeform 753"/>
            <p:cNvSpPr>
              <a:spLocks noEditPoints="1"/>
            </p:cNvSpPr>
            <p:nvPr/>
          </p:nvSpPr>
          <p:spPr bwMode="auto">
            <a:xfrm>
              <a:off x="5445125" y="3489325"/>
              <a:ext cx="319087" cy="306387"/>
            </a:xfrm>
            <a:custGeom>
              <a:avLst/>
              <a:gdLst>
                <a:gd name="T0" fmla="*/ 137 w 201"/>
                <a:gd name="T1" fmla="*/ 193 h 193"/>
                <a:gd name="T2" fmla="*/ 137 w 201"/>
                <a:gd name="T3" fmla="*/ 193 h 193"/>
                <a:gd name="T4" fmla="*/ 137 w 201"/>
                <a:gd name="T5" fmla="*/ 193 h 193"/>
                <a:gd name="T6" fmla="*/ 100 w 201"/>
                <a:gd name="T7" fmla="*/ 182 h 193"/>
                <a:gd name="T8" fmla="*/ 3 w 201"/>
                <a:gd name="T9" fmla="*/ 145 h 193"/>
                <a:gd name="T10" fmla="*/ 3 w 201"/>
                <a:gd name="T11" fmla="*/ 145 h 193"/>
                <a:gd name="T12" fmla="*/ 0 w 201"/>
                <a:gd name="T13" fmla="*/ 143 h 193"/>
                <a:gd name="T14" fmla="*/ 0 w 201"/>
                <a:gd name="T15" fmla="*/ 21 h 193"/>
                <a:gd name="T16" fmla="*/ 0 w 201"/>
                <a:gd name="T17" fmla="*/ 21 h 193"/>
                <a:gd name="T18" fmla="*/ 3 w 201"/>
                <a:gd name="T19" fmla="*/ 16 h 193"/>
                <a:gd name="T20" fmla="*/ 37 w 201"/>
                <a:gd name="T21" fmla="*/ 3 h 193"/>
                <a:gd name="T22" fmla="*/ 37 w 201"/>
                <a:gd name="T23" fmla="*/ 3 h 193"/>
                <a:gd name="T24" fmla="*/ 40 w 201"/>
                <a:gd name="T25" fmla="*/ 0 h 193"/>
                <a:gd name="T26" fmla="*/ 87 w 201"/>
                <a:gd name="T27" fmla="*/ 16 h 193"/>
                <a:gd name="T28" fmla="*/ 100 w 201"/>
                <a:gd name="T29" fmla="*/ 13 h 193"/>
                <a:gd name="T30" fmla="*/ 124 w 201"/>
                <a:gd name="T31" fmla="*/ 13 h 193"/>
                <a:gd name="T32" fmla="*/ 124 w 201"/>
                <a:gd name="T33" fmla="*/ 13 h 193"/>
                <a:gd name="T34" fmla="*/ 127 w 201"/>
                <a:gd name="T35" fmla="*/ 13 h 193"/>
                <a:gd name="T36" fmla="*/ 198 w 201"/>
                <a:gd name="T37" fmla="*/ 37 h 193"/>
                <a:gd name="T38" fmla="*/ 198 w 201"/>
                <a:gd name="T39" fmla="*/ 37 h 193"/>
                <a:gd name="T40" fmla="*/ 201 w 201"/>
                <a:gd name="T41" fmla="*/ 40 h 193"/>
                <a:gd name="T42" fmla="*/ 201 w 201"/>
                <a:gd name="T43" fmla="*/ 135 h 193"/>
                <a:gd name="T44" fmla="*/ 201 w 201"/>
                <a:gd name="T45" fmla="*/ 135 h 193"/>
                <a:gd name="T46" fmla="*/ 201 w 201"/>
                <a:gd name="T47" fmla="*/ 137 h 193"/>
                <a:gd name="T48" fmla="*/ 174 w 201"/>
                <a:gd name="T49" fmla="*/ 156 h 193"/>
                <a:gd name="T50" fmla="*/ 174 w 201"/>
                <a:gd name="T51" fmla="*/ 174 h 193"/>
                <a:gd name="T52" fmla="*/ 174 w 201"/>
                <a:gd name="T53" fmla="*/ 174 h 193"/>
                <a:gd name="T54" fmla="*/ 172 w 201"/>
                <a:gd name="T55" fmla="*/ 177 h 193"/>
                <a:gd name="T56" fmla="*/ 140 w 201"/>
                <a:gd name="T57" fmla="*/ 193 h 193"/>
                <a:gd name="T58" fmla="*/ 140 w 201"/>
                <a:gd name="T59" fmla="*/ 193 h 193"/>
                <a:gd name="T60" fmla="*/ 137 w 201"/>
                <a:gd name="T61" fmla="*/ 193 h 193"/>
                <a:gd name="T62" fmla="*/ 137 w 201"/>
                <a:gd name="T63" fmla="*/ 193 h 193"/>
                <a:gd name="T64" fmla="*/ 8 w 201"/>
                <a:gd name="T65" fmla="*/ 140 h 193"/>
                <a:gd name="T66" fmla="*/ 103 w 201"/>
                <a:gd name="T67" fmla="*/ 174 h 193"/>
                <a:gd name="T68" fmla="*/ 137 w 201"/>
                <a:gd name="T69" fmla="*/ 185 h 193"/>
                <a:gd name="T70" fmla="*/ 166 w 201"/>
                <a:gd name="T71" fmla="*/ 172 h 193"/>
                <a:gd name="T72" fmla="*/ 166 w 201"/>
                <a:gd name="T73" fmla="*/ 153 h 193"/>
                <a:gd name="T74" fmla="*/ 166 w 201"/>
                <a:gd name="T75" fmla="*/ 153 h 193"/>
                <a:gd name="T76" fmla="*/ 169 w 201"/>
                <a:gd name="T77" fmla="*/ 150 h 193"/>
                <a:gd name="T78" fmla="*/ 195 w 201"/>
                <a:gd name="T79" fmla="*/ 132 h 193"/>
                <a:gd name="T80" fmla="*/ 195 w 201"/>
                <a:gd name="T81" fmla="*/ 42 h 193"/>
                <a:gd name="T82" fmla="*/ 124 w 201"/>
                <a:gd name="T83" fmla="*/ 19 h 193"/>
                <a:gd name="T84" fmla="*/ 100 w 201"/>
                <a:gd name="T85" fmla="*/ 21 h 193"/>
                <a:gd name="T86" fmla="*/ 87 w 201"/>
                <a:gd name="T87" fmla="*/ 24 h 193"/>
                <a:gd name="T88" fmla="*/ 87 w 201"/>
                <a:gd name="T89" fmla="*/ 24 h 193"/>
                <a:gd name="T90" fmla="*/ 84 w 201"/>
                <a:gd name="T91" fmla="*/ 24 h 193"/>
                <a:gd name="T92" fmla="*/ 40 w 201"/>
                <a:gd name="T93" fmla="*/ 8 h 193"/>
                <a:gd name="T94" fmla="*/ 8 w 201"/>
                <a:gd name="T95" fmla="*/ 24 h 193"/>
                <a:gd name="T96" fmla="*/ 8 w 201"/>
                <a:gd name="T97" fmla="*/ 140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93">
                  <a:moveTo>
                    <a:pt x="137" y="193"/>
                  </a:moveTo>
                  <a:lnTo>
                    <a:pt x="137" y="193"/>
                  </a:lnTo>
                  <a:lnTo>
                    <a:pt x="137" y="193"/>
                  </a:lnTo>
                  <a:lnTo>
                    <a:pt x="100" y="182"/>
                  </a:lnTo>
                  <a:lnTo>
                    <a:pt x="3" y="145"/>
                  </a:lnTo>
                  <a:lnTo>
                    <a:pt x="3" y="145"/>
                  </a:lnTo>
                  <a:lnTo>
                    <a:pt x="0" y="143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6"/>
                  </a:lnTo>
                  <a:lnTo>
                    <a:pt x="37" y="3"/>
                  </a:lnTo>
                  <a:lnTo>
                    <a:pt x="37" y="3"/>
                  </a:lnTo>
                  <a:lnTo>
                    <a:pt x="40" y="0"/>
                  </a:lnTo>
                  <a:lnTo>
                    <a:pt x="87" y="16"/>
                  </a:lnTo>
                  <a:lnTo>
                    <a:pt x="100" y="13"/>
                  </a:lnTo>
                  <a:lnTo>
                    <a:pt x="124" y="13"/>
                  </a:lnTo>
                  <a:lnTo>
                    <a:pt x="124" y="13"/>
                  </a:lnTo>
                  <a:lnTo>
                    <a:pt x="127" y="13"/>
                  </a:lnTo>
                  <a:lnTo>
                    <a:pt x="198" y="37"/>
                  </a:lnTo>
                  <a:lnTo>
                    <a:pt x="198" y="37"/>
                  </a:lnTo>
                  <a:lnTo>
                    <a:pt x="201" y="40"/>
                  </a:lnTo>
                  <a:lnTo>
                    <a:pt x="201" y="135"/>
                  </a:lnTo>
                  <a:lnTo>
                    <a:pt x="201" y="135"/>
                  </a:lnTo>
                  <a:lnTo>
                    <a:pt x="201" y="137"/>
                  </a:lnTo>
                  <a:lnTo>
                    <a:pt x="174" y="156"/>
                  </a:lnTo>
                  <a:lnTo>
                    <a:pt x="174" y="174"/>
                  </a:lnTo>
                  <a:lnTo>
                    <a:pt x="174" y="174"/>
                  </a:lnTo>
                  <a:lnTo>
                    <a:pt x="172" y="177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37" y="193"/>
                  </a:lnTo>
                  <a:lnTo>
                    <a:pt x="137" y="193"/>
                  </a:lnTo>
                  <a:close/>
                  <a:moveTo>
                    <a:pt x="8" y="140"/>
                  </a:moveTo>
                  <a:lnTo>
                    <a:pt x="103" y="174"/>
                  </a:lnTo>
                  <a:lnTo>
                    <a:pt x="137" y="185"/>
                  </a:lnTo>
                  <a:lnTo>
                    <a:pt x="166" y="172"/>
                  </a:lnTo>
                  <a:lnTo>
                    <a:pt x="166" y="153"/>
                  </a:lnTo>
                  <a:lnTo>
                    <a:pt x="166" y="153"/>
                  </a:lnTo>
                  <a:lnTo>
                    <a:pt x="169" y="150"/>
                  </a:lnTo>
                  <a:lnTo>
                    <a:pt x="195" y="132"/>
                  </a:lnTo>
                  <a:lnTo>
                    <a:pt x="195" y="42"/>
                  </a:lnTo>
                  <a:lnTo>
                    <a:pt x="124" y="19"/>
                  </a:lnTo>
                  <a:lnTo>
                    <a:pt x="100" y="21"/>
                  </a:lnTo>
                  <a:lnTo>
                    <a:pt x="87" y="24"/>
                  </a:lnTo>
                  <a:lnTo>
                    <a:pt x="87" y="24"/>
                  </a:lnTo>
                  <a:lnTo>
                    <a:pt x="84" y="24"/>
                  </a:lnTo>
                  <a:lnTo>
                    <a:pt x="40" y="8"/>
                  </a:lnTo>
                  <a:lnTo>
                    <a:pt x="8" y="24"/>
                  </a:lnTo>
                  <a:lnTo>
                    <a:pt x="8" y="1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4" name="Freeform 754"/>
            <p:cNvSpPr>
              <a:spLocks noEditPoints="1"/>
            </p:cNvSpPr>
            <p:nvPr/>
          </p:nvSpPr>
          <p:spPr bwMode="auto">
            <a:xfrm>
              <a:off x="5445125" y="3514725"/>
              <a:ext cx="319087" cy="280987"/>
            </a:xfrm>
            <a:custGeom>
              <a:avLst/>
              <a:gdLst>
                <a:gd name="T0" fmla="*/ 137 w 201"/>
                <a:gd name="T1" fmla="*/ 177 h 177"/>
                <a:gd name="T2" fmla="*/ 135 w 201"/>
                <a:gd name="T3" fmla="*/ 171 h 177"/>
                <a:gd name="T4" fmla="*/ 3 w 201"/>
                <a:gd name="T5" fmla="*/ 8 h 177"/>
                <a:gd name="T6" fmla="*/ 0 w 201"/>
                <a:gd name="T7" fmla="*/ 5 h 177"/>
                <a:gd name="T8" fmla="*/ 0 w 201"/>
                <a:gd name="T9" fmla="*/ 3 h 177"/>
                <a:gd name="T10" fmla="*/ 5 w 201"/>
                <a:gd name="T11" fmla="*/ 0 h 177"/>
                <a:gd name="T12" fmla="*/ 140 w 201"/>
                <a:gd name="T13" fmla="*/ 42 h 177"/>
                <a:gd name="T14" fmla="*/ 140 w 201"/>
                <a:gd name="T15" fmla="*/ 42 h 177"/>
                <a:gd name="T16" fmla="*/ 82 w 201"/>
                <a:gd name="T17" fmla="*/ 8 h 177"/>
                <a:gd name="T18" fmla="*/ 79 w 201"/>
                <a:gd name="T19" fmla="*/ 5 h 177"/>
                <a:gd name="T20" fmla="*/ 79 w 201"/>
                <a:gd name="T21" fmla="*/ 3 h 177"/>
                <a:gd name="T22" fmla="*/ 84 w 201"/>
                <a:gd name="T23" fmla="*/ 0 h 177"/>
                <a:gd name="T24" fmla="*/ 172 w 201"/>
                <a:gd name="T25" fmla="*/ 29 h 177"/>
                <a:gd name="T26" fmla="*/ 195 w 201"/>
                <a:gd name="T27" fmla="*/ 21 h 177"/>
                <a:gd name="T28" fmla="*/ 198 w 201"/>
                <a:gd name="T29" fmla="*/ 21 h 177"/>
                <a:gd name="T30" fmla="*/ 201 w 201"/>
                <a:gd name="T31" fmla="*/ 24 h 177"/>
                <a:gd name="T32" fmla="*/ 193 w 201"/>
                <a:gd name="T33" fmla="*/ 29 h 177"/>
                <a:gd name="T34" fmla="*/ 174 w 201"/>
                <a:gd name="T35" fmla="*/ 137 h 177"/>
                <a:gd name="T36" fmla="*/ 172 w 201"/>
                <a:gd name="T37" fmla="*/ 140 h 177"/>
                <a:gd name="T38" fmla="*/ 169 w 201"/>
                <a:gd name="T39" fmla="*/ 142 h 177"/>
                <a:gd name="T40" fmla="*/ 166 w 201"/>
                <a:gd name="T41" fmla="*/ 137 h 177"/>
                <a:gd name="T42" fmla="*/ 164 w 201"/>
                <a:gd name="T43" fmla="*/ 40 h 177"/>
                <a:gd name="T44" fmla="*/ 143 w 201"/>
                <a:gd name="T45" fmla="*/ 50 h 177"/>
                <a:gd name="T46" fmla="*/ 143 w 201"/>
                <a:gd name="T47" fmla="*/ 171 h 177"/>
                <a:gd name="T48" fmla="*/ 137 w 201"/>
                <a:gd name="T49" fmla="*/ 177 h 177"/>
                <a:gd name="T50" fmla="*/ 111 w 201"/>
                <a:gd name="T51" fmla="*/ 148 h 177"/>
                <a:gd name="T52" fmla="*/ 108 w 201"/>
                <a:gd name="T53" fmla="*/ 148 h 177"/>
                <a:gd name="T54" fmla="*/ 21 w 201"/>
                <a:gd name="T55" fmla="*/ 116 h 177"/>
                <a:gd name="T56" fmla="*/ 18 w 201"/>
                <a:gd name="T57" fmla="*/ 29 h 177"/>
                <a:gd name="T58" fmla="*/ 18 w 201"/>
                <a:gd name="T59" fmla="*/ 26 h 177"/>
                <a:gd name="T60" fmla="*/ 24 w 201"/>
                <a:gd name="T61" fmla="*/ 26 h 177"/>
                <a:gd name="T62" fmla="*/ 111 w 201"/>
                <a:gd name="T63" fmla="*/ 55 h 177"/>
                <a:gd name="T64" fmla="*/ 114 w 201"/>
                <a:gd name="T65" fmla="*/ 145 h 177"/>
                <a:gd name="T66" fmla="*/ 111 w 201"/>
                <a:gd name="T67" fmla="*/ 148 h 177"/>
                <a:gd name="T68" fmla="*/ 111 w 201"/>
                <a:gd name="T69" fmla="*/ 148 h 177"/>
                <a:gd name="T70" fmla="*/ 26 w 201"/>
                <a:gd name="T71" fmla="*/ 108 h 177"/>
                <a:gd name="T72" fmla="*/ 106 w 201"/>
                <a:gd name="T73" fmla="*/ 63 h 177"/>
                <a:gd name="T74" fmla="*/ 26 w 201"/>
                <a:gd name="T75" fmla="*/ 108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1" h="177">
                  <a:moveTo>
                    <a:pt x="137" y="177"/>
                  </a:moveTo>
                  <a:lnTo>
                    <a:pt x="137" y="177"/>
                  </a:lnTo>
                  <a:lnTo>
                    <a:pt x="135" y="174"/>
                  </a:lnTo>
                  <a:lnTo>
                    <a:pt x="135" y="171"/>
                  </a:lnTo>
                  <a:lnTo>
                    <a:pt x="135" y="53"/>
                  </a:lnTo>
                  <a:lnTo>
                    <a:pt x="3" y="8"/>
                  </a:lnTo>
                  <a:lnTo>
                    <a:pt x="3" y="8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3" y="0"/>
                  </a:lnTo>
                  <a:lnTo>
                    <a:pt x="5" y="0"/>
                  </a:lnTo>
                  <a:lnTo>
                    <a:pt x="137" y="45"/>
                  </a:lnTo>
                  <a:lnTo>
                    <a:pt x="140" y="42"/>
                  </a:lnTo>
                  <a:lnTo>
                    <a:pt x="140" y="42"/>
                  </a:lnTo>
                  <a:lnTo>
                    <a:pt x="140" y="42"/>
                  </a:lnTo>
                  <a:lnTo>
                    <a:pt x="158" y="34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79" y="5"/>
                  </a:lnTo>
                  <a:lnTo>
                    <a:pt x="79" y="3"/>
                  </a:lnTo>
                  <a:lnTo>
                    <a:pt x="79" y="3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169" y="29"/>
                  </a:lnTo>
                  <a:lnTo>
                    <a:pt x="172" y="29"/>
                  </a:lnTo>
                  <a:lnTo>
                    <a:pt x="195" y="21"/>
                  </a:lnTo>
                  <a:lnTo>
                    <a:pt x="195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198" y="21"/>
                  </a:lnTo>
                  <a:lnTo>
                    <a:pt x="201" y="24"/>
                  </a:lnTo>
                  <a:lnTo>
                    <a:pt x="198" y="26"/>
                  </a:lnTo>
                  <a:lnTo>
                    <a:pt x="193" y="29"/>
                  </a:lnTo>
                  <a:lnTo>
                    <a:pt x="174" y="37"/>
                  </a:lnTo>
                  <a:lnTo>
                    <a:pt x="174" y="137"/>
                  </a:lnTo>
                  <a:lnTo>
                    <a:pt x="174" y="137"/>
                  </a:lnTo>
                  <a:lnTo>
                    <a:pt x="172" y="140"/>
                  </a:lnTo>
                  <a:lnTo>
                    <a:pt x="169" y="142"/>
                  </a:lnTo>
                  <a:lnTo>
                    <a:pt x="169" y="142"/>
                  </a:lnTo>
                  <a:lnTo>
                    <a:pt x="166" y="140"/>
                  </a:lnTo>
                  <a:lnTo>
                    <a:pt x="166" y="137"/>
                  </a:lnTo>
                  <a:lnTo>
                    <a:pt x="166" y="40"/>
                  </a:lnTo>
                  <a:lnTo>
                    <a:pt x="164" y="40"/>
                  </a:lnTo>
                  <a:lnTo>
                    <a:pt x="145" y="47"/>
                  </a:lnTo>
                  <a:lnTo>
                    <a:pt x="143" y="50"/>
                  </a:lnTo>
                  <a:lnTo>
                    <a:pt x="143" y="171"/>
                  </a:lnTo>
                  <a:lnTo>
                    <a:pt x="143" y="171"/>
                  </a:lnTo>
                  <a:lnTo>
                    <a:pt x="140" y="174"/>
                  </a:lnTo>
                  <a:lnTo>
                    <a:pt x="137" y="177"/>
                  </a:lnTo>
                  <a:lnTo>
                    <a:pt x="137" y="177"/>
                  </a:lnTo>
                  <a:close/>
                  <a:moveTo>
                    <a:pt x="111" y="148"/>
                  </a:moveTo>
                  <a:lnTo>
                    <a:pt x="111" y="148"/>
                  </a:lnTo>
                  <a:lnTo>
                    <a:pt x="108" y="148"/>
                  </a:lnTo>
                  <a:lnTo>
                    <a:pt x="21" y="116"/>
                  </a:lnTo>
                  <a:lnTo>
                    <a:pt x="21" y="116"/>
                  </a:lnTo>
                  <a:lnTo>
                    <a:pt x="18" y="111"/>
                  </a:lnTo>
                  <a:lnTo>
                    <a:pt x="18" y="29"/>
                  </a:lnTo>
                  <a:lnTo>
                    <a:pt x="18" y="29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4" y="26"/>
                  </a:lnTo>
                  <a:lnTo>
                    <a:pt x="111" y="55"/>
                  </a:lnTo>
                  <a:lnTo>
                    <a:pt x="111" y="55"/>
                  </a:lnTo>
                  <a:lnTo>
                    <a:pt x="114" y="61"/>
                  </a:lnTo>
                  <a:lnTo>
                    <a:pt x="114" y="145"/>
                  </a:lnTo>
                  <a:lnTo>
                    <a:pt x="114" y="145"/>
                  </a:lnTo>
                  <a:lnTo>
                    <a:pt x="111" y="148"/>
                  </a:lnTo>
                  <a:lnTo>
                    <a:pt x="111" y="148"/>
                  </a:lnTo>
                  <a:lnTo>
                    <a:pt x="111" y="148"/>
                  </a:lnTo>
                  <a:lnTo>
                    <a:pt x="111" y="148"/>
                  </a:lnTo>
                  <a:close/>
                  <a:moveTo>
                    <a:pt x="26" y="108"/>
                  </a:moveTo>
                  <a:lnTo>
                    <a:pt x="106" y="140"/>
                  </a:lnTo>
                  <a:lnTo>
                    <a:pt x="106" y="63"/>
                  </a:lnTo>
                  <a:lnTo>
                    <a:pt x="26" y="34"/>
                  </a:lnTo>
                  <a:lnTo>
                    <a:pt x="26" y="1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5" name="Rectangle 755"/>
            <p:cNvSpPr>
              <a:spLocks noChangeArrowheads="1"/>
            </p:cNvSpPr>
            <p:nvPr/>
          </p:nvSpPr>
          <p:spPr bwMode="auto">
            <a:xfrm>
              <a:off x="3794125" y="2559050"/>
              <a:ext cx="92075" cy="207803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6" name="Rectangle 756"/>
            <p:cNvSpPr>
              <a:spLocks noChangeArrowheads="1"/>
            </p:cNvSpPr>
            <p:nvPr/>
          </p:nvSpPr>
          <p:spPr bwMode="auto">
            <a:xfrm>
              <a:off x="3840163" y="4565650"/>
              <a:ext cx="912812" cy="92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7" name="Freeform 757"/>
            <p:cNvSpPr>
              <a:spLocks noEditPoints="1"/>
            </p:cNvSpPr>
            <p:nvPr/>
          </p:nvSpPr>
          <p:spPr bwMode="auto">
            <a:xfrm>
              <a:off x="4632325" y="3028950"/>
              <a:ext cx="242887" cy="1608137"/>
            </a:xfrm>
            <a:custGeom>
              <a:avLst/>
              <a:gdLst>
                <a:gd name="T0" fmla="*/ 0 w 153"/>
                <a:gd name="T1" fmla="*/ 150 h 1013"/>
                <a:gd name="T2" fmla="*/ 76 w 153"/>
                <a:gd name="T3" fmla="*/ 0 h 1013"/>
                <a:gd name="T4" fmla="*/ 153 w 153"/>
                <a:gd name="T5" fmla="*/ 150 h 1013"/>
                <a:gd name="T6" fmla="*/ 0 w 153"/>
                <a:gd name="T7" fmla="*/ 150 h 1013"/>
                <a:gd name="T8" fmla="*/ 50 w 153"/>
                <a:gd name="T9" fmla="*/ 1013 h 1013"/>
                <a:gd name="T10" fmla="*/ 50 w 153"/>
                <a:gd name="T11" fmla="*/ 127 h 1013"/>
                <a:gd name="T12" fmla="*/ 100 w 153"/>
                <a:gd name="T13" fmla="*/ 127 h 1013"/>
                <a:gd name="T14" fmla="*/ 100 w 153"/>
                <a:gd name="T15" fmla="*/ 1013 h 1013"/>
                <a:gd name="T16" fmla="*/ 50 w 153"/>
                <a:gd name="T17" fmla="*/ 101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3" h="1013">
                  <a:moveTo>
                    <a:pt x="0" y="150"/>
                  </a:moveTo>
                  <a:lnTo>
                    <a:pt x="76" y="0"/>
                  </a:lnTo>
                  <a:lnTo>
                    <a:pt x="153" y="150"/>
                  </a:lnTo>
                  <a:lnTo>
                    <a:pt x="0" y="150"/>
                  </a:lnTo>
                  <a:close/>
                  <a:moveTo>
                    <a:pt x="50" y="1013"/>
                  </a:moveTo>
                  <a:lnTo>
                    <a:pt x="50" y="127"/>
                  </a:lnTo>
                  <a:lnTo>
                    <a:pt x="100" y="127"/>
                  </a:lnTo>
                  <a:lnTo>
                    <a:pt x="100" y="1013"/>
                  </a:lnTo>
                  <a:lnTo>
                    <a:pt x="50" y="1013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8" name="Rectangle 758"/>
            <p:cNvSpPr>
              <a:spLocks noChangeArrowheads="1"/>
            </p:cNvSpPr>
            <p:nvPr/>
          </p:nvSpPr>
          <p:spPr bwMode="auto">
            <a:xfrm>
              <a:off x="3421063" y="4851400"/>
              <a:ext cx="473075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9" name="Rectangle 759"/>
            <p:cNvSpPr>
              <a:spLocks noChangeArrowheads="1"/>
            </p:cNvSpPr>
            <p:nvPr/>
          </p:nvSpPr>
          <p:spPr bwMode="auto">
            <a:xfrm>
              <a:off x="3421063" y="4724400"/>
              <a:ext cx="912812" cy="301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0" name="Freeform 760"/>
            <p:cNvSpPr>
              <a:spLocks/>
            </p:cNvSpPr>
            <p:nvPr/>
          </p:nvSpPr>
          <p:spPr bwMode="auto">
            <a:xfrm>
              <a:off x="3487738" y="4921250"/>
              <a:ext cx="306387" cy="290512"/>
            </a:xfrm>
            <a:custGeom>
              <a:avLst/>
              <a:gdLst>
                <a:gd name="T0" fmla="*/ 61 w 193"/>
                <a:gd name="T1" fmla="*/ 183 h 183"/>
                <a:gd name="T2" fmla="*/ 29 w 193"/>
                <a:gd name="T3" fmla="*/ 167 h 183"/>
                <a:gd name="T4" fmla="*/ 29 w 193"/>
                <a:gd name="T5" fmla="*/ 148 h 183"/>
                <a:gd name="T6" fmla="*/ 0 w 193"/>
                <a:gd name="T7" fmla="*/ 127 h 183"/>
                <a:gd name="T8" fmla="*/ 0 w 193"/>
                <a:gd name="T9" fmla="*/ 90 h 183"/>
                <a:gd name="T10" fmla="*/ 0 w 193"/>
                <a:gd name="T11" fmla="*/ 32 h 183"/>
                <a:gd name="T12" fmla="*/ 71 w 193"/>
                <a:gd name="T13" fmla="*/ 8 h 183"/>
                <a:gd name="T14" fmla="*/ 95 w 193"/>
                <a:gd name="T15" fmla="*/ 14 h 183"/>
                <a:gd name="T16" fmla="*/ 114 w 193"/>
                <a:gd name="T17" fmla="*/ 14 h 183"/>
                <a:gd name="T18" fmla="*/ 161 w 193"/>
                <a:gd name="T19" fmla="*/ 0 h 183"/>
                <a:gd name="T20" fmla="*/ 193 w 193"/>
                <a:gd name="T21" fmla="*/ 14 h 183"/>
                <a:gd name="T22" fmla="*/ 193 w 193"/>
                <a:gd name="T23" fmla="*/ 90 h 183"/>
                <a:gd name="T24" fmla="*/ 193 w 193"/>
                <a:gd name="T25" fmla="*/ 138 h 183"/>
                <a:gd name="T26" fmla="*/ 95 w 193"/>
                <a:gd name="T27" fmla="*/ 172 h 183"/>
                <a:gd name="T28" fmla="*/ 61 w 193"/>
                <a:gd name="T2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3">
                  <a:moveTo>
                    <a:pt x="61" y="183"/>
                  </a:moveTo>
                  <a:lnTo>
                    <a:pt x="29" y="167"/>
                  </a:lnTo>
                  <a:lnTo>
                    <a:pt x="29" y="148"/>
                  </a:lnTo>
                  <a:lnTo>
                    <a:pt x="0" y="127"/>
                  </a:lnTo>
                  <a:lnTo>
                    <a:pt x="0" y="90"/>
                  </a:lnTo>
                  <a:lnTo>
                    <a:pt x="0" y="32"/>
                  </a:lnTo>
                  <a:lnTo>
                    <a:pt x="71" y="8"/>
                  </a:lnTo>
                  <a:lnTo>
                    <a:pt x="95" y="14"/>
                  </a:lnTo>
                  <a:lnTo>
                    <a:pt x="114" y="14"/>
                  </a:lnTo>
                  <a:lnTo>
                    <a:pt x="161" y="0"/>
                  </a:lnTo>
                  <a:lnTo>
                    <a:pt x="193" y="14"/>
                  </a:lnTo>
                  <a:lnTo>
                    <a:pt x="193" y="90"/>
                  </a:lnTo>
                  <a:lnTo>
                    <a:pt x="193" y="138"/>
                  </a:lnTo>
                  <a:lnTo>
                    <a:pt x="95" y="172"/>
                  </a:lnTo>
                  <a:lnTo>
                    <a:pt x="61" y="183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1" name="Freeform 761"/>
            <p:cNvSpPr>
              <a:spLocks noEditPoints="1"/>
            </p:cNvSpPr>
            <p:nvPr/>
          </p:nvSpPr>
          <p:spPr bwMode="auto">
            <a:xfrm>
              <a:off x="3492500" y="4943475"/>
              <a:ext cx="301625" cy="268287"/>
            </a:xfrm>
            <a:custGeom>
              <a:avLst/>
              <a:gdLst>
                <a:gd name="T0" fmla="*/ 190 w 190"/>
                <a:gd name="T1" fmla="*/ 0 h 169"/>
                <a:gd name="T2" fmla="*/ 58 w 190"/>
                <a:gd name="T3" fmla="*/ 45 h 169"/>
                <a:gd name="T4" fmla="*/ 58 w 190"/>
                <a:gd name="T5" fmla="*/ 169 h 169"/>
                <a:gd name="T6" fmla="*/ 190 w 190"/>
                <a:gd name="T7" fmla="*/ 0 h 169"/>
                <a:gd name="T8" fmla="*/ 26 w 190"/>
                <a:gd name="T9" fmla="*/ 134 h 169"/>
                <a:gd name="T10" fmla="*/ 26 w 190"/>
                <a:gd name="T11" fmla="*/ 29 h 169"/>
                <a:gd name="T12" fmla="*/ 111 w 190"/>
                <a:gd name="T13" fmla="*/ 0 h 169"/>
                <a:gd name="T14" fmla="*/ 26 w 190"/>
                <a:gd name="T15" fmla="*/ 134 h 169"/>
                <a:gd name="T16" fmla="*/ 174 w 190"/>
                <a:gd name="T17" fmla="*/ 110 h 169"/>
                <a:gd name="T18" fmla="*/ 174 w 190"/>
                <a:gd name="T19" fmla="*/ 26 h 169"/>
                <a:gd name="T20" fmla="*/ 84 w 190"/>
                <a:gd name="T21" fmla="*/ 55 h 169"/>
                <a:gd name="T22" fmla="*/ 84 w 190"/>
                <a:gd name="T23" fmla="*/ 139 h 169"/>
                <a:gd name="T24" fmla="*/ 174 w 190"/>
                <a:gd name="T25" fmla="*/ 110 h 169"/>
                <a:gd name="T26" fmla="*/ 58 w 190"/>
                <a:gd name="T27" fmla="*/ 45 h 169"/>
                <a:gd name="T28" fmla="*/ 53 w 190"/>
                <a:gd name="T29" fmla="*/ 42 h 169"/>
                <a:gd name="T30" fmla="*/ 31 w 190"/>
                <a:gd name="T31" fmla="*/ 31 h 169"/>
                <a:gd name="T32" fmla="*/ 26 w 190"/>
                <a:gd name="T33" fmla="*/ 29 h 169"/>
                <a:gd name="T34" fmla="*/ 58 w 190"/>
                <a:gd name="T35" fmla="*/ 45 h 169"/>
                <a:gd name="T36" fmla="*/ 26 w 190"/>
                <a:gd name="T37" fmla="*/ 29 h 169"/>
                <a:gd name="T38" fmla="*/ 21 w 190"/>
                <a:gd name="T39" fmla="*/ 29 h 169"/>
                <a:gd name="T40" fmla="*/ 5 w 190"/>
                <a:gd name="T41" fmla="*/ 21 h 169"/>
                <a:gd name="T42" fmla="*/ 0 w 190"/>
                <a:gd name="T43" fmla="*/ 18 h 169"/>
                <a:gd name="T44" fmla="*/ 26 w 190"/>
                <a:gd name="T45" fmla="*/ 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69">
                  <a:moveTo>
                    <a:pt x="190" y="0"/>
                  </a:moveTo>
                  <a:lnTo>
                    <a:pt x="58" y="45"/>
                  </a:lnTo>
                  <a:lnTo>
                    <a:pt x="58" y="169"/>
                  </a:lnTo>
                  <a:lnTo>
                    <a:pt x="190" y="0"/>
                  </a:lnTo>
                  <a:close/>
                  <a:moveTo>
                    <a:pt x="26" y="134"/>
                  </a:moveTo>
                  <a:lnTo>
                    <a:pt x="26" y="29"/>
                  </a:lnTo>
                  <a:lnTo>
                    <a:pt x="111" y="0"/>
                  </a:lnTo>
                  <a:lnTo>
                    <a:pt x="26" y="134"/>
                  </a:lnTo>
                  <a:close/>
                  <a:moveTo>
                    <a:pt x="174" y="110"/>
                  </a:moveTo>
                  <a:lnTo>
                    <a:pt x="174" y="26"/>
                  </a:lnTo>
                  <a:lnTo>
                    <a:pt x="84" y="55"/>
                  </a:lnTo>
                  <a:lnTo>
                    <a:pt x="84" y="139"/>
                  </a:lnTo>
                  <a:lnTo>
                    <a:pt x="174" y="110"/>
                  </a:lnTo>
                  <a:close/>
                  <a:moveTo>
                    <a:pt x="58" y="45"/>
                  </a:moveTo>
                  <a:lnTo>
                    <a:pt x="53" y="42"/>
                  </a:lnTo>
                  <a:lnTo>
                    <a:pt x="31" y="31"/>
                  </a:lnTo>
                  <a:lnTo>
                    <a:pt x="26" y="29"/>
                  </a:lnTo>
                  <a:lnTo>
                    <a:pt x="58" y="45"/>
                  </a:lnTo>
                  <a:close/>
                  <a:moveTo>
                    <a:pt x="26" y="29"/>
                  </a:moveTo>
                  <a:lnTo>
                    <a:pt x="21" y="29"/>
                  </a:lnTo>
                  <a:lnTo>
                    <a:pt x="5" y="21"/>
                  </a:lnTo>
                  <a:lnTo>
                    <a:pt x="0" y="18"/>
                  </a:lnTo>
                  <a:lnTo>
                    <a:pt x="26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2" name="Freeform 762"/>
            <p:cNvSpPr>
              <a:spLocks noEditPoints="1"/>
            </p:cNvSpPr>
            <p:nvPr/>
          </p:nvSpPr>
          <p:spPr bwMode="auto">
            <a:xfrm>
              <a:off x="3484563" y="4918075"/>
              <a:ext cx="314325" cy="296862"/>
            </a:xfrm>
            <a:custGeom>
              <a:avLst/>
              <a:gdLst>
                <a:gd name="T0" fmla="*/ 63 w 198"/>
                <a:gd name="T1" fmla="*/ 187 h 187"/>
                <a:gd name="T2" fmla="*/ 63 w 198"/>
                <a:gd name="T3" fmla="*/ 187 h 187"/>
                <a:gd name="T4" fmla="*/ 60 w 198"/>
                <a:gd name="T5" fmla="*/ 187 h 187"/>
                <a:gd name="T6" fmla="*/ 29 w 198"/>
                <a:gd name="T7" fmla="*/ 171 h 187"/>
                <a:gd name="T8" fmla="*/ 29 w 198"/>
                <a:gd name="T9" fmla="*/ 171 h 187"/>
                <a:gd name="T10" fmla="*/ 26 w 198"/>
                <a:gd name="T11" fmla="*/ 169 h 187"/>
                <a:gd name="T12" fmla="*/ 26 w 198"/>
                <a:gd name="T13" fmla="*/ 153 h 187"/>
                <a:gd name="T14" fmla="*/ 0 w 198"/>
                <a:gd name="T15" fmla="*/ 132 h 187"/>
                <a:gd name="T16" fmla="*/ 0 w 198"/>
                <a:gd name="T17" fmla="*/ 132 h 187"/>
                <a:gd name="T18" fmla="*/ 0 w 198"/>
                <a:gd name="T19" fmla="*/ 129 h 187"/>
                <a:gd name="T20" fmla="*/ 0 w 198"/>
                <a:gd name="T21" fmla="*/ 34 h 187"/>
                <a:gd name="T22" fmla="*/ 0 w 198"/>
                <a:gd name="T23" fmla="*/ 34 h 187"/>
                <a:gd name="T24" fmla="*/ 2 w 198"/>
                <a:gd name="T25" fmla="*/ 31 h 187"/>
                <a:gd name="T26" fmla="*/ 73 w 198"/>
                <a:gd name="T27" fmla="*/ 8 h 187"/>
                <a:gd name="T28" fmla="*/ 73 w 198"/>
                <a:gd name="T29" fmla="*/ 8 h 187"/>
                <a:gd name="T30" fmla="*/ 73 w 198"/>
                <a:gd name="T31" fmla="*/ 8 h 187"/>
                <a:gd name="T32" fmla="*/ 97 w 198"/>
                <a:gd name="T33" fmla="*/ 13 h 187"/>
                <a:gd name="T34" fmla="*/ 113 w 198"/>
                <a:gd name="T35" fmla="*/ 13 h 187"/>
                <a:gd name="T36" fmla="*/ 161 w 198"/>
                <a:gd name="T37" fmla="*/ 0 h 187"/>
                <a:gd name="T38" fmla="*/ 161 w 198"/>
                <a:gd name="T39" fmla="*/ 0 h 187"/>
                <a:gd name="T40" fmla="*/ 163 w 198"/>
                <a:gd name="T41" fmla="*/ 0 h 187"/>
                <a:gd name="T42" fmla="*/ 195 w 198"/>
                <a:gd name="T43" fmla="*/ 13 h 187"/>
                <a:gd name="T44" fmla="*/ 195 w 198"/>
                <a:gd name="T45" fmla="*/ 13 h 187"/>
                <a:gd name="T46" fmla="*/ 198 w 198"/>
                <a:gd name="T47" fmla="*/ 16 h 187"/>
                <a:gd name="T48" fmla="*/ 198 w 198"/>
                <a:gd name="T49" fmla="*/ 140 h 187"/>
                <a:gd name="T50" fmla="*/ 198 w 198"/>
                <a:gd name="T51" fmla="*/ 140 h 187"/>
                <a:gd name="T52" fmla="*/ 195 w 198"/>
                <a:gd name="T53" fmla="*/ 145 h 187"/>
                <a:gd name="T54" fmla="*/ 100 w 198"/>
                <a:gd name="T55" fmla="*/ 177 h 187"/>
                <a:gd name="T56" fmla="*/ 63 w 198"/>
                <a:gd name="T57" fmla="*/ 187 h 187"/>
                <a:gd name="T58" fmla="*/ 63 w 198"/>
                <a:gd name="T59" fmla="*/ 187 h 187"/>
                <a:gd name="T60" fmla="*/ 63 w 198"/>
                <a:gd name="T61" fmla="*/ 187 h 187"/>
                <a:gd name="T62" fmla="*/ 63 w 198"/>
                <a:gd name="T63" fmla="*/ 187 h 187"/>
                <a:gd name="T64" fmla="*/ 34 w 198"/>
                <a:gd name="T65" fmla="*/ 166 h 187"/>
                <a:gd name="T66" fmla="*/ 63 w 198"/>
                <a:gd name="T67" fmla="*/ 179 h 187"/>
                <a:gd name="T68" fmla="*/ 97 w 198"/>
                <a:gd name="T69" fmla="*/ 169 h 187"/>
                <a:gd name="T70" fmla="*/ 190 w 198"/>
                <a:gd name="T71" fmla="*/ 137 h 187"/>
                <a:gd name="T72" fmla="*/ 190 w 198"/>
                <a:gd name="T73" fmla="*/ 18 h 187"/>
                <a:gd name="T74" fmla="*/ 161 w 198"/>
                <a:gd name="T75" fmla="*/ 8 h 187"/>
                <a:gd name="T76" fmla="*/ 116 w 198"/>
                <a:gd name="T77" fmla="*/ 18 h 187"/>
                <a:gd name="T78" fmla="*/ 116 w 198"/>
                <a:gd name="T79" fmla="*/ 18 h 187"/>
                <a:gd name="T80" fmla="*/ 116 w 198"/>
                <a:gd name="T81" fmla="*/ 18 h 187"/>
                <a:gd name="T82" fmla="*/ 97 w 198"/>
                <a:gd name="T83" fmla="*/ 18 h 187"/>
                <a:gd name="T84" fmla="*/ 73 w 198"/>
                <a:gd name="T85" fmla="*/ 16 h 187"/>
                <a:gd name="T86" fmla="*/ 7 w 198"/>
                <a:gd name="T87" fmla="*/ 37 h 187"/>
                <a:gd name="T88" fmla="*/ 7 w 198"/>
                <a:gd name="T89" fmla="*/ 129 h 187"/>
                <a:gd name="T90" fmla="*/ 34 w 198"/>
                <a:gd name="T91" fmla="*/ 148 h 187"/>
                <a:gd name="T92" fmla="*/ 34 w 198"/>
                <a:gd name="T93" fmla="*/ 148 h 187"/>
                <a:gd name="T94" fmla="*/ 34 w 198"/>
                <a:gd name="T95" fmla="*/ 150 h 187"/>
                <a:gd name="T96" fmla="*/ 34 w 198"/>
                <a:gd name="T97" fmla="*/ 16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8" h="187">
                  <a:moveTo>
                    <a:pt x="63" y="187"/>
                  </a:moveTo>
                  <a:lnTo>
                    <a:pt x="63" y="187"/>
                  </a:lnTo>
                  <a:lnTo>
                    <a:pt x="60" y="187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6" y="169"/>
                  </a:lnTo>
                  <a:lnTo>
                    <a:pt x="26" y="153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31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73" y="8"/>
                  </a:lnTo>
                  <a:lnTo>
                    <a:pt x="97" y="13"/>
                  </a:lnTo>
                  <a:lnTo>
                    <a:pt x="113" y="13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63" y="0"/>
                  </a:lnTo>
                  <a:lnTo>
                    <a:pt x="195" y="13"/>
                  </a:lnTo>
                  <a:lnTo>
                    <a:pt x="195" y="13"/>
                  </a:lnTo>
                  <a:lnTo>
                    <a:pt x="198" y="16"/>
                  </a:lnTo>
                  <a:lnTo>
                    <a:pt x="198" y="140"/>
                  </a:lnTo>
                  <a:lnTo>
                    <a:pt x="198" y="140"/>
                  </a:lnTo>
                  <a:lnTo>
                    <a:pt x="195" y="145"/>
                  </a:lnTo>
                  <a:lnTo>
                    <a:pt x="100" y="177"/>
                  </a:lnTo>
                  <a:lnTo>
                    <a:pt x="63" y="187"/>
                  </a:lnTo>
                  <a:lnTo>
                    <a:pt x="63" y="187"/>
                  </a:lnTo>
                  <a:lnTo>
                    <a:pt x="63" y="187"/>
                  </a:lnTo>
                  <a:lnTo>
                    <a:pt x="63" y="187"/>
                  </a:lnTo>
                  <a:close/>
                  <a:moveTo>
                    <a:pt x="34" y="166"/>
                  </a:moveTo>
                  <a:lnTo>
                    <a:pt x="63" y="179"/>
                  </a:lnTo>
                  <a:lnTo>
                    <a:pt x="97" y="169"/>
                  </a:lnTo>
                  <a:lnTo>
                    <a:pt x="190" y="137"/>
                  </a:lnTo>
                  <a:lnTo>
                    <a:pt x="190" y="18"/>
                  </a:lnTo>
                  <a:lnTo>
                    <a:pt x="161" y="8"/>
                  </a:lnTo>
                  <a:lnTo>
                    <a:pt x="116" y="18"/>
                  </a:lnTo>
                  <a:lnTo>
                    <a:pt x="116" y="18"/>
                  </a:lnTo>
                  <a:lnTo>
                    <a:pt x="116" y="18"/>
                  </a:lnTo>
                  <a:lnTo>
                    <a:pt x="97" y="18"/>
                  </a:lnTo>
                  <a:lnTo>
                    <a:pt x="73" y="16"/>
                  </a:lnTo>
                  <a:lnTo>
                    <a:pt x="7" y="37"/>
                  </a:lnTo>
                  <a:lnTo>
                    <a:pt x="7" y="129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50"/>
                  </a:lnTo>
                  <a:lnTo>
                    <a:pt x="34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3" name="Freeform 763"/>
            <p:cNvSpPr>
              <a:spLocks noEditPoints="1"/>
            </p:cNvSpPr>
            <p:nvPr/>
          </p:nvSpPr>
          <p:spPr bwMode="auto">
            <a:xfrm>
              <a:off x="3487738" y="4938713"/>
              <a:ext cx="311150" cy="276225"/>
            </a:xfrm>
            <a:custGeom>
              <a:avLst/>
              <a:gdLst>
                <a:gd name="T0" fmla="*/ 61 w 196"/>
                <a:gd name="T1" fmla="*/ 174 h 174"/>
                <a:gd name="T2" fmla="*/ 58 w 196"/>
                <a:gd name="T3" fmla="*/ 172 h 174"/>
                <a:gd name="T4" fmla="*/ 32 w 196"/>
                <a:gd name="T5" fmla="*/ 37 h 174"/>
                <a:gd name="T6" fmla="*/ 32 w 196"/>
                <a:gd name="T7" fmla="*/ 137 h 174"/>
                <a:gd name="T8" fmla="*/ 29 w 196"/>
                <a:gd name="T9" fmla="*/ 142 h 174"/>
                <a:gd name="T10" fmla="*/ 27 w 196"/>
                <a:gd name="T11" fmla="*/ 140 h 174"/>
                <a:gd name="T12" fmla="*/ 24 w 196"/>
                <a:gd name="T13" fmla="*/ 34 h 174"/>
                <a:gd name="T14" fmla="*/ 5 w 196"/>
                <a:gd name="T15" fmla="*/ 29 h 174"/>
                <a:gd name="T16" fmla="*/ 0 w 196"/>
                <a:gd name="T17" fmla="*/ 26 h 174"/>
                <a:gd name="T18" fmla="*/ 0 w 196"/>
                <a:gd name="T19" fmla="*/ 21 h 174"/>
                <a:gd name="T20" fmla="*/ 3 w 196"/>
                <a:gd name="T21" fmla="*/ 18 h 174"/>
                <a:gd name="T22" fmla="*/ 8 w 196"/>
                <a:gd name="T23" fmla="*/ 21 h 174"/>
                <a:gd name="T24" fmla="*/ 114 w 196"/>
                <a:gd name="T25" fmla="*/ 0 h 174"/>
                <a:gd name="T26" fmla="*/ 116 w 196"/>
                <a:gd name="T27" fmla="*/ 0 h 174"/>
                <a:gd name="T28" fmla="*/ 119 w 196"/>
                <a:gd name="T29" fmla="*/ 3 h 174"/>
                <a:gd name="T30" fmla="*/ 116 w 196"/>
                <a:gd name="T31" fmla="*/ 5 h 174"/>
                <a:gd name="T32" fmla="*/ 61 w 196"/>
                <a:gd name="T33" fmla="*/ 45 h 174"/>
                <a:gd name="T34" fmla="*/ 190 w 196"/>
                <a:gd name="T35" fmla="*/ 0 h 174"/>
                <a:gd name="T36" fmla="*/ 196 w 196"/>
                <a:gd name="T37" fmla="*/ 3 h 174"/>
                <a:gd name="T38" fmla="*/ 196 w 196"/>
                <a:gd name="T39" fmla="*/ 5 h 174"/>
                <a:gd name="T40" fmla="*/ 64 w 196"/>
                <a:gd name="T41" fmla="*/ 50 h 174"/>
                <a:gd name="T42" fmla="*/ 64 w 196"/>
                <a:gd name="T43" fmla="*/ 172 h 174"/>
                <a:gd name="T44" fmla="*/ 61 w 196"/>
                <a:gd name="T45" fmla="*/ 174 h 174"/>
                <a:gd name="T46" fmla="*/ 87 w 196"/>
                <a:gd name="T47" fmla="*/ 148 h 174"/>
                <a:gd name="T48" fmla="*/ 85 w 196"/>
                <a:gd name="T49" fmla="*/ 145 h 174"/>
                <a:gd name="T50" fmla="*/ 82 w 196"/>
                <a:gd name="T51" fmla="*/ 142 h 174"/>
                <a:gd name="T52" fmla="*/ 82 w 196"/>
                <a:gd name="T53" fmla="*/ 58 h 174"/>
                <a:gd name="T54" fmla="*/ 177 w 196"/>
                <a:gd name="T55" fmla="*/ 24 h 174"/>
                <a:gd name="T56" fmla="*/ 180 w 196"/>
                <a:gd name="T57" fmla="*/ 26 h 174"/>
                <a:gd name="T58" fmla="*/ 182 w 196"/>
                <a:gd name="T59" fmla="*/ 29 h 174"/>
                <a:gd name="T60" fmla="*/ 182 w 196"/>
                <a:gd name="T61" fmla="*/ 113 h 174"/>
                <a:gd name="T62" fmla="*/ 87 w 196"/>
                <a:gd name="T63" fmla="*/ 145 h 174"/>
                <a:gd name="T64" fmla="*/ 87 w 196"/>
                <a:gd name="T65" fmla="*/ 148 h 174"/>
                <a:gd name="T66" fmla="*/ 90 w 196"/>
                <a:gd name="T67" fmla="*/ 61 h 174"/>
                <a:gd name="T68" fmla="*/ 174 w 196"/>
                <a:gd name="T69" fmla="*/ 111 h 174"/>
                <a:gd name="T70" fmla="*/ 90 w 196"/>
                <a:gd name="T71" fmla="*/ 61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96" h="174">
                  <a:moveTo>
                    <a:pt x="61" y="174"/>
                  </a:moveTo>
                  <a:lnTo>
                    <a:pt x="61" y="174"/>
                  </a:lnTo>
                  <a:lnTo>
                    <a:pt x="58" y="174"/>
                  </a:lnTo>
                  <a:lnTo>
                    <a:pt x="58" y="172"/>
                  </a:lnTo>
                  <a:lnTo>
                    <a:pt x="58" y="50"/>
                  </a:lnTo>
                  <a:lnTo>
                    <a:pt x="32" y="37"/>
                  </a:lnTo>
                  <a:lnTo>
                    <a:pt x="32" y="137"/>
                  </a:lnTo>
                  <a:lnTo>
                    <a:pt x="32" y="137"/>
                  </a:lnTo>
                  <a:lnTo>
                    <a:pt x="32" y="140"/>
                  </a:lnTo>
                  <a:lnTo>
                    <a:pt x="29" y="142"/>
                  </a:lnTo>
                  <a:lnTo>
                    <a:pt x="29" y="142"/>
                  </a:lnTo>
                  <a:lnTo>
                    <a:pt x="27" y="140"/>
                  </a:lnTo>
                  <a:lnTo>
                    <a:pt x="24" y="137"/>
                  </a:lnTo>
                  <a:lnTo>
                    <a:pt x="24" y="34"/>
                  </a:lnTo>
                  <a:lnTo>
                    <a:pt x="24" y="34"/>
                  </a:lnTo>
                  <a:lnTo>
                    <a:pt x="5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8"/>
                  </a:lnTo>
                  <a:lnTo>
                    <a:pt x="5" y="18"/>
                  </a:lnTo>
                  <a:lnTo>
                    <a:pt x="8" y="21"/>
                  </a:lnTo>
                  <a:lnTo>
                    <a:pt x="29" y="29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6" y="0"/>
                  </a:lnTo>
                  <a:lnTo>
                    <a:pt x="119" y="3"/>
                  </a:lnTo>
                  <a:lnTo>
                    <a:pt x="119" y="3"/>
                  </a:lnTo>
                  <a:lnTo>
                    <a:pt x="119" y="5"/>
                  </a:lnTo>
                  <a:lnTo>
                    <a:pt x="116" y="5"/>
                  </a:lnTo>
                  <a:lnTo>
                    <a:pt x="40" y="34"/>
                  </a:lnTo>
                  <a:lnTo>
                    <a:pt x="61" y="45"/>
                  </a:lnTo>
                  <a:lnTo>
                    <a:pt x="190" y="0"/>
                  </a:lnTo>
                  <a:lnTo>
                    <a:pt x="190" y="0"/>
                  </a:lnTo>
                  <a:lnTo>
                    <a:pt x="193" y="0"/>
                  </a:lnTo>
                  <a:lnTo>
                    <a:pt x="196" y="3"/>
                  </a:lnTo>
                  <a:lnTo>
                    <a:pt x="196" y="3"/>
                  </a:lnTo>
                  <a:lnTo>
                    <a:pt x="196" y="5"/>
                  </a:lnTo>
                  <a:lnTo>
                    <a:pt x="193" y="5"/>
                  </a:lnTo>
                  <a:lnTo>
                    <a:pt x="64" y="50"/>
                  </a:lnTo>
                  <a:lnTo>
                    <a:pt x="64" y="172"/>
                  </a:lnTo>
                  <a:lnTo>
                    <a:pt x="64" y="172"/>
                  </a:lnTo>
                  <a:lnTo>
                    <a:pt x="64" y="174"/>
                  </a:lnTo>
                  <a:lnTo>
                    <a:pt x="61" y="174"/>
                  </a:lnTo>
                  <a:lnTo>
                    <a:pt x="61" y="174"/>
                  </a:lnTo>
                  <a:close/>
                  <a:moveTo>
                    <a:pt x="87" y="148"/>
                  </a:moveTo>
                  <a:lnTo>
                    <a:pt x="87" y="148"/>
                  </a:lnTo>
                  <a:lnTo>
                    <a:pt x="85" y="145"/>
                  </a:lnTo>
                  <a:lnTo>
                    <a:pt x="85" y="145"/>
                  </a:lnTo>
                  <a:lnTo>
                    <a:pt x="82" y="142"/>
                  </a:lnTo>
                  <a:lnTo>
                    <a:pt x="82" y="58"/>
                  </a:lnTo>
                  <a:lnTo>
                    <a:pt x="82" y="58"/>
                  </a:lnTo>
                  <a:lnTo>
                    <a:pt x="85" y="55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80" y="26"/>
                  </a:lnTo>
                  <a:lnTo>
                    <a:pt x="180" y="26"/>
                  </a:lnTo>
                  <a:lnTo>
                    <a:pt x="182" y="29"/>
                  </a:lnTo>
                  <a:lnTo>
                    <a:pt x="182" y="113"/>
                  </a:lnTo>
                  <a:lnTo>
                    <a:pt x="182" y="113"/>
                  </a:lnTo>
                  <a:lnTo>
                    <a:pt x="180" y="116"/>
                  </a:lnTo>
                  <a:lnTo>
                    <a:pt x="87" y="145"/>
                  </a:lnTo>
                  <a:lnTo>
                    <a:pt x="87" y="145"/>
                  </a:lnTo>
                  <a:lnTo>
                    <a:pt x="87" y="148"/>
                  </a:lnTo>
                  <a:lnTo>
                    <a:pt x="87" y="148"/>
                  </a:lnTo>
                  <a:close/>
                  <a:moveTo>
                    <a:pt x="90" y="61"/>
                  </a:moveTo>
                  <a:lnTo>
                    <a:pt x="90" y="137"/>
                  </a:lnTo>
                  <a:lnTo>
                    <a:pt x="174" y="111"/>
                  </a:lnTo>
                  <a:lnTo>
                    <a:pt x="174" y="34"/>
                  </a:lnTo>
                  <a:lnTo>
                    <a:pt x="90" y="6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4" name="Rectangle 764"/>
            <p:cNvSpPr>
              <a:spLocks noChangeArrowheads="1"/>
            </p:cNvSpPr>
            <p:nvPr/>
          </p:nvSpPr>
          <p:spPr bwMode="auto">
            <a:xfrm>
              <a:off x="4356100" y="4851400"/>
              <a:ext cx="477837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5" name="Rectangle 765"/>
            <p:cNvSpPr>
              <a:spLocks noChangeArrowheads="1"/>
            </p:cNvSpPr>
            <p:nvPr/>
          </p:nvSpPr>
          <p:spPr bwMode="auto">
            <a:xfrm>
              <a:off x="4356100" y="4724400"/>
              <a:ext cx="912812" cy="301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6" name="Freeform 766"/>
            <p:cNvSpPr>
              <a:spLocks/>
            </p:cNvSpPr>
            <p:nvPr/>
          </p:nvSpPr>
          <p:spPr bwMode="auto">
            <a:xfrm>
              <a:off x="4422775" y="4921250"/>
              <a:ext cx="306387" cy="290512"/>
            </a:xfrm>
            <a:custGeom>
              <a:avLst/>
              <a:gdLst>
                <a:gd name="T0" fmla="*/ 63 w 193"/>
                <a:gd name="T1" fmla="*/ 183 h 183"/>
                <a:gd name="T2" fmla="*/ 29 w 193"/>
                <a:gd name="T3" fmla="*/ 167 h 183"/>
                <a:gd name="T4" fmla="*/ 29 w 193"/>
                <a:gd name="T5" fmla="*/ 148 h 183"/>
                <a:gd name="T6" fmla="*/ 0 w 193"/>
                <a:gd name="T7" fmla="*/ 127 h 183"/>
                <a:gd name="T8" fmla="*/ 0 w 193"/>
                <a:gd name="T9" fmla="*/ 90 h 183"/>
                <a:gd name="T10" fmla="*/ 0 w 193"/>
                <a:gd name="T11" fmla="*/ 32 h 183"/>
                <a:gd name="T12" fmla="*/ 74 w 193"/>
                <a:gd name="T13" fmla="*/ 8 h 183"/>
                <a:gd name="T14" fmla="*/ 98 w 193"/>
                <a:gd name="T15" fmla="*/ 14 h 183"/>
                <a:gd name="T16" fmla="*/ 113 w 193"/>
                <a:gd name="T17" fmla="*/ 14 h 183"/>
                <a:gd name="T18" fmla="*/ 161 w 193"/>
                <a:gd name="T19" fmla="*/ 0 h 183"/>
                <a:gd name="T20" fmla="*/ 193 w 193"/>
                <a:gd name="T21" fmla="*/ 14 h 183"/>
                <a:gd name="T22" fmla="*/ 193 w 193"/>
                <a:gd name="T23" fmla="*/ 90 h 183"/>
                <a:gd name="T24" fmla="*/ 193 w 193"/>
                <a:gd name="T25" fmla="*/ 138 h 183"/>
                <a:gd name="T26" fmla="*/ 98 w 193"/>
                <a:gd name="T27" fmla="*/ 172 h 183"/>
                <a:gd name="T28" fmla="*/ 63 w 193"/>
                <a:gd name="T29" fmla="*/ 183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3" h="183">
                  <a:moveTo>
                    <a:pt x="63" y="183"/>
                  </a:moveTo>
                  <a:lnTo>
                    <a:pt x="29" y="167"/>
                  </a:lnTo>
                  <a:lnTo>
                    <a:pt x="29" y="148"/>
                  </a:lnTo>
                  <a:lnTo>
                    <a:pt x="0" y="127"/>
                  </a:lnTo>
                  <a:lnTo>
                    <a:pt x="0" y="90"/>
                  </a:lnTo>
                  <a:lnTo>
                    <a:pt x="0" y="32"/>
                  </a:lnTo>
                  <a:lnTo>
                    <a:pt x="74" y="8"/>
                  </a:lnTo>
                  <a:lnTo>
                    <a:pt x="98" y="14"/>
                  </a:lnTo>
                  <a:lnTo>
                    <a:pt x="113" y="14"/>
                  </a:lnTo>
                  <a:lnTo>
                    <a:pt x="161" y="0"/>
                  </a:lnTo>
                  <a:lnTo>
                    <a:pt x="193" y="14"/>
                  </a:lnTo>
                  <a:lnTo>
                    <a:pt x="193" y="90"/>
                  </a:lnTo>
                  <a:lnTo>
                    <a:pt x="193" y="138"/>
                  </a:lnTo>
                  <a:lnTo>
                    <a:pt x="98" y="172"/>
                  </a:lnTo>
                  <a:lnTo>
                    <a:pt x="63" y="183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7" name="Freeform 767"/>
            <p:cNvSpPr>
              <a:spLocks noEditPoints="1"/>
            </p:cNvSpPr>
            <p:nvPr/>
          </p:nvSpPr>
          <p:spPr bwMode="auto">
            <a:xfrm>
              <a:off x="4427538" y="4943475"/>
              <a:ext cx="301625" cy="268287"/>
            </a:xfrm>
            <a:custGeom>
              <a:avLst/>
              <a:gdLst>
                <a:gd name="T0" fmla="*/ 190 w 190"/>
                <a:gd name="T1" fmla="*/ 0 h 169"/>
                <a:gd name="T2" fmla="*/ 60 w 190"/>
                <a:gd name="T3" fmla="*/ 45 h 169"/>
                <a:gd name="T4" fmla="*/ 60 w 190"/>
                <a:gd name="T5" fmla="*/ 169 h 169"/>
                <a:gd name="T6" fmla="*/ 190 w 190"/>
                <a:gd name="T7" fmla="*/ 0 h 169"/>
                <a:gd name="T8" fmla="*/ 26 w 190"/>
                <a:gd name="T9" fmla="*/ 134 h 169"/>
                <a:gd name="T10" fmla="*/ 26 w 190"/>
                <a:gd name="T11" fmla="*/ 29 h 169"/>
                <a:gd name="T12" fmla="*/ 110 w 190"/>
                <a:gd name="T13" fmla="*/ 0 h 169"/>
                <a:gd name="T14" fmla="*/ 26 w 190"/>
                <a:gd name="T15" fmla="*/ 134 h 169"/>
                <a:gd name="T16" fmla="*/ 174 w 190"/>
                <a:gd name="T17" fmla="*/ 110 h 169"/>
                <a:gd name="T18" fmla="*/ 174 w 190"/>
                <a:gd name="T19" fmla="*/ 26 h 169"/>
                <a:gd name="T20" fmla="*/ 84 w 190"/>
                <a:gd name="T21" fmla="*/ 55 h 169"/>
                <a:gd name="T22" fmla="*/ 84 w 190"/>
                <a:gd name="T23" fmla="*/ 139 h 169"/>
                <a:gd name="T24" fmla="*/ 174 w 190"/>
                <a:gd name="T25" fmla="*/ 110 h 169"/>
                <a:gd name="T26" fmla="*/ 60 w 190"/>
                <a:gd name="T27" fmla="*/ 45 h 169"/>
                <a:gd name="T28" fmla="*/ 52 w 190"/>
                <a:gd name="T29" fmla="*/ 42 h 169"/>
                <a:gd name="T30" fmla="*/ 34 w 190"/>
                <a:gd name="T31" fmla="*/ 31 h 169"/>
                <a:gd name="T32" fmla="*/ 26 w 190"/>
                <a:gd name="T33" fmla="*/ 29 h 169"/>
                <a:gd name="T34" fmla="*/ 60 w 190"/>
                <a:gd name="T35" fmla="*/ 45 h 169"/>
                <a:gd name="T36" fmla="*/ 26 w 190"/>
                <a:gd name="T37" fmla="*/ 29 h 169"/>
                <a:gd name="T38" fmla="*/ 21 w 190"/>
                <a:gd name="T39" fmla="*/ 29 h 169"/>
                <a:gd name="T40" fmla="*/ 5 w 190"/>
                <a:gd name="T41" fmla="*/ 21 h 169"/>
                <a:gd name="T42" fmla="*/ 0 w 190"/>
                <a:gd name="T43" fmla="*/ 18 h 169"/>
                <a:gd name="T44" fmla="*/ 26 w 190"/>
                <a:gd name="T45" fmla="*/ 2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90" h="169">
                  <a:moveTo>
                    <a:pt x="190" y="0"/>
                  </a:moveTo>
                  <a:lnTo>
                    <a:pt x="60" y="45"/>
                  </a:lnTo>
                  <a:lnTo>
                    <a:pt x="60" y="169"/>
                  </a:lnTo>
                  <a:lnTo>
                    <a:pt x="190" y="0"/>
                  </a:lnTo>
                  <a:close/>
                  <a:moveTo>
                    <a:pt x="26" y="134"/>
                  </a:moveTo>
                  <a:lnTo>
                    <a:pt x="26" y="29"/>
                  </a:lnTo>
                  <a:lnTo>
                    <a:pt x="110" y="0"/>
                  </a:lnTo>
                  <a:lnTo>
                    <a:pt x="26" y="134"/>
                  </a:lnTo>
                  <a:close/>
                  <a:moveTo>
                    <a:pt x="174" y="110"/>
                  </a:moveTo>
                  <a:lnTo>
                    <a:pt x="174" y="26"/>
                  </a:lnTo>
                  <a:lnTo>
                    <a:pt x="84" y="55"/>
                  </a:lnTo>
                  <a:lnTo>
                    <a:pt x="84" y="139"/>
                  </a:lnTo>
                  <a:lnTo>
                    <a:pt x="174" y="110"/>
                  </a:lnTo>
                  <a:close/>
                  <a:moveTo>
                    <a:pt x="60" y="45"/>
                  </a:moveTo>
                  <a:lnTo>
                    <a:pt x="52" y="42"/>
                  </a:lnTo>
                  <a:lnTo>
                    <a:pt x="34" y="31"/>
                  </a:lnTo>
                  <a:lnTo>
                    <a:pt x="26" y="29"/>
                  </a:lnTo>
                  <a:lnTo>
                    <a:pt x="60" y="45"/>
                  </a:lnTo>
                  <a:close/>
                  <a:moveTo>
                    <a:pt x="26" y="29"/>
                  </a:moveTo>
                  <a:lnTo>
                    <a:pt x="21" y="29"/>
                  </a:lnTo>
                  <a:lnTo>
                    <a:pt x="5" y="21"/>
                  </a:lnTo>
                  <a:lnTo>
                    <a:pt x="0" y="18"/>
                  </a:lnTo>
                  <a:lnTo>
                    <a:pt x="26" y="29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8" name="Freeform 768"/>
            <p:cNvSpPr>
              <a:spLocks noEditPoints="1"/>
            </p:cNvSpPr>
            <p:nvPr/>
          </p:nvSpPr>
          <p:spPr bwMode="auto">
            <a:xfrm>
              <a:off x="4418013" y="4918075"/>
              <a:ext cx="319087" cy="296862"/>
            </a:xfrm>
            <a:custGeom>
              <a:avLst/>
              <a:gdLst>
                <a:gd name="T0" fmla="*/ 66 w 201"/>
                <a:gd name="T1" fmla="*/ 187 h 187"/>
                <a:gd name="T2" fmla="*/ 66 w 201"/>
                <a:gd name="T3" fmla="*/ 187 h 187"/>
                <a:gd name="T4" fmla="*/ 64 w 201"/>
                <a:gd name="T5" fmla="*/ 187 h 187"/>
                <a:gd name="T6" fmla="*/ 29 w 201"/>
                <a:gd name="T7" fmla="*/ 171 h 187"/>
                <a:gd name="T8" fmla="*/ 29 w 201"/>
                <a:gd name="T9" fmla="*/ 171 h 187"/>
                <a:gd name="T10" fmla="*/ 27 w 201"/>
                <a:gd name="T11" fmla="*/ 169 h 187"/>
                <a:gd name="T12" fmla="*/ 27 w 201"/>
                <a:gd name="T13" fmla="*/ 153 h 187"/>
                <a:gd name="T14" fmla="*/ 0 w 201"/>
                <a:gd name="T15" fmla="*/ 132 h 187"/>
                <a:gd name="T16" fmla="*/ 0 w 201"/>
                <a:gd name="T17" fmla="*/ 132 h 187"/>
                <a:gd name="T18" fmla="*/ 0 w 201"/>
                <a:gd name="T19" fmla="*/ 129 h 187"/>
                <a:gd name="T20" fmla="*/ 0 w 201"/>
                <a:gd name="T21" fmla="*/ 34 h 187"/>
                <a:gd name="T22" fmla="*/ 0 w 201"/>
                <a:gd name="T23" fmla="*/ 34 h 187"/>
                <a:gd name="T24" fmla="*/ 3 w 201"/>
                <a:gd name="T25" fmla="*/ 31 h 187"/>
                <a:gd name="T26" fmla="*/ 74 w 201"/>
                <a:gd name="T27" fmla="*/ 8 h 187"/>
                <a:gd name="T28" fmla="*/ 74 w 201"/>
                <a:gd name="T29" fmla="*/ 8 h 187"/>
                <a:gd name="T30" fmla="*/ 77 w 201"/>
                <a:gd name="T31" fmla="*/ 8 h 187"/>
                <a:gd name="T32" fmla="*/ 101 w 201"/>
                <a:gd name="T33" fmla="*/ 13 h 187"/>
                <a:gd name="T34" fmla="*/ 116 w 201"/>
                <a:gd name="T35" fmla="*/ 13 h 187"/>
                <a:gd name="T36" fmla="*/ 164 w 201"/>
                <a:gd name="T37" fmla="*/ 0 h 187"/>
                <a:gd name="T38" fmla="*/ 164 w 201"/>
                <a:gd name="T39" fmla="*/ 0 h 187"/>
                <a:gd name="T40" fmla="*/ 167 w 201"/>
                <a:gd name="T41" fmla="*/ 0 h 187"/>
                <a:gd name="T42" fmla="*/ 198 w 201"/>
                <a:gd name="T43" fmla="*/ 13 h 187"/>
                <a:gd name="T44" fmla="*/ 198 w 201"/>
                <a:gd name="T45" fmla="*/ 13 h 187"/>
                <a:gd name="T46" fmla="*/ 201 w 201"/>
                <a:gd name="T47" fmla="*/ 16 h 187"/>
                <a:gd name="T48" fmla="*/ 201 w 201"/>
                <a:gd name="T49" fmla="*/ 140 h 187"/>
                <a:gd name="T50" fmla="*/ 201 w 201"/>
                <a:gd name="T51" fmla="*/ 140 h 187"/>
                <a:gd name="T52" fmla="*/ 198 w 201"/>
                <a:gd name="T53" fmla="*/ 145 h 187"/>
                <a:gd name="T54" fmla="*/ 101 w 201"/>
                <a:gd name="T55" fmla="*/ 177 h 187"/>
                <a:gd name="T56" fmla="*/ 66 w 201"/>
                <a:gd name="T57" fmla="*/ 187 h 187"/>
                <a:gd name="T58" fmla="*/ 66 w 201"/>
                <a:gd name="T59" fmla="*/ 187 h 187"/>
                <a:gd name="T60" fmla="*/ 66 w 201"/>
                <a:gd name="T61" fmla="*/ 187 h 187"/>
                <a:gd name="T62" fmla="*/ 66 w 201"/>
                <a:gd name="T63" fmla="*/ 187 h 187"/>
                <a:gd name="T64" fmla="*/ 35 w 201"/>
                <a:gd name="T65" fmla="*/ 166 h 187"/>
                <a:gd name="T66" fmla="*/ 66 w 201"/>
                <a:gd name="T67" fmla="*/ 179 h 187"/>
                <a:gd name="T68" fmla="*/ 98 w 201"/>
                <a:gd name="T69" fmla="*/ 169 h 187"/>
                <a:gd name="T70" fmla="*/ 193 w 201"/>
                <a:gd name="T71" fmla="*/ 137 h 187"/>
                <a:gd name="T72" fmla="*/ 193 w 201"/>
                <a:gd name="T73" fmla="*/ 18 h 187"/>
                <a:gd name="T74" fmla="*/ 164 w 201"/>
                <a:gd name="T75" fmla="*/ 8 h 187"/>
                <a:gd name="T76" fmla="*/ 119 w 201"/>
                <a:gd name="T77" fmla="*/ 18 h 187"/>
                <a:gd name="T78" fmla="*/ 119 w 201"/>
                <a:gd name="T79" fmla="*/ 18 h 187"/>
                <a:gd name="T80" fmla="*/ 116 w 201"/>
                <a:gd name="T81" fmla="*/ 18 h 187"/>
                <a:gd name="T82" fmla="*/ 101 w 201"/>
                <a:gd name="T83" fmla="*/ 18 h 187"/>
                <a:gd name="T84" fmla="*/ 77 w 201"/>
                <a:gd name="T85" fmla="*/ 16 h 187"/>
                <a:gd name="T86" fmla="*/ 6 w 201"/>
                <a:gd name="T87" fmla="*/ 37 h 187"/>
                <a:gd name="T88" fmla="*/ 6 w 201"/>
                <a:gd name="T89" fmla="*/ 129 h 187"/>
                <a:gd name="T90" fmla="*/ 32 w 201"/>
                <a:gd name="T91" fmla="*/ 148 h 187"/>
                <a:gd name="T92" fmla="*/ 32 w 201"/>
                <a:gd name="T93" fmla="*/ 148 h 187"/>
                <a:gd name="T94" fmla="*/ 35 w 201"/>
                <a:gd name="T95" fmla="*/ 150 h 187"/>
                <a:gd name="T96" fmla="*/ 35 w 201"/>
                <a:gd name="T97" fmla="*/ 166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1" h="187">
                  <a:moveTo>
                    <a:pt x="66" y="187"/>
                  </a:moveTo>
                  <a:lnTo>
                    <a:pt x="66" y="187"/>
                  </a:lnTo>
                  <a:lnTo>
                    <a:pt x="64" y="187"/>
                  </a:lnTo>
                  <a:lnTo>
                    <a:pt x="29" y="171"/>
                  </a:lnTo>
                  <a:lnTo>
                    <a:pt x="29" y="171"/>
                  </a:lnTo>
                  <a:lnTo>
                    <a:pt x="27" y="169"/>
                  </a:lnTo>
                  <a:lnTo>
                    <a:pt x="27" y="153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29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3" y="31"/>
                  </a:lnTo>
                  <a:lnTo>
                    <a:pt x="74" y="8"/>
                  </a:lnTo>
                  <a:lnTo>
                    <a:pt x="74" y="8"/>
                  </a:lnTo>
                  <a:lnTo>
                    <a:pt x="77" y="8"/>
                  </a:lnTo>
                  <a:lnTo>
                    <a:pt x="101" y="13"/>
                  </a:lnTo>
                  <a:lnTo>
                    <a:pt x="116" y="13"/>
                  </a:lnTo>
                  <a:lnTo>
                    <a:pt x="164" y="0"/>
                  </a:lnTo>
                  <a:lnTo>
                    <a:pt x="164" y="0"/>
                  </a:lnTo>
                  <a:lnTo>
                    <a:pt x="167" y="0"/>
                  </a:lnTo>
                  <a:lnTo>
                    <a:pt x="198" y="13"/>
                  </a:lnTo>
                  <a:lnTo>
                    <a:pt x="198" y="13"/>
                  </a:lnTo>
                  <a:lnTo>
                    <a:pt x="201" y="16"/>
                  </a:lnTo>
                  <a:lnTo>
                    <a:pt x="201" y="140"/>
                  </a:lnTo>
                  <a:lnTo>
                    <a:pt x="201" y="140"/>
                  </a:lnTo>
                  <a:lnTo>
                    <a:pt x="198" y="145"/>
                  </a:lnTo>
                  <a:lnTo>
                    <a:pt x="101" y="177"/>
                  </a:lnTo>
                  <a:lnTo>
                    <a:pt x="66" y="187"/>
                  </a:lnTo>
                  <a:lnTo>
                    <a:pt x="66" y="187"/>
                  </a:lnTo>
                  <a:lnTo>
                    <a:pt x="66" y="187"/>
                  </a:lnTo>
                  <a:lnTo>
                    <a:pt x="66" y="187"/>
                  </a:lnTo>
                  <a:close/>
                  <a:moveTo>
                    <a:pt x="35" y="166"/>
                  </a:moveTo>
                  <a:lnTo>
                    <a:pt x="66" y="179"/>
                  </a:lnTo>
                  <a:lnTo>
                    <a:pt x="98" y="169"/>
                  </a:lnTo>
                  <a:lnTo>
                    <a:pt x="193" y="137"/>
                  </a:lnTo>
                  <a:lnTo>
                    <a:pt x="193" y="18"/>
                  </a:lnTo>
                  <a:lnTo>
                    <a:pt x="164" y="8"/>
                  </a:lnTo>
                  <a:lnTo>
                    <a:pt x="119" y="18"/>
                  </a:lnTo>
                  <a:lnTo>
                    <a:pt x="119" y="18"/>
                  </a:lnTo>
                  <a:lnTo>
                    <a:pt x="116" y="18"/>
                  </a:lnTo>
                  <a:lnTo>
                    <a:pt x="101" y="18"/>
                  </a:lnTo>
                  <a:lnTo>
                    <a:pt x="77" y="16"/>
                  </a:lnTo>
                  <a:lnTo>
                    <a:pt x="6" y="37"/>
                  </a:lnTo>
                  <a:lnTo>
                    <a:pt x="6" y="129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5" y="150"/>
                  </a:lnTo>
                  <a:lnTo>
                    <a:pt x="35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9" name="Freeform 769"/>
            <p:cNvSpPr>
              <a:spLocks noEditPoints="1"/>
            </p:cNvSpPr>
            <p:nvPr/>
          </p:nvSpPr>
          <p:spPr bwMode="auto">
            <a:xfrm>
              <a:off x="4418013" y="4938713"/>
              <a:ext cx="319087" cy="276225"/>
            </a:xfrm>
            <a:custGeom>
              <a:avLst/>
              <a:gdLst>
                <a:gd name="T0" fmla="*/ 66 w 201"/>
                <a:gd name="T1" fmla="*/ 174 h 174"/>
                <a:gd name="T2" fmla="*/ 61 w 201"/>
                <a:gd name="T3" fmla="*/ 172 h 174"/>
                <a:gd name="T4" fmla="*/ 58 w 201"/>
                <a:gd name="T5" fmla="*/ 50 h 174"/>
                <a:gd name="T6" fmla="*/ 35 w 201"/>
                <a:gd name="T7" fmla="*/ 37 h 174"/>
                <a:gd name="T8" fmla="*/ 35 w 201"/>
                <a:gd name="T9" fmla="*/ 137 h 174"/>
                <a:gd name="T10" fmla="*/ 32 w 201"/>
                <a:gd name="T11" fmla="*/ 142 h 174"/>
                <a:gd name="T12" fmla="*/ 29 w 201"/>
                <a:gd name="T13" fmla="*/ 140 h 174"/>
                <a:gd name="T14" fmla="*/ 27 w 201"/>
                <a:gd name="T15" fmla="*/ 34 h 174"/>
                <a:gd name="T16" fmla="*/ 11 w 201"/>
                <a:gd name="T17" fmla="*/ 29 h 174"/>
                <a:gd name="T18" fmla="*/ 3 w 201"/>
                <a:gd name="T19" fmla="*/ 26 h 174"/>
                <a:gd name="T20" fmla="*/ 0 w 201"/>
                <a:gd name="T21" fmla="*/ 21 h 174"/>
                <a:gd name="T22" fmla="*/ 3 w 201"/>
                <a:gd name="T23" fmla="*/ 18 h 174"/>
                <a:gd name="T24" fmla="*/ 13 w 201"/>
                <a:gd name="T25" fmla="*/ 21 h 174"/>
                <a:gd name="T26" fmla="*/ 116 w 201"/>
                <a:gd name="T27" fmla="*/ 0 h 174"/>
                <a:gd name="T28" fmla="*/ 119 w 201"/>
                <a:gd name="T29" fmla="*/ 0 h 174"/>
                <a:gd name="T30" fmla="*/ 122 w 201"/>
                <a:gd name="T31" fmla="*/ 3 h 174"/>
                <a:gd name="T32" fmla="*/ 119 w 201"/>
                <a:gd name="T33" fmla="*/ 5 h 174"/>
                <a:gd name="T34" fmla="*/ 61 w 201"/>
                <a:gd name="T35" fmla="*/ 42 h 174"/>
                <a:gd name="T36" fmla="*/ 196 w 201"/>
                <a:gd name="T37" fmla="*/ 0 h 174"/>
                <a:gd name="T38" fmla="*/ 198 w 201"/>
                <a:gd name="T39" fmla="*/ 0 h 174"/>
                <a:gd name="T40" fmla="*/ 201 w 201"/>
                <a:gd name="T41" fmla="*/ 3 h 174"/>
                <a:gd name="T42" fmla="*/ 198 w 201"/>
                <a:gd name="T43" fmla="*/ 5 h 174"/>
                <a:gd name="T44" fmla="*/ 69 w 201"/>
                <a:gd name="T45" fmla="*/ 172 h 174"/>
                <a:gd name="T46" fmla="*/ 69 w 201"/>
                <a:gd name="T47" fmla="*/ 174 h 174"/>
                <a:gd name="T48" fmla="*/ 66 w 201"/>
                <a:gd name="T49" fmla="*/ 174 h 174"/>
                <a:gd name="T50" fmla="*/ 90 w 201"/>
                <a:gd name="T51" fmla="*/ 148 h 174"/>
                <a:gd name="T52" fmla="*/ 90 w 201"/>
                <a:gd name="T53" fmla="*/ 145 h 174"/>
                <a:gd name="T54" fmla="*/ 87 w 201"/>
                <a:gd name="T55" fmla="*/ 58 h 174"/>
                <a:gd name="T56" fmla="*/ 90 w 201"/>
                <a:gd name="T57" fmla="*/ 55 h 174"/>
                <a:gd name="T58" fmla="*/ 177 w 201"/>
                <a:gd name="T59" fmla="*/ 24 h 174"/>
                <a:gd name="T60" fmla="*/ 182 w 201"/>
                <a:gd name="T61" fmla="*/ 26 h 174"/>
                <a:gd name="T62" fmla="*/ 182 w 201"/>
                <a:gd name="T63" fmla="*/ 113 h 174"/>
                <a:gd name="T64" fmla="*/ 180 w 201"/>
                <a:gd name="T65" fmla="*/ 116 h 174"/>
                <a:gd name="T66" fmla="*/ 93 w 201"/>
                <a:gd name="T67" fmla="*/ 145 h 174"/>
                <a:gd name="T68" fmla="*/ 90 w 201"/>
                <a:gd name="T69" fmla="*/ 148 h 174"/>
                <a:gd name="T70" fmla="*/ 95 w 201"/>
                <a:gd name="T71" fmla="*/ 137 h 174"/>
                <a:gd name="T72" fmla="*/ 174 w 201"/>
                <a:gd name="T73" fmla="*/ 3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1" h="174">
                  <a:moveTo>
                    <a:pt x="66" y="174"/>
                  </a:moveTo>
                  <a:lnTo>
                    <a:pt x="66" y="174"/>
                  </a:lnTo>
                  <a:lnTo>
                    <a:pt x="64" y="174"/>
                  </a:lnTo>
                  <a:lnTo>
                    <a:pt x="61" y="172"/>
                  </a:lnTo>
                  <a:lnTo>
                    <a:pt x="61" y="50"/>
                  </a:lnTo>
                  <a:lnTo>
                    <a:pt x="58" y="50"/>
                  </a:lnTo>
                  <a:lnTo>
                    <a:pt x="37" y="40"/>
                  </a:lnTo>
                  <a:lnTo>
                    <a:pt x="35" y="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5" y="140"/>
                  </a:lnTo>
                  <a:lnTo>
                    <a:pt x="32" y="142"/>
                  </a:lnTo>
                  <a:lnTo>
                    <a:pt x="32" y="142"/>
                  </a:lnTo>
                  <a:lnTo>
                    <a:pt x="29" y="140"/>
                  </a:lnTo>
                  <a:lnTo>
                    <a:pt x="27" y="137"/>
                  </a:lnTo>
                  <a:lnTo>
                    <a:pt x="27" y="34"/>
                  </a:lnTo>
                  <a:lnTo>
                    <a:pt x="24" y="34"/>
                  </a:lnTo>
                  <a:lnTo>
                    <a:pt x="11" y="29"/>
                  </a:lnTo>
                  <a:lnTo>
                    <a:pt x="3" y="26"/>
                  </a:lnTo>
                  <a:lnTo>
                    <a:pt x="3" y="26"/>
                  </a:lnTo>
                  <a:lnTo>
                    <a:pt x="0" y="24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3" y="18"/>
                  </a:lnTo>
                  <a:lnTo>
                    <a:pt x="6" y="18"/>
                  </a:lnTo>
                  <a:lnTo>
                    <a:pt x="13" y="21"/>
                  </a:lnTo>
                  <a:lnTo>
                    <a:pt x="32" y="29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9" y="0"/>
                  </a:lnTo>
                  <a:lnTo>
                    <a:pt x="122" y="3"/>
                  </a:lnTo>
                  <a:lnTo>
                    <a:pt x="122" y="3"/>
                  </a:lnTo>
                  <a:lnTo>
                    <a:pt x="119" y="5"/>
                  </a:lnTo>
                  <a:lnTo>
                    <a:pt x="119" y="5"/>
                  </a:lnTo>
                  <a:lnTo>
                    <a:pt x="42" y="32"/>
                  </a:lnTo>
                  <a:lnTo>
                    <a:pt x="61" y="42"/>
                  </a:lnTo>
                  <a:lnTo>
                    <a:pt x="66" y="45"/>
                  </a:lnTo>
                  <a:lnTo>
                    <a:pt x="196" y="0"/>
                  </a:lnTo>
                  <a:lnTo>
                    <a:pt x="196" y="0"/>
                  </a:lnTo>
                  <a:lnTo>
                    <a:pt x="198" y="0"/>
                  </a:lnTo>
                  <a:lnTo>
                    <a:pt x="201" y="3"/>
                  </a:lnTo>
                  <a:lnTo>
                    <a:pt x="201" y="3"/>
                  </a:lnTo>
                  <a:lnTo>
                    <a:pt x="201" y="5"/>
                  </a:lnTo>
                  <a:lnTo>
                    <a:pt x="198" y="5"/>
                  </a:lnTo>
                  <a:lnTo>
                    <a:pt x="69" y="50"/>
                  </a:lnTo>
                  <a:lnTo>
                    <a:pt x="69" y="172"/>
                  </a:lnTo>
                  <a:lnTo>
                    <a:pt x="69" y="172"/>
                  </a:lnTo>
                  <a:lnTo>
                    <a:pt x="69" y="174"/>
                  </a:lnTo>
                  <a:lnTo>
                    <a:pt x="66" y="174"/>
                  </a:lnTo>
                  <a:lnTo>
                    <a:pt x="66" y="174"/>
                  </a:lnTo>
                  <a:close/>
                  <a:moveTo>
                    <a:pt x="90" y="148"/>
                  </a:moveTo>
                  <a:lnTo>
                    <a:pt x="90" y="148"/>
                  </a:lnTo>
                  <a:lnTo>
                    <a:pt x="90" y="145"/>
                  </a:lnTo>
                  <a:lnTo>
                    <a:pt x="90" y="145"/>
                  </a:lnTo>
                  <a:lnTo>
                    <a:pt x="87" y="142"/>
                  </a:lnTo>
                  <a:lnTo>
                    <a:pt x="87" y="58"/>
                  </a:lnTo>
                  <a:lnTo>
                    <a:pt x="87" y="58"/>
                  </a:lnTo>
                  <a:lnTo>
                    <a:pt x="90" y="55"/>
                  </a:lnTo>
                  <a:lnTo>
                    <a:pt x="177" y="24"/>
                  </a:lnTo>
                  <a:lnTo>
                    <a:pt x="177" y="24"/>
                  </a:lnTo>
                  <a:lnTo>
                    <a:pt x="182" y="26"/>
                  </a:lnTo>
                  <a:lnTo>
                    <a:pt x="182" y="26"/>
                  </a:lnTo>
                  <a:lnTo>
                    <a:pt x="182" y="29"/>
                  </a:lnTo>
                  <a:lnTo>
                    <a:pt x="182" y="113"/>
                  </a:lnTo>
                  <a:lnTo>
                    <a:pt x="182" y="113"/>
                  </a:lnTo>
                  <a:lnTo>
                    <a:pt x="180" y="116"/>
                  </a:lnTo>
                  <a:lnTo>
                    <a:pt x="93" y="145"/>
                  </a:lnTo>
                  <a:lnTo>
                    <a:pt x="93" y="145"/>
                  </a:lnTo>
                  <a:lnTo>
                    <a:pt x="90" y="148"/>
                  </a:lnTo>
                  <a:lnTo>
                    <a:pt x="90" y="148"/>
                  </a:lnTo>
                  <a:close/>
                  <a:moveTo>
                    <a:pt x="95" y="61"/>
                  </a:moveTo>
                  <a:lnTo>
                    <a:pt x="95" y="137"/>
                  </a:lnTo>
                  <a:lnTo>
                    <a:pt x="174" y="111"/>
                  </a:lnTo>
                  <a:lnTo>
                    <a:pt x="174" y="34"/>
                  </a:lnTo>
                  <a:lnTo>
                    <a:pt x="95" y="6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0" name="Freeform 770"/>
            <p:cNvSpPr>
              <a:spLocks/>
            </p:cNvSpPr>
            <p:nvPr/>
          </p:nvSpPr>
          <p:spPr bwMode="auto">
            <a:xfrm>
              <a:off x="3630613" y="1873250"/>
              <a:ext cx="1319212" cy="1373187"/>
            </a:xfrm>
            <a:custGeom>
              <a:avLst/>
              <a:gdLst>
                <a:gd name="T0" fmla="*/ 414 w 831"/>
                <a:gd name="T1" fmla="*/ 865 h 865"/>
                <a:gd name="T2" fmla="*/ 0 w 831"/>
                <a:gd name="T3" fmla="*/ 0 h 865"/>
                <a:gd name="T4" fmla="*/ 831 w 831"/>
                <a:gd name="T5" fmla="*/ 0 h 865"/>
                <a:gd name="T6" fmla="*/ 414 w 831"/>
                <a:gd name="T7" fmla="*/ 865 h 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31" h="865">
                  <a:moveTo>
                    <a:pt x="414" y="865"/>
                  </a:moveTo>
                  <a:lnTo>
                    <a:pt x="0" y="0"/>
                  </a:lnTo>
                  <a:lnTo>
                    <a:pt x="831" y="0"/>
                  </a:lnTo>
                  <a:lnTo>
                    <a:pt x="414" y="865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1" name="Freeform 771"/>
            <p:cNvSpPr>
              <a:spLocks noEditPoints="1"/>
            </p:cNvSpPr>
            <p:nvPr/>
          </p:nvSpPr>
          <p:spPr bwMode="auto">
            <a:xfrm>
              <a:off x="3622675" y="1868488"/>
              <a:ext cx="1331912" cy="1385887"/>
            </a:xfrm>
            <a:custGeom>
              <a:avLst/>
              <a:gdLst>
                <a:gd name="T0" fmla="*/ 419 w 839"/>
                <a:gd name="T1" fmla="*/ 873 h 873"/>
                <a:gd name="T2" fmla="*/ 419 w 839"/>
                <a:gd name="T3" fmla="*/ 873 h 873"/>
                <a:gd name="T4" fmla="*/ 417 w 839"/>
                <a:gd name="T5" fmla="*/ 871 h 873"/>
                <a:gd name="T6" fmla="*/ 0 w 839"/>
                <a:gd name="T7" fmla="*/ 5 h 873"/>
                <a:gd name="T8" fmla="*/ 0 w 839"/>
                <a:gd name="T9" fmla="*/ 5 h 873"/>
                <a:gd name="T10" fmla="*/ 0 w 839"/>
                <a:gd name="T11" fmla="*/ 3 h 873"/>
                <a:gd name="T12" fmla="*/ 0 w 839"/>
                <a:gd name="T13" fmla="*/ 3 h 873"/>
                <a:gd name="T14" fmla="*/ 5 w 839"/>
                <a:gd name="T15" fmla="*/ 0 h 873"/>
                <a:gd name="T16" fmla="*/ 836 w 839"/>
                <a:gd name="T17" fmla="*/ 0 h 873"/>
                <a:gd name="T18" fmla="*/ 836 w 839"/>
                <a:gd name="T19" fmla="*/ 0 h 873"/>
                <a:gd name="T20" fmla="*/ 839 w 839"/>
                <a:gd name="T21" fmla="*/ 3 h 873"/>
                <a:gd name="T22" fmla="*/ 839 w 839"/>
                <a:gd name="T23" fmla="*/ 3 h 873"/>
                <a:gd name="T24" fmla="*/ 839 w 839"/>
                <a:gd name="T25" fmla="*/ 5 h 873"/>
                <a:gd name="T26" fmla="*/ 422 w 839"/>
                <a:gd name="T27" fmla="*/ 871 h 873"/>
                <a:gd name="T28" fmla="*/ 422 w 839"/>
                <a:gd name="T29" fmla="*/ 871 h 873"/>
                <a:gd name="T30" fmla="*/ 419 w 839"/>
                <a:gd name="T31" fmla="*/ 873 h 873"/>
                <a:gd name="T32" fmla="*/ 419 w 839"/>
                <a:gd name="T33" fmla="*/ 873 h 873"/>
                <a:gd name="T34" fmla="*/ 10 w 839"/>
                <a:gd name="T35" fmla="*/ 8 h 873"/>
                <a:gd name="T36" fmla="*/ 419 w 839"/>
                <a:gd name="T37" fmla="*/ 860 h 873"/>
                <a:gd name="T38" fmla="*/ 829 w 839"/>
                <a:gd name="T39" fmla="*/ 8 h 873"/>
                <a:gd name="T40" fmla="*/ 10 w 839"/>
                <a:gd name="T41" fmla="*/ 8 h 8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39" h="873">
                  <a:moveTo>
                    <a:pt x="419" y="873"/>
                  </a:moveTo>
                  <a:lnTo>
                    <a:pt x="419" y="873"/>
                  </a:lnTo>
                  <a:lnTo>
                    <a:pt x="417" y="871"/>
                  </a:lnTo>
                  <a:lnTo>
                    <a:pt x="0" y="5"/>
                  </a:lnTo>
                  <a:lnTo>
                    <a:pt x="0" y="5"/>
                  </a:lnTo>
                  <a:lnTo>
                    <a:pt x="0" y="3"/>
                  </a:lnTo>
                  <a:lnTo>
                    <a:pt x="0" y="3"/>
                  </a:lnTo>
                  <a:lnTo>
                    <a:pt x="5" y="0"/>
                  </a:lnTo>
                  <a:lnTo>
                    <a:pt x="836" y="0"/>
                  </a:lnTo>
                  <a:lnTo>
                    <a:pt x="836" y="0"/>
                  </a:lnTo>
                  <a:lnTo>
                    <a:pt x="839" y="3"/>
                  </a:lnTo>
                  <a:lnTo>
                    <a:pt x="839" y="3"/>
                  </a:lnTo>
                  <a:lnTo>
                    <a:pt x="839" y="5"/>
                  </a:lnTo>
                  <a:lnTo>
                    <a:pt x="422" y="871"/>
                  </a:lnTo>
                  <a:lnTo>
                    <a:pt x="422" y="871"/>
                  </a:lnTo>
                  <a:lnTo>
                    <a:pt x="419" y="873"/>
                  </a:lnTo>
                  <a:lnTo>
                    <a:pt x="419" y="873"/>
                  </a:lnTo>
                  <a:close/>
                  <a:moveTo>
                    <a:pt x="10" y="8"/>
                  </a:moveTo>
                  <a:lnTo>
                    <a:pt x="419" y="860"/>
                  </a:lnTo>
                  <a:lnTo>
                    <a:pt x="829" y="8"/>
                  </a:lnTo>
                  <a:lnTo>
                    <a:pt x="10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2" name="Rectangle 772"/>
            <p:cNvSpPr>
              <a:spLocks noChangeArrowheads="1"/>
            </p:cNvSpPr>
            <p:nvPr/>
          </p:nvSpPr>
          <p:spPr bwMode="auto">
            <a:xfrm>
              <a:off x="4170363" y="3200400"/>
              <a:ext cx="298450" cy="1460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3" name="Freeform 773"/>
            <p:cNvSpPr>
              <a:spLocks noEditPoints="1"/>
            </p:cNvSpPr>
            <p:nvPr/>
          </p:nvSpPr>
          <p:spPr bwMode="auto">
            <a:xfrm>
              <a:off x="4162425" y="3192463"/>
              <a:ext cx="314325" cy="158750"/>
            </a:xfrm>
            <a:custGeom>
              <a:avLst/>
              <a:gdLst>
                <a:gd name="T0" fmla="*/ 198 w 198"/>
                <a:gd name="T1" fmla="*/ 100 h 100"/>
                <a:gd name="T2" fmla="*/ 0 w 198"/>
                <a:gd name="T3" fmla="*/ 100 h 100"/>
                <a:gd name="T4" fmla="*/ 0 w 198"/>
                <a:gd name="T5" fmla="*/ 0 h 100"/>
                <a:gd name="T6" fmla="*/ 198 w 198"/>
                <a:gd name="T7" fmla="*/ 0 h 100"/>
                <a:gd name="T8" fmla="*/ 198 w 198"/>
                <a:gd name="T9" fmla="*/ 100 h 100"/>
                <a:gd name="T10" fmla="*/ 8 w 198"/>
                <a:gd name="T11" fmla="*/ 95 h 100"/>
                <a:gd name="T12" fmla="*/ 190 w 198"/>
                <a:gd name="T13" fmla="*/ 95 h 100"/>
                <a:gd name="T14" fmla="*/ 190 w 198"/>
                <a:gd name="T15" fmla="*/ 8 h 100"/>
                <a:gd name="T16" fmla="*/ 8 w 198"/>
                <a:gd name="T17" fmla="*/ 8 h 100"/>
                <a:gd name="T18" fmla="*/ 8 w 198"/>
                <a:gd name="T19" fmla="*/ 95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98" h="100">
                  <a:moveTo>
                    <a:pt x="198" y="100"/>
                  </a:moveTo>
                  <a:lnTo>
                    <a:pt x="0" y="100"/>
                  </a:lnTo>
                  <a:lnTo>
                    <a:pt x="0" y="0"/>
                  </a:lnTo>
                  <a:lnTo>
                    <a:pt x="198" y="0"/>
                  </a:lnTo>
                  <a:lnTo>
                    <a:pt x="198" y="100"/>
                  </a:lnTo>
                  <a:close/>
                  <a:moveTo>
                    <a:pt x="8" y="95"/>
                  </a:moveTo>
                  <a:lnTo>
                    <a:pt x="190" y="95"/>
                  </a:lnTo>
                  <a:lnTo>
                    <a:pt x="190" y="8"/>
                  </a:lnTo>
                  <a:lnTo>
                    <a:pt x="8" y="8"/>
                  </a:lnTo>
                  <a:lnTo>
                    <a:pt x="8" y="9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4" name="Freeform 774"/>
            <p:cNvSpPr>
              <a:spLocks noEditPoints="1"/>
            </p:cNvSpPr>
            <p:nvPr/>
          </p:nvSpPr>
          <p:spPr bwMode="auto">
            <a:xfrm>
              <a:off x="4694238" y="3635375"/>
              <a:ext cx="1279525" cy="1290637"/>
            </a:xfrm>
            <a:custGeom>
              <a:avLst/>
              <a:gdLst>
                <a:gd name="T0" fmla="*/ 362 w 806"/>
                <a:gd name="T1" fmla="*/ 810 h 813"/>
                <a:gd name="T2" fmla="*/ 249 w 806"/>
                <a:gd name="T3" fmla="*/ 781 h 813"/>
                <a:gd name="T4" fmla="*/ 148 w 806"/>
                <a:gd name="T5" fmla="*/ 721 h 813"/>
                <a:gd name="T6" fmla="*/ 69 w 806"/>
                <a:gd name="T7" fmla="*/ 634 h 813"/>
                <a:gd name="T8" fmla="*/ 19 w 806"/>
                <a:gd name="T9" fmla="*/ 526 h 813"/>
                <a:gd name="T10" fmla="*/ 0 w 806"/>
                <a:gd name="T11" fmla="*/ 407 h 813"/>
                <a:gd name="T12" fmla="*/ 11 w 806"/>
                <a:gd name="T13" fmla="*/ 325 h 813"/>
                <a:gd name="T14" fmla="*/ 51 w 806"/>
                <a:gd name="T15" fmla="*/ 212 h 813"/>
                <a:gd name="T16" fmla="*/ 119 w 806"/>
                <a:gd name="T17" fmla="*/ 119 h 813"/>
                <a:gd name="T18" fmla="*/ 212 w 806"/>
                <a:gd name="T19" fmla="*/ 48 h 813"/>
                <a:gd name="T20" fmla="*/ 323 w 806"/>
                <a:gd name="T21" fmla="*/ 8 h 813"/>
                <a:gd name="T22" fmla="*/ 404 w 806"/>
                <a:gd name="T23" fmla="*/ 0 h 813"/>
                <a:gd name="T24" fmla="*/ 523 w 806"/>
                <a:gd name="T25" fmla="*/ 19 h 813"/>
                <a:gd name="T26" fmla="*/ 629 w 806"/>
                <a:gd name="T27" fmla="*/ 69 h 813"/>
                <a:gd name="T28" fmla="*/ 713 w 806"/>
                <a:gd name="T29" fmla="*/ 148 h 813"/>
                <a:gd name="T30" fmla="*/ 774 w 806"/>
                <a:gd name="T31" fmla="*/ 248 h 813"/>
                <a:gd name="T32" fmla="*/ 803 w 806"/>
                <a:gd name="T33" fmla="*/ 365 h 813"/>
                <a:gd name="T34" fmla="*/ 803 w 806"/>
                <a:gd name="T35" fmla="*/ 446 h 813"/>
                <a:gd name="T36" fmla="*/ 774 w 806"/>
                <a:gd name="T37" fmla="*/ 565 h 813"/>
                <a:gd name="T38" fmla="*/ 713 w 806"/>
                <a:gd name="T39" fmla="*/ 665 h 813"/>
                <a:gd name="T40" fmla="*/ 629 w 806"/>
                <a:gd name="T41" fmla="*/ 742 h 813"/>
                <a:gd name="T42" fmla="*/ 523 w 806"/>
                <a:gd name="T43" fmla="*/ 795 h 813"/>
                <a:gd name="T44" fmla="*/ 404 w 806"/>
                <a:gd name="T45" fmla="*/ 813 h 813"/>
                <a:gd name="T46" fmla="*/ 404 w 806"/>
                <a:gd name="T47" fmla="*/ 8 h 813"/>
                <a:gd name="T48" fmla="*/ 286 w 806"/>
                <a:gd name="T49" fmla="*/ 24 h 813"/>
                <a:gd name="T50" fmla="*/ 183 w 806"/>
                <a:gd name="T51" fmla="*/ 74 h 813"/>
                <a:gd name="T52" fmla="*/ 98 w 806"/>
                <a:gd name="T53" fmla="*/ 153 h 813"/>
                <a:gd name="T54" fmla="*/ 40 w 806"/>
                <a:gd name="T55" fmla="*/ 251 h 813"/>
                <a:gd name="T56" fmla="*/ 11 w 806"/>
                <a:gd name="T57" fmla="*/ 365 h 813"/>
                <a:gd name="T58" fmla="*/ 11 w 806"/>
                <a:gd name="T59" fmla="*/ 446 h 813"/>
                <a:gd name="T60" fmla="*/ 40 w 806"/>
                <a:gd name="T61" fmla="*/ 562 h 813"/>
                <a:gd name="T62" fmla="*/ 98 w 806"/>
                <a:gd name="T63" fmla="*/ 660 h 813"/>
                <a:gd name="T64" fmla="*/ 183 w 806"/>
                <a:gd name="T65" fmla="*/ 737 h 813"/>
                <a:gd name="T66" fmla="*/ 286 w 806"/>
                <a:gd name="T67" fmla="*/ 787 h 813"/>
                <a:gd name="T68" fmla="*/ 404 w 806"/>
                <a:gd name="T69" fmla="*/ 805 h 813"/>
                <a:gd name="T70" fmla="*/ 484 w 806"/>
                <a:gd name="T71" fmla="*/ 797 h 813"/>
                <a:gd name="T72" fmla="*/ 592 w 806"/>
                <a:gd name="T73" fmla="*/ 758 h 813"/>
                <a:gd name="T74" fmla="*/ 682 w 806"/>
                <a:gd name="T75" fmla="*/ 689 h 813"/>
                <a:gd name="T76" fmla="*/ 750 w 806"/>
                <a:gd name="T77" fmla="*/ 597 h 813"/>
                <a:gd name="T78" fmla="*/ 790 w 806"/>
                <a:gd name="T79" fmla="*/ 486 h 813"/>
                <a:gd name="T80" fmla="*/ 798 w 806"/>
                <a:gd name="T81" fmla="*/ 407 h 813"/>
                <a:gd name="T82" fmla="*/ 782 w 806"/>
                <a:gd name="T83" fmla="*/ 288 h 813"/>
                <a:gd name="T84" fmla="*/ 732 w 806"/>
                <a:gd name="T85" fmla="*/ 182 h 813"/>
                <a:gd name="T86" fmla="*/ 655 w 806"/>
                <a:gd name="T87" fmla="*/ 98 h 813"/>
                <a:gd name="T88" fmla="*/ 557 w 806"/>
                <a:gd name="T89" fmla="*/ 37 h 813"/>
                <a:gd name="T90" fmla="*/ 444 w 806"/>
                <a:gd name="T91" fmla="*/ 8 h 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6" h="813">
                  <a:moveTo>
                    <a:pt x="404" y="813"/>
                  </a:moveTo>
                  <a:lnTo>
                    <a:pt x="404" y="813"/>
                  </a:lnTo>
                  <a:lnTo>
                    <a:pt x="362" y="810"/>
                  </a:lnTo>
                  <a:lnTo>
                    <a:pt x="323" y="805"/>
                  </a:lnTo>
                  <a:lnTo>
                    <a:pt x="286" y="795"/>
                  </a:lnTo>
                  <a:lnTo>
                    <a:pt x="249" y="781"/>
                  </a:lnTo>
                  <a:lnTo>
                    <a:pt x="212" y="763"/>
                  </a:lnTo>
                  <a:lnTo>
                    <a:pt x="180" y="742"/>
                  </a:lnTo>
                  <a:lnTo>
                    <a:pt x="148" y="721"/>
                  </a:lnTo>
                  <a:lnTo>
                    <a:pt x="119" y="694"/>
                  </a:lnTo>
                  <a:lnTo>
                    <a:pt x="93" y="665"/>
                  </a:lnTo>
                  <a:lnTo>
                    <a:pt x="69" y="634"/>
                  </a:lnTo>
                  <a:lnTo>
                    <a:pt x="51" y="599"/>
                  </a:lnTo>
                  <a:lnTo>
                    <a:pt x="32" y="565"/>
                  </a:lnTo>
                  <a:lnTo>
                    <a:pt x="19" y="526"/>
                  </a:lnTo>
                  <a:lnTo>
                    <a:pt x="11" y="489"/>
                  </a:lnTo>
                  <a:lnTo>
                    <a:pt x="3" y="446"/>
                  </a:lnTo>
                  <a:lnTo>
                    <a:pt x="0" y="407"/>
                  </a:lnTo>
                  <a:lnTo>
                    <a:pt x="0" y="407"/>
                  </a:lnTo>
                  <a:lnTo>
                    <a:pt x="3" y="365"/>
                  </a:lnTo>
                  <a:lnTo>
                    <a:pt x="11" y="325"/>
                  </a:lnTo>
                  <a:lnTo>
                    <a:pt x="19" y="285"/>
                  </a:lnTo>
                  <a:lnTo>
                    <a:pt x="32" y="248"/>
                  </a:lnTo>
                  <a:lnTo>
                    <a:pt x="51" y="212"/>
                  </a:lnTo>
                  <a:lnTo>
                    <a:pt x="69" y="180"/>
                  </a:lnTo>
                  <a:lnTo>
                    <a:pt x="93" y="148"/>
                  </a:lnTo>
                  <a:lnTo>
                    <a:pt x="119" y="119"/>
                  </a:lnTo>
                  <a:lnTo>
                    <a:pt x="148" y="93"/>
                  </a:lnTo>
                  <a:lnTo>
                    <a:pt x="180" y="69"/>
                  </a:lnTo>
                  <a:lnTo>
                    <a:pt x="212" y="48"/>
                  </a:lnTo>
                  <a:lnTo>
                    <a:pt x="249" y="32"/>
                  </a:lnTo>
                  <a:lnTo>
                    <a:pt x="286" y="19"/>
                  </a:lnTo>
                  <a:lnTo>
                    <a:pt x="323" y="8"/>
                  </a:lnTo>
                  <a:lnTo>
                    <a:pt x="362" y="0"/>
                  </a:lnTo>
                  <a:lnTo>
                    <a:pt x="404" y="0"/>
                  </a:lnTo>
                  <a:lnTo>
                    <a:pt x="404" y="0"/>
                  </a:lnTo>
                  <a:lnTo>
                    <a:pt x="444" y="0"/>
                  </a:lnTo>
                  <a:lnTo>
                    <a:pt x="484" y="8"/>
                  </a:lnTo>
                  <a:lnTo>
                    <a:pt x="523" y="19"/>
                  </a:lnTo>
                  <a:lnTo>
                    <a:pt x="560" y="32"/>
                  </a:lnTo>
                  <a:lnTo>
                    <a:pt x="594" y="48"/>
                  </a:lnTo>
                  <a:lnTo>
                    <a:pt x="629" y="69"/>
                  </a:lnTo>
                  <a:lnTo>
                    <a:pt x="660" y="93"/>
                  </a:lnTo>
                  <a:lnTo>
                    <a:pt x="689" y="119"/>
                  </a:lnTo>
                  <a:lnTo>
                    <a:pt x="713" y="148"/>
                  </a:lnTo>
                  <a:lnTo>
                    <a:pt x="737" y="180"/>
                  </a:lnTo>
                  <a:lnTo>
                    <a:pt x="758" y="212"/>
                  </a:lnTo>
                  <a:lnTo>
                    <a:pt x="774" y="248"/>
                  </a:lnTo>
                  <a:lnTo>
                    <a:pt x="787" y="285"/>
                  </a:lnTo>
                  <a:lnTo>
                    <a:pt x="798" y="325"/>
                  </a:lnTo>
                  <a:lnTo>
                    <a:pt x="803" y="365"/>
                  </a:lnTo>
                  <a:lnTo>
                    <a:pt x="806" y="407"/>
                  </a:lnTo>
                  <a:lnTo>
                    <a:pt x="806" y="407"/>
                  </a:lnTo>
                  <a:lnTo>
                    <a:pt x="803" y="446"/>
                  </a:lnTo>
                  <a:lnTo>
                    <a:pt x="798" y="489"/>
                  </a:lnTo>
                  <a:lnTo>
                    <a:pt x="787" y="526"/>
                  </a:lnTo>
                  <a:lnTo>
                    <a:pt x="774" y="565"/>
                  </a:lnTo>
                  <a:lnTo>
                    <a:pt x="758" y="599"/>
                  </a:lnTo>
                  <a:lnTo>
                    <a:pt x="737" y="634"/>
                  </a:lnTo>
                  <a:lnTo>
                    <a:pt x="713" y="665"/>
                  </a:lnTo>
                  <a:lnTo>
                    <a:pt x="689" y="694"/>
                  </a:lnTo>
                  <a:lnTo>
                    <a:pt x="660" y="721"/>
                  </a:lnTo>
                  <a:lnTo>
                    <a:pt x="629" y="742"/>
                  </a:lnTo>
                  <a:lnTo>
                    <a:pt x="594" y="763"/>
                  </a:lnTo>
                  <a:lnTo>
                    <a:pt x="560" y="781"/>
                  </a:lnTo>
                  <a:lnTo>
                    <a:pt x="523" y="795"/>
                  </a:lnTo>
                  <a:lnTo>
                    <a:pt x="484" y="805"/>
                  </a:lnTo>
                  <a:lnTo>
                    <a:pt x="444" y="810"/>
                  </a:lnTo>
                  <a:lnTo>
                    <a:pt x="404" y="813"/>
                  </a:lnTo>
                  <a:lnTo>
                    <a:pt x="404" y="813"/>
                  </a:lnTo>
                  <a:close/>
                  <a:moveTo>
                    <a:pt x="404" y="8"/>
                  </a:moveTo>
                  <a:lnTo>
                    <a:pt x="404" y="8"/>
                  </a:lnTo>
                  <a:lnTo>
                    <a:pt x="365" y="8"/>
                  </a:lnTo>
                  <a:lnTo>
                    <a:pt x="325" y="16"/>
                  </a:lnTo>
                  <a:lnTo>
                    <a:pt x="286" y="24"/>
                  </a:lnTo>
                  <a:lnTo>
                    <a:pt x="251" y="37"/>
                  </a:lnTo>
                  <a:lnTo>
                    <a:pt x="217" y="56"/>
                  </a:lnTo>
                  <a:lnTo>
                    <a:pt x="183" y="74"/>
                  </a:lnTo>
                  <a:lnTo>
                    <a:pt x="154" y="98"/>
                  </a:lnTo>
                  <a:lnTo>
                    <a:pt x="125" y="124"/>
                  </a:lnTo>
                  <a:lnTo>
                    <a:pt x="98" y="153"/>
                  </a:lnTo>
                  <a:lnTo>
                    <a:pt x="77" y="182"/>
                  </a:lnTo>
                  <a:lnTo>
                    <a:pt x="56" y="217"/>
                  </a:lnTo>
                  <a:lnTo>
                    <a:pt x="40" y="251"/>
                  </a:lnTo>
                  <a:lnTo>
                    <a:pt x="27" y="288"/>
                  </a:lnTo>
                  <a:lnTo>
                    <a:pt x="16" y="325"/>
                  </a:lnTo>
                  <a:lnTo>
                    <a:pt x="11" y="365"/>
                  </a:lnTo>
                  <a:lnTo>
                    <a:pt x="8" y="407"/>
                  </a:lnTo>
                  <a:lnTo>
                    <a:pt x="8" y="407"/>
                  </a:lnTo>
                  <a:lnTo>
                    <a:pt x="11" y="446"/>
                  </a:lnTo>
                  <a:lnTo>
                    <a:pt x="16" y="486"/>
                  </a:lnTo>
                  <a:lnTo>
                    <a:pt x="27" y="526"/>
                  </a:lnTo>
                  <a:lnTo>
                    <a:pt x="40" y="562"/>
                  </a:lnTo>
                  <a:lnTo>
                    <a:pt x="56" y="597"/>
                  </a:lnTo>
                  <a:lnTo>
                    <a:pt x="77" y="628"/>
                  </a:lnTo>
                  <a:lnTo>
                    <a:pt x="98" y="660"/>
                  </a:lnTo>
                  <a:lnTo>
                    <a:pt x="125" y="689"/>
                  </a:lnTo>
                  <a:lnTo>
                    <a:pt x="154" y="713"/>
                  </a:lnTo>
                  <a:lnTo>
                    <a:pt x="183" y="737"/>
                  </a:lnTo>
                  <a:lnTo>
                    <a:pt x="217" y="758"/>
                  </a:lnTo>
                  <a:lnTo>
                    <a:pt x="251" y="774"/>
                  </a:lnTo>
                  <a:lnTo>
                    <a:pt x="286" y="787"/>
                  </a:lnTo>
                  <a:lnTo>
                    <a:pt x="325" y="797"/>
                  </a:lnTo>
                  <a:lnTo>
                    <a:pt x="365" y="803"/>
                  </a:lnTo>
                  <a:lnTo>
                    <a:pt x="404" y="805"/>
                  </a:lnTo>
                  <a:lnTo>
                    <a:pt x="404" y="805"/>
                  </a:lnTo>
                  <a:lnTo>
                    <a:pt x="444" y="803"/>
                  </a:lnTo>
                  <a:lnTo>
                    <a:pt x="484" y="797"/>
                  </a:lnTo>
                  <a:lnTo>
                    <a:pt x="521" y="787"/>
                  </a:lnTo>
                  <a:lnTo>
                    <a:pt x="557" y="774"/>
                  </a:lnTo>
                  <a:lnTo>
                    <a:pt x="592" y="758"/>
                  </a:lnTo>
                  <a:lnTo>
                    <a:pt x="623" y="737"/>
                  </a:lnTo>
                  <a:lnTo>
                    <a:pt x="655" y="713"/>
                  </a:lnTo>
                  <a:lnTo>
                    <a:pt x="682" y="689"/>
                  </a:lnTo>
                  <a:lnTo>
                    <a:pt x="708" y="660"/>
                  </a:lnTo>
                  <a:lnTo>
                    <a:pt x="732" y="628"/>
                  </a:lnTo>
                  <a:lnTo>
                    <a:pt x="750" y="597"/>
                  </a:lnTo>
                  <a:lnTo>
                    <a:pt x="769" y="562"/>
                  </a:lnTo>
                  <a:lnTo>
                    <a:pt x="782" y="526"/>
                  </a:lnTo>
                  <a:lnTo>
                    <a:pt x="790" y="486"/>
                  </a:lnTo>
                  <a:lnTo>
                    <a:pt x="798" y="446"/>
                  </a:lnTo>
                  <a:lnTo>
                    <a:pt x="798" y="407"/>
                  </a:lnTo>
                  <a:lnTo>
                    <a:pt x="798" y="407"/>
                  </a:lnTo>
                  <a:lnTo>
                    <a:pt x="798" y="365"/>
                  </a:lnTo>
                  <a:lnTo>
                    <a:pt x="790" y="325"/>
                  </a:lnTo>
                  <a:lnTo>
                    <a:pt x="782" y="288"/>
                  </a:lnTo>
                  <a:lnTo>
                    <a:pt x="769" y="251"/>
                  </a:lnTo>
                  <a:lnTo>
                    <a:pt x="750" y="217"/>
                  </a:lnTo>
                  <a:lnTo>
                    <a:pt x="732" y="182"/>
                  </a:lnTo>
                  <a:lnTo>
                    <a:pt x="708" y="153"/>
                  </a:lnTo>
                  <a:lnTo>
                    <a:pt x="682" y="124"/>
                  </a:lnTo>
                  <a:lnTo>
                    <a:pt x="655" y="98"/>
                  </a:lnTo>
                  <a:lnTo>
                    <a:pt x="623" y="74"/>
                  </a:lnTo>
                  <a:lnTo>
                    <a:pt x="592" y="56"/>
                  </a:lnTo>
                  <a:lnTo>
                    <a:pt x="557" y="37"/>
                  </a:lnTo>
                  <a:lnTo>
                    <a:pt x="521" y="24"/>
                  </a:lnTo>
                  <a:lnTo>
                    <a:pt x="484" y="16"/>
                  </a:lnTo>
                  <a:lnTo>
                    <a:pt x="444" y="8"/>
                  </a:lnTo>
                  <a:lnTo>
                    <a:pt x="404" y="8"/>
                  </a:lnTo>
                  <a:lnTo>
                    <a:pt x="404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5" name="Freeform 775"/>
            <p:cNvSpPr>
              <a:spLocks noEditPoints="1"/>
            </p:cNvSpPr>
            <p:nvPr/>
          </p:nvSpPr>
          <p:spPr bwMode="auto">
            <a:xfrm>
              <a:off x="5969000" y="4268788"/>
              <a:ext cx="523875" cy="1222375"/>
            </a:xfrm>
            <a:custGeom>
              <a:avLst/>
              <a:gdLst>
                <a:gd name="T0" fmla="*/ 285 w 330"/>
                <a:gd name="T1" fmla="*/ 770 h 770"/>
                <a:gd name="T2" fmla="*/ 238 w 330"/>
                <a:gd name="T3" fmla="*/ 744 h 770"/>
                <a:gd name="T4" fmla="*/ 285 w 330"/>
                <a:gd name="T5" fmla="*/ 718 h 770"/>
                <a:gd name="T6" fmla="*/ 285 w 330"/>
                <a:gd name="T7" fmla="*/ 770 h 770"/>
                <a:gd name="T8" fmla="*/ 0 w 330"/>
                <a:gd name="T9" fmla="*/ 0 h 770"/>
                <a:gd name="T10" fmla="*/ 330 w 330"/>
                <a:gd name="T11" fmla="*/ 0 h 770"/>
                <a:gd name="T12" fmla="*/ 330 w 330"/>
                <a:gd name="T13" fmla="*/ 749 h 770"/>
                <a:gd name="T14" fmla="*/ 277 w 330"/>
                <a:gd name="T15" fmla="*/ 749 h 770"/>
                <a:gd name="T16" fmla="*/ 277 w 330"/>
                <a:gd name="T17" fmla="*/ 736 h 770"/>
                <a:gd name="T18" fmla="*/ 325 w 330"/>
                <a:gd name="T19" fmla="*/ 736 h 770"/>
                <a:gd name="T20" fmla="*/ 317 w 330"/>
                <a:gd name="T21" fmla="*/ 744 h 770"/>
                <a:gd name="T22" fmla="*/ 317 w 330"/>
                <a:gd name="T23" fmla="*/ 8 h 770"/>
                <a:gd name="T24" fmla="*/ 325 w 330"/>
                <a:gd name="T25" fmla="*/ 13 h 770"/>
                <a:gd name="T26" fmla="*/ 0 w 330"/>
                <a:gd name="T27" fmla="*/ 13 h 770"/>
                <a:gd name="T28" fmla="*/ 0 w 330"/>
                <a:gd name="T29" fmla="*/ 0 h 7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30" h="770">
                  <a:moveTo>
                    <a:pt x="285" y="770"/>
                  </a:moveTo>
                  <a:lnTo>
                    <a:pt x="238" y="744"/>
                  </a:lnTo>
                  <a:lnTo>
                    <a:pt x="285" y="718"/>
                  </a:lnTo>
                  <a:lnTo>
                    <a:pt x="285" y="770"/>
                  </a:lnTo>
                  <a:close/>
                  <a:moveTo>
                    <a:pt x="0" y="0"/>
                  </a:moveTo>
                  <a:lnTo>
                    <a:pt x="330" y="0"/>
                  </a:lnTo>
                  <a:lnTo>
                    <a:pt x="330" y="749"/>
                  </a:lnTo>
                  <a:lnTo>
                    <a:pt x="277" y="749"/>
                  </a:lnTo>
                  <a:lnTo>
                    <a:pt x="277" y="736"/>
                  </a:lnTo>
                  <a:lnTo>
                    <a:pt x="325" y="736"/>
                  </a:lnTo>
                  <a:lnTo>
                    <a:pt x="317" y="744"/>
                  </a:lnTo>
                  <a:lnTo>
                    <a:pt x="317" y="8"/>
                  </a:lnTo>
                  <a:lnTo>
                    <a:pt x="325" y="13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6" name="Freeform 776"/>
            <p:cNvSpPr>
              <a:spLocks/>
            </p:cNvSpPr>
            <p:nvPr/>
          </p:nvSpPr>
          <p:spPr bwMode="auto">
            <a:xfrm>
              <a:off x="2897188" y="1873250"/>
              <a:ext cx="406400" cy="342900"/>
            </a:xfrm>
            <a:custGeom>
              <a:avLst/>
              <a:gdLst>
                <a:gd name="T0" fmla="*/ 79 w 256"/>
                <a:gd name="T1" fmla="*/ 216 h 216"/>
                <a:gd name="T2" fmla="*/ 37 w 256"/>
                <a:gd name="T3" fmla="*/ 198 h 216"/>
                <a:gd name="T4" fmla="*/ 37 w 256"/>
                <a:gd name="T5" fmla="*/ 176 h 216"/>
                <a:gd name="T6" fmla="*/ 0 w 256"/>
                <a:gd name="T7" fmla="*/ 150 h 216"/>
                <a:gd name="T8" fmla="*/ 0 w 256"/>
                <a:gd name="T9" fmla="*/ 105 h 216"/>
                <a:gd name="T10" fmla="*/ 0 w 256"/>
                <a:gd name="T11" fmla="*/ 39 h 216"/>
                <a:gd name="T12" fmla="*/ 95 w 256"/>
                <a:gd name="T13" fmla="*/ 10 h 216"/>
                <a:gd name="T14" fmla="*/ 127 w 256"/>
                <a:gd name="T15" fmla="*/ 15 h 216"/>
                <a:gd name="T16" fmla="*/ 148 w 256"/>
                <a:gd name="T17" fmla="*/ 18 h 216"/>
                <a:gd name="T18" fmla="*/ 211 w 256"/>
                <a:gd name="T19" fmla="*/ 0 h 216"/>
                <a:gd name="T20" fmla="*/ 256 w 256"/>
                <a:gd name="T21" fmla="*/ 18 h 216"/>
                <a:gd name="T22" fmla="*/ 256 w 256"/>
                <a:gd name="T23" fmla="*/ 105 h 216"/>
                <a:gd name="T24" fmla="*/ 256 w 256"/>
                <a:gd name="T25" fmla="*/ 163 h 216"/>
                <a:gd name="T26" fmla="*/ 127 w 256"/>
                <a:gd name="T27" fmla="*/ 203 h 216"/>
                <a:gd name="T28" fmla="*/ 79 w 256"/>
                <a:gd name="T29" fmla="*/ 216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6" h="216">
                  <a:moveTo>
                    <a:pt x="79" y="216"/>
                  </a:moveTo>
                  <a:lnTo>
                    <a:pt x="37" y="198"/>
                  </a:lnTo>
                  <a:lnTo>
                    <a:pt x="37" y="176"/>
                  </a:lnTo>
                  <a:lnTo>
                    <a:pt x="0" y="150"/>
                  </a:lnTo>
                  <a:lnTo>
                    <a:pt x="0" y="105"/>
                  </a:lnTo>
                  <a:lnTo>
                    <a:pt x="0" y="39"/>
                  </a:lnTo>
                  <a:lnTo>
                    <a:pt x="95" y="10"/>
                  </a:lnTo>
                  <a:lnTo>
                    <a:pt x="127" y="15"/>
                  </a:lnTo>
                  <a:lnTo>
                    <a:pt x="148" y="18"/>
                  </a:lnTo>
                  <a:lnTo>
                    <a:pt x="211" y="0"/>
                  </a:lnTo>
                  <a:lnTo>
                    <a:pt x="256" y="18"/>
                  </a:lnTo>
                  <a:lnTo>
                    <a:pt x="256" y="105"/>
                  </a:lnTo>
                  <a:lnTo>
                    <a:pt x="256" y="163"/>
                  </a:lnTo>
                  <a:lnTo>
                    <a:pt x="127" y="203"/>
                  </a:lnTo>
                  <a:lnTo>
                    <a:pt x="79" y="216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7" name="Freeform 777"/>
            <p:cNvSpPr>
              <a:spLocks noEditPoints="1"/>
            </p:cNvSpPr>
            <p:nvPr/>
          </p:nvSpPr>
          <p:spPr bwMode="auto">
            <a:xfrm>
              <a:off x="2901950" y="1901825"/>
              <a:ext cx="401637" cy="314325"/>
            </a:xfrm>
            <a:custGeom>
              <a:avLst/>
              <a:gdLst>
                <a:gd name="T0" fmla="*/ 253 w 253"/>
                <a:gd name="T1" fmla="*/ 0 h 198"/>
                <a:gd name="T2" fmla="*/ 76 w 253"/>
                <a:gd name="T3" fmla="*/ 50 h 198"/>
                <a:gd name="T4" fmla="*/ 76 w 253"/>
                <a:gd name="T5" fmla="*/ 198 h 198"/>
                <a:gd name="T6" fmla="*/ 253 w 253"/>
                <a:gd name="T7" fmla="*/ 0 h 198"/>
                <a:gd name="T8" fmla="*/ 34 w 253"/>
                <a:gd name="T9" fmla="*/ 158 h 198"/>
                <a:gd name="T10" fmla="*/ 34 w 253"/>
                <a:gd name="T11" fmla="*/ 34 h 198"/>
                <a:gd name="T12" fmla="*/ 147 w 253"/>
                <a:gd name="T13" fmla="*/ 0 h 198"/>
                <a:gd name="T14" fmla="*/ 34 w 253"/>
                <a:gd name="T15" fmla="*/ 158 h 198"/>
                <a:gd name="T16" fmla="*/ 229 w 253"/>
                <a:gd name="T17" fmla="*/ 129 h 198"/>
                <a:gd name="T18" fmla="*/ 229 w 253"/>
                <a:gd name="T19" fmla="*/ 29 h 198"/>
                <a:gd name="T20" fmla="*/ 113 w 253"/>
                <a:gd name="T21" fmla="*/ 63 h 198"/>
                <a:gd name="T22" fmla="*/ 113 w 253"/>
                <a:gd name="T23" fmla="*/ 166 h 198"/>
                <a:gd name="T24" fmla="*/ 229 w 253"/>
                <a:gd name="T25" fmla="*/ 129 h 198"/>
                <a:gd name="T26" fmla="*/ 76 w 253"/>
                <a:gd name="T27" fmla="*/ 50 h 198"/>
                <a:gd name="T28" fmla="*/ 71 w 253"/>
                <a:gd name="T29" fmla="*/ 50 h 198"/>
                <a:gd name="T30" fmla="*/ 42 w 253"/>
                <a:gd name="T31" fmla="*/ 37 h 198"/>
                <a:gd name="T32" fmla="*/ 34 w 253"/>
                <a:gd name="T33" fmla="*/ 34 h 198"/>
                <a:gd name="T34" fmla="*/ 76 w 253"/>
                <a:gd name="T35" fmla="*/ 50 h 198"/>
                <a:gd name="T36" fmla="*/ 34 w 253"/>
                <a:gd name="T37" fmla="*/ 34 h 198"/>
                <a:gd name="T38" fmla="*/ 26 w 253"/>
                <a:gd name="T39" fmla="*/ 32 h 198"/>
                <a:gd name="T40" fmla="*/ 5 w 253"/>
                <a:gd name="T41" fmla="*/ 24 h 198"/>
                <a:gd name="T42" fmla="*/ 0 w 253"/>
                <a:gd name="T43" fmla="*/ 21 h 198"/>
                <a:gd name="T44" fmla="*/ 34 w 253"/>
                <a:gd name="T45" fmla="*/ 3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53" h="198">
                  <a:moveTo>
                    <a:pt x="253" y="0"/>
                  </a:moveTo>
                  <a:lnTo>
                    <a:pt x="76" y="50"/>
                  </a:lnTo>
                  <a:lnTo>
                    <a:pt x="76" y="198"/>
                  </a:lnTo>
                  <a:lnTo>
                    <a:pt x="253" y="0"/>
                  </a:lnTo>
                  <a:close/>
                  <a:moveTo>
                    <a:pt x="34" y="158"/>
                  </a:moveTo>
                  <a:lnTo>
                    <a:pt x="34" y="34"/>
                  </a:lnTo>
                  <a:lnTo>
                    <a:pt x="147" y="0"/>
                  </a:lnTo>
                  <a:lnTo>
                    <a:pt x="34" y="158"/>
                  </a:lnTo>
                  <a:close/>
                  <a:moveTo>
                    <a:pt x="229" y="129"/>
                  </a:moveTo>
                  <a:lnTo>
                    <a:pt x="229" y="29"/>
                  </a:lnTo>
                  <a:lnTo>
                    <a:pt x="113" y="63"/>
                  </a:lnTo>
                  <a:lnTo>
                    <a:pt x="113" y="166"/>
                  </a:lnTo>
                  <a:lnTo>
                    <a:pt x="229" y="129"/>
                  </a:lnTo>
                  <a:close/>
                  <a:moveTo>
                    <a:pt x="76" y="50"/>
                  </a:moveTo>
                  <a:lnTo>
                    <a:pt x="71" y="50"/>
                  </a:lnTo>
                  <a:lnTo>
                    <a:pt x="42" y="37"/>
                  </a:lnTo>
                  <a:lnTo>
                    <a:pt x="34" y="34"/>
                  </a:lnTo>
                  <a:lnTo>
                    <a:pt x="76" y="50"/>
                  </a:lnTo>
                  <a:close/>
                  <a:moveTo>
                    <a:pt x="34" y="34"/>
                  </a:moveTo>
                  <a:lnTo>
                    <a:pt x="26" y="32"/>
                  </a:lnTo>
                  <a:lnTo>
                    <a:pt x="5" y="24"/>
                  </a:lnTo>
                  <a:lnTo>
                    <a:pt x="0" y="21"/>
                  </a:lnTo>
                  <a:lnTo>
                    <a:pt x="34" y="34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8" name="Freeform 778"/>
            <p:cNvSpPr>
              <a:spLocks noEditPoints="1"/>
            </p:cNvSpPr>
            <p:nvPr/>
          </p:nvSpPr>
          <p:spPr bwMode="auto">
            <a:xfrm>
              <a:off x="2892425" y="1868488"/>
              <a:ext cx="419100" cy="352425"/>
            </a:xfrm>
            <a:custGeom>
              <a:avLst/>
              <a:gdLst>
                <a:gd name="T0" fmla="*/ 82 w 264"/>
                <a:gd name="T1" fmla="*/ 222 h 222"/>
                <a:gd name="T2" fmla="*/ 82 w 264"/>
                <a:gd name="T3" fmla="*/ 222 h 222"/>
                <a:gd name="T4" fmla="*/ 82 w 264"/>
                <a:gd name="T5" fmla="*/ 222 h 222"/>
                <a:gd name="T6" fmla="*/ 37 w 264"/>
                <a:gd name="T7" fmla="*/ 206 h 222"/>
                <a:gd name="T8" fmla="*/ 37 w 264"/>
                <a:gd name="T9" fmla="*/ 206 h 222"/>
                <a:gd name="T10" fmla="*/ 35 w 264"/>
                <a:gd name="T11" fmla="*/ 201 h 222"/>
                <a:gd name="T12" fmla="*/ 35 w 264"/>
                <a:gd name="T13" fmla="*/ 182 h 222"/>
                <a:gd name="T14" fmla="*/ 0 w 264"/>
                <a:gd name="T15" fmla="*/ 158 h 222"/>
                <a:gd name="T16" fmla="*/ 0 w 264"/>
                <a:gd name="T17" fmla="*/ 158 h 222"/>
                <a:gd name="T18" fmla="*/ 0 w 264"/>
                <a:gd name="T19" fmla="*/ 153 h 222"/>
                <a:gd name="T20" fmla="*/ 0 w 264"/>
                <a:gd name="T21" fmla="*/ 42 h 222"/>
                <a:gd name="T22" fmla="*/ 0 w 264"/>
                <a:gd name="T23" fmla="*/ 42 h 222"/>
                <a:gd name="T24" fmla="*/ 3 w 264"/>
                <a:gd name="T25" fmla="*/ 40 h 222"/>
                <a:gd name="T26" fmla="*/ 98 w 264"/>
                <a:gd name="T27" fmla="*/ 11 h 222"/>
                <a:gd name="T28" fmla="*/ 98 w 264"/>
                <a:gd name="T29" fmla="*/ 11 h 222"/>
                <a:gd name="T30" fmla="*/ 98 w 264"/>
                <a:gd name="T31" fmla="*/ 11 h 222"/>
                <a:gd name="T32" fmla="*/ 130 w 264"/>
                <a:gd name="T33" fmla="*/ 16 h 222"/>
                <a:gd name="T34" fmla="*/ 151 w 264"/>
                <a:gd name="T35" fmla="*/ 16 h 222"/>
                <a:gd name="T36" fmla="*/ 214 w 264"/>
                <a:gd name="T37" fmla="*/ 0 h 222"/>
                <a:gd name="T38" fmla="*/ 214 w 264"/>
                <a:gd name="T39" fmla="*/ 0 h 222"/>
                <a:gd name="T40" fmla="*/ 214 w 264"/>
                <a:gd name="T41" fmla="*/ 0 h 222"/>
                <a:gd name="T42" fmla="*/ 262 w 264"/>
                <a:gd name="T43" fmla="*/ 16 h 222"/>
                <a:gd name="T44" fmla="*/ 262 w 264"/>
                <a:gd name="T45" fmla="*/ 16 h 222"/>
                <a:gd name="T46" fmla="*/ 264 w 264"/>
                <a:gd name="T47" fmla="*/ 21 h 222"/>
                <a:gd name="T48" fmla="*/ 264 w 264"/>
                <a:gd name="T49" fmla="*/ 166 h 222"/>
                <a:gd name="T50" fmla="*/ 264 w 264"/>
                <a:gd name="T51" fmla="*/ 166 h 222"/>
                <a:gd name="T52" fmla="*/ 262 w 264"/>
                <a:gd name="T53" fmla="*/ 171 h 222"/>
                <a:gd name="T54" fmla="*/ 132 w 264"/>
                <a:gd name="T55" fmla="*/ 208 h 222"/>
                <a:gd name="T56" fmla="*/ 85 w 264"/>
                <a:gd name="T57" fmla="*/ 222 h 222"/>
                <a:gd name="T58" fmla="*/ 85 w 264"/>
                <a:gd name="T59" fmla="*/ 222 h 222"/>
                <a:gd name="T60" fmla="*/ 82 w 264"/>
                <a:gd name="T61" fmla="*/ 222 h 222"/>
                <a:gd name="T62" fmla="*/ 82 w 264"/>
                <a:gd name="T63" fmla="*/ 222 h 222"/>
                <a:gd name="T64" fmla="*/ 43 w 264"/>
                <a:gd name="T65" fmla="*/ 198 h 222"/>
                <a:gd name="T66" fmla="*/ 82 w 264"/>
                <a:gd name="T67" fmla="*/ 214 h 222"/>
                <a:gd name="T68" fmla="*/ 130 w 264"/>
                <a:gd name="T69" fmla="*/ 203 h 222"/>
                <a:gd name="T70" fmla="*/ 256 w 264"/>
                <a:gd name="T71" fmla="*/ 164 h 222"/>
                <a:gd name="T72" fmla="*/ 256 w 264"/>
                <a:gd name="T73" fmla="*/ 24 h 222"/>
                <a:gd name="T74" fmla="*/ 214 w 264"/>
                <a:gd name="T75" fmla="*/ 8 h 222"/>
                <a:gd name="T76" fmla="*/ 153 w 264"/>
                <a:gd name="T77" fmla="*/ 24 h 222"/>
                <a:gd name="T78" fmla="*/ 153 w 264"/>
                <a:gd name="T79" fmla="*/ 24 h 222"/>
                <a:gd name="T80" fmla="*/ 151 w 264"/>
                <a:gd name="T81" fmla="*/ 24 h 222"/>
                <a:gd name="T82" fmla="*/ 130 w 264"/>
                <a:gd name="T83" fmla="*/ 21 h 222"/>
                <a:gd name="T84" fmla="*/ 98 w 264"/>
                <a:gd name="T85" fmla="*/ 18 h 222"/>
                <a:gd name="T86" fmla="*/ 6 w 264"/>
                <a:gd name="T87" fmla="*/ 45 h 222"/>
                <a:gd name="T88" fmla="*/ 6 w 264"/>
                <a:gd name="T89" fmla="*/ 153 h 222"/>
                <a:gd name="T90" fmla="*/ 43 w 264"/>
                <a:gd name="T91" fmla="*/ 177 h 222"/>
                <a:gd name="T92" fmla="*/ 43 w 264"/>
                <a:gd name="T93" fmla="*/ 177 h 222"/>
                <a:gd name="T94" fmla="*/ 43 w 264"/>
                <a:gd name="T95" fmla="*/ 179 h 222"/>
                <a:gd name="T96" fmla="*/ 43 w 264"/>
                <a:gd name="T97" fmla="*/ 19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4" h="222">
                  <a:moveTo>
                    <a:pt x="82" y="222"/>
                  </a:moveTo>
                  <a:lnTo>
                    <a:pt x="82" y="222"/>
                  </a:lnTo>
                  <a:lnTo>
                    <a:pt x="82" y="222"/>
                  </a:lnTo>
                  <a:lnTo>
                    <a:pt x="37" y="206"/>
                  </a:lnTo>
                  <a:lnTo>
                    <a:pt x="37" y="206"/>
                  </a:lnTo>
                  <a:lnTo>
                    <a:pt x="35" y="201"/>
                  </a:lnTo>
                  <a:lnTo>
                    <a:pt x="35" y="182"/>
                  </a:lnTo>
                  <a:lnTo>
                    <a:pt x="0" y="158"/>
                  </a:lnTo>
                  <a:lnTo>
                    <a:pt x="0" y="158"/>
                  </a:lnTo>
                  <a:lnTo>
                    <a:pt x="0" y="153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3" y="40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98" y="11"/>
                  </a:lnTo>
                  <a:lnTo>
                    <a:pt x="130" y="16"/>
                  </a:lnTo>
                  <a:lnTo>
                    <a:pt x="151" y="16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62" y="16"/>
                  </a:lnTo>
                  <a:lnTo>
                    <a:pt x="262" y="16"/>
                  </a:lnTo>
                  <a:lnTo>
                    <a:pt x="264" y="21"/>
                  </a:lnTo>
                  <a:lnTo>
                    <a:pt x="264" y="166"/>
                  </a:lnTo>
                  <a:lnTo>
                    <a:pt x="264" y="166"/>
                  </a:lnTo>
                  <a:lnTo>
                    <a:pt x="262" y="171"/>
                  </a:lnTo>
                  <a:lnTo>
                    <a:pt x="132" y="208"/>
                  </a:lnTo>
                  <a:lnTo>
                    <a:pt x="85" y="222"/>
                  </a:lnTo>
                  <a:lnTo>
                    <a:pt x="85" y="222"/>
                  </a:lnTo>
                  <a:lnTo>
                    <a:pt x="82" y="222"/>
                  </a:lnTo>
                  <a:lnTo>
                    <a:pt x="82" y="222"/>
                  </a:lnTo>
                  <a:close/>
                  <a:moveTo>
                    <a:pt x="43" y="198"/>
                  </a:moveTo>
                  <a:lnTo>
                    <a:pt x="82" y="214"/>
                  </a:lnTo>
                  <a:lnTo>
                    <a:pt x="130" y="203"/>
                  </a:lnTo>
                  <a:lnTo>
                    <a:pt x="256" y="164"/>
                  </a:lnTo>
                  <a:lnTo>
                    <a:pt x="256" y="24"/>
                  </a:lnTo>
                  <a:lnTo>
                    <a:pt x="214" y="8"/>
                  </a:lnTo>
                  <a:lnTo>
                    <a:pt x="153" y="24"/>
                  </a:lnTo>
                  <a:lnTo>
                    <a:pt x="153" y="24"/>
                  </a:lnTo>
                  <a:lnTo>
                    <a:pt x="151" y="24"/>
                  </a:lnTo>
                  <a:lnTo>
                    <a:pt x="130" y="21"/>
                  </a:lnTo>
                  <a:lnTo>
                    <a:pt x="98" y="18"/>
                  </a:lnTo>
                  <a:lnTo>
                    <a:pt x="6" y="45"/>
                  </a:lnTo>
                  <a:lnTo>
                    <a:pt x="6" y="153"/>
                  </a:lnTo>
                  <a:lnTo>
                    <a:pt x="43" y="177"/>
                  </a:lnTo>
                  <a:lnTo>
                    <a:pt x="43" y="177"/>
                  </a:lnTo>
                  <a:lnTo>
                    <a:pt x="43" y="179"/>
                  </a:lnTo>
                  <a:lnTo>
                    <a:pt x="43" y="19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9" name="Freeform 779"/>
            <p:cNvSpPr>
              <a:spLocks noEditPoints="1"/>
            </p:cNvSpPr>
            <p:nvPr/>
          </p:nvSpPr>
          <p:spPr bwMode="auto">
            <a:xfrm>
              <a:off x="2892425" y="1893888"/>
              <a:ext cx="415925" cy="327025"/>
            </a:xfrm>
            <a:custGeom>
              <a:avLst/>
              <a:gdLst>
                <a:gd name="T0" fmla="*/ 82 w 262"/>
                <a:gd name="T1" fmla="*/ 206 h 206"/>
                <a:gd name="T2" fmla="*/ 79 w 262"/>
                <a:gd name="T3" fmla="*/ 203 h 206"/>
                <a:gd name="T4" fmla="*/ 74 w 262"/>
                <a:gd name="T5" fmla="*/ 58 h 206"/>
                <a:gd name="T6" fmla="*/ 43 w 262"/>
                <a:gd name="T7" fmla="*/ 45 h 206"/>
                <a:gd name="T8" fmla="*/ 43 w 262"/>
                <a:gd name="T9" fmla="*/ 163 h 206"/>
                <a:gd name="T10" fmla="*/ 40 w 262"/>
                <a:gd name="T11" fmla="*/ 169 h 206"/>
                <a:gd name="T12" fmla="*/ 37 w 262"/>
                <a:gd name="T13" fmla="*/ 166 h 206"/>
                <a:gd name="T14" fmla="*/ 35 w 262"/>
                <a:gd name="T15" fmla="*/ 42 h 206"/>
                <a:gd name="T16" fmla="*/ 3 w 262"/>
                <a:gd name="T17" fmla="*/ 29 h 206"/>
                <a:gd name="T18" fmla="*/ 3 w 262"/>
                <a:gd name="T19" fmla="*/ 29 h 206"/>
                <a:gd name="T20" fmla="*/ 0 w 262"/>
                <a:gd name="T21" fmla="*/ 26 h 206"/>
                <a:gd name="T22" fmla="*/ 6 w 262"/>
                <a:gd name="T23" fmla="*/ 24 h 206"/>
                <a:gd name="T24" fmla="*/ 40 w 262"/>
                <a:gd name="T25" fmla="*/ 34 h 206"/>
                <a:gd name="T26" fmla="*/ 153 w 262"/>
                <a:gd name="T27" fmla="*/ 0 h 206"/>
                <a:gd name="T28" fmla="*/ 159 w 262"/>
                <a:gd name="T29" fmla="*/ 2 h 206"/>
                <a:gd name="T30" fmla="*/ 156 w 262"/>
                <a:gd name="T31" fmla="*/ 5 h 206"/>
                <a:gd name="T32" fmla="*/ 53 w 262"/>
                <a:gd name="T33" fmla="*/ 39 h 206"/>
                <a:gd name="T34" fmla="*/ 82 w 262"/>
                <a:gd name="T35" fmla="*/ 53 h 206"/>
                <a:gd name="T36" fmla="*/ 259 w 262"/>
                <a:gd name="T37" fmla="*/ 0 h 206"/>
                <a:gd name="T38" fmla="*/ 262 w 262"/>
                <a:gd name="T39" fmla="*/ 2 h 206"/>
                <a:gd name="T40" fmla="*/ 262 w 262"/>
                <a:gd name="T41" fmla="*/ 5 h 206"/>
                <a:gd name="T42" fmla="*/ 87 w 262"/>
                <a:gd name="T43" fmla="*/ 58 h 206"/>
                <a:gd name="T44" fmla="*/ 87 w 262"/>
                <a:gd name="T45" fmla="*/ 203 h 206"/>
                <a:gd name="T46" fmla="*/ 82 w 262"/>
                <a:gd name="T47" fmla="*/ 206 h 206"/>
                <a:gd name="T48" fmla="*/ 119 w 262"/>
                <a:gd name="T49" fmla="*/ 174 h 206"/>
                <a:gd name="T50" fmla="*/ 116 w 262"/>
                <a:gd name="T51" fmla="*/ 174 h 206"/>
                <a:gd name="T52" fmla="*/ 116 w 262"/>
                <a:gd name="T53" fmla="*/ 171 h 206"/>
                <a:gd name="T54" fmla="*/ 116 w 262"/>
                <a:gd name="T55" fmla="*/ 68 h 206"/>
                <a:gd name="T56" fmla="*/ 235 w 262"/>
                <a:gd name="T57" fmla="*/ 31 h 206"/>
                <a:gd name="T58" fmla="*/ 238 w 262"/>
                <a:gd name="T59" fmla="*/ 31 h 206"/>
                <a:gd name="T60" fmla="*/ 241 w 262"/>
                <a:gd name="T61" fmla="*/ 34 h 206"/>
                <a:gd name="T62" fmla="*/ 241 w 262"/>
                <a:gd name="T63" fmla="*/ 134 h 206"/>
                <a:gd name="T64" fmla="*/ 122 w 262"/>
                <a:gd name="T65" fmla="*/ 174 h 206"/>
                <a:gd name="T66" fmla="*/ 119 w 262"/>
                <a:gd name="T67" fmla="*/ 174 h 206"/>
                <a:gd name="T68" fmla="*/ 124 w 262"/>
                <a:gd name="T69" fmla="*/ 71 h 206"/>
                <a:gd name="T70" fmla="*/ 233 w 262"/>
                <a:gd name="T71" fmla="*/ 132 h 206"/>
                <a:gd name="T72" fmla="*/ 124 w 262"/>
                <a:gd name="T73" fmla="*/ 7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62" h="206">
                  <a:moveTo>
                    <a:pt x="82" y="206"/>
                  </a:moveTo>
                  <a:lnTo>
                    <a:pt x="82" y="206"/>
                  </a:lnTo>
                  <a:lnTo>
                    <a:pt x="79" y="206"/>
                  </a:lnTo>
                  <a:lnTo>
                    <a:pt x="79" y="203"/>
                  </a:lnTo>
                  <a:lnTo>
                    <a:pt x="79" y="58"/>
                  </a:lnTo>
                  <a:lnTo>
                    <a:pt x="74" y="58"/>
                  </a:lnTo>
                  <a:lnTo>
                    <a:pt x="48" y="45"/>
                  </a:lnTo>
                  <a:lnTo>
                    <a:pt x="43" y="45"/>
                  </a:lnTo>
                  <a:lnTo>
                    <a:pt x="43" y="163"/>
                  </a:lnTo>
                  <a:lnTo>
                    <a:pt x="43" y="163"/>
                  </a:lnTo>
                  <a:lnTo>
                    <a:pt x="43" y="166"/>
                  </a:lnTo>
                  <a:lnTo>
                    <a:pt x="40" y="169"/>
                  </a:lnTo>
                  <a:lnTo>
                    <a:pt x="40" y="169"/>
                  </a:lnTo>
                  <a:lnTo>
                    <a:pt x="37" y="166"/>
                  </a:lnTo>
                  <a:lnTo>
                    <a:pt x="35" y="163"/>
                  </a:lnTo>
                  <a:lnTo>
                    <a:pt x="35" y="42"/>
                  </a:lnTo>
                  <a:lnTo>
                    <a:pt x="32" y="3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3" y="29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3" y="24"/>
                  </a:lnTo>
                  <a:lnTo>
                    <a:pt x="6" y="24"/>
                  </a:lnTo>
                  <a:lnTo>
                    <a:pt x="13" y="24"/>
                  </a:lnTo>
                  <a:lnTo>
                    <a:pt x="40" y="34"/>
                  </a:lnTo>
                  <a:lnTo>
                    <a:pt x="153" y="0"/>
                  </a:lnTo>
                  <a:lnTo>
                    <a:pt x="153" y="0"/>
                  </a:lnTo>
                  <a:lnTo>
                    <a:pt x="156" y="2"/>
                  </a:lnTo>
                  <a:lnTo>
                    <a:pt x="159" y="2"/>
                  </a:lnTo>
                  <a:lnTo>
                    <a:pt x="159" y="2"/>
                  </a:lnTo>
                  <a:lnTo>
                    <a:pt x="156" y="5"/>
                  </a:lnTo>
                  <a:lnTo>
                    <a:pt x="156" y="8"/>
                  </a:lnTo>
                  <a:lnTo>
                    <a:pt x="53" y="39"/>
                  </a:lnTo>
                  <a:lnTo>
                    <a:pt x="77" y="50"/>
                  </a:lnTo>
                  <a:lnTo>
                    <a:pt x="82" y="53"/>
                  </a:lnTo>
                  <a:lnTo>
                    <a:pt x="259" y="0"/>
                  </a:lnTo>
                  <a:lnTo>
                    <a:pt x="259" y="0"/>
                  </a:lnTo>
                  <a:lnTo>
                    <a:pt x="262" y="2"/>
                  </a:lnTo>
                  <a:lnTo>
                    <a:pt x="262" y="2"/>
                  </a:lnTo>
                  <a:lnTo>
                    <a:pt x="262" y="2"/>
                  </a:lnTo>
                  <a:lnTo>
                    <a:pt x="262" y="5"/>
                  </a:lnTo>
                  <a:lnTo>
                    <a:pt x="262" y="8"/>
                  </a:lnTo>
                  <a:lnTo>
                    <a:pt x="87" y="58"/>
                  </a:lnTo>
                  <a:lnTo>
                    <a:pt x="87" y="203"/>
                  </a:lnTo>
                  <a:lnTo>
                    <a:pt x="87" y="203"/>
                  </a:lnTo>
                  <a:lnTo>
                    <a:pt x="85" y="206"/>
                  </a:lnTo>
                  <a:lnTo>
                    <a:pt x="82" y="206"/>
                  </a:lnTo>
                  <a:lnTo>
                    <a:pt x="82" y="206"/>
                  </a:lnTo>
                  <a:close/>
                  <a:moveTo>
                    <a:pt x="119" y="174"/>
                  </a:moveTo>
                  <a:lnTo>
                    <a:pt x="119" y="174"/>
                  </a:lnTo>
                  <a:lnTo>
                    <a:pt x="116" y="174"/>
                  </a:lnTo>
                  <a:lnTo>
                    <a:pt x="116" y="174"/>
                  </a:lnTo>
                  <a:lnTo>
                    <a:pt x="116" y="171"/>
                  </a:lnTo>
                  <a:lnTo>
                    <a:pt x="116" y="68"/>
                  </a:lnTo>
                  <a:lnTo>
                    <a:pt x="116" y="68"/>
                  </a:lnTo>
                  <a:lnTo>
                    <a:pt x="119" y="66"/>
                  </a:lnTo>
                  <a:lnTo>
                    <a:pt x="235" y="31"/>
                  </a:lnTo>
                  <a:lnTo>
                    <a:pt x="235" y="31"/>
                  </a:lnTo>
                  <a:lnTo>
                    <a:pt x="238" y="31"/>
                  </a:lnTo>
                  <a:lnTo>
                    <a:pt x="238" y="31"/>
                  </a:lnTo>
                  <a:lnTo>
                    <a:pt x="241" y="34"/>
                  </a:lnTo>
                  <a:lnTo>
                    <a:pt x="241" y="134"/>
                  </a:lnTo>
                  <a:lnTo>
                    <a:pt x="241" y="134"/>
                  </a:lnTo>
                  <a:lnTo>
                    <a:pt x="238" y="137"/>
                  </a:lnTo>
                  <a:lnTo>
                    <a:pt x="122" y="174"/>
                  </a:lnTo>
                  <a:lnTo>
                    <a:pt x="122" y="174"/>
                  </a:lnTo>
                  <a:lnTo>
                    <a:pt x="119" y="174"/>
                  </a:lnTo>
                  <a:lnTo>
                    <a:pt x="119" y="174"/>
                  </a:lnTo>
                  <a:close/>
                  <a:moveTo>
                    <a:pt x="124" y="71"/>
                  </a:moveTo>
                  <a:lnTo>
                    <a:pt x="124" y="166"/>
                  </a:lnTo>
                  <a:lnTo>
                    <a:pt x="233" y="132"/>
                  </a:lnTo>
                  <a:lnTo>
                    <a:pt x="233" y="39"/>
                  </a:lnTo>
                  <a:lnTo>
                    <a:pt x="124" y="7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0" name="Freeform 780"/>
            <p:cNvSpPr>
              <a:spLocks noEditPoints="1"/>
            </p:cNvSpPr>
            <p:nvPr/>
          </p:nvSpPr>
          <p:spPr bwMode="auto">
            <a:xfrm>
              <a:off x="4389438" y="2655888"/>
              <a:ext cx="1068387" cy="452437"/>
            </a:xfrm>
            <a:custGeom>
              <a:avLst/>
              <a:gdLst>
                <a:gd name="T0" fmla="*/ 58 w 673"/>
                <a:gd name="T1" fmla="*/ 285 h 285"/>
                <a:gd name="T2" fmla="*/ 0 w 673"/>
                <a:gd name="T3" fmla="*/ 280 h 285"/>
                <a:gd name="T4" fmla="*/ 37 w 673"/>
                <a:gd name="T5" fmla="*/ 237 h 285"/>
                <a:gd name="T6" fmla="*/ 58 w 673"/>
                <a:gd name="T7" fmla="*/ 285 h 285"/>
                <a:gd name="T8" fmla="*/ 670 w 673"/>
                <a:gd name="T9" fmla="*/ 5 h 285"/>
                <a:gd name="T10" fmla="*/ 39 w 673"/>
                <a:gd name="T11" fmla="*/ 267 h 285"/>
                <a:gd name="T12" fmla="*/ 37 w 673"/>
                <a:gd name="T13" fmla="*/ 267 h 285"/>
                <a:gd name="T14" fmla="*/ 37 w 673"/>
                <a:gd name="T15" fmla="*/ 261 h 285"/>
                <a:gd name="T16" fmla="*/ 670 w 673"/>
                <a:gd name="T17" fmla="*/ 0 h 285"/>
                <a:gd name="T18" fmla="*/ 673 w 673"/>
                <a:gd name="T19" fmla="*/ 0 h 285"/>
                <a:gd name="T20" fmla="*/ 670 w 673"/>
                <a:gd name="T21" fmla="*/ 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3" h="285">
                  <a:moveTo>
                    <a:pt x="58" y="285"/>
                  </a:moveTo>
                  <a:lnTo>
                    <a:pt x="0" y="280"/>
                  </a:lnTo>
                  <a:lnTo>
                    <a:pt x="37" y="237"/>
                  </a:lnTo>
                  <a:lnTo>
                    <a:pt x="58" y="285"/>
                  </a:lnTo>
                  <a:close/>
                  <a:moveTo>
                    <a:pt x="670" y="5"/>
                  </a:moveTo>
                  <a:lnTo>
                    <a:pt x="39" y="267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670" y="0"/>
                  </a:lnTo>
                  <a:lnTo>
                    <a:pt x="673" y="0"/>
                  </a:lnTo>
                  <a:lnTo>
                    <a:pt x="670" y="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1" name="Freeform 781"/>
            <p:cNvSpPr>
              <a:spLocks noEditPoints="1"/>
            </p:cNvSpPr>
            <p:nvPr/>
          </p:nvSpPr>
          <p:spPr bwMode="auto">
            <a:xfrm>
              <a:off x="5692775" y="4854575"/>
              <a:ext cx="250825" cy="904875"/>
            </a:xfrm>
            <a:custGeom>
              <a:avLst/>
              <a:gdLst>
                <a:gd name="T0" fmla="*/ 0 w 158"/>
                <a:gd name="T1" fmla="*/ 56 h 570"/>
                <a:gd name="T2" fmla="*/ 10 w 158"/>
                <a:gd name="T3" fmla="*/ 0 h 570"/>
                <a:gd name="T4" fmla="*/ 50 w 158"/>
                <a:gd name="T5" fmla="*/ 42 h 570"/>
                <a:gd name="T6" fmla="*/ 0 w 158"/>
                <a:gd name="T7" fmla="*/ 56 h 570"/>
                <a:gd name="T8" fmla="*/ 153 w 158"/>
                <a:gd name="T9" fmla="*/ 568 h 570"/>
                <a:gd name="T10" fmla="*/ 18 w 158"/>
                <a:gd name="T11" fmla="*/ 40 h 570"/>
                <a:gd name="T12" fmla="*/ 21 w 158"/>
                <a:gd name="T13" fmla="*/ 37 h 570"/>
                <a:gd name="T14" fmla="*/ 26 w 158"/>
                <a:gd name="T15" fmla="*/ 40 h 570"/>
                <a:gd name="T16" fmla="*/ 158 w 158"/>
                <a:gd name="T17" fmla="*/ 565 h 570"/>
                <a:gd name="T18" fmla="*/ 156 w 158"/>
                <a:gd name="T19" fmla="*/ 570 h 570"/>
                <a:gd name="T20" fmla="*/ 153 w 158"/>
                <a:gd name="T21" fmla="*/ 568 h 5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8" h="570">
                  <a:moveTo>
                    <a:pt x="0" y="56"/>
                  </a:moveTo>
                  <a:lnTo>
                    <a:pt x="10" y="0"/>
                  </a:lnTo>
                  <a:lnTo>
                    <a:pt x="50" y="42"/>
                  </a:lnTo>
                  <a:lnTo>
                    <a:pt x="0" y="56"/>
                  </a:lnTo>
                  <a:close/>
                  <a:moveTo>
                    <a:pt x="153" y="568"/>
                  </a:moveTo>
                  <a:lnTo>
                    <a:pt x="18" y="40"/>
                  </a:lnTo>
                  <a:lnTo>
                    <a:pt x="21" y="37"/>
                  </a:lnTo>
                  <a:lnTo>
                    <a:pt x="26" y="40"/>
                  </a:lnTo>
                  <a:lnTo>
                    <a:pt x="158" y="565"/>
                  </a:lnTo>
                  <a:lnTo>
                    <a:pt x="156" y="570"/>
                  </a:lnTo>
                  <a:lnTo>
                    <a:pt x="153" y="56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2" name="Freeform 782"/>
            <p:cNvSpPr>
              <a:spLocks noEditPoints="1"/>
            </p:cNvSpPr>
            <p:nvPr/>
          </p:nvSpPr>
          <p:spPr bwMode="auto">
            <a:xfrm>
              <a:off x="3148013" y="2019300"/>
              <a:ext cx="206375" cy="150812"/>
            </a:xfrm>
            <a:custGeom>
              <a:avLst/>
              <a:gdLst>
                <a:gd name="T0" fmla="*/ 24 w 130"/>
                <a:gd name="T1" fmla="*/ 50 h 95"/>
                <a:gd name="T2" fmla="*/ 0 w 130"/>
                <a:gd name="T3" fmla="*/ 0 h 95"/>
                <a:gd name="T4" fmla="*/ 56 w 130"/>
                <a:gd name="T5" fmla="*/ 11 h 95"/>
                <a:gd name="T6" fmla="*/ 24 w 130"/>
                <a:gd name="T7" fmla="*/ 50 h 95"/>
                <a:gd name="T8" fmla="*/ 124 w 130"/>
                <a:gd name="T9" fmla="*/ 95 h 95"/>
                <a:gd name="T10" fmla="*/ 32 w 130"/>
                <a:gd name="T11" fmla="*/ 26 h 95"/>
                <a:gd name="T12" fmla="*/ 29 w 130"/>
                <a:gd name="T13" fmla="*/ 24 h 95"/>
                <a:gd name="T14" fmla="*/ 35 w 130"/>
                <a:gd name="T15" fmla="*/ 24 h 95"/>
                <a:gd name="T16" fmla="*/ 130 w 130"/>
                <a:gd name="T17" fmla="*/ 92 h 95"/>
                <a:gd name="T18" fmla="*/ 130 w 130"/>
                <a:gd name="T19" fmla="*/ 95 h 95"/>
                <a:gd name="T20" fmla="*/ 124 w 130"/>
                <a:gd name="T21" fmla="*/ 9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" h="95">
                  <a:moveTo>
                    <a:pt x="24" y="50"/>
                  </a:moveTo>
                  <a:lnTo>
                    <a:pt x="0" y="0"/>
                  </a:lnTo>
                  <a:lnTo>
                    <a:pt x="56" y="11"/>
                  </a:lnTo>
                  <a:lnTo>
                    <a:pt x="24" y="50"/>
                  </a:lnTo>
                  <a:close/>
                  <a:moveTo>
                    <a:pt x="124" y="95"/>
                  </a:moveTo>
                  <a:lnTo>
                    <a:pt x="32" y="26"/>
                  </a:lnTo>
                  <a:lnTo>
                    <a:pt x="29" y="24"/>
                  </a:lnTo>
                  <a:lnTo>
                    <a:pt x="35" y="24"/>
                  </a:lnTo>
                  <a:lnTo>
                    <a:pt x="130" y="92"/>
                  </a:lnTo>
                  <a:lnTo>
                    <a:pt x="130" y="95"/>
                  </a:lnTo>
                  <a:lnTo>
                    <a:pt x="124" y="95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3" name="Rectangle 783"/>
            <p:cNvSpPr>
              <a:spLocks noChangeArrowheads="1"/>
            </p:cNvSpPr>
            <p:nvPr/>
          </p:nvSpPr>
          <p:spPr bwMode="auto">
            <a:xfrm>
              <a:off x="4359275" y="2109788"/>
              <a:ext cx="2079625" cy="866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4" name="Freeform 784"/>
            <p:cNvSpPr>
              <a:spLocks noEditPoints="1"/>
            </p:cNvSpPr>
            <p:nvPr/>
          </p:nvSpPr>
          <p:spPr bwMode="auto">
            <a:xfrm>
              <a:off x="4356100" y="2103438"/>
              <a:ext cx="2085975" cy="879475"/>
            </a:xfrm>
            <a:custGeom>
              <a:avLst/>
              <a:gdLst>
                <a:gd name="T0" fmla="*/ 1314 w 1314"/>
                <a:gd name="T1" fmla="*/ 554 h 554"/>
                <a:gd name="T2" fmla="*/ 0 w 1314"/>
                <a:gd name="T3" fmla="*/ 554 h 554"/>
                <a:gd name="T4" fmla="*/ 0 w 1314"/>
                <a:gd name="T5" fmla="*/ 0 h 554"/>
                <a:gd name="T6" fmla="*/ 1314 w 1314"/>
                <a:gd name="T7" fmla="*/ 0 h 554"/>
                <a:gd name="T8" fmla="*/ 1314 w 1314"/>
                <a:gd name="T9" fmla="*/ 554 h 554"/>
                <a:gd name="T10" fmla="*/ 8 w 1314"/>
                <a:gd name="T11" fmla="*/ 546 h 554"/>
                <a:gd name="T12" fmla="*/ 1306 w 1314"/>
                <a:gd name="T13" fmla="*/ 546 h 554"/>
                <a:gd name="T14" fmla="*/ 1306 w 1314"/>
                <a:gd name="T15" fmla="*/ 8 h 554"/>
                <a:gd name="T16" fmla="*/ 8 w 1314"/>
                <a:gd name="T17" fmla="*/ 8 h 554"/>
                <a:gd name="T18" fmla="*/ 8 w 1314"/>
                <a:gd name="T19" fmla="*/ 54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14" h="554">
                  <a:moveTo>
                    <a:pt x="1314" y="554"/>
                  </a:moveTo>
                  <a:lnTo>
                    <a:pt x="0" y="554"/>
                  </a:lnTo>
                  <a:lnTo>
                    <a:pt x="0" y="0"/>
                  </a:lnTo>
                  <a:lnTo>
                    <a:pt x="1314" y="0"/>
                  </a:lnTo>
                  <a:lnTo>
                    <a:pt x="1314" y="554"/>
                  </a:lnTo>
                  <a:close/>
                  <a:moveTo>
                    <a:pt x="8" y="546"/>
                  </a:moveTo>
                  <a:lnTo>
                    <a:pt x="1306" y="546"/>
                  </a:lnTo>
                  <a:lnTo>
                    <a:pt x="1306" y="8"/>
                  </a:lnTo>
                  <a:lnTo>
                    <a:pt x="8" y="8"/>
                  </a:lnTo>
                  <a:lnTo>
                    <a:pt x="8" y="5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5" name="Rectangle 785"/>
            <p:cNvSpPr>
              <a:spLocks noChangeArrowheads="1"/>
            </p:cNvSpPr>
            <p:nvPr/>
          </p:nvSpPr>
          <p:spPr bwMode="auto">
            <a:xfrm>
              <a:off x="2771775" y="5120481"/>
              <a:ext cx="3575050" cy="6588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6" name="Freeform 786"/>
            <p:cNvSpPr>
              <a:spLocks noEditPoints="1"/>
            </p:cNvSpPr>
            <p:nvPr/>
          </p:nvSpPr>
          <p:spPr bwMode="auto">
            <a:xfrm>
              <a:off x="2762250" y="5114925"/>
              <a:ext cx="3587750" cy="669925"/>
            </a:xfrm>
            <a:custGeom>
              <a:avLst/>
              <a:gdLst>
                <a:gd name="T0" fmla="*/ 2260 w 2260"/>
                <a:gd name="T1" fmla="*/ 422 h 422"/>
                <a:gd name="T2" fmla="*/ 0 w 2260"/>
                <a:gd name="T3" fmla="*/ 422 h 422"/>
                <a:gd name="T4" fmla="*/ 0 w 2260"/>
                <a:gd name="T5" fmla="*/ 0 h 422"/>
                <a:gd name="T6" fmla="*/ 2260 w 2260"/>
                <a:gd name="T7" fmla="*/ 0 h 422"/>
                <a:gd name="T8" fmla="*/ 2260 w 2260"/>
                <a:gd name="T9" fmla="*/ 422 h 422"/>
                <a:gd name="T10" fmla="*/ 8 w 2260"/>
                <a:gd name="T11" fmla="*/ 414 h 422"/>
                <a:gd name="T12" fmla="*/ 2252 w 2260"/>
                <a:gd name="T13" fmla="*/ 414 h 422"/>
                <a:gd name="T14" fmla="*/ 2252 w 2260"/>
                <a:gd name="T15" fmla="*/ 8 h 422"/>
                <a:gd name="T16" fmla="*/ 8 w 2260"/>
                <a:gd name="T17" fmla="*/ 8 h 422"/>
                <a:gd name="T18" fmla="*/ 8 w 2260"/>
                <a:gd name="T19" fmla="*/ 414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60" h="422">
                  <a:moveTo>
                    <a:pt x="2260" y="422"/>
                  </a:moveTo>
                  <a:lnTo>
                    <a:pt x="0" y="422"/>
                  </a:lnTo>
                  <a:lnTo>
                    <a:pt x="0" y="0"/>
                  </a:lnTo>
                  <a:lnTo>
                    <a:pt x="2260" y="0"/>
                  </a:lnTo>
                  <a:lnTo>
                    <a:pt x="2260" y="422"/>
                  </a:lnTo>
                  <a:close/>
                  <a:moveTo>
                    <a:pt x="8" y="414"/>
                  </a:moveTo>
                  <a:lnTo>
                    <a:pt x="2252" y="414"/>
                  </a:lnTo>
                  <a:lnTo>
                    <a:pt x="2252" y="8"/>
                  </a:lnTo>
                  <a:lnTo>
                    <a:pt x="8" y="8"/>
                  </a:lnTo>
                  <a:lnTo>
                    <a:pt x="8" y="4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7" name="Freeform 787"/>
            <p:cNvSpPr>
              <a:spLocks/>
            </p:cNvSpPr>
            <p:nvPr/>
          </p:nvSpPr>
          <p:spPr bwMode="auto">
            <a:xfrm>
              <a:off x="5046663" y="4264025"/>
              <a:ext cx="298450" cy="273050"/>
            </a:xfrm>
            <a:custGeom>
              <a:avLst/>
              <a:gdLst>
                <a:gd name="T0" fmla="*/ 21 w 188"/>
                <a:gd name="T1" fmla="*/ 0 h 172"/>
                <a:gd name="T2" fmla="*/ 21 w 188"/>
                <a:gd name="T3" fmla="*/ 0 h 172"/>
                <a:gd name="T4" fmla="*/ 11 w 188"/>
                <a:gd name="T5" fmla="*/ 27 h 172"/>
                <a:gd name="T6" fmla="*/ 3 w 188"/>
                <a:gd name="T7" fmla="*/ 50 h 172"/>
                <a:gd name="T8" fmla="*/ 0 w 188"/>
                <a:gd name="T9" fmla="*/ 74 h 172"/>
                <a:gd name="T10" fmla="*/ 0 w 188"/>
                <a:gd name="T11" fmla="*/ 98 h 172"/>
                <a:gd name="T12" fmla="*/ 5 w 188"/>
                <a:gd name="T13" fmla="*/ 116 h 172"/>
                <a:gd name="T14" fmla="*/ 13 w 188"/>
                <a:gd name="T15" fmla="*/ 135 h 172"/>
                <a:gd name="T16" fmla="*/ 27 w 188"/>
                <a:gd name="T17" fmla="*/ 151 h 172"/>
                <a:gd name="T18" fmla="*/ 42 w 188"/>
                <a:gd name="T19" fmla="*/ 164 h 172"/>
                <a:gd name="T20" fmla="*/ 42 w 188"/>
                <a:gd name="T21" fmla="*/ 164 h 172"/>
                <a:gd name="T22" fmla="*/ 61 w 188"/>
                <a:gd name="T23" fmla="*/ 169 h 172"/>
                <a:gd name="T24" fmla="*/ 79 w 188"/>
                <a:gd name="T25" fmla="*/ 172 h 172"/>
                <a:gd name="T26" fmla="*/ 101 w 188"/>
                <a:gd name="T27" fmla="*/ 166 h 172"/>
                <a:gd name="T28" fmla="*/ 119 w 188"/>
                <a:gd name="T29" fmla="*/ 159 h 172"/>
                <a:gd name="T30" fmla="*/ 140 w 188"/>
                <a:gd name="T31" fmla="*/ 148 h 172"/>
                <a:gd name="T32" fmla="*/ 159 w 188"/>
                <a:gd name="T33" fmla="*/ 132 h 172"/>
                <a:gd name="T34" fmla="*/ 174 w 188"/>
                <a:gd name="T35" fmla="*/ 114 h 172"/>
                <a:gd name="T36" fmla="*/ 188 w 188"/>
                <a:gd name="T37" fmla="*/ 90 h 172"/>
                <a:gd name="T38" fmla="*/ 188 w 188"/>
                <a:gd name="T39" fmla="*/ 90 h 172"/>
                <a:gd name="T40" fmla="*/ 188 w 188"/>
                <a:gd name="T41" fmla="*/ 90 h 172"/>
                <a:gd name="T42" fmla="*/ 161 w 188"/>
                <a:gd name="T43" fmla="*/ 93 h 172"/>
                <a:gd name="T44" fmla="*/ 135 w 188"/>
                <a:gd name="T45" fmla="*/ 90 h 172"/>
                <a:gd name="T46" fmla="*/ 111 w 188"/>
                <a:gd name="T47" fmla="*/ 85 h 172"/>
                <a:gd name="T48" fmla="*/ 90 w 188"/>
                <a:gd name="T49" fmla="*/ 74 h 172"/>
                <a:gd name="T50" fmla="*/ 90 w 188"/>
                <a:gd name="T51" fmla="*/ 74 h 172"/>
                <a:gd name="T52" fmla="*/ 69 w 188"/>
                <a:gd name="T53" fmla="*/ 61 h 172"/>
                <a:gd name="T54" fmla="*/ 50 w 188"/>
                <a:gd name="T55" fmla="*/ 45 h 172"/>
                <a:gd name="T56" fmla="*/ 32 w 188"/>
                <a:gd name="T57" fmla="*/ 24 h 172"/>
                <a:gd name="T58" fmla="*/ 21 w 188"/>
                <a:gd name="T59" fmla="*/ 0 h 172"/>
                <a:gd name="T60" fmla="*/ 21 w 188"/>
                <a:gd name="T61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8" h="172">
                  <a:moveTo>
                    <a:pt x="21" y="0"/>
                  </a:moveTo>
                  <a:lnTo>
                    <a:pt x="21" y="0"/>
                  </a:lnTo>
                  <a:lnTo>
                    <a:pt x="11" y="27"/>
                  </a:lnTo>
                  <a:lnTo>
                    <a:pt x="3" y="50"/>
                  </a:lnTo>
                  <a:lnTo>
                    <a:pt x="0" y="74"/>
                  </a:lnTo>
                  <a:lnTo>
                    <a:pt x="0" y="98"/>
                  </a:lnTo>
                  <a:lnTo>
                    <a:pt x="5" y="116"/>
                  </a:lnTo>
                  <a:lnTo>
                    <a:pt x="13" y="135"/>
                  </a:lnTo>
                  <a:lnTo>
                    <a:pt x="27" y="151"/>
                  </a:lnTo>
                  <a:lnTo>
                    <a:pt x="42" y="164"/>
                  </a:lnTo>
                  <a:lnTo>
                    <a:pt x="42" y="164"/>
                  </a:lnTo>
                  <a:lnTo>
                    <a:pt x="61" y="169"/>
                  </a:lnTo>
                  <a:lnTo>
                    <a:pt x="79" y="172"/>
                  </a:lnTo>
                  <a:lnTo>
                    <a:pt x="101" y="166"/>
                  </a:lnTo>
                  <a:lnTo>
                    <a:pt x="119" y="159"/>
                  </a:lnTo>
                  <a:lnTo>
                    <a:pt x="140" y="148"/>
                  </a:lnTo>
                  <a:lnTo>
                    <a:pt x="159" y="132"/>
                  </a:lnTo>
                  <a:lnTo>
                    <a:pt x="174" y="114"/>
                  </a:lnTo>
                  <a:lnTo>
                    <a:pt x="188" y="90"/>
                  </a:lnTo>
                  <a:lnTo>
                    <a:pt x="188" y="90"/>
                  </a:lnTo>
                  <a:lnTo>
                    <a:pt x="188" y="90"/>
                  </a:lnTo>
                  <a:lnTo>
                    <a:pt x="161" y="93"/>
                  </a:lnTo>
                  <a:lnTo>
                    <a:pt x="135" y="90"/>
                  </a:lnTo>
                  <a:lnTo>
                    <a:pt x="111" y="85"/>
                  </a:lnTo>
                  <a:lnTo>
                    <a:pt x="90" y="74"/>
                  </a:lnTo>
                  <a:lnTo>
                    <a:pt x="90" y="74"/>
                  </a:lnTo>
                  <a:lnTo>
                    <a:pt x="69" y="61"/>
                  </a:lnTo>
                  <a:lnTo>
                    <a:pt x="50" y="45"/>
                  </a:lnTo>
                  <a:lnTo>
                    <a:pt x="32" y="24"/>
                  </a:lnTo>
                  <a:lnTo>
                    <a:pt x="21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8" name="Freeform 788"/>
            <p:cNvSpPr>
              <a:spLocks/>
            </p:cNvSpPr>
            <p:nvPr/>
          </p:nvSpPr>
          <p:spPr bwMode="auto">
            <a:xfrm>
              <a:off x="4992688" y="1822450"/>
              <a:ext cx="595312" cy="234950"/>
            </a:xfrm>
            <a:custGeom>
              <a:avLst/>
              <a:gdLst>
                <a:gd name="T0" fmla="*/ 10 w 375"/>
                <a:gd name="T1" fmla="*/ 0 h 148"/>
                <a:gd name="T2" fmla="*/ 0 w 375"/>
                <a:gd name="T3" fmla="*/ 29 h 148"/>
                <a:gd name="T4" fmla="*/ 367 w 375"/>
                <a:gd name="T5" fmla="*/ 148 h 148"/>
                <a:gd name="T6" fmla="*/ 375 w 375"/>
                <a:gd name="T7" fmla="*/ 116 h 148"/>
                <a:gd name="T8" fmla="*/ 10 w 375"/>
                <a:gd name="T9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5" h="148">
                  <a:moveTo>
                    <a:pt x="10" y="0"/>
                  </a:moveTo>
                  <a:lnTo>
                    <a:pt x="0" y="29"/>
                  </a:lnTo>
                  <a:lnTo>
                    <a:pt x="367" y="148"/>
                  </a:lnTo>
                  <a:lnTo>
                    <a:pt x="375" y="116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9" name="Freeform 789"/>
            <p:cNvSpPr>
              <a:spLocks noEditPoints="1"/>
            </p:cNvSpPr>
            <p:nvPr/>
          </p:nvSpPr>
          <p:spPr bwMode="auto">
            <a:xfrm>
              <a:off x="4984750" y="1814513"/>
              <a:ext cx="611187" cy="246062"/>
            </a:xfrm>
            <a:custGeom>
              <a:avLst/>
              <a:gdLst>
                <a:gd name="T0" fmla="*/ 374 w 385"/>
                <a:gd name="T1" fmla="*/ 155 h 155"/>
                <a:gd name="T2" fmla="*/ 0 w 385"/>
                <a:gd name="T3" fmla="*/ 37 h 155"/>
                <a:gd name="T4" fmla="*/ 13 w 385"/>
                <a:gd name="T5" fmla="*/ 0 h 155"/>
                <a:gd name="T6" fmla="*/ 385 w 385"/>
                <a:gd name="T7" fmla="*/ 118 h 155"/>
                <a:gd name="T8" fmla="*/ 374 w 385"/>
                <a:gd name="T9" fmla="*/ 155 h 155"/>
                <a:gd name="T10" fmla="*/ 10 w 385"/>
                <a:gd name="T11" fmla="*/ 34 h 155"/>
                <a:gd name="T12" fmla="*/ 369 w 385"/>
                <a:gd name="T13" fmla="*/ 147 h 155"/>
                <a:gd name="T14" fmla="*/ 374 w 385"/>
                <a:gd name="T15" fmla="*/ 124 h 155"/>
                <a:gd name="T16" fmla="*/ 18 w 385"/>
                <a:gd name="T17" fmla="*/ 10 h 155"/>
                <a:gd name="T18" fmla="*/ 10 w 385"/>
                <a:gd name="T19" fmla="*/ 34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85" h="155">
                  <a:moveTo>
                    <a:pt x="374" y="155"/>
                  </a:moveTo>
                  <a:lnTo>
                    <a:pt x="0" y="37"/>
                  </a:lnTo>
                  <a:lnTo>
                    <a:pt x="13" y="0"/>
                  </a:lnTo>
                  <a:lnTo>
                    <a:pt x="385" y="118"/>
                  </a:lnTo>
                  <a:lnTo>
                    <a:pt x="374" y="155"/>
                  </a:lnTo>
                  <a:close/>
                  <a:moveTo>
                    <a:pt x="10" y="34"/>
                  </a:moveTo>
                  <a:lnTo>
                    <a:pt x="369" y="147"/>
                  </a:lnTo>
                  <a:lnTo>
                    <a:pt x="374" y="124"/>
                  </a:lnTo>
                  <a:lnTo>
                    <a:pt x="18" y="10"/>
                  </a:lnTo>
                  <a:lnTo>
                    <a:pt x="10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0" name="Freeform 790"/>
            <p:cNvSpPr>
              <a:spLocks noEditPoints="1"/>
            </p:cNvSpPr>
            <p:nvPr/>
          </p:nvSpPr>
          <p:spPr bwMode="auto">
            <a:xfrm>
              <a:off x="5445125" y="1768475"/>
              <a:ext cx="109537" cy="153987"/>
            </a:xfrm>
            <a:custGeom>
              <a:avLst/>
              <a:gdLst>
                <a:gd name="T0" fmla="*/ 50 w 69"/>
                <a:gd name="T1" fmla="*/ 68 h 97"/>
                <a:gd name="T2" fmla="*/ 0 w 69"/>
                <a:gd name="T3" fmla="*/ 97 h 97"/>
                <a:gd name="T4" fmla="*/ 8 w 69"/>
                <a:gd name="T5" fmla="*/ 39 h 97"/>
                <a:gd name="T6" fmla="*/ 50 w 69"/>
                <a:gd name="T7" fmla="*/ 68 h 97"/>
                <a:gd name="T8" fmla="*/ 69 w 69"/>
                <a:gd name="T9" fmla="*/ 5 h 97"/>
                <a:gd name="T10" fmla="*/ 29 w 69"/>
                <a:gd name="T11" fmla="*/ 63 h 97"/>
                <a:gd name="T12" fmla="*/ 21 w 69"/>
                <a:gd name="T13" fmla="*/ 63 h 97"/>
                <a:gd name="T14" fmla="*/ 21 w 69"/>
                <a:gd name="T15" fmla="*/ 60 h 97"/>
                <a:gd name="T16" fmla="*/ 63 w 69"/>
                <a:gd name="T17" fmla="*/ 2 h 97"/>
                <a:gd name="T18" fmla="*/ 66 w 69"/>
                <a:gd name="T19" fmla="*/ 0 h 97"/>
                <a:gd name="T20" fmla="*/ 69 w 69"/>
                <a:gd name="T21" fmla="*/ 5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9" h="97">
                  <a:moveTo>
                    <a:pt x="50" y="68"/>
                  </a:moveTo>
                  <a:lnTo>
                    <a:pt x="0" y="97"/>
                  </a:lnTo>
                  <a:lnTo>
                    <a:pt x="8" y="39"/>
                  </a:lnTo>
                  <a:lnTo>
                    <a:pt x="50" y="68"/>
                  </a:lnTo>
                  <a:close/>
                  <a:moveTo>
                    <a:pt x="69" y="5"/>
                  </a:moveTo>
                  <a:lnTo>
                    <a:pt x="29" y="63"/>
                  </a:lnTo>
                  <a:lnTo>
                    <a:pt x="21" y="63"/>
                  </a:lnTo>
                  <a:lnTo>
                    <a:pt x="21" y="60"/>
                  </a:lnTo>
                  <a:lnTo>
                    <a:pt x="63" y="2"/>
                  </a:lnTo>
                  <a:lnTo>
                    <a:pt x="66" y="0"/>
                  </a:lnTo>
                  <a:lnTo>
                    <a:pt x="69" y="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1" name="Rectangle 791"/>
            <p:cNvSpPr>
              <a:spLocks noChangeArrowheads="1"/>
            </p:cNvSpPr>
            <p:nvPr/>
          </p:nvSpPr>
          <p:spPr bwMode="auto">
            <a:xfrm>
              <a:off x="2771775" y="2166144"/>
              <a:ext cx="1206500" cy="4524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2" name="Freeform 792"/>
            <p:cNvSpPr>
              <a:spLocks noEditPoints="1"/>
            </p:cNvSpPr>
            <p:nvPr/>
          </p:nvSpPr>
          <p:spPr bwMode="auto">
            <a:xfrm>
              <a:off x="2762250" y="2162175"/>
              <a:ext cx="1220787" cy="460375"/>
            </a:xfrm>
            <a:custGeom>
              <a:avLst/>
              <a:gdLst>
                <a:gd name="T0" fmla="*/ 769 w 769"/>
                <a:gd name="T1" fmla="*/ 290 h 290"/>
                <a:gd name="T2" fmla="*/ 0 w 769"/>
                <a:gd name="T3" fmla="*/ 290 h 290"/>
                <a:gd name="T4" fmla="*/ 0 w 769"/>
                <a:gd name="T5" fmla="*/ 0 h 290"/>
                <a:gd name="T6" fmla="*/ 769 w 769"/>
                <a:gd name="T7" fmla="*/ 0 h 290"/>
                <a:gd name="T8" fmla="*/ 769 w 769"/>
                <a:gd name="T9" fmla="*/ 290 h 290"/>
                <a:gd name="T10" fmla="*/ 8 w 769"/>
                <a:gd name="T11" fmla="*/ 282 h 290"/>
                <a:gd name="T12" fmla="*/ 761 w 769"/>
                <a:gd name="T13" fmla="*/ 282 h 290"/>
                <a:gd name="T14" fmla="*/ 761 w 769"/>
                <a:gd name="T15" fmla="*/ 8 h 290"/>
                <a:gd name="T16" fmla="*/ 8 w 769"/>
                <a:gd name="T17" fmla="*/ 8 h 290"/>
                <a:gd name="T18" fmla="*/ 8 w 769"/>
                <a:gd name="T19" fmla="*/ 282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69" h="290">
                  <a:moveTo>
                    <a:pt x="769" y="290"/>
                  </a:moveTo>
                  <a:lnTo>
                    <a:pt x="0" y="290"/>
                  </a:lnTo>
                  <a:lnTo>
                    <a:pt x="0" y="0"/>
                  </a:lnTo>
                  <a:lnTo>
                    <a:pt x="769" y="0"/>
                  </a:lnTo>
                  <a:lnTo>
                    <a:pt x="769" y="290"/>
                  </a:lnTo>
                  <a:close/>
                  <a:moveTo>
                    <a:pt x="8" y="282"/>
                  </a:moveTo>
                  <a:lnTo>
                    <a:pt x="761" y="282"/>
                  </a:lnTo>
                  <a:lnTo>
                    <a:pt x="761" y="8"/>
                  </a:lnTo>
                  <a:lnTo>
                    <a:pt x="8" y="8"/>
                  </a:lnTo>
                  <a:lnTo>
                    <a:pt x="8" y="2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3" name="Rectangle 793"/>
            <p:cNvSpPr>
              <a:spLocks noChangeArrowheads="1"/>
            </p:cNvSpPr>
            <p:nvPr/>
          </p:nvSpPr>
          <p:spPr bwMode="auto">
            <a:xfrm>
              <a:off x="4783138" y="1374776"/>
              <a:ext cx="1655762" cy="396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4" name="Freeform 794"/>
            <p:cNvSpPr>
              <a:spLocks noEditPoints="1"/>
            </p:cNvSpPr>
            <p:nvPr/>
          </p:nvSpPr>
          <p:spPr bwMode="auto">
            <a:xfrm>
              <a:off x="4775200" y="1370013"/>
              <a:ext cx="1666875" cy="406400"/>
            </a:xfrm>
            <a:custGeom>
              <a:avLst/>
              <a:gdLst>
                <a:gd name="T0" fmla="*/ 1050 w 1050"/>
                <a:gd name="T1" fmla="*/ 256 h 256"/>
                <a:gd name="T2" fmla="*/ 0 w 1050"/>
                <a:gd name="T3" fmla="*/ 256 h 256"/>
                <a:gd name="T4" fmla="*/ 0 w 1050"/>
                <a:gd name="T5" fmla="*/ 0 h 256"/>
                <a:gd name="T6" fmla="*/ 1050 w 1050"/>
                <a:gd name="T7" fmla="*/ 0 h 256"/>
                <a:gd name="T8" fmla="*/ 1050 w 1050"/>
                <a:gd name="T9" fmla="*/ 256 h 256"/>
                <a:gd name="T10" fmla="*/ 8 w 1050"/>
                <a:gd name="T11" fmla="*/ 248 h 256"/>
                <a:gd name="T12" fmla="*/ 1042 w 1050"/>
                <a:gd name="T13" fmla="*/ 248 h 256"/>
                <a:gd name="T14" fmla="*/ 1042 w 1050"/>
                <a:gd name="T15" fmla="*/ 8 h 256"/>
                <a:gd name="T16" fmla="*/ 8 w 1050"/>
                <a:gd name="T17" fmla="*/ 8 h 256"/>
                <a:gd name="T18" fmla="*/ 8 w 1050"/>
                <a:gd name="T19" fmla="*/ 248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50" h="256">
                  <a:moveTo>
                    <a:pt x="1050" y="256"/>
                  </a:moveTo>
                  <a:lnTo>
                    <a:pt x="0" y="256"/>
                  </a:lnTo>
                  <a:lnTo>
                    <a:pt x="0" y="0"/>
                  </a:lnTo>
                  <a:lnTo>
                    <a:pt x="1050" y="0"/>
                  </a:lnTo>
                  <a:lnTo>
                    <a:pt x="1050" y="256"/>
                  </a:lnTo>
                  <a:close/>
                  <a:moveTo>
                    <a:pt x="8" y="248"/>
                  </a:moveTo>
                  <a:lnTo>
                    <a:pt x="1042" y="248"/>
                  </a:lnTo>
                  <a:lnTo>
                    <a:pt x="1042" y="8"/>
                  </a:lnTo>
                  <a:lnTo>
                    <a:pt x="8" y="8"/>
                  </a:lnTo>
                  <a:lnTo>
                    <a:pt x="8" y="2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5" name="Rectangle 795"/>
            <p:cNvSpPr>
              <a:spLocks noChangeArrowheads="1"/>
            </p:cNvSpPr>
            <p:nvPr/>
          </p:nvSpPr>
          <p:spPr bwMode="auto">
            <a:xfrm>
              <a:off x="4036838" y="1738313"/>
              <a:ext cx="2693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Écran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0" name="Rectangle 800"/>
            <p:cNvSpPr>
              <a:spLocks noChangeArrowheads="1"/>
            </p:cNvSpPr>
            <p:nvPr/>
          </p:nvSpPr>
          <p:spPr bwMode="auto">
            <a:xfrm>
              <a:off x="4359274" y="2235399"/>
              <a:ext cx="207962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Vidéoprojecteur fixé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plafond relié au micro-ordinateur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formateur, mais pouvant aussi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l’être à n’importe lequel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micro-ordinateurs des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4" name="Rectangle 884"/>
            <p:cNvSpPr>
              <a:spLocks noChangeArrowheads="1"/>
            </p:cNvSpPr>
            <p:nvPr/>
          </p:nvSpPr>
          <p:spPr bwMode="auto">
            <a:xfrm>
              <a:off x="2762249" y="5265221"/>
              <a:ext cx="35845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Postes de travail des stagiaires. Chacun dispose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siège ergonomique pivotant et peut se tourner vers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l’écran ou vers son ordinateur.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0" name="Rectangle 973"/>
            <p:cNvSpPr>
              <a:spLocks noChangeArrowheads="1"/>
            </p:cNvSpPr>
            <p:nvPr/>
          </p:nvSpPr>
          <p:spPr bwMode="auto">
            <a:xfrm>
              <a:off x="2771775" y="2269252"/>
              <a:ext cx="12065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Ordinateur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6" name="Rectangle 989"/>
            <p:cNvSpPr>
              <a:spLocks noChangeArrowheads="1"/>
            </p:cNvSpPr>
            <p:nvPr/>
          </p:nvSpPr>
          <p:spPr bwMode="auto">
            <a:xfrm>
              <a:off x="3877469" y="3514725"/>
              <a:ext cx="816769" cy="753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évoluer au milieu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groupe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aller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voir ce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est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affiché sur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écrans.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9" name="Rectangle 1052"/>
            <p:cNvSpPr>
              <a:spLocks noChangeArrowheads="1"/>
            </p:cNvSpPr>
            <p:nvPr/>
          </p:nvSpPr>
          <p:spPr bwMode="auto">
            <a:xfrm>
              <a:off x="4783139" y="1450103"/>
              <a:ext cx="165576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L’indispensable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1993758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ASSURER LA COHÉSION DU GROUPE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ÉLÉMENTS DE COHÉSION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75656" y="2708845"/>
            <a:ext cx="6197195" cy="1728267"/>
            <a:chOff x="1835696" y="2484055"/>
            <a:chExt cx="6197195" cy="1728267"/>
          </a:xfrm>
        </p:grpSpPr>
        <p:sp>
          <p:nvSpPr>
            <p:cNvPr id="278" name="AutoShape 185"/>
            <p:cNvSpPr>
              <a:spLocks noChangeAspect="1" noChangeArrowheads="1" noTextEdit="1"/>
            </p:cNvSpPr>
            <p:nvPr/>
          </p:nvSpPr>
          <p:spPr bwMode="auto">
            <a:xfrm>
              <a:off x="1835696" y="2500794"/>
              <a:ext cx="6130536" cy="17115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" name="Freeform 187"/>
            <p:cNvSpPr>
              <a:spLocks noEditPoints="1"/>
            </p:cNvSpPr>
            <p:nvPr/>
          </p:nvSpPr>
          <p:spPr bwMode="auto">
            <a:xfrm>
              <a:off x="2371333" y="2500794"/>
              <a:ext cx="4619871" cy="238526"/>
            </a:xfrm>
            <a:custGeom>
              <a:avLst/>
              <a:gdLst>
                <a:gd name="T0" fmla="*/ 2094 w 2208"/>
                <a:gd name="T1" fmla="*/ 0 h 114"/>
                <a:gd name="T2" fmla="*/ 2208 w 2208"/>
                <a:gd name="T3" fmla="*/ 58 h 114"/>
                <a:gd name="T4" fmla="*/ 2094 w 2208"/>
                <a:gd name="T5" fmla="*/ 114 h 114"/>
                <a:gd name="T6" fmla="*/ 2094 w 2208"/>
                <a:gd name="T7" fmla="*/ 0 h 114"/>
                <a:gd name="T8" fmla="*/ 0 w 2208"/>
                <a:gd name="T9" fmla="*/ 38 h 114"/>
                <a:gd name="T10" fmla="*/ 2114 w 2208"/>
                <a:gd name="T11" fmla="*/ 38 h 114"/>
                <a:gd name="T12" fmla="*/ 2114 w 2208"/>
                <a:gd name="T13" fmla="*/ 76 h 114"/>
                <a:gd name="T14" fmla="*/ 0 w 2208"/>
                <a:gd name="T15" fmla="*/ 76 h 114"/>
                <a:gd name="T16" fmla="*/ 0 w 2208"/>
                <a:gd name="T17" fmla="*/ 38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08" h="114">
                  <a:moveTo>
                    <a:pt x="2094" y="0"/>
                  </a:moveTo>
                  <a:lnTo>
                    <a:pt x="2208" y="58"/>
                  </a:lnTo>
                  <a:lnTo>
                    <a:pt x="2094" y="114"/>
                  </a:lnTo>
                  <a:lnTo>
                    <a:pt x="2094" y="0"/>
                  </a:lnTo>
                  <a:close/>
                  <a:moveTo>
                    <a:pt x="0" y="38"/>
                  </a:moveTo>
                  <a:lnTo>
                    <a:pt x="2114" y="38"/>
                  </a:lnTo>
                  <a:lnTo>
                    <a:pt x="2114" y="76"/>
                  </a:lnTo>
                  <a:lnTo>
                    <a:pt x="0" y="76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44927F"/>
            </a:solidFill>
            <a:ln w="444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0" name="Freeform 188"/>
            <p:cNvSpPr>
              <a:spLocks noEditPoints="1"/>
            </p:cNvSpPr>
            <p:nvPr/>
          </p:nvSpPr>
          <p:spPr bwMode="auto">
            <a:xfrm>
              <a:off x="4597576" y="2622149"/>
              <a:ext cx="238526" cy="1590173"/>
            </a:xfrm>
            <a:custGeom>
              <a:avLst/>
              <a:gdLst>
                <a:gd name="T0" fmla="*/ 114 w 114"/>
                <a:gd name="T1" fmla="*/ 646 h 760"/>
                <a:gd name="T2" fmla="*/ 58 w 114"/>
                <a:gd name="T3" fmla="*/ 760 h 760"/>
                <a:gd name="T4" fmla="*/ 0 w 114"/>
                <a:gd name="T5" fmla="*/ 646 h 760"/>
                <a:gd name="T6" fmla="*/ 114 w 114"/>
                <a:gd name="T7" fmla="*/ 646 h 760"/>
                <a:gd name="T8" fmla="*/ 78 w 114"/>
                <a:gd name="T9" fmla="*/ 0 h 760"/>
                <a:gd name="T10" fmla="*/ 78 w 114"/>
                <a:gd name="T11" fmla="*/ 664 h 760"/>
                <a:gd name="T12" fmla="*/ 38 w 114"/>
                <a:gd name="T13" fmla="*/ 664 h 760"/>
                <a:gd name="T14" fmla="*/ 38 w 114"/>
                <a:gd name="T15" fmla="*/ 0 h 760"/>
                <a:gd name="T16" fmla="*/ 78 w 114"/>
                <a:gd name="T17" fmla="*/ 0 h 7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4" h="760">
                  <a:moveTo>
                    <a:pt x="114" y="646"/>
                  </a:moveTo>
                  <a:lnTo>
                    <a:pt x="58" y="760"/>
                  </a:lnTo>
                  <a:lnTo>
                    <a:pt x="0" y="646"/>
                  </a:lnTo>
                  <a:lnTo>
                    <a:pt x="114" y="646"/>
                  </a:lnTo>
                  <a:close/>
                  <a:moveTo>
                    <a:pt x="78" y="0"/>
                  </a:moveTo>
                  <a:lnTo>
                    <a:pt x="78" y="664"/>
                  </a:lnTo>
                  <a:lnTo>
                    <a:pt x="38" y="664"/>
                  </a:lnTo>
                  <a:lnTo>
                    <a:pt x="38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44927F"/>
            </a:solidFill>
            <a:ln w="381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1" name="Rectangle 189"/>
            <p:cNvSpPr>
              <a:spLocks noChangeArrowheads="1"/>
            </p:cNvSpPr>
            <p:nvPr/>
          </p:nvSpPr>
          <p:spPr bwMode="auto">
            <a:xfrm>
              <a:off x="3517932" y="2857850"/>
              <a:ext cx="2280643" cy="97502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2" name="Rectangle 190"/>
            <p:cNvSpPr>
              <a:spLocks noChangeArrowheads="1"/>
            </p:cNvSpPr>
            <p:nvPr/>
          </p:nvSpPr>
          <p:spPr bwMode="auto">
            <a:xfrm>
              <a:off x="3517932" y="2857850"/>
              <a:ext cx="2280643" cy="975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3" name="Freeform 191"/>
            <p:cNvSpPr>
              <a:spLocks/>
            </p:cNvSpPr>
            <p:nvPr/>
          </p:nvSpPr>
          <p:spPr bwMode="auto">
            <a:xfrm>
              <a:off x="6158456" y="2998769"/>
              <a:ext cx="1368386" cy="682101"/>
            </a:xfrm>
            <a:custGeom>
              <a:avLst/>
              <a:gdLst>
                <a:gd name="T0" fmla="*/ 326 w 654"/>
                <a:gd name="T1" fmla="*/ 0 h 326"/>
                <a:gd name="T2" fmla="*/ 262 w 654"/>
                <a:gd name="T3" fmla="*/ 4 h 326"/>
                <a:gd name="T4" fmla="*/ 200 w 654"/>
                <a:gd name="T5" fmla="*/ 14 h 326"/>
                <a:gd name="T6" fmla="*/ 144 w 654"/>
                <a:gd name="T7" fmla="*/ 28 h 326"/>
                <a:gd name="T8" fmla="*/ 96 w 654"/>
                <a:gd name="T9" fmla="*/ 48 h 326"/>
                <a:gd name="T10" fmla="*/ 56 w 654"/>
                <a:gd name="T11" fmla="*/ 72 h 326"/>
                <a:gd name="T12" fmla="*/ 26 w 654"/>
                <a:gd name="T13" fmla="*/ 100 h 326"/>
                <a:gd name="T14" fmla="*/ 8 w 654"/>
                <a:gd name="T15" fmla="*/ 130 h 326"/>
                <a:gd name="T16" fmla="*/ 0 w 654"/>
                <a:gd name="T17" fmla="*/ 164 h 326"/>
                <a:gd name="T18" fmla="*/ 2 w 654"/>
                <a:gd name="T19" fmla="*/ 180 h 326"/>
                <a:gd name="T20" fmla="*/ 16 w 654"/>
                <a:gd name="T21" fmla="*/ 212 h 326"/>
                <a:gd name="T22" fmla="*/ 40 w 654"/>
                <a:gd name="T23" fmla="*/ 242 h 326"/>
                <a:gd name="T24" fmla="*/ 76 w 654"/>
                <a:gd name="T25" fmla="*/ 268 h 326"/>
                <a:gd name="T26" fmla="*/ 120 w 654"/>
                <a:gd name="T27" fmla="*/ 290 h 326"/>
                <a:gd name="T28" fmla="*/ 172 w 654"/>
                <a:gd name="T29" fmla="*/ 308 h 326"/>
                <a:gd name="T30" fmla="*/ 230 w 654"/>
                <a:gd name="T31" fmla="*/ 320 h 326"/>
                <a:gd name="T32" fmla="*/ 294 w 654"/>
                <a:gd name="T33" fmla="*/ 326 h 326"/>
                <a:gd name="T34" fmla="*/ 326 w 654"/>
                <a:gd name="T35" fmla="*/ 326 h 326"/>
                <a:gd name="T36" fmla="*/ 392 w 654"/>
                <a:gd name="T37" fmla="*/ 324 h 326"/>
                <a:gd name="T38" fmla="*/ 454 w 654"/>
                <a:gd name="T39" fmla="*/ 314 h 326"/>
                <a:gd name="T40" fmla="*/ 510 w 654"/>
                <a:gd name="T41" fmla="*/ 298 h 326"/>
                <a:gd name="T42" fmla="*/ 558 w 654"/>
                <a:gd name="T43" fmla="*/ 278 h 326"/>
                <a:gd name="T44" fmla="*/ 598 w 654"/>
                <a:gd name="T45" fmla="*/ 254 h 326"/>
                <a:gd name="T46" fmla="*/ 628 w 654"/>
                <a:gd name="T47" fmla="*/ 228 h 326"/>
                <a:gd name="T48" fmla="*/ 646 w 654"/>
                <a:gd name="T49" fmla="*/ 196 h 326"/>
                <a:gd name="T50" fmla="*/ 654 w 654"/>
                <a:gd name="T51" fmla="*/ 164 h 326"/>
                <a:gd name="T52" fmla="*/ 652 w 654"/>
                <a:gd name="T53" fmla="*/ 148 h 326"/>
                <a:gd name="T54" fmla="*/ 638 w 654"/>
                <a:gd name="T55" fmla="*/ 116 h 326"/>
                <a:gd name="T56" fmla="*/ 614 w 654"/>
                <a:gd name="T57" fmla="*/ 86 h 326"/>
                <a:gd name="T58" fmla="*/ 578 w 654"/>
                <a:gd name="T59" fmla="*/ 60 h 326"/>
                <a:gd name="T60" fmla="*/ 534 w 654"/>
                <a:gd name="T61" fmla="*/ 38 h 326"/>
                <a:gd name="T62" fmla="*/ 482 w 654"/>
                <a:gd name="T63" fmla="*/ 20 h 326"/>
                <a:gd name="T64" fmla="*/ 424 w 654"/>
                <a:gd name="T65" fmla="*/ 8 h 326"/>
                <a:gd name="T66" fmla="*/ 360 w 654"/>
                <a:gd name="T67" fmla="*/ 2 h 326"/>
                <a:gd name="T68" fmla="*/ 326 w 654"/>
                <a:gd name="T6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4" h="326">
                  <a:moveTo>
                    <a:pt x="326" y="0"/>
                  </a:moveTo>
                  <a:lnTo>
                    <a:pt x="326" y="0"/>
                  </a:lnTo>
                  <a:lnTo>
                    <a:pt x="294" y="2"/>
                  </a:lnTo>
                  <a:lnTo>
                    <a:pt x="262" y="4"/>
                  </a:lnTo>
                  <a:lnTo>
                    <a:pt x="230" y="8"/>
                  </a:lnTo>
                  <a:lnTo>
                    <a:pt x="200" y="14"/>
                  </a:lnTo>
                  <a:lnTo>
                    <a:pt x="172" y="20"/>
                  </a:lnTo>
                  <a:lnTo>
                    <a:pt x="144" y="28"/>
                  </a:lnTo>
                  <a:lnTo>
                    <a:pt x="120" y="38"/>
                  </a:lnTo>
                  <a:lnTo>
                    <a:pt x="96" y="48"/>
                  </a:lnTo>
                  <a:lnTo>
                    <a:pt x="76" y="60"/>
                  </a:lnTo>
                  <a:lnTo>
                    <a:pt x="56" y="72"/>
                  </a:lnTo>
                  <a:lnTo>
                    <a:pt x="40" y="86"/>
                  </a:lnTo>
                  <a:lnTo>
                    <a:pt x="26" y="100"/>
                  </a:lnTo>
                  <a:lnTo>
                    <a:pt x="16" y="116"/>
                  </a:lnTo>
                  <a:lnTo>
                    <a:pt x="8" y="130"/>
                  </a:lnTo>
                  <a:lnTo>
                    <a:pt x="2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2" y="180"/>
                  </a:lnTo>
                  <a:lnTo>
                    <a:pt x="8" y="196"/>
                  </a:lnTo>
                  <a:lnTo>
                    <a:pt x="16" y="212"/>
                  </a:lnTo>
                  <a:lnTo>
                    <a:pt x="26" y="228"/>
                  </a:lnTo>
                  <a:lnTo>
                    <a:pt x="40" y="242"/>
                  </a:lnTo>
                  <a:lnTo>
                    <a:pt x="56" y="254"/>
                  </a:lnTo>
                  <a:lnTo>
                    <a:pt x="76" y="268"/>
                  </a:lnTo>
                  <a:lnTo>
                    <a:pt x="96" y="278"/>
                  </a:lnTo>
                  <a:lnTo>
                    <a:pt x="120" y="290"/>
                  </a:lnTo>
                  <a:lnTo>
                    <a:pt x="144" y="298"/>
                  </a:lnTo>
                  <a:lnTo>
                    <a:pt x="172" y="308"/>
                  </a:lnTo>
                  <a:lnTo>
                    <a:pt x="200" y="314"/>
                  </a:lnTo>
                  <a:lnTo>
                    <a:pt x="230" y="320"/>
                  </a:lnTo>
                  <a:lnTo>
                    <a:pt x="262" y="324"/>
                  </a:lnTo>
                  <a:lnTo>
                    <a:pt x="294" y="326"/>
                  </a:lnTo>
                  <a:lnTo>
                    <a:pt x="326" y="326"/>
                  </a:lnTo>
                  <a:lnTo>
                    <a:pt x="326" y="326"/>
                  </a:lnTo>
                  <a:lnTo>
                    <a:pt x="360" y="326"/>
                  </a:lnTo>
                  <a:lnTo>
                    <a:pt x="392" y="324"/>
                  </a:lnTo>
                  <a:lnTo>
                    <a:pt x="424" y="320"/>
                  </a:lnTo>
                  <a:lnTo>
                    <a:pt x="454" y="314"/>
                  </a:lnTo>
                  <a:lnTo>
                    <a:pt x="482" y="308"/>
                  </a:lnTo>
                  <a:lnTo>
                    <a:pt x="510" y="298"/>
                  </a:lnTo>
                  <a:lnTo>
                    <a:pt x="534" y="290"/>
                  </a:lnTo>
                  <a:lnTo>
                    <a:pt x="558" y="278"/>
                  </a:lnTo>
                  <a:lnTo>
                    <a:pt x="578" y="268"/>
                  </a:lnTo>
                  <a:lnTo>
                    <a:pt x="598" y="254"/>
                  </a:lnTo>
                  <a:lnTo>
                    <a:pt x="614" y="242"/>
                  </a:lnTo>
                  <a:lnTo>
                    <a:pt x="628" y="228"/>
                  </a:lnTo>
                  <a:lnTo>
                    <a:pt x="638" y="212"/>
                  </a:lnTo>
                  <a:lnTo>
                    <a:pt x="646" y="196"/>
                  </a:lnTo>
                  <a:lnTo>
                    <a:pt x="652" y="180"/>
                  </a:lnTo>
                  <a:lnTo>
                    <a:pt x="654" y="164"/>
                  </a:lnTo>
                  <a:lnTo>
                    <a:pt x="654" y="164"/>
                  </a:lnTo>
                  <a:lnTo>
                    <a:pt x="652" y="148"/>
                  </a:lnTo>
                  <a:lnTo>
                    <a:pt x="646" y="130"/>
                  </a:lnTo>
                  <a:lnTo>
                    <a:pt x="638" y="116"/>
                  </a:lnTo>
                  <a:lnTo>
                    <a:pt x="628" y="100"/>
                  </a:lnTo>
                  <a:lnTo>
                    <a:pt x="614" y="86"/>
                  </a:lnTo>
                  <a:lnTo>
                    <a:pt x="598" y="72"/>
                  </a:lnTo>
                  <a:lnTo>
                    <a:pt x="578" y="60"/>
                  </a:lnTo>
                  <a:lnTo>
                    <a:pt x="558" y="48"/>
                  </a:lnTo>
                  <a:lnTo>
                    <a:pt x="534" y="38"/>
                  </a:lnTo>
                  <a:lnTo>
                    <a:pt x="510" y="28"/>
                  </a:lnTo>
                  <a:lnTo>
                    <a:pt x="482" y="20"/>
                  </a:lnTo>
                  <a:lnTo>
                    <a:pt x="454" y="14"/>
                  </a:lnTo>
                  <a:lnTo>
                    <a:pt x="424" y="8"/>
                  </a:lnTo>
                  <a:lnTo>
                    <a:pt x="392" y="4"/>
                  </a:lnTo>
                  <a:lnTo>
                    <a:pt x="360" y="2"/>
                  </a:lnTo>
                  <a:lnTo>
                    <a:pt x="326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4" name="Freeform 192"/>
            <p:cNvSpPr>
              <a:spLocks/>
            </p:cNvSpPr>
            <p:nvPr/>
          </p:nvSpPr>
          <p:spPr bwMode="auto">
            <a:xfrm>
              <a:off x="6158456" y="2998769"/>
              <a:ext cx="1368386" cy="682101"/>
            </a:xfrm>
            <a:custGeom>
              <a:avLst/>
              <a:gdLst>
                <a:gd name="T0" fmla="*/ 326 w 654"/>
                <a:gd name="T1" fmla="*/ 0 h 326"/>
                <a:gd name="T2" fmla="*/ 262 w 654"/>
                <a:gd name="T3" fmla="*/ 4 h 326"/>
                <a:gd name="T4" fmla="*/ 200 w 654"/>
                <a:gd name="T5" fmla="*/ 14 h 326"/>
                <a:gd name="T6" fmla="*/ 144 w 654"/>
                <a:gd name="T7" fmla="*/ 28 h 326"/>
                <a:gd name="T8" fmla="*/ 96 w 654"/>
                <a:gd name="T9" fmla="*/ 48 h 326"/>
                <a:gd name="T10" fmla="*/ 56 w 654"/>
                <a:gd name="T11" fmla="*/ 72 h 326"/>
                <a:gd name="T12" fmla="*/ 26 w 654"/>
                <a:gd name="T13" fmla="*/ 100 h 326"/>
                <a:gd name="T14" fmla="*/ 8 w 654"/>
                <a:gd name="T15" fmla="*/ 130 h 326"/>
                <a:gd name="T16" fmla="*/ 0 w 654"/>
                <a:gd name="T17" fmla="*/ 164 h 326"/>
                <a:gd name="T18" fmla="*/ 2 w 654"/>
                <a:gd name="T19" fmla="*/ 180 h 326"/>
                <a:gd name="T20" fmla="*/ 16 w 654"/>
                <a:gd name="T21" fmla="*/ 212 h 326"/>
                <a:gd name="T22" fmla="*/ 40 w 654"/>
                <a:gd name="T23" fmla="*/ 242 h 326"/>
                <a:gd name="T24" fmla="*/ 76 w 654"/>
                <a:gd name="T25" fmla="*/ 268 h 326"/>
                <a:gd name="T26" fmla="*/ 120 w 654"/>
                <a:gd name="T27" fmla="*/ 290 h 326"/>
                <a:gd name="T28" fmla="*/ 172 w 654"/>
                <a:gd name="T29" fmla="*/ 308 h 326"/>
                <a:gd name="T30" fmla="*/ 230 w 654"/>
                <a:gd name="T31" fmla="*/ 320 h 326"/>
                <a:gd name="T32" fmla="*/ 294 w 654"/>
                <a:gd name="T33" fmla="*/ 326 h 326"/>
                <a:gd name="T34" fmla="*/ 326 w 654"/>
                <a:gd name="T35" fmla="*/ 326 h 326"/>
                <a:gd name="T36" fmla="*/ 392 w 654"/>
                <a:gd name="T37" fmla="*/ 324 h 326"/>
                <a:gd name="T38" fmla="*/ 454 w 654"/>
                <a:gd name="T39" fmla="*/ 314 h 326"/>
                <a:gd name="T40" fmla="*/ 510 w 654"/>
                <a:gd name="T41" fmla="*/ 298 h 326"/>
                <a:gd name="T42" fmla="*/ 558 w 654"/>
                <a:gd name="T43" fmla="*/ 278 h 326"/>
                <a:gd name="T44" fmla="*/ 598 w 654"/>
                <a:gd name="T45" fmla="*/ 254 h 326"/>
                <a:gd name="T46" fmla="*/ 628 w 654"/>
                <a:gd name="T47" fmla="*/ 228 h 326"/>
                <a:gd name="T48" fmla="*/ 646 w 654"/>
                <a:gd name="T49" fmla="*/ 196 h 326"/>
                <a:gd name="T50" fmla="*/ 654 w 654"/>
                <a:gd name="T51" fmla="*/ 164 h 326"/>
                <a:gd name="T52" fmla="*/ 652 w 654"/>
                <a:gd name="T53" fmla="*/ 148 h 326"/>
                <a:gd name="T54" fmla="*/ 638 w 654"/>
                <a:gd name="T55" fmla="*/ 116 h 326"/>
                <a:gd name="T56" fmla="*/ 614 w 654"/>
                <a:gd name="T57" fmla="*/ 86 h 326"/>
                <a:gd name="T58" fmla="*/ 578 w 654"/>
                <a:gd name="T59" fmla="*/ 60 h 326"/>
                <a:gd name="T60" fmla="*/ 534 w 654"/>
                <a:gd name="T61" fmla="*/ 38 h 326"/>
                <a:gd name="T62" fmla="*/ 482 w 654"/>
                <a:gd name="T63" fmla="*/ 20 h 326"/>
                <a:gd name="T64" fmla="*/ 424 w 654"/>
                <a:gd name="T65" fmla="*/ 8 h 326"/>
                <a:gd name="T66" fmla="*/ 360 w 654"/>
                <a:gd name="T67" fmla="*/ 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4" h="326">
                  <a:moveTo>
                    <a:pt x="326" y="0"/>
                  </a:moveTo>
                  <a:lnTo>
                    <a:pt x="326" y="0"/>
                  </a:lnTo>
                  <a:lnTo>
                    <a:pt x="294" y="2"/>
                  </a:lnTo>
                  <a:lnTo>
                    <a:pt x="262" y="4"/>
                  </a:lnTo>
                  <a:lnTo>
                    <a:pt x="230" y="8"/>
                  </a:lnTo>
                  <a:lnTo>
                    <a:pt x="200" y="14"/>
                  </a:lnTo>
                  <a:lnTo>
                    <a:pt x="172" y="20"/>
                  </a:lnTo>
                  <a:lnTo>
                    <a:pt x="144" y="28"/>
                  </a:lnTo>
                  <a:lnTo>
                    <a:pt x="120" y="38"/>
                  </a:lnTo>
                  <a:lnTo>
                    <a:pt x="96" y="48"/>
                  </a:lnTo>
                  <a:lnTo>
                    <a:pt x="76" y="60"/>
                  </a:lnTo>
                  <a:lnTo>
                    <a:pt x="56" y="72"/>
                  </a:lnTo>
                  <a:lnTo>
                    <a:pt x="40" y="86"/>
                  </a:lnTo>
                  <a:lnTo>
                    <a:pt x="26" y="100"/>
                  </a:lnTo>
                  <a:lnTo>
                    <a:pt x="16" y="116"/>
                  </a:lnTo>
                  <a:lnTo>
                    <a:pt x="8" y="130"/>
                  </a:lnTo>
                  <a:lnTo>
                    <a:pt x="2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2" y="180"/>
                  </a:lnTo>
                  <a:lnTo>
                    <a:pt x="8" y="196"/>
                  </a:lnTo>
                  <a:lnTo>
                    <a:pt x="16" y="212"/>
                  </a:lnTo>
                  <a:lnTo>
                    <a:pt x="26" y="228"/>
                  </a:lnTo>
                  <a:lnTo>
                    <a:pt x="40" y="242"/>
                  </a:lnTo>
                  <a:lnTo>
                    <a:pt x="56" y="254"/>
                  </a:lnTo>
                  <a:lnTo>
                    <a:pt x="76" y="268"/>
                  </a:lnTo>
                  <a:lnTo>
                    <a:pt x="96" y="278"/>
                  </a:lnTo>
                  <a:lnTo>
                    <a:pt x="120" y="290"/>
                  </a:lnTo>
                  <a:lnTo>
                    <a:pt x="144" y="298"/>
                  </a:lnTo>
                  <a:lnTo>
                    <a:pt x="172" y="308"/>
                  </a:lnTo>
                  <a:lnTo>
                    <a:pt x="200" y="314"/>
                  </a:lnTo>
                  <a:lnTo>
                    <a:pt x="230" y="320"/>
                  </a:lnTo>
                  <a:lnTo>
                    <a:pt x="262" y="324"/>
                  </a:lnTo>
                  <a:lnTo>
                    <a:pt x="294" y="326"/>
                  </a:lnTo>
                  <a:lnTo>
                    <a:pt x="326" y="326"/>
                  </a:lnTo>
                  <a:lnTo>
                    <a:pt x="326" y="326"/>
                  </a:lnTo>
                  <a:lnTo>
                    <a:pt x="360" y="326"/>
                  </a:lnTo>
                  <a:lnTo>
                    <a:pt x="392" y="324"/>
                  </a:lnTo>
                  <a:lnTo>
                    <a:pt x="424" y="320"/>
                  </a:lnTo>
                  <a:lnTo>
                    <a:pt x="454" y="314"/>
                  </a:lnTo>
                  <a:lnTo>
                    <a:pt x="482" y="308"/>
                  </a:lnTo>
                  <a:lnTo>
                    <a:pt x="510" y="298"/>
                  </a:lnTo>
                  <a:lnTo>
                    <a:pt x="534" y="290"/>
                  </a:lnTo>
                  <a:lnTo>
                    <a:pt x="558" y="278"/>
                  </a:lnTo>
                  <a:lnTo>
                    <a:pt x="578" y="268"/>
                  </a:lnTo>
                  <a:lnTo>
                    <a:pt x="598" y="254"/>
                  </a:lnTo>
                  <a:lnTo>
                    <a:pt x="614" y="242"/>
                  </a:lnTo>
                  <a:lnTo>
                    <a:pt x="628" y="228"/>
                  </a:lnTo>
                  <a:lnTo>
                    <a:pt x="638" y="212"/>
                  </a:lnTo>
                  <a:lnTo>
                    <a:pt x="646" y="196"/>
                  </a:lnTo>
                  <a:lnTo>
                    <a:pt x="652" y="180"/>
                  </a:lnTo>
                  <a:lnTo>
                    <a:pt x="654" y="164"/>
                  </a:lnTo>
                  <a:lnTo>
                    <a:pt x="654" y="164"/>
                  </a:lnTo>
                  <a:lnTo>
                    <a:pt x="652" y="148"/>
                  </a:lnTo>
                  <a:lnTo>
                    <a:pt x="646" y="130"/>
                  </a:lnTo>
                  <a:lnTo>
                    <a:pt x="638" y="116"/>
                  </a:lnTo>
                  <a:lnTo>
                    <a:pt x="628" y="100"/>
                  </a:lnTo>
                  <a:lnTo>
                    <a:pt x="614" y="86"/>
                  </a:lnTo>
                  <a:lnTo>
                    <a:pt x="598" y="72"/>
                  </a:lnTo>
                  <a:lnTo>
                    <a:pt x="578" y="60"/>
                  </a:lnTo>
                  <a:lnTo>
                    <a:pt x="558" y="48"/>
                  </a:lnTo>
                  <a:lnTo>
                    <a:pt x="534" y="38"/>
                  </a:lnTo>
                  <a:lnTo>
                    <a:pt x="510" y="28"/>
                  </a:lnTo>
                  <a:lnTo>
                    <a:pt x="482" y="20"/>
                  </a:lnTo>
                  <a:lnTo>
                    <a:pt x="454" y="14"/>
                  </a:lnTo>
                  <a:lnTo>
                    <a:pt x="424" y="8"/>
                  </a:lnTo>
                  <a:lnTo>
                    <a:pt x="392" y="4"/>
                  </a:lnTo>
                  <a:lnTo>
                    <a:pt x="360" y="2"/>
                  </a:lnTo>
                  <a:lnTo>
                    <a:pt x="3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5" name="Freeform 193"/>
            <p:cNvSpPr>
              <a:spLocks/>
            </p:cNvSpPr>
            <p:nvPr/>
          </p:nvSpPr>
          <p:spPr bwMode="auto">
            <a:xfrm>
              <a:off x="1839881" y="2998769"/>
              <a:ext cx="1364201" cy="682101"/>
            </a:xfrm>
            <a:custGeom>
              <a:avLst/>
              <a:gdLst>
                <a:gd name="T0" fmla="*/ 324 w 652"/>
                <a:gd name="T1" fmla="*/ 0 h 326"/>
                <a:gd name="T2" fmla="*/ 260 w 652"/>
                <a:gd name="T3" fmla="*/ 4 h 326"/>
                <a:gd name="T4" fmla="*/ 198 w 652"/>
                <a:gd name="T5" fmla="*/ 14 h 326"/>
                <a:gd name="T6" fmla="*/ 144 w 652"/>
                <a:gd name="T7" fmla="*/ 28 h 326"/>
                <a:gd name="T8" fmla="*/ 96 w 652"/>
                <a:gd name="T9" fmla="*/ 48 h 326"/>
                <a:gd name="T10" fmla="*/ 56 w 652"/>
                <a:gd name="T11" fmla="*/ 72 h 326"/>
                <a:gd name="T12" fmla="*/ 26 w 652"/>
                <a:gd name="T13" fmla="*/ 100 h 326"/>
                <a:gd name="T14" fmla="*/ 6 w 652"/>
                <a:gd name="T15" fmla="*/ 130 h 326"/>
                <a:gd name="T16" fmla="*/ 0 w 652"/>
                <a:gd name="T17" fmla="*/ 164 h 326"/>
                <a:gd name="T18" fmla="*/ 2 w 652"/>
                <a:gd name="T19" fmla="*/ 180 h 326"/>
                <a:gd name="T20" fmla="*/ 14 w 652"/>
                <a:gd name="T21" fmla="*/ 212 h 326"/>
                <a:gd name="T22" fmla="*/ 40 w 652"/>
                <a:gd name="T23" fmla="*/ 242 h 326"/>
                <a:gd name="T24" fmla="*/ 74 w 652"/>
                <a:gd name="T25" fmla="*/ 268 h 326"/>
                <a:gd name="T26" fmla="*/ 118 w 652"/>
                <a:gd name="T27" fmla="*/ 290 h 326"/>
                <a:gd name="T28" fmla="*/ 170 w 652"/>
                <a:gd name="T29" fmla="*/ 308 h 326"/>
                <a:gd name="T30" fmla="*/ 228 w 652"/>
                <a:gd name="T31" fmla="*/ 320 h 326"/>
                <a:gd name="T32" fmla="*/ 292 w 652"/>
                <a:gd name="T33" fmla="*/ 326 h 326"/>
                <a:gd name="T34" fmla="*/ 324 w 652"/>
                <a:gd name="T35" fmla="*/ 326 h 326"/>
                <a:gd name="T36" fmla="*/ 390 w 652"/>
                <a:gd name="T37" fmla="*/ 324 h 326"/>
                <a:gd name="T38" fmla="*/ 452 w 652"/>
                <a:gd name="T39" fmla="*/ 314 h 326"/>
                <a:gd name="T40" fmla="*/ 508 w 652"/>
                <a:gd name="T41" fmla="*/ 298 h 326"/>
                <a:gd name="T42" fmla="*/ 556 w 652"/>
                <a:gd name="T43" fmla="*/ 278 h 326"/>
                <a:gd name="T44" fmla="*/ 596 w 652"/>
                <a:gd name="T45" fmla="*/ 254 h 326"/>
                <a:gd name="T46" fmla="*/ 626 w 652"/>
                <a:gd name="T47" fmla="*/ 228 h 326"/>
                <a:gd name="T48" fmla="*/ 644 w 652"/>
                <a:gd name="T49" fmla="*/ 196 h 326"/>
                <a:gd name="T50" fmla="*/ 652 w 652"/>
                <a:gd name="T51" fmla="*/ 164 h 326"/>
                <a:gd name="T52" fmla="*/ 650 w 652"/>
                <a:gd name="T53" fmla="*/ 148 h 326"/>
                <a:gd name="T54" fmla="*/ 636 w 652"/>
                <a:gd name="T55" fmla="*/ 116 h 326"/>
                <a:gd name="T56" fmla="*/ 612 w 652"/>
                <a:gd name="T57" fmla="*/ 86 h 326"/>
                <a:gd name="T58" fmla="*/ 576 w 652"/>
                <a:gd name="T59" fmla="*/ 60 h 326"/>
                <a:gd name="T60" fmla="*/ 532 w 652"/>
                <a:gd name="T61" fmla="*/ 38 h 326"/>
                <a:gd name="T62" fmla="*/ 480 w 652"/>
                <a:gd name="T63" fmla="*/ 20 h 326"/>
                <a:gd name="T64" fmla="*/ 422 w 652"/>
                <a:gd name="T65" fmla="*/ 8 h 326"/>
                <a:gd name="T66" fmla="*/ 358 w 652"/>
                <a:gd name="T67" fmla="*/ 2 h 326"/>
                <a:gd name="T68" fmla="*/ 324 w 652"/>
                <a:gd name="T69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2" h="326">
                  <a:moveTo>
                    <a:pt x="324" y="0"/>
                  </a:moveTo>
                  <a:lnTo>
                    <a:pt x="324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28" y="8"/>
                  </a:lnTo>
                  <a:lnTo>
                    <a:pt x="198" y="14"/>
                  </a:lnTo>
                  <a:lnTo>
                    <a:pt x="170" y="20"/>
                  </a:lnTo>
                  <a:lnTo>
                    <a:pt x="144" y="28"/>
                  </a:lnTo>
                  <a:lnTo>
                    <a:pt x="118" y="38"/>
                  </a:lnTo>
                  <a:lnTo>
                    <a:pt x="96" y="48"/>
                  </a:lnTo>
                  <a:lnTo>
                    <a:pt x="74" y="60"/>
                  </a:lnTo>
                  <a:lnTo>
                    <a:pt x="56" y="72"/>
                  </a:lnTo>
                  <a:lnTo>
                    <a:pt x="40" y="86"/>
                  </a:lnTo>
                  <a:lnTo>
                    <a:pt x="26" y="100"/>
                  </a:lnTo>
                  <a:lnTo>
                    <a:pt x="14" y="116"/>
                  </a:lnTo>
                  <a:lnTo>
                    <a:pt x="6" y="130"/>
                  </a:lnTo>
                  <a:lnTo>
                    <a:pt x="2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2" y="180"/>
                  </a:lnTo>
                  <a:lnTo>
                    <a:pt x="6" y="196"/>
                  </a:lnTo>
                  <a:lnTo>
                    <a:pt x="14" y="212"/>
                  </a:lnTo>
                  <a:lnTo>
                    <a:pt x="26" y="228"/>
                  </a:lnTo>
                  <a:lnTo>
                    <a:pt x="40" y="242"/>
                  </a:lnTo>
                  <a:lnTo>
                    <a:pt x="56" y="254"/>
                  </a:lnTo>
                  <a:lnTo>
                    <a:pt x="74" y="268"/>
                  </a:lnTo>
                  <a:lnTo>
                    <a:pt x="96" y="278"/>
                  </a:lnTo>
                  <a:lnTo>
                    <a:pt x="118" y="290"/>
                  </a:lnTo>
                  <a:lnTo>
                    <a:pt x="144" y="298"/>
                  </a:lnTo>
                  <a:lnTo>
                    <a:pt x="170" y="308"/>
                  </a:lnTo>
                  <a:lnTo>
                    <a:pt x="198" y="314"/>
                  </a:lnTo>
                  <a:lnTo>
                    <a:pt x="228" y="320"/>
                  </a:lnTo>
                  <a:lnTo>
                    <a:pt x="260" y="324"/>
                  </a:lnTo>
                  <a:lnTo>
                    <a:pt x="292" y="326"/>
                  </a:lnTo>
                  <a:lnTo>
                    <a:pt x="324" y="326"/>
                  </a:lnTo>
                  <a:lnTo>
                    <a:pt x="324" y="326"/>
                  </a:lnTo>
                  <a:lnTo>
                    <a:pt x="358" y="326"/>
                  </a:lnTo>
                  <a:lnTo>
                    <a:pt x="390" y="324"/>
                  </a:lnTo>
                  <a:lnTo>
                    <a:pt x="422" y="320"/>
                  </a:lnTo>
                  <a:lnTo>
                    <a:pt x="452" y="314"/>
                  </a:lnTo>
                  <a:lnTo>
                    <a:pt x="480" y="308"/>
                  </a:lnTo>
                  <a:lnTo>
                    <a:pt x="508" y="298"/>
                  </a:lnTo>
                  <a:lnTo>
                    <a:pt x="532" y="290"/>
                  </a:lnTo>
                  <a:lnTo>
                    <a:pt x="556" y="278"/>
                  </a:lnTo>
                  <a:lnTo>
                    <a:pt x="576" y="268"/>
                  </a:lnTo>
                  <a:lnTo>
                    <a:pt x="596" y="254"/>
                  </a:lnTo>
                  <a:lnTo>
                    <a:pt x="612" y="242"/>
                  </a:lnTo>
                  <a:lnTo>
                    <a:pt x="626" y="228"/>
                  </a:lnTo>
                  <a:lnTo>
                    <a:pt x="636" y="212"/>
                  </a:lnTo>
                  <a:lnTo>
                    <a:pt x="644" y="196"/>
                  </a:lnTo>
                  <a:lnTo>
                    <a:pt x="650" y="180"/>
                  </a:lnTo>
                  <a:lnTo>
                    <a:pt x="652" y="164"/>
                  </a:lnTo>
                  <a:lnTo>
                    <a:pt x="652" y="164"/>
                  </a:lnTo>
                  <a:lnTo>
                    <a:pt x="650" y="148"/>
                  </a:lnTo>
                  <a:lnTo>
                    <a:pt x="644" y="130"/>
                  </a:lnTo>
                  <a:lnTo>
                    <a:pt x="636" y="116"/>
                  </a:lnTo>
                  <a:lnTo>
                    <a:pt x="626" y="100"/>
                  </a:lnTo>
                  <a:lnTo>
                    <a:pt x="612" y="86"/>
                  </a:lnTo>
                  <a:lnTo>
                    <a:pt x="596" y="72"/>
                  </a:lnTo>
                  <a:lnTo>
                    <a:pt x="576" y="60"/>
                  </a:lnTo>
                  <a:lnTo>
                    <a:pt x="556" y="48"/>
                  </a:lnTo>
                  <a:lnTo>
                    <a:pt x="532" y="38"/>
                  </a:lnTo>
                  <a:lnTo>
                    <a:pt x="508" y="28"/>
                  </a:lnTo>
                  <a:lnTo>
                    <a:pt x="480" y="20"/>
                  </a:lnTo>
                  <a:lnTo>
                    <a:pt x="452" y="14"/>
                  </a:lnTo>
                  <a:lnTo>
                    <a:pt x="422" y="8"/>
                  </a:lnTo>
                  <a:lnTo>
                    <a:pt x="390" y="4"/>
                  </a:lnTo>
                  <a:lnTo>
                    <a:pt x="358" y="2"/>
                  </a:lnTo>
                  <a:lnTo>
                    <a:pt x="324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6" name="Freeform 194"/>
            <p:cNvSpPr>
              <a:spLocks/>
            </p:cNvSpPr>
            <p:nvPr/>
          </p:nvSpPr>
          <p:spPr bwMode="auto">
            <a:xfrm>
              <a:off x="1839881" y="2998769"/>
              <a:ext cx="1364201" cy="682101"/>
            </a:xfrm>
            <a:custGeom>
              <a:avLst/>
              <a:gdLst>
                <a:gd name="T0" fmla="*/ 324 w 652"/>
                <a:gd name="T1" fmla="*/ 0 h 326"/>
                <a:gd name="T2" fmla="*/ 260 w 652"/>
                <a:gd name="T3" fmla="*/ 4 h 326"/>
                <a:gd name="T4" fmla="*/ 198 w 652"/>
                <a:gd name="T5" fmla="*/ 14 h 326"/>
                <a:gd name="T6" fmla="*/ 144 w 652"/>
                <a:gd name="T7" fmla="*/ 28 h 326"/>
                <a:gd name="T8" fmla="*/ 96 w 652"/>
                <a:gd name="T9" fmla="*/ 48 h 326"/>
                <a:gd name="T10" fmla="*/ 56 w 652"/>
                <a:gd name="T11" fmla="*/ 72 h 326"/>
                <a:gd name="T12" fmla="*/ 26 w 652"/>
                <a:gd name="T13" fmla="*/ 100 h 326"/>
                <a:gd name="T14" fmla="*/ 6 w 652"/>
                <a:gd name="T15" fmla="*/ 130 h 326"/>
                <a:gd name="T16" fmla="*/ 0 w 652"/>
                <a:gd name="T17" fmla="*/ 164 h 326"/>
                <a:gd name="T18" fmla="*/ 2 w 652"/>
                <a:gd name="T19" fmla="*/ 180 h 326"/>
                <a:gd name="T20" fmla="*/ 14 w 652"/>
                <a:gd name="T21" fmla="*/ 212 h 326"/>
                <a:gd name="T22" fmla="*/ 40 w 652"/>
                <a:gd name="T23" fmla="*/ 242 h 326"/>
                <a:gd name="T24" fmla="*/ 74 w 652"/>
                <a:gd name="T25" fmla="*/ 268 h 326"/>
                <a:gd name="T26" fmla="*/ 118 w 652"/>
                <a:gd name="T27" fmla="*/ 290 h 326"/>
                <a:gd name="T28" fmla="*/ 170 w 652"/>
                <a:gd name="T29" fmla="*/ 308 h 326"/>
                <a:gd name="T30" fmla="*/ 228 w 652"/>
                <a:gd name="T31" fmla="*/ 320 h 326"/>
                <a:gd name="T32" fmla="*/ 292 w 652"/>
                <a:gd name="T33" fmla="*/ 326 h 326"/>
                <a:gd name="T34" fmla="*/ 324 w 652"/>
                <a:gd name="T35" fmla="*/ 326 h 326"/>
                <a:gd name="T36" fmla="*/ 390 w 652"/>
                <a:gd name="T37" fmla="*/ 324 h 326"/>
                <a:gd name="T38" fmla="*/ 452 w 652"/>
                <a:gd name="T39" fmla="*/ 314 h 326"/>
                <a:gd name="T40" fmla="*/ 508 w 652"/>
                <a:gd name="T41" fmla="*/ 298 h 326"/>
                <a:gd name="T42" fmla="*/ 556 w 652"/>
                <a:gd name="T43" fmla="*/ 278 h 326"/>
                <a:gd name="T44" fmla="*/ 596 w 652"/>
                <a:gd name="T45" fmla="*/ 254 h 326"/>
                <a:gd name="T46" fmla="*/ 626 w 652"/>
                <a:gd name="T47" fmla="*/ 228 h 326"/>
                <a:gd name="T48" fmla="*/ 644 w 652"/>
                <a:gd name="T49" fmla="*/ 196 h 326"/>
                <a:gd name="T50" fmla="*/ 652 w 652"/>
                <a:gd name="T51" fmla="*/ 164 h 326"/>
                <a:gd name="T52" fmla="*/ 650 w 652"/>
                <a:gd name="T53" fmla="*/ 148 h 326"/>
                <a:gd name="T54" fmla="*/ 636 w 652"/>
                <a:gd name="T55" fmla="*/ 116 h 326"/>
                <a:gd name="T56" fmla="*/ 612 w 652"/>
                <a:gd name="T57" fmla="*/ 86 h 326"/>
                <a:gd name="T58" fmla="*/ 576 w 652"/>
                <a:gd name="T59" fmla="*/ 60 h 326"/>
                <a:gd name="T60" fmla="*/ 532 w 652"/>
                <a:gd name="T61" fmla="*/ 38 h 326"/>
                <a:gd name="T62" fmla="*/ 480 w 652"/>
                <a:gd name="T63" fmla="*/ 20 h 326"/>
                <a:gd name="T64" fmla="*/ 422 w 652"/>
                <a:gd name="T65" fmla="*/ 8 h 326"/>
                <a:gd name="T66" fmla="*/ 358 w 652"/>
                <a:gd name="T67" fmla="*/ 2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2" h="326">
                  <a:moveTo>
                    <a:pt x="324" y="0"/>
                  </a:moveTo>
                  <a:lnTo>
                    <a:pt x="324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28" y="8"/>
                  </a:lnTo>
                  <a:lnTo>
                    <a:pt x="198" y="14"/>
                  </a:lnTo>
                  <a:lnTo>
                    <a:pt x="170" y="20"/>
                  </a:lnTo>
                  <a:lnTo>
                    <a:pt x="144" y="28"/>
                  </a:lnTo>
                  <a:lnTo>
                    <a:pt x="118" y="38"/>
                  </a:lnTo>
                  <a:lnTo>
                    <a:pt x="96" y="48"/>
                  </a:lnTo>
                  <a:lnTo>
                    <a:pt x="74" y="60"/>
                  </a:lnTo>
                  <a:lnTo>
                    <a:pt x="56" y="72"/>
                  </a:lnTo>
                  <a:lnTo>
                    <a:pt x="40" y="86"/>
                  </a:lnTo>
                  <a:lnTo>
                    <a:pt x="26" y="100"/>
                  </a:lnTo>
                  <a:lnTo>
                    <a:pt x="14" y="116"/>
                  </a:lnTo>
                  <a:lnTo>
                    <a:pt x="6" y="130"/>
                  </a:lnTo>
                  <a:lnTo>
                    <a:pt x="2" y="148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2" y="180"/>
                  </a:lnTo>
                  <a:lnTo>
                    <a:pt x="6" y="196"/>
                  </a:lnTo>
                  <a:lnTo>
                    <a:pt x="14" y="212"/>
                  </a:lnTo>
                  <a:lnTo>
                    <a:pt x="26" y="228"/>
                  </a:lnTo>
                  <a:lnTo>
                    <a:pt x="40" y="242"/>
                  </a:lnTo>
                  <a:lnTo>
                    <a:pt x="56" y="254"/>
                  </a:lnTo>
                  <a:lnTo>
                    <a:pt x="74" y="268"/>
                  </a:lnTo>
                  <a:lnTo>
                    <a:pt x="96" y="278"/>
                  </a:lnTo>
                  <a:lnTo>
                    <a:pt x="118" y="290"/>
                  </a:lnTo>
                  <a:lnTo>
                    <a:pt x="144" y="298"/>
                  </a:lnTo>
                  <a:lnTo>
                    <a:pt x="170" y="308"/>
                  </a:lnTo>
                  <a:lnTo>
                    <a:pt x="198" y="314"/>
                  </a:lnTo>
                  <a:lnTo>
                    <a:pt x="228" y="320"/>
                  </a:lnTo>
                  <a:lnTo>
                    <a:pt x="260" y="324"/>
                  </a:lnTo>
                  <a:lnTo>
                    <a:pt x="292" y="326"/>
                  </a:lnTo>
                  <a:lnTo>
                    <a:pt x="324" y="326"/>
                  </a:lnTo>
                  <a:lnTo>
                    <a:pt x="324" y="326"/>
                  </a:lnTo>
                  <a:lnTo>
                    <a:pt x="358" y="326"/>
                  </a:lnTo>
                  <a:lnTo>
                    <a:pt x="390" y="324"/>
                  </a:lnTo>
                  <a:lnTo>
                    <a:pt x="422" y="320"/>
                  </a:lnTo>
                  <a:lnTo>
                    <a:pt x="452" y="314"/>
                  </a:lnTo>
                  <a:lnTo>
                    <a:pt x="480" y="308"/>
                  </a:lnTo>
                  <a:lnTo>
                    <a:pt x="508" y="298"/>
                  </a:lnTo>
                  <a:lnTo>
                    <a:pt x="532" y="290"/>
                  </a:lnTo>
                  <a:lnTo>
                    <a:pt x="556" y="278"/>
                  </a:lnTo>
                  <a:lnTo>
                    <a:pt x="576" y="268"/>
                  </a:lnTo>
                  <a:lnTo>
                    <a:pt x="596" y="254"/>
                  </a:lnTo>
                  <a:lnTo>
                    <a:pt x="612" y="242"/>
                  </a:lnTo>
                  <a:lnTo>
                    <a:pt x="626" y="228"/>
                  </a:lnTo>
                  <a:lnTo>
                    <a:pt x="636" y="212"/>
                  </a:lnTo>
                  <a:lnTo>
                    <a:pt x="644" y="196"/>
                  </a:lnTo>
                  <a:lnTo>
                    <a:pt x="650" y="180"/>
                  </a:lnTo>
                  <a:lnTo>
                    <a:pt x="652" y="164"/>
                  </a:lnTo>
                  <a:lnTo>
                    <a:pt x="652" y="164"/>
                  </a:lnTo>
                  <a:lnTo>
                    <a:pt x="650" y="148"/>
                  </a:lnTo>
                  <a:lnTo>
                    <a:pt x="644" y="130"/>
                  </a:lnTo>
                  <a:lnTo>
                    <a:pt x="636" y="116"/>
                  </a:lnTo>
                  <a:lnTo>
                    <a:pt x="626" y="100"/>
                  </a:lnTo>
                  <a:lnTo>
                    <a:pt x="612" y="86"/>
                  </a:lnTo>
                  <a:lnTo>
                    <a:pt x="596" y="72"/>
                  </a:lnTo>
                  <a:lnTo>
                    <a:pt x="576" y="60"/>
                  </a:lnTo>
                  <a:lnTo>
                    <a:pt x="556" y="48"/>
                  </a:lnTo>
                  <a:lnTo>
                    <a:pt x="532" y="38"/>
                  </a:lnTo>
                  <a:lnTo>
                    <a:pt x="508" y="28"/>
                  </a:lnTo>
                  <a:lnTo>
                    <a:pt x="480" y="20"/>
                  </a:lnTo>
                  <a:lnTo>
                    <a:pt x="452" y="14"/>
                  </a:lnTo>
                  <a:lnTo>
                    <a:pt x="422" y="8"/>
                  </a:lnTo>
                  <a:lnTo>
                    <a:pt x="390" y="4"/>
                  </a:lnTo>
                  <a:lnTo>
                    <a:pt x="358" y="2"/>
                  </a:lnTo>
                  <a:lnTo>
                    <a:pt x="3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" name="Rectangle 195"/>
            <p:cNvSpPr>
              <a:spLocks noChangeArrowheads="1"/>
            </p:cNvSpPr>
            <p:nvPr/>
          </p:nvSpPr>
          <p:spPr bwMode="auto">
            <a:xfrm>
              <a:off x="3517932" y="2959493"/>
              <a:ext cx="2280642" cy="9735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Niveaux hiérarchiques en présence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Niveaux de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Statut (cadre, non-cadre…)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Taille de l’entreprise (TPE, PME…)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des rémunérations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Avantages sociaux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4" name="Rectangle 292"/>
            <p:cNvSpPr>
              <a:spLocks noChangeArrowheads="1"/>
            </p:cNvSpPr>
            <p:nvPr/>
          </p:nvSpPr>
          <p:spPr bwMode="auto">
            <a:xfrm>
              <a:off x="6158455" y="3258218"/>
              <a:ext cx="1368386" cy="1622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proches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3" name="Rectangle 301"/>
            <p:cNvSpPr>
              <a:spLocks noChangeArrowheads="1"/>
            </p:cNvSpPr>
            <p:nvPr/>
          </p:nvSpPr>
          <p:spPr bwMode="auto">
            <a:xfrm>
              <a:off x="1839881" y="3241480"/>
              <a:ext cx="1364201" cy="1622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9" name="Rectangle 307"/>
            <p:cNvSpPr>
              <a:spLocks noChangeArrowheads="1"/>
            </p:cNvSpPr>
            <p:nvPr/>
          </p:nvSpPr>
          <p:spPr bwMode="auto">
            <a:xfrm>
              <a:off x="7312437" y="2484055"/>
              <a:ext cx="720454" cy="202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Cohésion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7" name="Rectangle 315"/>
            <p:cNvSpPr>
              <a:spLocks noChangeArrowheads="1"/>
            </p:cNvSpPr>
            <p:nvPr/>
          </p:nvSpPr>
          <p:spPr bwMode="auto">
            <a:xfrm>
              <a:off x="2417950" y="2655626"/>
              <a:ext cx="95076" cy="344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8" name="Rectangle 316"/>
            <p:cNvSpPr>
              <a:spLocks noChangeArrowheads="1"/>
            </p:cNvSpPr>
            <p:nvPr/>
          </p:nvSpPr>
          <p:spPr bwMode="auto">
            <a:xfrm>
              <a:off x="6932858" y="2655626"/>
              <a:ext cx="166910" cy="344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458820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ASSURER LA COHÉSION DU GROUPE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7000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JUSTE ÉQUILIBRE DANS LA COHÉSION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63687" y="1844228"/>
            <a:ext cx="5558070" cy="3456980"/>
            <a:chOff x="1763687" y="1844228"/>
            <a:chExt cx="5558070" cy="3456980"/>
          </a:xfrm>
        </p:grpSpPr>
        <p:sp>
          <p:nvSpPr>
            <p:cNvPr id="30" name="Rectangle 5"/>
            <p:cNvSpPr>
              <a:spLocks noChangeArrowheads="1"/>
            </p:cNvSpPr>
            <p:nvPr/>
          </p:nvSpPr>
          <p:spPr bwMode="auto">
            <a:xfrm>
              <a:off x="5769569" y="3301903"/>
              <a:ext cx="817897" cy="150493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Freeform 6"/>
            <p:cNvSpPr>
              <a:spLocks noEditPoints="1"/>
            </p:cNvSpPr>
            <p:nvPr/>
          </p:nvSpPr>
          <p:spPr bwMode="auto">
            <a:xfrm>
              <a:off x="5747759" y="3280092"/>
              <a:ext cx="857884" cy="1548553"/>
            </a:xfrm>
            <a:custGeom>
              <a:avLst/>
              <a:gdLst>
                <a:gd name="T0" fmla="*/ 472 w 472"/>
                <a:gd name="T1" fmla="*/ 852 h 852"/>
                <a:gd name="T2" fmla="*/ 0 w 472"/>
                <a:gd name="T3" fmla="*/ 852 h 852"/>
                <a:gd name="T4" fmla="*/ 0 w 472"/>
                <a:gd name="T5" fmla="*/ 0 h 852"/>
                <a:gd name="T6" fmla="*/ 472 w 472"/>
                <a:gd name="T7" fmla="*/ 0 h 852"/>
                <a:gd name="T8" fmla="*/ 472 w 472"/>
                <a:gd name="T9" fmla="*/ 852 h 852"/>
                <a:gd name="T10" fmla="*/ 24 w 472"/>
                <a:gd name="T11" fmla="*/ 828 h 852"/>
                <a:gd name="T12" fmla="*/ 450 w 472"/>
                <a:gd name="T13" fmla="*/ 828 h 852"/>
                <a:gd name="T14" fmla="*/ 450 w 472"/>
                <a:gd name="T15" fmla="*/ 24 h 852"/>
                <a:gd name="T16" fmla="*/ 24 w 472"/>
                <a:gd name="T17" fmla="*/ 24 h 852"/>
                <a:gd name="T18" fmla="*/ 24 w 472"/>
                <a:gd name="T19" fmla="*/ 828 h 8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2" h="852">
                  <a:moveTo>
                    <a:pt x="472" y="852"/>
                  </a:moveTo>
                  <a:lnTo>
                    <a:pt x="0" y="852"/>
                  </a:lnTo>
                  <a:lnTo>
                    <a:pt x="0" y="0"/>
                  </a:lnTo>
                  <a:lnTo>
                    <a:pt x="472" y="0"/>
                  </a:lnTo>
                  <a:lnTo>
                    <a:pt x="472" y="852"/>
                  </a:lnTo>
                  <a:close/>
                  <a:moveTo>
                    <a:pt x="24" y="828"/>
                  </a:moveTo>
                  <a:lnTo>
                    <a:pt x="450" y="828"/>
                  </a:lnTo>
                  <a:lnTo>
                    <a:pt x="450" y="24"/>
                  </a:lnTo>
                  <a:lnTo>
                    <a:pt x="24" y="24"/>
                  </a:lnTo>
                  <a:lnTo>
                    <a:pt x="24" y="8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7"/>
            <p:cNvSpPr>
              <a:spLocks noChangeArrowheads="1"/>
            </p:cNvSpPr>
            <p:nvPr/>
          </p:nvSpPr>
          <p:spPr bwMode="auto">
            <a:xfrm>
              <a:off x="2508885" y="3676318"/>
              <a:ext cx="817897" cy="112688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Freeform 8"/>
            <p:cNvSpPr>
              <a:spLocks noEditPoints="1"/>
            </p:cNvSpPr>
            <p:nvPr/>
          </p:nvSpPr>
          <p:spPr bwMode="auto">
            <a:xfrm>
              <a:off x="2490709" y="3654508"/>
              <a:ext cx="857884" cy="1170502"/>
            </a:xfrm>
            <a:custGeom>
              <a:avLst/>
              <a:gdLst>
                <a:gd name="T0" fmla="*/ 472 w 472"/>
                <a:gd name="T1" fmla="*/ 644 h 644"/>
                <a:gd name="T2" fmla="*/ 0 w 472"/>
                <a:gd name="T3" fmla="*/ 644 h 644"/>
                <a:gd name="T4" fmla="*/ 0 w 472"/>
                <a:gd name="T5" fmla="*/ 0 h 644"/>
                <a:gd name="T6" fmla="*/ 472 w 472"/>
                <a:gd name="T7" fmla="*/ 0 h 644"/>
                <a:gd name="T8" fmla="*/ 472 w 472"/>
                <a:gd name="T9" fmla="*/ 644 h 644"/>
                <a:gd name="T10" fmla="*/ 22 w 472"/>
                <a:gd name="T11" fmla="*/ 620 h 644"/>
                <a:gd name="T12" fmla="*/ 448 w 472"/>
                <a:gd name="T13" fmla="*/ 620 h 644"/>
                <a:gd name="T14" fmla="*/ 448 w 472"/>
                <a:gd name="T15" fmla="*/ 24 h 644"/>
                <a:gd name="T16" fmla="*/ 22 w 472"/>
                <a:gd name="T17" fmla="*/ 24 h 644"/>
                <a:gd name="T18" fmla="*/ 22 w 472"/>
                <a:gd name="T19" fmla="*/ 620 h 6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2" h="644">
                  <a:moveTo>
                    <a:pt x="472" y="644"/>
                  </a:moveTo>
                  <a:lnTo>
                    <a:pt x="0" y="644"/>
                  </a:lnTo>
                  <a:lnTo>
                    <a:pt x="0" y="0"/>
                  </a:lnTo>
                  <a:lnTo>
                    <a:pt x="472" y="0"/>
                  </a:lnTo>
                  <a:lnTo>
                    <a:pt x="472" y="644"/>
                  </a:lnTo>
                  <a:close/>
                  <a:moveTo>
                    <a:pt x="22" y="620"/>
                  </a:moveTo>
                  <a:lnTo>
                    <a:pt x="448" y="620"/>
                  </a:lnTo>
                  <a:lnTo>
                    <a:pt x="448" y="24"/>
                  </a:lnTo>
                  <a:lnTo>
                    <a:pt x="22" y="24"/>
                  </a:lnTo>
                  <a:lnTo>
                    <a:pt x="22" y="6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9"/>
            <p:cNvSpPr>
              <a:spLocks noChangeArrowheads="1"/>
            </p:cNvSpPr>
            <p:nvPr/>
          </p:nvSpPr>
          <p:spPr bwMode="auto">
            <a:xfrm>
              <a:off x="2508885" y="3112878"/>
              <a:ext cx="817897" cy="56344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10"/>
            <p:cNvSpPr>
              <a:spLocks noEditPoints="1"/>
            </p:cNvSpPr>
            <p:nvPr/>
          </p:nvSpPr>
          <p:spPr bwMode="auto">
            <a:xfrm>
              <a:off x="2490709" y="3091067"/>
              <a:ext cx="857884" cy="607062"/>
            </a:xfrm>
            <a:custGeom>
              <a:avLst/>
              <a:gdLst>
                <a:gd name="T0" fmla="*/ 472 w 472"/>
                <a:gd name="T1" fmla="*/ 334 h 334"/>
                <a:gd name="T2" fmla="*/ 0 w 472"/>
                <a:gd name="T3" fmla="*/ 334 h 334"/>
                <a:gd name="T4" fmla="*/ 0 w 472"/>
                <a:gd name="T5" fmla="*/ 0 h 334"/>
                <a:gd name="T6" fmla="*/ 472 w 472"/>
                <a:gd name="T7" fmla="*/ 0 h 334"/>
                <a:gd name="T8" fmla="*/ 472 w 472"/>
                <a:gd name="T9" fmla="*/ 334 h 334"/>
                <a:gd name="T10" fmla="*/ 22 w 472"/>
                <a:gd name="T11" fmla="*/ 310 h 334"/>
                <a:gd name="T12" fmla="*/ 448 w 472"/>
                <a:gd name="T13" fmla="*/ 310 h 334"/>
                <a:gd name="T14" fmla="*/ 448 w 472"/>
                <a:gd name="T15" fmla="*/ 24 h 334"/>
                <a:gd name="T16" fmla="*/ 22 w 472"/>
                <a:gd name="T17" fmla="*/ 24 h 334"/>
                <a:gd name="T18" fmla="*/ 22 w 472"/>
                <a:gd name="T19" fmla="*/ 310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2" h="334">
                  <a:moveTo>
                    <a:pt x="472" y="334"/>
                  </a:moveTo>
                  <a:lnTo>
                    <a:pt x="0" y="334"/>
                  </a:lnTo>
                  <a:lnTo>
                    <a:pt x="0" y="0"/>
                  </a:lnTo>
                  <a:lnTo>
                    <a:pt x="472" y="0"/>
                  </a:lnTo>
                  <a:lnTo>
                    <a:pt x="472" y="334"/>
                  </a:lnTo>
                  <a:close/>
                  <a:moveTo>
                    <a:pt x="22" y="310"/>
                  </a:moveTo>
                  <a:lnTo>
                    <a:pt x="448" y="310"/>
                  </a:lnTo>
                  <a:lnTo>
                    <a:pt x="448" y="24"/>
                  </a:lnTo>
                  <a:lnTo>
                    <a:pt x="22" y="24"/>
                  </a:lnTo>
                  <a:lnTo>
                    <a:pt x="22" y="3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11"/>
            <p:cNvSpPr>
              <a:spLocks noChangeArrowheads="1"/>
            </p:cNvSpPr>
            <p:nvPr/>
          </p:nvSpPr>
          <p:spPr bwMode="auto">
            <a:xfrm>
              <a:off x="5769569" y="3112878"/>
              <a:ext cx="817897" cy="1217758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12"/>
            <p:cNvSpPr>
              <a:spLocks noEditPoints="1"/>
            </p:cNvSpPr>
            <p:nvPr/>
          </p:nvSpPr>
          <p:spPr bwMode="auto">
            <a:xfrm>
              <a:off x="5747759" y="3091067"/>
              <a:ext cx="857884" cy="1261380"/>
            </a:xfrm>
            <a:custGeom>
              <a:avLst/>
              <a:gdLst>
                <a:gd name="T0" fmla="*/ 472 w 472"/>
                <a:gd name="T1" fmla="*/ 694 h 694"/>
                <a:gd name="T2" fmla="*/ 0 w 472"/>
                <a:gd name="T3" fmla="*/ 694 h 694"/>
                <a:gd name="T4" fmla="*/ 0 w 472"/>
                <a:gd name="T5" fmla="*/ 0 h 694"/>
                <a:gd name="T6" fmla="*/ 472 w 472"/>
                <a:gd name="T7" fmla="*/ 0 h 694"/>
                <a:gd name="T8" fmla="*/ 472 w 472"/>
                <a:gd name="T9" fmla="*/ 694 h 694"/>
                <a:gd name="T10" fmla="*/ 24 w 472"/>
                <a:gd name="T11" fmla="*/ 672 h 694"/>
                <a:gd name="T12" fmla="*/ 450 w 472"/>
                <a:gd name="T13" fmla="*/ 672 h 694"/>
                <a:gd name="T14" fmla="*/ 450 w 472"/>
                <a:gd name="T15" fmla="*/ 24 h 694"/>
                <a:gd name="T16" fmla="*/ 24 w 472"/>
                <a:gd name="T17" fmla="*/ 24 h 694"/>
                <a:gd name="T18" fmla="*/ 24 w 472"/>
                <a:gd name="T19" fmla="*/ 672 h 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2" h="694">
                  <a:moveTo>
                    <a:pt x="472" y="694"/>
                  </a:moveTo>
                  <a:lnTo>
                    <a:pt x="0" y="694"/>
                  </a:lnTo>
                  <a:lnTo>
                    <a:pt x="0" y="0"/>
                  </a:lnTo>
                  <a:lnTo>
                    <a:pt x="472" y="0"/>
                  </a:lnTo>
                  <a:lnTo>
                    <a:pt x="472" y="694"/>
                  </a:lnTo>
                  <a:close/>
                  <a:moveTo>
                    <a:pt x="24" y="672"/>
                  </a:moveTo>
                  <a:lnTo>
                    <a:pt x="450" y="672"/>
                  </a:lnTo>
                  <a:lnTo>
                    <a:pt x="450" y="24"/>
                  </a:lnTo>
                  <a:lnTo>
                    <a:pt x="24" y="24"/>
                  </a:lnTo>
                  <a:lnTo>
                    <a:pt x="24" y="67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13"/>
            <p:cNvSpPr>
              <a:spLocks noChangeArrowheads="1"/>
            </p:cNvSpPr>
            <p:nvPr/>
          </p:nvSpPr>
          <p:spPr bwMode="auto">
            <a:xfrm>
              <a:off x="4406407" y="3298268"/>
              <a:ext cx="817897" cy="150493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14"/>
            <p:cNvSpPr>
              <a:spLocks noEditPoints="1"/>
            </p:cNvSpPr>
            <p:nvPr/>
          </p:nvSpPr>
          <p:spPr bwMode="auto">
            <a:xfrm>
              <a:off x="4384596" y="3280092"/>
              <a:ext cx="861519" cy="1544917"/>
            </a:xfrm>
            <a:custGeom>
              <a:avLst/>
              <a:gdLst>
                <a:gd name="T0" fmla="*/ 474 w 474"/>
                <a:gd name="T1" fmla="*/ 850 h 850"/>
                <a:gd name="T2" fmla="*/ 0 w 474"/>
                <a:gd name="T3" fmla="*/ 850 h 850"/>
                <a:gd name="T4" fmla="*/ 0 w 474"/>
                <a:gd name="T5" fmla="*/ 0 h 850"/>
                <a:gd name="T6" fmla="*/ 474 w 474"/>
                <a:gd name="T7" fmla="*/ 0 h 850"/>
                <a:gd name="T8" fmla="*/ 474 w 474"/>
                <a:gd name="T9" fmla="*/ 850 h 850"/>
                <a:gd name="T10" fmla="*/ 24 w 474"/>
                <a:gd name="T11" fmla="*/ 826 h 850"/>
                <a:gd name="T12" fmla="*/ 450 w 474"/>
                <a:gd name="T13" fmla="*/ 826 h 850"/>
                <a:gd name="T14" fmla="*/ 450 w 474"/>
                <a:gd name="T15" fmla="*/ 22 h 850"/>
                <a:gd name="T16" fmla="*/ 24 w 474"/>
                <a:gd name="T17" fmla="*/ 22 h 850"/>
                <a:gd name="T18" fmla="*/ 24 w 474"/>
                <a:gd name="T19" fmla="*/ 826 h 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850">
                  <a:moveTo>
                    <a:pt x="474" y="850"/>
                  </a:moveTo>
                  <a:lnTo>
                    <a:pt x="0" y="850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850"/>
                  </a:lnTo>
                  <a:close/>
                  <a:moveTo>
                    <a:pt x="24" y="826"/>
                  </a:moveTo>
                  <a:lnTo>
                    <a:pt x="450" y="826"/>
                  </a:lnTo>
                  <a:lnTo>
                    <a:pt x="450" y="22"/>
                  </a:lnTo>
                  <a:lnTo>
                    <a:pt x="24" y="22"/>
                  </a:lnTo>
                  <a:lnTo>
                    <a:pt x="24" y="8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15"/>
            <p:cNvSpPr>
              <a:spLocks noChangeArrowheads="1"/>
            </p:cNvSpPr>
            <p:nvPr/>
          </p:nvSpPr>
          <p:spPr bwMode="auto">
            <a:xfrm>
              <a:off x="4406407" y="3112878"/>
              <a:ext cx="817897" cy="18539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6"/>
            <p:cNvSpPr>
              <a:spLocks noEditPoints="1"/>
            </p:cNvSpPr>
            <p:nvPr/>
          </p:nvSpPr>
          <p:spPr bwMode="auto">
            <a:xfrm>
              <a:off x="4384596" y="3091067"/>
              <a:ext cx="861519" cy="229011"/>
            </a:xfrm>
            <a:custGeom>
              <a:avLst/>
              <a:gdLst>
                <a:gd name="T0" fmla="*/ 474 w 474"/>
                <a:gd name="T1" fmla="*/ 126 h 126"/>
                <a:gd name="T2" fmla="*/ 0 w 474"/>
                <a:gd name="T3" fmla="*/ 126 h 126"/>
                <a:gd name="T4" fmla="*/ 0 w 474"/>
                <a:gd name="T5" fmla="*/ 0 h 126"/>
                <a:gd name="T6" fmla="*/ 474 w 474"/>
                <a:gd name="T7" fmla="*/ 0 h 126"/>
                <a:gd name="T8" fmla="*/ 474 w 474"/>
                <a:gd name="T9" fmla="*/ 126 h 126"/>
                <a:gd name="T10" fmla="*/ 24 w 474"/>
                <a:gd name="T11" fmla="*/ 104 h 126"/>
                <a:gd name="T12" fmla="*/ 450 w 474"/>
                <a:gd name="T13" fmla="*/ 104 h 126"/>
                <a:gd name="T14" fmla="*/ 450 w 474"/>
                <a:gd name="T15" fmla="*/ 24 h 126"/>
                <a:gd name="T16" fmla="*/ 24 w 474"/>
                <a:gd name="T17" fmla="*/ 24 h 126"/>
                <a:gd name="T18" fmla="*/ 24 w 474"/>
                <a:gd name="T19" fmla="*/ 104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126">
                  <a:moveTo>
                    <a:pt x="474" y="126"/>
                  </a:moveTo>
                  <a:lnTo>
                    <a:pt x="0" y="126"/>
                  </a:lnTo>
                  <a:lnTo>
                    <a:pt x="0" y="0"/>
                  </a:lnTo>
                  <a:lnTo>
                    <a:pt x="474" y="0"/>
                  </a:lnTo>
                  <a:lnTo>
                    <a:pt x="474" y="126"/>
                  </a:lnTo>
                  <a:close/>
                  <a:moveTo>
                    <a:pt x="24" y="104"/>
                  </a:moveTo>
                  <a:lnTo>
                    <a:pt x="450" y="104"/>
                  </a:lnTo>
                  <a:lnTo>
                    <a:pt x="450" y="24"/>
                  </a:lnTo>
                  <a:lnTo>
                    <a:pt x="24" y="24"/>
                  </a:lnTo>
                  <a:lnTo>
                    <a:pt x="24" y="10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7"/>
            <p:cNvSpPr>
              <a:spLocks noChangeArrowheads="1"/>
            </p:cNvSpPr>
            <p:nvPr/>
          </p:nvSpPr>
          <p:spPr bwMode="auto">
            <a:xfrm>
              <a:off x="2334400" y="4919523"/>
              <a:ext cx="1159597" cy="37441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8"/>
            <p:cNvSpPr>
              <a:spLocks noEditPoints="1"/>
            </p:cNvSpPr>
            <p:nvPr/>
          </p:nvSpPr>
          <p:spPr bwMode="auto">
            <a:xfrm>
              <a:off x="2327130" y="4912252"/>
              <a:ext cx="1170502" cy="388956"/>
            </a:xfrm>
            <a:custGeom>
              <a:avLst/>
              <a:gdLst>
                <a:gd name="T0" fmla="*/ 644 w 644"/>
                <a:gd name="T1" fmla="*/ 214 h 214"/>
                <a:gd name="T2" fmla="*/ 0 w 644"/>
                <a:gd name="T3" fmla="*/ 214 h 214"/>
                <a:gd name="T4" fmla="*/ 0 w 644"/>
                <a:gd name="T5" fmla="*/ 0 h 214"/>
                <a:gd name="T6" fmla="*/ 644 w 644"/>
                <a:gd name="T7" fmla="*/ 0 h 214"/>
                <a:gd name="T8" fmla="*/ 644 w 644"/>
                <a:gd name="T9" fmla="*/ 214 h 214"/>
                <a:gd name="T10" fmla="*/ 8 w 644"/>
                <a:gd name="T11" fmla="*/ 206 h 214"/>
                <a:gd name="T12" fmla="*/ 638 w 644"/>
                <a:gd name="T13" fmla="*/ 206 h 214"/>
                <a:gd name="T14" fmla="*/ 638 w 644"/>
                <a:gd name="T15" fmla="*/ 8 h 214"/>
                <a:gd name="T16" fmla="*/ 8 w 644"/>
                <a:gd name="T17" fmla="*/ 8 h 214"/>
                <a:gd name="T18" fmla="*/ 8 w 644"/>
                <a:gd name="T19" fmla="*/ 206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44" h="214">
                  <a:moveTo>
                    <a:pt x="644" y="214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644" y="0"/>
                  </a:lnTo>
                  <a:lnTo>
                    <a:pt x="644" y="214"/>
                  </a:lnTo>
                  <a:close/>
                  <a:moveTo>
                    <a:pt x="8" y="206"/>
                  </a:moveTo>
                  <a:lnTo>
                    <a:pt x="638" y="206"/>
                  </a:lnTo>
                  <a:lnTo>
                    <a:pt x="638" y="8"/>
                  </a:lnTo>
                  <a:lnTo>
                    <a:pt x="8" y="8"/>
                  </a:lnTo>
                  <a:lnTo>
                    <a:pt x="8" y="2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9"/>
            <p:cNvSpPr>
              <a:spLocks noChangeArrowheads="1"/>
            </p:cNvSpPr>
            <p:nvPr/>
          </p:nvSpPr>
          <p:spPr bwMode="auto">
            <a:xfrm>
              <a:off x="4195571" y="4919523"/>
              <a:ext cx="1225029" cy="37441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20"/>
            <p:cNvSpPr>
              <a:spLocks noEditPoints="1"/>
            </p:cNvSpPr>
            <p:nvPr/>
          </p:nvSpPr>
          <p:spPr bwMode="auto">
            <a:xfrm>
              <a:off x="4188301" y="4912252"/>
              <a:ext cx="1239569" cy="388956"/>
            </a:xfrm>
            <a:custGeom>
              <a:avLst/>
              <a:gdLst>
                <a:gd name="T0" fmla="*/ 682 w 682"/>
                <a:gd name="T1" fmla="*/ 214 h 214"/>
                <a:gd name="T2" fmla="*/ 0 w 682"/>
                <a:gd name="T3" fmla="*/ 214 h 214"/>
                <a:gd name="T4" fmla="*/ 0 w 682"/>
                <a:gd name="T5" fmla="*/ 0 h 214"/>
                <a:gd name="T6" fmla="*/ 682 w 682"/>
                <a:gd name="T7" fmla="*/ 0 h 214"/>
                <a:gd name="T8" fmla="*/ 682 w 682"/>
                <a:gd name="T9" fmla="*/ 214 h 214"/>
                <a:gd name="T10" fmla="*/ 8 w 682"/>
                <a:gd name="T11" fmla="*/ 206 h 214"/>
                <a:gd name="T12" fmla="*/ 674 w 682"/>
                <a:gd name="T13" fmla="*/ 206 h 214"/>
                <a:gd name="T14" fmla="*/ 674 w 682"/>
                <a:gd name="T15" fmla="*/ 8 h 214"/>
                <a:gd name="T16" fmla="*/ 8 w 682"/>
                <a:gd name="T17" fmla="*/ 8 h 214"/>
                <a:gd name="T18" fmla="*/ 8 w 682"/>
                <a:gd name="T19" fmla="*/ 206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2" h="214">
                  <a:moveTo>
                    <a:pt x="682" y="214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682" y="0"/>
                  </a:lnTo>
                  <a:lnTo>
                    <a:pt x="682" y="214"/>
                  </a:lnTo>
                  <a:close/>
                  <a:moveTo>
                    <a:pt x="8" y="206"/>
                  </a:moveTo>
                  <a:lnTo>
                    <a:pt x="674" y="206"/>
                  </a:lnTo>
                  <a:lnTo>
                    <a:pt x="674" y="8"/>
                  </a:lnTo>
                  <a:lnTo>
                    <a:pt x="8" y="8"/>
                  </a:lnTo>
                  <a:lnTo>
                    <a:pt x="8" y="2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21"/>
            <p:cNvSpPr>
              <a:spLocks noChangeArrowheads="1"/>
            </p:cNvSpPr>
            <p:nvPr/>
          </p:nvSpPr>
          <p:spPr bwMode="auto">
            <a:xfrm>
              <a:off x="5635071" y="4988590"/>
              <a:ext cx="1225029" cy="23628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22"/>
            <p:cNvSpPr>
              <a:spLocks noEditPoints="1"/>
            </p:cNvSpPr>
            <p:nvPr/>
          </p:nvSpPr>
          <p:spPr bwMode="auto">
            <a:xfrm>
              <a:off x="5627800" y="4981319"/>
              <a:ext cx="1239569" cy="250822"/>
            </a:xfrm>
            <a:custGeom>
              <a:avLst/>
              <a:gdLst>
                <a:gd name="T0" fmla="*/ 682 w 682"/>
                <a:gd name="T1" fmla="*/ 138 h 138"/>
                <a:gd name="T2" fmla="*/ 0 w 682"/>
                <a:gd name="T3" fmla="*/ 138 h 138"/>
                <a:gd name="T4" fmla="*/ 0 w 682"/>
                <a:gd name="T5" fmla="*/ 0 h 138"/>
                <a:gd name="T6" fmla="*/ 682 w 682"/>
                <a:gd name="T7" fmla="*/ 0 h 138"/>
                <a:gd name="T8" fmla="*/ 682 w 682"/>
                <a:gd name="T9" fmla="*/ 138 h 138"/>
                <a:gd name="T10" fmla="*/ 8 w 682"/>
                <a:gd name="T11" fmla="*/ 130 h 138"/>
                <a:gd name="T12" fmla="*/ 674 w 682"/>
                <a:gd name="T13" fmla="*/ 130 h 138"/>
                <a:gd name="T14" fmla="*/ 674 w 682"/>
                <a:gd name="T15" fmla="*/ 8 h 138"/>
                <a:gd name="T16" fmla="*/ 8 w 682"/>
                <a:gd name="T17" fmla="*/ 8 h 138"/>
                <a:gd name="T18" fmla="*/ 8 w 682"/>
                <a:gd name="T19" fmla="*/ 13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82" h="138">
                  <a:moveTo>
                    <a:pt x="682" y="138"/>
                  </a:moveTo>
                  <a:lnTo>
                    <a:pt x="0" y="138"/>
                  </a:lnTo>
                  <a:lnTo>
                    <a:pt x="0" y="0"/>
                  </a:lnTo>
                  <a:lnTo>
                    <a:pt x="682" y="0"/>
                  </a:lnTo>
                  <a:lnTo>
                    <a:pt x="682" y="138"/>
                  </a:lnTo>
                  <a:close/>
                  <a:moveTo>
                    <a:pt x="8" y="130"/>
                  </a:moveTo>
                  <a:lnTo>
                    <a:pt x="674" y="130"/>
                  </a:lnTo>
                  <a:lnTo>
                    <a:pt x="674" y="8"/>
                  </a:lnTo>
                  <a:lnTo>
                    <a:pt x="8" y="8"/>
                  </a:lnTo>
                  <a:lnTo>
                    <a:pt x="8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3"/>
            <p:cNvSpPr>
              <a:spLocks noChangeArrowheads="1"/>
            </p:cNvSpPr>
            <p:nvPr/>
          </p:nvSpPr>
          <p:spPr bwMode="auto">
            <a:xfrm>
              <a:off x="1770959" y="2002355"/>
              <a:ext cx="1355892" cy="378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24"/>
            <p:cNvSpPr>
              <a:spLocks noEditPoints="1"/>
            </p:cNvSpPr>
            <p:nvPr/>
          </p:nvSpPr>
          <p:spPr bwMode="auto">
            <a:xfrm>
              <a:off x="1763689" y="1996902"/>
              <a:ext cx="1370433" cy="388956"/>
            </a:xfrm>
            <a:custGeom>
              <a:avLst/>
              <a:gdLst>
                <a:gd name="T0" fmla="*/ 754 w 754"/>
                <a:gd name="T1" fmla="*/ 214 h 214"/>
                <a:gd name="T2" fmla="*/ 0 w 754"/>
                <a:gd name="T3" fmla="*/ 214 h 214"/>
                <a:gd name="T4" fmla="*/ 0 w 754"/>
                <a:gd name="T5" fmla="*/ 0 h 214"/>
                <a:gd name="T6" fmla="*/ 754 w 754"/>
                <a:gd name="T7" fmla="*/ 0 h 214"/>
                <a:gd name="T8" fmla="*/ 754 w 754"/>
                <a:gd name="T9" fmla="*/ 214 h 214"/>
                <a:gd name="T10" fmla="*/ 8 w 754"/>
                <a:gd name="T11" fmla="*/ 208 h 214"/>
                <a:gd name="T12" fmla="*/ 746 w 754"/>
                <a:gd name="T13" fmla="*/ 208 h 214"/>
                <a:gd name="T14" fmla="*/ 746 w 754"/>
                <a:gd name="T15" fmla="*/ 8 h 214"/>
                <a:gd name="T16" fmla="*/ 8 w 754"/>
                <a:gd name="T17" fmla="*/ 8 h 214"/>
                <a:gd name="T18" fmla="*/ 8 w 754"/>
                <a:gd name="T19" fmla="*/ 20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54" h="214">
                  <a:moveTo>
                    <a:pt x="754" y="214"/>
                  </a:moveTo>
                  <a:lnTo>
                    <a:pt x="0" y="214"/>
                  </a:lnTo>
                  <a:lnTo>
                    <a:pt x="0" y="0"/>
                  </a:lnTo>
                  <a:lnTo>
                    <a:pt x="754" y="0"/>
                  </a:lnTo>
                  <a:lnTo>
                    <a:pt x="754" y="214"/>
                  </a:lnTo>
                  <a:close/>
                  <a:moveTo>
                    <a:pt x="8" y="208"/>
                  </a:moveTo>
                  <a:lnTo>
                    <a:pt x="746" y="208"/>
                  </a:lnTo>
                  <a:lnTo>
                    <a:pt x="746" y="8"/>
                  </a:lnTo>
                  <a:lnTo>
                    <a:pt x="8" y="8"/>
                  </a:lnTo>
                  <a:lnTo>
                    <a:pt x="8" y="2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25"/>
            <p:cNvSpPr>
              <a:spLocks noChangeArrowheads="1"/>
            </p:cNvSpPr>
            <p:nvPr/>
          </p:nvSpPr>
          <p:spPr bwMode="auto">
            <a:xfrm>
              <a:off x="3639401" y="1849681"/>
              <a:ext cx="1428594" cy="668858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26"/>
            <p:cNvSpPr>
              <a:spLocks noEditPoints="1"/>
            </p:cNvSpPr>
            <p:nvPr/>
          </p:nvSpPr>
          <p:spPr bwMode="auto">
            <a:xfrm>
              <a:off x="3632131" y="1844228"/>
              <a:ext cx="1443135" cy="679764"/>
            </a:xfrm>
            <a:custGeom>
              <a:avLst/>
              <a:gdLst>
                <a:gd name="T0" fmla="*/ 794 w 794"/>
                <a:gd name="T1" fmla="*/ 374 h 374"/>
                <a:gd name="T2" fmla="*/ 0 w 794"/>
                <a:gd name="T3" fmla="*/ 374 h 374"/>
                <a:gd name="T4" fmla="*/ 0 w 794"/>
                <a:gd name="T5" fmla="*/ 0 h 374"/>
                <a:gd name="T6" fmla="*/ 794 w 794"/>
                <a:gd name="T7" fmla="*/ 0 h 374"/>
                <a:gd name="T8" fmla="*/ 794 w 794"/>
                <a:gd name="T9" fmla="*/ 374 h 374"/>
                <a:gd name="T10" fmla="*/ 8 w 794"/>
                <a:gd name="T11" fmla="*/ 366 h 374"/>
                <a:gd name="T12" fmla="*/ 786 w 794"/>
                <a:gd name="T13" fmla="*/ 366 h 374"/>
                <a:gd name="T14" fmla="*/ 786 w 794"/>
                <a:gd name="T15" fmla="*/ 6 h 374"/>
                <a:gd name="T16" fmla="*/ 8 w 794"/>
                <a:gd name="T17" fmla="*/ 6 h 374"/>
                <a:gd name="T18" fmla="*/ 8 w 794"/>
                <a:gd name="T19" fmla="*/ 366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94" h="374">
                  <a:moveTo>
                    <a:pt x="794" y="374"/>
                  </a:moveTo>
                  <a:lnTo>
                    <a:pt x="0" y="374"/>
                  </a:lnTo>
                  <a:lnTo>
                    <a:pt x="0" y="0"/>
                  </a:lnTo>
                  <a:lnTo>
                    <a:pt x="794" y="0"/>
                  </a:lnTo>
                  <a:lnTo>
                    <a:pt x="794" y="374"/>
                  </a:lnTo>
                  <a:close/>
                  <a:moveTo>
                    <a:pt x="8" y="366"/>
                  </a:moveTo>
                  <a:lnTo>
                    <a:pt x="786" y="366"/>
                  </a:lnTo>
                  <a:lnTo>
                    <a:pt x="786" y="6"/>
                  </a:lnTo>
                  <a:lnTo>
                    <a:pt x="8" y="6"/>
                  </a:lnTo>
                  <a:lnTo>
                    <a:pt x="8" y="3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27"/>
            <p:cNvSpPr>
              <a:spLocks noChangeArrowheads="1"/>
            </p:cNvSpPr>
            <p:nvPr/>
          </p:nvSpPr>
          <p:spPr bwMode="auto">
            <a:xfrm>
              <a:off x="5500572" y="1967821"/>
              <a:ext cx="1468580" cy="53799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8"/>
            <p:cNvSpPr>
              <a:spLocks noEditPoints="1"/>
            </p:cNvSpPr>
            <p:nvPr/>
          </p:nvSpPr>
          <p:spPr bwMode="auto">
            <a:xfrm>
              <a:off x="5493302" y="1960551"/>
              <a:ext cx="1483121" cy="552535"/>
            </a:xfrm>
            <a:custGeom>
              <a:avLst/>
              <a:gdLst>
                <a:gd name="T0" fmla="*/ 816 w 816"/>
                <a:gd name="T1" fmla="*/ 304 h 304"/>
                <a:gd name="T2" fmla="*/ 0 w 816"/>
                <a:gd name="T3" fmla="*/ 304 h 304"/>
                <a:gd name="T4" fmla="*/ 0 w 816"/>
                <a:gd name="T5" fmla="*/ 0 h 304"/>
                <a:gd name="T6" fmla="*/ 816 w 816"/>
                <a:gd name="T7" fmla="*/ 0 h 304"/>
                <a:gd name="T8" fmla="*/ 816 w 816"/>
                <a:gd name="T9" fmla="*/ 304 h 304"/>
                <a:gd name="T10" fmla="*/ 8 w 816"/>
                <a:gd name="T11" fmla="*/ 296 h 304"/>
                <a:gd name="T12" fmla="*/ 808 w 816"/>
                <a:gd name="T13" fmla="*/ 296 h 304"/>
                <a:gd name="T14" fmla="*/ 808 w 816"/>
                <a:gd name="T15" fmla="*/ 8 h 304"/>
                <a:gd name="T16" fmla="*/ 8 w 816"/>
                <a:gd name="T17" fmla="*/ 8 h 304"/>
                <a:gd name="T18" fmla="*/ 8 w 816"/>
                <a:gd name="T19" fmla="*/ 296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16" h="304">
                  <a:moveTo>
                    <a:pt x="816" y="304"/>
                  </a:moveTo>
                  <a:lnTo>
                    <a:pt x="0" y="304"/>
                  </a:lnTo>
                  <a:lnTo>
                    <a:pt x="0" y="0"/>
                  </a:lnTo>
                  <a:lnTo>
                    <a:pt x="816" y="0"/>
                  </a:lnTo>
                  <a:lnTo>
                    <a:pt x="816" y="304"/>
                  </a:lnTo>
                  <a:close/>
                  <a:moveTo>
                    <a:pt x="8" y="296"/>
                  </a:moveTo>
                  <a:lnTo>
                    <a:pt x="808" y="296"/>
                  </a:lnTo>
                  <a:lnTo>
                    <a:pt x="808" y="8"/>
                  </a:lnTo>
                  <a:lnTo>
                    <a:pt x="8" y="8"/>
                  </a:lnTo>
                  <a:lnTo>
                    <a:pt x="8" y="29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29"/>
            <p:cNvSpPr>
              <a:spLocks noChangeArrowheads="1"/>
            </p:cNvSpPr>
            <p:nvPr/>
          </p:nvSpPr>
          <p:spPr bwMode="auto">
            <a:xfrm>
              <a:off x="3912033" y="2731192"/>
              <a:ext cx="79972" cy="2522759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30"/>
            <p:cNvSpPr>
              <a:spLocks noEditPoints="1"/>
            </p:cNvSpPr>
            <p:nvPr/>
          </p:nvSpPr>
          <p:spPr bwMode="auto">
            <a:xfrm>
              <a:off x="6605642" y="2218643"/>
              <a:ext cx="588886" cy="1555823"/>
            </a:xfrm>
            <a:custGeom>
              <a:avLst/>
              <a:gdLst>
                <a:gd name="T0" fmla="*/ 56 w 324"/>
                <a:gd name="T1" fmla="*/ 856 h 856"/>
                <a:gd name="T2" fmla="*/ 0 w 324"/>
                <a:gd name="T3" fmla="*/ 828 h 856"/>
                <a:gd name="T4" fmla="*/ 56 w 324"/>
                <a:gd name="T5" fmla="*/ 798 h 856"/>
                <a:gd name="T6" fmla="*/ 56 w 324"/>
                <a:gd name="T7" fmla="*/ 856 h 856"/>
                <a:gd name="T8" fmla="*/ 200 w 324"/>
                <a:gd name="T9" fmla="*/ 0 h 856"/>
                <a:gd name="T10" fmla="*/ 324 w 324"/>
                <a:gd name="T11" fmla="*/ 0 h 856"/>
                <a:gd name="T12" fmla="*/ 324 w 324"/>
                <a:gd name="T13" fmla="*/ 838 h 856"/>
                <a:gd name="T14" fmla="*/ 46 w 324"/>
                <a:gd name="T15" fmla="*/ 838 h 856"/>
                <a:gd name="T16" fmla="*/ 46 w 324"/>
                <a:gd name="T17" fmla="*/ 818 h 856"/>
                <a:gd name="T18" fmla="*/ 314 w 324"/>
                <a:gd name="T19" fmla="*/ 818 h 856"/>
                <a:gd name="T20" fmla="*/ 304 w 324"/>
                <a:gd name="T21" fmla="*/ 828 h 856"/>
                <a:gd name="T22" fmla="*/ 304 w 324"/>
                <a:gd name="T23" fmla="*/ 10 h 856"/>
                <a:gd name="T24" fmla="*/ 314 w 324"/>
                <a:gd name="T25" fmla="*/ 20 h 856"/>
                <a:gd name="T26" fmla="*/ 200 w 324"/>
                <a:gd name="T27" fmla="*/ 20 h 856"/>
                <a:gd name="T28" fmla="*/ 200 w 324"/>
                <a:gd name="T29" fmla="*/ 0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24" h="856">
                  <a:moveTo>
                    <a:pt x="56" y="856"/>
                  </a:moveTo>
                  <a:lnTo>
                    <a:pt x="0" y="828"/>
                  </a:lnTo>
                  <a:lnTo>
                    <a:pt x="56" y="798"/>
                  </a:lnTo>
                  <a:lnTo>
                    <a:pt x="56" y="856"/>
                  </a:lnTo>
                  <a:close/>
                  <a:moveTo>
                    <a:pt x="200" y="0"/>
                  </a:moveTo>
                  <a:lnTo>
                    <a:pt x="324" y="0"/>
                  </a:lnTo>
                  <a:lnTo>
                    <a:pt x="324" y="838"/>
                  </a:lnTo>
                  <a:lnTo>
                    <a:pt x="46" y="838"/>
                  </a:lnTo>
                  <a:lnTo>
                    <a:pt x="46" y="818"/>
                  </a:lnTo>
                  <a:lnTo>
                    <a:pt x="314" y="818"/>
                  </a:lnTo>
                  <a:lnTo>
                    <a:pt x="304" y="828"/>
                  </a:lnTo>
                  <a:lnTo>
                    <a:pt x="304" y="10"/>
                  </a:lnTo>
                  <a:lnTo>
                    <a:pt x="314" y="20"/>
                  </a:lnTo>
                  <a:lnTo>
                    <a:pt x="200" y="20"/>
                  </a:lnTo>
                  <a:lnTo>
                    <a:pt x="200" y="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31"/>
            <p:cNvSpPr>
              <a:spLocks noChangeArrowheads="1"/>
            </p:cNvSpPr>
            <p:nvPr/>
          </p:nvSpPr>
          <p:spPr bwMode="auto">
            <a:xfrm>
              <a:off x="6809208" y="2942028"/>
              <a:ext cx="505279" cy="2290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32"/>
            <p:cNvSpPr>
              <a:spLocks noEditPoints="1"/>
            </p:cNvSpPr>
            <p:nvPr/>
          </p:nvSpPr>
          <p:spPr bwMode="auto">
            <a:xfrm>
              <a:off x="6801938" y="2934758"/>
              <a:ext cx="519819" cy="243552"/>
            </a:xfrm>
            <a:custGeom>
              <a:avLst/>
              <a:gdLst>
                <a:gd name="T0" fmla="*/ 286 w 286"/>
                <a:gd name="T1" fmla="*/ 134 h 134"/>
                <a:gd name="T2" fmla="*/ 0 w 286"/>
                <a:gd name="T3" fmla="*/ 134 h 134"/>
                <a:gd name="T4" fmla="*/ 0 w 286"/>
                <a:gd name="T5" fmla="*/ 0 h 134"/>
                <a:gd name="T6" fmla="*/ 286 w 286"/>
                <a:gd name="T7" fmla="*/ 0 h 134"/>
                <a:gd name="T8" fmla="*/ 286 w 286"/>
                <a:gd name="T9" fmla="*/ 134 h 134"/>
                <a:gd name="T10" fmla="*/ 6 w 286"/>
                <a:gd name="T11" fmla="*/ 128 h 134"/>
                <a:gd name="T12" fmla="*/ 280 w 286"/>
                <a:gd name="T13" fmla="*/ 128 h 134"/>
                <a:gd name="T14" fmla="*/ 280 w 286"/>
                <a:gd name="T15" fmla="*/ 6 h 134"/>
                <a:gd name="T16" fmla="*/ 6 w 286"/>
                <a:gd name="T17" fmla="*/ 6 h 134"/>
                <a:gd name="T18" fmla="*/ 6 w 286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6" h="134">
                  <a:moveTo>
                    <a:pt x="286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286" y="0"/>
                  </a:lnTo>
                  <a:lnTo>
                    <a:pt x="286" y="134"/>
                  </a:lnTo>
                  <a:close/>
                  <a:moveTo>
                    <a:pt x="6" y="128"/>
                  </a:moveTo>
                  <a:lnTo>
                    <a:pt x="280" y="128"/>
                  </a:lnTo>
                  <a:lnTo>
                    <a:pt x="280" y="6"/>
                  </a:lnTo>
                  <a:lnTo>
                    <a:pt x="6" y="6"/>
                  </a:lnTo>
                  <a:lnTo>
                    <a:pt x="6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33"/>
            <p:cNvSpPr>
              <a:spLocks noEditPoints="1"/>
            </p:cNvSpPr>
            <p:nvPr/>
          </p:nvSpPr>
          <p:spPr bwMode="auto">
            <a:xfrm>
              <a:off x="4762647" y="2505816"/>
              <a:ext cx="1490391" cy="588886"/>
            </a:xfrm>
            <a:custGeom>
              <a:avLst/>
              <a:gdLst>
                <a:gd name="T0" fmla="*/ 58 w 820"/>
                <a:gd name="T1" fmla="*/ 266 h 324"/>
                <a:gd name="T2" fmla="*/ 30 w 820"/>
                <a:gd name="T3" fmla="*/ 324 h 324"/>
                <a:gd name="T4" fmla="*/ 0 w 820"/>
                <a:gd name="T5" fmla="*/ 266 h 324"/>
                <a:gd name="T6" fmla="*/ 58 w 820"/>
                <a:gd name="T7" fmla="*/ 266 h 324"/>
                <a:gd name="T8" fmla="*/ 820 w 820"/>
                <a:gd name="T9" fmla="*/ 0 h 324"/>
                <a:gd name="T10" fmla="*/ 820 w 820"/>
                <a:gd name="T11" fmla="*/ 194 h 324"/>
                <a:gd name="T12" fmla="*/ 30 w 820"/>
                <a:gd name="T13" fmla="*/ 194 h 324"/>
                <a:gd name="T14" fmla="*/ 38 w 820"/>
                <a:gd name="T15" fmla="*/ 184 h 324"/>
                <a:gd name="T16" fmla="*/ 38 w 820"/>
                <a:gd name="T17" fmla="*/ 276 h 324"/>
                <a:gd name="T18" fmla="*/ 20 w 820"/>
                <a:gd name="T19" fmla="*/ 276 h 324"/>
                <a:gd name="T20" fmla="*/ 20 w 820"/>
                <a:gd name="T21" fmla="*/ 174 h 324"/>
                <a:gd name="T22" fmla="*/ 810 w 820"/>
                <a:gd name="T23" fmla="*/ 174 h 324"/>
                <a:gd name="T24" fmla="*/ 800 w 820"/>
                <a:gd name="T25" fmla="*/ 184 h 324"/>
                <a:gd name="T26" fmla="*/ 800 w 820"/>
                <a:gd name="T27" fmla="*/ 0 h 324"/>
                <a:gd name="T28" fmla="*/ 820 w 820"/>
                <a:gd name="T29" fmla="*/ 0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20" h="324">
                  <a:moveTo>
                    <a:pt x="58" y="266"/>
                  </a:moveTo>
                  <a:lnTo>
                    <a:pt x="30" y="324"/>
                  </a:lnTo>
                  <a:lnTo>
                    <a:pt x="0" y="266"/>
                  </a:lnTo>
                  <a:lnTo>
                    <a:pt x="58" y="266"/>
                  </a:lnTo>
                  <a:close/>
                  <a:moveTo>
                    <a:pt x="820" y="0"/>
                  </a:moveTo>
                  <a:lnTo>
                    <a:pt x="820" y="194"/>
                  </a:lnTo>
                  <a:lnTo>
                    <a:pt x="30" y="194"/>
                  </a:lnTo>
                  <a:lnTo>
                    <a:pt x="38" y="184"/>
                  </a:lnTo>
                  <a:lnTo>
                    <a:pt x="38" y="276"/>
                  </a:lnTo>
                  <a:lnTo>
                    <a:pt x="20" y="276"/>
                  </a:lnTo>
                  <a:lnTo>
                    <a:pt x="20" y="174"/>
                  </a:lnTo>
                  <a:lnTo>
                    <a:pt x="810" y="174"/>
                  </a:lnTo>
                  <a:lnTo>
                    <a:pt x="800" y="184"/>
                  </a:lnTo>
                  <a:lnTo>
                    <a:pt x="800" y="0"/>
                  </a:lnTo>
                  <a:lnTo>
                    <a:pt x="820" y="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34"/>
            <p:cNvSpPr>
              <a:spLocks noChangeArrowheads="1"/>
            </p:cNvSpPr>
            <p:nvPr/>
          </p:nvSpPr>
          <p:spPr bwMode="auto">
            <a:xfrm>
              <a:off x="5209764" y="2749368"/>
              <a:ext cx="748831" cy="2290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35"/>
            <p:cNvSpPr>
              <a:spLocks noEditPoints="1"/>
            </p:cNvSpPr>
            <p:nvPr/>
          </p:nvSpPr>
          <p:spPr bwMode="auto">
            <a:xfrm>
              <a:off x="5206129" y="2742098"/>
              <a:ext cx="756101" cy="243552"/>
            </a:xfrm>
            <a:custGeom>
              <a:avLst/>
              <a:gdLst>
                <a:gd name="T0" fmla="*/ 416 w 416"/>
                <a:gd name="T1" fmla="*/ 134 h 134"/>
                <a:gd name="T2" fmla="*/ 0 w 416"/>
                <a:gd name="T3" fmla="*/ 134 h 134"/>
                <a:gd name="T4" fmla="*/ 0 w 416"/>
                <a:gd name="T5" fmla="*/ 0 h 134"/>
                <a:gd name="T6" fmla="*/ 416 w 416"/>
                <a:gd name="T7" fmla="*/ 0 h 134"/>
                <a:gd name="T8" fmla="*/ 416 w 416"/>
                <a:gd name="T9" fmla="*/ 134 h 134"/>
                <a:gd name="T10" fmla="*/ 4 w 416"/>
                <a:gd name="T11" fmla="*/ 128 h 134"/>
                <a:gd name="T12" fmla="*/ 410 w 416"/>
                <a:gd name="T13" fmla="*/ 128 h 134"/>
                <a:gd name="T14" fmla="*/ 410 w 416"/>
                <a:gd name="T15" fmla="*/ 6 h 134"/>
                <a:gd name="T16" fmla="*/ 4 w 416"/>
                <a:gd name="T17" fmla="*/ 6 h 134"/>
                <a:gd name="T18" fmla="*/ 4 w 416"/>
                <a:gd name="T19" fmla="*/ 128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16" h="134">
                  <a:moveTo>
                    <a:pt x="416" y="134"/>
                  </a:moveTo>
                  <a:lnTo>
                    <a:pt x="0" y="134"/>
                  </a:lnTo>
                  <a:lnTo>
                    <a:pt x="0" y="0"/>
                  </a:lnTo>
                  <a:lnTo>
                    <a:pt x="416" y="0"/>
                  </a:lnTo>
                  <a:lnTo>
                    <a:pt x="416" y="134"/>
                  </a:lnTo>
                  <a:close/>
                  <a:moveTo>
                    <a:pt x="4" y="128"/>
                  </a:moveTo>
                  <a:lnTo>
                    <a:pt x="410" y="128"/>
                  </a:lnTo>
                  <a:lnTo>
                    <a:pt x="410" y="6"/>
                  </a:lnTo>
                  <a:lnTo>
                    <a:pt x="4" y="6"/>
                  </a:lnTo>
                  <a:lnTo>
                    <a:pt x="4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36"/>
            <p:cNvSpPr>
              <a:spLocks noChangeArrowheads="1"/>
            </p:cNvSpPr>
            <p:nvPr/>
          </p:nvSpPr>
          <p:spPr bwMode="auto">
            <a:xfrm>
              <a:off x="2828773" y="4123436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37"/>
            <p:cNvSpPr>
              <a:spLocks noChangeArrowheads="1"/>
            </p:cNvSpPr>
            <p:nvPr/>
          </p:nvSpPr>
          <p:spPr bwMode="auto">
            <a:xfrm>
              <a:off x="2937826" y="4196138"/>
              <a:ext cx="56895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38"/>
            <p:cNvSpPr>
              <a:spLocks noChangeArrowheads="1"/>
            </p:cNvSpPr>
            <p:nvPr/>
          </p:nvSpPr>
          <p:spPr bwMode="auto">
            <a:xfrm>
              <a:off x="2832409" y="3316443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39"/>
            <p:cNvSpPr>
              <a:spLocks noChangeArrowheads="1"/>
            </p:cNvSpPr>
            <p:nvPr/>
          </p:nvSpPr>
          <p:spPr bwMode="auto">
            <a:xfrm>
              <a:off x="2941462" y="3389145"/>
              <a:ext cx="51388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40"/>
            <p:cNvSpPr>
              <a:spLocks noChangeArrowheads="1"/>
            </p:cNvSpPr>
            <p:nvPr/>
          </p:nvSpPr>
          <p:spPr bwMode="auto">
            <a:xfrm>
              <a:off x="4711755" y="3934410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41"/>
            <p:cNvSpPr>
              <a:spLocks noChangeArrowheads="1"/>
            </p:cNvSpPr>
            <p:nvPr/>
          </p:nvSpPr>
          <p:spPr bwMode="auto">
            <a:xfrm>
              <a:off x="4820808" y="4007112"/>
              <a:ext cx="56895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42"/>
            <p:cNvSpPr>
              <a:spLocks noChangeArrowheads="1"/>
            </p:cNvSpPr>
            <p:nvPr/>
          </p:nvSpPr>
          <p:spPr bwMode="auto">
            <a:xfrm>
              <a:off x="4715390" y="3116513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43"/>
            <p:cNvSpPr>
              <a:spLocks noChangeArrowheads="1"/>
            </p:cNvSpPr>
            <p:nvPr/>
          </p:nvSpPr>
          <p:spPr bwMode="auto">
            <a:xfrm>
              <a:off x="4824443" y="3189215"/>
              <a:ext cx="51388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44"/>
            <p:cNvSpPr>
              <a:spLocks noChangeArrowheads="1"/>
            </p:cNvSpPr>
            <p:nvPr/>
          </p:nvSpPr>
          <p:spPr bwMode="auto">
            <a:xfrm>
              <a:off x="6093093" y="4486946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45"/>
            <p:cNvSpPr>
              <a:spLocks noChangeArrowheads="1"/>
            </p:cNvSpPr>
            <p:nvPr/>
          </p:nvSpPr>
          <p:spPr bwMode="auto">
            <a:xfrm>
              <a:off x="6202146" y="4559648"/>
              <a:ext cx="56895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46"/>
            <p:cNvSpPr>
              <a:spLocks noChangeArrowheads="1"/>
            </p:cNvSpPr>
            <p:nvPr/>
          </p:nvSpPr>
          <p:spPr bwMode="auto">
            <a:xfrm>
              <a:off x="6096728" y="3607251"/>
              <a:ext cx="108284" cy="1938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47"/>
            <p:cNvSpPr>
              <a:spLocks noChangeArrowheads="1"/>
            </p:cNvSpPr>
            <p:nvPr/>
          </p:nvSpPr>
          <p:spPr bwMode="auto">
            <a:xfrm>
              <a:off x="6205781" y="3679953"/>
              <a:ext cx="51388" cy="123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48"/>
            <p:cNvSpPr>
              <a:spLocks noChangeArrowheads="1"/>
            </p:cNvSpPr>
            <p:nvPr/>
          </p:nvSpPr>
          <p:spPr bwMode="auto">
            <a:xfrm>
              <a:off x="2334401" y="4983620"/>
              <a:ext cx="115959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EFFICACITÉ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COHÉSION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58"/>
            <p:cNvSpPr>
              <a:spLocks noChangeArrowheads="1"/>
            </p:cNvSpPr>
            <p:nvPr/>
          </p:nvSpPr>
          <p:spPr bwMode="auto">
            <a:xfrm>
              <a:off x="4195572" y="4983620"/>
              <a:ext cx="122502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d’ÉCLATEMENT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71"/>
            <p:cNvSpPr>
              <a:spLocks noChangeArrowheads="1"/>
            </p:cNvSpPr>
            <p:nvPr/>
          </p:nvSpPr>
          <p:spPr bwMode="auto">
            <a:xfrm>
              <a:off x="5635069" y="5045175"/>
              <a:ext cx="122503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INEFFICACITÉ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79"/>
            <p:cNvSpPr>
              <a:spLocks noChangeArrowheads="1"/>
            </p:cNvSpPr>
            <p:nvPr/>
          </p:nvSpPr>
          <p:spPr bwMode="auto">
            <a:xfrm>
              <a:off x="1763687" y="2068270"/>
              <a:ext cx="136316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Énergie dépensée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96"/>
            <p:cNvSpPr>
              <a:spLocks noChangeArrowheads="1"/>
            </p:cNvSpPr>
            <p:nvPr/>
          </p:nvSpPr>
          <p:spPr bwMode="auto">
            <a:xfrm>
              <a:off x="3632131" y="1937889"/>
              <a:ext cx="143586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Énergie utilisée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apporter savoir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savoir-faire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Ep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130"/>
            <p:cNvSpPr>
              <a:spLocks noChangeArrowheads="1"/>
            </p:cNvSpPr>
            <p:nvPr/>
          </p:nvSpPr>
          <p:spPr bwMode="auto">
            <a:xfrm>
              <a:off x="5500572" y="2052152"/>
              <a:ext cx="146858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Énergie utilisée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entretenir le groupe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(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Ec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Rectangle 165"/>
            <p:cNvSpPr>
              <a:spLocks noChangeArrowheads="1"/>
            </p:cNvSpPr>
            <p:nvPr/>
          </p:nvSpPr>
          <p:spPr bwMode="auto">
            <a:xfrm>
              <a:off x="3286796" y="2065969"/>
              <a:ext cx="144990" cy="299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=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Rectangle 166"/>
            <p:cNvSpPr>
              <a:spLocks noChangeArrowheads="1"/>
            </p:cNvSpPr>
            <p:nvPr/>
          </p:nvSpPr>
          <p:spPr bwMode="auto">
            <a:xfrm>
              <a:off x="5206129" y="2069604"/>
              <a:ext cx="144990" cy="299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7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Rectangle 167"/>
            <p:cNvSpPr>
              <a:spLocks noChangeArrowheads="1"/>
            </p:cNvSpPr>
            <p:nvPr/>
          </p:nvSpPr>
          <p:spPr bwMode="auto">
            <a:xfrm>
              <a:off x="6907356" y="2992920"/>
              <a:ext cx="71578" cy="1409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Rectangle 168"/>
            <p:cNvSpPr>
              <a:spLocks noChangeArrowheads="1"/>
            </p:cNvSpPr>
            <p:nvPr/>
          </p:nvSpPr>
          <p:spPr bwMode="auto">
            <a:xfrm>
              <a:off x="6976423" y="2992920"/>
              <a:ext cx="170684" cy="1409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rop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Rectangle 170"/>
            <p:cNvSpPr>
              <a:spLocks noChangeArrowheads="1"/>
            </p:cNvSpPr>
            <p:nvPr/>
          </p:nvSpPr>
          <p:spPr bwMode="auto">
            <a:xfrm>
              <a:off x="5206129" y="2796624"/>
              <a:ext cx="752465" cy="14095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peu 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094737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MAINTENIR L’ATTENTION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4201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NIVEAU D’ATTENTION AU COURS DE LA JOURNÉE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75656" y="1923033"/>
            <a:ext cx="6179909" cy="3378175"/>
            <a:chOff x="1900237" y="1628800"/>
            <a:chExt cx="6179909" cy="3378175"/>
          </a:xfrm>
        </p:grpSpPr>
        <p:sp>
          <p:nvSpPr>
            <p:cNvPr id="87" name="Freeform 5"/>
            <p:cNvSpPr>
              <a:spLocks noEditPoints="1"/>
            </p:cNvSpPr>
            <p:nvPr/>
          </p:nvSpPr>
          <p:spPr bwMode="auto">
            <a:xfrm>
              <a:off x="5070752" y="1803086"/>
              <a:ext cx="7416" cy="263283"/>
            </a:xfrm>
            <a:custGeom>
              <a:avLst/>
              <a:gdLst>
                <a:gd name="T0" fmla="*/ 4 w 4"/>
                <a:gd name="T1" fmla="*/ 122 h 142"/>
                <a:gd name="T2" fmla="*/ 4 w 4"/>
                <a:gd name="T3" fmla="*/ 138 h 142"/>
                <a:gd name="T4" fmla="*/ 4 w 4"/>
                <a:gd name="T5" fmla="*/ 142 h 142"/>
                <a:gd name="T6" fmla="*/ 0 w 4"/>
                <a:gd name="T7" fmla="*/ 138 h 142"/>
                <a:gd name="T8" fmla="*/ 0 w 4"/>
                <a:gd name="T9" fmla="*/ 122 h 142"/>
                <a:gd name="T10" fmla="*/ 4 w 4"/>
                <a:gd name="T11" fmla="*/ 120 h 142"/>
                <a:gd name="T12" fmla="*/ 4 w 4"/>
                <a:gd name="T13" fmla="*/ 122 h 142"/>
                <a:gd name="T14" fmla="*/ 4 w 4"/>
                <a:gd name="T15" fmla="*/ 82 h 142"/>
                <a:gd name="T16" fmla="*/ 4 w 4"/>
                <a:gd name="T17" fmla="*/ 100 h 142"/>
                <a:gd name="T18" fmla="*/ 4 w 4"/>
                <a:gd name="T19" fmla="*/ 102 h 142"/>
                <a:gd name="T20" fmla="*/ 0 w 4"/>
                <a:gd name="T21" fmla="*/ 100 h 142"/>
                <a:gd name="T22" fmla="*/ 0 w 4"/>
                <a:gd name="T23" fmla="*/ 82 h 142"/>
                <a:gd name="T24" fmla="*/ 4 w 4"/>
                <a:gd name="T25" fmla="*/ 80 h 142"/>
                <a:gd name="T26" fmla="*/ 4 w 4"/>
                <a:gd name="T27" fmla="*/ 82 h 142"/>
                <a:gd name="T28" fmla="*/ 4 w 4"/>
                <a:gd name="T29" fmla="*/ 42 h 142"/>
                <a:gd name="T30" fmla="*/ 4 w 4"/>
                <a:gd name="T31" fmla="*/ 60 h 142"/>
                <a:gd name="T32" fmla="*/ 4 w 4"/>
                <a:gd name="T33" fmla="*/ 64 h 142"/>
                <a:gd name="T34" fmla="*/ 0 w 4"/>
                <a:gd name="T35" fmla="*/ 60 h 142"/>
                <a:gd name="T36" fmla="*/ 0 w 4"/>
                <a:gd name="T37" fmla="*/ 42 h 142"/>
                <a:gd name="T38" fmla="*/ 4 w 4"/>
                <a:gd name="T39" fmla="*/ 40 h 142"/>
                <a:gd name="T40" fmla="*/ 4 w 4"/>
                <a:gd name="T41" fmla="*/ 42 h 142"/>
                <a:gd name="T42" fmla="*/ 4 w 4"/>
                <a:gd name="T43" fmla="*/ 4 h 142"/>
                <a:gd name="T44" fmla="*/ 4 w 4"/>
                <a:gd name="T45" fmla="*/ 20 h 142"/>
                <a:gd name="T46" fmla="*/ 4 w 4"/>
                <a:gd name="T47" fmla="*/ 24 h 142"/>
                <a:gd name="T48" fmla="*/ 0 w 4"/>
                <a:gd name="T49" fmla="*/ 20 h 142"/>
                <a:gd name="T50" fmla="*/ 0 w 4"/>
                <a:gd name="T51" fmla="*/ 4 h 142"/>
                <a:gd name="T52" fmla="*/ 4 w 4"/>
                <a:gd name="T53" fmla="*/ 0 h 142"/>
                <a:gd name="T54" fmla="*/ 4 w 4"/>
                <a:gd name="T55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2">
                  <a:moveTo>
                    <a:pt x="4" y="122"/>
                  </a:moveTo>
                  <a:lnTo>
                    <a:pt x="4" y="138"/>
                  </a:lnTo>
                  <a:lnTo>
                    <a:pt x="4" y="142"/>
                  </a:lnTo>
                  <a:lnTo>
                    <a:pt x="0" y="138"/>
                  </a:lnTo>
                  <a:lnTo>
                    <a:pt x="0" y="122"/>
                  </a:lnTo>
                  <a:lnTo>
                    <a:pt x="4" y="120"/>
                  </a:lnTo>
                  <a:lnTo>
                    <a:pt x="4" y="122"/>
                  </a:lnTo>
                  <a:close/>
                  <a:moveTo>
                    <a:pt x="4" y="82"/>
                  </a:moveTo>
                  <a:lnTo>
                    <a:pt x="4" y="100"/>
                  </a:lnTo>
                  <a:lnTo>
                    <a:pt x="4" y="102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4" y="80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4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40"/>
                  </a:lnTo>
                  <a:lnTo>
                    <a:pt x="4" y="42"/>
                  </a:lnTo>
                  <a:close/>
                  <a:moveTo>
                    <a:pt x="4" y="4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6"/>
            <p:cNvSpPr>
              <a:spLocks noEditPoints="1"/>
            </p:cNvSpPr>
            <p:nvPr/>
          </p:nvSpPr>
          <p:spPr bwMode="auto">
            <a:xfrm>
              <a:off x="5070752" y="2096034"/>
              <a:ext cx="7416" cy="263283"/>
            </a:xfrm>
            <a:custGeom>
              <a:avLst/>
              <a:gdLst>
                <a:gd name="T0" fmla="*/ 4 w 4"/>
                <a:gd name="T1" fmla="*/ 122 h 142"/>
                <a:gd name="T2" fmla="*/ 4 w 4"/>
                <a:gd name="T3" fmla="*/ 138 h 142"/>
                <a:gd name="T4" fmla="*/ 4 w 4"/>
                <a:gd name="T5" fmla="*/ 142 h 142"/>
                <a:gd name="T6" fmla="*/ 0 w 4"/>
                <a:gd name="T7" fmla="*/ 138 h 142"/>
                <a:gd name="T8" fmla="*/ 0 w 4"/>
                <a:gd name="T9" fmla="*/ 122 h 142"/>
                <a:gd name="T10" fmla="*/ 4 w 4"/>
                <a:gd name="T11" fmla="*/ 118 h 142"/>
                <a:gd name="T12" fmla="*/ 4 w 4"/>
                <a:gd name="T13" fmla="*/ 122 h 142"/>
                <a:gd name="T14" fmla="*/ 4 w 4"/>
                <a:gd name="T15" fmla="*/ 82 h 142"/>
                <a:gd name="T16" fmla="*/ 4 w 4"/>
                <a:gd name="T17" fmla="*/ 100 h 142"/>
                <a:gd name="T18" fmla="*/ 4 w 4"/>
                <a:gd name="T19" fmla="*/ 102 h 142"/>
                <a:gd name="T20" fmla="*/ 0 w 4"/>
                <a:gd name="T21" fmla="*/ 100 h 142"/>
                <a:gd name="T22" fmla="*/ 0 w 4"/>
                <a:gd name="T23" fmla="*/ 82 h 142"/>
                <a:gd name="T24" fmla="*/ 4 w 4"/>
                <a:gd name="T25" fmla="*/ 80 h 142"/>
                <a:gd name="T26" fmla="*/ 4 w 4"/>
                <a:gd name="T27" fmla="*/ 82 h 142"/>
                <a:gd name="T28" fmla="*/ 4 w 4"/>
                <a:gd name="T29" fmla="*/ 42 h 142"/>
                <a:gd name="T30" fmla="*/ 4 w 4"/>
                <a:gd name="T31" fmla="*/ 60 h 142"/>
                <a:gd name="T32" fmla="*/ 4 w 4"/>
                <a:gd name="T33" fmla="*/ 64 h 142"/>
                <a:gd name="T34" fmla="*/ 0 w 4"/>
                <a:gd name="T35" fmla="*/ 60 h 142"/>
                <a:gd name="T36" fmla="*/ 0 w 4"/>
                <a:gd name="T37" fmla="*/ 42 h 142"/>
                <a:gd name="T38" fmla="*/ 4 w 4"/>
                <a:gd name="T39" fmla="*/ 40 h 142"/>
                <a:gd name="T40" fmla="*/ 4 w 4"/>
                <a:gd name="T41" fmla="*/ 42 h 142"/>
                <a:gd name="T42" fmla="*/ 4 w 4"/>
                <a:gd name="T43" fmla="*/ 4 h 142"/>
                <a:gd name="T44" fmla="*/ 4 w 4"/>
                <a:gd name="T45" fmla="*/ 20 h 142"/>
                <a:gd name="T46" fmla="*/ 4 w 4"/>
                <a:gd name="T47" fmla="*/ 22 h 142"/>
                <a:gd name="T48" fmla="*/ 0 w 4"/>
                <a:gd name="T49" fmla="*/ 20 h 142"/>
                <a:gd name="T50" fmla="*/ 0 w 4"/>
                <a:gd name="T51" fmla="*/ 4 h 142"/>
                <a:gd name="T52" fmla="*/ 4 w 4"/>
                <a:gd name="T53" fmla="*/ 0 h 142"/>
                <a:gd name="T54" fmla="*/ 4 w 4"/>
                <a:gd name="T55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2">
                  <a:moveTo>
                    <a:pt x="4" y="122"/>
                  </a:moveTo>
                  <a:lnTo>
                    <a:pt x="4" y="138"/>
                  </a:lnTo>
                  <a:lnTo>
                    <a:pt x="4" y="142"/>
                  </a:lnTo>
                  <a:lnTo>
                    <a:pt x="0" y="138"/>
                  </a:lnTo>
                  <a:lnTo>
                    <a:pt x="0" y="122"/>
                  </a:lnTo>
                  <a:lnTo>
                    <a:pt x="4" y="118"/>
                  </a:lnTo>
                  <a:lnTo>
                    <a:pt x="4" y="122"/>
                  </a:lnTo>
                  <a:close/>
                  <a:moveTo>
                    <a:pt x="4" y="82"/>
                  </a:moveTo>
                  <a:lnTo>
                    <a:pt x="4" y="100"/>
                  </a:lnTo>
                  <a:lnTo>
                    <a:pt x="4" y="102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4" y="80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4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40"/>
                  </a:lnTo>
                  <a:lnTo>
                    <a:pt x="4" y="42"/>
                  </a:lnTo>
                  <a:close/>
                  <a:moveTo>
                    <a:pt x="4" y="4"/>
                  </a:moveTo>
                  <a:lnTo>
                    <a:pt x="4" y="20"/>
                  </a:lnTo>
                  <a:lnTo>
                    <a:pt x="4" y="22"/>
                  </a:lnTo>
                  <a:lnTo>
                    <a:pt x="0" y="2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7"/>
            <p:cNvSpPr>
              <a:spLocks noEditPoints="1"/>
            </p:cNvSpPr>
            <p:nvPr/>
          </p:nvSpPr>
          <p:spPr bwMode="auto">
            <a:xfrm>
              <a:off x="5070752" y="2392690"/>
              <a:ext cx="7416" cy="259574"/>
            </a:xfrm>
            <a:custGeom>
              <a:avLst/>
              <a:gdLst>
                <a:gd name="T0" fmla="*/ 4 w 4"/>
                <a:gd name="T1" fmla="*/ 120 h 140"/>
                <a:gd name="T2" fmla="*/ 4 w 4"/>
                <a:gd name="T3" fmla="*/ 138 h 140"/>
                <a:gd name="T4" fmla="*/ 4 w 4"/>
                <a:gd name="T5" fmla="*/ 140 h 140"/>
                <a:gd name="T6" fmla="*/ 0 w 4"/>
                <a:gd name="T7" fmla="*/ 138 h 140"/>
                <a:gd name="T8" fmla="*/ 0 w 4"/>
                <a:gd name="T9" fmla="*/ 120 h 140"/>
                <a:gd name="T10" fmla="*/ 4 w 4"/>
                <a:gd name="T11" fmla="*/ 116 h 140"/>
                <a:gd name="T12" fmla="*/ 4 w 4"/>
                <a:gd name="T13" fmla="*/ 120 h 140"/>
                <a:gd name="T14" fmla="*/ 4 w 4"/>
                <a:gd name="T15" fmla="*/ 80 h 140"/>
                <a:gd name="T16" fmla="*/ 4 w 4"/>
                <a:gd name="T17" fmla="*/ 98 h 140"/>
                <a:gd name="T18" fmla="*/ 4 w 4"/>
                <a:gd name="T19" fmla="*/ 100 h 140"/>
                <a:gd name="T20" fmla="*/ 0 w 4"/>
                <a:gd name="T21" fmla="*/ 98 h 140"/>
                <a:gd name="T22" fmla="*/ 0 w 4"/>
                <a:gd name="T23" fmla="*/ 80 h 140"/>
                <a:gd name="T24" fmla="*/ 4 w 4"/>
                <a:gd name="T25" fmla="*/ 78 h 140"/>
                <a:gd name="T26" fmla="*/ 4 w 4"/>
                <a:gd name="T27" fmla="*/ 80 h 140"/>
                <a:gd name="T28" fmla="*/ 4 w 4"/>
                <a:gd name="T29" fmla="*/ 42 h 140"/>
                <a:gd name="T30" fmla="*/ 4 w 4"/>
                <a:gd name="T31" fmla="*/ 58 h 140"/>
                <a:gd name="T32" fmla="*/ 4 w 4"/>
                <a:gd name="T33" fmla="*/ 60 h 140"/>
                <a:gd name="T34" fmla="*/ 0 w 4"/>
                <a:gd name="T35" fmla="*/ 58 h 140"/>
                <a:gd name="T36" fmla="*/ 0 w 4"/>
                <a:gd name="T37" fmla="*/ 42 h 140"/>
                <a:gd name="T38" fmla="*/ 4 w 4"/>
                <a:gd name="T39" fmla="*/ 38 h 140"/>
                <a:gd name="T40" fmla="*/ 4 w 4"/>
                <a:gd name="T41" fmla="*/ 42 h 140"/>
                <a:gd name="T42" fmla="*/ 4 w 4"/>
                <a:gd name="T43" fmla="*/ 2 h 140"/>
                <a:gd name="T44" fmla="*/ 4 w 4"/>
                <a:gd name="T45" fmla="*/ 18 h 140"/>
                <a:gd name="T46" fmla="*/ 4 w 4"/>
                <a:gd name="T47" fmla="*/ 20 h 140"/>
                <a:gd name="T48" fmla="*/ 0 w 4"/>
                <a:gd name="T49" fmla="*/ 18 h 140"/>
                <a:gd name="T50" fmla="*/ 0 w 4"/>
                <a:gd name="T51" fmla="*/ 2 h 140"/>
                <a:gd name="T52" fmla="*/ 4 w 4"/>
                <a:gd name="T53" fmla="*/ 0 h 140"/>
                <a:gd name="T54" fmla="*/ 4 w 4"/>
                <a:gd name="T55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0">
                  <a:moveTo>
                    <a:pt x="4" y="120"/>
                  </a:moveTo>
                  <a:lnTo>
                    <a:pt x="4" y="138"/>
                  </a:lnTo>
                  <a:lnTo>
                    <a:pt x="4" y="140"/>
                  </a:lnTo>
                  <a:lnTo>
                    <a:pt x="0" y="138"/>
                  </a:lnTo>
                  <a:lnTo>
                    <a:pt x="0" y="120"/>
                  </a:lnTo>
                  <a:lnTo>
                    <a:pt x="4" y="116"/>
                  </a:lnTo>
                  <a:lnTo>
                    <a:pt x="4" y="120"/>
                  </a:lnTo>
                  <a:close/>
                  <a:moveTo>
                    <a:pt x="4" y="80"/>
                  </a:moveTo>
                  <a:lnTo>
                    <a:pt x="4" y="98"/>
                  </a:lnTo>
                  <a:lnTo>
                    <a:pt x="4" y="100"/>
                  </a:lnTo>
                  <a:lnTo>
                    <a:pt x="0" y="98"/>
                  </a:lnTo>
                  <a:lnTo>
                    <a:pt x="0" y="80"/>
                  </a:lnTo>
                  <a:lnTo>
                    <a:pt x="4" y="78"/>
                  </a:lnTo>
                  <a:lnTo>
                    <a:pt x="4" y="80"/>
                  </a:lnTo>
                  <a:close/>
                  <a:moveTo>
                    <a:pt x="4" y="42"/>
                  </a:moveTo>
                  <a:lnTo>
                    <a:pt x="4" y="58"/>
                  </a:lnTo>
                  <a:lnTo>
                    <a:pt x="4" y="60"/>
                  </a:lnTo>
                  <a:lnTo>
                    <a:pt x="0" y="58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4" y="42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8"/>
            <p:cNvSpPr>
              <a:spLocks noEditPoints="1"/>
            </p:cNvSpPr>
            <p:nvPr/>
          </p:nvSpPr>
          <p:spPr bwMode="auto">
            <a:xfrm>
              <a:off x="5070752" y="2681930"/>
              <a:ext cx="7416" cy="259574"/>
            </a:xfrm>
            <a:custGeom>
              <a:avLst/>
              <a:gdLst>
                <a:gd name="T0" fmla="*/ 4 w 4"/>
                <a:gd name="T1" fmla="*/ 122 h 140"/>
                <a:gd name="T2" fmla="*/ 4 w 4"/>
                <a:gd name="T3" fmla="*/ 138 h 140"/>
                <a:gd name="T4" fmla="*/ 4 w 4"/>
                <a:gd name="T5" fmla="*/ 140 h 140"/>
                <a:gd name="T6" fmla="*/ 0 w 4"/>
                <a:gd name="T7" fmla="*/ 138 h 140"/>
                <a:gd name="T8" fmla="*/ 0 w 4"/>
                <a:gd name="T9" fmla="*/ 122 h 140"/>
                <a:gd name="T10" fmla="*/ 4 w 4"/>
                <a:gd name="T11" fmla="*/ 120 h 140"/>
                <a:gd name="T12" fmla="*/ 4 w 4"/>
                <a:gd name="T13" fmla="*/ 122 h 140"/>
                <a:gd name="T14" fmla="*/ 4 w 4"/>
                <a:gd name="T15" fmla="*/ 84 h 140"/>
                <a:gd name="T16" fmla="*/ 4 w 4"/>
                <a:gd name="T17" fmla="*/ 98 h 140"/>
                <a:gd name="T18" fmla="*/ 4 w 4"/>
                <a:gd name="T19" fmla="*/ 102 h 140"/>
                <a:gd name="T20" fmla="*/ 0 w 4"/>
                <a:gd name="T21" fmla="*/ 98 h 140"/>
                <a:gd name="T22" fmla="*/ 0 w 4"/>
                <a:gd name="T23" fmla="*/ 84 h 140"/>
                <a:gd name="T24" fmla="*/ 4 w 4"/>
                <a:gd name="T25" fmla="*/ 80 h 140"/>
                <a:gd name="T26" fmla="*/ 4 w 4"/>
                <a:gd name="T27" fmla="*/ 84 h 140"/>
                <a:gd name="T28" fmla="*/ 4 w 4"/>
                <a:gd name="T29" fmla="*/ 42 h 140"/>
                <a:gd name="T30" fmla="*/ 4 w 4"/>
                <a:gd name="T31" fmla="*/ 60 h 140"/>
                <a:gd name="T32" fmla="*/ 4 w 4"/>
                <a:gd name="T33" fmla="*/ 62 h 140"/>
                <a:gd name="T34" fmla="*/ 0 w 4"/>
                <a:gd name="T35" fmla="*/ 60 h 140"/>
                <a:gd name="T36" fmla="*/ 0 w 4"/>
                <a:gd name="T37" fmla="*/ 42 h 140"/>
                <a:gd name="T38" fmla="*/ 4 w 4"/>
                <a:gd name="T39" fmla="*/ 38 h 140"/>
                <a:gd name="T40" fmla="*/ 4 w 4"/>
                <a:gd name="T41" fmla="*/ 42 h 140"/>
                <a:gd name="T42" fmla="*/ 4 w 4"/>
                <a:gd name="T43" fmla="*/ 2 h 140"/>
                <a:gd name="T44" fmla="*/ 4 w 4"/>
                <a:gd name="T45" fmla="*/ 20 h 140"/>
                <a:gd name="T46" fmla="*/ 4 w 4"/>
                <a:gd name="T47" fmla="*/ 24 h 140"/>
                <a:gd name="T48" fmla="*/ 0 w 4"/>
                <a:gd name="T49" fmla="*/ 20 h 140"/>
                <a:gd name="T50" fmla="*/ 0 w 4"/>
                <a:gd name="T51" fmla="*/ 2 h 140"/>
                <a:gd name="T52" fmla="*/ 4 w 4"/>
                <a:gd name="T53" fmla="*/ 0 h 140"/>
                <a:gd name="T54" fmla="*/ 4 w 4"/>
                <a:gd name="T55" fmla="*/ 2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0">
                  <a:moveTo>
                    <a:pt x="4" y="122"/>
                  </a:moveTo>
                  <a:lnTo>
                    <a:pt x="4" y="138"/>
                  </a:lnTo>
                  <a:lnTo>
                    <a:pt x="4" y="140"/>
                  </a:lnTo>
                  <a:lnTo>
                    <a:pt x="0" y="138"/>
                  </a:lnTo>
                  <a:lnTo>
                    <a:pt x="0" y="122"/>
                  </a:lnTo>
                  <a:lnTo>
                    <a:pt x="4" y="120"/>
                  </a:lnTo>
                  <a:lnTo>
                    <a:pt x="4" y="122"/>
                  </a:lnTo>
                  <a:close/>
                  <a:moveTo>
                    <a:pt x="4" y="84"/>
                  </a:moveTo>
                  <a:lnTo>
                    <a:pt x="4" y="98"/>
                  </a:lnTo>
                  <a:lnTo>
                    <a:pt x="4" y="102"/>
                  </a:lnTo>
                  <a:lnTo>
                    <a:pt x="0" y="98"/>
                  </a:lnTo>
                  <a:lnTo>
                    <a:pt x="0" y="84"/>
                  </a:lnTo>
                  <a:lnTo>
                    <a:pt x="4" y="80"/>
                  </a:lnTo>
                  <a:lnTo>
                    <a:pt x="4" y="84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2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4" y="42"/>
                  </a:lnTo>
                  <a:close/>
                  <a:moveTo>
                    <a:pt x="4" y="2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9"/>
            <p:cNvSpPr>
              <a:spLocks noEditPoints="1"/>
            </p:cNvSpPr>
            <p:nvPr/>
          </p:nvSpPr>
          <p:spPr bwMode="auto">
            <a:xfrm>
              <a:off x="5070752" y="2974879"/>
              <a:ext cx="7416" cy="263283"/>
            </a:xfrm>
            <a:custGeom>
              <a:avLst/>
              <a:gdLst>
                <a:gd name="T0" fmla="*/ 4 w 4"/>
                <a:gd name="T1" fmla="*/ 120 h 142"/>
                <a:gd name="T2" fmla="*/ 4 w 4"/>
                <a:gd name="T3" fmla="*/ 138 h 142"/>
                <a:gd name="T4" fmla="*/ 4 w 4"/>
                <a:gd name="T5" fmla="*/ 142 h 142"/>
                <a:gd name="T6" fmla="*/ 0 w 4"/>
                <a:gd name="T7" fmla="*/ 138 h 142"/>
                <a:gd name="T8" fmla="*/ 0 w 4"/>
                <a:gd name="T9" fmla="*/ 120 h 142"/>
                <a:gd name="T10" fmla="*/ 4 w 4"/>
                <a:gd name="T11" fmla="*/ 120 h 142"/>
                <a:gd name="T12" fmla="*/ 4 w 4"/>
                <a:gd name="T13" fmla="*/ 120 h 142"/>
                <a:gd name="T14" fmla="*/ 4 w 4"/>
                <a:gd name="T15" fmla="*/ 82 h 142"/>
                <a:gd name="T16" fmla="*/ 4 w 4"/>
                <a:gd name="T17" fmla="*/ 100 h 142"/>
                <a:gd name="T18" fmla="*/ 4 w 4"/>
                <a:gd name="T19" fmla="*/ 102 h 142"/>
                <a:gd name="T20" fmla="*/ 0 w 4"/>
                <a:gd name="T21" fmla="*/ 100 h 142"/>
                <a:gd name="T22" fmla="*/ 0 w 4"/>
                <a:gd name="T23" fmla="*/ 82 h 142"/>
                <a:gd name="T24" fmla="*/ 4 w 4"/>
                <a:gd name="T25" fmla="*/ 78 h 142"/>
                <a:gd name="T26" fmla="*/ 4 w 4"/>
                <a:gd name="T27" fmla="*/ 82 h 142"/>
                <a:gd name="T28" fmla="*/ 4 w 4"/>
                <a:gd name="T29" fmla="*/ 42 h 142"/>
                <a:gd name="T30" fmla="*/ 4 w 4"/>
                <a:gd name="T31" fmla="*/ 60 h 142"/>
                <a:gd name="T32" fmla="*/ 4 w 4"/>
                <a:gd name="T33" fmla="*/ 62 h 142"/>
                <a:gd name="T34" fmla="*/ 0 w 4"/>
                <a:gd name="T35" fmla="*/ 60 h 142"/>
                <a:gd name="T36" fmla="*/ 0 w 4"/>
                <a:gd name="T37" fmla="*/ 42 h 142"/>
                <a:gd name="T38" fmla="*/ 4 w 4"/>
                <a:gd name="T39" fmla="*/ 40 h 142"/>
                <a:gd name="T40" fmla="*/ 4 w 4"/>
                <a:gd name="T41" fmla="*/ 42 h 142"/>
                <a:gd name="T42" fmla="*/ 4 w 4"/>
                <a:gd name="T43" fmla="*/ 4 h 142"/>
                <a:gd name="T44" fmla="*/ 4 w 4"/>
                <a:gd name="T45" fmla="*/ 20 h 142"/>
                <a:gd name="T46" fmla="*/ 4 w 4"/>
                <a:gd name="T47" fmla="*/ 24 h 142"/>
                <a:gd name="T48" fmla="*/ 0 w 4"/>
                <a:gd name="T49" fmla="*/ 20 h 142"/>
                <a:gd name="T50" fmla="*/ 0 w 4"/>
                <a:gd name="T51" fmla="*/ 4 h 142"/>
                <a:gd name="T52" fmla="*/ 4 w 4"/>
                <a:gd name="T53" fmla="*/ 0 h 142"/>
                <a:gd name="T54" fmla="*/ 4 w 4"/>
                <a:gd name="T55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2">
                  <a:moveTo>
                    <a:pt x="4" y="120"/>
                  </a:moveTo>
                  <a:lnTo>
                    <a:pt x="4" y="138"/>
                  </a:lnTo>
                  <a:lnTo>
                    <a:pt x="4" y="142"/>
                  </a:lnTo>
                  <a:lnTo>
                    <a:pt x="0" y="13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20"/>
                  </a:lnTo>
                  <a:close/>
                  <a:moveTo>
                    <a:pt x="4" y="82"/>
                  </a:moveTo>
                  <a:lnTo>
                    <a:pt x="4" y="100"/>
                  </a:lnTo>
                  <a:lnTo>
                    <a:pt x="4" y="102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4" y="78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2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40"/>
                  </a:lnTo>
                  <a:lnTo>
                    <a:pt x="4" y="42"/>
                  </a:lnTo>
                  <a:close/>
                  <a:moveTo>
                    <a:pt x="4" y="4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12"/>
            <p:cNvSpPr>
              <a:spLocks noEditPoints="1"/>
            </p:cNvSpPr>
            <p:nvPr/>
          </p:nvSpPr>
          <p:spPr bwMode="auto">
            <a:xfrm>
              <a:off x="5070752" y="3853723"/>
              <a:ext cx="7416" cy="626687"/>
            </a:xfrm>
            <a:custGeom>
              <a:avLst/>
              <a:gdLst>
                <a:gd name="T0" fmla="*/ 4 w 4"/>
                <a:gd name="T1" fmla="*/ 318 h 338"/>
                <a:gd name="T2" fmla="*/ 4 w 4"/>
                <a:gd name="T3" fmla="*/ 336 h 338"/>
                <a:gd name="T4" fmla="*/ 4 w 4"/>
                <a:gd name="T5" fmla="*/ 338 h 338"/>
                <a:gd name="T6" fmla="*/ 0 w 4"/>
                <a:gd name="T7" fmla="*/ 336 h 338"/>
                <a:gd name="T8" fmla="*/ 0 w 4"/>
                <a:gd name="T9" fmla="*/ 318 h 338"/>
                <a:gd name="T10" fmla="*/ 4 w 4"/>
                <a:gd name="T11" fmla="*/ 316 h 338"/>
                <a:gd name="T12" fmla="*/ 4 w 4"/>
                <a:gd name="T13" fmla="*/ 318 h 338"/>
                <a:gd name="T14" fmla="*/ 4 w 4"/>
                <a:gd name="T15" fmla="*/ 278 h 338"/>
                <a:gd name="T16" fmla="*/ 4 w 4"/>
                <a:gd name="T17" fmla="*/ 296 h 338"/>
                <a:gd name="T18" fmla="*/ 4 w 4"/>
                <a:gd name="T19" fmla="*/ 300 h 338"/>
                <a:gd name="T20" fmla="*/ 0 w 4"/>
                <a:gd name="T21" fmla="*/ 296 h 338"/>
                <a:gd name="T22" fmla="*/ 0 w 4"/>
                <a:gd name="T23" fmla="*/ 278 h 338"/>
                <a:gd name="T24" fmla="*/ 4 w 4"/>
                <a:gd name="T25" fmla="*/ 276 h 338"/>
                <a:gd name="T26" fmla="*/ 4 w 4"/>
                <a:gd name="T27" fmla="*/ 278 h 338"/>
                <a:gd name="T28" fmla="*/ 4 w 4"/>
                <a:gd name="T29" fmla="*/ 240 h 338"/>
                <a:gd name="T30" fmla="*/ 4 w 4"/>
                <a:gd name="T31" fmla="*/ 258 h 338"/>
                <a:gd name="T32" fmla="*/ 4 w 4"/>
                <a:gd name="T33" fmla="*/ 260 h 338"/>
                <a:gd name="T34" fmla="*/ 0 w 4"/>
                <a:gd name="T35" fmla="*/ 258 h 338"/>
                <a:gd name="T36" fmla="*/ 0 w 4"/>
                <a:gd name="T37" fmla="*/ 240 h 338"/>
                <a:gd name="T38" fmla="*/ 4 w 4"/>
                <a:gd name="T39" fmla="*/ 236 h 338"/>
                <a:gd name="T40" fmla="*/ 4 w 4"/>
                <a:gd name="T41" fmla="*/ 240 h 338"/>
                <a:gd name="T42" fmla="*/ 4 w 4"/>
                <a:gd name="T43" fmla="*/ 200 h 338"/>
                <a:gd name="T44" fmla="*/ 4 w 4"/>
                <a:gd name="T45" fmla="*/ 218 h 338"/>
                <a:gd name="T46" fmla="*/ 4 w 4"/>
                <a:gd name="T47" fmla="*/ 220 h 338"/>
                <a:gd name="T48" fmla="*/ 0 w 4"/>
                <a:gd name="T49" fmla="*/ 218 h 338"/>
                <a:gd name="T50" fmla="*/ 0 w 4"/>
                <a:gd name="T51" fmla="*/ 200 h 338"/>
                <a:gd name="T52" fmla="*/ 4 w 4"/>
                <a:gd name="T53" fmla="*/ 198 h 338"/>
                <a:gd name="T54" fmla="*/ 4 w 4"/>
                <a:gd name="T55" fmla="*/ 200 h 338"/>
                <a:gd name="T56" fmla="*/ 4 w 4"/>
                <a:gd name="T57" fmla="*/ 162 h 338"/>
                <a:gd name="T58" fmla="*/ 4 w 4"/>
                <a:gd name="T59" fmla="*/ 176 h 338"/>
                <a:gd name="T60" fmla="*/ 4 w 4"/>
                <a:gd name="T61" fmla="*/ 180 h 338"/>
                <a:gd name="T62" fmla="*/ 0 w 4"/>
                <a:gd name="T63" fmla="*/ 176 h 338"/>
                <a:gd name="T64" fmla="*/ 0 w 4"/>
                <a:gd name="T65" fmla="*/ 162 h 338"/>
                <a:gd name="T66" fmla="*/ 4 w 4"/>
                <a:gd name="T67" fmla="*/ 158 h 338"/>
                <a:gd name="T68" fmla="*/ 4 w 4"/>
                <a:gd name="T69" fmla="*/ 162 h 338"/>
                <a:gd name="T70" fmla="*/ 4 w 4"/>
                <a:gd name="T71" fmla="*/ 122 h 338"/>
                <a:gd name="T72" fmla="*/ 4 w 4"/>
                <a:gd name="T73" fmla="*/ 138 h 338"/>
                <a:gd name="T74" fmla="*/ 4 w 4"/>
                <a:gd name="T75" fmla="*/ 140 h 338"/>
                <a:gd name="T76" fmla="*/ 0 w 4"/>
                <a:gd name="T77" fmla="*/ 138 h 338"/>
                <a:gd name="T78" fmla="*/ 0 w 4"/>
                <a:gd name="T79" fmla="*/ 122 h 338"/>
                <a:gd name="T80" fmla="*/ 4 w 4"/>
                <a:gd name="T81" fmla="*/ 120 h 338"/>
                <a:gd name="T82" fmla="*/ 4 w 4"/>
                <a:gd name="T83" fmla="*/ 122 h 338"/>
                <a:gd name="T84" fmla="*/ 4 w 4"/>
                <a:gd name="T85" fmla="*/ 82 h 338"/>
                <a:gd name="T86" fmla="*/ 4 w 4"/>
                <a:gd name="T87" fmla="*/ 98 h 338"/>
                <a:gd name="T88" fmla="*/ 4 w 4"/>
                <a:gd name="T89" fmla="*/ 102 h 338"/>
                <a:gd name="T90" fmla="*/ 0 w 4"/>
                <a:gd name="T91" fmla="*/ 98 h 338"/>
                <a:gd name="T92" fmla="*/ 0 w 4"/>
                <a:gd name="T93" fmla="*/ 82 h 338"/>
                <a:gd name="T94" fmla="*/ 4 w 4"/>
                <a:gd name="T95" fmla="*/ 78 h 338"/>
                <a:gd name="T96" fmla="*/ 4 w 4"/>
                <a:gd name="T97" fmla="*/ 82 h 338"/>
                <a:gd name="T98" fmla="*/ 4 w 4"/>
                <a:gd name="T99" fmla="*/ 42 h 338"/>
                <a:gd name="T100" fmla="*/ 4 w 4"/>
                <a:gd name="T101" fmla="*/ 60 h 338"/>
                <a:gd name="T102" fmla="*/ 4 w 4"/>
                <a:gd name="T103" fmla="*/ 62 h 338"/>
                <a:gd name="T104" fmla="*/ 0 w 4"/>
                <a:gd name="T105" fmla="*/ 60 h 338"/>
                <a:gd name="T106" fmla="*/ 0 w 4"/>
                <a:gd name="T107" fmla="*/ 42 h 338"/>
                <a:gd name="T108" fmla="*/ 4 w 4"/>
                <a:gd name="T109" fmla="*/ 38 h 338"/>
                <a:gd name="T110" fmla="*/ 4 w 4"/>
                <a:gd name="T111" fmla="*/ 42 h 338"/>
                <a:gd name="T112" fmla="*/ 4 w 4"/>
                <a:gd name="T113" fmla="*/ 2 h 338"/>
                <a:gd name="T114" fmla="*/ 4 w 4"/>
                <a:gd name="T115" fmla="*/ 20 h 338"/>
                <a:gd name="T116" fmla="*/ 4 w 4"/>
                <a:gd name="T117" fmla="*/ 24 h 338"/>
                <a:gd name="T118" fmla="*/ 0 w 4"/>
                <a:gd name="T119" fmla="*/ 20 h 338"/>
                <a:gd name="T120" fmla="*/ 0 w 4"/>
                <a:gd name="T121" fmla="*/ 2 h 338"/>
                <a:gd name="T122" fmla="*/ 4 w 4"/>
                <a:gd name="T123" fmla="*/ 0 h 338"/>
                <a:gd name="T124" fmla="*/ 4 w 4"/>
                <a:gd name="T125" fmla="*/ 2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" h="338">
                  <a:moveTo>
                    <a:pt x="4" y="318"/>
                  </a:moveTo>
                  <a:lnTo>
                    <a:pt x="4" y="336"/>
                  </a:lnTo>
                  <a:lnTo>
                    <a:pt x="4" y="338"/>
                  </a:lnTo>
                  <a:lnTo>
                    <a:pt x="0" y="336"/>
                  </a:lnTo>
                  <a:lnTo>
                    <a:pt x="0" y="318"/>
                  </a:lnTo>
                  <a:lnTo>
                    <a:pt x="4" y="316"/>
                  </a:lnTo>
                  <a:lnTo>
                    <a:pt x="4" y="318"/>
                  </a:lnTo>
                  <a:close/>
                  <a:moveTo>
                    <a:pt x="4" y="278"/>
                  </a:moveTo>
                  <a:lnTo>
                    <a:pt x="4" y="296"/>
                  </a:lnTo>
                  <a:lnTo>
                    <a:pt x="4" y="300"/>
                  </a:lnTo>
                  <a:lnTo>
                    <a:pt x="0" y="296"/>
                  </a:lnTo>
                  <a:lnTo>
                    <a:pt x="0" y="278"/>
                  </a:lnTo>
                  <a:lnTo>
                    <a:pt x="4" y="276"/>
                  </a:lnTo>
                  <a:lnTo>
                    <a:pt x="4" y="278"/>
                  </a:lnTo>
                  <a:close/>
                  <a:moveTo>
                    <a:pt x="4" y="240"/>
                  </a:moveTo>
                  <a:lnTo>
                    <a:pt x="4" y="258"/>
                  </a:lnTo>
                  <a:lnTo>
                    <a:pt x="4" y="260"/>
                  </a:lnTo>
                  <a:lnTo>
                    <a:pt x="0" y="258"/>
                  </a:lnTo>
                  <a:lnTo>
                    <a:pt x="0" y="240"/>
                  </a:lnTo>
                  <a:lnTo>
                    <a:pt x="4" y="236"/>
                  </a:lnTo>
                  <a:lnTo>
                    <a:pt x="4" y="240"/>
                  </a:lnTo>
                  <a:close/>
                  <a:moveTo>
                    <a:pt x="4" y="200"/>
                  </a:move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lnTo>
                    <a:pt x="0" y="200"/>
                  </a:lnTo>
                  <a:lnTo>
                    <a:pt x="4" y="198"/>
                  </a:lnTo>
                  <a:lnTo>
                    <a:pt x="4" y="200"/>
                  </a:lnTo>
                  <a:close/>
                  <a:moveTo>
                    <a:pt x="4" y="162"/>
                  </a:moveTo>
                  <a:lnTo>
                    <a:pt x="4" y="176"/>
                  </a:lnTo>
                  <a:lnTo>
                    <a:pt x="4" y="180"/>
                  </a:lnTo>
                  <a:lnTo>
                    <a:pt x="0" y="176"/>
                  </a:lnTo>
                  <a:lnTo>
                    <a:pt x="0" y="162"/>
                  </a:lnTo>
                  <a:lnTo>
                    <a:pt x="4" y="158"/>
                  </a:lnTo>
                  <a:lnTo>
                    <a:pt x="4" y="162"/>
                  </a:lnTo>
                  <a:close/>
                  <a:moveTo>
                    <a:pt x="4" y="122"/>
                  </a:moveTo>
                  <a:lnTo>
                    <a:pt x="4" y="138"/>
                  </a:lnTo>
                  <a:lnTo>
                    <a:pt x="4" y="140"/>
                  </a:lnTo>
                  <a:lnTo>
                    <a:pt x="0" y="138"/>
                  </a:lnTo>
                  <a:lnTo>
                    <a:pt x="0" y="122"/>
                  </a:lnTo>
                  <a:lnTo>
                    <a:pt x="4" y="120"/>
                  </a:lnTo>
                  <a:lnTo>
                    <a:pt x="4" y="122"/>
                  </a:lnTo>
                  <a:close/>
                  <a:moveTo>
                    <a:pt x="4" y="82"/>
                  </a:moveTo>
                  <a:lnTo>
                    <a:pt x="4" y="98"/>
                  </a:lnTo>
                  <a:lnTo>
                    <a:pt x="4" y="102"/>
                  </a:lnTo>
                  <a:lnTo>
                    <a:pt x="0" y="98"/>
                  </a:lnTo>
                  <a:lnTo>
                    <a:pt x="0" y="82"/>
                  </a:lnTo>
                  <a:lnTo>
                    <a:pt x="4" y="78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2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38"/>
                  </a:lnTo>
                  <a:lnTo>
                    <a:pt x="4" y="42"/>
                  </a:lnTo>
                  <a:close/>
                  <a:moveTo>
                    <a:pt x="4" y="2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13"/>
            <p:cNvSpPr>
              <a:spLocks noEditPoints="1"/>
            </p:cNvSpPr>
            <p:nvPr/>
          </p:nvSpPr>
          <p:spPr bwMode="auto">
            <a:xfrm>
              <a:off x="2541756" y="1892083"/>
              <a:ext cx="85289" cy="2150759"/>
            </a:xfrm>
            <a:custGeom>
              <a:avLst/>
              <a:gdLst>
                <a:gd name="T0" fmla="*/ 0 w 46"/>
                <a:gd name="T1" fmla="*/ 88 h 1160"/>
                <a:gd name="T2" fmla="*/ 24 w 46"/>
                <a:gd name="T3" fmla="*/ 44 h 1160"/>
                <a:gd name="T4" fmla="*/ 46 w 46"/>
                <a:gd name="T5" fmla="*/ 88 h 1160"/>
                <a:gd name="T6" fmla="*/ 0 w 46"/>
                <a:gd name="T7" fmla="*/ 88 h 1160"/>
                <a:gd name="T8" fmla="*/ 26 w 46"/>
                <a:gd name="T9" fmla="*/ 0 h 1160"/>
                <a:gd name="T10" fmla="*/ 26 w 46"/>
                <a:gd name="T11" fmla="*/ 1076 h 1160"/>
                <a:gd name="T12" fmla="*/ 24 w 46"/>
                <a:gd name="T13" fmla="*/ 1160 h 1160"/>
                <a:gd name="T14" fmla="*/ 22 w 46"/>
                <a:gd name="T15" fmla="*/ 1076 h 1160"/>
                <a:gd name="T16" fmla="*/ 22 w 46"/>
                <a:gd name="T17" fmla="*/ 0 h 1160"/>
                <a:gd name="T18" fmla="*/ 24 w 46"/>
                <a:gd name="T19" fmla="*/ 78 h 1160"/>
                <a:gd name="T20" fmla="*/ 26 w 46"/>
                <a:gd name="T21" fmla="*/ 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160">
                  <a:moveTo>
                    <a:pt x="0" y="88"/>
                  </a:moveTo>
                  <a:lnTo>
                    <a:pt x="24" y="44"/>
                  </a:lnTo>
                  <a:lnTo>
                    <a:pt x="46" y="88"/>
                  </a:lnTo>
                  <a:lnTo>
                    <a:pt x="0" y="88"/>
                  </a:lnTo>
                  <a:close/>
                  <a:moveTo>
                    <a:pt x="26" y="0"/>
                  </a:moveTo>
                  <a:lnTo>
                    <a:pt x="26" y="1076"/>
                  </a:lnTo>
                  <a:lnTo>
                    <a:pt x="24" y="1160"/>
                  </a:lnTo>
                  <a:lnTo>
                    <a:pt x="22" y="1076"/>
                  </a:lnTo>
                  <a:lnTo>
                    <a:pt x="22" y="0"/>
                  </a:lnTo>
                  <a:lnTo>
                    <a:pt x="24" y="78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14"/>
            <p:cNvSpPr>
              <a:spLocks noEditPoints="1"/>
            </p:cNvSpPr>
            <p:nvPr/>
          </p:nvSpPr>
          <p:spPr bwMode="auto">
            <a:xfrm>
              <a:off x="2582547" y="3998343"/>
              <a:ext cx="5417688" cy="88997"/>
            </a:xfrm>
            <a:custGeom>
              <a:avLst/>
              <a:gdLst>
                <a:gd name="T0" fmla="*/ 2876 w 2922"/>
                <a:gd name="T1" fmla="*/ 0 h 48"/>
                <a:gd name="T2" fmla="*/ 2922 w 2922"/>
                <a:gd name="T3" fmla="*/ 24 h 48"/>
                <a:gd name="T4" fmla="*/ 2876 w 2922"/>
                <a:gd name="T5" fmla="*/ 48 h 48"/>
                <a:gd name="T6" fmla="*/ 2876 w 2922"/>
                <a:gd name="T7" fmla="*/ 0 h 48"/>
                <a:gd name="T8" fmla="*/ 2 w 2922"/>
                <a:gd name="T9" fmla="*/ 22 h 48"/>
                <a:gd name="T10" fmla="*/ 2882 w 2922"/>
                <a:gd name="T11" fmla="*/ 22 h 48"/>
                <a:gd name="T12" fmla="*/ 2886 w 2922"/>
                <a:gd name="T13" fmla="*/ 24 h 48"/>
                <a:gd name="T14" fmla="*/ 2882 w 2922"/>
                <a:gd name="T15" fmla="*/ 28 h 48"/>
                <a:gd name="T16" fmla="*/ 2 w 2922"/>
                <a:gd name="T17" fmla="*/ 28 h 48"/>
                <a:gd name="T18" fmla="*/ 0 w 2922"/>
                <a:gd name="T19" fmla="*/ 24 h 48"/>
                <a:gd name="T20" fmla="*/ 2 w 2922"/>
                <a:gd name="T21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22" h="48">
                  <a:moveTo>
                    <a:pt x="2876" y="0"/>
                  </a:moveTo>
                  <a:lnTo>
                    <a:pt x="2922" y="24"/>
                  </a:lnTo>
                  <a:lnTo>
                    <a:pt x="2876" y="48"/>
                  </a:lnTo>
                  <a:lnTo>
                    <a:pt x="2876" y="0"/>
                  </a:lnTo>
                  <a:close/>
                  <a:moveTo>
                    <a:pt x="2" y="22"/>
                  </a:moveTo>
                  <a:lnTo>
                    <a:pt x="2882" y="22"/>
                  </a:lnTo>
                  <a:lnTo>
                    <a:pt x="2886" y="24"/>
                  </a:lnTo>
                  <a:lnTo>
                    <a:pt x="2882" y="28"/>
                  </a:lnTo>
                  <a:lnTo>
                    <a:pt x="2" y="28"/>
                  </a:lnTo>
                  <a:lnTo>
                    <a:pt x="0" y="24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15"/>
            <p:cNvSpPr>
              <a:spLocks noChangeArrowheads="1"/>
            </p:cNvSpPr>
            <p:nvPr/>
          </p:nvSpPr>
          <p:spPr bwMode="auto">
            <a:xfrm>
              <a:off x="3628261" y="3909346"/>
              <a:ext cx="745349" cy="3040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16"/>
            <p:cNvSpPr>
              <a:spLocks noChangeArrowheads="1"/>
            </p:cNvSpPr>
            <p:nvPr/>
          </p:nvSpPr>
          <p:spPr bwMode="auto">
            <a:xfrm>
              <a:off x="3628261" y="3909346"/>
              <a:ext cx="745349" cy="3040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17"/>
            <p:cNvSpPr>
              <a:spLocks noChangeArrowheads="1"/>
            </p:cNvSpPr>
            <p:nvPr/>
          </p:nvSpPr>
          <p:spPr bwMode="auto">
            <a:xfrm>
              <a:off x="6001512" y="3909346"/>
              <a:ext cx="1008632" cy="3040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18"/>
            <p:cNvSpPr>
              <a:spLocks noChangeArrowheads="1"/>
            </p:cNvSpPr>
            <p:nvPr/>
          </p:nvSpPr>
          <p:spPr bwMode="auto">
            <a:xfrm>
              <a:off x="6001512" y="3909346"/>
              <a:ext cx="1008632" cy="3040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19"/>
            <p:cNvSpPr>
              <a:spLocks noChangeArrowheads="1"/>
            </p:cNvSpPr>
            <p:nvPr/>
          </p:nvSpPr>
          <p:spPr bwMode="auto">
            <a:xfrm>
              <a:off x="1900237" y="1628800"/>
              <a:ext cx="1383161" cy="5747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20"/>
            <p:cNvSpPr>
              <a:spLocks noChangeArrowheads="1"/>
            </p:cNvSpPr>
            <p:nvPr/>
          </p:nvSpPr>
          <p:spPr bwMode="auto">
            <a:xfrm>
              <a:off x="1900237" y="1628800"/>
              <a:ext cx="1383161" cy="5747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21"/>
            <p:cNvSpPr>
              <a:spLocks noEditPoints="1"/>
            </p:cNvSpPr>
            <p:nvPr/>
          </p:nvSpPr>
          <p:spPr bwMode="auto">
            <a:xfrm>
              <a:off x="3861878" y="2121991"/>
              <a:ext cx="211368" cy="541398"/>
            </a:xfrm>
            <a:custGeom>
              <a:avLst/>
              <a:gdLst>
                <a:gd name="T0" fmla="*/ 72 w 114"/>
                <a:gd name="T1" fmla="*/ 34 h 292"/>
                <a:gd name="T2" fmla="*/ 108 w 114"/>
                <a:gd name="T3" fmla="*/ 0 h 292"/>
                <a:gd name="T4" fmla="*/ 114 w 114"/>
                <a:gd name="T5" fmla="*/ 50 h 292"/>
                <a:gd name="T6" fmla="*/ 72 w 114"/>
                <a:gd name="T7" fmla="*/ 34 h 292"/>
                <a:gd name="T8" fmla="*/ 0 w 114"/>
                <a:gd name="T9" fmla="*/ 288 h 292"/>
                <a:gd name="T10" fmla="*/ 92 w 114"/>
                <a:gd name="T11" fmla="*/ 34 h 292"/>
                <a:gd name="T12" fmla="*/ 96 w 114"/>
                <a:gd name="T13" fmla="*/ 32 h 292"/>
                <a:gd name="T14" fmla="*/ 98 w 114"/>
                <a:gd name="T15" fmla="*/ 36 h 292"/>
                <a:gd name="T16" fmla="*/ 4 w 114"/>
                <a:gd name="T17" fmla="*/ 290 h 292"/>
                <a:gd name="T18" fmla="*/ 2 w 114"/>
                <a:gd name="T19" fmla="*/ 292 h 292"/>
                <a:gd name="T20" fmla="*/ 0 w 114"/>
                <a:gd name="T21" fmla="*/ 28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292">
                  <a:moveTo>
                    <a:pt x="72" y="34"/>
                  </a:moveTo>
                  <a:lnTo>
                    <a:pt x="108" y="0"/>
                  </a:lnTo>
                  <a:lnTo>
                    <a:pt x="114" y="50"/>
                  </a:lnTo>
                  <a:lnTo>
                    <a:pt x="72" y="34"/>
                  </a:lnTo>
                  <a:close/>
                  <a:moveTo>
                    <a:pt x="0" y="288"/>
                  </a:moveTo>
                  <a:lnTo>
                    <a:pt x="92" y="34"/>
                  </a:lnTo>
                  <a:lnTo>
                    <a:pt x="96" y="32"/>
                  </a:lnTo>
                  <a:lnTo>
                    <a:pt x="98" y="36"/>
                  </a:lnTo>
                  <a:lnTo>
                    <a:pt x="4" y="290"/>
                  </a:lnTo>
                  <a:lnTo>
                    <a:pt x="2" y="292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22"/>
            <p:cNvSpPr>
              <a:spLocks noEditPoints="1"/>
            </p:cNvSpPr>
            <p:nvPr/>
          </p:nvSpPr>
          <p:spPr bwMode="auto">
            <a:xfrm>
              <a:off x="3068322" y="3037918"/>
              <a:ext cx="211368" cy="541398"/>
            </a:xfrm>
            <a:custGeom>
              <a:avLst/>
              <a:gdLst>
                <a:gd name="T0" fmla="*/ 0 w 114"/>
                <a:gd name="T1" fmla="*/ 50 h 292"/>
                <a:gd name="T2" fmla="*/ 6 w 114"/>
                <a:gd name="T3" fmla="*/ 0 h 292"/>
                <a:gd name="T4" fmla="*/ 42 w 114"/>
                <a:gd name="T5" fmla="*/ 36 h 292"/>
                <a:gd name="T6" fmla="*/ 0 w 114"/>
                <a:gd name="T7" fmla="*/ 50 h 292"/>
                <a:gd name="T8" fmla="*/ 110 w 114"/>
                <a:gd name="T9" fmla="*/ 290 h 292"/>
                <a:gd name="T10" fmla="*/ 16 w 114"/>
                <a:gd name="T11" fmla="*/ 38 h 292"/>
                <a:gd name="T12" fmla="*/ 18 w 114"/>
                <a:gd name="T13" fmla="*/ 34 h 292"/>
                <a:gd name="T14" fmla="*/ 22 w 114"/>
                <a:gd name="T15" fmla="*/ 36 h 292"/>
                <a:gd name="T16" fmla="*/ 114 w 114"/>
                <a:gd name="T17" fmla="*/ 288 h 292"/>
                <a:gd name="T18" fmla="*/ 114 w 114"/>
                <a:gd name="T19" fmla="*/ 292 h 292"/>
                <a:gd name="T20" fmla="*/ 110 w 114"/>
                <a:gd name="T21" fmla="*/ 29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292">
                  <a:moveTo>
                    <a:pt x="0" y="50"/>
                  </a:moveTo>
                  <a:lnTo>
                    <a:pt x="6" y="0"/>
                  </a:lnTo>
                  <a:lnTo>
                    <a:pt x="42" y="36"/>
                  </a:lnTo>
                  <a:lnTo>
                    <a:pt x="0" y="50"/>
                  </a:lnTo>
                  <a:close/>
                  <a:moveTo>
                    <a:pt x="110" y="290"/>
                  </a:moveTo>
                  <a:lnTo>
                    <a:pt x="16" y="38"/>
                  </a:lnTo>
                  <a:lnTo>
                    <a:pt x="18" y="34"/>
                  </a:lnTo>
                  <a:lnTo>
                    <a:pt x="22" y="36"/>
                  </a:lnTo>
                  <a:lnTo>
                    <a:pt x="114" y="288"/>
                  </a:lnTo>
                  <a:lnTo>
                    <a:pt x="114" y="292"/>
                  </a:lnTo>
                  <a:lnTo>
                    <a:pt x="110" y="29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24"/>
            <p:cNvSpPr>
              <a:spLocks noEditPoints="1"/>
            </p:cNvSpPr>
            <p:nvPr/>
          </p:nvSpPr>
          <p:spPr bwMode="auto">
            <a:xfrm>
              <a:off x="7113973" y="3189954"/>
              <a:ext cx="496899" cy="237325"/>
            </a:xfrm>
            <a:custGeom>
              <a:avLst/>
              <a:gdLst>
                <a:gd name="T0" fmla="*/ 30 w 268"/>
                <a:gd name="T1" fmla="*/ 42 h 128"/>
                <a:gd name="T2" fmla="*/ 0 w 268"/>
                <a:gd name="T3" fmla="*/ 2 h 128"/>
                <a:gd name="T4" fmla="*/ 50 w 268"/>
                <a:gd name="T5" fmla="*/ 0 h 128"/>
                <a:gd name="T6" fmla="*/ 30 w 268"/>
                <a:gd name="T7" fmla="*/ 42 h 128"/>
                <a:gd name="T8" fmla="*/ 264 w 268"/>
                <a:gd name="T9" fmla="*/ 128 h 128"/>
                <a:gd name="T10" fmla="*/ 32 w 268"/>
                <a:gd name="T11" fmla="*/ 20 h 128"/>
                <a:gd name="T12" fmla="*/ 30 w 268"/>
                <a:gd name="T13" fmla="*/ 16 h 128"/>
                <a:gd name="T14" fmla="*/ 34 w 268"/>
                <a:gd name="T15" fmla="*/ 14 h 128"/>
                <a:gd name="T16" fmla="*/ 266 w 268"/>
                <a:gd name="T17" fmla="*/ 122 h 128"/>
                <a:gd name="T18" fmla="*/ 268 w 268"/>
                <a:gd name="T19" fmla="*/ 126 h 128"/>
                <a:gd name="T20" fmla="*/ 264 w 268"/>
                <a:gd name="T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8" h="128">
                  <a:moveTo>
                    <a:pt x="30" y="42"/>
                  </a:moveTo>
                  <a:lnTo>
                    <a:pt x="0" y="2"/>
                  </a:lnTo>
                  <a:lnTo>
                    <a:pt x="50" y="0"/>
                  </a:lnTo>
                  <a:lnTo>
                    <a:pt x="30" y="42"/>
                  </a:lnTo>
                  <a:close/>
                  <a:moveTo>
                    <a:pt x="264" y="128"/>
                  </a:moveTo>
                  <a:lnTo>
                    <a:pt x="32" y="20"/>
                  </a:lnTo>
                  <a:lnTo>
                    <a:pt x="30" y="16"/>
                  </a:lnTo>
                  <a:lnTo>
                    <a:pt x="34" y="14"/>
                  </a:lnTo>
                  <a:lnTo>
                    <a:pt x="266" y="122"/>
                  </a:lnTo>
                  <a:lnTo>
                    <a:pt x="268" y="126"/>
                  </a:lnTo>
                  <a:lnTo>
                    <a:pt x="264" y="128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25"/>
            <p:cNvSpPr>
              <a:spLocks noEditPoints="1"/>
            </p:cNvSpPr>
            <p:nvPr/>
          </p:nvSpPr>
          <p:spPr bwMode="auto">
            <a:xfrm>
              <a:off x="6123883" y="2274028"/>
              <a:ext cx="111246" cy="233617"/>
            </a:xfrm>
            <a:custGeom>
              <a:avLst/>
              <a:gdLst>
                <a:gd name="T0" fmla="*/ 16 w 60"/>
                <a:gd name="T1" fmla="*/ 32 h 126"/>
                <a:gd name="T2" fmla="*/ 56 w 60"/>
                <a:gd name="T3" fmla="*/ 0 h 126"/>
                <a:gd name="T4" fmla="*/ 60 w 60"/>
                <a:gd name="T5" fmla="*/ 50 h 126"/>
                <a:gd name="T6" fmla="*/ 16 w 60"/>
                <a:gd name="T7" fmla="*/ 32 h 126"/>
                <a:gd name="T8" fmla="*/ 0 w 60"/>
                <a:gd name="T9" fmla="*/ 122 h 126"/>
                <a:gd name="T10" fmla="*/ 38 w 60"/>
                <a:gd name="T11" fmla="*/ 32 h 126"/>
                <a:gd name="T12" fmla="*/ 42 w 60"/>
                <a:gd name="T13" fmla="*/ 32 h 126"/>
                <a:gd name="T14" fmla="*/ 44 w 60"/>
                <a:gd name="T15" fmla="*/ 34 h 126"/>
                <a:gd name="T16" fmla="*/ 6 w 60"/>
                <a:gd name="T17" fmla="*/ 124 h 126"/>
                <a:gd name="T18" fmla="*/ 2 w 60"/>
                <a:gd name="T19" fmla="*/ 126 h 126"/>
                <a:gd name="T20" fmla="*/ 0 w 60"/>
                <a:gd name="T21" fmla="*/ 122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" h="126">
                  <a:moveTo>
                    <a:pt x="16" y="32"/>
                  </a:moveTo>
                  <a:lnTo>
                    <a:pt x="56" y="0"/>
                  </a:lnTo>
                  <a:lnTo>
                    <a:pt x="60" y="50"/>
                  </a:lnTo>
                  <a:lnTo>
                    <a:pt x="16" y="32"/>
                  </a:lnTo>
                  <a:close/>
                  <a:moveTo>
                    <a:pt x="0" y="122"/>
                  </a:moveTo>
                  <a:lnTo>
                    <a:pt x="38" y="32"/>
                  </a:lnTo>
                  <a:lnTo>
                    <a:pt x="42" y="32"/>
                  </a:lnTo>
                  <a:lnTo>
                    <a:pt x="44" y="34"/>
                  </a:lnTo>
                  <a:lnTo>
                    <a:pt x="6" y="124"/>
                  </a:lnTo>
                  <a:lnTo>
                    <a:pt x="2" y="126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26"/>
            <p:cNvSpPr>
              <a:spLocks noEditPoints="1"/>
            </p:cNvSpPr>
            <p:nvPr/>
          </p:nvSpPr>
          <p:spPr bwMode="auto">
            <a:xfrm>
              <a:off x="2764249" y="2737553"/>
              <a:ext cx="292948" cy="767598"/>
            </a:xfrm>
            <a:custGeom>
              <a:avLst/>
              <a:gdLst>
                <a:gd name="T0" fmla="*/ 130 w 158"/>
                <a:gd name="T1" fmla="*/ 20 h 414"/>
                <a:gd name="T2" fmla="*/ 138 w 158"/>
                <a:gd name="T3" fmla="*/ 0 h 414"/>
                <a:gd name="T4" fmla="*/ 158 w 158"/>
                <a:gd name="T5" fmla="*/ 8 h 414"/>
                <a:gd name="T6" fmla="*/ 150 w 158"/>
                <a:gd name="T7" fmla="*/ 28 h 414"/>
                <a:gd name="T8" fmla="*/ 130 w 158"/>
                <a:gd name="T9" fmla="*/ 20 h 414"/>
                <a:gd name="T10" fmla="*/ 112 w 158"/>
                <a:gd name="T11" fmla="*/ 62 h 414"/>
                <a:gd name="T12" fmla="*/ 116 w 158"/>
                <a:gd name="T13" fmla="*/ 54 h 414"/>
                <a:gd name="T14" fmla="*/ 120 w 158"/>
                <a:gd name="T15" fmla="*/ 42 h 414"/>
                <a:gd name="T16" fmla="*/ 142 w 158"/>
                <a:gd name="T17" fmla="*/ 50 h 414"/>
                <a:gd name="T18" fmla="*/ 138 w 158"/>
                <a:gd name="T19" fmla="*/ 60 h 414"/>
                <a:gd name="T20" fmla="*/ 134 w 158"/>
                <a:gd name="T21" fmla="*/ 70 h 414"/>
                <a:gd name="T22" fmla="*/ 112 w 158"/>
                <a:gd name="T23" fmla="*/ 62 h 414"/>
                <a:gd name="T24" fmla="*/ 96 w 158"/>
                <a:gd name="T25" fmla="*/ 104 h 414"/>
                <a:gd name="T26" fmla="*/ 104 w 158"/>
                <a:gd name="T27" fmla="*/ 84 h 414"/>
                <a:gd name="T28" fmla="*/ 126 w 158"/>
                <a:gd name="T29" fmla="*/ 92 h 414"/>
                <a:gd name="T30" fmla="*/ 118 w 158"/>
                <a:gd name="T31" fmla="*/ 112 h 414"/>
                <a:gd name="T32" fmla="*/ 96 w 158"/>
                <a:gd name="T33" fmla="*/ 104 h 414"/>
                <a:gd name="T34" fmla="*/ 82 w 158"/>
                <a:gd name="T35" fmla="*/ 150 h 414"/>
                <a:gd name="T36" fmla="*/ 90 w 158"/>
                <a:gd name="T37" fmla="*/ 126 h 414"/>
                <a:gd name="T38" fmla="*/ 110 w 158"/>
                <a:gd name="T39" fmla="*/ 134 h 414"/>
                <a:gd name="T40" fmla="*/ 102 w 158"/>
                <a:gd name="T41" fmla="*/ 154 h 414"/>
                <a:gd name="T42" fmla="*/ 82 w 158"/>
                <a:gd name="T43" fmla="*/ 150 h 414"/>
                <a:gd name="T44" fmla="*/ 68 w 158"/>
                <a:gd name="T45" fmla="*/ 192 h 414"/>
                <a:gd name="T46" fmla="*/ 74 w 158"/>
                <a:gd name="T47" fmla="*/ 170 h 414"/>
                <a:gd name="T48" fmla="*/ 96 w 158"/>
                <a:gd name="T49" fmla="*/ 176 h 414"/>
                <a:gd name="T50" fmla="*/ 90 w 158"/>
                <a:gd name="T51" fmla="*/ 200 h 414"/>
                <a:gd name="T52" fmla="*/ 68 w 158"/>
                <a:gd name="T53" fmla="*/ 192 h 414"/>
                <a:gd name="T54" fmla="*/ 52 w 158"/>
                <a:gd name="T55" fmla="*/ 234 h 414"/>
                <a:gd name="T56" fmla="*/ 60 w 158"/>
                <a:gd name="T57" fmla="*/ 212 h 414"/>
                <a:gd name="T58" fmla="*/ 82 w 158"/>
                <a:gd name="T59" fmla="*/ 220 h 414"/>
                <a:gd name="T60" fmla="*/ 76 w 158"/>
                <a:gd name="T61" fmla="*/ 242 h 414"/>
                <a:gd name="T62" fmla="*/ 52 w 158"/>
                <a:gd name="T63" fmla="*/ 234 h 414"/>
                <a:gd name="T64" fmla="*/ 40 w 158"/>
                <a:gd name="T65" fmla="*/ 278 h 414"/>
                <a:gd name="T66" fmla="*/ 48 w 158"/>
                <a:gd name="T67" fmla="*/ 256 h 414"/>
                <a:gd name="T68" fmla="*/ 48 w 158"/>
                <a:gd name="T69" fmla="*/ 254 h 414"/>
                <a:gd name="T70" fmla="*/ 68 w 158"/>
                <a:gd name="T71" fmla="*/ 262 h 414"/>
                <a:gd name="T72" fmla="*/ 60 w 158"/>
                <a:gd name="T73" fmla="*/ 284 h 414"/>
                <a:gd name="T74" fmla="*/ 40 w 158"/>
                <a:gd name="T75" fmla="*/ 278 h 414"/>
                <a:gd name="T76" fmla="*/ 26 w 158"/>
                <a:gd name="T77" fmla="*/ 320 h 414"/>
                <a:gd name="T78" fmla="*/ 32 w 158"/>
                <a:gd name="T79" fmla="*/ 306 h 414"/>
                <a:gd name="T80" fmla="*/ 34 w 158"/>
                <a:gd name="T81" fmla="*/ 298 h 414"/>
                <a:gd name="T82" fmla="*/ 54 w 158"/>
                <a:gd name="T83" fmla="*/ 304 h 414"/>
                <a:gd name="T84" fmla="*/ 52 w 158"/>
                <a:gd name="T85" fmla="*/ 312 h 414"/>
                <a:gd name="T86" fmla="*/ 48 w 158"/>
                <a:gd name="T87" fmla="*/ 328 h 414"/>
                <a:gd name="T88" fmla="*/ 26 w 158"/>
                <a:gd name="T89" fmla="*/ 320 h 414"/>
                <a:gd name="T90" fmla="*/ 12 w 158"/>
                <a:gd name="T91" fmla="*/ 364 h 414"/>
                <a:gd name="T92" fmla="*/ 14 w 158"/>
                <a:gd name="T93" fmla="*/ 356 h 414"/>
                <a:gd name="T94" fmla="*/ 20 w 158"/>
                <a:gd name="T95" fmla="*/ 342 h 414"/>
                <a:gd name="T96" fmla="*/ 42 w 158"/>
                <a:gd name="T97" fmla="*/ 348 h 414"/>
                <a:gd name="T98" fmla="*/ 38 w 158"/>
                <a:gd name="T99" fmla="*/ 362 h 414"/>
                <a:gd name="T100" fmla="*/ 36 w 158"/>
                <a:gd name="T101" fmla="*/ 370 h 414"/>
                <a:gd name="T102" fmla="*/ 12 w 158"/>
                <a:gd name="T103" fmla="*/ 364 h 414"/>
                <a:gd name="T104" fmla="*/ 0 w 158"/>
                <a:gd name="T105" fmla="*/ 406 h 414"/>
                <a:gd name="T106" fmla="*/ 6 w 158"/>
                <a:gd name="T107" fmla="*/ 386 h 414"/>
                <a:gd name="T108" fmla="*/ 28 w 158"/>
                <a:gd name="T109" fmla="*/ 392 h 414"/>
                <a:gd name="T110" fmla="*/ 22 w 158"/>
                <a:gd name="T111" fmla="*/ 414 h 414"/>
                <a:gd name="T112" fmla="*/ 0 w 158"/>
                <a:gd name="T113" fmla="*/ 406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8" h="414">
                  <a:moveTo>
                    <a:pt x="130" y="20"/>
                  </a:moveTo>
                  <a:lnTo>
                    <a:pt x="138" y="0"/>
                  </a:lnTo>
                  <a:lnTo>
                    <a:pt x="158" y="8"/>
                  </a:lnTo>
                  <a:lnTo>
                    <a:pt x="150" y="28"/>
                  </a:lnTo>
                  <a:lnTo>
                    <a:pt x="130" y="20"/>
                  </a:lnTo>
                  <a:close/>
                  <a:moveTo>
                    <a:pt x="112" y="62"/>
                  </a:moveTo>
                  <a:lnTo>
                    <a:pt x="116" y="54"/>
                  </a:lnTo>
                  <a:lnTo>
                    <a:pt x="120" y="42"/>
                  </a:lnTo>
                  <a:lnTo>
                    <a:pt x="142" y="50"/>
                  </a:lnTo>
                  <a:lnTo>
                    <a:pt x="138" y="60"/>
                  </a:lnTo>
                  <a:lnTo>
                    <a:pt x="134" y="70"/>
                  </a:lnTo>
                  <a:lnTo>
                    <a:pt x="112" y="62"/>
                  </a:lnTo>
                  <a:close/>
                  <a:moveTo>
                    <a:pt x="96" y="104"/>
                  </a:moveTo>
                  <a:lnTo>
                    <a:pt x="104" y="84"/>
                  </a:lnTo>
                  <a:lnTo>
                    <a:pt x="126" y="92"/>
                  </a:lnTo>
                  <a:lnTo>
                    <a:pt x="118" y="112"/>
                  </a:lnTo>
                  <a:lnTo>
                    <a:pt x="96" y="104"/>
                  </a:lnTo>
                  <a:close/>
                  <a:moveTo>
                    <a:pt x="82" y="150"/>
                  </a:moveTo>
                  <a:lnTo>
                    <a:pt x="90" y="126"/>
                  </a:lnTo>
                  <a:lnTo>
                    <a:pt x="110" y="134"/>
                  </a:lnTo>
                  <a:lnTo>
                    <a:pt x="102" y="154"/>
                  </a:lnTo>
                  <a:lnTo>
                    <a:pt x="82" y="150"/>
                  </a:lnTo>
                  <a:close/>
                  <a:moveTo>
                    <a:pt x="68" y="192"/>
                  </a:moveTo>
                  <a:lnTo>
                    <a:pt x="74" y="170"/>
                  </a:lnTo>
                  <a:lnTo>
                    <a:pt x="96" y="176"/>
                  </a:lnTo>
                  <a:lnTo>
                    <a:pt x="90" y="200"/>
                  </a:lnTo>
                  <a:lnTo>
                    <a:pt x="68" y="192"/>
                  </a:lnTo>
                  <a:close/>
                  <a:moveTo>
                    <a:pt x="52" y="234"/>
                  </a:moveTo>
                  <a:lnTo>
                    <a:pt x="60" y="212"/>
                  </a:lnTo>
                  <a:lnTo>
                    <a:pt x="82" y="220"/>
                  </a:lnTo>
                  <a:lnTo>
                    <a:pt x="76" y="242"/>
                  </a:lnTo>
                  <a:lnTo>
                    <a:pt x="52" y="234"/>
                  </a:lnTo>
                  <a:close/>
                  <a:moveTo>
                    <a:pt x="40" y="278"/>
                  </a:moveTo>
                  <a:lnTo>
                    <a:pt x="48" y="256"/>
                  </a:lnTo>
                  <a:lnTo>
                    <a:pt x="48" y="254"/>
                  </a:lnTo>
                  <a:lnTo>
                    <a:pt x="68" y="262"/>
                  </a:lnTo>
                  <a:lnTo>
                    <a:pt x="60" y="284"/>
                  </a:lnTo>
                  <a:lnTo>
                    <a:pt x="40" y="278"/>
                  </a:lnTo>
                  <a:close/>
                  <a:moveTo>
                    <a:pt x="26" y="320"/>
                  </a:moveTo>
                  <a:lnTo>
                    <a:pt x="32" y="306"/>
                  </a:lnTo>
                  <a:lnTo>
                    <a:pt x="34" y="298"/>
                  </a:lnTo>
                  <a:lnTo>
                    <a:pt x="54" y="304"/>
                  </a:lnTo>
                  <a:lnTo>
                    <a:pt x="52" y="312"/>
                  </a:lnTo>
                  <a:lnTo>
                    <a:pt x="48" y="328"/>
                  </a:lnTo>
                  <a:lnTo>
                    <a:pt x="26" y="320"/>
                  </a:lnTo>
                  <a:close/>
                  <a:moveTo>
                    <a:pt x="12" y="364"/>
                  </a:moveTo>
                  <a:lnTo>
                    <a:pt x="14" y="356"/>
                  </a:lnTo>
                  <a:lnTo>
                    <a:pt x="20" y="342"/>
                  </a:lnTo>
                  <a:lnTo>
                    <a:pt x="42" y="348"/>
                  </a:lnTo>
                  <a:lnTo>
                    <a:pt x="38" y="362"/>
                  </a:lnTo>
                  <a:lnTo>
                    <a:pt x="36" y="370"/>
                  </a:lnTo>
                  <a:lnTo>
                    <a:pt x="12" y="364"/>
                  </a:lnTo>
                  <a:close/>
                  <a:moveTo>
                    <a:pt x="0" y="406"/>
                  </a:moveTo>
                  <a:lnTo>
                    <a:pt x="6" y="386"/>
                  </a:lnTo>
                  <a:lnTo>
                    <a:pt x="28" y="392"/>
                  </a:lnTo>
                  <a:lnTo>
                    <a:pt x="22" y="414"/>
                  </a:lnTo>
                  <a:lnTo>
                    <a:pt x="0" y="40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27"/>
            <p:cNvSpPr>
              <a:spLocks noEditPoints="1"/>
            </p:cNvSpPr>
            <p:nvPr/>
          </p:nvSpPr>
          <p:spPr bwMode="auto">
            <a:xfrm>
              <a:off x="3031240" y="2140532"/>
              <a:ext cx="552523" cy="571064"/>
            </a:xfrm>
            <a:custGeom>
              <a:avLst/>
              <a:gdLst>
                <a:gd name="T0" fmla="*/ 290 w 298"/>
                <a:gd name="T1" fmla="*/ 0 h 308"/>
                <a:gd name="T2" fmla="*/ 278 w 298"/>
                <a:gd name="T3" fmla="*/ 30 h 308"/>
                <a:gd name="T4" fmla="*/ 228 w 298"/>
                <a:gd name="T5" fmla="*/ 26 h 308"/>
                <a:gd name="T6" fmla="*/ 256 w 298"/>
                <a:gd name="T7" fmla="*/ 38 h 308"/>
                <a:gd name="T8" fmla="*/ 228 w 298"/>
                <a:gd name="T9" fmla="*/ 26 h 308"/>
                <a:gd name="T10" fmla="*/ 192 w 298"/>
                <a:gd name="T11" fmla="*/ 42 h 308"/>
                <a:gd name="T12" fmla="*/ 216 w 298"/>
                <a:gd name="T13" fmla="*/ 56 h 308"/>
                <a:gd name="T14" fmla="*/ 196 w 298"/>
                <a:gd name="T15" fmla="*/ 66 h 308"/>
                <a:gd name="T16" fmla="*/ 146 w 298"/>
                <a:gd name="T17" fmla="*/ 70 h 308"/>
                <a:gd name="T18" fmla="*/ 162 w 298"/>
                <a:gd name="T19" fmla="*/ 60 h 308"/>
                <a:gd name="T20" fmla="*/ 178 w 298"/>
                <a:gd name="T21" fmla="*/ 78 h 308"/>
                <a:gd name="T22" fmla="*/ 160 w 298"/>
                <a:gd name="T23" fmla="*/ 90 h 308"/>
                <a:gd name="T24" fmla="*/ 110 w 298"/>
                <a:gd name="T25" fmla="*/ 100 h 308"/>
                <a:gd name="T26" fmla="*/ 128 w 298"/>
                <a:gd name="T27" fmla="*/ 86 h 308"/>
                <a:gd name="T28" fmla="*/ 134 w 298"/>
                <a:gd name="T29" fmla="*/ 108 h 308"/>
                <a:gd name="T30" fmla="*/ 110 w 298"/>
                <a:gd name="T31" fmla="*/ 100 h 308"/>
                <a:gd name="T32" fmla="*/ 84 w 298"/>
                <a:gd name="T33" fmla="*/ 130 h 308"/>
                <a:gd name="T34" fmla="*/ 110 w 298"/>
                <a:gd name="T35" fmla="*/ 132 h 308"/>
                <a:gd name="T36" fmla="*/ 96 w 298"/>
                <a:gd name="T37" fmla="*/ 148 h 308"/>
                <a:gd name="T38" fmla="*/ 54 w 298"/>
                <a:gd name="T39" fmla="*/ 176 h 308"/>
                <a:gd name="T40" fmla="*/ 66 w 298"/>
                <a:gd name="T41" fmla="*/ 154 h 308"/>
                <a:gd name="T42" fmla="*/ 74 w 298"/>
                <a:gd name="T43" fmla="*/ 186 h 308"/>
                <a:gd name="T44" fmla="*/ 34 w 298"/>
                <a:gd name="T45" fmla="*/ 216 h 308"/>
                <a:gd name="T46" fmla="*/ 44 w 298"/>
                <a:gd name="T47" fmla="*/ 194 h 308"/>
                <a:gd name="T48" fmla="*/ 54 w 298"/>
                <a:gd name="T49" fmla="*/ 226 h 308"/>
                <a:gd name="T50" fmla="*/ 16 w 298"/>
                <a:gd name="T51" fmla="*/ 258 h 308"/>
                <a:gd name="T52" fmla="*/ 26 w 298"/>
                <a:gd name="T53" fmla="*/ 236 h 308"/>
                <a:gd name="T54" fmla="*/ 42 w 298"/>
                <a:gd name="T55" fmla="*/ 256 h 308"/>
                <a:gd name="T56" fmla="*/ 16 w 298"/>
                <a:gd name="T57" fmla="*/ 258 h 308"/>
                <a:gd name="T58" fmla="*/ 8 w 298"/>
                <a:gd name="T59" fmla="*/ 282 h 308"/>
                <a:gd name="T60" fmla="*/ 30 w 298"/>
                <a:gd name="T61" fmla="*/ 286 h 308"/>
                <a:gd name="T62" fmla="*/ 22 w 298"/>
                <a:gd name="T63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98" h="308">
                  <a:moveTo>
                    <a:pt x="270" y="8"/>
                  </a:moveTo>
                  <a:lnTo>
                    <a:pt x="290" y="0"/>
                  </a:lnTo>
                  <a:lnTo>
                    <a:pt x="298" y="22"/>
                  </a:lnTo>
                  <a:lnTo>
                    <a:pt x="278" y="30"/>
                  </a:lnTo>
                  <a:lnTo>
                    <a:pt x="270" y="8"/>
                  </a:lnTo>
                  <a:close/>
                  <a:moveTo>
                    <a:pt x="228" y="26"/>
                  </a:moveTo>
                  <a:lnTo>
                    <a:pt x="248" y="16"/>
                  </a:lnTo>
                  <a:lnTo>
                    <a:pt x="256" y="38"/>
                  </a:lnTo>
                  <a:lnTo>
                    <a:pt x="238" y="46"/>
                  </a:lnTo>
                  <a:lnTo>
                    <a:pt x="228" y="26"/>
                  </a:lnTo>
                  <a:close/>
                  <a:moveTo>
                    <a:pt x="186" y="46"/>
                  </a:moveTo>
                  <a:lnTo>
                    <a:pt x="192" y="42"/>
                  </a:lnTo>
                  <a:lnTo>
                    <a:pt x="206" y="36"/>
                  </a:lnTo>
                  <a:lnTo>
                    <a:pt x="216" y="56"/>
                  </a:lnTo>
                  <a:lnTo>
                    <a:pt x="204" y="62"/>
                  </a:lnTo>
                  <a:lnTo>
                    <a:pt x="196" y="66"/>
                  </a:lnTo>
                  <a:lnTo>
                    <a:pt x="186" y="46"/>
                  </a:lnTo>
                  <a:close/>
                  <a:moveTo>
                    <a:pt x="146" y="70"/>
                  </a:moveTo>
                  <a:lnTo>
                    <a:pt x="146" y="70"/>
                  </a:lnTo>
                  <a:lnTo>
                    <a:pt x="162" y="60"/>
                  </a:lnTo>
                  <a:lnTo>
                    <a:pt x="166" y="58"/>
                  </a:lnTo>
                  <a:lnTo>
                    <a:pt x="178" y="78"/>
                  </a:lnTo>
                  <a:lnTo>
                    <a:pt x="174" y="80"/>
                  </a:lnTo>
                  <a:lnTo>
                    <a:pt x="160" y="90"/>
                  </a:lnTo>
                  <a:lnTo>
                    <a:pt x="146" y="70"/>
                  </a:lnTo>
                  <a:close/>
                  <a:moveTo>
                    <a:pt x="110" y="100"/>
                  </a:moveTo>
                  <a:lnTo>
                    <a:pt x="118" y="92"/>
                  </a:lnTo>
                  <a:lnTo>
                    <a:pt x="128" y="86"/>
                  </a:lnTo>
                  <a:lnTo>
                    <a:pt x="144" y="102"/>
                  </a:lnTo>
                  <a:lnTo>
                    <a:pt x="134" y="108"/>
                  </a:lnTo>
                  <a:lnTo>
                    <a:pt x="126" y="116"/>
                  </a:lnTo>
                  <a:lnTo>
                    <a:pt x="110" y="100"/>
                  </a:lnTo>
                  <a:close/>
                  <a:moveTo>
                    <a:pt x="80" y="136"/>
                  </a:moveTo>
                  <a:lnTo>
                    <a:pt x="84" y="130"/>
                  </a:lnTo>
                  <a:lnTo>
                    <a:pt x="94" y="118"/>
                  </a:lnTo>
                  <a:lnTo>
                    <a:pt x="110" y="132"/>
                  </a:lnTo>
                  <a:lnTo>
                    <a:pt x="102" y="142"/>
                  </a:lnTo>
                  <a:lnTo>
                    <a:pt x="96" y="148"/>
                  </a:lnTo>
                  <a:lnTo>
                    <a:pt x="80" y="136"/>
                  </a:lnTo>
                  <a:close/>
                  <a:moveTo>
                    <a:pt x="54" y="176"/>
                  </a:moveTo>
                  <a:lnTo>
                    <a:pt x="64" y="156"/>
                  </a:lnTo>
                  <a:lnTo>
                    <a:pt x="66" y="154"/>
                  </a:lnTo>
                  <a:lnTo>
                    <a:pt x="86" y="168"/>
                  </a:lnTo>
                  <a:lnTo>
                    <a:pt x="74" y="186"/>
                  </a:lnTo>
                  <a:lnTo>
                    <a:pt x="54" y="176"/>
                  </a:lnTo>
                  <a:close/>
                  <a:moveTo>
                    <a:pt x="34" y="216"/>
                  </a:moveTo>
                  <a:lnTo>
                    <a:pt x="34" y="216"/>
                  </a:lnTo>
                  <a:lnTo>
                    <a:pt x="44" y="194"/>
                  </a:lnTo>
                  <a:lnTo>
                    <a:pt x="64" y="204"/>
                  </a:lnTo>
                  <a:lnTo>
                    <a:pt x="54" y="226"/>
                  </a:lnTo>
                  <a:lnTo>
                    <a:pt x="34" y="216"/>
                  </a:lnTo>
                  <a:close/>
                  <a:moveTo>
                    <a:pt x="16" y="258"/>
                  </a:moveTo>
                  <a:lnTo>
                    <a:pt x="20" y="248"/>
                  </a:lnTo>
                  <a:lnTo>
                    <a:pt x="26" y="236"/>
                  </a:lnTo>
                  <a:lnTo>
                    <a:pt x="48" y="246"/>
                  </a:lnTo>
                  <a:lnTo>
                    <a:pt x="42" y="256"/>
                  </a:lnTo>
                  <a:lnTo>
                    <a:pt x="38" y="266"/>
                  </a:lnTo>
                  <a:lnTo>
                    <a:pt x="16" y="258"/>
                  </a:lnTo>
                  <a:close/>
                  <a:moveTo>
                    <a:pt x="0" y="300"/>
                  </a:moveTo>
                  <a:lnTo>
                    <a:pt x="8" y="282"/>
                  </a:lnTo>
                  <a:lnTo>
                    <a:pt x="8" y="280"/>
                  </a:lnTo>
                  <a:lnTo>
                    <a:pt x="30" y="286"/>
                  </a:lnTo>
                  <a:lnTo>
                    <a:pt x="30" y="290"/>
                  </a:lnTo>
                  <a:lnTo>
                    <a:pt x="22" y="308"/>
                  </a:lnTo>
                  <a:lnTo>
                    <a:pt x="0" y="3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28"/>
            <p:cNvSpPr>
              <a:spLocks noEditPoints="1"/>
            </p:cNvSpPr>
            <p:nvPr/>
          </p:nvSpPr>
          <p:spPr bwMode="auto">
            <a:xfrm>
              <a:off x="3609720" y="2021870"/>
              <a:ext cx="789848" cy="144620"/>
            </a:xfrm>
            <a:custGeom>
              <a:avLst/>
              <a:gdLst>
                <a:gd name="T0" fmla="*/ 404 w 426"/>
                <a:gd name="T1" fmla="*/ 4 h 78"/>
                <a:gd name="T2" fmla="*/ 426 w 426"/>
                <a:gd name="T3" fmla="*/ 6 h 78"/>
                <a:gd name="T4" fmla="*/ 424 w 426"/>
                <a:gd name="T5" fmla="*/ 28 h 78"/>
                <a:gd name="T6" fmla="*/ 402 w 426"/>
                <a:gd name="T7" fmla="*/ 26 h 78"/>
                <a:gd name="T8" fmla="*/ 404 w 426"/>
                <a:gd name="T9" fmla="*/ 4 h 78"/>
                <a:gd name="T10" fmla="*/ 360 w 426"/>
                <a:gd name="T11" fmla="*/ 0 h 78"/>
                <a:gd name="T12" fmla="*/ 364 w 426"/>
                <a:gd name="T13" fmla="*/ 2 h 78"/>
                <a:gd name="T14" fmla="*/ 380 w 426"/>
                <a:gd name="T15" fmla="*/ 2 h 78"/>
                <a:gd name="T16" fmla="*/ 380 w 426"/>
                <a:gd name="T17" fmla="*/ 24 h 78"/>
                <a:gd name="T18" fmla="*/ 362 w 426"/>
                <a:gd name="T19" fmla="*/ 22 h 78"/>
                <a:gd name="T20" fmla="*/ 358 w 426"/>
                <a:gd name="T21" fmla="*/ 22 h 78"/>
                <a:gd name="T22" fmla="*/ 360 w 426"/>
                <a:gd name="T23" fmla="*/ 0 h 78"/>
                <a:gd name="T24" fmla="*/ 312 w 426"/>
                <a:gd name="T25" fmla="*/ 0 h 78"/>
                <a:gd name="T26" fmla="*/ 330 w 426"/>
                <a:gd name="T27" fmla="*/ 0 h 78"/>
                <a:gd name="T28" fmla="*/ 336 w 426"/>
                <a:gd name="T29" fmla="*/ 0 h 78"/>
                <a:gd name="T30" fmla="*/ 334 w 426"/>
                <a:gd name="T31" fmla="*/ 22 h 78"/>
                <a:gd name="T32" fmla="*/ 330 w 426"/>
                <a:gd name="T33" fmla="*/ 22 h 78"/>
                <a:gd name="T34" fmla="*/ 312 w 426"/>
                <a:gd name="T35" fmla="*/ 22 h 78"/>
                <a:gd name="T36" fmla="*/ 312 w 426"/>
                <a:gd name="T37" fmla="*/ 0 h 78"/>
                <a:gd name="T38" fmla="*/ 266 w 426"/>
                <a:gd name="T39" fmla="*/ 0 h 78"/>
                <a:gd name="T40" fmla="*/ 290 w 426"/>
                <a:gd name="T41" fmla="*/ 0 h 78"/>
                <a:gd name="T42" fmla="*/ 290 w 426"/>
                <a:gd name="T43" fmla="*/ 22 h 78"/>
                <a:gd name="T44" fmla="*/ 266 w 426"/>
                <a:gd name="T45" fmla="*/ 22 h 78"/>
                <a:gd name="T46" fmla="*/ 266 w 426"/>
                <a:gd name="T47" fmla="*/ 0 h 78"/>
                <a:gd name="T48" fmla="*/ 220 w 426"/>
                <a:gd name="T49" fmla="*/ 4 h 78"/>
                <a:gd name="T50" fmla="*/ 236 w 426"/>
                <a:gd name="T51" fmla="*/ 2 h 78"/>
                <a:gd name="T52" fmla="*/ 244 w 426"/>
                <a:gd name="T53" fmla="*/ 2 h 78"/>
                <a:gd name="T54" fmla="*/ 246 w 426"/>
                <a:gd name="T55" fmla="*/ 24 h 78"/>
                <a:gd name="T56" fmla="*/ 238 w 426"/>
                <a:gd name="T57" fmla="*/ 24 h 78"/>
                <a:gd name="T58" fmla="*/ 222 w 426"/>
                <a:gd name="T59" fmla="*/ 26 h 78"/>
                <a:gd name="T60" fmla="*/ 220 w 426"/>
                <a:gd name="T61" fmla="*/ 4 h 78"/>
                <a:gd name="T62" fmla="*/ 176 w 426"/>
                <a:gd name="T63" fmla="*/ 10 h 78"/>
                <a:gd name="T64" fmla="*/ 198 w 426"/>
                <a:gd name="T65" fmla="*/ 6 h 78"/>
                <a:gd name="T66" fmla="*/ 202 w 426"/>
                <a:gd name="T67" fmla="*/ 28 h 78"/>
                <a:gd name="T68" fmla="*/ 178 w 426"/>
                <a:gd name="T69" fmla="*/ 32 h 78"/>
                <a:gd name="T70" fmla="*/ 176 w 426"/>
                <a:gd name="T71" fmla="*/ 10 h 78"/>
                <a:gd name="T72" fmla="*/ 130 w 426"/>
                <a:gd name="T73" fmla="*/ 18 h 78"/>
                <a:gd name="T74" fmla="*/ 140 w 426"/>
                <a:gd name="T75" fmla="*/ 14 h 78"/>
                <a:gd name="T76" fmla="*/ 154 w 426"/>
                <a:gd name="T77" fmla="*/ 12 h 78"/>
                <a:gd name="T78" fmla="*/ 158 w 426"/>
                <a:gd name="T79" fmla="*/ 36 h 78"/>
                <a:gd name="T80" fmla="*/ 146 w 426"/>
                <a:gd name="T81" fmla="*/ 38 h 78"/>
                <a:gd name="T82" fmla="*/ 136 w 426"/>
                <a:gd name="T83" fmla="*/ 40 h 78"/>
                <a:gd name="T84" fmla="*/ 130 w 426"/>
                <a:gd name="T85" fmla="*/ 18 h 78"/>
                <a:gd name="T86" fmla="*/ 86 w 426"/>
                <a:gd name="T87" fmla="*/ 28 h 78"/>
                <a:gd name="T88" fmla="*/ 110 w 426"/>
                <a:gd name="T89" fmla="*/ 22 h 78"/>
                <a:gd name="T90" fmla="*/ 116 w 426"/>
                <a:gd name="T91" fmla="*/ 46 h 78"/>
                <a:gd name="T92" fmla="*/ 92 w 426"/>
                <a:gd name="T93" fmla="*/ 52 h 78"/>
                <a:gd name="T94" fmla="*/ 86 w 426"/>
                <a:gd name="T95" fmla="*/ 28 h 78"/>
                <a:gd name="T96" fmla="*/ 42 w 426"/>
                <a:gd name="T97" fmla="*/ 42 h 78"/>
                <a:gd name="T98" fmla="*/ 46 w 426"/>
                <a:gd name="T99" fmla="*/ 42 h 78"/>
                <a:gd name="T100" fmla="*/ 66 w 426"/>
                <a:gd name="T101" fmla="*/ 36 h 78"/>
                <a:gd name="T102" fmla="*/ 72 w 426"/>
                <a:gd name="T103" fmla="*/ 58 h 78"/>
                <a:gd name="T104" fmla="*/ 54 w 426"/>
                <a:gd name="T105" fmla="*/ 62 h 78"/>
                <a:gd name="T106" fmla="*/ 50 w 426"/>
                <a:gd name="T107" fmla="*/ 62 h 78"/>
                <a:gd name="T108" fmla="*/ 42 w 426"/>
                <a:gd name="T109" fmla="*/ 42 h 78"/>
                <a:gd name="T110" fmla="*/ 0 w 426"/>
                <a:gd name="T111" fmla="*/ 58 h 78"/>
                <a:gd name="T112" fmla="*/ 16 w 426"/>
                <a:gd name="T113" fmla="*/ 52 h 78"/>
                <a:gd name="T114" fmla="*/ 22 w 426"/>
                <a:gd name="T115" fmla="*/ 50 h 78"/>
                <a:gd name="T116" fmla="*/ 28 w 426"/>
                <a:gd name="T117" fmla="*/ 70 h 78"/>
                <a:gd name="T118" fmla="*/ 24 w 426"/>
                <a:gd name="T119" fmla="*/ 72 h 78"/>
                <a:gd name="T120" fmla="*/ 8 w 426"/>
                <a:gd name="T121" fmla="*/ 78 h 78"/>
                <a:gd name="T122" fmla="*/ 0 w 426"/>
                <a:gd name="T123" fmla="*/ 5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26" h="78">
                  <a:moveTo>
                    <a:pt x="404" y="4"/>
                  </a:moveTo>
                  <a:lnTo>
                    <a:pt x="426" y="6"/>
                  </a:lnTo>
                  <a:lnTo>
                    <a:pt x="424" y="28"/>
                  </a:lnTo>
                  <a:lnTo>
                    <a:pt x="402" y="26"/>
                  </a:lnTo>
                  <a:lnTo>
                    <a:pt x="404" y="4"/>
                  </a:lnTo>
                  <a:close/>
                  <a:moveTo>
                    <a:pt x="360" y="0"/>
                  </a:moveTo>
                  <a:lnTo>
                    <a:pt x="364" y="2"/>
                  </a:lnTo>
                  <a:lnTo>
                    <a:pt x="380" y="2"/>
                  </a:lnTo>
                  <a:lnTo>
                    <a:pt x="380" y="24"/>
                  </a:lnTo>
                  <a:lnTo>
                    <a:pt x="362" y="22"/>
                  </a:lnTo>
                  <a:lnTo>
                    <a:pt x="358" y="22"/>
                  </a:lnTo>
                  <a:lnTo>
                    <a:pt x="360" y="0"/>
                  </a:lnTo>
                  <a:close/>
                  <a:moveTo>
                    <a:pt x="312" y="0"/>
                  </a:moveTo>
                  <a:lnTo>
                    <a:pt x="330" y="0"/>
                  </a:lnTo>
                  <a:lnTo>
                    <a:pt x="336" y="0"/>
                  </a:lnTo>
                  <a:lnTo>
                    <a:pt x="334" y="22"/>
                  </a:lnTo>
                  <a:lnTo>
                    <a:pt x="330" y="22"/>
                  </a:lnTo>
                  <a:lnTo>
                    <a:pt x="312" y="22"/>
                  </a:lnTo>
                  <a:lnTo>
                    <a:pt x="312" y="0"/>
                  </a:lnTo>
                  <a:close/>
                  <a:moveTo>
                    <a:pt x="266" y="0"/>
                  </a:moveTo>
                  <a:lnTo>
                    <a:pt x="290" y="0"/>
                  </a:lnTo>
                  <a:lnTo>
                    <a:pt x="290" y="22"/>
                  </a:lnTo>
                  <a:lnTo>
                    <a:pt x="266" y="22"/>
                  </a:lnTo>
                  <a:lnTo>
                    <a:pt x="266" y="0"/>
                  </a:lnTo>
                  <a:close/>
                  <a:moveTo>
                    <a:pt x="220" y="4"/>
                  </a:moveTo>
                  <a:lnTo>
                    <a:pt x="236" y="2"/>
                  </a:lnTo>
                  <a:lnTo>
                    <a:pt x="244" y="2"/>
                  </a:lnTo>
                  <a:lnTo>
                    <a:pt x="246" y="24"/>
                  </a:lnTo>
                  <a:lnTo>
                    <a:pt x="238" y="24"/>
                  </a:lnTo>
                  <a:lnTo>
                    <a:pt x="222" y="26"/>
                  </a:lnTo>
                  <a:lnTo>
                    <a:pt x="220" y="4"/>
                  </a:lnTo>
                  <a:close/>
                  <a:moveTo>
                    <a:pt x="176" y="10"/>
                  </a:moveTo>
                  <a:lnTo>
                    <a:pt x="198" y="6"/>
                  </a:lnTo>
                  <a:lnTo>
                    <a:pt x="202" y="28"/>
                  </a:lnTo>
                  <a:lnTo>
                    <a:pt x="178" y="32"/>
                  </a:lnTo>
                  <a:lnTo>
                    <a:pt x="176" y="10"/>
                  </a:lnTo>
                  <a:close/>
                  <a:moveTo>
                    <a:pt x="130" y="18"/>
                  </a:moveTo>
                  <a:lnTo>
                    <a:pt x="140" y="14"/>
                  </a:lnTo>
                  <a:lnTo>
                    <a:pt x="154" y="12"/>
                  </a:lnTo>
                  <a:lnTo>
                    <a:pt x="158" y="36"/>
                  </a:lnTo>
                  <a:lnTo>
                    <a:pt x="146" y="38"/>
                  </a:lnTo>
                  <a:lnTo>
                    <a:pt x="136" y="40"/>
                  </a:lnTo>
                  <a:lnTo>
                    <a:pt x="130" y="18"/>
                  </a:lnTo>
                  <a:close/>
                  <a:moveTo>
                    <a:pt x="86" y="28"/>
                  </a:moveTo>
                  <a:lnTo>
                    <a:pt x="110" y="22"/>
                  </a:lnTo>
                  <a:lnTo>
                    <a:pt x="116" y="46"/>
                  </a:lnTo>
                  <a:lnTo>
                    <a:pt x="92" y="52"/>
                  </a:lnTo>
                  <a:lnTo>
                    <a:pt x="86" y="28"/>
                  </a:lnTo>
                  <a:close/>
                  <a:moveTo>
                    <a:pt x="42" y="42"/>
                  </a:moveTo>
                  <a:lnTo>
                    <a:pt x="46" y="42"/>
                  </a:lnTo>
                  <a:lnTo>
                    <a:pt x="66" y="36"/>
                  </a:lnTo>
                  <a:lnTo>
                    <a:pt x="72" y="58"/>
                  </a:lnTo>
                  <a:lnTo>
                    <a:pt x="54" y="62"/>
                  </a:lnTo>
                  <a:lnTo>
                    <a:pt x="50" y="62"/>
                  </a:lnTo>
                  <a:lnTo>
                    <a:pt x="42" y="42"/>
                  </a:lnTo>
                  <a:close/>
                  <a:moveTo>
                    <a:pt x="0" y="58"/>
                  </a:moveTo>
                  <a:lnTo>
                    <a:pt x="16" y="52"/>
                  </a:lnTo>
                  <a:lnTo>
                    <a:pt x="22" y="50"/>
                  </a:lnTo>
                  <a:lnTo>
                    <a:pt x="28" y="70"/>
                  </a:lnTo>
                  <a:lnTo>
                    <a:pt x="24" y="72"/>
                  </a:lnTo>
                  <a:lnTo>
                    <a:pt x="8" y="78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29"/>
            <p:cNvSpPr>
              <a:spLocks noEditPoints="1"/>
            </p:cNvSpPr>
            <p:nvPr/>
          </p:nvSpPr>
          <p:spPr bwMode="auto">
            <a:xfrm>
              <a:off x="4436649" y="2040411"/>
              <a:ext cx="485775" cy="593313"/>
            </a:xfrm>
            <a:custGeom>
              <a:avLst/>
              <a:gdLst>
                <a:gd name="T0" fmla="*/ 262 w 262"/>
                <a:gd name="T1" fmla="*/ 314 h 320"/>
                <a:gd name="T2" fmla="*/ 242 w 262"/>
                <a:gd name="T3" fmla="*/ 320 h 320"/>
                <a:gd name="T4" fmla="*/ 238 w 262"/>
                <a:gd name="T5" fmla="*/ 296 h 320"/>
                <a:gd name="T6" fmla="*/ 250 w 262"/>
                <a:gd name="T7" fmla="*/ 248 h 320"/>
                <a:gd name="T8" fmla="*/ 256 w 262"/>
                <a:gd name="T9" fmla="*/ 272 h 320"/>
                <a:gd name="T10" fmla="*/ 230 w 262"/>
                <a:gd name="T11" fmla="*/ 252 h 320"/>
                <a:gd name="T12" fmla="*/ 236 w 262"/>
                <a:gd name="T13" fmla="*/ 202 h 320"/>
                <a:gd name="T14" fmla="*/ 246 w 262"/>
                <a:gd name="T15" fmla="*/ 224 h 320"/>
                <a:gd name="T16" fmla="*/ 224 w 262"/>
                <a:gd name="T17" fmla="*/ 232 h 320"/>
                <a:gd name="T18" fmla="*/ 216 w 262"/>
                <a:gd name="T19" fmla="*/ 212 h 320"/>
                <a:gd name="T20" fmla="*/ 216 w 262"/>
                <a:gd name="T21" fmla="*/ 162 h 320"/>
                <a:gd name="T22" fmla="*/ 226 w 262"/>
                <a:gd name="T23" fmla="*/ 184 h 320"/>
                <a:gd name="T24" fmla="*/ 204 w 262"/>
                <a:gd name="T25" fmla="*/ 192 h 320"/>
                <a:gd name="T26" fmla="*/ 216 w 262"/>
                <a:gd name="T27" fmla="*/ 162 h 320"/>
                <a:gd name="T28" fmla="*/ 200 w 262"/>
                <a:gd name="T29" fmla="*/ 134 h 320"/>
                <a:gd name="T30" fmla="*/ 186 w 262"/>
                <a:gd name="T31" fmla="*/ 152 h 320"/>
                <a:gd name="T32" fmla="*/ 174 w 262"/>
                <a:gd name="T33" fmla="*/ 134 h 320"/>
                <a:gd name="T34" fmla="*/ 166 w 262"/>
                <a:gd name="T35" fmla="*/ 84 h 320"/>
                <a:gd name="T36" fmla="*/ 180 w 262"/>
                <a:gd name="T37" fmla="*/ 102 h 320"/>
                <a:gd name="T38" fmla="*/ 152 w 262"/>
                <a:gd name="T39" fmla="*/ 102 h 320"/>
                <a:gd name="T40" fmla="*/ 166 w 262"/>
                <a:gd name="T41" fmla="*/ 84 h 320"/>
                <a:gd name="T42" fmla="*/ 140 w 262"/>
                <a:gd name="T43" fmla="*/ 56 h 320"/>
                <a:gd name="T44" fmla="*/ 134 w 262"/>
                <a:gd name="T45" fmla="*/ 82 h 320"/>
                <a:gd name="T46" fmla="*/ 118 w 262"/>
                <a:gd name="T47" fmla="*/ 68 h 320"/>
                <a:gd name="T48" fmla="*/ 92 w 262"/>
                <a:gd name="T49" fmla="*/ 24 h 320"/>
                <a:gd name="T50" fmla="*/ 106 w 262"/>
                <a:gd name="T51" fmla="*/ 32 h 320"/>
                <a:gd name="T52" fmla="*/ 102 w 262"/>
                <a:gd name="T53" fmla="*/ 54 h 320"/>
                <a:gd name="T54" fmla="*/ 84 w 262"/>
                <a:gd name="T55" fmla="*/ 46 h 320"/>
                <a:gd name="T56" fmla="*/ 48 w 262"/>
                <a:gd name="T57" fmla="*/ 8 h 320"/>
                <a:gd name="T58" fmla="*/ 64 w 262"/>
                <a:gd name="T59" fmla="*/ 14 h 320"/>
                <a:gd name="T60" fmla="*/ 62 w 262"/>
                <a:gd name="T61" fmla="*/ 38 h 320"/>
                <a:gd name="T62" fmla="*/ 46 w 262"/>
                <a:gd name="T63" fmla="*/ 32 h 320"/>
                <a:gd name="T64" fmla="*/ 48 w 262"/>
                <a:gd name="T65" fmla="*/ 8 h 320"/>
                <a:gd name="T66" fmla="*/ 18 w 262"/>
                <a:gd name="T67" fmla="*/ 2 h 320"/>
                <a:gd name="T68" fmla="*/ 20 w 262"/>
                <a:gd name="T69" fmla="*/ 26 h 320"/>
                <a:gd name="T70" fmla="*/ 0 w 262"/>
                <a:gd name="T71" fmla="*/ 22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2" h="320">
                  <a:moveTo>
                    <a:pt x="258" y="292"/>
                  </a:moveTo>
                  <a:lnTo>
                    <a:pt x="262" y="314"/>
                  </a:lnTo>
                  <a:lnTo>
                    <a:pt x="262" y="316"/>
                  </a:lnTo>
                  <a:lnTo>
                    <a:pt x="242" y="320"/>
                  </a:lnTo>
                  <a:lnTo>
                    <a:pt x="240" y="318"/>
                  </a:lnTo>
                  <a:lnTo>
                    <a:pt x="238" y="296"/>
                  </a:lnTo>
                  <a:lnTo>
                    <a:pt x="258" y="292"/>
                  </a:lnTo>
                  <a:close/>
                  <a:moveTo>
                    <a:pt x="250" y="248"/>
                  </a:moveTo>
                  <a:lnTo>
                    <a:pt x="256" y="270"/>
                  </a:lnTo>
                  <a:lnTo>
                    <a:pt x="256" y="272"/>
                  </a:lnTo>
                  <a:lnTo>
                    <a:pt x="234" y="274"/>
                  </a:lnTo>
                  <a:lnTo>
                    <a:pt x="230" y="252"/>
                  </a:lnTo>
                  <a:lnTo>
                    <a:pt x="250" y="248"/>
                  </a:lnTo>
                  <a:close/>
                  <a:moveTo>
                    <a:pt x="236" y="202"/>
                  </a:moveTo>
                  <a:lnTo>
                    <a:pt x="242" y="212"/>
                  </a:lnTo>
                  <a:lnTo>
                    <a:pt x="246" y="224"/>
                  </a:lnTo>
                  <a:lnTo>
                    <a:pt x="246" y="226"/>
                  </a:lnTo>
                  <a:lnTo>
                    <a:pt x="224" y="232"/>
                  </a:lnTo>
                  <a:lnTo>
                    <a:pt x="220" y="222"/>
                  </a:lnTo>
                  <a:lnTo>
                    <a:pt x="216" y="212"/>
                  </a:lnTo>
                  <a:lnTo>
                    <a:pt x="236" y="202"/>
                  </a:lnTo>
                  <a:close/>
                  <a:moveTo>
                    <a:pt x="216" y="162"/>
                  </a:moveTo>
                  <a:lnTo>
                    <a:pt x="224" y="180"/>
                  </a:lnTo>
                  <a:lnTo>
                    <a:pt x="226" y="184"/>
                  </a:lnTo>
                  <a:lnTo>
                    <a:pt x="206" y="192"/>
                  </a:lnTo>
                  <a:lnTo>
                    <a:pt x="204" y="192"/>
                  </a:lnTo>
                  <a:lnTo>
                    <a:pt x="196" y="172"/>
                  </a:lnTo>
                  <a:lnTo>
                    <a:pt x="216" y="162"/>
                  </a:lnTo>
                  <a:close/>
                  <a:moveTo>
                    <a:pt x="194" y="122"/>
                  </a:moveTo>
                  <a:lnTo>
                    <a:pt x="200" y="134"/>
                  </a:lnTo>
                  <a:lnTo>
                    <a:pt x="204" y="144"/>
                  </a:lnTo>
                  <a:lnTo>
                    <a:pt x="186" y="152"/>
                  </a:lnTo>
                  <a:lnTo>
                    <a:pt x="180" y="144"/>
                  </a:lnTo>
                  <a:lnTo>
                    <a:pt x="174" y="134"/>
                  </a:lnTo>
                  <a:lnTo>
                    <a:pt x="194" y="122"/>
                  </a:lnTo>
                  <a:close/>
                  <a:moveTo>
                    <a:pt x="166" y="84"/>
                  </a:moveTo>
                  <a:lnTo>
                    <a:pt x="168" y="88"/>
                  </a:lnTo>
                  <a:lnTo>
                    <a:pt x="180" y="102"/>
                  </a:lnTo>
                  <a:lnTo>
                    <a:pt x="162" y="116"/>
                  </a:lnTo>
                  <a:lnTo>
                    <a:pt x="152" y="102"/>
                  </a:lnTo>
                  <a:lnTo>
                    <a:pt x="150" y="98"/>
                  </a:lnTo>
                  <a:lnTo>
                    <a:pt x="166" y="84"/>
                  </a:lnTo>
                  <a:close/>
                  <a:moveTo>
                    <a:pt x="134" y="50"/>
                  </a:moveTo>
                  <a:lnTo>
                    <a:pt x="140" y="56"/>
                  </a:lnTo>
                  <a:lnTo>
                    <a:pt x="152" y="66"/>
                  </a:lnTo>
                  <a:lnTo>
                    <a:pt x="134" y="82"/>
                  </a:lnTo>
                  <a:lnTo>
                    <a:pt x="126" y="74"/>
                  </a:lnTo>
                  <a:lnTo>
                    <a:pt x="118" y="68"/>
                  </a:lnTo>
                  <a:lnTo>
                    <a:pt x="134" y="50"/>
                  </a:lnTo>
                  <a:close/>
                  <a:moveTo>
                    <a:pt x="92" y="24"/>
                  </a:moveTo>
                  <a:lnTo>
                    <a:pt x="94" y="26"/>
                  </a:lnTo>
                  <a:lnTo>
                    <a:pt x="106" y="32"/>
                  </a:lnTo>
                  <a:lnTo>
                    <a:pt x="112" y="36"/>
                  </a:lnTo>
                  <a:lnTo>
                    <a:pt x="102" y="54"/>
                  </a:lnTo>
                  <a:lnTo>
                    <a:pt x="96" y="50"/>
                  </a:lnTo>
                  <a:lnTo>
                    <a:pt x="84" y="46"/>
                  </a:lnTo>
                  <a:lnTo>
                    <a:pt x="92" y="24"/>
                  </a:lnTo>
                  <a:close/>
                  <a:moveTo>
                    <a:pt x="48" y="8"/>
                  </a:moveTo>
                  <a:lnTo>
                    <a:pt x="50" y="8"/>
                  </a:lnTo>
                  <a:lnTo>
                    <a:pt x="64" y="14"/>
                  </a:lnTo>
                  <a:lnTo>
                    <a:pt x="70" y="16"/>
                  </a:lnTo>
                  <a:lnTo>
                    <a:pt x="62" y="38"/>
                  </a:lnTo>
                  <a:lnTo>
                    <a:pt x="58" y="36"/>
                  </a:lnTo>
                  <a:lnTo>
                    <a:pt x="46" y="32"/>
                  </a:lnTo>
                  <a:lnTo>
                    <a:pt x="44" y="32"/>
                  </a:lnTo>
                  <a:lnTo>
                    <a:pt x="48" y="8"/>
                  </a:lnTo>
                  <a:close/>
                  <a:moveTo>
                    <a:pt x="4" y="0"/>
                  </a:moveTo>
                  <a:lnTo>
                    <a:pt x="18" y="2"/>
                  </a:lnTo>
                  <a:lnTo>
                    <a:pt x="26" y="2"/>
                  </a:lnTo>
                  <a:lnTo>
                    <a:pt x="20" y="26"/>
                  </a:lnTo>
                  <a:lnTo>
                    <a:pt x="14" y="24"/>
                  </a:lnTo>
                  <a:lnTo>
                    <a:pt x="0" y="2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30"/>
            <p:cNvSpPr>
              <a:spLocks noEditPoints="1"/>
            </p:cNvSpPr>
            <p:nvPr/>
          </p:nvSpPr>
          <p:spPr bwMode="auto">
            <a:xfrm>
              <a:off x="4892759" y="2663389"/>
              <a:ext cx="656352" cy="266991"/>
            </a:xfrm>
            <a:custGeom>
              <a:avLst/>
              <a:gdLst>
                <a:gd name="T0" fmla="*/ 328 w 354"/>
                <a:gd name="T1" fmla="*/ 38 h 144"/>
                <a:gd name="T2" fmla="*/ 354 w 354"/>
                <a:gd name="T3" fmla="*/ 44 h 144"/>
                <a:gd name="T4" fmla="*/ 338 w 354"/>
                <a:gd name="T5" fmla="*/ 58 h 144"/>
                <a:gd name="T6" fmla="*/ 288 w 354"/>
                <a:gd name="T7" fmla="*/ 68 h 144"/>
                <a:gd name="T8" fmla="*/ 320 w 354"/>
                <a:gd name="T9" fmla="*/ 72 h 144"/>
                <a:gd name="T10" fmla="*/ 300 w 354"/>
                <a:gd name="T11" fmla="*/ 88 h 144"/>
                <a:gd name="T12" fmla="*/ 250 w 354"/>
                <a:gd name="T13" fmla="*/ 94 h 144"/>
                <a:gd name="T14" fmla="*/ 270 w 354"/>
                <a:gd name="T15" fmla="*/ 82 h 144"/>
                <a:gd name="T16" fmla="*/ 274 w 354"/>
                <a:gd name="T17" fmla="*/ 106 h 144"/>
                <a:gd name="T18" fmla="*/ 250 w 354"/>
                <a:gd name="T19" fmla="*/ 94 h 144"/>
                <a:gd name="T20" fmla="*/ 224 w 354"/>
                <a:gd name="T21" fmla="*/ 108 h 144"/>
                <a:gd name="T22" fmla="*/ 244 w 354"/>
                <a:gd name="T23" fmla="*/ 124 h 144"/>
                <a:gd name="T24" fmla="*/ 232 w 354"/>
                <a:gd name="T25" fmla="*/ 130 h 144"/>
                <a:gd name="T26" fmla="*/ 212 w 354"/>
                <a:gd name="T27" fmla="*/ 112 h 144"/>
                <a:gd name="T28" fmla="*/ 176 w 354"/>
                <a:gd name="T29" fmla="*/ 120 h 144"/>
                <a:gd name="T30" fmla="*/ 194 w 354"/>
                <a:gd name="T31" fmla="*/ 118 h 144"/>
                <a:gd name="T32" fmla="*/ 194 w 354"/>
                <a:gd name="T33" fmla="*/ 142 h 144"/>
                <a:gd name="T34" fmla="*/ 174 w 354"/>
                <a:gd name="T35" fmla="*/ 144 h 144"/>
                <a:gd name="T36" fmla="*/ 132 w 354"/>
                <a:gd name="T37" fmla="*/ 116 h 144"/>
                <a:gd name="T38" fmla="*/ 148 w 354"/>
                <a:gd name="T39" fmla="*/ 120 h 144"/>
                <a:gd name="T40" fmla="*/ 148 w 354"/>
                <a:gd name="T41" fmla="*/ 142 h 144"/>
                <a:gd name="T42" fmla="*/ 128 w 354"/>
                <a:gd name="T43" fmla="*/ 138 h 144"/>
                <a:gd name="T44" fmla="*/ 132 w 354"/>
                <a:gd name="T45" fmla="*/ 116 h 144"/>
                <a:gd name="T46" fmla="*/ 98 w 354"/>
                <a:gd name="T47" fmla="*/ 102 h 144"/>
                <a:gd name="T48" fmla="*/ 110 w 354"/>
                <a:gd name="T49" fmla="*/ 108 h 144"/>
                <a:gd name="T50" fmla="*/ 100 w 354"/>
                <a:gd name="T51" fmla="*/ 130 h 144"/>
                <a:gd name="T52" fmla="*/ 80 w 354"/>
                <a:gd name="T53" fmla="*/ 120 h 144"/>
                <a:gd name="T54" fmla="*/ 60 w 354"/>
                <a:gd name="T55" fmla="*/ 74 h 144"/>
                <a:gd name="T56" fmla="*/ 74 w 354"/>
                <a:gd name="T57" fmla="*/ 90 h 144"/>
                <a:gd name="T58" fmla="*/ 50 w 354"/>
                <a:gd name="T59" fmla="*/ 96 h 144"/>
                <a:gd name="T60" fmla="*/ 60 w 354"/>
                <a:gd name="T61" fmla="*/ 74 h 144"/>
                <a:gd name="T62" fmla="*/ 38 w 354"/>
                <a:gd name="T63" fmla="*/ 46 h 144"/>
                <a:gd name="T64" fmla="*/ 28 w 354"/>
                <a:gd name="T65" fmla="*/ 70 h 144"/>
                <a:gd name="T66" fmla="*/ 14 w 354"/>
                <a:gd name="T67" fmla="*/ 50 h 144"/>
                <a:gd name="T68" fmla="*/ 20 w 354"/>
                <a:gd name="T69" fmla="*/ 0 h 144"/>
                <a:gd name="T70" fmla="*/ 26 w 354"/>
                <a:gd name="T71" fmla="*/ 20 h 144"/>
                <a:gd name="T72" fmla="*/ 4 w 354"/>
                <a:gd name="T73" fmla="*/ 22 h 144"/>
                <a:gd name="T74" fmla="*/ 20 w 354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144">
                  <a:moveTo>
                    <a:pt x="324" y="42"/>
                  </a:moveTo>
                  <a:lnTo>
                    <a:pt x="328" y="38"/>
                  </a:lnTo>
                  <a:lnTo>
                    <a:pt x="340" y="28"/>
                  </a:lnTo>
                  <a:lnTo>
                    <a:pt x="354" y="44"/>
                  </a:lnTo>
                  <a:lnTo>
                    <a:pt x="342" y="54"/>
                  </a:lnTo>
                  <a:lnTo>
                    <a:pt x="338" y="58"/>
                  </a:lnTo>
                  <a:lnTo>
                    <a:pt x="324" y="42"/>
                  </a:lnTo>
                  <a:close/>
                  <a:moveTo>
                    <a:pt x="288" y="68"/>
                  </a:moveTo>
                  <a:lnTo>
                    <a:pt x="306" y="54"/>
                  </a:lnTo>
                  <a:lnTo>
                    <a:pt x="320" y="72"/>
                  </a:lnTo>
                  <a:lnTo>
                    <a:pt x="320" y="74"/>
                  </a:lnTo>
                  <a:lnTo>
                    <a:pt x="300" y="88"/>
                  </a:lnTo>
                  <a:lnTo>
                    <a:pt x="288" y="68"/>
                  </a:lnTo>
                  <a:close/>
                  <a:moveTo>
                    <a:pt x="250" y="94"/>
                  </a:moveTo>
                  <a:lnTo>
                    <a:pt x="262" y="88"/>
                  </a:lnTo>
                  <a:lnTo>
                    <a:pt x="270" y="82"/>
                  </a:lnTo>
                  <a:lnTo>
                    <a:pt x="284" y="98"/>
                  </a:lnTo>
                  <a:lnTo>
                    <a:pt x="274" y="106"/>
                  </a:lnTo>
                  <a:lnTo>
                    <a:pt x="264" y="112"/>
                  </a:lnTo>
                  <a:lnTo>
                    <a:pt x="250" y="94"/>
                  </a:lnTo>
                  <a:close/>
                  <a:moveTo>
                    <a:pt x="212" y="112"/>
                  </a:moveTo>
                  <a:lnTo>
                    <a:pt x="224" y="108"/>
                  </a:lnTo>
                  <a:lnTo>
                    <a:pt x="232" y="104"/>
                  </a:lnTo>
                  <a:lnTo>
                    <a:pt x="244" y="124"/>
                  </a:lnTo>
                  <a:lnTo>
                    <a:pt x="242" y="124"/>
                  </a:lnTo>
                  <a:lnTo>
                    <a:pt x="232" y="130"/>
                  </a:lnTo>
                  <a:lnTo>
                    <a:pt x="220" y="134"/>
                  </a:lnTo>
                  <a:lnTo>
                    <a:pt x="212" y="112"/>
                  </a:lnTo>
                  <a:close/>
                  <a:moveTo>
                    <a:pt x="172" y="120"/>
                  </a:moveTo>
                  <a:lnTo>
                    <a:pt x="176" y="120"/>
                  </a:lnTo>
                  <a:lnTo>
                    <a:pt x="192" y="118"/>
                  </a:lnTo>
                  <a:lnTo>
                    <a:pt x="194" y="118"/>
                  </a:lnTo>
                  <a:lnTo>
                    <a:pt x="196" y="140"/>
                  </a:lnTo>
                  <a:lnTo>
                    <a:pt x="194" y="142"/>
                  </a:lnTo>
                  <a:lnTo>
                    <a:pt x="176" y="144"/>
                  </a:lnTo>
                  <a:lnTo>
                    <a:pt x="174" y="144"/>
                  </a:lnTo>
                  <a:lnTo>
                    <a:pt x="172" y="120"/>
                  </a:lnTo>
                  <a:close/>
                  <a:moveTo>
                    <a:pt x="132" y="116"/>
                  </a:moveTo>
                  <a:lnTo>
                    <a:pt x="134" y="116"/>
                  </a:lnTo>
                  <a:lnTo>
                    <a:pt x="148" y="120"/>
                  </a:lnTo>
                  <a:lnTo>
                    <a:pt x="150" y="120"/>
                  </a:lnTo>
                  <a:lnTo>
                    <a:pt x="148" y="142"/>
                  </a:lnTo>
                  <a:lnTo>
                    <a:pt x="144" y="142"/>
                  </a:lnTo>
                  <a:lnTo>
                    <a:pt x="128" y="138"/>
                  </a:lnTo>
                  <a:lnTo>
                    <a:pt x="126" y="138"/>
                  </a:lnTo>
                  <a:lnTo>
                    <a:pt x="132" y="116"/>
                  </a:lnTo>
                  <a:close/>
                  <a:moveTo>
                    <a:pt x="92" y="100"/>
                  </a:moveTo>
                  <a:lnTo>
                    <a:pt x="98" y="102"/>
                  </a:lnTo>
                  <a:lnTo>
                    <a:pt x="108" y="108"/>
                  </a:lnTo>
                  <a:lnTo>
                    <a:pt x="110" y="108"/>
                  </a:lnTo>
                  <a:lnTo>
                    <a:pt x="102" y="130"/>
                  </a:lnTo>
                  <a:lnTo>
                    <a:pt x="100" y="130"/>
                  </a:lnTo>
                  <a:lnTo>
                    <a:pt x="86" y="122"/>
                  </a:lnTo>
                  <a:lnTo>
                    <a:pt x="80" y="120"/>
                  </a:lnTo>
                  <a:lnTo>
                    <a:pt x="92" y="100"/>
                  </a:lnTo>
                  <a:close/>
                  <a:moveTo>
                    <a:pt x="60" y="74"/>
                  </a:moveTo>
                  <a:lnTo>
                    <a:pt x="64" y="80"/>
                  </a:lnTo>
                  <a:lnTo>
                    <a:pt x="74" y="90"/>
                  </a:lnTo>
                  <a:lnTo>
                    <a:pt x="60" y="106"/>
                  </a:lnTo>
                  <a:lnTo>
                    <a:pt x="50" y="96"/>
                  </a:lnTo>
                  <a:lnTo>
                    <a:pt x="44" y="90"/>
                  </a:lnTo>
                  <a:lnTo>
                    <a:pt x="60" y="74"/>
                  </a:lnTo>
                  <a:close/>
                  <a:moveTo>
                    <a:pt x="36" y="40"/>
                  </a:moveTo>
                  <a:lnTo>
                    <a:pt x="38" y="46"/>
                  </a:lnTo>
                  <a:lnTo>
                    <a:pt x="48" y="58"/>
                  </a:lnTo>
                  <a:lnTo>
                    <a:pt x="28" y="70"/>
                  </a:lnTo>
                  <a:lnTo>
                    <a:pt x="18" y="56"/>
                  </a:lnTo>
                  <a:lnTo>
                    <a:pt x="14" y="50"/>
                  </a:lnTo>
                  <a:lnTo>
                    <a:pt x="36" y="40"/>
                  </a:lnTo>
                  <a:close/>
                  <a:moveTo>
                    <a:pt x="20" y="0"/>
                  </a:moveTo>
                  <a:lnTo>
                    <a:pt x="24" y="16"/>
                  </a:lnTo>
                  <a:lnTo>
                    <a:pt x="26" y="20"/>
                  </a:lnTo>
                  <a:lnTo>
                    <a:pt x="4" y="30"/>
                  </a:lnTo>
                  <a:lnTo>
                    <a:pt x="4" y="22"/>
                  </a:lnTo>
                  <a:lnTo>
                    <a:pt x="0" y="6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31"/>
            <p:cNvSpPr>
              <a:spLocks noEditPoints="1"/>
            </p:cNvSpPr>
            <p:nvPr/>
          </p:nvSpPr>
          <p:spPr bwMode="auto">
            <a:xfrm>
              <a:off x="5552819" y="2233237"/>
              <a:ext cx="593313" cy="485775"/>
            </a:xfrm>
            <a:custGeom>
              <a:avLst/>
              <a:gdLst>
                <a:gd name="T0" fmla="*/ 320 w 320"/>
                <a:gd name="T1" fmla="*/ 0 h 262"/>
                <a:gd name="T2" fmla="*/ 300 w 320"/>
                <a:gd name="T3" fmla="*/ 24 h 262"/>
                <a:gd name="T4" fmla="*/ 254 w 320"/>
                <a:gd name="T5" fmla="*/ 2 h 262"/>
                <a:gd name="T6" fmla="*/ 272 w 320"/>
                <a:gd name="T7" fmla="*/ 2 h 262"/>
                <a:gd name="T8" fmla="*/ 276 w 320"/>
                <a:gd name="T9" fmla="*/ 24 h 262"/>
                <a:gd name="T10" fmla="*/ 256 w 320"/>
                <a:gd name="T11" fmla="*/ 26 h 262"/>
                <a:gd name="T12" fmla="*/ 208 w 320"/>
                <a:gd name="T13" fmla="*/ 8 h 262"/>
                <a:gd name="T14" fmla="*/ 224 w 320"/>
                <a:gd name="T15" fmla="*/ 4 h 262"/>
                <a:gd name="T16" fmla="*/ 232 w 320"/>
                <a:gd name="T17" fmla="*/ 28 h 262"/>
                <a:gd name="T18" fmla="*/ 216 w 320"/>
                <a:gd name="T19" fmla="*/ 30 h 262"/>
                <a:gd name="T20" fmla="*/ 208 w 320"/>
                <a:gd name="T21" fmla="*/ 8 h 262"/>
                <a:gd name="T22" fmla="*/ 164 w 320"/>
                <a:gd name="T23" fmla="*/ 26 h 262"/>
                <a:gd name="T24" fmla="*/ 178 w 320"/>
                <a:gd name="T25" fmla="*/ 16 h 262"/>
                <a:gd name="T26" fmla="*/ 192 w 320"/>
                <a:gd name="T27" fmla="*/ 36 h 262"/>
                <a:gd name="T28" fmla="*/ 182 w 320"/>
                <a:gd name="T29" fmla="*/ 40 h 262"/>
                <a:gd name="T30" fmla="*/ 176 w 320"/>
                <a:gd name="T31" fmla="*/ 44 h 262"/>
                <a:gd name="T32" fmla="*/ 130 w 320"/>
                <a:gd name="T33" fmla="*/ 66 h 262"/>
                <a:gd name="T34" fmla="*/ 140 w 320"/>
                <a:gd name="T35" fmla="*/ 48 h 262"/>
                <a:gd name="T36" fmla="*/ 162 w 320"/>
                <a:gd name="T37" fmla="*/ 58 h 262"/>
                <a:gd name="T38" fmla="*/ 154 w 320"/>
                <a:gd name="T39" fmla="*/ 72 h 262"/>
                <a:gd name="T40" fmla="*/ 130 w 320"/>
                <a:gd name="T41" fmla="*/ 66 h 262"/>
                <a:gd name="T42" fmla="*/ 110 w 320"/>
                <a:gd name="T43" fmla="*/ 96 h 262"/>
                <a:gd name="T44" fmla="*/ 136 w 320"/>
                <a:gd name="T45" fmla="*/ 96 h 262"/>
                <a:gd name="T46" fmla="*/ 126 w 320"/>
                <a:gd name="T47" fmla="*/ 116 h 262"/>
                <a:gd name="T48" fmla="*/ 80 w 320"/>
                <a:gd name="T49" fmla="*/ 140 h 262"/>
                <a:gd name="T50" fmla="*/ 90 w 320"/>
                <a:gd name="T51" fmla="*/ 126 h 262"/>
                <a:gd name="T52" fmla="*/ 112 w 320"/>
                <a:gd name="T53" fmla="*/ 134 h 262"/>
                <a:gd name="T54" fmla="*/ 102 w 320"/>
                <a:gd name="T55" fmla="*/ 150 h 262"/>
                <a:gd name="T56" fmla="*/ 80 w 320"/>
                <a:gd name="T57" fmla="*/ 140 h 262"/>
                <a:gd name="T58" fmla="*/ 64 w 320"/>
                <a:gd name="T59" fmla="*/ 172 h 262"/>
                <a:gd name="T60" fmla="*/ 90 w 320"/>
                <a:gd name="T61" fmla="*/ 172 h 262"/>
                <a:gd name="T62" fmla="*/ 80 w 320"/>
                <a:gd name="T63" fmla="*/ 192 h 262"/>
                <a:gd name="T64" fmla="*/ 32 w 320"/>
                <a:gd name="T65" fmla="*/ 214 h 262"/>
                <a:gd name="T66" fmla="*/ 46 w 320"/>
                <a:gd name="T67" fmla="*/ 196 h 262"/>
                <a:gd name="T68" fmla="*/ 60 w 320"/>
                <a:gd name="T69" fmla="*/ 218 h 262"/>
                <a:gd name="T70" fmla="*/ 32 w 320"/>
                <a:gd name="T71" fmla="*/ 214 h 262"/>
                <a:gd name="T72" fmla="*/ 12 w 320"/>
                <a:gd name="T73" fmla="*/ 234 h 262"/>
                <a:gd name="T74" fmla="*/ 32 w 320"/>
                <a:gd name="T75" fmla="*/ 246 h 262"/>
                <a:gd name="T76" fmla="*/ 16 w 320"/>
                <a:gd name="T77" fmla="*/ 26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20" h="262">
                  <a:moveTo>
                    <a:pt x="300" y="0"/>
                  </a:moveTo>
                  <a:lnTo>
                    <a:pt x="320" y="0"/>
                  </a:lnTo>
                  <a:lnTo>
                    <a:pt x="320" y="24"/>
                  </a:lnTo>
                  <a:lnTo>
                    <a:pt x="300" y="24"/>
                  </a:lnTo>
                  <a:lnTo>
                    <a:pt x="300" y="0"/>
                  </a:lnTo>
                  <a:close/>
                  <a:moveTo>
                    <a:pt x="254" y="2"/>
                  </a:moveTo>
                  <a:lnTo>
                    <a:pt x="254" y="2"/>
                  </a:lnTo>
                  <a:lnTo>
                    <a:pt x="272" y="2"/>
                  </a:lnTo>
                  <a:lnTo>
                    <a:pt x="276" y="2"/>
                  </a:lnTo>
                  <a:lnTo>
                    <a:pt x="276" y="24"/>
                  </a:lnTo>
                  <a:lnTo>
                    <a:pt x="272" y="24"/>
                  </a:lnTo>
                  <a:lnTo>
                    <a:pt x="256" y="26"/>
                  </a:lnTo>
                  <a:lnTo>
                    <a:pt x="254" y="2"/>
                  </a:lnTo>
                  <a:close/>
                  <a:moveTo>
                    <a:pt x="208" y="8"/>
                  </a:moveTo>
                  <a:lnTo>
                    <a:pt x="212" y="6"/>
                  </a:lnTo>
                  <a:lnTo>
                    <a:pt x="224" y="4"/>
                  </a:lnTo>
                  <a:lnTo>
                    <a:pt x="230" y="4"/>
                  </a:lnTo>
                  <a:lnTo>
                    <a:pt x="232" y="28"/>
                  </a:lnTo>
                  <a:lnTo>
                    <a:pt x="228" y="28"/>
                  </a:lnTo>
                  <a:lnTo>
                    <a:pt x="216" y="30"/>
                  </a:lnTo>
                  <a:lnTo>
                    <a:pt x="212" y="30"/>
                  </a:lnTo>
                  <a:lnTo>
                    <a:pt x="208" y="8"/>
                  </a:lnTo>
                  <a:close/>
                  <a:moveTo>
                    <a:pt x="162" y="28"/>
                  </a:moveTo>
                  <a:lnTo>
                    <a:pt x="164" y="26"/>
                  </a:lnTo>
                  <a:lnTo>
                    <a:pt x="172" y="20"/>
                  </a:lnTo>
                  <a:lnTo>
                    <a:pt x="178" y="16"/>
                  </a:lnTo>
                  <a:lnTo>
                    <a:pt x="182" y="14"/>
                  </a:lnTo>
                  <a:lnTo>
                    <a:pt x="192" y="36"/>
                  </a:lnTo>
                  <a:lnTo>
                    <a:pt x="188" y="38"/>
                  </a:lnTo>
                  <a:lnTo>
                    <a:pt x="182" y="40"/>
                  </a:lnTo>
                  <a:lnTo>
                    <a:pt x="176" y="42"/>
                  </a:lnTo>
                  <a:lnTo>
                    <a:pt x="176" y="44"/>
                  </a:lnTo>
                  <a:lnTo>
                    <a:pt x="162" y="28"/>
                  </a:lnTo>
                  <a:close/>
                  <a:moveTo>
                    <a:pt x="130" y="66"/>
                  </a:moveTo>
                  <a:lnTo>
                    <a:pt x="132" y="60"/>
                  </a:lnTo>
                  <a:lnTo>
                    <a:pt x="140" y="48"/>
                  </a:lnTo>
                  <a:lnTo>
                    <a:pt x="144" y="44"/>
                  </a:lnTo>
                  <a:lnTo>
                    <a:pt x="162" y="58"/>
                  </a:lnTo>
                  <a:lnTo>
                    <a:pt x="160" y="60"/>
                  </a:lnTo>
                  <a:lnTo>
                    <a:pt x="154" y="72"/>
                  </a:lnTo>
                  <a:lnTo>
                    <a:pt x="150" y="78"/>
                  </a:lnTo>
                  <a:lnTo>
                    <a:pt x="130" y="66"/>
                  </a:lnTo>
                  <a:close/>
                  <a:moveTo>
                    <a:pt x="106" y="102"/>
                  </a:moveTo>
                  <a:lnTo>
                    <a:pt x="110" y="96"/>
                  </a:lnTo>
                  <a:lnTo>
                    <a:pt x="120" y="84"/>
                  </a:lnTo>
                  <a:lnTo>
                    <a:pt x="136" y="96"/>
                  </a:lnTo>
                  <a:lnTo>
                    <a:pt x="128" y="110"/>
                  </a:lnTo>
                  <a:lnTo>
                    <a:pt x="126" y="116"/>
                  </a:lnTo>
                  <a:lnTo>
                    <a:pt x="106" y="102"/>
                  </a:lnTo>
                  <a:close/>
                  <a:moveTo>
                    <a:pt x="80" y="140"/>
                  </a:moveTo>
                  <a:lnTo>
                    <a:pt x="82" y="140"/>
                  </a:lnTo>
                  <a:lnTo>
                    <a:pt x="90" y="126"/>
                  </a:lnTo>
                  <a:lnTo>
                    <a:pt x="92" y="122"/>
                  </a:lnTo>
                  <a:lnTo>
                    <a:pt x="112" y="134"/>
                  </a:lnTo>
                  <a:lnTo>
                    <a:pt x="110" y="136"/>
                  </a:lnTo>
                  <a:lnTo>
                    <a:pt x="102" y="150"/>
                  </a:lnTo>
                  <a:lnTo>
                    <a:pt x="102" y="152"/>
                  </a:lnTo>
                  <a:lnTo>
                    <a:pt x="80" y="140"/>
                  </a:lnTo>
                  <a:close/>
                  <a:moveTo>
                    <a:pt x="60" y="180"/>
                  </a:moveTo>
                  <a:lnTo>
                    <a:pt x="64" y="172"/>
                  </a:lnTo>
                  <a:lnTo>
                    <a:pt x="72" y="160"/>
                  </a:lnTo>
                  <a:lnTo>
                    <a:pt x="90" y="172"/>
                  </a:lnTo>
                  <a:lnTo>
                    <a:pt x="82" y="184"/>
                  </a:lnTo>
                  <a:lnTo>
                    <a:pt x="80" y="192"/>
                  </a:lnTo>
                  <a:lnTo>
                    <a:pt x="60" y="180"/>
                  </a:lnTo>
                  <a:close/>
                  <a:moveTo>
                    <a:pt x="32" y="214"/>
                  </a:moveTo>
                  <a:lnTo>
                    <a:pt x="42" y="204"/>
                  </a:lnTo>
                  <a:lnTo>
                    <a:pt x="46" y="196"/>
                  </a:lnTo>
                  <a:lnTo>
                    <a:pt x="66" y="212"/>
                  </a:lnTo>
                  <a:lnTo>
                    <a:pt x="60" y="218"/>
                  </a:lnTo>
                  <a:lnTo>
                    <a:pt x="50" y="230"/>
                  </a:lnTo>
                  <a:lnTo>
                    <a:pt x="32" y="214"/>
                  </a:lnTo>
                  <a:close/>
                  <a:moveTo>
                    <a:pt x="0" y="244"/>
                  </a:moveTo>
                  <a:lnTo>
                    <a:pt x="12" y="234"/>
                  </a:lnTo>
                  <a:lnTo>
                    <a:pt x="18" y="230"/>
                  </a:lnTo>
                  <a:lnTo>
                    <a:pt x="32" y="246"/>
                  </a:lnTo>
                  <a:lnTo>
                    <a:pt x="28" y="252"/>
                  </a:lnTo>
                  <a:lnTo>
                    <a:pt x="16" y="262"/>
                  </a:lnTo>
                  <a:lnTo>
                    <a:pt x="0" y="2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32"/>
            <p:cNvSpPr>
              <a:spLocks noEditPoints="1"/>
            </p:cNvSpPr>
            <p:nvPr/>
          </p:nvSpPr>
          <p:spPr bwMode="auto">
            <a:xfrm>
              <a:off x="6190630" y="2236946"/>
              <a:ext cx="626687" cy="415319"/>
            </a:xfrm>
            <a:custGeom>
              <a:avLst/>
              <a:gdLst>
                <a:gd name="T0" fmla="*/ 334 w 338"/>
                <a:gd name="T1" fmla="*/ 202 h 224"/>
                <a:gd name="T2" fmla="*/ 318 w 338"/>
                <a:gd name="T3" fmla="*/ 224 h 224"/>
                <a:gd name="T4" fmla="*/ 310 w 338"/>
                <a:gd name="T5" fmla="*/ 204 h 224"/>
                <a:gd name="T6" fmla="*/ 308 w 338"/>
                <a:gd name="T7" fmla="*/ 154 h 224"/>
                <a:gd name="T8" fmla="*/ 298 w 338"/>
                <a:gd name="T9" fmla="*/ 182 h 224"/>
                <a:gd name="T10" fmla="*/ 308 w 338"/>
                <a:gd name="T11" fmla="*/ 154 h 224"/>
                <a:gd name="T12" fmla="*/ 286 w 338"/>
                <a:gd name="T13" fmla="*/ 118 h 224"/>
                <a:gd name="T14" fmla="*/ 276 w 338"/>
                <a:gd name="T15" fmla="*/ 144 h 224"/>
                <a:gd name="T16" fmla="*/ 264 w 338"/>
                <a:gd name="T17" fmla="*/ 126 h 224"/>
                <a:gd name="T18" fmla="*/ 260 w 338"/>
                <a:gd name="T19" fmla="*/ 76 h 224"/>
                <a:gd name="T20" fmla="*/ 270 w 338"/>
                <a:gd name="T21" fmla="*/ 92 h 224"/>
                <a:gd name="T22" fmla="*/ 254 w 338"/>
                <a:gd name="T23" fmla="*/ 106 h 224"/>
                <a:gd name="T24" fmla="*/ 244 w 338"/>
                <a:gd name="T25" fmla="*/ 94 h 224"/>
                <a:gd name="T26" fmla="*/ 260 w 338"/>
                <a:gd name="T27" fmla="*/ 76 h 224"/>
                <a:gd name="T28" fmla="*/ 230 w 338"/>
                <a:gd name="T29" fmla="*/ 44 h 224"/>
                <a:gd name="T30" fmla="*/ 244 w 338"/>
                <a:gd name="T31" fmla="*/ 56 h 224"/>
                <a:gd name="T32" fmla="*/ 222 w 338"/>
                <a:gd name="T33" fmla="*/ 68 h 224"/>
                <a:gd name="T34" fmla="*/ 212 w 338"/>
                <a:gd name="T35" fmla="*/ 58 h 224"/>
                <a:gd name="T36" fmla="*/ 182 w 338"/>
                <a:gd name="T37" fmla="*/ 16 h 224"/>
                <a:gd name="T38" fmla="*/ 200 w 338"/>
                <a:gd name="T39" fmla="*/ 24 h 224"/>
                <a:gd name="T40" fmla="*/ 196 w 338"/>
                <a:gd name="T41" fmla="*/ 44 h 224"/>
                <a:gd name="T42" fmla="*/ 186 w 338"/>
                <a:gd name="T43" fmla="*/ 40 h 224"/>
                <a:gd name="T44" fmla="*/ 182 w 338"/>
                <a:gd name="T45" fmla="*/ 16 h 224"/>
                <a:gd name="T46" fmla="*/ 138 w 338"/>
                <a:gd name="T47" fmla="*/ 10 h 224"/>
                <a:gd name="T48" fmla="*/ 160 w 338"/>
                <a:gd name="T49" fmla="*/ 12 h 224"/>
                <a:gd name="T50" fmla="*/ 146 w 338"/>
                <a:gd name="T51" fmla="*/ 34 h 224"/>
                <a:gd name="T52" fmla="*/ 134 w 338"/>
                <a:gd name="T53" fmla="*/ 32 h 224"/>
                <a:gd name="T54" fmla="*/ 92 w 338"/>
                <a:gd name="T55" fmla="*/ 6 h 224"/>
                <a:gd name="T56" fmla="*/ 108 w 338"/>
                <a:gd name="T57" fmla="*/ 6 h 224"/>
                <a:gd name="T58" fmla="*/ 112 w 338"/>
                <a:gd name="T59" fmla="*/ 30 h 224"/>
                <a:gd name="T60" fmla="*/ 92 w 338"/>
                <a:gd name="T61" fmla="*/ 30 h 224"/>
                <a:gd name="T62" fmla="*/ 92 w 338"/>
                <a:gd name="T63" fmla="*/ 6 h 224"/>
                <a:gd name="T64" fmla="*/ 50 w 338"/>
                <a:gd name="T65" fmla="*/ 2 h 224"/>
                <a:gd name="T66" fmla="*/ 70 w 338"/>
                <a:gd name="T67" fmla="*/ 4 h 224"/>
                <a:gd name="T68" fmla="*/ 66 w 338"/>
                <a:gd name="T69" fmla="*/ 26 h 224"/>
                <a:gd name="T70" fmla="*/ 44 w 338"/>
                <a:gd name="T71" fmla="*/ 26 h 224"/>
                <a:gd name="T72" fmla="*/ 0 w 338"/>
                <a:gd name="T73" fmla="*/ 0 h 224"/>
                <a:gd name="T74" fmla="*/ 24 w 338"/>
                <a:gd name="T75" fmla="*/ 0 h 224"/>
                <a:gd name="T76" fmla="*/ 16 w 338"/>
                <a:gd name="T77" fmla="*/ 24 h 224"/>
                <a:gd name="T78" fmla="*/ 0 w 338"/>
                <a:gd name="T79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38" h="224">
                  <a:moveTo>
                    <a:pt x="328" y="192"/>
                  </a:moveTo>
                  <a:lnTo>
                    <a:pt x="334" y="202"/>
                  </a:lnTo>
                  <a:lnTo>
                    <a:pt x="338" y="214"/>
                  </a:lnTo>
                  <a:lnTo>
                    <a:pt x="318" y="224"/>
                  </a:lnTo>
                  <a:lnTo>
                    <a:pt x="312" y="214"/>
                  </a:lnTo>
                  <a:lnTo>
                    <a:pt x="310" y="204"/>
                  </a:lnTo>
                  <a:lnTo>
                    <a:pt x="328" y="192"/>
                  </a:lnTo>
                  <a:close/>
                  <a:moveTo>
                    <a:pt x="308" y="154"/>
                  </a:moveTo>
                  <a:lnTo>
                    <a:pt x="316" y="174"/>
                  </a:lnTo>
                  <a:lnTo>
                    <a:pt x="298" y="182"/>
                  </a:lnTo>
                  <a:lnTo>
                    <a:pt x="288" y="164"/>
                  </a:lnTo>
                  <a:lnTo>
                    <a:pt x="308" y="154"/>
                  </a:lnTo>
                  <a:close/>
                  <a:moveTo>
                    <a:pt x="284" y="114"/>
                  </a:moveTo>
                  <a:lnTo>
                    <a:pt x="286" y="118"/>
                  </a:lnTo>
                  <a:lnTo>
                    <a:pt x="296" y="134"/>
                  </a:lnTo>
                  <a:lnTo>
                    <a:pt x="276" y="144"/>
                  </a:lnTo>
                  <a:lnTo>
                    <a:pt x="266" y="130"/>
                  </a:lnTo>
                  <a:lnTo>
                    <a:pt x="264" y="126"/>
                  </a:lnTo>
                  <a:lnTo>
                    <a:pt x="284" y="114"/>
                  </a:lnTo>
                  <a:close/>
                  <a:moveTo>
                    <a:pt x="260" y="76"/>
                  </a:moveTo>
                  <a:lnTo>
                    <a:pt x="264" y="82"/>
                  </a:lnTo>
                  <a:lnTo>
                    <a:pt x="270" y="92"/>
                  </a:lnTo>
                  <a:lnTo>
                    <a:pt x="272" y="94"/>
                  </a:lnTo>
                  <a:lnTo>
                    <a:pt x="254" y="106"/>
                  </a:lnTo>
                  <a:lnTo>
                    <a:pt x="252" y="104"/>
                  </a:lnTo>
                  <a:lnTo>
                    <a:pt x="244" y="94"/>
                  </a:lnTo>
                  <a:lnTo>
                    <a:pt x="240" y="88"/>
                  </a:lnTo>
                  <a:lnTo>
                    <a:pt x="260" y="76"/>
                  </a:lnTo>
                  <a:close/>
                  <a:moveTo>
                    <a:pt x="226" y="40"/>
                  </a:moveTo>
                  <a:lnTo>
                    <a:pt x="230" y="44"/>
                  </a:lnTo>
                  <a:lnTo>
                    <a:pt x="238" y="50"/>
                  </a:lnTo>
                  <a:lnTo>
                    <a:pt x="244" y="56"/>
                  </a:lnTo>
                  <a:lnTo>
                    <a:pt x="226" y="72"/>
                  </a:lnTo>
                  <a:lnTo>
                    <a:pt x="222" y="68"/>
                  </a:lnTo>
                  <a:lnTo>
                    <a:pt x="216" y="60"/>
                  </a:lnTo>
                  <a:lnTo>
                    <a:pt x="212" y="58"/>
                  </a:lnTo>
                  <a:lnTo>
                    <a:pt x="226" y="40"/>
                  </a:lnTo>
                  <a:close/>
                  <a:moveTo>
                    <a:pt x="182" y="16"/>
                  </a:moveTo>
                  <a:lnTo>
                    <a:pt x="192" y="20"/>
                  </a:lnTo>
                  <a:lnTo>
                    <a:pt x="200" y="24"/>
                  </a:lnTo>
                  <a:lnTo>
                    <a:pt x="206" y="26"/>
                  </a:lnTo>
                  <a:lnTo>
                    <a:pt x="196" y="44"/>
                  </a:lnTo>
                  <a:lnTo>
                    <a:pt x="192" y="42"/>
                  </a:lnTo>
                  <a:lnTo>
                    <a:pt x="186" y="40"/>
                  </a:lnTo>
                  <a:lnTo>
                    <a:pt x="176" y="38"/>
                  </a:lnTo>
                  <a:lnTo>
                    <a:pt x="182" y="16"/>
                  </a:lnTo>
                  <a:close/>
                  <a:moveTo>
                    <a:pt x="136" y="10"/>
                  </a:moveTo>
                  <a:lnTo>
                    <a:pt x="138" y="10"/>
                  </a:lnTo>
                  <a:lnTo>
                    <a:pt x="148" y="10"/>
                  </a:lnTo>
                  <a:lnTo>
                    <a:pt x="160" y="12"/>
                  </a:lnTo>
                  <a:lnTo>
                    <a:pt x="158" y="36"/>
                  </a:lnTo>
                  <a:lnTo>
                    <a:pt x="146" y="34"/>
                  </a:lnTo>
                  <a:lnTo>
                    <a:pt x="136" y="34"/>
                  </a:lnTo>
                  <a:lnTo>
                    <a:pt x="134" y="32"/>
                  </a:lnTo>
                  <a:lnTo>
                    <a:pt x="136" y="10"/>
                  </a:lnTo>
                  <a:close/>
                  <a:moveTo>
                    <a:pt x="92" y="6"/>
                  </a:moveTo>
                  <a:lnTo>
                    <a:pt x="94" y="6"/>
                  </a:lnTo>
                  <a:lnTo>
                    <a:pt x="108" y="6"/>
                  </a:lnTo>
                  <a:lnTo>
                    <a:pt x="114" y="8"/>
                  </a:lnTo>
                  <a:lnTo>
                    <a:pt x="112" y="30"/>
                  </a:lnTo>
                  <a:lnTo>
                    <a:pt x="106" y="30"/>
                  </a:lnTo>
                  <a:lnTo>
                    <a:pt x="92" y="30"/>
                  </a:lnTo>
                  <a:lnTo>
                    <a:pt x="90" y="28"/>
                  </a:lnTo>
                  <a:lnTo>
                    <a:pt x="92" y="6"/>
                  </a:lnTo>
                  <a:close/>
                  <a:moveTo>
                    <a:pt x="46" y="2"/>
                  </a:moveTo>
                  <a:lnTo>
                    <a:pt x="50" y="2"/>
                  </a:lnTo>
                  <a:lnTo>
                    <a:pt x="66" y="4"/>
                  </a:lnTo>
                  <a:lnTo>
                    <a:pt x="70" y="4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48" y="26"/>
                  </a:lnTo>
                  <a:lnTo>
                    <a:pt x="44" y="26"/>
                  </a:lnTo>
                  <a:lnTo>
                    <a:pt x="46" y="2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24" y="0"/>
                  </a:lnTo>
                  <a:lnTo>
                    <a:pt x="24" y="24"/>
                  </a:lnTo>
                  <a:lnTo>
                    <a:pt x="16" y="24"/>
                  </a:lnTo>
                  <a:lnTo>
                    <a:pt x="0" y="2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33"/>
            <p:cNvSpPr>
              <a:spLocks noEditPoints="1"/>
            </p:cNvSpPr>
            <p:nvPr/>
          </p:nvSpPr>
          <p:spPr bwMode="auto">
            <a:xfrm>
              <a:off x="6802484" y="2667097"/>
              <a:ext cx="444985" cy="975258"/>
            </a:xfrm>
            <a:custGeom>
              <a:avLst/>
              <a:gdLst>
                <a:gd name="T0" fmla="*/ 240 w 240"/>
                <a:gd name="T1" fmla="*/ 522 h 526"/>
                <a:gd name="T2" fmla="*/ 212 w 240"/>
                <a:gd name="T3" fmla="*/ 506 h 526"/>
                <a:gd name="T4" fmla="*/ 222 w 240"/>
                <a:gd name="T5" fmla="*/ 456 h 526"/>
                <a:gd name="T6" fmla="*/ 226 w 240"/>
                <a:gd name="T7" fmla="*/ 478 h 526"/>
                <a:gd name="T8" fmla="*/ 202 w 240"/>
                <a:gd name="T9" fmla="*/ 472 h 526"/>
                <a:gd name="T10" fmla="*/ 222 w 240"/>
                <a:gd name="T11" fmla="*/ 456 h 526"/>
                <a:gd name="T12" fmla="*/ 214 w 240"/>
                <a:gd name="T13" fmla="*/ 434 h 526"/>
                <a:gd name="T14" fmla="*/ 186 w 240"/>
                <a:gd name="T15" fmla="*/ 420 h 526"/>
                <a:gd name="T16" fmla="*/ 192 w 240"/>
                <a:gd name="T17" fmla="*/ 370 h 526"/>
                <a:gd name="T18" fmla="*/ 200 w 240"/>
                <a:gd name="T19" fmla="*/ 390 h 526"/>
                <a:gd name="T20" fmla="*/ 174 w 240"/>
                <a:gd name="T21" fmla="*/ 380 h 526"/>
                <a:gd name="T22" fmla="*/ 192 w 240"/>
                <a:gd name="T23" fmla="*/ 370 h 526"/>
                <a:gd name="T24" fmla="*/ 182 w 240"/>
                <a:gd name="T25" fmla="*/ 340 h 526"/>
                <a:gd name="T26" fmla="*/ 164 w 240"/>
                <a:gd name="T27" fmla="*/ 356 h 526"/>
                <a:gd name="T28" fmla="*/ 156 w 240"/>
                <a:gd name="T29" fmla="*/ 334 h 526"/>
                <a:gd name="T30" fmla="*/ 162 w 240"/>
                <a:gd name="T31" fmla="*/ 286 h 526"/>
                <a:gd name="T32" fmla="*/ 148 w 240"/>
                <a:gd name="T33" fmla="*/ 314 h 526"/>
                <a:gd name="T34" fmla="*/ 162 w 240"/>
                <a:gd name="T35" fmla="*/ 286 h 526"/>
                <a:gd name="T36" fmla="*/ 144 w 240"/>
                <a:gd name="T37" fmla="*/ 246 h 526"/>
                <a:gd name="T38" fmla="*/ 130 w 240"/>
                <a:gd name="T39" fmla="*/ 272 h 526"/>
                <a:gd name="T40" fmla="*/ 124 w 240"/>
                <a:gd name="T41" fmla="*/ 252 h 526"/>
                <a:gd name="T42" fmla="*/ 124 w 240"/>
                <a:gd name="T43" fmla="*/ 200 h 526"/>
                <a:gd name="T44" fmla="*/ 132 w 240"/>
                <a:gd name="T45" fmla="*/ 222 h 526"/>
                <a:gd name="T46" fmla="*/ 110 w 240"/>
                <a:gd name="T47" fmla="*/ 224 h 526"/>
                <a:gd name="T48" fmla="*/ 124 w 240"/>
                <a:gd name="T49" fmla="*/ 200 h 526"/>
                <a:gd name="T50" fmla="*/ 114 w 240"/>
                <a:gd name="T51" fmla="*/ 182 h 526"/>
                <a:gd name="T52" fmla="*/ 82 w 240"/>
                <a:gd name="T53" fmla="*/ 172 h 526"/>
                <a:gd name="T54" fmla="*/ 82 w 240"/>
                <a:gd name="T55" fmla="*/ 120 h 526"/>
                <a:gd name="T56" fmla="*/ 74 w 240"/>
                <a:gd name="T57" fmla="*/ 150 h 526"/>
                <a:gd name="T58" fmla="*/ 82 w 240"/>
                <a:gd name="T59" fmla="*/ 120 h 526"/>
                <a:gd name="T60" fmla="*/ 66 w 240"/>
                <a:gd name="T61" fmla="*/ 90 h 526"/>
                <a:gd name="T62" fmla="*/ 52 w 240"/>
                <a:gd name="T63" fmla="*/ 110 h 526"/>
                <a:gd name="T64" fmla="*/ 42 w 240"/>
                <a:gd name="T65" fmla="*/ 92 h 526"/>
                <a:gd name="T66" fmla="*/ 40 w 240"/>
                <a:gd name="T67" fmla="*/ 42 h 526"/>
                <a:gd name="T68" fmla="*/ 52 w 240"/>
                <a:gd name="T69" fmla="*/ 60 h 526"/>
                <a:gd name="T70" fmla="*/ 30 w 240"/>
                <a:gd name="T71" fmla="*/ 68 h 526"/>
                <a:gd name="T72" fmla="*/ 40 w 240"/>
                <a:gd name="T73" fmla="*/ 42 h 526"/>
                <a:gd name="T74" fmla="*/ 30 w 240"/>
                <a:gd name="T75" fmla="*/ 20 h 526"/>
                <a:gd name="T76" fmla="*/ 0 w 240"/>
                <a:gd name="T77" fmla="*/ 12 h 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40" h="526">
                  <a:moveTo>
                    <a:pt x="234" y="498"/>
                  </a:moveTo>
                  <a:lnTo>
                    <a:pt x="240" y="522"/>
                  </a:lnTo>
                  <a:lnTo>
                    <a:pt x="220" y="526"/>
                  </a:lnTo>
                  <a:lnTo>
                    <a:pt x="212" y="506"/>
                  </a:lnTo>
                  <a:lnTo>
                    <a:pt x="234" y="498"/>
                  </a:lnTo>
                  <a:close/>
                  <a:moveTo>
                    <a:pt x="222" y="456"/>
                  </a:moveTo>
                  <a:lnTo>
                    <a:pt x="222" y="466"/>
                  </a:lnTo>
                  <a:lnTo>
                    <a:pt x="226" y="478"/>
                  </a:lnTo>
                  <a:lnTo>
                    <a:pt x="206" y="484"/>
                  </a:lnTo>
                  <a:lnTo>
                    <a:pt x="202" y="472"/>
                  </a:lnTo>
                  <a:lnTo>
                    <a:pt x="200" y="462"/>
                  </a:lnTo>
                  <a:lnTo>
                    <a:pt x="222" y="456"/>
                  </a:lnTo>
                  <a:close/>
                  <a:moveTo>
                    <a:pt x="208" y="412"/>
                  </a:moveTo>
                  <a:lnTo>
                    <a:pt x="214" y="434"/>
                  </a:lnTo>
                  <a:lnTo>
                    <a:pt x="192" y="440"/>
                  </a:lnTo>
                  <a:lnTo>
                    <a:pt x="186" y="420"/>
                  </a:lnTo>
                  <a:lnTo>
                    <a:pt x="208" y="412"/>
                  </a:lnTo>
                  <a:close/>
                  <a:moveTo>
                    <a:pt x="192" y="370"/>
                  </a:moveTo>
                  <a:lnTo>
                    <a:pt x="194" y="372"/>
                  </a:lnTo>
                  <a:lnTo>
                    <a:pt x="200" y="390"/>
                  </a:lnTo>
                  <a:lnTo>
                    <a:pt x="178" y="398"/>
                  </a:lnTo>
                  <a:lnTo>
                    <a:pt x="174" y="380"/>
                  </a:lnTo>
                  <a:lnTo>
                    <a:pt x="172" y="378"/>
                  </a:lnTo>
                  <a:lnTo>
                    <a:pt x="192" y="370"/>
                  </a:lnTo>
                  <a:close/>
                  <a:moveTo>
                    <a:pt x="176" y="328"/>
                  </a:moveTo>
                  <a:lnTo>
                    <a:pt x="182" y="340"/>
                  </a:lnTo>
                  <a:lnTo>
                    <a:pt x="186" y="348"/>
                  </a:lnTo>
                  <a:lnTo>
                    <a:pt x="164" y="356"/>
                  </a:lnTo>
                  <a:lnTo>
                    <a:pt x="162" y="348"/>
                  </a:lnTo>
                  <a:lnTo>
                    <a:pt x="156" y="334"/>
                  </a:lnTo>
                  <a:lnTo>
                    <a:pt x="176" y="328"/>
                  </a:lnTo>
                  <a:close/>
                  <a:moveTo>
                    <a:pt x="162" y="286"/>
                  </a:moveTo>
                  <a:lnTo>
                    <a:pt x="170" y="306"/>
                  </a:lnTo>
                  <a:lnTo>
                    <a:pt x="148" y="314"/>
                  </a:lnTo>
                  <a:lnTo>
                    <a:pt x="140" y="292"/>
                  </a:lnTo>
                  <a:lnTo>
                    <a:pt x="162" y="286"/>
                  </a:lnTo>
                  <a:close/>
                  <a:moveTo>
                    <a:pt x="142" y="242"/>
                  </a:moveTo>
                  <a:lnTo>
                    <a:pt x="144" y="246"/>
                  </a:lnTo>
                  <a:lnTo>
                    <a:pt x="152" y="264"/>
                  </a:lnTo>
                  <a:lnTo>
                    <a:pt x="130" y="272"/>
                  </a:lnTo>
                  <a:lnTo>
                    <a:pt x="126" y="256"/>
                  </a:lnTo>
                  <a:lnTo>
                    <a:pt x="124" y="252"/>
                  </a:lnTo>
                  <a:lnTo>
                    <a:pt x="142" y="242"/>
                  </a:lnTo>
                  <a:close/>
                  <a:moveTo>
                    <a:pt x="124" y="200"/>
                  </a:moveTo>
                  <a:lnTo>
                    <a:pt x="130" y="214"/>
                  </a:lnTo>
                  <a:lnTo>
                    <a:pt x="132" y="222"/>
                  </a:lnTo>
                  <a:lnTo>
                    <a:pt x="114" y="232"/>
                  </a:lnTo>
                  <a:lnTo>
                    <a:pt x="110" y="224"/>
                  </a:lnTo>
                  <a:lnTo>
                    <a:pt x="104" y="212"/>
                  </a:lnTo>
                  <a:lnTo>
                    <a:pt x="124" y="200"/>
                  </a:lnTo>
                  <a:close/>
                  <a:moveTo>
                    <a:pt x="104" y="160"/>
                  </a:moveTo>
                  <a:lnTo>
                    <a:pt x="114" y="182"/>
                  </a:lnTo>
                  <a:lnTo>
                    <a:pt x="94" y="190"/>
                  </a:lnTo>
                  <a:lnTo>
                    <a:pt x="82" y="172"/>
                  </a:lnTo>
                  <a:lnTo>
                    <a:pt x="104" y="160"/>
                  </a:lnTo>
                  <a:close/>
                  <a:moveTo>
                    <a:pt x="82" y="120"/>
                  </a:moveTo>
                  <a:lnTo>
                    <a:pt x="94" y="142"/>
                  </a:lnTo>
                  <a:lnTo>
                    <a:pt x="74" y="150"/>
                  </a:lnTo>
                  <a:lnTo>
                    <a:pt x="64" y="132"/>
                  </a:lnTo>
                  <a:lnTo>
                    <a:pt x="82" y="120"/>
                  </a:lnTo>
                  <a:close/>
                  <a:moveTo>
                    <a:pt x="62" y="80"/>
                  </a:moveTo>
                  <a:lnTo>
                    <a:pt x="66" y="90"/>
                  </a:lnTo>
                  <a:lnTo>
                    <a:pt x="74" y="100"/>
                  </a:lnTo>
                  <a:lnTo>
                    <a:pt x="52" y="110"/>
                  </a:lnTo>
                  <a:lnTo>
                    <a:pt x="46" y="98"/>
                  </a:lnTo>
                  <a:lnTo>
                    <a:pt x="42" y="92"/>
                  </a:lnTo>
                  <a:lnTo>
                    <a:pt x="62" y="80"/>
                  </a:lnTo>
                  <a:close/>
                  <a:moveTo>
                    <a:pt x="40" y="42"/>
                  </a:moveTo>
                  <a:lnTo>
                    <a:pt x="50" y="58"/>
                  </a:lnTo>
                  <a:lnTo>
                    <a:pt x="52" y="60"/>
                  </a:lnTo>
                  <a:lnTo>
                    <a:pt x="30" y="72"/>
                  </a:lnTo>
                  <a:lnTo>
                    <a:pt x="30" y="68"/>
                  </a:lnTo>
                  <a:lnTo>
                    <a:pt x="22" y="50"/>
                  </a:lnTo>
                  <a:lnTo>
                    <a:pt x="40" y="42"/>
                  </a:lnTo>
                  <a:close/>
                  <a:moveTo>
                    <a:pt x="20" y="0"/>
                  </a:moveTo>
                  <a:lnTo>
                    <a:pt x="30" y="20"/>
                  </a:lnTo>
                  <a:lnTo>
                    <a:pt x="10" y="32"/>
                  </a:lnTo>
                  <a:lnTo>
                    <a:pt x="0" y="12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34"/>
            <p:cNvSpPr>
              <a:spLocks noEditPoints="1"/>
            </p:cNvSpPr>
            <p:nvPr/>
          </p:nvSpPr>
          <p:spPr bwMode="auto">
            <a:xfrm>
              <a:off x="4084370" y="1955122"/>
              <a:ext cx="404194" cy="11125"/>
            </a:xfrm>
            <a:custGeom>
              <a:avLst/>
              <a:gdLst>
                <a:gd name="T0" fmla="*/ 200 w 218"/>
                <a:gd name="T1" fmla="*/ 0 h 6"/>
                <a:gd name="T2" fmla="*/ 216 w 218"/>
                <a:gd name="T3" fmla="*/ 0 h 6"/>
                <a:gd name="T4" fmla="*/ 218 w 218"/>
                <a:gd name="T5" fmla="*/ 4 h 6"/>
                <a:gd name="T6" fmla="*/ 216 w 218"/>
                <a:gd name="T7" fmla="*/ 6 h 6"/>
                <a:gd name="T8" fmla="*/ 200 w 218"/>
                <a:gd name="T9" fmla="*/ 6 h 6"/>
                <a:gd name="T10" fmla="*/ 198 w 218"/>
                <a:gd name="T11" fmla="*/ 4 h 6"/>
                <a:gd name="T12" fmla="*/ 200 w 218"/>
                <a:gd name="T13" fmla="*/ 0 h 6"/>
                <a:gd name="T14" fmla="*/ 158 w 218"/>
                <a:gd name="T15" fmla="*/ 0 h 6"/>
                <a:gd name="T16" fmla="*/ 176 w 218"/>
                <a:gd name="T17" fmla="*/ 0 h 6"/>
                <a:gd name="T18" fmla="*/ 180 w 218"/>
                <a:gd name="T19" fmla="*/ 4 h 6"/>
                <a:gd name="T20" fmla="*/ 176 w 218"/>
                <a:gd name="T21" fmla="*/ 6 h 6"/>
                <a:gd name="T22" fmla="*/ 158 w 218"/>
                <a:gd name="T23" fmla="*/ 6 h 6"/>
                <a:gd name="T24" fmla="*/ 156 w 218"/>
                <a:gd name="T25" fmla="*/ 4 h 6"/>
                <a:gd name="T26" fmla="*/ 158 w 218"/>
                <a:gd name="T27" fmla="*/ 0 h 6"/>
                <a:gd name="T28" fmla="*/ 120 w 218"/>
                <a:gd name="T29" fmla="*/ 0 h 6"/>
                <a:gd name="T30" fmla="*/ 138 w 218"/>
                <a:gd name="T31" fmla="*/ 0 h 6"/>
                <a:gd name="T32" fmla="*/ 140 w 218"/>
                <a:gd name="T33" fmla="*/ 4 h 6"/>
                <a:gd name="T34" fmla="*/ 138 w 218"/>
                <a:gd name="T35" fmla="*/ 6 h 6"/>
                <a:gd name="T36" fmla="*/ 120 w 218"/>
                <a:gd name="T37" fmla="*/ 6 h 6"/>
                <a:gd name="T38" fmla="*/ 116 w 218"/>
                <a:gd name="T39" fmla="*/ 4 h 6"/>
                <a:gd name="T40" fmla="*/ 120 w 218"/>
                <a:gd name="T41" fmla="*/ 0 h 6"/>
                <a:gd name="T42" fmla="*/ 80 w 218"/>
                <a:gd name="T43" fmla="*/ 0 h 6"/>
                <a:gd name="T44" fmla="*/ 98 w 218"/>
                <a:gd name="T45" fmla="*/ 0 h 6"/>
                <a:gd name="T46" fmla="*/ 102 w 218"/>
                <a:gd name="T47" fmla="*/ 4 h 6"/>
                <a:gd name="T48" fmla="*/ 98 w 218"/>
                <a:gd name="T49" fmla="*/ 6 h 6"/>
                <a:gd name="T50" fmla="*/ 80 w 218"/>
                <a:gd name="T51" fmla="*/ 6 h 6"/>
                <a:gd name="T52" fmla="*/ 78 w 218"/>
                <a:gd name="T53" fmla="*/ 4 h 6"/>
                <a:gd name="T54" fmla="*/ 80 w 218"/>
                <a:gd name="T55" fmla="*/ 0 h 6"/>
                <a:gd name="T56" fmla="*/ 42 w 218"/>
                <a:gd name="T57" fmla="*/ 0 h 6"/>
                <a:gd name="T58" fmla="*/ 58 w 218"/>
                <a:gd name="T59" fmla="*/ 0 h 6"/>
                <a:gd name="T60" fmla="*/ 60 w 218"/>
                <a:gd name="T61" fmla="*/ 4 h 6"/>
                <a:gd name="T62" fmla="*/ 58 w 218"/>
                <a:gd name="T63" fmla="*/ 6 h 6"/>
                <a:gd name="T64" fmla="*/ 42 w 218"/>
                <a:gd name="T65" fmla="*/ 6 h 6"/>
                <a:gd name="T66" fmla="*/ 38 w 218"/>
                <a:gd name="T67" fmla="*/ 4 h 6"/>
                <a:gd name="T68" fmla="*/ 42 w 218"/>
                <a:gd name="T69" fmla="*/ 0 h 6"/>
                <a:gd name="T70" fmla="*/ 2 w 218"/>
                <a:gd name="T71" fmla="*/ 0 h 6"/>
                <a:gd name="T72" fmla="*/ 18 w 218"/>
                <a:gd name="T73" fmla="*/ 0 h 6"/>
                <a:gd name="T74" fmla="*/ 20 w 218"/>
                <a:gd name="T75" fmla="*/ 4 h 6"/>
                <a:gd name="T76" fmla="*/ 18 w 218"/>
                <a:gd name="T77" fmla="*/ 6 h 6"/>
                <a:gd name="T78" fmla="*/ 2 w 218"/>
                <a:gd name="T79" fmla="*/ 6 h 6"/>
                <a:gd name="T80" fmla="*/ 0 w 218"/>
                <a:gd name="T81" fmla="*/ 4 h 6"/>
                <a:gd name="T82" fmla="*/ 2 w 21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8" h="6">
                  <a:moveTo>
                    <a:pt x="200" y="0"/>
                  </a:moveTo>
                  <a:lnTo>
                    <a:pt x="216" y="0"/>
                  </a:lnTo>
                  <a:lnTo>
                    <a:pt x="218" y="4"/>
                  </a:lnTo>
                  <a:lnTo>
                    <a:pt x="216" y="6"/>
                  </a:lnTo>
                  <a:lnTo>
                    <a:pt x="200" y="6"/>
                  </a:lnTo>
                  <a:lnTo>
                    <a:pt x="198" y="4"/>
                  </a:lnTo>
                  <a:lnTo>
                    <a:pt x="200" y="0"/>
                  </a:lnTo>
                  <a:close/>
                  <a:moveTo>
                    <a:pt x="158" y="0"/>
                  </a:moveTo>
                  <a:lnTo>
                    <a:pt x="176" y="0"/>
                  </a:lnTo>
                  <a:lnTo>
                    <a:pt x="180" y="4"/>
                  </a:lnTo>
                  <a:lnTo>
                    <a:pt x="176" y="6"/>
                  </a:lnTo>
                  <a:lnTo>
                    <a:pt x="158" y="6"/>
                  </a:lnTo>
                  <a:lnTo>
                    <a:pt x="156" y="4"/>
                  </a:lnTo>
                  <a:lnTo>
                    <a:pt x="158" y="0"/>
                  </a:lnTo>
                  <a:close/>
                  <a:moveTo>
                    <a:pt x="120" y="0"/>
                  </a:moveTo>
                  <a:lnTo>
                    <a:pt x="138" y="0"/>
                  </a:lnTo>
                  <a:lnTo>
                    <a:pt x="140" y="4"/>
                  </a:lnTo>
                  <a:lnTo>
                    <a:pt x="138" y="6"/>
                  </a:lnTo>
                  <a:lnTo>
                    <a:pt x="120" y="6"/>
                  </a:lnTo>
                  <a:lnTo>
                    <a:pt x="116" y="4"/>
                  </a:lnTo>
                  <a:lnTo>
                    <a:pt x="120" y="0"/>
                  </a:lnTo>
                  <a:close/>
                  <a:moveTo>
                    <a:pt x="80" y="0"/>
                  </a:moveTo>
                  <a:lnTo>
                    <a:pt x="98" y="0"/>
                  </a:lnTo>
                  <a:lnTo>
                    <a:pt x="102" y="4"/>
                  </a:lnTo>
                  <a:lnTo>
                    <a:pt x="98" y="6"/>
                  </a:lnTo>
                  <a:lnTo>
                    <a:pt x="80" y="6"/>
                  </a:lnTo>
                  <a:lnTo>
                    <a:pt x="78" y="4"/>
                  </a:lnTo>
                  <a:lnTo>
                    <a:pt x="80" y="0"/>
                  </a:lnTo>
                  <a:close/>
                  <a:moveTo>
                    <a:pt x="42" y="0"/>
                  </a:moveTo>
                  <a:lnTo>
                    <a:pt x="58" y="0"/>
                  </a:lnTo>
                  <a:lnTo>
                    <a:pt x="60" y="4"/>
                  </a:lnTo>
                  <a:lnTo>
                    <a:pt x="58" y="6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42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35"/>
            <p:cNvSpPr>
              <a:spLocks noEditPoints="1"/>
            </p:cNvSpPr>
            <p:nvPr/>
          </p:nvSpPr>
          <p:spPr bwMode="auto">
            <a:xfrm>
              <a:off x="4521938" y="1955122"/>
              <a:ext cx="407903" cy="11125"/>
            </a:xfrm>
            <a:custGeom>
              <a:avLst/>
              <a:gdLst>
                <a:gd name="T0" fmla="*/ 200 w 220"/>
                <a:gd name="T1" fmla="*/ 0 h 6"/>
                <a:gd name="T2" fmla="*/ 216 w 220"/>
                <a:gd name="T3" fmla="*/ 0 h 6"/>
                <a:gd name="T4" fmla="*/ 220 w 220"/>
                <a:gd name="T5" fmla="*/ 4 h 6"/>
                <a:gd name="T6" fmla="*/ 216 w 220"/>
                <a:gd name="T7" fmla="*/ 6 h 6"/>
                <a:gd name="T8" fmla="*/ 200 w 220"/>
                <a:gd name="T9" fmla="*/ 6 h 6"/>
                <a:gd name="T10" fmla="*/ 198 w 220"/>
                <a:gd name="T11" fmla="*/ 4 h 6"/>
                <a:gd name="T12" fmla="*/ 200 w 220"/>
                <a:gd name="T13" fmla="*/ 0 h 6"/>
                <a:gd name="T14" fmla="*/ 160 w 220"/>
                <a:gd name="T15" fmla="*/ 0 h 6"/>
                <a:gd name="T16" fmla="*/ 178 w 220"/>
                <a:gd name="T17" fmla="*/ 0 h 6"/>
                <a:gd name="T18" fmla="*/ 180 w 220"/>
                <a:gd name="T19" fmla="*/ 4 h 6"/>
                <a:gd name="T20" fmla="*/ 178 w 220"/>
                <a:gd name="T21" fmla="*/ 6 h 6"/>
                <a:gd name="T22" fmla="*/ 160 w 220"/>
                <a:gd name="T23" fmla="*/ 6 h 6"/>
                <a:gd name="T24" fmla="*/ 156 w 220"/>
                <a:gd name="T25" fmla="*/ 4 h 6"/>
                <a:gd name="T26" fmla="*/ 160 w 220"/>
                <a:gd name="T27" fmla="*/ 0 h 6"/>
                <a:gd name="T28" fmla="*/ 120 w 220"/>
                <a:gd name="T29" fmla="*/ 0 h 6"/>
                <a:gd name="T30" fmla="*/ 138 w 220"/>
                <a:gd name="T31" fmla="*/ 0 h 6"/>
                <a:gd name="T32" fmla="*/ 142 w 220"/>
                <a:gd name="T33" fmla="*/ 4 h 6"/>
                <a:gd name="T34" fmla="*/ 138 w 220"/>
                <a:gd name="T35" fmla="*/ 6 h 6"/>
                <a:gd name="T36" fmla="*/ 120 w 220"/>
                <a:gd name="T37" fmla="*/ 6 h 6"/>
                <a:gd name="T38" fmla="*/ 118 w 220"/>
                <a:gd name="T39" fmla="*/ 4 h 6"/>
                <a:gd name="T40" fmla="*/ 120 w 220"/>
                <a:gd name="T41" fmla="*/ 0 h 6"/>
                <a:gd name="T42" fmla="*/ 82 w 220"/>
                <a:gd name="T43" fmla="*/ 0 h 6"/>
                <a:gd name="T44" fmla="*/ 98 w 220"/>
                <a:gd name="T45" fmla="*/ 0 h 6"/>
                <a:gd name="T46" fmla="*/ 102 w 220"/>
                <a:gd name="T47" fmla="*/ 4 h 6"/>
                <a:gd name="T48" fmla="*/ 98 w 220"/>
                <a:gd name="T49" fmla="*/ 6 h 6"/>
                <a:gd name="T50" fmla="*/ 82 w 220"/>
                <a:gd name="T51" fmla="*/ 6 h 6"/>
                <a:gd name="T52" fmla="*/ 78 w 220"/>
                <a:gd name="T53" fmla="*/ 4 h 6"/>
                <a:gd name="T54" fmla="*/ 82 w 220"/>
                <a:gd name="T55" fmla="*/ 0 h 6"/>
                <a:gd name="T56" fmla="*/ 42 w 220"/>
                <a:gd name="T57" fmla="*/ 0 h 6"/>
                <a:gd name="T58" fmla="*/ 60 w 220"/>
                <a:gd name="T59" fmla="*/ 0 h 6"/>
                <a:gd name="T60" fmla="*/ 60 w 220"/>
                <a:gd name="T61" fmla="*/ 4 h 6"/>
                <a:gd name="T62" fmla="*/ 60 w 220"/>
                <a:gd name="T63" fmla="*/ 6 h 6"/>
                <a:gd name="T64" fmla="*/ 42 w 220"/>
                <a:gd name="T65" fmla="*/ 6 h 6"/>
                <a:gd name="T66" fmla="*/ 40 w 220"/>
                <a:gd name="T67" fmla="*/ 4 h 6"/>
                <a:gd name="T68" fmla="*/ 42 w 220"/>
                <a:gd name="T69" fmla="*/ 0 h 6"/>
                <a:gd name="T70" fmla="*/ 4 w 220"/>
                <a:gd name="T71" fmla="*/ 0 h 6"/>
                <a:gd name="T72" fmla="*/ 18 w 220"/>
                <a:gd name="T73" fmla="*/ 0 h 6"/>
                <a:gd name="T74" fmla="*/ 22 w 220"/>
                <a:gd name="T75" fmla="*/ 4 h 6"/>
                <a:gd name="T76" fmla="*/ 18 w 220"/>
                <a:gd name="T77" fmla="*/ 6 h 6"/>
                <a:gd name="T78" fmla="*/ 4 w 220"/>
                <a:gd name="T79" fmla="*/ 6 h 6"/>
                <a:gd name="T80" fmla="*/ 0 w 220"/>
                <a:gd name="T81" fmla="*/ 4 h 6"/>
                <a:gd name="T82" fmla="*/ 4 w 220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6">
                  <a:moveTo>
                    <a:pt x="200" y="0"/>
                  </a:moveTo>
                  <a:lnTo>
                    <a:pt x="216" y="0"/>
                  </a:lnTo>
                  <a:lnTo>
                    <a:pt x="220" y="4"/>
                  </a:lnTo>
                  <a:lnTo>
                    <a:pt x="216" y="6"/>
                  </a:lnTo>
                  <a:lnTo>
                    <a:pt x="200" y="6"/>
                  </a:lnTo>
                  <a:lnTo>
                    <a:pt x="198" y="4"/>
                  </a:lnTo>
                  <a:lnTo>
                    <a:pt x="200" y="0"/>
                  </a:lnTo>
                  <a:close/>
                  <a:moveTo>
                    <a:pt x="160" y="0"/>
                  </a:moveTo>
                  <a:lnTo>
                    <a:pt x="178" y="0"/>
                  </a:lnTo>
                  <a:lnTo>
                    <a:pt x="180" y="4"/>
                  </a:lnTo>
                  <a:lnTo>
                    <a:pt x="178" y="6"/>
                  </a:lnTo>
                  <a:lnTo>
                    <a:pt x="160" y="6"/>
                  </a:lnTo>
                  <a:lnTo>
                    <a:pt x="156" y="4"/>
                  </a:lnTo>
                  <a:lnTo>
                    <a:pt x="160" y="0"/>
                  </a:lnTo>
                  <a:close/>
                  <a:moveTo>
                    <a:pt x="120" y="0"/>
                  </a:moveTo>
                  <a:lnTo>
                    <a:pt x="138" y="0"/>
                  </a:lnTo>
                  <a:lnTo>
                    <a:pt x="142" y="4"/>
                  </a:lnTo>
                  <a:lnTo>
                    <a:pt x="138" y="6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20" y="0"/>
                  </a:lnTo>
                  <a:close/>
                  <a:moveTo>
                    <a:pt x="82" y="0"/>
                  </a:moveTo>
                  <a:lnTo>
                    <a:pt x="98" y="0"/>
                  </a:lnTo>
                  <a:lnTo>
                    <a:pt x="102" y="4"/>
                  </a:lnTo>
                  <a:lnTo>
                    <a:pt x="98" y="6"/>
                  </a:lnTo>
                  <a:lnTo>
                    <a:pt x="82" y="6"/>
                  </a:lnTo>
                  <a:lnTo>
                    <a:pt x="78" y="4"/>
                  </a:lnTo>
                  <a:lnTo>
                    <a:pt x="82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0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40" y="4"/>
                  </a:lnTo>
                  <a:lnTo>
                    <a:pt x="42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36"/>
            <p:cNvSpPr>
              <a:spLocks noEditPoints="1"/>
            </p:cNvSpPr>
            <p:nvPr/>
          </p:nvSpPr>
          <p:spPr bwMode="auto">
            <a:xfrm>
              <a:off x="4959506" y="1955122"/>
              <a:ext cx="407903" cy="11125"/>
            </a:xfrm>
            <a:custGeom>
              <a:avLst/>
              <a:gdLst>
                <a:gd name="T0" fmla="*/ 202 w 220"/>
                <a:gd name="T1" fmla="*/ 0 h 6"/>
                <a:gd name="T2" fmla="*/ 218 w 220"/>
                <a:gd name="T3" fmla="*/ 0 h 6"/>
                <a:gd name="T4" fmla="*/ 220 w 220"/>
                <a:gd name="T5" fmla="*/ 4 h 6"/>
                <a:gd name="T6" fmla="*/ 218 w 220"/>
                <a:gd name="T7" fmla="*/ 6 h 6"/>
                <a:gd name="T8" fmla="*/ 202 w 220"/>
                <a:gd name="T9" fmla="*/ 6 h 6"/>
                <a:gd name="T10" fmla="*/ 198 w 220"/>
                <a:gd name="T11" fmla="*/ 4 h 6"/>
                <a:gd name="T12" fmla="*/ 202 w 220"/>
                <a:gd name="T13" fmla="*/ 0 h 6"/>
                <a:gd name="T14" fmla="*/ 160 w 220"/>
                <a:gd name="T15" fmla="*/ 0 h 6"/>
                <a:gd name="T16" fmla="*/ 178 w 220"/>
                <a:gd name="T17" fmla="*/ 0 h 6"/>
                <a:gd name="T18" fmla="*/ 180 w 220"/>
                <a:gd name="T19" fmla="*/ 4 h 6"/>
                <a:gd name="T20" fmla="*/ 178 w 220"/>
                <a:gd name="T21" fmla="*/ 6 h 6"/>
                <a:gd name="T22" fmla="*/ 160 w 220"/>
                <a:gd name="T23" fmla="*/ 6 h 6"/>
                <a:gd name="T24" fmla="*/ 160 w 220"/>
                <a:gd name="T25" fmla="*/ 4 h 6"/>
                <a:gd name="T26" fmla="*/ 160 w 220"/>
                <a:gd name="T27" fmla="*/ 0 h 6"/>
                <a:gd name="T28" fmla="*/ 122 w 220"/>
                <a:gd name="T29" fmla="*/ 0 h 6"/>
                <a:gd name="T30" fmla="*/ 138 w 220"/>
                <a:gd name="T31" fmla="*/ 0 h 6"/>
                <a:gd name="T32" fmla="*/ 142 w 220"/>
                <a:gd name="T33" fmla="*/ 4 h 6"/>
                <a:gd name="T34" fmla="*/ 138 w 220"/>
                <a:gd name="T35" fmla="*/ 6 h 6"/>
                <a:gd name="T36" fmla="*/ 122 w 220"/>
                <a:gd name="T37" fmla="*/ 6 h 6"/>
                <a:gd name="T38" fmla="*/ 118 w 220"/>
                <a:gd name="T39" fmla="*/ 4 h 6"/>
                <a:gd name="T40" fmla="*/ 122 w 220"/>
                <a:gd name="T41" fmla="*/ 0 h 6"/>
                <a:gd name="T42" fmla="*/ 82 w 220"/>
                <a:gd name="T43" fmla="*/ 0 h 6"/>
                <a:gd name="T44" fmla="*/ 100 w 220"/>
                <a:gd name="T45" fmla="*/ 0 h 6"/>
                <a:gd name="T46" fmla="*/ 102 w 220"/>
                <a:gd name="T47" fmla="*/ 4 h 6"/>
                <a:gd name="T48" fmla="*/ 100 w 220"/>
                <a:gd name="T49" fmla="*/ 6 h 6"/>
                <a:gd name="T50" fmla="*/ 82 w 220"/>
                <a:gd name="T51" fmla="*/ 6 h 6"/>
                <a:gd name="T52" fmla="*/ 80 w 220"/>
                <a:gd name="T53" fmla="*/ 4 h 6"/>
                <a:gd name="T54" fmla="*/ 82 w 220"/>
                <a:gd name="T55" fmla="*/ 0 h 6"/>
                <a:gd name="T56" fmla="*/ 42 w 220"/>
                <a:gd name="T57" fmla="*/ 0 h 6"/>
                <a:gd name="T58" fmla="*/ 60 w 220"/>
                <a:gd name="T59" fmla="*/ 0 h 6"/>
                <a:gd name="T60" fmla="*/ 64 w 220"/>
                <a:gd name="T61" fmla="*/ 4 h 6"/>
                <a:gd name="T62" fmla="*/ 60 w 220"/>
                <a:gd name="T63" fmla="*/ 6 h 6"/>
                <a:gd name="T64" fmla="*/ 42 w 220"/>
                <a:gd name="T65" fmla="*/ 6 h 6"/>
                <a:gd name="T66" fmla="*/ 40 w 220"/>
                <a:gd name="T67" fmla="*/ 4 h 6"/>
                <a:gd name="T68" fmla="*/ 42 w 220"/>
                <a:gd name="T69" fmla="*/ 0 h 6"/>
                <a:gd name="T70" fmla="*/ 4 w 220"/>
                <a:gd name="T71" fmla="*/ 0 h 6"/>
                <a:gd name="T72" fmla="*/ 20 w 220"/>
                <a:gd name="T73" fmla="*/ 0 h 6"/>
                <a:gd name="T74" fmla="*/ 22 w 220"/>
                <a:gd name="T75" fmla="*/ 4 h 6"/>
                <a:gd name="T76" fmla="*/ 20 w 220"/>
                <a:gd name="T77" fmla="*/ 6 h 6"/>
                <a:gd name="T78" fmla="*/ 4 w 220"/>
                <a:gd name="T79" fmla="*/ 6 h 6"/>
                <a:gd name="T80" fmla="*/ 0 w 220"/>
                <a:gd name="T81" fmla="*/ 4 h 6"/>
                <a:gd name="T82" fmla="*/ 4 w 220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6">
                  <a:moveTo>
                    <a:pt x="202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6"/>
                  </a:lnTo>
                  <a:lnTo>
                    <a:pt x="202" y="6"/>
                  </a:lnTo>
                  <a:lnTo>
                    <a:pt x="198" y="4"/>
                  </a:lnTo>
                  <a:lnTo>
                    <a:pt x="202" y="0"/>
                  </a:lnTo>
                  <a:close/>
                  <a:moveTo>
                    <a:pt x="160" y="0"/>
                  </a:moveTo>
                  <a:lnTo>
                    <a:pt x="178" y="0"/>
                  </a:lnTo>
                  <a:lnTo>
                    <a:pt x="180" y="4"/>
                  </a:lnTo>
                  <a:lnTo>
                    <a:pt x="178" y="6"/>
                  </a:lnTo>
                  <a:lnTo>
                    <a:pt x="160" y="6"/>
                  </a:lnTo>
                  <a:lnTo>
                    <a:pt x="160" y="4"/>
                  </a:lnTo>
                  <a:lnTo>
                    <a:pt x="160" y="0"/>
                  </a:lnTo>
                  <a:close/>
                  <a:moveTo>
                    <a:pt x="122" y="0"/>
                  </a:moveTo>
                  <a:lnTo>
                    <a:pt x="138" y="0"/>
                  </a:lnTo>
                  <a:lnTo>
                    <a:pt x="142" y="4"/>
                  </a:lnTo>
                  <a:lnTo>
                    <a:pt x="138" y="6"/>
                  </a:lnTo>
                  <a:lnTo>
                    <a:pt x="122" y="6"/>
                  </a:lnTo>
                  <a:lnTo>
                    <a:pt x="118" y="4"/>
                  </a:lnTo>
                  <a:lnTo>
                    <a:pt x="122" y="0"/>
                  </a:lnTo>
                  <a:close/>
                  <a:moveTo>
                    <a:pt x="82" y="0"/>
                  </a:moveTo>
                  <a:lnTo>
                    <a:pt x="100" y="0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82" y="6"/>
                  </a:lnTo>
                  <a:lnTo>
                    <a:pt x="80" y="4"/>
                  </a:lnTo>
                  <a:lnTo>
                    <a:pt x="82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4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40" y="4"/>
                  </a:lnTo>
                  <a:lnTo>
                    <a:pt x="42" y="0"/>
                  </a:lnTo>
                  <a:close/>
                  <a:moveTo>
                    <a:pt x="4" y="0"/>
                  </a:moveTo>
                  <a:lnTo>
                    <a:pt x="20" y="0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37"/>
            <p:cNvSpPr>
              <a:spLocks noEditPoints="1"/>
            </p:cNvSpPr>
            <p:nvPr/>
          </p:nvSpPr>
          <p:spPr bwMode="auto">
            <a:xfrm>
              <a:off x="5400783" y="1955122"/>
              <a:ext cx="404194" cy="11125"/>
            </a:xfrm>
            <a:custGeom>
              <a:avLst/>
              <a:gdLst>
                <a:gd name="T0" fmla="*/ 200 w 218"/>
                <a:gd name="T1" fmla="*/ 0 h 6"/>
                <a:gd name="T2" fmla="*/ 216 w 218"/>
                <a:gd name="T3" fmla="*/ 0 h 6"/>
                <a:gd name="T4" fmla="*/ 218 w 218"/>
                <a:gd name="T5" fmla="*/ 4 h 6"/>
                <a:gd name="T6" fmla="*/ 216 w 218"/>
                <a:gd name="T7" fmla="*/ 6 h 6"/>
                <a:gd name="T8" fmla="*/ 200 w 218"/>
                <a:gd name="T9" fmla="*/ 6 h 6"/>
                <a:gd name="T10" fmla="*/ 198 w 218"/>
                <a:gd name="T11" fmla="*/ 4 h 6"/>
                <a:gd name="T12" fmla="*/ 200 w 218"/>
                <a:gd name="T13" fmla="*/ 0 h 6"/>
                <a:gd name="T14" fmla="*/ 162 w 218"/>
                <a:gd name="T15" fmla="*/ 0 h 6"/>
                <a:gd name="T16" fmla="*/ 176 w 218"/>
                <a:gd name="T17" fmla="*/ 0 h 6"/>
                <a:gd name="T18" fmla="*/ 180 w 218"/>
                <a:gd name="T19" fmla="*/ 4 h 6"/>
                <a:gd name="T20" fmla="*/ 176 w 218"/>
                <a:gd name="T21" fmla="*/ 6 h 6"/>
                <a:gd name="T22" fmla="*/ 162 w 218"/>
                <a:gd name="T23" fmla="*/ 6 h 6"/>
                <a:gd name="T24" fmla="*/ 158 w 218"/>
                <a:gd name="T25" fmla="*/ 4 h 6"/>
                <a:gd name="T26" fmla="*/ 162 w 218"/>
                <a:gd name="T27" fmla="*/ 0 h 6"/>
                <a:gd name="T28" fmla="*/ 120 w 218"/>
                <a:gd name="T29" fmla="*/ 0 h 6"/>
                <a:gd name="T30" fmla="*/ 138 w 218"/>
                <a:gd name="T31" fmla="*/ 0 h 6"/>
                <a:gd name="T32" fmla="*/ 140 w 218"/>
                <a:gd name="T33" fmla="*/ 4 h 6"/>
                <a:gd name="T34" fmla="*/ 138 w 218"/>
                <a:gd name="T35" fmla="*/ 6 h 6"/>
                <a:gd name="T36" fmla="*/ 120 w 218"/>
                <a:gd name="T37" fmla="*/ 6 h 6"/>
                <a:gd name="T38" fmla="*/ 118 w 218"/>
                <a:gd name="T39" fmla="*/ 4 h 6"/>
                <a:gd name="T40" fmla="*/ 120 w 218"/>
                <a:gd name="T41" fmla="*/ 0 h 6"/>
                <a:gd name="T42" fmla="*/ 80 w 218"/>
                <a:gd name="T43" fmla="*/ 0 h 6"/>
                <a:gd name="T44" fmla="*/ 98 w 218"/>
                <a:gd name="T45" fmla="*/ 0 h 6"/>
                <a:gd name="T46" fmla="*/ 102 w 218"/>
                <a:gd name="T47" fmla="*/ 4 h 6"/>
                <a:gd name="T48" fmla="*/ 98 w 218"/>
                <a:gd name="T49" fmla="*/ 6 h 6"/>
                <a:gd name="T50" fmla="*/ 80 w 218"/>
                <a:gd name="T51" fmla="*/ 6 h 6"/>
                <a:gd name="T52" fmla="*/ 78 w 218"/>
                <a:gd name="T53" fmla="*/ 4 h 6"/>
                <a:gd name="T54" fmla="*/ 80 w 218"/>
                <a:gd name="T55" fmla="*/ 0 h 6"/>
                <a:gd name="T56" fmla="*/ 42 w 218"/>
                <a:gd name="T57" fmla="*/ 0 h 6"/>
                <a:gd name="T58" fmla="*/ 60 w 218"/>
                <a:gd name="T59" fmla="*/ 0 h 6"/>
                <a:gd name="T60" fmla="*/ 62 w 218"/>
                <a:gd name="T61" fmla="*/ 4 h 6"/>
                <a:gd name="T62" fmla="*/ 60 w 218"/>
                <a:gd name="T63" fmla="*/ 6 h 6"/>
                <a:gd name="T64" fmla="*/ 42 w 218"/>
                <a:gd name="T65" fmla="*/ 6 h 6"/>
                <a:gd name="T66" fmla="*/ 38 w 218"/>
                <a:gd name="T67" fmla="*/ 4 h 6"/>
                <a:gd name="T68" fmla="*/ 42 w 218"/>
                <a:gd name="T69" fmla="*/ 0 h 6"/>
                <a:gd name="T70" fmla="*/ 2 w 218"/>
                <a:gd name="T71" fmla="*/ 0 h 6"/>
                <a:gd name="T72" fmla="*/ 18 w 218"/>
                <a:gd name="T73" fmla="*/ 0 h 6"/>
                <a:gd name="T74" fmla="*/ 22 w 218"/>
                <a:gd name="T75" fmla="*/ 4 h 6"/>
                <a:gd name="T76" fmla="*/ 18 w 218"/>
                <a:gd name="T77" fmla="*/ 6 h 6"/>
                <a:gd name="T78" fmla="*/ 2 w 218"/>
                <a:gd name="T79" fmla="*/ 6 h 6"/>
                <a:gd name="T80" fmla="*/ 0 w 218"/>
                <a:gd name="T81" fmla="*/ 4 h 6"/>
                <a:gd name="T82" fmla="*/ 2 w 21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8" h="6">
                  <a:moveTo>
                    <a:pt x="200" y="0"/>
                  </a:moveTo>
                  <a:lnTo>
                    <a:pt x="216" y="0"/>
                  </a:lnTo>
                  <a:lnTo>
                    <a:pt x="218" y="4"/>
                  </a:lnTo>
                  <a:lnTo>
                    <a:pt x="216" y="6"/>
                  </a:lnTo>
                  <a:lnTo>
                    <a:pt x="200" y="6"/>
                  </a:lnTo>
                  <a:lnTo>
                    <a:pt x="198" y="4"/>
                  </a:lnTo>
                  <a:lnTo>
                    <a:pt x="200" y="0"/>
                  </a:lnTo>
                  <a:close/>
                  <a:moveTo>
                    <a:pt x="162" y="0"/>
                  </a:moveTo>
                  <a:lnTo>
                    <a:pt x="176" y="0"/>
                  </a:lnTo>
                  <a:lnTo>
                    <a:pt x="180" y="4"/>
                  </a:lnTo>
                  <a:lnTo>
                    <a:pt x="176" y="6"/>
                  </a:lnTo>
                  <a:lnTo>
                    <a:pt x="162" y="6"/>
                  </a:lnTo>
                  <a:lnTo>
                    <a:pt x="158" y="4"/>
                  </a:lnTo>
                  <a:lnTo>
                    <a:pt x="162" y="0"/>
                  </a:lnTo>
                  <a:close/>
                  <a:moveTo>
                    <a:pt x="120" y="0"/>
                  </a:moveTo>
                  <a:lnTo>
                    <a:pt x="138" y="0"/>
                  </a:lnTo>
                  <a:lnTo>
                    <a:pt x="140" y="4"/>
                  </a:lnTo>
                  <a:lnTo>
                    <a:pt x="138" y="6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20" y="0"/>
                  </a:lnTo>
                  <a:close/>
                  <a:moveTo>
                    <a:pt x="80" y="0"/>
                  </a:moveTo>
                  <a:lnTo>
                    <a:pt x="98" y="0"/>
                  </a:lnTo>
                  <a:lnTo>
                    <a:pt x="102" y="4"/>
                  </a:lnTo>
                  <a:lnTo>
                    <a:pt x="98" y="6"/>
                  </a:lnTo>
                  <a:lnTo>
                    <a:pt x="80" y="6"/>
                  </a:lnTo>
                  <a:lnTo>
                    <a:pt x="78" y="4"/>
                  </a:lnTo>
                  <a:lnTo>
                    <a:pt x="80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2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42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2" y="4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38"/>
            <p:cNvSpPr>
              <a:spLocks noEditPoints="1"/>
            </p:cNvSpPr>
            <p:nvPr/>
          </p:nvSpPr>
          <p:spPr bwMode="auto">
            <a:xfrm>
              <a:off x="5838351" y="1955122"/>
              <a:ext cx="407903" cy="11125"/>
            </a:xfrm>
            <a:custGeom>
              <a:avLst/>
              <a:gdLst>
                <a:gd name="T0" fmla="*/ 200 w 220"/>
                <a:gd name="T1" fmla="*/ 0 h 6"/>
                <a:gd name="T2" fmla="*/ 216 w 220"/>
                <a:gd name="T3" fmla="*/ 0 h 6"/>
                <a:gd name="T4" fmla="*/ 220 w 220"/>
                <a:gd name="T5" fmla="*/ 4 h 6"/>
                <a:gd name="T6" fmla="*/ 216 w 220"/>
                <a:gd name="T7" fmla="*/ 6 h 6"/>
                <a:gd name="T8" fmla="*/ 200 w 220"/>
                <a:gd name="T9" fmla="*/ 6 h 6"/>
                <a:gd name="T10" fmla="*/ 198 w 220"/>
                <a:gd name="T11" fmla="*/ 4 h 6"/>
                <a:gd name="T12" fmla="*/ 200 w 220"/>
                <a:gd name="T13" fmla="*/ 0 h 6"/>
                <a:gd name="T14" fmla="*/ 162 w 220"/>
                <a:gd name="T15" fmla="*/ 0 h 6"/>
                <a:gd name="T16" fmla="*/ 178 w 220"/>
                <a:gd name="T17" fmla="*/ 0 h 6"/>
                <a:gd name="T18" fmla="*/ 180 w 220"/>
                <a:gd name="T19" fmla="*/ 4 h 6"/>
                <a:gd name="T20" fmla="*/ 178 w 220"/>
                <a:gd name="T21" fmla="*/ 6 h 6"/>
                <a:gd name="T22" fmla="*/ 162 w 220"/>
                <a:gd name="T23" fmla="*/ 6 h 6"/>
                <a:gd name="T24" fmla="*/ 158 w 220"/>
                <a:gd name="T25" fmla="*/ 4 h 6"/>
                <a:gd name="T26" fmla="*/ 162 w 220"/>
                <a:gd name="T27" fmla="*/ 0 h 6"/>
                <a:gd name="T28" fmla="*/ 120 w 220"/>
                <a:gd name="T29" fmla="*/ 0 h 6"/>
                <a:gd name="T30" fmla="*/ 138 w 220"/>
                <a:gd name="T31" fmla="*/ 0 h 6"/>
                <a:gd name="T32" fmla="*/ 142 w 220"/>
                <a:gd name="T33" fmla="*/ 4 h 6"/>
                <a:gd name="T34" fmla="*/ 138 w 220"/>
                <a:gd name="T35" fmla="*/ 6 h 6"/>
                <a:gd name="T36" fmla="*/ 120 w 220"/>
                <a:gd name="T37" fmla="*/ 6 h 6"/>
                <a:gd name="T38" fmla="*/ 118 w 220"/>
                <a:gd name="T39" fmla="*/ 4 h 6"/>
                <a:gd name="T40" fmla="*/ 120 w 220"/>
                <a:gd name="T41" fmla="*/ 0 h 6"/>
                <a:gd name="T42" fmla="*/ 82 w 220"/>
                <a:gd name="T43" fmla="*/ 0 h 6"/>
                <a:gd name="T44" fmla="*/ 100 w 220"/>
                <a:gd name="T45" fmla="*/ 0 h 6"/>
                <a:gd name="T46" fmla="*/ 102 w 220"/>
                <a:gd name="T47" fmla="*/ 4 h 6"/>
                <a:gd name="T48" fmla="*/ 100 w 220"/>
                <a:gd name="T49" fmla="*/ 6 h 6"/>
                <a:gd name="T50" fmla="*/ 82 w 220"/>
                <a:gd name="T51" fmla="*/ 6 h 6"/>
                <a:gd name="T52" fmla="*/ 78 w 220"/>
                <a:gd name="T53" fmla="*/ 4 h 6"/>
                <a:gd name="T54" fmla="*/ 82 w 220"/>
                <a:gd name="T55" fmla="*/ 0 h 6"/>
                <a:gd name="T56" fmla="*/ 42 w 220"/>
                <a:gd name="T57" fmla="*/ 0 h 6"/>
                <a:gd name="T58" fmla="*/ 60 w 220"/>
                <a:gd name="T59" fmla="*/ 0 h 6"/>
                <a:gd name="T60" fmla="*/ 64 w 220"/>
                <a:gd name="T61" fmla="*/ 4 h 6"/>
                <a:gd name="T62" fmla="*/ 60 w 220"/>
                <a:gd name="T63" fmla="*/ 6 h 6"/>
                <a:gd name="T64" fmla="*/ 42 w 220"/>
                <a:gd name="T65" fmla="*/ 6 h 6"/>
                <a:gd name="T66" fmla="*/ 40 w 220"/>
                <a:gd name="T67" fmla="*/ 4 h 6"/>
                <a:gd name="T68" fmla="*/ 42 w 220"/>
                <a:gd name="T69" fmla="*/ 0 h 6"/>
                <a:gd name="T70" fmla="*/ 4 w 220"/>
                <a:gd name="T71" fmla="*/ 0 h 6"/>
                <a:gd name="T72" fmla="*/ 20 w 220"/>
                <a:gd name="T73" fmla="*/ 0 h 6"/>
                <a:gd name="T74" fmla="*/ 22 w 220"/>
                <a:gd name="T75" fmla="*/ 4 h 6"/>
                <a:gd name="T76" fmla="*/ 20 w 220"/>
                <a:gd name="T77" fmla="*/ 6 h 6"/>
                <a:gd name="T78" fmla="*/ 4 w 220"/>
                <a:gd name="T79" fmla="*/ 6 h 6"/>
                <a:gd name="T80" fmla="*/ 0 w 220"/>
                <a:gd name="T81" fmla="*/ 4 h 6"/>
                <a:gd name="T82" fmla="*/ 4 w 220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6">
                  <a:moveTo>
                    <a:pt x="200" y="0"/>
                  </a:moveTo>
                  <a:lnTo>
                    <a:pt x="216" y="0"/>
                  </a:lnTo>
                  <a:lnTo>
                    <a:pt x="220" y="4"/>
                  </a:lnTo>
                  <a:lnTo>
                    <a:pt x="216" y="6"/>
                  </a:lnTo>
                  <a:lnTo>
                    <a:pt x="200" y="6"/>
                  </a:lnTo>
                  <a:lnTo>
                    <a:pt x="198" y="4"/>
                  </a:lnTo>
                  <a:lnTo>
                    <a:pt x="200" y="0"/>
                  </a:lnTo>
                  <a:close/>
                  <a:moveTo>
                    <a:pt x="162" y="0"/>
                  </a:moveTo>
                  <a:lnTo>
                    <a:pt x="178" y="0"/>
                  </a:lnTo>
                  <a:lnTo>
                    <a:pt x="180" y="4"/>
                  </a:lnTo>
                  <a:lnTo>
                    <a:pt x="178" y="6"/>
                  </a:lnTo>
                  <a:lnTo>
                    <a:pt x="162" y="6"/>
                  </a:lnTo>
                  <a:lnTo>
                    <a:pt x="158" y="4"/>
                  </a:lnTo>
                  <a:lnTo>
                    <a:pt x="162" y="0"/>
                  </a:lnTo>
                  <a:close/>
                  <a:moveTo>
                    <a:pt x="120" y="0"/>
                  </a:moveTo>
                  <a:lnTo>
                    <a:pt x="138" y="0"/>
                  </a:lnTo>
                  <a:lnTo>
                    <a:pt x="142" y="4"/>
                  </a:lnTo>
                  <a:lnTo>
                    <a:pt x="138" y="6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20" y="0"/>
                  </a:lnTo>
                  <a:close/>
                  <a:moveTo>
                    <a:pt x="82" y="0"/>
                  </a:moveTo>
                  <a:lnTo>
                    <a:pt x="100" y="0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82" y="6"/>
                  </a:lnTo>
                  <a:lnTo>
                    <a:pt x="78" y="4"/>
                  </a:lnTo>
                  <a:lnTo>
                    <a:pt x="82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4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40" y="4"/>
                  </a:lnTo>
                  <a:lnTo>
                    <a:pt x="42" y="0"/>
                  </a:lnTo>
                  <a:close/>
                  <a:moveTo>
                    <a:pt x="4" y="0"/>
                  </a:moveTo>
                  <a:lnTo>
                    <a:pt x="20" y="0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39"/>
            <p:cNvSpPr>
              <a:spLocks noEditPoints="1"/>
            </p:cNvSpPr>
            <p:nvPr/>
          </p:nvSpPr>
          <p:spPr bwMode="auto">
            <a:xfrm>
              <a:off x="6279627" y="1955122"/>
              <a:ext cx="404194" cy="11125"/>
            </a:xfrm>
            <a:custGeom>
              <a:avLst/>
              <a:gdLst>
                <a:gd name="T0" fmla="*/ 200 w 218"/>
                <a:gd name="T1" fmla="*/ 0 h 6"/>
                <a:gd name="T2" fmla="*/ 216 w 218"/>
                <a:gd name="T3" fmla="*/ 0 h 6"/>
                <a:gd name="T4" fmla="*/ 218 w 218"/>
                <a:gd name="T5" fmla="*/ 4 h 6"/>
                <a:gd name="T6" fmla="*/ 216 w 218"/>
                <a:gd name="T7" fmla="*/ 6 h 6"/>
                <a:gd name="T8" fmla="*/ 200 w 218"/>
                <a:gd name="T9" fmla="*/ 6 h 6"/>
                <a:gd name="T10" fmla="*/ 196 w 218"/>
                <a:gd name="T11" fmla="*/ 4 h 6"/>
                <a:gd name="T12" fmla="*/ 200 w 218"/>
                <a:gd name="T13" fmla="*/ 0 h 6"/>
                <a:gd name="T14" fmla="*/ 160 w 218"/>
                <a:gd name="T15" fmla="*/ 0 h 6"/>
                <a:gd name="T16" fmla="*/ 176 w 218"/>
                <a:gd name="T17" fmla="*/ 0 h 6"/>
                <a:gd name="T18" fmla="*/ 180 w 218"/>
                <a:gd name="T19" fmla="*/ 4 h 6"/>
                <a:gd name="T20" fmla="*/ 176 w 218"/>
                <a:gd name="T21" fmla="*/ 6 h 6"/>
                <a:gd name="T22" fmla="*/ 160 w 218"/>
                <a:gd name="T23" fmla="*/ 6 h 6"/>
                <a:gd name="T24" fmla="*/ 158 w 218"/>
                <a:gd name="T25" fmla="*/ 4 h 6"/>
                <a:gd name="T26" fmla="*/ 160 w 218"/>
                <a:gd name="T27" fmla="*/ 0 h 6"/>
                <a:gd name="T28" fmla="*/ 120 w 218"/>
                <a:gd name="T29" fmla="*/ 0 h 6"/>
                <a:gd name="T30" fmla="*/ 138 w 218"/>
                <a:gd name="T31" fmla="*/ 0 h 6"/>
                <a:gd name="T32" fmla="*/ 140 w 218"/>
                <a:gd name="T33" fmla="*/ 4 h 6"/>
                <a:gd name="T34" fmla="*/ 138 w 218"/>
                <a:gd name="T35" fmla="*/ 6 h 6"/>
                <a:gd name="T36" fmla="*/ 120 w 218"/>
                <a:gd name="T37" fmla="*/ 6 h 6"/>
                <a:gd name="T38" fmla="*/ 118 w 218"/>
                <a:gd name="T39" fmla="*/ 4 h 6"/>
                <a:gd name="T40" fmla="*/ 120 w 218"/>
                <a:gd name="T41" fmla="*/ 0 h 6"/>
                <a:gd name="T42" fmla="*/ 80 w 218"/>
                <a:gd name="T43" fmla="*/ 0 h 6"/>
                <a:gd name="T44" fmla="*/ 98 w 218"/>
                <a:gd name="T45" fmla="*/ 0 h 6"/>
                <a:gd name="T46" fmla="*/ 100 w 218"/>
                <a:gd name="T47" fmla="*/ 4 h 6"/>
                <a:gd name="T48" fmla="*/ 98 w 218"/>
                <a:gd name="T49" fmla="*/ 6 h 6"/>
                <a:gd name="T50" fmla="*/ 80 w 218"/>
                <a:gd name="T51" fmla="*/ 6 h 6"/>
                <a:gd name="T52" fmla="*/ 78 w 218"/>
                <a:gd name="T53" fmla="*/ 4 h 6"/>
                <a:gd name="T54" fmla="*/ 80 w 218"/>
                <a:gd name="T55" fmla="*/ 0 h 6"/>
                <a:gd name="T56" fmla="*/ 42 w 218"/>
                <a:gd name="T57" fmla="*/ 0 h 6"/>
                <a:gd name="T58" fmla="*/ 58 w 218"/>
                <a:gd name="T59" fmla="*/ 0 h 6"/>
                <a:gd name="T60" fmla="*/ 62 w 218"/>
                <a:gd name="T61" fmla="*/ 4 h 6"/>
                <a:gd name="T62" fmla="*/ 58 w 218"/>
                <a:gd name="T63" fmla="*/ 6 h 6"/>
                <a:gd name="T64" fmla="*/ 42 w 218"/>
                <a:gd name="T65" fmla="*/ 6 h 6"/>
                <a:gd name="T66" fmla="*/ 38 w 218"/>
                <a:gd name="T67" fmla="*/ 4 h 6"/>
                <a:gd name="T68" fmla="*/ 42 w 218"/>
                <a:gd name="T69" fmla="*/ 0 h 6"/>
                <a:gd name="T70" fmla="*/ 2 w 218"/>
                <a:gd name="T71" fmla="*/ 0 h 6"/>
                <a:gd name="T72" fmla="*/ 20 w 218"/>
                <a:gd name="T73" fmla="*/ 0 h 6"/>
                <a:gd name="T74" fmla="*/ 22 w 218"/>
                <a:gd name="T75" fmla="*/ 4 h 6"/>
                <a:gd name="T76" fmla="*/ 20 w 218"/>
                <a:gd name="T77" fmla="*/ 6 h 6"/>
                <a:gd name="T78" fmla="*/ 2 w 218"/>
                <a:gd name="T79" fmla="*/ 6 h 6"/>
                <a:gd name="T80" fmla="*/ 0 w 218"/>
                <a:gd name="T81" fmla="*/ 4 h 6"/>
                <a:gd name="T82" fmla="*/ 2 w 21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18" h="6">
                  <a:moveTo>
                    <a:pt x="200" y="0"/>
                  </a:moveTo>
                  <a:lnTo>
                    <a:pt x="216" y="0"/>
                  </a:lnTo>
                  <a:lnTo>
                    <a:pt x="218" y="4"/>
                  </a:lnTo>
                  <a:lnTo>
                    <a:pt x="216" y="6"/>
                  </a:lnTo>
                  <a:lnTo>
                    <a:pt x="200" y="6"/>
                  </a:lnTo>
                  <a:lnTo>
                    <a:pt x="196" y="4"/>
                  </a:lnTo>
                  <a:lnTo>
                    <a:pt x="200" y="0"/>
                  </a:lnTo>
                  <a:close/>
                  <a:moveTo>
                    <a:pt x="160" y="0"/>
                  </a:moveTo>
                  <a:lnTo>
                    <a:pt x="176" y="0"/>
                  </a:lnTo>
                  <a:lnTo>
                    <a:pt x="180" y="4"/>
                  </a:lnTo>
                  <a:lnTo>
                    <a:pt x="176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60" y="0"/>
                  </a:lnTo>
                  <a:close/>
                  <a:moveTo>
                    <a:pt x="120" y="0"/>
                  </a:moveTo>
                  <a:lnTo>
                    <a:pt x="138" y="0"/>
                  </a:lnTo>
                  <a:lnTo>
                    <a:pt x="140" y="4"/>
                  </a:lnTo>
                  <a:lnTo>
                    <a:pt x="138" y="6"/>
                  </a:lnTo>
                  <a:lnTo>
                    <a:pt x="120" y="6"/>
                  </a:lnTo>
                  <a:lnTo>
                    <a:pt x="118" y="4"/>
                  </a:lnTo>
                  <a:lnTo>
                    <a:pt x="120" y="0"/>
                  </a:lnTo>
                  <a:close/>
                  <a:moveTo>
                    <a:pt x="80" y="0"/>
                  </a:moveTo>
                  <a:lnTo>
                    <a:pt x="98" y="0"/>
                  </a:lnTo>
                  <a:lnTo>
                    <a:pt x="100" y="4"/>
                  </a:lnTo>
                  <a:lnTo>
                    <a:pt x="98" y="6"/>
                  </a:lnTo>
                  <a:lnTo>
                    <a:pt x="80" y="6"/>
                  </a:lnTo>
                  <a:lnTo>
                    <a:pt x="78" y="4"/>
                  </a:lnTo>
                  <a:lnTo>
                    <a:pt x="80" y="0"/>
                  </a:lnTo>
                  <a:close/>
                  <a:moveTo>
                    <a:pt x="42" y="0"/>
                  </a:moveTo>
                  <a:lnTo>
                    <a:pt x="58" y="0"/>
                  </a:lnTo>
                  <a:lnTo>
                    <a:pt x="62" y="4"/>
                  </a:lnTo>
                  <a:lnTo>
                    <a:pt x="58" y="6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42" y="0"/>
                  </a:lnTo>
                  <a:close/>
                  <a:moveTo>
                    <a:pt x="2" y="0"/>
                  </a:moveTo>
                  <a:lnTo>
                    <a:pt x="20" y="0"/>
                  </a:lnTo>
                  <a:lnTo>
                    <a:pt x="22" y="4"/>
                  </a:lnTo>
                  <a:lnTo>
                    <a:pt x="20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40"/>
            <p:cNvSpPr>
              <a:spLocks noEditPoints="1"/>
            </p:cNvSpPr>
            <p:nvPr/>
          </p:nvSpPr>
          <p:spPr bwMode="auto">
            <a:xfrm>
              <a:off x="6717195" y="1955122"/>
              <a:ext cx="407903" cy="11125"/>
            </a:xfrm>
            <a:custGeom>
              <a:avLst/>
              <a:gdLst>
                <a:gd name="T0" fmla="*/ 200 w 220"/>
                <a:gd name="T1" fmla="*/ 0 h 6"/>
                <a:gd name="T2" fmla="*/ 218 w 220"/>
                <a:gd name="T3" fmla="*/ 0 h 6"/>
                <a:gd name="T4" fmla="*/ 220 w 220"/>
                <a:gd name="T5" fmla="*/ 4 h 6"/>
                <a:gd name="T6" fmla="*/ 218 w 220"/>
                <a:gd name="T7" fmla="*/ 6 h 6"/>
                <a:gd name="T8" fmla="*/ 200 w 220"/>
                <a:gd name="T9" fmla="*/ 6 h 6"/>
                <a:gd name="T10" fmla="*/ 198 w 220"/>
                <a:gd name="T11" fmla="*/ 4 h 6"/>
                <a:gd name="T12" fmla="*/ 200 w 220"/>
                <a:gd name="T13" fmla="*/ 0 h 6"/>
                <a:gd name="T14" fmla="*/ 162 w 220"/>
                <a:gd name="T15" fmla="*/ 0 h 6"/>
                <a:gd name="T16" fmla="*/ 176 w 220"/>
                <a:gd name="T17" fmla="*/ 0 h 6"/>
                <a:gd name="T18" fmla="*/ 180 w 220"/>
                <a:gd name="T19" fmla="*/ 4 h 6"/>
                <a:gd name="T20" fmla="*/ 176 w 220"/>
                <a:gd name="T21" fmla="*/ 6 h 6"/>
                <a:gd name="T22" fmla="*/ 162 w 220"/>
                <a:gd name="T23" fmla="*/ 6 h 6"/>
                <a:gd name="T24" fmla="*/ 158 w 220"/>
                <a:gd name="T25" fmla="*/ 4 h 6"/>
                <a:gd name="T26" fmla="*/ 162 w 220"/>
                <a:gd name="T27" fmla="*/ 0 h 6"/>
                <a:gd name="T28" fmla="*/ 122 w 220"/>
                <a:gd name="T29" fmla="*/ 0 h 6"/>
                <a:gd name="T30" fmla="*/ 138 w 220"/>
                <a:gd name="T31" fmla="*/ 0 h 6"/>
                <a:gd name="T32" fmla="*/ 140 w 220"/>
                <a:gd name="T33" fmla="*/ 4 h 6"/>
                <a:gd name="T34" fmla="*/ 138 w 220"/>
                <a:gd name="T35" fmla="*/ 6 h 6"/>
                <a:gd name="T36" fmla="*/ 122 w 220"/>
                <a:gd name="T37" fmla="*/ 6 h 6"/>
                <a:gd name="T38" fmla="*/ 120 w 220"/>
                <a:gd name="T39" fmla="*/ 4 h 6"/>
                <a:gd name="T40" fmla="*/ 122 w 220"/>
                <a:gd name="T41" fmla="*/ 0 h 6"/>
                <a:gd name="T42" fmla="*/ 82 w 220"/>
                <a:gd name="T43" fmla="*/ 0 h 6"/>
                <a:gd name="T44" fmla="*/ 98 w 220"/>
                <a:gd name="T45" fmla="*/ 0 h 6"/>
                <a:gd name="T46" fmla="*/ 102 w 220"/>
                <a:gd name="T47" fmla="*/ 4 h 6"/>
                <a:gd name="T48" fmla="*/ 98 w 220"/>
                <a:gd name="T49" fmla="*/ 6 h 6"/>
                <a:gd name="T50" fmla="*/ 82 w 220"/>
                <a:gd name="T51" fmla="*/ 6 h 6"/>
                <a:gd name="T52" fmla="*/ 78 w 220"/>
                <a:gd name="T53" fmla="*/ 4 h 6"/>
                <a:gd name="T54" fmla="*/ 82 w 220"/>
                <a:gd name="T55" fmla="*/ 0 h 6"/>
                <a:gd name="T56" fmla="*/ 42 w 220"/>
                <a:gd name="T57" fmla="*/ 0 h 6"/>
                <a:gd name="T58" fmla="*/ 60 w 220"/>
                <a:gd name="T59" fmla="*/ 0 h 6"/>
                <a:gd name="T60" fmla="*/ 62 w 220"/>
                <a:gd name="T61" fmla="*/ 4 h 6"/>
                <a:gd name="T62" fmla="*/ 60 w 220"/>
                <a:gd name="T63" fmla="*/ 6 h 6"/>
                <a:gd name="T64" fmla="*/ 42 w 220"/>
                <a:gd name="T65" fmla="*/ 6 h 6"/>
                <a:gd name="T66" fmla="*/ 38 w 220"/>
                <a:gd name="T67" fmla="*/ 4 h 6"/>
                <a:gd name="T68" fmla="*/ 42 w 220"/>
                <a:gd name="T69" fmla="*/ 0 h 6"/>
                <a:gd name="T70" fmla="*/ 2 w 220"/>
                <a:gd name="T71" fmla="*/ 0 h 6"/>
                <a:gd name="T72" fmla="*/ 20 w 220"/>
                <a:gd name="T73" fmla="*/ 0 h 6"/>
                <a:gd name="T74" fmla="*/ 24 w 220"/>
                <a:gd name="T75" fmla="*/ 4 h 6"/>
                <a:gd name="T76" fmla="*/ 20 w 220"/>
                <a:gd name="T77" fmla="*/ 6 h 6"/>
                <a:gd name="T78" fmla="*/ 2 w 220"/>
                <a:gd name="T79" fmla="*/ 6 h 6"/>
                <a:gd name="T80" fmla="*/ 0 w 220"/>
                <a:gd name="T81" fmla="*/ 4 h 6"/>
                <a:gd name="T82" fmla="*/ 2 w 220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0" h="6">
                  <a:moveTo>
                    <a:pt x="200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6"/>
                  </a:lnTo>
                  <a:lnTo>
                    <a:pt x="200" y="6"/>
                  </a:lnTo>
                  <a:lnTo>
                    <a:pt x="198" y="4"/>
                  </a:lnTo>
                  <a:lnTo>
                    <a:pt x="200" y="0"/>
                  </a:lnTo>
                  <a:close/>
                  <a:moveTo>
                    <a:pt x="162" y="0"/>
                  </a:moveTo>
                  <a:lnTo>
                    <a:pt x="176" y="0"/>
                  </a:lnTo>
                  <a:lnTo>
                    <a:pt x="180" y="4"/>
                  </a:lnTo>
                  <a:lnTo>
                    <a:pt x="176" y="6"/>
                  </a:lnTo>
                  <a:lnTo>
                    <a:pt x="162" y="6"/>
                  </a:lnTo>
                  <a:lnTo>
                    <a:pt x="158" y="4"/>
                  </a:lnTo>
                  <a:lnTo>
                    <a:pt x="162" y="0"/>
                  </a:lnTo>
                  <a:close/>
                  <a:moveTo>
                    <a:pt x="122" y="0"/>
                  </a:moveTo>
                  <a:lnTo>
                    <a:pt x="138" y="0"/>
                  </a:lnTo>
                  <a:lnTo>
                    <a:pt x="140" y="4"/>
                  </a:lnTo>
                  <a:lnTo>
                    <a:pt x="138" y="6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22" y="0"/>
                  </a:lnTo>
                  <a:close/>
                  <a:moveTo>
                    <a:pt x="82" y="0"/>
                  </a:moveTo>
                  <a:lnTo>
                    <a:pt x="98" y="0"/>
                  </a:lnTo>
                  <a:lnTo>
                    <a:pt x="102" y="4"/>
                  </a:lnTo>
                  <a:lnTo>
                    <a:pt x="98" y="6"/>
                  </a:lnTo>
                  <a:lnTo>
                    <a:pt x="82" y="6"/>
                  </a:lnTo>
                  <a:lnTo>
                    <a:pt x="78" y="4"/>
                  </a:lnTo>
                  <a:lnTo>
                    <a:pt x="82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2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42" y="0"/>
                  </a:lnTo>
                  <a:close/>
                  <a:moveTo>
                    <a:pt x="2" y="0"/>
                  </a:moveTo>
                  <a:lnTo>
                    <a:pt x="20" y="0"/>
                  </a:lnTo>
                  <a:lnTo>
                    <a:pt x="24" y="4"/>
                  </a:lnTo>
                  <a:lnTo>
                    <a:pt x="20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41"/>
            <p:cNvSpPr>
              <a:spLocks noEditPoints="1"/>
            </p:cNvSpPr>
            <p:nvPr/>
          </p:nvSpPr>
          <p:spPr bwMode="auto">
            <a:xfrm>
              <a:off x="7154764" y="1955122"/>
              <a:ext cx="693434" cy="11125"/>
            </a:xfrm>
            <a:custGeom>
              <a:avLst/>
              <a:gdLst>
                <a:gd name="T0" fmla="*/ 372 w 374"/>
                <a:gd name="T1" fmla="*/ 0 h 6"/>
                <a:gd name="T2" fmla="*/ 372 w 374"/>
                <a:gd name="T3" fmla="*/ 6 h 6"/>
                <a:gd name="T4" fmla="*/ 356 w 374"/>
                <a:gd name="T5" fmla="*/ 4 h 6"/>
                <a:gd name="T6" fmla="*/ 320 w 374"/>
                <a:gd name="T7" fmla="*/ 0 h 6"/>
                <a:gd name="T8" fmla="*/ 340 w 374"/>
                <a:gd name="T9" fmla="*/ 4 h 6"/>
                <a:gd name="T10" fmla="*/ 320 w 374"/>
                <a:gd name="T11" fmla="*/ 6 h 6"/>
                <a:gd name="T12" fmla="*/ 320 w 374"/>
                <a:gd name="T13" fmla="*/ 0 h 6"/>
                <a:gd name="T14" fmla="*/ 298 w 374"/>
                <a:gd name="T15" fmla="*/ 0 h 6"/>
                <a:gd name="T16" fmla="*/ 298 w 374"/>
                <a:gd name="T17" fmla="*/ 6 h 6"/>
                <a:gd name="T18" fmla="*/ 276 w 374"/>
                <a:gd name="T19" fmla="*/ 4 h 6"/>
                <a:gd name="T20" fmla="*/ 240 w 374"/>
                <a:gd name="T21" fmla="*/ 0 h 6"/>
                <a:gd name="T22" fmla="*/ 260 w 374"/>
                <a:gd name="T23" fmla="*/ 4 h 6"/>
                <a:gd name="T24" fmla="*/ 240 w 374"/>
                <a:gd name="T25" fmla="*/ 6 h 6"/>
                <a:gd name="T26" fmla="*/ 240 w 374"/>
                <a:gd name="T27" fmla="*/ 0 h 6"/>
                <a:gd name="T28" fmla="*/ 218 w 374"/>
                <a:gd name="T29" fmla="*/ 0 h 6"/>
                <a:gd name="T30" fmla="*/ 218 w 374"/>
                <a:gd name="T31" fmla="*/ 6 h 6"/>
                <a:gd name="T32" fmla="*/ 198 w 374"/>
                <a:gd name="T33" fmla="*/ 4 h 6"/>
                <a:gd name="T34" fmla="*/ 162 w 374"/>
                <a:gd name="T35" fmla="*/ 0 h 6"/>
                <a:gd name="T36" fmla="*/ 180 w 374"/>
                <a:gd name="T37" fmla="*/ 4 h 6"/>
                <a:gd name="T38" fmla="*/ 162 w 374"/>
                <a:gd name="T39" fmla="*/ 6 h 6"/>
                <a:gd name="T40" fmla="*/ 162 w 374"/>
                <a:gd name="T41" fmla="*/ 0 h 6"/>
                <a:gd name="T42" fmla="*/ 138 w 374"/>
                <a:gd name="T43" fmla="*/ 0 h 6"/>
                <a:gd name="T44" fmla="*/ 138 w 374"/>
                <a:gd name="T45" fmla="*/ 6 h 6"/>
                <a:gd name="T46" fmla="*/ 120 w 374"/>
                <a:gd name="T47" fmla="*/ 4 h 6"/>
                <a:gd name="T48" fmla="*/ 82 w 374"/>
                <a:gd name="T49" fmla="*/ 0 h 6"/>
                <a:gd name="T50" fmla="*/ 102 w 374"/>
                <a:gd name="T51" fmla="*/ 4 h 6"/>
                <a:gd name="T52" fmla="*/ 82 w 374"/>
                <a:gd name="T53" fmla="*/ 6 h 6"/>
                <a:gd name="T54" fmla="*/ 82 w 374"/>
                <a:gd name="T55" fmla="*/ 0 h 6"/>
                <a:gd name="T56" fmla="*/ 60 w 374"/>
                <a:gd name="T57" fmla="*/ 0 h 6"/>
                <a:gd name="T58" fmla="*/ 60 w 374"/>
                <a:gd name="T59" fmla="*/ 6 h 6"/>
                <a:gd name="T60" fmla="*/ 40 w 374"/>
                <a:gd name="T61" fmla="*/ 4 h 6"/>
                <a:gd name="T62" fmla="*/ 4 w 374"/>
                <a:gd name="T63" fmla="*/ 0 h 6"/>
                <a:gd name="T64" fmla="*/ 24 w 374"/>
                <a:gd name="T65" fmla="*/ 4 h 6"/>
                <a:gd name="T66" fmla="*/ 4 w 374"/>
                <a:gd name="T67" fmla="*/ 6 h 6"/>
                <a:gd name="T68" fmla="*/ 4 w 374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4" h="6">
                  <a:moveTo>
                    <a:pt x="360" y="0"/>
                  </a:moveTo>
                  <a:lnTo>
                    <a:pt x="372" y="0"/>
                  </a:lnTo>
                  <a:lnTo>
                    <a:pt x="374" y="4"/>
                  </a:lnTo>
                  <a:lnTo>
                    <a:pt x="372" y="6"/>
                  </a:lnTo>
                  <a:lnTo>
                    <a:pt x="360" y="6"/>
                  </a:lnTo>
                  <a:lnTo>
                    <a:pt x="356" y="4"/>
                  </a:lnTo>
                  <a:lnTo>
                    <a:pt x="360" y="0"/>
                  </a:lnTo>
                  <a:close/>
                  <a:moveTo>
                    <a:pt x="320" y="0"/>
                  </a:moveTo>
                  <a:lnTo>
                    <a:pt x="336" y="0"/>
                  </a:lnTo>
                  <a:lnTo>
                    <a:pt x="340" y="4"/>
                  </a:lnTo>
                  <a:lnTo>
                    <a:pt x="336" y="6"/>
                  </a:lnTo>
                  <a:lnTo>
                    <a:pt x="320" y="6"/>
                  </a:lnTo>
                  <a:lnTo>
                    <a:pt x="318" y="4"/>
                  </a:lnTo>
                  <a:lnTo>
                    <a:pt x="320" y="0"/>
                  </a:lnTo>
                  <a:close/>
                  <a:moveTo>
                    <a:pt x="280" y="0"/>
                  </a:moveTo>
                  <a:lnTo>
                    <a:pt x="298" y="0"/>
                  </a:lnTo>
                  <a:lnTo>
                    <a:pt x="300" y="4"/>
                  </a:lnTo>
                  <a:lnTo>
                    <a:pt x="298" y="6"/>
                  </a:lnTo>
                  <a:lnTo>
                    <a:pt x="280" y="6"/>
                  </a:lnTo>
                  <a:lnTo>
                    <a:pt x="276" y="4"/>
                  </a:lnTo>
                  <a:lnTo>
                    <a:pt x="280" y="0"/>
                  </a:lnTo>
                  <a:close/>
                  <a:moveTo>
                    <a:pt x="240" y="0"/>
                  </a:moveTo>
                  <a:lnTo>
                    <a:pt x="258" y="0"/>
                  </a:lnTo>
                  <a:lnTo>
                    <a:pt x="260" y="4"/>
                  </a:lnTo>
                  <a:lnTo>
                    <a:pt x="258" y="6"/>
                  </a:lnTo>
                  <a:lnTo>
                    <a:pt x="240" y="6"/>
                  </a:lnTo>
                  <a:lnTo>
                    <a:pt x="238" y="4"/>
                  </a:lnTo>
                  <a:lnTo>
                    <a:pt x="240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2" y="4"/>
                  </a:lnTo>
                  <a:lnTo>
                    <a:pt x="218" y="6"/>
                  </a:lnTo>
                  <a:lnTo>
                    <a:pt x="202" y="6"/>
                  </a:lnTo>
                  <a:lnTo>
                    <a:pt x="198" y="4"/>
                  </a:lnTo>
                  <a:lnTo>
                    <a:pt x="202" y="0"/>
                  </a:lnTo>
                  <a:close/>
                  <a:moveTo>
                    <a:pt x="162" y="0"/>
                  </a:moveTo>
                  <a:lnTo>
                    <a:pt x="178" y="0"/>
                  </a:lnTo>
                  <a:lnTo>
                    <a:pt x="180" y="4"/>
                  </a:lnTo>
                  <a:lnTo>
                    <a:pt x="178" y="6"/>
                  </a:lnTo>
                  <a:lnTo>
                    <a:pt x="162" y="6"/>
                  </a:lnTo>
                  <a:lnTo>
                    <a:pt x="160" y="4"/>
                  </a:lnTo>
                  <a:lnTo>
                    <a:pt x="162" y="0"/>
                  </a:lnTo>
                  <a:close/>
                  <a:moveTo>
                    <a:pt x="122" y="0"/>
                  </a:moveTo>
                  <a:lnTo>
                    <a:pt x="138" y="0"/>
                  </a:lnTo>
                  <a:lnTo>
                    <a:pt x="142" y="4"/>
                  </a:lnTo>
                  <a:lnTo>
                    <a:pt x="138" y="6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22" y="0"/>
                  </a:lnTo>
                  <a:close/>
                  <a:moveTo>
                    <a:pt x="82" y="0"/>
                  </a:moveTo>
                  <a:lnTo>
                    <a:pt x="100" y="0"/>
                  </a:lnTo>
                  <a:lnTo>
                    <a:pt x="102" y="4"/>
                  </a:lnTo>
                  <a:lnTo>
                    <a:pt x="100" y="6"/>
                  </a:lnTo>
                  <a:lnTo>
                    <a:pt x="82" y="6"/>
                  </a:lnTo>
                  <a:lnTo>
                    <a:pt x="80" y="4"/>
                  </a:lnTo>
                  <a:lnTo>
                    <a:pt x="82" y="0"/>
                  </a:lnTo>
                  <a:close/>
                  <a:moveTo>
                    <a:pt x="42" y="0"/>
                  </a:moveTo>
                  <a:lnTo>
                    <a:pt x="60" y="0"/>
                  </a:lnTo>
                  <a:lnTo>
                    <a:pt x="64" y="4"/>
                  </a:lnTo>
                  <a:lnTo>
                    <a:pt x="60" y="6"/>
                  </a:lnTo>
                  <a:lnTo>
                    <a:pt x="42" y="6"/>
                  </a:lnTo>
                  <a:lnTo>
                    <a:pt x="40" y="4"/>
                  </a:lnTo>
                  <a:lnTo>
                    <a:pt x="42" y="0"/>
                  </a:lnTo>
                  <a:close/>
                  <a:moveTo>
                    <a:pt x="4" y="0"/>
                  </a:moveTo>
                  <a:lnTo>
                    <a:pt x="22" y="0"/>
                  </a:lnTo>
                  <a:lnTo>
                    <a:pt x="24" y="4"/>
                  </a:lnTo>
                  <a:lnTo>
                    <a:pt x="22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42"/>
            <p:cNvSpPr>
              <a:spLocks noEditPoints="1"/>
            </p:cNvSpPr>
            <p:nvPr/>
          </p:nvSpPr>
          <p:spPr bwMode="auto">
            <a:xfrm>
              <a:off x="5608442" y="2236946"/>
              <a:ext cx="2228631" cy="11125"/>
            </a:xfrm>
            <a:custGeom>
              <a:avLst/>
              <a:gdLst>
                <a:gd name="T0" fmla="*/ 2 w 1202"/>
                <a:gd name="T1" fmla="*/ 0 h 6"/>
                <a:gd name="T2" fmla="*/ 56 w 1202"/>
                <a:gd name="T3" fmla="*/ 6 h 6"/>
                <a:gd name="T4" fmla="*/ 56 w 1202"/>
                <a:gd name="T5" fmla="*/ 0 h 6"/>
                <a:gd name="T6" fmla="*/ 78 w 1202"/>
                <a:gd name="T7" fmla="*/ 6 h 6"/>
                <a:gd name="T8" fmla="*/ 98 w 1202"/>
                <a:gd name="T9" fmla="*/ 4 h 6"/>
                <a:gd name="T10" fmla="*/ 114 w 1202"/>
                <a:gd name="T11" fmla="*/ 4 h 6"/>
                <a:gd name="T12" fmla="*/ 136 w 1202"/>
                <a:gd name="T13" fmla="*/ 6 h 6"/>
                <a:gd name="T14" fmla="*/ 158 w 1202"/>
                <a:gd name="T15" fmla="*/ 0 h 6"/>
                <a:gd name="T16" fmla="*/ 214 w 1202"/>
                <a:gd name="T17" fmla="*/ 6 h 6"/>
                <a:gd name="T18" fmla="*/ 214 w 1202"/>
                <a:gd name="T19" fmla="*/ 0 h 6"/>
                <a:gd name="T20" fmla="*/ 238 w 1202"/>
                <a:gd name="T21" fmla="*/ 6 h 6"/>
                <a:gd name="T22" fmla="*/ 256 w 1202"/>
                <a:gd name="T23" fmla="*/ 4 h 6"/>
                <a:gd name="T24" fmla="*/ 274 w 1202"/>
                <a:gd name="T25" fmla="*/ 4 h 6"/>
                <a:gd name="T26" fmla="*/ 292 w 1202"/>
                <a:gd name="T27" fmla="*/ 6 h 6"/>
                <a:gd name="T28" fmla="*/ 316 w 1202"/>
                <a:gd name="T29" fmla="*/ 0 h 6"/>
                <a:gd name="T30" fmla="*/ 372 w 1202"/>
                <a:gd name="T31" fmla="*/ 6 h 6"/>
                <a:gd name="T32" fmla="*/ 372 w 1202"/>
                <a:gd name="T33" fmla="*/ 0 h 6"/>
                <a:gd name="T34" fmla="*/ 394 w 1202"/>
                <a:gd name="T35" fmla="*/ 6 h 6"/>
                <a:gd name="T36" fmla="*/ 414 w 1202"/>
                <a:gd name="T37" fmla="*/ 4 h 6"/>
                <a:gd name="T38" fmla="*/ 432 w 1202"/>
                <a:gd name="T39" fmla="*/ 4 h 6"/>
                <a:gd name="T40" fmla="*/ 450 w 1202"/>
                <a:gd name="T41" fmla="*/ 6 h 6"/>
                <a:gd name="T42" fmla="*/ 474 w 1202"/>
                <a:gd name="T43" fmla="*/ 0 h 6"/>
                <a:gd name="T44" fmla="*/ 530 w 1202"/>
                <a:gd name="T45" fmla="*/ 6 h 6"/>
                <a:gd name="T46" fmla="*/ 530 w 1202"/>
                <a:gd name="T47" fmla="*/ 0 h 6"/>
                <a:gd name="T48" fmla="*/ 552 w 1202"/>
                <a:gd name="T49" fmla="*/ 6 h 6"/>
                <a:gd name="T50" fmla="*/ 572 w 1202"/>
                <a:gd name="T51" fmla="*/ 4 h 6"/>
                <a:gd name="T52" fmla="*/ 588 w 1202"/>
                <a:gd name="T53" fmla="*/ 4 h 6"/>
                <a:gd name="T54" fmla="*/ 610 w 1202"/>
                <a:gd name="T55" fmla="*/ 6 h 6"/>
                <a:gd name="T56" fmla="*/ 630 w 1202"/>
                <a:gd name="T57" fmla="*/ 0 h 6"/>
                <a:gd name="T58" fmla="*/ 688 w 1202"/>
                <a:gd name="T59" fmla="*/ 6 h 6"/>
                <a:gd name="T60" fmla="*/ 688 w 1202"/>
                <a:gd name="T61" fmla="*/ 0 h 6"/>
                <a:gd name="T62" fmla="*/ 710 w 1202"/>
                <a:gd name="T63" fmla="*/ 6 h 6"/>
                <a:gd name="T64" fmla="*/ 730 w 1202"/>
                <a:gd name="T65" fmla="*/ 4 h 6"/>
                <a:gd name="T66" fmla="*/ 746 w 1202"/>
                <a:gd name="T67" fmla="*/ 4 h 6"/>
                <a:gd name="T68" fmla="*/ 768 w 1202"/>
                <a:gd name="T69" fmla="*/ 6 h 6"/>
                <a:gd name="T70" fmla="*/ 790 w 1202"/>
                <a:gd name="T71" fmla="*/ 0 h 6"/>
                <a:gd name="T72" fmla="*/ 846 w 1202"/>
                <a:gd name="T73" fmla="*/ 6 h 6"/>
                <a:gd name="T74" fmla="*/ 846 w 1202"/>
                <a:gd name="T75" fmla="*/ 0 h 6"/>
                <a:gd name="T76" fmla="*/ 868 w 1202"/>
                <a:gd name="T77" fmla="*/ 6 h 6"/>
                <a:gd name="T78" fmla="*/ 888 w 1202"/>
                <a:gd name="T79" fmla="*/ 4 h 6"/>
                <a:gd name="T80" fmla="*/ 906 w 1202"/>
                <a:gd name="T81" fmla="*/ 4 h 6"/>
                <a:gd name="T82" fmla="*/ 924 w 1202"/>
                <a:gd name="T83" fmla="*/ 6 h 6"/>
                <a:gd name="T84" fmla="*/ 948 w 1202"/>
                <a:gd name="T85" fmla="*/ 0 h 6"/>
                <a:gd name="T86" fmla="*/ 1004 w 1202"/>
                <a:gd name="T87" fmla="*/ 6 h 6"/>
                <a:gd name="T88" fmla="*/ 1004 w 1202"/>
                <a:gd name="T89" fmla="*/ 0 h 6"/>
                <a:gd name="T90" fmla="*/ 1026 w 1202"/>
                <a:gd name="T91" fmla="*/ 6 h 6"/>
                <a:gd name="T92" fmla="*/ 1046 w 1202"/>
                <a:gd name="T93" fmla="*/ 4 h 6"/>
                <a:gd name="T94" fmla="*/ 1062 w 1202"/>
                <a:gd name="T95" fmla="*/ 4 h 6"/>
                <a:gd name="T96" fmla="*/ 1082 w 1202"/>
                <a:gd name="T97" fmla="*/ 6 h 6"/>
                <a:gd name="T98" fmla="*/ 1106 w 1202"/>
                <a:gd name="T99" fmla="*/ 0 h 6"/>
                <a:gd name="T100" fmla="*/ 1160 w 1202"/>
                <a:gd name="T101" fmla="*/ 6 h 6"/>
                <a:gd name="T102" fmla="*/ 1160 w 1202"/>
                <a:gd name="T103" fmla="*/ 0 h 6"/>
                <a:gd name="T104" fmla="*/ 1184 w 1202"/>
                <a:gd name="T105" fmla="*/ 6 h 6"/>
                <a:gd name="T106" fmla="*/ 1202 w 1202"/>
                <a:gd name="T10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202" h="6">
                  <a:moveTo>
                    <a:pt x="16" y="6"/>
                  </a:move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16" y="0"/>
                  </a:lnTo>
                  <a:lnTo>
                    <a:pt x="20" y="4"/>
                  </a:lnTo>
                  <a:lnTo>
                    <a:pt x="16" y="6"/>
                  </a:lnTo>
                  <a:close/>
                  <a:moveTo>
                    <a:pt x="56" y="6"/>
                  </a:moveTo>
                  <a:lnTo>
                    <a:pt x="40" y="6"/>
                  </a:lnTo>
                  <a:lnTo>
                    <a:pt x="36" y="4"/>
                  </a:lnTo>
                  <a:lnTo>
                    <a:pt x="40" y="0"/>
                  </a:lnTo>
                  <a:lnTo>
                    <a:pt x="56" y="0"/>
                  </a:lnTo>
                  <a:lnTo>
                    <a:pt x="58" y="4"/>
                  </a:lnTo>
                  <a:lnTo>
                    <a:pt x="56" y="6"/>
                  </a:lnTo>
                  <a:close/>
                  <a:moveTo>
                    <a:pt x="96" y="6"/>
                  </a:moveTo>
                  <a:lnTo>
                    <a:pt x="78" y="6"/>
                  </a:lnTo>
                  <a:lnTo>
                    <a:pt x="76" y="4"/>
                  </a:lnTo>
                  <a:lnTo>
                    <a:pt x="78" y="0"/>
                  </a:lnTo>
                  <a:lnTo>
                    <a:pt x="96" y="0"/>
                  </a:lnTo>
                  <a:lnTo>
                    <a:pt x="98" y="4"/>
                  </a:lnTo>
                  <a:lnTo>
                    <a:pt x="96" y="6"/>
                  </a:lnTo>
                  <a:close/>
                  <a:moveTo>
                    <a:pt x="136" y="6"/>
                  </a:moveTo>
                  <a:lnTo>
                    <a:pt x="118" y="6"/>
                  </a:lnTo>
                  <a:lnTo>
                    <a:pt x="114" y="4"/>
                  </a:lnTo>
                  <a:lnTo>
                    <a:pt x="118" y="0"/>
                  </a:lnTo>
                  <a:lnTo>
                    <a:pt x="136" y="0"/>
                  </a:lnTo>
                  <a:lnTo>
                    <a:pt x="138" y="4"/>
                  </a:lnTo>
                  <a:lnTo>
                    <a:pt x="136" y="6"/>
                  </a:lnTo>
                  <a:close/>
                  <a:moveTo>
                    <a:pt x="174" y="6"/>
                  </a:moveTo>
                  <a:lnTo>
                    <a:pt x="158" y="6"/>
                  </a:lnTo>
                  <a:lnTo>
                    <a:pt x="154" y="4"/>
                  </a:lnTo>
                  <a:lnTo>
                    <a:pt x="158" y="0"/>
                  </a:lnTo>
                  <a:lnTo>
                    <a:pt x="174" y="0"/>
                  </a:lnTo>
                  <a:lnTo>
                    <a:pt x="178" y="4"/>
                  </a:lnTo>
                  <a:lnTo>
                    <a:pt x="174" y="6"/>
                  </a:lnTo>
                  <a:close/>
                  <a:moveTo>
                    <a:pt x="214" y="6"/>
                  </a:moveTo>
                  <a:lnTo>
                    <a:pt x="196" y="6"/>
                  </a:lnTo>
                  <a:lnTo>
                    <a:pt x="194" y="4"/>
                  </a:lnTo>
                  <a:lnTo>
                    <a:pt x="196" y="0"/>
                  </a:lnTo>
                  <a:lnTo>
                    <a:pt x="214" y="0"/>
                  </a:lnTo>
                  <a:lnTo>
                    <a:pt x="216" y="4"/>
                  </a:lnTo>
                  <a:lnTo>
                    <a:pt x="214" y="6"/>
                  </a:lnTo>
                  <a:close/>
                  <a:moveTo>
                    <a:pt x="252" y="6"/>
                  </a:moveTo>
                  <a:lnTo>
                    <a:pt x="238" y="6"/>
                  </a:lnTo>
                  <a:lnTo>
                    <a:pt x="234" y="4"/>
                  </a:lnTo>
                  <a:lnTo>
                    <a:pt x="238" y="0"/>
                  </a:lnTo>
                  <a:lnTo>
                    <a:pt x="252" y="0"/>
                  </a:lnTo>
                  <a:lnTo>
                    <a:pt x="256" y="4"/>
                  </a:lnTo>
                  <a:lnTo>
                    <a:pt x="252" y="6"/>
                  </a:lnTo>
                  <a:close/>
                  <a:moveTo>
                    <a:pt x="292" y="6"/>
                  </a:moveTo>
                  <a:lnTo>
                    <a:pt x="276" y="6"/>
                  </a:lnTo>
                  <a:lnTo>
                    <a:pt x="274" y="4"/>
                  </a:lnTo>
                  <a:lnTo>
                    <a:pt x="276" y="0"/>
                  </a:lnTo>
                  <a:lnTo>
                    <a:pt x="292" y="0"/>
                  </a:lnTo>
                  <a:lnTo>
                    <a:pt x="294" y="4"/>
                  </a:lnTo>
                  <a:lnTo>
                    <a:pt x="292" y="6"/>
                  </a:lnTo>
                  <a:close/>
                  <a:moveTo>
                    <a:pt x="334" y="6"/>
                  </a:moveTo>
                  <a:lnTo>
                    <a:pt x="316" y="6"/>
                  </a:lnTo>
                  <a:lnTo>
                    <a:pt x="312" y="4"/>
                  </a:lnTo>
                  <a:lnTo>
                    <a:pt x="316" y="0"/>
                  </a:lnTo>
                  <a:lnTo>
                    <a:pt x="334" y="0"/>
                  </a:lnTo>
                  <a:lnTo>
                    <a:pt x="336" y="4"/>
                  </a:lnTo>
                  <a:lnTo>
                    <a:pt x="334" y="6"/>
                  </a:lnTo>
                  <a:close/>
                  <a:moveTo>
                    <a:pt x="372" y="6"/>
                  </a:moveTo>
                  <a:lnTo>
                    <a:pt x="354" y="6"/>
                  </a:lnTo>
                  <a:lnTo>
                    <a:pt x="352" y="4"/>
                  </a:lnTo>
                  <a:lnTo>
                    <a:pt x="354" y="0"/>
                  </a:lnTo>
                  <a:lnTo>
                    <a:pt x="372" y="0"/>
                  </a:lnTo>
                  <a:lnTo>
                    <a:pt x="376" y="4"/>
                  </a:lnTo>
                  <a:lnTo>
                    <a:pt x="372" y="6"/>
                  </a:lnTo>
                  <a:close/>
                  <a:moveTo>
                    <a:pt x="412" y="6"/>
                  </a:moveTo>
                  <a:lnTo>
                    <a:pt x="394" y="6"/>
                  </a:lnTo>
                  <a:lnTo>
                    <a:pt x="390" y="4"/>
                  </a:lnTo>
                  <a:lnTo>
                    <a:pt x="394" y="0"/>
                  </a:lnTo>
                  <a:lnTo>
                    <a:pt x="412" y="0"/>
                  </a:lnTo>
                  <a:lnTo>
                    <a:pt x="414" y="4"/>
                  </a:lnTo>
                  <a:lnTo>
                    <a:pt x="412" y="6"/>
                  </a:lnTo>
                  <a:close/>
                  <a:moveTo>
                    <a:pt x="450" y="6"/>
                  </a:moveTo>
                  <a:lnTo>
                    <a:pt x="434" y="6"/>
                  </a:lnTo>
                  <a:lnTo>
                    <a:pt x="432" y="4"/>
                  </a:lnTo>
                  <a:lnTo>
                    <a:pt x="434" y="0"/>
                  </a:lnTo>
                  <a:lnTo>
                    <a:pt x="450" y="0"/>
                  </a:lnTo>
                  <a:lnTo>
                    <a:pt x="454" y="4"/>
                  </a:lnTo>
                  <a:lnTo>
                    <a:pt x="450" y="6"/>
                  </a:lnTo>
                  <a:close/>
                  <a:moveTo>
                    <a:pt x="490" y="6"/>
                  </a:moveTo>
                  <a:lnTo>
                    <a:pt x="474" y="6"/>
                  </a:lnTo>
                  <a:lnTo>
                    <a:pt x="472" y="4"/>
                  </a:lnTo>
                  <a:lnTo>
                    <a:pt x="474" y="0"/>
                  </a:lnTo>
                  <a:lnTo>
                    <a:pt x="490" y="0"/>
                  </a:lnTo>
                  <a:lnTo>
                    <a:pt x="492" y="4"/>
                  </a:lnTo>
                  <a:lnTo>
                    <a:pt x="490" y="6"/>
                  </a:lnTo>
                  <a:close/>
                  <a:moveTo>
                    <a:pt x="530" y="6"/>
                  </a:moveTo>
                  <a:lnTo>
                    <a:pt x="514" y="6"/>
                  </a:lnTo>
                  <a:lnTo>
                    <a:pt x="510" y="4"/>
                  </a:lnTo>
                  <a:lnTo>
                    <a:pt x="514" y="0"/>
                  </a:lnTo>
                  <a:lnTo>
                    <a:pt x="530" y="0"/>
                  </a:lnTo>
                  <a:lnTo>
                    <a:pt x="532" y="4"/>
                  </a:lnTo>
                  <a:lnTo>
                    <a:pt x="530" y="6"/>
                  </a:lnTo>
                  <a:close/>
                  <a:moveTo>
                    <a:pt x="570" y="6"/>
                  </a:moveTo>
                  <a:lnTo>
                    <a:pt x="552" y="6"/>
                  </a:lnTo>
                  <a:lnTo>
                    <a:pt x="550" y="4"/>
                  </a:lnTo>
                  <a:lnTo>
                    <a:pt x="552" y="0"/>
                  </a:lnTo>
                  <a:lnTo>
                    <a:pt x="570" y="0"/>
                  </a:lnTo>
                  <a:lnTo>
                    <a:pt x="572" y="4"/>
                  </a:lnTo>
                  <a:lnTo>
                    <a:pt x="570" y="6"/>
                  </a:lnTo>
                  <a:close/>
                  <a:moveTo>
                    <a:pt x="610" y="6"/>
                  </a:moveTo>
                  <a:lnTo>
                    <a:pt x="592" y="6"/>
                  </a:lnTo>
                  <a:lnTo>
                    <a:pt x="588" y="4"/>
                  </a:lnTo>
                  <a:lnTo>
                    <a:pt x="592" y="0"/>
                  </a:lnTo>
                  <a:lnTo>
                    <a:pt x="610" y="0"/>
                  </a:lnTo>
                  <a:lnTo>
                    <a:pt x="612" y="4"/>
                  </a:lnTo>
                  <a:lnTo>
                    <a:pt x="610" y="6"/>
                  </a:lnTo>
                  <a:close/>
                  <a:moveTo>
                    <a:pt x="648" y="6"/>
                  </a:moveTo>
                  <a:lnTo>
                    <a:pt x="630" y="6"/>
                  </a:lnTo>
                  <a:lnTo>
                    <a:pt x="628" y="4"/>
                  </a:lnTo>
                  <a:lnTo>
                    <a:pt x="630" y="0"/>
                  </a:lnTo>
                  <a:lnTo>
                    <a:pt x="648" y="0"/>
                  </a:lnTo>
                  <a:lnTo>
                    <a:pt x="652" y="4"/>
                  </a:lnTo>
                  <a:lnTo>
                    <a:pt x="648" y="6"/>
                  </a:lnTo>
                  <a:close/>
                  <a:moveTo>
                    <a:pt x="688" y="6"/>
                  </a:moveTo>
                  <a:lnTo>
                    <a:pt x="672" y="6"/>
                  </a:lnTo>
                  <a:lnTo>
                    <a:pt x="668" y="4"/>
                  </a:lnTo>
                  <a:lnTo>
                    <a:pt x="672" y="0"/>
                  </a:lnTo>
                  <a:lnTo>
                    <a:pt x="688" y="0"/>
                  </a:lnTo>
                  <a:lnTo>
                    <a:pt x="690" y="4"/>
                  </a:lnTo>
                  <a:lnTo>
                    <a:pt x="688" y="6"/>
                  </a:lnTo>
                  <a:close/>
                  <a:moveTo>
                    <a:pt x="726" y="6"/>
                  </a:moveTo>
                  <a:lnTo>
                    <a:pt x="710" y="6"/>
                  </a:lnTo>
                  <a:lnTo>
                    <a:pt x="708" y="4"/>
                  </a:lnTo>
                  <a:lnTo>
                    <a:pt x="710" y="0"/>
                  </a:lnTo>
                  <a:lnTo>
                    <a:pt x="726" y="0"/>
                  </a:lnTo>
                  <a:lnTo>
                    <a:pt x="730" y="4"/>
                  </a:lnTo>
                  <a:lnTo>
                    <a:pt x="726" y="6"/>
                  </a:lnTo>
                  <a:close/>
                  <a:moveTo>
                    <a:pt x="768" y="6"/>
                  </a:moveTo>
                  <a:lnTo>
                    <a:pt x="750" y="6"/>
                  </a:lnTo>
                  <a:lnTo>
                    <a:pt x="746" y="4"/>
                  </a:lnTo>
                  <a:lnTo>
                    <a:pt x="750" y="0"/>
                  </a:lnTo>
                  <a:lnTo>
                    <a:pt x="768" y="0"/>
                  </a:lnTo>
                  <a:lnTo>
                    <a:pt x="770" y="4"/>
                  </a:lnTo>
                  <a:lnTo>
                    <a:pt x="768" y="6"/>
                  </a:lnTo>
                  <a:close/>
                  <a:moveTo>
                    <a:pt x="806" y="6"/>
                  </a:moveTo>
                  <a:lnTo>
                    <a:pt x="790" y="6"/>
                  </a:lnTo>
                  <a:lnTo>
                    <a:pt x="786" y="4"/>
                  </a:lnTo>
                  <a:lnTo>
                    <a:pt x="790" y="0"/>
                  </a:lnTo>
                  <a:lnTo>
                    <a:pt x="806" y="0"/>
                  </a:lnTo>
                  <a:lnTo>
                    <a:pt x="810" y="4"/>
                  </a:lnTo>
                  <a:lnTo>
                    <a:pt x="806" y="6"/>
                  </a:lnTo>
                  <a:close/>
                  <a:moveTo>
                    <a:pt x="846" y="6"/>
                  </a:moveTo>
                  <a:lnTo>
                    <a:pt x="828" y="6"/>
                  </a:lnTo>
                  <a:lnTo>
                    <a:pt x="826" y="4"/>
                  </a:lnTo>
                  <a:lnTo>
                    <a:pt x="828" y="0"/>
                  </a:lnTo>
                  <a:lnTo>
                    <a:pt x="846" y="0"/>
                  </a:lnTo>
                  <a:lnTo>
                    <a:pt x="848" y="4"/>
                  </a:lnTo>
                  <a:lnTo>
                    <a:pt x="846" y="6"/>
                  </a:lnTo>
                  <a:close/>
                  <a:moveTo>
                    <a:pt x="884" y="6"/>
                  </a:moveTo>
                  <a:lnTo>
                    <a:pt x="868" y="6"/>
                  </a:lnTo>
                  <a:lnTo>
                    <a:pt x="866" y="4"/>
                  </a:lnTo>
                  <a:lnTo>
                    <a:pt x="868" y="0"/>
                  </a:lnTo>
                  <a:lnTo>
                    <a:pt x="884" y="0"/>
                  </a:lnTo>
                  <a:lnTo>
                    <a:pt x="888" y="4"/>
                  </a:lnTo>
                  <a:lnTo>
                    <a:pt x="884" y="6"/>
                  </a:lnTo>
                  <a:close/>
                  <a:moveTo>
                    <a:pt x="924" y="6"/>
                  </a:moveTo>
                  <a:lnTo>
                    <a:pt x="908" y="6"/>
                  </a:lnTo>
                  <a:lnTo>
                    <a:pt x="906" y="4"/>
                  </a:lnTo>
                  <a:lnTo>
                    <a:pt x="908" y="0"/>
                  </a:lnTo>
                  <a:lnTo>
                    <a:pt x="924" y="0"/>
                  </a:lnTo>
                  <a:lnTo>
                    <a:pt x="926" y="4"/>
                  </a:lnTo>
                  <a:lnTo>
                    <a:pt x="924" y="6"/>
                  </a:lnTo>
                  <a:close/>
                  <a:moveTo>
                    <a:pt x="964" y="6"/>
                  </a:moveTo>
                  <a:lnTo>
                    <a:pt x="948" y="6"/>
                  </a:lnTo>
                  <a:lnTo>
                    <a:pt x="944" y="4"/>
                  </a:lnTo>
                  <a:lnTo>
                    <a:pt x="948" y="0"/>
                  </a:lnTo>
                  <a:lnTo>
                    <a:pt x="964" y="0"/>
                  </a:lnTo>
                  <a:lnTo>
                    <a:pt x="966" y="4"/>
                  </a:lnTo>
                  <a:lnTo>
                    <a:pt x="964" y="6"/>
                  </a:lnTo>
                  <a:close/>
                  <a:moveTo>
                    <a:pt x="1004" y="6"/>
                  </a:moveTo>
                  <a:lnTo>
                    <a:pt x="986" y="6"/>
                  </a:lnTo>
                  <a:lnTo>
                    <a:pt x="984" y="4"/>
                  </a:lnTo>
                  <a:lnTo>
                    <a:pt x="986" y="0"/>
                  </a:lnTo>
                  <a:lnTo>
                    <a:pt x="1004" y="0"/>
                  </a:lnTo>
                  <a:lnTo>
                    <a:pt x="1008" y="4"/>
                  </a:lnTo>
                  <a:lnTo>
                    <a:pt x="1004" y="6"/>
                  </a:lnTo>
                  <a:close/>
                  <a:moveTo>
                    <a:pt x="1044" y="6"/>
                  </a:moveTo>
                  <a:lnTo>
                    <a:pt x="1026" y="6"/>
                  </a:lnTo>
                  <a:lnTo>
                    <a:pt x="1022" y="4"/>
                  </a:lnTo>
                  <a:lnTo>
                    <a:pt x="1026" y="0"/>
                  </a:lnTo>
                  <a:lnTo>
                    <a:pt x="1044" y="0"/>
                  </a:lnTo>
                  <a:lnTo>
                    <a:pt x="1046" y="4"/>
                  </a:lnTo>
                  <a:lnTo>
                    <a:pt x="1044" y="6"/>
                  </a:lnTo>
                  <a:close/>
                  <a:moveTo>
                    <a:pt x="1082" y="6"/>
                  </a:moveTo>
                  <a:lnTo>
                    <a:pt x="1064" y="6"/>
                  </a:lnTo>
                  <a:lnTo>
                    <a:pt x="1062" y="4"/>
                  </a:lnTo>
                  <a:lnTo>
                    <a:pt x="1064" y="0"/>
                  </a:lnTo>
                  <a:lnTo>
                    <a:pt x="1082" y="0"/>
                  </a:lnTo>
                  <a:lnTo>
                    <a:pt x="1086" y="4"/>
                  </a:lnTo>
                  <a:lnTo>
                    <a:pt x="1082" y="6"/>
                  </a:lnTo>
                  <a:close/>
                  <a:moveTo>
                    <a:pt x="1122" y="6"/>
                  </a:moveTo>
                  <a:lnTo>
                    <a:pt x="1106" y="6"/>
                  </a:lnTo>
                  <a:lnTo>
                    <a:pt x="1104" y="4"/>
                  </a:lnTo>
                  <a:lnTo>
                    <a:pt x="1106" y="0"/>
                  </a:lnTo>
                  <a:lnTo>
                    <a:pt x="1122" y="0"/>
                  </a:lnTo>
                  <a:lnTo>
                    <a:pt x="1124" y="4"/>
                  </a:lnTo>
                  <a:lnTo>
                    <a:pt x="1122" y="6"/>
                  </a:lnTo>
                  <a:close/>
                  <a:moveTo>
                    <a:pt x="1160" y="6"/>
                  </a:moveTo>
                  <a:lnTo>
                    <a:pt x="1146" y="6"/>
                  </a:lnTo>
                  <a:lnTo>
                    <a:pt x="1142" y="4"/>
                  </a:lnTo>
                  <a:lnTo>
                    <a:pt x="1146" y="0"/>
                  </a:lnTo>
                  <a:lnTo>
                    <a:pt x="1160" y="0"/>
                  </a:lnTo>
                  <a:lnTo>
                    <a:pt x="1164" y="4"/>
                  </a:lnTo>
                  <a:lnTo>
                    <a:pt x="1160" y="6"/>
                  </a:lnTo>
                  <a:close/>
                  <a:moveTo>
                    <a:pt x="1202" y="6"/>
                  </a:moveTo>
                  <a:lnTo>
                    <a:pt x="1184" y="6"/>
                  </a:lnTo>
                  <a:lnTo>
                    <a:pt x="1182" y="4"/>
                  </a:lnTo>
                  <a:lnTo>
                    <a:pt x="1184" y="0"/>
                  </a:lnTo>
                  <a:lnTo>
                    <a:pt x="1202" y="0"/>
                  </a:lnTo>
                  <a:lnTo>
                    <a:pt x="1202" y="4"/>
                  </a:lnTo>
                  <a:lnTo>
                    <a:pt x="120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43"/>
            <p:cNvSpPr>
              <a:spLocks noEditPoints="1"/>
            </p:cNvSpPr>
            <p:nvPr/>
          </p:nvSpPr>
          <p:spPr bwMode="auto">
            <a:xfrm>
              <a:off x="4466315" y="2500228"/>
              <a:ext cx="315197" cy="697143"/>
            </a:xfrm>
            <a:custGeom>
              <a:avLst/>
              <a:gdLst>
                <a:gd name="T0" fmla="*/ 130 w 170"/>
                <a:gd name="T1" fmla="*/ 34 h 376"/>
                <a:gd name="T2" fmla="*/ 168 w 170"/>
                <a:gd name="T3" fmla="*/ 0 h 376"/>
                <a:gd name="T4" fmla="*/ 170 w 170"/>
                <a:gd name="T5" fmla="*/ 50 h 376"/>
                <a:gd name="T6" fmla="*/ 130 w 170"/>
                <a:gd name="T7" fmla="*/ 34 h 376"/>
                <a:gd name="T8" fmla="*/ 0 w 170"/>
                <a:gd name="T9" fmla="*/ 372 h 376"/>
                <a:gd name="T10" fmla="*/ 150 w 170"/>
                <a:gd name="T11" fmla="*/ 34 h 376"/>
                <a:gd name="T12" fmla="*/ 154 w 170"/>
                <a:gd name="T13" fmla="*/ 32 h 376"/>
                <a:gd name="T14" fmla="*/ 154 w 170"/>
                <a:gd name="T15" fmla="*/ 36 h 376"/>
                <a:gd name="T16" fmla="*/ 4 w 170"/>
                <a:gd name="T17" fmla="*/ 374 h 376"/>
                <a:gd name="T18" fmla="*/ 0 w 170"/>
                <a:gd name="T19" fmla="*/ 376 h 376"/>
                <a:gd name="T20" fmla="*/ 0 w 170"/>
                <a:gd name="T21" fmla="*/ 372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376">
                  <a:moveTo>
                    <a:pt x="130" y="34"/>
                  </a:moveTo>
                  <a:lnTo>
                    <a:pt x="168" y="0"/>
                  </a:lnTo>
                  <a:lnTo>
                    <a:pt x="170" y="50"/>
                  </a:lnTo>
                  <a:lnTo>
                    <a:pt x="130" y="34"/>
                  </a:lnTo>
                  <a:close/>
                  <a:moveTo>
                    <a:pt x="0" y="372"/>
                  </a:moveTo>
                  <a:lnTo>
                    <a:pt x="150" y="34"/>
                  </a:lnTo>
                  <a:lnTo>
                    <a:pt x="154" y="32"/>
                  </a:lnTo>
                  <a:lnTo>
                    <a:pt x="154" y="36"/>
                  </a:lnTo>
                  <a:lnTo>
                    <a:pt x="4" y="374"/>
                  </a:lnTo>
                  <a:lnTo>
                    <a:pt x="0" y="376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44"/>
            <p:cNvSpPr>
              <a:spLocks noEditPoints="1"/>
            </p:cNvSpPr>
            <p:nvPr/>
          </p:nvSpPr>
          <p:spPr bwMode="auto">
            <a:xfrm>
              <a:off x="4748139" y="2941505"/>
              <a:ext cx="708267" cy="281824"/>
            </a:xfrm>
            <a:custGeom>
              <a:avLst/>
              <a:gdLst>
                <a:gd name="T0" fmla="*/ 332 w 382"/>
                <a:gd name="T1" fmla="*/ 0 h 152"/>
                <a:gd name="T2" fmla="*/ 382 w 382"/>
                <a:gd name="T3" fmla="*/ 4 h 152"/>
                <a:gd name="T4" fmla="*/ 348 w 382"/>
                <a:gd name="T5" fmla="*/ 40 h 152"/>
                <a:gd name="T6" fmla="*/ 332 w 382"/>
                <a:gd name="T7" fmla="*/ 0 h 152"/>
                <a:gd name="T8" fmla="*/ 2 w 382"/>
                <a:gd name="T9" fmla="*/ 148 h 152"/>
                <a:gd name="T10" fmla="*/ 346 w 382"/>
                <a:gd name="T11" fmla="*/ 14 h 152"/>
                <a:gd name="T12" fmla="*/ 350 w 382"/>
                <a:gd name="T13" fmla="*/ 16 h 152"/>
                <a:gd name="T14" fmla="*/ 348 w 382"/>
                <a:gd name="T15" fmla="*/ 18 h 152"/>
                <a:gd name="T16" fmla="*/ 4 w 382"/>
                <a:gd name="T17" fmla="*/ 152 h 152"/>
                <a:gd name="T18" fmla="*/ 0 w 382"/>
                <a:gd name="T19" fmla="*/ 150 h 152"/>
                <a:gd name="T20" fmla="*/ 2 w 382"/>
                <a:gd name="T21" fmla="*/ 148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2" h="152">
                  <a:moveTo>
                    <a:pt x="332" y="0"/>
                  </a:moveTo>
                  <a:lnTo>
                    <a:pt x="382" y="4"/>
                  </a:lnTo>
                  <a:lnTo>
                    <a:pt x="348" y="40"/>
                  </a:lnTo>
                  <a:lnTo>
                    <a:pt x="332" y="0"/>
                  </a:lnTo>
                  <a:close/>
                  <a:moveTo>
                    <a:pt x="2" y="148"/>
                  </a:moveTo>
                  <a:lnTo>
                    <a:pt x="346" y="14"/>
                  </a:lnTo>
                  <a:lnTo>
                    <a:pt x="350" y="16"/>
                  </a:lnTo>
                  <a:lnTo>
                    <a:pt x="348" y="18"/>
                  </a:lnTo>
                  <a:lnTo>
                    <a:pt x="4" y="152"/>
                  </a:lnTo>
                  <a:lnTo>
                    <a:pt x="0" y="150"/>
                  </a:lnTo>
                  <a:lnTo>
                    <a:pt x="2" y="148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45"/>
            <p:cNvSpPr>
              <a:spLocks noEditPoints="1"/>
            </p:cNvSpPr>
            <p:nvPr/>
          </p:nvSpPr>
          <p:spPr bwMode="auto">
            <a:xfrm>
              <a:off x="7781450" y="2040411"/>
              <a:ext cx="181702" cy="296656"/>
            </a:xfrm>
            <a:custGeom>
              <a:avLst/>
              <a:gdLst>
                <a:gd name="T0" fmla="*/ 4 w 98"/>
                <a:gd name="T1" fmla="*/ 50 h 160"/>
                <a:gd name="T2" fmla="*/ 0 w 98"/>
                <a:gd name="T3" fmla="*/ 0 h 160"/>
                <a:gd name="T4" fmla="*/ 42 w 98"/>
                <a:gd name="T5" fmla="*/ 26 h 160"/>
                <a:gd name="T6" fmla="*/ 4 w 98"/>
                <a:gd name="T7" fmla="*/ 50 h 160"/>
                <a:gd name="T8" fmla="*/ 94 w 98"/>
                <a:gd name="T9" fmla="*/ 160 h 160"/>
                <a:gd name="T10" fmla="*/ 18 w 98"/>
                <a:gd name="T11" fmla="*/ 34 h 160"/>
                <a:gd name="T12" fmla="*/ 18 w 98"/>
                <a:gd name="T13" fmla="*/ 30 h 160"/>
                <a:gd name="T14" fmla="*/ 22 w 98"/>
                <a:gd name="T15" fmla="*/ 30 h 160"/>
                <a:gd name="T16" fmla="*/ 98 w 98"/>
                <a:gd name="T17" fmla="*/ 156 h 160"/>
                <a:gd name="T18" fmla="*/ 98 w 98"/>
                <a:gd name="T19" fmla="*/ 160 h 160"/>
                <a:gd name="T20" fmla="*/ 94 w 98"/>
                <a:gd name="T21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160">
                  <a:moveTo>
                    <a:pt x="4" y="50"/>
                  </a:moveTo>
                  <a:lnTo>
                    <a:pt x="0" y="0"/>
                  </a:lnTo>
                  <a:lnTo>
                    <a:pt x="42" y="26"/>
                  </a:lnTo>
                  <a:lnTo>
                    <a:pt x="4" y="50"/>
                  </a:lnTo>
                  <a:close/>
                  <a:moveTo>
                    <a:pt x="94" y="160"/>
                  </a:moveTo>
                  <a:lnTo>
                    <a:pt x="18" y="34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98" y="156"/>
                  </a:lnTo>
                  <a:lnTo>
                    <a:pt x="98" y="160"/>
                  </a:lnTo>
                  <a:lnTo>
                    <a:pt x="94" y="16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46"/>
            <p:cNvSpPr>
              <a:spLocks noEditPoints="1"/>
            </p:cNvSpPr>
            <p:nvPr/>
          </p:nvSpPr>
          <p:spPr bwMode="auto">
            <a:xfrm>
              <a:off x="2708626" y="4257918"/>
              <a:ext cx="2295379" cy="122371"/>
            </a:xfrm>
            <a:custGeom>
              <a:avLst/>
              <a:gdLst>
                <a:gd name="T0" fmla="*/ 1172 w 1238"/>
                <a:gd name="T1" fmla="*/ 0 h 66"/>
                <a:gd name="T2" fmla="*/ 1238 w 1238"/>
                <a:gd name="T3" fmla="*/ 32 h 66"/>
                <a:gd name="T4" fmla="*/ 1172 w 1238"/>
                <a:gd name="T5" fmla="*/ 66 h 66"/>
                <a:gd name="T6" fmla="*/ 1172 w 1238"/>
                <a:gd name="T7" fmla="*/ 0 h 66"/>
                <a:gd name="T8" fmla="*/ 68 w 1238"/>
                <a:gd name="T9" fmla="*/ 66 h 66"/>
                <a:gd name="T10" fmla="*/ 0 w 1238"/>
                <a:gd name="T11" fmla="*/ 32 h 66"/>
                <a:gd name="T12" fmla="*/ 68 w 1238"/>
                <a:gd name="T13" fmla="*/ 0 h 66"/>
                <a:gd name="T14" fmla="*/ 68 w 1238"/>
                <a:gd name="T15" fmla="*/ 66 h 66"/>
                <a:gd name="T16" fmla="*/ 56 w 1238"/>
                <a:gd name="T17" fmla="*/ 20 h 66"/>
                <a:gd name="T18" fmla="*/ 1182 w 1238"/>
                <a:gd name="T19" fmla="*/ 20 h 66"/>
                <a:gd name="T20" fmla="*/ 1182 w 1238"/>
                <a:gd name="T21" fmla="*/ 44 h 66"/>
                <a:gd name="T22" fmla="*/ 56 w 1238"/>
                <a:gd name="T23" fmla="*/ 44 h 66"/>
                <a:gd name="T24" fmla="*/ 56 w 1238"/>
                <a:gd name="T25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238" h="66">
                  <a:moveTo>
                    <a:pt x="1172" y="0"/>
                  </a:moveTo>
                  <a:lnTo>
                    <a:pt x="1238" y="32"/>
                  </a:lnTo>
                  <a:lnTo>
                    <a:pt x="1172" y="66"/>
                  </a:lnTo>
                  <a:lnTo>
                    <a:pt x="1172" y="0"/>
                  </a:lnTo>
                  <a:close/>
                  <a:moveTo>
                    <a:pt x="68" y="66"/>
                  </a:moveTo>
                  <a:lnTo>
                    <a:pt x="0" y="32"/>
                  </a:lnTo>
                  <a:lnTo>
                    <a:pt x="68" y="0"/>
                  </a:lnTo>
                  <a:lnTo>
                    <a:pt x="68" y="66"/>
                  </a:lnTo>
                  <a:close/>
                  <a:moveTo>
                    <a:pt x="56" y="20"/>
                  </a:moveTo>
                  <a:lnTo>
                    <a:pt x="1182" y="20"/>
                  </a:lnTo>
                  <a:lnTo>
                    <a:pt x="1182" y="44"/>
                  </a:lnTo>
                  <a:lnTo>
                    <a:pt x="56" y="44"/>
                  </a:lnTo>
                  <a:lnTo>
                    <a:pt x="56" y="2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16" name="Freeform 47"/>
            <p:cNvSpPr>
              <a:spLocks noEditPoints="1"/>
            </p:cNvSpPr>
            <p:nvPr/>
          </p:nvSpPr>
          <p:spPr bwMode="auto">
            <a:xfrm>
              <a:off x="5315494" y="4257918"/>
              <a:ext cx="1913434" cy="122371"/>
            </a:xfrm>
            <a:custGeom>
              <a:avLst/>
              <a:gdLst>
                <a:gd name="T0" fmla="*/ 966 w 1032"/>
                <a:gd name="T1" fmla="*/ 0 h 66"/>
                <a:gd name="T2" fmla="*/ 1032 w 1032"/>
                <a:gd name="T3" fmla="*/ 32 h 66"/>
                <a:gd name="T4" fmla="*/ 966 w 1032"/>
                <a:gd name="T5" fmla="*/ 66 h 66"/>
                <a:gd name="T6" fmla="*/ 966 w 1032"/>
                <a:gd name="T7" fmla="*/ 0 h 66"/>
                <a:gd name="T8" fmla="*/ 66 w 1032"/>
                <a:gd name="T9" fmla="*/ 66 h 66"/>
                <a:gd name="T10" fmla="*/ 0 w 1032"/>
                <a:gd name="T11" fmla="*/ 32 h 66"/>
                <a:gd name="T12" fmla="*/ 66 w 1032"/>
                <a:gd name="T13" fmla="*/ 0 h 66"/>
                <a:gd name="T14" fmla="*/ 66 w 1032"/>
                <a:gd name="T15" fmla="*/ 66 h 66"/>
                <a:gd name="T16" fmla="*/ 56 w 1032"/>
                <a:gd name="T17" fmla="*/ 20 h 66"/>
                <a:gd name="T18" fmla="*/ 976 w 1032"/>
                <a:gd name="T19" fmla="*/ 20 h 66"/>
                <a:gd name="T20" fmla="*/ 976 w 1032"/>
                <a:gd name="T21" fmla="*/ 44 h 66"/>
                <a:gd name="T22" fmla="*/ 56 w 1032"/>
                <a:gd name="T23" fmla="*/ 44 h 66"/>
                <a:gd name="T24" fmla="*/ 56 w 1032"/>
                <a:gd name="T25" fmla="*/ 2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32" h="66">
                  <a:moveTo>
                    <a:pt x="966" y="0"/>
                  </a:moveTo>
                  <a:lnTo>
                    <a:pt x="1032" y="32"/>
                  </a:lnTo>
                  <a:lnTo>
                    <a:pt x="966" y="66"/>
                  </a:lnTo>
                  <a:lnTo>
                    <a:pt x="966" y="0"/>
                  </a:lnTo>
                  <a:close/>
                  <a:moveTo>
                    <a:pt x="66" y="66"/>
                  </a:moveTo>
                  <a:lnTo>
                    <a:pt x="0" y="32"/>
                  </a:lnTo>
                  <a:lnTo>
                    <a:pt x="66" y="0"/>
                  </a:lnTo>
                  <a:lnTo>
                    <a:pt x="66" y="66"/>
                  </a:lnTo>
                  <a:close/>
                  <a:moveTo>
                    <a:pt x="56" y="20"/>
                  </a:moveTo>
                  <a:lnTo>
                    <a:pt x="976" y="20"/>
                  </a:lnTo>
                  <a:lnTo>
                    <a:pt x="976" y="44"/>
                  </a:lnTo>
                  <a:lnTo>
                    <a:pt x="56" y="44"/>
                  </a:lnTo>
                  <a:lnTo>
                    <a:pt x="56" y="2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17" name="Rectangle 48"/>
            <p:cNvSpPr>
              <a:spLocks noChangeArrowheads="1"/>
            </p:cNvSpPr>
            <p:nvPr/>
          </p:nvSpPr>
          <p:spPr bwMode="auto">
            <a:xfrm>
              <a:off x="3298230" y="4395121"/>
              <a:ext cx="1127294" cy="3040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18" name="Rectangle 49"/>
            <p:cNvSpPr>
              <a:spLocks noChangeArrowheads="1"/>
            </p:cNvSpPr>
            <p:nvPr/>
          </p:nvSpPr>
          <p:spPr bwMode="auto">
            <a:xfrm>
              <a:off x="5715980" y="4395121"/>
              <a:ext cx="1127294" cy="3040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19" name="Rectangle 50"/>
            <p:cNvSpPr>
              <a:spLocks noChangeArrowheads="1"/>
            </p:cNvSpPr>
            <p:nvPr/>
          </p:nvSpPr>
          <p:spPr bwMode="auto">
            <a:xfrm>
              <a:off x="4855677" y="4751109"/>
              <a:ext cx="1123586" cy="25586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20" name="Freeform 51"/>
            <p:cNvSpPr>
              <a:spLocks noEditPoints="1"/>
            </p:cNvSpPr>
            <p:nvPr/>
          </p:nvSpPr>
          <p:spPr bwMode="auto">
            <a:xfrm>
              <a:off x="3821087" y="4699194"/>
              <a:ext cx="1038297" cy="207659"/>
            </a:xfrm>
            <a:custGeom>
              <a:avLst/>
              <a:gdLst>
                <a:gd name="T0" fmla="*/ 0 w 560"/>
                <a:gd name="T1" fmla="*/ 44 h 112"/>
                <a:gd name="T2" fmla="*/ 22 w 560"/>
                <a:gd name="T3" fmla="*/ 0 h 112"/>
                <a:gd name="T4" fmla="*/ 46 w 560"/>
                <a:gd name="T5" fmla="*/ 44 h 112"/>
                <a:gd name="T6" fmla="*/ 0 w 560"/>
                <a:gd name="T7" fmla="*/ 44 h 112"/>
                <a:gd name="T8" fmla="*/ 558 w 560"/>
                <a:gd name="T9" fmla="*/ 112 h 112"/>
                <a:gd name="T10" fmla="*/ 22 w 560"/>
                <a:gd name="T11" fmla="*/ 112 h 112"/>
                <a:gd name="T12" fmla="*/ 18 w 560"/>
                <a:gd name="T13" fmla="*/ 108 h 112"/>
                <a:gd name="T14" fmla="*/ 18 w 560"/>
                <a:gd name="T15" fmla="*/ 36 h 112"/>
                <a:gd name="T16" fmla="*/ 22 w 560"/>
                <a:gd name="T17" fmla="*/ 34 h 112"/>
                <a:gd name="T18" fmla="*/ 24 w 560"/>
                <a:gd name="T19" fmla="*/ 36 h 112"/>
                <a:gd name="T20" fmla="*/ 24 w 560"/>
                <a:gd name="T21" fmla="*/ 108 h 112"/>
                <a:gd name="T22" fmla="*/ 22 w 560"/>
                <a:gd name="T23" fmla="*/ 106 h 112"/>
                <a:gd name="T24" fmla="*/ 558 w 560"/>
                <a:gd name="T25" fmla="*/ 106 h 112"/>
                <a:gd name="T26" fmla="*/ 560 w 560"/>
                <a:gd name="T27" fmla="*/ 108 h 112"/>
                <a:gd name="T28" fmla="*/ 558 w 560"/>
                <a:gd name="T29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60" h="112">
                  <a:moveTo>
                    <a:pt x="0" y="44"/>
                  </a:moveTo>
                  <a:lnTo>
                    <a:pt x="22" y="0"/>
                  </a:lnTo>
                  <a:lnTo>
                    <a:pt x="46" y="44"/>
                  </a:lnTo>
                  <a:lnTo>
                    <a:pt x="0" y="44"/>
                  </a:lnTo>
                  <a:close/>
                  <a:moveTo>
                    <a:pt x="558" y="112"/>
                  </a:moveTo>
                  <a:lnTo>
                    <a:pt x="22" y="112"/>
                  </a:lnTo>
                  <a:lnTo>
                    <a:pt x="18" y="108"/>
                  </a:lnTo>
                  <a:lnTo>
                    <a:pt x="18" y="36"/>
                  </a:lnTo>
                  <a:lnTo>
                    <a:pt x="22" y="34"/>
                  </a:lnTo>
                  <a:lnTo>
                    <a:pt x="24" y="36"/>
                  </a:lnTo>
                  <a:lnTo>
                    <a:pt x="24" y="108"/>
                  </a:lnTo>
                  <a:lnTo>
                    <a:pt x="22" y="106"/>
                  </a:lnTo>
                  <a:lnTo>
                    <a:pt x="558" y="106"/>
                  </a:lnTo>
                  <a:lnTo>
                    <a:pt x="560" y="108"/>
                  </a:lnTo>
                  <a:lnTo>
                    <a:pt x="558" y="11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21" name="Freeform 52"/>
            <p:cNvSpPr>
              <a:spLocks noEditPoints="1"/>
            </p:cNvSpPr>
            <p:nvPr/>
          </p:nvSpPr>
          <p:spPr bwMode="auto">
            <a:xfrm>
              <a:off x="5971846" y="4699194"/>
              <a:ext cx="352279" cy="207659"/>
            </a:xfrm>
            <a:custGeom>
              <a:avLst/>
              <a:gdLst>
                <a:gd name="T0" fmla="*/ 142 w 190"/>
                <a:gd name="T1" fmla="*/ 44 h 112"/>
                <a:gd name="T2" fmla="*/ 166 w 190"/>
                <a:gd name="T3" fmla="*/ 0 h 112"/>
                <a:gd name="T4" fmla="*/ 190 w 190"/>
                <a:gd name="T5" fmla="*/ 44 h 112"/>
                <a:gd name="T6" fmla="*/ 142 w 190"/>
                <a:gd name="T7" fmla="*/ 44 h 112"/>
                <a:gd name="T8" fmla="*/ 4 w 190"/>
                <a:gd name="T9" fmla="*/ 106 h 112"/>
                <a:gd name="T10" fmla="*/ 166 w 190"/>
                <a:gd name="T11" fmla="*/ 106 h 112"/>
                <a:gd name="T12" fmla="*/ 162 w 190"/>
                <a:gd name="T13" fmla="*/ 108 h 112"/>
                <a:gd name="T14" fmla="*/ 162 w 190"/>
                <a:gd name="T15" fmla="*/ 36 h 112"/>
                <a:gd name="T16" fmla="*/ 166 w 190"/>
                <a:gd name="T17" fmla="*/ 34 h 112"/>
                <a:gd name="T18" fmla="*/ 168 w 190"/>
                <a:gd name="T19" fmla="*/ 36 h 112"/>
                <a:gd name="T20" fmla="*/ 168 w 190"/>
                <a:gd name="T21" fmla="*/ 108 h 112"/>
                <a:gd name="T22" fmla="*/ 166 w 190"/>
                <a:gd name="T23" fmla="*/ 112 h 112"/>
                <a:gd name="T24" fmla="*/ 4 w 190"/>
                <a:gd name="T25" fmla="*/ 112 h 112"/>
                <a:gd name="T26" fmla="*/ 0 w 190"/>
                <a:gd name="T27" fmla="*/ 108 h 112"/>
                <a:gd name="T28" fmla="*/ 4 w 190"/>
                <a:gd name="T2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0" h="112">
                  <a:moveTo>
                    <a:pt x="142" y="44"/>
                  </a:moveTo>
                  <a:lnTo>
                    <a:pt x="166" y="0"/>
                  </a:lnTo>
                  <a:lnTo>
                    <a:pt x="190" y="44"/>
                  </a:lnTo>
                  <a:lnTo>
                    <a:pt x="142" y="44"/>
                  </a:lnTo>
                  <a:close/>
                  <a:moveTo>
                    <a:pt x="4" y="106"/>
                  </a:moveTo>
                  <a:lnTo>
                    <a:pt x="166" y="106"/>
                  </a:lnTo>
                  <a:lnTo>
                    <a:pt x="162" y="108"/>
                  </a:lnTo>
                  <a:lnTo>
                    <a:pt x="162" y="36"/>
                  </a:lnTo>
                  <a:lnTo>
                    <a:pt x="166" y="34"/>
                  </a:lnTo>
                  <a:lnTo>
                    <a:pt x="168" y="36"/>
                  </a:lnTo>
                  <a:lnTo>
                    <a:pt x="168" y="108"/>
                  </a:lnTo>
                  <a:lnTo>
                    <a:pt x="166" y="112"/>
                  </a:lnTo>
                  <a:lnTo>
                    <a:pt x="4" y="112"/>
                  </a:lnTo>
                  <a:lnTo>
                    <a:pt x="0" y="108"/>
                  </a:lnTo>
                  <a:lnTo>
                    <a:pt x="4" y="106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22" name="Rectangle 53"/>
            <p:cNvSpPr>
              <a:spLocks noChangeArrowheads="1"/>
            </p:cNvSpPr>
            <p:nvPr/>
          </p:nvSpPr>
          <p:spPr bwMode="auto">
            <a:xfrm>
              <a:off x="3628261" y="3989490"/>
              <a:ext cx="771307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26" name="Rectangle 57"/>
            <p:cNvSpPr>
              <a:spLocks noChangeArrowheads="1"/>
            </p:cNvSpPr>
            <p:nvPr/>
          </p:nvSpPr>
          <p:spPr bwMode="auto">
            <a:xfrm>
              <a:off x="6002164" y="3989490"/>
              <a:ext cx="1007979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Après-midi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35" name="Rectangle 66"/>
            <p:cNvSpPr>
              <a:spLocks noChangeArrowheads="1"/>
            </p:cNvSpPr>
            <p:nvPr/>
          </p:nvSpPr>
          <p:spPr bwMode="auto">
            <a:xfrm>
              <a:off x="1900237" y="1691839"/>
              <a:ext cx="1379451" cy="431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d’attention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participation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73" name="Rectangle 103"/>
            <p:cNvSpPr>
              <a:spLocks noChangeArrowheads="1"/>
            </p:cNvSpPr>
            <p:nvPr/>
          </p:nvSpPr>
          <p:spPr bwMode="auto">
            <a:xfrm>
              <a:off x="2793914" y="3627523"/>
              <a:ext cx="730161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 route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81" name="Rectangle 111"/>
            <p:cNvSpPr>
              <a:spLocks noChangeArrowheads="1"/>
            </p:cNvSpPr>
            <p:nvPr/>
          </p:nvSpPr>
          <p:spPr bwMode="auto">
            <a:xfrm>
              <a:off x="3535555" y="2704180"/>
              <a:ext cx="498008" cy="287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soutenue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95" name="Rectangle 125"/>
            <p:cNvSpPr>
              <a:spLocks noChangeArrowheads="1"/>
            </p:cNvSpPr>
            <p:nvPr/>
          </p:nvSpPr>
          <p:spPr bwMode="auto">
            <a:xfrm>
              <a:off x="3895251" y="3241869"/>
              <a:ext cx="900533" cy="4313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Fatigue en fin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matinée et début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d’après-midi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529" name="Rectangle 159"/>
            <p:cNvSpPr>
              <a:spLocks noChangeArrowheads="1"/>
            </p:cNvSpPr>
            <p:nvPr/>
          </p:nvSpPr>
          <p:spPr bwMode="auto">
            <a:xfrm>
              <a:off x="5856892" y="2541018"/>
              <a:ext cx="498008" cy="28757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soutenue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542" name="Rectangle 172"/>
            <p:cNvSpPr>
              <a:spLocks noChangeArrowheads="1"/>
            </p:cNvSpPr>
            <p:nvPr/>
          </p:nvSpPr>
          <p:spPr bwMode="auto">
            <a:xfrm>
              <a:off x="7677621" y="3353115"/>
              <a:ext cx="402525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Fatigue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546" name="Rectangle 176"/>
            <p:cNvSpPr>
              <a:spLocks noChangeArrowheads="1"/>
            </p:cNvSpPr>
            <p:nvPr/>
          </p:nvSpPr>
          <p:spPr bwMode="auto">
            <a:xfrm>
              <a:off x="7143639" y="2388982"/>
              <a:ext cx="814412" cy="5751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L’après-midi,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d’attention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soutenu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11"/>
            <p:cNvSpPr>
              <a:spLocks noChangeArrowheads="1"/>
            </p:cNvSpPr>
            <p:nvPr/>
          </p:nvSpPr>
          <p:spPr bwMode="auto">
            <a:xfrm>
              <a:off x="3298232" y="4476702"/>
              <a:ext cx="1138418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h à 4 h 00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214"/>
            <p:cNvSpPr>
              <a:spLocks noChangeArrowheads="1"/>
            </p:cNvSpPr>
            <p:nvPr/>
          </p:nvSpPr>
          <p:spPr bwMode="auto">
            <a:xfrm>
              <a:off x="5715980" y="4476702"/>
              <a:ext cx="1127293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h à 3 h 30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21"/>
            <p:cNvSpPr>
              <a:spLocks noChangeArrowheads="1"/>
            </p:cNvSpPr>
            <p:nvPr/>
          </p:nvSpPr>
          <p:spPr bwMode="auto">
            <a:xfrm>
              <a:off x="4855678" y="4806732"/>
              <a:ext cx="1123585" cy="14378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 h à 7 h 00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9" name="Freeform 9"/>
            <p:cNvSpPr>
              <a:spLocks noEditPoints="1"/>
            </p:cNvSpPr>
            <p:nvPr/>
          </p:nvSpPr>
          <p:spPr bwMode="auto">
            <a:xfrm>
              <a:off x="5074461" y="3284513"/>
              <a:ext cx="7416" cy="263283"/>
            </a:xfrm>
            <a:custGeom>
              <a:avLst/>
              <a:gdLst>
                <a:gd name="T0" fmla="*/ 4 w 4"/>
                <a:gd name="T1" fmla="*/ 120 h 142"/>
                <a:gd name="T2" fmla="*/ 4 w 4"/>
                <a:gd name="T3" fmla="*/ 138 h 142"/>
                <a:gd name="T4" fmla="*/ 4 w 4"/>
                <a:gd name="T5" fmla="*/ 142 h 142"/>
                <a:gd name="T6" fmla="*/ 0 w 4"/>
                <a:gd name="T7" fmla="*/ 138 h 142"/>
                <a:gd name="T8" fmla="*/ 0 w 4"/>
                <a:gd name="T9" fmla="*/ 120 h 142"/>
                <a:gd name="T10" fmla="*/ 4 w 4"/>
                <a:gd name="T11" fmla="*/ 120 h 142"/>
                <a:gd name="T12" fmla="*/ 4 w 4"/>
                <a:gd name="T13" fmla="*/ 120 h 142"/>
                <a:gd name="T14" fmla="*/ 4 w 4"/>
                <a:gd name="T15" fmla="*/ 82 h 142"/>
                <a:gd name="T16" fmla="*/ 4 w 4"/>
                <a:gd name="T17" fmla="*/ 100 h 142"/>
                <a:gd name="T18" fmla="*/ 4 w 4"/>
                <a:gd name="T19" fmla="*/ 102 h 142"/>
                <a:gd name="T20" fmla="*/ 0 w 4"/>
                <a:gd name="T21" fmla="*/ 100 h 142"/>
                <a:gd name="T22" fmla="*/ 0 w 4"/>
                <a:gd name="T23" fmla="*/ 82 h 142"/>
                <a:gd name="T24" fmla="*/ 4 w 4"/>
                <a:gd name="T25" fmla="*/ 78 h 142"/>
                <a:gd name="T26" fmla="*/ 4 w 4"/>
                <a:gd name="T27" fmla="*/ 82 h 142"/>
                <a:gd name="T28" fmla="*/ 4 w 4"/>
                <a:gd name="T29" fmla="*/ 42 h 142"/>
                <a:gd name="T30" fmla="*/ 4 w 4"/>
                <a:gd name="T31" fmla="*/ 60 h 142"/>
                <a:gd name="T32" fmla="*/ 4 w 4"/>
                <a:gd name="T33" fmla="*/ 62 h 142"/>
                <a:gd name="T34" fmla="*/ 0 w 4"/>
                <a:gd name="T35" fmla="*/ 60 h 142"/>
                <a:gd name="T36" fmla="*/ 0 w 4"/>
                <a:gd name="T37" fmla="*/ 42 h 142"/>
                <a:gd name="T38" fmla="*/ 4 w 4"/>
                <a:gd name="T39" fmla="*/ 40 h 142"/>
                <a:gd name="T40" fmla="*/ 4 w 4"/>
                <a:gd name="T41" fmla="*/ 42 h 142"/>
                <a:gd name="T42" fmla="*/ 4 w 4"/>
                <a:gd name="T43" fmla="*/ 4 h 142"/>
                <a:gd name="T44" fmla="*/ 4 w 4"/>
                <a:gd name="T45" fmla="*/ 20 h 142"/>
                <a:gd name="T46" fmla="*/ 4 w 4"/>
                <a:gd name="T47" fmla="*/ 24 h 142"/>
                <a:gd name="T48" fmla="*/ 0 w 4"/>
                <a:gd name="T49" fmla="*/ 20 h 142"/>
                <a:gd name="T50" fmla="*/ 0 w 4"/>
                <a:gd name="T51" fmla="*/ 4 h 142"/>
                <a:gd name="T52" fmla="*/ 4 w 4"/>
                <a:gd name="T53" fmla="*/ 0 h 142"/>
                <a:gd name="T54" fmla="*/ 4 w 4"/>
                <a:gd name="T55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2">
                  <a:moveTo>
                    <a:pt x="4" y="120"/>
                  </a:moveTo>
                  <a:lnTo>
                    <a:pt x="4" y="138"/>
                  </a:lnTo>
                  <a:lnTo>
                    <a:pt x="4" y="142"/>
                  </a:lnTo>
                  <a:lnTo>
                    <a:pt x="0" y="13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20"/>
                  </a:lnTo>
                  <a:close/>
                  <a:moveTo>
                    <a:pt x="4" y="82"/>
                  </a:moveTo>
                  <a:lnTo>
                    <a:pt x="4" y="100"/>
                  </a:lnTo>
                  <a:lnTo>
                    <a:pt x="4" y="102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4" y="78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2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40"/>
                  </a:lnTo>
                  <a:lnTo>
                    <a:pt x="4" y="42"/>
                  </a:lnTo>
                  <a:close/>
                  <a:moveTo>
                    <a:pt x="4" y="4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0" name="Freeform 9"/>
            <p:cNvSpPr>
              <a:spLocks noEditPoints="1"/>
            </p:cNvSpPr>
            <p:nvPr/>
          </p:nvSpPr>
          <p:spPr bwMode="auto">
            <a:xfrm>
              <a:off x="5074461" y="3561701"/>
              <a:ext cx="7416" cy="263283"/>
            </a:xfrm>
            <a:custGeom>
              <a:avLst/>
              <a:gdLst>
                <a:gd name="T0" fmla="*/ 4 w 4"/>
                <a:gd name="T1" fmla="*/ 120 h 142"/>
                <a:gd name="T2" fmla="*/ 4 w 4"/>
                <a:gd name="T3" fmla="*/ 138 h 142"/>
                <a:gd name="T4" fmla="*/ 4 w 4"/>
                <a:gd name="T5" fmla="*/ 142 h 142"/>
                <a:gd name="T6" fmla="*/ 0 w 4"/>
                <a:gd name="T7" fmla="*/ 138 h 142"/>
                <a:gd name="T8" fmla="*/ 0 w 4"/>
                <a:gd name="T9" fmla="*/ 120 h 142"/>
                <a:gd name="T10" fmla="*/ 4 w 4"/>
                <a:gd name="T11" fmla="*/ 120 h 142"/>
                <a:gd name="T12" fmla="*/ 4 w 4"/>
                <a:gd name="T13" fmla="*/ 120 h 142"/>
                <a:gd name="T14" fmla="*/ 4 w 4"/>
                <a:gd name="T15" fmla="*/ 82 h 142"/>
                <a:gd name="T16" fmla="*/ 4 w 4"/>
                <a:gd name="T17" fmla="*/ 100 h 142"/>
                <a:gd name="T18" fmla="*/ 4 w 4"/>
                <a:gd name="T19" fmla="*/ 102 h 142"/>
                <a:gd name="T20" fmla="*/ 0 w 4"/>
                <a:gd name="T21" fmla="*/ 100 h 142"/>
                <a:gd name="T22" fmla="*/ 0 w 4"/>
                <a:gd name="T23" fmla="*/ 82 h 142"/>
                <a:gd name="T24" fmla="*/ 4 w 4"/>
                <a:gd name="T25" fmla="*/ 78 h 142"/>
                <a:gd name="T26" fmla="*/ 4 w 4"/>
                <a:gd name="T27" fmla="*/ 82 h 142"/>
                <a:gd name="T28" fmla="*/ 4 w 4"/>
                <a:gd name="T29" fmla="*/ 42 h 142"/>
                <a:gd name="T30" fmla="*/ 4 w 4"/>
                <a:gd name="T31" fmla="*/ 60 h 142"/>
                <a:gd name="T32" fmla="*/ 4 w 4"/>
                <a:gd name="T33" fmla="*/ 62 h 142"/>
                <a:gd name="T34" fmla="*/ 0 w 4"/>
                <a:gd name="T35" fmla="*/ 60 h 142"/>
                <a:gd name="T36" fmla="*/ 0 w 4"/>
                <a:gd name="T37" fmla="*/ 42 h 142"/>
                <a:gd name="T38" fmla="*/ 4 w 4"/>
                <a:gd name="T39" fmla="*/ 40 h 142"/>
                <a:gd name="T40" fmla="*/ 4 w 4"/>
                <a:gd name="T41" fmla="*/ 42 h 142"/>
                <a:gd name="T42" fmla="*/ 4 w 4"/>
                <a:gd name="T43" fmla="*/ 4 h 142"/>
                <a:gd name="T44" fmla="*/ 4 w 4"/>
                <a:gd name="T45" fmla="*/ 20 h 142"/>
                <a:gd name="T46" fmla="*/ 4 w 4"/>
                <a:gd name="T47" fmla="*/ 24 h 142"/>
                <a:gd name="T48" fmla="*/ 0 w 4"/>
                <a:gd name="T49" fmla="*/ 20 h 142"/>
                <a:gd name="T50" fmla="*/ 0 w 4"/>
                <a:gd name="T51" fmla="*/ 4 h 142"/>
                <a:gd name="T52" fmla="*/ 4 w 4"/>
                <a:gd name="T53" fmla="*/ 0 h 142"/>
                <a:gd name="T54" fmla="*/ 4 w 4"/>
                <a:gd name="T55" fmla="*/ 4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42">
                  <a:moveTo>
                    <a:pt x="4" y="120"/>
                  </a:moveTo>
                  <a:lnTo>
                    <a:pt x="4" y="138"/>
                  </a:lnTo>
                  <a:lnTo>
                    <a:pt x="4" y="142"/>
                  </a:lnTo>
                  <a:lnTo>
                    <a:pt x="0" y="138"/>
                  </a:lnTo>
                  <a:lnTo>
                    <a:pt x="0" y="120"/>
                  </a:lnTo>
                  <a:lnTo>
                    <a:pt x="4" y="120"/>
                  </a:lnTo>
                  <a:lnTo>
                    <a:pt x="4" y="120"/>
                  </a:lnTo>
                  <a:close/>
                  <a:moveTo>
                    <a:pt x="4" y="82"/>
                  </a:moveTo>
                  <a:lnTo>
                    <a:pt x="4" y="100"/>
                  </a:lnTo>
                  <a:lnTo>
                    <a:pt x="4" y="102"/>
                  </a:lnTo>
                  <a:lnTo>
                    <a:pt x="0" y="100"/>
                  </a:lnTo>
                  <a:lnTo>
                    <a:pt x="0" y="82"/>
                  </a:lnTo>
                  <a:lnTo>
                    <a:pt x="4" y="78"/>
                  </a:lnTo>
                  <a:lnTo>
                    <a:pt x="4" y="82"/>
                  </a:lnTo>
                  <a:close/>
                  <a:moveTo>
                    <a:pt x="4" y="42"/>
                  </a:moveTo>
                  <a:lnTo>
                    <a:pt x="4" y="60"/>
                  </a:lnTo>
                  <a:lnTo>
                    <a:pt x="4" y="62"/>
                  </a:lnTo>
                  <a:lnTo>
                    <a:pt x="0" y="60"/>
                  </a:lnTo>
                  <a:lnTo>
                    <a:pt x="0" y="42"/>
                  </a:lnTo>
                  <a:lnTo>
                    <a:pt x="4" y="40"/>
                  </a:lnTo>
                  <a:lnTo>
                    <a:pt x="4" y="42"/>
                  </a:lnTo>
                  <a:close/>
                  <a:moveTo>
                    <a:pt x="4" y="4"/>
                  </a:moveTo>
                  <a:lnTo>
                    <a:pt x="4" y="20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250980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MAINTENIR L’ATTENTION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L’UTILISATION DU PAPERBOARD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547664" y="2464817"/>
            <a:ext cx="6062402" cy="2332335"/>
            <a:chOff x="1547664" y="2464817"/>
            <a:chExt cx="6062402" cy="2332335"/>
          </a:xfrm>
        </p:grpSpPr>
        <p:sp>
          <p:nvSpPr>
            <p:cNvPr id="73" name="AutoShape 3"/>
            <p:cNvSpPr>
              <a:spLocks noChangeAspect="1" noChangeArrowheads="1" noTextEdit="1"/>
            </p:cNvSpPr>
            <p:nvPr/>
          </p:nvSpPr>
          <p:spPr bwMode="auto">
            <a:xfrm>
              <a:off x="1547664" y="2464817"/>
              <a:ext cx="6062402" cy="23198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61445" name="Picture 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672906" y="2468989"/>
              <a:ext cx="1411372" cy="232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4" name="Freeform 6"/>
            <p:cNvSpPr>
              <a:spLocks/>
            </p:cNvSpPr>
            <p:nvPr/>
          </p:nvSpPr>
          <p:spPr bwMode="auto">
            <a:xfrm>
              <a:off x="4276371" y="2573298"/>
              <a:ext cx="442267" cy="146032"/>
            </a:xfrm>
            <a:custGeom>
              <a:avLst/>
              <a:gdLst>
                <a:gd name="T0" fmla="*/ 12 w 212"/>
                <a:gd name="T1" fmla="*/ 0 h 70"/>
                <a:gd name="T2" fmla="*/ 0 w 212"/>
                <a:gd name="T3" fmla="*/ 70 h 70"/>
                <a:gd name="T4" fmla="*/ 200 w 212"/>
                <a:gd name="T5" fmla="*/ 70 h 70"/>
                <a:gd name="T6" fmla="*/ 212 w 212"/>
                <a:gd name="T7" fmla="*/ 0 h 70"/>
                <a:gd name="T8" fmla="*/ 12 w 21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0">
                  <a:moveTo>
                    <a:pt x="12" y="0"/>
                  </a:moveTo>
                  <a:lnTo>
                    <a:pt x="0" y="70"/>
                  </a:lnTo>
                  <a:lnTo>
                    <a:pt x="200" y="70"/>
                  </a:lnTo>
                  <a:lnTo>
                    <a:pt x="2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7"/>
            <p:cNvSpPr>
              <a:spLocks/>
            </p:cNvSpPr>
            <p:nvPr/>
          </p:nvSpPr>
          <p:spPr bwMode="auto">
            <a:xfrm>
              <a:off x="4276371" y="2573298"/>
              <a:ext cx="442267" cy="146032"/>
            </a:xfrm>
            <a:custGeom>
              <a:avLst/>
              <a:gdLst>
                <a:gd name="T0" fmla="*/ 12 w 212"/>
                <a:gd name="T1" fmla="*/ 0 h 70"/>
                <a:gd name="T2" fmla="*/ 0 w 212"/>
                <a:gd name="T3" fmla="*/ 70 h 70"/>
                <a:gd name="T4" fmla="*/ 200 w 212"/>
                <a:gd name="T5" fmla="*/ 70 h 70"/>
                <a:gd name="T6" fmla="*/ 212 w 212"/>
                <a:gd name="T7" fmla="*/ 0 h 70"/>
                <a:gd name="T8" fmla="*/ 12 w 212"/>
                <a:gd name="T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2" h="70">
                  <a:moveTo>
                    <a:pt x="12" y="0"/>
                  </a:moveTo>
                  <a:lnTo>
                    <a:pt x="0" y="70"/>
                  </a:lnTo>
                  <a:lnTo>
                    <a:pt x="200" y="70"/>
                  </a:lnTo>
                  <a:lnTo>
                    <a:pt x="2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8"/>
            <p:cNvSpPr>
              <a:spLocks/>
            </p:cNvSpPr>
            <p:nvPr/>
          </p:nvSpPr>
          <p:spPr bwMode="auto">
            <a:xfrm>
              <a:off x="4138684" y="3482867"/>
              <a:ext cx="513197" cy="154376"/>
            </a:xfrm>
            <a:custGeom>
              <a:avLst/>
              <a:gdLst>
                <a:gd name="T0" fmla="*/ 14 w 246"/>
                <a:gd name="T1" fmla="*/ 0 h 74"/>
                <a:gd name="T2" fmla="*/ 0 w 246"/>
                <a:gd name="T3" fmla="*/ 74 h 74"/>
                <a:gd name="T4" fmla="*/ 236 w 246"/>
                <a:gd name="T5" fmla="*/ 74 h 74"/>
                <a:gd name="T6" fmla="*/ 246 w 246"/>
                <a:gd name="T7" fmla="*/ 0 h 74"/>
                <a:gd name="T8" fmla="*/ 14 w 246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4">
                  <a:moveTo>
                    <a:pt x="14" y="0"/>
                  </a:moveTo>
                  <a:lnTo>
                    <a:pt x="0" y="74"/>
                  </a:lnTo>
                  <a:lnTo>
                    <a:pt x="236" y="74"/>
                  </a:lnTo>
                  <a:lnTo>
                    <a:pt x="246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9"/>
            <p:cNvSpPr>
              <a:spLocks/>
            </p:cNvSpPr>
            <p:nvPr/>
          </p:nvSpPr>
          <p:spPr bwMode="auto">
            <a:xfrm>
              <a:off x="4138684" y="3482867"/>
              <a:ext cx="513197" cy="154376"/>
            </a:xfrm>
            <a:custGeom>
              <a:avLst/>
              <a:gdLst>
                <a:gd name="T0" fmla="*/ 14 w 246"/>
                <a:gd name="T1" fmla="*/ 0 h 74"/>
                <a:gd name="T2" fmla="*/ 0 w 246"/>
                <a:gd name="T3" fmla="*/ 74 h 74"/>
                <a:gd name="T4" fmla="*/ 236 w 246"/>
                <a:gd name="T5" fmla="*/ 74 h 74"/>
                <a:gd name="T6" fmla="*/ 246 w 246"/>
                <a:gd name="T7" fmla="*/ 0 h 74"/>
                <a:gd name="T8" fmla="*/ 14 w 246"/>
                <a:gd name="T9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74">
                  <a:moveTo>
                    <a:pt x="14" y="0"/>
                  </a:moveTo>
                  <a:lnTo>
                    <a:pt x="0" y="74"/>
                  </a:lnTo>
                  <a:lnTo>
                    <a:pt x="236" y="74"/>
                  </a:lnTo>
                  <a:lnTo>
                    <a:pt x="246" y="0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10"/>
            <p:cNvSpPr>
              <a:spLocks/>
            </p:cNvSpPr>
            <p:nvPr/>
          </p:nvSpPr>
          <p:spPr bwMode="auto">
            <a:xfrm>
              <a:off x="4201269" y="3023910"/>
              <a:ext cx="463129" cy="166893"/>
            </a:xfrm>
            <a:custGeom>
              <a:avLst/>
              <a:gdLst>
                <a:gd name="T0" fmla="*/ 12 w 222"/>
                <a:gd name="T1" fmla="*/ 0 h 80"/>
                <a:gd name="T2" fmla="*/ 0 w 222"/>
                <a:gd name="T3" fmla="*/ 80 h 80"/>
                <a:gd name="T4" fmla="*/ 210 w 222"/>
                <a:gd name="T5" fmla="*/ 80 h 80"/>
                <a:gd name="T6" fmla="*/ 222 w 222"/>
                <a:gd name="T7" fmla="*/ 0 h 80"/>
                <a:gd name="T8" fmla="*/ 12 w 222"/>
                <a:gd name="T9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2" h="80">
                  <a:moveTo>
                    <a:pt x="12" y="0"/>
                  </a:moveTo>
                  <a:lnTo>
                    <a:pt x="0" y="80"/>
                  </a:lnTo>
                  <a:lnTo>
                    <a:pt x="210" y="80"/>
                  </a:lnTo>
                  <a:lnTo>
                    <a:pt x="22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11"/>
            <p:cNvSpPr>
              <a:spLocks noEditPoints="1"/>
            </p:cNvSpPr>
            <p:nvPr/>
          </p:nvSpPr>
          <p:spPr bwMode="auto">
            <a:xfrm>
              <a:off x="4197096" y="3019737"/>
              <a:ext cx="471474" cy="179410"/>
            </a:xfrm>
            <a:custGeom>
              <a:avLst/>
              <a:gdLst>
                <a:gd name="T0" fmla="*/ 224 w 226"/>
                <a:gd name="T1" fmla="*/ 0 h 86"/>
                <a:gd name="T2" fmla="*/ 222 w 226"/>
                <a:gd name="T3" fmla="*/ 12 h 86"/>
                <a:gd name="T4" fmla="*/ 218 w 226"/>
                <a:gd name="T5" fmla="*/ 28 h 86"/>
                <a:gd name="T6" fmla="*/ 220 w 226"/>
                <a:gd name="T7" fmla="*/ 44 h 86"/>
                <a:gd name="T8" fmla="*/ 210 w 226"/>
                <a:gd name="T9" fmla="*/ 76 h 86"/>
                <a:gd name="T10" fmla="*/ 218 w 226"/>
                <a:gd name="T11" fmla="*/ 62 h 86"/>
                <a:gd name="T12" fmla="*/ 210 w 226"/>
                <a:gd name="T13" fmla="*/ 76 h 86"/>
                <a:gd name="T14" fmla="*/ 202 w 226"/>
                <a:gd name="T15" fmla="*/ 82 h 86"/>
                <a:gd name="T16" fmla="*/ 182 w 226"/>
                <a:gd name="T17" fmla="*/ 82 h 86"/>
                <a:gd name="T18" fmla="*/ 166 w 226"/>
                <a:gd name="T19" fmla="*/ 80 h 86"/>
                <a:gd name="T20" fmla="*/ 152 w 226"/>
                <a:gd name="T21" fmla="*/ 86 h 86"/>
                <a:gd name="T22" fmla="*/ 118 w 226"/>
                <a:gd name="T23" fmla="*/ 80 h 86"/>
                <a:gd name="T24" fmla="*/ 132 w 226"/>
                <a:gd name="T25" fmla="*/ 86 h 86"/>
                <a:gd name="T26" fmla="*/ 118 w 226"/>
                <a:gd name="T27" fmla="*/ 80 h 86"/>
                <a:gd name="T28" fmla="*/ 102 w 226"/>
                <a:gd name="T29" fmla="*/ 82 h 86"/>
                <a:gd name="T30" fmla="*/ 82 w 226"/>
                <a:gd name="T31" fmla="*/ 82 h 86"/>
                <a:gd name="T32" fmla="*/ 66 w 226"/>
                <a:gd name="T33" fmla="*/ 80 h 86"/>
                <a:gd name="T34" fmla="*/ 50 w 226"/>
                <a:gd name="T35" fmla="*/ 86 h 86"/>
                <a:gd name="T36" fmla="*/ 18 w 226"/>
                <a:gd name="T37" fmla="*/ 80 h 86"/>
                <a:gd name="T38" fmla="*/ 32 w 226"/>
                <a:gd name="T39" fmla="*/ 86 h 86"/>
                <a:gd name="T40" fmla="*/ 18 w 226"/>
                <a:gd name="T41" fmla="*/ 80 h 86"/>
                <a:gd name="T42" fmla="*/ 4 w 226"/>
                <a:gd name="T43" fmla="*/ 80 h 86"/>
                <a:gd name="T44" fmla="*/ 4 w 226"/>
                <a:gd name="T45" fmla="*/ 62 h 86"/>
                <a:gd name="T46" fmla="*/ 10 w 226"/>
                <a:gd name="T47" fmla="*/ 46 h 86"/>
                <a:gd name="T48" fmla="*/ 6 w 226"/>
                <a:gd name="T49" fmla="*/ 32 h 86"/>
                <a:gd name="T50" fmla="*/ 18 w 226"/>
                <a:gd name="T51" fmla="*/ 4 h 86"/>
                <a:gd name="T52" fmla="*/ 14 w 226"/>
                <a:gd name="T53" fmla="*/ 12 h 86"/>
                <a:gd name="T54" fmla="*/ 12 w 226"/>
                <a:gd name="T55" fmla="*/ 2 h 86"/>
                <a:gd name="T56" fmla="*/ 20 w 226"/>
                <a:gd name="T57" fmla="*/ 2 h 86"/>
                <a:gd name="T58" fmla="*/ 36 w 226"/>
                <a:gd name="T59" fmla="*/ 4 h 86"/>
                <a:gd name="T60" fmla="*/ 50 w 226"/>
                <a:gd name="T61" fmla="*/ 0 h 86"/>
                <a:gd name="T62" fmla="*/ 84 w 226"/>
                <a:gd name="T63" fmla="*/ 4 h 86"/>
                <a:gd name="T64" fmla="*/ 70 w 226"/>
                <a:gd name="T65" fmla="*/ 0 h 86"/>
                <a:gd name="T66" fmla="*/ 84 w 226"/>
                <a:gd name="T67" fmla="*/ 4 h 86"/>
                <a:gd name="T68" fmla="*/ 102 w 226"/>
                <a:gd name="T69" fmla="*/ 2 h 86"/>
                <a:gd name="T70" fmla="*/ 120 w 226"/>
                <a:gd name="T71" fmla="*/ 2 h 86"/>
                <a:gd name="T72" fmla="*/ 138 w 226"/>
                <a:gd name="T73" fmla="*/ 4 h 86"/>
                <a:gd name="T74" fmla="*/ 152 w 226"/>
                <a:gd name="T75" fmla="*/ 0 h 86"/>
                <a:gd name="T76" fmla="*/ 184 w 226"/>
                <a:gd name="T77" fmla="*/ 4 h 86"/>
                <a:gd name="T78" fmla="*/ 172 w 226"/>
                <a:gd name="T79" fmla="*/ 0 h 86"/>
                <a:gd name="T80" fmla="*/ 184 w 226"/>
                <a:gd name="T81" fmla="*/ 4 h 86"/>
                <a:gd name="T82" fmla="*/ 202 w 226"/>
                <a:gd name="T83" fmla="*/ 2 h 86"/>
                <a:gd name="T84" fmla="*/ 222 w 226"/>
                <a:gd name="T85" fmla="*/ 2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6" h="86">
                  <a:moveTo>
                    <a:pt x="220" y="10"/>
                  </a:moveTo>
                  <a:lnTo>
                    <a:pt x="222" y="2"/>
                  </a:lnTo>
                  <a:lnTo>
                    <a:pt x="224" y="0"/>
                  </a:lnTo>
                  <a:lnTo>
                    <a:pt x="226" y="2"/>
                  </a:lnTo>
                  <a:lnTo>
                    <a:pt x="226" y="10"/>
                  </a:lnTo>
                  <a:lnTo>
                    <a:pt x="222" y="12"/>
                  </a:lnTo>
                  <a:lnTo>
                    <a:pt x="220" y="10"/>
                  </a:lnTo>
                  <a:close/>
                  <a:moveTo>
                    <a:pt x="216" y="44"/>
                  </a:moveTo>
                  <a:lnTo>
                    <a:pt x="218" y="28"/>
                  </a:lnTo>
                  <a:lnTo>
                    <a:pt x="220" y="26"/>
                  </a:lnTo>
                  <a:lnTo>
                    <a:pt x="222" y="30"/>
                  </a:lnTo>
                  <a:lnTo>
                    <a:pt x="220" y="44"/>
                  </a:lnTo>
                  <a:lnTo>
                    <a:pt x="218" y="46"/>
                  </a:lnTo>
                  <a:lnTo>
                    <a:pt x="216" y="44"/>
                  </a:lnTo>
                  <a:close/>
                  <a:moveTo>
                    <a:pt x="210" y="76"/>
                  </a:moveTo>
                  <a:lnTo>
                    <a:pt x="214" y="62"/>
                  </a:lnTo>
                  <a:lnTo>
                    <a:pt x="216" y="60"/>
                  </a:lnTo>
                  <a:lnTo>
                    <a:pt x="218" y="62"/>
                  </a:lnTo>
                  <a:lnTo>
                    <a:pt x="216" y="78"/>
                  </a:lnTo>
                  <a:lnTo>
                    <a:pt x="214" y="80"/>
                  </a:lnTo>
                  <a:lnTo>
                    <a:pt x="210" y="76"/>
                  </a:lnTo>
                  <a:close/>
                  <a:moveTo>
                    <a:pt x="186" y="80"/>
                  </a:moveTo>
                  <a:lnTo>
                    <a:pt x="200" y="80"/>
                  </a:lnTo>
                  <a:lnTo>
                    <a:pt x="202" y="82"/>
                  </a:lnTo>
                  <a:lnTo>
                    <a:pt x="200" y="86"/>
                  </a:lnTo>
                  <a:lnTo>
                    <a:pt x="186" y="86"/>
                  </a:lnTo>
                  <a:lnTo>
                    <a:pt x="182" y="82"/>
                  </a:lnTo>
                  <a:lnTo>
                    <a:pt x="186" y="80"/>
                  </a:lnTo>
                  <a:close/>
                  <a:moveTo>
                    <a:pt x="152" y="80"/>
                  </a:moveTo>
                  <a:lnTo>
                    <a:pt x="166" y="80"/>
                  </a:lnTo>
                  <a:lnTo>
                    <a:pt x="168" y="82"/>
                  </a:lnTo>
                  <a:lnTo>
                    <a:pt x="166" y="86"/>
                  </a:lnTo>
                  <a:lnTo>
                    <a:pt x="152" y="86"/>
                  </a:lnTo>
                  <a:lnTo>
                    <a:pt x="150" y="82"/>
                  </a:lnTo>
                  <a:lnTo>
                    <a:pt x="152" y="80"/>
                  </a:lnTo>
                  <a:close/>
                  <a:moveTo>
                    <a:pt x="118" y="80"/>
                  </a:moveTo>
                  <a:lnTo>
                    <a:pt x="132" y="80"/>
                  </a:lnTo>
                  <a:lnTo>
                    <a:pt x="136" y="82"/>
                  </a:lnTo>
                  <a:lnTo>
                    <a:pt x="132" y="86"/>
                  </a:lnTo>
                  <a:lnTo>
                    <a:pt x="118" y="86"/>
                  </a:lnTo>
                  <a:lnTo>
                    <a:pt x="116" y="82"/>
                  </a:lnTo>
                  <a:lnTo>
                    <a:pt x="118" y="80"/>
                  </a:lnTo>
                  <a:close/>
                  <a:moveTo>
                    <a:pt x="84" y="80"/>
                  </a:moveTo>
                  <a:lnTo>
                    <a:pt x="100" y="80"/>
                  </a:lnTo>
                  <a:lnTo>
                    <a:pt x="102" y="82"/>
                  </a:lnTo>
                  <a:lnTo>
                    <a:pt x="100" y="86"/>
                  </a:lnTo>
                  <a:lnTo>
                    <a:pt x="84" y="86"/>
                  </a:lnTo>
                  <a:lnTo>
                    <a:pt x="82" y="82"/>
                  </a:lnTo>
                  <a:lnTo>
                    <a:pt x="84" y="80"/>
                  </a:lnTo>
                  <a:close/>
                  <a:moveTo>
                    <a:pt x="50" y="80"/>
                  </a:moveTo>
                  <a:lnTo>
                    <a:pt x="66" y="80"/>
                  </a:lnTo>
                  <a:lnTo>
                    <a:pt x="68" y="82"/>
                  </a:lnTo>
                  <a:lnTo>
                    <a:pt x="66" y="86"/>
                  </a:lnTo>
                  <a:lnTo>
                    <a:pt x="50" y="86"/>
                  </a:lnTo>
                  <a:lnTo>
                    <a:pt x="50" y="82"/>
                  </a:lnTo>
                  <a:lnTo>
                    <a:pt x="50" y="80"/>
                  </a:lnTo>
                  <a:close/>
                  <a:moveTo>
                    <a:pt x="18" y="80"/>
                  </a:moveTo>
                  <a:lnTo>
                    <a:pt x="32" y="80"/>
                  </a:lnTo>
                  <a:lnTo>
                    <a:pt x="34" y="82"/>
                  </a:lnTo>
                  <a:lnTo>
                    <a:pt x="32" y="86"/>
                  </a:lnTo>
                  <a:lnTo>
                    <a:pt x="18" y="86"/>
                  </a:lnTo>
                  <a:lnTo>
                    <a:pt x="14" y="82"/>
                  </a:lnTo>
                  <a:lnTo>
                    <a:pt x="18" y="80"/>
                  </a:lnTo>
                  <a:close/>
                  <a:moveTo>
                    <a:pt x="6" y="64"/>
                  </a:moveTo>
                  <a:lnTo>
                    <a:pt x="4" y="80"/>
                  </a:lnTo>
                  <a:lnTo>
                    <a:pt x="4" y="80"/>
                  </a:lnTo>
                  <a:lnTo>
                    <a:pt x="0" y="80"/>
                  </a:lnTo>
                  <a:lnTo>
                    <a:pt x="4" y="64"/>
                  </a:lnTo>
                  <a:lnTo>
                    <a:pt x="4" y="62"/>
                  </a:lnTo>
                  <a:lnTo>
                    <a:pt x="6" y="64"/>
                  </a:lnTo>
                  <a:close/>
                  <a:moveTo>
                    <a:pt x="12" y="32"/>
                  </a:moveTo>
                  <a:lnTo>
                    <a:pt x="10" y="46"/>
                  </a:lnTo>
                  <a:lnTo>
                    <a:pt x="6" y="48"/>
                  </a:lnTo>
                  <a:lnTo>
                    <a:pt x="4" y="44"/>
                  </a:lnTo>
                  <a:lnTo>
                    <a:pt x="6" y="32"/>
                  </a:lnTo>
                  <a:lnTo>
                    <a:pt x="10" y="28"/>
                  </a:lnTo>
                  <a:lnTo>
                    <a:pt x="12" y="32"/>
                  </a:lnTo>
                  <a:close/>
                  <a:moveTo>
                    <a:pt x="18" y="4"/>
                  </a:moveTo>
                  <a:lnTo>
                    <a:pt x="14" y="4"/>
                  </a:lnTo>
                  <a:lnTo>
                    <a:pt x="16" y="2"/>
                  </a:lnTo>
                  <a:lnTo>
                    <a:pt x="14" y="12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close/>
                  <a:moveTo>
                    <a:pt x="50" y="4"/>
                  </a:move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close/>
                  <a:moveTo>
                    <a:pt x="84" y="4"/>
                  </a:move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close/>
                  <a:moveTo>
                    <a:pt x="152" y="4"/>
                  </a:moveTo>
                  <a:lnTo>
                    <a:pt x="138" y="4"/>
                  </a:lnTo>
                  <a:lnTo>
                    <a:pt x="136" y="2"/>
                  </a:lnTo>
                  <a:lnTo>
                    <a:pt x="138" y="0"/>
                  </a:ln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close/>
                  <a:moveTo>
                    <a:pt x="184" y="4"/>
                  </a:moveTo>
                  <a:lnTo>
                    <a:pt x="172" y="4"/>
                  </a:lnTo>
                  <a:lnTo>
                    <a:pt x="168" y="2"/>
                  </a:lnTo>
                  <a:lnTo>
                    <a:pt x="172" y="0"/>
                  </a:ln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12"/>
            <p:cNvSpPr>
              <a:spLocks noEditPoints="1"/>
            </p:cNvSpPr>
            <p:nvPr/>
          </p:nvSpPr>
          <p:spPr bwMode="auto">
            <a:xfrm>
              <a:off x="2419682" y="4588535"/>
              <a:ext cx="4355917" cy="141859"/>
            </a:xfrm>
            <a:custGeom>
              <a:avLst/>
              <a:gdLst>
                <a:gd name="T0" fmla="*/ 2050 w 2088"/>
                <a:gd name="T1" fmla="*/ 38 h 68"/>
                <a:gd name="T2" fmla="*/ 2068 w 2088"/>
                <a:gd name="T3" fmla="*/ 0 h 68"/>
                <a:gd name="T4" fmla="*/ 2088 w 2088"/>
                <a:gd name="T5" fmla="*/ 38 h 68"/>
                <a:gd name="T6" fmla="*/ 2050 w 2088"/>
                <a:gd name="T7" fmla="*/ 38 h 68"/>
                <a:gd name="T8" fmla="*/ 6 w 2088"/>
                <a:gd name="T9" fmla="*/ 14 h 68"/>
                <a:gd name="T10" fmla="*/ 6 w 2088"/>
                <a:gd name="T11" fmla="*/ 64 h 68"/>
                <a:gd name="T12" fmla="*/ 2 w 2088"/>
                <a:gd name="T13" fmla="*/ 62 h 68"/>
                <a:gd name="T14" fmla="*/ 2068 w 2088"/>
                <a:gd name="T15" fmla="*/ 62 h 68"/>
                <a:gd name="T16" fmla="*/ 2066 w 2088"/>
                <a:gd name="T17" fmla="*/ 64 h 68"/>
                <a:gd name="T18" fmla="*/ 2066 w 2088"/>
                <a:gd name="T19" fmla="*/ 32 h 68"/>
                <a:gd name="T20" fmla="*/ 2068 w 2088"/>
                <a:gd name="T21" fmla="*/ 30 h 68"/>
                <a:gd name="T22" fmla="*/ 2072 w 2088"/>
                <a:gd name="T23" fmla="*/ 32 h 68"/>
                <a:gd name="T24" fmla="*/ 2072 w 2088"/>
                <a:gd name="T25" fmla="*/ 64 h 68"/>
                <a:gd name="T26" fmla="*/ 2068 w 2088"/>
                <a:gd name="T27" fmla="*/ 68 h 68"/>
                <a:gd name="T28" fmla="*/ 2 w 2088"/>
                <a:gd name="T29" fmla="*/ 68 h 68"/>
                <a:gd name="T30" fmla="*/ 0 w 2088"/>
                <a:gd name="T31" fmla="*/ 64 h 68"/>
                <a:gd name="T32" fmla="*/ 0 w 2088"/>
                <a:gd name="T33" fmla="*/ 14 h 68"/>
                <a:gd name="T34" fmla="*/ 2 w 2088"/>
                <a:gd name="T35" fmla="*/ 10 h 68"/>
                <a:gd name="T36" fmla="*/ 6 w 2088"/>
                <a:gd name="T37" fmla="*/ 1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88" h="68">
                  <a:moveTo>
                    <a:pt x="2050" y="38"/>
                  </a:moveTo>
                  <a:lnTo>
                    <a:pt x="2068" y="0"/>
                  </a:lnTo>
                  <a:lnTo>
                    <a:pt x="2088" y="38"/>
                  </a:lnTo>
                  <a:lnTo>
                    <a:pt x="2050" y="38"/>
                  </a:lnTo>
                  <a:close/>
                  <a:moveTo>
                    <a:pt x="6" y="14"/>
                  </a:moveTo>
                  <a:lnTo>
                    <a:pt x="6" y="64"/>
                  </a:lnTo>
                  <a:lnTo>
                    <a:pt x="2" y="62"/>
                  </a:lnTo>
                  <a:lnTo>
                    <a:pt x="2068" y="62"/>
                  </a:lnTo>
                  <a:lnTo>
                    <a:pt x="2066" y="64"/>
                  </a:lnTo>
                  <a:lnTo>
                    <a:pt x="2066" y="32"/>
                  </a:lnTo>
                  <a:lnTo>
                    <a:pt x="2068" y="30"/>
                  </a:lnTo>
                  <a:lnTo>
                    <a:pt x="2072" y="32"/>
                  </a:lnTo>
                  <a:lnTo>
                    <a:pt x="2072" y="64"/>
                  </a:lnTo>
                  <a:lnTo>
                    <a:pt x="2068" y="68"/>
                  </a:lnTo>
                  <a:lnTo>
                    <a:pt x="2" y="68"/>
                  </a:lnTo>
                  <a:lnTo>
                    <a:pt x="0" y="64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13"/>
            <p:cNvSpPr>
              <a:spLocks noEditPoints="1"/>
            </p:cNvSpPr>
            <p:nvPr/>
          </p:nvSpPr>
          <p:spPr bwMode="auto">
            <a:xfrm>
              <a:off x="3137323" y="2710985"/>
              <a:ext cx="1063945" cy="379682"/>
            </a:xfrm>
            <a:custGeom>
              <a:avLst/>
              <a:gdLst>
                <a:gd name="T0" fmla="*/ 468 w 510"/>
                <a:gd name="T1" fmla="*/ 0 h 182"/>
                <a:gd name="T2" fmla="*/ 510 w 510"/>
                <a:gd name="T3" fmla="*/ 6 h 182"/>
                <a:gd name="T4" fmla="*/ 480 w 510"/>
                <a:gd name="T5" fmla="*/ 36 h 182"/>
                <a:gd name="T6" fmla="*/ 468 w 510"/>
                <a:gd name="T7" fmla="*/ 0 h 182"/>
                <a:gd name="T8" fmla="*/ 2 w 510"/>
                <a:gd name="T9" fmla="*/ 176 h 182"/>
                <a:gd name="T10" fmla="*/ 478 w 510"/>
                <a:gd name="T11" fmla="*/ 14 h 182"/>
                <a:gd name="T12" fmla="*/ 482 w 510"/>
                <a:gd name="T13" fmla="*/ 14 h 182"/>
                <a:gd name="T14" fmla="*/ 480 w 510"/>
                <a:gd name="T15" fmla="*/ 18 h 182"/>
                <a:gd name="T16" fmla="*/ 4 w 510"/>
                <a:gd name="T17" fmla="*/ 182 h 182"/>
                <a:gd name="T18" fmla="*/ 0 w 510"/>
                <a:gd name="T19" fmla="*/ 180 h 182"/>
                <a:gd name="T20" fmla="*/ 2 w 510"/>
                <a:gd name="T21" fmla="*/ 17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0" h="182">
                  <a:moveTo>
                    <a:pt x="468" y="0"/>
                  </a:moveTo>
                  <a:lnTo>
                    <a:pt x="510" y="6"/>
                  </a:lnTo>
                  <a:lnTo>
                    <a:pt x="480" y="36"/>
                  </a:lnTo>
                  <a:lnTo>
                    <a:pt x="468" y="0"/>
                  </a:lnTo>
                  <a:close/>
                  <a:moveTo>
                    <a:pt x="2" y="176"/>
                  </a:moveTo>
                  <a:lnTo>
                    <a:pt x="478" y="14"/>
                  </a:lnTo>
                  <a:lnTo>
                    <a:pt x="482" y="14"/>
                  </a:lnTo>
                  <a:lnTo>
                    <a:pt x="480" y="18"/>
                  </a:lnTo>
                  <a:lnTo>
                    <a:pt x="4" y="182"/>
                  </a:lnTo>
                  <a:lnTo>
                    <a:pt x="0" y="180"/>
                  </a:lnTo>
                  <a:lnTo>
                    <a:pt x="2" y="17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4"/>
            <p:cNvSpPr>
              <a:spLocks noEditPoints="1"/>
            </p:cNvSpPr>
            <p:nvPr/>
          </p:nvSpPr>
          <p:spPr bwMode="auto">
            <a:xfrm>
              <a:off x="3137323" y="3557969"/>
              <a:ext cx="913741" cy="588299"/>
            </a:xfrm>
            <a:custGeom>
              <a:avLst/>
              <a:gdLst>
                <a:gd name="T0" fmla="*/ 396 w 438"/>
                <a:gd name="T1" fmla="*/ 4 h 282"/>
                <a:gd name="T2" fmla="*/ 438 w 438"/>
                <a:gd name="T3" fmla="*/ 0 h 282"/>
                <a:gd name="T4" fmla="*/ 416 w 438"/>
                <a:gd name="T5" fmla="*/ 34 h 282"/>
                <a:gd name="T6" fmla="*/ 396 w 438"/>
                <a:gd name="T7" fmla="*/ 4 h 282"/>
                <a:gd name="T8" fmla="*/ 2 w 438"/>
                <a:gd name="T9" fmla="*/ 278 h 282"/>
                <a:gd name="T10" fmla="*/ 410 w 438"/>
                <a:gd name="T11" fmla="*/ 14 h 282"/>
                <a:gd name="T12" fmla="*/ 414 w 438"/>
                <a:gd name="T13" fmla="*/ 16 h 282"/>
                <a:gd name="T14" fmla="*/ 412 w 438"/>
                <a:gd name="T15" fmla="*/ 18 h 282"/>
                <a:gd name="T16" fmla="*/ 4 w 438"/>
                <a:gd name="T17" fmla="*/ 282 h 282"/>
                <a:gd name="T18" fmla="*/ 0 w 438"/>
                <a:gd name="T19" fmla="*/ 282 h 282"/>
                <a:gd name="T20" fmla="*/ 2 w 438"/>
                <a:gd name="T21" fmla="*/ 278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8" h="282">
                  <a:moveTo>
                    <a:pt x="396" y="4"/>
                  </a:moveTo>
                  <a:lnTo>
                    <a:pt x="438" y="0"/>
                  </a:lnTo>
                  <a:lnTo>
                    <a:pt x="416" y="34"/>
                  </a:lnTo>
                  <a:lnTo>
                    <a:pt x="396" y="4"/>
                  </a:lnTo>
                  <a:close/>
                  <a:moveTo>
                    <a:pt x="2" y="278"/>
                  </a:moveTo>
                  <a:lnTo>
                    <a:pt x="410" y="14"/>
                  </a:lnTo>
                  <a:lnTo>
                    <a:pt x="414" y="16"/>
                  </a:lnTo>
                  <a:lnTo>
                    <a:pt x="412" y="18"/>
                  </a:lnTo>
                  <a:lnTo>
                    <a:pt x="4" y="282"/>
                  </a:lnTo>
                  <a:lnTo>
                    <a:pt x="0" y="282"/>
                  </a:lnTo>
                  <a:lnTo>
                    <a:pt x="2" y="2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15"/>
            <p:cNvSpPr>
              <a:spLocks noEditPoints="1"/>
            </p:cNvSpPr>
            <p:nvPr/>
          </p:nvSpPr>
          <p:spPr bwMode="auto">
            <a:xfrm>
              <a:off x="4576779" y="3103184"/>
              <a:ext cx="1368526" cy="817778"/>
            </a:xfrm>
            <a:custGeom>
              <a:avLst/>
              <a:gdLst>
                <a:gd name="T0" fmla="*/ 24 w 656"/>
                <a:gd name="T1" fmla="*/ 36 h 392"/>
                <a:gd name="T2" fmla="*/ 0 w 656"/>
                <a:gd name="T3" fmla="*/ 0 h 392"/>
                <a:gd name="T4" fmla="*/ 44 w 656"/>
                <a:gd name="T5" fmla="*/ 4 h 392"/>
                <a:gd name="T6" fmla="*/ 24 w 656"/>
                <a:gd name="T7" fmla="*/ 36 h 392"/>
                <a:gd name="T8" fmla="*/ 652 w 656"/>
                <a:gd name="T9" fmla="*/ 392 h 392"/>
                <a:gd name="T10" fmla="*/ 26 w 656"/>
                <a:gd name="T11" fmla="*/ 18 h 392"/>
                <a:gd name="T12" fmla="*/ 26 w 656"/>
                <a:gd name="T13" fmla="*/ 14 h 392"/>
                <a:gd name="T14" fmla="*/ 30 w 656"/>
                <a:gd name="T15" fmla="*/ 14 h 392"/>
                <a:gd name="T16" fmla="*/ 656 w 656"/>
                <a:gd name="T17" fmla="*/ 388 h 392"/>
                <a:gd name="T18" fmla="*/ 656 w 656"/>
                <a:gd name="T19" fmla="*/ 392 h 392"/>
                <a:gd name="T20" fmla="*/ 652 w 656"/>
                <a:gd name="T21" fmla="*/ 392 h 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6" h="392">
                  <a:moveTo>
                    <a:pt x="24" y="36"/>
                  </a:moveTo>
                  <a:lnTo>
                    <a:pt x="0" y="0"/>
                  </a:lnTo>
                  <a:lnTo>
                    <a:pt x="44" y="4"/>
                  </a:lnTo>
                  <a:lnTo>
                    <a:pt x="24" y="36"/>
                  </a:lnTo>
                  <a:close/>
                  <a:moveTo>
                    <a:pt x="652" y="392"/>
                  </a:moveTo>
                  <a:lnTo>
                    <a:pt x="26" y="18"/>
                  </a:lnTo>
                  <a:lnTo>
                    <a:pt x="26" y="14"/>
                  </a:lnTo>
                  <a:lnTo>
                    <a:pt x="30" y="14"/>
                  </a:lnTo>
                  <a:lnTo>
                    <a:pt x="656" y="388"/>
                  </a:lnTo>
                  <a:lnTo>
                    <a:pt x="656" y="392"/>
                  </a:lnTo>
                  <a:lnTo>
                    <a:pt x="652" y="3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16"/>
            <p:cNvSpPr>
              <a:spLocks noEditPoints="1"/>
            </p:cNvSpPr>
            <p:nvPr/>
          </p:nvSpPr>
          <p:spPr bwMode="auto">
            <a:xfrm>
              <a:off x="4501677" y="3324318"/>
              <a:ext cx="1368526" cy="596644"/>
            </a:xfrm>
            <a:custGeom>
              <a:avLst/>
              <a:gdLst>
                <a:gd name="T0" fmla="*/ 28 w 656"/>
                <a:gd name="T1" fmla="*/ 34 h 286"/>
                <a:gd name="T2" fmla="*/ 0 w 656"/>
                <a:gd name="T3" fmla="*/ 2 h 286"/>
                <a:gd name="T4" fmla="*/ 44 w 656"/>
                <a:gd name="T5" fmla="*/ 0 h 286"/>
                <a:gd name="T6" fmla="*/ 28 w 656"/>
                <a:gd name="T7" fmla="*/ 34 h 286"/>
                <a:gd name="T8" fmla="*/ 652 w 656"/>
                <a:gd name="T9" fmla="*/ 286 h 286"/>
                <a:gd name="T10" fmla="*/ 30 w 656"/>
                <a:gd name="T11" fmla="*/ 16 h 286"/>
                <a:gd name="T12" fmla="*/ 28 w 656"/>
                <a:gd name="T13" fmla="*/ 14 h 286"/>
                <a:gd name="T14" fmla="*/ 32 w 656"/>
                <a:gd name="T15" fmla="*/ 14 h 286"/>
                <a:gd name="T16" fmla="*/ 656 w 656"/>
                <a:gd name="T17" fmla="*/ 282 h 286"/>
                <a:gd name="T18" fmla="*/ 656 w 656"/>
                <a:gd name="T19" fmla="*/ 286 h 286"/>
                <a:gd name="T20" fmla="*/ 652 w 656"/>
                <a:gd name="T2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56" h="286">
                  <a:moveTo>
                    <a:pt x="28" y="34"/>
                  </a:moveTo>
                  <a:lnTo>
                    <a:pt x="0" y="2"/>
                  </a:lnTo>
                  <a:lnTo>
                    <a:pt x="44" y="0"/>
                  </a:lnTo>
                  <a:lnTo>
                    <a:pt x="28" y="34"/>
                  </a:lnTo>
                  <a:close/>
                  <a:moveTo>
                    <a:pt x="652" y="286"/>
                  </a:moveTo>
                  <a:lnTo>
                    <a:pt x="30" y="16"/>
                  </a:lnTo>
                  <a:lnTo>
                    <a:pt x="28" y="14"/>
                  </a:lnTo>
                  <a:lnTo>
                    <a:pt x="32" y="14"/>
                  </a:lnTo>
                  <a:lnTo>
                    <a:pt x="656" y="282"/>
                  </a:lnTo>
                  <a:lnTo>
                    <a:pt x="656" y="286"/>
                  </a:lnTo>
                  <a:lnTo>
                    <a:pt x="652" y="28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17"/>
            <p:cNvSpPr>
              <a:spLocks noChangeArrowheads="1"/>
            </p:cNvSpPr>
            <p:nvPr/>
          </p:nvSpPr>
          <p:spPr bwMode="auto">
            <a:xfrm>
              <a:off x="5866030" y="3215837"/>
              <a:ext cx="1739863" cy="13685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18"/>
            <p:cNvSpPr>
              <a:spLocks noChangeArrowheads="1"/>
            </p:cNvSpPr>
            <p:nvPr/>
          </p:nvSpPr>
          <p:spPr bwMode="auto">
            <a:xfrm>
              <a:off x="5866030" y="3215837"/>
              <a:ext cx="1739863" cy="13685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19"/>
            <p:cNvSpPr>
              <a:spLocks noChangeArrowheads="1"/>
            </p:cNvSpPr>
            <p:nvPr/>
          </p:nvSpPr>
          <p:spPr bwMode="auto">
            <a:xfrm>
              <a:off x="1556009" y="2781914"/>
              <a:ext cx="1739863" cy="6133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20"/>
            <p:cNvSpPr>
              <a:spLocks noChangeArrowheads="1"/>
            </p:cNvSpPr>
            <p:nvPr/>
          </p:nvSpPr>
          <p:spPr bwMode="auto">
            <a:xfrm>
              <a:off x="1556009" y="2781914"/>
              <a:ext cx="1739863" cy="61333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21"/>
            <p:cNvSpPr>
              <a:spLocks noChangeArrowheads="1"/>
            </p:cNvSpPr>
            <p:nvPr/>
          </p:nvSpPr>
          <p:spPr bwMode="auto">
            <a:xfrm>
              <a:off x="1556009" y="3991891"/>
              <a:ext cx="1739863" cy="6216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2"/>
            <p:cNvSpPr>
              <a:spLocks noChangeArrowheads="1"/>
            </p:cNvSpPr>
            <p:nvPr/>
          </p:nvSpPr>
          <p:spPr bwMode="auto">
            <a:xfrm>
              <a:off x="1556009" y="3991891"/>
              <a:ext cx="1739863" cy="62167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23"/>
            <p:cNvSpPr>
              <a:spLocks noEditPoints="1"/>
            </p:cNvSpPr>
            <p:nvPr/>
          </p:nvSpPr>
          <p:spPr bwMode="auto">
            <a:xfrm>
              <a:off x="2386303" y="3391075"/>
              <a:ext cx="79274" cy="600816"/>
            </a:xfrm>
            <a:custGeom>
              <a:avLst/>
              <a:gdLst>
                <a:gd name="T0" fmla="*/ 38 w 38"/>
                <a:gd name="T1" fmla="*/ 248 h 288"/>
                <a:gd name="T2" fmla="*/ 18 w 38"/>
                <a:gd name="T3" fmla="*/ 288 h 288"/>
                <a:gd name="T4" fmla="*/ 0 w 38"/>
                <a:gd name="T5" fmla="*/ 248 h 288"/>
                <a:gd name="T6" fmla="*/ 38 w 38"/>
                <a:gd name="T7" fmla="*/ 248 h 288"/>
                <a:gd name="T8" fmla="*/ 22 w 38"/>
                <a:gd name="T9" fmla="*/ 2 h 288"/>
                <a:gd name="T10" fmla="*/ 22 w 38"/>
                <a:gd name="T11" fmla="*/ 256 h 288"/>
                <a:gd name="T12" fmla="*/ 18 w 38"/>
                <a:gd name="T13" fmla="*/ 258 h 288"/>
                <a:gd name="T14" fmla="*/ 16 w 38"/>
                <a:gd name="T15" fmla="*/ 256 h 288"/>
                <a:gd name="T16" fmla="*/ 16 w 38"/>
                <a:gd name="T17" fmla="*/ 2 h 288"/>
                <a:gd name="T18" fmla="*/ 20 w 38"/>
                <a:gd name="T19" fmla="*/ 0 h 288"/>
                <a:gd name="T20" fmla="*/ 22 w 38"/>
                <a:gd name="T21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88">
                  <a:moveTo>
                    <a:pt x="38" y="248"/>
                  </a:moveTo>
                  <a:lnTo>
                    <a:pt x="18" y="288"/>
                  </a:lnTo>
                  <a:lnTo>
                    <a:pt x="0" y="248"/>
                  </a:lnTo>
                  <a:lnTo>
                    <a:pt x="38" y="248"/>
                  </a:lnTo>
                  <a:close/>
                  <a:moveTo>
                    <a:pt x="22" y="2"/>
                  </a:moveTo>
                  <a:lnTo>
                    <a:pt x="22" y="256"/>
                  </a:lnTo>
                  <a:lnTo>
                    <a:pt x="18" y="258"/>
                  </a:lnTo>
                  <a:lnTo>
                    <a:pt x="16" y="25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4"/>
            <p:cNvSpPr>
              <a:spLocks noChangeArrowheads="1"/>
            </p:cNvSpPr>
            <p:nvPr/>
          </p:nvSpPr>
          <p:spPr bwMode="auto">
            <a:xfrm>
              <a:off x="5870203" y="3469213"/>
              <a:ext cx="1739863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Remplir le tableau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ajoutant une par une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étapes intermédiaires (en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laissant le temps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d’essayer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deviner ce qui va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écrit).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22" name="Rectangle 109"/>
            <p:cNvSpPr>
              <a:spLocks noChangeArrowheads="1"/>
            </p:cNvSpPr>
            <p:nvPr/>
          </p:nvSpPr>
          <p:spPr bwMode="auto">
            <a:xfrm>
              <a:off x="1556010" y="2965470"/>
              <a:ext cx="173986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Commencer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écrire la première étape.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40" name="Rectangle 127"/>
            <p:cNvSpPr>
              <a:spLocks noChangeArrowheads="1"/>
            </p:cNvSpPr>
            <p:nvPr/>
          </p:nvSpPr>
          <p:spPr bwMode="auto">
            <a:xfrm>
              <a:off x="1556009" y="4179620"/>
              <a:ext cx="173986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2.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Inscrire la dernière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étape.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1546755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OBTENIR L’ENGAGEMENT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POSITION DU FORMATEUR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627784" y="2082022"/>
            <a:ext cx="3834266" cy="2859146"/>
            <a:chOff x="3560763" y="2674938"/>
            <a:chExt cx="2022475" cy="1508125"/>
          </a:xfrm>
        </p:grpSpPr>
        <p:sp>
          <p:nvSpPr>
            <p:cNvPr id="37" name="AutoShape 3"/>
            <p:cNvSpPr>
              <a:spLocks noChangeAspect="1" noChangeArrowheads="1" noTextEdit="1"/>
            </p:cNvSpPr>
            <p:nvPr/>
          </p:nvSpPr>
          <p:spPr bwMode="auto">
            <a:xfrm>
              <a:off x="3560763" y="2674938"/>
              <a:ext cx="2022475" cy="1508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" name="Rectangle 5"/>
            <p:cNvSpPr>
              <a:spLocks noChangeArrowheads="1"/>
            </p:cNvSpPr>
            <p:nvPr/>
          </p:nvSpPr>
          <p:spPr bwMode="auto">
            <a:xfrm>
              <a:off x="3563938" y="2678113"/>
              <a:ext cx="2012950" cy="1501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" name="Rectangle 6"/>
            <p:cNvSpPr>
              <a:spLocks noChangeArrowheads="1"/>
            </p:cNvSpPr>
            <p:nvPr/>
          </p:nvSpPr>
          <p:spPr bwMode="auto">
            <a:xfrm>
              <a:off x="3563938" y="2678113"/>
              <a:ext cx="2012950" cy="150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" name="Freeform 7"/>
            <p:cNvSpPr>
              <a:spLocks/>
            </p:cNvSpPr>
            <p:nvPr/>
          </p:nvSpPr>
          <p:spPr bwMode="auto">
            <a:xfrm>
              <a:off x="4094163" y="2973388"/>
              <a:ext cx="520700" cy="152400"/>
            </a:xfrm>
            <a:custGeom>
              <a:avLst/>
              <a:gdLst>
                <a:gd name="T0" fmla="*/ 0 w 328"/>
                <a:gd name="T1" fmla="*/ 0 h 96"/>
                <a:gd name="T2" fmla="*/ 90 w 328"/>
                <a:gd name="T3" fmla="*/ 96 h 96"/>
                <a:gd name="T4" fmla="*/ 240 w 328"/>
                <a:gd name="T5" fmla="*/ 96 h 96"/>
                <a:gd name="T6" fmla="*/ 328 w 328"/>
                <a:gd name="T7" fmla="*/ 0 h 96"/>
                <a:gd name="T8" fmla="*/ 0 w 328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6">
                  <a:moveTo>
                    <a:pt x="0" y="0"/>
                  </a:moveTo>
                  <a:lnTo>
                    <a:pt x="90" y="96"/>
                  </a:lnTo>
                  <a:lnTo>
                    <a:pt x="240" y="96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" name="Freeform 8"/>
            <p:cNvSpPr>
              <a:spLocks/>
            </p:cNvSpPr>
            <p:nvPr/>
          </p:nvSpPr>
          <p:spPr bwMode="auto">
            <a:xfrm>
              <a:off x="4094163" y="2973388"/>
              <a:ext cx="520700" cy="152400"/>
            </a:xfrm>
            <a:custGeom>
              <a:avLst/>
              <a:gdLst>
                <a:gd name="T0" fmla="*/ 0 w 328"/>
                <a:gd name="T1" fmla="*/ 0 h 96"/>
                <a:gd name="T2" fmla="*/ 90 w 328"/>
                <a:gd name="T3" fmla="*/ 96 h 96"/>
                <a:gd name="T4" fmla="*/ 240 w 328"/>
                <a:gd name="T5" fmla="*/ 96 h 96"/>
                <a:gd name="T6" fmla="*/ 328 w 328"/>
                <a:gd name="T7" fmla="*/ 0 h 96"/>
                <a:gd name="T8" fmla="*/ 0 w 328"/>
                <a:gd name="T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6">
                  <a:moveTo>
                    <a:pt x="0" y="0"/>
                  </a:moveTo>
                  <a:lnTo>
                    <a:pt x="90" y="96"/>
                  </a:lnTo>
                  <a:lnTo>
                    <a:pt x="240" y="96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" name="Freeform 9"/>
            <p:cNvSpPr>
              <a:spLocks/>
            </p:cNvSpPr>
            <p:nvPr/>
          </p:nvSpPr>
          <p:spPr bwMode="auto">
            <a:xfrm>
              <a:off x="4475163" y="2967038"/>
              <a:ext cx="342900" cy="438150"/>
            </a:xfrm>
            <a:custGeom>
              <a:avLst/>
              <a:gdLst>
                <a:gd name="T0" fmla="*/ 216 w 216"/>
                <a:gd name="T1" fmla="*/ 270 h 276"/>
                <a:gd name="T2" fmla="*/ 80 w 216"/>
                <a:gd name="T3" fmla="*/ 276 h 276"/>
                <a:gd name="T4" fmla="*/ 0 w 216"/>
                <a:gd name="T5" fmla="*/ 102 h 276"/>
                <a:gd name="T6" fmla="*/ 92 w 216"/>
                <a:gd name="T7" fmla="*/ 0 h 276"/>
                <a:gd name="T8" fmla="*/ 216 w 216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276">
                  <a:moveTo>
                    <a:pt x="216" y="270"/>
                  </a:moveTo>
                  <a:lnTo>
                    <a:pt x="80" y="276"/>
                  </a:lnTo>
                  <a:lnTo>
                    <a:pt x="0" y="102"/>
                  </a:lnTo>
                  <a:lnTo>
                    <a:pt x="92" y="0"/>
                  </a:lnTo>
                  <a:lnTo>
                    <a:pt x="216" y="27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" name="Freeform 10"/>
            <p:cNvSpPr>
              <a:spLocks/>
            </p:cNvSpPr>
            <p:nvPr/>
          </p:nvSpPr>
          <p:spPr bwMode="auto">
            <a:xfrm>
              <a:off x="4475163" y="2967038"/>
              <a:ext cx="342900" cy="438150"/>
            </a:xfrm>
            <a:custGeom>
              <a:avLst/>
              <a:gdLst>
                <a:gd name="T0" fmla="*/ 216 w 216"/>
                <a:gd name="T1" fmla="*/ 270 h 276"/>
                <a:gd name="T2" fmla="*/ 80 w 216"/>
                <a:gd name="T3" fmla="*/ 276 h 276"/>
                <a:gd name="T4" fmla="*/ 0 w 216"/>
                <a:gd name="T5" fmla="*/ 102 h 276"/>
                <a:gd name="T6" fmla="*/ 92 w 216"/>
                <a:gd name="T7" fmla="*/ 0 h 276"/>
                <a:gd name="T8" fmla="*/ 216 w 216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276">
                  <a:moveTo>
                    <a:pt x="216" y="270"/>
                  </a:moveTo>
                  <a:lnTo>
                    <a:pt x="80" y="276"/>
                  </a:lnTo>
                  <a:lnTo>
                    <a:pt x="0" y="102"/>
                  </a:lnTo>
                  <a:lnTo>
                    <a:pt x="92" y="0"/>
                  </a:lnTo>
                  <a:lnTo>
                    <a:pt x="216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" name="Freeform 11"/>
            <p:cNvSpPr>
              <a:spLocks/>
            </p:cNvSpPr>
            <p:nvPr/>
          </p:nvSpPr>
          <p:spPr bwMode="auto">
            <a:xfrm>
              <a:off x="3887788" y="2967038"/>
              <a:ext cx="346075" cy="438150"/>
            </a:xfrm>
            <a:custGeom>
              <a:avLst/>
              <a:gdLst>
                <a:gd name="T0" fmla="*/ 0 w 218"/>
                <a:gd name="T1" fmla="*/ 270 h 276"/>
                <a:gd name="T2" fmla="*/ 140 w 218"/>
                <a:gd name="T3" fmla="*/ 276 h 276"/>
                <a:gd name="T4" fmla="*/ 218 w 218"/>
                <a:gd name="T5" fmla="*/ 102 h 276"/>
                <a:gd name="T6" fmla="*/ 124 w 218"/>
                <a:gd name="T7" fmla="*/ 0 h 276"/>
                <a:gd name="T8" fmla="*/ 0 w 218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76">
                  <a:moveTo>
                    <a:pt x="0" y="270"/>
                  </a:moveTo>
                  <a:lnTo>
                    <a:pt x="140" y="276"/>
                  </a:lnTo>
                  <a:lnTo>
                    <a:pt x="218" y="102"/>
                  </a:lnTo>
                  <a:lnTo>
                    <a:pt x="124" y="0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5" name="Freeform 12"/>
            <p:cNvSpPr>
              <a:spLocks/>
            </p:cNvSpPr>
            <p:nvPr/>
          </p:nvSpPr>
          <p:spPr bwMode="auto">
            <a:xfrm>
              <a:off x="3887788" y="2967038"/>
              <a:ext cx="346075" cy="438150"/>
            </a:xfrm>
            <a:custGeom>
              <a:avLst/>
              <a:gdLst>
                <a:gd name="T0" fmla="*/ 0 w 218"/>
                <a:gd name="T1" fmla="*/ 270 h 276"/>
                <a:gd name="T2" fmla="*/ 140 w 218"/>
                <a:gd name="T3" fmla="*/ 276 h 276"/>
                <a:gd name="T4" fmla="*/ 218 w 218"/>
                <a:gd name="T5" fmla="*/ 102 h 276"/>
                <a:gd name="T6" fmla="*/ 124 w 218"/>
                <a:gd name="T7" fmla="*/ 0 h 276"/>
                <a:gd name="T8" fmla="*/ 0 w 218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76">
                  <a:moveTo>
                    <a:pt x="0" y="270"/>
                  </a:moveTo>
                  <a:lnTo>
                    <a:pt x="140" y="276"/>
                  </a:lnTo>
                  <a:lnTo>
                    <a:pt x="218" y="102"/>
                  </a:lnTo>
                  <a:lnTo>
                    <a:pt x="124" y="0"/>
                  </a:lnTo>
                  <a:lnTo>
                    <a:pt x="0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" name="Rectangle 13"/>
            <p:cNvSpPr>
              <a:spLocks noChangeArrowheads="1"/>
            </p:cNvSpPr>
            <p:nvPr/>
          </p:nvSpPr>
          <p:spPr bwMode="auto">
            <a:xfrm>
              <a:off x="4611688" y="3398838"/>
              <a:ext cx="219075" cy="4159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" name="Rectangle 14"/>
            <p:cNvSpPr>
              <a:spLocks noChangeArrowheads="1"/>
            </p:cNvSpPr>
            <p:nvPr/>
          </p:nvSpPr>
          <p:spPr bwMode="auto">
            <a:xfrm>
              <a:off x="4611688" y="3398838"/>
              <a:ext cx="219075" cy="415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" name="Rectangle 15"/>
            <p:cNvSpPr>
              <a:spLocks noChangeArrowheads="1"/>
            </p:cNvSpPr>
            <p:nvPr/>
          </p:nvSpPr>
          <p:spPr bwMode="auto">
            <a:xfrm>
              <a:off x="3884613" y="3398838"/>
              <a:ext cx="219075" cy="4159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9" name="Rectangle 16"/>
            <p:cNvSpPr>
              <a:spLocks noChangeArrowheads="1"/>
            </p:cNvSpPr>
            <p:nvPr/>
          </p:nvSpPr>
          <p:spPr bwMode="auto">
            <a:xfrm>
              <a:off x="3884613" y="3398838"/>
              <a:ext cx="219075" cy="415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" name="Freeform 26"/>
            <p:cNvSpPr>
              <a:spLocks/>
            </p:cNvSpPr>
            <p:nvPr/>
          </p:nvSpPr>
          <p:spPr bwMode="auto">
            <a:xfrm>
              <a:off x="4294188" y="3960813"/>
              <a:ext cx="184150" cy="180975"/>
            </a:xfrm>
            <a:custGeom>
              <a:avLst/>
              <a:gdLst>
                <a:gd name="T0" fmla="*/ 60 w 116"/>
                <a:gd name="T1" fmla="*/ 0 h 114"/>
                <a:gd name="T2" fmla="*/ 60 w 116"/>
                <a:gd name="T3" fmla="*/ 0 h 114"/>
                <a:gd name="T4" fmla="*/ 48 w 116"/>
                <a:gd name="T5" fmla="*/ 0 h 114"/>
                <a:gd name="T6" fmla="*/ 36 w 116"/>
                <a:gd name="T7" fmla="*/ 4 h 114"/>
                <a:gd name="T8" fmla="*/ 26 w 116"/>
                <a:gd name="T9" fmla="*/ 10 h 114"/>
                <a:gd name="T10" fmla="*/ 18 w 116"/>
                <a:gd name="T11" fmla="*/ 16 h 114"/>
                <a:gd name="T12" fmla="*/ 10 w 116"/>
                <a:gd name="T13" fmla="*/ 24 h 114"/>
                <a:gd name="T14" fmla="*/ 6 w 116"/>
                <a:gd name="T15" fmla="*/ 34 h 114"/>
                <a:gd name="T16" fmla="*/ 2 w 116"/>
                <a:gd name="T17" fmla="*/ 46 h 114"/>
                <a:gd name="T18" fmla="*/ 0 w 116"/>
                <a:gd name="T19" fmla="*/ 58 h 114"/>
                <a:gd name="T20" fmla="*/ 0 w 116"/>
                <a:gd name="T21" fmla="*/ 58 h 114"/>
                <a:gd name="T22" fmla="*/ 2 w 116"/>
                <a:gd name="T23" fmla="*/ 70 h 114"/>
                <a:gd name="T24" fmla="*/ 6 w 116"/>
                <a:gd name="T25" fmla="*/ 80 h 114"/>
                <a:gd name="T26" fmla="*/ 10 w 116"/>
                <a:gd name="T27" fmla="*/ 90 h 114"/>
                <a:gd name="T28" fmla="*/ 18 w 116"/>
                <a:gd name="T29" fmla="*/ 98 h 114"/>
                <a:gd name="T30" fmla="*/ 26 w 116"/>
                <a:gd name="T31" fmla="*/ 106 h 114"/>
                <a:gd name="T32" fmla="*/ 36 w 116"/>
                <a:gd name="T33" fmla="*/ 110 h 114"/>
                <a:gd name="T34" fmla="*/ 48 w 116"/>
                <a:gd name="T35" fmla="*/ 114 h 114"/>
                <a:gd name="T36" fmla="*/ 60 w 116"/>
                <a:gd name="T37" fmla="*/ 114 h 114"/>
                <a:gd name="T38" fmla="*/ 60 w 116"/>
                <a:gd name="T39" fmla="*/ 114 h 114"/>
                <a:gd name="T40" fmla="*/ 70 w 116"/>
                <a:gd name="T41" fmla="*/ 114 h 114"/>
                <a:gd name="T42" fmla="*/ 82 w 116"/>
                <a:gd name="T43" fmla="*/ 110 h 114"/>
                <a:gd name="T44" fmla="*/ 92 w 116"/>
                <a:gd name="T45" fmla="*/ 106 h 114"/>
                <a:gd name="T46" fmla="*/ 100 w 116"/>
                <a:gd name="T47" fmla="*/ 98 h 114"/>
                <a:gd name="T48" fmla="*/ 106 w 116"/>
                <a:gd name="T49" fmla="*/ 90 h 114"/>
                <a:gd name="T50" fmla="*/ 112 w 116"/>
                <a:gd name="T51" fmla="*/ 80 h 114"/>
                <a:gd name="T52" fmla="*/ 116 w 116"/>
                <a:gd name="T53" fmla="*/ 70 h 114"/>
                <a:gd name="T54" fmla="*/ 116 w 116"/>
                <a:gd name="T55" fmla="*/ 58 h 114"/>
                <a:gd name="T56" fmla="*/ 116 w 116"/>
                <a:gd name="T57" fmla="*/ 58 h 114"/>
                <a:gd name="T58" fmla="*/ 116 w 116"/>
                <a:gd name="T59" fmla="*/ 46 h 114"/>
                <a:gd name="T60" fmla="*/ 112 w 116"/>
                <a:gd name="T61" fmla="*/ 34 h 114"/>
                <a:gd name="T62" fmla="*/ 106 w 116"/>
                <a:gd name="T63" fmla="*/ 24 h 114"/>
                <a:gd name="T64" fmla="*/ 100 w 116"/>
                <a:gd name="T65" fmla="*/ 16 h 114"/>
                <a:gd name="T66" fmla="*/ 92 w 116"/>
                <a:gd name="T67" fmla="*/ 10 h 114"/>
                <a:gd name="T68" fmla="*/ 82 w 116"/>
                <a:gd name="T69" fmla="*/ 4 h 114"/>
                <a:gd name="T70" fmla="*/ 70 w 116"/>
                <a:gd name="T71" fmla="*/ 0 h 114"/>
                <a:gd name="T72" fmla="*/ 60 w 116"/>
                <a:gd name="T73" fmla="*/ 0 h 114"/>
                <a:gd name="T74" fmla="*/ 60 w 116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14">
                  <a:moveTo>
                    <a:pt x="60" y="0"/>
                  </a:moveTo>
                  <a:lnTo>
                    <a:pt x="60" y="0"/>
                  </a:lnTo>
                  <a:lnTo>
                    <a:pt x="48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0"/>
                  </a:lnTo>
                  <a:lnTo>
                    <a:pt x="10" y="90"/>
                  </a:lnTo>
                  <a:lnTo>
                    <a:pt x="18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8" y="114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70" y="114"/>
                  </a:lnTo>
                  <a:lnTo>
                    <a:pt x="82" y="110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6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46"/>
                  </a:lnTo>
                  <a:lnTo>
                    <a:pt x="112" y="34"/>
                  </a:lnTo>
                  <a:lnTo>
                    <a:pt x="106" y="24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0"/>
                  </a:lnTo>
                  <a:lnTo>
                    <a:pt x="60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" name="Freeform 27"/>
            <p:cNvSpPr>
              <a:spLocks/>
            </p:cNvSpPr>
            <p:nvPr/>
          </p:nvSpPr>
          <p:spPr bwMode="auto">
            <a:xfrm>
              <a:off x="4294188" y="3960813"/>
              <a:ext cx="184150" cy="180975"/>
            </a:xfrm>
            <a:custGeom>
              <a:avLst/>
              <a:gdLst>
                <a:gd name="T0" fmla="*/ 60 w 116"/>
                <a:gd name="T1" fmla="*/ 0 h 114"/>
                <a:gd name="T2" fmla="*/ 60 w 116"/>
                <a:gd name="T3" fmla="*/ 0 h 114"/>
                <a:gd name="T4" fmla="*/ 48 w 116"/>
                <a:gd name="T5" fmla="*/ 0 h 114"/>
                <a:gd name="T6" fmla="*/ 36 w 116"/>
                <a:gd name="T7" fmla="*/ 4 h 114"/>
                <a:gd name="T8" fmla="*/ 26 w 116"/>
                <a:gd name="T9" fmla="*/ 10 h 114"/>
                <a:gd name="T10" fmla="*/ 18 w 116"/>
                <a:gd name="T11" fmla="*/ 16 h 114"/>
                <a:gd name="T12" fmla="*/ 10 w 116"/>
                <a:gd name="T13" fmla="*/ 24 h 114"/>
                <a:gd name="T14" fmla="*/ 6 w 116"/>
                <a:gd name="T15" fmla="*/ 34 h 114"/>
                <a:gd name="T16" fmla="*/ 2 w 116"/>
                <a:gd name="T17" fmla="*/ 46 h 114"/>
                <a:gd name="T18" fmla="*/ 0 w 116"/>
                <a:gd name="T19" fmla="*/ 58 h 114"/>
                <a:gd name="T20" fmla="*/ 0 w 116"/>
                <a:gd name="T21" fmla="*/ 58 h 114"/>
                <a:gd name="T22" fmla="*/ 2 w 116"/>
                <a:gd name="T23" fmla="*/ 70 h 114"/>
                <a:gd name="T24" fmla="*/ 6 w 116"/>
                <a:gd name="T25" fmla="*/ 80 h 114"/>
                <a:gd name="T26" fmla="*/ 10 w 116"/>
                <a:gd name="T27" fmla="*/ 90 h 114"/>
                <a:gd name="T28" fmla="*/ 18 w 116"/>
                <a:gd name="T29" fmla="*/ 98 h 114"/>
                <a:gd name="T30" fmla="*/ 26 w 116"/>
                <a:gd name="T31" fmla="*/ 106 h 114"/>
                <a:gd name="T32" fmla="*/ 36 w 116"/>
                <a:gd name="T33" fmla="*/ 110 h 114"/>
                <a:gd name="T34" fmla="*/ 48 w 116"/>
                <a:gd name="T35" fmla="*/ 114 h 114"/>
                <a:gd name="T36" fmla="*/ 60 w 116"/>
                <a:gd name="T37" fmla="*/ 114 h 114"/>
                <a:gd name="T38" fmla="*/ 60 w 116"/>
                <a:gd name="T39" fmla="*/ 114 h 114"/>
                <a:gd name="T40" fmla="*/ 70 w 116"/>
                <a:gd name="T41" fmla="*/ 114 h 114"/>
                <a:gd name="T42" fmla="*/ 82 w 116"/>
                <a:gd name="T43" fmla="*/ 110 h 114"/>
                <a:gd name="T44" fmla="*/ 92 w 116"/>
                <a:gd name="T45" fmla="*/ 106 h 114"/>
                <a:gd name="T46" fmla="*/ 100 w 116"/>
                <a:gd name="T47" fmla="*/ 98 h 114"/>
                <a:gd name="T48" fmla="*/ 106 w 116"/>
                <a:gd name="T49" fmla="*/ 90 h 114"/>
                <a:gd name="T50" fmla="*/ 112 w 116"/>
                <a:gd name="T51" fmla="*/ 80 h 114"/>
                <a:gd name="T52" fmla="*/ 116 w 116"/>
                <a:gd name="T53" fmla="*/ 70 h 114"/>
                <a:gd name="T54" fmla="*/ 116 w 116"/>
                <a:gd name="T55" fmla="*/ 58 h 114"/>
                <a:gd name="T56" fmla="*/ 116 w 116"/>
                <a:gd name="T57" fmla="*/ 58 h 114"/>
                <a:gd name="T58" fmla="*/ 116 w 116"/>
                <a:gd name="T59" fmla="*/ 46 h 114"/>
                <a:gd name="T60" fmla="*/ 112 w 116"/>
                <a:gd name="T61" fmla="*/ 34 h 114"/>
                <a:gd name="T62" fmla="*/ 106 w 116"/>
                <a:gd name="T63" fmla="*/ 24 h 114"/>
                <a:gd name="T64" fmla="*/ 100 w 116"/>
                <a:gd name="T65" fmla="*/ 16 h 114"/>
                <a:gd name="T66" fmla="*/ 92 w 116"/>
                <a:gd name="T67" fmla="*/ 10 h 114"/>
                <a:gd name="T68" fmla="*/ 82 w 116"/>
                <a:gd name="T69" fmla="*/ 4 h 114"/>
                <a:gd name="T70" fmla="*/ 70 w 116"/>
                <a:gd name="T71" fmla="*/ 0 h 114"/>
                <a:gd name="T72" fmla="*/ 60 w 116"/>
                <a:gd name="T7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14">
                  <a:moveTo>
                    <a:pt x="60" y="0"/>
                  </a:moveTo>
                  <a:lnTo>
                    <a:pt x="60" y="0"/>
                  </a:lnTo>
                  <a:lnTo>
                    <a:pt x="48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0"/>
                  </a:lnTo>
                  <a:lnTo>
                    <a:pt x="10" y="90"/>
                  </a:lnTo>
                  <a:lnTo>
                    <a:pt x="18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8" y="114"/>
                  </a:lnTo>
                  <a:lnTo>
                    <a:pt x="60" y="114"/>
                  </a:lnTo>
                  <a:lnTo>
                    <a:pt x="60" y="114"/>
                  </a:lnTo>
                  <a:lnTo>
                    <a:pt x="70" y="114"/>
                  </a:lnTo>
                  <a:lnTo>
                    <a:pt x="82" y="110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6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46"/>
                  </a:lnTo>
                  <a:lnTo>
                    <a:pt x="112" y="34"/>
                  </a:lnTo>
                  <a:lnTo>
                    <a:pt x="106" y="24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0"/>
                  </a:lnTo>
                  <a:lnTo>
                    <a:pt x="6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" name="Freeform 28"/>
            <p:cNvSpPr>
              <a:spLocks/>
            </p:cNvSpPr>
            <p:nvPr/>
          </p:nvSpPr>
          <p:spPr bwMode="auto">
            <a:xfrm>
              <a:off x="4183063" y="2862263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" name="Freeform 29"/>
            <p:cNvSpPr>
              <a:spLocks/>
            </p:cNvSpPr>
            <p:nvPr/>
          </p:nvSpPr>
          <p:spPr bwMode="auto">
            <a:xfrm>
              <a:off x="4183063" y="2862263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" name="Freeform 30"/>
            <p:cNvSpPr>
              <a:spLocks/>
            </p:cNvSpPr>
            <p:nvPr/>
          </p:nvSpPr>
          <p:spPr bwMode="auto">
            <a:xfrm>
              <a:off x="4478338" y="2862263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6 w 48"/>
                <a:gd name="T5" fmla="*/ 2 h 46"/>
                <a:gd name="T6" fmla="*/ 8 w 48"/>
                <a:gd name="T7" fmla="*/ 8 h 46"/>
                <a:gd name="T8" fmla="*/ 2 w 48"/>
                <a:gd name="T9" fmla="*/ 14 h 46"/>
                <a:gd name="T10" fmla="*/ 0 w 48"/>
                <a:gd name="T11" fmla="*/ 24 h 46"/>
                <a:gd name="T12" fmla="*/ 0 w 48"/>
                <a:gd name="T13" fmla="*/ 24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4 h 46"/>
                <a:gd name="T32" fmla="*/ 48 w 48"/>
                <a:gd name="T33" fmla="*/ 24 h 46"/>
                <a:gd name="T34" fmla="*/ 46 w 48"/>
                <a:gd name="T35" fmla="*/ 14 h 46"/>
                <a:gd name="T36" fmla="*/ 42 w 48"/>
                <a:gd name="T37" fmla="*/ 8 h 46"/>
                <a:gd name="T38" fmla="*/ 34 w 48"/>
                <a:gd name="T39" fmla="*/ 2 h 46"/>
                <a:gd name="T40" fmla="*/ 24 w 48"/>
                <a:gd name="T41" fmla="*/ 0 h 46"/>
                <a:gd name="T42" fmla="*/ 24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" name="Freeform 31"/>
            <p:cNvSpPr>
              <a:spLocks/>
            </p:cNvSpPr>
            <p:nvPr/>
          </p:nvSpPr>
          <p:spPr bwMode="auto">
            <a:xfrm>
              <a:off x="4478338" y="2862263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6 w 48"/>
                <a:gd name="T5" fmla="*/ 2 h 46"/>
                <a:gd name="T6" fmla="*/ 8 w 48"/>
                <a:gd name="T7" fmla="*/ 8 h 46"/>
                <a:gd name="T8" fmla="*/ 2 w 48"/>
                <a:gd name="T9" fmla="*/ 14 h 46"/>
                <a:gd name="T10" fmla="*/ 0 w 48"/>
                <a:gd name="T11" fmla="*/ 24 h 46"/>
                <a:gd name="T12" fmla="*/ 0 w 48"/>
                <a:gd name="T13" fmla="*/ 24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4 h 46"/>
                <a:gd name="T32" fmla="*/ 48 w 48"/>
                <a:gd name="T33" fmla="*/ 24 h 46"/>
                <a:gd name="T34" fmla="*/ 46 w 48"/>
                <a:gd name="T35" fmla="*/ 14 h 46"/>
                <a:gd name="T36" fmla="*/ 42 w 48"/>
                <a:gd name="T37" fmla="*/ 8 h 46"/>
                <a:gd name="T38" fmla="*/ 34 w 48"/>
                <a:gd name="T39" fmla="*/ 2 h 46"/>
                <a:gd name="T40" fmla="*/ 24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" name="Freeform 32"/>
            <p:cNvSpPr>
              <a:spLocks/>
            </p:cNvSpPr>
            <p:nvPr/>
          </p:nvSpPr>
          <p:spPr bwMode="auto">
            <a:xfrm>
              <a:off x="4703763" y="2973388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4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4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2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2 w 48"/>
                <a:gd name="T39" fmla="*/ 2 h 46"/>
                <a:gd name="T40" fmla="*/ 24 w 48"/>
                <a:gd name="T41" fmla="*/ 0 h 46"/>
                <a:gd name="T42" fmla="*/ 24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Freeform 33"/>
            <p:cNvSpPr>
              <a:spLocks/>
            </p:cNvSpPr>
            <p:nvPr/>
          </p:nvSpPr>
          <p:spPr bwMode="auto">
            <a:xfrm>
              <a:off x="4703763" y="2973388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4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4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2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2 w 48"/>
                <a:gd name="T39" fmla="*/ 2 h 46"/>
                <a:gd name="T40" fmla="*/ 24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Freeform 34"/>
            <p:cNvSpPr>
              <a:spLocks/>
            </p:cNvSpPr>
            <p:nvPr/>
          </p:nvSpPr>
          <p:spPr bwMode="auto">
            <a:xfrm>
              <a:off x="4779963" y="319246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38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38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  <a:gd name="T42" fmla="*/ 22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Freeform 35"/>
            <p:cNvSpPr>
              <a:spLocks/>
            </p:cNvSpPr>
            <p:nvPr/>
          </p:nvSpPr>
          <p:spPr bwMode="auto">
            <a:xfrm>
              <a:off x="4779963" y="319246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38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38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Freeform 36"/>
            <p:cNvSpPr>
              <a:spLocks/>
            </p:cNvSpPr>
            <p:nvPr/>
          </p:nvSpPr>
          <p:spPr bwMode="auto">
            <a:xfrm>
              <a:off x="4891088" y="3449638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6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6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4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4 w 48"/>
                <a:gd name="T39" fmla="*/ 2 h 46"/>
                <a:gd name="T40" fmla="*/ 24 w 48"/>
                <a:gd name="T41" fmla="*/ 0 h 46"/>
                <a:gd name="T42" fmla="*/ 24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6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4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37"/>
            <p:cNvSpPr>
              <a:spLocks/>
            </p:cNvSpPr>
            <p:nvPr/>
          </p:nvSpPr>
          <p:spPr bwMode="auto">
            <a:xfrm>
              <a:off x="4891088" y="3449638"/>
              <a:ext cx="76200" cy="73025"/>
            </a:xfrm>
            <a:custGeom>
              <a:avLst/>
              <a:gdLst>
                <a:gd name="T0" fmla="*/ 24 w 48"/>
                <a:gd name="T1" fmla="*/ 0 h 46"/>
                <a:gd name="T2" fmla="*/ 24 w 48"/>
                <a:gd name="T3" fmla="*/ 0 h 46"/>
                <a:gd name="T4" fmla="*/ 16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38 h 46"/>
                <a:gd name="T18" fmla="*/ 16 w 48"/>
                <a:gd name="T19" fmla="*/ 44 h 46"/>
                <a:gd name="T20" fmla="*/ 24 w 48"/>
                <a:gd name="T21" fmla="*/ 46 h 46"/>
                <a:gd name="T22" fmla="*/ 24 w 48"/>
                <a:gd name="T23" fmla="*/ 46 h 46"/>
                <a:gd name="T24" fmla="*/ 34 w 48"/>
                <a:gd name="T25" fmla="*/ 44 h 46"/>
                <a:gd name="T26" fmla="*/ 40 w 48"/>
                <a:gd name="T27" fmla="*/ 38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0 w 48"/>
                <a:gd name="T37" fmla="*/ 6 h 46"/>
                <a:gd name="T38" fmla="*/ 34 w 48"/>
                <a:gd name="T39" fmla="*/ 2 h 46"/>
                <a:gd name="T40" fmla="*/ 24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6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4" y="44"/>
                  </a:lnTo>
                  <a:lnTo>
                    <a:pt x="40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Freeform 38"/>
            <p:cNvSpPr>
              <a:spLocks/>
            </p:cNvSpPr>
            <p:nvPr/>
          </p:nvSpPr>
          <p:spPr bwMode="auto">
            <a:xfrm>
              <a:off x="3922713" y="300831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38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38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  <a:gd name="T42" fmla="*/ 22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Freeform 39"/>
            <p:cNvSpPr>
              <a:spLocks/>
            </p:cNvSpPr>
            <p:nvPr/>
          </p:nvSpPr>
          <p:spPr bwMode="auto">
            <a:xfrm>
              <a:off x="3922713" y="300831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38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38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Freeform 40"/>
            <p:cNvSpPr>
              <a:spLocks/>
            </p:cNvSpPr>
            <p:nvPr/>
          </p:nvSpPr>
          <p:spPr bwMode="auto">
            <a:xfrm>
              <a:off x="3843338" y="3192463"/>
              <a:ext cx="79375" cy="73025"/>
            </a:xfrm>
            <a:custGeom>
              <a:avLst/>
              <a:gdLst>
                <a:gd name="T0" fmla="*/ 26 w 50"/>
                <a:gd name="T1" fmla="*/ 0 h 46"/>
                <a:gd name="T2" fmla="*/ 26 w 50"/>
                <a:gd name="T3" fmla="*/ 0 h 46"/>
                <a:gd name="T4" fmla="*/ 16 w 50"/>
                <a:gd name="T5" fmla="*/ 2 h 46"/>
                <a:gd name="T6" fmla="*/ 8 w 50"/>
                <a:gd name="T7" fmla="*/ 6 h 46"/>
                <a:gd name="T8" fmla="*/ 2 w 50"/>
                <a:gd name="T9" fmla="*/ 14 h 46"/>
                <a:gd name="T10" fmla="*/ 0 w 50"/>
                <a:gd name="T11" fmla="*/ 22 h 46"/>
                <a:gd name="T12" fmla="*/ 0 w 50"/>
                <a:gd name="T13" fmla="*/ 22 h 46"/>
                <a:gd name="T14" fmla="*/ 2 w 50"/>
                <a:gd name="T15" fmla="*/ 32 h 46"/>
                <a:gd name="T16" fmla="*/ 8 w 50"/>
                <a:gd name="T17" fmla="*/ 40 h 46"/>
                <a:gd name="T18" fmla="*/ 16 w 50"/>
                <a:gd name="T19" fmla="*/ 44 h 46"/>
                <a:gd name="T20" fmla="*/ 26 w 50"/>
                <a:gd name="T21" fmla="*/ 46 h 46"/>
                <a:gd name="T22" fmla="*/ 26 w 50"/>
                <a:gd name="T23" fmla="*/ 46 h 46"/>
                <a:gd name="T24" fmla="*/ 34 w 50"/>
                <a:gd name="T25" fmla="*/ 44 h 46"/>
                <a:gd name="T26" fmla="*/ 42 w 50"/>
                <a:gd name="T27" fmla="*/ 40 h 46"/>
                <a:gd name="T28" fmla="*/ 48 w 50"/>
                <a:gd name="T29" fmla="*/ 32 h 46"/>
                <a:gd name="T30" fmla="*/ 50 w 50"/>
                <a:gd name="T31" fmla="*/ 22 h 46"/>
                <a:gd name="T32" fmla="*/ 50 w 50"/>
                <a:gd name="T33" fmla="*/ 22 h 46"/>
                <a:gd name="T34" fmla="*/ 48 w 50"/>
                <a:gd name="T35" fmla="*/ 14 h 46"/>
                <a:gd name="T36" fmla="*/ 42 w 50"/>
                <a:gd name="T37" fmla="*/ 6 h 46"/>
                <a:gd name="T38" fmla="*/ 34 w 50"/>
                <a:gd name="T39" fmla="*/ 2 h 46"/>
                <a:gd name="T40" fmla="*/ 26 w 50"/>
                <a:gd name="T41" fmla="*/ 0 h 46"/>
                <a:gd name="T42" fmla="*/ 26 w 50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Freeform 41"/>
            <p:cNvSpPr>
              <a:spLocks/>
            </p:cNvSpPr>
            <p:nvPr/>
          </p:nvSpPr>
          <p:spPr bwMode="auto">
            <a:xfrm>
              <a:off x="3843338" y="3192463"/>
              <a:ext cx="79375" cy="73025"/>
            </a:xfrm>
            <a:custGeom>
              <a:avLst/>
              <a:gdLst>
                <a:gd name="T0" fmla="*/ 26 w 50"/>
                <a:gd name="T1" fmla="*/ 0 h 46"/>
                <a:gd name="T2" fmla="*/ 26 w 50"/>
                <a:gd name="T3" fmla="*/ 0 h 46"/>
                <a:gd name="T4" fmla="*/ 16 w 50"/>
                <a:gd name="T5" fmla="*/ 2 h 46"/>
                <a:gd name="T6" fmla="*/ 8 w 50"/>
                <a:gd name="T7" fmla="*/ 6 h 46"/>
                <a:gd name="T8" fmla="*/ 2 w 50"/>
                <a:gd name="T9" fmla="*/ 14 h 46"/>
                <a:gd name="T10" fmla="*/ 0 w 50"/>
                <a:gd name="T11" fmla="*/ 22 h 46"/>
                <a:gd name="T12" fmla="*/ 0 w 50"/>
                <a:gd name="T13" fmla="*/ 22 h 46"/>
                <a:gd name="T14" fmla="*/ 2 w 50"/>
                <a:gd name="T15" fmla="*/ 32 h 46"/>
                <a:gd name="T16" fmla="*/ 8 w 50"/>
                <a:gd name="T17" fmla="*/ 40 h 46"/>
                <a:gd name="T18" fmla="*/ 16 w 50"/>
                <a:gd name="T19" fmla="*/ 44 h 46"/>
                <a:gd name="T20" fmla="*/ 26 w 50"/>
                <a:gd name="T21" fmla="*/ 46 h 46"/>
                <a:gd name="T22" fmla="*/ 26 w 50"/>
                <a:gd name="T23" fmla="*/ 46 h 46"/>
                <a:gd name="T24" fmla="*/ 34 w 50"/>
                <a:gd name="T25" fmla="*/ 44 h 46"/>
                <a:gd name="T26" fmla="*/ 42 w 50"/>
                <a:gd name="T27" fmla="*/ 40 h 46"/>
                <a:gd name="T28" fmla="*/ 48 w 50"/>
                <a:gd name="T29" fmla="*/ 32 h 46"/>
                <a:gd name="T30" fmla="*/ 50 w 50"/>
                <a:gd name="T31" fmla="*/ 22 h 46"/>
                <a:gd name="T32" fmla="*/ 50 w 50"/>
                <a:gd name="T33" fmla="*/ 22 h 46"/>
                <a:gd name="T34" fmla="*/ 48 w 50"/>
                <a:gd name="T35" fmla="*/ 14 h 46"/>
                <a:gd name="T36" fmla="*/ 42 w 50"/>
                <a:gd name="T37" fmla="*/ 6 h 46"/>
                <a:gd name="T38" fmla="*/ 34 w 50"/>
                <a:gd name="T39" fmla="*/ 2 h 46"/>
                <a:gd name="T40" fmla="*/ 26 w 50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Freeform 42"/>
            <p:cNvSpPr>
              <a:spLocks/>
            </p:cNvSpPr>
            <p:nvPr/>
          </p:nvSpPr>
          <p:spPr bwMode="auto">
            <a:xfrm>
              <a:off x="3770313" y="3665538"/>
              <a:ext cx="73025" cy="76200"/>
            </a:xfrm>
            <a:custGeom>
              <a:avLst/>
              <a:gdLst>
                <a:gd name="T0" fmla="*/ 24 w 46"/>
                <a:gd name="T1" fmla="*/ 0 h 48"/>
                <a:gd name="T2" fmla="*/ 24 w 46"/>
                <a:gd name="T3" fmla="*/ 0 h 48"/>
                <a:gd name="T4" fmla="*/ 14 w 46"/>
                <a:gd name="T5" fmla="*/ 2 h 48"/>
                <a:gd name="T6" fmla="*/ 8 w 46"/>
                <a:gd name="T7" fmla="*/ 8 h 48"/>
                <a:gd name="T8" fmla="*/ 2 w 46"/>
                <a:gd name="T9" fmla="*/ 16 h 48"/>
                <a:gd name="T10" fmla="*/ 0 w 46"/>
                <a:gd name="T11" fmla="*/ 26 h 48"/>
                <a:gd name="T12" fmla="*/ 0 w 46"/>
                <a:gd name="T13" fmla="*/ 26 h 48"/>
                <a:gd name="T14" fmla="*/ 2 w 46"/>
                <a:gd name="T15" fmla="*/ 34 h 48"/>
                <a:gd name="T16" fmla="*/ 8 w 46"/>
                <a:gd name="T17" fmla="*/ 40 h 48"/>
                <a:gd name="T18" fmla="*/ 14 w 46"/>
                <a:gd name="T19" fmla="*/ 46 h 48"/>
                <a:gd name="T20" fmla="*/ 24 w 46"/>
                <a:gd name="T21" fmla="*/ 48 h 48"/>
                <a:gd name="T22" fmla="*/ 24 w 46"/>
                <a:gd name="T23" fmla="*/ 48 h 48"/>
                <a:gd name="T24" fmla="*/ 32 w 46"/>
                <a:gd name="T25" fmla="*/ 46 h 48"/>
                <a:gd name="T26" fmla="*/ 40 w 46"/>
                <a:gd name="T27" fmla="*/ 40 h 48"/>
                <a:gd name="T28" fmla="*/ 44 w 46"/>
                <a:gd name="T29" fmla="*/ 34 h 48"/>
                <a:gd name="T30" fmla="*/ 46 w 46"/>
                <a:gd name="T31" fmla="*/ 26 h 48"/>
                <a:gd name="T32" fmla="*/ 46 w 46"/>
                <a:gd name="T33" fmla="*/ 26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4 w 46"/>
                <a:gd name="T41" fmla="*/ 0 h 48"/>
                <a:gd name="T42" fmla="*/ 24 w 46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2" y="46"/>
                  </a:lnTo>
                  <a:lnTo>
                    <a:pt x="40" y="40"/>
                  </a:lnTo>
                  <a:lnTo>
                    <a:pt x="44" y="34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Freeform 43"/>
            <p:cNvSpPr>
              <a:spLocks/>
            </p:cNvSpPr>
            <p:nvPr/>
          </p:nvSpPr>
          <p:spPr bwMode="auto">
            <a:xfrm>
              <a:off x="3770313" y="3665538"/>
              <a:ext cx="73025" cy="76200"/>
            </a:xfrm>
            <a:custGeom>
              <a:avLst/>
              <a:gdLst>
                <a:gd name="T0" fmla="*/ 24 w 46"/>
                <a:gd name="T1" fmla="*/ 0 h 48"/>
                <a:gd name="T2" fmla="*/ 24 w 46"/>
                <a:gd name="T3" fmla="*/ 0 h 48"/>
                <a:gd name="T4" fmla="*/ 14 w 46"/>
                <a:gd name="T5" fmla="*/ 2 h 48"/>
                <a:gd name="T6" fmla="*/ 8 w 46"/>
                <a:gd name="T7" fmla="*/ 8 h 48"/>
                <a:gd name="T8" fmla="*/ 2 w 46"/>
                <a:gd name="T9" fmla="*/ 16 h 48"/>
                <a:gd name="T10" fmla="*/ 0 w 46"/>
                <a:gd name="T11" fmla="*/ 26 h 48"/>
                <a:gd name="T12" fmla="*/ 0 w 46"/>
                <a:gd name="T13" fmla="*/ 26 h 48"/>
                <a:gd name="T14" fmla="*/ 2 w 46"/>
                <a:gd name="T15" fmla="*/ 34 h 48"/>
                <a:gd name="T16" fmla="*/ 8 w 46"/>
                <a:gd name="T17" fmla="*/ 40 h 48"/>
                <a:gd name="T18" fmla="*/ 14 w 46"/>
                <a:gd name="T19" fmla="*/ 46 h 48"/>
                <a:gd name="T20" fmla="*/ 24 w 46"/>
                <a:gd name="T21" fmla="*/ 48 h 48"/>
                <a:gd name="T22" fmla="*/ 24 w 46"/>
                <a:gd name="T23" fmla="*/ 48 h 48"/>
                <a:gd name="T24" fmla="*/ 32 w 46"/>
                <a:gd name="T25" fmla="*/ 46 h 48"/>
                <a:gd name="T26" fmla="*/ 40 w 46"/>
                <a:gd name="T27" fmla="*/ 40 h 48"/>
                <a:gd name="T28" fmla="*/ 44 w 46"/>
                <a:gd name="T29" fmla="*/ 34 h 48"/>
                <a:gd name="T30" fmla="*/ 46 w 46"/>
                <a:gd name="T31" fmla="*/ 26 h 48"/>
                <a:gd name="T32" fmla="*/ 46 w 46"/>
                <a:gd name="T33" fmla="*/ 26 h 48"/>
                <a:gd name="T34" fmla="*/ 44 w 46"/>
                <a:gd name="T35" fmla="*/ 16 h 48"/>
                <a:gd name="T36" fmla="*/ 40 w 46"/>
                <a:gd name="T37" fmla="*/ 8 h 48"/>
                <a:gd name="T38" fmla="*/ 32 w 46"/>
                <a:gd name="T39" fmla="*/ 2 h 48"/>
                <a:gd name="T40" fmla="*/ 24 w 46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2" y="46"/>
                  </a:lnTo>
                  <a:lnTo>
                    <a:pt x="40" y="40"/>
                  </a:lnTo>
                  <a:lnTo>
                    <a:pt x="44" y="34"/>
                  </a:lnTo>
                  <a:lnTo>
                    <a:pt x="46" y="26"/>
                  </a:lnTo>
                  <a:lnTo>
                    <a:pt x="46" y="26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Freeform 44"/>
            <p:cNvSpPr>
              <a:spLocks/>
            </p:cNvSpPr>
            <p:nvPr/>
          </p:nvSpPr>
          <p:spPr bwMode="auto">
            <a:xfrm>
              <a:off x="3770313" y="3449638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Freeform 45"/>
            <p:cNvSpPr>
              <a:spLocks/>
            </p:cNvSpPr>
            <p:nvPr/>
          </p:nvSpPr>
          <p:spPr bwMode="auto">
            <a:xfrm>
              <a:off x="3770313" y="3449638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Freeform 46"/>
            <p:cNvSpPr>
              <a:spLocks/>
            </p:cNvSpPr>
            <p:nvPr/>
          </p:nvSpPr>
          <p:spPr bwMode="auto">
            <a:xfrm>
              <a:off x="4891088" y="3665538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6 w 48"/>
                <a:gd name="T5" fmla="*/ 2 h 48"/>
                <a:gd name="T6" fmla="*/ 8 w 48"/>
                <a:gd name="T7" fmla="*/ 8 h 48"/>
                <a:gd name="T8" fmla="*/ 2 w 48"/>
                <a:gd name="T9" fmla="*/ 16 h 48"/>
                <a:gd name="T10" fmla="*/ 0 w 48"/>
                <a:gd name="T11" fmla="*/ 26 h 48"/>
                <a:gd name="T12" fmla="*/ 0 w 48"/>
                <a:gd name="T13" fmla="*/ 26 h 48"/>
                <a:gd name="T14" fmla="*/ 2 w 48"/>
                <a:gd name="T15" fmla="*/ 34 h 48"/>
                <a:gd name="T16" fmla="*/ 8 w 48"/>
                <a:gd name="T17" fmla="*/ 40 h 48"/>
                <a:gd name="T18" fmla="*/ 16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0 w 48"/>
                <a:gd name="T27" fmla="*/ 40 h 48"/>
                <a:gd name="T28" fmla="*/ 46 w 48"/>
                <a:gd name="T29" fmla="*/ 34 h 48"/>
                <a:gd name="T30" fmla="*/ 48 w 48"/>
                <a:gd name="T31" fmla="*/ 26 h 48"/>
                <a:gd name="T32" fmla="*/ 48 w 48"/>
                <a:gd name="T33" fmla="*/ 26 h 48"/>
                <a:gd name="T34" fmla="*/ 46 w 48"/>
                <a:gd name="T35" fmla="*/ 16 h 48"/>
                <a:gd name="T36" fmla="*/ 40 w 48"/>
                <a:gd name="T37" fmla="*/ 8 h 48"/>
                <a:gd name="T38" fmla="*/ 34 w 48"/>
                <a:gd name="T39" fmla="*/ 2 h 48"/>
                <a:gd name="T40" fmla="*/ 24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" name="Freeform 47"/>
            <p:cNvSpPr>
              <a:spLocks/>
            </p:cNvSpPr>
            <p:nvPr/>
          </p:nvSpPr>
          <p:spPr bwMode="auto">
            <a:xfrm>
              <a:off x="4891088" y="3665538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6 w 48"/>
                <a:gd name="T5" fmla="*/ 2 h 48"/>
                <a:gd name="T6" fmla="*/ 8 w 48"/>
                <a:gd name="T7" fmla="*/ 8 h 48"/>
                <a:gd name="T8" fmla="*/ 2 w 48"/>
                <a:gd name="T9" fmla="*/ 16 h 48"/>
                <a:gd name="T10" fmla="*/ 0 w 48"/>
                <a:gd name="T11" fmla="*/ 26 h 48"/>
                <a:gd name="T12" fmla="*/ 0 w 48"/>
                <a:gd name="T13" fmla="*/ 26 h 48"/>
                <a:gd name="T14" fmla="*/ 2 w 48"/>
                <a:gd name="T15" fmla="*/ 34 h 48"/>
                <a:gd name="T16" fmla="*/ 8 w 48"/>
                <a:gd name="T17" fmla="*/ 40 h 48"/>
                <a:gd name="T18" fmla="*/ 16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0 w 48"/>
                <a:gd name="T27" fmla="*/ 40 h 48"/>
                <a:gd name="T28" fmla="*/ 46 w 48"/>
                <a:gd name="T29" fmla="*/ 34 h 48"/>
                <a:gd name="T30" fmla="*/ 48 w 48"/>
                <a:gd name="T31" fmla="*/ 26 h 48"/>
                <a:gd name="T32" fmla="*/ 48 w 48"/>
                <a:gd name="T33" fmla="*/ 26 h 48"/>
                <a:gd name="T34" fmla="*/ 46 w 48"/>
                <a:gd name="T35" fmla="*/ 16 h 48"/>
                <a:gd name="T36" fmla="*/ 40 w 48"/>
                <a:gd name="T37" fmla="*/ 8 h 48"/>
                <a:gd name="T38" fmla="*/ 34 w 48"/>
                <a:gd name="T39" fmla="*/ 2 h 48"/>
                <a:gd name="T40" fmla="*/ 24 w 48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0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0" name="Rectangle 111"/>
            <p:cNvSpPr>
              <a:spLocks noChangeArrowheads="1"/>
            </p:cNvSpPr>
            <p:nvPr/>
          </p:nvSpPr>
          <p:spPr bwMode="auto">
            <a:xfrm>
              <a:off x="3813543" y="2745502"/>
              <a:ext cx="241825" cy="64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1" name="Rectangle 111"/>
            <p:cNvSpPr>
              <a:spLocks noChangeArrowheads="1"/>
            </p:cNvSpPr>
            <p:nvPr/>
          </p:nvSpPr>
          <p:spPr bwMode="auto">
            <a:xfrm>
              <a:off x="5071378" y="3154204"/>
              <a:ext cx="250281" cy="64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Formateur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" name="Rectangle 111"/>
            <p:cNvSpPr>
              <a:spLocks noChangeArrowheads="1"/>
            </p:cNvSpPr>
            <p:nvPr/>
          </p:nvSpPr>
          <p:spPr bwMode="auto">
            <a:xfrm>
              <a:off x="4709090" y="4002802"/>
              <a:ext cx="214768" cy="64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872378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OBTENIR L’ENGAGEMENT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1200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CHALLENGES ENTRE STAGIAIRES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472359" y="1636566"/>
            <a:ext cx="4134509" cy="3808658"/>
            <a:chOff x="2472359" y="1556659"/>
            <a:chExt cx="4134509" cy="3808658"/>
          </a:xfrm>
        </p:grpSpPr>
        <p:sp>
          <p:nvSpPr>
            <p:cNvPr id="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72359" y="1556659"/>
              <a:ext cx="4134509" cy="380865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5"/>
            <p:cNvSpPr>
              <a:spLocks noChangeArrowheads="1"/>
            </p:cNvSpPr>
            <p:nvPr/>
          </p:nvSpPr>
          <p:spPr bwMode="auto">
            <a:xfrm>
              <a:off x="3289104" y="1560891"/>
              <a:ext cx="2721074" cy="38001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6"/>
            <p:cNvSpPr>
              <a:spLocks noChangeArrowheads="1"/>
            </p:cNvSpPr>
            <p:nvPr/>
          </p:nvSpPr>
          <p:spPr bwMode="auto">
            <a:xfrm>
              <a:off x="3289104" y="1560891"/>
              <a:ext cx="2721074" cy="380019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7"/>
            <p:cNvSpPr>
              <a:spLocks noChangeArrowheads="1"/>
            </p:cNvSpPr>
            <p:nvPr/>
          </p:nvSpPr>
          <p:spPr bwMode="auto">
            <a:xfrm>
              <a:off x="3779998" y="1967148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8"/>
            <p:cNvSpPr>
              <a:spLocks noChangeArrowheads="1"/>
            </p:cNvSpPr>
            <p:nvPr/>
          </p:nvSpPr>
          <p:spPr bwMode="auto">
            <a:xfrm>
              <a:off x="3779998" y="1967148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9"/>
            <p:cNvSpPr>
              <a:spLocks noChangeArrowheads="1"/>
            </p:cNvSpPr>
            <p:nvPr/>
          </p:nvSpPr>
          <p:spPr bwMode="auto">
            <a:xfrm>
              <a:off x="3779998" y="2229522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0"/>
            <p:cNvSpPr>
              <a:spLocks noChangeArrowheads="1"/>
            </p:cNvSpPr>
            <p:nvPr/>
          </p:nvSpPr>
          <p:spPr bwMode="auto">
            <a:xfrm>
              <a:off x="3779998" y="2229522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1"/>
            <p:cNvSpPr>
              <a:spLocks noChangeArrowheads="1"/>
            </p:cNvSpPr>
            <p:nvPr/>
          </p:nvSpPr>
          <p:spPr bwMode="auto">
            <a:xfrm>
              <a:off x="3779998" y="2496128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2"/>
            <p:cNvSpPr>
              <a:spLocks noChangeArrowheads="1"/>
            </p:cNvSpPr>
            <p:nvPr/>
          </p:nvSpPr>
          <p:spPr bwMode="auto">
            <a:xfrm>
              <a:off x="3779998" y="2496128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3"/>
            <p:cNvSpPr>
              <a:spLocks noChangeArrowheads="1"/>
            </p:cNvSpPr>
            <p:nvPr/>
          </p:nvSpPr>
          <p:spPr bwMode="auto">
            <a:xfrm>
              <a:off x="3779998" y="2762734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14"/>
            <p:cNvSpPr>
              <a:spLocks noChangeArrowheads="1"/>
            </p:cNvSpPr>
            <p:nvPr/>
          </p:nvSpPr>
          <p:spPr bwMode="auto">
            <a:xfrm>
              <a:off x="3779998" y="2762734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15"/>
            <p:cNvSpPr>
              <a:spLocks noChangeArrowheads="1"/>
            </p:cNvSpPr>
            <p:nvPr/>
          </p:nvSpPr>
          <p:spPr bwMode="auto">
            <a:xfrm>
              <a:off x="3779998" y="3029340"/>
              <a:ext cx="1603868" cy="21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16"/>
            <p:cNvSpPr>
              <a:spLocks noChangeArrowheads="1"/>
            </p:cNvSpPr>
            <p:nvPr/>
          </p:nvSpPr>
          <p:spPr bwMode="auto">
            <a:xfrm>
              <a:off x="3779998" y="3029340"/>
              <a:ext cx="1603868" cy="2158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17"/>
            <p:cNvSpPr>
              <a:spLocks noChangeArrowheads="1"/>
            </p:cNvSpPr>
            <p:nvPr/>
          </p:nvSpPr>
          <p:spPr bwMode="auto">
            <a:xfrm>
              <a:off x="3779998" y="3295946"/>
              <a:ext cx="1603868" cy="21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18"/>
            <p:cNvSpPr>
              <a:spLocks noChangeArrowheads="1"/>
            </p:cNvSpPr>
            <p:nvPr/>
          </p:nvSpPr>
          <p:spPr bwMode="auto">
            <a:xfrm>
              <a:off x="3779998" y="3295946"/>
              <a:ext cx="1603868" cy="2158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9"/>
            <p:cNvSpPr>
              <a:spLocks noChangeArrowheads="1"/>
            </p:cNvSpPr>
            <p:nvPr/>
          </p:nvSpPr>
          <p:spPr bwMode="auto">
            <a:xfrm>
              <a:off x="3779998" y="3562552"/>
              <a:ext cx="1603868" cy="21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20"/>
            <p:cNvSpPr>
              <a:spLocks noChangeArrowheads="1"/>
            </p:cNvSpPr>
            <p:nvPr/>
          </p:nvSpPr>
          <p:spPr bwMode="auto">
            <a:xfrm>
              <a:off x="3779998" y="3562552"/>
              <a:ext cx="1603868" cy="2158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1"/>
            <p:cNvSpPr>
              <a:spLocks noChangeArrowheads="1"/>
            </p:cNvSpPr>
            <p:nvPr/>
          </p:nvSpPr>
          <p:spPr bwMode="auto">
            <a:xfrm>
              <a:off x="3779998" y="3824926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2"/>
            <p:cNvSpPr>
              <a:spLocks noChangeArrowheads="1"/>
            </p:cNvSpPr>
            <p:nvPr/>
          </p:nvSpPr>
          <p:spPr bwMode="auto">
            <a:xfrm>
              <a:off x="3779998" y="3824926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23"/>
            <p:cNvSpPr>
              <a:spLocks noChangeArrowheads="1"/>
            </p:cNvSpPr>
            <p:nvPr/>
          </p:nvSpPr>
          <p:spPr bwMode="auto">
            <a:xfrm>
              <a:off x="3779998" y="4091532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4"/>
            <p:cNvSpPr>
              <a:spLocks noChangeArrowheads="1"/>
            </p:cNvSpPr>
            <p:nvPr/>
          </p:nvSpPr>
          <p:spPr bwMode="auto">
            <a:xfrm>
              <a:off x="3779998" y="4091532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25"/>
            <p:cNvSpPr>
              <a:spLocks noChangeArrowheads="1"/>
            </p:cNvSpPr>
            <p:nvPr/>
          </p:nvSpPr>
          <p:spPr bwMode="auto">
            <a:xfrm>
              <a:off x="3779998" y="4358139"/>
              <a:ext cx="1603868" cy="22005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6"/>
            <p:cNvSpPr>
              <a:spLocks noChangeArrowheads="1"/>
            </p:cNvSpPr>
            <p:nvPr/>
          </p:nvSpPr>
          <p:spPr bwMode="auto">
            <a:xfrm>
              <a:off x="3779998" y="4358139"/>
              <a:ext cx="1603868" cy="22005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7"/>
            <p:cNvSpPr>
              <a:spLocks noChangeArrowheads="1"/>
            </p:cNvSpPr>
            <p:nvPr/>
          </p:nvSpPr>
          <p:spPr bwMode="auto">
            <a:xfrm>
              <a:off x="3779998" y="4624745"/>
              <a:ext cx="1603868" cy="21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8"/>
            <p:cNvSpPr>
              <a:spLocks noChangeArrowheads="1"/>
            </p:cNvSpPr>
            <p:nvPr/>
          </p:nvSpPr>
          <p:spPr bwMode="auto">
            <a:xfrm>
              <a:off x="3779998" y="4624745"/>
              <a:ext cx="1603868" cy="2158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9"/>
            <p:cNvSpPr>
              <a:spLocks noChangeArrowheads="1"/>
            </p:cNvSpPr>
            <p:nvPr/>
          </p:nvSpPr>
          <p:spPr bwMode="auto">
            <a:xfrm>
              <a:off x="3779998" y="4891351"/>
              <a:ext cx="1603868" cy="21582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30"/>
            <p:cNvSpPr>
              <a:spLocks noChangeArrowheads="1"/>
            </p:cNvSpPr>
            <p:nvPr/>
          </p:nvSpPr>
          <p:spPr bwMode="auto">
            <a:xfrm>
              <a:off x="3779998" y="4891351"/>
              <a:ext cx="1603868" cy="2158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31"/>
            <p:cNvSpPr>
              <a:spLocks noEditPoints="1"/>
            </p:cNvSpPr>
            <p:nvPr/>
          </p:nvSpPr>
          <p:spPr bwMode="auto">
            <a:xfrm>
              <a:off x="3356814" y="2580765"/>
              <a:ext cx="981787" cy="308924"/>
            </a:xfrm>
            <a:custGeom>
              <a:avLst/>
              <a:gdLst>
                <a:gd name="T0" fmla="*/ 432 w 464"/>
                <a:gd name="T1" fmla="*/ 110 h 146"/>
                <a:gd name="T2" fmla="*/ 464 w 464"/>
                <a:gd name="T3" fmla="*/ 138 h 146"/>
                <a:gd name="T4" fmla="*/ 420 w 464"/>
                <a:gd name="T5" fmla="*/ 146 h 146"/>
                <a:gd name="T6" fmla="*/ 432 w 464"/>
                <a:gd name="T7" fmla="*/ 110 h 146"/>
                <a:gd name="T8" fmla="*/ 2 w 464"/>
                <a:gd name="T9" fmla="*/ 0 h 146"/>
                <a:gd name="T10" fmla="*/ 434 w 464"/>
                <a:gd name="T11" fmla="*/ 128 h 146"/>
                <a:gd name="T12" fmla="*/ 436 w 464"/>
                <a:gd name="T13" fmla="*/ 130 h 146"/>
                <a:gd name="T14" fmla="*/ 432 w 464"/>
                <a:gd name="T15" fmla="*/ 132 h 146"/>
                <a:gd name="T16" fmla="*/ 2 w 464"/>
                <a:gd name="T17" fmla="*/ 4 h 146"/>
                <a:gd name="T18" fmla="*/ 0 w 464"/>
                <a:gd name="T19" fmla="*/ 2 h 146"/>
                <a:gd name="T20" fmla="*/ 2 w 464"/>
                <a:gd name="T2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4" h="146">
                  <a:moveTo>
                    <a:pt x="432" y="110"/>
                  </a:moveTo>
                  <a:lnTo>
                    <a:pt x="464" y="138"/>
                  </a:lnTo>
                  <a:lnTo>
                    <a:pt x="420" y="146"/>
                  </a:lnTo>
                  <a:lnTo>
                    <a:pt x="432" y="110"/>
                  </a:lnTo>
                  <a:close/>
                  <a:moveTo>
                    <a:pt x="2" y="0"/>
                  </a:moveTo>
                  <a:lnTo>
                    <a:pt x="434" y="128"/>
                  </a:lnTo>
                  <a:lnTo>
                    <a:pt x="436" y="130"/>
                  </a:lnTo>
                  <a:lnTo>
                    <a:pt x="432" y="132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32"/>
            <p:cNvSpPr>
              <a:spLocks noEditPoints="1"/>
            </p:cNvSpPr>
            <p:nvPr/>
          </p:nvSpPr>
          <p:spPr bwMode="auto">
            <a:xfrm>
              <a:off x="3568406" y="4150778"/>
              <a:ext cx="770195" cy="80405"/>
            </a:xfrm>
            <a:custGeom>
              <a:avLst/>
              <a:gdLst>
                <a:gd name="T0" fmla="*/ 326 w 364"/>
                <a:gd name="T1" fmla="*/ 0 h 38"/>
                <a:gd name="T2" fmla="*/ 364 w 364"/>
                <a:gd name="T3" fmla="*/ 18 h 38"/>
                <a:gd name="T4" fmla="*/ 326 w 364"/>
                <a:gd name="T5" fmla="*/ 38 h 38"/>
                <a:gd name="T6" fmla="*/ 326 w 364"/>
                <a:gd name="T7" fmla="*/ 0 h 38"/>
                <a:gd name="T8" fmla="*/ 0 w 364"/>
                <a:gd name="T9" fmla="*/ 16 h 38"/>
                <a:gd name="T10" fmla="*/ 332 w 364"/>
                <a:gd name="T11" fmla="*/ 16 h 38"/>
                <a:gd name="T12" fmla="*/ 334 w 364"/>
                <a:gd name="T13" fmla="*/ 18 h 38"/>
                <a:gd name="T14" fmla="*/ 332 w 364"/>
                <a:gd name="T15" fmla="*/ 22 h 38"/>
                <a:gd name="T16" fmla="*/ 0 w 364"/>
                <a:gd name="T17" fmla="*/ 22 h 38"/>
                <a:gd name="T18" fmla="*/ 0 w 364"/>
                <a:gd name="T19" fmla="*/ 18 h 38"/>
                <a:gd name="T20" fmla="*/ 0 w 364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4" h="38">
                  <a:moveTo>
                    <a:pt x="326" y="0"/>
                  </a:moveTo>
                  <a:lnTo>
                    <a:pt x="364" y="18"/>
                  </a:lnTo>
                  <a:lnTo>
                    <a:pt x="326" y="38"/>
                  </a:lnTo>
                  <a:lnTo>
                    <a:pt x="326" y="0"/>
                  </a:lnTo>
                  <a:close/>
                  <a:moveTo>
                    <a:pt x="0" y="16"/>
                  </a:moveTo>
                  <a:lnTo>
                    <a:pt x="332" y="16"/>
                  </a:lnTo>
                  <a:lnTo>
                    <a:pt x="334" y="18"/>
                  </a:lnTo>
                  <a:lnTo>
                    <a:pt x="332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33"/>
            <p:cNvSpPr>
              <a:spLocks noEditPoints="1"/>
            </p:cNvSpPr>
            <p:nvPr/>
          </p:nvSpPr>
          <p:spPr bwMode="auto">
            <a:xfrm>
              <a:off x="4964914" y="4332747"/>
              <a:ext cx="914078" cy="660167"/>
            </a:xfrm>
            <a:custGeom>
              <a:avLst/>
              <a:gdLst>
                <a:gd name="T0" fmla="*/ 42 w 432"/>
                <a:gd name="T1" fmla="*/ 306 h 312"/>
                <a:gd name="T2" fmla="*/ 0 w 432"/>
                <a:gd name="T3" fmla="*/ 312 h 312"/>
                <a:gd name="T4" fmla="*/ 20 w 432"/>
                <a:gd name="T5" fmla="*/ 274 h 312"/>
                <a:gd name="T6" fmla="*/ 42 w 432"/>
                <a:gd name="T7" fmla="*/ 306 h 312"/>
                <a:gd name="T8" fmla="*/ 430 w 432"/>
                <a:gd name="T9" fmla="*/ 4 h 312"/>
                <a:gd name="T10" fmla="*/ 28 w 432"/>
                <a:gd name="T11" fmla="*/ 294 h 312"/>
                <a:gd name="T12" fmla="*/ 24 w 432"/>
                <a:gd name="T13" fmla="*/ 294 h 312"/>
                <a:gd name="T14" fmla="*/ 24 w 432"/>
                <a:gd name="T15" fmla="*/ 292 h 312"/>
                <a:gd name="T16" fmla="*/ 428 w 432"/>
                <a:gd name="T17" fmla="*/ 0 h 312"/>
                <a:gd name="T18" fmla="*/ 432 w 432"/>
                <a:gd name="T19" fmla="*/ 0 h 312"/>
                <a:gd name="T20" fmla="*/ 430 w 432"/>
                <a:gd name="T21" fmla="*/ 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2" h="312">
                  <a:moveTo>
                    <a:pt x="42" y="306"/>
                  </a:moveTo>
                  <a:lnTo>
                    <a:pt x="0" y="312"/>
                  </a:lnTo>
                  <a:lnTo>
                    <a:pt x="20" y="274"/>
                  </a:lnTo>
                  <a:lnTo>
                    <a:pt x="42" y="306"/>
                  </a:lnTo>
                  <a:close/>
                  <a:moveTo>
                    <a:pt x="430" y="4"/>
                  </a:moveTo>
                  <a:lnTo>
                    <a:pt x="28" y="294"/>
                  </a:lnTo>
                  <a:lnTo>
                    <a:pt x="24" y="294"/>
                  </a:lnTo>
                  <a:lnTo>
                    <a:pt x="24" y="292"/>
                  </a:lnTo>
                  <a:lnTo>
                    <a:pt x="428" y="0"/>
                  </a:lnTo>
                  <a:lnTo>
                    <a:pt x="432" y="0"/>
                  </a:lnTo>
                  <a:lnTo>
                    <a:pt x="43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34"/>
            <p:cNvSpPr>
              <a:spLocks noChangeArrowheads="1"/>
            </p:cNvSpPr>
            <p:nvPr/>
          </p:nvSpPr>
          <p:spPr bwMode="auto">
            <a:xfrm>
              <a:off x="5595458" y="3875709"/>
              <a:ext cx="1002946" cy="93100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5"/>
            <p:cNvSpPr>
              <a:spLocks noChangeArrowheads="1"/>
            </p:cNvSpPr>
            <p:nvPr/>
          </p:nvSpPr>
          <p:spPr bwMode="auto">
            <a:xfrm>
              <a:off x="5595458" y="3875709"/>
              <a:ext cx="1002946" cy="93100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6"/>
            <p:cNvSpPr>
              <a:spLocks noChangeArrowheads="1"/>
            </p:cNvSpPr>
            <p:nvPr/>
          </p:nvSpPr>
          <p:spPr bwMode="auto">
            <a:xfrm>
              <a:off x="2476591" y="2072944"/>
              <a:ext cx="1218770" cy="9098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37"/>
            <p:cNvSpPr>
              <a:spLocks noChangeArrowheads="1"/>
            </p:cNvSpPr>
            <p:nvPr/>
          </p:nvSpPr>
          <p:spPr bwMode="auto">
            <a:xfrm>
              <a:off x="2476591" y="2072944"/>
              <a:ext cx="1218770" cy="9098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38"/>
            <p:cNvSpPr>
              <a:spLocks noChangeArrowheads="1"/>
            </p:cNvSpPr>
            <p:nvPr/>
          </p:nvSpPr>
          <p:spPr bwMode="auto">
            <a:xfrm>
              <a:off x="2662792" y="3604871"/>
              <a:ext cx="1024106" cy="106219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39"/>
            <p:cNvSpPr>
              <a:spLocks noChangeArrowheads="1"/>
            </p:cNvSpPr>
            <p:nvPr/>
          </p:nvSpPr>
          <p:spPr bwMode="auto">
            <a:xfrm>
              <a:off x="2662792" y="3604871"/>
              <a:ext cx="1024106" cy="106219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40"/>
            <p:cNvSpPr>
              <a:spLocks noChangeArrowheads="1"/>
            </p:cNvSpPr>
            <p:nvPr/>
          </p:nvSpPr>
          <p:spPr bwMode="auto">
            <a:xfrm>
              <a:off x="4541729" y="2013698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41"/>
            <p:cNvSpPr>
              <a:spLocks noChangeArrowheads="1"/>
            </p:cNvSpPr>
            <p:nvPr/>
          </p:nvSpPr>
          <p:spPr bwMode="auto">
            <a:xfrm>
              <a:off x="4541729" y="2276072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42"/>
            <p:cNvSpPr>
              <a:spLocks noChangeArrowheads="1"/>
            </p:cNvSpPr>
            <p:nvPr/>
          </p:nvSpPr>
          <p:spPr bwMode="auto">
            <a:xfrm>
              <a:off x="4541729" y="2542678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43"/>
            <p:cNvSpPr>
              <a:spLocks noChangeArrowheads="1"/>
            </p:cNvSpPr>
            <p:nvPr/>
          </p:nvSpPr>
          <p:spPr bwMode="auto">
            <a:xfrm>
              <a:off x="4541729" y="2809284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44"/>
            <p:cNvSpPr>
              <a:spLocks noChangeArrowheads="1"/>
            </p:cNvSpPr>
            <p:nvPr/>
          </p:nvSpPr>
          <p:spPr bwMode="auto">
            <a:xfrm>
              <a:off x="4541729" y="3075890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5"/>
            <p:cNvSpPr>
              <a:spLocks noChangeArrowheads="1"/>
            </p:cNvSpPr>
            <p:nvPr/>
          </p:nvSpPr>
          <p:spPr bwMode="auto">
            <a:xfrm>
              <a:off x="4541729" y="3338265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46"/>
            <p:cNvSpPr>
              <a:spLocks noChangeArrowheads="1"/>
            </p:cNvSpPr>
            <p:nvPr/>
          </p:nvSpPr>
          <p:spPr bwMode="auto">
            <a:xfrm>
              <a:off x="4541729" y="3604871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47"/>
            <p:cNvSpPr>
              <a:spLocks noChangeArrowheads="1"/>
            </p:cNvSpPr>
            <p:nvPr/>
          </p:nvSpPr>
          <p:spPr bwMode="auto">
            <a:xfrm>
              <a:off x="4541729" y="3871477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48"/>
            <p:cNvSpPr>
              <a:spLocks noChangeArrowheads="1"/>
            </p:cNvSpPr>
            <p:nvPr/>
          </p:nvSpPr>
          <p:spPr bwMode="auto">
            <a:xfrm>
              <a:off x="4541729" y="4133851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49"/>
            <p:cNvSpPr>
              <a:spLocks noChangeArrowheads="1"/>
            </p:cNvSpPr>
            <p:nvPr/>
          </p:nvSpPr>
          <p:spPr bwMode="auto">
            <a:xfrm>
              <a:off x="4541729" y="4400457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50"/>
            <p:cNvSpPr>
              <a:spLocks noChangeArrowheads="1"/>
            </p:cNvSpPr>
            <p:nvPr/>
          </p:nvSpPr>
          <p:spPr bwMode="auto">
            <a:xfrm>
              <a:off x="4541729" y="4667063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51"/>
            <p:cNvSpPr>
              <a:spLocks noChangeArrowheads="1"/>
            </p:cNvSpPr>
            <p:nvPr/>
          </p:nvSpPr>
          <p:spPr bwMode="auto">
            <a:xfrm>
              <a:off x="4541729" y="4933669"/>
              <a:ext cx="76917" cy="1640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52"/>
            <p:cNvSpPr>
              <a:spLocks noChangeArrowheads="1"/>
            </p:cNvSpPr>
            <p:nvPr/>
          </p:nvSpPr>
          <p:spPr bwMode="auto">
            <a:xfrm>
              <a:off x="5595457" y="4048712"/>
              <a:ext cx="1011410" cy="820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Quant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3, il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réussi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donner six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82"/>
            <p:cNvSpPr>
              <a:spLocks noChangeArrowheads="1"/>
            </p:cNvSpPr>
            <p:nvPr/>
          </p:nvSpPr>
          <p:spPr bwMode="auto">
            <a:xfrm>
              <a:off x="2476591" y="2248512"/>
              <a:ext cx="1210307" cy="8204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groupe 1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 créatif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n’arrive à donner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22"/>
            <p:cNvSpPr>
              <a:spLocks noChangeArrowheads="1"/>
            </p:cNvSpPr>
            <p:nvPr/>
          </p:nvSpPr>
          <p:spPr bwMode="auto">
            <a:xfrm>
              <a:off x="2662792" y="3812614"/>
              <a:ext cx="1024106" cy="984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groupe 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créatif,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fournit quatre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524065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UN STAGIAIRE DÉMOTIVÉ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43808" y="6503989"/>
            <a:ext cx="341200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SYMPTÔMES DE LA DÉMOTIVATION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538403" y="2348880"/>
            <a:ext cx="6057933" cy="2448272"/>
            <a:chOff x="1919566" y="1988841"/>
            <a:chExt cx="6057933" cy="2448272"/>
          </a:xfrm>
        </p:grpSpPr>
        <p:sp>
          <p:nvSpPr>
            <p:cNvPr id="123" name="Freeform 5"/>
            <p:cNvSpPr>
              <a:spLocks/>
            </p:cNvSpPr>
            <p:nvPr/>
          </p:nvSpPr>
          <p:spPr bwMode="auto">
            <a:xfrm>
              <a:off x="1928111" y="2091386"/>
              <a:ext cx="3080636" cy="2337181"/>
            </a:xfrm>
            <a:custGeom>
              <a:avLst/>
              <a:gdLst>
                <a:gd name="T0" fmla="*/ 350 w 1442"/>
                <a:gd name="T1" fmla="*/ 344 h 1094"/>
                <a:gd name="T2" fmla="*/ 308 w 1442"/>
                <a:gd name="T3" fmla="*/ 424 h 1094"/>
                <a:gd name="T4" fmla="*/ 270 w 1442"/>
                <a:gd name="T5" fmla="*/ 472 h 1094"/>
                <a:gd name="T6" fmla="*/ 256 w 1442"/>
                <a:gd name="T7" fmla="*/ 480 h 1094"/>
                <a:gd name="T8" fmla="*/ 198 w 1442"/>
                <a:gd name="T9" fmla="*/ 486 h 1094"/>
                <a:gd name="T10" fmla="*/ 148 w 1442"/>
                <a:gd name="T11" fmla="*/ 492 h 1094"/>
                <a:gd name="T12" fmla="*/ 120 w 1442"/>
                <a:gd name="T13" fmla="*/ 508 h 1094"/>
                <a:gd name="T14" fmla="*/ 80 w 1442"/>
                <a:gd name="T15" fmla="*/ 548 h 1094"/>
                <a:gd name="T16" fmla="*/ 20 w 1442"/>
                <a:gd name="T17" fmla="*/ 632 h 1094"/>
                <a:gd name="T18" fmla="*/ 2 w 1442"/>
                <a:gd name="T19" fmla="*/ 678 h 1094"/>
                <a:gd name="T20" fmla="*/ 2 w 1442"/>
                <a:gd name="T21" fmla="*/ 726 h 1094"/>
                <a:gd name="T22" fmla="*/ 18 w 1442"/>
                <a:gd name="T23" fmla="*/ 798 h 1094"/>
                <a:gd name="T24" fmla="*/ 50 w 1442"/>
                <a:gd name="T25" fmla="*/ 880 h 1094"/>
                <a:gd name="T26" fmla="*/ 92 w 1442"/>
                <a:gd name="T27" fmla="*/ 938 h 1094"/>
                <a:gd name="T28" fmla="*/ 154 w 1442"/>
                <a:gd name="T29" fmla="*/ 990 h 1094"/>
                <a:gd name="T30" fmla="*/ 210 w 1442"/>
                <a:gd name="T31" fmla="*/ 1016 h 1094"/>
                <a:gd name="T32" fmla="*/ 328 w 1442"/>
                <a:gd name="T33" fmla="*/ 1046 h 1094"/>
                <a:gd name="T34" fmla="*/ 588 w 1442"/>
                <a:gd name="T35" fmla="*/ 1082 h 1094"/>
                <a:gd name="T36" fmla="*/ 908 w 1442"/>
                <a:gd name="T37" fmla="*/ 1094 h 1094"/>
                <a:gd name="T38" fmla="*/ 992 w 1442"/>
                <a:gd name="T39" fmla="*/ 1090 h 1094"/>
                <a:gd name="T40" fmla="*/ 1100 w 1442"/>
                <a:gd name="T41" fmla="*/ 1072 h 1094"/>
                <a:gd name="T42" fmla="*/ 1196 w 1442"/>
                <a:gd name="T43" fmla="*/ 1044 h 1094"/>
                <a:gd name="T44" fmla="*/ 1280 w 1442"/>
                <a:gd name="T45" fmla="*/ 1008 h 1094"/>
                <a:gd name="T46" fmla="*/ 1348 w 1442"/>
                <a:gd name="T47" fmla="*/ 966 h 1094"/>
                <a:gd name="T48" fmla="*/ 1400 w 1442"/>
                <a:gd name="T49" fmla="*/ 922 h 1094"/>
                <a:gd name="T50" fmla="*/ 1424 w 1442"/>
                <a:gd name="T51" fmla="*/ 892 h 1094"/>
                <a:gd name="T52" fmla="*/ 1440 w 1442"/>
                <a:gd name="T53" fmla="*/ 840 h 1094"/>
                <a:gd name="T54" fmla="*/ 1440 w 1442"/>
                <a:gd name="T55" fmla="*/ 782 h 1094"/>
                <a:gd name="T56" fmla="*/ 1412 w 1442"/>
                <a:gd name="T57" fmla="*/ 684 h 1094"/>
                <a:gd name="T58" fmla="*/ 1382 w 1442"/>
                <a:gd name="T59" fmla="*/ 618 h 1094"/>
                <a:gd name="T60" fmla="*/ 1324 w 1442"/>
                <a:gd name="T61" fmla="*/ 538 h 1094"/>
                <a:gd name="T62" fmla="*/ 1240 w 1442"/>
                <a:gd name="T63" fmla="*/ 474 h 1094"/>
                <a:gd name="T64" fmla="*/ 1172 w 1442"/>
                <a:gd name="T65" fmla="*/ 436 h 1094"/>
                <a:gd name="T66" fmla="*/ 1086 w 1442"/>
                <a:gd name="T67" fmla="*/ 404 h 1094"/>
                <a:gd name="T68" fmla="*/ 932 w 1442"/>
                <a:gd name="T69" fmla="*/ 368 h 1094"/>
                <a:gd name="T70" fmla="*/ 826 w 1442"/>
                <a:gd name="T71" fmla="*/ 334 h 1094"/>
                <a:gd name="T72" fmla="*/ 800 w 1442"/>
                <a:gd name="T73" fmla="*/ 318 h 1094"/>
                <a:gd name="T74" fmla="*/ 776 w 1442"/>
                <a:gd name="T75" fmla="*/ 292 h 1094"/>
                <a:gd name="T76" fmla="*/ 764 w 1442"/>
                <a:gd name="T77" fmla="*/ 252 h 1094"/>
                <a:gd name="T78" fmla="*/ 756 w 1442"/>
                <a:gd name="T79" fmla="*/ 190 h 1094"/>
                <a:gd name="T80" fmla="*/ 730 w 1442"/>
                <a:gd name="T81" fmla="*/ 156 h 1094"/>
                <a:gd name="T82" fmla="*/ 682 w 1442"/>
                <a:gd name="T83" fmla="*/ 114 h 1094"/>
                <a:gd name="T84" fmla="*/ 660 w 1442"/>
                <a:gd name="T85" fmla="*/ 110 h 1094"/>
                <a:gd name="T86" fmla="*/ 644 w 1442"/>
                <a:gd name="T87" fmla="*/ 132 h 1094"/>
                <a:gd name="T88" fmla="*/ 622 w 1442"/>
                <a:gd name="T89" fmla="*/ 194 h 1094"/>
                <a:gd name="T90" fmla="*/ 608 w 1442"/>
                <a:gd name="T91" fmla="*/ 220 h 1094"/>
                <a:gd name="T92" fmla="*/ 600 w 1442"/>
                <a:gd name="T93" fmla="*/ 220 h 1094"/>
                <a:gd name="T94" fmla="*/ 586 w 1442"/>
                <a:gd name="T95" fmla="*/ 176 h 1094"/>
                <a:gd name="T96" fmla="*/ 558 w 1442"/>
                <a:gd name="T97" fmla="*/ 32 h 1094"/>
                <a:gd name="T98" fmla="*/ 546 w 1442"/>
                <a:gd name="T99" fmla="*/ 2 h 1094"/>
                <a:gd name="T100" fmla="*/ 536 w 1442"/>
                <a:gd name="T101" fmla="*/ 2 h 1094"/>
                <a:gd name="T102" fmla="*/ 520 w 1442"/>
                <a:gd name="T103" fmla="*/ 26 h 1094"/>
                <a:gd name="T104" fmla="*/ 474 w 1442"/>
                <a:gd name="T105" fmla="*/ 162 h 1094"/>
                <a:gd name="T106" fmla="*/ 450 w 1442"/>
                <a:gd name="T107" fmla="*/ 220 h 1094"/>
                <a:gd name="T108" fmla="*/ 406 w 1442"/>
                <a:gd name="T109" fmla="*/ 278 h 1094"/>
                <a:gd name="T110" fmla="*/ 360 w 1442"/>
                <a:gd name="T111" fmla="*/ 326 h 10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442" h="1094">
                  <a:moveTo>
                    <a:pt x="360" y="326"/>
                  </a:moveTo>
                  <a:lnTo>
                    <a:pt x="360" y="326"/>
                  </a:lnTo>
                  <a:lnTo>
                    <a:pt x="350" y="344"/>
                  </a:lnTo>
                  <a:lnTo>
                    <a:pt x="340" y="364"/>
                  </a:lnTo>
                  <a:lnTo>
                    <a:pt x="320" y="404"/>
                  </a:lnTo>
                  <a:lnTo>
                    <a:pt x="308" y="424"/>
                  </a:lnTo>
                  <a:lnTo>
                    <a:pt x="298" y="444"/>
                  </a:lnTo>
                  <a:lnTo>
                    <a:pt x="284" y="460"/>
                  </a:lnTo>
                  <a:lnTo>
                    <a:pt x="270" y="472"/>
                  </a:lnTo>
                  <a:lnTo>
                    <a:pt x="270" y="472"/>
                  </a:lnTo>
                  <a:lnTo>
                    <a:pt x="264" y="478"/>
                  </a:lnTo>
                  <a:lnTo>
                    <a:pt x="256" y="480"/>
                  </a:lnTo>
                  <a:lnTo>
                    <a:pt x="238" y="484"/>
                  </a:lnTo>
                  <a:lnTo>
                    <a:pt x="218" y="486"/>
                  </a:lnTo>
                  <a:lnTo>
                    <a:pt x="198" y="486"/>
                  </a:lnTo>
                  <a:lnTo>
                    <a:pt x="178" y="486"/>
                  </a:lnTo>
                  <a:lnTo>
                    <a:pt x="158" y="488"/>
                  </a:lnTo>
                  <a:lnTo>
                    <a:pt x="148" y="492"/>
                  </a:lnTo>
                  <a:lnTo>
                    <a:pt x="138" y="496"/>
                  </a:lnTo>
                  <a:lnTo>
                    <a:pt x="130" y="502"/>
                  </a:lnTo>
                  <a:lnTo>
                    <a:pt x="120" y="508"/>
                  </a:lnTo>
                  <a:lnTo>
                    <a:pt x="120" y="508"/>
                  </a:lnTo>
                  <a:lnTo>
                    <a:pt x="102" y="526"/>
                  </a:lnTo>
                  <a:lnTo>
                    <a:pt x="80" y="548"/>
                  </a:lnTo>
                  <a:lnTo>
                    <a:pt x="58" y="574"/>
                  </a:lnTo>
                  <a:lnTo>
                    <a:pt x="38" y="602"/>
                  </a:lnTo>
                  <a:lnTo>
                    <a:pt x="20" y="632"/>
                  </a:lnTo>
                  <a:lnTo>
                    <a:pt x="12" y="648"/>
                  </a:lnTo>
                  <a:lnTo>
                    <a:pt x="6" y="662"/>
                  </a:lnTo>
                  <a:lnTo>
                    <a:pt x="2" y="678"/>
                  </a:lnTo>
                  <a:lnTo>
                    <a:pt x="0" y="694"/>
                  </a:lnTo>
                  <a:lnTo>
                    <a:pt x="0" y="710"/>
                  </a:lnTo>
                  <a:lnTo>
                    <a:pt x="2" y="726"/>
                  </a:lnTo>
                  <a:lnTo>
                    <a:pt x="2" y="726"/>
                  </a:lnTo>
                  <a:lnTo>
                    <a:pt x="8" y="760"/>
                  </a:lnTo>
                  <a:lnTo>
                    <a:pt x="18" y="798"/>
                  </a:lnTo>
                  <a:lnTo>
                    <a:pt x="30" y="838"/>
                  </a:lnTo>
                  <a:lnTo>
                    <a:pt x="40" y="860"/>
                  </a:lnTo>
                  <a:lnTo>
                    <a:pt x="50" y="880"/>
                  </a:lnTo>
                  <a:lnTo>
                    <a:pt x="62" y="900"/>
                  </a:lnTo>
                  <a:lnTo>
                    <a:pt x="76" y="920"/>
                  </a:lnTo>
                  <a:lnTo>
                    <a:pt x="92" y="938"/>
                  </a:lnTo>
                  <a:lnTo>
                    <a:pt x="110" y="956"/>
                  </a:lnTo>
                  <a:lnTo>
                    <a:pt x="132" y="974"/>
                  </a:lnTo>
                  <a:lnTo>
                    <a:pt x="154" y="990"/>
                  </a:lnTo>
                  <a:lnTo>
                    <a:pt x="182" y="1004"/>
                  </a:lnTo>
                  <a:lnTo>
                    <a:pt x="210" y="1016"/>
                  </a:lnTo>
                  <a:lnTo>
                    <a:pt x="210" y="1016"/>
                  </a:lnTo>
                  <a:lnTo>
                    <a:pt x="244" y="1026"/>
                  </a:lnTo>
                  <a:lnTo>
                    <a:pt x="284" y="1036"/>
                  </a:lnTo>
                  <a:lnTo>
                    <a:pt x="328" y="1046"/>
                  </a:lnTo>
                  <a:lnTo>
                    <a:pt x="374" y="1056"/>
                  </a:lnTo>
                  <a:lnTo>
                    <a:pt x="478" y="1070"/>
                  </a:lnTo>
                  <a:lnTo>
                    <a:pt x="588" y="1082"/>
                  </a:lnTo>
                  <a:lnTo>
                    <a:pt x="700" y="1090"/>
                  </a:lnTo>
                  <a:lnTo>
                    <a:pt x="808" y="1094"/>
                  </a:lnTo>
                  <a:lnTo>
                    <a:pt x="908" y="1094"/>
                  </a:lnTo>
                  <a:lnTo>
                    <a:pt x="952" y="1092"/>
                  </a:lnTo>
                  <a:lnTo>
                    <a:pt x="992" y="1090"/>
                  </a:lnTo>
                  <a:lnTo>
                    <a:pt x="992" y="1090"/>
                  </a:lnTo>
                  <a:lnTo>
                    <a:pt x="1028" y="1084"/>
                  </a:lnTo>
                  <a:lnTo>
                    <a:pt x="1064" y="1080"/>
                  </a:lnTo>
                  <a:lnTo>
                    <a:pt x="1100" y="1072"/>
                  </a:lnTo>
                  <a:lnTo>
                    <a:pt x="1132" y="1064"/>
                  </a:lnTo>
                  <a:lnTo>
                    <a:pt x="1164" y="1054"/>
                  </a:lnTo>
                  <a:lnTo>
                    <a:pt x="1196" y="1044"/>
                  </a:lnTo>
                  <a:lnTo>
                    <a:pt x="1226" y="1034"/>
                  </a:lnTo>
                  <a:lnTo>
                    <a:pt x="1252" y="1022"/>
                  </a:lnTo>
                  <a:lnTo>
                    <a:pt x="1280" y="1008"/>
                  </a:lnTo>
                  <a:lnTo>
                    <a:pt x="1304" y="994"/>
                  </a:lnTo>
                  <a:lnTo>
                    <a:pt x="1326" y="982"/>
                  </a:lnTo>
                  <a:lnTo>
                    <a:pt x="1348" y="966"/>
                  </a:lnTo>
                  <a:lnTo>
                    <a:pt x="1368" y="952"/>
                  </a:lnTo>
                  <a:lnTo>
                    <a:pt x="1384" y="938"/>
                  </a:lnTo>
                  <a:lnTo>
                    <a:pt x="1400" y="922"/>
                  </a:lnTo>
                  <a:lnTo>
                    <a:pt x="1414" y="908"/>
                  </a:lnTo>
                  <a:lnTo>
                    <a:pt x="1414" y="908"/>
                  </a:lnTo>
                  <a:lnTo>
                    <a:pt x="1424" y="892"/>
                  </a:lnTo>
                  <a:lnTo>
                    <a:pt x="1432" y="876"/>
                  </a:lnTo>
                  <a:lnTo>
                    <a:pt x="1438" y="858"/>
                  </a:lnTo>
                  <a:lnTo>
                    <a:pt x="1440" y="840"/>
                  </a:lnTo>
                  <a:lnTo>
                    <a:pt x="1442" y="822"/>
                  </a:lnTo>
                  <a:lnTo>
                    <a:pt x="1442" y="802"/>
                  </a:lnTo>
                  <a:lnTo>
                    <a:pt x="1440" y="782"/>
                  </a:lnTo>
                  <a:lnTo>
                    <a:pt x="1436" y="762"/>
                  </a:lnTo>
                  <a:lnTo>
                    <a:pt x="1426" y="724"/>
                  </a:lnTo>
                  <a:lnTo>
                    <a:pt x="1412" y="684"/>
                  </a:lnTo>
                  <a:lnTo>
                    <a:pt x="1398" y="650"/>
                  </a:lnTo>
                  <a:lnTo>
                    <a:pt x="1382" y="618"/>
                  </a:lnTo>
                  <a:lnTo>
                    <a:pt x="1382" y="618"/>
                  </a:lnTo>
                  <a:lnTo>
                    <a:pt x="1366" y="590"/>
                  </a:lnTo>
                  <a:lnTo>
                    <a:pt x="1346" y="562"/>
                  </a:lnTo>
                  <a:lnTo>
                    <a:pt x="1324" y="538"/>
                  </a:lnTo>
                  <a:lnTo>
                    <a:pt x="1298" y="516"/>
                  </a:lnTo>
                  <a:lnTo>
                    <a:pt x="1270" y="494"/>
                  </a:lnTo>
                  <a:lnTo>
                    <a:pt x="1240" y="474"/>
                  </a:lnTo>
                  <a:lnTo>
                    <a:pt x="1206" y="454"/>
                  </a:lnTo>
                  <a:lnTo>
                    <a:pt x="1172" y="436"/>
                  </a:lnTo>
                  <a:lnTo>
                    <a:pt x="1172" y="436"/>
                  </a:lnTo>
                  <a:lnTo>
                    <a:pt x="1152" y="428"/>
                  </a:lnTo>
                  <a:lnTo>
                    <a:pt x="1132" y="420"/>
                  </a:lnTo>
                  <a:lnTo>
                    <a:pt x="1086" y="404"/>
                  </a:lnTo>
                  <a:lnTo>
                    <a:pt x="1034" y="392"/>
                  </a:lnTo>
                  <a:lnTo>
                    <a:pt x="982" y="380"/>
                  </a:lnTo>
                  <a:lnTo>
                    <a:pt x="932" y="368"/>
                  </a:lnTo>
                  <a:lnTo>
                    <a:pt x="884" y="356"/>
                  </a:lnTo>
                  <a:lnTo>
                    <a:pt x="842" y="342"/>
                  </a:lnTo>
                  <a:lnTo>
                    <a:pt x="826" y="334"/>
                  </a:lnTo>
                  <a:lnTo>
                    <a:pt x="812" y="326"/>
                  </a:lnTo>
                  <a:lnTo>
                    <a:pt x="812" y="326"/>
                  </a:lnTo>
                  <a:lnTo>
                    <a:pt x="800" y="318"/>
                  </a:lnTo>
                  <a:lnTo>
                    <a:pt x="790" y="310"/>
                  </a:lnTo>
                  <a:lnTo>
                    <a:pt x="782" y="302"/>
                  </a:lnTo>
                  <a:lnTo>
                    <a:pt x="776" y="292"/>
                  </a:lnTo>
                  <a:lnTo>
                    <a:pt x="772" y="282"/>
                  </a:lnTo>
                  <a:lnTo>
                    <a:pt x="768" y="272"/>
                  </a:lnTo>
                  <a:lnTo>
                    <a:pt x="764" y="252"/>
                  </a:lnTo>
                  <a:lnTo>
                    <a:pt x="762" y="214"/>
                  </a:lnTo>
                  <a:lnTo>
                    <a:pt x="758" y="198"/>
                  </a:lnTo>
                  <a:lnTo>
                    <a:pt x="756" y="190"/>
                  </a:lnTo>
                  <a:lnTo>
                    <a:pt x="752" y="184"/>
                  </a:lnTo>
                  <a:lnTo>
                    <a:pt x="752" y="184"/>
                  </a:lnTo>
                  <a:lnTo>
                    <a:pt x="730" y="156"/>
                  </a:lnTo>
                  <a:lnTo>
                    <a:pt x="706" y="132"/>
                  </a:lnTo>
                  <a:lnTo>
                    <a:pt x="694" y="122"/>
                  </a:lnTo>
                  <a:lnTo>
                    <a:pt x="682" y="114"/>
                  </a:lnTo>
                  <a:lnTo>
                    <a:pt x="672" y="110"/>
                  </a:lnTo>
                  <a:lnTo>
                    <a:pt x="660" y="110"/>
                  </a:lnTo>
                  <a:lnTo>
                    <a:pt x="660" y="110"/>
                  </a:lnTo>
                  <a:lnTo>
                    <a:pt x="656" y="112"/>
                  </a:lnTo>
                  <a:lnTo>
                    <a:pt x="652" y="116"/>
                  </a:lnTo>
                  <a:lnTo>
                    <a:pt x="644" y="132"/>
                  </a:lnTo>
                  <a:lnTo>
                    <a:pt x="636" y="152"/>
                  </a:lnTo>
                  <a:lnTo>
                    <a:pt x="630" y="174"/>
                  </a:lnTo>
                  <a:lnTo>
                    <a:pt x="622" y="194"/>
                  </a:lnTo>
                  <a:lnTo>
                    <a:pt x="616" y="210"/>
                  </a:lnTo>
                  <a:lnTo>
                    <a:pt x="612" y="216"/>
                  </a:lnTo>
                  <a:lnTo>
                    <a:pt x="608" y="220"/>
                  </a:lnTo>
                  <a:lnTo>
                    <a:pt x="604" y="222"/>
                  </a:lnTo>
                  <a:lnTo>
                    <a:pt x="600" y="220"/>
                  </a:lnTo>
                  <a:lnTo>
                    <a:pt x="600" y="220"/>
                  </a:lnTo>
                  <a:lnTo>
                    <a:pt x="596" y="214"/>
                  </a:lnTo>
                  <a:lnTo>
                    <a:pt x="594" y="204"/>
                  </a:lnTo>
                  <a:lnTo>
                    <a:pt x="586" y="176"/>
                  </a:lnTo>
                  <a:lnTo>
                    <a:pt x="572" y="102"/>
                  </a:lnTo>
                  <a:lnTo>
                    <a:pt x="566" y="64"/>
                  </a:lnTo>
                  <a:lnTo>
                    <a:pt x="558" y="32"/>
                  </a:lnTo>
                  <a:lnTo>
                    <a:pt x="554" y="20"/>
                  </a:lnTo>
                  <a:lnTo>
                    <a:pt x="550" y="10"/>
                  </a:lnTo>
                  <a:lnTo>
                    <a:pt x="546" y="2"/>
                  </a:lnTo>
                  <a:lnTo>
                    <a:pt x="542" y="0"/>
                  </a:lnTo>
                  <a:lnTo>
                    <a:pt x="542" y="0"/>
                  </a:lnTo>
                  <a:lnTo>
                    <a:pt x="536" y="2"/>
                  </a:lnTo>
                  <a:lnTo>
                    <a:pt x="532" y="8"/>
                  </a:lnTo>
                  <a:lnTo>
                    <a:pt x="526" y="16"/>
                  </a:lnTo>
                  <a:lnTo>
                    <a:pt x="520" y="26"/>
                  </a:lnTo>
                  <a:lnTo>
                    <a:pt x="510" y="56"/>
                  </a:lnTo>
                  <a:lnTo>
                    <a:pt x="498" y="90"/>
                  </a:lnTo>
                  <a:lnTo>
                    <a:pt x="474" y="162"/>
                  </a:lnTo>
                  <a:lnTo>
                    <a:pt x="462" y="194"/>
                  </a:lnTo>
                  <a:lnTo>
                    <a:pt x="450" y="220"/>
                  </a:lnTo>
                  <a:lnTo>
                    <a:pt x="450" y="220"/>
                  </a:lnTo>
                  <a:lnTo>
                    <a:pt x="440" y="238"/>
                  </a:lnTo>
                  <a:lnTo>
                    <a:pt x="428" y="252"/>
                  </a:lnTo>
                  <a:lnTo>
                    <a:pt x="406" y="278"/>
                  </a:lnTo>
                  <a:lnTo>
                    <a:pt x="382" y="300"/>
                  </a:lnTo>
                  <a:lnTo>
                    <a:pt x="372" y="312"/>
                  </a:lnTo>
                  <a:lnTo>
                    <a:pt x="360" y="326"/>
                  </a:lnTo>
                  <a:lnTo>
                    <a:pt x="360" y="326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6"/>
            <p:cNvSpPr>
              <a:spLocks noEditPoints="1"/>
            </p:cNvSpPr>
            <p:nvPr/>
          </p:nvSpPr>
          <p:spPr bwMode="auto">
            <a:xfrm>
              <a:off x="1919566" y="2087114"/>
              <a:ext cx="3093454" cy="2349999"/>
            </a:xfrm>
            <a:custGeom>
              <a:avLst/>
              <a:gdLst>
                <a:gd name="T0" fmla="*/ 508 w 1448"/>
                <a:gd name="T1" fmla="*/ 1078 h 1100"/>
                <a:gd name="T2" fmla="*/ 214 w 1448"/>
                <a:gd name="T3" fmla="*/ 1020 h 1100"/>
                <a:gd name="T4" fmla="*/ 76 w 1448"/>
                <a:gd name="T5" fmla="*/ 920 h 1100"/>
                <a:gd name="T6" fmla="*/ 8 w 1448"/>
                <a:gd name="T7" fmla="*/ 760 h 1100"/>
                <a:gd name="T8" fmla="*/ 12 w 1448"/>
                <a:gd name="T9" fmla="*/ 654 h 1100"/>
                <a:gd name="T10" fmla="*/ 122 w 1448"/>
                <a:gd name="T11" fmla="*/ 508 h 1100"/>
                <a:gd name="T12" fmla="*/ 198 w 1448"/>
                <a:gd name="T13" fmla="*/ 484 h 1100"/>
                <a:gd name="T14" fmla="*/ 234 w 1448"/>
                <a:gd name="T15" fmla="*/ 484 h 1100"/>
                <a:gd name="T16" fmla="*/ 290 w 1448"/>
                <a:gd name="T17" fmla="*/ 456 h 1100"/>
                <a:gd name="T18" fmla="*/ 362 w 1448"/>
                <a:gd name="T19" fmla="*/ 328 h 1100"/>
                <a:gd name="T20" fmla="*/ 426 w 1448"/>
                <a:gd name="T21" fmla="*/ 258 h 1100"/>
                <a:gd name="T22" fmla="*/ 492 w 1448"/>
                <a:gd name="T23" fmla="*/ 116 h 1100"/>
                <a:gd name="T24" fmla="*/ 540 w 1448"/>
                <a:gd name="T25" fmla="*/ 2 h 1100"/>
                <a:gd name="T26" fmla="*/ 564 w 1448"/>
                <a:gd name="T27" fmla="*/ 32 h 1100"/>
                <a:gd name="T28" fmla="*/ 604 w 1448"/>
                <a:gd name="T29" fmla="*/ 214 h 1100"/>
                <a:gd name="T30" fmla="*/ 626 w 1448"/>
                <a:gd name="T31" fmla="*/ 190 h 1100"/>
                <a:gd name="T32" fmla="*/ 660 w 1448"/>
                <a:gd name="T33" fmla="*/ 112 h 1100"/>
                <a:gd name="T34" fmla="*/ 704 w 1448"/>
                <a:gd name="T35" fmla="*/ 124 h 1100"/>
                <a:gd name="T36" fmla="*/ 768 w 1448"/>
                <a:gd name="T37" fmla="*/ 206 h 1100"/>
                <a:gd name="T38" fmla="*/ 784 w 1448"/>
                <a:gd name="T39" fmla="*/ 294 h 1100"/>
                <a:gd name="T40" fmla="*/ 848 w 1448"/>
                <a:gd name="T41" fmla="*/ 342 h 1100"/>
                <a:gd name="T42" fmla="*/ 1090 w 1448"/>
                <a:gd name="T43" fmla="*/ 404 h 1100"/>
                <a:gd name="T44" fmla="*/ 1252 w 1448"/>
                <a:gd name="T45" fmla="*/ 478 h 1100"/>
                <a:gd name="T46" fmla="*/ 1388 w 1448"/>
                <a:gd name="T47" fmla="*/ 618 h 1100"/>
                <a:gd name="T48" fmla="*/ 1448 w 1448"/>
                <a:gd name="T49" fmla="*/ 812 h 1100"/>
                <a:gd name="T50" fmla="*/ 1428 w 1448"/>
                <a:gd name="T51" fmla="*/ 900 h 1100"/>
                <a:gd name="T52" fmla="*/ 1354 w 1448"/>
                <a:gd name="T53" fmla="*/ 970 h 1100"/>
                <a:gd name="T54" fmla="*/ 1202 w 1448"/>
                <a:gd name="T55" fmla="*/ 1048 h 1100"/>
                <a:gd name="T56" fmla="*/ 996 w 1448"/>
                <a:gd name="T57" fmla="*/ 1094 h 1100"/>
                <a:gd name="T58" fmla="*/ 198 w 1448"/>
                <a:gd name="T59" fmla="*/ 490 h 1100"/>
                <a:gd name="T60" fmla="*/ 126 w 1448"/>
                <a:gd name="T61" fmla="*/ 512 h 1100"/>
                <a:gd name="T62" fmla="*/ 10 w 1448"/>
                <a:gd name="T63" fmla="*/ 682 h 1100"/>
                <a:gd name="T64" fmla="*/ 22 w 1448"/>
                <a:gd name="T65" fmla="*/ 796 h 1100"/>
                <a:gd name="T66" fmla="*/ 96 w 1448"/>
                <a:gd name="T67" fmla="*/ 936 h 1100"/>
                <a:gd name="T68" fmla="*/ 216 w 1448"/>
                <a:gd name="T69" fmla="*/ 1014 h 1100"/>
                <a:gd name="T70" fmla="*/ 600 w 1448"/>
                <a:gd name="T71" fmla="*/ 1082 h 1100"/>
                <a:gd name="T72" fmla="*/ 996 w 1448"/>
                <a:gd name="T73" fmla="*/ 1088 h 1100"/>
                <a:gd name="T74" fmla="*/ 1170 w 1448"/>
                <a:gd name="T75" fmla="*/ 1054 h 1100"/>
                <a:gd name="T76" fmla="*/ 1330 w 1448"/>
                <a:gd name="T77" fmla="*/ 980 h 1100"/>
                <a:gd name="T78" fmla="*/ 1416 w 1448"/>
                <a:gd name="T79" fmla="*/ 908 h 1100"/>
                <a:gd name="T80" fmla="*/ 1444 w 1448"/>
                <a:gd name="T81" fmla="*/ 828 h 1100"/>
                <a:gd name="T82" fmla="*/ 1384 w 1448"/>
                <a:gd name="T83" fmla="*/ 620 h 1100"/>
                <a:gd name="T84" fmla="*/ 1280 w 1448"/>
                <a:gd name="T85" fmla="*/ 504 h 1100"/>
                <a:gd name="T86" fmla="*/ 1134 w 1448"/>
                <a:gd name="T87" fmla="*/ 424 h 1100"/>
                <a:gd name="T88" fmla="*/ 886 w 1448"/>
                <a:gd name="T89" fmla="*/ 360 h 1100"/>
                <a:gd name="T90" fmla="*/ 786 w 1448"/>
                <a:gd name="T91" fmla="*/ 310 h 1100"/>
                <a:gd name="T92" fmla="*/ 764 w 1448"/>
                <a:gd name="T93" fmla="*/ 234 h 1100"/>
                <a:gd name="T94" fmla="*/ 706 w 1448"/>
                <a:gd name="T95" fmla="*/ 134 h 1100"/>
                <a:gd name="T96" fmla="*/ 666 w 1448"/>
                <a:gd name="T97" fmla="*/ 114 h 1100"/>
                <a:gd name="T98" fmla="*/ 638 w 1448"/>
                <a:gd name="T99" fmla="*/ 172 h 1100"/>
                <a:gd name="T100" fmla="*/ 608 w 1448"/>
                <a:gd name="T101" fmla="*/ 226 h 1100"/>
                <a:gd name="T102" fmla="*/ 576 w 1448"/>
                <a:gd name="T103" fmla="*/ 122 h 1100"/>
                <a:gd name="T104" fmla="*/ 548 w 1448"/>
                <a:gd name="T105" fmla="*/ 6 h 1100"/>
                <a:gd name="T106" fmla="*/ 522 w 1448"/>
                <a:gd name="T107" fmla="*/ 42 h 1100"/>
                <a:gd name="T108" fmla="*/ 456 w 1448"/>
                <a:gd name="T109" fmla="*/ 222 h 1100"/>
                <a:gd name="T110" fmla="*/ 404 w 1448"/>
                <a:gd name="T111" fmla="*/ 288 h 1100"/>
                <a:gd name="T112" fmla="*/ 336 w 1448"/>
                <a:gd name="T113" fmla="*/ 386 h 1100"/>
                <a:gd name="T114" fmla="*/ 276 w 1448"/>
                <a:gd name="T115" fmla="*/ 476 h 1100"/>
                <a:gd name="T116" fmla="*/ 208 w 1448"/>
                <a:gd name="T117" fmla="*/ 490 h 1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448" h="1100">
                  <a:moveTo>
                    <a:pt x="862" y="1100"/>
                  </a:moveTo>
                  <a:lnTo>
                    <a:pt x="862" y="1100"/>
                  </a:lnTo>
                  <a:lnTo>
                    <a:pt x="778" y="1098"/>
                  </a:lnTo>
                  <a:lnTo>
                    <a:pt x="690" y="1094"/>
                  </a:lnTo>
                  <a:lnTo>
                    <a:pt x="600" y="1088"/>
                  </a:lnTo>
                  <a:lnTo>
                    <a:pt x="508" y="1078"/>
                  </a:lnTo>
                  <a:lnTo>
                    <a:pt x="422" y="1066"/>
                  </a:lnTo>
                  <a:lnTo>
                    <a:pt x="342" y="1054"/>
                  </a:lnTo>
                  <a:lnTo>
                    <a:pt x="272" y="1038"/>
                  </a:lnTo>
                  <a:lnTo>
                    <a:pt x="240" y="1030"/>
                  </a:lnTo>
                  <a:lnTo>
                    <a:pt x="214" y="1020"/>
                  </a:lnTo>
                  <a:lnTo>
                    <a:pt x="214" y="1020"/>
                  </a:lnTo>
                  <a:lnTo>
                    <a:pt x="184" y="1008"/>
                  </a:lnTo>
                  <a:lnTo>
                    <a:pt x="156" y="992"/>
                  </a:lnTo>
                  <a:lnTo>
                    <a:pt x="132" y="976"/>
                  </a:lnTo>
                  <a:lnTo>
                    <a:pt x="110" y="958"/>
                  </a:lnTo>
                  <a:lnTo>
                    <a:pt x="92" y="940"/>
                  </a:lnTo>
                  <a:lnTo>
                    <a:pt x="76" y="920"/>
                  </a:lnTo>
                  <a:lnTo>
                    <a:pt x="62" y="900"/>
                  </a:lnTo>
                  <a:lnTo>
                    <a:pt x="50" y="880"/>
                  </a:lnTo>
                  <a:lnTo>
                    <a:pt x="38" y="858"/>
                  </a:lnTo>
                  <a:lnTo>
                    <a:pt x="30" y="838"/>
                  </a:lnTo>
                  <a:lnTo>
                    <a:pt x="18" y="798"/>
                  </a:lnTo>
                  <a:lnTo>
                    <a:pt x="8" y="760"/>
                  </a:lnTo>
                  <a:lnTo>
                    <a:pt x="2" y="730"/>
                  </a:lnTo>
                  <a:lnTo>
                    <a:pt x="2" y="730"/>
                  </a:lnTo>
                  <a:lnTo>
                    <a:pt x="2" y="718"/>
                  </a:lnTo>
                  <a:lnTo>
                    <a:pt x="0" y="706"/>
                  </a:lnTo>
                  <a:lnTo>
                    <a:pt x="4" y="680"/>
                  </a:lnTo>
                  <a:lnTo>
                    <a:pt x="12" y="654"/>
                  </a:lnTo>
                  <a:lnTo>
                    <a:pt x="24" y="628"/>
                  </a:lnTo>
                  <a:lnTo>
                    <a:pt x="42" y="600"/>
                  </a:lnTo>
                  <a:lnTo>
                    <a:pt x="64" y="570"/>
                  </a:lnTo>
                  <a:lnTo>
                    <a:pt x="90" y="540"/>
                  </a:lnTo>
                  <a:lnTo>
                    <a:pt x="122" y="508"/>
                  </a:lnTo>
                  <a:lnTo>
                    <a:pt x="122" y="508"/>
                  </a:lnTo>
                  <a:lnTo>
                    <a:pt x="132" y="500"/>
                  </a:lnTo>
                  <a:lnTo>
                    <a:pt x="140" y="496"/>
                  </a:lnTo>
                  <a:lnTo>
                    <a:pt x="150" y="492"/>
                  </a:lnTo>
                  <a:lnTo>
                    <a:pt x="160" y="488"/>
                  </a:lnTo>
                  <a:lnTo>
                    <a:pt x="180" y="486"/>
                  </a:lnTo>
                  <a:lnTo>
                    <a:pt x="198" y="484"/>
                  </a:lnTo>
                  <a:lnTo>
                    <a:pt x="198" y="484"/>
                  </a:lnTo>
                  <a:lnTo>
                    <a:pt x="208" y="486"/>
                  </a:lnTo>
                  <a:lnTo>
                    <a:pt x="208" y="486"/>
                  </a:lnTo>
                  <a:lnTo>
                    <a:pt x="218" y="486"/>
                  </a:lnTo>
                  <a:lnTo>
                    <a:pt x="218" y="486"/>
                  </a:lnTo>
                  <a:lnTo>
                    <a:pt x="234" y="484"/>
                  </a:lnTo>
                  <a:lnTo>
                    <a:pt x="248" y="484"/>
                  </a:lnTo>
                  <a:lnTo>
                    <a:pt x="260" y="480"/>
                  </a:lnTo>
                  <a:lnTo>
                    <a:pt x="274" y="472"/>
                  </a:lnTo>
                  <a:lnTo>
                    <a:pt x="274" y="472"/>
                  </a:lnTo>
                  <a:lnTo>
                    <a:pt x="282" y="464"/>
                  </a:lnTo>
                  <a:lnTo>
                    <a:pt x="290" y="456"/>
                  </a:lnTo>
                  <a:lnTo>
                    <a:pt x="304" y="434"/>
                  </a:lnTo>
                  <a:lnTo>
                    <a:pt x="318" y="410"/>
                  </a:lnTo>
                  <a:lnTo>
                    <a:pt x="332" y="384"/>
                  </a:lnTo>
                  <a:lnTo>
                    <a:pt x="332" y="384"/>
                  </a:lnTo>
                  <a:lnTo>
                    <a:pt x="346" y="354"/>
                  </a:lnTo>
                  <a:lnTo>
                    <a:pt x="362" y="328"/>
                  </a:lnTo>
                  <a:lnTo>
                    <a:pt x="362" y="328"/>
                  </a:lnTo>
                  <a:lnTo>
                    <a:pt x="382" y="304"/>
                  </a:lnTo>
                  <a:lnTo>
                    <a:pt x="400" y="284"/>
                  </a:lnTo>
                  <a:lnTo>
                    <a:pt x="400" y="284"/>
                  </a:lnTo>
                  <a:lnTo>
                    <a:pt x="414" y="272"/>
                  </a:lnTo>
                  <a:lnTo>
                    <a:pt x="426" y="258"/>
                  </a:lnTo>
                  <a:lnTo>
                    <a:pt x="440" y="240"/>
                  </a:lnTo>
                  <a:lnTo>
                    <a:pt x="452" y="220"/>
                  </a:lnTo>
                  <a:lnTo>
                    <a:pt x="452" y="220"/>
                  </a:lnTo>
                  <a:lnTo>
                    <a:pt x="462" y="200"/>
                  </a:lnTo>
                  <a:lnTo>
                    <a:pt x="472" y="174"/>
                  </a:lnTo>
                  <a:lnTo>
                    <a:pt x="492" y="116"/>
                  </a:lnTo>
                  <a:lnTo>
                    <a:pt x="492" y="116"/>
                  </a:lnTo>
                  <a:lnTo>
                    <a:pt x="508" y="66"/>
                  </a:lnTo>
                  <a:lnTo>
                    <a:pt x="522" y="30"/>
                  </a:lnTo>
                  <a:lnTo>
                    <a:pt x="528" y="18"/>
                  </a:lnTo>
                  <a:lnTo>
                    <a:pt x="534" y="8"/>
                  </a:lnTo>
                  <a:lnTo>
                    <a:pt x="540" y="2"/>
                  </a:lnTo>
                  <a:lnTo>
                    <a:pt x="546" y="0"/>
                  </a:lnTo>
                  <a:lnTo>
                    <a:pt x="546" y="0"/>
                  </a:lnTo>
                  <a:lnTo>
                    <a:pt x="552" y="2"/>
                  </a:lnTo>
                  <a:lnTo>
                    <a:pt x="556" y="8"/>
                  </a:lnTo>
                  <a:lnTo>
                    <a:pt x="560" y="18"/>
                  </a:lnTo>
                  <a:lnTo>
                    <a:pt x="564" y="32"/>
                  </a:lnTo>
                  <a:lnTo>
                    <a:pt x="574" y="70"/>
                  </a:lnTo>
                  <a:lnTo>
                    <a:pt x="582" y="120"/>
                  </a:lnTo>
                  <a:lnTo>
                    <a:pt x="582" y="120"/>
                  </a:lnTo>
                  <a:lnTo>
                    <a:pt x="594" y="184"/>
                  </a:lnTo>
                  <a:lnTo>
                    <a:pt x="600" y="206"/>
                  </a:lnTo>
                  <a:lnTo>
                    <a:pt x="604" y="214"/>
                  </a:lnTo>
                  <a:lnTo>
                    <a:pt x="606" y="220"/>
                  </a:lnTo>
                  <a:lnTo>
                    <a:pt x="606" y="220"/>
                  </a:lnTo>
                  <a:lnTo>
                    <a:pt x="610" y="220"/>
                  </a:lnTo>
                  <a:lnTo>
                    <a:pt x="612" y="218"/>
                  </a:lnTo>
                  <a:lnTo>
                    <a:pt x="620" y="206"/>
                  </a:lnTo>
                  <a:lnTo>
                    <a:pt x="626" y="190"/>
                  </a:lnTo>
                  <a:lnTo>
                    <a:pt x="632" y="170"/>
                  </a:lnTo>
                  <a:lnTo>
                    <a:pt x="632" y="170"/>
                  </a:lnTo>
                  <a:lnTo>
                    <a:pt x="640" y="148"/>
                  </a:lnTo>
                  <a:lnTo>
                    <a:pt x="646" y="130"/>
                  </a:lnTo>
                  <a:lnTo>
                    <a:pt x="654" y="116"/>
                  </a:lnTo>
                  <a:lnTo>
                    <a:pt x="660" y="112"/>
                  </a:lnTo>
                  <a:lnTo>
                    <a:pt x="664" y="110"/>
                  </a:lnTo>
                  <a:lnTo>
                    <a:pt x="664" y="110"/>
                  </a:lnTo>
                  <a:lnTo>
                    <a:pt x="670" y="108"/>
                  </a:lnTo>
                  <a:lnTo>
                    <a:pt x="676" y="110"/>
                  </a:lnTo>
                  <a:lnTo>
                    <a:pt x="690" y="114"/>
                  </a:lnTo>
                  <a:lnTo>
                    <a:pt x="704" y="124"/>
                  </a:lnTo>
                  <a:lnTo>
                    <a:pt x="718" y="136"/>
                  </a:lnTo>
                  <a:lnTo>
                    <a:pt x="742" y="162"/>
                  </a:lnTo>
                  <a:lnTo>
                    <a:pt x="758" y="184"/>
                  </a:lnTo>
                  <a:lnTo>
                    <a:pt x="758" y="184"/>
                  </a:lnTo>
                  <a:lnTo>
                    <a:pt x="764" y="194"/>
                  </a:lnTo>
                  <a:lnTo>
                    <a:pt x="768" y="206"/>
                  </a:lnTo>
                  <a:lnTo>
                    <a:pt x="770" y="234"/>
                  </a:lnTo>
                  <a:lnTo>
                    <a:pt x="770" y="234"/>
                  </a:lnTo>
                  <a:lnTo>
                    <a:pt x="772" y="258"/>
                  </a:lnTo>
                  <a:lnTo>
                    <a:pt x="774" y="270"/>
                  </a:lnTo>
                  <a:lnTo>
                    <a:pt x="778" y="282"/>
                  </a:lnTo>
                  <a:lnTo>
                    <a:pt x="784" y="294"/>
                  </a:lnTo>
                  <a:lnTo>
                    <a:pt x="792" y="306"/>
                  </a:lnTo>
                  <a:lnTo>
                    <a:pt x="802" y="316"/>
                  </a:lnTo>
                  <a:lnTo>
                    <a:pt x="816" y="326"/>
                  </a:lnTo>
                  <a:lnTo>
                    <a:pt x="816" y="326"/>
                  </a:lnTo>
                  <a:lnTo>
                    <a:pt x="830" y="334"/>
                  </a:lnTo>
                  <a:lnTo>
                    <a:pt x="848" y="342"/>
                  </a:lnTo>
                  <a:lnTo>
                    <a:pt x="888" y="354"/>
                  </a:lnTo>
                  <a:lnTo>
                    <a:pt x="934" y="366"/>
                  </a:lnTo>
                  <a:lnTo>
                    <a:pt x="986" y="378"/>
                  </a:lnTo>
                  <a:lnTo>
                    <a:pt x="986" y="378"/>
                  </a:lnTo>
                  <a:lnTo>
                    <a:pt x="1038" y="390"/>
                  </a:lnTo>
                  <a:lnTo>
                    <a:pt x="1090" y="404"/>
                  </a:lnTo>
                  <a:lnTo>
                    <a:pt x="1136" y="418"/>
                  </a:lnTo>
                  <a:lnTo>
                    <a:pt x="1158" y="426"/>
                  </a:lnTo>
                  <a:lnTo>
                    <a:pt x="1178" y="436"/>
                  </a:lnTo>
                  <a:lnTo>
                    <a:pt x="1178" y="436"/>
                  </a:lnTo>
                  <a:lnTo>
                    <a:pt x="1218" y="458"/>
                  </a:lnTo>
                  <a:lnTo>
                    <a:pt x="1252" y="478"/>
                  </a:lnTo>
                  <a:lnTo>
                    <a:pt x="1284" y="500"/>
                  </a:lnTo>
                  <a:lnTo>
                    <a:pt x="1312" y="522"/>
                  </a:lnTo>
                  <a:lnTo>
                    <a:pt x="1336" y="544"/>
                  </a:lnTo>
                  <a:lnTo>
                    <a:pt x="1356" y="568"/>
                  </a:lnTo>
                  <a:lnTo>
                    <a:pt x="1374" y="592"/>
                  </a:lnTo>
                  <a:lnTo>
                    <a:pt x="1388" y="618"/>
                  </a:lnTo>
                  <a:lnTo>
                    <a:pt x="1388" y="618"/>
                  </a:lnTo>
                  <a:lnTo>
                    <a:pt x="1412" y="668"/>
                  </a:lnTo>
                  <a:lnTo>
                    <a:pt x="1430" y="714"/>
                  </a:lnTo>
                  <a:lnTo>
                    <a:pt x="1440" y="756"/>
                  </a:lnTo>
                  <a:lnTo>
                    <a:pt x="1448" y="794"/>
                  </a:lnTo>
                  <a:lnTo>
                    <a:pt x="1448" y="812"/>
                  </a:lnTo>
                  <a:lnTo>
                    <a:pt x="1448" y="828"/>
                  </a:lnTo>
                  <a:lnTo>
                    <a:pt x="1448" y="846"/>
                  </a:lnTo>
                  <a:lnTo>
                    <a:pt x="1444" y="860"/>
                  </a:lnTo>
                  <a:lnTo>
                    <a:pt x="1440" y="874"/>
                  </a:lnTo>
                  <a:lnTo>
                    <a:pt x="1434" y="888"/>
                  </a:lnTo>
                  <a:lnTo>
                    <a:pt x="1428" y="900"/>
                  </a:lnTo>
                  <a:lnTo>
                    <a:pt x="1420" y="912"/>
                  </a:lnTo>
                  <a:lnTo>
                    <a:pt x="1420" y="912"/>
                  </a:lnTo>
                  <a:lnTo>
                    <a:pt x="1406" y="926"/>
                  </a:lnTo>
                  <a:lnTo>
                    <a:pt x="1392" y="942"/>
                  </a:lnTo>
                  <a:lnTo>
                    <a:pt x="1374" y="956"/>
                  </a:lnTo>
                  <a:lnTo>
                    <a:pt x="1354" y="970"/>
                  </a:lnTo>
                  <a:lnTo>
                    <a:pt x="1334" y="984"/>
                  </a:lnTo>
                  <a:lnTo>
                    <a:pt x="1310" y="998"/>
                  </a:lnTo>
                  <a:lnTo>
                    <a:pt x="1286" y="1012"/>
                  </a:lnTo>
                  <a:lnTo>
                    <a:pt x="1260" y="1026"/>
                  </a:lnTo>
                  <a:lnTo>
                    <a:pt x="1232" y="1038"/>
                  </a:lnTo>
                  <a:lnTo>
                    <a:pt x="1202" y="1048"/>
                  </a:lnTo>
                  <a:lnTo>
                    <a:pt x="1172" y="1060"/>
                  </a:lnTo>
                  <a:lnTo>
                    <a:pt x="1138" y="1068"/>
                  </a:lnTo>
                  <a:lnTo>
                    <a:pt x="1106" y="1078"/>
                  </a:lnTo>
                  <a:lnTo>
                    <a:pt x="1070" y="1084"/>
                  </a:lnTo>
                  <a:lnTo>
                    <a:pt x="1034" y="1090"/>
                  </a:lnTo>
                  <a:lnTo>
                    <a:pt x="996" y="1094"/>
                  </a:lnTo>
                  <a:lnTo>
                    <a:pt x="996" y="1094"/>
                  </a:lnTo>
                  <a:lnTo>
                    <a:pt x="934" y="1098"/>
                  </a:lnTo>
                  <a:lnTo>
                    <a:pt x="862" y="1100"/>
                  </a:lnTo>
                  <a:lnTo>
                    <a:pt x="862" y="1100"/>
                  </a:lnTo>
                  <a:close/>
                  <a:moveTo>
                    <a:pt x="198" y="490"/>
                  </a:moveTo>
                  <a:lnTo>
                    <a:pt x="198" y="490"/>
                  </a:lnTo>
                  <a:lnTo>
                    <a:pt x="180" y="492"/>
                  </a:lnTo>
                  <a:lnTo>
                    <a:pt x="162" y="494"/>
                  </a:lnTo>
                  <a:lnTo>
                    <a:pt x="144" y="500"/>
                  </a:lnTo>
                  <a:lnTo>
                    <a:pt x="134" y="506"/>
                  </a:lnTo>
                  <a:lnTo>
                    <a:pt x="126" y="512"/>
                  </a:lnTo>
                  <a:lnTo>
                    <a:pt x="126" y="512"/>
                  </a:lnTo>
                  <a:lnTo>
                    <a:pt x="96" y="544"/>
                  </a:lnTo>
                  <a:lnTo>
                    <a:pt x="68" y="572"/>
                  </a:lnTo>
                  <a:lnTo>
                    <a:pt x="46" y="602"/>
                  </a:lnTo>
                  <a:lnTo>
                    <a:pt x="30" y="630"/>
                  </a:lnTo>
                  <a:lnTo>
                    <a:pt x="18" y="656"/>
                  </a:lnTo>
                  <a:lnTo>
                    <a:pt x="10" y="682"/>
                  </a:lnTo>
                  <a:lnTo>
                    <a:pt x="6" y="706"/>
                  </a:lnTo>
                  <a:lnTo>
                    <a:pt x="6" y="716"/>
                  </a:lnTo>
                  <a:lnTo>
                    <a:pt x="8" y="728"/>
                  </a:lnTo>
                  <a:lnTo>
                    <a:pt x="8" y="728"/>
                  </a:lnTo>
                  <a:lnTo>
                    <a:pt x="14" y="760"/>
                  </a:lnTo>
                  <a:lnTo>
                    <a:pt x="22" y="796"/>
                  </a:lnTo>
                  <a:lnTo>
                    <a:pt x="36" y="834"/>
                  </a:lnTo>
                  <a:lnTo>
                    <a:pt x="44" y="856"/>
                  </a:lnTo>
                  <a:lnTo>
                    <a:pt x="54" y="876"/>
                  </a:lnTo>
                  <a:lnTo>
                    <a:pt x="66" y="896"/>
                  </a:lnTo>
                  <a:lnTo>
                    <a:pt x="80" y="916"/>
                  </a:lnTo>
                  <a:lnTo>
                    <a:pt x="96" y="936"/>
                  </a:lnTo>
                  <a:lnTo>
                    <a:pt x="114" y="954"/>
                  </a:lnTo>
                  <a:lnTo>
                    <a:pt x="136" y="972"/>
                  </a:lnTo>
                  <a:lnTo>
                    <a:pt x="160" y="988"/>
                  </a:lnTo>
                  <a:lnTo>
                    <a:pt x="186" y="1002"/>
                  </a:lnTo>
                  <a:lnTo>
                    <a:pt x="216" y="1014"/>
                  </a:lnTo>
                  <a:lnTo>
                    <a:pt x="216" y="1014"/>
                  </a:lnTo>
                  <a:lnTo>
                    <a:pt x="242" y="1024"/>
                  </a:lnTo>
                  <a:lnTo>
                    <a:pt x="274" y="1032"/>
                  </a:lnTo>
                  <a:lnTo>
                    <a:pt x="344" y="1048"/>
                  </a:lnTo>
                  <a:lnTo>
                    <a:pt x="424" y="1062"/>
                  </a:lnTo>
                  <a:lnTo>
                    <a:pt x="510" y="1072"/>
                  </a:lnTo>
                  <a:lnTo>
                    <a:pt x="600" y="1082"/>
                  </a:lnTo>
                  <a:lnTo>
                    <a:pt x="690" y="1088"/>
                  </a:lnTo>
                  <a:lnTo>
                    <a:pt x="778" y="1092"/>
                  </a:lnTo>
                  <a:lnTo>
                    <a:pt x="862" y="1094"/>
                  </a:lnTo>
                  <a:lnTo>
                    <a:pt x="862" y="1094"/>
                  </a:lnTo>
                  <a:lnTo>
                    <a:pt x="934" y="1092"/>
                  </a:lnTo>
                  <a:lnTo>
                    <a:pt x="996" y="1088"/>
                  </a:lnTo>
                  <a:lnTo>
                    <a:pt x="996" y="1088"/>
                  </a:lnTo>
                  <a:lnTo>
                    <a:pt x="1034" y="1084"/>
                  </a:lnTo>
                  <a:lnTo>
                    <a:pt x="1068" y="1078"/>
                  </a:lnTo>
                  <a:lnTo>
                    <a:pt x="1104" y="1072"/>
                  </a:lnTo>
                  <a:lnTo>
                    <a:pt x="1138" y="1064"/>
                  </a:lnTo>
                  <a:lnTo>
                    <a:pt x="1170" y="1054"/>
                  </a:lnTo>
                  <a:lnTo>
                    <a:pt x="1200" y="1044"/>
                  </a:lnTo>
                  <a:lnTo>
                    <a:pt x="1230" y="1032"/>
                  </a:lnTo>
                  <a:lnTo>
                    <a:pt x="1256" y="1020"/>
                  </a:lnTo>
                  <a:lnTo>
                    <a:pt x="1282" y="1008"/>
                  </a:lnTo>
                  <a:lnTo>
                    <a:pt x="1308" y="994"/>
                  </a:lnTo>
                  <a:lnTo>
                    <a:pt x="1330" y="980"/>
                  </a:lnTo>
                  <a:lnTo>
                    <a:pt x="1350" y="966"/>
                  </a:lnTo>
                  <a:lnTo>
                    <a:pt x="1370" y="952"/>
                  </a:lnTo>
                  <a:lnTo>
                    <a:pt x="1386" y="938"/>
                  </a:lnTo>
                  <a:lnTo>
                    <a:pt x="1402" y="922"/>
                  </a:lnTo>
                  <a:lnTo>
                    <a:pt x="1416" y="908"/>
                  </a:lnTo>
                  <a:lnTo>
                    <a:pt x="1416" y="908"/>
                  </a:lnTo>
                  <a:lnTo>
                    <a:pt x="1424" y="896"/>
                  </a:lnTo>
                  <a:lnTo>
                    <a:pt x="1430" y="884"/>
                  </a:lnTo>
                  <a:lnTo>
                    <a:pt x="1434" y="872"/>
                  </a:lnTo>
                  <a:lnTo>
                    <a:pt x="1438" y="858"/>
                  </a:lnTo>
                  <a:lnTo>
                    <a:pt x="1442" y="844"/>
                  </a:lnTo>
                  <a:lnTo>
                    <a:pt x="1444" y="828"/>
                  </a:lnTo>
                  <a:lnTo>
                    <a:pt x="1444" y="810"/>
                  </a:lnTo>
                  <a:lnTo>
                    <a:pt x="1442" y="794"/>
                  </a:lnTo>
                  <a:lnTo>
                    <a:pt x="1436" y="756"/>
                  </a:lnTo>
                  <a:lnTo>
                    <a:pt x="1424" y="714"/>
                  </a:lnTo>
                  <a:lnTo>
                    <a:pt x="1406" y="670"/>
                  </a:lnTo>
                  <a:lnTo>
                    <a:pt x="1384" y="620"/>
                  </a:lnTo>
                  <a:lnTo>
                    <a:pt x="1384" y="620"/>
                  </a:lnTo>
                  <a:lnTo>
                    <a:pt x="1370" y="596"/>
                  </a:lnTo>
                  <a:lnTo>
                    <a:pt x="1352" y="572"/>
                  </a:lnTo>
                  <a:lnTo>
                    <a:pt x="1332" y="548"/>
                  </a:lnTo>
                  <a:lnTo>
                    <a:pt x="1308" y="526"/>
                  </a:lnTo>
                  <a:lnTo>
                    <a:pt x="1280" y="504"/>
                  </a:lnTo>
                  <a:lnTo>
                    <a:pt x="1250" y="484"/>
                  </a:lnTo>
                  <a:lnTo>
                    <a:pt x="1214" y="462"/>
                  </a:lnTo>
                  <a:lnTo>
                    <a:pt x="1174" y="440"/>
                  </a:lnTo>
                  <a:lnTo>
                    <a:pt x="1174" y="440"/>
                  </a:lnTo>
                  <a:lnTo>
                    <a:pt x="1156" y="432"/>
                  </a:lnTo>
                  <a:lnTo>
                    <a:pt x="1134" y="424"/>
                  </a:lnTo>
                  <a:lnTo>
                    <a:pt x="1088" y="410"/>
                  </a:lnTo>
                  <a:lnTo>
                    <a:pt x="1036" y="396"/>
                  </a:lnTo>
                  <a:lnTo>
                    <a:pt x="984" y="384"/>
                  </a:lnTo>
                  <a:lnTo>
                    <a:pt x="984" y="384"/>
                  </a:lnTo>
                  <a:lnTo>
                    <a:pt x="932" y="372"/>
                  </a:lnTo>
                  <a:lnTo>
                    <a:pt x="886" y="360"/>
                  </a:lnTo>
                  <a:lnTo>
                    <a:pt x="846" y="346"/>
                  </a:lnTo>
                  <a:lnTo>
                    <a:pt x="828" y="340"/>
                  </a:lnTo>
                  <a:lnTo>
                    <a:pt x="814" y="332"/>
                  </a:lnTo>
                  <a:lnTo>
                    <a:pt x="814" y="332"/>
                  </a:lnTo>
                  <a:lnTo>
                    <a:pt x="798" y="320"/>
                  </a:lnTo>
                  <a:lnTo>
                    <a:pt x="786" y="310"/>
                  </a:lnTo>
                  <a:lnTo>
                    <a:pt x="778" y="298"/>
                  </a:lnTo>
                  <a:lnTo>
                    <a:pt x="772" y="284"/>
                  </a:lnTo>
                  <a:lnTo>
                    <a:pt x="768" y="272"/>
                  </a:lnTo>
                  <a:lnTo>
                    <a:pt x="766" y="260"/>
                  </a:lnTo>
                  <a:lnTo>
                    <a:pt x="764" y="234"/>
                  </a:lnTo>
                  <a:lnTo>
                    <a:pt x="764" y="234"/>
                  </a:lnTo>
                  <a:lnTo>
                    <a:pt x="762" y="208"/>
                  </a:lnTo>
                  <a:lnTo>
                    <a:pt x="758" y="198"/>
                  </a:lnTo>
                  <a:lnTo>
                    <a:pt x="754" y="186"/>
                  </a:lnTo>
                  <a:lnTo>
                    <a:pt x="754" y="186"/>
                  </a:lnTo>
                  <a:lnTo>
                    <a:pt x="730" y="156"/>
                  </a:lnTo>
                  <a:lnTo>
                    <a:pt x="706" y="134"/>
                  </a:lnTo>
                  <a:lnTo>
                    <a:pt x="696" y="126"/>
                  </a:lnTo>
                  <a:lnTo>
                    <a:pt x="686" y="120"/>
                  </a:lnTo>
                  <a:lnTo>
                    <a:pt x="678" y="116"/>
                  </a:lnTo>
                  <a:lnTo>
                    <a:pt x="670" y="114"/>
                  </a:lnTo>
                  <a:lnTo>
                    <a:pt x="670" y="114"/>
                  </a:lnTo>
                  <a:lnTo>
                    <a:pt x="666" y="114"/>
                  </a:lnTo>
                  <a:lnTo>
                    <a:pt x="666" y="114"/>
                  </a:lnTo>
                  <a:lnTo>
                    <a:pt x="662" y="116"/>
                  </a:lnTo>
                  <a:lnTo>
                    <a:pt x="658" y="122"/>
                  </a:lnTo>
                  <a:lnTo>
                    <a:pt x="650" y="136"/>
                  </a:lnTo>
                  <a:lnTo>
                    <a:pt x="638" y="172"/>
                  </a:lnTo>
                  <a:lnTo>
                    <a:pt x="638" y="172"/>
                  </a:lnTo>
                  <a:lnTo>
                    <a:pt x="630" y="194"/>
                  </a:lnTo>
                  <a:lnTo>
                    <a:pt x="624" y="212"/>
                  </a:lnTo>
                  <a:lnTo>
                    <a:pt x="616" y="222"/>
                  </a:lnTo>
                  <a:lnTo>
                    <a:pt x="612" y="224"/>
                  </a:lnTo>
                  <a:lnTo>
                    <a:pt x="608" y="226"/>
                  </a:lnTo>
                  <a:lnTo>
                    <a:pt x="608" y="226"/>
                  </a:lnTo>
                  <a:lnTo>
                    <a:pt x="602" y="224"/>
                  </a:lnTo>
                  <a:lnTo>
                    <a:pt x="602" y="224"/>
                  </a:lnTo>
                  <a:lnTo>
                    <a:pt x="600" y="218"/>
                  </a:lnTo>
                  <a:lnTo>
                    <a:pt x="596" y="210"/>
                  </a:lnTo>
                  <a:lnTo>
                    <a:pt x="590" y="188"/>
                  </a:lnTo>
                  <a:lnTo>
                    <a:pt x="576" y="122"/>
                  </a:lnTo>
                  <a:lnTo>
                    <a:pt x="576" y="122"/>
                  </a:lnTo>
                  <a:lnTo>
                    <a:pt x="570" y="84"/>
                  </a:lnTo>
                  <a:lnTo>
                    <a:pt x="562" y="46"/>
                  </a:lnTo>
                  <a:lnTo>
                    <a:pt x="554" y="18"/>
                  </a:lnTo>
                  <a:lnTo>
                    <a:pt x="550" y="8"/>
                  </a:lnTo>
                  <a:lnTo>
                    <a:pt x="548" y="6"/>
                  </a:lnTo>
                  <a:lnTo>
                    <a:pt x="546" y="6"/>
                  </a:lnTo>
                  <a:lnTo>
                    <a:pt x="546" y="6"/>
                  </a:lnTo>
                  <a:lnTo>
                    <a:pt x="540" y="8"/>
                  </a:lnTo>
                  <a:lnTo>
                    <a:pt x="534" y="16"/>
                  </a:lnTo>
                  <a:lnTo>
                    <a:pt x="528" y="28"/>
                  </a:lnTo>
                  <a:lnTo>
                    <a:pt x="522" y="42"/>
                  </a:lnTo>
                  <a:lnTo>
                    <a:pt x="510" y="78"/>
                  </a:lnTo>
                  <a:lnTo>
                    <a:pt x="496" y="116"/>
                  </a:lnTo>
                  <a:lnTo>
                    <a:pt x="496" y="116"/>
                  </a:lnTo>
                  <a:lnTo>
                    <a:pt x="476" y="176"/>
                  </a:lnTo>
                  <a:lnTo>
                    <a:pt x="466" y="202"/>
                  </a:lnTo>
                  <a:lnTo>
                    <a:pt x="456" y="222"/>
                  </a:lnTo>
                  <a:lnTo>
                    <a:pt x="456" y="222"/>
                  </a:lnTo>
                  <a:lnTo>
                    <a:pt x="444" y="244"/>
                  </a:lnTo>
                  <a:lnTo>
                    <a:pt x="430" y="260"/>
                  </a:lnTo>
                  <a:lnTo>
                    <a:pt x="418" y="276"/>
                  </a:lnTo>
                  <a:lnTo>
                    <a:pt x="404" y="288"/>
                  </a:lnTo>
                  <a:lnTo>
                    <a:pt x="404" y="288"/>
                  </a:lnTo>
                  <a:lnTo>
                    <a:pt x="386" y="308"/>
                  </a:lnTo>
                  <a:lnTo>
                    <a:pt x="366" y="330"/>
                  </a:lnTo>
                  <a:lnTo>
                    <a:pt x="366" y="330"/>
                  </a:lnTo>
                  <a:lnTo>
                    <a:pt x="352" y="356"/>
                  </a:lnTo>
                  <a:lnTo>
                    <a:pt x="336" y="386"/>
                  </a:lnTo>
                  <a:lnTo>
                    <a:pt x="336" y="386"/>
                  </a:lnTo>
                  <a:lnTo>
                    <a:pt x="324" y="412"/>
                  </a:lnTo>
                  <a:lnTo>
                    <a:pt x="310" y="438"/>
                  </a:lnTo>
                  <a:lnTo>
                    <a:pt x="294" y="460"/>
                  </a:lnTo>
                  <a:lnTo>
                    <a:pt x="286" y="468"/>
                  </a:lnTo>
                  <a:lnTo>
                    <a:pt x="276" y="476"/>
                  </a:lnTo>
                  <a:lnTo>
                    <a:pt x="276" y="476"/>
                  </a:lnTo>
                  <a:lnTo>
                    <a:pt x="264" y="484"/>
                  </a:lnTo>
                  <a:lnTo>
                    <a:pt x="248" y="488"/>
                  </a:lnTo>
                  <a:lnTo>
                    <a:pt x="234" y="490"/>
                  </a:lnTo>
                  <a:lnTo>
                    <a:pt x="218" y="490"/>
                  </a:lnTo>
                  <a:lnTo>
                    <a:pt x="218" y="490"/>
                  </a:lnTo>
                  <a:lnTo>
                    <a:pt x="208" y="490"/>
                  </a:lnTo>
                  <a:lnTo>
                    <a:pt x="208" y="490"/>
                  </a:lnTo>
                  <a:lnTo>
                    <a:pt x="198" y="490"/>
                  </a:lnTo>
                  <a:lnTo>
                    <a:pt x="198" y="4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7"/>
            <p:cNvSpPr>
              <a:spLocks noEditPoints="1"/>
            </p:cNvSpPr>
            <p:nvPr/>
          </p:nvSpPr>
          <p:spPr bwMode="auto">
            <a:xfrm>
              <a:off x="3291111" y="2322114"/>
              <a:ext cx="1709090" cy="337545"/>
            </a:xfrm>
            <a:custGeom>
              <a:avLst/>
              <a:gdLst>
                <a:gd name="T0" fmla="*/ 40 w 800"/>
                <a:gd name="T1" fmla="*/ 158 h 158"/>
                <a:gd name="T2" fmla="*/ 0 w 800"/>
                <a:gd name="T3" fmla="*/ 148 h 158"/>
                <a:gd name="T4" fmla="*/ 34 w 800"/>
                <a:gd name="T5" fmla="*/ 122 h 158"/>
                <a:gd name="T6" fmla="*/ 40 w 800"/>
                <a:gd name="T7" fmla="*/ 158 h 158"/>
                <a:gd name="T8" fmla="*/ 798 w 800"/>
                <a:gd name="T9" fmla="*/ 6 h 158"/>
                <a:gd name="T10" fmla="*/ 32 w 800"/>
                <a:gd name="T11" fmla="*/ 144 h 158"/>
                <a:gd name="T12" fmla="*/ 30 w 800"/>
                <a:gd name="T13" fmla="*/ 140 h 158"/>
                <a:gd name="T14" fmla="*/ 32 w 800"/>
                <a:gd name="T15" fmla="*/ 138 h 158"/>
                <a:gd name="T16" fmla="*/ 796 w 800"/>
                <a:gd name="T17" fmla="*/ 0 h 158"/>
                <a:gd name="T18" fmla="*/ 800 w 800"/>
                <a:gd name="T19" fmla="*/ 2 h 158"/>
                <a:gd name="T20" fmla="*/ 798 w 800"/>
                <a:gd name="T21" fmla="*/ 6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0" h="158">
                  <a:moveTo>
                    <a:pt x="40" y="158"/>
                  </a:moveTo>
                  <a:lnTo>
                    <a:pt x="0" y="148"/>
                  </a:lnTo>
                  <a:lnTo>
                    <a:pt x="34" y="122"/>
                  </a:lnTo>
                  <a:lnTo>
                    <a:pt x="40" y="158"/>
                  </a:lnTo>
                  <a:close/>
                  <a:moveTo>
                    <a:pt x="798" y="6"/>
                  </a:moveTo>
                  <a:lnTo>
                    <a:pt x="32" y="144"/>
                  </a:lnTo>
                  <a:lnTo>
                    <a:pt x="30" y="140"/>
                  </a:lnTo>
                  <a:lnTo>
                    <a:pt x="32" y="138"/>
                  </a:lnTo>
                  <a:lnTo>
                    <a:pt x="796" y="0"/>
                  </a:lnTo>
                  <a:lnTo>
                    <a:pt x="800" y="2"/>
                  </a:lnTo>
                  <a:lnTo>
                    <a:pt x="798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8"/>
            <p:cNvSpPr>
              <a:spLocks noEditPoints="1"/>
            </p:cNvSpPr>
            <p:nvPr/>
          </p:nvSpPr>
          <p:spPr bwMode="auto">
            <a:xfrm>
              <a:off x="3910656" y="3488568"/>
              <a:ext cx="1247636" cy="623818"/>
            </a:xfrm>
            <a:custGeom>
              <a:avLst/>
              <a:gdLst>
                <a:gd name="T0" fmla="*/ 26 w 584"/>
                <a:gd name="T1" fmla="*/ 34 h 292"/>
                <a:gd name="T2" fmla="*/ 0 w 584"/>
                <a:gd name="T3" fmla="*/ 0 h 292"/>
                <a:gd name="T4" fmla="*/ 42 w 584"/>
                <a:gd name="T5" fmla="*/ 0 h 292"/>
                <a:gd name="T6" fmla="*/ 26 w 584"/>
                <a:gd name="T7" fmla="*/ 34 h 292"/>
                <a:gd name="T8" fmla="*/ 580 w 584"/>
                <a:gd name="T9" fmla="*/ 292 h 292"/>
                <a:gd name="T10" fmla="*/ 28 w 584"/>
                <a:gd name="T11" fmla="*/ 16 h 292"/>
                <a:gd name="T12" fmla="*/ 26 w 584"/>
                <a:gd name="T13" fmla="*/ 12 h 292"/>
                <a:gd name="T14" fmla="*/ 30 w 584"/>
                <a:gd name="T15" fmla="*/ 10 h 292"/>
                <a:gd name="T16" fmla="*/ 582 w 584"/>
                <a:gd name="T17" fmla="*/ 286 h 292"/>
                <a:gd name="T18" fmla="*/ 584 w 584"/>
                <a:gd name="T19" fmla="*/ 290 h 292"/>
                <a:gd name="T20" fmla="*/ 580 w 584"/>
                <a:gd name="T21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4" h="292">
                  <a:moveTo>
                    <a:pt x="26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6" y="34"/>
                  </a:lnTo>
                  <a:close/>
                  <a:moveTo>
                    <a:pt x="580" y="292"/>
                  </a:moveTo>
                  <a:lnTo>
                    <a:pt x="28" y="16"/>
                  </a:lnTo>
                  <a:lnTo>
                    <a:pt x="26" y="12"/>
                  </a:lnTo>
                  <a:lnTo>
                    <a:pt x="30" y="10"/>
                  </a:lnTo>
                  <a:lnTo>
                    <a:pt x="582" y="286"/>
                  </a:lnTo>
                  <a:lnTo>
                    <a:pt x="584" y="290"/>
                  </a:lnTo>
                  <a:lnTo>
                    <a:pt x="580" y="2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9"/>
            <p:cNvSpPr>
              <a:spLocks/>
            </p:cNvSpPr>
            <p:nvPr/>
          </p:nvSpPr>
          <p:spPr bwMode="auto">
            <a:xfrm>
              <a:off x="1953748" y="2753659"/>
              <a:ext cx="2525181" cy="230727"/>
            </a:xfrm>
            <a:custGeom>
              <a:avLst/>
              <a:gdLst>
                <a:gd name="T0" fmla="*/ 1002 w 1182"/>
                <a:gd name="T1" fmla="*/ 104 h 108"/>
                <a:gd name="T2" fmla="*/ 942 w 1182"/>
                <a:gd name="T3" fmla="*/ 68 h 108"/>
                <a:gd name="T4" fmla="*/ 894 w 1182"/>
                <a:gd name="T5" fmla="*/ 38 h 108"/>
                <a:gd name="T6" fmla="*/ 874 w 1182"/>
                <a:gd name="T7" fmla="*/ 34 h 108"/>
                <a:gd name="T8" fmla="*/ 818 w 1182"/>
                <a:gd name="T9" fmla="*/ 68 h 108"/>
                <a:gd name="T10" fmla="*/ 768 w 1182"/>
                <a:gd name="T11" fmla="*/ 100 h 108"/>
                <a:gd name="T12" fmla="*/ 736 w 1182"/>
                <a:gd name="T13" fmla="*/ 108 h 108"/>
                <a:gd name="T14" fmla="*/ 692 w 1182"/>
                <a:gd name="T15" fmla="*/ 94 h 108"/>
                <a:gd name="T16" fmla="*/ 636 w 1182"/>
                <a:gd name="T17" fmla="*/ 56 h 108"/>
                <a:gd name="T18" fmla="*/ 590 w 1182"/>
                <a:gd name="T19" fmla="*/ 34 h 108"/>
                <a:gd name="T20" fmla="*/ 560 w 1182"/>
                <a:gd name="T21" fmla="*/ 44 h 108"/>
                <a:gd name="T22" fmla="*/ 510 w 1182"/>
                <a:gd name="T23" fmla="*/ 82 h 108"/>
                <a:gd name="T24" fmla="*/ 458 w 1182"/>
                <a:gd name="T25" fmla="*/ 106 h 108"/>
                <a:gd name="T26" fmla="*/ 424 w 1182"/>
                <a:gd name="T27" fmla="*/ 104 h 108"/>
                <a:gd name="T28" fmla="*/ 362 w 1182"/>
                <a:gd name="T29" fmla="*/ 68 h 108"/>
                <a:gd name="T30" fmla="*/ 314 w 1182"/>
                <a:gd name="T31" fmla="*/ 38 h 108"/>
                <a:gd name="T32" fmla="*/ 292 w 1182"/>
                <a:gd name="T33" fmla="*/ 34 h 108"/>
                <a:gd name="T34" fmla="*/ 238 w 1182"/>
                <a:gd name="T35" fmla="*/ 68 h 108"/>
                <a:gd name="T36" fmla="*/ 188 w 1182"/>
                <a:gd name="T37" fmla="*/ 100 h 108"/>
                <a:gd name="T38" fmla="*/ 156 w 1182"/>
                <a:gd name="T39" fmla="*/ 108 h 108"/>
                <a:gd name="T40" fmla="*/ 82 w 1182"/>
                <a:gd name="T41" fmla="*/ 86 h 108"/>
                <a:gd name="T42" fmla="*/ 0 w 1182"/>
                <a:gd name="T43" fmla="*/ 30 h 108"/>
                <a:gd name="T44" fmla="*/ 64 w 1182"/>
                <a:gd name="T45" fmla="*/ 34 h 108"/>
                <a:gd name="T46" fmla="*/ 140 w 1182"/>
                <a:gd name="T47" fmla="*/ 72 h 108"/>
                <a:gd name="T48" fmla="*/ 170 w 1182"/>
                <a:gd name="T49" fmla="*/ 70 h 108"/>
                <a:gd name="T50" fmla="*/ 218 w 1182"/>
                <a:gd name="T51" fmla="*/ 40 h 108"/>
                <a:gd name="T52" fmla="*/ 278 w 1182"/>
                <a:gd name="T53" fmla="*/ 4 h 108"/>
                <a:gd name="T54" fmla="*/ 310 w 1182"/>
                <a:gd name="T55" fmla="*/ 0 h 108"/>
                <a:gd name="T56" fmla="*/ 364 w 1182"/>
                <a:gd name="T57" fmla="*/ 26 h 108"/>
                <a:gd name="T58" fmla="*/ 416 w 1182"/>
                <a:gd name="T59" fmla="*/ 62 h 108"/>
                <a:gd name="T60" fmla="*/ 446 w 1182"/>
                <a:gd name="T61" fmla="*/ 74 h 108"/>
                <a:gd name="T62" fmla="*/ 492 w 1182"/>
                <a:gd name="T63" fmla="*/ 52 h 108"/>
                <a:gd name="T64" fmla="*/ 548 w 1182"/>
                <a:gd name="T65" fmla="*/ 12 h 108"/>
                <a:gd name="T66" fmla="*/ 590 w 1182"/>
                <a:gd name="T67" fmla="*/ 0 h 108"/>
                <a:gd name="T68" fmla="*/ 622 w 1182"/>
                <a:gd name="T69" fmla="*/ 8 h 108"/>
                <a:gd name="T70" fmla="*/ 674 w 1182"/>
                <a:gd name="T71" fmla="*/ 40 h 108"/>
                <a:gd name="T72" fmla="*/ 728 w 1182"/>
                <a:gd name="T73" fmla="*/ 72 h 108"/>
                <a:gd name="T74" fmla="*/ 750 w 1182"/>
                <a:gd name="T75" fmla="*/ 70 h 108"/>
                <a:gd name="T76" fmla="*/ 798 w 1182"/>
                <a:gd name="T77" fmla="*/ 40 h 108"/>
                <a:gd name="T78" fmla="*/ 858 w 1182"/>
                <a:gd name="T79" fmla="*/ 4 h 108"/>
                <a:gd name="T80" fmla="*/ 892 w 1182"/>
                <a:gd name="T81" fmla="*/ 0 h 108"/>
                <a:gd name="T82" fmla="*/ 944 w 1182"/>
                <a:gd name="T83" fmla="*/ 26 h 108"/>
                <a:gd name="T84" fmla="*/ 994 w 1182"/>
                <a:gd name="T85" fmla="*/ 62 h 108"/>
                <a:gd name="T86" fmla="*/ 1024 w 1182"/>
                <a:gd name="T87" fmla="*/ 74 h 108"/>
                <a:gd name="T88" fmla="*/ 1088 w 1182"/>
                <a:gd name="T89" fmla="*/ 52 h 108"/>
                <a:gd name="T90" fmla="*/ 1182 w 1182"/>
                <a:gd name="T91" fmla="*/ 30 h 108"/>
                <a:gd name="T92" fmla="*/ 1120 w 1182"/>
                <a:gd name="T93" fmla="*/ 74 h 108"/>
                <a:gd name="T94" fmla="*/ 1044 w 1182"/>
                <a:gd name="T95" fmla="*/ 106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82" h="108">
                  <a:moveTo>
                    <a:pt x="1024" y="108"/>
                  </a:moveTo>
                  <a:lnTo>
                    <a:pt x="1024" y="108"/>
                  </a:lnTo>
                  <a:lnTo>
                    <a:pt x="1014" y="106"/>
                  </a:lnTo>
                  <a:lnTo>
                    <a:pt x="1002" y="104"/>
                  </a:lnTo>
                  <a:lnTo>
                    <a:pt x="992" y="100"/>
                  </a:lnTo>
                  <a:lnTo>
                    <a:pt x="982" y="94"/>
                  </a:lnTo>
                  <a:lnTo>
                    <a:pt x="962" y="82"/>
                  </a:lnTo>
                  <a:lnTo>
                    <a:pt x="942" y="68"/>
                  </a:lnTo>
                  <a:lnTo>
                    <a:pt x="942" y="68"/>
                  </a:lnTo>
                  <a:lnTo>
                    <a:pt x="926" y="56"/>
                  </a:lnTo>
                  <a:lnTo>
                    <a:pt x="910" y="44"/>
                  </a:lnTo>
                  <a:lnTo>
                    <a:pt x="894" y="38"/>
                  </a:lnTo>
                  <a:lnTo>
                    <a:pt x="888" y="34"/>
                  </a:lnTo>
                  <a:lnTo>
                    <a:pt x="880" y="34"/>
                  </a:lnTo>
                  <a:lnTo>
                    <a:pt x="880" y="34"/>
                  </a:lnTo>
                  <a:lnTo>
                    <a:pt x="874" y="34"/>
                  </a:lnTo>
                  <a:lnTo>
                    <a:pt x="866" y="38"/>
                  </a:lnTo>
                  <a:lnTo>
                    <a:pt x="850" y="44"/>
                  </a:lnTo>
                  <a:lnTo>
                    <a:pt x="834" y="56"/>
                  </a:lnTo>
                  <a:lnTo>
                    <a:pt x="818" y="68"/>
                  </a:lnTo>
                  <a:lnTo>
                    <a:pt x="818" y="68"/>
                  </a:lnTo>
                  <a:lnTo>
                    <a:pt x="798" y="82"/>
                  </a:lnTo>
                  <a:lnTo>
                    <a:pt x="778" y="94"/>
                  </a:lnTo>
                  <a:lnTo>
                    <a:pt x="768" y="100"/>
                  </a:lnTo>
                  <a:lnTo>
                    <a:pt x="758" y="104"/>
                  </a:lnTo>
                  <a:lnTo>
                    <a:pt x="746" y="106"/>
                  </a:lnTo>
                  <a:lnTo>
                    <a:pt x="736" y="108"/>
                  </a:lnTo>
                  <a:lnTo>
                    <a:pt x="736" y="108"/>
                  </a:lnTo>
                  <a:lnTo>
                    <a:pt x="724" y="106"/>
                  </a:lnTo>
                  <a:lnTo>
                    <a:pt x="714" y="104"/>
                  </a:lnTo>
                  <a:lnTo>
                    <a:pt x="704" y="100"/>
                  </a:lnTo>
                  <a:lnTo>
                    <a:pt x="692" y="94"/>
                  </a:lnTo>
                  <a:lnTo>
                    <a:pt x="672" y="82"/>
                  </a:lnTo>
                  <a:lnTo>
                    <a:pt x="652" y="68"/>
                  </a:lnTo>
                  <a:lnTo>
                    <a:pt x="652" y="68"/>
                  </a:lnTo>
                  <a:lnTo>
                    <a:pt x="636" y="56"/>
                  </a:lnTo>
                  <a:lnTo>
                    <a:pt x="620" y="44"/>
                  </a:lnTo>
                  <a:lnTo>
                    <a:pt x="604" y="38"/>
                  </a:lnTo>
                  <a:lnTo>
                    <a:pt x="598" y="36"/>
                  </a:lnTo>
                  <a:lnTo>
                    <a:pt x="590" y="34"/>
                  </a:lnTo>
                  <a:lnTo>
                    <a:pt x="590" y="34"/>
                  </a:lnTo>
                  <a:lnTo>
                    <a:pt x="584" y="34"/>
                  </a:lnTo>
                  <a:lnTo>
                    <a:pt x="576" y="38"/>
                  </a:lnTo>
                  <a:lnTo>
                    <a:pt x="560" y="44"/>
                  </a:lnTo>
                  <a:lnTo>
                    <a:pt x="544" y="56"/>
                  </a:lnTo>
                  <a:lnTo>
                    <a:pt x="528" y="68"/>
                  </a:lnTo>
                  <a:lnTo>
                    <a:pt x="528" y="68"/>
                  </a:lnTo>
                  <a:lnTo>
                    <a:pt x="510" y="82"/>
                  </a:lnTo>
                  <a:lnTo>
                    <a:pt x="488" y="94"/>
                  </a:lnTo>
                  <a:lnTo>
                    <a:pt x="478" y="100"/>
                  </a:lnTo>
                  <a:lnTo>
                    <a:pt x="468" y="104"/>
                  </a:lnTo>
                  <a:lnTo>
                    <a:pt x="458" y="106"/>
                  </a:lnTo>
                  <a:lnTo>
                    <a:pt x="446" y="108"/>
                  </a:lnTo>
                  <a:lnTo>
                    <a:pt x="446" y="108"/>
                  </a:lnTo>
                  <a:lnTo>
                    <a:pt x="436" y="106"/>
                  </a:lnTo>
                  <a:lnTo>
                    <a:pt x="424" y="104"/>
                  </a:lnTo>
                  <a:lnTo>
                    <a:pt x="414" y="100"/>
                  </a:lnTo>
                  <a:lnTo>
                    <a:pt x="404" y="94"/>
                  </a:lnTo>
                  <a:lnTo>
                    <a:pt x="382" y="82"/>
                  </a:lnTo>
                  <a:lnTo>
                    <a:pt x="362" y="68"/>
                  </a:lnTo>
                  <a:lnTo>
                    <a:pt x="362" y="68"/>
                  </a:lnTo>
                  <a:lnTo>
                    <a:pt x="346" y="56"/>
                  </a:lnTo>
                  <a:lnTo>
                    <a:pt x="330" y="44"/>
                  </a:lnTo>
                  <a:lnTo>
                    <a:pt x="314" y="38"/>
                  </a:lnTo>
                  <a:lnTo>
                    <a:pt x="306" y="36"/>
                  </a:lnTo>
                  <a:lnTo>
                    <a:pt x="300" y="34"/>
                  </a:lnTo>
                  <a:lnTo>
                    <a:pt x="300" y="34"/>
                  </a:lnTo>
                  <a:lnTo>
                    <a:pt x="292" y="34"/>
                  </a:lnTo>
                  <a:lnTo>
                    <a:pt x="286" y="38"/>
                  </a:lnTo>
                  <a:lnTo>
                    <a:pt x="270" y="44"/>
                  </a:lnTo>
                  <a:lnTo>
                    <a:pt x="254" y="56"/>
                  </a:lnTo>
                  <a:lnTo>
                    <a:pt x="238" y="68"/>
                  </a:lnTo>
                  <a:lnTo>
                    <a:pt x="238" y="68"/>
                  </a:lnTo>
                  <a:lnTo>
                    <a:pt x="218" y="82"/>
                  </a:lnTo>
                  <a:lnTo>
                    <a:pt x="198" y="94"/>
                  </a:lnTo>
                  <a:lnTo>
                    <a:pt x="188" y="100"/>
                  </a:lnTo>
                  <a:lnTo>
                    <a:pt x="178" y="104"/>
                  </a:lnTo>
                  <a:lnTo>
                    <a:pt x="166" y="106"/>
                  </a:lnTo>
                  <a:lnTo>
                    <a:pt x="156" y="108"/>
                  </a:lnTo>
                  <a:lnTo>
                    <a:pt x="156" y="108"/>
                  </a:lnTo>
                  <a:lnTo>
                    <a:pt x="136" y="106"/>
                  </a:lnTo>
                  <a:lnTo>
                    <a:pt x="118" y="102"/>
                  </a:lnTo>
                  <a:lnTo>
                    <a:pt x="100" y="94"/>
                  </a:lnTo>
                  <a:lnTo>
                    <a:pt x="82" y="86"/>
                  </a:lnTo>
                  <a:lnTo>
                    <a:pt x="64" y="76"/>
                  </a:lnTo>
                  <a:lnTo>
                    <a:pt x="46" y="64"/>
                  </a:lnTo>
                  <a:lnTo>
                    <a:pt x="10" y="38"/>
                  </a:lnTo>
                  <a:lnTo>
                    <a:pt x="0" y="30"/>
                  </a:lnTo>
                  <a:lnTo>
                    <a:pt x="20" y="4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64" y="34"/>
                  </a:lnTo>
                  <a:lnTo>
                    <a:pt x="94" y="54"/>
                  </a:lnTo>
                  <a:lnTo>
                    <a:pt x="110" y="62"/>
                  </a:lnTo>
                  <a:lnTo>
                    <a:pt x="126" y="68"/>
                  </a:lnTo>
                  <a:lnTo>
                    <a:pt x="140" y="72"/>
                  </a:lnTo>
                  <a:lnTo>
                    <a:pt x="156" y="74"/>
                  </a:lnTo>
                  <a:lnTo>
                    <a:pt x="156" y="74"/>
                  </a:lnTo>
                  <a:lnTo>
                    <a:pt x="162" y="72"/>
                  </a:lnTo>
                  <a:lnTo>
                    <a:pt x="170" y="70"/>
                  </a:lnTo>
                  <a:lnTo>
                    <a:pt x="186" y="62"/>
                  </a:lnTo>
                  <a:lnTo>
                    <a:pt x="202" y="52"/>
                  </a:lnTo>
                  <a:lnTo>
                    <a:pt x="218" y="40"/>
                  </a:lnTo>
                  <a:lnTo>
                    <a:pt x="218" y="40"/>
                  </a:lnTo>
                  <a:lnTo>
                    <a:pt x="238" y="26"/>
                  </a:lnTo>
                  <a:lnTo>
                    <a:pt x="258" y="12"/>
                  </a:lnTo>
                  <a:lnTo>
                    <a:pt x="268" y="8"/>
                  </a:lnTo>
                  <a:lnTo>
                    <a:pt x="278" y="4"/>
                  </a:lnTo>
                  <a:lnTo>
                    <a:pt x="288" y="0"/>
                  </a:lnTo>
                  <a:lnTo>
                    <a:pt x="300" y="0"/>
                  </a:lnTo>
                  <a:lnTo>
                    <a:pt x="300" y="0"/>
                  </a:lnTo>
                  <a:lnTo>
                    <a:pt x="310" y="0"/>
                  </a:lnTo>
                  <a:lnTo>
                    <a:pt x="322" y="4"/>
                  </a:lnTo>
                  <a:lnTo>
                    <a:pt x="332" y="8"/>
                  </a:lnTo>
                  <a:lnTo>
                    <a:pt x="342" y="12"/>
                  </a:lnTo>
                  <a:lnTo>
                    <a:pt x="364" y="26"/>
                  </a:lnTo>
                  <a:lnTo>
                    <a:pt x="384" y="40"/>
                  </a:lnTo>
                  <a:lnTo>
                    <a:pt x="384" y="40"/>
                  </a:lnTo>
                  <a:lnTo>
                    <a:pt x="400" y="52"/>
                  </a:lnTo>
                  <a:lnTo>
                    <a:pt x="416" y="62"/>
                  </a:lnTo>
                  <a:lnTo>
                    <a:pt x="432" y="70"/>
                  </a:lnTo>
                  <a:lnTo>
                    <a:pt x="440" y="72"/>
                  </a:lnTo>
                  <a:lnTo>
                    <a:pt x="446" y="74"/>
                  </a:lnTo>
                  <a:lnTo>
                    <a:pt x="446" y="74"/>
                  </a:lnTo>
                  <a:lnTo>
                    <a:pt x="454" y="72"/>
                  </a:lnTo>
                  <a:lnTo>
                    <a:pt x="460" y="70"/>
                  </a:lnTo>
                  <a:lnTo>
                    <a:pt x="476" y="62"/>
                  </a:lnTo>
                  <a:lnTo>
                    <a:pt x="492" y="52"/>
                  </a:lnTo>
                  <a:lnTo>
                    <a:pt x="508" y="40"/>
                  </a:lnTo>
                  <a:lnTo>
                    <a:pt x="508" y="40"/>
                  </a:lnTo>
                  <a:lnTo>
                    <a:pt x="528" y="26"/>
                  </a:lnTo>
                  <a:lnTo>
                    <a:pt x="548" y="12"/>
                  </a:lnTo>
                  <a:lnTo>
                    <a:pt x="558" y="8"/>
                  </a:lnTo>
                  <a:lnTo>
                    <a:pt x="568" y="4"/>
                  </a:lnTo>
                  <a:lnTo>
                    <a:pt x="580" y="0"/>
                  </a:lnTo>
                  <a:lnTo>
                    <a:pt x="590" y="0"/>
                  </a:lnTo>
                  <a:lnTo>
                    <a:pt x="590" y="0"/>
                  </a:lnTo>
                  <a:lnTo>
                    <a:pt x="602" y="0"/>
                  </a:lnTo>
                  <a:lnTo>
                    <a:pt x="612" y="4"/>
                  </a:lnTo>
                  <a:lnTo>
                    <a:pt x="622" y="8"/>
                  </a:lnTo>
                  <a:lnTo>
                    <a:pt x="632" y="12"/>
                  </a:lnTo>
                  <a:lnTo>
                    <a:pt x="654" y="26"/>
                  </a:lnTo>
                  <a:lnTo>
                    <a:pt x="674" y="40"/>
                  </a:lnTo>
                  <a:lnTo>
                    <a:pt x="674" y="40"/>
                  </a:lnTo>
                  <a:lnTo>
                    <a:pt x="690" y="52"/>
                  </a:lnTo>
                  <a:lnTo>
                    <a:pt x="706" y="62"/>
                  </a:lnTo>
                  <a:lnTo>
                    <a:pt x="722" y="70"/>
                  </a:lnTo>
                  <a:lnTo>
                    <a:pt x="728" y="72"/>
                  </a:lnTo>
                  <a:lnTo>
                    <a:pt x="736" y="74"/>
                  </a:lnTo>
                  <a:lnTo>
                    <a:pt x="736" y="74"/>
                  </a:lnTo>
                  <a:lnTo>
                    <a:pt x="742" y="72"/>
                  </a:lnTo>
                  <a:lnTo>
                    <a:pt x="750" y="70"/>
                  </a:lnTo>
                  <a:lnTo>
                    <a:pt x="766" y="62"/>
                  </a:lnTo>
                  <a:lnTo>
                    <a:pt x="782" y="52"/>
                  </a:lnTo>
                  <a:lnTo>
                    <a:pt x="798" y="40"/>
                  </a:lnTo>
                  <a:lnTo>
                    <a:pt x="798" y="40"/>
                  </a:lnTo>
                  <a:lnTo>
                    <a:pt x="818" y="26"/>
                  </a:lnTo>
                  <a:lnTo>
                    <a:pt x="838" y="12"/>
                  </a:lnTo>
                  <a:lnTo>
                    <a:pt x="848" y="8"/>
                  </a:lnTo>
                  <a:lnTo>
                    <a:pt x="858" y="4"/>
                  </a:lnTo>
                  <a:lnTo>
                    <a:pt x="870" y="0"/>
                  </a:lnTo>
                  <a:lnTo>
                    <a:pt x="880" y="0"/>
                  </a:lnTo>
                  <a:lnTo>
                    <a:pt x="880" y="0"/>
                  </a:lnTo>
                  <a:lnTo>
                    <a:pt x="892" y="0"/>
                  </a:lnTo>
                  <a:lnTo>
                    <a:pt x="902" y="4"/>
                  </a:lnTo>
                  <a:lnTo>
                    <a:pt x="912" y="8"/>
                  </a:lnTo>
                  <a:lnTo>
                    <a:pt x="924" y="12"/>
                  </a:lnTo>
                  <a:lnTo>
                    <a:pt x="944" y="26"/>
                  </a:lnTo>
                  <a:lnTo>
                    <a:pt x="962" y="40"/>
                  </a:lnTo>
                  <a:lnTo>
                    <a:pt x="962" y="40"/>
                  </a:lnTo>
                  <a:lnTo>
                    <a:pt x="980" y="52"/>
                  </a:lnTo>
                  <a:lnTo>
                    <a:pt x="994" y="62"/>
                  </a:lnTo>
                  <a:lnTo>
                    <a:pt x="1010" y="70"/>
                  </a:lnTo>
                  <a:lnTo>
                    <a:pt x="1018" y="72"/>
                  </a:lnTo>
                  <a:lnTo>
                    <a:pt x="1024" y="74"/>
                  </a:lnTo>
                  <a:lnTo>
                    <a:pt x="1024" y="74"/>
                  </a:lnTo>
                  <a:lnTo>
                    <a:pt x="1040" y="72"/>
                  </a:lnTo>
                  <a:lnTo>
                    <a:pt x="1056" y="68"/>
                  </a:lnTo>
                  <a:lnTo>
                    <a:pt x="1072" y="60"/>
                  </a:lnTo>
                  <a:lnTo>
                    <a:pt x="1088" y="52"/>
                  </a:lnTo>
                  <a:lnTo>
                    <a:pt x="1122" y="32"/>
                  </a:lnTo>
                  <a:lnTo>
                    <a:pt x="1154" y="8"/>
                  </a:lnTo>
                  <a:lnTo>
                    <a:pt x="1160" y="4"/>
                  </a:lnTo>
                  <a:lnTo>
                    <a:pt x="1182" y="30"/>
                  </a:lnTo>
                  <a:lnTo>
                    <a:pt x="1176" y="36"/>
                  </a:lnTo>
                  <a:lnTo>
                    <a:pt x="1176" y="36"/>
                  </a:lnTo>
                  <a:lnTo>
                    <a:pt x="1138" y="62"/>
                  </a:lnTo>
                  <a:lnTo>
                    <a:pt x="1120" y="74"/>
                  </a:lnTo>
                  <a:lnTo>
                    <a:pt x="1102" y="84"/>
                  </a:lnTo>
                  <a:lnTo>
                    <a:pt x="1082" y="94"/>
                  </a:lnTo>
                  <a:lnTo>
                    <a:pt x="1064" y="102"/>
                  </a:lnTo>
                  <a:lnTo>
                    <a:pt x="1044" y="106"/>
                  </a:lnTo>
                  <a:lnTo>
                    <a:pt x="1024" y="108"/>
                  </a:lnTo>
                  <a:lnTo>
                    <a:pt x="1024" y="108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10"/>
            <p:cNvSpPr>
              <a:spLocks noChangeArrowheads="1"/>
            </p:cNvSpPr>
            <p:nvPr/>
          </p:nvSpPr>
          <p:spPr bwMode="auto">
            <a:xfrm>
              <a:off x="5125646" y="1988841"/>
              <a:ext cx="2851853" cy="994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ne voit que certains symptômes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externes de la démotivation : le stagiaire fait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 chose, dessine, ne participe pas (encore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cela peut avoir d’autres causes que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manque de motivation), rend des travaux peu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soignés, incomplets.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" name="Rectangle 159"/>
            <p:cNvSpPr>
              <a:spLocks noChangeArrowheads="1"/>
            </p:cNvSpPr>
            <p:nvPr/>
          </p:nvSpPr>
          <p:spPr bwMode="auto">
            <a:xfrm>
              <a:off x="5204816" y="3462931"/>
              <a:ext cx="2731048" cy="828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nombreux autres signes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beaucoup plus difficiles à identifier :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n’écoute pas, pense à autre chose,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élabore en silence des théories contraires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dit le formateur…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618486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BON MOMENT POUR PLANIFIER 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JUSTE À TEMPS PÉDAGOGIQUE</a:t>
            </a:r>
          </a:p>
        </p:txBody>
      </p:sp>
      <p:grpSp>
        <p:nvGrpSpPr>
          <p:cNvPr id="25" name="Groupe 24"/>
          <p:cNvGrpSpPr/>
          <p:nvPr/>
        </p:nvGrpSpPr>
        <p:grpSpPr>
          <a:xfrm>
            <a:off x="2208213" y="1452563"/>
            <a:ext cx="4727575" cy="4352925"/>
            <a:chOff x="2208213" y="1452563"/>
            <a:chExt cx="4727575" cy="4352925"/>
          </a:xfrm>
        </p:grpSpPr>
        <p:sp>
          <p:nvSpPr>
            <p:cNvPr id="1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08213" y="1452563"/>
              <a:ext cx="4727575" cy="4352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Rectangle 5"/>
            <p:cNvSpPr>
              <a:spLocks noChangeArrowheads="1"/>
            </p:cNvSpPr>
            <p:nvPr/>
          </p:nvSpPr>
          <p:spPr bwMode="auto">
            <a:xfrm>
              <a:off x="2738438" y="1931988"/>
              <a:ext cx="144751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former trop tôt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rapport aux réels besoins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" name="Rectangle 7"/>
            <p:cNvSpPr>
              <a:spLocks noChangeArrowheads="1"/>
            </p:cNvSpPr>
            <p:nvPr/>
          </p:nvSpPr>
          <p:spPr bwMode="auto">
            <a:xfrm>
              <a:off x="4960938" y="1931988"/>
              <a:ext cx="151002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former trop tard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rapport aux réels besoins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" name="Freeform 10"/>
            <p:cNvSpPr>
              <a:spLocks noEditPoints="1"/>
            </p:cNvSpPr>
            <p:nvPr/>
          </p:nvSpPr>
          <p:spPr bwMode="auto">
            <a:xfrm>
              <a:off x="4598988" y="1452563"/>
              <a:ext cx="1098550" cy="441325"/>
            </a:xfrm>
            <a:custGeom>
              <a:avLst/>
              <a:gdLst>
                <a:gd name="T0" fmla="*/ 692 w 692"/>
                <a:gd name="T1" fmla="*/ 240 h 278"/>
                <a:gd name="T2" fmla="*/ 672 w 692"/>
                <a:gd name="T3" fmla="*/ 278 h 278"/>
                <a:gd name="T4" fmla="*/ 654 w 692"/>
                <a:gd name="T5" fmla="*/ 240 h 278"/>
                <a:gd name="T6" fmla="*/ 692 w 692"/>
                <a:gd name="T7" fmla="*/ 240 h 278"/>
                <a:gd name="T8" fmla="*/ 6 w 692"/>
                <a:gd name="T9" fmla="*/ 4 h 278"/>
                <a:gd name="T10" fmla="*/ 6 w 692"/>
                <a:gd name="T11" fmla="*/ 140 h 278"/>
                <a:gd name="T12" fmla="*/ 2 w 692"/>
                <a:gd name="T13" fmla="*/ 136 h 278"/>
                <a:gd name="T14" fmla="*/ 672 w 692"/>
                <a:gd name="T15" fmla="*/ 136 h 278"/>
                <a:gd name="T16" fmla="*/ 674 w 692"/>
                <a:gd name="T17" fmla="*/ 140 h 278"/>
                <a:gd name="T18" fmla="*/ 674 w 692"/>
                <a:gd name="T19" fmla="*/ 246 h 278"/>
                <a:gd name="T20" fmla="*/ 672 w 692"/>
                <a:gd name="T21" fmla="*/ 248 h 278"/>
                <a:gd name="T22" fmla="*/ 672 w 692"/>
                <a:gd name="T23" fmla="*/ 246 h 278"/>
                <a:gd name="T24" fmla="*/ 672 w 692"/>
                <a:gd name="T25" fmla="*/ 140 h 278"/>
                <a:gd name="T26" fmla="*/ 672 w 692"/>
                <a:gd name="T27" fmla="*/ 142 h 278"/>
                <a:gd name="T28" fmla="*/ 2 w 692"/>
                <a:gd name="T29" fmla="*/ 142 h 278"/>
                <a:gd name="T30" fmla="*/ 0 w 692"/>
                <a:gd name="T31" fmla="*/ 140 h 278"/>
                <a:gd name="T32" fmla="*/ 0 w 692"/>
                <a:gd name="T33" fmla="*/ 4 h 278"/>
                <a:gd name="T34" fmla="*/ 2 w 692"/>
                <a:gd name="T35" fmla="*/ 0 h 278"/>
                <a:gd name="T36" fmla="*/ 6 w 692"/>
                <a:gd name="T37" fmla="*/ 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278">
                  <a:moveTo>
                    <a:pt x="692" y="240"/>
                  </a:moveTo>
                  <a:lnTo>
                    <a:pt x="672" y="278"/>
                  </a:lnTo>
                  <a:lnTo>
                    <a:pt x="654" y="240"/>
                  </a:lnTo>
                  <a:lnTo>
                    <a:pt x="692" y="240"/>
                  </a:lnTo>
                  <a:close/>
                  <a:moveTo>
                    <a:pt x="6" y="4"/>
                  </a:moveTo>
                  <a:lnTo>
                    <a:pt x="6" y="140"/>
                  </a:lnTo>
                  <a:lnTo>
                    <a:pt x="2" y="136"/>
                  </a:lnTo>
                  <a:lnTo>
                    <a:pt x="672" y="136"/>
                  </a:lnTo>
                  <a:lnTo>
                    <a:pt x="674" y="140"/>
                  </a:lnTo>
                  <a:lnTo>
                    <a:pt x="674" y="246"/>
                  </a:lnTo>
                  <a:lnTo>
                    <a:pt x="672" y="248"/>
                  </a:lnTo>
                  <a:lnTo>
                    <a:pt x="672" y="246"/>
                  </a:lnTo>
                  <a:lnTo>
                    <a:pt x="672" y="140"/>
                  </a:lnTo>
                  <a:lnTo>
                    <a:pt x="672" y="142"/>
                  </a:lnTo>
                  <a:lnTo>
                    <a:pt x="2" y="142"/>
                  </a:lnTo>
                  <a:lnTo>
                    <a:pt x="0" y="140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58A391"/>
            </a:solidFill>
            <a:ln w="6350">
              <a:solidFill>
                <a:srgbClr val="58A39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" name="Rectangle 11"/>
            <p:cNvSpPr>
              <a:spLocks noChangeArrowheads="1"/>
            </p:cNvSpPr>
            <p:nvPr/>
          </p:nvSpPr>
          <p:spPr bwMode="auto">
            <a:xfrm>
              <a:off x="2503488" y="2754313"/>
              <a:ext cx="1438275" cy="441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2503488" y="2754313"/>
              <a:ext cx="1438275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Freeform 13"/>
            <p:cNvSpPr>
              <a:spLocks/>
            </p:cNvSpPr>
            <p:nvPr/>
          </p:nvSpPr>
          <p:spPr bwMode="auto">
            <a:xfrm>
              <a:off x="2274888" y="3008313"/>
              <a:ext cx="460375" cy="920750"/>
            </a:xfrm>
            <a:custGeom>
              <a:avLst/>
              <a:gdLst>
                <a:gd name="T0" fmla="*/ 0 w 290"/>
                <a:gd name="T1" fmla="*/ 146 h 580"/>
                <a:gd name="T2" fmla="*/ 70 w 290"/>
                <a:gd name="T3" fmla="*/ 146 h 580"/>
                <a:gd name="T4" fmla="*/ 70 w 290"/>
                <a:gd name="T5" fmla="*/ 580 h 580"/>
                <a:gd name="T6" fmla="*/ 216 w 290"/>
                <a:gd name="T7" fmla="*/ 580 h 580"/>
                <a:gd name="T8" fmla="*/ 216 w 290"/>
                <a:gd name="T9" fmla="*/ 146 h 580"/>
                <a:gd name="T10" fmla="*/ 290 w 290"/>
                <a:gd name="T11" fmla="*/ 146 h 580"/>
                <a:gd name="T12" fmla="*/ 144 w 290"/>
                <a:gd name="T13" fmla="*/ 0 h 580"/>
                <a:gd name="T14" fmla="*/ 0 w 290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0" h="580">
                  <a:moveTo>
                    <a:pt x="0" y="146"/>
                  </a:moveTo>
                  <a:lnTo>
                    <a:pt x="70" y="146"/>
                  </a:lnTo>
                  <a:lnTo>
                    <a:pt x="70" y="580"/>
                  </a:lnTo>
                  <a:lnTo>
                    <a:pt x="216" y="580"/>
                  </a:lnTo>
                  <a:lnTo>
                    <a:pt x="216" y="146"/>
                  </a:lnTo>
                  <a:lnTo>
                    <a:pt x="290" y="146"/>
                  </a:lnTo>
                  <a:lnTo>
                    <a:pt x="144" y="0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Freeform 14"/>
            <p:cNvSpPr>
              <a:spLocks/>
            </p:cNvSpPr>
            <p:nvPr/>
          </p:nvSpPr>
          <p:spPr bwMode="auto">
            <a:xfrm>
              <a:off x="2274888" y="3008313"/>
              <a:ext cx="460375" cy="920750"/>
            </a:xfrm>
            <a:custGeom>
              <a:avLst/>
              <a:gdLst>
                <a:gd name="T0" fmla="*/ 0 w 290"/>
                <a:gd name="T1" fmla="*/ 146 h 580"/>
                <a:gd name="T2" fmla="*/ 70 w 290"/>
                <a:gd name="T3" fmla="*/ 146 h 580"/>
                <a:gd name="T4" fmla="*/ 70 w 290"/>
                <a:gd name="T5" fmla="*/ 580 h 580"/>
                <a:gd name="T6" fmla="*/ 216 w 290"/>
                <a:gd name="T7" fmla="*/ 580 h 580"/>
                <a:gd name="T8" fmla="*/ 216 w 290"/>
                <a:gd name="T9" fmla="*/ 146 h 580"/>
                <a:gd name="T10" fmla="*/ 290 w 290"/>
                <a:gd name="T11" fmla="*/ 146 h 580"/>
                <a:gd name="T12" fmla="*/ 144 w 290"/>
                <a:gd name="T13" fmla="*/ 0 h 580"/>
                <a:gd name="T14" fmla="*/ 0 w 290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0" h="580">
                  <a:moveTo>
                    <a:pt x="0" y="146"/>
                  </a:moveTo>
                  <a:lnTo>
                    <a:pt x="70" y="146"/>
                  </a:lnTo>
                  <a:lnTo>
                    <a:pt x="70" y="580"/>
                  </a:lnTo>
                  <a:lnTo>
                    <a:pt x="216" y="580"/>
                  </a:lnTo>
                  <a:lnTo>
                    <a:pt x="216" y="146"/>
                  </a:lnTo>
                  <a:lnTo>
                    <a:pt x="290" y="146"/>
                  </a:lnTo>
                  <a:lnTo>
                    <a:pt x="144" y="0"/>
                  </a:lnTo>
                  <a:lnTo>
                    <a:pt x="0" y="1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Freeform 24"/>
            <p:cNvSpPr>
              <a:spLocks/>
            </p:cNvSpPr>
            <p:nvPr/>
          </p:nvSpPr>
          <p:spPr bwMode="auto">
            <a:xfrm>
              <a:off x="3884613" y="3008313"/>
              <a:ext cx="457200" cy="920750"/>
            </a:xfrm>
            <a:custGeom>
              <a:avLst/>
              <a:gdLst>
                <a:gd name="T0" fmla="*/ 0 w 288"/>
                <a:gd name="T1" fmla="*/ 146 h 580"/>
                <a:gd name="T2" fmla="*/ 72 w 288"/>
                <a:gd name="T3" fmla="*/ 146 h 580"/>
                <a:gd name="T4" fmla="*/ 72 w 288"/>
                <a:gd name="T5" fmla="*/ 580 h 580"/>
                <a:gd name="T6" fmla="*/ 218 w 288"/>
                <a:gd name="T7" fmla="*/ 580 h 580"/>
                <a:gd name="T8" fmla="*/ 218 w 288"/>
                <a:gd name="T9" fmla="*/ 146 h 580"/>
                <a:gd name="T10" fmla="*/ 288 w 288"/>
                <a:gd name="T11" fmla="*/ 146 h 580"/>
                <a:gd name="T12" fmla="*/ 146 w 288"/>
                <a:gd name="T13" fmla="*/ 0 h 580"/>
                <a:gd name="T14" fmla="*/ 0 w 288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580">
                  <a:moveTo>
                    <a:pt x="0" y="146"/>
                  </a:moveTo>
                  <a:lnTo>
                    <a:pt x="72" y="146"/>
                  </a:lnTo>
                  <a:lnTo>
                    <a:pt x="72" y="580"/>
                  </a:lnTo>
                  <a:lnTo>
                    <a:pt x="218" y="580"/>
                  </a:lnTo>
                  <a:lnTo>
                    <a:pt x="218" y="146"/>
                  </a:lnTo>
                  <a:lnTo>
                    <a:pt x="288" y="146"/>
                  </a:lnTo>
                  <a:lnTo>
                    <a:pt x="146" y="0"/>
                  </a:lnTo>
                  <a:lnTo>
                    <a:pt x="0" y="14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>
              <a:off x="3884613" y="3008313"/>
              <a:ext cx="457200" cy="920750"/>
            </a:xfrm>
            <a:custGeom>
              <a:avLst/>
              <a:gdLst>
                <a:gd name="T0" fmla="*/ 0 w 288"/>
                <a:gd name="T1" fmla="*/ 146 h 580"/>
                <a:gd name="T2" fmla="*/ 72 w 288"/>
                <a:gd name="T3" fmla="*/ 146 h 580"/>
                <a:gd name="T4" fmla="*/ 72 w 288"/>
                <a:gd name="T5" fmla="*/ 580 h 580"/>
                <a:gd name="T6" fmla="*/ 218 w 288"/>
                <a:gd name="T7" fmla="*/ 580 h 580"/>
                <a:gd name="T8" fmla="*/ 218 w 288"/>
                <a:gd name="T9" fmla="*/ 146 h 580"/>
                <a:gd name="T10" fmla="*/ 288 w 288"/>
                <a:gd name="T11" fmla="*/ 146 h 580"/>
                <a:gd name="T12" fmla="*/ 146 w 288"/>
                <a:gd name="T13" fmla="*/ 0 h 580"/>
                <a:gd name="T14" fmla="*/ 0 w 288"/>
                <a:gd name="T15" fmla="*/ 146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580">
                  <a:moveTo>
                    <a:pt x="0" y="146"/>
                  </a:moveTo>
                  <a:lnTo>
                    <a:pt x="72" y="146"/>
                  </a:lnTo>
                  <a:lnTo>
                    <a:pt x="72" y="580"/>
                  </a:lnTo>
                  <a:lnTo>
                    <a:pt x="218" y="580"/>
                  </a:lnTo>
                  <a:lnTo>
                    <a:pt x="218" y="146"/>
                  </a:lnTo>
                  <a:lnTo>
                    <a:pt x="288" y="146"/>
                  </a:lnTo>
                  <a:lnTo>
                    <a:pt x="146" y="0"/>
                  </a:lnTo>
                  <a:lnTo>
                    <a:pt x="0" y="1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2214563" y="2459038"/>
              <a:ext cx="2359025" cy="149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3738563" y="4103688"/>
              <a:ext cx="3067050" cy="822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34"/>
            <p:cNvSpPr>
              <a:spLocks noChangeArrowheads="1"/>
            </p:cNvSpPr>
            <p:nvPr/>
          </p:nvSpPr>
          <p:spPr bwMode="auto">
            <a:xfrm>
              <a:off x="3738563" y="4103688"/>
              <a:ext cx="3067050" cy="822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3738563" y="4148138"/>
              <a:ext cx="3080927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Pratiquer sans suivre de formation préalable peut conduire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l’acquisition de mauvais réflexes ou pratiques, dont il sera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difficile de se défaire.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contre, les stagiaires seront probablement plus motivés car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seront convaincus de l’intérêt et surtout de la nécessité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114"/>
            <p:cNvSpPr>
              <a:spLocks/>
            </p:cNvSpPr>
            <p:nvPr/>
          </p:nvSpPr>
          <p:spPr bwMode="auto">
            <a:xfrm>
              <a:off x="3868738" y="4837113"/>
              <a:ext cx="469900" cy="917575"/>
            </a:xfrm>
            <a:custGeom>
              <a:avLst/>
              <a:gdLst>
                <a:gd name="T0" fmla="*/ 0 w 296"/>
                <a:gd name="T1" fmla="*/ 142 h 578"/>
                <a:gd name="T2" fmla="*/ 72 w 296"/>
                <a:gd name="T3" fmla="*/ 142 h 578"/>
                <a:gd name="T4" fmla="*/ 72 w 296"/>
                <a:gd name="T5" fmla="*/ 578 h 578"/>
                <a:gd name="T6" fmla="*/ 222 w 296"/>
                <a:gd name="T7" fmla="*/ 578 h 578"/>
                <a:gd name="T8" fmla="*/ 222 w 296"/>
                <a:gd name="T9" fmla="*/ 142 h 578"/>
                <a:gd name="T10" fmla="*/ 296 w 296"/>
                <a:gd name="T11" fmla="*/ 142 h 578"/>
                <a:gd name="T12" fmla="*/ 148 w 296"/>
                <a:gd name="T13" fmla="*/ 0 h 578"/>
                <a:gd name="T14" fmla="*/ 0 w 296"/>
                <a:gd name="T15" fmla="*/ 14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6" h="578">
                  <a:moveTo>
                    <a:pt x="0" y="142"/>
                  </a:moveTo>
                  <a:lnTo>
                    <a:pt x="72" y="142"/>
                  </a:lnTo>
                  <a:lnTo>
                    <a:pt x="72" y="578"/>
                  </a:lnTo>
                  <a:lnTo>
                    <a:pt x="222" y="578"/>
                  </a:lnTo>
                  <a:lnTo>
                    <a:pt x="222" y="142"/>
                  </a:lnTo>
                  <a:lnTo>
                    <a:pt x="296" y="142"/>
                  </a:lnTo>
                  <a:lnTo>
                    <a:pt x="148" y="0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115"/>
            <p:cNvSpPr>
              <a:spLocks/>
            </p:cNvSpPr>
            <p:nvPr/>
          </p:nvSpPr>
          <p:spPr bwMode="auto">
            <a:xfrm>
              <a:off x="3868738" y="4837113"/>
              <a:ext cx="469900" cy="917575"/>
            </a:xfrm>
            <a:custGeom>
              <a:avLst/>
              <a:gdLst>
                <a:gd name="T0" fmla="*/ 0 w 296"/>
                <a:gd name="T1" fmla="*/ 142 h 578"/>
                <a:gd name="T2" fmla="*/ 72 w 296"/>
                <a:gd name="T3" fmla="*/ 142 h 578"/>
                <a:gd name="T4" fmla="*/ 72 w 296"/>
                <a:gd name="T5" fmla="*/ 578 h 578"/>
                <a:gd name="T6" fmla="*/ 222 w 296"/>
                <a:gd name="T7" fmla="*/ 578 h 578"/>
                <a:gd name="T8" fmla="*/ 222 w 296"/>
                <a:gd name="T9" fmla="*/ 142 h 578"/>
                <a:gd name="T10" fmla="*/ 296 w 296"/>
                <a:gd name="T11" fmla="*/ 142 h 578"/>
                <a:gd name="T12" fmla="*/ 148 w 296"/>
                <a:gd name="T13" fmla="*/ 0 h 578"/>
                <a:gd name="T14" fmla="*/ 0 w 296"/>
                <a:gd name="T15" fmla="*/ 14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6" h="578">
                  <a:moveTo>
                    <a:pt x="0" y="142"/>
                  </a:moveTo>
                  <a:lnTo>
                    <a:pt x="72" y="142"/>
                  </a:lnTo>
                  <a:lnTo>
                    <a:pt x="72" y="578"/>
                  </a:lnTo>
                  <a:lnTo>
                    <a:pt x="222" y="578"/>
                  </a:lnTo>
                  <a:lnTo>
                    <a:pt x="222" y="142"/>
                  </a:lnTo>
                  <a:lnTo>
                    <a:pt x="296" y="142"/>
                  </a:lnTo>
                  <a:lnTo>
                    <a:pt x="148" y="0"/>
                  </a:lnTo>
                  <a:lnTo>
                    <a:pt x="0" y="1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Freeform 125"/>
            <p:cNvSpPr>
              <a:spLocks/>
            </p:cNvSpPr>
            <p:nvPr/>
          </p:nvSpPr>
          <p:spPr bwMode="auto">
            <a:xfrm>
              <a:off x="2239963" y="4837113"/>
              <a:ext cx="473075" cy="917575"/>
            </a:xfrm>
            <a:custGeom>
              <a:avLst/>
              <a:gdLst>
                <a:gd name="T0" fmla="*/ 0 w 298"/>
                <a:gd name="T1" fmla="*/ 142 h 578"/>
                <a:gd name="T2" fmla="*/ 74 w 298"/>
                <a:gd name="T3" fmla="*/ 142 h 578"/>
                <a:gd name="T4" fmla="*/ 74 w 298"/>
                <a:gd name="T5" fmla="*/ 578 h 578"/>
                <a:gd name="T6" fmla="*/ 222 w 298"/>
                <a:gd name="T7" fmla="*/ 578 h 578"/>
                <a:gd name="T8" fmla="*/ 222 w 298"/>
                <a:gd name="T9" fmla="*/ 142 h 578"/>
                <a:gd name="T10" fmla="*/ 298 w 298"/>
                <a:gd name="T11" fmla="*/ 142 h 578"/>
                <a:gd name="T12" fmla="*/ 148 w 298"/>
                <a:gd name="T13" fmla="*/ 0 h 578"/>
                <a:gd name="T14" fmla="*/ 0 w 298"/>
                <a:gd name="T15" fmla="*/ 14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8" h="578">
                  <a:moveTo>
                    <a:pt x="0" y="142"/>
                  </a:moveTo>
                  <a:lnTo>
                    <a:pt x="74" y="142"/>
                  </a:lnTo>
                  <a:lnTo>
                    <a:pt x="74" y="578"/>
                  </a:lnTo>
                  <a:lnTo>
                    <a:pt x="222" y="578"/>
                  </a:lnTo>
                  <a:lnTo>
                    <a:pt x="222" y="142"/>
                  </a:lnTo>
                  <a:lnTo>
                    <a:pt x="298" y="142"/>
                  </a:lnTo>
                  <a:lnTo>
                    <a:pt x="148" y="0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Freeform 126"/>
            <p:cNvSpPr>
              <a:spLocks/>
            </p:cNvSpPr>
            <p:nvPr/>
          </p:nvSpPr>
          <p:spPr bwMode="auto">
            <a:xfrm>
              <a:off x="2239963" y="4837113"/>
              <a:ext cx="473075" cy="917575"/>
            </a:xfrm>
            <a:custGeom>
              <a:avLst/>
              <a:gdLst>
                <a:gd name="T0" fmla="*/ 0 w 298"/>
                <a:gd name="T1" fmla="*/ 142 h 578"/>
                <a:gd name="T2" fmla="*/ 74 w 298"/>
                <a:gd name="T3" fmla="*/ 142 h 578"/>
                <a:gd name="T4" fmla="*/ 74 w 298"/>
                <a:gd name="T5" fmla="*/ 578 h 578"/>
                <a:gd name="T6" fmla="*/ 222 w 298"/>
                <a:gd name="T7" fmla="*/ 578 h 578"/>
                <a:gd name="T8" fmla="*/ 222 w 298"/>
                <a:gd name="T9" fmla="*/ 142 h 578"/>
                <a:gd name="T10" fmla="*/ 298 w 298"/>
                <a:gd name="T11" fmla="*/ 142 h 578"/>
                <a:gd name="T12" fmla="*/ 148 w 298"/>
                <a:gd name="T13" fmla="*/ 0 h 578"/>
                <a:gd name="T14" fmla="*/ 0 w 298"/>
                <a:gd name="T15" fmla="*/ 142 h 5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8" h="578">
                  <a:moveTo>
                    <a:pt x="0" y="142"/>
                  </a:moveTo>
                  <a:lnTo>
                    <a:pt x="74" y="142"/>
                  </a:lnTo>
                  <a:lnTo>
                    <a:pt x="74" y="578"/>
                  </a:lnTo>
                  <a:lnTo>
                    <a:pt x="222" y="578"/>
                  </a:lnTo>
                  <a:lnTo>
                    <a:pt x="222" y="142"/>
                  </a:lnTo>
                  <a:lnTo>
                    <a:pt x="298" y="142"/>
                  </a:lnTo>
                  <a:lnTo>
                    <a:pt x="148" y="0"/>
                  </a:lnTo>
                  <a:lnTo>
                    <a:pt x="0" y="1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Rectangle 133"/>
            <p:cNvSpPr>
              <a:spLocks noChangeArrowheads="1"/>
            </p:cNvSpPr>
            <p:nvPr/>
          </p:nvSpPr>
          <p:spPr bwMode="auto">
            <a:xfrm>
              <a:off x="2211388" y="4059238"/>
              <a:ext cx="4721225" cy="1739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Rectangle 136"/>
            <p:cNvSpPr>
              <a:spLocks noChangeArrowheads="1"/>
            </p:cNvSpPr>
            <p:nvPr/>
          </p:nvSpPr>
          <p:spPr bwMode="auto">
            <a:xfrm>
              <a:off x="2505075" y="2792413"/>
              <a:ext cx="143668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connaissances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inutilisées s’étioleront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5"/>
            <p:cNvSpPr>
              <a:spLocks noChangeArrowheads="1"/>
            </p:cNvSpPr>
            <p:nvPr/>
          </p:nvSpPr>
          <p:spPr bwMode="auto">
            <a:xfrm rot="16200000">
              <a:off x="2318604" y="5325540"/>
              <a:ext cx="3157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5"/>
            <p:cNvSpPr>
              <a:spLocks noChangeArrowheads="1"/>
            </p:cNvSpPr>
            <p:nvPr/>
          </p:nvSpPr>
          <p:spPr bwMode="auto">
            <a:xfrm rot="16200000">
              <a:off x="3945792" y="3522873"/>
              <a:ext cx="3157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5"/>
            <p:cNvSpPr>
              <a:spLocks noChangeArrowheads="1"/>
            </p:cNvSpPr>
            <p:nvPr/>
          </p:nvSpPr>
          <p:spPr bwMode="auto">
            <a:xfrm rot="16200000">
              <a:off x="3872054" y="5320044"/>
              <a:ext cx="4632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5"/>
            <p:cNvSpPr>
              <a:spLocks noChangeArrowheads="1"/>
            </p:cNvSpPr>
            <p:nvPr/>
          </p:nvSpPr>
          <p:spPr bwMode="auto">
            <a:xfrm rot="16200000">
              <a:off x="2273441" y="3522872"/>
              <a:ext cx="4632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10"/>
            <p:cNvSpPr>
              <a:spLocks noEditPoints="1"/>
            </p:cNvSpPr>
            <p:nvPr/>
          </p:nvSpPr>
          <p:spPr bwMode="auto">
            <a:xfrm flipH="1">
              <a:off x="3322766" y="1452563"/>
              <a:ext cx="1290921" cy="441325"/>
            </a:xfrm>
            <a:custGeom>
              <a:avLst/>
              <a:gdLst>
                <a:gd name="T0" fmla="*/ 692 w 692"/>
                <a:gd name="T1" fmla="*/ 240 h 278"/>
                <a:gd name="T2" fmla="*/ 672 w 692"/>
                <a:gd name="T3" fmla="*/ 278 h 278"/>
                <a:gd name="T4" fmla="*/ 654 w 692"/>
                <a:gd name="T5" fmla="*/ 240 h 278"/>
                <a:gd name="T6" fmla="*/ 692 w 692"/>
                <a:gd name="T7" fmla="*/ 240 h 278"/>
                <a:gd name="T8" fmla="*/ 6 w 692"/>
                <a:gd name="T9" fmla="*/ 4 h 278"/>
                <a:gd name="T10" fmla="*/ 6 w 692"/>
                <a:gd name="T11" fmla="*/ 140 h 278"/>
                <a:gd name="T12" fmla="*/ 2 w 692"/>
                <a:gd name="T13" fmla="*/ 136 h 278"/>
                <a:gd name="T14" fmla="*/ 672 w 692"/>
                <a:gd name="T15" fmla="*/ 136 h 278"/>
                <a:gd name="T16" fmla="*/ 674 w 692"/>
                <a:gd name="T17" fmla="*/ 140 h 278"/>
                <a:gd name="T18" fmla="*/ 674 w 692"/>
                <a:gd name="T19" fmla="*/ 246 h 278"/>
                <a:gd name="T20" fmla="*/ 672 w 692"/>
                <a:gd name="T21" fmla="*/ 248 h 278"/>
                <a:gd name="T22" fmla="*/ 672 w 692"/>
                <a:gd name="T23" fmla="*/ 246 h 278"/>
                <a:gd name="T24" fmla="*/ 672 w 692"/>
                <a:gd name="T25" fmla="*/ 140 h 278"/>
                <a:gd name="T26" fmla="*/ 672 w 692"/>
                <a:gd name="T27" fmla="*/ 142 h 278"/>
                <a:gd name="T28" fmla="*/ 2 w 692"/>
                <a:gd name="T29" fmla="*/ 142 h 278"/>
                <a:gd name="T30" fmla="*/ 0 w 692"/>
                <a:gd name="T31" fmla="*/ 140 h 278"/>
                <a:gd name="T32" fmla="*/ 0 w 692"/>
                <a:gd name="T33" fmla="*/ 4 h 278"/>
                <a:gd name="T34" fmla="*/ 2 w 692"/>
                <a:gd name="T35" fmla="*/ 0 h 278"/>
                <a:gd name="T36" fmla="*/ 6 w 692"/>
                <a:gd name="T37" fmla="*/ 4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278">
                  <a:moveTo>
                    <a:pt x="692" y="240"/>
                  </a:moveTo>
                  <a:lnTo>
                    <a:pt x="672" y="278"/>
                  </a:lnTo>
                  <a:lnTo>
                    <a:pt x="654" y="240"/>
                  </a:lnTo>
                  <a:lnTo>
                    <a:pt x="692" y="240"/>
                  </a:lnTo>
                  <a:close/>
                  <a:moveTo>
                    <a:pt x="6" y="4"/>
                  </a:moveTo>
                  <a:lnTo>
                    <a:pt x="6" y="140"/>
                  </a:lnTo>
                  <a:lnTo>
                    <a:pt x="2" y="136"/>
                  </a:lnTo>
                  <a:lnTo>
                    <a:pt x="672" y="136"/>
                  </a:lnTo>
                  <a:lnTo>
                    <a:pt x="674" y="140"/>
                  </a:lnTo>
                  <a:lnTo>
                    <a:pt x="674" y="246"/>
                  </a:lnTo>
                  <a:lnTo>
                    <a:pt x="672" y="248"/>
                  </a:lnTo>
                  <a:lnTo>
                    <a:pt x="672" y="246"/>
                  </a:lnTo>
                  <a:lnTo>
                    <a:pt x="672" y="140"/>
                  </a:lnTo>
                  <a:lnTo>
                    <a:pt x="672" y="142"/>
                  </a:lnTo>
                  <a:lnTo>
                    <a:pt x="2" y="142"/>
                  </a:lnTo>
                  <a:lnTo>
                    <a:pt x="0" y="140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58A391"/>
            </a:solidFill>
            <a:ln w="6350">
              <a:solidFill>
                <a:srgbClr val="58A391"/>
              </a:solidFill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3" name="Connecteur droit avec flèche 12"/>
            <p:cNvCxnSpPr/>
            <p:nvPr/>
          </p:nvCxnSpPr>
          <p:spPr>
            <a:xfrm>
              <a:off x="3370934" y="2178209"/>
              <a:ext cx="1" cy="276225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6" name="Connecteur droit avec flèche 45"/>
            <p:cNvCxnSpPr/>
            <p:nvPr/>
          </p:nvCxnSpPr>
          <p:spPr>
            <a:xfrm>
              <a:off x="5673788" y="2178209"/>
              <a:ext cx="42164" cy="1881029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2585436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UN STAGIAIRE DÉMOTIVÉ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03848" y="6503989"/>
            <a:ext cx="269192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MALADIE CONTAGIEUSE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971600" y="3068960"/>
            <a:ext cx="7278045" cy="1224136"/>
            <a:chOff x="1331640" y="2919379"/>
            <a:chExt cx="7278045" cy="1224136"/>
          </a:xfrm>
        </p:grpSpPr>
        <p:sp>
          <p:nvSpPr>
            <p:cNvPr id="21" name="AutoShape 3"/>
            <p:cNvSpPr>
              <a:spLocks noChangeAspect="1" noChangeArrowheads="1" noTextEdit="1"/>
            </p:cNvSpPr>
            <p:nvPr/>
          </p:nvSpPr>
          <p:spPr bwMode="auto">
            <a:xfrm>
              <a:off x="1331640" y="2919379"/>
              <a:ext cx="7278045" cy="1224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2" name="Freeform 5"/>
            <p:cNvSpPr>
              <a:spLocks noEditPoints="1"/>
            </p:cNvSpPr>
            <p:nvPr/>
          </p:nvSpPr>
          <p:spPr bwMode="auto">
            <a:xfrm>
              <a:off x="2038300" y="3125256"/>
              <a:ext cx="823510" cy="801253"/>
            </a:xfrm>
            <a:custGeom>
              <a:avLst/>
              <a:gdLst>
                <a:gd name="T0" fmla="*/ 170 w 296"/>
                <a:gd name="T1" fmla="*/ 4 h 288"/>
                <a:gd name="T2" fmla="*/ 190 w 296"/>
                <a:gd name="T3" fmla="*/ 8 h 288"/>
                <a:gd name="T4" fmla="*/ 204 w 296"/>
                <a:gd name="T5" fmla="*/ 16 h 288"/>
                <a:gd name="T6" fmla="*/ 220 w 296"/>
                <a:gd name="T7" fmla="*/ 22 h 288"/>
                <a:gd name="T8" fmla="*/ 234 w 296"/>
                <a:gd name="T9" fmla="*/ 32 h 288"/>
                <a:gd name="T10" fmla="*/ 246 w 296"/>
                <a:gd name="T11" fmla="*/ 38 h 288"/>
                <a:gd name="T12" fmla="*/ 258 w 296"/>
                <a:gd name="T13" fmla="*/ 56 h 288"/>
                <a:gd name="T14" fmla="*/ 262 w 296"/>
                <a:gd name="T15" fmla="*/ 52 h 288"/>
                <a:gd name="T16" fmla="*/ 280 w 296"/>
                <a:gd name="T17" fmla="*/ 94 h 288"/>
                <a:gd name="T18" fmla="*/ 280 w 296"/>
                <a:gd name="T19" fmla="*/ 80 h 288"/>
                <a:gd name="T20" fmla="*/ 280 w 296"/>
                <a:gd name="T21" fmla="*/ 94 h 288"/>
                <a:gd name="T22" fmla="*/ 290 w 296"/>
                <a:gd name="T23" fmla="*/ 110 h 288"/>
                <a:gd name="T24" fmla="*/ 292 w 296"/>
                <a:gd name="T25" fmla="*/ 128 h 288"/>
                <a:gd name="T26" fmla="*/ 290 w 296"/>
                <a:gd name="T27" fmla="*/ 146 h 288"/>
                <a:gd name="T28" fmla="*/ 296 w 296"/>
                <a:gd name="T29" fmla="*/ 160 h 288"/>
                <a:gd name="T30" fmla="*/ 284 w 296"/>
                <a:gd name="T31" fmla="*/ 186 h 288"/>
                <a:gd name="T32" fmla="*/ 290 w 296"/>
                <a:gd name="T33" fmla="*/ 188 h 288"/>
                <a:gd name="T34" fmla="*/ 268 w 296"/>
                <a:gd name="T35" fmla="*/ 220 h 288"/>
                <a:gd name="T36" fmla="*/ 280 w 296"/>
                <a:gd name="T37" fmla="*/ 210 h 288"/>
                <a:gd name="T38" fmla="*/ 268 w 296"/>
                <a:gd name="T39" fmla="*/ 220 h 288"/>
                <a:gd name="T40" fmla="*/ 260 w 296"/>
                <a:gd name="T41" fmla="*/ 234 h 288"/>
                <a:gd name="T42" fmla="*/ 246 w 296"/>
                <a:gd name="T43" fmla="*/ 248 h 288"/>
                <a:gd name="T44" fmla="*/ 232 w 296"/>
                <a:gd name="T45" fmla="*/ 258 h 288"/>
                <a:gd name="T46" fmla="*/ 222 w 296"/>
                <a:gd name="T47" fmla="*/ 270 h 288"/>
                <a:gd name="T48" fmla="*/ 192 w 296"/>
                <a:gd name="T49" fmla="*/ 278 h 288"/>
                <a:gd name="T50" fmla="*/ 192 w 296"/>
                <a:gd name="T51" fmla="*/ 282 h 288"/>
                <a:gd name="T52" fmla="*/ 164 w 296"/>
                <a:gd name="T53" fmla="*/ 282 h 288"/>
                <a:gd name="T54" fmla="*/ 164 w 296"/>
                <a:gd name="T55" fmla="*/ 288 h 288"/>
                <a:gd name="T56" fmla="*/ 124 w 296"/>
                <a:gd name="T57" fmla="*/ 280 h 288"/>
                <a:gd name="T58" fmla="*/ 138 w 296"/>
                <a:gd name="T59" fmla="*/ 288 h 288"/>
                <a:gd name="T60" fmla="*/ 124 w 296"/>
                <a:gd name="T61" fmla="*/ 280 h 288"/>
                <a:gd name="T62" fmla="*/ 108 w 296"/>
                <a:gd name="T63" fmla="*/ 280 h 288"/>
                <a:gd name="T64" fmla="*/ 94 w 296"/>
                <a:gd name="T65" fmla="*/ 272 h 288"/>
                <a:gd name="T66" fmla="*/ 76 w 296"/>
                <a:gd name="T67" fmla="*/ 268 h 288"/>
                <a:gd name="T68" fmla="*/ 60 w 296"/>
                <a:gd name="T69" fmla="*/ 256 h 288"/>
                <a:gd name="T70" fmla="*/ 50 w 296"/>
                <a:gd name="T71" fmla="*/ 244 h 288"/>
                <a:gd name="T72" fmla="*/ 36 w 296"/>
                <a:gd name="T73" fmla="*/ 236 h 288"/>
                <a:gd name="T74" fmla="*/ 24 w 296"/>
                <a:gd name="T75" fmla="*/ 210 h 288"/>
                <a:gd name="T76" fmla="*/ 18 w 296"/>
                <a:gd name="T77" fmla="*/ 212 h 288"/>
                <a:gd name="T78" fmla="*/ 10 w 296"/>
                <a:gd name="T79" fmla="*/ 176 h 288"/>
                <a:gd name="T80" fmla="*/ 8 w 296"/>
                <a:gd name="T81" fmla="*/ 190 h 288"/>
                <a:gd name="T82" fmla="*/ 10 w 296"/>
                <a:gd name="T83" fmla="*/ 176 h 288"/>
                <a:gd name="T84" fmla="*/ 4 w 296"/>
                <a:gd name="T85" fmla="*/ 160 h 288"/>
                <a:gd name="T86" fmla="*/ 6 w 296"/>
                <a:gd name="T87" fmla="*/ 144 h 288"/>
                <a:gd name="T88" fmla="*/ 4 w 296"/>
                <a:gd name="T89" fmla="*/ 128 h 288"/>
                <a:gd name="T90" fmla="*/ 8 w 296"/>
                <a:gd name="T91" fmla="*/ 108 h 288"/>
                <a:gd name="T92" fmla="*/ 14 w 296"/>
                <a:gd name="T93" fmla="*/ 92 h 288"/>
                <a:gd name="T94" fmla="*/ 16 w 296"/>
                <a:gd name="T95" fmla="*/ 78 h 288"/>
                <a:gd name="T96" fmla="*/ 38 w 296"/>
                <a:gd name="T97" fmla="*/ 56 h 288"/>
                <a:gd name="T98" fmla="*/ 34 w 296"/>
                <a:gd name="T99" fmla="*/ 52 h 288"/>
                <a:gd name="T100" fmla="*/ 64 w 296"/>
                <a:gd name="T101" fmla="*/ 30 h 288"/>
                <a:gd name="T102" fmla="*/ 50 w 296"/>
                <a:gd name="T103" fmla="*/ 36 h 288"/>
                <a:gd name="T104" fmla="*/ 64 w 296"/>
                <a:gd name="T105" fmla="*/ 30 h 288"/>
                <a:gd name="T106" fmla="*/ 76 w 296"/>
                <a:gd name="T107" fmla="*/ 20 h 288"/>
                <a:gd name="T108" fmla="*/ 94 w 296"/>
                <a:gd name="T109" fmla="*/ 12 h 288"/>
                <a:gd name="T110" fmla="*/ 112 w 296"/>
                <a:gd name="T111" fmla="*/ 10 h 288"/>
                <a:gd name="T112" fmla="*/ 124 w 296"/>
                <a:gd name="T113" fmla="*/ 2 h 288"/>
                <a:gd name="T114" fmla="*/ 148 w 296"/>
                <a:gd name="T115" fmla="*/ 4 h 288"/>
                <a:gd name="T116" fmla="*/ 148 w 296"/>
                <a:gd name="T117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6" h="288">
                  <a:moveTo>
                    <a:pt x="186" y="10"/>
                  </a:moveTo>
                  <a:lnTo>
                    <a:pt x="176" y="8"/>
                  </a:lnTo>
                  <a:lnTo>
                    <a:pt x="174" y="6"/>
                  </a:lnTo>
                  <a:lnTo>
                    <a:pt x="170" y="4"/>
                  </a:lnTo>
                  <a:lnTo>
                    <a:pt x="174" y="2"/>
                  </a:lnTo>
                  <a:lnTo>
                    <a:pt x="178" y="4"/>
                  </a:lnTo>
                  <a:lnTo>
                    <a:pt x="188" y="4"/>
                  </a:lnTo>
                  <a:lnTo>
                    <a:pt x="190" y="8"/>
                  </a:lnTo>
                  <a:lnTo>
                    <a:pt x="186" y="10"/>
                  </a:lnTo>
                  <a:close/>
                  <a:moveTo>
                    <a:pt x="218" y="22"/>
                  </a:moveTo>
                  <a:lnTo>
                    <a:pt x="216" y="22"/>
                  </a:lnTo>
                  <a:lnTo>
                    <a:pt x="204" y="16"/>
                  </a:lnTo>
                  <a:lnTo>
                    <a:pt x="202" y="12"/>
                  </a:lnTo>
                  <a:lnTo>
                    <a:pt x="206" y="12"/>
                  </a:lnTo>
                  <a:lnTo>
                    <a:pt x="218" y="18"/>
                  </a:lnTo>
                  <a:lnTo>
                    <a:pt x="220" y="22"/>
                  </a:lnTo>
                  <a:lnTo>
                    <a:pt x="218" y="22"/>
                  </a:lnTo>
                  <a:close/>
                  <a:moveTo>
                    <a:pt x="244" y="40"/>
                  </a:moveTo>
                  <a:lnTo>
                    <a:pt x="238" y="36"/>
                  </a:lnTo>
                  <a:lnTo>
                    <a:pt x="234" y="32"/>
                  </a:lnTo>
                  <a:lnTo>
                    <a:pt x="232" y="30"/>
                  </a:lnTo>
                  <a:lnTo>
                    <a:pt x="236" y="28"/>
                  </a:lnTo>
                  <a:lnTo>
                    <a:pt x="242" y="32"/>
                  </a:lnTo>
                  <a:lnTo>
                    <a:pt x="246" y="38"/>
                  </a:lnTo>
                  <a:lnTo>
                    <a:pt x="246" y="40"/>
                  </a:lnTo>
                  <a:lnTo>
                    <a:pt x="244" y="40"/>
                  </a:lnTo>
                  <a:close/>
                  <a:moveTo>
                    <a:pt x="266" y="66"/>
                  </a:moveTo>
                  <a:lnTo>
                    <a:pt x="258" y="56"/>
                  </a:lnTo>
                  <a:lnTo>
                    <a:pt x="256" y="54"/>
                  </a:lnTo>
                  <a:lnTo>
                    <a:pt x="258" y="50"/>
                  </a:lnTo>
                  <a:lnTo>
                    <a:pt x="262" y="50"/>
                  </a:lnTo>
                  <a:lnTo>
                    <a:pt x="262" y="52"/>
                  </a:lnTo>
                  <a:lnTo>
                    <a:pt x="270" y="62"/>
                  </a:lnTo>
                  <a:lnTo>
                    <a:pt x="270" y="66"/>
                  </a:lnTo>
                  <a:lnTo>
                    <a:pt x="266" y="66"/>
                  </a:lnTo>
                  <a:close/>
                  <a:moveTo>
                    <a:pt x="280" y="94"/>
                  </a:moveTo>
                  <a:lnTo>
                    <a:pt x="280" y="90"/>
                  </a:lnTo>
                  <a:lnTo>
                    <a:pt x="276" y="82"/>
                  </a:lnTo>
                  <a:lnTo>
                    <a:pt x="276" y="78"/>
                  </a:lnTo>
                  <a:lnTo>
                    <a:pt x="280" y="80"/>
                  </a:lnTo>
                  <a:lnTo>
                    <a:pt x="284" y="88"/>
                  </a:lnTo>
                  <a:lnTo>
                    <a:pt x="286" y="92"/>
                  </a:lnTo>
                  <a:lnTo>
                    <a:pt x="284" y="96"/>
                  </a:lnTo>
                  <a:lnTo>
                    <a:pt x="280" y="94"/>
                  </a:lnTo>
                  <a:close/>
                  <a:moveTo>
                    <a:pt x="290" y="126"/>
                  </a:moveTo>
                  <a:lnTo>
                    <a:pt x="288" y="116"/>
                  </a:lnTo>
                  <a:lnTo>
                    <a:pt x="288" y="112"/>
                  </a:lnTo>
                  <a:lnTo>
                    <a:pt x="290" y="110"/>
                  </a:lnTo>
                  <a:lnTo>
                    <a:pt x="292" y="110"/>
                  </a:lnTo>
                  <a:lnTo>
                    <a:pt x="292" y="116"/>
                  </a:lnTo>
                  <a:lnTo>
                    <a:pt x="294" y="126"/>
                  </a:lnTo>
                  <a:lnTo>
                    <a:pt x="292" y="128"/>
                  </a:lnTo>
                  <a:lnTo>
                    <a:pt x="290" y="126"/>
                  </a:lnTo>
                  <a:close/>
                  <a:moveTo>
                    <a:pt x="290" y="158"/>
                  </a:moveTo>
                  <a:lnTo>
                    <a:pt x="290" y="158"/>
                  </a:lnTo>
                  <a:lnTo>
                    <a:pt x="290" y="146"/>
                  </a:lnTo>
                  <a:lnTo>
                    <a:pt x="294" y="142"/>
                  </a:lnTo>
                  <a:lnTo>
                    <a:pt x="296" y="146"/>
                  </a:lnTo>
                  <a:lnTo>
                    <a:pt x="296" y="158"/>
                  </a:lnTo>
                  <a:lnTo>
                    <a:pt x="296" y="160"/>
                  </a:lnTo>
                  <a:lnTo>
                    <a:pt x="292" y="162"/>
                  </a:lnTo>
                  <a:lnTo>
                    <a:pt x="290" y="158"/>
                  </a:lnTo>
                  <a:close/>
                  <a:moveTo>
                    <a:pt x="282" y="190"/>
                  </a:moveTo>
                  <a:lnTo>
                    <a:pt x="284" y="186"/>
                  </a:lnTo>
                  <a:lnTo>
                    <a:pt x="288" y="178"/>
                  </a:lnTo>
                  <a:lnTo>
                    <a:pt x="290" y="176"/>
                  </a:lnTo>
                  <a:lnTo>
                    <a:pt x="290" y="178"/>
                  </a:lnTo>
                  <a:lnTo>
                    <a:pt x="290" y="188"/>
                  </a:lnTo>
                  <a:lnTo>
                    <a:pt x="288" y="192"/>
                  </a:lnTo>
                  <a:lnTo>
                    <a:pt x="284" y="194"/>
                  </a:lnTo>
                  <a:lnTo>
                    <a:pt x="282" y="190"/>
                  </a:lnTo>
                  <a:close/>
                  <a:moveTo>
                    <a:pt x="268" y="220"/>
                  </a:moveTo>
                  <a:lnTo>
                    <a:pt x="274" y="210"/>
                  </a:lnTo>
                  <a:lnTo>
                    <a:pt x="274" y="208"/>
                  </a:lnTo>
                  <a:lnTo>
                    <a:pt x="278" y="208"/>
                  </a:lnTo>
                  <a:lnTo>
                    <a:pt x="280" y="210"/>
                  </a:lnTo>
                  <a:lnTo>
                    <a:pt x="278" y="214"/>
                  </a:lnTo>
                  <a:lnTo>
                    <a:pt x="272" y="224"/>
                  </a:lnTo>
                  <a:lnTo>
                    <a:pt x="268" y="224"/>
                  </a:lnTo>
                  <a:lnTo>
                    <a:pt x="268" y="220"/>
                  </a:lnTo>
                  <a:close/>
                  <a:moveTo>
                    <a:pt x="246" y="244"/>
                  </a:moveTo>
                  <a:lnTo>
                    <a:pt x="250" y="244"/>
                  </a:lnTo>
                  <a:lnTo>
                    <a:pt x="256" y="234"/>
                  </a:lnTo>
                  <a:lnTo>
                    <a:pt x="260" y="234"/>
                  </a:lnTo>
                  <a:lnTo>
                    <a:pt x="260" y="238"/>
                  </a:lnTo>
                  <a:lnTo>
                    <a:pt x="254" y="246"/>
                  </a:lnTo>
                  <a:lnTo>
                    <a:pt x="250" y="248"/>
                  </a:lnTo>
                  <a:lnTo>
                    <a:pt x="246" y="248"/>
                  </a:lnTo>
                  <a:lnTo>
                    <a:pt x="246" y="244"/>
                  </a:lnTo>
                  <a:close/>
                  <a:moveTo>
                    <a:pt x="218" y="264"/>
                  </a:moveTo>
                  <a:lnTo>
                    <a:pt x="228" y="260"/>
                  </a:lnTo>
                  <a:lnTo>
                    <a:pt x="232" y="258"/>
                  </a:lnTo>
                  <a:lnTo>
                    <a:pt x="236" y="258"/>
                  </a:lnTo>
                  <a:lnTo>
                    <a:pt x="236" y="262"/>
                  </a:lnTo>
                  <a:lnTo>
                    <a:pt x="230" y="264"/>
                  </a:lnTo>
                  <a:lnTo>
                    <a:pt x="222" y="270"/>
                  </a:lnTo>
                  <a:lnTo>
                    <a:pt x="218" y="268"/>
                  </a:lnTo>
                  <a:lnTo>
                    <a:pt x="218" y="264"/>
                  </a:lnTo>
                  <a:close/>
                  <a:moveTo>
                    <a:pt x="190" y="278"/>
                  </a:moveTo>
                  <a:lnTo>
                    <a:pt x="192" y="278"/>
                  </a:lnTo>
                  <a:lnTo>
                    <a:pt x="202" y="272"/>
                  </a:lnTo>
                  <a:lnTo>
                    <a:pt x="206" y="274"/>
                  </a:lnTo>
                  <a:lnTo>
                    <a:pt x="204" y="278"/>
                  </a:lnTo>
                  <a:lnTo>
                    <a:pt x="192" y="282"/>
                  </a:lnTo>
                  <a:lnTo>
                    <a:pt x="188" y="280"/>
                  </a:lnTo>
                  <a:lnTo>
                    <a:pt x="190" y="278"/>
                  </a:lnTo>
                  <a:close/>
                  <a:moveTo>
                    <a:pt x="156" y="282"/>
                  </a:moveTo>
                  <a:lnTo>
                    <a:pt x="164" y="282"/>
                  </a:lnTo>
                  <a:lnTo>
                    <a:pt x="172" y="282"/>
                  </a:lnTo>
                  <a:lnTo>
                    <a:pt x="174" y="284"/>
                  </a:lnTo>
                  <a:lnTo>
                    <a:pt x="172" y="286"/>
                  </a:lnTo>
                  <a:lnTo>
                    <a:pt x="164" y="288"/>
                  </a:lnTo>
                  <a:lnTo>
                    <a:pt x="156" y="288"/>
                  </a:lnTo>
                  <a:lnTo>
                    <a:pt x="156" y="286"/>
                  </a:lnTo>
                  <a:lnTo>
                    <a:pt x="156" y="282"/>
                  </a:lnTo>
                  <a:close/>
                  <a:moveTo>
                    <a:pt x="124" y="280"/>
                  </a:moveTo>
                  <a:lnTo>
                    <a:pt x="134" y="282"/>
                  </a:lnTo>
                  <a:lnTo>
                    <a:pt x="138" y="282"/>
                  </a:lnTo>
                  <a:lnTo>
                    <a:pt x="140" y="286"/>
                  </a:lnTo>
                  <a:lnTo>
                    <a:pt x="138" y="288"/>
                  </a:lnTo>
                  <a:lnTo>
                    <a:pt x="132" y="288"/>
                  </a:lnTo>
                  <a:lnTo>
                    <a:pt x="122" y="286"/>
                  </a:lnTo>
                  <a:lnTo>
                    <a:pt x="120" y="284"/>
                  </a:lnTo>
                  <a:lnTo>
                    <a:pt x="124" y="280"/>
                  </a:lnTo>
                  <a:close/>
                  <a:moveTo>
                    <a:pt x="94" y="272"/>
                  </a:moveTo>
                  <a:lnTo>
                    <a:pt x="94" y="272"/>
                  </a:lnTo>
                  <a:lnTo>
                    <a:pt x="106" y="278"/>
                  </a:lnTo>
                  <a:lnTo>
                    <a:pt x="108" y="280"/>
                  </a:lnTo>
                  <a:lnTo>
                    <a:pt x="104" y="282"/>
                  </a:lnTo>
                  <a:lnTo>
                    <a:pt x="90" y="278"/>
                  </a:lnTo>
                  <a:lnTo>
                    <a:pt x="90" y="274"/>
                  </a:lnTo>
                  <a:lnTo>
                    <a:pt x="94" y="272"/>
                  </a:lnTo>
                  <a:close/>
                  <a:moveTo>
                    <a:pt x="64" y="256"/>
                  </a:moveTo>
                  <a:lnTo>
                    <a:pt x="68" y="260"/>
                  </a:lnTo>
                  <a:lnTo>
                    <a:pt x="76" y="264"/>
                  </a:lnTo>
                  <a:lnTo>
                    <a:pt x="76" y="268"/>
                  </a:lnTo>
                  <a:lnTo>
                    <a:pt x="74" y="268"/>
                  </a:lnTo>
                  <a:lnTo>
                    <a:pt x="66" y="264"/>
                  </a:lnTo>
                  <a:lnTo>
                    <a:pt x="60" y="260"/>
                  </a:lnTo>
                  <a:lnTo>
                    <a:pt x="60" y="256"/>
                  </a:lnTo>
                  <a:lnTo>
                    <a:pt x="64" y="256"/>
                  </a:lnTo>
                  <a:close/>
                  <a:moveTo>
                    <a:pt x="40" y="234"/>
                  </a:moveTo>
                  <a:lnTo>
                    <a:pt x="48" y="244"/>
                  </a:lnTo>
                  <a:lnTo>
                    <a:pt x="50" y="244"/>
                  </a:lnTo>
                  <a:lnTo>
                    <a:pt x="50" y="248"/>
                  </a:lnTo>
                  <a:lnTo>
                    <a:pt x="46" y="248"/>
                  </a:lnTo>
                  <a:lnTo>
                    <a:pt x="44" y="246"/>
                  </a:lnTo>
                  <a:lnTo>
                    <a:pt x="36" y="236"/>
                  </a:lnTo>
                  <a:lnTo>
                    <a:pt x="36" y="234"/>
                  </a:lnTo>
                  <a:lnTo>
                    <a:pt x="40" y="234"/>
                  </a:lnTo>
                  <a:close/>
                  <a:moveTo>
                    <a:pt x="22" y="208"/>
                  </a:moveTo>
                  <a:lnTo>
                    <a:pt x="24" y="210"/>
                  </a:lnTo>
                  <a:lnTo>
                    <a:pt x="28" y="218"/>
                  </a:lnTo>
                  <a:lnTo>
                    <a:pt x="28" y="222"/>
                  </a:lnTo>
                  <a:lnTo>
                    <a:pt x="24" y="222"/>
                  </a:lnTo>
                  <a:lnTo>
                    <a:pt x="18" y="212"/>
                  </a:lnTo>
                  <a:lnTo>
                    <a:pt x="16" y="208"/>
                  </a:lnTo>
                  <a:lnTo>
                    <a:pt x="18" y="206"/>
                  </a:lnTo>
                  <a:lnTo>
                    <a:pt x="22" y="208"/>
                  </a:lnTo>
                  <a:close/>
                  <a:moveTo>
                    <a:pt x="10" y="176"/>
                  </a:moveTo>
                  <a:lnTo>
                    <a:pt x="12" y="186"/>
                  </a:lnTo>
                  <a:lnTo>
                    <a:pt x="14" y="190"/>
                  </a:lnTo>
                  <a:lnTo>
                    <a:pt x="12" y="192"/>
                  </a:lnTo>
                  <a:lnTo>
                    <a:pt x="8" y="190"/>
                  </a:lnTo>
                  <a:lnTo>
                    <a:pt x="6" y="186"/>
                  </a:lnTo>
                  <a:lnTo>
                    <a:pt x="6" y="178"/>
                  </a:lnTo>
                  <a:lnTo>
                    <a:pt x="6" y="174"/>
                  </a:lnTo>
                  <a:lnTo>
                    <a:pt x="10" y="176"/>
                  </a:lnTo>
                  <a:close/>
                  <a:moveTo>
                    <a:pt x="6" y="144"/>
                  </a:moveTo>
                  <a:lnTo>
                    <a:pt x="6" y="144"/>
                  </a:lnTo>
                  <a:lnTo>
                    <a:pt x="6" y="158"/>
                  </a:lnTo>
                  <a:lnTo>
                    <a:pt x="4" y="160"/>
                  </a:lnTo>
                  <a:lnTo>
                    <a:pt x="2" y="158"/>
                  </a:lnTo>
                  <a:lnTo>
                    <a:pt x="0" y="144"/>
                  </a:lnTo>
                  <a:lnTo>
                    <a:pt x="4" y="142"/>
                  </a:lnTo>
                  <a:lnTo>
                    <a:pt x="6" y="144"/>
                  </a:lnTo>
                  <a:close/>
                  <a:moveTo>
                    <a:pt x="10" y="110"/>
                  </a:moveTo>
                  <a:lnTo>
                    <a:pt x="8" y="116"/>
                  </a:lnTo>
                  <a:lnTo>
                    <a:pt x="6" y="126"/>
                  </a:lnTo>
                  <a:lnTo>
                    <a:pt x="4" y="128"/>
                  </a:lnTo>
                  <a:lnTo>
                    <a:pt x="2" y="124"/>
                  </a:lnTo>
                  <a:lnTo>
                    <a:pt x="4" y="114"/>
                  </a:lnTo>
                  <a:lnTo>
                    <a:pt x="6" y="110"/>
                  </a:lnTo>
                  <a:lnTo>
                    <a:pt x="8" y="108"/>
                  </a:lnTo>
                  <a:lnTo>
                    <a:pt x="10" y="110"/>
                  </a:lnTo>
                  <a:close/>
                  <a:moveTo>
                    <a:pt x="22" y="80"/>
                  </a:moveTo>
                  <a:lnTo>
                    <a:pt x="16" y="90"/>
                  </a:lnTo>
                  <a:lnTo>
                    <a:pt x="14" y="92"/>
                  </a:lnTo>
                  <a:lnTo>
                    <a:pt x="12" y="94"/>
                  </a:lnTo>
                  <a:lnTo>
                    <a:pt x="12" y="92"/>
                  </a:lnTo>
                  <a:lnTo>
                    <a:pt x="12" y="88"/>
                  </a:lnTo>
                  <a:lnTo>
                    <a:pt x="16" y="78"/>
                  </a:lnTo>
                  <a:lnTo>
                    <a:pt x="20" y="76"/>
                  </a:lnTo>
                  <a:lnTo>
                    <a:pt x="22" y="80"/>
                  </a:lnTo>
                  <a:close/>
                  <a:moveTo>
                    <a:pt x="40" y="54"/>
                  </a:moveTo>
                  <a:lnTo>
                    <a:pt x="38" y="56"/>
                  </a:lnTo>
                  <a:lnTo>
                    <a:pt x="32" y="64"/>
                  </a:lnTo>
                  <a:lnTo>
                    <a:pt x="28" y="66"/>
                  </a:lnTo>
                  <a:lnTo>
                    <a:pt x="28" y="62"/>
                  </a:lnTo>
                  <a:lnTo>
                    <a:pt x="34" y="52"/>
                  </a:lnTo>
                  <a:lnTo>
                    <a:pt x="36" y="50"/>
                  </a:lnTo>
                  <a:lnTo>
                    <a:pt x="40" y="50"/>
                  </a:lnTo>
                  <a:lnTo>
                    <a:pt x="40" y="54"/>
                  </a:lnTo>
                  <a:close/>
                  <a:moveTo>
                    <a:pt x="64" y="30"/>
                  </a:moveTo>
                  <a:lnTo>
                    <a:pt x="58" y="36"/>
                  </a:lnTo>
                  <a:lnTo>
                    <a:pt x="54" y="40"/>
                  </a:lnTo>
                  <a:lnTo>
                    <a:pt x="50" y="40"/>
                  </a:lnTo>
                  <a:lnTo>
                    <a:pt x="50" y="36"/>
                  </a:lnTo>
                  <a:lnTo>
                    <a:pt x="54" y="32"/>
                  </a:lnTo>
                  <a:lnTo>
                    <a:pt x="62" y="28"/>
                  </a:lnTo>
                  <a:lnTo>
                    <a:pt x="66" y="28"/>
                  </a:lnTo>
                  <a:lnTo>
                    <a:pt x="64" y="30"/>
                  </a:lnTo>
                  <a:close/>
                  <a:moveTo>
                    <a:pt x="94" y="14"/>
                  </a:moveTo>
                  <a:lnTo>
                    <a:pt x="92" y="16"/>
                  </a:lnTo>
                  <a:lnTo>
                    <a:pt x="80" y="22"/>
                  </a:lnTo>
                  <a:lnTo>
                    <a:pt x="76" y="20"/>
                  </a:lnTo>
                  <a:lnTo>
                    <a:pt x="78" y="16"/>
                  </a:lnTo>
                  <a:lnTo>
                    <a:pt x="90" y="12"/>
                  </a:lnTo>
                  <a:lnTo>
                    <a:pt x="92" y="12"/>
                  </a:lnTo>
                  <a:lnTo>
                    <a:pt x="94" y="12"/>
                  </a:lnTo>
                  <a:lnTo>
                    <a:pt x="94" y="14"/>
                  </a:lnTo>
                  <a:close/>
                  <a:moveTo>
                    <a:pt x="126" y="6"/>
                  </a:moveTo>
                  <a:lnTo>
                    <a:pt x="120" y="8"/>
                  </a:lnTo>
                  <a:lnTo>
                    <a:pt x="112" y="10"/>
                  </a:lnTo>
                  <a:lnTo>
                    <a:pt x="108" y="8"/>
                  </a:lnTo>
                  <a:lnTo>
                    <a:pt x="110" y="4"/>
                  </a:lnTo>
                  <a:lnTo>
                    <a:pt x="120" y="4"/>
                  </a:lnTo>
                  <a:lnTo>
                    <a:pt x="124" y="2"/>
                  </a:lnTo>
                  <a:lnTo>
                    <a:pt x="128" y="4"/>
                  </a:lnTo>
                  <a:lnTo>
                    <a:pt x="126" y="6"/>
                  </a:lnTo>
                  <a:close/>
                  <a:moveTo>
                    <a:pt x="158" y="4"/>
                  </a:moveTo>
                  <a:lnTo>
                    <a:pt x="148" y="4"/>
                  </a:lnTo>
                  <a:lnTo>
                    <a:pt x="144" y="4"/>
                  </a:lnTo>
                  <a:lnTo>
                    <a:pt x="142" y="4"/>
                  </a:lnTo>
                  <a:lnTo>
                    <a:pt x="144" y="0"/>
                  </a:lnTo>
                  <a:lnTo>
                    <a:pt x="148" y="0"/>
                  </a:lnTo>
                  <a:lnTo>
                    <a:pt x="158" y="0"/>
                  </a:lnTo>
                  <a:lnTo>
                    <a:pt x="160" y="4"/>
                  </a:lnTo>
                  <a:lnTo>
                    <a:pt x="15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3" name="Freeform 6"/>
            <p:cNvSpPr>
              <a:spLocks/>
            </p:cNvSpPr>
            <p:nvPr/>
          </p:nvSpPr>
          <p:spPr bwMode="auto">
            <a:xfrm>
              <a:off x="1743395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4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4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4" name="Freeform 7"/>
            <p:cNvSpPr>
              <a:spLocks/>
            </p:cNvSpPr>
            <p:nvPr/>
          </p:nvSpPr>
          <p:spPr bwMode="auto">
            <a:xfrm>
              <a:off x="1743395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4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4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5" name="Freeform 8"/>
            <p:cNvSpPr>
              <a:spLocks/>
            </p:cNvSpPr>
            <p:nvPr/>
          </p:nvSpPr>
          <p:spPr bwMode="auto">
            <a:xfrm>
              <a:off x="2049429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8 h 74"/>
                <a:gd name="T64" fmla="*/ 60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9"/>
            <p:cNvSpPr>
              <a:spLocks/>
            </p:cNvSpPr>
            <p:nvPr/>
          </p:nvSpPr>
          <p:spPr bwMode="auto">
            <a:xfrm>
              <a:off x="2049429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8 h 74"/>
                <a:gd name="T64" fmla="*/ 60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10"/>
            <p:cNvSpPr>
              <a:spLocks/>
            </p:cNvSpPr>
            <p:nvPr/>
          </p:nvSpPr>
          <p:spPr bwMode="auto">
            <a:xfrm>
              <a:off x="2349899" y="3080742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0 h 74"/>
                <a:gd name="T26" fmla="*/ 6 w 72"/>
                <a:gd name="T27" fmla="*/ 56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2 h 74"/>
                <a:gd name="T42" fmla="*/ 48 w 72"/>
                <a:gd name="T43" fmla="*/ 70 h 74"/>
                <a:gd name="T44" fmla="*/ 56 w 72"/>
                <a:gd name="T45" fmla="*/ 66 h 74"/>
                <a:gd name="T46" fmla="*/ 60 w 72"/>
                <a:gd name="T47" fmla="*/ 62 h 74"/>
                <a:gd name="T48" fmla="*/ 64 w 72"/>
                <a:gd name="T49" fmla="*/ 56 h 74"/>
                <a:gd name="T50" fmla="*/ 68 w 72"/>
                <a:gd name="T51" fmla="*/ 50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28 h 74"/>
                <a:gd name="T60" fmla="*/ 68 w 72"/>
                <a:gd name="T61" fmla="*/ 22 h 74"/>
                <a:gd name="T62" fmla="*/ 64 w 72"/>
                <a:gd name="T63" fmla="*/ 16 h 74"/>
                <a:gd name="T64" fmla="*/ 60 w 72"/>
                <a:gd name="T65" fmla="*/ 10 h 74"/>
                <a:gd name="T66" fmla="*/ 56 w 72"/>
                <a:gd name="T67" fmla="*/ 6 h 74"/>
                <a:gd name="T68" fmla="*/ 48 w 72"/>
                <a:gd name="T69" fmla="*/ 2 h 74"/>
                <a:gd name="T70" fmla="*/ 42 w 72"/>
                <a:gd name="T71" fmla="*/ 0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11"/>
            <p:cNvSpPr>
              <a:spLocks/>
            </p:cNvSpPr>
            <p:nvPr/>
          </p:nvSpPr>
          <p:spPr bwMode="auto">
            <a:xfrm>
              <a:off x="2349899" y="3080742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0 h 74"/>
                <a:gd name="T26" fmla="*/ 6 w 72"/>
                <a:gd name="T27" fmla="*/ 56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2 h 74"/>
                <a:gd name="T42" fmla="*/ 48 w 72"/>
                <a:gd name="T43" fmla="*/ 70 h 74"/>
                <a:gd name="T44" fmla="*/ 56 w 72"/>
                <a:gd name="T45" fmla="*/ 66 h 74"/>
                <a:gd name="T46" fmla="*/ 60 w 72"/>
                <a:gd name="T47" fmla="*/ 62 h 74"/>
                <a:gd name="T48" fmla="*/ 64 w 72"/>
                <a:gd name="T49" fmla="*/ 56 h 74"/>
                <a:gd name="T50" fmla="*/ 68 w 72"/>
                <a:gd name="T51" fmla="*/ 50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28 h 74"/>
                <a:gd name="T60" fmla="*/ 68 w 72"/>
                <a:gd name="T61" fmla="*/ 22 h 74"/>
                <a:gd name="T62" fmla="*/ 64 w 72"/>
                <a:gd name="T63" fmla="*/ 16 h 74"/>
                <a:gd name="T64" fmla="*/ 60 w 72"/>
                <a:gd name="T65" fmla="*/ 10 h 74"/>
                <a:gd name="T66" fmla="*/ 56 w 72"/>
                <a:gd name="T67" fmla="*/ 6 h 74"/>
                <a:gd name="T68" fmla="*/ 48 w 72"/>
                <a:gd name="T69" fmla="*/ 2 h 74"/>
                <a:gd name="T70" fmla="*/ 42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Freeform 12"/>
            <p:cNvSpPr>
              <a:spLocks/>
            </p:cNvSpPr>
            <p:nvPr/>
          </p:nvSpPr>
          <p:spPr bwMode="auto">
            <a:xfrm>
              <a:off x="2650368" y="3381212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2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2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Freeform 13"/>
            <p:cNvSpPr>
              <a:spLocks/>
            </p:cNvSpPr>
            <p:nvPr/>
          </p:nvSpPr>
          <p:spPr bwMode="auto">
            <a:xfrm>
              <a:off x="2650368" y="3381212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2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2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Freeform 14"/>
            <p:cNvSpPr>
              <a:spLocks/>
            </p:cNvSpPr>
            <p:nvPr/>
          </p:nvSpPr>
          <p:spPr bwMode="auto">
            <a:xfrm>
              <a:off x="1943708" y="303066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8 h 74"/>
                <a:gd name="T50" fmla="*/ 68 w 72"/>
                <a:gd name="T51" fmla="*/ 52 h 74"/>
                <a:gd name="T52" fmla="*/ 72 w 72"/>
                <a:gd name="T53" fmla="*/ 44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68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2" y="44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" name="Freeform 15"/>
            <p:cNvSpPr>
              <a:spLocks/>
            </p:cNvSpPr>
            <p:nvPr/>
          </p:nvSpPr>
          <p:spPr bwMode="auto">
            <a:xfrm>
              <a:off x="1943708" y="303066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8 h 74"/>
                <a:gd name="T50" fmla="*/ 68 w 72"/>
                <a:gd name="T51" fmla="*/ 52 h 74"/>
                <a:gd name="T52" fmla="*/ 72 w 72"/>
                <a:gd name="T53" fmla="*/ 44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68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2" y="44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" name="Freeform 16"/>
            <p:cNvSpPr>
              <a:spLocks/>
            </p:cNvSpPr>
            <p:nvPr/>
          </p:nvSpPr>
          <p:spPr bwMode="auto">
            <a:xfrm>
              <a:off x="1337204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30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2 w 72"/>
                <a:gd name="T11" fmla="*/ 12 h 74"/>
                <a:gd name="T12" fmla="*/ 8 w 72"/>
                <a:gd name="T13" fmla="*/ 16 h 74"/>
                <a:gd name="T14" fmla="*/ 4 w 72"/>
                <a:gd name="T15" fmla="*/ 24 h 74"/>
                <a:gd name="T16" fmla="*/ 2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2 w 72"/>
                <a:gd name="T23" fmla="*/ 44 h 74"/>
                <a:gd name="T24" fmla="*/ 4 w 72"/>
                <a:gd name="T25" fmla="*/ 52 h 74"/>
                <a:gd name="T26" fmla="*/ 8 w 72"/>
                <a:gd name="T27" fmla="*/ 58 h 74"/>
                <a:gd name="T28" fmla="*/ 12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30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" name="Freeform 17"/>
            <p:cNvSpPr>
              <a:spLocks/>
            </p:cNvSpPr>
            <p:nvPr/>
          </p:nvSpPr>
          <p:spPr bwMode="auto">
            <a:xfrm>
              <a:off x="1337204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30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2 w 72"/>
                <a:gd name="T11" fmla="*/ 12 h 74"/>
                <a:gd name="T12" fmla="*/ 8 w 72"/>
                <a:gd name="T13" fmla="*/ 16 h 74"/>
                <a:gd name="T14" fmla="*/ 4 w 72"/>
                <a:gd name="T15" fmla="*/ 24 h 74"/>
                <a:gd name="T16" fmla="*/ 2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2 w 72"/>
                <a:gd name="T23" fmla="*/ 44 h 74"/>
                <a:gd name="T24" fmla="*/ 4 w 72"/>
                <a:gd name="T25" fmla="*/ 52 h 74"/>
                <a:gd name="T26" fmla="*/ 8 w 72"/>
                <a:gd name="T27" fmla="*/ 58 h 74"/>
                <a:gd name="T28" fmla="*/ 12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30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" name="Freeform 18"/>
            <p:cNvSpPr>
              <a:spLocks/>
            </p:cNvSpPr>
            <p:nvPr/>
          </p:nvSpPr>
          <p:spPr bwMode="auto">
            <a:xfrm>
              <a:off x="1643238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8 h 74"/>
                <a:gd name="T64" fmla="*/ 62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8"/>
                  </a:lnTo>
                  <a:lnTo>
                    <a:pt x="62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" name="Freeform 19"/>
            <p:cNvSpPr>
              <a:spLocks/>
            </p:cNvSpPr>
            <p:nvPr/>
          </p:nvSpPr>
          <p:spPr bwMode="auto">
            <a:xfrm>
              <a:off x="1643238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70 w 72"/>
                <a:gd name="T61" fmla="*/ 24 h 74"/>
                <a:gd name="T62" fmla="*/ 66 w 72"/>
                <a:gd name="T63" fmla="*/ 18 h 74"/>
                <a:gd name="T64" fmla="*/ 62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8"/>
                  </a:lnTo>
                  <a:lnTo>
                    <a:pt x="62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" name="Freeform 20"/>
            <p:cNvSpPr>
              <a:spLocks/>
            </p:cNvSpPr>
            <p:nvPr/>
          </p:nvSpPr>
          <p:spPr bwMode="auto">
            <a:xfrm>
              <a:off x="1943708" y="3937638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2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2 h 72"/>
                <a:gd name="T70" fmla="*/ 44 w 72"/>
                <a:gd name="T71" fmla="*/ 0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" name="Freeform 21"/>
            <p:cNvSpPr>
              <a:spLocks/>
            </p:cNvSpPr>
            <p:nvPr/>
          </p:nvSpPr>
          <p:spPr bwMode="auto">
            <a:xfrm>
              <a:off x="1943708" y="3937638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2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2 h 72"/>
                <a:gd name="T70" fmla="*/ 44 w 72"/>
                <a:gd name="T71" fmla="*/ 0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" name="Freeform 22"/>
            <p:cNvSpPr>
              <a:spLocks/>
            </p:cNvSpPr>
            <p:nvPr/>
          </p:nvSpPr>
          <p:spPr bwMode="auto">
            <a:xfrm>
              <a:off x="2450055" y="3837481"/>
              <a:ext cx="194749" cy="205877"/>
            </a:xfrm>
            <a:custGeom>
              <a:avLst/>
              <a:gdLst>
                <a:gd name="T0" fmla="*/ 36 w 70"/>
                <a:gd name="T1" fmla="*/ 0 h 74"/>
                <a:gd name="T2" fmla="*/ 36 w 70"/>
                <a:gd name="T3" fmla="*/ 0 h 74"/>
                <a:gd name="T4" fmla="*/ 28 w 70"/>
                <a:gd name="T5" fmla="*/ 0 h 74"/>
                <a:gd name="T6" fmla="*/ 22 w 70"/>
                <a:gd name="T7" fmla="*/ 2 h 74"/>
                <a:gd name="T8" fmla="*/ 16 w 70"/>
                <a:gd name="T9" fmla="*/ 6 h 74"/>
                <a:gd name="T10" fmla="*/ 10 w 70"/>
                <a:gd name="T11" fmla="*/ 10 h 74"/>
                <a:gd name="T12" fmla="*/ 6 w 70"/>
                <a:gd name="T13" fmla="*/ 16 h 74"/>
                <a:gd name="T14" fmla="*/ 2 w 70"/>
                <a:gd name="T15" fmla="*/ 22 h 74"/>
                <a:gd name="T16" fmla="*/ 0 w 70"/>
                <a:gd name="T17" fmla="*/ 28 h 74"/>
                <a:gd name="T18" fmla="*/ 0 w 70"/>
                <a:gd name="T19" fmla="*/ 36 h 74"/>
                <a:gd name="T20" fmla="*/ 0 w 70"/>
                <a:gd name="T21" fmla="*/ 36 h 74"/>
                <a:gd name="T22" fmla="*/ 0 w 70"/>
                <a:gd name="T23" fmla="*/ 44 h 74"/>
                <a:gd name="T24" fmla="*/ 2 w 70"/>
                <a:gd name="T25" fmla="*/ 50 h 74"/>
                <a:gd name="T26" fmla="*/ 6 w 70"/>
                <a:gd name="T27" fmla="*/ 58 h 74"/>
                <a:gd name="T28" fmla="*/ 10 w 70"/>
                <a:gd name="T29" fmla="*/ 62 h 74"/>
                <a:gd name="T30" fmla="*/ 16 w 70"/>
                <a:gd name="T31" fmla="*/ 68 h 74"/>
                <a:gd name="T32" fmla="*/ 22 w 70"/>
                <a:gd name="T33" fmla="*/ 70 h 74"/>
                <a:gd name="T34" fmla="*/ 28 w 70"/>
                <a:gd name="T35" fmla="*/ 72 h 74"/>
                <a:gd name="T36" fmla="*/ 36 w 70"/>
                <a:gd name="T37" fmla="*/ 74 h 74"/>
                <a:gd name="T38" fmla="*/ 36 w 70"/>
                <a:gd name="T39" fmla="*/ 74 h 74"/>
                <a:gd name="T40" fmla="*/ 42 w 70"/>
                <a:gd name="T41" fmla="*/ 72 h 74"/>
                <a:gd name="T42" fmla="*/ 48 w 70"/>
                <a:gd name="T43" fmla="*/ 70 h 74"/>
                <a:gd name="T44" fmla="*/ 54 w 70"/>
                <a:gd name="T45" fmla="*/ 68 h 74"/>
                <a:gd name="T46" fmla="*/ 60 w 70"/>
                <a:gd name="T47" fmla="*/ 62 h 74"/>
                <a:gd name="T48" fmla="*/ 64 w 70"/>
                <a:gd name="T49" fmla="*/ 58 h 74"/>
                <a:gd name="T50" fmla="*/ 68 w 70"/>
                <a:gd name="T51" fmla="*/ 50 h 74"/>
                <a:gd name="T52" fmla="*/ 70 w 70"/>
                <a:gd name="T53" fmla="*/ 44 h 74"/>
                <a:gd name="T54" fmla="*/ 70 w 70"/>
                <a:gd name="T55" fmla="*/ 36 h 74"/>
                <a:gd name="T56" fmla="*/ 70 w 70"/>
                <a:gd name="T57" fmla="*/ 36 h 74"/>
                <a:gd name="T58" fmla="*/ 70 w 70"/>
                <a:gd name="T59" fmla="*/ 28 h 74"/>
                <a:gd name="T60" fmla="*/ 68 w 70"/>
                <a:gd name="T61" fmla="*/ 22 h 74"/>
                <a:gd name="T62" fmla="*/ 64 w 70"/>
                <a:gd name="T63" fmla="*/ 16 h 74"/>
                <a:gd name="T64" fmla="*/ 60 w 70"/>
                <a:gd name="T65" fmla="*/ 10 h 74"/>
                <a:gd name="T66" fmla="*/ 54 w 70"/>
                <a:gd name="T67" fmla="*/ 6 h 74"/>
                <a:gd name="T68" fmla="*/ 48 w 70"/>
                <a:gd name="T69" fmla="*/ 2 h 74"/>
                <a:gd name="T70" fmla="*/ 42 w 70"/>
                <a:gd name="T71" fmla="*/ 0 h 74"/>
                <a:gd name="T72" fmla="*/ 36 w 70"/>
                <a:gd name="T73" fmla="*/ 0 h 74"/>
                <a:gd name="T74" fmla="*/ 36 w 70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8"/>
                  </a:lnTo>
                  <a:lnTo>
                    <a:pt x="60" y="62"/>
                  </a:lnTo>
                  <a:lnTo>
                    <a:pt x="64" y="58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" name="Freeform 23"/>
            <p:cNvSpPr>
              <a:spLocks/>
            </p:cNvSpPr>
            <p:nvPr/>
          </p:nvSpPr>
          <p:spPr bwMode="auto">
            <a:xfrm>
              <a:off x="2450055" y="3837481"/>
              <a:ext cx="194749" cy="205877"/>
            </a:xfrm>
            <a:custGeom>
              <a:avLst/>
              <a:gdLst>
                <a:gd name="T0" fmla="*/ 36 w 70"/>
                <a:gd name="T1" fmla="*/ 0 h 74"/>
                <a:gd name="T2" fmla="*/ 36 w 70"/>
                <a:gd name="T3" fmla="*/ 0 h 74"/>
                <a:gd name="T4" fmla="*/ 28 w 70"/>
                <a:gd name="T5" fmla="*/ 0 h 74"/>
                <a:gd name="T6" fmla="*/ 22 w 70"/>
                <a:gd name="T7" fmla="*/ 2 h 74"/>
                <a:gd name="T8" fmla="*/ 16 w 70"/>
                <a:gd name="T9" fmla="*/ 6 h 74"/>
                <a:gd name="T10" fmla="*/ 10 w 70"/>
                <a:gd name="T11" fmla="*/ 10 h 74"/>
                <a:gd name="T12" fmla="*/ 6 w 70"/>
                <a:gd name="T13" fmla="*/ 16 h 74"/>
                <a:gd name="T14" fmla="*/ 2 w 70"/>
                <a:gd name="T15" fmla="*/ 22 h 74"/>
                <a:gd name="T16" fmla="*/ 0 w 70"/>
                <a:gd name="T17" fmla="*/ 28 h 74"/>
                <a:gd name="T18" fmla="*/ 0 w 70"/>
                <a:gd name="T19" fmla="*/ 36 h 74"/>
                <a:gd name="T20" fmla="*/ 0 w 70"/>
                <a:gd name="T21" fmla="*/ 36 h 74"/>
                <a:gd name="T22" fmla="*/ 0 w 70"/>
                <a:gd name="T23" fmla="*/ 44 h 74"/>
                <a:gd name="T24" fmla="*/ 2 w 70"/>
                <a:gd name="T25" fmla="*/ 50 h 74"/>
                <a:gd name="T26" fmla="*/ 6 w 70"/>
                <a:gd name="T27" fmla="*/ 58 h 74"/>
                <a:gd name="T28" fmla="*/ 10 w 70"/>
                <a:gd name="T29" fmla="*/ 62 h 74"/>
                <a:gd name="T30" fmla="*/ 16 w 70"/>
                <a:gd name="T31" fmla="*/ 68 h 74"/>
                <a:gd name="T32" fmla="*/ 22 w 70"/>
                <a:gd name="T33" fmla="*/ 70 h 74"/>
                <a:gd name="T34" fmla="*/ 28 w 70"/>
                <a:gd name="T35" fmla="*/ 72 h 74"/>
                <a:gd name="T36" fmla="*/ 36 w 70"/>
                <a:gd name="T37" fmla="*/ 74 h 74"/>
                <a:gd name="T38" fmla="*/ 36 w 70"/>
                <a:gd name="T39" fmla="*/ 74 h 74"/>
                <a:gd name="T40" fmla="*/ 42 w 70"/>
                <a:gd name="T41" fmla="*/ 72 h 74"/>
                <a:gd name="T42" fmla="*/ 48 w 70"/>
                <a:gd name="T43" fmla="*/ 70 h 74"/>
                <a:gd name="T44" fmla="*/ 54 w 70"/>
                <a:gd name="T45" fmla="*/ 68 h 74"/>
                <a:gd name="T46" fmla="*/ 60 w 70"/>
                <a:gd name="T47" fmla="*/ 62 h 74"/>
                <a:gd name="T48" fmla="*/ 64 w 70"/>
                <a:gd name="T49" fmla="*/ 58 h 74"/>
                <a:gd name="T50" fmla="*/ 68 w 70"/>
                <a:gd name="T51" fmla="*/ 50 h 74"/>
                <a:gd name="T52" fmla="*/ 70 w 70"/>
                <a:gd name="T53" fmla="*/ 44 h 74"/>
                <a:gd name="T54" fmla="*/ 70 w 70"/>
                <a:gd name="T55" fmla="*/ 36 h 74"/>
                <a:gd name="T56" fmla="*/ 70 w 70"/>
                <a:gd name="T57" fmla="*/ 36 h 74"/>
                <a:gd name="T58" fmla="*/ 70 w 70"/>
                <a:gd name="T59" fmla="*/ 28 h 74"/>
                <a:gd name="T60" fmla="*/ 68 w 70"/>
                <a:gd name="T61" fmla="*/ 22 h 74"/>
                <a:gd name="T62" fmla="*/ 64 w 70"/>
                <a:gd name="T63" fmla="*/ 16 h 74"/>
                <a:gd name="T64" fmla="*/ 60 w 70"/>
                <a:gd name="T65" fmla="*/ 10 h 74"/>
                <a:gd name="T66" fmla="*/ 54 w 70"/>
                <a:gd name="T67" fmla="*/ 6 h 74"/>
                <a:gd name="T68" fmla="*/ 48 w 70"/>
                <a:gd name="T69" fmla="*/ 2 h 74"/>
                <a:gd name="T70" fmla="*/ 42 w 70"/>
                <a:gd name="T71" fmla="*/ 0 h 74"/>
                <a:gd name="T72" fmla="*/ 36 w 70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8"/>
                  </a:lnTo>
                  <a:lnTo>
                    <a:pt x="60" y="62"/>
                  </a:lnTo>
                  <a:lnTo>
                    <a:pt x="64" y="58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1" name="Freeform 24"/>
            <p:cNvSpPr>
              <a:spLocks/>
            </p:cNvSpPr>
            <p:nvPr/>
          </p:nvSpPr>
          <p:spPr bwMode="auto">
            <a:xfrm>
              <a:off x="4570036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4 w 72"/>
                <a:gd name="T49" fmla="*/ 58 h 74"/>
                <a:gd name="T50" fmla="*/ 68 w 72"/>
                <a:gd name="T51" fmla="*/ 52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30 h 74"/>
                <a:gd name="T60" fmla="*/ 68 w 72"/>
                <a:gd name="T61" fmla="*/ 24 h 74"/>
                <a:gd name="T62" fmla="*/ 64 w 72"/>
                <a:gd name="T63" fmla="*/ 16 h 74"/>
                <a:gd name="T64" fmla="*/ 60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" name="Freeform 25"/>
            <p:cNvSpPr>
              <a:spLocks/>
            </p:cNvSpPr>
            <p:nvPr/>
          </p:nvSpPr>
          <p:spPr bwMode="auto">
            <a:xfrm>
              <a:off x="4570036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4 w 72"/>
                <a:gd name="T49" fmla="*/ 58 h 74"/>
                <a:gd name="T50" fmla="*/ 68 w 72"/>
                <a:gd name="T51" fmla="*/ 52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30 h 74"/>
                <a:gd name="T60" fmla="*/ 68 w 72"/>
                <a:gd name="T61" fmla="*/ 24 h 74"/>
                <a:gd name="T62" fmla="*/ 64 w 72"/>
                <a:gd name="T63" fmla="*/ 16 h 74"/>
                <a:gd name="T64" fmla="*/ 60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3" name="Freeform 26"/>
            <p:cNvSpPr>
              <a:spLocks/>
            </p:cNvSpPr>
            <p:nvPr/>
          </p:nvSpPr>
          <p:spPr bwMode="auto">
            <a:xfrm>
              <a:off x="4864942" y="3631604"/>
              <a:ext cx="205877" cy="205877"/>
            </a:xfrm>
            <a:custGeom>
              <a:avLst/>
              <a:gdLst>
                <a:gd name="T0" fmla="*/ 36 w 74"/>
                <a:gd name="T1" fmla="*/ 0 h 74"/>
                <a:gd name="T2" fmla="*/ 36 w 74"/>
                <a:gd name="T3" fmla="*/ 0 h 74"/>
                <a:gd name="T4" fmla="*/ 30 w 74"/>
                <a:gd name="T5" fmla="*/ 2 h 74"/>
                <a:gd name="T6" fmla="*/ 22 w 74"/>
                <a:gd name="T7" fmla="*/ 4 h 74"/>
                <a:gd name="T8" fmla="*/ 16 w 74"/>
                <a:gd name="T9" fmla="*/ 6 h 74"/>
                <a:gd name="T10" fmla="*/ 12 w 74"/>
                <a:gd name="T11" fmla="*/ 12 h 74"/>
                <a:gd name="T12" fmla="*/ 8 w 74"/>
                <a:gd name="T13" fmla="*/ 18 h 74"/>
                <a:gd name="T14" fmla="*/ 4 w 74"/>
                <a:gd name="T15" fmla="*/ 24 h 74"/>
                <a:gd name="T16" fmla="*/ 2 w 74"/>
                <a:gd name="T17" fmla="*/ 30 h 74"/>
                <a:gd name="T18" fmla="*/ 0 w 74"/>
                <a:gd name="T19" fmla="*/ 38 h 74"/>
                <a:gd name="T20" fmla="*/ 0 w 74"/>
                <a:gd name="T21" fmla="*/ 38 h 74"/>
                <a:gd name="T22" fmla="*/ 2 w 74"/>
                <a:gd name="T23" fmla="*/ 46 h 74"/>
                <a:gd name="T24" fmla="*/ 4 w 74"/>
                <a:gd name="T25" fmla="*/ 52 h 74"/>
                <a:gd name="T26" fmla="*/ 8 w 74"/>
                <a:gd name="T27" fmla="*/ 58 h 74"/>
                <a:gd name="T28" fmla="*/ 12 w 74"/>
                <a:gd name="T29" fmla="*/ 64 h 74"/>
                <a:gd name="T30" fmla="*/ 16 w 74"/>
                <a:gd name="T31" fmla="*/ 68 h 74"/>
                <a:gd name="T32" fmla="*/ 22 w 74"/>
                <a:gd name="T33" fmla="*/ 72 h 74"/>
                <a:gd name="T34" fmla="*/ 30 w 74"/>
                <a:gd name="T35" fmla="*/ 74 h 74"/>
                <a:gd name="T36" fmla="*/ 36 w 74"/>
                <a:gd name="T37" fmla="*/ 74 h 74"/>
                <a:gd name="T38" fmla="*/ 36 w 74"/>
                <a:gd name="T39" fmla="*/ 74 h 74"/>
                <a:gd name="T40" fmla="*/ 44 w 74"/>
                <a:gd name="T41" fmla="*/ 74 h 74"/>
                <a:gd name="T42" fmla="*/ 52 w 74"/>
                <a:gd name="T43" fmla="*/ 72 h 74"/>
                <a:gd name="T44" fmla="*/ 58 w 74"/>
                <a:gd name="T45" fmla="*/ 68 h 74"/>
                <a:gd name="T46" fmla="*/ 64 w 74"/>
                <a:gd name="T47" fmla="*/ 64 h 74"/>
                <a:gd name="T48" fmla="*/ 68 w 74"/>
                <a:gd name="T49" fmla="*/ 58 h 74"/>
                <a:gd name="T50" fmla="*/ 72 w 74"/>
                <a:gd name="T51" fmla="*/ 52 h 74"/>
                <a:gd name="T52" fmla="*/ 74 w 74"/>
                <a:gd name="T53" fmla="*/ 46 h 74"/>
                <a:gd name="T54" fmla="*/ 74 w 74"/>
                <a:gd name="T55" fmla="*/ 38 h 74"/>
                <a:gd name="T56" fmla="*/ 74 w 74"/>
                <a:gd name="T57" fmla="*/ 38 h 74"/>
                <a:gd name="T58" fmla="*/ 74 w 74"/>
                <a:gd name="T59" fmla="*/ 30 h 74"/>
                <a:gd name="T60" fmla="*/ 72 w 74"/>
                <a:gd name="T61" fmla="*/ 24 h 74"/>
                <a:gd name="T62" fmla="*/ 68 w 74"/>
                <a:gd name="T63" fmla="*/ 18 h 74"/>
                <a:gd name="T64" fmla="*/ 64 w 74"/>
                <a:gd name="T65" fmla="*/ 12 h 74"/>
                <a:gd name="T66" fmla="*/ 58 w 74"/>
                <a:gd name="T67" fmla="*/ 6 h 74"/>
                <a:gd name="T68" fmla="*/ 52 w 74"/>
                <a:gd name="T69" fmla="*/ 4 h 74"/>
                <a:gd name="T70" fmla="*/ 44 w 74"/>
                <a:gd name="T71" fmla="*/ 2 h 74"/>
                <a:gd name="T72" fmla="*/ 36 w 74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74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2" y="72"/>
                  </a:lnTo>
                  <a:lnTo>
                    <a:pt x="58" y="68"/>
                  </a:lnTo>
                  <a:lnTo>
                    <a:pt x="64" y="64"/>
                  </a:lnTo>
                  <a:lnTo>
                    <a:pt x="68" y="58"/>
                  </a:lnTo>
                  <a:lnTo>
                    <a:pt x="72" y="52"/>
                  </a:lnTo>
                  <a:lnTo>
                    <a:pt x="74" y="4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0"/>
                  </a:lnTo>
                  <a:lnTo>
                    <a:pt x="72" y="24"/>
                  </a:lnTo>
                  <a:lnTo>
                    <a:pt x="68" y="18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4" name="Freeform 27"/>
            <p:cNvSpPr>
              <a:spLocks/>
            </p:cNvSpPr>
            <p:nvPr/>
          </p:nvSpPr>
          <p:spPr bwMode="auto">
            <a:xfrm>
              <a:off x="4864942" y="3631604"/>
              <a:ext cx="205877" cy="205877"/>
            </a:xfrm>
            <a:custGeom>
              <a:avLst/>
              <a:gdLst>
                <a:gd name="T0" fmla="*/ 36 w 74"/>
                <a:gd name="T1" fmla="*/ 0 h 74"/>
                <a:gd name="T2" fmla="*/ 36 w 74"/>
                <a:gd name="T3" fmla="*/ 0 h 74"/>
                <a:gd name="T4" fmla="*/ 30 w 74"/>
                <a:gd name="T5" fmla="*/ 2 h 74"/>
                <a:gd name="T6" fmla="*/ 22 w 74"/>
                <a:gd name="T7" fmla="*/ 4 h 74"/>
                <a:gd name="T8" fmla="*/ 16 w 74"/>
                <a:gd name="T9" fmla="*/ 6 h 74"/>
                <a:gd name="T10" fmla="*/ 12 w 74"/>
                <a:gd name="T11" fmla="*/ 12 h 74"/>
                <a:gd name="T12" fmla="*/ 8 w 74"/>
                <a:gd name="T13" fmla="*/ 18 h 74"/>
                <a:gd name="T14" fmla="*/ 4 w 74"/>
                <a:gd name="T15" fmla="*/ 24 h 74"/>
                <a:gd name="T16" fmla="*/ 2 w 74"/>
                <a:gd name="T17" fmla="*/ 30 h 74"/>
                <a:gd name="T18" fmla="*/ 0 w 74"/>
                <a:gd name="T19" fmla="*/ 38 h 74"/>
                <a:gd name="T20" fmla="*/ 0 w 74"/>
                <a:gd name="T21" fmla="*/ 38 h 74"/>
                <a:gd name="T22" fmla="*/ 2 w 74"/>
                <a:gd name="T23" fmla="*/ 46 h 74"/>
                <a:gd name="T24" fmla="*/ 4 w 74"/>
                <a:gd name="T25" fmla="*/ 52 h 74"/>
                <a:gd name="T26" fmla="*/ 8 w 74"/>
                <a:gd name="T27" fmla="*/ 58 h 74"/>
                <a:gd name="T28" fmla="*/ 12 w 74"/>
                <a:gd name="T29" fmla="*/ 64 h 74"/>
                <a:gd name="T30" fmla="*/ 16 w 74"/>
                <a:gd name="T31" fmla="*/ 68 h 74"/>
                <a:gd name="T32" fmla="*/ 22 w 74"/>
                <a:gd name="T33" fmla="*/ 72 h 74"/>
                <a:gd name="T34" fmla="*/ 30 w 74"/>
                <a:gd name="T35" fmla="*/ 74 h 74"/>
                <a:gd name="T36" fmla="*/ 36 w 74"/>
                <a:gd name="T37" fmla="*/ 74 h 74"/>
                <a:gd name="T38" fmla="*/ 36 w 74"/>
                <a:gd name="T39" fmla="*/ 74 h 74"/>
                <a:gd name="T40" fmla="*/ 44 w 74"/>
                <a:gd name="T41" fmla="*/ 74 h 74"/>
                <a:gd name="T42" fmla="*/ 52 w 74"/>
                <a:gd name="T43" fmla="*/ 72 h 74"/>
                <a:gd name="T44" fmla="*/ 58 w 74"/>
                <a:gd name="T45" fmla="*/ 68 h 74"/>
                <a:gd name="T46" fmla="*/ 64 w 74"/>
                <a:gd name="T47" fmla="*/ 64 h 74"/>
                <a:gd name="T48" fmla="*/ 68 w 74"/>
                <a:gd name="T49" fmla="*/ 58 h 74"/>
                <a:gd name="T50" fmla="*/ 72 w 74"/>
                <a:gd name="T51" fmla="*/ 52 h 74"/>
                <a:gd name="T52" fmla="*/ 74 w 74"/>
                <a:gd name="T53" fmla="*/ 46 h 74"/>
                <a:gd name="T54" fmla="*/ 74 w 74"/>
                <a:gd name="T55" fmla="*/ 38 h 74"/>
                <a:gd name="T56" fmla="*/ 74 w 74"/>
                <a:gd name="T57" fmla="*/ 38 h 74"/>
                <a:gd name="T58" fmla="*/ 74 w 74"/>
                <a:gd name="T59" fmla="*/ 30 h 74"/>
                <a:gd name="T60" fmla="*/ 72 w 74"/>
                <a:gd name="T61" fmla="*/ 24 h 74"/>
                <a:gd name="T62" fmla="*/ 68 w 74"/>
                <a:gd name="T63" fmla="*/ 18 h 74"/>
                <a:gd name="T64" fmla="*/ 64 w 74"/>
                <a:gd name="T65" fmla="*/ 12 h 74"/>
                <a:gd name="T66" fmla="*/ 58 w 74"/>
                <a:gd name="T67" fmla="*/ 6 h 74"/>
                <a:gd name="T68" fmla="*/ 52 w 74"/>
                <a:gd name="T69" fmla="*/ 4 h 74"/>
                <a:gd name="T70" fmla="*/ 44 w 74"/>
                <a:gd name="T71" fmla="*/ 2 h 74"/>
                <a:gd name="T72" fmla="*/ 36 w 74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74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2" y="72"/>
                  </a:lnTo>
                  <a:lnTo>
                    <a:pt x="58" y="68"/>
                  </a:lnTo>
                  <a:lnTo>
                    <a:pt x="64" y="64"/>
                  </a:lnTo>
                  <a:lnTo>
                    <a:pt x="68" y="58"/>
                  </a:lnTo>
                  <a:lnTo>
                    <a:pt x="72" y="52"/>
                  </a:lnTo>
                  <a:lnTo>
                    <a:pt x="74" y="4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0"/>
                  </a:lnTo>
                  <a:lnTo>
                    <a:pt x="72" y="24"/>
                  </a:lnTo>
                  <a:lnTo>
                    <a:pt x="68" y="18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5" name="Freeform 28"/>
            <p:cNvSpPr>
              <a:spLocks/>
            </p:cNvSpPr>
            <p:nvPr/>
          </p:nvSpPr>
          <p:spPr bwMode="auto">
            <a:xfrm>
              <a:off x="5170976" y="3080742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30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4 w 72"/>
                <a:gd name="T15" fmla="*/ 22 h 74"/>
                <a:gd name="T16" fmla="*/ 2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2 w 72"/>
                <a:gd name="T23" fmla="*/ 44 h 74"/>
                <a:gd name="T24" fmla="*/ 4 w 72"/>
                <a:gd name="T25" fmla="*/ 50 h 74"/>
                <a:gd name="T26" fmla="*/ 6 w 72"/>
                <a:gd name="T27" fmla="*/ 56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30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6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6" name="Freeform 29"/>
            <p:cNvSpPr>
              <a:spLocks/>
            </p:cNvSpPr>
            <p:nvPr/>
          </p:nvSpPr>
          <p:spPr bwMode="auto">
            <a:xfrm>
              <a:off x="5170976" y="3080742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30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4 w 72"/>
                <a:gd name="T15" fmla="*/ 22 h 74"/>
                <a:gd name="T16" fmla="*/ 2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2 w 72"/>
                <a:gd name="T23" fmla="*/ 44 h 74"/>
                <a:gd name="T24" fmla="*/ 4 w 72"/>
                <a:gd name="T25" fmla="*/ 50 h 74"/>
                <a:gd name="T26" fmla="*/ 6 w 72"/>
                <a:gd name="T27" fmla="*/ 56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30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6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7" name="Freeform 30"/>
            <p:cNvSpPr>
              <a:spLocks/>
            </p:cNvSpPr>
            <p:nvPr/>
          </p:nvSpPr>
          <p:spPr bwMode="auto">
            <a:xfrm>
              <a:off x="5477010" y="3381212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6 w 72"/>
                <a:gd name="T63" fmla="*/ 16 h 72"/>
                <a:gd name="T64" fmla="*/ 60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" name="Freeform 31"/>
            <p:cNvSpPr>
              <a:spLocks/>
            </p:cNvSpPr>
            <p:nvPr/>
          </p:nvSpPr>
          <p:spPr bwMode="auto">
            <a:xfrm>
              <a:off x="5477010" y="3381212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6 w 72"/>
                <a:gd name="T63" fmla="*/ 16 h 72"/>
                <a:gd name="T64" fmla="*/ 60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9" name="Freeform 32"/>
            <p:cNvSpPr>
              <a:spLocks/>
            </p:cNvSpPr>
            <p:nvPr/>
          </p:nvSpPr>
          <p:spPr bwMode="auto">
            <a:xfrm>
              <a:off x="5170976" y="3431290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0" name="Freeform 33"/>
            <p:cNvSpPr>
              <a:spLocks/>
            </p:cNvSpPr>
            <p:nvPr/>
          </p:nvSpPr>
          <p:spPr bwMode="auto">
            <a:xfrm>
              <a:off x="5170976" y="3431290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8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1" name="Freeform 34"/>
            <p:cNvSpPr>
              <a:spLocks/>
            </p:cNvSpPr>
            <p:nvPr/>
          </p:nvSpPr>
          <p:spPr bwMode="auto">
            <a:xfrm>
              <a:off x="4770349" y="3030664"/>
              <a:ext cx="194749" cy="205877"/>
            </a:xfrm>
            <a:custGeom>
              <a:avLst/>
              <a:gdLst>
                <a:gd name="T0" fmla="*/ 34 w 70"/>
                <a:gd name="T1" fmla="*/ 0 h 74"/>
                <a:gd name="T2" fmla="*/ 34 w 70"/>
                <a:gd name="T3" fmla="*/ 0 h 74"/>
                <a:gd name="T4" fmla="*/ 28 w 70"/>
                <a:gd name="T5" fmla="*/ 0 h 74"/>
                <a:gd name="T6" fmla="*/ 22 w 70"/>
                <a:gd name="T7" fmla="*/ 2 h 74"/>
                <a:gd name="T8" fmla="*/ 14 w 70"/>
                <a:gd name="T9" fmla="*/ 6 h 74"/>
                <a:gd name="T10" fmla="*/ 10 w 70"/>
                <a:gd name="T11" fmla="*/ 10 h 74"/>
                <a:gd name="T12" fmla="*/ 6 w 70"/>
                <a:gd name="T13" fmla="*/ 16 h 74"/>
                <a:gd name="T14" fmla="*/ 2 w 70"/>
                <a:gd name="T15" fmla="*/ 22 h 74"/>
                <a:gd name="T16" fmla="*/ 0 w 70"/>
                <a:gd name="T17" fmla="*/ 30 h 74"/>
                <a:gd name="T18" fmla="*/ 0 w 70"/>
                <a:gd name="T19" fmla="*/ 38 h 74"/>
                <a:gd name="T20" fmla="*/ 0 w 70"/>
                <a:gd name="T21" fmla="*/ 38 h 74"/>
                <a:gd name="T22" fmla="*/ 0 w 70"/>
                <a:gd name="T23" fmla="*/ 44 h 74"/>
                <a:gd name="T24" fmla="*/ 2 w 70"/>
                <a:gd name="T25" fmla="*/ 52 h 74"/>
                <a:gd name="T26" fmla="*/ 6 w 70"/>
                <a:gd name="T27" fmla="*/ 58 h 74"/>
                <a:gd name="T28" fmla="*/ 10 w 70"/>
                <a:gd name="T29" fmla="*/ 62 h 74"/>
                <a:gd name="T30" fmla="*/ 14 w 70"/>
                <a:gd name="T31" fmla="*/ 66 h 74"/>
                <a:gd name="T32" fmla="*/ 22 w 70"/>
                <a:gd name="T33" fmla="*/ 70 h 74"/>
                <a:gd name="T34" fmla="*/ 28 w 70"/>
                <a:gd name="T35" fmla="*/ 72 h 74"/>
                <a:gd name="T36" fmla="*/ 34 w 70"/>
                <a:gd name="T37" fmla="*/ 74 h 74"/>
                <a:gd name="T38" fmla="*/ 34 w 70"/>
                <a:gd name="T39" fmla="*/ 74 h 74"/>
                <a:gd name="T40" fmla="*/ 42 w 70"/>
                <a:gd name="T41" fmla="*/ 72 h 74"/>
                <a:gd name="T42" fmla="*/ 48 w 70"/>
                <a:gd name="T43" fmla="*/ 70 h 74"/>
                <a:gd name="T44" fmla="*/ 54 w 70"/>
                <a:gd name="T45" fmla="*/ 66 h 74"/>
                <a:gd name="T46" fmla="*/ 60 w 70"/>
                <a:gd name="T47" fmla="*/ 62 h 74"/>
                <a:gd name="T48" fmla="*/ 64 w 70"/>
                <a:gd name="T49" fmla="*/ 58 h 74"/>
                <a:gd name="T50" fmla="*/ 68 w 70"/>
                <a:gd name="T51" fmla="*/ 52 h 74"/>
                <a:gd name="T52" fmla="*/ 70 w 70"/>
                <a:gd name="T53" fmla="*/ 44 h 74"/>
                <a:gd name="T54" fmla="*/ 70 w 70"/>
                <a:gd name="T55" fmla="*/ 38 h 74"/>
                <a:gd name="T56" fmla="*/ 70 w 70"/>
                <a:gd name="T57" fmla="*/ 38 h 74"/>
                <a:gd name="T58" fmla="*/ 70 w 70"/>
                <a:gd name="T59" fmla="*/ 30 h 74"/>
                <a:gd name="T60" fmla="*/ 68 w 70"/>
                <a:gd name="T61" fmla="*/ 22 h 74"/>
                <a:gd name="T62" fmla="*/ 64 w 70"/>
                <a:gd name="T63" fmla="*/ 16 h 74"/>
                <a:gd name="T64" fmla="*/ 60 w 70"/>
                <a:gd name="T65" fmla="*/ 10 h 74"/>
                <a:gd name="T66" fmla="*/ 54 w 70"/>
                <a:gd name="T67" fmla="*/ 6 h 74"/>
                <a:gd name="T68" fmla="*/ 48 w 70"/>
                <a:gd name="T69" fmla="*/ 2 h 74"/>
                <a:gd name="T70" fmla="*/ 42 w 70"/>
                <a:gd name="T71" fmla="*/ 0 h 74"/>
                <a:gd name="T72" fmla="*/ 34 w 70"/>
                <a:gd name="T73" fmla="*/ 0 h 74"/>
                <a:gd name="T74" fmla="*/ 34 w 70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4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4" y="74"/>
                  </a:lnTo>
                  <a:lnTo>
                    <a:pt x="34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60" y="62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2" name="Freeform 35"/>
            <p:cNvSpPr>
              <a:spLocks/>
            </p:cNvSpPr>
            <p:nvPr/>
          </p:nvSpPr>
          <p:spPr bwMode="auto">
            <a:xfrm>
              <a:off x="4770349" y="3030664"/>
              <a:ext cx="194749" cy="205877"/>
            </a:xfrm>
            <a:custGeom>
              <a:avLst/>
              <a:gdLst>
                <a:gd name="T0" fmla="*/ 34 w 70"/>
                <a:gd name="T1" fmla="*/ 0 h 74"/>
                <a:gd name="T2" fmla="*/ 34 w 70"/>
                <a:gd name="T3" fmla="*/ 0 h 74"/>
                <a:gd name="T4" fmla="*/ 28 w 70"/>
                <a:gd name="T5" fmla="*/ 0 h 74"/>
                <a:gd name="T6" fmla="*/ 22 w 70"/>
                <a:gd name="T7" fmla="*/ 2 h 74"/>
                <a:gd name="T8" fmla="*/ 14 w 70"/>
                <a:gd name="T9" fmla="*/ 6 h 74"/>
                <a:gd name="T10" fmla="*/ 10 w 70"/>
                <a:gd name="T11" fmla="*/ 10 h 74"/>
                <a:gd name="T12" fmla="*/ 6 w 70"/>
                <a:gd name="T13" fmla="*/ 16 h 74"/>
                <a:gd name="T14" fmla="*/ 2 w 70"/>
                <a:gd name="T15" fmla="*/ 22 h 74"/>
                <a:gd name="T16" fmla="*/ 0 w 70"/>
                <a:gd name="T17" fmla="*/ 30 h 74"/>
                <a:gd name="T18" fmla="*/ 0 w 70"/>
                <a:gd name="T19" fmla="*/ 38 h 74"/>
                <a:gd name="T20" fmla="*/ 0 w 70"/>
                <a:gd name="T21" fmla="*/ 38 h 74"/>
                <a:gd name="T22" fmla="*/ 0 w 70"/>
                <a:gd name="T23" fmla="*/ 44 h 74"/>
                <a:gd name="T24" fmla="*/ 2 w 70"/>
                <a:gd name="T25" fmla="*/ 52 h 74"/>
                <a:gd name="T26" fmla="*/ 6 w 70"/>
                <a:gd name="T27" fmla="*/ 58 h 74"/>
                <a:gd name="T28" fmla="*/ 10 w 70"/>
                <a:gd name="T29" fmla="*/ 62 h 74"/>
                <a:gd name="T30" fmla="*/ 14 w 70"/>
                <a:gd name="T31" fmla="*/ 66 h 74"/>
                <a:gd name="T32" fmla="*/ 22 w 70"/>
                <a:gd name="T33" fmla="*/ 70 h 74"/>
                <a:gd name="T34" fmla="*/ 28 w 70"/>
                <a:gd name="T35" fmla="*/ 72 h 74"/>
                <a:gd name="T36" fmla="*/ 34 w 70"/>
                <a:gd name="T37" fmla="*/ 74 h 74"/>
                <a:gd name="T38" fmla="*/ 34 w 70"/>
                <a:gd name="T39" fmla="*/ 74 h 74"/>
                <a:gd name="T40" fmla="*/ 42 w 70"/>
                <a:gd name="T41" fmla="*/ 72 h 74"/>
                <a:gd name="T42" fmla="*/ 48 w 70"/>
                <a:gd name="T43" fmla="*/ 70 h 74"/>
                <a:gd name="T44" fmla="*/ 54 w 70"/>
                <a:gd name="T45" fmla="*/ 66 h 74"/>
                <a:gd name="T46" fmla="*/ 60 w 70"/>
                <a:gd name="T47" fmla="*/ 62 h 74"/>
                <a:gd name="T48" fmla="*/ 64 w 70"/>
                <a:gd name="T49" fmla="*/ 58 h 74"/>
                <a:gd name="T50" fmla="*/ 68 w 70"/>
                <a:gd name="T51" fmla="*/ 52 h 74"/>
                <a:gd name="T52" fmla="*/ 70 w 70"/>
                <a:gd name="T53" fmla="*/ 44 h 74"/>
                <a:gd name="T54" fmla="*/ 70 w 70"/>
                <a:gd name="T55" fmla="*/ 38 h 74"/>
                <a:gd name="T56" fmla="*/ 70 w 70"/>
                <a:gd name="T57" fmla="*/ 38 h 74"/>
                <a:gd name="T58" fmla="*/ 70 w 70"/>
                <a:gd name="T59" fmla="*/ 30 h 74"/>
                <a:gd name="T60" fmla="*/ 68 w 70"/>
                <a:gd name="T61" fmla="*/ 22 h 74"/>
                <a:gd name="T62" fmla="*/ 64 w 70"/>
                <a:gd name="T63" fmla="*/ 16 h 74"/>
                <a:gd name="T64" fmla="*/ 60 w 70"/>
                <a:gd name="T65" fmla="*/ 10 h 74"/>
                <a:gd name="T66" fmla="*/ 54 w 70"/>
                <a:gd name="T67" fmla="*/ 6 h 74"/>
                <a:gd name="T68" fmla="*/ 48 w 70"/>
                <a:gd name="T69" fmla="*/ 2 h 74"/>
                <a:gd name="T70" fmla="*/ 42 w 70"/>
                <a:gd name="T71" fmla="*/ 0 h 74"/>
                <a:gd name="T72" fmla="*/ 34 w 70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74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4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4" y="74"/>
                  </a:lnTo>
                  <a:lnTo>
                    <a:pt x="34" y="74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60" y="62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3" name="Freeform 36"/>
            <p:cNvSpPr>
              <a:spLocks/>
            </p:cNvSpPr>
            <p:nvPr/>
          </p:nvSpPr>
          <p:spPr bwMode="auto">
            <a:xfrm>
              <a:off x="4163846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68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68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4" name="Freeform 37"/>
            <p:cNvSpPr>
              <a:spLocks/>
            </p:cNvSpPr>
            <p:nvPr/>
          </p:nvSpPr>
          <p:spPr bwMode="auto">
            <a:xfrm>
              <a:off x="4163846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30 h 74"/>
                <a:gd name="T60" fmla="*/ 68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4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68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5" name="Freeform 38"/>
            <p:cNvSpPr>
              <a:spLocks/>
            </p:cNvSpPr>
            <p:nvPr/>
          </p:nvSpPr>
          <p:spPr bwMode="auto">
            <a:xfrm>
              <a:off x="4464315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8 h 74"/>
                <a:gd name="T64" fmla="*/ 60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" name="Freeform 39"/>
            <p:cNvSpPr>
              <a:spLocks/>
            </p:cNvSpPr>
            <p:nvPr/>
          </p:nvSpPr>
          <p:spPr bwMode="auto">
            <a:xfrm>
              <a:off x="4464315" y="363160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6 h 74"/>
                <a:gd name="T10" fmla="*/ 10 w 72"/>
                <a:gd name="T11" fmla="*/ 12 h 74"/>
                <a:gd name="T12" fmla="*/ 6 w 72"/>
                <a:gd name="T13" fmla="*/ 18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6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0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6 h 74"/>
                <a:gd name="T54" fmla="*/ 72 w 72"/>
                <a:gd name="T55" fmla="*/ 38 h 74"/>
                <a:gd name="T56" fmla="*/ 72 w 72"/>
                <a:gd name="T57" fmla="*/ 38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8 h 74"/>
                <a:gd name="T64" fmla="*/ 60 w 72"/>
                <a:gd name="T65" fmla="*/ 12 h 74"/>
                <a:gd name="T66" fmla="*/ 56 w 72"/>
                <a:gd name="T67" fmla="*/ 6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8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7" name="Freeform 40"/>
            <p:cNvSpPr>
              <a:spLocks/>
            </p:cNvSpPr>
            <p:nvPr/>
          </p:nvSpPr>
          <p:spPr bwMode="auto">
            <a:xfrm>
              <a:off x="4770349" y="3937638"/>
              <a:ext cx="194749" cy="200313"/>
            </a:xfrm>
            <a:custGeom>
              <a:avLst/>
              <a:gdLst>
                <a:gd name="T0" fmla="*/ 34 w 70"/>
                <a:gd name="T1" fmla="*/ 0 h 72"/>
                <a:gd name="T2" fmla="*/ 34 w 70"/>
                <a:gd name="T3" fmla="*/ 0 h 72"/>
                <a:gd name="T4" fmla="*/ 28 w 70"/>
                <a:gd name="T5" fmla="*/ 0 h 72"/>
                <a:gd name="T6" fmla="*/ 22 w 70"/>
                <a:gd name="T7" fmla="*/ 2 h 72"/>
                <a:gd name="T8" fmla="*/ 14 w 70"/>
                <a:gd name="T9" fmla="*/ 6 h 72"/>
                <a:gd name="T10" fmla="*/ 10 w 70"/>
                <a:gd name="T11" fmla="*/ 10 h 72"/>
                <a:gd name="T12" fmla="*/ 6 w 70"/>
                <a:gd name="T13" fmla="*/ 16 h 72"/>
                <a:gd name="T14" fmla="*/ 2 w 70"/>
                <a:gd name="T15" fmla="*/ 22 h 72"/>
                <a:gd name="T16" fmla="*/ 0 w 70"/>
                <a:gd name="T17" fmla="*/ 28 h 72"/>
                <a:gd name="T18" fmla="*/ 0 w 70"/>
                <a:gd name="T19" fmla="*/ 36 h 72"/>
                <a:gd name="T20" fmla="*/ 0 w 70"/>
                <a:gd name="T21" fmla="*/ 36 h 72"/>
                <a:gd name="T22" fmla="*/ 0 w 70"/>
                <a:gd name="T23" fmla="*/ 44 h 72"/>
                <a:gd name="T24" fmla="*/ 2 w 70"/>
                <a:gd name="T25" fmla="*/ 50 h 72"/>
                <a:gd name="T26" fmla="*/ 6 w 70"/>
                <a:gd name="T27" fmla="*/ 56 h 72"/>
                <a:gd name="T28" fmla="*/ 10 w 70"/>
                <a:gd name="T29" fmla="*/ 62 h 72"/>
                <a:gd name="T30" fmla="*/ 14 w 70"/>
                <a:gd name="T31" fmla="*/ 66 h 72"/>
                <a:gd name="T32" fmla="*/ 22 w 70"/>
                <a:gd name="T33" fmla="*/ 70 h 72"/>
                <a:gd name="T34" fmla="*/ 28 w 70"/>
                <a:gd name="T35" fmla="*/ 72 h 72"/>
                <a:gd name="T36" fmla="*/ 34 w 70"/>
                <a:gd name="T37" fmla="*/ 72 h 72"/>
                <a:gd name="T38" fmla="*/ 34 w 70"/>
                <a:gd name="T39" fmla="*/ 72 h 72"/>
                <a:gd name="T40" fmla="*/ 42 w 70"/>
                <a:gd name="T41" fmla="*/ 72 h 72"/>
                <a:gd name="T42" fmla="*/ 48 w 70"/>
                <a:gd name="T43" fmla="*/ 70 h 72"/>
                <a:gd name="T44" fmla="*/ 54 w 70"/>
                <a:gd name="T45" fmla="*/ 66 h 72"/>
                <a:gd name="T46" fmla="*/ 60 w 70"/>
                <a:gd name="T47" fmla="*/ 62 h 72"/>
                <a:gd name="T48" fmla="*/ 64 w 70"/>
                <a:gd name="T49" fmla="*/ 56 h 72"/>
                <a:gd name="T50" fmla="*/ 68 w 70"/>
                <a:gd name="T51" fmla="*/ 50 h 72"/>
                <a:gd name="T52" fmla="*/ 70 w 70"/>
                <a:gd name="T53" fmla="*/ 44 h 72"/>
                <a:gd name="T54" fmla="*/ 70 w 70"/>
                <a:gd name="T55" fmla="*/ 36 h 72"/>
                <a:gd name="T56" fmla="*/ 70 w 70"/>
                <a:gd name="T57" fmla="*/ 36 h 72"/>
                <a:gd name="T58" fmla="*/ 70 w 70"/>
                <a:gd name="T59" fmla="*/ 28 h 72"/>
                <a:gd name="T60" fmla="*/ 68 w 70"/>
                <a:gd name="T61" fmla="*/ 22 h 72"/>
                <a:gd name="T62" fmla="*/ 64 w 70"/>
                <a:gd name="T63" fmla="*/ 16 h 72"/>
                <a:gd name="T64" fmla="*/ 60 w 70"/>
                <a:gd name="T65" fmla="*/ 10 h 72"/>
                <a:gd name="T66" fmla="*/ 54 w 70"/>
                <a:gd name="T67" fmla="*/ 6 h 72"/>
                <a:gd name="T68" fmla="*/ 48 w 70"/>
                <a:gd name="T69" fmla="*/ 2 h 72"/>
                <a:gd name="T70" fmla="*/ 42 w 70"/>
                <a:gd name="T71" fmla="*/ 0 h 72"/>
                <a:gd name="T72" fmla="*/ 34 w 70"/>
                <a:gd name="T73" fmla="*/ 0 h 72"/>
                <a:gd name="T74" fmla="*/ 34 w 70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4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8" name="Freeform 41"/>
            <p:cNvSpPr>
              <a:spLocks/>
            </p:cNvSpPr>
            <p:nvPr/>
          </p:nvSpPr>
          <p:spPr bwMode="auto">
            <a:xfrm>
              <a:off x="4770349" y="3937638"/>
              <a:ext cx="194749" cy="200313"/>
            </a:xfrm>
            <a:custGeom>
              <a:avLst/>
              <a:gdLst>
                <a:gd name="T0" fmla="*/ 34 w 70"/>
                <a:gd name="T1" fmla="*/ 0 h 72"/>
                <a:gd name="T2" fmla="*/ 34 w 70"/>
                <a:gd name="T3" fmla="*/ 0 h 72"/>
                <a:gd name="T4" fmla="*/ 28 w 70"/>
                <a:gd name="T5" fmla="*/ 0 h 72"/>
                <a:gd name="T6" fmla="*/ 22 w 70"/>
                <a:gd name="T7" fmla="*/ 2 h 72"/>
                <a:gd name="T8" fmla="*/ 14 w 70"/>
                <a:gd name="T9" fmla="*/ 6 h 72"/>
                <a:gd name="T10" fmla="*/ 10 w 70"/>
                <a:gd name="T11" fmla="*/ 10 h 72"/>
                <a:gd name="T12" fmla="*/ 6 w 70"/>
                <a:gd name="T13" fmla="*/ 16 h 72"/>
                <a:gd name="T14" fmla="*/ 2 w 70"/>
                <a:gd name="T15" fmla="*/ 22 h 72"/>
                <a:gd name="T16" fmla="*/ 0 w 70"/>
                <a:gd name="T17" fmla="*/ 28 h 72"/>
                <a:gd name="T18" fmla="*/ 0 w 70"/>
                <a:gd name="T19" fmla="*/ 36 h 72"/>
                <a:gd name="T20" fmla="*/ 0 w 70"/>
                <a:gd name="T21" fmla="*/ 36 h 72"/>
                <a:gd name="T22" fmla="*/ 0 w 70"/>
                <a:gd name="T23" fmla="*/ 44 h 72"/>
                <a:gd name="T24" fmla="*/ 2 w 70"/>
                <a:gd name="T25" fmla="*/ 50 h 72"/>
                <a:gd name="T26" fmla="*/ 6 w 70"/>
                <a:gd name="T27" fmla="*/ 56 h 72"/>
                <a:gd name="T28" fmla="*/ 10 w 70"/>
                <a:gd name="T29" fmla="*/ 62 h 72"/>
                <a:gd name="T30" fmla="*/ 14 w 70"/>
                <a:gd name="T31" fmla="*/ 66 h 72"/>
                <a:gd name="T32" fmla="*/ 22 w 70"/>
                <a:gd name="T33" fmla="*/ 70 h 72"/>
                <a:gd name="T34" fmla="*/ 28 w 70"/>
                <a:gd name="T35" fmla="*/ 72 h 72"/>
                <a:gd name="T36" fmla="*/ 34 w 70"/>
                <a:gd name="T37" fmla="*/ 72 h 72"/>
                <a:gd name="T38" fmla="*/ 34 w 70"/>
                <a:gd name="T39" fmla="*/ 72 h 72"/>
                <a:gd name="T40" fmla="*/ 42 w 70"/>
                <a:gd name="T41" fmla="*/ 72 h 72"/>
                <a:gd name="T42" fmla="*/ 48 w 70"/>
                <a:gd name="T43" fmla="*/ 70 h 72"/>
                <a:gd name="T44" fmla="*/ 54 w 70"/>
                <a:gd name="T45" fmla="*/ 66 h 72"/>
                <a:gd name="T46" fmla="*/ 60 w 70"/>
                <a:gd name="T47" fmla="*/ 62 h 72"/>
                <a:gd name="T48" fmla="*/ 64 w 70"/>
                <a:gd name="T49" fmla="*/ 56 h 72"/>
                <a:gd name="T50" fmla="*/ 68 w 70"/>
                <a:gd name="T51" fmla="*/ 50 h 72"/>
                <a:gd name="T52" fmla="*/ 70 w 70"/>
                <a:gd name="T53" fmla="*/ 44 h 72"/>
                <a:gd name="T54" fmla="*/ 70 w 70"/>
                <a:gd name="T55" fmla="*/ 36 h 72"/>
                <a:gd name="T56" fmla="*/ 70 w 70"/>
                <a:gd name="T57" fmla="*/ 36 h 72"/>
                <a:gd name="T58" fmla="*/ 70 w 70"/>
                <a:gd name="T59" fmla="*/ 28 h 72"/>
                <a:gd name="T60" fmla="*/ 68 w 70"/>
                <a:gd name="T61" fmla="*/ 22 h 72"/>
                <a:gd name="T62" fmla="*/ 64 w 70"/>
                <a:gd name="T63" fmla="*/ 16 h 72"/>
                <a:gd name="T64" fmla="*/ 60 w 70"/>
                <a:gd name="T65" fmla="*/ 10 h 72"/>
                <a:gd name="T66" fmla="*/ 54 w 70"/>
                <a:gd name="T67" fmla="*/ 6 h 72"/>
                <a:gd name="T68" fmla="*/ 48 w 70"/>
                <a:gd name="T69" fmla="*/ 2 h 72"/>
                <a:gd name="T70" fmla="*/ 42 w 70"/>
                <a:gd name="T71" fmla="*/ 0 h 72"/>
                <a:gd name="T72" fmla="*/ 34 w 70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7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4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9" name="Freeform 42"/>
            <p:cNvSpPr>
              <a:spLocks/>
            </p:cNvSpPr>
            <p:nvPr/>
          </p:nvSpPr>
          <p:spPr bwMode="auto">
            <a:xfrm>
              <a:off x="5271132" y="3837481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4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4 w 72"/>
                <a:gd name="T25" fmla="*/ 50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8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8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8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0" name="Freeform 43"/>
            <p:cNvSpPr>
              <a:spLocks/>
            </p:cNvSpPr>
            <p:nvPr/>
          </p:nvSpPr>
          <p:spPr bwMode="auto">
            <a:xfrm>
              <a:off x="5271132" y="3837481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4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4 w 72"/>
                <a:gd name="T25" fmla="*/ 50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8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8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8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1" name="Freeform 44"/>
            <p:cNvSpPr>
              <a:spLocks/>
            </p:cNvSpPr>
            <p:nvPr/>
          </p:nvSpPr>
          <p:spPr bwMode="auto">
            <a:xfrm>
              <a:off x="7936410" y="3781838"/>
              <a:ext cx="233699" cy="239263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34 w 84"/>
                <a:gd name="T5" fmla="*/ 2 h 86"/>
                <a:gd name="T6" fmla="*/ 26 w 84"/>
                <a:gd name="T7" fmla="*/ 4 h 86"/>
                <a:gd name="T8" fmla="*/ 18 w 84"/>
                <a:gd name="T9" fmla="*/ 8 h 86"/>
                <a:gd name="T10" fmla="*/ 12 w 84"/>
                <a:gd name="T11" fmla="*/ 14 h 86"/>
                <a:gd name="T12" fmla="*/ 8 w 84"/>
                <a:gd name="T13" fmla="*/ 20 h 86"/>
                <a:gd name="T14" fmla="*/ 4 w 84"/>
                <a:gd name="T15" fmla="*/ 26 h 86"/>
                <a:gd name="T16" fmla="*/ 2 w 84"/>
                <a:gd name="T17" fmla="*/ 34 h 86"/>
                <a:gd name="T18" fmla="*/ 0 w 84"/>
                <a:gd name="T19" fmla="*/ 44 h 86"/>
                <a:gd name="T20" fmla="*/ 0 w 84"/>
                <a:gd name="T21" fmla="*/ 44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6 h 86"/>
                <a:gd name="T28" fmla="*/ 12 w 84"/>
                <a:gd name="T29" fmla="*/ 72 h 86"/>
                <a:gd name="T30" fmla="*/ 18 w 84"/>
                <a:gd name="T31" fmla="*/ 78 h 86"/>
                <a:gd name="T32" fmla="*/ 26 w 84"/>
                <a:gd name="T33" fmla="*/ 82 h 86"/>
                <a:gd name="T34" fmla="*/ 34 w 84"/>
                <a:gd name="T35" fmla="*/ 84 h 86"/>
                <a:gd name="T36" fmla="*/ 42 w 84"/>
                <a:gd name="T37" fmla="*/ 86 h 86"/>
                <a:gd name="T38" fmla="*/ 42 w 84"/>
                <a:gd name="T39" fmla="*/ 86 h 86"/>
                <a:gd name="T40" fmla="*/ 50 w 84"/>
                <a:gd name="T41" fmla="*/ 84 h 86"/>
                <a:gd name="T42" fmla="*/ 58 w 84"/>
                <a:gd name="T43" fmla="*/ 82 h 86"/>
                <a:gd name="T44" fmla="*/ 66 w 84"/>
                <a:gd name="T45" fmla="*/ 78 h 86"/>
                <a:gd name="T46" fmla="*/ 72 w 84"/>
                <a:gd name="T47" fmla="*/ 72 h 86"/>
                <a:gd name="T48" fmla="*/ 78 w 84"/>
                <a:gd name="T49" fmla="*/ 66 h 86"/>
                <a:gd name="T50" fmla="*/ 82 w 84"/>
                <a:gd name="T51" fmla="*/ 60 h 86"/>
                <a:gd name="T52" fmla="*/ 84 w 84"/>
                <a:gd name="T53" fmla="*/ 52 h 86"/>
                <a:gd name="T54" fmla="*/ 84 w 84"/>
                <a:gd name="T55" fmla="*/ 44 h 86"/>
                <a:gd name="T56" fmla="*/ 84 w 84"/>
                <a:gd name="T57" fmla="*/ 44 h 86"/>
                <a:gd name="T58" fmla="*/ 84 w 84"/>
                <a:gd name="T59" fmla="*/ 34 h 86"/>
                <a:gd name="T60" fmla="*/ 82 w 84"/>
                <a:gd name="T61" fmla="*/ 26 h 86"/>
                <a:gd name="T62" fmla="*/ 78 w 84"/>
                <a:gd name="T63" fmla="*/ 20 h 86"/>
                <a:gd name="T64" fmla="*/ 72 w 84"/>
                <a:gd name="T65" fmla="*/ 14 h 86"/>
                <a:gd name="T66" fmla="*/ 66 w 84"/>
                <a:gd name="T67" fmla="*/ 8 h 86"/>
                <a:gd name="T68" fmla="*/ 58 w 84"/>
                <a:gd name="T69" fmla="*/ 4 h 86"/>
                <a:gd name="T70" fmla="*/ 50 w 84"/>
                <a:gd name="T71" fmla="*/ 2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6" y="78"/>
                  </a:lnTo>
                  <a:lnTo>
                    <a:pt x="72" y="72"/>
                  </a:lnTo>
                  <a:lnTo>
                    <a:pt x="78" y="66"/>
                  </a:lnTo>
                  <a:lnTo>
                    <a:pt x="82" y="60"/>
                  </a:lnTo>
                  <a:lnTo>
                    <a:pt x="84" y="52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4" y="34"/>
                  </a:lnTo>
                  <a:lnTo>
                    <a:pt x="82" y="26"/>
                  </a:lnTo>
                  <a:lnTo>
                    <a:pt x="78" y="20"/>
                  </a:lnTo>
                  <a:lnTo>
                    <a:pt x="72" y="14"/>
                  </a:lnTo>
                  <a:lnTo>
                    <a:pt x="66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2" name="Freeform 45"/>
            <p:cNvSpPr>
              <a:spLocks/>
            </p:cNvSpPr>
            <p:nvPr/>
          </p:nvSpPr>
          <p:spPr bwMode="auto">
            <a:xfrm>
              <a:off x="7491270" y="3236542"/>
              <a:ext cx="200313" cy="194749"/>
            </a:xfrm>
            <a:custGeom>
              <a:avLst/>
              <a:gdLst>
                <a:gd name="T0" fmla="*/ 36 w 72"/>
                <a:gd name="T1" fmla="*/ 0 h 70"/>
                <a:gd name="T2" fmla="*/ 36 w 72"/>
                <a:gd name="T3" fmla="*/ 0 h 70"/>
                <a:gd name="T4" fmla="*/ 28 w 72"/>
                <a:gd name="T5" fmla="*/ 0 h 70"/>
                <a:gd name="T6" fmla="*/ 22 w 72"/>
                <a:gd name="T7" fmla="*/ 2 h 70"/>
                <a:gd name="T8" fmla="*/ 16 w 72"/>
                <a:gd name="T9" fmla="*/ 6 h 70"/>
                <a:gd name="T10" fmla="*/ 10 w 72"/>
                <a:gd name="T11" fmla="*/ 10 h 70"/>
                <a:gd name="T12" fmla="*/ 6 w 72"/>
                <a:gd name="T13" fmla="*/ 16 h 70"/>
                <a:gd name="T14" fmla="*/ 4 w 72"/>
                <a:gd name="T15" fmla="*/ 22 h 70"/>
                <a:gd name="T16" fmla="*/ 0 w 72"/>
                <a:gd name="T17" fmla="*/ 28 h 70"/>
                <a:gd name="T18" fmla="*/ 0 w 72"/>
                <a:gd name="T19" fmla="*/ 34 h 70"/>
                <a:gd name="T20" fmla="*/ 0 w 72"/>
                <a:gd name="T21" fmla="*/ 34 h 70"/>
                <a:gd name="T22" fmla="*/ 0 w 72"/>
                <a:gd name="T23" fmla="*/ 42 h 70"/>
                <a:gd name="T24" fmla="*/ 4 w 72"/>
                <a:gd name="T25" fmla="*/ 48 h 70"/>
                <a:gd name="T26" fmla="*/ 6 w 72"/>
                <a:gd name="T27" fmla="*/ 54 h 70"/>
                <a:gd name="T28" fmla="*/ 10 w 72"/>
                <a:gd name="T29" fmla="*/ 60 h 70"/>
                <a:gd name="T30" fmla="*/ 16 w 72"/>
                <a:gd name="T31" fmla="*/ 64 h 70"/>
                <a:gd name="T32" fmla="*/ 22 w 72"/>
                <a:gd name="T33" fmla="*/ 68 h 70"/>
                <a:gd name="T34" fmla="*/ 28 w 72"/>
                <a:gd name="T35" fmla="*/ 70 h 70"/>
                <a:gd name="T36" fmla="*/ 36 w 72"/>
                <a:gd name="T37" fmla="*/ 70 h 70"/>
                <a:gd name="T38" fmla="*/ 36 w 72"/>
                <a:gd name="T39" fmla="*/ 70 h 70"/>
                <a:gd name="T40" fmla="*/ 44 w 72"/>
                <a:gd name="T41" fmla="*/ 70 h 70"/>
                <a:gd name="T42" fmla="*/ 50 w 72"/>
                <a:gd name="T43" fmla="*/ 68 h 70"/>
                <a:gd name="T44" fmla="*/ 56 w 72"/>
                <a:gd name="T45" fmla="*/ 64 h 70"/>
                <a:gd name="T46" fmla="*/ 62 w 72"/>
                <a:gd name="T47" fmla="*/ 60 h 70"/>
                <a:gd name="T48" fmla="*/ 66 w 72"/>
                <a:gd name="T49" fmla="*/ 54 h 70"/>
                <a:gd name="T50" fmla="*/ 70 w 72"/>
                <a:gd name="T51" fmla="*/ 48 h 70"/>
                <a:gd name="T52" fmla="*/ 72 w 72"/>
                <a:gd name="T53" fmla="*/ 42 h 70"/>
                <a:gd name="T54" fmla="*/ 72 w 72"/>
                <a:gd name="T55" fmla="*/ 34 h 70"/>
                <a:gd name="T56" fmla="*/ 72 w 72"/>
                <a:gd name="T57" fmla="*/ 34 h 70"/>
                <a:gd name="T58" fmla="*/ 72 w 72"/>
                <a:gd name="T59" fmla="*/ 28 h 70"/>
                <a:gd name="T60" fmla="*/ 70 w 72"/>
                <a:gd name="T61" fmla="*/ 22 h 70"/>
                <a:gd name="T62" fmla="*/ 66 w 72"/>
                <a:gd name="T63" fmla="*/ 16 h 70"/>
                <a:gd name="T64" fmla="*/ 62 w 72"/>
                <a:gd name="T65" fmla="*/ 10 h 70"/>
                <a:gd name="T66" fmla="*/ 56 w 72"/>
                <a:gd name="T67" fmla="*/ 6 h 70"/>
                <a:gd name="T68" fmla="*/ 50 w 72"/>
                <a:gd name="T69" fmla="*/ 2 h 70"/>
                <a:gd name="T70" fmla="*/ 44 w 72"/>
                <a:gd name="T71" fmla="*/ 0 h 70"/>
                <a:gd name="T72" fmla="*/ 36 w 72"/>
                <a:gd name="T7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0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28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44" y="70"/>
                  </a:lnTo>
                  <a:lnTo>
                    <a:pt x="50" y="68"/>
                  </a:lnTo>
                  <a:lnTo>
                    <a:pt x="56" y="64"/>
                  </a:lnTo>
                  <a:lnTo>
                    <a:pt x="62" y="60"/>
                  </a:lnTo>
                  <a:lnTo>
                    <a:pt x="66" y="54"/>
                  </a:lnTo>
                  <a:lnTo>
                    <a:pt x="70" y="48"/>
                  </a:lnTo>
                  <a:lnTo>
                    <a:pt x="72" y="42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3" name="Freeform 46"/>
            <p:cNvSpPr>
              <a:spLocks/>
            </p:cNvSpPr>
            <p:nvPr/>
          </p:nvSpPr>
          <p:spPr bwMode="auto">
            <a:xfrm>
              <a:off x="7797304" y="3537011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0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4" name="Freeform 47"/>
            <p:cNvSpPr>
              <a:spLocks/>
            </p:cNvSpPr>
            <p:nvPr/>
          </p:nvSpPr>
          <p:spPr bwMode="auto">
            <a:xfrm>
              <a:off x="7797304" y="3537011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0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5" name="Freeform 48"/>
            <p:cNvSpPr>
              <a:spLocks/>
            </p:cNvSpPr>
            <p:nvPr/>
          </p:nvSpPr>
          <p:spPr bwMode="auto">
            <a:xfrm>
              <a:off x="8097774" y="2980586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2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2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0 h 72"/>
                <a:gd name="T30" fmla="*/ 16 w 72"/>
                <a:gd name="T31" fmla="*/ 66 h 72"/>
                <a:gd name="T32" fmla="*/ 22 w 72"/>
                <a:gd name="T33" fmla="*/ 68 h 72"/>
                <a:gd name="T34" fmla="*/ 28 w 72"/>
                <a:gd name="T35" fmla="*/ 70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0 h 72"/>
                <a:gd name="T42" fmla="*/ 50 w 72"/>
                <a:gd name="T43" fmla="*/ 68 h 72"/>
                <a:gd name="T44" fmla="*/ 56 w 72"/>
                <a:gd name="T45" fmla="*/ 66 h 72"/>
                <a:gd name="T46" fmla="*/ 62 w 72"/>
                <a:gd name="T47" fmla="*/ 60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2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2 h 72"/>
                <a:gd name="T70" fmla="*/ 42 w 72"/>
                <a:gd name="T71" fmla="*/ 0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0"/>
                  </a:lnTo>
                  <a:lnTo>
                    <a:pt x="16" y="66"/>
                  </a:lnTo>
                  <a:lnTo>
                    <a:pt x="22" y="68"/>
                  </a:lnTo>
                  <a:lnTo>
                    <a:pt x="28" y="70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0"/>
                  </a:lnTo>
                  <a:lnTo>
                    <a:pt x="50" y="68"/>
                  </a:lnTo>
                  <a:lnTo>
                    <a:pt x="56" y="66"/>
                  </a:lnTo>
                  <a:lnTo>
                    <a:pt x="62" y="60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2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Freeform 49"/>
            <p:cNvSpPr>
              <a:spLocks/>
            </p:cNvSpPr>
            <p:nvPr/>
          </p:nvSpPr>
          <p:spPr bwMode="auto">
            <a:xfrm>
              <a:off x="8097774" y="2980586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2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2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0 h 72"/>
                <a:gd name="T30" fmla="*/ 16 w 72"/>
                <a:gd name="T31" fmla="*/ 66 h 72"/>
                <a:gd name="T32" fmla="*/ 22 w 72"/>
                <a:gd name="T33" fmla="*/ 68 h 72"/>
                <a:gd name="T34" fmla="*/ 28 w 72"/>
                <a:gd name="T35" fmla="*/ 70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0 h 72"/>
                <a:gd name="T42" fmla="*/ 50 w 72"/>
                <a:gd name="T43" fmla="*/ 68 h 72"/>
                <a:gd name="T44" fmla="*/ 56 w 72"/>
                <a:gd name="T45" fmla="*/ 66 h 72"/>
                <a:gd name="T46" fmla="*/ 62 w 72"/>
                <a:gd name="T47" fmla="*/ 60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2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2 h 72"/>
                <a:gd name="T70" fmla="*/ 42 w 72"/>
                <a:gd name="T71" fmla="*/ 0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0"/>
                  </a:lnTo>
                  <a:lnTo>
                    <a:pt x="16" y="66"/>
                  </a:lnTo>
                  <a:lnTo>
                    <a:pt x="22" y="68"/>
                  </a:lnTo>
                  <a:lnTo>
                    <a:pt x="28" y="70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0"/>
                  </a:lnTo>
                  <a:lnTo>
                    <a:pt x="50" y="68"/>
                  </a:lnTo>
                  <a:lnTo>
                    <a:pt x="56" y="66"/>
                  </a:lnTo>
                  <a:lnTo>
                    <a:pt x="62" y="60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2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Freeform 50"/>
            <p:cNvSpPr>
              <a:spLocks/>
            </p:cNvSpPr>
            <p:nvPr/>
          </p:nvSpPr>
          <p:spPr bwMode="auto">
            <a:xfrm>
              <a:off x="8398243" y="3286620"/>
              <a:ext cx="200313" cy="194749"/>
            </a:xfrm>
            <a:custGeom>
              <a:avLst/>
              <a:gdLst>
                <a:gd name="T0" fmla="*/ 36 w 72"/>
                <a:gd name="T1" fmla="*/ 0 h 70"/>
                <a:gd name="T2" fmla="*/ 36 w 72"/>
                <a:gd name="T3" fmla="*/ 0 h 70"/>
                <a:gd name="T4" fmla="*/ 30 w 72"/>
                <a:gd name="T5" fmla="*/ 0 h 70"/>
                <a:gd name="T6" fmla="*/ 22 w 72"/>
                <a:gd name="T7" fmla="*/ 2 h 70"/>
                <a:gd name="T8" fmla="*/ 16 w 72"/>
                <a:gd name="T9" fmla="*/ 6 h 70"/>
                <a:gd name="T10" fmla="*/ 12 w 72"/>
                <a:gd name="T11" fmla="*/ 10 h 70"/>
                <a:gd name="T12" fmla="*/ 6 w 72"/>
                <a:gd name="T13" fmla="*/ 14 h 70"/>
                <a:gd name="T14" fmla="*/ 4 w 72"/>
                <a:gd name="T15" fmla="*/ 22 h 70"/>
                <a:gd name="T16" fmla="*/ 2 w 72"/>
                <a:gd name="T17" fmla="*/ 28 h 70"/>
                <a:gd name="T18" fmla="*/ 0 w 72"/>
                <a:gd name="T19" fmla="*/ 34 h 70"/>
                <a:gd name="T20" fmla="*/ 0 w 72"/>
                <a:gd name="T21" fmla="*/ 34 h 70"/>
                <a:gd name="T22" fmla="*/ 2 w 72"/>
                <a:gd name="T23" fmla="*/ 42 h 70"/>
                <a:gd name="T24" fmla="*/ 4 w 72"/>
                <a:gd name="T25" fmla="*/ 48 h 70"/>
                <a:gd name="T26" fmla="*/ 6 w 72"/>
                <a:gd name="T27" fmla="*/ 54 h 70"/>
                <a:gd name="T28" fmla="*/ 12 w 72"/>
                <a:gd name="T29" fmla="*/ 60 h 70"/>
                <a:gd name="T30" fmla="*/ 16 w 72"/>
                <a:gd name="T31" fmla="*/ 64 h 70"/>
                <a:gd name="T32" fmla="*/ 22 w 72"/>
                <a:gd name="T33" fmla="*/ 68 h 70"/>
                <a:gd name="T34" fmla="*/ 30 w 72"/>
                <a:gd name="T35" fmla="*/ 70 h 70"/>
                <a:gd name="T36" fmla="*/ 36 w 72"/>
                <a:gd name="T37" fmla="*/ 70 h 70"/>
                <a:gd name="T38" fmla="*/ 36 w 72"/>
                <a:gd name="T39" fmla="*/ 70 h 70"/>
                <a:gd name="T40" fmla="*/ 44 w 72"/>
                <a:gd name="T41" fmla="*/ 70 h 70"/>
                <a:gd name="T42" fmla="*/ 50 w 72"/>
                <a:gd name="T43" fmla="*/ 68 h 70"/>
                <a:gd name="T44" fmla="*/ 56 w 72"/>
                <a:gd name="T45" fmla="*/ 64 h 70"/>
                <a:gd name="T46" fmla="*/ 62 w 72"/>
                <a:gd name="T47" fmla="*/ 60 h 70"/>
                <a:gd name="T48" fmla="*/ 66 w 72"/>
                <a:gd name="T49" fmla="*/ 54 h 70"/>
                <a:gd name="T50" fmla="*/ 70 w 72"/>
                <a:gd name="T51" fmla="*/ 48 h 70"/>
                <a:gd name="T52" fmla="*/ 72 w 72"/>
                <a:gd name="T53" fmla="*/ 42 h 70"/>
                <a:gd name="T54" fmla="*/ 72 w 72"/>
                <a:gd name="T55" fmla="*/ 34 h 70"/>
                <a:gd name="T56" fmla="*/ 72 w 72"/>
                <a:gd name="T57" fmla="*/ 34 h 70"/>
                <a:gd name="T58" fmla="*/ 72 w 72"/>
                <a:gd name="T59" fmla="*/ 28 h 70"/>
                <a:gd name="T60" fmla="*/ 70 w 72"/>
                <a:gd name="T61" fmla="*/ 22 h 70"/>
                <a:gd name="T62" fmla="*/ 66 w 72"/>
                <a:gd name="T63" fmla="*/ 14 h 70"/>
                <a:gd name="T64" fmla="*/ 62 w 72"/>
                <a:gd name="T65" fmla="*/ 10 h 70"/>
                <a:gd name="T66" fmla="*/ 56 w 72"/>
                <a:gd name="T67" fmla="*/ 6 h 70"/>
                <a:gd name="T68" fmla="*/ 50 w 72"/>
                <a:gd name="T69" fmla="*/ 2 h 70"/>
                <a:gd name="T70" fmla="*/ 44 w 72"/>
                <a:gd name="T71" fmla="*/ 0 h 70"/>
                <a:gd name="T72" fmla="*/ 36 w 72"/>
                <a:gd name="T73" fmla="*/ 0 h 70"/>
                <a:gd name="T74" fmla="*/ 36 w 72"/>
                <a:gd name="T7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0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12" y="60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44" y="70"/>
                  </a:lnTo>
                  <a:lnTo>
                    <a:pt x="50" y="68"/>
                  </a:lnTo>
                  <a:lnTo>
                    <a:pt x="56" y="64"/>
                  </a:lnTo>
                  <a:lnTo>
                    <a:pt x="62" y="60"/>
                  </a:lnTo>
                  <a:lnTo>
                    <a:pt x="66" y="54"/>
                  </a:lnTo>
                  <a:lnTo>
                    <a:pt x="70" y="48"/>
                  </a:lnTo>
                  <a:lnTo>
                    <a:pt x="72" y="42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4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Freeform 51"/>
            <p:cNvSpPr>
              <a:spLocks/>
            </p:cNvSpPr>
            <p:nvPr/>
          </p:nvSpPr>
          <p:spPr bwMode="auto">
            <a:xfrm>
              <a:off x="8398243" y="3286620"/>
              <a:ext cx="200313" cy="194749"/>
            </a:xfrm>
            <a:custGeom>
              <a:avLst/>
              <a:gdLst>
                <a:gd name="T0" fmla="*/ 36 w 72"/>
                <a:gd name="T1" fmla="*/ 0 h 70"/>
                <a:gd name="T2" fmla="*/ 36 w 72"/>
                <a:gd name="T3" fmla="*/ 0 h 70"/>
                <a:gd name="T4" fmla="*/ 30 w 72"/>
                <a:gd name="T5" fmla="*/ 0 h 70"/>
                <a:gd name="T6" fmla="*/ 22 w 72"/>
                <a:gd name="T7" fmla="*/ 2 h 70"/>
                <a:gd name="T8" fmla="*/ 16 w 72"/>
                <a:gd name="T9" fmla="*/ 6 h 70"/>
                <a:gd name="T10" fmla="*/ 12 w 72"/>
                <a:gd name="T11" fmla="*/ 10 h 70"/>
                <a:gd name="T12" fmla="*/ 6 w 72"/>
                <a:gd name="T13" fmla="*/ 14 h 70"/>
                <a:gd name="T14" fmla="*/ 4 w 72"/>
                <a:gd name="T15" fmla="*/ 22 h 70"/>
                <a:gd name="T16" fmla="*/ 2 w 72"/>
                <a:gd name="T17" fmla="*/ 28 h 70"/>
                <a:gd name="T18" fmla="*/ 0 w 72"/>
                <a:gd name="T19" fmla="*/ 34 h 70"/>
                <a:gd name="T20" fmla="*/ 0 w 72"/>
                <a:gd name="T21" fmla="*/ 34 h 70"/>
                <a:gd name="T22" fmla="*/ 2 w 72"/>
                <a:gd name="T23" fmla="*/ 42 h 70"/>
                <a:gd name="T24" fmla="*/ 4 w 72"/>
                <a:gd name="T25" fmla="*/ 48 h 70"/>
                <a:gd name="T26" fmla="*/ 6 w 72"/>
                <a:gd name="T27" fmla="*/ 54 h 70"/>
                <a:gd name="T28" fmla="*/ 12 w 72"/>
                <a:gd name="T29" fmla="*/ 60 h 70"/>
                <a:gd name="T30" fmla="*/ 16 w 72"/>
                <a:gd name="T31" fmla="*/ 64 h 70"/>
                <a:gd name="T32" fmla="*/ 22 w 72"/>
                <a:gd name="T33" fmla="*/ 68 h 70"/>
                <a:gd name="T34" fmla="*/ 30 w 72"/>
                <a:gd name="T35" fmla="*/ 70 h 70"/>
                <a:gd name="T36" fmla="*/ 36 w 72"/>
                <a:gd name="T37" fmla="*/ 70 h 70"/>
                <a:gd name="T38" fmla="*/ 36 w 72"/>
                <a:gd name="T39" fmla="*/ 70 h 70"/>
                <a:gd name="T40" fmla="*/ 44 w 72"/>
                <a:gd name="T41" fmla="*/ 70 h 70"/>
                <a:gd name="T42" fmla="*/ 50 w 72"/>
                <a:gd name="T43" fmla="*/ 68 h 70"/>
                <a:gd name="T44" fmla="*/ 56 w 72"/>
                <a:gd name="T45" fmla="*/ 64 h 70"/>
                <a:gd name="T46" fmla="*/ 62 w 72"/>
                <a:gd name="T47" fmla="*/ 60 h 70"/>
                <a:gd name="T48" fmla="*/ 66 w 72"/>
                <a:gd name="T49" fmla="*/ 54 h 70"/>
                <a:gd name="T50" fmla="*/ 70 w 72"/>
                <a:gd name="T51" fmla="*/ 48 h 70"/>
                <a:gd name="T52" fmla="*/ 72 w 72"/>
                <a:gd name="T53" fmla="*/ 42 h 70"/>
                <a:gd name="T54" fmla="*/ 72 w 72"/>
                <a:gd name="T55" fmla="*/ 34 h 70"/>
                <a:gd name="T56" fmla="*/ 72 w 72"/>
                <a:gd name="T57" fmla="*/ 34 h 70"/>
                <a:gd name="T58" fmla="*/ 72 w 72"/>
                <a:gd name="T59" fmla="*/ 28 h 70"/>
                <a:gd name="T60" fmla="*/ 70 w 72"/>
                <a:gd name="T61" fmla="*/ 22 h 70"/>
                <a:gd name="T62" fmla="*/ 66 w 72"/>
                <a:gd name="T63" fmla="*/ 14 h 70"/>
                <a:gd name="T64" fmla="*/ 62 w 72"/>
                <a:gd name="T65" fmla="*/ 10 h 70"/>
                <a:gd name="T66" fmla="*/ 56 w 72"/>
                <a:gd name="T67" fmla="*/ 6 h 70"/>
                <a:gd name="T68" fmla="*/ 50 w 72"/>
                <a:gd name="T69" fmla="*/ 2 h 70"/>
                <a:gd name="T70" fmla="*/ 44 w 72"/>
                <a:gd name="T71" fmla="*/ 0 h 70"/>
                <a:gd name="T72" fmla="*/ 36 w 72"/>
                <a:gd name="T7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0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12" y="60"/>
                  </a:lnTo>
                  <a:lnTo>
                    <a:pt x="16" y="64"/>
                  </a:lnTo>
                  <a:lnTo>
                    <a:pt x="22" y="68"/>
                  </a:lnTo>
                  <a:lnTo>
                    <a:pt x="30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44" y="70"/>
                  </a:lnTo>
                  <a:lnTo>
                    <a:pt x="50" y="68"/>
                  </a:lnTo>
                  <a:lnTo>
                    <a:pt x="56" y="64"/>
                  </a:lnTo>
                  <a:lnTo>
                    <a:pt x="62" y="60"/>
                  </a:lnTo>
                  <a:lnTo>
                    <a:pt x="66" y="54"/>
                  </a:lnTo>
                  <a:lnTo>
                    <a:pt x="70" y="48"/>
                  </a:lnTo>
                  <a:lnTo>
                    <a:pt x="72" y="42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4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Freeform 52"/>
            <p:cNvSpPr>
              <a:spLocks/>
            </p:cNvSpPr>
            <p:nvPr/>
          </p:nvSpPr>
          <p:spPr bwMode="auto">
            <a:xfrm>
              <a:off x="8097774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53"/>
            <p:cNvSpPr>
              <a:spLocks/>
            </p:cNvSpPr>
            <p:nvPr/>
          </p:nvSpPr>
          <p:spPr bwMode="auto">
            <a:xfrm>
              <a:off x="8097774" y="3331134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2 h 74"/>
                <a:gd name="T6" fmla="*/ 22 w 72"/>
                <a:gd name="T7" fmla="*/ 4 h 74"/>
                <a:gd name="T8" fmla="*/ 16 w 72"/>
                <a:gd name="T9" fmla="*/ 8 h 74"/>
                <a:gd name="T10" fmla="*/ 10 w 72"/>
                <a:gd name="T11" fmla="*/ 12 h 74"/>
                <a:gd name="T12" fmla="*/ 6 w 72"/>
                <a:gd name="T13" fmla="*/ 16 h 74"/>
                <a:gd name="T14" fmla="*/ 2 w 72"/>
                <a:gd name="T15" fmla="*/ 24 h 74"/>
                <a:gd name="T16" fmla="*/ 0 w 72"/>
                <a:gd name="T17" fmla="*/ 30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4 h 74"/>
                <a:gd name="T30" fmla="*/ 16 w 72"/>
                <a:gd name="T31" fmla="*/ 68 h 74"/>
                <a:gd name="T32" fmla="*/ 22 w 72"/>
                <a:gd name="T33" fmla="*/ 72 h 74"/>
                <a:gd name="T34" fmla="*/ 28 w 72"/>
                <a:gd name="T35" fmla="*/ 74 h 74"/>
                <a:gd name="T36" fmla="*/ 36 w 72"/>
                <a:gd name="T37" fmla="*/ 74 h 74"/>
                <a:gd name="T38" fmla="*/ 36 w 72"/>
                <a:gd name="T39" fmla="*/ 74 h 74"/>
                <a:gd name="T40" fmla="*/ 42 w 72"/>
                <a:gd name="T41" fmla="*/ 74 h 74"/>
                <a:gd name="T42" fmla="*/ 50 w 72"/>
                <a:gd name="T43" fmla="*/ 72 h 74"/>
                <a:gd name="T44" fmla="*/ 56 w 72"/>
                <a:gd name="T45" fmla="*/ 68 h 74"/>
                <a:gd name="T46" fmla="*/ 62 w 72"/>
                <a:gd name="T47" fmla="*/ 64 h 74"/>
                <a:gd name="T48" fmla="*/ 66 w 72"/>
                <a:gd name="T49" fmla="*/ 58 h 74"/>
                <a:gd name="T50" fmla="*/ 68 w 72"/>
                <a:gd name="T51" fmla="*/ 52 h 74"/>
                <a:gd name="T52" fmla="*/ 70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0 w 72"/>
                <a:gd name="T59" fmla="*/ 30 h 74"/>
                <a:gd name="T60" fmla="*/ 68 w 72"/>
                <a:gd name="T61" fmla="*/ 24 h 74"/>
                <a:gd name="T62" fmla="*/ 66 w 72"/>
                <a:gd name="T63" fmla="*/ 16 h 74"/>
                <a:gd name="T64" fmla="*/ 62 w 72"/>
                <a:gd name="T65" fmla="*/ 12 h 74"/>
                <a:gd name="T66" fmla="*/ 56 w 72"/>
                <a:gd name="T67" fmla="*/ 8 h 74"/>
                <a:gd name="T68" fmla="*/ 50 w 72"/>
                <a:gd name="T69" fmla="*/ 4 h 74"/>
                <a:gd name="T70" fmla="*/ 42 w 72"/>
                <a:gd name="T71" fmla="*/ 2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50" y="72"/>
                  </a:lnTo>
                  <a:lnTo>
                    <a:pt x="56" y="68"/>
                  </a:lnTo>
                  <a:lnTo>
                    <a:pt x="62" y="64"/>
                  </a:lnTo>
                  <a:lnTo>
                    <a:pt x="66" y="58"/>
                  </a:lnTo>
                  <a:lnTo>
                    <a:pt x="68" y="52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Freeform 54"/>
            <p:cNvSpPr>
              <a:spLocks/>
            </p:cNvSpPr>
            <p:nvPr/>
          </p:nvSpPr>
          <p:spPr bwMode="auto">
            <a:xfrm>
              <a:off x="7691583" y="2930508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Freeform 55"/>
            <p:cNvSpPr>
              <a:spLocks/>
            </p:cNvSpPr>
            <p:nvPr/>
          </p:nvSpPr>
          <p:spPr bwMode="auto">
            <a:xfrm>
              <a:off x="7691583" y="2930508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30 h 74"/>
                <a:gd name="T18" fmla="*/ 0 w 72"/>
                <a:gd name="T19" fmla="*/ 38 h 74"/>
                <a:gd name="T20" fmla="*/ 0 w 72"/>
                <a:gd name="T21" fmla="*/ 38 h 74"/>
                <a:gd name="T22" fmla="*/ 0 w 72"/>
                <a:gd name="T23" fmla="*/ 44 h 74"/>
                <a:gd name="T24" fmla="*/ 2 w 72"/>
                <a:gd name="T25" fmla="*/ 52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6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6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2 h 74"/>
                <a:gd name="T52" fmla="*/ 72 w 72"/>
                <a:gd name="T53" fmla="*/ 44 h 74"/>
                <a:gd name="T54" fmla="*/ 72 w 72"/>
                <a:gd name="T55" fmla="*/ 38 h 74"/>
                <a:gd name="T56" fmla="*/ 72 w 72"/>
                <a:gd name="T57" fmla="*/ 38 h 74"/>
                <a:gd name="T58" fmla="*/ 72 w 72"/>
                <a:gd name="T59" fmla="*/ 30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2"/>
                  </a:lnTo>
                  <a:lnTo>
                    <a:pt x="72" y="44"/>
                  </a:lnTo>
                  <a:lnTo>
                    <a:pt x="72" y="38"/>
                  </a:lnTo>
                  <a:lnTo>
                    <a:pt x="72" y="38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Freeform 56"/>
            <p:cNvSpPr>
              <a:spLocks/>
            </p:cNvSpPr>
            <p:nvPr/>
          </p:nvSpPr>
          <p:spPr bwMode="auto">
            <a:xfrm>
              <a:off x="7090643" y="3236542"/>
              <a:ext cx="194749" cy="194749"/>
            </a:xfrm>
            <a:custGeom>
              <a:avLst/>
              <a:gdLst>
                <a:gd name="T0" fmla="*/ 34 w 70"/>
                <a:gd name="T1" fmla="*/ 0 h 70"/>
                <a:gd name="T2" fmla="*/ 34 w 70"/>
                <a:gd name="T3" fmla="*/ 0 h 70"/>
                <a:gd name="T4" fmla="*/ 28 w 70"/>
                <a:gd name="T5" fmla="*/ 0 h 70"/>
                <a:gd name="T6" fmla="*/ 22 w 70"/>
                <a:gd name="T7" fmla="*/ 2 h 70"/>
                <a:gd name="T8" fmla="*/ 14 w 70"/>
                <a:gd name="T9" fmla="*/ 6 h 70"/>
                <a:gd name="T10" fmla="*/ 10 w 70"/>
                <a:gd name="T11" fmla="*/ 10 h 70"/>
                <a:gd name="T12" fmla="*/ 6 w 70"/>
                <a:gd name="T13" fmla="*/ 16 h 70"/>
                <a:gd name="T14" fmla="*/ 2 w 70"/>
                <a:gd name="T15" fmla="*/ 22 h 70"/>
                <a:gd name="T16" fmla="*/ 0 w 70"/>
                <a:gd name="T17" fmla="*/ 28 h 70"/>
                <a:gd name="T18" fmla="*/ 0 w 70"/>
                <a:gd name="T19" fmla="*/ 34 h 70"/>
                <a:gd name="T20" fmla="*/ 0 w 70"/>
                <a:gd name="T21" fmla="*/ 34 h 70"/>
                <a:gd name="T22" fmla="*/ 0 w 70"/>
                <a:gd name="T23" fmla="*/ 42 h 70"/>
                <a:gd name="T24" fmla="*/ 2 w 70"/>
                <a:gd name="T25" fmla="*/ 48 h 70"/>
                <a:gd name="T26" fmla="*/ 6 w 70"/>
                <a:gd name="T27" fmla="*/ 54 h 70"/>
                <a:gd name="T28" fmla="*/ 10 w 70"/>
                <a:gd name="T29" fmla="*/ 60 h 70"/>
                <a:gd name="T30" fmla="*/ 14 w 70"/>
                <a:gd name="T31" fmla="*/ 64 h 70"/>
                <a:gd name="T32" fmla="*/ 22 w 70"/>
                <a:gd name="T33" fmla="*/ 68 h 70"/>
                <a:gd name="T34" fmla="*/ 28 w 70"/>
                <a:gd name="T35" fmla="*/ 70 h 70"/>
                <a:gd name="T36" fmla="*/ 34 w 70"/>
                <a:gd name="T37" fmla="*/ 70 h 70"/>
                <a:gd name="T38" fmla="*/ 34 w 70"/>
                <a:gd name="T39" fmla="*/ 70 h 70"/>
                <a:gd name="T40" fmla="*/ 42 w 70"/>
                <a:gd name="T41" fmla="*/ 70 h 70"/>
                <a:gd name="T42" fmla="*/ 48 w 70"/>
                <a:gd name="T43" fmla="*/ 68 h 70"/>
                <a:gd name="T44" fmla="*/ 54 w 70"/>
                <a:gd name="T45" fmla="*/ 64 h 70"/>
                <a:gd name="T46" fmla="*/ 60 w 70"/>
                <a:gd name="T47" fmla="*/ 60 h 70"/>
                <a:gd name="T48" fmla="*/ 64 w 70"/>
                <a:gd name="T49" fmla="*/ 54 h 70"/>
                <a:gd name="T50" fmla="*/ 68 w 70"/>
                <a:gd name="T51" fmla="*/ 48 h 70"/>
                <a:gd name="T52" fmla="*/ 70 w 70"/>
                <a:gd name="T53" fmla="*/ 42 h 70"/>
                <a:gd name="T54" fmla="*/ 70 w 70"/>
                <a:gd name="T55" fmla="*/ 34 h 70"/>
                <a:gd name="T56" fmla="*/ 70 w 70"/>
                <a:gd name="T57" fmla="*/ 34 h 70"/>
                <a:gd name="T58" fmla="*/ 70 w 70"/>
                <a:gd name="T59" fmla="*/ 28 h 70"/>
                <a:gd name="T60" fmla="*/ 68 w 70"/>
                <a:gd name="T61" fmla="*/ 22 h 70"/>
                <a:gd name="T62" fmla="*/ 64 w 70"/>
                <a:gd name="T63" fmla="*/ 16 h 70"/>
                <a:gd name="T64" fmla="*/ 60 w 70"/>
                <a:gd name="T65" fmla="*/ 10 h 70"/>
                <a:gd name="T66" fmla="*/ 54 w 70"/>
                <a:gd name="T67" fmla="*/ 6 h 70"/>
                <a:gd name="T68" fmla="*/ 48 w 70"/>
                <a:gd name="T69" fmla="*/ 2 h 70"/>
                <a:gd name="T70" fmla="*/ 42 w 70"/>
                <a:gd name="T71" fmla="*/ 0 h 70"/>
                <a:gd name="T72" fmla="*/ 34 w 70"/>
                <a:gd name="T73" fmla="*/ 0 h 70"/>
                <a:gd name="T74" fmla="*/ 34 w 70"/>
                <a:gd name="T75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0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4" y="64"/>
                  </a:lnTo>
                  <a:lnTo>
                    <a:pt x="22" y="68"/>
                  </a:lnTo>
                  <a:lnTo>
                    <a:pt x="28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42" y="70"/>
                  </a:lnTo>
                  <a:lnTo>
                    <a:pt x="48" y="68"/>
                  </a:lnTo>
                  <a:lnTo>
                    <a:pt x="54" y="64"/>
                  </a:lnTo>
                  <a:lnTo>
                    <a:pt x="60" y="60"/>
                  </a:lnTo>
                  <a:lnTo>
                    <a:pt x="64" y="54"/>
                  </a:lnTo>
                  <a:lnTo>
                    <a:pt x="68" y="48"/>
                  </a:lnTo>
                  <a:lnTo>
                    <a:pt x="70" y="4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Freeform 57"/>
            <p:cNvSpPr>
              <a:spLocks/>
            </p:cNvSpPr>
            <p:nvPr/>
          </p:nvSpPr>
          <p:spPr bwMode="auto">
            <a:xfrm>
              <a:off x="7090643" y="3236542"/>
              <a:ext cx="194749" cy="194749"/>
            </a:xfrm>
            <a:custGeom>
              <a:avLst/>
              <a:gdLst>
                <a:gd name="T0" fmla="*/ 34 w 70"/>
                <a:gd name="T1" fmla="*/ 0 h 70"/>
                <a:gd name="T2" fmla="*/ 34 w 70"/>
                <a:gd name="T3" fmla="*/ 0 h 70"/>
                <a:gd name="T4" fmla="*/ 28 w 70"/>
                <a:gd name="T5" fmla="*/ 0 h 70"/>
                <a:gd name="T6" fmla="*/ 22 w 70"/>
                <a:gd name="T7" fmla="*/ 2 h 70"/>
                <a:gd name="T8" fmla="*/ 14 w 70"/>
                <a:gd name="T9" fmla="*/ 6 h 70"/>
                <a:gd name="T10" fmla="*/ 10 w 70"/>
                <a:gd name="T11" fmla="*/ 10 h 70"/>
                <a:gd name="T12" fmla="*/ 6 w 70"/>
                <a:gd name="T13" fmla="*/ 16 h 70"/>
                <a:gd name="T14" fmla="*/ 2 w 70"/>
                <a:gd name="T15" fmla="*/ 22 h 70"/>
                <a:gd name="T16" fmla="*/ 0 w 70"/>
                <a:gd name="T17" fmla="*/ 28 h 70"/>
                <a:gd name="T18" fmla="*/ 0 w 70"/>
                <a:gd name="T19" fmla="*/ 34 h 70"/>
                <a:gd name="T20" fmla="*/ 0 w 70"/>
                <a:gd name="T21" fmla="*/ 34 h 70"/>
                <a:gd name="T22" fmla="*/ 0 w 70"/>
                <a:gd name="T23" fmla="*/ 42 h 70"/>
                <a:gd name="T24" fmla="*/ 2 w 70"/>
                <a:gd name="T25" fmla="*/ 48 h 70"/>
                <a:gd name="T26" fmla="*/ 6 w 70"/>
                <a:gd name="T27" fmla="*/ 54 h 70"/>
                <a:gd name="T28" fmla="*/ 10 w 70"/>
                <a:gd name="T29" fmla="*/ 60 h 70"/>
                <a:gd name="T30" fmla="*/ 14 w 70"/>
                <a:gd name="T31" fmla="*/ 64 h 70"/>
                <a:gd name="T32" fmla="*/ 22 w 70"/>
                <a:gd name="T33" fmla="*/ 68 h 70"/>
                <a:gd name="T34" fmla="*/ 28 w 70"/>
                <a:gd name="T35" fmla="*/ 70 h 70"/>
                <a:gd name="T36" fmla="*/ 34 w 70"/>
                <a:gd name="T37" fmla="*/ 70 h 70"/>
                <a:gd name="T38" fmla="*/ 34 w 70"/>
                <a:gd name="T39" fmla="*/ 70 h 70"/>
                <a:gd name="T40" fmla="*/ 42 w 70"/>
                <a:gd name="T41" fmla="*/ 70 h 70"/>
                <a:gd name="T42" fmla="*/ 48 w 70"/>
                <a:gd name="T43" fmla="*/ 68 h 70"/>
                <a:gd name="T44" fmla="*/ 54 w 70"/>
                <a:gd name="T45" fmla="*/ 64 h 70"/>
                <a:gd name="T46" fmla="*/ 60 w 70"/>
                <a:gd name="T47" fmla="*/ 60 h 70"/>
                <a:gd name="T48" fmla="*/ 64 w 70"/>
                <a:gd name="T49" fmla="*/ 54 h 70"/>
                <a:gd name="T50" fmla="*/ 68 w 70"/>
                <a:gd name="T51" fmla="*/ 48 h 70"/>
                <a:gd name="T52" fmla="*/ 70 w 70"/>
                <a:gd name="T53" fmla="*/ 42 h 70"/>
                <a:gd name="T54" fmla="*/ 70 w 70"/>
                <a:gd name="T55" fmla="*/ 34 h 70"/>
                <a:gd name="T56" fmla="*/ 70 w 70"/>
                <a:gd name="T57" fmla="*/ 34 h 70"/>
                <a:gd name="T58" fmla="*/ 70 w 70"/>
                <a:gd name="T59" fmla="*/ 28 h 70"/>
                <a:gd name="T60" fmla="*/ 68 w 70"/>
                <a:gd name="T61" fmla="*/ 22 h 70"/>
                <a:gd name="T62" fmla="*/ 64 w 70"/>
                <a:gd name="T63" fmla="*/ 16 h 70"/>
                <a:gd name="T64" fmla="*/ 60 w 70"/>
                <a:gd name="T65" fmla="*/ 10 h 70"/>
                <a:gd name="T66" fmla="*/ 54 w 70"/>
                <a:gd name="T67" fmla="*/ 6 h 70"/>
                <a:gd name="T68" fmla="*/ 48 w 70"/>
                <a:gd name="T69" fmla="*/ 2 h 70"/>
                <a:gd name="T70" fmla="*/ 42 w 70"/>
                <a:gd name="T71" fmla="*/ 0 h 70"/>
                <a:gd name="T72" fmla="*/ 34 w 70"/>
                <a:gd name="T73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70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6" y="54"/>
                  </a:lnTo>
                  <a:lnTo>
                    <a:pt x="10" y="60"/>
                  </a:lnTo>
                  <a:lnTo>
                    <a:pt x="14" y="64"/>
                  </a:lnTo>
                  <a:lnTo>
                    <a:pt x="22" y="68"/>
                  </a:lnTo>
                  <a:lnTo>
                    <a:pt x="28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42" y="70"/>
                  </a:lnTo>
                  <a:lnTo>
                    <a:pt x="48" y="68"/>
                  </a:lnTo>
                  <a:lnTo>
                    <a:pt x="54" y="64"/>
                  </a:lnTo>
                  <a:lnTo>
                    <a:pt x="60" y="60"/>
                  </a:lnTo>
                  <a:lnTo>
                    <a:pt x="64" y="54"/>
                  </a:lnTo>
                  <a:lnTo>
                    <a:pt x="68" y="48"/>
                  </a:lnTo>
                  <a:lnTo>
                    <a:pt x="70" y="4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Freeform 58"/>
            <p:cNvSpPr>
              <a:spLocks/>
            </p:cNvSpPr>
            <p:nvPr/>
          </p:nvSpPr>
          <p:spPr bwMode="auto">
            <a:xfrm>
              <a:off x="7391113" y="3537011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28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Freeform 59"/>
            <p:cNvSpPr>
              <a:spLocks/>
            </p:cNvSpPr>
            <p:nvPr/>
          </p:nvSpPr>
          <p:spPr bwMode="auto">
            <a:xfrm>
              <a:off x="7391113" y="3537011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28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Freeform 60"/>
            <p:cNvSpPr>
              <a:spLocks/>
            </p:cNvSpPr>
            <p:nvPr/>
          </p:nvSpPr>
          <p:spPr bwMode="auto">
            <a:xfrm>
              <a:off x="7691583" y="3837481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0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8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8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  <a:gd name="T74" fmla="*/ 36 w 72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8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Freeform 61"/>
            <p:cNvSpPr>
              <a:spLocks/>
            </p:cNvSpPr>
            <p:nvPr/>
          </p:nvSpPr>
          <p:spPr bwMode="auto">
            <a:xfrm>
              <a:off x="7691583" y="3837481"/>
              <a:ext cx="200313" cy="205877"/>
            </a:xfrm>
            <a:custGeom>
              <a:avLst/>
              <a:gdLst>
                <a:gd name="T0" fmla="*/ 36 w 72"/>
                <a:gd name="T1" fmla="*/ 0 h 74"/>
                <a:gd name="T2" fmla="*/ 36 w 72"/>
                <a:gd name="T3" fmla="*/ 0 h 74"/>
                <a:gd name="T4" fmla="*/ 28 w 72"/>
                <a:gd name="T5" fmla="*/ 0 h 74"/>
                <a:gd name="T6" fmla="*/ 22 w 72"/>
                <a:gd name="T7" fmla="*/ 2 h 74"/>
                <a:gd name="T8" fmla="*/ 16 w 72"/>
                <a:gd name="T9" fmla="*/ 6 h 74"/>
                <a:gd name="T10" fmla="*/ 10 w 72"/>
                <a:gd name="T11" fmla="*/ 10 h 74"/>
                <a:gd name="T12" fmla="*/ 6 w 72"/>
                <a:gd name="T13" fmla="*/ 16 h 74"/>
                <a:gd name="T14" fmla="*/ 2 w 72"/>
                <a:gd name="T15" fmla="*/ 22 h 74"/>
                <a:gd name="T16" fmla="*/ 0 w 72"/>
                <a:gd name="T17" fmla="*/ 28 h 74"/>
                <a:gd name="T18" fmla="*/ 0 w 72"/>
                <a:gd name="T19" fmla="*/ 36 h 74"/>
                <a:gd name="T20" fmla="*/ 0 w 72"/>
                <a:gd name="T21" fmla="*/ 36 h 74"/>
                <a:gd name="T22" fmla="*/ 0 w 72"/>
                <a:gd name="T23" fmla="*/ 44 h 74"/>
                <a:gd name="T24" fmla="*/ 2 w 72"/>
                <a:gd name="T25" fmla="*/ 50 h 74"/>
                <a:gd name="T26" fmla="*/ 6 w 72"/>
                <a:gd name="T27" fmla="*/ 58 h 74"/>
                <a:gd name="T28" fmla="*/ 10 w 72"/>
                <a:gd name="T29" fmla="*/ 62 h 74"/>
                <a:gd name="T30" fmla="*/ 16 w 72"/>
                <a:gd name="T31" fmla="*/ 68 h 74"/>
                <a:gd name="T32" fmla="*/ 22 w 72"/>
                <a:gd name="T33" fmla="*/ 70 h 74"/>
                <a:gd name="T34" fmla="*/ 28 w 72"/>
                <a:gd name="T35" fmla="*/ 72 h 74"/>
                <a:gd name="T36" fmla="*/ 36 w 72"/>
                <a:gd name="T37" fmla="*/ 74 h 74"/>
                <a:gd name="T38" fmla="*/ 36 w 72"/>
                <a:gd name="T39" fmla="*/ 74 h 74"/>
                <a:gd name="T40" fmla="*/ 44 w 72"/>
                <a:gd name="T41" fmla="*/ 72 h 74"/>
                <a:gd name="T42" fmla="*/ 50 w 72"/>
                <a:gd name="T43" fmla="*/ 70 h 74"/>
                <a:gd name="T44" fmla="*/ 56 w 72"/>
                <a:gd name="T45" fmla="*/ 68 h 74"/>
                <a:gd name="T46" fmla="*/ 62 w 72"/>
                <a:gd name="T47" fmla="*/ 62 h 74"/>
                <a:gd name="T48" fmla="*/ 66 w 72"/>
                <a:gd name="T49" fmla="*/ 58 h 74"/>
                <a:gd name="T50" fmla="*/ 70 w 72"/>
                <a:gd name="T51" fmla="*/ 50 h 74"/>
                <a:gd name="T52" fmla="*/ 72 w 72"/>
                <a:gd name="T53" fmla="*/ 44 h 74"/>
                <a:gd name="T54" fmla="*/ 72 w 72"/>
                <a:gd name="T55" fmla="*/ 36 h 74"/>
                <a:gd name="T56" fmla="*/ 72 w 72"/>
                <a:gd name="T57" fmla="*/ 36 h 74"/>
                <a:gd name="T58" fmla="*/ 72 w 72"/>
                <a:gd name="T59" fmla="*/ 28 h 74"/>
                <a:gd name="T60" fmla="*/ 70 w 72"/>
                <a:gd name="T61" fmla="*/ 22 h 74"/>
                <a:gd name="T62" fmla="*/ 66 w 72"/>
                <a:gd name="T63" fmla="*/ 16 h 74"/>
                <a:gd name="T64" fmla="*/ 62 w 72"/>
                <a:gd name="T65" fmla="*/ 10 h 74"/>
                <a:gd name="T66" fmla="*/ 56 w 72"/>
                <a:gd name="T67" fmla="*/ 6 h 74"/>
                <a:gd name="T68" fmla="*/ 50 w 72"/>
                <a:gd name="T69" fmla="*/ 2 h 74"/>
                <a:gd name="T70" fmla="*/ 44 w 72"/>
                <a:gd name="T71" fmla="*/ 0 h 74"/>
                <a:gd name="T72" fmla="*/ 36 w 72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8"/>
                  </a:lnTo>
                  <a:lnTo>
                    <a:pt x="10" y="62"/>
                  </a:lnTo>
                  <a:lnTo>
                    <a:pt x="16" y="68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8"/>
                  </a:lnTo>
                  <a:lnTo>
                    <a:pt x="62" y="62"/>
                  </a:lnTo>
                  <a:lnTo>
                    <a:pt x="66" y="58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Freeform 62"/>
            <p:cNvSpPr>
              <a:spLocks/>
            </p:cNvSpPr>
            <p:nvPr/>
          </p:nvSpPr>
          <p:spPr bwMode="auto">
            <a:xfrm>
              <a:off x="8197930" y="3737324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48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4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4 w 72"/>
                <a:gd name="T63" fmla="*/ 16 h 72"/>
                <a:gd name="T64" fmla="*/ 60 w 72"/>
                <a:gd name="T65" fmla="*/ 10 h 72"/>
                <a:gd name="T66" fmla="*/ 56 w 72"/>
                <a:gd name="T67" fmla="*/ 6 h 72"/>
                <a:gd name="T68" fmla="*/ 48 w 72"/>
                <a:gd name="T69" fmla="*/ 4 h 72"/>
                <a:gd name="T70" fmla="*/ 42 w 72"/>
                <a:gd name="T71" fmla="*/ 0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48" y="4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" name="Freeform 63"/>
            <p:cNvSpPr>
              <a:spLocks/>
            </p:cNvSpPr>
            <p:nvPr/>
          </p:nvSpPr>
          <p:spPr bwMode="auto">
            <a:xfrm>
              <a:off x="8197930" y="3737324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0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28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48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4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28 h 72"/>
                <a:gd name="T60" fmla="*/ 68 w 72"/>
                <a:gd name="T61" fmla="*/ 22 h 72"/>
                <a:gd name="T62" fmla="*/ 64 w 72"/>
                <a:gd name="T63" fmla="*/ 16 h 72"/>
                <a:gd name="T64" fmla="*/ 60 w 72"/>
                <a:gd name="T65" fmla="*/ 10 h 72"/>
                <a:gd name="T66" fmla="*/ 56 w 72"/>
                <a:gd name="T67" fmla="*/ 6 h 72"/>
                <a:gd name="T68" fmla="*/ 48 w 72"/>
                <a:gd name="T69" fmla="*/ 4 h 72"/>
                <a:gd name="T70" fmla="*/ 42 w 72"/>
                <a:gd name="T71" fmla="*/ 0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28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48" y="4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" name="Freeform 64"/>
            <p:cNvSpPr>
              <a:spLocks noEditPoints="1"/>
            </p:cNvSpPr>
            <p:nvPr/>
          </p:nvSpPr>
          <p:spPr bwMode="auto">
            <a:xfrm>
              <a:off x="2144021" y="3242106"/>
              <a:ext cx="612068" cy="567554"/>
            </a:xfrm>
            <a:custGeom>
              <a:avLst/>
              <a:gdLst>
                <a:gd name="T0" fmla="*/ 118 w 220"/>
                <a:gd name="T1" fmla="*/ 4 h 204"/>
                <a:gd name="T2" fmla="*/ 134 w 220"/>
                <a:gd name="T3" fmla="*/ 6 h 204"/>
                <a:gd name="T4" fmla="*/ 160 w 220"/>
                <a:gd name="T5" fmla="*/ 18 h 204"/>
                <a:gd name="T6" fmla="*/ 146 w 220"/>
                <a:gd name="T7" fmla="*/ 10 h 204"/>
                <a:gd name="T8" fmla="*/ 162 w 220"/>
                <a:gd name="T9" fmla="*/ 14 h 204"/>
                <a:gd name="T10" fmla="*/ 162 w 220"/>
                <a:gd name="T11" fmla="*/ 18 h 204"/>
                <a:gd name="T12" fmla="*/ 178 w 220"/>
                <a:gd name="T13" fmla="*/ 28 h 204"/>
                <a:gd name="T14" fmla="*/ 190 w 220"/>
                <a:gd name="T15" fmla="*/ 32 h 204"/>
                <a:gd name="T16" fmla="*/ 188 w 220"/>
                <a:gd name="T17" fmla="*/ 38 h 204"/>
                <a:gd name="T18" fmla="*/ 200 w 220"/>
                <a:gd name="T19" fmla="*/ 52 h 204"/>
                <a:gd name="T20" fmla="*/ 208 w 220"/>
                <a:gd name="T21" fmla="*/ 54 h 204"/>
                <a:gd name="T22" fmla="*/ 208 w 220"/>
                <a:gd name="T23" fmla="*/ 64 h 204"/>
                <a:gd name="T24" fmla="*/ 214 w 220"/>
                <a:gd name="T25" fmla="*/ 84 h 204"/>
                <a:gd name="T26" fmla="*/ 218 w 220"/>
                <a:gd name="T27" fmla="*/ 80 h 204"/>
                <a:gd name="T28" fmla="*/ 220 w 220"/>
                <a:gd name="T29" fmla="*/ 96 h 204"/>
                <a:gd name="T30" fmla="*/ 212 w 220"/>
                <a:gd name="T31" fmla="*/ 128 h 204"/>
                <a:gd name="T32" fmla="*/ 218 w 220"/>
                <a:gd name="T33" fmla="*/ 112 h 204"/>
                <a:gd name="T34" fmla="*/ 216 w 220"/>
                <a:gd name="T35" fmla="*/ 130 h 204"/>
                <a:gd name="T36" fmla="*/ 198 w 220"/>
                <a:gd name="T37" fmla="*/ 158 h 204"/>
                <a:gd name="T38" fmla="*/ 206 w 220"/>
                <a:gd name="T39" fmla="*/ 146 h 204"/>
                <a:gd name="T40" fmla="*/ 208 w 220"/>
                <a:gd name="T41" fmla="*/ 152 h 204"/>
                <a:gd name="T42" fmla="*/ 198 w 220"/>
                <a:gd name="T43" fmla="*/ 158 h 204"/>
                <a:gd name="T44" fmla="*/ 186 w 220"/>
                <a:gd name="T45" fmla="*/ 172 h 204"/>
                <a:gd name="T46" fmla="*/ 190 w 220"/>
                <a:gd name="T47" fmla="*/ 174 h 204"/>
                <a:gd name="T48" fmla="*/ 178 w 220"/>
                <a:gd name="T49" fmla="*/ 184 h 204"/>
                <a:gd name="T50" fmla="*/ 146 w 220"/>
                <a:gd name="T51" fmla="*/ 194 h 204"/>
                <a:gd name="T52" fmla="*/ 162 w 220"/>
                <a:gd name="T53" fmla="*/ 190 h 204"/>
                <a:gd name="T54" fmla="*/ 146 w 220"/>
                <a:gd name="T55" fmla="*/ 198 h 204"/>
                <a:gd name="T56" fmla="*/ 112 w 220"/>
                <a:gd name="T57" fmla="*/ 200 h 204"/>
                <a:gd name="T58" fmla="*/ 128 w 220"/>
                <a:gd name="T59" fmla="*/ 200 h 204"/>
                <a:gd name="T60" fmla="*/ 112 w 220"/>
                <a:gd name="T61" fmla="*/ 204 h 204"/>
                <a:gd name="T62" fmla="*/ 80 w 220"/>
                <a:gd name="T63" fmla="*/ 196 h 204"/>
                <a:gd name="T64" fmla="*/ 96 w 220"/>
                <a:gd name="T65" fmla="*/ 202 h 204"/>
                <a:gd name="T66" fmla="*/ 80 w 220"/>
                <a:gd name="T67" fmla="*/ 200 h 204"/>
                <a:gd name="T68" fmla="*/ 50 w 220"/>
                <a:gd name="T69" fmla="*/ 184 h 204"/>
                <a:gd name="T70" fmla="*/ 62 w 220"/>
                <a:gd name="T71" fmla="*/ 190 h 204"/>
                <a:gd name="T72" fmla="*/ 56 w 220"/>
                <a:gd name="T73" fmla="*/ 192 h 204"/>
                <a:gd name="T74" fmla="*/ 50 w 220"/>
                <a:gd name="T75" fmla="*/ 184 h 204"/>
                <a:gd name="T76" fmla="*/ 36 w 220"/>
                <a:gd name="T77" fmla="*/ 172 h 204"/>
                <a:gd name="T78" fmla="*/ 30 w 220"/>
                <a:gd name="T79" fmla="*/ 174 h 204"/>
                <a:gd name="T80" fmla="*/ 22 w 220"/>
                <a:gd name="T81" fmla="*/ 160 h 204"/>
                <a:gd name="T82" fmla="*/ 12 w 220"/>
                <a:gd name="T83" fmla="*/ 140 h 204"/>
                <a:gd name="T84" fmla="*/ 12 w 220"/>
                <a:gd name="T85" fmla="*/ 148 h 204"/>
                <a:gd name="T86" fmla="*/ 6 w 220"/>
                <a:gd name="T87" fmla="*/ 130 h 204"/>
                <a:gd name="T88" fmla="*/ 4 w 220"/>
                <a:gd name="T89" fmla="*/ 104 h 204"/>
                <a:gd name="T90" fmla="*/ 4 w 220"/>
                <a:gd name="T91" fmla="*/ 118 h 204"/>
                <a:gd name="T92" fmla="*/ 0 w 220"/>
                <a:gd name="T93" fmla="*/ 104 h 204"/>
                <a:gd name="T94" fmla="*/ 4 w 220"/>
                <a:gd name="T95" fmla="*/ 102 h 204"/>
                <a:gd name="T96" fmla="*/ 6 w 220"/>
                <a:gd name="T97" fmla="*/ 82 h 204"/>
                <a:gd name="T98" fmla="*/ 4 w 220"/>
                <a:gd name="T99" fmla="*/ 72 h 204"/>
                <a:gd name="T100" fmla="*/ 12 w 220"/>
                <a:gd name="T101" fmla="*/ 68 h 204"/>
                <a:gd name="T102" fmla="*/ 20 w 220"/>
                <a:gd name="T103" fmla="*/ 52 h 204"/>
                <a:gd name="T104" fmla="*/ 18 w 220"/>
                <a:gd name="T105" fmla="*/ 46 h 204"/>
                <a:gd name="T106" fmla="*/ 28 w 220"/>
                <a:gd name="T107" fmla="*/ 42 h 204"/>
                <a:gd name="T108" fmla="*/ 42 w 220"/>
                <a:gd name="T109" fmla="*/ 28 h 204"/>
                <a:gd name="T110" fmla="*/ 48 w 220"/>
                <a:gd name="T111" fmla="*/ 18 h 204"/>
                <a:gd name="T112" fmla="*/ 54 w 220"/>
                <a:gd name="T113" fmla="*/ 22 h 204"/>
                <a:gd name="T114" fmla="*/ 70 w 220"/>
                <a:gd name="T115" fmla="*/ 14 h 204"/>
                <a:gd name="T116" fmla="*/ 76 w 220"/>
                <a:gd name="T117" fmla="*/ 6 h 204"/>
                <a:gd name="T118" fmla="*/ 82 w 220"/>
                <a:gd name="T119" fmla="*/ 8 h 204"/>
                <a:gd name="T120" fmla="*/ 102 w 220"/>
                <a:gd name="T121" fmla="*/ 6 h 204"/>
                <a:gd name="T122" fmla="*/ 110 w 220"/>
                <a:gd name="T123" fmla="*/ 0 h 204"/>
                <a:gd name="T124" fmla="*/ 116 w 220"/>
                <a:gd name="T125" fmla="*/ 6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20" h="204">
                  <a:moveTo>
                    <a:pt x="130" y="8"/>
                  </a:moveTo>
                  <a:lnTo>
                    <a:pt x="120" y="6"/>
                  </a:lnTo>
                  <a:lnTo>
                    <a:pt x="118" y="4"/>
                  </a:lnTo>
                  <a:lnTo>
                    <a:pt x="122" y="2"/>
                  </a:lnTo>
                  <a:lnTo>
                    <a:pt x="132" y="4"/>
                  </a:lnTo>
                  <a:lnTo>
                    <a:pt x="134" y="6"/>
                  </a:lnTo>
                  <a:lnTo>
                    <a:pt x="130" y="8"/>
                  </a:lnTo>
                  <a:close/>
                  <a:moveTo>
                    <a:pt x="162" y="18"/>
                  </a:moveTo>
                  <a:lnTo>
                    <a:pt x="160" y="18"/>
                  </a:lnTo>
                  <a:lnTo>
                    <a:pt x="152" y="14"/>
                  </a:lnTo>
                  <a:lnTo>
                    <a:pt x="148" y="14"/>
                  </a:lnTo>
                  <a:lnTo>
                    <a:pt x="146" y="10"/>
                  </a:lnTo>
                  <a:lnTo>
                    <a:pt x="150" y="8"/>
                  </a:lnTo>
                  <a:lnTo>
                    <a:pt x="154" y="8"/>
                  </a:lnTo>
                  <a:lnTo>
                    <a:pt x="162" y="14"/>
                  </a:lnTo>
                  <a:lnTo>
                    <a:pt x="164" y="14"/>
                  </a:lnTo>
                  <a:lnTo>
                    <a:pt x="164" y="16"/>
                  </a:lnTo>
                  <a:lnTo>
                    <a:pt x="162" y="18"/>
                  </a:lnTo>
                  <a:close/>
                  <a:moveTo>
                    <a:pt x="188" y="38"/>
                  </a:moveTo>
                  <a:lnTo>
                    <a:pt x="184" y="34"/>
                  </a:lnTo>
                  <a:lnTo>
                    <a:pt x="178" y="28"/>
                  </a:lnTo>
                  <a:lnTo>
                    <a:pt x="178" y="24"/>
                  </a:lnTo>
                  <a:lnTo>
                    <a:pt x="180" y="24"/>
                  </a:lnTo>
                  <a:lnTo>
                    <a:pt x="190" y="32"/>
                  </a:lnTo>
                  <a:lnTo>
                    <a:pt x="192" y="34"/>
                  </a:lnTo>
                  <a:lnTo>
                    <a:pt x="190" y="38"/>
                  </a:lnTo>
                  <a:lnTo>
                    <a:pt x="188" y="38"/>
                  </a:lnTo>
                  <a:close/>
                  <a:moveTo>
                    <a:pt x="208" y="64"/>
                  </a:moveTo>
                  <a:lnTo>
                    <a:pt x="204" y="56"/>
                  </a:lnTo>
                  <a:lnTo>
                    <a:pt x="200" y="52"/>
                  </a:lnTo>
                  <a:lnTo>
                    <a:pt x="200" y="50"/>
                  </a:lnTo>
                  <a:lnTo>
                    <a:pt x="204" y="50"/>
                  </a:lnTo>
                  <a:lnTo>
                    <a:pt x="208" y="54"/>
                  </a:lnTo>
                  <a:lnTo>
                    <a:pt x="212" y="62"/>
                  </a:lnTo>
                  <a:lnTo>
                    <a:pt x="210" y="66"/>
                  </a:lnTo>
                  <a:lnTo>
                    <a:pt x="208" y="64"/>
                  </a:lnTo>
                  <a:close/>
                  <a:moveTo>
                    <a:pt x="216" y="96"/>
                  </a:moveTo>
                  <a:lnTo>
                    <a:pt x="216" y="94"/>
                  </a:lnTo>
                  <a:lnTo>
                    <a:pt x="214" y="84"/>
                  </a:lnTo>
                  <a:lnTo>
                    <a:pt x="214" y="82"/>
                  </a:lnTo>
                  <a:lnTo>
                    <a:pt x="216" y="78"/>
                  </a:lnTo>
                  <a:lnTo>
                    <a:pt x="218" y="80"/>
                  </a:lnTo>
                  <a:lnTo>
                    <a:pt x="218" y="82"/>
                  </a:lnTo>
                  <a:lnTo>
                    <a:pt x="220" y="92"/>
                  </a:lnTo>
                  <a:lnTo>
                    <a:pt x="220" y="96"/>
                  </a:lnTo>
                  <a:lnTo>
                    <a:pt x="218" y="98"/>
                  </a:lnTo>
                  <a:lnTo>
                    <a:pt x="216" y="96"/>
                  </a:lnTo>
                  <a:close/>
                  <a:moveTo>
                    <a:pt x="212" y="128"/>
                  </a:moveTo>
                  <a:lnTo>
                    <a:pt x="214" y="122"/>
                  </a:lnTo>
                  <a:lnTo>
                    <a:pt x="216" y="114"/>
                  </a:lnTo>
                  <a:lnTo>
                    <a:pt x="218" y="112"/>
                  </a:lnTo>
                  <a:lnTo>
                    <a:pt x="220" y="114"/>
                  </a:lnTo>
                  <a:lnTo>
                    <a:pt x="218" y="122"/>
                  </a:lnTo>
                  <a:lnTo>
                    <a:pt x="216" y="130"/>
                  </a:lnTo>
                  <a:lnTo>
                    <a:pt x="214" y="130"/>
                  </a:lnTo>
                  <a:lnTo>
                    <a:pt x="212" y="128"/>
                  </a:lnTo>
                  <a:close/>
                  <a:moveTo>
                    <a:pt x="198" y="158"/>
                  </a:moveTo>
                  <a:lnTo>
                    <a:pt x="198" y="158"/>
                  </a:lnTo>
                  <a:lnTo>
                    <a:pt x="204" y="148"/>
                  </a:lnTo>
                  <a:lnTo>
                    <a:pt x="206" y="146"/>
                  </a:lnTo>
                  <a:lnTo>
                    <a:pt x="208" y="144"/>
                  </a:lnTo>
                  <a:lnTo>
                    <a:pt x="208" y="148"/>
                  </a:lnTo>
                  <a:lnTo>
                    <a:pt x="208" y="152"/>
                  </a:lnTo>
                  <a:lnTo>
                    <a:pt x="202" y="160"/>
                  </a:lnTo>
                  <a:lnTo>
                    <a:pt x="198" y="160"/>
                  </a:lnTo>
                  <a:lnTo>
                    <a:pt x="198" y="158"/>
                  </a:lnTo>
                  <a:close/>
                  <a:moveTo>
                    <a:pt x="174" y="180"/>
                  </a:moveTo>
                  <a:lnTo>
                    <a:pt x="178" y="176"/>
                  </a:lnTo>
                  <a:lnTo>
                    <a:pt x="186" y="172"/>
                  </a:lnTo>
                  <a:lnTo>
                    <a:pt x="186" y="170"/>
                  </a:lnTo>
                  <a:lnTo>
                    <a:pt x="190" y="170"/>
                  </a:lnTo>
                  <a:lnTo>
                    <a:pt x="190" y="174"/>
                  </a:lnTo>
                  <a:lnTo>
                    <a:pt x="188" y="174"/>
                  </a:lnTo>
                  <a:lnTo>
                    <a:pt x="180" y="182"/>
                  </a:lnTo>
                  <a:lnTo>
                    <a:pt x="178" y="184"/>
                  </a:lnTo>
                  <a:lnTo>
                    <a:pt x="174" y="184"/>
                  </a:lnTo>
                  <a:lnTo>
                    <a:pt x="174" y="180"/>
                  </a:lnTo>
                  <a:close/>
                  <a:moveTo>
                    <a:pt x="146" y="194"/>
                  </a:moveTo>
                  <a:lnTo>
                    <a:pt x="152" y="192"/>
                  </a:lnTo>
                  <a:lnTo>
                    <a:pt x="158" y="190"/>
                  </a:lnTo>
                  <a:lnTo>
                    <a:pt x="162" y="190"/>
                  </a:lnTo>
                  <a:lnTo>
                    <a:pt x="160" y="192"/>
                  </a:lnTo>
                  <a:lnTo>
                    <a:pt x="154" y="196"/>
                  </a:lnTo>
                  <a:lnTo>
                    <a:pt x="146" y="198"/>
                  </a:lnTo>
                  <a:lnTo>
                    <a:pt x="144" y="196"/>
                  </a:lnTo>
                  <a:lnTo>
                    <a:pt x="146" y="194"/>
                  </a:lnTo>
                  <a:close/>
                  <a:moveTo>
                    <a:pt x="112" y="200"/>
                  </a:moveTo>
                  <a:lnTo>
                    <a:pt x="120" y="200"/>
                  </a:lnTo>
                  <a:lnTo>
                    <a:pt x="128" y="198"/>
                  </a:lnTo>
                  <a:lnTo>
                    <a:pt x="128" y="200"/>
                  </a:lnTo>
                  <a:lnTo>
                    <a:pt x="128" y="202"/>
                  </a:lnTo>
                  <a:lnTo>
                    <a:pt x="120" y="204"/>
                  </a:lnTo>
                  <a:lnTo>
                    <a:pt x="112" y="204"/>
                  </a:lnTo>
                  <a:lnTo>
                    <a:pt x="110" y="202"/>
                  </a:lnTo>
                  <a:lnTo>
                    <a:pt x="112" y="200"/>
                  </a:lnTo>
                  <a:close/>
                  <a:moveTo>
                    <a:pt x="80" y="196"/>
                  </a:moveTo>
                  <a:lnTo>
                    <a:pt x="88" y="198"/>
                  </a:lnTo>
                  <a:lnTo>
                    <a:pt x="94" y="198"/>
                  </a:lnTo>
                  <a:lnTo>
                    <a:pt x="96" y="202"/>
                  </a:lnTo>
                  <a:lnTo>
                    <a:pt x="92" y="202"/>
                  </a:lnTo>
                  <a:lnTo>
                    <a:pt x="88" y="202"/>
                  </a:lnTo>
                  <a:lnTo>
                    <a:pt x="80" y="200"/>
                  </a:lnTo>
                  <a:lnTo>
                    <a:pt x="76" y="198"/>
                  </a:lnTo>
                  <a:lnTo>
                    <a:pt x="80" y="196"/>
                  </a:lnTo>
                  <a:close/>
                  <a:moveTo>
                    <a:pt x="50" y="184"/>
                  </a:moveTo>
                  <a:lnTo>
                    <a:pt x="50" y="184"/>
                  </a:lnTo>
                  <a:lnTo>
                    <a:pt x="60" y="188"/>
                  </a:lnTo>
                  <a:lnTo>
                    <a:pt x="62" y="190"/>
                  </a:lnTo>
                  <a:lnTo>
                    <a:pt x="64" y="192"/>
                  </a:lnTo>
                  <a:lnTo>
                    <a:pt x="60" y="192"/>
                  </a:lnTo>
                  <a:lnTo>
                    <a:pt x="56" y="192"/>
                  </a:lnTo>
                  <a:lnTo>
                    <a:pt x="48" y="186"/>
                  </a:lnTo>
                  <a:lnTo>
                    <a:pt x="48" y="184"/>
                  </a:lnTo>
                  <a:lnTo>
                    <a:pt x="50" y="184"/>
                  </a:lnTo>
                  <a:close/>
                  <a:moveTo>
                    <a:pt x="26" y="162"/>
                  </a:moveTo>
                  <a:lnTo>
                    <a:pt x="28" y="164"/>
                  </a:lnTo>
                  <a:lnTo>
                    <a:pt x="36" y="172"/>
                  </a:lnTo>
                  <a:lnTo>
                    <a:pt x="36" y="174"/>
                  </a:lnTo>
                  <a:lnTo>
                    <a:pt x="32" y="174"/>
                  </a:lnTo>
                  <a:lnTo>
                    <a:pt x="30" y="174"/>
                  </a:lnTo>
                  <a:lnTo>
                    <a:pt x="24" y="166"/>
                  </a:lnTo>
                  <a:lnTo>
                    <a:pt x="22" y="164"/>
                  </a:lnTo>
                  <a:lnTo>
                    <a:pt x="22" y="160"/>
                  </a:lnTo>
                  <a:lnTo>
                    <a:pt x="26" y="162"/>
                  </a:lnTo>
                  <a:close/>
                  <a:moveTo>
                    <a:pt x="10" y="132"/>
                  </a:moveTo>
                  <a:lnTo>
                    <a:pt x="12" y="140"/>
                  </a:lnTo>
                  <a:lnTo>
                    <a:pt x="14" y="146"/>
                  </a:lnTo>
                  <a:lnTo>
                    <a:pt x="14" y="148"/>
                  </a:lnTo>
                  <a:lnTo>
                    <a:pt x="12" y="148"/>
                  </a:lnTo>
                  <a:lnTo>
                    <a:pt x="8" y="142"/>
                  </a:lnTo>
                  <a:lnTo>
                    <a:pt x="4" y="134"/>
                  </a:lnTo>
                  <a:lnTo>
                    <a:pt x="6" y="130"/>
                  </a:lnTo>
                  <a:lnTo>
                    <a:pt x="10" y="132"/>
                  </a:lnTo>
                  <a:close/>
                  <a:moveTo>
                    <a:pt x="4" y="102"/>
                  </a:moveTo>
                  <a:lnTo>
                    <a:pt x="4" y="104"/>
                  </a:lnTo>
                  <a:lnTo>
                    <a:pt x="4" y="112"/>
                  </a:lnTo>
                  <a:lnTo>
                    <a:pt x="4" y="114"/>
                  </a:lnTo>
                  <a:lnTo>
                    <a:pt x="4" y="118"/>
                  </a:lnTo>
                  <a:lnTo>
                    <a:pt x="0" y="116"/>
                  </a:lnTo>
                  <a:lnTo>
                    <a:pt x="0" y="112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2" y="98"/>
                  </a:lnTo>
                  <a:lnTo>
                    <a:pt x="4" y="102"/>
                  </a:lnTo>
                  <a:close/>
                  <a:moveTo>
                    <a:pt x="12" y="68"/>
                  </a:moveTo>
                  <a:lnTo>
                    <a:pt x="8" y="74"/>
                  </a:lnTo>
                  <a:lnTo>
                    <a:pt x="6" y="82"/>
                  </a:lnTo>
                  <a:lnTo>
                    <a:pt x="4" y="84"/>
                  </a:lnTo>
                  <a:lnTo>
                    <a:pt x="2" y="82"/>
                  </a:lnTo>
                  <a:lnTo>
                    <a:pt x="4" y="72"/>
                  </a:lnTo>
                  <a:lnTo>
                    <a:pt x="6" y="68"/>
                  </a:lnTo>
                  <a:lnTo>
                    <a:pt x="10" y="66"/>
                  </a:lnTo>
                  <a:lnTo>
                    <a:pt x="12" y="68"/>
                  </a:lnTo>
                  <a:close/>
                  <a:moveTo>
                    <a:pt x="28" y="42"/>
                  </a:moveTo>
                  <a:lnTo>
                    <a:pt x="22" y="50"/>
                  </a:lnTo>
                  <a:lnTo>
                    <a:pt x="20" y="52"/>
                  </a:lnTo>
                  <a:lnTo>
                    <a:pt x="16" y="52"/>
                  </a:lnTo>
                  <a:lnTo>
                    <a:pt x="14" y="50"/>
                  </a:lnTo>
                  <a:lnTo>
                    <a:pt x="18" y="46"/>
                  </a:lnTo>
                  <a:lnTo>
                    <a:pt x="24" y="38"/>
                  </a:lnTo>
                  <a:lnTo>
                    <a:pt x="28" y="38"/>
                  </a:lnTo>
                  <a:lnTo>
                    <a:pt x="28" y="42"/>
                  </a:lnTo>
                  <a:close/>
                  <a:moveTo>
                    <a:pt x="54" y="22"/>
                  </a:moveTo>
                  <a:lnTo>
                    <a:pt x="50" y="24"/>
                  </a:lnTo>
                  <a:lnTo>
                    <a:pt x="42" y="28"/>
                  </a:lnTo>
                  <a:lnTo>
                    <a:pt x="38" y="28"/>
                  </a:lnTo>
                  <a:lnTo>
                    <a:pt x="38" y="24"/>
                  </a:lnTo>
                  <a:lnTo>
                    <a:pt x="48" y="18"/>
                  </a:lnTo>
                  <a:lnTo>
                    <a:pt x="50" y="16"/>
                  </a:lnTo>
                  <a:lnTo>
                    <a:pt x="54" y="18"/>
                  </a:lnTo>
                  <a:lnTo>
                    <a:pt x="54" y="22"/>
                  </a:lnTo>
                  <a:close/>
                  <a:moveTo>
                    <a:pt x="82" y="8"/>
                  </a:moveTo>
                  <a:lnTo>
                    <a:pt x="78" y="10"/>
                  </a:lnTo>
                  <a:lnTo>
                    <a:pt x="70" y="14"/>
                  </a:lnTo>
                  <a:lnTo>
                    <a:pt x="66" y="12"/>
                  </a:lnTo>
                  <a:lnTo>
                    <a:pt x="68" y="8"/>
                  </a:lnTo>
                  <a:lnTo>
                    <a:pt x="76" y="6"/>
                  </a:lnTo>
                  <a:lnTo>
                    <a:pt x="82" y="4"/>
                  </a:lnTo>
                  <a:lnTo>
                    <a:pt x="84" y="6"/>
                  </a:lnTo>
                  <a:lnTo>
                    <a:pt x="82" y="8"/>
                  </a:lnTo>
                  <a:close/>
                  <a:moveTo>
                    <a:pt x="116" y="6"/>
                  </a:moveTo>
                  <a:lnTo>
                    <a:pt x="110" y="6"/>
                  </a:lnTo>
                  <a:lnTo>
                    <a:pt x="102" y="6"/>
                  </a:lnTo>
                  <a:lnTo>
                    <a:pt x="100" y="4"/>
                  </a:lnTo>
                  <a:lnTo>
                    <a:pt x="102" y="2"/>
                  </a:lnTo>
                  <a:lnTo>
                    <a:pt x="110" y="0"/>
                  </a:lnTo>
                  <a:lnTo>
                    <a:pt x="116" y="2"/>
                  </a:lnTo>
                  <a:lnTo>
                    <a:pt x="118" y="4"/>
                  </a:lnTo>
                  <a:lnTo>
                    <a:pt x="11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" name="Freeform 65"/>
            <p:cNvSpPr>
              <a:spLocks noEditPoints="1"/>
            </p:cNvSpPr>
            <p:nvPr/>
          </p:nvSpPr>
          <p:spPr bwMode="auto">
            <a:xfrm>
              <a:off x="2444491" y="3030664"/>
              <a:ext cx="406191" cy="511911"/>
            </a:xfrm>
            <a:custGeom>
              <a:avLst/>
              <a:gdLst>
                <a:gd name="T0" fmla="*/ 108 w 146"/>
                <a:gd name="T1" fmla="*/ 18 h 184"/>
                <a:gd name="T2" fmla="*/ 146 w 146"/>
                <a:gd name="T3" fmla="*/ 0 h 184"/>
                <a:gd name="T4" fmla="*/ 136 w 146"/>
                <a:gd name="T5" fmla="*/ 42 h 184"/>
                <a:gd name="T6" fmla="*/ 108 w 146"/>
                <a:gd name="T7" fmla="*/ 18 h 184"/>
                <a:gd name="T8" fmla="*/ 0 w 146"/>
                <a:gd name="T9" fmla="*/ 180 h 184"/>
                <a:gd name="T10" fmla="*/ 126 w 146"/>
                <a:gd name="T11" fmla="*/ 24 h 184"/>
                <a:gd name="T12" fmla="*/ 128 w 146"/>
                <a:gd name="T13" fmla="*/ 22 h 184"/>
                <a:gd name="T14" fmla="*/ 128 w 146"/>
                <a:gd name="T15" fmla="*/ 28 h 184"/>
                <a:gd name="T16" fmla="*/ 2 w 146"/>
                <a:gd name="T17" fmla="*/ 182 h 184"/>
                <a:gd name="T18" fmla="*/ 0 w 146"/>
                <a:gd name="T19" fmla="*/ 184 h 184"/>
                <a:gd name="T20" fmla="*/ 0 w 146"/>
                <a:gd name="T21" fmla="*/ 18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184">
                  <a:moveTo>
                    <a:pt x="108" y="18"/>
                  </a:moveTo>
                  <a:lnTo>
                    <a:pt x="146" y="0"/>
                  </a:lnTo>
                  <a:lnTo>
                    <a:pt x="136" y="42"/>
                  </a:lnTo>
                  <a:lnTo>
                    <a:pt x="108" y="18"/>
                  </a:lnTo>
                  <a:close/>
                  <a:moveTo>
                    <a:pt x="0" y="180"/>
                  </a:moveTo>
                  <a:lnTo>
                    <a:pt x="126" y="24"/>
                  </a:lnTo>
                  <a:lnTo>
                    <a:pt x="128" y="22"/>
                  </a:lnTo>
                  <a:lnTo>
                    <a:pt x="128" y="28"/>
                  </a:lnTo>
                  <a:lnTo>
                    <a:pt x="2" y="182"/>
                  </a:lnTo>
                  <a:lnTo>
                    <a:pt x="0" y="184"/>
                  </a:lnTo>
                  <a:lnTo>
                    <a:pt x="0" y="18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" name="Freeform 66"/>
            <p:cNvSpPr>
              <a:spLocks noEditPoints="1"/>
            </p:cNvSpPr>
            <p:nvPr/>
          </p:nvSpPr>
          <p:spPr bwMode="auto">
            <a:xfrm>
              <a:off x="2444491" y="3531447"/>
              <a:ext cx="406191" cy="506347"/>
            </a:xfrm>
            <a:custGeom>
              <a:avLst/>
              <a:gdLst>
                <a:gd name="T0" fmla="*/ 136 w 146"/>
                <a:gd name="T1" fmla="*/ 140 h 182"/>
                <a:gd name="T2" fmla="*/ 146 w 146"/>
                <a:gd name="T3" fmla="*/ 182 h 182"/>
                <a:gd name="T4" fmla="*/ 108 w 146"/>
                <a:gd name="T5" fmla="*/ 164 h 182"/>
                <a:gd name="T6" fmla="*/ 136 w 146"/>
                <a:gd name="T7" fmla="*/ 140 h 182"/>
                <a:gd name="T8" fmla="*/ 2 w 146"/>
                <a:gd name="T9" fmla="*/ 0 h 182"/>
                <a:gd name="T10" fmla="*/ 128 w 146"/>
                <a:gd name="T11" fmla="*/ 156 h 182"/>
                <a:gd name="T12" fmla="*/ 128 w 146"/>
                <a:gd name="T13" fmla="*/ 160 h 182"/>
                <a:gd name="T14" fmla="*/ 124 w 146"/>
                <a:gd name="T15" fmla="*/ 160 h 182"/>
                <a:gd name="T16" fmla="*/ 0 w 146"/>
                <a:gd name="T17" fmla="*/ 2 h 182"/>
                <a:gd name="T18" fmla="*/ 0 w 146"/>
                <a:gd name="T19" fmla="*/ 0 h 182"/>
                <a:gd name="T20" fmla="*/ 2 w 146"/>
                <a:gd name="T2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182">
                  <a:moveTo>
                    <a:pt x="136" y="140"/>
                  </a:moveTo>
                  <a:lnTo>
                    <a:pt x="146" y="182"/>
                  </a:lnTo>
                  <a:lnTo>
                    <a:pt x="108" y="164"/>
                  </a:lnTo>
                  <a:lnTo>
                    <a:pt x="136" y="140"/>
                  </a:lnTo>
                  <a:close/>
                  <a:moveTo>
                    <a:pt x="2" y="0"/>
                  </a:moveTo>
                  <a:lnTo>
                    <a:pt x="128" y="156"/>
                  </a:lnTo>
                  <a:lnTo>
                    <a:pt x="128" y="160"/>
                  </a:lnTo>
                  <a:lnTo>
                    <a:pt x="124" y="160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" name="Freeform 67"/>
            <p:cNvSpPr>
              <a:spLocks noEditPoints="1"/>
            </p:cNvSpPr>
            <p:nvPr/>
          </p:nvSpPr>
          <p:spPr bwMode="auto">
            <a:xfrm>
              <a:off x="1843551" y="3236542"/>
              <a:ext cx="606504" cy="306034"/>
            </a:xfrm>
            <a:custGeom>
              <a:avLst/>
              <a:gdLst>
                <a:gd name="T0" fmla="*/ 26 w 218"/>
                <a:gd name="T1" fmla="*/ 34 h 110"/>
                <a:gd name="T2" fmla="*/ 0 w 218"/>
                <a:gd name="T3" fmla="*/ 0 h 110"/>
                <a:gd name="T4" fmla="*/ 42 w 218"/>
                <a:gd name="T5" fmla="*/ 0 h 110"/>
                <a:gd name="T6" fmla="*/ 26 w 218"/>
                <a:gd name="T7" fmla="*/ 34 h 110"/>
                <a:gd name="T8" fmla="*/ 216 w 218"/>
                <a:gd name="T9" fmla="*/ 110 h 110"/>
                <a:gd name="T10" fmla="*/ 28 w 218"/>
                <a:gd name="T11" fmla="*/ 16 h 110"/>
                <a:gd name="T12" fmla="*/ 26 w 218"/>
                <a:gd name="T13" fmla="*/ 12 h 110"/>
                <a:gd name="T14" fmla="*/ 30 w 218"/>
                <a:gd name="T15" fmla="*/ 10 h 110"/>
                <a:gd name="T16" fmla="*/ 218 w 218"/>
                <a:gd name="T17" fmla="*/ 106 h 110"/>
                <a:gd name="T18" fmla="*/ 218 w 218"/>
                <a:gd name="T19" fmla="*/ 108 h 110"/>
                <a:gd name="T20" fmla="*/ 216 w 218"/>
                <a:gd name="T21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110">
                  <a:moveTo>
                    <a:pt x="26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6" y="34"/>
                  </a:lnTo>
                  <a:close/>
                  <a:moveTo>
                    <a:pt x="216" y="110"/>
                  </a:moveTo>
                  <a:lnTo>
                    <a:pt x="28" y="16"/>
                  </a:lnTo>
                  <a:lnTo>
                    <a:pt x="26" y="12"/>
                  </a:lnTo>
                  <a:lnTo>
                    <a:pt x="30" y="10"/>
                  </a:lnTo>
                  <a:lnTo>
                    <a:pt x="218" y="106"/>
                  </a:lnTo>
                  <a:lnTo>
                    <a:pt x="218" y="108"/>
                  </a:lnTo>
                  <a:lnTo>
                    <a:pt x="216" y="1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5" name="Freeform 68"/>
            <p:cNvSpPr>
              <a:spLocks/>
            </p:cNvSpPr>
            <p:nvPr/>
          </p:nvSpPr>
          <p:spPr bwMode="auto">
            <a:xfrm>
              <a:off x="2349899" y="3431290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48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4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4 w 72"/>
                <a:gd name="T63" fmla="*/ 16 h 72"/>
                <a:gd name="T64" fmla="*/ 60 w 72"/>
                <a:gd name="T65" fmla="*/ 12 h 72"/>
                <a:gd name="T66" fmla="*/ 56 w 72"/>
                <a:gd name="T67" fmla="*/ 8 h 72"/>
                <a:gd name="T68" fmla="*/ 48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6" name="Freeform 69"/>
            <p:cNvSpPr>
              <a:spLocks/>
            </p:cNvSpPr>
            <p:nvPr/>
          </p:nvSpPr>
          <p:spPr bwMode="auto">
            <a:xfrm>
              <a:off x="2349899" y="3431290"/>
              <a:ext cx="200313" cy="200313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8 h 72"/>
                <a:gd name="T10" fmla="*/ 10 w 72"/>
                <a:gd name="T11" fmla="*/ 12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48 w 72"/>
                <a:gd name="T43" fmla="*/ 70 h 72"/>
                <a:gd name="T44" fmla="*/ 56 w 72"/>
                <a:gd name="T45" fmla="*/ 66 h 72"/>
                <a:gd name="T46" fmla="*/ 60 w 72"/>
                <a:gd name="T47" fmla="*/ 62 h 72"/>
                <a:gd name="T48" fmla="*/ 64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4 w 72"/>
                <a:gd name="T63" fmla="*/ 16 h 72"/>
                <a:gd name="T64" fmla="*/ 60 w 72"/>
                <a:gd name="T65" fmla="*/ 12 h 72"/>
                <a:gd name="T66" fmla="*/ 56 w 72"/>
                <a:gd name="T67" fmla="*/ 8 h 72"/>
                <a:gd name="T68" fmla="*/ 48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6" y="66"/>
                  </a:lnTo>
                  <a:lnTo>
                    <a:pt x="60" y="62"/>
                  </a:lnTo>
                  <a:lnTo>
                    <a:pt x="64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8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220251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UN STAGIAIRE DÉMOTIVÉ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MOTIVATION ET APPRENTISSAGE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172923" y="1743500"/>
            <a:ext cx="4847349" cy="3816449"/>
            <a:chOff x="2393950" y="1743500"/>
            <a:chExt cx="4847349" cy="3816449"/>
          </a:xfrm>
        </p:grpSpPr>
        <p:sp>
          <p:nvSpPr>
            <p:cNvPr id="161" name="Rectangle 5"/>
            <p:cNvSpPr>
              <a:spLocks noChangeArrowheads="1"/>
            </p:cNvSpPr>
            <p:nvPr/>
          </p:nvSpPr>
          <p:spPr bwMode="auto">
            <a:xfrm>
              <a:off x="5507833" y="5012725"/>
              <a:ext cx="1564003" cy="30362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6"/>
            <p:cNvSpPr>
              <a:spLocks noChangeArrowheads="1"/>
            </p:cNvSpPr>
            <p:nvPr/>
          </p:nvSpPr>
          <p:spPr bwMode="auto">
            <a:xfrm>
              <a:off x="5507833" y="5012725"/>
              <a:ext cx="1564003" cy="30362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7"/>
            <p:cNvSpPr>
              <a:spLocks noChangeArrowheads="1"/>
            </p:cNvSpPr>
            <p:nvPr/>
          </p:nvSpPr>
          <p:spPr bwMode="auto">
            <a:xfrm>
              <a:off x="2528108" y="2107139"/>
              <a:ext cx="1800545" cy="26478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8"/>
            <p:cNvSpPr>
              <a:spLocks noChangeArrowheads="1"/>
            </p:cNvSpPr>
            <p:nvPr/>
          </p:nvSpPr>
          <p:spPr bwMode="auto">
            <a:xfrm>
              <a:off x="2528108" y="2107139"/>
              <a:ext cx="1800545" cy="26478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9"/>
            <p:cNvSpPr>
              <a:spLocks noEditPoints="1"/>
            </p:cNvSpPr>
            <p:nvPr/>
          </p:nvSpPr>
          <p:spPr bwMode="auto">
            <a:xfrm>
              <a:off x="2905870" y="1743500"/>
              <a:ext cx="4233045" cy="3601090"/>
            </a:xfrm>
            <a:custGeom>
              <a:avLst/>
              <a:gdLst>
                <a:gd name="T0" fmla="*/ 2272 w 2398"/>
                <a:gd name="T1" fmla="*/ 32 h 2040"/>
                <a:gd name="T2" fmla="*/ 2398 w 2398"/>
                <a:gd name="T3" fmla="*/ 0 h 2040"/>
                <a:gd name="T4" fmla="*/ 2346 w 2398"/>
                <a:gd name="T5" fmla="*/ 120 h 2040"/>
                <a:gd name="T6" fmla="*/ 2272 w 2398"/>
                <a:gd name="T7" fmla="*/ 32 h 2040"/>
                <a:gd name="T8" fmla="*/ 0 w 2398"/>
                <a:gd name="T9" fmla="*/ 2012 h 2040"/>
                <a:gd name="T10" fmla="*/ 2312 w 2398"/>
                <a:gd name="T11" fmla="*/ 48 h 2040"/>
                <a:gd name="T12" fmla="*/ 2336 w 2398"/>
                <a:gd name="T13" fmla="*/ 78 h 2040"/>
                <a:gd name="T14" fmla="*/ 26 w 2398"/>
                <a:gd name="T15" fmla="*/ 2040 h 2040"/>
                <a:gd name="T16" fmla="*/ 0 w 2398"/>
                <a:gd name="T17" fmla="*/ 2012 h 20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98" h="2040">
                  <a:moveTo>
                    <a:pt x="2272" y="32"/>
                  </a:moveTo>
                  <a:lnTo>
                    <a:pt x="2398" y="0"/>
                  </a:lnTo>
                  <a:lnTo>
                    <a:pt x="2346" y="120"/>
                  </a:lnTo>
                  <a:lnTo>
                    <a:pt x="2272" y="32"/>
                  </a:lnTo>
                  <a:close/>
                  <a:moveTo>
                    <a:pt x="0" y="2012"/>
                  </a:moveTo>
                  <a:lnTo>
                    <a:pt x="2312" y="48"/>
                  </a:lnTo>
                  <a:lnTo>
                    <a:pt x="2336" y="78"/>
                  </a:lnTo>
                  <a:lnTo>
                    <a:pt x="26" y="2040"/>
                  </a:lnTo>
                  <a:lnTo>
                    <a:pt x="0" y="2012"/>
                  </a:lnTo>
                  <a:close/>
                </a:path>
              </a:pathLst>
            </a:custGeom>
            <a:solidFill>
              <a:srgbClr val="9FC8BB"/>
            </a:solidFill>
            <a:ln w="28575">
              <a:solidFill>
                <a:srgbClr val="9FC8BB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Freeform 10"/>
            <p:cNvSpPr>
              <a:spLocks noEditPoints="1"/>
            </p:cNvSpPr>
            <p:nvPr/>
          </p:nvSpPr>
          <p:spPr bwMode="auto">
            <a:xfrm>
              <a:off x="2644614" y="3844136"/>
              <a:ext cx="2008843" cy="1715813"/>
            </a:xfrm>
            <a:custGeom>
              <a:avLst/>
              <a:gdLst>
                <a:gd name="T0" fmla="*/ 124 w 1138"/>
                <a:gd name="T1" fmla="*/ 940 h 972"/>
                <a:gd name="T2" fmla="*/ 0 w 1138"/>
                <a:gd name="T3" fmla="*/ 972 h 972"/>
                <a:gd name="T4" fmla="*/ 50 w 1138"/>
                <a:gd name="T5" fmla="*/ 852 h 972"/>
                <a:gd name="T6" fmla="*/ 124 w 1138"/>
                <a:gd name="T7" fmla="*/ 940 h 972"/>
                <a:gd name="T8" fmla="*/ 60 w 1138"/>
                <a:gd name="T9" fmla="*/ 894 h 972"/>
                <a:gd name="T10" fmla="*/ 1112 w 1138"/>
                <a:gd name="T11" fmla="*/ 0 h 972"/>
                <a:gd name="T12" fmla="*/ 1138 w 1138"/>
                <a:gd name="T13" fmla="*/ 28 h 972"/>
                <a:gd name="T14" fmla="*/ 84 w 1138"/>
                <a:gd name="T15" fmla="*/ 924 h 972"/>
                <a:gd name="T16" fmla="*/ 60 w 1138"/>
                <a:gd name="T17" fmla="*/ 894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38" h="972">
                  <a:moveTo>
                    <a:pt x="124" y="940"/>
                  </a:moveTo>
                  <a:lnTo>
                    <a:pt x="0" y="972"/>
                  </a:lnTo>
                  <a:lnTo>
                    <a:pt x="50" y="852"/>
                  </a:lnTo>
                  <a:lnTo>
                    <a:pt x="124" y="940"/>
                  </a:lnTo>
                  <a:close/>
                  <a:moveTo>
                    <a:pt x="60" y="894"/>
                  </a:moveTo>
                  <a:lnTo>
                    <a:pt x="1112" y="0"/>
                  </a:lnTo>
                  <a:lnTo>
                    <a:pt x="1138" y="28"/>
                  </a:lnTo>
                  <a:lnTo>
                    <a:pt x="84" y="924"/>
                  </a:lnTo>
                  <a:lnTo>
                    <a:pt x="60" y="894"/>
                  </a:lnTo>
                  <a:close/>
                </a:path>
              </a:pathLst>
            </a:custGeom>
            <a:solidFill>
              <a:srgbClr val="44927F"/>
            </a:solidFill>
            <a:ln w="285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11"/>
            <p:cNvSpPr>
              <a:spLocks noChangeArrowheads="1"/>
            </p:cNvSpPr>
            <p:nvPr/>
          </p:nvSpPr>
          <p:spPr bwMode="auto">
            <a:xfrm>
              <a:off x="3841447" y="3399295"/>
              <a:ext cx="2248916" cy="2153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2"/>
            <p:cNvSpPr>
              <a:spLocks noChangeArrowheads="1"/>
            </p:cNvSpPr>
            <p:nvPr/>
          </p:nvSpPr>
          <p:spPr bwMode="auto">
            <a:xfrm>
              <a:off x="3841447" y="3399295"/>
              <a:ext cx="2248916" cy="2153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3"/>
            <p:cNvSpPr>
              <a:spLocks noChangeArrowheads="1"/>
            </p:cNvSpPr>
            <p:nvPr/>
          </p:nvSpPr>
          <p:spPr bwMode="auto">
            <a:xfrm>
              <a:off x="3551947" y="3674673"/>
              <a:ext cx="2245385" cy="2118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Rectangle 14"/>
            <p:cNvSpPr>
              <a:spLocks noChangeArrowheads="1"/>
            </p:cNvSpPr>
            <p:nvPr/>
          </p:nvSpPr>
          <p:spPr bwMode="auto">
            <a:xfrm>
              <a:off x="3551947" y="3674673"/>
              <a:ext cx="2245385" cy="2118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Rectangle 15"/>
            <p:cNvSpPr>
              <a:spLocks noChangeArrowheads="1"/>
            </p:cNvSpPr>
            <p:nvPr/>
          </p:nvSpPr>
          <p:spPr bwMode="auto">
            <a:xfrm>
              <a:off x="3262448" y="3950050"/>
              <a:ext cx="2248916" cy="3389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Rectangle 16"/>
            <p:cNvSpPr>
              <a:spLocks noChangeArrowheads="1"/>
            </p:cNvSpPr>
            <p:nvPr/>
          </p:nvSpPr>
          <p:spPr bwMode="auto">
            <a:xfrm>
              <a:off x="3262448" y="3950050"/>
              <a:ext cx="2248916" cy="3389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Rectangle 17"/>
            <p:cNvSpPr>
              <a:spLocks noChangeArrowheads="1"/>
            </p:cNvSpPr>
            <p:nvPr/>
          </p:nvSpPr>
          <p:spPr bwMode="auto">
            <a:xfrm>
              <a:off x="2972949" y="4334872"/>
              <a:ext cx="2245385" cy="3424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Rectangle 18"/>
            <p:cNvSpPr>
              <a:spLocks noChangeArrowheads="1"/>
            </p:cNvSpPr>
            <p:nvPr/>
          </p:nvSpPr>
          <p:spPr bwMode="auto">
            <a:xfrm>
              <a:off x="2972949" y="4334872"/>
              <a:ext cx="2245385" cy="3424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Rectangle 19"/>
            <p:cNvSpPr>
              <a:spLocks noChangeArrowheads="1"/>
            </p:cNvSpPr>
            <p:nvPr/>
          </p:nvSpPr>
          <p:spPr bwMode="auto">
            <a:xfrm>
              <a:off x="2683449" y="4719695"/>
              <a:ext cx="2245385" cy="3424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Rectangle 20"/>
            <p:cNvSpPr>
              <a:spLocks noChangeArrowheads="1"/>
            </p:cNvSpPr>
            <p:nvPr/>
          </p:nvSpPr>
          <p:spPr bwMode="auto">
            <a:xfrm>
              <a:off x="2683449" y="4719695"/>
              <a:ext cx="2245385" cy="3424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Rectangle 21"/>
            <p:cNvSpPr>
              <a:spLocks noChangeArrowheads="1"/>
            </p:cNvSpPr>
            <p:nvPr/>
          </p:nvSpPr>
          <p:spPr bwMode="auto">
            <a:xfrm>
              <a:off x="4130946" y="3130979"/>
              <a:ext cx="2245385" cy="2118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Rectangle 22"/>
            <p:cNvSpPr>
              <a:spLocks noChangeArrowheads="1"/>
            </p:cNvSpPr>
            <p:nvPr/>
          </p:nvSpPr>
          <p:spPr bwMode="auto">
            <a:xfrm>
              <a:off x="4130946" y="3130979"/>
              <a:ext cx="2245385" cy="2118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Rectangle 23"/>
            <p:cNvSpPr>
              <a:spLocks noChangeArrowheads="1"/>
            </p:cNvSpPr>
            <p:nvPr/>
          </p:nvSpPr>
          <p:spPr bwMode="auto">
            <a:xfrm>
              <a:off x="4420446" y="2855601"/>
              <a:ext cx="2248916" cy="2153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Rectangle 24"/>
            <p:cNvSpPr>
              <a:spLocks noChangeArrowheads="1"/>
            </p:cNvSpPr>
            <p:nvPr/>
          </p:nvSpPr>
          <p:spPr bwMode="auto">
            <a:xfrm>
              <a:off x="4420446" y="2855601"/>
              <a:ext cx="2248916" cy="2153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Rectangle 25"/>
            <p:cNvSpPr>
              <a:spLocks noChangeArrowheads="1"/>
            </p:cNvSpPr>
            <p:nvPr/>
          </p:nvSpPr>
          <p:spPr bwMode="auto">
            <a:xfrm>
              <a:off x="4709945" y="2467248"/>
              <a:ext cx="2245385" cy="3424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Rectangle 26"/>
            <p:cNvSpPr>
              <a:spLocks noChangeArrowheads="1"/>
            </p:cNvSpPr>
            <p:nvPr/>
          </p:nvSpPr>
          <p:spPr bwMode="auto">
            <a:xfrm>
              <a:off x="4709945" y="2467248"/>
              <a:ext cx="2245385" cy="34245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Rectangle 27"/>
            <p:cNvSpPr>
              <a:spLocks noChangeArrowheads="1"/>
            </p:cNvSpPr>
            <p:nvPr/>
          </p:nvSpPr>
          <p:spPr bwMode="auto">
            <a:xfrm>
              <a:off x="4999444" y="2195401"/>
              <a:ext cx="2241855" cy="2153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Rectangle 28"/>
            <p:cNvSpPr>
              <a:spLocks noChangeArrowheads="1"/>
            </p:cNvSpPr>
            <p:nvPr/>
          </p:nvSpPr>
          <p:spPr bwMode="auto">
            <a:xfrm>
              <a:off x="4999444" y="2195401"/>
              <a:ext cx="2241855" cy="2153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29"/>
            <p:cNvSpPr>
              <a:spLocks noChangeArrowheads="1"/>
            </p:cNvSpPr>
            <p:nvPr/>
          </p:nvSpPr>
          <p:spPr bwMode="auto">
            <a:xfrm>
              <a:off x="2393950" y="5108048"/>
              <a:ext cx="2245385" cy="2153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Rectangle 30"/>
            <p:cNvSpPr>
              <a:spLocks noChangeArrowheads="1"/>
            </p:cNvSpPr>
            <p:nvPr/>
          </p:nvSpPr>
          <p:spPr bwMode="auto">
            <a:xfrm>
              <a:off x="2393950" y="5108048"/>
              <a:ext cx="2245385" cy="2153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Rectangle 31"/>
            <p:cNvSpPr>
              <a:spLocks noChangeArrowheads="1"/>
            </p:cNvSpPr>
            <p:nvPr/>
          </p:nvSpPr>
          <p:spPr bwMode="auto">
            <a:xfrm>
              <a:off x="5507832" y="5100987"/>
              <a:ext cx="1564004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Dynamique d’échec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Rectangle 41"/>
            <p:cNvSpPr>
              <a:spLocks noChangeArrowheads="1"/>
            </p:cNvSpPr>
            <p:nvPr/>
          </p:nvSpPr>
          <p:spPr bwMode="auto">
            <a:xfrm>
              <a:off x="2528108" y="2167158"/>
              <a:ext cx="1795403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Dynamique de réussite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56"/>
            <p:cNvSpPr>
              <a:spLocks noChangeArrowheads="1"/>
            </p:cNvSpPr>
            <p:nvPr/>
          </p:nvSpPr>
          <p:spPr bwMode="auto">
            <a:xfrm>
              <a:off x="3841447" y="3441661"/>
              <a:ext cx="2248916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est motivé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Rectangle 66"/>
            <p:cNvSpPr>
              <a:spLocks noChangeArrowheads="1"/>
            </p:cNvSpPr>
            <p:nvPr/>
          </p:nvSpPr>
          <p:spPr bwMode="auto">
            <a:xfrm>
              <a:off x="3551947" y="3713508"/>
              <a:ext cx="2238324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est démotivé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Rectangle 77"/>
            <p:cNvSpPr>
              <a:spLocks noChangeArrowheads="1"/>
            </p:cNvSpPr>
            <p:nvPr/>
          </p:nvSpPr>
          <p:spPr bwMode="auto">
            <a:xfrm>
              <a:off x="3262448" y="3988885"/>
              <a:ext cx="2245384" cy="273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écoute de moins en moins, pense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 chose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Rectangle 100"/>
            <p:cNvSpPr>
              <a:spLocks noChangeArrowheads="1"/>
            </p:cNvSpPr>
            <p:nvPr/>
          </p:nvSpPr>
          <p:spPr bwMode="auto">
            <a:xfrm>
              <a:off x="2972949" y="4377238"/>
              <a:ext cx="2245385" cy="273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perd le fil du discours, ne retient plus,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comprend plus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0" name="Rectangle 144"/>
            <p:cNvSpPr>
              <a:spLocks noChangeArrowheads="1"/>
            </p:cNvSpPr>
            <p:nvPr/>
          </p:nvSpPr>
          <p:spPr bwMode="auto">
            <a:xfrm>
              <a:off x="2692981" y="4765591"/>
              <a:ext cx="2235852" cy="273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est renforcé dans son idée que tout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cela ne sert à rien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" name="Rectangle 176"/>
            <p:cNvSpPr>
              <a:spLocks noChangeArrowheads="1"/>
            </p:cNvSpPr>
            <p:nvPr/>
          </p:nvSpPr>
          <p:spPr bwMode="auto">
            <a:xfrm>
              <a:off x="4130946" y="3169814"/>
              <a:ext cx="2245384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écoute et se concentre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3" name="Rectangle 187"/>
            <p:cNvSpPr>
              <a:spLocks noChangeArrowheads="1"/>
            </p:cNvSpPr>
            <p:nvPr/>
          </p:nvSpPr>
          <p:spPr bwMode="auto">
            <a:xfrm>
              <a:off x="4420446" y="2897967"/>
              <a:ext cx="2248915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discours devient passionnant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210"/>
            <p:cNvSpPr>
              <a:spLocks noChangeArrowheads="1"/>
            </p:cNvSpPr>
            <p:nvPr/>
          </p:nvSpPr>
          <p:spPr bwMode="auto">
            <a:xfrm>
              <a:off x="4709945" y="2509614"/>
              <a:ext cx="2245385" cy="2737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s’investit, prend des notes, pose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242"/>
            <p:cNvSpPr>
              <a:spLocks noChangeArrowheads="1"/>
            </p:cNvSpPr>
            <p:nvPr/>
          </p:nvSpPr>
          <p:spPr bwMode="auto">
            <a:xfrm>
              <a:off x="5022392" y="2241298"/>
              <a:ext cx="2218906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 motivation s’amplifie encore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262"/>
            <p:cNvSpPr>
              <a:spLocks noChangeArrowheads="1"/>
            </p:cNvSpPr>
            <p:nvPr/>
          </p:nvSpPr>
          <p:spPr bwMode="auto">
            <a:xfrm>
              <a:off x="2393950" y="5153944"/>
              <a:ext cx="2245385" cy="1368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se focalise sur cette idée négative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9961090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RENDRE UNE FORMATION PLUS MOTIVANTE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40389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PYRAMIDE DE MASLOW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547664" y="2348483"/>
            <a:ext cx="6052249" cy="2592685"/>
            <a:chOff x="1547664" y="2348483"/>
            <a:chExt cx="6052249" cy="2592685"/>
          </a:xfrm>
        </p:grpSpPr>
        <p:sp>
          <p:nvSpPr>
            <p:cNvPr id="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1547664" y="2348483"/>
              <a:ext cx="6052249" cy="25926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2836053" y="2388248"/>
              <a:ext cx="644195" cy="508993"/>
            </a:xfrm>
            <a:custGeom>
              <a:avLst/>
              <a:gdLst>
                <a:gd name="T0" fmla="*/ 0 w 324"/>
                <a:gd name="T1" fmla="*/ 256 h 256"/>
                <a:gd name="T2" fmla="*/ 162 w 324"/>
                <a:gd name="T3" fmla="*/ 0 h 256"/>
                <a:gd name="T4" fmla="*/ 324 w 324"/>
                <a:gd name="T5" fmla="*/ 256 h 256"/>
                <a:gd name="T6" fmla="*/ 0 w 324"/>
                <a:gd name="T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4" h="256">
                  <a:moveTo>
                    <a:pt x="0" y="256"/>
                  </a:moveTo>
                  <a:lnTo>
                    <a:pt x="162" y="0"/>
                  </a:lnTo>
                  <a:lnTo>
                    <a:pt x="324" y="256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6"/>
            <p:cNvSpPr>
              <a:spLocks/>
            </p:cNvSpPr>
            <p:nvPr/>
          </p:nvSpPr>
          <p:spPr bwMode="auto">
            <a:xfrm>
              <a:off x="2836053" y="2388248"/>
              <a:ext cx="644195" cy="508993"/>
            </a:xfrm>
            <a:custGeom>
              <a:avLst/>
              <a:gdLst>
                <a:gd name="T0" fmla="*/ 0 w 324"/>
                <a:gd name="T1" fmla="*/ 256 h 256"/>
                <a:gd name="T2" fmla="*/ 162 w 324"/>
                <a:gd name="T3" fmla="*/ 0 h 256"/>
                <a:gd name="T4" fmla="*/ 324 w 324"/>
                <a:gd name="T5" fmla="*/ 256 h 256"/>
                <a:gd name="T6" fmla="*/ 0 w 324"/>
                <a:gd name="T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24" h="256">
                  <a:moveTo>
                    <a:pt x="0" y="256"/>
                  </a:moveTo>
                  <a:lnTo>
                    <a:pt x="162" y="0"/>
                  </a:lnTo>
                  <a:lnTo>
                    <a:pt x="324" y="256"/>
                  </a:lnTo>
                  <a:lnTo>
                    <a:pt x="0" y="25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7"/>
            <p:cNvSpPr>
              <a:spLocks/>
            </p:cNvSpPr>
            <p:nvPr/>
          </p:nvSpPr>
          <p:spPr bwMode="auto">
            <a:xfrm>
              <a:off x="2517933" y="2897241"/>
              <a:ext cx="1284413" cy="508993"/>
            </a:xfrm>
            <a:custGeom>
              <a:avLst/>
              <a:gdLst>
                <a:gd name="T0" fmla="*/ 0 w 646"/>
                <a:gd name="T1" fmla="*/ 256 h 256"/>
                <a:gd name="T2" fmla="*/ 160 w 646"/>
                <a:gd name="T3" fmla="*/ 0 h 256"/>
                <a:gd name="T4" fmla="*/ 484 w 646"/>
                <a:gd name="T5" fmla="*/ 0 h 256"/>
                <a:gd name="T6" fmla="*/ 646 w 646"/>
                <a:gd name="T7" fmla="*/ 256 h 256"/>
                <a:gd name="T8" fmla="*/ 0 w 646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6" h="256">
                  <a:moveTo>
                    <a:pt x="0" y="256"/>
                  </a:moveTo>
                  <a:lnTo>
                    <a:pt x="160" y="0"/>
                  </a:lnTo>
                  <a:lnTo>
                    <a:pt x="484" y="0"/>
                  </a:lnTo>
                  <a:lnTo>
                    <a:pt x="646" y="256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8"/>
            <p:cNvSpPr>
              <a:spLocks/>
            </p:cNvSpPr>
            <p:nvPr/>
          </p:nvSpPr>
          <p:spPr bwMode="auto">
            <a:xfrm>
              <a:off x="2517933" y="2897241"/>
              <a:ext cx="1284413" cy="508993"/>
            </a:xfrm>
            <a:custGeom>
              <a:avLst/>
              <a:gdLst>
                <a:gd name="T0" fmla="*/ 0 w 646"/>
                <a:gd name="T1" fmla="*/ 256 h 256"/>
                <a:gd name="T2" fmla="*/ 160 w 646"/>
                <a:gd name="T3" fmla="*/ 0 h 256"/>
                <a:gd name="T4" fmla="*/ 484 w 646"/>
                <a:gd name="T5" fmla="*/ 0 h 256"/>
                <a:gd name="T6" fmla="*/ 646 w 646"/>
                <a:gd name="T7" fmla="*/ 256 h 256"/>
                <a:gd name="T8" fmla="*/ 0 w 646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6" h="256">
                  <a:moveTo>
                    <a:pt x="0" y="256"/>
                  </a:moveTo>
                  <a:lnTo>
                    <a:pt x="160" y="0"/>
                  </a:lnTo>
                  <a:lnTo>
                    <a:pt x="484" y="0"/>
                  </a:lnTo>
                  <a:lnTo>
                    <a:pt x="646" y="256"/>
                  </a:lnTo>
                  <a:lnTo>
                    <a:pt x="0" y="25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9"/>
            <p:cNvSpPr>
              <a:spLocks/>
            </p:cNvSpPr>
            <p:nvPr/>
          </p:nvSpPr>
          <p:spPr bwMode="auto">
            <a:xfrm>
              <a:off x="2191859" y="3406235"/>
              <a:ext cx="1932584" cy="512970"/>
            </a:xfrm>
            <a:custGeom>
              <a:avLst/>
              <a:gdLst>
                <a:gd name="T0" fmla="*/ 0 w 972"/>
                <a:gd name="T1" fmla="*/ 258 h 258"/>
                <a:gd name="T2" fmla="*/ 162 w 972"/>
                <a:gd name="T3" fmla="*/ 0 h 258"/>
                <a:gd name="T4" fmla="*/ 810 w 972"/>
                <a:gd name="T5" fmla="*/ 0 h 258"/>
                <a:gd name="T6" fmla="*/ 972 w 972"/>
                <a:gd name="T7" fmla="*/ 258 h 258"/>
                <a:gd name="T8" fmla="*/ 0 w 972"/>
                <a:gd name="T9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2" h="258">
                  <a:moveTo>
                    <a:pt x="0" y="258"/>
                  </a:moveTo>
                  <a:lnTo>
                    <a:pt x="162" y="0"/>
                  </a:lnTo>
                  <a:lnTo>
                    <a:pt x="810" y="0"/>
                  </a:lnTo>
                  <a:lnTo>
                    <a:pt x="972" y="258"/>
                  </a:lnTo>
                  <a:lnTo>
                    <a:pt x="0" y="25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0"/>
            <p:cNvSpPr>
              <a:spLocks/>
            </p:cNvSpPr>
            <p:nvPr/>
          </p:nvSpPr>
          <p:spPr bwMode="auto">
            <a:xfrm>
              <a:off x="2191859" y="3406235"/>
              <a:ext cx="1932584" cy="512970"/>
            </a:xfrm>
            <a:custGeom>
              <a:avLst/>
              <a:gdLst>
                <a:gd name="T0" fmla="*/ 0 w 972"/>
                <a:gd name="T1" fmla="*/ 258 h 258"/>
                <a:gd name="T2" fmla="*/ 162 w 972"/>
                <a:gd name="T3" fmla="*/ 0 h 258"/>
                <a:gd name="T4" fmla="*/ 810 w 972"/>
                <a:gd name="T5" fmla="*/ 0 h 258"/>
                <a:gd name="T6" fmla="*/ 972 w 972"/>
                <a:gd name="T7" fmla="*/ 258 h 258"/>
                <a:gd name="T8" fmla="*/ 0 w 972"/>
                <a:gd name="T9" fmla="*/ 258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72" h="258">
                  <a:moveTo>
                    <a:pt x="0" y="258"/>
                  </a:moveTo>
                  <a:lnTo>
                    <a:pt x="162" y="0"/>
                  </a:lnTo>
                  <a:lnTo>
                    <a:pt x="810" y="0"/>
                  </a:lnTo>
                  <a:lnTo>
                    <a:pt x="972" y="258"/>
                  </a:lnTo>
                  <a:lnTo>
                    <a:pt x="0" y="258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1"/>
            <p:cNvSpPr>
              <a:spLocks/>
            </p:cNvSpPr>
            <p:nvPr/>
          </p:nvSpPr>
          <p:spPr bwMode="auto">
            <a:xfrm>
              <a:off x="1873738" y="3919205"/>
              <a:ext cx="2568826" cy="508993"/>
            </a:xfrm>
            <a:custGeom>
              <a:avLst/>
              <a:gdLst>
                <a:gd name="T0" fmla="*/ 0 w 1292"/>
                <a:gd name="T1" fmla="*/ 256 h 256"/>
                <a:gd name="T2" fmla="*/ 162 w 1292"/>
                <a:gd name="T3" fmla="*/ 0 h 256"/>
                <a:gd name="T4" fmla="*/ 1132 w 1292"/>
                <a:gd name="T5" fmla="*/ 0 h 256"/>
                <a:gd name="T6" fmla="*/ 1292 w 1292"/>
                <a:gd name="T7" fmla="*/ 256 h 256"/>
                <a:gd name="T8" fmla="*/ 0 w 1292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2" h="256">
                  <a:moveTo>
                    <a:pt x="0" y="256"/>
                  </a:moveTo>
                  <a:lnTo>
                    <a:pt x="162" y="0"/>
                  </a:lnTo>
                  <a:lnTo>
                    <a:pt x="1132" y="0"/>
                  </a:lnTo>
                  <a:lnTo>
                    <a:pt x="1292" y="256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2"/>
            <p:cNvSpPr>
              <a:spLocks/>
            </p:cNvSpPr>
            <p:nvPr/>
          </p:nvSpPr>
          <p:spPr bwMode="auto">
            <a:xfrm>
              <a:off x="1873738" y="3919205"/>
              <a:ext cx="2568826" cy="508993"/>
            </a:xfrm>
            <a:custGeom>
              <a:avLst/>
              <a:gdLst>
                <a:gd name="T0" fmla="*/ 0 w 1292"/>
                <a:gd name="T1" fmla="*/ 256 h 256"/>
                <a:gd name="T2" fmla="*/ 162 w 1292"/>
                <a:gd name="T3" fmla="*/ 0 h 256"/>
                <a:gd name="T4" fmla="*/ 1132 w 1292"/>
                <a:gd name="T5" fmla="*/ 0 h 256"/>
                <a:gd name="T6" fmla="*/ 1292 w 1292"/>
                <a:gd name="T7" fmla="*/ 256 h 256"/>
                <a:gd name="T8" fmla="*/ 0 w 1292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92" h="256">
                  <a:moveTo>
                    <a:pt x="0" y="256"/>
                  </a:moveTo>
                  <a:lnTo>
                    <a:pt x="162" y="0"/>
                  </a:lnTo>
                  <a:lnTo>
                    <a:pt x="1132" y="0"/>
                  </a:lnTo>
                  <a:lnTo>
                    <a:pt x="1292" y="256"/>
                  </a:lnTo>
                  <a:lnTo>
                    <a:pt x="0" y="25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13"/>
            <p:cNvSpPr>
              <a:spLocks/>
            </p:cNvSpPr>
            <p:nvPr/>
          </p:nvSpPr>
          <p:spPr bwMode="auto">
            <a:xfrm>
              <a:off x="1551641" y="4428198"/>
              <a:ext cx="3216997" cy="508993"/>
            </a:xfrm>
            <a:custGeom>
              <a:avLst/>
              <a:gdLst>
                <a:gd name="T0" fmla="*/ 0 w 1618"/>
                <a:gd name="T1" fmla="*/ 256 h 256"/>
                <a:gd name="T2" fmla="*/ 160 w 1618"/>
                <a:gd name="T3" fmla="*/ 0 h 256"/>
                <a:gd name="T4" fmla="*/ 1456 w 1618"/>
                <a:gd name="T5" fmla="*/ 0 h 256"/>
                <a:gd name="T6" fmla="*/ 1618 w 1618"/>
                <a:gd name="T7" fmla="*/ 256 h 256"/>
                <a:gd name="T8" fmla="*/ 0 w 1618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8" h="256">
                  <a:moveTo>
                    <a:pt x="0" y="256"/>
                  </a:moveTo>
                  <a:lnTo>
                    <a:pt x="160" y="0"/>
                  </a:lnTo>
                  <a:lnTo>
                    <a:pt x="1456" y="0"/>
                  </a:lnTo>
                  <a:lnTo>
                    <a:pt x="1618" y="256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1551641" y="4428198"/>
              <a:ext cx="3216997" cy="508993"/>
            </a:xfrm>
            <a:custGeom>
              <a:avLst/>
              <a:gdLst>
                <a:gd name="T0" fmla="*/ 0 w 1618"/>
                <a:gd name="T1" fmla="*/ 256 h 256"/>
                <a:gd name="T2" fmla="*/ 160 w 1618"/>
                <a:gd name="T3" fmla="*/ 0 h 256"/>
                <a:gd name="T4" fmla="*/ 1456 w 1618"/>
                <a:gd name="T5" fmla="*/ 0 h 256"/>
                <a:gd name="T6" fmla="*/ 1618 w 1618"/>
                <a:gd name="T7" fmla="*/ 256 h 256"/>
                <a:gd name="T8" fmla="*/ 0 w 1618"/>
                <a:gd name="T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18" h="256">
                  <a:moveTo>
                    <a:pt x="0" y="256"/>
                  </a:moveTo>
                  <a:lnTo>
                    <a:pt x="160" y="0"/>
                  </a:lnTo>
                  <a:lnTo>
                    <a:pt x="1456" y="0"/>
                  </a:lnTo>
                  <a:lnTo>
                    <a:pt x="1618" y="256"/>
                  </a:lnTo>
                  <a:lnTo>
                    <a:pt x="0" y="25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15"/>
            <p:cNvSpPr>
              <a:spLocks noChangeArrowheads="1"/>
            </p:cNvSpPr>
            <p:nvPr/>
          </p:nvSpPr>
          <p:spPr bwMode="auto">
            <a:xfrm>
              <a:off x="1774325" y="3638165"/>
              <a:ext cx="310168" cy="96629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16"/>
            <p:cNvSpPr>
              <a:spLocks noChangeArrowheads="1"/>
            </p:cNvSpPr>
            <p:nvPr/>
          </p:nvSpPr>
          <p:spPr bwMode="auto">
            <a:xfrm>
              <a:off x="1774325" y="3638165"/>
              <a:ext cx="310168" cy="96629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7"/>
            <p:cNvSpPr>
              <a:spLocks noEditPoints="1"/>
            </p:cNvSpPr>
            <p:nvPr/>
          </p:nvSpPr>
          <p:spPr bwMode="auto">
            <a:xfrm>
              <a:off x="4160231" y="2348483"/>
              <a:ext cx="111342" cy="2485319"/>
            </a:xfrm>
            <a:custGeom>
              <a:avLst/>
              <a:gdLst>
                <a:gd name="T0" fmla="*/ 0 w 56"/>
                <a:gd name="T1" fmla="*/ 56 h 1250"/>
                <a:gd name="T2" fmla="*/ 28 w 56"/>
                <a:gd name="T3" fmla="*/ 0 h 1250"/>
                <a:gd name="T4" fmla="*/ 56 w 56"/>
                <a:gd name="T5" fmla="*/ 56 h 1250"/>
                <a:gd name="T6" fmla="*/ 0 w 56"/>
                <a:gd name="T7" fmla="*/ 56 h 1250"/>
                <a:gd name="T8" fmla="*/ 18 w 56"/>
                <a:gd name="T9" fmla="*/ 1250 h 1250"/>
                <a:gd name="T10" fmla="*/ 18 w 56"/>
                <a:gd name="T11" fmla="*/ 48 h 1250"/>
                <a:gd name="T12" fmla="*/ 38 w 56"/>
                <a:gd name="T13" fmla="*/ 48 h 1250"/>
                <a:gd name="T14" fmla="*/ 38 w 56"/>
                <a:gd name="T15" fmla="*/ 1250 h 1250"/>
                <a:gd name="T16" fmla="*/ 18 w 56"/>
                <a:gd name="T17" fmla="*/ 125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250">
                  <a:moveTo>
                    <a:pt x="0" y="56"/>
                  </a:moveTo>
                  <a:lnTo>
                    <a:pt x="28" y="0"/>
                  </a:lnTo>
                  <a:lnTo>
                    <a:pt x="56" y="56"/>
                  </a:lnTo>
                  <a:lnTo>
                    <a:pt x="0" y="56"/>
                  </a:lnTo>
                  <a:close/>
                  <a:moveTo>
                    <a:pt x="18" y="1250"/>
                  </a:moveTo>
                  <a:lnTo>
                    <a:pt x="18" y="48"/>
                  </a:lnTo>
                  <a:lnTo>
                    <a:pt x="38" y="48"/>
                  </a:lnTo>
                  <a:lnTo>
                    <a:pt x="38" y="1250"/>
                  </a:lnTo>
                  <a:lnTo>
                    <a:pt x="18" y="125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18"/>
            <p:cNvSpPr>
              <a:spLocks noChangeArrowheads="1"/>
            </p:cNvSpPr>
            <p:nvPr/>
          </p:nvSpPr>
          <p:spPr bwMode="auto">
            <a:xfrm>
              <a:off x="5293537" y="4527611"/>
              <a:ext cx="322097" cy="377769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9"/>
            <p:cNvSpPr>
              <a:spLocks noChangeArrowheads="1"/>
            </p:cNvSpPr>
            <p:nvPr/>
          </p:nvSpPr>
          <p:spPr bwMode="auto">
            <a:xfrm>
              <a:off x="5293537" y="4527611"/>
              <a:ext cx="322097" cy="3777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20"/>
            <p:cNvSpPr>
              <a:spLocks noChangeArrowheads="1"/>
            </p:cNvSpPr>
            <p:nvPr/>
          </p:nvSpPr>
          <p:spPr bwMode="auto">
            <a:xfrm>
              <a:off x="5293537" y="3998735"/>
              <a:ext cx="322097" cy="377769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1"/>
            <p:cNvSpPr>
              <a:spLocks noChangeArrowheads="1"/>
            </p:cNvSpPr>
            <p:nvPr/>
          </p:nvSpPr>
          <p:spPr bwMode="auto">
            <a:xfrm>
              <a:off x="5293537" y="3998735"/>
              <a:ext cx="322097" cy="3777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2"/>
            <p:cNvSpPr>
              <a:spLocks noChangeArrowheads="1"/>
            </p:cNvSpPr>
            <p:nvPr/>
          </p:nvSpPr>
          <p:spPr bwMode="auto">
            <a:xfrm>
              <a:off x="5293537" y="3465883"/>
              <a:ext cx="322097" cy="377769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23"/>
            <p:cNvSpPr>
              <a:spLocks noChangeArrowheads="1"/>
            </p:cNvSpPr>
            <p:nvPr/>
          </p:nvSpPr>
          <p:spPr bwMode="auto">
            <a:xfrm>
              <a:off x="5293537" y="3465883"/>
              <a:ext cx="322097" cy="3777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4"/>
            <p:cNvSpPr>
              <a:spLocks noChangeArrowheads="1"/>
            </p:cNvSpPr>
            <p:nvPr/>
          </p:nvSpPr>
          <p:spPr bwMode="auto">
            <a:xfrm>
              <a:off x="5293537" y="2921101"/>
              <a:ext cx="322097" cy="377769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25"/>
            <p:cNvSpPr>
              <a:spLocks noChangeArrowheads="1"/>
            </p:cNvSpPr>
            <p:nvPr/>
          </p:nvSpPr>
          <p:spPr bwMode="auto">
            <a:xfrm>
              <a:off x="5293537" y="2921101"/>
              <a:ext cx="322097" cy="3777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6"/>
            <p:cNvSpPr>
              <a:spLocks noChangeArrowheads="1"/>
            </p:cNvSpPr>
            <p:nvPr/>
          </p:nvSpPr>
          <p:spPr bwMode="auto">
            <a:xfrm>
              <a:off x="5293537" y="2392225"/>
              <a:ext cx="322097" cy="377769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7"/>
            <p:cNvSpPr>
              <a:spLocks noChangeArrowheads="1"/>
            </p:cNvSpPr>
            <p:nvPr/>
          </p:nvSpPr>
          <p:spPr bwMode="auto">
            <a:xfrm>
              <a:off x="5293537" y="2392225"/>
              <a:ext cx="322097" cy="37776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14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8"/>
            <p:cNvSpPr>
              <a:spLocks noChangeArrowheads="1"/>
            </p:cNvSpPr>
            <p:nvPr/>
          </p:nvSpPr>
          <p:spPr bwMode="auto">
            <a:xfrm>
              <a:off x="5874107" y="4078265"/>
              <a:ext cx="1717853" cy="2266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9"/>
            <p:cNvSpPr>
              <a:spLocks noChangeArrowheads="1"/>
            </p:cNvSpPr>
            <p:nvPr/>
          </p:nvSpPr>
          <p:spPr bwMode="auto">
            <a:xfrm>
              <a:off x="5874107" y="4078265"/>
              <a:ext cx="1717853" cy="2266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30"/>
            <p:cNvSpPr>
              <a:spLocks noChangeArrowheads="1"/>
            </p:cNvSpPr>
            <p:nvPr/>
          </p:nvSpPr>
          <p:spPr bwMode="auto">
            <a:xfrm>
              <a:off x="5874107" y="4615094"/>
              <a:ext cx="1717853" cy="2266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31"/>
            <p:cNvSpPr>
              <a:spLocks noChangeArrowheads="1"/>
            </p:cNvSpPr>
            <p:nvPr/>
          </p:nvSpPr>
          <p:spPr bwMode="auto">
            <a:xfrm>
              <a:off x="5874107" y="3533483"/>
              <a:ext cx="1717853" cy="2266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32"/>
            <p:cNvSpPr>
              <a:spLocks noChangeArrowheads="1"/>
            </p:cNvSpPr>
            <p:nvPr/>
          </p:nvSpPr>
          <p:spPr bwMode="auto">
            <a:xfrm>
              <a:off x="5874107" y="2917124"/>
              <a:ext cx="1717853" cy="38572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33"/>
            <p:cNvSpPr>
              <a:spLocks noChangeArrowheads="1"/>
            </p:cNvSpPr>
            <p:nvPr/>
          </p:nvSpPr>
          <p:spPr bwMode="auto">
            <a:xfrm>
              <a:off x="5874107" y="2917124"/>
              <a:ext cx="1717853" cy="38572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34"/>
            <p:cNvSpPr>
              <a:spLocks noChangeArrowheads="1"/>
            </p:cNvSpPr>
            <p:nvPr/>
          </p:nvSpPr>
          <p:spPr bwMode="auto">
            <a:xfrm>
              <a:off x="5882060" y="2459825"/>
              <a:ext cx="1709900" cy="2425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5"/>
            <p:cNvSpPr>
              <a:spLocks noChangeArrowheads="1"/>
            </p:cNvSpPr>
            <p:nvPr/>
          </p:nvSpPr>
          <p:spPr bwMode="auto">
            <a:xfrm>
              <a:off x="5882060" y="2459825"/>
              <a:ext cx="1709900" cy="24256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6"/>
            <p:cNvSpPr>
              <a:spLocks noChangeArrowheads="1"/>
            </p:cNvSpPr>
            <p:nvPr/>
          </p:nvSpPr>
          <p:spPr bwMode="auto">
            <a:xfrm>
              <a:off x="1874665" y="3728000"/>
              <a:ext cx="100385" cy="925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42"/>
            <p:cNvSpPr>
              <a:spLocks noChangeArrowheads="1"/>
            </p:cNvSpPr>
            <p:nvPr/>
          </p:nvSpPr>
          <p:spPr bwMode="auto">
            <a:xfrm>
              <a:off x="5392347" y="4579306"/>
              <a:ext cx="124477" cy="26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43"/>
            <p:cNvSpPr>
              <a:spLocks noChangeArrowheads="1"/>
            </p:cNvSpPr>
            <p:nvPr/>
          </p:nvSpPr>
          <p:spPr bwMode="auto">
            <a:xfrm>
              <a:off x="5392347" y="4050430"/>
              <a:ext cx="124477" cy="26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44"/>
            <p:cNvSpPr>
              <a:spLocks noChangeArrowheads="1"/>
            </p:cNvSpPr>
            <p:nvPr/>
          </p:nvSpPr>
          <p:spPr bwMode="auto">
            <a:xfrm>
              <a:off x="5392347" y="3509624"/>
              <a:ext cx="124477" cy="26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5"/>
            <p:cNvSpPr>
              <a:spLocks noChangeArrowheads="1"/>
            </p:cNvSpPr>
            <p:nvPr/>
          </p:nvSpPr>
          <p:spPr bwMode="auto">
            <a:xfrm>
              <a:off x="5392347" y="2968819"/>
              <a:ext cx="124477" cy="26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46"/>
            <p:cNvSpPr>
              <a:spLocks noChangeArrowheads="1"/>
            </p:cNvSpPr>
            <p:nvPr/>
          </p:nvSpPr>
          <p:spPr bwMode="auto">
            <a:xfrm>
              <a:off x="5392347" y="2439943"/>
              <a:ext cx="124477" cy="2698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47"/>
            <p:cNvSpPr>
              <a:spLocks noChangeArrowheads="1"/>
            </p:cNvSpPr>
            <p:nvPr/>
          </p:nvSpPr>
          <p:spPr bwMode="auto">
            <a:xfrm>
              <a:off x="5882062" y="4666869"/>
              <a:ext cx="17178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Besoins physiologiques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58"/>
            <p:cNvSpPr>
              <a:spLocks noChangeArrowheads="1"/>
            </p:cNvSpPr>
            <p:nvPr/>
          </p:nvSpPr>
          <p:spPr bwMode="auto">
            <a:xfrm>
              <a:off x="5882062" y="4129960"/>
              <a:ext cx="1709897" cy="15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 de sécurité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68"/>
            <p:cNvSpPr>
              <a:spLocks noChangeArrowheads="1"/>
            </p:cNvSpPr>
            <p:nvPr/>
          </p:nvSpPr>
          <p:spPr bwMode="auto">
            <a:xfrm>
              <a:off x="5882059" y="3585258"/>
              <a:ext cx="17098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 d’appartenance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84"/>
            <p:cNvSpPr>
              <a:spLocks noChangeArrowheads="1"/>
            </p:cNvSpPr>
            <p:nvPr/>
          </p:nvSpPr>
          <p:spPr bwMode="auto">
            <a:xfrm>
              <a:off x="5882062" y="2968819"/>
              <a:ext cx="1709900" cy="3083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reconnaissance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101"/>
            <p:cNvSpPr>
              <a:spLocks noChangeArrowheads="1"/>
            </p:cNvSpPr>
            <p:nvPr/>
          </p:nvSpPr>
          <p:spPr bwMode="auto">
            <a:xfrm>
              <a:off x="5882060" y="2511520"/>
              <a:ext cx="1709900" cy="1541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 de réalisation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837404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BASES DE LA MÉMORISATION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411760" y="6503989"/>
            <a:ext cx="427610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L’IMPORTANCE DE STRUCTURER L’INFORMATION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03648" y="2307446"/>
            <a:ext cx="6289038" cy="2834590"/>
            <a:chOff x="1987245" y="1957200"/>
            <a:chExt cx="6289038" cy="2834590"/>
          </a:xfrm>
        </p:grpSpPr>
        <p:sp>
          <p:nvSpPr>
            <p:cNvPr id="58" name="Freeform 5"/>
            <p:cNvSpPr>
              <a:spLocks/>
            </p:cNvSpPr>
            <p:nvPr/>
          </p:nvSpPr>
          <p:spPr bwMode="auto">
            <a:xfrm>
              <a:off x="2306411" y="4393916"/>
              <a:ext cx="3680327" cy="187995"/>
            </a:xfrm>
            <a:custGeom>
              <a:avLst/>
              <a:gdLst>
                <a:gd name="T0" fmla="*/ 0 w 1122"/>
                <a:gd name="T1" fmla="*/ 52 h 52"/>
                <a:gd name="T2" fmla="*/ 72 w 1122"/>
                <a:gd name="T3" fmla="*/ 0 h 52"/>
                <a:gd name="T4" fmla="*/ 1122 w 1122"/>
                <a:gd name="T5" fmla="*/ 0 h 52"/>
                <a:gd name="T6" fmla="*/ 1050 w 1122"/>
                <a:gd name="T7" fmla="*/ 52 h 52"/>
                <a:gd name="T8" fmla="*/ 0 w 1122"/>
                <a:gd name="T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2" h="52">
                  <a:moveTo>
                    <a:pt x="0" y="52"/>
                  </a:moveTo>
                  <a:lnTo>
                    <a:pt x="72" y="0"/>
                  </a:lnTo>
                  <a:lnTo>
                    <a:pt x="1122" y="0"/>
                  </a:lnTo>
                  <a:lnTo>
                    <a:pt x="1050" y="52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6"/>
            <p:cNvSpPr>
              <a:spLocks/>
            </p:cNvSpPr>
            <p:nvPr/>
          </p:nvSpPr>
          <p:spPr bwMode="auto">
            <a:xfrm>
              <a:off x="2306411" y="1957200"/>
              <a:ext cx="236171" cy="2624711"/>
            </a:xfrm>
            <a:custGeom>
              <a:avLst/>
              <a:gdLst>
                <a:gd name="T0" fmla="*/ 0 w 72"/>
                <a:gd name="T1" fmla="*/ 726 h 726"/>
                <a:gd name="T2" fmla="*/ 0 w 72"/>
                <a:gd name="T3" fmla="*/ 54 h 726"/>
                <a:gd name="T4" fmla="*/ 72 w 72"/>
                <a:gd name="T5" fmla="*/ 0 h 726"/>
                <a:gd name="T6" fmla="*/ 72 w 72"/>
                <a:gd name="T7" fmla="*/ 674 h 726"/>
                <a:gd name="T8" fmla="*/ 0 w 72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26">
                  <a:moveTo>
                    <a:pt x="0" y="726"/>
                  </a:moveTo>
                  <a:lnTo>
                    <a:pt x="0" y="54"/>
                  </a:lnTo>
                  <a:lnTo>
                    <a:pt x="72" y="0"/>
                  </a:lnTo>
                  <a:lnTo>
                    <a:pt x="72" y="674"/>
                  </a:lnTo>
                  <a:lnTo>
                    <a:pt x="0" y="72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7"/>
            <p:cNvSpPr>
              <a:spLocks/>
            </p:cNvSpPr>
            <p:nvPr/>
          </p:nvSpPr>
          <p:spPr bwMode="auto">
            <a:xfrm>
              <a:off x="2306411" y="1957200"/>
              <a:ext cx="236171" cy="2624711"/>
            </a:xfrm>
            <a:custGeom>
              <a:avLst/>
              <a:gdLst>
                <a:gd name="T0" fmla="*/ 0 w 72"/>
                <a:gd name="T1" fmla="*/ 726 h 726"/>
                <a:gd name="T2" fmla="*/ 0 w 72"/>
                <a:gd name="T3" fmla="*/ 54 h 726"/>
                <a:gd name="T4" fmla="*/ 72 w 72"/>
                <a:gd name="T5" fmla="*/ 0 h 726"/>
                <a:gd name="T6" fmla="*/ 72 w 72"/>
                <a:gd name="T7" fmla="*/ 674 h 726"/>
                <a:gd name="T8" fmla="*/ 0 w 72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26">
                  <a:moveTo>
                    <a:pt x="0" y="726"/>
                  </a:moveTo>
                  <a:lnTo>
                    <a:pt x="0" y="54"/>
                  </a:lnTo>
                  <a:lnTo>
                    <a:pt x="72" y="0"/>
                  </a:lnTo>
                  <a:lnTo>
                    <a:pt x="72" y="674"/>
                  </a:lnTo>
                  <a:lnTo>
                    <a:pt x="0" y="72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8"/>
            <p:cNvSpPr>
              <a:spLocks noChangeArrowheads="1"/>
            </p:cNvSpPr>
            <p:nvPr/>
          </p:nvSpPr>
          <p:spPr bwMode="auto">
            <a:xfrm>
              <a:off x="2542583" y="1957200"/>
              <a:ext cx="3444157" cy="2436716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9"/>
            <p:cNvSpPr>
              <a:spLocks noChangeArrowheads="1"/>
            </p:cNvSpPr>
            <p:nvPr/>
          </p:nvSpPr>
          <p:spPr bwMode="auto">
            <a:xfrm>
              <a:off x="2542583" y="1957200"/>
              <a:ext cx="3444157" cy="2436716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Line 10"/>
            <p:cNvSpPr>
              <a:spLocks noChangeShapeType="1"/>
            </p:cNvSpPr>
            <p:nvPr/>
          </p:nvSpPr>
          <p:spPr bwMode="auto">
            <a:xfrm flipV="1">
              <a:off x="2306411" y="4393916"/>
              <a:ext cx="236171" cy="18799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Line 11"/>
            <p:cNvSpPr>
              <a:spLocks noChangeShapeType="1"/>
            </p:cNvSpPr>
            <p:nvPr/>
          </p:nvSpPr>
          <p:spPr bwMode="auto">
            <a:xfrm>
              <a:off x="2542583" y="4393916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Line 12"/>
            <p:cNvSpPr>
              <a:spLocks noChangeShapeType="1"/>
            </p:cNvSpPr>
            <p:nvPr/>
          </p:nvSpPr>
          <p:spPr bwMode="auto">
            <a:xfrm flipV="1">
              <a:off x="2306411" y="3981771"/>
              <a:ext cx="236171" cy="18799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Line 13"/>
            <p:cNvSpPr>
              <a:spLocks noChangeShapeType="1"/>
            </p:cNvSpPr>
            <p:nvPr/>
          </p:nvSpPr>
          <p:spPr bwMode="auto">
            <a:xfrm>
              <a:off x="2542583" y="3981771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Line 14"/>
            <p:cNvSpPr>
              <a:spLocks noChangeShapeType="1"/>
            </p:cNvSpPr>
            <p:nvPr/>
          </p:nvSpPr>
          <p:spPr bwMode="auto">
            <a:xfrm flipV="1">
              <a:off x="2306411" y="3584087"/>
              <a:ext cx="236171" cy="18076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Line 15"/>
            <p:cNvSpPr>
              <a:spLocks noChangeShapeType="1"/>
            </p:cNvSpPr>
            <p:nvPr/>
          </p:nvSpPr>
          <p:spPr bwMode="auto">
            <a:xfrm>
              <a:off x="2542583" y="3584087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Line 16"/>
            <p:cNvSpPr>
              <a:spLocks noChangeShapeType="1"/>
            </p:cNvSpPr>
            <p:nvPr/>
          </p:nvSpPr>
          <p:spPr bwMode="auto">
            <a:xfrm flipV="1">
              <a:off x="2306411" y="3179174"/>
              <a:ext cx="236171" cy="18799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Line 17"/>
            <p:cNvSpPr>
              <a:spLocks noChangeShapeType="1"/>
            </p:cNvSpPr>
            <p:nvPr/>
          </p:nvSpPr>
          <p:spPr bwMode="auto">
            <a:xfrm>
              <a:off x="2542583" y="3179174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Line 18"/>
            <p:cNvSpPr>
              <a:spLocks noChangeShapeType="1"/>
            </p:cNvSpPr>
            <p:nvPr/>
          </p:nvSpPr>
          <p:spPr bwMode="auto">
            <a:xfrm flipV="1">
              <a:off x="2306411" y="2767029"/>
              <a:ext cx="236171" cy="18799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Line 19"/>
            <p:cNvSpPr>
              <a:spLocks noChangeShapeType="1"/>
            </p:cNvSpPr>
            <p:nvPr/>
          </p:nvSpPr>
          <p:spPr bwMode="auto">
            <a:xfrm>
              <a:off x="2542583" y="2767029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Line 20"/>
            <p:cNvSpPr>
              <a:spLocks noChangeShapeType="1"/>
            </p:cNvSpPr>
            <p:nvPr/>
          </p:nvSpPr>
          <p:spPr bwMode="auto">
            <a:xfrm flipV="1">
              <a:off x="2306411" y="2369345"/>
              <a:ext cx="236171" cy="18076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Line 21"/>
            <p:cNvSpPr>
              <a:spLocks noChangeShapeType="1"/>
            </p:cNvSpPr>
            <p:nvPr/>
          </p:nvSpPr>
          <p:spPr bwMode="auto">
            <a:xfrm>
              <a:off x="2542583" y="2369345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Line 22"/>
            <p:cNvSpPr>
              <a:spLocks noChangeShapeType="1"/>
            </p:cNvSpPr>
            <p:nvPr/>
          </p:nvSpPr>
          <p:spPr bwMode="auto">
            <a:xfrm flipV="1">
              <a:off x="2306411" y="1957200"/>
              <a:ext cx="236171" cy="195227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Line 23"/>
            <p:cNvSpPr>
              <a:spLocks noChangeShapeType="1"/>
            </p:cNvSpPr>
            <p:nvPr/>
          </p:nvSpPr>
          <p:spPr bwMode="auto">
            <a:xfrm>
              <a:off x="2542583" y="1957200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24"/>
            <p:cNvSpPr>
              <a:spLocks/>
            </p:cNvSpPr>
            <p:nvPr/>
          </p:nvSpPr>
          <p:spPr bwMode="auto">
            <a:xfrm>
              <a:off x="2306411" y="4393916"/>
              <a:ext cx="3680327" cy="187995"/>
            </a:xfrm>
            <a:custGeom>
              <a:avLst/>
              <a:gdLst>
                <a:gd name="T0" fmla="*/ 1122 w 1122"/>
                <a:gd name="T1" fmla="*/ 0 h 52"/>
                <a:gd name="T2" fmla="*/ 1050 w 1122"/>
                <a:gd name="T3" fmla="*/ 52 h 52"/>
                <a:gd name="T4" fmla="*/ 0 w 1122"/>
                <a:gd name="T5" fmla="*/ 52 h 52"/>
                <a:gd name="T6" fmla="*/ 72 w 1122"/>
                <a:gd name="T7" fmla="*/ 0 h 52"/>
                <a:gd name="T8" fmla="*/ 1122 w 1122"/>
                <a:gd name="T9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2" h="52">
                  <a:moveTo>
                    <a:pt x="1122" y="0"/>
                  </a:moveTo>
                  <a:lnTo>
                    <a:pt x="1050" y="52"/>
                  </a:lnTo>
                  <a:lnTo>
                    <a:pt x="0" y="52"/>
                  </a:lnTo>
                  <a:lnTo>
                    <a:pt x="72" y="0"/>
                  </a:lnTo>
                  <a:lnTo>
                    <a:pt x="1122" y="0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25"/>
            <p:cNvSpPr>
              <a:spLocks/>
            </p:cNvSpPr>
            <p:nvPr/>
          </p:nvSpPr>
          <p:spPr bwMode="auto">
            <a:xfrm>
              <a:off x="2306411" y="1957200"/>
              <a:ext cx="236171" cy="2624711"/>
            </a:xfrm>
            <a:custGeom>
              <a:avLst/>
              <a:gdLst>
                <a:gd name="T0" fmla="*/ 0 w 72"/>
                <a:gd name="T1" fmla="*/ 726 h 726"/>
                <a:gd name="T2" fmla="*/ 0 w 72"/>
                <a:gd name="T3" fmla="*/ 54 h 726"/>
                <a:gd name="T4" fmla="*/ 72 w 72"/>
                <a:gd name="T5" fmla="*/ 0 h 726"/>
                <a:gd name="T6" fmla="*/ 72 w 72"/>
                <a:gd name="T7" fmla="*/ 674 h 726"/>
                <a:gd name="T8" fmla="*/ 0 w 72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726">
                  <a:moveTo>
                    <a:pt x="0" y="726"/>
                  </a:moveTo>
                  <a:lnTo>
                    <a:pt x="0" y="54"/>
                  </a:lnTo>
                  <a:lnTo>
                    <a:pt x="72" y="0"/>
                  </a:lnTo>
                  <a:lnTo>
                    <a:pt x="72" y="674"/>
                  </a:lnTo>
                  <a:lnTo>
                    <a:pt x="0" y="726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26"/>
            <p:cNvSpPr>
              <a:spLocks noChangeArrowheads="1"/>
            </p:cNvSpPr>
            <p:nvPr/>
          </p:nvSpPr>
          <p:spPr bwMode="auto">
            <a:xfrm>
              <a:off x="2542583" y="1957200"/>
              <a:ext cx="3444157" cy="2436716"/>
            </a:xfrm>
            <a:prstGeom prst="rect">
              <a:avLst/>
            </a:prstGeom>
            <a:noFill/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27"/>
            <p:cNvSpPr>
              <a:spLocks/>
            </p:cNvSpPr>
            <p:nvPr/>
          </p:nvSpPr>
          <p:spPr bwMode="auto">
            <a:xfrm>
              <a:off x="3520067" y="3584087"/>
              <a:ext cx="236171" cy="997824"/>
            </a:xfrm>
            <a:custGeom>
              <a:avLst/>
              <a:gdLst>
                <a:gd name="T0" fmla="*/ 0 w 72"/>
                <a:gd name="T1" fmla="*/ 276 h 276"/>
                <a:gd name="T2" fmla="*/ 0 w 72"/>
                <a:gd name="T3" fmla="*/ 50 h 276"/>
                <a:gd name="T4" fmla="*/ 72 w 72"/>
                <a:gd name="T5" fmla="*/ 0 h 276"/>
                <a:gd name="T6" fmla="*/ 72 w 72"/>
                <a:gd name="T7" fmla="*/ 224 h 276"/>
                <a:gd name="T8" fmla="*/ 0 w 72"/>
                <a:gd name="T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76">
                  <a:moveTo>
                    <a:pt x="0" y="276"/>
                  </a:moveTo>
                  <a:lnTo>
                    <a:pt x="0" y="50"/>
                  </a:lnTo>
                  <a:lnTo>
                    <a:pt x="72" y="0"/>
                  </a:lnTo>
                  <a:lnTo>
                    <a:pt x="72" y="224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28"/>
            <p:cNvSpPr>
              <a:spLocks/>
            </p:cNvSpPr>
            <p:nvPr/>
          </p:nvSpPr>
          <p:spPr bwMode="auto">
            <a:xfrm>
              <a:off x="3520067" y="3584087"/>
              <a:ext cx="236171" cy="997824"/>
            </a:xfrm>
            <a:custGeom>
              <a:avLst/>
              <a:gdLst>
                <a:gd name="T0" fmla="*/ 0 w 72"/>
                <a:gd name="T1" fmla="*/ 276 h 276"/>
                <a:gd name="T2" fmla="*/ 0 w 72"/>
                <a:gd name="T3" fmla="*/ 50 h 276"/>
                <a:gd name="T4" fmla="*/ 72 w 72"/>
                <a:gd name="T5" fmla="*/ 0 h 276"/>
                <a:gd name="T6" fmla="*/ 72 w 72"/>
                <a:gd name="T7" fmla="*/ 224 h 276"/>
                <a:gd name="T8" fmla="*/ 0 w 72"/>
                <a:gd name="T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" h="276">
                  <a:moveTo>
                    <a:pt x="0" y="276"/>
                  </a:moveTo>
                  <a:lnTo>
                    <a:pt x="0" y="50"/>
                  </a:lnTo>
                  <a:lnTo>
                    <a:pt x="72" y="0"/>
                  </a:lnTo>
                  <a:lnTo>
                    <a:pt x="72" y="224"/>
                  </a:lnTo>
                  <a:lnTo>
                    <a:pt x="0" y="276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29"/>
            <p:cNvSpPr>
              <a:spLocks noChangeArrowheads="1"/>
            </p:cNvSpPr>
            <p:nvPr/>
          </p:nvSpPr>
          <p:spPr bwMode="auto">
            <a:xfrm>
              <a:off x="2818114" y="3764853"/>
              <a:ext cx="701953" cy="81705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0"/>
            <p:cNvSpPr>
              <a:spLocks noChangeArrowheads="1"/>
            </p:cNvSpPr>
            <p:nvPr/>
          </p:nvSpPr>
          <p:spPr bwMode="auto">
            <a:xfrm>
              <a:off x="2818114" y="3764853"/>
              <a:ext cx="701953" cy="817059"/>
            </a:xfrm>
            <a:prstGeom prst="rect">
              <a:avLst/>
            </a:prstGeom>
            <a:noFill/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31"/>
            <p:cNvSpPr>
              <a:spLocks/>
            </p:cNvSpPr>
            <p:nvPr/>
          </p:nvSpPr>
          <p:spPr bwMode="auto">
            <a:xfrm>
              <a:off x="2818114" y="3584087"/>
              <a:ext cx="938122" cy="180765"/>
            </a:xfrm>
            <a:custGeom>
              <a:avLst/>
              <a:gdLst>
                <a:gd name="T0" fmla="*/ 214 w 286"/>
                <a:gd name="T1" fmla="*/ 50 h 50"/>
                <a:gd name="T2" fmla="*/ 286 w 286"/>
                <a:gd name="T3" fmla="*/ 0 h 50"/>
                <a:gd name="T4" fmla="*/ 76 w 286"/>
                <a:gd name="T5" fmla="*/ 0 h 50"/>
                <a:gd name="T6" fmla="*/ 0 w 286"/>
                <a:gd name="T7" fmla="*/ 50 h 50"/>
                <a:gd name="T8" fmla="*/ 214 w 286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6" h="50">
                  <a:moveTo>
                    <a:pt x="214" y="50"/>
                  </a:moveTo>
                  <a:lnTo>
                    <a:pt x="286" y="0"/>
                  </a:lnTo>
                  <a:lnTo>
                    <a:pt x="76" y="0"/>
                  </a:lnTo>
                  <a:lnTo>
                    <a:pt x="0" y="50"/>
                  </a:lnTo>
                  <a:lnTo>
                    <a:pt x="214" y="5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32"/>
            <p:cNvSpPr>
              <a:spLocks/>
            </p:cNvSpPr>
            <p:nvPr/>
          </p:nvSpPr>
          <p:spPr bwMode="auto">
            <a:xfrm>
              <a:off x="2818114" y="3584087"/>
              <a:ext cx="938122" cy="180765"/>
            </a:xfrm>
            <a:custGeom>
              <a:avLst/>
              <a:gdLst>
                <a:gd name="T0" fmla="*/ 214 w 286"/>
                <a:gd name="T1" fmla="*/ 50 h 50"/>
                <a:gd name="T2" fmla="*/ 286 w 286"/>
                <a:gd name="T3" fmla="*/ 0 h 50"/>
                <a:gd name="T4" fmla="*/ 76 w 286"/>
                <a:gd name="T5" fmla="*/ 0 h 50"/>
                <a:gd name="T6" fmla="*/ 0 w 286"/>
                <a:gd name="T7" fmla="*/ 50 h 50"/>
                <a:gd name="T8" fmla="*/ 214 w 286"/>
                <a:gd name="T9" fmla="*/ 5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6" h="50">
                  <a:moveTo>
                    <a:pt x="214" y="50"/>
                  </a:moveTo>
                  <a:lnTo>
                    <a:pt x="286" y="0"/>
                  </a:lnTo>
                  <a:lnTo>
                    <a:pt x="76" y="0"/>
                  </a:lnTo>
                  <a:lnTo>
                    <a:pt x="0" y="50"/>
                  </a:lnTo>
                  <a:lnTo>
                    <a:pt x="214" y="50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33"/>
            <p:cNvSpPr>
              <a:spLocks/>
            </p:cNvSpPr>
            <p:nvPr/>
          </p:nvSpPr>
          <p:spPr bwMode="auto">
            <a:xfrm>
              <a:off x="5232304" y="1957200"/>
              <a:ext cx="249291" cy="2624711"/>
            </a:xfrm>
            <a:custGeom>
              <a:avLst/>
              <a:gdLst>
                <a:gd name="T0" fmla="*/ 0 w 76"/>
                <a:gd name="T1" fmla="*/ 726 h 726"/>
                <a:gd name="T2" fmla="*/ 0 w 76"/>
                <a:gd name="T3" fmla="*/ 54 h 726"/>
                <a:gd name="T4" fmla="*/ 76 w 76"/>
                <a:gd name="T5" fmla="*/ 0 h 726"/>
                <a:gd name="T6" fmla="*/ 76 w 76"/>
                <a:gd name="T7" fmla="*/ 674 h 726"/>
                <a:gd name="T8" fmla="*/ 0 w 76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26">
                  <a:moveTo>
                    <a:pt x="0" y="726"/>
                  </a:moveTo>
                  <a:lnTo>
                    <a:pt x="0" y="54"/>
                  </a:lnTo>
                  <a:lnTo>
                    <a:pt x="76" y="0"/>
                  </a:lnTo>
                  <a:lnTo>
                    <a:pt x="76" y="674"/>
                  </a:lnTo>
                  <a:lnTo>
                    <a:pt x="0" y="72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34"/>
            <p:cNvSpPr>
              <a:spLocks/>
            </p:cNvSpPr>
            <p:nvPr/>
          </p:nvSpPr>
          <p:spPr bwMode="auto">
            <a:xfrm>
              <a:off x="5232304" y="1957200"/>
              <a:ext cx="249291" cy="2624711"/>
            </a:xfrm>
            <a:custGeom>
              <a:avLst/>
              <a:gdLst>
                <a:gd name="T0" fmla="*/ 0 w 76"/>
                <a:gd name="T1" fmla="*/ 726 h 726"/>
                <a:gd name="T2" fmla="*/ 0 w 76"/>
                <a:gd name="T3" fmla="*/ 54 h 726"/>
                <a:gd name="T4" fmla="*/ 76 w 76"/>
                <a:gd name="T5" fmla="*/ 0 h 726"/>
                <a:gd name="T6" fmla="*/ 76 w 76"/>
                <a:gd name="T7" fmla="*/ 674 h 726"/>
                <a:gd name="T8" fmla="*/ 0 w 76"/>
                <a:gd name="T9" fmla="*/ 726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6" h="726">
                  <a:moveTo>
                    <a:pt x="0" y="726"/>
                  </a:moveTo>
                  <a:lnTo>
                    <a:pt x="0" y="54"/>
                  </a:lnTo>
                  <a:lnTo>
                    <a:pt x="76" y="0"/>
                  </a:lnTo>
                  <a:lnTo>
                    <a:pt x="76" y="674"/>
                  </a:lnTo>
                  <a:lnTo>
                    <a:pt x="0" y="726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35"/>
            <p:cNvSpPr>
              <a:spLocks noChangeArrowheads="1"/>
            </p:cNvSpPr>
            <p:nvPr/>
          </p:nvSpPr>
          <p:spPr bwMode="auto">
            <a:xfrm>
              <a:off x="4543473" y="2152427"/>
              <a:ext cx="688831" cy="242948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36"/>
            <p:cNvSpPr>
              <a:spLocks noChangeArrowheads="1"/>
            </p:cNvSpPr>
            <p:nvPr/>
          </p:nvSpPr>
          <p:spPr bwMode="auto">
            <a:xfrm>
              <a:off x="4543473" y="2152427"/>
              <a:ext cx="688831" cy="2429485"/>
            </a:xfrm>
            <a:prstGeom prst="rect">
              <a:avLst/>
            </a:prstGeom>
            <a:noFill/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37"/>
            <p:cNvSpPr>
              <a:spLocks/>
            </p:cNvSpPr>
            <p:nvPr/>
          </p:nvSpPr>
          <p:spPr bwMode="auto">
            <a:xfrm>
              <a:off x="4543473" y="1957200"/>
              <a:ext cx="938122" cy="195227"/>
            </a:xfrm>
            <a:custGeom>
              <a:avLst/>
              <a:gdLst>
                <a:gd name="T0" fmla="*/ 210 w 286"/>
                <a:gd name="T1" fmla="*/ 54 h 54"/>
                <a:gd name="T2" fmla="*/ 286 w 286"/>
                <a:gd name="T3" fmla="*/ 0 h 54"/>
                <a:gd name="T4" fmla="*/ 72 w 286"/>
                <a:gd name="T5" fmla="*/ 0 h 54"/>
                <a:gd name="T6" fmla="*/ 0 w 286"/>
                <a:gd name="T7" fmla="*/ 54 h 54"/>
                <a:gd name="T8" fmla="*/ 210 w 286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6" h="54">
                  <a:moveTo>
                    <a:pt x="210" y="54"/>
                  </a:moveTo>
                  <a:lnTo>
                    <a:pt x="286" y="0"/>
                  </a:lnTo>
                  <a:lnTo>
                    <a:pt x="72" y="0"/>
                  </a:lnTo>
                  <a:lnTo>
                    <a:pt x="0" y="54"/>
                  </a:lnTo>
                  <a:lnTo>
                    <a:pt x="210" y="5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38"/>
            <p:cNvSpPr>
              <a:spLocks/>
            </p:cNvSpPr>
            <p:nvPr/>
          </p:nvSpPr>
          <p:spPr bwMode="auto">
            <a:xfrm>
              <a:off x="4543473" y="1957200"/>
              <a:ext cx="938122" cy="195227"/>
            </a:xfrm>
            <a:custGeom>
              <a:avLst/>
              <a:gdLst>
                <a:gd name="T0" fmla="*/ 210 w 286"/>
                <a:gd name="T1" fmla="*/ 54 h 54"/>
                <a:gd name="T2" fmla="*/ 286 w 286"/>
                <a:gd name="T3" fmla="*/ 0 h 54"/>
                <a:gd name="T4" fmla="*/ 72 w 286"/>
                <a:gd name="T5" fmla="*/ 0 h 54"/>
                <a:gd name="T6" fmla="*/ 0 w 286"/>
                <a:gd name="T7" fmla="*/ 54 h 54"/>
                <a:gd name="T8" fmla="*/ 210 w 286"/>
                <a:gd name="T9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6" h="54">
                  <a:moveTo>
                    <a:pt x="210" y="54"/>
                  </a:moveTo>
                  <a:lnTo>
                    <a:pt x="286" y="0"/>
                  </a:lnTo>
                  <a:lnTo>
                    <a:pt x="72" y="0"/>
                  </a:lnTo>
                  <a:lnTo>
                    <a:pt x="0" y="54"/>
                  </a:lnTo>
                  <a:lnTo>
                    <a:pt x="210" y="54"/>
                  </a:lnTo>
                  <a:close/>
                </a:path>
              </a:pathLst>
            </a:cu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Line 39"/>
            <p:cNvSpPr>
              <a:spLocks noChangeShapeType="1"/>
            </p:cNvSpPr>
            <p:nvPr/>
          </p:nvSpPr>
          <p:spPr bwMode="auto">
            <a:xfrm flipV="1">
              <a:off x="2306411" y="2152427"/>
              <a:ext cx="0" cy="2429485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Line 40"/>
            <p:cNvSpPr>
              <a:spLocks noChangeShapeType="1"/>
            </p:cNvSpPr>
            <p:nvPr/>
          </p:nvSpPr>
          <p:spPr bwMode="auto">
            <a:xfrm flipH="1">
              <a:off x="2273610" y="4581911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Line 41"/>
            <p:cNvSpPr>
              <a:spLocks noChangeShapeType="1"/>
            </p:cNvSpPr>
            <p:nvPr/>
          </p:nvSpPr>
          <p:spPr bwMode="auto">
            <a:xfrm flipH="1">
              <a:off x="2273610" y="4169766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Line 42"/>
            <p:cNvSpPr>
              <a:spLocks noChangeShapeType="1"/>
            </p:cNvSpPr>
            <p:nvPr/>
          </p:nvSpPr>
          <p:spPr bwMode="auto">
            <a:xfrm flipH="1">
              <a:off x="2273610" y="3764853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Line 43"/>
            <p:cNvSpPr>
              <a:spLocks noChangeShapeType="1"/>
            </p:cNvSpPr>
            <p:nvPr/>
          </p:nvSpPr>
          <p:spPr bwMode="auto">
            <a:xfrm flipH="1">
              <a:off x="2273610" y="3367169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Line 44"/>
            <p:cNvSpPr>
              <a:spLocks noChangeShapeType="1"/>
            </p:cNvSpPr>
            <p:nvPr/>
          </p:nvSpPr>
          <p:spPr bwMode="auto">
            <a:xfrm flipH="1">
              <a:off x="2273610" y="2955024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Line 45"/>
            <p:cNvSpPr>
              <a:spLocks noChangeShapeType="1"/>
            </p:cNvSpPr>
            <p:nvPr/>
          </p:nvSpPr>
          <p:spPr bwMode="auto">
            <a:xfrm flipH="1">
              <a:off x="2273610" y="2550110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Line 46"/>
            <p:cNvSpPr>
              <a:spLocks noChangeShapeType="1"/>
            </p:cNvSpPr>
            <p:nvPr/>
          </p:nvSpPr>
          <p:spPr bwMode="auto">
            <a:xfrm flipH="1">
              <a:off x="2273610" y="2152427"/>
              <a:ext cx="32801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Line 47"/>
            <p:cNvSpPr>
              <a:spLocks noChangeShapeType="1"/>
            </p:cNvSpPr>
            <p:nvPr/>
          </p:nvSpPr>
          <p:spPr bwMode="auto">
            <a:xfrm>
              <a:off x="2306411" y="4581911"/>
              <a:ext cx="3444157" cy="0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Line 48"/>
            <p:cNvSpPr>
              <a:spLocks noChangeShapeType="1"/>
            </p:cNvSpPr>
            <p:nvPr/>
          </p:nvSpPr>
          <p:spPr bwMode="auto">
            <a:xfrm>
              <a:off x="2306411" y="4581911"/>
              <a:ext cx="0" cy="36153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Line 49"/>
            <p:cNvSpPr>
              <a:spLocks noChangeShapeType="1"/>
            </p:cNvSpPr>
            <p:nvPr/>
          </p:nvSpPr>
          <p:spPr bwMode="auto">
            <a:xfrm>
              <a:off x="4025209" y="4581911"/>
              <a:ext cx="0" cy="36153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Line 50"/>
            <p:cNvSpPr>
              <a:spLocks noChangeShapeType="1"/>
            </p:cNvSpPr>
            <p:nvPr/>
          </p:nvSpPr>
          <p:spPr bwMode="auto">
            <a:xfrm>
              <a:off x="5750568" y="4581911"/>
              <a:ext cx="0" cy="36153"/>
            </a:xfrm>
            <a:prstGeom prst="line">
              <a:avLst/>
            </a:prstGeom>
            <a:noFill/>
            <a:ln w="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51"/>
            <p:cNvSpPr>
              <a:spLocks noChangeArrowheads="1"/>
            </p:cNvSpPr>
            <p:nvPr/>
          </p:nvSpPr>
          <p:spPr bwMode="auto">
            <a:xfrm>
              <a:off x="6229470" y="2000583"/>
              <a:ext cx="2046813" cy="5133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52"/>
            <p:cNvSpPr>
              <a:spLocks noChangeArrowheads="1"/>
            </p:cNvSpPr>
            <p:nvPr/>
          </p:nvSpPr>
          <p:spPr bwMode="auto">
            <a:xfrm>
              <a:off x="6229470" y="2000583"/>
              <a:ext cx="2046813" cy="5133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53"/>
            <p:cNvSpPr>
              <a:spLocks noChangeArrowheads="1"/>
            </p:cNvSpPr>
            <p:nvPr/>
          </p:nvSpPr>
          <p:spPr bwMode="auto">
            <a:xfrm>
              <a:off x="2111891" y="4486897"/>
              <a:ext cx="89200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54"/>
            <p:cNvSpPr>
              <a:spLocks noChangeArrowheads="1"/>
            </p:cNvSpPr>
            <p:nvPr/>
          </p:nvSpPr>
          <p:spPr bwMode="auto">
            <a:xfrm>
              <a:off x="1987245" y="4081982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55"/>
            <p:cNvSpPr>
              <a:spLocks noChangeArrowheads="1"/>
            </p:cNvSpPr>
            <p:nvPr/>
          </p:nvSpPr>
          <p:spPr bwMode="auto">
            <a:xfrm>
              <a:off x="1987245" y="3677068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56"/>
            <p:cNvSpPr>
              <a:spLocks noChangeArrowheads="1"/>
            </p:cNvSpPr>
            <p:nvPr/>
          </p:nvSpPr>
          <p:spPr bwMode="auto">
            <a:xfrm>
              <a:off x="1987245" y="3272153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57"/>
            <p:cNvSpPr>
              <a:spLocks noChangeArrowheads="1"/>
            </p:cNvSpPr>
            <p:nvPr/>
          </p:nvSpPr>
          <p:spPr bwMode="auto">
            <a:xfrm>
              <a:off x="1987245" y="2867241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58"/>
            <p:cNvSpPr>
              <a:spLocks noChangeArrowheads="1"/>
            </p:cNvSpPr>
            <p:nvPr/>
          </p:nvSpPr>
          <p:spPr bwMode="auto">
            <a:xfrm>
              <a:off x="1987245" y="2462326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59"/>
            <p:cNvSpPr>
              <a:spLocks noChangeArrowheads="1"/>
            </p:cNvSpPr>
            <p:nvPr/>
          </p:nvSpPr>
          <p:spPr bwMode="auto">
            <a:xfrm>
              <a:off x="1987245" y="2057412"/>
              <a:ext cx="178399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60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60"/>
            <p:cNvSpPr>
              <a:spLocks noChangeArrowheads="1"/>
            </p:cNvSpPr>
            <p:nvPr/>
          </p:nvSpPr>
          <p:spPr bwMode="auto">
            <a:xfrm>
              <a:off x="2815261" y="4668679"/>
              <a:ext cx="7117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Mots au hasard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68"/>
            <p:cNvSpPr>
              <a:spLocks noChangeArrowheads="1"/>
            </p:cNvSpPr>
            <p:nvPr/>
          </p:nvSpPr>
          <p:spPr bwMode="auto">
            <a:xfrm>
              <a:off x="4380279" y="4668679"/>
              <a:ext cx="99065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Mots triés par thèmes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Rectangle 101"/>
            <p:cNvSpPr>
              <a:spLocks noChangeArrowheads="1"/>
            </p:cNvSpPr>
            <p:nvPr/>
          </p:nvSpPr>
          <p:spPr bwMode="auto">
            <a:xfrm>
              <a:off x="6229470" y="2204864"/>
              <a:ext cx="2046813" cy="2097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% de mémorisation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427302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PRENDRE DES NOTES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411760" y="6503989"/>
            <a:ext cx="427610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FONCTIONNALITÉ « PAGE DE COMMENTAIRES »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849066" y="1765622"/>
            <a:ext cx="3401492" cy="3679602"/>
            <a:chOff x="3114724" y="1556792"/>
            <a:chExt cx="3401492" cy="3679602"/>
          </a:xfrm>
        </p:grpSpPr>
        <p:sp>
          <p:nvSpPr>
            <p:cNvPr id="72" name="AutoShape 3"/>
            <p:cNvSpPr>
              <a:spLocks noChangeAspect="1" noChangeArrowheads="1" noTextEdit="1"/>
            </p:cNvSpPr>
            <p:nvPr/>
          </p:nvSpPr>
          <p:spPr bwMode="auto">
            <a:xfrm>
              <a:off x="3114724" y="1561268"/>
              <a:ext cx="3401492" cy="3675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pic>
          <p:nvPicPr>
            <p:cNvPr id="69637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3573976" y="1556792"/>
              <a:ext cx="2942239" cy="36796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3" name="Rectangle 6"/>
            <p:cNvSpPr>
              <a:spLocks noChangeArrowheads="1"/>
            </p:cNvSpPr>
            <p:nvPr/>
          </p:nvSpPr>
          <p:spPr bwMode="auto">
            <a:xfrm>
              <a:off x="3573976" y="1570221"/>
              <a:ext cx="2932147" cy="365722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Freeform 7"/>
            <p:cNvSpPr>
              <a:spLocks noEditPoints="1"/>
            </p:cNvSpPr>
            <p:nvPr/>
          </p:nvSpPr>
          <p:spPr bwMode="auto">
            <a:xfrm>
              <a:off x="4028181" y="3759181"/>
              <a:ext cx="1130466" cy="1302633"/>
            </a:xfrm>
            <a:custGeom>
              <a:avLst/>
              <a:gdLst>
                <a:gd name="T0" fmla="*/ 408 w 448"/>
                <a:gd name="T1" fmla="*/ 20 h 582"/>
                <a:gd name="T2" fmla="*/ 448 w 448"/>
                <a:gd name="T3" fmla="*/ 0 h 582"/>
                <a:gd name="T4" fmla="*/ 440 w 448"/>
                <a:gd name="T5" fmla="*/ 42 h 582"/>
                <a:gd name="T6" fmla="*/ 408 w 448"/>
                <a:gd name="T7" fmla="*/ 20 h 582"/>
                <a:gd name="T8" fmla="*/ 0 w 448"/>
                <a:gd name="T9" fmla="*/ 578 h 582"/>
                <a:gd name="T10" fmla="*/ 422 w 448"/>
                <a:gd name="T11" fmla="*/ 24 h 582"/>
                <a:gd name="T12" fmla="*/ 432 w 448"/>
                <a:gd name="T13" fmla="*/ 30 h 582"/>
                <a:gd name="T14" fmla="*/ 6 w 448"/>
                <a:gd name="T15" fmla="*/ 582 h 582"/>
                <a:gd name="T16" fmla="*/ 0 w 448"/>
                <a:gd name="T17" fmla="*/ 578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8" h="582">
                  <a:moveTo>
                    <a:pt x="408" y="20"/>
                  </a:moveTo>
                  <a:lnTo>
                    <a:pt x="448" y="0"/>
                  </a:lnTo>
                  <a:lnTo>
                    <a:pt x="440" y="42"/>
                  </a:lnTo>
                  <a:lnTo>
                    <a:pt x="408" y="20"/>
                  </a:lnTo>
                  <a:close/>
                  <a:moveTo>
                    <a:pt x="0" y="578"/>
                  </a:moveTo>
                  <a:lnTo>
                    <a:pt x="422" y="24"/>
                  </a:lnTo>
                  <a:lnTo>
                    <a:pt x="432" y="30"/>
                  </a:lnTo>
                  <a:lnTo>
                    <a:pt x="6" y="582"/>
                  </a:lnTo>
                  <a:lnTo>
                    <a:pt x="0" y="5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Rectangle 8"/>
            <p:cNvSpPr>
              <a:spLocks noChangeArrowheads="1"/>
            </p:cNvSpPr>
            <p:nvPr/>
          </p:nvSpPr>
          <p:spPr bwMode="auto">
            <a:xfrm>
              <a:off x="3124817" y="4376925"/>
              <a:ext cx="2755511" cy="78337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Rectangle 9"/>
            <p:cNvSpPr>
              <a:spLocks noChangeArrowheads="1"/>
            </p:cNvSpPr>
            <p:nvPr/>
          </p:nvSpPr>
          <p:spPr bwMode="auto">
            <a:xfrm>
              <a:off x="3124817" y="4376925"/>
              <a:ext cx="2755511" cy="78337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83" name="Rectangle 101"/>
            <p:cNvSpPr>
              <a:spLocks noChangeArrowheads="1"/>
            </p:cNvSpPr>
            <p:nvPr/>
          </p:nvSpPr>
          <p:spPr bwMode="auto">
            <a:xfrm>
              <a:off x="3213056" y="4581127"/>
              <a:ext cx="254936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Sur PowerPoint, l’utilisation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la fonctionnalité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page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de commentaires »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facilite la prise de notes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par les 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100052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PRENDRE DES NOTES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55602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MÉTHODES DE PRISE DE NOTES</a:t>
            </a:r>
          </a:p>
        </p:txBody>
      </p:sp>
      <p:grpSp>
        <p:nvGrpSpPr>
          <p:cNvPr id="420" name="Groupe 419"/>
          <p:cNvGrpSpPr/>
          <p:nvPr/>
        </p:nvGrpSpPr>
        <p:grpSpPr>
          <a:xfrm>
            <a:off x="2098675" y="1219200"/>
            <a:ext cx="4946650" cy="4781471"/>
            <a:chOff x="2098675" y="1219200"/>
            <a:chExt cx="4946650" cy="4781471"/>
          </a:xfrm>
        </p:grpSpPr>
        <p:sp>
          <p:nvSpPr>
            <p:cNvPr id="220" name="Rectangle 5"/>
            <p:cNvSpPr>
              <a:spLocks noChangeArrowheads="1"/>
            </p:cNvSpPr>
            <p:nvPr/>
          </p:nvSpPr>
          <p:spPr bwMode="auto">
            <a:xfrm>
              <a:off x="2609850" y="1612900"/>
              <a:ext cx="2222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6"/>
            <p:cNvSpPr>
              <a:spLocks noChangeArrowheads="1"/>
            </p:cNvSpPr>
            <p:nvPr/>
          </p:nvSpPr>
          <p:spPr bwMode="auto">
            <a:xfrm>
              <a:off x="2609850" y="1612900"/>
              <a:ext cx="2222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Rectangle 7"/>
            <p:cNvSpPr>
              <a:spLocks noChangeArrowheads="1"/>
            </p:cNvSpPr>
            <p:nvPr/>
          </p:nvSpPr>
          <p:spPr bwMode="auto">
            <a:xfrm>
              <a:off x="6238875" y="1612900"/>
              <a:ext cx="2222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Rectangle 8"/>
            <p:cNvSpPr>
              <a:spLocks noChangeArrowheads="1"/>
            </p:cNvSpPr>
            <p:nvPr/>
          </p:nvSpPr>
          <p:spPr bwMode="auto">
            <a:xfrm>
              <a:off x="6238875" y="1612900"/>
              <a:ext cx="2222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Freeform 9"/>
            <p:cNvSpPr>
              <a:spLocks noEditPoints="1"/>
            </p:cNvSpPr>
            <p:nvPr/>
          </p:nvSpPr>
          <p:spPr bwMode="auto">
            <a:xfrm>
              <a:off x="2692400" y="1416050"/>
              <a:ext cx="863600" cy="196850"/>
            </a:xfrm>
            <a:custGeom>
              <a:avLst/>
              <a:gdLst>
                <a:gd name="T0" fmla="*/ 38 w 544"/>
                <a:gd name="T1" fmla="*/ 86 h 124"/>
                <a:gd name="T2" fmla="*/ 18 w 544"/>
                <a:gd name="T3" fmla="*/ 124 h 124"/>
                <a:gd name="T4" fmla="*/ 0 w 544"/>
                <a:gd name="T5" fmla="*/ 86 h 124"/>
                <a:gd name="T6" fmla="*/ 38 w 544"/>
                <a:gd name="T7" fmla="*/ 86 h 124"/>
                <a:gd name="T8" fmla="*/ 544 w 544"/>
                <a:gd name="T9" fmla="*/ 0 h 124"/>
                <a:gd name="T10" fmla="*/ 542 w 544"/>
                <a:gd name="T11" fmla="*/ 4 h 124"/>
                <a:gd name="T12" fmla="*/ 18 w 544"/>
                <a:gd name="T13" fmla="*/ 4 h 124"/>
                <a:gd name="T14" fmla="*/ 22 w 544"/>
                <a:gd name="T15" fmla="*/ 0 h 124"/>
                <a:gd name="T16" fmla="*/ 22 w 544"/>
                <a:gd name="T17" fmla="*/ 92 h 124"/>
                <a:gd name="T18" fmla="*/ 18 w 544"/>
                <a:gd name="T19" fmla="*/ 96 h 124"/>
                <a:gd name="T20" fmla="*/ 16 w 544"/>
                <a:gd name="T21" fmla="*/ 92 h 124"/>
                <a:gd name="T22" fmla="*/ 16 w 544"/>
                <a:gd name="T23" fmla="*/ 0 h 124"/>
                <a:gd name="T24" fmla="*/ 18 w 544"/>
                <a:gd name="T25" fmla="*/ 0 h 124"/>
                <a:gd name="T26" fmla="*/ 542 w 544"/>
                <a:gd name="T27" fmla="*/ 0 h 124"/>
                <a:gd name="T28" fmla="*/ 538 w 544"/>
                <a:gd name="T29" fmla="*/ 0 h 124"/>
                <a:gd name="T30" fmla="*/ 544 w 544"/>
                <a:gd name="T3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44" h="124">
                  <a:moveTo>
                    <a:pt x="38" y="86"/>
                  </a:moveTo>
                  <a:lnTo>
                    <a:pt x="18" y="124"/>
                  </a:lnTo>
                  <a:lnTo>
                    <a:pt x="0" y="86"/>
                  </a:lnTo>
                  <a:lnTo>
                    <a:pt x="38" y="86"/>
                  </a:lnTo>
                  <a:close/>
                  <a:moveTo>
                    <a:pt x="544" y="0"/>
                  </a:moveTo>
                  <a:lnTo>
                    <a:pt x="542" y="4"/>
                  </a:lnTo>
                  <a:lnTo>
                    <a:pt x="18" y="4"/>
                  </a:lnTo>
                  <a:lnTo>
                    <a:pt x="22" y="0"/>
                  </a:lnTo>
                  <a:lnTo>
                    <a:pt x="22" y="92"/>
                  </a:lnTo>
                  <a:lnTo>
                    <a:pt x="18" y="96"/>
                  </a:lnTo>
                  <a:lnTo>
                    <a:pt x="16" y="92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542" y="0"/>
                  </a:lnTo>
                  <a:lnTo>
                    <a:pt x="538" y="0"/>
                  </a:lnTo>
                  <a:lnTo>
                    <a:pt x="54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Freeform 10"/>
            <p:cNvSpPr>
              <a:spLocks/>
            </p:cNvSpPr>
            <p:nvPr/>
          </p:nvSpPr>
          <p:spPr bwMode="auto">
            <a:xfrm>
              <a:off x="2692400" y="1552575"/>
              <a:ext cx="60325" cy="60325"/>
            </a:xfrm>
            <a:custGeom>
              <a:avLst/>
              <a:gdLst>
                <a:gd name="T0" fmla="*/ 38 w 38"/>
                <a:gd name="T1" fmla="*/ 0 h 38"/>
                <a:gd name="T2" fmla="*/ 18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Freeform 11"/>
            <p:cNvSpPr>
              <a:spLocks/>
            </p:cNvSpPr>
            <p:nvPr/>
          </p:nvSpPr>
          <p:spPr bwMode="auto">
            <a:xfrm>
              <a:off x="2717800" y="1416050"/>
              <a:ext cx="838200" cy="152400"/>
            </a:xfrm>
            <a:custGeom>
              <a:avLst/>
              <a:gdLst>
                <a:gd name="T0" fmla="*/ 528 w 528"/>
                <a:gd name="T1" fmla="*/ 0 h 96"/>
                <a:gd name="T2" fmla="*/ 526 w 528"/>
                <a:gd name="T3" fmla="*/ 4 h 96"/>
                <a:gd name="T4" fmla="*/ 2 w 528"/>
                <a:gd name="T5" fmla="*/ 4 h 96"/>
                <a:gd name="T6" fmla="*/ 6 w 528"/>
                <a:gd name="T7" fmla="*/ 0 h 96"/>
                <a:gd name="T8" fmla="*/ 6 w 528"/>
                <a:gd name="T9" fmla="*/ 92 h 96"/>
                <a:gd name="T10" fmla="*/ 2 w 528"/>
                <a:gd name="T11" fmla="*/ 96 h 96"/>
                <a:gd name="T12" fmla="*/ 0 w 528"/>
                <a:gd name="T13" fmla="*/ 92 h 96"/>
                <a:gd name="T14" fmla="*/ 0 w 528"/>
                <a:gd name="T15" fmla="*/ 0 h 96"/>
                <a:gd name="T16" fmla="*/ 2 w 528"/>
                <a:gd name="T17" fmla="*/ 0 h 96"/>
                <a:gd name="T18" fmla="*/ 526 w 528"/>
                <a:gd name="T19" fmla="*/ 0 h 96"/>
                <a:gd name="T20" fmla="*/ 522 w 528"/>
                <a:gd name="T21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8" h="96">
                  <a:moveTo>
                    <a:pt x="528" y="0"/>
                  </a:moveTo>
                  <a:lnTo>
                    <a:pt x="526" y="4"/>
                  </a:lnTo>
                  <a:lnTo>
                    <a:pt x="2" y="4"/>
                  </a:lnTo>
                  <a:lnTo>
                    <a:pt x="6" y="0"/>
                  </a:lnTo>
                  <a:lnTo>
                    <a:pt x="6" y="92"/>
                  </a:lnTo>
                  <a:lnTo>
                    <a:pt x="2" y="96"/>
                  </a:lnTo>
                  <a:lnTo>
                    <a:pt x="0" y="92"/>
                  </a:lnTo>
                  <a:lnTo>
                    <a:pt x="0" y="0"/>
                  </a:lnTo>
                  <a:lnTo>
                    <a:pt x="2" y="0"/>
                  </a:lnTo>
                  <a:lnTo>
                    <a:pt x="526" y="0"/>
                  </a:lnTo>
                  <a:lnTo>
                    <a:pt x="52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Freeform 12"/>
            <p:cNvSpPr>
              <a:spLocks noEditPoints="1"/>
            </p:cNvSpPr>
            <p:nvPr/>
          </p:nvSpPr>
          <p:spPr bwMode="auto">
            <a:xfrm>
              <a:off x="3546475" y="1416050"/>
              <a:ext cx="2828925" cy="196850"/>
            </a:xfrm>
            <a:custGeom>
              <a:avLst/>
              <a:gdLst>
                <a:gd name="T0" fmla="*/ 1782 w 1782"/>
                <a:gd name="T1" fmla="*/ 86 h 124"/>
                <a:gd name="T2" fmla="*/ 1762 w 1782"/>
                <a:gd name="T3" fmla="*/ 124 h 124"/>
                <a:gd name="T4" fmla="*/ 1744 w 1782"/>
                <a:gd name="T5" fmla="*/ 86 h 124"/>
                <a:gd name="T6" fmla="*/ 1782 w 1782"/>
                <a:gd name="T7" fmla="*/ 86 h 124"/>
                <a:gd name="T8" fmla="*/ 0 w 1782"/>
                <a:gd name="T9" fmla="*/ 0 h 124"/>
                <a:gd name="T10" fmla="*/ 1764 w 1782"/>
                <a:gd name="T11" fmla="*/ 0 h 124"/>
                <a:gd name="T12" fmla="*/ 1766 w 1782"/>
                <a:gd name="T13" fmla="*/ 0 h 124"/>
                <a:gd name="T14" fmla="*/ 1766 w 1782"/>
                <a:gd name="T15" fmla="*/ 92 h 124"/>
                <a:gd name="T16" fmla="*/ 1764 w 1782"/>
                <a:gd name="T17" fmla="*/ 96 h 124"/>
                <a:gd name="T18" fmla="*/ 1762 w 1782"/>
                <a:gd name="T19" fmla="*/ 92 h 124"/>
                <a:gd name="T20" fmla="*/ 1762 w 1782"/>
                <a:gd name="T21" fmla="*/ 0 h 124"/>
                <a:gd name="T22" fmla="*/ 1764 w 1782"/>
                <a:gd name="T23" fmla="*/ 4 h 124"/>
                <a:gd name="T24" fmla="*/ 0 w 1782"/>
                <a:gd name="T25" fmla="*/ 4 h 124"/>
                <a:gd name="T26" fmla="*/ 0 w 1782"/>
                <a:gd name="T27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82" h="124">
                  <a:moveTo>
                    <a:pt x="1782" y="86"/>
                  </a:moveTo>
                  <a:lnTo>
                    <a:pt x="1762" y="124"/>
                  </a:lnTo>
                  <a:lnTo>
                    <a:pt x="1744" y="86"/>
                  </a:lnTo>
                  <a:lnTo>
                    <a:pt x="1782" y="86"/>
                  </a:lnTo>
                  <a:close/>
                  <a:moveTo>
                    <a:pt x="0" y="0"/>
                  </a:moveTo>
                  <a:lnTo>
                    <a:pt x="1764" y="0"/>
                  </a:lnTo>
                  <a:lnTo>
                    <a:pt x="1766" y="0"/>
                  </a:lnTo>
                  <a:lnTo>
                    <a:pt x="1766" y="92"/>
                  </a:lnTo>
                  <a:lnTo>
                    <a:pt x="1764" y="96"/>
                  </a:lnTo>
                  <a:lnTo>
                    <a:pt x="1762" y="92"/>
                  </a:lnTo>
                  <a:lnTo>
                    <a:pt x="1762" y="0"/>
                  </a:lnTo>
                  <a:lnTo>
                    <a:pt x="1764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Freeform 13"/>
            <p:cNvSpPr>
              <a:spLocks/>
            </p:cNvSpPr>
            <p:nvPr/>
          </p:nvSpPr>
          <p:spPr bwMode="auto">
            <a:xfrm>
              <a:off x="6315075" y="1552575"/>
              <a:ext cx="60325" cy="60325"/>
            </a:xfrm>
            <a:custGeom>
              <a:avLst/>
              <a:gdLst>
                <a:gd name="T0" fmla="*/ 38 w 38"/>
                <a:gd name="T1" fmla="*/ 0 h 38"/>
                <a:gd name="T2" fmla="*/ 18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Freeform 14"/>
            <p:cNvSpPr>
              <a:spLocks/>
            </p:cNvSpPr>
            <p:nvPr/>
          </p:nvSpPr>
          <p:spPr bwMode="auto">
            <a:xfrm>
              <a:off x="3546475" y="1416050"/>
              <a:ext cx="2803525" cy="152400"/>
            </a:xfrm>
            <a:custGeom>
              <a:avLst/>
              <a:gdLst>
                <a:gd name="T0" fmla="*/ 0 w 1766"/>
                <a:gd name="T1" fmla="*/ 0 h 96"/>
                <a:gd name="T2" fmla="*/ 1764 w 1766"/>
                <a:gd name="T3" fmla="*/ 0 h 96"/>
                <a:gd name="T4" fmla="*/ 1766 w 1766"/>
                <a:gd name="T5" fmla="*/ 0 h 96"/>
                <a:gd name="T6" fmla="*/ 1766 w 1766"/>
                <a:gd name="T7" fmla="*/ 92 h 96"/>
                <a:gd name="T8" fmla="*/ 1764 w 1766"/>
                <a:gd name="T9" fmla="*/ 96 h 96"/>
                <a:gd name="T10" fmla="*/ 1762 w 1766"/>
                <a:gd name="T11" fmla="*/ 92 h 96"/>
                <a:gd name="T12" fmla="*/ 1762 w 1766"/>
                <a:gd name="T13" fmla="*/ 0 h 96"/>
                <a:gd name="T14" fmla="*/ 1764 w 1766"/>
                <a:gd name="T15" fmla="*/ 4 h 96"/>
                <a:gd name="T16" fmla="*/ 0 w 1766"/>
                <a:gd name="T17" fmla="*/ 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66" h="96">
                  <a:moveTo>
                    <a:pt x="0" y="0"/>
                  </a:moveTo>
                  <a:lnTo>
                    <a:pt x="1764" y="0"/>
                  </a:lnTo>
                  <a:lnTo>
                    <a:pt x="1766" y="0"/>
                  </a:lnTo>
                  <a:lnTo>
                    <a:pt x="1766" y="92"/>
                  </a:lnTo>
                  <a:lnTo>
                    <a:pt x="1764" y="96"/>
                  </a:lnTo>
                  <a:lnTo>
                    <a:pt x="1762" y="92"/>
                  </a:lnTo>
                  <a:lnTo>
                    <a:pt x="1762" y="0"/>
                  </a:lnTo>
                  <a:lnTo>
                    <a:pt x="1764" y="4"/>
                  </a:lnTo>
                  <a:lnTo>
                    <a:pt x="0" y="4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Freeform 15"/>
            <p:cNvSpPr>
              <a:spLocks/>
            </p:cNvSpPr>
            <p:nvPr/>
          </p:nvSpPr>
          <p:spPr bwMode="auto">
            <a:xfrm>
              <a:off x="2828925" y="4146550"/>
              <a:ext cx="911225" cy="342900"/>
            </a:xfrm>
            <a:custGeom>
              <a:avLst/>
              <a:gdLst>
                <a:gd name="T0" fmla="*/ 288 w 574"/>
                <a:gd name="T1" fmla="*/ 0 h 216"/>
                <a:gd name="T2" fmla="*/ 288 w 574"/>
                <a:gd name="T3" fmla="*/ 0 h 216"/>
                <a:gd name="T4" fmla="*/ 230 w 574"/>
                <a:gd name="T5" fmla="*/ 2 h 216"/>
                <a:gd name="T6" fmla="*/ 176 w 574"/>
                <a:gd name="T7" fmla="*/ 8 h 216"/>
                <a:gd name="T8" fmla="*/ 128 w 574"/>
                <a:gd name="T9" fmla="*/ 18 h 216"/>
                <a:gd name="T10" fmla="*/ 104 w 574"/>
                <a:gd name="T11" fmla="*/ 24 h 216"/>
                <a:gd name="T12" fmla="*/ 84 w 574"/>
                <a:gd name="T13" fmla="*/ 30 h 216"/>
                <a:gd name="T14" fmla="*/ 66 w 574"/>
                <a:gd name="T15" fmla="*/ 38 h 216"/>
                <a:gd name="T16" fmla="*/ 50 w 574"/>
                <a:gd name="T17" fmla="*/ 46 h 216"/>
                <a:gd name="T18" fmla="*/ 36 w 574"/>
                <a:gd name="T19" fmla="*/ 56 h 216"/>
                <a:gd name="T20" fmla="*/ 22 w 574"/>
                <a:gd name="T21" fmla="*/ 64 h 216"/>
                <a:gd name="T22" fmla="*/ 14 w 574"/>
                <a:gd name="T23" fmla="*/ 74 h 216"/>
                <a:gd name="T24" fmla="*/ 6 w 574"/>
                <a:gd name="T25" fmla="*/ 86 h 216"/>
                <a:gd name="T26" fmla="*/ 2 w 574"/>
                <a:gd name="T27" fmla="*/ 96 h 216"/>
                <a:gd name="T28" fmla="*/ 0 w 574"/>
                <a:gd name="T29" fmla="*/ 108 h 216"/>
                <a:gd name="T30" fmla="*/ 0 w 574"/>
                <a:gd name="T31" fmla="*/ 108 h 216"/>
                <a:gd name="T32" fmla="*/ 2 w 574"/>
                <a:gd name="T33" fmla="*/ 118 h 216"/>
                <a:gd name="T34" fmla="*/ 6 w 574"/>
                <a:gd name="T35" fmla="*/ 130 h 216"/>
                <a:gd name="T36" fmla="*/ 14 w 574"/>
                <a:gd name="T37" fmla="*/ 140 h 216"/>
                <a:gd name="T38" fmla="*/ 22 w 574"/>
                <a:gd name="T39" fmla="*/ 150 h 216"/>
                <a:gd name="T40" fmla="*/ 36 w 574"/>
                <a:gd name="T41" fmla="*/ 160 h 216"/>
                <a:gd name="T42" fmla="*/ 50 w 574"/>
                <a:gd name="T43" fmla="*/ 168 h 216"/>
                <a:gd name="T44" fmla="*/ 66 w 574"/>
                <a:gd name="T45" fmla="*/ 176 h 216"/>
                <a:gd name="T46" fmla="*/ 84 w 574"/>
                <a:gd name="T47" fmla="*/ 184 h 216"/>
                <a:gd name="T48" fmla="*/ 104 w 574"/>
                <a:gd name="T49" fmla="*/ 192 h 216"/>
                <a:gd name="T50" fmla="*/ 128 w 574"/>
                <a:gd name="T51" fmla="*/ 198 h 216"/>
                <a:gd name="T52" fmla="*/ 176 w 574"/>
                <a:gd name="T53" fmla="*/ 208 h 216"/>
                <a:gd name="T54" fmla="*/ 230 w 574"/>
                <a:gd name="T55" fmla="*/ 214 h 216"/>
                <a:gd name="T56" fmla="*/ 288 w 574"/>
                <a:gd name="T57" fmla="*/ 216 h 216"/>
                <a:gd name="T58" fmla="*/ 288 w 574"/>
                <a:gd name="T59" fmla="*/ 216 h 216"/>
                <a:gd name="T60" fmla="*/ 346 w 574"/>
                <a:gd name="T61" fmla="*/ 214 h 216"/>
                <a:gd name="T62" fmla="*/ 400 w 574"/>
                <a:gd name="T63" fmla="*/ 208 h 216"/>
                <a:gd name="T64" fmla="*/ 448 w 574"/>
                <a:gd name="T65" fmla="*/ 198 h 216"/>
                <a:gd name="T66" fmla="*/ 470 w 574"/>
                <a:gd name="T67" fmla="*/ 192 h 216"/>
                <a:gd name="T68" fmla="*/ 490 w 574"/>
                <a:gd name="T69" fmla="*/ 184 h 216"/>
                <a:gd name="T70" fmla="*/ 510 w 574"/>
                <a:gd name="T71" fmla="*/ 176 h 216"/>
                <a:gd name="T72" fmla="*/ 526 w 574"/>
                <a:gd name="T73" fmla="*/ 168 h 216"/>
                <a:gd name="T74" fmla="*/ 540 w 574"/>
                <a:gd name="T75" fmla="*/ 160 h 216"/>
                <a:gd name="T76" fmla="*/ 552 w 574"/>
                <a:gd name="T77" fmla="*/ 150 h 216"/>
                <a:gd name="T78" fmla="*/ 562 w 574"/>
                <a:gd name="T79" fmla="*/ 140 h 216"/>
                <a:gd name="T80" fmla="*/ 568 w 574"/>
                <a:gd name="T81" fmla="*/ 130 h 216"/>
                <a:gd name="T82" fmla="*/ 574 w 574"/>
                <a:gd name="T83" fmla="*/ 118 h 216"/>
                <a:gd name="T84" fmla="*/ 574 w 574"/>
                <a:gd name="T85" fmla="*/ 108 h 216"/>
                <a:gd name="T86" fmla="*/ 574 w 574"/>
                <a:gd name="T87" fmla="*/ 108 h 216"/>
                <a:gd name="T88" fmla="*/ 574 w 574"/>
                <a:gd name="T89" fmla="*/ 96 h 216"/>
                <a:gd name="T90" fmla="*/ 568 w 574"/>
                <a:gd name="T91" fmla="*/ 86 h 216"/>
                <a:gd name="T92" fmla="*/ 562 w 574"/>
                <a:gd name="T93" fmla="*/ 74 h 216"/>
                <a:gd name="T94" fmla="*/ 552 w 574"/>
                <a:gd name="T95" fmla="*/ 64 h 216"/>
                <a:gd name="T96" fmla="*/ 540 w 574"/>
                <a:gd name="T97" fmla="*/ 56 h 216"/>
                <a:gd name="T98" fmla="*/ 526 w 574"/>
                <a:gd name="T99" fmla="*/ 46 h 216"/>
                <a:gd name="T100" fmla="*/ 510 w 574"/>
                <a:gd name="T101" fmla="*/ 38 h 216"/>
                <a:gd name="T102" fmla="*/ 490 w 574"/>
                <a:gd name="T103" fmla="*/ 30 h 216"/>
                <a:gd name="T104" fmla="*/ 470 w 574"/>
                <a:gd name="T105" fmla="*/ 24 h 216"/>
                <a:gd name="T106" fmla="*/ 448 w 574"/>
                <a:gd name="T107" fmla="*/ 18 h 216"/>
                <a:gd name="T108" fmla="*/ 400 w 574"/>
                <a:gd name="T109" fmla="*/ 8 h 216"/>
                <a:gd name="T110" fmla="*/ 346 w 574"/>
                <a:gd name="T111" fmla="*/ 2 h 216"/>
                <a:gd name="T112" fmla="*/ 288 w 574"/>
                <a:gd name="T113" fmla="*/ 0 h 216"/>
                <a:gd name="T114" fmla="*/ 288 w 574"/>
                <a:gd name="T11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74" h="216">
                  <a:moveTo>
                    <a:pt x="288" y="0"/>
                  </a:moveTo>
                  <a:lnTo>
                    <a:pt x="288" y="0"/>
                  </a:lnTo>
                  <a:lnTo>
                    <a:pt x="230" y="2"/>
                  </a:lnTo>
                  <a:lnTo>
                    <a:pt x="176" y="8"/>
                  </a:lnTo>
                  <a:lnTo>
                    <a:pt x="128" y="18"/>
                  </a:lnTo>
                  <a:lnTo>
                    <a:pt x="104" y="24"/>
                  </a:lnTo>
                  <a:lnTo>
                    <a:pt x="84" y="30"/>
                  </a:lnTo>
                  <a:lnTo>
                    <a:pt x="66" y="38"/>
                  </a:lnTo>
                  <a:lnTo>
                    <a:pt x="50" y="46"/>
                  </a:lnTo>
                  <a:lnTo>
                    <a:pt x="36" y="56"/>
                  </a:lnTo>
                  <a:lnTo>
                    <a:pt x="22" y="64"/>
                  </a:lnTo>
                  <a:lnTo>
                    <a:pt x="14" y="74"/>
                  </a:lnTo>
                  <a:lnTo>
                    <a:pt x="6" y="86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18"/>
                  </a:lnTo>
                  <a:lnTo>
                    <a:pt x="6" y="130"/>
                  </a:lnTo>
                  <a:lnTo>
                    <a:pt x="14" y="140"/>
                  </a:lnTo>
                  <a:lnTo>
                    <a:pt x="22" y="150"/>
                  </a:lnTo>
                  <a:lnTo>
                    <a:pt x="36" y="160"/>
                  </a:lnTo>
                  <a:lnTo>
                    <a:pt x="50" y="168"/>
                  </a:lnTo>
                  <a:lnTo>
                    <a:pt x="66" y="176"/>
                  </a:lnTo>
                  <a:lnTo>
                    <a:pt x="84" y="184"/>
                  </a:lnTo>
                  <a:lnTo>
                    <a:pt x="104" y="192"/>
                  </a:lnTo>
                  <a:lnTo>
                    <a:pt x="128" y="198"/>
                  </a:lnTo>
                  <a:lnTo>
                    <a:pt x="176" y="208"/>
                  </a:lnTo>
                  <a:lnTo>
                    <a:pt x="230" y="214"/>
                  </a:lnTo>
                  <a:lnTo>
                    <a:pt x="288" y="216"/>
                  </a:lnTo>
                  <a:lnTo>
                    <a:pt x="288" y="216"/>
                  </a:lnTo>
                  <a:lnTo>
                    <a:pt x="346" y="214"/>
                  </a:lnTo>
                  <a:lnTo>
                    <a:pt x="400" y="208"/>
                  </a:lnTo>
                  <a:lnTo>
                    <a:pt x="448" y="198"/>
                  </a:lnTo>
                  <a:lnTo>
                    <a:pt x="470" y="192"/>
                  </a:lnTo>
                  <a:lnTo>
                    <a:pt x="490" y="184"/>
                  </a:lnTo>
                  <a:lnTo>
                    <a:pt x="510" y="176"/>
                  </a:lnTo>
                  <a:lnTo>
                    <a:pt x="526" y="168"/>
                  </a:lnTo>
                  <a:lnTo>
                    <a:pt x="540" y="160"/>
                  </a:lnTo>
                  <a:lnTo>
                    <a:pt x="552" y="150"/>
                  </a:lnTo>
                  <a:lnTo>
                    <a:pt x="562" y="140"/>
                  </a:lnTo>
                  <a:lnTo>
                    <a:pt x="568" y="130"/>
                  </a:lnTo>
                  <a:lnTo>
                    <a:pt x="574" y="118"/>
                  </a:lnTo>
                  <a:lnTo>
                    <a:pt x="574" y="108"/>
                  </a:lnTo>
                  <a:lnTo>
                    <a:pt x="574" y="108"/>
                  </a:lnTo>
                  <a:lnTo>
                    <a:pt x="574" y="96"/>
                  </a:lnTo>
                  <a:lnTo>
                    <a:pt x="568" y="86"/>
                  </a:lnTo>
                  <a:lnTo>
                    <a:pt x="562" y="74"/>
                  </a:lnTo>
                  <a:lnTo>
                    <a:pt x="552" y="64"/>
                  </a:lnTo>
                  <a:lnTo>
                    <a:pt x="540" y="56"/>
                  </a:lnTo>
                  <a:lnTo>
                    <a:pt x="526" y="46"/>
                  </a:lnTo>
                  <a:lnTo>
                    <a:pt x="510" y="38"/>
                  </a:lnTo>
                  <a:lnTo>
                    <a:pt x="490" y="30"/>
                  </a:lnTo>
                  <a:lnTo>
                    <a:pt x="470" y="24"/>
                  </a:lnTo>
                  <a:lnTo>
                    <a:pt x="448" y="18"/>
                  </a:lnTo>
                  <a:lnTo>
                    <a:pt x="400" y="8"/>
                  </a:lnTo>
                  <a:lnTo>
                    <a:pt x="346" y="2"/>
                  </a:lnTo>
                  <a:lnTo>
                    <a:pt x="288" y="0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Freeform 16"/>
            <p:cNvSpPr>
              <a:spLocks/>
            </p:cNvSpPr>
            <p:nvPr/>
          </p:nvSpPr>
          <p:spPr bwMode="auto">
            <a:xfrm>
              <a:off x="2828925" y="4146550"/>
              <a:ext cx="911225" cy="342900"/>
            </a:xfrm>
            <a:custGeom>
              <a:avLst/>
              <a:gdLst>
                <a:gd name="T0" fmla="*/ 288 w 574"/>
                <a:gd name="T1" fmla="*/ 0 h 216"/>
                <a:gd name="T2" fmla="*/ 288 w 574"/>
                <a:gd name="T3" fmla="*/ 0 h 216"/>
                <a:gd name="T4" fmla="*/ 230 w 574"/>
                <a:gd name="T5" fmla="*/ 2 h 216"/>
                <a:gd name="T6" fmla="*/ 176 w 574"/>
                <a:gd name="T7" fmla="*/ 8 h 216"/>
                <a:gd name="T8" fmla="*/ 128 w 574"/>
                <a:gd name="T9" fmla="*/ 18 h 216"/>
                <a:gd name="T10" fmla="*/ 104 w 574"/>
                <a:gd name="T11" fmla="*/ 24 h 216"/>
                <a:gd name="T12" fmla="*/ 84 w 574"/>
                <a:gd name="T13" fmla="*/ 30 h 216"/>
                <a:gd name="T14" fmla="*/ 66 w 574"/>
                <a:gd name="T15" fmla="*/ 38 h 216"/>
                <a:gd name="T16" fmla="*/ 50 w 574"/>
                <a:gd name="T17" fmla="*/ 46 h 216"/>
                <a:gd name="T18" fmla="*/ 36 w 574"/>
                <a:gd name="T19" fmla="*/ 56 h 216"/>
                <a:gd name="T20" fmla="*/ 22 w 574"/>
                <a:gd name="T21" fmla="*/ 64 h 216"/>
                <a:gd name="T22" fmla="*/ 14 w 574"/>
                <a:gd name="T23" fmla="*/ 74 h 216"/>
                <a:gd name="T24" fmla="*/ 6 w 574"/>
                <a:gd name="T25" fmla="*/ 86 h 216"/>
                <a:gd name="T26" fmla="*/ 2 w 574"/>
                <a:gd name="T27" fmla="*/ 96 h 216"/>
                <a:gd name="T28" fmla="*/ 0 w 574"/>
                <a:gd name="T29" fmla="*/ 108 h 216"/>
                <a:gd name="T30" fmla="*/ 0 w 574"/>
                <a:gd name="T31" fmla="*/ 108 h 216"/>
                <a:gd name="T32" fmla="*/ 2 w 574"/>
                <a:gd name="T33" fmla="*/ 118 h 216"/>
                <a:gd name="T34" fmla="*/ 6 w 574"/>
                <a:gd name="T35" fmla="*/ 130 h 216"/>
                <a:gd name="T36" fmla="*/ 14 w 574"/>
                <a:gd name="T37" fmla="*/ 140 h 216"/>
                <a:gd name="T38" fmla="*/ 22 w 574"/>
                <a:gd name="T39" fmla="*/ 150 h 216"/>
                <a:gd name="T40" fmla="*/ 36 w 574"/>
                <a:gd name="T41" fmla="*/ 160 h 216"/>
                <a:gd name="T42" fmla="*/ 50 w 574"/>
                <a:gd name="T43" fmla="*/ 168 h 216"/>
                <a:gd name="T44" fmla="*/ 66 w 574"/>
                <a:gd name="T45" fmla="*/ 176 h 216"/>
                <a:gd name="T46" fmla="*/ 84 w 574"/>
                <a:gd name="T47" fmla="*/ 184 h 216"/>
                <a:gd name="T48" fmla="*/ 104 w 574"/>
                <a:gd name="T49" fmla="*/ 192 h 216"/>
                <a:gd name="T50" fmla="*/ 128 w 574"/>
                <a:gd name="T51" fmla="*/ 198 h 216"/>
                <a:gd name="T52" fmla="*/ 176 w 574"/>
                <a:gd name="T53" fmla="*/ 208 h 216"/>
                <a:gd name="T54" fmla="*/ 230 w 574"/>
                <a:gd name="T55" fmla="*/ 214 h 216"/>
                <a:gd name="T56" fmla="*/ 288 w 574"/>
                <a:gd name="T57" fmla="*/ 216 h 216"/>
                <a:gd name="T58" fmla="*/ 288 w 574"/>
                <a:gd name="T59" fmla="*/ 216 h 216"/>
                <a:gd name="T60" fmla="*/ 346 w 574"/>
                <a:gd name="T61" fmla="*/ 214 h 216"/>
                <a:gd name="T62" fmla="*/ 400 w 574"/>
                <a:gd name="T63" fmla="*/ 208 h 216"/>
                <a:gd name="T64" fmla="*/ 448 w 574"/>
                <a:gd name="T65" fmla="*/ 198 h 216"/>
                <a:gd name="T66" fmla="*/ 470 w 574"/>
                <a:gd name="T67" fmla="*/ 192 h 216"/>
                <a:gd name="T68" fmla="*/ 490 w 574"/>
                <a:gd name="T69" fmla="*/ 184 h 216"/>
                <a:gd name="T70" fmla="*/ 510 w 574"/>
                <a:gd name="T71" fmla="*/ 176 h 216"/>
                <a:gd name="T72" fmla="*/ 526 w 574"/>
                <a:gd name="T73" fmla="*/ 168 h 216"/>
                <a:gd name="T74" fmla="*/ 540 w 574"/>
                <a:gd name="T75" fmla="*/ 160 h 216"/>
                <a:gd name="T76" fmla="*/ 552 w 574"/>
                <a:gd name="T77" fmla="*/ 150 h 216"/>
                <a:gd name="T78" fmla="*/ 562 w 574"/>
                <a:gd name="T79" fmla="*/ 140 h 216"/>
                <a:gd name="T80" fmla="*/ 568 w 574"/>
                <a:gd name="T81" fmla="*/ 130 h 216"/>
                <a:gd name="T82" fmla="*/ 574 w 574"/>
                <a:gd name="T83" fmla="*/ 118 h 216"/>
                <a:gd name="T84" fmla="*/ 574 w 574"/>
                <a:gd name="T85" fmla="*/ 108 h 216"/>
                <a:gd name="T86" fmla="*/ 574 w 574"/>
                <a:gd name="T87" fmla="*/ 108 h 216"/>
                <a:gd name="T88" fmla="*/ 574 w 574"/>
                <a:gd name="T89" fmla="*/ 96 h 216"/>
                <a:gd name="T90" fmla="*/ 568 w 574"/>
                <a:gd name="T91" fmla="*/ 86 h 216"/>
                <a:gd name="T92" fmla="*/ 562 w 574"/>
                <a:gd name="T93" fmla="*/ 74 h 216"/>
                <a:gd name="T94" fmla="*/ 552 w 574"/>
                <a:gd name="T95" fmla="*/ 64 h 216"/>
                <a:gd name="T96" fmla="*/ 540 w 574"/>
                <a:gd name="T97" fmla="*/ 56 h 216"/>
                <a:gd name="T98" fmla="*/ 526 w 574"/>
                <a:gd name="T99" fmla="*/ 46 h 216"/>
                <a:gd name="T100" fmla="*/ 510 w 574"/>
                <a:gd name="T101" fmla="*/ 38 h 216"/>
                <a:gd name="T102" fmla="*/ 490 w 574"/>
                <a:gd name="T103" fmla="*/ 30 h 216"/>
                <a:gd name="T104" fmla="*/ 470 w 574"/>
                <a:gd name="T105" fmla="*/ 24 h 216"/>
                <a:gd name="T106" fmla="*/ 448 w 574"/>
                <a:gd name="T107" fmla="*/ 18 h 216"/>
                <a:gd name="T108" fmla="*/ 400 w 574"/>
                <a:gd name="T109" fmla="*/ 8 h 216"/>
                <a:gd name="T110" fmla="*/ 346 w 574"/>
                <a:gd name="T111" fmla="*/ 2 h 216"/>
                <a:gd name="T112" fmla="*/ 288 w 574"/>
                <a:gd name="T11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74" h="216">
                  <a:moveTo>
                    <a:pt x="288" y="0"/>
                  </a:moveTo>
                  <a:lnTo>
                    <a:pt x="288" y="0"/>
                  </a:lnTo>
                  <a:lnTo>
                    <a:pt x="230" y="2"/>
                  </a:lnTo>
                  <a:lnTo>
                    <a:pt x="176" y="8"/>
                  </a:lnTo>
                  <a:lnTo>
                    <a:pt x="128" y="18"/>
                  </a:lnTo>
                  <a:lnTo>
                    <a:pt x="104" y="24"/>
                  </a:lnTo>
                  <a:lnTo>
                    <a:pt x="84" y="30"/>
                  </a:lnTo>
                  <a:lnTo>
                    <a:pt x="66" y="38"/>
                  </a:lnTo>
                  <a:lnTo>
                    <a:pt x="50" y="46"/>
                  </a:lnTo>
                  <a:lnTo>
                    <a:pt x="36" y="56"/>
                  </a:lnTo>
                  <a:lnTo>
                    <a:pt x="22" y="64"/>
                  </a:lnTo>
                  <a:lnTo>
                    <a:pt x="14" y="74"/>
                  </a:lnTo>
                  <a:lnTo>
                    <a:pt x="6" y="86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18"/>
                  </a:lnTo>
                  <a:lnTo>
                    <a:pt x="6" y="130"/>
                  </a:lnTo>
                  <a:lnTo>
                    <a:pt x="14" y="140"/>
                  </a:lnTo>
                  <a:lnTo>
                    <a:pt x="22" y="150"/>
                  </a:lnTo>
                  <a:lnTo>
                    <a:pt x="36" y="160"/>
                  </a:lnTo>
                  <a:lnTo>
                    <a:pt x="50" y="168"/>
                  </a:lnTo>
                  <a:lnTo>
                    <a:pt x="66" y="176"/>
                  </a:lnTo>
                  <a:lnTo>
                    <a:pt x="84" y="184"/>
                  </a:lnTo>
                  <a:lnTo>
                    <a:pt x="104" y="192"/>
                  </a:lnTo>
                  <a:lnTo>
                    <a:pt x="128" y="198"/>
                  </a:lnTo>
                  <a:lnTo>
                    <a:pt x="176" y="208"/>
                  </a:lnTo>
                  <a:lnTo>
                    <a:pt x="230" y="214"/>
                  </a:lnTo>
                  <a:lnTo>
                    <a:pt x="288" y="216"/>
                  </a:lnTo>
                  <a:lnTo>
                    <a:pt x="288" y="216"/>
                  </a:lnTo>
                  <a:lnTo>
                    <a:pt x="346" y="214"/>
                  </a:lnTo>
                  <a:lnTo>
                    <a:pt x="400" y="208"/>
                  </a:lnTo>
                  <a:lnTo>
                    <a:pt x="448" y="198"/>
                  </a:lnTo>
                  <a:lnTo>
                    <a:pt x="470" y="192"/>
                  </a:lnTo>
                  <a:lnTo>
                    <a:pt x="490" y="184"/>
                  </a:lnTo>
                  <a:lnTo>
                    <a:pt x="510" y="176"/>
                  </a:lnTo>
                  <a:lnTo>
                    <a:pt x="526" y="168"/>
                  </a:lnTo>
                  <a:lnTo>
                    <a:pt x="540" y="160"/>
                  </a:lnTo>
                  <a:lnTo>
                    <a:pt x="552" y="150"/>
                  </a:lnTo>
                  <a:lnTo>
                    <a:pt x="562" y="140"/>
                  </a:lnTo>
                  <a:lnTo>
                    <a:pt x="568" y="130"/>
                  </a:lnTo>
                  <a:lnTo>
                    <a:pt x="574" y="118"/>
                  </a:lnTo>
                  <a:lnTo>
                    <a:pt x="574" y="108"/>
                  </a:lnTo>
                  <a:lnTo>
                    <a:pt x="574" y="108"/>
                  </a:lnTo>
                  <a:lnTo>
                    <a:pt x="574" y="96"/>
                  </a:lnTo>
                  <a:lnTo>
                    <a:pt x="568" y="86"/>
                  </a:lnTo>
                  <a:lnTo>
                    <a:pt x="562" y="74"/>
                  </a:lnTo>
                  <a:lnTo>
                    <a:pt x="552" y="64"/>
                  </a:lnTo>
                  <a:lnTo>
                    <a:pt x="540" y="56"/>
                  </a:lnTo>
                  <a:lnTo>
                    <a:pt x="526" y="46"/>
                  </a:lnTo>
                  <a:lnTo>
                    <a:pt x="510" y="38"/>
                  </a:lnTo>
                  <a:lnTo>
                    <a:pt x="490" y="30"/>
                  </a:lnTo>
                  <a:lnTo>
                    <a:pt x="470" y="24"/>
                  </a:lnTo>
                  <a:lnTo>
                    <a:pt x="448" y="18"/>
                  </a:lnTo>
                  <a:lnTo>
                    <a:pt x="400" y="8"/>
                  </a:lnTo>
                  <a:lnTo>
                    <a:pt x="346" y="2"/>
                  </a:lnTo>
                  <a:lnTo>
                    <a:pt x="28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Rectangle 17"/>
            <p:cNvSpPr>
              <a:spLocks noChangeArrowheads="1"/>
            </p:cNvSpPr>
            <p:nvPr/>
          </p:nvSpPr>
          <p:spPr bwMode="auto">
            <a:xfrm>
              <a:off x="2327275" y="3359150"/>
              <a:ext cx="520700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Rectangle 18"/>
            <p:cNvSpPr>
              <a:spLocks noChangeArrowheads="1"/>
            </p:cNvSpPr>
            <p:nvPr/>
          </p:nvSpPr>
          <p:spPr bwMode="auto">
            <a:xfrm>
              <a:off x="2327275" y="3359150"/>
              <a:ext cx="52070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Rectangle 19"/>
            <p:cNvSpPr>
              <a:spLocks noChangeArrowheads="1"/>
            </p:cNvSpPr>
            <p:nvPr/>
          </p:nvSpPr>
          <p:spPr bwMode="auto">
            <a:xfrm>
              <a:off x="3765550" y="3416300"/>
              <a:ext cx="517525" cy="231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Rectangle 20"/>
            <p:cNvSpPr>
              <a:spLocks noChangeArrowheads="1"/>
            </p:cNvSpPr>
            <p:nvPr/>
          </p:nvSpPr>
          <p:spPr bwMode="auto">
            <a:xfrm>
              <a:off x="3765550" y="3416300"/>
              <a:ext cx="51752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Rectangle 21"/>
            <p:cNvSpPr>
              <a:spLocks noChangeArrowheads="1"/>
            </p:cNvSpPr>
            <p:nvPr/>
          </p:nvSpPr>
          <p:spPr bwMode="auto">
            <a:xfrm>
              <a:off x="3879850" y="4279900"/>
              <a:ext cx="520700" cy="231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Rectangle 22"/>
            <p:cNvSpPr>
              <a:spLocks noChangeArrowheads="1"/>
            </p:cNvSpPr>
            <p:nvPr/>
          </p:nvSpPr>
          <p:spPr bwMode="auto">
            <a:xfrm>
              <a:off x="3879850" y="4279900"/>
              <a:ext cx="520700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Rectangle 23"/>
            <p:cNvSpPr>
              <a:spLocks noChangeArrowheads="1"/>
            </p:cNvSpPr>
            <p:nvPr/>
          </p:nvSpPr>
          <p:spPr bwMode="auto">
            <a:xfrm>
              <a:off x="2501900" y="4797425"/>
              <a:ext cx="517525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Rectangle 24"/>
            <p:cNvSpPr>
              <a:spLocks noChangeArrowheads="1"/>
            </p:cNvSpPr>
            <p:nvPr/>
          </p:nvSpPr>
          <p:spPr bwMode="auto">
            <a:xfrm>
              <a:off x="2501900" y="4797425"/>
              <a:ext cx="51752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Rectangle 25"/>
            <p:cNvSpPr>
              <a:spLocks noChangeArrowheads="1"/>
            </p:cNvSpPr>
            <p:nvPr/>
          </p:nvSpPr>
          <p:spPr bwMode="auto">
            <a:xfrm>
              <a:off x="3248025" y="4797425"/>
              <a:ext cx="520700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Rectangle 26"/>
            <p:cNvSpPr>
              <a:spLocks noChangeArrowheads="1"/>
            </p:cNvSpPr>
            <p:nvPr/>
          </p:nvSpPr>
          <p:spPr bwMode="auto">
            <a:xfrm>
              <a:off x="3248025" y="4797425"/>
              <a:ext cx="52070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Rectangle 27"/>
            <p:cNvSpPr>
              <a:spLocks noChangeArrowheads="1"/>
            </p:cNvSpPr>
            <p:nvPr/>
          </p:nvSpPr>
          <p:spPr bwMode="auto">
            <a:xfrm>
              <a:off x="3133725" y="3073400"/>
              <a:ext cx="517525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Rectangle 28"/>
            <p:cNvSpPr>
              <a:spLocks noChangeArrowheads="1"/>
            </p:cNvSpPr>
            <p:nvPr/>
          </p:nvSpPr>
          <p:spPr bwMode="auto">
            <a:xfrm>
              <a:off x="3133725" y="3073400"/>
              <a:ext cx="51752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Rectangle 29"/>
            <p:cNvSpPr>
              <a:spLocks noChangeArrowheads="1"/>
            </p:cNvSpPr>
            <p:nvPr/>
          </p:nvSpPr>
          <p:spPr bwMode="auto">
            <a:xfrm>
              <a:off x="2098675" y="4162425"/>
              <a:ext cx="517525" cy="231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Rectangle 30"/>
            <p:cNvSpPr>
              <a:spLocks noChangeArrowheads="1"/>
            </p:cNvSpPr>
            <p:nvPr/>
          </p:nvSpPr>
          <p:spPr bwMode="auto">
            <a:xfrm>
              <a:off x="2098675" y="4162425"/>
              <a:ext cx="51752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Rectangle 31"/>
            <p:cNvSpPr>
              <a:spLocks noChangeArrowheads="1"/>
            </p:cNvSpPr>
            <p:nvPr/>
          </p:nvSpPr>
          <p:spPr bwMode="auto">
            <a:xfrm>
              <a:off x="3825875" y="5318125"/>
              <a:ext cx="51752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" name="Rectangle 32"/>
            <p:cNvSpPr>
              <a:spLocks noChangeArrowheads="1"/>
            </p:cNvSpPr>
            <p:nvPr/>
          </p:nvSpPr>
          <p:spPr bwMode="auto">
            <a:xfrm>
              <a:off x="3825875" y="5318125"/>
              <a:ext cx="51752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" name="Rectangle 33"/>
            <p:cNvSpPr>
              <a:spLocks noChangeArrowheads="1"/>
            </p:cNvSpPr>
            <p:nvPr/>
          </p:nvSpPr>
          <p:spPr bwMode="auto">
            <a:xfrm>
              <a:off x="3133725" y="5318125"/>
              <a:ext cx="51752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9" name="Rectangle 34"/>
            <p:cNvSpPr>
              <a:spLocks noChangeArrowheads="1"/>
            </p:cNvSpPr>
            <p:nvPr/>
          </p:nvSpPr>
          <p:spPr bwMode="auto">
            <a:xfrm>
              <a:off x="3133725" y="5318125"/>
              <a:ext cx="51752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Freeform 35"/>
            <p:cNvSpPr>
              <a:spLocks noEditPoints="1"/>
            </p:cNvSpPr>
            <p:nvPr/>
          </p:nvSpPr>
          <p:spPr bwMode="auto">
            <a:xfrm>
              <a:off x="2759075" y="4435475"/>
              <a:ext cx="206375" cy="361950"/>
            </a:xfrm>
            <a:custGeom>
              <a:avLst/>
              <a:gdLst>
                <a:gd name="T0" fmla="*/ 36 w 130"/>
                <a:gd name="T1" fmla="*/ 204 h 228"/>
                <a:gd name="T2" fmla="*/ 0 w 130"/>
                <a:gd name="T3" fmla="*/ 228 h 228"/>
                <a:gd name="T4" fmla="*/ 2 w 130"/>
                <a:gd name="T5" fmla="*/ 186 h 228"/>
                <a:gd name="T6" fmla="*/ 36 w 130"/>
                <a:gd name="T7" fmla="*/ 204 h 228"/>
                <a:gd name="T8" fmla="*/ 130 w 130"/>
                <a:gd name="T9" fmla="*/ 4 h 228"/>
                <a:gd name="T10" fmla="*/ 18 w 130"/>
                <a:gd name="T11" fmla="*/ 202 h 228"/>
                <a:gd name="T12" fmla="*/ 14 w 130"/>
                <a:gd name="T13" fmla="*/ 202 h 228"/>
                <a:gd name="T14" fmla="*/ 14 w 130"/>
                <a:gd name="T15" fmla="*/ 200 h 228"/>
                <a:gd name="T16" fmla="*/ 126 w 130"/>
                <a:gd name="T17" fmla="*/ 2 h 228"/>
                <a:gd name="T18" fmla="*/ 130 w 130"/>
                <a:gd name="T19" fmla="*/ 0 h 228"/>
                <a:gd name="T20" fmla="*/ 130 w 130"/>
                <a:gd name="T21" fmla="*/ 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" h="228">
                  <a:moveTo>
                    <a:pt x="36" y="204"/>
                  </a:moveTo>
                  <a:lnTo>
                    <a:pt x="0" y="228"/>
                  </a:lnTo>
                  <a:lnTo>
                    <a:pt x="2" y="186"/>
                  </a:lnTo>
                  <a:lnTo>
                    <a:pt x="36" y="204"/>
                  </a:lnTo>
                  <a:close/>
                  <a:moveTo>
                    <a:pt x="130" y="4"/>
                  </a:moveTo>
                  <a:lnTo>
                    <a:pt x="18" y="202"/>
                  </a:lnTo>
                  <a:lnTo>
                    <a:pt x="14" y="202"/>
                  </a:lnTo>
                  <a:lnTo>
                    <a:pt x="14" y="200"/>
                  </a:lnTo>
                  <a:lnTo>
                    <a:pt x="126" y="2"/>
                  </a:lnTo>
                  <a:lnTo>
                    <a:pt x="130" y="0"/>
                  </a:lnTo>
                  <a:lnTo>
                    <a:pt x="13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1" name="Freeform 36"/>
            <p:cNvSpPr>
              <a:spLocks noEditPoints="1"/>
            </p:cNvSpPr>
            <p:nvPr/>
          </p:nvSpPr>
          <p:spPr bwMode="auto">
            <a:xfrm>
              <a:off x="2616200" y="4260850"/>
              <a:ext cx="215900" cy="60325"/>
            </a:xfrm>
            <a:custGeom>
              <a:avLst/>
              <a:gdLst>
                <a:gd name="T0" fmla="*/ 34 w 136"/>
                <a:gd name="T1" fmla="*/ 38 h 38"/>
                <a:gd name="T2" fmla="*/ 0 w 136"/>
                <a:gd name="T3" fmla="*/ 12 h 38"/>
                <a:gd name="T4" fmla="*/ 42 w 136"/>
                <a:gd name="T5" fmla="*/ 0 h 38"/>
                <a:gd name="T6" fmla="*/ 34 w 136"/>
                <a:gd name="T7" fmla="*/ 38 h 38"/>
                <a:gd name="T8" fmla="*/ 132 w 136"/>
                <a:gd name="T9" fmla="*/ 38 h 38"/>
                <a:gd name="T10" fmla="*/ 32 w 136"/>
                <a:gd name="T11" fmla="*/ 20 h 38"/>
                <a:gd name="T12" fmla="*/ 30 w 136"/>
                <a:gd name="T13" fmla="*/ 18 h 38"/>
                <a:gd name="T14" fmla="*/ 32 w 136"/>
                <a:gd name="T15" fmla="*/ 16 h 38"/>
                <a:gd name="T16" fmla="*/ 134 w 136"/>
                <a:gd name="T17" fmla="*/ 34 h 38"/>
                <a:gd name="T18" fmla="*/ 136 w 136"/>
                <a:gd name="T19" fmla="*/ 36 h 38"/>
                <a:gd name="T20" fmla="*/ 132 w 136"/>
                <a:gd name="T21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38">
                  <a:moveTo>
                    <a:pt x="34" y="38"/>
                  </a:moveTo>
                  <a:lnTo>
                    <a:pt x="0" y="12"/>
                  </a:lnTo>
                  <a:lnTo>
                    <a:pt x="42" y="0"/>
                  </a:lnTo>
                  <a:lnTo>
                    <a:pt x="34" y="38"/>
                  </a:lnTo>
                  <a:close/>
                  <a:moveTo>
                    <a:pt x="132" y="38"/>
                  </a:moveTo>
                  <a:lnTo>
                    <a:pt x="32" y="20"/>
                  </a:lnTo>
                  <a:lnTo>
                    <a:pt x="30" y="18"/>
                  </a:lnTo>
                  <a:lnTo>
                    <a:pt x="32" y="16"/>
                  </a:lnTo>
                  <a:lnTo>
                    <a:pt x="134" y="34"/>
                  </a:lnTo>
                  <a:lnTo>
                    <a:pt x="136" y="36"/>
                  </a:lnTo>
                  <a:lnTo>
                    <a:pt x="132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" name="Freeform 37"/>
            <p:cNvSpPr>
              <a:spLocks noEditPoints="1"/>
            </p:cNvSpPr>
            <p:nvPr/>
          </p:nvSpPr>
          <p:spPr bwMode="auto">
            <a:xfrm>
              <a:off x="2584450" y="3587750"/>
              <a:ext cx="381000" cy="609600"/>
            </a:xfrm>
            <a:custGeom>
              <a:avLst/>
              <a:gdLst>
                <a:gd name="T0" fmla="*/ 6 w 240"/>
                <a:gd name="T1" fmla="*/ 42 h 384"/>
                <a:gd name="T2" fmla="*/ 0 w 240"/>
                <a:gd name="T3" fmla="*/ 0 h 384"/>
                <a:gd name="T4" fmla="*/ 38 w 240"/>
                <a:gd name="T5" fmla="*/ 24 h 384"/>
                <a:gd name="T6" fmla="*/ 6 w 240"/>
                <a:gd name="T7" fmla="*/ 42 h 384"/>
                <a:gd name="T8" fmla="*/ 236 w 240"/>
                <a:gd name="T9" fmla="*/ 384 h 384"/>
                <a:gd name="T10" fmla="*/ 18 w 240"/>
                <a:gd name="T11" fmla="*/ 30 h 384"/>
                <a:gd name="T12" fmla="*/ 18 w 240"/>
                <a:gd name="T13" fmla="*/ 26 h 384"/>
                <a:gd name="T14" fmla="*/ 20 w 240"/>
                <a:gd name="T15" fmla="*/ 26 h 384"/>
                <a:gd name="T16" fmla="*/ 240 w 240"/>
                <a:gd name="T17" fmla="*/ 380 h 384"/>
                <a:gd name="T18" fmla="*/ 240 w 240"/>
                <a:gd name="T19" fmla="*/ 384 h 384"/>
                <a:gd name="T20" fmla="*/ 236 w 240"/>
                <a:gd name="T21" fmla="*/ 384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0" h="384">
                  <a:moveTo>
                    <a:pt x="6" y="42"/>
                  </a:moveTo>
                  <a:lnTo>
                    <a:pt x="0" y="0"/>
                  </a:lnTo>
                  <a:lnTo>
                    <a:pt x="38" y="24"/>
                  </a:lnTo>
                  <a:lnTo>
                    <a:pt x="6" y="42"/>
                  </a:lnTo>
                  <a:close/>
                  <a:moveTo>
                    <a:pt x="236" y="384"/>
                  </a:moveTo>
                  <a:lnTo>
                    <a:pt x="18" y="30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40" y="380"/>
                  </a:lnTo>
                  <a:lnTo>
                    <a:pt x="240" y="384"/>
                  </a:lnTo>
                  <a:lnTo>
                    <a:pt x="236" y="3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3" name="Freeform 38"/>
            <p:cNvSpPr>
              <a:spLocks noEditPoints="1"/>
            </p:cNvSpPr>
            <p:nvPr/>
          </p:nvSpPr>
          <p:spPr bwMode="auto">
            <a:xfrm>
              <a:off x="3279775" y="3302000"/>
              <a:ext cx="136525" cy="847725"/>
            </a:xfrm>
            <a:custGeom>
              <a:avLst/>
              <a:gdLst>
                <a:gd name="T0" fmla="*/ 48 w 86"/>
                <a:gd name="T1" fmla="*/ 36 h 534"/>
                <a:gd name="T2" fmla="*/ 70 w 86"/>
                <a:gd name="T3" fmla="*/ 0 h 534"/>
                <a:gd name="T4" fmla="*/ 86 w 86"/>
                <a:gd name="T5" fmla="*/ 40 h 534"/>
                <a:gd name="T6" fmla="*/ 48 w 86"/>
                <a:gd name="T7" fmla="*/ 36 h 534"/>
                <a:gd name="T8" fmla="*/ 0 w 86"/>
                <a:gd name="T9" fmla="*/ 530 h 534"/>
                <a:gd name="T10" fmla="*/ 64 w 86"/>
                <a:gd name="T11" fmla="*/ 32 h 534"/>
                <a:gd name="T12" fmla="*/ 68 w 86"/>
                <a:gd name="T13" fmla="*/ 30 h 534"/>
                <a:gd name="T14" fmla="*/ 68 w 86"/>
                <a:gd name="T15" fmla="*/ 32 h 534"/>
                <a:gd name="T16" fmla="*/ 6 w 86"/>
                <a:gd name="T17" fmla="*/ 532 h 534"/>
                <a:gd name="T18" fmla="*/ 4 w 86"/>
                <a:gd name="T19" fmla="*/ 534 h 534"/>
                <a:gd name="T20" fmla="*/ 0 w 86"/>
                <a:gd name="T21" fmla="*/ 530 h 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534">
                  <a:moveTo>
                    <a:pt x="48" y="36"/>
                  </a:moveTo>
                  <a:lnTo>
                    <a:pt x="70" y="0"/>
                  </a:lnTo>
                  <a:lnTo>
                    <a:pt x="86" y="40"/>
                  </a:lnTo>
                  <a:lnTo>
                    <a:pt x="48" y="36"/>
                  </a:lnTo>
                  <a:close/>
                  <a:moveTo>
                    <a:pt x="0" y="530"/>
                  </a:moveTo>
                  <a:lnTo>
                    <a:pt x="64" y="32"/>
                  </a:lnTo>
                  <a:lnTo>
                    <a:pt x="68" y="30"/>
                  </a:lnTo>
                  <a:lnTo>
                    <a:pt x="68" y="32"/>
                  </a:lnTo>
                  <a:lnTo>
                    <a:pt x="6" y="532"/>
                  </a:lnTo>
                  <a:lnTo>
                    <a:pt x="4" y="534"/>
                  </a:lnTo>
                  <a:lnTo>
                    <a:pt x="0" y="5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4" name="Freeform 39"/>
            <p:cNvSpPr>
              <a:spLocks noEditPoints="1"/>
            </p:cNvSpPr>
            <p:nvPr/>
          </p:nvSpPr>
          <p:spPr bwMode="auto">
            <a:xfrm>
              <a:off x="3603625" y="3648075"/>
              <a:ext cx="419100" cy="549275"/>
            </a:xfrm>
            <a:custGeom>
              <a:avLst/>
              <a:gdLst>
                <a:gd name="T0" fmla="*/ 228 w 264"/>
                <a:gd name="T1" fmla="*/ 18 h 346"/>
                <a:gd name="T2" fmla="*/ 264 w 264"/>
                <a:gd name="T3" fmla="*/ 0 h 346"/>
                <a:gd name="T4" fmla="*/ 258 w 264"/>
                <a:gd name="T5" fmla="*/ 42 h 346"/>
                <a:gd name="T6" fmla="*/ 228 w 264"/>
                <a:gd name="T7" fmla="*/ 18 h 346"/>
                <a:gd name="T8" fmla="*/ 0 w 264"/>
                <a:gd name="T9" fmla="*/ 342 h 346"/>
                <a:gd name="T10" fmla="*/ 244 w 264"/>
                <a:gd name="T11" fmla="*/ 22 h 346"/>
                <a:gd name="T12" fmla="*/ 246 w 264"/>
                <a:gd name="T13" fmla="*/ 22 h 346"/>
                <a:gd name="T14" fmla="*/ 248 w 264"/>
                <a:gd name="T15" fmla="*/ 26 h 346"/>
                <a:gd name="T16" fmla="*/ 6 w 264"/>
                <a:gd name="T17" fmla="*/ 346 h 346"/>
                <a:gd name="T18" fmla="*/ 2 w 264"/>
                <a:gd name="T19" fmla="*/ 346 h 346"/>
                <a:gd name="T20" fmla="*/ 0 w 264"/>
                <a:gd name="T21" fmla="*/ 342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4" h="346">
                  <a:moveTo>
                    <a:pt x="228" y="18"/>
                  </a:moveTo>
                  <a:lnTo>
                    <a:pt x="264" y="0"/>
                  </a:lnTo>
                  <a:lnTo>
                    <a:pt x="258" y="42"/>
                  </a:lnTo>
                  <a:lnTo>
                    <a:pt x="228" y="18"/>
                  </a:lnTo>
                  <a:close/>
                  <a:moveTo>
                    <a:pt x="0" y="342"/>
                  </a:moveTo>
                  <a:lnTo>
                    <a:pt x="244" y="22"/>
                  </a:lnTo>
                  <a:lnTo>
                    <a:pt x="246" y="22"/>
                  </a:lnTo>
                  <a:lnTo>
                    <a:pt x="248" y="26"/>
                  </a:lnTo>
                  <a:lnTo>
                    <a:pt x="6" y="346"/>
                  </a:lnTo>
                  <a:lnTo>
                    <a:pt x="2" y="346"/>
                  </a:lnTo>
                  <a:lnTo>
                    <a:pt x="0" y="34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Freeform 40"/>
            <p:cNvSpPr>
              <a:spLocks noEditPoints="1"/>
            </p:cNvSpPr>
            <p:nvPr/>
          </p:nvSpPr>
          <p:spPr bwMode="auto">
            <a:xfrm>
              <a:off x="3740150" y="4314825"/>
              <a:ext cx="139700" cy="79375"/>
            </a:xfrm>
            <a:custGeom>
              <a:avLst/>
              <a:gdLst>
                <a:gd name="T0" fmla="*/ 64 w 88"/>
                <a:gd name="T1" fmla="*/ 16 h 50"/>
                <a:gd name="T2" fmla="*/ 88 w 88"/>
                <a:gd name="T3" fmla="*/ 50 h 50"/>
                <a:gd name="T4" fmla="*/ 46 w 88"/>
                <a:gd name="T5" fmla="*/ 48 h 50"/>
                <a:gd name="T6" fmla="*/ 64 w 88"/>
                <a:gd name="T7" fmla="*/ 16 h 50"/>
                <a:gd name="T8" fmla="*/ 2 w 88"/>
                <a:gd name="T9" fmla="*/ 0 h 50"/>
                <a:gd name="T10" fmla="*/ 62 w 88"/>
                <a:gd name="T11" fmla="*/ 34 h 50"/>
                <a:gd name="T12" fmla="*/ 62 w 88"/>
                <a:gd name="T13" fmla="*/ 36 h 50"/>
                <a:gd name="T14" fmla="*/ 60 w 88"/>
                <a:gd name="T15" fmla="*/ 36 h 50"/>
                <a:gd name="T16" fmla="*/ 0 w 88"/>
                <a:gd name="T17" fmla="*/ 4 h 50"/>
                <a:gd name="T18" fmla="*/ 0 w 88"/>
                <a:gd name="T19" fmla="*/ 2 h 50"/>
                <a:gd name="T20" fmla="*/ 2 w 88"/>
                <a:gd name="T2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" h="50">
                  <a:moveTo>
                    <a:pt x="64" y="16"/>
                  </a:moveTo>
                  <a:lnTo>
                    <a:pt x="88" y="50"/>
                  </a:lnTo>
                  <a:lnTo>
                    <a:pt x="46" y="48"/>
                  </a:lnTo>
                  <a:lnTo>
                    <a:pt x="64" y="16"/>
                  </a:lnTo>
                  <a:close/>
                  <a:moveTo>
                    <a:pt x="2" y="0"/>
                  </a:moveTo>
                  <a:lnTo>
                    <a:pt x="62" y="34"/>
                  </a:lnTo>
                  <a:lnTo>
                    <a:pt x="62" y="36"/>
                  </a:lnTo>
                  <a:lnTo>
                    <a:pt x="60" y="36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Freeform 41"/>
            <p:cNvSpPr>
              <a:spLocks noEditPoints="1"/>
            </p:cNvSpPr>
            <p:nvPr/>
          </p:nvSpPr>
          <p:spPr bwMode="auto">
            <a:xfrm>
              <a:off x="3282950" y="4486275"/>
              <a:ext cx="225425" cy="311150"/>
            </a:xfrm>
            <a:custGeom>
              <a:avLst/>
              <a:gdLst>
                <a:gd name="T0" fmla="*/ 136 w 142"/>
                <a:gd name="T1" fmla="*/ 154 h 196"/>
                <a:gd name="T2" fmla="*/ 142 w 142"/>
                <a:gd name="T3" fmla="*/ 196 h 196"/>
                <a:gd name="T4" fmla="*/ 104 w 142"/>
                <a:gd name="T5" fmla="*/ 178 h 196"/>
                <a:gd name="T6" fmla="*/ 136 w 142"/>
                <a:gd name="T7" fmla="*/ 154 h 196"/>
                <a:gd name="T8" fmla="*/ 4 w 142"/>
                <a:gd name="T9" fmla="*/ 0 h 196"/>
                <a:gd name="T10" fmla="*/ 126 w 142"/>
                <a:gd name="T11" fmla="*/ 168 h 196"/>
                <a:gd name="T12" fmla="*/ 124 w 142"/>
                <a:gd name="T13" fmla="*/ 172 h 196"/>
                <a:gd name="T14" fmla="*/ 120 w 142"/>
                <a:gd name="T15" fmla="*/ 172 h 196"/>
                <a:gd name="T16" fmla="*/ 0 w 142"/>
                <a:gd name="T17" fmla="*/ 4 h 196"/>
                <a:gd name="T18" fmla="*/ 0 w 142"/>
                <a:gd name="T19" fmla="*/ 0 h 196"/>
                <a:gd name="T20" fmla="*/ 4 w 142"/>
                <a:gd name="T21" fmla="*/ 0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2" h="196">
                  <a:moveTo>
                    <a:pt x="136" y="154"/>
                  </a:moveTo>
                  <a:lnTo>
                    <a:pt x="142" y="196"/>
                  </a:lnTo>
                  <a:lnTo>
                    <a:pt x="104" y="178"/>
                  </a:lnTo>
                  <a:lnTo>
                    <a:pt x="136" y="154"/>
                  </a:lnTo>
                  <a:close/>
                  <a:moveTo>
                    <a:pt x="4" y="0"/>
                  </a:moveTo>
                  <a:lnTo>
                    <a:pt x="126" y="168"/>
                  </a:lnTo>
                  <a:lnTo>
                    <a:pt x="124" y="172"/>
                  </a:lnTo>
                  <a:lnTo>
                    <a:pt x="120" y="172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Freeform 42"/>
            <p:cNvSpPr>
              <a:spLocks noEditPoints="1"/>
            </p:cNvSpPr>
            <p:nvPr/>
          </p:nvSpPr>
          <p:spPr bwMode="auto">
            <a:xfrm>
              <a:off x="3387725" y="5022850"/>
              <a:ext cx="123825" cy="295275"/>
            </a:xfrm>
            <a:custGeom>
              <a:avLst/>
              <a:gdLst>
                <a:gd name="T0" fmla="*/ 36 w 78"/>
                <a:gd name="T1" fmla="*/ 158 h 186"/>
                <a:gd name="T2" fmla="*/ 2 w 78"/>
                <a:gd name="T3" fmla="*/ 186 h 186"/>
                <a:gd name="T4" fmla="*/ 0 w 78"/>
                <a:gd name="T5" fmla="*/ 142 h 186"/>
                <a:gd name="T6" fmla="*/ 36 w 78"/>
                <a:gd name="T7" fmla="*/ 158 h 186"/>
                <a:gd name="T8" fmla="*/ 78 w 78"/>
                <a:gd name="T9" fmla="*/ 4 h 186"/>
                <a:gd name="T10" fmla="*/ 18 w 78"/>
                <a:gd name="T11" fmla="*/ 156 h 186"/>
                <a:gd name="T12" fmla="*/ 14 w 78"/>
                <a:gd name="T13" fmla="*/ 158 h 186"/>
                <a:gd name="T14" fmla="*/ 12 w 78"/>
                <a:gd name="T15" fmla="*/ 154 h 186"/>
                <a:gd name="T16" fmla="*/ 74 w 78"/>
                <a:gd name="T17" fmla="*/ 2 h 186"/>
                <a:gd name="T18" fmla="*/ 76 w 78"/>
                <a:gd name="T19" fmla="*/ 0 h 186"/>
                <a:gd name="T20" fmla="*/ 78 w 78"/>
                <a:gd name="T21" fmla="*/ 4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86">
                  <a:moveTo>
                    <a:pt x="36" y="158"/>
                  </a:moveTo>
                  <a:lnTo>
                    <a:pt x="2" y="186"/>
                  </a:lnTo>
                  <a:lnTo>
                    <a:pt x="0" y="142"/>
                  </a:lnTo>
                  <a:lnTo>
                    <a:pt x="36" y="158"/>
                  </a:lnTo>
                  <a:close/>
                  <a:moveTo>
                    <a:pt x="78" y="4"/>
                  </a:moveTo>
                  <a:lnTo>
                    <a:pt x="18" y="156"/>
                  </a:lnTo>
                  <a:lnTo>
                    <a:pt x="14" y="158"/>
                  </a:lnTo>
                  <a:lnTo>
                    <a:pt x="12" y="154"/>
                  </a:lnTo>
                  <a:lnTo>
                    <a:pt x="74" y="2"/>
                  </a:lnTo>
                  <a:lnTo>
                    <a:pt x="76" y="0"/>
                  </a:lnTo>
                  <a:lnTo>
                    <a:pt x="7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Freeform 43"/>
            <p:cNvSpPr>
              <a:spLocks noEditPoints="1"/>
            </p:cNvSpPr>
            <p:nvPr/>
          </p:nvSpPr>
          <p:spPr bwMode="auto">
            <a:xfrm>
              <a:off x="3505200" y="5022850"/>
              <a:ext cx="577850" cy="295275"/>
            </a:xfrm>
            <a:custGeom>
              <a:avLst/>
              <a:gdLst>
                <a:gd name="T0" fmla="*/ 338 w 364"/>
                <a:gd name="T1" fmla="*/ 150 h 186"/>
                <a:gd name="T2" fmla="*/ 364 w 364"/>
                <a:gd name="T3" fmla="*/ 186 h 186"/>
                <a:gd name="T4" fmla="*/ 322 w 364"/>
                <a:gd name="T5" fmla="*/ 186 h 186"/>
                <a:gd name="T6" fmla="*/ 338 w 364"/>
                <a:gd name="T7" fmla="*/ 150 h 186"/>
                <a:gd name="T8" fmla="*/ 4 w 364"/>
                <a:gd name="T9" fmla="*/ 0 h 186"/>
                <a:gd name="T10" fmla="*/ 336 w 364"/>
                <a:gd name="T11" fmla="*/ 168 h 186"/>
                <a:gd name="T12" fmla="*/ 338 w 364"/>
                <a:gd name="T13" fmla="*/ 172 h 186"/>
                <a:gd name="T14" fmla="*/ 334 w 364"/>
                <a:gd name="T15" fmla="*/ 174 h 186"/>
                <a:gd name="T16" fmla="*/ 0 w 364"/>
                <a:gd name="T17" fmla="*/ 6 h 186"/>
                <a:gd name="T18" fmla="*/ 0 w 364"/>
                <a:gd name="T19" fmla="*/ 2 h 186"/>
                <a:gd name="T20" fmla="*/ 4 w 364"/>
                <a:gd name="T2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4" h="186">
                  <a:moveTo>
                    <a:pt x="338" y="150"/>
                  </a:moveTo>
                  <a:lnTo>
                    <a:pt x="364" y="186"/>
                  </a:lnTo>
                  <a:lnTo>
                    <a:pt x="322" y="186"/>
                  </a:lnTo>
                  <a:lnTo>
                    <a:pt x="338" y="150"/>
                  </a:lnTo>
                  <a:close/>
                  <a:moveTo>
                    <a:pt x="4" y="0"/>
                  </a:moveTo>
                  <a:lnTo>
                    <a:pt x="336" y="168"/>
                  </a:lnTo>
                  <a:lnTo>
                    <a:pt x="338" y="172"/>
                  </a:lnTo>
                  <a:lnTo>
                    <a:pt x="334" y="174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Freeform 44"/>
            <p:cNvSpPr>
              <a:spLocks/>
            </p:cNvSpPr>
            <p:nvPr/>
          </p:nvSpPr>
          <p:spPr bwMode="auto">
            <a:xfrm>
              <a:off x="4975225" y="2149475"/>
              <a:ext cx="1898650" cy="2590800"/>
            </a:xfrm>
            <a:custGeom>
              <a:avLst/>
              <a:gdLst>
                <a:gd name="T0" fmla="*/ 1196 w 1196"/>
                <a:gd name="T1" fmla="*/ 834 h 1632"/>
                <a:gd name="T2" fmla="*/ 1196 w 1196"/>
                <a:gd name="T3" fmla="*/ 0 h 1632"/>
                <a:gd name="T4" fmla="*/ 0 w 1196"/>
                <a:gd name="T5" fmla="*/ 0 h 1632"/>
                <a:gd name="T6" fmla="*/ 0 w 1196"/>
                <a:gd name="T7" fmla="*/ 1632 h 1632"/>
                <a:gd name="T8" fmla="*/ 1196 w 1196"/>
                <a:gd name="T9" fmla="*/ 1632 h 1632"/>
                <a:gd name="T10" fmla="*/ 1196 w 1196"/>
                <a:gd name="T11" fmla="*/ 1198 h 1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96" h="1632">
                  <a:moveTo>
                    <a:pt x="1196" y="834"/>
                  </a:moveTo>
                  <a:lnTo>
                    <a:pt x="1196" y="0"/>
                  </a:lnTo>
                  <a:lnTo>
                    <a:pt x="0" y="0"/>
                  </a:lnTo>
                  <a:lnTo>
                    <a:pt x="0" y="1632"/>
                  </a:lnTo>
                  <a:lnTo>
                    <a:pt x="1196" y="1632"/>
                  </a:lnTo>
                  <a:lnTo>
                    <a:pt x="1196" y="1198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0" name="Line 45"/>
            <p:cNvSpPr>
              <a:spLocks noChangeShapeType="1"/>
            </p:cNvSpPr>
            <p:nvPr/>
          </p:nvSpPr>
          <p:spPr bwMode="auto">
            <a:xfrm>
              <a:off x="5435600" y="2381250"/>
              <a:ext cx="0" cy="21304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1" name="Line 46"/>
            <p:cNvSpPr>
              <a:spLocks noChangeShapeType="1"/>
            </p:cNvSpPr>
            <p:nvPr/>
          </p:nvSpPr>
          <p:spPr bwMode="auto">
            <a:xfrm>
              <a:off x="6299200" y="4051300"/>
              <a:ext cx="0" cy="4603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2" name="Line 47"/>
            <p:cNvSpPr>
              <a:spLocks noChangeShapeType="1"/>
            </p:cNvSpPr>
            <p:nvPr/>
          </p:nvSpPr>
          <p:spPr bwMode="auto">
            <a:xfrm>
              <a:off x="6299200" y="2381250"/>
              <a:ext cx="0" cy="10922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3" name="Rectangle 48"/>
            <p:cNvSpPr>
              <a:spLocks noChangeArrowheads="1"/>
            </p:cNvSpPr>
            <p:nvPr/>
          </p:nvSpPr>
          <p:spPr bwMode="auto">
            <a:xfrm>
              <a:off x="5511800" y="2613025"/>
              <a:ext cx="688975" cy="428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4" name="Rectangle 49"/>
            <p:cNvSpPr>
              <a:spLocks noChangeArrowheads="1"/>
            </p:cNvSpPr>
            <p:nvPr/>
          </p:nvSpPr>
          <p:spPr bwMode="auto">
            <a:xfrm>
              <a:off x="5511800" y="2613025"/>
              <a:ext cx="688975" cy="428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5" name="Freeform 50"/>
            <p:cNvSpPr>
              <a:spLocks noEditPoints="1"/>
            </p:cNvSpPr>
            <p:nvPr/>
          </p:nvSpPr>
          <p:spPr bwMode="auto">
            <a:xfrm>
              <a:off x="5086350" y="3355975"/>
              <a:ext cx="187325" cy="6350"/>
            </a:xfrm>
            <a:custGeom>
              <a:avLst/>
              <a:gdLst>
                <a:gd name="T0" fmla="*/ 102 w 118"/>
                <a:gd name="T1" fmla="*/ 0 h 4"/>
                <a:gd name="T2" fmla="*/ 118 w 118"/>
                <a:gd name="T3" fmla="*/ 0 h 4"/>
                <a:gd name="T4" fmla="*/ 118 w 118"/>
                <a:gd name="T5" fmla="*/ 2 h 4"/>
                <a:gd name="T6" fmla="*/ 118 w 118"/>
                <a:gd name="T7" fmla="*/ 4 h 4"/>
                <a:gd name="T8" fmla="*/ 102 w 118"/>
                <a:gd name="T9" fmla="*/ 4 h 4"/>
                <a:gd name="T10" fmla="*/ 100 w 118"/>
                <a:gd name="T11" fmla="*/ 2 h 4"/>
                <a:gd name="T12" fmla="*/ 102 w 118"/>
                <a:gd name="T13" fmla="*/ 0 h 4"/>
                <a:gd name="T14" fmla="*/ 70 w 118"/>
                <a:gd name="T15" fmla="*/ 0 h 4"/>
                <a:gd name="T16" fmla="*/ 84 w 118"/>
                <a:gd name="T17" fmla="*/ 0 h 4"/>
                <a:gd name="T18" fmla="*/ 86 w 118"/>
                <a:gd name="T19" fmla="*/ 2 h 4"/>
                <a:gd name="T20" fmla="*/ 84 w 118"/>
                <a:gd name="T21" fmla="*/ 4 h 4"/>
                <a:gd name="T22" fmla="*/ 70 w 118"/>
                <a:gd name="T23" fmla="*/ 4 h 4"/>
                <a:gd name="T24" fmla="*/ 66 w 118"/>
                <a:gd name="T25" fmla="*/ 2 h 4"/>
                <a:gd name="T26" fmla="*/ 70 w 118"/>
                <a:gd name="T27" fmla="*/ 0 h 4"/>
                <a:gd name="T28" fmla="*/ 36 w 118"/>
                <a:gd name="T29" fmla="*/ 0 h 4"/>
                <a:gd name="T30" fmla="*/ 50 w 118"/>
                <a:gd name="T31" fmla="*/ 0 h 4"/>
                <a:gd name="T32" fmla="*/ 52 w 118"/>
                <a:gd name="T33" fmla="*/ 2 h 4"/>
                <a:gd name="T34" fmla="*/ 50 w 118"/>
                <a:gd name="T35" fmla="*/ 4 h 4"/>
                <a:gd name="T36" fmla="*/ 36 w 118"/>
                <a:gd name="T37" fmla="*/ 4 h 4"/>
                <a:gd name="T38" fmla="*/ 34 w 118"/>
                <a:gd name="T39" fmla="*/ 2 h 4"/>
                <a:gd name="T40" fmla="*/ 36 w 118"/>
                <a:gd name="T41" fmla="*/ 0 h 4"/>
                <a:gd name="T42" fmla="*/ 2 w 118"/>
                <a:gd name="T43" fmla="*/ 0 h 4"/>
                <a:gd name="T44" fmla="*/ 16 w 118"/>
                <a:gd name="T45" fmla="*/ 0 h 4"/>
                <a:gd name="T46" fmla="*/ 20 w 118"/>
                <a:gd name="T47" fmla="*/ 2 h 4"/>
                <a:gd name="T48" fmla="*/ 16 w 118"/>
                <a:gd name="T49" fmla="*/ 4 h 4"/>
                <a:gd name="T50" fmla="*/ 2 w 118"/>
                <a:gd name="T51" fmla="*/ 4 h 4"/>
                <a:gd name="T52" fmla="*/ 0 w 118"/>
                <a:gd name="T53" fmla="*/ 2 h 4"/>
                <a:gd name="T54" fmla="*/ 2 w 118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8" h="4"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6" name="Freeform 51"/>
            <p:cNvSpPr>
              <a:spLocks noEditPoints="1"/>
            </p:cNvSpPr>
            <p:nvPr/>
          </p:nvSpPr>
          <p:spPr bwMode="auto">
            <a:xfrm>
              <a:off x="5299075" y="3355975"/>
              <a:ext cx="190500" cy="6350"/>
            </a:xfrm>
            <a:custGeom>
              <a:avLst/>
              <a:gdLst>
                <a:gd name="T0" fmla="*/ 102 w 120"/>
                <a:gd name="T1" fmla="*/ 0 h 4"/>
                <a:gd name="T2" fmla="*/ 118 w 120"/>
                <a:gd name="T3" fmla="*/ 0 h 4"/>
                <a:gd name="T4" fmla="*/ 120 w 120"/>
                <a:gd name="T5" fmla="*/ 2 h 4"/>
                <a:gd name="T6" fmla="*/ 118 w 120"/>
                <a:gd name="T7" fmla="*/ 4 h 4"/>
                <a:gd name="T8" fmla="*/ 102 w 120"/>
                <a:gd name="T9" fmla="*/ 4 h 4"/>
                <a:gd name="T10" fmla="*/ 100 w 120"/>
                <a:gd name="T11" fmla="*/ 2 h 4"/>
                <a:gd name="T12" fmla="*/ 102 w 120"/>
                <a:gd name="T13" fmla="*/ 0 h 4"/>
                <a:gd name="T14" fmla="*/ 70 w 120"/>
                <a:gd name="T15" fmla="*/ 0 h 4"/>
                <a:gd name="T16" fmla="*/ 84 w 120"/>
                <a:gd name="T17" fmla="*/ 0 h 4"/>
                <a:gd name="T18" fmla="*/ 86 w 120"/>
                <a:gd name="T19" fmla="*/ 2 h 4"/>
                <a:gd name="T20" fmla="*/ 84 w 120"/>
                <a:gd name="T21" fmla="*/ 4 h 4"/>
                <a:gd name="T22" fmla="*/ 70 w 120"/>
                <a:gd name="T23" fmla="*/ 4 h 4"/>
                <a:gd name="T24" fmla="*/ 66 w 120"/>
                <a:gd name="T25" fmla="*/ 2 h 4"/>
                <a:gd name="T26" fmla="*/ 70 w 120"/>
                <a:gd name="T27" fmla="*/ 0 h 4"/>
                <a:gd name="T28" fmla="*/ 36 w 120"/>
                <a:gd name="T29" fmla="*/ 0 h 4"/>
                <a:gd name="T30" fmla="*/ 50 w 120"/>
                <a:gd name="T31" fmla="*/ 0 h 4"/>
                <a:gd name="T32" fmla="*/ 54 w 120"/>
                <a:gd name="T33" fmla="*/ 2 h 4"/>
                <a:gd name="T34" fmla="*/ 50 w 120"/>
                <a:gd name="T35" fmla="*/ 4 h 4"/>
                <a:gd name="T36" fmla="*/ 36 w 120"/>
                <a:gd name="T37" fmla="*/ 4 h 4"/>
                <a:gd name="T38" fmla="*/ 34 w 120"/>
                <a:gd name="T39" fmla="*/ 2 h 4"/>
                <a:gd name="T40" fmla="*/ 36 w 120"/>
                <a:gd name="T41" fmla="*/ 0 h 4"/>
                <a:gd name="T42" fmla="*/ 2 w 120"/>
                <a:gd name="T43" fmla="*/ 0 h 4"/>
                <a:gd name="T44" fmla="*/ 18 w 120"/>
                <a:gd name="T45" fmla="*/ 0 h 4"/>
                <a:gd name="T46" fmla="*/ 20 w 120"/>
                <a:gd name="T47" fmla="*/ 2 h 4"/>
                <a:gd name="T48" fmla="*/ 18 w 120"/>
                <a:gd name="T49" fmla="*/ 4 h 4"/>
                <a:gd name="T50" fmla="*/ 2 w 120"/>
                <a:gd name="T51" fmla="*/ 4 h 4"/>
                <a:gd name="T52" fmla="*/ 0 w 120"/>
                <a:gd name="T53" fmla="*/ 2 h 4"/>
                <a:gd name="T54" fmla="*/ 2 w 120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4"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" name="Freeform 52"/>
            <p:cNvSpPr>
              <a:spLocks noEditPoints="1"/>
            </p:cNvSpPr>
            <p:nvPr/>
          </p:nvSpPr>
          <p:spPr bwMode="auto">
            <a:xfrm>
              <a:off x="5511800" y="3355975"/>
              <a:ext cx="190500" cy="6350"/>
            </a:xfrm>
            <a:custGeom>
              <a:avLst/>
              <a:gdLst>
                <a:gd name="T0" fmla="*/ 104 w 120"/>
                <a:gd name="T1" fmla="*/ 0 h 4"/>
                <a:gd name="T2" fmla="*/ 116 w 120"/>
                <a:gd name="T3" fmla="*/ 0 h 4"/>
                <a:gd name="T4" fmla="*/ 120 w 120"/>
                <a:gd name="T5" fmla="*/ 2 h 4"/>
                <a:gd name="T6" fmla="*/ 116 w 120"/>
                <a:gd name="T7" fmla="*/ 4 h 4"/>
                <a:gd name="T8" fmla="*/ 104 w 120"/>
                <a:gd name="T9" fmla="*/ 4 h 4"/>
                <a:gd name="T10" fmla="*/ 100 w 120"/>
                <a:gd name="T11" fmla="*/ 2 h 4"/>
                <a:gd name="T12" fmla="*/ 104 w 120"/>
                <a:gd name="T13" fmla="*/ 0 h 4"/>
                <a:gd name="T14" fmla="*/ 70 w 120"/>
                <a:gd name="T15" fmla="*/ 0 h 4"/>
                <a:gd name="T16" fmla="*/ 84 w 120"/>
                <a:gd name="T17" fmla="*/ 0 h 4"/>
                <a:gd name="T18" fmla="*/ 86 w 120"/>
                <a:gd name="T19" fmla="*/ 2 h 4"/>
                <a:gd name="T20" fmla="*/ 84 w 120"/>
                <a:gd name="T21" fmla="*/ 4 h 4"/>
                <a:gd name="T22" fmla="*/ 70 w 120"/>
                <a:gd name="T23" fmla="*/ 4 h 4"/>
                <a:gd name="T24" fmla="*/ 68 w 120"/>
                <a:gd name="T25" fmla="*/ 2 h 4"/>
                <a:gd name="T26" fmla="*/ 70 w 120"/>
                <a:gd name="T27" fmla="*/ 0 h 4"/>
                <a:gd name="T28" fmla="*/ 36 w 120"/>
                <a:gd name="T29" fmla="*/ 0 h 4"/>
                <a:gd name="T30" fmla="*/ 50 w 120"/>
                <a:gd name="T31" fmla="*/ 0 h 4"/>
                <a:gd name="T32" fmla="*/ 54 w 120"/>
                <a:gd name="T33" fmla="*/ 2 h 4"/>
                <a:gd name="T34" fmla="*/ 50 w 120"/>
                <a:gd name="T35" fmla="*/ 4 h 4"/>
                <a:gd name="T36" fmla="*/ 36 w 120"/>
                <a:gd name="T37" fmla="*/ 4 h 4"/>
                <a:gd name="T38" fmla="*/ 34 w 120"/>
                <a:gd name="T39" fmla="*/ 2 h 4"/>
                <a:gd name="T40" fmla="*/ 36 w 120"/>
                <a:gd name="T41" fmla="*/ 0 h 4"/>
                <a:gd name="T42" fmla="*/ 2 w 120"/>
                <a:gd name="T43" fmla="*/ 0 h 4"/>
                <a:gd name="T44" fmla="*/ 18 w 120"/>
                <a:gd name="T45" fmla="*/ 0 h 4"/>
                <a:gd name="T46" fmla="*/ 20 w 120"/>
                <a:gd name="T47" fmla="*/ 2 h 4"/>
                <a:gd name="T48" fmla="*/ 18 w 120"/>
                <a:gd name="T49" fmla="*/ 4 h 4"/>
                <a:gd name="T50" fmla="*/ 2 w 120"/>
                <a:gd name="T51" fmla="*/ 4 h 4"/>
                <a:gd name="T52" fmla="*/ 0 w 120"/>
                <a:gd name="T53" fmla="*/ 2 h 4"/>
                <a:gd name="T54" fmla="*/ 2 w 120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4"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" name="Freeform 53"/>
            <p:cNvSpPr>
              <a:spLocks noEditPoints="1"/>
            </p:cNvSpPr>
            <p:nvPr/>
          </p:nvSpPr>
          <p:spPr bwMode="auto">
            <a:xfrm>
              <a:off x="5724525" y="3355975"/>
              <a:ext cx="190500" cy="6350"/>
            </a:xfrm>
            <a:custGeom>
              <a:avLst/>
              <a:gdLst>
                <a:gd name="T0" fmla="*/ 104 w 120"/>
                <a:gd name="T1" fmla="*/ 0 h 4"/>
                <a:gd name="T2" fmla="*/ 118 w 120"/>
                <a:gd name="T3" fmla="*/ 0 h 4"/>
                <a:gd name="T4" fmla="*/ 120 w 120"/>
                <a:gd name="T5" fmla="*/ 2 h 4"/>
                <a:gd name="T6" fmla="*/ 118 w 120"/>
                <a:gd name="T7" fmla="*/ 4 h 4"/>
                <a:gd name="T8" fmla="*/ 104 w 120"/>
                <a:gd name="T9" fmla="*/ 4 h 4"/>
                <a:gd name="T10" fmla="*/ 100 w 120"/>
                <a:gd name="T11" fmla="*/ 2 h 4"/>
                <a:gd name="T12" fmla="*/ 104 w 120"/>
                <a:gd name="T13" fmla="*/ 0 h 4"/>
                <a:gd name="T14" fmla="*/ 70 w 120"/>
                <a:gd name="T15" fmla="*/ 0 h 4"/>
                <a:gd name="T16" fmla="*/ 84 w 120"/>
                <a:gd name="T17" fmla="*/ 0 h 4"/>
                <a:gd name="T18" fmla="*/ 88 w 120"/>
                <a:gd name="T19" fmla="*/ 2 h 4"/>
                <a:gd name="T20" fmla="*/ 84 w 120"/>
                <a:gd name="T21" fmla="*/ 4 h 4"/>
                <a:gd name="T22" fmla="*/ 70 w 120"/>
                <a:gd name="T23" fmla="*/ 4 h 4"/>
                <a:gd name="T24" fmla="*/ 68 w 120"/>
                <a:gd name="T25" fmla="*/ 2 h 4"/>
                <a:gd name="T26" fmla="*/ 70 w 120"/>
                <a:gd name="T27" fmla="*/ 0 h 4"/>
                <a:gd name="T28" fmla="*/ 36 w 120"/>
                <a:gd name="T29" fmla="*/ 0 h 4"/>
                <a:gd name="T30" fmla="*/ 52 w 120"/>
                <a:gd name="T31" fmla="*/ 0 h 4"/>
                <a:gd name="T32" fmla="*/ 54 w 120"/>
                <a:gd name="T33" fmla="*/ 2 h 4"/>
                <a:gd name="T34" fmla="*/ 52 w 120"/>
                <a:gd name="T35" fmla="*/ 4 h 4"/>
                <a:gd name="T36" fmla="*/ 36 w 120"/>
                <a:gd name="T37" fmla="*/ 4 h 4"/>
                <a:gd name="T38" fmla="*/ 34 w 120"/>
                <a:gd name="T39" fmla="*/ 2 h 4"/>
                <a:gd name="T40" fmla="*/ 36 w 120"/>
                <a:gd name="T41" fmla="*/ 0 h 4"/>
                <a:gd name="T42" fmla="*/ 2 w 120"/>
                <a:gd name="T43" fmla="*/ 0 h 4"/>
                <a:gd name="T44" fmla="*/ 18 w 120"/>
                <a:gd name="T45" fmla="*/ 0 h 4"/>
                <a:gd name="T46" fmla="*/ 18 w 120"/>
                <a:gd name="T47" fmla="*/ 2 h 4"/>
                <a:gd name="T48" fmla="*/ 18 w 120"/>
                <a:gd name="T49" fmla="*/ 4 h 4"/>
                <a:gd name="T50" fmla="*/ 2 w 120"/>
                <a:gd name="T51" fmla="*/ 4 h 4"/>
                <a:gd name="T52" fmla="*/ 0 w 120"/>
                <a:gd name="T53" fmla="*/ 2 h 4"/>
                <a:gd name="T54" fmla="*/ 2 w 120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4"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9" name="Freeform 54"/>
            <p:cNvSpPr>
              <a:spLocks noEditPoints="1"/>
            </p:cNvSpPr>
            <p:nvPr/>
          </p:nvSpPr>
          <p:spPr bwMode="auto">
            <a:xfrm>
              <a:off x="5937250" y="3355975"/>
              <a:ext cx="190500" cy="6350"/>
            </a:xfrm>
            <a:custGeom>
              <a:avLst/>
              <a:gdLst>
                <a:gd name="T0" fmla="*/ 104 w 120"/>
                <a:gd name="T1" fmla="*/ 0 h 4"/>
                <a:gd name="T2" fmla="*/ 118 w 120"/>
                <a:gd name="T3" fmla="*/ 0 h 4"/>
                <a:gd name="T4" fmla="*/ 120 w 120"/>
                <a:gd name="T5" fmla="*/ 2 h 4"/>
                <a:gd name="T6" fmla="*/ 118 w 120"/>
                <a:gd name="T7" fmla="*/ 4 h 4"/>
                <a:gd name="T8" fmla="*/ 104 w 120"/>
                <a:gd name="T9" fmla="*/ 4 h 4"/>
                <a:gd name="T10" fmla="*/ 102 w 120"/>
                <a:gd name="T11" fmla="*/ 2 h 4"/>
                <a:gd name="T12" fmla="*/ 104 w 120"/>
                <a:gd name="T13" fmla="*/ 0 h 4"/>
                <a:gd name="T14" fmla="*/ 70 w 120"/>
                <a:gd name="T15" fmla="*/ 0 h 4"/>
                <a:gd name="T16" fmla="*/ 84 w 120"/>
                <a:gd name="T17" fmla="*/ 0 h 4"/>
                <a:gd name="T18" fmla="*/ 88 w 120"/>
                <a:gd name="T19" fmla="*/ 2 h 4"/>
                <a:gd name="T20" fmla="*/ 84 w 120"/>
                <a:gd name="T21" fmla="*/ 4 h 4"/>
                <a:gd name="T22" fmla="*/ 70 w 120"/>
                <a:gd name="T23" fmla="*/ 4 h 4"/>
                <a:gd name="T24" fmla="*/ 68 w 120"/>
                <a:gd name="T25" fmla="*/ 2 h 4"/>
                <a:gd name="T26" fmla="*/ 70 w 120"/>
                <a:gd name="T27" fmla="*/ 0 h 4"/>
                <a:gd name="T28" fmla="*/ 36 w 120"/>
                <a:gd name="T29" fmla="*/ 0 h 4"/>
                <a:gd name="T30" fmla="*/ 52 w 120"/>
                <a:gd name="T31" fmla="*/ 0 h 4"/>
                <a:gd name="T32" fmla="*/ 52 w 120"/>
                <a:gd name="T33" fmla="*/ 2 h 4"/>
                <a:gd name="T34" fmla="*/ 52 w 120"/>
                <a:gd name="T35" fmla="*/ 4 h 4"/>
                <a:gd name="T36" fmla="*/ 36 w 120"/>
                <a:gd name="T37" fmla="*/ 4 h 4"/>
                <a:gd name="T38" fmla="*/ 34 w 120"/>
                <a:gd name="T39" fmla="*/ 2 h 4"/>
                <a:gd name="T40" fmla="*/ 36 w 120"/>
                <a:gd name="T41" fmla="*/ 0 h 4"/>
                <a:gd name="T42" fmla="*/ 2 w 120"/>
                <a:gd name="T43" fmla="*/ 0 h 4"/>
                <a:gd name="T44" fmla="*/ 18 w 120"/>
                <a:gd name="T45" fmla="*/ 0 h 4"/>
                <a:gd name="T46" fmla="*/ 20 w 120"/>
                <a:gd name="T47" fmla="*/ 2 h 4"/>
                <a:gd name="T48" fmla="*/ 18 w 120"/>
                <a:gd name="T49" fmla="*/ 4 h 4"/>
                <a:gd name="T50" fmla="*/ 2 w 120"/>
                <a:gd name="T51" fmla="*/ 4 h 4"/>
                <a:gd name="T52" fmla="*/ 0 w 120"/>
                <a:gd name="T53" fmla="*/ 2 h 4"/>
                <a:gd name="T54" fmla="*/ 2 w 120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4"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0" name="Freeform 55"/>
            <p:cNvSpPr>
              <a:spLocks noEditPoints="1"/>
            </p:cNvSpPr>
            <p:nvPr/>
          </p:nvSpPr>
          <p:spPr bwMode="auto">
            <a:xfrm>
              <a:off x="6149975" y="3355975"/>
              <a:ext cx="193675" cy="6350"/>
            </a:xfrm>
            <a:custGeom>
              <a:avLst/>
              <a:gdLst>
                <a:gd name="T0" fmla="*/ 104 w 122"/>
                <a:gd name="T1" fmla="*/ 0 h 4"/>
                <a:gd name="T2" fmla="*/ 118 w 122"/>
                <a:gd name="T3" fmla="*/ 0 h 4"/>
                <a:gd name="T4" fmla="*/ 122 w 122"/>
                <a:gd name="T5" fmla="*/ 2 h 4"/>
                <a:gd name="T6" fmla="*/ 118 w 122"/>
                <a:gd name="T7" fmla="*/ 4 h 4"/>
                <a:gd name="T8" fmla="*/ 104 w 122"/>
                <a:gd name="T9" fmla="*/ 4 h 4"/>
                <a:gd name="T10" fmla="*/ 102 w 122"/>
                <a:gd name="T11" fmla="*/ 2 h 4"/>
                <a:gd name="T12" fmla="*/ 104 w 122"/>
                <a:gd name="T13" fmla="*/ 0 h 4"/>
                <a:gd name="T14" fmla="*/ 70 w 122"/>
                <a:gd name="T15" fmla="*/ 0 h 4"/>
                <a:gd name="T16" fmla="*/ 86 w 122"/>
                <a:gd name="T17" fmla="*/ 0 h 4"/>
                <a:gd name="T18" fmla="*/ 88 w 122"/>
                <a:gd name="T19" fmla="*/ 2 h 4"/>
                <a:gd name="T20" fmla="*/ 86 w 122"/>
                <a:gd name="T21" fmla="*/ 4 h 4"/>
                <a:gd name="T22" fmla="*/ 70 w 122"/>
                <a:gd name="T23" fmla="*/ 4 h 4"/>
                <a:gd name="T24" fmla="*/ 68 w 122"/>
                <a:gd name="T25" fmla="*/ 2 h 4"/>
                <a:gd name="T26" fmla="*/ 70 w 122"/>
                <a:gd name="T27" fmla="*/ 0 h 4"/>
                <a:gd name="T28" fmla="*/ 36 w 122"/>
                <a:gd name="T29" fmla="*/ 0 h 4"/>
                <a:gd name="T30" fmla="*/ 52 w 122"/>
                <a:gd name="T31" fmla="*/ 0 h 4"/>
                <a:gd name="T32" fmla="*/ 54 w 122"/>
                <a:gd name="T33" fmla="*/ 2 h 4"/>
                <a:gd name="T34" fmla="*/ 52 w 122"/>
                <a:gd name="T35" fmla="*/ 4 h 4"/>
                <a:gd name="T36" fmla="*/ 36 w 122"/>
                <a:gd name="T37" fmla="*/ 4 h 4"/>
                <a:gd name="T38" fmla="*/ 34 w 122"/>
                <a:gd name="T39" fmla="*/ 2 h 4"/>
                <a:gd name="T40" fmla="*/ 36 w 122"/>
                <a:gd name="T41" fmla="*/ 0 h 4"/>
                <a:gd name="T42" fmla="*/ 4 w 122"/>
                <a:gd name="T43" fmla="*/ 0 h 4"/>
                <a:gd name="T44" fmla="*/ 18 w 122"/>
                <a:gd name="T45" fmla="*/ 0 h 4"/>
                <a:gd name="T46" fmla="*/ 20 w 122"/>
                <a:gd name="T47" fmla="*/ 2 h 4"/>
                <a:gd name="T48" fmla="*/ 18 w 122"/>
                <a:gd name="T49" fmla="*/ 4 h 4"/>
                <a:gd name="T50" fmla="*/ 4 w 122"/>
                <a:gd name="T51" fmla="*/ 4 h 4"/>
                <a:gd name="T52" fmla="*/ 0 w 122"/>
                <a:gd name="T53" fmla="*/ 2 h 4"/>
                <a:gd name="T54" fmla="*/ 4 w 122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2" h="4"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1" name="Freeform 56"/>
            <p:cNvSpPr>
              <a:spLocks noEditPoints="1"/>
            </p:cNvSpPr>
            <p:nvPr/>
          </p:nvSpPr>
          <p:spPr bwMode="auto">
            <a:xfrm>
              <a:off x="6362700" y="3355975"/>
              <a:ext cx="193675" cy="6350"/>
            </a:xfrm>
            <a:custGeom>
              <a:avLst/>
              <a:gdLst>
                <a:gd name="T0" fmla="*/ 104 w 122"/>
                <a:gd name="T1" fmla="*/ 0 h 4"/>
                <a:gd name="T2" fmla="*/ 118 w 122"/>
                <a:gd name="T3" fmla="*/ 0 h 4"/>
                <a:gd name="T4" fmla="*/ 122 w 122"/>
                <a:gd name="T5" fmla="*/ 2 h 4"/>
                <a:gd name="T6" fmla="*/ 118 w 122"/>
                <a:gd name="T7" fmla="*/ 4 h 4"/>
                <a:gd name="T8" fmla="*/ 104 w 122"/>
                <a:gd name="T9" fmla="*/ 4 h 4"/>
                <a:gd name="T10" fmla="*/ 102 w 122"/>
                <a:gd name="T11" fmla="*/ 2 h 4"/>
                <a:gd name="T12" fmla="*/ 104 w 122"/>
                <a:gd name="T13" fmla="*/ 0 h 4"/>
                <a:gd name="T14" fmla="*/ 70 w 122"/>
                <a:gd name="T15" fmla="*/ 0 h 4"/>
                <a:gd name="T16" fmla="*/ 86 w 122"/>
                <a:gd name="T17" fmla="*/ 0 h 4"/>
                <a:gd name="T18" fmla="*/ 86 w 122"/>
                <a:gd name="T19" fmla="*/ 2 h 4"/>
                <a:gd name="T20" fmla="*/ 86 w 122"/>
                <a:gd name="T21" fmla="*/ 4 h 4"/>
                <a:gd name="T22" fmla="*/ 70 w 122"/>
                <a:gd name="T23" fmla="*/ 4 h 4"/>
                <a:gd name="T24" fmla="*/ 68 w 122"/>
                <a:gd name="T25" fmla="*/ 2 h 4"/>
                <a:gd name="T26" fmla="*/ 70 w 122"/>
                <a:gd name="T27" fmla="*/ 0 h 4"/>
                <a:gd name="T28" fmla="*/ 38 w 122"/>
                <a:gd name="T29" fmla="*/ 0 h 4"/>
                <a:gd name="T30" fmla="*/ 50 w 122"/>
                <a:gd name="T31" fmla="*/ 0 h 4"/>
                <a:gd name="T32" fmla="*/ 54 w 122"/>
                <a:gd name="T33" fmla="*/ 2 h 4"/>
                <a:gd name="T34" fmla="*/ 50 w 122"/>
                <a:gd name="T35" fmla="*/ 4 h 4"/>
                <a:gd name="T36" fmla="*/ 38 w 122"/>
                <a:gd name="T37" fmla="*/ 4 h 4"/>
                <a:gd name="T38" fmla="*/ 34 w 122"/>
                <a:gd name="T39" fmla="*/ 2 h 4"/>
                <a:gd name="T40" fmla="*/ 38 w 122"/>
                <a:gd name="T41" fmla="*/ 0 h 4"/>
                <a:gd name="T42" fmla="*/ 4 w 122"/>
                <a:gd name="T43" fmla="*/ 0 h 4"/>
                <a:gd name="T44" fmla="*/ 18 w 122"/>
                <a:gd name="T45" fmla="*/ 0 h 4"/>
                <a:gd name="T46" fmla="*/ 20 w 122"/>
                <a:gd name="T47" fmla="*/ 2 h 4"/>
                <a:gd name="T48" fmla="*/ 18 w 122"/>
                <a:gd name="T49" fmla="*/ 4 h 4"/>
                <a:gd name="T50" fmla="*/ 4 w 122"/>
                <a:gd name="T51" fmla="*/ 4 h 4"/>
                <a:gd name="T52" fmla="*/ 0 w 122"/>
                <a:gd name="T53" fmla="*/ 2 h 4"/>
                <a:gd name="T54" fmla="*/ 4 w 122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2" h="4"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6" y="2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8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8" y="4"/>
                  </a:lnTo>
                  <a:lnTo>
                    <a:pt x="34" y="2"/>
                  </a:lnTo>
                  <a:lnTo>
                    <a:pt x="38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" name="Freeform 57"/>
            <p:cNvSpPr>
              <a:spLocks noEditPoints="1"/>
            </p:cNvSpPr>
            <p:nvPr/>
          </p:nvSpPr>
          <p:spPr bwMode="auto">
            <a:xfrm>
              <a:off x="6578600" y="3355975"/>
              <a:ext cx="184150" cy="6350"/>
            </a:xfrm>
            <a:custGeom>
              <a:avLst/>
              <a:gdLst>
                <a:gd name="T0" fmla="*/ 102 w 116"/>
                <a:gd name="T1" fmla="*/ 0 h 4"/>
                <a:gd name="T2" fmla="*/ 112 w 116"/>
                <a:gd name="T3" fmla="*/ 0 h 4"/>
                <a:gd name="T4" fmla="*/ 116 w 116"/>
                <a:gd name="T5" fmla="*/ 2 h 4"/>
                <a:gd name="T6" fmla="*/ 112 w 116"/>
                <a:gd name="T7" fmla="*/ 4 h 4"/>
                <a:gd name="T8" fmla="*/ 102 w 116"/>
                <a:gd name="T9" fmla="*/ 4 h 4"/>
                <a:gd name="T10" fmla="*/ 100 w 116"/>
                <a:gd name="T11" fmla="*/ 2 h 4"/>
                <a:gd name="T12" fmla="*/ 102 w 116"/>
                <a:gd name="T13" fmla="*/ 0 h 4"/>
                <a:gd name="T14" fmla="*/ 68 w 116"/>
                <a:gd name="T15" fmla="*/ 0 h 4"/>
                <a:gd name="T16" fmla="*/ 84 w 116"/>
                <a:gd name="T17" fmla="*/ 0 h 4"/>
                <a:gd name="T18" fmla="*/ 86 w 116"/>
                <a:gd name="T19" fmla="*/ 2 h 4"/>
                <a:gd name="T20" fmla="*/ 84 w 116"/>
                <a:gd name="T21" fmla="*/ 4 h 4"/>
                <a:gd name="T22" fmla="*/ 68 w 116"/>
                <a:gd name="T23" fmla="*/ 4 h 4"/>
                <a:gd name="T24" fmla="*/ 66 w 116"/>
                <a:gd name="T25" fmla="*/ 2 h 4"/>
                <a:gd name="T26" fmla="*/ 68 w 116"/>
                <a:gd name="T27" fmla="*/ 0 h 4"/>
                <a:gd name="T28" fmla="*/ 36 w 116"/>
                <a:gd name="T29" fmla="*/ 0 h 4"/>
                <a:gd name="T30" fmla="*/ 50 w 116"/>
                <a:gd name="T31" fmla="*/ 0 h 4"/>
                <a:gd name="T32" fmla="*/ 52 w 116"/>
                <a:gd name="T33" fmla="*/ 2 h 4"/>
                <a:gd name="T34" fmla="*/ 50 w 116"/>
                <a:gd name="T35" fmla="*/ 4 h 4"/>
                <a:gd name="T36" fmla="*/ 36 w 116"/>
                <a:gd name="T37" fmla="*/ 4 h 4"/>
                <a:gd name="T38" fmla="*/ 32 w 116"/>
                <a:gd name="T39" fmla="*/ 2 h 4"/>
                <a:gd name="T40" fmla="*/ 36 w 116"/>
                <a:gd name="T41" fmla="*/ 0 h 4"/>
                <a:gd name="T42" fmla="*/ 2 w 116"/>
                <a:gd name="T43" fmla="*/ 0 h 4"/>
                <a:gd name="T44" fmla="*/ 16 w 116"/>
                <a:gd name="T45" fmla="*/ 0 h 4"/>
                <a:gd name="T46" fmla="*/ 18 w 116"/>
                <a:gd name="T47" fmla="*/ 2 h 4"/>
                <a:gd name="T48" fmla="*/ 16 w 116"/>
                <a:gd name="T49" fmla="*/ 4 h 4"/>
                <a:gd name="T50" fmla="*/ 2 w 116"/>
                <a:gd name="T51" fmla="*/ 4 h 4"/>
                <a:gd name="T52" fmla="*/ 0 w 116"/>
                <a:gd name="T53" fmla="*/ 2 h 4"/>
                <a:gd name="T54" fmla="*/ 2 w 116"/>
                <a:gd name="T5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6" h="4">
                  <a:moveTo>
                    <a:pt x="102" y="0"/>
                  </a:moveTo>
                  <a:lnTo>
                    <a:pt x="112" y="0"/>
                  </a:lnTo>
                  <a:lnTo>
                    <a:pt x="116" y="2"/>
                  </a:lnTo>
                  <a:lnTo>
                    <a:pt x="112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" name="Rectangle 58"/>
            <p:cNvSpPr>
              <a:spLocks noChangeArrowheads="1"/>
            </p:cNvSpPr>
            <p:nvPr/>
          </p:nvSpPr>
          <p:spPr bwMode="auto">
            <a:xfrm>
              <a:off x="6124575" y="3473450"/>
              <a:ext cx="920750" cy="577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" name="Rectangle 59"/>
            <p:cNvSpPr>
              <a:spLocks noChangeArrowheads="1"/>
            </p:cNvSpPr>
            <p:nvPr/>
          </p:nvSpPr>
          <p:spPr bwMode="auto">
            <a:xfrm>
              <a:off x="6124575" y="3473450"/>
              <a:ext cx="920750" cy="577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" name="Line 60"/>
            <p:cNvSpPr>
              <a:spLocks noChangeShapeType="1"/>
            </p:cNvSpPr>
            <p:nvPr/>
          </p:nvSpPr>
          <p:spPr bwMode="auto">
            <a:xfrm flipV="1">
              <a:off x="4521200" y="1219200"/>
              <a:ext cx="0" cy="1936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" name="Line 61"/>
            <p:cNvSpPr>
              <a:spLocks noChangeShapeType="1"/>
            </p:cNvSpPr>
            <p:nvPr/>
          </p:nvSpPr>
          <p:spPr bwMode="auto">
            <a:xfrm>
              <a:off x="4518025" y="1562100"/>
              <a:ext cx="0" cy="43497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" name="Freeform 62"/>
            <p:cNvSpPr>
              <a:spLocks/>
            </p:cNvSpPr>
            <p:nvPr/>
          </p:nvSpPr>
          <p:spPr bwMode="auto">
            <a:xfrm>
              <a:off x="6518275" y="3070225"/>
              <a:ext cx="149225" cy="403225"/>
            </a:xfrm>
            <a:custGeom>
              <a:avLst/>
              <a:gdLst>
                <a:gd name="T0" fmla="*/ 88 w 94"/>
                <a:gd name="T1" fmla="*/ 254 h 254"/>
                <a:gd name="T2" fmla="*/ 94 w 94"/>
                <a:gd name="T3" fmla="*/ 254 h 254"/>
                <a:gd name="T4" fmla="*/ 20 w 94"/>
                <a:gd name="T5" fmla="*/ 36 h 254"/>
                <a:gd name="T6" fmla="*/ 36 w 94"/>
                <a:gd name="T7" fmla="*/ 32 h 254"/>
                <a:gd name="T8" fmla="*/ 6 w 94"/>
                <a:gd name="T9" fmla="*/ 0 h 254"/>
                <a:gd name="T10" fmla="*/ 0 w 94"/>
                <a:gd name="T11" fmla="*/ 42 h 254"/>
                <a:gd name="T12" fmla="*/ 16 w 94"/>
                <a:gd name="T13" fmla="*/ 38 h 254"/>
                <a:gd name="T14" fmla="*/ 88 w 94"/>
                <a:gd name="T1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4" h="254">
                  <a:moveTo>
                    <a:pt x="88" y="254"/>
                  </a:moveTo>
                  <a:lnTo>
                    <a:pt x="94" y="254"/>
                  </a:lnTo>
                  <a:lnTo>
                    <a:pt x="20" y="36"/>
                  </a:lnTo>
                  <a:lnTo>
                    <a:pt x="36" y="32"/>
                  </a:lnTo>
                  <a:lnTo>
                    <a:pt x="6" y="0"/>
                  </a:lnTo>
                  <a:lnTo>
                    <a:pt x="0" y="42"/>
                  </a:lnTo>
                  <a:lnTo>
                    <a:pt x="16" y="38"/>
                  </a:lnTo>
                  <a:lnTo>
                    <a:pt x="88" y="2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" name="Rectangle 63"/>
            <p:cNvSpPr>
              <a:spLocks noChangeArrowheads="1"/>
            </p:cNvSpPr>
            <p:nvPr/>
          </p:nvSpPr>
          <p:spPr bwMode="auto">
            <a:xfrm>
              <a:off x="2689225" y="16573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" name="Rectangle 64"/>
            <p:cNvSpPr>
              <a:spLocks noChangeArrowheads="1"/>
            </p:cNvSpPr>
            <p:nvPr/>
          </p:nvSpPr>
          <p:spPr bwMode="auto">
            <a:xfrm>
              <a:off x="6315075" y="16573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0" name="Rectangle 65"/>
            <p:cNvSpPr>
              <a:spLocks noChangeArrowheads="1"/>
            </p:cNvSpPr>
            <p:nvPr/>
          </p:nvSpPr>
          <p:spPr bwMode="auto">
            <a:xfrm>
              <a:off x="2832100" y="4254500"/>
              <a:ext cx="9080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5" name="Rectangle 70"/>
            <p:cNvSpPr>
              <a:spLocks noChangeArrowheads="1"/>
            </p:cNvSpPr>
            <p:nvPr/>
          </p:nvSpPr>
          <p:spPr bwMode="auto">
            <a:xfrm>
              <a:off x="4975224" y="2473325"/>
              <a:ext cx="4603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2" name="Rectangle 77"/>
            <p:cNvSpPr>
              <a:spLocks noChangeArrowheads="1"/>
            </p:cNvSpPr>
            <p:nvPr/>
          </p:nvSpPr>
          <p:spPr bwMode="auto">
            <a:xfrm>
              <a:off x="5511801" y="2654300"/>
              <a:ext cx="6889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prises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chaud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9" name="Rectangle 84"/>
            <p:cNvSpPr>
              <a:spLocks noChangeArrowheads="1"/>
            </p:cNvSpPr>
            <p:nvPr/>
          </p:nvSpPr>
          <p:spPr bwMode="auto">
            <a:xfrm>
              <a:off x="4975225" y="3479800"/>
              <a:ext cx="4603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3" name="Rectangle 88"/>
            <p:cNvSpPr>
              <a:spLocks noChangeArrowheads="1"/>
            </p:cNvSpPr>
            <p:nvPr/>
          </p:nvSpPr>
          <p:spPr bwMode="auto">
            <a:xfrm>
              <a:off x="6124575" y="3514725"/>
              <a:ext cx="9207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compléments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rajoutés à froid,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2" name="Rectangle 107"/>
            <p:cNvSpPr>
              <a:spLocks noChangeArrowheads="1"/>
            </p:cNvSpPr>
            <p:nvPr/>
          </p:nvSpPr>
          <p:spPr bwMode="auto">
            <a:xfrm>
              <a:off x="4635500" y="4892675"/>
              <a:ext cx="2409825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méthode plus classique prend appui sur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postulat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suivant : la prise de notes 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sera réellement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profitable aux stagiaires que si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ceux-ci relisent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leurs notes après la formation, les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rectifient, les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complètent, les restructurent, surlignent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soulignent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certains points. Une partie de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feuille servant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prise de notes est donc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laissée intentionnellement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vierge afin d’être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complétée ultérieurement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352"/>
            <p:cNvSpPr>
              <a:spLocks noChangeArrowheads="1"/>
            </p:cNvSpPr>
            <p:nvPr/>
          </p:nvSpPr>
          <p:spPr bwMode="auto">
            <a:xfrm>
              <a:off x="2270125" y="1920875"/>
              <a:ext cx="2130425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prise de notes en arborescence va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au-delà du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simple recueil d’informations. Les liens,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structure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la logique entre les différents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items apparaissent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petit à petit, ce qui permet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ensuite une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meilleure mémorisation. Elle nécessite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certain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entraînement et tous les 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seront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peut-être pas capables de prendre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notes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cette façon.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11715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UN DÉBAT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29799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CONDITIONS MATÉRIELLES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899592" y="2636837"/>
            <a:ext cx="7275596" cy="2016299"/>
            <a:chOff x="1362550" y="2317193"/>
            <a:chExt cx="7275596" cy="2016299"/>
          </a:xfrm>
        </p:grpSpPr>
        <p:sp>
          <p:nvSpPr>
            <p:cNvPr id="81" name="AutoShape 3"/>
            <p:cNvSpPr>
              <a:spLocks noChangeAspect="1" noChangeArrowheads="1" noTextEdit="1"/>
            </p:cNvSpPr>
            <p:nvPr/>
          </p:nvSpPr>
          <p:spPr bwMode="auto">
            <a:xfrm>
              <a:off x="1362550" y="2317193"/>
              <a:ext cx="7275596" cy="20162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5"/>
            <p:cNvSpPr>
              <a:spLocks/>
            </p:cNvSpPr>
            <p:nvPr/>
          </p:nvSpPr>
          <p:spPr bwMode="auto">
            <a:xfrm>
              <a:off x="2490549" y="2406493"/>
              <a:ext cx="2176099" cy="1743699"/>
            </a:xfrm>
            <a:custGeom>
              <a:avLst/>
              <a:gdLst>
                <a:gd name="T0" fmla="*/ 274 w 926"/>
                <a:gd name="T1" fmla="*/ 618 h 742"/>
                <a:gd name="T2" fmla="*/ 234 w 926"/>
                <a:gd name="T3" fmla="*/ 576 h 742"/>
                <a:gd name="T4" fmla="*/ 206 w 926"/>
                <a:gd name="T5" fmla="*/ 532 h 742"/>
                <a:gd name="T6" fmla="*/ 188 w 926"/>
                <a:gd name="T7" fmla="*/ 480 h 742"/>
                <a:gd name="T8" fmla="*/ 182 w 926"/>
                <a:gd name="T9" fmla="*/ 428 h 742"/>
                <a:gd name="T10" fmla="*/ 184 w 926"/>
                <a:gd name="T11" fmla="*/ 402 h 742"/>
                <a:gd name="T12" fmla="*/ 196 w 926"/>
                <a:gd name="T13" fmla="*/ 350 h 742"/>
                <a:gd name="T14" fmla="*/ 216 w 926"/>
                <a:gd name="T15" fmla="*/ 304 h 742"/>
                <a:gd name="T16" fmla="*/ 246 w 926"/>
                <a:gd name="T17" fmla="*/ 264 h 742"/>
                <a:gd name="T18" fmla="*/ 284 w 926"/>
                <a:gd name="T19" fmla="*/ 228 h 742"/>
                <a:gd name="T20" fmla="*/ 330 w 926"/>
                <a:gd name="T21" fmla="*/ 200 h 742"/>
                <a:gd name="T22" fmla="*/ 380 w 926"/>
                <a:gd name="T23" fmla="*/ 182 h 742"/>
                <a:gd name="T24" fmla="*/ 434 w 926"/>
                <a:gd name="T25" fmla="*/ 172 h 742"/>
                <a:gd name="T26" fmla="*/ 462 w 926"/>
                <a:gd name="T27" fmla="*/ 170 h 742"/>
                <a:gd name="T28" fmla="*/ 518 w 926"/>
                <a:gd name="T29" fmla="*/ 176 h 742"/>
                <a:gd name="T30" fmla="*/ 570 w 926"/>
                <a:gd name="T31" fmla="*/ 190 h 742"/>
                <a:gd name="T32" fmla="*/ 618 w 926"/>
                <a:gd name="T33" fmla="*/ 214 h 742"/>
                <a:gd name="T34" fmla="*/ 660 w 926"/>
                <a:gd name="T35" fmla="*/ 244 h 742"/>
                <a:gd name="T36" fmla="*/ 694 w 926"/>
                <a:gd name="T37" fmla="*/ 284 h 742"/>
                <a:gd name="T38" fmla="*/ 720 w 926"/>
                <a:gd name="T39" fmla="*/ 326 h 742"/>
                <a:gd name="T40" fmla="*/ 736 w 926"/>
                <a:gd name="T41" fmla="*/ 376 h 742"/>
                <a:gd name="T42" fmla="*/ 740 w 926"/>
                <a:gd name="T43" fmla="*/ 428 h 742"/>
                <a:gd name="T44" fmla="*/ 740 w 926"/>
                <a:gd name="T45" fmla="*/ 454 h 742"/>
                <a:gd name="T46" fmla="*/ 728 w 926"/>
                <a:gd name="T47" fmla="*/ 506 h 742"/>
                <a:gd name="T48" fmla="*/ 704 w 926"/>
                <a:gd name="T49" fmla="*/ 554 h 742"/>
                <a:gd name="T50" fmla="*/ 672 w 926"/>
                <a:gd name="T51" fmla="*/ 598 h 742"/>
                <a:gd name="T52" fmla="*/ 776 w 926"/>
                <a:gd name="T53" fmla="*/ 742 h 742"/>
                <a:gd name="T54" fmla="*/ 792 w 926"/>
                <a:gd name="T55" fmla="*/ 726 h 742"/>
                <a:gd name="T56" fmla="*/ 840 w 926"/>
                <a:gd name="T57" fmla="*/ 674 h 742"/>
                <a:gd name="T58" fmla="*/ 876 w 926"/>
                <a:gd name="T59" fmla="*/ 618 h 742"/>
                <a:gd name="T60" fmla="*/ 896 w 926"/>
                <a:gd name="T61" fmla="*/ 578 h 742"/>
                <a:gd name="T62" fmla="*/ 910 w 926"/>
                <a:gd name="T63" fmla="*/ 536 h 742"/>
                <a:gd name="T64" fmla="*/ 920 w 926"/>
                <a:gd name="T65" fmla="*/ 494 h 742"/>
                <a:gd name="T66" fmla="*/ 924 w 926"/>
                <a:gd name="T67" fmla="*/ 450 h 742"/>
                <a:gd name="T68" fmla="*/ 926 w 926"/>
                <a:gd name="T69" fmla="*/ 428 h 742"/>
                <a:gd name="T70" fmla="*/ 922 w 926"/>
                <a:gd name="T71" fmla="*/ 384 h 742"/>
                <a:gd name="T72" fmla="*/ 904 w 926"/>
                <a:gd name="T73" fmla="*/ 300 h 742"/>
                <a:gd name="T74" fmla="*/ 870 w 926"/>
                <a:gd name="T75" fmla="*/ 224 h 742"/>
                <a:gd name="T76" fmla="*/ 820 w 926"/>
                <a:gd name="T77" fmla="*/ 156 h 742"/>
                <a:gd name="T78" fmla="*/ 756 w 926"/>
                <a:gd name="T79" fmla="*/ 98 h 742"/>
                <a:gd name="T80" fmla="*/ 682 w 926"/>
                <a:gd name="T81" fmla="*/ 52 h 742"/>
                <a:gd name="T82" fmla="*/ 600 w 926"/>
                <a:gd name="T83" fmla="*/ 20 h 742"/>
                <a:gd name="T84" fmla="*/ 510 w 926"/>
                <a:gd name="T85" fmla="*/ 2 h 742"/>
                <a:gd name="T86" fmla="*/ 462 w 926"/>
                <a:gd name="T87" fmla="*/ 0 h 742"/>
                <a:gd name="T88" fmla="*/ 368 w 926"/>
                <a:gd name="T89" fmla="*/ 8 h 742"/>
                <a:gd name="T90" fmla="*/ 282 w 926"/>
                <a:gd name="T91" fmla="*/ 34 h 742"/>
                <a:gd name="T92" fmla="*/ 204 w 926"/>
                <a:gd name="T93" fmla="*/ 74 h 742"/>
                <a:gd name="T94" fmla="*/ 136 w 926"/>
                <a:gd name="T95" fmla="*/ 126 h 742"/>
                <a:gd name="T96" fmla="*/ 78 w 926"/>
                <a:gd name="T97" fmla="*/ 188 h 742"/>
                <a:gd name="T98" fmla="*/ 36 w 926"/>
                <a:gd name="T99" fmla="*/ 262 h 742"/>
                <a:gd name="T100" fmla="*/ 10 w 926"/>
                <a:gd name="T101" fmla="*/ 342 h 742"/>
                <a:gd name="T102" fmla="*/ 0 w 926"/>
                <a:gd name="T103" fmla="*/ 406 h 742"/>
                <a:gd name="T104" fmla="*/ 0 w 926"/>
                <a:gd name="T105" fmla="*/ 428 h 742"/>
                <a:gd name="T106" fmla="*/ 2 w 926"/>
                <a:gd name="T107" fmla="*/ 472 h 742"/>
                <a:gd name="T108" fmla="*/ 10 w 926"/>
                <a:gd name="T109" fmla="*/ 516 h 742"/>
                <a:gd name="T110" fmla="*/ 22 w 926"/>
                <a:gd name="T111" fmla="*/ 558 h 742"/>
                <a:gd name="T112" fmla="*/ 60 w 926"/>
                <a:gd name="T113" fmla="*/ 638 h 742"/>
                <a:gd name="T114" fmla="*/ 114 w 926"/>
                <a:gd name="T115" fmla="*/ 710 h 742"/>
                <a:gd name="T116" fmla="*/ 274 w 926"/>
                <a:gd name="T117" fmla="*/ 618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6" h="742">
                  <a:moveTo>
                    <a:pt x="274" y="618"/>
                  </a:moveTo>
                  <a:lnTo>
                    <a:pt x="274" y="618"/>
                  </a:lnTo>
                  <a:lnTo>
                    <a:pt x="254" y="598"/>
                  </a:lnTo>
                  <a:lnTo>
                    <a:pt x="234" y="576"/>
                  </a:lnTo>
                  <a:lnTo>
                    <a:pt x="220" y="554"/>
                  </a:lnTo>
                  <a:lnTo>
                    <a:pt x="206" y="532"/>
                  </a:lnTo>
                  <a:lnTo>
                    <a:pt x="196" y="506"/>
                  </a:lnTo>
                  <a:lnTo>
                    <a:pt x="188" y="480"/>
                  </a:lnTo>
                  <a:lnTo>
                    <a:pt x="184" y="454"/>
                  </a:lnTo>
                  <a:lnTo>
                    <a:pt x="182" y="428"/>
                  </a:lnTo>
                  <a:lnTo>
                    <a:pt x="182" y="428"/>
                  </a:lnTo>
                  <a:lnTo>
                    <a:pt x="184" y="402"/>
                  </a:lnTo>
                  <a:lnTo>
                    <a:pt x="188" y="376"/>
                  </a:lnTo>
                  <a:lnTo>
                    <a:pt x="196" y="350"/>
                  </a:lnTo>
                  <a:lnTo>
                    <a:pt x="204" y="326"/>
                  </a:lnTo>
                  <a:lnTo>
                    <a:pt x="216" y="304"/>
                  </a:lnTo>
                  <a:lnTo>
                    <a:pt x="230" y="284"/>
                  </a:lnTo>
                  <a:lnTo>
                    <a:pt x="246" y="264"/>
                  </a:lnTo>
                  <a:lnTo>
                    <a:pt x="264" y="244"/>
                  </a:lnTo>
                  <a:lnTo>
                    <a:pt x="284" y="228"/>
                  </a:lnTo>
                  <a:lnTo>
                    <a:pt x="306" y="214"/>
                  </a:lnTo>
                  <a:lnTo>
                    <a:pt x="330" y="200"/>
                  </a:lnTo>
                  <a:lnTo>
                    <a:pt x="354" y="190"/>
                  </a:lnTo>
                  <a:lnTo>
                    <a:pt x="380" y="182"/>
                  </a:lnTo>
                  <a:lnTo>
                    <a:pt x="406" y="176"/>
                  </a:lnTo>
                  <a:lnTo>
                    <a:pt x="434" y="172"/>
                  </a:lnTo>
                  <a:lnTo>
                    <a:pt x="462" y="170"/>
                  </a:lnTo>
                  <a:lnTo>
                    <a:pt x="462" y="170"/>
                  </a:lnTo>
                  <a:lnTo>
                    <a:pt x="490" y="172"/>
                  </a:lnTo>
                  <a:lnTo>
                    <a:pt x="518" y="176"/>
                  </a:lnTo>
                  <a:lnTo>
                    <a:pt x="546" y="182"/>
                  </a:lnTo>
                  <a:lnTo>
                    <a:pt x="570" y="190"/>
                  </a:lnTo>
                  <a:lnTo>
                    <a:pt x="596" y="200"/>
                  </a:lnTo>
                  <a:lnTo>
                    <a:pt x="618" y="214"/>
                  </a:lnTo>
                  <a:lnTo>
                    <a:pt x="640" y="228"/>
                  </a:lnTo>
                  <a:lnTo>
                    <a:pt x="660" y="244"/>
                  </a:lnTo>
                  <a:lnTo>
                    <a:pt x="678" y="264"/>
                  </a:lnTo>
                  <a:lnTo>
                    <a:pt x="694" y="284"/>
                  </a:lnTo>
                  <a:lnTo>
                    <a:pt x="708" y="304"/>
                  </a:lnTo>
                  <a:lnTo>
                    <a:pt x="720" y="326"/>
                  </a:lnTo>
                  <a:lnTo>
                    <a:pt x="728" y="350"/>
                  </a:lnTo>
                  <a:lnTo>
                    <a:pt x="736" y="376"/>
                  </a:lnTo>
                  <a:lnTo>
                    <a:pt x="740" y="402"/>
                  </a:lnTo>
                  <a:lnTo>
                    <a:pt x="740" y="428"/>
                  </a:lnTo>
                  <a:lnTo>
                    <a:pt x="740" y="428"/>
                  </a:lnTo>
                  <a:lnTo>
                    <a:pt x="740" y="454"/>
                  </a:lnTo>
                  <a:lnTo>
                    <a:pt x="734" y="480"/>
                  </a:lnTo>
                  <a:lnTo>
                    <a:pt x="728" y="506"/>
                  </a:lnTo>
                  <a:lnTo>
                    <a:pt x="718" y="532"/>
                  </a:lnTo>
                  <a:lnTo>
                    <a:pt x="704" y="554"/>
                  </a:lnTo>
                  <a:lnTo>
                    <a:pt x="690" y="576"/>
                  </a:lnTo>
                  <a:lnTo>
                    <a:pt x="672" y="598"/>
                  </a:lnTo>
                  <a:lnTo>
                    <a:pt x="652" y="618"/>
                  </a:lnTo>
                  <a:lnTo>
                    <a:pt x="776" y="742"/>
                  </a:lnTo>
                  <a:lnTo>
                    <a:pt x="776" y="742"/>
                  </a:lnTo>
                  <a:lnTo>
                    <a:pt x="792" y="726"/>
                  </a:lnTo>
                  <a:lnTo>
                    <a:pt x="810" y="710"/>
                  </a:lnTo>
                  <a:lnTo>
                    <a:pt x="840" y="674"/>
                  </a:lnTo>
                  <a:lnTo>
                    <a:pt x="864" y="638"/>
                  </a:lnTo>
                  <a:lnTo>
                    <a:pt x="876" y="618"/>
                  </a:lnTo>
                  <a:lnTo>
                    <a:pt x="886" y="598"/>
                  </a:lnTo>
                  <a:lnTo>
                    <a:pt x="896" y="578"/>
                  </a:lnTo>
                  <a:lnTo>
                    <a:pt x="904" y="558"/>
                  </a:lnTo>
                  <a:lnTo>
                    <a:pt x="910" y="536"/>
                  </a:lnTo>
                  <a:lnTo>
                    <a:pt x="916" y="516"/>
                  </a:lnTo>
                  <a:lnTo>
                    <a:pt x="920" y="494"/>
                  </a:lnTo>
                  <a:lnTo>
                    <a:pt x="922" y="472"/>
                  </a:lnTo>
                  <a:lnTo>
                    <a:pt x="924" y="450"/>
                  </a:lnTo>
                  <a:lnTo>
                    <a:pt x="926" y="428"/>
                  </a:lnTo>
                  <a:lnTo>
                    <a:pt x="926" y="428"/>
                  </a:lnTo>
                  <a:lnTo>
                    <a:pt x="924" y="406"/>
                  </a:lnTo>
                  <a:lnTo>
                    <a:pt x="922" y="384"/>
                  </a:lnTo>
                  <a:lnTo>
                    <a:pt x="916" y="342"/>
                  </a:lnTo>
                  <a:lnTo>
                    <a:pt x="904" y="300"/>
                  </a:lnTo>
                  <a:lnTo>
                    <a:pt x="888" y="262"/>
                  </a:lnTo>
                  <a:lnTo>
                    <a:pt x="870" y="224"/>
                  </a:lnTo>
                  <a:lnTo>
                    <a:pt x="846" y="188"/>
                  </a:lnTo>
                  <a:lnTo>
                    <a:pt x="820" y="156"/>
                  </a:lnTo>
                  <a:lnTo>
                    <a:pt x="790" y="126"/>
                  </a:lnTo>
                  <a:lnTo>
                    <a:pt x="756" y="98"/>
                  </a:lnTo>
                  <a:lnTo>
                    <a:pt x="720" y="74"/>
                  </a:lnTo>
                  <a:lnTo>
                    <a:pt x="682" y="52"/>
                  </a:lnTo>
                  <a:lnTo>
                    <a:pt x="642" y="34"/>
                  </a:lnTo>
                  <a:lnTo>
                    <a:pt x="600" y="20"/>
                  </a:lnTo>
                  <a:lnTo>
                    <a:pt x="556" y="8"/>
                  </a:lnTo>
                  <a:lnTo>
                    <a:pt x="510" y="2"/>
                  </a:lnTo>
                  <a:lnTo>
                    <a:pt x="462" y="0"/>
                  </a:lnTo>
                  <a:lnTo>
                    <a:pt x="462" y="0"/>
                  </a:lnTo>
                  <a:lnTo>
                    <a:pt x="414" y="2"/>
                  </a:lnTo>
                  <a:lnTo>
                    <a:pt x="368" y="8"/>
                  </a:lnTo>
                  <a:lnTo>
                    <a:pt x="324" y="20"/>
                  </a:lnTo>
                  <a:lnTo>
                    <a:pt x="282" y="34"/>
                  </a:lnTo>
                  <a:lnTo>
                    <a:pt x="242" y="52"/>
                  </a:lnTo>
                  <a:lnTo>
                    <a:pt x="204" y="74"/>
                  </a:lnTo>
                  <a:lnTo>
                    <a:pt x="168" y="98"/>
                  </a:lnTo>
                  <a:lnTo>
                    <a:pt x="136" y="126"/>
                  </a:lnTo>
                  <a:lnTo>
                    <a:pt x="106" y="156"/>
                  </a:lnTo>
                  <a:lnTo>
                    <a:pt x="78" y="188"/>
                  </a:lnTo>
                  <a:lnTo>
                    <a:pt x="56" y="224"/>
                  </a:lnTo>
                  <a:lnTo>
                    <a:pt x="36" y="262"/>
                  </a:lnTo>
                  <a:lnTo>
                    <a:pt x="20" y="300"/>
                  </a:lnTo>
                  <a:lnTo>
                    <a:pt x="10" y="342"/>
                  </a:lnTo>
                  <a:lnTo>
                    <a:pt x="2" y="384"/>
                  </a:lnTo>
                  <a:lnTo>
                    <a:pt x="0" y="406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450"/>
                  </a:lnTo>
                  <a:lnTo>
                    <a:pt x="2" y="472"/>
                  </a:lnTo>
                  <a:lnTo>
                    <a:pt x="6" y="494"/>
                  </a:lnTo>
                  <a:lnTo>
                    <a:pt x="10" y="516"/>
                  </a:lnTo>
                  <a:lnTo>
                    <a:pt x="16" y="536"/>
                  </a:lnTo>
                  <a:lnTo>
                    <a:pt x="22" y="558"/>
                  </a:lnTo>
                  <a:lnTo>
                    <a:pt x="38" y="598"/>
                  </a:lnTo>
                  <a:lnTo>
                    <a:pt x="60" y="638"/>
                  </a:lnTo>
                  <a:lnTo>
                    <a:pt x="86" y="674"/>
                  </a:lnTo>
                  <a:lnTo>
                    <a:pt x="114" y="710"/>
                  </a:lnTo>
                  <a:lnTo>
                    <a:pt x="148" y="742"/>
                  </a:lnTo>
                  <a:lnTo>
                    <a:pt x="274" y="6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6"/>
            <p:cNvSpPr>
              <a:spLocks/>
            </p:cNvSpPr>
            <p:nvPr/>
          </p:nvSpPr>
          <p:spPr bwMode="auto">
            <a:xfrm>
              <a:off x="2490549" y="2406493"/>
              <a:ext cx="2176099" cy="1743699"/>
            </a:xfrm>
            <a:custGeom>
              <a:avLst/>
              <a:gdLst>
                <a:gd name="T0" fmla="*/ 274 w 926"/>
                <a:gd name="T1" fmla="*/ 618 h 742"/>
                <a:gd name="T2" fmla="*/ 234 w 926"/>
                <a:gd name="T3" fmla="*/ 576 h 742"/>
                <a:gd name="T4" fmla="*/ 206 w 926"/>
                <a:gd name="T5" fmla="*/ 532 h 742"/>
                <a:gd name="T6" fmla="*/ 188 w 926"/>
                <a:gd name="T7" fmla="*/ 480 h 742"/>
                <a:gd name="T8" fmla="*/ 182 w 926"/>
                <a:gd name="T9" fmla="*/ 428 h 742"/>
                <a:gd name="T10" fmla="*/ 184 w 926"/>
                <a:gd name="T11" fmla="*/ 402 h 742"/>
                <a:gd name="T12" fmla="*/ 196 w 926"/>
                <a:gd name="T13" fmla="*/ 350 h 742"/>
                <a:gd name="T14" fmla="*/ 216 w 926"/>
                <a:gd name="T15" fmla="*/ 304 h 742"/>
                <a:gd name="T16" fmla="*/ 246 w 926"/>
                <a:gd name="T17" fmla="*/ 264 h 742"/>
                <a:gd name="T18" fmla="*/ 284 w 926"/>
                <a:gd name="T19" fmla="*/ 228 h 742"/>
                <a:gd name="T20" fmla="*/ 330 w 926"/>
                <a:gd name="T21" fmla="*/ 200 h 742"/>
                <a:gd name="T22" fmla="*/ 380 w 926"/>
                <a:gd name="T23" fmla="*/ 182 h 742"/>
                <a:gd name="T24" fmla="*/ 434 w 926"/>
                <a:gd name="T25" fmla="*/ 172 h 742"/>
                <a:gd name="T26" fmla="*/ 462 w 926"/>
                <a:gd name="T27" fmla="*/ 170 h 742"/>
                <a:gd name="T28" fmla="*/ 518 w 926"/>
                <a:gd name="T29" fmla="*/ 176 h 742"/>
                <a:gd name="T30" fmla="*/ 570 w 926"/>
                <a:gd name="T31" fmla="*/ 190 h 742"/>
                <a:gd name="T32" fmla="*/ 618 w 926"/>
                <a:gd name="T33" fmla="*/ 214 h 742"/>
                <a:gd name="T34" fmla="*/ 660 w 926"/>
                <a:gd name="T35" fmla="*/ 244 h 742"/>
                <a:gd name="T36" fmla="*/ 694 w 926"/>
                <a:gd name="T37" fmla="*/ 284 h 742"/>
                <a:gd name="T38" fmla="*/ 720 w 926"/>
                <a:gd name="T39" fmla="*/ 326 h 742"/>
                <a:gd name="T40" fmla="*/ 736 w 926"/>
                <a:gd name="T41" fmla="*/ 376 h 742"/>
                <a:gd name="T42" fmla="*/ 740 w 926"/>
                <a:gd name="T43" fmla="*/ 428 h 742"/>
                <a:gd name="T44" fmla="*/ 740 w 926"/>
                <a:gd name="T45" fmla="*/ 454 h 742"/>
                <a:gd name="T46" fmla="*/ 728 w 926"/>
                <a:gd name="T47" fmla="*/ 506 h 742"/>
                <a:gd name="T48" fmla="*/ 704 w 926"/>
                <a:gd name="T49" fmla="*/ 554 h 742"/>
                <a:gd name="T50" fmla="*/ 672 w 926"/>
                <a:gd name="T51" fmla="*/ 598 h 742"/>
                <a:gd name="T52" fmla="*/ 776 w 926"/>
                <a:gd name="T53" fmla="*/ 742 h 742"/>
                <a:gd name="T54" fmla="*/ 792 w 926"/>
                <a:gd name="T55" fmla="*/ 726 h 742"/>
                <a:gd name="T56" fmla="*/ 840 w 926"/>
                <a:gd name="T57" fmla="*/ 674 h 742"/>
                <a:gd name="T58" fmla="*/ 876 w 926"/>
                <a:gd name="T59" fmla="*/ 618 h 742"/>
                <a:gd name="T60" fmla="*/ 896 w 926"/>
                <a:gd name="T61" fmla="*/ 578 h 742"/>
                <a:gd name="T62" fmla="*/ 910 w 926"/>
                <a:gd name="T63" fmla="*/ 536 h 742"/>
                <a:gd name="T64" fmla="*/ 920 w 926"/>
                <a:gd name="T65" fmla="*/ 494 h 742"/>
                <a:gd name="T66" fmla="*/ 924 w 926"/>
                <a:gd name="T67" fmla="*/ 450 h 742"/>
                <a:gd name="T68" fmla="*/ 926 w 926"/>
                <a:gd name="T69" fmla="*/ 428 h 742"/>
                <a:gd name="T70" fmla="*/ 922 w 926"/>
                <a:gd name="T71" fmla="*/ 384 h 742"/>
                <a:gd name="T72" fmla="*/ 904 w 926"/>
                <a:gd name="T73" fmla="*/ 300 h 742"/>
                <a:gd name="T74" fmla="*/ 870 w 926"/>
                <a:gd name="T75" fmla="*/ 224 h 742"/>
                <a:gd name="T76" fmla="*/ 820 w 926"/>
                <a:gd name="T77" fmla="*/ 156 h 742"/>
                <a:gd name="T78" fmla="*/ 756 w 926"/>
                <a:gd name="T79" fmla="*/ 98 h 742"/>
                <a:gd name="T80" fmla="*/ 682 w 926"/>
                <a:gd name="T81" fmla="*/ 52 h 742"/>
                <a:gd name="T82" fmla="*/ 600 w 926"/>
                <a:gd name="T83" fmla="*/ 20 h 742"/>
                <a:gd name="T84" fmla="*/ 510 w 926"/>
                <a:gd name="T85" fmla="*/ 2 h 742"/>
                <a:gd name="T86" fmla="*/ 462 w 926"/>
                <a:gd name="T87" fmla="*/ 0 h 742"/>
                <a:gd name="T88" fmla="*/ 368 w 926"/>
                <a:gd name="T89" fmla="*/ 8 h 742"/>
                <a:gd name="T90" fmla="*/ 282 w 926"/>
                <a:gd name="T91" fmla="*/ 34 h 742"/>
                <a:gd name="T92" fmla="*/ 204 w 926"/>
                <a:gd name="T93" fmla="*/ 74 h 742"/>
                <a:gd name="T94" fmla="*/ 136 w 926"/>
                <a:gd name="T95" fmla="*/ 126 h 742"/>
                <a:gd name="T96" fmla="*/ 78 w 926"/>
                <a:gd name="T97" fmla="*/ 188 h 742"/>
                <a:gd name="T98" fmla="*/ 36 w 926"/>
                <a:gd name="T99" fmla="*/ 262 h 742"/>
                <a:gd name="T100" fmla="*/ 10 w 926"/>
                <a:gd name="T101" fmla="*/ 342 h 742"/>
                <a:gd name="T102" fmla="*/ 0 w 926"/>
                <a:gd name="T103" fmla="*/ 406 h 742"/>
                <a:gd name="T104" fmla="*/ 0 w 926"/>
                <a:gd name="T105" fmla="*/ 428 h 742"/>
                <a:gd name="T106" fmla="*/ 2 w 926"/>
                <a:gd name="T107" fmla="*/ 472 h 742"/>
                <a:gd name="T108" fmla="*/ 10 w 926"/>
                <a:gd name="T109" fmla="*/ 516 h 742"/>
                <a:gd name="T110" fmla="*/ 22 w 926"/>
                <a:gd name="T111" fmla="*/ 558 h 742"/>
                <a:gd name="T112" fmla="*/ 60 w 926"/>
                <a:gd name="T113" fmla="*/ 638 h 742"/>
                <a:gd name="T114" fmla="*/ 114 w 926"/>
                <a:gd name="T115" fmla="*/ 710 h 742"/>
                <a:gd name="T116" fmla="*/ 274 w 926"/>
                <a:gd name="T117" fmla="*/ 618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926" h="742">
                  <a:moveTo>
                    <a:pt x="274" y="618"/>
                  </a:moveTo>
                  <a:lnTo>
                    <a:pt x="274" y="618"/>
                  </a:lnTo>
                  <a:lnTo>
                    <a:pt x="254" y="598"/>
                  </a:lnTo>
                  <a:lnTo>
                    <a:pt x="234" y="576"/>
                  </a:lnTo>
                  <a:lnTo>
                    <a:pt x="220" y="554"/>
                  </a:lnTo>
                  <a:lnTo>
                    <a:pt x="206" y="532"/>
                  </a:lnTo>
                  <a:lnTo>
                    <a:pt x="196" y="506"/>
                  </a:lnTo>
                  <a:lnTo>
                    <a:pt x="188" y="480"/>
                  </a:lnTo>
                  <a:lnTo>
                    <a:pt x="184" y="454"/>
                  </a:lnTo>
                  <a:lnTo>
                    <a:pt x="182" y="428"/>
                  </a:lnTo>
                  <a:lnTo>
                    <a:pt x="182" y="428"/>
                  </a:lnTo>
                  <a:lnTo>
                    <a:pt x="184" y="402"/>
                  </a:lnTo>
                  <a:lnTo>
                    <a:pt x="188" y="376"/>
                  </a:lnTo>
                  <a:lnTo>
                    <a:pt x="196" y="350"/>
                  </a:lnTo>
                  <a:lnTo>
                    <a:pt x="204" y="326"/>
                  </a:lnTo>
                  <a:lnTo>
                    <a:pt x="216" y="304"/>
                  </a:lnTo>
                  <a:lnTo>
                    <a:pt x="230" y="284"/>
                  </a:lnTo>
                  <a:lnTo>
                    <a:pt x="246" y="264"/>
                  </a:lnTo>
                  <a:lnTo>
                    <a:pt x="264" y="244"/>
                  </a:lnTo>
                  <a:lnTo>
                    <a:pt x="284" y="228"/>
                  </a:lnTo>
                  <a:lnTo>
                    <a:pt x="306" y="214"/>
                  </a:lnTo>
                  <a:lnTo>
                    <a:pt x="330" y="200"/>
                  </a:lnTo>
                  <a:lnTo>
                    <a:pt x="354" y="190"/>
                  </a:lnTo>
                  <a:lnTo>
                    <a:pt x="380" y="182"/>
                  </a:lnTo>
                  <a:lnTo>
                    <a:pt x="406" y="176"/>
                  </a:lnTo>
                  <a:lnTo>
                    <a:pt x="434" y="172"/>
                  </a:lnTo>
                  <a:lnTo>
                    <a:pt x="462" y="170"/>
                  </a:lnTo>
                  <a:lnTo>
                    <a:pt x="462" y="170"/>
                  </a:lnTo>
                  <a:lnTo>
                    <a:pt x="490" y="172"/>
                  </a:lnTo>
                  <a:lnTo>
                    <a:pt x="518" y="176"/>
                  </a:lnTo>
                  <a:lnTo>
                    <a:pt x="546" y="182"/>
                  </a:lnTo>
                  <a:lnTo>
                    <a:pt x="570" y="190"/>
                  </a:lnTo>
                  <a:lnTo>
                    <a:pt x="596" y="200"/>
                  </a:lnTo>
                  <a:lnTo>
                    <a:pt x="618" y="214"/>
                  </a:lnTo>
                  <a:lnTo>
                    <a:pt x="640" y="228"/>
                  </a:lnTo>
                  <a:lnTo>
                    <a:pt x="660" y="244"/>
                  </a:lnTo>
                  <a:lnTo>
                    <a:pt x="678" y="264"/>
                  </a:lnTo>
                  <a:lnTo>
                    <a:pt x="694" y="284"/>
                  </a:lnTo>
                  <a:lnTo>
                    <a:pt x="708" y="304"/>
                  </a:lnTo>
                  <a:lnTo>
                    <a:pt x="720" y="326"/>
                  </a:lnTo>
                  <a:lnTo>
                    <a:pt x="728" y="350"/>
                  </a:lnTo>
                  <a:lnTo>
                    <a:pt x="736" y="376"/>
                  </a:lnTo>
                  <a:lnTo>
                    <a:pt x="740" y="402"/>
                  </a:lnTo>
                  <a:lnTo>
                    <a:pt x="740" y="428"/>
                  </a:lnTo>
                  <a:lnTo>
                    <a:pt x="740" y="428"/>
                  </a:lnTo>
                  <a:lnTo>
                    <a:pt x="740" y="454"/>
                  </a:lnTo>
                  <a:lnTo>
                    <a:pt x="734" y="480"/>
                  </a:lnTo>
                  <a:lnTo>
                    <a:pt x="728" y="506"/>
                  </a:lnTo>
                  <a:lnTo>
                    <a:pt x="718" y="532"/>
                  </a:lnTo>
                  <a:lnTo>
                    <a:pt x="704" y="554"/>
                  </a:lnTo>
                  <a:lnTo>
                    <a:pt x="690" y="576"/>
                  </a:lnTo>
                  <a:lnTo>
                    <a:pt x="672" y="598"/>
                  </a:lnTo>
                  <a:lnTo>
                    <a:pt x="652" y="618"/>
                  </a:lnTo>
                  <a:lnTo>
                    <a:pt x="776" y="742"/>
                  </a:lnTo>
                  <a:lnTo>
                    <a:pt x="776" y="742"/>
                  </a:lnTo>
                  <a:lnTo>
                    <a:pt x="792" y="726"/>
                  </a:lnTo>
                  <a:lnTo>
                    <a:pt x="810" y="710"/>
                  </a:lnTo>
                  <a:lnTo>
                    <a:pt x="840" y="674"/>
                  </a:lnTo>
                  <a:lnTo>
                    <a:pt x="864" y="638"/>
                  </a:lnTo>
                  <a:lnTo>
                    <a:pt x="876" y="618"/>
                  </a:lnTo>
                  <a:lnTo>
                    <a:pt x="886" y="598"/>
                  </a:lnTo>
                  <a:lnTo>
                    <a:pt x="896" y="578"/>
                  </a:lnTo>
                  <a:lnTo>
                    <a:pt x="904" y="558"/>
                  </a:lnTo>
                  <a:lnTo>
                    <a:pt x="910" y="536"/>
                  </a:lnTo>
                  <a:lnTo>
                    <a:pt x="916" y="516"/>
                  </a:lnTo>
                  <a:lnTo>
                    <a:pt x="920" y="494"/>
                  </a:lnTo>
                  <a:lnTo>
                    <a:pt x="922" y="472"/>
                  </a:lnTo>
                  <a:lnTo>
                    <a:pt x="924" y="450"/>
                  </a:lnTo>
                  <a:lnTo>
                    <a:pt x="926" y="428"/>
                  </a:lnTo>
                  <a:lnTo>
                    <a:pt x="926" y="428"/>
                  </a:lnTo>
                  <a:lnTo>
                    <a:pt x="924" y="406"/>
                  </a:lnTo>
                  <a:lnTo>
                    <a:pt x="922" y="384"/>
                  </a:lnTo>
                  <a:lnTo>
                    <a:pt x="916" y="342"/>
                  </a:lnTo>
                  <a:lnTo>
                    <a:pt x="904" y="300"/>
                  </a:lnTo>
                  <a:lnTo>
                    <a:pt x="888" y="262"/>
                  </a:lnTo>
                  <a:lnTo>
                    <a:pt x="870" y="224"/>
                  </a:lnTo>
                  <a:lnTo>
                    <a:pt x="846" y="188"/>
                  </a:lnTo>
                  <a:lnTo>
                    <a:pt x="820" y="156"/>
                  </a:lnTo>
                  <a:lnTo>
                    <a:pt x="790" y="126"/>
                  </a:lnTo>
                  <a:lnTo>
                    <a:pt x="756" y="98"/>
                  </a:lnTo>
                  <a:lnTo>
                    <a:pt x="720" y="74"/>
                  </a:lnTo>
                  <a:lnTo>
                    <a:pt x="682" y="52"/>
                  </a:lnTo>
                  <a:lnTo>
                    <a:pt x="642" y="34"/>
                  </a:lnTo>
                  <a:lnTo>
                    <a:pt x="600" y="20"/>
                  </a:lnTo>
                  <a:lnTo>
                    <a:pt x="556" y="8"/>
                  </a:lnTo>
                  <a:lnTo>
                    <a:pt x="510" y="2"/>
                  </a:lnTo>
                  <a:lnTo>
                    <a:pt x="462" y="0"/>
                  </a:lnTo>
                  <a:lnTo>
                    <a:pt x="462" y="0"/>
                  </a:lnTo>
                  <a:lnTo>
                    <a:pt x="414" y="2"/>
                  </a:lnTo>
                  <a:lnTo>
                    <a:pt x="368" y="8"/>
                  </a:lnTo>
                  <a:lnTo>
                    <a:pt x="324" y="20"/>
                  </a:lnTo>
                  <a:lnTo>
                    <a:pt x="282" y="34"/>
                  </a:lnTo>
                  <a:lnTo>
                    <a:pt x="242" y="52"/>
                  </a:lnTo>
                  <a:lnTo>
                    <a:pt x="204" y="74"/>
                  </a:lnTo>
                  <a:lnTo>
                    <a:pt x="168" y="98"/>
                  </a:lnTo>
                  <a:lnTo>
                    <a:pt x="136" y="126"/>
                  </a:lnTo>
                  <a:lnTo>
                    <a:pt x="106" y="156"/>
                  </a:lnTo>
                  <a:lnTo>
                    <a:pt x="78" y="188"/>
                  </a:lnTo>
                  <a:lnTo>
                    <a:pt x="56" y="224"/>
                  </a:lnTo>
                  <a:lnTo>
                    <a:pt x="36" y="262"/>
                  </a:lnTo>
                  <a:lnTo>
                    <a:pt x="20" y="300"/>
                  </a:lnTo>
                  <a:lnTo>
                    <a:pt x="10" y="342"/>
                  </a:lnTo>
                  <a:lnTo>
                    <a:pt x="2" y="384"/>
                  </a:lnTo>
                  <a:lnTo>
                    <a:pt x="0" y="406"/>
                  </a:lnTo>
                  <a:lnTo>
                    <a:pt x="0" y="428"/>
                  </a:lnTo>
                  <a:lnTo>
                    <a:pt x="0" y="428"/>
                  </a:lnTo>
                  <a:lnTo>
                    <a:pt x="0" y="450"/>
                  </a:lnTo>
                  <a:lnTo>
                    <a:pt x="2" y="472"/>
                  </a:lnTo>
                  <a:lnTo>
                    <a:pt x="6" y="494"/>
                  </a:lnTo>
                  <a:lnTo>
                    <a:pt x="10" y="516"/>
                  </a:lnTo>
                  <a:lnTo>
                    <a:pt x="16" y="536"/>
                  </a:lnTo>
                  <a:lnTo>
                    <a:pt x="22" y="558"/>
                  </a:lnTo>
                  <a:lnTo>
                    <a:pt x="38" y="598"/>
                  </a:lnTo>
                  <a:lnTo>
                    <a:pt x="60" y="638"/>
                  </a:lnTo>
                  <a:lnTo>
                    <a:pt x="86" y="674"/>
                  </a:lnTo>
                  <a:lnTo>
                    <a:pt x="114" y="710"/>
                  </a:lnTo>
                  <a:lnTo>
                    <a:pt x="148" y="742"/>
                  </a:lnTo>
                  <a:lnTo>
                    <a:pt x="274" y="61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7"/>
            <p:cNvSpPr>
              <a:spLocks/>
            </p:cNvSpPr>
            <p:nvPr/>
          </p:nvSpPr>
          <p:spPr bwMode="auto">
            <a:xfrm>
              <a:off x="3327149" y="39104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6 h 178"/>
                <a:gd name="T8" fmla="*/ 40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6 w 178"/>
                <a:gd name="T15" fmla="*/ 54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6 w 178"/>
                <a:gd name="T27" fmla="*/ 138 h 178"/>
                <a:gd name="T28" fmla="*/ 26 w 178"/>
                <a:gd name="T29" fmla="*/ 152 h 178"/>
                <a:gd name="T30" fmla="*/ 40 w 178"/>
                <a:gd name="T31" fmla="*/ 162 h 178"/>
                <a:gd name="T32" fmla="*/ 54 w 178"/>
                <a:gd name="T33" fmla="*/ 170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0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38 w 178"/>
                <a:gd name="T67" fmla="*/ 14 h 178"/>
                <a:gd name="T68" fmla="*/ 124 w 178"/>
                <a:gd name="T69" fmla="*/ 6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6"/>
                  </a:lnTo>
                  <a:lnTo>
                    <a:pt x="40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4" y="170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0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38" y="14"/>
                  </a:lnTo>
                  <a:lnTo>
                    <a:pt x="124" y="6"/>
                  </a:lnTo>
                  <a:lnTo>
                    <a:pt x="108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8"/>
            <p:cNvSpPr>
              <a:spLocks/>
            </p:cNvSpPr>
            <p:nvPr/>
          </p:nvSpPr>
          <p:spPr bwMode="auto">
            <a:xfrm>
              <a:off x="3327149" y="39104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6 h 178"/>
                <a:gd name="T8" fmla="*/ 40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6 w 178"/>
                <a:gd name="T15" fmla="*/ 54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6 w 178"/>
                <a:gd name="T27" fmla="*/ 138 h 178"/>
                <a:gd name="T28" fmla="*/ 26 w 178"/>
                <a:gd name="T29" fmla="*/ 152 h 178"/>
                <a:gd name="T30" fmla="*/ 40 w 178"/>
                <a:gd name="T31" fmla="*/ 162 h 178"/>
                <a:gd name="T32" fmla="*/ 54 w 178"/>
                <a:gd name="T33" fmla="*/ 170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0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38 w 178"/>
                <a:gd name="T67" fmla="*/ 14 h 178"/>
                <a:gd name="T68" fmla="*/ 124 w 178"/>
                <a:gd name="T69" fmla="*/ 6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6"/>
                  </a:lnTo>
                  <a:lnTo>
                    <a:pt x="40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4" y="170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0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38" y="14"/>
                  </a:lnTo>
                  <a:lnTo>
                    <a:pt x="124" y="6"/>
                  </a:lnTo>
                  <a:lnTo>
                    <a:pt x="108" y="2"/>
                  </a:lnTo>
                  <a:lnTo>
                    <a:pt x="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9"/>
            <p:cNvSpPr>
              <a:spLocks/>
            </p:cNvSpPr>
            <p:nvPr/>
          </p:nvSpPr>
          <p:spPr bwMode="auto">
            <a:xfrm>
              <a:off x="2405949" y="36613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6 w 178"/>
                <a:gd name="T7" fmla="*/ 6 h 178"/>
                <a:gd name="T8" fmla="*/ 40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8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8 w 178"/>
                <a:gd name="T25" fmla="*/ 124 h 178"/>
                <a:gd name="T26" fmla="*/ 16 w 178"/>
                <a:gd name="T27" fmla="*/ 138 h 178"/>
                <a:gd name="T28" fmla="*/ 26 w 178"/>
                <a:gd name="T29" fmla="*/ 152 h 178"/>
                <a:gd name="T30" fmla="*/ 40 w 178"/>
                <a:gd name="T31" fmla="*/ 162 h 178"/>
                <a:gd name="T32" fmla="*/ 56 w 178"/>
                <a:gd name="T33" fmla="*/ 170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0 h 178"/>
                <a:gd name="T44" fmla="*/ 140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4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40 w 178"/>
                <a:gd name="T67" fmla="*/ 14 h 178"/>
                <a:gd name="T68" fmla="*/ 124 w 178"/>
                <a:gd name="T69" fmla="*/ 6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6" y="6"/>
                  </a:lnTo>
                  <a:lnTo>
                    <a:pt x="40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4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6" y="170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0"/>
                  </a:lnTo>
                  <a:lnTo>
                    <a:pt x="140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4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40" y="14"/>
                  </a:lnTo>
                  <a:lnTo>
                    <a:pt x="124" y="6"/>
                  </a:lnTo>
                  <a:lnTo>
                    <a:pt x="108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10"/>
            <p:cNvSpPr>
              <a:spLocks/>
            </p:cNvSpPr>
            <p:nvPr/>
          </p:nvSpPr>
          <p:spPr bwMode="auto">
            <a:xfrm>
              <a:off x="2405949" y="36613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6 w 178"/>
                <a:gd name="T7" fmla="*/ 6 h 178"/>
                <a:gd name="T8" fmla="*/ 40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8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8 w 178"/>
                <a:gd name="T25" fmla="*/ 124 h 178"/>
                <a:gd name="T26" fmla="*/ 16 w 178"/>
                <a:gd name="T27" fmla="*/ 138 h 178"/>
                <a:gd name="T28" fmla="*/ 26 w 178"/>
                <a:gd name="T29" fmla="*/ 152 h 178"/>
                <a:gd name="T30" fmla="*/ 40 w 178"/>
                <a:gd name="T31" fmla="*/ 162 h 178"/>
                <a:gd name="T32" fmla="*/ 56 w 178"/>
                <a:gd name="T33" fmla="*/ 170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0 h 178"/>
                <a:gd name="T44" fmla="*/ 140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4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40 w 178"/>
                <a:gd name="T67" fmla="*/ 14 h 178"/>
                <a:gd name="T68" fmla="*/ 124 w 178"/>
                <a:gd name="T69" fmla="*/ 6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6" y="6"/>
                  </a:lnTo>
                  <a:lnTo>
                    <a:pt x="40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4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6" y="170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0"/>
                  </a:lnTo>
                  <a:lnTo>
                    <a:pt x="140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4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40" y="14"/>
                  </a:lnTo>
                  <a:lnTo>
                    <a:pt x="124" y="6"/>
                  </a:lnTo>
                  <a:lnTo>
                    <a:pt x="108" y="2"/>
                  </a:lnTo>
                  <a:lnTo>
                    <a:pt x="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11"/>
            <p:cNvSpPr>
              <a:spLocks/>
            </p:cNvSpPr>
            <p:nvPr/>
          </p:nvSpPr>
          <p:spPr bwMode="auto">
            <a:xfrm>
              <a:off x="2321349" y="2909393"/>
              <a:ext cx="418300" cy="418300"/>
            </a:xfrm>
            <a:custGeom>
              <a:avLst/>
              <a:gdLst>
                <a:gd name="T0" fmla="*/ 88 w 178"/>
                <a:gd name="T1" fmla="*/ 0 h 178"/>
                <a:gd name="T2" fmla="*/ 88 w 178"/>
                <a:gd name="T3" fmla="*/ 0 h 178"/>
                <a:gd name="T4" fmla="*/ 70 w 178"/>
                <a:gd name="T5" fmla="*/ 2 h 178"/>
                <a:gd name="T6" fmla="*/ 54 w 178"/>
                <a:gd name="T7" fmla="*/ 6 h 178"/>
                <a:gd name="T8" fmla="*/ 38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6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6 w 178"/>
                <a:gd name="T25" fmla="*/ 122 h 178"/>
                <a:gd name="T26" fmla="*/ 16 w 178"/>
                <a:gd name="T27" fmla="*/ 138 h 178"/>
                <a:gd name="T28" fmla="*/ 26 w 178"/>
                <a:gd name="T29" fmla="*/ 152 h 178"/>
                <a:gd name="T30" fmla="*/ 38 w 178"/>
                <a:gd name="T31" fmla="*/ 162 h 178"/>
                <a:gd name="T32" fmla="*/ 54 w 178"/>
                <a:gd name="T33" fmla="*/ 170 h 178"/>
                <a:gd name="T34" fmla="*/ 70 w 178"/>
                <a:gd name="T35" fmla="*/ 176 h 178"/>
                <a:gd name="T36" fmla="*/ 88 w 178"/>
                <a:gd name="T37" fmla="*/ 178 h 178"/>
                <a:gd name="T38" fmla="*/ 88 w 178"/>
                <a:gd name="T39" fmla="*/ 178 h 178"/>
                <a:gd name="T40" fmla="*/ 106 w 178"/>
                <a:gd name="T41" fmla="*/ 176 h 178"/>
                <a:gd name="T42" fmla="*/ 122 w 178"/>
                <a:gd name="T43" fmla="*/ 170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2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38 w 178"/>
                <a:gd name="T67" fmla="*/ 14 h 178"/>
                <a:gd name="T68" fmla="*/ 122 w 178"/>
                <a:gd name="T69" fmla="*/ 6 h 178"/>
                <a:gd name="T70" fmla="*/ 106 w 178"/>
                <a:gd name="T71" fmla="*/ 2 h 178"/>
                <a:gd name="T72" fmla="*/ 88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6" y="122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38" y="162"/>
                  </a:lnTo>
                  <a:lnTo>
                    <a:pt x="54" y="170"/>
                  </a:lnTo>
                  <a:lnTo>
                    <a:pt x="70" y="176"/>
                  </a:lnTo>
                  <a:lnTo>
                    <a:pt x="88" y="178"/>
                  </a:lnTo>
                  <a:lnTo>
                    <a:pt x="88" y="178"/>
                  </a:lnTo>
                  <a:lnTo>
                    <a:pt x="106" y="176"/>
                  </a:lnTo>
                  <a:lnTo>
                    <a:pt x="122" y="170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2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38" y="14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12"/>
            <p:cNvSpPr>
              <a:spLocks/>
            </p:cNvSpPr>
            <p:nvPr/>
          </p:nvSpPr>
          <p:spPr bwMode="auto">
            <a:xfrm>
              <a:off x="2321349" y="2909393"/>
              <a:ext cx="418300" cy="418300"/>
            </a:xfrm>
            <a:custGeom>
              <a:avLst/>
              <a:gdLst>
                <a:gd name="T0" fmla="*/ 88 w 178"/>
                <a:gd name="T1" fmla="*/ 0 h 178"/>
                <a:gd name="T2" fmla="*/ 88 w 178"/>
                <a:gd name="T3" fmla="*/ 0 h 178"/>
                <a:gd name="T4" fmla="*/ 70 w 178"/>
                <a:gd name="T5" fmla="*/ 2 h 178"/>
                <a:gd name="T6" fmla="*/ 54 w 178"/>
                <a:gd name="T7" fmla="*/ 6 h 178"/>
                <a:gd name="T8" fmla="*/ 38 w 178"/>
                <a:gd name="T9" fmla="*/ 14 h 178"/>
                <a:gd name="T10" fmla="*/ 26 w 178"/>
                <a:gd name="T11" fmla="*/ 26 h 178"/>
                <a:gd name="T12" fmla="*/ 16 w 178"/>
                <a:gd name="T13" fmla="*/ 38 h 178"/>
                <a:gd name="T14" fmla="*/ 6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6 w 178"/>
                <a:gd name="T25" fmla="*/ 122 h 178"/>
                <a:gd name="T26" fmla="*/ 16 w 178"/>
                <a:gd name="T27" fmla="*/ 138 h 178"/>
                <a:gd name="T28" fmla="*/ 26 w 178"/>
                <a:gd name="T29" fmla="*/ 152 h 178"/>
                <a:gd name="T30" fmla="*/ 38 w 178"/>
                <a:gd name="T31" fmla="*/ 162 h 178"/>
                <a:gd name="T32" fmla="*/ 54 w 178"/>
                <a:gd name="T33" fmla="*/ 170 h 178"/>
                <a:gd name="T34" fmla="*/ 70 w 178"/>
                <a:gd name="T35" fmla="*/ 176 h 178"/>
                <a:gd name="T36" fmla="*/ 88 w 178"/>
                <a:gd name="T37" fmla="*/ 178 h 178"/>
                <a:gd name="T38" fmla="*/ 88 w 178"/>
                <a:gd name="T39" fmla="*/ 178 h 178"/>
                <a:gd name="T40" fmla="*/ 106 w 178"/>
                <a:gd name="T41" fmla="*/ 176 h 178"/>
                <a:gd name="T42" fmla="*/ 122 w 178"/>
                <a:gd name="T43" fmla="*/ 170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38 h 178"/>
                <a:gd name="T50" fmla="*/ 170 w 178"/>
                <a:gd name="T51" fmla="*/ 122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38 h 178"/>
                <a:gd name="T64" fmla="*/ 152 w 178"/>
                <a:gd name="T65" fmla="*/ 26 h 178"/>
                <a:gd name="T66" fmla="*/ 138 w 178"/>
                <a:gd name="T67" fmla="*/ 14 h 178"/>
                <a:gd name="T68" fmla="*/ 122 w 178"/>
                <a:gd name="T69" fmla="*/ 6 h 178"/>
                <a:gd name="T70" fmla="*/ 106 w 178"/>
                <a:gd name="T71" fmla="*/ 2 h 178"/>
                <a:gd name="T72" fmla="*/ 88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6"/>
                  </a:lnTo>
                  <a:lnTo>
                    <a:pt x="38" y="14"/>
                  </a:lnTo>
                  <a:lnTo>
                    <a:pt x="26" y="26"/>
                  </a:lnTo>
                  <a:lnTo>
                    <a:pt x="16" y="38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6" y="122"/>
                  </a:lnTo>
                  <a:lnTo>
                    <a:pt x="16" y="138"/>
                  </a:lnTo>
                  <a:lnTo>
                    <a:pt x="26" y="152"/>
                  </a:lnTo>
                  <a:lnTo>
                    <a:pt x="38" y="162"/>
                  </a:lnTo>
                  <a:lnTo>
                    <a:pt x="54" y="170"/>
                  </a:lnTo>
                  <a:lnTo>
                    <a:pt x="70" y="176"/>
                  </a:lnTo>
                  <a:lnTo>
                    <a:pt x="88" y="178"/>
                  </a:lnTo>
                  <a:lnTo>
                    <a:pt x="88" y="178"/>
                  </a:lnTo>
                  <a:lnTo>
                    <a:pt x="106" y="176"/>
                  </a:lnTo>
                  <a:lnTo>
                    <a:pt x="122" y="170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38"/>
                  </a:lnTo>
                  <a:lnTo>
                    <a:pt x="170" y="122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38"/>
                  </a:lnTo>
                  <a:lnTo>
                    <a:pt x="152" y="26"/>
                  </a:lnTo>
                  <a:lnTo>
                    <a:pt x="138" y="14"/>
                  </a:lnTo>
                  <a:lnTo>
                    <a:pt x="122" y="6"/>
                  </a:lnTo>
                  <a:lnTo>
                    <a:pt x="106" y="2"/>
                  </a:lnTo>
                  <a:lnTo>
                    <a:pt x="8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13"/>
            <p:cNvSpPr>
              <a:spLocks/>
            </p:cNvSpPr>
            <p:nvPr/>
          </p:nvSpPr>
          <p:spPr bwMode="auto">
            <a:xfrm>
              <a:off x="4412848" y="34921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6 w 178"/>
                <a:gd name="T13" fmla="*/ 40 h 178"/>
                <a:gd name="T14" fmla="*/ 6 w 178"/>
                <a:gd name="T15" fmla="*/ 56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6 w 178"/>
                <a:gd name="T27" fmla="*/ 140 h 178"/>
                <a:gd name="T28" fmla="*/ 26 w 178"/>
                <a:gd name="T29" fmla="*/ 152 h 178"/>
                <a:gd name="T30" fmla="*/ 40 w 178"/>
                <a:gd name="T31" fmla="*/ 162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2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6 h 178"/>
                <a:gd name="T62" fmla="*/ 162 w 178"/>
                <a:gd name="T63" fmla="*/ 40 h 178"/>
                <a:gd name="T64" fmla="*/ 152 w 178"/>
                <a:gd name="T65" fmla="*/ 26 h 178"/>
                <a:gd name="T66" fmla="*/ 138 w 178"/>
                <a:gd name="T67" fmla="*/ 16 h 178"/>
                <a:gd name="T68" fmla="*/ 124 w 178"/>
                <a:gd name="T69" fmla="*/ 8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6" y="40"/>
                  </a:lnTo>
                  <a:lnTo>
                    <a:pt x="6" y="56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6" y="140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2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6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38" y="16"/>
                  </a:lnTo>
                  <a:lnTo>
                    <a:pt x="124" y="8"/>
                  </a:lnTo>
                  <a:lnTo>
                    <a:pt x="108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14"/>
            <p:cNvSpPr>
              <a:spLocks/>
            </p:cNvSpPr>
            <p:nvPr/>
          </p:nvSpPr>
          <p:spPr bwMode="auto">
            <a:xfrm>
              <a:off x="4412848" y="3492192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6 w 178"/>
                <a:gd name="T13" fmla="*/ 40 h 178"/>
                <a:gd name="T14" fmla="*/ 6 w 178"/>
                <a:gd name="T15" fmla="*/ 56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6 w 178"/>
                <a:gd name="T27" fmla="*/ 140 h 178"/>
                <a:gd name="T28" fmla="*/ 26 w 178"/>
                <a:gd name="T29" fmla="*/ 152 h 178"/>
                <a:gd name="T30" fmla="*/ 40 w 178"/>
                <a:gd name="T31" fmla="*/ 162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2 h 178"/>
                <a:gd name="T44" fmla="*/ 138 w 178"/>
                <a:gd name="T45" fmla="*/ 162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6 h 178"/>
                <a:gd name="T62" fmla="*/ 162 w 178"/>
                <a:gd name="T63" fmla="*/ 40 h 178"/>
                <a:gd name="T64" fmla="*/ 152 w 178"/>
                <a:gd name="T65" fmla="*/ 26 h 178"/>
                <a:gd name="T66" fmla="*/ 138 w 178"/>
                <a:gd name="T67" fmla="*/ 16 h 178"/>
                <a:gd name="T68" fmla="*/ 124 w 178"/>
                <a:gd name="T69" fmla="*/ 8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6" y="40"/>
                  </a:lnTo>
                  <a:lnTo>
                    <a:pt x="6" y="56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6" y="140"/>
                  </a:lnTo>
                  <a:lnTo>
                    <a:pt x="26" y="152"/>
                  </a:lnTo>
                  <a:lnTo>
                    <a:pt x="40" y="162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2"/>
                  </a:lnTo>
                  <a:lnTo>
                    <a:pt x="138" y="162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6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38" y="16"/>
                  </a:lnTo>
                  <a:lnTo>
                    <a:pt x="124" y="8"/>
                  </a:lnTo>
                  <a:lnTo>
                    <a:pt x="108" y="2"/>
                  </a:lnTo>
                  <a:lnTo>
                    <a:pt x="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15"/>
            <p:cNvSpPr>
              <a:spLocks/>
            </p:cNvSpPr>
            <p:nvPr/>
          </p:nvSpPr>
          <p:spPr bwMode="auto">
            <a:xfrm>
              <a:off x="4248348" y="2740193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4 w 178"/>
                <a:gd name="T13" fmla="*/ 40 h 178"/>
                <a:gd name="T14" fmla="*/ 6 w 178"/>
                <a:gd name="T15" fmla="*/ 54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4 w 178"/>
                <a:gd name="T27" fmla="*/ 140 h 178"/>
                <a:gd name="T28" fmla="*/ 26 w 178"/>
                <a:gd name="T29" fmla="*/ 152 h 178"/>
                <a:gd name="T30" fmla="*/ 40 w 178"/>
                <a:gd name="T31" fmla="*/ 164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6 w 178"/>
                <a:gd name="T41" fmla="*/ 176 h 178"/>
                <a:gd name="T42" fmla="*/ 124 w 178"/>
                <a:gd name="T43" fmla="*/ 172 h 178"/>
                <a:gd name="T44" fmla="*/ 138 w 178"/>
                <a:gd name="T45" fmla="*/ 164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4 h 178"/>
                <a:gd name="T62" fmla="*/ 162 w 178"/>
                <a:gd name="T63" fmla="*/ 40 h 178"/>
                <a:gd name="T64" fmla="*/ 152 w 178"/>
                <a:gd name="T65" fmla="*/ 26 h 178"/>
                <a:gd name="T66" fmla="*/ 138 w 178"/>
                <a:gd name="T67" fmla="*/ 16 h 178"/>
                <a:gd name="T68" fmla="*/ 124 w 178"/>
                <a:gd name="T69" fmla="*/ 8 h 178"/>
                <a:gd name="T70" fmla="*/ 106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6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4" y="140"/>
                  </a:lnTo>
                  <a:lnTo>
                    <a:pt x="26" y="152"/>
                  </a:lnTo>
                  <a:lnTo>
                    <a:pt x="40" y="164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6" y="176"/>
                  </a:lnTo>
                  <a:lnTo>
                    <a:pt x="124" y="172"/>
                  </a:lnTo>
                  <a:lnTo>
                    <a:pt x="138" y="164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4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38" y="16"/>
                  </a:lnTo>
                  <a:lnTo>
                    <a:pt x="124" y="8"/>
                  </a:lnTo>
                  <a:lnTo>
                    <a:pt x="106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16"/>
            <p:cNvSpPr>
              <a:spLocks/>
            </p:cNvSpPr>
            <p:nvPr/>
          </p:nvSpPr>
          <p:spPr bwMode="auto">
            <a:xfrm>
              <a:off x="4248348" y="2740193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4 w 178"/>
                <a:gd name="T13" fmla="*/ 40 h 178"/>
                <a:gd name="T14" fmla="*/ 6 w 178"/>
                <a:gd name="T15" fmla="*/ 54 h 178"/>
                <a:gd name="T16" fmla="*/ 2 w 178"/>
                <a:gd name="T17" fmla="*/ 72 h 178"/>
                <a:gd name="T18" fmla="*/ 0 w 178"/>
                <a:gd name="T19" fmla="*/ 90 h 178"/>
                <a:gd name="T20" fmla="*/ 0 w 178"/>
                <a:gd name="T21" fmla="*/ 90 h 178"/>
                <a:gd name="T22" fmla="*/ 2 w 178"/>
                <a:gd name="T23" fmla="*/ 108 h 178"/>
                <a:gd name="T24" fmla="*/ 6 w 178"/>
                <a:gd name="T25" fmla="*/ 124 h 178"/>
                <a:gd name="T26" fmla="*/ 14 w 178"/>
                <a:gd name="T27" fmla="*/ 140 h 178"/>
                <a:gd name="T28" fmla="*/ 26 w 178"/>
                <a:gd name="T29" fmla="*/ 152 h 178"/>
                <a:gd name="T30" fmla="*/ 40 w 178"/>
                <a:gd name="T31" fmla="*/ 164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6 w 178"/>
                <a:gd name="T41" fmla="*/ 176 h 178"/>
                <a:gd name="T42" fmla="*/ 124 w 178"/>
                <a:gd name="T43" fmla="*/ 172 h 178"/>
                <a:gd name="T44" fmla="*/ 138 w 178"/>
                <a:gd name="T45" fmla="*/ 164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8 h 178"/>
                <a:gd name="T54" fmla="*/ 178 w 178"/>
                <a:gd name="T55" fmla="*/ 90 h 178"/>
                <a:gd name="T56" fmla="*/ 178 w 178"/>
                <a:gd name="T57" fmla="*/ 90 h 178"/>
                <a:gd name="T58" fmla="*/ 176 w 178"/>
                <a:gd name="T59" fmla="*/ 72 h 178"/>
                <a:gd name="T60" fmla="*/ 170 w 178"/>
                <a:gd name="T61" fmla="*/ 54 h 178"/>
                <a:gd name="T62" fmla="*/ 162 w 178"/>
                <a:gd name="T63" fmla="*/ 40 h 178"/>
                <a:gd name="T64" fmla="*/ 152 w 178"/>
                <a:gd name="T65" fmla="*/ 26 h 178"/>
                <a:gd name="T66" fmla="*/ 138 w 178"/>
                <a:gd name="T67" fmla="*/ 16 h 178"/>
                <a:gd name="T68" fmla="*/ 124 w 178"/>
                <a:gd name="T69" fmla="*/ 8 h 178"/>
                <a:gd name="T70" fmla="*/ 106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6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8"/>
                  </a:lnTo>
                  <a:lnTo>
                    <a:pt x="6" y="124"/>
                  </a:lnTo>
                  <a:lnTo>
                    <a:pt x="14" y="140"/>
                  </a:lnTo>
                  <a:lnTo>
                    <a:pt x="26" y="152"/>
                  </a:lnTo>
                  <a:lnTo>
                    <a:pt x="40" y="164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6" y="176"/>
                  </a:lnTo>
                  <a:lnTo>
                    <a:pt x="124" y="172"/>
                  </a:lnTo>
                  <a:lnTo>
                    <a:pt x="138" y="164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8"/>
                  </a:lnTo>
                  <a:lnTo>
                    <a:pt x="178" y="90"/>
                  </a:lnTo>
                  <a:lnTo>
                    <a:pt x="178" y="90"/>
                  </a:lnTo>
                  <a:lnTo>
                    <a:pt x="176" y="72"/>
                  </a:lnTo>
                  <a:lnTo>
                    <a:pt x="170" y="54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38" y="16"/>
                  </a:lnTo>
                  <a:lnTo>
                    <a:pt x="124" y="8"/>
                  </a:lnTo>
                  <a:lnTo>
                    <a:pt x="106" y="2"/>
                  </a:lnTo>
                  <a:lnTo>
                    <a:pt x="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17"/>
            <p:cNvSpPr>
              <a:spLocks/>
            </p:cNvSpPr>
            <p:nvPr/>
          </p:nvSpPr>
          <p:spPr bwMode="auto">
            <a:xfrm>
              <a:off x="3580949" y="2321893"/>
              <a:ext cx="413600" cy="418300"/>
            </a:xfrm>
            <a:custGeom>
              <a:avLst/>
              <a:gdLst>
                <a:gd name="T0" fmla="*/ 88 w 176"/>
                <a:gd name="T1" fmla="*/ 0 h 178"/>
                <a:gd name="T2" fmla="*/ 88 w 176"/>
                <a:gd name="T3" fmla="*/ 0 h 178"/>
                <a:gd name="T4" fmla="*/ 70 w 176"/>
                <a:gd name="T5" fmla="*/ 2 h 178"/>
                <a:gd name="T6" fmla="*/ 54 w 176"/>
                <a:gd name="T7" fmla="*/ 8 h 178"/>
                <a:gd name="T8" fmla="*/ 38 w 176"/>
                <a:gd name="T9" fmla="*/ 16 h 178"/>
                <a:gd name="T10" fmla="*/ 26 w 176"/>
                <a:gd name="T11" fmla="*/ 26 h 178"/>
                <a:gd name="T12" fmla="*/ 14 w 176"/>
                <a:gd name="T13" fmla="*/ 40 h 178"/>
                <a:gd name="T14" fmla="*/ 6 w 176"/>
                <a:gd name="T15" fmla="*/ 54 h 178"/>
                <a:gd name="T16" fmla="*/ 2 w 176"/>
                <a:gd name="T17" fmla="*/ 70 h 178"/>
                <a:gd name="T18" fmla="*/ 0 w 176"/>
                <a:gd name="T19" fmla="*/ 88 h 178"/>
                <a:gd name="T20" fmla="*/ 0 w 176"/>
                <a:gd name="T21" fmla="*/ 88 h 178"/>
                <a:gd name="T22" fmla="*/ 2 w 176"/>
                <a:gd name="T23" fmla="*/ 106 h 178"/>
                <a:gd name="T24" fmla="*/ 6 w 176"/>
                <a:gd name="T25" fmla="*/ 124 h 178"/>
                <a:gd name="T26" fmla="*/ 14 w 176"/>
                <a:gd name="T27" fmla="*/ 140 h 178"/>
                <a:gd name="T28" fmla="*/ 26 w 176"/>
                <a:gd name="T29" fmla="*/ 152 h 178"/>
                <a:gd name="T30" fmla="*/ 38 w 176"/>
                <a:gd name="T31" fmla="*/ 164 h 178"/>
                <a:gd name="T32" fmla="*/ 54 w 176"/>
                <a:gd name="T33" fmla="*/ 172 h 178"/>
                <a:gd name="T34" fmla="*/ 70 w 176"/>
                <a:gd name="T35" fmla="*/ 176 h 178"/>
                <a:gd name="T36" fmla="*/ 88 w 176"/>
                <a:gd name="T37" fmla="*/ 178 h 178"/>
                <a:gd name="T38" fmla="*/ 88 w 176"/>
                <a:gd name="T39" fmla="*/ 178 h 178"/>
                <a:gd name="T40" fmla="*/ 106 w 176"/>
                <a:gd name="T41" fmla="*/ 176 h 178"/>
                <a:gd name="T42" fmla="*/ 122 w 176"/>
                <a:gd name="T43" fmla="*/ 172 h 178"/>
                <a:gd name="T44" fmla="*/ 136 w 176"/>
                <a:gd name="T45" fmla="*/ 164 h 178"/>
                <a:gd name="T46" fmla="*/ 150 w 176"/>
                <a:gd name="T47" fmla="*/ 152 h 178"/>
                <a:gd name="T48" fmla="*/ 160 w 176"/>
                <a:gd name="T49" fmla="*/ 140 h 178"/>
                <a:gd name="T50" fmla="*/ 168 w 176"/>
                <a:gd name="T51" fmla="*/ 124 h 178"/>
                <a:gd name="T52" fmla="*/ 174 w 176"/>
                <a:gd name="T53" fmla="*/ 106 h 178"/>
                <a:gd name="T54" fmla="*/ 176 w 176"/>
                <a:gd name="T55" fmla="*/ 88 h 178"/>
                <a:gd name="T56" fmla="*/ 176 w 176"/>
                <a:gd name="T57" fmla="*/ 88 h 178"/>
                <a:gd name="T58" fmla="*/ 174 w 176"/>
                <a:gd name="T59" fmla="*/ 70 h 178"/>
                <a:gd name="T60" fmla="*/ 168 w 176"/>
                <a:gd name="T61" fmla="*/ 54 h 178"/>
                <a:gd name="T62" fmla="*/ 160 w 176"/>
                <a:gd name="T63" fmla="*/ 40 h 178"/>
                <a:gd name="T64" fmla="*/ 150 w 176"/>
                <a:gd name="T65" fmla="*/ 26 h 178"/>
                <a:gd name="T66" fmla="*/ 136 w 176"/>
                <a:gd name="T67" fmla="*/ 16 h 178"/>
                <a:gd name="T68" fmla="*/ 122 w 176"/>
                <a:gd name="T69" fmla="*/ 8 h 178"/>
                <a:gd name="T70" fmla="*/ 106 w 176"/>
                <a:gd name="T71" fmla="*/ 2 h 178"/>
                <a:gd name="T72" fmla="*/ 88 w 176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8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8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6" y="124"/>
                  </a:lnTo>
                  <a:lnTo>
                    <a:pt x="14" y="140"/>
                  </a:lnTo>
                  <a:lnTo>
                    <a:pt x="26" y="152"/>
                  </a:lnTo>
                  <a:lnTo>
                    <a:pt x="38" y="164"/>
                  </a:lnTo>
                  <a:lnTo>
                    <a:pt x="54" y="172"/>
                  </a:lnTo>
                  <a:lnTo>
                    <a:pt x="70" y="176"/>
                  </a:lnTo>
                  <a:lnTo>
                    <a:pt x="88" y="178"/>
                  </a:lnTo>
                  <a:lnTo>
                    <a:pt x="88" y="178"/>
                  </a:lnTo>
                  <a:lnTo>
                    <a:pt x="106" y="176"/>
                  </a:lnTo>
                  <a:lnTo>
                    <a:pt x="122" y="172"/>
                  </a:lnTo>
                  <a:lnTo>
                    <a:pt x="136" y="164"/>
                  </a:lnTo>
                  <a:lnTo>
                    <a:pt x="150" y="152"/>
                  </a:lnTo>
                  <a:lnTo>
                    <a:pt x="160" y="140"/>
                  </a:lnTo>
                  <a:lnTo>
                    <a:pt x="168" y="124"/>
                  </a:lnTo>
                  <a:lnTo>
                    <a:pt x="174" y="106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68" y="54"/>
                  </a:lnTo>
                  <a:lnTo>
                    <a:pt x="160" y="40"/>
                  </a:lnTo>
                  <a:lnTo>
                    <a:pt x="150" y="26"/>
                  </a:lnTo>
                  <a:lnTo>
                    <a:pt x="136" y="16"/>
                  </a:lnTo>
                  <a:lnTo>
                    <a:pt x="122" y="8"/>
                  </a:lnTo>
                  <a:lnTo>
                    <a:pt x="106" y="2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18"/>
            <p:cNvSpPr>
              <a:spLocks/>
            </p:cNvSpPr>
            <p:nvPr/>
          </p:nvSpPr>
          <p:spPr bwMode="auto">
            <a:xfrm>
              <a:off x="3580949" y="2321893"/>
              <a:ext cx="413600" cy="418300"/>
            </a:xfrm>
            <a:custGeom>
              <a:avLst/>
              <a:gdLst>
                <a:gd name="T0" fmla="*/ 88 w 176"/>
                <a:gd name="T1" fmla="*/ 0 h 178"/>
                <a:gd name="T2" fmla="*/ 88 w 176"/>
                <a:gd name="T3" fmla="*/ 0 h 178"/>
                <a:gd name="T4" fmla="*/ 70 w 176"/>
                <a:gd name="T5" fmla="*/ 2 h 178"/>
                <a:gd name="T6" fmla="*/ 54 w 176"/>
                <a:gd name="T7" fmla="*/ 8 h 178"/>
                <a:gd name="T8" fmla="*/ 38 w 176"/>
                <a:gd name="T9" fmla="*/ 16 h 178"/>
                <a:gd name="T10" fmla="*/ 26 w 176"/>
                <a:gd name="T11" fmla="*/ 26 h 178"/>
                <a:gd name="T12" fmla="*/ 14 w 176"/>
                <a:gd name="T13" fmla="*/ 40 h 178"/>
                <a:gd name="T14" fmla="*/ 6 w 176"/>
                <a:gd name="T15" fmla="*/ 54 h 178"/>
                <a:gd name="T16" fmla="*/ 2 w 176"/>
                <a:gd name="T17" fmla="*/ 70 h 178"/>
                <a:gd name="T18" fmla="*/ 0 w 176"/>
                <a:gd name="T19" fmla="*/ 88 h 178"/>
                <a:gd name="T20" fmla="*/ 0 w 176"/>
                <a:gd name="T21" fmla="*/ 88 h 178"/>
                <a:gd name="T22" fmla="*/ 2 w 176"/>
                <a:gd name="T23" fmla="*/ 106 h 178"/>
                <a:gd name="T24" fmla="*/ 6 w 176"/>
                <a:gd name="T25" fmla="*/ 124 h 178"/>
                <a:gd name="T26" fmla="*/ 14 w 176"/>
                <a:gd name="T27" fmla="*/ 140 h 178"/>
                <a:gd name="T28" fmla="*/ 26 w 176"/>
                <a:gd name="T29" fmla="*/ 152 h 178"/>
                <a:gd name="T30" fmla="*/ 38 w 176"/>
                <a:gd name="T31" fmla="*/ 164 h 178"/>
                <a:gd name="T32" fmla="*/ 54 w 176"/>
                <a:gd name="T33" fmla="*/ 172 h 178"/>
                <a:gd name="T34" fmla="*/ 70 w 176"/>
                <a:gd name="T35" fmla="*/ 176 h 178"/>
                <a:gd name="T36" fmla="*/ 88 w 176"/>
                <a:gd name="T37" fmla="*/ 178 h 178"/>
                <a:gd name="T38" fmla="*/ 88 w 176"/>
                <a:gd name="T39" fmla="*/ 178 h 178"/>
                <a:gd name="T40" fmla="*/ 106 w 176"/>
                <a:gd name="T41" fmla="*/ 176 h 178"/>
                <a:gd name="T42" fmla="*/ 122 w 176"/>
                <a:gd name="T43" fmla="*/ 172 h 178"/>
                <a:gd name="T44" fmla="*/ 136 w 176"/>
                <a:gd name="T45" fmla="*/ 164 h 178"/>
                <a:gd name="T46" fmla="*/ 150 w 176"/>
                <a:gd name="T47" fmla="*/ 152 h 178"/>
                <a:gd name="T48" fmla="*/ 160 w 176"/>
                <a:gd name="T49" fmla="*/ 140 h 178"/>
                <a:gd name="T50" fmla="*/ 168 w 176"/>
                <a:gd name="T51" fmla="*/ 124 h 178"/>
                <a:gd name="T52" fmla="*/ 174 w 176"/>
                <a:gd name="T53" fmla="*/ 106 h 178"/>
                <a:gd name="T54" fmla="*/ 176 w 176"/>
                <a:gd name="T55" fmla="*/ 88 h 178"/>
                <a:gd name="T56" fmla="*/ 176 w 176"/>
                <a:gd name="T57" fmla="*/ 88 h 178"/>
                <a:gd name="T58" fmla="*/ 174 w 176"/>
                <a:gd name="T59" fmla="*/ 70 h 178"/>
                <a:gd name="T60" fmla="*/ 168 w 176"/>
                <a:gd name="T61" fmla="*/ 54 h 178"/>
                <a:gd name="T62" fmla="*/ 160 w 176"/>
                <a:gd name="T63" fmla="*/ 40 h 178"/>
                <a:gd name="T64" fmla="*/ 150 w 176"/>
                <a:gd name="T65" fmla="*/ 26 h 178"/>
                <a:gd name="T66" fmla="*/ 136 w 176"/>
                <a:gd name="T67" fmla="*/ 16 h 178"/>
                <a:gd name="T68" fmla="*/ 122 w 176"/>
                <a:gd name="T69" fmla="*/ 8 h 178"/>
                <a:gd name="T70" fmla="*/ 106 w 176"/>
                <a:gd name="T71" fmla="*/ 2 h 178"/>
                <a:gd name="T72" fmla="*/ 88 w 176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6" h="178">
                  <a:moveTo>
                    <a:pt x="88" y="0"/>
                  </a:moveTo>
                  <a:lnTo>
                    <a:pt x="88" y="0"/>
                  </a:lnTo>
                  <a:lnTo>
                    <a:pt x="70" y="2"/>
                  </a:lnTo>
                  <a:lnTo>
                    <a:pt x="54" y="8"/>
                  </a:lnTo>
                  <a:lnTo>
                    <a:pt x="38" y="16"/>
                  </a:lnTo>
                  <a:lnTo>
                    <a:pt x="26" y="26"/>
                  </a:lnTo>
                  <a:lnTo>
                    <a:pt x="14" y="40"/>
                  </a:lnTo>
                  <a:lnTo>
                    <a:pt x="6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6" y="124"/>
                  </a:lnTo>
                  <a:lnTo>
                    <a:pt x="14" y="140"/>
                  </a:lnTo>
                  <a:lnTo>
                    <a:pt x="26" y="152"/>
                  </a:lnTo>
                  <a:lnTo>
                    <a:pt x="38" y="164"/>
                  </a:lnTo>
                  <a:lnTo>
                    <a:pt x="54" y="172"/>
                  </a:lnTo>
                  <a:lnTo>
                    <a:pt x="70" y="176"/>
                  </a:lnTo>
                  <a:lnTo>
                    <a:pt x="88" y="178"/>
                  </a:lnTo>
                  <a:lnTo>
                    <a:pt x="88" y="178"/>
                  </a:lnTo>
                  <a:lnTo>
                    <a:pt x="106" y="176"/>
                  </a:lnTo>
                  <a:lnTo>
                    <a:pt x="122" y="172"/>
                  </a:lnTo>
                  <a:lnTo>
                    <a:pt x="136" y="164"/>
                  </a:lnTo>
                  <a:lnTo>
                    <a:pt x="150" y="152"/>
                  </a:lnTo>
                  <a:lnTo>
                    <a:pt x="160" y="140"/>
                  </a:lnTo>
                  <a:lnTo>
                    <a:pt x="168" y="124"/>
                  </a:lnTo>
                  <a:lnTo>
                    <a:pt x="174" y="106"/>
                  </a:lnTo>
                  <a:lnTo>
                    <a:pt x="176" y="88"/>
                  </a:lnTo>
                  <a:lnTo>
                    <a:pt x="176" y="88"/>
                  </a:lnTo>
                  <a:lnTo>
                    <a:pt x="174" y="70"/>
                  </a:lnTo>
                  <a:lnTo>
                    <a:pt x="168" y="54"/>
                  </a:lnTo>
                  <a:lnTo>
                    <a:pt x="160" y="40"/>
                  </a:lnTo>
                  <a:lnTo>
                    <a:pt x="150" y="26"/>
                  </a:lnTo>
                  <a:lnTo>
                    <a:pt x="136" y="16"/>
                  </a:lnTo>
                  <a:lnTo>
                    <a:pt x="122" y="8"/>
                  </a:lnTo>
                  <a:lnTo>
                    <a:pt x="106" y="2"/>
                  </a:lnTo>
                  <a:lnTo>
                    <a:pt x="8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19"/>
            <p:cNvSpPr>
              <a:spLocks/>
            </p:cNvSpPr>
            <p:nvPr/>
          </p:nvSpPr>
          <p:spPr bwMode="auto">
            <a:xfrm>
              <a:off x="2824249" y="2378293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6 w 178"/>
                <a:gd name="T13" fmla="*/ 40 h 178"/>
                <a:gd name="T14" fmla="*/ 8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8 w 178"/>
                <a:gd name="T25" fmla="*/ 124 h 178"/>
                <a:gd name="T26" fmla="*/ 16 w 178"/>
                <a:gd name="T27" fmla="*/ 140 h 178"/>
                <a:gd name="T28" fmla="*/ 26 w 178"/>
                <a:gd name="T29" fmla="*/ 152 h 178"/>
                <a:gd name="T30" fmla="*/ 40 w 178"/>
                <a:gd name="T31" fmla="*/ 164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2 h 178"/>
                <a:gd name="T44" fmla="*/ 140 w 178"/>
                <a:gd name="T45" fmla="*/ 164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40 h 178"/>
                <a:gd name="T64" fmla="*/ 152 w 178"/>
                <a:gd name="T65" fmla="*/ 26 h 178"/>
                <a:gd name="T66" fmla="*/ 140 w 178"/>
                <a:gd name="T67" fmla="*/ 16 h 178"/>
                <a:gd name="T68" fmla="*/ 124 w 178"/>
                <a:gd name="T69" fmla="*/ 8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6" y="40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4"/>
                  </a:lnTo>
                  <a:lnTo>
                    <a:pt x="16" y="140"/>
                  </a:lnTo>
                  <a:lnTo>
                    <a:pt x="26" y="152"/>
                  </a:lnTo>
                  <a:lnTo>
                    <a:pt x="40" y="164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2"/>
                  </a:lnTo>
                  <a:lnTo>
                    <a:pt x="140" y="164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40" y="16"/>
                  </a:lnTo>
                  <a:lnTo>
                    <a:pt x="124" y="8"/>
                  </a:lnTo>
                  <a:lnTo>
                    <a:pt x="108" y="2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20"/>
            <p:cNvSpPr>
              <a:spLocks/>
            </p:cNvSpPr>
            <p:nvPr/>
          </p:nvSpPr>
          <p:spPr bwMode="auto">
            <a:xfrm>
              <a:off x="2824249" y="2378293"/>
              <a:ext cx="418300" cy="418300"/>
            </a:xfrm>
            <a:custGeom>
              <a:avLst/>
              <a:gdLst>
                <a:gd name="T0" fmla="*/ 90 w 178"/>
                <a:gd name="T1" fmla="*/ 0 h 178"/>
                <a:gd name="T2" fmla="*/ 90 w 178"/>
                <a:gd name="T3" fmla="*/ 0 h 178"/>
                <a:gd name="T4" fmla="*/ 72 w 178"/>
                <a:gd name="T5" fmla="*/ 2 h 178"/>
                <a:gd name="T6" fmla="*/ 54 w 178"/>
                <a:gd name="T7" fmla="*/ 8 h 178"/>
                <a:gd name="T8" fmla="*/ 40 w 178"/>
                <a:gd name="T9" fmla="*/ 16 h 178"/>
                <a:gd name="T10" fmla="*/ 26 w 178"/>
                <a:gd name="T11" fmla="*/ 26 h 178"/>
                <a:gd name="T12" fmla="*/ 16 w 178"/>
                <a:gd name="T13" fmla="*/ 40 h 178"/>
                <a:gd name="T14" fmla="*/ 8 w 178"/>
                <a:gd name="T15" fmla="*/ 54 h 178"/>
                <a:gd name="T16" fmla="*/ 2 w 178"/>
                <a:gd name="T17" fmla="*/ 70 h 178"/>
                <a:gd name="T18" fmla="*/ 0 w 178"/>
                <a:gd name="T19" fmla="*/ 88 h 178"/>
                <a:gd name="T20" fmla="*/ 0 w 178"/>
                <a:gd name="T21" fmla="*/ 88 h 178"/>
                <a:gd name="T22" fmla="*/ 2 w 178"/>
                <a:gd name="T23" fmla="*/ 106 h 178"/>
                <a:gd name="T24" fmla="*/ 8 w 178"/>
                <a:gd name="T25" fmla="*/ 124 h 178"/>
                <a:gd name="T26" fmla="*/ 16 w 178"/>
                <a:gd name="T27" fmla="*/ 140 h 178"/>
                <a:gd name="T28" fmla="*/ 26 w 178"/>
                <a:gd name="T29" fmla="*/ 152 h 178"/>
                <a:gd name="T30" fmla="*/ 40 w 178"/>
                <a:gd name="T31" fmla="*/ 164 h 178"/>
                <a:gd name="T32" fmla="*/ 54 w 178"/>
                <a:gd name="T33" fmla="*/ 172 h 178"/>
                <a:gd name="T34" fmla="*/ 72 w 178"/>
                <a:gd name="T35" fmla="*/ 176 h 178"/>
                <a:gd name="T36" fmla="*/ 90 w 178"/>
                <a:gd name="T37" fmla="*/ 178 h 178"/>
                <a:gd name="T38" fmla="*/ 90 w 178"/>
                <a:gd name="T39" fmla="*/ 178 h 178"/>
                <a:gd name="T40" fmla="*/ 108 w 178"/>
                <a:gd name="T41" fmla="*/ 176 h 178"/>
                <a:gd name="T42" fmla="*/ 124 w 178"/>
                <a:gd name="T43" fmla="*/ 172 h 178"/>
                <a:gd name="T44" fmla="*/ 140 w 178"/>
                <a:gd name="T45" fmla="*/ 164 h 178"/>
                <a:gd name="T46" fmla="*/ 152 w 178"/>
                <a:gd name="T47" fmla="*/ 152 h 178"/>
                <a:gd name="T48" fmla="*/ 162 w 178"/>
                <a:gd name="T49" fmla="*/ 140 h 178"/>
                <a:gd name="T50" fmla="*/ 170 w 178"/>
                <a:gd name="T51" fmla="*/ 124 h 178"/>
                <a:gd name="T52" fmla="*/ 176 w 178"/>
                <a:gd name="T53" fmla="*/ 106 h 178"/>
                <a:gd name="T54" fmla="*/ 178 w 178"/>
                <a:gd name="T55" fmla="*/ 88 h 178"/>
                <a:gd name="T56" fmla="*/ 178 w 178"/>
                <a:gd name="T57" fmla="*/ 88 h 178"/>
                <a:gd name="T58" fmla="*/ 176 w 178"/>
                <a:gd name="T59" fmla="*/ 70 h 178"/>
                <a:gd name="T60" fmla="*/ 170 w 178"/>
                <a:gd name="T61" fmla="*/ 54 h 178"/>
                <a:gd name="T62" fmla="*/ 162 w 178"/>
                <a:gd name="T63" fmla="*/ 40 h 178"/>
                <a:gd name="T64" fmla="*/ 152 w 178"/>
                <a:gd name="T65" fmla="*/ 26 h 178"/>
                <a:gd name="T66" fmla="*/ 140 w 178"/>
                <a:gd name="T67" fmla="*/ 16 h 178"/>
                <a:gd name="T68" fmla="*/ 124 w 178"/>
                <a:gd name="T69" fmla="*/ 8 h 178"/>
                <a:gd name="T70" fmla="*/ 108 w 178"/>
                <a:gd name="T71" fmla="*/ 2 h 178"/>
                <a:gd name="T72" fmla="*/ 90 w 178"/>
                <a:gd name="T73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78">
                  <a:moveTo>
                    <a:pt x="90" y="0"/>
                  </a:moveTo>
                  <a:lnTo>
                    <a:pt x="90" y="0"/>
                  </a:lnTo>
                  <a:lnTo>
                    <a:pt x="72" y="2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26" y="26"/>
                  </a:lnTo>
                  <a:lnTo>
                    <a:pt x="16" y="40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4"/>
                  </a:lnTo>
                  <a:lnTo>
                    <a:pt x="16" y="140"/>
                  </a:lnTo>
                  <a:lnTo>
                    <a:pt x="26" y="152"/>
                  </a:lnTo>
                  <a:lnTo>
                    <a:pt x="40" y="164"/>
                  </a:lnTo>
                  <a:lnTo>
                    <a:pt x="54" y="172"/>
                  </a:lnTo>
                  <a:lnTo>
                    <a:pt x="72" y="176"/>
                  </a:lnTo>
                  <a:lnTo>
                    <a:pt x="90" y="178"/>
                  </a:lnTo>
                  <a:lnTo>
                    <a:pt x="90" y="178"/>
                  </a:lnTo>
                  <a:lnTo>
                    <a:pt x="108" y="176"/>
                  </a:lnTo>
                  <a:lnTo>
                    <a:pt x="124" y="172"/>
                  </a:lnTo>
                  <a:lnTo>
                    <a:pt x="140" y="164"/>
                  </a:lnTo>
                  <a:lnTo>
                    <a:pt x="152" y="152"/>
                  </a:lnTo>
                  <a:lnTo>
                    <a:pt x="162" y="140"/>
                  </a:lnTo>
                  <a:lnTo>
                    <a:pt x="170" y="124"/>
                  </a:lnTo>
                  <a:lnTo>
                    <a:pt x="176" y="106"/>
                  </a:lnTo>
                  <a:lnTo>
                    <a:pt x="178" y="88"/>
                  </a:lnTo>
                  <a:lnTo>
                    <a:pt x="178" y="88"/>
                  </a:lnTo>
                  <a:lnTo>
                    <a:pt x="176" y="70"/>
                  </a:lnTo>
                  <a:lnTo>
                    <a:pt x="170" y="54"/>
                  </a:lnTo>
                  <a:lnTo>
                    <a:pt x="162" y="40"/>
                  </a:lnTo>
                  <a:lnTo>
                    <a:pt x="152" y="26"/>
                  </a:lnTo>
                  <a:lnTo>
                    <a:pt x="140" y="16"/>
                  </a:lnTo>
                  <a:lnTo>
                    <a:pt x="124" y="8"/>
                  </a:lnTo>
                  <a:lnTo>
                    <a:pt x="108" y="2"/>
                  </a:lnTo>
                  <a:lnTo>
                    <a:pt x="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21"/>
            <p:cNvSpPr>
              <a:spLocks noChangeArrowheads="1"/>
            </p:cNvSpPr>
            <p:nvPr/>
          </p:nvSpPr>
          <p:spPr bwMode="auto">
            <a:xfrm>
              <a:off x="3533949" y="3901092"/>
              <a:ext cx="893000" cy="357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22"/>
            <p:cNvSpPr>
              <a:spLocks noChangeArrowheads="1"/>
            </p:cNvSpPr>
            <p:nvPr/>
          </p:nvSpPr>
          <p:spPr bwMode="auto">
            <a:xfrm>
              <a:off x="3533949" y="3901092"/>
              <a:ext cx="893000" cy="35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23"/>
            <p:cNvSpPr>
              <a:spLocks noEditPoints="1"/>
            </p:cNvSpPr>
            <p:nvPr/>
          </p:nvSpPr>
          <p:spPr bwMode="auto">
            <a:xfrm>
              <a:off x="2311949" y="2721393"/>
              <a:ext cx="418300" cy="1090399"/>
            </a:xfrm>
            <a:custGeom>
              <a:avLst/>
              <a:gdLst>
                <a:gd name="T0" fmla="*/ 178 w 178"/>
                <a:gd name="T1" fmla="*/ 420 h 464"/>
                <a:gd name="T2" fmla="*/ 176 w 178"/>
                <a:gd name="T3" fmla="*/ 464 h 464"/>
                <a:gd name="T4" fmla="*/ 142 w 178"/>
                <a:gd name="T5" fmla="*/ 434 h 464"/>
                <a:gd name="T6" fmla="*/ 178 w 178"/>
                <a:gd name="T7" fmla="*/ 420 h 464"/>
                <a:gd name="T8" fmla="*/ 4 w 178"/>
                <a:gd name="T9" fmla="*/ 2 h 464"/>
                <a:gd name="T10" fmla="*/ 166 w 178"/>
                <a:gd name="T11" fmla="*/ 432 h 464"/>
                <a:gd name="T12" fmla="*/ 164 w 178"/>
                <a:gd name="T13" fmla="*/ 436 h 464"/>
                <a:gd name="T14" fmla="*/ 160 w 178"/>
                <a:gd name="T15" fmla="*/ 434 h 464"/>
                <a:gd name="T16" fmla="*/ 0 w 178"/>
                <a:gd name="T17" fmla="*/ 4 h 464"/>
                <a:gd name="T18" fmla="*/ 0 w 178"/>
                <a:gd name="T19" fmla="*/ 0 h 464"/>
                <a:gd name="T20" fmla="*/ 4 w 178"/>
                <a:gd name="T21" fmla="*/ 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464">
                  <a:moveTo>
                    <a:pt x="178" y="420"/>
                  </a:moveTo>
                  <a:lnTo>
                    <a:pt x="176" y="464"/>
                  </a:lnTo>
                  <a:lnTo>
                    <a:pt x="142" y="434"/>
                  </a:lnTo>
                  <a:lnTo>
                    <a:pt x="178" y="420"/>
                  </a:lnTo>
                  <a:close/>
                  <a:moveTo>
                    <a:pt x="4" y="2"/>
                  </a:moveTo>
                  <a:lnTo>
                    <a:pt x="166" y="432"/>
                  </a:lnTo>
                  <a:lnTo>
                    <a:pt x="164" y="436"/>
                  </a:lnTo>
                  <a:lnTo>
                    <a:pt x="160" y="43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24"/>
            <p:cNvSpPr>
              <a:spLocks noEditPoints="1"/>
            </p:cNvSpPr>
            <p:nvPr/>
          </p:nvSpPr>
          <p:spPr bwMode="auto">
            <a:xfrm>
              <a:off x="2152150" y="2481693"/>
              <a:ext cx="2462799" cy="1193799"/>
            </a:xfrm>
            <a:custGeom>
              <a:avLst/>
              <a:gdLst>
                <a:gd name="T0" fmla="*/ 1022 w 1048"/>
                <a:gd name="T1" fmla="*/ 474 h 508"/>
                <a:gd name="T2" fmla="*/ 1048 w 1048"/>
                <a:gd name="T3" fmla="*/ 506 h 508"/>
                <a:gd name="T4" fmla="*/ 1006 w 1048"/>
                <a:gd name="T5" fmla="*/ 508 h 508"/>
                <a:gd name="T6" fmla="*/ 1022 w 1048"/>
                <a:gd name="T7" fmla="*/ 474 h 508"/>
                <a:gd name="T8" fmla="*/ 2 w 1048"/>
                <a:gd name="T9" fmla="*/ 0 h 508"/>
                <a:gd name="T10" fmla="*/ 1020 w 1048"/>
                <a:gd name="T11" fmla="*/ 492 h 508"/>
                <a:gd name="T12" fmla="*/ 1022 w 1048"/>
                <a:gd name="T13" fmla="*/ 494 h 508"/>
                <a:gd name="T14" fmla="*/ 1018 w 1048"/>
                <a:gd name="T15" fmla="*/ 496 h 508"/>
                <a:gd name="T16" fmla="*/ 0 w 1048"/>
                <a:gd name="T17" fmla="*/ 6 h 508"/>
                <a:gd name="T18" fmla="*/ 0 w 1048"/>
                <a:gd name="T19" fmla="*/ 2 h 508"/>
                <a:gd name="T20" fmla="*/ 2 w 1048"/>
                <a:gd name="T21" fmla="*/ 0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8" h="508">
                  <a:moveTo>
                    <a:pt x="1022" y="474"/>
                  </a:moveTo>
                  <a:lnTo>
                    <a:pt x="1048" y="506"/>
                  </a:lnTo>
                  <a:lnTo>
                    <a:pt x="1006" y="508"/>
                  </a:lnTo>
                  <a:lnTo>
                    <a:pt x="1022" y="474"/>
                  </a:lnTo>
                  <a:close/>
                  <a:moveTo>
                    <a:pt x="2" y="0"/>
                  </a:moveTo>
                  <a:lnTo>
                    <a:pt x="1020" y="492"/>
                  </a:lnTo>
                  <a:lnTo>
                    <a:pt x="1022" y="494"/>
                  </a:lnTo>
                  <a:lnTo>
                    <a:pt x="1018" y="496"/>
                  </a:ln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25"/>
            <p:cNvSpPr>
              <a:spLocks noChangeArrowheads="1"/>
            </p:cNvSpPr>
            <p:nvPr/>
          </p:nvSpPr>
          <p:spPr bwMode="auto">
            <a:xfrm>
              <a:off x="1371950" y="2458193"/>
              <a:ext cx="944699" cy="404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26"/>
            <p:cNvSpPr>
              <a:spLocks noChangeArrowheads="1"/>
            </p:cNvSpPr>
            <p:nvPr/>
          </p:nvSpPr>
          <p:spPr bwMode="auto">
            <a:xfrm>
              <a:off x="1371950" y="2458193"/>
              <a:ext cx="944699" cy="404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27"/>
            <p:cNvSpPr>
              <a:spLocks noChangeArrowheads="1"/>
            </p:cNvSpPr>
            <p:nvPr/>
          </p:nvSpPr>
          <p:spPr bwMode="auto">
            <a:xfrm>
              <a:off x="5000348" y="2429522"/>
              <a:ext cx="3624212" cy="10934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sont très proches des conditions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classiques dans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lesquelles doit se dérouler une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L’animateur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doit à la fois être au milieu du groupe (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 il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 aucun statut privilégié) et en dehors du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(il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doit s’assurer que la mécanique du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débat fonctionne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parfaitement).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" name="Rectangle 202"/>
            <p:cNvSpPr>
              <a:spLocks noChangeArrowheads="1"/>
            </p:cNvSpPr>
            <p:nvPr/>
          </p:nvSpPr>
          <p:spPr bwMode="auto">
            <a:xfrm>
              <a:off x="3533949" y="3985692"/>
              <a:ext cx="893000" cy="18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Animateur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" name="Rectangle 203"/>
            <p:cNvSpPr>
              <a:spLocks noChangeArrowheads="1"/>
            </p:cNvSpPr>
            <p:nvPr/>
          </p:nvSpPr>
          <p:spPr bwMode="auto">
            <a:xfrm>
              <a:off x="1371950" y="2570994"/>
              <a:ext cx="939998" cy="1822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472715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UN DÉBAT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75856" y="6503989"/>
            <a:ext cx="254791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DÉBAT CONTRADICTOIRE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619672" y="2139950"/>
            <a:ext cx="5868689" cy="2873226"/>
            <a:chOff x="1619672" y="2139950"/>
            <a:chExt cx="5868689" cy="2873226"/>
          </a:xfrm>
        </p:grpSpPr>
        <p:sp>
          <p:nvSpPr>
            <p:cNvPr id="916" name="Rectangle 544"/>
            <p:cNvSpPr>
              <a:spLocks noChangeArrowheads="1"/>
            </p:cNvSpPr>
            <p:nvPr/>
          </p:nvSpPr>
          <p:spPr bwMode="auto">
            <a:xfrm>
              <a:off x="4914556" y="2139950"/>
              <a:ext cx="1549113" cy="26911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" name="Rectangle 545"/>
            <p:cNvSpPr>
              <a:spLocks noChangeArrowheads="1"/>
            </p:cNvSpPr>
            <p:nvPr/>
          </p:nvSpPr>
          <p:spPr bwMode="auto">
            <a:xfrm>
              <a:off x="4914556" y="2139950"/>
              <a:ext cx="1549113" cy="26911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" name="Freeform 546"/>
            <p:cNvSpPr>
              <a:spLocks/>
            </p:cNvSpPr>
            <p:nvPr/>
          </p:nvSpPr>
          <p:spPr bwMode="auto">
            <a:xfrm>
              <a:off x="5421727" y="2452601"/>
              <a:ext cx="552022" cy="186008"/>
            </a:xfrm>
            <a:custGeom>
              <a:avLst/>
              <a:gdLst>
                <a:gd name="T0" fmla="*/ 0 w 320"/>
                <a:gd name="T1" fmla="*/ 0 h 94"/>
                <a:gd name="T2" fmla="*/ 86 w 320"/>
                <a:gd name="T3" fmla="*/ 94 h 94"/>
                <a:gd name="T4" fmla="*/ 234 w 320"/>
                <a:gd name="T5" fmla="*/ 94 h 94"/>
                <a:gd name="T6" fmla="*/ 320 w 320"/>
                <a:gd name="T7" fmla="*/ 0 h 94"/>
                <a:gd name="T8" fmla="*/ 0 w 320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94">
                  <a:moveTo>
                    <a:pt x="0" y="0"/>
                  </a:moveTo>
                  <a:lnTo>
                    <a:pt x="86" y="94"/>
                  </a:lnTo>
                  <a:lnTo>
                    <a:pt x="234" y="94"/>
                  </a:lnTo>
                  <a:lnTo>
                    <a:pt x="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" name="Freeform 547"/>
            <p:cNvSpPr>
              <a:spLocks/>
            </p:cNvSpPr>
            <p:nvPr/>
          </p:nvSpPr>
          <p:spPr bwMode="auto">
            <a:xfrm>
              <a:off x="5421727" y="2452601"/>
              <a:ext cx="552022" cy="186008"/>
            </a:xfrm>
            <a:custGeom>
              <a:avLst/>
              <a:gdLst>
                <a:gd name="T0" fmla="*/ 0 w 320"/>
                <a:gd name="T1" fmla="*/ 0 h 94"/>
                <a:gd name="T2" fmla="*/ 86 w 320"/>
                <a:gd name="T3" fmla="*/ 94 h 94"/>
                <a:gd name="T4" fmla="*/ 234 w 320"/>
                <a:gd name="T5" fmla="*/ 94 h 94"/>
                <a:gd name="T6" fmla="*/ 320 w 320"/>
                <a:gd name="T7" fmla="*/ 0 h 94"/>
                <a:gd name="T8" fmla="*/ 0 w 320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94">
                  <a:moveTo>
                    <a:pt x="0" y="0"/>
                  </a:moveTo>
                  <a:lnTo>
                    <a:pt x="86" y="94"/>
                  </a:lnTo>
                  <a:lnTo>
                    <a:pt x="234" y="94"/>
                  </a:lnTo>
                  <a:lnTo>
                    <a:pt x="32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" name="Freeform 548"/>
            <p:cNvSpPr>
              <a:spLocks/>
            </p:cNvSpPr>
            <p:nvPr/>
          </p:nvSpPr>
          <p:spPr bwMode="auto">
            <a:xfrm>
              <a:off x="5821943" y="2444686"/>
              <a:ext cx="369165" cy="534278"/>
            </a:xfrm>
            <a:custGeom>
              <a:avLst/>
              <a:gdLst>
                <a:gd name="T0" fmla="*/ 214 w 214"/>
                <a:gd name="T1" fmla="*/ 266 h 270"/>
                <a:gd name="T2" fmla="*/ 78 w 214"/>
                <a:gd name="T3" fmla="*/ 270 h 270"/>
                <a:gd name="T4" fmla="*/ 0 w 214"/>
                <a:gd name="T5" fmla="*/ 98 h 270"/>
                <a:gd name="T6" fmla="*/ 92 w 214"/>
                <a:gd name="T7" fmla="*/ 0 h 270"/>
                <a:gd name="T8" fmla="*/ 214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214" y="266"/>
                  </a:moveTo>
                  <a:lnTo>
                    <a:pt x="78" y="270"/>
                  </a:lnTo>
                  <a:lnTo>
                    <a:pt x="0" y="98"/>
                  </a:lnTo>
                  <a:lnTo>
                    <a:pt x="92" y="0"/>
                  </a:lnTo>
                  <a:lnTo>
                    <a:pt x="214" y="26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" name="Freeform 549"/>
            <p:cNvSpPr>
              <a:spLocks/>
            </p:cNvSpPr>
            <p:nvPr/>
          </p:nvSpPr>
          <p:spPr bwMode="auto">
            <a:xfrm>
              <a:off x="5821943" y="2444686"/>
              <a:ext cx="369165" cy="534278"/>
            </a:xfrm>
            <a:custGeom>
              <a:avLst/>
              <a:gdLst>
                <a:gd name="T0" fmla="*/ 214 w 214"/>
                <a:gd name="T1" fmla="*/ 266 h 270"/>
                <a:gd name="T2" fmla="*/ 78 w 214"/>
                <a:gd name="T3" fmla="*/ 270 h 270"/>
                <a:gd name="T4" fmla="*/ 0 w 214"/>
                <a:gd name="T5" fmla="*/ 98 h 270"/>
                <a:gd name="T6" fmla="*/ 92 w 214"/>
                <a:gd name="T7" fmla="*/ 0 h 270"/>
                <a:gd name="T8" fmla="*/ 214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214" y="266"/>
                  </a:moveTo>
                  <a:lnTo>
                    <a:pt x="78" y="270"/>
                  </a:lnTo>
                  <a:lnTo>
                    <a:pt x="0" y="98"/>
                  </a:lnTo>
                  <a:lnTo>
                    <a:pt x="92" y="0"/>
                  </a:lnTo>
                  <a:lnTo>
                    <a:pt x="214" y="26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" name="Freeform 550"/>
            <p:cNvSpPr>
              <a:spLocks/>
            </p:cNvSpPr>
            <p:nvPr/>
          </p:nvSpPr>
          <p:spPr bwMode="auto">
            <a:xfrm>
              <a:off x="5200918" y="2444686"/>
              <a:ext cx="369165" cy="534278"/>
            </a:xfrm>
            <a:custGeom>
              <a:avLst/>
              <a:gdLst>
                <a:gd name="T0" fmla="*/ 0 w 214"/>
                <a:gd name="T1" fmla="*/ 266 h 270"/>
                <a:gd name="T2" fmla="*/ 136 w 214"/>
                <a:gd name="T3" fmla="*/ 270 h 270"/>
                <a:gd name="T4" fmla="*/ 214 w 214"/>
                <a:gd name="T5" fmla="*/ 98 h 270"/>
                <a:gd name="T6" fmla="*/ 122 w 214"/>
                <a:gd name="T7" fmla="*/ 0 h 270"/>
                <a:gd name="T8" fmla="*/ 0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0" y="266"/>
                  </a:moveTo>
                  <a:lnTo>
                    <a:pt x="136" y="270"/>
                  </a:lnTo>
                  <a:lnTo>
                    <a:pt x="214" y="98"/>
                  </a:lnTo>
                  <a:lnTo>
                    <a:pt x="122" y="0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" name="Freeform 551"/>
            <p:cNvSpPr>
              <a:spLocks/>
            </p:cNvSpPr>
            <p:nvPr/>
          </p:nvSpPr>
          <p:spPr bwMode="auto">
            <a:xfrm>
              <a:off x="5200918" y="2444686"/>
              <a:ext cx="369165" cy="534278"/>
            </a:xfrm>
            <a:custGeom>
              <a:avLst/>
              <a:gdLst>
                <a:gd name="T0" fmla="*/ 0 w 214"/>
                <a:gd name="T1" fmla="*/ 266 h 270"/>
                <a:gd name="T2" fmla="*/ 136 w 214"/>
                <a:gd name="T3" fmla="*/ 270 h 270"/>
                <a:gd name="T4" fmla="*/ 214 w 214"/>
                <a:gd name="T5" fmla="*/ 98 h 270"/>
                <a:gd name="T6" fmla="*/ 122 w 214"/>
                <a:gd name="T7" fmla="*/ 0 h 270"/>
                <a:gd name="T8" fmla="*/ 0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0" y="266"/>
                  </a:moveTo>
                  <a:lnTo>
                    <a:pt x="136" y="270"/>
                  </a:lnTo>
                  <a:lnTo>
                    <a:pt x="214" y="98"/>
                  </a:lnTo>
                  <a:lnTo>
                    <a:pt x="122" y="0"/>
                  </a:lnTo>
                  <a:lnTo>
                    <a:pt x="0" y="26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4" name="Rectangle 552"/>
            <p:cNvSpPr>
              <a:spLocks noChangeArrowheads="1"/>
            </p:cNvSpPr>
            <p:nvPr/>
          </p:nvSpPr>
          <p:spPr bwMode="auto">
            <a:xfrm>
              <a:off x="5970299" y="2975006"/>
              <a:ext cx="231159" cy="50261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5" name="Rectangle 553"/>
            <p:cNvSpPr>
              <a:spLocks noChangeArrowheads="1"/>
            </p:cNvSpPr>
            <p:nvPr/>
          </p:nvSpPr>
          <p:spPr bwMode="auto">
            <a:xfrm>
              <a:off x="5970299" y="2975006"/>
              <a:ext cx="231159" cy="50261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6" name="Rectangle 554"/>
            <p:cNvSpPr>
              <a:spLocks noChangeArrowheads="1"/>
            </p:cNvSpPr>
            <p:nvPr/>
          </p:nvSpPr>
          <p:spPr bwMode="auto">
            <a:xfrm>
              <a:off x="5197468" y="2975006"/>
              <a:ext cx="231159" cy="50261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7" name="Rectangle 555"/>
            <p:cNvSpPr>
              <a:spLocks noChangeArrowheads="1"/>
            </p:cNvSpPr>
            <p:nvPr/>
          </p:nvSpPr>
          <p:spPr bwMode="auto">
            <a:xfrm>
              <a:off x="5197468" y="2975006"/>
              <a:ext cx="231159" cy="50261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8" name="Freeform 556"/>
            <p:cNvSpPr>
              <a:spLocks/>
            </p:cNvSpPr>
            <p:nvPr/>
          </p:nvSpPr>
          <p:spPr bwMode="auto">
            <a:xfrm>
              <a:off x="6018601" y="3778401"/>
              <a:ext cx="196658" cy="221626"/>
            </a:xfrm>
            <a:custGeom>
              <a:avLst/>
              <a:gdLst>
                <a:gd name="T0" fmla="*/ 58 w 114"/>
                <a:gd name="T1" fmla="*/ 0 h 112"/>
                <a:gd name="T2" fmla="*/ 58 w 114"/>
                <a:gd name="T3" fmla="*/ 0 h 112"/>
                <a:gd name="T4" fmla="*/ 46 w 114"/>
                <a:gd name="T5" fmla="*/ 0 h 112"/>
                <a:gd name="T6" fmla="*/ 36 w 114"/>
                <a:gd name="T7" fmla="*/ 4 h 112"/>
                <a:gd name="T8" fmla="*/ 26 w 114"/>
                <a:gd name="T9" fmla="*/ 8 h 112"/>
                <a:gd name="T10" fmla="*/ 18 w 114"/>
                <a:gd name="T11" fmla="*/ 16 h 112"/>
                <a:gd name="T12" fmla="*/ 10 w 114"/>
                <a:gd name="T13" fmla="*/ 24 h 112"/>
                <a:gd name="T14" fmla="*/ 6 w 114"/>
                <a:gd name="T15" fmla="*/ 34 h 112"/>
                <a:gd name="T16" fmla="*/ 2 w 114"/>
                <a:gd name="T17" fmla="*/ 44 h 112"/>
                <a:gd name="T18" fmla="*/ 0 w 114"/>
                <a:gd name="T19" fmla="*/ 54 h 112"/>
                <a:gd name="T20" fmla="*/ 0 w 114"/>
                <a:gd name="T21" fmla="*/ 54 h 112"/>
                <a:gd name="T22" fmla="*/ 2 w 114"/>
                <a:gd name="T23" fmla="*/ 66 h 112"/>
                <a:gd name="T24" fmla="*/ 6 w 114"/>
                <a:gd name="T25" fmla="*/ 78 h 112"/>
                <a:gd name="T26" fmla="*/ 10 w 114"/>
                <a:gd name="T27" fmla="*/ 88 h 112"/>
                <a:gd name="T28" fmla="*/ 18 w 114"/>
                <a:gd name="T29" fmla="*/ 96 h 112"/>
                <a:gd name="T30" fmla="*/ 26 w 114"/>
                <a:gd name="T31" fmla="*/ 102 h 112"/>
                <a:gd name="T32" fmla="*/ 36 w 114"/>
                <a:gd name="T33" fmla="*/ 108 h 112"/>
                <a:gd name="T34" fmla="*/ 46 w 114"/>
                <a:gd name="T35" fmla="*/ 110 h 112"/>
                <a:gd name="T36" fmla="*/ 58 w 114"/>
                <a:gd name="T37" fmla="*/ 112 h 112"/>
                <a:gd name="T38" fmla="*/ 58 w 114"/>
                <a:gd name="T39" fmla="*/ 112 h 112"/>
                <a:gd name="T40" fmla="*/ 70 w 114"/>
                <a:gd name="T41" fmla="*/ 110 h 112"/>
                <a:gd name="T42" fmla="*/ 80 w 114"/>
                <a:gd name="T43" fmla="*/ 108 h 112"/>
                <a:gd name="T44" fmla="*/ 90 w 114"/>
                <a:gd name="T45" fmla="*/ 102 h 112"/>
                <a:gd name="T46" fmla="*/ 98 w 114"/>
                <a:gd name="T47" fmla="*/ 96 h 112"/>
                <a:gd name="T48" fmla="*/ 104 w 114"/>
                <a:gd name="T49" fmla="*/ 88 h 112"/>
                <a:gd name="T50" fmla="*/ 110 w 114"/>
                <a:gd name="T51" fmla="*/ 78 h 112"/>
                <a:gd name="T52" fmla="*/ 112 w 114"/>
                <a:gd name="T53" fmla="*/ 66 h 112"/>
                <a:gd name="T54" fmla="*/ 114 w 114"/>
                <a:gd name="T55" fmla="*/ 54 h 112"/>
                <a:gd name="T56" fmla="*/ 114 w 114"/>
                <a:gd name="T57" fmla="*/ 54 h 112"/>
                <a:gd name="T58" fmla="*/ 112 w 114"/>
                <a:gd name="T59" fmla="*/ 44 h 112"/>
                <a:gd name="T60" fmla="*/ 110 w 114"/>
                <a:gd name="T61" fmla="*/ 34 h 112"/>
                <a:gd name="T62" fmla="*/ 104 w 114"/>
                <a:gd name="T63" fmla="*/ 24 h 112"/>
                <a:gd name="T64" fmla="*/ 98 w 114"/>
                <a:gd name="T65" fmla="*/ 16 h 112"/>
                <a:gd name="T66" fmla="*/ 90 w 114"/>
                <a:gd name="T67" fmla="*/ 8 h 112"/>
                <a:gd name="T68" fmla="*/ 80 w 114"/>
                <a:gd name="T69" fmla="*/ 4 h 112"/>
                <a:gd name="T70" fmla="*/ 70 w 114"/>
                <a:gd name="T71" fmla="*/ 0 h 112"/>
                <a:gd name="T72" fmla="*/ 58 w 114"/>
                <a:gd name="T73" fmla="*/ 0 h 112"/>
                <a:gd name="T74" fmla="*/ 58 w 114"/>
                <a:gd name="T7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" h="112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6" y="78"/>
                  </a:lnTo>
                  <a:lnTo>
                    <a:pt x="10" y="88"/>
                  </a:lnTo>
                  <a:lnTo>
                    <a:pt x="18" y="96"/>
                  </a:lnTo>
                  <a:lnTo>
                    <a:pt x="26" y="102"/>
                  </a:lnTo>
                  <a:lnTo>
                    <a:pt x="36" y="108"/>
                  </a:lnTo>
                  <a:lnTo>
                    <a:pt x="46" y="110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70" y="110"/>
                  </a:lnTo>
                  <a:lnTo>
                    <a:pt x="80" y="108"/>
                  </a:lnTo>
                  <a:lnTo>
                    <a:pt x="90" y="102"/>
                  </a:lnTo>
                  <a:lnTo>
                    <a:pt x="98" y="96"/>
                  </a:lnTo>
                  <a:lnTo>
                    <a:pt x="104" y="88"/>
                  </a:lnTo>
                  <a:lnTo>
                    <a:pt x="110" y="78"/>
                  </a:lnTo>
                  <a:lnTo>
                    <a:pt x="112" y="66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2" y="44"/>
                  </a:lnTo>
                  <a:lnTo>
                    <a:pt x="110" y="34"/>
                  </a:lnTo>
                  <a:lnTo>
                    <a:pt x="104" y="24"/>
                  </a:lnTo>
                  <a:lnTo>
                    <a:pt x="98" y="16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9" name="Freeform 557"/>
            <p:cNvSpPr>
              <a:spLocks/>
            </p:cNvSpPr>
            <p:nvPr/>
          </p:nvSpPr>
          <p:spPr bwMode="auto">
            <a:xfrm>
              <a:off x="6018601" y="3778401"/>
              <a:ext cx="196658" cy="221626"/>
            </a:xfrm>
            <a:custGeom>
              <a:avLst/>
              <a:gdLst>
                <a:gd name="T0" fmla="*/ 58 w 114"/>
                <a:gd name="T1" fmla="*/ 0 h 112"/>
                <a:gd name="T2" fmla="*/ 58 w 114"/>
                <a:gd name="T3" fmla="*/ 0 h 112"/>
                <a:gd name="T4" fmla="*/ 46 w 114"/>
                <a:gd name="T5" fmla="*/ 0 h 112"/>
                <a:gd name="T6" fmla="*/ 36 w 114"/>
                <a:gd name="T7" fmla="*/ 4 h 112"/>
                <a:gd name="T8" fmla="*/ 26 w 114"/>
                <a:gd name="T9" fmla="*/ 8 h 112"/>
                <a:gd name="T10" fmla="*/ 18 w 114"/>
                <a:gd name="T11" fmla="*/ 16 h 112"/>
                <a:gd name="T12" fmla="*/ 10 w 114"/>
                <a:gd name="T13" fmla="*/ 24 h 112"/>
                <a:gd name="T14" fmla="*/ 6 w 114"/>
                <a:gd name="T15" fmla="*/ 34 h 112"/>
                <a:gd name="T16" fmla="*/ 2 w 114"/>
                <a:gd name="T17" fmla="*/ 44 h 112"/>
                <a:gd name="T18" fmla="*/ 0 w 114"/>
                <a:gd name="T19" fmla="*/ 54 h 112"/>
                <a:gd name="T20" fmla="*/ 0 w 114"/>
                <a:gd name="T21" fmla="*/ 54 h 112"/>
                <a:gd name="T22" fmla="*/ 2 w 114"/>
                <a:gd name="T23" fmla="*/ 66 h 112"/>
                <a:gd name="T24" fmla="*/ 6 w 114"/>
                <a:gd name="T25" fmla="*/ 78 h 112"/>
                <a:gd name="T26" fmla="*/ 10 w 114"/>
                <a:gd name="T27" fmla="*/ 88 h 112"/>
                <a:gd name="T28" fmla="*/ 18 w 114"/>
                <a:gd name="T29" fmla="*/ 96 h 112"/>
                <a:gd name="T30" fmla="*/ 26 w 114"/>
                <a:gd name="T31" fmla="*/ 102 h 112"/>
                <a:gd name="T32" fmla="*/ 36 w 114"/>
                <a:gd name="T33" fmla="*/ 108 h 112"/>
                <a:gd name="T34" fmla="*/ 46 w 114"/>
                <a:gd name="T35" fmla="*/ 110 h 112"/>
                <a:gd name="T36" fmla="*/ 58 w 114"/>
                <a:gd name="T37" fmla="*/ 112 h 112"/>
                <a:gd name="T38" fmla="*/ 58 w 114"/>
                <a:gd name="T39" fmla="*/ 112 h 112"/>
                <a:gd name="T40" fmla="*/ 70 w 114"/>
                <a:gd name="T41" fmla="*/ 110 h 112"/>
                <a:gd name="T42" fmla="*/ 80 w 114"/>
                <a:gd name="T43" fmla="*/ 108 h 112"/>
                <a:gd name="T44" fmla="*/ 90 w 114"/>
                <a:gd name="T45" fmla="*/ 102 h 112"/>
                <a:gd name="T46" fmla="*/ 98 w 114"/>
                <a:gd name="T47" fmla="*/ 96 h 112"/>
                <a:gd name="T48" fmla="*/ 104 w 114"/>
                <a:gd name="T49" fmla="*/ 88 h 112"/>
                <a:gd name="T50" fmla="*/ 110 w 114"/>
                <a:gd name="T51" fmla="*/ 78 h 112"/>
                <a:gd name="T52" fmla="*/ 112 w 114"/>
                <a:gd name="T53" fmla="*/ 66 h 112"/>
                <a:gd name="T54" fmla="*/ 114 w 114"/>
                <a:gd name="T55" fmla="*/ 54 h 112"/>
                <a:gd name="T56" fmla="*/ 114 w 114"/>
                <a:gd name="T57" fmla="*/ 54 h 112"/>
                <a:gd name="T58" fmla="*/ 112 w 114"/>
                <a:gd name="T59" fmla="*/ 44 h 112"/>
                <a:gd name="T60" fmla="*/ 110 w 114"/>
                <a:gd name="T61" fmla="*/ 34 h 112"/>
                <a:gd name="T62" fmla="*/ 104 w 114"/>
                <a:gd name="T63" fmla="*/ 24 h 112"/>
                <a:gd name="T64" fmla="*/ 98 w 114"/>
                <a:gd name="T65" fmla="*/ 16 h 112"/>
                <a:gd name="T66" fmla="*/ 90 w 114"/>
                <a:gd name="T67" fmla="*/ 8 h 112"/>
                <a:gd name="T68" fmla="*/ 80 w 114"/>
                <a:gd name="T69" fmla="*/ 4 h 112"/>
                <a:gd name="T70" fmla="*/ 70 w 114"/>
                <a:gd name="T71" fmla="*/ 0 h 112"/>
                <a:gd name="T72" fmla="*/ 58 w 114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2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6" y="78"/>
                  </a:lnTo>
                  <a:lnTo>
                    <a:pt x="10" y="88"/>
                  </a:lnTo>
                  <a:lnTo>
                    <a:pt x="18" y="96"/>
                  </a:lnTo>
                  <a:lnTo>
                    <a:pt x="26" y="102"/>
                  </a:lnTo>
                  <a:lnTo>
                    <a:pt x="36" y="108"/>
                  </a:lnTo>
                  <a:lnTo>
                    <a:pt x="46" y="110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70" y="110"/>
                  </a:lnTo>
                  <a:lnTo>
                    <a:pt x="80" y="108"/>
                  </a:lnTo>
                  <a:lnTo>
                    <a:pt x="90" y="102"/>
                  </a:lnTo>
                  <a:lnTo>
                    <a:pt x="98" y="96"/>
                  </a:lnTo>
                  <a:lnTo>
                    <a:pt x="104" y="88"/>
                  </a:lnTo>
                  <a:lnTo>
                    <a:pt x="110" y="78"/>
                  </a:lnTo>
                  <a:lnTo>
                    <a:pt x="112" y="66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2" y="44"/>
                  </a:lnTo>
                  <a:lnTo>
                    <a:pt x="110" y="34"/>
                  </a:lnTo>
                  <a:lnTo>
                    <a:pt x="104" y="24"/>
                  </a:lnTo>
                  <a:lnTo>
                    <a:pt x="98" y="16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0" name="Freeform 558"/>
            <p:cNvSpPr>
              <a:spLocks/>
            </p:cNvSpPr>
            <p:nvPr/>
          </p:nvSpPr>
          <p:spPr bwMode="auto">
            <a:xfrm>
              <a:off x="5511430" y="2318043"/>
              <a:ext cx="79353" cy="87067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2 h 44"/>
                <a:gd name="T6" fmla="*/ 8 w 46"/>
                <a:gd name="T7" fmla="*/ 8 h 44"/>
                <a:gd name="T8" fmla="*/ 2 w 46"/>
                <a:gd name="T9" fmla="*/ 14 h 44"/>
                <a:gd name="T10" fmla="*/ 0 w 46"/>
                <a:gd name="T11" fmla="*/ 24 h 44"/>
                <a:gd name="T12" fmla="*/ 0 w 46"/>
                <a:gd name="T13" fmla="*/ 24 h 44"/>
                <a:gd name="T14" fmla="*/ 2 w 46"/>
                <a:gd name="T15" fmla="*/ 32 h 44"/>
                <a:gd name="T16" fmla="*/ 8 w 46"/>
                <a:gd name="T17" fmla="*/ 38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4 h 44"/>
                <a:gd name="T32" fmla="*/ 46 w 46"/>
                <a:gd name="T33" fmla="*/ 24 h 44"/>
                <a:gd name="T34" fmla="*/ 44 w 46"/>
                <a:gd name="T35" fmla="*/ 14 h 44"/>
                <a:gd name="T36" fmla="*/ 40 w 46"/>
                <a:gd name="T37" fmla="*/ 8 h 44"/>
                <a:gd name="T38" fmla="*/ 32 w 46"/>
                <a:gd name="T39" fmla="*/ 2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1" name="Freeform 559"/>
            <p:cNvSpPr>
              <a:spLocks/>
            </p:cNvSpPr>
            <p:nvPr/>
          </p:nvSpPr>
          <p:spPr bwMode="auto">
            <a:xfrm>
              <a:off x="5511430" y="2318043"/>
              <a:ext cx="79353" cy="87067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2 h 44"/>
                <a:gd name="T6" fmla="*/ 8 w 46"/>
                <a:gd name="T7" fmla="*/ 8 h 44"/>
                <a:gd name="T8" fmla="*/ 2 w 46"/>
                <a:gd name="T9" fmla="*/ 14 h 44"/>
                <a:gd name="T10" fmla="*/ 0 w 46"/>
                <a:gd name="T11" fmla="*/ 24 h 44"/>
                <a:gd name="T12" fmla="*/ 0 w 46"/>
                <a:gd name="T13" fmla="*/ 24 h 44"/>
                <a:gd name="T14" fmla="*/ 2 w 46"/>
                <a:gd name="T15" fmla="*/ 32 h 44"/>
                <a:gd name="T16" fmla="*/ 8 w 46"/>
                <a:gd name="T17" fmla="*/ 38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4 h 44"/>
                <a:gd name="T32" fmla="*/ 46 w 46"/>
                <a:gd name="T33" fmla="*/ 24 h 44"/>
                <a:gd name="T34" fmla="*/ 44 w 46"/>
                <a:gd name="T35" fmla="*/ 14 h 44"/>
                <a:gd name="T36" fmla="*/ 40 w 46"/>
                <a:gd name="T37" fmla="*/ 8 h 44"/>
                <a:gd name="T38" fmla="*/ 32 w 46"/>
                <a:gd name="T39" fmla="*/ 2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2" name="Freeform 560"/>
            <p:cNvSpPr>
              <a:spLocks/>
            </p:cNvSpPr>
            <p:nvPr/>
          </p:nvSpPr>
          <p:spPr bwMode="auto">
            <a:xfrm>
              <a:off x="6267011" y="3299530"/>
              <a:ext cx="79353" cy="91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0 h 46"/>
                <a:gd name="T16" fmla="*/ 6 w 46"/>
                <a:gd name="T17" fmla="*/ 38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0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  <a:gd name="T42" fmla="*/ 22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3" name="Freeform 561"/>
            <p:cNvSpPr>
              <a:spLocks/>
            </p:cNvSpPr>
            <p:nvPr/>
          </p:nvSpPr>
          <p:spPr bwMode="auto">
            <a:xfrm>
              <a:off x="6267011" y="3299530"/>
              <a:ext cx="79353" cy="91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0 h 46"/>
                <a:gd name="T16" fmla="*/ 6 w 46"/>
                <a:gd name="T17" fmla="*/ 38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0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4" name="Freeform 562"/>
            <p:cNvSpPr>
              <a:spLocks/>
            </p:cNvSpPr>
            <p:nvPr/>
          </p:nvSpPr>
          <p:spPr bwMode="auto">
            <a:xfrm>
              <a:off x="5649436" y="4478898"/>
              <a:ext cx="200108" cy="225584"/>
            </a:xfrm>
            <a:custGeom>
              <a:avLst/>
              <a:gdLst>
                <a:gd name="T0" fmla="*/ 58 w 116"/>
                <a:gd name="T1" fmla="*/ 0 h 114"/>
                <a:gd name="T2" fmla="*/ 58 w 116"/>
                <a:gd name="T3" fmla="*/ 0 h 114"/>
                <a:gd name="T4" fmla="*/ 46 w 116"/>
                <a:gd name="T5" fmla="*/ 0 h 114"/>
                <a:gd name="T6" fmla="*/ 36 w 116"/>
                <a:gd name="T7" fmla="*/ 4 h 114"/>
                <a:gd name="T8" fmla="*/ 26 w 116"/>
                <a:gd name="T9" fmla="*/ 10 h 114"/>
                <a:gd name="T10" fmla="*/ 18 w 116"/>
                <a:gd name="T11" fmla="*/ 16 h 114"/>
                <a:gd name="T12" fmla="*/ 10 w 116"/>
                <a:gd name="T13" fmla="*/ 24 h 114"/>
                <a:gd name="T14" fmla="*/ 4 w 116"/>
                <a:gd name="T15" fmla="*/ 34 h 114"/>
                <a:gd name="T16" fmla="*/ 2 w 116"/>
                <a:gd name="T17" fmla="*/ 46 h 114"/>
                <a:gd name="T18" fmla="*/ 0 w 116"/>
                <a:gd name="T19" fmla="*/ 56 h 114"/>
                <a:gd name="T20" fmla="*/ 0 w 116"/>
                <a:gd name="T21" fmla="*/ 56 h 114"/>
                <a:gd name="T22" fmla="*/ 2 w 116"/>
                <a:gd name="T23" fmla="*/ 68 h 114"/>
                <a:gd name="T24" fmla="*/ 4 w 116"/>
                <a:gd name="T25" fmla="*/ 78 h 114"/>
                <a:gd name="T26" fmla="*/ 10 w 116"/>
                <a:gd name="T27" fmla="*/ 88 h 114"/>
                <a:gd name="T28" fmla="*/ 18 w 116"/>
                <a:gd name="T29" fmla="*/ 96 h 114"/>
                <a:gd name="T30" fmla="*/ 26 w 116"/>
                <a:gd name="T31" fmla="*/ 104 h 114"/>
                <a:gd name="T32" fmla="*/ 36 w 116"/>
                <a:gd name="T33" fmla="*/ 108 h 114"/>
                <a:gd name="T34" fmla="*/ 46 w 116"/>
                <a:gd name="T35" fmla="*/ 112 h 114"/>
                <a:gd name="T36" fmla="*/ 58 w 116"/>
                <a:gd name="T37" fmla="*/ 114 h 114"/>
                <a:gd name="T38" fmla="*/ 58 w 116"/>
                <a:gd name="T39" fmla="*/ 114 h 114"/>
                <a:gd name="T40" fmla="*/ 70 w 116"/>
                <a:gd name="T41" fmla="*/ 112 h 114"/>
                <a:gd name="T42" fmla="*/ 80 w 116"/>
                <a:gd name="T43" fmla="*/ 108 h 114"/>
                <a:gd name="T44" fmla="*/ 90 w 116"/>
                <a:gd name="T45" fmla="*/ 104 h 114"/>
                <a:gd name="T46" fmla="*/ 98 w 116"/>
                <a:gd name="T47" fmla="*/ 96 h 114"/>
                <a:gd name="T48" fmla="*/ 106 w 116"/>
                <a:gd name="T49" fmla="*/ 88 h 114"/>
                <a:gd name="T50" fmla="*/ 110 w 116"/>
                <a:gd name="T51" fmla="*/ 78 h 114"/>
                <a:gd name="T52" fmla="*/ 114 w 116"/>
                <a:gd name="T53" fmla="*/ 68 h 114"/>
                <a:gd name="T54" fmla="*/ 116 w 116"/>
                <a:gd name="T55" fmla="*/ 56 h 114"/>
                <a:gd name="T56" fmla="*/ 116 w 116"/>
                <a:gd name="T57" fmla="*/ 56 h 114"/>
                <a:gd name="T58" fmla="*/ 114 w 116"/>
                <a:gd name="T59" fmla="*/ 46 h 114"/>
                <a:gd name="T60" fmla="*/ 110 w 116"/>
                <a:gd name="T61" fmla="*/ 34 h 114"/>
                <a:gd name="T62" fmla="*/ 106 w 116"/>
                <a:gd name="T63" fmla="*/ 24 h 114"/>
                <a:gd name="T64" fmla="*/ 98 w 116"/>
                <a:gd name="T65" fmla="*/ 16 h 114"/>
                <a:gd name="T66" fmla="*/ 90 w 116"/>
                <a:gd name="T67" fmla="*/ 10 h 114"/>
                <a:gd name="T68" fmla="*/ 80 w 116"/>
                <a:gd name="T69" fmla="*/ 4 h 114"/>
                <a:gd name="T70" fmla="*/ 70 w 116"/>
                <a:gd name="T71" fmla="*/ 0 h 114"/>
                <a:gd name="T72" fmla="*/ 58 w 116"/>
                <a:gd name="T73" fmla="*/ 0 h 114"/>
                <a:gd name="T74" fmla="*/ 58 w 116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8" y="96"/>
                  </a:lnTo>
                  <a:lnTo>
                    <a:pt x="26" y="104"/>
                  </a:lnTo>
                  <a:lnTo>
                    <a:pt x="36" y="108"/>
                  </a:lnTo>
                  <a:lnTo>
                    <a:pt x="46" y="112"/>
                  </a:lnTo>
                  <a:lnTo>
                    <a:pt x="58" y="114"/>
                  </a:lnTo>
                  <a:lnTo>
                    <a:pt x="58" y="114"/>
                  </a:lnTo>
                  <a:lnTo>
                    <a:pt x="70" y="112"/>
                  </a:lnTo>
                  <a:lnTo>
                    <a:pt x="80" y="108"/>
                  </a:lnTo>
                  <a:lnTo>
                    <a:pt x="90" y="104"/>
                  </a:lnTo>
                  <a:lnTo>
                    <a:pt x="98" y="96"/>
                  </a:lnTo>
                  <a:lnTo>
                    <a:pt x="106" y="88"/>
                  </a:lnTo>
                  <a:lnTo>
                    <a:pt x="110" y="78"/>
                  </a:lnTo>
                  <a:lnTo>
                    <a:pt x="114" y="68"/>
                  </a:lnTo>
                  <a:lnTo>
                    <a:pt x="116" y="56"/>
                  </a:lnTo>
                  <a:lnTo>
                    <a:pt x="116" y="56"/>
                  </a:lnTo>
                  <a:lnTo>
                    <a:pt x="114" y="46"/>
                  </a:lnTo>
                  <a:lnTo>
                    <a:pt x="110" y="34"/>
                  </a:lnTo>
                  <a:lnTo>
                    <a:pt x="106" y="24"/>
                  </a:lnTo>
                  <a:lnTo>
                    <a:pt x="98" y="16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5" name="Freeform 563"/>
            <p:cNvSpPr>
              <a:spLocks/>
            </p:cNvSpPr>
            <p:nvPr/>
          </p:nvSpPr>
          <p:spPr bwMode="auto">
            <a:xfrm>
              <a:off x="5649436" y="4478898"/>
              <a:ext cx="200108" cy="225584"/>
            </a:xfrm>
            <a:custGeom>
              <a:avLst/>
              <a:gdLst>
                <a:gd name="T0" fmla="*/ 58 w 116"/>
                <a:gd name="T1" fmla="*/ 0 h 114"/>
                <a:gd name="T2" fmla="*/ 58 w 116"/>
                <a:gd name="T3" fmla="*/ 0 h 114"/>
                <a:gd name="T4" fmla="*/ 46 w 116"/>
                <a:gd name="T5" fmla="*/ 0 h 114"/>
                <a:gd name="T6" fmla="*/ 36 w 116"/>
                <a:gd name="T7" fmla="*/ 4 h 114"/>
                <a:gd name="T8" fmla="*/ 26 w 116"/>
                <a:gd name="T9" fmla="*/ 10 h 114"/>
                <a:gd name="T10" fmla="*/ 18 w 116"/>
                <a:gd name="T11" fmla="*/ 16 h 114"/>
                <a:gd name="T12" fmla="*/ 10 w 116"/>
                <a:gd name="T13" fmla="*/ 24 h 114"/>
                <a:gd name="T14" fmla="*/ 4 w 116"/>
                <a:gd name="T15" fmla="*/ 34 h 114"/>
                <a:gd name="T16" fmla="*/ 2 w 116"/>
                <a:gd name="T17" fmla="*/ 46 h 114"/>
                <a:gd name="T18" fmla="*/ 0 w 116"/>
                <a:gd name="T19" fmla="*/ 56 h 114"/>
                <a:gd name="T20" fmla="*/ 0 w 116"/>
                <a:gd name="T21" fmla="*/ 56 h 114"/>
                <a:gd name="T22" fmla="*/ 2 w 116"/>
                <a:gd name="T23" fmla="*/ 68 h 114"/>
                <a:gd name="T24" fmla="*/ 4 w 116"/>
                <a:gd name="T25" fmla="*/ 78 h 114"/>
                <a:gd name="T26" fmla="*/ 10 w 116"/>
                <a:gd name="T27" fmla="*/ 88 h 114"/>
                <a:gd name="T28" fmla="*/ 18 w 116"/>
                <a:gd name="T29" fmla="*/ 96 h 114"/>
                <a:gd name="T30" fmla="*/ 26 w 116"/>
                <a:gd name="T31" fmla="*/ 104 h 114"/>
                <a:gd name="T32" fmla="*/ 36 w 116"/>
                <a:gd name="T33" fmla="*/ 108 h 114"/>
                <a:gd name="T34" fmla="*/ 46 w 116"/>
                <a:gd name="T35" fmla="*/ 112 h 114"/>
                <a:gd name="T36" fmla="*/ 58 w 116"/>
                <a:gd name="T37" fmla="*/ 114 h 114"/>
                <a:gd name="T38" fmla="*/ 58 w 116"/>
                <a:gd name="T39" fmla="*/ 114 h 114"/>
                <a:gd name="T40" fmla="*/ 70 w 116"/>
                <a:gd name="T41" fmla="*/ 112 h 114"/>
                <a:gd name="T42" fmla="*/ 80 w 116"/>
                <a:gd name="T43" fmla="*/ 108 h 114"/>
                <a:gd name="T44" fmla="*/ 90 w 116"/>
                <a:gd name="T45" fmla="*/ 104 h 114"/>
                <a:gd name="T46" fmla="*/ 98 w 116"/>
                <a:gd name="T47" fmla="*/ 96 h 114"/>
                <a:gd name="T48" fmla="*/ 106 w 116"/>
                <a:gd name="T49" fmla="*/ 88 h 114"/>
                <a:gd name="T50" fmla="*/ 110 w 116"/>
                <a:gd name="T51" fmla="*/ 78 h 114"/>
                <a:gd name="T52" fmla="*/ 114 w 116"/>
                <a:gd name="T53" fmla="*/ 68 h 114"/>
                <a:gd name="T54" fmla="*/ 116 w 116"/>
                <a:gd name="T55" fmla="*/ 56 h 114"/>
                <a:gd name="T56" fmla="*/ 116 w 116"/>
                <a:gd name="T57" fmla="*/ 56 h 114"/>
                <a:gd name="T58" fmla="*/ 114 w 116"/>
                <a:gd name="T59" fmla="*/ 46 h 114"/>
                <a:gd name="T60" fmla="*/ 110 w 116"/>
                <a:gd name="T61" fmla="*/ 34 h 114"/>
                <a:gd name="T62" fmla="*/ 106 w 116"/>
                <a:gd name="T63" fmla="*/ 24 h 114"/>
                <a:gd name="T64" fmla="*/ 98 w 116"/>
                <a:gd name="T65" fmla="*/ 16 h 114"/>
                <a:gd name="T66" fmla="*/ 90 w 116"/>
                <a:gd name="T67" fmla="*/ 10 h 114"/>
                <a:gd name="T68" fmla="*/ 80 w 116"/>
                <a:gd name="T69" fmla="*/ 4 h 114"/>
                <a:gd name="T70" fmla="*/ 70 w 116"/>
                <a:gd name="T71" fmla="*/ 0 h 114"/>
                <a:gd name="T72" fmla="*/ 58 w 116"/>
                <a:gd name="T7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8"/>
                  </a:lnTo>
                  <a:lnTo>
                    <a:pt x="4" y="78"/>
                  </a:lnTo>
                  <a:lnTo>
                    <a:pt x="10" y="88"/>
                  </a:lnTo>
                  <a:lnTo>
                    <a:pt x="18" y="96"/>
                  </a:lnTo>
                  <a:lnTo>
                    <a:pt x="26" y="104"/>
                  </a:lnTo>
                  <a:lnTo>
                    <a:pt x="36" y="108"/>
                  </a:lnTo>
                  <a:lnTo>
                    <a:pt x="46" y="112"/>
                  </a:lnTo>
                  <a:lnTo>
                    <a:pt x="58" y="114"/>
                  </a:lnTo>
                  <a:lnTo>
                    <a:pt x="58" y="114"/>
                  </a:lnTo>
                  <a:lnTo>
                    <a:pt x="70" y="112"/>
                  </a:lnTo>
                  <a:lnTo>
                    <a:pt x="80" y="108"/>
                  </a:lnTo>
                  <a:lnTo>
                    <a:pt x="90" y="104"/>
                  </a:lnTo>
                  <a:lnTo>
                    <a:pt x="98" y="96"/>
                  </a:lnTo>
                  <a:lnTo>
                    <a:pt x="106" y="88"/>
                  </a:lnTo>
                  <a:lnTo>
                    <a:pt x="110" y="78"/>
                  </a:lnTo>
                  <a:lnTo>
                    <a:pt x="114" y="68"/>
                  </a:lnTo>
                  <a:lnTo>
                    <a:pt x="116" y="56"/>
                  </a:lnTo>
                  <a:lnTo>
                    <a:pt x="116" y="56"/>
                  </a:lnTo>
                  <a:lnTo>
                    <a:pt x="114" y="46"/>
                  </a:lnTo>
                  <a:lnTo>
                    <a:pt x="110" y="34"/>
                  </a:lnTo>
                  <a:lnTo>
                    <a:pt x="106" y="24"/>
                  </a:lnTo>
                  <a:lnTo>
                    <a:pt x="98" y="16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6" name="Freeform 564"/>
            <p:cNvSpPr>
              <a:spLocks/>
            </p:cNvSpPr>
            <p:nvPr/>
          </p:nvSpPr>
          <p:spPr bwMode="auto">
            <a:xfrm>
              <a:off x="6253211" y="3054158"/>
              <a:ext cx="75903" cy="91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2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2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2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7" name="Freeform 565"/>
            <p:cNvSpPr>
              <a:spLocks/>
            </p:cNvSpPr>
            <p:nvPr/>
          </p:nvSpPr>
          <p:spPr bwMode="auto">
            <a:xfrm>
              <a:off x="6253211" y="3054158"/>
              <a:ext cx="75903" cy="91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2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2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2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8" name="Freeform 566"/>
            <p:cNvSpPr>
              <a:spLocks/>
            </p:cNvSpPr>
            <p:nvPr/>
          </p:nvSpPr>
          <p:spPr bwMode="auto">
            <a:xfrm>
              <a:off x="6139356" y="2654440"/>
              <a:ext cx="79353" cy="87067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6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40 w 46"/>
                <a:gd name="T37" fmla="*/ 6 h 44"/>
                <a:gd name="T38" fmla="*/ 32 w 46"/>
                <a:gd name="T39" fmla="*/ 2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9" name="Freeform 567"/>
            <p:cNvSpPr>
              <a:spLocks/>
            </p:cNvSpPr>
            <p:nvPr/>
          </p:nvSpPr>
          <p:spPr bwMode="auto">
            <a:xfrm>
              <a:off x="6139356" y="2654440"/>
              <a:ext cx="79353" cy="87067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2 h 44"/>
                <a:gd name="T6" fmla="*/ 6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6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40 w 46"/>
                <a:gd name="T37" fmla="*/ 6 h 44"/>
                <a:gd name="T38" fmla="*/ 32 w 46"/>
                <a:gd name="T39" fmla="*/ 2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0" name="Freeform 568"/>
            <p:cNvSpPr>
              <a:spLocks/>
            </p:cNvSpPr>
            <p:nvPr/>
          </p:nvSpPr>
          <p:spPr bwMode="auto">
            <a:xfrm>
              <a:off x="5835744" y="2302212"/>
              <a:ext cx="79353" cy="91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1" name="Freeform 569"/>
            <p:cNvSpPr>
              <a:spLocks/>
            </p:cNvSpPr>
            <p:nvPr/>
          </p:nvSpPr>
          <p:spPr bwMode="auto">
            <a:xfrm>
              <a:off x="5835744" y="2302212"/>
              <a:ext cx="79353" cy="91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2" name="Freeform 570"/>
            <p:cNvSpPr>
              <a:spLocks/>
            </p:cNvSpPr>
            <p:nvPr/>
          </p:nvSpPr>
          <p:spPr bwMode="auto">
            <a:xfrm>
              <a:off x="5225069" y="2515923"/>
              <a:ext cx="75903" cy="91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6 h 46"/>
                <a:gd name="T8" fmla="*/ 2 w 44"/>
                <a:gd name="T9" fmla="*/ 14 h 46"/>
                <a:gd name="T10" fmla="*/ 0 w 44"/>
                <a:gd name="T11" fmla="*/ 22 h 46"/>
                <a:gd name="T12" fmla="*/ 0 w 44"/>
                <a:gd name="T13" fmla="*/ 22 h 46"/>
                <a:gd name="T14" fmla="*/ 2 w 44"/>
                <a:gd name="T15" fmla="*/ 32 h 46"/>
                <a:gd name="T16" fmla="*/ 6 w 44"/>
                <a:gd name="T17" fmla="*/ 38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38 h 46"/>
                <a:gd name="T28" fmla="*/ 44 w 44"/>
                <a:gd name="T29" fmla="*/ 32 h 46"/>
                <a:gd name="T30" fmla="*/ 44 w 44"/>
                <a:gd name="T31" fmla="*/ 22 h 46"/>
                <a:gd name="T32" fmla="*/ 44 w 44"/>
                <a:gd name="T33" fmla="*/ 22 h 46"/>
                <a:gd name="T34" fmla="*/ 44 w 44"/>
                <a:gd name="T35" fmla="*/ 14 h 46"/>
                <a:gd name="T36" fmla="*/ 38 w 44"/>
                <a:gd name="T37" fmla="*/ 6 h 46"/>
                <a:gd name="T38" fmla="*/ 32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3" name="Freeform 571"/>
            <p:cNvSpPr>
              <a:spLocks/>
            </p:cNvSpPr>
            <p:nvPr/>
          </p:nvSpPr>
          <p:spPr bwMode="auto">
            <a:xfrm>
              <a:off x="5225069" y="2515923"/>
              <a:ext cx="75903" cy="91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6 h 46"/>
                <a:gd name="T8" fmla="*/ 2 w 44"/>
                <a:gd name="T9" fmla="*/ 14 h 46"/>
                <a:gd name="T10" fmla="*/ 0 w 44"/>
                <a:gd name="T11" fmla="*/ 22 h 46"/>
                <a:gd name="T12" fmla="*/ 0 w 44"/>
                <a:gd name="T13" fmla="*/ 22 h 46"/>
                <a:gd name="T14" fmla="*/ 2 w 44"/>
                <a:gd name="T15" fmla="*/ 32 h 46"/>
                <a:gd name="T16" fmla="*/ 6 w 44"/>
                <a:gd name="T17" fmla="*/ 38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38 h 46"/>
                <a:gd name="T28" fmla="*/ 44 w 44"/>
                <a:gd name="T29" fmla="*/ 32 h 46"/>
                <a:gd name="T30" fmla="*/ 44 w 44"/>
                <a:gd name="T31" fmla="*/ 22 h 46"/>
                <a:gd name="T32" fmla="*/ 44 w 44"/>
                <a:gd name="T33" fmla="*/ 22 h 46"/>
                <a:gd name="T34" fmla="*/ 44 w 44"/>
                <a:gd name="T35" fmla="*/ 14 h 46"/>
                <a:gd name="T36" fmla="*/ 38 w 44"/>
                <a:gd name="T37" fmla="*/ 6 h 46"/>
                <a:gd name="T38" fmla="*/ 32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4" name="Freeform 572"/>
            <p:cNvSpPr>
              <a:spLocks/>
            </p:cNvSpPr>
            <p:nvPr/>
          </p:nvSpPr>
          <p:spPr bwMode="auto">
            <a:xfrm>
              <a:off x="5283721" y="3849638"/>
              <a:ext cx="196658" cy="221626"/>
            </a:xfrm>
            <a:custGeom>
              <a:avLst/>
              <a:gdLst>
                <a:gd name="T0" fmla="*/ 58 w 114"/>
                <a:gd name="T1" fmla="*/ 0 h 112"/>
                <a:gd name="T2" fmla="*/ 58 w 114"/>
                <a:gd name="T3" fmla="*/ 0 h 112"/>
                <a:gd name="T4" fmla="*/ 46 w 114"/>
                <a:gd name="T5" fmla="*/ 0 h 112"/>
                <a:gd name="T6" fmla="*/ 36 w 114"/>
                <a:gd name="T7" fmla="*/ 4 h 112"/>
                <a:gd name="T8" fmla="*/ 26 w 114"/>
                <a:gd name="T9" fmla="*/ 8 h 112"/>
                <a:gd name="T10" fmla="*/ 16 w 114"/>
                <a:gd name="T11" fmla="*/ 16 h 112"/>
                <a:gd name="T12" fmla="*/ 10 w 114"/>
                <a:gd name="T13" fmla="*/ 24 h 112"/>
                <a:gd name="T14" fmla="*/ 4 w 114"/>
                <a:gd name="T15" fmla="*/ 32 h 112"/>
                <a:gd name="T16" fmla="*/ 0 w 114"/>
                <a:gd name="T17" fmla="*/ 44 h 112"/>
                <a:gd name="T18" fmla="*/ 0 w 114"/>
                <a:gd name="T19" fmla="*/ 54 h 112"/>
                <a:gd name="T20" fmla="*/ 0 w 114"/>
                <a:gd name="T21" fmla="*/ 54 h 112"/>
                <a:gd name="T22" fmla="*/ 0 w 114"/>
                <a:gd name="T23" fmla="*/ 66 h 112"/>
                <a:gd name="T24" fmla="*/ 4 w 114"/>
                <a:gd name="T25" fmla="*/ 78 h 112"/>
                <a:gd name="T26" fmla="*/ 10 w 114"/>
                <a:gd name="T27" fmla="*/ 86 h 112"/>
                <a:gd name="T28" fmla="*/ 16 w 114"/>
                <a:gd name="T29" fmla="*/ 96 h 112"/>
                <a:gd name="T30" fmla="*/ 26 w 114"/>
                <a:gd name="T31" fmla="*/ 102 h 112"/>
                <a:gd name="T32" fmla="*/ 36 w 114"/>
                <a:gd name="T33" fmla="*/ 108 h 112"/>
                <a:gd name="T34" fmla="*/ 46 w 114"/>
                <a:gd name="T35" fmla="*/ 110 h 112"/>
                <a:gd name="T36" fmla="*/ 58 w 114"/>
                <a:gd name="T37" fmla="*/ 112 h 112"/>
                <a:gd name="T38" fmla="*/ 58 w 114"/>
                <a:gd name="T39" fmla="*/ 112 h 112"/>
                <a:gd name="T40" fmla="*/ 70 w 114"/>
                <a:gd name="T41" fmla="*/ 110 h 112"/>
                <a:gd name="T42" fmla="*/ 80 w 114"/>
                <a:gd name="T43" fmla="*/ 108 h 112"/>
                <a:gd name="T44" fmla="*/ 90 w 114"/>
                <a:gd name="T45" fmla="*/ 102 h 112"/>
                <a:gd name="T46" fmla="*/ 98 w 114"/>
                <a:gd name="T47" fmla="*/ 96 h 112"/>
                <a:gd name="T48" fmla="*/ 106 w 114"/>
                <a:gd name="T49" fmla="*/ 86 h 112"/>
                <a:gd name="T50" fmla="*/ 110 w 114"/>
                <a:gd name="T51" fmla="*/ 78 h 112"/>
                <a:gd name="T52" fmla="*/ 114 w 114"/>
                <a:gd name="T53" fmla="*/ 66 h 112"/>
                <a:gd name="T54" fmla="*/ 114 w 114"/>
                <a:gd name="T55" fmla="*/ 54 h 112"/>
                <a:gd name="T56" fmla="*/ 114 w 114"/>
                <a:gd name="T57" fmla="*/ 54 h 112"/>
                <a:gd name="T58" fmla="*/ 114 w 114"/>
                <a:gd name="T59" fmla="*/ 44 h 112"/>
                <a:gd name="T60" fmla="*/ 110 w 114"/>
                <a:gd name="T61" fmla="*/ 32 h 112"/>
                <a:gd name="T62" fmla="*/ 106 w 114"/>
                <a:gd name="T63" fmla="*/ 24 h 112"/>
                <a:gd name="T64" fmla="*/ 98 w 114"/>
                <a:gd name="T65" fmla="*/ 16 h 112"/>
                <a:gd name="T66" fmla="*/ 90 w 114"/>
                <a:gd name="T67" fmla="*/ 8 h 112"/>
                <a:gd name="T68" fmla="*/ 80 w 114"/>
                <a:gd name="T69" fmla="*/ 4 h 112"/>
                <a:gd name="T70" fmla="*/ 70 w 114"/>
                <a:gd name="T71" fmla="*/ 0 h 112"/>
                <a:gd name="T72" fmla="*/ 58 w 114"/>
                <a:gd name="T73" fmla="*/ 0 h 112"/>
                <a:gd name="T74" fmla="*/ 58 w 114"/>
                <a:gd name="T7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" h="112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8"/>
                  </a:lnTo>
                  <a:lnTo>
                    <a:pt x="10" y="86"/>
                  </a:lnTo>
                  <a:lnTo>
                    <a:pt x="16" y="96"/>
                  </a:lnTo>
                  <a:lnTo>
                    <a:pt x="26" y="102"/>
                  </a:lnTo>
                  <a:lnTo>
                    <a:pt x="36" y="108"/>
                  </a:lnTo>
                  <a:lnTo>
                    <a:pt x="46" y="110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70" y="110"/>
                  </a:lnTo>
                  <a:lnTo>
                    <a:pt x="80" y="108"/>
                  </a:lnTo>
                  <a:lnTo>
                    <a:pt x="90" y="102"/>
                  </a:lnTo>
                  <a:lnTo>
                    <a:pt x="98" y="96"/>
                  </a:lnTo>
                  <a:lnTo>
                    <a:pt x="106" y="86"/>
                  </a:lnTo>
                  <a:lnTo>
                    <a:pt x="11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44"/>
                  </a:lnTo>
                  <a:lnTo>
                    <a:pt x="110" y="32"/>
                  </a:lnTo>
                  <a:lnTo>
                    <a:pt x="106" y="24"/>
                  </a:lnTo>
                  <a:lnTo>
                    <a:pt x="98" y="16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5" name="Freeform 573"/>
            <p:cNvSpPr>
              <a:spLocks/>
            </p:cNvSpPr>
            <p:nvPr/>
          </p:nvSpPr>
          <p:spPr bwMode="auto">
            <a:xfrm>
              <a:off x="5283721" y="3849638"/>
              <a:ext cx="196658" cy="221626"/>
            </a:xfrm>
            <a:custGeom>
              <a:avLst/>
              <a:gdLst>
                <a:gd name="T0" fmla="*/ 58 w 114"/>
                <a:gd name="T1" fmla="*/ 0 h 112"/>
                <a:gd name="T2" fmla="*/ 58 w 114"/>
                <a:gd name="T3" fmla="*/ 0 h 112"/>
                <a:gd name="T4" fmla="*/ 46 w 114"/>
                <a:gd name="T5" fmla="*/ 0 h 112"/>
                <a:gd name="T6" fmla="*/ 36 w 114"/>
                <a:gd name="T7" fmla="*/ 4 h 112"/>
                <a:gd name="T8" fmla="*/ 26 w 114"/>
                <a:gd name="T9" fmla="*/ 8 h 112"/>
                <a:gd name="T10" fmla="*/ 16 w 114"/>
                <a:gd name="T11" fmla="*/ 16 h 112"/>
                <a:gd name="T12" fmla="*/ 10 w 114"/>
                <a:gd name="T13" fmla="*/ 24 h 112"/>
                <a:gd name="T14" fmla="*/ 4 w 114"/>
                <a:gd name="T15" fmla="*/ 32 h 112"/>
                <a:gd name="T16" fmla="*/ 0 w 114"/>
                <a:gd name="T17" fmla="*/ 44 h 112"/>
                <a:gd name="T18" fmla="*/ 0 w 114"/>
                <a:gd name="T19" fmla="*/ 54 h 112"/>
                <a:gd name="T20" fmla="*/ 0 w 114"/>
                <a:gd name="T21" fmla="*/ 54 h 112"/>
                <a:gd name="T22" fmla="*/ 0 w 114"/>
                <a:gd name="T23" fmla="*/ 66 h 112"/>
                <a:gd name="T24" fmla="*/ 4 w 114"/>
                <a:gd name="T25" fmla="*/ 78 h 112"/>
                <a:gd name="T26" fmla="*/ 10 w 114"/>
                <a:gd name="T27" fmla="*/ 86 h 112"/>
                <a:gd name="T28" fmla="*/ 16 w 114"/>
                <a:gd name="T29" fmla="*/ 96 h 112"/>
                <a:gd name="T30" fmla="*/ 26 w 114"/>
                <a:gd name="T31" fmla="*/ 102 h 112"/>
                <a:gd name="T32" fmla="*/ 36 w 114"/>
                <a:gd name="T33" fmla="*/ 108 h 112"/>
                <a:gd name="T34" fmla="*/ 46 w 114"/>
                <a:gd name="T35" fmla="*/ 110 h 112"/>
                <a:gd name="T36" fmla="*/ 58 w 114"/>
                <a:gd name="T37" fmla="*/ 112 h 112"/>
                <a:gd name="T38" fmla="*/ 58 w 114"/>
                <a:gd name="T39" fmla="*/ 112 h 112"/>
                <a:gd name="T40" fmla="*/ 70 w 114"/>
                <a:gd name="T41" fmla="*/ 110 h 112"/>
                <a:gd name="T42" fmla="*/ 80 w 114"/>
                <a:gd name="T43" fmla="*/ 108 h 112"/>
                <a:gd name="T44" fmla="*/ 90 w 114"/>
                <a:gd name="T45" fmla="*/ 102 h 112"/>
                <a:gd name="T46" fmla="*/ 98 w 114"/>
                <a:gd name="T47" fmla="*/ 96 h 112"/>
                <a:gd name="T48" fmla="*/ 106 w 114"/>
                <a:gd name="T49" fmla="*/ 86 h 112"/>
                <a:gd name="T50" fmla="*/ 110 w 114"/>
                <a:gd name="T51" fmla="*/ 78 h 112"/>
                <a:gd name="T52" fmla="*/ 114 w 114"/>
                <a:gd name="T53" fmla="*/ 66 h 112"/>
                <a:gd name="T54" fmla="*/ 114 w 114"/>
                <a:gd name="T55" fmla="*/ 54 h 112"/>
                <a:gd name="T56" fmla="*/ 114 w 114"/>
                <a:gd name="T57" fmla="*/ 54 h 112"/>
                <a:gd name="T58" fmla="*/ 114 w 114"/>
                <a:gd name="T59" fmla="*/ 44 h 112"/>
                <a:gd name="T60" fmla="*/ 110 w 114"/>
                <a:gd name="T61" fmla="*/ 32 h 112"/>
                <a:gd name="T62" fmla="*/ 106 w 114"/>
                <a:gd name="T63" fmla="*/ 24 h 112"/>
                <a:gd name="T64" fmla="*/ 98 w 114"/>
                <a:gd name="T65" fmla="*/ 16 h 112"/>
                <a:gd name="T66" fmla="*/ 90 w 114"/>
                <a:gd name="T67" fmla="*/ 8 h 112"/>
                <a:gd name="T68" fmla="*/ 80 w 114"/>
                <a:gd name="T69" fmla="*/ 4 h 112"/>
                <a:gd name="T70" fmla="*/ 70 w 114"/>
                <a:gd name="T71" fmla="*/ 0 h 112"/>
                <a:gd name="T72" fmla="*/ 58 w 114"/>
                <a:gd name="T73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12">
                  <a:moveTo>
                    <a:pt x="58" y="0"/>
                  </a:moveTo>
                  <a:lnTo>
                    <a:pt x="58" y="0"/>
                  </a:lnTo>
                  <a:lnTo>
                    <a:pt x="46" y="0"/>
                  </a:lnTo>
                  <a:lnTo>
                    <a:pt x="36" y="4"/>
                  </a:lnTo>
                  <a:lnTo>
                    <a:pt x="26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8"/>
                  </a:lnTo>
                  <a:lnTo>
                    <a:pt x="10" y="86"/>
                  </a:lnTo>
                  <a:lnTo>
                    <a:pt x="16" y="96"/>
                  </a:lnTo>
                  <a:lnTo>
                    <a:pt x="26" y="102"/>
                  </a:lnTo>
                  <a:lnTo>
                    <a:pt x="36" y="108"/>
                  </a:lnTo>
                  <a:lnTo>
                    <a:pt x="46" y="110"/>
                  </a:lnTo>
                  <a:lnTo>
                    <a:pt x="58" y="112"/>
                  </a:lnTo>
                  <a:lnTo>
                    <a:pt x="58" y="112"/>
                  </a:lnTo>
                  <a:lnTo>
                    <a:pt x="70" y="110"/>
                  </a:lnTo>
                  <a:lnTo>
                    <a:pt x="80" y="108"/>
                  </a:lnTo>
                  <a:lnTo>
                    <a:pt x="90" y="102"/>
                  </a:lnTo>
                  <a:lnTo>
                    <a:pt x="98" y="96"/>
                  </a:lnTo>
                  <a:lnTo>
                    <a:pt x="106" y="86"/>
                  </a:lnTo>
                  <a:lnTo>
                    <a:pt x="110" y="78"/>
                  </a:lnTo>
                  <a:lnTo>
                    <a:pt x="114" y="66"/>
                  </a:lnTo>
                  <a:lnTo>
                    <a:pt x="114" y="54"/>
                  </a:lnTo>
                  <a:lnTo>
                    <a:pt x="114" y="54"/>
                  </a:lnTo>
                  <a:lnTo>
                    <a:pt x="114" y="44"/>
                  </a:lnTo>
                  <a:lnTo>
                    <a:pt x="110" y="32"/>
                  </a:lnTo>
                  <a:lnTo>
                    <a:pt x="106" y="24"/>
                  </a:lnTo>
                  <a:lnTo>
                    <a:pt x="98" y="16"/>
                  </a:lnTo>
                  <a:lnTo>
                    <a:pt x="90" y="8"/>
                  </a:lnTo>
                  <a:lnTo>
                    <a:pt x="80" y="4"/>
                  </a:lnTo>
                  <a:lnTo>
                    <a:pt x="70" y="0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6" name="Rectangle 574"/>
            <p:cNvSpPr>
              <a:spLocks noChangeArrowheads="1"/>
            </p:cNvSpPr>
            <p:nvPr/>
          </p:nvSpPr>
          <p:spPr bwMode="auto">
            <a:xfrm>
              <a:off x="5649436" y="3707164"/>
              <a:ext cx="234610" cy="502617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7" name="Rectangle 575"/>
            <p:cNvSpPr>
              <a:spLocks noChangeArrowheads="1"/>
            </p:cNvSpPr>
            <p:nvPr/>
          </p:nvSpPr>
          <p:spPr bwMode="auto">
            <a:xfrm>
              <a:off x="5649436" y="3707164"/>
              <a:ext cx="234610" cy="50261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8" name="Freeform 576"/>
            <p:cNvSpPr>
              <a:spLocks noEditPoints="1"/>
            </p:cNvSpPr>
            <p:nvPr/>
          </p:nvSpPr>
          <p:spPr bwMode="auto">
            <a:xfrm>
              <a:off x="4762750" y="4114798"/>
              <a:ext cx="893586" cy="423464"/>
            </a:xfrm>
            <a:custGeom>
              <a:avLst/>
              <a:gdLst>
                <a:gd name="T0" fmla="*/ 488 w 518"/>
                <a:gd name="T1" fmla="*/ 178 h 214"/>
                <a:gd name="T2" fmla="*/ 518 w 518"/>
                <a:gd name="T3" fmla="*/ 210 h 214"/>
                <a:gd name="T4" fmla="*/ 474 w 518"/>
                <a:gd name="T5" fmla="*/ 214 h 214"/>
                <a:gd name="T6" fmla="*/ 488 w 518"/>
                <a:gd name="T7" fmla="*/ 178 h 214"/>
                <a:gd name="T8" fmla="*/ 2 w 518"/>
                <a:gd name="T9" fmla="*/ 0 h 214"/>
                <a:gd name="T10" fmla="*/ 488 w 518"/>
                <a:gd name="T11" fmla="*/ 196 h 214"/>
                <a:gd name="T12" fmla="*/ 490 w 518"/>
                <a:gd name="T13" fmla="*/ 200 h 214"/>
                <a:gd name="T14" fmla="*/ 486 w 518"/>
                <a:gd name="T15" fmla="*/ 202 h 214"/>
                <a:gd name="T16" fmla="*/ 0 w 518"/>
                <a:gd name="T17" fmla="*/ 6 h 214"/>
                <a:gd name="T18" fmla="*/ 0 w 518"/>
                <a:gd name="T19" fmla="*/ 4 h 214"/>
                <a:gd name="T20" fmla="*/ 2 w 518"/>
                <a:gd name="T2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18" h="214">
                  <a:moveTo>
                    <a:pt x="488" y="178"/>
                  </a:moveTo>
                  <a:lnTo>
                    <a:pt x="518" y="210"/>
                  </a:lnTo>
                  <a:lnTo>
                    <a:pt x="474" y="214"/>
                  </a:lnTo>
                  <a:lnTo>
                    <a:pt x="488" y="178"/>
                  </a:lnTo>
                  <a:close/>
                  <a:moveTo>
                    <a:pt x="2" y="0"/>
                  </a:moveTo>
                  <a:lnTo>
                    <a:pt x="488" y="196"/>
                  </a:lnTo>
                  <a:lnTo>
                    <a:pt x="490" y="200"/>
                  </a:lnTo>
                  <a:lnTo>
                    <a:pt x="486" y="202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9" name="Rectangle 577"/>
            <p:cNvSpPr>
              <a:spLocks noChangeArrowheads="1"/>
            </p:cNvSpPr>
            <p:nvPr/>
          </p:nvSpPr>
          <p:spPr bwMode="auto">
            <a:xfrm>
              <a:off x="2789270" y="3719037"/>
              <a:ext cx="2449600" cy="546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0" name="Rectangle 578"/>
            <p:cNvSpPr>
              <a:spLocks noChangeArrowheads="1"/>
            </p:cNvSpPr>
            <p:nvPr/>
          </p:nvSpPr>
          <p:spPr bwMode="auto">
            <a:xfrm>
              <a:off x="2789270" y="3719037"/>
              <a:ext cx="2449600" cy="546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1" name="Freeform 579"/>
            <p:cNvSpPr>
              <a:spLocks noEditPoints="1"/>
            </p:cNvSpPr>
            <p:nvPr/>
          </p:nvSpPr>
          <p:spPr bwMode="auto">
            <a:xfrm>
              <a:off x="5801242" y="3426174"/>
              <a:ext cx="800433" cy="423464"/>
            </a:xfrm>
            <a:custGeom>
              <a:avLst/>
              <a:gdLst>
                <a:gd name="T0" fmla="*/ 42 w 464"/>
                <a:gd name="T1" fmla="*/ 214 h 214"/>
                <a:gd name="T2" fmla="*/ 0 w 464"/>
                <a:gd name="T3" fmla="*/ 214 h 214"/>
                <a:gd name="T4" fmla="*/ 28 w 464"/>
                <a:gd name="T5" fmla="*/ 180 h 214"/>
                <a:gd name="T6" fmla="*/ 42 w 464"/>
                <a:gd name="T7" fmla="*/ 214 h 214"/>
                <a:gd name="T8" fmla="*/ 462 w 464"/>
                <a:gd name="T9" fmla="*/ 2 h 214"/>
                <a:gd name="T10" fmla="*/ 30 w 464"/>
                <a:gd name="T11" fmla="*/ 202 h 214"/>
                <a:gd name="T12" fmla="*/ 28 w 464"/>
                <a:gd name="T13" fmla="*/ 200 h 214"/>
                <a:gd name="T14" fmla="*/ 28 w 464"/>
                <a:gd name="T15" fmla="*/ 198 h 214"/>
                <a:gd name="T16" fmla="*/ 460 w 464"/>
                <a:gd name="T17" fmla="*/ 0 h 214"/>
                <a:gd name="T18" fmla="*/ 464 w 464"/>
                <a:gd name="T19" fmla="*/ 0 h 214"/>
                <a:gd name="T20" fmla="*/ 462 w 464"/>
                <a:gd name="T21" fmla="*/ 2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4" h="214">
                  <a:moveTo>
                    <a:pt x="42" y="214"/>
                  </a:moveTo>
                  <a:lnTo>
                    <a:pt x="0" y="214"/>
                  </a:lnTo>
                  <a:lnTo>
                    <a:pt x="28" y="180"/>
                  </a:lnTo>
                  <a:lnTo>
                    <a:pt x="42" y="214"/>
                  </a:lnTo>
                  <a:close/>
                  <a:moveTo>
                    <a:pt x="462" y="2"/>
                  </a:moveTo>
                  <a:lnTo>
                    <a:pt x="30" y="202"/>
                  </a:lnTo>
                  <a:lnTo>
                    <a:pt x="28" y="200"/>
                  </a:lnTo>
                  <a:lnTo>
                    <a:pt x="28" y="198"/>
                  </a:lnTo>
                  <a:lnTo>
                    <a:pt x="460" y="0"/>
                  </a:lnTo>
                  <a:lnTo>
                    <a:pt x="464" y="0"/>
                  </a:lnTo>
                  <a:lnTo>
                    <a:pt x="46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2" name="Rectangle 580"/>
            <p:cNvSpPr>
              <a:spLocks noChangeArrowheads="1"/>
            </p:cNvSpPr>
            <p:nvPr/>
          </p:nvSpPr>
          <p:spPr bwMode="auto">
            <a:xfrm>
              <a:off x="6536122" y="2515923"/>
              <a:ext cx="952239" cy="100919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3" name="Rectangle 581"/>
            <p:cNvSpPr>
              <a:spLocks noChangeArrowheads="1"/>
            </p:cNvSpPr>
            <p:nvPr/>
          </p:nvSpPr>
          <p:spPr bwMode="auto">
            <a:xfrm>
              <a:off x="6536122" y="2515923"/>
              <a:ext cx="952239" cy="100919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4" name="Rectangle 582"/>
            <p:cNvSpPr>
              <a:spLocks noChangeArrowheads="1"/>
            </p:cNvSpPr>
            <p:nvPr/>
          </p:nvSpPr>
          <p:spPr bwMode="auto">
            <a:xfrm>
              <a:off x="5987550" y="4138544"/>
              <a:ext cx="1466310" cy="84297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5" name="Rectangle 583"/>
            <p:cNvSpPr>
              <a:spLocks noChangeArrowheads="1"/>
            </p:cNvSpPr>
            <p:nvPr/>
          </p:nvSpPr>
          <p:spPr bwMode="auto">
            <a:xfrm>
              <a:off x="5987550" y="4138544"/>
              <a:ext cx="1466310" cy="84297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6" name="Rectangle 584"/>
            <p:cNvSpPr>
              <a:spLocks noChangeArrowheads="1"/>
            </p:cNvSpPr>
            <p:nvPr/>
          </p:nvSpPr>
          <p:spPr bwMode="auto">
            <a:xfrm>
              <a:off x="1619672" y="4316636"/>
              <a:ext cx="3429440" cy="69654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7" name="Rectangle 585"/>
            <p:cNvSpPr>
              <a:spLocks noChangeArrowheads="1"/>
            </p:cNvSpPr>
            <p:nvPr/>
          </p:nvSpPr>
          <p:spPr bwMode="auto">
            <a:xfrm>
              <a:off x="1619672" y="4316636"/>
              <a:ext cx="3429440" cy="6965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8" name="Rectangle 586"/>
            <p:cNvSpPr>
              <a:spLocks noChangeArrowheads="1"/>
            </p:cNvSpPr>
            <p:nvPr/>
          </p:nvSpPr>
          <p:spPr bwMode="auto">
            <a:xfrm>
              <a:off x="2789271" y="3807446"/>
              <a:ext cx="24546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: il va jouer le rôle d’arbitre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garantira l’égalité du temps de parole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des participants.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" name="Rectangle 652"/>
            <p:cNvSpPr>
              <a:spLocks noChangeArrowheads="1"/>
            </p:cNvSpPr>
            <p:nvPr/>
          </p:nvSpPr>
          <p:spPr bwMode="auto">
            <a:xfrm>
              <a:off x="6536123" y="2651186"/>
              <a:ext cx="95223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Placée entre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protagonistes,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 renforce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l’idée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confrontation.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" name="Rectangle 704"/>
            <p:cNvSpPr>
              <a:spLocks noChangeArrowheads="1"/>
            </p:cNvSpPr>
            <p:nvPr/>
          </p:nvSpPr>
          <p:spPr bwMode="auto">
            <a:xfrm>
              <a:off x="5987550" y="4252253"/>
              <a:ext cx="146631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doit avoir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sa disposition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mêmes éléments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matériels (tableau papier,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marqueurs...).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" name="Rectangle 759"/>
            <p:cNvSpPr>
              <a:spLocks noChangeArrowheads="1"/>
            </p:cNvSpPr>
            <p:nvPr/>
          </p:nvSpPr>
          <p:spPr bwMode="auto">
            <a:xfrm>
              <a:off x="4994805" y="2183484"/>
              <a:ext cx="498188" cy="1534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Rectangle 767"/>
            <p:cNvSpPr>
              <a:spLocks noChangeArrowheads="1"/>
            </p:cNvSpPr>
            <p:nvPr/>
          </p:nvSpPr>
          <p:spPr bwMode="auto">
            <a:xfrm>
              <a:off x="1619672" y="4418685"/>
              <a:ext cx="342944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la mesure du temps de parole, une horloge analogue à celles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utilisées lors des tournois d’échecs est fort utile. Elle fait partie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 scène, renforce l’implication et matérialise la compétition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 les deux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0" name="Rectangle 899"/>
            <p:cNvSpPr>
              <a:spLocks noChangeArrowheads="1"/>
            </p:cNvSpPr>
            <p:nvPr/>
          </p:nvSpPr>
          <p:spPr bwMode="auto">
            <a:xfrm>
              <a:off x="2371803" y="2329297"/>
              <a:ext cx="2390947" cy="13811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préparation est indispensable. Elle peut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faire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sous-groupes, lesquels nommeront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rapporteur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débattra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ne doit pas hésiter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théâtraliser l’exercice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s’il veut que celui-ci marque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vraiment les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et les conduise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s’impliquer totalement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Il doit organiser une véritable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scène.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296417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ÉVITER LA ROUTINE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75856" y="6503989"/>
            <a:ext cx="254791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DANGER DE LA ROUTINE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35696" y="2255115"/>
            <a:ext cx="5392514" cy="2542037"/>
            <a:chOff x="2451100" y="2132856"/>
            <a:chExt cx="5001220" cy="2087518"/>
          </a:xfrm>
        </p:grpSpPr>
        <p:sp>
          <p:nvSpPr>
            <p:cNvPr id="63" name="Freeform 5"/>
            <p:cNvSpPr>
              <a:spLocks noEditPoints="1"/>
            </p:cNvSpPr>
            <p:nvPr/>
          </p:nvSpPr>
          <p:spPr bwMode="auto">
            <a:xfrm>
              <a:off x="3446852" y="3817904"/>
              <a:ext cx="4005468" cy="105946"/>
            </a:xfrm>
            <a:custGeom>
              <a:avLst/>
              <a:gdLst>
                <a:gd name="T0" fmla="*/ 2096 w 2140"/>
                <a:gd name="T1" fmla="*/ 0 h 42"/>
                <a:gd name="T2" fmla="*/ 2140 w 2140"/>
                <a:gd name="T3" fmla="*/ 22 h 42"/>
                <a:gd name="T4" fmla="*/ 2096 w 2140"/>
                <a:gd name="T5" fmla="*/ 42 h 42"/>
                <a:gd name="T6" fmla="*/ 2096 w 2140"/>
                <a:gd name="T7" fmla="*/ 0 h 42"/>
                <a:gd name="T8" fmla="*/ 0 w 2140"/>
                <a:gd name="T9" fmla="*/ 14 h 42"/>
                <a:gd name="T10" fmla="*/ 2104 w 2140"/>
                <a:gd name="T11" fmla="*/ 14 h 42"/>
                <a:gd name="T12" fmla="*/ 2104 w 2140"/>
                <a:gd name="T13" fmla="*/ 30 h 42"/>
                <a:gd name="T14" fmla="*/ 0 w 2140"/>
                <a:gd name="T15" fmla="*/ 30 h 42"/>
                <a:gd name="T16" fmla="*/ 0 w 2140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40" h="42">
                  <a:moveTo>
                    <a:pt x="2096" y="0"/>
                  </a:moveTo>
                  <a:lnTo>
                    <a:pt x="2140" y="22"/>
                  </a:lnTo>
                  <a:lnTo>
                    <a:pt x="2096" y="42"/>
                  </a:lnTo>
                  <a:lnTo>
                    <a:pt x="2096" y="0"/>
                  </a:lnTo>
                  <a:close/>
                  <a:moveTo>
                    <a:pt x="0" y="14"/>
                  </a:moveTo>
                  <a:lnTo>
                    <a:pt x="2104" y="14"/>
                  </a:lnTo>
                  <a:lnTo>
                    <a:pt x="2104" y="30"/>
                  </a:lnTo>
                  <a:lnTo>
                    <a:pt x="0" y="3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6"/>
            <p:cNvSpPr>
              <a:spLocks noEditPoints="1"/>
            </p:cNvSpPr>
            <p:nvPr/>
          </p:nvSpPr>
          <p:spPr bwMode="auto">
            <a:xfrm>
              <a:off x="3405674" y="2132856"/>
              <a:ext cx="82355" cy="1740544"/>
            </a:xfrm>
            <a:custGeom>
              <a:avLst/>
              <a:gdLst>
                <a:gd name="T0" fmla="*/ 0 w 44"/>
                <a:gd name="T1" fmla="*/ 44 h 690"/>
                <a:gd name="T2" fmla="*/ 22 w 44"/>
                <a:gd name="T3" fmla="*/ 0 h 690"/>
                <a:gd name="T4" fmla="*/ 44 w 44"/>
                <a:gd name="T5" fmla="*/ 44 h 690"/>
                <a:gd name="T6" fmla="*/ 0 w 44"/>
                <a:gd name="T7" fmla="*/ 44 h 690"/>
                <a:gd name="T8" fmla="*/ 16 w 44"/>
                <a:gd name="T9" fmla="*/ 690 h 690"/>
                <a:gd name="T10" fmla="*/ 16 w 44"/>
                <a:gd name="T11" fmla="*/ 36 h 690"/>
                <a:gd name="T12" fmla="*/ 30 w 44"/>
                <a:gd name="T13" fmla="*/ 36 h 690"/>
                <a:gd name="T14" fmla="*/ 30 w 44"/>
                <a:gd name="T15" fmla="*/ 690 h 690"/>
                <a:gd name="T16" fmla="*/ 16 w 44"/>
                <a:gd name="T17" fmla="*/ 690 h 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" h="690">
                  <a:moveTo>
                    <a:pt x="0" y="44"/>
                  </a:moveTo>
                  <a:lnTo>
                    <a:pt x="22" y="0"/>
                  </a:lnTo>
                  <a:lnTo>
                    <a:pt x="44" y="44"/>
                  </a:lnTo>
                  <a:lnTo>
                    <a:pt x="0" y="44"/>
                  </a:lnTo>
                  <a:close/>
                  <a:moveTo>
                    <a:pt x="16" y="690"/>
                  </a:moveTo>
                  <a:lnTo>
                    <a:pt x="16" y="36"/>
                  </a:lnTo>
                  <a:lnTo>
                    <a:pt x="30" y="36"/>
                  </a:lnTo>
                  <a:lnTo>
                    <a:pt x="30" y="690"/>
                  </a:lnTo>
                  <a:lnTo>
                    <a:pt x="16" y="69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7"/>
            <p:cNvSpPr>
              <a:spLocks/>
            </p:cNvSpPr>
            <p:nvPr/>
          </p:nvSpPr>
          <p:spPr bwMode="auto">
            <a:xfrm>
              <a:off x="3577872" y="2299343"/>
              <a:ext cx="3601178" cy="953515"/>
            </a:xfrm>
            <a:custGeom>
              <a:avLst/>
              <a:gdLst>
                <a:gd name="T0" fmla="*/ 1924 w 1924"/>
                <a:gd name="T1" fmla="*/ 378 h 378"/>
                <a:gd name="T2" fmla="*/ 1924 w 1924"/>
                <a:gd name="T3" fmla="*/ 378 h 378"/>
                <a:gd name="T4" fmla="*/ 1688 w 1924"/>
                <a:gd name="T5" fmla="*/ 370 h 378"/>
                <a:gd name="T6" fmla="*/ 1462 w 1924"/>
                <a:gd name="T7" fmla="*/ 360 h 378"/>
                <a:gd name="T8" fmla="*/ 1352 w 1924"/>
                <a:gd name="T9" fmla="*/ 354 h 378"/>
                <a:gd name="T10" fmla="*/ 1248 w 1924"/>
                <a:gd name="T11" fmla="*/ 346 h 378"/>
                <a:gd name="T12" fmla="*/ 1148 w 1924"/>
                <a:gd name="T13" fmla="*/ 338 h 378"/>
                <a:gd name="T14" fmla="*/ 1054 w 1924"/>
                <a:gd name="T15" fmla="*/ 326 h 378"/>
                <a:gd name="T16" fmla="*/ 1054 w 1924"/>
                <a:gd name="T17" fmla="*/ 326 h 378"/>
                <a:gd name="T18" fmla="*/ 974 w 1924"/>
                <a:gd name="T19" fmla="*/ 316 h 378"/>
                <a:gd name="T20" fmla="*/ 896 w 1924"/>
                <a:gd name="T21" fmla="*/ 304 h 378"/>
                <a:gd name="T22" fmla="*/ 820 w 1924"/>
                <a:gd name="T23" fmla="*/ 290 h 378"/>
                <a:gd name="T24" fmla="*/ 744 w 1924"/>
                <a:gd name="T25" fmla="*/ 276 h 378"/>
                <a:gd name="T26" fmla="*/ 668 w 1924"/>
                <a:gd name="T27" fmla="*/ 258 h 378"/>
                <a:gd name="T28" fmla="*/ 592 w 1924"/>
                <a:gd name="T29" fmla="*/ 240 h 378"/>
                <a:gd name="T30" fmla="*/ 514 w 1924"/>
                <a:gd name="T31" fmla="*/ 218 h 378"/>
                <a:gd name="T32" fmla="*/ 436 w 1924"/>
                <a:gd name="T33" fmla="*/ 196 h 378"/>
                <a:gd name="T34" fmla="*/ 436 w 1924"/>
                <a:gd name="T35" fmla="*/ 196 h 378"/>
                <a:gd name="T36" fmla="*/ 372 w 1924"/>
                <a:gd name="T37" fmla="*/ 176 h 378"/>
                <a:gd name="T38" fmla="*/ 314 w 1924"/>
                <a:gd name="T39" fmla="*/ 156 h 378"/>
                <a:gd name="T40" fmla="*/ 258 w 1924"/>
                <a:gd name="T41" fmla="*/ 134 h 378"/>
                <a:gd name="T42" fmla="*/ 204 w 1924"/>
                <a:gd name="T43" fmla="*/ 112 h 378"/>
                <a:gd name="T44" fmla="*/ 104 w 1924"/>
                <a:gd name="T45" fmla="*/ 66 h 378"/>
                <a:gd name="T46" fmla="*/ 8 w 1924"/>
                <a:gd name="T47" fmla="*/ 20 h 378"/>
                <a:gd name="T48" fmla="*/ 0 w 1924"/>
                <a:gd name="T49" fmla="*/ 16 h 378"/>
                <a:gd name="T50" fmla="*/ 8 w 1924"/>
                <a:gd name="T51" fmla="*/ 0 h 378"/>
                <a:gd name="T52" fmla="*/ 16 w 1924"/>
                <a:gd name="T53" fmla="*/ 4 h 378"/>
                <a:gd name="T54" fmla="*/ 16 w 1924"/>
                <a:gd name="T55" fmla="*/ 4 h 378"/>
                <a:gd name="T56" fmla="*/ 110 w 1924"/>
                <a:gd name="T57" fmla="*/ 52 h 378"/>
                <a:gd name="T58" fmla="*/ 212 w 1924"/>
                <a:gd name="T59" fmla="*/ 96 h 378"/>
                <a:gd name="T60" fmla="*/ 264 w 1924"/>
                <a:gd name="T61" fmla="*/ 118 h 378"/>
                <a:gd name="T62" fmla="*/ 320 w 1924"/>
                <a:gd name="T63" fmla="*/ 140 h 378"/>
                <a:gd name="T64" fmla="*/ 378 w 1924"/>
                <a:gd name="T65" fmla="*/ 160 h 378"/>
                <a:gd name="T66" fmla="*/ 440 w 1924"/>
                <a:gd name="T67" fmla="*/ 180 h 378"/>
                <a:gd name="T68" fmla="*/ 440 w 1924"/>
                <a:gd name="T69" fmla="*/ 180 h 378"/>
                <a:gd name="T70" fmla="*/ 518 w 1924"/>
                <a:gd name="T71" fmla="*/ 202 h 378"/>
                <a:gd name="T72" fmla="*/ 596 w 1924"/>
                <a:gd name="T73" fmla="*/ 222 h 378"/>
                <a:gd name="T74" fmla="*/ 672 w 1924"/>
                <a:gd name="T75" fmla="*/ 242 h 378"/>
                <a:gd name="T76" fmla="*/ 748 w 1924"/>
                <a:gd name="T77" fmla="*/ 258 h 378"/>
                <a:gd name="T78" fmla="*/ 822 w 1924"/>
                <a:gd name="T79" fmla="*/ 274 h 378"/>
                <a:gd name="T80" fmla="*/ 900 w 1924"/>
                <a:gd name="T81" fmla="*/ 288 h 378"/>
                <a:gd name="T82" fmla="*/ 976 w 1924"/>
                <a:gd name="T83" fmla="*/ 300 h 378"/>
                <a:gd name="T84" fmla="*/ 1056 w 1924"/>
                <a:gd name="T85" fmla="*/ 310 h 378"/>
                <a:gd name="T86" fmla="*/ 1056 w 1924"/>
                <a:gd name="T87" fmla="*/ 310 h 378"/>
                <a:gd name="T88" fmla="*/ 1150 w 1924"/>
                <a:gd name="T89" fmla="*/ 320 h 378"/>
                <a:gd name="T90" fmla="*/ 1250 w 1924"/>
                <a:gd name="T91" fmla="*/ 328 h 378"/>
                <a:gd name="T92" fmla="*/ 1354 w 1924"/>
                <a:gd name="T93" fmla="*/ 336 h 378"/>
                <a:gd name="T94" fmla="*/ 1462 w 1924"/>
                <a:gd name="T95" fmla="*/ 342 h 378"/>
                <a:gd name="T96" fmla="*/ 1688 w 1924"/>
                <a:gd name="T97" fmla="*/ 352 h 378"/>
                <a:gd name="T98" fmla="*/ 1924 w 1924"/>
                <a:gd name="T99" fmla="*/ 360 h 378"/>
                <a:gd name="T100" fmla="*/ 1924 w 1924"/>
                <a:gd name="T101" fmla="*/ 378 h 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24" h="378">
                  <a:moveTo>
                    <a:pt x="1924" y="378"/>
                  </a:moveTo>
                  <a:lnTo>
                    <a:pt x="1924" y="378"/>
                  </a:lnTo>
                  <a:lnTo>
                    <a:pt x="1688" y="370"/>
                  </a:lnTo>
                  <a:lnTo>
                    <a:pt x="1462" y="360"/>
                  </a:lnTo>
                  <a:lnTo>
                    <a:pt x="1352" y="354"/>
                  </a:lnTo>
                  <a:lnTo>
                    <a:pt x="1248" y="346"/>
                  </a:lnTo>
                  <a:lnTo>
                    <a:pt x="1148" y="338"/>
                  </a:lnTo>
                  <a:lnTo>
                    <a:pt x="1054" y="326"/>
                  </a:lnTo>
                  <a:lnTo>
                    <a:pt x="1054" y="326"/>
                  </a:lnTo>
                  <a:lnTo>
                    <a:pt x="974" y="316"/>
                  </a:lnTo>
                  <a:lnTo>
                    <a:pt x="896" y="304"/>
                  </a:lnTo>
                  <a:lnTo>
                    <a:pt x="820" y="290"/>
                  </a:lnTo>
                  <a:lnTo>
                    <a:pt x="744" y="276"/>
                  </a:lnTo>
                  <a:lnTo>
                    <a:pt x="668" y="258"/>
                  </a:lnTo>
                  <a:lnTo>
                    <a:pt x="592" y="240"/>
                  </a:lnTo>
                  <a:lnTo>
                    <a:pt x="514" y="218"/>
                  </a:lnTo>
                  <a:lnTo>
                    <a:pt x="436" y="196"/>
                  </a:lnTo>
                  <a:lnTo>
                    <a:pt x="436" y="196"/>
                  </a:lnTo>
                  <a:lnTo>
                    <a:pt x="372" y="176"/>
                  </a:lnTo>
                  <a:lnTo>
                    <a:pt x="314" y="156"/>
                  </a:lnTo>
                  <a:lnTo>
                    <a:pt x="258" y="134"/>
                  </a:lnTo>
                  <a:lnTo>
                    <a:pt x="204" y="112"/>
                  </a:lnTo>
                  <a:lnTo>
                    <a:pt x="104" y="66"/>
                  </a:lnTo>
                  <a:lnTo>
                    <a:pt x="8" y="20"/>
                  </a:lnTo>
                  <a:lnTo>
                    <a:pt x="0" y="16"/>
                  </a:lnTo>
                  <a:lnTo>
                    <a:pt x="8" y="0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10" y="52"/>
                  </a:lnTo>
                  <a:lnTo>
                    <a:pt x="212" y="96"/>
                  </a:lnTo>
                  <a:lnTo>
                    <a:pt x="264" y="118"/>
                  </a:lnTo>
                  <a:lnTo>
                    <a:pt x="320" y="140"/>
                  </a:lnTo>
                  <a:lnTo>
                    <a:pt x="378" y="160"/>
                  </a:lnTo>
                  <a:lnTo>
                    <a:pt x="440" y="180"/>
                  </a:lnTo>
                  <a:lnTo>
                    <a:pt x="440" y="180"/>
                  </a:lnTo>
                  <a:lnTo>
                    <a:pt x="518" y="202"/>
                  </a:lnTo>
                  <a:lnTo>
                    <a:pt x="596" y="222"/>
                  </a:lnTo>
                  <a:lnTo>
                    <a:pt x="672" y="242"/>
                  </a:lnTo>
                  <a:lnTo>
                    <a:pt x="748" y="258"/>
                  </a:lnTo>
                  <a:lnTo>
                    <a:pt x="822" y="274"/>
                  </a:lnTo>
                  <a:lnTo>
                    <a:pt x="900" y="288"/>
                  </a:lnTo>
                  <a:lnTo>
                    <a:pt x="976" y="300"/>
                  </a:lnTo>
                  <a:lnTo>
                    <a:pt x="1056" y="310"/>
                  </a:lnTo>
                  <a:lnTo>
                    <a:pt x="1056" y="310"/>
                  </a:lnTo>
                  <a:lnTo>
                    <a:pt x="1150" y="320"/>
                  </a:lnTo>
                  <a:lnTo>
                    <a:pt x="1250" y="328"/>
                  </a:lnTo>
                  <a:lnTo>
                    <a:pt x="1354" y="336"/>
                  </a:lnTo>
                  <a:lnTo>
                    <a:pt x="1462" y="342"/>
                  </a:lnTo>
                  <a:lnTo>
                    <a:pt x="1688" y="352"/>
                  </a:lnTo>
                  <a:lnTo>
                    <a:pt x="1924" y="360"/>
                  </a:lnTo>
                  <a:lnTo>
                    <a:pt x="1924" y="37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8"/>
            <p:cNvSpPr>
              <a:spLocks noChangeArrowheads="1"/>
            </p:cNvSpPr>
            <p:nvPr/>
          </p:nvSpPr>
          <p:spPr bwMode="auto">
            <a:xfrm>
              <a:off x="3514234" y="3323489"/>
              <a:ext cx="138507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9"/>
            <p:cNvSpPr>
              <a:spLocks noEditPoints="1"/>
            </p:cNvSpPr>
            <p:nvPr/>
          </p:nvSpPr>
          <p:spPr bwMode="auto">
            <a:xfrm>
              <a:off x="3510490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4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4 w 78"/>
                <a:gd name="T17" fmla="*/ 6 h 150"/>
                <a:gd name="T18" fmla="*/ 4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4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4" y="6"/>
                  </a:lnTo>
                  <a:lnTo>
                    <a:pt x="4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10"/>
            <p:cNvSpPr>
              <a:spLocks noChangeArrowheads="1"/>
            </p:cNvSpPr>
            <p:nvPr/>
          </p:nvSpPr>
          <p:spPr bwMode="auto">
            <a:xfrm>
              <a:off x="3877346" y="3323489"/>
              <a:ext cx="138507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1"/>
            <p:cNvSpPr>
              <a:spLocks noEditPoints="1"/>
            </p:cNvSpPr>
            <p:nvPr/>
          </p:nvSpPr>
          <p:spPr bwMode="auto">
            <a:xfrm>
              <a:off x="3873603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6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6 w 78"/>
                <a:gd name="T17" fmla="*/ 6 h 150"/>
                <a:gd name="T18" fmla="*/ 6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6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2"/>
            <p:cNvSpPr>
              <a:spLocks noChangeArrowheads="1"/>
            </p:cNvSpPr>
            <p:nvPr/>
          </p:nvSpPr>
          <p:spPr bwMode="auto">
            <a:xfrm>
              <a:off x="4240459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3"/>
            <p:cNvSpPr>
              <a:spLocks noEditPoints="1"/>
            </p:cNvSpPr>
            <p:nvPr/>
          </p:nvSpPr>
          <p:spPr bwMode="auto">
            <a:xfrm>
              <a:off x="4236715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6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6 w 78"/>
                <a:gd name="T17" fmla="*/ 6 h 150"/>
                <a:gd name="T18" fmla="*/ 6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6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14"/>
            <p:cNvSpPr>
              <a:spLocks noChangeArrowheads="1"/>
            </p:cNvSpPr>
            <p:nvPr/>
          </p:nvSpPr>
          <p:spPr bwMode="auto">
            <a:xfrm>
              <a:off x="4599828" y="3323489"/>
              <a:ext cx="138507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15"/>
            <p:cNvSpPr>
              <a:spLocks noEditPoints="1"/>
            </p:cNvSpPr>
            <p:nvPr/>
          </p:nvSpPr>
          <p:spPr bwMode="auto">
            <a:xfrm>
              <a:off x="4596084" y="3318444"/>
              <a:ext cx="149737" cy="378379"/>
            </a:xfrm>
            <a:custGeom>
              <a:avLst/>
              <a:gdLst>
                <a:gd name="T0" fmla="*/ 80 w 80"/>
                <a:gd name="T1" fmla="*/ 150 h 150"/>
                <a:gd name="T2" fmla="*/ 0 w 80"/>
                <a:gd name="T3" fmla="*/ 150 h 150"/>
                <a:gd name="T4" fmla="*/ 0 w 80"/>
                <a:gd name="T5" fmla="*/ 0 h 150"/>
                <a:gd name="T6" fmla="*/ 80 w 80"/>
                <a:gd name="T7" fmla="*/ 0 h 150"/>
                <a:gd name="T8" fmla="*/ 80 w 80"/>
                <a:gd name="T9" fmla="*/ 150 h 150"/>
                <a:gd name="T10" fmla="*/ 6 w 80"/>
                <a:gd name="T11" fmla="*/ 144 h 150"/>
                <a:gd name="T12" fmla="*/ 74 w 80"/>
                <a:gd name="T13" fmla="*/ 144 h 150"/>
                <a:gd name="T14" fmla="*/ 74 w 80"/>
                <a:gd name="T15" fmla="*/ 6 h 150"/>
                <a:gd name="T16" fmla="*/ 6 w 80"/>
                <a:gd name="T17" fmla="*/ 6 h 150"/>
                <a:gd name="T18" fmla="*/ 6 w 80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150">
                  <a:moveTo>
                    <a:pt x="80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0" y="150"/>
                  </a:lnTo>
                  <a:close/>
                  <a:moveTo>
                    <a:pt x="6" y="144"/>
                  </a:moveTo>
                  <a:lnTo>
                    <a:pt x="74" y="144"/>
                  </a:lnTo>
                  <a:lnTo>
                    <a:pt x="74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16"/>
            <p:cNvSpPr>
              <a:spLocks noChangeArrowheads="1"/>
            </p:cNvSpPr>
            <p:nvPr/>
          </p:nvSpPr>
          <p:spPr bwMode="auto">
            <a:xfrm>
              <a:off x="4962940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17"/>
            <p:cNvSpPr>
              <a:spLocks noEditPoints="1"/>
            </p:cNvSpPr>
            <p:nvPr/>
          </p:nvSpPr>
          <p:spPr bwMode="auto">
            <a:xfrm>
              <a:off x="4955453" y="3318444"/>
              <a:ext cx="149737" cy="378379"/>
            </a:xfrm>
            <a:custGeom>
              <a:avLst/>
              <a:gdLst>
                <a:gd name="T0" fmla="*/ 80 w 80"/>
                <a:gd name="T1" fmla="*/ 150 h 150"/>
                <a:gd name="T2" fmla="*/ 0 w 80"/>
                <a:gd name="T3" fmla="*/ 150 h 150"/>
                <a:gd name="T4" fmla="*/ 0 w 80"/>
                <a:gd name="T5" fmla="*/ 0 h 150"/>
                <a:gd name="T6" fmla="*/ 80 w 80"/>
                <a:gd name="T7" fmla="*/ 0 h 150"/>
                <a:gd name="T8" fmla="*/ 80 w 80"/>
                <a:gd name="T9" fmla="*/ 150 h 150"/>
                <a:gd name="T10" fmla="*/ 6 w 80"/>
                <a:gd name="T11" fmla="*/ 144 h 150"/>
                <a:gd name="T12" fmla="*/ 74 w 80"/>
                <a:gd name="T13" fmla="*/ 144 h 150"/>
                <a:gd name="T14" fmla="*/ 74 w 80"/>
                <a:gd name="T15" fmla="*/ 6 h 150"/>
                <a:gd name="T16" fmla="*/ 6 w 80"/>
                <a:gd name="T17" fmla="*/ 6 h 150"/>
                <a:gd name="T18" fmla="*/ 6 w 80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150">
                  <a:moveTo>
                    <a:pt x="80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0" y="150"/>
                  </a:lnTo>
                  <a:close/>
                  <a:moveTo>
                    <a:pt x="6" y="144"/>
                  </a:moveTo>
                  <a:lnTo>
                    <a:pt x="74" y="144"/>
                  </a:lnTo>
                  <a:lnTo>
                    <a:pt x="74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18"/>
            <p:cNvSpPr>
              <a:spLocks noChangeArrowheads="1"/>
            </p:cNvSpPr>
            <p:nvPr/>
          </p:nvSpPr>
          <p:spPr bwMode="auto">
            <a:xfrm>
              <a:off x="5326053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19"/>
            <p:cNvSpPr>
              <a:spLocks noEditPoints="1"/>
            </p:cNvSpPr>
            <p:nvPr/>
          </p:nvSpPr>
          <p:spPr bwMode="auto">
            <a:xfrm>
              <a:off x="5318566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6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6 w 78"/>
                <a:gd name="T17" fmla="*/ 6 h 150"/>
                <a:gd name="T18" fmla="*/ 6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6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20"/>
            <p:cNvSpPr>
              <a:spLocks noChangeArrowheads="1"/>
            </p:cNvSpPr>
            <p:nvPr/>
          </p:nvSpPr>
          <p:spPr bwMode="auto">
            <a:xfrm>
              <a:off x="5685422" y="3323489"/>
              <a:ext cx="138507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21"/>
            <p:cNvSpPr>
              <a:spLocks noEditPoints="1"/>
            </p:cNvSpPr>
            <p:nvPr/>
          </p:nvSpPr>
          <p:spPr bwMode="auto">
            <a:xfrm>
              <a:off x="5681678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6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6 w 78"/>
                <a:gd name="T17" fmla="*/ 6 h 150"/>
                <a:gd name="T18" fmla="*/ 6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6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2"/>
            <p:cNvSpPr>
              <a:spLocks noChangeArrowheads="1"/>
            </p:cNvSpPr>
            <p:nvPr/>
          </p:nvSpPr>
          <p:spPr bwMode="auto">
            <a:xfrm>
              <a:off x="6048534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23"/>
            <p:cNvSpPr>
              <a:spLocks noEditPoints="1"/>
            </p:cNvSpPr>
            <p:nvPr/>
          </p:nvSpPr>
          <p:spPr bwMode="auto">
            <a:xfrm>
              <a:off x="6044791" y="3318444"/>
              <a:ext cx="145994" cy="378379"/>
            </a:xfrm>
            <a:custGeom>
              <a:avLst/>
              <a:gdLst>
                <a:gd name="T0" fmla="*/ 78 w 78"/>
                <a:gd name="T1" fmla="*/ 150 h 150"/>
                <a:gd name="T2" fmla="*/ 0 w 78"/>
                <a:gd name="T3" fmla="*/ 150 h 150"/>
                <a:gd name="T4" fmla="*/ 0 w 78"/>
                <a:gd name="T5" fmla="*/ 0 h 150"/>
                <a:gd name="T6" fmla="*/ 78 w 78"/>
                <a:gd name="T7" fmla="*/ 0 h 150"/>
                <a:gd name="T8" fmla="*/ 78 w 78"/>
                <a:gd name="T9" fmla="*/ 150 h 150"/>
                <a:gd name="T10" fmla="*/ 6 w 78"/>
                <a:gd name="T11" fmla="*/ 144 h 150"/>
                <a:gd name="T12" fmla="*/ 72 w 78"/>
                <a:gd name="T13" fmla="*/ 144 h 150"/>
                <a:gd name="T14" fmla="*/ 72 w 78"/>
                <a:gd name="T15" fmla="*/ 6 h 150"/>
                <a:gd name="T16" fmla="*/ 6 w 78"/>
                <a:gd name="T17" fmla="*/ 6 h 150"/>
                <a:gd name="T18" fmla="*/ 6 w 78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8" h="150">
                  <a:moveTo>
                    <a:pt x="78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78" y="0"/>
                  </a:lnTo>
                  <a:lnTo>
                    <a:pt x="78" y="150"/>
                  </a:lnTo>
                  <a:close/>
                  <a:moveTo>
                    <a:pt x="6" y="144"/>
                  </a:moveTo>
                  <a:lnTo>
                    <a:pt x="72" y="144"/>
                  </a:lnTo>
                  <a:lnTo>
                    <a:pt x="72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24"/>
            <p:cNvSpPr>
              <a:spLocks noChangeArrowheads="1"/>
            </p:cNvSpPr>
            <p:nvPr/>
          </p:nvSpPr>
          <p:spPr bwMode="auto">
            <a:xfrm>
              <a:off x="6411647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25"/>
            <p:cNvSpPr>
              <a:spLocks noEditPoints="1"/>
            </p:cNvSpPr>
            <p:nvPr/>
          </p:nvSpPr>
          <p:spPr bwMode="auto">
            <a:xfrm>
              <a:off x="6404160" y="3318444"/>
              <a:ext cx="149737" cy="378379"/>
            </a:xfrm>
            <a:custGeom>
              <a:avLst/>
              <a:gdLst>
                <a:gd name="T0" fmla="*/ 80 w 80"/>
                <a:gd name="T1" fmla="*/ 150 h 150"/>
                <a:gd name="T2" fmla="*/ 0 w 80"/>
                <a:gd name="T3" fmla="*/ 150 h 150"/>
                <a:gd name="T4" fmla="*/ 0 w 80"/>
                <a:gd name="T5" fmla="*/ 0 h 150"/>
                <a:gd name="T6" fmla="*/ 80 w 80"/>
                <a:gd name="T7" fmla="*/ 0 h 150"/>
                <a:gd name="T8" fmla="*/ 80 w 80"/>
                <a:gd name="T9" fmla="*/ 150 h 150"/>
                <a:gd name="T10" fmla="*/ 6 w 80"/>
                <a:gd name="T11" fmla="*/ 144 h 150"/>
                <a:gd name="T12" fmla="*/ 74 w 80"/>
                <a:gd name="T13" fmla="*/ 144 h 150"/>
                <a:gd name="T14" fmla="*/ 74 w 80"/>
                <a:gd name="T15" fmla="*/ 6 h 150"/>
                <a:gd name="T16" fmla="*/ 6 w 80"/>
                <a:gd name="T17" fmla="*/ 6 h 150"/>
                <a:gd name="T18" fmla="*/ 6 w 80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150">
                  <a:moveTo>
                    <a:pt x="80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0" y="150"/>
                  </a:lnTo>
                  <a:close/>
                  <a:moveTo>
                    <a:pt x="6" y="144"/>
                  </a:moveTo>
                  <a:lnTo>
                    <a:pt x="74" y="144"/>
                  </a:lnTo>
                  <a:lnTo>
                    <a:pt x="74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6"/>
            <p:cNvSpPr>
              <a:spLocks noChangeArrowheads="1"/>
            </p:cNvSpPr>
            <p:nvPr/>
          </p:nvSpPr>
          <p:spPr bwMode="auto">
            <a:xfrm>
              <a:off x="6774760" y="3323489"/>
              <a:ext cx="134763" cy="368289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27"/>
            <p:cNvSpPr>
              <a:spLocks noEditPoints="1"/>
            </p:cNvSpPr>
            <p:nvPr/>
          </p:nvSpPr>
          <p:spPr bwMode="auto">
            <a:xfrm>
              <a:off x="6767273" y="3318444"/>
              <a:ext cx="149737" cy="378379"/>
            </a:xfrm>
            <a:custGeom>
              <a:avLst/>
              <a:gdLst>
                <a:gd name="T0" fmla="*/ 80 w 80"/>
                <a:gd name="T1" fmla="*/ 150 h 150"/>
                <a:gd name="T2" fmla="*/ 0 w 80"/>
                <a:gd name="T3" fmla="*/ 150 h 150"/>
                <a:gd name="T4" fmla="*/ 0 w 80"/>
                <a:gd name="T5" fmla="*/ 0 h 150"/>
                <a:gd name="T6" fmla="*/ 80 w 80"/>
                <a:gd name="T7" fmla="*/ 0 h 150"/>
                <a:gd name="T8" fmla="*/ 80 w 80"/>
                <a:gd name="T9" fmla="*/ 150 h 150"/>
                <a:gd name="T10" fmla="*/ 6 w 80"/>
                <a:gd name="T11" fmla="*/ 144 h 150"/>
                <a:gd name="T12" fmla="*/ 74 w 80"/>
                <a:gd name="T13" fmla="*/ 144 h 150"/>
                <a:gd name="T14" fmla="*/ 74 w 80"/>
                <a:gd name="T15" fmla="*/ 6 h 150"/>
                <a:gd name="T16" fmla="*/ 6 w 80"/>
                <a:gd name="T17" fmla="*/ 6 h 150"/>
                <a:gd name="T18" fmla="*/ 6 w 80"/>
                <a:gd name="T19" fmla="*/ 144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0" h="150">
                  <a:moveTo>
                    <a:pt x="80" y="150"/>
                  </a:moveTo>
                  <a:lnTo>
                    <a:pt x="0" y="150"/>
                  </a:lnTo>
                  <a:lnTo>
                    <a:pt x="0" y="0"/>
                  </a:lnTo>
                  <a:lnTo>
                    <a:pt x="80" y="0"/>
                  </a:lnTo>
                  <a:lnTo>
                    <a:pt x="80" y="150"/>
                  </a:lnTo>
                  <a:close/>
                  <a:moveTo>
                    <a:pt x="6" y="144"/>
                  </a:moveTo>
                  <a:lnTo>
                    <a:pt x="74" y="144"/>
                  </a:lnTo>
                  <a:lnTo>
                    <a:pt x="74" y="6"/>
                  </a:lnTo>
                  <a:lnTo>
                    <a:pt x="6" y="6"/>
                  </a:lnTo>
                  <a:lnTo>
                    <a:pt x="6" y="14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28"/>
            <p:cNvSpPr>
              <a:spLocks noChangeArrowheads="1"/>
            </p:cNvSpPr>
            <p:nvPr/>
          </p:nvSpPr>
          <p:spPr bwMode="auto">
            <a:xfrm>
              <a:off x="2451100" y="2773578"/>
              <a:ext cx="808917" cy="3912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Dynamisme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43"/>
            <p:cNvSpPr>
              <a:spLocks noChangeArrowheads="1"/>
            </p:cNvSpPr>
            <p:nvPr/>
          </p:nvSpPr>
          <p:spPr bwMode="auto">
            <a:xfrm>
              <a:off x="4393939" y="4024751"/>
              <a:ext cx="1791713" cy="1956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Répétition d’une même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2051745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endParaRPr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ÉVITER LA ROUTINE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99792" y="6503989"/>
            <a:ext cx="370004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D’ORGANISATION D’UN CYCLE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9712" y="1988840"/>
            <a:ext cx="5206454" cy="3378175"/>
            <a:chOff x="2061866" y="1939604"/>
            <a:chExt cx="5206454" cy="3378175"/>
          </a:xfrm>
        </p:grpSpPr>
        <p:sp>
          <p:nvSpPr>
            <p:cNvPr id="40" name="Rectangle 5"/>
            <p:cNvSpPr>
              <a:spLocks noChangeArrowheads="1"/>
            </p:cNvSpPr>
            <p:nvPr/>
          </p:nvSpPr>
          <p:spPr bwMode="auto">
            <a:xfrm>
              <a:off x="3241505" y="2330912"/>
              <a:ext cx="253973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6"/>
            <p:cNvSpPr>
              <a:spLocks noChangeArrowheads="1"/>
            </p:cNvSpPr>
            <p:nvPr/>
          </p:nvSpPr>
          <p:spPr bwMode="auto">
            <a:xfrm>
              <a:off x="3241505" y="2330912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7"/>
            <p:cNvSpPr>
              <a:spLocks noChangeArrowheads="1"/>
            </p:cNvSpPr>
            <p:nvPr/>
          </p:nvSpPr>
          <p:spPr bwMode="auto">
            <a:xfrm>
              <a:off x="3562314" y="2330912"/>
              <a:ext cx="250632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8"/>
            <p:cNvSpPr>
              <a:spLocks noChangeArrowheads="1"/>
            </p:cNvSpPr>
            <p:nvPr/>
          </p:nvSpPr>
          <p:spPr bwMode="auto">
            <a:xfrm>
              <a:off x="3562314" y="2330912"/>
              <a:ext cx="250632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9"/>
            <p:cNvSpPr>
              <a:spLocks noChangeArrowheads="1"/>
            </p:cNvSpPr>
            <p:nvPr/>
          </p:nvSpPr>
          <p:spPr bwMode="auto">
            <a:xfrm>
              <a:off x="3879781" y="2330912"/>
              <a:ext cx="257315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0"/>
            <p:cNvSpPr>
              <a:spLocks noChangeArrowheads="1"/>
            </p:cNvSpPr>
            <p:nvPr/>
          </p:nvSpPr>
          <p:spPr bwMode="auto">
            <a:xfrm>
              <a:off x="3879781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1"/>
            <p:cNvSpPr>
              <a:spLocks noChangeArrowheads="1"/>
            </p:cNvSpPr>
            <p:nvPr/>
          </p:nvSpPr>
          <p:spPr bwMode="auto">
            <a:xfrm>
              <a:off x="4200589" y="2330912"/>
              <a:ext cx="257315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2"/>
            <p:cNvSpPr>
              <a:spLocks noChangeArrowheads="1"/>
            </p:cNvSpPr>
            <p:nvPr/>
          </p:nvSpPr>
          <p:spPr bwMode="auto">
            <a:xfrm>
              <a:off x="4200589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3"/>
            <p:cNvSpPr>
              <a:spLocks noChangeArrowheads="1"/>
            </p:cNvSpPr>
            <p:nvPr/>
          </p:nvSpPr>
          <p:spPr bwMode="auto">
            <a:xfrm>
              <a:off x="4524739" y="2330912"/>
              <a:ext cx="253973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4"/>
            <p:cNvSpPr>
              <a:spLocks noChangeArrowheads="1"/>
            </p:cNvSpPr>
            <p:nvPr/>
          </p:nvSpPr>
          <p:spPr bwMode="auto">
            <a:xfrm>
              <a:off x="4524739" y="2330912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5"/>
            <p:cNvSpPr>
              <a:spLocks noChangeArrowheads="1"/>
            </p:cNvSpPr>
            <p:nvPr/>
          </p:nvSpPr>
          <p:spPr bwMode="auto">
            <a:xfrm>
              <a:off x="4842206" y="2330912"/>
              <a:ext cx="257315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6"/>
            <p:cNvSpPr>
              <a:spLocks noChangeArrowheads="1"/>
            </p:cNvSpPr>
            <p:nvPr/>
          </p:nvSpPr>
          <p:spPr bwMode="auto">
            <a:xfrm>
              <a:off x="4842206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7"/>
            <p:cNvSpPr>
              <a:spLocks noChangeArrowheads="1"/>
            </p:cNvSpPr>
            <p:nvPr/>
          </p:nvSpPr>
          <p:spPr bwMode="auto">
            <a:xfrm>
              <a:off x="5163014" y="2330912"/>
              <a:ext cx="257315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18"/>
            <p:cNvSpPr>
              <a:spLocks noChangeArrowheads="1"/>
            </p:cNvSpPr>
            <p:nvPr/>
          </p:nvSpPr>
          <p:spPr bwMode="auto">
            <a:xfrm>
              <a:off x="5163014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9"/>
            <p:cNvSpPr>
              <a:spLocks noChangeArrowheads="1"/>
            </p:cNvSpPr>
            <p:nvPr/>
          </p:nvSpPr>
          <p:spPr bwMode="auto">
            <a:xfrm>
              <a:off x="5487165" y="2330912"/>
              <a:ext cx="253973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20"/>
            <p:cNvSpPr>
              <a:spLocks noChangeArrowheads="1"/>
            </p:cNvSpPr>
            <p:nvPr/>
          </p:nvSpPr>
          <p:spPr bwMode="auto">
            <a:xfrm>
              <a:off x="5487165" y="2330912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21"/>
            <p:cNvSpPr>
              <a:spLocks noChangeArrowheads="1"/>
            </p:cNvSpPr>
            <p:nvPr/>
          </p:nvSpPr>
          <p:spPr bwMode="auto">
            <a:xfrm>
              <a:off x="5804631" y="2330912"/>
              <a:ext cx="257315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2"/>
            <p:cNvSpPr>
              <a:spLocks noChangeArrowheads="1"/>
            </p:cNvSpPr>
            <p:nvPr/>
          </p:nvSpPr>
          <p:spPr bwMode="auto">
            <a:xfrm>
              <a:off x="5804631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3"/>
            <p:cNvSpPr>
              <a:spLocks noChangeArrowheads="1"/>
            </p:cNvSpPr>
            <p:nvPr/>
          </p:nvSpPr>
          <p:spPr bwMode="auto">
            <a:xfrm>
              <a:off x="6125440" y="2330912"/>
              <a:ext cx="257315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24"/>
            <p:cNvSpPr>
              <a:spLocks noChangeArrowheads="1"/>
            </p:cNvSpPr>
            <p:nvPr/>
          </p:nvSpPr>
          <p:spPr bwMode="auto">
            <a:xfrm>
              <a:off x="6125440" y="2330912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5"/>
            <p:cNvSpPr>
              <a:spLocks noChangeArrowheads="1"/>
            </p:cNvSpPr>
            <p:nvPr/>
          </p:nvSpPr>
          <p:spPr bwMode="auto">
            <a:xfrm>
              <a:off x="6449590" y="2330912"/>
              <a:ext cx="253973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26"/>
            <p:cNvSpPr>
              <a:spLocks noChangeArrowheads="1"/>
            </p:cNvSpPr>
            <p:nvPr/>
          </p:nvSpPr>
          <p:spPr bwMode="auto">
            <a:xfrm>
              <a:off x="6449590" y="2330912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7"/>
            <p:cNvSpPr>
              <a:spLocks noChangeArrowheads="1"/>
            </p:cNvSpPr>
            <p:nvPr/>
          </p:nvSpPr>
          <p:spPr bwMode="auto">
            <a:xfrm>
              <a:off x="6770399" y="2330912"/>
              <a:ext cx="253973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28"/>
            <p:cNvSpPr>
              <a:spLocks noChangeArrowheads="1"/>
            </p:cNvSpPr>
            <p:nvPr/>
          </p:nvSpPr>
          <p:spPr bwMode="auto">
            <a:xfrm>
              <a:off x="6770399" y="2330912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29"/>
            <p:cNvSpPr>
              <a:spLocks noEditPoints="1"/>
            </p:cNvSpPr>
            <p:nvPr/>
          </p:nvSpPr>
          <p:spPr bwMode="auto">
            <a:xfrm>
              <a:off x="2967482" y="1939604"/>
              <a:ext cx="93569" cy="2276050"/>
            </a:xfrm>
            <a:custGeom>
              <a:avLst/>
              <a:gdLst>
                <a:gd name="T0" fmla="*/ 0 w 56"/>
                <a:gd name="T1" fmla="*/ 56 h 1268"/>
                <a:gd name="T2" fmla="*/ 28 w 56"/>
                <a:gd name="T3" fmla="*/ 0 h 1268"/>
                <a:gd name="T4" fmla="*/ 56 w 56"/>
                <a:gd name="T5" fmla="*/ 56 h 1268"/>
                <a:gd name="T6" fmla="*/ 0 w 56"/>
                <a:gd name="T7" fmla="*/ 56 h 1268"/>
                <a:gd name="T8" fmla="*/ 18 w 56"/>
                <a:gd name="T9" fmla="*/ 1268 h 1268"/>
                <a:gd name="T10" fmla="*/ 18 w 56"/>
                <a:gd name="T11" fmla="*/ 46 h 1268"/>
                <a:gd name="T12" fmla="*/ 36 w 56"/>
                <a:gd name="T13" fmla="*/ 46 h 1268"/>
                <a:gd name="T14" fmla="*/ 36 w 56"/>
                <a:gd name="T15" fmla="*/ 1268 h 1268"/>
                <a:gd name="T16" fmla="*/ 18 w 56"/>
                <a:gd name="T17" fmla="*/ 1268 h 1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268">
                  <a:moveTo>
                    <a:pt x="0" y="56"/>
                  </a:moveTo>
                  <a:lnTo>
                    <a:pt x="28" y="0"/>
                  </a:lnTo>
                  <a:lnTo>
                    <a:pt x="56" y="56"/>
                  </a:lnTo>
                  <a:lnTo>
                    <a:pt x="0" y="56"/>
                  </a:lnTo>
                  <a:close/>
                  <a:moveTo>
                    <a:pt x="18" y="1268"/>
                  </a:moveTo>
                  <a:lnTo>
                    <a:pt x="18" y="46"/>
                  </a:lnTo>
                  <a:lnTo>
                    <a:pt x="36" y="46"/>
                  </a:lnTo>
                  <a:lnTo>
                    <a:pt x="36" y="1268"/>
                  </a:lnTo>
                  <a:lnTo>
                    <a:pt x="18" y="1268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30"/>
            <p:cNvSpPr>
              <a:spLocks noChangeArrowheads="1"/>
            </p:cNvSpPr>
            <p:nvPr/>
          </p:nvSpPr>
          <p:spPr bwMode="auto">
            <a:xfrm>
              <a:off x="2061866" y="2101153"/>
              <a:ext cx="1152905" cy="2225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31"/>
            <p:cNvSpPr>
              <a:spLocks noChangeArrowheads="1"/>
            </p:cNvSpPr>
            <p:nvPr/>
          </p:nvSpPr>
          <p:spPr bwMode="auto">
            <a:xfrm>
              <a:off x="2061866" y="2101153"/>
              <a:ext cx="1152905" cy="2225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32"/>
            <p:cNvSpPr>
              <a:spLocks noChangeArrowheads="1"/>
            </p:cNvSpPr>
            <p:nvPr/>
          </p:nvSpPr>
          <p:spPr bwMode="auto">
            <a:xfrm>
              <a:off x="3241505" y="3045319"/>
              <a:ext cx="257315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33"/>
            <p:cNvSpPr>
              <a:spLocks noChangeArrowheads="1"/>
            </p:cNvSpPr>
            <p:nvPr/>
          </p:nvSpPr>
          <p:spPr bwMode="auto">
            <a:xfrm>
              <a:off x="3241505" y="3045319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34"/>
            <p:cNvSpPr>
              <a:spLocks noChangeArrowheads="1"/>
            </p:cNvSpPr>
            <p:nvPr/>
          </p:nvSpPr>
          <p:spPr bwMode="auto">
            <a:xfrm>
              <a:off x="5801290" y="3045319"/>
              <a:ext cx="253973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35"/>
            <p:cNvSpPr>
              <a:spLocks noChangeArrowheads="1"/>
            </p:cNvSpPr>
            <p:nvPr/>
          </p:nvSpPr>
          <p:spPr bwMode="auto">
            <a:xfrm>
              <a:off x="5801290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36"/>
            <p:cNvSpPr>
              <a:spLocks noChangeArrowheads="1"/>
            </p:cNvSpPr>
            <p:nvPr/>
          </p:nvSpPr>
          <p:spPr bwMode="auto">
            <a:xfrm>
              <a:off x="4521398" y="3045319"/>
              <a:ext cx="257315" cy="25847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37"/>
            <p:cNvSpPr>
              <a:spLocks noChangeArrowheads="1"/>
            </p:cNvSpPr>
            <p:nvPr/>
          </p:nvSpPr>
          <p:spPr bwMode="auto">
            <a:xfrm>
              <a:off x="4521398" y="3045319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38"/>
            <p:cNvSpPr>
              <a:spLocks noChangeArrowheads="1"/>
            </p:cNvSpPr>
            <p:nvPr/>
          </p:nvSpPr>
          <p:spPr bwMode="auto">
            <a:xfrm>
              <a:off x="3562314" y="3045319"/>
              <a:ext cx="253973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39"/>
            <p:cNvSpPr>
              <a:spLocks noChangeArrowheads="1"/>
            </p:cNvSpPr>
            <p:nvPr/>
          </p:nvSpPr>
          <p:spPr bwMode="auto">
            <a:xfrm>
              <a:off x="3562314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40"/>
            <p:cNvSpPr>
              <a:spLocks noChangeArrowheads="1"/>
            </p:cNvSpPr>
            <p:nvPr/>
          </p:nvSpPr>
          <p:spPr bwMode="auto">
            <a:xfrm>
              <a:off x="4842206" y="3045319"/>
              <a:ext cx="253973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41"/>
            <p:cNvSpPr>
              <a:spLocks noChangeArrowheads="1"/>
            </p:cNvSpPr>
            <p:nvPr/>
          </p:nvSpPr>
          <p:spPr bwMode="auto">
            <a:xfrm>
              <a:off x="4842206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2"/>
            <p:cNvSpPr>
              <a:spLocks noChangeArrowheads="1"/>
            </p:cNvSpPr>
            <p:nvPr/>
          </p:nvSpPr>
          <p:spPr bwMode="auto">
            <a:xfrm>
              <a:off x="6122098" y="3045319"/>
              <a:ext cx="253973" cy="25847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43"/>
            <p:cNvSpPr>
              <a:spLocks noChangeArrowheads="1"/>
            </p:cNvSpPr>
            <p:nvPr/>
          </p:nvSpPr>
          <p:spPr bwMode="auto">
            <a:xfrm>
              <a:off x="6122098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44"/>
            <p:cNvSpPr>
              <a:spLocks noChangeArrowheads="1"/>
            </p:cNvSpPr>
            <p:nvPr/>
          </p:nvSpPr>
          <p:spPr bwMode="auto">
            <a:xfrm>
              <a:off x="3883122" y="3045319"/>
              <a:ext cx="253973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45"/>
            <p:cNvSpPr>
              <a:spLocks noChangeArrowheads="1"/>
            </p:cNvSpPr>
            <p:nvPr/>
          </p:nvSpPr>
          <p:spPr bwMode="auto">
            <a:xfrm>
              <a:off x="3883122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46"/>
            <p:cNvSpPr>
              <a:spLocks noChangeArrowheads="1"/>
            </p:cNvSpPr>
            <p:nvPr/>
          </p:nvSpPr>
          <p:spPr bwMode="auto">
            <a:xfrm>
              <a:off x="5163014" y="3045319"/>
              <a:ext cx="250632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47"/>
            <p:cNvSpPr>
              <a:spLocks noChangeArrowheads="1"/>
            </p:cNvSpPr>
            <p:nvPr/>
          </p:nvSpPr>
          <p:spPr bwMode="auto">
            <a:xfrm>
              <a:off x="5163014" y="3045319"/>
              <a:ext cx="250632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48"/>
            <p:cNvSpPr>
              <a:spLocks noChangeArrowheads="1"/>
            </p:cNvSpPr>
            <p:nvPr/>
          </p:nvSpPr>
          <p:spPr bwMode="auto">
            <a:xfrm>
              <a:off x="6442907" y="3045319"/>
              <a:ext cx="253973" cy="258479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49"/>
            <p:cNvSpPr>
              <a:spLocks noChangeArrowheads="1"/>
            </p:cNvSpPr>
            <p:nvPr/>
          </p:nvSpPr>
          <p:spPr bwMode="auto">
            <a:xfrm>
              <a:off x="6442907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50"/>
            <p:cNvSpPr>
              <a:spLocks noChangeArrowheads="1"/>
            </p:cNvSpPr>
            <p:nvPr/>
          </p:nvSpPr>
          <p:spPr bwMode="auto">
            <a:xfrm>
              <a:off x="5483823" y="3045319"/>
              <a:ext cx="253973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51"/>
            <p:cNvSpPr>
              <a:spLocks noChangeArrowheads="1"/>
            </p:cNvSpPr>
            <p:nvPr/>
          </p:nvSpPr>
          <p:spPr bwMode="auto">
            <a:xfrm>
              <a:off x="5483823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52"/>
            <p:cNvSpPr>
              <a:spLocks noChangeArrowheads="1"/>
            </p:cNvSpPr>
            <p:nvPr/>
          </p:nvSpPr>
          <p:spPr bwMode="auto">
            <a:xfrm>
              <a:off x="4200589" y="3045319"/>
              <a:ext cx="257315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53"/>
            <p:cNvSpPr>
              <a:spLocks noChangeArrowheads="1"/>
            </p:cNvSpPr>
            <p:nvPr/>
          </p:nvSpPr>
          <p:spPr bwMode="auto">
            <a:xfrm>
              <a:off x="4200589" y="3045319"/>
              <a:ext cx="257315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54"/>
            <p:cNvSpPr>
              <a:spLocks noChangeArrowheads="1"/>
            </p:cNvSpPr>
            <p:nvPr/>
          </p:nvSpPr>
          <p:spPr bwMode="auto">
            <a:xfrm>
              <a:off x="6763715" y="3045319"/>
              <a:ext cx="253973" cy="25847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55"/>
            <p:cNvSpPr>
              <a:spLocks noChangeArrowheads="1"/>
            </p:cNvSpPr>
            <p:nvPr/>
          </p:nvSpPr>
          <p:spPr bwMode="auto">
            <a:xfrm>
              <a:off x="6763715" y="3045319"/>
              <a:ext cx="253973" cy="25847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56"/>
            <p:cNvSpPr>
              <a:spLocks noChangeArrowheads="1"/>
            </p:cNvSpPr>
            <p:nvPr/>
          </p:nvSpPr>
          <p:spPr bwMode="auto">
            <a:xfrm>
              <a:off x="3241505" y="3763316"/>
              <a:ext cx="253973" cy="25488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57"/>
            <p:cNvSpPr>
              <a:spLocks noChangeArrowheads="1"/>
            </p:cNvSpPr>
            <p:nvPr/>
          </p:nvSpPr>
          <p:spPr bwMode="auto">
            <a:xfrm>
              <a:off x="3241505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58"/>
            <p:cNvSpPr>
              <a:spLocks noChangeArrowheads="1"/>
            </p:cNvSpPr>
            <p:nvPr/>
          </p:nvSpPr>
          <p:spPr bwMode="auto">
            <a:xfrm>
              <a:off x="5801290" y="3763316"/>
              <a:ext cx="250632" cy="25488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59"/>
            <p:cNvSpPr>
              <a:spLocks noChangeArrowheads="1"/>
            </p:cNvSpPr>
            <p:nvPr/>
          </p:nvSpPr>
          <p:spPr bwMode="auto">
            <a:xfrm>
              <a:off x="5801290" y="3763316"/>
              <a:ext cx="250632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60"/>
            <p:cNvSpPr>
              <a:spLocks noChangeArrowheads="1"/>
            </p:cNvSpPr>
            <p:nvPr/>
          </p:nvSpPr>
          <p:spPr bwMode="auto">
            <a:xfrm>
              <a:off x="4521398" y="3763316"/>
              <a:ext cx="253973" cy="25488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61"/>
            <p:cNvSpPr>
              <a:spLocks noChangeArrowheads="1"/>
            </p:cNvSpPr>
            <p:nvPr/>
          </p:nvSpPr>
          <p:spPr bwMode="auto">
            <a:xfrm>
              <a:off x="4521398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62"/>
            <p:cNvSpPr>
              <a:spLocks noChangeArrowheads="1"/>
            </p:cNvSpPr>
            <p:nvPr/>
          </p:nvSpPr>
          <p:spPr bwMode="auto">
            <a:xfrm>
              <a:off x="3558972" y="3763316"/>
              <a:ext cx="253973" cy="25488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63"/>
            <p:cNvSpPr>
              <a:spLocks noChangeArrowheads="1"/>
            </p:cNvSpPr>
            <p:nvPr/>
          </p:nvSpPr>
          <p:spPr bwMode="auto">
            <a:xfrm>
              <a:off x="3558972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64"/>
            <p:cNvSpPr>
              <a:spLocks noChangeArrowheads="1"/>
            </p:cNvSpPr>
            <p:nvPr/>
          </p:nvSpPr>
          <p:spPr bwMode="auto">
            <a:xfrm>
              <a:off x="4838864" y="3763316"/>
              <a:ext cx="253973" cy="25488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65"/>
            <p:cNvSpPr>
              <a:spLocks noChangeArrowheads="1"/>
            </p:cNvSpPr>
            <p:nvPr/>
          </p:nvSpPr>
          <p:spPr bwMode="auto">
            <a:xfrm>
              <a:off x="4838864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66"/>
            <p:cNvSpPr>
              <a:spLocks noChangeArrowheads="1"/>
            </p:cNvSpPr>
            <p:nvPr/>
          </p:nvSpPr>
          <p:spPr bwMode="auto">
            <a:xfrm>
              <a:off x="6118756" y="3763316"/>
              <a:ext cx="257315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67"/>
            <p:cNvSpPr>
              <a:spLocks noChangeArrowheads="1"/>
            </p:cNvSpPr>
            <p:nvPr/>
          </p:nvSpPr>
          <p:spPr bwMode="auto">
            <a:xfrm>
              <a:off x="3879781" y="3763316"/>
              <a:ext cx="253973" cy="25488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68"/>
            <p:cNvSpPr>
              <a:spLocks noChangeArrowheads="1"/>
            </p:cNvSpPr>
            <p:nvPr/>
          </p:nvSpPr>
          <p:spPr bwMode="auto">
            <a:xfrm>
              <a:off x="3879781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69"/>
            <p:cNvSpPr>
              <a:spLocks noChangeArrowheads="1"/>
            </p:cNvSpPr>
            <p:nvPr/>
          </p:nvSpPr>
          <p:spPr bwMode="auto">
            <a:xfrm>
              <a:off x="5159673" y="3763316"/>
              <a:ext cx="253973" cy="25488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70"/>
            <p:cNvSpPr>
              <a:spLocks noChangeArrowheads="1"/>
            </p:cNvSpPr>
            <p:nvPr/>
          </p:nvSpPr>
          <p:spPr bwMode="auto">
            <a:xfrm>
              <a:off x="5159673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71"/>
            <p:cNvSpPr>
              <a:spLocks noChangeArrowheads="1"/>
            </p:cNvSpPr>
            <p:nvPr/>
          </p:nvSpPr>
          <p:spPr bwMode="auto">
            <a:xfrm>
              <a:off x="6439565" y="3763316"/>
              <a:ext cx="253973" cy="25488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72"/>
            <p:cNvSpPr>
              <a:spLocks noChangeArrowheads="1"/>
            </p:cNvSpPr>
            <p:nvPr/>
          </p:nvSpPr>
          <p:spPr bwMode="auto">
            <a:xfrm>
              <a:off x="6439565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73"/>
            <p:cNvSpPr>
              <a:spLocks noChangeArrowheads="1"/>
            </p:cNvSpPr>
            <p:nvPr/>
          </p:nvSpPr>
          <p:spPr bwMode="auto">
            <a:xfrm>
              <a:off x="5480481" y="3763316"/>
              <a:ext cx="253973" cy="25488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74"/>
            <p:cNvSpPr>
              <a:spLocks noChangeArrowheads="1"/>
            </p:cNvSpPr>
            <p:nvPr/>
          </p:nvSpPr>
          <p:spPr bwMode="auto">
            <a:xfrm>
              <a:off x="5480481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75"/>
            <p:cNvSpPr>
              <a:spLocks noChangeArrowheads="1"/>
            </p:cNvSpPr>
            <p:nvPr/>
          </p:nvSpPr>
          <p:spPr bwMode="auto">
            <a:xfrm>
              <a:off x="4200589" y="3763316"/>
              <a:ext cx="253973" cy="25488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76"/>
            <p:cNvSpPr>
              <a:spLocks noChangeArrowheads="1"/>
            </p:cNvSpPr>
            <p:nvPr/>
          </p:nvSpPr>
          <p:spPr bwMode="auto">
            <a:xfrm>
              <a:off x="4200589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77"/>
            <p:cNvSpPr>
              <a:spLocks noChangeArrowheads="1"/>
            </p:cNvSpPr>
            <p:nvPr/>
          </p:nvSpPr>
          <p:spPr bwMode="auto">
            <a:xfrm>
              <a:off x="6760373" y="3763316"/>
              <a:ext cx="253973" cy="25488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78"/>
            <p:cNvSpPr>
              <a:spLocks noChangeArrowheads="1"/>
            </p:cNvSpPr>
            <p:nvPr/>
          </p:nvSpPr>
          <p:spPr bwMode="auto">
            <a:xfrm>
              <a:off x="6760373" y="3763316"/>
              <a:ext cx="253973" cy="25488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79"/>
            <p:cNvSpPr>
              <a:spLocks noEditPoints="1"/>
            </p:cNvSpPr>
            <p:nvPr/>
          </p:nvSpPr>
          <p:spPr bwMode="auto">
            <a:xfrm>
              <a:off x="3027633" y="4161804"/>
              <a:ext cx="4240687" cy="104110"/>
            </a:xfrm>
            <a:custGeom>
              <a:avLst/>
              <a:gdLst>
                <a:gd name="T0" fmla="*/ 2480 w 2538"/>
                <a:gd name="T1" fmla="*/ 0 h 58"/>
                <a:gd name="T2" fmla="*/ 2538 w 2538"/>
                <a:gd name="T3" fmla="*/ 30 h 58"/>
                <a:gd name="T4" fmla="*/ 2480 w 2538"/>
                <a:gd name="T5" fmla="*/ 58 h 58"/>
                <a:gd name="T6" fmla="*/ 2480 w 2538"/>
                <a:gd name="T7" fmla="*/ 0 h 58"/>
                <a:gd name="T8" fmla="*/ 0 w 2538"/>
                <a:gd name="T9" fmla="*/ 20 h 58"/>
                <a:gd name="T10" fmla="*/ 2490 w 2538"/>
                <a:gd name="T11" fmla="*/ 20 h 58"/>
                <a:gd name="T12" fmla="*/ 2490 w 2538"/>
                <a:gd name="T13" fmla="*/ 40 h 58"/>
                <a:gd name="T14" fmla="*/ 0 w 2538"/>
                <a:gd name="T15" fmla="*/ 40 h 58"/>
                <a:gd name="T16" fmla="*/ 0 w 2538"/>
                <a:gd name="T17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38" h="58">
                  <a:moveTo>
                    <a:pt x="2480" y="0"/>
                  </a:moveTo>
                  <a:lnTo>
                    <a:pt x="2538" y="30"/>
                  </a:lnTo>
                  <a:lnTo>
                    <a:pt x="2480" y="58"/>
                  </a:lnTo>
                  <a:lnTo>
                    <a:pt x="2480" y="0"/>
                  </a:lnTo>
                  <a:close/>
                  <a:moveTo>
                    <a:pt x="0" y="20"/>
                  </a:moveTo>
                  <a:lnTo>
                    <a:pt x="2490" y="20"/>
                  </a:lnTo>
                  <a:lnTo>
                    <a:pt x="2490" y="40"/>
                  </a:lnTo>
                  <a:lnTo>
                    <a:pt x="0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80"/>
            <p:cNvSpPr>
              <a:spLocks noChangeArrowheads="1"/>
            </p:cNvSpPr>
            <p:nvPr/>
          </p:nvSpPr>
          <p:spPr bwMode="auto">
            <a:xfrm>
              <a:off x="5427013" y="5109560"/>
              <a:ext cx="905616" cy="208219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81"/>
            <p:cNvSpPr>
              <a:spLocks noChangeArrowheads="1"/>
            </p:cNvSpPr>
            <p:nvPr/>
          </p:nvSpPr>
          <p:spPr bwMode="auto">
            <a:xfrm>
              <a:off x="5427013" y="5109560"/>
              <a:ext cx="905616" cy="20821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82"/>
            <p:cNvSpPr>
              <a:spLocks noChangeArrowheads="1"/>
            </p:cNvSpPr>
            <p:nvPr/>
          </p:nvSpPr>
          <p:spPr bwMode="auto">
            <a:xfrm>
              <a:off x="4658409" y="5009040"/>
              <a:ext cx="885565" cy="20821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83"/>
            <p:cNvSpPr>
              <a:spLocks noChangeArrowheads="1"/>
            </p:cNvSpPr>
            <p:nvPr/>
          </p:nvSpPr>
          <p:spPr bwMode="auto">
            <a:xfrm>
              <a:off x="4658409" y="5009040"/>
              <a:ext cx="885565" cy="20821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84"/>
            <p:cNvSpPr>
              <a:spLocks noChangeArrowheads="1"/>
            </p:cNvSpPr>
            <p:nvPr/>
          </p:nvSpPr>
          <p:spPr bwMode="auto">
            <a:xfrm>
              <a:off x="3886464" y="4904931"/>
              <a:ext cx="872198" cy="204629"/>
            </a:xfrm>
            <a:prstGeom prst="rect">
              <a:avLst/>
            </a:pr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85"/>
            <p:cNvSpPr>
              <a:spLocks noChangeArrowheads="1"/>
            </p:cNvSpPr>
            <p:nvPr/>
          </p:nvSpPr>
          <p:spPr bwMode="auto">
            <a:xfrm>
              <a:off x="3886464" y="4904931"/>
              <a:ext cx="872198" cy="20462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86"/>
            <p:cNvSpPr>
              <a:spLocks noChangeArrowheads="1"/>
            </p:cNvSpPr>
            <p:nvPr/>
          </p:nvSpPr>
          <p:spPr bwMode="auto">
            <a:xfrm>
              <a:off x="3117861" y="4775691"/>
              <a:ext cx="885565" cy="20821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87"/>
            <p:cNvSpPr>
              <a:spLocks noChangeArrowheads="1"/>
            </p:cNvSpPr>
            <p:nvPr/>
          </p:nvSpPr>
          <p:spPr bwMode="auto">
            <a:xfrm>
              <a:off x="3117861" y="4775691"/>
              <a:ext cx="885565" cy="208219"/>
            </a:xfrm>
            <a:prstGeom prst="rect">
              <a:avLst/>
            </a:prstGeom>
            <a:noFill/>
            <a:ln w="6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88"/>
            <p:cNvSpPr>
              <a:spLocks noChangeArrowheads="1"/>
            </p:cNvSpPr>
            <p:nvPr/>
          </p:nvSpPr>
          <p:spPr bwMode="auto">
            <a:xfrm>
              <a:off x="3308341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89"/>
            <p:cNvSpPr>
              <a:spLocks noChangeArrowheads="1"/>
            </p:cNvSpPr>
            <p:nvPr/>
          </p:nvSpPr>
          <p:spPr bwMode="auto">
            <a:xfrm>
              <a:off x="3625807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90"/>
            <p:cNvSpPr>
              <a:spLocks noChangeArrowheads="1"/>
            </p:cNvSpPr>
            <p:nvPr/>
          </p:nvSpPr>
          <p:spPr bwMode="auto">
            <a:xfrm>
              <a:off x="3946616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Rectangle 91"/>
            <p:cNvSpPr>
              <a:spLocks noChangeArrowheads="1"/>
            </p:cNvSpPr>
            <p:nvPr/>
          </p:nvSpPr>
          <p:spPr bwMode="auto">
            <a:xfrm>
              <a:off x="4267424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92"/>
            <p:cNvSpPr>
              <a:spLocks noChangeArrowheads="1"/>
            </p:cNvSpPr>
            <p:nvPr/>
          </p:nvSpPr>
          <p:spPr bwMode="auto">
            <a:xfrm>
              <a:off x="4588233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93"/>
            <p:cNvSpPr>
              <a:spLocks noChangeArrowheads="1"/>
            </p:cNvSpPr>
            <p:nvPr/>
          </p:nvSpPr>
          <p:spPr bwMode="auto">
            <a:xfrm>
              <a:off x="4909041" y="2356042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94"/>
            <p:cNvSpPr>
              <a:spLocks noChangeArrowheads="1"/>
            </p:cNvSpPr>
            <p:nvPr/>
          </p:nvSpPr>
          <p:spPr bwMode="auto">
            <a:xfrm>
              <a:off x="5229850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95"/>
            <p:cNvSpPr>
              <a:spLocks noChangeArrowheads="1"/>
            </p:cNvSpPr>
            <p:nvPr/>
          </p:nvSpPr>
          <p:spPr bwMode="auto">
            <a:xfrm>
              <a:off x="5547316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96"/>
            <p:cNvSpPr>
              <a:spLocks noChangeArrowheads="1"/>
            </p:cNvSpPr>
            <p:nvPr/>
          </p:nvSpPr>
          <p:spPr bwMode="auto">
            <a:xfrm>
              <a:off x="5871466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97"/>
            <p:cNvSpPr>
              <a:spLocks noChangeArrowheads="1"/>
            </p:cNvSpPr>
            <p:nvPr/>
          </p:nvSpPr>
          <p:spPr bwMode="auto">
            <a:xfrm>
              <a:off x="6192275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98"/>
            <p:cNvSpPr>
              <a:spLocks noChangeArrowheads="1"/>
            </p:cNvSpPr>
            <p:nvPr/>
          </p:nvSpPr>
          <p:spPr bwMode="auto">
            <a:xfrm>
              <a:off x="6513083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99"/>
            <p:cNvSpPr>
              <a:spLocks noChangeArrowheads="1"/>
            </p:cNvSpPr>
            <p:nvPr/>
          </p:nvSpPr>
          <p:spPr bwMode="auto">
            <a:xfrm>
              <a:off x="6833892" y="2356042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100"/>
            <p:cNvSpPr>
              <a:spLocks noChangeArrowheads="1"/>
            </p:cNvSpPr>
            <p:nvPr/>
          </p:nvSpPr>
          <p:spPr bwMode="auto">
            <a:xfrm>
              <a:off x="2061866" y="2147823"/>
              <a:ext cx="1152905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 de routine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110"/>
            <p:cNvSpPr>
              <a:spLocks noChangeArrowheads="1"/>
            </p:cNvSpPr>
            <p:nvPr/>
          </p:nvSpPr>
          <p:spPr bwMode="auto">
            <a:xfrm>
              <a:off x="3311682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Rectangle 111"/>
            <p:cNvSpPr>
              <a:spLocks noChangeArrowheads="1"/>
            </p:cNvSpPr>
            <p:nvPr/>
          </p:nvSpPr>
          <p:spPr bwMode="auto">
            <a:xfrm>
              <a:off x="5868125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Rectangle 112"/>
            <p:cNvSpPr>
              <a:spLocks noChangeArrowheads="1"/>
            </p:cNvSpPr>
            <p:nvPr/>
          </p:nvSpPr>
          <p:spPr bwMode="auto">
            <a:xfrm>
              <a:off x="4588233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113"/>
            <p:cNvSpPr>
              <a:spLocks noChangeArrowheads="1"/>
            </p:cNvSpPr>
            <p:nvPr/>
          </p:nvSpPr>
          <p:spPr bwMode="auto">
            <a:xfrm>
              <a:off x="3625807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114"/>
            <p:cNvSpPr>
              <a:spLocks noChangeArrowheads="1"/>
            </p:cNvSpPr>
            <p:nvPr/>
          </p:nvSpPr>
          <p:spPr bwMode="auto">
            <a:xfrm>
              <a:off x="4909041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115"/>
            <p:cNvSpPr>
              <a:spLocks noChangeArrowheads="1"/>
            </p:cNvSpPr>
            <p:nvPr/>
          </p:nvSpPr>
          <p:spPr bwMode="auto">
            <a:xfrm>
              <a:off x="6188933" y="3074039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116"/>
            <p:cNvSpPr>
              <a:spLocks noChangeArrowheads="1"/>
            </p:cNvSpPr>
            <p:nvPr/>
          </p:nvSpPr>
          <p:spPr bwMode="auto">
            <a:xfrm>
              <a:off x="3946616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117"/>
            <p:cNvSpPr>
              <a:spLocks noChangeArrowheads="1"/>
            </p:cNvSpPr>
            <p:nvPr/>
          </p:nvSpPr>
          <p:spPr bwMode="auto">
            <a:xfrm>
              <a:off x="5226508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118"/>
            <p:cNvSpPr>
              <a:spLocks noChangeArrowheads="1"/>
            </p:cNvSpPr>
            <p:nvPr/>
          </p:nvSpPr>
          <p:spPr bwMode="auto">
            <a:xfrm>
              <a:off x="6509742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119"/>
            <p:cNvSpPr>
              <a:spLocks noChangeArrowheads="1"/>
            </p:cNvSpPr>
            <p:nvPr/>
          </p:nvSpPr>
          <p:spPr bwMode="auto">
            <a:xfrm>
              <a:off x="5547316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120"/>
            <p:cNvSpPr>
              <a:spLocks noChangeArrowheads="1"/>
            </p:cNvSpPr>
            <p:nvPr/>
          </p:nvSpPr>
          <p:spPr bwMode="auto">
            <a:xfrm>
              <a:off x="4267424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121"/>
            <p:cNvSpPr>
              <a:spLocks noChangeArrowheads="1"/>
            </p:cNvSpPr>
            <p:nvPr/>
          </p:nvSpPr>
          <p:spPr bwMode="auto">
            <a:xfrm>
              <a:off x="6827208" y="3074039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122"/>
            <p:cNvSpPr>
              <a:spLocks noChangeArrowheads="1"/>
            </p:cNvSpPr>
            <p:nvPr/>
          </p:nvSpPr>
          <p:spPr bwMode="auto">
            <a:xfrm>
              <a:off x="3308341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123"/>
            <p:cNvSpPr>
              <a:spLocks noChangeArrowheads="1"/>
            </p:cNvSpPr>
            <p:nvPr/>
          </p:nvSpPr>
          <p:spPr bwMode="auto">
            <a:xfrm>
              <a:off x="5864783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24"/>
            <p:cNvSpPr>
              <a:spLocks noChangeArrowheads="1"/>
            </p:cNvSpPr>
            <p:nvPr/>
          </p:nvSpPr>
          <p:spPr bwMode="auto">
            <a:xfrm>
              <a:off x="4584891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125"/>
            <p:cNvSpPr>
              <a:spLocks noChangeArrowheads="1"/>
            </p:cNvSpPr>
            <p:nvPr/>
          </p:nvSpPr>
          <p:spPr bwMode="auto">
            <a:xfrm>
              <a:off x="3625807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Rectangle 126"/>
            <p:cNvSpPr>
              <a:spLocks noChangeArrowheads="1"/>
            </p:cNvSpPr>
            <p:nvPr/>
          </p:nvSpPr>
          <p:spPr bwMode="auto">
            <a:xfrm>
              <a:off x="4909041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127"/>
            <p:cNvSpPr>
              <a:spLocks noChangeArrowheads="1"/>
            </p:cNvSpPr>
            <p:nvPr/>
          </p:nvSpPr>
          <p:spPr bwMode="auto">
            <a:xfrm>
              <a:off x="6185591" y="3788446"/>
              <a:ext cx="107980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128"/>
            <p:cNvSpPr>
              <a:spLocks noChangeArrowheads="1"/>
            </p:cNvSpPr>
            <p:nvPr/>
          </p:nvSpPr>
          <p:spPr bwMode="auto">
            <a:xfrm>
              <a:off x="3943274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129"/>
            <p:cNvSpPr>
              <a:spLocks noChangeArrowheads="1"/>
            </p:cNvSpPr>
            <p:nvPr/>
          </p:nvSpPr>
          <p:spPr bwMode="auto">
            <a:xfrm>
              <a:off x="5223166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Rectangle 130"/>
            <p:cNvSpPr>
              <a:spLocks noChangeArrowheads="1"/>
            </p:cNvSpPr>
            <p:nvPr/>
          </p:nvSpPr>
          <p:spPr bwMode="auto">
            <a:xfrm>
              <a:off x="6503058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131"/>
            <p:cNvSpPr>
              <a:spLocks noChangeArrowheads="1"/>
            </p:cNvSpPr>
            <p:nvPr/>
          </p:nvSpPr>
          <p:spPr bwMode="auto">
            <a:xfrm>
              <a:off x="5547316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132"/>
            <p:cNvSpPr>
              <a:spLocks noChangeArrowheads="1"/>
            </p:cNvSpPr>
            <p:nvPr/>
          </p:nvSpPr>
          <p:spPr bwMode="auto">
            <a:xfrm>
              <a:off x="4267424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33"/>
            <p:cNvSpPr>
              <a:spLocks noChangeArrowheads="1"/>
            </p:cNvSpPr>
            <p:nvPr/>
          </p:nvSpPr>
          <p:spPr bwMode="auto">
            <a:xfrm>
              <a:off x="6823867" y="3788446"/>
              <a:ext cx="116417" cy="2088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34"/>
            <p:cNvSpPr>
              <a:spLocks noChangeArrowheads="1"/>
            </p:cNvSpPr>
            <p:nvPr/>
          </p:nvSpPr>
          <p:spPr bwMode="auto">
            <a:xfrm>
              <a:off x="5427013" y="5159820"/>
              <a:ext cx="905615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4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Rectangle 140"/>
            <p:cNvSpPr>
              <a:spLocks noChangeArrowheads="1"/>
            </p:cNvSpPr>
            <p:nvPr/>
          </p:nvSpPr>
          <p:spPr bwMode="auto">
            <a:xfrm>
              <a:off x="2690116" y="2373992"/>
              <a:ext cx="192340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Rectangle 141"/>
            <p:cNvSpPr>
              <a:spLocks noChangeArrowheads="1"/>
            </p:cNvSpPr>
            <p:nvPr/>
          </p:nvSpPr>
          <p:spPr bwMode="auto">
            <a:xfrm>
              <a:off x="2556827" y="3095579"/>
              <a:ext cx="325629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Moyen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Rectangle 145"/>
            <p:cNvSpPr>
              <a:spLocks noChangeArrowheads="1"/>
            </p:cNvSpPr>
            <p:nvPr/>
          </p:nvSpPr>
          <p:spPr bwMode="auto">
            <a:xfrm>
              <a:off x="2587196" y="3820756"/>
              <a:ext cx="295260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Rectangle 151"/>
            <p:cNvSpPr>
              <a:spLocks noChangeArrowheads="1"/>
            </p:cNvSpPr>
            <p:nvPr/>
          </p:nvSpPr>
          <p:spPr bwMode="auto">
            <a:xfrm>
              <a:off x="3936590" y="4294634"/>
              <a:ext cx="318880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mois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Rectangle 156"/>
            <p:cNvSpPr>
              <a:spLocks noChangeArrowheads="1"/>
            </p:cNvSpPr>
            <p:nvPr/>
          </p:nvSpPr>
          <p:spPr bwMode="auto">
            <a:xfrm>
              <a:off x="4899016" y="4294634"/>
              <a:ext cx="318880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mois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Rectangle 157"/>
            <p:cNvSpPr>
              <a:spLocks noChangeArrowheads="1"/>
            </p:cNvSpPr>
            <p:nvPr/>
          </p:nvSpPr>
          <p:spPr bwMode="auto">
            <a:xfrm>
              <a:off x="5955010" y="4294634"/>
              <a:ext cx="60739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Rectangle 158"/>
            <p:cNvSpPr>
              <a:spLocks noChangeArrowheads="1"/>
            </p:cNvSpPr>
            <p:nvPr/>
          </p:nvSpPr>
          <p:spPr bwMode="auto">
            <a:xfrm>
              <a:off x="6011820" y="4294634"/>
              <a:ext cx="258141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mois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Rectangle 159"/>
            <p:cNvSpPr>
              <a:spLocks noChangeArrowheads="1"/>
            </p:cNvSpPr>
            <p:nvPr/>
          </p:nvSpPr>
          <p:spPr bwMode="auto">
            <a:xfrm>
              <a:off x="4661751" y="5055710"/>
              <a:ext cx="882223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Rectangle 165"/>
            <p:cNvSpPr>
              <a:spLocks noChangeArrowheads="1"/>
            </p:cNvSpPr>
            <p:nvPr/>
          </p:nvSpPr>
          <p:spPr bwMode="auto">
            <a:xfrm>
              <a:off x="3886464" y="4951601"/>
              <a:ext cx="872198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170"/>
            <p:cNvSpPr>
              <a:spLocks noChangeArrowheads="1"/>
            </p:cNvSpPr>
            <p:nvPr/>
          </p:nvSpPr>
          <p:spPr bwMode="auto">
            <a:xfrm>
              <a:off x="3117861" y="4822362"/>
              <a:ext cx="882744" cy="1392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04686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2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FAIRE EXPRIMER UN BESOIN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3338147" y="6503989"/>
            <a:ext cx="246770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CAHIER DES CHARGES</a:t>
            </a:r>
          </a:p>
        </p:txBody>
      </p:sp>
      <p:grpSp>
        <p:nvGrpSpPr>
          <p:cNvPr id="59" name="Groupe 58"/>
          <p:cNvGrpSpPr/>
          <p:nvPr/>
        </p:nvGrpSpPr>
        <p:grpSpPr>
          <a:xfrm>
            <a:off x="1876425" y="1713582"/>
            <a:ext cx="5391150" cy="3803650"/>
            <a:chOff x="1876425" y="1527175"/>
            <a:chExt cx="5391150" cy="3803650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1876425" y="1527175"/>
              <a:ext cx="5391150" cy="3803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3276600" y="1600200"/>
              <a:ext cx="272097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3276600" y="1600200"/>
              <a:ext cx="272097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6931025" y="1530350"/>
              <a:ext cx="333375" cy="301625"/>
            </a:xfrm>
            <a:custGeom>
              <a:avLst/>
              <a:gdLst>
                <a:gd name="T0" fmla="*/ 104 w 210"/>
                <a:gd name="T1" fmla="*/ 0 h 190"/>
                <a:gd name="T2" fmla="*/ 104 w 210"/>
                <a:gd name="T3" fmla="*/ 0 h 190"/>
                <a:gd name="T4" fmla="*/ 84 w 210"/>
                <a:gd name="T5" fmla="*/ 2 h 190"/>
                <a:gd name="T6" fmla="*/ 64 w 210"/>
                <a:gd name="T7" fmla="*/ 8 h 190"/>
                <a:gd name="T8" fmla="*/ 46 w 210"/>
                <a:gd name="T9" fmla="*/ 18 h 190"/>
                <a:gd name="T10" fmla="*/ 30 w 210"/>
                <a:gd name="T11" fmla="*/ 32 h 190"/>
                <a:gd name="T12" fmla="*/ 18 w 210"/>
                <a:gd name="T13" fmla="*/ 46 h 190"/>
                <a:gd name="T14" fmla="*/ 8 w 210"/>
                <a:gd name="T15" fmla="*/ 64 h 190"/>
                <a:gd name="T16" fmla="*/ 2 w 210"/>
                <a:gd name="T17" fmla="*/ 84 h 190"/>
                <a:gd name="T18" fmla="*/ 0 w 210"/>
                <a:gd name="T19" fmla="*/ 106 h 190"/>
                <a:gd name="T20" fmla="*/ 0 w 210"/>
                <a:gd name="T21" fmla="*/ 106 h 190"/>
                <a:gd name="T22" fmla="*/ 2 w 210"/>
                <a:gd name="T23" fmla="*/ 126 h 190"/>
                <a:gd name="T24" fmla="*/ 8 w 210"/>
                <a:gd name="T25" fmla="*/ 144 h 190"/>
                <a:gd name="T26" fmla="*/ 18 w 210"/>
                <a:gd name="T27" fmla="*/ 158 h 190"/>
                <a:gd name="T28" fmla="*/ 30 w 210"/>
                <a:gd name="T29" fmla="*/ 170 h 190"/>
                <a:gd name="T30" fmla="*/ 46 w 210"/>
                <a:gd name="T31" fmla="*/ 178 h 190"/>
                <a:gd name="T32" fmla="*/ 64 w 210"/>
                <a:gd name="T33" fmla="*/ 184 h 190"/>
                <a:gd name="T34" fmla="*/ 84 w 210"/>
                <a:gd name="T35" fmla="*/ 188 h 190"/>
                <a:gd name="T36" fmla="*/ 104 w 210"/>
                <a:gd name="T37" fmla="*/ 190 h 190"/>
                <a:gd name="T38" fmla="*/ 104 w 210"/>
                <a:gd name="T39" fmla="*/ 190 h 190"/>
                <a:gd name="T40" fmla="*/ 126 w 210"/>
                <a:gd name="T41" fmla="*/ 188 h 190"/>
                <a:gd name="T42" fmla="*/ 146 w 210"/>
                <a:gd name="T43" fmla="*/ 184 h 190"/>
                <a:gd name="T44" fmla="*/ 164 w 210"/>
                <a:gd name="T45" fmla="*/ 178 h 190"/>
                <a:gd name="T46" fmla="*/ 178 w 210"/>
                <a:gd name="T47" fmla="*/ 170 h 190"/>
                <a:gd name="T48" fmla="*/ 192 w 210"/>
                <a:gd name="T49" fmla="*/ 158 h 190"/>
                <a:gd name="T50" fmla="*/ 202 w 210"/>
                <a:gd name="T51" fmla="*/ 144 h 190"/>
                <a:gd name="T52" fmla="*/ 208 w 210"/>
                <a:gd name="T53" fmla="*/ 126 h 190"/>
                <a:gd name="T54" fmla="*/ 210 w 210"/>
                <a:gd name="T55" fmla="*/ 106 h 190"/>
                <a:gd name="T56" fmla="*/ 210 w 210"/>
                <a:gd name="T57" fmla="*/ 106 h 190"/>
                <a:gd name="T58" fmla="*/ 208 w 210"/>
                <a:gd name="T59" fmla="*/ 84 h 190"/>
                <a:gd name="T60" fmla="*/ 202 w 210"/>
                <a:gd name="T61" fmla="*/ 64 h 190"/>
                <a:gd name="T62" fmla="*/ 192 w 210"/>
                <a:gd name="T63" fmla="*/ 46 h 190"/>
                <a:gd name="T64" fmla="*/ 178 w 210"/>
                <a:gd name="T65" fmla="*/ 32 h 190"/>
                <a:gd name="T66" fmla="*/ 164 w 210"/>
                <a:gd name="T67" fmla="*/ 18 h 190"/>
                <a:gd name="T68" fmla="*/ 146 w 210"/>
                <a:gd name="T69" fmla="*/ 8 h 190"/>
                <a:gd name="T70" fmla="*/ 126 w 210"/>
                <a:gd name="T71" fmla="*/ 2 h 190"/>
                <a:gd name="T72" fmla="*/ 104 w 210"/>
                <a:gd name="T73" fmla="*/ 0 h 190"/>
                <a:gd name="T74" fmla="*/ 104 w 210"/>
                <a:gd name="T7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190">
                  <a:moveTo>
                    <a:pt x="104" y="0"/>
                  </a:moveTo>
                  <a:lnTo>
                    <a:pt x="104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6"/>
                  </a:lnTo>
                  <a:lnTo>
                    <a:pt x="8" y="144"/>
                  </a:lnTo>
                  <a:lnTo>
                    <a:pt x="18" y="158"/>
                  </a:lnTo>
                  <a:lnTo>
                    <a:pt x="30" y="170"/>
                  </a:lnTo>
                  <a:lnTo>
                    <a:pt x="46" y="178"/>
                  </a:lnTo>
                  <a:lnTo>
                    <a:pt x="64" y="184"/>
                  </a:lnTo>
                  <a:lnTo>
                    <a:pt x="84" y="188"/>
                  </a:lnTo>
                  <a:lnTo>
                    <a:pt x="104" y="190"/>
                  </a:lnTo>
                  <a:lnTo>
                    <a:pt x="104" y="190"/>
                  </a:lnTo>
                  <a:lnTo>
                    <a:pt x="126" y="188"/>
                  </a:lnTo>
                  <a:lnTo>
                    <a:pt x="146" y="184"/>
                  </a:lnTo>
                  <a:lnTo>
                    <a:pt x="164" y="178"/>
                  </a:lnTo>
                  <a:lnTo>
                    <a:pt x="178" y="170"/>
                  </a:lnTo>
                  <a:lnTo>
                    <a:pt x="192" y="158"/>
                  </a:lnTo>
                  <a:lnTo>
                    <a:pt x="202" y="144"/>
                  </a:lnTo>
                  <a:lnTo>
                    <a:pt x="208" y="126"/>
                  </a:lnTo>
                  <a:lnTo>
                    <a:pt x="210" y="106"/>
                  </a:lnTo>
                  <a:lnTo>
                    <a:pt x="210" y="106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78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4" y="0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6931025" y="1530350"/>
              <a:ext cx="333375" cy="336550"/>
            </a:xfrm>
            <a:custGeom>
              <a:avLst/>
              <a:gdLst>
                <a:gd name="T0" fmla="*/ 104 w 210"/>
                <a:gd name="T1" fmla="*/ 0 h 212"/>
                <a:gd name="T2" fmla="*/ 104 w 210"/>
                <a:gd name="T3" fmla="*/ 0 h 212"/>
                <a:gd name="T4" fmla="*/ 84 w 210"/>
                <a:gd name="T5" fmla="*/ 2 h 212"/>
                <a:gd name="T6" fmla="*/ 64 w 210"/>
                <a:gd name="T7" fmla="*/ 8 h 212"/>
                <a:gd name="T8" fmla="*/ 46 w 210"/>
                <a:gd name="T9" fmla="*/ 18 h 212"/>
                <a:gd name="T10" fmla="*/ 30 w 210"/>
                <a:gd name="T11" fmla="*/ 32 h 212"/>
                <a:gd name="T12" fmla="*/ 18 w 210"/>
                <a:gd name="T13" fmla="*/ 46 h 212"/>
                <a:gd name="T14" fmla="*/ 8 w 210"/>
                <a:gd name="T15" fmla="*/ 64 h 212"/>
                <a:gd name="T16" fmla="*/ 2 w 210"/>
                <a:gd name="T17" fmla="*/ 84 h 212"/>
                <a:gd name="T18" fmla="*/ 0 w 210"/>
                <a:gd name="T19" fmla="*/ 106 h 212"/>
                <a:gd name="T20" fmla="*/ 0 w 210"/>
                <a:gd name="T21" fmla="*/ 106 h 212"/>
                <a:gd name="T22" fmla="*/ 2 w 210"/>
                <a:gd name="T23" fmla="*/ 128 h 212"/>
                <a:gd name="T24" fmla="*/ 8 w 210"/>
                <a:gd name="T25" fmla="*/ 146 h 212"/>
                <a:gd name="T26" fmla="*/ 18 w 210"/>
                <a:gd name="T27" fmla="*/ 164 h 212"/>
                <a:gd name="T28" fmla="*/ 30 w 210"/>
                <a:gd name="T29" fmla="*/ 180 h 212"/>
                <a:gd name="T30" fmla="*/ 46 w 210"/>
                <a:gd name="T31" fmla="*/ 194 h 212"/>
                <a:gd name="T32" fmla="*/ 64 w 210"/>
                <a:gd name="T33" fmla="*/ 204 h 212"/>
                <a:gd name="T34" fmla="*/ 84 w 210"/>
                <a:gd name="T35" fmla="*/ 210 h 212"/>
                <a:gd name="T36" fmla="*/ 104 w 210"/>
                <a:gd name="T37" fmla="*/ 212 h 212"/>
                <a:gd name="T38" fmla="*/ 104 w 210"/>
                <a:gd name="T39" fmla="*/ 212 h 212"/>
                <a:gd name="T40" fmla="*/ 126 w 210"/>
                <a:gd name="T41" fmla="*/ 210 h 212"/>
                <a:gd name="T42" fmla="*/ 146 w 210"/>
                <a:gd name="T43" fmla="*/ 204 h 212"/>
                <a:gd name="T44" fmla="*/ 164 w 210"/>
                <a:gd name="T45" fmla="*/ 194 h 212"/>
                <a:gd name="T46" fmla="*/ 178 w 210"/>
                <a:gd name="T47" fmla="*/ 180 h 212"/>
                <a:gd name="T48" fmla="*/ 192 w 210"/>
                <a:gd name="T49" fmla="*/ 164 h 212"/>
                <a:gd name="T50" fmla="*/ 202 w 210"/>
                <a:gd name="T51" fmla="*/ 146 h 212"/>
                <a:gd name="T52" fmla="*/ 208 w 210"/>
                <a:gd name="T53" fmla="*/ 128 h 212"/>
                <a:gd name="T54" fmla="*/ 210 w 210"/>
                <a:gd name="T55" fmla="*/ 106 h 212"/>
                <a:gd name="T56" fmla="*/ 210 w 210"/>
                <a:gd name="T57" fmla="*/ 106 h 212"/>
                <a:gd name="T58" fmla="*/ 208 w 210"/>
                <a:gd name="T59" fmla="*/ 84 h 212"/>
                <a:gd name="T60" fmla="*/ 202 w 210"/>
                <a:gd name="T61" fmla="*/ 64 h 212"/>
                <a:gd name="T62" fmla="*/ 192 w 210"/>
                <a:gd name="T63" fmla="*/ 46 h 212"/>
                <a:gd name="T64" fmla="*/ 178 w 210"/>
                <a:gd name="T65" fmla="*/ 32 h 212"/>
                <a:gd name="T66" fmla="*/ 164 w 210"/>
                <a:gd name="T67" fmla="*/ 18 h 212"/>
                <a:gd name="T68" fmla="*/ 146 w 210"/>
                <a:gd name="T69" fmla="*/ 8 h 212"/>
                <a:gd name="T70" fmla="*/ 126 w 210"/>
                <a:gd name="T71" fmla="*/ 2 h 212"/>
                <a:gd name="T72" fmla="*/ 104 w 210"/>
                <a:gd name="T73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12">
                  <a:moveTo>
                    <a:pt x="104" y="0"/>
                  </a:moveTo>
                  <a:lnTo>
                    <a:pt x="104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0" y="180"/>
                  </a:lnTo>
                  <a:lnTo>
                    <a:pt x="46" y="194"/>
                  </a:lnTo>
                  <a:lnTo>
                    <a:pt x="64" y="204"/>
                  </a:lnTo>
                  <a:lnTo>
                    <a:pt x="84" y="210"/>
                  </a:lnTo>
                  <a:lnTo>
                    <a:pt x="104" y="212"/>
                  </a:lnTo>
                  <a:lnTo>
                    <a:pt x="104" y="212"/>
                  </a:lnTo>
                  <a:lnTo>
                    <a:pt x="126" y="210"/>
                  </a:lnTo>
                  <a:lnTo>
                    <a:pt x="146" y="204"/>
                  </a:lnTo>
                  <a:lnTo>
                    <a:pt x="164" y="194"/>
                  </a:lnTo>
                  <a:lnTo>
                    <a:pt x="178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8"/>
                  </a:lnTo>
                  <a:lnTo>
                    <a:pt x="210" y="106"/>
                  </a:lnTo>
                  <a:lnTo>
                    <a:pt x="210" y="106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78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3276600" y="1905000"/>
              <a:ext cx="2720975" cy="784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3276600" y="1905000"/>
              <a:ext cx="2720975" cy="784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Freeform 12"/>
            <p:cNvSpPr>
              <a:spLocks/>
            </p:cNvSpPr>
            <p:nvPr/>
          </p:nvSpPr>
          <p:spPr bwMode="auto">
            <a:xfrm>
              <a:off x="6931025" y="213360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2 h 208"/>
                <a:gd name="T16" fmla="*/ 2 w 210"/>
                <a:gd name="T17" fmla="*/ 82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4 h 208"/>
                <a:gd name="T24" fmla="*/ 8 w 210"/>
                <a:gd name="T25" fmla="*/ 144 h 208"/>
                <a:gd name="T26" fmla="*/ 18 w 210"/>
                <a:gd name="T27" fmla="*/ 162 h 208"/>
                <a:gd name="T28" fmla="*/ 32 w 210"/>
                <a:gd name="T29" fmla="*/ 178 h 208"/>
                <a:gd name="T30" fmla="*/ 46 w 210"/>
                <a:gd name="T31" fmla="*/ 190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0 h 208"/>
                <a:gd name="T46" fmla="*/ 180 w 210"/>
                <a:gd name="T47" fmla="*/ 178 h 208"/>
                <a:gd name="T48" fmla="*/ 192 w 210"/>
                <a:gd name="T49" fmla="*/ 162 h 208"/>
                <a:gd name="T50" fmla="*/ 202 w 210"/>
                <a:gd name="T51" fmla="*/ 144 h 208"/>
                <a:gd name="T52" fmla="*/ 208 w 210"/>
                <a:gd name="T53" fmla="*/ 124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2 h 208"/>
                <a:gd name="T60" fmla="*/ 202 w 210"/>
                <a:gd name="T61" fmla="*/ 62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  <a:gd name="T74" fmla="*/ 106 w 210"/>
                <a:gd name="T7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4"/>
                  </a:lnTo>
                  <a:lnTo>
                    <a:pt x="8" y="144"/>
                  </a:lnTo>
                  <a:lnTo>
                    <a:pt x="18" y="162"/>
                  </a:lnTo>
                  <a:lnTo>
                    <a:pt x="32" y="178"/>
                  </a:lnTo>
                  <a:lnTo>
                    <a:pt x="46" y="190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0"/>
                  </a:lnTo>
                  <a:lnTo>
                    <a:pt x="180" y="178"/>
                  </a:lnTo>
                  <a:lnTo>
                    <a:pt x="192" y="162"/>
                  </a:lnTo>
                  <a:lnTo>
                    <a:pt x="202" y="144"/>
                  </a:lnTo>
                  <a:lnTo>
                    <a:pt x="208" y="12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2"/>
                  </a:lnTo>
                  <a:lnTo>
                    <a:pt x="202" y="62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Freeform 13"/>
            <p:cNvSpPr>
              <a:spLocks/>
            </p:cNvSpPr>
            <p:nvPr/>
          </p:nvSpPr>
          <p:spPr bwMode="auto">
            <a:xfrm>
              <a:off x="6931025" y="213360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2 h 208"/>
                <a:gd name="T16" fmla="*/ 2 w 210"/>
                <a:gd name="T17" fmla="*/ 82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4 h 208"/>
                <a:gd name="T24" fmla="*/ 8 w 210"/>
                <a:gd name="T25" fmla="*/ 144 h 208"/>
                <a:gd name="T26" fmla="*/ 18 w 210"/>
                <a:gd name="T27" fmla="*/ 162 h 208"/>
                <a:gd name="T28" fmla="*/ 32 w 210"/>
                <a:gd name="T29" fmla="*/ 178 h 208"/>
                <a:gd name="T30" fmla="*/ 46 w 210"/>
                <a:gd name="T31" fmla="*/ 190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0 h 208"/>
                <a:gd name="T46" fmla="*/ 180 w 210"/>
                <a:gd name="T47" fmla="*/ 178 h 208"/>
                <a:gd name="T48" fmla="*/ 192 w 210"/>
                <a:gd name="T49" fmla="*/ 162 h 208"/>
                <a:gd name="T50" fmla="*/ 202 w 210"/>
                <a:gd name="T51" fmla="*/ 144 h 208"/>
                <a:gd name="T52" fmla="*/ 208 w 210"/>
                <a:gd name="T53" fmla="*/ 124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2 h 208"/>
                <a:gd name="T60" fmla="*/ 202 w 210"/>
                <a:gd name="T61" fmla="*/ 62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2"/>
                  </a:lnTo>
                  <a:lnTo>
                    <a:pt x="2" y="82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4"/>
                  </a:lnTo>
                  <a:lnTo>
                    <a:pt x="8" y="144"/>
                  </a:lnTo>
                  <a:lnTo>
                    <a:pt x="18" y="162"/>
                  </a:lnTo>
                  <a:lnTo>
                    <a:pt x="32" y="178"/>
                  </a:lnTo>
                  <a:lnTo>
                    <a:pt x="46" y="190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0"/>
                  </a:lnTo>
                  <a:lnTo>
                    <a:pt x="180" y="178"/>
                  </a:lnTo>
                  <a:lnTo>
                    <a:pt x="192" y="162"/>
                  </a:lnTo>
                  <a:lnTo>
                    <a:pt x="202" y="144"/>
                  </a:lnTo>
                  <a:lnTo>
                    <a:pt x="208" y="124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2"/>
                  </a:lnTo>
                  <a:lnTo>
                    <a:pt x="202" y="62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3276600" y="2797175"/>
              <a:ext cx="2720975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3276600" y="2797175"/>
              <a:ext cx="272097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Freeform 17"/>
            <p:cNvSpPr>
              <a:spLocks/>
            </p:cNvSpPr>
            <p:nvPr/>
          </p:nvSpPr>
          <p:spPr bwMode="auto">
            <a:xfrm>
              <a:off x="6931025" y="278765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4 h 208"/>
                <a:gd name="T16" fmla="*/ 2 w 210"/>
                <a:gd name="T17" fmla="*/ 84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6 h 208"/>
                <a:gd name="T24" fmla="*/ 8 w 210"/>
                <a:gd name="T25" fmla="*/ 144 h 208"/>
                <a:gd name="T26" fmla="*/ 18 w 210"/>
                <a:gd name="T27" fmla="*/ 162 h 208"/>
                <a:gd name="T28" fmla="*/ 32 w 210"/>
                <a:gd name="T29" fmla="*/ 178 h 208"/>
                <a:gd name="T30" fmla="*/ 46 w 210"/>
                <a:gd name="T31" fmla="*/ 190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0 h 208"/>
                <a:gd name="T46" fmla="*/ 180 w 210"/>
                <a:gd name="T47" fmla="*/ 178 h 208"/>
                <a:gd name="T48" fmla="*/ 192 w 210"/>
                <a:gd name="T49" fmla="*/ 162 h 208"/>
                <a:gd name="T50" fmla="*/ 202 w 210"/>
                <a:gd name="T51" fmla="*/ 144 h 208"/>
                <a:gd name="T52" fmla="*/ 208 w 210"/>
                <a:gd name="T53" fmla="*/ 126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4 h 208"/>
                <a:gd name="T60" fmla="*/ 202 w 210"/>
                <a:gd name="T61" fmla="*/ 64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  <a:gd name="T74" fmla="*/ 106 w 210"/>
                <a:gd name="T7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4"/>
                  </a:lnTo>
                  <a:lnTo>
                    <a:pt x="18" y="162"/>
                  </a:lnTo>
                  <a:lnTo>
                    <a:pt x="32" y="178"/>
                  </a:lnTo>
                  <a:lnTo>
                    <a:pt x="46" y="190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0"/>
                  </a:lnTo>
                  <a:lnTo>
                    <a:pt x="180" y="178"/>
                  </a:lnTo>
                  <a:lnTo>
                    <a:pt x="192" y="162"/>
                  </a:lnTo>
                  <a:lnTo>
                    <a:pt x="202" y="144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Freeform 18"/>
            <p:cNvSpPr>
              <a:spLocks/>
            </p:cNvSpPr>
            <p:nvPr/>
          </p:nvSpPr>
          <p:spPr bwMode="auto">
            <a:xfrm>
              <a:off x="6931025" y="278765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4 h 208"/>
                <a:gd name="T16" fmla="*/ 2 w 210"/>
                <a:gd name="T17" fmla="*/ 84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6 h 208"/>
                <a:gd name="T24" fmla="*/ 8 w 210"/>
                <a:gd name="T25" fmla="*/ 144 h 208"/>
                <a:gd name="T26" fmla="*/ 18 w 210"/>
                <a:gd name="T27" fmla="*/ 162 h 208"/>
                <a:gd name="T28" fmla="*/ 32 w 210"/>
                <a:gd name="T29" fmla="*/ 178 h 208"/>
                <a:gd name="T30" fmla="*/ 46 w 210"/>
                <a:gd name="T31" fmla="*/ 190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0 h 208"/>
                <a:gd name="T46" fmla="*/ 180 w 210"/>
                <a:gd name="T47" fmla="*/ 178 h 208"/>
                <a:gd name="T48" fmla="*/ 192 w 210"/>
                <a:gd name="T49" fmla="*/ 162 h 208"/>
                <a:gd name="T50" fmla="*/ 202 w 210"/>
                <a:gd name="T51" fmla="*/ 144 h 208"/>
                <a:gd name="T52" fmla="*/ 208 w 210"/>
                <a:gd name="T53" fmla="*/ 126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4 h 208"/>
                <a:gd name="T60" fmla="*/ 202 w 210"/>
                <a:gd name="T61" fmla="*/ 64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4"/>
                  </a:lnTo>
                  <a:lnTo>
                    <a:pt x="18" y="162"/>
                  </a:lnTo>
                  <a:lnTo>
                    <a:pt x="32" y="178"/>
                  </a:lnTo>
                  <a:lnTo>
                    <a:pt x="46" y="190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0"/>
                  </a:lnTo>
                  <a:lnTo>
                    <a:pt x="180" y="178"/>
                  </a:lnTo>
                  <a:lnTo>
                    <a:pt x="192" y="162"/>
                  </a:lnTo>
                  <a:lnTo>
                    <a:pt x="202" y="144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3276600" y="3219450"/>
              <a:ext cx="2720975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3276600" y="3219450"/>
              <a:ext cx="2720975" cy="663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Freeform 22"/>
            <p:cNvSpPr>
              <a:spLocks/>
            </p:cNvSpPr>
            <p:nvPr/>
          </p:nvSpPr>
          <p:spPr bwMode="auto">
            <a:xfrm>
              <a:off x="6931025" y="338455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4 h 208"/>
                <a:gd name="T16" fmla="*/ 2 w 210"/>
                <a:gd name="T17" fmla="*/ 84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6 h 208"/>
                <a:gd name="T24" fmla="*/ 8 w 210"/>
                <a:gd name="T25" fmla="*/ 146 h 208"/>
                <a:gd name="T26" fmla="*/ 18 w 210"/>
                <a:gd name="T27" fmla="*/ 164 h 208"/>
                <a:gd name="T28" fmla="*/ 32 w 210"/>
                <a:gd name="T29" fmla="*/ 178 h 208"/>
                <a:gd name="T30" fmla="*/ 46 w 210"/>
                <a:gd name="T31" fmla="*/ 192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2 h 208"/>
                <a:gd name="T46" fmla="*/ 180 w 210"/>
                <a:gd name="T47" fmla="*/ 178 h 208"/>
                <a:gd name="T48" fmla="*/ 192 w 210"/>
                <a:gd name="T49" fmla="*/ 164 h 208"/>
                <a:gd name="T50" fmla="*/ 202 w 210"/>
                <a:gd name="T51" fmla="*/ 146 h 208"/>
                <a:gd name="T52" fmla="*/ 208 w 210"/>
                <a:gd name="T53" fmla="*/ 126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4 h 208"/>
                <a:gd name="T60" fmla="*/ 202 w 210"/>
                <a:gd name="T61" fmla="*/ 64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  <a:gd name="T74" fmla="*/ 106 w 210"/>
                <a:gd name="T75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78"/>
                  </a:lnTo>
                  <a:lnTo>
                    <a:pt x="46" y="192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2"/>
                  </a:lnTo>
                  <a:lnTo>
                    <a:pt x="180" y="178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>
              <a:off x="6931025" y="3384550"/>
              <a:ext cx="333375" cy="330200"/>
            </a:xfrm>
            <a:custGeom>
              <a:avLst/>
              <a:gdLst>
                <a:gd name="T0" fmla="*/ 106 w 210"/>
                <a:gd name="T1" fmla="*/ 0 h 208"/>
                <a:gd name="T2" fmla="*/ 106 w 210"/>
                <a:gd name="T3" fmla="*/ 0 h 208"/>
                <a:gd name="T4" fmla="*/ 84 w 210"/>
                <a:gd name="T5" fmla="*/ 2 h 208"/>
                <a:gd name="T6" fmla="*/ 64 w 210"/>
                <a:gd name="T7" fmla="*/ 8 h 208"/>
                <a:gd name="T8" fmla="*/ 46 w 210"/>
                <a:gd name="T9" fmla="*/ 18 h 208"/>
                <a:gd name="T10" fmla="*/ 32 w 210"/>
                <a:gd name="T11" fmla="*/ 30 h 208"/>
                <a:gd name="T12" fmla="*/ 18 w 210"/>
                <a:gd name="T13" fmla="*/ 46 h 208"/>
                <a:gd name="T14" fmla="*/ 8 w 210"/>
                <a:gd name="T15" fmla="*/ 64 h 208"/>
                <a:gd name="T16" fmla="*/ 2 w 210"/>
                <a:gd name="T17" fmla="*/ 84 h 208"/>
                <a:gd name="T18" fmla="*/ 0 w 210"/>
                <a:gd name="T19" fmla="*/ 104 h 208"/>
                <a:gd name="T20" fmla="*/ 0 w 210"/>
                <a:gd name="T21" fmla="*/ 104 h 208"/>
                <a:gd name="T22" fmla="*/ 2 w 210"/>
                <a:gd name="T23" fmla="*/ 126 h 208"/>
                <a:gd name="T24" fmla="*/ 8 w 210"/>
                <a:gd name="T25" fmla="*/ 146 h 208"/>
                <a:gd name="T26" fmla="*/ 18 w 210"/>
                <a:gd name="T27" fmla="*/ 164 h 208"/>
                <a:gd name="T28" fmla="*/ 32 w 210"/>
                <a:gd name="T29" fmla="*/ 178 h 208"/>
                <a:gd name="T30" fmla="*/ 46 w 210"/>
                <a:gd name="T31" fmla="*/ 192 h 208"/>
                <a:gd name="T32" fmla="*/ 64 w 210"/>
                <a:gd name="T33" fmla="*/ 200 h 208"/>
                <a:gd name="T34" fmla="*/ 84 w 210"/>
                <a:gd name="T35" fmla="*/ 206 h 208"/>
                <a:gd name="T36" fmla="*/ 106 w 210"/>
                <a:gd name="T37" fmla="*/ 208 h 208"/>
                <a:gd name="T38" fmla="*/ 106 w 210"/>
                <a:gd name="T39" fmla="*/ 208 h 208"/>
                <a:gd name="T40" fmla="*/ 126 w 210"/>
                <a:gd name="T41" fmla="*/ 206 h 208"/>
                <a:gd name="T42" fmla="*/ 146 w 210"/>
                <a:gd name="T43" fmla="*/ 200 h 208"/>
                <a:gd name="T44" fmla="*/ 164 w 210"/>
                <a:gd name="T45" fmla="*/ 192 h 208"/>
                <a:gd name="T46" fmla="*/ 180 w 210"/>
                <a:gd name="T47" fmla="*/ 178 h 208"/>
                <a:gd name="T48" fmla="*/ 192 w 210"/>
                <a:gd name="T49" fmla="*/ 164 h 208"/>
                <a:gd name="T50" fmla="*/ 202 w 210"/>
                <a:gd name="T51" fmla="*/ 146 h 208"/>
                <a:gd name="T52" fmla="*/ 208 w 210"/>
                <a:gd name="T53" fmla="*/ 126 h 208"/>
                <a:gd name="T54" fmla="*/ 210 w 210"/>
                <a:gd name="T55" fmla="*/ 104 h 208"/>
                <a:gd name="T56" fmla="*/ 210 w 210"/>
                <a:gd name="T57" fmla="*/ 104 h 208"/>
                <a:gd name="T58" fmla="*/ 208 w 210"/>
                <a:gd name="T59" fmla="*/ 84 h 208"/>
                <a:gd name="T60" fmla="*/ 202 w 210"/>
                <a:gd name="T61" fmla="*/ 64 h 208"/>
                <a:gd name="T62" fmla="*/ 192 w 210"/>
                <a:gd name="T63" fmla="*/ 46 h 208"/>
                <a:gd name="T64" fmla="*/ 180 w 210"/>
                <a:gd name="T65" fmla="*/ 30 h 208"/>
                <a:gd name="T66" fmla="*/ 164 w 210"/>
                <a:gd name="T67" fmla="*/ 18 h 208"/>
                <a:gd name="T68" fmla="*/ 146 w 210"/>
                <a:gd name="T69" fmla="*/ 8 h 208"/>
                <a:gd name="T70" fmla="*/ 126 w 210"/>
                <a:gd name="T71" fmla="*/ 2 h 208"/>
                <a:gd name="T72" fmla="*/ 106 w 210"/>
                <a:gd name="T7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08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78"/>
                  </a:lnTo>
                  <a:lnTo>
                    <a:pt x="46" y="192"/>
                  </a:lnTo>
                  <a:lnTo>
                    <a:pt x="64" y="200"/>
                  </a:lnTo>
                  <a:lnTo>
                    <a:pt x="84" y="206"/>
                  </a:lnTo>
                  <a:lnTo>
                    <a:pt x="106" y="208"/>
                  </a:lnTo>
                  <a:lnTo>
                    <a:pt x="106" y="208"/>
                  </a:lnTo>
                  <a:lnTo>
                    <a:pt x="126" y="206"/>
                  </a:lnTo>
                  <a:lnTo>
                    <a:pt x="146" y="200"/>
                  </a:lnTo>
                  <a:lnTo>
                    <a:pt x="164" y="192"/>
                  </a:lnTo>
                  <a:lnTo>
                    <a:pt x="180" y="178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0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3276600" y="3994150"/>
              <a:ext cx="2720975" cy="428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3276600" y="3994150"/>
              <a:ext cx="2720975" cy="428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27"/>
            <p:cNvSpPr>
              <a:spLocks/>
            </p:cNvSpPr>
            <p:nvPr/>
          </p:nvSpPr>
          <p:spPr bwMode="auto">
            <a:xfrm>
              <a:off x="6931025" y="404177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  <a:gd name="T74" fmla="*/ 106 w 210"/>
                <a:gd name="T7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Freeform 28"/>
            <p:cNvSpPr>
              <a:spLocks/>
            </p:cNvSpPr>
            <p:nvPr/>
          </p:nvSpPr>
          <p:spPr bwMode="auto">
            <a:xfrm>
              <a:off x="6931025" y="404177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30"/>
            <p:cNvSpPr>
              <a:spLocks noChangeArrowheads="1"/>
            </p:cNvSpPr>
            <p:nvPr/>
          </p:nvSpPr>
          <p:spPr bwMode="auto">
            <a:xfrm>
              <a:off x="3276600" y="4533900"/>
              <a:ext cx="2720975" cy="431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31"/>
            <p:cNvSpPr>
              <a:spLocks noChangeArrowheads="1"/>
            </p:cNvSpPr>
            <p:nvPr/>
          </p:nvSpPr>
          <p:spPr bwMode="auto">
            <a:xfrm>
              <a:off x="3276600" y="4533900"/>
              <a:ext cx="2720975" cy="431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32"/>
            <p:cNvSpPr>
              <a:spLocks/>
            </p:cNvSpPr>
            <p:nvPr/>
          </p:nvSpPr>
          <p:spPr bwMode="auto">
            <a:xfrm>
              <a:off x="6931025" y="458152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4 h 210"/>
                <a:gd name="T6" fmla="*/ 64 w 210"/>
                <a:gd name="T7" fmla="*/ 10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10 h 210"/>
                <a:gd name="T70" fmla="*/ 126 w 210"/>
                <a:gd name="T71" fmla="*/ 4 h 210"/>
                <a:gd name="T72" fmla="*/ 106 w 210"/>
                <a:gd name="T73" fmla="*/ 0 h 210"/>
                <a:gd name="T74" fmla="*/ 106 w 210"/>
                <a:gd name="T7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4"/>
                  </a:lnTo>
                  <a:lnTo>
                    <a:pt x="64" y="10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10"/>
                  </a:lnTo>
                  <a:lnTo>
                    <a:pt x="126" y="4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33"/>
            <p:cNvSpPr>
              <a:spLocks/>
            </p:cNvSpPr>
            <p:nvPr/>
          </p:nvSpPr>
          <p:spPr bwMode="auto">
            <a:xfrm>
              <a:off x="6931025" y="458152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4 h 210"/>
                <a:gd name="T6" fmla="*/ 64 w 210"/>
                <a:gd name="T7" fmla="*/ 10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6 h 210"/>
                <a:gd name="T14" fmla="*/ 8 w 210"/>
                <a:gd name="T15" fmla="*/ 64 h 210"/>
                <a:gd name="T16" fmla="*/ 2 w 210"/>
                <a:gd name="T17" fmla="*/ 84 h 210"/>
                <a:gd name="T18" fmla="*/ 0 w 210"/>
                <a:gd name="T19" fmla="*/ 104 h 210"/>
                <a:gd name="T20" fmla="*/ 0 w 210"/>
                <a:gd name="T21" fmla="*/ 104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4 h 210"/>
                <a:gd name="T56" fmla="*/ 210 w 210"/>
                <a:gd name="T57" fmla="*/ 104 h 210"/>
                <a:gd name="T58" fmla="*/ 208 w 210"/>
                <a:gd name="T59" fmla="*/ 84 h 210"/>
                <a:gd name="T60" fmla="*/ 202 w 210"/>
                <a:gd name="T61" fmla="*/ 64 h 210"/>
                <a:gd name="T62" fmla="*/ 192 w 210"/>
                <a:gd name="T63" fmla="*/ 46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10 h 210"/>
                <a:gd name="T70" fmla="*/ 126 w 210"/>
                <a:gd name="T71" fmla="*/ 4 h 210"/>
                <a:gd name="T72" fmla="*/ 106 w 210"/>
                <a:gd name="T7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4"/>
                  </a:lnTo>
                  <a:lnTo>
                    <a:pt x="64" y="10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4"/>
                  </a:lnTo>
                  <a:lnTo>
                    <a:pt x="210" y="104"/>
                  </a:lnTo>
                  <a:lnTo>
                    <a:pt x="208" y="84"/>
                  </a:lnTo>
                  <a:lnTo>
                    <a:pt x="202" y="64"/>
                  </a:lnTo>
                  <a:lnTo>
                    <a:pt x="192" y="46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10"/>
                  </a:lnTo>
                  <a:lnTo>
                    <a:pt x="126" y="4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3276600" y="5064125"/>
              <a:ext cx="272097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36"/>
            <p:cNvSpPr>
              <a:spLocks noChangeArrowheads="1"/>
            </p:cNvSpPr>
            <p:nvPr/>
          </p:nvSpPr>
          <p:spPr bwMode="auto">
            <a:xfrm>
              <a:off x="3276600" y="5064125"/>
              <a:ext cx="272097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37"/>
            <p:cNvSpPr>
              <a:spLocks/>
            </p:cNvSpPr>
            <p:nvPr/>
          </p:nvSpPr>
          <p:spPr bwMode="auto">
            <a:xfrm>
              <a:off x="6931025" y="499427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8 h 210"/>
                <a:gd name="T14" fmla="*/ 8 w 210"/>
                <a:gd name="T15" fmla="*/ 66 h 210"/>
                <a:gd name="T16" fmla="*/ 2 w 210"/>
                <a:gd name="T17" fmla="*/ 84 h 210"/>
                <a:gd name="T18" fmla="*/ 0 w 210"/>
                <a:gd name="T19" fmla="*/ 106 h 210"/>
                <a:gd name="T20" fmla="*/ 0 w 210"/>
                <a:gd name="T21" fmla="*/ 106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6 h 210"/>
                <a:gd name="T56" fmla="*/ 210 w 210"/>
                <a:gd name="T57" fmla="*/ 106 h 210"/>
                <a:gd name="T58" fmla="*/ 208 w 210"/>
                <a:gd name="T59" fmla="*/ 84 h 210"/>
                <a:gd name="T60" fmla="*/ 202 w 210"/>
                <a:gd name="T61" fmla="*/ 66 h 210"/>
                <a:gd name="T62" fmla="*/ 192 w 210"/>
                <a:gd name="T63" fmla="*/ 48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  <a:gd name="T74" fmla="*/ 106 w 210"/>
                <a:gd name="T7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6"/>
                  </a:lnTo>
                  <a:lnTo>
                    <a:pt x="210" y="106"/>
                  </a:lnTo>
                  <a:lnTo>
                    <a:pt x="208" y="84"/>
                  </a:lnTo>
                  <a:lnTo>
                    <a:pt x="202" y="66"/>
                  </a:lnTo>
                  <a:lnTo>
                    <a:pt x="192" y="48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38"/>
            <p:cNvSpPr>
              <a:spLocks/>
            </p:cNvSpPr>
            <p:nvPr/>
          </p:nvSpPr>
          <p:spPr bwMode="auto">
            <a:xfrm>
              <a:off x="6931025" y="4994275"/>
              <a:ext cx="333375" cy="333375"/>
            </a:xfrm>
            <a:custGeom>
              <a:avLst/>
              <a:gdLst>
                <a:gd name="T0" fmla="*/ 106 w 210"/>
                <a:gd name="T1" fmla="*/ 0 h 210"/>
                <a:gd name="T2" fmla="*/ 106 w 210"/>
                <a:gd name="T3" fmla="*/ 0 h 210"/>
                <a:gd name="T4" fmla="*/ 84 w 210"/>
                <a:gd name="T5" fmla="*/ 2 h 210"/>
                <a:gd name="T6" fmla="*/ 64 w 210"/>
                <a:gd name="T7" fmla="*/ 8 h 210"/>
                <a:gd name="T8" fmla="*/ 46 w 210"/>
                <a:gd name="T9" fmla="*/ 18 h 210"/>
                <a:gd name="T10" fmla="*/ 32 w 210"/>
                <a:gd name="T11" fmla="*/ 32 h 210"/>
                <a:gd name="T12" fmla="*/ 18 w 210"/>
                <a:gd name="T13" fmla="*/ 48 h 210"/>
                <a:gd name="T14" fmla="*/ 8 w 210"/>
                <a:gd name="T15" fmla="*/ 66 h 210"/>
                <a:gd name="T16" fmla="*/ 2 w 210"/>
                <a:gd name="T17" fmla="*/ 84 h 210"/>
                <a:gd name="T18" fmla="*/ 0 w 210"/>
                <a:gd name="T19" fmla="*/ 106 h 210"/>
                <a:gd name="T20" fmla="*/ 0 w 210"/>
                <a:gd name="T21" fmla="*/ 106 h 210"/>
                <a:gd name="T22" fmla="*/ 2 w 210"/>
                <a:gd name="T23" fmla="*/ 126 h 210"/>
                <a:gd name="T24" fmla="*/ 8 w 210"/>
                <a:gd name="T25" fmla="*/ 146 h 210"/>
                <a:gd name="T26" fmla="*/ 18 w 210"/>
                <a:gd name="T27" fmla="*/ 164 h 210"/>
                <a:gd name="T28" fmla="*/ 32 w 210"/>
                <a:gd name="T29" fmla="*/ 180 h 210"/>
                <a:gd name="T30" fmla="*/ 46 w 210"/>
                <a:gd name="T31" fmla="*/ 192 h 210"/>
                <a:gd name="T32" fmla="*/ 64 w 210"/>
                <a:gd name="T33" fmla="*/ 202 h 210"/>
                <a:gd name="T34" fmla="*/ 84 w 210"/>
                <a:gd name="T35" fmla="*/ 208 h 210"/>
                <a:gd name="T36" fmla="*/ 106 w 210"/>
                <a:gd name="T37" fmla="*/ 210 h 210"/>
                <a:gd name="T38" fmla="*/ 106 w 210"/>
                <a:gd name="T39" fmla="*/ 210 h 210"/>
                <a:gd name="T40" fmla="*/ 126 w 210"/>
                <a:gd name="T41" fmla="*/ 208 h 210"/>
                <a:gd name="T42" fmla="*/ 146 w 210"/>
                <a:gd name="T43" fmla="*/ 202 h 210"/>
                <a:gd name="T44" fmla="*/ 164 w 210"/>
                <a:gd name="T45" fmla="*/ 192 h 210"/>
                <a:gd name="T46" fmla="*/ 180 w 210"/>
                <a:gd name="T47" fmla="*/ 180 h 210"/>
                <a:gd name="T48" fmla="*/ 192 w 210"/>
                <a:gd name="T49" fmla="*/ 164 h 210"/>
                <a:gd name="T50" fmla="*/ 202 w 210"/>
                <a:gd name="T51" fmla="*/ 146 h 210"/>
                <a:gd name="T52" fmla="*/ 208 w 210"/>
                <a:gd name="T53" fmla="*/ 126 h 210"/>
                <a:gd name="T54" fmla="*/ 210 w 210"/>
                <a:gd name="T55" fmla="*/ 106 h 210"/>
                <a:gd name="T56" fmla="*/ 210 w 210"/>
                <a:gd name="T57" fmla="*/ 106 h 210"/>
                <a:gd name="T58" fmla="*/ 208 w 210"/>
                <a:gd name="T59" fmla="*/ 84 h 210"/>
                <a:gd name="T60" fmla="*/ 202 w 210"/>
                <a:gd name="T61" fmla="*/ 66 h 210"/>
                <a:gd name="T62" fmla="*/ 192 w 210"/>
                <a:gd name="T63" fmla="*/ 48 h 210"/>
                <a:gd name="T64" fmla="*/ 180 w 210"/>
                <a:gd name="T65" fmla="*/ 32 h 210"/>
                <a:gd name="T66" fmla="*/ 164 w 210"/>
                <a:gd name="T67" fmla="*/ 18 h 210"/>
                <a:gd name="T68" fmla="*/ 146 w 210"/>
                <a:gd name="T69" fmla="*/ 8 h 210"/>
                <a:gd name="T70" fmla="*/ 126 w 210"/>
                <a:gd name="T71" fmla="*/ 2 h 210"/>
                <a:gd name="T72" fmla="*/ 106 w 210"/>
                <a:gd name="T73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" h="210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6"/>
                  </a:lnTo>
                  <a:lnTo>
                    <a:pt x="8" y="146"/>
                  </a:lnTo>
                  <a:lnTo>
                    <a:pt x="18" y="164"/>
                  </a:lnTo>
                  <a:lnTo>
                    <a:pt x="32" y="180"/>
                  </a:lnTo>
                  <a:lnTo>
                    <a:pt x="46" y="192"/>
                  </a:lnTo>
                  <a:lnTo>
                    <a:pt x="64" y="202"/>
                  </a:lnTo>
                  <a:lnTo>
                    <a:pt x="84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26" y="208"/>
                  </a:lnTo>
                  <a:lnTo>
                    <a:pt x="146" y="202"/>
                  </a:lnTo>
                  <a:lnTo>
                    <a:pt x="164" y="192"/>
                  </a:lnTo>
                  <a:lnTo>
                    <a:pt x="180" y="180"/>
                  </a:lnTo>
                  <a:lnTo>
                    <a:pt x="192" y="164"/>
                  </a:lnTo>
                  <a:lnTo>
                    <a:pt x="202" y="146"/>
                  </a:lnTo>
                  <a:lnTo>
                    <a:pt x="208" y="126"/>
                  </a:lnTo>
                  <a:lnTo>
                    <a:pt x="210" y="106"/>
                  </a:lnTo>
                  <a:lnTo>
                    <a:pt x="210" y="106"/>
                  </a:lnTo>
                  <a:lnTo>
                    <a:pt x="208" y="84"/>
                  </a:lnTo>
                  <a:lnTo>
                    <a:pt x="202" y="66"/>
                  </a:lnTo>
                  <a:lnTo>
                    <a:pt x="192" y="48"/>
                  </a:lnTo>
                  <a:lnTo>
                    <a:pt x="180" y="32"/>
                  </a:lnTo>
                  <a:lnTo>
                    <a:pt x="164" y="18"/>
                  </a:lnTo>
                  <a:lnTo>
                    <a:pt x="146" y="8"/>
                  </a:lnTo>
                  <a:lnTo>
                    <a:pt x="126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40"/>
            <p:cNvSpPr>
              <a:spLocks/>
            </p:cNvSpPr>
            <p:nvPr/>
          </p:nvSpPr>
          <p:spPr bwMode="auto">
            <a:xfrm>
              <a:off x="2155825" y="3146425"/>
              <a:ext cx="501650" cy="555625"/>
            </a:xfrm>
            <a:custGeom>
              <a:avLst/>
              <a:gdLst>
                <a:gd name="T0" fmla="*/ 316 w 316"/>
                <a:gd name="T1" fmla="*/ 250 h 350"/>
                <a:gd name="T2" fmla="*/ 212 w 316"/>
                <a:gd name="T3" fmla="*/ 150 h 350"/>
                <a:gd name="T4" fmla="*/ 212 w 316"/>
                <a:gd name="T5" fmla="*/ 200 h 350"/>
                <a:gd name="T6" fmla="*/ 106 w 316"/>
                <a:gd name="T7" fmla="*/ 200 h 350"/>
                <a:gd name="T8" fmla="*/ 106 w 316"/>
                <a:gd name="T9" fmla="*/ 0 h 350"/>
                <a:gd name="T10" fmla="*/ 0 w 316"/>
                <a:gd name="T11" fmla="*/ 0 h 350"/>
                <a:gd name="T12" fmla="*/ 0 w 316"/>
                <a:gd name="T13" fmla="*/ 300 h 350"/>
                <a:gd name="T14" fmla="*/ 212 w 316"/>
                <a:gd name="T15" fmla="*/ 300 h 350"/>
                <a:gd name="T16" fmla="*/ 212 w 316"/>
                <a:gd name="T17" fmla="*/ 350 h 350"/>
                <a:gd name="T18" fmla="*/ 316 w 316"/>
                <a:gd name="T19" fmla="*/ 2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6" h="350">
                  <a:moveTo>
                    <a:pt x="316" y="250"/>
                  </a:moveTo>
                  <a:lnTo>
                    <a:pt x="212" y="150"/>
                  </a:lnTo>
                  <a:lnTo>
                    <a:pt x="212" y="200"/>
                  </a:lnTo>
                  <a:lnTo>
                    <a:pt x="106" y="200"/>
                  </a:lnTo>
                  <a:lnTo>
                    <a:pt x="106" y="0"/>
                  </a:lnTo>
                  <a:lnTo>
                    <a:pt x="0" y="0"/>
                  </a:lnTo>
                  <a:lnTo>
                    <a:pt x="0" y="300"/>
                  </a:lnTo>
                  <a:lnTo>
                    <a:pt x="212" y="300"/>
                  </a:lnTo>
                  <a:lnTo>
                    <a:pt x="212" y="350"/>
                  </a:lnTo>
                  <a:lnTo>
                    <a:pt x="316" y="25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41"/>
            <p:cNvSpPr>
              <a:spLocks/>
            </p:cNvSpPr>
            <p:nvPr/>
          </p:nvSpPr>
          <p:spPr bwMode="auto">
            <a:xfrm>
              <a:off x="2155825" y="3146425"/>
              <a:ext cx="501650" cy="555625"/>
            </a:xfrm>
            <a:custGeom>
              <a:avLst/>
              <a:gdLst>
                <a:gd name="T0" fmla="*/ 316 w 316"/>
                <a:gd name="T1" fmla="*/ 250 h 350"/>
                <a:gd name="T2" fmla="*/ 212 w 316"/>
                <a:gd name="T3" fmla="*/ 150 h 350"/>
                <a:gd name="T4" fmla="*/ 212 w 316"/>
                <a:gd name="T5" fmla="*/ 200 h 350"/>
                <a:gd name="T6" fmla="*/ 106 w 316"/>
                <a:gd name="T7" fmla="*/ 200 h 350"/>
                <a:gd name="T8" fmla="*/ 106 w 316"/>
                <a:gd name="T9" fmla="*/ 0 h 350"/>
                <a:gd name="T10" fmla="*/ 0 w 316"/>
                <a:gd name="T11" fmla="*/ 0 h 350"/>
                <a:gd name="T12" fmla="*/ 0 w 316"/>
                <a:gd name="T13" fmla="*/ 300 h 350"/>
                <a:gd name="T14" fmla="*/ 212 w 316"/>
                <a:gd name="T15" fmla="*/ 300 h 350"/>
                <a:gd name="T16" fmla="*/ 212 w 316"/>
                <a:gd name="T17" fmla="*/ 350 h 350"/>
                <a:gd name="T18" fmla="*/ 316 w 316"/>
                <a:gd name="T19" fmla="*/ 250 h 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16" h="350">
                  <a:moveTo>
                    <a:pt x="316" y="250"/>
                  </a:moveTo>
                  <a:lnTo>
                    <a:pt x="212" y="150"/>
                  </a:lnTo>
                  <a:lnTo>
                    <a:pt x="212" y="200"/>
                  </a:lnTo>
                  <a:lnTo>
                    <a:pt x="106" y="200"/>
                  </a:lnTo>
                  <a:lnTo>
                    <a:pt x="106" y="0"/>
                  </a:lnTo>
                  <a:lnTo>
                    <a:pt x="0" y="0"/>
                  </a:lnTo>
                  <a:lnTo>
                    <a:pt x="0" y="300"/>
                  </a:lnTo>
                  <a:lnTo>
                    <a:pt x="212" y="300"/>
                  </a:lnTo>
                  <a:lnTo>
                    <a:pt x="212" y="350"/>
                  </a:lnTo>
                  <a:lnTo>
                    <a:pt x="316" y="25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42"/>
            <p:cNvSpPr>
              <a:spLocks noChangeArrowheads="1"/>
            </p:cNvSpPr>
            <p:nvPr/>
          </p:nvSpPr>
          <p:spPr bwMode="auto">
            <a:xfrm>
              <a:off x="1879600" y="1924050"/>
              <a:ext cx="923925" cy="12541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43"/>
            <p:cNvSpPr>
              <a:spLocks noChangeArrowheads="1"/>
            </p:cNvSpPr>
            <p:nvPr/>
          </p:nvSpPr>
          <p:spPr bwMode="auto">
            <a:xfrm>
              <a:off x="1879600" y="1924050"/>
              <a:ext cx="923925" cy="1254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44"/>
            <p:cNvSpPr>
              <a:spLocks noChangeArrowheads="1"/>
            </p:cNvSpPr>
            <p:nvPr/>
          </p:nvSpPr>
          <p:spPr bwMode="auto">
            <a:xfrm>
              <a:off x="3879850" y="1641475"/>
              <a:ext cx="15485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et légitimité du demandeur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45"/>
            <p:cNvSpPr>
              <a:spLocks noChangeArrowheads="1"/>
            </p:cNvSpPr>
            <p:nvPr/>
          </p:nvSpPr>
          <p:spPr bwMode="auto">
            <a:xfrm>
              <a:off x="7051675" y="161290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46"/>
            <p:cNvSpPr>
              <a:spLocks noChangeArrowheads="1"/>
            </p:cNvSpPr>
            <p:nvPr/>
          </p:nvSpPr>
          <p:spPr bwMode="auto">
            <a:xfrm>
              <a:off x="3338147" y="1993900"/>
              <a:ext cx="260167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Contexte général de la demande : quelle est la situation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d’origine (dysfonctionnement, incident, projet, évolution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d’organisation, évolution du métier, nouvelle technologie,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nouveau marché…), quels sont les enjeux, que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passera-t-il si la demande n’est pas satisfaite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51"/>
            <p:cNvSpPr>
              <a:spLocks noChangeArrowheads="1"/>
            </p:cNvSpPr>
            <p:nvPr/>
          </p:nvSpPr>
          <p:spPr bwMode="auto">
            <a:xfrm>
              <a:off x="7051675" y="220345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52"/>
            <p:cNvSpPr>
              <a:spLocks noChangeArrowheads="1"/>
            </p:cNvSpPr>
            <p:nvPr/>
          </p:nvSpPr>
          <p:spPr bwMode="auto">
            <a:xfrm>
              <a:off x="3276600" y="2832100"/>
              <a:ext cx="27146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Quels sont les changements attendus, la situation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souhaitée, à quelle échéance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54"/>
            <p:cNvSpPr>
              <a:spLocks noChangeArrowheads="1"/>
            </p:cNvSpPr>
            <p:nvPr/>
          </p:nvSpPr>
          <p:spPr bwMode="auto">
            <a:xfrm>
              <a:off x="7051675" y="287020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55"/>
            <p:cNvSpPr>
              <a:spLocks noChangeArrowheads="1"/>
            </p:cNvSpPr>
            <p:nvPr/>
          </p:nvSpPr>
          <p:spPr bwMode="auto">
            <a:xfrm>
              <a:off x="3276600" y="3248025"/>
              <a:ext cx="27209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Quelles sont les caractéristiques du public visé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l’action de formation (nombre, âge, qualification, niveau,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ancienneté, postes tenus, historique formation,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motivations à se former, attentes, positionnement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hiérarchique, etc.)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110"/>
            <p:cNvSpPr>
              <a:spLocks noChangeArrowheads="1"/>
            </p:cNvSpPr>
            <p:nvPr/>
          </p:nvSpPr>
          <p:spPr bwMode="auto">
            <a:xfrm>
              <a:off x="7051675" y="345757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111"/>
            <p:cNvSpPr>
              <a:spLocks noChangeArrowheads="1"/>
            </p:cNvSpPr>
            <p:nvPr/>
          </p:nvSpPr>
          <p:spPr bwMode="auto">
            <a:xfrm>
              <a:off x="3276601" y="4025900"/>
              <a:ext cx="27146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Quelles sont les contraintes à prendre en compte (durée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maximale, taille des groupes, composition des groupes,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planification, disponibilité des personnes)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153"/>
            <p:cNvSpPr>
              <a:spLocks noChangeArrowheads="1"/>
            </p:cNvSpPr>
            <p:nvPr/>
          </p:nvSpPr>
          <p:spPr bwMode="auto">
            <a:xfrm>
              <a:off x="7051675" y="412432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154"/>
            <p:cNvSpPr>
              <a:spLocks noChangeArrowheads="1"/>
            </p:cNvSpPr>
            <p:nvPr/>
          </p:nvSpPr>
          <p:spPr bwMode="auto">
            <a:xfrm>
              <a:off x="3276601" y="4565650"/>
              <a:ext cx="272145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 est-elle le seul moyen mis en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œuvre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aboutir aux changements attendus ? D’autres actions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sont-elles prévues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157"/>
            <p:cNvSpPr>
              <a:spLocks noChangeArrowheads="1"/>
            </p:cNvSpPr>
            <p:nvPr/>
          </p:nvSpPr>
          <p:spPr bwMode="auto">
            <a:xfrm>
              <a:off x="7051675" y="466407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58"/>
            <p:cNvSpPr>
              <a:spLocks noChangeArrowheads="1"/>
            </p:cNvSpPr>
            <p:nvPr/>
          </p:nvSpPr>
          <p:spPr bwMode="auto">
            <a:xfrm>
              <a:off x="3276600" y="5102225"/>
              <a:ext cx="272145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Quelles sont les modalités d’évaluation souhaitées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59"/>
            <p:cNvSpPr>
              <a:spLocks noChangeArrowheads="1"/>
            </p:cNvSpPr>
            <p:nvPr/>
          </p:nvSpPr>
          <p:spPr bwMode="auto">
            <a:xfrm>
              <a:off x="7051675" y="508000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Rectangle 160"/>
            <p:cNvSpPr>
              <a:spLocks noChangeArrowheads="1"/>
            </p:cNvSpPr>
            <p:nvPr/>
          </p:nvSpPr>
          <p:spPr bwMode="auto">
            <a:xfrm>
              <a:off x="1914407" y="2012950"/>
              <a:ext cx="856004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exiger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demandeur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cahier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charges et lui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expliquer, le cas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échéant, l’utilité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différentes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rubriques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57" name="Connecteur droit avec flèche 56"/>
            <p:cNvCxnSpPr>
              <a:stCxn id="5" idx="3"/>
              <a:endCxn id="7" idx="9"/>
            </p:cNvCxnSpPr>
            <p:nvPr/>
          </p:nvCxnSpPr>
          <p:spPr>
            <a:xfrm>
              <a:off x="5997575" y="1698625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1" name="Connecteur droit avec flèche 70"/>
            <p:cNvCxnSpPr/>
            <p:nvPr/>
          </p:nvCxnSpPr>
          <p:spPr>
            <a:xfrm>
              <a:off x="5998056" y="2297112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eur droit avec flèche 71"/>
            <p:cNvCxnSpPr/>
            <p:nvPr/>
          </p:nvCxnSpPr>
          <p:spPr>
            <a:xfrm>
              <a:off x="5998056" y="2949389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Connecteur droit avec flèche 72"/>
            <p:cNvCxnSpPr/>
            <p:nvPr/>
          </p:nvCxnSpPr>
          <p:spPr>
            <a:xfrm>
              <a:off x="5998056" y="3551237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Connecteur droit avec flèche 73"/>
            <p:cNvCxnSpPr/>
            <p:nvPr/>
          </p:nvCxnSpPr>
          <p:spPr>
            <a:xfrm>
              <a:off x="5998056" y="4208462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Connecteur droit avec flèche 74"/>
            <p:cNvCxnSpPr/>
            <p:nvPr/>
          </p:nvCxnSpPr>
          <p:spPr>
            <a:xfrm>
              <a:off x="5998056" y="4750316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Connecteur droit avec flèche 75"/>
            <p:cNvCxnSpPr/>
            <p:nvPr/>
          </p:nvCxnSpPr>
          <p:spPr>
            <a:xfrm>
              <a:off x="5998056" y="5163780"/>
              <a:ext cx="933450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693985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DÉMULTIPLIER UNE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LA DÉMULTIPLICATION</a:t>
            </a:r>
          </a:p>
        </p:txBody>
      </p:sp>
      <p:grpSp>
        <p:nvGrpSpPr>
          <p:cNvPr id="23" name="Groupe 22"/>
          <p:cNvGrpSpPr/>
          <p:nvPr/>
        </p:nvGrpSpPr>
        <p:grpSpPr>
          <a:xfrm>
            <a:off x="2123728" y="1506685"/>
            <a:ext cx="4461916" cy="4047331"/>
            <a:chOff x="2341042" y="1541909"/>
            <a:chExt cx="4461916" cy="4047331"/>
          </a:xfrm>
        </p:grpSpPr>
        <p:sp>
          <p:nvSpPr>
            <p:cNvPr id="4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341042" y="1541909"/>
              <a:ext cx="4461916" cy="40473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5"/>
            <p:cNvSpPr>
              <a:spLocks noChangeArrowheads="1"/>
            </p:cNvSpPr>
            <p:nvPr/>
          </p:nvSpPr>
          <p:spPr bwMode="auto">
            <a:xfrm>
              <a:off x="3724359" y="1546014"/>
              <a:ext cx="2540870" cy="283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6"/>
            <p:cNvSpPr>
              <a:spLocks noChangeArrowheads="1"/>
            </p:cNvSpPr>
            <p:nvPr/>
          </p:nvSpPr>
          <p:spPr bwMode="auto">
            <a:xfrm>
              <a:off x="3724359" y="1546014"/>
              <a:ext cx="2540870" cy="2832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7"/>
            <p:cNvSpPr>
              <a:spLocks noChangeArrowheads="1"/>
            </p:cNvSpPr>
            <p:nvPr/>
          </p:nvSpPr>
          <p:spPr bwMode="auto">
            <a:xfrm>
              <a:off x="3724359" y="2346449"/>
              <a:ext cx="2540870" cy="4679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8"/>
            <p:cNvSpPr>
              <a:spLocks noChangeArrowheads="1"/>
            </p:cNvSpPr>
            <p:nvPr/>
          </p:nvSpPr>
          <p:spPr bwMode="auto">
            <a:xfrm>
              <a:off x="3724359" y="2346449"/>
              <a:ext cx="2540870" cy="46794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9"/>
            <p:cNvSpPr>
              <a:spLocks noChangeArrowheads="1"/>
            </p:cNvSpPr>
            <p:nvPr/>
          </p:nvSpPr>
          <p:spPr bwMode="auto">
            <a:xfrm>
              <a:off x="3724359" y="4312648"/>
              <a:ext cx="2540870" cy="46794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0"/>
            <p:cNvSpPr>
              <a:spLocks noChangeArrowheads="1"/>
            </p:cNvSpPr>
            <p:nvPr/>
          </p:nvSpPr>
          <p:spPr bwMode="auto">
            <a:xfrm>
              <a:off x="3724359" y="4312648"/>
              <a:ext cx="2540870" cy="46794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1"/>
            <p:cNvSpPr>
              <a:spLocks noChangeArrowheads="1"/>
            </p:cNvSpPr>
            <p:nvPr/>
          </p:nvSpPr>
          <p:spPr bwMode="auto">
            <a:xfrm>
              <a:off x="3724359" y="5301904"/>
              <a:ext cx="2540870" cy="27912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2"/>
            <p:cNvSpPr>
              <a:spLocks noChangeArrowheads="1"/>
            </p:cNvSpPr>
            <p:nvPr/>
          </p:nvSpPr>
          <p:spPr bwMode="auto">
            <a:xfrm>
              <a:off x="3724359" y="5301904"/>
              <a:ext cx="2540870" cy="2791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9"/>
            <p:cNvSpPr>
              <a:spLocks noChangeArrowheads="1"/>
            </p:cNvSpPr>
            <p:nvPr/>
          </p:nvSpPr>
          <p:spPr bwMode="auto">
            <a:xfrm>
              <a:off x="2349252" y="3331601"/>
              <a:ext cx="1826635" cy="4638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0"/>
            <p:cNvSpPr>
              <a:spLocks noChangeArrowheads="1"/>
            </p:cNvSpPr>
            <p:nvPr/>
          </p:nvSpPr>
          <p:spPr bwMode="auto">
            <a:xfrm>
              <a:off x="4968113" y="3331601"/>
              <a:ext cx="1826635" cy="46384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21"/>
            <p:cNvSpPr>
              <a:spLocks noChangeArrowheads="1"/>
            </p:cNvSpPr>
            <p:nvPr/>
          </p:nvSpPr>
          <p:spPr bwMode="auto">
            <a:xfrm>
              <a:off x="4968113" y="3331601"/>
              <a:ext cx="1826635" cy="46384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23"/>
            <p:cNvSpPr>
              <a:spLocks noChangeArrowheads="1"/>
            </p:cNvSpPr>
            <p:nvPr/>
          </p:nvSpPr>
          <p:spPr bwMode="auto">
            <a:xfrm>
              <a:off x="3724358" y="1619900"/>
              <a:ext cx="25408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Structuration du contenu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24"/>
            <p:cNvSpPr>
              <a:spLocks noChangeArrowheads="1"/>
            </p:cNvSpPr>
            <p:nvPr/>
          </p:nvSpPr>
          <p:spPr bwMode="auto">
            <a:xfrm>
              <a:off x="3724358" y="2448428"/>
              <a:ext cx="254087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Choix des meilleurs formateurs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internes potentiels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26"/>
            <p:cNvSpPr>
              <a:spLocks noChangeArrowheads="1"/>
            </p:cNvSpPr>
            <p:nvPr/>
          </p:nvSpPr>
          <p:spPr bwMode="auto">
            <a:xfrm>
              <a:off x="3724359" y="4411163"/>
              <a:ext cx="254086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Organisation matérielle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démultiplication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8"/>
            <p:cNvSpPr>
              <a:spLocks noChangeArrowheads="1"/>
            </p:cNvSpPr>
            <p:nvPr/>
          </p:nvSpPr>
          <p:spPr bwMode="auto">
            <a:xfrm>
              <a:off x="3724358" y="5384000"/>
              <a:ext cx="254087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Démultiplication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9"/>
            <p:cNvSpPr>
              <a:spLocks noChangeArrowheads="1"/>
            </p:cNvSpPr>
            <p:nvPr/>
          </p:nvSpPr>
          <p:spPr bwMode="auto">
            <a:xfrm>
              <a:off x="2349252" y="3430116"/>
              <a:ext cx="18266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Création des supports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31"/>
            <p:cNvSpPr>
              <a:spLocks noChangeArrowheads="1"/>
            </p:cNvSpPr>
            <p:nvPr/>
          </p:nvSpPr>
          <p:spPr bwMode="auto">
            <a:xfrm>
              <a:off x="4968114" y="3487583"/>
              <a:ext cx="183484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: Formation des formateurs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3" name="Connecteur droit avec flèche 12"/>
            <p:cNvCxnSpPr>
              <a:stCxn id="46" idx="2"/>
              <a:endCxn id="47" idx="0"/>
            </p:cNvCxnSpPr>
            <p:nvPr/>
          </p:nvCxnSpPr>
          <p:spPr>
            <a:xfrm>
              <a:off x="4994794" y="1829245"/>
              <a:ext cx="0" cy="517204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Connecteur droit avec flèche 40"/>
            <p:cNvCxnSpPr/>
            <p:nvPr/>
          </p:nvCxnSpPr>
          <p:spPr>
            <a:xfrm>
              <a:off x="6012160" y="3068960"/>
              <a:ext cx="0" cy="26264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Connecteur droit avec flèche 64"/>
            <p:cNvCxnSpPr/>
            <p:nvPr/>
          </p:nvCxnSpPr>
          <p:spPr>
            <a:xfrm>
              <a:off x="3244236" y="3068960"/>
              <a:ext cx="0" cy="26264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Connecteur droit 17"/>
            <p:cNvCxnSpPr/>
            <p:nvPr/>
          </p:nvCxnSpPr>
          <p:spPr>
            <a:xfrm>
              <a:off x="3244236" y="3068960"/>
              <a:ext cx="2767924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Connecteur droit avec flèche 66"/>
            <p:cNvCxnSpPr/>
            <p:nvPr/>
          </p:nvCxnSpPr>
          <p:spPr>
            <a:xfrm>
              <a:off x="6010107" y="3788550"/>
              <a:ext cx="2053" cy="258602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Connecteur droit 69"/>
            <p:cNvCxnSpPr/>
            <p:nvPr/>
          </p:nvCxnSpPr>
          <p:spPr>
            <a:xfrm>
              <a:off x="3244236" y="4047152"/>
              <a:ext cx="2767924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2" name="Connecteur droit avec flèche 71"/>
            <p:cNvCxnSpPr/>
            <p:nvPr/>
          </p:nvCxnSpPr>
          <p:spPr>
            <a:xfrm>
              <a:off x="3243209" y="3788550"/>
              <a:ext cx="2053" cy="258602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non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Connecteur droit avec flèche 72"/>
            <p:cNvCxnSpPr/>
            <p:nvPr/>
          </p:nvCxnSpPr>
          <p:spPr>
            <a:xfrm>
              <a:off x="4861762" y="4050007"/>
              <a:ext cx="0" cy="26264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4" name="Connecteur droit avec flèche 73"/>
            <p:cNvCxnSpPr/>
            <p:nvPr/>
          </p:nvCxnSpPr>
          <p:spPr>
            <a:xfrm>
              <a:off x="4875624" y="4780595"/>
              <a:ext cx="0" cy="52130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Connecteur droit avec flèche 21"/>
            <p:cNvCxnSpPr>
              <a:stCxn id="59" idx="3"/>
              <a:endCxn id="60" idx="1"/>
            </p:cNvCxnSpPr>
            <p:nvPr/>
          </p:nvCxnSpPr>
          <p:spPr>
            <a:xfrm>
              <a:off x="4175887" y="3563522"/>
              <a:ext cx="792226" cy="0"/>
            </a:xfrm>
            <a:prstGeom prst="straightConnector1">
              <a:avLst/>
            </a:prstGeom>
            <a:ln w="12700">
              <a:solidFill>
                <a:srgbClr val="44927F"/>
              </a:solidFill>
              <a:prstDash val="dash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472645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87824" y="6503990"/>
            <a:ext cx="3168352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DIFFÉRENTS COMPORTEMENTS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1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12" name="ZoneTexte 11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21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23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25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2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24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COMPORTEMENTS DIFFICILES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22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70447" y="2085826"/>
            <a:ext cx="4949825" cy="2927350"/>
            <a:chOff x="2097088" y="2085826"/>
            <a:chExt cx="4949825" cy="2927350"/>
          </a:xfrm>
        </p:grpSpPr>
        <p:sp>
          <p:nvSpPr>
            <p:cNvPr id="1451" name="Freeform 392"/>
            <p:cNvSpPr>
              <a:spLocks/>
            </p:cNvSpPr>
            <p:nvPr/>
          </p:nvSpPr>
          <p:spPr bwMode="auto">
            <a:xfrm>
              <a:off x="5091113" y="4346426"/>
              <a:ext cx="1955800" cy="666750"/>
            </a:xfrm>
            <a:custGeom>
              <a:avLst/>
              <a:gdLst>
                <a:gd name="T0" fmla="*/ 866 w 1232"/>
                <a:gd name="T1" fmla="*/ 0 h 420"/>
                <a:gd name="T2" fmla="*/ 866 w 1232"/>
                <a:gd name="T3" fmla="*/ 106 h 420"/>
                <a:gd name="T4" fmla="*/ 0 w 1232"/>
                <a:gd name="T5" fmla="*/ 106 h 420"/>
                <a:gd name="T6" fmla="*/ 0 w 1232"/>
                <a:gd name="T7" fmla="*/ 316 h 420"/>
                <a:gd name="T8" fmla="*/ 866 w 1232"/>
                <a:gd name="T9" fmla="*/ 316 h 420"/>
                <a:gd name="T10" fmla="*/ 866 w 1232"/>
                <a:gd name="T11" fmla="*/ 420 h 420"/>
                <a:gd name="T12" fmla="*/ 1232 w 1232"/>
                <a:gd name="T13" fmla="*/ 210 h 420"/>
                <a:gd name="T14" fmla="*/ 866 w 1232"/>
                <a:gd name="T1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2" h="420">
                  <a:moveTo>
                    <a:pt x="866" y="0"/>
                  </a:moveTo>
                  <a:lnTo>
                    <a:pt x="866" y="106"/>
                  </a:lnTo>
                  <a:lnTo>
                    <a:pt x="0" y="106"/>
                  </a:lnTo>
                  <a:lnTo>
                    <a:pt x="0" y="316"/>
                  </a:lnTo>
                  <a:lnTo>
                    <a:pt x="866" y="316"/>
                  </a:lnTo>
                  <a:lnTo>
                    <a:pt x="866" y="420"/>
                  </a:lnTo>
                  <a:lnTo>
                    <a:pt x="1232" y="210"/>
                  </a:lnTo>
                  <a:lnTo>
                    <a:pt x="86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2" name="Rectangle 393"/>
            <p:cNvSpPr>
              <a:spLocks noChangeArrowheads="1"/>
            </p:cNvSpPr>
            <p:nvPr/>
          </p:nvSpPr>
          <p:spPr bwMode="auto">
            <a:xfrm>
              <a:off x="4875213" y="4514701"/>
              <a:ext cx="142875" cy="333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3" name="Rectangle 394"/>
            <p:cNvSpPr>
              <a:spLocks noChangeArrowheads="1"/>
            </p:cNvSpPr>
            <p:nvPr/>
          </p:nvSpPr>
          <p:spPr bwMode="auto">
            <a:xfrm>
              <a:off x="4729163" y="4514701"/>
              <a:ext cx="73025" cy="333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4" name="Freeform 395"/>
            <p:cNvSpPr>
              <a:spLocks/>
            </p:cNvSpPr>
            <p:nvPr/>
          </p:nvSpPr>
          <p:spPr bwMode="auto">
            <a:xfrm>
              <a:off x="5091113" y="4346426"/>
              <a:ext cx="1955800" cy="666750"/>
            </a:xfrm>
            <a:custGeom>
              <a:avLst/>
              <a:gdLst>
                <a:gd name="T0" fmla="*/ 866 w 1232"/>
                <a:gd name="T1" fmla="*/ 0 h 420"/>
                <a:gd name="T2" fmla="*/ 866 w 1232"/>
                <a:gd name="T3" fmla="*/ 106 h 420"/>
                <a:gd name="T4" fmla="*/ 0 w 1232"/>
                <a:gd name="T5" fmla="*/ 106 h 420"/>
                <a:gd name="T6" fmla="*/ 0 w 1232"/>
                <a:gd name="T7" fmla="*/ 316 h 420"/>
                <a:gd name="T8" fmla="*/ 866 w 1232"/>
                <a:gd name="T9" fmla="*/ 316 h 420"/>
                <a:gd name="T10" fmla="*/ 866 w 1232"/>
                <a:gd name="T11" fmla="*/ 420 h 420"/>
                <a:gd name="T12" fmla="*/ 1232 w 1232"/>
                <a:gd name="T13" fmla="*/ 210 h 420"/>
                <a:gd name="T14" fmla="*/ 866 w 1232"/>
                <a:gd name="T1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2" h="420">
                  <a:moveTo>
                    <a:pt x="866" y="0"/>
                  </a:moveTo>
                  <a:lnTo>
                    <a:pt x="866" y="106"/>
                  </a:lnTo>
                  <a:lnTo>
                    <a:pt x="0" y="106"/>
                  </a:lnTo>
                  <a:lnTo>
                    <a:pt x="0" y="316"/>
                  </a:lnTo>
                  <a:lnTo>
                    <a:pt x="866" y="316"/>
                  </a:lnTo>
                  <a:lnTo>
                    <a:pt x="866" y="420"/>
                  </a:lnTo>
                  <a:lnTo>
                    <a:pt x="1232" y="210"/>
                  </a:lnTo>
                  <a:lnTo>
                    <a:pt x="86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5" name="Rectangle 396"/>
            <p:cNvSpPr>
              <a:spLocks noChangeArrowheads="1"/>
            </p:cNvSpPr>
            <p:nvPr/>
          </p:nvSpPr>
          <p:spPr bwMode="auto">
            <a:xfrm>
              <a:off x="4875213" y="4514701"/>
              <a:ext cx="142875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6" name="Rectangle 397"/>
            <p:cNvSpPr>
              <a:spLocks noChangeArrowheads="1"/>
            </p:cNvSpPr>
            <p:nvPr/>
          </p:nvSpPr>
          <p:spPr bwMode="auto">
            <a:xfrm>
              <a:off x="4729163" y="4514701"/>
              <a:ext cx="73025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" name="Freeform 398"/>
            <p:cNvSpPr>
              <a:spLocks/>
            </p:cNvSpPr>
            <p:nvPr/>
          </p:nvSpPr>
          <p:spPr bwMode="auto">
            <a:xfrm>
              <a:off x="2268538" y="4346426"/>
              <a:ext cx="1958975" cy="666750"/>
            </a:xfrm>
            <a:custGeom>
              <a:avLst/>
              <a:gdLst>
                <a:gd name="T0" fmla="*/ 364 w 1234"/>
                <a:gd name="T1" fmla="*/ 0 h 420"/>
                <a:gd name="T2" fmla="*/ 364 w 1234"/>
                <a:gd name="T3" fmla="*/ 106 h 420"/>
                <a:gd name="T4" fmla="*/ 1234 w 1234"/>
                <a:gd name="T5" fmla="*/ 106 h 420"/>
                <a:gd name="T6" fmla="*/ 1234 w 1234"/>
                <a:gd name="T7" fmla="*/ 316 h 420"/>
                <a:gd name="T8" fmla="*/ 364 w 1234"/>
                <a:gd name="T9" fmla="*/ 316 h 420"/>
                <a:gd name="T10" fmla="*/ 364 w 1234"/>
                <a:gd name="T11" fmla="*/ 420 h 420"/>
                <a:gd name="T12" fmla="*/ 0 w 1234"/>
                <a:gd name="T13" fmla="*/ 210 h 420"/>
                <a:gd name="T14" fmla="*/ 364 w 1234"/>
                <a:gd name="T1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4" h="420">
                  <a:moveTo>
                    <a:pt x="364" y="0"/>
                  </a:moveTo>
                  <a:lnTo>
                    <a:pt x="364" y="106"/>
                  </a:lnTo>
                  <a:lnTo>
                    <a:pt x="1234" y="106"/>
                  </a:lnTo>
                  <a:lnTo>
                    <a:pt x="1234" y="316"/>
                  </a:lnTo>
                  <a:lnTo>
                    <a:pt x="364" y="316"/>
                  </a:lnTo>
                  <a:lnTo>
                    <a:pt x="364" y="420"/>
                  </a:lnTo>
                  <a:lnTo>
                    <a:pt x="0" y="210"/>
                  </a:lnTo>
                  <a:lnTo>
                    <a:pt x="36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" name="Rectangle 399"/>
            <p:cNvSpPr>
              <a:spLocks noChangeArrowheads="1"/>
            </p:cNvSpPr>
            <p:nvPr/>
          </p:nvSpPr>
          <p:spPr bwMode="auto">
            <a:xfrm>
              <a:off x="4297363" y="4514701"/>
              <a:ext cx="146050" cy="333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" name="Rectangle 400"/>
            <p:cNvSpPr>
              <a:spLocks noChangeArrowheads="1"/>
            </p:cNvSpPr>
            <p:nvPr/>
          </p:nvSpPr>
          <p:spPr bwMode="auto">
            <a:xfrm>
              <a:off x="4516438" y="4514701"/>
              <a:ext cx="73025" cy="333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" name="Freeform 401"/>
            <p:cNvSpPr>
              <a:spLocks/>
            </p:cNvSpPr>
            <p:nvPr/>
          </p:nvSpPr>
          <p:spPr bwMode="auto">
            <a:xfrm>
              <a:off x="2268538" y="4346426"/>
              <a:ext cx="1958975" cy="666750"/>
            </a:xfrm>
            <a:custGeom>
              <a:avLst/>
              <a:gdLst>
                <a:gd name="T0" fmla="*/ 364 w 1234"/>
                <a:gd name="T1" fmla="*/ 0 h 420"/>
                <a:gd name="T2" fmla="*/ 364 w 1234"/>
                <a:gd name="T3" fmla="*/ 106 h 420"/>
                <a:gd name="T4" fmla="*/ 1234 w 1234"/>
                <a:gd name="T5" fmla="*/ 106 h 420"/>
                <a:gd name="T6" fmla="*/ 1234 w 1234"/>
                <a:gd name="T7" fmla="*/ 316 h 420"/>
                <a:gd name="T8" fmla="*/ 364 w 1234"/>
                <a:gd name="T9" fmla="*/ 316 h 420"/>
                <a:gd name="T10" fmla="*/ 364 w 1234"/>
                <a:gd name="T11" fmla="*/ 420 h 420"/>
                <a:gd name="T12" fmla="*/ 0 w 1234"/>
                <a:gd name="T13" fmla="*/ 210 h 420"/>
                <a:gd name="T14" fmla="*/ 364 w 1234"/>
                <a:gd name="T15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34" h="420">
                  <a:moveTo>
                    <a:pt x="364" y="0"/>
                  </a:moveTo>
                  <a:lnTo>
                    <a:pt x="364" y="106"/>
                  </a:lnTo>
                  <a:lnTo>
                    <a:pt x="1234" y="106"/>
                  </a:lnTo>
                  <a:lnTo>
                    <a:pt x="1234" y="316"/>
                  </a:lnTo>
                  <a:lnTo>
                    <a:pt x="364" y="316"/>
                  </a:lnTo>
                  <a:lnTo>
                    <a:pt x="364" y="420"/>
                  </a:lnTo>
                  <a:lnTo>
                    <a:pt x="0" y="210"/>
                  </a:lnTo>
                  <a:lnTo>
                    <a:pt x="36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1" name="Rectangle 402"/>
            <p:cNvSpPr>
              <a:spLocks noChangeArrowheads="1"/>
            </p:cNvSpPr>
            <p:nvPr/>
          </p:nvSpPr>
          <p:spPr bwMode="auto">
            <a:xfrm>
              <a:off x="4297363" y="4514701"/>
              <a:ext cx="146050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2" name="Rectangle 403"/>
            <p:cNvSpPr>
              <a:spLocks noChangeArrowheads="1"/>
            </p:cNvSpPr>
            <p:nvPr/>
          </p:nvSpPr>
          <p:spPr bwMode="auto">
            <a:xfrm>
              <a:off x="4516438" y="4514701"/>
              <a:ext cx="73025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3" name="Freeform 404"/>
            <p:cNvSpPr>
              <a:spLocks noEditPoints="1"/>
            </p:cNvSpPr>
            <p:nvPr/>
          </p:nvSpPr>
          <p:spPr bwMode="auto">
            <a:xfrm>
              <a:off x="4611688" y="2085826"/>
              <a:ext cx="95250" cy="2635250"/>
            </a:xfrm>
            <a:custGeom>
              <a:avLst/>
              <a:gdLst>
                <a:gd name="T0" fmla="*/ 0 w 60"/>
                <a:gd name="T1" fmla="*/ 56 h 1660"/>
                <a:gd name="T2" fmla="*/ 30 w 60"/>
                <a:gd name="T3" fmla="*/ 0 h 1660"/>
                <a:gd name="T4" fmla="*/ 60 w 60"/>
                <a:gd name="T5" fmla="*/ 56 h 1660"/>
                <a:gd name="T6" fmla="*/ 0 w 60"/>
                <a:gd name="T7" fmla="*/ 56 h 1660"/>
                <a:gd name="T8" fmla="*/ 20 w 60"/>
                <a:gd name="T9" fmla="*/ 1660 h 1660"/>
                <a:gd name="T10" fmla="*/ 20 w 60"/>
                <a:gd name="T11" fmla="*/ 48 h 1660"/>
                <a:gd name="T12" fmla="*/ 40 w 60"/>
                <a:gd name="T13" fmla="*/ 48 h 1660"/>
                <a:gd name="T14" fmla="*/ 40 w 60"/>
                <a:gd name="T15" fmla="*/ 1660 h 1660"/>
                <a:gd name="T16" fmla="*/ 20 w 60"/>
                <a:gd name="T17" fmla="*/ 1660 h 1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0" h="1660">
                  <a:moveTo>
                    <a:pt x="0" y="56"/>
                  </a:moveTo>
                  <a:lnTo>
                    <a:pt x="30" y="0"/>
                  </a:lnTo>
                  <a:lnTo>
                    <a:pt x="60" y="56"/>
                  </a:lnTo>
                  <a:lnTo>
                    <a:pt x="0" y="56"/>
                  </a:lnTo>
                  <a:close/>
                  <a:moveTo>
                    <a:pt x="20" y="1660"/>
                  </a:moveTo>
                  <a:lnTo>
                    <a:pt x="20" y="48"/>
                  </a:lnTo>
                  <a:lnTo>
                    <a:pt x="40" y="48"/>
                  </a:lnTo>
                  <a:lnTo>
                    <a:pt x="40" y="1660"/>
                  </a:lnTo>
                  <a:lnTo>
                    <a:pt x="20" y="166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4" name="Rectangle 405"/>
            <p:cNvSpPr>
              <a:spLocks noChangeArrowheads="1"/>
            </p:cNvSpPr>
            <p:nvPr/>
          </p:nvSpPr>
          <p:spPr bwMode="auto">
            <a:xfrm>
              <a:off x="3840163" y="2257276"/>
              <a:ext cx="1619250" cy="2730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5" name="Rectangle 406"/>
            <p:cNvSpPr>
              <a:spLocks noChangeArrowheads="1"/>
            </p:cNvSpPr>
            <p:nvPr/>
          </p:nvSpPr>
          <p:spPr bwMode="auto">
            <a:xfrm>
              <a:off x="3840163" y="2257276"/>
              <a:ext cx="161925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6" name="Freeform 407"/>
            <p:cNvSpPr>
              <a:spLocks/>
            </p:cNvSpPr>
            <p:nvPr/>
          </p:nvSpPr>
          <p:spPr bwMode="auto">
            <a:xfrm>
              <a:off x="2687638" y="2108051"/>
              <a:ext cx="1993900" cy="2232025"/>
            </a:xfrm>
            <a:custGeom>
              <a:avLst/>
              <a:gdLst>
                <a:gd name="T0" fmla="*/ 0 w 1256"/>
                <a:gd name="T1" fmla="*/ 0 h 1406"/>
                <a:gd name="T2" fmla="*/ 0 w 1256"/>
                <a:gd name="T3" fmla="*/ 0 h 1406"/>
                <a:gd name="T4" fmla="*/ 4 w 1256"/>
                <a:gd name="T5" fmla="*/ 146 h 1406"/>
                <a:gd name="T6" fmla="*/ 10 w 1256"/>
                <a:gd name="T7" fmla="*/ 218 h 1406"/>
                <a:gd name="T8" fmla="*/ 16 w 1256"/>
                <a:gd name="T9" fmla="*/ 290 h 1406"/>
                <a:gd name="T10" fmla="*/ 26 w 1256"/>
                <a:gd name="T11" fmla="*/ 360 h 1406"/>
                <a:gd name="T12" fmla="*/ 34 w 1256"/>
                <a:gd name="T13" fmla="*/ 396 h 1406"/>
                <a:gd name="T14" fmla="*/ 42 w 1256"/>
                <a:gd name="T15" fmla="*/ 430 h 1406"/>
                <a:gd name="T16" fmla="*/ 52 w 1256"/>
                <a:gd name="T17" fmla="*/ 466 h 1406"/>
                <a:gd name="T18" fmla="*/ 62 w 1256"/>
                <a:gd name="T19" fmla="*/ 500 h 1406"/>
                <a:gd name="T20" fmla="*/ 74 w 1256"/>
                <a:gd name="T21" fmla="*/ 534 h 1406"/>
                <a:gd name="T22" fmla="*/ 88 w 1256"/>
                <a:gd name="T23" fmla="*/ 568 h 1406"/>
                <a:gd name="T24" fmla="*/ 88 w 1256"/>
                <a:gd name="T25" fmla="*/ 568 h 1406"/>
                <a:gd name="T26" fmla="*/ 104 w 1256"/>
                <a:gd name="T27" fmla="*/ 602 h 1406"/>
                <a:gd name="T28" fmla="*/ 122 w 1256"/>
                <a:gd name="T29" fmla="*/ 636 h 1406"/>
                <a:gd name="T30" fmla="*/ 140 w 1256"/>
                <a:gd name="T31" fmla="*/ 670 h 1406"/>
                <a:gd name="T32" fmla="*/ 162 w 1256"/>
                <a:gd name="T33" fmla="*/ 706 h 1406"/>
                <a:gd name="T34" fmla="*/ 208 w 1256"/>
                <a:gd name="T35" fmla="*/ 774 h 1406"/>
                <a:gd name="T36" fmla="*/ 258 w 1256"/>
                <a:gd name="T37" fmla="*/ 842 h 1406"/>
                <a:gd name="T38" fmla="*/ 312 w 1256"/>
                <a:gd name="T39" fmla="*/ 908 h 1406"/>
                <a:gd name="T40" fmla="*/ 366 w 1256"/>
                <a:gd name="T41" fmla="*/ 970 h 1406"/>
                <a:gd name="T42" fmla="*/ 418 w 1256"/>
                <a:gd name="T43" fmla="*/ 1026 h 1406"/>
                <a:gd name="T44" fmla="*/ 466 w 1256"/>
                <a:gd name="T45" fmla="*/ 1078 h 1406"/>
                <a:gd name="T46" fmla="*/ 466 w 1256"/>
                <a:gd name="T47" fmla="*/ 1078 h 1406"/>
                <a:gd name="T48" fmla="*/ 514 w 1256"/>
                <a:gd name="T49" fmla="*/ 1120 h 1406"/>
                <a:gd name="T50" fmla="*/ 562 w 1256"/>
                <a:gd name="T51" fmla="*/ 1160 h 1406"/>
                <a:gd name="T52" fmla="*/ 608 w 1256"/>
                <a:gd name="T53" fmla="*/ 1192 h 1406"/>
                <a:gd name="T54" fmla="*/ 656 w 1256"/>
                <a:gd name="T55" fmla="*/ 1222 h 1406"/>
                <a:gd name="T56" fmla="*/ 702 w 1256"/>
                <a:gd name="T57" fmla="*/ 1250 h 1406"/>
                <a:gd name="T58" fmla="*/ 750 w 1256"/>
                <a:gd name="T59" fmla="*/ 1272 h 1406"/>
                <a:gd name="T60" fmla="*/ 798 w 1256"/>
                <a:gd name="T61" fmla="*/ 1294 h 1406"/>
                <a:gd name="T62" fmla="*/ 846 w 1256"/>
                <a:gd name="T63" fmla="*/ 1316 h 1406"/>
                <a:gd name="T64" fmla="*/ 846 w 1256"/>
                <a:gd name="T65" fmla="*/ 1316 h 1406"/>
                <a:gd name="T66" fmla="*/ 896 w 1256"/>
                <a:gd name="T67" fmla="*/ 1334 h 1406"/>
                <a:gd name="T68" fmla="*/ 948 w 1256"/>
                <a:gd name="T69" fmla="*/ 1350 h 1406"/>
                <a:gd name="T70" fmla="*/ 998 w 1256"/>
                <a:gd name="T71" fmla="*/ 1364 h 1406"/>
                <a:gd name="T72" fmla="*/ 1050 w 1256"/>
                <a:gd name="T73" fmla="*/ 1374 h 1406"/>
                <a:gd name="T74" fmla="*/ 1100 w 1256"/>
                <a:gd name="T75" fmla="*/ 1384 h 1406"/>
                <a:gd name="T76" fmla="*/ 1152 w 1256"/>
                <a:gd name="T77" fmla="*/ 1392 h 1406"/>
                <a:gd name="T78" fmla="*/ 1256 w 1256"/>
                <a:gd name="T7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56" h="1406">
                  <a:moveTo>
                    <a:pt x="0" y="0"/>
                  </a:moveTo>
                  <a:lnTo>
                    <a:pt x="0" y="0"/>
                  </a:lnTo>
                  <a:lnTo>
                    <a:pt x="4" y="146"/>
                  </a:lnTo>
                  <a:lnTo>
                    <a:pt x="10" y="218"/>
                  </a:lnTo>
                  <a:lnTo>
                    <a:pt x="16" y="290"/>
                  </a:lnTo>
                  <a:lnTo>
                    <a:pt x="26" y="360"/>
                  </a:lnTo>
                  <a:lnTo>
                    <a:pt x="34" y="396"/>
                  </a:lnTo>
                  <a:lnTo>
                    <a:pt x="42" y="430"/>
                  </a:lnTo>
                  <a:lnTo>
                    <a:pt x="52" y="466"/>
                  </a:lnTo>
                  <a:lnTo>
                    <a:pt x="62" y="500"/>
                  </a:lnTo>
                  <a:lnTo>
                    <a:pt x="74" y="534"/>
                  </a:lnTo>
                  <a:lnTo>
                    <a:pt x="88" y="568"/>
                  </a:lnTo>
                  <a:lnTo>
                    <a:pt x="88" y="568"/>
                  </a:lnTo>
                  <a:lnTo>
                    <a:pt x="104" y="602"/>
                  </a:lnTo>
                  <a:lnTo>
                    <a:pt x="122" y="636"/>
                  </a:lnTo>
                  <a:lnTo>
                    <a:pt x="140" y="670"/>
                  </a:lnTo>
                  <a:lnTo>
                    <a:pt x="162" y="706"/>
                  </a:lnTo>
                  <a:lnTo>
                    <a:pt x="208" y="774"/>
                  </a:lnTo>
                  <a:lnTo>
                    <a:pt x="258" y="842"/>
                  </a:lnTo>
                  <a:lnTo>
                    <a:pt x="312" y="908"/>
                  </a:lnTo>
                  <a:lnTo>
                    <a:pt x="366" y="970"/>
                  </a:lnTo>
                  <a:lnTo>
                    <a:pt x="418" y="1026"/>
                  </a:lnTo>
                  <a:lnTo>
                    <a:pt x="466" y="1078"/>
                  </a:lnTo>
                  <a:lnTo>
                    <a:pt x="466" y="1078"/>
                  </a:lnTo>
                  <a:lnTo>
                    <a:pt x="514" y="1120"/>
                  </a:lnTo>
                  <a:lnTo>
                    <a:pt x="562" y="1160"/>
                  </a:lnTo>
                  <a:lnTo>
                    <a:pt x="608" y="1192"/>
                  </a:lnTo>
                  <a:lnTo>
                    <a:pt x="656" y="1222"/>
                  </a:lnTo>
                  <a:lnTo>
                    <a:pt x="702" y="1250"/>
                  </a:lnTo>
                  <a:lnTo>
                    <a:pt x="750" y="1272"/>
                  </a:lnTo>
                  <a:lnTo>
                    <a:pt x="798" y="1294"/>
                  </a:lnTo>
                  <a:lnTo>
                    <a:pt x="846" y="1316"/>
                  </a:lnTo>
                  <a:lnTo>
                    <a:pt x="846" y="1316"/>
                  </a:lnTo>
                  <a:lnTo>
                    <a:pt x="896" y="1334"/>
                  </a:lnTo>
                  <a:lnTo>
                    <a:pt x="948" y="1350"/>
                  </a:lnTo>
                  <a:lnTo>
                    <a:pt x="998" y="1364"/>
                  </a:lnTo>
                  <a:lnTo>
                    <a:pt x="1050" y="1374"/>
                  </a:lnTo>
                  <a:lnTo>
                    <a:pt x="1100" y="1384"/>
                  </a:lnTo>
                  <a:lnTo>
                    <a:pt x="1152" y="1392"/>
                  </a:lnTo>
                  <a:lnTo>
                    <a:pt x="1256" y="1406"/>
                  </a:lnTo>
                </a:path>
              </a:pathLst>
            </a:cu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7" name="Freeform 408"/>
            <p:cNvSpPr>
              <a:spLocks/>
            </p:cNvSpPr>
            <p:nvPr/>
          </p:nvSpPr>
          <p:spPr bwMode="auto">
            <a:xfrm>
              <a:off x="4637088" y="2108051"/>
              <a:ext cx="1993900" cy="2232025"/>
            </a:xfrm>
            <a:custGeom>
              <a:avLst/>
              <a:gdLst>
                <a:gd name="T0" fmla="*/ 1256 w 1256"/>
                <a:gd name="T1" fmla="*/ 0 h 1406"/>
                <a:gd name="T2" fmla="*/ 1256 w 1256"/>
                <a:gd name="T3" fmla="*/ 0 h 1406"/>
                <a:gd name="T4" fmla="*/ 1250 w 1256"/>
                <a:gd name="T5" fmla="*/ 146 h 1406"/>
                <a:gd name="T6" fmla="*/ 1246 w 1256"/>
                <a:gd name="T7" fmla="*/ 218 h 1406"/>
                <a:gd name="T8" fmla="*/ 1240 w 1256"/>
                <a:gd name="T9" fmla="*/ 290 h 1406"/>
                <a:gd name="T10" fmla="*/ 1228 w 1256"/>
                <a:gd name="T11" fmla="*/ 360 h 1406"/>
                <a:gd name="T12" fmla="*/ 1222 w 1256"/>
                <a:gd name="T13" fmla="*/ 396 h 1406"/>
                <a:gd name="T14" fmla="*/ 1214 w 1256"/>
                <a:gd name="T15" fmla="*/ 430 h 1406"/>
                <a:gd name="T16" fmla="*/ 1204 w 1256"/>
                <a:gd name="T17" fmla="*/ 466 h 1406"/>
                <a:gd name="T18" fmla="*/ 1194 w 1256"/>
                <a:gd name="T19" fmla="*/ 500 h 1406"/>
                <a:gd name="T20" fmla="*/ 1182 w 1256"/>
                <a:gd name="T21" fmla="*/ 534 h 1406"/>
                <a:gd name="T22" fmla="*/ 1168 w 1256"/>
                <a:gd name="T23" fmla="*/ 568 h 1406"/>
                <a:gd name="T24" fmla="*/ 1168 w 1256"/>
                <a:gd name="T25" fmla="*/ 568 h 1406"/>
                <a:gd name="T26" fmla="*/ 1152 w 1256"/>
                <a:gd name="T27" fmla="*/ 602 h 1406"/>
                <a:gd name="T28" fmla="*/ 1134 w 1256"/>
                <a:gd name="T29" fmla="*/ 636 h 1406"/>
                <a:gd name="T30" fmla="*/ 1114 w 1256"/>
                <a:gd name="T31" fmla="*/ 670 h 1406"/>
                <a:gd name="T32" fmla="*/ 1092 w 1256"/>
                <a:gd name="T33" fmla="*/ 706 h 1406"/>
                <a:gd name="T34" fmla="*/ 1046 w 1256"/>
                <a:gd name="T35" fmla="*/ 774 h 1406"/>
                <a:gd name="T36" fmla="*/ 996 w 1256"/>
                <a:gd name="T37" fmla="*/ 842 h 1406"/>
                <a:gd name="T38" fmla="*/ 942 w 1256"/>
                <a:gd name="T39" fmla="*/ 908 h 1406"/>
                <a:gd name="T40" fmla="*/ 890 w 1256"/>
                <a:gd name="T41" fmla="*/ 970 h 1406"/>
                <a:gd name="T42" fmla="*/ 836 w 1256"/>
                <a:gd name="T43" fmla="*/ 1026 h 1406"/>
                <a:gd name="T44" fmla="*/ 788 w 1256"/>
                <a:gd name="T45" fmla="*/ 1078 h 1406"/>
                <a:gd name="T46" fmla="*/ 788 w 1256"/>
                <a:gd name="T47" fmla="*/ 1078 h 1406"/>
                <a:gd name="T48" fmla="*/ 740 w 1256"/>
                <a:gd name="T49" fmla="*/ 1120 h 1406"/>
                <a:gd name="T50" fmla="*/ 694 w 1256"/>
                <a:gd name="T51" fmla="*/ 1160 h 1406"/>
                <a:gd name="T52" fmla="*/ 646 w 1256"/>
                <a:gd name="T53" fmla="*/ 1192 h 1406"/>
                <a:gd name="T54" fmla="*/ 600 w 1256"/>
                <a:gd name="T55" fmla="*/ 1222 h 1406"/>
                <a:gd name="T56" fmla="*/ 552 w 1256"/>
                <a:gd name="T57" fmla="*/ 1250 h 1406"/>
                <a:gd name="T58" fmla="*/ 504 w 1256"/>
                <a:gd name="T59" fmla="*/ 1272 h 1406"/>
                <a:gd name="T60" fmla="*/ 456 w 1256"/>
                <a:gd name="T61" fmla="*/ 1294 h 1406"/>
                <a:gd name="T62" fmla="*/ 408 w 1256"/>
                <a:gd name="T63" fmla="*/ 1316 h 1406"/>
                <a:gd name="T64" fmla="*/ 408 w 1256"/>
                <a:gd name="T65" fmla="*/ 1316 h 1406"/>
                <a:gd name="T66" fmla="*/ 358 w 1256"/>
                <a:gd name="T67" fmla="*/ 1334 h 1406"/>
                <a:gd name="T68" fmla="*/ 308 w 1256"/>
                <a:gd name="T69" fmla="*/ 1350 h 1406"/>
                <a:gd name="T70" fmla="*/ 258 w 1256"/>
                <a:gd name="T71" fmla="*/ 1364 h 1406"/>
                <a:gd name="T72" fmla="*/ 206 w 1256"/>
                <a:gd name="T73" fmla="*/ 1374 h 1406"/>
                <a:gd name="T74" fmla="*/ 154 w 1256"/>
                <a:gd name="T75" fmla="*/ 1384 h 1406"/>
                <a:gd name="T76" fmla="*/ 102 w 1256"/>
                <a:gd name="T77" fmla="*/ 1392 h 1406"/>
                <a:gd name="T78" fmla="*/ 0 w 1256"/>
                <a:gd name="T79" fmla="*/ 1406 h 1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56" h="1406">
                  <a:moveTo>
                    <a:pt x="1256" y="0"/>
                  </a:moveTo>
                  <a:lnTo>
                    <a:pt x="1256" y="0"/>
                  </a:lnTo>
                  <a:lnTo>
                    <a:pt x="1250" y="146"/>
                  </a:lnTo>
                  <a:lnTo>
                    <a:pt x="1246" y="218"/>
                  </a:lnTo>
                  <a:lnTo>
                    <a:pt x="1240" y="290"/>
                  </a:lnTo>
                  <a:lnTo>
                    <a:pt x="1228" y="360"/>
                  </a:lnTo>
                  <a:lnTo>
                    <a:pt x="1222" y="396"/>
                  </a:lnTo>
                  <a:lnTo>
                    <a:pt x="1214" y="430"/>
                  </a:lnTo>
                  <a:lnTo>
                    <a:pt x="1204" y="466"/>
                  </a:lnTo>
                  <a:lnTo>
                    <a:pt x="1194" y="500"/>
                  </a:lnTo>
                  <a:lnTo>
                    <a:pt x="1182" y="534"/>
                  </a:lnTo>
                  <a:lnTo>
                    <a:pt x="1168" y="568"/>
                  </a:lnTo>
                  <a:lnTo>
                    <a:pt x="1168" y="568"/>
                  </a:lnTo>
                  <a:lnTo>
                    <a:pt x="1152" y="602"/>
                  </a:lnTo>
                  <a:lnTo>
                    <a:pt x="1134" y="636"/>
                  </a:lnTo>
                  <a:lnTo>
                    <a:pt x="1114" y="670"/>
                  </a:lnTo>
                  <a:lnTo>
                    <a:pt x="1092" y="706"/>
                  </a:lnTo>
                  <a:lnTo>
                    <a:pt x="1046" y="774"/>
                  </a:lnTo>
                  <a:lnTo>
                    <a:pt x="996" y="842"/>
                  </a:lnTo>
                  <a:lnTo>
                    <a:pt x="942" y="908"/>
                  </a:lnTo>
                  <a:lnTo>
                    <a:pt x="890" y="970"/>
                  </a:lnTo>
                  <a:lnTo>
                    <a:pt x="836" y="1026"/>
                  </a:lnTo>
                  <a:lnTo>
                    <a:pt x="788" y="1078"/>
                  </a:lnTo>
                  <a:lnTo>
                    <a:pt x="788" y="1078"/>
                  </a:lnTo>
                  <a:lnTo>
                    <a:pt x="740" y="1120"/>
                  </a:lnTo>
                  <a:lnTo>
                    <a:pt x="694" y="1160"/>
                  </a:lnTo>
                  <a:lnTo>
                    <a:pt x="646" y="1192"/>
                  </a:lnTo>
                  <a:lnTo>
                    <a:pt x="600" y="1222"/>
                  </a:lnTo>
                  <a:lnTo>
                    <a:pt x="552" y="1250"/>
                  </a:lnTo>
                  <a:lnTo>
                    <a:pt x="504" y="1272"/>
                  </a:lnTo>
                  <a:lnTo>
                    <a:pt x="456" y="1294"/>
                  </a:lnTo>
                  <a:lnTo>
                    <a:pt x="408" y="1316"/>
                  </a:lnTo>
                  <a:lnTo>
                    <a:pt x="408" y="1316"/>
                  </a:lnTo>
                  <a:lnTo>
                    <a:pt x="358" y="1334"/>
                  </a:lnTo>
                  <a:lnTo>
                    <a:pt x="308" y="1350"/>
                  </a:lnTo>
                  <a:lnTo>
                    <a:pt x="258" y="1364"/>
                  </a:lnTo>
                  <a:lnTo>
                    <a:pt x="206" y="1374"/>
                  </a:lnTo>
                  <a:lnTo>
                    <a:pt x="154" y="1384"/>
                  </a:lnTo>
                  <a:lnTo>
                    <a:pt x="102" y="1392"/>
                  </a:lnTo>
                  <a:lnTo>
                    <a:pt x="0" y="1406"/>
                  </a:lnTo>
                </a:path>
              </a:pathLst>
            </a:cu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8" name="Rectangle 409"/>
            <p:cNvSpPr>
              <a:spLocks noChangeArrowheads="1"/>
            </p:cNvSpPr>
            <p:nvPr/>
          </p:nvSpPr>
          <p:spPr bwMode="auto">
            <a:xfrm>
              <a:off x="3998913" y="3971776"/>
              <a:ext cx="1165225" cy="4191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9" name="Rectangle 410"/>
            <p:cNvSpPr>
              <a:spLocks noChangeArrowheads="1"/>
            </p:cNvSpPr>
            <p:nvPr/>
          </p:nvSpPr>
          <p:spPr bwMode="auto">
            <a:xfrm>
              <a:off x="3998913" y="3971776"/>
              <a:ext cx="1165225" cy="419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2" name="Rectangle 413"/>
            <p:cNvSpPr>
              <a:spLocks noChangeArrowheads="1"/>
            </p:cNvSpPr>
            <p:nvPr/>
          </p:nvSpPr>
          <p:spPr bwMode="auto">
            <a:xfrm>
              <a:off x="2097088" y="2311251"/>
              <a:ext cx="1263650" cy="3810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3" name="Rectangle 414"/>
            <p:cNvSpPr>
              <a:spLocks noChangeArrowheads="1"/>
            </p:cNvSpPr>
            <p:nvPr/>
          </p:nvSpPr>
          <p:spPr bwMode="auto">
            <a:xfrm>
              <a:off x="2097088" y="2311251"/>
              <a:ext cx="1263650" cy="381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4" name="Rectangle 415"/>
            <p:cNvSpPr>
              <a:spLocks noChangeArrowheads="1"/>
            </p:cNvSpPr>
            <p:nvPr/>
          </p:nvSpPr>
          <p:spPr bwMode="auto">
            <a:xfrm>
              <a:off x="5618163" y="3428851"/>
              <a:ext cx="1031875" cy="3587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5" name="Rectangle 416"/>
            <p:cNvSpPr>
              <a:spLocks noChangeArrowheads="1"/>
            </p:cNvSpPr>
            <p:nvPr/>
          </p:nvSpPr>
          <p:spPr bwMode="auto">
            <a:xfrm>
              <a:off x="5618163" y="3428851"/>
              <a:ext cx="1031875" cy="358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6" name="Rectangle 417"/>
            <p:cNvSpPr>
              <a:spLocks noChangeArrowheads="1"/>
            </p:cNvSpPr>
            <p:nvPr/>
          </p:nvSpPr>
          <p:spPr bwMode="auto">
            <a:xfrm>
              <a:off x="6386513" y="2311251"/>
              <a:ext cx="533400" cy="3810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7" name="Rectangle 418"/>
            <p:cNvSpPr>
              <a:spLocks noChangeArrowheads="1"/>
            </p:cNvSpPr>
            <p:nvPr/>
          </p:nvSpPr>
          <p:spPr bwMode="auto">
            <a:xfrm>
              <a:off x="6386513" y="2311251"/>
              <a:ext cx="533400" cy="381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8" name="Freeform 419"/>
            <p:cNvSpPr>
              <a:spLocks noEditPoints="1"/>
            </p:cNvSpPr>
            <p:nvPr/>
          </p:nvSpPr>
          <p:spPr bwMode="auto">
            <a:xfrm>
              <a:off x="4678363" y="2866876"/>
              <a:ext cx="558800" cy="571500"/>
            </a:xfrm>
            <a:custGeom>
              <a:avLst/>
              <a:gdLst>
                <a:gd name="T0" fmla="*/ 312 w 352"/>
                <a:gd name="T1" fmla="*/ 14 h 360"/>
                <a:gd name="T2" fmla="*/ 352 w 352"/>
                <a:gd name="T3" fmla="*/ 0 h 360"/>
                <a:gd name="T4" fmla="*/ 338 w 352"/>
                <a:gd name="T5" fmla="*/ 40 h 360"/>
                <a:gd name="T6" fmla="*/ 312 w 352"/>
                <a:gd name="T7" fmla="*/ 14 h 360"/>
                <a:gd name="T8" fmla="*/ 0 w 352"/>
                <a:gd name="T9" fmla="*/ 356 h 360"/>
                <a:gd name="T10" fmla="*/ 328 w 352"/>
                <a:gd name="T11" fmla="*/ 22 h 360"/>
                <a:gd name="T12" fmla="*/ 332 w 352"/>
                <a:gd name="T13" fmla="*/ 22 h 360"/>
                <a:gd name="T14" fmla="*/ 332 w 352"/>
                <a:gd name="T15" fmla="*/ 24 h 360"/>
                <a:gd name="T16" fmla="*/ 4 w 352"/>
                <a:gd name="T17" fmla="*/ 360 h 360"/>
                <a:gd name="T18" fmla="*/ 0 w 352"/>
                <a:gd name="T19" fmla="*/ 360 h 360"/>
                <a:gd name="T20" fmla="*/ 0 w 352"/>
                <a:gd name="T21" fmla="*/ 356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2" h="360">
                  <a:moveTo>
                    <a:pt x="312" y="14"/>
                  </a:moveTo>
                  <a:lnTo>
                    <a:pt x="352" y="0"/>
                  </a:lnTo>
                  <a:lnTo>
                    <a:pt x="338" y="40"/>
                  </a:lnTo>
                  <a:lnTo>
                    <a:pt x="312" y="14"/>
                  </a:lnTo>
                  <a:close/>
                  <a:moveTo>
                    <a:pt x="0" y="356"/>
                  </a:moveTo>
                  <a:lnTo>
                    <a:pt x="328" y="22"/>
                  </a:lnTo>
                  <a:lnTo>
                    <a:pt x="332" y="22"/>
                  </a:lnTo>
                  <a:lnTo>
                    <a:pt x="332" y="24"/>
                  </a:lnTo>
                  <a:lnTo>
                    <a:pt x="4" y="360"/>
                  </a:lnTo>
                  <a:lnTo>
                    <a:pt x="0" y="360"/>
                  </a:lnTo>
                  <a:lnTo>
                    <a:pt x="0" y="3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9" name="Freeform 420"/>
            <p:cNvSpPr>
              <a:spLocks noEditPoints="1"/>
            </p:cNvSpPr>
            <p:nvPr/>
          </p:nvSpPr>
          <p:spPr bwMode="auto">
            <a:xfrm>
              <a:off x="4678363" y="3228826"/>
              <a:ext cx="688975" cy="209550"/>
            </a:xfrm>
            <a:custGeom>
              <a:avLst/>
              <a:gdLst>
                <a:gd name="T0" fmla="*/ 392 w 434"/>
                <a:gd name="T1" fmla="*/ 0 h 132"/>
                <a:gd name="T2" fmla="*/ 434 w 434"/>
                <a:gd name="T3" fmla="*/ 8 h 132"/>
                <a:gd name="T4" fmla="*/ 404 w 434"/>
                <a:gd name="T5" fmla="*/ 34 h 132"/>
                <a:gd name="T6" fmla="*/ 392 w 434"/>
                <a:gd name="T7" fmla="*/ 0 h 132"/>
                <a:gd name="T8" fmla="*/ 0 w 434"/>
                <a:gd name="T9" fmla="*/ 128 h 132"/>
                <a:gd name="T10" fmla="*/ 404 w 434"/>
                <a:gd name="T11" fmla="*/ 14 h 132"/>
                <a:gd name="T12" fmla="*/ 408 w 434"/>
                <a:gd name="T13" fmla="*/ 16 h 132"/>
                <a:gd name="T14" fmla="*/ 406 w 434"/>
                <a:gd name="T15" fmla="*/ 18 h 132"/>
                <a:gd name="T16" fmla="*/ 2 w 434"/>
                <a:gd name="T17" fmla="*/ 132 h 132"/>
                <a:gd name="T18" fmla="*/ 0 w 434"/>
                <a:gd name="T19" fmla="*/ 132 h 132"/>
                <a:gd name="T20" fmla="*/ 0 w 434"/>
                <a:gd name="T21" fmla="*/ 12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4" h="132">
                  <a:moveTo>
                    <a:pt x="392" y="0"/>
                  </a:moveTo>
                  <a:lnTo>
                    <a:pt x="434" y="8"/>
                  </a:lnTo>
                  <a:lnTo>
                    <a:pt x="404" y="34"/>
                  </a:lnTo>
                  <a:lnTo>
                    <a:pt x="392" y="0"/>
                  </a:lnTo>
                  <a:close/>
                  <a:moveTo>
                    <a:pt x="0" y="128"/>
                  </a:moveTo>
                  <a:lnTo>
                    <a:pt x="404" y="14"/>
                  </a:lnTo>
                  <a:lnTo>
                    <a:pt x="408" y="16"/>
                  </a:lnTo>
                  <a:lnTo>
                    <a:pt x="406" y="18"/>
                  </a:lnTo>
                  <a:lnTo>
                    <a:pt x="2" y="132"/>
                  </a:lnTo>
                  <a:lnTo>
                    <a:pt x="0" y="132"/>
                  </a:lnTo>
                  <a:lnTo>
                    <a:pt x="0" y="12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0" name="Freeform 421"/>
            <p:cNvSpPr>
              <a:spLocks noEditPoints="1"/>
            </p:cNvSpPr>
            <p:nvPr/>
          </p:nvSpPr>
          <p:spPr bwMode="auto">
            <a:xfrm>
              <a:off x="4678363" y="3432026"/>
              <a:ext cx="965200" cy="720725"/>
            </a:xfrm>
            <a:custGeom>
              <a:avLst/>
              <a:gdLst>
                <a:gd name="T0" fmla="*/ 588 w 608"/>
                <a:gd name="T1" fmla="*/ 416 h 454"/>
                <a:gd name="T2" fmla="*/ 608 w 608"/>
                <a:gd name="T3" fmla="*/ 454 h 454"/>
                <a:gd name="T4" fmla="*/ 566 w 608"/>
                <a:gd name="T5" fmla="*/ 448 h 454"/>
                <a:gd name="T6" fmla="*/ 588 w 608"/>
                <a:gd name="T7" fmla="*/ 416 h 454"/>
                <a:gd name="T8" fmla="*/ 4 w 608"/>
                <a:gd name="T9" fmla="*/ 0 h 454"/>
                <a:gd name="T10" fmla="*/ 584 w 608"/>
                <a:gd name="T11" fmla="*/ 432 h 454"/>
                <a:gd name="T12" fmla="*/ 584 w 608"/>
                <a:gd name="T13" fmla="*/ 436 h 454"/>
                <a:gd name="T14" fmla="*/ 580 w 608"/>
                <a:gd name="T15" fmla="*/ 438 h 454"/>
                <a:gd name="T16" fmla="*/ 0 w 608"/>
                <a:gd name="T17" fmla="*/ 4 h 454"/>
                <a:gd name="T18" fmla="*/ 0 w 608"/>
                <a:gd name="T19" fmla="*/ 2 h 454"/>
                <a:gd name="T20" fmla="*/ 4 w 608"/>
                <a:gd name="T21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08" h="454">
                  <a:moveTo>
                    <a:pt x="588" y="416"/>
                  </a:moveTo>
                  <a:lnTo>
                    <a:pt x="608" y="454"/>
                  </a:lnTo>
                  <a:lnTo>
                    <a:pt x="566" y="448"/>
                  </a:lnTo>
                  <a:lnTo>
                    <a:pt x="588" y="416"/>
                  </a:lnTo>
                  <a:close/>
                  <a:moveTo>
                    <a:pt x="4" y="0"/>
                  </a:moveTo>
                  <a:lnTo>
                    <a:pt x="584" y="432"/>
                  </a:lnTo>
                  <a:lnTo>
                    <a:pt x="584" y="436"/>
                  </a:lnTo>
                  <a:lnTo>
                    <a:pt x="580" y="438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1" name="Freeform 422"/>
            <p:cNvSpPr>
              <a:spLocks noEditPoints="1"/>
            </p:cNvSpPr>
            <p:nvPr/>
          </p:nvSpPr>
          <p:spPr bwMode="auto">
            <a:xfrm>
              <a:off x="3360738" y="3432026"/>
              <a:ext cx="1323975" cy="542925"/>
            </a:xfrm>
            <a:custGeom>
              <a:avLst/>
              <a:gdLst>
                <a:gd name="T0" fmla="*/ 42 w 834"/>
                <a:gd name="T1" fmla="*/ 342 h 342"/>
                <a:gd name="T2" fmla="*/ 0 w 834"/>
                <a:gd name="T3" fmla="*/ 340 h 342"/>
                <a:gd name="T4" fmla="*/ 28 w 834"/>
                <a:gd name="T5" fmla="*/ 306 h 342"/>
                <a:gd name="T6" fmla="*/ 42 w 834"/>
                <a:gd name="T7" fmla="*/ 342 h 342"/>
                <a:gd name="T8" fmla="*/ 832 w 834"/>
                <a:gd name="T9" fmla="*/ 4 h 342"/>
                <a:gd name="T10" fmla="*/ 30 w 834"/>
                <a:gd name="T11" fmla="*/ 330 h 342"/>
                <a:gd name="T12" fmla="*/ 28 w 834"/>
                <a:gd name="T13" fmla="*/ 328 h 342"/>
                <a:gd name="T14" fmla="*/ 28 w 834"/>
                <a:gd name="T15" fmla="*/ 324 h 342"/>
                <a:gd name="T16" fmla="*/ 830 w 834"/>
                <a:gd name="T17" fmla="*/ 0 h 342"/>
                <a:gd name="T18" fmla="*/ 834 w 834"/>
                <a:gd name="T19" fmla="*/ 2 h 342"/>
                <a:gd name="T20" fmla="*/ 832 w 834"/>
                <a:gd name="T21" fmla="*/ 4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4" h="342">
                  <a:moveTo>
                    <a:pt x="42" y="342"/>
                  </a:moveTo>
                  <a:lnTo>
                    <a:pt x="0" y="340"/>
                  </a:lnTo>
                  <a:lnTo>
                    <a:pt x="28" y="306"/>
                  </a:lnTo>
                  <a:lnTo>
                    <a:pt x="42" y="342"/>
                  </a:lnTo>
                  <a:close/>
                  <a:moveTo>
                    <a:pt x="832" y="4"/>
                  </a:moveTo>
                  <a:lnTo>
                    <a:pt x="30" y="330"/>
                  </a:lnTo>
                  <a:lnTo>
                    <a:pt x="28" y="328"/>
                  </a:lnTo>
                  <a:lnTo>
                    <a:pt x="28" y="324"/>
                  </a:lnTo>
                  <a:lnTo>
                    <a:pt x="830" y="0"/>
                  </a:lnTo>
                  <a:lnTo>
                    <a:pt x="834" y="2"/>
                  </a:lnTo>
                  <a:lnTo>
                    <a:pt x="83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2" name="Freeform 423"/>
            <p:cNvSpPr>
              <a:spLocks noEditPoints="1"/>
            </p:cNvSpPr>
            <p:nvPr/>
          </p:nvSpPr>
          <p:spPr bwMode="auto">
            <a:xfrm>
              <a:off x="4081463" y="3181201"/>
              <a:ext cx="654050" cy="336550"/>
            </a:xfrm>
            <a:custGeom>
              <a:avLst/>
              <a:gdLst>
                <a:gd name="T0" fmla="*/ 24 w 412"/>
                <a:gd name="T1" fmla="*/ 34 h 212"/>
                <a:gd name="T2" fmla="*/ 0 w 412"/>
                <a:gd name="T3" fmla="*/ 0 h 212"/>
                <a:gd name="T4" fmla="*/ 42 w 412"/>
                <a:gd name="T5" fmla="*/ 0 h 212"/>
                <a:gd name="T6" fmla="*/ 24 w 412"/>
                <a:gd name="T7" fmla="*/ 34 h 212"/>
                <a:gd name="T8" fmla="*/ 408 w 412"/>
                <a:gd name="T9" fmla="*/ 212 h 212"/>
                <a:gd name="T10" fmla="*/ 28 w 412"/>
                <a:gd name="T11" fmla="*/ 16 h 212"/>
                <a:gd name="T12" fmla="*/ 26 w 412"/>
                <a:gd name="T13" fmla="*/ 12 h 212"/>
                <a:gd name="T14" fmla="*/ 30 w 412"/>
                <a:gd name="T15" fmla="*/ 12 h 212"/>
                <a:gd name="T16" fmla="*/ 410 w 412"/>
                <a:gd name="T17" fmla="*/ 206 h 212"/>
                <a:gd name="T18" fmla="*/ 412 w 412"/>
                <a:gd name="T19" fmla="*/ 210 h 212"/>
                <a:gd name="T20" fmla="*/ 408 w 412"/>
                <a:gd name="T2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2" h="212">
                  <a:moveTo>
                    <a:pt x="24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4" y="34"/>
                  </a:lnTo>
                  <a:close/>
                  <a:moveTo>
                    <a:pt x="408" y="212"/>
                  </a:moveTo>
                  <a:lnTo>
                    <a:pt x="28" y="16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410" y="206"/>
                  </a:lnTo>
                  <a:lnTo>
                    <a:pt x="412" y="210"/>
                  </a:lnTo>
                  <a:lnTo>
                    <a:pt x="408" y="2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3" name="Freeform 424"/>
            <p:cNvSpPr>
              <a:spLocks/>
            </p:cNvSpPr>
            <p:nvPr/>
          </p:nvSpPr>
          <p:spPr bwMode="auto">
            <a:xfrm>
              <a:off x="4189413" y="3152626"/>
              <a:ext cx="927100" cy="615950"/>
            </a:xfrm>
            <a:custGeom>
              <a:avLst/>
              <a:gdLst>
                <a:gd name="T0" fmla="*/ 292 w 584"/>
                <a:gd name="T1" fmla="*/ 0 h 388"/>
                <a:gd name="T2" fmla="*/ 234 w 584"/>
                <a:gd name="T3" fmla="*/ 4 h 388"/>
                <a:gd name="T4" fmla="*/ 178 w 584"/>
                <a:gd name="T5" fmla="*/ 14 h 388"/>
                <a:gd name="T6" fmla="*/ 130 w 584"/>
                <a:gd name="T7" fmla="*/ 32 h 388"/>
                <a:gd name="T8" fmla="*/ 86 w 584"/>
                <a:gd name="T9" fmla="*/ 56 h 388"/>
                <a:gd name="T10" fmla="*/ 50 w 584"/>
                <a:gd name="T11" fmla="*/ 86 h 388"/>
                <a:gd name="T12" fmla="*/ 24 w 584"/>
                <a:gd name="T13" fmla="*/ 118 h 388"/>
                <a:gd name="T14" fmla="*/ 6 w 584"/>
                <a:gd name="T15" fmla="*/ 154 h 388"/>
                <a:gd name="T16" fmla="*/ 0 w 584"/>
                <a:gd name="T17" fmla="*/ 194 h 388"/>
                <a:gd name="T18" fmla="*/ 2 w 584"/>
                <a:gd name="T19" fmla="*/ 214 h 388"/>
                <a:gd name="T20" fmla="*/ 14 w 584"/>
                <a:gd name="T21" fmla="*/ 252 h 388"/>
                <a:gd name="T22" fmla="*/ 36 w 584"/>
                <a:gd name="T23" fmla="*/ 286 h 388"/>
                <a:gd name="T24" fmla="*/ 66 w 584"/>
                <a:gd name="T25" fmla="*/ 318 h 388"/>
                <a:gd name="T26" fmla="*/ 106 w 584"/>
                <a:gd name="T27" fmla="*/ 344 h 388"/>
                <a:gd name="T28" fmla="*/ 154 w 584"/>
                <a:gd name="T29" fmla="*/ 364 h 388"/>
                <a:gd name="T30" fmla="*/ 206 w 584"/>
                <a:gd name="T31" fmla="*/ 380 h 388"/>
                <a:gd name="T32" fmla="*/ 262 w 584"/>
                <a:gd name="T33" fmla="*/ 388 h 388"/>
                <a:gd name="T34" fmla="*/ 292 w 584"/>
                <a:gd name="T35" fmla="*/ 388 h 388"/>
                <a:gd name="T36" fmla="*/ 352 w 584"/>
                <a:gd name="T37" fmla="*/ 384 h 388"/>
                <a:gd name="T38" fmla="*/ 406 w 584"/>
                <a:gd name="T39" fmla="*/ 372 h 388"/>
                <a:gd name="T40" fmla="*/ 456 w 584"/>
                <a:gd name="T41" fmla="*/ 356 h 388"/>
                <a:gd name="T42" fmla="*/ 500 w 584"/>
                <a:gd name="T43" fmla="*/ 332 h 388"/>
                <a:gd name="T44" fmla="*/ 534 w 584"/>
                <a:gd name="T45" fmla="*/ 302 h 388"/>
                <a:gd name="T46" fmla="*/ 562 w 584"/>
                <a:gd name="T47" fmla="*/ 270 h 388"/>
                <a:gd name="T48" fmla="*/ 578 w 584"/>
                <a:gd name="T49" fmla="*/ 234 h 388"/>
                <a:gd name="T50" fmla="*/ 584 w 584"/>
                <a:gd name="T51" fmla="*/ 194 h 388"/>
                <a:gd name="T52" fmla="*/ 584 w 584"/>
                <a:gd name="T53" fmla="*/ 174 h 388"/>
                <a:gd name="T54" fmla="*/ 572 w 584"/>
                <a:gd name="T55" fmla="*/ 136 h 388"/>
                <a:gd name="T56" fmla="*/ 550 w 584"/>
                <a:gd name="T57" fmla="*/ 102 h 388"/>
                <a:gd name="T58" fmla="*/ 518 w 584"/>
                <a:gd name="T59" fmla="*/ 70 h 388"/>
                <a:gd name="T60" fmla="*/ 478 w 584"/>
                <a:gd name="T61" fmla="*/ 44 h 388"/>
                <a:gd name="T62" fmla="*/ 432 w 584"/>
                <a:gd name="T63" fmla="*/ 24 h 388"/>
                <a:gd name="T64" fmla="*/ 380 w 584"/>
                <a:gd name="T65" fmla="*/ 8 h 388"/>
                <a:gd name="T66" fmla="*/ 322 w 584"/>
                <a:gd name="T67" fmla="*/ 0 h 388"/>
                <a:gd name="T68" fmla="*/ 292 w 584"/>
                <a:gd name="T69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4" h="388">
                  <a:moveTo>
                    <a:pt x="292" y="0"/>
                  </a:moveTo>
                  <a:lnTo>
                    <a:pt x="292" y="0"/>
                  </a:lnTo>
                  <a:lnTo>
                    <a:pt x="262" y="0"/>
                  </a:lnTo>
                  <a:lnTo>
                    <a:pt x="234" y="4"/>
                  </a:lnTo>
                  <a:lnTo>
                    <a:pt x="206" y="8"/>
                  </a:lnTo>
                  <a:lnTo>
                    <a:pt x="178" y="14"/>
                  </a:lnTo>
                  <a:lnTo>
                    <a:pt x="154" y="24"/>
                  </a:lnTo>
                  <a:lnTo>
                    <a:pt x="130" y="32"/>
                  </a:lnTo>
                  <a:lnTo>
                    <a:pt x="106" y="44"/>
                  </a:lnTo>
                  <a:lnTo>
                    <a:pt x="86" y="56"/>
                  </a:lnTo>
                  <a:lnTo>
                    <a:pt x="66" y="70"/>
                  </a:lnTo>
                  <a:lnTo>
                    <a:pt x="50" y="86"/>
                  </a:lnTo>
                  <a:lnTo>
                    <a:pt x="36" y="102"/>
                  </a:lnTo>
                  <a:lnTo>
                    <a:pt x="24" y="118"/>
                  </a:lnTo>
                  <a:lnTo>
                    <a:pt x="14" y="136"/>
                  </a:lnTo>
                  <a:lnTo>
                    <a:pt x="6" y="154"/>
                  </a:lnTo>
                  <a:lnTo>
                    <a:pt x="2" y="174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2" y="214"/>
                  </a:lnTo>
                  <a:lnTo>
                    <a:pt x="6" y="234"/>
                  </a:lnTo>
                  <a:lnTo>
                    <a:pt x="14" y="252"/>
                  </a:lnTo>
                  <a:lnTo>
                    <a:pt x="24" y="270"/>
                  </a:lnTo>
                  <a:lnTo>
                    <a:pt x="36" y="286"/>
                  </a:lnTo>
                  <a:lnTo>
                    <a:pt x="50" y="302"/>
                  </a:lnTo>
                  <a:lnTo>
                    <a:pt x="66" y="318"/>
                  </a:lnTo>
                  <a:lnTo>
                    <a:pt x="86" y="332"/>
                  </a:lnTo>
                  <a:lnTo>
                    <a:pt x="106" y="344"/>
                  </a:lnTo>
                  <a:lnTo>
                    <a:pt x="130" y="356"/>
                  </a:lnTo>
                  <a:lnTo>
                    <a:pt x="154" y="364"/>
                  </a:lnTo>
                  <a:lnTo>
                    <a:pt x="178" y="372"/>
                  </a:lnTo>
                  <a:lnTo>
                    <a:pt x="206" y="380"/>
                  </a:lnTo>
                  <a:lnTo>
                    <a:pt x="234" y="384"/>
                  </a:lnTo>
                  <a:lnTo>
                    <a:pt x="262" y="388"/>
                  </a:lnTo>
                  <a:lnTo>
                    <a:pt x="292" y="388"/>
                  </a:lnTo>
                  <a:lnTo>
                    <a:pt x="292" y="388"/>
                  </a:lnTo>
                  <a:lnTo>
                    <a:pt x="322" y="388"/>
                  </a:lnTo>
                  <a:lnTo>
                    <a:pt x="352" y="384"/>
                  </a:lnTo>
                  <a:lnTo>
                    <a:pt x="380" y="380"/>
                  </a:lnTo>
                  <a:lnTo>
                    <a:pt x="406" y="372"/>
                  </a:lnTo>
                  <a:lnTo>
                    <a:pt x="432" y="364"/>
                  </a:lnTo>
                  <a:lnTo>
                    <a:pt x="456" y="356"/>
                  </a:lnTo>
                  <a:lnTo>
                    <a:pt x="478" y="344"/>
                  </a:lnTo>
                  <a:lnTo>
                    <a:pt x="500" y="332"/>
                  </a:lnTo>
                  <a:lnTo>
                    <a:pt x="518" y="318"/>
                  </a:lnTo>
                  <a:lnTo>
                    <a:pt x="534" y="302"/>
                  </a:lnTo>
                  <a:lnTo>
                    <a:pt x="550" y="286"/>
                  </a:lnTo>
                  <a:lnTo>
                    <a:pt x="562" y="270"/>
                  </a:lnTo>
                  <a:lnTo>
                    <a:pt x="572" y="252"/>
                  </a:lnTo>
                  <a:lnTo>
                    <a:pt x="578" y="234"/>
                  </a:lnTo>
                  <a:lnTo>
                    <a:pt x="584" y="214"/>
                  </a:lnTo>
                  <a:lnTo>
                    <a:pt x="584" y="194"/>
                  </a:lnTo>
                  <a:lnTo>
                    <a:pt x="584" y="194"/>
                  </a:lnTo>
                  <a:lnTo>
                    <a:pt x="584" y="174"/>
                  </a:lnTo>
                  <a:lnTo>
                    <a:pt x="578" y="154"/>
                  </a:lnTo>
                  <a:lnTo>
                    <a:pt x="572" y="136"/>
                  </a:lnTo>
                  <a:lnTo>
                    <a:pt x="562" y="118"/>
                  </a:lnTo>
                  <a:lnTo>
                    <a:pt x="550" y="102"/>
                  </a:lnTo>
                  <a:lnTo>
                    <a:pt x="534" y="86"/>
                  </a:lnTo>
                  <a:lnTo>
                    <a:pt x="518" y="70"/>
                  </a:lnTo>
                  <a:lnTo>
                    <a:pt x="500" y="56"/>
                  </a:lnTo>
                  <a:lnTo>
                    <a:pt x="478" y="44"/>
                  </a:lnTo>
                  <a:lnTo>
                    <a:pt x="456" y="32"/>
                  </a:lnTo>
                  <a:lnTo>
                    <a:pt x="432" y="24"/>
                  </a:lnTo>
                  <a:lnTo>
                    <a:pt x="406" y="14"/>
                  </a:lnTo>
                  <a:lnTo>
                    <a:pt x="380" y="8"/>
                  </a:lnTo>
                  <a:lnTo>
                    <a:pt x="352" y="4"/>
                  </a:lnTo>
                  <a:lnTo>
                    <a:pt x="322" y="0"/>
                  </a:lnTo>
                  <a:lnTo>
                    <a:pt x="292" y="0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4" name="Freeform 425"/>
            <p:cNvSpPr>
              <a:spLocks/>
            </p:cNvSpPr>
            <p:nvPr/>
          </p:nvSpPr>
          <p:spPr bwMode="auto">
            <a:xfrm>
              <a:off x="4189413" y="3152626"/>
              <a:ext cx="927100" cy="615950"/>
            </a:xfrm>
            <a:custGeom>
              <a:avLst/>
              <a:gdLst>
                <a:gd name="T0" fmla="*/ 292 w 584"/>
                <a:gd name="T1" fmla="*/ 0 h 388"/>
                <a:gd name="T2" fmla="*/ 234 w 584"/>
                <a:gd name="T3" fmla="*/ 4 h 388"/>
                <a:gd name="T4" fmla="*/ 178 w 584"/>
                <a:gd name="T5" fmla="*/ 14 h 388"/>
                <a:gd name="T6" fmla="*/ 130 w 584"/>
                <a:gd name="T7" fmla="*/ 32 h 388"/>
                <a:gd name="T8" fmla="*/ 86 w 584"/>
                <a:gd name="T9" fmla="*/ 56 h 388"/>
                <a:gd name="T10" fmla="*/ 50 w 584"/>
                <a:gd name="T11" fmla="*/ 86 h 388"/>
                <a:gd name="T12" fmla="*/ 24 w 584"/>
                <a:gd name="T13" fmla="*/ 118 h 388"/>
                <a:gd name="T14" fmla="*/ 6 w 584"/>
                <a:gd name="T15" fmla="*/ 154 h 388"/>
                <a:gd name="T16" fmla="*/ 0 w 584"/>
                <a:gd name="T17" fmla="*/ 194 h 388"/>
                <a:gd name="T18" fmla="*/ 2 w 584"/>
                <a:gd name="T19" fmla="*/ 214 h 388"/>
                <a:gd name="T20" fmla="*/ 14 w 584"/>
                <a:gd name="T21" fmla="*/ 252 h 388"/>
                <a:gd name="T22" fmla="*/ 36 w 584"/>
                <a:gd name="T23" fmla="*/ 286 h 388"/>
                <a:gd name="T24" fmla="*/ 66 w 584"/>
                <a:gd name="T25" fmla="*/ 318 h 388"/>
                <a:gd name="T26" fmla="*/ 106 w 584"/>
                <a:gd name="T27" fmla="*/ 344 h 388"/>
                <a:gd name="T28" fmla="*/ 154 w 584"/>
                <a:gd name="T29" fmla="*/ 364 h 388"/>
                <a:gd name="T30" fmla="*/ 206 w 584"/>
                <a:gd name="T31" fmla="*/ 380 h 388"/>
                <a:gd name="T32" fmla="*/ 262 w 584"/>
                <a:gd name="T33" fmla="*/ 388 h 388"/>
                <a:gd name="T34" fmla="*/ 292 w 584"/>
                <a:gd name="T35" fmla="*/ 388 h 388"/>
                <a:gd name="T36" fmla="*/ 352 w 584"/>
                <a:gd name="T37" fmla="*/ 384 h 388"/>
                <a:gd name="T38" fmla="*/ 406 w 584"/>
                <a:gd name="T39" fmla="*/ 372 h 388"/>
                <a:gd name="T40" fmla="*/ 456 w 584"/>
                <a:gd name="T41" fmla="*/ 356 h 388"/>
                <a:gd name="T42" fmla="*/ 500 w 584"/>
                <a:gd name="T43" fmla="*/ 332 h 388"/>
                <a:gd name="T44" fmla="*/ 534 w 584"/>
                <a:gd name="T45" fmla="*/ 302 h 388"/>
                <a:gd name="T46" fmla="*/ 562 w 584"/>
                <a:gd name="T47" fmla="*/ 270 h 388"/>
                <a:gd name="T48" fmla="*/ 578 w 584"/>
                <a:gd name="T49" fmla="*/ 234 h 388"/>
                <a:gd name="T50" fmla="*/ 584 w 584"/>
                <a:gd name="T51" fmla="*/ 194 h 388"/>
                <a:gd name="T52" fmla="*/ 584 w 584"/>
                <a:gd name="T53" fmla="*/ 174 h 388"/>
                <a:gd name="T54" fmla="*/ 572 w 584"/>
                <a:gd name="T55" fmla="*/ 136 h 388"/>
                <a:gd name="T56" fmla="*/ 550 w 584"/>
                <a:gd name="T57" fmla="*/ 102 h 388"/>
                <a:gd name="T58" fmla="*/ 518 w 584"/>
                <a:gd name="T59" fmla="*/ 70 h 388"/>
                <a:gd name="T60" fmla="*/ 478 w 584"/>
                <a:gd name="T61" fmla="*/ 44 h 388"/>
                <a:gd name="T62" fmla="*/ 432 w 584"/>
                <a:gd name="T63" fmla="*/ 24 h 388"/>
                <a:gd name="T64" fmla="*/ 380 w 584"/>
                <a:gd name="T65" fmla="*/ 8 h 388"/>
                <a:gd name="T66" fmla="*/ 322 w 584"/>
                <a:gd name="T67" fmla="*/ 0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4" h="388">
                  <a:moveTo>
                    <a:pt x="292" y="0"/>
                  </a:moveTo>
                  <a:lnTo>
                    <a:pt x="292" y="0"/>
                  </a:lnTo>
                  <a:lnTo>
                    <a:pt x="262" y="0"/>
                  </a:lnTo>
                  <a:lnTo>
                    <a:pt x="234" y="4"/>
                  </a:lnTo>
                  <a:lnTo>
                    <a:pt x="206" y="8"/>
                  </a:lnTo>
                  <a:lnTo>
                    <a:pt x="178" y="14"/>
                  </a:lnTo>
                  <a:lnTo>
                    <a:pt x="154" y="24"/>
                  </a:lnTo>
                  <a:lnTo>
                    <a:pt x="130" y="32"/>
                  </a:lnTo>
                  <a:lnTo>
                    <a:pt x="106" y="44"/>
                  </a:lnTo>
                  <a:lnTo>
                    <a:pt x="86" y="56"/>
                  </a:lnTo>
                  <a:lnTo>
                    <a:pt x="66" y="70"/>
                  </a:lnTo>
                  <a:lnTo>
                    <a:pt x="50" y="86"/>
                  </a:lnTo>
                  <a:lnTo>
                    <a:pt x="36" y="102"/>
                  </a:lnTo>
                  <a:lnTo>
                    <a:pt x="24" y="118"/>
                  </a:lnTo>
                  <a:lnTo>
                    <a:pt x="14" y="136"/>
                  </a:lnTo>
                  <a:lnTo>
                    <a:pt x="6" y="154"/>
                  </a:lnTo>
                  <a:lnTo>
                    <a:pt x="2" y="174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2" y="214"/>
                  </a:lnTo>
                  <a:lnTo>
                    <a:pt x="6" y="234"/>
                  </a:lnTo>
                  <a:lnTo>
                    <a:pt x="14" y="252"/>
                  </a:lnTo>
                  <a:lnTo>
                    <a:pt x="24" y="270"/>
                  </a:lnTo>
                  <a:lnTo>
                    <a:pt x="36" y="286"/>
                  </a:lnTo>
                  <a:lnTo>
                    <a:pt x="50" y="302"/>
                  </a:lnTo>
                  <a:lnTo>
                    <a:pt x="66" y="318"/>
                  </a:lnTo>
                  <a:lnTo>
                    <a:pt x="86" y="332"/>
                  </a:lnTo>
                  <a:lnTo>
                    <a:pt x="106" y="344"/>
                  </a:lnTo>
                  <a:lnTo>
                    <a:pt x="130" y="356"/>
                  </a:lnTo>
                  <a:lnTo>
                    <a:pt x="154" y="364"/>
                  </a:lnTo>
                  <a:lnTo>
                    <a:pt x="178" y="372"/>
                  </a:lnTo>
                  <a:lnTo>
                    <a:pt x="206" y="380"/>
                  </a:lnTo>
                  <a:lnTo>
                    <a:pt x="234" y="384"/>
                  </a:lnTo>
                  <a:lnTo>
                    <a:pt x="262" y="388"/>
                  </a:lnTo>
                  <a:lnTo>
                    <a:pt x="292" y="388"/>
                  </a:lnTo>
                  <a:lnTo>
                    <a:pt x="292" y="388"/>
                  </a:lnTo>
                  <a:lnTo>
                    <a:pt x="322" y="388"/>
                  </a:lnTo>
                  <a:lnTo>
                    <a:pt x="352" y="384"/>
                  </a:lnTo>
                  <a:lnTo>
                    <a:pt x="380" y="380"/>
                  </a:lnTo>
                  <a:lnTo>
                    <a:pt x="406" y="372"/>
                  </a:lnTo>
                  <a:lnTo>
                    <a:pt x="432" y="364"/>
                  </a:lnTo>
                  <a:lnTo>
                    <a:pt x="456" y="356"/>
                  </a:lnTo>
                  <a:lnTo>
                    <a:pt x="478" y="344"/>
                  </a:lnTo>
                  <a:lnTo>
                    <a:pt x="500" y="332"/>
                  </a:lnTo>
                  <a:lnTo>
                    <a:pt x="518" y="318"/>
                  </a:lnTo>
                  <a:lnTo>
                    <a:pt x="534" y="302"/>
                  </a:lnTo>
                  <a:lnTo>
                    <a:pt x="550" y="286"/>
                  </a:lnTo>
                  <a:lnTo>
                    <a:pt x="562" y="270"/>
                  </a:lnTo>
                  <a:lnTo>
                    <a:pt x="572" y="252"/>
                  </a:lnTo>
                  <a:lnTo>
                    <a:pt x="578" y="234"/>
                  </a:lnTo>
                  <a:lnTo>
                    <a:pt x="584" y="214"/>
                  </a:lnTo>
                  <a:lnTo>
                    <a:pt x="584" y="194"/>
                  </a:lnTo>
                  <a:lnTo>
                    <a:pt x="584" y="194"/>
                  </a:lnTo>
                  <a:lnTo>
                    <a:pt x="584" y="174"/>
                  </a:lnTo>
                  <a:lnTo>
                    <a:pt x="578" y="154"/>
                  </a:lnTo>
                  <a:lnTo>
                    <a:pt x="572" y="136"/>
                  </a:lnTo>
                  <a:lnTo>
                    <a:pt x="562" y="118"/>
                  </a:lnTo>
                  <a:lnTo>
                    <a:pt x="550" y="102"/>
                  </a:lnTo>
                  <a:lnTo>
                    <a:pt x="534" y="86"/>
                  </a:lnTo>
                  <a:lnTo>
                    <a:pt x="518" y="70"/>
                  </a:lnTo>
                  <a:lnTo>
                    <a:pt x="500" y="56"/>
                  </a:lnTo>
                  <a:lnTo>
                    <a:pt x="478" y="44"/>
                  </a:lnTo>
                  <a:lnTo>
                    <a:pt x="456" y="32"/>
                  </a:lnTo>
                  <a:lnTo>
                    <a:pt x="432" y="24"/>
                  </a:lnTo>
                  <a:lnTo>
                    <a:pt x="406" y="14"/>
                  </a:lnTo>
                  <a:lnTo>
                    <a:pt x="380" y="8"/>
                  </a:lnTo>
                  <a:lnTo>
                    <a:pt x="352" y="4"/>
                  </a:lnTo>
                  <a:lnTo>
                    <a:pt x="322" y="0"/>
                  </a:lnTo>
                  <a:lnTo>
                    <a:pt x="29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5" name="Rectangle 426"/>
            <p:cNvSpPr>
              <a:spLocks noChangeArrowheads="1"/>
            </p:cNvSpPr>
            <p:nvPr/>
          </p:nvSpPr>
          <p:spPr bwMode="auto">
            <a:xfrm>
              <a:off x="3840163" y="2332246"/>
              <a:ext cx="16192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Intensité de leur engagement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2" name="Rectangle 443"/>
            <p:cNvSpPr>
              <a:spLocks noChangeArrowheads="1"/>
            </p:cNvSpPr>
            <p:nvPr/>
          </p:nvSpPr>
          <p:spPr bwMode="auto">
            <a:xfrm>
              <a:off x="3992564" y="4054326"/>
              <a:ext cx="11715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Hésitants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(ni pour ni contre)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9" name="Rectangle 460"/>
            <p:cNvSpPr>
              <a:spLocks noChangeArrowheads="1"/>
            </p:cNvSpPr>
            <p:nvPr/>
          </p:nvSpPr>
          <p:spPr bwMode="auto">
            <a:xfrm>
              <a:off x="2825651" y="3492351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0" name="Rectangle 471"/>
            <p:cNvSpPr>
              <a:spLocks noChangeArrowheads="1"/>
            </p:cNvSpPr>
            <p:nvPr/>
          </p:nvSpPr>
          <p:spPr bwMode="auto">
            <a:xfrm>
              <a:off x="2097089" y="2374751"/>
              <a:ext cx="12636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Opposants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(farouchement contre)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8" name="Rectangle 489"/>
            <p:cNvSpPr>
              <a:spLocks noChangeArrowheads="1"/>
            </p:cNvSpPr>
            <p:nvPr/>
          </p:nvSpPr>
          <p:spPr bwMode="auto">
            <a:xfrm>
              <a:off x="5618164" y="3492351"/>
              <a:ext cx="10350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Alliés critiques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(oui mais, oui si)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2" name="Rectangle 513"/>
            <p:cNvSpPr>
              <a:spLocks noChangeArrowheads="1"/>
            </p:cNvSpPr>
            <p:nvPr/>
          </p:nvSpPr>
          <p:spPr bwMode="auto">
            <a:xfrm>
              <a:off x="6386513" y="2387451"/>
              <a:ext cx="5334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Alliés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(oui)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0" name="Rectangle 521"/>
            <p:cNvSpPr>
              <a:spLocks noChangeArrowheads="1"/>
            </p:cNvSpPr>
            <p:nvPr/>
          </p:nvSpPr>
          <p:spPr bwMode="auto">
            <a:xfrm>
              <a:off x="3040063" y="2733526"/>
              <a:ext cx="119744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Chercher à les convaincre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peut renforcer leurs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mécanismes de défense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0" name="Rectangle 561"/>
            <p:cNvSpPr>
              <a:spLocks noChangeArrowheads="1"/>
            </p:cNvSpPr>
            <p:nvPr/>
          </p:nvSpPr>
          <p:spPr bwMode="auto">
            <a:xfrm>
              <a:off x="2366963" y="4013051"/>
              <a:ext cx="10163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pousser dans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argumentation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8" name="Rectangle 579"/>
            <p:cNvSpPr>
              <a:spLocks noChangeArrowheads="1"/>
            </p:cNvSpPr>
            <p:nvPr/>
          </p:nvSpPr>
          <p:spPr bwMode="auto">
            <a:xfrm>
              <a:off x="5307013" y="4213076"/>
              <a:ext cx="88485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écouter et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participer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0" name="Rectangle 601"/>
            <p:cNvSpPr>
              <a:spLocks noChangeArrowheads="1"/>
            </p:cNvSpPr>
            <p:nvPr/>
          </p:nvSpPr>
          <p:spPr bwMode="auto">
            <a:xfrm>
              <a:off x="5414963" y="3101826"/>
              <a:ext cx="4857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Démontrer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2" name="Rectangle 603"/>
            <p:cNvSpPr>
              <a:spLocks noChangeArrowheads="1"/>
            </p:cNvSpPr>
            <p:nvPr/>
          </p:nvSpPr>
          <p:spPr bwMode="auto">
            <a:xfrm>
              <a:off x="5141913" y="2577951"/>
              <a:ext cx="12134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Rester critique, car ils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prêts à tout accepter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0" name="Rectangle 630"/>
            <p:cNvSpPr>
              <a:spLocks noChangeArrowheads="1"/>
            </p:cNvSpPr>
            <p:nvPr/>
          </p:nvSpPr>
          <p:spPr bwMode="auto">
            <a:xfrm>
              <a:off x="4432550" y="3337491"/>
              <a:ext cx="4408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Rôle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5" name="Rectangle 635"/>
            <p:cNvSpPr>
              <a:spLocks noChangeArrowheads="1"/>
            </p:cNvSpPr>
            <p:nvPr/>
          </p:nvSpPr>
          <p:spPr bwMode="auto">
            <a:xfrm>
              <a:off x="3227388" y="4622651"/>
              <a:ext cx="7742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contre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" name="Rectangle 645"/>
            <p:cNvSpPr>
              <a:spLocks noChangeArrowheads="1"/>
            </p:cNvSpPr>
            <p:nvPr/>
          </p:nvSpPr>
          <p:spPr bwMode="auto">
            <a:xfrm>
              <a:off x="5294313" y="4622651"/>
              <a:ext cx="6941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pour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" name="Rectangle 415"/>
            <p:cNvSpPr>
              <a:spLocks noChangeArrowheads="1"/>
            </p:cNvSpPr>
            <p:nvPr/>
          </p:nvSpPr>
          <p:spPr bwMode="auto">
            <a:xfrm>
              <a:off x="2685951" y="3433613"/>
              <a:ext cx="882650" cy="3587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1" name="Rectangle 412"/>
            <p:cNvSpPr>
              <a:spLocks noChangeArrowheads="1"/>
            </p:cNvSpPr>
            <p:nvPr/>
          </p:nvSpPr>
          <p:spPr bwMode="auto">
            <a:xfrm>
              <a:off x="2685951" y="3428851"/>
              <a:ext cx="882650" cy="358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" name="Rectangle 489"/>
            <p:cNvSpPr>
              <a:spLocks noChangeArrowheads="1"/>
            </p:cNvSpPr>
            <p:nvPr/>
          </p:nvSpPr>
          <p:spPr bwMode="auto">
            <a:xfrm>
              <a:off x="2805830" y="3485127"/>
              <a:ext cx="63639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Résistants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(plutôt contre)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9297286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"/>
          <p:cNvGrpSpPr/>
          <p:nvPr/>
        </p:nvGrpSpPr>
        <p:grpSpPr>
          <a:xfrm>
            <a:off x="2098675" y="2439268"/>
            <a:ext cx="4946650" cy="2501900"/>
            <a:chOff x="2098675" y="2439268"/>
            <a:chExt cx="4946650" cy="2501900"/>
          </a:xfrm>
        </p:grpSpPr>
        <p:sp>
          <p:nvSpPr>
            <p:cNvPr id="2295" name="Freeform 254"/>
            <p:cNvSpPr>
              <a:spLocks/>
            </p:cNvSpPr>
            <p:nvPr/>
          </p:nvSpPr>
          <p:spPr bwMode="auto">
            <a:xfrm>
              <a:off x="5886450" y="4668118"/>
              <a:ext cx="581025" cy="273050"/>
            </a:xfrm>
            <a:custGeom>
              <a:avLst/>
              <a:gdLst>
                <a:gd name="T0" fmla="*/ 182 w 366"/>
                <a:gd name="T1" fmla="*/ 0 h 172"/>
                <a:gd name="T2" fmla="*/ 182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6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4 w 366"/>
                <a:gd name="T23" fmla="*/ 78 h 172"/>
                <a:gd name="T24" fmla="*/ 366 w 366"/>
                <a:gd name="T25" fmla="*/ 86 h 172"/>
                <a:gd name="T26" fmla="*/ 366 w 366"/>
                <a:gd name="T27" fmla="*/ 86 h 172"/>
                <a:gd name="T28" fmla="*/ 364 w 366"/>
                <a:gd name="T29" fmla="*/ 94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6 w 366"/>
                <a:gd name="T43" fmla="*/ 158 h 172"/>
                <a:gd name="T44" fmla="*/ 254 w 366"/>
                <a:gd name="T45" fmla="*/ 166 h 172"/>
                <a:gd name="T46" fmla="*/ 220 w 366"/>
                <a:gd name="T47" fmla="*/ 170 h 172"/>
                <a:gd name="T48" fmla="*/ 182 w 366"/>
                <a:gd name="T49" fmla="*/ 172 h 172"/>
                <a:gd name="T50" fmla="*/ 182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6 h 172"/>
                <a:gd name="T60" fmla="*/ 32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0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0 w 366"/>
                <a:gd name="T77" fmla="*/ 78 h 172"/>
                <a:gd name="T78" fmla="*/ 4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2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2 w 366"/>
                <a:gd name="T97" fmla="*/ 0 h 172"/>
                <a:gd name="T98" fmla="*/ 182 w 366"/>
                <a:gd name="T9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2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4" y="78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4" y="94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6" y="158"/>
                  </a:lnTo>
                  <a:lnTo>
                    <a:pt x="254" y="166"/>
                  </a:lnTo>
                  <a:lnTo>
                    <a:pt x="220" y="170"/>
                  </a:lnTo>
                  <a:lnTo>
                    <a:pt x="182" y="172"/>
                  </a:lnTo>
                  <a:lnTo>
                    <a:pt x="182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2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6" name="Freeform 255"/>
            <p:cNvSpPr>
              <a:spLocks/>
            </p:cNvSpPr>
            <p:nvPr/>
          </p:nvSpPr>
          <p:spPr bwMode="auto">
            <a:xfrm>
              <a:off x="5886450" y="4668118"/>
              <a:ext cx="581025" cy="273050"/>
            </a:xfrm>
            <a:custGeom>
              <a:avLst/>
              <a:gdLst>
                <a:gd name="T0" fmla="*/ 182 w 366"/>
                <a:gd name="T1" fmla="*/ 0 h 172"/>
                <a:gd name="T2" fmla="*/ 182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6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4 w 366"/>
                <a:gd name="T23" fmla="*/ 78 h 172"/>
                <a:gd name="T24" fmla="*/ 366 w 366"/>
                <a:gd name="T25" fmla="*/ 86 h 172"/>
                <a:gd name="T26" fmla="*/ 366 w 366"/>
                <a:gd name="T27" fmla="*/ 86 h 172"/>
                <a:gd name="T28" fmla="*/ 364 w 366"/>
                <a:gd name="T29" fmla="*/ 94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6 w 366"/>
                <a:gd name="T43" fmla="*/ 158 h 172"/>
                <a:gd name="T44" fmla="*/ 254 w 366"/>
                <a:gd name="T45" fmla="*/ 166 h 172"/>
                <a:gd name="T46" fmla="*/ 220 w 366"/>
                <a:gd name="T47" fmla="*/ 170 h 172"/>
                <a:gd name="T48" fmla="*/ 182 w 366"/>
                <a:gd name="T49" fmla="*/ 172 h 172"/>
                <a:gd name="T50" fmla="*/ 182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6 h 172"/>
                <a:gd name="T60" fmla="*/ 32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0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0 w 366"/>
                <a:gd name="T77" fmla="*/ 78 h 172"/>
                <a:gd name="T78" fmla="*/ 4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2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2 w 366"/>
                <a:gd name="T9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2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4" y="78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4" y="94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6" y="158"/>
                  </a:lnTo>
                  <a:lnTo>
                    <a:pt x="254" y="166"/>
                  </a:lnTo>
                  <a:lnTo>
                    <a:pt x="220" y="170"/>
                  </a:lnTo>
                  <a:lnTo>
                    <a:pt x="182" y="172"/>
                  </a:lnTo>
                  <a:lnTo>
                    <a:pt x="182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2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8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7" name="Freeform 256"/>
            <p:cNvSpPr>
              <a:spLocks/>
            </p:cNvSpPr>
            <p:nvPr/>
          </p:nvSpPr>
          <p:spPr bwMode="auto">
            <a:xfrm>
              <a:off x="5886450" y="2782168"/>
              <a:ext cx="581025" cy="276225"/>
            </a:xfrm>
            <a:custGeom>
              <a:avLst/>
              <a:gdLst>
                <a:gd name="T0" fmla="*/ 182 w 366"/>
                <a:gd name="T1" fmla="*/ 0 h 174"/>
                <a:gd name="T2" fmla="*/ 182 w 366"/>
                <a:gd name="T3" fmla="*/ 0 h 174"/>
                <a:gd name="T4" fmla="*/ 220 w 366"/>
                <a:gd name="T5" fmla="*/ 2 h 174"/>
                <a:gd name="T6" fmla="*/ 254 w 366"/>
                <a:gd name="T7" fmla="*/ 8 h 174"/>
                <a:gd name="T8" fmla="*/ 286 w 366"/>
                <a:gd name="T9" fmla="*/ 16 h 174"/>
                <a:gd name="T10" fmla="*/ 312 w 366"/>
                <a:gd name="T11" fmla="*/ 26 h 174"/>
                <a:gd name="T12" fmla="*/ 334 w 366"/>
                <a:gd name="T13" fmla="*/ 40 h 174"/>
                <a:gd name="T14" fmla="*/ 344 w 366"/>
                <a:gd name="T15" fmla="*/ 46 h 174"/>
                <a:gd name="T16" fmla="*/ 352 w 366"/>
                <a:gd name="T17" fmla="*/ 54 h 174"/>
                <a:gd name="T18" fmla="*/ 358 w 366"/>
                <a:gd name="T19" fmla="*/ 62 h 174"/>
                <a:gd name="T20" fmla="*/ 362 w 366"/>
                <a:gd name="T21" fmla="*/ 70 h 174"/>
                <a:gd name="T22" fmla="*/ 364 w 366"/>
                <a:gd name="T23" fmla="*/ 78 h 174"/>
                <a:gd name="T24" fmla="*/ 366 w 366"/>
                <a:gd name="T25" fmla="*/ 88 h 174"/>
                <a:gd name="T26" fmla="*/ 366 w 366"/>
                <a:gd name="T27" fmla="*/ 88 h 174"/>
                <a:gd name="T28" fmla="*/ 364 w 366"/>
                <a:gd name="T29" fmla="*/ 96 h 174"/>
                <a:gd name="T30" fmla="*/ 362 w 366"/>
                <a:gd name="T31" fmla="*/ 104 h 174"/>
                <a:gd name="T32" fmla="*/ 358 w 366"/>
                <a:gd name="T33" fmla="*/ 112 h 174"/>
                <a:gd name="T34" fmla="*/ 352 w 366"/>
                <a:gd name="T35" fmla="*/ 120 h 174"/>
                <a:gd name="T36" fmla="*/ 344 w 366"/>
                <a:gd name="T37" fmla="*/ 128 h 174"/>
                <a:gd name="T38" fmla="*/ 334 w 366"/>
                <a:gd name="T39" fmla="*/ 136 h 174"/>
                <a:gd name="T40" fmla="*/ 312 w 366"/>
                <a:gd name="T41" fmla="*/ 148 h 174"/>
                <a:gd name="T42" fmla="*/ 286 w 366"/>
                <a:gd name="T43" fmla="*/ 160 h 174"/>
                <a:gd name="T44" fmla="*/ 254 w 366"/>
                <a:gd name="T45" fmla="*/ 168 h 174"/>
                <a:gd name="T46" fmla="*/ 220 w 366"/>
                <a:gd name="T47" fmla="*/ 172 h 174"/>
                <a:gd name="T48" fmla="*/ 182 w 366"/>
                <a:gd name="T49" fmla="*/ 174 h 174"/>
                <a:gd name="T50" fmla="*/ 182 w 366"/>
                <a:gd name="T51" fmla="*/ 174 h 174"/>
                <a:gd name="T52" fmla="*/ 146 w 366"/>
                <a:gd name="T53" fmla="*/ 172 h 174"/>
                <a:gd name="T54" fmla="*/ 112 w 366"/>
                <a:gd name="T55" fmla="*/ 168 h 174"/>
                <a:gd name="T56" fmla="*/ 80 w 366"/>
                <a:gd name="T57" fmla="*/ 160 h 174"/>
                <a:gd name="T58" fmla="*/ 54 w 366"/>
                <a:gd name="T59" fmla="*/ 148 h 174"/>
                <a:gd name="T60" fmla="*/ 32 w 366"/>
                <a:gd name="T61" fmla="*/ 136 h 174"/>
                <a:gd name="T62" fmla="*/ 22 w 366"/>
                <a:gd name="T63" fmla="*/ 128 h 174"/>
                <a:gd name="T64" fmla="*/ 14 w 366"/>
                <a:gd name="T65" fmla="*/ 120 h 174"/>
                <a:gd name="T66" fmla="*/ 8 w 366"/>
                <a:gd name="T67" fmla="*/ 112 h 174"/>
                <a:gd name="T68" fmla="*/ 4 w 366"/>
                <a:gd name="T69" fmla="*/ 104 h 174"/>
                <a:gd name="T70" fmla="*/ 0 w 366"/>
                <a:gd name="T71" fmla="*/ 96 h 174"/>
                <a:gd name="T72" fmla="*/ 0 w 366"/>
                <a:gd name="T73" fmla="*/ 88 h 174"/>
                <a:gd name="T74" fmla="*/ 0 w 366"/>
                <a:gd name="T75" fmla="*/ 88 h 174"/>
                <a:gd name="T76" fmla="*/ 0 w 366"/>
                <a:gd name="T77" fmla="*/ 78 h 174"/>
                <a:gd name="T78" fmla="*/ 4 w 366"/>
                <a:gd name="T79" fmla="*/ 70 h 174"/>
                <a:gd name="T80" fmla="*/ 8 w 366"/>
                <a:gd name="T81" fmla="*/ 62 h 174"/>
                <a:gd name="T82" fmla="*/ 14 w 366"/>
                <a:gd name="T83" fmla="*/ 54 h 174"/>
                <a:gd name="T84" fmla="*/ 22 w 366"/>
                <a:gd name="T85" fmla="*/ 46 h 174"/>
                <a:gd name="T86" fmla="*/ 32 w 366"/>
                <a:gd name="T87" fmla="*/ 40 h 174"/>
                <a:gd name="T88" fmla="*/ 54 w 366"/>
                <a:gd name="T89" fmla="*/ 26 h 174"/>
                <a:gd name="T90" fmla="*/ 80 w 366"/>
                <a:gd name="T91" fmla="*/ 16 h 174"/>
                <a:gd name="T92" fmla="*/ 112 w 366"/>
                <a:gd name="T93" fmla="*/ 8 h 174"/>
                <a:gd name="T94" fmla="*/ 146 w 366"/>
                <a:gd name="T95" fmla="*/ 2 h 174"/>
                <a:gd name="T96" fmla="*/ 182 w 366"/>
                <a:gd name="T97" fmla="*/ 0 h 174"/>
                <a:gd name="T98" fmla="*/ 182 w 366"/>
                <a:gd name="T9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4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8"/>
                  </a:lnTo>
                  <a:lnTo>
                    <a:pt x="286" y="16"/>
                  </a:lnTo>
                  <a:lnTo>
                    <a:pt x="312" y="26"/>
                  </a:lnTo>
                  <a:lnTo>
                    <a:pt x="334" y="40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4" y="78"/>
                  </a:lnTo>
                  <a:lnTo>
                    <a:pt x="366" y="88"/>
                  </a:lnTo>
                  <a:lnTo>
                    <a:pt x="366" y="88"/>
                  </a:lnTo>
                  <a:lnTo>
                    <a:pt x="364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4" y="136"/>
                  </a:lnTo>
                  <a:lnTo>
                    <a:pt x="312" y="148"/>
                  </a:lnTo>
                  <a:lnTo>
                    <a:pt x="286" y="160"/>
                  </a:lnTo>
                  <a:lnTo>
                    <a:pt x="254" y="168"/>
                  </a:lnTo>
                  <a:lnTo>
                    <a:pt x="220" y="172"/>
                  </a:lnTo>
                  <a:lnTo>
                    <a:pt x="182" y="174"/>
                  </a:lnTo>
                  <a:lnTo>
                    <a:pt x="182" y="174"/>
                  </a:lnTo>
                  <a:lnTo>
                    <a:pt x="146" y="172"/>
                  </a:lnTo>
                  <a:lnTo>
                    <a:pt x="112" y="168"/>
                  </a:lnTo>
                  <a:lnTo>
                    <a:pt x="80" y="160"/>
                  </a:lnTo>
                  <a:lnTo>
                    <a:pt x="54" y="148"/>
                  </a:lnTo>
                  <a:lnTo>
                    <a:pt x="32" y="136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40"/>
                  </a:lnTo>
                  <a:lnTo>
                    <a:pt x="54" y="26"/>
                  </a:lnTo>
                  <a:lnTo>
                    <a:pt x="80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2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9" name="Freeform 257"/>
            <p:cNvSpPr>
              <a:spLocks/>
            </p:cNvSpPr>
            <p:nvPr/>
          </p:nvSpPr>
          <p:spPr bwMode="auto">
            <a:xfrm>
              <a:off x="5886450" y="2782168"/>
              <a:ext cx="581025" cy="276225"/>
            </a:xfrm>
            <a:custGeom>
              <a:avLst/>
              <a:gdLst>
                <a:gd name="T0" fmla="*/ 182 w 366"/>
                <a:gd name="T1" fmla="*/ 0 h 174"/>
                <a:gd name="T2" fmla="*/ 182 w 366"/>
                <a:gd name="T3" fmla="*/ 0 h 174"/>
                <a:gd name="T4" fmla="*/ 220 w 366"/>
                <a:gd name="T5" fmla="*/ 2 h 174"/>
                <a:gd name="T6" fmla="*/ 254 w 366"/>
                <a:gd name="T7" fmla="*/ 8 h 174"/>
                <a:gd name="T8" fmla="*/ 286 w 366"/>
                <a:gd name="T9" fmla="*/ 16 h 174"/>
                <a:gd name="T10" fmla="*/ 312 w 366"/>
                <a:gd name="T11" fmla="*/ 26 h 174"/>
                <a:gd name="T12" fmla="*/ 334 w 366"/>
                <a:gd name="T13" fmla="*/ 40 h 174"/>
                <a:gd name="T14" fmla="*/ 344 w 366"/>
                <a:gd name="T15" fmla="*/ 46 h 174"/>
                <a:gd name="T16" fmla="*/ 352 w 366"/>
                <a:gd name="T17" fmla="*/ 54 h 174"/>
                <a:gd name="T18" fmla="*/ 358 w 366"/>
                <a:gd name="T19" fmla="*/ 62 h 174"/>
                <a:gd name="T20" fmla="*/ 362 w 366"/>
                <a:gd name="T21" fmla="*/ 70 h 174"/>
                <a:gd name="T22" fmla="*/ 364 w 366"/>
                <a:gd name="T23" fmla="*/ 78 h 174"/>
                <a:gd name="T24" fmla="*/ 366 w 366"/>
                <a:gd name="T25" fmla="*/ 88 h 174"/>
                <a:gd name="T26" fmla="*/ 366 w 366"/>
                <a:gd name="T27" fmla="*/ 88 h 174"/>
                <a:gd name="T28" fmla="*/ 364 w 366"/>
                <a:gd name="T29" fmla="*/ 96 h 174"/>
                <a:gd name="T30" fmla="*/ 362 w 366"/>
                <a:gd name="T31" fmla="*/ 104 h 174"/>
                <a:gd name="T32" fmla="*/ 358 w 366"/>
                <a:gd name="T33" fmla="*/ 112 h 174"/>
                <a:gd name="T34" fmla="*/ 352 w 366"/>
                <a:gd name="T35" fmla="*/ 120 h 174"/>
                <a:gd name="T36" fmla="*/ 344 w 366"/>
                <a:gd name="T37" fmla="*/ 128 h 174"/>
                <a:gd name="T38" fmla="*/ 334 w 366"/>
                <a:gd name="T39" fmla="*/ 136 h 174"/>
                <a:gd name="T40" fmla="*/ 312 w 366"/>
                <a:gd name="T41" fmla="*/ 148 h 174"/>
                <a:gd name="T42" fmla="*/ 286 w 366"/>
                <a:gd name="T43" fmla="*/ 160 h 174"/>
                <a:gd name="T44" fmla="*/ 254 w 366"/>
                <a:gd name="T45" fmla="*/ 168 h 174"/>
                <a:gd name="T46" fmla="*/ 220 w 366"/>
                <a:gd name="T47" fmla="*/ 172 h 174"/>
                <a:gd name="T48" fmla="*/ 182 w 366"/>
                <a:gd name="T49" fmla="*/ 174 h 174"/>
                <a:gd name="T50" fmla="*/ 182 w 366"/>
                <a:gd name="T51" fmla="*/ 174 h 174"/>
                <a:gd name="T52" fmla="*/ 146 w 366"/>
                <a:gd name="T53" fmla="*/ 172 h 174"/>
                <a:gd name="T54" fmla="*/ 112 w 366"/>
                <a:gd name="T55" fmla="*/ 168 h 174"/>
                <a:gd name="T56" fmla="*/ 80 w 366"/>
                <a:gd name="T57" fmla="*/ 160 h 174"/>
                <a:gd name="T58" fmla="*/ 54 w 366"/>
                <a:gd name="T59" fmla="*/ 148 h 174"/>
                <a:gd name="T60" fmla="*/ 32 w 366"/>
                <a:gd name="T61" fmla="*/ 136 h 174"/>
                <a:gd name="T62" fmla="*/ 22 w 366"/>
                <a:gd name="T63" fmla="*/ 128 h 174"/>
                <a:gd name="T64" fmla="*/ 14 w 366"/>
                <a:gd name="T65" fmla="*/ 120 h 174"/>
                <a:gd name="T66" fmla="*/ 8 w 366"/>
                <a:gd name="T67" fmla="*/ 112 h 174"/>
                <a:gd name="T68" fmla="*/ 4 w 366"/>
                <a:gd name="T69" fmla="*/ 104 h 174"/>
                <a:gd name="T70" fmla="*/ 0 w 366"/>
                <a:gd name="T71" fmla="*/ 96 h 174"/>
                <a:gd name="T72" fmla="*/ 0 w 366"/>
                <a:gd name="T73" fmla="*/ 88 h 174"/>
                <a:gd name="T74" fmla="*/ 0 w 366"/>
                <a:gd name="T75" fmla="*/ 88 h 174"/>
                <a:gd name="T76" fmla="*/ 0 w 366"/>
                <a:gd name="T77" fmla="*/ 78 h 174"/>
                <a:gd name="T78" fmla="*/ 4 w 366"/>
                <a:gd name="T79" fmla="*/ 70 h 174"/>
                <a:gd name="T80" fmla="*/ 8 w 366"/>
                <a:gd name="T81" fmla="*/ 62 h 174"/>
                <a:gd name="T82" fmla="*/ 14 w 366"/>
                <a:gd name="T83" fmla="*/ 54 h 174"/>
                <a:gd name="T84" fmla="*/ 22 w 366"/>
                <a:gd name="T85" fmla="*/ 46 h 174"/>
                <a:gd name="T86" fmla="*/ 32 w 366"/>
                <a:gd name="T87" fmla="*/ 40 h 174"/>
                <a:gd name="T88" fmla="*/ 54 w 366"/>
                <a:gd name="T89" fmla="*/ 26 h 174"/>
                <a:gd name="T90" fmla="*/ 80 w 366"/>
                <a:gd name="T91" fmla="*/ 16 h 174"/>
                <a:gd name="T92" fmla="*/ 112 w 366"/>
                <a:gd name="T93" fmla="*/ 8 h 174"/>
                <a:gd name="T94" fmla="*/ 146 w 366"/>
                <a:gd name="T95" fmla="*/ 2 h 174"/>
                <a:gd name="T96" fmla="*/ 182 w 366"/>
                <a:gd name="T9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4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8"/>
                  </a:lnTo>
                  <a:lnTo>
                    <a:pt x="286" y="16"/>
                  </a:lnTo>
                  <a:lnTo>
                    <a:pt x="312" y="26"/>
                  </a:lnTo>
                  <a:lnTo>
                    <a:pt x="334" y="40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4" y="78"/>
                  </a:lnTo>
                  <a:lnTo>
                    <a:pt x="366" y="88"/>
                  </a:lnTo>
                  <a:lnTo>
                    <a:pt x="366" y="88"/>
                  </a:lnTo>
                  <a:lnTo>
                    <a:pt x="364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4" y="136"/>
                  </a:lnTo>
                  <a:lnTo>
                    <a:pt x="312" y="148"/>
                  </a:lnTo>
                  <a:lnTo>
                    <a:pt x="286" y="160"/>
                  </a:lnTo>
                  <a:lnTo>
                    <a:pt x="254" y="168"/>
                  </a:lnTo>
                  <a:lnTo>
                    <a:pt x="220" y="172"/>
                  </a:lnTo>
                  <a:lnTo>
                    <a:pt x="182" y="174"/>
                  </a:lnTo>
                  <a:lnTo>
                    <a:pt x="182" y="174"/>
                  </a:lnTo>
                  <a:lnTo>
                    <a:pt x="146" y="172"/>
                  </a:lnTo>
                  <a:lnTo>
                    <a:pt x="112" y="168"/>
                  </a:lnTo>
                  <a:lnTo>
                    <a:pt x="80" y="160"/>
                  </a:lnTo>
                  <a:lnTo>
                    <a:pt x="54" y="148"/>
                  </a:lnTo>
                  <a:lnTo>
                    <a:pt x="32" y="136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40"/>
                  </a:lnTo>
                  <a:lnTo>
                    <a:pt x="54" y="26"/>
                  </a:lnTo>
                  <a:lnTo>
                    <a:pt x="80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0" name="Freeform 258"/>
            <p:cNvSpPr>
              <a:spLocks noEditPoints="1"/>
            </p:cNvSpPr>
            <p:nvPr/>
          </p:nvSpPr>
          <p:spPr bwMode="auto">
            <a:xfrm>
              <a:off x="2486025" y="2905993"/>
              <a:ext cx="3673475" cy="939800"/>
            </a:xfrm>
            <a:custGeom>
              <a:avLst/>
              <a:gdLst>
                <a:gd name="T0" fmla="*/ 2186 w 2314"/>
                <a:gd name="T1" fmla="*/ 0 h 592"/>
                <a:gd name="T2" fmla="*/ 2314 w 2314"/>
                <a:gd name="T3" fmla="*/ 0 h 592"/>
                <a:gd name="T4" fmla="*/ 2236 w 2314"/>
                <a:gd name="T5" fmla="*/ 102 h 592"/>
                <a:gd name="T6" fmla="*/ 2186 w 2314"/>
                <a:gd name="T7" fmla="*/ 0 h 592"/>
                <a:gd name="T8" fmla="*/ 2236 w 2314"/>
                <a:gd name="T9" fmla="*/ 60 h 592"/>
                <a:gd name="T10" fmla="*/ 2214 w 2314"/>
                <a:gd name="T11" fmla="*/ 72 h 592"/>
                <a:gd name="T12" fmla="*/ 2104 w 2314"/>
                <a:gd name="T13" fmla="*/ 124 h 592"/>
                <a:gd name="T14" fmla="*/ 2048 w 2314"/>
                <a:gd name="T15" fmla="*/ 150 h 592"/>
                <a:gd name="T16" fmla="*/ 1994 w 2314"/>
                <a:gd name="T17" fmla="*/ 176 h 592"/>
                <a:gd name="T18" fmla="*/ 1936 w 2314"/>
                <a:gd name="T19" fmla="*/ 202 h 592"/>
                <a:gd name="T20" fmla="*/ 1878 w 2314"/>
                <a:gd name="T21" fmla="*/ 226 h 592"/>
                <a:gd name="T22" fmla="*/ 1818 w 2314"/>
                <a:gd name="T23" fmla="*/ 250 h 592"/>
                <a:gd name="T24" fmla="*/ 1756 w 2314"/>
                <a:gd name="T25" fmla="*/ 276 h 592"/>
                <a:gd name="T26" fmla="*/ 1694 w 2314"/>
                <a:gd name="T27" fmla="*/ 298 h 592"/>
                <a:gd name="T28" fmla="*/ 1632 w 2314"/>
                <a:gd name="T29" fmla="*/ 322 h 592"/>
                <a:gd name="T30" fmla="*/ 1566 w 2314"/>
                <a:gd name="T31" fmla="*/ 342 h 592"/>
                <a:gd name="T32" fmla="*/ 1498 w 2314"/>
                <a:gd name="T33" fmla="*/ 364 h 592"/>
                <a:gd name="T34" fmla="*/ 1428 w 2314"/>
                <a:gd name="T35" fmla="*/ 384 h 592"/>
                <a:gd name="T36" fmla="*/ 1358 w 2314"/>
                <a:gd name="T37" fmla="*/ 402 h 592"/>
                <a:gd name="T38" fmla="*/ 1284 w 2314"/>
                <a:gd name="T39" fmla="*/ 420 h 592"/>
                <a:gd name="T40" fmla="*/ 1208 w 2314"/>
                <a:gd name="T41" fmla="*/ 436 h 592"/>
                <a:gd name="T42" fmla="*/ 1130 w 2314"/>
                <a:gd name="T43" fmla="*/ 450 h 592"/>
                <a:gd name="T44" fmla="*/ 1052 w 2314"/>
                <a:gd name="T45" fmla="*/ 464 h 592"/>
                <a:gd name="T46" fmla="*/ 970 w 2314"/>
                <a:gd name="T47" fmla="*/ 480 h 592"/>
                <a:gd name="T48" fmla="*/ 886 w 2314"/>
                <a:gd name="T49" fmla="*/ 490 h 592"/>
                <a:gd name="T50" fmla="*/ 804 w 2314"/>
                <a:gd name="T51" fmla="*/ 504 h 592"/>
                <a:gd name="T52" fmla="*/ 718 w 2314"/>
                <a:gd name="T53" fmla="*/ 516 h 592"/>
                <a:gd name="T54" fmla="*/ 630 w 2314"/>
                <a:gd name="T55" fmla="*/ 526 h 592"/>
                <a:gd name="T56" fmla="*/ 542 w 2314"/>
                <a:gd name="T57" fmla="*/ 536 h 592"/>
                <a:gd name="T58" fmla="*/ 454 w 2314"/>
                <a:gd name="T59" fmla="*/ 546 h 592"/>
                <a:gd name="T60" fmla="*/ 366 w 2314"/>
                <a:gd name="T61" fmla="*/ 556 h 592"/>
                <a:gd name="T62" fmla="*/ 186 w 2314"/>
                <a:gd name="T63" fmla="*/ 574 h 592"/>
                <a:gd name="T64" fmla="*/ 6 w 2314"/>
                <a:gd name="T65" fmla="*/ 592 h 592"/>
                <a:gd name="T66" fmla="*/ 0 w 2314"/>
                <a:gd name="T67" fmla="*/ 554 h 592"/>
                <a:gd name="T68" fmla="*/ 182 w 2314"/>
                <a:gd name="T69" fmla="*/ 536 h 592"/>
                <a:gd name="T70" fmla="*/ 362 w 2314"/>
                <a:gd name="T71" fmla="*/ 518 h 592"/>
                <a:gd name="T72" fmla="*/ 452 w 2314"/>
                <a:gd name="T73" fmla="*/ 508 h 592"/>
                <a:gd name="T74" fmla="*/ 540 w 2314"/>
                <a:gd name="T75" fmla="*/ 498 h 592"/>
                <a:gd name="T76" fmla="*/ 626 w 2314"/>
                <a:gd name="T77" fmla="*/ 488 h 592"/>
                <a:gd name="T78" fmla="*/ 712 w 2314"/>
                <a:gd name="T79" fmla="*/ 478 h 592"/>
                <a:gd name="T80" fmla="*/ 798 w 2314"/>
                <a:gd name="T81" fmla="*/ 466 h 592"/>
                <a:gd name="T82" fmla="*/ 882 w 2314"/>
                <a:gd name="T83" fmla="*/ 454 h 592"/>
                <a:gd name="T84" fmla="*/ 964 w 2314"/>
                <a:gd name="T85" fmla="*/ 440 h 592"/>
                <a:gd name="T86" fmla="*/ 1044 w 2314"/>
                <a:gd name="T87" fmla="*/ 428 h 592"/>
                <a:gd name="T88" fmla="*/ 1124 w 2314"/>
                <a:gd name="T89" fmla="*/ 412 h 592"/>
                <a:gd name="T90" fmla="*/ 1200 w 2314"/>
                <a:gd name="T91" fmla="*/ 398 h 592"/>
                <a:gd name="T92" fmla="*/ 1276 w 2314"/>
                <a:gd name="T93" fmla="*/ 382 h 592"/>
                <a:gd name="T94" fmla="*/ 1348 w 2314"/>
                <a:gd name="T95" fmla="*/ 364 h 592"/>
                <a:gd name="T96" fmla="*/ 1418 w 2314"/>
                <a:gd name="T97" fmla="*/ 346 h 592"/>
                <a:gd name="T98" fmla="*/ 1488 w 2314"/>
                <a:gd name="T99" fmla="*/ 326 h 592"/>
                <a:gd name="T100" fmla="*/ 1554 w 2314"/>
                <a:gd name="T101" fmla="*/ 306 h 592"/>
                <a:gd name="T102" fmla="*/ 1620 w 2314"/>
                <a:gd name="T103" fmla="*/ 286 h 592"/>
                <a:gd name="T104" fmla="*/ 1682 w 2314"/>
                <a:gd name="T105" fmla="*/ 262 h 592"/>
                <a:gd name="T106" fmla="*/ 1744 w 2314"/>
                <a:gd name="T107" fmla="*/ 240 h 592"/>
                <a:gd name="T108" fmla="*/ 1804 w 2314"/>
                <a:gd name="T109" fmla="*/ 216 h 592"/>
                <a:gd name="T110" fmla="*/ 1862 w 2314"/>
                <a:gd name="T111" fmla="*/ 192 h 592"/>
                <a:gd name="T112" fmla="*/ 1920 w 2314"/>
                <a:gd name="T113" fmla="*/ 166 h 592"/>
                <a:gd name="T114" fmla="*/ 1978 w 2314"/>
                <a:gd name="T115" fmla="*/ 142 h 592"/>
                <a:gd name="T116" fmla="*/ 2032 w 2314"/>
                <a:gd name="T117" fmla="*/ 116 h 592"/>
                <a:gd name="T118" fmla="*/ 2088 w 2314"/>
                <a:gd name="T119" fmla="*/ 90 h 592"/>
                <a:gd name="T120" fmla="*/ 2198 w 2314"/>
                <a:gd name="T121" fmla="*/ 38 h 592"/>
                <a:gd name="T122" fmla="*/ 2220 w 2314"/>
                <a:gd name="T123" fmla="*/ 26 h 592"/>
                <a:gd name="T124" fmla="*/ 2236 w 2314"/>
                <a:gd name="T125" fmla="*/ 60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4" h="592">
                  <a:moveTo>
                    <a:pt x="2186" y="0"/>
                  </a:moveTo>
                  <a:lnTo>
                    <a:pt x="2314" y="0"/>
                  </a:lnTo>
                  <a:lnTo>
                    <a:pt x="2236" y="102"/>
                  </a:lnTo>
                  <a:lnTo>
                    <a:pt x="2186" y="0"/>
                  </a:lnTo>
                  <a:close/>
                  <a:moveTo>
                    <a:pt x="2236" y="60"/>
                  </a:moveTo>
                  <a:lnTo>
                    <a:pt x="2214" y="72"/>
                  </a:lnTo>
                  <a:lnTo>
                    <a:pt x="2104" y="124"/>
                  </a:lnTo>
                  <a:lnTo>
                    <a:pt x="2048" y="150"/>
                  </a:lnTo>
                  <a:lnTo>
                    <a:pt x="1994" y="176"/>
                  </a:lnTo>
                  <a:lnTo>
                    <a:pt x="1936" y="202"/>
                  </a:lnTo>
                  <a:lnTo>
                    <a:pt x="1878" y="226"/>
                  </a:lnTo>
                  <a:lnTo>
                    <a:pt x="1818" y="250"/>
                  </a:lnTo>
                  <a:lnTo>
                    <a:pt x="1756" y="276"/>
                  </a:lnTo>
                  <a:lnTo>
                    <a:pt x="1694" y="298"/>
                  </a:lnTo>
                  <a:lnTo>
                    <a:pt x="1632" y="322"/>
                  </a:lnTo>
                  <a:lnTo>
                    <a:pt x="1566" y="342"/>
                  </a:lnTo>
                  <a:lnTo>
                    <a:pt x="1498" y="364"/>
                  </a:lnTo>
                  <a:lnTo>
                    <a:pt x="1428" y="384"/>
                  </a:lnTo>
                  <a:lnTo>
                    <a:pt x="1358" y="402"/>
                  </a:lnTo>
                  <a:lnTo>
                    <a:pt x="1284" y="420"/>
                  </a:lnTo>
                  <a:lnTo>
                    <a:pt x="1208" y="436"/>
                  </a:lnTo>
                  <a:lnTo>
                    <a:pt x="1130" y="450"/>
                  </a:lnTo>
                  <a:lnTo>
                    <a:pt x="1052" y="464"/>
                  </a:lnTo>
                  <a:lnTo>
                    <a:pt x="970" y="480"/>
                  </a:lnTo>
                  <a:lnTo>
                    <a:pt x="886" y="490"/>
                  </a:lnTo>
                  <a:lnTo>
                    <a:pt x="804" y="504"/>
                  </a:lnTo>
                  <a:lnTo>
                    <a:pt x="718" y="516"/>
                  </a:lnTo>
                  <a:lnTo>
                    <a:pt x="630" y="526"/>
                  </a:lnTo>
                  <a:lnTo>
                    <a:pt x="542" y="536"/>
                  </a:lnTo>
                  <a:lnTo>
                    <a:pt x="454" y="546"/>
                  </a:lnTo>
                  <a:lnTo>
                    <a:pt x="366" y="556"/>
                  </a:lnTo>
                  <a:lnTo>
                    <a:pt x="186" y="574"/>
                  </a:lnTo>
                  <a:lnTo>
                    <a:pt x="6" y="592"/>
                  </a:lnTo>
                  <a:lnTo>
                    <a:pt x="0" y="554"/>
                  </a:lnTo>
                  <a:lnTo>
                    <a:pt x="182" y="536"/>
                  </a:lnTo>
                  <a:lnTo>
                    <a:pt x="362" y="518"/>
                  </a:lnTo>
                  <a:lnTo>
                    <a:pt x="452" y="508"/>
                  </a:lnTo>
                  <a:lnTo>
                    <a:pt x="540" y="498"/>
                  </a:lnTo>
                  <a:lnTo>
                    <a:pt x="626" y="488"/>
                  </a:lnTo>
                  <a:lnTo>
                    <a:pt x="712" y="478"/>
                  </a:lnTo>
                  <a:lnTo>
                    <a:pt x="798" y="466"/>
                  </a:lnTo>
                  <a:lnTo>
                    <a:pt x="882" y="454"/>
                  </a:lnTo>
                  <a:lnTo>
                    <a:pt x="964" y="440"/>
                  </a:lnTo>
                  <a:lnTo>
                    <a:pt x="1044" y="428"/>
                  </a:lnTo>
                  <a:lnTo>
                    <a:pt x="1124" y="412"/>
                  </a:lnTo>
                  <a:lnTo>
                    <a:pt x="1200" y="398"/>
                  </a:lnTo>
                  <a:lnTo>
                    <a:pt x="1276" y="382"/>
                  </a:lnTo>
                  <a:lnTo>
                    <a:pt x="1348" y="364"/>
                  </a:lnTo>
                  <a:lnTo>
                    <a:pt x="1418" y="346"/>
                  </a:lnTo>
                  <a:lnTo>
                    <a:pt x="1488" y="326"/>
                  </a:lnTo>
                  <a:lnTo>
                    <a:pt x="1554" y="306"/>
                  </a:lnTo>
                  <a:lnTo>
                    <a:pt x="1620" y="286"/>
                  </a:lnTo>
                  <a:lnTo>
                    <a:pt x="1682" y="262"/>
                  </a:lnTo>
                  <a:lnTo>
                    <a:pt x="1744" y="240"/>
                  </a:lnTo>
                  <a:lnTo>
                    <a:pt x="1804" y="216"/>
                  </a:lnTo>
                  <a:lnTo>
                    <a:pt x="1862" y="192"/>
                  </a:lnTo>
                  <a:lnTo>
                    <a:pt x="1920" y="166"/>
                  </a:lnTo>
                  <a:lnTo>
                    <a:pt x="1978" y="142"/>
                  </a:lnTo>
                  <a:lnTo>
                    <a:pt x="2032" y="116"/>
                  </a:lnTo>
                  <a:lnTo>
                    <a:pt x="2088" y="90"/>
                  </a:lnTo>
                  <a:lnTo>
                    <a:pt x="2198" y="38"/>
                  </a:lnTo>
                  <a:lnTo>
                    <a:pt x="2220" y="26"/>
                  </a:lnTo>
                  <a:lnTo>
                    <a:pt x="2236" y="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1" name="Freeform 259"/>
            <p:cNvSpPr>
              <a:spLocks noEditPoints="1"/>
            </p:cNvSpPr>
            <p:nvPr/>
          </p:nvSpPr>
          <p:spPr bwMode="auto">
            <a:xfrm>
              <a:off x="2524125" y="3909293"/>
              <a:ext cx="3673475" cy="939800"/>
            </a:xfrm>
            <a:custGeom>
              <a:avLst/>
              <a:gdLst>
                <a:gd name="T0" fmla="*/ 2236 w 2314"/>
                <a:gd name="T1" fmla="*/ 488 h 592"/>
                <a:gd name="T2" fmla="*/ 2314 w 2314"/>
                <a:gd name="T3" fmla="*/ 592 h 592"/>
                <a:gd name="T4" fmla="*/ 2184 w 2314"/>
                <a:gd name="T5" fmla="*/ 592 h 592"/>
                <a:gd name="T6" fmla="*/ 2236 w 2314"/>
                <a:gd name="T7" fmla="*/ 488 h 592"/>
                <a:gd name="T8" fmla="*/ 2220 w 2314"/>
                <a:gd name="T9" fmla="*/ 568 h 592"/>
                <a:gd name="T10" fmla="*/ 2196 w 2314"/>
                <a:gd name="T11" fmla="*/ 556 h 592"/>
                <a:gd name="T12" fmla="*/ 2086 w 2314"/>
                <a:gd name="T13" fmla="*/ 502 h 592"/>
                <a:gd name="T14" fmla="*/ 2032 w 2314"/>
                <a:gd name="T15" fmla="*/ 476 h 592"/>
                <a:gd name="T16" fmla="*/ 1976 w 2314"/>
                <a:gd name="T17" fmla="*/ 452 h 592"/>
                <a:gd name="T18" fmla="*/ 1918 w 2314"/>
                <a:gd name="T19" fmla="*/ 426 h 592"/>
                <a:gd name="T20" fmla="*/ 1862 w 2314"/>
                <a:gd name="T21" fmla="*/ 400 h 592"/>
                <a:gd name="T22" fmla="*/ 1802 w 2314"/>
                <a:gd name="T23" fmla="*/ 376 h 592"/>
                <a:gd name="T24" fmla="*/ 1742 w 2314"/>
                <a:gd name="T25" fmla="*/ 354 h 592"/>
                <a:gd name="T26" fmla="*/ 1680 w 2314"/>
                <a:gd name="T27" fmla="*/ 328 h 592"/>
                <a:gd name="T28" fmla="*/ 1618 w 2314"/>
                <a:gd name="T29" fmla="*/ 308 h 592"/>
                <a:gd name="T30" fmla="*/ 1554 w 2314"/>
                <a:gd name="T31" fmla="*/ 286 h 592"/>
                <a:gd name="T32" fmla="*/ 1486 w 2314"/>
                <a:gd name="T33" fmla="*/ 266 h 592"/>
                <a:gd name="T34" fmla="*/ 1418 w 2314"/>
                <a:gd name="T35" fmla="*/ 246 h 592"/>
                <a:gd name="T36" fmla="*/ 1348 w 2314"/>
                <a:gd name="T37" fmla="*/ 228 h 592"/>
                <a:gd name="T38" fmla="*/ 1274 w 2314"/>
                <a:gd name="T39" fmla="*/ 212 h 592"/>
                <a:gd name="T40" fmla="*/ 1200 w 2314"/>
                <a:gd name="T41" fmla="*/ 196 h 592"/>
                <a:gd name="T42" fmla="*/ 1122 w 2314"/>
                <a:gd name="T43" fmla="*/ 178 h 592"/>
                <a:gd name="T44" fmla="*/ 1042 w 2314"/>
                <a:gd name="T45" fmla="*/ 164 h 592"/>
                <a:gd name="T46" fmla="*/ 962 w 2314"/>
                <a:gd name="T47" fmla="*/ 150 h 592"/>
                <a:gd name="T48" fmla="*/ 880 w 2314"/>
                <a:gd name="T49" fmla="*/ 138 h 592"/>
                <a:gd name="T50" fmla="*/ 796 w 2314"/>
                <a:gd name="T51" fmla="*/ 126 h 592"/>
                <a:gd name="T52" fmla="*/ 712 w 2314"/>
                <a:gd name="T53" fmla="*/ 116 h 592"/>
                <a:gd name="T54" fmla="*/ 624 w 2314"/>
                <a:gd name="T55" fmla="*/ 104 h 592"/>
                <a:gd name="T56" fmla="*/ 538 w 2314"/>
                <a:gd name="T57" fmla="*/ 94 h 592"/>
                <a:gd name="T58" fmla="*/ 450 w 2314"/>
                <a:gd name="T59" fmla="*/ 84 h 592"/>
                <a:gd name="T60" fmla="*/ 360 w 2314"/>
                <a:gd name="T61" fmla="*/ 74 h 592"/>
                <a:gd name="T62" fmla="*/ 180 w 2314"/>
                <a:gd name="T63" fmla="*/ 54 h 592"/>
                <a:gd name="T64" fmla="*/ 0 w 2314"/>
                <a:gd name="T65" fmla="*/ 36 h 592"/>
                <a:gd name="T66" fmla="*/ 4 w 2314"/>
                <a:gd name="T67" fmla="*/ 0 h 592"/>
                <a:gd name="T68" fmla="*/ 186 w 2314"/>
                <a:gd name="T69" fmla="*/ 18 h 592"/>
                <a:gd name="T70" fmla="*/ 366 w 2314"/>
                <a:gd name="T71" fmla="*/ 36 h 592"/>
                <a:gd name="T72" fmla="*/ 454 w 2314"/>
                <a:gd name="T73" fmla="*/ 44 h 592"/>
                <a:gd name="T74" fmla="*/ 542 w 2314"/>
                <a:gd name="T75" fmla="*/ 54 h 592"/>
                <a:gd name="T76" fmla="*/ 630 w 2314"/>
                <a:gd name="T77" fmla="*/ 66 h 592"/>
                <a:gd name="T78" fmla="*/ 716 w 2314"/>
                <a:gd name="T79" fmla="*/ 78 h 592"/>
                <a:gd name="T80" fmla="*/ 802 w 2314"/>
                <a:gd name="T81" fmla="*/ 88 h 592"/>
                <a:gd name="T82" fmla="*/ 886 w 2314"/>
                <a:gd name="T83" fmla="*/ 100 h 592"/>
                <a:gd name="T84" fmla="*/ 968 w 2314"/>
                <a:gd name="T85" fmla="*/ 114 h 592"/>
                <a:gd name="T86" fmla="*/ 1050 w 2314"/>
                <a:gd name="T87" fmla="*/ 126 h 592"/>
                <a:gd name="T88" fmla="*/ 1128 w 2314"/>
                <a:gd name="T89" fmla="*/ 142 h 592"/>
                <a:gd name="T90" fmla="*/ 1208 w 2314"/>
                <a:gd name="T91" fmla="*/ 158 h 592"/>
                <a:gd name="T92" fmla="*/ 1282 w 2314"/>
                <a:gd name="T93" fmla="*/ 174 h 592"/>
                <a:gd name="T94" fmla="*/ 1358 w 2314"/>
                <a:gd name="T95" fmla="*/ 190 h 592"/>
                <a:gd name="T96" fmla="*/ 1428 w 2314"/>
                <a:gd name="T97" fmla="*/ 210 h 592"/>
                <a:gd name="T98" fmla="*/ 1498 w 2314"/>
                <a:gd name="T99" fmla="*/ 230 h 592"/>
                <a:gd name="T100" fmla="*/ 1564 w 2314"/>
                <a:gd name="T101" fmla="*/ 250 h 592"/>
                <a:gd name="T102" fmla="*/ 1630 w 2314"/>
                <a:gd name="T103" fmla="*/ 272 h 592"/>
                <a:gd name="T104" fmla="*/ 1694 w 2314"/>
                <a:gd name="T105" fmla="*/ 292 h 592"/>
                <a:gd name="T106" fmla="*/ 1756 w 2314"/>
                <a:gd name="T107" fmla="*/ 318 h 592"/>
                <a:gd name="T108" fmla="*/ 1818 w 2314"/>
                <a:gd name="T109" fmla="*/ 340 h 592"/>
                <a:gd name="T110" fmla="*/ 1876 w 2314"/>
                <a:gd name="T111" fmla="*/ 364 h 592"/>
                <a:gd name="T112" fmla="*/ 1936 w 2314"/>
                <a:gd name="T113" fmla="*/ 390 h 592"/>
                <a:gd name="T114" fmla="*/ 1992 w 2314"/>
                <a:gd name="T115" fmla="*/ 416 h 592"/>
                <a:gd name="T116" fmla="*/ 2048 w 2314"/>
                <a:gd name="T117" fmla="*/ 442 h 592"/>
                <a:gd name="T118" fmla="*/ 2104 w 2314"/>
                <a:gd name="T119" fmla="*/ 468 h 592"/>
                <a:gd name="T120" fmla="*/ 2212 w 2314"/>
                <a:gd name="T121" fmla="*/ 522 h 592"/>
                <a:gd name="T122" fmla="*/ 2236 w 2314"/>
                <a:gd name="T123" fmla="*/ 532 h 592"/>
                <a:gd name="T124" fmla="*/ 2220 w 2314"/>
                <a:gd name="T125" fmla="*/ 568 h 5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14" h="592">
                  <a:moveTo>
                    <a:pt x="2236" y="488"/>
                  </a:moveTo>
                  <a:lnTo>
                    <a:pt x="2314" y="592"/>
                  </a:lnTo>
                  <a:lnTo>
                    <a:pt x="2184" y="592"/>
                  </a:lnTo>
                  <a:lnTo>
                    <a:pt x="2236" y="488"/>
                  </a:lnTo>
                  <a:close/>
                  <a:moveTo>
                    <a:pt x="2220" y="568"/>
                  </a:moveTo>
                  <a:lnTo>
                    <a:pt x="2196" y="556"/>
                  </a:lnTo>
                  <a:lnTo>
                    <a:pt x="2086" y="502"/>
                  </a:lnTo>
                  <a:lnTo>
                    <a:pt x="2032" y="476"/>
                  </a:lnTo>
                  <a:lnTo>
                    <a:pt x="1976" y="452"/>
                  </a:lnTo>
                  <a:lnTo>
                    <a:pt x="1918" y="426"/>
                  </a:lnTo>
                  <a:lnTo>
                    <a:pt x="1862" y="400"/>
                  </a:lnTo>
                  <a:lnTo>
                    <a:pt x="1802" y="376"/>
                  </a:lnTo>
                  <a:lnTo>
                    <a:pt x="1742" y="354"/>
                  </a:lnTo>
                  <a:lnTo>
                    <a:pt x="1680" y="328"/>
                  </a:lnTo>
                  <a:lnTo>
                    <a:pt x="1618" y="308"/>
                  </a:lnTo>
                  <a:lnTo>
                    <a:pt x="1554" y="286"/>
                  </a:lnTo>
                  <a:lnTo>
                    <a:pt x="1486" y="266"/>
                  </a:lnTo>
                  <a:lnTo>
                    <a:pt x="1418" y="246"/>
                  </a:lnTo>
                  <a:lnTo>
                    <a:pt x="1348" y="228"/>
                  </a:lnTo>
                  <a:lnTo>
                    <a:pt x="1274" y="212"/>
                  </a:lnTo>
                  <a:lnTo>
                    <a:pt x="1200" y="196"/>
                  </a:lnTo>
                  <a:lnTo>
                    <a:pt x="1122" y="178"/>
                  </a:lnTo>
                  <a:lnTo>
                    <a:pt x="1042" y="164"/>
                  </a:lnTo>
                  <a:lnTo>
                    <a:pt x="962" y="150"/>
                  </a:lnTo>
                  <a:lnTo>
                    <a:pt x="880" y="138"/>
                  </a:lnTo>
                  <a:lnTo>
                    <a:pt x="796" y="126"/>
                  </a:lnTo>
                  <a:lnTo>
                    <a:pt x="712" y="116"/>
                  </a:lnTo>
                  <a:lnTo>
                    <a:pt x="624" y="104"/>
                  </a:lnTo>
                  <a:lnTo>
                    <a:pt x="538" y="94"/>
                  </a:lnTo>
                  <a:lnTo>
                    <a:pt x="450" y="84"/>
                  </a:lnTo>
                  <a:lnTo>
                    <a:pt x="360" y="74"/>
                  </a:lnTo>
                  <a:lnTo>
                    <a:pt x="180" y="54"/>
                  </a:lnTo>
                  <a:lnTo>
                    <a:pt x="0" y="36"/>
                  </a:lnTo>
                  <a:lnTo>
                    <a:pt x="4" y="0"/>
                  </a:lnTo>
                  <a:lnTo>
                    <a:pt x="186" y="18"/>
                  </a:lnTo>
                  <a:lnTo>
                    <a:pt x="366" y="36"/>
                  </a:lnTo>
                  <a:lnTo>
                    <a:pt x="454" y="44"/>
                  </a:lnTo>
                  <a:lnTo>
                    <a:pt x="542" y="54"/>
                  </a:lnTo>
                  <a:lnTo>
                    <a:pt x="630" y="66"/>
                  </a:lnTo>
                  <a:lnTo>
                    <a:pt x="716" y="78"/>
                  </a:lnTo>
                  <a:lnTo>
                    <a:pt x="802" y="88"/>
                  </a:lnTo>
                  <a:lnTo>
                    <a:pt x="886" y="100"/>
                  </a:lnTo>
                  <a:lnTo>
                    <a:pt x="968" y="114"/>
                  </a:lnTo>
                  <a:lnTo>
                    <a:pt x="1050" y="126"/>
                  </a:lnTo>
                  <a:lnTo>
                    <a:pt x="1128" y="142"/>
                  </a:lnTo>
                  <a:lnTo>
                    <a:pt x="1208" y="158"/>
                  </a:lnTo>
                  <a:lnTo>
                    <a:pt x="1282" y="174"/>
                  </a:lnTo>
                  <a:lnTo>
                    <a:pt x="1358" y="190"/>
                  </a:lnTo>
                  <a:lnTo>
                    <a:pt x="1428" y="210"/>
                  </a:lnTo>
                  <a:lnTo>
                    <a:pt x="1498" y="230"/>
                  </a:lnTo>
                  <a:lnTo>
                    <a:pt x="1564" y="250"/>
                  </a:lnTo>
                  <a:lnTo>
                    <a:pt x="1630" y="272"/>
                  </a:lnTo>
                  <a:lnTo>
                    <a:pt x="1694" y="292"/>
                  </a:lnTo>
                  <a:lnTo>
                    <a:pt x="1756" y="318"/>
                  </a:lnTo>
                  <a:lnTo>
                    <a:pt x="1818" y="340"/>
                  </a:lnTo>
                  <a:lnTo>
                    <a:pt x="1876" y="364"/>
                  </a:lnTo>
                  <a:lnTo>
                    <a:pt x="1936" y="390"/>
                  </a:lnTo>
                  <a:lnTo>
                    <a:pt x="1992" y="416"/>
                  </a:lnTo>
                  <a:lnTo>
                    <a:pt x="2048" y="442"/>
                  </a:lnTo>
                  <a:lnTo>
                    <a:pt x="2104" y="468"/>
                  </a:lnTo>
                  <a:lnTo>
                    <a:pt x="2212" y="522"/>
                  </a:lnTo>
                  <a:lnTo>
                    <a:pt x="2236" y="532"/>
                  </a:lnTo>
                  <a:lnTo>
                    <a:pt x="2220" y="5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2" name="Freeform 260"/>
            <p:cNvSpPr>
              <a:spLocks/>
            </p:cNvSpPr>
            <p:nvPr/>
          </p:nvSpPr>
          <p:spPr bwMode="auto">
            <a:xfrm>
              <a:off x="5032375" y="3179043"/>
              <a:ext cx="581025" cy="273050"/>
            </a:xfrm>
            <a:custGeom>
              <a:avLst/>
              <a:gdLst>
                <a:gd name="T0" fmla="*/ 184 w 366"/>
                <a:gd name="T1" fmla="*/ 0 h 172"/>
                <a:gd name="T2" fmla="*/ 184 w 366"/>
                <a:gd name="T3" fmla="*/ 0 h 172"/>
                <a:gd name="T4" fmla="*/ 220 w 366"/>
                <a:gd name="T5" fmla="*/ 2 h 172"/>
                <a:gd name="T6" fmla="*/ 256 w 366"/>
                <a:gd name="T7" fmla="*/ 8 h 172"/>
                <a:gd name="T8" fmla="*/ 286 w 366"/>
                <a:gd name="T9" fmla="*/ 16 h 172"/>
                <a:gd name="T10" fmla="*/ 314 w 366"/>
                <a:gd name="T11" fmla="*/ 26 h 172"/>
                <a:gd name="T12" fmla="*/ 336 w 366"/>
                <a:gd name="T13" fmla="*/ 38 h 172"/>
                <a:gd name="T14" fmla="*/ 344 w 366"/>
                <a:gd name="T15" fmla="*/ 46 h 172"/>
                <a:gd name="T16" fmla="*/ 352 w 366"/>
                <a:gd name="T17" fmla="*/ 54 h 172"/>
                <a:gd name="T18" fmla="*/ 358 w 366"/>
                <a:gd name="T19" fmla="*/ 62 h 172"/>
                <a:gd name="T20" fmla="*/ 362 w 366"/>
                <a:gd name="T21" fmla="*/ 70 h 172"/>
                <a:gd name="T22" fmla="*/ 366 w 366"/>
                <a:gd name="T23" fmla="*/ 78 h 172"/>
                <a:gd name="T24" fmla="*/ 366 w 366"/>
                <a:gd name="T25" fmla="*/ 88 h 172"/>
                <a:gd name="T26" fmla="*/ 366 w 366"/>
                <a:gd name="T27" fmla="*/ 88 h 172"/>
                <a:gd name="T28" fmla="*/ 366 w 366"/>
                <a:gd name="T29" fmla="*/ 96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8 h 172"/>
                <a:gd name="T38" fmla="*/ 336 w 366"/>
                <a:gd name="T39" fmla="*/ 134 h 172"/>
                <a:gd name="T40" fmla="*/ 314 w 366"/>
                <a:gd name="T41" fmla="*/ 148 h 172"/>
                <a:gd name="T42" fmla="*/ 286 w 366"/>
                <a:gd name="T43" fmla="*/ 158 h 172"/>
                <a:gd name="T44" fmla="*/ 256 w 366"/>
                <a:gd name="T45" fmla="*/ 166 h 172"/>
                <a:gd name="T46" fmla="*/ 220 w 366"/>
                <a:gd name="T47" fmla="*/ 170 h 172"/>
                <a:gd name="T48" fmla="*/ 184 w 366"/>
                <a:gd name="T49" fmla="*/ 172 h 172"/>
                <a:gd name="T50" fmla="*/ 184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8 h 172"/>
                <a:gd name="T60" fmla="*/ 32 w 366"/>
                <a:gd name="T61" fmla="*/ 134 h 172"/>
                <a:gd name="T62" fmla="*/ 22 w 366"/>
                <a:gd name="T63" fmla="*/ 128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0 w 366"/>
                <a:gd name="T71" fmla="*/ 96 h 172"/>
                <a:gd name="T72" fmla="*/ 0 w 366"/>
                <a:gd name="T73" fmla="*/ 88 h 172"/>
                <a:gd name="T74" fmla="*/ 0 w 366"/>
                <a:gd name="T75" fmla="*/ 88 h 172"/>
                <a:gd name="T76" fmla="*/ 0 w 366"/>
                <a:gd name="T77" fmla="*/ 78 h 172"/>
                <a:gd name="T78" fmla="*/ 4 w 366"/>
                <a:gd name="T79" fmla="*/ 70 h 172"/>
                <a:gd name="T80" fmla="*/ 8 w 366"/>
                <a:gd name="T81" fmla="*/ 62 h 172"/>
                <a:gd name="T82" fmla="*/ 14 w 366"/>
                <a:gd name="T83" fmla="*/ 54 h 172"/>
                <a:gd name="T84" fmla="*/ 22 w 366"/>
                <a:gd name="T85" fmla="*/ 46 h 172"/>
                <a:gd name="T86" fmla="*/ 32 w 366"/>
                <a:gd name="T87" fmla="*/ 38 h 172"/>
                <a:gd name="T88" fmla="*/ 54 w 366"/>
                <a:gd name="T89" fmla="*/ 26 h 172"/>
                <a:gd name="T90" fmla="*/ 80 w 366"/>
                <a:gd name="T91" fmla="*/ 16 h 172"/>
                <a:gd name="T92" fmla="*/ 112 w 366"/>
                <a:gd name="T93" fmla="*/ 8 h 172"/>
                <a:gd name="T94" fmla="*/ 146 w 366"/>
                <a:gd name="T95" fmla="*/ 2 h 172"/>
                <a:gd name="T96" fmla="*/ 184 w 366"/>
                <a:gd name="T97" fmla="*/ 0 h 172"/>
                <a:gd name="T98" fmla="*/ 184 w 366"/>
                <a:gd name="T9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2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6" y="8"/>
                  </a:lnTo>
                  <a:lnTo>
                    <a:pt x="286" y="16"/>
                  </a:lnTo>
                  <a:lnTo>
                    <a:pt x="314" y="26"/>
                  </a:lnTo>
                  <a:lnTo>
                    <a:pt x="336" y="38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6" y="78"/>
                  </a:lnTo>
                  <a:lnTo>
                    <a:pt x="366" y="88"/>
                  </a:lnTo>
                  <a:lnTo>
                    <a:pt x="366" y="88"/>
                  </a:lnTo>
                  <a:lnTo>
                    <a:pt x="366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6" y="134"/>
                  </a:lnTo>
                  <a:lnTo>
                    <a:pt x="314" y="148"/>
                  </a:lnTo>
                  <a:lnTo>
                    <a:pt x="286" y="158"/>
                  </a:lnTo>
                  <a:lnTo>
                    <a:pt x="256" y="166"/>
                  </a:lnTo>
                  <a:lnTo>
                    <a:pt x="220" y="170"/>
                  </a:lnTo>
                  <a:lnTo>
                    <a:pt x="184" y="172"/>
                  </a:lnTo>
                  <a:lnTo>
                    <a:pt x="184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38"/>
                  </a:lnTo>
                  <a:lnTo>
                    <a:pt x="54" y="26"/>
                  </a:lnTo>
                  <a:lnTo>
                    <a:pt x="80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4" y="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3" name="Freeform 261"/>
            <p:cNvSpPr>
              <a:spLocks/>
            </p:cNvSpPr>
            <p:nvPr/>
          </p:nvSpPr>
          <p:spPr bwMode="auto">
            <a:xfrm>
              <a:off x="5032375" y="3179043"/>
              <a:ext cx="581025" cy="273050"/>
            </a:xfrm>
            <a:custGeom>
              <a:avLst/>
              <a:gdLst>
                <a:gd name="T0" fmla="*/ 184 w 366"/>
                <a:gd name="T1" fmla="*/ 0 h 172"/>
                <a:gd name="T2" fmla="*/ 184 w 366"/>
                <a:gd name="T3" fmla="*/ 0 h 172"/>
                <a:gd name="T4" fmla="*/ 220 w 366"/>
                <a:gd name="T5" fmla="*/ 2 h 172"/>
                <a:gd name="T6" fmla="*/ 256 w 366"/>
                <a:gd name="T7" fmla="*/ 8 h 172"/>
                <a:gd name="T8" fmla="*/ 286 w 366"/>
                <a:gd name="T9" fmla="*/ 16 h 172"/>
                <a:gd name="T10" fmla="*/ 314 w 366"/>
                <a:gd name="T11" fmla="*/ 26 h 172"/>
                <a:gd name="T12" fmla="*/ 336 w 366"/>
                <a:gd name="T13" fmla="*/ 38 h 172"/>
                <a:gd name="T14" fmla="*/ 344 w 366"/>
                <a:gd name="T15" fmla="*/ 46 h 172"/>
                <a:gd name="T16" fmla="*/ 352 w 366"/>
                <a:gd name="T17" fmla="*/ 54 h 172"/>
                <a:gd name="T18" fmla="*/ 358 w 366"/>
                <a:gd name="T19" fmla="*/ 62 h 172"/>
                <a:gd name="T20" fmla="*/ 362 w 366"/>
                <a:gd name="T21" fmla="*/ 70 h 172"/>
                <a:gd name="T22" fmla="*/ 366 w 366"/>
                <a:gd name="T23" fmla="*/ 78 h 172"/>
                <a:gd name="T24" fmla="*/ 366 w 366"/>
                <a:gd name="T25" fmla="*/ 88 h 172"/>
                <a:gd name="T26" fmla="*/ 366 w 366"/>
                <a:gd name="T27" fmla="*/ 88 h 172"/>
                <a:gd name="T28" fmla="*/ 366 w 366"/>
                <a:gd name="T29" fmla="*/ 96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8 h 172"/>
                <a:gd name="T38" fmla="*/ 336 w 366"/>
                <a:gd name="T39" fmla="*/ 134 h 172"/>
                <a:gd name="T40" fmla="*/ 314 w 366"/>
                <a:gd name="T41" fmla="*/ 148 h 172"/>
                <a:gd name="T42" fmla="*/ 286 w 366"/>
                <a:gd name="T43" fmla="*/ 158 h 172"/>
                <a:gd name="T44" fmla="*/ 256 w 366"/>
                <a:gd name="T45" fmla="*/ 166 h 172"/>
                <a:gd name="T46" fmla="*/ 220 w 366"/>
                <a:gd name="T47" fmla="*/ 170 h 172"/>
                <a:gd name="T48" fmla="*/ 184 w 366"/>
                <a:gd name="T49" fmla="*/ 172 h 172"/>
                <a:gd name="T50" fmla="*/ 184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8 h 172"/>
                <a:gd name="T60" fmla="*/ 32 w 366"/>
                <a:gd name="T61" fmla="*/ 134 h 172"/>
                <a:gd name="T62" fmla="*/ 22 w 366"/>
                <a:gd name="T63" fmla="*/ 128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0 w 366"/>
                <a:gd name="T71" fmla="*/ 96 h 172"/>
                <a:gd name="T72" fmla="*/ 0 w 366"/>
                <a:gd name="T73" fmla="*/ 88 h 172"/>
                <a:gd name="T74" fmla="*/ 0 w 366"/>
                <a:gd name="T75" fmla="*/ 88 h 172"/>
                <a:gd name="T76" fmla="*/ 0 w 366"/>
                <a:gd name="T77" fmla="*/ 78 h 172"/>
                <a:gd name="T78" fmla="*/ 4 w 366"/>
                <a:gd name="T79" fmla="*/ 70 h 172"/>
                <a:gd name="T80" fmla="*/ 8 w 366"/>
                <a:gd name="T81" fmla="*/ 62 h 172"/>
                <a:gd name="T82" fmla="*/ 14 w 366"/>
                <a:gd name="T83" fmla="*/ 54 h 172"/>
                <a:gd name="T84" fmla="*/ 22 w 366"/>
                <a:gd name="T85" fmla="*/ 46 h 172"/>
                <a:gd name="T86" fmla="*/ 32 w 366"/>
                <a:gd name="T87" fmla="*/ 38 h 172"/>
                <a:gd name="T88" fmla="*/ 54 w 366"/>
                <a:gd name="T89" fmla="*/ 26 h 172"/>
                <a:gd name="T90" fmla="*/ 80 w 366"/>
                <a:gd name="T91" fmla="*/ 16 h 172"/>
                <a:gd name="T92" fmla="*/ 112 w 366"/>
                <a:gd name="T93" fmla="*/ 8 h 172"/>
                <a:gd name="T94" fmla="*/ 146 w 366"/>
                <a:gd name="T95" fmla="*/ 2 h 172"/>
                <a:gd name="T96" fmla="*/ 184 w 366"/>
                <a:gd name="T9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2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6" y="8"/>
                  </a:lnTo>
                  <a:lnTo>
                    <a:pt x="286" y="16"/>
                  </a:lnTo>
                  <a:lnTo>
                    <a:pt x="314" y="26"/>
                  </a:lnTo>
                  <a:lnTo>
                    <a:pt x="336" y="38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6" y="78"/>
                  </a:lnTo>
                  <a:lnTo>
                    <a:pt x="366" y="88"/>
                  </a:lnTo>
                  <a:lnTo>
                    <a:pt x="366" y="88"/>
                  </a:lnTo>
                  <a:lnTo>
                    <a:pt x="366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6" y="134"/>
                  </a:lnTo>
                  <a:lnTo>
                    <a:pt x="314" y="148"/>
                  </a:lnTo>
                  <a:lnTo>
                    <a:pt x="286" y="158"/>
                  </a:lnTo>
                  <a:lnTo>
                    <a:pt x="256" y="166"/>
                  </a:lnTo>
                  <a:lnTo>
                    <a:pt x="220" y="170"/>
                  </a:lnTo>
                  <a:lnTo>
                    <a:pt x="184" y="172"/>
                  </a:lnTo>
                  <a:lnTo>
                    <a:pt x="184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0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38"/>
                  </a:lnTo>
                  <a:lnTo>
                    <a:pt x="54" y="26"/>
                  </a:lnTo>
                  <a:lnTo>
                    <a:pt x="80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4" name="Freeform 262"/>
            <p:cNvSpPr>
              <a:spLocks/>
            </p:cNvSpPr>
            <p:nvPr/>
          </p:nvSpPr>
          <p:spPr bwMode="auto">
            <a:xfrm>
              <a:off x="4997450" y="4302993"/>
              <a:ext cx="581025" cy="273050"/>
            </a:xfrm>
            <a:custGeom>
              <a:avLst/>
              <a:gdLst>
                <a:gd name="T0" fmla="*/ 182 w 366"/>
                <a:gd name="T1" fmla="*/ 0 h 172"/>
                <a:gd name="T2" fmla="*/ 182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4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4 w 366"/>
                <a:gd name="T23" fmla="*/ 76 h 172"/>
                <a:gd name="T24" fmla="*/ 366 w 366"/>
                <a:gd name="T25" fmla="*/ 86 h 172"/>
                <a:gd name="T26" fmla="*/ 366 w 366"/>
                <a:gd name="T27" fmla="*/ 86 h 172"/>
                <a:gd name="T28" fmla="*/ 364 w 366"/>
                <a:gd name="T29" fmla="*/ 94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4 w 366"/>
                <a:gd name="T43" fmla="*/ 158 h 172"/>
                <a:gd name="T44" fmla="*/ 254 w 366"/>
                <a:gd name="T45" fmla="*/ 166 h 172"/>
                <a:gd name="T46" fmla="*/ 220 w 366"/>
                <a:gd name="T47" fmla="*/ 170 h 172"/>
                <a:gd name="T48" fmla="*/ 182 w 366"/>
                <a:gd name="T49" fmla="*/ 172 h 172"/>
                <a:gd name="T50" fmla="*/ 182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6 h 172"/>
                <a:gd name="T60" fmla="*/ 32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2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2 w 366"/>
                <a:gd name="T77" fmla="*/ 76 h 172"/>
                <a:gd name="T78" fmla="*/ 4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2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2 w 366"/>
                <a:gd name="T97" fmla="*/ 0 h 172"/>
                <a:gd name="T98" fmla="*/ 182 w 366"/>
                <a:gd name="T9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2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4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4" y="7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4" y="94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4" y="158"/>
                  </a:lnTo>
                  <a:lnTo>
                    <a:pt x="254" y="166"/>
                  </a:lnTo>
                  <a:lnTo>
                    <a:pt x="220" y="170"/>
                  </a:lnTo>
                  <a:lnTo>
                    <a:pt x="182" y="172"/>
                  </a:lnTo>
                  <a:lnTo>
                    <a:pt x="182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2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6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5" name="Freeform 263"/>
            <p:cNvSpPr>
              <a:spLocks/>
            </p:cNvSpPr>
            <p:nvPr/>
          </p:nvSpPr>
          <p:spPr bwMode="auto">
            <a:xfrm>
              <a:off x="4997450" y="4302993"/>
              <a:ext cx="581025" cy="273050"/>
            </a:xfrm>
            <a:custGeom>
              <a:avLst/>
              <a:gdLst>
                <a:gd name="T0" fmla="*/ 182 w 366"/>
                <a:gd name="T1" fmla="*/ 0 h 172"/>
                <a:gd name="T2" fmla="*/ 182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4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4 w 366"/>
                <a:gd name="T23" fmla="*/ 76 h 172"/>
                <a:gd name="T24" fmla="*/ 366 w 366"/>
                <a:gd name="T25" fmla="*/ 86 h 172"/>
                <a:gd name="T26" fmla="*/ 366 w 366"/>
                <a:gd name="T27" fmla="*/ 86 h 172"/>
                <a:gd name="T28" fmla="*/ 364 w 366"/>
                <a:gd name="T29" fmla="*/ 94 h 172"/>
                <a:gd name="T30" fmla="*/ 362 w 366"/>
                <a:gd name="T31" fmla="*/ 104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4 w 366"/>
                <a:gd name="T43" fmla="*/ 158 h 172"/>
                <a:gd name="T44" fmla="*/ 254 w 366"/>
                <a:gd name="T45" fmla="*/ 166 h 172"/>
                <a:gd name="T46" fmla="*/ 220 w 366"/>
                <a:gd name="T47" fmla="*/ 170 h 172"/>
                <a:gd name="T48" fmla="*/ 182 w 366"/>
                <a:gd name="T49" fmla="*/ 172 h 172"/>
                <a:gd name="T50" fmla="*/ 182 w 366"/>
                <a:gd name="T51" fmla="*/ 172 h 172"/>
                <a:gd name="T52" fmla="*/ 146 w 366"/>
                <a:gd name="T53" fmla="*/ 170 h 172"/>
                <a:gd name="T54" fmla="*/ 112 w 366"/>
                <a:gd name="T55" fmla="*/ 166 h 172"/>
                <a:gd name="T56" fmla="*/ 80 w 366"/>
                <a:gd name="T57" fmla="*/ 158 h 172"/>
                <a:gd name="T58" fmla="*/ 54 w 366"/>
                <a:gd name="T59" fmla="*/ 146 h 172"/>
                <a:gd name="T60" fmla="*/ 32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4 w 366"/>
                <a:gd name="T69" fmla="*/ 104 h 172"/>
                <a:gd name="T70" fmla="*/ 2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2 w 366"/>
                <a:gd name="T77" fmla="*/ 76 h 172"/>
                <a:gd name="T78" fmla="*/ 4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2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2 w 366"/>
                <a:gd name="T9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2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4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4" y="7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4" y="94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4" y="158"/>
                  </a:lnTo>
                  <a:lnTo>
                    <a:pt x="254" y="166"/>
                  </a:lnTo>
                  <a:lnTo>
                    <a:pt x="220" y="170"/>
                  </a:lnTo>
                  <a:lnTo>
                    <a:pt x="182" y="172"/>
                  </a:lnTo>
                  <a:lnTo>
                    <a:pt x="182" y="172"/>
                  </a:lnTo>
                  <a:lnTo>
                    <a:pt x="146" y="170"/>
                  </a:lnTo>
                  <a:lnTo>
                    <a:pt x="112" y="166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2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6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6" name="Freeform 264"/>
            <p:cNvSpPr>
              <a:spLocks/>
            </p:cNvSpPr>
            <p:nvPr/>
          </p:nvSpPr>
          <p:spPr bwMode="auto">
            <a:xfrm>
              <a:off x="3762375" y="3483843"/>
              <a:ext cx="581025" cy="269875"/>
            </a:xfrm>
            <a:custGeom>
              <a:avLst/>
              <a:gdLst>
                <a:gd name="T0" fmla="*/ 182 w 366"/>
                <a:gd name="T1" fmla="*/ 0 h 170"/>
                <a:gd name="T2" fmla="*/ 182 w 366"/>
                <a:gd name="T3" fmla="*/ 0 h 170"/>
                <a:gd name="T4" fmla="*/ 220 w 366"/>
                <a:gd name="T5" fmla="*/ 2 h 170"/>
                <a:gd name="T6" fmla="*/ 254 w 366"/>
                <a:gd name="T7" fmla="*/ 6 h 170"/>
                <a:gd name="T8" fmla="*/ 286 w 366"/>
                <a:gd name="T9" fmla="*/ 14 h 170"/>
                <a:gd name="T10" fmla="*/ 312 w 366"/>
                <a:gd name="T11" fmla="*/ 24 h 170"/>
                <a:gd name="T12" fmla="*/ 336 w 366"/>
                <a:gd name="T13" fmla="*/ 36 h 170"/>
                <a:gd name="T14" fmla="*/ 344 w 366"/>
                <a:gd name="T15" fmla="*/ 44 h 170"/>
                <a:gd name="T16" fmla="*/ 352 w 366"/>
                <a:gd name="T17" fmla="*/ 52 h 170"/>
                <a:gd name="T18" fmla="*/ 358 w 366"/>
                <a:gd name="T19" fmla="*/ 60 h 170"/>
                <a:gd name="T20" fmla="*/ 364 w 366"/>
                <a:gd name="T21" fmla="*/ 68 h 170"/>
                <a:gd name="T22" fmla="*/ 366 w 366"/>
                <a:gd name="T23" fmla="*/ 76 h 170"/>
                <a:gd name="T24" fmla="*/ 366 w 366"/>
                <a:gd name="T25" fmla="*/ 84 h 170"/>
                <a:gd name="T26" fmla="*/ 366 w 366"/>
                <a:gd name="T27" fmla="*/ 84 h 170"/>
                <a:gd name="T28" fmla="*/ 366 w 366"/>
                <a:gd name="T29" fmla="*/ 94 h 170"/>
                <a:gd name="T30" fmla="*/ 364 w 366"/>
                <a:gd name="T31" fmla="*/ 102 h 170"/>
                <a:gd name="T32" fmla="*/ 358 w 366"/>
                <a:gd name="T33" fmla="*/ 110 h 170"/>
                <a:gd name="T34" fmla="*/ 352 w 366"/>
                <a:gd name="T35" fmla="*/ 118 h 170"/>
                <a:gd name="T36" fmla="*/ 344 w 366"/>
                <a:gd name="T37" fmla="*/ 126 h 170"/>
                <a:gd name="T38" fmla="*/ 336 w 366"/>
                <a:gd name="T39" fmla="*/ 134 h 170"/>
                <a:gd name="T40" fmla="*/ 312 w 366"/>
                <a:gd name="T41" fmla="*/ 146 h 170"/>
                <a:gd name="T42" fmla="*/ 286 w 366"/>
                <a:gd name="T43" fmla="*/ 156 h 170"/>
                <a:gd name="T44" fmla="*/ 254 w 366"/>
                <a:gd name="T45" fmla="*/ 164 h 170"/>
                <a:gd name="T46" fmla="*/ 220 w 366"/>
                <a:gd name="T47" fmla="*/ 170 h 170"/>
                <a:gd name="T48" fmla="*/ 182 w 366"/>
                <a:gd name="T49" fmla="*/ 170 h 170"/>
                <a:gd name="T50" fmla="*/ 182 w 366"/>
                <a:gd name="T51" fmla="*/ 170 h 170"/>
                <a:gd name="T52" fmla="*/ 146 w 366"/>
                <a:gd name="T53" fmla="*/ 170 h 170"/>
                <a:gd name="T54" fmla="*/ 112 w 366"/>
                <a:gd name="T55" fmla="*/ 164 h 170"/>
                <a:gd name="T56" fmla="*/ 80 w 366"/>
                <a:gd name="T57" fmla="*/ 156 h 170"/>
                <a:gd name="T58" fmla="*/ 54 w 366"/>
                <a:gd name="T59" fmla="*/ 146 h 170"/>
                <a:gd name="T60" fmla="*/ 30 w 366"/>
                <a:gd name="T61" fmla="*/ 134 h 170"/>
                <a:gd name="T62" fmla="*/ 22 w 366"/>
                <a:gd name="T63" fmla="*/ 126 h 170"/>
                <a:gd name="T64" fmla="*/ 14 w 366"/>
                <a:gd name="T65" fmla="*/ 118 h 170"/>
                <a:gd name="T66" fmla="*/ 8 w 366"/>
                <a:gd name="T67" fmla="*/ 110 h 170"/>
                <a:gd name="T68" fmla="*/ 4 w 366"/>
                <a:gd name="T69" fmla="*/ 102 h 170"/>
                <a:gd name="T70" fmla="*/ 0 w 366"/>
                <a:gd name="T71" fmla="*/ 94 h 170"/>
                <a:gd name="T72" fmla="*/ 0 w 366"/>
                <a:gd name="T73" fmla="*/ 84 h 170"/>
                <a:gd name="T74" fmla="*/ 0 w 366"/>
                <a:gd name="T75" fmla="*/ 84 h 170"/>
                <a:gd name="T76" fmla="*/ 0 w 366"/>
                <a:gd name="T77" fmla="*/ 76 h 170"/>
                <a:gd name="T78" fmla="*/ 4 w 366"/>
                <a:gd name="T79" fmla="*/ 68 h 170"/>
                <a:gd name="T80" fmla="*/ 8 w 366"/>
                <a:gd name="T81" fmla="*/ 60 h 170"/>
                <a:gd name="T82" fmla="*/ 14 w 366"/>
                <a:gd name="T83" fmla="*/ 52 h 170"/>
                <a:gd name="T84" fmla="*/ 22 w 366"/>
                <a:gd name="T85" fmla="*/ 44 h 170"/>
                <a:gd name="T86" fmla="*/ 30 w 366"/>
                <a:gd name="T87" fmla="*/ 36 h 170"/>
                <a:gd name="T88" fmla="*/ 54 w 366"/>
                <a:gd name="T89" fmla="*/ 24 h 170"/>
                <a:gd name="T90" fmla="*/ 80 w 366"/>
                <a:gd name="T91" fmla="*/ 14 h 170"/>
                <a:gd name="T92" fmla="*/ 112 w 366"/>
                <a:gd name="T93" fmla="*/ 6 h 170"/>
                <a:gd name="T94" fmla="*/ 146 w 366"/>
                <a:gd name="T95" fmla="*/ 2 h 170"/>
                <a:gd name="T96" fmla="*/ 182 w 366"/>
                <a:gd name="T97" fmla="*/ 0 h 170"/>
                <a:gd name="T98" fmla="*/ 182 w 366"/>
                <a:gd name="T99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0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6" y="36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4" y="68"/>
                  </a:lnTo>
                  <a:lnTo>
                    <a:pt x="366" y="76"/>
                  </a:lnTo>
                  <a:lnTo>
                    <a:pt x="366" y="84"/>
                  </a:lnTo>
                  <a:lnTo>
                    <a:pt x="366" y="84"/>
                  </a:lnTo>
                  <a:lnTo>
                    <a:pt x="366" y="94"/>
                  </a:lnTo>
                  <a:lnTo>
                    <a:pt x="364" y="102"/>
                  </a:lnTo>
                  <a:lnTo>
                    <a:pt x="358" y="110"/>
                  </a:lnTo>
                  <a:lnTo>
                    <a:pt x="352" y="118"/>
                  </a:lnTo>
                  <a:lnTo>
                    <a:pt x="344" y="126"/>
                  </a:lnTo>
                  <a:lnTo>
                    <a:pt x="336" y="134"/>
                  </a:lnTo>
                  <a:lnTo>
                    <a:pt x="312" y="146"/>
                  </a:lnTo>
                  <a:lnTo>
                    <a:pt x="286" y="156"/>
                  </a:lnTo>
                  <a:lnTo>
                    <a:pt x="254" y="164"/>
                  </a:lnTo>
                  <a:lnTo>
                    <a:pt x="220" y="170"/>
                  </a:lnTo>
                  <a:lnTo>
                    <a:pt x="182" y="170"/>
                  </a:lnTo>
                  <a:lnTo>
                    <a:pt x="182" y="170"/>
                  </a:lnTo>
                  <a:lnTo>
                    <a:pt x="146" y="170"/>
                  </a:lnTo>
                  <a:lnTo>
                    <a:pt x="112" y="164"/>
                  </a:lnTo>
                  <a:lnTo>
                    <a:pt x="80" y="156"/>
                  </a:lnTo>
                  <a:lnTo>
                    <a:pt x="54" y="146"/>
                  </a:lnTo>
                  <a:lnTo>
                    <a:pt x="30" y="134"/>
                  </a:lnTo>
                  <a:lnTo>
                    <a:pt x="22" y="126"/>
                  </a:lnTo>
                  <a:lnTo>
                    <a:pt x="14" y="118"/>
                  </a:lnTo>
                  <a:lnTo>
                    <a:pt x="8" y="110"/>
                  </a:lnTo>
                  <a:lnTo>
                    <a:pt x="4" y="102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0" y="36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7" name="Freeform 265"/>
            <p:cNvSpPr>
              <a:spLocks/>
            </p:cNvSpPr>
            <p:nvPr/>
          </p:nvSpPr>
          <p:spPr bwMode="auto">
            <a:xfrm>
              <a:off x="3762375" y="3483843"/>
              <a:ext cx="581025" cy="269875"/>
            </a:xfrm>
            <a:custGeom>
              <a:avLst/>
              <a:gdLst>
                <a:gd name="T0" fmla="*/ 182 w 366"/>
                <a:gd name="T1" fmla="*/ 0 h 170"/>
                <a:gd name="T2" fmla="*/ 182 w 366"/>
                <a:gd name="T3" fmla="*/ 0 h 170"/>
                <a:gd name="T4" fmla="*/ 220 w 366"/>
                <a:gd name="T5" fmla="*/ 2 h 170"/>
                <a:gd name="T6" fmla="*/ 254 w 366"/>
                <a:gd name="T7" fmla="*/ 6 h 170"/>
                <a:gd name="T8" fmla="*/ 286 w 366"/>
                <a:gd name="T9" fmla="*/ 14 h 170"/>
                <a:gd name="T10" fmla="*/ 312 w 366"/>
                <a:gd name="T11" fmla="*/ 24 h 170"/>
                <a:gd name="T12" fmla="*/ 336 w 366"/>
                <a:gd name="T13" fmla="*/ 36 h 170"/>
                <a:gd name="T14" fmla="*/ 344 w 366"/>
                <a:gd name="T15" fmla="*/ 44 h 170"/>
                <a:gd name="T16" fmla="*/ 352 w 366"/>
                <a:gd name="T17" fmla="*/ 52 h 170"/>
                <a:gd name="T18" fmla="*/ 358 w 366"/>
                <a:gd name="T19" fmla="*/ 60 h 170"/>
                <a:gd name="T20" fmla="*/ 364 w 366"/>
                <a:gd name="T21" fmla="*/ 68 h 170"/>
                <a:gd name="T22" fmla="*/ 366 w 366"/>
                <a:gd name="T23" fmla="*/ 76 h 170"/>
                <a:gd name="T24" fmla="*/ 366 w 366"/>
                <a:gd name="T25" fmla="*/ 84 h 170"/>
                <a:gd name="T26" fmla="*/ 366 w 366"/>
                <a:gd name="T27" fmla="*/ 84 h 170"/>
                <a:gd name="T28" fmla="*/ 366 w 366"/>
                <a:gd name="T29" fmla="*/ 94 h 170"/>
                <a:gd name="T30" fmla="*/ 364 w 366"/>
                <a:gd name="T31" fmla="*/ 102 h 170"/>
                <a:gd name="T32" fmla="*/ 358 w 366"/>
                <a:gd name="T33" fmla="*/ 110 h 170"/>
                <a:gd name="T34" fmla="*/ 352 w 366"/>
                <a:gd name="T35" fmla="*/ 118 h 170"/>
                <a:gd name="T36" fmla="*/ 344 w 366"/>
                <a:gd name="T37" fmla="*/ 126 h 170"/>
                <a:gd name="T38" fmla="*/ 336 w 366"/>
                <a:gd name="T39" fmla="*/ 134 h 170"/>
                <a:gd name="T40" fmla="*/ 312 w 366"/>
                <a:gd name="T41" fmla="*/ 146 h 170"/>
                <a:gd name="T42" fmla="*/ 286 w 366"/>
                <a:gd name="T43" fmla="*/ 156 h 170"/>
                <a:gd name="T44" fmla="*/ 254 w 366"/>
                <a:gd name="T45" fmla="*/ 164 h 170"/>
                <a:gd name="T46" fmla="*/ 220 w 366"/>
                <a:gd name="T47" fmla="*/ 170 h 170"/>
                <a:gd name="T48" fmla="*/ 182 w 366"/>
                <a:gd name="T49" fmla="*/ 170 h 170"/>
                <a:gd name="T50" fmla="*/ 182 w 366"/>
                <a:gd name="T51" fmla="*/ 170 h 170"/>
                <a:gd name="T52" fmla="*/ 146 w 366"/>
                <a:gd name="T53" fmla="*/ 170 h 170"/>
                <a:gd name="T54" fmla="*/ 112 w 366"/>
                <a:gd name="T55" fmla="*/ 164 h 170"/>
                <a:gd name="T56" fmla="*/ 80 w 366"/>
                <a:gd name="T57" fmla="*/ 156 h 170"/>
                <a:gd name="T58" fmla="*/ 54 w 366"/>
                <a:gd name="T59" fmla="*/ 146 h 170"/>
                <a:gd name="T60" fmla="*/ 30 w 366"/>
                <a:gd name="T61" fmla="*/ 134 h 170"/>
                <a:gd name="T62" fmla="*/ 22 w 366"/>
                <a:gd name="T63" fmla="*/ 126 h 170"/>
                <a:gd name="T64" fmla="*/ 14 w 366"/>
                <a:gd name="T65" fmla="*/ 118 h 170"/>
                <a:gd name="T66" fmla="*/ 8 w 366"/>
                <a:gd name="T67" fmla="*/ 110 h 170"/>
                <a:gd name="T68" fmla="*/ 4 w 366"/>
                <a:gd name="T69" fmla="*/ 102 h 170"/>
                <a:gd name="T70" fmla="*/ 0 w 366"/>
                <a:gd name="T71" fmla="*/ 94 h 170"/>
                <a:gd name="T72" fmla="*/ 0 w 366"/>
                <a:gd name="T73" fmla="*/ 84 h 170"/>
                <a:gd name="T74" fmla="*/ 0 w 366"/>
                <a:gd name="T75" fmla="*/ 84 h 170"/>
                <a:gd name="T76" fmla="*/ 0 w 366"/>
                <a:gd name="T77" fmla="*/ 76 h 170"/>
                <a:gd name="T78" fmla="*/ 4 w 366"/>
                <a:gd name="T79" fmla="*/ 68 h 170"/>
                <a:gd name="T80" fmla="*/ 8 w 366"/>
                <a:gd name="T81" fmla="*/ 60 h 170"/>
                <a:gd name="T82" fmla="*/ 14 w 366"/>
                <a:gd name="T83" fmla="*/ 52 h 170"/>
                <a:gd name="T84" fmla="*/ 22 w 366"/>
                <a:gd name="T85" fmla="*/ 44 h 170"/>
                <a:gd name="T86" fmla="*/ 30 w 366"/>
                <a:gd name="T87" fmla="*/ 36 h 170"/>
                <a:gd name="T88" fmla="*/ 54 w 366"/>
                <a:gd name="T89" fmla="*/ 24 h 170"/>
                <a:gd name="T90" fmla="*/ 80 w 366"/>
                <a:gd name="T91" fmla="*/ 14 h 170"/>
                <a:gd name="T92" fmla="*/ 112 w 366"/>
                <a:gd name="T93" fmla="*/ 6 h 170"/>
                <a:gd name="T94" fmla="*/ 146 w 366"/>
                <a:gd name="T95" fmla="*/ 2 h 170"/>
                <a:gd name="T96" fmla="*/ 182 w 366"/>
                <a:gd name="T9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0">
                  <a:moveTo>
                    <a:pt x="182" y="0"/>
                  </a:moveTo>
                  <a:lnTo>
                    <a:pt x="182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6" y="36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4" y="68"/>
                  </a:lnTo>
                  <a:lnTo>
                    <a:pt x="366" y="76"/>
                  </a:lnTo>
                  <a:lnTo>
                    <a:pt x="366" y="84"/>
                  </a:lnTo>
                  <a:lnTo>
                    <a:pt x="366" y="84"/>
                  </a:lnTo>
                  <a:lnTo>
                    <a:pt x="366" y="94"/>
                  </a:lnTo>
                  <a:lnTo>
                    <a:pt x="364" y="102"/>
                  </a:lnTo>
                  <a:lnTo>
                    <a:pt x="358" y="110"/>
                  </a:lnTo>
                  <a:lnTo>
                    <a:pt x="352" y="118"/>
                  </a:lnTo>
                  <a:lnTo>
                    <a:pt x="344" y="126"/>
                  </a:lnTo>
                  <a:lnTo>
                    <a:pt x="336" y="134"/>
                  </a:lnTo>
                  <a:lnTo>
                    <a:pt x="312" y="146"/>
                  </a:lnTo>
                  <a:lnTo>
                    <a:pt x="286" y="156"/>
                  </a:lnTo>
                  <a:lnTo>
                    <a:pt x="254" y="164"/>
                  </a:lnTo>
                  <a:lnTo>
                    <a:pt x="220" y="170"/>
                  </a:lnTo>
                  <a:lnTo>
                    <a:pt x="182" y="170"/>
                  </a:lnTo>
                  <a:lnTo>
                    <a:pt x="182" y="170"/>
                  </a:lnTo>
                  <a:lnTo>
                    <a:pt x="146" y="170"/>
                  </a:lnTo>
                  <a:lnTo>
                    <a:pt x="112" y="164"/>
                  </a:lnTo>
                  <a:lnTo>
                    <a:pt x="80" y="156"/>
                  </a:lnTo>
                  <a:lnTo>
                    <a:pt x="54" y="146"/>
                  </a:lnTo>
                  <a:lnTo>
                    <a:pt x="30" y="134"/>
                  </a:lnTo>
                  <a:lnTo>
                    <a:pt x="22" y="126"/>
                  </a:lnTo>
                  <a:lnTo>
                    <a:pt x="14" y="118"/>
                  </a:lnTo>
                  <a:lnTo>
                    <a:pt x="8" y="110"/>
                  </a:lnTo>
                  <a:lnTo>
                    <a:pt x="4" y="102"/>
                  </a:lnTo>
                  <a:lnTo>
                    <a:pt x="0" y="94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0" y="76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0" y="36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8" name="Freeform 266"/>
            <p:cNvSpPr>
              <a:spLocks/>
            </p:cNvSpPr>
            <p:nvPr/>
          </p:nvSpPr>
          <p:spPr bwMode="auto">
            <a:xfrm>
              <a:off x="3797300" y="3998193"/>
              <a:ext cx="581025" cy="276225"/>
            </a:xfrm>
            <a:custGeom>
              <a:avLst/>
              <a:gdLst>
                <a:gd name="T0" fmla="*/ 184 w 366"/>
                <a:gd name="T1" fmla="*/ 0 h 174"/>
                <a:gd name="T2" fmla="*/ 184 w 366"/>
                <a:gd name="T3" fmla="*/ 0 h 174"/>
                <a:gd name="T4" fmla="*/ 220 w 366"/>
                <a:gd name="T5" fmla="*/ 2 h 174"/>
                <a:gd name="T6" fmla="*/ 254 w 366"/>
                <a:gd name="T7" fmla="*/ 8 h 174"/>
                <a:gd name="T8" fmla="*/ 286 w 366"/>
                <a:gd name="T9" fmla="*/ 16 h 174"/>
                <a:gd name="T10" fmla="*/ 312 w 366"/>
                <a:gd name="T11" fmla="*/ 26 h 174"/>
                <a:gd name="T12" fmla="*/ 334 w 366"/>
                <a:gd name="T13" fmla="*/ 38 h 174"/>
                <a:gd name="T14" fmla="*/ 344 w 366"/>
                <a:gd name="T15" fmla="*/ 46 h 174"/>
                <a:gd name="T16" fmla="*/ 352 w 366"/>
                <a:gd name="T17" fmla="*/ 54 h 174"/>
                <a:gd name="T18" fmla="*/ 358 w 366"/>
                <a:gd name="T19" fmla="*/ 62 h 174"/>
                <a:gd name="T20" fmla="*/ 362 w 366"/>
                <a:gd name="T21" fmla="*/ 70 h 174"/>
                <a:gd name="T22" fmla="*/ 366 w 366"/>
                <a:gd name="T23" fmla="*/ 78 h 174"/>
                <a:gd name="T24" fmla="*/ 366 w 366"/>
                <a:gd name="T25" fmla="*/ 86 h 174"/>
                <a:gd name="T26" fmla="*/ 366 w 366"/>
                <a:gd name="T27" fmla="*/ 86 h 174"/>
                <a:gd name="T28" fmla="*/ 366 w 366"/>
                <a:gd name="T29" fmla="*/ 96 h 174"/>
                <a:gd name="T30" fmla="*/ 362 w 366"/>
                <a:gd name="T31" fmla="*/ 104 h 174"/>
                <a:gd name="T32" fmla="*/ 358 w 366"/>
                <a:gd name="T33" fmla="*/ 112 h 174"/>
                <a:gd name="T34" fmla="*/ 352 w 366"/>
                <a:gd name="T35" fmla="*/ 120 h 174"/>
                <a:gd name="T36" fmla="*/ 344 w 366"/>
                <a:gd name="T37" fmla="*/ 128 h 174"/>
                <a:gd name="T38" fmla="*/ 334 w 366"/>
                <a:gd name="T39" fmla="*/ 134 h 174"/>
                <a:gd name="T40" fmla="*/ 312 w 366"/>
                <a:gd name="T41" fmla="*/ 148 h 174"/>
                <a:gd name="T42" fmla="*/ 286 w 366"/>
                <a:gd name="T43" fmla="*/ 158 h 174"/>
                <a:gd name="T44" fmla="*/ 254 w 366"/>
                <a:gd name="T45" fmla="*/ 166 h 174"/>
                <a:gd name="T46" fmla="*/ 220 w 366"/>
                <a:gd name="T47" fmla="*/ 172 h 174"/>
                <a:gd name="T48" fmla="*/ 184 w 366"/>
                <a:gd name="T49" fmla="*/ 174 h 174"/>
                <a:gd name="T50" fmla="*/ 184 w 366"/>
                <a:gd name="T51" fmla="*/ 174 h 174"/>
                <a:gd name="T52" fmla="*/ 146 w 366"/>
                <a:gd name="T53" fmla="*/ 172 h 174"/>
                <a:gd name="T54" fmla="*/ 112 w 366"/>
                <a:gd name="T55" fmla="*/ 166 h 174"/>
                <a:gd name="T56" fmla="*/ 82 w 366"/>
                <a:gd name="T57" fmla="*/ 158 h 174"/>
                <a:gd name="T58" fmla="*/ 54 w 366"/>
                <a:gd name="T59" fmla="*/ 148 h 174"/>
                <a:gd name="T60" fmla="*/ 32 w 366"/>
                <a:gd name="T61" fmla="*/ 134 h 174"/>
                <a:gd name="T62" fmla="*/ 22 w 366"/>
                <a:gd name="T63" fmla="*/ 128 h 174"/>
                <a:gd name="T64" fmla="*/ 14 w 366"/>
                <a:gd name="T65" fmla="*/ 120 h 174"/>
                <a:gd name="T66" fmla="*/ 8 w 366"/>
                <a:gd name="T67" fmla="*/ 112 h 174"/>
                <a:gd name="T68" fmla="*/ 4 w 366"/>
                <a:gd name="T69" fmla="*/ 104 h 174"/>
                <a:gd name="T70" fmla="*/ 2 w 366"/>
                <a:gd name="T71" fmla="*/ 96 h 174"/>
                <a:gd name="T72" fmla="*/ 0 w 366"/>
                <a:gd name="T73" fmla="*/ 86 h 174"/>
                <a:gd name="T74" fmla="*/ 0 w 366"/>
                <a:gd name="T75" fmla="*/ 86 h 174"/>
                <a:gd name="T76" fmla="*/ 2 w 366"/>
                <a:gd name="T77" fmla="*/ 78 h 174"/>
                <a:gd name="T78" fmla="*/ 4 w 366"/>
                <a:gd name="T79" fmla="*/ 70 h 174"/>
                <a:gd name="T80" fmla="*/ 8 w 366"/>
                <a:gd name="T81" fmla="*/ 62 h 174"/>
                <a:gd name="T82" fmla="*/ 14 w 366"/>
                <a:gd name="T83" fmla="*/ 54 h 174"/>
                <a:gd name="T84" fmla="*/ 22 w 366"/>
                <a:gd name="T85" fmla="*/ 46 h 174"/>
                <a:gd name="T86" fmla="*/ 32 w 366"/>
                <a:gd name="T87" fmla="*/ 38 h 174"/>
                <a:gd name="T88" fmla="*/ 54 w 366"/>
                <a:gd name="T89" fmla="*/ 26 h 174"/>
                <a:gd name="T90" fmla="*/ 82 w 366"/>
                <a:gd name="T91" fmla="*/ 16 h 174"/>
                <a:gd name="T92" fmla="*/ 112 w 366"/>
                <a:gd name="T93" fmla="*/ 8 h 174"/>
                <a:gd name="T94" fmla="*/ 146 w 366"/>
                <a:gd name="T95" fmla="*/ 2 h 174"/>
                <a:gd name="T96" fmla="*/ 184 w 366"/>
                <a:gd name="T97" fmla="*/ 0 h 174"/>
                <a:gd name="T98" fmla="*/ 184 w 366"/>
                <a:gd name="T9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4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4" y="8"/>
                  </a:lnTo>
                  <a:lnTo>
                    <a:pt x="286" y="16"/>
                  </a:lnTo>
                  <a:lnTo>
                    <a:pt x="312" y="26"/>
                  </a:lnTo>
                  <a:lnTo>
                    <a:pt x="334" y="38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6" y="78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4" y="134"/>
                  </a:lnTo>
                  <a:lnTo>
                    <a:pt x="312" y="148"/>
                  </a:lnTo>
                  <a:lnTo>
                    <a:pt x="286" y="158"/>
                  </a:lnTo>
                  <a:lnTo>
                    <a:pt x="254" y="166"/>
                  </a:lnTo>
                  <a:lnTo>
                    <a:pt x="220" y="172"/>
                  </a:lnTo>
                  <a:lnTo>
                    <a:pt x="184" y="174"/>
                  </a:lnTo>
                  <a:lnTo>
                    <a:pt x="184" y="174"/>
                  </a:lnTo>
                  <a:lnTo>
                    <a:pt x="146" y="172"/>
                  </a:lnTo>
                  <a:lnTo>
                    <a:pt x="112" y="166"/>
                  </a:lnTo>
                  <a:lnTo>
                    <a:pt x="82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38"/>
                  </a:lnTo>
                  <a:lnTo>
                    <a:pt x="54" y="26"/>
                  </a:lnTo>
                  <a:lnTo>
                    <a:pt x="82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4" y="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9" name="Freeform 267"/>
            <p:cNvSpPr>
              <a:spLocks/>
            </p:cNvSpPr>
            <p:nvPr/>
          </p:nvSpPr>
          <p:spPr bwMode="auto">
            <a:xfrm>
              <a:off x="3797300" y="3998193"/>
              <a:ext cx="581025" cy="276225"/>
            </a:xfrm>
            <a:custGeom>
              <a:avLst/>
              <a:gdLst>
                <a:gd name="T0" fmla="*/ 184 w 366"/>
                <a:gd name="T1" fmla="*/ 0 h 174"/>
                <a:gd name="T2" fmla="*/ 184 w 366"/>
                <a:gd name="T3" fmla="*/ 0 h 174"/>
                <a:gd name="T4" fmla="*/ 220 w 366"/>
                <a:gd name="T5" fmla="*/ 2 h 174"/>
                <a:gd name="T6" fmla="*/ 254 w 366"/>
                <a:gd name="T7" fmla="*/ 8 h 174"/>
                <a:gd name="T8" fmla="*/ 286 w 366"/>
                <a:gd name="T9" fmla="*/ 16 h 174"/>
                <a:gd name="T10" fmla="*/ 312 w 366"/>
                <a:gd name="T11" fmla="*/ 26 h 174"/>
                <a:gd name="T12" fmla="*/ 334 w 366"/>
                <a:gd name="T13" fmla="*/ 38 h 174"/>
                <a:gd name="T14" fmla="*/ 344 w 366"/>
                <a:gd name="T15" fmla="*/ 46 h 174"/>
                <a:gd name="T16" fmla="*/ 352 w 366"/>
                <a:gd name="T17" fmla="*/ 54 h 174"/>
                <a:gd name="T18" fmla="*/ 358 w 366"/>
                <a:gd name="T19" fmla="*/ 62 h 174"/>
                <a:gd name="T20" fmla="*/ 362 w 366"/>
                <a:gd name="T21" fmla="*/ 70 h 174"/>
                <a:gd name="T22" fmla="*/ 366 w 366"/>
                <a:gd name="T23" fmla="*/ 78 h 174"/>
                <a:gd name="T24" fmla="*/ 366 w 366"/>
                <a:gd name="T25" fmla="*/ 86 h 174"/>
                <a:gd name="T26" fmla="*/ 366 w 366"/>
                <a:gd name="T27" fmla="*/ 86 h 174"/>
                <a:gd name="T28" fmla="*/ 366 w 366"/>
                <a:gd name="T29" fmla="*/ 96 h 174"/>
                <a:gd name="T30" fmla="*/ 362 w 366"/>
                <a:gd name="T31" fmla="*/ 104 h 174"/>
                <a:gd name="T32" fmla="*/ 358 w 366"/>
                <a:gd name="T33" fmla="*/ 112 h 174"/>
                <a:gd name="T34" fmla="*/ 352 w 366"/>
                <a:gd name="T35" fmla="*/ 120 h 174"/>
                <a:gd name="T36" fmla="*/ 344 w 366"/>
                <a:gd name="T37" fmla="*/ 128 h 174"/>
                <a:gd name="T38" fmla="*/ 334 w 366"/>
                <a:gd name="T39" fmla="*/ 134 h 174"/>
                <a:gd name="T40" fmla="*/ 312 w 366"/>
                <a:gd name="T41" fmla="*/ 148 h 174"/>
                <a:gd name="T42" fmla="*/ 286 w 366"/>
                <a:gd name="T43" fmla="*/ 158 h 174"/>
                <a:gd name="T44" fmla="*/ 254 w 366"/>
                <a:gd name="T45" fmla="*/ 166 h 174"/>
                <a:gd name="T46" fmla="*/ 220 w 366"/>
                <a:gd name="T47" fmla="*/ 172 h 174"/>
                <a:gd name="T48" fmla="*/ 184 w 366"/>
                <a:gd name="T49" fmla="*/ 174 h 174"/>
                <a:gd name="T50" fmla="*/ 184 w 366"/>
                <a:gd name="T51" fmla="*/ 174 h 174"/>
                <a:gd name="T52" fmla="*/ 146 w 366"/>
                <a:gd name="T53" fmla="*/ 172 h 174"/>
                <a:gd name="T54" fmla="*/ 112 w 366"/>
                <a:gd name="T55" fmla="*/ 166 h 174"/>
                <a:gd name="T56" fmla="*/ 82 w 366"/>
                <a:gd name="T57" fmla="*/ 158 h 174"/>
                <a:gd name="T58" fmla="*/ 54 w 366"/>
                <a:gd name="T59" fmla="*/ 148 h 174"/>
                <a:gd name="T60" fmla="*/ 32 w 366"/>
                <a:gd name="T61" fmla="*/ 134 h 174"/>
                <a:gd name="T62" fmla="*/ 22 w 366"/>
                <a:gd name="T63" fmla="*/ 128 h 174"/>
                <a:gd name="T64" fmla="*/ 14 w 366"/>
                <a:gd name="T65" fmla="*/ 120 h 174"/>
                <a:gd name="T66" fmla="*/ 8 w 366"/>
                <a:gd name="T67" fmla="*/ 112 h 174"/>
                <a:gd name="T68" fmla="*/ 4 w 366"/>
                <a:gd name="T69" fmla="*/ 104 h 174"/>
                <a:gd name="T70" fmla="*/ 2 w 366"/>
                <a:gd name="T71" fmla="*/ 96 h 174"/>
                <a:gd name="T72" fmla="*/ 0 w 366"/>
                <a:gd name="T73" fmla="*/ 86 h 174"/>
                <a:gd name="T74" fmla="*/ 0 w 366"/>
                <a:gd name="T75" fmla="*/ 86 h 174"/>
                <a:gd name="T76" fmla="*/ 2 w 366"/>
                <a:gd name="T77" fmla="*/ 78 h 174"/>
                <a:gd name="T78" fmla="*/ 4 w 366"/>
                <a:gd name="T79" fmla="*/ 70 h 174"/>
                <a:gd name="T80" fmla="*/ 8 w 366"/>
                <a:gd name="T81" fmla="*/ 62 h 174"/>
                <a:gd name="T82" fmla="*/ 14 w 366"/>
                <a:gd name="T83" fmla="*/ 54 h 174"/>
                <a:gd name="T84" fmla="*/ 22 w 366"/>
                <a:gd name="T85" fmla="*/ 46 h 174"/>
                <a:gd name="T86" fmla="*/ 32 w 366"/>
                <a:gd name="T87" fmla="*/ 38 h 174"/>
                <a:gd name="T88" fmla="*/ 54 w 366"/>
                <a:gd name="T89" fmla="*/ 26 h 174"/>
                <a:gd name="T90" fmla="*/ 82 w 366"/>
                <a:gd name="T91" fmla="*/ 16 h 174"/>
                <a:gd name="T92" fmla="*/ 112 w 366"/>
                <a:gd name="T93" fmla="*/ 8 h 174"/>
                <a:gd name="T94" fmla="*/ 146 w 366"/>
                <a:gd name="T95" fmla="*/ 2 h 174"/>
                <a:gd name="T96" fmla="*/ 184 w 366"/>
                <a:gd name="T9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4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4" y="8"/>
                  </a:lnTo>
                  <a:lnTo>
                    <a:pt x="286" y="16"/>
                  </a:lnTo>
                  <a:lnTo>
                    <a:pt x="312" y="26"/>
                  </a:lnTo>
                  <a:lnTo>
                    <a:pt x="334" y="38"/>
                  </a:lnTo>
                  <a:lnTo>
                    <a:pt x="344" y="46"/>
                  </a:lnTo>
                  <a:lnTo>
                    <a:pt x="352" y="54"/>
                  </a:lnTo>
                  <a:lnTo>
                    <a:pt x="358" y="62"/>
                  </a:lnTo>
                  <a:lnTo>
                    <a:pt x="362" y="70"/>
                  </a:lnTo>
                  <a:lnTo>
                    <a:pt x="366" y="78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96"/>
                  </a:lnTo>
                  <a:lnTo>
                    <a:pt x="362" y="104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8"/>
                  </a:lnTo>
                  <a:lnTo>
                    <a:pt x="334" y="134"/>
                  </a:lnTo>
                  <a:lnTo>
                    <a:pt x="312" y="148"/>
                  </a:lnTo>
                  <a:lnTo>
                    <a:pt x="286" y="158"/>
                  </a:lnTo>
                  <a:lnTo>
                    <a:pt x="254" y="166"/>
                  </a:lnTo>
                  <a:lnTo>
                    <a:pt x="220" y="172"/>
                  </a:lnTo>
                  <a:lnTo>
                    <a:pt x="184" y="174"/>
                  </a:lnTo>
                  <a:lnTo>
                    <a:pt x="184" y="174"/>
                  </a:lnTo>
                  <a:lnTo>
                    <a:pt x="146" y="172"/>
                  </a:lnTo>
                  <a:lnTo>
                    <a:pt x="112" y="166"/>
                  </a:lnTo>
                  <a:lnTo>
                    <a:pt x="82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8"/>
                  </a:lnTo>
                  <a:lnTo>
                    <a:pt x="4" y="70"/>
                  </a:lnTo>
                  <a:lnTo>
                    <a:pt x="8" y="62"/>
                  </a:lnTo>
                  <a:lnTo>
                    <a:pt x="14" y="54"/>
                  </a:lnTo>
                  <a:lnTo>
                    <a:pt x="22" y="46"/>
                  </a:lnTo>
                  <a:lnTo>
                    <a:pt x="32" y="38"/>
                  </a:lnTo>
                  <a:lnTo>
                    <a:pt x="54" y="26"/>
                  </a:lnTo>
                  <a:lnTo>
                    <a:pt x="82" y="16"/>
                  </a:lnTo>
                  <a:lnTo>
                    <a:pt x="112" y="8"/>
                  </a:lnTo>
                  <a:lnTo>
                    <a:pt x="146" y="2"/>
                  </a:lnTo>
                  <a:lnTo>
                    <a:pt x="18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0" name="Freeform 268"/>
            <p:cNvSpPr>
              <a:spLocks/>
            </p:cNvSpPr>
            <p:nvPr/>
          </p:nvSpPr>
          <p:spPr bwMode="auto">
            <a:xfrm>
              <a:off x="2781300" y="3604493"/>
              <a:ext cx="581025" cy="273050"/>
            </a:xfrm>
            <a:custGeom>
              <a:avLst/>
              <a:gdLst>
                <a:gd name="T0" fmla="*/ 184 w 366"/>
                <a:gd name="T1" fmla="*/ 0 h 172"/>
                <a:gd name="T2" fmla="*/ 184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6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6 w 366"/>
                <a:gd name="T23" fmla="*/ 76 h 172"/>
                <a:gd name="T24" fmla="*/ 366 w 366"/>
                <a:gd name="T25" fmla="*/ 86 h 172"/>
                <a:gd name="T26" fmla="*/ 366 w 366"/>
                <a:gd name="T27" fmla="*/ 86 h 172"/>
                <a:gd name="T28" fmla="*/ 366 w 366"/>
                <a:gd name="T29" fmla="*/ 94 h 172"/>
                <a:gd name="T30" fmla="*/ 362 w 366"/>
                <a:gd name="T31" fmla="*/ 102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6 w 366"/>
                <a:gd name="T43" fmla="*/ 158 h 172"/>
                <a:gd name="T44" fmla="*/ 254 w 366"/>
                <a:gd name="T45" fmla="*/ 164 h 172"/>
                <a:gd name="T46" fmla="*/ 220 w 366"/>
                <a:gd name="T47" fmla="*/ 170 h 172"/>
                <a:gd name="T48" fmla="*/ 184 w 366"/>
                <a:gd name="T49" fmla="*/ 172 h 172"/>
                <a:gd name="T50" fmla="*/ 184 w 366"/>
                <a:gd name="T51" fmla="*/ 172 h 172"/>
                <a:gd name="T52" fmla="*/ 146 w 366"/>
                <a:gd name="T53" fmla="*/ 170 h 172"/>
                <a:gd name="T54" fmla="*/ 112 w 366"/>
                <a:gd name="T55" fmla="*/ 164 h 172"/>
                <a:gd name="T56" fmla="*/ 80 w 366"/>
                <a:gd name="T57" fmla="*/ 158 h 172"/>
                <a:gd name="T58" fmla="*/ 54 w 366"/>
                <a:gd name="T59" fmla="*/ 146 h 172"/>
                <a:gd name="T60" fmla="*/ 30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2 w 366"/>
                <a:gd name="T69" fmla="*/ 102 h 172"/>
                <a:gd name="T70" fmla="*/ 0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0 w 366"/>
                <a:gd name="T77" fmla="*/ 76 h 172"/>
                <a:gd name="T78" fmla="*/ 2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0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4 w 366"/>
                <a:gd name="T97" fmla="*/ 0 h 172"/>
                <a:gd name="T98" fmla="*/ 184 w 366"/>
                <a:gd name="T99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6" h="172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6" y="7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94"/>
                  </a:lnTo>
                  <a:lnTo>
                    <a:pt x="362" y="102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6" y="158"/>
                  </a:lnTo>
                  <a:lnTo>
                    <a:pt x="254" y="164"/>
                  </a:lnTo>
                  <a:lnTo>
                    <a:pt x="220" y="170"/>
                  </a:lnTo>
                  <a:lnTo>
                    <a:pt x="184" y="172"/>
                  </a:lnTo>
                  <a:lnTo>
                    <a:pt x="184" y="172"/>
                  </a:lnTo>
                  <a:lnTo>
                    <a:pt x="146" y="170"/>
                  </a:lnTo>
                  <a:lnTo>
                    <a:pt x="112" y="164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0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2" y="102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0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4" y="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1" name="Freeform 269"/>
            <p:cNvSpPr>
              <a:spLocks/>
            </p:cNvSpPr>
            <p:nvPr/>
          </p:nvSpPr>
          <p:spPr bwMode="auto">
            <a:xfrm>
              <a:off x="2781300" y="3604493"/>
              <a:ext cx="581025" cy="273050"/>
            </a:xfrm>
            <a:custGeom>
              <a:avLst/>
              <a:gdLst>
                <a:gd name="T0" fmla="*/ 184 w 366"/>
                <a:gd name="T1" fmla="*/ 0 h 172"/>
                <a:gd name="T2" fmla="*/ 184 w 366"/>
                <a:gd name="T3" fmla="*/ 0 h 172"/>
                <a:gd name="T4" fmla="*/ 220 w 366"/>
                <a:gd name="T5" fmla="*/ 2 h 172"/>
                <a:gd name="T6" fmla="*/ 254 w 366"/>
                <a:gd name="T7" fmla="*/ 6 h 172"/>
                <a:gd name="T8" fmla="*/ 286 w 366"/>
                <a:gd name="T9" fmla="*/ 14 h 172"/>
                <a:gd name="T10" fmla="*/ 312 w 366"/>
                <a:gd name="T11" fmla="*/ 24 h 172"/>
                <a:gd name="T12" fmla="*/ 334 w 366"/>
                <a:gd name="T13" fmla="*/ 38 h 172"/>
                <a:gd name="T14" fmla="*/ 344 w 366"/>
                <a:gd name="T15" fmla="*/ 44 h 172"/>
                <a:gd name="T16" fmla="*/ 352 w 366"/>
                <a:gd name="T17" fmla="*/ 52 h 172"/>
                <a:gd name="T18" fmla="*/ 358 w 366"/>
                <a:gd name="T19" fmla="*/ 60 h 172"/>
                <a:gd name="T20" fmla="*/ 362 w 366"/>
                <a:gd name="T21" fmla="*/ 68 h 172"/>
                <a:gd name="T22" fmla="*/ 366 w 366"/>
                <a:gd name="T23" fmla="*/ 76 h 172"/>
                <a:gd name="T24" fmla="*/ 366 w 366"/>
                <a:gd name="T25" fmla="*/ 86 h 172"/>
                <a:gd name="T26" fmla="*/ 366 w 366"/>
                <a:gd name="T27" fmla="*/ 86 h 172"/>
                <a:gd name="T28" fmla="*/ 366 w 366"/>
                <a:gd name="T29" fmla="*/ 94 h 172"/>
                <a:gd name="T30" fmla="*/ 362 w 366"/>
                <a:gd name="T31" fmla="*/ 102 h 172"/>
                <a:gd name="T32" fmla="*/ 358 w 366"/>
                <a:gd name="T33" fmla="*/ 112 h 172"/>
                <a:gd name="T34" fmla="*/ 352 w 366"/>
                <a:gd name="T35" fmla="*/ 120 h 172"/>
                <a:gd name="T36" fmla="*/ 344 w 366"/>
                <a:gd name="T37" fmla="*/ 126 h 172"/>
                <a:gd name="T38" fmla="*/ 334 w 366"/>
                <a:gd name="T39" fmla="*/ 134 h 172"/>
                <a:gd name="T40" fmla="*/ 312 w 366"/>
                <a:gd name="T41" fmla="*/ 146 h 172"/>
                <a:gd name="T42" fmla="*/ 286 w 366"/>
                <a:gd name="T43" fmla="*/ 158 h 172"/>
                <a:gd name="T44" fmla="*/ 254 w 366"/>
                <a:gd name="T45" fmla="*/ 164 h 172"/>
                <a:gd name="T46" fmla="*/ 220 w 366"/>
                <a:gd name="T47" fmla="*/ 170 h 172"/>
                <a:gd name="T48" fmla="*/ 184 w 366"/>
                <a:gd name="T49" fmla="*/ 172 h 172"/>
                <a:gd name="T50" fmla="*/ 184 w 366"/>
                <a:gd name="T51" fmla="*/ 172 h 172"/>
                <a:gd name="T52" fmla="*/ 146 w 366"/>
                <a:gd name="T53" fmla="*/ 170 h 172"/>
                <a:gd name="T54" fmla="*/ 112 w 366"/>
                <a:gd name="T55" fmla="*/ 164 h 172"/>
                <a:gd name="T56" fmla="*/ 80 w 366"/>
                <a:gd name="T57" fmla="*/ 158 h 172"/>
                <a:gd name="T58" fmla="*/ 54 w 366"/>
                <a:gd name="T59" fmla="*/ 146 h 172"/>
                <a:gd name="T60" fmla="*/ 30 w 366"/>
                <a:gd name="T61" fmla="*/ 134 h 172"/>
                <a:gd name="T62" fmla="*/ 22 w 366"/>
                <a:gd name="T63" fmla="*/ 126 h 172"/>
                <a:gd name="T64" fmla="*/ 14 w 366"/>
                <a:gd name="T65" fmla="*/ 120 h 172"/>
                <a:gd name="T66" fmla="*/ 8 w 366"/>
                <a:gd name="T67" fmla="*/ 112 h 172"/>
                <a:gd name="T68" fmla="*/ 2 w 366"/>
                <a:gd name="T69" fmla="*/ 102 h 172"/>
                <a:gd name="T70" fmla="*/ 0 w 366"/>
                <a:gd name="T71" fmla="*/ 94 h 172"/>
                <a:gd name="T72" fmla="*/ 0 w 366"/>
                <a:gd name="T73" fmla="*/ 86 h 172"/>
                <a:gd name="T74" fmla="*/ 0 w 366"/>
                <a:gd name="T75" fmla="*/ 86 h 172"/>
                <a:gd name="T76" fmla="*/ 0 w 366"/>
                <a:gd name="T77" fmla="*/ 76 h 172"/>
                <a:gd name="T78" fmla="*/ 2 w 366"/>
                <a:gd name="T79" fmla="*/ 68 h 172"/>
                <a:gd name="T80" fmla="*/ 8 w 366"/>
                <a:gd name="T81" fmla="*/ 60 h 172"/>
                <a:gd name="T82" fmla="*/ 14 w 366"/>
                <a:gd name="T83" fmla="*/ 52 h 172"/>
                <a:gd name="T84" fmla="*/ 22 w 366"/>
                <a:gd name="T85" fmla="*/ 44 h 172"/>
                <a:gd name="T86" fmla="*/ 30 w 366"/>
                <a:gd name="T87" fmla="*/ 38 h 172"/>
                <a:gd name="T88" fmla="*/ 54 w 366"/>
                <a:gd name="T89" fmla="*/ 24 h 172"/>
                <a:gd name="T90" fmla="*/ 80 w 366"/>
                <a:gd name="T91" fmla="*/ 14 h 172"/>
                <a:gd name="T92" fmla="*/ 112 w 366"/>
                <a:gd name="T93" fmla="*/ 6 h 172"/>
                <a:gd name="T94" fmla="*/ 146 w 366"/>
                <a:gd name="T95" fmla="*/ 2 h 172"/>
                <a:gd name="T96" fmla="*/ 184 w 366"/>
                <a:gd name="T9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6" h="172">
                  <a:moveTo>
                    <a:pt x="184" y="0"/>
                  </a:moveTo>
                  <a:lnTo>
                    <a:pt x="184" y="0"/>
                  </a:lnTo>
                  <a:lnTo>
                    <a:pt x="220" y="2"/>
                  </a:lnTo>
                  <a:lnTo>
                    <a:pt x="254" y="6"/>
                  </a:lnTo>
                  <a:lnTo>
                    <a:pt x="286" y="14"/>
                  </a:lnTo>
                  <a:lnTo>
                    <a:pt x="312" y="24"/>
                  </a:lnTo>
                  <a:lnTo>
                    <a:pt x="334" y="38"/>
                  </a:lnTo>
                  <a:lnTo>
                    <a:pt x="344" y="44"/>
                  </a:lnTo>
                  <a:lnTo>
                    <a:pt x="352" y="52"/>
                  </a:lnTo>
                  <a:lnTo>
                    <a:pt x="358" y="60"/>
                  </a:lnTo>
                  <a:lnTo>
                    <a:pt x="362" y="68"/>
                  </a:lnTo>
                  <a:lnTo>
                    <a:pt x="366" y="76"/>
                  </a:lnTo>
                  <a:lnTo>
                    <a:pt x="366" y="86"/>
                  </a:lnTo>
                  <a:lnTo>
                    <a:pt x="366" y="86"/>
                  </a:lnTo>
                  <a:lnTo>
                    <a:pt x="366" y="94"/>
                  </a:lnTo>
                  <a:lnTo>
                    <a:pt x="362" y="102"/>
                  </a:lnTo>
                  <a:lnTo>
                    <a:pt x="358" y="112"/>
                  </a:lnTo>
                  <a:lnTo>
                    <a:pt x="352" y="120"/>
                  </a:lnTo>
                  <a:lnTo>
                    <a:pt x="344" y="126"/>
                  </a:lnTo>
                  <a:lnTo>
                    <a:pt x="334" y="134"/>
                  </a:lnTo>
                  <a:lnTo>
                    <a:pt x="312" y="146"/>
                  </a:lnTo>
                  <a:lnTo>
                    <a:pt x="286" y="158"/>
                  </a:lnTo>
                  <a:lnTo>
                    <a:pt x="254" y="164"/>
                  </a:lnTo>
                  <a:lnTo>
                    <a:pt x="220" y="170"/>
                  </a:lnTo>
                  <a:lnTo>
                    <a:pt x="184" y="172"/>
                  </a:lnTo>
                  <a:lnTo>
                    <a:pt x="184" y="172"/>
                  </a:lnTo>
                  <a:lnTo>
                    <a:pt x="146" y="170"/>
                  </a:lnTo>
                  <a:lnTo>
                    <a:pt x="112" y="164"/>
                  </a:lnTo>
                  <a:lnTo>
                    <a:pt x="80" y="158"/>
                  </a:lnTo>
                  <a:lnTo>
                    <a:pt x="54" y="146"/>
                  </a:lnTo>
                  <a:lnTo>
                    <a:pt x="30" y="134"/>
                  </a:lnTo>
                  <a:lnTo>
                    <a:pt x="22" y="126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2" y="102"/>
                  </a:lnTo>
                  <a:lnTo>
                    <a:pt x="0" y="94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0" y="76"/>
                  </a:lnTo>
                  <a:lnTo>
                    <a:pt x="2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0" y="38"/>
                  </a:lnTo>
                  <a:lnTo>
                    <a:pt x="54" y="24"/>
                  </a:lnTo>
                  <a:lnTo>
                    <a:pt x="80" y="14"/>
                  </a:lnTo>
                  <a:lnTo>
                    <a:pt x="112" y="6"/>
                  </a:lnTo>
                  <a:lnTo>
                    <a:pt x="146" y="2"/>
                  </a:lnTo>
                  <a:lnTo>
                    <a:pt x="18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2" name="Freeform 270"/>
            <p:cNvSpPr>
              <a:spLocks/>
            </p:cNvSpPr>
            <p:nvPr/>
          </p:nvSpPr>
          <p:spPr bwMode="auto">
            <a:xfrm>
              <a:off x="2743200" y="3817218"/>
              <a:ext cx="584200" cy="276225"/>
            </a:xfrm>
            <a:custGeom>
              <a:avLst/>
              <a:gdLst>
                <a:gd name="T0" fmla="*/ 184 w 368"/>
                <a:gd name="T1" fmla="*/ 0 h 174"/>
                <a:gd name="T2" fmla="*/ 184 w 368"/>
                <a:gd name="T3" fmla="*/ 0 h 174"/>
                <a:gd name="T4" fmla="*/ 222 w 368"/>
                <a:gd name="T5" fmla="*/ 2 h 174"/>
                <a:gd name="T6" fmla="*/ 256 w 368"/>
                <a:gd name="T7" fmla="*/ 6 h 174"/>
                <a:gd name="T8" fmla="*/ 288 w 368"/>
                <a:gd name="T9" fmla="*/ 14 h 174"/>
                <a:gd name="T10" fmla="*/ 314 w 368"/>
                <a:gd name="T11" fmla="*/ 24 h 174"/>
                <a:gd name="T12" fmla="*/ 336 w 368"/>
                <a:gd name="T13" fmla="*/ 38 h 174"/>
                <a:gd name="T14" fmla="*/ 346 w 368"/>
                <a:gd name="T15" fmla="*/ 44 h 174"/>
                <a:gd name="T16" fmla="*/ 354 w 368"/>
                <a:gd name="T17" fmla="*/ 52 h 174"/>
                <a:gd name="T18" fmla="*/ 360 w 368"/>
                <a:gd name="T19" fmla="*/ 60 h 174"/>
                <a:gd name="T20" fmla="*/ 364 w 368"/>
                <a:gd name="T21" fmla="*/ 68 h 174"/>
                <a:gd name="T22" fmla="*/ 366 w 368"/>
                <a:gd name="T23" fmla="*/ 78 h 174"/>
                <a:gd name="T24" fmla="*/ 368 w 368"/>
                <a:gd name="T25" fmla="*/ 86 h 174"/>
                <a:gd name="T26" fmla="*/ 368 w 368"/>
                <a:gd name="T27" fmla="*/ 86 h 174"/>
                <a:gd name="T28" fmla="*/ 366 w 368"/>
                <a:gd name="T29" fmla="*/ 96 h 174"/>
                <a:gd name="T30" fmla="*/ 364 w 368"/>
                <a:gd name="T31" fmla="*/ 104 h 174"/>
                <a:gd name="T32" fmla="*/ 360 w 368"/>
                <a:gd name="T33" fmla="*/ 112 h 174"/>
                <a:gd name="T34" fmla="*/ 354 w 368"/>
                <a:gd name="T35" fmla="*/ 120 h 174"/>
                <a:gd name="T36" fmla="*/ 346 w 368"/>
                <a:gd name="T37" fmla="*/ 128 h 174"/>
                <a:gd name="T38" fmla="*/ 336 w 368"/>
                <a:gd name="T39" fmla="*/ 134 h 174"/>
                <a:gd name="T40" fmla="*/ 314 w 368"/>
                <a:gd name="T41" fmla="*/ 148 h 174"/>
                <a:gd name="T42" fmla="*/ 288 w 368"/>
                <a:gd name="T43" fmla="*/ 158 h 174"/>
                <a:gd name="T44" fmla="*/ 256 w 368"/>
                <a:gd name="T45" fmla="*/ 166 h 174"/>
                <a:gd name="T46" fmla="*/ 222 w 368"/>
                <a:gd name="T47" fmla="*/ 172 h 174"/>
                <a:gd name="T48" fmla="*/ 184 w 368"/>
                <a:gd name="T49" fmla="*/ 174 h 174"/>
                <a:gd name="T50" fmla="*/ 184 w 368"/>
                <a:gd name="T51" fmla="*/ 174 h 174"/>
                <a:gd name="T52" fmla="*/ 148 w 368"/>
                <a:gd name="T53" fmla="*/ 172 h 174"/>
                <a:gd name="T54" fmla="*/ 112 w 368"/>
                <a:gd name="T55" fmla="*/ 166 h 174"/>
                <a:gd name="T56" fmla="*/ 82 w 368"/>
                <a:gd name="T57" fmla="*/ 158 h 174"/>
                <a:gd name="T58" fmla="*/ 54 w 368"/>
                <a:gd name="T59" fmla="*/ 148 h 174"/>
                <a:gd name="T60" fmla="*/ 32 w 368"/>
                <a:gd name="T61" fmla="*/ 134 h 174"/>
                <a:gd name="T62" fmla="*/ 22 w 368"/>
                <a:gd name="T63" fmla="*/ 128 h 174"/>
                <a:gd name="T64" fmla="*/ 14 w 368"/>
                <a:gd name="T65" fmla="*/ 120 h 174"/>
                <a:gd name="T66" fmla="*/ 8 w 368"/>
                <a:gd name="T67" fmla="*/ 112 h 174"/>
                <a:gd name="T68" fmla="*/ 4 w 368"/>
                <a:gd name="T69" fmla="*/ 104 h 174"/>
                <a:gd name="T70" fmla="*/ 2 w 368"/>
                <a:gd name="T71" fmla="*/ 96 h 174"/>
                <a:gd name="T72" fmla="*/ 0 w 368"/>
                <a:gd name="T73" fmla="*/ 86 h 174"/>
                <a:gd name="T74" fmla="*/ 0 w 368"/>
                <a:gd name="T75" fmla="*/ 86 h 174"/>
                <a:gd name="T76" fmla="*/ 2 w 368"/>
                <a:gd name="T77" fmla="*/ 78 h 174"/>
                <a:gd name="T78" fmla="*/ 4 w 368"/>
                <a:gd name="T79" fmla="*/ 68 h 174"/>
                <a:gd name="T80" fmla="*/ 8 w 368"/>
                <a:gd name="T81" fmla="*/ 60 h 174"/>
                <a:gd name="T82" fmla="*/ 14 w 368"/>
                <a:gd name="T83" fmla="*/ 52 h 174"/>
                <a:gd name="T84" fmla="*/ 22 w 368"/>
                <a:gd name="T85" fmla="*/ 44 h 174"/>
                <a:gd name="T86" fmla="*/ 32 w 368"/>
                <a:gd name="T87" fmla="*/ 38 h 174"/>
                <a:gd name="T88" fmla="*/ 54 w 368"/>
                <a:gd name="T89" fmla="*/ 24 h 174"/>
                <a:gd name="T90" fmla="*/ 82 w 368"/>
                <a:gd name="T91" fmla="*/ 14 h 174"/>
                <a:gd name="T92" fmla="*/ 112 w 368"/>
                <a:gd name="T93" fmla="*/ 6 h 174"/>
                <a:gd name="T94" fmla="*/ 148 w 368"/>
                <a:gd name="T95" fmla="*/ 2 h 174"/>
                <a:gd name="T96" fmla="*/ 184 w 368"/>
                <a:gd name="T97" fmla="*/ 0 h 174"/>
                <a:gd name="T98" fmla="*/ 184 w 368"/>
                <a:gd name="T99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68" h="174">
                  <a:moveTo>
                    <a:pt x="184" y="0"/>
                  </a:moveTo>
                  <a:lnTo>
                    <a:pt x="184" y="0"/>
                  </a:lnTo>
                  <a:lnTo>
                    <a:pt x="222" y="2"/>
                  </a:lnTo>
                  <a:lnTo>
                    <a:pt x="256" y="6"/>
                  </a:lnTo>
                  <a:lnTo>
                    <a:pt x="288" y="14"/>
                  </a:lnTo>
                  <a:lnTo>
                    <a:pt x="314" y="24"/>
                  </a:lnTo>
                  <a:lnTo>
                    <a:pt x="336" y="38"/>
                  </a:lnTo>
                  <a:lnTo>
                    <a:pt x="346" y="44"/>
                  </a:lnTo>
                  <a:lnTo>
                    <a:pt x="354" y="52"/>
                  </a:lnTo>
                  <a:lnTo>
                    <a:pt x="360" y="60"/>
                  </a:lnTo>
                  <a:lnTo>
                    <a:pt x="364" y="68"/>
                  </a:lnTo>
                  <a:lnTo>
                    <a:pt x="366" y="78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6" y="96"/>
                  </a:lnTo>
                  <a:lnTo>
                    <a:pt x="364" y="104"/>
                  </a:lnTo>
                  <a:lnTo>
                    <a:pt x="360" y="112"/>
                  </a:lnTo>
                  <a:lnTo>
                    <a:pt x="354" y="120"/>
                  </a:lnTo>
                  <a:lnTo>
                    <a:pt x="346" y="128"/>
                  </a:lnTo>
                  <a:lnTo>
                    <a:pt x="336" y="134"/>
                  </a:lnTo>
                  <a:lnTo>
                    <a:pt x="314" y="148"/>
                  </a:lnTo>
                  <a:lnTo>
                    <a:pt x="288" y="158"/>
                  </a:lnTo>
                  <a:lnTo>
                    <a:pt x="256" y="166"/>
                  </a:lnTo>
                  <a:lnTo>
                    <a:pt x="222" y="172"/>
                  </a:lnTo>
                  <a:lnTo>
                    <a:pt x="184" y="174"/>
                  </a:lnTo>
                  <a:lnTo>
                    <a:pt x="184" y="174"/>
                  </a:lnTo>
                  <a:lnTo>
                    <a:pt x="148" y="172"/>
                  </a:lnTo>
                  <a:lnTo>
                    <a:pt x="112" y="166"/>
                  </a:lnTo>
                  <a:lnTo>
                    <a:pt x="82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8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2" y="14"/>
                  </a:lnTo>
                  <a:lnTo>
                    <a:pt x="112" y="6"/>
                  </a:lnTo>
                  <a:lnTo>
                    <a:pt x="148" y="2"/>
                  </a:lnTo>
                  <a:lnTo>
                    <a:pt x="184" y="0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3" name="Freeform 271"/>
            <p:cNvSpPr>
              <a:spLocks/>
            </p:cNvSpPr>
            <p:nvPr/>
          </p:nvSpPr>
          <p:spPr bwMode="auto">
            <a:xfrm>
              <a:off x="2743200" y="3817218"/>
              <a:ext cx="584200" cy="276225"/>
            </a:xfrm>
            <a:custGeom>
              <a:avLst/>
              <a:gdLst>
                <a:gd name="T0" fmla="*/ 184 w 368"/>
                <a:gd name="T1" fmla="*/ 0 h 174"/>
                <a:gd name="T2" fmla="*/ 184 w 368"/>
                <a:gd name="T3" fmla="*/ 0 h 174"/>
                <a:gd name="T4" fmla="*/ 222 w 368"/>
                <a:gd name="T5" fmla="*/ 2 h 174"/>
                <a:gd name="T6" fmla="*/ 256 w 368"/>
                <a:gd name="T7" fmla="*/ 6 h 174"/>
                <a:gd name="T8" fmla="*/ 288 w 368"/>
                <a:gd name="T9" fmla="*/ 14 h 174"/>
                <a:gd name="T10" fmla="*/ 314 w 368"/>
                <a:gd name="T11" fmla="*/ 24 h 174"/>
                <a:gd name="T12" fmla="*/ 336 w 368"/>
                <a:gd name="T13" fmla="*/ 38 h 174"/>
                <a:gd name="T14" fmla="*/ 346 w 368"/>
                <a:gd name="T15" fmla="*/ 44 h 174"/>
                <a:gd name="T16" fmla="*/ 354 w 368"/>
                <a:gd name="T17" fmla="*/ 52 h 174"/>
                <a:gd name="T18" fmla="*/ 360 w 368"/>
                <a:gd name="T19" fmla="*/ 60 h 174"/>
                <a:gd name="T20" fmla="*/ 364 w 368"/>
                <a:gd name="T21" fmla="*/ 68 h 174"/>
                <a:gd name="T22" fmla="*/ 366 w 368"/>
                <a:gd name="T23" fmla="*/ 78 h 174"/>
                <a:gd name="T24" fmla="*/ 368 w 368"/>
                <a:gd name="T25" fmla="*/ 86 h 174"/>
                <a:gd name="T26" fmla="*/ 368 w 368"/>
                <a:gd name="T27" fmla="*/ 86 h 174"/>
                <a:gd name="T28" fmla="*/ 366 w 368"/>
                <a:gd name="T29" fmla="*/ 96 h 174"/>
                <a:gd name="T30" fmla="*/ 364 w 368"/>
                <a:gd name="T31" fmla="*/ 104 h 174"/>
                <a:gd name="T32" fmla="*/ 360 w 368"/>
                <a:gd name="T33" fmla="*/ 112 h 174"/>
                <a:gd name="T34" fmla="*/ 354 w 368"/>
                <a:gd name="T35" fmla="*/ 120 h 174"/>
                <a:gd name="T36" fmla="*/ 346 w 368"/>
                <a:gd name="T37" fmla="*/ 128 h 174"/>
                <a:gd name="T38" fmla="*/ 336 w 368"/>
                <a:gd name="T39" fmla="*/ 134 h 174"/>
                <a:gd name="T40" fmla="*/ 314 w 368"/>
                <a:gd name="T41" fmla="*/ 148 h 174"/>
                <a:gd name="T42" fmla="*/ 288 w 368"/>
                <a:gd name="T43" fmla="*/ 158 h 174"/>
                <a:gd name="T44" fmla="*/ 256 w 368"/>
                <a:gd name="T45" fmla="*/ 166 h 174"/>
                <a:gd name="T46" fmla="*/ 222 w 368"/>
                <a:gd name="T47" fmla="*/ 172 h 174"/>
                <a:gd name="T48" fmla="*/ 184 w 368"/>
                <a:gd name="T49" fmla="*/ 174 h 174"/>
                <a:gd name="T50" fmla="*/ 184 w 368"/>
                <a:gd name="T51" fmla="*/ 174 h 174"/>
                <a:gd name="T52" fmla="*/ 148 w 368"/>
                <a:gd name="T53" fmla="*/ 172 h 174"/>
                <a:gd name="T54" fmla="*/ 112 w 368"/>
                <a:gd name="T55" fmla="*/ 166 h 174"/>
                <a:gd name="T56" fmla="*/ 82 w 368"/>
                <a:gd name="T57" fmla="*/ 158 h 174"/>
                <a:gd name="T58" fmla="*/ 54 w 368"/>
                <a:gd name="T59" fmla="*/ 148 h 174"/>
                <a:gd name="T60" fmla="*/ 32 w 368"/>
                <a:gd name="T61" fmla="*/ 134 h 174"/>
                <a:gd name="T62" fmla="*/ 22 w 368"/>
                <a:gd name="T63" fmla="*/ 128 h 174"/>
                <a:gd name="T64" fmla="*/ 14 w 368"/>
                <a:gd name="T65" fmla="*/ 120 h 174"/>
                <a:gd name="T66" fmla="*/ 8 w 368"/>
                <a:gd name="T67" fmla="*/ 112 h 174"/>
                <a:gd name="T68" fmla="*/ 4 w 368"/>
                <a:gd name="T69" fmla="*/ 104 h 174"/>
                <a:gd name="T70" fmla="*/ 2 w 368"/>
                <a:gd name="T71" fmla="*/ 96 h 174"/>
                <a:gd name="T72" fmla="*/ 0 w 368"/>
                <a:gd name="T73" fmla="*/ 86 h 174"/>
                <a:gd name="T74" fmla="*/ 0 w 368"/>
                <a:gd name="T75" fmla="*/ 86 h 174"/>
                <a:gd name="T76" fmla="*/ 2 w 368"/>
                <a:gd name="T77" fmla="*/ 78 h 174"/>
                <a:gd name="T78" fmla="*/ 4 w 368"/>
                <a:gd name="T79" fmla="*/ 68 h 174"/>
                <a:gd name="T80" fmla="*/ 8 w 368"/>
                <a:gd name="T81" fmla="*/ 60 h 174"/>
                <a:gd name="T82" fmla="*/ 14 w 368"/>
                <a:gd name="T83" fmla="*/ 52 h 174"/>
                <a:gd name="T84" fmla="*/ 22 w 368"/>
                <a:gd name="T85" fmla="*/ 44 h 174"/>
                <a:gd name="T86" fmla="*/ 32 w 368"/>
                <a:gd name="T87" fmla="*/ 38 h 174"/>
                <a:gd name="T88" fmla="*/ 54 w 368"/>
                <a:gd name="T89" fmla="*/ 24 h 174"/>
                <a:gd name="T90" fmla="*/ 82 w 368"/>
                <a:gd name="T91" fmla="*/ 14 h 174"/>
                <a:gd name="T92" fmla="*/ 112 w 368"/>
                <a:gd name="T93" fmla="*/ 6 h 174"/>
                <a:gd name="T94" fmla="*/ 148 w 368"/>
                <a:gd name="T95" fmla="*/ 2 h 174"/>
                <a:gd name="T96" fmla="*/ 184 w 368"/>
                <a:gd name="T9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8" h="174">
                  <a:moveTo>
                    <a:pt x="184" y="0"/>
                  </a:moveTo>
                  <a:lnTo>
                    <a:pt x="184" y="0"/>
                  </a:lnTo>
                  <a:lnTo>
                    <a:pt x="222" y="2"/>
                  </a:lnTo>
                  <a:lnTo>
                    <a:pt x="256" y="6"/>
                  </a:lnTo>
                  <a:lnTo>
                    <a:pt x="288" y="14"/>
                  </a:lnTo>
                  <a:lnTo>
                    <a:pt x="314" y="24"/>
                  </a:lnTo>
                  <a:lnTo>
                    <a:pt x="336" y="38"/>
                  </a:lnTo>
                  <a:lnTo>
                    <a:pt x="346" y="44"/>
                  </a:lnTo>
                  <a:lnTo>
                    <a:pt x="354" y="52"/>
                  </a:lnTo>
                  <a:lnTo>
                    <a:pt x="360" y="60"/>
                  </a:lnTo>
                  <a:lnTo>
                    <a:pt x="364" y="68"/>
                  </a:lnTo>
                  <a:lnTo>
                    <a:pt x="366" y="78"/>
                  </a:lnTo>
                  <a:lnTo>
                    <a:pt x="368" y="86"/>
                  </a:lnTo>
                  <a:lnTo>
                    <a:pt x="368" y="86"/>
                  </a:lnTo>
                  <a:lnTo>
                    <a:pt x="366" y="96"/>
                  </a:lnTo>
                  <a:lnTo>
                    <a:pt x="364" y="104"/>
                  </a:lnTo>
                  <a:lnTo>
                    <a:pt x="360" y="112"/>
                  </a:lnTo>
                  <a:lnTo>
                    <a:pt x="354" y="120"/>
                  </a:lnTo>
                  <a:lnTo>
                    <a:pt x="346" y="128"/>
                  </a:lnTo>
                  <a:lnTo>
                    <a:pt x="336" y="134"/>
                  </a:lnTo>
                  <a:lnTo>
                    <a:pt x="314" y="148"/>
                  </a:lnTo>
                  <a:lnTo>
                    <a:pt x="288" y="158"/>
                  </a:lnTo>
                  <a:lnTo>
                    <a:pt x="256" y="166"/>
                  </a:lnTo>
                  <a:lnTo>
                    <a:pt x="222" y="172"/>
                  </a:lnTo>
                  <a:lnTo>
                    <a:pt x="184" y="174"/>
                  </a:lnTo>
                  <a:lnTo>
                    <a:pt x="184" y="174"/>
                  </a:lnTo>
                  <a:lnTo>
                    <a:pt x="148" y="172"/>
                  </a:lnTo>
                  <a:lnTo>
                    <a:pt x="112" y="166"/>
                  </a:lnTo>
                  <a:lnTo>
                    <a:pt x="82" y="158"/>
                  </a:lnTo>
                  <a:lnTo>
                    <a:pt x="54" y="148"/>
                  </a:lnTo>
                  <a:lnTo>
                    <a:pt x="32" y="134"/>
                  </a:lnTo>
                  <a:lnTo>
                    <a:pt x="22" y="128"/>
                  </a:lnTo>
                  <a:lnTo>
                    <a:pt x="14" y="120"/>
                  </a:lnTo>
                  <a:lnTo>
                    <a:pt x="8" y="112"/>
                  </a:lnTo>
                  <a:lnTo>
                    <a:pt x="4" y="104"/>
                  </a:lnTo>
                  <a:lnTo>
                    <a:pt x="2" y="96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78"/>
                  </a:lnTo>
                  <a:lnTo>
                    <a:pt x="4" y="68"/>
                  </a:lnTo>
                  <a:lnTo>
                    <a:pt x="8" y="60"/>
                  </a:lnTo>
                  <a:lnTo>
                    <a:pt x="14" y="52"/>
                  </a:lnTo>
                  <a:lnTo>
                    <a:pt x="22" y="44"/>
                  </a:lnTo>
                  <a:lnTo>
                    <a:pt x="32" y="38"/>
                  </a:lnTo>
                  <a:lnTo>
                    <a:pt x="54" y="24"/>
                  </a:lnTo>
                  <a:lnTo>
                    <a:pt x="82" y="14"/>
                  </a:lnTo>
                  <a:lnTo>
                    <a:pt x="112" y="6"/>
                  </a:lnTo>
                  <a:lnTo>
                    <a:pt x="148" y="2"/>
                  </a:lnTo>
                  <a:lnTo>
                    <a:pt x="18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4" name="Rectangle 272"/>
            <p:cNvSpPr>
              <a:spLocks noChangeArrowheads="1"/>
            </p:cNvSpPr>
            <p:nvPr/>
          </p:nvSpPr>
          <p:spPr bwMode="auto">
            <a:xfrm>
              <a:off x="2098675" y="3261593"/>
              <a:ext cx="889000" cy="4413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5" name="Rectangle 273"/>
            <p:cNvSpPr>
              <a:spLocks noChangeArrowheads="1"/>
            </p:cNvSpPr>
            <p:nvPr/>
          </p:nvSpPr>
          <p:spPr bwMode="auto">
            <a:xfrm>
              <a:off x="2098675" y="3261593"/>
              <a:ext cx="889000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6" name="Rectangle 274"/>
            <p:cNvSpPr>
              <a:spLocks noChangeArrowheads="1"/>
            </p:cNvSpPr>
            <p:nvPr/>
          </p:nvSpPr>
          <p:spPr bwMode="auto">
            <a:xfrm>
              <a:off x="3286125" y="2439268"/>
              <a:ext cx="1689100" cy="7016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7" name="Rectangle 275"/>
            <p:cNvSpPr>
              <a:spLocks noChangeArrowheads="1"/>
            </p:cNvSpPr>
            <p:nvPr/>
          </p:nvSpPr>
          <p:spPr bwMode="auto">
            <a:xfrm>
              <a:off x="3286125" y="2439268"/>
              <a:ext cx="1689100" cy="701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8" name="Rectangle 276"/>
            <p:cNvSpPr>
              <a:spLocks noChangeArrowheads="1"/>
            </p:cNvSpPr>
            <p:nvPr/>
          </p:nvSpPr>
          <p:spPr bwMode="auto">
            <a:xfrm>
              <a:off x="5664200" y="3417168"/>
              <a:ext cx="1381125" cy="5588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9" name="Rectangle 277"/>
            <p:cNvSpPr>
              <a:spLocks noChangeArrowheads="1"/>
            </p:cNvSpPr>
            <p:nvPr/>
          </p:nvSpPr>
          <p:spPr bwMode="auto">
            <a:xfrm>
              <a:off x="5664200" y="3417168"/>
              <a:ext cx="1381125" cy="558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0" name="Rectangle 278"/>
            <p:cNvSpPr>
              <a:spLocks noChangeArrowheads="1"/>
            </p:cNvSpPr>
            <p:nvPr/>
          </p:nvSpPr>
          <p:spPr bwMode="auto">
            <a:xfrm>
              <a:off x="2098676" y="3309218"/>
              <a:ext cx="889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déroule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normalement.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9" name="Rectangle 297"/>
            <p:cNvSpPr>
              <a:spLocks noChangeArrowheads="1"/>
            </p:cNvSpPr>
            <p:nvPr/>
          </p:nvSpPr>
          <p:spPr bwMode="auto">
            <a:xfrm>
              <a:off x="3286126" y="2483718"/>
              <a:ext cx="16891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 moment donné, et pour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raison qu’il n’est pas toujours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facile d’identifier, le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s’anime et se met à </a:t>
              </a: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contester le</a:t>
              </a:r>
              <a:endPara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2" name="Rectangle 370"/>
            <p:cNvSpPr>
              <a:spLocks noChangeArrowheads="1"/>
            </p:cNvSpPr>
            <p:nvPr/>
          </p:nvSpPr>
          <p:spPr bwMode="auto">
            <a:xfrm>
              <a:off x="5664201" y="3450347"/>
              <a:ext cx="138112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groupe est très agité,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 devient presque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incontrôlable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(brouhaha…).</a:t>
              </a:r>
              <a:endParaRPr kumimoji="0" lang="fr-FR" sz="8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5" name="Rectangle 413"/>
            <p:cNvSpPr>
              <a:spLocks noChangeArrowheads="1"/>
            </p:cNvSpPr>
            <p:nvPr/>
          </p:nvSpPr>
          <p:spPr bwMode="auto">
            <a:xfrm>
              <a:off x="3816350" y="3569568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6" name="Rectangle 414"/>
            <p:cNvSpPr>
              <a:spLocks noChangeArrowheads="1"/>
            </p:cNvSpPr>
            <p:nvPr/>
          </p:nvSpPr>
          <p:spPr bwMode="auto">
            <a:xfrm>
              <a:off x="3854450" y="4087093"/>
              <a:ext cx="4584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  <p:sp>
        <p:nvSpPr>
          <p:cNvPr id="474" name="Text Box 2"/>
          <p:cNvSpPr txBox="1">
            <a:spLocks noChangeArrowheads="1"/>
          </p:cNvSpPr>
          <p:nvPr/>
        </p:nvSpPr>
        <p:spPr bwMode="auto">
          <a:xfrm>
            <a:off x="3327400" y="6503990"/>
            <a:ext cx="2489200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CAS DE CONTESTATION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47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476" name="ZoneTexte 47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7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47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48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48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48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COMPORTEMENTS DIFFICILES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47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08116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555776" y="6503990"/>
            <a:ext cx="4032448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RÉSOUDRE UNE SITUATION DE CONTESTATION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COMPORTEMENTS DIFFICILES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228" name="Groupe 3227"/>
          <p:cNvGrpSpPr/>
          <p:nvPr/>
        </p:nvGrpSpPr>
        <p:grpSpPr>
          <a:xfrm>
            <a:off x="3048000" y="2244725"/>
            <a:ext cx="3048000" cy="2368550"/>
            <a:chOff x="2849563" y="1992313"/>
            <a:chExt cx="3048000" cy="2368550"/>
          </a:xfrm>
        </p:grpSpPr>
        <p:sp>
          <p:nvSpPr>
            <p:cNvPr id="3072" name="Rectangle 6"/>
            <p:cNvSpPr>
              <a:spLocks noChangeArrowheads="1"/>
            </p:cNvSpPr>
            <p:nvPr/>
          </p:nvSpPr>
          <p:spPr bwMode="auto">
            <a:xfrm>
              <a:off x="2849563" y="2328863"/>
              <a:ext cx="3048000" cy="172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3" name="Freeform 7"/>
            <p:cNvSpPr>
              <a:spLocks noEditPoints="1"/>
            </p:cNvSpPr>
            <p:nvPr/>
          </p:nvSpPr>
          <p:spPr bwMode="auto">
            <a:xfrm>
              <a:off x="3532188" y="2497138"/>
              <a:ext cx="2162175" cy="717550"/>
            </a:xfrm>
            <a:custGeom>
              <a:avLst/>
              <a:gdLst>
                <a:gd name="T0" fmla="*/ 1254 w 1362"/>
                <a:gd name="T1" fmla="*/ 338 h 452"/>
                <a:gd name="T2" fmla="*/ 1362 w 1362"/>
                <a:gd name="T3" fmla="*/ 408 h 452"/>
                <a:gd name="T4" fmla="*/ 1242 w 1362"/>
                <a:gd name="T5" fmla="*/ 452 h 452"/>
                <a:gd name="T6" fmla="*/ 1254 w 1362"/>
                <a:gd name="T7" fmla="*/ 338 h 452"/>
                <a:gd name="T8" fmla="*/ 20 w 1362"/>
                <a:gd name="T9" fmla="*/ 0 h 452"/>
                <a:gd name="T10" fmla="*/ 84 w 1362"/>
                <a:gd name="T11" fmla="*/ 38 h 452"/>
                <a:gd name="T12" fmla="*/ 146 w 1362"/>
                <a:gd name="T13" fmla="*/ 74 h 452"/>
                <a:gd name="T14" fmla="*/ 212 w 1362"/>
                <a:gd name="T15" fmla="*/ 110 h 452"/>
                <a:gd name="T16" fmla="*/ 244 w 1362"/>
                <a:gd name="T17" fmla="*/ 126 h 452"/>
                <a:gd name="T18" fmla="*/ 278 w 1362"/>
                <a:gd name="T19" fmla="*/ 142 h 452"/>
                <a:gd name="T20" fmla="*/ 314 w 1362"/>
                <a:gd name="T21" fmla="*/ 158 h 452"/>
                <a:gd name="T22" fmla="*/ 348 w 1362"/>
                <a:gd name="T23" fmla="*/ 176 h 452"/>
                <a:gd name="T24" fmla="*/ 384 w 1362"/>
                <a:gd name="T25" fmla="*/ 192 h 452"/>
                <a:gd name="T26" fmla="*/ 420 w 1362"/>
                <a:gd name="T27" fmla="*/ 206 h 452"/>
                <a:gd name="T28" fmla="*/ 458 w 1362"/>
                <a:gd name="T29" fmla="*/ 220 h 452"/>
                <a:gd name="T30" fmla="*/ 498 w 1362"/>
                <a:gd name="T31" fmla="*/ 234 h 452"/>
                <a:gd name="T32" fmla="*/ 536 w 1362"/>
                <a:gd name="T33" fmla="*/ 246 h 452"/>
                <a:gd name="T34" fmla="*/ 578 w 1362"/>
                <a:gd name="T35" fmla="*/ 260 h 452"/>
                <a:gd name="T36" fmla="*/ 620 w 1362"/>
                <a:gd name="T37" fmla="*/ 272 h 452"/>
                <a:gd name="T38" fmla="*/ 664 w 1362"/>
                <a:gd name="T39" fmla="*/ 282 h 452"/>
                <a:gd name="T40" fmla="*/ 710 w 1362"/>
                <a:gd name="T41" fmla="*/ 292 h 452"/>
                <a:gd name="T42" fmla="*/ 756 w 1362"/>
                <a:gd name="T43" fmla="*/ 302 h 452"/>
                <a:gd name="T44" fmla="*/ 802 w 1362"/>
                <a:gd name="T45" fmla="*/ 312 h 452"/>
                <a:gd name="T46" fmla="*/ 850 w 1362"/>
                <a:gd name="T47" fmla="*/ 320 h 452"/>
                <a:gd name="T48" fmla="*/ 900 w 1362"/>
                <a:gd name="T49" fmla="*/ 328 h 452"/>
                <a:gd name="T50" fmla="*/ 950 w 1362"/>
                <a:gd name="T51" fmla="*/ 336 h 452"/>
                <a:gd name="T52" fmla="*/ 1000 w 1362"/>
                <a:gd name="T53" fmla="*/ 344 h 452"/>
                <a:gd name="T54" fmla="*/ 1050 w 1362"/>
                <a:gd name="T55" fmla="*/ 352 h 452"/>
                <a:gd name="T56" fmla="*/ 1154 w 1362"/>
                <a:gd name="T57" fmla="*/ 364 h 452"/>
                <a:gd name="T58" fmla="*/ 1270 w 1362"/>
                <a:gd name="T59" fmla="*/ 380 h 452"/>
                <a:gd name="T60" fmla="*/ 1266 w 1362"/>
                <a:gd name="T61" fmla="*/ 416 h 452"/>
                <a:gd name="T62" fmla="*/ 1148 w 1362"/>
                <a:gd name="T63" fmla="*/ 402 h 452"/>
                <a:gd name="T64" fmla="*/ 1046 w 1362"/>
                <a:gd name="T65" fmla="*/ 388 h 452"/>
                <a:gd name="T66" fmla="*/ 994 w 1362"/>
                <a:gd name="T67" fmla="*/ 382 h 452"/>
                <a:gd name="T68" fmla="*/ 944 w 1362"/>
                <a:gd name="T69" fmla="*/ 374 h 452"/>
                <a:gd name="T70" fmla="*/ 892 w 1362"/>
                <a:gd name="T71" fmla="*/ 366 h 452"/>
                <a:gd name="T72" fmla="*/ 844 w 1362"/>
                <a:gd name="T73" fmla="*/ 358 h 452"/>
                <a:gd name="T74" fmla="*/ 794 w 1362"/>
                <a:gd name="T75" fmla="*/ 350 h 452"/>
                <a:gd name="T76" fmla="*/ 748 w 1362"/>
                <a:gd name="T77" fmla="*/ 340 h 452"/>
                <a:gd name="T78" fmla="*/ 700 w 1362"/>
                <a:gd name="T79" fmla="*/ 330 h 452"/>
                <a:gd name="T80" fmla="*/ 654 w 1362"/>
                <a:gd name="T81" fmla="*/ 320 h 452"/>
                <a:gd name="T82" fmla="*/ 610 w 1362"/>
                <a:gd name="T83" fmla="*/ 308 h 452"/>
                <a:gd name="T84" fmla="*/ 566 w 1362"/>
                <a:gd name="T85" fmla="*/ 298 h 452"/>
                <a:gd name="T86" fmla="*/ 526 w 1362"/>
                <a:gd name="T87" fmla="*/ 284 h 452"/>
                <a:gd name="T88" fmla="*/ 484 w 1362"/>
                <a:gd name="T89" fmla="*/ 270 h 452"/>
                <a:gd name="T90" fmla="*/ 444 w 1362"/>
                <a:gd name="T91" fmla="*/ 256 h 452"/>
                <a:gd name="T92" fmla="*/ 406 w 1362"/>
                <a:gd name="T93" fmla="*/ 242 h 452"/>
                <a:gd name="T94" fmla="*/ 368 w 1362"/>
                <a:gd name="T95" fmla="*/ 226 h 452"/>
                <a:gd name="T96" fmla="*/ 332 w 1362"/>
                <a:gd name="T97" fmla="*/ 210 h 452"/>
                <a:gd name="T98" fmla="*/ 296 w 1362"/>
                <a:gd name="T99" fmla="*/ 194 h 452"/>
                <a:gd name="T100" fmla="*/ 260 w 1362"/>
                <a:gd name="T101" fmla="*/ 176 h 452"/>
                <a:gd name="T102" fmla="*/ 226 w 1362"/>
                <a:gd name="T103" fmla="*/ 160 h 452"/>
                <a:gd name="T104" fmla="*/ 194 w 1362"/>
                <a:gd name="T105" fmla="*/ 142 h 452"/>
                <a:gd name="T106" fmla="*/ 128 w 1362"/>
                <a:gd name="T107" fmla="*/ 106 h 452"/>
                <a:gd name="T108" fmla="*/ 64 w 1362"/>
                <a:gd name="T109" fmla="*/ 70 h 452"/>
                <a:gd name="T110" fmla="*/ 0 w 1362"/>
                <a:gd name="T111" fmla="*/ 34 h 452"/>
                <a:gd name="T112" fmla="*/ 20 w 1362"/>
                <a:gd name="T11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2" h="452">
                  <a:moveTo>
                    <a:pt x="1254" y="338"/>
                  </a:moveTo>
                  <a:lnTo>
                    <a:pt x="1362" y="408"/>
                  </a:lnTo>
                  <a:lnTo>
                    <a:pt x="1242" y="452"/>
                  </a:lnTo>
                  <a:lnTo>
                    <a:pt x="1254" y="338"/>
                  </a:lnTo>
                  <a:close/>
                  <a:moveTo>
                    <a:pt x="20" y="0"/>
                  </a:moveTo>
                  <a:lnTo>
                    <a:pt x="84" y="38"/>
                  </a:lnTo>
                  <a:lnTo>
                    <a:pt x="146" y="74"/>
                  </a:lnTo>
                  <a:lnTo>
                    <a:pt x="212" y="110"/>
                  </a:lnTo>
                  <a:lnTo>
                    <a:pt x="244" y="126"/>
                  </a:lnTo>
                  <a:lnTo>
                    <a:pt x="278" y="142"/>
                  </a:lnTo>
                  <a:lnTo>
                    <a:pt x="314" y="158"/>
                  </a:lnTo>
                  <a:lnTo>
                    <a:pt x="348" y="176"/>
                  </a:lnTo>
                  <a:lnTo>
                    <a:pt x="384" y="192"/>
                  </a:lnTo>
                  <a:lnTo>
                    <a:pt x="420" y="206"/>
                  </a:lnTo>
                  <a:lnTo>
                    <a:pt x="458" y="220"/>
                  </a:lnTo>
                  <a:lnTo>
                    <a:pt x="498" y="234"/>
                  </a:lnTo>
                  <a:lnTo>
                    <a:pt x="536" y="246"/>
                  </a:lnTo>
                  <a:lnTo>
                    <a:pt x="578" y="260"/>
                  </a:lnTo>
                  <a:lnTo>
                    <a:pt x="620" y="272"/>
                  </a:lnTo>
                  <a:lnTo>
                    <a:pt x="664" y="282"/>
                  </a:lnTo>
                  <a:lnTo>
                    <a:pt x="710" y="292"/>
                  </a:lnTo>
                  <a:lnTo>
                    <a:pt x="756" y="302"/>
                  </a:lnTo>
                  <a:lnTo>
                    <a:pt x="802" y="312"/>
                  </a:lnTo>
                  <a:lnTo>
                    <a:pt x="850" y="320"/>
                  </a:lnTo>
                  <a:lnTo>
                    <a:pt x="900" y="328"/>
                  </a:lnTo>
                  <a:lnTo>
                    <a:pt x="950" y="336"/>
                  </a:lnTo>
                  <a:lnTo>
                    <a:pt x="1000" y="344"/>
                  </a:lnTo>
                  <a:lnTo>
                    <a:pt x="1050" y="352"/>
                  </a:lnTo>
                  <a:lnTo>
                    <a:pt x="1154" y="364"/>
                  </a:lnTo>
                  <a:lnTo>
                    <a:pt x="1270" y="380"/>
                  </a:lnTo>
                  <a:lnTo>
                    <a:pt x="1266" y="416"/>
                  </a:lnTo>
                  <a:lnTo>
                    <a:pt x="1148" y="402"/>
                  </a:lnTo>
                  <a:lnTo>
                    <a:pt x="1046" y="388"/>
                  </a:lnTo>
                  <a:lnTo>
                    <a:pt x="994" y="382"/>
                  </a:lnTo>
                  <a:lnTo>
                    <a:pt x="944" y="374"/>
                  </a:lnTo>
                  <a:lnTo>
                    <a:pt x="892" y="366"/>
                  </a:lnTo>
                  <a:lnTo>
                    <a:pt x="844" y="358"/>
                  </a:lnTo>
                  <a:lnTo>
                    <a:pt x="794" y="350"/>
                  </a:lnTo>
                  <a:lnTo>
                    <a:pt x="748" y="340"/>
                  </a:lnTo>
                  <a:lnTo>
                    <a:pt x="700" y="330"/>
                  </a:lnTo>
                  <a:lnTo>
                    <a:pt x="654" y="320"/>
                  </a:lnTo>
                  <a:lnTo>
                    <a:pt x="610" y="308"/>
                  </a:lnTo>
                  <a:lnTo>
                    <a:pt x="566" y="298"/>
                  </a:lnTo>
                  <a:lnTo>
                    <a:pt x="526" y="284"/>
                  </a:lnTo>
                  <a:lnTo>
                    <a:pt x="484" y="270"/>
                  </a:lnTo>
                  <a:lnTo>
                    <a:pt x="444" y="256"/>
                  </a:lnTo>
                  <a:lnTo>
                    <a:pt x="406" y="242"/>
                  </a:lnTo>
                  <a:lnTo>
                    <a:pt x="368" y="226"/>
                  </a:lnTo>
                  <a:lnTo>
                    <a:pt x="332" y="210"/>
                  </a:lnTo>
                  <a:lnTo>
                    <a:pt x="296" y="194"/>
                  </a:lnTo>
                  <a:lnTo>
                    <a:pt x="260" y="176"/>
                  </a:lnTo>
                  <a:lnTo>
                    <a:pt x="226" y="160"/>
                  </a:lnTo>
                  <a:lnTo>
                    <a:pt x="194" y="142"/>
                  </a:lnTo>
                  <a:lnTo>
                    <a:pt x="128" y="106"/>
                  </a:lnTo>
                  <a:lnTo>
                    <a:pt x="64" y="70"/>
                  </a:lnTo>
                  <a:lnTo>
                    <a:pt x="0" y="3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5" name="Freeform 8"/>
            <p:cNvSpPr>
              <a:spLocks noEditPoints="1"/>
            </p:cNvSpPr>
            <p:nvPr/>
          </p:nvSpPr>
          <p:spPr bwMode="auto">
            <a:xfrm>
              <a:off x="3509963" y="3157538"/>
              <a:ext cx="2165350" cy="714375"/>
            </a:xfrm>
            <a:custGeom>
              <a:avLst/>
              <a:gdLst>
                <a:gd name="T0" fmla="*/ 1242 w 1364"/>
                <a:gd name="T1" fmla="*/ 0 h 450"/>
                <a:gd name="T2" fmla="*/ 1364 w 1364"/>
                <a:gd name="T3" fmla="*/ 44 h 450"/>
                <a:gd name="T4" fmla="*/ 1256 w 1364"/>
                <a:gd name="T5" fmla="*/ 114 h 450"/>
                <a:gd name="T6" fmla="*/ 1242 w 1364"/>
                <a:gd name="T7" fmla="*/ 0 h 450"/>
                <a:gd name="T8" fmla="*/ 0 w 1364"/>
                <a:gd name="T9" fmla="*/ 418 h 450"/>
                <a:gd name="T10" fmla="*/ 64 w 1364"/>
                <a:gd name="T11" fmla="*/ 382 h 450"/>
                <a:gd name="T12" fmla="*/ 128 w 1364"/>
                <a:gd name="T13" fmla="*/ 344 h 450"/>
                <a:gd name="T14" fmla="*/ 194 w 1364"/>
                <a:gd name="T15" fmla="*/ 310 h 450"/>
                <a:gd name="T16" fmla="*/ 228 w 1364"/>
                <a:gd name="T17" fmla="*/ 292 h 450"/>
                <a:gd name="T18" fmla="*/ 262 w 1364"/>
                <a:gd name="T19" fmla="*/ 274 h 450"/>
                <a:gd name="T20" fmla="*/ 296 w 1364"/>
                <a:gd name="T21" fmla="*/ 258 h 450"/>
                <a:gd name="T22" fmla="*/ 332 w 1364"/>
                <a:gd name="T23" fmla="*/ 242 h 450"/>
                <a:gd name="T24" fmla="*/ 370 w 1364"/>
                <a:gd name="T25" fmla="*/ 226 h 450"/>
                <a:gd name="T26" fmla="*/ 408 w 1364"/>
                <a:gd name="T27" fmla="*/ 212 h 450"/>
                <a:gd name="T28" fmla="*/ 444 w 1364"/>
                <a:gd name="T29" fmla="*/ 196 h 450"/>
                <a:gd name="T30" fmla="*/ 484 w 1364"/>
                <a:gd name="T31" fmla="*/ 182 h 450"/>
                <a:gd name="T32" fmla="*/ 524 w 1364"/>
                <a:gd name="T33" fmla="*/ 168 h 450"/>
                <a:gd name="T34" fmla="*/ 568 w 1364"/>
                <a:gd name="T35" fmla="*/ 156 h 450"/>
                <a:gd name="T36" fmla="*/ 612 w 1364"/>
                <a:gd name="T37" fmla="*/ 144 h 450"/>
                <a:gd name="T38" fmla="*/ 656 w 1364"/>
                <a:gd name="T39" fmla="*/ 132 h 450"/>
                <a:gd name="T40" fmla="*/ 700 w 1364"/>
                <a:gd name="T41" fmla="*/ 122 h 450"/>
                <a:gd name="T42" fmla="*/ 748 w 1364"/>
                <a:gd name="T43" fmla="*/ 112 h 450"/>
                <a:gd name="T44" fmla="*/ 796 w 1364"/>
                <a:gd name="T45" fmla="*/ 104 h 450"/>
                <a:gd name="T46" fmla="*/ 844 w 1364"/>
                <a:gd name="T47" fmla="*/ 94 h 450"/>
                <a:gd name="T48" fmla="*/ 894 w 1364"/>
                <a:gd name="T49" fmla="*/ 86 h 450"/>
                <a:gd name="T50" fmla="*/ 944 w 1364"/>
                <a:gd name="T51" fmla="*/ 78 h 450"/>
                <a:gd name="T52" fmla="*/ 994 w 1364"/>
                <a:gd name="T53" fmla="*/ 70 h 450"/>
                <a:gd name="T54" fmla="*/ 1046 w 1364"/>
                <a:gd name="T55" fmla="*/ 64 h 450"/>
                <a:gd name="T56" fmla="*/ 1150 w 1364"/>
                <a:gd name="T57" fmla="*/ 50 h 450"/>
                <a:gd name="T58" fmla="*/ 1266 w 1364"/>
                <a:gd name="T59" fmla="*/ 36 h 450"/>
                <a:gd name="T60" fmla="*/ 1270 w 1364"/>
                <a:gd name="T61" fmla="*/ 74 h 450"/>
                <a:gd name="T62" fmla="*/ 1154 w 1364"/>
                <a:gd name="T63" fmla="*/ 88 h 450"/>
                <a:gd name="T64" fmla="*/ 1052 w 1364"/>
                <a:gd name="T65" fmla="*/ 102 h 450"/>
                <a:gd name="T66" fmla="*/ 1000 w 1364"/>
                <a:gd name="T67" fmla="*/ 108 h 450"/>
                <a:gd name="T68" fmla="*/ 950 w 1364"/>
                <a:gd name="T69" fmla="*/ 116 h 450"/>
                <a:gd name="T70" fmla="*/ 900 w 1364"/>
                <a:gd name="T71" fmla="*/ 122 h 450"/>
                <a:gd name="T72" fmla="*/ 852 w 1364"/>
                <a:gd name="T73" fmla="*/ 132 h 450"/>
                <a:gd name="T74" fmla="*/ 804 w 1364"/>
                <a:gd name="T75" fmla="*/ 140 h 450"/>
                <a:gd name="T76" fmla="*/ 756 w 1364"/>
                <a:gd name="T77" fmla="*/ 150 h 450"/>
                <a:gd name="T78" fmla="*/ 710 w 1364"/>
                <a:gd name="T79" fmla="*/ 158 h 450"/>
                <a:gd name="T80" fmla="*/ 666 w 1364"/>
                <a:gd name="T81" fmla="*/ 170 h 450"/>
                <a:gd name="T82" fmla="*/ 620 w 1364"/>
                <a:gd name="T83" fmla="*/ 182 h 450"/>
                <a:gd name="T84" fmla="*/ 578 w 1364"/>
                <a:gd name="T85" fmla="*/ 194 h 450"/>
                <a:gd name="T86" fmla="*/ 538 w 1364"/>
                <a:gd name="T87" fmla="*/ 204 h 450"/>
                <a:gd name="T88" fmla="*/ 496 w 1364"/>
                <a:gd name="T89" fmla="*/ 218 h 450"/>
                <a:gd name="T90" fmla="*/ 460 w 1364"/>
                <a:gd name="T91" fmla="*/ 232 h 450"/>
                <a:gd name="T92" fmla="*/ 420 w 1364"/>
                <a:gd name="T93" fmla="*/ 246 h 450"/>
                <a:gd name="T94" fmla="*/ 384 w 1364"/>
                <a:gd name="T95" fmla="*/ 262 h 450"/>
                <a:gd name="T96" fmla="*/ 348 w 1364"/>
                <a:gd name="T97" fmla="*/ 278 h 450"/>
                <a:gd name="T98" fmla="*/ 312 w 1364"/>
                <a:gd name="T99" fmla="*/ 292 h 450"/>
                <a:gd name="T100" fmla="*/ 278 w 1364"/>
                <a:gd name="T101" fmla="*/ 310 h 450"/>
                <a:gd name="T102" fmla="*/ 246 w 1364"/>
                <a:gd name="T103" fmla="*/ 326 h 450"/>
                <a:gd name="T104" fmla="*/ 212 w 1364"/>
                <a:gd name="T105" fmla="*/ 344 h 450"/>
                <a:gd name="T106" fmla="*/ 148 w 1364"/>
                <a:gd name="T107" fmla="*/ 380 h 450"/>
                <a:gd name="T108" fmla="*/ 82 w 1364"/>
                <a:gd name="T109" fmla="*/ 416 h 450"/>
                <a:gd name="T110" fmla="*/ 20 w 1364"/>
                <a:gd name="T111" fmla="*/ 450 h 450"/>
                <a:gd name="T112" fmla="*/ 0 w 1364"/>
                <a:gd name="T113" fmla="*/ 41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4" h="450">
                  <a:moveTo>
                    <a:pt x="1242" y="0"/>
                  </a:moveTo>
                  <a:lnTo>
                    <a:pt x="1364" y="44"/>
                  </a:lnTo>
                  <a:lnTo>
                    <a:pt x="1256" y="114"/>
                  </a:lnTo>
                  <a:lnTo>
                    <a:pt x="1242" y="0"/>
                  </a:lnTo>
                  <a:close/>
                  <a:moveTo>
                    <a:pt x="0" y="418"/>
                  </a:moveTo>
                  <a:lnTo>
                    <a:pt x="64" y="382"/>
                  </a:lnTo>
                  <a:lnTo>
                    <a:pt x="128" y="344"/>
                  </a:lnTo>
                  <a:lnTo>
                    <a:pt x="194" y="310"/>
                  </a:lnTo>
                  <a:lnTo>
                    <a:pt x="228" y="292"/>
                  </a:lnTo>
                  <a:lnTo>
                    <a:pt x="262" y="274"/>
                  </a:lnTo>
                  <a:lnTo>
                    <a:pt x="296" y="258"/>
                  </a:lnTo>
                  <a:lnTo>
                    <a:pt x="332" y="242"/>
                  </a:lnTo>
                  <a:lnTo>
                    <a:pt x="370" y="226"/>
                  </a:lnTo>
                  <a:lnTo>
                    <a:pt x="408" y="212"/>
                  </a:lnTo>
                  <a:lnTo>
                    <a:pt x="444" y="196"/>
                  </a:lnTo>
                  <a:lnTo>
                    <a:pt x="484" y="182"/>
                  </a:lnTo>
                  <a:lnTo>
                    <a:pt x="524" y="168"/>
                  </a:lnTo>
                  <a:lnTo>
                    <a:pt x="568" y="156"/>
                  </a:lnTo>
                  <a:lnTo>
                    <a:pt x="612" y="144"/>
                  </a:lnTo>
                  <a:lnTo>
                    <a:pt x="656" y="132"/>
                  </a:lnTo>
                  <a:lnTo>
                    <a:pt x="700" y="122"/>
                  </a:lnTo>
                  <a:lnTo>
                    <a:pt x="748" y="112"/>
                  </a:lnTo>
                  <a:lnTo>
                    <a:pt x="796" y="104"/>
                  </a:lnTo>
                  <a:lnTo>
                    <a:pt x="844" y="94"/>
                  </a:lnTo>
                  <a:lnTo>
                    <a:pt x="894" y="86"/>
                  </a:lnTo>
                  <a:lnTo>
                    <a:pt x="944" y="78"/>
                  </a:lnTo>
                  <a:lnTo>
                    <a:pt x="994" y="70"/>
                  </a:lnTo>
                  <a:lnTo>
                    <a:pt x="1046" y="64"/>
                  </a:lnTo>
                  <a:lnTo>
                    <a:pt x="1150" y="50"/>
                  </a:lnTo>
                  <a:lnTo>
                    <a:pt x="1266" y="36"/>
                  </a:lnTo>
                  <a:lnTo>
                    <a:pt x="1270" y="74"/>
                  </a:lnTo>
                  <a:lnTo>
                    <a:pt x="1154" y="88"/>
                  </a:lnTo>
                  <a:lnTo>
                    <a:pt x="1052" y="102"/>
                  </a:lnTo>
                  <a:lnTo>
                    <a:pt x="1000" y="108"/>
                  </a:lnTo>
                  <a:lnTo>
                    <a:pt x="950" y="116"/>
                  </a:lnTo>
                  <a:lnTo>
                    <a:pt x="900" y="122"/>
                  </a:lnTo>
                  <a:lnTo>
                    <a:pt x="852" y="132"/>
                  </a:lnTo>
                  <a:lnTo>
                    <a:pt x="804" y="140"/>
                  </a:lnTo>
                  <a:lnTo>
                    <a:pt x="756" y="150"/>
                  </a:lnTo>
                  <a:lnTo>
                    <a:pt x="710" y="158"/>
                  </a:lnTo>
                  <a:lnTo>
                    <a:pt x="666" y="170"/>
                  </a:lnTo>
                  <a:lnTo>
                    <a:pt x="620" y="182"/>
                  </a:lnTo>
                  <a:lnTo>
                    <a:pt x="578" y="194"/>
                  </a:lnTo>
                  <a:lnTo>
                    <a:pt x="538" y="204"/>
                  </a:lnTo>
                  <a:lnTo>
                    <a:pt x="496" y="218"/>
                  </a:lnTo>
                  <a:lnTo>
                    <a:pt x="460" y="232"/>
                  </a:lnTo>
                  <a:lnTo>
                    <a:pt x="420" y="246"/>
                  </a:lnTo>
                  <a:lnTo>
                    <a:pt x="384" y="262"/>
                  </a:lnTo>
                  <a:lnTo>
                    <a:pt x="348" y="278"/>
                  </a:lnTo>
                  <a:lnTo>
                    <a:pt x="312" y="292"/>
                  </a:lnTo>
                  <a:lnTo>
                    <a:pt x="278" y="310"/>
                  </a:lnTo>
                  <a:lnTo>
                    <a:pt x="246" y="326"/>
                  </a:lnTo>
                  <a:lnTo>
                    <a:pt x="212" y="344"/>
                  </a:lnTo>
                  <a:lnTo>
                    <a:pt x="148" y="380"/>
                  </a:lnTo>
                  <a:lnTo>
                    <a:pt x="82" y="416"/>
                  </a:lnTo>
                  <a:lnTo>
                    <a:pt x="20" y="450"/>
                  </a:lnTo>
                  <a:lnTo>
                    <a:pt x="0" y="4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6" name="Freeform 9"/>
            <p:cNvSpPr>
              <a:spLocks/>
            </p:cNvSpPr>
            <p:nvPr/>
          </p:nvSpPr>
          <p:spPr bwMode="auto">
            <a:xfrm>
              <a:off x="3367088" y="2443163"/>
              <a:ext cx="339725" cy="187325"/>
            </a:xfrm>
            <a:custGeom>
              <a:avLst/>
              <a:gdLst>
                <a:gd name="T0" fmla="*/ 108 w 214"/>
                <a:gd name="T1" fmla="*/ 0 h 118"/>
                <a:gd name="T2" fmla="*/ 108 w 214"/>
                <a:gd name="T3" fmla="*/ 0 h 118"/>
                <a:gd name="T4" fmla="*/ 86 w 214"/>
                <a:gd name="T5" fmla="*/ 2 h 118"/>
                <a:gd name="T6" fmla="*/ 66 w 214"/>
                <a:gd name="T7" fmla="*/ 4 h 118"/>
                <a:gd name="T8" fmla="*/ 48 w 214"/>
                <a:gd name="T9" fmla="*/ 10 h 118"/>
                <a:gd name="T10" fmla="*/ 32 w 214"/>
                <a:gd name="T11" fmla="*/ 18 h 118"/>
                <a:gd name="T12" fmla="*/ 18 w 214"/>
                <a:gd name="T13" fmla="*/ 26 h 118"/>
                <a:gd name="T14" fmla="*/ 8 w 214"/>
                <a:gd name="T15" fmla="*/ 36 h 118"/>
                <a:gd name="T16" fmla="*/ 2 w 214"/>
                <a:gd name="T17" fmla="*/ 46 h 118"/>
                <a:gd name="T18" fmla="*/ 0 w 214"/>
                <a:gd name="T19" fmla="*/ 58 h 118"/>
                <a:gd name="T20" fmla="*/ 0 w 214"/>
                <a:gd name="T21" fmla="*/ 58 h 118"/>
                <a:gd name="T22" fmla="*/ 2 w 214"/>
                <a:gd name="T23" fmla="*/ 70 h 118"/>
                <a:gd name="T24" fmla="*/ 8 w 214"/>
                <a:gd name="T25" fmla="*/ 82 h 118"/>
                <a:gd name="T26" fmla="*/ 18 w 214"/>
                <a:gd name="T27" fmla="*/ 92 h 118"/>
                <a:gd name="T28" fmla="*/ 32 w 214"/>
                <a:gd name="T29" fmla="*/ 100 h 118"/>
                <a:gd name="T30" fmla="*/ 48 w 214"/>
                <a:gd name="T31" fmla="*/ 108 h 118"/>
                <a:gd name="T32" fmla="*/ 66 w 214"/>
                <a:gd name="T33" fmla="*/ 114 h 118"/>
                <a:gd name="T34" fmla="*/ 86 w 214"/>
                <a:gd name="T35" fmla="*/ 116 h 118"/>
                <a:gd name="T36" fmla="*/ 108 w 214"/>
                <a:gd name="T37" fmla="*/ 118 h 118"/>
                <a:gd name="T38" fmla="*/ 108 w 214"/>
                <a:gd name="T39" fmla="*/ 118 h 118"/>
                <a:gd name="T40" fmla="*/ 128 w 214"/>
                <a:gd name="T41" fmla="*/ 116 h 118"/>
                <a:gd name="T42" fmla="*/ 148 w 214"/>
                <a:gd name="T43" fmla="*/ 114 h 118"/>
                <a:gd name="T44" fmla="*/ 168 w 214"/>
                <a:gd name="T45" fmla="*/ 108 h 118"/>
                <a:gd name="T46" fmla="*/ 184 w 214"/>
                <a:gd name="T47" fmla="*/ 100 h 118"/>
                <a:gd name="T48" fmla="*/ 196 w 214"/>
                <a:gd name="T49" fmla="*/ 92 h 118"/>
                <a:gd name="T50" fmla="*/ 206 w 214"/>
                <a:gd name="T51" fmla="*/ 82 h 118"/>
                <a:gd name="T52" fmla="*/ 212 w 214"/>
                <a:gd name="T53" fmla="*/ 70 h 118"/>
                <a:gd name="T54" fmla="*/ 214 w 214"/>
                <a:gd name="T55" fmla="*/ 58 h 118"/>
                <a:gd name="T56" fmla="*/ 214 w 214"/>
                <a:gd name="T57" fmla="*/ 58 h 118"/>
                <a:gd name="T58" fmla="*/ 212 w 214"/>
                <a:gd name="T59" fmla="*/ 46 h 118"/>
                <a:gd name="T60" fmla="*/ 206 w 214"/>
                <a:gd name="T61" fmla="*/ 36 h 118"/>
                <a:gd name="T62" fmla="*/ 196 w 214"/>
                <a:gd name="T63" fmla="*/ 26 h 118"/>
                <a:gd name="T64" fmla="*/ 184 w 214"/>
                <a:gd name="T65" fmla="*/ 18 h 118"/>
                <a:gd name="T66" fmla="*/ 168 w 214"/>
                <a:gd name="T67" fmla="*/ 10 h 118"/>
                <a:gd name="T68" fmla="*/ 148 w 214"/>
                <a:gd name="T69" fmla="*/ 4 h 118"/>
                <a:gd name="T70" fmla="*/ 128 w 214"/>
                <a:gd name="T71" fmla="*/ 2 h 118"/>
                <a:gd name="T72" fmla="*/ 108 w 214"/>
                <a:gd name="T73" fmla="*/ 0 h 118"/>
                <a:gd name="T74" fmla="*/ 108 w 214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6"/>
                  </a:lnTo>
                  <a:lnTo>
                    <a:pt x="148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0"/>
                  </a:lnTo>
                  <a:lnTo>
                    <a:pt x="214" y="58"/>
                  </a:lnTo>
                  <a:lnTo>
                    <a:pt x="214" y="58"/>
                  </a:lnTo>
                  <a:lnTo>
                    <a:pt x="212" y="46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48" y="4"/>
                  </a:lnTo>
                  <a:lnTo>
                    <a:pt x="128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7" name="Freeform 10"/>
            <p:cNvSpPr>
              <a:spLocks/>
            </p:cNvSpPr>
            <p:nvPr/>
          </p:nvSpPr>
          <p:spPr bwMode="auto">
            <a:xfrm>
              <a:off x="3367088" y="2443163"/>
              <a:ext cx="339725" cy="187325"/>
            </a:xfrm>
            <a:custGeom>
              <a:avLst/>
              <a:gdLst>
                <a:gd name="T0" fmla="*/ 108 w 214"/>
                <a:gd name="T1" fmla="*/ 0 h 118"/>
                <a:gd name="T2" fmla="*/ 108 w 214"/>
                <a:gd name="T3" fmla="*/ 0 h 118"/>
                <a:gd name="T4" fmla="*/ 86 w 214"/>
                <a:gd name="T5" fmla="*/ 2 h 118"/>
                <a:gd name="T6" fmla="*/ 66 w 214"/>
                <a:gd name="T7" fmla="*/ 4 h 118"/>
                <a:gd name="T8" fmla="*/ 48 w 214"/>
                <a:gd name="T9" fmla="*/ 10 h 118"/>
                <a:gd name="T10" fmla="*/ 32 w 214"/>
                <a:gd name="T11" fmla="*/ 18 h 118"/>
                <a:gd name="T12" fmla="*/ 18 w 214"/>
                <a:gd name="T13" fmla="*/ 26 h 118"/>
                <a:gd name="T14" fmla="*/ 8 w 214"/>
                <a:gd name="T15" fmla="*/ 36 h 118"/>
                <a:gd name="T16" fmla="*/ 2 w 214"/>
                <a:gd name="T17" fmla="*/ 46 h 118"/>
                <a:gd name="T18" fmla="*/ 0 w 214"/>
                <a:gd name="T19" fmla="*/ 58 h 118"/>
                <a:gd name="T20" fmla="*/ 0 w 214"/>
                <a:gd name="T21" fmla="*/ 58 h 118"/>
                <a:gd name="T22" fmla="*/ 2 w 214"/>
                <a:gd name="T23" fmla="*/ 70 h 118"/>
                <a:gd name="T24" fmla="*/ 8 w 214"/>
                <a:gd name="T25" fmla="*/ 82 h 118"/>
                <a:gd name="T26" fmla="*/ 18 w 214"/>
                <a:gd name="T27" fmla="*/ 92 h 118"/>
                <a:gd name="T28" fmla="*/ 32 w 214"/>
                <a:gd name="T29" fmla="*/ 100 h 118"/>
                <a:gd name="T30" fmla="*/ 48 w 214"/>
                <a:gd name="T31" fmla="*/ 108 h 118"/>
                <a:gd name="T32" fmla="*/ 66 w 214"/>
                <a:gd name="T33" fmla="*/ 114 h 118"/>
                <a:gd name="T34" fmla="*/ 86 w 214"/>
                <a:gd name="T35" fmla="*/ 116 h 118"/>
                <a:gd name="T36" fmla="*/ 108 w 214"/>
                <a:gd name="T37" fmla="*/ 118 h 118"/>
                <a:gd name="T38" fmla="*/ 108 w 214"/>
                <a:gd name="T39" fmla="*/ 118 h 118"/>
                <a:gd name="T40" fmla="*/ 128 w 214"/>
                <a:gd name="T41" fmla="*/ 116 h 118"/>
                <a:gd name="T42" fmla="*/ 148 w 214"/>
                <a:gd name="T43" fmla="*/ 114 h 118"/>
                <a:gd name="T44" fmla="*/ 168 w 214"/>
                <a:gd name="T45" fmla="*/ 108 h 118"/>
                <a:gd name="T46" fmla="*/ 184 w 214"/>
                <a:gd name="T47" fmla="*/ 100 h 118"/>
                <a:gd name="T48" fmla="*/ 196 w 214"/>
                <a:gd name="T49" fmla="*/ 92 h 118"/>
                <a:gd name="T50" fmla="*/ 206 w 214"/>
                <a:gd name="T51" fmla="*/ 82 h 118"/>
                <a:gd name="T52" fmla="*/ 212 w 214"/>
                <a:gd name="T53" fmla="*/ 70 h 118"/>
                <a:gd name="T54" fmla="*/ 214 w 214"/>
                <a:gd name="T55" fmla="*/ 58 h 118"/>
                <a:gd name="T56" fmla="*/ 214 w 214"/>
                <a:gd name="T57" fmla="*/ 58 h 118"/>
                <a:gd name="T58" fmla="*/ 212 w 214"/>
                <a:gd name="T59" fmla="*/ 46 h 118"/>
                <a:gd name="T60" fmla="*/ 206 w 214"/>
                <a:gd name="T61" fmla="*/ 36 h 118"/>
                <a:gd name="T62" fmla="*/ 196 w 214"/>
                <a:gd name="T63" fmla="*/ 26 h 118"/>
                <a:gd name="T64" fmla="*/ 184 w 214"/>
                <a:gd name="T65" fmla="*/ 18 h 118"/>
                <a:gd name="T66" fmla="*/ 168 w 214"/>
                <a:gd name="T67" fmla="*/ 10 h 118"/>
                <a:gd name="T68" fmla="*/ 148 w 214"/>
                <a:gd name="T69" fmla="*/ 4 h 118"/>
                <a:gd name="T70" fmla="*/ 128 w 214"/>
                <a:gd name="T71" fmla="*/ 2 h 118"/>
                <a:gd name="T72" fmla="*/ 108 w 214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4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6"/>
                  </a:lnTo>
                  <a:lnTo>
                    <a:pt x="148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0"/>
                  </a:lnTo>
                  <a:lnTo>
                    <a:pt x="214" y="58"/>
                  </a:lnTo>
                  <a:lnTo>
                    <a:pt x="214" y="58"/>
                  </a:lnTo>
                  <a:lnTo>
                    <a:pt x="212" y="46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48" y="4"/>
                  </a:lnTo>
                  <a:lnTo>
                    <a:pt x="128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8" name="Freeform 11"/>
            <p:cNvSpPr>
              <a:spLocks/>
            </p:cNvSpPr>
            <p:nvPr/>
          </p:nvSpPr>
          <p:spPr bwMode="auto">
            <a:xfrm>
              <a:off x="3367088" y="3722688"/>
              <a:ext cx="339725" cy="187325"/>
            </a:xfrm>
            <a:custGeom>
              <a:avLst/>
              <a:gdLst>
                <a:gd name="T0" fmla="*/ 108 w 214"/>
                <a:gd name="T1" fmla="*/ 0 h 118"/>
                <a:gd name="T2" fmla="*/ 108 w 214"/>
                <a:gd name="T3" fmla="*/ 0 h 118"/>
                <a:gd name="T4" fmla="*/ 86 w 214"/>
                <a:gd name="T5" fmla="*/ 2 h 118"/>
                <a:gd name="T6" fmla="*/ 66 w 214"/>
                <a:gd name="T7" fmla="*/ 4 h 118"/>
                <a:gd name="T8" fmla="*/ 48 w 214"/>
                <a:gd name="T9" fmla="*/ 10 h 118"/>
                <a:gd name="T10" fmla="*/ 32 w 214"/>
                <a:gd name="T11" fmla="*/ 18 h 118"/>
                <a:gd name="T12" fmla="*/ 18 w 214"/>
                <a:gd name="T13" fmla="*/ 26 h 118"/>
                <a:gd name="T14" fmla="*/ 8 w 214"/>
                <a:gd name="T15" fmla="*/ 36 h 118"/>
                <a:gd name="T16" fmla="*/ 2 w 214"/>
                <a:gd name="T17" fmla="*/ 48 h 118"/>
                <a:gd name="T18" fmla="*/ 0 w 214"/>
                <a:gd name="T19" fmla="*/ 60 h 118"/>
                <a:gd name="T20" fmla="*/ 0 w 214"/>
                <a:gd name="T21" fmla="*/ 60 h 118"/>
                <a:gd name="T22" fmla="*/ 2 w 214"/>
                <a:gd name="T23" fmla="*/ 70 h 118"/>
                <a:gd name="T24" fmla="*/ 8 w 214"/>
                <a:gd name="T25" fmla="*/ 82 h 118"/>
                <a:gd name="T26" fmla="*/ 18 w 214"/>
                <a:gd name="T27" fmla="*/ 92 h 118"/>
                <a:gd name="T28" fmla="*/ 32 w 214"/>
                <a:gd name="T29" fmla="*/ 100 h 118"/>
                <a:gd name="T30" fmla="*/ 48 w 214"/>
                <a:gd name="T31" fmla="*/ 108 h 118"/>
                <a:gd name="T32" fmla="*/ 66 w 214"/>
                <a:gd name="T33" fmla="*/ 114 h 118"/>
                <a:gd name="T34" fmla="*/ 86 w 214"/>
                <a:gd name="T35" fmla="*/ 116 h 118"/>
                <a:gd name="T36" fmla="*/ 108 w 214"/>
                <a:gd name="T37" fmla="*/ 118 h 118"/>
                <a:gd name="T38" fmla="*/ 108 w 214"/>
                <a:gd name="T39" fmla="*/ 118 h 118"/>
                <a:gd name="T40" fmla="*/ 128 w 214"/>
                <a:gd name="T41" fmla="*/ 116 h 118"/>
                <a:gd name="T42" fmla="*/ 148 w 214"/>
                <a:gd name="T43" fmla="*/ 114 h 118"/>
                <a:gd name="T44" fmla="*/ 168 w 214"/>
                <a:gd name="T45" fmla="*/ 108 h 118"/>
                <a:gd name="T46" fmla="*/ 184 w 214"/>
                <a:gd name="T47" fmla="*/ 100 h 118"/>
                <a:gd name="T48" fmla="*/ 196 w 214"/>
                <a:gd name="T49" fmla="*/ 92 h 118"/>
                <a:gd name="T50" fmla="*/ 206 w 214"/>
                <a:gd name="T51" fmla="*/ 82 h 118"/>
                <a:gd name="T52" fmla="*/ 212 w 214"/>
                <a:gd name="T53" fmla="*/ 70 h 118"/>
                <a:gd name="T54" fmla="*/ 214 w 214"/>
                <a:gd name="T55" fmla="*/ 60 h 118"/>
                <a:gd name="T56" fmla="*/ 214 w 214"/>
                <a:gd name="T57" fmla="*/ 60 h 118"/>
                <a:gd name="T58" fmla="*/ 212 w 214"/>
                <a:gd name="T59" fmla="*/ 48 h 118"/>
                <a:gd name="T60" fmla="*/ 206 w 214"/>
                <a:gd name="T61" fmla="*/ 36 h 118"/>
                <a:gd name="T62" fmla="*/ 196 w 214"/>
                <a:gd name="T63" fmla="*/ 26 h 118"/>
                <a:gd name="T64" fmla="*/ 184 w 214"/>
                <a:gd name="T65" fmla="*/ 18 h 118"/>
                <a:gd name="T66" fmla="*/ 168 w 214"/>
                <a:gd name="T67" fmla="*/ 10 h 118"/>
                <a:gd name="T68" fmla="*/ 148 w 214"/>
                <a:gd name="T69" fmla="*/ 4 h 118"/>
                <a:gd name="T70" fmla="*/ 128 w 214"/>
                <a:gd name="T71" fmla="*/ 2 h 118"/>
                <a:gd name="T72" fmla="*/ 108 w 214"/>
                <a:gd name="T73" fmla="*/ 0 h 118"/>
                <a:gd name="T74" fmla="*/ 108 w 214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6"/>
                  </a:lnTo>
                  <a:lnTo>
                    <a:pt x="148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0"/>
                  </a:lnTo>
                  <a:lnTo>
                    <a:pt x="214" y="60"/>
                  </a:lnTo>
                  <a:lnTo>
                    <a:pt x="214" y="60"/>
                  </a:lnTo>
                  <a:lnTo>
                    <a:pt x="212" y="48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48" y="4"/>
                  </a:lnTo>
                  <a:lnTo>
                    <a:pt x="128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9" name="Freeform 12"/>
            <p:cNvSpPr>
              <a:spLocks/>
            </p:cNvSpPr>
            <p:nvPr/>
          </p:nvSpPr>
          <p:spPr bwMode="auto">
            <a:xfrm>
              <a:off x="3367088" y="3722688"/>
              <a:ext cx="339725" cy="187325"/>
            </a:xfrm>
            <a:custGeom>
              <a:avLst/>
              <a:gdLst>
                <a:gd name="T0" fmla="*/ 108 w 214"/>
                <a:gd name="T1" fmla="*/ 0 h 118"/>
                <a:gd name="T2" fmla="*/ 108 w 214"/>
                <a:gd name="T3" fmla="*/ 0 h 118"/>
                <a:gd name="T4" fmla="*/ 86 w 214"/>
                <a:gd name="T5" fmla="*/ 2 h 118"/>
                <a:gd name="T6" fmla="*/ 66 w 214"/>
                <a:gd name="T7" fmla="*/ 4 h 118"/>
                <a:gd name="T8" fmla="*/ 48 w 214"/>
                <a:gd name="T9" fmla="*/ 10 h 118"/>
                <a:gd name="T10" fmla="*/ 32 w 214"/>
                <a:gd name="T11" fmla="*/ 18 h 118"/>
                <a:gd name="T12" fmla="*/ 18 w 214"/>
                <a:gd name="T13" fmla="*/ 26 h 118"/>
                <a:gd name="T14" fmla="*/ 8 w 214"/>
                <a:gd name="T15" fmla="*/ 36 h 118"/>
                <a:gd name="T16" fmla="*/ 2 w 214"/>
                <a:gd name="T17" fmla="*/ 48 h 118"/>
                <a:gd name="T18" fmla="*/ 0 w 214"/>
                <a:gd name="T19" fmla="*/ 60 h 118"/>
                <a:gd name="T20" fmla="*/ 0 w 214"/>
                <a:gd name="T21" fmla="*/ 60 h 118"/>
                <a:gd name="T22" fmla="*/ 2 w 214"/>
                <a:gd name="T23" fmla="*/ 70 h 118"/>
                <a:gd name="T24" fmla="*/ 8 w 214"/>
                <a:gd name="T25" fmla="*/ 82 h 118"/>
                <a:gd name="T26" fmla="*/ 18 w 214"/>
                <a:gd name="T27" fmla="*/ 92 h 118"/>
                <a:gd name="T28" fmla="*/ 32 w 214"/>
                <a:gd name="T29" fmla="*/ 100 h 118"/>
                <a:gd name="T30" fmla="*/ 48 w 214"/>
                <a:gd name="T31" fmla="*/ 108 h 118"/>
                <a:gd name="T32" fmla="*/ 66 w 214"/>
                <a:gd name="T33" fmla="*/ 114 h 118"/>
                <a:gd name="T34" fmla="*/ 86 w 214"/>
                <a:gd name="T35" fmla="*/ 116 h 118"/>
                <a:gd name="T36" fmla="*/ 108 w 214"/>
                <a:gd name="T37" fmla="*/ 118 h 118"/>
                <a:gd name="T38" fmla="*/ 108 w 214"/>
                <a:gd name="T39" fmla="*/ 118 h 118"/>
                <a:gd name="T40" fmla="*/ 128 w 214"/>
                <a:gd name="T41" fmla="*/ 116 h 118"/>
                <a:gd name="T42" fmla="*/ 148 w 214"/>
                <a:gd name="T43" fmla="*/ 114 h 118"/>
                <a:gd name="T44" fmla="*/ 168 w 214"/>
                <a:gd name="T45" fmla="*/ 108 h 118"/>
                <a:gd name="T46" fmla="*/ 184 w 214"/>
                <a:gd name="T47" fmla="*/ 100 h 118"/>
                <a:gd name="T48" fmla="*/ 196 w 214"/>
                <a:gd name="T49" fmla="*/ 92 h 118"/>
                <a:gd name="T50" fmla="*/ 206 w 214"/>
                <a:gd name="T51" fmla="*/ 82 h 118"/>
                <a:gd name="T52" fmla="*/ 212 w 214"/>
                <a:gd name="T53" fmla="*/ 70 h 118"/>
                <a:gd name="T54" fmla="*/ 214 w 214"/>
                <a:gd name="T55" fmla="*/ 60 h 118"/>
                <a:gd name="T56" fmla="*/ 214 w 214"/>
                <a:gd name="T57" fmla="*/ 60 h 118"/>
                <a:gd name="T58" fmla="*/ 212 w 214"/>
                <a:gd name="T59" fmla="*/ 48 h 118"/>
                <a:gd name="T60" fmla="*/ 206 w 214"/>
                <a:gd name="T61" fmla="*/ 36 h 118"/>
                <a:gd name="T62" fmla="*/ 196 w 214"/>
                <a:gd name="T63" fmla="*/ 26 h 118"/>
                <a:gd name="T64" fmla="*/ 184 w 214"/>
                <a:gd name="T65" fmla="*/ 18 h 118"/>
                <a:gd name="T66" fmla="*/ 168 w 214"/>
                <a:gd name="T67" fmla="*/ 10 h 118"/>
                <a:gd name="T68" fmla="*/ 148 w 214"/>
                <a:gd name="T69" fmla="*/ 4 h 118"/>
                <a:gd name="T70" fmla="*/ 128 w 214"/>
                <a:gd name="T71" fmla="*/ 2 h 118"/>
                <a:gd name="T72" fmla="*/ 108 w 214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4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6"/>
                  </a:lnTo>
                  <a:lnTo>
                    <a:pt x="148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0"/>
                  </a:lnTo>
                  <a:lnTo>
                    <a:pt x="214" y="60"/>
                  </a:lnTo>
                  <a:lnTo>
                    <a:pt x="214" y="60"/>
                  </a:lnTo>
                  <a:lnTo>
                    <a:pt x="212" y="48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48" y="4"/>
                  </a:lnTo>
                  <a:lnTo>
                    <a:pt x="128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" name="Freeform 13"/>
            <p:cNvSpPr>
              <a:spLocks/>
            </p:cNvSpPr>
            <p:nvPr/>
          </p:nvSpPr>
          <p:spPr bwMode="auto">
            <a:xfrm>
              <a:off x="3865563" y="2713038"/>
              <a:ext cx="342900" cy="184150"/>
            </a:xfrm>
            <a:custGeom>
              <a:avLst/>
              <a:gdLst>
                <a:gd name="T0" fmla="*/ 108 w 216"/>
                <a:gd name="T1" fmla="*/ 0 h 116"/>
                <a:gd name="T2" fmla="*/ 108 w 216"/>
                <a:gd name="T3" fmla="*/ 0 h 116"/>
                <a:gd name="T4" fmla="*/ 86 w 216"/>
                <a:gd name="T5" fmla="*/ 2 h 116"/>
                <a:gd name="T6" fmla="*/ 66 w 216"/>
                <a:gd name="T7" fmla="*/ 4 h 116"/>
                <a:gd name="T8" fmla="*/ 48 w 216"/>
                <a:gd name="T9" fmla="*/ 10 h 116"/>
                <a:gd name="T10" fmla="*/ 32 w 216"/>
                <a:gd name="T11" fmla="*/ 18 h 116"/>
                <a:gd name="T12" fmla="*/ 18 w 216"/>
                <a:gd name="T13" fmla="*/ 26 h 116"/>
                <a:gd name="T14" fmla="*/ 8 w 216"/>
                <a:gd name="T15" fmla="*/ 36 h 116"/>
                <a:gd name="T16" fmla="*/ 2 w 216"/>
                <a:gd name="T17" fmla="*/ 46 h 116"/>
                <a:gd name="T18" fmla="*/ 0 w 216"/>
                <a:gd name="T19" fmla="*/ 58 h 116"/>
                <a:gd name="T20" fmla="*/ 0 w 216"/>
                <a:gd name="T21" fmla="*/ 58 h 116"/>
                <a:gd name="T22" fmla="*/ 2 w 216"/>
                <a:gd name="T23" fmla="*/ 70 h 116"/>
                <a:gd name="T24" fmla="*/ 8 w 216"/>
                <a:gd name="T25" fmla="*/ 80 h 116"/>
                <a:gd name="T26" fmla="*/ 18 w 216"/>
                <a:gd name="T27" fmla="*/ 90 h 116"/>
                <a:gd name="T28" fmla="*/ 32 w 216"/>
                <a:gd name="T29" fmla="*/ 98 h 116"/>
                <a:gd name="T30" fmla="*/ 48 w 216"/>
                <a:gd name="T31" fmla="*/ 106 h 116"/>
                <a:gd name="T32" fmla="*/ 66 w 216"/>
                <a:gd name="T33" fmla="*/ 112 h 116"/>
                <a:gd name="T34" fmla="*/ 86 w 216"/>
                <a:gd name="T35" fmla="*/ 114 h 116"/>
                <a:gd name="T36" fmla="*/ 108 w 216"/>
                <a:gd name="T37" fmla="*/ 116 h 116"/>
                <a:gd name="T38" fmla="*/ 108 w 216"/>
                <a:gd name="T39" fmla="*/ 116 h 116"/>
                <a:gd name="T40" fmla="*/ 130 w 216"/>
                <a:gd name="T41" fmla="*/ 114 h 116"/>
                <a:gd name="T42" fmla="*/ 150 w 216"/>
                <a:gd name="T43" fmla="*/ 112 h 116"/>
                <a:gd name="T44" fmla="*/ 168 w 216"/>
                <a:gd name="T45" fmla="*/ 106 h 116"/>
                <a:gd name="T46" fmla="*/ 184 w 216"/>
                <a:gd name="T47" fmla="*/ 98 h 116"/>
                <a:gd name="T48" fmla="*/ 198 w 216"/>
                <a:gd name="T49" fmla="*/ 90 h 116"/>
                <a:gd name="T50" fmla="*/ 208 w 216"/>
                <a:gd name="T51" fmla="*/ 80 h 116"/>
                <a:gd name="T52" fmla="*/ 214 w 216"/>
                <a:gd name="T53" fmla="*/ 70 h 116"/>
                <a:gd name="T54" fmla="*/ 216 w 216"/>
                <a:gd name="T55" fmla="*/ 58 h 116"/>
                <a:gd name="T56" fmla="*/ 216 w 216"/>
                <a:gd name="T57" fmla="*/ 58 h 116"/>
                <a:gd name="T58" fmla="*/ 214 w 216"/>
                <a:gd name="T59" fmla="*/ 46 h 116"/>
                <a:gd name="T60" fmla="*/ 208 w 216"/>
                <a:gd name="T61" fmla="*/ 36 h 116"/>
                <a:gd name="T62" fmla="*/ 198 w 216"/>
                <a:gd name="T63" fmla="*/ 26 h 116"/>
                <a:gd name="T64" fmla="*/ 184 w 216"/>
                <a:gd name="T65" fmla="*/ 18 h 116"/>
                <a:gd name="T66" fmla="*/ 168 w 216"/>
                <a:gd name="T67" fmla="*/ 10 h 116"/>
                <a:gd name="T68" fmla="*/ 150 w 216"/>
                <a:gd name="T69" fmla="*/ 4 h 116"/>
                <a:gd name="T70" fmla="*/ 130 w 216"/>
                <a:gd name="T71" fmla="*/ 2 h 116"/>
                <a:gd name="T72" fmla="*/ 108 w 216"/>
                <a:gd name="T73" fmla="*/ 0 h 116"/>
                <a:gd name="T74" fmla="*/ 108 w 216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1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0"/>
                  </a:lnTo>
                  <a:lnTo>
                    <a:pt x="18" y="90"/>
                  </a:lnTo>
                  <a:lnTo>
                    <a:pt x="32" y="98"/>
                  </a:lnTo>
                  <a:lnTo>
                    <a:pt x="48" y="106"/>
                  </a:lnTo>
                  <a:lnTo>
                    <a:pt x="66" y="112"/>
                  </a:lnTo>
                  <a:lnTo>
                    <a:pt x="86" y="114"/>
                  </a:lnTo>
                  <a:lnTo>
                    <a:pt x="108" y="116"/>
                  </a:lnTo>
                  <a:lnTo>
                    <a:pt x="108" y="116"/>
                  </a:lnTo>
                  <a:lnTo>
                    <a:pt x="130" y="114"/>
                  </a:lnTo>
                  <a:lnTo>
                    <a:pt x="150" y="112"/>
                  </a:lnTo>
                  <a:lnTo>
                    <a:pt x="168" y="106"/>
                  </a:lnTo>
                  <a:lnTo>
                    <a:pt x="184" y="98"/>
                  </a:lnTo>
                  <a:lnTo>
                    <a:pt x="198" y="90"/>
                  </a:lnTo>
                  <a:lnTo>
                    <a:pt x="208" y="80"/>
                  </a:lnTo>
                  <a:lnTo>
                    <a:pt x="214" y="70"/>
                  </a:lnTo>
                  <a:lnTo>
                    <a:pt x="216" y="58"/>
                  </a:lnTo>
                  <a:lnTo>
                    <a:pt x="216" y="58"/>
                  </a:lnTo>
                  <a:lnTo>
                    <a:pt x="214" y="46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1" name="Freeform 14"/>
            <p:cNvSpPr>
              <a:spLocks/>
            </p:cNvSpPr>
            <p:nvPr/>
          </p:nvSpPr>
          <p:spPr bwMode="auto">
            <a:xfrm>
              <a:off x="3865563" y="2713038"/>
              <a:ext cx="342900" cy="184150"/>
            </a:xfrm>
            <a:custGeom>
              <a:avLst/>
              <a:gdLst>
                <a:gd name="T0" fmla="*/ 108 w 216"/>
                <a:gd name="T1" fmla="*/ 0 h 116"/>
                <a:gd name="T2" fmla="*/ 108 w 216"/>
                <a:gd name="T3" fmla="*/ 0 h 116"/>
                <a:gd name="T4" fmla="*/ 86 w 216"/>
                <a:gd name="T5" fmla="*/ 2 h 116"/>
                <a:gd name="T6" fmla="*/ 66 w 216"/>
                <a:gd name="T7" fmla="*/ 4 h 116"/>
                <a:gd name="T8" fmla="*/ 48 w 216"/>
                <a:gd name="T9" fmla="*/ 10 h 116"/>
                <a:gd name="T10" fmla="*/ 32 w 216"/>
                <a:gd name="T11" fmla="*/ 18 h 116"/>
                <a:gd name="T12" fmla="*/ 18 w 216"/>
                <a:gd name="T13" fmla="*/ 26 h 116"/>
                <a:gd name="T14" fmla="*/ 8 w 216"/>
                <a:gd name="T15" fmla="*/ 36 h 116"/>
                <a:gd name="T16" fmla="*/ 2 w 216"/>
                <a:gd name="T17" fmla="*/ 46 h 116"/>
                <a:gd name="T18" fmla="*/ 0 w 216"/>
                <a:gd name="T19" fmla="*/ 58 h 116"/>
                <a:gd name="T20" fmla="*/ 0 w 216"/>
                <a:gd name="T21" fmla="*/ 58 h 116"/>
                <a:gd name="T22" fmla="*/ 2 w 216"/>
                <a:gd name="T23" fmla="*/ 70 h 116"/>
                <a:gd name="T24" fmla="*/ 8 w 216"/>
                <a:gd name="T25" fmla="*/ 80 h 116"/>
                <a:gd name="T26" fmla="*/ 18 w 216"/>
                <a:gd name="T27" fmla="*/ 90 h 116"/>
                <a:gd name="T28" fmla="*/ 32 w 216"/>
                <a:gd name="T29" fmla="*/ 98 h 116"/>
                <a:gd name="T30" fmla="*/ 48 w 216"/>
                <a:gd name="T31" fmla="*/ 106 h 116"/>
                <a:gd name="T32" fmla="*/ 66 w 216"/>
                <a:gd name="T33" fmla="*/ 112 h 116"/>
                <a:gd name="T34" fmla="*/ 86 w 216"/>
                <a:gd name="T35" fmla="*/ 114 h 116"/>
                <a:gd name="T36" fmla="*/ 108 w 216"/>
                <a:gd name="T37" fmla="*/ 116 h 116"/>
                <a:gd name="T38" fmla="*/ 108 w 216"/>
                <a:gd name="T39" fmla="*/ 116 h 116"/>
                <a:gd name="T40" fmla="*/ 130 w 216"/>
                <a:gd name="T41" fmla="*/ 114 h 116"/>
                <a:gd name="T42" fmla="*/ 150 w 216"/>
                <a:gd name="T43" fmla="*/ 112 h 116"/>
                <a:gd name="T44" fmla="*/ 168 w 216"/>
                <a:gd name="T45" fmla="*/ 106 h 116"/>
                <a:gd name="T46" fmla="*/ 184 w 216"/>
                <a:gd name="T47" fmla="*/ 98 h 116"/>
                <a:gd name="T48" fmla="*/ 198 w 216"/>
                <a:gd name="T49" fmla="*/ 90 h 116"/>
                <a:gd name="T50" fmla="*/ 208 w 216"/>
                <a:gd name="T51" fmla="*/ 80 h 116"/>
                <a:gd name="T52" fmla="*/ 214 w 216"/>
                <a:gd name="T53" fmla="*/ 70 h 116"/>
                <a:gd name="T54" fmla="*/ 216 w 216"/>
                <a:gd name="T55" fmla="*/ 58 h 116"/>
                <a:gd name="T56" fmla="*/ 216 w 216"/>
                <a:gd name="T57" fmla="*/ 58 h 116"/>
                <a:gd name="T58" fmla="*/ 214 w 216"/>
                <a:gd name="T59" fmla="*/ 46 h 116"/>
                <a:gd name="T60" fmla="*/ 208 w 216"/>
                <a:gd name="T61" fmla="*/ 36 h 116"/>
                <a:gd name="T62" fmla="*/ 198 w 216"/>
                <a:gd name="T63" fmla="*/ 26 h 116"/>
                <a:gd name="T64" fmla="*/ 184 w 216"/>
                <a:gd name="T65" fmla="*/ 18 h 116"/>
                <a:gd name="T66" fmla="*/ 168 w 216"/>
                <a:gd name="T67" fmla="*/ 10 h 116"/>
                <a:gd name="T68" fmla="*/ 150 w 216"/>
                <a:gd name="T69" fmla="*/ 4 h 116"/>
                <a:gd name="T70" fmla="*/ 130 w 216"/>
                <a:gd name="T71" fmla="*/ 2 h 116"/>
                <a:gd name="T72" fmla="*/ 108 w 216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1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0"/>
                  </a:lnTo>
                  <a:lnTo>
                    <a:pt x="18" y="90"/>
                  </a:lnTo>
                  <a:lnTo>
                    <a:pt x="32" y="98"/>
                  </a:lnTo>
                  <a:lnTo>
                    <a:pt x="48" y="106"/>
                  </a:lnTo>
                  <a:lnTo>
                    <a:pt x="66" y="112"/>
                  </a:lnTo>
                  <a:lnTo>
                    <a:pt x="86" y="114"/>
                  </a:lnTo>
                  <a:lnTo>
                    <a:pt x="108" y="116"/>
                  </a:lnTo>
                  <a:lnTo>
                    <a:pt x="108" y="116"/>
                  </a:lnTo>
                  <a:lnTo>
                    <a:pt x="130" y="114"/>
                  </a:lnTo>
                  <a:lnTo>
                    <a:pt x="150" y="112"/>
                  </a:lnTo>
                  <a:lnTo>
                    <a:pt x="168" y="106"/>
                  </a:lnTo>
                  <a:lnTo>
                    <a:pt x="184" y="98"/>
                  </a:lnTo>
                  <a:lnTo>
                    <a:pt x="198" y="90"/>
                  </a:lnTo>
                  <a:lnTo>
                    <a:pt x="208" y="80"/>
                  </a:lnTo>
                  <a:lnTo>
                    <a:pt x="214" y="70"/>
                  </a:lnTo>
                  <a:lnTo>
                    <a:pt x="216" y="58"/>
                  </a:lnTo>
                  <a:lnTo>
                    <a:pt x="216" y="58"/>
                  </a:lnTo>
                  <a:lnTo>
                    <a:pt x="214" y="46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2" name="Freeform 15"/>
            <p:cNvSpPr>
              <a:spLocks/>
            </p:cNvSpPr>
            <p:nvPr/>
          </p:nvSpPr>
          <p:spPr bwMode="auto">
            <a:xfrm>
              <a:off x="3890963" y="3475038"/>
              <a:ext cx="336550" cy="187325"/>
            </a:xfrm>
            <a:custGeom>
              <a:avLst/>
              <a:gdLst>
                <a:gd name="T0" fmla="*/ 106 w 212"/>
                <a:gd name="T1" fmla="*/ 0 h 118"/>
                <a:gd name="T2" fmla="*/ 106 w 212"/>
                <a:gd name="T3" fmla="*/ 0 h 118"/>
                <a:gd name="T4" fmla="*/ 84 w 212"/>
                <a:gd name="T5" fmla="*/ 0 h 118"/>
                <a:gd name="T6" fmla="*/ 64 w 212"/>
                <a:gd name="T7" fmla="*/ 4 h 118"/>
                <a:gd name="T8" fmla="*/ 46 w 212"/>
                <a:gd name="T9" fmla="*/ 10 h 118"/>
                <a:gd name="T10" fmla="*/ 30 w 212"/>
                <a:gd name="T11" fmla="*/ 16 h 118"/>
                <a:gd name="T12" fmla="*/ 18 w 212"/>
                <a:gd name="T13" fmla="*/ 26 h 118"/>
                <a:gd name="T14" fmla="*/ 8 w 212"/>
                <a:gd name="T15" fmla="*/ 36 h 118"/>
                <a:gd name="T16" fmla="*/ 2 w 212"/>
                <a:gd name="T17" fmla="*/ 46 h 118"/>
                <a:gd name="T18" fmla="*/ 0 w 212"/>
                <a:gd name="T19" fmla="*/ 58 h 118"/>
                <a:gd name="T20" fmla="*/ 0 w 212"/>
                <a:gd name="T21" fmla="*/ 58 h 118"/>
                <a:gd name="T22" fmla="*/ 2 w 212"/>
                <a:gd name="T23" fmla="*/ 70 h 118"/>
                <a:gd name="T24" fmla="*/ 8 w 212"/>
                <a:gd name="T25" fmla="*/ 82 h 118"/>
                <a:gd name="T26" fmla="*/ 18 w 212"/>
                <a:gd name="T27" fmla="*/ 92 h 118"/>
                <a:gd name="T28" fmla="*/ 30 w 212"/>
                <a:gd name="T29" fmla="*/ 100 h 118"/>
                <a:gd name="T30" fmla="*/ 46 w 212"/>
                <a:gd name="T31" fmla="*/ 108 h 118"/>
                <a:gd name="T32" fmla="*/ 64 w 212"/>
                <a:gd name="T33" fmla="*/ 112 h 118"/>
                <a:gd name="T34" fmla="*/ 84 w 212"/>
                <a:gd name="T35" fmla="*/ 116 h 118"/>
                <a:gd name="T36" fmla="*/ 106 w 212"/>
                <a:gd name="T37" fmla="*/ 118 h 118"/>
                <a:gd name="T38" fmla="*/ 106 w 212"/>
                <a:gd name="T39" fmla="*/ 118 h 118"/>
                <a:gd name="T40" fmla="*/ 128 w 212"/>
                <a:gd name="T41" fmla="*/ 116 h 118"/>
                <a:gd name="T42" fmla="*/ 148 w 212"/>
                <a:gd name="T43" fmla="*/ 112 h 118"/>
                <a:gd name="T44" fmla="*/ 166 w 212"/>
                <a:gd name="T45" fmla="*/ 108 h 118"/>
                <a:gd name="T46" fmla="*/ 182 w 212"/>
                <a:gd name="T47" fmla="*/ 100 h 118"/>
                <a:gd name="T48" fmla="*/ 194 w 212"/>
                <a:gd name="T49" fmla="*/ 92 h 118"/>
                <a:gd name="T50" fmla="*/ 204 w 212"/>
                <a:gd name="T51" fmla="*/ 82 h 118"/>
                <a:gd name="T52" fmla="*/ 210 w 212"/>
                <a:gd name="T53" fmla="*/ 70 h 118"/>
                <a:gd name="T54" fmla="*/ 212 w 212"/>
                <a:gd name="T55" fmla="*/ 58 h 118"/>
                <a:gd name="T56" fmla="*/ 212 w 212"/>
                <a:gd name="T57" fmla="*/ 58 h 118"/>
                <a:gd name="T58" fmla="*/ 210 w 212"/>
                <a:gd name="T59" fmla="*/ 46 h 118"/>
                <a:gd name="T60" fmla="*/ 204 w 212"/>
                <a:gd name="T61" fmla="*/ 36 h 118"/>
                <a:gd name="T62" fmla="*/ 194 w 212"/>
                <a:gd name="T63" fmla="*/ 26 h 118"/>
                <a:gd name="T64" fmla="*/ 182 w 212"/>
                <a:gd name="T65" fmla="*/ 16 h 118"/>
                <a:gd name="T66" fmla="*/ 166 w 212"/>
                <a:gd name="T67" fmla="*/ 10 h 118"/>
                <a:gd name="T68" fmla="*/ 148 w 212"/>
                <a:gd name="T69" fmla="*/ 4 h 118"/>
                <a:gd name="T70" fmla="*/ 128 w 212"/>
                <a:gd name="T71" fmla="*/ 0 h 118"/>
                <a:gd name="T72" fmla="*/ 106 w 212"/>
                <a:gd name="T73" fmla="*/ 0 h 118"/>
                <a:gd name="T74" fmla="*/ 106 w 212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2" h="118">
                  <a:moveTo>
                    <a:pt x="106" y="0"/>
                  </a:moveTo>
                  <a:lnTo>
                    <a:pt x="106" y="0"/>
                  </a:lnTo>
                  <a:lnTo>
                    <a:pt x="84" y="0"/>
                  </a:lnTo>
                  <a:lnTo>
                    <a:pt x="64" y="4"/>
                  </a:lnTo>
                  <a:lnTo>
                    <a:pt x="46" y="10"/>
                  </a:lnTo>
                  <a:lnTo>
                    <a:pt x="30" y="16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0" y="100"/>
                  </a:lnTo>
                  <a:lnTo>
                    <a:pt x="46" y="108"/>
                  </a:lnTo>
                  <a:lnTo>
                    <a:pt x="64" y="112"/>
                  </a:lnTo>
                  <a:lnTo>
                    <a:pt x="84" y="116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28" y="116"/>
                  </a:lnTo>
                  <a:lnTo>
                    <a:pt x="148" y="112"/>
                  </a:lnTo>
                  <a:lnTo>
                    <a:pt x="166" y="108"/>
                  </a:lnTo>
                  <a:lnTo>
                    <a:pt x="182" y="100"/>
                  </a:lnTo>
                  <a:lnTo>
                    <a:pt x="194" y="92"/>
                  </a:lnTo>
                  <a:lnTo>
                    <a:pt x="204" y="82"/>
                  </a:lnTo>
                  <a:lnTo>
                    <a:pt x="210" y="70"/>
                  </a:lnTo>
                  <a:lnTo>
                    <a:pt x="212" y="58"/>
                  </a:lnTo>
                  <a:lnTo>
                    <a:pt x="212" y="58"/>
                  </a:lnTo>
                  <a:lnTo>
                    <a:pt x="210" y="46"/>
                  </a:lnTo>
                  <a:lnTo>
                    <a:pt x="204" y="36"/>
                  </a:lnTo>
                  <a:lnTo>
                    <a:pt x="194" y="26"/>
                  </a:lnTo>
                  <a:lnTo>
                    <a:pt x="182" y="16"/>
                  </a:lnTo>
                  <a:lnTo>
                    <a:pt x="166" y="10"/>
                  </a:lnTo>
                  <a:lnTo>
                    <a:pt x="148" y="4"/>
                  </a:lnTo>
                  <a:lnTo>
                    <a:pt x="128" y="0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3" name="Freeform 16"/>
            <p:cNvSpPr>
              <a:spLocks/>
            </p:cNvSpPr>
            <p:nvPr/>
          </p:nvSpPr>
          <p:spPr bwMode="auto">
            <a:xfrm>
              <a:off x="3890963" y="3475038"/>
              <a:ext cx="336550" cy="187325"/>
            </a:xfrm>
            <a:custGeom>
              <a:avLst/>
              <a:gdLst>
                <a:gd name="T0" fmla="*/ 106 w 212"/>
                <a:gd name="T1" fmla="*/ 0 h 118"/>
                <a:gd name="T2" fmla="*/ 106 w 212"/>
                <a:gd name="T3" fmla="*/ 0 h 118"/>
                <a:gd name="T4" fmla="*/ 84 w 212"/>
                <a:gd name="T5" fmla="*/ 0 h 118"/>
                <a:gd name="T6" fmla="*/ 64 w 212"/>
                <a:gd name="T7" fmla="*/ 4 h 118"/>
                <a:gd name="T8" fmla="*/ 46 w 212"/>
                <a:gd name="T9" fmla="*/ 10 h 118"/>
                <a:gd name="T10" fmla="*/ 30 w 212"/>
                <a:gd name="T11" fmla="*/ 16 h 118"/>
                <a:gd name="T12" fmla="*/ 18 w 212"/>
                <a:gd name="T13" fmla="*/ 26 h 118"/>
                <a:gd name="T14" fmla="*/ 8 w 212"/>
                <a:gd name="T15" fmla="*/ 36 h 118"/>
                <a:gd name="T16" fmla="*/ 2 w 212"/>
                <a:gd name="T17" fmla="*/ 46 h 118"/>
                <a:gd name="T18" fmla="*/ 0 w 212"/>
                <a:gd name="T19" fmla="*/ 58 h 118"/>
                <a:gd name="T20" fmla="*/ 0 w 212"/>
                <a:gd name="T21" fmla="*/ 58 h 118"/>
                <a:gd name="T22" fmla="*/ 2 w 212"/>
                <a:gd name="T23" fmla="*/ 70 h 118"/>
                <a:gd name="T24" fmla="*/ 8 w 212"/>
                <a:gd name="T25" fmla="*/ 82 h 118"/>
                <a:gd name="T26" fmla="*/ 18 w 212"/>
                <a:gd name="T27" fmla="*/ 92 h 118"/>
                <a:gd name="T28" fmla="*/ 30 w 212"/>
                <a:gd name="T29" fmla="*/ 100 h 118"/>
                <a:gd name="T30" fmla="*/ 46 w 212"/>
                <a:gd name="T31" fmla="*/ 108 h 118"/>
                <a:gd name="T32" fmla="*/ 64 w 212"/>
                <a:gd name="T33" fmla="*/ 112 h 118"/>
                <a:gd name="T34" fmla="*/ 84 w 212"/>
                <a:gd name="T35" fmla="*/ 116 h 118"/>
                <a:gd name="T36" fmla="*/ 106 w 212"/>
                <a:gd name="T37" fmla="*/ 118 h 118"/>
                <a:gd name="T38" fmla="*/ 106 w 212"/>
                <a:gd name="T39" fmla="*/ 118 h 118"/>
                <a:gd name="T40" fmla="*/ 128 w 212"/>
                <a:gd name="T41" fmla="*/ 116 h 118"/>
                <a:gd name="T42" fmla="*/ 148 w 212"/>
                <a:gd name="T43" fmla="*/ 112 h 118"/>
                <a:gd name="T44" fmla="*/ 166 w 212"/>
                <a:gd name="T45" fmla="*/ 108 h 118"/>
                <a:gd name="T46" fmla="*/ 182 w 212"/>
                <a:gd name="T47" fmla="*/ 100 h 118"/>
                <a:gd name="T48" fmla="*/ 194 w 212"/>
                <a:gd name="T49" fmla="*/ 92 h 118"/>
                <a:gd name="T50" fmla="*/ 204 w 212"/>
                <a:gd name="T51" fmla="*/ 82 h 118"/>
                <a:gd name="T52" fmla="*/ 210 w 212"/>
                <a:gd name="T53" fmla="*/ 70 h 118"/>
                <a:gd name="T54" fmla="*/ 212 w 212"/>
                <a:gd name="T55" fmla="*/ 58 h 118"/>
                <a:gd name="T56" fmla="*/ 212 w 212"/>
                <a:gd name="T57" fmla="*/ 58 h 118"/>
                <a:gd name="T58" fmla="*/ 210 w 212"/>
                <a:gd name="T59" fmla="*/ 46 h 118"/>
                <a:gd name="T60" fmla="*/ 204 w 212"/>
                <a:gd name="T61" fmla="*/ 36 h 118"/>
                <a:gd name="T62" fmla="*/ 194 w 212"/>
                <a:gd name="T63" fmla="*/ 26 h 118"/>
                <a:gd name="T64" fmla="*/ 182 w 212"/>
                <a:gd name="T65" fmla="*/ 16 h 118"/>
                <a:gd name="T66" fmla="*/ 166 w 212"/>
                <a:gd name="T67" fmla="*/ 10 h 118"/>
                <a:gd name="T68" fmla="*/ 148 w 212"/>
                <a:gd name="T69" fmla="*/ 4 h 118"/>
                <a:gd name="T70" fmla="*/ 128 w 212"/>
                <a:gd name="T71" fmla="*/ 0 h 118"/>
                <a:gd name="T72" fmla="*/ 106 w 212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2" h="118">
                  <a:moveTo>
                    <a:pt x="106" y="0"/>
                  </a:moveTo>
                  <a:lnTo>
                    <a:pt x="106" y="0"/>
                  </a:lnTo>
                  <a:lnTo>
                    <a:pt x="84" y="0"/>
                  </a:lnTo>
                  <a:lnTo>
                    <a:pt x="64" y="4"/>
                  </a:lnTo>
                  <a:lnTo>
                    <a:pt x="46" y="10"/>
                  </a:lnTo>
                  <a:lnTo>
                    <a:pt x="30" y="16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0" y="100"/>
                  </a:lnTo>
                  <a:lnTo>
                    <a:pt x="46" y="108"/>
                  </a:lnTo>
                  <a:lnTo>
                    <a:pt x="64" y="112"/>
                  </a:lnTo>
                  <a:lnTo>
                    <a:pt x="84" y="116"/>
                  </a:lnTo>
                  <a:lnTo>
                    <a:pt x="106" y="118"/>
                  </a:lnTo>
                  <a:lnTo>
                    <a:pt x="106" y="118"/>
                  </a:lnTo>
                  <a:lnTo>
                    <a:pt x="128" y="116"/>
                  </a:lnTo>
                  <a:lnTo>
                    <a:pt x="148" y="112"/>
                  </a:lnTo>
                  <a:lnTo>
                    <a:pt x="166" y="108"/>
                  </a:lnTo>
                  <a:lnTo>
                    <a:pt x="182" y="100"/>
                  </a:lnTo>
                  <a:lnTo>
                    <a:pt x="194" y="92"/>
                  </a:lnTo>
                  <a:lnTo>
                    <a:pt x="204" y="82"/>
                  </a:lnTo>
                  <a:lnTo>
                    <a:pt x="210" y="70"/>
                  </a:lnTo>
                  <a:lnTo>
                    <a:pt x="212" y="58"/>
                  </a:lnTo>
                  <a:lnTo>
                    <a:pt x="212" y="58"/>
                  </a:lnTo>
                  <a:lnTo>
                    <a:pt x="210" y="46"/>
                  </a:lnTo>
                  <a:lnTo>
                    <a:pt x="204" y="36"/>
                  </a:lnTo>
                  <a:lnTo>
                    <a:pt x="194" y="26"/>
                  </a:lnTo>
                  <a:lnTo>
                    <a:pt x="182" y="16"/>
                  </a:lnTo>
                  <a:lnTo>
                    <a:pt x="166" y="10"/>
                  </a:lnTo>
                  <a:lnTo>
                    <a:pt x="148" y="4"/>
                  </a:lnTo>
                  <a:lnTo>
                    <a:pt x="128" y="0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4" name="Freeform 17"/>
            <p:cNvSpPr>
              <a:spLocks/>
            </p:cNvSpPr>
            <p:nvPr/>
          </p:nvSpPr>
          <p:spPr bwMode="auto">
            <a:xfrm>
              <a:off x="4608513" y="2916238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6 h 118"/>
                <a:gd name="T8" fmla="*/ 48 w 216"/>
                <a:gd name="T9" fmla="*/ 10 h 118"/>
                <a:gd name="T10" fmla="*/ 32 w 216"/>
                <a:gd name="T11" fmla="*/ 18 h 118"/>
                <a:gd name="T12" fmla="*/ 20 w 216"/>
                <a:gd name="T13" fmla="*/ 26 h 118"/>
                <a:gd name="T14" fmla="*/ 10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10 w 216"/>
                <a:gd name="T25" fmla="*/ 82 h 118"/>
                <a:gd name="T26" fmla="*/ 20 w 216"/>
                <a:gd name="T27" fmla="*/ 92 h 118"/>
                <a:gd name="T28" fmla="*/ 32 w 216"/>
                <a:gd name="T29" fmla="*/ 102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8 h 118"/>
                <a:gd name="T36" fmla="*/ 108 w 216"/>
                <a:gd name="T37" fmla="*/ 118 h 118"/>
                <a:gd name="T38" fmla="*/ 108 w 216"/>
                <a:gd name="T39" fmla="*/ 118 h 118"/>
                <a:gd name="T40" fmla="*/ 130 w 216"/>
                <a:gd name="T41" fmla="*/ 118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2 h 118"/>
                <a:gd name="T48" fmla="*/ 198 w 216"/>
                <a:gd name="T49" fmla="*/ 92 h 118"/>
                <a:gd name="T50" fmla="*/ 208 w 216"/>
                <a:gd name="T51" fmla="*/ 82 h 118"/>
                <a:gd name="T52" fmla="*/ 214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4 w 216"/>
                <a:gd name="T59" fmla="*/ 48 h 118"/>
                <a:gd name="T60" fmla="*/ 208 w 216"/>
                <a:gd name="T61" fmla="*/ 36 h 118"/>
                <a:gd name="T62" fmla="*/ 198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6 h 118"/>
                <a:gd name="T70" fmla="*/ 130 w 216"/>
                <a:gd name="T71" fmla="*/ 2 h 118"/>
                <a:gd name="T72" fmla="*/ 108 w 216"/>
                <a:gd name="T73" fmla="*/ 0 h 118"/>
                <a:gd name="T74" fmla="*/ 108 w 216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6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20" y="26"/>
                  </a:lnTo>
                  <a:lnTo>
                    <a:pt x="10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10" y="82"/>
                  </a:lnTo>
                  <a:lnTo>
                    <a:pt x="20" y="92"/>
                  </a:lnTo>
                  <a:lnTo>
                    <a:pt x="32" y="102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8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30" y="118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2"/>
                  </a:lnTo>
                  <a:lnTo>
                    <a:pt x="198" y="92"/>
                  </a:lnTo>
                  <a:lnTo>
                    <a:pt x="208" y="82"/>
                  </a:lnTo>
                  <a:lnTo>
                    <a:pt x="214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4" y="48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6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5" name="Freeform 18"/>
            <p:cNvSpPr>
              <a:spLocks/>
            </p:cNvSpPr>
            <p:nvPr/>
          </p:nvSpPr>
          <p:spPr bwMode="auto">
            <a:xfrm>
              <a:off x="4608513" y="2916238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6 h 118"/>
                <a:gd name="T8" fmla="*/ 48 w 216"/>
                <a:gd name="T9" fmla="*/ 10 h 118"/>
                <a:gd name="T10" fmla="*/ 32 w 216"/>
                <a:gd name="T11" fmla="*/ 18 h 118"/>
                <a:gd name="T12" fmla="*/ 20 w 216"/>
                <a:gd name="T13" fmla="*/ 26 h 118"/>
                <a:gd name="T14" fmla="*/ 10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10 w 216"/>
                <a:gd name="T25" fmla="*/ 82 h 118"/>
                <a:gd name="T26" fmla="*/ 20 w 216"/>
                <a:gd name="T27" fmla="*/ 92 h 118"/>
                <a:gd name="T28" fmla="*/ 32 w 216"/>
                <a:gd name="T29" fmla="*/ 102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8 h 118"/>
                <a:gd name="T36" fmla="*/ 108 w 216"/>
                <a:gd name="T37" fmla="*/ 118 h 118"/>
                <a:gd name="T38" fmla="*/ 108 w 216"/>
                <a:gd name="T39" fmla="*/ 118 h 118"/>
                <a:gd name="T40" fmla="*/ 130 w 216"/>
                <a:gd name="T41" fmla="*/ 118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2 h 118"/>
                <a:gd name="T48" fmla="*/ 198 w 216"/>
                <a:gd name="T49" fmla="*/ 92 h 118"/>
                <a:gd name="T50" fmla="*/ 208 w 216"/>
                <a:gd name="T51" fmla="*/ 82 h 118"/>
                <a:gd name="T52" fmla="*/ 214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4 w 216"/>
                <a:gd name="T59" fmla="*/ 48 h 118"/>
                <a:gd name="T60" fmla="*/ 208 w 216"/>
                <a:gd name="T61" fmla="*/ 36 h 118"/>
                <a:gd name="T62" fmla="*/ 198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6 h 118"/>
                <a:gd name="T70" fmla="*/ 130 w 216"/>
                <a:gd name="T71" fmla="*/ 2 h 118"/>
                <a:gd name="T72" fmla="*/ 108 w 216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6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20" y="26"/>
                  </a:lnTo>
                  <a:lnTo>
                    <a:pt x="10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10" y="82"/>
                  </a:lnTo>
                  <a:lnTo>
                    <a:pt x="20" y="92"/>
                  </a:lnTo>
                  <a:lnTo>
                    <a:pt x="32" y="102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8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30" y="118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2"/>
                  </a:lnTo>
                  <a:lnTo>
                    <a:pt x="198" y="92"/>
                  </a:lnTo>
                  <a:lnTo>
                    <a:pt x="208" y="82"/>
                  </a:lnTo>
                  <a:lnTo>
                    <a:pt x="214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4" y="48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6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6" name="Freeform 19"/>
            <p:cNvSpPr>
              <a:spLocks/>
            </p:cNvSpPr>
            <p:nvPr/>
          </p:nvSpPr>
          <p:spPr bwMode="auto">
            <a:xfrm>
              <a:off x="4589463" y="3268663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6 h 118"/>
                <a:gd name="T8" fmla="*/ 48 w 216"/>
                <a:gd name="T9" fmla="*/ 10 h 118"/>
                <a:gd name="T10" fmla="*/ 32 w 216"/>
                <a:gd name="T11" fmla="*/ 18 h 118"/>
                <a:gd name="T12" fmla="*/ 18 w 216"/>
                <a:gd name="T13" fmla="*/ 26 h 118"/>
                <a:gd name="T14" fmla="*/ 8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8 w 216"/>
                <a:gd name="T25" fmla="*/ 82 h 118"/>
                <a:gd name="T26" fmla="*/ 18 w 216"/>
                <a:gd name="T27" fmla="*/ 92 h 118"/>
                <a:gd name="T28" fmla="*/ 32 w 216"/>
                <a:gd name="T29" fmla="*/ 102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8 h 118"/>
                <a:gd name="T36" fmla="*/ 108 w 216"/>
                <a:gd name="T37" fmla="*/ 118 h 118"/>
                <a:gd name="T38" fmla="*/ 108 w 216"/>
                <a:gd name="T39" fmla="*/ 118 h 118"/>
                <a:gd name="T40" fmla="*/ 128 w 216"/>
                <a:gd name="T41" fmla="*/ 118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2 h 118"/>
                <a:gd name="T48" fmla="*/ 196 w 216"/>
                <a:gd name="T49" fmla="*/ 92 h 118"/>
                <a:gd name="T50" fmla="*/ 206 w 216"/>
                <a:gd name="T51" fmla="*/ 82 h 118"/>
                <a:gd name="T52" fmla="*/ 212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2 w 216"/>
                <a:gd name="T59" fmla="*/ 48 h 118"/>
                <a:gd name="T60" fmla="*/ 206 w 216"/>
                <a:gd name="T61" fmla="*/ 36 h 118"/>
                <a:gd name="T62" fmla="*/ 196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6 h 118"/>
                <a:gd name="T70" fmla="*/ 128 w 216"/>
                <a:gd name="T71" fmla="*/ 2 h 118"/>
                <a:gd name="T72" fmla="*/ 108 w 216"/>
                <a:gd name="T73" fmla="*/ 0 h 118"/>
                <a:gd name="T74" fmla="*/ 108 w 216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6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2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8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8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2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2" y="48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6"/>
                  </a:lnTo>
                  <a:lnTo>
                    <a:pt x="128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7" name="Freeform 20"/>
            <p:cNvSpPr>
              <a:spLocks/>
            </p:cNvSpPr>
            <p:nvPr/>
          </p:nvSpPr>
          <p:spPr bwMode="auto">
            <a:xfrm>
              <a:off x="4589463" y="3268663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6 h 118"/>
                <a:gd name="T8" fmla="*/ 48 w 216"/>
                <a:gd name="T9" fmla="*/ 10 h 118"/>
                <a:gd name="T10" fmla="*/ 32 w 216"/>
                <a:gd name="T11" fmla="*/ 18 h 118"/>
                <a:gd name="T12" fmla="*/ 18 w 216"/>
                <a:gd name="T13" fmla="*/ 26 h 118"/>
                <a:gd name="T14" fmla="*/ 8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8 w 216"/>
                <a:gd name="T25" fmla="*/ 82 h 118"/>
                <a:gd name="T26" fmla="*/ 18 w 216"/>
                <a:gd name="T27" fmla="*/ 92 h 118"/>
                <a:gd name="T28" fmla="*/ 32 w 216"/>
                <a:gd name="T29" fmla="*/ 102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8 h 118"/>
                <a:gd name="T36" fmla="*/ 108 w 216"/>
                <a:gd name="T37" fmla="*/ 118 h 118"/>
                <a:gd name="T38" fmla="*/ 108 w 216"/>
                <a:gd name="T39" fmla="*/ 118 h 118"/>
                <a:gd name="T40" fmla="*/ 128 w 216"/>
                <a:gd name="T41" fmla="*/ 118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2 h 118"/>
                <a:gd name="T48" fmla="*/ 196 w 216"/>
                <a:gd name="T49" fmla="*/ 92 h 118"/>
                <a:gd name="T50" fmla="*/ 206 w 216"/>
                <a:gd name="T51" fmla="*/ 82 h 118"/>
                <a:gd name="T52" fmla="*/ 212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2 w 216"/>
                <a:gd name="T59" fmla="*/ 48 h 118"/>
                <a:gd name="T60" fmla="*/ 206 w 216"/>
                <a:gd name="T61" fmla="*/ 36 h 118"/>
                <a:gd name="T62" fmla="*/ 196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6 h 118"/>
                <a:gd name="T70" fmla="*/ 128 w 216"/>
                <a:gd name="T71" fmla="*/ 2 h 118"/>
                <a:gd name="T72" fmla="*/ 108 w 216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6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2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8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28" y="118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2"/>
                  </a:lnTo>
                  <a:lnTo>
                    <a:pt x="196" y="92"/>
                  </a:lnTo>
                  <a:lnTo>
                    <a:pt x="206" y="82"/>
                  </a:lnTo>
                  <a:lnTo>
                    <a:pt x="212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2" y="48"/>
                  </a:lnTo>
                  <a:lnTo>
                    <a:pt x="206" y="36"/>
                  </a:lnTo>
                  <a:lnTo>
                    <a:pt x="196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6"/>
                  </a:lnTo>
                  <a:lnTo>
                    <a:pt x="128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8" name="Freeform 21"/>
            <p:cNvSpPr>
              <a:spLocks/>
            </p:cNvSpPr>
            <p:nvPr/>
          </p:nvSpPr>
          <p:spPr bwMode="auto">
            <a:xfrm>
              <a:off x="5186363" y="3001963"/>
              <a:ext cx="339725" cy="184150"/>
            </a:xfrm>
            <a:custGeom>
              <a:avLst/>
              <a:gdLst>
                <a:gd name="T0" fmla="*/ 106 w 214"/>
                <a:gd name="T1" fmla="*/ 0 h 116"/>
                <a:gd name="T2" fmla="*/ 106 w 214"/>
                <a:gd name="T3" fmla="*/ 0 h 116"/>
                <a:gd name="T4" fmla="*/ 86 w 214"/>
                <a:gd name="T5" fmla="*/ 0 h 116"/>
                <a:gd name="T6" fmla="*/ 66 w 214"/>
                <a:gd name="T7" fmla="*/ 4 h 116"/>
                <a:gd name="T8" fmla="*/ 46 w 214"/>
                <a:gd name="T9" fmla="*/ 10 h 116"/>
                <a:gd name="T10" fmla="*/ 30 w 214"/>
                <a:gd name="T11" fmla="*/ 16 h 116"/>
                <a:gd name="T12" fmla="*/ 18 w 214"/>
                <a:gd name="T13" fmla="*/ 24 h 116"/>
                <a:gd name="T14" fmla="*/ 8 w 214"/>
                <a:gd name="T15" fmla="*/ 34 h 116"/>
                <a:gd name="T16" fmla="*/ 2 w 214"/>
                <a:gd name="T17" fmla="*/ 46 h 116"/>
                <a:gd name="T18" fmla="*/ 0 w 214"/>
                <a:gd name="T19" fmla="*/ 58 h 116"/>
                <a:gd name="T20" fmla="*/ 0 w 214"/>
                <a:gd name="T21" fmla="*/ 58 h 116"/>
                <a:gd name="T22" fmla="*/ 2 w 214"/>
                <a:gd name="T23" fmla="*/ 70 h 116"/>
                <a:gd name="T24" fmla="*/ 8 w 214"/>
                <a:gd name="T25" fmla="*/ 80 h 116"/>
                <a:gd name="T26" fmla="*/ 18 w 214"/>
                <a:gd name="T27" fmla="*/ 90 h 116"/>
                <a:gd name="T28" fmla="*/ 30 w 214"/>
                <a:gd name="T29" fmla="*/ 100 h 116"/>
                <a:gd name="T30" fmla="*/ 46 w 214"/>
                <a:gd name="T31" fmla="*/ 106 h 116"/>
                <a:gd name="T32" fmla="*/ 66 w 214"/>
                <a:gd name="T33" fmla="*/ 112 h 116"/>
                <a:gd name="T34" fmla="*/ 86 w 214"/>
                <a:gd name="T35" fmla="*/ 116 h 116"/>
                <a:gd name="T36" fmla="*/ 106 w 214"/>
                <a:gd name="T37" fmla="*/ 116 h 116"/>
                <a:gd name="T38" fmla="*/ 106 w 214"/>
                <a:gd name="T39" fmla="*/ 116 h 116"/>
                <a:gd name="T40" fmla="*/ 128 w 214"/>
                <a:gd name="T41" fmla="*/ 116 h 116"/>
                <a:gd name="T42" fmla="*/ 148 w 214"/>
                <a:gd name="T43" fmla="*/ 112 h 116"/>
                <a:gd name="T44" fmla="*/ 166 w 214"/>
                <a:gd name="T45" fmla="*/ 106 h 116"/>
                <a:gd name="T46" fmla="*/ 182 w 214"/>
                <a:gd name="T47" fmla="*/ 100 h 116"/>
                <a:gd name="T48" fmla="*/ 196 w 214"/>
                <a:gd name="T49" fmla="*/ 90 h 116"/>
                <a:gd name="T50" fmla="*/ 206 w 214"/>
                <a:gd name="T51" fmla="*/ 80 h 116"/>
                <a:gd name="T52" fmla="*/ 212 w 214"/>
                <a:gd name="T53" fmla="*/ 70 h 116"/>
                <a:gd name="T54" fmla="*/ 214 w 214"/>
                <a:gd name="T55" fmla="*/ 58 h 116"/>
                <a:gd name="T56" fmla="*/ 214 w 214"/>
                <a:gd name="T57" fmla="*/ 58 h 116"/>
                <a:gd name="T58" fmla="*/ 212 w 214"/>
                <a:gd name="T59" fmla="*/ 46 h 116"/>
                <a:gd name="T60" fmla="*/ 206 w 214"/>
                <a:gd name="T61" fmla="*/ 34 h 116"/>
                <a:gd name="T62" fmla="*/ 196 w 214"/>
                <a:gd name="T63" fmla="*/ 24 h 116"/>
                <a:gd name="T64" fmla="*/ 182 w 214"/>
                <a:gd name="T65" fmla="*/ 16 h 116"/>
                <a:gd name="T66" fmla="*/ 166 w 214"/>
                <a:gd name="T67" fmla="*/ 10 h 116"/>
                <a:gd name="T68" fmla="*/ 148 w 214"/>
                <a:gd name="T69" fmla="*/ 4 h 116"/>
                <a:gd name="T70" fmla="*/ 128 w 214"/>
                <a:gd name="T71" fmla="*/ 0 h 116"/>
                <a:gd name="T72" fmla="*/ 106 w 214"/>
                <a:gd name="T73" fmla="*/ 0 h 116"/>
                <a:gd name="T74" fmla="*/ 106 w 214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116">
                  <a:moveTo>
                    <a:pt x="106" y="0"/>
                  </a:moveTo>
                  <a:lnTo>
                    <a:pt x="106" y="0"/>
                  </a:lnTo>
                  <a:lnTo>
                    <a:pt x="86" y="0"/>
                  </a:lnTo>
                  <a:lnTo>
                    <a:pt x="66" y="4"/>
                  </a:lnTo>
                  <a:lnTo>
                    <a:pt x="46" y="10"/>
                  </a:lnTo>
                  <a:lnTo>
                    <a:pt x="30" y="16"/>
                  </a:lnTo>
                  <a:lnTo>
                    <a:pt x="18" y="24"/>
                  </a:lnTo>
                  <a:lnTo>
                    <a:pt x="8" y="34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0"/>
                  </a:lnTo>
                  <a:lnTo>
                    <a:pt x="18" y="90"/>
                  </a:lnTo>
                  <a:lnTo>
                    <a:pt x="30" y="100"/>
                  </a:lnTo>
                  <a:lnTo>
                    <a:pt x="46" y="106"/>
                  </a:lnTo>
                  <a:lnTo>
                    <a:pt x="66" y="112"/>
                  </a:lnTo>
                  <a:lnTo>
                    <a:pt x="86" y="116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128" y="116"/>
                  </a:lnTo>
                  <a:lnTo>
                    <a:pt x="148" y="112"/>
                  </a:lnTo>
                  <a:lnTo>
                    <a:pt x="166" y="106"/>
                  </a:lnTo>
                  <a:lnTo>
                    <a:pt x="182" y="100"/>
                  </a:lnTo>
                  <a:lnTo>
                    <a:pt x="196" y="90"/>
                  </a:lnTo>
                  <a:lnTo>
                    <a:pt x="206" y="80"/>
                  </a:lnTo>
                  <a:lnTo>
                    <a:pt x="212" y="70"/>
                  </a:lnTo>
                  <a:lnTo>
                    <a:pt x="214" y="58"/>
                  </a:lnTo>
                  <a:lnTo>
                    <a:pt x="214" y="58"/>
                  </a:lnTo>
                  <a:lnTo>
                    <a:pt x="212" y="46"/>
                  </a:lnTo>
                  <a:lnTo>
                    <a:pt x="206" y="34"/>
                  </a:lnTo>
                  <a:lnTo>
                    <a:pt x="196" y="24"/>
                  </a:lnTo>
                  <a:lnTo>
                    <a:pt x="182" y="16"/>
                  </a:lnTo>
                  <a:lnTo>
                    <a:pt x="166" y="10"/>
                  </a:lnTo>
                  <a:lnTo>
                    <a:pt x="148" y="4"/>
                  </a:lnTo>
                  <a:lnTo>
                    <a:pt x="128" y="0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9" name="Freeform 22"/>
            <p:cNvSpPr>
              <a:spLocks/>
            </p:cNvSpPr>
            <p:nvPr/>
          </p:nvSpPr>
          <p:spPr bwMode="auto">
            <a:xfrm>
              <a:off x="5186363" y="3001963"/>
              <a:ext cx="339725" cy="184150"/>
            </a:xfrm>
            <a:custGeom>
              <a:avLst/>
              <a:gdLst>
                <a:gd name="T0" fmla="*/ 106 w 214"/>
                <a:gd name="T1" fmla="*/ 0 h 116"/>
                <a:gd name="T2" fmla="*/ 106 w 214"/>
                <a:gd name="T3" fmla="*/ 0 h 116"/>
                <a:gd name="T4" fmla="*/ 86 w 214"/>
                <a:gd name="T5" fmla="*/ 0 h 116"/>
                <a:gd name="T6" fmla="*/ 66 w 214"/>
                <a:gd name="T7" fmla="*/ 4 h 116"/>
                <a:gd name="T8" fmla="*/ 46 w 214"/>
                <a:gd name="T9" fmla="*/ 10 h 116"/>
                <a:gd name="T10" fmla="*/ 30 w 214"/>
                <a:gd name="T11" fmla="*/ 16 h 116"/>
                <a:gd name="T12" fmla="*/ 18 w 214"/>
                <a:gd name="T13" fmla="*/ 24 h 116"/>
                <a:gd name="T14" fmla="*/ 8 w 214"/>
                <a:gd name="T15" fmla="*/ 34 h 116"/>
                <a:gd name="T16" fmla="*/ 2 w 214"/>
                <a:gd name="T17" fmla="*/ 46 h 116"/>
                <a:gd name="T18" fmla="*/ 0 w 214"/>
                <a:gd name="T19" fmla="*/ 58 h 116"/>
                <a:gd name="T20" fmla="*/ 0 w 214"/>
                <a:gd name="T21" fmla="*/ 58 h 116"/>
                <a:gd name="T22" fmla="*/ 2 w 214"/>
                <a:gd name="T23" fmla="*/ 70 h 116"/>
                <a:gd name="T24" fmla="*/ 8 w 214"/>
                <a:gd name="T25" fmla="*/ 80 h 116"/>
                <a:gd name="T26" fmla="*/ 18 w 214"/>
                <a:gd name="T27" fmla="*/ 90 h 116"/>
                <a:gd name="T28" fmla="*/ 30 w 214"/>
                <a:gd name="T29" fmla="*/ 100 h 116"/>
                <a:gd name="T30" fmla="*/ 46 w 214"/>
                <a:gd name="T31" fmla="*/ 106 h 116"/>
                <a:gd name="T32" fmla="*/ 66 w 214"/>
                <a:gd name="T33" fmla="*/ 112 h 116"/>
                <a:gd name="T34" fmla="*/ 86 w 214"/>
                <a:gd name="T35" fmla="*/ 116 h 116"/>
                <a:gd name="T36" fmla="*/ 106 w 214"/>
                <a:gd name="T37" fmla="*/ 116 h 116"/>
                <a:gd name="T38" fmla="*/ 106 w 214"/>
                <a:gd name="T39" fmla="*/ 116 h 116"/>
                <a:gd name="T40" fmla="*/ 128 w 214"/>
                <a:gd name="T41" fmla="*/ 116 h 116"/>
                <a:gd name="T42" fmla="*/ 148 w 214"/>
                <a:gd name="T43" fmla="*/ 112 h 116"/>
                <a:gd name="T44" fmla="*/ 166 w 214"/>
                <a:gd name="T45" fmla="*/ 106 h 116"/>
                <a:gd name="T46" fmla="*/ 182 w 214"/>
                <a:gd name="T47" fmla="*/ 100 h 116"/>
                <a:gd name="T48" fmla="*/ 196 w 214"/>
                <a:gd name="T49" fmla="*/ 90 h 116"/>
                <a:gd name="T50" fmla="*/ 206 w 214"/>
                <a:gd name="T51" fmla="*/ 80 h 116"/>
                <a:gd name="T52" fmla="*/ 212 w 214"/>
                <a:gd name="T53" fmla="*/ 70 h 116"/>
                <a:gd name="T54" fmla="*/ 214 w 214"/>
                <a:gd name="T55" fmla="*/ 58 h 116"/>
                <a:gd name="T56" fmla="*/ 214 w 214"/>
                <a:gd name="T57" fmla="*/ 58 h 116"/>
                <a:gd name="T58" fmla="*/ 212 w 214"/>
                <a:gd name="T59" fmla="*/ 46 h 116"/>
                <a:gd name="T60" fmla="*/ 206 w 214"/>
                <a:gd name="T61" fmla="*/ 34 h 116"/>
                <a:gd name="T62" fmla="*/ 196 w 214"/>
                <a:gd name="T63" fmla="*/ 24 h 116"/>
                <a:gd name="T64" fmla="*/ 182 w 214"/>
                <a:gd name="T65" fmla="*/ 16 h 116"/>
                <a:gd name="T66" fmla="*/ 166 w 214"/>
                <a:gd name="T67" fmla="*/ 10 h 116"/>
                <a:gd name="T68" fmla="*/ 148 w 214"/>
                <a:gd name="T69" fmla="*/ 4 h 116"/>
                <a:gd name="T70" fmla="*/ 128 w 214"/>
                <a:gd name="T71" fmla="*/ 0 h 116"/>
                <a:gd name="T72" fmla="*/ 106 w 214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4" h="116">
                  <a:moveTo>
                    <a:pt x="106" y="0"/>
                  </a:moveTo>
                  <a:lnTo>
                    <a:pt x="106" y="0"/>
                  </a:lnTo>
                  <a:lnTo>
                    <a:pt x="86" y="0"/>
                  </a:lnTo>
                  <a:lnTo>
                    <a:pt x="66" y="4"/>
                  </a:lnTo>
                  <a:lnTo>
                    <a:pt x="46" y="10"/>
                  </a:lnTo>
                  <a:lnTo>
                    <a:pt x="30" y="16"/>
                  </a:lnTo>
                  <a:lnTo>
                    <a:pt x="18" y="24"/>
                  </a:lnTo>
                  <a:lnTo>
                    <a:pt x="8" y="34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8" y="80"/>
                  </a:lnTo>
                  <a:lnTo>
                    <a:pt x="18" y="90"/>
                  </a:lnTo>
                  <a:lnTo>
                    <a:pt x="30" y="100"/>
                  </a:lnTo>
                  <a:lnTo>
                    <a:pt x="46" y="106"/>
                  </a:lnTo>
                  <a:lnTo>
                    <a:pt x="66" y="112"/>
                  </a:lnTo>
                  <a:lnTo>
                    <a:pt x="86" y="116"/>
                  </a:lnTo>
                  <a:lnTo>
                    <a:pt x="106" y="116"/>
                  </a:lnTo>
                  <a:lnTo>
                    <a:pt x="106" y="116"/>
                  </a:lnTo>
                  <a:lnTo>
                    <a:pt x="128" y="116"/>
                  </a:lnTo>
                  <a:lnTo>
                    <a:pt x="148" y="112"/>
                  </a:lnTo>
                  <a:lnTo>
                    <a:pt x="166" y="106"/>
                  </a:lnTo>
                  <a:lnTo>
                    <a:pt x="182" y="100"/>
                  </a:lnTo>
                  <a:lnTo>
                    <a:pt x="196" y="90"/>
                  </a:lnTo>
                  <a:lnTo>
                    <a:pt x="206" y="80"/>
                  </a:lnTo>
                  <a:lnTo>
                    <a:pt x="212" y="70"/>
                  </a:lnTo>
                  <a:lnTo>
                    <a:pt x="214" y="58"/>
                  </a:lnTo>
                  <a:lnTo>
                    <a:pt x="214" y="58"/>
                  </a:lnTo>
                  <a:lnTo>
                    <a:pt x="212" y="46"/>
                  </a:lnTo>
                  <a:lnTo>
                    <a:pt x="206" y="34"/>
                  </a:lnTo>
                  <a:lnTo>
                    <a:pt x="196" y="24"/>
                  </a:lnTo>
                  <a:lnTo>
                    <a:pt x="182" y="16"/>
                  </a:lnTo>
                  <a:lnTo>
                    <a:pt x="166" y="10"/>
                  </a:lnTo>
                  <a:lnTo>
                    <a:pt x="148" y="4"/>
                  </a:lnTo>
                  <a:lnTo>
                    <a:pt x="128" y="0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0" name="Freeform 23"/>
            <p:cNvSpPr>
              <a:spLocks/>
            </p:cNvSpPr>
            <p:nvPr/>
          </p:nvSpPr>
          <p:spPr bwMode="auto">
            <a:xfrm>
              <a:off x="5205413" y="3144838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4 h 118"/>
                <a:gd name="T8" fmla="*/ 48 w 216"/>
                <a:gd name="T9" fmla="*/ 10 h 118"/>
                <a:gd name="T10" fmla="*/ 32 w 216"/>
                <a:gd name="T11" fmla="*/ 18 h 118"/>
                <a:gd name="T12" fmla="*/ 18 w 216"/>
                <a:gd name="T13" fmla="*/ 26 h 118"/>
                <a:gd name="T14" fmla="*/ 8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8 w 216"/>
                <a:gd name="T25" fmla="*/ 82 h 118"/>
                <a:gd name="T26" fmla="*/ 18 w 216"/>
                <a:gd name="T27" fmla="*/ 92 h 118"/>
                <a:gd name="T28" fmla="*/ 32 w 216"/>
                <a:gd name="T29" fmla="*/ 100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6 h 118"/>
                <a:gd name="T36" fmla="*/ 108 w 216"/>
                <a:gd name="T37" fmla="*/ 118 h 118"/>
                <a:gd name="T38" fmla="*/ 108 w 216"/>
                <a:gd name="T39" fmla="*/ 118 h 118"/>
                <a:gd name="T40" fmla="*/ 130 w 216"/>
                <a:gd name="T41" fmla="*/ 116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0 h 118"/>
                <a:gd name="T48" fmla="*/ 198 w 216"/>
                <a:gd name="T49" fmla="*/ 92 h 118"/>
                <a:gd name="T50" fmla="*/ 208 w 216"/>
                <a:gd name="T51" fmla="*/ 82 h 118"/>
                <a:gd name="T52" fmla="*/ 214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4 w 216"/>
                <a:gd name="T59" fmla="*/ 48 h 118"/>
                <a:gd name="T60" fmla="*/ 208 w 216"/>
                <a:gd name="T61" fmla="*/ 36 h 118"/>
                <a:gd name="T62" fmla="*/ 198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4 h 118"/>
                <a:gd name="T70" fmla="*/ 130 w 216"/>
                <a:gd name="T71" fmla="*/ 2 h 118"/>
                <a:gd name="T72" fmla="*/ 108 w 216"/>
                <a:gd name="T73" fmla="*/ 0 h 118"/>
                <a:gd name="T74" fmla="*/ 108 w 216"/>
                <a:gd name="T7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30" y="116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8" y="92"/>
                  </a:lnTo>
                  <a:lnTo>
                    <a:pt x="208" y="82"/>
                  </a:lnTo>
                  <a:lnTo>
                    <a:pt x="214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4" y="48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1" name="Freeform 24"/>
            <p:cNvSpPr>
              <a:spLocks/>
            </p:cNvSpPr>
            <p:nvPr/>
          </p:nvSpPr>
          <p:spPr bwMode="auto">
            <a:xfrm>
              <a:off x="5205413" y="3144838"/>
              <a:ext cx="342900" cy="187325"/>
            </a:xfrm>
            <a:custGeom>
              <a:avLst/>
              <a:gdLst>
                <a:gd name="T0" fmla="*/ 108 w 216"/>
                <a:gd name="T1" fmla="*/ 0 h 118"/>
                <a:gd name="T2" fmla="*/ 108 w 216"/>
                <a:gd name="T3" fmla="*/ 0 h 118"/>
                <a:gd name="T4" fmla="*/ 86 w 216"/>
                <a:gd name="T5" fmla="*/ 2 h 118"/>
                <a:gd name="T6" fmla="*/ 66 w 216"/>
                <a:gd name="T7" fmla="*/ 4 h 118"/>
                <a:gd name="T8" fmla="*/ 48 w 216"/>
                <a:gd name="T9" fmla="*/ 10 h 118"/>
                <a:gd name="T10" fmla="*/ 32 w 216"/>
                <a:gd name="T11" fmla="*/ 18 h 118"/>
                <a:gd name="T12" fmla="*/ 18 w 216"/>
                <a:gd name="T13" fmla="*/ 26 h 118"/>
                <a:gd name="T14" fmla="*/ 8 w 216"/>
                <a:gd name="T15" fmla="*/ 36 h 118"/>
                <a:gd name="T16" fmla="*/ 2 w 216"/>
                <a:gd name="T17" fmla="*/ 48 h 118"/>
                <a:gd name="T18" fmla="*/ 0 w 216"/>
                <a:gd name="T19" fmla="*/ 60 h 118"/>
                <a:gd name="T20" fmla="*/ 0 w 216"/>
                <a:gd name="T21" fmla="*/ 60 h 118"/>
                <a:gd name="T22" fmla="*/ 2 w 216"/>
                <a:gd name="T23" fmla="*/ 72 h 118"/>
                <a:gd name="T24" fmla="*/ 8 w 216"/>
                <a:gd name="T25" fmla="*/ 82 h 118"/>
                <a:gd name="T26" fmla="*/ 18 w 216"/>
                <a:gd name="T27" fmla="*/ 92 h 118"/>
                <a:gd name="T28" fmla="*/ 32 w 216"/>
                <a:gd name="T29" fmla="*/ 100 h 118"/>
                <a:gd name="T30" fmla="*/ 48 w 216"/>
                <a:gd name="T31" fmla="*/ 108 h 118"/>
                <a:gd name="T32" fmla="*/ 66 w 216"/>
                <a:gd name="T33" fmla="*/ 114 h 118"/>
                <a:gd name="T34" fmla="*/ 86 w 216"/>
                <a:gd name="T35" fmla="*/ 116 h 118"/>
                <a:gd name="T36" fmla="*/ 108 w 216"/>
                <a:gd name="T37" fmla="*/ 118 h 118"/>
                <a:gd name="T38" fmla="*/ 108 w 216"/>
                <a:gd name="T39" fmla="*/ 118 h 118"/>
                <a:gd name="T40" fmla="*/ 130 w 216"/>
                <a:gd name="T41" fmla="*/ 116 h 118"/>
                <a:gd name="T42" fmla="*/ 150 w 216"/>
                <a:gd name="T43" fmla="*/ 114 h 118"/>
                <a:gd name="T44" fmla="*/ 168 w 216"/>
                <a:gd name="T45" fmla="*/ 108 h 118"/>
                <a:gd name="T46" fmla="*/ 184 w 216"/>
                <a:gd name="T47" fmla="*/ 100 h 118"/>
                <a:gd name="T48" fmla="*/ 198 w 216"/>
                <a:gd name="T49" fmla="*/ 92 h 118"/>
                <a:gd name="T50" fmla="*/ 208 w 216"/>
                <a:gd name="T51" fmla="*/ 82 h 118"/>
                <a:gd name="T52" fmla="*/ 214 w 216"/>
                <a:gd name="T53" fmla="*/ 72 h 118"/>
                <a:gd name="T54" fmla="*/ 216 w 216"/>
                <a:gd name="T55" fmla="*/ 60 h 118"/>
                <a:gd name="T56" fmla="*/ 216 w 216"/>
                <a:gd name="T57" fmla="*/ 60 h 118"/>
                <a:gd name="T58" fmla="*/ 214 w 216"/>
                <a:gd name="T59" fmla="*/ 48 h 118"/>
                <a:gd name="T60" fmla="*/ 208 w 216"/>
                <a:gd name="T61" fmla="*/ 36 h 118"/>
                <a:gd name="T62" fmla="*/ 198 w 216"/>
                <a:gd name="T63" fmla="*/ 26 h 118"/>
                <a:gd name="T64" fmla="*/ 184 w 216"/>
                <a:gd name="T65" fmla="*/ 18 h 118"/>
                <a:gd name="T66" fmla="*/ 168 w 216"/>
                <a:gd name="T67" fmla="*/ 10 h 118"/>
                <a:gd name="T68" fmla="*/ 150 w 216"/>
                <a:gd name="T69" fmla="*/ 4 h 118"/>
                <a:gd name="T70" fmla="*/ 130 w 216"/>
                <a:gd name="T71" fmla="*/ 2 h 118"/>
                <a:gd name="T72" fmla="*/ 108 w 216"/>
                <a:gd name="T73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1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4"/>
                  </a:lnTo>
                  <a:lnTo>
                    <a:pt x="48" y="10"/>
                  </a:lnTo>
                  <a:lnTo>
                    <a:pt x="32" y="18"/>
                  </a:lnTo>
                  <a:lnTo>
                    <a:pt x="18" y="26"/>
                  </a:lnTo>
                  <a:lnTo>
                    <a:pt x="8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8" y="82"/>
                  </a:lnTo>
                  <a:lnTo>
                    <a:pt x="18" y="92"/>
                  </a:lnTo>
                  <a:lnTo>
                    <a:pt x="32" y="100"/>
                  </a:lnTo>
                  <a:lnTo>
                    <a:pt x="48" y="108"/>
                  </a:lnTo>
                  <a:lnTo>
                    <a:pt x="66" y="114"/>
                  </a:lnTo>
                  <a:lnTo>
                    <a:pt x="86" y="116"/>
                  </a:lnTo>
                  <a:lnTo>
                    <a:pt x="108" y="118"/>
                  </a:lnTo>
                  <a:lnTo>
                    <a:pt x="108" y="118"/>
                  </a:lnTo>
                  <a:lnTo>
                    <a:pt x="130" y="116"/>
                  </a:lnTo>
                  <a:lnTo>
                    <a:pt x="150" y="114"/>
                  </a:lnTo>
                  <a:lnTo>
                    <a:pt x="168" y="108"/>
                  </a:lnTo>
                  <a:lnTo>
                    <a:pt x="184" y="100"/>
                  </a:lnTo>
                  <a:lnTo>
                    <a:pt x="198" y="92"/>
                  </a:lnTo>
                  <a:lnTo>
                    <a:pt x="208" y="82"/>
                  </a:lnTo>
                  <a:lnTo>
                    <a:pt x="214" y="72"/>
                  </a:lnTo>
                  <a:lnTo>
                    <a:pt x="216" y="60"/>
                  </a:lnTo>
                  <a:lnTo>
                    <a:pt x="216" y="60"/>
                  </a:lnTo>
                  <a:lnTo>
                    <a:pt x="214" y="48"/>
                  </a:lnTo>
                  <a:lnTo>
                    <a:pt x="208" y="36"/>
                  </a:lnTo>
                  <a:lnTo>
                    <a:pt x="198" y="26"/>
                  </a:lnTo>
                  <a:lnTo>
                    <a:pt x="184" y="18"/>
                  </a:lnTo>
                  <a:lnTo>
                    <a:pt x="168" y="10"/>
                  </a:lnTo>
                  <a:lnTo>
                    <a:pt x="150" y="4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2" name="Freeform 25"/>
            <p:cNvSpPr>
              <a:spLocks/>
            </p:cNvSpPr>
            <p:nvPr/>
          </p:nvSpPr>
          <p:spPr bwMode="auto">
            <a:xfrm>
              <a:off x="3992563" y="2855913"/>
              <a:ext cx="85725" cy="146050"/>
            </a:xfrm>
            <a:custGeom>
              <a:avLst/>
              <a:gdLst>
                <a:gd name="T0" fmla="*/ 0 w 54"/>
                <a:gd name="T1" fmla="*/ 68 h 92"/>
                <a:gd name="T2" fmla="*/ 16 w 54"/>
                <a:gd name="T3" fmla="*/ 68 h 92"/>
                <a:gd name="T4" fmla="*/ 16 w 54"/>
                <a:gd name="T5" fmla="*/ 0 h 92"/>
                <a:gd name="T6" fmla="*/ 42 w 54"/>
                <a:gd name="T7" fmla="*/ 0 h 92"/>
                <a:gd name="T8" fmla="*/ 42 w 54"/>
                <a:gd name="T9" fmla="*/ 68 h 92"/>
                <a:gd name="T10" fmla="*/ 54 w 54"/>
                <a:gd name="T11" fmla="*/ 68 h 92"/>
                <a:gd name="T12" fmla="*/ 28 w 54"/>
                <a:gd name="T13" fmla="*/ 92 h 92"/>
                <a:gd name="T14" fmla="*/ 0 w 54"/>
                <a:gd name="T15" fmla="*/ 6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2">
                  <a:moveTo>
                    <a:pt x="0" y="68"/>
                  </a:moveTo>
                  <a:lnTo>
                    <a:pt x="16" y="68"/>
                  </a:lnTo>
                  <a:lnTo>
                    <a:pt x="16" y="0"/>
                  </a:lnTo>
                  <a:lnTo>
                    <a:pt x="42" y="0"/>
                  </a:lnTo>
                  <a:lnTo>
                    <a:pt x="42" y="68"/>
                  </a:lnTo>
                  <a:lnTo>
                    <a:pt x="54" y="68"/>
                  </a:lnTo>
                  <a:lnTo>
                    <a:pt x="28" y="92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3" name="Freeform 26"/>
            <p:cNvSpPr>
              <a:spLocks/>
            </p:cNvSpPr>
            <p:nvPr/>
          </p:nvSpPr>
          <p:spPr bwMode="auto">
            <a:xfrm>
              <a:off x="3992563" y="2855913"/>
              <a:ext cx="85725" cy="146050"/>
            </a:xfrm>
            <a:custGeom>
              <a:avLst/>
              <a:gdLst>
                <a:gd name="T0" fmla="*/ 0 w 54"/>
                <a:gd name="T1" fmla="*/ 68 h 92"/>
                <a:gd name="T2" fmla="*/ 16 w 54"/>
                <a:gd name="T3" fmla="*/ 68 h 92"/>
                <a:gd name="T4" fmla="*/ 16 w 54"/>
                <a:gd name="T5" fmla="*/ 0 h 92"/>
                <a:gd name="T6" fmla="*/ 42 w 54"/>
                <a:gd name="T7" fmla="*/ 0 h 92"/>
                <a:gd name="T8" fmla="*/ 42 w 54"/>
                <a:gd name="T9" fmla="*/ 68 h 92"/>
                <a:gd name="T10" fmla="*/ 54 w 54"/>
                <a:gd name="T11" fmla="*/ 68 h 92"/>
                <a:gd name="T12" fmla="*/ 28 w 54"/>
                <a:gd name="T13" fmla="*/ 92 h 92"/>
                <a:gd name="T14" fmla="*/ 0 w 54"/>
                <a:gd name="T15" fmla="*/ 68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2">
                  <a:moveTo>
                    <a:pt x="0" y="68"/>
                  </a:moveTo>
                  <a:lnTo>
                    <a:pt x="16" y="68"/>
                  </a:lnTo>
                  <a:lnTo>
                    <a:pt x="16" y="0"/>
                  </a:lnTo>
                  <a:lnTo>
                    <a:pt x="42" y="0"/>
                  </a:lnTo>
                  <a:lnTo>
                    <a:pt x="42" y="68"/>
                  </a:lnTo>
                  <a:lnTo>
                    <a:pt x="54" y="68"/>
                  </a:lnTo>
                  <a:lnTo>
                    <a:pt x="28" y="92"/>
                  </a:lnTo>
                  <a:lnTo>
                    <a:pt x="0" y="6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4" name="Freeform 27"/>
            <p:cNvSpPr>
              <a:spLocks/>
            </p:cNvSpPr>
            <p:nvPr/>
          </p:nvSpPr>
          <p:spPr bwMode="auto">
            <a:xfrm>
              <a:off x="3992563" y="3373438"/>
              <a:ext cx="85725" cy="142875"/>
            </a:xfrm>
            <a:custGeom>
              <a:avLst/>
              <a:gdLst>
                <a:gd name="T0" fmla="*/ 0 w 54"/>
                <a:gd name="T1" fmla="*/ 22 h 90"/>
                <a:gd name="T2" fmla="*/ 16 w 54"/>
                <a:gd name="T3" fmla="*/ 22 h 90"/>
                <a:gd name="T4" fmla="*/ 16 w 54"/>
                <a:gd name="T5" fmla="*/ 90 h 90"/>
                <a:gd name="T6" fmla="*/ 42 w 54"/>
                <a:gd name="T7" fmla="*/ 90 h 90"/>
                <a:gd name="T8" fmla="*/ 42 w 54"/>
                <a:gd name="T9" fmla="*/ 22 h 90"/>
                <a:gd name="T10" fmla="*/ 54 w 54"/>
                <a:gd name="T11" fmla="*/ 22 h 90"/>
                <a:gd name="T12" fmla="*/ 28 w 54"/>
                <a:gd name="T13" fmla="*/ 0 h 90"/>
                <a:gd name="T14" fmla="*/ 0 w 54"/>
                <a:gd name="T15" fmla="*/ 2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0">
                  <a:moveTo>
                    <a:pt x="0" y="22"/>
                  </a:moveTo>
                  <a:lnTo>
                    <a:pt x="16" y="22"/>
                  </a:lnTo>
                  <a:lnTo>
                    <a:pt x="16" y="90"/>
                  </a:lnTo>
                  <a:lnTo>
                    <a:pt x="42" y="90"/>
                  </a:lnTo>
                  <a:lnTo>
                    <a:pt x="42" y="22"/>
                  </a:lnTo>
                  <a:lnTo>
                    <a:pt x="54" y="22"/>
                  </a:lnTo>
                  <a:lnTo>
                    <a:pt x="28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5" name="Freeform 28"/>
            <p:cNvSpPr>
              <a:spLocks/>
            </p:cNvSpPr>
            <p:nvPr/>
          </p:nvSpPr>
          <p:spPr bwMode="auto">
            <a:xfrm>
              <a:off x="3992563" y="3373438"/>
              <a:ext cx="85725" cy="142875"/>
            </a:xfrm>
            <a:custGeom>
              <a:avLst/>
              <a:gdLst>
                <a:gd name="T0" fmla="*/ 0 w 54"/>
                <a:gd name="T1" fmla="*/ 22 h 90"/>
                <a:gd name="T2" fmla="*/ 16 w 54"/>
                <a:gd name="T3" fmla="*/ 22 h 90"/>
                <a:gd name="T4" fmla="*/ 16 w 54"/>
                <a:gd name="T5" fmla="*/ 90 h 90"/>
                <a:gd name="T6" fmla="*/ 42 w 54"/>
                <a:gd name="T7" fmla="*/ 90 h 90"/>
                <a:gd name="T8" fmla="*/ 42 w 54"/>
                <a:gd name="T9" fmla="*/ 22 h 90"/>
                <a:gd name="T10" fmla="*/ 54 w 54"/>
                <a:gd name="T11" fmla="*/ 22 h 90"/>
                <a:gd name="T12" fmla="*/ 28 w 54"/>
                <a:gd name="T13" fmla="*/ 0 h 90"/>
                <a:gd name="T14" fmla="*/ 0 w 54"/>
                <a:gd name="T15" fmla="*/ 2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4" h="90">
                  <a:moveTo>
                    <a:pt x="0" y="22"/>
                  </a:moveTo>
                  <a:lnTo>
                    <a:pt x="16" y="22"/>
                  </a:lnTo>
                  <a:lnTo>
                    <a:pt x="16" y="90"/>
                  </a:lnTo>
                  <a:lnTo>
                    <a:pt x="42" y="90"/>
                  </a:lnTo>
                  <a:lnTo>
                    <a:pt x="42" y="22"/>
                  </a:lnTo>
                  <a:lnTo>
                    <a:pt x="54" y="22"/>
                  </a:lnTo>
                  <a:lnTo>
                    <a:pt x="28" y="0"/>
                  </a:lnTo>
                  <a:lnTo>
                    <a:pt x="0" y="2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6" name="Rectangle 29"/>
            <p:cNvSpPr>
              <a:spLocks noChangeArrowheads="1"/>
            </p:cNvSpPr>
            <p:nvPr/>
          </p:nvSpPr>
          <p:spPr bwMode="auto">
            <a:xfrm>
              <a:off x="3852863" y="1992313"/>
              <a:ext cx="1257300" cy="5524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Montrer que l’on a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compris le problème et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part de sa propre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position.</a:t>
              </a:r>
            </a:p>
          </p:txBody>
        </p:sp>
        <p:sp>
          <p:nvSpPr>
            <p:cNvPr id="3097" name="Rectangle 30"/>
            <p:cNvSpPr>
              <a:spLocks noChangeArrowheads="1"/>
            </p:cNvSpPr>
            <p:nvPr/>
          </p:nvSpPr>
          <p:spPr bwMode="auto">
            <a:xfrm>
              <a:off x="3852863" y="1992313"/>
              <a:ext cx="1257300" cy="552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8" name="Rectangle 31"/>
            <p:cNvSpPr>
              <a:spLocks noChangeArrowheads="1"/>
            </p:cNvSpPr>
            <p:nvPr/>
          </p:nvSpPr>
          <p:spPr bwMode="auto">
            <a:xfrm>
              <a:off x="4519613" y="3817938"/>
              <a:ext cx="1260475" cy="5429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Chercher des points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communs, faire des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concessions et lister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différends.</a:t>
              </a:r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9" name="Rectangle 32"/>
            <p:cNvSpPr>
              <a:spLocks noChangeArrowheads="1"/>
            </p:cNvSpPr>
            <p:nvPr/>
          </p:nvSpPr>
          <p:spPr bwMode="auto">
            <a:xfrm>
              <a:off x="4519613" y="3817938"/>
              <a:ext cx="1260475" cy="542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2264208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47864" y="6503990"/>
            <a:ext cx="2448272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CAUSES DE L’APATHIE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UN GROUPE APATHIQUE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4181" name="Groupe 4180"/>
          <p:cNvGrpSpPr/>
          <p:nvPr/>
        </p:nvGrpSpPr>
        <p:grpSpPr>
          <a:xfrm>
            <a:off x="1789285" y="2204864"/>
            <a:ext cx="5807052" cy="2304255"/>
            <a:chOff x="2995216" y="2709861"/>
            <a:chExt cx="3624658" cy="1438276"/>
          </a:xfrm>
        </p:grpSpPr>
        <p:sp>
          <p:nvSpPr>
            <p:cNvPr id="4129" name="Freeform 61"/>
            <p:cNvSpPr>
              <a:spLocks/>
            </p:cNvSpPr>
            <p:nvPr/>
          </p:nvSpPr>
          <p:spPr bwMode="auto">
            <a:xfrm>
              <a:off x="4581524" y="2757487"/>
              <a:ext cx="1450975" cy="1177925"/>
            </a:xfrm>
            <a:custGeom>
              <a:avLst/>
              <a:gdLst>
                <a:gd name="T0" fmla="*/ 458 w 914"/>
                <a:gd name="T1" fmla="*/ 0 h 742"/>
                <a:gd name="T2" fmla="*/ 0 w 914"/>
                <a:gd name="T3" fmla="*/ 742 h 742"/>
                <a:gd name="T4" fmla="*/ 914 w 914"/>
                <a:gd name="T5" fmla="*/ 742 h 742"/>
                <a:gd name="T6" fmla="*/ 458 w 914"/>
                <a:gd name="T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4" h="742">
                  <a:moveTo>
                    <a:pt x="458" y="0"/>
                  </a:moveTo>
                  <a:lnTo>
                    <a:pt x="0" y="742"/>
                  </a:lnTo>
                  <a:lnTo>
                    <a:pt x="914" y="742"/>
                  </a:lnTo>
                  <a:lnTo>
                    <a:pt x="458" y="0"/>
                  </a:lnTo>
                  <a:close/>
                </a:path>
              </a:pathLst>
            </a:custGeom>
            <a:solidFill>
              <a:srgbClr val="FFFFFF"/>
            </a:solidFill>
            <a:ln w="38100">
              <a:solidFill>
                <a:srgbClr val="4492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0" name="Freeform 62"/>
            <p:cNvSpPr>
              <a:spLocks/>
            </p:cNvSpPr>
            <p:nvPr/>
          </p:nvSpPr>
          <p:spPr bwMode="auto">
            <a:xfrm>
              <a:off x="4581524" y="2757487"/>
              <a:ext cx="1450975" cy="1177925"/>
            </a:xfrm>
            <a:custGeom>
              <a:avLst/>
              <a:gdLst>
                <a:gd name="T0" fmla="*/ 458 w 914"/>
                <a:gd name="T1" fmla="*/ 0 h 742"/>
                <a:gd name="T2" fmla="*/ 0 w 914"/>
                <a:gd name="T3" fmla="*/ 742 h 742"/>
                <a:gd name="T4" fmla="*/ 914 w 914"/>
                <a:gd name="T5" fmla="*/ 742 h 742"/>
                <a:gd name="T6" fmla="*/ 458 w 914"/>
                <a:gd name="T7" fmla="*/ 0 h 7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914" h="742">
                  <a:moveTo>
                    <a:pt x="458" y="0"/>
                  </a:moveTo>
                  <a:lnTo>
                    <a:pt x="0" y="742"/>
                  </a:lnTo>
                  <a:lnTo>
                    <a:pt x="914" y="742"/>
                  </a:lnTo>
                  <a:lnTo>
                    <a:pt x="458" y="0"/>
                  </a:lnTo>
                  <a:close/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1" name="Rectangle 63"/>
            <p:cNvSpPr>
              <a:spLocks noChangeArrowheads="1"/>
            </p:cNvSpPr>
            <p:nvPr/>
          </p:nvSpPr>
          <p:spPr bwMode="auto">
            <a:xfrm>
              <a:off x="4845049" y="2709861"/>
              <a:ext cx="949325" cy="2317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D’eux-mêmes</a:t>
              </a:r>
            </a:p>
          </p:txBody>
        </p:sp>
        <p:sp>
          <p:nvSpPr>
            <p:cNvPr id="4132" name="Rectangle 64"/>
            <p:cNvSpPr>
              <a:spLocks noChangeArrowheads="1"/>
            </p:cNvSpPr>
            <p:nvPr/>
          </p:nvSpPr>
          <p:spPr bwMode="auto">
            <a:xfrm>
              <a:off x="4845049" y="2709862"/>
              <a:ext cx="949325" cy="2317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3" name="Rectangle 65"/>
            <p:cNvSpPr>
              <a:spLocks noChangeArrowheads="1"/>
            </p:cNvSpPr>
            <p:nvPr/>
          </p:nvSpPr>
          <p:spPr bwMode="auto">
            <a:xfrm>
              <a:off x="3997324" y="3916362"/>
              <a:ext cx="771525" cy="2317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groupe</a:t>
              </a:r>
            </a:p>
          </p:txBody>
        </p:sp>
        <p:sp>
          <p:nvSpPr>
            <p:cNvPr id="4134" name="Rectangle 66"/>
            <p:cNvSpPr>
              <a:spLocks noChangeArrowheads="1"/>
            </p:cNvSpPr>
            <p:nvPr/>
          </p:nvSpPr>
          <p:spPr bwMode="auto">
            <a:xfrm>
              <a:off x="3997324" y="3916362"/>
              <a:ext cx="771525" cy="2317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35" name="Rectangle 67"/>
            <p:cNvSpPr>
              <a:spLocks noChangeArrowheads="1"/>
            </p:cNvSpPr>
            <p:nvPr/>
          </p:nvSpPr>
          <p:spPr bwMode="auto">
            <a:xfrm>
              <a:off x="5695949" y="3887787"/>
              <a:ext cx="923925" cy="234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</a:t>
              </a:r>
            </a:p>
          </p:txBody>
        </p:sp>
        <p:sp>
          <p:nvSpPr>
            <p:cNvPr id="4136" name="Rectangle 68"/>
            <p:cNvSpPr>
              <a:spLocks noChangeArrowheads="1"/>
            </p:cNvSpPr>
            <p:nvPr/>
          </p:nvSpPr>
          <p:spPr bwMode="auto">
            <a:xfrm>
              <a:off x="5695949" y="3887789"/>
              <a:ext cx="923925" cy="2349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67" name="Rectangle 99"/>
            <p:cNvSpPr>
              <a:spLocks noChangeArrowheads="1"/>
            </p:cNvSpPr>
            <p:nvPr/>
          </p:nvSpPr>
          <p:spPr bwMode="auto">
            <a:xfrm>
              <a:off x="2995216" y="3268663"/>
              <a:ext cx="110767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se taisent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parfois à cause...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49590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Text Box 2"/>
          <p:cNvSpPr txBox="1">
            <a:spLocks noChangeArrowheads="1"/>
          </p:cNvSpPr>
          <p:nvPr/>
        </p:nvSpPr>
        <p:spPr bwMode="auto">
          <a:xfrm>
            <a:off x="3347864" y="6503990"/>
            <a:ext cx="2448272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RÉFUTER UNE OBJECTION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3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36" name="ZoneTexte 3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3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3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4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4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4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STAGIAIRE « JE SUIS CONTRE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3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4" name="Groupe 3"/>
          <p:cNvGrpSpPr/>
          <p:nvPr/>
        </p:nvGrpSpPr>
        <p:grpSpPr>
          <a:xfrm>
            <a:off x="2915816" y="1620837"/>
            <a:ext cx="3280320" cy="4112419"/>
            <a:chOff x="2915816" y="1663699"/>
            <a:chExt cx="3280320" cy="4112419"/>
          </a:xfrm>
        </p:grpSpPr>
        <p:sp>
          <p:nvSpPr>
            <p:cNvPr id="5642" name="Rectangle 520"/>
            <p:cNvSpPr>
              <a:spLocks noChangeArrowheads="1"/>
            </p:cNvSpPr>
            <p:nvPr/>
          </p:nvSpPr>
          <p:spPr bwMode="auto">
            <a:xfrm>
              <a:off x="2932457" y="1796835"/>
              <a:ext cx="813608" cy="36612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3" name="Rectangle 521"/>
            <p:cNvSpPr>
              <a:spLocks noChangeArrowheads="1"/>
            </p:cNvSpPr>
            <p:nvPr/>
          </p:nvSpPr>
          <p:spPr bwMode="auto">
            <a:xfrm>
              <a:off x="2932457" y="1796835"/>
              <a:ext cx="813608" cy="36612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4" name="Rectangle 522"/>
            <p:cNvSpPr>
              <a:spLocks noChangeArrowheads="1"/>
            </p:cNvSpPr>
            <p:nvPr/>
          </p:nvSpPr>
          <p:spPr bwMode="auto">
            <a:xfrm>
              <a:off x="2915816" y="2891508"/>
              <a:ext cx="846892" cy="21449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5" name="Rectangle 523"/>
            <p:cNvSpPr>
              <a:spLocks noChangeArrowheads="1"/>
            </p:cNvSpPr>
            <p:nvPr/>
          </p:nvSpPr>
          <p:spPr bwMode="auto">
            <a:xfrm>
              <a:off x="2915816" y="2891508"/>
              <a:ext cx="846892" cy="2144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6" name="Rectangle 524"/>
            <p:cNvSpPr>
              <a:spLocks noChangeArrowheads="1"/>
            </p:cNvSpPr>
            <p:nvPr/>
          </p:nvSpPr>
          <p:spPr bwMode="auto">
            <a:xfrm>
              <a:off x="2987931" y="4307925"/>
              <a:ext cx="702662" cy="21449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7" name="Rectangle 525"/>
            <p:cNvSpPr>
              <a:spLocks noChangeArrowheads="1"/>
            </p:cNvSpPr>
            <p:nvPr/>
          </p:nvSpPr>
          <p:spPr bwMode="auto">
            <a:xfrm>
              <a:off x="2987931" y="4307925"/>
              <a:ext cx="702662" cy="2144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8" name="Rectangle 526"/>
            <p:cNvSpPr>
              <a:spLocks noChangeArrowheads="1"/>
            </p:cNvSpPr>
            <p:nvPr/>
          </p:nvSpPr>
          <p:spPr bwMode="auto">
            <a:xfrm>
              <a:off x="2978686" y="4748013"/>
              <a:ext cx="721153" cy="214497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49" name="Rectangle 527"/>
            <p:cNvSpPr>
              <a:spLocks noChangeArrowheads="1"/>
            </p:cNvSpPr>
            <p:nvPr/>
          </p:nvSpPr>
          <p:spPr bwMode="auto">
            <a:xfrm>
              <a:off x="2978686" y="4748013"/>
              <a:ext cx="721153" cy="21449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0" name="Freeform 528"/>
            <p:cNvSpPr>
              <a:spLocks noEditPoints="1"/>
            </p:cNvSpPr>
            <p:nvPr/>
          </p:nvSpPr>
          <p:spPr bwMode="auto">
            <a:xfrm>
              <a:off x="5974243" y="1955858"/>
              <a:ext cx="221893" cy="702662"/>
            </a:xfrm>
            <a:custGeom>
              <a:avLst/>
              <a:gdLst>
                <a:gd name="T0" fmla="*/ 38 w 120"/>
                <a:gd name="T1" fmla="*/ 380 h 380"/>
                <a:gd name="T2" fmla="*/ 0 w 120"/>
                <a:gd name="T3" fmla="*/ 360 h 380"/>
                <a:gd name="T4" fmla="*/ 38 w 120"/>
                <a:gd name="T5" fmla="*/ 342 h 380"/>
                <a:gd name="T6" fmla="*/ 38 w 120"/>
                <a:gd name="T7" fmla="*/ 380 h 380"/>
                <a:gd name="T8" fmla="*/ 2 w 120"/>
                <a:gd name="T9" fmla="*/ 0 h 380"/>
                <a:gd name="T10" fmla="*/ 120 w 120"/>
                <a:gd name="T11" fmla="*/ 0 h 380"/>
                <a:gd name="T12" fmla="*/ 120 w 120"/>
                <a:gd name="T13" fmla="*/ 366 h 380"/>
                <a:gd name="T14" fmla="*/ 32 w 120"/>
                <a:gd name="T15" fmla="*/ 366 h 380"/>
                <a:gd name="T16" fmla="*/ 32 w 120"/>
                <a:gd name="T17" fmla="*/ 356 h 380"/>
                <a:gd name="T18" fmla="*/ 116 w 120"/>
                <a:gd name="T19" fmla="*/ 356 h 380"/>
                <a:gd name="T20" fmla="*/ 110 w 120"/>
                <a:gd name="T21" fmla="*/ 360 h 380"/>
                <a:gd name="T22" fmla="*/ 110 w 120"/>
                <a:gd name="T23" fmla="*/ 6 h 380"/>
                <a:gd name="T24" fmla="*/ 116 w 120"/>
                <a:gd name="T25" fmla="*/ 10 h 380"/>
                <a:gd name="T26" fmla="*/ 2 w 120"/>
                <a:gd name="T27" fmla="*/ 10 h 380"/>
                <a:gd name="T28" fmla="*/ 2 w 120"/>
                <a:gd name="T2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0" h="380">
                  <a:moveTo>
                    <a:pt x="38" y="380"/>
                  </a:moveTo>
                  <a:lnTo>
                    <a:pt x="0" y="360"/>
                  </a:lnTo>
                  <a:lnTo>
                    <a:pt x="38" y="342"/>
                  </a:lnTo>
                  <a:lnTo>
                    <a:pt x="38" y="380"/>
                  </a:lnTo>
                  <a:close/>
                  <a:moveTo>
                    <a:pt x="2" y="0"/>
                  </a:moveTo>
                  <a:lnTo>
                    <a:pt x="120" y="0"/>
                  </a:lnTo>
                  <a:lnTo>
                    <a:pt x="120" y="366"/>
                  </a:lnTo>
                  <a:lnTo>
                    <a:pt x="32" y="366"/>
                  </a:lnTo>
                  <a:lnTo>
                    <a:pt x="32" y="356"/>
                  </a:lnTo>
                  <a:lnTo>
                    <a:pt x="116" y="356"/>
                  </a:lnTo>
                  <a:lnTo>
                    <a:pt x="110" y="360"/>
                  </a:lnTo>
                  <a:lnTo>
                    <a:pt x="110" y="6"/>
                  </a:lnTo>
                  <a:lnTo>
                    <a:pt x="116" y="10"/>
                  </a:lnTo>
                  <a:lnTo>
                    <a:pt x="2" y="1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1" name="Rectangle 529"/>
            <p:cNvSpPr>
              <a:spLocks noChangeArrowheads="1"/>
            </p:cNvSpPr>
            <p:nvPr/>
          </p:nvSpPr>
          <p:spPr bwMode="auto">
            <a:xfrm>
              <a:off x="3002724" y="3357483"/>
              <a:ext cx="673076" cy="21079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2" name="Rectangle 530"/>
            <p:cNvSpPr>
              <a:spLocks noChangeArrowheads="1"/>
            </p:cNvSpPr>
            <p:nvPr/>
          </p:nvSpPr>
          <p:spPr bwMode="auto">
            <a:xfrm>
              <a:off x="3002724" y="3357483"/>
              <a:ext cx="673076" cy="21079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3" name="Freeform 531"/>
            <p:cNvSpPr>
              <a:spLocks noEditPoints="1"/>
            </p:cNvSpPr>
            <p:nvPr/>
          </p:nvSpPr>
          <p:spPr bwMode="auto">
            <a:xfrm>
              <a:off x="5977941" y="3335294"/>
              <a:ext cx="218195" cy="1102069"/>
            </a:xfrm>
            <a:custGeom>
              <a:avLst/>
              <a:gdLst>
                <a:gd name="T0" fmla="*/ 36 w 118"/>
                <a:gd name="T1" fmla="*/ 596 h 596"/>
                <a:gd name="T2" fmla="*/ 0 w 118"/>
                <a:gd name="T3" fmla="*/ 578 h 596"/>
                <a:gd name="T4" fmla="*/ 36 w 118"/>
                <a:gd name="T5" fmla="*/ 560 h 596"/>
                <a:gd name="T6" fmla="*/ 36 w 118"/>
                <a:gd name="T7" fmla="*/ 596 h 596"/>
                <a:gd name="T8" fmla="*/ 0 w 118"/>
                <a:gd name="T9" fmla="*/ 0 h 596"/>
                <a:gd name="T10" fmla="*/ 118 w 118"/>
                <a:gd name="T11" fmla="*/ 0 h 596"/>
                <a:gd name="T12" fmla="*/ 118 w 118"/>
                <a:gd name="T13" fmla="*/ 584 h 596"/>
                <a:gd name="T14" fmla="*/ 30 w 118"/>
                <a:gd name="T15" fmla="*/ 584 h 596"/>
                <a:gd name="T16" fmla="*/ 30 w 118"/>
                <a:gd name="T17" fmla="*/ 574 h 596"/>
                <a:gd name="T18" fmla="*/ 114 w 118"/>
                <a:gd name="T19" fmla="*/ 574 h 596"/>
                <a:gd name="T20" fmla="*/ 108 w 118"/>
                <a:gd name="T21" fmla="*/ 578 h 596"/>
                <a:gd name="T22" fmla="*/ 108 w 118"/>
                <a:gd name="T23" fmla="*/ 6 h 596"/>
                <a:gd name="T24" fmla="*/ 114 w 118"/>
                <a:gd name="T25" fmla="*/ 8 h 596"/>
                <a:gd name="T26" fmla="*/ 0 w 118"/>
                <a:gd name="T27" fmla="*/ 8 h 596"/>
                <a:gd name="T28" fmla="*/ 0 w 118"/>
                <a:gd name="T29" fmla="*/ 0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8" h="596">
                  <a:moveTo>
                    <a:pt x="36" y="596"/>
                  </a:moveTo>
                  <a:lnTo>
                    <a:pt x="0" y="578"/>
                  </a:lnTo>
                  <a:lnTo>
                    <a:pt x="36" y="560"/>
                  </a:lnTo>
                  <a:lnTo>
                    <a:pt x="36" y="596"/>
                  </a:lnTo>
                  <a:close/>
                  <a:moveTo>
                    <a:pt x="0" y="0"/>
                  </a:moveTo>
                  <a:lnTo>
                    <a:pt x="118" y="0"/>
                  </a:lnTo>
                  <a:lnTo>
                    <a:pt x="118" y="584"/>
                  </a:lnTo>
                  <a:lnTo>
                    <a:pt x="30" y="584"/>
                  </a:lnTo>
                  <a:lnTo>
                    <a:pt x="30" y="574"/>
                  </a:lnTo>
                  <a:lnTo>
                    <a:pt x="114" y="574"/>
                  </a:lnTo>
                  <a:lnTo>
                    <a:pt x="108" y="578"/>
                  </a:lnTo>
                  <a:lnTo>
                    <a:pt x="108" y="6"/>
                  </a:lnTo>
                  <a:lnTo>
                    <a:pt x="114" y="8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4" name="Freeform 532"/>
            <p:cNvSpPr>
              <a:spLocks noEditPoints="1"/>
            </p:cNvSpPr>
            <p:nvPr/>
          </p:nvSpPr>
          <p:spPr bwMode="auto">
            <a:xfrm>
              <a:off x="3958714" y="2614141"/>
              <a:ext cx="170118" cy="872780"/>
            </a:xfrm>
            <a:custGeom>
              <a:avLst/>
              <a:gdLst>
                <a:gd name="T0" fmla="*/ 54 w 92"/>
                <a:gd name="T1" fmla="*/ 434 h 472"/>
                <a:gd name="T2" fmla="*/ 92 w 92"/>
                <a:gd name="T3" fmla="*/ 454 h 472"/>
                <a:gd name="T4" fmla="*/ 54 w 92"/>
                <a:gd name="T5" fmla="*/ 472 h 472"/>
                <a:gd name="T6" fmla="*/ 54 w 92"/>
                <a:gd name="T7" fmla="*/ 434 h 472"/>
                <a:gd name="T8" fmla="*/ 90 w 92"/>
                <a:gd name="T9" fmla="*/ 10 h 472"/>
                <a:gd name="T10" fmla="*/ 4 w 92"/>
                <a:gd name="T11" fmla="*/ 10 h 472"/>
                <a:gd name="T12" fmla="*/ 10 w 92"/>
                <a:gd name="T13" fmla="*/ 4 h 472"/>
                <a:gd name="T14" fmla="*/ 10 w 92"/>
                <a:gd name="T15" fmla="*/ 454 h 472"/>
                <a:gd name="T16" fmla="*/ 4 w 92"/>
                <a:gd name="T17" fmla="*/ 450 h 472"/>
                <a:gd name="T18" fmla="*/ 58 w 92"/>
                <a:gd name="T19" fmla="*/ 450 h 472"/>
                <a:gd name="T20" fmla="*/ 58 w 92"/>
                <a:gd name="T21" fmla="*/ 458 h 472"/>
                <a:gd name="T22" fmla="*/ 0 w 92"/>
                <a:gd name="T23" fmla="*/ 458 h 472"/>
                <a:gd name="T24" fmla="*/ 0 w 92"/>
                <a:gd name="T25" fmla="*/ 0 h 472"/>
                <a:gd name="T26" fmla="*/ 90 w 92"/>
                <a:gd name="T27" fmla="*/ 0 h 472"/>
                <a:gd name="T28" fmla="*/ 90 w 92"/>
                <a:gd name="T29" fmla="*/ 10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2" h="472">
                  <a:moveTo>
                    <a:pt x="54" y="434"/>
                  </a:moveTo>
                  <a:lnTo>
                    <a:pt x="92" y="454"/>
                  </a:lnTo>
                  <a:lnTo>
                    <a:pt x="54" y="472"/>
                  </a:lnTo>
                  <a:lnTo>
                    <a:pt x="54" y="434"/>
                  </a:lnTo>
                  <a:close/>
                  <a:moveTo>
                    <a:pt x="90" y="10"/>
                  </a:moveTo>
                  <a:lnTo>
                    <a:pt x="4" y="10"/>
                  </a:lnTo>
                  <a:lnTo>
                    <a:pt x="10" y="4"/>
                  </a:lnTo>
                  <a:lnTo>
                    <a:pt x="10" y="454"/>
                  </a:lnTo>
                  <a:lnTo>
                    <a:pt x="4" y="450"/>
                  </a:lnTo>
                  <a:lnTo>
                    <a:pt x="58" y="450"/>
                  </a:lnTo>
                  <a:lnTo>
                    <a:pt x="58" y="458"/>
                  </a:lnTo>
                  <a:lnTo>
                    <a:pt x="0" y="458"/>
                  </a:lnTo>
                  <a:lnTo>
                    <a:pt x="0" y="0"/>
                  </a:lnTo>
                  <a:lnTo>
                    <a:pt x="90" y="0"/>
                  </a:lnTo>
                  <a:lnTo>
                    <a:pt x="90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5" name="Freeform 533"/>
            <p:cNvSpPr>
              <a:spLocks noEditPoints="1"/>
            </p:cNvSpPr>
            <p:nvPr/>
          </p:nvSpPr>
          <p:spPr bwMode="auto">
            <a:xfrm>
              <a:off x="3899542" y="4396682"/>
              <a:ext cx="225591" cy="957839"/>
            </a:xfrm>
            <a:custGeom>
              <a:avLst/>
              <a:gdLst>
                <a:gd name="T0" fmla="*/ 84 w 122"/>
                <a:gd name="T1" fmla="*/ 478 h 518"/>
                <a:gd name="T2" fmla="*/ 122 w 122"/>
                <a:gd name="T3" fmla="*/ 498 h 518"/>
                <a:gd name="T4" fmla="*/ 84 w 122"/>
                <a:gd name="T5" fmla="*/ 518 h 518"/>
                <a:gd name="T6" fmla="*/ 84 w 122"/>
                <a:gd name="T7" fmla="*/ 478 h 518"/>
                <a:gd name="T8" fmla="*/ 120 w 122"/>
                <a:gd name="T9" fmla="*/ 10 h 518"/>
                <a:gd name="T10" fmla="*/ 6 w 122"/>
                <a:gd name="T11" fmla="*/ 10 h 518"/>
                <a:gd name="T12" fmla="*/ 10 w 122"/>
                <a:gd name="T13" fmla="*/ 4 h 518"/>
                <a:gd name="T14" fmla="*/ 10 w 122"/>
                <a:gd name="T15" fmla="*/ 498 h 518"/>
                <a:gd name="T16" fmla="*/ 6 w 122"/>
                <a:gd name="T17" fmla="*/ 492 h 518"/>
                <a:gd name="T18" fmla="*/ 90 w 122"/>
                <a:gd name="T19" fmla="*/ 492 h 518"/>
                <a:gd name="T20" fmla="*/ 90 w 122"/>
                <a:gd name="T21" fmla="*/ 502 h 518"/>
                <a:gd name="T22" fmla="*/ 0 w 122"/>
                <a:gd name="T23" fmla="*/ 502 h 518"/>
                <a:gd name="T24" fmla="*/ 0 w 122"/>
                <a:gd name="T25" fmla="*/ 0 h 518"/>
                <a:gd name="T26" fmla="*/ 120 w 122"/>
                <a:gd name="T27" fmla="*/ 0 h 518"/>
                <a:gd name="T28" fmla="*/ 120 w 122"/>
                <a:gd name="T29" fmla="*/ 1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2" h="518">
                  <a:moveTo>
                    <a:pt x="84" y="478"/>
                  </a:moveTo>
                  <a:lnTo>
                    <a:pt x="122" y="498"/>
                  </a:lnTo>
                  <a:lnTo>
                    <a:pt x="84" y="518"/>
                  </a:lnTo>
                  <a:lnTo>
                    <a:pt x="84" y="478"/>
                  </a:lnTo>
                  <a:close/>
                  <a:moveTo>
                    <a:pt x="120" y="10"/>
                  </a:moveTo>
                  <a:lnTo>
                    <a:pt x="6" y="10"/>
                  </a:lnTo>
                  <a:lnTo>
                    <a:pt x="10" y="4"/>
                  </a:lnTo>
                  <a:lnTo>
                    <a:pt x="10" y="498"/>
                  </a:lnTo>
                  <a:lnTo>
                    <a:pt x="6" y="492"/>
                  </a:lnTo>
                  <a:lnTo>
                    <a:pt x="90" y="492"/>
                  </a:lnTo>
                  <a:lnTo>
                    <a:pt x="90" y="502"/>
                  </a:lnTo>
                  <a:lnTo>
                    <a:pt x="0" y="502"/>
                  </a:lnTo>
                  <a:lnTo>
                    <a:pt x="0" y="0"/>
                  </a:lnTo>
                  <a:lnTo>
                    <a:pt x="120" y="0"/>
                  </a:lnTo>
                  <a:lnTo>
                    <a:pt x="120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6" name="Rectangle 534"/>
            <p:cNvSpPr>
              <a:spLocks noChangeArrowheads="1"/>
            </p:cNvSpPr>
            <p:nvPr/>
          </p:nvSpPr>
          <p:spPr bwMode="auto">
            <a:xfrm>
              <a:off x="4128832" y="2965472"/>
              <a:ext cx="1849109" cy="983726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7" name="Rectangle 535"/>
            <p:cNvSpPr>
              <a:spLocks noChangeArrowheads="1"/>
            </p:cNvSpPr>
            <p:nvPr/>
          </p:nvSpPr>
          <p:spPr bwMode="auto">
            <a:xfrm>
              <a:off x="4128832" y="2965472"/>
              <a:ext cx="1849109" cy="98372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8" name="Rectangle 536"/>
            <p:cNvSpPr>
              <a:spLocks noChangeArrowheads="1"/>
            </p:cNvSpPr>
            <p:nvPr/>
          </p:nvSpPr>
          <p:spPr bwMode="auto">
            <a:xfrm>
              <a:off x="4121435" y="4030559"/>
              <a:ext cx="1856506" cy="74704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59" name="Rectangle 537"/>
            <p:cNvSpPr>
              <a:spLocks noChangeArrowheads="1"/>
            </p:cNvSpPr>
            <p:nvPr/>
          </p:nvSpPr>
          <p:spPr bwMode="auto">
            <a:xfrm>
              <a:off x="4121435" y="4030559"/>
              <a:ext cx="1856506" cy="7470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0" name="Rectangle 538"/>
            <p:cNvSpPr>
              <a:spLocks noChangeArrowheads="1"/>
            </p:cNvSpPr>
            <p:nvPr/>
          </p:nvSpPr>
          <p:spPr bwMode="auto">
            <a:xfrm>
              <a:off x="4125134" y="4858960"/>
              <a:ext cx="1849109" cy="917158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1" name="Rectangle 539"/>
            <p:cNvSpPr>
              <a:spLocks noChangeArrowheads="1"/>
            </p:cNvSpPr>
            <p:nvPr/>
          </p:nvSpPr>
          <p:spPr bwMode="auto">
            <a:xfrm>
              <a:off x="4125134" y="4858960"/>
              <a:ext cx="1849109" cy="91715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2" name="Rectangle 540"/>
            <p:cNvSpPr>
              <a:spLocks noChangeArrowheads="1"/>
            </p:cNvSpPr>
            <p:nvPr/>
          </p:nvSpPr>
          <p:spPr bwMode="auto">
            <a:xfrm>
              <a:off x="4125134" y="2392248"/>
              <a:ext cx="1849109" cy="48816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3" name="Rectangle 541"/>
            <p:cNvSpPr>
              <a:spLocks noChangeArrowheads="1"/>
            </p:cNvSpPr>
            <p:nvPr/>
          </p:nvSpPr>
          <p:spPr bwMode="auto">
            <a:xfrm>
              <a:off x="4125134" y="2392248"/>
              <a:ext cx="1849109" cy="48816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4" name="Rectangle 542"/>
            <p:cNvSpPr>
              <a:spLocks noChangeArrowheads="1"/>
            </p:cNvSpPr>
            <p:nvPr/>
          </p:nvSpPr>
          <p:spPr bwMode="auto">
            <a:xfrm>
              <a:off x="4125134" y="1663699"/>
              <a:ext cx="1849109" cy="636094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65" name="Rectangle 543"/>
            <p:cNvSpPr>
              <a:spLocks noChangeArrowheads="1"/>
            </p:cNvSpPr>
            <p:nvPr/>
          </p:nvSpPr>
          <p:spPr bwMode="auto">
            <a:xfrm>
              <a:off x="2932459" y="1844912"/>
              <a:ext cx="813608" cy="286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l’objection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75" name="Rectangle 553"/>
            <p:cNvSpPr>
              <a:spLocks noChangeArrowheads="1"/>
            </p:cNvSpPr>
            <p:nvPr/>
          </p:nvSpPr>
          <p:spPr bwMode="auto">
            <a:xfrm>
              <a:off x="2915816" y="2938151"/>
              <a:ext cx="846892" cy="1433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80" name="Rectangle 558"/>
            <p:cNvSpPr>
              <a:spLocks noChangeArrowheads="1"/>
            </p:cNvSpPr>
            <p:nvPr/>
          </p:nvSpPr>
          <p:spPr bwMode="auto">
            <a:xfrm>
              <a:off x="2991629" y="4356002"/>
              <a:ext cx="695265" cy="1433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Appuyer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86" name="Rectangle 564"/>
            <p:cNvSpPr>
              <a:spLocks noChangeArrowheads="1"/>
            </p:cNvSpPr>
            <p:nvPr/>
          </p:nvSpPr>
          <p:spPr bwMode="auto">
            <a:xfrm>
              <a:off x="2993479" y="4799788"/>
              <a:ext cx="691566" cy="1433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Conclure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89" name="Rectangle 567"/>
            <p:cNvSpPr>
              <a:spLocks noChangeArrowheads="1"/>
            </p:cNvSpPr>
            <p:nvPr/>
          </p:nvSpPr>
          <p:spPr bwMode="auto">
            <a:xfrm>
              <a:off x="2993479" y="3401862"/>
              <a:ext cx="691567" cy="1433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Réfuter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94" name="Rectangle 572"/>
            <p:cNvSpPr>
              <a:spLocks noChangeArrowheads="1"/>
            </p:cNvSpPr>
            <p:nvPr/>
          </p:nvSpPr>
          <p:spPr bwMode="auto">
            <a:xfrm>
              <a:off x="4128834" y="3026449"/>
              <a:ext cx="1849108" cy="8617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ne peux pas vous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laisser dire cela. Méthode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motivation sont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qualités d’un bon vendeur.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faut pas les opposer,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mais chercher à développer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l’une et l’autre.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83" name="Rectangle 661"/>
            <p:cNvSpPr>
              <a:spLocks noChangeArrowheads="1"/>
            </p:cNvSpPr>
            <p:nvPr/>
          </p:nvSpPr>
          <p:spPr bwMode="auto">
            <a:xfrm>
              <a:off x="4128832" y="4096303"/>
              <a:ext cx="184504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Voici quelques chiffres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montrent d’ailleurs que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résultat obtenu par un vendeur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lié aux méthodes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utilise !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28" name="Rectangle 734"/>
            <p:cNvSpPr>
              <a:spLocks noChangeArrowheads="1"/>
            </p:cNvSpPr>
            <p:nvPr/>
          </p:nvSpPr>
          <p:spPr bwMode="auto">
            <a:xfrm>
              <a:off x="4128832" y="1735525"/>
              <a:ext cx="184504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méthodes de vente ne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du tout efficaces.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compte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 la motivation du vendeur.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32" name="Rectangle 738"/>
            <p:cNvSpPr>
              <a:spLocks noChangeArrowheads="1"/>
            </p:cNvSpPr>
            <p:nvPr/>
          </p:nvSpPr>
          <p:spPr bwMode="auto">
            <a:xfrm>
              <a:off x="4128834" y="2451664"/>
              <a:ext cx="184910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kern="100" spc="-1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Vous dites qu’un vendeur motivé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kern="100" spc="-1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peut se passer de méthodes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kern="100" spc="-1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lorsqu’il veut vendre ses produits. »</a:t>
              </a:r>
              <a:endParaRPr kumimoji="0" lang="fr-FR" sz="800" b="0" i="1" u="none" strike="noStrike" kern="100" cap="none" spc="-1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35" name="Rectangle 741"/>
            <p:cNvSpPr>
              <a:spLocks noChangeArrowheads="1"/>
            </p:cNvSpPr>
            <p:nvPr/>
          </p:nvSpPr>
          <p:spPr bwMode="auto">
            <a:xfrm>
              <a:off x="4128833" y="4948207"/>
              <a:ext cx="184504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Vous avez là la preuve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les méthodes de vente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efficaces. Associées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une bonne motivation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vendeurs, elles vont conduire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de meilleurs résultats.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1945643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03848" y="6503990"/>
            <a:ext cx="2736304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FAIRE INTERVENIR LE BAVARD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STAGIAIRE BAVARD OU TIMIDE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12975" y="2628900"/>
            <a:ext cx="4718050" cy="1600200"/>
            <a:chOff x="2212975" y="2628900"/>
            <a:chExt cx="4718050" cy="1600200"/>
          </a:xfrm>
        </p:grpSpPr>
        <p:sp>
          <p:nvSpPr>
            <p:cNvPr id="6517" name="Rectangle 308"/>
            <p:cNvSpPr>
              <a:spLocks noChangeArrowheads="1"/>
            </p:cNvSpPr>
            <p:nvPr/>
          </p:nvSpPr>
          <p:spPr bwMode="auto">
            <a:xfrm>
              <a:off x="2270125" y="2628900"/>
              <a:ext cx="2241550" cy="1438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18" name="Rectangle 309"/>
            <p:cNvSpPr>
              <a:spLocks noChangeArrowheads="1"/>
            </p:cNvSpPr>
            <p:nvPr/>
          </p:nvSpPr>
          <p:spPr bwMode="auto">
            <a:xfrm>
              <a:off x="2270125" y="2628900"/>
              <a:ext cx="2241550" cy="1438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19" name="Freeform 310"/>
            <p:cNvSpPr>
              <a:spLocks noEditPoints="1"/>
            </p:cNvSpPr>
            <p:nvPr/>
          </p:nvSpPr>
          <p:spPr bwMode="auto">
            <a:xfrm>
              <a:off x="3225800" y="3136900"/>
              <a:ext cx="254000" cy="669925"/>
            </a:xfrm>
            <a:custGeom>
              <a:avLst/>
              <a:gdLst>
                <a:gd name="T0" fmla="*/ 0 w 160"/>
                <a:gd name="T1" fmla="*/ 58 h 422"/>
                <a:gd name="T2" fmla="*/ 28 w 160"/>
                <a:gd name="T3" fmla="*/ 0 h 422"/>
                <a:gd name="T4" fmla="*/ 58 w 160"/>
                <a:gd name="T5" fmla="*/ 58 h 422"/>
                <a:gd name="T6" fmla="*/ 0 w 160"/>
                <a:gd name="T7" fmla="*/ 58 h 422"/>
                <a:gd name="T8" fmla="*/ 158 w 160"/>
                <a:gd name="T9" fmla="*/ 422 h 422"/>
                <a:gd name="T10" fmla="*/ 152 w 160"/>
                <a:gd name="T11" fmla="*/ 422 h 422"/>
                <a:gd name="T12" fmla="*/ 152 w 160"/>
                <a:gd name="T13" fmla="*/ 422 h 422"/>
                <a:gd name="T14" fmla="*/ 150 w 160"/>
                <a:gd name="T15" fmla="*/ 422 h 422"/>
                <a:gd name="T16" fmla="*/ 146 w 160"/>
                <a:gd name="T17" fmla="*/ 420 h 422"/>
                <a:gd name="T18" fmla="*/ 146 w 160"/>
                <a:gd name="T19" fmla="*/ 420 h 422"/>
                <a:gd name="T20" fmla="*/ 144 w 160"/>
                <a:gd name="T21" fmla="*/ 420 h 422"/>
                <a:gd name="T22" fmla="*/ 144 w 160"/>
                <a:gd name="T23" fmla="*/ 420 h 422"/>
                <a:gd name="T24" fmla="*/ 136 w 160"/>
                <a:gd name="T25" fmla="*/ 418 h 422"/>
                <a:gd name="T26" fmla="*/ 128 w 160"/>
                <a:gd name="T27" fmla="*/ 412 h 422"/>
                <a:gd name="T28" fmla="*/ 122 w 160"/>
                <a:gd name="T29" fmla="*/ 406 h 422"/>
                <a:gd name="T30" fmla="*/ 116 w 160"/>
                <a:gd name="T31" fmla="*/ 400 h 422"/>
                <a:gd name="T32" fmla="*/ 110 w 160"/>
                <a:gd name="T33" fmla="*/ 392 h 422"/>
                <a:gd name="T34" fmla="*/ 102 w 160"/>
                <a:gd name="T35" fmla="*/ 384 h 422"/>
                <a:gd name="T36" fmla="*/ 98 w 160"/>
                <a:gd name="T37" fmla="*/ 376 h 422"/>
                <a:gd name="T38" fmla="*/ 92 w 160"/>
                <a:gd name="T39" fmla="*/ 364 h 422"/>
                <a:gd name="T40" fmla="*/ 84 w 160"/>
                <a:gd name="T41" fmla="*/ 352 h 422"/>
                <a:gd name="T42" fmla="*/ 80 w 160"/>
                <a:gd name="T43" fmla="*/ 340 h 422"/>
                <a:gd name="T44" fmla="*/ 74 w 160"/>
                <a:gd name="T45" fmla="*/ 330 h 422"/>
                <a:gd name="T46" fmla="*/ 70 w 160"/>
                <a:gd name="T47" fmla="*/ 316 h 422"/>
                <a:gd name="T48" fmla="*/ 66 w 160"/>
                <a:gd name="T49" fmla="*/ 302 h 422"/>
                <a:gd name="T50" fmla="*/ 60 w 160"/>
                <a:gd name="T51" fmla="*/ 288 h 422"/>
                <a:gd name="T52" fmla="*/ 50 w 160"/>
                <a:gd name="T53" fmla="*/ 256 h 422"/>
                <a:gd name="T54" fmla="*/ 42 w 160"/>
                <a:gd name="T55" fmla="*/ 224 h 422"/>
                <a:gd name="T56" fmla="*/ 36 w 160"/>
                <a:gd name="T57" fmla="*/ 190 h 422"/>
                <a:gd name="T58" fmla="*/ 30 w 160"/>
                <a:gd name="T59" fmla="*/ 154 h 422"/>
                <a:gd name="T60" fmla="*/ 24 w 160"/>
                <a:gd name="T61" fmla="*/ 116 h 422"/>
                <a:gd name="T62" fmla="*/ 22 w 160"/>
                <a:gd name="T63" fmla="*/ 78 h 422"/>
                <a:gd name="T64" fmla="*/ 20 w 160"/>
                <a:gd name="T65" fmla="*/ 48 h 422"/>
                <a:gd name="T66" fmla="*/ 40 w 160"/>
                <a:gd name="T67" fmla="*/ 48 h 422"/>
                <a:gd name="T68" fmla="*/ 40 w 160"/>
                <a:gd name="T69" fmla="*/ 76 h 422"/>
                <a:gd name="T70" fmla="*/ 44 w 160"/>
                <a:gd name="T71" fmla="*/ 114 h 422"/>
                <a:gd name="T72" fmla="*/ 48 w 160"/>
                <a:gd name="T73" fmla="*/ 150 h 422"/>
                <a:gd name="T74" fmla="*/ 54 w 160"/>
                <a:gd name="T75" fmla="*/ 186 h 422"/>
                <a:gd name="T76" fmla="*/ 60 w 160"/>
                <a:gd name="T77" fmla="*/ 220 h 422"/>
                <a:gd name="T78" fmla="*/ 68 w 160"/>
                <a:gd name="T79" fmla="*/ 252 h 422"/>
                <a:gd name="T80" fmla="*/ 78 w 160"/>
                <a:gd name="T81" fmla="*/ 282 h 422"/>
                <a:gd name="T82" fmla="*/ 84 w 160"/>
                <a:gd name="T83" fmla="*/ 296 h 422"/>
                <a:gd name="T84" fmla="*/ 86 w 160"/>
                <a:gd name="T85" fmla="*/ 308 h 422"/>
                <a:gd name="T86" fmla="*/ 92 w 160"/>
                <a:gd name="T87" fmla="*/ 322 h 422"/>
                <a:gd name="T88" fmla="*/ 98 w 160"/>
                <a:gd name="T89" fmla="*/ 332 h 422"/>
                <a:gd name="T90" fmla="*/ 102 w 160"/>
                <a:gd name="T91" fmla="*/ 344 h 422"/>
                <a:gd name="T92" fmla="*/ 108 w 160"/>
                <a:gd name="T93" fmla="*/ 354 h 422"/>
                <a:gd name="T94" fmla="*/ 112 w 160"/>
                <a:gd name="T95" fmla="*/ 364 h 422"/>
                <a:gd name="T96" fmla="*/ 118 w 160"/>
                <a:gd name="T97" fmla="*/ 372 h 422"/>
                <a:gd name="T98" fmla="*/ 124 w 160"/>
                <a:gd name="T99" fmla="*/ 380 h 422"/>
                <a:gd name="T100" fmla="*/ 128 w 160"/>
                <a:gd name="T101" fmla="*/ 386 h 422"/>
                <a:gd name="T102" fmla="*/ 136 w 160"/>
                <a:gd name="T103" fmla="*/ 392 h 422"/>
                <a:gd name="T104" fmla="*/ 140 w 160"/>
                <a:gd name="T105" fmla="*/ 396 h 422"/>
                <a:gd name="T106" fmla="*/ 146 w 160"/>
                <a:gd name="T107" fmla="*/ 400 h 422"/>
                <a:gd name="T108" fmla="*/ 152 w 160"/>
                <a:gd name="T109" fmla="*/ 404 h 422"/>
                <a:gd name="T110" fmla="*/ 150 w 160"/>
                <a:gd name="T111" fmla="*/ 404 h 422"/>
                <a:gd name="T112" fmla="*/ 156 w 160"/>
                <a:gd name="T113" fmla="*/ 404 h 422"/>
                <a:gd name="T114" fmla="*/ 154 w 160"/>
                <a:gd name="T115" fmla="*/ 404 h 422"/>
                <a:gd name="T116" fmla="*/ 160 w 160"/>
                <a:gd name="T117" fmla="*/ 404 h 422"/>
                <a:gd name="T118" fmla="*/ 158 w 160"/>
                <a:gd name="T119" fmla="*/ 42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0" h="422">
                  <a:moveTo>
                    <a:pt x="0" y="58"/>
                  </a:moveTo>
                  <a:lnTo>
                    <a:pt x="28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158" y="422"/>
                  </a:moveTo>
                  <a:lnTo>
                    <a:pt x="152" y="422"/>
                  </a:lnTo>
                  <a:lnTo>
                    <a:pt x="152" y="422"/>
                  </a:lnTo>
                  <a:lnTo>
                    <a:pt x="150" y="422"/>
                  </a:lnTo>
                  <a:lnTo>
                    <a:pt x="146" y="420"/>
                  </a:lnTo>
                  <a:lnTo>
                    <a:pt x="146" y="420"/>
                  </a:lnTo>
                  <a:lnTo>
                    <a:pt x="144" y="420"/>
                  </a:lnTo>
                  <a:lnTo>
                    <a:pt x="144" y="420"/>
                  </a:lnTo>
                  <a:lnTo>
                    <a:pt x="136" y="418"/>
                  </a:lnTo>
                  <a:lnTo>
                    <a:pt x="128" y="412"/>
                  </a:lnTo>
                  <a:lnTo>
                    <a:pt x="122" y="406"/>
                  </a:lnTo>
                  <a:lnTo>
                    <a:pt x="116" y="400"/>
                  </a:lnTo>
                  <a:lnTo>
                    <a:pt x="110" y="392"/>
                  </a:lnTo>
                  <a:lnTo>
                    <a:pt x="102" y="384"/>
                  </a:lnTo>
                  <a:lnTo>
                    <a:pt x="98" y="376"/>
                  </a:lnTo>
                  <a:lnTo>
                    <a:pt x="92" y="364"/>
                  </a:lnTo>
                  <a:lnTo>
                    <a:pt x="84" y="352"/>
                  </a:lnTo>
                  <a:lnTo>
                    <a:pt x="80" y="340"/>
                  </a:lnTo>
                  <a:lnTo>
                    <a:pt x="74" y="330"/>
                  </a:lnTo>
                  <a:lnTo>
                    <a:pt x="70" y="316"/>
                  </a:lnTo>
                  <a:lnTo>
                    <a:pt x="66" y="302"/>
                  </a:lnTo>
                  <a:lnTo>
                    <a:pt x="60" y="288"/>
                  </a:lnTo>
                  <a:lnTo>
                    <a:pt x="50" y="256"/>
                  </a:lnTo>
                  <a:lnTo>
                    <a:pt x="42" y="224"/>
                  </a:lnTo>
                  <a:lnTo>
                    <a:pt x="36" y="190"/>
                  </a:lnTo>
                  <a:lnTo>
                    <a:pt x="30" y="154"/>
                  </a:lnTo>
                  <a:lnTo>
                    <a:pt x="24" y="116"/>
                  </a:lnTo>
                  <a:lnTo>
                    <a:pt x="22" y="78"/>
                  </a:lnTo>
                  <a:lnTo>
                    <a:pt x="20" y="48"/>
                  </a:lnTo>
                  <a:lnTo>
                    <a:pt x="40" y="48"/>
                  </a:lnTo>
                  <a:lnTo>
                    <a:pt x="40" y="76"/>
                  </a:lnTo>
                  <a:lnTo>
                    <a:pt x="44" y="114"/>
                  </a:lnTo>
                  <a:lnTo>
                    <a:pt x="48" y="150"/>
                  </a:lnTo>
                  <a:lnTo>
                    <a:pt x="54" y="186"/>
                  </a:lnTo>
                  <a:lnTo>
                    <a:pt x="60" y="220"/>
                  </a:lnTo>
                  <a:lnTo>
                    <a:pt x="68" y="252"/>
                  </a:lnTo>
                  <a:lnTo>
                    <a:pt x="78" y="282"/>
                  </a:lnTo>
                  <a:lnTo>
                    <a:pt x="84" y="296"/>
                  </a:lnTo>
                  <a:lnTo>
                    <a:pt x="86" y="308"/>
                  </a:lnTo>
                  <a:lnTo>
                    <a:pt x="92" y="322"/>
                  </a:lnTo>
                  <a:lnTo>
                    <a:pt x="98" y="332"/>
                  </a:lnTo>
                  <a:lnTo>
                    <a:pt x="102" y="344"/>
                  </a:lnTo>
                  <a:lnTo>
                    <a:pt x="108" y="354"/>
                  </a:lnTo>
                  <a:lnTo>
                    <a:pt x="112" y="364"/>
                  </a:lnTo>
                  <a:lnTo>
                    <a:pt x="118" y="372"/>
                  </a:lnTo>
                  <a:lnTo>
                    <a:pt x="124" y="380"/>
                  </a:lnTo>
                  <a:lnTo>
                    <a:pt x="128" y="386"/>
                  </a:lnTo>
                  <a:lnTo>
                    <a:pt x="136" y="392"/>
                  </a:lnTo>
                  <a:lnTo>
                    <a:pt x="140" y="396"/>
                  </a:lnTo>
                  <a:lnTo>
                    <a:pt x="146" y="400"/>
                  </a:lnTo>
                  <a:lnTo>
                    <a:pt x="152" y="404"/>
                  </a:lnTo>
                  <a:lnTo>
                    <a:pt x="150" y="404"/>
                  </a:lnTo>
                  <a:lnTo>
                    <a:pt x="156" y="404"/>
                  </a:lnTo>
                  <a:lnTo>
                    <a:pt x="154" y="404"/>
                  </a:lnTo>
                  <a:lnTo>
                    <a:pt x="160" y="404"/>
                  </a:lnTo>
                  <a:lnTo>
                    <a:pt x="158" y="42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0" name="Freeform 311"/>
            <p:cNvSpPr>
              <a:spLocks/>
            </p:cNvSpPr>
            <p:nvPr/>
          </p:nvSpPr>
          <p:spPr bwMode="auto">
            <a:xfrm>
              <a:off x="2784475" y="2794000"/>
              <a:ext cx="231775" cy="546100"/>
            </a:xfrm>
            <a:custGeom>
              <a:avLst/>
              <a:gdLst>
                <a:gd name="T0" fmla="*/ 42 w 146"/>
                <a:gd name="T1" fmla="*/ 162 h 344"/>
                <a:gd name="T2" fmla="*/ 46 w 146"/>
                <a:gd name="T3" fmla="*/ 160 h 344"/>
                <a:gd name="T4" fmla="*/ 52 w 146"/>
                <a:gd name="T5" fmla="*/ 156 h 344"/>
                <a:gd name="T6" fmla="*/ 56 w 146"/>
                <a:gd name="T7" fmla="*/ 152 h 344"/>
                <a:gd name="T8" fmla="*/ 56 w 146"/>
                <a:gd name="T9" fmla="*/ 148 h 344"/>
                <a:gd name="T10" fmla="*/ 54 w 146"/>
                <a:gd name="T11" fmla="*/ 140 h 344"/>
                <a:gd name="T12" fmla="*/ 50 w 146"/>
                <a:gd name="T13" fmla="*/ 138 h 344"/>
                <a:gd name="T14" fmla="*/ 46 w 146"/>
                <a:gd name="T15" fmla="*/ 134 h 344"/>
                <a:gd name="T16" fmla="*/ 44 w 146"/>
                <a:gd name="T17" fmla="*/ 128 h 344"/>
                <a:gd name="T18" fmla="*/ 42 w 146"/>
                <a:gd name="T19" fmla="*/ 122 h 344"/>
                <a:gd name="T20" fmla="*/ 30 w 146"/>
                <a:gd name="T21" fmla="*/ 104 h 344"/>
                <a:gd name="T22" fmla="*/ 26 w 146"/>
                <a:gd name="T23" fmla="*/ 92 h 344"/>
                <a:gd name="T24" fmla="*/ 28 w 146"/>
                <a:gd name="T25" fmla="*/ 82 h 344"/>
                <a:gd name="T26" fmla="*/ 26 w 146"/>
                <a:gd name="T27" fmla="*/ 66 h 344"/>
                <a:gd name="T28" fmla="*/ 26 w 146"/>
                <a:gd name="T29" fmla="*/ 58 h 344"/>
                <a:gd name="T30" fmla="*/ 30 w 146"/>
                <a:gd name="T31" fmla="*/ 44 h 344"/>
                <a:gd name="T32" fmla="*/ 34 w 146"/>
                <a:gd name="T33" fmla="*/ 30 h 344"/>
                <a:gd name="T34" fmla="*/ 38 w 146"/>
                <a:gd name="T35" fmla="*/ 16 h 344"/>
                <a:gd name="T36" fmla="*/ 42 w 146"/>
                <a:gd name="T37" fmla="*/ 12 h 344"/>
                <a:gd name="T38" fmla="*/ 46 w 146"/>
                <a:gd name="T39" fmla="*/ 10 h 344"/>
                <a:gd name="T40" fmla="*/ 50 w 146"/>
                <a:gd name="T41" fmla="*/ 10 h 344"/>
                <a:gd name="T42" fmla="*/ 52 w 146"/>
                <a:gd name="T43" fmla="*/ 8 h 344"/>
                <a:gd name="T44" fmla="*/ 56 w 146"/>
                <a:gd name="T45" fmla="*/ 6 h 344"/>
                <a:gd name="T46" fmla="*/ 60 w 146"/>
                <a:gd name="T47" fmla="*/ 2 h 344"/>
                <a:gd name="T48" fmla="*/ 62 w 146"/>
                <a:gd name="T49" fmla="*/ 0 h 344"/>
                <a:gd name="T50" fmla="*/ 68 w 146"/>
                <a:gd name="T51" fmla="*/ 0 h 344"/>
                <a:gd name="T52" fmla="*/ 72 w 146"/>
                <a:gd name="T53" fmla="*/ 0 h 344"/>
                <a:gd name="T54" fmla="*/ 80 w 146"/>
                <a:gd name="T55" fmla="*/ 0 h 344"/>
                <a:gd name="T56" fmla="*/ 88 w 146"/>
                <a:gd name="T57" fmla="*/ 0 h 344"/>
                <a:gd name="T58" fmla="*/ 96 w 146"/>
                <a:gd name="T59" fmla="*/ 2 h 344"/>
                <a:gd name="T60" fmla="*/ 102 w 146"/>
                <a:gd name="T61" fmla="*/ 2 h 344"/>
                <a:gd name="T62" fmla="*/ 106 w 146"/>
                <a:gd name="T63" fmla="*/ 4 h 344"/>
                <a:gd name="T64" fmla="*/ 114 w 146"/>
                <a:gd name="T65" fmla="*/ 8 h 344"/>
                <a:gd name="T66" fmla="*/ 122 w 146"/>
                <a:gd name="T67" fmla="*/ 16 h 344"/>
                <a:gd name="T68" fmla="*/ 130 w 146"/>
                <a:gd name="T69" fmla="*/ 22 h 344"/>
                <a:gd name="T70" fmla="*/ 140 w 146"/>
                <a:gd name="T71" fmla="*/ 30 h 344"/>
                <a:gd name="T72" fmla="*/ 140 w 146"/>
                <a:gd name="T73" fmla="*/ 40 h 344"/>
                <a:gd name="T74" fmla="*/ 140 w 146"/>
                <a:gd name="T75" fmla="*/ 42 h 344"/>
                <a:gd name="T76" fmla="*/ 144 w 146"/>
                <a:gd name="T77" fmla="*/ 48 h 344"/>
                <a:gd name="T78" fmla="*/ 146 w 146"/>
                <a:gd name="T79" fmla="*/ 58 h 344"/>
                <a:gd name="T80" fmla="*/ 144 w 146"/>
                <a:gd name="T81" fmla="*/ 68 h 344"/>
                <a:gd name="T82" fmla="*/ 142 w 146"/>
                <a:gd name="T83" fmla="*/ 80 h 344"/>
                <a:gd name="T84" fmla="*/ 140 w 146"/>
                <a:gd name="T85" fmla="*/ 92 h 344"/>
                <a:gd name="T86" fmla="*/ 136 w 146"/>
                <a:gd name="T87" fmla="*/ 108 h 344"/>
                <a:gd name="T88" fmla="*/ 134 w 146"/>
                <a:gd name="T89" fmla="*/ 112 h 344"/>
                <a:gd name="T90" fmla="*/ 132 w 146"/>
                <a:gd name="T91" fmla="*/ 118 h 344"/>
                <a:gd name="T92" fmla="*/ 130 w 146"/>
                <a:gd name="T93" fmla="*/ 124 h 344"/>
                <a:gd name="T94" fmla="*/ 126 w 146"/>
                <a:gd name="T95" fmla="*/ 128 h 344"/>
                <a:gd name="T96" fmla="*/ 124 w 146"/>
                <a:gd name="T97" fmla="*/ 130 h 344"/>
                <a:gd name="T98" fmla="*/ 122 w 146"/>
                <a:gd name="T99" fmla="*/ 132 h 344"/>
                <a:gd name="T100" fmla="*/ 118 w 146"/>
                <a:gd name="T101" fmla="*/ 132 h 344"/>
                <a:gd name="T102" fmla="*/ 116 w 146"/>
                <a:gd name="T103" fmla="*/ 152 h 344"/>
                <a:gd name="T104" fmla="*/ 144 w 146"/>
                <a:gd name="T105" fmla="*/ 324 h 344"/>
                <a:gd name="T106" fmla="*/ 0 w 146"/>
                <a:gd name="T10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6" h="344">
                  <a:moveTo>
                    <a:pt x="42" y="164"/>
                  </a:moveTo>
                  <a:lnTo>
                    <a:pt x="42" y="162"/>
                  </a:lnTo>
                  <a:lnTo>
                    <a:pt x="44" y="162"/>
                  </a:lnTo>
                  <a:lnTo>
                    <a:pt x="46" y="160"/>
                  </a:lnTo>
                  <a:lnTo>
                    <a:pt x="50" y="158"/>
                  </a:lnTo>
                  <a:lnTo>
                    <a:pt x="52" y="156"/>
                  </a:lnTo>
                  <a:lnTo>
                    <a:pt x="54" y="154"/>
                  </a:lnTo>
                  <a:lnTo>
                    <a:pt x="56" y="152"/>
                  </a:lnTo>
                  <a:lnTo>
                    <a:pt x="56" y="150"/>
                  </a:lnTo>
                  <a:lnTo>
                    <a:pt x="56" y="148"/>
                  </a:lnTo>
                  <a:lnTo>
                    <a:pt x="54" y="144"/>
                  </a:lnTo>
                  <a:lnTo>
                    <a:pt x="54" y="140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8" y="136"/>
                  </a:lnTo>
                  <a:lnTo>
                    <a:pt x="46" y="134"/>
                  </a:lnTo>
                  <a:lnTo>
                    <a:pt x="44" y="132"/>
                  </a:lnTo>
                  <a:lnTo>
                    <a:pt x="44" y="128"/>
                  </a:lnTo>
                  <a:lnTo>
                    <a:pt x="42" y="124"/>
                  </a:lnTo>
                  <a:lnTo>
                    <a:pt x="42" y="122"/>
                  </a:lnTo>
                  <a:lnTo>
                    <a:pt x="32" y="104"/>
                  </a:lnTo>
                  <a:lnTo>
                    <a:pt x="30" y="104"/>
                  </a:lnTo>
                  <a:lnTo>
                    <a:pt x="28" y="98"/>
                  </a:lnTo>
                  <a:lnTo>
                    <a:pt x="26" y="92"/>
                  </a:lnTo>
                  <a:lnTo>
                    <a:pt x="26" y="86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26" y="66"/>
                  </a:lnTo>
                  <a:lnTo>
                    <a:pt x="26" y="60"/>
                  </a:lnTo>
                  <a:lnTo>
                    <a:pt x="26" y="58"/>
                  </a:lnTo>
                  <a:lnTo>
                    <a:pt x="28" y="52"/>
                  </a:lnTo>
                  <a:lnTo>
                    <a:pt x="30" y="44"/>
                  </a:lnTo>
                  <a:lnTo>
                    <a:pt x="32" y="38"/>
                  </a:lnTo>
                  <a:lnTo>
                    <a:pt x="34" y="30"/>
                  </a:lnTo>
                  <a:lnTo>
                    <a:pt x="34" y="22"/>
                  </a:lnTo>
                  <a:lnTo>
                    <a:pt x="38" y="16"/>
                  </a:lnTo>
                  <a:lnTo>
                    <a:pt x="42" y="14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0"/>
                  </a:lnTo>
                  <a:lnTo>
                    <a:pt x="52" y="10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6" y="6"/>
                  </a:lnTo>
                  <a:lnTo>
                    <a:pt x="58" y="4"/>
                  </a:lnTo>
                  <a:lnTo>
                    <a:pt x="60" y="2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2" y="0"/>
                  </a:lnTo>
                  <a:lnTo>
                    <a:pt x="96" y="2"/>
                  </a:lnTo>
                  <a:lnTo>
                    <a:pt x="98" y="2"/>
                  </a:lnTo>
                  <a:lnTo>
                    <a:pt x="102" y="2"/>
                  </a:lnTo>
                  <a:lnTo>
                    <a:pt x="104" y="4"/>
                  </a:lnTo>
                  <a:lnTo>
                    <a:pt x="106" y="4"/>
                  </a:lnTo>
                  <a:lnTo>
                    <a:pt x="108" y="6"/>
                  </a:lnTo>
                  <a:lnTo>
                    <a:pt x="114" y="8"/>
                  </a:lnTo>
                  <a:lnTo>
                    <a:pt x="116" y="10"/>
                  </a:lnTo>
                  <a:lnTo>
                    <a:pt x="122" y="16"/>
                  </a:lnTo>
                  <a:lnTo>
                    <a:pt x="126" y="18"/>
                  </a:lnTo>
                  <a:lnTo>
                    <a:pt x="130" y="22"/>
                  </a:lnTo>
                  <a:lnTo>
                    <a:pt x="136" y="26"/>
                  </a:lnTo>
                  <a:lnTo>
                    <a:pt x="140" y="30"/>
                  </a:lnTo>
                  <a:lnTo>
                    <a:pt x="140" y="34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40" y="42"/>
                  </a:lnTo>
                  <a:lnTo>
                    <a:pt x="140" y="44"/>
                  </a:lnTo>
                  <a:lnTo>
                    <a:pt x="144" y="48"/>
                  </a:lnTo>
                  <a:lnTo>
                    <a:pt x="146" y="52"/>
                  </a:lnTo>
                  <a:lnTo>
                    <a:pt x="146" y="58"/>
                  </a:lnTo>
                  <a:lnTo>
                    <a:pt x="146" y="62"/>
                  </a:lnTo>
                  <a:lnTo>
                    <a:pt x="144" y="68"/>
                  </a:lnTo>
                  <a:lnTo>
                    <a:pt x="144" y="74"/>
                  </a:lnTo>
                  <a:lnTo>
                    <a:pt x="142" y="80"/>
                  </a:lnTo>
                  <a:lnTo>
                    <a:pt x="140" y="86"/>
                  </a:lnTo>
                  <a:lnTo>
                    <a:pt x="140" y="92"/>
                  </a:lnTo>
                  <a:lnTo>
                    <a:pt x="140" y="96"/>
                  </a:lnTo>
                  <a:lnTo>
                    <a:pt x="136" y="108"/>
                  </a:lnTo>
                  <a:lnTo>
                    <a:pt x="136" y="110"/>
                  </a:lnTo>
                  <a:lnTo>
                    <a:pt x="134" y="112"/>
                  </a:lnTo>
                  <a:lnTo>
                    <a:pt x="134" y="114"/>
                  </a:lnTo>
                  <a:lnTo>
                    <a:pt x="132" y="118"/>
                  </a:lnTo>
                  <a:lnTo>
                    <a:pt x="130" y="122"/>
                  </a:lnTo>
                  <a:lnTo>
                    <a:pt x="130" y="124"/>
                  </a:lnTo>
                  <a:lnTo>
                    <a:pt x="128" y="128"/>
                  </a:lnTo>
                  <a:lnTo>
                    <a:pt x="126" y="128"/>
                  </a:lnTo>
                  <a:lnTo>
                    <a:pt x="126" y="130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22" y="132"/>
                  </a:lnTo>
                  <a:lnTo>
                    <a:pt x="120" y="132"/>
                  </a:lnTo>
                  <a:lnTo>
                    <a:pt x="118" y="132"/>
                  </a:lnTo>
                  <a:lnTo>
                    <a:pt x="114" y="146"/>
                  </a:lnTo>
                  <a:lnTo>
                    <a:pt x="116" y="152"/>
                  </a:lnTo>
                  <a:lnTo>
                    <a:pt x="134" y="166"/>
                  </a:lnTo>
                  <a:lnTo>
                    <a:pt x="144" y="324"/>
                  </a:lnTo>
                  <a:lnTo>
                    <a:pt x="114" y="344"/>
                  </a:lnTo>
                  <a:lnTo>
                    <a:pt x="0" y="282"/>
                  </a:lnTo>
                  <a:lnTo>
                    <a:pt x="42" y="16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1" name="Freeform 312"/>
            <p:cNvSpPr>
              <a:spLocks/>
            </p:cNvSpPr>
            <p:nvPr/>
          </p:nvSpPr>
          <p:spPr bwMode="auto">
            <a:xfrm>
              <a:off x="2838450" y="2879725"/>
              <a:ext cx="114300" cy="168275"/>
            </a:xfrm>
            <a:custGeom>
              <a:avLst/>
              <a:gdLst>
                <a:gd name="T0" fmla="*/ 0 w 72"/>
                <a:gd name="T1" fmla="*/ 40 h 106"/>
                <a:gd name="T2" fmla="*/ 8 w 72"/>
                <a:gd name="T3" fmla="*/ 0 h 106"/>
                <a:gd name="T4" fmla="*/ 18 w 72"/>
                <a:gd name="T5" fmla="*/ 12 h 106"/>
                <a:gd name="T6" fmla="*/ 18 w 72"/>
                <a:gd name="T7" fmla="*/ 12 h 106"/>
                <a:gd name="T8" fmla="*/ 20 w 72"/>
                <a:gd name="T9" fmla="*/ 10 h 106"/>
                <a:gd name="T10" fmla="*/ 20 w 72"/>
                <a:gd name="T11" fmla="*/ 6 h 106"/>
                <a:gd name="T12" fmla="*/ 20 w 72"/>
                <a:gd name="T13" fmla="*/ 4 h 106"/>
                <a:gd name="T14" fmla="*/ 22 w 72"/>
                <a:gd name="T15" fmla="*/ 4 h 106"/>
                <a:gd name="T16" fmla="*/ 26 w 72"/>
                <a:gd name="T17" fmla="*/ 4 h 106"/>
                <a:gd name="T18" fmla="*/ 28 w 72"/>
                <a:gd name="T19" fmla="*/ 6 h 106"/>
                <a:gd name="T20" fmla="*/ 32 w 72"/>
                <a:gd name="T21" fmla="*/ 6 h 106"/>
                <a:gd name="T22" fmla="*/ 34 w 72"/>
                <a:gd name="T23" fmla="*/ 8 h 106"/>
                <a:gd name="T24" fmla="*/ 38 w 72"/>
                <a:gd name="T25" fmla="*/ 10 h 106"/>
                <a:gd name="T26" fmla="*/ 52 w 72"/>
                <a:gd name="T27" fmla="*/ 16 h 106"/>
                <a:gd name="T28" fmla="*/ 56 w 72"/>
                <a:gd name="T29" fmla="*/ 22 h 106"/>
                <a:gd name="T30" fmla="*/ 72 w 72"/>
                <a:gd name="T31" fmla="*/ 24 h 106"/>
                <a:gd name="T32" fmla="*/ 72 w 72"/>
                <a:gd name="T33" fmla="*/ 26 h 106"/>
                <a:gd name="T34" fmla="*/ 70 w 72"/>
                <a:gd name="T35" fmla="*/ 30 h 106"/>
                <a:gd name="T36" fmla="*/ 70 w 72"/>
                <a:gd name="T37" fmla="*/ 34 h 106"/>
                <a:gd name="T38" fmla="*/ 68 w 72"/>
                <a:gd name="T39" fmla="*/ 36 h 106"/>
                <a:gd name="T40" fmla="*/ 66 w 72"/>
                <a:gd name="T41" fmla="*/ 36 h 106"/>
                <a:gd name="T42" fmla="*/ 64 w 72"/>
                <a:gd name="T43" fmla="*/ 36 h 106"/>
                <a:gd name="T44" fmla="*/ 62 w 72"/>
                <a:gd name="T45" fmla="*/ 38 h 106"/>
                <a:gd name="T46" fmla="*/ 62 w 72"/>
                <a:gd name="T47" fmla="*/ 38 h 106"/>
                <a:gd name="T48" fmla="*/ 60 w 72"/>
                <a:gd name="T49" fmla="*/ 38 h 106"/>
                <a:gd name="T50" fmla="*/ 58 w 72"/>
                <a:gd name="T51" fmla="*/ 38 h 106"/>
                <a:gd name="T52" fmla="*/ 56 w 72"/>
                <a:gd name="T53" fmla="*/ 38 h 106"/>
                <a:gd name="T54" fmla="*/ 54 w 72"/>
                <a:gd name="T55" fmla="*/ 36 h 106"/>
                <a:gd name="T56" fmla="*/ 52 w 72"/>
                <a:gd name="T57" fmla="*/ 34 h 106"/>
                <a:gd name="T58" fmla="*/ 50 w 72"/>
                <a:gd name="T59" fmla="*/ 32 h 106"/>
                <a:gd name="T60" fmla="*/ 48 w 72"/>
                <a:gd name="T61" fmla="*/ 32 h 106"/>
                <a:gd name="T62" fmla="*/ 46 w 72"/>
                <a:gd name="T63" fmla="*/ 32 h 106"/>
                <a:gd name="T64" fmla="*/ 44 w 72"/>
                <a:gd name="T65" fmla="*/ 32 h 106"/>
                <a:gd name="T66" fmla="*/ 44 w 72"/>
                <a:gd name="T67" fmla="*/ 34 h 106"/>
                <a:gd name="T68" fmla="*/ 44 w 72"/>
                <a:gd name="T69" fmla="*/ 42 h 106"/>
                <a:gd name="T70" fmla="*/ 44 w 72"/>
                <a:gd name="T71" fmla="*/ 50 h 106"/>
                <a:gd name="T72" fmla="*/ 44 w 72"/>
                <a:gd name="T73" fmla="*/ 56 h 106"/>
                <a:gd name="T74" fmla="*/ 44 w 72"/>
                <a:gd name="T75" fmla="*/ 60 h 106"/>
                <a:gd name="T76" fmla="*/ 36 w 72"/>
                <a:gd name="T77" fmla="*/ 60 h 106"/>
                <a:gd name="T78" fmla="*/ 38 w 72"/>
                <a:gd name="T79" fmla="*/ 62 h 106"/>
                <a:gd name="T80" fmla="*/ 40 w 72"/>
                <a:gd name="T81" fmla="*/ 66 h 106"/>
                <a:gd name="T82" fmla="*/ 42 w 72"/>
                <a:gd name="T83" fmla="*/ 68 h 106"/>
                <a:gd name="T84" fmla="*/ 44 w 72"/>
                <a:gd name="T85" fmla="*/ 72 h 106"/>
                <a:gd name="T86" fmla="*/ 44 w 72"/>
                <a:gd name="T87" fmla="*/ 76 h 106"/>
                <a:gd name="T88" fmla="*/ 46 w 72"/>
                <a:gd name="T89" fmla="*/ 82 h 106"/>
                <a:gd name="T90" fmla="*/ 48 w 72"/>
                <a:gd name="T91" fmla="*/ 86 h 106"/>
                <a:gd name="T92" fmla="*/ 50 w 72"/>
                <a:gd name="T93" fmla="*/ 94 h 106"/>
                <a:gd name="T94" fmla="*/ 50 w 72"/>
                <a:gd name="T95" fmla="*/ 98 h 106"/>
                <a:gd name="T96" fmla="*/ 48 w 72"/>
                <a:gd name="T97" fmla="*/ 102 h 106"/>
                <a:gd name="T98" fmla="*/ 46 w 72"/>
                <a:gd name="T99" fmla="*/ 104 h 106"/>
                <a:gd name="T100" fmla="*/ 44 w 72"/>
                <a:gd name="T101" fmla="*/ 106 h 106"/>
                <a:gd name="T102" fmla="*/ 40 w 72"/>
                <a:gd name="T103" fmla="*/ 106 h 106"/>
                <a:gd name="T104" fmla="*/ 36 w 72"/>
                <a:gd name="T105" fmla="*/ 106 h 106"/>
                <a:gd name="T106" fmla="*/ 34 w 72"/>
                <a:gd name="T107" fmla="*/ 104 h 106"/>
                <a:gd name="T108" fmla="*/ 30 w 72"/>
                <a:gd name="T109" fmla="*/ 104 h 106"/>
                <a:gd name="T110" fmla="*/ 28 w 72"/>
                <a:gd name="T111" fmla="*/ 104 h 106"/>
                <a:gd name="T112" fmla="*/ 26 w 72"/>
                <a:gd name="T113" fmla="*/ 104 h 106"/>
                <a:gd name="T114" fmla="*/ 6 w 72"/>
                <a:gd name="T115" fmla="*/ 70 h 106"/>
                <a:gd name="T116" fmla="*/ 0 w 72"/>
                <a:gd name="T117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2" h="106">
                  <a:moveTo>
                    <a:pt x="0" y="40"/>
                  </a:moveTo>
                  <a:lnTo>
                    <a:pt x="8" y="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6" y="4"/>
                  </a:lnTo>
                  <a:lnTo>
                    <a:pt x="28" y="6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38" y="10"/>
                  </a:lnTo>
                  <a:lnTo>
                    <a:pt x="52" y="16"/>
                  </a:lnTo>
                  <a:lnTo>
                    <a:pt x="56" y="22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0" y="30"/>
                  </a:lnTo>
                  <a:lnTo>
                    <a:pt x="70" y="34"/>
                  </a:lnTo>
                  <a:lnTo>
                    <a:pt x="68" y="36"/>
                  </a:lnTo>
                  <a:lnTo>
                    <a:pt x="66" y="36"/>
                  </a:lnTo>
                  <a:lnTo>
                    <a:pt x="64" y="36"/>
                  </a:lnTo>
                  <a:lnTo>
                    <a:pt x="62" y="38"/>
                  </a:lnTo>
                  <a:lnTo>
                    <a:pt x="62" y="38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4" y="36"/>
                  </a:lnTo>
                  <a:lnTo>
                    <a:pt x="52" y="34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6" y="32"/>
                  </a:lnTo>
                  <a:lnTo>
                    <a:pt x="44" y="32"/>
                  </a:lnTo>
                  <a:lnTo>
                    <a:pt x="44" y="34"/>
                  </a:lnTo>
                  <a:lnTo>
                    <a:pt x="44" y="42"/>
                  </a:lnTo>
                  <a:lnTo>
                    <a:pt x="44" y="50"/>
                  </a:lnTo>
                  <a:lnTo>
                    <a:pt x="44" y="56"/>
                  </a:lnTo>
                  <a:lnTo>
                    <a:pt x="44" y="60"/>
                  </a:lnTo>
                  <a:lnTo>
                    <a:pt x="36" y="60"/>
                  </a:lnTo>
                  <a:lnTo>
                    <a:pt x="38" y="62"/>
                  </a:lnTo>
                  <a:lnTo>
                    <a:pt x="40" y="66"/>
                  </a:lnTo>
                  <a:lnTo>
                    <a:pt x="42" y="68"/>
                  </a:lnTo>
                  <a:lnTo>
                    <a:pt x="44" y="72"/>
                  </a:lnTo>
                  <a:lnTo>
                    <a:pt x="44" y="76"/>
                  </a:lnTo>
                  <a:lnTo>
                    <a:pt x="46" y="82"/>
                  </a:lnTo>
                  <a:lnTo>
                    <a:pt x="48" y="86"/>
                  </a:lnTo>
                  <a:lnTo>
                    <a:pt x="50" y="94"/>
                  </a:lnTo>
                  <a:lnTo>
                    <a:pt x="50" y="98"/>
                  </a:lnTo>
                  <a:lnTo>
                    <a:pt x="48" y="102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40" y="106"/>
                  </a:lnTo>
                  <a:lnTo>
                    <a:pt x="36" y="106"/>
                  </a:lnTo>
                  <a:lnTo>
                    <a:pt x="34" y="104"/>
                  </a:lnTo>
                  <a:lnTo>
                    <a:pt x="30" y="104"/>
                  </a:lnTo>
                  <a:lnTo>
                    <a:pt x="28" y="104"/>
                  </a:lnTo>
                  <a:lnTo>
                    <a:pt x="26" y="104"/>
                  </a:lnTo>
                  <a:lnTo>
                    <a:pt x="6" y="7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2" name="Freeform 313"/>
            <p:cNvSpPr>
              <a:spLocks/>
            </p:cNvSpPr>
            <p:nvPr/>
          </p:nvSpPr>
          <p:spPr bwMode="auto">
            <a:xfrm>
              <a:off x="2809875" y="2794000"/>
              <a:ext cx="200025" cy="307975"/>
            </a:xfrm>
            <a:custGeom>
              <a:avLst/>
              <a:gdLst>
                <a:gd name="T0" fmla="*/ 34 w 126"/>
                <a:gd name="T1" fmla="*/ 10 h 194"/>
                <a:gd name="T2" fmla="*/ 52 w 126"/>
                <a:gd name="T3" fmla="*/ 8 h 194"/>
                <a:gd name="T4" fmla="*/ 74 w 126"/>
                <a:gd name="T5" fmla="*/ 8 h 194"/>
                <a:gd name="T6" fmla="*/ 94 w 126"/>
                <a:gd name="T7" fmla="*/ 18 h 194"/>
                <a:gd name="T8" fmla="*/ 114 w 126"/>
                <a:gd name="T9" fmla="*/ 34 h 194"/>
                <a:gd name="T10" fmla="*/ 114 w 126"/>
                <a:gd name="T11" fmla="*/ 48 h 194"/>
                <a:gd name="T12" fmla="*/ 122 w 126"/>
                <a:gd name="T13" fmla="*/ 64 h 194"/>
                <a:gd name="T14" fmla="*/ 114 w 126"/>
                <a:gd name="T15" fmla="*/ 82 h 194"/>
                <a:gd name="T16" fmla="*/ 108 w 126"/>
                <a:gd name="T17" fmla="*/ 98 h 194"/>
                <a:gd name="T18" fmla="*/ 114 w 126"/>
                <a:gd name="T19" fmla="*/ 78 h 194"/>
                <a:gd name="T20" fmla="*/ 110 w 126"/>
                <a:gd name="T21" fmla="*/ 72 h 194"/>
                <a:gd name="T22" fmla="*/ 106 w 126"/>
                <a:gd name="T23" fmla="*/ 52 h 194"/>
                <a:gd name="T24" fmla="*/ 84 w 126"/>
                <a:gd name="T25" fmla="*/ 26 h 194"/>
                <a:gd name="T26" fmla="*/ 88 w 126"/>
                <a:gd name="T27" fmla="*/ 36 h 194"/>
                <a:gd name="T28" fmla="*/ 98 w 126"/>
                <a:gd name="T29" fmla="*/ 46 h 194"/>
                <a:gd name="T30" fmla="*/ 102 w 126"/>
                <a:gd name="T31" fmla="*/ 62 h 194"/>
                <a:gd name="T32" fmla="*/ 104 w 126"/>
                <a:gd name="T33" fmla="*/ 78 h 194"/>
                <a:gd name="T34" fmla="*/ 100 w 126"/>
                <a:gd name="T35" fmla="*/ 74 h 194"/>
                <a:gd name="T36" fmla="*/ 92 w 126"/>
                <a:gd name="T37" fmla="*/ 64 h 194"/>
                <a:gd name="T38" fmla="*/ 90 w 126"/>
                <a:gd name="T39" fmla="*/ 68 h 194"/>
                <a:gd name="T40" fmla="*/ 98 w 126"/>
                <a:gd name="T41" fmla="*/ 84 h 194"/>
                <a:gd name="T42" fmla="*/ 98 w 126"/>
                <a:gd name="T43" fmla="*/ 108 h 194"/>
                <a:gd name="T44" fmla="*/ 88 w 126"/>
                <a:gd name="T45" fmla="*/ 142 h 194"/>
                <a:gd name="T46" fmla="*/ 74 w 126"/>
                <a:gd name="T47" fmla="*/ 158 h 194"/>
                <a:gd name="T48" fmla="*/ 44 w 126"/>
                <a:gd name="T49" fmla="*/ 156 h 194"/>
                <a:gd name="T50" fmla="*/ 26 w 126"/>
                <a:gd name="T51" fmla="*/ 122 h 194"/>
                <a:gd name="T52" fmla="*/ 24 w 126"/>
                <a:gd name="T53" fmla="*/ 92 h 194"/>
                <a:gd name="T54" fmla="*/ 26 w 126"/>
                <a:gd name="T55" fmla="*/ 60 h 194"/>
                <a:gd name="T56" fmla="*/ 14 w 126"/>
                <a:gd name="T57" fmla="*/ 94 h 194"/>
                <a:gd name="T58" fmla="*/ 8 w 126"/>
                <a:gd name="T59" fmla="*/ 108 h 194"/>
                <a:gd name="T60" fmla="*/ 8 w 126"/>
                <a:gd name="T61" fmla="*/ 88 h 194"/>
                <a:gd name="T62" fmla="*/ 8 w 126"/>
                <a:gd name="T63" fmla="*/ 76 h 194"/>
                <a:gd name="T64" fmla="*/ 6 w 126"/>
                <a:gd name="T65" fmla="*/ 56 h 194"/>
                <a:gd name="T66" fmla="*/ 18 w 126"/>
                <a:gd name="T67" fmla="*/ 16 h 194"/>
                <a:gd name="T68" fmla="*/ 8 w 126"/>
                <a:gd name="T69" fmla="*/ 26 h 194"/>
                <a:gd name="T70" fmla="*/ 0 w 126"/>
                <a:gd name="T71" fmla="*/ 76 h 194"/>
                <a:gd name="T72" fmla="*/ 2 w 126"/>
                <a:gd name="T73" fmla="*/ 108 h 194"/>
                <a:gd name="T74" fmla="*/ 14 w 126"/>
                <a:gd name="T75" fmla="*/ 126 h 194"/>
                <a:gd name="T76" fmla="*/ 18 w 126"/>
                <a:gd name="T77" fmla="*/ 140 h 194"/>
                <a:gd name="T78" fmla="*/ 28 w 126"/>
                <a:gd name="T79" fmla="*/ 156 h 194"/>
                <a:gd name="T80" fmla="*/ 20 w 126"/>
                <a:gd name="T81" fmla="*/ 166 h 194"/>
                <a:gd name="T82" fmla="*/ 28 w 126"/>
                <a:gd name="T83" fmla="*/ 164 h 194"/>
                <a:gd name="T84" fmla="*/ 36 w 126"/>
                <a:gd name="T85" fmla="*/ 156 h 194"/>
                <a:gd name="T86" fmla="*/ 50 w 126"/>
                <a:gd name="T87" fmla="*/ 178 h 194"/>
                <a:gd name="T88" fmla="*/ 60 w 126"/>
                <a:gd name="T89" fmla="*/ 190 h 194"/>
                <a:gd name="T90" fmla="*/ 70 w 126"/>
                <a:gd name="T91" fmla="*/ 188 h 194"/>
                <a:gd name="T92" fmla="*/ 82 w 126"/>
                <a:gd name="T93" fmla="*/ 174 h 194"/>
                <a:gd name="T94" fmla="*/ 88 w 126"/>
                <a:gd name="T95" fmla="*/ 158 h 194"/>
                <a:gd name="T96" fmla="*/ 98 w 126"/>
                <a:gd name="T97" fmla="*/ 164 h 194"/>
                <a:gd name="T98" fmla="*/ 94 w 126"/>
                <a:gd name="T99" fmla="*/ 156 h 194"/>
                <a:gd name="T100" fmla="*/ 94 w 126"/>
                <a:gd name="T101" fmla="*/ 142 h 194"/>
                <a:gd name="T102" fmla="*/ 106 w 126"/>
                <a:gd name="T103" fmla="*/ 140 h 194"/>
                <a:gd name="T104" fmla="*/ 108 w 126"/>
                <a:gd name="T105" fmla="*/ 128 h 194"/>
                <a:gd name="T106" fmla="*/ 114 w 126"/>
                <a:gd name="T107" fmla="*/ 116 h 194"/>
                <a:gd name="T108" fmla="*/ 118 w 126"/>
                <a:gd name="T109" fmla="*/ 96 h 194"/>
                <a:gd name="T110" fmla="*/ 124 w 126"/>
                <a:gd name="T111" fmla="*/ 70 h 194"/>
                <a:gd name="T112" fmla="*/ 122 w 126"/>
                <a:gd name="T113" fmla="*/ 52 h 194"/>
                <a:gd name="T114" fmla="*/ 114 w 126"/>
                <a:gd name="T115" fmla="*/ 32 h 194"/>
                <a:gd name="T116" fmla="*/ 100 w 126"/>
                <a:gd name="T117" fmla="*/ 16 h 194"/>
                <a:gd name="T118" fmla="*/ 82 w 126"/>
                <a:gd name="T119" fmla="*/ 6 h 194"/>
                <a:gd name="T120" fmla="*/ 62 w 126"/>
                <a:gd name="T121" fmla="*/ 2 h 194"/>
                <a:gd name="T122" fmla="*/ 42 w 126"/>
                <a:gd name="T123" fmla="*/ 2 h 194"/>
                <a:gd name="T124" fmla="*/ 26 w 126"/>
                <a:gd name="T125" fmla="*/ 1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6" h="194">
                  <a:moveTo>
                    <a:pt x="24" y="16"/>
                  </a:moveTo>
                  <a:lnTo>
                    <a:pt x="26" y="16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40" y="8"/>
                  </a:lnTo>
                  <a:lnTo>
                    <a:pt x="44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8" y="8"/>
                  </a:lnTo>
                  <a:lnTo>
                    <a:pt x="62" y="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0" y="8"/>
                  </a:lnTo>
                  <a:lnTo>
                    <a:pt x="74" y="8"/>
                  </a:lnTo>
                  <a:lnTo>
                    <a:pt x="78" y="8"/>
                  </a:lnTo>
                  <a:lnTo>
                    <a:pt x="80" y="10"/>
                  </a:lnTo>
                  <a:lnTo>
                    <a:pt x="84" y="12"/>
                  </a:lnTo>
                  <a:lnTo>
                    <a:pt x="88" y="14"/>
                  </a:lnTo>
                  <a:lnTo>
                    <a:pt x="90" y="16"/>
                  </a:lnTo>
                  <a:lnTo>
                    <a:pt x="94" y="18"/>
                  </a:lnTo>
                  <a:lnTo>
                    <a:pt x="98" y="22"/>
                  </a:lnTo>
                  <a:lnTo>
                    <a:pt x="102" y="24"/>
                  </a:lnTo>
                  <a:lnTo>
                    <a:pt x="106" y="26"/>
                  </a:lnTo>
                  <a:lnTo>
                    <a:pt x="108" y="30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6"/>
                  </a:lnTo>
                  <a:lnTo>
                    <a:pt x="114" y="40"/>
                  </a:lnTo>
                  <a:lnTo>
                    <a:pt x="114" y="42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4" y="48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6"/>
                  </a:lnTo>
                  <a:lnTo>
                    <a:pt x="118" y="58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18" y="72"/>
                  </a:lnTo>
                  <a:lnTo>
                    <a:pt x="116" y="76"/>
                  </a:lnTo>
                  <a:lnTo>
                    <a:pt x="114" y="78"/>
                  </a:lnTo>
                  <a:lnTo>
                    <a:pt x="114" y="78"/>
                  </a:lnTo>
                  <a:lnTo>
                    <a:pt x="114" y="82"/>
                  </a:lnTo>
                  <a:lnTo>
                    <a:pt x="112" y="84"/>
                  </a:lnTo>
                  <a:lnTo>
                    <a:pt x="110" y="86"/>
                  </a:lnTo>
                  <a:lnTo>
                    <a:pt x="108" y="88"/>
                  </a:lnTo>
                  <a:lnTo>
                    <a:pt x="108" y="92"/>
                  </a:lnTo>
                  <a:lnTo>
                    <a:pt x="108" y="96"/>
                  </a:lnTo>
                  <a:lnTo>
                    <a:pt x="108" y="98"/>
                  </a:lnTo>
                  <a:lnTo>
                    <a:pt x="106" y="96"/>
                  </a:lnTo>
                  <a:lnTo>
                    <a:pt x="106" y="90"/>
                  </a:lnTo>
                  <a:lnTo>
                    <a:pt x="108" y="86"/>
                  </a:lnTo>
                  <a:lnTo>
                    <a:pt x="110" y="84"/>
                  </a:lnTo>
                  <a:lnTo>
                    <a:pt x="112" y="80"/>
                  </a:lnTo>
                  <a:lnTo>
                    <a:pt x="114" y="78"/>
                  </a:lnTo>
                  <a:lnTo>
                    <a:pt x="114" y="72"/>
                  </a:lnTo>
                  <a:lnTo>
                    <a:pt x="114" y="70"/>
                  </a:lnTo>
                  <a:lnTo>
                    <a:pt x="114" y="68"/>
                  </a:lnTo>
                  <a:lnTo>
                    <a:pt x="114" y="66"/>
                  </a:lnTo>
                  <a:lnTo>
                    <a:pt x="112" y="66"/>
                  </a:lnTo>
                  <a:lnTo>
                    <a:pt x="110" y="72"/>
                  </a:lnTo>
                  <a:lnTo>
                    <a:pt x="108" y="70"/>
                  </a:lnTo>
                  <a:lnTo>
                    <a:pt x="108" y="66"/>
                  </a:lnTo>
                  <a:lnTo>
                    <a:pt x="108" y="64"/>
                  </a:lnTo>
                  <a:lnTo>
                    <a:pt x="108" y="60"/>
                  </a:lnTo>
                  <a:lnTo>
                    <a:pt x="106" y="56"/>
                  </a:lnTo>
                  <a:lnTo>
                    <a:pt x="106" y="52"/>
                  </a:lnTo>
                  <a:lnTo>
                    <a:pt x="102" y="46"/>
                  </a:lnTo>
                  <a:lnTo>
                    <a:pt x="98" y="42"/>
                  </a:lnTo>
                  <a:lnTo>
                    <a:pt x="96" y="36"/>
                  </a:lnTo>
                  <a:lnTo>
                    <a:pt x="92" y="34"/>
                  </a:lnTo>
                  <a:lnTo>
                    <a:pt x="88" y="30"/>
                  </a:lnTo>
                  <a:lnTo>
                    <a:pt x="84" y="26"/>
                  </a:lnTo>
                  <a:lnTo>
                    <a:pt x="82" y="26"/>
                  </a:lnTo>
                  <a:lnTo>
                    <a:pt x="82" y="28"/>
                  </a:lnTo>
                  <a:lnTo>
                    <a:pt x="82" y="32"/>
                  </a:lnTo>
                  <a:lnTo>
                    <a:pt x="84" y="34"/>
                  </a:lnTo>
                  <a:lnTo>
                    <a:pt x="86" y="34"/>
                  </a:lnTo>
                  <a:lnTo>
                    <a:pt x="88" y="36"/>
                  </a:lnTo>
                  <a:lnTo>
                    <a:pt x="88" y="38"/>
                  </a:lnTo>
                  <a:lnTo>
                    <a:pt x="90" y="40"/>
                  </a:lnTo>
                  <a:lnTo>
                    <a:pt x="92" y="42"/>
                  </a:lnTo>
                  <a:lnTo>
                    <a:pt x="94" y="44"/>
                  </a:lnTo>
                  <a:lnTo>
                    <a:pt x="96" y="44"/>
                  </a:lnTo>
                  <a:lnTo>
                    <a:pt x="98" y="46"/>
                  </a:lnTo>
                  <a:lnTo>
                    <a:pt x="98" y="50"/>
                  </a:lnTo>
                  <a:lnTo>
                    <a:pt x="100" y="52"/>
                  </a:lnTo>
                  <a:lnTo>
                    <a:pt x="100" y="54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102" y="62"/>
                  </a:lnTo>
                  <a:lnTo>
                    <a:pt x="102" y="64"/>
                  </a:lnTo>
                  <a:lnTo>
                    <a:pt x="102" y="66"/>
                  </a:lnTo>
                  <a:lnTo>
                    <a:pt x="104" y="70"/>
                  </a:lnTo>
                  <a:lnTo>
                    <a:pt x="102" y="70"/>
                  </a:lnTo>
                  <a:lnTo>
                    <a:pt x="102" y="74"/>
                  </a:lnTo>
                  <a:lnTo>
                    <a:pt x="104" y="78"/>
                  </a:lnTo>
                  <a:lnTo>
                    <a:pt x="104" y="80"/>
                  </a:lnTo>
                  <a:lnTo>
                    <a:pt x="104" y="84"/>
                  </a:lnTo>
                  <a:lnTo>
                    <a:pt x="104" y="82"/>
                  </a:lnTo>
                  <a:lnTo>
                    <a:pt x="102" y="78"/>
                  </a:lnTo>
                  <a:lnTo>
                    <a:pt x="102" y="78"/>
                  </a:lnTo>
                  <a:lnTo>
                    <a:pt x="100" y="74"/>
                  </a:lnTo>
                  <a:lnTo>
                    <a:pt x="98" y="72"/>
                  </a:lnTo>
                  <a:lnTo>
                    <a:pt x="98" y="70"/>
                  </a:lnTo>
                  <a:lnTo>
                    <a:pt x="96" y="68"/>
                  </a:lnTo>
                  <a:lnTo>
                    <a:pt x="94" y="66"/>
                  </a:lnTo>
                  <a:lnTo>
                    <a:pt x="94" y="64"/>
                  </a:lnTo>
                  <a:lnTo>
                    <a:pt x="92" y="64"/>
                  </a:lnTo>
                  <a:lnTo>
                    <a:pt x="90" y="64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8" y="64"/>
                  </a:lnTo>
                  <a:lnTo>
                    <a:pt x="90" y="66"/>
                  </a:lnTo>
                  <a:lnTo>
                    <a:pt x="90" y="68"/>
                  </a:lnTo>
                  <a:lnTo>
                    <a:pt x="92" y="70"/>
                  </a:lnTo>
                  <a:lnTo>
                    <a:pt x="92" y="70"/>
                  </a:lnTo>
                  <a:lnTo>
                    <a:pt x="98" y="80"/>
                  </a:lnTo>
                  <a:lnTo>
                    <a:pt x="98" y="80"/>
                  </a:lnTo>
                  <a:lnTo>
                    <a:pt x="98" y="82"/>
                  </a:lnTo>
                  <a:lnTo>
                    <a:pt x="98" y="84"/>
                  </a:lnTo>
                  <a:lnTo>
                    <a:pt x="98" y="86"/>
                  </a:lnTo>
                  <a:lnTo>
                    <a:pt x="98" y="90"/>
                  </a:lnTo>
                  <a:lnTo>
                    <a:pt x="98" y="94"/>
                  </a:lnTo>
                  <a:lnTo>
                    <a:pt x="98" y="96"/>
                  </a:lnTo>
                  <a:lnTo>
                    <a:pt x="98" y="102"/>
                  </a:lnTo>
                  <a:lnTo>
                    <a:pt x="98" y="108"/>
                  </a:lnTo>
                  <a:lnTo>
                    <a:pt x="98" y="114"/>
                  </a:lnTo>
                  <a:lnTo>
                    <a:pt x="98" y="120"/>
                  </a:lnTo>
                  <a:lnTo>
                    <a:pt x="96" y="126"/>
                  </a:lnTo>
                  <a:lnTo>
                    <a:pt x="92" y="132"/>
                  </a:lnTo>
                  <a:lnTo>
                    <a:pt x="90" y="136"/>
                  </a:lnTo>
                  <a:lnTo>
                    <a:pt x="88" y="142"/>
                  </a:lnTo>
                  <a:lnTo>
                    <a:pt x="86" y="146"/>
                  </a:lnTo>
                  <a:lnTo>
                    <a:pt x="84" y="148"/>
                  </a:lnTo>
                  <a:lnTo>
                    <a:pt x="80" y="150"/>
                  </a:lnTo>
                  <a:lnTo>
                    <a:pt x="80" y="154"/>
                  </a:lnTo>
                  <a:lnTo>
                    <a:pt x="76" y="158"/>
                  </a:lnTo>
                  <a:lnTo>
                    <a:pt x="74" y="158"/>
                  </a:lnTo>
                  <a:lnTo>
                    <a:pt x="70" y="162"/>
                  </a:lnTo>
                  <a:lnTo>
                    <a:pt x="68" y="164"/>
                  </a:lnTo>
                  <a:lnTo>
                    <a:pt x="62" y="164"/>
                  </a:lnTo>
                  <a:lnTo>
                    <a:pt x="54" y="162"/>
                  </a:lnTo>
                  <a:lnTo>
                    <a:pt x="50" y="160"/>
                  </a:lnTo>
                  <a:lnTo>
                    <a:pt x="44" y="156"/>
                  </a:lnTo>
                  <a:lnTo>
                    <a:pt x="38" y="150"/>
                  </a:lnTo>
                  <a:lnTo>
                    <a:pt x="36" y="146"/>
                  </a:lnTo>
                  <a:lnTo>
                    <a:pt x="32" y="140"/>
                  </a:lnTo>
                  <a:lnTo>
                    <a:pt x="28" y="132"/>
                  </a:lnTo>
                  <a:lnTo>
                    <a:pt x="26" y="128"/>
                  </a:lnTo>
                  <a:lnTo>
                    <a:pt x="26" y="122"/>
                  </a:lnTo>
                  <a:lnTo>
                    <a:pt x="26" y="114"/>
                  </a:lnTo>
                  <a:lnTo>
                    <a:pt x="26" y="106"/>
                  </a:lnTo>
                  <a:lnTo>
                    <a:pt x="26" y="104"/>
                  </a:lnTo>
                  <a:lnTo>
                    <a:pt x="26" y="102"/>
                  </a:lnTo>
                  <a:lnTo>
                    <a:pt x="26" y="100"/>
                  </a:lnTo>
                  <a:lnTo>
                    <a:pt x="24" y="92"/>
                  </a:lnTo>
                  <a:lnTo>
                    <a:pt x="24" y="84"/>
                  </a:lnTo>
                  <a:lnTo>
                    <a:pt x="24" y="76"/>
                  </a:lnTo>
                  <a:lnTo>
                    <a:pt x="24" y="68"/>
                  </a:lnTo>
                  <a:lnTo>
                    <a:pt x="24" y="64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0" y="68"/>
                  </a:lnTo>
                  <a:lnTo>
                    <a:pt x="18" y="78"/>
                  </a:lnTo>
                  <a:lnTo>
                    <a:pt x="18" y="86"/>
                  </a:lnTo>
                  <a:lnTo>
                    <a:pt x="16" y="96"/>
                  </a:lnTo>
                  <a:lnTo>
                    <a:pt x="14" y="94"/>
                  </a:lnTo>
                  <a:lnTo>
                    <a:pt x="16" y="92"/>
                  </a:lnTo>
                  <a:lnTo>
                    <a:pt x="14" y="90"/>
                  </a:lnTo>
                  <a:lnTo>
                    <a:pt x="10" y="96"/>
                  </a:lnTo>
                  <a:lnTo>
                    <a:pt x="10" y="98"/>
                  </a:lnTo>
                  <a:lnTo>
                    <a:pt x="8" y="104"/>
                  </a:lnTo>
                  <a:lnTo>
                    <a:pt x="8" y="108"/>
                  </a:lnTo>
                  <a:lnTo>
                    <a:pt x="8" y="104"/>
                  </a:lnTo>
                  <a:lnTo>
                    <a:pt x="8" y="100"/>
                  </a:lnTo>
                  <a:lnTo>
                    <a:pt x="8" y="96"/>
                  </a:lnTo>
                  <a:lnTo>
                    <a:pt x="8" y="92"/>
                  </a:lnTo>
                  <a:lnTo>
                    <a:pt x="8" y="90"/>
                  </a:lnTo>
                  <a:lnTo>
                    <a:pt x="8" y="88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8" y="78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6" y="70"/>
                  </a:lnTo>
                  <a:lnTo>
                    <a:pt x="6" y="64"/>
                  </a:lnTo>
                  <a:lnTo>
                    <a:pt x="6" y="56"/>
                  </a:lnTo>
                  <a:lnTo>
                    <a:pt x="8" y="46"/>
                  </a:lnTo>
                  <a:lnTo>
                    <a:pt x="8" y="38"/>
                  </a:lnTo>
                  <a:lnTo>
                    <a:pt x="10" y="30"/>
                  </a:lnTo>
                  <a:lnTo>
                    <a:pt x="14" y="24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4" y="18"/>
                  </a:lnTo>
                  <a:lnTo>
                    <a:pt x="12" y="20"/>
                  </a:lnTo>
                  <a:lnTo>
                    <a:pt x="8" y="26"/>
                  </a:lnTo>
                  <a:lnTo>
                    <a:pt x="4" y="34"/>
                  </a:lnTo>
                  <a:lnTo>
                    <a:pt x="2" y="42"/>
                  </a:lnTo>
                  <a:lnTo>
                    <a:pt x="0" y="50"/>
                  </a:lnTo>
                  <a:lnTo>
                    <a:pt x="0" y="60"/>
                  </a:lnTo>
                  <a:lnTo>
                    <a:pt x="0" y="68"/>
                  </a:lnTo>
                  <a:lnTo>
                    <a:pt x="0" y="76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4"/>
                  </a:lnTo>
                  <a:lnTo>
                    <a:pt x="2" y="98"/>
                  </a:lnTo>
                  <a:lnTo>
                    <a:pt x="0" y="104"/>
                  </a:lnTo>
                  <a:lnTo>
                    <a:pt x="2" y="108"/>
                  </a:lnTo>
                  <a:lnTo>
                    <a:pt x="4" y="112"/>
                  </a:lnTo>
                  <a:lnTo>
                    <a:pt x="6" y="114"/>
                  </a:lnTo>
                  <a:lnTo>
                    <a:pt x="8" y="116"/>
                  </a:lnTo>
                  <a:lnTo>
                    <a:pt x="10" y="120"/>
                  </a:lnTo>
                  <a:lnTo>
                    <a:pt x="12" y="122"/>
                  </a:lnTo>
                  <a:lnTo>
                    <a:pt x="14" y="126"/>
                  </a:lnTo>
                  <a:lnTo>
                    <a:pt x="16" y="130"/>
                  </a:lnTo>
                  <a:lnTo>
                    <a:pt x="18" y="132"/>
                  </a:lnTo>
                  <a:lnTo>
                    <a:pt x="18" y="134"/>
                  </a:lnTo>
                  <a:lnTo>
                    <a:pt x="18" y="138"/>
                  </a:lnTo>
                  <a:lnTo>
                    <a:pt x="18" y="140"/>
                  </a:lnTo>
                  <a:lnTo>
                    <a:pt x="18" y="140"/>
                  </a:lnTo>
                  <a:lnTo>
                    <a:pt x="20" y="142"/>
                  </a:lnTo>
                  <a:lnTo>
                    <a:pt x="22" y="144"/>
                  </a:lnTo>
                  <a:lnTo>
                    <a:pt x="26" y="146"/>
                  </a:lnTo>
                  <a:lnTo>
                    <a:pt x="30" y="150"/>
                  </a:lnTo>
                  <a:lnTo>
                    <a:pt x="28" y="154"/>
                  </a:lnTo>
                  <a:lnTo>
                    <a:pt x="28" y="156"/>
                  </a:lnTo>
                  <a:lnTo>
                    <a:pt x="26" y="158"/>
                  </a:lnTo>
                  <a:lnTo>
                    <a:pt x="26" y="158"/>
                  </a:lnTo>
                  <a:lnTo>
                    <a:pt x="24" y="158"/>
                  </a:lnTo>
                  <a:lnTo>
                    <a:pt x="22" y="160"/>
                  </a:lnTo>
                  <a:lnTo>
                    <a:pt x="22" y="162"/>
                  </a:lnTo>
                  <a:lnTo>
                    <a:pt x="20" y="166"/>
                  </a:lnTo>
                  <a:lnTo>
                    <a:pt x="22" y="166"/>
                  </a:lnTo>
                  <a:lnTo>
                    <a:pt x="24" y="166"/>
                  </a:lnTo>
                  <a:lnTo>
                    <a:pt x="26" y="166"/>
                  </a:lnTo>
                  <a:lnTo>
                    <a:pt x="26" y="166"/>
                  </a:lnTo>
                  <a:lnTo>
                    <a:pt x="26" y="164"/>
                  </a:lnTo>
                  <a:lnTo>
                    <a:pt x="28" y="164"/>
                  </a:lnTo>
                  <a:lnTo>
                    <a:pt x="30" y="162"/>
                  </a:lnTo>
                  <a:lnTo>
                    <a:pt x="30" y="160"/>
                  </a:lnTo>
                  <a:lnTo>
                    <a:pt x="34" y="160"/>
                  </a:lnTo>
                  <a:lnTo>
                    <a:pt x="36" y="158"/>
                  </a:lnTo>
                  <a:lnTo>
                    <a:pt x="36" y="158"/>
                  </a:lnTo>
                  <a:lnTo>
                    <a:pt x="36" y="156"/>
                  </a:lnTo>
                  <a:lnTo>
                    <a:pt x="38" y="160"/>
                  </a:lnTo>
                  <a:lnTo>
                    <a:pt x="40" y="164"/>
                  </a:lnTo>
                  <a:lnTo>
                    <a:pt x="44" y="166"/>
                  </a:lnTo>
                  <a:lnTo>
                    <a:pt x="44" y="170"/>
                  </a:lnTo>
                  <a:lnTo>
                    <a:pt x="46" y="176"/>
                  </a:lnTo>
                  <a:lnTo>
                    <a:pt x="50" y="178"/>
                  </a:lnTo>
                  <a:lnTo>
                    <a:pt x="52" y="182"/>
                  </a:lnTo>
                  <a:lnTo>
                    <a:pt x="52" y="184"/>
                  </a:lnTo>
                  <a:lnTo>
                    <a:pt x="54" y="186"/>
                  </a:lnTo>
                  <a:lnTo>
                    <a:pt x="56" y="188"/>
                  </a:lnTo>
                  <a:lnTo>
                    <a:pt x="58" y="190"/>
                  </a:lnTo>
                  <a:lnTo>
                    <a:pt x="60" y="190"/>
                  </a:lnTo>
                  <a:lnTo>
                    <a:pt x="62" y="192"/>
                  </a:lnTo>
                  <a:lnTo>
                    <a:pt x="62" y="192"/>
                  </a:lnTo>
                  <a:lnTo>
                    <a:pt x="64" y="194"/>
                  </a:lnTo>
                  <a:lnTo>
                    <a:pt x="66" y="194"/>
                  </a:lnTo>
                  <a:lnTo>
                    <a:pt x="70" y="192"/>
                  </a:lnTo>
                  <a:lnTo>
                    <a:pt x="70" y="188"/>
                  </a:lnTo>
                  <a:lnTo>
                    <a:pt x="72" y="186"/>
                  </a:lnTo>
                  <a:lnTo>
                    <a:pt x="76" y="184"/>
                  </a:lnTo>
                  <a:lnTo>
                    <a:pt x="78" y="182"/>
                  </a:lnTo>
                  <a:lnTo>
                    <a:pt x="80" y="180"/>
                  </a:lnTo>
                  <a:lnTo>
                    <a:pt x="80" y="176"/>
                  </a:lnTo>
                  <a:lnTo>
                    <a:pt x="82" y="174"/>
                  </a:lnTo>
                  <a:lnTo>
                    <a:pt x="80" y="174"/>
                  </a:lnTo>
                  <a:lnTo>
                    <a:pt x="82" y="170"/>
                  </a:lnTo>
                  <a:lnTo>
                    <a:pt x="84" y="166"/>
                  </a:lnTo>
                  <a:lnTo>
                    <a:pt x="84" y="160"/>
                  </a:lnTo>
                  <a:lnTo>
                    <a:pt x="86" y="158"/>
                  </a:lnTo>
                  <a:lnTo>
                    <a:pt x="88" y="158"/>
                  </a:lnTo>
                  <a:lnTo>
                    <a:pt x="88" y="160"/>
                  </a:lnTo>
                  <a:lnTo>
                    <a:pt x="90" y="160"/>
                  </a:lnTo>
                  <a:lnTo>
                    <a:pt x="92" y="162"/>
                  </a:lnTo>
                  <a:lnTo>
                    <a:pt x="94" y="162"/>
                  </a:lnTo>
                  <a:lnTo>
                    <a:pt x="96" y="164"/>
                  </a:lnTo>
                  <a:lnTo>
                    <a:pt x="98" y="164"/>
                  </a:lnTo>
                  <a:lnTo>
                    <a:pt x="100" y="164"/>
                  </a:lnTo>
                  <a:lnTo>
                    <a:pt x="100" y="160"/>
                  </a:lnTo>
                  <a:lnTo>
                    <a:pt x="98" y="158"/>
                  </a:lnTo>
                  <a:lnTo>
                    <a:pt x="98" y="158"/>
                  </a:lnTo>
                  <a:lnTo>
                    <a:pt x="96" y="156"/>
                  </a:lnTo>
                  <a:lnTo>
                    <a:pt x="94" y="156"/>
                  </a:lnTo>
                  <a:lnTo>
                    <a:pt x="92" y="152"/>
                  </a:lnTo>
                  <a:lnTo>
                    <a:pt x="92" y="150"/>
                  </a:lnTo>
                  <a:lnTo>
                    <a:pt x="90" y="148"/>
                  </a:lnTo>
                  <a:lnTo>
                    <a:pt x="92" y="146"/>
                  </a:lnTo>
                  <a:lnTo>
                    <a:pt x="92" y="144"/>
                  </a:lnTo>
                  <a:lnTo>
                    <a:pt x="94" y="142"/>
                  </a:lnTo>
                  <a:lnTo>
                    <a:pt x="96" y="142"/>
                  </a:lnTo>
                  <a:lnTo>
                    <a:pt x="98" y="144"/>
                  </a:lnTo>
                  <a:lnTo>
                    <a:pt x="98" y="144"/>
                  </a:lnTo>
                  <a:lnTo>
                    <a:pt x="102" y="144"/>
                  </a:lnTo>
                  <a:lnTo>
                    <a:pt x="104" y="142"/>
                  </a:lnTo>
                  <a:lnTo>
                    <a:pt x="106" y="140"/>
                  </a:lnTo>
                  <a:lnTo>
                    <a:pt x="106" y="140"/>
                  </a:lnTo>
                  <a:lnTo>
                    <a:pt x="106" y="138"/>
                  </a:lnTo>
                  <a:lnTo>
                    <a:pt x="106" y="134"/>
                  </a:lnTo>
                  <a:lnTo>
                    <a:pt x="106" y="132"/>
                  </a:lnTo>
                  <a:lnTo>
                    <a:pt x="108" y="130"/>
                  </a:lnTo>
                  <a:lnTo>
                    <a:pt x="108" y="128"/>
                  </a:lnTo>
                  <a:lnTo>
                    <a:pt x="110" y="124"/>
                  </a:lnTo>
                  <a:lnTo>
                    <a:pt x="110" y="122"/>
                  </a:lnTo>
                  <a:lnTo>
                    <a:pt x="112" y="120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4" y="116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6" y="114"/>
                  </a:lnTo>
                  <a:lnTo>
                    <a:pt x="116" y="108"/>
                  </a:lnTo>
                  <a:lnTo>
                    <a:pt x="118" y="104"/>
                  </a:lnTo>
                  <a:lnTo>
                    <a:pt x="118" y="96"/>
                  </a:lnTo>
                  <a:lnTo>
                    <a:pt x="120" y="92"/>
                  </a:lnTo>
                  <a:lnTo>
                    <a:pt x="120" y="86"/>
                  </a:lnTo>
                  <a:lnTo>
                    <a:pt x="122" y="84"/>
                  </a:lnTo>
                  <a:lnTo>
                    <a:pt x="124" y="78"/>
                  </a:lnTo>
                  <a:lnTo>
                    <a:pt x="124" y="74"/>
                  </a:lnTo>
                  <a:lnTo>
                    <a:pt x="124" y="70"/>
                  </a:lnTo>
                  <a:lnTo>
                    <a:pt x="126" y="68"/>
                  </a:lnTo>
                  <a:lnTo>
                    <a:pt x="124" y="64"/>
                  </a:lnTo>
                  <a:lnTo>
                    <a:pt x="124" y="60"/>
                  </a:lnTo>
                  <a:lnTo>
                    <a:pt x="124" y="60"/>
                  </a:lnTo>
                  <a:lnTo>
                    <a:pt x="124" y="56"/>
                  </a:lnTo>
                  <a:lnTo>
                    <a:pt x="122" y="52"/>
                  </a:lnTo>
                  <a:lnTo>
                    <a:pt x="122" y="50"/>
                  </a:lnTo>
                  <a:lnTo>
                    <a:pt x="120" y="46"/>
                  </a:lnTo>
                  <a:lnTo>
                    <a:pt x="120" y="42"/>
                  </a:lnTo>
                  <a:lnTo>
                    <a:pt x="118" y="38"/>
                  </a:lnTo>
                  <a:lnTo>
                    <a:pt x="118" y="34"/>
                  </a:lnTo>
                  <a:lnTo>
                    <a:pt x="114" y="32"/>
                  </a:lnTo>
                  <a:lnTo>
                    <a:pt x="114" y="28"/>
                  </a:lnTo>
                  <a:lnTo>
                    <a:pt x="110" y="24"/>
                  </a:lnTo>
                  <a:lnTo>
                    <a:pt x="108" y="22"/>
                  </a:lnTo>
                  <a:lnTo>
                    <a:pt x="106" y="20"/>
                  </a:lnTo>
                  <a:lnTo>
                    <a:pt x="104" y="16"/>
                  </a:lnTo>
                  <a:lnTo>
                    <a:pt x="100" y="16"/>
                  </a:lnTo>
                  <a:lnTo>
                    <a:pt x="98" y="14"/>
                  </a:lnTo>
                  <a:lnTo>
                    <a:pt x="96" y="12"/>
                  </a:lnTo>
                  <a:lnTo>
                    <a:pt x="92" y="10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2" y="6"/>
                  </a:lnTo>
                  <a:lnTo>
                    <a:pt x="80" y="4"/>
                  </a:lnTo>
                  <a:lnTo>
                    <a:pt x="76" y="4"/>
                  </a:lnTo>
                  <a:lnTo>
                    <a:pt x="72" y="4"/>
                  </a:lnTo>
                  <a:lnTo>
                    <a:pt x="70" y="2"/>
                  </a:lnTo>
                  <a:lnTo>
                    <a:pt x="66" y="2"/>
                  </a:lnTo>
                  <a:lnTo>
                    <a:pt x="62" y="2"/>
                  </a:lnTo>
                  <a:lnTo>
                    <a:pt x="60" y="2"/>
                  </a:lnTo>
                  <a:lnTo>
                    <a:pt x="56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6" y="2"/>
                  </a:lnTo>
                  <a:lnTo>
                    <a:pt x="42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2" y="6"/>
                  </a:lnTo>
                  <a:lnTo>
                    <a:pt x="28" y="8"/>
                  </a:lnTo>
                  <a:lnTo>
                    <a:pt x="26" y="8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4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3" name="Freeform 314"/>
            <p:cNvSpPr>
              <a:spLocks/>
            </p:cNvSpPr>
            <p:nvPr/>
          </p:nvSpPr>
          <p:spPr bwMode="auto">
            <a:xfrm>
              <a:off x="2854325" y="2838450"/>
              <a:ext cx="66675" cy="73025"/>
            </a:xfrm>
            <a:custGeom>
              <a:avLst/>
              <a:gdLst>
                <a:gd name="T0" fmla="*/ 0 w 42"/>
                <a:gd name="T1" fmla="*/ 4 h 46"/>
                <a:gd name="T2" fmla="*/ 0 w 42"/>
                <a:gd name="T3" fmla="*/ 8 h 46"/>
                <a:gd name="T4" fmla="*/ 2 w 42"/>
                <a:gd name="T5" fmla="*/ 14 h 46"/>
                <a:gd name="T6" fmla="*/ 4 w 42"/>
                <a:gd name="T7" fmla="*/ 20 h 46"/>
                <a:gd name="T8" fmla="*/ 6 w 42"/>
                <a:gd name="T9" fmla="*/ 24 h 46"/>
                <a:gd name="T10" fmla="*/ 8 w 42"/>
                <a:gd name="T11" fmla="*/ 28 h 46"/>
                <a:gd name="T12" fmla="*/ 10 w 42"/>
                <a:gd name="T13" fmla="*/ 32 h 46"/>
                <a:gd name="T14" fmla="*/ 12 w 42"/>
                <a:gd name="T15" fmla="*/ 34 h 46"/>
                <a:gd name="T16" fmla="*/ 16 w 42"/>
                <a:gd name="T17" fmla="*/ 36 h 46"/>
                <a:gd name="T18" fmla="*/ 18 w 42"/>
                <a:gd name="T19" fmla="*/ 38 h 46"/>
                <a:gd name="T20" fmla="*/ 22 w 42"/>
                <a:gd name="T21" fmla="*/ 42 h 46"/>
                <a:gd name="T22" fmla="*/ 24 w 42"/>
                <a:gd name="T23" fmla="*/ 42 h 46"/>
                <a:gd name="T24" fmla="*/ 28 w 42"/>
                <a:gd name="T25" fmla="*/ 42 h 46"/>
                <a:gd name="T26" fmla="*/ 30 w 42"/>
                <a:gd name="T27" fmla="*/ 42 h 46"/>
                <a:gd name="T28" fmla="*/ 30 w 42"/>
                <a:gd name="T29" fmla="*/ 42 h 46"/>
                <a:gd name="T30" fmla="*/ 30 w 42"/>
                <a:gd name="T31" fmla="*/ 40 h 46"/>
                <a:gd name="T32" fmla="*/ 32 w 42"/>
                <a:gd name="T33" fmla="*/ 42 h 46"/>
                <a:gd name="T34" fmla="*/ 34 w 42"/>
                <a:gd name="T35" fmla="*/ 42 h 46"/>
                <a:gd name="T36" fmla="*/ 34 w 42"/>
                <a:gd name="T37" fmla="*/ 42 h 46"/>
                <a:gd name="T38" fmla="*/ 36 w 42"/>
                <a:gd name="T39" fmla="*/ 44 h 46"/>
                <a:gd name="T40" fmla="*/ 38 w 42"/>
                <a:gd name="T41" fmla="*/ 46 h 46"/>
                <a:gd name="T42" fmla="*/ 40 w 42"/>
                <a:gd name="T43" fmla="*/ 46 h 46"/>
                <a:gd name="T44" fmla="*/ 42 w 42"/>
                <a:gd name="T45" fmla="*/ 46 h 46"/>
                <a:gd name="T46" fmla="*/ 42 w 42"/>
                <a:gd name="T47" fmla="*/ 46 h 46"/>
                <a:gd name="T48" fmla="*/ 42 w 42"/>
                <a:gd name="T49" fmla="*/ 44 h 46"/>
                <a:gd name="T50" fmla="*/ 42 w 42"/>
                <a:gd name="T51" fmla="*/ 42 h 46"/>
                <a:gd name="T52" fmla="*/ 40 w 42"/>
                <a:gd name="T53" fmla="*/ 42 h 46"/>
                <a:gd name="T54" fmla="*/ 38 w 42"/>
                <a:gd name="T55" fmla="*/ 40 h 46"/>
                <a:gd name="T56" fmla="*/ 34 w 42"/>
                <a:gd name="T57" fmla="*/ 36 h 46"/>
                <a:gd name="T58" fmla="*/ 30 w 42"/>
                <a:gd name="T59" fmla="*/ 32 h 46"/>
                <a:gd name="T60" fmla="*/ 26 w 42"/>
                <a:gd name="T61" fmla="*/ 28 h 46"/>
                <a:gd name="T62" fmla="*/ 24 w 42"/>
                <a:gd name="T63" fmla="*/ 24 h 46"/>
                <a:gd name="T64" fmla="*/ 20 w 42"/>
                <a:gd name="T65" fmla="*/ 20 h 46"/>
                <a:gd name="T66" fmla="*/ 18 w 42"/>
                <a:gd name="T67" fmla="*/ 14 h 46"/>
                <a:gd name="T68" fmla="*/ 16 w 42"/>
                <a:gd name="T69" fmla="*/ 10 h 46"/>
                <a:gd name="T70" fmla="*/ 14 w 42"/>
                <a:gd name="T71" fmla="*/ 6 h 46"/>
                <a:gd name="T72" fmla="*/ 14 w 42"/>
                <a:gd name="T73" fmla="*/ 4 h 46"/>
                <a:gd name="T74" fmla="*/ 12 w 42"/>
                <a:gd name="T75" fmla="*/ 6 h 46"/>
                <a:gd name="T76" fmla="*/ 12 w 42"/>
                <a:gd name="T77" fmla="*/ 6 h 46"/>
                <a:gd name="T78" fmla="*/ 14 w 42"/>
                <a:gd name="T79" fmla="*/ 6 h 46"/>
                <a:gd name="T80" fmla="*/ 16 w 42"/>
                <a:gd name="T81" fmla="*/ 14 h 46"/>
                <a:gd name="T82" fmla="*/ 16 w 42"/>
                <a:gd name="T83" fmla="*/ 20 h 46"/>
                <a:gd name="T84" fmla="*/ 18 w 42"/>
                <a:gd name="T85" fmla="*/ 26 h 46"/>
                <a:gd name="T86" fmla="*/ 20 w 42"/>
                <a:gd name="T87" fmla="*/ 32 h 46"/>
                <a:gd name="T88" fmla="*/ 18 w 42"/>
                <a:gd name="T89" fmla="*/ 32 h 46"/>
                <a:gd name="T90" fmla="*/ 16 w 42"/>
                <a:gd name="T91" fmla="*/ 30 h 46"/>
                <a:gd name="T92" fmla="*/ 16 w 42"/>
                <a:gd name="T93" fmla="*/ 28 h 46"/>
                <a:gd name="T94" fmla="*/ 14 w 42"/>
                <a:gd name="T95" fmla="*/ 26 h 46"/>
                <a:gd name="T96" fmla="*/ 12 w 42"/>
                <a:gd name="T97" fmla="*/ 24 h 46"/>
                <a:gd name="T98" fmla="*/ 12 w 42"/>
                <a:gd name="T99" fmla="*/ 24 h 46"/>
                <a:gd name="T100" fmla="*/ 10 w 42"/>
                <a:gd name="T101" fmla="*/ 22 h 46"/>
                <a:gd name="T102" fmla="*/ 8 w 42"/>
                <a:gd name="T103" fmla="*/ 20 h 46"/>
                <a:gd name="T104" fmla="*/ 8 w 42"/>
                <a:gd name="T105" fmla="*/ 14 h 46"/>
                <a:gd name="T106" fmla="*/ 6 w 42"/>
                <a:gd name="T107" fmla="*/ 10 h 46"/>
                <a:gd name="T108" fmla="*/ 6 w 42"/>
                <a:gd name="T109" fmla="*/ 6 h 46"/>
                <a:gd name="T110" fmla="*/ 2 w 42"/>
                <a:gd name="T111" fmla="*/ 0 h 46"/>
                <a:gd name="T112" fmla="*/ 0 w 42"/>
                <a:gd name="T113" fmla="*/ 0 h 46"/>
                <a:gd name="T114" fmla="*/ 0 w 42"/>
                <a:gd name="T115" fmla="*/ 2 h 46"/>
                <a:gd name="T116" fmla="*/ 0 w 42"/>
                <a:gd name="T117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2" h="46">
                  <a:moveTo>
                    <a:pt x="0" y="4"/>
                  </a:moveTo>
                  <a:lnTo>
                    <a:pt x="0" y="8"/>
                  </a:lnTo>
                  <a:lnTo>
                    <a:pt x="2" y="14"/>
                  </a:lnTo>
                  <a:lnTo>
                    <a:pt x="4" y="20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10" y="32"/>
                  </a:lnTo>
                  <a:lnTo>
                    <a:pt x="12" y="34"/>
                  </a:lnTo>
                  <a:lnTo>
                    <a:pt x="16" y="36"/>
                  </a:lnTo>
                  <a:lnTo>
                    <a:pt x="18" y="38"/>
                  </a:lnTo>
                  <a:lnTo>
                    <a:pt x="22" y="42"/>
                  </a:lnTo>
                  <a:lnTo>
                    <a:pt x="24" y="42"/>
                  </a:lnTo>
                  <a:lnTo>
                    <a:pt x="28" y="42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4" y="42"/>
                  </a:lnTo>
                  <a:lnTo>
                    <a:pt x="36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8" y="40"/>
                  </a:lnTo>
                  <a:lnTo>
                    <a:pt x="34" y="36"/>
                  </a:lnTo>
                  <a:lnTo>
                    <a:pt x="30" y="32"/>
                  </a:lnTo>
                  <a:lnTo>
                    <a:pt x="26" y="28"/>
                  </a:lnTo>
                  <a:lnTo>
                    <a:pt x="24" y="24"/>
                  </a:lnTo>
                  <a:lnTo>
                    <a:pt x="20" y="20"/>
                  </a:lnTo>
                  <a:lnTo>
                    <a:pt x="18" y="14"/>
                  </a:lnTo>
                  <a:lnTo>
                    <a:pt x="16" y="10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14"/>
                  </a:lnTo>
                  <a:lnTo>
                    <a:pt x="16" y="20"/>
                  </a:lnTo>
                  <a:lnTo>
                    <a:pt x="18" y="26"/>
                  </a:lnTo>
                  <a:lnTo>
                    <a:pt x="20" y="32"/>
                  </a:lnTo>
                  <a:lnTo>
                    <a:pt x="18" y="32"/>
                  </a:lnTo>
                  <a:lnTo>
                    <a:pt x="16" y="30"/>
                  </a:lnTo>
                  <a:lnTo>
                    <a:pt x="16" y="28"/>
                  </a:lnTo>
                  <a:lnTo>
                    <a:pt x="14" y="26"/>
                  </a:lnTo>
                  <a:lnTo>
                    <a:pt x="12" y="24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8" y="20"/>
                  </a:lnTo>
                  <a:lnTo>
                    <a:pt x="8" y="14"/>
                  </a:lnTo>
                  <a:lnTo>
                    <a:pt x="6" y="10"/>
                  </a:lnTo>
                  <a:lnTo>
                    <a:pt x="6" y="6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4" name="Freeform 315"/>
            <p:cNvSpPr>
              <a:spLocks/>
            </p:cNvSpPr>
            <p:nvPr/>
          </p:nvSpPr>
          <p:spPr bwMode="auto">
            <a:xfrm>
              <a:off x="2924175" y="2841625"/>
              <a:ext cx="44450" cy="63500"/>
            </a:xfrm>
            <a:custGeom>
              <a:avLst/>
              <a:gdLst>
                <a:gd name="T0" fmla="*/ 0 w 28"/>
                <a:gd name="T1" fmla="*/ 0 h 40"/>
                <a:gd name="T2" fmla="*/ 2 w 28"/>
                <a:gd name="T3" fmla="*/ 2 h 40"/>
                <a:gd name="T4" fmla="*/ 2 w 28"/>
                <a:gd name="T5" fmla="*/ 4 h 40"/>
                <a:gd name="T6" fmla="*/ 4 w 28"/>
                <a:gd name="T7" fmla="*/ 4 h 40"/>
                <a:gd name="T8" fmla="*/ 6 w 28"/>
                <a:gd name="T9" fmla="*/ 6 h 40"/>
                <a:gd name="T10" fmla="*/ 8 w 28"/>
                <a:gd name="T11" fmla="*/ 10 h 40"/>
                <a:gd name="T12" fmla="*/ 10 w 28"/>
                <a:gd name="T13" fmla="*/ 12 h 40"/>
                <a:gd name="T14" fmla="*/ 12 w 28"/>
                <a:gd name="T15" fmla="*/ 14 h 40"/>
                <a:gd name="T16" fmla="*/ 14 w 28"/>
                <a:gd name="T17" fmla="*/ 18 h 40"/>
                <a:gd name="T18" fmla="*/ 16 w 28"/>
                <a:gd name="T19" fmla="*/ 22 h 40"/>
                <a:gd name="T20" fmla="*/ 16 w 28"/>
                <a:gd name="T21" fmla="*/ 24 h 40"/>
                <a:gd name="T22" fmla="*/ 18 w 28"/>
                <a:gd name="T23" fmla="*/ 28 h 40"/>
                <a:gd name="T24" fmla="*/ 20 w 28"/>
                <a:gd name="T25" fmla="*/ 28 h 40"/>
                <a:gd name="T26" fmla="*/ 22 w 28"/>
                <a:gd name="T27" fmla="*/ 30 h 40"/>
                <a:gd name="T28" fmla="*/ 24 w 28"/>
                <a:gd name="T29" fmla="*/ 30 h 40"/>
                <a:gd name="T30" fmla="*/ 24 w 28"/>
                <a:gd name="T31" fmla="*/ 32 h 40"/>
                <a:gd name="T32" fmla="*/ 26 w 28"/>
                <a:gd name="T33" fmla="*/ 36 h 40"/>
                <a:gd name="T34" fmla="*/ 26 w 28"/>
                <a:gd name="T35" fmla="*/ 38 h 40"/>
                <a:gd name="T36" fmla="*/ 26 w 28"/>
                <a:gd name="T37" fmla="*/ 38 h 40"/>
                <a:gd name="T38" fmla="*/ 28 w 28"/>
                <a:gd name="T39" fmla="*/ 40 h 40"/>
                <a:gd name="T40" fmla="*/ 28 w 28"/>
                <a:gd name="T41" fmla="*/ 38 h 40"/>
                <a:gd name="T42" fmla="*/ 28 w 28"/>
                <a:gd name="T43" fmla="*/ 36 h 40"/>
                <a:gd name="T44" fmla="*/ 26 w 28"/>
                <a:gd name="T45" fmla="*/ 34 h 40"/>
                <a:gd name="T46" fmla="*/ 26 w 28"/>
                <a:gd name="T47" fmla="*/ 30 h 40"/>
                <a:gd name="T48" fmla="*/ 26 w 28"/>
                <a:gd name="T49" fmla="*/ 30 h 40"/>
                <a:gd name="T50" fmla="*/ 26 w 28"/>
                <a:gd name="T51" fmla="*/ 26 h 40"/>
                <a:gd name="T52" fmla="*/ 24 w 28"/>
                <a:gd name="T53" fmla="*/ 24 h 40"/>
                <a:gd name="T54" fmla="*/ 22 w 28"/>
                <a:gd name="T55" fmla="*/ 22 h 40"/>
                <a:gd name="T56" fmla="*/ 20 w 28"/>
                <a:gd name="T57" fmla="*/ 20 h 40"/>
                <a:gd name="T58" fmla="*/ 18 w 28"/>
                <a:gd name="T59" fmla="*/ 18 h 40"/>
                <a:gd name="T60" fmla="*/ 18 w 28"/>
                <a:gd name="T61" fmla="*/ 14 h 40"/>
                <a:gd name="T62" fmla="*/ 16 w 28"/>
                <a:gd name="T63" fmla="*/ 12 h 40"/>
                <a:gd name="T64" fmla="*/ 14 w 28"/>
                <a:gd name="T65" fmla="*/ 12 h 40"/>
                <a:gd name="T66" fmla="*/ 12 w 28"/>
                <a:gd name="T67" fmla="*/ 8 h 40"/>
                <a:gd name="T68" fmla="*/ 10 w 28"/>
                <a:gd name="T69" fmla="*/ 6 h 40"/>
                <a:gd name="T70" fmla="*/ 8 w 28"/>
                <a:gd name="T71" fmla="*/ 4 h 40"/>
                <a:gd name="T72" fmla="*/ 8 w 28"/>
                <a:gd name="T73" fmla="*/ 4 h 40"/>
                <a:gd name="T74" fmla="*/ 4 w 28"/>
                <a:gd name="T75" fmla="*/ 2 h 40"/>
                <a:gd name="T76" fmla="*/ 2 w 28"/>
                <a:gd name="T77" fmla="*/ 0 h 40"/>
                <a:gd name="T78" fmla="*/ 0 w 28"/>
                <a:gd name="T79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" h="40">
                  <a:moveTo>
                    <a:pt x="0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14" y="18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32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28" y="40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8" y="18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4" y="12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4"/>
                  </a:lnTo>
                  <a:lnTo>
                    <a:pt x="8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5" name="Freeform 316"/>
            <p:cNvSpPr>
              <a:spLocks/>
            </p:cNvSpPr>
            <p:nvPr/>
          </p:nvSpPr>
          <p:spPr bwMode="auto">
            <a:xfrm>
              <a:off x="2965450" y="2844800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0 w 12"/>
                <a:gd name="T3" fmla="*/ 2 h 20"/>
                <a:gd name="T4" fmla="*/ 2 w 12"/>
                <a:gd name="T5" fmla="*/ 4 h 20"/>
                <a:gd name="T6" fmla="*/ 2 w 12"/>
                <a:gd name="T7" fmla="*/ 8 h 20"/>
                <a:gd name="T8" fmla="*/ 4 w 12"/>
                <a:gd name="T9" fmla="*/ 10 h 20"/>
                <a:gd name="T10" fmla="*/ 6 w 12"/>
                <a:gd name="T11" fmla="*/ 12 h 20"/>
                <a:gd name="T12" fmla="*/ 8 w 12"/>
                <a:gd name="T13" fmla="*/ 14 h 20"/>
                <a:gd name="T14" fmla="*/ 8 w 12"/>
                <a:gd name="T15" fmla="*/ 16 h 20"/>
                <a:gd name="T16" fmla="*/ 10 w 12"/>
                <a:gd name="T17" fmla="*/ 20 h 20"/>
                <a:gd name="T18" fmla="*/ 12 w 12"/>
                <a:gd name="T19" fmla="*/ 20 h 20"/>
                <a:gd name="T20" fmla="*/ 12 w 12"/>
                <a:gd name="T21" fmla="*/ 16 h 20"/>
                <a:gd name="T22" fmla="*/ 12 w 12"/>
                <a:gd name="T23" fmla="*/ 12 h 20"/>
                <a:gd name="T24" fmla="*/ 10 w 12"/>
                <a:gd name="T25" fmla="*/ 10 h 20"/>
                <a:gd name="T26" fmla="*/ 8 w 12"/>
                <a:gd name="T27" fmla="*/ 8 h 20"/>
                <a:gd name="T28" fmla="*/ 8 w 12"/>
                <a:gd name="T29" fmla="*/ 4 h 20"/>
                <a:gd name="T30" fmla="*/ 4 w 12"/>
                <a:gd name="T31" fmla="*/ 2 h 20"/>
                <a:gd name="T32" fmla="*/ 2 w 12"/>
                <a:gd name="T33" fmla="*/ 2 h 20"/>
                <a:gd name="T34" fmla="*/ 0 w 12"/>
                <a:gd name="T35" fmla="*/ 0 h 20"/>
                <a:gd name="T36" fmla="*/ 0 w 12"/>
                <a:gd name="T3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6" name="Freeform 317"/>
            <p:cNvSpPr>
              <a:spLocks/>
            </p:cNvSpPr>
            <p:nvPr/>
          </p:nvSpPr>
          <p:spPr bwMode="auto">
            <a:xfrm>
              <a:off x="2892425" y="2857500"/>
              <a:ext cx="41275" cy="47625"/>
            </a:xfrm>
            <a:custGeom>
              <a:avLst/>
              <a:gdLst>
                <a:gd name="T0" fmla="*/ 0 w 26"/>
                <a:gd name="T1" fmla="*/ 0 h 30"/>
                <a:gd name="T2" fmla="*/ 0 w 26"/>
                <a:gd name="T3" fmla="*/ 2 h 30"/>
                <a:gd name="T4" fmla="*/ 0 w 26"/>
                <a:gd name="T5" fmla="*/ 2 h 30"/>
                <a:gd name="T6" fmla="*/ 0 w 26"/>
                <a:gd name="T7" fmla="*/ 4 h 30"/>
                <a:gd name="T8" fmla="*/ 2 w 26"/>
                <a:gd name="T9" fmla="*/ 8 h 30"/>
                <a:gd name="T10" fmla="*/ 4 w 26"/>
                <a:gd name="T11" fmla="*/ 12 h 30"/>
                <a:gd name="T12" fmla="*/ 6 w 26"/>
                <a:gd name="T13" fmla="*/ 16 h 30"/>
                <a:gd name="T14" fmla="*/ 10 w 26"/>
                <a:gd name="T15" fmla="*/ 20 h 30"/>
                <a:gd name="T16" fmla="*/ 12 w 26"/>
                <a:gd name="T17" fmla="*/ 22 h 30"/>
                <a:gd name="T18" fmla="*/ 14 w 26"/>
                <a:gd name="T19" fmla="*/ 26 h 30"/>
                <a:gd name="T20" fmla="*/ 18 w 26"/>
                <a:gd name="T21" fmla="*/ 28 h 30"/>
                <a:gd name="T22" fmla="*/ 20 w 26"/>
                <a:gd name="T23" fmla="*/ 30 h 30"/>
                <a:gd name="T24" fmla="*/ 22 w 26"/>
                <a:gd name="T25" fmla="*/ 30 h 30"/>
                <a:gd name="T26" fmla="*/ 24 w 26"/>
                <a:gd name="T27" fmla="*/ 30 h 30"/>
                <a:gd name="T28" fmla="*/ 26 w 26"/>
                <a:gd name="T29" fmla="*/ 30 h 30"/>
                <a:gd name="T30" fmla="*/ 26 w 26"/>
                <a:gd name="T31" fmla="*/ 30 h 30"/>
                <a:gd name="T32" fmla="*/ 22 w 26"/>
                <a:gd name="T33" fmla="*/ 26 h 30"/>
                <a:gd name="T34" fmla="*/ 18 w 26"/>
                <a:gd name="T35" fmla="*/ 22 h 30"/>
                <a:gd name="T36" fmla="*/ 18 w 26"/>
                <a:gd name="T37" fmla="*/ 20 h 30"/>
                <a:gd name="T38" fmla="*/ 14 w 26"/>
                <a:gd name="T39" fmla="*/ 16 h 30"/>
                <a:gd name="T40" fmla="*/ 10 w 26"/>
                <a:gd name="T41" fmla="*/ 12 h 30"/>
                <a:gd name="T42" fmla="*/ 8 w 26"/>
                <a:gd name="T43" fmla="*/ 8 h 30"/>
                <a:gd name="T44" fmla="*/ 4 w 26"/>
                <a:gd name="T45" fmla="*/ 2 h 30"/>
                <a:gd name="T46" fmla="*/ 2 w 26"/>
                <a:gd name="T47" fmla="*/ 0 h 30"/>
                <a:gd name="T48" fmla="*/ 0 w 26"/>
                <a:gd name="T4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8"/>
                  </a:lnTo>
                  <a:lnTo>
                    <a:pt x="4" y="12"/>
                  </a:lnTo>
                  <a:lnTo>
                    <a:pt x="6" y="16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4" y="26"/>
                  </a:lnTo>
                  <a:lnTo>
                    <a:pt x="18" y="28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2" y="26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4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7" name="Freeform 318"/>
            <p:cNvSpPr>
              <a:spLocks/>
            </p:cNvSpPr>
            <p:nvPr/>
          </p:nvSpPr>
          <p:spPr bwMode="auto">
            <a:xfrm>
              <a:off x="2847975" y="2860675"/>
              <a:ext cx="22225" cy="44450"/>
            </a:xfrm>
            <a:custGeom>
              <a:avLst/>
              <a:gdLst>
                <a:gd name="T0" fmla="*/ 2 w 14"/>
                <a:gd name="T1" fmla="*/ 12 h 28"/>
                <a:gd name="T2" fmla="*/ 2 w 14"/>
                <a:gd name="T3" fmla="*/ 14 h 28"/>
                <a:gd name="T4" fmla="*/ 2 w 14"/>
                <a:gd name="T5" fmla="*/ 16 h 28"/>
                <a:gd name="T6" fmla="*/ 4 w 14"/>
                <a:gd name="T7" fmla="*/ 18 h 28"/>
                <a:gd name="T8" fmla="*/ 4 w 14"/>
                <a:gd name="T9" fmla="*/ 20 h 28"/>
                <a:gd name="T10" fmla="*/ 6 w 14"/>
                <a:gd name="T11" fmla="*/ 22 h 28"/>
                <a:gd name="T12" fmla="*/ 8 w 14"/>
                <a:gd name="T13" fmla="*/ 24 h 28"/>
                <a:gd name="T14" fmla="*/ 10 w 14"/>
                <a:gd name="T15" fmla="*/ 26 h 28"/>
                <a:gd name="T16" fmla="*/ 10 w 14"/>
                <a:gd name="T17" fmla="*/ 28 h 28"/>
                <a:gd name="T18" fmla="*/ 12 w 14"/>
                <a:gd name="T19" fmla="*/ 28 h 28"/>
                <a:gd name="T20" fmla="*/ 12 w 14"/>
                <a:gd name="T21" fmla="*/ 28 h 28"/>
                <a:gd name="T22" fmla="*/ 12 w 14"/>
                <a:gd name="T23" fmla="*/ 28 h 28"/>
                <a:gd name="T24" fmla="*/ 14 w 14"/>
                <a:gd name="T25" fmla="*/ 28 h 28"/>
                <a:gd name="T26" fmla="*/ 12 w 14"/>
                <a:gd name="T27" fmla="*/ 26 h 28"/>
                <a:gd name="T28" fmla="*/ 12 w 14"/>
                <a:gd name="T29" fmla="*/ 22 h 28"/>
                <a:gd name="T30" fmla="*/ 10 w 14"/>
                <a:gd name="T31" fmla="*/ 18 h 28"/>
                <a:gd name="T32" fmla="*/ 8 w 14"/>
                <a:gd name="T33" fmla="*/ 16 h 28"/>
                <a:gd name="T34" fmla="*/ 6 w 14"/>
                <a:gd name="T35" fmla="*/ 12 h 28"/>
                <a:gd name="T36" fmla="*/ 4 w 14"/>
                <a:gd name="T37" fmla="*/ 10 h 28"/>
                <a:gd name="T38" fmla="*/ 2 w 14"/>
                <a:gd name="T39" fmla="*/ 6 h 28"/>
                <a:gd name="T40" fmla="*/ 2 w 14"/>
                <a:gd name="T41" fmla="*/ 0 h 28"/>
                <a:gd name="T42" fmla="*/ 2 w 14"/>
                <a:gd name="T43" fmla="*/ 0 h 28"/>
                <a:gd name="T44" fmla="*/ 0 w 14"/>
                <a:gd name="T45" fmla="*/ 0 h 28"/>
                <a:gd name="T46" fmla="*/ 0 w 14"/>
                <a:gd name="T47" fmla="*/ 4 h 28"/>
                <a:gd name="T48" fmla="*/ 2 w 14"/>
                <a:gd name="T49" fmla="*/ 8 h 28"/>
                <a:gd name="T50" fmla="*/ 2 w 14"/>
                <a:gd name="T51" fmla="*/ 10 h 28"/>
                <a:gd name="T52" fmla="*/ 2 w 14"/>
                <a:gd name="T53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28">
                  <a:moveTo>
                    <a:pt x="2" y="12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2" y="22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6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8" name="Freeform 319"/>
            <p:cNvSpPr>
              <a:spLocks/>
            </p:cNvSpPr>
            <p:nvPr/>
          </p:nvSpPr>
          <p:spPr bwMode="auto">
            <a:xfrm>
              <a:off x="2921000" y="2873375"/>
              <a:ext cx="38100" cy="44450"/>
            </a:xfrm>
            <a:custGeom>
              <a:avLst/>
              <a:gdLst>
                <a:gd name="T0" fmla="*/ 0 w 24"/>
                <a:gd name="T1" fmla="*/ 2 h 28"/>
                <a:gd name="T2" fmla="*/ 6 w 24"/>
                <a:gd name="T3" fmla="*/ 10 h 28"/>
                <a:gd name="T4" fmla="*/ 6 w 24"/>
                <a:gd name="T5" fmla="*/ 12 h 28"/>
                <a:gd name="T6" fmla="*/ 8 w 24"/>
                <a:gd name="T7" fmla="*/ 12 h 28"/>
                <a:gd name="T8" fmla="*/ 10 w 24"/>
                <a:gd name="T9" fmla="*/ 14 h 28"/>
                <a:gd name="T10" fmla="*/ 10 w 24"/>
                <a:gd name="T11" fmla="*/ 16 h 28"/>
                <a:gd name="T12" fmla="*/ 12 w 24"/>
                <a:gd name="T13" fmla="*/ 18 h 28"/>
                <a:gd name="T14" fmla="*/ 14 w 24"/>
                <a:gd name="T15" fmla="*/ 20 h 28"/>
                <a:gd name="T16" fmla="*/ 16 w 24"/>
                <a:gd name="T17" fmla="*/ 20 h 28"/>
                <a:gd name="T18" fmla="*/ 18 w 24"/>
                <a:gd name="T19" fmla="*/ 20 h 28"/>
                <a:gd name="T20" fmla="*/ 18 w 24"/>
                <a:gd name="T21" fmla="*/ 22 h 28"/>
                <a:gd name="T22" fmla="*/ 18 w 24"/>
                <a:gd name="T23" fmla="*/ 24 h 28"/>
                <a:gd name="T24" fmla="*/ 20 w 24"/>
                <a:gd name="T25" fmla="*/ 26 h 28"/>
                <a:gd name="T26" fmla="*/ 20 w 24"/>
                <a:gd name="T27" fmla="*/ 28 h 28"/>
                <a:gd name="T28" fmla="*/ 22 w 24"/>
                <a:gd name="T29" fmla="*/ 28 h 28"/>
                <a:gd name="T30" fmla="*/ 24 w 24"/>
                <a:gd name="T31" fmla="*/ 28 h 28"/>
                <a:gd name="T32" fmla="*/ 24 w 24"/>
                <a:gd name="T33" fmla="*/ 28 h 28"/>
                <a:gd name="T34" fmla="*/ 22 w 24"/>
                <a:gd name="T35" fmla="*/ 24 h 28"/>
                <a:gd name="T36" fmla="*/ 22 w 24"/>
                <a:gd name="T37" fmla="*/ 22 h 28"/>
                <a:gd name="T38" fmla="*/ 20 w 24"/>
                <a:gd name="T39" fmla="*/ 20 h 28"/>
                <a:gd name="T40" fmla="*/ 18 w 24"/>
                <a:gd name="T41" fmla="*/ 18 h 28"/>
                <a:gd name="T42" fmla="*/ 16 w 24"/>
                <a:gd name="T43" fmla="*/ 16 h 28"/>
                <a:gd name="T44" fmla="*/ 14 w 24"/>
                <a:gd name="T45" fmla="*/ 12 h 28"/>
                <a:gd name="T46" fmla="*/ 12 w 24"/>
                <a:gd name="T47" fmla="*/ 10 h 28"/>
                <a:gd name="T48" fmla="*/ 10 w 24"/>
                <a:gd name="T49" fmla="*/ 8 h 28"/>
                <a:gd name="T50" fmla="*/ 8 w 24"/>
                <a:gd name="T51" fmla="*/ 4 h 28"/>
                <a:gd name="T52" fmla="*/ 4 w 24"/>
                <a:gd name="T53" fmla="*/ 2 h 28"/>
                <a:gd name="T54" fmla="*/ 2 w 24"/>
                <a:gd name="T55" fmla="*/ 0 h 28"/>
                <a:gd name="T56" fmla="*/ 0 w 24"/>
                <a:gd name="T57" fmla="*/ 0 h 28"/>
                <a:gd name="T58" fmla="*/ 0 w 24"/>
                <a:gd name="T59" fmla="*/ 0 h 28"/>
                <a:gd name="T60" fmla="*/ 0 w 24"/>
                <a:gd name="T6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" h="28">
                  <a:moveTo>
                    <a:pt x="0" y="2"/>
                  </a:moveTo>
                  <a:lnTo>
                    <a:pt x="6" y="10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20"/>
                  </a:lnTo>
                  <a:lnTo>
                    <a:pt x="16" y="20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8" y="18"/>
                  </a:lnTo>
                  <a:lnTo>
                    <a:pt x="16" y="16"/>
                  </a:lnTo>
                  <a:lnTo>
                    <a:pt x="14" y="12"/>
                  </a:lnTo>
                  <a:lnTo>
                    <a:pt x="12" y="10"/>
                  </a:lnTo>
                  <a:lnTo>
                    <a:pt x="10" y="8"/>
                  </a:lnTo>
                  <a:lnTo>
                    <a:pt x="8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9" name="Freeform 320"/>
            <p:cNvSpPr>
              <a:spLocks/>
            </p:cNvSpPr>
            <p:nvPr/>
          </p:nvSpPr>
          <p:spPr bwMode="auto">
            <a:xfrm>
              <a:off x="2927350" y="2911475"/>
              <a:ext cx="28575" cy="12700"/>
            </a:xfrm>
            <a:custGeom>
              <a:avLst/>
              <a:gdLst>
                <a:gd name="T0" fmla="*/ 0 w 18"/>
                <a:gd name="T1" fmla="*/ 2 h 8"/>
                <a:gd name="T2" fmla="*/ 2 w 18"/>
                <a:gd name="T3" fmla="*/ 4 h 8"/>
                <a:gd name="T4" fmla="*/ 4 w 18"/>
                <a:gd name="T5" fmla="*/ 4 h 8"/>
                <a:gd name="T6" fmla="*/ 6 w 18"/>
                <a:gd name="T7" fmla="*/ 4 h 8"/>
                <a:gd name="T8" fmla="*/ 8 w 18"/>
                <a:gd name="T9" fmla="*/ 4 h 8"/>
                <a:gd name="T10" fmla="*/ 12 w 18"/>
                <a:gd name="T11" fmla="*/ 4 h 8"/>
                <a:gd name="T12" fmla="*/ 14 w 18"/>
                <a:gd name="T13" fmla="*/ 6 h 8"/>
                <a:gd name="T14" fmla="*/ 16 w 18"/>
                <a:gd name="T15" fmla="*/ 6 h 8"/>
                <a:gd name="T16" fmla="*/ 18 w 18"/>
                <a:gd name="T17" fmla="*/ 8 h 8"/>
                <a:gd name="T18" fmla="*/ 18 w 18"/>
                <a:gd name="T19" fmla="*/ 6 h 8"/>
                <a:gd name="T20" fmla="*/ 16 w 18"/>
                <a:gd name="T21" fmla="*/ 4 h 8"/>
                <a:gd name="T22" fmla="*/ 14 w 18"/>
                <a:gd name="T23" fmla="*/ 4 h 8"/>
                <a:gd name="T24" fmla="*/ 12 w 18"/>
                <a:gd name="T25" fmla="*/ 2 h 8"/>
                <a:gd name="T26" fmla="*/ 10 w 18"/>
                <a:gd name="T27" fmla="*/ 0 h 8"/>
                <a:gd name="T28" fmla="*/ 6 w 18"/>
                <a:gd name="T29" fmla="*/ 0 h 8"/>
                <a:gd name="T30" fmla="*/ 6 w 18"/>
                <a:gd name="T31" fmla="*/ 0 h 8"/>
                <a:gd name="T32" fmla="*/ 4 w 18"/>
                <a:gd name="T33" fmla="*/ 0 h 8"/>
                <a:gd name="T34" fmla="*/ 0 w 18"/>
                <a:gd name="T35" fmla="*/ 0 h 8"/>
                <a:gd name="T36" fmla="*/ 0 w 18"/>
                <a:gd name="T3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0" name="Freeform 321"/>
            <p:cNvSpPr>
              <a:spLocks/>
            </p:cNvSpPr>
            <p:nvPr/>
          </p:nvSpPr>
          <p:spPr bwMode="auto">
            <a:xfrm>
              <a:off x="2851150" y="2911475"/>
              <a:ext cx="28575" cy="12700"/>
            </a:xfrm>
            <a:custGeom>
              <a:avLst/>
              <a:gdLst>
                <a:gd name="T0" fmla="*/ 0 w 18"/>
                <a:gd name="T1" fmla="*/ 6 h 8"/>
                <a:gd name="T2" fmla="*/ 0 w 18"/>
                <a:gd name="T3" fmla="*/ 8 h 8"/>
                <a:gd name="T4" fmla="*/ 2 w 18"/>
                <a:gd name="T5" fmla="*/ 8 h 8"/>
                <a:gd name="T6" fmla="*/ 4 w 18"/>
                <a:gd name="T7" fmla="*/ 8 h 8"/>
                <a:gd name="T8" fmla="*/ 6 w 18"/>
                <a:gd name="T9" fmla="*/ 8 h 8"/>
                <a:gd name="T10" fmla="*/ 8 w 18"/>
                <a:gd name="T11" fmla="*/ 6 h 8"/>
                <a:gd name="T12" fmla="*/ 10 w 18"/>
                <a:gd name="T13" fmla="*/ 4 h 8"/>
                <a:gd name="T14" fmla="*/ 10 w 18"/>
                <a:gd name="T15" fmla="*/ 4 h 8"/>
                <a:gd name="T16" fmla="*/ 12 w 18"/>
                <a:gd name="T17" fmla="*/ 4 h 8"/>
                <a:gd name="T18" fmla="*/ 14 w 18"/>
                <a:gd name="T19" fmla="*/ 4 h 8"/>
                <a:gd name="T20" fmla="*/ 16 w 18"/>
                <a:gd name="T21" fmla="*/ 2 h 8"/>
                <a:gd name="T22" fmla="*/ 18 w 18"/>
                <a:gd name="T23" fmla="*/ 0 h 8"/>
                <a:gd name="T24" fmla="*/ 16 w 18"/>
                <a:gd name="T25" fmla="*/ 0 h 8"/>
                <a:gd name="T26" fmla="*/ 14 w 18"/>
                <a:gd name="T27" fmla="*/ 0 h 8"/>
                <a:gd name="T28" fmla="*/ 12 w 18"/>
                <a:gd name="T29" fmla="*/ 0 h 8"/>
                <a:gd name="T30" fmla="*/ 10 w 18"/>
                <a:gd name="T31" fmla="*/ 2 h 8"/>
                <a:gd name="T32" fmla="*/ 10 w 18"/>
                <a:gd name="T33" fmla="*/ 2 h 8"/>
                <a:gd name="T34" fmla="*/ 8 w 18"/>
                <a:gd name="T35" fmla="*/ 2 h 8"/>
                <a:gd name="T36" fmla="*/ 6 w 18"/>
                <a:gd name="T37" fmla="*/ 4 h 8"/>
                <a:gd name="T38" fmla="*/ 4 w 18"/>
                <a:gd name="T39" fmla="*/ 4 h 8"/>
                <a:gd name="T40" fmla="*/ 2 w 18"/>
                <a:gd name="T41" fmla="*/ 4 h 8"/>
                <a:gd name="T42" fmla="*/ 0 w 18"/>
                <a:gd name="T4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1" name="Freeform 322"/>
            <p:cNvSpPr>
              <a:spLocks/>
            </p:cNvSpPr>
            <p:nvPr/>
          </p:nvSpPr>
          <p:spPr bwMode="auto">
            <a:xfrm>
              <a:off x="2863850" y="2933700"/>
              <a:ext cx="25400" cy="9525"/>
            </a:xfrm>
            <a:custGeom>
              <a:avLst/>
              <a:gdLst>
                <a:gd name="T0" fmla="*/ 0 w 16"/>
                <a:gd name="T1" fmla="*/ 4 h 6"/>
                <a:gd name="T2" fmla="*/ 2 w 16"/>
                <a:gd name="T3" fmla="*/ 6 h 6"/>
                <a:gd name="T4" fmla="*/ 2 w 16"/>
                <a:gd name="T5" fmla="*/ 6 h 6"/>
                <a:gd name="T6" fmla="*/ 4 w 16"/>
                <a:gd name="T7" fmla="*/ 6 h 6"/>
                <a:gd name="T8" fmla="*/ 16 w 16"/>
                <a:gd name="T9" fmla="*/ 4 h 6"/>
                <a:gd name="T10" fmla="*/ 16 w 16"/>
                <a:gd name="T11" fmla="*/ 2 h 6"/>
                <a:gd name="T12" fmla="*/ 14 w 16"/>
                <a:gd name="T13" fmla="*/ 2 h 6"/>
                <a:gd name="T14" fmla="*/ 14 w 16"/>
                <a:gd name="T15" fmla="*/ 0 h 6"/>
                <a:gd name="T16" fmla="*/ 12 w 16"/>
                <a:gd name="T17" fmla="*/ 0 h 6"/>
                <a:gd name="T18" fmla="*/ 10 w 16"/>
                <a:gd name="T19" fmla="*/ 0 h 6"/>
                <a:gd name="T20" fmla="*/ 10 w 16"/>
                <a:gd name="T21" fmla="*/ 0 h 6"/>
                <a:gd name="T22" fmla="*/ 8 w 16"/>
                <a:gd name="T23" fmla="*/ 0 h 6"/>
                <a:gd name="T24" fmla="*/ 6 w 16"/>
                <a:gd name="T25" fmla="*/ 0 h 6"/>
                <a:gd name="T26" fmla="*/ 4 w 16"/>
                <a:gd name="T27" fmla="*/ 0 h 6"/>
                <a:gd name="T28" fmla="*/ 4 w 16"/>
                <a:gd name="T29" fmla="*/ 2 h 6"/>
                <a:gd name="T30" fmla="*/ 2 w 16"/>
                <a:gd name="T31" fmla="*/ 2 h 6"/>
                <a:gd name="T32" fmla="*/ 2 w 16"/>
                <a:gd name="T33" fmla="*/ 2 h 6"/>
                <a:gd name="T34" fmla="*/ 2 w 16"/>
                <a:gd name="T35" fmla="*/ 4 h 6"/>
                <a:gd name="T36" fmla="*/ 0 w 16"/>
                <a:gd name="T3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6">
                  <a:moveTo>
                    <a:pt x="0" y="4"/>
                  </a:move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2" name="Freeform 323"/>
            <p:cNvSpPr>
              <a:spLocks/>
            </p:cNvSpPr>
            <p:nvPr/>
          </p:nvSpPr>
          <p:spPr bwMode="auto">
            <a:xfrm>
              <a:off x="2924175" y="2933700"/>
              <a:ext cx="25400" cy="12700"/>
            </a:xfrm>
            <a:custGeom>
              <a:avLst/>
              <a:gdLst>
                <a:gd name="T0" fmla="*/ 0 w 16"/>
                <a:gd name="T1" fmla="*/ 2 h 8"/>
                <a:gd name="T2" fmla="*/ 2 w 16"/>
                <a:gd name="T3" fmla="*/ 4 h 8"/>
                <a:gd name="T4" fmla="*/ 4 w 16"/>
                <a:gd name="T5" fmla="*/ 4 h 8"/>
                <a:gd name="T6" fmla="*/ 6 w 16"/>
                <a:gd name="T7" fmla="*/ 6 h 8"/>
                <a:gd name="T8" fmla="*/ 8 w 16"/>
                <a:gd name="T9" fmla="*/ 6 h 8"/>
                <a:gd name="T10" fmla="*/ 16 w 16"/>
                <a:gd name="T11" fmla="*/ 8 h 8"/>
                <a:gd name="T12" fmla="*/ 16 w 16"/>
                <a:gd name="T13" fmla="*/ 6 h 8"/>
                <a:gd name="T14" fmla="*/ 16 w 16"/>
                <a:gd name="T15" fmla="*/ 4 h 8"/>
                <a:gd name="T16" fmla="*/ 14 w 16"/>
                <a:gd name="T17" fmla="*/ 2 h 8"/>
                <a:gd name="T18" fmla="*/ 12 w 16"/>
                <a:gd name="T19" fmla="*/ 0 h 8"/>
                <a:gd name="T20" fmla="*/ 10 w 16"/>
                <a:gd name="T21" fmla="*/ 0 h 8"/>
                <a:gd name="T22" fmla="*/ 8 w 16"/>
                <a:gd name="T23" fmla="*/ 0 h 8"/>
                <a:gd name="T24" fmla="*/ 8 w 16"/>
                <a:gd name="T25" fmla="*/ 0 h 8"/>
                <a:gd name="T26" fmla="*/ 6 w 16"/>
                <a:gd name="T27" fmla="*/ 0 h 8"/>
                <a:gd name="T28" fmla="*/ 2 w 16"/>
                <a:gd name="T29" fmla="*/ 2 h 8"/>
                <a:gd name="T30" fmla="*/ 0 w 16"/>
                <a:gd name="T3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3" name="Freeform 324"/>
            <p:cNvSpPr>
              <a:spLocks/>
            </p:cNvSpPr>
            <p:nvPr/>
          </p:nvSpPr>
          <p:spPr bwMode="auto">
            <a:xfrm>
              <a:off x="2965450" y="2959100"/>
              <a:ext cx="15875" cy="44450"/>
            </a:xfrm>
            <a:custGeom>
              <a:avLst/>
              <a:gdLst>
                <a:gd name="T0" fmla="*/ 8 w 10"/>
                <a:gd name="T1" fmla="*/ 0 h 28"/>
                <a:gd name="T2" fmla="*/ 6 w 10"/>
                <a:gd name="T3" fmla="*/ 8 h 28"/>
                <a:gd name="T4" fmla="*/ 6 w 10"/>
                <a:gd name="T5" fmla="*/ 14 h 28"/>
                <a:gd name="T6" fmla="*/ 4 w 10"/>
                <a:gd name="T7" fmla="*/ 20 h 28"/>
                <a:gd name="T8" fmla="*/ 0 w 10"/>
                <a:gd name="T9" fmla="*/ 28 h 28"/>
                <a:gd name="T10" fmla="*/ 4 w 10"/>
                <a:gd name="T11" fmla="*/ 26 h 28"/>
                <a:gd name="T12" fmla="*/ 6 w 10"/>
                <a:gd name="T13" fmla="*/ 24 h 28"/>
                <a:gd name="T14" fmla="*/ 6 w 10"/>
                <a:gd name="T15" fmla="*/ 20 h 28"/>
                <a:gd name="T16" fmla="*/ 8 w 10"/>
                <a:gd name="T17" fmla="*/ 18 h 28"/>
                <a:gd name="T18" fmla="*/ 8 w 10"/>
                <a:gd name="T19" fmla="*/ 14 h 28"/>
                <a:gd name="T20" fmla="*/ 8 w 10"/>
                <a:gd name="T21" fmla="*/ 12 h 28"/>
                <a:gd name="T22" fmla="*/ 8 w 10"/>
                <a:gd name="T23" fmla="*/ 10 h 28"/>
                <a:gd name="T24" fmla="*/ 10 w 10"/>
                <a:gd name="T25" fmla="*/ 6 h 28"/>
                <a:gd name="T26" fmla="*/ 10 w 10"/>
                <a:gd name="T27" fmla="*/ 4 h 28"/>
                <a:gd name="T28" fmla="*/ 8 w 10"/>
                <a:gd name="T29" fmla="*/ 2 h 28"/>
                <a:gd name="T30" fmla="*/ 8 w 10"/>
                <a:gd name="T31" fmla="*/ 0 h 28"/>
                <a:gd name="T32" fmla="*/ 8 w 10"/>
                <a:gd name="T3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28">
                  <a:moveTo>
                    <a:pt x="8" y="0"/>
                  </a:moveTo>
                  <a:lnTo>
                    <a:pt x="6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0" y="28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4" name="Freeform 325"/>
            <p:cNvSpPr>
              <a:spLocks/>
            </p:cNvSpPr>
            <p:nvPr/>
          </p:nvSpPr>
          <p:spPr bwMode="auto">
            <a:xfrm>
              <a:off x="2949575" y="2959100"/>
              <a:ext cx="15875" cy="38100"/>
            </a:xfrm>
            <a:custGeom>
              <a:avLst/>
              <a:gdLst>
                <a:gd name="T0" fmla="*/ 6 w 10"/>
                <a:gd name="T1" fmla="*/ 6 h 24"/>
                <a:gd name="T2" fmla="*/ 4 w 10"/>
                <a:gd name="T3" fmla="*/ 10 h 24"/>
                <a:gd name="T4" fmla="*/ 2 w 10"/>
                <a:gd name="T5" fmla="*/ 16 h 24"/>
                <a:gd name="T6" fmla="*/ 0 w 10"/>
                <a:gd name="T7" fmla="*/ 20 h 24"/>
                <a:gd name="T8" fmla="*/ 0 w 10"/>
                <a:gd name="T9" fmla="*/ 24 h 24"/>
                <a:gd name="T10" fmla="*/ 2 w 10"/>
                <a:gd name="T11" fmla="*/ 24 h 24"/>
                <a:gd name="T12" fmla="*/ 2 w 10"/>
                <a:gd name="T13" fmla="*/ 22 h 24"/>
                <a:gd name="T14" fmla="*/ 4 w 10"/>
                <a:gd name="T15" fmla="*/ 20 h 24"/>
                <a:gd name="T16" fmla="*/ 6 w 10"/>
                <a:gd name="T17" fmla="*/ 16 h 24"/>
                <a:gd name="T18" fmla="*/ 8 w 10"/>
                <a:gd name="T19" fmla="*/ 10 h 24"/>
                <a:gd name="T20" fmla="*/ 10 w 10"/>
                <a:gd name="T21" fmla="*/ 6 h 24"/>
                <a:gd name="T22" fmla="*/ 10 w 10"/>
                <a:gd name="T23" fmla="*/ 0 h 24"/>
                <a:gd name="T24" fmla="*/ 8 w 10"/>
                <a:gd name="T25" fmla="*/ 0 h 24"/>
                <a:gd name="T26" fmla="*/ 8 w 10"/>
                <a:gd name="T27" fmla="*/ 2 h 24"/>
                <a:gd name="T28" fmla="*/ 6 w 10"/>
                <a:gd name="T29" fmla="*/ 4 h 24"/>
                <a:gd name="T30" fmla="*/ 6 w 10"/>
                <a:gd name="T31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24">
                  <a:moveTo>
                    <a:pt x="6" y="6"/>
                  </a:moveTo>
                  <a:lnTo>
                    <a:pt x="4" y="10"/>
                  </a:lnTo>
                  <a:lnTo>
                    <a:pt x="2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5" name="Freeform 326"/>
            <p:cNvSpPr>
              <a:spLocks/>
            </p:cNvSpPr>
            <p:nvPr/>
          </p:nvSpPr>
          <p:spPr bwMode="auto">
            <a:xfrm>
              <a:off x="2838450" y="2962275"/>
              <a:ext cx="9525" cy="34925"/>
            </a:xfrm>
            <a:custGeom>
              <a:avLst/>
              <a:gdLst>
                <a:gd name="T0" fmla="*/ 0 w 6"/>
                <a:gd name="T1" fmla="*/ 8 h 22"/>
                <a:gd name="T2" fmla="*/ 0 w 6"/>
                <a:gd name="T3" fmla="*/ 12 h 22"/>
                <a:gd name="T4" fmla="*/ 2 w 6"/>
                <a:gd name="T5" fmla="*/ 16 h 22"/>
                <a:gd name="T6" fmla="*/ 4 w 6"/>
                <a:gd name="T7" fmla="*/ 18 h 22"/>
                <a:gd name="T8" fmla="*/ 6 w 6"/>
                <a:gd name="T9" fmla="*/ 22 h 22"/>
                <a:gd name="T10" fmla="*/ 4 w 6"/>
                <a:gd name="T11" fmla="*/ 16 h 22"/>
                <a:gd name="T12" fmla="*/ 2 w 6"/>
                <a:gd name="T13" fmla="*/ 12 h 22"/>
                <a:gd name="T14" fmla="*/ 0 w 6"/>
                <a:gd name="T15" fmla="*/ 6 h 22"/>
                <a:gd name="T16" fmla="*/ 0 w 6"/>
                <a:gd name="T17" fmla="*/ 0 h 22"/>
                <a:gd name="T18" fmla="*/ 0 w 6"/>
                <a:gd name="T19" fmla="*/ 2 h 22"/>
                <a:gd name="T20" fmla="*/ 0 w 6"/>
                <a:gd name="T21" fmla="*/ 4 h 22"/>
                <a:gd name="T22" fmla="*/ 0 w 6"/>
                <a:gd name="T23" fmla="*/ 6 h 22"/>
                <a:gd name="T24" fmla="*/ 0 w 6"/>
                <a:gd name="T2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2">
                  <a:moveTo>
                    <a:pt x="0" y="8"/>
                  </a:moveTo>
                  <a:lnTo>
                    <a:pt x="0" y="12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6" y="22"/>
                  </a:lnTo>
                  <a:lnTo>
                    <a:pt x="4" y="16"/>
                  </a:lnTo>
                  <a:lnTo>
                    <a:pt x="2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6" name="Freeform 327"/>
            <p:cNvSpPr>
              <a:spLocks/>
            </p:cNvSpPr>
            <p:nvPr/>
          </p:nvSpPr>
          <p:spPr bwMode="auto">
            <a:xfrm>
              <a:off x="2895600" y="2974975"/>
              <a:ext cx="19050" cy="9525"/>
            </a:xfrm>
            <a:custGeom>
              <a:avLst/>
              <a:gdLst>
                <a:gd name="T0" fmla="*/ 0 w 12"/>
                <a:gd name="T1" fmla="*/ 0 h 6"/>
                <a:gd name="T2" fmla="*/ 0 w 12"/>
                <a:gd name="T3" fmla="*/ 2 h 6"/>
                <a:gd name="T4" fmla="*/ 2 w 12"/>
                <a:gd name="T5" fmla="*/ 4 h 6"/>
                <a:gd name="T6" fmla="*/ 4 w 12"/>
                <a:gd name="T7" fmla="*/ 4 h 6"/>
                <a:gd name="T8" fmla="*/ 6 w 12"/>
                <a:gd name="T9" fmla="*/ 4 h 6"/>
                <a:gd name="T10" fmla="*/ 8 w 12"/>
                <a:gd name="T11" fmla="*/ 4 h 6"/>
                <a:gd name="T12" fmla="*/ 8 w 12"/>
                <a:gd name="T13" fmla="*/ 6 h 6"/>
                <a:gd name="T14" fmla="*/ 10 w 12"/>
                <a:gd name="T15" fmla="*/ 4 h 6"/>
                <a:gd name="T16" fmla="*/ 12 w 12"/>
                <a:gd name="T17" fmla="*/ 2 h 6"/>
                <a:gd name="T18" fmla="*/ 12 w 12"/>
                <a:gd name="T19" fmla="*/ 0 h 6"/>
                <a:gd name="T20" fmla="*/ 12 w 12"/>
                <a:gd name="T21" fmla="*/ 0 h 6"/>
                <a:gd name="T22" fmla="*/ 10 w 12"/>
                <a:gd name="T23" fmla="*/ 0 h 6"/>
                <a:gd name="T24" fmla="*/ 8 w 12"/>
                <a:gd name="T25" fmla="*/ 0 h 6"/>
                <a:gd name="T26" fmla="*/ 8 w 12"/>
                <a:gd name="T27" fmla="*/ 0 h 6"/>
                <a:gd name="T28" fmla="*/ 6 w 12"/>
                <a:gd name="T29" fmla="*/ 0 h 6"/>
                <a:gd name="T30" fmla="*/ 4 w 12"/>
                <a:gd name="T31" fmla="*/ 0 h 6"/>
                <a:gd name="T32" fmla="*/ 2 w 12"/>
                <a:gd name="T33" fmla="*/ 0 h 6"/>
                <a:gd name="T34" fmla="*/ 0 w 12"/>
                <a:gd name="T3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7" name="Freeform 328"/>
            <p:cNvSpPr>
              <a:spLocks/>
            </p:cNvSpPr>
            <p:nvPr/>
          </p:nvSpPr>
          <p:spPr bwMode="auto">
            <a:xfrm>
              <a:off x="2879725" y="2997200"/>
              <a:ext cx="57150" cy="19050"/>
            </a:xfrm>
            <a:custGeom>
              <a:avLst/>
              <a:gdLst>
                <a:gd name="T0" fmla="*/ 0 w 36"/>
                <a:gd name="T1" fmla="*/ 4 h 12"/>
                <a:gd name="T2" fmla="*/ 0 w 36"/>
                <a:gd name="T3" fmla="*/ 4 h 12"/>
                <a:gd name="T4" fmla="*/ 0 w 36"/>
                <a:gd name="T5" fmla="*/ 4 h 12"/>
                <a:gd name="T6" fmla="*/ 0 w 36"/>
                <a:gd name="T7" fmla="*/ 6 h 12"/>
                <a:gd name="T8" fmla="*/ 2 w 36"/>
                <a:gd name="T9" fmla="*/ 6 h 12"/>
                <a:gd name="T10" fmla="*/ 4 w 36"/>
                <a:gd name="T11" fmla="*/ 8 h 12"/>
                <a:gd name="T12" fmla="*/ 6 w 36"/>
                <a:gd name="T13" fmla="*/ 8 h 12"/>
                <a:gd name="T14" fmla="*/ 8 w 36"/>
                <a:gd name="T15" fmla="*/ 10 h 12"/>
                <a:gd name="T16" fmla="*/ 10 w 36"/>
                <a:gd name="T17" fmla="*/ 10 h 12"/>
                <a:gd name="T18" fmla="*/ 12 w 36"/>
                <a:gd name="T19" fmla="*/ 10 h 12"/>
                <a:gd name="T20" fmla="*/ 14 w 36"/>
                <a:gd name="T21" fmla="*/ 12 h 12"/>
                <a:gd name="T22" fmla="*/ 16 w 36"/>
                <a:gd name="T23" fmla="*/ 12 h 12"/>
                <a:gd name="T24" fmla="*/ 18 w 36"/>
                <a:gd name="T25" fmla="*/ 12 h 12"/>
                <a:gd name="T26" fmla="*/ 22 w 36"/>
                <a:gd name="T27" fmla="*/ 12 h 12"/>
                <a:gd name="T28" fmla="*/ 24 w 36"/>
                <a:gd name="T29" fmla="*/ 12 h 12"/>
                <a:gd name="T30" fmla="*/ 26 w 36"/>
                <a:gd name="T31" fmla="*/ 10 h 12"/>
                <a:gd name="T32" fmla="*/ 28 w 36"/>
                <a:gd name="T33" fmla="*/ 10 h 12"/>
                <a:gd name="T34" fmla="*/ 30 w 36"/>
                <a:gd name="T35" fmla="*/ 8 h 12"/>
                <a:gd name="T36" fmla="*/ 34 w 36"/>
                <a:gd name="T37" fmla="*/ 8 h 12"/>
                <a:gd name="T38" fmla="*/ 36 w 36"/>
                <a:gd name="T39" fmla="*/ 6 h 12"/>
                <a:gd name="T40" fmla="*/ 36 w 36"/>
                <a:gd name="T41" fmla="*/ 4 h 12"/>
                <a:gd name="T42" fmla="*/ 30 w 36"/>
                <a:gd name="T43" fmla="*/ 4 h 12"/>
                <a:gd name="T44" fmla="*/ 26 w 36"/>
                <a:gd name="T45" fmla="*/ 4 h 12"/>
                <a:gd name="T46" fmla="*/ 22 w 36"/>
                <a:gd name="T47" fmla="*/ 2 h 12"/>
                <a:gd name="T48" fmla="*/ 18 w 36"/>
                <a:gd name="T49" fmla="*/ 2 h 12"/>
                <a:gd name="T50" fmla="*/ 12 w 36"/>
                <a:gd name="T51" fmla="*/ 0 h 12"/>
                <a:gd name="T52" fmla="*/ 8 w 36"/>
                <a:gd name="T53" fmla="*/ 0 h 12"/>
                <a:gd name="T54" fmla="*/ 4 w 36"/>
                <a:gd name="T55" fmla="*/ 2 h 12"/>
                <a:gd name="T56" fmla="*/ 0 w 36"/>
                <a:gd name="T5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6" h="12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8" name="Freeform 329"/>
            <p:cNvSpPr>
              <a:spLocks/>
            </p:cNvSpPr>
            <p:nvPr/>
          </p:nvSpPr>
          <p:spPr bwMode="auto">
            <a:xfrm>
              <a:off x="2892425" y="3003550"/>
              <a:ext cx="31750" cy="6350"/>
            </a:xfrm>
            <a:custGeom>
              <a:avLst/>
              <a:gdLst>
                <a:gd name="T0" fmla="*/ 2 w 20"/>
                <a:gd name="T1" fmla="*/ 0 h 4"/>
                <a:gd name="T2" fmla="*/ 0 w 20"/>
                <a:gd name="T3" fmla="*/ 0 h 4"/>
                <a:gd name="T4" fmla="*/ 0 w 20"/>
                <a:gd name="T5" fmla="*/ 2 h 4"/>
                <a:gd name="T6" fmla="*/ 4 w 20"/>
                <a:gd name="T7" fmla="*/ 2 h 4"/>
                <a:gd name="T8" fmla="*/ 6 w 20"/>
                <a:gd name="T9" fmla="*/ 4 h 4"/>
                <a:gd name="T10" fmla="*/ 10 w 20"/>
                <a:gd name="T11" fmla="*/ 4 h 4"/>
                <a:gd name="T12" fmla="*/ 10 w 20"/>
                <a:gd name="T13" fmla="*/ 4 h 4"/>
                <a:gd name="T14" fmla="*/ 12 w 20"/>
                <a:gd name="T15" fmla="*/ 4 h 4"/>
                <a:gd name="T16" fmla="*/ 16 w 20"/>
                <a:gd name="T17" fmla="*/ 4 h 4"/>
                <a:gd name="T18" fmla="*/ 18 w 20"/>
                <a:gd name="T19" fmla="*/ 2 h 4"/>
                <a:gd name="T20" fmla="*/ 20 w 20"/>
                <a:gd name="T21" fmla="*/ 2 h 4"/>
                <a:gd name="T22" fmla="*/ 18 w 20"/>
                <a:gd name="T23" fmla="*/ 2 h 4"/>
                <a:gd name="T24" fmla="*/ 16 w 20"/>
                <a:gd name="T25" fmla="*/ 2 h 4"/>
                <a:gd name="T26" fmla="*/ 14 w 20"/>
                <a:gd name="T27" fmla="*/ 0 h 4"/>
                <a:gd name="T28" fmla="*/ 12 w 20"/>
                <a:gd name="T29" fmla="*/ 0 h 4"/>
                <a:gd name="T30" fmla="*/ 10 w 20"/>
                <a:gd name="T31" fmla="*/ 0 h 4"/>
                <a:gd name="T32" fmla="*/ 8 w 20"/>
                <a:gd name="T33" fmla="*/ 0 h 4"/>
                <a:gd name="T34" fmla="*/ 6 w 20"/>
                <a:gd name="T35" fmla="*/ 0 h 4"/>
                <a:gd name="T36" fmla="*/ 2 w 20"/>
                <a:gd name="T3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">
                  <a:moveTo>
                    <a:pt x="2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9" name="Freeform 330"/>
            <p:cNvSpPr>
              <a:spLocks/>
            </p:cNvSpPr>
            <p:nvPr/>
          </p:nvSpPr>
          <p:spPr bwMode="auto">
            <a:xfrm>
              <a:off x="2847975" y="3003550"/>
              <a:ext cx="3175" cy="9525"/>
            </a:xfrm>
            <a:custGeom>
              <a:avLst/>
              <a:gdLst>
                <a:gd name="T0" fmla="*/ 2 w 2"/>
                <a:gd name="T1" fmla="*/ 6 h 6"/>
                <a:gd name="T2" fmla="*/ 2 w 2"/>
                <a:gd name="T3" fmla="*/ 6 h 6"/>
                <a:gd name="T4" fmla="*/ 2 w 2"/>
                <a:gd name="T5" fmla="*/ 4 h 6"/>
                <a:gd name="T6" fmla="*/ 2 w 2"/>
                <a:gd name="T7" fmla="*/ 2 h 6"/>
                <a:gd name="T8" fmla="*/ 0 w 2"/>
                <a:gd name="T9" fmla="*/ 0 h 6"/>
                <a:gd name="T10" fmla="*/ 0 w 2"/>
                <a:gd name="T11" fmla="*/ 2 h 6"/>
                <a:gd name="T12" fmla="*/ 0 w 2"/>
                <a:gd name="T13" fmla="*/ 4 h 6"/>
                <a:gd name="T14" fmla="*/ 2 w 2"/>
                <a:gd name="T15" fmla="*/ 4 h 6"/>
                <a:gd name="T16" fmla="*/ 2 w 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0" name="Freeform 331"/>
            <p:cNvSpPr>
              <a:spLocks/>
            </p:cNvSpPr>
            <p:nvPr/>
          </p:nvSpPr>
          <p:spPr bwMode="auto">
            <a:xfrm>
              <a:off x="2965450" y="3006725"/>
              <a:ext cx="3175" cy="9525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2 h 6"/>
                <a:gd name="T4" fmla="*/ 0 w 2"/>
                <a:gd name="T5" fmla="*/ 4 h 6"/>
                <a:gd name="T6" fmla="*/ 0 w 2"/>
                <a:gd name="T7" fmla="*/ 6 h 6"/>
                <a:gd name="T8" fmla="*/ 0 w 2"/>
                <a:gd name="T9" fmla="*/ 4 h 6"/>
                <a:gd name="T10" fmla="*/ 2 w 2"/>
                <a:gd name="T11" fmla="*/ 4 h 6"/>
                <a:gd name="T12" fmla="*/ 2 w 2"/>
                <a:gd name="T13" fmla="*/ 2 h 6"/>
                <a:gd name="T14" fmla="*/ 2 w 2"/>
                <a:gd name="T15" fmla="*/ 0 h 6"/>
                <a:gd name="T16" fmla="*/ 0 w 2"/>
                <a:gd name="T17" fmla="*/ 0 h 6"/>
                <a:gd name="T18" fmla="*/ 0 w 2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1" name="Freeform 332"/>
            <p:cNvSpPr>
              <a:spLocks/>
            </p:cNvSpPr>
            <p:nvPr/>
          </p:nvSpPr>
          <p:spPr bwMode="auto">
            <a:xfrm>
              <a:off x="2895600" y="3016250"/>
              <a:ext cx="22225" cy="6350"/>
            </a:xfrm>
            <a:custGeom>
              <a:avLst/>
              <a:gdLst>
                <a:gd name="T0" fmla="*/ 0 w 14"/>
                <a:gd name="T1" fmla="*/ 0 h 4"/>
                <a:gd name="T2" fmla="*/ 0 w 14"/>
                <a:gd name="T3" fmla="*/ 2 h 4"/>
                <a:gd name="T4" fmla="*/ 2 w 14"/>
                <a:gd name="T5" fmla="*/ 4 h 4"/>
                <a:gd name="T6" fmla="*/ 4 w 14"/>
                <a:gd name="T7" fmla="*/ 4 h 4"/>
                <a:gd name="T8" fmla="*/ 6 w 14"/>
                <a:gd name="T9" fmla="*/ 4 h 4"/>
                <a:gd name="T10" fmla="*/ 8 w 14"/>
                <a:gd name="T11" fmla="*/ 4 h 4"/>
                <a:gd name="T12" fmla="*/ 8 w 14"/>
                <a:gd name="T13" fmla="*/ 4 h 4"/>
                <a:gd name="T14" fmla="*/ 10 w 14"/>
                <a:gd name="T15" fmla="*/ 4 h 4"/>
                <a:gd name="T16" fmla="*/ 12 w 14"/>
                <a:gd name="T17" fmla="*/ 4 h 4"/>
                <a:gd name="T18" fmla="*/ 14 w 14"/>
                <a:gd name="T19" fmla="*/ 4 h 4"/>
                <a:gd name="T20" fmla="*/ 12 w 14"/>
                <a:gd name="T21" fmla="*/ 2 h 4"/>
                <a:gd name="T22" fmla="*/ 10 w 14"/>
                <a:gd name="T23" fmla="*/ 2 h 4"/>
                <a:gd name="T24" fmla="*/ 8 w 14"/>
                <a:gd name="T25" fmla="*/ 2 h 4"/>
                <a:gd name="T26" fmla="*/ 6 w 14"/>
                <a:gd name="T27" fmla="*/ 2 h 4"/>
                <a:gd name="T28" fmla="*/ 4 w 14"/>
                <a:gd name="T29" fmla="*/ 2 h 4"/>
                <a:gd name="T30" fmla="*/ 4 w 14"/>
                <a:gd name="T31" fmla="*/ 0 h 4"/>
                <a:gd name="T32" fmla="*/ 2 w 14"/>
                <a:gd name="T33" fmla="*/ 0 h 4"/>
                <a:gd name="T34" fmla="*/ 0 w 14"/>
                <a:gd name="T3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4" h="4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2" name="Freeform 333"/>
            <p:cNvSpPr>
              <a:spLocks/>
            </p:cNvSpPr>
            <p:nvPr/>
          </p:nvSpPr>
          <p:spPr bwMode="auto">
            <a:xfrm>
              <a:off x="2889250" y="3057525"/>
              <a:ext cx="31750" cy="38100"/>
            </a:xfrm>
            <a:custGeom>
              <a:avLst/>
              <a:gdLst>
                <a:gd name="T0" fmla="*/ 2 w 20"/>
                <a:gd name="T1" fmla="*/ 6 h 24"/>
                <a:gd name="T2" fmla="*/ 4 w 20"/>
                <a:gd name="T3" fmla="*/ 8 h 24"/>
                <a:gd name="T4" fmla="*/ 6 w 20"/>
                <a:gd name="T5" fmla="*/ 10 h 24"/>
                <a:gd name="T6" fmla="*/ 6 w 20"/>
                <a:gd name="T7" fmla="*/ 12 h 24"/>
                <a:gd name="T8" fmla="*/ 8 w 20"/>
                <a:gd name="T9" fmla="*/ 14 h 24"/>
                <a:gd name="T10" fmla="*/ 10 w 20"/>
                <a:gd name="T11" fmla="*/ 16 h 24"/>
                <a:gd name="T12" fmla="*/ 12 w 20"/>
                <a:gd name="T13" fmla="*/ 18 h 24"/>
                <a:gd name="T14" fmla="*/ 12 w 20"/>
                <a:gd name="T15" fmla="*/ 20 h 24"/>
                <a:gd name="T16" fmla="*/ 12 w 20"/>
                <a:gd name="T17" fmla="*/ 22 h 24"/>
                <a:gd name="T18" fmla="*/ 14 w 20"/>
                <a:gd name="T19" fmla="*/ 24 h 24"/>
                <a:gd name="T20" fmla="*/ 16 w 20"/>
                <a:gd name="T21" fmla="*/ 24 h 24"/>
                <a:gd name="T22" fmla="*/ 18 w 20"/>
                <a:gd name="T23" fmla="*/ 22 h 24"/>
                <a:gd name="T24" fmla="*/ 20 w 20"/>
                <a:gd name="T25" fmla="*/ 18 h 24"/>
                <a:gd name="T26" fmla="*/ 20 w 20"/>
                <a:gd name="T27" fmla="*/ 14 h 24"/>
                <a:gd name="T28" fmla="*/ 20 w 20"/>
                <a:gd name="T29" fmla="*/ 10 h 24"/>
                <a:gd name="T30" fmla="*/ 18 w 20"/>
                <a:gd name="T31" fmla="*/ 10 h 24"/>
                <a:gd name="T32" fmla="*/ 14 w 20"/>
                <a:gd name="T33" fmla="*/ 10 h 24"/>
                <a:gd name="T34" fmla="*/ 12 w 20"/>
                <a:gd name="T35" fmla="*/ 10 h 24"/>
                <a:gd name="T36" fmla="*/ 10 w 20"/>
                <a:gd name="T37" fmla="*/ 8 h 24"/>
                <a:gd name="T38" fmla="*/ 6 w 20"/>
                <a:gd name="T39" fmla="*/ 6 h 24"/>
                <a:gd name="T40" fmla="*/ 4 w 20"/>
                <a:gd name="T41" fmla="*/ 2 h 24"/>
                <a:gd name="T42" fmla="*/ 2 w 20"/>
                <a:gd name="T43" fmla="*/ 0 h 24"/>
                <a:gd name="T44" fmla="*/ 0 w 20"/>
                <a:gd name="T45" fmla="*/ 0 h 24"/>
                <a:gd name="T46" fmla="*/ 0 w 20"/>
                <a:gd name="T47" fmla="*/ 0 h 24"/>
                <a:gd name="T48" fmla="*/ 2 w 20"/>
                <a:gd name="T49" fmla="*/ 2 h 24"/>
                <a:gd name="T50" fmla="*/ 2 w 20"/>
                <a:gd name="T51" fmla="*/ 4 h 24"/>
                <a:gd name="T52" fmla="*/ 2 w 20"/>
                <a:gd name="T5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" h="24">
                  <a:moveTo>
                    <a:pt x="2" y="6"/>
                  </a:moveTo>
                  <a:lnTo>
                    <a:pt x="4" y="8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0" y="8"/>
                  </a:lnTo>
                  <a:lnTo>
                    <a:pt x="6" y="6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3" name="Freeform 334"/>
            <p:cNvSpPr>
              <a:spLocks/>
            </p:cNvSpPr>
            <p:nvPr/>
          </p:nvSpPr>
          <p:spPr bwMode="auto">
            <a:xfrm>
              <a:off x="2841625" y="3067050"/>
              <a:ext cx="15875" cy="73025"/>
            </a:xfrm>
            <a:custGeom>
              <a:avLst/>
              <a:gdLst>
                <a:gd name="T0" fmla="*/ 2 w 10"/>
                <a:gd name="T1" fmla="*/ 28 h 46"/>
                <a:gd name="T2" fmla="*/ 2 w 10"/>
                <a:gd name="T3" fmla="*/ 32 h 46"/>
                <a:gd name="T4" fmla="*/ 2 w 10"/>
                <a:gd name="T5" fmla="*/ 38 h 46"/>
                <a:gd name="T6" fmla="*/ 2 w 10"/>
                <a:gd name="T7" fmla="*/ 40 h 46"/>
                <a:gd name="T8" fmla="*/ 2 w 10"/>
                <a:gd name="T9" fmla="*/ 46 h 46"/>
                <a:gd name="T10" fmla="*/ 6 w 10"/>
                <a:gd name="T11" fmla="*/ 42 h 46"/>
                <a:gd name="T12" fmla="*/ 6 w 10"/>
                <a:gd name="T13" fmla="*/ 38 h 46"/>
                <a:gd name="T14" fmla="*/ 4 w 10"/>
                <a:gd name="T15" fmla="*/ 34 h 46"/>
                <a:gd name="T16" fmla="*/ 6 w 10"/>
                <a:gd name="T17" fmla="*/ 30 h 46"/>
                <a:gd name="T18" fmla="*/ 6 w 10"/>
                <a:gd name="T19" fmla="*/ 30 h 46"/>
                <a:gd name="T20" fmla="*/ 6 w 10"/>
                <a:gd name="T21" fmla="*/ 34 h 46"/>
                <a:gd name="T22" fmla="*/ 8 w 10"/>
                <a:gd name="T23" fmla="*/ 36 h 46"/>
                <a:gd name="T24" fmla="*/ 8 w 10"/>
                <a:gd name="T25" fmla="*/ 40 h 46"/>
                <a:gd name="T26" fmla="*/ 10 w 10"/>
                <a:gd name="T27" fmla="*/ 40 h 46"/>
                <a:gd name="T28" fmla="*/ 10 w 10"/>
                <a:gd name="T29" fmla="*/ 32 h 46"/>
                <a:gd name="T30" fmla="*/ 8 w 10"/>
                <a:gd name="T31" fmla="*/ 28 h 46"/>
                <a:gd name="T32" fmla="*/ 8 w 10"/>
                <a:gd name="T33" fmla="*/ 22 h 46"/>
                <a:gd name="T34" fmla="*/ 8 w 10"/>
                <a:gd name="T35" fmla="*/ 18 h 46"/>
                <a:gd name="T36" fmla="*/ 6 w 10"/>
                <a:gd name="T37" fmla="*/ 12 h 46"/>
                <a:gd name="T38" fmla="*/ 6 w 10"/>
                <a:gd name="T39" fmla="*/ 8 h 46"/>
                <a:gd name="T40" fmla="*/ 2 w 10"/>
                <a:gd name="T41" fmla="*/ 4 h 46"/>
                <a:gd name="T42" fmla="*/ 0 w 10"/>
                <a:gd name="T43" fmla="*/ 0 h 46"/>
                <a:gd name="T44" fmla="*/ 2 w 10"/>
                <a:gd name="T45" fmla="*/ 6 h 46"/>
                <a:gd name="T46" fmla="*/ 4 w 10"/>
                <a:gd name="T47" fmla="*/ 14 h 46"/>
                <a:gd name="T48" fmla="*/ 4 w 10"/>
                <a:gd name="T49" fmla="*/ 22 h 46"/>
                <a:gd name="T50" fmla="*/ 2 w 10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46">
                  <a:moveTo>
                    <a:pt x="2" y="28"/>
                  </a:moveTo>
                  <a:lnTo>
                    <a:pt x="2" y="32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6"/>
                  </a:lnTo>
                  <a:lnTo>
                    <a:pt x="6" y="42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6" y="34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8" y="22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6"/>
                  </a:lnTo>
                  <a:lnTo>
                    <a:pt x="4" y="14"/>
                  </a:lnTo>
                  <a:lnTo>
                    <a:pt x="4" y="22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4" name="Freeform 335"/>
            <p:cNvSpPr>
              <a:spLocks/>
            </p:cNvSpPr>
            <p:nvPr/>
          </p:nvSpPr>
          <p:spPr bwMode="auto">
            <a:xfrm>
              <a:off x="2917825" y="3101975"/>
              <a:ext cx="31750" cy="28575"/>
            </a:xfrm>
            <a:custGeom>
              <a:avLst/>
              <a:gdLst>
                <a:gd name="T0" fmla="*/ 0 w 20"/>
                <a:gd name="T1" fmla="*/ 2 h 18"/>
                <a:gd name="T2" fmla="*/ 2 w 20"/>
                <a:gd name="T3" fmla="*/ 4 h 18"/>
                <a:gd name="T4" fmla="*/ 4 w 20"/>
                <a:gd name="T5" fmla="*/ 6 h 18"/>
                <a:gd name="T6" fmla="*/ 6 w 20"/>
                <a:gd name="T7" fmla="*/ 8 h 18"/>
                <a:gd name="T8" fmla="*/ 8 w 20"/>
                <a:gd name="T9" fmla="*/ 10 h 18"/>
                <a:gd name="T10" fmla="*/ 12 w 20"/>
                <a:gd name="T11" fmla="*/ 14 h 18"/>
                <a:gd name="T12" fmla="*/ 12 w 20"/>
                <a:gd name="T13" fmla="*/ 16 h 18"/>
                <a:gd name="T14" fmla="*/ 14 w 20"/>
                <a:gd name="T15" fmla="*/ 18 h 18"/>
                <a:gd name="T16" fmla="*/ 18 w 20"/>
                <a:gd name="T17" fmla="*/ 18 h 18"/>
                <a:gd name="T18" fmla="*/ 18 w 20"/>
                <a:gd name="T19" fmla="*/ 16 h 18"/>
                <a:gd name="T20" fmla="*/ 20 w 20"/>
                <a:gd name="T21" fmla="*/ 14 h 18"/>
                <a:gd name="T22" fmla="*/ 18 w 20"/>
                <a:gd name="T23" fmla="*/ 12 h 18"/>
                <a:gd name="T24" fmla="*/ 18 w 20"/>
                <a:gd name="T25" fmla="*/ 8 h 18"/>
                <a:gd name="T26" fmla="*/ 16 w 20"/>
                <a:gd name="T27" fmla="*/ 8 h 18"/>
                <a:gd name="T28" fmla="*/ 14 w 20"/>
                <a:gd name="T29" fmla="*/ 8 h 18"/>
                <a:gd name="T30" fmla="*/ 12 w 20"/>
                <a:gd name="T31" fmla="*/ 6 h 18"/>
                <a:gd name="T32" fmla="*/ 12 w 20"/>
                <a:gd name="T33" fmla="*/ 4 h 18"/>
                <a:gd name="T34" fmla="*/ 12 w 20"/>
                <a:gd name="T35" fmla="*/ 2 h 18"/>
                <a:gd name="T36" fmla="*/ 8 w 20"/>
                <a:gd name="T37" fmla="*/ 0 h 18"/>
                <a:gd name="T38" fmla="*/ 4 w 20"/>
                <a:gd name="T39" fmla="*/ 0 h 18"/>
                <a:gd name="T40" fmla="*/ 2 w 20"/>
                <a:gd name="T41" fmla="*/ 0 h 18"/>
                <a:gd name="T42" fmla="*/ 2 w 20"/>
                <a:gd name="T43" fmla="*/ 0 h 18"/>
                <a:gd name="T44" fmla="*/ 2 w 20"/>
                <a:gd name="T45" fmla="*/ 0 h 18"/>
                <a:gd name="T46" fmla="*/ 0 w 20"/>
                <a:gd name="T4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18">
                  <a:moveTo>
                    <a:pt x="0" y="2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2" y="14"/>
                  </a:lnTo>
                  <a:lnTo>
                    <a:pt x="12" y="16"/>
                  </a:lnTo>
                  <a:lnTo>
                    <a:pt x="14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18" y="12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5" name="Freeform 336"/>
            <p:cNvSpPr>
              <a:spLocks/>
            </p:cNvSpPr>
            <p:nvPr/>
          </p:nvSpPr>
          <p:spPr bwMode="auto">
            <a:xfrm>
              <a:off x="2876550" y="3105150"/>
              <a:ext cx="25400" cy="19050"/>
            </a:xfrm>
            <a:custGeom>
              <a:avLst/>
              <a:gdLst>
                <a:gd name="T0" fmla="*/ 0 w 16"/>
                <a:gd name="T1" fmla="*/ 12 h 12"/>
                <a:gd name="T2" fmla="*/ 0 w 16"/>
                <a:gd name="T3" fmla="*/ 12 h 12"/>
                <a:gd name="T4" fmla="*/ 2 w 16"/>
                <a:gd name="T5" fmla="*/ 12 h 12"/>
                <a:gd name="T6" fmla="*/ 2 w 16"/>
                <a:gd name="T7" fmla="*/ 12 h 12"/>
                <a:gd name="T8" fmla="*/ 4 w 16"/>
                <a:gd name="T9" fmla="*/ 12 h 12"/>
                <a:gd name="T10" fmla="*/ 6 w 16"/>
                <a:gd name="T11" fmla="*/ 10 h 12"/>
                <a:gd name="T12" fmla="*/ 8 w 16"/>
                <a:gd name="T13" fmla="*/ 8 h 12"/>
                <a:gd name="T14" fmla="*/ 10 w 16"/>
                <a:gd name="T15" fmla="*/ 6 h 12"/>
                <a:gd name="T16" fmla="*/ 10 w 16"/>
                <a:gd name="T17" fmla="*/ 6 h 12"/>
                <a:gd name="T18" fmla="*/ 12 w 16"/>
                <a:gd name="T19" fmla="*/ 6 h 12"/>
                <a:gd name="T20" fmla="*/ 14 w 16"/>
                <a:gd name="T21" fmla="*/ 6 h 12"/>
                <a:gd name="T22" fmla="*/ 16 w 16"/>
                <a:gd name="T23" fmla="*/ 4 h 12"/>
                <a:gd name="T24" fmla="*/ 16 w 16"/>
                <a:gd name="T25" fmla="*/ 2 h 12"/>
                <a:gd name="T26" fmla="*/ 16 w 16"/>
                <a:gd name="T27" fmla="*/ 0 h 12"/>
                <a:gd name="T28" fmla="*/ 14 w 16"/>
                <a:gd name="T29" fmla="*/ 0 h 12"/>
                <a:gd name="T30" fmla="*/ 12 w 16"/>
                <a:gd name="T31" fmla="*/ 0 h 12"/>
                <a:gd name="T32" fmla="*/ 10 w 16"/>
                <a:gd name="T33" fmla="*/ 2 h 12"/>
                <a:gd name="T34" fmla="*/ 10 w 16"/>
                <a:gd name="T35" fmla="*/ 2 h 12"/>
                <a:gd name="T36" fmla="*/ 8 w 16"/>
                <a:gd name="T37" fmla="*/ 2 h 12"/>
                <a:gd name="T38" fmla="*/ 4 w 16"/>
                <a:gd name="T39" fmla="*/ 4 h 12"/>
                <a:gd name="T40" fmla="*/ 2 w 16"/>
                <a:gd name="T41" fmla="*/ 6 h 12"/>
                <a:gd name="T42" fmla="*/ 0 w 16"/>
                <a:gd name="T43" fmla="*/ 8 h 12"/>
                <a:gd name="T44" fmla="*/ 0 w 16"/>
                <a:gd name="T45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6" name="Freeform 337"/>
            <p:cNvSpPr>
              <a:spLocks/>
            </p:cNvSpPr>
            <p:nvPr/>
          </p:nvSpPr>
          <p:spPr bwMode="auto">
            <a:xfrm>
              <a:off x="2965450" y="3086100"/>
              <a:ext cx="50800" cy="161925"/>
            </a:xfrm>
            <a:custGeom>
              <a:avLst/>
              <a:gdLst>
                <a:gd name="T0" fmla="*/ 16 w 32"/>
                <a:gd name="T1" fmla="*/ 10 h 102"/>
                <a:gd name="T2" fmla="*/ 18 w 32"/>
                <a:gd name="T3" fmla="*/ 42 h 102"/>
                <a:gd name="T4" fmla="*/ 20 w 32"/>
                <a:gd name="T5" fmla="*/ 42 h 102"/>
                <a:gd name="T6" fmla="*/ 22 w 32"/>
                <a:gd name="T7" fmla="*/ 42 h 102"/>
                <a:gd name="T8" fmla="*/ 24 w 32"/>
                <a:gd name="T9" fmla="*/ 42 h 102"/>
                <a:gd name="T10" fmla="*/ 26 w 32"/>
                <a:gd name="T11" fmla="*/ 42 h 102"/>
                <a:gd name="T12" fmla="*/ 28 w 32"/>
                <a:gd name="T13" fmla="*/ 44 h 102"/>
                <a:gd name="T14" fmla="*/ 32 w 32"/>
                <a:gd name="T15" fmla="*/ 44 h 102"/>
                <a:gd name="T16" fmla="*/ 32 w 32"/>
                <a:gd name="T17" fmla="*/ 44 h 102"/>
                <a:gd name="T18" fmla="*/ 32 w 32"/>
                <a:gd name="T19" fmla="*/ 46 h 102"/>
                <a:gd name="T20" fmla="*/ 28 w 32"/>
                <a:gd name="T21" fmla="*/ 48 h 102"/>
                <a:gd name="T22" fmla="*/ 26 w 32"/>
                <a:gd name="T23" fmla="*/ 50 h 102"/>
                <a:gd name="T24" fmla="*/ 24 w 32"/>
                <a:gd name="T25" fmla="*/ 50 h 102"/>
                <a:gd name="T26" fmla="*/ 22 w 32"/>
                <a:gd name="T27" fmla="*/ 52 h 102"/>
                <a:gd name="T28" fmla="*/ 20 w 32"/>
                <a:gd name="T29" fmla="*/ 54 h 102"/>
                <a:gd name="T30" fmla="*/ 16 w 32"/>
                <a:gd name="T31" fmla="*/ 54 h 102"/>
                <a:gd name="T32" fmla="*/ 16 w 32"/>
                <a:gd name="T33" fmla="*/ 54 h 102"/>
                <a:gd name="T34" fmla="*/ 18 w 32"/>
                <a:gd name="T35" fmla="*/ 56 h 102"/>
                <a:gd name="T36" fmla="*/ 20 w 32"/>
                <a:gd name="T37" fmla="*/ 58 h 102"/>
                <a:gd name="T38" fmla="*/ 22 w 32"/>
                <a:gd name="T39" fmla="*/ 60 h 102"/>
                <a:gd name="T40" fmla="*/ 24 w 32"/>
                <a:gd name="T41" fmla="*/ 62 h 102"/>
                <a:gd name="T42" fmla="*/ 26 w 32"/>
                <a:gd name="T43" fmla="*/ 64 h 102"/>
                <a:gd name="T44" fmla="*/ 24 w 32"/>
                <a:gd name="T45" fmla="*/ 66 h 102"/>
                <a:gd name="T46" fmla="*/ 24 w 32"/>
                <a:gd name="T47" fmla="*/ 70 h 102"/>
                <a:gd name="T48" fmla="*/ 22 w 32"/>
                <a:gd name="T49" fmla="*/ 72 h 102"/>
                <a:gd name="T50" fmla="*/ 20 w 32"/>
                <a:gd name="T51" fmla="*/ 74 h 102"/>
                <a:gd name="T52" fmla="*/ 18 w 32"/>
                <a:gd name="T53" fmla="*/ 76 h 102"/>
                <a:gd name="T54" fmla="*/ 16 w 32"/>
                <a:gd name="T55" fmla="*/ 78 h 102"/>
                <a:gd name="T56" fmla="*/ 16 w 32"/>
                <a:gd name="T57" fmla="*/ 80 h 102"/>
                <a:gd name="T58" fmla="*/ 16 w 32"/>
                <a:gd name="T59" fmla="*/ 80 h 102"/>
                <a:gd name="T60" fmla="*/ 16 w 32"/>
                <a:gd name="T61" fmla="*/ 82 h 102"/>
                <a:gd name="T62" fmla="*/ 16 w 32"/>
                <a:gd name="T63" fmla="*/ 86 h 102"/>
                <a:gd name="T64" fmla="*/ 16 w 32"/>
                <a:gd name="T65" fmla="*/ 92 h 102"/>
                <a:gd name="T66" fmla="*/ 16 w 32"/>
                <a:gd name="T67" fmla="*/ 98 h 102"/>
                <a:gd name="T68" fmla="*/ 16 w 32"/>
                <a:gd name="T69" fmla="*/ 102 h 102"/>
                <a:gd name="T70" fmla="*/ 16 w 32"/>
                <a:gd name="T71" fmla="*/ 98 h 102"/>
                <a:gd name="T72" fmla="*/ 12 w 32"/>
                <a:gd name="T73" fmla="*/ 94 h 102"/>
                <a:gd name="T74" fmla="*/ 10 w 32"/>
                <a:gd name="T75" fmla="*/ 88 h 102"/>
                <a:gd name="T76" fmla="*/ 8 w 32"/>
                <a:gd name="T77" fmla="*/ 80 h 102"/>
                <a:gd name="T78" fmla="*/ 4 w 32"/>
                <a:gd name="T79" fmla="*/ 72 h 102"/>
                <a:gd name="T80" fmla="*/ 2 w 32"/>
                <a:gd name="T81" fmla="*/ 64 h 102"/>
                <a:gd name="T82" fmla="*/ 0 w 32"/>
                <a:gd name="T83" fmla="*/ 60 h 102"/>
                <a:gd name="T84" fmla="*/ 0 w 32"/>
                <a:gd name="T85" fmla="*/ 58 h 102"/>
                <a:gd name="T86" fmla="*/ 2 w 32"/>
                <a:gd name="T87" fmla="*/ 56 h 102"/>
                <a:gd name="T88" fmla="*/ 4 w 32"/>
                <a:gd name="T89" fmla="*/ 56 h 102"/>
                <a:gd name="T90" fmla="*/ 6 w 32"/>
                <a:gd name="T91" fmla="*/ 54 h 102"/>
                <a:gd name="T92" fmla="*/ 8 w 32"/>
                <a:gd name="T93" fmla="*/ 54 h 102"/>
                <a:gd name="T94" fmla="*/ 8 w 32"/>
                <a:gd name="T95" fmla="*/ 54 h 102"/>
                <a:gd name="T96" fmla="*/ 8 w 32"/>
                <a:gd name="T97" fmla="*/ 54 h 102"/>
                <a:gd name="T98" fmla="*/ 10 w 32"/>
                <a:gd name="T99" fmla="*/ 54 h 102"/>
                <a:gd name="T100" fmla="*/ 10 w 32"/>
                <a:gd name="T101" fmla="*/ 52 h 102"/>
                <a:gd name="T102" fmla="*/ 8 w 32"/>
                <a:gd name="T103" fmla="*/ 50 h 102"/>
                <a:gd name="T104" fmla="*/ 8 w 32"/>
                <a:gd name="T105" fmla="*/ 44 h 102"/>
                <a:gd name="T106" fmla="*/ 8 w 32"/>
                <a:gd name="T107" fmla="*/ 38 h 102"/>
                <a:gd name="T108" fmla="*/ 6 w 32"/>
                <a:gd name="T109" fmla="*/ 32 h 102"/>
                <a:gd name="T110" fmla="*/ 8 w 32"/>
                <a:gd name="T111" fmla="*/ 28 h 102"/>
                <a:gd name="T112" fmla="*/ 8 w 32"/>
                <a:gd name="T113" fmla="*/ 20 h 102"/>
                <a:gd name="T114" fmla="*/ 8 w 32"/>
                <a:gd name="T115" fmla="*/ 14 h 102"/>
                <a:gd name="T116" fmla="*/ 10 w 32"/>
                <a:gd name="T117" fmla="*/ 8 h 102"/>
                <a:gd name="T118" fmla="*/ 12 w 32"/>
                <a:gd name="T119" fmla="*/ 2 h 102"/>
                <a:gd name="T120" fmla="*/ 14 w 32"/>
                <a:gd name="T121" fmla="*/ 0 h 102"/>
                <a:gd name="T122" fmla="*/ 16 w 32"/>
                <a:gd name="T123" fmla="*/ 2 h 102"/>
                <a:gd name="T124" fmla="*/ 16 w 32"/>
                <a:gd name="T125" fmla="*/ 1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102">
                  <a:moveTo>
                    <a:pt x="16" y="10"/>
                  </a:moveTo>
                  <a:lnTo>
                    <a:pt x="18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2" y="46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4" y="50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60"/>
                  </a:lnTo>
                  <a:lnTo>
                    <a:pt x="24" y="62"/>
                  </a:lnTo>
                  <a:lnTo>
                    <a:pt x="26" y="64"/>
                  </a:lnTo>
                  <a:lnTo>
                    <a:pt x="24" y="66"/>
                  </a:lnTo>
                  <a:lnTo>
                    <a:pt x="24" y="70"/>
                  </a:lnTo>
                  <a:lnTo>
                    <a:pt x="22" y="72"/>
                  </a:lnTo>
                  <a:lnTo>
                    <a:pt x="20" y="74"/>
                  </a:lnTo>
                  <a:lnTo>
                    <a:pt x="18" y="76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6" y="80"/>
                  </a:lnTo>
                  <a:lnTo>
                    <a:pt x="16" y="82"/>
                  </a:lnTo>
                  <a:lnTo>
                    <a:pt x="16" y="86"/>
                  </a:lnTo>
                  <a:lnTo>
                    <a:pt x="16" y="92"/>
                  </a:lnTo>
                  <a:lnTo>
                    <a:pt x="16" y="98"/>
                  </a:lnTo>
                  <a:lnTo>
                    <a:pt x="16" y="102"/>
                  </a:lnTo>
                  <a:lnTo>
                    <a:pt x="16" y="98"/>
                  </a:lnTo>
                  <a:lnTo>
                    <a:pt x="12" y="94"/>
                  </a:lnTo>
                  <a:lnTo>
                    <a:pt x="10" y="88"/>
                  </a:lnTo>
                  <a:lnTo>
                    <a:pt x="8" y="80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8" y="54"/>
                  </a:lnTo>
                  <a:lnTo>
                    <a:pt x="10" y="54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8" y="44"/>
                  </a:lnTo>
                  <a:lnTo>
                    <a:pt x="8" y="38"/>
                  </a:lnTo>
                  <a:lnTo>
                    <a:pt x="6" y="32"/>
                  </a:lnTo>
                  <a:lnTo>
                    <a:pt x="8" y="28"/>
                  </a:lnTo>
                  <a:lnTo>
                    <a:pt x="8" y="20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7" name="Freeform 338"/>
            <p:cNvSpPr>
              <a:spLocks/>
            </p:cNvSpPr>
            <p:nvPr/>
          </p:nvSpPr>
          <p:spPr bwMode="auto">
            <a:xfrm>
              <a:off x="2825750" y="2832100"/>
              <a:ext cx="19050" cy="47625"/>
            </a:xfrm>
            <a:custGeom>
              <a:avLst/>
              <a:gdLst>
                <a:gd name="T0" fmla="*/ 10 w 12"/>
                <a:gd name="T1" fmla="*/ 8 h 30"/>
                <a:gd name="T2" fmla="*/ 8 w 12"/>
                <a:gd name="T3" fmla="*/ 10 h 30"/>
                <a:gd name="T4" fmla="*/ 8 w 12"/>
                <a:gd name="T5" fmla="*/ 16 h 30"/>
                <a:gd name="T6" fmla="*/ 6 w 12"/>
                <a:gd name="T7" fmla="*/ 22 h 30"/>
                <a:gd name="T8" fmla="*/ 6 w 12"/>
                <a:gd name="T9" fmla="*/ 28 h 30"/>
                <a:gd name="T10" fmla="*/ 4 w 12"/>
                <a:gd name="T11" fmla="*/ 30 h 30"/>
                <a:gd name="T12" fmla="*/ 2 w 12"/>
                <a:gd name="T13" fmla="*/ 30 h 30"/>
                <a:gd name="T14" fmla="*/ 0 w 12"/>
                <a:gd name="T15" fmla="*/ 28 h 30"/>
                <a:gd name="T16" fmla="*/ 2 w 12"/>
                <a:gd name="T17" fmla="*/ 26 h 30"/>
                <a:gd name="T18" fmla="*/ 4 w 12"/>
                <a:gd name="T19" fmla="*/ 20 h 30"/>
                <a:gd name="T20" fmla="*/ 6 w 12"/>
                <a:gd name="T21" fmla="*/ 16 h 30"/>
                <a:gd name="T22" fmla="*/ 6 w 12"/>
                <a:gd name="T23" fmla="*/ 10 h 30"/>
                <a:gd name="T24" fmla="*/ 8 w 12"/>
                <a:gd name="T25" fmla="*/ 10 h 30"/>
                <a:gd name="T26" fmla="*/ 2 w 12"/>
                <a:gd name="T27" fmla="*/ 14 h 30"/>
                <a:gd name="T28" fmla="*/ 2 w 12"/>
                <a:gd name="T29" fmla="*/ 12 h 30"/>
                <a:gd name="T30" fmla="*/ 4 w 12"/>
                <a:gd name="T31" fmla="*/ 10 h 30"/>
                <a:gd name="T32" fmla="*/ 6 w 12"/>
                <a:gd name="T33" fmla="*/ 4 h 30"/>
                <a:gd name="T34" fmla="*/ 8 w 12"/>
                <a:gd name="T35" fmla="*/ 0 h 30"/>
                <a:gd name="T36" fmla="*/ 8 w 12"/>
                <a:gd name="T37" fmla="*/ 2 h 30"/>
                <a:gd name="T38" fmla="*/ 8 w 12"/>
                <a:gd name="T39" fmla="*/ 4 h 30"/>
                <a:gd name="T40" fmla="*/ 8 w 12"/>
                <a:gd name="T41" fmla="*/ 4 h 30"/>
                <a:gd name="T42" fmla="*/ 10 w 12"/>
                <a:gd name="T43" fmla="*/ 2 h 30"/>
                <a:gd name="T44" fmla="*/ 12 w 12"/>
                <a:gd name="T45" fmla="*/ 2 h 30"/>
                <a:gd name="T46" fmla="*/ 10 w 12"/>
                <a:gd name="T47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2" h="30">
                  <a:moveTo>
                    <a:pt x="10" y="8"/>
                  </a:moveTo>
                  <a:lnTo>
                    <a:pt x="8" y="10"/>
                  </a:lnTo>
                  <a:lnTo>
                    <a:pt x="8" y="16"/>
                  </a:lnTo>
                  <a:lnTo>
                    <a:pt x="6" y="22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4" y="10"/>
                  </a:lnTo>
                  <a:lnTo>
                    <a:pt x="6" y="4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8" name="Freeform 339"/>
            <p:cNvSpPr>
              <a:spLocks/>
            </p:cNvSpPr>
            <p:nvPr/>
          </p:nvSpPr>
          <p:spPr bwMode="auto">
            <a:xfrm>
              <a:off x="2857500" y="2819400"/>
              <a:ext cx="34925" cy="15875"/>
            </a:xfrm>
            <a:custGeom>
              <a:avLst/>
              <a:gdLst>
                <a:gd name="T0" fmla="*/ 10 w 22"/>
                <a:gd name="T1" fmla="*/ 2 h 10"/>
                <a:gd name="T2" fmla="*/ 10 w 22"/>
                <a:gd name="T3" fmla="*/ 2 h 10"/>
                <a:gd name="T4" fmla="*/ 10 w 22"/>
                <a:gd name="T5" fmla="*/ 4 h 10"/>
                <a:gd name="T6" fmla="*/ 12 w 22"/>
                <a:gd name="T7" fmla="*/ 4 h 10"/>
                <a:gd name="T8" fmla="*/ 14 w 22"/>
                <a:gd name="T9" fmla="*/ 6 h 10"/>
                <a:gd name="T10" fmla="*/ 14 w 22"/>
                <a:gd name="T11" fmla="*/ 8 h 10"/>
                <a:gd name="T12" fmla="*/ 16 w 22"/>
                <a:gd name="T13" fmla="*/ 8 h 10"/>
                <a:gd name="T14" fmla="*/ 18 w 22"/>
                <a:gd name="T15" fmla="*/ 8 h 10"/>
                <a:gd name="T16" fmla="*/ 20 w 22"/>
                <a:gd name="T17" fmla="*/ 10 h 10"/>
                <a:gd name="T18" fmla="*/ 22 w 22"/>
                <a:gd name="T19" fmla="*/ 8 h 10"/>
                <a:gd name="T20" fmla="*/ 22 w 22"/>
                <a:gd name="T21" fmla="*/ 8 h 10"/>
                <a:gd name="T22" fmla="*/ 22 w 22"/>
                <a:gd name="T23" fmla="*/ 6 h 10"/>
                <a:gd name="T24" fmla="*/ 20 w 22"/>
                <a:gd name="T25" fmla="*/ 4 h 10"/>
                <a:gd name="T26" fmla="*/ 18 w 22"/>
                <a:gd name="T27" fmla="*/ 4 h 10"/>
                <a:gd name="T28" fmla="*/ 18 w 22"/>
                <a:gd name="T29" fmla="*/ 2 h 10"/>
                <a:gd name="T30" fmla="*/ 16 w 22"/>
                <a:gd name="T31" fmla="*/ 2 h 10"/>
                <a:gd name="T32" fmla="*/ 14 w 22"/>
                <a:gd name="T33" fmla="*/ 0 h 10"/>
                <a:gd name="T34" fmla="*/ 12 w 22"/>
                <a:gd name="T35" fmla="*/ 0 h 10"/>
                <a:gd name="T36" fmla="*/ 10 w 22"/>
                <a:gd name="T37" fmla="*/ 0 h 10"/>
                <a:gd name="T38" fmla="*/ 8 w 22"/>
                <a:gd name="T39" fmla="*/ 0 h 10"/>
                <a:gd name="T40" fmla="*/ 6 w 22"/>
                <a:gd name="T41" fmla="*/ 0 h 10"/>
                <a:gd name="T42" fmla="*/ 4 w 22"/>
                <a:gd name="T43" fmla="*/ 0 h 10"/>
                <a:gd name="T44" fmla="*/ 2 w 22"/>
                <a:gd name="T45" fmla="*/ 0 h 10"/>
                <a:gd name="T46" fmla="*/ 0 w 22"/>
                <a:gd name="T47" fmla="*/ 2 h 10"/>
                <a:gd name="T48" fmla="*/ 10 w 22"/>
                <a:gd name="T4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0">
                  <a:moveTo>
                    <a:pt x="10" y="2"/>
                  </a:moveTo>
                  <a:lnTo>
                    <a:pt x="10" y="2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9" name="Freeform 340"/>
            <p:cNvSpPr>
              <a:spLocks/>
            </p:cNvSpPr>
            <p:nvPr/>
          </p:nvSpPr>
          <p:spPr bwMode="auto">
            <a:xfrm>
              <a:off x="2860675" y="2832100"/>
              <a:ext cx="25400" cy="9525"/>
            </a:xfrm>
            <a:custGeom>
              <a:avLst/>
              <a:gdLst>
                <a:gd name="T0" fmla="*/ 4 w 16"/>
                <a:gd name="T1" fmla="*/ 0 h 6"/>
                <a:gd name="T2" fmla="*/ 6 w 16"/>
                <a:gd name="T3" fmla="*/ 0 h 6"/>
                <a:gd name="T4" fmla="*/ 8 w 16"/>
                <a:gd name="T5" fmla="*/ 0 h 6"/>
                <a:gd name="T6" fmla="*/ 10 w 16"/>
                <a:gd name="T7" fmla="*/ 0 h 6"/>
                <a:gd name="T8" fmla="*/ 12 w 16"/>
                <a:gd name="T9" fmla="*/ 2 h 6"/>
                <a:gd name="T10" fmla="*/ 12 w 16"/>
                <a:gd name="T11" fmla="*/ 4 h 6"/>
                <a:gd name="T12" fmla="*/ 14 w 16"/>
                <a:gd name="T13" fmla="*/ 6 h 6"/>
                <a:gd name="T14" fmla="*/ 16 w 16"/>
                <a:gd name="T15" fmla="*/ 6 h 6"/>
                <a:gd name="T16" fmla="*/ 0 w 16"/>
                <a:gd name="T17" fmla="*/ 0 h 6"/>
                <a:gd name="T18" fmla="*/ 2 w 16"/>
                <a:gd name="T19" fmla="*/ 0 h 6"/>
                <a:gd name="T20" fmla="*/ 2 w 16"/>
                <a:gd name="T21" fmla="*/ 0 h 6"/>
                <a:gd name="T22" fmla="*/ 4 w 16"/>
                <a:gd name="T23" fmla="*/ 0 h 6"/>
                <a:gd name="T24" fmla="*/ 4 w 16"/>
                <a:gd name="T2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" h="6">
                  <a:moveTo>
                    <a:pt x="4" y="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0" name="Freeform 341"/>
            <p:cNvSpPr>
              <a:spLocks/>
            </p:cNvSpPr>
            <p:nvPr/>
          </p:nvSpPr>
          <p:spPr bwMode="auto">
            <a:xfrm>
              <a:off x="3267075" y="2762250"/>
              <a:ext cx="298450" cy="428625"/>
            </a:xfrm>
            <a:custGeom>
              <a:avLst/>
              <a:gdLst>
                <a:gd name="T0" fmla="*/ 188 w 188"/>
                <a:gd name="T1" fmla="*/ 244 h 270"/>
                <a:gd name="T2" fmla="*/ 188 w 188"/>
                <a:gd name="T3" fmla="*/ 232 h 270"/>
                <a:gd name="T4" fmla="*/ 156 w 188"/>
                <a:gd name="T5" fmla="*/ 204 h 270"/>
                <a:gd name="T6" fmla="*/ 174 w 188"/>
                <a:gd name="T7" fmla="*/ 146 h 270"/>
                <a:gd name="T8" fmla="*/ 176 w 188"/>
                <a:gd name="T9" fmla="*/ 90 h 270"/>
                <a:gd name="T10" fmla="*/ 172 w 188"/>
                <a:gd name="T11" fmla="*/ 68 h 270"/>
                <a:gd name="T12" fmla="*/ 168 w 188"/>
                <a:gd name="T13" fmla="*/ 54 h 270"/>
                <a:gd name="T14" fmla="*/ 162 w 188"/>
                <a:gd name="T15" fmla="*/ 40 h 270"/>
                <a:gd name="T16" fmla="*/ 156 w 188"/>
                <a:gd name="T17" fmla="*/ 32 h 270"/>
                <a:gd name="T18" fmla="*/ 156 w 188"/>
                <a:gd name="T19" fmla="*/ 28 h 270"/>
                <a:gd name="T20" fmla="*/ 148 w 188"/>
                <a:gd name="T21" fmla="*/ 20 h 270"/>
                <a:gd name="T22" fmla="*/ 138 w 188"/>
                <a:gd name="T23" fmla="*/ 10 h 270"/>
                <a:gd name="T24" fmla="*/ 122 w 188"/>
                <a:gd name="T25" fmla="*/ 0 h 270"/>
                <a:gd name="T26" fmla="*/ 110 w 188"/>
                <a:gd name="T27" fmla="*/ 0 h 270"/>
                <a:gd name="T28" fmla="*/ 100 w 188"/>
                <a:gd name="T29" fmla="*/ 2 h 270"/>
                <a:gd name="T30" fmla="*/ 92 w 188"/>
                <a:gd name="T31" fmla="*/ 4 h 270"/>
                <a:gd name="T32" fmla="*/ 88 w 188"/>
                <a:gd name="T33" fmla="*/ 6 h 270"/>
                <a:gd name="T34" fmla="*/ 70 w 188"/>
                <a:gd name="T35" fmla="*/ 14 h 270"/>
                <a:gd name="T36" fmla="*/ 64 w 188"/>
                <a:gd name="T37" fmla="*/ 22 h 270"/>
                <a:gd name="T38" fmla="*/ 56 w 188"/>
                <a:gd name="T39" fmla="*/ 30 h 270"/>
                <a:gd name="T40" fmla="*/ 50 w 188"/>
                <a:gd name="T41" fmla="*/ 36 h 270"/>
                <a:gd name="T42" fmla="*/ 48 w 188"/>
                <a:gd name="T43" fmla="*/ 44 h 270"/>
                <a:gd name="T44" fmla="*/ 42 w 188"/>
                <a:gd name="T45" fmla="*/ 62 h 270"/>
                <a:gd name="T46" fmla="*/ 40 w 188"/>
                <a:gd name="T47" fmla="*/ 94 h 270"/>
                <a:gd name="T48" fmla="*/ 40 w 188"/>
                <a:gd name="T49" fmla="*/ 142 h 270"/>
                <a:gd name="T50" fmla="*/ 40 w 188"/>
                <a:gd name="T51" fmla="*/ 194 h 270"/>
                <a:gd name="T52" fmla="*/ 36 w 188"/>
                <a:gd name="T53" fmla="*/ 196 h 270"/>
                <a:gd name="T54" fmla="*/ 30 w 188"/>
                <a:gd name="T55" fmla="*/ 202 h 270"/>
                <a:gd name="T56" fmla="*/ 22 w 188"/>
                <a:gd name="T57" fmla="*/ 206 h 270"/>
                <a:gd name="T58" fmla="*/ 16 w 188"/>
                <a:gd name="T59" fmla="*/ 214 h 270"/>
                <a:gd name="T60" fmla="*/ 8 w 188"/>
                <a:gd name="T61" fmla="*/ 224 h 270"/>
                <a:gd name="T62" fmla="*/ 4 w 188"/>
                <a:gd name="T63" fmla="*/ 232 h 270"/>
                <a:gd name="T64" fmla="*/ 0 w 188"/>
                <a:gd name="T65" fmla="*/ 238 h 270"/>
                <a:gd name="T66" fmla="*/ 38 w 188"/>
                <a:gd name="T67" fmla="*/ 270 h 270"/>
                <a:gd name="T68" fmla="*/ 42 w 188"/>
                <a:gd name="T69" fmla="*/ 270 h 270"/>
                <a:gd name="T70" fmla="*/ 52 w 188"/>
                <a:gd name="T71" fmla="*/ 268 h 270"/>
                <a:gd name="T72" fmla="*/ 60 w 188"/>
                <a:gd name="T73" fmla="*/ 266 h 270"/>
                <a:gd name="T74" fmla="*/ 66 w 188"/>
                <a:gd name="T75" fmla="*/ 264 h 270"/>
                <a:gd name="T76" fmla="*/ 66 w 188"/>
                <a:gd name="T77" fmla="*/ 260 h 270"/>
                <a:gd name="T78" fmla="*/ 68 w 188"/>
                <a:gd name="T79" fmla="*/ 258 h 270"/>
                <a:gd name="T80" fmla="*/ 68 w 188"/>
                <a:gd name="T81" fmla="*/ 256 h 270"/>
                <a:gd name="T82" fmla="*/ 70 w 188"/>
                <a:gd name="T83" fmla="*/ 252 h 270"/>
                <a:gd name="T84" fmla="*/ 76 w 188"/>
                <a:gd name="T85" fmla="*/ 250 h 270"/>
                <a:gd name="T86" fmla="*/ 82 w 188"/>
                <a:gd name="T87" fmla="*/ 250 h 270"/>
                <a:gd name="T88" fmla="*/ 94 w 188"/>
                <a:gd name="T89" fmla="*/ 252 h 270"/>
                <a:gd name="T90" fmla="*/ 110 w 188"/>
                <a:gd name="T91" fmla="*/ 254 h 270"/>
                <a:gd name="T92" fmla="*/ 122 w 188"/>
                <a:gd name="T93" fmla="*/ 256 h 270"/>
                <a:gd name="T94" fmla="*/ 134 w 188"/>
                <a:gd name="T95" fmla="*/ 256 h 270"/>
                <a:gd name="T96" fmla="*/ 146 w 188"/>
                <a:gd name="T97" fmla="*/ 258 h 270"/>
                <a:gd name="T98" fmla="*/ 156 w 188"/>
                <a:gd name="T99" fmla="*/ 256 h 270"/>
                <a:gd name="T100" fmla="*/ 166 w 188"/>
                <a:gd name="T101" fmla="*/ 256 h 270"/>
                <a:gd name="T102" fmla="*/ 174 w 188"/>
                <a:gd name="T103" fmla="*/ 252 h 270"/>
                <a:gd name="T104" fmla="*/ 182 w 188"/>
                <a:gd name="T105" fmla="*/ 25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8" h="270">
                  <a:moveTo>
                    <a:pt x="182" y="248"/>
                  </a:moveTo>
                  <a:lnTo>
                    <a:pt x="188" y="244"/>
                  </a:lnTo>
                  <a:lnTo>
                    <a:pt x="188" y="238"/>
                  </a:lnTo>
                  <a:lnTo>
                    <a:pt x="188" y="232"/>
                  </a:lnTo>
                  <a:lnTo>
                    <a:pt x="182" y="222"/>
                  </a:lnTo>
                  <a:lnTo>
                    <a:pt x="156" y="204"/>
                  </a:lnTo>
                  <a:lnTo>
                    <a:pt x="172" y="158"/>
                  </a:lnTo>
                  <a:lnTo>
                    <a:pt x="174" y="146"/>
                  </a:lnTo>
                  <a:lnTo>
                    <a:pt x="176" y="118"/>
                  </a:lnTo>
                  <a:lnTo>
                    <a:pt x="176" y="90"/>
                  </a:lnTo>
                  <a:lnTo>
                    <a:pt x="176" y="72"/>
                  </a:lnTo>
                  <a:lnTo>
                    <a:pt x="172" y="68"/>
                  </a:lnTo>
                  <a:lnTo>
                    <a:pt x="172" y="62"/>
                  </a:lnTo>
                  <a:lnTo>
                    <a:pt x="168" y="54"/>
                  </a:lnTo>
                  <a:lnTo>
                    <a:pt x="164" y="46"/>
                  </a:lnTo>
                  <a:lnTo>
                    <a:pt x="162" y="40"/>
                  </a:lnTo>
                  <a:lnTo>
                    <a:pt x="160" y="36"/>
                  </a:lnTo>
                  <a:lnTo>
                    <a:pt x="156" y="32"/>
                  </a:lnTo>
                  <a:lnTo>
                    <a:pt x="156" y="30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48" y="20"/>
                  </a:lnTo>
                  <a:lnTo>
                    <a:pt x="144" y="16"/>
                  </a:lnTo>
                  <a:lnTo>
                    <a:pt x="138" y="10"/>
                  </a:lnTo>
                  <a:lnTo>
                    <a:pt x="128" y="4"/>
                  </a:lnTo>
                  <a:lnTo>
                    <a:pt x="122" y="0"/>
                  </a:lnTo>
                  <a:lnTo>
                    <a:pt x="116" y="0"/>
                  </a:lnTo>
                  <a:lnTo>
                    <a:pt x="110" y="0"/>
                  </a:lnTo>
                  <a:lnTo>
                    <a:pt x="104" y="2"/>
                  </a:lnTo>
                  <a:lnTo>
                    <a:pt x="100" y="2"/>
                  </a:lnTo>
                  <a:lnTo>
                    <a:pt x="94" y="4"/>
                  </a:lnTo>
                  <a:lnTo>
                    <a:pt x="92" y="4"/>
                  </a:lnTo>
                  <a:lnTo>
                    <a:pt x="90" y="6"/>
                  </a:lnTo>
                  <a:lnTo>
                    <a:pt x="88" y="6"/>
                  </a:lnTo>
                  <a:lnTo>
                    <a:pt x="74" y="12"/>
                  </a:lnTo>
                  <a:lnTo>
                    <a:pt x="70" y="14"/>
                  </a:lnTo>
                  <a:lnTo>
                    <a:pt x="66" y="18"/>
                  </a:lnTo>
                  <a:lnTo>
                    <a:pt x="64" y="22"/>
                  </a:lnTo>
                  <a:lnTo>
                    <a:pt x="58" y="26"/>
                  </a:lnTo>
                  <a:lnTo>
                    <a:pt x="56" y="30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40"/>
                  </a:lnTo>
                  <a:lnTo>
                    <a:pt x="48" y="44"/>
                  </a:lnTo>
                  <a:lnTo>
                    <a:pt x="46" y="54"/>
                  </a:lnTo>
                  <a:lnTo>
                    <a:pt x="42" y="62"/>
                  </a:lnTo>
                  <a:lnTo>
                    <a:pt x="40" y="76"/>
                  </a:lnTo>
                  <a:lnTo>
                    <a:pt x="40" y="94"/>
                  </a:lnTo>
                  <a:lnTo>
                    <a:pt x="40" y="116"/>
                  </a:lnTo>
                  <a:lnTo>
                    <a:pt x="40" y="142"/>
                  </a:lnTo>
                  <a:lnTo>
                    <a:pt x="40" y="192"/>
                  </a:lnTo>
                  <a:lnTo>
                    <a:pt x="40" y="194"/>
                  </a:lnTo>
                  <a:lnTo>
                    <a:pt x="38" y="196"/>
                  </a:lnTo>
                  <a:lnTo>
                    <a:pt x="36" y="196"/>
                  </a:lnTo>
                  <a:lnTo>
                    <a:pt x="32" y="200"/>
                  </a:lnTo>
                  <a:lnTo>
                    <a:pt x="30" y="202"/>
                  </a:lnTo>
                  <a:lnTo>
                    <a:pt x="26" y="204"/>
                  </a:lnTo>
                  <a:lnTo>
                    <a:pt x="22" y="206"/>
                  </a:lnTo>
                  <a:lnTo>
                    <a:pt x="22" y="210"/>
                  </a:lnTo>
                  <a:lnTo>
                    <a:pt x="16" y="214"/>
                  </a:lnTo>
                  <a:lnTo>
                    <a:pt x="14" y="220"/>
                  </a:lnTo>
                  <a:lnTo>
                    <a:pt x="8" y="224"/>
                  </a:lnTo>
                  <a:lnTo>
                    <a:pt x="6" y="230"/>
                  </a:lnTo>
                  <a:lnTo>
                    <a:pt x="4" y="232"/>
                  </a:lnTo>
                  <a:lnTo>
                    <a:pt x="2" y="236"/>
                  </a:lnTo>
                  <a:lnTo>
                    <a:pt x="0" y="238"/>
                  </a:lnTo>
                  <a:lnTo>
                    <a:pt x="38" y="268"/>
                  </a:lnTo>
                  <a:lnTo>
                    <a:pt x="38" y="270"/>
                  </a:lnTo>
                  <a:lnTo>
                    <a:pt x="40" y="270"/>
                  </a:lnTo>
                  <a:lnTo>
                    <a:pt x="42" y="270"/>
                  </a:lnTo>
                  <a:lnTo>
                    <a:pt x="48" y="270"/>
                  </a:lnTo>
                  <a:lnTo>
                    <a:pt x="52" y="268"/>
                  </a:lnTo>
                  <a:lnTo>
                    <a:pt x="58" y="266"/>
                  </a:lnTo>
                  <a:lnTo>
                    <a:pt x="60" y="266"/>
                  </a:lnTo>
                  <a:lnTo>
                    <a:pt x="64" y="266"/>
                  </a:lnTo>
                  <a:lnTo>
                    <a:pt x="66" y="264"/>
                  </a:lnTo>
                  <a:lnTo>
                    <a:pt x="66" y="262"/>
                  </a:lnTo>
                  <a:lnTo>
                    <a:pt x="66" y="260"/>
                  </a:lnTo>
                  <a:lnTo>
                    <a:pt x="68" y="260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6"/>
                  </a:lnTo>
                  <a:lnTo>
                    <a:pt x="68" y="254"/>
                  </a:lnTo>
                  <a:lnTo>
                    <a:pt x="70" y="252"/>
                  </a:lnTo>
                  <a:lnTo>
                    <a:pt x="72" y="252"/>
                  </a:lnTo>
                  <a:lnTo>
                    <a:pt x="76" y="250"/>
                  </a:lnTo>
                  <a:lnTo>
                    <a:pt x="78" y="250"/>
                  </a:lnTo>
                  <a:lnTo>
                    <a:pt x="82" y="250"/>
                  </a:lnTo>
                  <a:lnTo>
                    <a:pt x="88" y="250"/>
                  </a:lnTo>
                  <a:lnTo>
                    <a:pt x="94" y="252"/>
                  </a:lnTo>
                  <a:lnTo>
                    <a:pt x="102" y="254"/>
                  </a:lnTo>
                  <a:lnTo>
                    <a:pt x="110" y="254"/>
                  </a:lnTo>
                  <a:lnTo>
                    <a:pt x="116" y="256"/>
                  </a:lnTo>
                  <a:lnTo>
                    <a:pt x="122" y="256"/>
                  </a:lnTo>
                  <a:lnTo>
                    <a:pt x="128" y="256"/>
                  </a:lnTo>
                  <a:lnTo>
                    <a:pt x="134" y="256"/>
                  </a:lnTo>
                  <a:lnTo>
                    <a:pt x="140" y="258"/>
                  </a:lnTo>
                  <a:lnTo>
                    <a:pt x="146" y="258"/>
                  </a:lnTo>
                  <a:lnTo>
                    <a:pt x="152" y="256"/>
                  </a:lnTo>
                  <a:lnTo>
                    <a:pt x="156" y="256"/>
                  </a:lnTo>
                  <a:lnTo>
                    <a:pt x="162" y="256"/>
                  </a:lnTo>
                  <a:lnTo>
                    <a:pt x="166" y="256"/>
                  </a:lnTo>
                  <a:lnTo>
                    <a:pt x="170" y="254"/>
                  </a:lnTo>
                  <a:lnTo>
                    <a:pt x="174" y="252"/>
                  </a:lnTo>
                  <a:lnTo>
                    <a:pt x="178" y="250"/>
                  </a:lnTo>
                  <a:lnTo>
                    <a:pt x="182" y="250"/>
                  </a:lnTo>
                  <a:lnTo>
                    <a:pt x="182" y="24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1" name="Freeform 342"/>
            <p:cNvSpPr>
              <a:spLocks/>
            </p:cNvSpPr>
            <p:nvPr/>
          </p:nvSpPr>
          <p:spPr bwMode="auto">
            <a:xfrm>
              <a:off x="3359150" y="2832100"/>
              <a:ext cx="82550" cy="171450"/>
            </a:xfrm>
            <a:custGeom>
              <a:avLst/>
              <a:gdLst>
                <a:gd name="T0" fmla="*/ 24 w 52"/>
                <a:gd name="T1" fmla="*/ 2 h 108"/>
                <a:gd name="T2" fmla="*/ 18 w 52"/>
                <a:gd name="T3" fmla="*/ 8 h 108"/>
                <a:gd name="T4" fmla="*/ 8 w 52"/>
                <a:gd name="T5" fmla="*/ 12 h 108"/>
                <a:gd name="T6" fmla="*/ 2 w 52"/>
                <a:gd name="T7" fmla="*/ 18 h 108"/>
                <a:gd name="T8" fmla="*/ 2 w 52"/>
                <a:gd name="T9" fmla="*/ 24 h 108"/>
                <a:gd name="T10" fmla="*/ 4 w 52"/>
                <a:gd name="T11" fmla="*/ 36 h 108"/>
                <a:gd name="T12" fmla="*/ 2 w 52"/>
                <a:gd name="T13" fmla="*/ 38 h 108"/>
                <a:gd name="T14" fmla="*/ 0 w 52"/>
                <a:gd name="T15" fmla="*/ 42 h 108"/>
                <a:gd name="T16" fmla="*/ 4 w 52"/>
                <a:gd name="T17" fmla="*/ 56 h 108"/>
                <a:gd name="T18" fmla="*/ 8 w 52"/>
                <a:gd name="T19" fmla="*/ 68 h 108"/>
                <a:gd name="T20" fmla="*/ 8 w 52"/>
                <a:gd name="T21" fmla="*/ 72 h 108"/>
                <a:gd name="T22" fmla="*/ 8 w 52"/>
                <a:gd name="T23" fmla="*/ 80 h 108"/>
                <a:gd name="T24" fmla="*/ 12 w 52"/>
                <a:gd name="T25" fmla="*/ 86 h 108"/>
                <a:gd name="T26" fmla="*/ 18 w 52"/>
                <a:gd name="T27" fmla="*/ 96 h 108"/>
                <a:gd name="T28" fmla="*/ 26 w 52"/>
                <a:gd name="T29" fmla="*/ 104 h 108"/>
                <a:gd name="T30" fmla="*/ 34 w 52"/>
                <a:gd name="T31" fmla="*/ 108 h 108"/>
                <a:gd name="T32" fmla="*/ 40 w 52"/>
                <a:gd name="T33" fmla="*/ 106 h 108"/>
                <a:gd name="T34" fmla="*/ 46 w 52"/>
                <a:gd name="T35" fmla="*/ 94 h 108"/>
                <a:gd name="T36" fmla="*/ 52 w 52"/>
                <a:gd name="T37" fmla="*/ 84 h 108"/>
                <a:gd name="T38" fmla="*/ 52 w 52"/>
                <a:gd name="T39" fmla="*/ 78 h 108"/>
                <a:gd name="T40" fmla="*/ 48 w 52"/>
                <a:gd name="T41" fmla="*/ 74 h 108"/>
                <a:gd name="T42" fmla="*/ 46 w 52"/>
                <a:gd name="T43" fmla="*/ 72 h 108"/>
                <a:gd name="T44" fmla="*/ 44 w 52"/>
                <a:gd name="T45" fmla="*/ 68 h 108"/>
                <a:gd name="T46" fmla="*/ 44 w 52"/>
                <a:gd name="T47" fmla="*/ 62 h 108"/>
                <a:gd name="T48" fmla="*/ 44 w 52"/>
                <a:gd name="T49" fmla="*/ 56 h 108"/>
                <a:gd name="T50" fmla="*/ 42 w 52"/>
                <a:gd name="T51" fmla="*/ 38 h 108"/>
                <a:gd name="T52" fmla="*/ 40 w 52"/>
                <a:gd name="T53" fmla="*/ 28 h 108"/>
                <a:gd name="T54" fmla="*/ 44 w 52"/>
                <a:gd name="T55" fmla="*/ 26 h 108"/>
                <a:gd name="T56" fmla="*/ 50 w 52"/>
                <a:gd name="T57" fmla="*/ 24 h 108"/>
                <a:gd name="T58" fmla="*/ 52 w 52"/>
                <a:gd name="T59" fmla="*/ 20 h 108"/>
                <a:gd name="T60" fmla="*/ 50 w 52"/>
                <a:gd name="T61" fmla="*/ 16 h 108"/>
                <a:gd name="T62" fmla="*/ 44 w 52"/>
                <a:gd name="T63" fmla="*/ 10 h 108"/>
                <a:gd name="T64" fmla="*/ 38 w 52"/>
                <a:gd name="T65" fmla="*/ 4 h 108"/>
                <a:gd name="T66" fmla="*/ 34 w 52"/>
                <a:gd name="T67" fmla="*/ 0 h 108"/>
                <a:gd name="T68" fmla="*/ 24 w 52"/>
                <a:gd name="T69" fmla="*/ 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108">
                  <a:moveTo>
                    <a:pt x="24" y="2"/>
                  </a:moveTo>
                  <a:lnTo>
                    <a:pt x="24" y="2"/>
                  </a:lnTo>
                  <a:lnTo>
                    <a:pt x="20" y="4"/>
                  </a:lnTo>
                  <a:lnTo>
                    <a:pt x="18" y="8"/>
                  </a:lnTo>
                  <a:lnTo>
                    <a:pt x="14" y="10"/>
                  </a:lnTo>
                  <a:lnTo>
                    <a:pt x="8" y="12"/>
                  </a:lnTo>
                  <a:lnTo>
                    <a:pt x="6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2" y="24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8" y="68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8" y="76"/>
                  </a:lnTo>
                  <a:lnTo>
                    <a:pt x="8" y="80"/>
                  </a:lnTo>
                  <a:lnTo>
                    <a:pt x="8" y="82"/>
                  </a:lnTo>
                  <a:lnTo>
                    <a:pt x="12" y="86"/>
                  </a:lnTo>
                  <a:lnTo>
                    <a:pt x="16" y="90"/>
                  </a:lnTo>
                  <a:lnTo>
                    <a:pt x="18" y="96"/>
                  </a:lnTo>
                  <a:lnTo>
                    <a:pt x="22" y="98"/>
                  </a:lnTo>
                  <a:lnTo>
                    <a:pt x="26" y="104"/>
                  </a:lnTo>
                  <a:lnTo>
                    <a:pt x="30" y="106"/>
                  </a:lnTo>
                  <a:lnTo>
                    <a:pt x="34" y="108"/>
                  </a:lnTo>
                  <a:lnTo>
                    <a:pt x="36" y="108"/>
                  </a:lnTo>
                  <a:lnTo>
                    <a:pt x="40" y="106"/>
                  </a:lnTo>
                  <a:lnTo>
                    <a:pt x="44" y="100"/>
                  </a:lnTo>
                  <a:lnTo>
                    <a:pt x="46" y="94"/>
                  </a:lnTo>
                  <a:lnTo>
                    <a:pt x="48" y="90"/>
                  </a:lnTo>
                  <a:lnTo>
                    <a:pt x="52" y="84"/>
                  </a:lnTo>
                  <a:lnTo>
                    <a:pt x="52" y="80"/>
                  </a:lnTo>
                  <a:lnTo>
                    <a:pt x="52" y="78"/>
                  </a:lnTo>
                  <a:lnTo>
                    <a:pt x="50" y="76"/>
                  </a:lnTo>
                  <a:lnTo>
                    <a:pt x="48" y="74"/>
                  </a:lnTo>
                  <a:lnTo>
                    <a:pt x="46" y="72"/>
                  </a:lnTo>
                  <a:lnTo>
                    <a:pt x="46" y="72"/>
                  </a:lnTo>
                  <a:lnTo>
                    <a:pt x="44" y="70"/>
                  </a:lnTo>
                  <a:lnTo>
                    <a:pt x="44" y="68"/>
                  </a:lnTo>
                  <a:lnTo>
                    <a:pt x="44" y="66"/>
                  </a:lnTo>
                  <a:lnTo>
                    <a:pt x="44" y="62"/>
                  </a:lnTo>
                  <a:lnTo>
                    <a:pt x="44" y="60"/>
                  </a:lnTo>
                  <a:lnTo>
                    <a:pt x="44" y="56"/>
                  </a:lnTo>
                  <a:lnTo>
                    <a:pt x="44" y="50"/>
                  </a:lnTo>
                  <a:lnTo>
                    <a:pt x="42" y="38"/>
                  </a:lnTo>
                  <a:lnTo>
                    <a:pt x="40" y="30"/>
                  </a:lnTo>
                  <a:lnTo>
                    <a:pt x="40" y="28"/>
                  </a:lnTo>
                  <a:lnTo>
                    <a:pt x="42" y="28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50" y="24"/>
                  </a:lnTo>
                  <a:lnTo>
                    <a:pt x="52" y="22"/>
                  </a:lnTo>
                  <a:lnTo>
                    <a:pt x="52" y="20"/>
                  </a:lnTo>
                  <a:lnTo>
                    <a:pt x="52" y="18"/>
                  </a:lnTo>
                  <a:lnTo>
                    <a:pt x="50" y="16"/>
                  </a:lnTo>
                  <a:lnTo>
                    <a:pt x="46" y="12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2" name="Freeform 343"/>
            <p:cNvSpPr>
              <a:spLocks/>
            </p:cNvSpPr>
            <p:nvPr/>
          </p:nvSpPr>
          <p:spPr bwMode="auto">
            <a:xfrm>
              <a:off x="3333750" y="2682875"/>
              <a:ext cx="9525" cy="22225"/>
            </a:xfrm>
            <a:custGeom>
              <a:avLst/>
              <a:gdLst>
                <a:gd name="T0" fmla="*/ 0 w 6"/>
                <a:gd name="T1" fmla="*/ 14 h 14"/>
                <a:gd name="T2" fmla="*/ 2 w 6"/>
                <a:gd name="T3" fmla="*/ 14 h 14"/>
                <a:gd name="T4" fmla="*/ 2 w 6"/>
                <a:gd name="T5" fmla="*/ 14 h 14"/>
                <a:gd name="T6" fmla="*/ 2 w 6"/>
                <a:gd name="T7" fmla="*/ 12 h 14"/>
                <a:gd name="T8" fmla="*/ 2 w 6"/>
                <a:gd name="T9" fmla="*/ 10 h 14"/>
                <a:gd name="T10" fmla="*/ 4 w 6"/>
                <a:gd name="T11" fmla="*/ 8 h 14"/>
                <a:gd name="T12" fmla="*/ 6 w 6"/>
                <a:gd name="T13" fmla="*/ 6 h 14"/>
                <a:gd name="T14" fmla="*/ 6 w 6"/>
                <a:gd name="T15" fmla="*/ 4 h 14"/>
                <a:gd name="T16" fmla="*/ 6 w 6"/>
                <a:gd name="T17" fmla="*/ 0 h 14"/>
                <a:gd name="T18" fmla="*/ 4 w 6"/>
                <a:gd name="T19" fmla="*/ 4 h 14"/>
                <a:gd name="T20" fmla="*/ 4 w 6"/>
                <a:gd name="T21" fmla="*/ 8 h 14"/>
                <a:gd name="T22" fmla="*/ 2 w 6"/>
                <a:gd name="T23" fmla="*/ 12 h 14"/>
                <a:gd name="T24" fmla="*/ 0 w 6"/>
                <a:gd name="T2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4">
                  <a:moveTo>
                    <a:pt x="0" y="14"/>
                  </a:moveTo>
                  <a:lnTo>
                    <a:pt x="2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0"/>
                  </a:lnTo>
                  <a:lnTo>
                    <a:pt x="4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3" name="Freeform 344"/>
            <p:cNvSpPr>
              <a:spLocks/>
            </p:cNvSpPr>
            <p:nvPr/>
          </p:nvSpPr>
          <p:spPr bwMode="auto">
            <a:xfrm>
              <a:off x="3267075" y="2727325"/>
              <a:ext cx="288925" cy="384175"/>
            </a:xfrm>
            <a:custGeom>
              <a:avLst/>
              <a:gdLst>
                <a:gd name="T0" fmla="*/ 86 w 182"/>
                <a:gd name="T1" fmla="*/ 10 h 242"/>
                <a:gd name="T2" fmla="*/ 114 w 182"/>
                <a:gd name="T3" fmla="*/ 6 h 242"/>
                <a:gd name="T4" fmla="*/ 148 w 182"/>
                <a:gd name="T5" fmla="*/ 30 h 242"/>
                <a:gd name="T6" fmla="*/ 150 w 182"/>
                <a:gd name="T7" fmla="*/ 42 h 242"/>
                <a:gd name="T8" fmla="*/ 164 w 182"/>
                <a:gd name="T9" fmla="*/ 66 h 242"/>
                <a:gd name="T10" fmla="*/ 168 w 182"/>
                <a:gd name="T11" fmla="*/ 144 h 242"/>
                <a:gd name="T12" fmla="*/ 170 w 182"/>
                <a:gd name="T13" fmla="*/ 94 h 242"/>
                <a:gd name="T14" fmla="*/ 144 w 182"/>
                <a:gd name="T15" fmla="*/ 50 h 242"/>
                <a:gd name="T16" fmla="*/ 106 w 182"/>
                <a:gd name="T17" fmla="*/ 28 h 242"/>
                <a:gd name="T18" fmla="*/ 88 w 182"/>
                <a:gd name="T19" fmla="*/ 24 h 242"/>
                <a:gd name="T20" fmla="*/ 102 w 182"/>
                <a:gd name="T21" fmla="*/ 40 h 242"/>
                <a:gd name="T22" fmla="*/ 126 w 182"/>
                <a:gd name="T23" fmla="*/ 56 h 242"/>
                <a:gd name="T24" fmla="*/ 144 w 182"/>
                <a:gd name="T25" fmla="*/ 72 h 242"/>
                <a:gd name="T26" fmla="*/ 146 w 182"/>
                <a:gd name="T27" fmla="*/ 108 h 242"/>
                <a:gd name="T28" fmla="*/ 132 w 182"/>
                <a:gd name="T29" fmla="*/ 144 h 242"/>
                <a:gd name="T30" fmla="*/ 108 w 182"/>
                <a:gd name="T31" fmla="*/ 164 h 242"/>
                <a:gd name="T32" fmla="*/ 88 w 182"/>
                <a:gd name="T33" fmla="*/ 154 h 242"/>
                <a:gd name="T34" fmla="*/ 70 w 182"/>
                <a:gd name="T35" fmla="*/ 120 h 242"/>
                <a:gd name="T36" fmla="*/ 64 w 182"/>
                <a:gd name="T37" fmla="*/ 76 h 242"/>
                <a:gd name="T38" fmla="*/ 78 w 182"/>
                <a:gd name="T39" fmla="*/ 52 h 242"/>
                <a:gd name="T40" fmla="*/ 78 w 182"/>
                <a:gd name="T41" fmla="*/ 32 h 242"/>
                <a:gd name="T42" fmla="*/ 76 w 182"/>
                <a:gd name="T43" fmla="*/ 26 h 242"/>
                <a:gd name="T44" fmla="*/ 66 w 182"/>
                <a:gd name="T45" fmla="*/ 26 h 242"/>
                <a:gd name="T46" fmla="*/ 54 w 182"/>
                <a:gd name="T47" fmla="*/ 40 h 242"/>
                <a:gd name="T48" fmla="*/ 60 w 182"/>
                <a:gd name="T49" fmla="*/ 38 h 242"/>
                <a:gd name="T50" fmla="*/ 46 w 182"/>
                <a:gd name="T51" fmla="*/ 76 h 242"/>
                <a:gd name="T52" fmla="*/ 46 w 182"/>
                <a:gd name="T53" fmla="*/ 120 h 242"/>
                <a:gd name="T54" fmla="*/ 44 w 182"/>
                <a:gd name="T55" fmla="*/ 176 h 242"/>
                <a:gd name="T56" fmla="*/ 40 w 182"/>
                <a:gd name="T57" fmla="*/ 98 h 242"/>
                <a:gd name="T58" fmla="*/ 64 w 182"/>
                <a:gd name="T59" fmla="*/ 22 h 242"/>
                <a:gd name="T60" fmla="*/ 76 w 182"/>
                <a:gd name="T61" fmla="*/ 12 h 242"/>
                <a:gd name="T62" fmla="*/ 50 w 182"/>
                <a:gd name="T63" fmla="*/ 30 h 242"/>
                <a:gd name="T64" fmla="*/ 34 w 182"/>
                <a:gd name="T65" fmla="*/ 126 h 242"/>
                <a:gd name="T66" fmla="*/ 24 w 182"/>
                <a:gd name="T67" fmla="*/ 200 h 242"/>
                <a:gd name="T68" fmla="*/ 0 w 182"/>
                <a:gd name="T69" fmla="*/ 228 h 242"/>
                <a:gd name="T70" fmla="*/ 10 w 182"/>
                <a:gd name="T71" fmla="*/ 220 h 242"/>
                <a:gd name="T72" fmla="*/ 46 w 182"/>
                <a:gd name="T73" fmla="*/ 194 h 242"/>
                <a:gd name="T74" fmla="*/ 64 w 182"/>
                <a:gd name="T75" fmla="*/ 182 h 242"/>
                <a:gd name="T76" fmla="*/ 74 w 182"/>
                <a:gd name="T77" fmla="*/ 236 h 242"/>
                <a:gd name="T78" fmla="*/ 72 w 182"/>
                <a:gd name="T79" fmla="*/ 174 h 242"/>
                <a:gd name="T80" fmla="*/ 86 w 182"/>
                <a:gd name="T81" fmla="*/ 192 h 242"/>
                <a:gd name="T82" fmla="*/ 96 w 182"/>
                <a:gd name="T83" fmla="*/ 204 h 242"/>
                <a:gd name="T84" fmla="*/ 92 w 182"/>
                <a:gd name="T85" fmla="*/ 164 h 242"/>
                <a:gd name="T86" fmla="*/ 120 w 182"/>
                <a:gd name="T87" fmla="*/ 190 h 242"/>
                <a:gd name="T88" fmla="*/ 108 w 182"/>
                <a:gd name="T89" fmla="*/ 214 h 242"/>
                <a:gd name="T90" fmla="*/ 130 w 182"/>
                <a:gd name="T91" fmla="*/ 190 h 242"/>
                <a:gd name="T92" fmla="*/ 136 w 182"/>
                <a:gd name="T93" fmla="*/ 206 h 242"/>
                <a:gd name="T94" fmla="*/ 128 w 182"/>
                <a:gd name="T95" fmla="*/ 220 h 242"/>
                <a:gd name="T96" fmla="*/ 116 w 182"/>
                <a:gd name="T97" fmla="*/ 216 h 242"/>
                <a:gd name="T98" fmla="*/ 102 w 182"/>
                <a:gd name="T99" fmla="*/ 226 h 242"/>
                <a:gd name="T100" fmla="*/ 108 w 182"/>
                <a:gd name="T101" fmla="*/ 230 h 242"/>
                <a:gd name="T102" fmla="*/ 130 w 182"/>
                <a:gd name="T103" fmla="*/ 226 h 242"/>
                <a:gd name="T104" fmla="*/ 140 w 182"/>
                <a:gd name="T105" fmla="*/ 230 h 242"/>
                <a:gd name="T106" fmla="*/ 144 w 182"/>
                <a:gd name="T107" fmla="*/ 198 h 242"/>
                <a:gd name="T108" fmla="*/ 170 w 182"/>
                <a:gd name="T109" fmla="*/ 220 h 242"/>
                <a:gd name="T110" fmla="*/ 170 w 182"/>
                <a:gd name="T111" fmla="*/ 214 h 242"/>
                <a:gd name="T112" fmla="*/ 164 w 182"/>
                <a:gd name="T113" fmla="*/ 192 h 242"/>
                <a:gd name="T114" fmla="*/ 172 w 182"/>
                <a:gd name="T115" fmla="*/ 148 h 242"/>
                <a:gd name="T116" fmla="*/ 172 w 182"/>
                <a:gd name="T117" fmla="*/ 56 h 242"/>
                <a:gd name="T118" fmla="*/ 154 w 182"/>
                <a:gd name="T119" fmla="*/ 26 h 242"/>
                <a:gd name="T120" fmla="*/ 136 w 182"/>
                <a:gd name="T121" fmla="*/ 10 h 242"/>
                <a:gd name="T122" fmla="*/ 110 w 182"/>
                <a:gd name="T123" fmla="*/ 0 h 242"/>
                <a:gd name="T124" fmla="*/ 90 w 182"/>
                <a:gd name="T125" fmla="*/ 4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2" h="242">
                  <a:moveTo>
                    <a:pt x="84" y="8"/>
                  </a:moveTo>
                  <a:lnTo>
                    <a:pt x="84" y="8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4" y="12"/>
                  </a:lnTo>
                  <a:lnTo>
                    <a:pt x="84" y="10"/>
                  </a:lnTo>
                  <a:lnTo>
                    <a:pt x="86" y="10"/>
                  </a:lnTo>
                  <a:lnTo>
                    <a:pt x="88" y="10"/>
                  </a:lnTo>
                  <a:lnTo>
                    <a:pt x="90" y="8"/>
                  </a:lnTo>
                  <a:lnTo>
                    <a:pt x="90" y="6"/>
                  </a:lnTo>
                  <a:lnTo>
                    <a:pt x="94" y="6"/>
                  </a:lnTo>
                  <a:lnTo>
                    <a:pt x="100" y="6"/>
                  </a:lnTo>
                  <a:lnTo>
                    <a:pt x="104" y="6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20" y="8"/>
                  </a:lnTo>
                  <a:lnTo>
                    <a:pt x="122" y="10"/>
                  </a:lnTo>
                  <a:lnTo>
                    <a:pt x="128" y="12"/>
                  </a:lnTo>
                  <a:lnTo>
                    <a:pt x="132" y="14"/>
                  </a:lnTo>
                  <a:lnTo>
                    <a:pt x="138" y="18"/>
                  </a:lnTo>
                  <a:lnTo>
                    <a:pt x="142" y="22"/>
                  </a:lnTo>
                  <a:lnTo>
                    <a:pt x="146" y="26"/>
                  </a:lnTo>
                  <a:lnTo>
                    <a:pt x="148" y="30"/>
                  </a:lnTo>
                  <a:lnTo>
                    <a:pt x="152" y="34"/>
                  </a:lnTo>
                  <a:lnTo>
                    <a:pt x="156" y="40"/>
                  </a:lnTo>
                  <a:lnTo>
                    <a:pt x="158" y="44"/>
                  </a:lnTo>
                  <a:lnTo>
                    <a:pt x="156" y="44"/>
                  </a:lnTo>
                  <a:lnTo>
                    <a:pt x="156" y="42"/>
                  </a:lnTo>
                  <a:lnTo>
                    <a:pt x="154" y="42"/>
                  </a:lnTo>
                  <a:lnTo>
                    <a:pt x="152" y="42"/>
                  </a:lnTo>
                  <a:lnTo>
                    <a:pt x="150" y="42"/>
                  </a:lnTo>
                  <a:lnTo>
                    <a:pt x="150" y="44"/>
                  </a:lnTo>
                  <a:lnTo>
                    <a:pt x="152" y="48"/>
                  </a:lnTo>
                  <a:lnTo>
                    <a:pt x="156" y="50"/>
                  </a:lnTo>
                  <a:lnTo>
                    <a:pt x="156" y="54"/>
                  </a:lnTo>
                  <a:lnTo>
                    <a:pt x="158" y="58"/>
                  </a:lnTo>
                  <a:lnTo>
                    <a:pt x="162" y="60"/>
                  </a:lnTo>
                  <a:lnTo>
                    <a:pt x="164" y="64"/>
                  </a:lnTo>
                  <a:lnTo>
                    <a:pt x="164" y="66"/>
                  </a:lnTo>
                  <a:lnTo>
                    <a:pt x="166" y="70"/>
                  </a:lnTo>
                  <a:lnTo>
                    <a:pt x="170" y="76"/>
                  </a:lnTo>
                  <a:lnTo>
                    <a:pt x="172" y="84"/>
                  </a:lnTo>
                  <a:lnTo>
                    <a:pt x="172" y="94"/>
                  </a:lnTo>
                  <a:lnTo>
                    <a:pt x="172" y="102"/>
                  </a:lnTo>
                  <a:lnTo>
                    <a:pt x="172" y="114"/>
                  </a:lnTo>
                  <a:lnTo>
                    <a:pt x="170" y="128"/>
                  </a:lnTo>
                  <a:lnTo>
                    <a:pt x="168" y="144"/>
                  </a:lnTo>
                  <a:lnTo>
                    <a:pt x="168" y="156"/>
                  </a:lnTo>
                  <a:lnTo>
                    <a:pt x="166" y="154"/>
                  </a:lnTo>
                  <a:lnTo>
                    <a:pt x="164" y="146"/>
                  </a:lnTo>
                  <a:lnTo>
                    <a:pt x="164" y="142"/>
                  </a:lnTo>
                  <a:lnTo>
                    <a:pt x="166" y="138"/>
                  </a:lnTo>
                  <a:lnTo>
                    <a:pt x="166" y="122"/>
                  </a:lnTo>
                  <a:lnTo>
                    <a:pt x="168" y="110"/>
                  </a:lnTo>
                  <a:lnTo>
                    <a:pt x="170" y="94"/>
                  </a:lnTo>
                  <a:lnTo>
                    <a:pt x="168" y="80"/>
                  </a:lnTo>
                  <a:lnTo>
                    <a:pt x="164" y="76"/>
                  </a:lnTo>
                  <a:lnTo>
                    <a:pt x="162" y="72"/>
                  </a:lnTo>
                  <a:lnTo>
                    <a:pt x="158" y="68"/>
                  </a:lnTo>
                  <a:lnTo>
                    <a:pt x="156" y="64"/>
                  </a:lnTo>
                  <a:lnTo>
                    <a:pt x="152" y="58"/>
                  </a:lnTo>
                  <a:lnTo>
                    <a:pt x="146" y="56"/>
                  </a:lnTo>
                  <a:lnTo>
                    <a:pt x="144" y="50"/>
                  </a:lnTo>
                  <a:lnTo>
                    <a:pt x="138" y="48"/>
                  </a:lnTo>
                  <a:lnTo>
                    <a:pt x="136" y="42"/>
                  </a:lnTo>
                  <a:lnTo>
                    <a:pt x="130" y="40"/>
                  </a:lnTo>
                  <a:lnTo>
                    <a:pt x="126" y="36"/>
                  </a:lnTo>
                  <a:lnTo>
                    <a:pt x="120" y="32"/>
                  </a:lnTo>
                  <a:lnTo>
                    <a:pt x="116" y="32"/>
                  </a:lnTo>
                  <a:lnTo>
                    <a:pt x="110" y="30"/>
                  </a:lnTo>
                  <a:lnTo>
                    <a:pt x="106" y="28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90" y="30"/>
                  </a:lnTo>
                  <a:lnTo>
                    <a:pt x="92" y="32"/>
                  </a:lnTo>
                  <a:lnTo>
                    <a:pt x="92" y="32"/>
                  </a:lnTo>
                  <a:lnTo>
                    <a:pt x="96" y="36"/>
                  </a:lnTo>
                  <a:lnTo>
                    <a:pt x="98" y="38"/>
                  </a:lnTo>
                  <a:lnTo>
                    <a:pt x="102" y="40"/>
                  </a:lnTo>
                  <a:lnTo>
                    <a:pt x="104" y="42"/>
                  </a:lnTo>
                  <a:lnTo>
                    <a:pt x="108" y="44"/>
                  </a:lnTo>
                  <a:lnTo>
                    <a:pt x="110" y="46"/>
                  </a:lnTo>
                  <a:lnTo>
                    <a:pt x="112" y="48"/>
                  </a:lnTo>
                  <a:lnTo>
                    <a:pt x="116" y="50"/>
                  </a:lnTo>
                  <a:lnTo>
                    <a:pt x="120" y="50"/>
                  </a:lnTo>
                  <a:lnTo>
                    <a:pt x="122" y="54"/>
                  </a:lnTo>
                  <a:lnTo>
                    <a:pt x="126" y="56"/>
                  </a:lnTo>
                  <a:lnTo>
                    <a:pt x="128" y="58"/>
                  </a:lnTo>
                  <a:lnTo>
                    <a:pt x="132" y="58"/>
                  </a:lnTo>
                  <a:lnTo>
                    <a:pt x="136" y="60"/>
                  </a:lnTo>
                  <a:lnTo>
                    <a:pt x="138" y="62"/>
                  </a:lnTo>
                  <a:lnTo>
                    <a:pt x="138" y="64"/>
                  </a:lnTo>
                  <a:lnTo>
                    <a:pt x="140" y="66"/>
                  </a:lnTo>
                  <a:lnTo>
                    <a:pt x="142" y="68"/>
                  </a:lnTo>
                  <a:lnTo>
                    <a:pt x="144" y="72"/>
                  </a:lnTo>
                  <a:lnTo>
                    <a:pt x="146" y="74"/>
                  </a:lnTo>
                  <a:lnTo>
                    <a:pt x="146" y="76"/>
                  </a:lnTo>
                  <a:lnTo>
                    <a:pt x="146" y="78"/>
                  </a:lnTo>
                  <a:lnTo>
                    <a:pt x="146" y="80"/>
                  </a:lnTo>
                  <a:lnTo>
                    <a:pt x="146" y="88"/>
                  </a:lnTo>
                  <a:lnTo>
                    <a:pt x="146" y="94"/>
                  </a:lnTo>
                  <a:lnTo>
                    <a:pt x="146" y="102"/>
                  </a:lnTo>
                  <a:lnTo>
                    <a:pt x="146" y="108"/>
                  </a:lnTo>
                  <a:lnTo>
                    <a:pt x="146" y="112"/>
                  </a:lnTo>
                  <a:lnTo>
                    <a:pt x="144" y="118"/>
                  </a:lnTo>
                  <a:lnTo>
                    <a:pt x="144" y="122"/>
                  </a:lnTo>
                  <a:lnTo>
                    <a:pt x="142" y="128"/>
                  </a:lnTo>
                  <a:lnTo>
                    <a:pt x="140" y="132"/>
                  </a:lnTo>
                  <a:lnTo>
                    <a:pt x="138" y="136"/>
                  </a:lnTo>
                  <a:lnTo>
                    <a:pt x="136" y="140"/>
                  </a:lnTo>
                  <a:lnTo>
                    <a:pt x="132" y="144"/>
                  </a:lnTo>
                  <a:lnTo>
                    <a:pt x="130" y="146"/>
                  </a:lnTo>
                  <a:lnTo>
                    <a:pt x="128" y="150"/>
                  </a:lnTo>
                  <a:lnTo>
                    <a:pt x="126" y="154"/>
                  </a:lnTo>
                  <a:lnTo>
                    <a:pt x="122" y="156"/>
                  </a:lnTo>
                  <a:lnTo>
                    <a:pt x="120" y="158"/>
                  </a:lnTo>
                  <a:lnTo>
                    <a:pt x="116" y="162"/>
                  </a:lnTo>
                  <a:lnTo>
                    <a:pt x="110" y="164"/>
                  </a:lnTo>
                  <a:lnTo>
                    <a:pt x="108" y="164"/>
                  </a:lnTo>
                  <a:lnTo>
                    <a:pt x="104" y="164"/>
                  </a:lnTo>
                  <a:lnTo>
                    <a:pt x="102" y="164"/>
                  </a:lnTo>
                  <a:lnTo>
                    <a:pt x="100" y="164"/>
                  </a:lnTo>
                  <a:lnTo>
                    <a:pt x="98" y="162"/>
                  </a:lnTo>
                  <a:lnTo>
                    <a:pt x="94" y="160"/>
                  </a:lnTo>
                  <a:lnTo>
                    <a:pt x="92" y="158"/>
                  </a:lnTo>
                  <a:lnTo>
                    <a:pt x="90" y="156"/>
                  </a:lnTo>
                  <a:lnTo>
                    <a:pt x="88" y="154"/>
                  </a:lnTo>
                  <a:lnTo>
                    <a:pt x="84" y="150"/>
                  </a:lnTo>
                  <a:lnTo>
                    <a:pt x="82" y="146"/>
                  </a:lnTo>
                  <a:lnTo>
                    <a:pt x="80" y="144"/>
                  </a:lnTo>
                  <a:lnTo>
                    <a:pt x="76" y="138"/>
                  </a:lnTo>
                  <a:lnTo>
                    <a:pt x="76" y="136"/>
                  </a:lnTo>
                  <a:lnTo>
                    <a:pt x="72" y="130"/>
                  </a:lnTo>
                  <a:lnTo>
                    <a:pt x="70" y="126"/>
                  </a:lnTo>
                  <a:lnTo>
                    <a:pt x="70" y="120"/>
                  </a:lnTo>
                  <a:lnTo>
                    <a:pt x="68" y="112"/>
                  </a:lnTo>
                  <a:lnTo>
                    <a:pt x="66" y="104"/>
                  </a:lnTo>
                  <a:lnTo>
                    <a:pt x="64" y="96"/>
                  </a:lnTo>
                  <a:lnTo>
                    <a:pt x="64" y="86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4" y="80"/>
                  </a:lnTo>
                  <a:lnTo>
                    <a:pt x="64" y="76"/>
                  </a:lnTo>
                  <a:lnTo>
                    <a:pt x="62" y="72"/>
                  </a:lnTo>
                  <a:lnTo>
                    <a:pt x="64" y="68"/>
                  </a:lnTo>
                  <a:lnTo>
                    <a:pt x="66" y="64"/>
                  </a:lnTo>
                  <a:lnTo>
                    <a:pt x="66" y="60"/>
                  </a:lnTo>
                  <a:lnTo>
                    <a:pt x="70" y="58"/>
                  </a:lnTo>
                  <a:lnTo>
                    <a:pt x="72" y="58"/>
                  </a:lnTo>
                  <a:lnTo>
                    <a:pt x="76" y="54"/>
                  </a:lnTo>
                  <a:lnTo>
                    <a:pt x="78" y="52"/>
                  </a:lnTo>
                  <a:lnTo>
                    <a:pt x="80" y="50"/>
                  </a:lnTo>
                  <a:lnTo>
                    <a:pt x="82" y="46"/>
                  </a:lnTo>
                  <a:lnTo>
                    <a:pt x="84" y="42"/>
                  </a:lnTo>
                  <a:lnTo>
                    <a:pt x="84" y="38"/>
                  </a:lnTo>
                  <a:lnTo>
                    <a:pt x="84" y="36"/>
                  </a:lnTo>
                  <a:lnTo>
                    <a:pt x="82" y="34"/>
                  </a:lnTo>
                  <a:lnTo>
                    <a:pt x="80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6" y="34"/>
                  </a:lnTo>
                  <a:lnTo>
                    <a:pt x="74" y="34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4" y="30"/>
                  </a:lnTo>
                  <a:lnTo>
                    <a:pt x="74" y="28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6" y="22"/>
                  </a:lnTo>
                  <a:lnTo>
                    <a:pt x="74" y="24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6" y="26"/>
                  </a:lnTo>
                  <a:lnTo>
                    <a:pt x="64" y="28"/>
                  </a:lnTo>
                  <a:lnTo>
                    <a:pt x="62" y="30"/>
                  </a:lnTo>
                  <a:lnTo>
                    <a:pt x="60" y="32"/>
                  </a:lnTo>
                  <a:lnTo>
                    <a:pt x="58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6" y="38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4" y="40"/>
                  </a:lnTo>
                  <a:lnTo>
                    <a:pt x="54" y="42"/>
                  </a:lnTo>
                  <a:lnTo>
                    <a:pt x="56" y="42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58" y="40"/>
                  </a:lnTo>
                  <a:lnTo>
                    <a:pt x="60" y="38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4" y="46"/>
                  </a:lnTo>
                  <a:lnTo>
                    <a:pt x="52" y="50"/>
                  </a:lnTo>
                  <a:lnTo>
                    <a:pt x="48" y="58"/>
                  </a:lnTo>
                  <a:lnTo>
                    <a:pt x="48" y="64"/>
                  </a:lnTo>
                  <a:lnTo>
                    <a:pt x="48" y="68"/>
                  </a:lnTo>
                  <a:lnTo>
                    <a:pt x="46" y="76"/>
                  </a:lnTo>
                  <a:lnTo>
                    <a:pt x="46" y="80"/>
                  </a:lnTo>
                  <a:lnTo>
                    <a:pt x="44" y="90"/>
                  </a:lnTo>
                  <a:lnTo>
                    <a:pt x="44" y="98"/>
                  </a:lnTo>
                  <a:lnTo>
                    <a:pt x="44" y="106"/>
                  </a:lnTo>
                  <a:lnTo>
                    <a:pt x="44" y="114"/>
                  </a:lnTo>
                  <a:lnTo>
                    <a:pt x="46" y="116"/>
                  </a:lnTo>
                  <a:lnTo>
                    <a:pt x="46" y="118"/>
                  </a:lnTo>
                  <a:lnTo>
                    <a:pt x="46" y="120"/>
                  </a:lnTo>
                  <a:lnTo>
                    <a:pt x="46" y="132"/>
                  </a:lnTo>
                  <a:lnTo>
                    <a:pt x="46" y="146"/>
                  </a:lnTo>
                  <a:lnTo>
                    <a:pt x="44" y="158"/>
                  </a:lnTo>
                  <a:lnTo>
                    <a:pt x="44" y="172"/>
                  </a:lnTo>
                  <a:lnTo>
                    <a:pt x="44" y="174"/>
                  </a:lnTo>
                  <a:lnTo>
                    <a:pt x="46" y="174"/>
                  </a:lnTo>
                  <a:lnTo>
                    <a:pt x="44" y="174"/>
                  </a:lnTo>
                  <a:lnTo>
                    <a:pt x="44" y="176"/>
                  </a:lnTo>
                  <a:lnTo>
                    <a:pt x="42" y="176"/>
                  </a:lnTo>
                  <a:lnTo>
                    <a:pt x="42" y="174"/>
                  </a:lnTo>
                  <a:lnTo>
                    <a:pt x="40" y="162"/>
                  </a:lnTo>
                  <a:lnTo>
                    <a:pt x="40" y="148"/>
                  </a:lnTo>
                  <a:lnTo>
                    <a:pt x="40" y="136"/>
                  </a:lnTo>
                  <a:lnTo>
                    <a:pt x="40" y="122"/>
                  </a:lnTo>
                  <a:lnTo>
                    <a:pt x="40" y="112"/>
                  </a:lnTo>
                  <a:lnTo>
                    <a:pt x="40" y="98"/>
                  </a:lnTo>
                  <a:lnTo>
                    <a:pt x="40" y="84"/>
                  </a:lnTo>
                  <a:lnTo>
                    <a:pt x="40" y="74"/>
                  </a:lnTo>
                  <a:lnTo>
                    <a:pt x="44" y="60"/>
                  </a:lnTo>
                  <a:lnTo>
                    <a:pt x="48" y="50"/>
                  </a:lnTo>
                  <a:lnTo>
                    <a:pt x="52" y="38"/>
                  </a:lnTo>
                  <a:lnTo>
                    <a:pt x="58" y="26"/>
                  </a:lnTo>
                  <a:lnTo>
                    <a:pt x="62" y="26"/>
                  </a:lnTo>
                  <a:lnTo>
                    <a:pt x="64" y="22"/>
                  </a:lnTo>
                  <a:lnTo>
                    <a:pt x="66" y="22"/>
                  </a:lnTo>
                  <a:lnTo>
                    <a:pt x="66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6" y="14"/>
                  </a:lnTo>
                  <a:lnTo>
                    <a:pt x="76" y="14"/>
                  </a:lnTo>
                  <a:lnTo>
                    <a:pt x="76" y="12"/>
                  </a:lnTo>
                  <a:lnTo>
                    <a:pt x="74" y="12"/>
                  </a:lnTo>
                  <a:lnTo>
                    <a:pt x="70" y="14"/>
                  </a:lnTo>
                  <a:lnTo>
                    <a:pt x="66" y="14"/>
                  </a:lnTo>
                  <a:lnTo>
                    <a:pt x="62" y="16"/>
                  </a:lnTo>
                  <a:lnTo>
                    <a:pt x="58" y="20"/>
                  </a:lnTo>
                  <a:lnTo>
                    <a:pt x="56" y="22"/>
                  </a:lnTo>
                  <a:lnTo>
                    <a:pt x="54" y="26"/>
                  </a:lnTo>
                  <a:lnTo>
                    <a:pt x="50" y="30"/>
                  </a:lnTo>
                  <a:lnTo>
                    <a:pt x="48" y="32"/>
                  </a:lnTo>
                  <a:lnTo>
                    <a:pt x="42" y="44"/>
                  </a:lnTo>
                  <a:lnTo>
                    <a:pt x="40" y="58"/>
                  </a:lnTo>
                  <a:lnTo>
                    <a:pt x="36" y="70"/>
                  </a:lnTo>
                  <a:lnTo>
                    <a:pt x="36" y="84"/>
                  </a:lnTo>
                  <a:lnTo>
                    <a:pt x="34" y="98"/>
                  </a:lnTo>
                  <a:lnTo>
                    <a:pt x="34" y="112"/>
                  </a:lnTo>
                  <a:lnTo>
                    <a:pt x="34" y="126"/>
                  </a:lnTo>
                  <a:lnTo>
                    <a:pt x="34" y="140"/>
                  </a:lnTo>
                  <a:lnTo>
                    <a:pt x="34" y="152"/>
                  </a:lnTo>
                  <a:lnTo>
                    <a:pt x="34" y="164"/>
                  </a:lnTo>
                  <a:lnTo>
                    <a:pt x="34" y="178"/>
                  </a:lnTo>
                  <a:lnTo>
                    <a:pt x="36" y="190"/>
                  </a:lnTo>
                  <a:lnTo>
                    <a:pt x="30" y="194"/>
                  </a:lnTo>
                  <a:lnTo>
                    <a:pt x="28" y="198"/>
                  </a:lnTo>
                  <a:lnTo>
                    <a:pt x="24" y="200"/>
                  </a:lnTo>
                  <a:lnTo>
                    <a:pt x="20" y="204"/>
                  </a:lnTo>
                  <a:lnTo>
                    <a:pt x="16" y="208"/>
                  </a:lnTo>
                  <a:lnTo>
                    <a:pt x="14" y="210"/>
                  </a:lnTo>
                  <a:lnTo>
                    <a:pt x="10" y="216"/>
                  </a:lnTo>
                  <a:lnTo>
                    <a:pt x="4" y="218"/>
                  </a:lnTo>
                  <a:lnTo>
                    <a:pt x="4" y="222"/>
                  </a:lnTo>
                  <a:lnTo>
                    <a:pt x="2" y="226"/>
                  </a:lnTo>
                  <a:lnTo>
                    <a:pt x="0" y="228"/>
                  </a:lnTo>
                  <a:lnTo>
                    <a:pt x="0" y="232"/>
                  </a:lnTo>
                  <a:lnTo>
                    <a:pt x="2" y="232"/>
                  </a:lnTo>
                  <a:lnTo>
                    <a:pt x="4" y="230"/>
                  </a:lnTo>
                  <a:lnTo>
                    <a:pt x="4" y="228"/>
                  </a:lnTo>
                  <a:lnTo>
                    <a:pt x="6" y="226"/>
                  </a:lnTo>
                  <a:lnTo>
                    <a:pt x="6" y="224"/>
                  </a:lnTo>
                  <a:lnTo>
                    <a:pt x="8" y="222"/>
                  </a:lnTo>
                  <a:lnTo>
                    <a:pt x="10" y="220"/>
                  </a:lnTo>
                  <a:lnTo>
                    <a:pt x="12" y="218"/>
                  </a:lnTo>
                  <a:lnTo>
                    <a:pt x="16" y="214"/>
                  </a:lnTo>
                  <a:lnTo>
                    <a:pt x="22" y="210"/>
                  </a:lnTo>
                  <a:lnTo>
                    <a:pt x="26" y="208"/>
                  </a:lnTo>
                  <a:lnTo>
                    <a:pt x="30" y="204"/>
                  </a:lnTo>
                  <a:lnTo>
                    <a:pt x="36" y="200"/>
                  </a:lnTo>
                  <a:lnTo>
                    <a:pt x="40" y="198"/>
                  </a:lnTo>
                  <a:lnTo>
                    <a:pt x="46" y="194"/>
                  </a:lnTo>
                  <a:lnTo>
                    <a:pt x="50" y="190"/>
                  </a:lnTo>
                  <a:lnTo>
                    <a:pt x="54" y="190"/>
                  </a:lnTo>
                  <a:lnTo>
                    <a:pt x="56" y="190"/>
                  </a:lnTo>
                  <a:lnTo>
                    <a:pt x="58" y="188"/>
                  </a:lnTo>
                  <a:lnTo>
                    <a:pt x="58" y="186"/>
                  </a:lnTo>
                  <a:lnTo>
                    <a:pt x="60" y="184"/>
                  </a:lnTo>
                  <a:lnTo>
                    <a:pt x="62" y="182"/>
                  </a:lnTo>
                  <a:lnTo>
                    <a:pt x="64" y="182"/>
                  </a:lnTo>
                  <a:lnTo>
                    <a:pt x="66" y="182"/>
                  </a:lnTo>
                  <a:lnTo>
                    <a:pt x="66" y="190"/>
                  </a:lnTo>
                  <a:lnTo>
                    <a:pt x="66" y="200"/>
                  </a:lnTo>
                  <a:lnTo>
                    <a:pt x="68" y="212"/>
                  </a:lnTo>
                  <a:lnTo>
                    <a:pt x="70" y="222"/>
                  </a:lnTo>
                  <a:lnTo>
                    <a:pt x="70" y="226"/>
                  </a:lnTo>
                  <a:lnTo>
                    <a:pt x="72" y="232"/>
                  </a:lnTo>
                  <a:lnTo>
                    <a:pt x="74" y="236"/>
                  </a:lnTo>
                  <a:lnTo>
                    <a:pt x="74" y="242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6" y="238"/>
                  </a:lnTo>
                  <a:lnTo>
                    <a:pt x="76" y="224"/>
                  </a:lnTo>
                  <a:lnTo>
                    <a:pt x="74" y="208"/>
                  </a:lnTo>
                  <a:lnTo>
                    <a:pt x="72" y="192"/>
                  </a:lnTo>
                  <a:lnTo>
                    <a:pt x="72" y="174"/>
                  </a:lnTo>
                  <a:lnTo>
                    <a:pt x="74" y="174"/>
                  </a:lnTo>
                  <a:lnTo>
                    <a:pt x="76" y="170"/>
                  </a:lnTo>
                  <a:lnTo>
                    <a:pt x="76" y="168"/>
                  </a:lnTo>
                  <a:lnTo>
                    <a:pt x="78" y="164"/>
                  </a:lnTo>
                  <a:lnTo>
                    <a:pt x="80" y="174"/>
                  </a:lnTo>
                  <a:lnTo>
                    <a:pt x="82" y="180"/>
                  </a:lnTo>
                  <a:lnTo>
                    <a:pt x="84" y="186"/>
                  </a:lnTo>
                  <a:lnTo>
                    <a:pt x="86" y="192"/>
                  </a:lnTo>
                  <a:lnTo>
                    <a:pt x="90" y="200"/>
                  </a:lnTo>
                  <a:lnTo>
                    <a:pt x="92" y="206"/>
                  </a:lnTo>
                  <a:lnTo>
                    <a:pt x="98" y="212"/>
                  </a:lnTo>
                  <a:lnTo>
                    <a:pt x="100" y="218"/>
                  </a:lnTo>
                  <a:lnTo>
                    <a:pt x="102" y="218"/>
                  </a:lnTo>
                  <a:lnTo>
                    <a:pt x="102" y="218"/>
                  </a:lnTo>
                  <a:lnTo>
                    <a:pt x="100" y="210"/>
                  </a:lnTo>
                  <a:lnTo>
                    <a:pt x="96" y="204"/>
                  </a:lnTo>
                  <a:lnTo>
                    <a:pt x="92" y="198"/>
                  </a:lnTo>
                  <a:lnTo>
                    <a:pt x="90" y="190"/>
                  </a:lnTo>
                  <a:lnTo>
                    <a:pt x="88" y="184"/>
                  </a:lnTo>
                  <a:lnTo>
                    <a:pt x="86" y="176"/>
                  </a:lnTo>
                  <a:lnTo>
                    <a:pt x="84" y="170"/>
                  </a:lnTo>
                  <a:lnTo>
                    <a:pt x="84" y="162"/>
                  </a:lnTo>
                  <a:lnTo>
                    <a:pt x="88" y="164"/>
                  </a:lnTo>
                  <a:lnTo>
                    <a:pt x="92" y="164"/>
                  </a:lnTo>
                  <a:lnTo>
                    <a:pt x="98" y="168"/>
                  </a:lnTo>
                  <a:lnTo>
                    <a:pt x="102" y="170"/>
                  </a:lnTo>
                  <a:lnTo>
                    <a:pt x="110" y="174"/>
                  </a:lnTo>
                  <a:lnTo>
                    <a:pt x="114" y="174"/>
                  </a:lnTo>
                  <a:lnTo>
                    <a:pt x="120" y="174"/>
                  </a:lnTo>
                  <a:lnTo>
                    <a:pt x="124" y="174"/>
                  </a:lnTo>
                  <a:lnTo>
                    <a:pt x="122" y="182"/>
                  </a:lnTo>
                  <a:lnTo>
                    <a:pt x="120" y="190"/>
                  </a:lnTo>
                  <a:lnTo>
                    <a:pt x="120" y="198"/>
                  </a:lnTo>
                  <a:lnTo>
                    <a:pt x="116" y="204"/>
                  </a:lnTo>
                  <a:lnTo>
                    <a:pt x="114" y="206"/>
                  </a:lnTo>
                  <a:lnTo>
                    <a:pt x="112" y="208"/>
                  </a:lnTo>
                  <a:lnTo>
                    <a:pt x="110" y="208"/>
                  </a:lnTo>
                  <a:lnTo>
                    <a:pt x="110" y="210"/>
                  </a:lnTo>
                  <a:lnTo>
                    <a:pt x="110" y="212"/>
                  </a:lnTo>
                  <a:lnTo>
                    <a:pt x="108" y="214"/>
                  </a:lnTo>
                  <a:lnTo>
                    <a:pt x="106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6" y="210"/>
                  </a:lnTo>
                  <a:lnTo>
                    <a:pt x="120" y="206"/>
                  </a:lnTo>
                  <a:lnTo>
                    <a:pt x="126" y="200"/>
                  </a:lnTo>
                  <a:lnTo>
                    <a:pt x="128" y="194"/>
                  </a:lnTo>
                  <a:lnTo>
                    <a:pt x="130" y="190"/>
                  </a:lnTo>
                  <a:lnTo>
                    <a:pt x="132" y="182"/>
                  </a:lnTo>
                  <a:lnTo>
                    <a:pt x="130" y="174"/>
                  </a:lnTo>
                  <a:lnTo>
                    <a:pt x="128" y="168"/>
                  </a:lnTo>
                  <a:lnTo>
                    <a:pt x="130" y="166"/>
                  </a:lnTo>
                  <a:lnTo>
                    <a:pt x="134" y="176"/>
                  </a:lnTo>
                  <a:lnTo>
                    <a:pt x="136" y="186"/>
                  </a:lnTo>
                  <a:lnTo>
                    <a:pt x="136" y="196"/>
                  </a:lnTo>
                  <a:lnTo>
                    <a:pt x="136" y="206"/>
                  </a:lnTo>
                  <a:lnTo>
                    <a:pt x="136" y="210"/>
                  </a:lnTo>
                  <a:lnTo>
                    <a:pt x="136" y="216"/>
                  </a:lnTo>
                  <a:lnTo>
                    <a:pt x="136" y="222"/>
                  </a:lnTo>
                  <a:lnTo>
                    <a:pt x="136" y="226"/>
                  </a:lnTo>
                  <a:lnTo>
                    <a:pt x="134" y="226"/>
                  </a:lnTo>
                  <a:lnTo>
                    <a:pt x="132" y="224"/>
                  </a:lnTo>
                  <a:lnTo>
                    <a:pt x="130" y="222"/>
                  </a:lnTo>
                  <a:lnTo>
                    <a:pt x="128" y="220"/>
                  </a:lnTo>
                  <a:lnTo>
                    <a:pt x="128" y="220"/>
                  </a:lnTo>
                  <a:lnTo>
                    <a:pt x="126" y="218"/>
                  </a:lnTo>
                  <a:lnTo>
                    <a:pt x="124" y="218"/>
                  </a:lnTo>
                  <a:lnTo>
                    <a:pt x="122" y="218"/>
                  </a:lnTo>
                  <a:lnTo>
                    <a:pt x="120" y="216"/>
                  </a:lnTo>
                  <a:lnTo>
                    <a:pt x="120" y="216"/>
                  </a:lnTo>
                  <a:lnTo>
                    <a:pt x="118" y="214"/>
                  </a:lnTo>
                  <a:lnTo>
                    <a:pt x="116" y="216"/>
                  </a:lnTo>
                  <a:lnTo>
                    <a:pt x="116" y="218"/>
                  </a:lnTo>
                  <a:lnTo>
                    <a:pt x="120" y="220"/>
                  </a:lnTo>
                  <a:lnTo>
                    <a:pt x="118" y="222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8" y="226"/>
                  </a:lnTo>
                  <a:lnTo>
                    <a:pt x="104" y="226"/>
                  </a:lnTo>
                  <a:lnTo>
                    <a:pt x="102" y="226"/>
                  </a:lnTo>
                  <a:lnTo>
                    <a:pt x="98" y="226"/>
                  </a:lnTo>
                  <a:lnTo>
                    <a:pt x="94" y="224"/>
                  </a:lnTo>
                  <a:lnTo>
                    <a:pt x="94" y="226"/>
                  </a:lnTo>
                  <a:lnTo>
                    <a:pt x="94" y="226"/>
                  </a:lnTo>
                  <a:lnTo>
                    <a:pt x="96" y="226"/>
                  </a:lnTo>
                  <a:lnTo>
                    <a:pt x="100" y="228"/>
                  </a:lnTo>
                  <a:lnTo>
                    <a:pt x="102" y="230"/>
                  </a:lnTo>
                  <a:lnTo>
                    <a:pt x="108" y="230"/>
                  </a:lnTo>
                  <a:lnTo>
                    <a:pt x="110" y="230"/>
                  </a:lnTo>
                  <a:lnTo>
                    <a:pt x="116" y="228"/>
                  </a:lnTo>
                  <a:lnTo>
                    <a:pt x="120" y="226"/>
                  </a:lnTo>
                  <a:lnTo>
                    <a:pt x="122" y="226"/>
                  </a:lnTo>
                  <a:lnTo>
                    <a:pt x="126" y="224"/>
                  </a:lnTo>
                  <a:lnTo>
                    <a:pt x="128" y="224"/>
                  </a:lnTo>
                  <a:lnTo>
                    <a:pt x="128" y="226"/>
                  </a:lnTo>
                  <a:lnTo>
                    <a:pt x="130" y="226"/>
                  </a:lnTo>
                  <a:lnTo>
                    <a:pt x="132" y="228"/>
                  </a:lnTo>
                  <a:lnTo>
                    <a:pt x="134" y="230"/>
                  </a:lnTo>
                  <a:lnTo>
                    <a:pt x="136" y="232"/>
                  </a:lnTo>
                  <a:lnTo>
                    <a:pt x="138" y="234"/>
                  </a:lnTo>
                  <a:lnTo>
                    <a:pt x="138" y="236"/>
                  </a:lnTo>
                  <a:lnTo>
                    <a:pt x="140" y="236"/>
                  </a:lnTo>
                  <a:lnTo>
                    <a:pt x="140" y="232"/>
                  </a:lnTo>
                  <a:lnTo>
                    <a:pt x="140" y="230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18"/>
                  </a:lnTo>
                  <a:lnTo>
                    <a:pt x="140" y="210"/>
                  </a:lnTo>
                  <a:lnTo>
                    <a:pt x="140" y="202"/>
                  </a:lnTo>
                  <a:lnTo>
                    <a:pt x="140" y="194"/>
                  </a:lnTo>
                  <a:lnTo>
                    <a:pt x="142" y="196"/>
                  </a:lnTo>
                  <a:lnTo>
                    <a:pt x="144" y="198"/>
                  </a:lnTo>
                  <a:lnTo>
                    <a:pt x="144" y="200"/>
                  </a:lnTo>
                  <a:lnTo>
                    <a:pt x="146" y="200"/>
                  </a:lnTo>
                  <a:lnTo>
                    <a:pt x="150" y="204"/>
                  </a:lnTo>
                  <a:lnTo>
                    <a:pt x="154" y="208"/>
                  </a:lnTo>
                  <a:lnTo>
                    <a:pt x="158" y="210"/>
                  </a:lnTo>
                  <a:lnTo>
                    <a:pt x="162" y="214"/>
                  </a:lnTo>
                  <a:lnTo>
                    <a:pt x="166" y="218"/>
                  </a:lnTo>
                  <a:lnTo>
                    <a:pt x="170" y="220"/>
                  </a:lnTo>
                  <a:lnTo>
                    <a:pt x="174" y="222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2" y="226"/>
                  </a:lnTo>
                  <a:lnTo>
                    <a:pt x="180" y="222"/>
                  </a:lnTo>
                  <a:lnTo>
                    <a:pt x="176" y="218"/>
                  </a:lnTo>
                  <a:lnTo>
                    <a:pt x="172" y="218"/>
                  </a:lnTo>
                  <a:lnTo>
                    <a:pt x="170" y="214"/>
                  </a:lnTo>
                  <a:lnTo>
                    <a:pt x="166" y="210"/>
                  </a:lnTo>
                  <a:lnTo>
                    <a:pt x="164" y="208"/>
                  </a:lnTo>
                  <a:lnTo>
                    <a:pt x="160" y="206"/>
                  </a:lnTo>
                  <a:lnTo>
                    <a:pt x="158" y="202"/>
                  </a:lnTo>
                  <a:lnTo>
                    <a:pt x="158" y="200"/>
                  </a:lnTo>
                  <a:lnTo>
                    <a:pt x="160" y="198"/>
                  </a:lnTo>
                  <a:lnTo>
                    <a:pt x="162" y="196"/>
                  </a:lnTo>
                  <a:lnTo>
                    <a:pt x="164" y="192"/>
                  </a:lnTo>
                  <a:lnTo>
                    <a:pt x="164" y="190"/>
                  </a:lnTo>
                  <a:lnTo>
                    <a:pt x="164" y="190"/>
                  </a:lnTo>
                  <a:lnTo>
                    <a:pt x="166" y="186"/>
                  </a:lnTo>
                  <a:lnTo>
                    <a:pt x="168" y="184"/>
                  </a:lnTo>
                  <a:lnTo>
                    <a:pt x="170" y="174"/>
                  </a:lnTo>
                  <a:lnTo>
                    <a:pt x="172" y="164"/>
                  </a:lnTo>
                  <a:lnTo>
                    <a:pt x="172" y="156"/>
                  </a:lnTo>
                  <a:lnTo>
                    <a:pt x="172" y="148"/>
                  </a:lnTo>
                  <a:lnTo>
                    <a:pt x="174" y="130"/>
                  </a:lnTo>
                  <a:lnTo>
                    <a:pt x="176" y="112"/>
                  </a:lnTo>
                  <a:lnTo>
                    <a:pt x="176" y="96"/>
                  </a:lnTo>
                  <a:lnTo>
                    <a:pt x="176" y="78"/>
                  </a:lnTo>
                  <a:lnTo>
                    <a:pt x="176" y="72"/>
                  </a:lnTo>
                  <a:lnTo>
                    <a:pt x="174" y="66"/>
                  </a:lnTo>
                  <a:lnTo>
                    <a:pt x="172" y="60"/>
                  </a:lnTo>
                  <a:lnTo>
                    <a:pt x="172" y="56"/>
                  </a:lnTo>
                  <a:lnTo>
                    <a:pt x="170" y="50"/>
                  </a:lnTo>
                  <a:lnTo>
                    <a:pt x="166" y="44"/>
                  </a:lnTo>
                  <a:lnTo>
                    <a:pt x="164" y="38"/>
                  </a:lnTo>
                  <a:lnTo>
                    <a:pt x="160" y="32"/>
                  </a:lnTo>
                  <a:lnTo>
                    <a:pt x="158" y="32"/>
                  </a:lnTo>
                  <a:lnTo>
                    <a:pt x="156" y="30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52" y="24"/>
                  </a:lnTo>
                  <a:lnTo>
                    <a:pt x="150" y="22"/>
                  </a:lnTo>
                  <a:lnTo>
                    <a:pt x="148" y="22"/>
                  </a:lnTo>
                  <a:lnTo>
                    <a:pt x="146" y="18"/>
                  </a:lnTo>
                  <a:lnTo>
                    <a:pt x="144" y="16"/>
                  </a:lnTo>
                  <a:lnTo>
                    <a:pt x="142" y="14"/>
                  </a:lnTo>
                  <a:lnTo>
                    <a:pt x="138" y="12"/>
                  </a:lnTo>
                  <a:lnTo>
                    <a:pt x="136" y="10"/>
                  </a:lnTo>
                  <a:lnTo>
                    <a:pt x="132" y="6"/>
                  </a:lnTo>
                  <a:lnTo>
                    <a:pt x="128" y="4"/>
                  </a:lnTo>
                  <a:lnTo>
                    <a:pt x="126" y="4"/>
                  </a:lnTo>
                  <a:lnTo>
                    <a:pt x="122" y="4"/>
                  </a:lnTo>
                  <a:lnTo>
                    <a:pt x="120" y="2"/>
                  </a:lnTo>
                  <a:lnTo>
                    <a:pt x="116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4" y="0"/>
                  </a:lnTo>
                  <a:lnTo>
                    <a:pt x="92" y="2"/>
                  </a:lnTo>
                  <a:lnTo>
                    <a:pt x="92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84" y="6"/>
                  </a:lnTo>
                  <a:lnTo>
                    <a:pt x="84" y="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4" name="Freeform 345"/>
            <p:cNvSpPr>
              <a:spLocks/>
            </p:cNvSpPr>
            <p:nvPr/>
          </p:nvSpPr>
          <p:spPr bwMode="auto">
            <a:xfrm>
              <a:off x="3384550" y="2768600"/>
              <a:ext cx="44450" cy="25400"/>
            </a:xfrm>
            <a:custGeom>
              <a:avLst/>
              <a:gdLst>
                <a:gd name="T0" fmla="*/ 10 w 28"/>
                <a:gd name="T1" fmla="*/ 2 h 16"/>
                <a:gd name="T2" fmla="*/ 8 w 28"/>
                <a:gd name="T3" fmla="*/ 2 h 16"/>
                <a:gd name="T4" fmla="*/ 6 w 28"/>
                <a:gd name="T5" fmla="*/ 4 h 16"/>
                <a:gd name="T6" fmla="*/ 4 w 28"/>
                <a:gd name="T7" fmla="*/ 4 h 16"/>
                <a:gd name="T8" fmla="*/ 2 w 28"/>
                <a:gd name="T9" fmla="*/ 4 h 16"/>
                <a:gd name="T10" fmla="*/ 2 w 28"/>
                <a:gd name="T11" fmla="*/ 6 h 16"/>
                <a:gd name="T12" fmla="*/ 2 w 28"/>
                <a:gd name="T13" fmla="*/ 6 h 16"/>
                <a:gd name="T14" fmla="*/ 0 w 28"/>
                <a:gd name="T15" fmla="*/ 6 h 16"/>
                <a:gd name="T16" fmla="*/ 2 w 28"/>
                <a:gd name="T17" fmla="*/ 6 h 16"/>
                <a:gd name="T18" fmla="*/ 2 w 28"/>
                <a:gd name="T19" fmla="*/ 6 h 16"/>
                <a:gd name="T20" fmla="*/ 2 w 28"/>
                <a:gd name="T21" fmla="*/ 8 h 16"/>
                <a:gd name="T22" fmla="*/ 4 w 28"/>
                <a:gd name="T23" fmla="*/ 8 h 16"/>
                <a:gd name="T24" fmla="*/ 8 w 28"/>
                <a:gd name="T25" fmla="*/ 8 h 16"/>
                <a:gd name="T26" fmla="*/ 10 w 28"/>
                <a:gd name="T27" fmla="*/ 10 h 16"/>
                <a:gd name="T28" fmla="*/ 8 w 28"/>
                <a:gd name="T29" fmla="*/ 10 h 16"/>
                <a:gd name="T30" fmla="*/ 6 w 28"/>
                <a:gd name="T31" fmla="*/ 12 h 16"/>
                <a:gd name="T32" fmla="*/ 8 w 28"/>
                <a:gd name="T33" fmla="*/ 12 h 16"/>
                <a:gd name="T34" fmla="*/ 10 w 28"/>
                <a:gd name="T35" fmla="*/ 14 h 16"/>
                <a:gd name="T36" fmla="*/ 10 w 28"/>
                <a:gd name="T37" fmla="*/ 14 h 16"/>
                <a:gd name="T38" fmla="*/ 12 w 28"/>
                <a:gd name="T39" fmla="*/ 14 h 16"/>
                <a:gd name="T40" fmla="*/ 14 w 28"/>
                <a:gd name="T41" fmla="*/ 14 h 16"/>
                <a:gd name="T42" fmla="*/ 16 w 28"/>
                <a:gd name="T43" fmla="*/ 14 h 16"/>
                <a:gd name="T44" fmla="*/ 18 w 28"/>
                <a:gd name="T45" fmla="*/ 14 h 16"/>
                <a:gd name="T46" fmla="*/ 18 w 28"/>
                <a:gd name="T47" fmla="*/ 16 h 16"/>
                <a:gd name="T48" fmla="*/ 20 w 28"/>
                <a:gd name="T49" fmla="*/ 16 h 16"/>
                <a:gd name="T50" fmla="*/ 22 w 28"/>
                <a:gd name="T51" fmla="*/ 14 h 16"/>
                <a:gd name="T52" fmla="*/ 24 w 28"/>
                <a:gd name="T53" fmla="*/ 14 h 16"/>
                <a:gd name="T54" fmla="*/ 24 w 28"/>
                <a:gd name="T55" fmla="*/ 14 h 16"/>
                <a:gd name="T56" fmla="*/ 22 w 28"/>
                <a:gd name="T57" fmla="*/ 12 h 16"/>
                <a:gd name="T58" fmla="*/ 18 w 28"/>
                <a:gd name="T59" fmla="*/ 12 h 16"/>
                <a:gd name="T60" fmla="*/ 18 w 28"/>
                <a:gd name="T61" fmla="*/ 10 h 16"/>
                <a:gd name="T62" fmla="*/ 16 w 28"/>
                <a:gd name="T63" fmla="*/ 6 h 16"/>
                <a:gd name="T64" fmla="*/ 28 w 28"/>
                <a:gd name="T65" fmla="*/ 6 h 16"/>
                <a:gd name="T66" fmla="*/ 28 w 28"/>
                <a:gd name="T67" fmla="*/ 6 h 16"/>
                <a:gd name="T68" fmla="*/ 28 w 28"/>
                <a:gd name="T69" fmla="*/ 4 h 16"/>
                <a:gd name="T70" fmla="*/ 26 w 28"/>
                <a:gd name="T71" fmla="*/ 4 h 16"/>
                <a:gd name="T72" fmla="*/ 24 w 28"/>
                <a:gd name="T73" fmla="*/ 2 h 16"/>
                <a:gd name="T74" fmla="*/ 22 w 28"/>
                <a:gd name="T75" fmla="*/ 2 h 16"/>
                <a:gd name="T76" fmla="*/ 20 w 28"/>
                <a:gd name="T77" fmla="*/ 2 h 16"/>
                <a:gd name="T78" fmla="*/ 18 w 28"/>
                <a:gd name="T79" fmla="*/ 0 h 16"/>
                <a:gd name="T80" fmla="*/ 18 w 28"/>
                <a:gd name="T81" fmla="*/ 0 h 16"/>
                <a:gd name="T82" fmla="*/ 18 w 28"/>
                <a:gd name="T83" fmla="*/ 2 h 16"/>
                <a:gd name="T84" fmla="*/ 16 w 28"/>
                <a:gd name="T85" fmla="*/ 2 h 16"/>
                <a:gd name="T86" fmla="*/ 14 w 28"/>
                <a:gd name="T87" fmla="*/ 2 h 16"/>
                <a:gd name="T88" fmla="*/ 12 w 28"/>
                <a:gd name="T89" fmla="*/ 2 h 16"/>
                <a:gd name="T90" fmla="*/ 10 w 28"/>
                <a:gd name="T91" fmla="*/ 2 h 16"/>
                <a:gd name="T92" fmla="*/ 10 w 28"/>
                <a:gd name="T9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8" h="16">
                  <a:moveTo>
                    <a:pt x="10" y="2"/>
                  </a:moveTo>
                  <a:lnTo>
                    <a:pt x="8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6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5" name="Freeform 346"/>
            <p:cNvSpPr>
              <a:spLocks/>
            </p:cNvSpPr>
            <p:nvPr/>
          </p:nvSpPr>
          <p:spPr bwMode="auto">
            <a:xfrm>
              <a:off x="3340100" y="2819400"/>
              <a:ext cx="31750" cy="34925"/>
            </a:xfrm>
            <a:custGeom>
              <a:avLst/>
              <a:gdLst>
                <a:gd name="T0" fmla="*/ 4 w 20"/>
                <a:gd name="T1" fmla="*/ 12 h 22"/>
                <a:gd name="T2" fmla="*/ 2 w 20"/>
                <a:gd name="T3" fmla="*/ 16 h 22"/>
                <a:gd name="T4" fmla="*/ 2 w 20"/>
                <a:gd name="T5" fmla="*/ 18 h 22"/>
                <a:gd name="T6" fmla="*/ 0 w 20"/>
                <a:gd name="T7" fmla="*/ 20 h 22"/>
                <a:gd name="T8" fmla="*/ 0 w 20"/>
                <a:gd name="T9" fmla="*/ 22 h 22"/>
                <a:gd name="T10" fmla="*/ 2 w 20"/>
                <a:gd name="T11" fmla="*/ 20 h 22"/>
                <a:gd name="T12" fmla="*/ 2 w 20"/>
                <a:gd name="T13" fmla="*/ 18 h 22"/>
                <a:gd name="T14" fmla="*/ 6 w 20"/>
                <a:gd name="T15" fmla="*/ 14 h 22"/>
                <a:gd name="T16" fmla="*/ 10 w 20"/>
                <a:gd name="T17" fmla="*/ 12 h 22"/>
                <a:gd name="T18" fmla="*/ 12 w 20"/>
                <a:gd name="T19" fmla="*/ 10 h 22"/>
                <a:gd name="T20" fmla="*/ 14 w 20"/>
                <a:gd name="T21" fmla="*/ 8 h 22"/>
                <a:gd name="T22" fmla="*/ 18 w 20"/>
                <a:gd name="T23" fmla="*/ 6 h 22"/>
                <a:gd name="T24" fmla="*/ 20 w 20"/>
                <a:gd name="T25" fmla="*/ 2 h 22"/>
                <a:gd name="T26" fmla="*/ 20 w 20"/>
                <a:gd name="T27" fmla="*/ 0 h 22"/>
                <a:gd name="T28" fmla="*/ 18 w 20"/>
                <a:gd name="T29" fmla="*/ 2 h 22"/>
                <a:gd name="T30" fmla="*/ 16 w 20"/>
                <a:gd name="T31" fmla="*/ 4 h 22"/>
                <a:gd name="T32" fmla="*/ 14 w 20"/>
                <a:gd name="T33" fmla="*/ 6 h 22"/>
                <a:gd name="T34" fmla="*/ 12 w 20"/>
                <a:gd name="T35" fmla="*/ 8 h 22"/>
                <a:gd name="T36" fmla="*/ 12 w 20"/>
                <a:gd name="T37" fmla="*/ 8 h 22"/>
                <a:gd name="T38" fmla="*/ 8 w 20"/>
                <a:gd name="T39" fmla="*/ 10 h 22"/>
                <a:gd name="T40" fmla="*/ 6 w 20"/>
                <a:gd name="T41" fmla="*/ 10 h 22"/>
                <a:gd name="T42" fmla="*/ 4 w 20"/>
                <a:gd name="T4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2">
                  <a:moveTo>
                    <a:pt x="4" y="12"/>
                  </a:moveTo>
                  <a:lnTo>
                    <a:pt x="2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0"/>
                  </a:lnTo>
                  <a:lnTo>
                    <a:pt x="2" y="18"/>
                  </a:lnTo>
                  <a:lnTo>
                    <a:pt x="6" y="14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8" y="6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6" name="Freeform 347"/>
            <p:cNvSpPr>
              <a:spLocks/>
            </p:cNvSpPr>
            <p:nvPr/>
          </p:nvSpPr>
          <p:spPr bwMode="auto">
            <a:xfrm>
              <a:off x="3359150" y="2863850"/>
              <a:ext cx="44450" cy="15875"/>
            </a:xfrm>
            <a:custGeom>
              <a:avLst/>
              <a:gdLst>
                <a:gd name="T0" fmla="*/ 0 w 28"/>
                <a:gd name="T1" fmla="*/ 8 h 10"/>
                <a:gd name="T2" fmla="*/ 0 w 28"/>
                <a:gd name="T3" fmla="*/ 8 h 10"/>
                <a:gd name="T4" fmla="*/ 0 w 28"/>
                <a:gd name="T5" fmla="*/ 10 h 10"/>
                <a:gd name="T6" fmla="*/ 2 w 28"/>
                <a:gd name="T7" fmla="*/ 10 h 10"/>
                <a:gd name="T8" fmla="*/ 4 w 28"/>
                <a:gd name="T9" fmla="*/ 8 h 10"/>
                <a:gd name="T10" fmla="*/ 6 w 28"/>
                <a:gd name="T11" fmla="*/ 8 h 10"/>
                <a:gd name="T12" fmla="*/ 8 w 28"/>
                <a:gd name="T13" fmla="*/ 8 h 10"/>
                <a:gd name="T14" fmla="*/ 10 w 28"/>
                <a:gd name="T15" fmla="*/ 8 h 10"/>
                <a:gd name="T16" fmla="*/ 12 w 28"/>
                <a:gd name="T17" fmla="*/ 6 h 10"/>
                <a:gd name="T18" fmla="*/ 16 w 28"/>
                <a:gd name="T19" fmla="*/ 6 h 10"/>
                <a:gd name="T20" fmla="*/ 18 w 28"/>
                <a:gd name="T21" fmla="*/ 4 h 10"/>
                <a:gd name="T22" fmla="*/ 20 w 28"/>
                <a:gd name="T23" fmla="*/ 4 h 10"/>
                <a:gd name="T24" fmla="*/ 24 w 28"/>
                <a:gd name="T25" fmla="*/ 4 h 10"/>
                <a:gd name="T26" fmla="*/ 26 w 28"/>
                <a:gd name="T27" fmla="*/ 4 h 10"/>
                <a:gd name="T28" fmla="*/ 28 w 28"/>
                <a:gd name="T29" fmla="*/ 4 h 10"/>
                <a:gd name="T30" fmla="*/ 26 w 28"/>
                <a:gd name="T31" fmla="*/ 2 h 10"/>
                <a:gd name="T32" fmla="*/ 22 w 28"/>
                <a:gd name="T33" fmla="*/ 0 h 10"/>
                <a:gd name="T34" fmla="*/ 18 w 28"/>
                <a:gd name="T35" fmla="*/ 0 h 10"/>
                <a:gd name="T36" fmla="*/ 16 w 28"/>
                <a:gd name="T37" fmla="*/ 2 h 10"/>
                <a:gd name="T38" fmla="*/ 10 w 28"/>
                <a:gd name="T39" fmla="*/ 2 h 10"/>
                <a:gd name="T40" fmla="*/ 8 w 28"/>
                <a:gd name="T41" fmla="*/ 4 h 10"/>
                <a:gd name="T42" fmla="*/ 4 w 28"/>
                <a:gd name="T43" fmla="*/ 6 h 10"/>
                <a:gd name="T44" fmla="*/ 0 w 28"/>
                <a:gd name="T45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10">
                  <a:moveTo>
                    <a:pt x="0" y="8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0" y="2"/>
                  </a:lnTo>
                  <a:lnTo>
                    <a:pt x="8" y="4"/>
                  </a:lnTo>
                  <a:lnTo>
                    <a:pt x="4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7" name="Freeform 348"/>
            <p:cNvSpPr>
              <a:spLocks/>
            </p:cNvSpPr>
            <p:nvPr/>
          </p:nvSpPr>
          <p:spPr bwMode="auto">
            <a:xfrm>
              <a:off x="3451225" y="2870200"/>
              <a:ext cx="31750" cy="9525"/>
            </a:xfrm>
            <a:custGeom>
              <a:avLst/>
              <a:gdLst>
                <a:gd name="T0" fmla="*/ 0 w 20"/>
                <a:gd name="T1" fmla="*/ 4 h 6"/>
                <a:gd name="T2" fmla="*/ 2 w 20"/>
                <a:gd name="T3" fmla="*/ 4 h 6"/>
                <a:gd name="T4" fmla="*/ 4 w 20"/>
                <a:gd name="T5" fmla="*/ 4 h 6"/>
                <a:gd name="T6" fmla="*/ 4 w 20"/>
                <a:gd name="T7" fmla="*/ 4 h 6"/>
                <a:gd name="T8" fmla="*/ 6 w 20"/>
                <a:gd name="T9" fmla="*/ 4 h 6"/>
                <a:gd name="T10" fmla="*/ 8 w 20"/>
                <a:gd name="T11" fmla="*/ 4 h 6"/>
                <a:gd name="T12" fmla="*/ 10 w 20"/>
                <a:gd name="T13" fmla="*/ 4 h 6"/>
                <a:gd name="T14" fmla="*/ 12 w 20"/>
                <a:gd name="T15" fmla="*/ 4 h 6"/>
                <a:gd name="T16" fmla="*/ 12 w 20"/>
                <a:gd name="T17" fmla="*/ 4 h 6"/>
                <a:gd name="T18" fmla="*/ 14 w 20"/>
                <a:gd name="T19" fmla="*/ 6 h 6"/>
                <a:gd name="T20" fmla="*/ 16 w 20"/>
                <a:gd name="T21" fmla="*/ 6 h 6"/>
                <a:gd name="T22" fmla="*/ 18 w 20"/>
                <a:gd name="T23" fmla="*/ 6 h 6"/>
                <a:gd name="T24" fmla="*/ 20 w 20"/>
                <a:gd name="T25" fmla="*/ 6 h 6"/>
                <a:gd name="T26" fmla="*/ 18 w 20"/>
                <a:gd name="T27" fmla="*/ 4 h 6"/>
                <a:gd name="T28" fmla="*/ 16 w 20"/>
                <a:gd name="T29" fmla="*/ 4 h 6"/>
                <a:gd name="T30" fmla="*/ 14 w 20"/>
                <a:gd name="T31" fmla="*/ 2 h 6"/>
                <a:gd name="T32" fmla="*/ 12 w 20"/>
                <a:gd name="T33" fmla="*/ 2 h 6"/>
                <a:gd name="T34" fmla="*/ 12 w 20"/>
                <a:gd name="T35" fmla="*/ 2 h 6"/>
                <a:gd name="T36" fmla="*/ 10 w 20"/>
                <a:gd name="T37" fmla="*/ 0 h 6"/>
                <a:gd name="T38" fmla="*/ 8 w 20"/>
                <a:gd name="T39" fmla="*/ 0 h 6"/>
                <a:gd name="T40" fmla="*/ 0 w 20"/>
                <a:gd name="T41" fmla="*/ 2 h 6"/>
                <a:gd name="T42" fmla="*/ 0 w 20"/>
                <a:gd name="T4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6">
                  <a:moveTo>
                    <a:pt x="0" y="4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8" name="Freeform 349"/>
            <p:cNvSpPr>
              <a:spLocks/>
            </p:cNvSpPr>
            <p:nvPr/>
          </p:nvSpPr>
          <p:spPr bwMode="auto">
            <a:xfrm>
              <a:off x="3432175" y="2882900"/>
              <a:ext cx="6350" cy="44450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6 h 28"/>
                <a:gd name="T4" fmla="*/ 0 w 4"/>
                <a:gd name="T5" fmla="*/ 14 h 28"/>
                <a:gd name="T6" fmla="*/ 0 w 4"/>
                <a:gd name="T7" fmla="*/ 20 h 28"/>
                <a:gd name="T8" fmla="*/ 2 w 4"/>
                <a:gd name="T9" fmla="*/ 26 h 28"/>
                <a:gd name="T10" fmla="*/ 2 w 4"/>
                <a:gd name="T11" fmla="*/ 28 h 28"/>
                <a:gd name="T12" fmla="*/ 4 w 4"/>
                <a:gd name="T13" fmla="*/ 28 h 28"/>
                <a:gd name="T14" fmla="*/ 4 w 4"/>
                <a:gd name="T15" fmla="*/ 22 h 28"/>
                <a:gd name="T16" fmla="*/ 4 w 4"/>
                <a:gd name="T17" fmla="*/ 16 h 28"/>
                <a:gd name="T18" fmla="*/ 4 w 4"/>
                <a:gd name="T19" fmla="*/ 10 h 28"/>
                <a:gd name="T20" fmla="*/ 4 w 4"/>
                <a:gd name="T21" fmla="*/ 4 h 28"/>
                <a:gd name="T22" fmla="*/ 4 w 4"/>
                <a:gd name="T23" fmla="*/ 2 h 28"/>
                <a:gd name="T24" fmla="*/ 4 w 4"/>
                <a:gd name="T25" fmla="*/ 0 h 28"/>
                <a:gd name="T26" fmla="*/ 2 w 4"/>
                <a:gd name="T27" fmla="*/ 0 h 28"/>
                <a:gd name="T28" fmla="*/ 0 w 4"/>
                <a:gd name="T29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28">
                  <a:moveTo>
                    <a:pt x="0" y="0"/>
                  </a:moveTo>
                  <a:lnTo>
                    <a:pt x="0" y="6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4" y="22"/>
                  </a:lnTo>
                  <a:lnTo>
                    <a:pt x="4" y="16"/>
                  </a:lnTo>
                  <a:lnTo>
                    <a:pt x="4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9" name="Freeform 350"/>
            <p:cNvSpPr>
              <a:spLocks/>
            </p:cNvSpPr>
            <p:nvPr/>
          </p:nvSpPr>
          <p:spPr bwMode="auto">
            <a:xfrm>
              <a:off x="3371850" y="2886075"/>
              <a:ext cx="34925" cy="9525"/>
            </a:xfrm>
            <a:custGeom>
              <a:avLst/>
              <a:gdLst>
                <a:gd name="T0" fmla="*/ 0 w 22"/>
                <a:gd name="T1" fmla="*/ 2 h 6"/>
                <a:gd name="T2" fmla="*/ 0 w 22"/>
                <a:gd name="T3" fmla="*/ 2 h 6"/>
                <a:gd name="T4" fmla="*/ 4 w 22"/>
                <a:gd name="T5" fmla="*/ 2 h 6"/>
                <a:gd name="T6" fmla="*/ 6 w 22"/>
                <a:gd name="T7" fmla="*/ 4 h 6"/>
                <a:gd name="T8" fmla="*/ 8 w 22"/>
                <a:gd name="T9" fmla="*/ 4 h 6"/>
                <a:gd name="T10" fmla="*/ 10 w 22"/>
                <a:gd name="T11" fmla="*/ 6 h 6"/>
                <a:gd name="T12" fmla="*/ 12 w 22"/>
                <a:gd name="T13" fmla="*/ 6 h 6"/>
                <a:gd name="T14" fmla="*/ 14 w 22"/>
                <a:gd name="T15" fmla="*/ 6 h 6"/>
                <a:gd name="T16" fmla="*/ 16 w 22"/>
                <a:gd name="T17" fmla="*/ 6 h 6"/>
                <a:gd name="T18" fmla="*/ 18 w 22"/>
                <a:gd name="T19" fmla="*/ 6 h 6"/>
                <a:gd name="T20" fmla="*/ 18 w 22"/>
                <a:gd name="T21" fmla="*/ 4 h 6"/>
                <a:gd name="T22" fmla="*/ 18 w 22"/>
                <a:gd name="T23" fmla="*/ 4 h 6"/>
                <a:gd name="T24" fmla="*/ 20 w 22"/>
                <a:gd name="T25" fmla="*/ 4 h 6"/>
                <a:gd name="T26" fmla="*/ 20 w 22"/>
                <a:gd name="T27" fmla="*/ 2 h 6"/>
                <a:gd name="T28" fmla="*/ 20 w 22"/>
                <a:gd name="T29" fmla="*/ 4 h 6"/>
                <a:gd name="T30" fmla="*/ 22 w 22"/>
                <a:gd name="T31" fmla="*/ 4 h 6"/>
                <a:gd name="T32" fmla="*/ 22 w 22"/>
                <a:gd name="T33" fmla="*/ 2 h 6"/>
                <a:gd name="T34" fmla="*/ 22 w 22"/>
                <a:gd name="T35" fmla="*/ 2 h 6"/>
                <a:gd name="T36" fmla="*/ 20 w 22"/>
                <a:gd name="T37" fmla="*/ 2 h 6"/>
                <a:gd name="T38" fmla="*/ 18 w 22"/>
                <a:gd name="T39" fmla="*/ 2 h 6"/>
                <a:gd name="T40" fmla="*/ 16 w 22"/>
                <a:gd name="T41" fmla="*/ 0 h 6"/>
                <a:gd name="T42" fmla="*/ 12 w 22"/>
                <a:gd name="T43" fmla="*/ 0 h 6"/>
                <a:gd name="T44" fmla="*/ 10 w 22"/>
                <a:gd name="T45" fmla="*/ 0 h 6"/>
                <a:gd name="T46" fmla="*/ 8 w 22"/>
                <a:gd name="T47" fmla="*/ 0 h 6"/>
                <a:gd name="T48" fmla="*/ 6 w 22"/>
                <a:gd name="T49" fmla="*/ 0 h 6"/>
                <a:gd name="T50" fmla="*/ 4 w 22"/>
                <a:gd name="T51" fmla="*/ 2 h 6"/>
                <a:gd name="T52" fmla="*/ 0 w 22"/>
                <a:gd name="T5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lnTo>
                    <a:pt x="0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0" name="Freeform 351"/>
            <p:cNvSpPr>
              <a:spLocks/>
            </p:cNvSpPr>
            <p:nvPr/>
          </p:nvSpPr>
          <p:spPr bwMode="auto">
            <a:xfrm>
              <a:off x="3448050" y="2889250"/>
              <a:ext cx="28575" cy="9525"/>
            </a:xfrm>
            <a:custGeom>
              <a:avLst/>
              <a:gdLst>
                <a:gd name="T0" fmla="*/ 0 w 18"/>
                <a:gd name="T1" fmla="*/ 0 h 6"/>
                <a:gd name="T2" fmla="*/ 0 w 18"/>
                <a:gd name="T3" fmla="*/ 2 h 6"/>
                <a:gd name="T4" fmla="*/ 2 w 18"/>
                <a:gd name="T5" fmla="*/ 4 h 6"/>
                <a:gd name="T6" fmla="*/ 4 w 18"/>
                <a:gd name="T7" fmla="*/ 4 h 6"/>
                <a:gd name="T8" fmla="*/ 6 w 18"/>
                <a:gd name="T9" fmla="*/ 4 h 6"/>
                <a:gd name="T10" fmla="*/ 6 w 18"/>
                <a:gd name="T11" fmla="*/ 4 h 6"/>
                <a:gd name="T12" fmla="*/ 8 w 18"/>
                <a:gd name="T13" fmla="*/ 4 h 6"/>
                <a:gd name="T14" fmla="*/ 10 w 18"/>
                <a:gd name="T15" fmla="*/ 4 h 6"/>
                <a:gd name="T16" fmla="*/ 12 w 18"/>
                <a:gd name="T17" fmla="*/ 4 h 6"/>
                <a:gd name="T18" fmla="*/ 14 w 18"/>
                <a:gd name="T19" fmla="*/ 4 h 6"/>
                <a:gd name="T20" fmla="*/ 14 w 18"/>
                <a:gd name="T21" fmla="*/ 4 h 6"/>
                <a:gd name="T22" fmla="*/ 16 w 18"/>
                <a:gd name="T23" fmla="*/ 6 h 6"/>
                <a:gd name="T24" fmla="*/ 18 w 18"/>
                <a:gd name="T25" fmla="*/ 6 h 6"/>
                <a:gd name="T26" fmla="*/ 18 w 18"/>
                <a:gd name="T27" fmla="*/ 4 h 6"/>
                <a:gd name="T28" fmla="*/ 18 w 18"/>
                <a:gd name="T29" fmla="*/ 2 h 6"/>
                <a:gd name="T30" fmla="*/ 16 w 18"/>
                <a:gd name="T31" fmla="*/ 2 h 6"/>
                <a:gd name="T32" fmla="*/ 14 w 18"/>
                <a:gd name="T33" fmla="*/ 2 h 6"/>
                <a:gd name="T34" fmla="*/ 14 w 18"/>
                <a:gd name="T35" fmla="*/ 0 h 6"/>
                <a:gd name="T36" fmla="*/ 12 w 18"/>
                <a:gd name="T37" fmla="*/ 0 h 6"/>
                <a:gd name="T38" fmla="*/ 10 w 18"/>
                <a:gd name="T39" fmla="*/ 0 h 6"/>
                <a:gd name="T40" fmla="*/ 8 w 18"/>
                <a:gd name="T41" fmla="*/ 0 h 6"/>
                <a:gd name="T42" fmla="*/ 6 w 18"/>
                <a:gd name="T43" fmla="*/ 0 h 6"/>
                <a:gd name="T44" fmla="*/ 6 w 18"/>
                <a:gd name="T45" fmla="*/ 0 h 6"/>
                <a:gd name="T46" fmla="*/ 4 w 18"/>
                <a:gd name="T47" fmla="*/ 0 h 6"/>
                <a:gd name="T48" fmla="*/ 2 w 18"/>
                <a:gd name="T49" fmla="*/ 0 h 6"/>
                <a:gd name="T50" fmla="*/ 0 w 18"/>
                <a:gd name="T5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1" name="Freeform 352"/>
            <p:cNvSpPr>
              <a:spLocks/>
            </p:cNvSpPr>
            <p:nvPr/>
          </p:nvSpPr>
          <p:spPr bwMode="auto">
            <a:xfrm>
              <a:off x="3330575" y="2917825"/>
              <a:ext cx="15875" cy="28575"/>
            </a:xfrm>
            <a:custGeom>
              <a:avLst/>
              <a:gdLst>
                <a:gd name="T0" fmla="*/ 0 w 10"/>
                <a:gd name="T1" fmla="*/ 2 h 18"/>
                <a:gd name="T2" fmla="*/ 2 w 10"/>
                <a:gd name="T3" fmla="*/ 8 h 18"/>
                <a:gd name="T4" fmla="*/ 2 w 10"/>
                <a:gd name="T5" fmla="*/ 10 h 18"/>
                <a:gd name="T6" fmla="*/ 6 w 10"/>
                <a:gd name="T7" fmla="*/ 16 h 18"/>
                <a:gd name="T8" fmla="*/ 8 w 10"/>
                <a:gd name="T9" fmla="*/ 18 h 18"/>
                <a:gd name="T10" fmla="*/ 8 w 10"/>
                <a:gd name="T11" fmla="*/ 18 h 18"/>
                <a:gd name="T12" fmla="*/ 10 w 10"/>
                <a:gd name="T13" fmla="*/ 18 h 18"/>
                <a:gd name="T14" fmla="*/ 10 w 10"/>
                <a:gd name="T15" fmla="*/ 16 h 18"/>
                <a:gd name="T16" fmla="*/ 8 w 10"/>
                <a:gd name="T17" fmla="*/ 10 h 18"/>
                <a:gd name="T18" fmla="*/ 8 w 10"/>
                <a:gd name="T19" fmla="*/ 8 h 18"/>
                <a:gd name="T20" fmla="*/ 8 w 10"/>
                <a:gd name="T21" fmla="*/ 4 h 18"/>
                <a:gd name="T22" fmla="*/ 6 w 10"/>
                <a:gd name="T23" fmla="*/ 0 h 18"/>
                <a:gd name="T24" fmla="*/ 6 w 10"/>
                <a:gd name="T25" fmla="*/ 0 h 18"/>
                <a:gd name="T26" fmla="*/ 4 w 10"/>
                <a:gd name="T27" fmla="*/ 0 h 18"/>
                <a:gd name="T28" fmla="*/ 2 w 10"/>
                <a:gd name="T29" fmla="*/ 2 h 18"/>
                <a:gd name="T30" fmla="*/ 0 w 10"/>
                <a:gd name="T3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18">
                  <a:moveTo>
                    <a:pt x="0" y="2"/>
                  </a:moveTo>
                  <a:lnTo>
                    <a:pt x="2" y="8"/>
                  </a:lnTo>
                  <a:lnTo>
                    <a:pt x="2" y="10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4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2" name="Freeform 353"/>
            <p:cNvSpPr>
              <a:spLocks/>
            </p:cNvSpPr>
            <p:nvPr/>
          </p:nvSpPr>
          <p:spPr bwMode="auto">
            <a:xfrm>
              <a:off x="3467100" y="2917825"/>
              <a:ext cx="15875" cy="28575"/>
            </a:xfrm>
            <a:custGeom>
              <a:avLst/>
              <a:gdLst>
                <a:gd name="T0" fmla="*/ 0 w 10"/>
                <a:gd name="T1" fmla="*/ 16 h 18"/>
                <a:gd name="T2" fmla="*/ 0 w 10"/>
                <a:gd name="T3" fmla="*/ 18 h 18"/>
                <a:gd name="T4" fmla="*/ 2 w 10"/>
                <a:gd name="T5" fmla="*/ 16 h 18"/>
                <a:gd name="T6" fmla="*/ 2 w 10"/>
                <a:gd name="T7" fmla="*/ 12 h 18"/>
                <a:gd name="T8" fmla="*/ 4 w 10"/>
                <a:gd name="T9" fmla="*/ 10 h 18"/>
                <a:gd name="T10" fmla="*/ 6 w 10"/>
                <a:gd name="T11" fmla="*/ 8 h 18"/>
                <a:gd name="T12" fmla="*/ 6 w 10"/>
                <a:gd name="T13" fmla="*/ 6 h 18"/>
                <a:gd name="T14" fmla="*/ 6 w 10"/>
                <a:gd name="T15" fmla="*/ 4 h 18"/>
                <a:gd name="T16" fmla="*/ 8 w 10"/>
                <a:gd name="T17" fmla="*/ 4 h 18"/>
                <a:gd name="T18" fmla="*/ 8 w 10"/>
                <a:gd name="T19" fmla="*/ 2 h 18"/>
                <a:gd name="T20" fmla="*/ 10 w 10"/>
                <a:gd name="T21" fmla="*/ 0 h 18"/>
                <a:gd name="T22" fmla="*/ 8 w 10"/>
                <a:gd name="T23" fmla="*/ 0 h 18"/>
                <a:gd name="T24" fmla="*/ 6 w 10"/>
                <a:gd name="T25" fmla="*/ 0 h 18"/>
                <a:gd name="T26" fmla="*/ 4 w 10"/>
                <a:gd name="T27" fmla="*/ 2 h 18"/>
                <a:gd name="T28" fmla="*/ 4 w 10"/>
                <a:gd name="T29" fmla="*/ 4 h 18"/>
                <a:gd name="T30" fmla="*/ 2 w 10"/>
                <a:gd name="T31" fmla="*/ 8 h 18"/>
                <a:gd name="T32" fmla="*/ 2 w 10"/>
                <a:gd name="T33" fmla="*/ 8 h 18"/>
                <a:gd name="T34" fmla="*/ 2 w 10"/>
                <a:gd name="T35" fmla="*/ 12 h 18"/>
                <a:gd name="T36" fmla="*/ 0 w 10"/>
                <a:gd name="T37" fmla="*/ 14 h 18"/>
                <a:gd name="T38" fmla="*/ 0 w 10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" h="18">
                  <a:moveTo>
                    <a:pt x="0" y="16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4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2" y="8"/>
                  </a:lnTo>
                  <a:lnTo>
                    <a:pt x="2" y="8"/>
                  </a:lnTo>
                  <a:lnTo>
                    <a:pt x="2" y="12"/>
                  </a:lnTo>
                  <a:lnTo>
                    <a:pt x="0" y="1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3" name="Freeform 354"/>
            <p:cNvSpPr>
              <a:spLocks/>
            </p:cNvSpPr>
            <p:nvPr/>
          </p:nvSpPr>
          <p:spPr bwMode="auto">
            <a:xfrm>
              <a:off x="3416300" y="2936875"/>
              <a:ext cx="22225" cy="9525"/>
            </a:xfrm>
            <a:custGeom>
              <a:avLst/>
              <a:gdLst>
                <a:gd name="T0" fmla="*/ 0 w 14"/>
                <a:gd name="T1" fmla="*/ 2 h 6"/>
                <a:gd name="T2" fmla="*/ 0 w 14"/>
                <a:gd name="T3" fmla="*/ 2 h 6"/>
                <a:gd name="T4" fmla="*/ 0 w 14"/>
                <a:gd name="T5" fmla="*/ 4 h 6"/>
                <a:gd name="T6" fmla="*/ 0 w 14"/>
                <a:gd name="T7" fmla="*/ 6 h 6"/>
                <a:gd name="T8" fmla="*/ 2 w 14"/>
                <a:gd name="T9" fmla="*/ 6 h 6"/>
                <a:gd name="T10" fmla="*/ 4 w 14"/>
                <a:gd name="T11" fmla="*/ 6 h 6"/>
                <a:gd name="T12" fmla="*/ 6 w 14"/>
                <a:gd name="T13" fmla="*/ 6 h 6"/>
                <a:gd name="T14" fmla="*/ 8 w 14"/>
                <a:gd name="T15" fmla="*/ 6 h 6"/>
                <a:gd name="T16" fmla="*/ 8 w 14"/>
                <a:gd name="T17" fmla="*/ 6 h 6"/>
                <a:gd name="T18" fmla="*/ 10 w 14"/>
                <a:gd name="T19" fmla="*/ 6 h 6"/>
                <a:gd name="T20" fmla="*/ 12 w 14"/>
                <a:gd name="T21" fmla="*/ 6 h 6"/>
                <a:gd name="T22" fmla="*/ 14 w 14"/>
                <a:gd name="T23" fmla="*/ 4 h 6"/>
                <a:gd name="T24" fmla="*/ 12 w 14"/>
                <a:gd name="T25" fmla="*/ 2 h 6"/>
                <a:gd name="T26" fmla="*/ 10 w 14"/>
                <a:gd name="T27" fmla="*/ 2 h 6"/>
                <a:gd name="T28" fmla="*/ 10 w 14"/>
                <a:gd name="T29" fmla="*/ 0 h 6"/>
                <a:gd name="T30" fmla="*/ 8 w 14"/>
                <a:gd name="T31" fmla="*/ 0 h 6"/>
                <a:gd name="T32" fmla="*/ 8 w 14"/>
                <a:gd name="T33" fmla="*/ 2 h 6"/>
                <a:gd name="T34" fmla="*/ 6 w 14"/>
                <a:gd name="T35" fmla="*/ 2 h 6"/>
                <a:gd name="T36" fmla="*/ 4 w 14"/>
                <a:gd name="T37" fmla="*/ 2 h 6"/>
                <a:gd name="T38" fmla="*/ 2 w 14"/>
                <a:gd name="T39" fmla="*/ 2 h 6"/>
                <a:gd name="T40" fmla="*/ 0 w 14"/>
                <a:gd name="T4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6">
                  <a:moveTo>
                    <a:pt x="0" y="2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4" name="Freeform 355"/>
            <p:cNvSpPr>
              <a:spLocks/>
            </p:cNvSpPr>
            <p:nvPr/>
          </p:nvSpPr>
          <p:spPr bwMode="auto">
            <a:xfrm>
              <a:off x="3394075" y="2959100"/>
              <a:ext cx="60325" cy="28575"/>
            </a:xfrm>
            <a:custGeom>
              <a:avLst/>
              <a:gdLst>
                <a:gd name="T0" fmla="*/ 0 w 38"/>
                <a:gd name="T1" fmla="*/ 4 h 18"/>
                <a:gd name="T2" fmla="*/ 0 w 38"/>
                <a:gd name="T3" fmla="*/ 4 h 18"/>
                <a:gd name="T4" fmla="*/ 0 w 38"/>
                <a:gd name="T5" fmla="*/ 6 h 18"/>
                <a:gd name="T6" fmla="*/ 2 w 38"/>
                <a:gd name="T7" fmla="*/ 6 h 18"/>
                <a:gd name="T8" fmla="*/ 4 w 38"/>
                <a:gd name="T9" fmla="*/ 6 h 18"/>
                <a:gd name="T10" fmla="*/ 4 w 38"/>
                <a:gd name="T11" fmla="*/ 6 h 18"/>
                <a:gd name="T12" fmla="*/ 4 w 38"/>
                <a:gd name="T13" fmla="*/ 8 h 18"/>
                <a:gd name="T14" fmla="*/ 6 w 38"/>
                <a:gd name="T15" fmla="*/ 8 h 18"/>
                <a:gd name="T16" fmla="*/ 8 w 38"/>
                <a:gd name="T17" fmla="*/ 10 h 18"/>
                <a:gd name="T18" fmla="*/ 10 w 38"/>
                <a:gd name="T19" fmla="*/ 12 h 18"/>
                <a:gd name="T20" fmla="*/ 12 w 38"/>
                <a:gd name="T21" fmla="*/ 14 h 18"/>
                <a:gd name="T22" fmla="*/ 16 w 38"/>
                <a:gd name="T23" fmla="*/ 16 h 18"/>
                <a:gd name="T24" fmla="*/ 18 w 38"/>
                <a:gd name="T25" fmla="*/ 18 h 18"/>
                <a:gd name="T26" fmla="*/ 22 w 38"/>
                <a:gd name="T27" fmla="*/ 18 h 18"/>
                <a:gd name="T28" fmla="*/ 24 w 38"/>
                <a:gd name="T29" fmla="*/ 18 h 18"/>
                <a:gd name="T30" fmla="*/ 28 w 38"/>
                <a:gd name="T31" fmla="*/ 18 h 18"/>
                <a:gd name="T32" fmla="*/ 28 w 38"/>
                <a:gd name="T33" fmla="*/ 16 h 18"/>
                <a:gd name="T34" fmla="*/ 30 w 38"/>
                <a:gd name="T35" fmla="*/ 16 h 18"/>
                <a:gd name="T36" fmla="*/ 30 w 38"/>
                <a:gd name="T37" fmla="*/ 14 h 18"/>
                <a:gd name="T38" fmla="*/ 30 w 38"/>
                <a:gd name="T39" fmla="*/ 12 h 18"/>
                <a:gd name="T40" fmla="*/ 28 w 38"/>
                <a:gd name="T41" fmla="*/ 14 h 18"/>
                <a:gd name="T42" fmla="*/ 28 w 38"/>
                <a:gd name="T43" fmla="*/ 16 h 18"/>
                <a:gd name="T44" fmla="*/ 26 w 38"/>
                <a:gd name="T45" fmla="*/ 16 h 18"/>
                <a:gd name="T46" fmla="*/ 24 w 38"/>
                <a:gd name="T47" fmla="*/ 16 h 18"/>
                <a:gd name="T48" fmla="*/ 22 w 38"/>
                <a:gd name="T49" fmla="*/ 16 h 18"/>
                <a:gd name="T50" fmla="*/ 22 w 38"/>
                <a:gd name="T51" fmla="*/ 16 h 18"/>
                <a:gd name="T52" fmla="*/ 20 w 38"/>
                <a:gd name="T53" fmla="*/ 16 h 18"/>
                <a:gd name="T54" fmla="*/ 18 w 38"/>
                <a:gd name="T55" fmla="*/ 14 h 18"/>
                <a:gd name="T56" fmla="*/ 16 w 38"/>
                <a:gd name="T57" fmla="*/ 14 h 18"/>
                <a:gd name="T58" fmla="*/ 14 w 38"/>
                <a:gd name="T59" fmla="*/ 12 h 18"/>
                <a:gd name="T60" fmla="*/ 18 w 38"/>
                <a:gd name="T61" fmla="*/ 12 h 18"/>
                <a:gd name="T62" fmla="*/ 20 w 38"/>
                <a:gd name="T63" fmla="*/ 12 h 18"/>
                <a:gd name="T64" fmla="*/ 22 w 38"/>
                <a:gd name="T65" fmla="*/ 12 h 18"/>
                <a:gd name="T66" fmla="*/ 22 w 38"/>
                <a:gd name="T67" fmla="*/ 12 h 18"/>
                <a:gd name="T68" fmla="*/ 24 w 38"/>
                <a:gd name="T69" fmla="*/ 12 h 18"/>
                <a:gd name="T70" fmla="*/ 28 w 38"/>
                <a:gd name="T71" fmla="*/ 10 h 18"/>
                <a:gd name="T72" fmla="*/ 30 w 38"/>
                <a:gd name="T73" fmla="*/ 10 h 18"/>
                <a:gd name="T74" fmla="*/ 30 w 38"/>
                <a:gd name="T75" fmla="*/ 10 h 18"/>
                <a:gd name="T76" fmla="*/ 30 w 38"/>
                <a:gd name="T77" fmla="*/ 8 h 18"/>
                <a:gd name="T78" fmla="*/ 32 w 38"/>
                <a:gd name="T79" fmla="*/ 6 h 18"/>
                <a:gd name="T80" fmla="*/ 36 w 38"/>
                <a:gd name="T81" fmla="*/ 6 h 18"/>
                <a:gd name="T82" fmla="*/ 36 w 38"/>
                <a:gd name="T83" fmla="*/ 4 h 18"/>
                <a:gd name="T84" fmla="*/ 38 w 38"/>
                <a:gd name="T85" fmla="*/ 4 h 18"/>
                <a:gd name="T86" fmla="*/ 38 w 38"/>
                <a:gd name="T87" fmla="*/ 2 h 18"/>
                <a:gd name="T88" fmla="*/ 34 w 38"/>
                <a:gd name="T89" fmla="*/ 2 h 18"/>
                <a:gd name="T90" fmla="*/ 30 w 38"/>
                <a:gd name="T91" fmla="*/ 2 h 18"/>
                <a:gd name="T92" fmla="*/ 28 w 38"/>
                <a:gd name="T93" fmla="*/ 2 h 18"/>
                <a:gd name="T94" fmla="*/ 24 w 38"/>
                <a:gd name="T95" fmla="*/ 2 h 18"/>
                <a:gd name="T96" fmla="*/ 22 w 38"/>
                <a:gd name="T97" fmla="*/ 2 h 18"/>
                <a:gd name="T98" fmla="*/ 20 w 38"/>
                <a:gd name="T99" fmla="*/ 2 h 18"/>
                <a:gd name="T100" fmla="*/ 16 w 38"/>
                <a:gd name="T101" fmla="*/ 2 h 18"/>
                <a:gd name="T102" fmla="*/ 12 w 38"/>
                <a:gd name="T103" fmla="*/ 2 h 18"/>
                <a:gd name="T104" fmla="*/ 12 w 38"/>
                <a:gd name="T105" fmla="*/ 2 h 18"/>
                <a:gd name="T106" fmla="*/ 10 w 38"/>
                <a:gd name="T107" fmla="*/ 2 h 18"/>
                <a:gd name="T108" fmla="*/ 8 w 38"/>
                <a:gd name="T109" fmla="*/ 2 h 18"/>
                <a:gd name="T110" fmla="*/ 6 w 38"/>
                <a:gd name="T111" fmla="*/ 2 h 18"/>
                <a:gd name="T112" fmla="*/ 4 w 38"/>
                <a:gd name="T113" fmla="*/ 2 h 18"/>
                <a:gd name="T114" fmla="*/ 4 w 38"/>
                <a:gd name="T115" fmla="*/ 2 h 18"/>
                <a:gd name="T116" fmla="*/ 2 w 38"/>
                <a:gd name="T117" fmla="*/ 0 h 18"/>
                <a:gd name="T118" fmla="*/ 0 w 38"/>
                <a:gd name="T119" fmla="*/ 2 h 18"/>
                <a:gd name="T120" fmla="*/ 0 w 38"/>
                <a:gd name="T12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" h="18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0" y="12"/>
                  </a:lnTo>
                  <a:lnTo>
                    <a:pt x="28" y="14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6" y="14"/>
                  </a:lnTo>
                  <a:lnTo>
                    <a:pt x="14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6" y="4"/>
                  </a:lnTo>
                  <a:lnTo>
                    <a:pt x="38" y="4"/>
                  </a:lnTo>
                  <a:lnTo>
                    <a:pt x="38" y="2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5" name="Freeform 356"/>
            <p:cNvSpPr>
              <a:spLocks/>
            </p:cNvSpPr>
            <p:nvPr/>
          </p:nvSpPr>
          <p:spPr bwMode="auto">
            <a:xfrm>
              <a:off x="3416300" y="2971800"/>
              <a:ext cx="22225" cy="3175"/>
            </a:xfrm>
            <a:custGeom>
              <a:avLst/>
              <a:gdLst>
                <a:gd name="T0" fmla="*/ 0 w 14"/>
                <a:gd name="T1" fmla="*/ 0 h 2"/>
                <a:gd name="T2" fmla="*/ 2 w 14"/>
                <a:gd name="T3" fmla="*/ 0 h 2"/>
                <a:gd name="T4" fmla="*/ 4 w 14"/>
                <a:gd name="T5" fmla="*/ 2 h 2"/>
                <a:gd name="T6" fmla="*/ 6 w 14"/>
                <a:gd name="T7" fmla="*/ 2 h 2"/>
                <a:gd name="T8" fmla="*/ 8 w 14"/>
                <a:gd name="T9" fmla="*/ 2 h 2"/>
                <a:gd name="T10" fmla="*/ 8 w 14"/>
                <a:gd name="T11" fmla="*/ 2 h 2"/>
                <a:gd name="T12" fmla="*/ 10 w 14"/>
                <a:gd name="T13" fmla="*/ 2 h 2"/>
                <a:gd name="T14" fmla="*/ 12 w 14"/>
                <a:gd name="T15" fmla="*/ 2 h 2"/>
                <a:gd name="T16" fmla="*/ 14 w 14"/>
                <a:gd name="T17" fmla="*/ 0 h 2"/>
                <a:gd name="T18" fmla="*/ 12 w 14"/>
                <a:gd name="T19" fmla="*/ 0 h 2"/>
                <a:gd name="T20" fmla="*/ 8 w 14"/>
                <a:gd name="T21" fmla="*/ 0 h 2"/>
                <a:gd name="T22" fmla="*/ 8 w 14"/>
                <a:gd name="T23" fmla="*/ 0 h 2"/>
                <a:gd name="T24" fmla="*/ 6 w 14"/>
                <a:gd name="T25" fmla="*/ 0 h 2"/>
                <a:gd name="T26" fmla="*/ 4 w 14"/>
                <a:gd name="T27" fmla="*/ 0 h 2"/>
                <a:gd name="T28" fmla="*/ 2 w 14"/>
                <a:gd name="T29" fmla="*/ 0 h 2"/>
                <a:gd name="T30" fmla="*/ 0 w 14"/>
                <a:gd name="T31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lnTo>
                    <a:pt x="2" y="0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6" name="Freeform 357"/>
            <p:cNvSpPr>
              <a:spLocks/>
            </p:cNvSpPr>
            <p:nvPr/>
          </p:nvSpPr>
          <p:spPr bwMode="auto">
            <a:xfrm>
              <a:off x="3273425" y="3057525"/>
              <a:ext cx="79375" cy="73025"/>
            </a:xfrm>
            <a:custGeom>
              <a:avLst/>
              <a:gdLst>
                <a:gd name="T0" fmla="*/ 50 w 50"/>
                <a:gd name="T1" fmla="*/ 0 h 46"/>
                <a:gd name="T2" fmla="*/ 48 w 50"/>
                <a:gd name="T3" fmla="*/ 0 h 46"/>
                <a:gd name="T4" fmla="*/ 44 w 50"/>
                <a:gd name="T5" fmla="*/ 2 h 46"/>
                <a:gd name="T6" fmla="*/ 40 w 50"/>
                <a:gd name="T7" fmla="*/ 4 h 46"/>
                <a:gd name="T8" fmla="*/ 34 w 50"/>
                <a:gd name="T9" fmla="*/ 8 h 46"/>
                <a:gd name="T10" fmla="*/ 28 w 50"/>
                <a:gd name="T11" fmla="*/ 12 h 46"/>
                <a:gd name="T12" fmla="*/ 22 w 50"/>
                <a:gd name="T13" fmla="*/ 16 h 46"/>
                <a:gd name="T14" fmla="*/ 18 w 50"/>
                <a:gd name="T15" fmla="*/ 18 h 46"/>
                <a:gd name="T16" fmla="*/ 14 w 50"/>
                <a:gd name="T17" fmla="*/ 20 h 46"/>
                <a:gd name="T18" fmla="*/ 12 w 50"/>
                <a:gd name="T19" fmla="*/ 22 h 46"/>
                <a:gd name="T20" fmla="*/ 10 w 50"/>
                <a:gd name="T21" fmla="*/ 24 h 46"/>
                <a:gd name="T22" fmla="*/ 8 w 50"/>
                <a:gd name="T23" fmla="*/ 28 h 46"/>
                <a:gd name="T24" fmla="*/ 4 w 50"/>
                <a:gd name="T25" fmla="*/ 30 h 46"/>
                <a:gd name="T26" fmla="*/ 2 w 50"/>
                <a:gd name="T27" fmla="*/ 34 h 46"/>
                <a:gd name="T28" fmla="*/ 0 w 50"/>
                <a:gd name="T29" fmla="*/ 36 h 46"/>
                <a:gd name="T30" fmla="*/ 0 w 50"/>
                <a:gd name="T31" fmla="*/ 36 h 46"/>
                <a:gd name="T32" fmla="*/ 0 w 50"/>
                <a:gd name="T33" fmla="*/ 38 h 46"/>
                <a:gd name="T34" fmla="*/ 0 w 50"/>
                <a:gd name="T35" fmla="*/ 40 h 46"/>
                <a:gd name="T36" fmla="*/ 0 w 50"/>
                <a:gd name="T37" fmla="*/ 42 h 46"/>
                <a:gd name="T38" fmla="*/ 2 w 50"/>
                <a:gd name="T39" fmla="*/ 46 h 46"/>
                <a:gd name="T40" fmla="*/ 4 w 50"/>
                <a:gd name="T41" fmla="*/ 46 h 46"/>
                <a:gd name="T42" fmla="*/ 8 w 50"/>
                <a:gd name="T43" fmla="*/ 46 h 46"/>
                <a:gd name="T44" fmla="*/ 10 w 50"/>
                <a:gd name="T45" fmla="*/ 46 h 46"/>
                <a:gd name="T46" fmla="*/ 16 w 50"/>
                <a:gd name="T47" fmla="*/ 44 h 46"/>
                <a:gd name="T48" fmla="*/ 20 w 50"/>
                <a:gd name="T49" fmla="*/ 40 h 46"/>
                <a:gd name="T50" fmla="*/ 26 w 50"/>
                <a:gd name="T51" fmla="*/ 38 h 46"/>
                <a:gd name="T52" fmla="*/ 28 w 50"/>
                <a:gd name="T53" fmla="*/ 36 h 46"/>
                <a:gd name="T54" fmla="*/ 32 w 50"/>
                <a:gd name="T55" fmla="*/ 36 h 46"/>
                <a:gd name="T56" fmla="*/ 34 w 50"/>
                <a:gd name="T57" fmla="*/ 36 h 46"/>
                <a:gd name="T58" fmla="*/ 36 w 50"/>
                <a:gd name="T59" fmla="*/ 36 h 46"/>
                <a:gd name="T60" fmla="*/ 38 w 50"/>
                <a:gd name="T61" fmla="*/ 36 h 46"/>
                <a:gd name="T62" fmla="*/ 40 w 50"/>
                <a:gd name="T63" fmla="*/ 36 h 46"/>
                <a:gd name="T64" fmla="*/ 42 w 50"/>
                <a:gd name="T65" fmla="*/ 36 h 46"/>
                <a:gd name="T66" fmla="*/ 44 w 50"/>
                <a:gd name="T67" fmla="*/ 38 h 46"/>
                <a:gd name="T68" fmla="*/ 46 w 50"/>
                <a:gd name="T69" fmla="*/ 38 h 46"/>
                <a:gd name="T70" fmla="*/ 48 w 50"/>
                <a:gd name="T71" fmla="*/ 36 h 46"/>
                <a:gd name="T72" fmla="*/ 50 w 50"/>
                <a:gd name="T73" fmla="*/ 28 h 46"/>
                <a:gd name="T74" fmla="*/ 50 w 50"/>
                <a:gd name="T75" fmla="*/ 18 h 46"/>
                <a:gd name="T76" fmla="*/ 50 w 50"/>
                <a:gd name="T7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0" h="46">
                  <a:moveTo>
                    <a:pt x="50" y="0"/>
                  </a:moveTo>
                  <a:lnTo>
                    <a:pt x="48" y="0"/>
                  </a:lnTo>
                  <a:lnTo>
                    <a:pt x="44" y="2"/>
                  </a:lnTo>
                  <a:lnTo>
                    <a:pt x="40" y="4"/>
                  </a:lnTo>
                  <a:lnTo>
                    <a:pt x="34" y="8"/>
                  </a:lnTo>
                  <a:lnTo>
                    <a:pt x="28" y="12"/>
                  </a:lnTo>
                  <a:lnTo>
                    <a:pt x="22" y="16"/>
                  </a:lnTo>
                  <a:lnTo>
                    <a:pt x="18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10" y="24"/>
                  </a:lnTo>
                  <a:lnTo>
                    <a:pt x="8" y="28"/>
                  </a:lnTo>
                  <a:lnTo>
                    <a:pt x="4" y="30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2" y="46"/>
                  </a:lnTo>
                  <a:lnTo>
                    <a:pt x="4" y="46"/>
                  </a:lnTo>
                  <a:lnTo>
                    <a:pt x="8" y="46"/>
                  </a:lnTo>
                  <a:lnTo>
                    <a:pt x="10" y="46"/>
                  </a:lnTo>
                  <a:lnTo>
                    <a:pt x="16" y="44"/>
                  </a:lnTo>
                  <a:lnTo>
                    <a:pt x="20" y="40"/>
                  </a:lnTo>
                  <a:lnTo>
                    <a:pt x="26" y="38"/>
                  </a:lnTo>
                  <a:lnTo>
                    <a:pt x="28" y="36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6" y="38"/>
                  </a:lnTo>
                  <a:lnTo>
                    <a:pt x="48" y="36"/>
                  </a:lnTo>
                  <a:lnTo>
                    <a:pt x="50" y="28"/>
                  </a:lnTo>
                  <a:lnTo>
                    <a:pt x="50" y="1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7" name="Freeform 358"/>
            <p:cNvSpPr>
              <a:spLocks/>
            </p:cNvSpPr>
            <p:nvPr/>
          </p:nvSpPr>
          <p:spPr bwMode="auto">
            <a:xfrm>
              <a:off x="3362325" y="2774950"/>
              <a:ext cx="25400" cy="25400"/>
            </a:xfrm>
            <a:custGeom>
              <a:avLst/>
              <a:gdLst>
                <a:gd name="T0" fmla="*/ 16 w 16"/>
                <a:gd name="T1" fmla="*/ 10 h 16"/>
                <a:gd name="T2" fmla="*/ 10 w 16"/>
                <a:gd name="T3" fmla="*/ 16 h 16"/>
                <a:gd name="T4" fmla="*/ 8 w 16"/>
                <a:gd name="T5" fmla="*/ 14 h 16"/>
                <a:gd name="T6" fmla="*/ 8 w 16"/>
                <a:gd name="T7" fmla="*/ 12 h 16"/>
                <a:gd name="T8" fmla="*/ 10 w 16"/>
                <a:gd name="T9" fmla="*/ 10 h 16"/>
                <a:gd name="T10" fmla="*/ 10 w 16"/>
                <a:gd name="T11" fmla="*/ 10 h 16"/>
                <a:gd name="T12" fmla="*/ 8 w 16"/>
                <a:gd name="T13" fmla="*/ 10 h 16"/>
                <a:gd name="T14" fmla="*/ 6 w 16"/>
                <a:gd name="T15" fmla="*/ 8 h 16"/>
                <a:gd name="T16" fmla="*/ 4 w 16"/>
                <a:gd name="T17" fmla="*/ 10 h 16"/>
                <a:gd name="T18" fmla="*/ 2 w 16"/>
                <a:gd name="T19" fmla="*/ 10 h 16"/>
                <a:gd name="T20" fmla="*/ 0 w 16"/>
                <a:gd name="T21" fmla="*/ 10 h 16"/>
                <a:gd name="T22" fmla="*/ 0 w 16"/>
                <a:gd name="T23" fmla="*/ 10 h 16"/>
                <a:gd name="T24" fmla="*/ 0 w 16"/>
                <a:gd name="T25" fmla="*/ 8 h 16"/>
                <a:gd name="T26" fmla="*/ 2 w 16"/>
                <a:gd name="T27" fmla="*/ 6 h 16"/>
                <a:gd name="T28" fmla="*/ 6 w 16"/>
                <a:gd name="T29" fmla="*/ 2 h 16"/>
                <a:gd name="T30" fmla="*/ 8 w 16"/>
                <a:gd name="T31" fmla="*/ 2 h 16"/>
                <a:gd name="T32" fmla="*/ 12 w 16"/>
                <a:gd name="T33" fmla="*/ 0 h 16"/>
                <a:gd name="T34" fmla="*/ 14 w 16"/>
                <a:gd name="T35" fmla="*/ 0 h 16"/>
                <a:gd name="T36" fmla="*/ 14 w 16"/>
                <a:gd name="T37" fmla="*/ 2 h 16"/>
                <a:gd name="T38" fmla="*/ 16 w 16"/>
                <a:gd name="T39" fmla="*/ 2 h 16"/>
                <a:gd name="T40" fmla="*/ 16 w 16"/>
                <a:gd name="T41" fmla="*/ 2 h 16"/>
                <a:gd name="T42" fmla="*/ 16 w 16"/>
                <a:gd name="T4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16">
                  <a:moveTo>
                    <a:pt x="16" y="10"/>
                  </a:moveTo>
                  <a:lnTo>
                    <a:pt x="10" y="16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8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6"/>
                  </a:lnTo>
                  <a:lnTo>
                    <a:pt x="6" y="2"/>
                  </a:lnTo>
                  <a:lnTo>
                    <a:pt x="8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8" name="Freeform 359"/>
            <p:cNvSpPr>
              <a:spLocks/>
            </p:cNvSpPr>
            <p:nvPr/>
          </p:nvSpPr>
          <p:spPr bwMode="auto">
            <a:xfrm>
              <a:off x="3432175" y="2784475"/>
              <a:ext cx="28575" cy="12700"/>
            </a:xfrm>
            <a:custGeom>
              <a:avLst/>
              <a:gdLst>
                <a:gd name="T0" fmla="*/ 2 w 18"/>
                <a:gd name="T1" fmla="*/ 2 h 8"/>
                <a:gd name="T2" fmla="*/ 4 w 18"/>
                <a:gd name="T3" fmla="*/ 4 h 8"/>
                <a:gd name="T4" fmla="*/ 6 w 18"/>
                <a:gd name="T5" fmla="*/ 4 h 8"/>
                <a:gd name="T6" fmla="*/ 8 w 18"/>
                <a:gd name="T7" fmla="*/ 4 h 8"/>
                <a:gd name="T8" fmla="*/ 12 w 18"/>
                <a:gd name="T9" fmla="*/ 6 h 8"/>
                <a:gd name="T10" fmla="*/ 16 w 18"/>
                <a:gd name="T11" fmla="*/ 8 h 8"/>
                <a:gd name="T12" fmla="*/ 16 w 18"/>
                <a:gd name="T13" fmla="*/ 8 h 8"/>
                <a:gd name="T14" fmla="*/ 18 w 18"/>
                <a:gd name="T15" fmla="*/ 8 h 8"/>
                <a:gd name="T16" fmla="*/ 16 w 18"/>
                <a:gd name="T17" fmla="*/ 6 h 8"/>
                <a:gd name="T18" fmla="*/ 16 w 18"/>
                <a:gd name="T19" fmla="*/ 4 h 8"/>
                <a:gd name="T20" fmla="*/ 14 w 18"/>
                <a:gd name="T21" fmla="*/ 4 h 8"/>
                <a:gd name="T22" fmla="*/ 10 w 18"/>
                <a:gd name="T23" fmla="*/ 2 h 8"/>
                <a:gd name="T24" fmla="*/ 8 w 18"/>
                <a:gd name="T25" fmla="*/ 2 h 8"/>
                <a:gd name="T26" fmla="*/ 6 w 18"/>
                <a:gd name="T27" fmla="*/ 2 h 8"/>
                <a:gd name="T28" fmla="*/ 4 w 18"/>
                <a:gd name="T29" fmla="*/ 2 h 8"/>
                <a:gd name="T30" fmla="*/ 2 w 18"/>
                <a:gd name="T31" fmla="*/ 0 h 8"/>
                <a:gd name="T32" fmla="*/ 0 w 18"/>
                <a:gd name="T33" fmla="*/ 0 h 8"/>
                <a:gd name="T34" fmla="*/ 0 w 18"/>
                <a:gd name="T35" fmla="*/ 2 h 8"/>
                <a:gd name="T36" fmla="*/ 2 w 18"/>
                <a:gd name="T3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8">
                  <a:moveTo>
                    <a:pt x="2" y="2"/>
                  </a:move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6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9" name="Freeform 360"/>
            <p:cNvSpPr>
              <a:spLocks/>
            </p:cNvSpPr>
            <p:nvPr/>
          </p:nvSpPr>
          <p:spPr bwMode="auto">
            <a:xfrm>
              <a:off x="3613150" y="2997200"/>
              <a:ext cx="400050" cy="390525"/>
            </a:xfrm>
            <a:custGeom>
              <a:avLst/>
              <a:gdLst>
                <a:gd name="T0" fmla="*/ 10 w 252"/>
                <a:gd name="T1" fmla="*/ 216 h 246"/>
                <a:gd name="T2" fmla="*/ 22 w 252"/>
                <a:gd name="T3" fmla="*/ 210 h 246"/>
                <a:gd name="T4" fmla="*/ 36 w 252"/>
                <a:gd name="T5" fmla="*/ 204 h 246"/>
                <a:gd name="T6" fmla="*/ 44 w 252"/>
                <a:gd name="T7" fmla="*/ 198 h 246"/>
                <a:gd name="T8" fmla="*/ 52 w 252"/>
                <a:gd name="T9" fmla="*/ 190 h 246"/>
                <a:gd name="T10" fmla="*/ 68 w 252"/>
                <a:gd name="T11" fmla="*/ 180 h 246"/>
                <a:gd name="T12" fmla="*/ 78 w 252"/>
                <a:gd name="T13" fmla="*/ 170 h 246"/>
                <a:gd name="T14" fmla="*/ 88 w 252"/>
                <a:gd name="T15" fmla="*/ 162 h 246"/>
                <a:gd name="T16" fmla="*/ 96 w 252"/>
                <a:gd name="T17" fmla="*/ 156 h 246"/>
                <a:gd name="T18" fmla="*/ 96 w 252"/>
                <a:gd name="T19" fmla="*/ 136 h 246"/>
                <a:gd name="T20" fmla="*/ 88 w 252"/>
                <a:gd name="T21" fmla="*/ 128 h 246"/>
                <a:gd name="T22" fmla="*/ 84 w 252"/>
                <a:gd name="T23" fmla="*/ 120 h 246"/>
                <a:gd name="T24" fmla="*/ 78 w 252"/>
                <a:gd name="T25" fmla="*/ 100 h 246"/>
                <a:gd name="T26" fmla="*/ 70 w 252"/>
                <a:gd name="T27" fmla="*/ 78 h 246"/>
                <a:gd name="T28" fmla="*/ 76 w 252"/>
                <a:gd name="T29" fmla="*/ 74 h 246"/>
                <a:gd name="T30" fmla="*/ 80 w 252"/>
                <a:gd name="T31" fmla="*/ 74 h 246"/>
                <a:gd name="T32" fmla="*/ 86 w 252"/>
                <a:gd name="T33" fmla="*/ 28 h 246"/>
                <a:gd name="T34" fmla="*/ 88 w 252"/>
                <a:gd name="T35" fmla="*/ 22 h 246"/>
                <a:gd name="T36" fmla="*/ 92 w 252"/>
                <a:gd name="T37" fmla="*/ 14 h 246"/>
                <a:gd name="T38" fmla="*/ 102 w 252"/>
                <a:gd name="T39" fmla="*/ 6 h 246"/>
                <a:gd name="T40" fmla="*/ 116 w 252"/>
                <a:gd name="T41" fmla="*/ 2 h 246"/>
                <a:gd name="T42" fmla="*/ 136 w 252"/>
                <a:gd name="T43" fmla="*/ 0 h 246"/>
                <a:gd name="T44" fmla="*/ 158 w 252"/>
                <a:gd name="T45" fmla="*/ 4 h 246"/>
                <a:gd name="T46" fmla="*/ 174 w 252"/>
                <a:gd name="T47" fmla="*/ 8 h 246"/>
                <a:gd name="T48" fmla="*/ 184 w 252"/>
                <a:gd name="T49" fmla="*/ 14 h 246"/>
                <a:gd name="T50" fmla="*/ 190 w 252"/>
                <a:gd name="T51" fmla="*/ 20 h 246"/>
                <a:gd name="T52" fmla="*/ 194 w 252"/>
                <a:gd name="T53" fmla="*/ 24 h 246"/>
                <a:gd name="T54" fmla="*/ 196 w 252"/>
                <a:gd name="T55" fmla="*/ 80 h 246"/>
                <a:gd name="T56" fmla="*/ 204 w 252"/>
                <a:gd name="T57" fmla="*/ 84 h 246"/>
                <a:gd name="T58" fmla="*/ 202 w 252"/>
                <a:gd name="T59" fmla="*/ 108 h 246"/>
                <a:gd name="T60" fmla="*/ 196 w 252"/>
                <a:gd name="T61" fmla="*/ 120 h 246"/>
                <a:gd name="T62" fmla="*/ 192 w 252"/>
                <a:gd name="T63" fmla="*/ 128 h 246"/>
                <a:gd name="T64" fmla="*/ 178 w 252"/>
                <a:gd name="T65" fmla="*/ 164 h 246"/>
                <a:gd name="T66" fmla="*/ 236 w 252"/>
                <a:gd name="T67" fmla="*/ 212 h 246"/>
                <a:gd name="T68" fmla="*/ 242 w 252"/>
                <a:gd name="T69" fmla="*/ 218 h 246"/>
                <a:gd name="T70" fmla="*/ 250 w 252"/>
                <a:gd name="T71" fmla="*/ 224 h 246"/>
                <a:gd name="T72" fmla="*/ 252 w 252"/>
                <a:gd name="T73" fmla="*/ 230 h 246"/>
                <a:gd name="T74" fmla="*/ 248 w 252"/>
                <a:gd name="T75" fmla="*/ 232 h 246"/>
                <a:gd name="T76" fmla="*/ 236 w 252"/>
                <a:gd name="T77" fmla="*/ 234 h 246"/>
                <a:gd name="T78" fmla="*/ 226 w 252"/>
                <a:gd name="T79" fmla="*/ 234 h 246"/>
                <a:gd name="T80" fmla="*/ 214 w 252"/>
                <a:gd name="T81" fmla="*/ 234 h 246"/>
                <a:gd name="T82" fmla="*/ 204 w 252"/>
                <a:gd name="T83" fmla="*/ 234 h 246"/>
                <a:gd name="T84" fmla="*/ 194 w 252"/>
                <a:gd name="T85" fmla="*/ 234 h 246"/>
                <a:gd name="T86" fmla="*/ 186 w 252"/>
                <a:gd name="T87" fmla="*/ 234 h 246"/>
                <a:gd name="T88" fmla="*/ 192 w 252"/>
                <a:gd name="T89" fmla="*/ 236 h 246"/>
                <a:gd name="T90" fmla="*/ 200 w 252"/>
                <a:gd name="T91" fmla="*/ 238 h 246"/>
                <a:gd name="T92" fmla="*/ 200 w 252"/>
                <a:gd name="T93" fmla="*/ 242 h 246"/>
                <a:gd name="T94" fmla="*/ 186 w 252"/>
                <a:gd name="T95" fmla="*/ 244 h 246"/>
                <a:gd name="T96" fmla="*/ 172 w 252"/>
                <a:gd name="T97" fmla="*/ 246 h 246"/>
                <a:gd name="T98" fmla="*/ 168 w 252"/>
                <a:gd name="T99" fmla="*/ 246 h 246"/>
                <a:gd name="T100" fmla="*/ 158 w 252"/>
                <a:gd name="T101" fmla="*/ 246 h 246"/>
                <a:gd name="T102" fmla="*/ 146 w 252"/>
                <a:gd name="T103" fmla="*/ 246 h 246"/>
                <a:gd name="T104" fmla="*/ 134 w 252"/>
                <a:gd name="T105" fmla="*/ 244 h 246"/>
                <a:gd name="T106" fmla="*/ 124 w 252"/>
                <a:gd name="T107" fmla="*/ 242 h 246"/>
                <a:gd name="T108" fmla="*/ 114 w 252"/>
                <a:gd name="T109" fmla="*/ 240 h 246"/>
                <a:gd name="T110" fmla="*/ 100 w 252"/>
                <a:gd name="T111" fmla="*/ 236 h 246"/>
                <a:gd name="T112" fmla="*/ 86 w 252"/>
                <a:gd name="T113" fmla="*/ 234 h 246"/>
                <a:gd name="T114" fmla="*/ 70 w 252"/>
                <a:gd name="T115" fmla="*/ 230 h 246"/>
                <a:gd name="T116" fmla="*/ 58 w 252"/>
                <a:gd name="T117" fmla="*/ 226 h 246"/>
                <a:gd name="T118" fmla="*/ 46 w 252"/>
                <a:gd name="T119" fmla="*/ 226 h 246"/>
                <a:gd name="T120" fmla="*/ 36 w 252"/>
                <a:gd name="T121" fmla="*/ 228 h 246"/>
                <a:gd name="T122" fmla="*/ 14 w 252"/>
                <a:gd name="T123" fmla="*/ 236 h 246"/>
                <a:gd name="T124" fmla="*/ 2 w 252"/>
                <a:gd name="T125" fmla="*/ 24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2" h="246">
                  <a:moveTo>
                    <a:pt x="0" y="240"/>
                  </a:moveTo>
                  <a:lnTo>
                    <a:pt x="10" y="216"/>
                  </a:lnTo>
                  <a:lnTo>
                    <a:pt x="10" y="216"/>
                  </a:lnTo>
                  <a:lnTo>
                    <a:pt x="14" y="216"/>
                  </a:lnTo>
                  <a:lnTo>
                    <a:pt x="18" y="214"/>
                  </a:lnTo>
                  <a:lnTo>
                    <a:pt x="22" y="210"/>
                  </a:lnTo>
                  <a:lnTo>
                    <a:pt x="28" y="208"/>
                  </a:lnTo>
                  <a:lnTo>
                    <a:pt x="32" y="206"/>
                  </a:lnTo>
                  <a:lnTo>
                    <a:pt x="36" y="204"/>
                  </a:lnTo>
                  <a:lnTo>
                    <a:pt x="40" y="202"/>
                  </a:lnTo>
                  <a:lnTo>
                    <a:pt x="40" y="200"/>
                  </a:lnTo>
                  <a:lnTo>
                    <a:pt x="44" y="198"/>
                  </a:lnTo>
                  <a:lnTo>
                    <a:pt x="46" y="196"/>
                  </a:lnTo>
                  <a:lnTo>
                    <a:pt x="50" y="194"/>
                  </a:lnTo>
                  <a:lnTo>
                    <a:pt x="52" y="190"/>
                  </a:lnTo>
                  <a:lnTo>
                    <a:pt x="58" y="188"/>
                  </a:lnTo>
                  <a:lnTo>
                    <a:pt x="62" y="182"/>
                  </a:lnTo>
                  <a:lnTo>
                    <a:pt x="68" y="180"/>
                  </a:lnTo>
                  <a:lnTo>
                    <a:pt x="70" y="176"/>
                  </a:lnTo>
                  <a:lnTo>
                    <a:pt x="76" y="172"/>
                  </a:lnTo>
                  <a:lnTo>
                    <a:pt x="78" y="170"/>
                  </a:lnTo>
                  <a:lnTo>
                    <a:pt x="84" y="166"/>
                  </a:lnTo>
                  <a:lnTo>
                    <a:pt x="86" y="164"/>
                  </a:lnTo>
                  <a:lnTo>
                    <a:pt x="88" y="162"/>
                  </a:lnTo>
                  <a:lnTo>
                    <a:pt x="88" y="162"/>
                  </a:lnTo>
                  <a:lnTo>
                    <a:pt x="90" y="162"/>
                  </a:lnTo>
                  <a:lnTo>
                    <a:pt x="96" y="156"/>
                  </a:lnTo>
                  <a:lnTo>
                    <a:pt x="96" y="154"/>
                  </a:lnTo>
                  <a:lnTo>
                    <a:pt x="96" y="146"/>
                  </a:lnTo>
                  <a:lnTo>
                    <a:pt x="96" y="136"/>
                  </a:lnTo>
                  <a:lnTo>
                    <a:pt x="94" y="132"/>
                  </a:lnTo>
                  <a:lnTo>
                    <a:pt x="92" y="130"/>
                  </a:lnTo>
                  <a:lnTo>
                    <a:pt x="88" y="128"/>
                  </a:lnTo>
                  <a:lnTo>
                    <a:pt x="88" y="126"/>
                  </a:lnTo>
                  <a:lnTo>
                    <a:pt x="86" y="124"/>
                  </a:lnTo>
                  <a:lnTo>
                    <a:pt x="84" y="120"/>
                  </a:lnTo>
                  <a:lnTo>
                    <a:pt x="82" y="116"/>
                  </a:lnTo>
                  <a:lnTo>
                    <a:pt x="78" y="108"/>
                  </a:lnTo>
                  <a:lnTo>
                    <a:pt x="78" y="100"/>
                  </a:lnTo>
                  <a:lnTo>
                    <a:pt x="74" y="92"/>
                  </a:lnTo>
                  <a:lnTo>
                    <a:pt x="72" y="84"/>
                  </a:lnTo>
                  <a:lnTo>
                    <a:pt x="70" y="78"/>
                  </a:lnTo>
                  <a:lnTo>
                    <a:pt x="72" y="74"/>
                  </a:lnTo>
                  <a:lnTo>
                    <a:pt x="74" y="74"/>
                  </a:lnTo>
                  <a:lnTo>
                    <a:pt x="76" y="74"/>
                  </a:lnTo>
                  <a:lnTo>
                    <a:pt x="78" y="74"/>
                  </a:lnTo>
                  <a:lnTo>
                    <a:pt x="78" y="74"/>
                  </a:lnTo>
                  <a:lnTo>
                    <a:pt x="80" y="74"/>
                  </a:lnTo>
                  <a:lnTo>
                    <a:pt x="82" y="74"/>
                  </a:lnTo>
                  <a:lnTo>
                    <a:pt x="84" y="74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8" y="24"/>
                  </a:lnTo>
                  <a:lnTo>
                    <a:pt x="88" y="22"/>
                  </a:lnTo>
                  <a:lnTo>
                    <a:pt x="88" y="20"/>
                  </a:lnTo>
                  <a:lnTo>
                    <a:pt x="90" y="18"/>
                  </a:lnTo>
                  <a:lnTo>
                    <a:pt x="92" y="14"/>
                  </a:lnTo>
                  <a:lnTo>
                    <a:pt x="96" y="12"/>
                  </a:lnTo>
                  <a:lnTo>
                    <a:pt x="98" y="10"/>
                  </a:lnTo>
                  <a:lnTo>
                    <a:pt x="102" y="6"/>
                  </a:lnTo>
                  <a:lnTo>
                    <a:pt x="106" y="4"/>
                  </a:lnTo>
                  <a:lnTo>
                    <a:pt x="112" y="4"/>
                  </a:lnTo>
                  <a:lnTo>
                    <a:pt x="116" y="2"/>
                  </a:lnTo>
                  <a:lnTo>
                    <a:pt x="124" y="0"/>
                  </a:lnTo>
                  <a:lnTo>
                    <a:pt x="130" y="0"/>
                  </a:lnTo>
                  <a:lnTo>
                    <a:pt x="136" y="0"/>
                  </a:lnTo>
                  <a:lnTo>
                    <a:pt x="144" y="0"/>
                  </a:lnTo>
                  <a:lnTo>
                    <a:pt x="150" y="2"/>
                  </a:lnTo>
                  <a:lnTo>
                    <a:pt x="158" y="4"/>
                  </a:lnTo>
                  <a:lnTo>
                    <a:pt x="164" y="4"/>
                  </a:lnTo>
                  <a:lnTo>
                    <a:pt x="168" y="6"/>
                  </a:lnTo>
                  <a:lnTo>
                    <a:pt x="174" y="8"/>
                  </a:lnTo>
                  <a:lnTo>
                    <a:pt x="176" y="12"/>
                  </a:lnTo>
                  <a:lnTo>
                    <a:pt x="182" y="12"/>
                  </a:lnTo>
                  <a:lnTo>
                    <a:pt x="184" y="14"/>
                  </a:lnTo>
                  <a:lnTo>
                    <a:pt x="186" y="18"/>
                  </a:lnTo>
                  <a:lnTo>
                    <a:pt x="188" y="20"/>
                  </a:lnTo>
                  <a:lnTo>
                    <a:pt x="190" y="20"/>
                  </a:lnTo>
                  <a:lnTo>
                    <a:pt x="192" y="22"/>
                  </a:lnTo>
                  <a:lnTo>
                    <a:pt x="194" y="22"/>
                  </a:lnTo>
                  <a:lnTo>
                    <a:pt x="194" y="24"/>
                  </a:lnTo>
                  <a:lnTo>
                    <a:pt x="194" y="82"/>
                  </a:lnTo>
                  <a:lnTo>
                    <a:pt x="194" y="80"/>
                  </a:lnTo>
                  <a:lnTo>
                    <a:pt x="196" y="80"/>
                  </a:lnTo>
                  <a:lnTo>
                    <a:pt x="198" y="80"/>
                  </a:lnTo>
                  <a:lnTo>
                    <a:pt x="202" y="82"/>
                  </a:lnTo>
                  <a:lnTo>
                    <a:pt x="204" y="84"/>
                  </a:lnTo>
                  <a:lnTo>
                    <a:pt x="204" y="90"/>
                  </a:lnTo>
                  <a:lnTo>
                    <a:pt x="204" y="96"/>
                  </a:lnTo>
                  <a:lnTo>
                    <a:pt x="202" y="108"/>
                  </a:lnTo>
                  <a:lnTo>
                    <a:pt x="200" y="112"/>
                  </a:lnTo>
                  <a:lnTo>
                    <a:pt x="198" y="118"/>
                  </a:lnTo>
                  <a:lnTo>
                    <a:pt x="196" y="120"/>
                  </a:lnTo>
                  <a:lnTo>
                    <a:pt x="194" y="122"/>
                  </a:lnTo>
                  <a:lnTo>
                    <a:pt x="194" y="126"/>
                  </a:lnTo>
                  <a:lnTo>
                    <a:pt x="192" y="128"/>
                  </a:lnTo>
                  <a:lnTo>
                    <a:pt x="186" y="128"/>
                  </a:lnTo>
                  <a:lnTo>
                    <a:pt x="176" y="154"/>
                  </a:lnTo>
                  <a:lnTo>
                    <a:pt x="178" y="164"/>
                  </a:lnTo>
                  <a:lnTo>
                    <a:pt x="186" y="180"/>
                  </a:lnTo>
                  <a:lnTo>
                    <a:pt x="236" y="210"/>
                  </a:lnTo>
                  <a:lnTo>
                    <a:pt x="236" y="212"/>
                  </a:lnTo>
                  <a:lnTo>
                    <a:pt x="238" y="212"/>
                  </a:lnTo>
                  <a:lnTo>
                    <a:pt x="238" y="216"/>
                  </a:lnTo>
                  <a:lnTo>
                    <a:pt x="242" y="218"/>
                  </a:lnTo>
                  <a:lnTo>
                    <a:pt x="246" y="220"/>
                  </a:lnTo>
                  <a:lnTo>
                    <a:pt x="248" y="224"/>
                  </a:lnTo>
                  <a:lnTo>
                    <a:pt x="250" y="224"/>
                  </a:lnTo>
                  <a:lnTo>
                    <a:pt x="252" y="226"/>
                  </a:lnTo>
                  <a:lnTo>
                    <a:pt x="252" y="228"/>
                  </a:lnTo>
                  <a:lnTo>
                    <a:pt x="252" y="230"/>
                  </a:lnTo>
                  <a:lnTo>
                    <a:pt x="252" y="232"/>
                  </a:lnTo>
                  <a:lnTo>
                    <a:pt x="250" y="232"/>
                  </a:lnTo>
                  <a:lnTo>
                    <a:pt x="248" y="232"/>
                  </a:lnTo>
                  <a:lnTo>
                    <a:pt x="244" y="234"/>
                  </a:lnTo>
                  <a:lnTo>
                    <a:pt x="238" y="234"/>
                  </a:lnTo>
                  <a:lnTo>
                    <a:pt x="236" y="234"/>
                  </a:lnTo>
                  <a:lnTo>
                    <a:pt x="232" y="234"/>
                  </a:lnTo>
                  <a:lnTo>
                    <a:pt x="230" y="234"/>
                  </a:lnTo>
                  <a:lnTo>
                    <a:pt x="226" y="234"/>
                  </a:lnTo>
                  <a:lnTo>
                    <a:pt x="220" y="234"/>
                  </a:lnTo>
                  <a:lnTo>
                    <a:pt x="218" y="234"/>
                  </a:lnTo>
                  <a:lnTo>
                    <a:pt x="214" y="234"/>
                  </a:lnTo>
                  <a:lnTo>
                    <a:pt x="210" y="234"/>
                  </a:lnTo>
                  <a:lnTo>
                    <a:pt x="206" y="234"/>
                  </a:lnTo>
                  <a:lnTo>
                    <a:pt x="204" y="234"/>
                  </a:lnTo>
                  <a:lnTo>
                    <a:pt x="200" y="234"/>
                  </a:lnTo>
                  <a:lnTo>
                    <a:pt x="196" y="234"/>
                  </a:lnTo>
                  <a:lnTo>
                    <a:pt x="194" y="234"/>
                  </a:lnTo>
                  <a:lnTo>
                    <a:pt x="190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8" y="234"/>
                  </a:lnTo>
                  <a:lnTo>
                    <a:pt x="190" y="236"/>
                  </a:lnTo>
                  <a:lnTo>
                    <a:pt x="192" y="236"/>
                  </a:lnTo>
                  <a:lnTo>
                    <a:pt x="194" y="238"/>
                  </a:lnTo>
                  <a:lnTo>
                    <a:pt x="198" y="238"/>
                  </a:lnTo>
                  <a:lnTo>
                    <a:pt x="200" y="238"/>
                  </a:lnTo>
                  <a:lnTo>
                    <a:pt x="202" y="240"/>
                  </a:lnTo>
                  <a:lnTo>
                    <a:pt x="202" y="242"/>
                  </a:lnTo>
                  <a:lnTo>
                    <a:pt x="200" y="242"/>
                  </a:lnTo>
                  <a:lnTo>
                    <a:pt x="196" y="242"/>
                  </a:lnTo>
                  <a:lnTo>
                    <a:pt x="192" y="242"/>
                  </a:lnTo>
                  <a:lnTo>
                    <a:pt x="186" y="244"/>
                  </a:lnTo>
                  <a:lnTo>
                    <a:pt x="176" y="246"/>
                  </a:lnTo>
                  <a:lnTo>
                    <a:pt x="174" y="246"/>
                  </a:lnTo>
                  <a:lnTo>
                    <a:pt x="172" y="246"/>
                  </a:lnTo>
                  <a:lnTo>
                    <a:pt x="170" y="246"/>
                  </a:lnTo>
                  <a:lnTo>
                    <a:pt x="168" y="246"/>
                  </a:lnTo>
                  <a:lnTo>
                    <a:pt x="168" y="246"/>
                  </a:lnTo>
                  <a:lnTo>
                    <a:pt x="166" y="246"/>
                  </a:lnTo>
                  <a:lnTo>
                    <a:pt x="160" y="246"/>
                  </a:lnTo>
                  <a:lnTo>
                    <a:pt x="158" y="246"/>
                  </a:lnTo>
                  <a:lnTo>
                    <a:pt x="152" y="246"/>
                  </a:lnTo>
                  <a:lnTo>
                    <a:pt x="150" y="246"/>
                  </a:lnTo>
                  <a:lnTo>
                    <a:pt x="146" y="246"/>
                  </a:lnTo>
                  <a:lnTo>
                    <a:pt x="142" y="244"/>
                  </a:lnTo>
                  <a:lnTo>
                    <a:pt x="138" y="244"/>
                  </a:lnTo>
                  <a:lnTo>
                    <a:pt x="134" y="244"/>
                  </a:lnTo>
                  <a:lnTo>
                    <a:pt x="132" y="242"/>
                  </a:lnTo>
                  <a:lnTo>
                    <a:pt x="126" y="242"/>
                  </a:lnTo>
                  <a:lnTo>
                    <a:pt x="124" y="242"/>
                  </a:lnTo>
                  <a:lnTo>
                    <a:pt x="120" y="242"/>
                  </a:lnTo>
                  <a:lnTo>
                    <a:pt x="116" y="242"/>
                  </a:lnTo>
                  <a:lnTo>
                    <a:pt x="114" y="240"/>
                  </a:lnTo>
                  <a:lnTo>
                    <a:pt x="110" y="240"/>
                  </a:lnTo>
                  <a:lnTo>
                    <a:pt x="106" y="238"/>
                  </a:lnTo>
                  <a:lnTo>
                    <a:pt x="100" y="236"/>
                  </a:lnTo>
                  <a:lnTo>
                    <a:pt x="96" y="236"/>
                  </a:lnTo>
                  <a:lnTo>
                    <a:pt x="88" y="234"/>
                  </a:lnTo>
                  <a:lnTo>
                    <a:pt x="86" y="234"/>
                  </a:lnTo>
                  <a:lnTo>
                    <a:pt x="78" y="232"/>
                  </a:lnTo>
                  <a:lnTo>
                    <a:pt x="74" y="232"/>
                  </a:lnTo>
                  <a:lnTo>
                    <a:pt x="70" y="230"/>
                  </a:lnTo>
                  <a:lnTo>
                    <a:pt x="66" y="228"/>
                  </a:lnTo>
                  <a:lnTo>
                    <a:pt x="62" y="228"/>
                  </a:lnTo>
                  <a:lnTo>
                    <a:pt x="58" y="226"/>
                  </a:lnTo>
                  <a:lnTo>
                    <a:pt x="52" y="226"/>
                  </a:lnTo>
                  <a:lnTo>
                    <a:pt x="50" y="226"/>
                  </a:lnTo>
                  <a:lnTo>
                    <a:pt x="46" y="226"/>
                  </a:lnTo>
                  <a:lnTo>
                    <a:pt x="44" y="226"/>
                  </a:lnTo>
                  <a:lnTo>
                    <a:pt x="40" y="226"/>
                  </a:lnTo>
                  <a:lnTo>
                    <a:pt x="36" y="228"/>
                  </a:lnTo>
                  <a:lnTo>
                    <a:pt x="28" y="232"/>
                  </a:lnTo>
                  <a:lnTo>
                    <a:pt x="20" y="234"/>
                  </a:lnTo>
                  <a:lnTo>
                    <a:pt x="14" y="236"/>
                  </a:lnTo>
                  <a:lnTo>
                    <a:pt x="8" y="236"/>
                  </a:lnTo>
                  <a:lnTo>
                    <a:pt x="4" y="238"/>
                  </a:lnTo>
                  <a:lnTo>
                    <a:pt x="2" y="240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0" name="Freeform 361"/>
            <p:cNvSpPr>
              <a:spLocks/>
            </p:cNvSpPr>
            <p:nvPr/>
          </p:nvSpPr>
          <p:spPr bwMode="auto">
            <a:xfrm>
              <a:off x="3765550" y="3111500"/>
              <a:ext cx="25400" cy="47625"/>
            </a:xfrm>
            <a:custGeom>
              <a:avLst/>
              <a:gdLst>
                <a:gd name="T0" fmla="*/ 10 w 16"/>
                <a:gd name="T1" fmla="*/ 2 h 30"/>
                <a:gd name="T2" fmla="*/ 14 w 16"/>
                <a:gd name="T3" fmla="*/ 2 h 30"/>
                <a:gd name="T4" fmla="*/ 16 w 16"/>
                <a:gd name="T5" fmla="*/ 28 h 30"/>
                <a:gd name="T6" fmla="*/ 14 w 16"/>
                <a:gd name="T7" fmla="*/ 30 h 30"/>
                <a:gd name="T8" fmla="*/ 10 w 16"/>
                <a:gd name="T9" fmla="*/ 18 h 30"/>
                <a:gd name="T10" fmla="*/ 4 w 16"/>
                <a:gd name="T11" fmla="*/ 10 h 30"/>
                <a:gd name="T12" fmla="*/ 0 w 16"/>
                <a:gd name="T13" fmla="*/ 2 h 30"/>
                <a:gd name="T14" fmla="*/ 0 w 16"/>
                <a:gd name="T15" fmla="*/ 2 h 30"/>
                <a:gd name="T16" fmla="*/ 2 w 16"/>
                <a:gd name="T17" fmla="*/ 2 h 30"/>
                <a:gd name="T18" fmla="*/ 4 w 16"/>
                <a:gd name="T19" fmla="*/ 0 h 30"/>
                <a:gd name="T20" fmla="*/ 6 w 16"/>
                <a:gd name="T21" fmla="*/ 0 h 30"/>
                <a:gd name="T22" fmla="*/ 8 w 16"/>
                <a:gd name="T23" fmla="*/ 0 h 30"/>
                <a:gd name="T24" fmla="*/ 10 w 16"/>
                <a:gd name="T25" fmla="*/ 0 h 30"/>
                <a:gd name="T26" fmla="*/ 10 w 16"/>
                <a:gd name="T2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30">
                  <a:moveTo>
                    <a:pt x="10" y="2"/>
                  </a:moveTo>
                  <a:lnTo>
                    <a:pt x="14" y="2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18"/>
                  </a:lnTo>
                  <a:lnTo>
                    <a:pt x="4" y="1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1" name="Freeform 362"/>
            <p:cNvSpPr>
              <a:spLocks/>
            </p:cNvSpPr>
            <p:nvPr/>
          </p:nvSpPr>
          <p:spPr bwMode="auto">
            <a:xfrm>
              <a:off x="4060825" y="2978150"/>
              <a:ext cx="31750" cy="38100"/>
            </a:xfrm>
            <a:custGeom>
              <a:avLst/>
              <a:gdLst>
                <a:gd name="T0" fmla="*/ 6 w 20"/>
                <a:gd name="T1" fmla="*/ 14 h 24"/>
                <a:gd name="T2" fmla="*/ 4 w 20"/>
                <a:gd name="T3" fmla="*/ 16 h 24"/>
                <a:gd name="T4" fmla="*/ 2 w 20"/>
                <a:gd name="T5" fmla="*/ 18 h 24"/>
                <a:gd name="T6" fmla="*/ 0 w 20"/>
                <a:gd name="T7" fmla="*/ 20 h 24"/>
                <a:gd name="T8" fmla="*/ 0 w 20"/>
                <a:gd name="T9" fmla="*/ 24 h 24"/>
                <a:gd name="T10" fmla="*/ 2 w 20"/>
                <a:gd name="T11" fmla="*/ 20 h 24"/>
                <a:gd name="T12" fmla="*/ 4 w 20"/>
                <a:gd name="T13" fmla="*/ 16 h 24"/>
                <a:gd name="T14" fmla="*/ 8 w 20"/>
                <a:gd name="T15" fmla="*/ 16 h 24"/>
                <a:gd name="T16" fmla="*/ 10 w 20"/>
                <a:gd name="T17" fmla="*/ 14 h 24"/>
                <a:gd name="T18" fmla="*/ 12 w 20"/>
                <a:gd name="T19" fmla="*/ 10 h 24"/>
                <a:gd name="T20" fmla="*/ 16 w 20"/>
                <a:gd name="T21" fmla="*/ 8 h 24"/>
                <a:gd name="T22" fmla="*/ 18 w 20"/>
                <a:gd name="T23" fmla="*/ 6 h 24"/>
                <a:gd name="T24" fmla="*/ 20 w 20"/>
                <a:gd name="T25" fmla="*/ 2 h 24"/>
                <a:gd name="T26" fmla="*/ 20 w 20"/>
                <a:gd name="T27" fmla="*/ 0 h 24"/>
                <a:gd name="T28" fmla="*/ 18 w 20"/>
                <a:gd name="T29" fmla="*/ 2 h 24"/>
                <a:gd name="T30" fmla="*/ 18 w 20"/>
                <a:gd name="T31" fmla="*/ 4 h 24"/>
                <a:gd name="T32" fmla="*/ 16 w 20"/>
                <a:gd name="T33" fmla="*/ 6 h 24"/>
                <a:gd name="T34" fmla="*/ 14 w 20"/>
                <a:gd name="T35" fmla="*/ 6 h 24"/>
                <a:gd name="T36" fmla="*/ 12 w 20"/>
                <a:gd name="T37" fmla="*/ 8 h 24"/>
                <a:gd name="T38" fmla="*/ 10 w 20"/>
                <a:gd name="T39" fmla="*/ 10 h 24"/>
                <a:gd name="T40" fmla="*/ 8 w 20"/>
                <a:gd name="T41" fmla="*/ 12 h 24"/>
                <a:gd name="T42" fmla="*/ 6 w 20"/>
                <a:gd name="T43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4">
                  <a:moveTo>
                    <a:pt x="6" y="14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2" name="Freeform 363"/>
            <p:cNvSpPr>
              <a:spLocks/>
            </p:cNvSpPr>
            <p:nvPr/>
          </p:nvSpPr>
          <p:spPr bwMode="auto">
            <a:xfrm>
              <a:off x="3644900" y="2997200"/>
              <a:ext cx="390525" cy="371475"/>
            </a:xfrm>
            <a:custGeom>
              <a:avLst/>
              <a:gdLst>
                <a:gd name="T0" fmla="*/ 94 w 246"/>
                <a:gd name="T1" fmla="*/ 6 h 234"/>
                <a:gd name="T2" fmla="*/ 76 w 246"/>
                <a:gd name="T3" fmla="*/ 28 h 234"/>
                <a:gd name="T4" fmla="*/ 76 w 246"/>
                <a:gd name="T5" fmla="*/ 74 h 234"/>
                <a:gd name="T6" fmla="*/ 64 w 246"/>
                <a:gd name="T7" fmla="*/ 78 h 234"/>
                <a:gd name="T8" fmla="*/ 66 w 246"/>
                <a:gd name="T9" fmla="*/ 104 h 234"/>
                <a:gd name="T10" fmla="*/ 74 w 246"/>
                <a:gd name="T11" fmla="*/ 128 h 234"/>
                <a:gd name="T12" fmla="*/ 86 w 246"/>
                <a:gd name="T13" fmla="*/ 142 h 234"/>
                <a:gd name="T14" fmla="*/ 82 w 246"/>
                <a:gd name="T15" fmla="*/ 164 h 234"/>
                <a:gd name="T16" fmla="*/ 66 w 246"/>
                <a:gd name="T17" fmla="*/ 178 h 234"/>
                <a:gd name="T18" fmla="*/ 42 w 246"/>
                <a:gd name="T19" fmla="*/ 196 h 234"/>
                <a:gd name="T20" fmla="*/ 14 w 246"/>
                <a:gd name="T21" fmla="*/ 210 h 234"/>
                <a:gd name="T22" fmla="*/ 0 w 246"/>
                <a:gd name="T23" fmla="*/ 222 h 234"/>
                <a:gd name="T24" fmla="*/ 12 w 246"/>
                <a:gd name="T25" fmla="*/ 220 h 234"/>
                <a:gd name="T26" fmla="*/ 30 w 246"/>
                <a:gd name="T27" fmla="*/ 212 h 234"/>
                <a:gd name="T28" fmla="*/ 54 w 246"/>
                <a:gd name="T29" fmla="*/ 196 h 234"/>
                <a:gd name="T30" fmla="*/ 78 w 246"/>
                <a:gd name="T31" fmla="*/ 180 h 234"/>
                <a:gd name="T32" fmla="*/ 86 w 246"/>
                <a:gd name="T33" fmla="*/ 172 h 234"/>
                <a:gd name="T34" fmla="*/ 94 w 246"/>
                <a:gd name="T35" fmla="*/ 158 h 234"/>
                <a:gd name="T36" fmla="*/ 86 w 246"/>
                <a:gd name="T37" fmla="*/ 130 h 234"/>
                <a:gd name="T38" fmla="*/ 76 w 246"/>
                <a:gd name="T39" fmla="*/ 116 h 234"/>
                <a:gd name="T40" fmla="*/ 70 w 246"/>
                <a:gd name="T41" fmla="*/ 98 h 234"/>
                <a:gd name="T42" fmla="*/ 70 w 246"/>
                <a:gd name="T43" fmla="*/ 80 h 234"/>
                <a:gd name="T44" fmla="*/ 78 w 246"/>
                <a:gd name="T45" fmla="*/ 82 h 234"/>
                <a:gd name="T46" fmla="*/ 80 w 246"/>
                <a:gd name="T47" fmla="*/ 66 h 234"/>
                <a:gd name="T48" fmla="*/ 82 w 246"/>
                <a:gd name="T49" fmla="*/ 28 h 234"/>
                <a:gd name="T50" fmla="*/ 86 w 246"/>
                <a:gd name="T51" fmla="*/ 38 h 234"/>
                <a:gd name="T52" fmla="*/ 88 w 246"/>
                <a:gd name="T53" fmla="*/ 24 h 234"/>
                <a:gd name="T54" fmla="*/ 106 w 246"/>
                <a:gd name="T55" fmla="*/ 18 h 234"/>
                <a:gd name="T56" fmla="*/ 120 w 246"/>
                <a:gd name="T57" fmla="*/ 20 h 234"/>
                <a:gd name="T58" fmla="*/ 130 w 246"/>
                <a:gd name="T59" fmla="*/ 20 h 234"/>
                <a:gd name="T60" fmla="*/ 144 w 246"/>
                <a:gd name="T61" fmla="*/ 20 h 234"/>
                <a:gd name="T62" fmla="*/ 166 w 246"/>
                <a:gd name="T63" fmla="*/ 20 h 234"/>
                <a:gd name="T64" fmla="*/ 180 w 246"/>
                <a:gd name="T65" fmla="*/ 36 h 234"/>
                <a:gd name="T66" fmla="*/ 182 w 246"/>
                <a:gd name="T67" fmla="*/ 50 h 234"/>
                <a:gd name="T68" fmla="*/ 184 w 246"/>
                <a:gd name="T69" fmla="*/ 56 h 234"/>
                <a:gd name="T70" fmla="*/ 184 w 246"/>
                <a:gd name="T71" fmla="*/ 84 h 234"/>
                <a:gd name="T72" fmla="*/ 194 w 246"/>
                <a:gd name="T73" fmla="*/ 90 h 234"/>
                <a:gd name="T74" fmla="*/ 190 w 246"/>
                <a:gd name="T75" fmla="*/ 120 h 234"/>
                <a:gd name="T76" fmla="*/ 178 w 246"/>
                <a:gd name="T77" fmla="*/ 126 h 234"/>
                <a:gd name="T78" fmla="*/ 172 w 246"/>
                <a:gd name="T79" fmla="*/ 142 h 234"/>
                <a:gd name="T80" fmla="*/ 166 w 246"/>
                <a:gd name="T81" fmla="*/ 168 h 234"/>
                <a:gd name="T82" fmla="*/ 138 w 246"/>
                <a:gd name="T83" fmla="*/ 202 h 234"/>
                <a:gd name="T84" fmla="*/ 160 w 246"/>
                <a:gd name="T85" fmla="*/ 190 h 234"/>
                <a:gd name="T86" fmla="*/ 168 w 246"/>
                <a:gd name="T87" fmla="*/ 172 h 234"/>
                <a:gd name="T88" fmla="*/ 178 w 246"/>
                <a:gd name="T89" fmla="*/ 190 h 234"/>
                <a:gd name="T90" fmla="*/ 192 w 246"/>
                <a:gd name="T91" fmla="*/ 196 h 234"/>
                <a:gd name="T92" fmla="*/ 212 w 246"/>
                <a:gd name="T93" fmla="*/ 210 h 234"/>
                <a:gd name="T94" fmla="*/ 230 w 246"/>
                <a:gd name="T95" fmla="*/ 224 h 234"/>
                <a:gd name="T96" fmla="*/ 240 w 246"/>
                <a:gd name="T97" fmla="*/ 232 h 234"/>
                <a:gd name="T98" fmla="*/ 246 w 246"/>
                <a:gd name="T99" fmla="*/ 232 h 234"/>
                <a:gd name="T100" fmla="*/ 236 w 246"/>
                <a:gd name="T101" fmla="*/ 224 h 234"/>
                <a:gd name="T102" fmla="*/ 224 w 246"/>
                <a:gd name="T103" fmla="*/ 208 h 234"/>
                <a:gd name="T104" fmla="*/ 196 w 246"/>
                <a:gd name="T105" fmla="*/ 192 h 234"/>
                <a:gd name="T106" fmla="*/ 174 w 246"/>
                <a:gd name="T107" fmla="*/ 170 h 234"/>
                <a:gd name="T108" fmla="*/ 184 w 246"/>
                <a:gd name="T109" fmla="*/ 136 h 234"/>
                <a:gd name="T110" fmla="*/ 196 w 246"/>
                <a:gd name="T111" fmla="*/ 116 h 234"/>
                <a:gd name="T112" fmla="*/ 196 w 246"/>
                <a:gd name="T113" fmla="*/ 84 h 234"/>
                <a:gd name="T114" fmla="*/ 190 w 246"/>
                <a:gd name="T115" fmla="*/ 54 h 234"/>
                <a:gd name="T116" fmla="*/ 182 w 246"/>
                <a:gd name="T117" fmla="*/ 16 h 234"/>
                <a:gd name="T118" fmla="*/ 166 w 246"/>
                <a:gd name="T119" fmla="*/ 4 h 234"/>
                <a:gd name="T120" fmla="*/ 146 w 246"/>
                <a:gd name="T121" fmla="*/ 0 h 234"/>
                <a:gd name="T122" fmla="*/ 130 w 246"/>
                <a:gd name="T123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46" h="234">
                  <a:moveTo>
                    <a:pt x="122" y="2"/>
                  </a:moveTo>
                  <a:lnTo>
                    <a:pt x="116" y="2"/>
                  </a:lnTo>
                  <a:lnTo>
                    <a:pt x="112" y="2"/>
                  </a:lnTo>
                  <a:lnTo>
                    <a:pt x="106" y="4"/>
                  </a:lnTo>
                  <a:lnTo>
                    <a:pt x="100" y="4"/>
                  </a:lnTo>
                  <a:lnTo>
                    <a:pt x="94" y="6"/>
                  </a:lnTo>
                  <a:lnTo>
                    <a:pt x="90" y="10"/>
                  </a:lnTo>
                  <a:lnTo>
                    <a:pt x="86" y="12"/>
                  </a:lnTo>
                  <a:lnTo>
                    <a:pt x="82" y="18"/>
                  </a:lnTo>
                  <a:lnTo>
                    <a:pt x="80" y="20"/>
                  </a:lnTo>
                  <a:lnTo>
                    <a:pt x="78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6" y="44"/>
                  </a:lnTo>
                  <a:lnTo>
                    <a:pt x="76" y="54"/>
                  </a:lnTo>
                  <a:lnTo>
                    <a:pt x="76" y="66"/>
                  </a:lnTo>
                  <a:lnTo>
                    <a:pt x="76" y="74"/>
                  </a:lnTo>
                  <a:lnTo>
                    <a:pt x="76" y="74"/>
                  </a:lnTo>
                  <a:lnTo>
                    <a:pt x="72" y="74"/>
                  </a:lnTo>
                  <a:lnTo>
                    <a:pt x="70" y="74"/>
                  </a:lnTo>
                  <a:lnTo>
                    <a:pt x="68" y="74"/>
                  </a:lnTo>
                  <a:lnTo>
                    <a:pt x="68" y="76"/>
                  </a:lnTo>
                  <a:lnTo>
                    <a:pt x="66" y="76"/>
                  </a:lnTo>
                  <a:lnTo>
                    <a:pt x="64" y="78"/>
                  </a:lnTo>
                  <a:lnTo>
                    <a:pt x="62" y="80"/>
                  </a:lnTo>
                  <a:lnTo>
                    <a:pt x="62" y="82"/>
                  </a:lnTo>
                  <a:lnTo>
                    <a:pt x="62" y="84"/>
                  </a:lnTo>
                  <a:lnTo>
                    <a:pt x="62" y="92"/>
                  </a:lnTo>
                  <a:lnTo>
                    <a:pt x="64" y="98"/>
                  </a:lnTo>
                  <a:lnTo>
                    <a:pt x="66" y="104"/>
                  </a:lnTo>
                  <a:lnTo>
                    <a:pt x="68" y="112"/>
                  </a:lnTo>
                  <a:lnTo>
                    <a:pt x="68" y="116"/>
                  </a:lnTo>
                  <a:lnTo>
                    <a:pt x="70" y="118"/>
                  </a:lnTo>
                  <a:lnTo>
                    <a:pt x="72" y="122"/>
                  </a:lnTo>
                  <a:lnTo>
                    <a:pt x="74" y="126"/>
                  </a:lnTo>
                  <a:lnTo>
                    <a:pt x="74" y="128"/>
                  </a:lnTo>
                  <a:lnTo>
                    <a:pt x="76" y="132"/>
                  </a:lnTo>
                  <a:lnTo>
                    <a:pt x="78" y="134"/>
                  </a:lnTo>
                  <a:lnTo>
                    <a:pt x="82" y="136"/>
                  </a:lnTo>
                  <a:lnTo>
                    <a:pt x="82" y="136"/>
                  </a:lnTo>
                  <a:lnTo>
                    <a:pt x="82" y="136"/>
                  </a:lnTo>
                  <a:lnTo>
                    <a:pt x="86" y="142"/>
                  </a:lnTo>
                  <a:lnTo>
                    <a:pt x="86" y="146"/>
                  </a:lnTo>
                  <a:lnTo>
                    <a:pt x="86" y="154"/>
                  </a:lnTo>
                  <a:lnTo>
                    <a:pt x="88" y="160"/>
                  </a:lnTo>
                  <a:lnTo>
                    <a:pt x="86" y="162"/>
                  </a:lnTo>
                  <a:lnTo>
                    <a:pt x="84" y="162"/>
                  </a:lnTo>
                  <a:lnTo>
                    <a:pt x="82" y="164"/>
                  </a:lnTo>
                  <a:lnTo>
                    <a:pt x="78" y="166"/>
                  </a:lnTo>
                  <a:lnTo>
                    <a:pt x="76" y="170"/>
                  </a:lnTo>
                  <a:lnTo>
                    <a:pt x="76" y="172"/>
                  </a:lnTo>
                  <a:lnTo>
                    <a:pt x="72" y="172"/>
                  </a:lnTo>
                  <a:lnTo>
                    <a:pt x="70" y="174"/>
                  </a:lnTo>
                  <a:lnTo>
                    <a:pt x="66" y="178"/>
                  </a:lnTo>
                  <a:lnTo>
                    <a:pt x="62" y="180"/>
                  </a:lnTo>
                  <a:lnTo>
                    <a:pt x="58" y="184"/>
                  </a:lnTo>
                  <a:lnTo>
                    <a:pt x="54" y="188"/>
                  </a:lnTo>
                  <a:lnTo>
                    <a:pt x="50" y="190"/>
                  </a:lnTo>
                  <a:lnTo>
                    <a:pt x="46" y="194"/>
                  </a:lnTo>
                  <a:lnTo>
                    <a:pt x="42" y="196"/>
                  </a:lnTo>
                  <a:lnTo>
                    <a:pt x="38" y="198"/>
                  </a:lnTo>
                  <a:lnTo>
                    <a:pt x="32" y="200"/>
                  </a:lnTo>
                  <a:lnTo>
                    <a:pt x="28" y="204"/>
                  </a:lnTo>
                  <a:lnTo>
                    <a:pt x="24" y="206"/>
                  </a:lnTo>
                  <a:lnTo>
                    <a:pt x="20" y="208"/>
                  </a:lnTo>
                  <a:lnTo>
                    <a:pt x="14" y="210"/>
                  </a:lnTo>
                  <a:lnTo>
                    <a:pt x="12" y="214"/>
                  </a:lnTo>
                  <a:lnTo>
                    <a:pt x="6" y="216"/>
                  </a:lnTo>
                  <a:lnTo>
                    <a:pt x="2" y="216"/>
                  </a:lnTo>
                  <a:lnTo>
                    <a:pt x="2" y="218"/>
                  </a:lnTo>
                  <a:lnTo>
                    <a:pt x="2" y="220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6" y="220"/>
                  </a:lnTo>
                  <a:lnTo>
                    <a:pt x="10" y="220"/>
                  </a:lnTo>
                  <a:lnTo>
                    <a:pt x="12" y="220"/>
                  </a:lnTo>
                  <a:lnTo>
                    <a:pt x="14" y="220"/>
                  </a:lnTo>
                  <a:lnTo>
                    <a:pt x="14" y="218"/>
                  </a:lnTo>
                  <a:lnTo>
                    <a:pt x="16" y="216"/>
                  </a:lnTo>
                  <a:lnTo>
                    <a:pt x="22" y="216"/>
                  </a:lnTo>
                  <a:lnTo>
                    <a:pt x="26" y="216"/>
                  </a:lnTo>
                  <a:lnTo>
                    <a:pt x="30" y="212"/>
                  </a:lnTo>
                  <a:lnTo>
                    <a:pt x="34" y="210"/>
                  </a:lnTo>
                  <a:lnTo>
                    <a:pt x="40" y="208"/>
                  </a:lnTo>
                  <a:lnTo>
                    <a:pt x="42" y="204"/>
                  </a:lnTo>
                  <a:lnTo>
                    <a:pt x="46" y="200"/>
                  </a:lnTo>
                  <a:lnTo>
                    <a:pt x="50" y="198"/>
                  </a:lnTo>
                  <a:lnTo>
                    <a:pt x="54" y="196"/>
                  </a:lnTo>
                  <a:lnTo>
                    <a:pt x="58" y="192"/>
                  </a:lnTo>
                  <a:lnTo>
                    <a:pt x="60" y="190"/>
                  </a:lnTo>
                  <a:lnTo>
                    <a:pt x="66" y="186"/>
                  </a:lnTo>
                  <a:lnTo>
                    <a:pt x="68" y="184"/>
                  </a:lnTo>
                  <a:lnTo>
                    <a:pt x="74" y="180"/>
                  </a:lnTo>
                  <a:lnTo>
                    <a:pt x="78" y="180"/>
                  </a:lnTo>
                  <a:lnTo>
                    <a:pt x="82" y="178"/>
                  </a:lnTo>
                  <a:lnTo>
                    <a:pt x="84" y="176"/>
                  </a:lnTo>
                  <a:lnTo>
                    <a:pt x="84" y="174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6" y="172"/>
                  </a:lnTo>
                  <a:lnTo>
                    <a:pt x="88" y="170"/>
                  </a:lnTo>
                  <a:lnTo>
                    <a:pt x="90" y="168"/>
                  </a:lnTo>
                  <a:lnTo>
                    <a:pt x="92" y="168"/>
                  </a:lnTo>
                  <a:lnTo>
                    <a:pt x="94" y="168"/>
                  </a:lnTo>
                  <a:lnTo>
                    <a:pt x="94" y="164"/>
                  </a:lnTo>
                  <a:lnTo>
                    <a:pt x="94" y="158"/>
                  </a:lnTo>
                  <a:lnTo>
                    <a:pt x="94" y="154"/>
                  </a:lnTo>
                  <a:lnTo>
                    <a:pt x="92" y="148"/>
                  </a:lnTo>
                  <a:lnTo>
                    <a:pt x="90" y="144"/>
                  </a:lnTo>
                  <a:lnTo>
                    <a:pt x="88" y="138"/>
                  </a:lnTo>
                  <a:lnTo>
                    <a:pt x="86" y="134"/>
                  </a:lnTo>
                  <a:lnTo>
                    <a:pt x="86" y="130"/>
                  </a:lnTo>
                  <a:lnTo>
                    <a:pt x="82" y="128"/>
                  </a:lnTo>
                  <a:lnTo>
                    <a:pt x="80" y="128"/>
                  </a:lnTo>
                  <a:lnTo>
                    <a:pt x="78" y="124"/>
                  </a:lnTo>
                  <a:lnTo>
                    <a:pt x="78" y="122"/>
                  </a:lnTo>
                  <a:lnTo>
                    <a:pt x="76" y="118"/>
                  </a:lnTo>
                  <a:lnTo>
                    <a:pt x="76" y="116"/>
                  </a:lnTo>
                  <a:lnTo>
                    <a:pt x="76" y="112"/>
                  </a:lnTo>
                  <a:lnTo>
                    <a:pt x="74" y="110"/>
                  </a:lnTo>
                  <a:lnTo>
                    <a:pt x="72" y="108"/>
                  </a:lnTo>
                  <a:lnTo>
                    <a:pt x="72" y="104"/>
                  </a:lnTo>
                  <a:lnTo>
                    <a:pt x="70" y="100"/>
                  </a:lnTo>
                  <a:lnTo>
                    <a:pt x="70" y="98"/>
                  </a:lnTo>
                  <a:lnTo>
                    <a:pt x="68" y="92"/>
                  </a:lnTo>
                  <a:lnTo>
                    <a:pt x="68" y="90"/>
                  </a:lnTo>
                  <a:lnTo>
                    <a:pt x="68" y="84"/>
                  </a:lnTo>
                  <a:lnTo>
                    <a:pt x="68" y="82"/>
                  </a:lnTo>
                  <a:lnTo>
                    <a:pt x="68" y="80"/>
                  </a:lnTo>
                  <a:lnTo>
                    <a:pt x="70" y="80"/>
                  </a:lnTo>
                  <a:lnTo>
                    <a:pt x="72" y="80"/>
                  </a:lnTo>
                  <a:lnTo>
                    <a:pt x="74" y="80"/>
                  </a:lnTo>
                  <a:lnTo>
                    <a:pt x="76" y="80"/>
                  </a:lnTo>
                  <a:lnTo>
                    <a:pt x="76" y="80"/>
                  </a:lnTo>
                  <a:lnTo>
                    <a:pt x="76" y="82"/>
                  </a:lnTo>
                  <a:lnTo>
                    <a:pt x="78" y="82"/>
                  </a:lnTo>
                  <a:lnTo>
                    <a:pt x="78" y="84"/>
                  </a:lnTo>
                  <a:lnTo>
                    <a:pt x="80" y="84"/>
                  </a:lnTo>
                  <a:lnTo>
                    <a:pt x="80" y="82"/>
                  </a:lnTo>
                  <a:lnTo>
                    <a:pt x="80" y="80"/>
                  </a:lnTo>
                  <a:lnTo>
                    <a:pt x="80" y="72"/>
                  </a:lnTo>
                  <a:lnTo>
                    <a:pt x="80" y="66"/>
                  </a:lnTo>
                  <a:lnTo>
                    <a:pt x="82" y="56"/>
                  </a:lnTo>
                  <a:lnTo>
                    <a:pt x="80" y="50"/>
                  </a:lnTo>
                  <a:lnTo>
                    <a:pt x="80" y="44"/>
                  </a:lnTo>
                  <a:lnTo>
                    <a:pt x="80" y="38"/>
                  </a:lnTo>
                  <a:lnTo>
                    <a:pt x="82" y="32"/>
                  </a:lnTo>
                  <a:lnTo>
                    <a:pt x="82" y="28"/>
                  </a:lnTo>
                  <a:lnTo>
                    <a:pt x="86" y="24"/>
                  </a:lnTo>
                  <a:lnTo>
                    <a:pt x="86" y="28"/>
                  </a:lnTo>
                  <a:lnTo>
                    <a:pt x="86" y="30"/>
                  </a:lnTo>
                  <a:lnTo>
                    <a:pt x="86" y="32"/>
                  </a:lnTo>
                  <a:lnTo>
                    <a:pt x="86" y="34"/>
                  </a:lnTo>
                  <a:lnTo>
                    <a:pt x="86" y="38"/>
                  </a:lnTo>
                  <a:lnTo>
                    <a:pt x="86" y="38"/>
                  </a:lnTo>
                  <a:lnTo>
                    <a:pt x="86" y="40"/>
                  </a:lnTo>
                  <a:lnTo>
                    <a:pt x="86" y="42"/>
                  </a:lnTo>
                  <a:lnTo>
                    <a:pt x="86" y="38"/>
                  </a:lnTo>
                  <a:lnTo>
                    <a:pt x="86" y="30"/>
                  </a:lnTo>
                  <a:lnTo>
                    <a:pt x="88" y="24"/>
                  </a:lnTo>
                  <a:lnTo>
                    <a:pt x="92" y="20"/>
                  </a:lnTo>
                  <a:lnTo>
                    <a:pt x="94" y="20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10" y="18"/>
                  </a:lnTo>
                  <a:lnTo>
                    <a:pt x="112" y="18"/>
                  </a:lnTo>
                  <a:lnTo>
                    <a:pt x="114" y="20"/>
                  </a:lnTo>
                  <a:lnTo>
                    <a:pt x="116" y="20"/>
                  </a:lnTo>
                  <a:lnTo>
                    <a:pt x="118" y="20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2" y="20"/>
                  </a:lnTo>
                  <a:lnTo>
                    <a:pt x="124" y="20"/>
                  </a:lnTo>
                  <a:lnTo>
                    <a:pt x="126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2"/>
                  </a:lnTo>
                  <a:lnTo>
                    <a:pt x="134" y="22"/>
                  </a:lnTo>
                  <a:lnTo>
                    <a:pt x="136" y="22"/>
                  </a:lnTo>
                  <a:lnTo>
                    <a:pt x="138" y="22"/>
                  </a:lnTo>
                  <a:lnTo>
                    <a:pt x="140" y="22"/>
                  </a:lnTo>
                  <a:lnTo>
                    <a:pt x="144" y="20"/>
                  </a:lnTo>
                  <a:lnTo>
                    <a:pt x="148" y="20"/>
                  </a:lnTo>
                  <a:lnTo>
                    <a:pt x="150" y="20"/>
                  </a:lnTo>
                  <a:lnTo>
                    <a:pt x="156" y="20"/>
                  </a:lnTo>
                  <a:lnTo>
                    <a:pt x="158" y="20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70" y="22"/>
                  </a:lnTo>
                  <a:lnTo>
                    <a:pt x="174" y="24"/>
                  </a:lnTo>
                  <a:lnTo>
                    <a:pt x="176" y="26"/>
                  </a:lnTo>
                  <a:lnTo>
                    <a:pt x="178" y="30"/>
                  </a:lnTo>
                  <a:lnTo>
                    <a:pt x="178" y="32"/>
                  </a:lnTo>
                  <a:lnTo>
                    <a:pt x="180" y="36"/>
                  </a:lnTo>
                  <a:lnTo>
                    <a:pt x="180" y="38"/>
                  </a:lnTo>
                  <a:lnTo>
                    <a:pt x="180" y="42"/>
                  </a:lnTo>
                  <a:lnTo>
                    <a:pt x="180" y="46"/>
                  </a:lnTo>
                  <a:lnTo>
                    <a:pt x="180" y="48"/>
                  </a:lnTo>
                  <a:lnTo>
                    <a:pt x="180" y="50"/>
                  </a:lnTo>
                  <a:lnTo>
                    <a:pt x="182" y="50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4" y="50"/>
                  </a:lnTo>
                  <a:lnTo>
                    <a:pt x="184" y="52"/>
                  </a:lnTo>
                  <a:lnTo>
                    <a:pt x="184" y="52"/>
                  </a:lnTo>
                  <a:lnTo>
                    <a:pt x="184" y="56"/>
                  </a:lnTo>
                  <a:lnTo>
                    <a:pt x="184" y="64"/>
                  </a:lnTo>
                  <a:lnTo>
                    <a:pt x="184" y="70"/>
                  </a:lnTo>
                  <a:lnTo>
                    <a:pt x="184" y="74"/>
                  </a:lnTo>
                  <a:lnTo>
                    <a:pt x="184" y="78"/>
                  </a:lnTo>
                  <a:lnTo>
                    <a:pt x="184" y="82"/>
                  </a:lnTo>
                  <a:lnTo>
                    <a:pt x="184" y="84"/>
                  </a:lnTo>
                  <a:lnTo>
                    <a:pt x="186" y="88"/>
                  </a:lnTo>
                  <a:lnTo>
                    <a:pt x="188" y="88"/>
                  </a:lnTo>
                  <a:lnTo>
                    <a:pt x="190" y="88"/>
                  </a:lnTo>
                  <a:lnTo>
                    <a:pt x="192" y="86"/>
                  </a:lnTo>
                  <a:lnTo>
                    <a:pt x="192" y="88"/>
                  </a:lnTo>
                  <a:lnTo>
                    <a:pt x="194" y="90"/>
                  </a:lnTo>
                  <a:lnTo>
                    <a:pt x="196" y="94"/>
                  </a:lnTo>
                  <a:lnTo>
                    <a:pt x="198" y="100"/>
                  </a:lnTo>
                  <a:lnTo>
                    <a:pt x="196" y="104"/>
                  </a:lnTo>
                  <a:lnTo>
                    <a:pt x="194" y="110"/>
                  </a:lnTo>
                  <a:lnTo>
                    <a:pt x="192" y="116"/>
                  </a:lnTo>
                  <a:lnTo>
                    <a:pt x="190" y="120"/>
                  </a:lnTo>
                  <a:lnTo>
                    <a:pt x="186" y="126"/>
                  </a:lnTo>
                  <a:lnTo>
                    <a:pt x="184" y="132"/>
                  </a:lnTo>
                  <a:lnTo>
                    <a:pt x="184" y="130"/>
                  </a:lnTo>
                  <a:lnTo>
                    <a:pt x="182" y="128"/>
                  </a:lnTo>
                  <a:lnTo>
                    <a:pt x="182" y="126"/>
                  </a:lnTo>
                  <a:lnTo>
                    <a:pt x="178" y="126"/>
                  </a:lnTo>
                  <a:lnTo>
                    <a:pt x="178" y="128"/>
                  </a:lnTo>
                  <a:lnTo>
                    <a:pt x="176" y="130"/>
                  </a:lnTo>
                  <a:lnTo>
                    <a:pt x="174" y="134"/>
                  </a:lnTo>
                  <a:lnTo>
                    <a:pt x="174" y="136"/>
                  </a:lnTo>
                  <a:lnTo>
                    <a:pt x="174" y="138"/>
                  </a:lnTo>
                  <a:lnTo>
                    <a:pt x="172" y="142"/>
                  </a:lnTo>
                  <a:lnTo>
                    <a:pt x="172" y="144"/>
                  </a:lnTo>
                  <a:lnTo>
                    <a:pt x="170" y="146"/>
                  </a:lnTo>
                  <a:lnTo>
                    <a:pt x="168" y="152"/>
                  </a:lnTo>
                  <a:lnTo>
                    <a:pt x="166" y="156"/>
                  </a:lnTo>
                  <a:lnTo>
                    <a:pt x="166" y="162"/>
                  </a:lnTo>
                  <a:lnTo>
                    <a:pt x="166" y="168"/>
                  </a:lnTo>
                  <a:lnTo>
                    <a:pt x="164" y="172"/>
                  </a:lnTo>
                  <a:lnTo>
                    <a:pt x="162" y="178"/>
                  </a:lnTo>
                  <a:lnTo>
                    <a:pt x="158" y="182"/>
                  </a:lnTo>
                  <a:lnTo>
                    <a:pt x="154" y="186"/>
                  </a:lnTo>
                  <a:lnTo>
                    <a:pt x="138" y="200"/>
                  </a:lnTo>
                  <a:lnTo>
                    <a:pt x="138" y="202"/>
                  </a:lnTo>
                  <a:lnTo>
                    <a:pt x="140" y="202"/>
                  </a:lnTo>
                  <a:lnTo>
                    <a:pt x="146" y="200"/>
                  </a:lnTo>
                  <a:lnTo>
                    <a:pt x="150" y="198"/>
                  </a:lnTo>
                  <a:lnTo>
                    <a:pt x="154" y="196"/>
                  </a:lnTo>
                  <a:lnTo>
                    <a:pt x="156" y="194"/>
                  </a:lnTo>
                  <a:lnTo>
                    <a:pt x="160" y="190"/>
                  </a:lnTo>
                  <a:lnTo>
                    <a:pt x="162" y="186"/>
                  </a:lnTo>
                  <a:lnTo>
                    <a:pt x="166" y="180"/>
                  </a:lnTo>
                  <a:lnTo>
                    <a:pt x="166" y="178"/>
                  </a:lnTo>
                  <a:lnTo>
                    <a:pt x="168" y="176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70" y="170"/>
                  </a:lnTo>
                  <a:lnTo>
                    <a:pt x="172" y="174"/>
                  </a:lnTo>
                  <a:lnTo>
                    <a:pt x="174" y="178"/>
                  </a:lnTo>
                  <a:lnTo>
                    <a:pt x="174" y="184"/>
                  </a:lnTo>
                  <a:lnTo>
                    <a:pt x="176" y="190"/>
                  </a:lnTo>
                  <a:lnTo>
                    <a:pt x="178" y="190"/>
                  </a:lnTo>
                  <a:lnTo>
                    <a:pt x="178" y="184"/>
                  </a:lnTo>
                  <a:lnTo>
                    <a:pt x="180" y="188"/>
                  </a:lnTo>
                  <a:lnTo>
                    <a:pt x="184" y="190"/>
                  </a:lnTo>
                  <a:lnTo>
                    <a:pt x="186" y="190"/>
                  </a:lnTo>
                  <a:lnTo>
                    <a:pt x="190" y="194"/>
                  </a:lnTo>
                  <a:lnTo>
                    <a:pt x="192" y="196"/>
                  </a:lnTo>
                  <a:lnTo>
                    <a:pt x="196" y="198"/>
                  </a:lnTo>
                  <a:lnTo>
                    <a:pt x="200" y="200"/>
                  </a:lnTo>
                  <a:lnTo>
                    <a:pt x="202" y="204"/>
                  </a:lnTo>
                  <a:lnTo>
                    <a:pt x="206" y="206"/>
                  </a:lnTo>
                  <a:lnTo>
                    <a:pt x="210" y="208"/>
                  </a:lnTo>
                  <a:lnTo>
                    <a:pt x="212" y="210"/>
                  </a:lnTo>
                  <a:lnTo>
                    <a:pt x="216" y="212"/>
                  </a:lnTo>
                  <a:lnTo>
                    <a:pt x="218" y="214"/>
                  </a:lnTo>
                  <a:lnTo>
                    <a:pt x="222" y="216"/>
                  </a:lnTo>
                  <a:lnTo>
                    <a:pt x="226" y="218"/>
                  </a:lnTo>
                  <a:lnTo>
                    <a:pt x="228" y="222"/>
                  </a:lnTo>
                  <a:lnTo>
                    <a:pt x="230" y="224"/>
                  </a:lnTo>
                  <a:lnTo>
                    <a:pt x="232" y="224"/>
                  </a:lnTo>
                  <a:lnTo>
                    <a:pt x="234" y="226"/>
                  </a:lnTo>
                  <a:lnTo>
                    <a:pt x="236" y="230"/>
                  </a:lnTo>
                  <a:lnTo>
                    <a:pt x="236" y="230"/>
                  </a:lnTo>
                  <a:lnTo>
                    <a:pt x="238" y="232"/>
                  </a:lnTo>
                  <a:lnTo>
                    <a:pt x="240" y="232"/>
                  </a:lnTo>
                  <a:lnTo>
                    <a:pt x="242" y="234"/>
                  </a:lnTo>
                  <a:lnTo>
                    <a:pt x="244" y="234"/>
                  </a:lnTo>
                  <a:lnTo>
                    <a:pt x="246" y="234"/>
                  </a:lnTo>
                  <a:lnTo>
                    <a:pt x="246" y="234"/>
                  </a:lnTo>
                  <a:lnTo>
                    <a:pt x="246" y="234"/>
                  </a:lnTo>
                  <a:lnTo>
                    <a:pt x="246" y="232"/>
                  </a:lnTo>
                  <a:lnTo>
                    <a:pt x="246" y="232"/>
                  </a:lnTo>
                  <a:lnTo>
                    <a:pt x="246" y="230"/>
                  </a:lnTo>
                  <a:lnTo>
                    <a:pt x="244" y="228"/>
                  </a:lnTo>
                  <a:lnTo>
                    <a:pt x="242" y="226"/>
                  </a:lnTo>
                  <a:lnTo>
                    <a:pt x="240" y="224"/>
                  </a:lnTo>
                  <a:lnTo>
                    <a:pt x="236" y="224"/>
                  </a:lnTo>
                  <a:lnTo>
                    <a:pt x="236" y="222"/>
                  </a:lnTo>
                  <a:lnTo>
                    <a:pt x="234" y="220"/>
                  </a:lnTo>
                  <a:lnTo>
                    <a:pt x="232" y="218"/>
                  </a:lnTo>
                  <a:lnTo>
                    <a:pt x="232" y="216"/>
                  </a:lnTo>
                  <a:lnTo>
                    <a:pt x="228" y="212"/>
                  </a:lnTo>
                  <a:lnTo>
                    <a:pt x="224" y="208"/>
                  </a:lnTo>
                  <a:lnTo>
                    <a:pt x="218" y="206"/>
                  </a:lnTo>
                  <a:lnTo>
                    <a:pt x="216" y="204"/>
                  </a:lnTo>
                  <a:lnTo>
                    <a:pt x="210" y="200"/>
                  </a:lnTo>
                  <a:lnTo>
                    <a:pt x="206" y="198"/>
                  </a:lnTo>
                  <a:lnTo>
                    <a:pt x="200" y="196"/>
                  </a:lnTo>
                  <a:lnTo>
                    <a:pt x="196" y="192"/>
                  </a:lnTo>
                  <a:lnTo>
                    <a:pt x="192" y="190"/>
                  </a:lnTo>
                  <a:lnTo>
                    <a:pt x="188" y="186"/>
                  </a:lnTo>
                  <a:lnTo>
                    <a:pt x="184" y="182"/>
                  </a:lnTo>
                  <a:lnTo>
                    <a:pt x="180" y="180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74" y="164"/>
                  </a:lnTo>
                  <a:lnTo>
                    <a:pt x="172" y="158"/>
                  </a:lnTo>
                  <a:lnTo>
                    <a:pt x="180" y="136"/>
                  </a:lnTo>
                  <a:lnTo>
                    <a:pt x="182" y="136"/>
                  </a:lnTo>
                  <a:lnTo>
                    <a:pt x="184" y="136"/>
                  </a:lnTo>
                  <a:lnTo>
                    <a:pt x="184" y="136"/>
                  </a:lnTo>
                  <a:lnTo>
                    <a:pt x="186" y="136"/>
                  </a:lnTo>
                  <a:lnTo>
                    <a:pt x="188" y="136"/>
                  </a:lnTo>
                  <a:lnTo>
                    <a:pt x="190" y="134"/>
                  </a:lnTo>
                  <a:lnTo>
                    <a:pt x="192" y="128"/>
                  </a:lnTo>
                  <a:lnTo>
                    <a:pt x="194" y="122"/>
                  </a:lnTo>
                  <a:lnTo>
                    <a:pt x="196" y="116"/>
                  </a:lnTo>
                  <a:lnTo>
                    <a:pt x="200" y="110"/>
                  </a:lnTo>
                  <a:lnTo>
                    <a:pt x="200" y="102"/>
                  </a:lnTo>
                  <a:lnTo>
                    <a:pt x="200" y="98"/>
                  </a:lnTo>
                  <a:lnTo>
                    <a:pt x="200" y="92"/>
                  </a:lnTo>
                  <a:lnTo>
                    <a:pt x="198" y="86"/>
                  </a:lnTo>
                  <a:lnTo>
                    <a:pt x="196" y="84"/>
                  </a:lnTo>
                  <a:lnTo>
                    <a:pt x="194" y="84"/>
                  </a:lnTo>
                  <a:lnTo>
                    <a:pt x="192" y="82"/>
                  </a:lnTo>
                  <a:lnTo>
                    <a:pt x="190" y="82"/>
                  </a:lnTo>
                  <a:lnTo>
                    <a:pt x="190" y="74"/>
                  </a:lnTo>
                  <a:lnTo>
                    <a:pt x="190" y="64"/>
                  </a:lnTo>
                  <a:lnTo>
                    <a:pt x="190" y="54"/>
                  </a:lnTo>
                  <a:lnTo>
                    <a:pt x="190" y="46"/>
                  </a:lnTo>
                  <a:lnTo>
                    <a:pt x="190" y="38"/>
                  </a:lnTo>
                  <a:lnTo>
                    <a:pt x="190" y="30"/>
                  </a:lnTo>
                  <a:lnTo>
                    <a:pt x="188" y="24"/>
                  </a:lnTo>
                  <a:lnTo>
                    <a:pt x="184" y="18"/>
                  </a:lnTo>
                  <a:lnTo>
                    <a:pt x="182" y="16"/>
                  </a:lnTo>
                  <a:lnTo>
                    <a:pt x="180" y="12"/>
                  </a:lnTo>
                  <a:lnTo>
                    <a:pt x="176" y="12"/>
                  </a:lnTo>
                  <a:lnTo>
                    <a:pt x="174" y="10"/>
                  </a:lnTo>
                  <a:lnTo>
                    <a:pt x="172" y="8"/>
                  </a:lnTo>
                  <a:lnTo>
                    <a:pt x="168" y="6"/>
                  </a:lnTo>
                  <a:lnTo>
                    <a:pt x="166" y="4"/>
                  </a:lnTo>
                  <a:lnTo>
                    <a:pt x="162" y="4"/>
                  </a:lnTo>
                  <a:lnTo>
                    <a:pt x="158" y="4"/>
                  </a:lnTo>
                  <a:lnTo>
                    <a:pt x="156" y="2"/>
                  </a:lnTo>
                  <a:lnTo>
                    <a:pt x="152" y="2"/>
                  </a:lnTo>
                  <a:lnTo>
                    <a:pt x="148" y="0"/>
                  </a:lnTo>
                  <a:lnTo>
                    <a:pt x="146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4" y="0"/>
                  </a:lnTo>
                  <a:lnTo>
                    <a:pt x="12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3" name="Freeform 364"/>
            <p:cNvSpPr>
              <a:spLocks/>
            </p:cNvSpPr>
            <p:nvPr/>
          </p:nvSpPr>
          <p:spPr bwMode="auto">
            <a:xfrm>
              <a:off x="3746500" y="3044825"/>
              <a:ext cx="28575" cy="28575"/>
            </a:xfrm>
            <a:custGeom>
              <a:avLst/>
              <a:gdLst>
                <a:gd name="T0" fmla="*/ 0 w 18"/>
                <a:gd name="T1" fmla="*/ 2 h 18"/>
                <a:gd name="T2" fmla="*/ 2 w 18"/>
                <a:gd name="T3" fmla="*/ 4 h 18"/>
                <a:gd name="T4" fmla="*/ 4 w 18"/>
                <a:gd name="T5" fmla="*/ 6 h 18"/>
                <a:gd name="T6" fmla="*/ 6 w 18"/>
                <a:gd name="T7" fmla="*/ 8 h 18"/>
                <a:gd name="T8" fmla="*/ 8 w 18"/>
                <a:gd name="T9" fmla="*/ 10 h 18"/>
                <a:gd name="T10" fmla="*/ 10 w 18"/>
                <a:gd name="T11" fmla="*/ 14 h 18"/>
                <a:gd name="T12" fmla="*/ 12 w 18"/>
                <a:gd name="T13" fmla="*/ 16 h 18"/>
                <a:gd name="T14" fmla="*/ 12 w 18"/>
                <a:gd name="T15" fmla="*/ 18 h 18"/>
                <a:gd name="T16" fmla="*/ 16 w 18"/>
                <a:gd name="T17" fmla="*/ 18 h 18"/>
                <a:gd name="T18" fmla="*/ 18 w 18"/>
                <a:gd name="T19" fmla="*/ 16 h 18"/>
                <a:gd name="T20" fmla="*/ 18 w 18"/>
                <a:gd name="T21" fmla="*/ 14 h 18"/>
                <a:gd name="T22" fmla="*/ 18 w 18"/>
                <a:gd name="T23" fmla="*/ 12 h 18"/>
                <a:gd name="T24" fmla="*/ 16 w 18"/>
                <a:gd name="T25" fmla="*/ 8 h 18"/>
                <a:gd name="T26" fmla="*/ 14 w 18"/>
                <a:gd name="T27" fmla="*/ 8 h 18"/>
                <a:gd name="T28" fmla="*/ 12 w 18"/>
                <a:gd name="T29" fmla="*/ 8 h 18"/>
                <a:gd name="T30" fmla="*/ 12 w 18"/>
                <a:gd name="T31" fmla="*/ 6 h 18"/>
                <a:gd name="T32" fmla="*/ 12 w 18"/>
                <a:gd name="T33" fmla="*/ 4 h 18"/>
                <a:gd name="T34" fmla="*/ 10 w 18"/>
                <a:gd name="T35" fmla="*/ 4 h 18"/>
                <a:gd name="T36" fmla="*/ 8 w 18"/>
                <a:gd name="T37" fmla="*/ 2 h 18"/>
                <a:gd name="T38" fmla="*/ 6 w 18"/>
                <a:gd name="T39" fmla="*/ 0 h 18"/>
                <a:gd name="T40" fmla="*/ 4 w 18"/>
                <a:gd name="T41" fmla="*/ 0 h 18"/>
                <a:gd name="T42" fmla="*/ 4 w 18"/>
                <a:gd name="T43" fmla="*/ 0 h 18"/>
                <a:gd name="T44" fmla="*/ 2 w 18"/>
                <a:gd name="T45" fmla="*/ 0 h 18"/>
                <a:gd name="T46" fmla="*/ 0 w 18"/>
                <a:gd name="T47" fmla="*/ 0 h 18"/>
                <a:gd name="T48" fmla="*/ 0 w 18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8">
                  <a:moveTo>
                    <a:pt x="0" y="2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4" name="Freeform 365"/>
            <p:cNvSpPr>
              <a:spLocks/>
            </p:cNvSpPr>
            <p:nvPr/>
          </p:nvSpPr>
          <p:spPr bwMode="auto">
            <a:xfrm>
              <a:off x="3946525" y="3073400"/>
              <a:ext cx="3175" cy="12700"/>
            </a:xfrm>
            <a:custGeom>
              <a:avLst/>
              <a:gdLst>
                <a:gd name="T0" fmla="*/ 0 w 2"/>
                <a:gd name="T1" fmla="*/ 6 h 8"/>
                <a:gd name="T2" fmla="*/ 2 w 2"/>
                <a:gd name="T3" fmla="*/ 8 h 8"/>
                <a:gd name="T4" fmla="*/ 2 w 2"/>
                <a:gd name="T5" fmla="*/ 4 h 8"/>
                <a:gd name="T6" fmla="*/ 2 w 2"/>
                <a:gd name="T7" fmla="*/ 2 h 8"/>
                <a:gd name="T8" fmla="*/ 2 w 2"/>
                <a:gd name="T9" fmla="*/ 0 h 8"/>
                <a:gd name="T10" fmla="*/ 0 w 2"/>
                <a:gd name="T11" fmla="*/ 0 h 8"/>
                <a:gd name="T12" fmla="*/ 0 w 2"/>
                <a:gd name="T13" fmla="*/ 0 h 8"/>
                <a:gd name="T14" fmla="*/ 0 w 2"/>
                <a:gd name="T15" fmla="*/ 2 h 8"/>
                <a:gd name="T16" fmla="*/ 0 w 2"/>
                <a:gd name="T17" fmla="*/ 4 h 8"/>
                <a:gd name="T18" fmla="*/ 0 w 2"/>
                <a:gd name="T1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8">
                  <a:moveTo>
                    <a:pt x="0" y="6"/>
                  </a:moveTo>
                  <a:lnTo>
                    <a:pt x="2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5" name="Freeform 366"/>
            <p:cNvSpPr>
              <a:spLocks/>
            </p:cNvSpPr>
            <p:nvPr/>
          </p:nvSpPr>
          <p:spPr bwMode="auto">
            <a:xfrm>
              <a:off x="4054475" y="3076575"/>
              <a:ext cx="15875" cy="25400"/>
            </a:xfrm>
            <a:custGeom>
              <a:avLst/>
              <a:gdLst>
                <a:gd name="T0" fmla="*/ 0 w 10"/>
                <a:gd name="T1" fmla="*/ 4 h 16"/>
                <a:gd name="T2" fmla="*/ 2 w 10"/>
                <a:gd name="T3" fmla="*/ 6 h 16"/>
                <a:gd name="T4" fmla="*/ 2 w 10"/>
                <a:gd name="T5" fmla="*/ 12 h 16"/>
                <a:gd name="T6" fmla="*/ 4 w 10"/>
                <a:gd name="T7" fmla="*/ 16 h 16"/>
                <a:gd name="T8" fmla="*/ 6 w 10"/>
                <a:gd name="T9" fmla="*/ 16 h 16"/>
                <a:gd name="T10" fmla="*/ 8 w 10"/>
                <a:gd name="T11" fmla="*/ 16 h 16"/>
                <a:gd name="T12" fmla="*/ 10 w 10"/>
                <a:gd name="T13" fmla="*/ 16 h 16"/>
                <a:gd name="T14" fmla="*/ 10 w 10"/>
                <a:gd name="T15" fmla="*/ 16 h 16"/>
                <a:gd name="T16" fmla="*/ 8 w 10"/>
                <a:gd name="T17" fmla="*/ 12 h 16"/>
                <a:gd name="T18" fmla="*/ 6 w 10"/>
                <a:gd name="T19" fmla="*/ 8 h 16"/>
                <a:gd name="T20" fmla="*/ 6 w 10"/>
                <a:gd name="T21" fmla="*/ 4 h 16"/>
                <a:gd name="T22" fmla="*/ 4 w 10"/>
                <a:gd name="T23" fmla="*/ 0 h 16"/>
                <a:gd name="T24" fmla="*/ 4 w 10"/>
                <a:gd name="T25" fmla="*/ 0 h 16"/>
                <a:gd name="T26" fmla="*/ 4 w 10"/>
                <a:gd name="T27" fmla="*/ 2 h 16"/>
                <a:gd name="T28" fmla="*/ 2 w 10"/>
                <a:gd name="T29" fmla="*/ 2 h 16"/>
                <a:gd name="T30" fmla="*/ 0 w 10"/>
                <a:gd name="T31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16">
                  <a:moveTo>
                    <a:pt x="0" y="4"/>
                  </a:moveTo>
                  <a:lnTo>
                    <a:pt x="2" y="6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2"/>
                  </a:lnTo>
                  <a:lnTo>
                    <a:pt x="6" y="8"/>
                  </a:lnTo>
                  <a:lnTo>
                    <a:pt x="6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6" name="Freeform 367"/>
            <p:cNvSpPr>
              <a:spLocks/>
            </p:cNvSpPr>
            <p:nvPr/>
          </p:nvSpPr>
          <p:spPr bwMode="auto">
            <a:xfrm>
              <a:off x="3892550" y="3089275"/>
              <a:ext cx="41275" cy="12700"/>
            </a:xfrm>
            <a:custGeom>
              <a:avLst/>
              <a:gdLst>
                <a:gd name="T0" fmla="*/ 0 w 26"/>
                <a:gd name="T1" fmla="*/ 4 h 8"/>
                <a:gd name="T2" fmla="*/ 0 w 26"/>
                <a:gd name="T3" fmla="*/ 6 h 8"/>
                <a:gd name="T4" fmla="*/ 0 w 26"/>
                <a:gd name="T5" fmla="*/ 8 h 8"/>
                <a:gd name="T6" fmla="*/ 0 w 26"/>
                <a:gd name="T7" fmla="*/ 8 h 8"/>
                <a:gd name="T8" fmla="*/ 2 w 26"/>
                <a:gd name="T9" fmla="*/ 8 h 8"/>
                <a:gd name="T10" fmla="*/ 4 w 26"/>
                <a:gd name="T11" fmla="*/ 6 h 8"/>
                <a:gd name="T12" fmla="*/ 6 w 26"/>
                <a:gd name="T13" fmla="*/ 6 h 8"/>
                <a:gd name="T14" fmla="*/ 8 w 26"/>
                <a:gd name="T15" fmla="*/ 6 h 8"/>
                <a:gd name="T16" fmla="*/ 10 w 26"/>
                <a:gd name="T17" fmla="*/ 6 h 8"/>
                <a:gd name="T18" fmla="*/ 12 w 26"/>
                <a:gd name="T19" fmla="*/ 6 h 8"/>
                <a:gd name="T20" fmla="*/ 16 w 26"/>
                <a:gd name="T21" fmla="*/ 6 h 8"/>
                <a:gd name="T22" fmla="*/ 18 w 26"/>
                <a:gd name="T23" fmla="*/ 6 h 8"/>
                <a:gd name="T24" fmla="*/ 18 w 26"/>
                <a:gd name="T25" fmla="*/ 6 h 8"/>
                <a:gd name="T26" fmla="*/ 22 w 26"/>
                <a:gd name="T27" fmla="*/ 6 h 8"/>
                <a:gd name="T28" fmla="*/ 24 w 26"/>
                <a:gd name="T29" fmla="*/ 8 h 8"/>
                <a:gd name="T30" fmla="*/ 26 w 26"/>
                <a:gd name="T31" fmla="*/ 8 h 8"/>
                <a:gd name="T32" fmla="*/ 24 w 26"/>
                <a:gd name="T33" fmla="*/ 6 h 8"/>
                <a:gd name="T34" fmla="*/ 24 w 26"/>
                <a:gd name="T35" fmla="*/ 4 h 8"/>
                <a:gd name="T36" fmla="*/ 22 w 26"/>
                <a:gd name="T37" fmla="*/ 4 h 8"/>
                <a:gd name="T38" fmla="*/ 20 w 26"/>
                <a:gd name="T39" fmla="*/ 2 h 8"/>
                <a:gd name="T40" fmla="*/ 18 w 26"/>
                <a:gd name="T41" fmla="*/ 2 h 8"/>
                <a:gd name="T42" fmla="*/ 18 w 26"/>
                <a:gd name="T43" fmla="*/ 0 h 8"/>
                <a:gd name="T44" fmla="*/ 16 w 26"/>
                <a:gd name="T45" fmla="*/ 0 h 8"/>
                <a:gd name="T46" fmla="*/ 14 w 26"/>
                <a:gd name="T47" fmla="*/ 0 h 8"/>
                <a:gd name="T48" fmla="*/ 12 w 26"/>
                <a:gd name="T49" fmla="*/ 0 h 8"/>
                <a:gd name="T50" fmla="*/ 10 w 26"/>
                <a:gd name="T51" fmla="*/ 0 h 8"/>
                <a:gd name="T52" fmla="*/ 10 w 26"/>
                <a:gd name="T53" fmla="*/ 0 h 8"/>
                <a:gd name="T54" fmla="*/ 8 w 26"/>
                <a:gd name="T55" fmla="*/ 0 h 8"/>
                <a:gd name="T56" fmla="*/ 6 w 26"/>
                <a:gd name="T57" fmla="*/ 2 h 8"/>
                <a:gd name="T58" fmla="*/ 4 w 26"/>
                <a:gd name="T59" fmla="*/ 2 h 8"/>
                <a:gd name="T60" fmla="*/ 0 w 26"/>
                <a:gd name="T61" fmla="*/ 2 h 8"/>
                <a:gd name="T62" fmla="*/ 0 w 26"/>
                <a:gd name="T6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8">
                  <a:moveTo>
                    <a:pt x="0" y="4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8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7" name="Freeform 368"/>
            <p:cNvSpPr>
              <a:spLocks/>
            </p:cNvSpPr>
            <p:nvPr/>
          </p:nvSpPr>
          <p:spPr bwMode="auto">
            <a:xfrm>
              <a:off x="3898900" y="3111500"/>
              <a:ext cx="28575" cy="6350"/>
            </a:xfrm>
            <a:custGeom>
              <a:avLst/>
              <a:gdLst>
                <a:gd name="T0" fmla="*/ 0 w 18"/>
                <a:gd name="T1" fmla="*/ 2 h 4"/>
                <a:gd name="T2" fmla="*/ 2 w 18"/>
                <a:gd name="T3" fmla="*/ 2 h 4"/>
                <a:gd name="T4" fmla="*/ 4 w 18"/>
                <a:gd name="T5" fmla="*/ 2 h 4"/>
                <a:gd name="T6" fmla="*/ 6 w 18"/>
                <a:gd name="T7" fmla="*/ 4 h 4"/>
                <a:gd name="T8" fmla="*/ 6 w 18"/>
                <a:gd name="T9" fmla="*/ 4 h 4"/>
                <a:gd name="T10" fmla="*/ 8 w 18"/>
                <a:gd name="T11" fmla="*/ 4 h 4"/>
                <a:gd name="T12" fmla="*/ 10 w 18"/>
                <a:gd name="T13" fmla="*/ 4 h 4"/>
                <a:gd name="T14" fmla="*/ 12 w 18"/>
                <a:gd name="T15" fmla="*/ 4 h 4"/>
                <a:gd name="T16" fmla="*/ 14 w 18"/>
                <a:gd name="T17" fmla="*/ 4 h 4"/>
                <a:gd name="T18" fmla="*/ 14 w 18"/>
                <a:gd name="T19" fmla="*/ 4 h 4"/>
                <a:gd name="T20" fmla="*/ 16 w 18"/>
                <a:gd name="T21" fmla="*/ 2 h 4"/>
                <a:gd name="T22" fmla="*/ 18 w 18"/>
                <a:gd name="T23" fmla="*/ 2 h 4"/>
                <a:gd name="T24" fmla="*/ 16 w 18"/>
                <a:gd name="T25" fmla="*/ 2 h 4"/>
                <a:gd name="T26" fmla="*/ 14 w 18"/>
                <a:gd name="T27" fmla="*/ 0 h 4"/>
                <a:gd name="T28" fmla="*/ 14 w 18"/>
                <a:gd name="T29" fmla="*/ 0 h 4"/>
                <a:gd name="T30" fmla="*/ 12 w 18"/>
                <a:gd name="T31" fmla="*/ 0 h 4"/>
                <a:gd name="T32" fmla="*/ 10 w 18"/>
                <a:gd name="T33" fmla="*/ 0 h 4"/>
                <a:gd name="T34" fmla="*/ 8 w 18"/>
                <a:gd name="T35" fmla="*/ 0 h 4"/>
                <a:gd name="T36" fmla="*/ 6 w 18"/>
                <a:gd name="T37" fmla="*/ 0 h 4"/>
                <a:gd name="T38" fmla="*/ 6 w 18"/>
                <a:gd name="T39" fmla="*/ 0 h 4"/>
                <a:gd name="T40" fmla="*/ 4 w 18"/>
                <a:gd name="T41" fmla="*/ 2 h 4"/>
                <a:gd name="T42" fmla="*/ 2 w 18"/>
                <a:gd name="T43" fmla="*/ 2 h 4"/>
                <a:gd name="T44" fmla="*/ 0 w 18"/>
                <a:gd name="T4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8" h="4">
                  <a:moveTo>
                    <a:pt x="0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8" name="Freeform 369"/>
            <p:cNvSpPr>
              <a:spLocks/>
            </p:cNvSpPr>
            <p:nvPr/>
          </p:nvSpPr>
          <p:spPr bwMode="auto">
            <a:xfrm>
              <a:off x="3879850" y="3121025"/>
              <a:ext cx="9525" cy="47625"/>
            </a:xfrm>
            <a:custGeom>
              <a:avLst/>
              <a:gdLst>
                <a:gd name="T0" fmla="*/ 0 w 6"/>
                <a:gd name="T1" fmla="*/ 10 h 30"/>
                <a:gd name="T2" fmla="*/ 0 w 6"/>
                <a:gd name="T3" fmla="*/ 14 h 30"/>
                <a:gd name="T4" fmla="*/ 0 w 6"/>
                <a:gd name="T5" fmla="*/ 16 h 30"/>
                <a:gd name="T6" fmla="*/ 2 w 6"/>
                <a:gd name="T7" fmla="*/ 22 h 30"/>
                <a:gd name="T8" fmla="*/ 2 w 6"/>
                <a:gd name="T9" fmla="*/ 24 h 30"/>
                <a:gd name="T10" fmla="*/ 2 w 6"/>
                <a:gd name="T11" fmla="*/ 26 h 30"/>
                <a:gd name="T12" fmla="*/ 2 w 6"/>
                <a:gd name="T13" fmla="*/ 28 h 30"/>
                <a:gd name="T14" fmla="*/ 2 w 6"/>
                <a:gd name="T15" fmla="*/ 30 h 30"/>
                <a:gd name="T16" fmla="*/ 4 w 6"/>
                <a:gd name="T17" fmla="*/ 30 h 30"/>
                <a:gd name="T18" fmla="*/ 6 w 6"/>
                <a:gd name="T19" fmla="*/ 28 h 30"/>
                <a:gd name="T20" fmla="*/ 6 w 6"/>
                <a:gd name="T21" fmla="*/ 22 h 30"/>
                <a:gd name="T22" fmla="*/ 6 w 6"/>
                <a:gd name="T23" fmla="*/ 14 h 30"/>
                <a:gd name="T24" fmla="*/ 4 w 6"/>
                <a:gd name="T25" fmla="*/ 10 h 30"/>
                <a:gd name="T26" fmla="*/ 2 w 6"/>
                <a:gd name="T27" fmla="*/ 4 h 30"/>
                <a:gd name="T28" fmla="*/ 2 w 6"/>
                <a:gd name="T29" fmla="*/ 2 h 30"/>
                <a:gd name="T30" fmla="*/ 4 w 6"/>
                <a:gd name="T31" fmla="*/ 2 h 30"/>
                <a:gd name="T32" fmla="*/ 4 w 6"/>
                <a:gd name="T33" fmla="*/ 0 h 30"/>
                <a:gd name="T34" fmla="*/ 2 w 6"/>
                <a:gd name="T35" fmla="*/ 0 h 30"/>
                <a:gd name="T36" fmla="*/ 0 w 6"/>
                <a:gd name="T37" fmla="*/ 0 h 30"/>
                <a:gd name="T38" fmla="*/ 0 w 6"/>
                <a:gd name="T39" fmla="*/ 4 h 30"/>
                <a:gd name="T40" fmla="*/ 0 w 6"/>
                <a:gd name="T41" fmla="*/ 6 h 30"/>
                <a:gd name="T42" fmla="*/ 0 w 6"/>
                <a:gd name="T43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" h="30">
                  <a:moveTo>
                    <a:pt x="0" y="10"/>
                  </a:moveTo>
                  <a:lnTo>
                    <a:pt x="0" y="14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28"/>
                  </a:lnTo>
                  <a:lnTo>
                    <a:pt x="6" y="22"/>
                  </a:lnTo>
                  <a:lnTo>
                    <a:pt x="6" y="14"/>
                  </a:lnTo>
                  <a:lnTo>
                    <a:pt x="4" y="10"/>
                  </a:lnTo>
                  <a:lnTo>
                    <a:pt x="2" y="4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9" name="Freeform 370"/>
            <p:cNvSpPr>
              <a:spLocks/>
            </p:cNvSpPr>
            <p:nvPr/>
          </p:nvSpPr>
          <p:spPr bwMode="auto">
            <a:xfrm>
              <a:off x="3768725" y="3124200"/>
              <a:ext cx="19050" cy="47625"/>
            </a:xfrm>
            <a:custGeom>
              <a:avLst/>
              <a:gdLst>
                <a:gd name="T0" fmla="*/ 0 w 12"/>
                <a:gd name="T1" fmla="*/ 2 h 30"/>
                <a:gd name="T2" fmla="*/ 2 w 12"/>
                <a:gd name="T3" fmla="*/ 4 h 30"/>
                <a:gd name="T4" fmla="*/ 2 w 12"/>
                <a:gd name="T5" fmla="*/ 8 h 30"/>
                <a:gd name="T6" fmla="*/ 4 w 12"/>
                <a:gd name="T7" fmla="*/ 12 h 30"/>
                <a:gd name="T8" fmla="*/ 6 w 12"/>
                <a:gd name="T9" fmla="*/ 14 h 30"/>
                <a:gd name="T10" fmla="*/ 8 w 12"/>
                <a:gd name="T11" fmla="*/ 18 h 30"/>
                <a:gd name="T12" fmla="*/ 8 w 12"/>
                <a:gd name="T13" fmla="*/ 20 h 30"/>
                <a:gd name="T14" fmla="*/ 10 w 12"/>
                <a:gd name="T15" fmla="*/ 24 h 30"/>
                <a:gd name="T16" fmla="*/ 10 w 12"/>
                <a:gd name="T17" fmla="*/ 30 h 30"/>
                <a:gd name="T18" fmla="*/ 12 w 12"/>
                <a:gd name="T19" fmla="*/ 30 h 30"/>
                <a:gd name="T20" fmla="*/ 12 w 12"/>
                <a:gd name="T21" fmla="*/ 24 h 30"/>
                <a:gd name="T22" fmla="*/ 10 w 12"/>
                <a:gd name="T23" fmla="*/ 20 h 30"/>
                <a:gd name="T24" fmla="*/ 8 w 12"/>
                <a:gd name="T25" fmla="*/ 12 h 30"/>
                <a:gd name="T26" fmla="*/ 8 w 12"/>
                <a:gd name="T27" fmla="*/ 8 h 30"/>
                <a:gd name="T28" fmla="*/ 6 w 12"/>
                <a:gd name="T29" fmla="*/ 6 h 30"/>
                <a:gd name="T30" fmla="*/ 4 w 12"/>
                <a:gd name="T31" fmla="*/ 4 h 30"/>
                <a:gd name="T32" fmla="*/ 4 w 12"/>
                <a:gd name="T33" fmla="*/ 2 h 30"/>
                <a:gd name="T34" fmla="*/ 2 w 12"/>
                <a:gd name="T35" fmla="*/ 0 h 30"/>
                <a:gd name="T36" fmla="*/ 0 w 12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30">
                  <a:moveTo>
                    <a:pt x="0" y="2"/>
                  </a:moveTo>
                  <a:lnTo>
                    <a:pt x="2" y="4"/>
                  </a:lnTo>
                  <a:lnTo>
                    <a:pt x="2" y="8"/>
                  </a:lnTo>
                  <a:lnTo>
                    <a:pt x="4" y="12"/>
                  </a:lnTo>
                  <a:lnTo>
                    <a:pt x="6" y="14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10" y="24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0" y="20"/>
                  </a:lnTo>
                  <a:lnTo>
                    <a:pt x="8" y="12"/>
                  </a:lnTo>
                  <a:lnTo>
                    <a:pt x="8" y="8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0" name="Freeform 371"/>
            <p:cNvSpPr>
              <a:spLocks/>
            </p:cNvSpPr>
            <p:nvPr/>
          </p:nvSpPr>
          <p:spPr bwMode="auto">
            <a:xfrm>
              <a:off x="3787775" y="3133725"/>
              <a:ext cx="15875" cy="5397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8 h 34"/>
                <a:gd name="T4" fmla="*/ 2 w 10"/>
                <a:gd name="T5" fmla="*/ 16 h 34"/>
                <a:gd name="T6" fmla="*/ 4 w 10"/>
                <a:gd name="T7" fmla="*/ 24 h 34"/>
                <a:gd name="T8" fmla="*/ 6 w 10"/>
                <a:gd name="T9" fmla="*/ 32 h 34"/>
                <a:gd name="T10" fmla="*/ 8 w 10"/>
                <a:gd name="T11" fmla="*/ 32 h 34"/>
                <a:gd name="T12" fmla="*/ 8 w 10"/>
                <a:gd name="T13" fmla="*/ 34 h 34"/>
                <a:gd name="T14" fmla="*/ 10 w 10"/>
                <a:gd name="T15" fmla="*/ 34 h 34"/>
                <a:gd name="T16" fmla="*/ 10 w 10"/>
                <a:gd name="T17" fmla="*/ 32 h 34"/>
                <a:gd name="T18" fmla="*/ 8 w 10"/>
                <a:gd name="T19" fmla="*/ 28 h 34"/>
                <a:gd name="T20" fmla="*/ 8 w 10"/>
                <a:gd name="T21" fmla="*/ 24 h 34"/>
                <a:gd name="T22" fmla="*/ 6 w 10"/>
                <a:gd name="T23" fmla="*/ 22 h 34"/>
                <a:gd name="T24" fmla="*/ 4 w 10"/>
                <a:gd name="T25" fmla="*/ 16 h 34"/>
                <a:gd name="T26" fmla="*/ 4 w 10"/>
                <a:gd name="T27" fmla="*/ 14 h 34"/>
                <a:gd name="T28" fmla="*/ 4 w 10"/>
                <a:gd name="T29" fmla="*/ 8 h 34"/>
                <a:gd name="T30" fmla="*/ 4 w 10"/>
                <a:gd name="T31" fmla="*/ 6 h 34"/>
                <a:gd name="T32" fmla="*/ 2 w 10"/>
                <a:gd name="T33" fmla="*/ 0 h 34"/>
                <a:gd name="T34" fmla="*/ 0 w 10"/>
                <a:gd name="T35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0" y="8"/>
                  </a:lnTo>
                  <a:lnTo>
                    <a:pt x="2" y="16"/>
                  </a:lnTo>
                  <a:lnTo>
                    <a:pt x="4" y="24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8"/>
                  </a:lnTo>
                  <a:lnTo>
                    <a:pt x="4" y="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1" name="Freeform 372"/>
            <p:cNvSpPr>
              <a:spLocks/>
            </p:cNvSpPr>
            <p:nvPr/>
          </p:nvSpPr>
          <p:spPr bwMode="auto">
            <a:xfrm>
              <a:off x="3949700" y="3130550"/>
              <a:ext cx="12700" cy="44450"/>
            </a:xfrm>
            <a:custGeom>
              <a:avLst/>
              <a:gdLst>
                <a:gd name="T0" fmla="*/ 6 w 8"/>
                <a:gd name="T1" fmla="*/ 8 h 28"/>
                <a:gd name="T2" fmla="*/ 4 w 8"/>
                <a:gd name="T3" fmla="*/ 8 h 28"/>
                <a:gd name="T4" fmla="*/ 2 w 8"/>
                <a:gd name="T5" fmla="*/ 12 h 28"/>
                <a:gd name="T6" fmla="*/ 2 w 8"/>
                <a:gd name="T7" fmla="*/ 16 h 28"/>
                <a:gd name="T8" fmla="*/ 2 w 8"/>
                <a:gd name="T9" fmla="*/ 18 h 28"/>
                <a:gd name="T10" fmla="*/ 0 w 8"/>
                <a:gd name="T11" fmla="*/ 20 h 28"/>
                <a:gd name="T12" fmla="*/ 0 w 8"/>
                <a:gd name="T13" fmla="*/ 24 h 28"/>
                <a:gd name="T14" fmla="*/ 0 w 8"/>
                <a:gd name="T15" fmla="*/ 26 h 28"/>
                <a:gd name="T16" fmla="*/ 0 w 8"/>
                <a:gd name="T17" fmla="*/ 28 h 28"/>
                <a:gd name="T18" fmla="*/ 2 w 8"/>
                <a:gd name="T19" fmla="*/ 26 h 28"/>
                <a:gd name="T20" fmla="*/ 4 w 8"/>
                <a:gd name="T21" fmla="*/ 26 h 28"/>
                <a:gd name="T22" fmla="*/ 6 w 8"/>
                <a:gd name="T23" fmla="*/ 24 h 28"/>
                <a:gd name="T24" fmla="*/ 6 w 8"/>
                <a:gd name="T25" fmla="*/ 20 h 28"/>
                <a:gd name="T26" fmla="*/ 6 w 8"/>
                <a:gd name="T27" fmla="*/ 16 h 28"/>
                <a:gd name="T28" fmla="*/ 6 w 8"/>
                <a:gd name="T29" fmla="*/ 12 h 28"/>
                <a:gd name="T30" fmla="*/ 8 w 8"/>
                <a:gd name="T31" fmla="*/ 8 h 28"/>
                <a:gd name="T32" fmla="*/ 8 w 8"/>
                <a:gd name="T33" fmla="*/ 4 h 28"/>
                <a:gd name="T34" fmla="*/ 8 w 8"/>
                <a:gd name="T35" fmla="*/ 0 h 28"/>
                <a:gd name="T36" fmla="*/ 8 w 8"/>
                <a:gd name="T37" fmla="*/ 2 h 28"/>
                <a:gd name="T38" fmla="*/ 6 w 8"/>
                <a:gd name="T39" fmla="*/ 6 h 28"/>
                <a:gd name="T40" fmla="*/ 6 w 8"/>
                <a:gd name="T4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28">
                  <a:moveTo>
                    <a:pt x="6" y="8"/>
                  </a:moveTo>
                  <a:lnTo>
                    <a:pt x="4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8"/>
                  </a:lnTo>
                  <a:lnTo>
                    <a:pt x="8" y="4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6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2" name="Freeform 373"/>
            <p:cNvSpPr>
              <a:spLocks/>
            </p:cNvSpPr>
            <p:nvPr/>
          </p:nvSpPr>
          <p:spPr bwMode="auto">
            <a:xfrm>
              <a:off x="3927475" y="3143250"/>
              <a:ext cx="22225" cy="53975"/>
            </a:xfrm>
            <a:custGeom>
              <a:avLst/>
              <a:gdLst>
                <a:gd name="T0" fmla="*/ 0 w 14"/>
                <a:gd name="T1" fmla="*/ 32 h 34"/>
                <a:gd name="T2" fmla="*/ 0 w 14"/>
                <a:gd name="T3" fmla="*/ 34 h 34"/>
                <a:gd name="T4" fmla="*/ 2 w 14"/>
                <a:gd name="T5" fmla="*/ 34 h 34"/>
                <a:gd name="T6" fmla="*/ 4 w 14"/>
                <a:gd name="T7" fmla="*/ 28 h 34"/>
                <a:gd name="T8" fmla="*/ 6 w 14"/>
                <a:gd name="T9" fmla="*/ 26 h 34"/>
                <a:gd name="T10" fmla="*/ 6 w 14"/>
                <a:gd name="T11" fmla="*/ 22 h 34"/>
                <a:gd name="T12" fmla="*/ 6 w 14"/>
                <a:gd name="T13" fmla="*/ 18 h 34"/>
                <a:gd name="T14" fmla="*/ 8 w 14"/>
                <a:gd name="T15" fmla="*/ 14 h 34"/>
                <a:gd name="T16" fmla="*/ 10 w 14"/>
                <a:gd name="T17" fmla="*/ 8 h 34"/>
                <a:gd name="T18" fmla="*/ 12 w 14"/>
                <a:gd name="T19" fmla="*/ 6 h 34"/>
                <a:gd name="T20" fmla="*/ 14 w 14"/>
                <a:gd name="T21" fmla="*/ 0 h 34"/>
                <a:gd name="T22" fmla="*/ 14 w 14"/>
                <a:gd name="T23" fmla="*/ 0 h 34"/>
                <a:gd name="T24" fmla="*/ 10 w 14"/>
                <a:gd name="T25" fmla="*/ 2 h 34"/>
                <a:gd name="T26" fmla="*/ 8 w 14"/>
                <a:gd name="T27" fmla="*/ 8 h 34"/>
                <a:gd name="T28" fmla="*/ 6 w 14"/>
                <a:gd name="T29" fmla="*/ 10 h 34"/>
                <a:gd name="T30" fmla="*/ 6 w 14"/>
                <a:gd name="T31" fmla="*/ 16 h 34"/>
                <a:gd name="T32" fmla="*/ 4 w 14"/>
                <a:gd name="T33" fmla="*/ 20 h 34"/>
                <a:gd name="T34" fmla="*/ 4 w 14"/>
                <a:gd name="T35" fmla="*/ 24 h 34"/>
                <a:gd name="T36" fmla="*/ 2 w 14"/>
                <a:gd name="T37" fmla="*/ 28 h 34"/>
                <a:gd name="T38" fmla="*/ 0 w 14"/>
                <a:gd name="T39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34">
                  <a:moveTo>
                    <a:pt x="0" y="32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4" y="28"/>
                  </a:lnTo>
                  <a:lnTo>
                    <a:pt x="6" y="26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6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2" y="28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3" name="Freeform 374"/>
            <p:cNvSpPr>
              <a:spLocks/>
            </p:cNvSpPr>
            <p:nvPr/>
          </p:nvSpPr>
          <p:spPr bwMode="auto">
            <a:xfrm>
              <a:off x="3841750" y="3194050"/>
              <a:ext cx="69850" cy="12700"/>
            </a:xfrm>
            <a:custGeom>
              <a:avLst/>
              <a:gdLst>
                <a:gd name="T0" fmla="*/ 38 w 44"/>
                <a:gd name="T1" fmla="*/ 4 h 8"/>
                <a:gd name="T2" fmla="*/ 32 w 44"/>
                <a:gd name="T3" fmla="*/ 4 h 8"/>
                <a:gd name="T4" fmla="*/ 30 w 44"/>
                <a:gd name="T5" fmla="*/ 2 h 8"/>
                <a:gd name="T6" fmla="*/ 24 w 44"/>
                <a:gd name="T7" fmla="*/ 2 h 8"/>
                <a:gd name="T8" fmla="*/ 22 w 44"/>
                <a:gd name="T9" fmla="*/ 0 h 8"/>
                <a:gd name="T10" fmla="*/ 16 w 44"/>
                <a:gd name="T11" fmla="*/ 0 h 8"/>
                <a:gd name="T12" fmla="*/ 14 w 44"/>
                <a:gd name="T13" fmla="*/ 2 h 8"/>
                <a:gd name="T14" fmla="*/ 10 w 44"/>
                <a:gd name="T15" fmla="*/ 2 h 8"/>
                <a:gd name="T16" fmla="*/ 6 w 44"/>
                <a:gd name="T17" fmla="*/ 4 h 8"/>
                <a:gd name="T18" fmla="*/ 4 w 44"/>
                <a:gd name="T19" fmla="*/ 2 h 8"/>
                <a:gd name="T20" fmla="*/ 2 w 44"/>
                <a:gd name="T21" fmla="*/ 2 h 8"/>
                <a:gd name="T22" fmla="*/ 2 w 44"/>
                <a:gd name="T23" fmla="*/ 4 h 8"/>
                <a:gd name="T24" fmla="*/ 2 w 44"/>
                <a:gd name="T25" fmla="*/ 4 h 8"/>
                <a:gd name="T26" fmla="*/ 0 w 44"/>
                <a:gd name="T27" fmla="*/ 4 h 8"/>
                <a:gd name="T28" fmla="*/ 0 w 44"/>
                <a:gd name="T29" fmla="*/ 6 h 8"/>
                <a:gd name="T30" fmla="*/ 2 w 44"/>
                <a:gd name="T31" fmla="*/ 6 h 8"/>
                <a:gd name="T32" fmla="*/ 4 w 44"/>
                <a:gd name="T33" fmla="*/ 6 h 8"/>
                <a:gd name="T34" fmla="*/ 6 w 44"/>
                <a:gd name="T35" fmla="*/ 4 h 8"/>
                <a:gd name="T36" fmla="*/ 6 w 44"/>
                <a:gd name="T37" fmla="*/ 4 h 8"/>
                <a:gd name="T38" fmla="*/ 8 w 44"/>
                <a:gd name="T39" fmla="*/ 4 h 8"/>
                <a:gd name="T40" fmla="*/ 10 w 44"/>
                <a:gd name="T41" fmla="*/ 4 h 8"/>
                <a:gd name="T42" fmla="*/ 12 w 44"/>
                <a:gd name="T43" fmla="*/ 6 h 8"/>
                <a:gd name="T44" fmla="*/ 14 w 44"/>
                <a:gd name="T45" fmla="*/ 6 h 8"/>
                <a:gd name="T46" fmla="*/ 14 w 44"/>
                <a:gd name="T47" fmla="*/ 6 h 8"/>
                <a:gd name="T48" fmla="*/ 16 w 44"/>
                <a:gd name="T49" fmla="*/ 6 h 8"/>
                <a:gd name="T50" fmla="*/ 18 w 44"/>
                <a:gd name="T51" fmla="*/ 6 h 8"/>
                <a:gd name="T52" fmla="*/ 20 w 44"/>
                <a:gd name="T53" fmla="*/ 6 h 8"/>
                <a:gd name="T54" fmla="*/ 24 w 44"/>
                <a:gd name="T55" fmla="*/ 6 h 8"/>
                <a:gd name="T56" fmla="*/ 24 w 44"/>
                <a:gd name="T57" fmla="*/ 6 h 8"/>
                <a:gd name="T58" fmla="*/ 26 w 44"/>
                <a:gd name="T59" fmla="*/ 6 h 8"/>
                <a:gd name="T60" fmla="*/ 28 w 44"/>
                <a:gd name="T61" fmla="*/ 6 h 8"/>
                <a:gd name="T62" fmla="*/ 30 w 44"/>
                <a:gd name="T63" fmla="*/ 6 h 8"/>
                <a:gd name="T64" fmla="*/ 32 w 44"/>
                <a:gd name="T65" fmla="*/ 6 h 8"/>
                <a:gd name="T66" fmla="*/ 32 w 44"/>
                <a:gd name="T67" fmla="*/ 8 h 8"/>
                <a:gd name="T68" fmla="*/ 34 w 44"/>
                <a:gd name="T69" fmla="*/ 6 h 8"/>
                <a:gd name="T70" fmla="*/ 36 w 44"/>
                <a:gd name="T71" fmla="*/ 6 h 8"/>
                <a:gd name="T72" fmla="*/ 38 w 44"/>
                <a:gd name="T73" fmla="*/ 6 h 8"/>
                <a:gd name="T74" fmla="*/ 40 w 44"/>
                <a:gd name="T75" fmla="*/ 6 h 8"/>
                <a:gd name="T76" fmla="*/ 42 w 44"/>
                <a:gd name="T77" fmla="*/ 4 h 8"/>
                <a:gd name="T78" fmla="*/ 42 w 44"/>
                <a:gd name="T79" fmla="*/ 4 h 8"/>
                <a:gd name="T80" fmla="*/ 44 w 44"/>
                <a:gd name="T81" fmla="*/ 4 h 8"/>
                <a:gd name="T82" fmla="*/ 44 w 44"/>
                <a:gd name="T83" fmla="*/ 4 h 8"/>
                <a:gd name="T84" fmla="*/ 42 w 44"/>
                <a:gd name="T85" fmla="*/ 2 h 8"/>
                <a:gd name="T86" fmla="*/ 42 w 44"/>
                <a:gd name="T87" fmla="*/ 0 h 8"/>
                <a:gd name="T88" fmla="*/ 40 w 44"/>
                <a:gd name="T89" fmla="*/ 2 h 8"/>
                <a:gd name="T90" fmla="*/ 40 w 44"/>
                <a:gd name="T91" fmla="*/ 4 h 8"/>
                <a:gd name="T92" fmla="*/ 38 w 44"/>
                <a:gd name="T9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" h="8">
                  <a:moveTo>
                    <a:pt x="38" y="4"/>
                  </a:moveTo>
                  <a:lnTo>
                    <a:pt x="32" y="4"/>
                  </a:lnTo>
                  <a:lnTo>
                    <a:pt x="30" y="2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4" name="Freeform 375"/>
            <p:cNvSpPr>
              <a:spLocks/>
            </p:cNvSpPr>
            <p:nvPr/>
          </p:nvSpPr>
          <p:spPr bwMode="auto">
            <a:xfrm>
              <a:off x="3854450" y="3216275"/>
              <a:ext cx="38100" cy="9525"/>
            </a:xfrm>
            <a:custGeom>
              <a:avLst/>
              <a:gdLst>
                <a:gd name="T0" fmla="*/ 0 w 24"/>
                <a:gd name="T1" fmla="*/ 2 h 6"/>
                <a:gd name="T2" fmla="*/ 4 w 24"/>
                <a:gd name="T3" fmla="*/ 4 h 6"/>
                <a:gd name="T4" fmla="*/ 6 w 24"/>
                <a:gd name="T5" fmla="*/ 4 h 6"/>
                <a:gd name="T6" fmla="*/ 10 w 24"/>
                <a:gd name="T7" fmla="*/ 6 h 6"/>
                <a:gd name="T8" fmla="*/ 12 w 24"/>
                <a:gd name="T9" fmla="*/ 6 h 6"/>
                <a:gd name="T10" fmla="*/ 16 w 24"/>
                <a:gd name="T11" fmla="*/ 6 h 6"/>
                <a:gd name="T12" fmla="*/ 18 w 24"/>
                <a:gd name="T13" fmla="*/ 4 h 6"/>
                <a:gd name="T14" fmla="*/ 22 w 24"/>
                <a:gd name="T15" fmla="*/ 4 h 6"/>
                <a:gd name="T16" fmla="*/ 24 w 24"/>
                <a:gd name="T17" fmla="*/ 2 h 6"/>
                <a:gd name="T18" fmla="*/ 24 w 24"/>
                <a:gd name="T19" fmla="*/ 0 h 6"/>
                <a:gd name="T20" fmla="*/ 22 w 24"/>
                <a:gd name="T21" fmla="*/ 0 h 6"/>
                <a:gd name="T22" fmla="*/ 18 w 24"/>
                <a:gd name="T23" fmla="*/ 0 h 6"/>
                <a:gd name="T24" fmla="*/ 16 w 24"/>
                <a:gd name="T25" fmla="*/ 0 h 6"/>
                <a:gd name="T26" fmla="*/ 14 w 24"/>
                <a:gd name="T27" fmla="*/ 2 h 6"/>
                <a:gd name="T28" fmla="*/ 12 w 24"/>
                <a:gd name="T29" fmla="*/ 0 h 6"/>
                <a:gd name="T30" fmla="*/ 8 w 24"/>
                <a:gd name="T31" fmla="*/ 0 h 6"/>
                <a:gd name="T32" fmla="*/ 6 w 24"/>
                <a:gd name="T33" fmla="*/ 0 h 6"/>
                <a:gd name="T34" fmla="*/ 4 w 24"/>
                <a:gd name="T35" fmla="*/ 0 h 6"/>
                <a:gd name="T36" fmla="*/ 0 w 24"/>
                <a:gd name="T37" fmla="*/ 0 h 6"/>
                <a:gd name="T38" fmla="*/ 0 w 24"/>
                <a:gd name="T3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" h="6">
                  <a:moveTo>
                    <a:pt x="0" y="2"/>
                  </a:moveTo>
                  <a:lnTo>
                    <a:pt x="4" y="4"/>
                  </a:lnTo>
                  <a:lnTo>
                    <a:pt x="6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5" name="Freeform 376"/>
            <p:cNvSpPr>
              <a:spLocks/>
            </p:cNvSpPr>
            <p:nvPr/>
          </p:nvSpPr>
          <p:spPr bwMode="auto">
            <a:xfrm>
              <a:off x="3819525" y="3235325"/>
              <a:ext cx="95250" cy="41275"/>
            </a:xfrm>
            <a:custGeom>
              <a:avLst/>
              <a:gdLst>
                <a:gd name="T0" fmla="*/ 0 w 60"/>
                <a:gd name="T1" fmla="*/ 2 h 26"/>
                <a:gd name="T2" fmla="*/ 2 w 60"/>
                <a:gd name="T3" fmla="*/ 4 h 26"/>
                <a:gd name="T4" fmla="*/ 2 w 60"/>
                <a:gd name="T5" fmla="*/ 4 h 26"/>
                <a:gd name="T6" fmla="*/ 4 w 60"/>
                <a:gd name="T7" fmla="*/ 6 h 26"/>
                <a:gd name="T8" fmla="*/ 6 w 60"/>
                <a:gd name="T9" fmla="*/ 8 h 26"/>
                <a:gd name="T10" fmla="*/ 6 w 60"/>
                <a:gd name="T11" fmla="*/ 10 h 26"/>
                <a:gd name="T12" fmla="*/ 8 w 60"/>
                <a:gd name="T13" fmla="*/ 12 h 26"/>
                <a:gd name="T14" fmla="*/ 10 w 60"/>
                <a:gd name="T15" fmla="*/ 12 h 26"/>
                <a:gd name="T16" fmla="*/ 12 w 60"/>
                <a:gd name="T17" fmla="*/ 14 h 26"/>
                <a:gd name="T18" fmla="*/ 12 w 60"/>
                <a:gd name="T19" fmla="*/ 14 h 26"/>
                <a:gd name="T20" fmla="*/ 14 w 60"/>
                <a:gd name="T21" fmla="*/ 16 h 26"/>
                <a:gd name="T22" fmla="*/ 14 w 60"/>
                <a:gd name="T23" fmla="*/ 18 h 26"/>
                <a:gd name="T24" fmla="*/ 18 w 60"/>
                <a:gd name="T25" fmla="*/ 20 h 26"/>
                <a:gd name="T26" fmla="*/ 20 w 60"/>
                <a:gd name="T27" fmla="*/ 20 h 26"/>
                <a:gd name="T28" fmla="*/ 22 w 60"/>
                <a:gd name="T29" fmla="*/ 22 h 26"/>
                <a:gd name="T30" fmla="*/ 26 w 60"/>
                <a:gd name="T31" fmla="*/ 22 h 26"/>
                <a:gd name="T32" fmla="*/ 28 w 60"/>
                <a:gd name="T33" fmla="*/ 22 h 26"/>
                <a:gd name="T34" fmla="*/ 30 w 60"/>
                <a:gd name="T35" fmla="*/ 24 h 26"/>
                <a:gd name="T36" fmla="*/ 32 w 60"/>
                <a:gd name="T37" fmla="*/ 24 h 26"/>
                <a:gd name="T38" fmla="*/ 36 w 60"/>
                <a:gd name="T39" fmla="*/ 26 h 26"/>
                <a:gd name="T40" fmla="*/ 38 w 60"/>
                <a:gd name="T41" fmla="*/ 22 h 26"/>
                <a:gd name="T42" fmla="*/ 40 w 60"/>
                <a:gd name="T43" fmla="*/ 20 h 26"/>
                <a:gd name="T44" fmla="*/ 44 w 60"/>
                <a:gd name="T45" fmla="*/ 18 h 26"/>
                <a:gd name="T46" fmla="*/ 46 w 60"/>
                <a:gd name="T47" fmla="*/ 14 h 26"/>
                <a:gd name="T48" fmla="*/ 50 w 60"/>
                <a:gd name="T49" fmla="*/ 12 h 26"/>
                <a:gd name="T50" fmla="*/ 54 w 60"/>
                <a:gd name="T51" fmla="*/ 8 h 26"/>
                <a:gd name="T52" fmla="*/ 56 w 60"/>
                <a:gd name="T53" fmla="*/ 4 h 26"/>
                <a:gd name="T54" fmla="*/ 60 w 60"/>
                <a:gd name="T55" fmla="*/ 2 h 26"/>
                <a:gd name="T56" fmla="*/ 58 w 60"/>
                <a:gd name="T57" fmla="*/ 2 h 26"/>
                <a:gd name="T58" fmla="*/ 56 w 60"/>
                <a:gd name="T59" fmla="*/ 4 h 26"/>
                <a:gd name="T60" fmla="*/ 54 w 60"/>
                <a:gd name="T61" fmla="*/ 4 h 26"/>
                <a:gd name="T62" fmla="*/ 52 w 60"/>
                <a:gd name="T63" fmla="*/ 6 h 26"/>
                <a:gd name="T64" fmla="*/ 48 w 60"/>
                <a:gd name="T65" fmla="*/ 8 h 26"/>
                <a:gd name="T66" fmla="*/ 44 w 60"/>
                <a:gd name="T67" fmla="*/ 12 h 26"/>
                <a:gd name="T68" fmla="*/ 40 w 60"/>
                <a:gd name="T69" fmla="*/ 12 h 26"/>
                <a:gd name="T70" fmla="*/ 36 w 60"/>
                <a:gd name="T71" fmla="*/ 12 h 26"/>
                <a:gd name="T72" fmla="*/ 32 w 60"/>
                <a:gd name="T73" fmla="*/ 12 h 26"/>
                <a:gd name="T74" fmla="*/ 28 w 60"/>
                <a:gd name="T75" fmla="*/ 12 h 26"/>
                <a:gd name="T76" fmla="*/ 22 w 60"/>
                <a:gd name="T77" fmla="*/ 12 h 26"/>
                <a:gd name="T78" fmla="*/ 20 w 60"/>
                <a:gd name="T79" fmla="*/ 10 h 26"/>
                <a:gd name="T80" fmla="*/ 18 w 60"/>
                <a:gd name="T81" fmla="*/ 8 h 26"/>
                <a:gd name="T82" fmla="*/ 14 w 60"/>
                <a:gd name="T83" fmla="*/ 8 h 26"/>
                <a:gd name="T84" fmla="*/ 12 w 60"/>
                <a:gd name="T85" fmla="*/ 6 h 26"/>
                <a:gd name="T86" fmla="*/ 10 w 60"/>
                <a:gd name="T87" fmla="*/ 4 h 26"/>
                <a:gd name="T88" fmla="*/ 8 w 60"/>
                <a:gd name="T89" fmla="*/ 4 h 26"/>
                <a:gd name="T90" fmla="*/ 6 w 60"/>
                <a:gd name="T91" fmla="*/ 4 h 26"/>
                <a:gd name="T92" fmla="*/ 4 w 60"/>
                <a:gd name="T93" fmla="*/ 2 h 26"/>
                <a:gd name="T94" fmla="*/ 2 w 60"/>
                <a:gd name="T95" fmla="*/ 0 h 26"/>
                <a:gd name="T96" fmla="*/ 0 w 60"/>
                <a:gd name="T97" fmla="*/ 0 h 26"/>
                <a:gd name="T98" fmla="*/ 0 w 60"/>
                <a:gd name="T99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6">
                  <a:moveTo>
                    <a:pt x="0" y="2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8" y="20"/>
                  </a:lnTo>
                  <a:lnTo>
                    <a:pt x="20" y="20"/>
                  </a:lnTo>
                  <a:lnTo>
                    <a:pt x="22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4"/>
                  </a:lnTo>
                  <a:lnTo>
                    <a:pt x="32" y="24"/>
                  </a:lnTo>
                  <a:lnTo>
                    <a:pt x="36" y="26"/>
                  </a:lnTo>
                  <a:lnTo>
                    <a:pt x="38" y="22"/>
                  </a:lnTo>
                  <a:lnTo>
                    <a:pt x="40" y="20"/>
                  </a:lnTo>
                  <a:lnTo>
                    <a:pt x="44" y="18"/>
                  </a:lnTo>
                  <a:lnTo>
                    <a:pt x="46" y="14"/>
                  </a:lnTo>
                  <a:lnTo>
                    <a:pt x="50" y="12"/>
                  </a:lnTo>
                  <a:lnTo>
                    <a:pt x="54" y="8"/>
                  </a:lnTo>
                  <a:lnTo>
                    <a:pt x="56" y="4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4" y="4"/>
                  </a:lnTo>
                  <a:lnTo>
                    <a:pt x="52" y="6"/>
                  </a:lnTo>
                  <a:lnTo>
                    <a:pt x="48" y="8"/>
                  </a:lnTo>
                  <a:lnTo>
                    <a:pt x="44" y="12"/>
                  </a:lnTo>
                  <a:lnTo>
                    <a:pt x="40" y="12"/>
                  </a:lnTo>
                  <a:lnTo>
                    <a:pt x="36" y="12"/>
                  </a:lnTo>
                  <a:lnTo>
                    <a:pt x="32" y="12"/>
                  </a:lnTo>
                  <a:lnTo>
                    <a:pt x="28" y="12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6" name="Freeform 377"/>
            <p:cNvSpPr>
              <a:spLocks/>
            </p:cNvSpPr>
            <p:nvPr/>
          </p:nvSpPr>
          <p:spPr bwMode="auto">
            <a:xfrm>
              <a:off x="3810000" y="3257550"/>
              <a:ext cx="66675" cy="95250"/>
            </a:xfrm>
            <a:custGeom>
              <a:avLst/>
              <a:gdLst>
                <a:gd name="T0" fmla="*/ 0 w 42"/>
                <a:gd name="T1" fmla="*/ 4 h 60"/>
                <a:gd name="T2" fmla="*/ 0 w 42"/>
                <a:gd name="T3" fmla="*/ 8 h 60"/>
                <a:gd name="T4" fmla="*/ 6 w 42"/>
                <a:gd name="T5" fmla="*/ 14 h 60"/>
                <a:gd name="T6" fmla="*/ 12 w 42"/>
                <a:gd name="T7" fmla="*/ 20 h 60"/>
                <a:gd name="T8" fmla="*/ 18 w 42"/>
                <a:gd name="T9" fmla="*/ 26 h 60"/>
                <a:gd name="T10" fmla="*/ 26 w 42"/>
                <a:gd name="T11" fmla="*/ 30 h 60"/>
                <a:gd name="T12" fmla="*/ 24 w 42"/>
                <a:gd name="T13" fmla="*/ 32 h 60"/>
                <a:gd name="T14" fmla="*/ 20 w 42"/>
                <a:gd name="T15" fmla="*/ 32 h 60"/>
                <a:gd name="T16" fmla="*/ 18 w 42"/>
                <a:gd name="T17" fmla="*/ 36 h 60"/>
                <a:gd name="T18" fmla="*/ 12 w 42"/>
                <a:gd name="T19" fmla="*/ 42 h 60"/>
                <a:gd name="T20" fmla="*/ 8 w 42"/>
                <a:gd name="T21" fmla="*/ 46 h 60"/>
                <a:gd name="T22" fmla="*/ 6 w 42"/>
                <a:gd name="T23" fmla="*/ 52 h 60"/>
                <a:gd name="T24" fmla="*/ 10 w 42"/>
                <a:gd name="T25" fmla="*/ 52 h 60"/>
                <a:gd name="T26" fmla="*/ 14 w 42"/>
                <a:gd name="T27" fmla="*/ 52 h 60"/>
                <a:gd name="T28" fmla="*/ 16 w 42"/>
                <a:gd name="T29" fmla="*/ 46 h 60"/>
                <a:gd name="T30" fmla="*/ 18 w 42"/>
                <a:gd name="T31" fmla="*/ 42 h 60"/>
                <a:gd name="T32" fmla="*/ 20 w 42"/>
                <a:gd name="T33" fmla="*/ 36 h 60"/>
                <a:gd name="T34" fmla="*/ 26 w 42"/>
                <a:gd name="T35" fmla="*/ 34 h 60"/>
                <a:gd name="T36" fmla="*/ 26 w 42"/>
                <a:gd name="T37" fmla="*/ 36 h 60"/>
                <a:gd name="T38" fmla="*/ 26 w 42"/>
                <a:gd name="T39" fmla="*/ 40 h 60"/>
                <a:gd name="T40" fmla="*/ 26 w 42"/>
                <a:gd name="T41" fmla="*/ 44 h 60"/>
                <a:gd name="T42" fmla="*/ 30 w 42"/>
                <a:gd name="T43" fmla="*/ 50 h 60"/>
                <a:gd name="T44" fmla="*/ 34 w 42"/>
                <a:gd name="T45" fmla="*/ 54 h 60"/>
                <a:gd name="T46" fmla="*/ 34 w 42"/>
                <a:gd name="T47" fmla="*/ 60 h 60"/>
                <a:gd name="T48" fmla="*/ 38 w 42"/>
                <a:gd name="T49" fmla="*/ 56 h 60"/>
                <a:gd name="T50" fmla="*/ 38 w 42"/>
                <a:gd name="T51" fmla="*/ 52 h 60"/>
                <a:gd name="T52" fmla="*/ 42 w 42"/>
                <a:gd name="T53" fmla="*/ 42 h 60"/>
                <a:gd name="T54" fmla="*/ 42 w 42"/>
                <a:gd name="T55" fmla="*/ 34 h 60"/>
                <a:gd name="T56" fmla="*/ 38 w 42"/>
                <a:gd name="T57" fmla="*/ 38 h 60"/>
                <a:gd name="T58" fmla="*/ 34 w 42"/>
                <a:gd name="T59" fmla="*/ 42 h 60"/>
                <a:gd name="T60" fmla="*/ 32 w 42"/>
                <a:gd name="T61" fmla="*/ 36 h 60"/>
                <a:gd name="T62" fmla="*/ 28 w 42"/>
                <a:gd name="T63" fmla="*/ 30 h 60"/>
                <a:gd name="T64" fmla="*/ 22 w 42"/>
                <a:gd name="T65" fmla="*/ 26 h 60"/>
                <a:gd name="T66" fmla="*/ 16 w 42"/>
                <a:gd name="T67" fmla="*/ 18 h 60"/>
                <a:gd name="T68" fmla="*/ 10 w 42"/>
                <a:gd name="T69" fmla="*/ 10 h 60"/>
                <a:gd name="T70" fmla="*/ 4 w 42"/>
                <a:gd name="T71" fmla="*/ 2 h 60"/>
                <a:gd name="T72" fmla="*/ 0 w 42"/>
                <a:gd name="T73" fmla="*/ 0 h 60"/>
                <a:gd name="T74" fmla="*/ 0 w 42"/>
                <a:gd name="T75" fmla="*/ 4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2" h="60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4" y="10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6" y="30"/>
                  </a:lnTo>
                  <a:lnTo>
                    <a:pt x="26" y="32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18" y="34"/>
                  </a:lnTo>
                  <a:lnTo>
                    <a:pt x="18" y="36"/>
                  </a:lnTo>
                  <a:lnTo>
                    <a:pt x="14" y="38"/>
                  </a:lnTo>
                  <a:lnTo>
                    <a:pt x="12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8" y="50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6" y="50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18" y="40"/>
                  </a:lnTo>
                  <a:lnTo>
                    <a:pt x="20" y="36"/>
                  </a:lnTo>
                  <a:lnTo>
                    <a:pt x="22" y="3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8"/>
                  </a:lnTo>
                  <a:lnTo>
                    <a:pt x="30" y="50"/>
                  </a:lnTo>
                  <a:lnTo>
                    <a:pt x="32" y="52"/>
                  </a:lnTo>
                  <a:lnTo>
                    <a:pt x="34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6" y="58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40" y="46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2" y="34"/>
                  </a:lnTo>
                  <a:lnTo>
                    <a:pt x="40" y="36"/>
                  </a:lnTo>
                  <a:lnTo>
                    <a:pt x="38" y="38"/>
                  </a:lnTo>
                  <a:lnTo>
                    <a:pt x="36" y="40"/>
                  </a:lnTo>
                  <a:lnTo>
                    <a:pt x="34" y="42"/>
                  </a:lnTo>
                  <a:lnTo>
                    <a:pt x="34" y="40"/>
                  </a:lnTo>
                  <a:lnTo>
                    <a:pt x="32" y="36"/>
                  </a:lnTo>
                  <a:lnTo>
                    <a:pt x="30" y="34"/>
                  </a:lnTo>
                  <a:lnTo>
                    <a:pt x="28" y="30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18" y="22"/>
                  </a:lnTo>
                  <a:lnTo>
                    <a:pt x="16" y="18"/>
                  </a:lnTo>
                  <a:lnTo>
                    <a:pt x="12" y="14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7" name="Freeform 378"/>
            <p:cNvSpPr>
              <a:spLocks/>
            </p:cNvSpPr>
            <p:nvPr/>
          </p:nvSpPr>
          <p:spPr bwMode="auto">
            <a:xfrm>
              <a:off x="3790950" y="3270250"/>
              <a:ext cx="22225" cy="76200"/>
            </a:xfrm>
            <a:custGeom>
              <a:avLst/>
              <a:gdLst>
                <a:gd name="T0" fmla="*/ 2 w 14"/>
                <a:gd name="T1" fmla="*/ 0 h 48"/>
                <a:gd name="T2" fmla="*/ 0 w 14"/>
                <a:gd name="T3" fmla="*/ 4 h 48"/>
                <a:gd name="T4" fmla="*/ 0 w 14"/>
                <a:gd name="T5" fmla="*/ 10 h 48"/>
                <a:gd name="T6" fmla="*/ 0 w 14"/>
                <a:gd name="T7" fmla="*/ 18 h 48"/>
                <a:gd name="T8" fmla="*/ 2 w 14"/>
                <a:gd name="T9" fmla="*/ 24 h 48"/>
                <a:gd name="T10" fmla="*/ 2 w 14"/>
                <a:gd name="T11" fmla="*/ 30 h 48"/>
                <a:gd name="T12" fmla="*/ 2 w 14"/>
                <a:gd name="T13" fmla="*/ 36 h 48"/>
                <a:gd name="T14" fmla="*/ 6 w 14"/>
                <a:gd name="T15" fmla="*/ 42 h 48"/>
                <a:gd name="T16" fmla="*/ 8 w 14"/>
                <a:gd name="T17" fmla="*/ 46 h 48"/>
                <a:gd name="T18" fmla="*/ 10 w 14"/>
                <a:gd name="T19" fmla="*/ 48 h 48"/>
                <a:gd name="T20" fmla="*/ 12 w 14"/>
                <a:gd name="T21" fmla="*/ 48 h 48"/>
                <a:gd name="T22" fmla="*/ 12 w 14"/>
                <a:gd name="T23" fmla="*/ 48 h 48"/>
                <a:gd name="T24" fmla="*/ 14 w 14"/>
                <a:gd name="T25" fmla="*/ 46 h 48"/>
                <a:gd name="T26" fmla="*/ 14 w 14"/>
                <a:gd name="T27" fmla="*/ 44 h 48"/>
                <a:gd name="T28" fmla="*/ 14 w 14"/>
                <a:gd name="T29" fmla="*/ 42 h 48"/>
                <a:gd name="T30" fmla="*/ 14 w 14"/>
                <a:gd name="T31" fmla="*/ 38 h 48"/>
                <a:gd name="T32" fmla="*/ 14 w 14"/>
                <a:gd name="T33" fmla="*/ 36 h 48"/>
                <a:gd name="T34" fmla="*/ 14 w 14"/>
                <a:gd name="T35" fmla="*/ 36 h 48"/>
                <a:gd name="T36" fmla="*/ 14 w 14"/>
                <a:gd name="T37" fmla="*/ 34 h 48"/>
                <a:gd name="T38" fmla="*/ 12 w 14"/>
                <a:gd name="T39" fmla="*/ 28 h 48"/>
                <a:gd name="T40" fmla="*/ 10 w 14"/>
                <a:gd name="T41" fmla="*/ 24 h 48"/>
                <a:gd name="T42" fmla="*/ 10 w 14"/>
                <a:gd name="T43" fmla="*/ 20 h 48"/>
                <a:gd name="T44" fmla="*/ 8 w 14"/>
                <a:gd name="T45" fmla="*/ 16 h 48"/>
                <a:gd name="T46" fmla="*/ 6 w 14"/>
                <a:gd name="T47" fmla="*/ 10 h 48"/>
                <a:gd name="T48" fmla="*/ 4 w 14"/>
                <a:gd name="T49" fmla="*/ 8 h 48"/>
                <a:gd name="T50" fmla="*/ 2 w 14"/>
                <a:gd name="T51" fmla="*/ 2 h 48"/>
                <a:gd name="T52" fmla="*/ 2 w 14"/>
                <a:gd name="T5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48">
                  <a:moveTo>
                    <a:pt x="2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2" y="30"/>
                  </a:lnTo>
                  <a:lnTo>
                    <a:pt x="2" y="36"/>
                  </a:lnTo>
                  <a:lnTo>
                    <a:pt x="6" y="42"/>
                  </a:lnTo>
                  <a:lnTo>
                    <a:pt x="8" y="46"/>
                  </a:lnTo>
                  <a:lnTo>
                    <a:pt x="10" y="48"/>
                  </a:lnTo>
                  <a:lnTo>
                    <a:pt x="12" y="48"/>
                  </a:lnTo>
                  <a:lnTo>
                    <a:pt x="12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10" y="20"/>
                  </a:lnTo>
                  <a:lnTo>
                    <a:pt x="8" y="16"/>
                  </a:lnTo>
                  <a:lnTo>
                    <a:pt x="6" y="10"/>
                  </a:lnTo>
                  <a:lnTo>
                    <a:pt x="4" y="8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8" name="Freeform 379"/>
            <p:cNvSpPr>
              <a:spLocks/>
            </p:cNvSpPr>
            <p:nvPr/>
          </p:nvSpPr>
          <p:spPr bwMode="auto">
            <a:xfrm>
              <a:off x="3921125" y="3292475"/>
              <a:ext cx="22225" cy="60325"/>
            </a:xfrm>
            <a:custGeom>
              <a:avLst/>
              <a:gdLst>
                <a:gd name="T0" fmla="*/ 6 w 14"/>
                <a:gd name="T1" fmla="*/ 16 h 38"/>
                <a:gd name="T2" fmla="*/ 6 w 14"/>
                <a:gd name="T3" fmla="*/ 20 h 38"/>
                <a:gd name="T4" fmla="*/ 4 w 14"/>
                <a:gd name="T5" fmla="*/ 22 h 38"/>
                <a:gd name="T6" fmla="*/ 2 w 14"/>
                <a:gd name="T7" fmla="*/ 26 h 38"/>
                <a:gd name="T8" fmla="*/ 0 w 14"/>
                <a:gd name="T9" fmla="*/ 30 h 38"/>
                <a:gd name="T10" fmla="*/ 0 w 14"/>
                <a:gd name="T11" fmla="*/ 30 h 38"/>
                <a:gd name="T12" fmla="*/ 0 w 14"/>
                <a:gd name="T13" fmla="*/ 32 h 38"/>
                <a:gd name="T14" fmla="*/ 0 w 14"/>
                <a:gd name="T15" fmla="*/ 34 h 38"/>
                <a:gd name="T16" fmla="*/ 0 w 14"/>
                <a:gd name="T17" fmla="*/ 36 h 38"/>
                <a:gd name="T18" fmla="*/ 2 w 14"/>
                <a:gd name="T19" fmla="*/ 36 h 38"/>
                <a:gd name="T20" fmla="*/ 2 w 14"/>
                <a:gd name="T21" fmla="*/ 38 h 38"/>
                <a:gd name="T22" fmla="*/ 4 w 14"/>
                <a:gd name="T23" fmla="*/ 38 h 38"/>
                <a:gd name="T24" fmla="*/ 6 w 14"/>
                <a:gd name="T25" fmla="*/ 38 h 38"/>
                <a:gd name="T26" fmla="*/ 8 w 14"/>
                <a:gd name="T27" fmla="*/ 38 h 38"/>
                <a:gd name="T28" fmla="*/ 10 w 14"/>
                <a:gd name="T29" fmla="*/ 38 h 38"/>
                <a:gd name="T30" fmla="*/ 10 w 14"/>
                <a:gd name="T31" fmla="*/ 34 h 38"/>
                <a:gd name="T32" fmla="*/ 12 w 14"/>
                <a:gd name="T33" fmla="*/ 30 h 38"/>
                <a:gd name="T34" fmla="*/ 12 w 14"/>
                <a:gd name="T35" fmla="*/ 24 h 38"/>
                <a:gd name="T36" fmla="*/ 12 w 14"/>
                <a:gd name="T37" fmla="*/ 20 h 38"/>
                <a:gd name="T38" fmla="*/ 14 w 14"/>
                <a:gd name="T39" fmla="*/ 14 h 38"/>
                <a:gd name="T40" fmla="*/ 14 w 14"/>
                <a:gd name="T41" fmla="*/ 10 h 38"/>
                <a:gd name="T42" fmla="*/ 14 w 14"/>
                <a:gd name="T43" fmla="*/ 4 h 38"/>
                <a:gd name="T44" fmla="*/ 12 w 14"/>
                <a:gd name="T45" fmla="*/ 0 h 38"/>
                <a:gd name="T46" fmla="*/ 10 w 14"/>
                <a:gd name="T47" fmla="*/ 4 h 38"/>
                <a:gd name="T48" fmla="*/ 10 w 14"/>
                <a:gd name="T49" fmla="*/ 8 h 38"/>
                <a:gd name="T50" fmla="*/ 10 w 14"/>
                <a:gd name="T51" fmla="*/ 12 h 38"/>
                <a:gd name="T52" fmla="*/ 6 w 14"/>
                <a:gd name="T53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4" h="38">
                  <a:moveTo>
                    <a:pt x="6" y="16"/>
                  </a:moveTo>
                  <a:lnTo>
                    <a:pt x="6" y="20"/>
                  </a:lnTo>
                  <a:lnTo>
                    <a:pt x="4" y="22"/>
                  </a:lnTo>
                  <a:lnTo>
                    <a:pt x="2" y="26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12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9" name="Freeform 380"/>
            <p:cNvSpPr>
              <a:spLocks/>
            </p:cNvSpPr>
            <p:nvPr/>
          </p:nvSpPr>
          <p:spPr bwMode="auto">
            <a:xfrm>
              <a:off x="3879850" y="3317875"/>
              <a:ext cx="41275" cy="34925"/>
            </a:xfrm>
            <a:custGeom>
              <a:avLst/>
              <a:gdLst>
                <a:gd name="T0" fmla="*/ 0 w 26"/>
                <a:gd name="T1" fmla="*/ 2 h 22"/>
                <a:gd name="T2" fmla="*/ 0 w 26"/>
                <a:gd name="T3" fmla="*/ 6 h 22"/>
                <a:gd name="T4" fmla="*/ 0 w 26"/>
                <a:gd name="T5" fmla="*/ 6 h 22"/>
                <a:gd name="T6" fmla="*/ 2 w 26"/>
                <a:gd name="T7" fmla="*/ 6 h 22"/>
                <a:gd name="T8" fmla="*/ 4 w 26"/>
                <a:gd name="T9" fmla="*/ 8 h 22"/>
                <a:gd name="T10" fmla="*/ 6 w 26"/>
                <a:gd name="T11" fmla="*/ 10 h 22"/>
                <a:gd name="T12" fmla="*/ 8 w 26"/>
                <a:gd name="T13" fmla="*/ 12 h 22"/>
                <a:gd name="T14" fmla="*/ 8 w 26"/>
                <a:gd name="T15" fmla="*/ 12 h 22"/>
                <a:gd name="T16" fmla="*/ 10 w 26"/>
                <a:gd name="T17" fmla="*/ 14 h 22"/>
                <a:gd name="T18" fmla="*/ 24 w 26"/>
                <a:gd name="T19" fmla="*/ 22 h 22"/>
                <a:gd name="T20" fmla="*/ 26 w 26"/>
                <a:gd name="T21" fmla="*/ 22 h 22"/>
                <a:gd name="T22" fmla="*/ 22 w 26"/>
                <a:gd name="T23" fmla="*/ 18 h 22"/>
                <a:gd name="T24" fmla="*/ 18 w 26"/>
                <a:gd name="T25" fmla="*/ 14 h 22"/>
                <a:gd name="T26" fmla="*/ 18 w 26"/>
                <a:gd name="T27" fmla="*/ 12 h 22"/>
                <a:gd name="T28" fmla="*/ 16 w 26"/>
                <a:gd name="T29" fmla="*/ 10 h 22"/>
                <a:gd name="T30" fmla="*/ 12 w 26"/>
                <a:gd name="T31" fmla="*/ 6 h 22"/>
                <a:gd name="T32" fmla="*/ 10 w 26"/>
                <a:gd name="T33" fmla="*/ 4 h 22"/>
                <a:gd name="T34" fmla="*/ 8 w 26"/>
                <a:gd name="T35" fmla="*/ 2 h 22"/>
                <a:gd name="T36" fmla="*/ 4 w 26"/>
                <a:gd name="T37" fmla="*/ 0 h 22"/>
                <a:gd name="T38" fmla="*/ 2 w 26"/>
                <a:gd name="T39" fmla="*/ 0 h 22"/>
                <a:gd name="T40" fmla="*/ 0 w 26"/>
                <a:gd name="T41" fmla="*/ 0 h 22"/>
                <a:gd name="T42" fmla="*/ 0 w 26"/>
                <a:gd name="T43" fmla="*/ 2 h 22"/>
                <a:gd name="T44" fmla="*/ 0 w 26"/>
                <a:gd name="T4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2">
                  <a:moveTo>
                    <a:pt x="0" y="2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2" y="18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6" y="10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8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0" name="Freeform 381"/>
            <p:cNvSpPr>
              <a:spLocks/>
            </p:cNvSpPr>
            <p:nvPr/>
          </p:nvSpPr>
          <p:spPr bwMode="auto">
            <a:xfrm>
              <a:off x="3794125" y="3028950"/>
              <a:ext cx="50800" cy="161925"/>
            </a:xfrm>
            <a:custGeom>
              <a:avLst/>
              <a:gdLst>
                <a:gd name="T0" fmla="*/ 16 w 32"/>
                <a:gd name="T1" fmla="*/ 10 h 102"/>
                <a:gd name="T2" fmla="*/ 18 w 32"/>
                <a:gd name="T3" fmla="*/ 40 h 102"/>
                <a:gd name="T4" fmla="*/ 20 w 32"/>
                <a:gd name="T5" fmla="*/ 42 h 102"/>
                <a:gd name="T6" fmla="*/ 24 w 32"/>
                <a:gd name="T7" fmla="*/ 42 h 102"/>
                <a:gd name="T8" fmla="*/ 26 w 32"/>
                <a:gd name="T9" fmla="*/ 42 h 102"/>
                <a:gd name="T10" fmla="*/ 28 w 32"/>
                <a:gd name="T11" fmla="*/ 44 h 102"/>
                <a:gd name="T12" fmla="*/ 30 w 32"/>
                <a:gd name="T13" fmla="*/ 44 h 102"/>
                <a:gd name="T14" fmla="*/ 32 w 32"/>
                <a:gd name="T15" fmla="*/ 46 h 102"/>
                <a:gd name="T16" fmla="*/ 30 w 32"/>
                <a:gd name="T17" fmla="*/ 46 h 102"/>
                <a:gd name="T18" fmla="*/ 28 w 32"/>
                <a:gd name="T19" fmla="*/ 48 h 102"/>
                <a:gd name="T20" fmla="*/ 26 w 32"/>
                <a:gd name="T21" fmla="*/ 50 h 102"/>
                <a:gd name="T22" fmla="*/ 24 w 32"/>
                <a:gd name="T23" fmla="*/ 50 h 102"/>
                <a:gd name="T24" fmla="*/ 20 w 32"/>
                <a:gd name="T25" fmla="*/ 52 h 102"/>
                <a:gd name="T26" fmla="*/ 18 w 32"/>
                <a:gd name="T27" fmla="*/ 52 h 102"/>
                <a:gd name="T28" fmla="*/ 18 w 32"/>
                <a:gd name="T29" fmla="*/ 54 h 102"/>
                <a:gd name="T30" fmla="*/ 16 w 32"/>
                <a:gd name="T31" fmla="*/ 54 h 102"/>
                <a:gd name="T32" fmla="*/ 16 w 32"/>
                <a:gd name="T33" fmla="*/ 54 h 102"/>
                <a:gd name="T34" fmla="*/ 18 w 32"/>
                <a:gd name="T35" fmla="*/ 56 h 102"/>
                <a:gd name="T36" fmla="*/ 20 w 32"/>
                <a:gd name="T37" fmla="*/ 58 h 102"/>
                <a:gd name="T38" fmla="*/ 22 w 32"/>
                <a:gd name="T39" fmla="*/ 60 h 102"/>
                <a:gd name="T40" fmla="*/ 24 w 32"/>
                <a:gd name="T41" fmla="*/ 62 h 102"/>
                <a:gd name="T42" fmla="*/ 24 w 32"/>
                <a:gd name="T43" fmla="*/ 64 h 102"/>
                <a:gd name="T44" fmla="*/ 24 w 32"/>
                <a:gd name="T45" fmla="*/ 66 h 102"/>
                <a:gd name="T46" fmla="*/ 22 w 32"/>
                <a:gd name="T47" fmla="*/ 70 h 102"/>
                <a:gd name="T48" fmla="*/ 20 w 32"/>
                <a:gd name="T49" fmla="*/ 72 h 102"/>
                <a:gd name="T50" fmla="*/ 18 w 32"/>
                <a:gd name="T51" fmla="*/ 74 h 102"/>
                <a:gd name="T52" fmla="*/ 18 w 32"/>
                <a:gd name="T53" fmla="*/ 76 h 102"/>
                <a:gd name="T54" fmla="*/ 16 w 32"/>
                <a:gd name="T55" fmla="*/ 78 h 102"/>
                <a:gd name="T56" fmla="*/ 16 w 32"/>
                <a:gd name="T57" fmla="*/ 80 h 102"/>
                <a:gd name="T58" fmla="*/ 14 w 32"/>
                <a:gd name="T59" fmla="*/ 80 h 102"/>
                <a:gd name="T60" fmla="*/ 14 w 32"/>
                <a:gd name="T61" fmla="*/ 82 h 102"/>
                <a:gd name="T62" fmla="*/ 14 w 32"/>
                <a:gd name="T63" fmla="*/ 86 h 102"/>
                <a:gd name="T64" fmla="*/ 16 w 32"/>
                <a:gd name="T65" fmla="*/ 92 h 102"/>
                <a:gd name="T66" fmla="*/ 16 w 32"/>
                <a:gd name="T67" fmla="*/ 98 h 102"/>
                <a:gd name="T68" fmla="*/ 16 w 32"/>
                <a:gd name="T69" fmla="*/ 102 h 102"/>
                <a:gd name="T70" fmla="*/ 14 w 32"/>
                <a:gd name="T71" fmla="*/ 98 h 102"/>
                <a:gd name="T72" fmla="*/ 12 w 32"/>
                <a:gd name="T73" fmla="*/ 94 h 102"/>
                <a:gd name="T74" fmla="*/ 10 w 32"/>
                <a:gd name="T75" fmla="*/ 88 h 102"/>
                <a:gd name="T76" fmla="*/ 6 w 32"/>
                <a:gd name="T77" fmla="*/ 80 h 102"/>
                <a:gd name="T78" fmla="*/ 4 w 32"/>
                <a:gd name="T79" fmla="*/ 72 h 102"/>
                <a:gd name="T80" fmla="*/ 0 w 32"/>
                <a:gd name="T81" fmla="*/ 64 h 102"/>
                <a:gd name="T82" fmla="*/ 0 w 32"/>
                <a:gd name="T83" fmla="*/ 60 h 102"/>
                <a:gd name="T84" fmla="*/ 0 w 32"/>
                <a:gd name="T85" fmla="*/ 58 h 102"/>
                <a:gd name="T86" fmla="*/ 0 w 32"/>
                <a:gd name="T87" fmla="*/ 56 h 102"/>
                <a:gd name="T88" fmla="*/ 2 w 32"/>
                <a:gd name="T89" fmla="*/ 56 h 102"/>
                <a:gd name="T90" fmla="*/ 4 w 32"/>
                <a:gd name="T91" fmla="*/ 54 h 102"/>
                <a:gd name="T92" fmla="*/ 6 w 32"/>
                <a:gd name="T93" fmla="*/ 54 h 102"/>
                <a:gd name="T94" fmla="*/ 8 w 32"/>
                <a:gd name="T95" fmla="*/ 54 h 102"/>
                <a:gd name="T96" fmla="*/ 10 w 32"/>
                <a:gd name="T97" fmla="*/ 52 h 102"/>
                <a:gd name="T98" fmla="*/ 10 w 32"/>
                <a:gd name="T99" fmla="*/ 50 h 102"/>
                <a:gd name="T100" fmla="*/ 8 w 32"/>
                <a:gd name="T101" fmla="*/ 46 h 102"/>
                <a:gd name="T102" fmla="*/ 6 w 32"/>
                <a:gd name="T103" fmla="*/ 38 h 102"/>
                <a:gd name="T104" fmla="*/ 6 w 32"/>
                <a:gd name="T105" fmla="*/ 32 h 102"/>
                <a:gd name="T106" fmla="*/ 6 w 32"/>
                <a:gd name="T107" fmla="*/ 28 h 102"/>
                <a:gd name="T108" fmla="*/ 6 w 32"/>
                <a:gd name="T109" fmla="*/ 20 h 102"/>
                <a:gd name="T110" fmla="*/ 8 w 32"/>
                <a:gd name="T111" fmla="*/ 14 h 102"/>
                <a:gd name="T112" fmla="*/ 10 w 32"/>
                <a:gd name="T113" fmla="*/ 8 h 102"/>
                <a:gd name="T114" fmla="*/ 10 w 32"/>
                <a:gd name="T115" fmla="*/ 2 h 102"/>
                <a:gd name="T116" fmla="*/ 12 w 32"/>
                <a:gd name="T117" fmla="*/ 0 h 102"/>
                <a:gd name="T118" fmla="*/ 14 w 32"/>
                <a:gd name="T119" fmla="*/ 2 h 102"/>
                <a:gd name="T120" fmla="*/ 16 w 32"/>
                <a:gd name="T121" fmla="*/ 1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2" h="102">
                  <a:moveTo>
                    <a:pt x="16" y="10"/>
                  </a:moveTo>
                  <a:lnTo>
                    <a:pt x="18" y="40"/>
                  </a:lnTo>
                  <a:lnTo>
                    <a:pt x="20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4" y="50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60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4" y="66"/>
                  </a:lnTo>
                  <a:lnTo>
                    <a:pt x="22" y="70"/>
                  </a:lnTo>
                  <a:lnTo>
                    <a:pt x="20" y="72"/>
                  </a:lnTo>
                  <a:lnTo>
                    <a:pt x="18" y="74"/>
                  </a:lnTo>
                  <a:lnTo>
                    <a:pt x="18" y="76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4" y="82"/>
                  </a:lnTo>
                  <a:lnTo>
                    <a:pt x="14" y="86"/>
                  </a:lnTo>
                  <a:lnTo>
                    <a:pt x="16" y="92"/>
                  </a:lnTo>
                  <a:lnTo>
                    <a:pt x="16" y="98"/>
                  </a:lnTo>
                  <a:lnTo>
                    <a:pt x="16" y="102"/>
                  </a:lnTo>
                  <a:lnTo>
                    <a:pt x="14" y="98"/>
                  </a:lnTo>
                  <a:lnTo>
                    <a:pt x="12" y="94"/>
                  </a:lnTo>
                  <a:lnTo>
                    <a:pt x="10" y="88"/>
                  </a:lnTo>
                  <a:lnTo>
                    <a:pt x="6" y="80"/>
                  </a:lnTo>
                  <a:lnTo>
                    <a:pt x="4" y="72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10" y="52"/>
                  </a:lnTo>
                  <a:lnTo>
                    <a:pt x="10" y="50"/>
                  </a:lnTo>
                  <a:lnTo>
                    <a:pt x="8" y="46"/>
                  </a:lnTo>
                  <a:lnTo>
                    <a:pt x="6" y="38"/>
                  </a:lnTo>
                  <a:lnTo>
                    <a:pt x="6" y="32"/>
                  </a:lnTo>
                  <a:lnTo>
                    <a:pt x="6" y="28"/>
                  </a:lnTo>
                  <a:lnTo>
                    <a:pt x="6" y="20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1" name="Freeform 382"/>
            <p:cNvSpPr>
              <a:spLocks/>
            </p:cNvSpPr>
            <p:nvPr/>
          </p:nvSpPr>
          <p:spPr bwMode="auto">
            <a:xfrm>
              <a:off x="3806825" y="3092450"/>
              <a:ext cx="44450" cy="12700"/>
            </a:xfrm>
            <a:custGeom>
              <a:avLst/>
              <a:gdLst>
                <a:gd name="T0" fmla="*/ 0 w 28"/>
                <a:gd name="T1" fmla="*/ 6 h 8"/>
                <a:gd name="T2" fmla="*/ 0 w 28"/>
                <a:gd name="T3" fmla="*/ 6 h 8"/>
                <a:gd name="T4" fmla="*/ 2 w 28"/>
                <a:gd name="T5" fmla="*/ 6 h 8"/>
                <a:gd name="T6" fmla="*/ 2 w 28"/>
                <a:gd name="T7" fmla="*/ 6 h 8"/>
                <a:gd name="T8" fmla="*/ 4 w 28"/>
                <a:gd name="T9" fmla="*/ 6 h 8"/>
                <a:gd name="T10" fmla="*/ 8 w 28"/>
                <a:gd name="T11" fmla="*/ 6 h 8"/>
                <a:gd name="T12" fmla="*/ 10 w 28"/>
                <a:gd name="T13" fmla="*/ 6 h 8"/>
                <a:gd name="T14" fmla="*/ 12 w 28"/>
                <a:gd name="T15" fmla="*/ 6 h 8"/>
                <a:gd name="T16" fmla="*/ 16 w 28"/>
                <a:gd name="T17" fmla="*/ 6 h 8"/>
                <a:gd name="T18" fmla="*/ 18 w 28"/>
                <a:gd name="T19" fmla="*/ 6 h 8"/>
                <a:gd name="T20" fmla="*/ 20 w 28"/>
                <a:gd name="T21" fmla="*/ 6 h 8"/>
                <a:gd name="T22" fmla="*/ 22 w 28"/>
                <a:gd name="T23" fmla="*/ 6 h 8"/>
                <a:gd name="T24" fmla="*/ 26 w 28"/>
                <a:gd name="T25" fmla="*/ 6 h 8"/>
                <a:gd name="T26" fmla="*/ 26 w 28"/>
                <a:gd name="T27" fmla="*/ 8 h 8"/>
                <a:gd name="T28" fmla="*/ 28 w 28"/>
                <a:gd name="T29" fmla="*/ 6 h 8"/>
                <a:gd name="T30" fmla="*/ 28 w 28"/>
                <a:gd name="T31" fmla="*/ 6 h 8"/>
                <a:gd name="T32" fmla="*/ 28 w 28"/>
                <a:gd name="T33" fmla="*/ 6 h 8"/>
                <a:gd name="T34" fmla="*/ 28 w 28"/>
                <a:gd name="T35" fmla="*/ 4 h 8"/>
                <a:gd name="T36" fmla="*/ 26 w 28"/>
                <a:gd name="T37" fmla="*/ 2 h 8"/>
                <a:gd name="T38" fmla="*/ 24 w 28"/>
                <a:gd name="T39" fmla="*/ 2 h 8"/>
                <a:gd name="T40" fmla="*/ 22 w 28"/>
                <a:gd name="T41" fmla="*/ 2 h 8"/>
                <a:gd name="T42" fmla="*/ 20 w 28"/>
                <a:gd name="T43" fmla="*/ 0 h 8"/>
                <a:gd name="T44" fmla="*/ 18 w 28"/>
                <a:gd name="T45" fmla="*/ 0 h 8"/>
                <a:gd name="T46" fmla="*/ 16 w 28"/>
                <a:gd name="T47" fmla="*/ 0 h 8"/>
                <a:gd name="T48" fmla="*/ 14 w 28"/>
                <a:gd name="T49" fmla="*/ 0 h 8"/>
                <a:gd name="T50" fmla="*/ 10 w 28"/>
                <a:gd name="T51" fmla="*/ 0 h 8"/>
                <a:gd name="T52" fmla="*/ 10 w 28"/>
                <a:gd name="T53" fmla="*/ 0 h 8"/>
                <a:gd name="T54" fmla="*/ 6 w 28"/>
                <a:gd name="T55" fmla="*/ 0 h 8"/>
                <a:gd name="T56" fmla="*/ 4 w 28"/>
                <a:gd name="T57" fmla="*/ 0 h 8"/>
                <a:gd name="T58" fmla="*/ 2 w 28"/>
                <a:gd name="T59" fmla="*/ 2 h 8"/>
                <a:gd name="T60" fmla="*/ 0 w 28"/>
                <a:gd name="T61" fmla="*/ 2 h 8"/>
                <a:gd name="T62" fmla="*/ 0 w 28"/>
                <a:gd name="T6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8">
                  <a:moveTo>
                    <a:pt x="0" y="6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2" name="Freeform 383"/>
            <p:cNvSpPr>
              <a:spLocks/>
            </p:cNvSpPr>
            <p:nvPr/>
          </p:nvSpPr>
          <p:spPr bwMode="auto">
            <a:xfrm>
              <a:off x="3819525" y="3111500"/>
              <a:ext cx="25400" cy="9525"/>
            </a:xfrm>
            <a:custGeom>
              <a:avLst/>
              <a:gdLst>
                <a:gd name="T0" fmla="*/ 0 w 16"/>
                <a:gd name="T1" fmla="*/ 2 h 6"/>
                <a:gd name="T2" fmla="*/ 2 w 16"/>
                <a:gd name="T3" fmla="*/ 4 h 6"/>
                <a:gd name="T4" fmla="*/ 2 w 16"/>
                <a:gd name="T5" fmla="*/ 4 h 6"/>
                <a:gd name="T6" fmla="*/ 4 w 16"/>
                <a:gd name="T7" fmla="*/ 4 h 6"/>
                <a:gd name="T8" fmla="*/ 6 w 16"/>
                <a:gd name="T9" fmla="*/ 6 h 6"/>
                <a:gd name="T10" fmla="*/ 8 w 16"/>
                <a:gd name="T11" fmla="*/ 4 h 6"/>
                <a:gd name="T12" fmla="*/ 10 w 16"/>
                <a:gd name="T13" fmla="*/ 4 h 6"/>
                <a:gd name="T14" fmla="*/ 12 w 16"/>
                <a:gd name="T15" fmla="*/ 4 h 6"/>
                <a:gd name="T16" fmla="*/ 12 w 16"/>
                <a:gd name="T17" fmla="*/ 4 h 6"/>
                <a:gd name="T18" fmla="*/ 14 w 16"/>
                <a:gd name="T19" fmla="*/ 4 h 6"/>
                <a:gd name="T20" fmla="*/ 16 w 16"/>
                <a:gd name="T21" fmla="*/ 2 h 6"/>
                <a:gd name="T22" fmla="*/ 16 w 16"/>
                <a:gd name="T23" fmla="*/ 2 h 6"/>
                <a:gd name="T24" fmla="*/ 14 w 16"/>
                <a:gd name="T25" fmla="*/ 2 h 6"/>
                <a:gd name="T26" fmla="*/ 12 w 16"/>
                <a:gd name="T27" fmla="*/ 0 h 6"/>
                <a:gd name="T28" fmla="*/ 12 w 16"/>
                <a:gd name="T29" fmla="*/ 0 h 6"/>
                <a:gd name="T30" fmla="*/ 8 w 16"/>
                <a:gd name="T31" fmla="*/ 0 h 6"/>
                <a:gd name="T32" fmla="*/ 6 w 16"/>
                <a:gd name="T33" fmla="*/ 0 h 6"/>
                <a:gd name="T34" fmla="*/ 2 w 16"/>
                <a:gd name="T35" fmla="*/ 2 h 6"/>
                <a:gd name="T36" fmla="*/ 2 w 16"/>
                <a:gd name="T37" fmla="*/ 2 h 6"/>
                <a:gd name="T38" fmla="*/ 0 w 16"/>
                <a:gd name="T3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3" name="Freeform 384"/>
            <p:cNvSpPr>
              <a:spLocks/>
            </p:cNvSpPr>
            <p:nvPr/>
          </p:nvSpPr>
          <p:spPr bwMode="auto">
            <a:xfrm>
              <a:off x="3854450" y="3130550"/>
              <a:ext cx="22225" cy="41275"/>
            </a:xfrm>
            <a:custGeom>
              <a:avLst/>
              <a:gdLst>
                <a:gd name="T0" fmla="*/ 10 w 14"/>
                <a:gd name="T1" fmla="*/ 6 h 26"/>
                <a:gd name="T2" fmla="*/ 12 w 14"/>
                <a:gd name="T3" fmla="*/ 8 h 26"/>
                <a:gd name="T4" fmla="*/ 12 w 14"/>
                <a:gd name="T5" fmla="*/ 10 h 26"/>
                <a:gd name="T6" fmla="*/ 14 w 14"/>
                <a:gd name="T7" fmla="*/ 16 h 26"/>
                <a:gd name="T8" fmla="*/ 14 w 14"/>
                <a:gd name="T9" fmla="*/ 18 h 26"/>
                <a:gd name="T10" fmla="*/ 12 w 14"/>
                <a:gd name="T11" fmla="*/ 20 h 26"/>
                <a:gd name="T12" fmla="*/ 12 w 14"/>
                <a:gd name="T13" fmla="*/ 22 h 26"/>
                <a:gd name="T14" fmla="*/ 10 w 14"/>
                <a:gd name="T15" fmla="*/ 24 h 26"/>
                <a:gd name="T16" fmla="*/ 10 w 14"/>
                <a:gd name="T17" fmla="*/ 26 h 26"/>
                <a:gd name="T18" fmla="*/ 8 w 14"/>
                <a:gd name="T19" fmla="*/ 24 h 26"/>
                <a:gd name="T20" fmla="*/ 6 w 14"/>
                <a:gd name="T21" fmla="*/ 24 h 26"/>
                <a:gd name="T22" fmla="*/ 6 w 14"/>
                <a:gd name="T23" fmla="*/ 22 h 26"/>
                <a:gd name="T24" fmla="*/ 0 w 14"/>
                <a:gd name="T25" fmla="*/ 24 h 26"/>
                <a:gd name="T26" fmla="*/ 0 w 14"/>
                <a:gd name="T27" fmla="*/ 18 h 26"/>
                <a:gd name="T28" fmla="*/ 6 w 14"/>
                <a:gd name="T29" fmla="*/ 16 h 26"/>
                <a:gd name="T30" fmla="*/ 6 w 14"/>
                <a:gd name="T31" fmla="*/ 12 h 26"/>
                <a:gd name="T32" fmla="*/ 6 w 14"/>
                <a:gd name="T33" fmla="*/ 6 h 26"/>
                <a:gd name="T34" fmla="*/ 8 w 14"/>
                <a:gd name="T35" fmla="*/ 0 h 26"/>
                <a:gd name="T36" fmla="*/ 10 w 14"/>
                <a:gd name="T3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6">
                  <a:moveTo>
                    <a:pt x="10" y="6"/>
                  </a:moveTo>
                  <a:lnTo>
                    <a:pt x="12" y="8"/>
                  </a:lnTo>
                  <a:lnTo>
                    <a:pt x="12" y="10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0" y="24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6" y="6"/>
                  </a:lnTo>
                  <a:lnTo>
                    <a:pt x="8" y="0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4" name="Freeform 385"/>
            <p:cNvSpPr>
              <a:spLocks/>
            </p:cNvSpPr>
            <p:nvPr/>
          </p:nvSpPr>
          <p:spPr bwMode="auto">
            <a:xfrm>
              <a:off x="3851275" y="3159125"/>
              <a:ext cx="47625" cy="22225"/>
            </a:xfrm>
            <a:custGeom>
              <a:avLst/>
              <a:gdLst>
                <a:gd name="T0" fmla="*/ 0 w 30"/>
                <a:gd name="T1" fmla="*/ 6 h 14"/>
                <a:gd name="T2" fmla="*/ 0 w 30"/>
                <a:gd name="T3" fmla="*/ 8 h 14"/>
                <a:gd name="T4" fmla="*/ 2 w 30"/>
                <a:gd name="T5" fmla="*/ 8 h 14"/>
                <a:gd name="T6" fmla="*/ 4 w 30"/>
                <a:gd name="T7" fmla="*/ 8 h 14"/>
                <a:gd name="T8" fmla="*/ 6 w 30"/>
                <a:gd name="T9" fmla="*/ 8 h 14"/>
                <a:gd name="T10" fmla="*/ 8 w 30"/>
                <a:gd name="T11" fmla="*/ 8 h 14"/>
                <a:gd name="T12" fmla="*/ 8 w 30"/>
                <a:gd name="T13" fmla="*/ 10 h 14"/>
                <a:gd name="T14" fmla="*/ 8 w 30"/>
                <a:gd name="T15" fmla="*/ 10 h 14"/>
                <a:gd name="T16" fmla="*/ 10 w 30"/>
                <a:gd name="T17" fmla="*/ 12 h 14"/>
                <a:gd name="T18" fmla="*/ 12 w 30"/>
                <a:gd name="T19" fmla="*/ 12 h 14"/>
                <a:gd name="T20" fmla="*/ 14 w 30"/>
                <a:gd name="T21" fmla="*/ 14 h 14"/>
                <a:gd name="T22" fmla="*/ 16 w 30"/>
                <a:gd name="T23" fmla="*/ 14 h 14"/>
                <a:gd name="T24" fmla="*/ 18 w 30"/>
                <a:gd name="T25" fmla="*/ 14 h 14"/>
                <a:gd name="T26" fmla="*/ 18 w 30"/>
                <a:gd name="T27" fmla="*/ 14 h 14"/>
                <a:gd name="T28" fmla="*/ 20 w 30"/>
                <a:gd name="T29" fmla="*/ 14 h 14"/>
                <a:gd name="T30" fmla="*/ 22 w 30"/>
                <a:gd name="T31" fmla="*/ 12 h 14"/>
                <a:gd name="T32" fmla="*/ 24 w 30"/>
                <a:gd name="T33" fmla="*/ 12 h 14"/>
                <a:gd name="T34" fmla="*/ 26 w 30"/>
                <a:gd name="T35" fmla="*/ 12 h 14"/>
                <a:gd name="T36" fmla="*/ 26 w 30"/>
                <a:gd name="T37" fmla="*/ 12 h 14"/>
                <a:gd name="T38" fmla="*/ 28 w 30"/>
                <a:gd name="T39" fmla="*/ 12 h 14"/>
                <a:gd name="T40" fmla="*/ 28 w 30"/>
                <a:gd name="T41" fmla="*/ 10 h 14"/>
                <a:gd name="T42" fmla="*/ 30 w 30"/>
                <a:gd name="T43" fmla="*/ 8 h 14"/>
                <a:gd name="T44" fmla="*/ 30 w 30"/>
                <a:gd name="T45" fmla="*/ 8 h 14"/>
                <a:gd name="T46" fmla="*/ 30 w 30"/>
                <a:gd name="T47" fmla="*/ 6 h 14"/>
                <a:gd name="T48" fmla="*/ 26 w 30"/>
                <a:gd name="T49" fmla="*/ 6 h 14"/>
                <a:gd name="T50" fmla="*/ 26 w 30"/>
                <a:gd name="T51" fmla="*/ 8 h 14"/>
                <a:gd name="T52" fmla="*/ 24 w 30"/>
                <a:gd name="T53" fmla="*/ 8 h 14"/>
                <a:gd name="T54" fmla="*/ 20 w 30"/>
                <a:gd name="T55" fmla="*/ 8 h 14"/>
                <a:gd name="T56" fmla="*/ 18 w 30"/>
                <a:gd name="T57" fmla="*/ 8 h 14"/>
                <a:gd name="T58" fmla="*/ 18 w 30"/>
                <a:gd name="T59" fmla="*/ 8 h 14"/>
                <a:gd name="T60" fmla="*/ 16 w 30"/>
                <a:gd name="T61" fmla="*/ 8 h 14"/>
                <a:gd name="T62" fmla="*/ 14 w 30"/>
                <a:gd name="T63" fmla="*/ 8 h 14"/>
                <a:gd name="T64" fmla="*/ 12 w 30"/>
                <a:gd name="T65" fmla="*/ 8 h 14"/>
                <a:gd name="T66" fmla="*/ 10 w 30"/>
                <a:gd name="T67" fmla="*/ 8 h 14"/>
                <a:gd name="T68" fmla="*/ 8 w 30"/>
                <a:gd name="T69" fmla="*/ 6 h 14"/>
                <a:gd name="T70" fmla="*/ 8 w 30"/>
                <a:gd name="T71" fmla="*/ 4 h 14"/>
                <a:gd name="T72" fmla="*/ 6 w 30"/>
                <a:gd name="T73" fmla="*/ 4 h 14"/>
                <a:gd name="T74" fmla="*/ 4 w 30"/>
                <a:gd name="T75" fmla="*/ 4 h 14"/>
                <a:gd name="T76" fmla="*/ 2 w 30"/>
                <a:gd name="T77" fmla="*/ 6 h 14"/>
                <a:gd name="T78" fmla="*/ 2 w 30"/>
                <a:gd name="T79" fmla="*/ 4 h 14"/>
                <a:gd name="T80" fmla="*/ 2 w 30"/>
                <a:gd name="T81" fmla="*/ 2 h 14"/>
                <a:gd name="T82" fmla="*/ 2 w 30"/>
                <a:gd name="T83" fmla="*/ 0 h 14"/>
                <a:gd name="T84" fmla="*/ 0 w 30"/>
                <a:gd name="T85" fmla="*/ 0 h 14"/>
                <a:gd name="T86" fmla="*/ 0 w 30"/>
                <a:gd name="T87" fmla="*/ 2 h 14"/>
                <a:gd name="T88" fmla="*/ 0 w 30"/>
                <a:gd name="T89" fmla="*/ 4 h 14"/>
                <a:gd name="T90" fmla="*/ 0 w 30"/>
                <a:gd name="T9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" h="14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5" name="Freeform 386"/>
            <p:cNvSpPr>
              <a:spLocks/>
            </p:cNvSpPr>
            <p:nvPr/>
          </p:nvSpPr>
          <p:spPr bwMode="auto">
            <a:xfrm>
              <a:off x="3813175" y="3200400"/>
              <a:ext cx="34925" cy="38100"/>
            </a:xfrm>
            <a:custGeom>
              <a:avLst/>
              <a:gdLst>
                <a:gd name="T0" fmla="*/ 6 w 22"/>
                <a:gd name="T1" fmla="*/ 6 h 24"/>
                <a:gd name="T2" fmla="*/ 22 w 22"/>
                <a:gd name="T3" fmla="*/ 18 h 24"/>
                <a:gd name="T4" fmla="*/ 20 w 22"/>
                <a:gd name="T5" fmla="*/ 18 h 24"/>
                <a:gd name="T6" fmla="*/ 20 w 22"/>
                <a:gd name="T7" fmla="*/ 20 h 24"/>
                <a:gd name="T8" fmla="*/ 20 w 22"/>
                <a:gd name="T9" fmla="*/ 22 h 24"/>
                <a:gd name="T10" fmla="*/ 18 w 22"/>
                <a:gd name="T11" fmla="*/ 22 h 24"/>
                <a:gd name="T12" fmla="*/ 16 w 22"/>
                <a:gd name="T13" fmla="*/ 24 h 24"/>
                <a:gd name="T14" fmla="*/ 16 w 22"/>
                <a:gd name="T15" fmla="*/ 24 h 24"/>
                <a:gd name="T16" fmla="*/ 14 w 22"/>
                <a:gd name="T17" fmla="*/ 24 h 24"/>
                <a:gd name="T18" fmla="*/ 12 w 22"/>
                <a:gd name="T19" fmla="*/ 22 h 24"/>
                <a:gd name="T20" fmla="*/ 10 w 22"/>
                <a:gd name="T21" fmla="*/ 20 h 24"/>
                <a:gd name="T22" fmla="*/ 8 w 22"/>
                <a:gd name="T23" fmla="*/ 16 h 24"/>
                <a:gd name="T24" fmla="*/ 6 w 22"/>
                <a:gd name="T25" fmla="*/ 10 h 24"/>
                <a:gd name="T26" fmla="*/ 2 w 22"/>
                <a:gd name="T27" fmla="*/ 6 h 24"/>
                <a:gd name="T28" fmla="*/ 0 w 22"/>
                <a:gd name="T29" fmla="*/ 2 h 24"/>
                <a:gd name="T30" fmla="*/ 0 w 22"/>
                <a:gd name="T31" fmla="*/ 0 h 24"/>
                <a:gd name="T32" fmla="*/ 0 w 22"/>
                <a:gd name="T33" fmla="*/ 0 h 24"/>
                <a:gd name="T34" fmla="*/ 6 w 22"/>
                <a:gd name="T35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" h="24">
                  <a:moveTo>
                    <a:pt x="6" y="6"/>
                  </a:moveTo>
                  <a:lnTo>
                    <a:pt x="22" y="18"/>
                  </a:lnTo>
                  <a:lnTo>
                    <a:pt x="20" y="18"/>
                  </a:lnTo>
                  <a:lnTo>
                    <a:pt x="20" y="20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8" y="16"/>
                  </a:lnTo>
                  <a:lnTo>
                    <a:pt x="6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6" name="Freeform 387"/>
            <p:cNvSpPr>
              <a:spLocks/>
            </p:cNvSpPr>
            <p:nvPr/>
          </p:nvSpPr>
          <p:spPr bwMode="auto">
            <a:xfrm>
              <a:off x="3994150" y="3213100"/>
              <a:ext cx="82550" cy="76200"/>
            </a:xfrm>
            <a:custGeom>
              <a:avLst/>
              <a:gdLst>
                <a:gd name="T0" fmla="*/ 52 w 52"/>
                <a:gd name="T1" fmla="*/ 0 h 48"/>
                <a:gd name="T2" fmla="*/ 50 w 52"/>
                <a:gd name="T3" fmla="*/ 2 h 48"/>
                <a:gd name="T4" fmla="*/ 46 w 52"/>
                <a:gd name="T5" fmla="*/ 4 h 48"/>
                <a:gd name="T6" fmla="*/ 42 w 52"/>
                <a:gd name="T7" fmla="*/ 8 h 48"/>
                <a:gd name="T8" fmla="*/ 34 w 52"/>
                <a:gd name="T9" fmla="*/ 10 h 48"/>
                <a:gd name="T10" fmla="*/ 30 w 52"/>
                <a:gd name="T11" fmla="*/ 14 h 48"/>
                <a:gd name="T12" fmla="*/ 24 w 52"/>
                <a:gd name="T13" fmla="*/ 18 h 48"/>
                <a:gd name="T14" fmla="*/ 18 w 52"/>
                <a:gd name="T15" fmla="*/ 20 h 48"/>
                <a:gd name="T16" fmla="*/ 16 w 52"/>
                <a:gd name="T17" fmla="*/ 22 h 48"/>
                <a:gd name="T18" fmla="*/ 14 w 52"/>
                <a:gd name="T19" fmla="*/ 24 h 48"/>
                <a:gd name="T20" fmla="*/ 10 w 52"/>
                <a:gd name="T21" fmla="*/ 26 h 48"/>
                <a:gd name="T22" fmla="*/ 8 w 52"/>
                <a:gd name="T23" fmla="*/ 30 h 48"/>
                <a:gd name="T24" fmla="*/ 6 w 52"/>
                <a:gd name="T25" fmla="*/ 34 h 48"/>
                <a:gd name="T26" fmla="*/ 4 w 52"/>
                <a:gd name="T27" fmla="*/ 36 h 48"/>
                <a:gd name="T28" fmla="*/ 2 w 52"/>
                <a:gd name="T29" fmla="*/ 38 h 48"/>
                <a:gd name="T30" fmla="*/ 0 w 52"/>
                <a:gd name="T31" fmla="*/ 40 h 48"/>
                <a:gd name="T32" fmla="*/ 0 w 52"/>
                <a:gd name="T33" fmla="*/ 42 h 48"/>
                <a:gd name="T34" fmla="*/ 0 w 52"/>
                <a:gd name="T35" fmla="*/ 44 h 48"/>
                <a:gd name="T36" fmla="*/ 2 w 52"/>
                <a:gd name="T37" fmla="*/ 44 h 48"/>
                <a:gd name="T38" fmla="*/ 4 w 52"/>
                <a:gd name="T39" fmla="*/ 46 h 48"/>
                <a:gd name="T40" fmla="*/ 6 w 52"/>
                <a:gd name="T41" fmla="*/ 48 h 48"/>
                <a:gd name="T42" fmla="*/ 8 w 52"/>
                <a:gd name="T43" fmla="*/ 48 h 48"/>
                <a:gd name="T44" fmla="*/ 12 w 52"/>
                <a:gd name="T45" fmla="*/ 48 h 48"/>
                <a:gd name="T46" fmla="*/ 16 w 52"/>
                <a:gd name="T47" fmla="*/ 44 h 48"/>
                <a:gd name="T48" fmla="*/ 22 w 52"/>
                <a:gd name="T49" fmla="*/ 44 h 48"/>
                <a:gd name="T50" fmla="*/ 26 w 52"/>
                <a:gd name="T51" fmla="*/ 40 h 48"/>
                <a:gd name="T52" fmla="*/ 30 w 52"/>
                <a:gd name="T53" fmla="*/ 38 h 48"/>
                <a:gd name="T54" fmla="*/ 34 w 52"/>
                <a:gd name="T55" fmla="*/ 38 h 48"/>
                <a:gd name="T56" fmla="*/ 34 w 52"/>
                <a:gd name="T57" fmla="*/ 38 h 48"/>
                <a:gd name="T58" fmla="*/ 36 w 52"/>
                <a:gd name="T59" fmla="*/ 38 h 48"/>
                <a:gd name="T60" fmla="*/ 40 w 52"/>
                <a:gd name="T61" fmla="*/ 38 h 48"/>
                <a:gd name="T62" fmla="*/ 42 w 52"/>
                <a:gd name="T63" fmla="*/ 38 h 48"/>
                <a:gd name="T64" fmla="*/ 42 w 52"/>
                <a:gd name="T65" fmla="*/ 40 h 48"/>
                <a:gd name="T66" fmla="*/ 44 w 52"/>
                <a:gd name="T67" fmla="*/ 42 h 48"/>
                <a:gd name="T68" fmla="*/ 48 w 52"/>
                <a:gd name="T69" fmla="*/ 42 h 48"/>
                <a:gd name="T70" fmla="*/ 50 w 52"/>
                <a:gd name="T71" fmla="*/ 38 h 48"/>
                <a:gd name="T72" fmla="*/ 52 w 52"/>
                <a:gd name="T73" fmla="*/ 32 h 48"/>
                <a:gd name="T74" fmla="*/ 52 w 52"/>
                <a:gd name="T75" fmla="*/ 18 h 48"/>
                <a:gd name="T76" fmla="*/ 52 w 52"/>
                <a:gd name="T7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" h="48">
                  <a:moveTo>
                    <a:pt x="52" y="0"/>
                  </a:moveTo>
                  <a:lnTo>
                    <a:pt x="50" y="2"/>
                  </a:lnTo>
                  <a:lnTo>
                    <a:pt x="46" y="4"/>
                  </a:lnTo>
                  <a:lnTo>
                    <a:pt x="42" y="8"/>
                  </a:lnTo>
                  <a:lnTo>
                    <a:pt x="34" y="10"/>
                  </a:lnTo>
                  <a:lnTo>
                    <a:pt x="30" y="14"/>
                  </a:lnTo>
                  <a:lnTo>
                    <a:pt x="24" y="18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8" y="30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6"/>
                  </a:lnTo>
                  <a:lnTo>
                    <a:pt x="6" y="48"/>
                  </a:lnTo>
                  <a:lnTo>
                    <a:pt x="8" y="48"/>
                  </a:lnTo>
                  <a:lnTo>
                    <a:pt x="12" y="48"/>
                  </a:lnTo>
                  <a:lnTo>
                    <a:pt x="16" y="44"/>
                  </a:lnTo>
                  <a:lnTo>
                    <a:pt x="22" y="44"/>
                  </a:lnTo>
                  <a:lnTo>
                    <a:pt x="26" y="40"/>
                  </a:lnTo>
                  <a:lnTo>
                    <a:pt x="30" y="38"/>
                  </a:lnTo>
                  <a:lnTo>
                    <a:pt x="34" y="38"/>
                  </a:lnTo>
                  <a:lnTo>
                    <a:pt x="34" y="38"/>
                  </a:lnTo>
                  <a:lnTo>
                    <a:pt x="36" y="38"/>
                  </a:lnTo>
                  <a:lnTo>
                    <a:pt x="40" y="38"/>
                  </a:lnTo>
                  <a:lnTo>
                    <a:pt x="42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8" y="42"/>
                  </a:lnTo>
                  <a:lnTo>
                    <a:pt x="50" y="38"/>
                  </a:lnTo>
                  <a:lnTo>
                    <a:pt x="52" y="32"/>
                  </a:lnTo>
                  <a:lnTo>
                    <a:pt x="52" y="18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7" name="Freeform 388"/>
            <p:cNvSpPr>
              <a:spLocks/>
            </p:cNvSpPr>
            <p:nvPr/>
          </p:nvSpPr>
          <p:spPr bwMode="auto">
            <a:xfrm>
              <a:off x="4127500" y="3492500"/>
              <a:ext cx="330200" cy="333375"/>
            </a:xfrm>
            <a:custGeom>
              <a:avLst/>
              <a:gdLst>
                <a:gd name="T0" fmla="*/ 78 w 208"/>
                <a:gd name="T1" fmla="*/ 6 h 210"/>
                <a:gd name="T2" fmla="*/ 66 w 208"/>
                <a:gd name="T3" fmla="*/ 12 h 210"/>
                <a:gd name="T4" fmla="*/ 54 w 208"/>
                <a:gd name="T5" fmla="*/ 28 h 210"/>
                <a:gd name="T6" fmla="*/ 52 w 208"/>
                <a:gd name="T7" fmla="*/ 54 h 210"/>
                <a:gd name="T8" fmla="*/ 52 w 208"/>
                <a:gd name="T9" fmla="*/ 68 h 210"/>
                <a:gd name="T10" fmla="*/ 40 w 208"/>
                <a:gd name="T11" fmla="*/ 72 h 210"/>
                <a:gd name="T12" fmla="*/ 36 w 208"/>
                <a:gd name="T13" fmla="*/ 90 h 210"/>
                <a:gd name="T14" fmla="*/ 46 w 208"/>
                <a:gd name="T15" fmla="*/ 112 h 210"/>
                <a:gd name="T16" fmla="*/ 60 w 208"/>
                <a:gd name="T17" fmla="*/ 128 h 210"/>
                <a:gd name="T18" fmla="*/ 68 w 208"/>
                <a:gd name="T19" fmla="*/ 148 h 210"/>
                <a:gd name="T20" fmla="*/ 60 w 208"/>
                <a:gd name="T21" fmla="*/ 164 h 210"/>
                <a:gd name="T22" fmla="*/ 46 w 208"/>
                <a:gd name="T23" fmla="*/ 176 h 210"/>
                <a:gd name="T24" fmla="*/ 26 w 208"/>
                <a:gd name="T25" fmla="*/ 184 h 210"/>
                <a:gd name="T26" fmla="*/ 4 w 208"/>
                <a:gd name="T27" fmla="*/ 194 h 210"/>
                <a:gd name="T28" fmla="*/ 4 w 208"/>
                <a:gd name="T29" fmla="*/ 196 h 210"/>
                <a:gd name="T30" fmla="*/ 22 w 208"/>
                <a:gd name="T31" fmla="*/ 192 h 210"/>
                <a:gd name="T32" fmla="*/ 38 w 208"/>
                <a:gd name="T33" fmla="*/ 188 h 210"/>
                <a:gd name="T34" fmla="*/ 54 w 208"/>
                <a:gd name="T35" fmla="*/ 180 h 210"/>
                <a:gd name="T36" fmla="*/ 64 w 208"/>
                <a:gd name="T37" fmla="*/ 180 h 210"/>
                <a:gd name="T38" fmla="*/ 68 w 208"/>
                <a:gd name="T39" fmla="*/ 190 h 210"/>
                <a:gd name="T40" fmla="*/ 74 w 208"/>
                <a:gd name="T41" fmla="*/ 162 h 210"/>
                <a:gd name="T42" fmla="*/ 84 w 208"/>
                <a:gd name="T43" fmla="*/ 188 h 210"/>
                <a:gd name="T44" fmla="*/ 104 w 208"/>
                <a:gd name="T45" fmla="*/ 208 h 210"/>
                <a:gd name="T46" fmla="*/ 108 w 208"/>
                <a:gd name="T47" fmla="*/ 206 h 210"/>
                <a:gd name="T48" fmla="*/ 90 w 208"/>
                <a:gd name="T49" fmla="*/ 180 h 210"/>
                <a:gd name="T50" fmla="*/ 84 w 208"/>
                <a:gd name="T51" fmla="*/ 162 h 210"/>
                <a:gd name="T52" fmla="*/ 100 w 208"/>
                <a:gd name="T53" fmla="*/ 174 h 210"/>
                <a:gd name="T54" fmla="*/ 118 w 208"/>
                <a:gd name="T55" fmla="*/ 176 h 210"/>
                <a:gd name="T56" fmla="*/ 140 w 208"/>
                <a:gd name="T57" fmla="*/ 170 h 210"/>
                <a:gd name="T58" fmla="*/ 154 w 208"/>
                <a:gd name="T59" fmla="*/ 164 h 210"/>
                <a:gd name="T60" fmla="*/ 152 w 208"/>
                <a:gd name="T61" fmla="*/ 180 h 210"/>
                <a:gd name="T62" fmla="*/ 140 w 208"/>
                <a:gd name="T63" fmla="*/ 198 h 210"/>
                <a:gd name="T64" fmla="*/ 138 w 208"/>
                <a:gd name="T65" fmla="*/ 208 h 210"/>
                <a:gd name="T66" fmla="*/ 154 w 208"/>
                <a:gd name="T67" fmla="*/ 190 h 210"/>
                <a:gd name="T68" fmla="*/ 162 w 208"/>
                <a:gd name="T69" fmla="*/ 176 h 210"/>
                <a:gd name="T70" fmla="*/ 172 w 208"/>
                <a:gd name="T71" fmla="*/ 172 h 210"/>
                <a:gd name="T72" fmla="*/ 168 w 208"/>
                <a:gd name="T73" fmla="*/ 146 h 210"/>
                <a:gd name="T74" fmla="*/ 178 w 208"/>
                <a:gd name="T75" fmla="*/ 132 h 210"/>
                <a:gd name="T76" fmla="*/ 190 w 208"/>
                <a:gd name="T77" fmla="*/ 126 h 210"/>
                <a:gd name="T78" fmla="*/ 198 w 208"/>
                <a:gd name="T79" fmla="*/ 116 h 210"/>
                <a:gd name="T80" fmla="*/ 204 w 208"/>
                <a:gd name="T81" fmla="*/ 106 h 210"/>
                <a:gd name="T82" fmla="*/ 208 w 208"/>
                <a:gd name="T83" fmla="*/ 90 h 210"/>
                <a:gd name="T84" fmla="*/ 202 w 208"/>
                <a:gd name="T85" fmla="*/ 82 h 210"/>
                <a:gd name="T86" fmla="*/ 194 w 208"/>
                <a:gd name="T87" fmla="*/ 78 h 210"/>
                <a:gd name="T88" fmla="*/ 196 w 208"/>
                <a:gd name="T89" fmla="*/ 58 h 210"/>
                <a:gd name="T90" fmla="*/ 192 w 208"/>
                <a:gd name="T91" fmla="*/ 30 h 210"/>
                <a:gd name="T92" fmla="*/ 168 w 208"/>
                <a:gd name="T93" fmla="*/ 10 h 210"/>
                <a:gd name="T94" fmla="*/ 136 w 208"/>
                <a:gd name="T95" fmla="*/ 2 h 210"/>
                <a:gd name="T96" fmla="*/ 108 w 208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" h="210">
                  <a:moveTo>
                    <a:pt x="86" y="2"/>
                  </a:moveTo>
                  <a:lnTo>
                    <a:pt x="84" y="2"/>
                  </a:lnTo>
                  <a:lnTo>
                    <a:pt x="82" y="4"/>
                  </a:lnTo>
                  <a:lnTo>
                    <a:pt x="78" y="6"/>
                  </a:lnTo>
                  <a:lnTo>
                    <a:pt x="74" y="8"/>
                  </a:lnTo>
                  <a:lnTo>
                    <a:pt x="72" y="10"/>
                  </a:lnTo>
                  <a:lnTo>
                    <a:pt x="70" y="10"/>
                  </a:lnTo>
                  <a:lnTo>
                    <a:pt x="66" y="12"/>
                  </a:lnTo>
                  <a:lnTo>
                    <a:pt x="64" y="14"/>
                  </a:lnTo>
                  <a:lnTo>
                    <a:pt x="58" y="18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4" y="36"/>
                  </a:lnTo>
                  <a:lnTo>
                    <a:pt x="52" y="40"/>
                  </a:lnTo>
                  <a:lnTo>
                    <a:pt x="52" y="46"/>
                  </a:lnTo>
                  <a:lnTo>
                    <a:pt x="52" y="54"/>
                  </a:lnTo>
                  <a:lnTo>
                    <a:pt x="50" y="60"/>
                  </a:lnTo>
                  <a:lnTo>
                    <a:pt x="50" y="64"/>
                  </a:lnTo>
                  <a:lnTo>
                    <a:pt x="52" y="64"/>
                  </a:lnTo>
                  <a:lnTo>
                    <a:pt x="52" y="68"/>
                  </a:lnTo>
                  <a:lnTo>
                    <a:pt x="50" y="70"/>
                  </a:lnTo>
                  <a:lnTo>
                    <a:pt x="48" y="70"/>
                  </a:lnTo>
                  <a:lnTo>
                    <a:pt x="44" y="72"/>
                  </a:lnTo>
                  <a:lnTo>
                    <a:pt x="40" y="72"/>
                  </a:lnTo>
                  <a:lnTo>
                    <a:pt x="38" y="74"/>
                  </a:lnTo>
                  <a:lnTo>
                    <a:pt x="36" y="80"/>
                  </a:lnTo>
                  <a:lnTo>
                    <a:pt x="36" y="84"/>
                  </a:lnTo>
                  <a:lnTo>
                    <a:pt x="36" y="90"/>
                  </a:lnTo>
                  <a:lnTo>
                    <a:pt x="38" y="98"/>
                  </a:lnTo>
                  <a:lnTo>
                    <a:pt x="40" y="102"/>
                  </a:lnTo>
                  <a:lnTo>
                    <a:pt x="44" y="108"/>
                  </a:lnTo>
                  <a:lnTo>
                    <a:pt x="46" y="112"/>
                  </a:lnTo>
                  <a:lnTo>
                    <a:pt x="48" y="116"/>
                  </a:lnTo>
                  <a:lnTo>
                    <a:pt x="54" y="122"/>
                  </a:lnTo>
                  <a:lnTo>
                    <a:pt x="56" y="126"/>
                  </a:lnTo>
                  <a:lnTo>
                    <a:pt x="60" y="128"/>
                  </a:lnTo>
                  <a:lnTo>
                    <a:pt x="64" y="134"/>
                  </a:lnTo>
                  <a:lnTo>
                    <a:pt x="66" y="138"/>
                  </a:lnTo>
                  <a:lnTo>
                    <a:pt x="66" y="144"/>
                  </a:lnTo>
                  <a:lnTo>
                    <a:pt x="68" y="148"/>
                  </a:lnTo>
                  <a:lnTo>
                    <a:pt x="68" y="152"/>
                  </a:lnTo>
                  <a:lnTo>
                    <a:pt x="66" y="158"/>
                  </a:lnTo>
                  <a:lnTo>
                    <a:pt x="64" y="162"/>
                  </a:lnTo>
                  <a:lnTo>
                    <a:pt x="60" y="164"/>
                  </a:lnTo>
                  <a:lnTo>
                    <a:pt x="56" y="168"/>
                  </a:lnTo>
                  <a:lnTo>
                    <a:pt x="54" y="170"/>
                  </a:lnTo>
                  <a:lnTo>
                    <a:pt x="48" y="172"/>
                  </a:lnTo>
                  <a:lnTo>
                    <a:pt x="46" y="176"/>
                  </a:lnTo>
                  <a:lnTo>
                    <a:pt x="40" y="178"/>
                  </a:lnTo>
                  <a:lnTo>
                    <a:pt x="36" y="180"/>
                  </a:lnTo>
                  <a:lnTo>
                    <a:pt x="30" y="182"/>
                  </a:lnTo>
                  <a:lnTo>
                    <a:pt x="26" y="184"/>
                  </a:lnTo>
                  <a:lnTo>
                    <a:pt x="22" y="186"/>
                  </a:lnTo>
                  <a:lnTo>
                    <a:pt x="14" y="188"/>
                  </a:lnTo>
                  <a:lnTo>
                    <a:pt x="10" y="190"/>
                  </a:lnTo>
                  <a:lnTo>
                    <a:pt x="4" y="194"/>
                  </a:lnTo>
                  <a:lnTo>
                    <a:pt x="0" y="196"/>
                  </a:lnTo>
                  <a:lnTo>
                    <a:pt x="2" y="196"/>
                  </a:lnTo>
                  <a:lnTo>
                    <a:pt x="2" y="198"/>
                  </a:lnTo>
                  <a:lnTo>
                    <a:pt x="4" y="196"/>
                  </a:lnTo>
                  <a:lnTo>
                    <a:pt x="10" y="196"/>
                  </a:lnTo>
                  <a:lnTo>
                    <a:pt x="12" y="196"/>
                  </a:lnTo>
                  <a:lnTo>
                    <a:pt x="18" y="194"/>
                  </a:lnTo>
                  <a:lnTo>
                    <a:pt x="22" y="192"/>
                  </a:lnTo>
                  <a:lnTo>
                    <a:pt x="26" y="190"/>
                  </a:lnTo>
                  <a:lnTo>
                    <a:pt x="30" y="190"/>
                  </a:lnTo>
                  <a:lnTo>
                    <a:pt x="34" y="188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6" y="184"/>
                  </a:lnTo>
                  <a:lnTo>
                    <a:pt x="50" y="182"/>
                  </a:lnTo>
                  <a:lnTo>
                    <a:pt x="54" y="180"/>
                  </a:lnTo>
                  <a:lnTo>
                    <a:pt x="56" y="178"/>
                  </a:lnTo>
                  <a:lnTo>
                    <a:pt x="60" y="176"/>
                  </a:lnTo>
                  <a:lnTo>
                    <a:pt x="64" y="174"/>
                  </a:lnTo>
                  <a:lnTo>
                    <a:pt x="64" y="180"/>
                  </a:lnTo>
                  <a:lnTo>
                    <a:pt x="64" y="186"/>
                  </a:lnTo>
                  <a:lnTo>
                    <a:pt x="62" y="192"/>
                  </a:lnTo>
                  <a:lnTo>
                    <a:pt x="64" y="198"/>
                  </a:lnTo>
                  <a:lnTo>
                    <a:pt x="68" y="190"/>
                  </a:lnTo>
                  <a:lnTo>
                    <a:pt x="70" y="180"/>
                  </a:lnTo>
                  <a:lnTo>
                    <a:pt x="70" y="170"/>
                  </a:lnTo>
                  <a:lnTo>
                    <a:pt x="74" y="162"/>
                  </a:lnTo>
                  <a:lnTo>
                    <a:pt x="74" y="162"/>
                  </a:lnTo>
                  <a:lnTo>
                    <a:pt x="76" y="168"/>
                  </a:lnTo>
                  <a:lnTo>
                    <a:pt x="78" y="174"/>
                  </a:lnTo>
                  <a:lnTo>
                    <a:pt x="82" y="180"/>
                  </a:lnTo>
                  <a:lnTo>
                    <a:pt x="84" y="188"/>
                  </a:lnTo>
                  <a:lnTo>
                    <a:pt x="90" y="192"/>
                  </a:lnTo>
                  <a:lnTo>
                    <a:pt x="94" y="196"/>
                  </a:lnTo>
                  <a:lnTo>
                    <a:pt x="100" y="204"/>
                  </a:lnTo>
                  <a:lnTo>
                    <a:pt x="104" y="208"/>
                  </a:lnTo>
                  <a:lnTo>
                    <a:pt x="106" y="210"/>
                  </a:lnTo>
                  <a:lnTo>
                    <a:pt x="108" y="210"/>
                  </a:lnTo>
                  <a:lnTo>
                    <a:pt x="110" y="210"/>
                  </a:lnTo>
                  <a:lnTo>
                    <a:pt x="108" y="206"/>
                  </a:lnTo>
                  <a:lnTo>
                    <a:pt x="104" y="198"/>
                  </a:lnTo>
                  <a:lnTo>
                    <a:pt x="100" y="192"/>
                  </a:lnTo>
                  <a:lnTo>
                    <a:pt x="94" y="188"/>
                  </a:lnTo>
                  <a:lnTo>
                    <a:pt x="90" y="180"/>
                  </a:lnTo>
                  <a:lnTo>
                    <a:pt x="84" y="174"/>
                  </a:lnTo>
                  <a:lnTo>
                    <a:pt x="82" y="166"/>
                  </a:lnTo>
                  <a:lnTo>
                    <a:pt x="80" y="160"/>
                  </a:lnTo>
                  <a:lnTo>
                    <a:pt x="84" y="162"/>
                  </a:lnTo>
                  <a:lnTo>
                    <a:pt x="86" y="166"/>
                  </a:lnTo>
                  <a:lnTo>
                    <a:pt x="92" y="170"/>
                  </a:lnTo>
                  <a:lnTo>
                    <a:pt x="94" y="170"/>
                  </a:lnTo>
                  <a:lnTo>
                    <a:pt x="100" y="174"/>
                  </a:lnTo>
                  <a:lnTo>
                    <a:pt x="104" y="176"/>
                  </a:lnTo>
                  <a:lnTo>
                    <a:pt x="110" y="176"/>
                  </a:lnTo>
                  <a:lnTo>
                    <a:pt x="114" y="176"/>
                  </a:lnTo>
                  <a:lnTo>
                    <a:pt x="118" y="176"/>
                  </a:lnTo>
                  <a:lnTo>
                    <a:pt x="126" y="174"/>
                  </a:lnTo>
                  <a:lnTo>
                    <a:pt x="130" y="172"/>
                  </a:lnTo>
                  <a:lnTo>
                    <a:pt x="136" y="172"/>
                  </a:lnTo>
                  <a:lnTo>
                    <a:pt x="140" y="170"/>
                  </a:lnTo>
                  <a:lnTo>
                    <a:pt x="146" y="168"/>
                  </a:lnTo>
                  <a:lnTo>
                    <a:pt x="150" y="164"/>
                  </a:lnTo>
                  <a:lnTo>
                    <a:pt x="154" y="162"/>
                  </a:lnTo>
                  <a:lnTo>
                    <a:pt x="154" y="164"/>
                  </a:lnTo>
                  <a:lnTo>
                    <a:pt x="154" y="168"/>
                  </a:lnTo>
                  <a:lnTo>
                    <a:pt x="154" y="172"/>
                  </a:lnTo>
                  <a:lnTo>
                    <a:pt x="154" y="176"/>
                  </a:lnTo>
                  <a:lnTo>
                    <a:pt x="152" y="180"/>
                  </a:lnTo>
                  <a:lnTo>
                    <a:pt x="150" y="186"/>
                  </a:lnTo>
                  <a:lnTo>
                    <a:pt x="146" y="190"/>
                  </a:lnTo>
                  <a:lnTo>
                    <a:pt x="144" y="194"/>
                  </a:lnTo>
                  <a:lnTo>
                    <a:pt x="140" y="198"/>
                  </a:lnTo>
                  <a:lnTo>
                    <a:pt x="136" y="204"/>
                  </a:lnTo>
                  <a:lnTo>
                    <a:pt x="134" y="206"/>
                  </a:lnTo>
                  <a:lnTo>
                    <a:pt x="132" y="210"/>
                  </a:lnTo>
                  <a:lnTo>
                    <a:pt x="138" y="208"/>
                  </a:lnTo>
                  <a:lnTo>
                    <a:pt x="144" y="206"/>
                  </a:lnTo>
                  <a:lnTo>
                    <a:pt x="148" y="202"/>
                  </a:lnTo>
                  <a:lnTo>
                    <a:pt x="152" y="196"/>
                  </a:lnTo>
                  <a:lnTo>
                    <a:pt x="154" y="190"/>
                  </a:lnTo>
                  <a:lnTo>
                    <a:pt x="156" y="186"/>
                  </a:lnTo>
                  <a:lnTo>
                    <a:pt x="158" y="180"/>
                  </a:lnTo>
                  <a:lnTo>
                    <a:pt x="160" y="174"/>
                  </a:lnTo>
                  <a:lnTo>
                    <a:pt x="162" y="176"/>
                  </a:lnTo>
                  <a:lnTo>
                    <a:pt x="164" y="178"/>
                  </a:lnTo>
                  <a:lnTo>
                    <a:pt x="166" y="180"/>
                  </a:lnTo>
                  <a:lnTo>
                    <a:pt x="170" y="180"/>
                  </a:lnTo>
                  <a:lnTo>
                    <a:pt x="172" y="172"/>
                  </a:lnTo>
                  <a:lnTo>
                    <a:pt x="170" y="166"/>
                  </a:lnTo>
                  <a:lnTo>
                    <a:pt x="166" y="160"/>
                  </a:lnTo>
                  <a:lnTo>
                    <a:pt x="166" y="152"/>
                  </a:lnTo>
                  <a:lnTo>
                    <a:pt x="168" y="146"/>
                  </a:lnTo>
                  <a:lnTo>
                    <a:pt x="172" y="144"/>
                  </a:lnTo>
                  <a:lnTo>
                    <a:pt x="172" y="140"/>
                  </a:lnTo>
                  <a:lnTo>
                    <a:pt x="176" y="136"/>
                  </a:lnTo>
                  <a:lnTo>
                    <a:pt x="178" y="132"/>
                  </a:lnTo>
                  <a:lnTo>
                    <a:pt x="180" y="130"/>
                  </a:lnTo>
                  <a:lnTo>
                    <a:pt x="184" y="128"/>
                  </a:lnTo>
                  <a:lnTo>
                    <a:pt x="186" y="126"/>
                  </a:lnTo>
                  <a:lnTo>
                    <a:pt x="190" y="126"/>
                  </a:lnTo>
                  <a:lnTo>
                    <a:pt x="192" y="124"/>
                  </a:lnTo>
                  <a:lnTo>
                    <a:pt x="196" y="122"/>
                  </a:lnTo>
                  <a:lnTo>
                    <a:pt x="198" y="118"/>
                  </a:lnTo>
                  <a:lnTo>
                    <a:pt x="198" y="116"/>
                  </a:lnTo>
                  <a:lnTo>
                    <a:pt x="198" y="114"/>
                  </a:lnTo>
                  <a:lnTo>
                    <a:pt x="200" y="112"/>
                  </a:lnTo>
                  <a:lnTo>
                    <a:pt x="202" y="110"/>
                  </a:lnTo>
                  <a:lnTo>
                    <a:pt x="204" y="106"/>
                  </a:lnTo>
                  <a:lnTo>
                    <a:pt x="206" y="102"/>
                  </a:lnTo>
                  <a:lnTo>
                    <a:pt x="206" y="98"/>
                  </a:lnTo>
                  <a:lnTo>
                    <a:pt x="208" y="94"/>
                  </a:lnTo>
                  <a:lnTo>
                    <a:pt x="208" y="90"/>
                  </a:lnTo>
                  <a:lnTo>
                    <a:pt x="208" y="88"/>
                  </a:lnTo>
                  <a:lnTo>
                    <a:pt x="208" y="84"/>
                  </a:lnTo>
                  <a:lnTo>
                    <a:pt x="206" y="82"/>
                  </a:lnTo>
                  <a:lnTo>
                    <a:pt x="202" y="82"/>
                  </a:lnTo>
                  <a:lnTo>
                    <a:pt x="200" y="82"/>
                  </a:lnTo>
                  <a:lnTo>
                    <a:pt x="198" y="82"/>
                  </a:lnTo>
                  <a:lnTo>
                    <a:pt x="196" y="82"/>
                  </a:lnTo>
                  <a:lnTo>
                    <a:pt x="194" y="78"/>
                  </a:lnTo>
                  <a:lnTo>
                    <a:pt x="196" y="72"/>
                  </a:lnTo>
                  <a:lnTo>
                    <a:pt x="198" y="70"/>
                  </a:lnTo>
                  <a:lnTo>
                    <a:pt x="196" y="66"/>
                  </a:lnTo>
                  <a:lnTo>
                    <a:pt x="196" y="58"/>
                  </a:lnTo>
                  <a:lnTo>
                    <a:pt x="196" y="50"/>
                  </a:lnTo>
                  <a:lnTo>
                    <a:pt x="196" y="44"/>
                  </a:lnTo>
                  <a:lnTo>
                    <a:pt x="196" y="36"/>
                  </a:lnTo>
                  <a:lnTo>
                    <a:pt x="192" y="30"/>
                  </a:lnTo>
                  <a:lnTo>
                    <a:pt x="186" y="24"/>
                  </a:lnTo>
                  <a:lnTo>
                    <a:pt x="180" y="20"/>
                  </a:lnTo>
                  <a:lnTo>
                    <a:pt x="174" y="14"/>
                  </a:lnTo>
                  <a:lnTo>
                    <a:pt x="168" y="10"/>
                  </a:lnTo>
                  <a:lnTo>
                    <a:pt x="160" y="8"/>
                  </a:lnTo>
                  <a:lnTo>
                    <a:pt x="152" y="4"/>
                  </a:lnTo>
                  <a:lnTo>
                    <a:pt x="144" y="4"/>
                  </a:lnTo>
                  <a:lnTo>
                    <a:pt x="136" y="2"/>
                  </a:lnTo>
                  <a:lnTo>
                    <a:pt x="130" y="2"/>
                  </a:lnTo>
                  <a:lnTo>
                    <a:pt x="122" y="2"/>
                  </a:lnTo>
                  <a:lnTo>
                    <a:pt x="116" y="0"/>
                  </a:lnTo>
                  <a:lnTo>
                    <a:pt x="108" y="0"/>
                  </a:lnTo>
                  <a:lnTo>
                    <a:pt x="100" y="0"/>
                  </a:lnTo>
                  <a:lnTo>
                    <a:pt x="94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8" name="Freeform 389"/>
            <p:cNvSpPr>
              <a:spLocks/>
            </p:cNvSpPr>
            <p:nvPr/>
          </p:nvSpPr>
          <p:spPr bwMode="auto">
            <a:xfrm>
              <a:off x="4267200" y="3505200"/>
              <a:ext cx="101600" cy="38100"/>
            </a:xfrm>
            <a:custGeom>
              <a:avLst/>
              <a:gdLst>
                <a:gd name="T0" fmla="*/ 2 w 64"/>
                <a:gd name="T1" fmla="*/ 2 h 24"/>
                <a:gd name="T2" fmla="*/ 6 w 64"/>
                <a:gd name="T3" fmla="*/ 2 h 24"/>
                <a:gd name="T4" fmla="*/ 8 w 64"/>
                <a:gd name="T5" fmla="*/ 8 h 24"/>
                <a:gd name="T6" fmla="*/ 6 w 64"/>
                <a:gd name="T7" fmla="*/ 10 h 24"/>
                <a:gd name="T8" fmla="*/ 10 w 64"/>
                <a:gd name="T9" fmla="*/ 14 h 24"/>
                <a:gd name="T10" fmla="*/ 12 w 64"/>
                <a:gd name="T11" fmla="*/ 16 h 24"/>
                <a:gd name="T12" fmla="*/ 18 w 64"/>
                <a:gd name="T13" fmla="*/ 20 h 24"/>
                <a:gd name="T14" fmla="*/ 22 w 64"/>
                <a:gd name="T15" fmla="*/ 22 h 24"/>
                <a:gd name="T16" fmla="*/ 26 w 64"/>
                <a:gd name="T17" fmla="*/ 24 h 24"/>
                <a:gd name="T18" fmla="*/ 28 w 64"/>
                <a:gd name="T19" fmla="*/ 22 h 24"/>
                <a:gd name="T20" fmla="*/ 30 w 64"/>
                <a:gd name="T21" fmla="*/ 24 h 24"/>
                <a:gd name="T22" fmla="*/ 26 w 64"/>
                <a:gd name="T23" fmla="*/ 20 h 24"/>
                <a:gd name="T24" fmla="*/ 22 w 64"/>
                <a:gd name="T25" fmla="*/ 20 h 24"/>
                <a:gd name="T26" fmla="*/ 22 w 64"/>
                <a:gd name="T27" fmla="*/ 14 h 24"/>
                <a:gd name="T28" fmla="*/ 24 w 64"/>
                <a:gd name="T29" fmla="*/ 12 h 24"/>
                <a:gd name="T30" fmla="*/ 30 w 64"/>
                <a:gd name="T31" fmla="*/ 12 h 24"/>
                <a:gd name="T32" fmla="*/ 34 w 64"/>
                <a:gd name="T33" fmla="*/ 12 h 24"/>
                <a:gd name="T34" fmla="*/ 40 w 64"/>
                <a:gd name="T35" fmla="*/ 12 h 24"/>
                <a:gd name="T36" fmla="*/ 44 w 64"/>
                <a:gd name="T37" fmla="*/ 12 h 24"/>
                <a:gd name="T38" fmla="*/ 40 w 64"/>
                <a:gd name="T39" fmla="*/ 12 h 24"/>
                <a:gd name="T40" fmla="*/ 36 w 64"/>
                <a:gd name="T41" fmla="*/ 10 h 24"/>
                <a:gd name="T42" fmla="*/ 32 w 64"/>
                <a:gd name="T43" fmla="*/ 8 h 24"/>
                <a:gd name="T44" fmla="*/ 30 w 64"/>
                <a:gd name="T45" fmla="*/ 4 h 24"/>
                <a:gd name="T46" fmla="*/ 32 w 64"/>
                <a:gd name="T47" fmla="*/ 2 h 24"/>
                <a:gd name="T48" fmla="*/ 36 w 64"/>
                <a:gd name="T49" fmla="*/ 2 h 24"/>
                <a:gd name="T50" fmla="*/ 40 w 64"/>
                <a:gd name="T51" fmla="*/ 4 h 24"/>
                <a:gd name="T52" fmla="*/ 44 w 64"/>
                <a:gd name="T53" fmla="*/ 4 h 24"/>
                <a:gd name="T54" fmla="*/ 48 w 64"/>
                <a:gd name="T55" fmla="*/ 6 h 24"/>
                <a:gd name="T56" fmla="*/ 54 w 64"/>
                <a:gd name="T57" fmla="*/ 8 h 24"/>
                <a:gd name="T58" fmla="*/ 58 w 64"/>
                <a:gd name="T59" fmla="*/ 12 h 24"/>
                <a:gd name="T60" fmla="*/ 64 w 64"/>
                <a:gd name="T61" fmla="*/ 12 h 24"/>
                <a:gd name="T62" fmla="*/ 58 w 64"/>
                <a:gd name="T63" fmla="*/ 10 h 24"/>
                <a:gd name="T64" fmla="*/ 52 w 64"/>
                <a:gd name="T65" fmla="*/ 4 h 24"/>
                <a:gd name="T66" fmla="*/ 48 w 64"/>
                <a:gd name="T67" fmla="*/ 2 h 24"/>
                <a:gd name="T68" fmla="*/ 42 w 64"/>
                <a:gd name="T69" fmla="*/ 2 h 24"/>
                <a:gd name="T70" fmla="*/ 38 w 64"/>
                <a:gd name="T71" fmla="*/ 2 h 24"/>
                <a:gd name="T72" fmla="*/ 32 w 64"/>
                <a:gd name="T73" fmla="*/ 2 h 24"/>
                <a:gd name="T74" fmla="*/ 24 w 64"/>
                <a:gd name="T75" fmla="*/ 2 h 24"/>
                <a:gd name="T76" fmla="*/ 16 w 64"/>
                <a:gd name="T77" fmla="*/ 0 h 24"/>
                <a:gd name="T78" fmla="*/ 8 w 64"/>
                <a:gd name="T79" fmla="*/ 0 h 24"/>
                <a:gd name="T80" fmla="*/ 0 w 64"/>
                <a:gd name="T8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4" h="24">
                  <a:moveTo>
                    <a:pt x="0" y="0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8" y="8"/>
                  </a:lnTo>
                  <a:lnTo>
                    <a:pt x="6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6"/>
                  </a:lnTo>
                  <a:lnTo>
                    <a:pt x="16" y="18"/>
                  </a:lnTo>
                  <a:lnTo>
                    <a:pt x="18" y="20"/>
                  </a:lnTo>
                  <a:lnTo>
                    <a:pt x="20" y="20"/>
                  </a:lnTo>
                  <a:lnTo>
                    <a:pt x="22" y="22"/>
                  </a:lnTo>
                  <a:lnTo>
                    <a:pt x="22" y="20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26" y="20"/>
                  </a:lnTo>
                  <a:lnTo>
                    <a:pt x="24" y="20"/>
                  </a:lnTo>
                  <a:lnTo>
                    <a:pt x="22" y="20"/>
                  </a:lnTo>
                  <a:lnTo>
                    <a:pt x="22" y="16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40" y="12"/>
                  </a:lnTo>
                  <a:lnTo>
                    <a:pt x="40" y="12"/>
                  </a:lnTo>
                  <a:lnTo>
                    <a:pt x="44" y="12"/>
                  </a:lnTo>
                  <a:lnTo>
                    <a:pt x="42" y="12"/>
                  </a:lnTo>
                  <a:lnTo>
                    <a:pt x="40" y="12"/>
                  </a:lnTo>
                  <a:lnTo>
                    <a:pt x="40" y="10"/>
                  </a:lnTo>
                  <a:lnTo>
                    <a:pt x="36" y="10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32" y="2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6" y="10"/>
                  </a:lnTo>
                  <a:lnTo>
                    <a:pt x="58" y="12"/>
                  </a:lnTo>
                  <a:lnTo>
                    <a:pt x="60" y="12"/>
                  </a:lnTo>
                  <a:lnTo>
                    <a:pt x="64" y="12"/>
                  </a:lnTo>
                  <a:lnTo>
                    <a:pt x="60" y="12"/>
                  </a:lnTo>
                  <a:lnTo>
                    <a:pt x="58" y="10"/>
                  </a:lnTo>
                  <a:lnTo>
                    <a:pt x="54" y="8"/>
                  </a:lnTo>
                  <a:lnTo>
                    <a:pt x="52" y="4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9" name="Freeform 390"/>
            <p:cNvSpPr>
              <a:spLocks/>
            </p:cNvSpPr>
            <p:nvPr/>
          </p:nvSpPr>
          <p:spPr bwMode="auto">
            <a:xfrm>
              <a:off x="4200525" y="3540125"/>
              <a:ext cx="241300" cy="209550"/>
            </a:xfrm>
            <a:custGeom>
              <a:avLst/>
              <a:gdLst>
                <a:gd name="T0" fmla="*/ 28 w 152"/>
                <a:gd name="T1" fmla="*/ 18 h 132"/>
                <a:gd name="T2" fmla="*/ 20 w 152"/>
                <a:gd name="T3" fmla="*/ 32 h 132"/>
                <a:gd name="T4" fmla="*/ 18 w 152"/>
                <a:gd name="T5" fmla="*/ 40 h 132"/>
                <a:gd name="T6" fmla="*/ 16 w 152"/>
                <a:gd name="T7" fmla="*/ 54 h 132"/>
                <a:gd name="T8" fmla="*/ 10 w 152"/>
                <a:gd name="T9" fmla="*/ 52 h 132"/>
                <a:gd name="T10" fmla="*/ 0 w 152"/>
                <a:gd name="T11" fmla="*/ 56 h 132"/>
                <a:gd name="T12" fmla="*/ 4 w 152"/>
                <a:gd name="T13" fmla="*/ 74 h 132"/>
                <a:gd name="T14" fmla="*/ 8 w 152"/>
                <a:gd name="T15" fmla="*/ 84 h 132"/>
                <a:gd name="T16" fmla="*/ 20 w 152"/>
                <a:gd name="T17" fmla="*/ 92 h 132"/>
                <a:gd name="T18" fmla="*/ 28 w 152"/>
                <a:gd name="T19" fmla="*/ 108 h 132"/>
                <a:gd name="T20" fmla="*/ 40 w 152"/>
                <a:gd name="T21" fmla="*/ 122 h 132"/>
                <a:gd name="T22" fmla="*/ 46 w 152"/>
                <a:gd name="T23" fmla="*/ 124 h 132"/>
                <a:gd name="T24" fmla="*/ 48 w 152"/>
                <a:gd name="T25" fmla="*/ 122 h 132"/>
                <a:gd name="T26" fmla="*/ 52 w 152"/>
                <a:gd name="T27" fmla="*/ 130 h 132"/>
                <a:gd name="T28" fmla="*/ 58 w 152"/>
                <a:gd name="T29" fmla="*/ 132 h 132"/>
                <a:gd name="T30" fmla="*/ 64 w 152"/>
                <a:gd name="T31" fmla="*/ 128 h 132"/>
                <a:gd name="T32" fmla="*/ 66 w 152"/>
                <a:gd name="T33" fmla="*/ 122 h 132"/>
                <a:gd name="T34" fmla="*/ 72 w 152"/>
                <a:gd name="T35" fmla="*/ 122 h 132"/>
                <a:gd name="T36" fmla="*/ 76 w 152"/>
                <a:gd name="T37" fmla="*/ 120 h 132"/>
                <a:gd name="T38" fmla="*/ 78 w 152"/>
                <a:gd name="T39" fmla="*/ 124 h 132"/>
                <a:gd name="T40" fmla="*/ 82 w 152"/>
                <a:gd name="T41" fmla="*/ 132 h 132"/>
                <a:gd name="T42" fmla="*/ 86 w 152"/>
                <a:gd name="T43" fmla="*/ 132 h 132"/>
                <a:gd name="T44" fmla="*/ 92 w 152"/>
                <a:gd name="T45" fmla="*/ 126 h 132"/>
                <a:gd name="T46" fmla="*/ 96 w 152"/>
                <a:gd name="T47" fmla="*/ 118 h 132"/>
                <a:gd name="T48" fmla="*/ 98 w 152"/>
                <a:gd name="T49" fmla="*/ 124 h 132"/>
                <a:gd name="T50" fmla="*/ 104 w 152"/>
                <a:gd name="T51" fmla="*/ 126 h 132"/>
                <a:gd name="T52" fmla="*/ 116 w 152"/>
                <a:gd name="T53" fmla="*/ 114 h 132"/>
                <a:gd name="T54" fmla="*/ 124 w 152"/>
                <a:gd name="T55" fmla="*/ 98 h 132"/>
                <a:gd name="T56" fmla="*/ 126 w 152"/>
                <a:gd name="T57" fmla="*/ 92 h 132"/>
                <a:gd name="T58" fmla="*/ 134 w 152"/>
                <a:gd name="T59" fmla="*/ 96 h 132"/>
                <a:gd name="T60" fmla="*/ 138 w 152"/>
                <a:gd name="T61" fmla="*/ 92 h 132"/>
                <a:gd name="T62" fmla="*/ 144 w 152"/>
                <a:gd name="T63" fmla="*/ 86 h 132"/>
                <a:gd name="T64" fmla="*/ 146 w 152"/>
                <a:gd name="T65" fmla="*/ 78 h 132"/>
                <a:gd name="T66" fmla="*/ 152 w 152"/>
                <a:gd name="T67" fmla="*/ 60 h 132"/>
                <a:gd name="T68" fmla="*/ 146 w 152"/>
                <a:gd name="T69" fmla="*/ 56 h 132"/>
                <a:gd name="T70" fmla="*/ 134 w 152"/>
                <a:gd name="T71" fmla="*/ 62 h 132"/>
                <a:gd name="T72" fmla="*/ 134 w 152"/>
                <a:gd name="T73" fmla="*/ 40 h 132"/>
                <a:gd name="T74" fmla="*/ 126 w 152"/>
                <a:gd name="T75" fmla="*/ 28 h 132"/>
                <a:gd name="T76" fmla="*/ 130 w 152"/>
                <a:gd name="T77" fmla="*/ 24 h 132"/>
                <a:gd name="T78" fmla="*/ 130 w 152"/>
                <a:gd name="T79" fmla="*/ 14 h 132"/>
                <a:gd name="T80" fmla="*/ 124 w 152"/>
                <a:gd name="T81" fmla="*/ 8 h 132"/>
                <a:gd name="T82" fmla="*/ 116 w 152"/>
                <a:gd name="T83" fmla="*/ 6 h 132"/>
                <a:gd name="T84" fmla="*/ 108 w 152"/>
                <a:gd name="T85" fmla="*/ 4 h 132"/>
                <a:gd name="T86" fmla="*/ 98 w 152"/>
                <a:gd name="T87" fmla="*/ 4 h 132"/>
                <a:gd name="T88" fmla="*/ 88 w 152"/>
                <a:gd name="T89" fmla="*/ 8 h 132"/>
                <a:gd name="T90" fmla="*/ 82 w 152"/>
                <a:gd name="T91" fmla="*/ 10 h 132"/>
                <a:gd name="T92" fmla="*/ 74 w 152"/>
                <a:gd name="T93" fmla="*/ 14 h 132"/>
                <a:gd name="T94" fmla="*/ 68 w 152"/>
                <a:gd name="T95" fmla="*/ 10 h 132"/>
                <a:gd name="T96" fmla="*/ 62 w 152"/>
                <a:gd name="T97" fmla="*/ 6 h 132"/>
                <a:gd name="T98" fmla="*/ 54 w 152"/>
                <a:gd name="T99" fmla="*/ 2 h 132"/>
                <a:gd name="T100" fmla="*/ 50 w 152"/>
                <a:gd name="T101" fmla="*/ 2 h 132"/>
                <a:gd name="T102" fmla="*/ 46 w 152"/>
                <a:gd name="T103" fmla="*/ 0 h 132"/>
                <a:gd name="T104" fmla="*/ 38 w 152"/>
                <a:gd name="T105" fmla="*/ 2 h 132"/>
                <a:gd name="T106" fmla="*/ 34 w 152"/>
                <a:gd name="T107" fmla="*/ 4 h 132"/>
                <a:gd name="T108" fmla="*/ 28 w 152"/>
                <a:gd name="T109" fmla="*/ 8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2" h="132">
                  <a:moveTo>
                    <a:pt x="28" y="8"/>
                  </a:moveTo>
                  <a:lnTo>
                    <a:pt x="28" y="14"/>
                  </a:lnTo>
                  <a:lnTo>
                    <a:pt x="28" y="18"/>
                  </a:lnTo>
                  <a:lnTo>
                    <a:pt x="26" y="24"/>
                  </a:lnTo>
                  <a:lnTo>
                    <a:pt x="20" y="28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18" y="36"/>
                  </a:lnTo>
                  <a:lnTo>
                    <a:pt x="18" y="40"/>
                  </a:lnTo>
                  <a:lnTo>
                    <a:pt x="16" y="44"/>
                  </a:lnTo>
                  <a:lnTo>
                    <a:pt x="18" y="50"/>
                  </a:lnTo>
                  <a:lnTo>
                    <a:pt x="16" y="54"/>
                  </a:lnTo>
                  <a:lnTo>
                    <a:pt x="10" y="56"/>
                  </a:lnTo>
                  <a:lnTo>
                    <a:pt x="10" y="54"/>
                  </a:lnTo>
                  <a:lnTo>
                    <a:pt x="10" y="52"/>
                  </a:lnTo>
                  <a:lnTo>
                    <a:pt x="6" y="52"/>
                  </a:lnTo>
                  <a:lnTo>
                    <a:pt x="2" y="50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70"/>
                  </a:lnTo>
                  <a:lnTo>
                    <a:pt x="4" y="74"/>
                  </a:lnTo>
                  <a:lnTo>
                    <a:pt x="4" y="78"/>
                  </a:lnTo>
                  <a:lnTo>
                    <a:pt x="6" y="80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8" y="86"/>
                  </a:lnTo>
                  <a:lnTo>
                    <a:pt x="20" y="92"/>
                  </a:lnTo>
                  <a:lnTo>
                    <a:pt x="22" y="96"/>
                  </a:lnTo>
                  <a:lnTo>
                    <a:pt x="26" y="102"/>
                  </a:lnTo>
                  <a:lnTo>
                    <a:pt x="28" y="108"/>
                  </a:lnTo>
                  <a:lnTo>
                    <a:pt x="32" y="114"/>
                  </a:lnTo>
                  <a:lnTo>
                    <a:pt x="36" y="118"/>
                  </a:lnTo>
                  <a:lnTo>
                    <a:pt x="40" y="122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48" y="122"/>
                  </a:lnTo>
                  <a:lnTo>
                    <a:pt x="50" y="124"/>
                  </a:lnTo>
                  <a:lnTo>
                    <a:pt x="52" y="126"/>
                  </a:lnTo>
                  <a:lnTo>
                    <a:pt x="52" y="130"/>
                  </a:lnTo>
                  <a:lnTo>
                    <a:pt x="54" y="132"/>
                  </a:lnTo>
                  <a:lnTo>
                    <a:pt x="54" y="132"/>
                  </a:lnTo>
                  <a:lnTo>
                    <a:pt x="58" y="132"/>
                  </a:lnTo>
                  <a:lnTo>
                    <a:pt x="62" y="132"/>
                  </a:lnTo>
                  <a:lnTo>
                    <a:pt x="62" y="130"/>
                  </a:lnTo>
                  <a:lnTo>
                    <a:pt x="64" y="128"/>
                  </a:lnTo>
                  <a:lnTo>
                    <a:pt x="64" y="126"/>
                  </a:lnTo>
                  <a:lnTo>
                    <a:pt x="64" y="124"/>
                  </a:lnTo>
                  <a:lnTo>
                    <a:pt x="66" y="122"/>
                  </a:lnTo>
                  <a:lnTo>
                    <a:pt x="68" y="122"/>
                  </a:lnTo>
                  <a:lnTo>
                    <a:pt x="70" y="120"/>
                  </a:lnTo>
                  <a:lnTo>
                    <a:pt x="72" y="122"/>
                  </a:lnTo>
                  <a:lnTo>
                    <a:pt x="72" y="122"/>
                  </a:lnTo>
                  <a:lnTo>
                    <a:pt x="74" y="120"/>
                  </a:lnTo>
                  <a:lnTo>
                    <a:pt x="76" y="120"/>
                  </a:lnTo>
                  <a:lnTo>
                    <a:pt x="78" y="122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80" y="128"/>
                  </a:lnTo>
                  <a:lnTo>
                    <a:pt x="82" y="130"/>
                  </a:lnTo>
                  <a:lnTo>
                    <a:pt x="82" y="132"/>
                  </a:lnTo>
                  <a:lnTo>
                    <a:pt x="82" y="132"/>
                  </a:lnTo>
                  <a:lnTo>
                    <a:pt x="84" y="132"/>
                  </a:lnTo>
                  <a:lnTo>
                    <a:pt x="86" y="132"/>
                  </a:lnTo>
                  <a:lnTo>
                    <a:pt x="90" y="132"/>
                  </a:lnTo>
                  <a:lnTo>
                    <a:pt x="90" y="130"/>
                  </a:lnTo>
                  <a:lnTo>
                    <a:pt x="92" y="126"/>
                  </a:lnTo>
                  <a:lnTo>
                    <a:pt x="94" y="122"/>
                  </a:lnTo>
                  <a:lnTo>
                    <a:pt x="94" y="120"/>
                  </a:lnTo>
                  <a:lnTo>
                    <a:pt x="96" y="118"/>
                  </a:lnTo>
                  <a:lnTo>
                    <a:pt x="98" y="120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100" y="126"/>
                  </a:lnTo>
                  <a:lnTo>
                    <a:pt x="100" y="130"/>
                  </a:lnTo>
                  <a:lnTo>
                    <a:pt x="104" y="126"/>
                  </a:lnTo>
                  <a:lnTo>
                    <a:pt x="108" y="122"/>
                  </a:lnTo>
                  <a:lnTo>
                    <a:pt x="112" y="118"/>
                  </a:lnTo>
                  <a:lnTo>
                    <a:pt x="116" y="114"/>
                  </a:lnTo>
                  <a:lnTo>
                    <a:pt x="118" y="108"/>
                  </a:lnTo>
                  <a:lnTo>
                    <a:pt x="120" y="104"/>
                  </a:lnTo>
                  <a:lnTo>
                    <a:pt x="124" y="98"/>
                  </a:lnTo>
                  <a:lnTo>
                    <a:pt x="126" y="94"/>
                  </a:lnTo>
                  <a:lnTo>
                    <a:pt x="126" y="94"/>
                  </a:lnTo>
                  <a:lnTo>
                    <a:pt x="126" y="92"/>
                  </a:lnTo>
                  <a:lnTo>
                    <a:pt x="128" y="94"/>
                  </a:lnTo>
                  <a:lnTo>
                    <a:pt x="130" y="96"/>
                  </a:lnTo>
                  <a:lnTo>
                    <a:pt x="134" y="96"/>
                  </a:lnTo>
                  <a:lnTo>
                    <a:pt x="134" y="94"/>
                  </a:lnTo>
                  <a:lnTo>
                    <a:pt x="136" y="92"/>
                  </a:lnTo>
                  <a:lnTo>
                    <a:pt x="138" y="92"/>
                  </a:lnTo>
                  <a:lnTo>
                    <a:pt x="142" y="90"/>
                  </a:lnTo>
                  <a:lnTo>
                    <a:pt x="144" y="88"/>
                  </a:lnTo>
                  <a:lnTo>
                    <a:pt x="144" y="86"/>
                  </a:lnTo>
                  <a:lnTo>
                    <a:pt x="144" y="82"/>
                  </a:lnTo>
                  <a:lnTo>
                    <a:pt x="146" y="80"/>
                  </a:lnTo>
                  <a:lnTo>
                    <a:pt x="146" y="78"/>
                  </a:lnTo>
                  <a:lnTo>
                    <a:pt x="148" y="72"/>
                  </a:lnTo>
                  <a:lnTo>
                    <a:pt x="152" y="68"/>
                  </a:lnTo>
                  <a:lnTo>
                    <a:pt x="152" y="60"/>
                  </a:lnTo>
                  <a:lnTo>
                    <a:pt x="152" y="56"/>
                  </a:lnTo>
                  <a:lnTo>
                    <a:pt x="148" y="56"/>
                  </a:lnTo>
                  <a:lnTo>
                    <a:pt x="146" y="56"/>
                  </a:lnTo>
                  <a:lnTo>
                    <a:pt x="144" y="58"/>
                  </a:lnTo>
                  <a:lnTo>
                    <a:pt x="142" y="58"/>
                  </a:lnTo>
                  <a:lnTo>
                    <a:pt x="134" y="62"/>
                  </a:lnTo>
                  <a:lnTo>
                    <a:pt x="136" y="56"/>
                  </a:lnTo>
                  <a:lnTo>
                    <a:pt x="136" y="48"/>
                  </a:lnTo>
                  <a:lnTo>
                    <a:pt x="134" y="40"/>
                  </a:lnTo>
                  <a:lnTo>
                    <a:pt x="128" y="34"/>
                  </a:lnTo>
                  <a:lnTo>
                    <a:pt x="128" y="32"/>
                  </a:lnTo>
                  <a:lnTo>
                    <a:pt x="126" y="28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30" y="24"/>
                  </a:lnTo>
                  <a:lnTo>
                    <a:pt x="132" y="22"/>
                  </a:lnTo>
                  <a:lnTo>
                    <a:pt x="130" y="18"/>
                  </a:lnTo>
                  <a:lnTo>
                    <a:pt x="130" y="14"/>
                  </a:lnTo>
                  <a:lnTo>
                    <a:pt x="128" y="10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2" y="8"/>
                  </a:lnTo>
                  <a:lnTo>
                    <a:pt x="120" y="6"/>
                  </a:lnTo>
                  <a:lnTo>
                    <a:pt x="116" y="6"/>
                  </a:lnTo>
                  <a:lnTo>
                    <a:pt x="114" y="4"/>
                  </a:lnTo>
                  <a:lnTo>
                    <a:pt x="110" y="4"/>
                  </a:lnTo>
                  <a:lnTo>
                    <a:pt x="108" y="4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98" y="4"/>
                  </a:lnTo>
                  <a:lnTo>
                    <a:pt x="94" y="6"/>
                  </a:lnTo>
                  <a:lnTo>
                    <a:pt x="90" y="6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80" y="10"/>
                  </a:lnTo>
                  <a:lnTo>
                    <a:pt x="76" y="12"/>
                  </a:lnTo>
                  <a:lnTo>
                    <a:pt x="74" y="14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6" y="8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58" y="4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0" y="2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0" name="Freeform 391"/>
            <p:cNvSpPr>
              <a:spLocks/>
            </p:cNvSpPr>
            <p:nvPr/>
          </p:nvSpPr>
          <p:spPr bwMode="auto">
            <a:xfrm>
              <a:off x="4343400" y="3565525"/>
              <a:ext cx="57150" cy="44450"/>
            </a:xfrm>
            <a:custGeom>
              <a:avLst/>
              <a:gdLst>
                <a:gd name="T0" fmla="*/ 30 w 36"/>
                <a:gd name="T1" fmla="*/ 0 h 28"/>
                <a:gd name="T2" fmla="*/ 28 w 36"/>
                <a:gd name="T3" fmla="*/ 6 h 28"/>
                <a:gd name="T4" fmla="*/ 28 w 36"/>
                <a:gd name="T5" fmla="*/ 12 h 28"/>
                <a:gd name="T6" fmla="*/ 28 w 36"/>
                <a:gd name="T7" fmla="*/ 18 h 28"/>
                <a:gd name="T8" fmla="*/ 30 w 36"/>
                <a:gd name="T9" fmla="*/ 22 h 28"/>
                <a:gd name="T10" fmla="*/ 28 w 36"/>
                <a:gd name="T11" fmla="*/ 26 h 28"/>
                <a:gd name="T12" fmla="*/ 26 w 36"/>
                <a:gd name="T13" fmla="*/ 24 h 28"/>
                <a:gd name="T14" fmla="*/ 22 w 36"/>
                <a:gd name="T15" fmla="*/ 22 h 28"/>
                <a:gd name="T16" fmla="*/ 20 w 36"/>
                <a:gd name="T17" fmla="*/ 20 h 28"/>
                <a:gd name="T18" fmla="*/ 18 w 36"/>
                <a:gd name="T19" fmla="*/ 20 h 28"/>
                <a:gd name="T20" fmla="*/ 14 w 36"/>
                <a:gd name="T21" fmla="*/ 18 h 28"/>
                <a:gd name="T22" fmla="*/ 10 w 36"/>
                <a:gd name="T23" fmla="*/ 18 h 28"/>
                <a:gd name="T24" fmla="*/ 8 w 36"/>
                <a:gd name="T25" fmla="*/ 18 h 28"/>
                <a:gd name="T26" fmla="*/ 4 w 36"/>
                <a:gd name="T27" fmla="*/ 20 h 28"/>
                <a:gd name="T28" fmla="*/ 4 w 36"/>
                <a:gd name="T29" fmla="*/ 22 h 28"/>
                <a:gd name="T30" fmla="*/ 2 w 36"/>
                <a:gd name="T31" fmla="*/ 22 h 28"/>
                <a:gd name="T32" fmla="*/ 0 w 36"/>
                <a:gd name="T33" fmla="*/ 22 h 28"/>
                <a:gd name="T34" fmla="*/ 0 w 36"/>
                <a:gd name="T35" fmla="*/ 24 h 28"/>
                <a:gd name="T36" fmla="*/ 4 w 36"/>
                <a:gd name="T37" fmla="*/ 24 h 28"/>
                <a:gd name="T38" fmla="*/ 8 w 36"/>
                <a:gd name="T39" fmla="*/ 24 h 28"/>
                <a:gd name="T40" fmla="*/ 12 w 36"/>
                <a:gd name="T41" fmla="*/ 24 h 28"/>
                <a:gd name="T42" fmla="*/ 16 w 36"/>
                <a:gd name="T43" fmla="*/ 26 h 28"/>
                <a:gd name="T44" fmla="*/ 18 w 36"/>
                <a:gd name="T45" fmla="*/ 26 h 28"/>
                <a:gd name="T46" fmla="*/ 22 w 36"/>
                <a:gd name="T47" fmla="*/ 26 h 28"/>
                <a:gd name="T48" fmla="*/ 26 w 36"/>
                <a:gd name="T49" fmla="*/ 26 h 28"/>
                <a:gd name="T50" fmla="*/ 28 w 36"/>
                <a:gd name="T51" fmla="*/ 26 h 28"/>
                <a:gd name="T52" fmla="*/ 30 w 36"/>
                <a:gd name="T53" fmla="*/ 28 h 28"/>
                <a:gd name="T54" fmla="*/ 32 w 36"/>
                <a:gd name="T55" fmla="*/ 28 h 28"/>
                <a:gd name="T56" fmla="*/ 34 w 36"/>
                <a:gd name="T57" fmla="*/ 28 h 28"/>
                <a:gd name="T58" fmla="*/ 36 w 36"/>
                <a:gd name="T59" fmla="*/ 26 h 28"/>
                <a:gd name="T60" fmla="*/ 36 w 36"/>
                <a:gd name="T61" fmla="*/ 24 h 28"/>
                <a:gd name="T62" fmla="*/ 36 w 36"/>
                <a:gd name="T63" fmla="*/ 20 h 28"/>
                <a:gd name="T64" fmla="*/ 36 w 36"/>
                <a:gd name="T65" fmla="*/ 18 h 28"/>
                <a:gd name="T66" fmla="*/ 34 w 36"/>
                <a:gd name="T67" fmla="*/ 0 h 28"/>
                <a:gd name="T68" fmla="*/ 32 w 36"/>
                <a:gd name="T69" fmla="*/ 0 h 28"/>
                <a:gd name="T70" fmla="*/ 30 w 36"/>
                <a:gd name="T71" fmla="*/ 0 h 28"/>
                <a:gd name="T72" fmla="*/ 30 w 36"/>
                <a:gd name="T7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" h="28">
                  <a:moveTo>
                    <a:pt x="30" y="0"/>
                  </a:moveTo>
                  <a:lnTo>
                    <a:pt x="28" y="6"/>
                  </a:lnTo>
                  <a:lnTo>
                    <a:pt x="28" y="12"/>
                  </a:lnTo>
                  <a:lnTo>
                    <a:pt x="28" y="18"/>
                  </a:lnTo>
                  <a:lnTo>
                    <a:pt x="30" y="22"/>
                  </a:lnTo>
                  <a:lnTo>
                    <a:pt x="28" y="26"/>
                  </a:lnTo>
                  <a:lnTo>
                    <a:pt x="26" y="24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4" y="18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22" y="26"/>
                  </a:lnTo>
                  <a:lnTo>
                    <a:pt x="26" y="26"/>
                  </a:lnTo>
                  <a:lnTo>
                    <a:pt x="28" y="26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6" y="24"/>
                  </a:lnTo>
                  <a:lnTo>
                    <a:pt x="36" y="20"/>
                  </a:lnTo>
                  <a:lnTo>
                    <a:pt x="36" y="18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1" name="Freeform 392"/>
            <p:cNvSpPr>
              <a:spLocks/>
            </p:cNvSpPr>
            <p:nvPr/>
          </p:nvSpPr>
          <p:spPr bwMode="auto">
            <a:xfrm>
              <a:off x="4343400" y="3619500"/>
              <a:ext cx="38100" cy="9525"/>
            </a:xfrm>
            <a:custGeom>
              <a:avLst/>
              <a:gdLst>
                <a:gd name="T0" fmla="*/ 0 w 24"/>
                <a:gd name="T1" fmla="*/ 2 h 6"/>
                <a:gd name="T2" fmla="*/ 0 w 24"/>
                <a:gd name="T3" fmla="*/ 2 h 6"/>
                <a:gd name="T4" fmla="*/ 0 w 24"/>
                <a:gd name="T5" fmla="*/ 2 h 6"/>
                <a:gd name="T6" fmla="*/ 0 w 24"/>
                <a:gd name="T7" fmla="*/ 4 h 6"/>
                <a:gd name="T8" fmla="*/ 4 w 24"/>
                <a:gd name="T9" fmla="*/ 4 h 6"/>
                <a:gd name="T10" fmla="*/ 6 w 24"/>
                <a:gd name="T11" fmla="*/ 4 h 6"/>
                <a:gd name="T12" fmla="*/ 10 w 24"/>
                <a:gd name="T13" fmla="*/ 6 h 6"/>
                <a:gd name="T14" fmla="*/ 12 w 24"/>
                <a:gd name="T15" fmla="*/ 6 h 6"/>
                <a:gd name="T16" fmla="*/ 16 w 24"/>
                <a:gd name="T17" fmla="*/ 6 h 6"/>
                <a:gd name="T18" fmla="*/ 18 w 24"/>
                <a:gd name="T19" fmla="*/ 6 h 6"/>
                <a:gd name="T20" fmla="*/ 22 w 24"/>
                <a:gd name="T21" fmla="*/ 6 h 6"/>
                <a:gd name="T22" fmla="*/ 24 w 24"/>
                <a:gd name="T23" fmla="*/ 4 h 6"/>
                <a:gd name="T24" fmla="*/ 24 w 24"/>
                <a:gd name="T25" fmla="*/ 2 h 6"/>
                <a:gd name="T26" fmla="*/ 22 w 24"/>
                <a:gd name="T27" fmla="*/ 2 h 6"/>
                <a:gd name="T28" fmla="*/ 18 w 24"/>
                <a:gd name="T29" fmla="*/ 2 h 6"/>
                <a:gd name="T30" fmla="*/ 16 w 24"/>
                <a:gd name="T31" fmla="*/ 2 h 6"/>
                <a:gd name="T32" fmla="*/ 12 w 24"/>
                <a:gd name="T33" fmla="*/ 0 h 6"/>
                <a:gd name="T34" fmla="*/ 10 w 24"/>
                <a:gd name="T35" fmla="*/ 0 h 6"/>
                <a:gd name="T36" fmla="*/ 6 w 24"/>
                <a:gd name="T37" fmla="*/ 0 h 6"/>
                <a:gd name="T38" fmla="*/ 2 w 24"/>
                <a:gd name="T39" fmla="*/ 0 h 6"/>
                <a:gd name="T40" fmla="*/ 0 w 24"/>
                <a:gd name="T4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" h="6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2" name="Freeform 393"/>
            <p:cNvSpPr>
              <a:spLocks/>
            </p:cNvSpPr>
            <p:nvPr/>
          </p:nvSpPr>
          <p:spPr bwMode="auto">
            <a:xfrm>
              <a:off x="4413250" y="3651250"/>
              <a:ext cx="9525" cy="25400"/>
            </a:xfrm>
            <a:custGeom>
              <a:avLst/>
              <a:gdLst>
                <a:gd name="T0" fmla="*/ 0 w 6"/>
                <a:gd name="T1" fmla="*/ 16 h 16"/>
                <a:gd name="T2" fmla="*/ 0 w 6"/>
                <a:gd name="T3" fmla="*/ 16 h 16"/>
                <a:gd name="T4" fmla="*/ 0 w 6"/>
                <a:gd name="T5" fmla="*/ 12 h 16"/>
                <a:gd name="T6" fmla="*/ 0 w 6"/>
                <a:gd name="T7" fmla="*/ 10 h 16"/>
                <a:gd name="T8" fmla="*/ 0 w 6"/>
                <a:gd name="T9" fmla="*/ 8 h 16"/>
                <a:gd name="T10" fmla="*/ 2 w 6"/>
                <a:gd name="T11" fmla="*/ 8 h 16"/>
                <a:gd name="T12" fmla="*/ 4 w 6"/>
                <a:gd name="T13" fmla="*/ 4 h 16"/>
                <a:gd name="T14" fmla="*/ 6 w 6"/>
                <a:gd name="T15" fmla="*/ 2 h 16"/>
                <a:gd name="T16" fmla="*/ 6 w 6"/>
                <a:gd name="T17" fmla="*/ 0 h 16"/>
                <a:gd name="T18" fmla="*/ 4 w 6"/>
                <a:gd name="T19" fmla="*/ 2 h 16"/>
                <a:gd name="T20" fmla="*/ 2 w 6"/>
                <a:gd name="T21" fmla="*/ 8 h 16"/>
                <a:gd name="T22" fmla="*/ 0 w 6"/>
                <a:gd name="T23" fmla="*/ 10 h 16"/>
                <a:gd name="T24" fmla="*/ 0 w 6"/>
                <a:gd name="T2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3" name="Freeform 394"/>
            <p:cNvSpPr>
              <a:spLocks/>
            </p:cNvSpPr>
            <p:nvPr/>
          </p:nvSpPr>
          <p:spPr bwMode="auto">
            <a:xfrm>
              <a:off x="4381500" y="3651250"/>
              <a:ext cx="19050" cy="47625"/>
            </a:xfrm>
            <a:custGeom>
              <a:avLst/>
              <a:gdLst>
                <a:gd name="T0" fmla="*/ 0 w 12"/>
                <a:gd name="T1" fmla="*/ 28 h 30"/>
                <a:gd name="T2" fmla="*/ 0 w 12"/>
                <a:gd name="T3" fmla="*/ 30 h 30"/>
                <a:gd name="T4" fmla="*/ 2 w 12"/>
                <a:gd name="T5" fmla="*/ 26 h 30"/>
                <a:gd name="T6" fmla="*/ 4 w 12"/>
                <a:gd name="T7" fmla="*/ 24 h 30"/>
                <a:gd name="T8" fmla="*/ 6 w 12"/>
                <a:gd name="T9" fmla="*/ 20 h 30"/>
                <a:gd name="T10" fmla="*/ 8 w 12"/>
                <a:gd name="T11" fmla="*/ 16 h 30"/>
                <a:gd name="T12" fmla="*/ 8 w 12"/>
                <a:gd name="T13" fmla="*/ 14 h 30"/>
                <a:gd name="T14" fmla="*/ 10 w 12"/>
                <a:gd name="T15" fmla="*/ 10 h 30"/>
                <a:gd name="T16" fmla="*/ 12 w 12"/>
                <a:gd name="T17" fmla="*/ 8 h 30"/>
                <a:gd name="T18" fmla="*/ 12 w 12"/>
                <a:gd name="T19" fmla="*/ 4 h 30"/>
                <a:gd name="T20" fmla="*/ 12 w 12"/>
                <a:gd name="T21" fmla="*/ 0 h 30"/>
                <a:gd name="T22" fmla="*/ 10 w 12"/>
                <a:gd name="T23" fmla="*/ 4 h 30"/>
                <a:gd name="T24" fmla="*/ 8 w 12"/>
                <a:gd name="T25" fmla="*/ 8 h 30"/>
                <a:gd name="T26" fmla="*/ 6 w 12"/>
                <a:gd name="T27" fmla="*/ 10 h 30"/>
                <a:gd name="T28" fmla="*/ 4 w 12"/>
                <a:gd name="T29" fmla="*/ 14 h 30"/>
                <a:gd name="T30" fmla="*/ 2 w 12"/>
                <a:gd name="T31" fmla="*/ 18 h 30"/>
                <a:gd name="T32" fmla="*/ 2 w 12"/>
                <a:gd name="T33" fmla="*/ 22 h 30"/>
                <a:gd name="T34" fmla="*/ 0 w 12"/>
                <a:gd name="T35" fmla="*/ 26 h 30"/>
                <a:gd name="T36" fmla="*/ 0 w 12"/>
                <a:gd name="T3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30">
                  <a:moveTo>
                    <a:pt x="0" y="28"/>
                  </a:moveTo>
                  <a:lnTo>
                    <a:pt x="0" y="30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10" y="10"/>
                  </a:lnTo>
                  <a:lnTo>
                    <a:pt x="12" y="8"/>
                  </a:lnTo>
                  <a:lnTo>
                    <a:pt x="12" y="4"/>
                  </a:lnTo>
                  <a:lnTo>
                    <a:pt x="12" y="0"/>
                  </a:lnTo>
                  <a:lnTo>
                    <a:pt x="10" y="4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4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0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4" name="Freeform 395"/>
            <p:cNvSpPr>
              <a:spLocks/>
            </p:cNvSpPr>
            <p:nvPr/>
          </p:nvSpPr>
          <p:spPr bwMode="auto">
            <a:xfrm>
              <a:off x="4203700" y="3556000"/>
              <a:ext cx="130175" cy="193675"/>
            </a:xfrm>
            <a:custGeom>
              <a:avLst/>
              <a:gdLst>
                <a:gd name="T0" fmla="*/ 36 w 82"/>
                <a:gd name="T1" fmla="*/ 0 h 122"/>
                <a:gd name="T2" fmla="*/ 44 w 82"/>
                <a:gd name="T3" fmla="*/ 2 h 122"/>
                <a:gd name="T4" fmla="*/ 54 w 82"/>
                <a:gd name="T5" fmla="*/ 6 h 122"/>
                <a:gd name="T6" fmla="*/ 60 w 82"/>
                <a:gd name="T7" fmla="*/ 6 h 122"/>
                <a:gd name="T8" fmla="*/ 62 w 82"/>
                <a:gd name="T9" fmla="*/ 6 h 122"/>
                <a:gd name="T10" fmla="*/ 70 w 82"/>
                <a:gd name="T11" fmla="*/ 6 h 122"/>
                <a:gd name="T12" fmla="*/ 78 w 82"/>
                <a:gd name="T13" fmla="*/ 8 h 122"/>
                <a:gd name="T14" fmla="*/ 82 w 82"/>
                <a:gd name="T15" fmla="*/ 14 h 122"/>
                <a:gd name="T16" fmla="*/ 76 w 82"/>
                <a:gd name="T17" fmla="*/ 32 h 122"/>
                <a:gd name="T18" fmla="*/ 72 w 82"/>
                <a:gd name="T19" fmla="*/ 62 h 122"/>
                <a:gd name="T20" fmla="*/ 74 w 82"/>
                <a:gd name="T21" fmla="*/ 68 h 122"/>
                <a:gd name="T22" fmla="*/ 80 w 82"/>
                <a:gd name="T23" fmla="*/ 72 h 122"/>
                <a:gd name="T24" fmla="*/ 80 w 82"/>
                <a:gd name="T25" fmla="*/ 82 h 122"/>
                <a:gd name="T26" fmla="*/ 76 w 82"/>
                <a:gd name="T27" fmla="*/ 86 h 122"/>
                <a:gd name="T28" fmla="*/ 72 w 82"/>
                <a:gd name="T29" fmla="*/ 88 h 122"/>
                <a:gd name="T30" fmla="*/ 70 w 82"/>
                <a:gd name="T31" fmla="*/ 90 h 122"/>
                <a:gd name="T32" fmla="*/ 64 w 82"/>
                <a:gd name="T33" fmla="*/ 92 h 122"/>
                <a:gd name="T34" fmla="*/ 62 w 82"/>
                <a:gd name="T35" fmla="*/ 94 h 122"/>
                <a:gd name="T36" fmla="*/ 62 w 82"/>
                <a:gd name="T37" fmla="*/ 100 h 122"/>
                <a:gd name="T38" fmla="*/ 64 w 82"/>
                <a:gd name="T39" fmla="*/ 104 h 122"/>
                <a:gd name="T40" fmla="*/ 66 w 82"/>
                <a:gd name="T41" fmla="*/ 110 h 122"/>
                <a:gd name="T42" fmla="*/ 64 w 82"/>
                <a:gd name="T43" fmla="*/ 114 h 122"/>
                <a:gd name="T44" fmla="*/ 62 w 82"/>
                <a:gd name="T45" fmla="*/ 120 h 122"/>
                <a:gd name="T46" fmla="*/ 56 w 82"/>
                <a:gd name="T47" fmla="*/ 122 h 122"/>
                <a:gd name="T48" fmla="*/ 52 w 82"/>
                <a:gd name="T49" fmla="*/ 118 h 122"/>
                <a:gd name="T50" fmla="*/ 48 w 82"/>
                <a:gd name="T51" fmla="*/ 112 h 122"/>
                <a:gd name="T52" fmla="*/ 44 w 82"/>
                <a:gd name="T53" fmla="*/ 106 h 122"/>
                <a:gd name="T54" fmla="*/ 42 w 82"/>
                <a:gd name="T55" fmla="*/ 106 h 122"/>
                <a:gd name="T56" fmla="*/ 40 w 82"/>
                <a:gd name="T57" fmla="*/ 112 h 122"/>
                <a:gd name="T58" fmla="*/ 36 w 82"/>
                <a:gd name="T59" fmla="*/ 106 h 122"/>
                <a:gd name="T60" fmla="*/ 30 w 82"/>
                <a:gd name="T61" fmla="*/ 94 h 122"/>
                <a:gd name="T62" fmla="*/ 22 w 82"/>
                <a:gd name="T63" fmla="*/ 82 h 122"/>
                <a:gd name="T64" fmla="*/ 16 w 82"/>
                <a:gd name="T65" fmla="*/ 74 h 122"/>
                <a:gd name="T66" fmla="*/ 8 w 82"/>
                <a:gd name="T67" fmla="*/ 74 h 122"/>
                <a:gd name="T68" fmla="*/ 8 w 82"/>
                <a:gd name="T69" fmla="*/ 68 h 122"/>
                <a:gd name="T70" fmla="*/ 2 w 82"/>
                <a:gd name="T71" fmla="*/ 54 h 122"/>
                <a:gd name="T72" fmla="*/ 0 w 82"/>
                <a:gd name="T73" fmla="*/ 44 h 122"/>
                <a:gd name="T74" fmla="*/ 6 w 82"/>
                <a:gd name="T75" fmla="*/ 46 h 122"/>
                <a:gd name="T76" fmla="*/ 14 w 82"/>
                <a:gd name="T77" fmla="*/ 52 h 122"/>
                <a:gd name="T78" fmla="*/ 18 w 82"/>
                <a:gd name="T79" fmla="*/ 52 h 122"/>
                <a:gd name="T80" fmla="*/ 18 w 82"/>
                <a:gd name="T81" fmla="*/ 48 h 122"/>
                <a:gd name="T82" fmla="*/ 20 w 82"/>
                <a:gd name="T83" fmla="*/ 28 h 122"/>
                <a:gd name="T84" fmla="*/ 20 w 82"/>
                <a:gd name="T85" fmla="*/ 24 h 122"/>
                <a:gd name="T86" fmla="*/ 26 w 82"/>
                <a:gd name="T87" fmla="*/ 14 h 122"/>
                <a:gd name="T88" fmla="*/ 30 w 82"/>
                <a:gd name="T89" fmla="*/ 4 h 122"/>
                <a:gd name="T90" fmla="*/ 34 w 82"/>
                <a:gd name="T9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2" h="122">
                  <a:moveTo>
                    <a:pt x="34" y="0"/>
                  </a:moveTo>
                  <a:lnTo>
                    <a:pt x="36" y="0"/>
                  </a:lnTo>
                  <a:lnTo>
                    <a:pt x="40" y="0"/>
                  </a:lnTo>
                  <a:lnTo>
                    <a:pt x="44" y="2"/>
                  </a:lnTo>
                  <a:lnTo>
                    <a:pt x="50" y="4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70" y="6"/>
                  </a:lnTo>
                  <a:lnTo>
                    <a:pt x="74" y="6"/>
                  </a:lnTo>
                  <a:lnTo>
                    <a:pt x="78" y="8"/>
                  </a:lnTo>
                  <a:lnTo>
                    <a:pt x="80" y="10"/>
                  </a:lnTo>
                  <a:lnTo>
                    <a:pt x="82" y="14"/>
                  </a:lnTo>
                  <a:lnTo>
                    <a:pt x="80" y="16"/>
                  </a:lnTo>
                  <a:lnTo>
                    <a:pt x="76" y="32"/>
                  </a:lnTo>
                  <a:lnTo>
                    <a:pt x="74" y="48"/>
                  </a:lnTo>
                  <a:lnTo>
                    <a:pt x="72" y="62"/>
                  </a:lnTo>
                  <a:lnTo>
                    <a:pt x="72" y="68"/>
                  </a:lnTo>
                  <a:lnTo>
                    <a:pt x="74" y="68"/>
                  </a:lnTo>
                  <a:lnTo>
                    <a:pt x="78" y="70"/>
                  </a:lnTo>
                  <a:lnTo>
                    <a:pt x="80" y="72"/>
                  </a:lnTo>
                  <a:lnTo>
                    <a:pt x="80" y="76"/>
                  </a:lnTo>
                  <a:lnTo>
                    <a:pt x="80" y="82"/>
                  </a:lnTo>
                  <a:lnTo>
                    <a:pt x="78" y="86"/>
                  </a:lnTo>
                  <a:lnTo>
                    <a:pt x="76" y="86"/>
                  </a:lnTo>
                  <a:lnTo>
                    <a:pt x="74" y="88"/>
                  </a:lnTo>
                  <a:lnTo>
                    <a:pt x="72" y="88"/>
                  </a:lnTo>
                  <a:lnTo>
                    <a:pt x="70" y="88"/>
                  </a:lnTo>
                  <a:lnTo>
                    <a:pt x="70" y="90"/>
                  </a:lnTo>
                  <a:lnTo>
                    <a:pt x="66" y="90"/>
                  </a:lnTo>
                  <a:lnTo>
                    <a:pt x="64" y="92"/>
                  </a:lnTo>
                  <a:lnTo>
                    <a:pt x="62" y="92"/>
                  </a:lnTo>
                  <a:lnTo>
                    <a:pt x="62" y="94"/>
                  </a:lnTo>
                  <a:lnTo>
                    <a:pt x="62" y="96"/>
                  </a:lnTo>
                  <a:lnTo>
                    <a:pt x="62" y="100"/>
                  </a:lnTo>
                  <a:lnTo>
                    <a:pt x="62" y="102"/>
                  </a:lnTo>
                  <a:lnTo>
                    <a:pt x="64" y="104"/>
                  </a:lnTo>
                  <a:lnTo>
                    <a:pt x="66" y="106"/>
                  </a:lnTo>
                  <a:lnTo>
                    <a:pt x="66" y="110"/>
                  </a:lnTo>
                  <a:lnTo>
                    <a:pt x="66" y="112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2" y="120"/>
                  </a:lnTo>
                  <a:lnTo>
                    <a:pt x="60" y="122"/>
                  </a:lnTo>
                  <a:lnTo>
                    <a:pt x="56" y="122"/>
                  </a:lnTo>
                  <a:lnTo>
                    <a:pt x="54" y="120"/>
                  </a:lnTo>
                  <a:lnTo>
                    <a:pt x="52" y="118"/>
                  </a:lnTo>
                  <a:lnTo>
                    <a:pt x="52" y="114"/>
                  </a:lnTo>
                  <a:lnTo>
                    <a:pt x="48" y="112"/>
                  </a:lnTo>
                  <a:lnTo>
                    <a:pt x="46" y="110"/>
                  </a:lnTo>
                  <a:lnTo>
                    <a:pt x="44" y="106"/>
                  </a:lnTo>
                  <a:lnTo>
                    <a:pt x="44" y="104"/>
                  </a:lnTo>
                  <a:lnTo>
                    <a:pt x="42" y="106"/>
                  </a:lnTo>
                  <a:lnTo>
                    <a:pt x="42" y="108"/>
                  </a:lnTo>
                  <a:lnTo>
                    <a:pt x="40" y="112"/>
                  </a:lnTo>
                  <a:lnTo>
                    <a:pt x="38" y="110"/>
                  </a:lnTo>
                  <a:lnTo>
                    <a:pt x="36" y="106"/>
                  </a:lnTo>
                  <a:lnTo>
                    <a:pt x="34" y="102"/>
                  </a:lnTo>
                  <a:lnTo>
                    <a:pt x="30" y="94"/>
                  </a:lnTo>
                  <a:lnTo>
                    <a:pt x="26" y="88"/>
                  </a:lnTo>
                  <a:lnTo>
                    <a:pt x="22" y="82"/>
                  </a:lnTo>
                  <a:lnTo>
                    <a:pt x="18" y="76"/>
                  </a:lnTo>
                  <a:lnTo>
                    <a:pt x="16" y="74"/>
                  </a:lnTo>
                  <a:lnTo>
                    <a:pt x="16" y="72"/>
                  </a:lnTo>
                  <a:lnTo>
                    <a:pt x="8" y="74"/>
                  </a:lnTo>
                  <a:lnTo>
                    <a:pt x="8" y="72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4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2" y="42"/>
                  </a:lnTo>
                  <a:lnTo>
                    <a:pt x="6" y="46"/>
                  </a:lnTo>
                  <a:lnTo>
                    <a:pt x="10" y="50"/>
                  </a:lnTo>
                  <a:lnTo>
                    <a:pt x="14" y="52"/>
                  </a:lnTo>
                  <a:lnTo>
                    <a:pt x="16" y="54"/>
                  </a:lnTo>
                  <a:lnTo>
                    <a:pt x="18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2" y="18"/>
                  </a:lnTo>
                  <a:lnTo>
                    <a:pt x="26" y="14"/>
                  </a:lnTo>
                  <a:lnTo>
                    <a:pt x="26" y="8"/>
                  </a:lnTo>
                  <a:lnTo>
                    <a:pt x="30" y="4"/>
                  </a:lnTo>
                  <a:lnTo>
                    <a:pt x="32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5" name="Freeform 396"/>
            <p:cNvSpPr>
              <a:spLocks/>
            </p:cNvSpPr>
            <p:nvPr/>
          </p:nvSpPr>
          <p:spPr bwMode="auto">
            <a:xfrm>
              <a:off x="4241800" y="3590925"/>
              <a:ext cx="53975" cy="15875"/>
            </a:xfrm>
            <a:custGeom>
              <a:avLst/>
              <a:gdLst>
                <a:gd name="T0" fmla="*/ 0 w 34"/>
                <a:gd name="T1" fmla="*/ 6 h 10"/>
                <a:gd name="T2" fmla="*/ 0 w 34"/>
                <a:gd name="T3" fmla="*/ 8 h 10"/>
                <a:gd name="T4" fmla="*/ 0 w 34"/>
                <a:gd name="T5" fmla="*/ 10 h 10"/>
                <a:gd name="T6" fmla="*/ 2 w 34"/>
                <a:gd name="T7" fmla="*/ 10 h 10"/>
                <a:gd name="T8" fmla="*/ 2 w 34"/>
                <a:gd name="T9" fmla="*/ 10 h 10"/>
                <a:gd name="T10" fmla="*/ 6 w 34"/>
                <a:gd name="T11" fmla="*/ 8 h 10"/>
                <a:gd name="T12" fmla="*/ 8 w 34"/>
                <a:gd name="T13" fmla="*/ 8 h 10"/>
                <a:gd name="T14" fmla="*/ 10 w 34"/>
                <a:gd name="T15" fmla="*/ 6 h 10"/>
                <a:gd name="T16" fmla="*/ 12 w 34"/>
                <a:gd name="T17" fmla="*/ 6 h 10"/>
                <a:gd name="T18" fmla="*/ 16 w 34"/>
                <a:gd name="T19" fmla="*/ 6 h 10"/>
                <a:gd name="T20" fmla="*/ 20 w 34"/>
                <a:gd name="T21" fmla="*/ 6 h 10"/>
                <a:gd name="T22" fmla="*/ 22 w 34"/>
                <a:gd name="T23" fmla="*/ 6 h 10"/>
                <a:gd name="T24" fmla="*/ 26 w 34"/>
                <a:gd name="T25" fmla="*/ 6 h 10"/>
                <a:gd name="T26" fmla="*/ 28 w 34"/>
                <a:gd name="T27" fmla="*/ 6 h 10"/>
                <a:gd name="T28" fmla="*/ 32 w 34"/>
                <a:gd name="T29" fmla="*/ 6 h 10"/>
                <a:gd name="T30" fmla="*/ 32 w 34"/>
                <a:gd name="T31" fmla="*/ 4 h 10"/>
                <a:gd name="T32" fmla="*/ 34 w 34"/>
                <a:gd name="T33" fmla="*/ 2 h 10"/>
                <a:gd name="T34" fmla="*/ 32 w 34"/>
                <a:gd name="T35" fmla="*/ 2 h 10"/>
                <a:gd name="T36" fmla="*/ 28 w 34"/>
                <a:gd name="T37" fmla="*/ 2 h 10"/>
                <a:gd name="T38" fmla="*/ 26 w 34"/>
                <a:gd name="T39" fmla="*/ 0 h 10"/>
                <a:gd name="T40" fmla="*/ 20 w 34"/>
                <a:gd name="T41" fmla="*/ 0 h 10"/>
                <a:gd name="T42" fmla="*/ 18 w 34"/>
                <a:gd name="T43" fmla="*/ 2 h 10"/>
                <a:gd name="T44" fmla="*/ 14 w 34"/>
                <a:gd name="T45" fmla="*/ 2 h 10"/>
                <a:gd name="T46" fmla="*/ 12 w 34"/>
                <a:gd name="T47" fmla="*/ 2 h 10"/>
                <a:gd name="T48" fmla="*/ 6 w 34"/>
                <a:gd name="T49" fmla="*/ 2 h 10"/>
                <a:gd name="T50" fmla="*/ 2 w 34"/>
                <a:gd name="T51" fmla="*/ 4 h 10"/>
                <a:gd name="T52" fmla="*/ 0 w 34"/>
                <a:gd name="T5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6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6" y="2"/>
                  </a:lnTo>
                  <a:lnTo>
                    <a:pt x="2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6" name="Freeform 397"/>
            <p:cNvSpPr>
              <a:spLocks/>
            </p:cNvSpPr>
            <p:nvPr/>
          </p:nvSpPr>
          <p:spPr bwMode="auto">
            <a:xfrm>
              <a:off x="4257675" y="3616325"/>
              <a:ext cx="38100" cy="9525"/>
            </a:xfrm>
            <a:custGeom>
              <a:avLst/>
              <a:gdLst>
                <a:gd name="T0" fmla="*/ 0 w 24"/>
                <a:gd name="T1" fmla="*/ 4 h 6"/>
                <a:gd name="T2" fmla="*/ 2 w 24"/>
                <a:gd name="T3" fmla="*/ 4 h 6"/>
                <a:gd name="T4" fmla="*/ 2 w 24"/>
                <a:gd name="T5" fmla="*/ 6 h 6"/>
                <a:gd name="T6" fmla="*/ 4 w 24"/>
                <a:gd name="T7" fmla="*/ 6 h 6"/>
                <a:gd name="T8" fmla="*/ 6 w 24"/>
                <a:gd name="T9" fmla="*/ 6 h 6"/>
                <a:gd name="T10" fmla="*/ 8 w 24"/>
                <a:gd name="T11" fmla="*/ 6 h 6"/>
                <a:gd name="T12" fmla="*/ 10 w 24"/>
                <a:gd name="T13" fmla="*/ 6 h 6"/>
                <a:gd name="T14" fmla="*/ 10 w 24"/>
                <a:gd name="T15" fmla="*/ 6 h 6"/>
                <a:gd name="T16" fmla="*/ 12 w 24"/>
                <a:gd name="T17" fmla="*/ 6 h 6"/>
                <a:gd name="T18" fmla="*/ 14 w 24"/>
                <a:gd name="T19" fmla="*/ 6 h 6"/>
                <a:gd name="T20" fmla="*/ 18 w 24"/>
                <a:gd name="T21" fmla="*/ 6 h 6"/>
                <a:gd name="T22" fmla="*/ 20 w 24"/>
                <a:gd name="T23" fmla="*/ 6 h 6"/>
                <a:gd name="T24" fmla="*/ 22 w 24"/>
                <a:gd name="T25" fmla="*/ 4 h 6"/>
                <a:gd name="T26" fmla="*/ 24 w 24"/>
                <a:gd name="T27" fmla="*/ 4 h 6"/>
                <a:gd name="T28" fmla="*/ 24 w 24"/>
                <a:gd name="T29" fmla="*/ 4 h 6"/>
                <a:gd name="T30" fmla="*/ 20 w 24"/>
                <a:gd name="T31" fmla="*/ 2 h 6"/>
                <a:gd name="T32" fmla="*/ 18 w 24"/>
                <a:gd name="T33" fmla="*/ 0 h 6"/>
                <a:gd name="T34" fmla="*/ 16 w 24"/>
                <a:gd name="T35" fmla="*/ 0 h 6"/>
                <a:gd name="T36" fmla="*/ 12 w 24"/>
                <a:gd name="T37" fmla="*/ 0 h 6"/>
                <a:gd name="T38" fmla="*/ 10 w 24"/>
                <a:gd name="T39" fmla="*/ 0 h 6"/>
                <a:gd name="T40" fmla="*/ 6 w 24"/>
                <a:gd name="T41" fmla="*/ 0 h 6"/>
                <a:gd name="T42" fmla="*/ 4 w 24"/>
                <a:gd name="T43" fmla="*/ 0 h 6"/>
                <a:gd name="T44" fmla="*/ 2 w 24"/>
                <a:gd name="T45" fmla="*/ 0 h 6"/>
                <a:gd name="T46" fmla="*/ 0 w 24"/>
                <a:gd name="T4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6">
                  <a:moveTo>
                    <a:pt x="0" y="4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7" name="Freeform 398"/>
            <p:cNvSpPr>
              <a:spLocks/>
            </p:cNvSpPr>
            <p:nvPr/>
          </p:nvSpPr>
          <p:spPr bwMode="auto">
            <a:xfrm>
              <a:off x="4298950" y="3619500"/>
              <a:ext cx="50800" cy="73025"/>
            </a:xfrm>
            <a:custGeom>
              <a:avLst/>
              <a:gdLst>
                <a:gd name="T0" fmla="*/ 18 w 32"/>
                <a:gd name="T1" fmla="*/ 12 h 46"/>
                <a:gd name="T2" fmla="*/ 16 w 32"/>
                <a:gd name="T3" fmla="*/ 28 h 46"/>
                <a:gd name="T4" fmla="*/ 18 w 32"/>
                <a:gd name="T5" fmla="*/ 28 h 46"/>
                <a:gd name="T6" fmla="*/ 20 w 32"/>
                <a:gd name="T7" fmla="*/ 28 h 46"/>
                <a:gd name="T8" fmla="*/ 20 w 32"/>
                <a:gd name="T9" fmla="*/ 30 h 46"/>
                <a:gd name="T10" fmla="*/ 20 w 32"/>
                <a:gd name="T11" fmla="*/ 32 h 46"/>
                <a:gd name="T12" fmla="*/ 20 w 32"/>
                <a:gd name="T13" fmla="*/ 34 h 46"/>
                <a:gd name="T14" fmla="*/ 20 w 32"/>
                <a:gd name="T15" fmla="*/ 36 h 46"/>
                <a:gd name="T16" fmla="*/ 18 w 32"/>
                <a:gd name="T17" fmla="*/ 36 h 46"/>
                <a:gd name="T18" fmla="*/ 18 w 32"/>
                <a:gd name="T19" fmla="*/ 38 h 46"/>
                <a:gd name="T20" fmla="*/ 16 w 32"/>
                <a:gd name="T21" fmla="*/ 38 h 46"/>
                <a:gd name="T22" fmla="*/ 14 w 32"/>
                <a:gd name="T23" fmla="*/ 38 h 46"/>
                <a:gd name="T24" fmla="*/ 10 w 32"/>
                <a:gd name="T25" fmla="*/ 38 h 46"/>
                <a:gd name="T26" fmla="*/ 10 w 32"/>
                <a:gd name="T27" fmla="*/ 38 h 46"/>
                <a:gd name="T28" fmla="*/ 8 w 32"/>
                <a:gd name="T29" fmla="*/ 38 h 46"/>
                <a:gd name="T30" fmla="*/ 6 w 32"/>
                <a:gd name="T31" fmla="*/ 38 h 46"/>
                <a:gd name="T32" fmla="*/ 4 w 32"/>
                <a:gd name="T33" fmla="*/ 38 h 46"/>
                <a:gd name="T34" fmla="*/ 2 w 32"/>
                <a:gd name="T35" fmla="*/ 36 h 46"/>
                <a:gd name="T36" fmla="*/ 0 w 32"/>
                <a:gd name="T37" fmla="*/ 36 h 46"/>
                <a:gd name="T38" fmla="*/ 0 w 32"/>
                <a:gd name="T39" fmla="*/ 38 h 46"/>
                <a:gd name="T40" fmla="*/ 2 w 32"/>
                <a:gd name="T41" fmla="*/ 40 h 46"/>
                <a:gd name="T42" fmla="*/ 4 w 32"/>
                <a:gd name="T43" fmla="*/ 42 h 46"/>
                <a:gd name="T44" fmla="*/ 8 w 32"/>
                <a:gd name="T45" fmla="*/ 44 h 46"/>
                <a:gd name="T46" fmla="*/ 10 w 32"/>
                <a:gd name="T47" fmla="*/ 46 h 46"/>
                <a:gd name="T48" fmla="*/ 14 w 32"/>
                <a:gd name="T49" fmla="*/ 46 h 46"/>
                <a:gd name="T50" fmla="*/ 18 w 32"/>
                <a:gd name="T51" fmla="*/ 46 h 46"/>
                <a:gd name="T52" fmla="*/ 20 w 32"/>
                <a:gd name="T53" fmla="*/ 46 h 46"/>
                <a:gd name="T54" fmla="*/ 24 w 32"/>
                <a:gd name="T55" fmla="*/ 46 h 46"/>
                <a:gd name="T56" fmla="*/ 24 w 32"/>
                <a:gd name="T57" fmla="*/ 44 h 46"/>
                <a:gd name="T58" fmla="*/ 26 w 32"/>
                <a:gd name="T59" fmla="*/ 44 h 46"/>
                <a:gd name="T60" fmla="*/ 28 w 32"/>
                <a:gd name="T61" fmla="*/ 44 h 46"/>
                <a:gd name="T62" fmla="*/ 28 w 32"/>
                <a:gd name="T63" fmla="*/ 42 h 46"/>
                <a:gd name="T64" fmla="*/ 28 w 32"/>
                <a:gd name="T65" fmla="*/ 40 h 46"/>
                <a:gd name="T66" fmla="*/ 30 w 32"/>
                <a:gd name="T67" fmla="*/ 38 h 46"/>
                <a:gd name="T68" fmla="*/ 32 w 32"/>
                <a:gd name="T69" fmla="*/ 36 h 46"/>
                <a:gd name="T70" fmla="*/ 30 w 32"/>
                <a:gd name="T71" fmla="*/ 34 h 46"/>
                <a:gd name="T72" fmla="*/ 28 w 32"/>
                <a:gd name="T73" fmla="*/ 36 h 46"/>
                <a:gd name="T74" fmla="*/ 28 w 32"/>
                <a:gd name="T75" fmla="*/ 36 h 46"/>
                <a:gd name="T76" fmla="*/ 28 w 32"/>
                <a:gd name="T77" fmla="*/ 38 h 46"/>
                <a:gd name="T78" fmla="*/ 24 w 32"/>
                <a:gd name="T79" fmla="*/ 38 h 46"/>
                <a:gd name="T80" fmla="*/ 26 w 32"/>
                <a:gd name="T81" fmla="*/ 36 h 46"/>
                <a:gd name="T82" fmla="*/ 26 w 32"/>
                <a:gd name="T83" fmla="*/ 30 h 46"/>
                <a:gd name="T84" fmla="*/ 22 w 32"/>
                <a:gd name="T85" fmla="*/ 26 h 46"/>
                <a:gd name="T86" fmla="*/ 22 w 32"/>
                <a:gd name="T87" fmla="*/ 22 h 46"/>
                <a:gd name="T88" fmla="*/ 22 w 32"/>
                <a:gd name="T89" fmla="*/ 16 h 46"/>
                <a:gd name="T90" fmla="*/ 22 w 32"/>
                <a:gd name="T91" fmla="*/ 10 h 46"/>
                <a:gd name="T92" fmla="*/ 20 w 32"/>
                <a:gd name="T93" fmla="*/ 4 h 46"/>
                <a:gd name="T94" fmla="*/ 20 w 32"/>
                <a:gd name="T95" fmla="*/ 0 h 46"/>
                <a:gd name="T96" fmla="*/ 20 w 32"/>
                <a:gd name="T97" fmla="*/ 2 h 46"/>
                <a:gd name="T98" fmla="*/ 18 w 32"/>
                <a:gd name="T99" fmla="*/ 6 h 46"/>
                <a:gd name="T100" fmla="*/ 18 w 32"/>
                <a:gd name="T101" fmla="*/ 10 h 46"/>
                <a:gd name="T102" fmla="*/ 18 w 32"/>
                <a:gd name="T103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2" h="46">
                  <a:moveTo>
                    <a:pt x="18" y="12"/>
                  </a:moveTo>
                  <a:lnTo>
                    <a:pt x="16" y="28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0" y="34"/>
                  </a:lnTo>
                  <a:lnTo>
                    <a:pt x="20" y="36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6"/>
                  </a:lnTo>
                  <a:lnTo>
                    <a:pt x="0" y="36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4" y="42"/>
                  </a:lnTo>
                  <a:lnTo>
                    <a:pt x="8" y="44"/>
                  </a:lnTo>
                  <a:lnTo>
                    <a:pt x="10" y="46"/>
                  </a:lnTo>
                  <a:lnTo>
                    <a:pt x="14" y="46"/>
                  </a:lnTo>
                  <a:lnTo>
                    <a:pt x="18" y="46"/>
                  </a:lnTo>
                  <a:lnTo>
                    <a:pt x="20" y="46"/>
                  </a:lnTo>
                  <a:lnTo>
                    <a:pt x="24" y="46"/>
                  </a:lnTo>
                  <a:lnTo>
                    <a:pt x="24" y="44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28" y="40"/>
                  </a:lnTo>
                  <a:lnTo>
                    <a:pt x="30" y="38"/>
                  </a:lnTo>
                  <a:lnTo>
                    <a:pt x="32" y="36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24" y="38"/>
                  </a:lnTo>
                  <a:lnTo>
                    <a:pt x="26" y="36"/>
                  </a:lnTo>
                  <a:lnTo>
                    <a:pt x="26" y="30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2" y="16"/>
                  </a:lnTo>
                  <a:lnTo>
                    <a:pt x="22" y="10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18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8" name="Freeform 399"/>
            <p:cNvSpPr>
              <a:spLocks/>
            </p:cNvSpPr>
            <p:nvPr/>
          </p:nvSpPr>
          <p:spPr bwMode="auto">
            <a:xfrm>
              <a:off x="2371725" y="3327400"/>
              <a:ext cx="361950" cy="415925"/>
            </a:xfrm>
            <a:custGeom>
              <a:avLst/>
              <a:gdLst>
                <a:gd name="T0" fmla="*/ 222 w 228"/>
                <a:gd name="T1" fmla="*/ 206 h 262"/>
                <a:gd name="T2" fmla="*/ 200 w 228"/>
                <a:gd name="T3" fmla="*/ 194 h 262"/>
                <a:gd name="T4" fmla="*/ 186 w 228"/>
                <a:gd name="T5" fmla="*/ 186 h 262"/>
                <a:gd name="T6" fmla="*/ 178 w 228"/>
                <a:gd name="T7" fmla="*/ 178 h 262"/>
                <a:gd name="T8" fmla="*/ 166 w 228"/>
                <a:gd name="T9" fmla="*/ 168 h 262"/>
                <a:gd name="T10" fmla="*/ 168 w 228"/>
                <a:gd name="T11" fmla="*/ 134 h 262"/>
                <a:gd name="T12" fmla="*/ 174 w 228"/>
                <a:gd name="T13" fmla="*/ 132 h 262"/>
                <a:gd name="T14" fmla="*/ 180 w 228"/>
                <a:gd name="T15" fmla="*/ 116 h 262"/>
                <a:gd name="T16" fmla="*/ 186 w 228"/>
                <a:gd name="T17" fmla="*/ 94 h 262"/>
                <a:gd name="T18" fmla="*/ 178 w 228"/>
                <a:gd name="T19" fmla="*/ 80 h 262"/>
                <a:gd name="T20" fmla="*/ 168 w 228"/>
                <a:gd name="T21" fmla="*/ 56 h 262"/>
                <a:gd name="T22" fmla="*/ 160 w 228"/>
                <a:gd name="T23" fmla="*/ 34 h 262"/>
                <a:gd name="T24" fmla="*/ 120 w 228"/>
                <a:gd name="T25" fmla="*/ 4 h 262"/>
                <a:gd name="T26" fmla="*/ 116 w 228"/>
                <a:gd name="T27" fmla="*/ 0 h 262"/>
                <a:gd name="T28" fmla="*/ 112 w 228"/>
                <a:gd name="T29" fmla="*/ 0 h 262"/>
                <a:gd name="T30" fmla="*/ 106 w 228"/>
                <a:gd name="T31" fmla="*/ 0 h 262"/>
                <a:gd name="T32" fmla="*/ 96 w 228"/>
                <a:gd name="T33" fmla="*/ 2 h 262"/>
                <a:gd name="T34" fmla="*/ 94 w 228"/>
                <a:gd name="T35" fmla="*/ 8 h 262"/>
                <a:gd name="T36" fmla="*/ 86 w 228"/>
                <a:gd name="T37" fmla="*/ 8 h 262"/>
                <a:gd name="T38" fmla="*/ 80 w 228"/>
                <a:gd name="T39" fmla="*/ 10 h 262"/>
                <a:gd name="T40" fmla="*/ 76 w 228"/>
                <a:gd name="T41" fmla="*/ 18 h 262"/>
                <a:gd name="T42" fmla="*/ 68 w 228"/>
                <a:gd name="T43" fmla="*/ 28 h 262"/>
                <a:gd name="T44" fmla="*/ 64 w 228"/>
                <a:gd name="T45" fmla="*/ 80 h 262"/>
                <a:gd name="T46" fmla="*/ 52 w 228"/>
                <a:gd name="T47" fmla="*/ 82 h 262"/>
                <a:gd name="T48" fmla="*/ 50 w 228"/>
                <a:gd name="T49" fmla="*/ 90 h 262"/>
                <a:gd name="T50" fmla="*/ 54 w 228"/>
                <a:gd name="T51" fmla="*/ 110 h 262"/>
                <a:gd name="T52" fmla="*/ 58 w 228"/>
                <a:gd name="T53" fmla="*/ 124 h 262"/>
                <a:gd name="T54" fmla="*/ 66 w 228"/>
                <a:gd name="T55" fmla="*/ 130 h 262"/>
                <a:gd name="T56" fmla="*/ 72 w 228"/>
                <a:gd name="T57" fmla="*/ 168 h 262"/>
                <a:gd name="T58" fmla="*/ 64 w 228"/>
                <a:gd name="T59" fmla="*/ 176 h 262"/>
                <a:gd name="T60" fmla="*/ 52 w 228"/>
                <a:gd name="T61" fmla="*/ 190 h 262"/>
                <a:gd name="T62" fmla="*/ 36 w 228"/>
                <a:gd name="T63" fmla="*/ 204 h 262"/>
                <a:gd name="T64" fmla="*/ 18 w 228"/>
                <a:gd name="T65" fmla="*/ 218 h 262"/>
                <a:gd name="T66" fmla="*/ 6 w 228"/>
                <a:gd name="T67" fmla="*/ 226 h 262"/>
                <a:gd name="T68" fmla="*/ 0 w 228"/>
                <a:gd name="T69" fmla="*/ 230 h 262"/>
                <a:gd name="T70" fmla="*/ 0 w 228"/>
                <a:gd name="T71" fmla="*/ 236 h 262"/>
                <a:gd name="T72" fmla="*/ 2 w 228"/>
                <a:gd name="T73" fmla="*/ 240 h 262"/>
                <a:gd name="T74" fmla="*/ 8 w 228"/>
                <a:gd name="T75" fmla="*/ 246 h 262"/>
                <a:gd name="T76" fmla="*/ 18 w 228"/>
                <a:gd name="T77" fmla="*/ 250 h 262"/>
                <a:gd name="T78" fmla="*/ 34 w 228"/>
                <a:gd name="T79" fmla="*/ 256 h 262"/>
                <a:gd name="T80" fmla="*/ 44 w 228"/>
                <a:gd name="T81" fmla="*/ 258 h 262"/>
                <a:gd name="T82" fmla="*/ 50 w 228"/>
                <a:gd name="T83" fmla="*/ 256 h 262"/>
                <a:gd name="T84" fmla="*/ 46 w 228"/>
                <a:gd name="T85" fmla="*/ 250 h 262"/>
                <a:gd name="T86" fmla="*/ 62 w 228"/>
                <a:gd name="T87" fmla="*/ 248 h 262"/>
                <a:gd name="T88" fmla="*/ 80 w 228"/>
                <a:gd name="T89" fmla="*/ 252 h 262"/>
                <a:gd name="T90" fmla="*/ 106 w 228"/>
                <a:gd name="T91" fmla="*/ 256 h 262"/>
                <a:gd name="T92" fmla="*/ 130 w 228"/>
                <a:gd name="T93" fmla="*/ 258 h 262"/>
                <a:gd name="T94" fmla="*/ 152 w 228"/>
                <a:gd name="T95" fmla="*/ 262 h 262"/>
                <a:gd name="T96" fmla="*/ 166 w 228"/>
                <a:gd name="T97" fmla="*/ 262 h 262"/>
                <a:gd name="T98" fmla="*/ 172 w 228"/>
                <a:gd name="T99" fmla="*/ 256 h 262"/>
                <a:gd name="T100" fmla="*/ 186 w 228"/>
                <a:gd name="T101" fmla="*/ 248 h 262"/>
                <a:gd name="T102" fmla="*/ 202 w 228"/>
                <a:gd name="T103" fmla="*/ 234 h 262"/>
                <a:gd name="T104" fmla="*/ 216 w 228"/>
                <a:gd name="T105" fmla="*/ 220 h 262"/>
                <a:gd name="T106" fmla="*/ 226 w 228"/>
                <a:gd name="T107" fmla="*/ 21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8" h="262">
                  <a:moveTo>
                    <a:pt x="228" y="210"/>
                  </a:moveTo>
                  <a:lnTo>
                    <a:pt x="226" y="210"/>
                  </a:lnTo>
                  <a:lnTo>
                    <a:pt x="222" y="206"/>
                  </a:lnTo>
                  <a:lnTo>
                    <a:pt x="216" y="204"/>
                  </a:lnTo>
                  <a:lnTo>
                    <a:pt x="208" y="200"/>
                  </a:lnTo>
                  <a:lnTo>
                    <a:pt x="200" y="194"/>
                  </a:lnTo>
                  <a:lnTo>
                    <a:pt x="194" y="192"/>
                  </a:lnTo>
                  <a:lnTo>
                    <a:pt x="188" y="188"/>
                  </a:lnTo>
                  <a:lnTo>
                    <a:pt x="186" y="186"/>
                  </a:lnTo>
                  <a:lnTo>
                    <a:pt x="184" y="186"/>
                  </a:lnTo>
                  <a:lnTo>
                    <a:pt x="180" y="184"/>
                  </a:lnTo>
                  <a:lnTo>
                    <a:pt x="178" y="178"/>
                  </a:lnTo>
                  <a:lnTo>
                    <a:pt x="172" y="176"/>
                  </a:lnTo>
                  <a:lnTo>
                    <a:pt x="170" y="172"/>
                  </a:lnTo>
                  <a:lnTo>
                    <a:pt x="166" y="168"/>
                  </a:lnTo>
                  <a:lnTo>
                    <a:pt x="164" y="168"/>
                  </a:lnTo>
                  <a:lnTo>
                    <a:pt x="162" y="166"/>
                  </a:lnTo>
                  <a:lnTo>
                    <a:pt x="168" y="134"/>
                  </a:lnTo>
                  <a:lnTo>
                    <a:pt x="170" y="134"/>
                  </a:lnTo>
                  <a:lnTo>
                    <a:pt x="172" y="134"/>
                  </a:lnTo>
                  <a:lnTo>
                    <a:pt x="174" y="132"/>
                  </a:lnTo>
                  <a:lnTo>
                    <a:pt x="178" y="130"/>
                  </a:lnTo>
                  <a:lnTo>
                    <a:pt x="178" y="124"/>
                  </a:lnTo>
                  <a:lnTo>
                    <a:pt x="180" y="116"/>
                  </a:lnTo>
                  <a:lnTo>
                    <a:pt x="184" y="108"/>
                  </a:lnTo>
                  <a:lnTo>
                    <a:pt x="186" y="100"/>
                  </a:lnTo>
                  <a:lnTo>
                    <a:pt x="186" y="94"/>
                  </a:lnTo>
                  <a:lnTo>
                    <a:pt x="186" y="88"/>
                  </a:lnTo>
                  <a:lnTo>
                    <a:pt x="182" y="84"/>
                  </a:lnTo>
                  <a:lnTo>
                    <a:pt x="178" y="80"/>
                  </a:lnTo>
                  <a:lnTo>
                    <a:pt x="176" y="72"/>
                  </a:lnTo>
                  <a:lnTo>
                    <a:pt x="170" y="64"/>
                  </a:lnTo>
                  <a:lnTo>
                    <a:pt x="168" y="56"/>
                  </a:lnTo>
                  <a:lnTo>
                    <a:pt x="164" y="46"/>
                  </a:lnTo>
                  <a:lnTo>
                    <a:pt x="162" y="38"/>
                  </a:lnTo>
                  <a:lnTo>
                    <a:pt x="160" y="34"/>
                  </a:lnTo>
                  <a:lnTo>
                    <a:pt x="160" y="32"/>
                  </a:lnTo>
                  <a:lnTo>
                    <a:pt x="136" y="8"/>
                  </a:lnTo>
                  <a:lnTo>
                    <a:pt x="120" y="4"/>
                  </a:lnTo>
                  <a:lnTo>
                    <a:pt x="120" y="2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8"/>
                  </a:lnTo>
                  <a:lnTo>
                    <a:pt x="90" y="8"/>
                  </a:lnTo>
                  <a:lnTo>
                    <a:pt x="90" y="8"/>
                  </a:lnTo>
                  <a:lnTo>
                    <a:pt x="86" y="8"/>
                  </a:lnTo>
                  <a:lnTo>
                    <a:pt x="82" y="8"/>
                  </a:lnTo>
                  <a:lnTo>
                    <a:pt x="80" y="8"/>
                  </a:lnTo>
                  <a:lnTo>
                    <a:pt x="80" y="10"/>
                  </a:lnTo>
                  <a:lnTo>
                    <a:pt x="80" y="12"/>
                  </a:lnTo>
                  <a:lnTo>
                    <a:pt x="78" y="16"/>
                  </a:lnTo>
                  <a:lnTo>
                    <a:pt x="76" y="18"/>
                  </a:lnTo>
                  <a:lnTo>
                    <a:pt x="72" y="22"/>
                  </a:lnTo>
                  <a:lnTo>
                    <a:pt x="72" y="26"/>
                  </a:lnTo>
                  <a:lnTo>
                    <a:pt x="68" y="28"/>
                  </a:lnTo>
                  <a:lnTo>
                    <a:pt x="66" y="30"/>
                  </a:lnTo>
                  <a:lnTo>
                    <a:pt x="66" y="32"/>
                  </a:lnTo>
                  <a:lnTo>
                    <a:pt x="64" y="80"/>
                  </a:lnTo>
                  <a:lnTo>
                    <a:pt x="54" y="84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6"/>
                  </a:lnTo>
                  <a:lnTo>
                    <a:pt x="50" y="90"/>
                  </a:lnTo>
                  <a:lnTo>
                    <a:pt x="52" y="96"/>
                  </a:lnTo>
                  <a:lnTo>
                    <a:pt x="52" y="102"/>
                  </a:lnTo>
                  <a:lnTo>
                    <a:pt x="54" y="110"/>
                  </a:lnTo>
                  <a:lnTo>
                    <a:pt x="54" y="114"/>
                  </a:lnTo>
                  <a:lnTo>
                    <a:pt x="56" y="120"/>
                  </a:lnTo>
                  <a:lnTo>
                    <a:pt x="58" y="124"/>
                  </a:lnTo>
                  <a:lnTo>
                    <a:pt x="62" y="126"/>
                  </a:lnTo>
                  <a:lnTo>
                    <a:pt x="64" y="130"/>
                  </a:lnTo>
                  <a:lnTo>
                    <a:pt x="66" y="130"/>
                  </a:lnTo>
                  <a:lnTo>
                    <a:pt x="74" y="164"/>
                  </a:lnTo>
                  <a:lnTo>
                    <a:pt x="74" y="166"/>
                  </a:lnTo>
                  <a:lnTo>
                    <a:pt x="72" y="168"/>
                  </a:lnTo>
                  <a:lnTo>
                    <a:pt x="70" y="170"/>
                  </a:lnTo>
                  <a:lnTo>
                    <a:pt x="68" y="174"/>
                  </a:lnTo>
                  <a:lnTo>
                    <a:pt x="64" y="176"/>
                  </a:lnTo>
                  <a:lnTo>
                    <a:pt x="60" y="182"/>
                  </a:lnTo>
                  <a:lnTo>
                    <a:pt x="56" y="186"/>
                  </a:lnTo>
                  <a:lnTo>
                    <a:pt x="52" y="190"/>
                  </a:lnTo>
                  <a:lnTo>
                    <a:pt x="46" y="194"/>
                  </a:lnTo>
                  <a:lnTo>
                    <a:pt x="42" y="200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24" y="214"/>
                  </a:lnTo>
                  <a:lnTo>
                    <a:pt x="18" y="218"/>
                  </a:lnTo>
                  <a:lnTo>
                    <a:pt x="10" y="222"/>
                  </a:lnTo>
                  <a:lnTo>
                    <a:pt x="8" y="224"/>
                  </a:lnTo>
                  <a:lnTo>
                    <a:pt x="6" y="226"/>
                  </a:lnTo>
                  <a:lnTo>
                    <a:pt x="2" y="228"/>
                  </a:lnTo>
                  <a:lnTo>
                    <a:pt x="2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2" y="240"/>
                  </a:lnTo>
                  <a:lnTo>
                    <a:pt x="4" y="242"/>
                  </a:lnTo>
                  <a:lnTo>
                    <a:pt x="6" y="244"/>
                  </a:lnTo>
                  <a:lnTo>
                    <a:pt x="8" y="246"/>
                  </a:lnTo>
                  <a:lnTo>
                    <a:pt x="10" y="248"/>
                  </a:lnTo>
                  <a:lnTo>
                    <a:pt x="12" y="248"/>
                  </a:lnTo>
                  <a:lnTo>
                    <a:pt x="18" y="250"/>
                  </a:lnTo>
                  <a:lnTo>
                    <a:pt x="22" y="252"/>
                  </a:lnTo>
                  <a:lnTo>
                    <a:pt x="28" y="254"/>
                  </a:lnTo>
                  <a:lnTo>
                    <a:pt x="34" y="256"/>
                  </a:lnTo>
                  <a:lnTo>
                    <a:pt x="38" y="256"/>
                  </a:lnTo>
                  <a:lnTo>
                    <a:pt x="42" y="256"/>
                  </a:lnTo>
                  <a:lnTo>
                    <a:pt x="44" y="258"/>
                  </a:lnTo>
                  <a:lnTo>
                    <a:pt x="48" y="258"/>
                  </a:lnTo>
                  <a:lnTo>
                    <a:pt x="50" y="258"/>
                  </a:lnTo>
                  <a:lnTo>
                    <a:pt x="50" y="256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6" y="250"/>
                  </a:lnTo>
                  <a:lnTo>
                    <a:pt x="48" y="248"/>
                  </a:lnTo>
                  <a:lnTo>
                    <a:pt x="54" y="248"/>
                  </a:lnTo>
                  <a:lnTo>
                    <a:pt x="62" y="248"/>
                  </a:lnTo>
                  <a:lnTo>
                    <a:pt x="66" y="248"/>
                  </a:lnTo>
                  <a:lnTo>
                    <a:pt x="74" y="250"/>
                  </a:lnTo>
                  <a:lnTo>
                    <a:pt x="80" y="252"/>
                  </a:lnTo>
                  <a:lnTo>
                    <a:pt x="90" y="252"/>
                  </a:lnTo>
                  <a:lnTo>
                    <a:pt x="98" y="254"/>
                  </a:lnTo>
                  <a:lnTo>
                    <a:pt x="106" y="256"/>
                  </a:lnTo>
                  <a:lnTo>
                    <a:pt x="114" y="256"/>
                  </a:lnTo>
                  <a:lnTo>
                    <a:pt x="122" y="258"/>
                  </a:lnTo>
                  <a:lnTo>
                    <a:pt x="130" y="258"/>
                  </a:lnTo>
                  <a:lnTo>
                    <a:pt x="138" y="260"/>
                  </a:lnTo>
                  <a:lnTo>
                    <a:pt x="144" y="260"/>
                  </a:lnTo>
                  <a:lnTo>
                    <a:pt x="152" y="262"/>
                  </a:lnTo>
                  <a:lnTo>
                    <a:pt x="158" y="262"/>
                  </a:lnTo>
                  <a:lnTo>
                    <a:pt x="162" y="262"/>
                  </a:lnTo>
                  <a:lnTo>
                    <a:pt x="166" y="262"/>
                  </a:lnTo>
                  <a:lnTo>
                    <a:pt x="168" y="260"/>
                  </a:lnTo>
                  <a:lnTo>
                    <a:pt x="170" y="260"/>
                  </a:lnTo>
                  <a:lnTo>
                    <a:pt x="172" y="256"/>
                  </a:lnTo>
                  <a:lnTo>
                    <a:pt x="176" y="254"/>
                  </a:lnTo>
                  <a:lnTo>
                    <a:pt x="180" y="250"/>
                  </a:lnTo>
                  <a:lnTo>
                    <a:pt x="186" y="248"/>
                  </a:lnTo>
                  <a:lnTo>
                    <a:pt x="190" y="242"/>
                  </a:lnTo>
                  <a:lnTo>
                    <a:pt x="196" y="238"/>
                  </a:lnTo>
                  <a:lnTo>
                    <a:pt x="202" y="234"/>
                  </a:lnTo>
                  <a:lnTo>
                    <a:pt x="206" y="230"/>
                  </a:lnTo>
                  <a:lnTo>
                    <a:pt x="212" y="224"/>
                  </a:lnTo>
                  <a:lnTo>
                    <a:pt x="216" y="220"/>
                  </a:lnTo>
                  <a:lnTo>
                    <a:pt x="220" y="218"/>
                  </a:lnTo>
                  <a:lnTo>
                    <a:pt x="222" y="214"/>
                  </a:lnTo>
                  <a:lnTo>
                    <a:pt x="226" y="212"/>
                  </a:lnTo>
                  <a:lnTo>
                    <a:pt x="228" y="212"/>
                  </a:lnTo>
                  <a:lnTo>
                    <a:pt x="228" y="2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9" name="Freeform 400"/>
            <p:cNvSpPr>
              <a:spLocks/>
            </p:cNvSpPr>
            <p:nvPr/>
          </p:nvSpPr>
          <p:spPr bwMode="auto">
            <a:xfrm>
              <a:off x="2486025" y="3343275"/>
              <a:ext cx="158750" cy="260350"/>
            </a:xfrm>
            <a:custGeom>
              <a:avLst/>
              <a:gdLst>
                <a:gd name="T0" fmla="*/ 44 w 100"/>
                <a:gd name="T1" fmla="*/ 0 h 164"/>
                <a:gd name="T2" fmla="*/ 56 w 100"/>
                <a:gd name="T3" fmla="*/ 4 h 164"/>
                <a:gd name="T4" fmla="*/ 62 w 100"/>
                <a:gd name="T5" fmla="*/ 6 h 164"/>
                <a:gd name="T6" fmla="*/ 66 w 100"/>
                <a:gd name="T7" fmla="*/ 2 h 164"/>
                <a:gd name="T8" fmla="*/ 68 w 100"/>
                <a:gd name="T9" fmla="*/ 2 h 164"/>
                <a:gd name="T10" fmla="*/ 72 w 100"/>
                <a:gd name="T11" fmla="*/ 6 h 164"/>
                <a:gd name="T12" fmla="*/ 78 w 100"/>
                <a:gd name="T13" fmla="*/ 6 h 164"/>
                <a:gd name="T14" fmla="*/ 82 w 100"/>
                <a:gd name="T15" fmla="*/ 6 h 164"/>
                <a:gd name="T16" fmla="*/ 88 w 100"/>
                <a:gd name="T17" fmla="*/ 6 h 164"/>
                <a:gd name="T18" fmla="*/ 94 w 100"/>
                <a:gd name="T19" fmla="*/ 12 h 164"/>
                <a:gd name="T20" fmla="*/ 96 w 100"/>
                <a:gd name="T21" fmla="*/ 24 h 164"/>
                <a:gd name="T22" fmla="*/ 100 w 100"/>
                <a:gd name="T23" fmla="*/ 36 h 164"/>
                <a:gd name="T24" fmla="*/ 100 w 100"/>
                <a:gd name="T25" fmla="*/ 46 h 164"/>
                <a:gd name="T26" fmla="*/ 88 w 100"/>
                <a:gd name="T27" fmla="*/ 52 h 164"/>
                <a:gd name="T28" fmla="*/ 74 w 100"/>
                <a:gd name="T29" fmla="*/ 60 h 164"/>
                <a:gd name="T30" fmla="*/ 70 w 100"/>
                <a:gd name="T31" fmla="*/ 76 h 164"/>
                <a:gd name="T32" fmla="*/ 70 w 100"/>
                <a:gd name="T33" fmla="*/ 92 h 164"/>
                <a:gd name="T34" fmla="*/ 64 w 100"/>
                <a:gd name="T35" fmla="*/ 96 h 164"/>
                <a:gd name="T36" fmla="*/ 60 w 100"/>
                <a:gd name="T37" fmla="*/ 96 h 164"/>
                <a:gd name="T38" fmla="*/ 56 w 100"/>
                <a:gd name="T39" fmla="*/ 100 h 164"/>
                <a:gd name="T40" fmla="*/ 52 w 100"/>
                <a:gd name="T41" fmla="*/ 104 h 164"/>
                <a:gd name="T42" fmla="*/ 46 w 100"/>
                <a:gd name="T43" fmla="*/ 104 h 164"/>
                <a:gd name="T44" fmla="*/ 42 w 100"/>
                <a:gd name="T45" fmla="*/ 108 h 164"/>
                <a:gd name="T46" fmla="*/ 56 w 100"/>
                <a:gd name="T47" fmla="*/ 114 h 164"/>
                <a:gd name="T48" fmla="*/ 56 w 100"/>
                <a:gd name="T49" fmla="*/ 122 h 164"/>
                <a:gd name="T50" fmla="*/ 62 w 100"/>
                <a:gd name="T51" fmla="*/ 124 h 164"/>
                <a:gd name="T52" fmla="*/ 70 w 100"/>
                <a:gd name="T53" fmla="*/ 128 h 164"/>
                <a:gd name="T54" fmla="*/ 72 w 100"/>
                <a:gd name="T55" fmla="*/ 132 h 164"/>
                <a:gd name="T56" fmla="*/ 76 w 100"/>
                <a:gd name="T57" fmla="*/ 142 h 164"/>
                <a:gd name="T58" fmla="*/ 74 w 100"/>
                <a:gd name="T59" fmla="*/ 148 h 164"/>
                <a:gd name="T60" fmla="*/ 64 w 100"/>
                <a:gd name="T61" fmla="*/ 150 h 164"/>
                <a:gd name="T62" fmla="*/ 54 w 100"/>
                <a:gd name="T63" fmla="*/ 148 h 164"/>
                <a:gd name="T64" fmla="*/ 50 w 100"/>
                <a:gd name="T65" fmla="*/ 144 h 164"/>
                <a:gd name="T66" fmla="*/ 52 w 100"/>
                <a:gd name="T67" fmla="*/ 148 h 164"/>
                <a:gd name="T68" fmla="*/ 54 w 100"/>
                <a:gd name="T69" fmla="*/ 158 h 164"/>
                <a:gd name="T70" fmla="*/ 50 w 100"/>
                <a:gd name="T71" fmla="*/ 164 h 164"/>
                <a:gd name="T72" fmla="*/ 38 w 100"/>
                <a:gd name="T73" fmla="*/ 156 h 164"/>
                <a:gd name="T74" fmla="*/ 28 w 100"/>
                <a:gd name="T75" fmla="*/ 144 h 164"/>
                <a:gd name="T76" fmla="*/ 26 w 100"/>
                <a:gd name="T77" fmla="*/ 136 h 164"/>
                <a:gd name="T78" fmla="*/ 22 w 100"/>
                <a:gd name="T79" fmla="*/ 118 h 164"/>
                <a:gd name="T80" fmla="*/ 18 w 100"/>
                <a:gd name="T81" fmla="*/ 108 h 164"/>
                <a:gd name="T82" fmla="*/ 8 w 100"/>
                <a:gd name="T83" fmla="*/ 98 h 164"/>
                <a:gd name="T84" fmla="*/ 0 w 100"/>
                <a:gd name="T85" fmla="*/ 82 h 164"/>
                <a:gd name="T86" fmla="*/ 0 w 100"/>
                <a:gd name="T87" fmla="*/ 70 h 164"/>
                <a:gd name="T88" fmla="*/ 8 w 100"/>
                <a:gd name="T89" fmla="*/ 66 h 164"/>
                <a:gd name="T90" fmla="*/ 8 w 100"/>
                <a:gd name="T91" fmla="*/ 52 h 164"/>
                <a:gd name="T92" fmla="*/ 14 w 100"/>
                <a:gd name="T93" fmla="*/ 32 h 164"/>
                <a:gd name="T94" fmla="*/ 18 w 100"/>
                <a:gd name="T95" fmla="*/ 18 h 164"/>
                <a:gd name="T96" fmla="*/ 26 w 100"/>
                <a:gd name="T97" fmla="*/ 8 h 164"/>
                <a:gd name="T98" fmla="*/ 36 w 100"/>
                <a:gd name="T99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0" h="164">
                  <a:moveTo>
                    <a:pt x="38" y="0"/>
                  </a:moveTo>
                  <a:lnTo>
                    <a:pt x="40" y="0"/>
                  </a:lnTo>
                  <a:lnTo>
                    <a:pt x="44" y="0"/>
                  </a:lnTo>
                  <a:lnTo>
                    <a:pt x="48" y="0"/>
                  </a:lnTo>
                  <a:lnTo>
                    <a:pt x="52" y="2"/>
                  </a:lnTo>
                  <a:lnTo>
                    <a:pt x="56" y="4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6" y="6"/>
                  </a:lnTo>
                  <a:lnTo>
                    <a:pt x="66" y="2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0" y="4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4" y="12"/>
                  </a:lnTo>
                  <a:lnTo>
                    <a:pt x="94" y="16"/>
                  </a:lnTo>
                  <a:lnTo>
                    <a:pt x="94" y="18"/>
                  </a:lnTo>
                  <a:lnTo>
                    <a:pt x="96" y="24"/>
                  </a:lnTo>
                  <a:lnTo>
                    <a:pt x="98" y="28"/>
                  </a:lnTo>
                  <a:lnTo>
                    <a:pt x="98" y="34"/>
                  </a:lnTo>
                  <a:lnTo>
                    <a:pt x="100" y="36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0" y="46"/>
                  </a:lnTo>
                  <a:lnTo>
                    <a:pt x="98" y="48"/>
                  </a:lnTo>
                  <a:lnTo>
                    <a:pt x="94" y="50"/>
                  </a:lnTo>
                  <a:lnTo>
                    <a:pt x="88" y="52"/>
                  </a:lnTo>
                  <a:lnTo>
                    <a:pt x="84" y="54"/>
                  </a:lnTo>
                  <a:lnTo>
                    <a:pt x="80" y="58"/>
                  </a:lnTo>
                  <a:lnTo>
                    <a:pt x="74" y="60"/>
                  </a:lnTo>
                  <a:lnTo>
                    <a:pt x="70" y="64"/>
                  </a:lnTo>
                  <a:lnTo>
                    <a:pt x="70" y="68"/>
                  </a:lnTo>
                  <a:lnTo>
                    <a:pt x="70" y="76"/>
                  </a:lnTo>
                  <a:lnTo>
                    <a:pt x="70" y="82"/>
                  </a:lnTo>
                  <a:lnTo>
                    <a:pt x="72" y="88"/>
                  </a:lnTo>
                  <a:lnTo>
                    <a:pt x="70" y="92"/>
                  </a:lnTo>
                  <a:lnTo>
                    <a:pt x="70" y="94"/>
                  </a:lnTo>
                  <a:lnTo>
                    <a:pt x="68" y="96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6" y="98"/>
                  </a:lnTo>
                  <a:lnTo>
                    <a:pt x="56" y="100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52" y="104"/>
                  </a:lnTo>
                  <a:lnTo>
                    <a:pt x="52" y="104"/>
                  </a:lnTo>
                  <a:lnTo>
                    <a:pt x="50" y="104"/>
                  </a:lnTo>
                  <a:lnTo>
                    <a:pt x="46" y="104"/>
                  </a:lnTo>
                  <a:lnTo>
                    <a:pt x="44" y="104"/>
                  </a:lnTo>
                  <a:lnTo>
                    <a:pt x="44" y="106"/>
                  </a:lnTo>
                  <a:lnTo>
                    <a:pt x="42" y="108"/>
                  </a:lnTo>
                  <a:lnTo>
                    <a:pt x="42" y="112"/>
                  </a:lnTo>
                  <a:lnTo>
                    <a:pt x="40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8"/>
                  </a:lnTo>
                  <a:lnTo>
                    <a:pt x="56" y="122"/>
                  </a:lnTo>
                  <a:lnTo>
                    <a:pt x="58" y="122"/>
                  </a:lnTo>
                  <a:lnTo>
                    <a:pt x="60" y="124"/>
                  </a:lnTo>
                  <a:lnTo>
                    <a:pt x="62" y="124"/>
                  </a:lnTo>
                  <a:lnTo>
                    <a:pt x="64" y="126"/>
                  </a:lnTo>
                  <a:lnTo>
                    <a:pt x="68" y="126"/>
                  </a:lnTo>
                  <a:lnTo>
                    <a:pt x="70" y="128"/>
                  </a:lnTo>
                  <a:lnTo>
                    <a:pt x="70" y="130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74" y="136"/>
                  </a:lnTo>
                  <a:lnTo>
                    <a:pt x="74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6" y="148"/>
                  </a:lnTo>
                  <a:lnTo>
                    <a:pt x="74" y="148"/>
                  </a:lnTo>
                  <a:lnTo>
                    <a:pt x="70" y="150"/>
                  </a:lnTo>
                  <a:lnTo>
                    <a:pt x="68" y="150"/>
                  </a:lnTo>
                  <a:lnTo>
                    <a:pt x="64" y="150"/>
                  </a:lnTo>
                  <a:lnTo>
                    <a:pt x="62" y="148"/>
                  </a:lnTo>
                  <a:lnTo>
                    <a:pt x="58" y="148"/>
                  </a:lnTo>
                  <a:lnTo>
                    <a:pt x="54" y="148"/>
                  </a:lnTo>
                  <a:lnTo>
                    <a:pt x="52" y="146"/>
                  </a:lnTo>
                  <a:lnTo>
                    <a:pt x="50" y="146"/>
                  </a:lnTo>
                  <a:lnTo>
                    <a:pt x="50" y="144"/>
                  </a:lnTo>
                  <a:lnTo>
                    <a:pt x="50" y="146"/>
                  </a:lnTo>
                  <a:lnTo>
                    <a:pt x="52" y="148"/>
                  </a:lnTo>
                  <a:lnTo>
                    <a:pt x="52" y="148"/>
                  </a:lnTo>
                  <a:lnTo>
                    <a:pt x="54" y="152"/>
                  </a:lnTo>
                  <a:lnTo>
                    <a:pt x="54" y="154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2" y="162"/>
                  </a:lnTo>
                  <a:lnTo>
                    <a:pt x="50" y="164"/>
                  </a:lnTo>
                  <a:lnTo>
                    <a:pt x="46" y="162"/>
                  </a:lnTo>
                  <a:lnTo>
                    <a:pt x="42" y="158"/>
                  </a:lnTo>
                  <a:lnTo>
                    <a:pt x="38" y="156"/>
                  </a:lnTo>
                  <a:lnTo>
                    <a:pt x="36" y="150"/>
                  </a:lnTo>
                  <a:lnTo>
                    <a:pt x="32" y="148"/>
                  </a:lnTo>
                  <a:lnTo>
                    <a:pt x="28" y="144"/>
                  </a:lnTo>
                  <a:lnTo>
                    <a:pt x="28" y="142"/>
                  </a:lnTo>
                  <a:lnTo>
                    <a:pt x="26" y="140"/>
                  </a:lnTo>
                  <a:lnTo>
                    <a:pt x="26" y="136"/>
                  </a:lnTo>
                  <a:lnTo>
                    <a:pt x="26" y="132"/>
                  </a:lnTo>
                  <a:lnTo>
                    <a:pt x="24" y="124"/>
                  </a:lnTo>
                  <a:lnTo>
                    <a:pt x="22" y="118"/>
                  </a:lnTo>
                  <a:lnTo>
                    <a:pt x="18" y="114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10" y="106"/>
                  </a:lnTo>
                  <a:lnTo>
                    <a:pt x="8" y="104"/>
                  </a:lnTo>
                  <a:lnTo>
                    <a:pt x="8" y="98"/>
                  </a:lnTo>
                  <a:lnTo>
                    <a:pt x="6" y="9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66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8" y="52"/>
                  </a:lnTo>
                  <a:lnTo>
                    <a:pt x="10" y="46"/>
                  </a:lnTo>
                  <a:lnTo>
                    <a:pt x="12" y="38"/>
                  </a:lnTo>
                  <a:lnTo>
                    <a:pt x="14" y="32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2"/>
                  </a:lnTo>
                  <a:lnTo>
                    <a:pt x="26" y="8"/>
                  </a:lnTo>
                  <a:lnTo>
                    <a:pt x="28" y="6"/>
                  </a:lnTo>
                  <a:lnTo>
                    <a:pt x="32" y="4"/>
                  </a:lnTo>
                  <a:lnTo>
                    <a:pt x="36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0" name="Freeform 401"/>
            <p:cNvSpPr>
              <a:spLocks/>
            </p:cNvSpPr>
            <p:nvPr/>
          </p:nvSpPr>
          <p:spPr bwMode="auto">
            <a:xfrm>
              <a:off x="2432050" y="3590925"/>
              <a:ext cx="155575" cy="117475"/>
            </a:xfrm>
            <a:custGeom>
              <a:avLst/>
              <a:gdLst>
                <a:gd name="T0" fmla="*/ 70 w 98"/>
                <a:gd name="T1" fmla="*/ 42 h 74"/>
                <a:gd name="T2" fmla="*/ 70 w 98"/>
                <a:gd name="T3" fmla="*/ 42 h 74"/>
                <a:gd name="T4" fmla="*/ 72 w 98"/>
                <a:gd name="T5" fmla="*/ 42 h 74"/>
                <a:gd name="T6" fmla="*/ 74 w 98"/>
                <a:gd name="T7" fmla="*/ 40 h 74"/>
                <a:gd name="T8" fmla="*/ 78 w 98"/>
                <a:gd name="T9" fmla="*/ 40 h 74"/>
                <a:gd name="T10" fmla="*/ 80 w 98"/>
                <a:gd name="T11" fmla="*/ 38 h 74"/>
                <a:gd name="T12" fmla="*/ 84 w 98"/>
                <a:gd name="T13" fmla="*/ 38 h 74"/>
                <a:gd name="T14" fmla="*/ 86 w 98"/>
                <a:gd name="T15" fmla="*/ 38 h 74"/>
                <a:gd name="T16" fmla="*/ 88 w 98"/>
                <a:gd name="T17" fmla="*/ 38 h 74"/>
                <a:gd name="T18" fmla="*/ 90 w 98"/>
                <a:gd name="T19" fmla="*/ 38 h 74"/>
                <a:gd name="T20" fmla="*/ 90 w 98"/>
                <a:gd name="T21" fmla="*/ 40 h 74"/>
                <a:gd name="T22" fmla="*/ 92 w 98"/>
                <a:gd name="T23" fmla="*/ 44 h 74"/>
                <a:gd name="T24" fmla="*/ 94 w 98"/>
                <a:gd name="T25" fmla="*/ 46 h 74"/>
                <a:gd name="T26" fmla="*/ 96 w 98"/>
                <a:gd name="T27" fmla="*/ 50 h 74"/>
                <a:gd name="T28" fmla="*/ 96 w 98"/>
                <a:gd name="T29" fmla="*/ 52 h 74"/>
                <a:gd name="T30" fmla="*/ 98 w 98"/>
                <a:gd name="T31" fmla="*/ 54 h 74"/>
                <a:gd name="T32" fmla="*/ 98 w 98"/>
                <a:gd name="T33" fmla="*/ 54 h 74"/>
                <a:gd name="T34" fmla="*/ 96 w 98"/>
                <a:gd name="T35" fmla="*/ 74 h 74"/>
                <a:gd name="T36" fmla="*/ 94 w 98"/>
                <a:gd name="T37" fmla="*/ 74 h 74"/>
                <a:gd name="T38" fmla="*/ 92 w 98"/>
                <a:gd name="T39" fmla="*/ 74 h 74"/>
                <a:gd name="T40" fmla="*/ 88 w 98"/>
                <a:gd name="T41" fmla="*/ 72 h 74"/>
                <a:gd name="T42" fmla="*/ 86 w 98"/>
                <a:gd name="T43" fmla="*/ 72 h 74"/>
                <a:gd name="T44" fmla="*/ 80 w 98"/>
                <a:gd name="T45" fmla="*/ 72 h 74"/>
                <a:gd name="T46" fmla="*/ 78 w 98"/>
                <a:gd name="T47" fmla="*/ 72 h 74"/>
                <a:gd name="T48" fmla="*/ 72 w 98"/>
                <a:gd name="T49" fmla="*/ 70 h 74"/>
                <a:gd name="T50" fmla="*/ 68 w 98"/>
                <a:gd name="T51" fmla="*/ 70 h 74"/>
                <a:gd name="T52" fmla="*/ 64 w 98"/>
                <a:gd name="T53" fmla="*/ 68 h 74"/>
                <a:gd name="T54" fmla="*/ 60 w 98"/>
                <a:gd name="T55" fmla="*/ 68 h 74"/>
                <a:gd name="T56" fmla="*/ 56 w 98"/>
                <a:gd name="T57" fmla="*/ 68 h 74"/>
                <a:gd name="T58" fmla="*/ 52 w 98"/>
                <a:gd name="T59" fmla="*/ 66 h 74"/>
                <a:gd name="T60" fmla="*/ 50 w 98"/>
                <a:gd name="T61" fmla="*/ 66 h 74"/>
                <a:gd name="T62" fmla="*/ 46 w 98"/>
                <a:gd name="T63" fmla="*/ 66 h 74"/>
                <a:gd name="T64" fmla="*/ 44 w 98"/>
                <a:gd name="T65" fmla="*/ 66 h 74"/>
                <a:gd name="T66" fmla="*/ 42 w 98"/>
                <a:gd name="T67" fmla="*/ 66 h 74"/>
                <a:gd name="T68" fmla="*/ 40 w 98"/>
                <a:gd name="T69" fmla="*/ 66 h 74"/>
                <a:gd name="T70" fmla="*/ 36 w 98"/>
                <a:gd name="T71" fmla="*/ 68 h 74"/>
                <a:gd name="T72" fmla="*/ 34 w 98"/>
                <a:gd name="T73" fmla="*/ 70 h 74"/>
                <a:gd name="T74" fmla="*/ 28 w 98"/>
                <a:gd name="T75" fmla="*/ 70 h 74"/>
                <a:gd name="T76" fmla="*/ 24 w 98"/>
                <a:gd name="T77" fmla="*/ 72 h 74"/>
                <a:gd name="T78" fmla="*/ 22 w 98"/>
                <a:gd name="T79" fmla="*/ 72 h 74"/>
                <a:gd name="T80" fmla="*/ 20 w 98"/>
                <a:gd name="T81" fmla="*/ 72 h 74"/>
                <a:gd name="T82" fmla="*/ 16 w 98"/>
                <a:gd name="T83" fmla="*/ 72 h 74"/>
                <a:gd name="T84" fmla="*/ 14 w 98"/>
                <a:gd name="T85" fmla="*/ 68 h 74"/>
                <a:gd name="T86" fmla="*/ 10 w 98"/>
                <a:gd name="T87" fmla="*/ 64 h 74"/>
                <a:gd name="T88" fmla="*/ 6 w 98"/>
                <a:gd name="T89" fmla="*/ 58 h 74"/>
                <a:gd name="T90" fmla="*/ 6 w 98"/>
                <a:gd name="T91" fmla="*/ 54 h 74"/>
                <a:gd name="T92" fmla="*/ 2 w 98"/>
                <a:gd name="T93" fmla="*/ 50 h 74"/>
                <a:gd name="T94" fmla="*/ 0 w 98"/>
                <a:gd name="T95" fmla="*/ 46 h 74"/>
                <a:gd name="T96" fmla="*/ 0 w 98"/>
                <a:gd name="T97" fmla="*/ 46 h 74"/>
                <a:gd name="T98" fmla="*/ 54 w 98"/>
                <a:gd name="T99" fmla="*/ 0 h 74"/>
                <a:gd name="T100" fmla="*/ 70 w 98"/>
                <a:gd name="T101" fmla="*/ 4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8" h="74">
                  <a:moveTo>
                    <a:pt x="70" y="42"/>
                  </a:moveTo>
                  <a:lnTo>
                    <a:pt x="70" y="42"/>
                  </a:lnTo>
                  <a:lnTo>
                    <a:pt x="72" y="42"/>
                  </a:lnTo>
                  <a:lnTo>
                    <a:pt x="74" y="40"/>
                  </a:lnTo>
                  <a:lnTo>
                    <a:pt x="78" y="40"/>
                  </a:lnTo>
                  <a:lnTo>
                    <a:pt x="80" y="38"/>
                  </a:lnTo>
                  <a:lnTo>
                    <a:pt x="84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90" y="38"/>
                  </a:lnTo>
                  <a:lnTo>
                    <a:pt x="90" y="40"/>
                  </a:lnTo>
                  <a:lnTo>
                    <a:pt x="92" y="44"/>
                  </a:lnTo>
                  <a:lnTo>
                    <a:pt x="94" y="46"/>
                  </a:lnTo>
                  <a:lnTo>
                    <a:pt x="96" y="50"/>
                  </a:lnTo>
                  <a:lnTo>
                    <a:pt x="96" y="52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96" y="74"/>
                  </a:lnTo>
                  <a:lnTo>
                    <a:pt x="94" y="74"/>
                  </a:lnTo>
                  <a:lnTo>
                    <a:pt x="92" y="74"/>
                  </a:lnTo>
                  <a:lnTo>
                    <a:pt x="88" y="72"/>
                  </a:lnTo>
                  <a:lnTo>
                    <a:pt x="86" y="72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2" y="70"/>
                  </a:lnTo>
                  <a:lnTo>
                    <a:pt x="68" y="70"/>
                  </a:lnTo>
                  <a:lnTo>
                    <a:pt x="64" y="68"/>
                  </a:lnTo>
                  <a:lnTo>
                    <a:pt x="60" y="68"/>
                  </a:lnTo>
                  <a:lnTo>
                    <a:pt x="56" y="68"/>
                  </a:lnTo>
                  <a:lnTo>
                    <a:pt x="52" y="66"/>
                  </a:lnTo>
                  <a:lnTo>
                    <a:pt x="50" y="66"/>
                  </a:lnTo>
                  <a:lnTo>
                    <a:pt x="46" y="66"/>
                  </a:lnTo>
                  <a:lnTo>
                    <a:pt x="44" y="66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36" y="68"/>
                  </a:lnTo>
                  <a:lnTo>
                    <a:pt x="34" y="70"/>
                  </a:lnTo>
                  <a:lnTo>
                    <a:pt x="28" y="70"/>
                  </a:lnTo>
                  <a:lnTo>
                    <a:pt x="24" y="72"/>
                  </a:lnTo>
                  <a:lnTo>
                    <a:pt x="22" y="72"/>
                  </a:lnTo>
                  <a:lnTo>
                    <a:pt x="20" y="72"/>
                  </a:lnTo>
                  <a:lnTo>
                    <a:pt x="16" y="72"/>
                  </a:lnTo>
                  <a:lnTo>
                    <a:pt x="14" y="68"/>
                  </a:lnTo>
                  <a:lnTo>
                    <a:pt x="10" y="64"/>
                  </a:lnTo>
                  <a:lnTo>
                    <a:pt x="6" y="58"/>
                  </a:lnTo>
                  <a:lnTo>
                    <a:pt x="6" y="54"/>
                  </a:lnTo>
                  <a:lnTo>
                    <a:pt x="2" y="5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54" y="0"/>
                  </a:lnTo>
                  <a:lnTo>
                    <a:pt x="70" y="4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1" name="Freeform 402"/>
            <p:cNvSpPr>
              <a:spLocks/>
            </p:cNvSpPr>
            <p:nvPr/>
          </p:nvSpPr>
          <p:spPr bwMode="auto">
            <a:xfrm>
              <a:off x="2663825" y="3273425"/>
              <a:ext cx="9525" cy="34925"/>
            </a:xfrm>
            <a:custGeom>
              <a:avLst/>
              <a:gdLst>
                <a:gd name="T0" fmla="*/ 0 w 6"/>
                <a:gd name="T1" fmla="*/ 8 h 22"/>
                <a:gd name="T2" fmla="*/ 2 w 6"/>
                <a:gd name="T3" fmla="*/ 12 h 22"/>
                <a:gd name="T4" fmla="*/ 4 w 6"/>
                <a:gd name="T5" fmla="*/ 16 h 22"/>
                <a:gd name="T6" fmla="*/ 6 w 6"/>
                <a:gd name="T7" fmla="*/ 18 h 22"/>
                <a:gd name="T8" fmla="*/ 6 w 6"/>
                <a:gd name="T9" fmla="*/ 22 h 22"/>
                <a:gd name="T10" fmla="*/ 6 w 6"/>
                <a:gd name="T11" fmla="*/ 16 h 22"/>
                <a:gd name="T12" fmla="*/ 4 w 6"/>
                <a:gd name="T13" fmla="*/ 12 h 22"/>
                <a:gd name="T14" fmla="*/ 2 w 6"/>
                <a:gd name="T15" fmla="*/ 6 h 22"/>
                <a:gd name="T16" fmla="*/ 2 w 6"/>
                <a:gd name="T17" fmla="*/ 0 h 22"/>
                <a:gd name="T18" fmla="*/ 0 w 6"/>
                <a:gd name="T19" fmla="*/ 2 h 22"/>
                <a:gd name="T20" fmla="*/ 0 w 6"/>
                <a:gd name="T21" fmla="*/ 4 h 22"/>
                <a:gd name="T22" fmla="*/ 0 w 6"/>
                <a:gd name="T23" fmla="*/ 6 h 22"/>
                <a:gd name="T24" fmla="*/ 0 w 6"/>
                <a:gd name="T2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2">
                  <a:moveTo>
                    <a:pt x="0" y="8"/>
                  </a:moveTo>
                  <a:lnTo>
                    <a:pt x="2" y="12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6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2" name="Freeform 403"/>
            <p:cNvSpPr>
              <a:spLocks/>
            </p:cNvSpPr>
            <p:nvPr/>
          </p:nvSpPr>
          <p:spPr bwMode="auto">
            <a:xfrm>
              <a:off x="2568575" y="3311525"/>
              <a:ext cx="47625" cy="41275"/>
            </a:xfrm>
            <a:custGeom>
              <a:avLst/>
              <a:gdLst>
                <a:gd name="T0" fmla="*/ 0 w 30"/>
                <a:gd name="T1" fmla="*/ 2 h 26"/>
                <a:gd name="T2" fmla="*/ 0 w 30"/>
                <a:gd name="T3" fmla="*/ 4 h 26"/>
                <a:gd name="T4" fmla="*/ 4 w 30"/>
                <a:gd name="T5" fmla="*/ 6 h 26"/>
                <a:gd name="T6" fmla="*/ 8 w 30"/>
                <a:gd name="T7" fmla="*/ 8 h 26"/>
                <a:gd name="T8" fmla="*/ 10 w 30"/>
                <a:gd name="T9" fmla="*/ 10 h 26"/>
                <a:gd name="T10" fmla="*/ 14 w 30"/>
                <a:gd name="T11" fmla="*/ 14 h 26"/>
                <a:gd name="T12" fmla="*/ 18 w 30"/>
                <a:gd name="T13" fmla="*/ 18 h 26"/>
                <a:gd name="T14" fmla="*/ 22 w 30"/>
                <a:gd name="T15" fmla="*/ 20 h 26"/>
                <a:gd name="T16" fmla="*/ 26 w 30"/>
                <a:gd name="T17" fmla="*/ 24 h 26"/>
                <a:gd name="T18" fmla="*/ 28 w 30"/>
                <a:gd name="T19" fmla="*/ 26 h 26"/>
                <a:gd name="T20" fmla="*/ 30 w 30"/>
                <a:gd name="T21" fmla="*/ 26 h 26"/>
                <a:gd name="T22" fmla="*/ 30 w 30"/>
                <a:gd name="T23" fmla="*/ 24 h 26"/>
                <a:gd name="T24" fmla="*/ 28 w 30"/>
                <a:gd name="T25" fmla="*/ 20 h 26"/>
                <a:gd name="T26" fmla="*/ 26 w 30"/>
                <a:gd name="T27" fmla="*/ 18 h 26"/>
                <a:gd name="T28" fmla="*/ 24 w 30"/>
                <a:gd name="T29" fmla="*/ 16 h 26"/>
                <a:gd name="T30" fmla="*/ 22 w 30"/>
                <a:gd name="T31" fmla="*/ 14 h 26"/>
                <a:gd name="T32" fmla="*/ 20 w 30"/>
                <a:gd name="T33" fmla="*/ 10 h 26"/>
                <a:gd name="T34" fmla="*/ 18 w 30"/>
                <a:gd name="T35" fmla="*/ 10 h 26"/>
                <a:gd name="T36" fmla="*/ 16 w 30"/>
                <a:gd name="T37" fmla="*/ 8 h 26"/>
                <a:gd name="T38" fmla="*/ 14 w 30"/>
                <a:gd name="T39" fmla="*/ 6 h 26"/>
                <a:gd name="T40" fmla="*/ 12 w 30"/>
                <a:gd name="T41" fmla="*/ 4 h 26"/>
                <a:gd name="T42" fmla="*/ 10 w 30"/>
                <a:gd name="T43" fmla="*/ 4 h 26"/>
                <a:gd name="T44" fmla="*/ 10 w 30"/>
                <a:gd name="T45" fmla="*/ 2 h 26"/>
                <a:gd name="T46" fmla="*/ 8 w 30"/>
                <a:gd name="T47" fmla="*/ 2 h 26"/>
                <a:gd name="T48" fmla="*/ 6 w 30"/>
                <a:gd name="T49" fmla="*/ 0 h 26"/>
                <a:gd name="T50" fmla="*/ 4 w 30"/>
                <a:gd name="T51" fmla="*/ 0 h 26"/>
                <a:gd name="T52" fmla="*/ 2 w 30"/>
                <a:gd name="T53" fmla="*/ 0 h 26"/>
                <a:gd name="T54" fmla="*/ 0 w 30"/>
                <a:gd name="T55" fmla="*/ 0 h 26"/>
                <a:gd name="T56" fmla="*/ 0 w 3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26">
                  <a:moveTo>
                    <a:pt x="0" y="2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4" y="14"/>
                  </a:lnTo>
                  <a:lnTo>
                    <a:pt x="18" y="18"/>
                  </a:lnTo>
                  <a:lnTo>
                    <a:pt x="22" y="20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0" y="24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4" y="16"/>
                  </a:lnTo>
                  <a:lnTo>
                    <a:pt x="22" y="14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3" name="Freeform 404"/>
            <p:cNvSpPr>
              <a:spLocks/>
            </p:cNvSpPr>
            <p:nvPr/>
          </p:nvSpPr>
          <p:spPr bwMode="auto">
            <a:xfrm>
              <a:off x="2419350" y="3314700"/>
              <a:ext cx="327025" cy="409575"/>
            </a:xfrm>
            <a:custGeom>
              <a:avLst/>
              <a:gdLst>
                <a:gd name="T0" fmla="*/ 130 w 206"/>
                <a:gd name="T1" fmla="*/ 20 h 258"/>
                <a:gd name="T2" fmla="*/ 132 w 206"/>
                <a:gd name="T3" fmla="*/ 12 h 258"/>
                <a:gd name="T4" fmla="*/ 144 w 206"/>
                <a:gd name="T5" fmla="*/ 24 h 258"/>
                <a:gd name="T6" fmla="*/ 156 w 206"/>
                <a:gd name="T7" fmla="*/ 56 h 258"/>
                <a:gd name="T8" fmla="*/ 136 w 206"/>
                <a:gd name="T9" fmla="*/ 64 h 258"/>
                <a:gd name="T10" fmla="*/ 122 w 206"/>
                <a:gd name="T11" fmla="*/ 70 h 258"/>
                <a:gd name="T12" fmla="*/ 104 w 206"/>
                <a:gd name="T13" fmla="*/ 72 h 258"/>
                <a:gd name="T14" fmla="*/ 106 w 206"/>
                <a:gd name="T15" fmla="*/ 78 h 258"/>
                <a:gd name="T16" fmla="*/ 120 w 206"/>
                <a:gd name="T17" fmla="*/ 86 h 258"/>
                <a:gd name="T18" fmla="*/ 130 w 206"/>
                <a:gd name="T19" fmla="*/ 102 h 258"/>
                <a:gd name="T20" fmla="*/ 146 w 206"/>
                <a:gd name="T21" fmla="*/ 104 h 258"/>
                <a:gd name="T22" fmla="*/ 158 w 206"/>
                <a:gd name="T23" fmla="*/ 96 h 258"/>
                <a:gd name="T24" fmla="*/ 170 w 206"/>
                <a:gd name="T25" fmla="*/ 84 h 258"/>
                <a:gd name="T26" fmla="*/ 172 w 206"/>
                <a:gd name="T27" fmla="*/ 114 h 258"/>
                <a:gd name="T28" fmla="*/ 160 w 206"/>
                <a:gd name="T29" fmla="*/ 126 h 258"/>
                <a:gd name="T30" fmla="*/ 150 w 206"/>
                <a:gd name="T31" fmla="*/ 160 h 258"/>
                <a:gd name="T32" fmla="*/ 122 w 206"/>
                <a:gd name="T33" fmla="*/ 194 h 258"/>
                <a:gd name="T34" fmla="*/ 106 w 206"/>
                <a:gd name="T35" fmla="*/ 198 h 258"/>
                <a:gd name="T36" fmla="*/ 82 w 206"/>
                <a:gd name="T37" fmla="*/ 176 h 258"/>
                <a:gd name="T38" fmla="*/ 64 w 206"/>
                <a:gd name="T39" fmla="*/ 144 h 258"/>
                <a:gd name="T40" fmla="*/ 60 w 206"/>
                <a:gd name="T41" fmla="*/ 122 h 258"/>
                <a:gd name="T42" fmla="*/ 48 w 206"/>
                <a:gd name="T43" fmla="*/ 110 h 258"/>
                <a:gd name="T44" fmla="*/ 50 w 206"/>
                <a:gd name="T45" fmla="*/ 92 h 258"/>
                <a:gd name="T46" fmla="*/ 60 w 206"/>
                <a:gd name="T47" fmla="*/ 98 h 258"/>
                <a:gd name="T48" fmla="*/ 88 w 206"/>
                <a:gd name="T49" fmla="*/ 102 h 258"/>
                <a:gd name="T50" fmla="*/ 98 w 206"/>
                <a:gd name="T51" fmla="*/ 74 h 258"/>
                <a:gd name="T52" fmla="*/ 94 w 206"/>
                <a:gd name="T53" fmla="*/ 62 h 258"/>
                <a:gd name="T54" fmla="*/ 70 w 206"/>
                <a:gd name="T55" fmla="*/ 68 h 258"/>
                <a:gd name="T56" fmla="*/ 60 w 206"/>
                <a:gd name="T57" fmla="*/ 40 h 258"/>
                <a:gd name="T58" fmla="*/ 72 w 206"/>
                <a:gd name="T59" fmla="*/ 16 h 258"/>
                <a:gd name="T60" fmla="*/ 70 w 206"/>
                <a:gd name="T61" fmla="*/ 12 h 258"/>
                <a:gd name="T62" fmla="*/ 58 w 206"/>
                <a:gd name="T63" fmla="*/ 28 h 258"/>
                <a:gd name="T64" fmla="*/ 48 w 206"/>
                <a:gd name="T65" fmla="*/ 78 h 258"/>
                <a:gd name="T66" fmla="*/ 40 w 206"/>
                <a:gd name="T67" fmla="*/ 86 h 258"/>
                <a:gd name="T68" fmla="*/ 48 w 206"/>
                <a:gd name="T69" fmla="*/ 122 h 258"/>
                <a:gd name="T70" fmla="*/ 62 w 206"/>
                <a:gd name="T71" fmla="*/ 152 h 258"/>
                <a:gd name="T72" fmla="*/ 44 w 206"/>
                <a:gd name="T73" fmla="*/ 184 h 258"/>
                <a:gd name="T74" fmla="*/ 12 w 206"/>
                <a:gd name="T75" fmla="*/ 212 h 258"/>
                <a:gd name="T76" fmla="*/ 14 w 206"/>
                <a:gd name="T77" fmla="*/ 220 h 258"/>
                <a:gd name="T78" fmla="*/ 44 w 206"/>
                <a:gd name="T79" fmla="*/ 194 h 258"/>
                <a:gd name="T80" fmla="*/ 66 w 206"/>
                <a:gd name="T81" fmla="*/ 212 h 258"/>
                <a:gd name="T82" fmla="*/ 84 w 206"/>
                <a:gd name="T83" fmla="*/ 216 h 258"/>
                <a:gd name="T84" fmla="*/ 104 w 206"/>
                <a:gd name="T85" fmla="*/ 210 h 258"/>
                <a:gd name="T86" fmla="*/ 108 w 206"/>
                <a:gd name="T87" fmla="*/ 248 h 258"/>
                <a:gd name="T88" fmla="*/ 116 w 206"/>
                <a:gd name="T89" fmla="*/ 256 h 258"/>
                <a:gd name="T90" fmla="*/ 110 w 206"/>
                <a:gd name="T91" fmla="*/ 232 h 258"/>
                <a:gd name="T92" fmla="*/ 120 w 206"/>
                <a:gd name="T93" fmla="*/ 244 h 258"/>
                <a:gd name="T94" fmla="*/ 112 w 206"/>
                <a:gd name="T95" fmla="*/ 228 h 258"/>
                <a:gd name="T96" fmla="*/ 122 w 206"/>
                <a:gd name="T97" fmla="*/ 232 h 258"/>
                <a:gd name="T98" fmla="*/ 130 w 206"/>
                <a:gd name="T99" fmla="*/ 248 h 258"/>
                <a:gd name="T100" fmla="*/ 124 w 206"/>
                <a:gd name="T101" fmla="*/ 220 h 258"/>
                <a:gd name="T102" fmla="*/ 134 w 206"/>
                <a:gd name="T103" fmla="*/ 216 h 258"/>
                <a:gd name="T104" fmla="*/ 148 w 206"/>
                <a:gd name="T105" fmla="*/ 224 h 258"/>
                <a:gd name="T106" fmla="*/ 168 w 206"/>
                <a:gd name="T107" fmla="*/ 184 h 258"/>
                <a:gd name="T108" fmla="*/ 202 w 206"/>
                <a:gd name="T109" fmla="*/ 202 h 258"/>
                <a:gd name="T110" fmla="*/ 190 w 206"/>
                <a:gd name="T111" fmla="*/ 190 h 258"/>
                <a:gd name="T112" fmla="*/ 166 w 206"/>
                <a:gd name="T113" fmla="*/ 170 h 258"/>
                <a:gd name="T114" fmla="*/ 164 w 206"/>
                <a:gd name="T115" fmla="*/ 136 h 258"/>
                <a:gd name="T116" fmla="*/ 174 w 206"/>
                <a:gd name="T117" fmla="*/ 126 h 258"/>
                <a:gd name="T118" fmla="*/ 180 w 206"/>
                <a:gd name="T119" fmla="*/ 88 h 258"/>
                <a:gd name="T120" fmla="*/ 168 w 206"/>
                <a:gd name="T121" fmla="*/ 50 h 258"/>
                <a:gd name="T122" fmla="*/ 154 w 206"/>
                <a:gd name="T123" fmla="*/ 28 h 258"/>
                <a:gd name="T124" fmla="*/ 124 w 206"/>
                <a:gd name="T125" fmla="*/ 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258">
                  <a:moveTo>
                    <a:pt x="112" y="4"/>
                  </a:moveTo>
                  <a:lnTo>
                    <a:pt x="114" y="6"/>
                  </a:lnTo>
                  <a:lnTo>
                    <a:pt x="118" y="8"/>
                  </a:lnTo>
                  <a:lnTo>
                    <a:pt x="120" y="8"/>
                  </a:lnTo>
                  <a:lnTo>
                    <a:pt x="122" y="12"/>
                  </a:lnTo>
                  <a:lnTo>
                    <a:pt x="126" y="14"/>
                  </a:lnTo>
                  <a:lnTo>
                    <a:pt x="128" y="16"/>
                  </a:lnTo>
                  <a:lnTo>
                    <a:pt x="130" y="20"/>
                  </a:lnTo>
                  <a:lnTo>
                    <a:pt x="132" y="22"/>
                  </a:lnTo>
                  <a:lnTo>
                    <a:pt x="134" y="22"/>
                  </a:lnTo>
                  <a:lnTo>
                    <a:pt x="136" y="22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0" y="10"/>
                  </a:lnTo>
                  <a:lnTo>
                    <a:pt x="130" y="12"/>
                  </a:lnTo>
                  <a:lnTo>
                    <a:pt x="132" y="12"/>
                  </a:lnTo>
                  <a:lnTo>
                    <a:pt x="134" y="12"/>
                  </a:lnTo>
                  <a:lnTo>
                    <a:pt x="134" y="14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8" y="16"/>
                  </a:lnTo>
                  <a:lnTo>
                    <a:pt x="138" y="16"/>
                  </a:lnTo>
                  <a:lnTo>
                    <a:pt x="140" y="20"/>
                  </a:lnTo>
                  <a:lnTo>
                    <a:pt x="144" y="24"/>
                  </a:lnTo>
                  <a:lnTo>
                    <a:pt x="146" y="26"/>
                  </a:lnTo>
                  <a:lnTo>
                    <a:pt x="148" y="30"/>
                  </a:lnTo>
                  <a:lnTo>
                    <a:pt x="150" y="34"/>
                  </a:lnTo>
                  <a:lnTo>
                    <a:pt x="152" y="38"/>
                  </a:lnTo>
                  <a:lnTo>
                    <a:pt x="154" y="42"/>
                  </a:lnTo>
                  <a:lnTo>
                    <a:pt x="156" y="44"/>
                  </a:lnTo>
                  <a:lnTo>
                    <a:pt x="156" y="52"/>
                  </a:lnTo>
                  <a:lnTo>
                    <a:pt x="156" y="56"/>
                  </a:lnTo>
                  <a:lnTo>
                    <a:pt x="156" y="62"/>
                  </a:lnTo>
                  <a:lnTo>
                    <a:pt x="156" y="70"/>
                  </a:lnTo>
                  <a:lnTo>
                    <a:pt x="152" y="70"/>
                  </a:lnTo>
                  <a:lnTo>
                    <a:pt x="148" y="68"/>
                  </a:lnTo>
                  <a:lnTo>
                    <a:pt x="146" y="68"/>
                  </a:lnTo>
                  <a:lnTo>
                    <a:pt x="142" y="66"/>
                  </a:lnTo>
                  <a:lnTo>
                    <a:pt x="140" y="64"/>
                  </a:lnTo>
                  <a:lnTo>
                    <a:pt x="136" y="64"/>
                  </a:lnTo>
                  <a:lnTo>
                    <a:pt x="132" y="62"/>
                  </a:lnTo>
                  <a:lnTo>
                    <a:pt x="130" y="62"/>
                  </a:lnTo>
                  <a:lnTo>
                    <a:pt x="130" y="66"/>
                  </a:lnTo>
                  <a:lnTo>
                    <a:pt x="128" y="66"/>
                  </a:lnTo>
                  <a:lnTo>
                    <a:pt x="126" y="68"/>
                  </a:lnTo>
                  <a:lnTo>
                    <a:pt x="124" y="70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0" y="72"/>
                  </a:lnTo>
                  <a:lnTo>
                    <a:pt x="108" y="72"/>
                  </a:lnTo>
                  <a:lnTo>
                    <a:pt x="104" y="72"/>
                  </a:lnTo>
                  <a:lnTo>
                    <a:pt x="104" y="72"/>
                  </a:lnTo>
                  <a:lnTo>
                    <a:pt x="100" y="72"/>
                  </a:lnTo>
                  <a:lnTo>
                    <a:pt x="100" y="74"/>
                  </a:lnTo>
                  <a:lnTo>
                    <a:pt x="100" y="76"/>
                  </a:lnTo>
                  <a:lnTo>
                    <a:pt x="100" y="78"/>
                  </a:lnTo>
                  <a:lnTo>
                    <a:pt x="104" y="78"/>
                  </a:lnTo>
                  <a:lnTo>
                    <a:pt x="104" y="78"/>
                  </a:lnTo>
                  <a:lnTo>
                    <a:pt x="106" y="78"/>
                  </a:lnTo>
                  <a:lnTo>
                    <a:pt x="110" y="78"/>
                  </a:lnTo>
                  <a:lnTo>
                    <a:pt x="112" y="78"/>
                  </a:lnTo>
                  <a:lnTo>
                    <a:pt x="114" y="78"/>
                  </a:lnTo>
                  <a:lnTo>
                    <a:pt x="116" y="78"/>
                  </a:lnTo>
                  <a:lnTo>
                    <a:pt x="118" y="78"/>
                  </a:lnTo>
                  <a:lnTo>
                    <a:pt x="118" y="80"/>
                  </a:lnTo>
                  <a:lnTo>
                    <a:pt x="120" y="82"/>
                  </a:lnTo>
                  <a:lnTo>
                    <a:pt x="120" y="86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2" y="92"/>
                  </a:lnTo>
                  <a:lnTo>
                    <a:pt x="122" y="96"/>
                  </a:lnTo>
                  <a:lnTo>
                    <a:pt x="122" y="96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30" y="102"/>
                  </a:lnTo>
                  <a:lnTo>
                    <a:pt x="130" y="104"/>
                  </a:lnTo>
                  <a:lnTo>
                    <a:pt x="132" y="102"/>
                  </a:lnTo>
                  <a:lnTo>
                    <a:pt x="134" y="104"/>
                  </a:lnTo>
                  <a:lnTo>
                    <a:pt x="136" y="104"/>
                  </a:lnTo>
                  <a:lnTo>
                    <a:pt x="140" y="104"/>
                  </a:lnTo>
                  <a:lnTo>
                    <a:pt x="140" y="104"/>
                  </a:lnTo>
                  <a:lnTo>
                    <a:pt x="142" y="104"/>
                  </a:lnTo>
                  <a:lnTo>
                    <a:pt x="146" y="104"/>
                  </a:lnTo>
                  <a:lnTo>
                    <a:pt x="148" y="102"/>
                  </a:lnTo>
                  <a:lnTo>
                    <a:pt x="148" y="102"/>
                  </a:lnTo>
                  <a:lnTo>
                    <a:pt x="150" y="100"/>
                  </a:lnTo>
                  <a:lnTo>
                    <a:pt x="152" y="100"/>
                  </a:lnTo>
                  <a:lnTo>
                    <a:pt x="156" y="100"/>
                  </a:lnTo>
                  <a:lnTo>
                    <a:pt x="156" y="98"/>
                  </a:lnTo>
                  <a:lnTo>
                    <a:pt x="156" y="96"/>
                  </a:lnTo>
                  <a:lnTo>
                    <a:pt x="158" y="96"/>
                  </a:lnTo>
                  <a:lnTo>
                    <a:pt x="160" y="96"/>
                  </a:lnTo>
                  <a:lnTo>
                    <a:pt x="160" y="98"/>
                  </a:lnTo>
                  <a:lnTo>
                    <a:pt x="162" y="100"/>
                  </a:lnTo>
                  <a:lnTo>
                    <a:pt x="164" y="96"/>
                  </a:lnTo>
                  <a:lnTo>
                    <a:pt x="164" y="92"/>
                  </a:lnTo>
                  <a:lnTo>
                    <a:pt x="166" y="88"/>
                  </a:lnTo>
                  <a:lnTo>
                    <a:pt x="168" y="84"/>
                  </a:lnTo>
                  <a:lnTo>
                    <a:pt x="170" y="84"/>
                  </a:lnTo>
                  <a:lnTo>
                    <a:pt x="172" y="86"/>
                  </a:lnTo>
                  <a:lnTo>
                    <a:pt x="174" y="88"/>
                  </a:lnTo>
                  <a:lnTo>
                    <a:pt x="174" y="88"/>
                  </a:lnTo>
                  <a:lnTo>
                    <a:pt x="174" y="94"/>
                  </a:lnTo>
                  <a:lnTo>
                    <a:pt x="174" y="98"/>
                  </a:lnTo>
                  <a:lnTo>
                    <a:pt x="174" y="104"/>
                  </a:lnTo>
                  <a:lnTo>
                    <a:pt x="174" y="108"/>
                  </a:lnTo>
                  <a:lnTo>
                    <a:pt x="172" y="114"/>
                  </a:lnTo>
                  <a:lnTo>
                    <a:pt x="170" y="118"/>
                  </a:lnTo>
                  <a:lnTo>
                    <a:pt x="168" y="122"/>
                  </a:lnTo>
                  <a:lnTo>
                    <a:pt x="166" y="128"/>
                  </a:lnTo>
                  <a:lnTo>
                    <a:pt x="166" y="128"/>
                  </a:lnTo>
                  <a:lnTo>
                    <a:pt x="164" y="128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0" y="126"/>
                  </a:lnTo>
                  <a:lnTo>
                    <a:pt x="158" y="130"/>
                  </a:lnTo>
                  <a:lnTo>
                    <a:pt x="158" y="132"/>
                  </a:lnTo>
                  <a:lnTo>
                    <a:pt x="158" y="134"/>
                  </a:lnTo>
                  <a:lnTo>
                    <a:pt x="158" y="140"/>
                  </a:lnTo>
                  <a:lnTo>
                    <a:pt x="156" y="144"/>
                  </a:lnTo>
                  <a:lnTo>
                    <a:pt x="156" y="150"/>
                  </a:lnTo>
                  <a:lnTo>
                    <a:pt x="154" y="156"/>
                  </a:lnTo>
                  <a:lnTo>
                    <a:pt x="150" y="160"/>
                  </a:lnTo>
                  <a:lnTo>
                    <a:pt x="148" y="166"/>
                  </a:lnTo>
                  <a:lnTo>
                    <a:pt x="146" y="170"/>
                  </a:lnTo>
                  <a:lnTo>
                    <a:pt x="140" y="176"/>
                  </a:lnTo>
                  <a:lnTo>
                    <a:pt x="136" y="180"/>
                  </a:lnTo>
                  <a:lnTo>
                    <a:pt x="132" y="184"/>
                  </a:lnTo>
                  <a:lnTo>
                    <a:pt x="128" y="190"/>
                  </a:lnTo>
                  <a:lnTo>
                    <a:pt x="122" y="194"/>
                  </a:lnTo>
                  <a:lnTo>
                    <a:pt x="122" y="194"/>
                  </a:lnTo>
                  <a:lnTo>
                    <a:pt x="120" y="196"/>
                  </a:lnTo>
                  <a:lnTo>
                    <a:pt x="118" y="196"/>
                  </a:lnTo>
                  <a:lnTo>
                    <a:pt x="116" y="196"/>
                  </a:lnTo>
                  <a:lnTo>
                    <a:pt x="114" y="196"/>
                  </a:lnTo>
                  <a:lnTo>
                    <a:pt x="112" y="198"/>
                  </a:lnTo>
                  <a:lnTo>
                    <a:pt x="110" y="198"/>
                  </a:lnTo>
                  <a:lnTo>
                    <a:pt x="108" y="198"/>
                  </a:lnTo>
                  <a:lnTo>
                    <a:pt x="106" y="198"/>
                  </a:lnTo>
                  <a:lnTo>
                    <a:pt x="104" y="198"/>
                  </a:lnTo>
                  <a:lnTo>
                    <a:pt x="100" y="194"/>
                  </a:lnTo>
                  <a:lnTo>
                    <a:pt x="96" y="194"/>
                  </a:lnTo>
                  <a:lnTo>
                    <a:pt x="94" y="190"/>
                  </a:lnTo>
                  <a:lnTo>
                    <a:pt x="90" y="186"/>
                  </a:lnTo>
                  <a:lnTo>
                    <a:pt x="86" y="184"/>
                  </a:lnTo>
                  <a:lnTo>
                    <a:pt x="86" y="180"/>
                  </a:lnTo>
                  <a:lnTo>
                    <a:pt x="82" y="176"/>
                  </a:lnTo>
                  <a:lnTo>
                    <a:pt x="80" y="172"/>
                  </a:lnTo>
                  <a:lnTo>
                    <a:pt x="78" y="168"/>
                  </a:lnTo>
                  <a:lnTo>
                    <a:pt x="74" y="166"/>
                  </a:lnTo>
                  <a:lnTo>
                    <a:pt x="72" y="160"/>
                  </a:lnTo>
                  <a:lnTo>
                    <a:pt x="70" y="158"/>
                  </a:lnTo>
                  <a:lnTo>
                    <a:pt x="68" y="152"/>
                  </a:lnTo>
                  <a:lnTo>
                    <a:pt x="68" y="148"/>
                  </a:lnTo>
                  <a:lnTo>
                    <a:pt x="64" y="144"/>
                  </a:lnTo>
                  <a:lnTo>
                    <a:pt x="62" y="140"/>
                  </a:lnTo>
                  <a:lnTo>
                    <a:pt x="62" y="136"/>
                  </a:lnTo>
                  <a:lnTo>
                    <a:pt x="60" y="132"/>
                  </a:lnTo>
                  <a:lnTo>
                    <a:pt x="60" y="130"/>
                  </a:lnTo>
                  <a:lnTo>
                    <a:pt x="60" y="126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2"/>
                  </a:lnTo>
                  <a:lnTo>
                    <a:pt x="60" y="122"/>
                  </a:lnTo>
                  <a:lnTo>
                    <a:pt x="58" y="122"/>
                  </a:lnTo>
                  <a:lnTo>
                    <a:pt x="56" y="124"/>
                  </a:lnTo>
                  <a:lnTo>
                    <a:pt x="54" y="124"/>
                  </a:lnTo>
                  <a:lnTo>
                    <a:pt x="52" y="122"/>
                  </a:lnTo>
                  <a:lnTo>
                    <a:pt x="50" y="118"/>
                  </a:lnTo>
                  <a:lnTo>
                    <a:pt x="50" y="114"/>
                  </a:lnTo>
                  <a:lnTo>
                    <a:pt x="48" y="110"/>
                  </a:lnTo>
                  <a:lnTo>
                    <a:pt x="46" y="106"/>
                  </a:lnTo>
                  <a:lnTo>
                    <a:pt x="44" y="102"/>
                  </a:lnTo>
                  <a:lnTo>
                    <a:pt x="44" y="96"/>
                  </a:lnTo>
                  <a:lnTo>
                    <a:pt x="42" y="94"/>
                  </a:lnTo>
                  <a:lnTo>
                    <a:pt x="42" y="88"/>
                  </a:lnTo>
                  <a:lnTo>
                    <a:pt x="46" y="88"/>
                  </a:lnTo>
                  <a:lnTo>
                    <a:pt x="48" y="90"/>
                  </a:lnTo>
                  <a:lnTo>
                    <a:pt x="50" y="92"/>
                  </a:lnTo>
                  <a:lnTo>
                    <a:pt x="52" y="94"/>
                  </a:lnTo>
                  <a:lnTo>
                    <a:pt x="54" y="96"/>
                  </a:lnTo>
                  <a:lnTo>
                    <a:pt x="56" y="96"/>
                  </a:lnTo>
                  <a:lnTo>
                    <a:pt x="58" y="100"/>
                  </a:lnTo>
                  <a:lnTo>
                    <a:pt x="60" y="102"/>
                  </a:lnTo>
                  <a:lnTo>
                    <a:pt x="60" y="102"/>
                  </a:lnTo>
                  <a:lnTo>
                    <a:pt x="60" y="100"/>
                  </a:lnTo>
                  <a:lnTo>
                    <a:pt x="60" y="98"/>
                  </a:lnTo>
                  <a:lnTo>
                    <a:pt x="62" y="96"/>
                  </a:lnTo>
                  <a:lnTo>
                    <a:pt x="66" y="100"/>
                  </a:lnTo>
                  <a:lnTo>
                    <a:pt x="68" y="102"/>
                  </a:lnTo>
                  <a:lnTo>
                    <a:pt x="72" y="102"/>
                  </a:lnTo>
                  <a:lnTo>
                    <a:pt x="78" y="104"/>
                  </a:lnTo>
                  <a:lnTo>
                    <a:pt x="80" y="104"/>
                  </a:lnTo>
                  <a:lnTo>
                    <a:pt x="86" y="102"/>
                  </a:lnTo>
                  <a:lnTo>
                    <a:pt x="88" y="102"/>
                  </a:lnTo>
                  <a:lnTo>
                    <a:pt x="94" y="100"/>
                  </a:lnTo>
                  <a:lnTo>
                    <a:pt x="96" y="96"/>
                  </a:lnTo>
                  <a:lnTo>
                    <a:pt x="98" y="92"/>
                  </a:lnTo>
                  <a:lnTo>
                    <a:pt x="98" y="86"/>
                  </a:lnTo>
                  <a:lnTo>
                    <a:pt x="100" y="80"/>
                  </a:lnTo>
                  <a:lnTo>
                    <a:pt x="100" y="78"/>
                  </a:lnTo>
                  <a:lnTo>
                    <a:pt x="98" y="76"/>
                  </a:lnTo>
                  <a:lnTo>
                    <a:pt x="98" y="74"/>
                  </a:lnTo>
                  <a:lnTo>
                    <a:pt x="96" y="72"/>
                  </a:lnTo>
                  <a:lnTo>
                    <a:pt x="96" y="70"/>
                  </a:lnTo>
                  <a:lnTo>
                    <a:pt x="96" y="70"/>
                  </a:lnTo>
                  <a:lnTo>
                    <a:pt x="94" y="70"/>
                  </a:lnTo>
                  <a:lnTo>
                    <a:pt x="94" y="68"/>
                  </a:lnTo>
                  <a:lnTo>
                    <a:pt x="92" y="66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2" y="62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4" y="64"/>
                  </a:lnTo>
                  <a:lnTo>
                    <a:pt x="82" y="64"/>
                  </a:lnTo>
                  <a:lnTo>
                    <a:pt x="78" y="66"/>
                  </a:lnTo>
                  <a:lnTo>
                    <a:pt x="74" y="66"/>
                  </a:lnTo>
                  <a:lnTo>
                    <a:pt x="70" y="68"/>
                  </a:lnTo>
                  <a:lnTo>
                    <a:pt x="68" y="70"/>
                  </a:lnTo>
                  <a:lnTo>
                    <a:pt x="64" y="70"/>
                  </a:lnTo>
                  <a:lnTo>
                    <a:pt x="64" y="64"/>
                  </a:lnTo>
                  <a:lnTo>
                    <a:pt x="62" y="58"/>
                  </a:lnTo>
                  <a:lnTo>
                    <a:pt x="62" y="52"/>
                  </a:lnTo>
                  <a:lnTo>
                    <a:pt x="60" y="46"/>
                  </a:lnTo>
                  <a:lnTo>
                    <a:pt x="60" y="42"/>
                  </a:lnTo>
                  <a:lnTo>
                    <a:pt x="60" y="40"/>
                  </a:lnTo>
                  <a:lnTo>
                    <a:pt x="60" y="36"/>
                  </a:lnTo>
                  <a:lnTo>
                    <a:pt x="62" y="34"/>
                  </a:lnTo>
                  <a:lnTo>
                    <a:pt x="64" y="30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2" y="16"/>
                  </a:lnTo>
                  <a:lnTo>
                    <a:pt x="74" y="14"/>
                  </a:lnTo>
                  <a:lnTo>
                    <a:pt x="76" y="12"/>
                  </a:lnTo>
                  <a:lnTo>
                    <a:pt x="78" y="10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68" y="14"/>
                  </a:lnTo>
                  <a:lnTo>
                    <a:pt x="68" y="14"/>
                  </a:lnTo>
                  <a:lnTo>
                    <a:pt x="66" y="16"/>
                  </a:lnTo>
                  <a:lnTo>
                    <a:pt x="64" y="18"/>
                  </a:lnTo>
                  <a:lnTo>
                    <a:pt x="62" y="20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58" y="28"/>
                  </a:lnTo>
                  <a:lnTo>
                    <a:pt x="58" y="32"/>
                  </a:lnTo>
                  <a:lnTo>
                    <a:pt x="56" y="34"/>
                  </a:lnTo>
                  <a:lnTo>
                    <a:pt x="54" y="38"/>
                  </a:lnTo>
                  <a:lnTo>
                    <a:pt x="50" y="46"/>
                  </a:lnTo>
                  <a:lnTo>
                    <a:pt x="50" y="56"/>
                  </a:lnTo>
                  <a:lnTo>
                    <a:pt x="48" y="66"/>
                  </a:lnTo>
                  <a:lnTo>
                    <a:pt x="48" y="76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2"/>
                  </a:lnTo>
                  <a:lnTo>
                    <a:pt x="46" y="80"/>
                  </a:lnTo>
                  <a:lnTo>
                    <a:pt x="4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40" y="86"/>
                  </a:lnTo>
                  <a:lnTo>
                    <a:pt x="40" y="92"/>
                  </a:lnTo>
                  <a:lnTo>
                    <a:pt x="42" y="100"/>
                  </a:lnTo>
                  <a:lnTo>
                    <a:pt x="42" y="106"/>
                  </a:lnTo>
                  <a:lnTo>
                    <a:pt x="42" y="110"/>
                  </a:lnTo>
                  <a:lnTo>
                    <a:pt x="44" y="114"/>
                  </a:lnTo>
                  <a:lnTo>
                    <a:pt x="44" y="116"/>
                  </a:lnTo>
                  <a:lnTo>
                    <a:pt x="46" y="120"/>
                  </a:lnTo>
                  <a:lnTo>
                    <a:pt x="48" y="122"/>
                  </a:lnTo>
                  <a:lnTo>
                    <a:pt x="50" y="126"/>
                  </a:lnTo>
                  <a:lnTo>
                    <a:pt x="50" y="130"/>
                  </a:lnTo>
                  <a:lnTo>
                    <a:pt x="54" y="132"/>
                  </a:lnTo>
                  <a:lnTo>
                    <a:pt x="56" y="134"/>
                  </a:lnTo>
                  <a:lnTo>
                    <a:pt x="58" y="140"/>
                  </a:lnTo>
                  <a:lnTo>
                    <a:pt x="60" y="144"/>
                  </a:lnTo>
                  <a:lnTo>
                    <a:pt x="60" y="150"/>
                  </a:lnTo>
                  <a:lnTo>
                    <a:pt x="62" y="152"/>
                  </a:lnTo>
                  <a:lnTo>
                    <a:pt x="62" y="158"/>
                  </a:lnTo>
                  <a:lnTo>
                    <a:pt x="64" y="162"/>
                  </a:lnTo>
                  <a:lnTo>
                    <a:pt x="64" y="166"/>
                  </a:lnTo>
                  <a:lnTo>
                    <a:pt x="60" y="170"/>
                  </a:lnTo>
                  <a:lnTo>
                    <a:pt x="56" y="174"/>
                  </a:lnTo>
                  <a:lnTo>
                    <a:pt x="52" y="178"/>
                  </a:lnTo>
                  <a:lnTo>
                    <a:pt x="48" y="182"/>
                  </a:lnTo>
                  <a:lnTo>
                    <a:pt x="44" y="184"/>
                  </a:lnTo>
                  <a:lnTo>
                    <a:pt x="40" y="188"/>
                  </a:lnTo>
                  <a:lnTo>
                    <a:pt x="36" y="192"/>
                  </a:lnTo>
                  <a:lnTo>
                    <a:pt x="32" y="194"/>
                  </a:lnTo>
                  <a:lnTo>
                    <a:pt x="28" y="198"/>
                  </a:lnTo>
                  <a:lnTo>
                    <a:pt x="24" y="202"/>
                  </a:lnTo>
                  <a:lnTo>
                    <a:pt x="20" y="204"/>
                  </a:lnTo>
                  <a:lnTo>
                    <a:pt x="16" y="210"/>
                  </a:lnTo>
                  <a:lnTo>
                    <a:pt x="12" y="212"/>
                  </a:lnTo>
                  <a:lnTo>
                    <a:pt x="8" y="216"/>
                  </a:lnTo>
                  <a:lnTo>
                    <a:pt x="4" y="220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0" y="226"/>
                  </a:lnTo>
                  <a:lnTo>
                    <a:pt x="6" y="222"/>
                  </a:lnTo>
                  <a:lnTo>
                    <a:pt x="10" y="220"/>
                  </a:lnTo>
                  <a:lnTo>
                    <a:pt x="14" y="220"/>
                  </a:lnTo>
                  <a:lnTo>
                    <a:pt x="18" y="216"/>
                  </a:lnTo>
                  <a:lnTo>
                    <a:pt x="22" y="212"/>
                  </a:lnTo>
                  <a:lnTo>
                    <a:pt x="24" y="212"/>
                  </a:lnTo>
                  <a:lnTo>
                    <a:pt x="30" y="208"/>
                  </a:lnTo>
                  <a:lnTo>
                    <a:pt x="32" y="204"/>
                  </a:lnTo>
                  <a:lnTo>
                    <a:pt x="38" y="202"/>
                  </a:lnTo>
                  <a:lnTo>
                    <a:pt x="42" y="198"/>
                  </a:lnTo>
                  <a:lnTo>
                    <a:pt x="44" y="194"/>
                  </a:lnTo>
                  <a:lnTo>
                    <a:pt x="48" y="192"/>
                  </a:lnTo>
                  <a:lnTo>
                    <a:pt x="52" y="188"/>
                  </a:lnTo>
                  <a:lnTo>
                    <a:pt x="56" y="184"/>
                  </a:lnTo>
                  <a:lnTo>
                    <a:pt x="60" y="184"/>
                  </a:lnTo>
                  <a:lnTo>
                    <a:pt x="64" y="180"/>
                  </a:lnTo>
                  <a:lnTo>
                    <a:pt x="64" y="192"/>
                  </a:lnTo>
                  <a:lnTo>
                    <a:pt x="64" y="202"/>
                  </a:lnTo>
                  <a:lnTo>
                    <a:pt x="66" y="212"/>
                  </a:lnTo>
                  <a:lnTo>
                    <a:pt x="68" y="224"/>
                  </a:lnTo>
                  <a:lnTo>
                    <a:pt x="68" y="224"/>
                  </a:lnTo>
                  <a:lnTo>
                    <a:pt x="70" y="224"/>
                  </a:lnTo>
                  <a:lnTo>
                    <a:pt x="72" y="222"/>
                  </a:lnTo>
                  <a:lnTo>
                    <a:pt x="74" y="222"/>
                  </a:lnTo>
                  <a:lnTo>
                    <a:pt x="78" y="220"/>
                  </a:lnTo>
                  <a:lnTo>
                    <a:pt x="80" y="218"/>
                  </a:lnTo>
                  <a:lnTo>
                    <a:pt x="84" y="216"/>
                  </a:lnTo>
                  <a:lnTo>
                    <a:pt x="86" y="212"/>
                  </a:lnTo>
                  <a:lnTo>
                    <a:pt x="90" y="210"/>
                  </a:lnTo>
                  <a:lnTo>
                    <a:pt x="92" y="206"/>
                  </a:lnTo>
                  <a:lnTo>
                    <a:pt x="94" y="204"/>
                  </a:lnTo>
                  <a:lnTo>
                    <a:pt x="98" y="202"/>
                  </a:lnTo>
                  <a:lnTo>
                    <a:pt x="102" y="202"/>
                  </a:lnTo>
                  <a:lnTo>
                    <a:pt x="102" y="206"/>
                  </a:lnTo>
                  <a:lnTo>
                    <a:pt x="104" y="210"/>
                  </a:lnTo>
                  <a:lnTo>
                    <a:pt x="104" y="214"/>
                  </a:lnTo>
                  <a:lnTo>
                    <a:pt x="106" y="220"/>
                  </a:lnTo>
                  <a:lnTo>
                    <a:pt x="106" y="226"/>
                  </a:lnTo>
                  <a:lnTo>
                    <a:pt x="104" y="232"/>
                  </a:lnTo>
                  <a:lnTo>
                    <a:pt x="104" y="240"/>
                  </a:lnTo>
                  <a:lnTo>
                    <a:pt x="104" y="248"/>
                  </a:lnTo>
                  <a:lnTo>
                    <a:pt x="106" y="248"/>
                  </a:lnTo>
                  <a:lnTo>
                    <a:pt x="108" y="248"/>
                  </a:lnTo>
                  <a:lnTo>
                    <a:pt x="108" y="246"/>
                  </a:lnTo>
                  <a:lnTo>
                    <a:pt x="110" y="248"/>
                  </a:lnTo>
                  <a:lnTo>
                    <a:pt x="112" y="250"/>
                  </a:lnTo>
                  <a:lnTo>
                    <a:pt x="112" y="252"/>
                  </a:lnTo>
                  <a:lnTo>
                    <a:pt x="112" y="254"/>
                  </a:lnTo>
                  <a:lnTo>
                    <a:pt x="114" y="256"/>
                  </a:lnTo>
                  <a:lnTo>
                    <a:pt x="114" y="256"/>
                  </a:lnTo>
                  <a:lnTo>
                    <a:pt x="116" y="256"/>
                  </a:lnTo>
                  <a:lnTo>
                    <a:pt x="118" y="258"/>
                  </a:lnTo>
                  <a:lnTo>
                    <a:pt x="122" y="256"/>
                  </a:lnTo>
                  <a:lnTo>
                    <a:pt x="122" y="256"/>
                  </a:lnTo>
                  <a:lnTo>
                    <a:pt x="120" y="254"/>
                  </a:lnTo>
                  <a:lnTo>
                    <a:pt x="118" y="252"/>
                  </a:lnTo>
                  <a:lnTo>
                    <a:pt x="116" y="250"/>
                  </a:lnTo>
                  <a:lnTo>
                    <a:pt x="110" y="242"/>
                  </a:lnTo>
                  <a:lnTo>
                    <a:pt x="110" y="232"/>
                  </a:lnTo>
                  <a:lnTo>
                    <a:pt x="112" y="234"/>
                  </a:lnTo>
                  <a:lnTo>
                    <a:pt x="112" y="236"/>
                  </a:lnTo>
                  <a:lnTo>
                    <a:pt x="112" y="238"/>
                  </a:lnTo>
                  <a:lnTo>
                    <a:pt x="114" y="238"/>
                  </a:lnTo>
                  <a:lnTo>
                    <a:pt x="114" y="240"/>
                  </a:lnTo>
                  <a:lnTo>
                    <a:pt x="116" y="242"/>
                  </a:lnTo>
                  <a:lnTo>
                    <a:pt x="118" y="242"/>
                  </a:lnTo>
                  <a:lnTo>
                    <a:pt x="120" y="244"/>
                  </a:lnTo>
                  <a:lnTo>
                    <a:pt x="122" y="244"/>
                  </a:lnTo>
                  <a:lnTo>
                    <a:pt x="122" y="244"/>
                  </a:lnTo>
                  <a:lnTo>
                    <a:pt x="122" y="240"/>
                  </a:lnTo>
                  <a:lnTo>
                    <a:pt x="122" y="238"/>
                  </a:lnTo>
                  <a:lnTo>
                    <a:pt x="118" y="236"/>
                  </a:lnTo>
                  <a:lnTo>
                    <a:pt x="116" y="234"/>
                  </a:lnTo>
                  <a:lnTo>
                    <a:pt x="114" y="230"/>
                  </a:lnTo>
                  <a:lnTo>
                    <a:pt x="112" y="228"/>
                  </a:lnTo>
                  <a:lnTo>
                    <a:pt x="112" y="226"/>
                  </a:lnTo>
                  <a:lnTo>
                    <a:pt x="112" y="222"/>
                  </a:lnTo>
                  <a:lnTo>
                    <a:pt x="112" y="222"/>
                  </a:lnTo>
                  <a:lnTo>
                    <a:pt x="114" y="222"/>
                  </a:lnTo>
                  <a:lnTo>
                    <a:pt x="116" y="222"/>
                  </a:lnTo>
                  <a:lnTo>
                    <a:pt x="118" y="226"/>
                  </a:lnTo>
                  <a:lnTo>
                    <a:pt x="120" y="228"/>
                  </a:lnTo>
                  <a:lnTo>
                    <a:pt x="122" y="232"/>
                  </a:lnTo>
                  <a:lnTo>
                    <a:pt x="122" y="236"/>
                  </a:lnTo>
                  <a:lnTo>
                    <a:pt x="122" y="238"/>
                  </a:lnTo>
                  <a:lnTo>
                    <a:pt x="124" y="242"/>
                  </a:lnTo>
                  <a:lnTo>
                    <a:pt x="126" y="246"/>
                  </a:lnTo>
                  <a:lnTo>
                    <a:pt x="126" y="250"/>
                  </a:lnTo>
                  <a:lnTo>
                    <a:pt x="128" y="248"/>
                  </a:lnTo>
                  <a:lnTo>
                    <a:pt x="130" y="248"/>
                  </a:lnTo>
                  <a:lnTo>
                    <a:pt x="130" y="248"/>
                  </a:lnTo>
                  <a:lnTo>
                    <a:pt x="130" y="244"/>
                  </a:lnTo>
                  <a:lnTo>
                    <a:pt x="130" y="240"/>
                  </a:lnTo>
                  <a:lnTo>
                    <a:pt x="130" y="236"/>
                  </a:lnTo>
                  <a:lnTo>
                    <a:pt x="130" y="232"/>
                  </a:lnTo>
                  <a:lnTo>
                    <a:pt x="128" y="228"/>
                  </a:lnTo>
                  <a:lnTo>
                    <a:pt x="126" y="226"/>
                  </a:lnTo>
                  <a:lnTo>
                    <a:pt x="124" y="222"/>
                  </a:lnTo>
                  <a:lnTo>
                    <a:pt x="124" y="220"/>
                  </a:lnTo>
                  <a:lnTo>
                    <a:pt x="122" y="218"/>
                  </a:lnTo>
                  <a:lnTo>
                    <a:pt x="122" y="214"/>
                  </a:lnTo>
                  <a:lnTo>
                    <a:pt x="122" y="212"/>
                  </a:lnTo>
                  <a:lnTo>
                    <a:pt x="124" y="208"/>
                  </a:lnTo>
                  <a:lnTo>
                    <a:pt x="126" y="210"/>
                  </a:lnTo>
                  <a:lnTo>
                    <a:pt x="130" y="212"/>
                  </a:lnTo>
                  <a:lnTo>
                    <a:pt x="130" y="214"/>
                  </a:lnTo>
                  <a:lnTo>
                    <a:pt x="134" y="216"/>
                  </a:lnTo>
                  <a:lnTo>
                    <a:pt x="136" y="220"/>
                  </a:lnTo>
                  <a:lnTo>
                    <a:pt x="138" y="220"/>
                  </a:lnTo>
                  <a:lnTo>
                    <a:pt x="140" y="224"/>
                  </a:lnTo>
                  <a:lnTo>
                    <a:pt x="140" y="226"/>
                  </a:lnTo>
                  <a:lnTo>
                    <a:pt x="142" y="228"/>
                  </a:lnTo>
                  <a:lnTo>
                    <a:pt x="144" y="228"/>
                  </a:lnTo>
                  <a:lnTo>
                    <a:pt x="146" y="228"/>
                  </a:lnTo>
                  <a:lnTo>
                    <a:pt x="148" y="224"/>
                  </a:lnTo>
                  <a:lnTo>
                    <a:pt x="152" y="218"/>
                  </a:lnTo>
                  <a:lnTo>
                    <a:pt x="154" y="212"/>
                  </a:lnTo>
                  <a:lnTo>
                    <a:pt x="156" y="206"/>
                  </a:lnTo>
                  <a:lnTo>
                    <a:pt x="158" y="202"/>
                  </a:lnTo>
                  <a:lnTo>
                    <a:pt x="162" y="194"/>
                  </a:lnTo>
                  <a:lnTo>
                    <a:pt x="162" y="188"/>
                  </a:lnTo>
                  <a:lnTo>
                    <a:pt x="164" y="182"/>
                  </a:lnTo>
                  <a:lnTo>
                    <a:pt x="168" y="184"/>
                  </a:lnTo>
                  <a:lnTo>
                    <a:pt x="174" y="188"/>
                  </a:lnTo>
                  <a:lnTo>
                    <a:pt x="176" y="190"/>
                  </a:lnTo>
                  <a:lnTo>
                    <a:pt x="182" y="194"/>
                  </a:lnTo>
                  <a:lnTo>
                    <a:pt x="186" y="194"/>
                  </a:lnTo>
                  <a:lnTo>
                    <a:pt x="192" y="196"/>
                  </a:lnTo>
                  <a:lnTo>
                    <a:pt x="196" y="200"/>
                  </a:lnTo>
                  <a:lnTo>
                    <a:pt x="200" y="202"/>
                  </a:lnTo>
                  <a:lnTo>
                    <a:pt x="202" y="202"/>
                  </a:lnTo>
                  <a:lnTo>
                    <a:pt x="202" y="202"/>
                  </a:lnTo>
                  <a:lnTo>
                    <a:pt x="204" y="202"/>
                  </a:lnTo>
                  <a:lnTo>
                    <a:pt x="206" y="202"/>
                  </a:lnTo>
                  <a:lnTo>
                    <a:pt x="202" y="200"/>
                  </a:lnTo>
                  <a:lnTo>
                    <a:pt x="200" y="196"/>
                  </a:lnTo>
                  <a:lnTo>
                    <a:pt x="196" y="194"/>
                  </a:lnTo>
                  <a:lnTo>
                    <a:pt x="192" y="192"/>
                  </a:lnTo>
                  <a:lnTo>
                    <a:pt x="190" y="190"/>
                  </a:lnTo>
                  <a:lnTo>
                    <a:pt x="186" y="188"/>
                  </a:lnTo>
                  <a:lnTo>
                    <a:pt x="184" y="184"/>
                  </a:lnTo>
                  <a:lnTo>
                    <a:pt x="180" y="184"/>
                  </a:lnTo>
                  <a:lnTo>
                    <a:pt x="176" y="180"/>
                  </a:lnTo>
                  <a:lnTo>
                    <a:pt x="174" y="178"/>
                  </a:lnTo>
                  <a:lnTo>
                    <a:pt x="170" y="176"/>
                  </a:lnTo>
                  <a:lnTo>
                    <a:pt x="166" y="174"/>
                  </a:lnTo>
                  <a:lnTo>
                    <a:pt x="166" y="170"/>
                  </a:lnTo>
                  <a:lnTo>
                    <a:pt x="162" y="166"/>
                  </a:lnTo>
                  <a:lnTo>
                    <a:pt x="158" y="166"/>
                  </a:lnTo>
                  <a:lnTo>
                    <a:pt x="156" y="160"/>
                  </a:lnTo>
                  <a:lnTo>
                    <a:pt x="158" y="156"/>
                  </a:lnTo>
                  <a:lnTo>
                    <a:pt x="158" y="150"/>
                  </a:lnTo>
                  <a:lnTo>
                    <a:pt x="160" y="144"/>
                  </a:lnTo>
                  <a:lnTo>
                    <a:pt x="162" y="138"/>
                  </a:lnTo>
                  <a:lnTo>
                    <a:pt x="164" y="136"/>
                  </a:lnTo>
                  <a:lnTo>
                    <a:pt x="166" y="136"/>
                  </a:lnTo>
                  <a:lnTo>
                    <a:pt x="166" y="134"/>
                  </a:lnTo>
                  <a:lnTo>
                    <a:pt x="168" y="134"/>
                  </a:lnTo>
                  <a:lnTo>
                    <a:pt x="170" y="134"/>
                  </a:lnTo>
                  <a:lnTo>
                    <a:pt x="170" y="132"/>
                  </a:lnTo>
                  <a:lnTo>
                    <a:pt x="172" y="132"/>
                  </a:lnTo>
                  <a:lnTo>
                    <a:pt x="174" y="128"/>
                  </a:lnTo>
                  <a:lnTo>
                    <a:pt x="174" y="126"/>
                  </a:lnTo>
                  <a:lnTo>
                    <a:pt x="174" y="122"/>
                  </a:lnTo>
                  <a:lnTo>
                    <a:pt x="174" y="120"/>
                  </a:lnTo>
                  <a:lnTo>
                    <a:pt x="176" y="114"/>
                  </a:lnTo>
                  <a:lnTo>
                    <a:pt x="178" y="110"/>
                  </a:lnTo>
                  <a:lnTo>
                    <a:pt x="180" y="104"/>
                  </a:lnTo>
                  <a:lnTo>
                    <a:pt x="180" y="98"/>
                  </a:lnTo>
                  <a:lnTo>
                    <a:pt x="180" y="94"/>
                  </a:lnTo>
                  <a:lnTo>
                    <a:pt x="180" y="88"/>
                  </a:lnTo>
                  <a:lnTo>
                    <a:pt x="178" y="82"/>
                  </a:lnTo>
                  <a:lnTo>
                    <a:pt x="174" y="78"/>
                  </a:lnTo>
                  <a:lnTo>
                    <a:pt x="174" y="72"/>
                  </a:lnTo>
                  <a:lnTo>
                    <a:pt x="172" y="66"/>
                  </a:lnTo>
                  <a:lnTo>
                    <a:pt x="172" y="60"/>
                  </a:lnTo>
                  <a:lnTo>
                    <a:pt x="170" y="54"/>
                  </a:lnTo>
                  <a:lnTo>
                    <a:pt x="170" y="52"/>
                  </a:lnTo>
                  <a:lnTo>
                    <a:pt x="168" y="50"/>
                  </a:lnTo>
                  <a:lnTo>
                    <a:pt x="168" y="46"/>
                  </a:lnTo>
                  <a:lnTo>
                    <a:pt x="166" y="44"/>
                  </a:lnTo>
                  <a:lnTo>
                    <a:pt x="166" y="42"/>
                  </a:lnTo>
                  <a:lnTo>
                    <a:pt x="164" y="38"/>
                  </a:lnTo>
                  <a:lnTo>
                    <a:pt x="160" y="36"/>
                  </a:lnTo>
                  <a:lnTo>
                    <a:pt x="158" y="34"/>
                  </a:lnTo>
                  <a:lnTo>
                    <a:pt x="156" y="30"/>
                  </a:lnTo>
                  <a:lnTo>
                    <a:pt x="154" y="28"/>
                  </a:lnTo>
                  <a:lnTo>
                    <a:pt x="152" y="24"/>
                  </a:lnTo>
                  <a:lnTo>
                    <a:pt x="150" y="22"/>
                  </a:lnTo>
                  <a:lnTo>
                    <a:pt x="148" y="16"/>
                  </a:lnTo>
                  <a:lnTo>
                    <a:pt x="142" y="14"/>
                  </a:lnTo>
                  <a:lnTo>
                    <a:pt x="140" y="10"/>
                  </a:lnTo>
                  <a:lnTo>
                    <a:pt x="134" y="8"/>
                  </a:lnTo>
                  <a:lnTo>
                    <a:pt x="130" y="6"/>
                  </a:lnTo>
                  <a:lnTo>
                    <a:pt x="124" y="2"/>
                  </a:lnTo>
                  <a:lnTo>
                    <a:pt x="120" y="2"/>
                  </a:lnTo>
                  <a:lnTo>
                    <a:pt x="114" y="0"/>
                  </a:lnTo>
                  <a:lnTo>
                    <a:pt x="112" y="2"/>
                  </a:lnTo>
                  <a:lnTo>
                    <a:pt x="112" y="2"/>
                  </a:lnTo>
                  <a:lnTo>
                    <a:pt x="112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4" name="Freeform 405"/>
            <p:cNvSpPr>
              <a:spLocks/>
            </p:cNvSpPr>
            <p:nvPr/>
          </p:nvSpPr>
          <p:spPr bwMode="auto">
            <a:xfrm>
              <a:off x="2673350" y="3314700"/>
              <a:ext cx="9525" cy="9525"/>
            </a:xfrm>
            <a:custGeom>
              <a:avLst/>
              <a:gdLst>
                <a:gd name="T0" fmla="*/ 4 w 6"/>
                <a:gd name="T1" fmla="*/ 6 h 6"/>
                <a:gd name="T2" fmla="*/ 4 w 6"/>
                <a:gd name="T3" fmla="*/ 6 h 6"/>
                <a:gd name="T4" fmla="*/ 4 w 6"/>
                <a:gd name="T5" fmla="*/ 4 h 6"/>
                <a:gd name="T6" fmla="*/ 6 w 6"/>
                <a:gd name="T7" fmla="*/ 2 h 6"/>
                <a:gd name="T8" fmla="*/ 2 w 6"/>
                <a:gd name="T9" fmla="*/ 0 h 6"/>
                <a:gd name="T10" fmla="*/ 0 w 6"/>
                <a:gd name="T11" fmla="*/ 2 h 6"/>
                <a:gd name="T12" fmla="*/ 2 w 6"/>
                <a:gd name="T13" fmla="*/ 4 h 6"/>
                <a:gd name="T14" fmla="*/ 4 w 6"/>
                <a:gd name="T1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4" y="6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5" name="Freeform 406"/>
            <p:cNvSpPr>
              <a:spLocks/>
            </p:cNvSpPr>
            <p:nvPr/>
          </p:nvSpPr>
          <p:spPr bwMode="auto">
            <a:xfrm>
              <a:off x="2543175" y="3317875"/>
              <a:ext cx="41275" cy="28575"/>
            </a:xfrm>
            <a:custGeom>
              <a:avLst/>
              <a:gdLst>
                <a:gd name="T0" fmla="*/ 0 w 26"/>
                <a:gd name="T1" fmla="*/ 4 h 18"/>
                <a:gd name="T2" fmla="*/ 0 w 26"/>
                <a:gd name="T3" fmla="*/ 4 h 18"/>
                <a:gd name="T4" fmla="*/ 0 w 26"/>
                <a:gd name="T5" fmla="*/ 6 h 18"/>
                <a:gd name="T6" fmla="*/ 4 w 26"/>
                <a:gd name="T7" fmla="*/ 6 h 18"/>
                <a:gd name="T8" fmla="*/ 6 w 26"/>
                <a:gd name="T9" fmla="*/ 6 h 18"/>
                <a:gd name="T10" fmla="*/ 8 w 26"/>
                <a:gd name="T11" fmla="*/ 8 h 18"/>
                <a:gd name="T12" fmla="*/ 12 w 26"/>
                <a:gd name="T13" fmla="*/ 10 h 18"/>
                <a:gd name="T14" fmla="*/ 14 w 26"/>
                <a:gd name="T15" fmla="*/ 12 h 18"/>
                <a:gd name="T16" fmla="*/ 16 w 26"/>
                <a:gd name="T17" fmla="*/ 14 h 18"/>
                <a:gd name="T18" fmla="*/ 18 w 26"/>
                <a:gd name="T19" fmla="*/ 14 h 18"/>
                <a:gd name="T20" fmla="*/ 22 w 26"/>
                <a:gd name="T21" fmla="*/ 16 h 18"/>
                <a:gd name="T22" fmla="*/ 22 w 26"/>
                <a:gd name="T23" fmla="*/ 18 h 18"/>
                <a:gd name="T24" fmla="*/ 24 w 26"/>
                <a:gd name="T25" fmla="*/ 18 h 18"/>
                <a:gd name="T26" fmla="*/ 26 w 26"/>
                <a:gd name="T27" fmla="*/ 18 h 18"/>
                <a:gd name="T28" fmla="*/ 26 w 26"/>
                <a:gd name="T29" fmla="*/ 16 h 18"/>
                <a:gd name="T30" fmla="*/ 26 w 26"/>
                <a:gd name="T31" fmla="*/ 14 h 18"/>
                <a:gd name="T32" fmla="*/ 24 w 26"/>
                <a:gd name="T33" fmla="*/ 14 h 18"/>
                <a:gd name="T34" fmla="*/ 22 w 26"/>
                <a:gd name="T35" fmla="*/ 12 h 18"/>
                <a:gd name="T36" fmla="*/ 20 w 26"/>
                <a:gd name="T37" fmla="*/ 10 h 18"/>
                <a:gd name="T38" fmla="*/ 18 w 26"/>
                <a:gd name="T39" fmla="*/ 8 h 18"/>
                <a:gd name="T40" fmla="*/ 16 w 26"/>
                <a:gd name="T41" fmla="*/ 6 h 18"/>
                <a:gd name="T42" fmla="*/ 16 w 26"/>
                <a:gd name="T43" fmla="*/ 6 h 18"/>
                <a:gd name="T44" fmla="*/ 14 w 26"/>
                <a:gd name="T45" fmla="*/ 6 h 18"/>
                <a:gd name="T46" fmla="*/ 12 w 26"/>
                <a:gd name="T47" fmla="*/ 4 h 18"/>
                <a:gd name="T48" fmla="*/ 12 w 26"/>
                <a:gd name="T49" fmla="*/ 2 h 18"/>
                <a:gd name="T50" fmla="*/ 10 w 26"/>
                <a:gd name="T51" fmla="*/ 2 h 18"/>
                <a:gd name="T52" fmla="*/ 8 w 26"/>
                <a:gd name="T53" fmla="*/ 0 h 18"/>
                <a:gd name="T54" fmla="*/ 6 w 26"/>
                <a:gd name="T55" fmla="*/ 0 h 18"/>
                <a:gd name="T56" fmla="*/ 4 w 26"/>
                <a:gd name="T57" fmla="*/ 2 h 18"/>
                <a:gd name="T58" fmla="*/ 2 w 26"/>
                <a:gd name="T59" fmla="*/ 2 h 18"/>
                <a:gd name="T60" fmla="*/ 2 w 26"/>
                <a:gd name="T61" fmla="*/ 4 h 18"/>
                <a:gd name="T62" fmla="*/ 0 w 26"/>
                <a:gd name="T6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18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2" y="16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6" y="18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6" name="Freeform 407"/>
            <p:cNvSpPr>
              <a:spLocks/>
            </p:cNvSpPr>
            <p:nvPr/>
          </p:nvSpPr>
          <p:spPr bwMode="auto">
            <a:xfrm>
              <a:off x="2670175" y="3378200"/>
              <a:ext cx="15875" cy="73025"/>
            </a:xfrm>
            <a:custGeom>
              <a:avLst/>
              <a:gdLst>
                <a:gd name="T0" fmla="*/ 2 w 10"/>
                <a:gd name="T1" fmla="*/ 28 h 46"/>
                <a:gd name="T2" fmla="*/ 2 w 10"/>
                <a:gd name="T3" fmla="*/ 32 h 46"/>
                <a:gd name="T4" fmla="*/ 2 w 10"/>
                <a:gd name="T5" fmla="*/ 38 h 46"/>
                <a:gd name="T6" fmla="*/ 2 w 10"/>
                <a:gd name="T7" fmla="*/ 42 h 46"/>
                <a:gd name="T8" fmla="*/ 2 w 10"/>
                <a:gd name="T9" fmla="*/ 46 h 46"/>
                <a:gd name="T10" fmla="*/ 4 w 10"/>
                <a:gd name="T11" fmla="*/ 42 h 46"/>
                <a:gd name="T12" fmla="*/ 4 w 10"/>
                <a:gd name="T13" fmla="*/ 38 h 46"/>
                <a:gd name="T14" fmla="*/ 4 w 10"/>
                <a:gd name="T15" fmla="*/ 34 h 46"/>
                <a:gd name="T16" fmla="*/ 4 w 10"/>
                <a:gd name="T17" fmla="*/ 30 h 46"/>
                <a:gd name="T18" fmla="*/ 8 w 10"/>
                <a:gd name="T19" fmla="*/ 30 h 46"/>
                <a:gd name="T20" fmla="*/ 8 w 10"/>
                <a:gd name="T21" fmla="*/ 34 h 46"/>
                <a:gd name="T22" fmla="*/ 8 w 10"/>
                <a:gd name="T23" fmla="*/ 36 h 46"/>
                <a:gd name="T24" fmla="*/ 8 w 10"/>
                <a:gd name="T25" fmla="*/ 38 h 46"/>
                <a:gd name="T26" fmla="*/ 10 w 10"/>
                <a:gd name="T27" fmla="*/ 38 h 46"/>
                <a:gd name="T28" fmla="*/ 8 w 10"/>
                <a:gd name="T29" fmla="*/ 34 h 46"/>
                <a:gd name="T30" fmla="*/ 8 w 10"/>
                <a:gd name="T31" fmla="*/ 28 h 46"/>
                <a:gd name="T32" fmla="*/ 8 w 10"/>
                <a:gd name="T33" fmla="*/ 22 h 46"/>
                <a:gd name="T34" fmla="*/ 8 w 10"/>
                <a:gd name="T35" fmla="*/ 18 h 46"/>
                <a:gd name="T36" fmla="*/ 6 w 10"/>
                <a:gd name="T37" fmla="*/ 12 h 46"/>
                <a:gd name="T38" fmla="*/ 4 w 10"/>
                <a:gd name="T39" fmla="*/ 8 h 46"/>
                <a:gd name="T40" fmla="*/ 2 w 10"/>
                <a:gd name="T41" fmla="*/ 2 h 46"/>
                <a:gd name="T42" fmla="*/ 0 w 10"/>
                <a:gd name="T43" fmla="*/ 0 h 46"/>
                <a:gd name="T44" fmla="*/ 0 w 10"/>
                <a:gd name="T45" fmla="*/ 6 h 46"/>
                <a:gd name="T46" fmla="*/ 2 w 10"/>
                <a:gd name="T47" fmla="*/ 14 h 46"/>
                <a:gd name="T48" fmla="*/ 4 w 10"/>
                <a:gd name="T49" fmla="*/ 20 h 46"/>
                <a:gd name="T50" fmla="*/ 2 w 10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46">
                  <a:moveTo>
                    <a:pt x="2" y="28"/>
                  </a:moveTo>
                  <a:lnTo>
                    <a:pt x="2" y="32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6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4" y="34"/>
                  </a:lnTo>
                  <a:lnTo>
                    <a:pt x="4" y="30"/>
                  </a:lnTo>
                  <a:lnTo>
                    <a:pt x="8" y="30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8" y="34"/>
                  </a:lnTo>
                  <a:lnTo>
                    <a:pt x="8" y="28"/>
                  </a:lnTo>
                  <a:lnTo>
                    <a:pt x="8" y="22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4" y="8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6"/>
                  </a:lnTo>
                  <a:lnTo>
                    <a:pt x="2" y="14"/>
                  </a:lnTo>
                  <a:lnTo>
                    <a:pt x="4" y="20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7" name="Freeform 408"/>
            <p:cNvSpPr>
              <a:spLocks/>
            </p:cNvSpPr>
            <p:nvPr/>
          </p:nvSpPr>
          <p:spPr bwMode="auto">
            <a:xfrm>
              <a:off x="2501900" y="3384550"/>
              <a:ext cx="15875" cy="69850"/>
            </a:xfrm>
            <a:custGeom>
              <a:avLst/>
              <a:gdLst>
                <a:gd name="T0" fmla="*/ 0 w 10"/>
                <a:gd name="T1" fmla="*/ 28 h 44"/>
                <a:gd name="T2" fmla="*/ 2 w 10"/>
                <a:gd name="T3" fmla="*/ 32 h 44"/>
                <a:gd name="T4" fmla="*/ 0 w 10"/>
                <a:gd name="T5" fmla="*/ 34 h 44"/>
                <a:gd name="T6" fmla="*/ 0 w 10"/>
                <a:gd name="T7" fmla="*/ 40 h 44"/>
                <a:gd name="T8" fmla="*/ 0 w 10"/>
                <a:gd name="T9" fmla="*/ 44 h 44"/>
                <a:gd name="T10" fmla="*/ 0 w 10"/>
                <a:gd name="T11" fmla="*/ 38 h 44"/>
                <a:gd name="T12" fmla="*/ 2 w 10"/>
                <a:gd name="T13" fmla="*/ 34 h 44"/>
                <a:gd name="T14" fmla="*/ 2 w 10"/>
                <a:gd name="T15" fmla="*/ 30 h 44"/>
                <a:gd name="T16" fmla="*/ 4 w 10"/>
                <a:gd name="T17" fmla="*/ 26 h 44"/>
                <a:gd name="T18" fmla="*/ 6 w 10"/>
                <a:gd name="T19" fmla="*/ 26 h 44"/>
                <a:gd name="T20" fmla="*/ 6 w 10"/>
                <a:gd name="T21" fmla="*/ 28 h 44"/>
                <a:gd name="T22" fmla="*/ 6 w 10"/>
                <a:gd name="T23" fmla="*/ 32 h 44"/>
                <a:gd name="T24" fmla="*/ 4 w 10"/>
                <a:gd name="T25" fmla="*/ 34 h 44"/>
                <a:gd name="T26" fmla="*/ 6 w 10"/>
                <a:gd name="T27" fmla="*/ 34 h 44"/>
                <a:gd name="T28" fmla="*/ 6 w 10"/>
                <a:gd name="T29" fmla="*/ 38 h 44"/>
                <a:gd name="T30" fmla="*/ 6 w 10"/>
                <a:gd name="T31" fmla="*/ 40 h 44"/>
                <a:gd name="T32" fmla="*/ 6 w 10"/>
                <a:gd name="T33" fmla="*/ 42 h 44"/>
                <a:gd name="T34" fmla="*/ 8 w 10"/>
                <a:gd name="T35" fmla="*/ 38 h 44"/>
                <a:gd name="T36" fmla="*/ 8 w 10"/>
                <a:gd name="T37" fmla="*/ 34 h 44"/>
                <a:gd name="T38" fmla="*/ 8 w 10"/>
                <a:gd name="T39" fmla="*/ 32 h 44"/>
                <a:gd name="T40" fmla="*/ 10 w 10"/>
                <a:gd name="T41" fmla="*/ 26 h 44"/>
                <a:gd name="T42" fmla="*/ 8 w 10"/>
                <a:gd name="T43" fmla="*/ 22 h 44"/>
                <a:gd name="T44" fmla="*/ 8 w 10"/>
                <a:gd name="T45" fmla="*/ 14 h 44"/>
                <a:gd name="T46" fmla="*/ 8 w 10"/>
                <a:gd name="T47" fmla="*/ 8 h 44"/>
                <a:gd name="T48" fmla="*/ 6 w 10"/>
                <a:gd name="T49" fmla="*/ 0 h 44"/>
                <a:gd name="T50" fmla="*/ 2 w 10"/>
                <a:gd name="T51" fmla="*/ 8 h 44"/>
                <a:gd name="T52" fmla="*/ 0 w 10"/>
                <a:gd name="T53" fmla="*/ 14 h 44"/>
                <a:gd name="T54" fmla="*/ 0 w 10"/>
                <a:gd name="T55" fmla="*/ 22 h 44"/>
                <a:gd name="T56" fmla="*/ 0 w 10"/>
                <a:gd name="T57" fmla="*/ 2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" h="44">
                  <a:moveTo>
                    <a:pt x="0" y="28"/>
                  </a:moveTo>
                  <a:lnTo>
                    <a:pt x="2" y="32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2" y="30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6" y="32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42"/>
                  </a:lnTo>
                  <a:lnTo>
                    <a:pt x="8" y="38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10" y="26"/>
                  </a:lnTo>
                  <a:lnTo>
                    <a:pt x="8" y="22"/>
                  </a:lnTo>
                  <a:lnTo>
                    <a:pt x="8" y="14"/>
                  </a:lnTo>
                  <a:lnTo>
                    <a:pt x="8" y="8"/>
                  </a:lnTo>
                  <a:lnTo>
                    <a:pt x="6" y="0"/>
                  </a:lnTo>
                  <a:lnTo>
                    <a:pt x="2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8" name="Freeform 409"/>
            <p:cNvSpPr>
              <a:spLocks/>
            </p:cNvSpPr>
            <p:nvPr/>
          </p:nvSpPr>
          <p:spPr bwMode="auto">
            <a:xfrm>
              <a:off x="2520950" y="3425825"/>
              <a:ext cx="50800" cy="47625"/>
            </a:xfrm>
            <a:custGeom>
              <a:avLst/>
              <a:gdLst>
                <a:gd name="T0" fmla="*/ 0 w 32"/>
                <a:gd name="T1" fmla="*/ 6 h 30"/>
                <a:gd name="T2" fmla="*/ 0 w 32"/>
                <a:gd name="T3" fmla="*/ 8 h 30"/>
                <a:gd name="T4" fmla="*/ 0 w 32"/>
                <a:gd name="T5" fmla="*/ 12 h 30"/>
                <a:gd name="T6" fmla="*/ 0 w 32"/>
                <a:gd name="T7" fmla="*/ 16 h 30"/>
                <a:gd name="T8" fmla="*/ 2 w 32"/>
                <a:gd name="T9" fmla="*/ 18 h 30"/>
                <a:gd name="T10" fmla="*/ 4 w 32"/>
                <a:gd name="T11" fmla="*/ 22 h 30"/>
                <a:gd name="T12" fmla="*/ 4 w 32"/>
                <a:gd name="T13" fmla="*/ 24 h 30"/>
                <a:gd name="T14" fmla="*/ 6 w 32"/>
                <a:gd name="T15" fmla="*/ 26 h 30"/>
                <a:gd name="T16" fmla="*/ 8 w 32"/>
                <a:gd name="T17" fmla="*/ 28 h 30"/>
                <a:gd name="T18" fmla="*/ 10 w 32"/>
                <a:gd name="T19" fmla="*/ 28 h 30"/>
                <a:gd name="T20" fmla="*/ 14 w 32"/>
                <a:gd name="T21" fmla="*/ 30 h 30"/>
                <a:gd name="T22" fmla="*/ 14 w 32"/>
                <a:gd name="T23" fmla="*/ 30 h 30"/>
                <a:gd name="T24" fmla="*/ 18 w 32"/>
                <a:gd name="T25" fmla="*/ 28 h 30"/>
                <a:gd name="T26" fmla="*/ 20 w 32"/>
                <a:gd name="T27" fmla="*/ 28 h 30"/>
                <a:gd name="T28" fmla="*/ 22 w 32"/>
                <a:gd name="T29" fmla="*/ 28 h 30"/>
                <a:gd name="T30" fmla="*/ 24 w 32"/>
                <a:gd name="T31" fmla="*/ 26 h 30"/>
                <a:gd name="T32" fmla="*/ 28 w 32"/>
                <a:gd name="T33" fmla="*/ 26 h 30"/>
                <a:gd name="T34" fmla="*/ 30 w 32"/>
                <a:gd name="T35" fmla="*/ 26 h 30"/>
                <a:gd name="T36" fmla="*/ 30 w 32"/>
                <a:gd name="T37" fmla="*/ 22 h 30"/>
                <a:gd name="T38" fmla="*/ 30 w 32"/>
                <a:gd name="T39" fmla="*/ 18 h 30"/>
                <a:gd name="T40" fmla="*/ 30 w 32"/>
                <a:gd name="T41" fmla="*/ 16 h 30"/>
                <a:gd name="T42" fmla="*/ 32 w 32"/>
                <a:gd name="T43" fmla="*/ 12 h 30"/>
                <a:gd name="T44" fmla="*/ 32 w 32"/>
                <a:gd name="T45" fmla="*/ 8 h 30"/>
                <a:gd name="T46" fmla="*/ 30 w 32"/>
                <a:gd name="T47" fmla="*/ 6 h 30"/>
                <a:gd name="T48" fmla="*/ 30 w 32"/>
                <a:gd name="T49" fmla="*/ 4 h 30"/>
                <a:gd name="T50" fmla="*/ 28 w 32"/>
                <a:gd name="T51" fmla="*/ 0 h 30"/>
                <a:gd name="T52" fmla="*/ 24 w 32"/>
                <a:gd name="T53" fmla="*/ 0 h 30"/>
                <a:gd name="T54" fmla="*/ 22 w 32"/>
                <a:gd name="T55" fmla="*/ 0 h 30"/>
                <a:gd name="T56" fmla="*/ 18 w 32"/>
                <a:gd name="T57" fmla="*/ 0 h 30"/>
                <a:gd name="T58" fmla="*/ 14 w 32"/>
                <a:gd name="T59" fmla="*/ 0 h 30"/>
                <a:gd name="T60" fmla="*/ 12 w 32"/>
                <a:gd name="T61" fmla="*/ 0 h 30"/>
                <a:gd name="T62" fmla="*/ 8 w 32"/>
                <a:gd name="T63" fmla="*/ 2 h 30"/>
                <a:gd name="T64" fmla="*/ 4 w 32"/>
                <a:gd name="T65" fmla="*/ 2 h 30"/>
                <a:gd name="T66" fmla="*/ 2 w 32"/>
                <a:gd name="T67" fmla="*/ 2 h 30"/>
                <a:gd name="T68" fmla="*/ 0 w 32"/>
                <a:gd name="T69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" h="30">
                  <a:moveTo>
                    <a:pt x="0" y="6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8" y="28"/>
                  </a:lnTo>
                  <a:lnTo>
                    <a:pt x="10" y="28"/>
                  </a:lnTo>
                  <a:lnTo>
                    <a:pt x="14" y="30"/>
                  </a:lnTo>
                  <a:lnTo>
                    <a:pt x="14" y="30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4" y="26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0" y="22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9" name="Freeform 410"/>
            <p:cNvSpPr>
              <a:spLocks/>
            </p:cNvSpPr>
            <p:nvPr/>
          </p:nvSpPr>
          <p:spPr bwMode="auto">
            <a:xfrm>
              <a:off x="2616200" y="3425825"/>
              <a:ext cx="50800" cy="44450"/>
            </a:xfrm>
            <a:custGeom>
              <a:avLst/>
              <a:gdLst>
                <a:gd name="T0" fmla="*/ 0 w 32"/>
                <a:gd name="T1" fmla="*/ 4 h 28"/>
                <a:gd name="T2" fmla="*/ 0 w 32"/>
                <a:gd name="T3" fmla="*/ 8 h 28"/>
                <a:gd name="T4" fmla="*/ 0 w 32"/>
                <a:gd name="T5" fmla="*/ 16 h 28"/>
                <a:gd name="T6" fmla="*/ 0 w 32"/>
                <a:gd name="T7" fmla="*/ 22 h 28"/>
                <a:gd name="T8" fmla="*/ 4 w 32"/>
                <a:gd name="T9" fmla="*/ 26 h 28"/>
                <a:gd name="T10" fmla="*/ 6 w 32"/>
                <a:gd name="T11" fmla="*/ 26 h 28"/>
                <a:gd name="T12" fmla="*/ 10 w 32"/>
                <a:gd name="T13" fmla="*/ 28 h 28"/>
                <a:gd name="T14" fmla="*/ 14 w 32"/>
                <a:gd name="T15" fmla="*/ 28 h 28"/>
                <a:gd name="T16" fmla="*/ 16 w 32"/>
                <a:gd name="T17" fmla="*/ 28 h 28"/>
                <a:gd name="T18" fmla="*/ 18 w 32"/>
                <a:gd name="T19" fmla="*/ 28 h 28"/>
                <a:gd name="T20" fmla="*/ 24 w 32"/>
                <a:gd name="T21" fmla="*/ 28 h 28"/>
                <a:gd name="T22" fmla="*/ 24 w 32"/>
                <a:gd name="T23" fmla="*/ 28 h 28"/>
                <a:gd name="T24" fmla="*/ 28 w 32"/>
                <a:gd name="T25" fmla="*/ 26 h 28"/>
                <a:gd name="T26" fmla="*/ 30 w 32"/>
                <a:gd name="T27" fmla="*/ 22 h 28"/>
                <a:gd name="T28" fmla="*/ 32 w 32"/>
                <a:gd name="T29" fmla="*/ 18 h 28"/>
                <a:gd name="T30" fmla="*/ 32 w 32"/>
                <a:gd name="T31" fmla="*/ 14 h 28"/>
                <a:gd name="T32" fmla="*/ 32 w 32"/>
                <a:gd name="T33" fmla="*/ 8 h 28"/>
                <a:gd name="T34" fmla="*/ 32 w 32"/>
                <a:gd name="T35" fmla="*/ 6 h 28"/>
                <a:gd name="T36" fmla="*/ 30 w 32"/>
                <a:gd name="T37" fmla="*/ 2 h 28"/>
                <a:gd name="T38" fmla="*/ 26 w 32"/>
                <a:gd name="T39" fmla="*/ 0 h 28"/>
                <a:gd name="T40" fmla="*/ 24 w 32"/>
                <a:gd name="T41" fmla="*/ 0 h 28"/>
                <a:gd name="T42" fmla="*/ 22 w 32"/>
                <a:gd name="T43" fmla="*/ 0 h 28"/>
                <a:gd name="T44" fmla="*/ 16 w 32"/>
                <a:gd name="T45" fmla="*/ 0 h 28"/>
                <a:gd name="T46" fmla="*/ 14 w 32"/>
                <a:gd name="T47" fmla="*/ 0 h 28"/>
                <a:gd name="T48" fmla="*/ 12 w 32"/>
                <a:gd name="T49" fmla="*/ 0 h 28"/>
                <a:gd name="T50" fmla="*/ 10 w 32"/>
                <a:gd name="T51" fmla="*/ 0 h 28"/>
                <a:gd name="T52" fmla="*/ 8 w 32"/>
                <a:gd name="T53" fmla="*/ 0 h 28"/>
                <a:gd name="T54" fmla="*/ 6 w 32"/>
                <a:gd name="T55" fmla="*/ 0 h 28"/>
                <a:gd name="T56" fmla="*/ 6 w 32"/>
                <a:gd name="T57" fmla="*/ 0 h 28"/>
                <a:gd name="T58" fmla="*/ 4 w 32"/>
                <a:gd name="T59" fmla="*/ 0 h 28"/>
                <a:gd name="T60" fmla="*/ 2 w 32"/>
                <a:gd name="T61" fmla="*/ 2 h 28"/>
                <a:gd name="T62" fmla="*/ 0 w 32"/>
                <a:gd name="T63" fmla="*/ 2 h 28"/>
                <a:gd name="T64" fmla="*/ 0 w 32"/>
                <a:gd name="T6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28">
                  <a:moveTo>
                    <a:pt x="0" y="4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4" y="26"/>
                  </a:lnTo>
                  <a:lnTo>
                    <a:pt x="6" y="26"/>
                  </a:lnTo>
                  <a:lnTo>
                    <a:pt x="10" y="28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8" y="26"/>
                  </a:lnTo>
                  <a:lnTo>
                    <a:pt x="30" y="22"/>
                  </a:lnTo>
                  <a:lnTo>
                    <a:pt x="32" y="18"/>
                  </a:lnTo>
                  <a:lnTo>
                    <a:pt x="32" y="14"/>
                  </a:lnTo>
                  <a:lnTo>
                    <a:pt x="32" y="8"/>
                  </a:lnTo>
                  <a:lnTo>
                    <a:pt x="32" y="6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0" name="Freeform 411"/>
            <p:cNvSpPr>
              <a:spLocks/>
            </p:cNvSpPr>
            <p:nvPr/>
          </p:nvSpPr>
          <p:spPr bwMode="auto">
            <a:xfrm>
              <a:off x="2536825" y="3441700"/>
              <a:ext cx="22225" cy="6350"/>
            </a:xfrm>
            <a:custGeom>
              <a:avLst/>
              <a:gdLst>
                <a:gd name="T0" fmla="*/ 0 w 14"/>
                <a:gd name="T1" fmla="*/ 2 h 4"/>
                <a:gd name="T2" fmla="*/ 0 w 14"/>
                <a:gd name="T3" fmla="*/ 4 h 4"/>
                <a:gd name="T4" fmla="*/ 2 w 14"/>
                <a:gd name="T5" fmla="*/ 4 h 4"/>
                <a:gd name="T6" fmla="*/ 4 w 14"/>
                <a:gd name="T7" fmla="*/ 4 h 4"/>
                <a:gd name="T8" fmla="*/ 4 w 14"/>
                <a:gd name="T9" fmla="*/ 4 h 4"/>
                <a:gd name="T10" fmla="*/ 6 w 14"/>
                <a:gd name="T11" fmla="*/ 4 h 4"/>
                <a:gd name="T12" fmla="*/ 8 w 14"/>
                <a:gd name="T13" fmla="*/ 4 h 4"/>
                <a:gd name="T14" fmla="*/ 10 w 14"/>
                <a:gd name="T15" fmla="*/ 4 h 4"/>
                <a:gd name="T16" fmla="*/ 12 w 14"/>
                <a:gd name="T17" fmla="*/ 4 h 4"/>
                <a:gd name="T18" fmla="*/ 12 w 14"/>
                <a:gd name="T19" fmla="*/ 4 h 4"/>
                <a:gd name="T20" fmla="*/ 14 w 14"/>
                <a:gd name="T21" fmla="*/ 4 h 4"/>
                <a:gd name="T22" fmla="*/ 14 w 14"/>
                <a:gd name="T23" fmla="*/ 2 h 4"/>
                <a:gd name="T24" fmla="*/ 12 w 14"/>
                <a:gd name="T25" fmla="*/ 0 h 4"/>
                <a:gd name="T26" fmla="*/ 12 w 14"/>
                <a:gd name="T27" fmla="*/ 0 h 4"/>
                <a:gd name="T28" fmla="*/ 10 w 14"/>
                <a:gd name="T29" fmla="*/ 0 h 4"/>
                <a:gd name="T30" fmla="*/ 8 w 14"/>
                <a:gd name="T31" fmla="*/ 0 h 4"/>
                <a:gd name="T32" fmla="*/ 6 w 14"/>
                <a:gd name="T33" fmla="*/ 0 h 4"/>
                <a:gd name="T34" fmla="*/ 4 w 14"/>
                <a:gd name="T35" fmla="*/ 0 h 4"/>
                <a:gd name="T36" fmla="*/ 4 w 14"/>
                <a:gd name="T37" fmla="*/ 0 h 4"/>
                <a:gd name="T38" fmla="*/ 2 w 14"/>
                <a:gd name="T39" fmla="*/ 2 h 4"/>
                <a:gd name="T40" fmla="*/ 0 w 14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1" name="Freeform 412"/>
            <p:cNvSpPr>
              <a:spLocks/>
            </p:cNvSpPr>
            <p:nvPr/>
          </p:nvSpPr>
          <p:spPr bwMode="auto">
            <a:xfrm>
              <a:off x="2625725" y="3441700"/>
              <a:ext cx="25400" cy="9525"/>
            </a:xfrm>
            <a:custGeom>
              <a:avLst/>
              <a:gdLst>
                <a:gd name="T0" fmla="*/ 0 w 16"/>
                <a:gd name="T1" fmla="*/ 0 h 6"/>
                <a:gd name="T2" fmla="*/ 0 w 16"/>
                <a:gd name="T3" fmla="*/ 2 h 6"/>
                <a:gd name="T4" fmla="*/ 2 w 16"/>
                <a:gd name="T5" fmla="*/ 2 h 6"/>
                <a:gd name="T6" fmla="*/ 2 w 16"/>
                <a:gd name="T7" fmla="*/ 4 h 6"/>
                <a:gd name="T8" fmla="*/ 4 w 16"/>
                <a:gd name="T9" fmla="*/ 4 h 6"/>
                <a:gd name="T10" fmla="*/ 6 w 16"/>
                <a:gd name="T11" fmla="*/ 4 h 6"/>
                <a:gd name="T12" fmla="*/ 8 w 16"/>
                <a:gd name="T13" fmla="*/ 4 h 6"/>
                <a:gd name="T14" fmla="*/ 10 w 16"/>
                <a:gd name="T15" fmla="*/ 4 h 6"/>
                <a:gd name="T16" fmla="*/ 10 w 16"/>
                <a:gd name="T17" fmla="*/ 6 h 6"/>
                <a:gd name="T18" fmla="*/ 12 w 16"/>
                <a:gd name="T19" fmla="*/ 6 h 6"/>
                <a:gd name="T20" fmla="*/ 14 w 16"/>
                <a:gd name="T21" fmla="*/ 6 h 6"/>
                <a:gd name="T22" fmla="*/ 16 w 16"/>
                <a:gd name="T23" fmla="*/ 4 h 6"/>
                <a:gd name="T24" fmla="*/ 14 w 16"/>
                <a:gd name="T25" fmla="*/ 2 h 6"/>
                <a:gd name="T26" fmla="*/ 12 w 16"/>
                <a:gd name="T27" fmla="*/ 2 h 6"/>
                <a:gd name="T28" fmla="*/ 10 w 16"/>
                <a:gd name="T29" fmla="*/ 0 h 6"/>
                <a:gd name="T30" fmla="*/ 10 w 16"/>
                <a:gd name="T31" fmla="*/ 0 h 6"/>
                <a:gd name="T32" fmla="*/ 6 w 16"/>
                <a:gd name="T33" fmla="*/ 0 h 6"/>
                <a:gd name="T34" fmla="*/ 4 w 16"/>
                <a:gd name="T35" fmla="*/ 0 h 6"/>
                <a:gd name="T36" fmla="*/ 2 w 16"/>
                <a:gd name="T37" fmla="*/ 0 h 6"/>
                <a:gd name="T38" fmla="*/ 0 w 16"/>
                <a:gd name="T3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2" name="Freeform 413"/>
            <p:cNvSpPr>
              <a:spLocks/>
            </p:cNvSpPr>
            <p:nvPr/>
          </p:nvSpPr>
          <p:spPr bwMode="auto">
            <a:xfrm>
              <a:off x="2676525" y="3457575"/>
              <a:ext cx="12700" cy="44450"/>
            </a:xfrm>
            <a:custGeom>
              <a:avLst/>
              <a:gdLst>
                <a:gd name="T0" fmla="*/ 4 w 8"/>
                <a:gd name="T1" fmla="*/ 4 h 28"/>
                <a:gd name="T2" fmla="*/ 4 w 8"/>
                <a:gd name="T3" fmla="*/ 8 h 28"/>
                <a:gd name="T4" fmla="*/ 4 w 8"/>
                <a:gd name="T5" fmla="*/ 14 h 28"/>
                <a:gd name="T6" fmla="*/ 4 w 8"/>
                <a:gd name="T7" fmla="*/ 18 h 28"/>
                <a:gd name="T8" fmla="*/ 0 w 8"/>
                <a:gd name="T9" fmla="*/ 22 h 28"/>
                <a:gd name="T10" fmla="*/ 0 w 8"/>
                <a:gd name="T11" fmla="*/ 24 h 28"/>
                <a:gd name="T12" fmla="*/ 0 w 8"/>
                <a:gd name="T13" fmla="*/ 24 h 28"/>
                <a:gd name="T14" fmla="*/ 0 w 8"/>
                <a:gd name="T15" fmla="*/ 26 h 28"/>
                <a:gd name="T16" fmla="*/ 2 w 8"/>
                <a:gd name="T17" fmla="*/ 28 h 28"/>
                <a:gd name="T18" fmla="*/ 2 w 8"/>
                <a:gd name="T19" fmla="*/ 24 h 28"/>
                <a:gd name="T20" fmla="*/ 4 w 8"/>
                <a:gd name="T21" fmla="*/ 24 h 28"/>
                <a:gd name="T22" fmla="*/ 4 w 8"/>
                <a:gd name="T23" fmla="*/ 20 h 28"/>
                <a:gd name="T24" fmla="*/ 6 w 8"/>
                <a:gd name="T25" fmla="*/ 18 h 28"/>
                <a:gd name="T26" fmla="*/ 6 w 8"/>
                <a:gd name="T27" fmla="*/ 14 h 28"/>
                <a:gd name="T28" fmla="*/ 6 w 8"/>
                <a:gd name="T29" fmla="*/ 10 h 28"/>
                <a:gd name="T30" fmla="*/ 6 w 8"/>
                <a:gd name="T31" fmla="*/ 6 h 28"/>
                <a:gd name="T32" fmla="*/ 8 w 8"/>
                <a:gd name="T33" fmla="*/ 2 h 28"/>
                <a:gd name="T34" fmla="*/ 8 w 8"/>
                <a:gd name="T35" fmla="*/ 0 h 28"/>
                <a:gd name="T36" fmla="*/ 6 w 8"/>
                <a:gd name="T37" fmla="*/ 0 h 28"/>
                <a:gd name="T38" fmla="*/ 4 w 8"/>
                <a:gd name="T39" fmla="*/ 2 h 28"/>
                <a:gd name="T40" fmla="*/ 4 w 8"/>
                <a:gd name="T41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28">
                  <a:moveTo>
                    <a:pt x="4" y="4"/>
                  </a:moveTo>
                  <a:lnTo>
                    <a:pt x="4" y="8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6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3" name="Freeform 414"/>
            <p:cNvSpPr>
              <a:spLocks/>
            </p:cNvSpPr>
            <p:nvPr/>
          </p:nvSpPr>
          <p:spPr bwMode="auto">
            <a:xfrm>
              <a:off x="2600325" y="3460750"/>
              <a:ext cx="19050" cy="34925"/>
            </a:xfrm>
            <a:custGeom>
              <a:avLst/>
              <a:gdLst>
                <a:gd name="T0" fmla="*/ 2 w 12"/>
                <a:gd name="T1" fmla="*/ 22 h 22"/>
                <a:gd name="T2" fmla="*/ 4 w 12"/>
                <a:gd name="T3" fmla="*/ 22 h 22"/>
                <a:gd name="T4" fmla="*/ 6 w 12"/>
                <a:gd name="T5" fmla="*/ 20 h 22"/>
                <a:gd name="T6" fmla="*/ 6 w 12"/>
                <a:gd name="T7" fmla="*/ 16 h 22"/>
                <a:gd name="T8" fmla="*/ 8 w 12"/>
                <a:gd name="T9" fmla="*/ 16 h 22"/>
                <a:gd name="T10" fmla="*/ 8 w 12"/>
                <a:gd name="T11" fmla="*/ 18 h 22"/>
                <a:gd name="T12" fmla="*/ 10 w 12"/>
                <a:gd name="T13" fmla="*/ 20 h 22"/>
                <a:gd name="T14" fmla="*/ 10 w 12"/>
                <a:gd name="T15" fmla="*/ 22 h 22"/>
                <a:gd name="T16" fmla="*/ 8 w 12"/>
                <a:gd name="T17" fmla="*/ 22 h 22"/>
                <a:gd name="T18" fmla="*/ 8 w 12"/>
                <a:gd name="T19" fmla="*/ 22 h 22"/>
                <a:gd name="T20" fmla="*/ 10 w 12"/>
                <a:gd name="T21" fmla="*/ 22 h 22"/>
                <a:gd name="T22" fmla="*/ 12 w 12"/>
                <a:gd name="T23" fmla="*/ 22 h 22"/>
                <a:gd name="T24" fmla="*/ 12 w 12"/>
                <a:gd name="T25" fmla="*/ 22 h 22"/>
                <a:gd name="T26" fmla="*/ 12 w 12"/>
                <a:gd name="T27" fmla="*/ 20 h 22"/>
                <a:gd name="T28" fmla="*/ 10 w 12"/>
                <a:gd name="T29" fmla="*/ 16 h 22"/>
                <a:gd name="T30" fmla="*/ 8 w 12"/>
                <a:gd name="T31" fmla="*/ 14 h 22"/>
                <a:gd name="T32" fmla="*/ 8 w 12"/>
                <a:gd name="T33" fmla="*/ 14 h 22"/>
                <a:gd name="T34" fmla="*/ 6 w 12"/>
                <a:gd name="T35" fmla="*/ 12 h 22"/>
                <a:gd name="T36" fmla="*/ 4 w 12"/>
                <a:gd name="T37" fmla="*/ 12 h 22"/>
                <a:gd name="T38" fmla="*/ 4 w 12"/>
                <a:gd name="T39" fmla="*/ 8 h 22"/>
                <a:gd name="T40" fmla="*/ 2 w 12"/>
                <a:gd name="T41" fmla="*/ 6 h 22"/>
                <a:gd name="T42" fmla="*/ 2 w 12"/>
                <a:gd name="T43" fmla="*/ 4 h 22"/>
                <a:gd name="T44" fmla="*/ 2 w 12"/>
                <a:gd name="T45" fmla="*/ 0 h 22"/>
                <a:gd name="T46" fmla="*/ 0 w 12"/>
                <a:gd name="T47" fmla="*/ 4 h 22"/>
                <a:gd name="T48" fmla="*/ 0 w 12"/>
                <a:gd name="T49" fmla="*/ 12 h 22"/>
                <a:gd name="T50" fmla="*/ 2 w 12"/>
                <a:gd name="T51" fmla="*/ 16 h 22"/>
                <a:gd name="T52" fmla="*/ 2 w 12"/>
                <a:gd name="T53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" h="22">
                  <a:moveTo>
                    <a:pt x="2" y="22"/>
                  </a:moveTo>
                  <a:lnTo>
                    <a:pt x="4" y="22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10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4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4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4" name="Freeform 415"/>
            <p:cNvSpPr>
              <a:spLocks/>
            </p:cNvSpPr>
            <p:nvPr/>
          </p:nvSpPr>
          <p:spPr bwMode="auto">
            <a:xfrm>
              <a:off x="2492375" y="3467100"/>
              <a:ext cx="19050" cy="38100"/>
            </a:xfrm>
            <a:custGeom>
              <a:avLst/>
              <a:gdLst>
                <a:gd name="T0" fmla="*/ 6 w 12"/>
                <a:gd name="T1" fmla="*/ 18 h 24"/>
                <a:gd name="T2" fmla="*/ 8 w 12"/>
                <a:gd name="T3" fmla="*/ 18 h 24"/>
                <a:gd name="T4" fmla="*/ 8 w 12"/>
                <a:gd name="T5" fmla="*/ 20 h 24"/>
                <a:gd name="T6" fmla="*/ 10 w 12"/>
                <a:gd name="T7" fmla="*/ 22 h 24"/>
                <a:gd name="T8" fmla="*/ 12 w 12"/>
                <a:gd name="T9" fmla="*/ 24 h 24"/>
                <a:gd name="T10" fmla="*/ 12 w 12"/>
                <a:gd name="T11" fmla="*/ 20 h 24"/>
                <a:gd name="T12" fmla="*/ 12 w 12"/>
                <a:gd name="T13" fmla="*/ 18 h 24"/>
                <a:gd name="T14" fmla="*/ 12 w 12"/>
                <a:gd name="T15" fmla="*/ 16 h 24"/>
                <a:gd name="T16" fmla="*/ 10 w 12"/>
                <a:gd name="T17" fmla="*/ 12 h 24"/>
                <a:gd name="T18" fmla="*/ 8 w 12"/>
                <a:gd name="T19" fmla="*/ 10 h 24"/>
                <a:gd name="T20" fmla="*/ 8 w 12"/>
                <a:gd name="T21" fmla="*/ 8 h 24"/>
                <a:gd name="T22" fmla="*/ 6 w 12"/>
                <a:gd name="T23" fmla="*/ 8 h 24"/>
                <a:gd name="T24" fmla="*/ 4 w 12"/>
                <a:gd name="T25" fmla="*/ 6 h 24"/>
                <a:gd name="T26" fmla="*/ 4 w 12"/>
                <a:gd name="T27" fmla="*/ 4 h 24"/>
                <a:gd name="T28" fmla="*/ 4 w 12"/>
                <a:gd name="T29" fmla="*/ 2 h 24"/>
                <a:gd name="T30" fmla="*/ 2 w 12"/>
                <a:gd name="T31" fmla="*/ 0 h 24"/>
                <a:gd name="T32" fmla="*/ 0 w 12"/>
                <a:gd name="T33" fmla="*/ 0 h 24"/>
                <a:gd name="T34" fmla="*/ 4 w 12"/>
                <a:gd name="T35" fmla="*/ 2 h 24"/>
                <a:gd name="T36" fmla="*/ 4 w 12"/>
                <a:gd name="T37" fmla="*/ 8 h 24"/>
                <a:gd name="T38" fmla="*/ 4 w 12"/>
                <a:gd name="T39" fmla="*/ 12 h 24"/>
                <a:gd name="T40" fmla="*/ 6 w 12"/>
                <a:gd name="T4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24">
                  <a:moveTo>
                    <a:pt x="6" y="18"/>
                  </a:moveTo>
                  <a:lnTo>
                    <a:pt x="8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4" y="2"/>
                  </a:lnTo>
                  <a:lnTo>
                    <a:pt x="4" y="8"/>
                  </a:lnTo>
                  <a:lnTo>
                    <a:pt x="4" y="12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5" name="Freeform 416"/>
            <p:cNvSpPr>
              <a:spLocks/>
            </p:cNvSpPr>
            <p:nvPr/>
          </p:nvSpPr>
          <p:spPr bwMode="auto">
            <a:xfrm>
              <a:off x="2657475" y="3479800"/>
              <a:ext cx="9525" cy="44450"/>
            </a:xfrm>
            <a:custGeom>
              <a:avLst/>
              <a:gdLst>
                <a:gd name="T0" fmla="*/ 6 w 6"/>
                <a:gd name="T1" fmla="*/ 0 h 28"/>
                <a:gd name="T2" fmla="*/ 4 w 6"/>
                <a:gd name="T3" fmla="*/ 6 h 28"/>
                <a:gd name="T4" fmla="*/ 2 w 6"/>
                <a:gd name="T5" fmla="*/ 12 h 28"/>
                <a:gd name="T6" fmla="*/ 0 w 6"/>
                <a:gd name="T7" fmla="*/ 18 h 28"/>
                <a:gd name="T8" fmla="*/ 0 w 6"/>
                <a:gd name="T9" fmla="*/ 26 h 28"/>
                <a:gd name="T10" fmla="*/ 0 w 6"/>
                <a:gd name="T11" fmla="*/ 28 h 28"/>
                <a:gd name="T12" fmla="*/ 4 w 6"/>
                <a:gd name="T13" fmla="*/ 24 h 28"/>
                <a:gd name="T14" fmla="*/ 6 w 6"/>
                <a:gd name="T15" fmla="*/ 18 h 28"/>
                <a:gd name="T16" fmla="*/ 6 w 6"/>
                <a:gd name="T17" fmla="*/ 14 h 28"/>
                <a:gd name="T18" fmla="*/ 6 w 6"/>
                <a:gd name="T19" fmla="*/ 10 h 28"/>
                <a:gd name="T20" fmla="*/ 6 w 6"/>
                <a:gd name="T21" fmla="*/ 0 h 28"/>
                <a:gd name="T22" fmla="*/ 6 w 6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28">
                  <a:moveTo>
                    <a:pt x="6" y="0"/>
                  </a:moveTo>
                  <a:lnTo>
                    <a:pt x="4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6" name="Freeform 417"/>
            <p:cNvSpPr>
              <a:spLocks/>
            </p:cNvSpPr>
            <p:nvPr/>
          </p:nvSpPr>
          <p:spPr bwMode="auto">
            <a:xfrm>
              <a:off x="2568575" y="3495675"/>
              <a:ext cx="60325" cy="34925"/>
            </a:xfrm>
            <a:custGeom>
              <a:avLst/>
              <a:gdLst>
                <a:gd name="T0" fmla="*/ 18 w 38"/>
                <a:gd name="T1" fmla="*/ 4 h 22"/>
                <a:gd name="T2" fmla="*/ 16 w 38"/>
                <a:gd name="T3" fmla="*/ 4 h 22"/>
                <a:gd name="T4" fmla="*/ 12 w 38"/>
                <a:gd name="T5" fmla="*/ 4 h 22"/>
                <a:gd name="T6" fmla="*/ 10 w 38"/>
                <a:gd name="T7" fmla="*/ 2 h 22"/>
                <a:gd name="T8" fmla="*/ 6 w 38"/>
                <a:gd name="T9" fmla="*/ 0 h 22"/>
                <a:gd name="T10" fmla="*/ 4 w 38"/>
                <a:gd name="T11" fmla="*/ 2 h 22"/>
                <a:gd name="T12" fmla="*/ 8 w 38"/>
                <a:gd name="T13" fmla="*/ 6 h 22"/>
                <a:gd name="T14" fmla="*/ 10 w 38"/>
                <a:gd name="T15" fmla="*/ 8 h 22"/>
                <a:gd name="T16" fmla="*/ 10 w 38"/>
                <a:gd name="T17" fmla="*/ 12 h 22"/>
                <a:gd name="T18" fmla="*/ 8 w 38"/>
                <a:gd name="T19" fmla="*/ 16 h 22"/>
                <a:gd name="T20" fmla="*/ 6 w 38"/>
                <a:gd name="T21" fmla="*/ 18 h 22"/>
                <a:gd name="T22" fmla="*/ 4 w 38"/>
                <a:gd name="T23" fmla="*/ 14 h 22"/>
                <a:gd name="T24" fmla="*/ 6 w 38"/>
                <a:gd name="T25" fmla="*/ 8 h 22"/>
                <a:gd name="T26" fmla="*/ 2 w 38"/>
                <a:gd name="T27" fmla="*/ 8 h 22"/>
                <a:gd name="T28" fmla="*/ 0 w 38"/>
                <a:gd name="T29" fmla="*/ 12 h 22"/>
                <a:gd name="T30" fmla="*/ 0 w 38"/>
                <a:gd name="T31" fmla="*/ 18 h 22"/>
                <a:gd name="T32" fmla="*/ 0 w 38"/>
                <a:gd name="T33" fmla="*/ 20 h 22"/>
                <a:gd name="T34" fmla="*/ 2 w 38"/>
                <a:gd name="T35" fmla="*/ 22 h 22"/>
                <a:gd name="T36" fmla="*/ 6 w 38"/>
                <a:gd name="T37" fmla="*/ 20 h 22"/>
                <a:gd name="T38" fmla="*/ 10 w 38"/>
                <a:gd name="T39" fmla="*/ 20 h 22"/>
                <a:gd name="T40" fmla="*/ 14 w 38"/>
                <a:gd name="T41" fmla="*/ 22 h 22"/>
                <a:gd name="T42" fmla="*/ 18 w 38"/>
                <a:gd name="T43" fmla="*/ 22 h 22"/>
                <a:gd name="T44" fmla="*/ 24 w 38"/>
                <a:gd name="T45" fmla="*/ 22 h 22"/>
                <a:gd name="T46" fmla="*/ 28 w 38"/>
                <a:gd name="T47" fmla="*/ 22 h 22"/>
                <a:gd name="T48" fmla="*/ 32 w 38"/>
                <a:gd name="T49" fmla="*/ 22 h 22"/>
                <a:gd name="T50" fmla="*/ 36 w 38"/>
                <a:gd name="T51" fmla="*/ 22 h 22"/>
                <a:gd name="T52" fmla="*/ 38 w 38"/>
                <a:gd name="T53" fmla="*/ 20 h 22"/>
                <a:gd name="T54" fmla="*/ 36 w 38"/>
                <a:gd name="T55" fmla="*/ 18 h 22"/>
                <a:gd name="T56" fmla="*/ 36 w 38"/>
                <a:gd name="T57" fmla="*/ 12 h 22"/>
                <a:gd name="T58" fmla="*/ 32 w 38"/>
                <a:gd name="T59" fmla="*/ 8 h 22"/>
                <a:gd name="T60" fmla="*/ 28 w 38"/>
                <a:gd name="T61" fmla="*/ 8 h 22"/>
                <a:gd name="T62" fmla="*/ 32 w 38"/>
                <a:gd name="T63" fmla="*/ 18 h 22"/>
                <a:gd name="T64" fmla="*/ 30 w 38"/>
                <a:gd name="T65" fmla="*/ 16 h 22"/>
                <a:gd name="T66" fmla="*/ 28 w 38"/>
                <a:gd name="T67" fmla="*/ 10 h 22"/>
                <a:gd name="T68" fmla="*/ 26 w 38"/>
                <a:gd name="T69" fmla="*/ 8 h 22"/>
                <a:gd name="T70" fmla="*/ 26 w 38"/>
                <a:gd name="T71" fmla="*/ 12 h 22"/>
                <a:gd name="T72" fmla="*/ 28 w 38"/>
                <a:gd name="T73" fmla="*/ 18 h 22"/>
                <a:gd name="T74" fmla="*/ 26 w 38"/>
                <a:gd name="T75" fmla="*/ 20 h 22"/>
                <a:gd name="T76" fmla="*/ 24 w 38"/>
                <a:gd name="T77" fmla="*/ 14 h 22"/>
                <a:gd name="T78" fmla="*/ 22 w 38"/>
                <a:gd name="T79" fmla="*/ 8 h 22"/>
                <a:gd name="T80" fmla="*/ 26 w 38"/>
                <a:gd name="T81" fmla="*/ 6 h 22"/>
                <a:gd name="T82" fmla="*/ 28 w 38"/>
                <a:gd name="T83" fmla="*/ 2 h 22"/>
                <a:gd name="T84" fmla="*/ 26 w 38"/>
                <a:gd name="T85" fmla="*/ 0 h 22"/>
                <a:gd name="T86" fmla="*/ 20 w 38"/>
                <a:gd name="T8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" h="22">
                  <a:moveTo>
                    <a:pt x="18" y="4"/>
                  </a:move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6" y="8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6" y="20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6" y="12"/>
                  </a:lnTo>
                  <a:lnTo>
                    <a:pt x="34" y="10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4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4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0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7" name="Freeform 418"/>
            <p:cNvSpPr>
              <a:spLocks/>
            </p:cNvSpPr>
            <p:nvPr/>
          </p:nvSpPr>
          <p:spPr bwMode="auto">
            <a:xfrm>
              <a:off x="2619375" y="3495675"/>
              <a:ext cx="28575" cy="34925"/>
            </a:xfrm>
            <a:custGeom>
              <a:avLst/>
              <a:gdLst>
                <a:gd name="T0" fmla="*/ 0 w 18"/>
                <a:gd name="T1" fmla="*/ 2 h 22"/>
                <a:gd name="T2" fmla="*/ 2 w 18"/>
                <a:gd name="T3" fmla="*/ 2 h 22"/>
                <a:gd name="T4" fmla="*/ 4 w 18"/>
                <a:gd name="T5" fmla="*/ 4 h 22"/>
                <a:gd name="T6" fmla="*/ 4 w 18"/>
                <a:gd name="T7" fmla="*/ 4 h 22"/>
                <a:gd name="T8" fmla="*/ 6 w 18"/>
                <a:gd name="T9" fmla="*/ 6 h 22"/>
                <a:gd name="T10" fmla="*/ 8 w 18"/>
                <a:gd name="T11" fmla="*/ 6 h 22"/>
                <a:gd name="T12" fmla="*/ 10 w 18"/>
                <a:gd name="T13" fmla="*/ 8 h 22"/>
                <a:gd name="T14" fmla="*/ 12 w 18"/>
                <a:gd name="T15" fmla="*/ 10 h 22"/>
                <a:gd name="T16" fmla="*/ 14 w 18"/>
                <a:gd name="T17" fmla="*/ 14 h 22"/>
                <a:gd name="T18" fmla="*/ 14 w 18"/>
                <a:gd name="T19" fmla="*/ 18 h 22"/>
                <a:gd name="T20" fmla="*/ 14 w 18"/>
                <a:gd name="T21" fmla="*/ 18 h 22"/>
                <a:gd name="T22" fmla="*/ 14 w 18"/>
                <a:gd name="T23" fmla="*/ 22 h 22"/>
                <a:gd name="T24" fmla="*/ 18 w 18"/>
                <a:gd name="T25" fmla="*/ 22 h 22"/>
                <a:gd name="T26" fmla="*/ 18 w 18"/>
                <a:gd name="T27" fmla="*/ 18 h 22"/>
                <a:gd name="T28" fmla="*/ 18 w 18"/>
                <a:gd name="T29" fmla="*/ 16 h 22"/>
                <a:gd name="T30" fmla="*/ 18 w 18"/>
                <a:gd name="T31" fmla="*/ 12 h 22"/>
                <a:gd name="T32" fmla="*/ 16 w 18"/>
                <a:gd name="T33" fmla="*/ 10 h 22"/>
                <a:gd name="T34" fmla="*/ 16 w 18"/>
                <a:gd name="T35" fmla="*/ 8 h 22"/>
                <a:gd name="T36" fmla="*/ 14 w 18"/>
                <a:gd name="T37" fmla="*/ 6 h 22"/>
                <a:gd name="T38" fmla="*/ 12 w 18"/>
                <a:gd name="T39" fmla="*/ 4 h 22"/>
                <a:gd name="T40" fmla="*/ 10 w 18"/>
                <a:gd name="T41" fmla="*/ 2 h 22"/>
                <a:gd name="T42" fmla="*/ 6 w 18"/>
                <a:gd name="T43" fmla="*/ 2 h 22"/>
                <a:gd name="T44" fmla="*/ 4 w 18"/>
                <a:gd name="T45" fmla="*/ 0 h 22"/>
                <a:gd name="T46" fmla="*/ 4 w 18"/>
                <a:gd name="T47" fmla="*/ 0 h 22"/>
                <a:gd name="T48" fmla="*/ 2 w 18"/>
                <a:gd name="T49" fmla="*/ 0 h 22"/>
                <a:gd name="T50" fmla="*/ 0 w 18"/>
                <a:gd name="T51" fmla="*/ 0 h 22"/>
                <a:gd name="T52" fmla="*/ 0 w 18"/>
                <a:gd name="T5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lnTo>
                    <a:pt x="2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4" y="14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18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8" name="Freeform 419"/>
            <p:cNvSpPr>
              <a:spLocks/>
            </p:cNvSpPr>
            <p:nvPr/>
          </p:nvSpPr>
          <p:spPr bwMode="auto">
            <a:xfrm>
              <a:off x="2555875" y="3505200"/>
              <a:ext cx="12700" cy="22225"/>
            </a:xfrm>
            <a:custGeom>
              <a:avLst/>
              <a:gdLst>
                <a:gd name="T0" fmla="*/ 2 w 8"/>
                <a:gd name="T1" fmla="*/ 2 h 14"/>
                <a:gd name="T2" fmla="*/ 2 w 8"/>
                <a:gd name="T3" fmla="*/ 2 h 14"/>
                <a:gd name="T4" fmla="*/ 2 w 8"/>
                <a:gd name="T5" fmla="*/ 4 h 14"/>
                <a:gd name="T6" fmla="*/ 0 w 8"/>
                <a:gd name="T7" fmla="*/ 4 h 14"/>
                <a:gd name="T8" fmla="*/ 0 w 8"/>
                <a:gd name="T9" fmla="*/ 6 h 14"/>
                <a:gd name="T10" fmla="*/ 0 w 8"/>
                <a:gd name="T11" fmla="*/ 8 h 14"/>
                <a:gd name="T12" fmla="*/ 0 w 8"/>
                <a:gd name="T13" fmla="*/ 12 h 14"/>
                <a:gd name="T14" fmla="*/ 0 w 8"/>
                <a:gd name="T15" fmla="*/ 12 h 14"/>
                <a:gd name="T16" fmla="*/ 2 w 8"/>
                <a:gd name="T17" fmla="*/ 12 h 14"/>
                <a:gd name="T18" fmla="*/ 2 w 8"/>
                <a:gd name="T19" fmla="*/ 14 h 14"/>
                <a:gd name="T20" fmla="*/ 4 w 8"/>
                <a:gd name="T21" fmla="*/ 12 h 14"/>
                <a:gd name="T22" fmla="*/ 4 w 8"/>
                <a:gd name="T23" fmla="*/ 10 h 14"/>
                <a:gd name="T24" fmla="*/ 4 w 8"/>
                <a:gd name="T25" fmla="*/ 6 h 14"/>
                <a:gd name="T26" fmla="*/ 6 w 8"/>
                <a:gd name="T27" fmla="*/ 2 h 14"/>
                <a:gd name="T28" fmla="*/ 8 w 8"/>
                <a:gd name="T29" fmla="*/ 0 h 14"/>
                <a:gd name="T30" fmla="*/ 6 w 8"/>
                <a:gd name="T31" fmla="*/ 0 h 14"/>
                <a:gd name="T32" fmla="*/ 4 w 8"/>
                <a:gd name="T33" fmla="*/ 2 h 14"/>
                <a:gd name="T34" fmla="*/ 2 w 8"/>
                <a:gd name="T3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4">
                  <a:moveTo>
                    <a:pt x="2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9" name="Freeform 420"/>
            <p:cNvSpPr>
              <a:spLocks/>
            </p:cNvSpPr>
            <p:nvPr/>
          </p:nvSpPr>
          <p:spPr bwMode="auto">
            <a:xfrm>
              <a:off x="2546350" y="3508375"/>
              <a:ext cx="9525" cy="22225"/>
            </a:xfrm>
            <a:custGeom>
              <a:avLst/>
              <a:gdLst>
                <a:gd name="T0" fmla="*/ 0 w 6"/>
                <a:gd name="T1" fmla="*/ 8 h 14"/>
                <a:gd name="T2" fmla="*/ 0 w 6"/>
                <a:gd name="T3" fmla="*/ 10 h 14"/>
                <a:gd name="T4" fmla="*/ 0 w 6"/>
                <a:gd name="T5" fmla="*/ 10 h 14"/>
                <a:gd name="T6" fmla="*/ 2 w 6"/>
                <a:gd name="T7" fmla="*/ 12 h 14"/>
                <a:gd name="T8" fmla="*/ 2 w 6"/>
                <a:gd name="T9" fmla="*/ 14 h 14"/>
                <a:gd name="T10" fmla="*/ 4 w 6"/>
                <a:gd name="T11" fmla="*/ 14 h 14"/>
                <a:gd name="T12" fmla="*/ 6 w 6"/>
                <a:gd name="T13" fmla="*/ 14 h 14"/>
                <a:gd name="T14" fmla="*/ 6 w 6"/>
                <a:gd name="T15" fmla="*/ 12 h 14"/>
                <a:gd name="T16" fmla="*/ 6 w 6"/>
                <a:gd name="T17" fmla="*/ 10 h 14"/>
                <a:gd name="T18" fmla="*/ 6 w 6"/>
                <a:gd name="T19" fmla="*/ 6 h 14"/>
                <a:gd name="T20" fmla="*/ 6 w 6"/>
                <a:gd name="T21" fmla="*/ 2 h 14"/>
                <a:gd name="T22" fmla="*/ 6 w 6"/>
                <a:gd name="T23" fmla="*/ 0 h 14"/>
                <a:gd name="T24" fmla="*/ 6 w 6"/>
                <a:gd name="T25" fmla="*/ 0 h 14"/>
                <a:gd name="T26" fmla="*/ 6 w 6"/>
                <a:gd name="T27" fmla="*/ 0 h 14"/>
                <a:gd name="T28" fmla="*/ 4 w 6"/>
                <a:gd name="T29" fmla="*/ 0 h 14"/>
                <a:gd name="T30" fmla="*/ 0 w 6"/>
                <a:gd name="T31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14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0" name="Freeform 421"/>
            <p:cNvSpPr>
              <a:spLocks/>
            </p:cNvSpPr>
            <p:nvPr/>
          </p:nvSpPr>
          <p:spPr bwMode="auto">
            <a:xfrm>
              <a:off x="2622550" y="3508375"/>
              <a:ext cx="19050" cy="25400"/>
            </a:xfrm>
            <a:custGeom>
              <a:avLst/>
              <a:gdLst>
                <a:gd name="T0" fmla="*/ 0 w 12"/>
                <a:gd name="T1" fmla="*/ 0 h 16"/>
                <a:gd name="T2" fmla="*/ 2 w 12"/>
                <a:gd name="T3" fmla="*/ 2 h 16"/>
                <a:gd name="T4" fmla="*/ 2 w 12"/>
                <a:gd name="T5" fmla="*/ 4 h 16"/>
                <a:gd name="T6" fmla="*/ 4 w 12"/>
                <a:gd name="T7" fmla="*/ 6 h 16"/>
                <a:gd name="T8" fmla="*/ 4 w 12"/>
                <a:gd name="T9" fmla="*/ 8 h 16"/>
                <a:gd name="T10" fmla="*/ 6 w 12"/>
                <a:gd name="T11" fmla="*/ 10 h 16"/>
                <a:gd name="T12" fmla="*/ 6 w 12"/>
                <a:gd name="T13" fmla="*/ 12 h 16"/>
                <a:gd name="T14" fmla="*/ 8 w 12"/>
                <a:gd name="T15" fmla="*/ 14 h 16"/>
                <a:gd name="T16" fmla="*/ 8 w 12"/>
                <a:gd name="T17" fmla="*/ 16 h 16"/>
                <a:gd name="T18" fmla="*/ 10 w 12"/>
                <a:gd name="T19" fmla="*/ 16 h 16"/>
                <a:gd name="T20" fmla="*/ 10 w 12"/>
                <a:gd name="T21" fmla="*/ 14 h 16"/>
                <a:gd name="T22" fmla="*/ 12 w 12"/>
                <a:gd name="T23" fmla="*/ 14 h 16"/>
                <a:gd name="T24" fmla="*/ 10 w 12"/>
                <a:gd name="T25" fmla="*/ 10 h 16"/>
                <a:gd name="T26" fmla="*/ 8 w 12"/>
                <a:gd name="T27" fmla="*/ 6 h 16"/>
                <a:gd name="T28" fmla="*/ 6 w 12"/>
                <a:gd name="T29" fmla="*/ 2 h 16"/>
                <a:gd name="T30" fmla="*/ 2 w 12"/>
                <a:gd name="T31" fmla="*/ 0 h 16"/>
                <a:gd name="T32" fmla="*/ 2 w 12"/>
                <a:gd name="T33" fmla="*/ 0 h 16"/>
                <a:gd name="T34" fmla="*/ 0 w 12"/>
                <a:gd name="T3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16">
                  <a:moveTo>
                    <a:pt x="0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1" name="Freeform 422"/>
            <p:cNvSpPr>
              <a:spLocks/>
            </p:cNvSpPr>
            <p:nvPr/>
          </p:nvSpPr>
          <p:spPr bwMode="auto">
            <a:xfrm>
              <a:off x="2597150" y="3508375"/>
              <a:ext cx="6350" cy="15875"/>
            </a:xfrm>
            <a:custGeom>
              <a:avLst/>
              <a:gdLst>
                <a:gd name="T0" fmla="*/ 0 w 4"/>
                <a:gd name="T1" fmla="*/ 0 h 10"/>
                <a:gd name="T2" fmla="*/ 0 w 4"/>
                <a:gd name="T3" fmla="*/ 4 h 10"/>
                <a:gd name="T4" fmla="*/ 0 w 4"/>
                <a:gd name="T5" fmla="*/ 8 h 10"/>
                <a:gd name="T6" fmla="*/ 0 w 4"/>
                <a:gd name="T7" fmla="*/ 10 h 10"/>
                <a:gd name="T8" fmla="*/ 4 w 4"/>
                <a:gd name="T9" fmla="*/ 10 h 10"/>
                <a:gd name="T10" fmla="*/ 4 w 4"/>
                <a:gd name="T11" fmla="*/ 10 h 10"/>
                <a:gd name="T12" fmla="*/ 2 w 4"/>
                <a:gd name="T13" fmla="*/ 6 h 10"/>
                <a:gd name="T14" fmla="*/ 2 w 4"/>
                <a:gd name="T15" fmla="*/ 4 h 10"/>
                <a:gd name="T16" fmla="*/ 0 w 4"/>
                <a:gd name="T17" fmla="*/ 0 h 10"/>
                <a:gd name="T18" fmla="*/ 0 w 4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2" name="Freeform 423"/>
            <p:cNvSpPr>
              <a:spLocks/>
            </p:cNvSpPr>
            <p:nvPr/>
          </p:nvSpPr>
          <p:spPr bwMode="auto">
            <a:xfrm>
              <a:off x="2584450" y="3514725"/>
              <a:ext cx="6350" cy="9525"/>
            </a:xfrm>
            <a:custGeom>
              <a:avLst/>
              <a:gdLst>
                <a:gd name="T0" fmla="*/ 4 w 4"/>
                <a:gd name="T1" fmla="*/ 6 h 6"/>
                <a:gd name="T2" fmla="*/ 4 w 4"/>
                <a:gd name="T3" fmla="*/ 6 h 6"/>
                <a:gd name="T4" fmla="*/ 4 w 4"/>
                <a:gd name="T5" fmla="*/ 2 h 6"/>
                <a:gd name="T6" fmla="*/ 2 w 4"/>
                <a:gd name="T7" fmla="*/ 2 h 6"/>
                <a:gd name="T8" fmla="*/ 0 w 4"/>
                <a:gd name="T9" fmla="*/ 0 h 6"/>
                <a:gd name="T10" fmla="*/ 0 w 4"/>
                <a:gd name="T11" fmla="*/ 2 h 6"/>
                <a:gd name="T12" fmla="*/ 0 w 4"/>
                <a:gd name="T13" fmla="*/ 6 h 6"/>
                <a:gd name="T14" fmla="*/ 2 w 4"/>
                <a:gd name="T15" fmla="*/ 6 h 6"/>
                <a:gd name="T16" fmla="*/ 4 w 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lnTo>
                    <a:pt x="4" y="6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3" name="Freeform 424"/>
            <p:cNvSpPr>
              <a:spLocks/>
            </p:cNvSpPr>
            <p:nvPr/>
          </p:nvSpPr>
          <p:spPr bwMode="auto">
            <a:xfrm>
              <a:off x="2590800" y="3568700"/>
              <a:ext cx="9525" cy="9525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2 h 6"/>
                <a:gd name="T4" fmla="*/ 2 w 6"/>
                <a:gd name="T5" fmla="*/ 2 h 6"/>
                <a:gd name="T6" fmla="*/ 2 w 6"/>
                <a:gd name="T7" fmla="*/ 4 h 6"/>
                <a:gd name="T8" fmla="*/ 2 w 6"/>
                <a:gd name="T9" fmla="*/ 6 h 6"/>
                <a:gd name="T10" fmla="*/ 4 w 6"/>
                <a:gd name="T11" fmla="*/ 6 h 6"/>
                <a:gd name="T12" fmla="*/ 4 w 6"/>
                <a:gd name="T13" fmla="*/ 6 h 6"/>
                <a:gd name="T14" fmla="*/ 4 w 6"/>
                <a:gd name="T15" fmla="*/ 6 h 6"/>
                <a:gd name="T16" fmla="*/ 6 w 6"/>
                <a:gd name="T17" fmla="*/ 6 h 6"/>
                <a:gd name="T18" fmla="*/ 6 w 6"/>
                <a:gd name="T19" fmla="*/ 4 h 6"/>
                <a:gd name="T20" fmla="*/ 6 w 6"/>
                <a:gd name="T21" fmla="*/ 2 h 6"/>
                <a:gd name="T22" fmla="*/ 4 w 6"/>
                <a:gd name="T23" fmla="*/ 2 h 6"/>
                <a:gd name="T24" fmla="*/ 4 w 6"/>
                <a:gd name="T25" fmla="*/ 0 h 6"/>
                <a:gd name="T26" fmla="*/ 0 w 6"/>
                <a:gd name="T2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6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4" name="Freeform 425"/>
            <p:cNvSpPr>
              <a:spLocks/>
            </p:cNvSpPr>
            <p:nvPr/>
          </p:nvSpPr>
          <p:spPr bwMode="auto">
            <a:xfrm>
              <a:off x="2565400" y="3568700"/>
              <a:ext cx="69850" cy="22225"/>
            </a:xfrm>
            <a:custGeom>
              <a:avLst/>
              <a:gdLst>
                <a:gd name="T0" fmla="*/ 38 w 44"/>
                <a:gd name="T1" fmla="*/ 4 h 14"/>
                <a:gd name="T2" fmla="*/ 38 w 44"/>
                <a:gd name="T3" fmla="*/ 4 h 14"/>
                <a:gd name="T4" fmla="*/ 36 w 44"/>
                <a:gd name="T5" fmla="*/ 6 h 14"/>
                <a:gd name="T6" fmla="*/ 34 w 44"/>
                <a:gd name="T7" fmla="*/ 6 h 14"/>
                <a:gd name="T8" fmla="*/ 32 w 44"/>
                <a:gd name="T9" fmla="*/ 6 h 14"/>
                <a:gd name="T10" fmla="*/ 30 w 44"/>
                <a:gd name="T11" fmla="*/ 6 h 14"/>
                <a:gd name="T12" fmla="*/ 30 w 44"/>
                <a:gd name="T13" fmla="*/ 6 h 14"/>
                <a:gd name="T14" fmla="*/ 28 w 44"/>
                <a:gd name="T15" fmla="*/ 8 h 14"/>
                <a:gd name="T16" fmla="*/ 26 w 44"/>
                <a:gd name="T17" fmla="*/ 8 h 14"/>
                <a:gd name="T18" fmla="*/ 24 w 44"/>
                <a:gd name="T19" fmla="*/ 8 h 14"/>
                <a:gd name="T20" fmla="*/ 22 w 44"/>
                <a:gd name="T21" fmla="*/ 8 h 14"/>
                <a:gd name="T22" fmla="*/ 20 w 44"/>
                <a:gd name="T23" fmla="*/ 8 h 14"/>
                <a:gd name="T24" fmla="*/ 20 w 44"/>
                <a:gd name="T25" fmla="*/ 8 h 14"/>
                <a:gd name="T26" fmla="*/ 16 w 44"/>
                <a:gd name="T27" fmla="*/ 8 h 14"/>
                <a:gd name="T28" fmla="*/ 12 w 44"/>
                <a:gd name="T29" fmla="*/ 6 h 14"/>
                <a:gd name="T30" fmla="*/ 10 w 44"/>
                <a:gd name="T31" fmla="*/ 6 h 14"/>
                <a:gd name="T32" fmla="*/ 8 w 44"/>
                <a:gd name="T33" fmla="*/ 6 h 14"/>
                <a:gd name="T34" fmla="*/ 4 w 44"/>
                <a:gd name="T35" fmla="*/ 6 h 14"/>
                <a:gd name="T36" fmla="*/ 2 w 44"/>
                <a:gd name="T37" fmla="*/ 4 h 14"/>
                <a:gd name="T38" fmla="*/ 0 w 44"/>
                <a:gd name="T39" fmla="*/ 4 h 14"/>
                <a:gd name="T40" fmla="*/ 0 w 44"/>
                <a:gd name="T41" fmla="*/ 6 h 14"/>
                <a:gd name="T42" fmla="*/ 2 w 44"/>
                <a:gd name="T43" fmla="*/ 6 h 14"/>
                <a:gd name="T44" fmla="*/ 2 w 44"/>
                <a:gd name="T45" fmla="*/ 6 h 14"/>
                <a:gd name="T46" fmla="*/ 4 w 44"/>
                <a:gd name="T47" fmla="*/ 8 h 14"/>
                <a:gd name="T48" fmla="*/ 6 w 44"/>
                <a:gd name="T49" fmla="*/ 8 h 14"/>
                <a:gd name="T50" fmla="*/ 10 w 44"/>
                <a:gd name="T51" fmla="*/ 10 h 14"/>
                <a:gd name="T52" fmla="*/ 12 w 44"/>
                <a:gd name="T53" fmla="*/ 10 h 14"/>
                <a:gd name="T54" fmla="*/ 12 w 44"/>
                <a:gd name="T55" fmla="*/ 12 h 14"/>
                <a:gd name="T56" fmla="*/ 14 w 44"/>
                <a:gd name="T57" fmla="*/ 14 h 14"/>
                <a:gd name="T58" fmla="*/ 18 w 44"/>
                <a:gd name="T59" fmla="*/ 14 h 14"/>
                <a:gd name="T60" fmla="*/ 20 w 44"/>
                <a:gd name="T61" fmla="*/ 14 h 14"/>
                <a:gd name="T62" fmla="*/ 22 w 44"/>
                <a:gd name="T63" fmla="*/ 14 h 14"/>
                <a:gd name="T64" fmla="*/ 24 w 44"/>
                <a:gd name="T65" fmla="*/ 14 h 14"/>
                <a:gd name="T66" fmla="*/ 26 w 44"/>
                <a:gd name="T67" fmla="*/ 12 h 14"/>
                <a:gd name="T68" fmla="*/ 30 w 44"/>
                <a:gd name="T69" fmla="*/ 12 h 14"/>
                <a:gd name="T70" fmla="*/ 30 w 44"/>
                <a:gd name="T71" fmla="*/ 10 h 14"/>
                <a:gd name="T72" fmla="*/ 34 w 44"/>
                <a:gd name="T73" fmla="*/ 10 h 14"/>
                <a:gd name="T74" fmla="*/ 36 w 44"/>
                <a:gd name="T75" fmla="*/ 8 h 14"/>
                <a:gd name="T76" fmla="*/ 38 w 44"/>
                <a:gd name="T77" fmla="*/ 6 h 14"/>
                <a:gd name="T78" fmla="*/ 40 w 44"/>
                <a:gd name="T79" fmla="*/ 6 h 14"/>
                <a:gd name="T80" fmla="*/ 42 w 44"/>
                <a:gd name="T81" fmla="*/ 6 h 14"/>
                <a:gd name="T82" fmla="*/ 42 w 44"/>
                <a:gd name="T83" fmla="*/ 4 h 14"/>
                <a:gd name="T84" fmla="*/ 44 w 44"/>
                <a:gd name="T85" fmla="*/ 2 h 14"/>
                <a:gd name="T86" fmla="*/ 42 w 44"/>
                <a:gd name="T87" fmla="*/ 0 h 14"/>
                <a:gd name="T88" fmla="*/ 40 w 44"/>
                <a:gd name="T89" fmla="*/ 0 h 14"/>
                <a:gd name="T90" fmla="*/ 40 w 44"/>
                <a:gd name="T91" fmla="*/ 2 h 14"/>
                <a:gd name="T92" fmla="*/ 38 w 44"/>
                <a:gd name="T93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" h="14">
                  <a:moveTo>
                    <a:pt x="38" y="4"/>
                  </a:moveTo>
                  <a:lnTo>
                    <a:pt x="38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20" y="8"/>
                  </a:lnTo>
                  <a:lnTo>
                    <a:pt x="16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4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40" y="2"/>
                  </a:lnTo>
                  <a:lnTo>
                    <a:pt x="3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5" name="Freeform 426"/>
            <p:cNvSpPr>
              <a:spLocks/>
            </p:cNvSpPr>
            <p:nvPr/>
          </p:nvSpPr>
          <p:spPr bwMode="auto">
            <a:xfrm>
              <a:off x="2527300" y="3581400"/>
              <a:ext cx="41275" cy="82550"/>
            </a:xfrm>
            <a:custGeom>
              <a:avLst/>
              <a:gdLst>
                <a:gd name="T0" fmla="*/ 0 w 26"/>
                <a:gd name="T1" fmla="*/ 52 h 52"/>
                <a:gd name="T2" fmla="*/ 4 w 26"/>
                <a:gd name="T3" fmla="*/ 50 h 52"/>
                <a:gd name="T4" fmla="*/ 6 w 26"/>
                <a:gd name="T5" fmla="*/ 46 h 52"/>
                <a:gd name="T6" fmla="*/ 10 w 26"/>
                <a:gd name="T7" fmla="*/ 44 h 52"/>
                <a:gd name="T8" fmla="*/ 10 w 26"/>
                <a:gd name="T9" fmla="*/ 38 h 52"/>
                <a:gd name="T10" fmla="*/ 12 w 26"/>
                <a:gd name="T11" fmla="*/ 34 h 52"/>
                <a:gd name="T12" fmla="*/ 16 w 26"/>
                <a:gd name="T13" fmla="*/ 32 h 52"/>
                <a:gd name="T14" fmla="*/ 18 w 26"/>
                <a:gd name="T15" fmla="*/ 30 h 52"/>
                <a:gd name="T16" fmla="*/ 22 w 26"/>
                <a:gd name="T17" fmla="*/ 26 h 52"/>
                <a:gd name="T18" fmla="*/ 22 w 26"/>
                <a:gd name="T19" fmla="*/ 28 h 52"/>
                <a:gd name="T20" fmla="*/ 24 w 26"/>
                <a:gd name="T21" fmla="*/ 28 h 52"/>
                <a:gd name="T22" fmla="*/ 26 w 26"/>
                <a:gd name="T23" fmla="*/ 28 h 52"/>
                <a:gd name="T24" fmla="*/ 22 w 26"/>
                <a:gd name="T25" fmla="*/ 26 h 52"/>
                <a:gd name="T26" fmla="*/ 18 w 26"/>
                <a:gd name="T27" fmla="*/ 22 h 52"/>
                <a:gd name="T28" fmla="*/ 16 w 26"/>
                <a:gd name="T29" fmla="*/ 18 h 52"/>
                <a:gd name="T30" fmla="*/ 14 w 26"/>
                <a:gd name="T31" fmla="*/ 16 h 52"/>
                <a:gd name="T32" fmla="*/ 10 w 26"/>
                <a:gd name="T33" fmla="*/ 12 h 52"/>
                <a:gd name="T34" fmla="*/ 8 w 26"/>
                <a:gd name="T35" fmla="*/ 8 h 52"/>
                <a:gd name="T36" fmla="*/ 6 w 26"/>
                <a:gd name="T37" fmla="*/ 4 h 52"/>
                <a:gd name="T38" fmla="*/ 2 w 26"/>
                <a:gd name="T39" fmla="*/ 0 h 52"/>
                <a:gd name="T40" fmla="*/ 2 w 26"/>
                <a:gd name="T41" fmla="*/ 12 h 52"/>
                <a:gd name="T42" fmla="*/ 2 w 26"/>
                <a:gd name="T43" fmla="*/ 26 h 52"/>
                <a:gd name="T44" fmla="*/ 0 w 26"/>
                <a:gd name="T45" fmla="*/ 38 h 52"/>
                <a:gd name="T46" fmla="*/ 0 w 26"/>
                <a:gd name="T4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52">
                  <a:moveTo>
                    <a:pt x="0" y="52"/>
                  </a:moveTo>
                  <a:lnTo>
                    <a:pt x="4" y="50"/>
                  </a:lnTo>
                  <a:lnTo>
                    <a:pt x="6" y="46"/>
                  </a:lnTo>
                  <a:lnTo>
                    <a:pt x="10" y="44"/>
                  </a:lnTo>
                  <a:lnTo>
                    <a:pt x="10" y="38"/>
                  </a:lnTo>
                  <a:lnTo>
                    <a:pt x="12" y="34"/>
                  </a:lnTo>
                  <a:lnTo>
                    <a:pt x="16" y="32"/>
                  </a:lnTo>
                  <a:lnTo>
                    <a:pt x="18" y="30"/>
                  </a:lnTo>
                  <a:lnTo>
                    <a:pt x="22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18" y="22"/>
                  </a:lnTo>
                  <a:lnTo>
                    <a:pt x="16" y="18"/>
                  </a:lnTo>
                  <a:lnTo>
                    <a:pt x="14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6" y="4"/>
                  </a:lnTo>
                  <a:lnTo>
                    <a:pt x="2" y="0"/>
                  </a:lnTo>
                  <a:lnTo>
                    <a:pt x="2" y="12"/>
                  </a:lnTo>
                  <a:lnTo>
                    <a:pt x="2" y="26"/>
                  </a:lnTo>
                  <a:lnTo>
                    <a:pt x="0" y="38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6" name="Freeform 427"/>
            <p:cNvSpPr>
              <a:spLocks/>
            </p:cNvSpPr>
            <p:nvPr/>
          </p:nvSpPr>
          <p:spPr bwMode="auto">
            <a:xfrm>
              <a:off x="2619375" y="3584575"/>
              <a:ext cx="47625" cy="82550"/>
            </a:xfrm>
            <a:custGeom>
              <a:avLst/>
              <a:gdLst>
                <a:gd name="T0" fmla="*/ 0 w 30"/>
                <a:gd name="T1" fmla="*/ 28 h 52"/>
                <a:gd name="T2" fmla="*/ 4 w 30"/>
                <a:gd name="T3" fmla="*/ 30 h 52"/>
                <a:gd name="T4" fmla="*/ 4 w 30"/>
                <a:gd name="T5" fmla="*/ 32 h 52"/>
                <a:gd name="T6" fmla="*/ 8 w 30"/>
                <a:gd name="T7" fmla="*/ 36 h 52"/>
                <a:gd name="T8" fmla="*/ 10 w 30"/>
                <a:gd name="T9" fmla="*/ 40 h 52"/>
                <a:gd name="T10" fmla="*/ 14 w 30"/>
                <a:gd name="T11" fmla="*/ 42 h 52"/>
                <a:gd name="T12" fmla="*/ 14 w 30"/>
                <a:gd name="T13" fmla="*/ 46 h 52"/>
                <a:gd name="T14" fmla="*/ 16 w 30"/>
                <a:gd name="T15" fmla="*/ 50 h 52"/>
                <a:gd name="T16" fmla="*/ 18 w 30"/>
                <a:gd name="T17" fmla="*/ 52 h 52"/>
                <a:gd name="T18" fmla="*/ 20 w 30"/>
                <a:gd name="T19" fmla="*/ 48 h 52"/>
                <a:gd name="T20" fmla="*/ 22 w 30"/>
                <a:gd name="T21" fmla="*/ 42 h 52"/>
                <a:gd name="T22" fmla="*/ 24 w 30"/>
                <a:gd name="T23" fmla="*/ 36 h 52"/>
                <a:gd name="T24" fmla="*/ 26 w 30"/>
                <a:gd name="T25" fmla="*/ 30 h 52"/>
                <a:gd name="T26" fmla="*/ 28 w 30"/>
                <a:gd name="T27" fmla="*/ 24 h 52"/>
                <a:gd name="T28" fmla="*/ 30 w 30"/>
                <a:gd name="T29" fmla="*/ 18 h 52"/>
                <a:gd name="T30" fmla="*/ 30 w 30"/>
                <a:gd name="T31" fmla="*/ 12 h 52"/>
                <a:gd name="T32" fmla="*/ 30 w 30"/>
                <a:gd name="T33" fmla="*/ 6 h 52"/>
                <a:gd name="T34" fmla="*/ 30 w 30"/>
                <a:gd name="T35" fmla="*/ 6 h 52"/>
                <a:gd name="T36" fmla="*/ 30 w 30"/>
                <a:gd name="T37" fmla="*/ 4 h 52"/>
                <a:gd name="T38" fmla="*/ 28 w 30"/>
                <a:gd name="T39" fmla="*/ 2 h 52"/>
                <a:gd name="T40" fmla="*/ 28 w 30"/>
                <a:gd name="T41" fmla="*/ 0 h 52"/>
                <a:gd name="T42" fmla="*/ 24 w 30"/>
                <a:gd name="T43" fmla="*/ 6 h 52"/>
                <a:gd name="T44" fmla="*/ 22 w 30"/>
                <a:gd name="T45" fmla="*/ 8 h 52"/>
                <a:gd name="T46" fmla="*/ 18 w 30"/>
                <a:gd name="T47" fmla="*/ 12 h 52"/>
                <a:gd name="T48" fmla="*/ 14 w 30"/>
                <a:gd name="T49" fmla="*/ 14 h 52"/>
                <a:gd name="T50" fmla="*/ 12 w 30"/>
                <a:gd name="T51" fmla="*/ 18 h 52"/>
                <a:gd name="T52" fmla="*/ 8 w 30"/>
                <a:gd name="T53" fmla="*/ 22 h 52"/>
                <a:gd name="T54" fmla="*/ 4 w 30"/>
                <a:gd name="T55" fmla="*/ 24 h 52"/>
                <a:gd name="T56" fmla="*/ 0 w 30"/>
                <a:gd name="T57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52">
                  <a:moveTo>
                    <a:pt x="0" y="28"/>
                  </a:moveTo>
                  <a:lnTo>
                    <a:pt x="4" y="30"/>
                  </a:lnTo>
                  <a:lnTo>
                    <a:pt x="4" y="32"/>
                  </a:lnTo>
                  <a:lnTo>
                    <a:pt x="8" y="36"/>
                  </a:lnTo>
                  <a:lnTo>
                    <a:pt x="10" y="40"/>
                  </a:lnTo>
                  <a:lnTo>
                    <a:pt x="14" y="42"/>
                  </a:lnTo>
                  <a:lnTo>
                    <a:pt x="14" y="46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20" y="48"/>
                  </a:lnTo>
                  <a:lnTo>
                    <a:pt x="22" y="42"/>
                  </a:lnTo>
                  <a:lnTo>
                    <a:pt x="24" y="36"/>
                  </a:lnTo>
                  <a:lnTo>
                    <a:pt x="26" y="30"/>
                  </a:lnTo>
                  <a:lnTo>
                    <a:pt x="28" y="24"/>
                  </a:lnTo>
                  <a:lnTo>
                    <a:pt x="30" y="18"/>
                  </a:lnTo>
                  <a:lnTo>
                    <a:pt x="30" y="12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4" y="14"/>
                  </a:lnTo>
                  <a:lnTo>
                    <a:pt x="12" y="18"/>
                  </a:lnTo>
                  <a:lnTo>
                    <a:pt x="8" y="22"/>
                  </a:lnTo>
                  <a:lnTo>
                    <a:pt x="4" y="24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7" name="Freeform 428"/>
            <p:cNvSpPr>
              <a:spLocks/>
            </p:cNvSpPr>
            <p:nvPr/>
          </p:nvSpPr>
          <p:spPr bwMode="auto">
            <a:xfrm>
              <a:off x="2590800" y="3635375"/>
              <a:ext cx="19050" cy="22225"/>
            </a:xfrm>
            <a:custGeom>
              <a:avLst/>
              <a:gdLst>
                <a:gd name="T0" fmla="*/ 0 w 12"/>
                <a:gd name="T1" fmla="*/ 2 h 14"/>
                <a:gd name="T2" fmla="*/ 2 w 12"/>
                <a:gd name="T3" fmla="*/ 10 h 14"/>
                <a:gd name="T4" fmla="*/ 4 w 12"/>
                <a:gd name="T5" fmla="*/ 10 h 14"/>
                <a:gd name="T6" fmla="*/ 4 w 12"/>
                <a:gd name="T7" fmla="*/ 8 h 14"/>
                <a:gd name="T8" fmla="*/ 4 w 12"/>
                <a:gd name="T9" fmla="*/ 6 h 14"/>
                <a:gd name="T10" fmla="*/ 4 w 12"/>
                <a:gd name="T11" fmla="*/ 4 h 14"/>
                <a:gd name="T12" fmla="*/ 4 w 12"/>
                <a:gd name="T13" fmla="*/ 2 h 14"/>
                <a:gd name="T14" fmla="*/ 4 w 12"/>
                <a:gd name="T15" fmla="*/ 0 h 14"/>
                <a:gd name="T16" fmla="*/ 6 w 12"/>
                <a:gd name="T17" fmla="*/ 0 h 14"/>
                <a:gd name="T18" fmla="*/ 6 w 12"/>
                <a:gd name="T19" fmla="*/ 2 h 14"/>
                <a:gd name="T20" fmla="*/ 8 w 12"/>
                <a:gd name="T21" fmla="*/ 2 h 14"/>
                <a:gd name="T22" fmla="*/ 8 w 12"/>
                <a:gd name="T23" fmla="*/ 14 h 14"/>
                <a:gd name="T24" fmla="*/ 8 w 12"/>
                <a:gd name="T25" fmla="*/ 10 h 14"/>
                <a:gd name="T26" fmla="*/ 10 w 12"/>
                <a:gd name="T27" fmla="*/ 8 h 14"/>
                <a:gd name="T28" fmla="*/ 10 w 12"/>
                <a:gd name="T29" fmla="*/ 4 h 14"/>
                <a:gd name="T30" fmla="*/ 12 w 12"/>
                <a:gd name="T31" fmla="*/ 0 h 14"/>
                <a:gd name="T32" fmla="*/ 10 w 12"/>
                <a:gd name="T33" fmla="*/ 0 h 14"/>
                <a:gd name="T34" fmla="*/ 8 w 12"/>
                <a:gd name="T35" fmla="*/ 0 h 14"/>
                <a:gd name="T36" fmla="*/ 6 w 12"/>
                <a:gd name="T37" fmla="*/ 0 h 14"/>
                <a:gd name="T38" fmla="*/ 4 w 12"/>
                <a:gd name="T39" fmla="*/ 0 h 14"/>
                <a:gd name="T40" fmla="*/ 4 w 12"/>
                <a:gd name="T41" fmla="*/ 0 h 14"/>
                <a:gd name="T42" fmla="*/ 2 w 12"/>
                <a:gd name="T43" fmla="*/ 2 h 14"/>
                <a:gd name="T44" fmla="*/ 0 w 12"/>
                <a:gd name="T4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14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0" y="4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8" name="Freeform 429"/>
            <p:cNvSpPr>
              <a:spLocks/>
            </p:cNvSpPr>
            <p:nvPr/>
          </p:nvSpPr>
          <p:spPr bwMode="auto">
            <a:xfrm>
              <a:off x="2578100" y="3479800"/>
              <a:ext cx="6350" cy="15875"/>
            </a:xfrm>
            <a:custGeom>
              <a:avLst/>
              <a:gdLst>
                <a:gd name="T0" fmla="*/ 4 w 4"/>
                <a:gd name="T1" fmla="*/ 0 h 10"/>
                <a:gd name="T2" fmla="*/ 4 w 4"/>
                <a:gd name="T3" fmla="*/ 10 h 10"/>
                <a:gd name="T4" fmla="*/ 0 w 4"/>
                <a:gd name="T5" fmla="*/ 10 h 10"/>
                <a:gd name="T6" fmla="*/ 4 w 4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lnTo>
                    <a:pt x="4" y="10"/>
                  </a:lnTo>
                  <a:lnTo>
                    <a:pt x="0" y="1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9" name="Freeform 430"/>
            <p:cNvSpPr>
              <a:spLocks/>
            </p:cNvSpPr>
            <p:nvPr/>
          </p:nvSpPr>
          <p:spPr bwMode="auto">
            <a:xfrm>
              <a:off x="3479800" y="3663950"/>
              <a:ext cx="241300" cy="257175"/>
            </a:xfrm>
            <a:custGeom>
              <a:avLst/>
              <a:gdLst>
                <a:gd name="T0" fmla="*/ 74 w 152"/>
                <a:gd name="T1" fmla="*/ 0 h 162"/>
                <a:gd name="T2" fmla="*/ 74 w 152"/>
                <a:gd name="T3" fmla="*/ 0 h 162"/>
                <a:gd name="T4" fmla="*/ 60 w 152"/>
                <a:gd name="T5" fmla="*/ 2 h 162"/>
                <a:gd name="T6" fmla="*/ 46 w 152"/>
                <a:gd name="T7" fmla="*/ 8 h 162"/>
                <a:gd name="T8" fmla="*/ 34 w 152"/>
                <a:gd name="T9" fmla="*/ 14 h 162"/>
                <a:gd name="T10" fmla="*/ 22 w 152"/>
                <a:gd name="T11" fmla="*/ 24 h 162"/>
                <a:gd name="T12" fmla="*/ 12 w 152"/>
                <a:gd name="T13" fmla="*/ 36 h 162"/>
                <a:gd name="T14" fmla="*/ 6 w 152"/>
                <a:gd name="T15" fmla="*/ 50 h 162"/>
                <a:gd name="T16" fmla="*/ 2 w 152"/>
                <a:gd name="T17" fmla="*/ 66 h 162"/>
                <a:gd name="T18" fmla="*/ 0 w 152"/>
                <a:gd name="T19" fmla="*/ 82 h 162"/>
                <a:gd name="T20" fmla="*/ 0 w 152"/>
                <a:gd name="T21" fmla="*/ 82 h 162"/>
                <a:gd name="T22" fmla="*/ 2 w 152"/>
                <a:gd name="T23" fmla="*/ 98 h 162"/>
                <a:gd name="T24" fmla="*/ 6 w 152"/>
                <a:gd name="T25" fmla="*/ 114 h 162"/>
                <a:gd name="T26" fmla="*/ 12 w 152"/>
                <a:gd name="T27" fmla="*/ 128 h 162"/>
                <a:gd name="T28" fmla="*/ 22 w 152"/>
                <a:gd name="T29" fmla="*/ 138 h 162"/>
                <a:gd name="T30" fmla="*/ 34 w 152"/>
                <a:gd name="T31" fmla="*/ 148 h 162"/>
                <a:gd name="T32" fmla="*/ 46 w 152"/>
                <a:gd name="T33" fmla="*/ 156 h 162"/>
                <a:gd name="T34" fmla="*/ 60 w 152"/>
                <a:gd name="T35" fmla="*/ 160 h 162"/>
                <a:gd name="T36" fmla="*/ 74 w 152"/>
                <a:gd name="T37" fmla="*/ 162 h 162"/>
                <a:gd name="T38" fmla="*/ 74 w 152"/>
                <a:gd name="T39" fmla="*/ 162 h 162"/>
                <a:gd name="T40" fmla="*/ 90 w 152"/>
                <a:gd name="T41" fmla="*/ 160 h 162"/>
                <a:gd name="T42" fmla="*/ 104 w 152"/>
                <a:gd name="T43" fmla="*/ 156 h 162"/>
                <a:gd name="T44" fmla="*/ 118 w 152"/>
                <a:gd name="T45" fmla="*/ 148 h 162"/>
                <a:gd name="T46" fmla="*/ 130 w 152"/>
                <a:gd name="T47" fmla="*/ 138 h 162"/>
                <a:gd name="T48" fmla="*/ 138 w 152"/>
                <a:gd name="T49" fmla="*/ 128 h 162"/>
                <a:gd name="T50" fmla="*/ 146 w 152"/>
                <a:gd name="T51" fmla="*/ 114 h 162"/>
                <a:gd name="T52" fmla="*/ 150 w 152"/>
                <a:gd name="T53" fmla="*/ 98 h 162"/>
                <a:gd name="T54" fmla="*/ 152 w 152"/>
                <a:gd name="T55" fmla="*/ 82 h 162"/>
                <a:gd name="T56" fmla="*/ 152 w 152"/>
                <a:gd name="T57" fmla="*/ 82 h 162"/>
                <a:gd name="T58" fmla="*/ 150 w 152"/>
                <a:gd name="T59" fmla="*/ 66 h 162"/>
                <a:gd name="T60" fmla="*/ 146 w 152"/>
                <a:gd name="T61" fmla="*/ 50 h 162"/>
                <a:gd name="T62" fmla="*/ 138 w 152"/>
                <a:gd name="T63" fmla="*/ 36 h 162"/>
                <a:gd name="T64" fmla="*/ 130 w 152"/>
                <a:gd name="T65" fmla="*/ 24 h 162"/>
                <a:gd name="T66" fmla="*/ 118 w 152"/>
                <a:gd name="T67" fmla="*/ 14 h 162"/>
                <a:gd name="T68" fmla="*/ 104 w 152"/>
                <a:gd name="T69" fmla="*/ 8 h 162"/>
                <a:gd name="T70" fmla="*/ 90 w 152"/>
                <a:gd name="T71" fmla="*/ 2 h 162"/>
                <a:gd name="T72" fmla="*/ 74 w 152"/>
                <a:gd name="T73" fmla="*/ 0 h 162"/>
                <a:gd name="T74" fmla="*/ 74 w 152"/>
                <a:gd name="T7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62">
                  <a:moveTo>
                    <a:pt x="74" y="0"/>
                  </a:moveTo>
                  <a:lnTo>
                    <a:pt x="74" y="0"/>
                  </a:lnTo>
                  <a:lnTo>
                    <a:pt x="60" y="2"/>
                  </a:lnTo>
                  <a:lnTo>
                    <a:pt x="46" y="8"/>
                  </a:lnTo>
                  <a:lnTo>
                    <a:pt x="34" y="14"/>
                  </a:lnTo>
                  <a:lnTo>
                    <a:pt x="22" y="24"/>
                  </a:lnTo>
                  <a:lnTo>
                    <a:pt x="12" y="36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6" y="114"/>
                  </a:lnTo>
                  <a:lnTo>
                    <a:pt x="12" y="128"/>
                  </a:lnTo>
                  <a:lnTo>
                    <a:pt x="22" y="138"/>
                  </a:lnTo>
                  <a:lnTo>
                    <a:pt x="34" y="148"/>
                  </a:lnTo>
                  <a:lnTo>
                    <a:pt x="46" y="156"/>
                  </a:lnTo>
                  <a:lnTo>
                    <a:pt x="60" y="160"/>
                  </a:lnTo>
                  <a:lnTo>
                    <a:pt x="74" y="162"/>
                  </a:lnTo>
                  <a:lnTo>
                    <a:pt x="74" y="162"/>
                  </a:lnTo>
                  <a:lnTo>
                    <a:pt x="90" y="160"/>
                  </a:lnTo>
                  <a:lnTo>
                    <a:pt x="104" y="156"/>
                  </a:lnTo>
                  <a:lnTo>
                    <a:pt x="118" y="148"/>
                  </a:lnTo>
                  <a:lnTo>
                    <a:pt x="130" y="138"/>
                  </a:lnTo>
                  <a:lnTo>
                    <a:pt x="138" y="128"/>
                  </a:lnTo>
                  <a:lnTo>
                    <a:pt x="146" y="114"/>
                  </a:lnTo>
                  <a:lnTo>
                    <a:pt x="150" y="98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0" y="66"/>
                  </a:lnTo>
                  <a:lnTo>
                    <a:pt x="146" y="50"/>
                  </a:lnTo>
                  <a:lnTo>
                    <a:pt x="138" y="36"/>
                  </a:lnTo>
                  <a:lnTo>
                    <a:pt x="130" y="24"/>
                  </a:lnTo>
                  <a:lnTo>
                    <a:pt x="118" y="14"/>
                  </a:lnTo>
                  <a:lnTo>
                    <a:pt x="104" y="8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0" name="Freeform 431"/>
            <p:cNvSpPr>
              <a:spLocks/>
            </p:cNvSpPr>
            <p:nvPr/>
          </p:nvSpPr>
          <p:spPr bwMode="auto">
            <a:xfrm>
              <a:off x="3479800" y="3663950"/>
              <a:ext cx="241300" cy="257175"/>
            </a:xfrm>
            <a:custGeom>
              <a:avLst/>
              <a:gdLst>
                <a:gd name="T0" fmla="*/ 74 w 152"/>
                <a:gd name="T1" fmla="*/ 0 h 162"/>
                <a:gd name="T2" fmla="*/ 74 w 152"/>
                <a:gd name="T3" fmla="*/ 0 h 162"/>
                <a:gd name="T4" fmla="*/ 60 w 152"/>
                <a:gd name="T5" fmla="*/ 2 h 162"/>
                <a:gd name="T6" fmla="*/ 46 w 152"/>
                <a:gd name="T7" fmla="*/ 8 h 162"/>
                <a:gd name="T8" fmla="*/ 34 w 152"/>
                <a:gd name="T9" fmla="*/ 14 h 162"/>
                <a:gd name="T10" fmla="*/ 22 w 152"/>
                <a:gd name="T11" fmla="*/ 24 h 162"/>
                <a:gd name="T12" fmla="*/ 12 w 152"/>
                <a:gd name="T13" fmla="*/ 36 h 162"/>
                <a:gd name="T14" fmla="*/ 6 w 152"/>
                <a:gd name="T15" fmla="*/ 50 h 162"/>
                <a:gd name="T16" fmla="*/ 2 w 152"/>
                <a:gd name="T17" fmla="*/ 66 h 162"/>
                <a:gd name="T18" fmla="*/ 0 w 152"/>
                <a:gd name="T19" fmla="*/ 82 h 162"/>
                <a:gd name="T20" fmla="*/ 0 w 152"/>
                <a:gd name="T21" fmla="*/ 82 h 162"/>
                <a:gd name="T22" fmla="*/ 2 w 152"/>
                <a:gd name="T23" fmla="*/ 98 h 162"/>
                <a:gd name="T24" fmla="*/ 6 w 152"/>
                <a:gd name="T25" fmla="*/ 114 h 162"/>
                <a:gd name="T26" fmla="*/ 12 w 152"/>
                <a:gd name="T27" fmla="*/ 128 h 162"/>
                <a:gd name="T28" fmla="*/ 22 w 152"/>
                <a:gd name="T29" fmla="*/ 138 h 162"/>
                <a:gd name="T30" fmla="*/ 34 w 152"/>
                <a:gd name="T31" fmla="*/ 148 h 162"/>
                <a:gd name="T32" fmla="*/ 46 w 152"/>
                <a:gd name="T33" fmla="*/ 156 h 162"/>
                <a:gd name="T34" fmla="*/ 60 w 152"/>
                <a:gd name="T35" fmla="*/ 160 h 162"/>
                <a:gd name="T36" fmla="*/ 74 w 152"/>
                <a:gd name="T37" fmla="*/ 162 h 162"/>
                <a:gd name="T38" fmla="*/ 74 w 152"/>
                <a:gd name="T39" fmla="*/ 162 h 162"/>
                <a:gd name="T40" fmla="*/ 90 w 152"/>
                <a:gd name="T41" fmla="*/ 160 h 162"/>
                <a:gd name="T42" fmla="*/ 104 w 152"/>
                <a:gd name="T43" fmla="*/ 156 h 162"/>
                <a:gd name="T44" fmla="*/ 118 w 152"/>
                <a:gd name="T45" fmla="*/ 148 h 162"/>
                <a:gd name="T46" fmla="*/ 130 w 152"/>
                <a:gd name="T47" fmla="*/ 138 h 162"/>
                <a:gd name="T48" fmla="*/ 138 w 152"/>
                <a:gd name="T49" fmla="*/ 128 h 162"/>
                <a:gd name="T50" fmla="*/ 146 w 152"/>
                <a:gd name="T51" fmla="*/ 114 h 162"/>
                <a:gd name="T52" fmla="*/ 150 w 152"/>
                <a:gd name="T53" fmla="*/ 98 h 162"/>
                <a:gd name="T54" fmla="*/ 152 w 152"/>
                <a:gd name="T55" fmla="*/ 82 h 162"/>
                <a:gd name="T56" fmla="*/ 152 w 152"/>
                <a:gd name="T57" fmla="*/ 82 h 162"/>
                <a:gd name="T58" fmla="*/ 150 w 152"/>
                <a:gd name="T59" fmla="*/ 66 h 162"/>
                <a:gd name="T60" fmla="*/ 146 w 152"/>
                <a:gd name="T61" fmla="*/ 50 h 162"/>
                <a:gd name="T62" fmla="*/ 138 w 152"/>
                <a:gd name="T63" fmla="*/ 36 h 162"/>
                <a:gd name="T64" fmla="*/ 130 w 152"/>
                <a:gd name="T65" fmla="*/ 24 h 162"/>
                <a:gd name="T66" fmla="*/ 118 w 152"/>
                <a:gd name="T67" fmla="*/ 14 h 162"/>
                <a:gd name="T68" fmla="*/ 104 w 152"/>
                <a:gd name="T69" fmla="*/ 8 h 162"/>
                <a:gd name="T70" fmla="*/ 90 w 152"/>
                <a:gd name="T71" fmla="*/ 2 h 162"/>
                <a:gd name="T72" fmla="*/ 74 w 152"/>
                <a:gd name="T7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2" h="162">
                  <a:moveTo>
                    <a:pt x="74" y="0"/>
                  </a:moveTo>
                  <a:lnTo>
                    <a:pt x="74" y="0"/>
                  </a:lnTo>
                  <a:lnTo>
                    <a:pt x="60" y="2"/>
                  </a:lnTo>
                  <a:lnTo>
                    <a:pt x="46" y="8"/>
                  </a:lnTo>
                  <a:lnTo>
                    <a:pt x="34" y="14"/>
                  </a:lnTo>
                  <a:lnTo>
                    <a:pt x="22" y="24"/>
                  </a:lnTo>
                  <a:lnTo>
                    <a:pt x="12" y="36"/>
                  </a:lnTo>
                  <a:lnTo>
                    <a:pt x="6" y="50"/>
                  </a:lnTo>
                  <a:lnTo>
                    <a:pt x="2" y="66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6" y="114"/>
                  </a:lnTo>
                  <a:lnTo>
                    <a:pt x="12" y="128"/>
                  </a:lnTo>
                  <a:lnTo>
                    <a:pt x="22" y="138"/>
                  </a:lnTo>
                  <a:lnTo>
                    <a:pt x="34" y="148"/>
                  </a:lnTo>
                  <a:lnTo>
                    <a:pt x="46" y="156"/>
                  </a:lnTo>
                  <a:lnTo>
                    <a:pt x="60" y="160"/>
                  </a:lnTo>
                  <a:lnTo>
                    <a:pt x="74" y="162"/>
                  </a:lnTo>
                  <a:lnTo>
                    <a:pt x="74" y="162"/>
                  </a:lnTo>
                  <a:lnTo>
                    <a:pt x="90" y="160"/>
                  </a:lnTo>
                  <a:lnTo>
                    <a:pt x="104" y="156"/>
                  </a:lnTo>
                  <a:lnTo>
                    <a:pt x="118" y="148"/>
                  </a:lnTo>
                  <a:lnTo>
                    <a:pt x="130" y="138"/>
                  </a:lnTo>
                  <a:lnTo>
                    <a:pt x="138" y="128"/>
                  </a:lnTo>
                  <a:lnTo>
                    <a:pt x="146" y="114"/>
                  </a:lnTo>
                  <a:lnTo>
                    <a:pt x="150" y="98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0" y="66"/>
                  </a:lnTo>
                  <a:lnTo>
                    <a:pt x="146" y="50"/>
                  </a:lnTo>
                  <a:lnTo>
                    <a:pt x="138" y="36"/>
                  </a:lnTo>
                  <a:lnTo>
                    <a:pt x="130" y="24"/>
                  </a:lnTo>
                  <a:lnTo>
                    <a:pt x="118" y="14"/>
                  </a:lnTo>
                  <a:lnTo>
                    <a:pt x="104" y="8"/>
                  </a:lnTo>
                  <a:lnTo>
                    <a:pt x="90" y="2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1" name="Rectangle 432"/>
            <p:cNvSpPr>
              <a:spLocks noChangeArrowheads="1"/>
            </p:cNvSpPr>
            <p:nvPr/>
          </p:nvSpPr>
          <p:spPr bwMode="auto">
            <a:xfrm>
              <a:off x="4686300" y="2628900"/>
              <a:ext cx="2244725" cy="1438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2" name="Rectangle 433"/>
            <p:cNvSpPr>
              <a:spLocks noChangeArrowheads="1"/>
            </p:cNvSpPr>
            <p:nvPr/>
          </p:nvSpPr>
          <p:spPr bwMode="auto">
            <a:xfrm>
              <a:off x="4686300" y="2628900"/>
              <a:ext cx="2244725" cy="1438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3" name="Freeform 434"/>
            <p:cNvSpPr>
              <a:spLocks/>
            </p:cNvSpPr>
            <p:nvPr/>
          </p:nvSpPr>
          <p:spPr bwMode="auto">
            <a:xfrm>
              <a:off x="5200650" y="2794000"/>
              <a:ext cx="231775" cy="546100"/>
            </a:xfrm>
            <a:custGeom>
              <a:avLst/>
              <a:gdLst>
                <a:gd name="T0" fmla="*/ 44 w 146"/>
                <a:gd name="T1" fmla="*/ 162 h 344"/>
                <a:gd name="T2" fmla="*/ 46 w 146"/>
                <a:gd name="T3" fmla="*/ 160 h 344"/>
                <a:gd name="T4" fmla="*/ 52 w 146"/>
                <a:gd name="T5" fmla="*/ 156 h 344"/>
                <a:gd name="T6" fmla="*/ 54 w 146"/>
                <a:gd name="T7" fmla="*/ 152 h 344"/>
                <a:gd name="T8" fmla="*/ 56 w 146"/>
                <a:gd name="T9" fmla="*/ 148 h 344"/>
                <a:gd name="T10" fmla="*/ 54 w 146"/>
                <a:gd name="T11" fmla="*/ 140 h 344"/>
                <a:gd name="T12" fmla="*/ 52 w 146"/>
                <a:gd name="T13" fmla="*/ 138 h 344"/>
                <a:gd name="T14" fmla="*/ 48 w 146"/>
                <a:gd name="T15" fmla="*/ 136 h 344"/>
                <a:gd name="T16" fmla="*/ 46 w 146"/>
                <a:gd name="T17" fmla="*/ 132 h 344"/>
                <a:gd name="T18" fmla="*/ 44 w 146"/>
                <a:gd name="T19" fmla="*/ 124 h 344"/>
                <a:gd name="T20" fmla="*/ 30 w 146"/>
                <a:gd name="T21" fmla="*/ 104 h 344"/>
                <a:gd name="T22" fmla="*/ 28 w 146"/>
                <a:gd name="T23" fmla="*/ 98 h 344"/>
                <a:gd name="T24" fmla="*/ 28 w 146"/>
                <a:gd name="T25" fmla="*/ 86 h 344"/>
                <a:gd name="T26" fmla="*/ 28 w 146"/>
                <a:gd name="T27" fmla="*/ 74 h 344"/>
                <a:gd name="T28" fmla="*/ 28 w 146"/>
                <a:gd name="T29" fmla="*/ 60 h 344"/>
                <a:gd name="T30" fmla="*/ 28 w 146"/>
                <a:gd name="T31" fmla="*/ 52 h 344"/>
                <a:gd name="T32" fmla="*/ 30 w 146"/>
                <a:gd name="T33" fmla="*/ 38 h 344"/>
                <a:gd name="T34" fmla="*/ 36 w 146"/>
                <a:gd name="T35" fmla="*/ 22 h 344"/>
                <a:gd name="T36" fmla="*/ 40 w 146"/>
                <a:gd name="T37" fmla="*/ 14 h 344"/>
                <a:gd name="T38" fmla="*/ 46 w 146"/>
                <a:gd name="T39" fmla="*/ 12 h 344"/>
                <a:gd name="T40" fmla="*/ 48 w 146"/>
                <a:gd name="T41" fmla="*/ 10 h 344"/>
                <a:gd name="T42" fmla="*/ 52 w 146"/>
                <a:gd name="T43" fmla="*/ 10 h 344"/>
                <a:gd name="T44" fmla="*/ 54 w 146"/>
                <a:gd name="T45" fmla="*/ 8 h 344"/>
                <a:gd name="T46" fmla="*/ 56 w 146"/>
                <a:gd name="T47" fmla="*/ 4 h 344"/>
                <a:gd name="T48" fmla="*/ 62 w 146"/>
                <a:gd name="T49" fmla="*/ 0 h 344"/>
                <a:gd name="T50" fmla="*/ 64 w 146"/>
                <a:gd name="T51" fmla="*/ 0 h 344"/>
                <a:gd name="T52" fmla="*/ 70 w 146"/>
                <a:gd name="T53" fmla="*/ 0 h 344"/>
                <a:gd name="T54" fmla="*/ 76 w 146"/>
                <a:gd name="T55" fmla="*/ 0 h 344"/>
                <a:gd name="T56" fmla="*/ 84 w 146"/>
                <a:gd name="T57" fmla="*/ 0 h 344"/>
                <a:gd name="T58" fmla="*/ 90 w 146"/>
                <a:gd name="T59" fmla="*/ 0 h 344"/>
                <a:gd name="T60" fmla="*/ 98 w 146"/>
                <a:gd name="T61" fmla="*/ 2 h 344"/>
                <a:gd name="T62" fmla="*/ 104 w 146"/>
                <a:gd name="T63" fmla="*/ 4 h 344"/>
                <a:gd name="T64" fmla="*/ 108 w 146"/>
                <a:gd name="T65" fmla="*/ 6 h 344"/>
                <a:gd name="T66" fmla="*/ 116 w 146"/>
                <a:gd name="T67" fmla="*/ 10 h 344"/>
                <a:gd name="T68" fmla="*/ 126 w 146"/>
                <a:gd name="T69" fmla="*/ 18 h 344"/>
                <a:gd name="T70" fmla="*/ 134 w 146"/>
                <a:gd name="T71" fmla="*/ 26 h 344"/>
                <a:gd name="T72" fmla="*/ 140 w 146"/>
                <a:gd name="T73" fmla="*/ 34 h 344"/>
                <a:gd name="T74" fmla="*/ 142 w 146"/>
                <a:gd name="T75" fmla="*/ 42 h 344"/>
                <a:gd name="T76" fmla="*/ 142 w 146"/>
                <a:gd name="T77" fmla="*/ 44 h 344"/>
                <a:gd name="T78" fmla="*/ 146 w 146"/>
                <a:gd name="T79" fmla="*/ 52 h 344"/>
                <a:gd name="T80" fmla="*/ 146 w 146"/>
                <a:gd name="T81" fmla="*/ 62 h 344"/>
                <a:gd name="T82" fmla="*/ 144 w 146"/>
                <a:gd name="T83" fmla="*/ 74 h 344"/>
                <a:gd name="T84" fmla="*/ 140 w 146"/>
                <a:gd name="T85" fmla="*/ 86 h 344"/>
                <a:gd name="T86" fmla="*/ 138 w 146"/>
                <a:gd name="T87" fmla="*/ 96 h 344"/>
                <a:gd name="T88" fmla="*/ 134 w 146"/>
                <a:gd name="T89" fmla="*/ 110 h 344"/>
                <a:gd name="T90" fmla="*/ 134 w 146"/>
                <a:gd name="T91" fmla="*/ 114 h 344"/>
                <a:gd name="T92" fmla="*/ 132 w 146"/>
                <a:gd name="T93" fmla="*/ 122 h 344"/>
                <a:gd name="T94" fmla="*/ 128 w 146"/>
                <a:gd name="T95" fmla="*/ 128 h 344"/>
                <a:gd name="T96" fmla="*/ 126 w 146"/>
                <a:gd name="T97" fmla="*/ 130 h 344"/>
                <a:gd name="T98" fmla="*/ 122 w 146"/>
                <a:gd name="T99" fmla="*/ 132 h 344"/>
                <a:gd name="T100" fmla="*/ 118 w 146"/>
                <a:gd name="T101" fmla="*/ 132 h 344"/>
                <a:gd name="T102" fmla="*/ 112 w 146"/>
                <a:gd name="T103" fmla="*/ 146 h 344"/>
                <a:gd name="T104" fmla="*/ 134 w 146"/>
                <a:gd name="T105" fmla="*/ 166 h 344"/>
                <a:gd name="T106" fmla="*/ 114 w 146"/>
                <a:gd name="T107" fmla="*/ 344 h 344"/>
                <a:gd name="T108" fmla="*/ 42 w 146"/>
                <a:gd name="T109" fmla="*/ 164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44">
                  <a:moveTo>
                    <a:pt x="42" y="164"/>
                  </a:moveTo>
                  <a:lnTo>
                    <a:pt x="44" y="162"/>
                  </a:lnTo>
                  <a:lnTo>
                    <a:pt x="46" y="162"/>
                  </a:lnTo>
                  <a:lnTo>
                    <a:pt x="46" y="160"/>
                  </a:lnTo>
                  <a:lnTo>
                    <a:pt x="48" y="158"/>
                  </a:lnTo>
                  <a:lnTo>
                    <a:pt x="52" y="156"/>
                  </a:lnTo>
                  <a:lnTo>
                    <a:pt x="54" y="154"/>
                  </a:lnTo>
                  <a:lnTo>
                    <a:pt x="54" y="152"/>
                  </a:lnTo>
                  <a:lnTo>
                    <a:pt x="56" y="150"/>
                  </a:lnTo>
                  <a:lnTo>
                    <a:pt x="56" y="148"/>
                  </a:lnTo>
                  <a:lnTo>
                    <a:pt x="54" y="144"/>
                  </a:lnTo>
                  <a:lnTo>
                    <a:pt x="54" y="140"/>
                  </a:lnTo>
                  <a:lnTo>
                    <a:pt x="54" y="138"/>
                  </a:lnTo>
                  <a:lnTo>
                    <a:pt x="52" y="138"/>
                  </a:lnTo>
                  <a:lnTo>
                    <a:pt x="50" y="138"/>
                  </a:lnTo>
                  <a:lnTo>
                    <a:pt x="48" y="136"/>
                  </a:lnTo>
                  <a:lnTo>
                    <a:pt x="46" y="134"/>
                  </a:lnTo>
                  <a:lnTo>
                    <a:pt x="46" y="132"/>
                  </a:lnTo>
                  <a:lnTo>
                    <a:pt x="44" y="128"/>
                  </a:lnTo>
                  <a:lnTo>
                    <a:pt x="44" y="124"/>
                  </a:lnTo>
                  <a:lnTo>
                    <a:pt x="42" y="122"/>
                  </a:lnTo>
                  <a:lnTo>
                    <a:pt x="30" y="104"/>
                  </a:lnTo>
                  <a:lnTo>
                    <a:pt x="30" y="104"/>
                  </a:lnTo>
                  <a:lnTo>
                    <a:pt x="28" y="98"/>
                  </a:lnTo>
                  <a:lnTo>
                    <a:pt x="28" y="92"/>
                  </a:lnTo>
                  <a:lnTo>
                    <a:pt x="28" y="86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28" y="66"/>
                  </a:lnTo>
                  <a:lnTo>
                    <a:pt x="28" y="60"/>
                  </a:lnTo>
                  <a:lnTo>
                    <a:pt x="28" y="58"/>
                  </a:lnTo>
                  <a:lnTo>
                    <a:pt x="28" y="52"/>
                  </a:lnTo>
                  <a:lnTo>
                    <a:pt x="28" y="44"/>
                  </a:lnTo>
                  <a:lnTo>
                    <a:pt x="30" y="38"/>
                  </a:lnTo>
                  <a:lnTo>
                    <a:pt x="34" y="30"/>
                  </a:lnTo>
                  <a:lnTo>
                    <a:pt x="36" y="22"/>
                  </a:lnTo>
                  <a:lnTo>
                    <a:pt x="38" y="16"/>
                  </a:lnTo>
                  <a:lnTo>
                    <a:pt x="40" y="14"/>
                  </a:lnTo>
                  <a:lnTo>
                    <a:pt x="44" y="12"/>
                  </a:lnTo>
                  <a:lnTo>
                    <a:pt x="46" y="12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0"/>
                  </a:lnTo>
                  <a:lnTo>
                    <a:pt x="52" y="10"/>
                  </a:lnTo>
                  <a:lnTo>
                    <a:pt x="52" y="8"/>
                  </a:lnTo>
                  <a:lnTo>
                    <a:pt x="54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60" y="2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4" y="0"/>
                  </a:lnTo>
                  <a:lnTo>
                    <a:pt x="88" y="0"/>
                  </a:lnTo>
                  <a:lnTo>
                    <a:pt x="90" y="0"/>
                  </a:lnTo>
                  <a:lnTo>
                    <a:pt x="96" y="2"/>
                  </a:lnTo>
                  <a:lnTo>
                    <a:pt x="98" y="2"/>
                  </a:lnTo>
                  <a:lnTo>
                    <a:pt x="102" y="2"/>
                  </a:lnTo>
                  <a:lnTo>
                    <a:pt x="104" y="4"/>
                  </a:lnTo>
                  <a:lnTo>
                    <a:pt x="108" y="4"/>
                  </a:lnTo>
                  <a:lnTo>
                    <a:pt x="108" y="6"/>
                  </a:lnTo>
                  <a:lnTo>
                    <a:pt x="112" y="8"/>
                  </a:lnTo>
                  <a:lnTo>
                    <a:pt x="116" y="10"/>
                  </a:lnTo>
                  <a:lnTo>
                    <a:pt x="122" y="16"/>
                  </a:lnTo>
                  <a:lnTo>
                    <a:pt x="126" y="18"/>
                  </a:lnTo>
                  <a:lnTo>
                    <a:pt x="132" y="22"/>
                  </a:lnTo>
                  <a:lnTo>
                    <a:pt x="134" y="26"/>
                  </a:lnTo>
                  <a:lnTo>
                    <a:pt x="138" y="30"/>
                  </a:lnTo>
                  <a:lnTo>
                    <a:pt x="140" y="34"/>
                  </a:lnTo>
                  <a:lnTo>
                    <a:pt x="142" y="40"/>
                  </a:lnTo>
                  <a:lnTo>
                    <a:pt x="142" y="42"/>
                  </a:lnTo>
                  <a:lnTo>
                    <a:pt x="140" y="42"/>
                  </a:lnTo>
                  <a:lnTo>
                    <a:pt x="142" y="44"/>
                  </a:lnTo>
                  <a:lnTo>
                    <a:pt x="144" y="48"/>
                  </a:lnTo>
                  <a:lnTo>
                    <a:pt x="146" y="52"/>
                  </a:lnTo>
                  <a:lnTo>
                    <a:pt x="146" y="58"/>
                  </a:lnTo>
                  <a:lnTo>
                    <a:pt x="146" y="62"/>
                  </a:lnTo>
                  <a:lnTo>
                    <a:pt x="144" y="68"/>
                  </a:lnTo>
                  <a:lnTo>
                    <a:pt x="144" y="74"/>
                  </a:lnTo>
                  <a:lnTo>
                    <a:pt x="142" y="80"/>
                  </a:lnTo>
                  <a:lnTo>
                    <a:pt x="140" y="86"/>
                  </a:lnTo>
                  <a:lnTo>
                    <a:pt x="140" y="92"/>
                  </a:lnTo>
                  <a:lnTo>
                    <a:pt x="138" y="96"/>
                  </a:lnTo>
                  <a:lnTo>
                    <a:pt x="136" y="108"/>
                  </a:lnTo>
                  <a:lnTo>
                    <a:pt x="134" y="110"/>
                  </a:lnTo>
                  <a:lnTo>
                    <a:pt x="134" y="112"/>
                  </a:lnTo>
                  <a:lnTo>
                    <a:pt x="134" y="114"/>
                  </a:lnTo>
                  <a:lnTo>
                    <a:pt x="132" y="118"/>
                  </a:lnTo>
                  <a:lnTo>
                    <a:pt x="132" y="122"/>
                  </a:lnTo>
                  <a:lnTo>
                    <a:pt x="130" y="124"/>
                  </a:lnTo>
                  <a:lnTo>
                    <a:pt x="128" y="128"/>
                  </a:lnTo>
                  <a:lnTo>
                    <a:pt x="126" y="128"/>
                  </a:lnTo>
                  <a:lnTo>
                    <a:pt x="126" y="130"/>
                  </a:lnTo>
                  <a:lnTo>
                    <a:pt x="124" y="130"/>
                  </a:lnTo>
                  <a:lnTo>
                    <a:pt x="122" y="132"/>
                  </a:lnTo>
                  <a:lnTo>
                    <a:pt x="120" y="132"/>
                  </a:lnTo>
                  <a:lnTo>
                    <a:pt x="118" y="132"/>
                  </a:lnTo>
                  <a:lnTo>
                    <a:pt x="116" y="132"/>
                  </a:lnTo>
                  <a:lnTo>
                    <a:pt x="112" y="146"/>
                  </a:lnTo>
                  <a:lnTo>
                    <a:pt x="116" y="152"/>
                  </a:lnTo>
                  <a:lnTo>
                    <a:pt x="134" y="166"/>
                  </a:lnTo>
                  <a:lnTo>
                    <a:pt x="144" y="324"/>
                  </a:lnTo>
                  <a:lnTo>
                    <a:pt x="114" y="344"/>
                  </a:lnTo>
                  <a:lnTo>
                    <a:pt x="0" y="282"/>
                  </a:lnTo>
                  <a:lnTo>
                    <a:pt x="42" y="16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4" name="Freeform 435"/>
            <p:cNvSpPr>
              <a:spLocks/>
            </p:cNvSpPr>
            <p:nvPr/>
          </p:nvSpPr>
          <p:spPr bwMode="auto">
            <a:xfrm>
              <a:off x="5257800" y="2879725"/>
              <a:ext cx="111125" cy="168275"/>
            </a:xfrm>
            <a:custGeom>
              <a:avLst/>
              <a:gdLst>
                <a:gd name="T0" fmla="*/ 0 w 70"/>
                <a:gd name="T1" fmla="*/ 40 h 106"/>
                <a:gd name="T2" fmla="*/ 4 w 70"/>
                <a:gd name="T3" fmla="*/ 0 h 106"/>
                <a:gd name="T4" fmla="*/ 16 w 70"/>
                <a:gd name="T5" fmla="*/ 12 h 106"/>
                <a:gd name="T6" fmla="*/ 18 w 70"/>
                <a:gd name="T7" fmla="*/ 10 h 106"/>
                <a:gd name="T8" fmla="*/ 18 w 70"/>
                <a:gd name="T9" fmla="*/ 6 h 106"/>
                <a:gd name="T10" fmla="*/ 18 w 70"/>
                <a:gd name="T11" fmla="*/ 4 h 106"/>
                <a:gd name="T12" fmla="*/ 20 w 70"/>
                <a:gd name="T13" fmla="*/ 4 h 106"/>
                <a:gd name="T14" fmla="*/ 24 w 70"/>
                <a:gd name="T15" fmla="*/ 4 h 106"/>
                <a:gd name="T16" fmla="*/ 28 w 70"/>
                <a:gd name="T17" fmla="*/ 6 h 106"/>
                <a:gd name="T18" fmla="*/ 30 w 70"/>
                <a:gd name="T19" fmla="*/ 6 h 106"/>
                <a:gd name="T20" fmla="*/ 34 w 70"/>
                <a:gd name="T21" fmla="*/ 8 h 106"/>
                <a:gd name="T22" fmla="*/ 36 w 70"/>
                <a:gd name="T23" fmla="*/ 10 h 106"/>
                <a:gd name="T24" fmla="*/ 48 w 70"/>
                <a:gd name="T25" fmla="*/ 16 h 106"/>
                <a:gd name="T26" fmla="*/ 54 w 70"/>
                <a:gd name="T27" fmla="*/ 22 h 106"/>
                <a:gd name="T28" fmla="*/ 70 w 70"/>
                <a:gd name="T29" fmla="*/ 24 h 106"/>
                <a:gd name="T30" fmla="*/ 70 w 70"/>
                <a:gd name="T31" fmla="*/ 26 h 106"/>
                <a:gd name="T32" fmla="*/ 70 w 70"/>
                <a:gd name="T33" fmla="*/ 30 h 106"/>
                <a:gd name="T34" fmla="*/ 68 w 70"/>
                <a:gd name="T35" fmla="*/ 34 h 106"/>
                <a:gd name="T36" fmla="*/ 66 w 70"/>
                <a:gd name="T37" fmla="*/ 36 h 106"/>
                <a:gd name="T38" fmla="*/ 64 w 70"/>
                <a:gd name="T39" fmla="*/ 36 h 106"/>
                <a:gd name="T40" fmla="*/ 62 w 70"/>
                <a:gd name="T41" fmla="*/ 36 h 106"/>
                <a:gd name="T42" fmla="*/ 62 w 70"/>
                <a:gd name="T43" fmla="*/ 38 h 106"/>
                <a:gd name="T44" fmla="*/ 58 w 70"/>
                <a:gd name="T45" fmla="*/ 38 h 106"/>
                <a:gd name="T46" fmla="*/ 56 w 70"/>
                <a:gd name="T47" fmla="*/ 38 h 106"/>
                <a:gd name="T48" fmla="*/ 54 w 70"/>
                <a:gd name="T49" fmla="*/ 38 h 106"/>
                <a:gd name="T50" fmla="*/ 54 w 70"/>
                <a:gd name="T51" fmla="*/ 36 h 106"/>
                <a:gd name="T52" fmla="*/ 50 w 70"/>
                <a:gd name="T53" fmla="*/ 34 h 106"/>
                <a:gd name="T54" fmla="*/ 48 w 70"/>
                <a:gd name="T55" fmla="*/ 32 h 106"/>
                <a:gd name="T56" fmla="*/ 46 w 70"/>
                <a:gd name="T57" fmla="*/ 32 h 106"/>
                <a:gd name="T58" fmla="*/ 44 w 70"/>
                <a:gd name="T59" fmla="*/ 32 h 106"/>
                <a:gd name="T60" fmla="*/ 42 w 70"/>
                <a:gd name="T61" fmla="*/ 32 h 106"/>
                <a:gd name="T62" fmla="*/ 42 w 70"/>
                <a:gd name="T63" fmla="*/ 34 h 106"/>
                <a:gd name="T64" fmla="*/ 42 w 70"/>
                <a:gd name="T65" fmla="*/ 42 h 106"/>
                <a:gd name="T66" fmla="*/ 42 w 70"/>
                <a:gd name="T67" fmla="*/ 50 h 106"/>
                <a:gd name="T68" fmla="*/ 44 w 70"/>
                <a:gd name="T69" fmla="*/ 56 h 106"/>
                <a:gd name="T70" fmla="*/ 44 w 70"/>
                <a:gd name="T71" fmla="*/ 60 h 106"/>
                <a:gd name="T72" fmla="*/ 36 w 70"/>
                <a:gd name="T73" fmla="*/ 60 h 106"/>
                <a:gd name="T74" fmla="*/ 36 w 70"/>
                <a:gd name="T75" fmla="*/ 62 h 106"/>
                <a:gd name="T76" fmla="*/ 38 w 70"/>
                <a:gd name="T77" fmla="*/ 66 h 106"/>
                <a:gd name="T78" fmla="*/ 40 w 70"/>
                <a:gd name="T79" fmla="*/ 68 h 106"/>
                <a:gd name="T80" fmla="*/ 42 w 70"/>
                <a:gd name="T81" fmla="*/ 72 h 106"/>
                <a:gd name="T82" fmla="*/ 44 w 70"/>
                <a:gd name="T83" fmla="*/ 76 h 106"/>
                <a:gd name="T84" fmla="*/ 46 w 70"/>
                <a:gd name="T85" fmla="*/ 82 h 106"/>
                <a:gd name="T86" fmla="*/ 46 w 70"/>
                <a:gd name="T87" fmla="*/ 86 h 106"/>
                <a:gd name="T88" fmla="*/ 46 w 70"/>
                <a:gd name="T89" fmla="*/ 94 h 106"/>
                <a:gd name="T90" fmla="*/ 46 w 70"/>
                <a:gd name="T91" fmla="*/ 98 h 106"/>
                <a:gd name="T92" fmla="*/ 46 w 70"/>
                <a:gd name="T93" fmla="*/ 102 h 106"/>
                <a:gd name="T94" fmla="*/ 44 w 70"/>
                <a:gd name="T95" fmla="*/ 104 h 106"/>
                <a:gd name="T96" fmla="*/ 40 w 70"/>
                <a:gd name="T97" fmla="*/ 106 h 106"/>
                <a:gd name="T98" fmla="*/ 36 w 70"/>
                <a:gd name="T99" fmla="*/ 106 h 106"/>
                <a:gd name="T100" fmla="*/ 34 w 70"/>
                <a:gd name="T101" fmla="*/ 106 h 106"/>
                <a:gd name="T102" fmla="*/ 32 w 70"/>
                <a:gd name="T103" fmla="*/ 104 h 106"/>
                <a:gd name="T104" fmla="*/ 28 w 70"/>
                <a:gd name="T105" fmla="*/ 104 h 106"/>
                <a:gd name="T106" fmla="*/ 26 w 70"/>
                <a:gd name="T107" fmla="*/ 104 h 106"/>
                <a:gd name="T108" fmla="*/ 24 w 70"/>
                <a:gd name="T109" fmla="*/ 104 h 106"/>
                <a:gd name="T110" fmla="*/ 4 w 70"/>
                <a:gd name="T111" fmla="*/ 70 h 106"/>
                <a:gd name="T112" fmla="*/ 0 w 70"/>
                <a:gd name="T113" fmla="*/ 4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0" h="106">
                  <a:moveTo>
                    <a:pt x="0" y="40"/>
                  </a:moveTo>
                  <a:lnTo>
                    <a:pt x="4" y="0"/>
                  </a:lnTo>
                  <a:lnTo>
                    <a:pt x="16" y="12"/>
                  </a:lnTo>
                  <a:lnTo>
                    <a:pt x="18" y="10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4" y="8"/>
                  </a:lnTo>
                  <a:lnTo>
                    <a:pt x="36" y="10"/>
                  </a:lnTo>
                  <a:lnTo>
                    <a:pt x="48" y="16"/>
                  </a:lnTo>
                  <a:lnTo>
                    <a:pt x="54" y="22"/>
                  </a:lnTo>
                  <a:lnTo>
                    <a:pt x="70" y="24"/>
                  </a:lnTo>
                  <a:lnTo>
                    <a:pt x="70" y="26"/>
                  </a:lnTo>
                  <a:lnTo>
                    <a:pt x="70" y="30"/>
                  </a:lnTo>
                  <a:lnTo>
                    <a:pt x="68" y="34"/>
                  </a:lnTo>
                  <a:lnTo>
                    <a:pt x="66" y="36"/>
                  </a:lnTo>
                  <a:lnTo>
                    <a:pt x="64" y="36"/>
                  </a:lnTo>
                  <a:lnTo>
                    <a:pt x="62" y="36"/>
                  </a:lnTo>
                  <a:lnTo>
                    <a:pt x="62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4" y="38"/>
                  </a:lnTo>
                  <a:lnTo>
                    <a:pt x="54" y="36"/>
                  </a:lnTo>
                  <a:lnTo>
                    <a:pt x="50" y="34"/>
                  </a:lnTo>
                  <a:lnTo>
                    <a:pt x="48" y="32"/>
                  </a:lnTo>
                  <a:lnTo>
                    <a:pt x="46" y="32"/>
                  </a:lnTo>
                  <a:lnTo>
                    <a:pt x="44" y="32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42"/>
                  </a:lnTo>
                  <a:lnTo>
                    <a:pt x="42" y="50"/>
                  </a:lnTo>
                  <a:lnTo>
                    <a:pt x="44" y="56"/>
                  </a:lnTo>
                  <a:lnTo>
                    <a:pt x="44" y="60"/>
                  </a:lnTo>
                  <a:lnTo>
                    <a:pt x="36" y="60"/>
                  </a:lnTo>
                  <a:lnTo>
                    <a:pt x="36" y="62"/>
                  </a:lnTo>
                  <a:lnTo>
                    <a:pt x="38" y="66"/>
                  </a:lnTo>
                  <a:lnTo>
                    <a:pt x="40" y="68"/>
                  </a:lnTo>
                  <a:lnTo>
                    <a:pt x="42" y="72"/>
                  </a:lnTo>
                  <a:lnTo>
                    <a:pt x="44" y="76"/>
                  </a:lnTo>
                  <a:lnTo>
                    <a:pt x="46" y="82"/>
                  </a:lnTo>
                  <a:lnTo>
                    <a:pt x="46" y="86"/>
                  </a:lnTo>
                  <a:lnTo>
                    <a:pt x="46" y="94"/>
                  </a:lnTo>
                  <a:lnTo>
                    <a:pt x="46" y="98"/>
                  </a:lnTo>
                  <a:lnTo>
                    <a:pt x="46" y="102"/>
                  </a:lnTo>
                  <a:lnTo>
                    <a:pt x="44" y="104"/>
                  </a:lnTo>
                  <a:lnTo>
                    <a:pt x="40" y="106"/>
                  </a:lnTo>
                  <a:lnTo>
                    <a:pt x="36" y="106"/>
                  </a:lnTo>
                  <a:lnTo>
                    <a:pt x="34" y="106"/>
                  </a:lnTo>
                  <a:lnTo>
                    <a:pt x="32" y="104"/>
                  </a:lnTo>
                  <a:lnTo>
                    <a:pt x="28" y="104"/>
                  </a:lnTo>
                  <a:lnTo>
                    <a:pt x="26" y="104"/>
                  </a:lnTo>
                  <a:lnTo>
                    <a:pt x="24" y="104"/>
                  </a:lnTo>
                  <a:lnTo>
                    <a:pt x="4" y="70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5" name="Freeform 436"/>
            <p:cNvSpPr>
              <a:spLocks/>
            </p:cNvSpPr>
            <p:nvPr/>
          </p:nvSpPr>
          <p:spPr bwMode="auto">
            <a:xfrm>
              <a:off x="5222875" y="2794000"/>
              <a:ext cx="203200" cy="307975"/>
            </a:xfrm>
            <a:custGeom>
              <a:avLst/>
              <a:gdLst>
                <a:gd name="T0" fmla="*/ 36 w 128"/>
                <a:gd name="T1" fmla="*/ 10 h 194"/>
                <a:gd name="T2" fmla="*/ 56 w 128"/>
                <a:gd name="T3" fmla="*/ 8 h 194"/>
                <a:gd name="T4" fmla="*/ 76 w 128"/>
                <a:gd name="T5" fmla="*/ 8 h 194"/>
                <a:gd name="T6" fmla="*/ 96 w 128"/>
                <a:gd name="T7" fmla="*/ 18 h 194"/>
                <a:gd name="T8" fmla="*/ 114 w 128"/>
                <a:gd name="T9" fmla="*/ 34 h 194"/>
                <a:gd name="T10" fmla="*/ 114 w 128"/>
                <a:gd name="T11" fmla="*/ 48 h 194"/>
                <a:gd name="T12" fmla="*/ 122 w 128"/>
                <a:gd name="T13" fmla="*/ 64 h 194"/>
                <a:gd name="T14" fmla="*/ 114 w 128"/>
                <a:gd name="T15" fmla="*/ 82 h 194"/>
                <a:gd name="T16" fmla="*/ 112 w 128"/>
                <a:gd name="T17" fmla="*/ 98 h 194"/>
                <a:gd name="T18" fmla="*/ 114 w 128"/>
                <a:gd name="T19" fmla="*/ 78 h 194"/>
                <a:gd name="T20" fmla="*/ 112 w 128"/>
                <a:gd name="T21" fmla="*/ 66 h 194"/>
                <a:gd name="T22" fmla="*/ 112 w 128"/>
                <a:gd name="T23" fmla="*/ 60 h 194"/>
                <a:gd name="T24" fmla="*/ 94 w 128"/>
                <a:gd name="T25" fmla="*/ 34 h 194"/>
                <a:gd name="T26" fmla="*/ 86 w 128"/>
                <a:gd name="T27" fmla="*/ 34 h 194"/>
                <a:gd name="T28" fmla="*/ 94 w 128"/>
                <a:gd name="T29" fmla="*/ 44 h 194"/>
                <a:gd name="T30" fmla="*/ 102 w 128"/>
                <a:gd name="T31" fmla="*/ 58 h 194"/>
                <a:gd name="T32" fmla="*/ 104 w 128"/>
                <a:gd name="T33" fmla="*/ 70 h 194"/>
                <a:gd name="T34" fmla="*/ 104 w 128"/>
                <a:gd name="T35" fmla="*/ 78 h 194"/>
                <a:gd name="T36" fmla="*/ 96 w 128"/>
                <a:gd name="T37" fmla="*/ 66 h 194"/>
                <a:gd name="T38" fmla="*/ 92 w 128"/>
                <a:gd name="T39" fmla="*/ 66 h 194"/>
                <a:gd name="T40" fmla="*/ 100 w 128"/>
                <a:gd name="T41" fmla="*/ 84 h 194"/>
                <a:gd name="T42" fmla="*/ 102 w 128"/>
                <a:gd name="T43" fmla="*/ 108 h 194"/>
                <a:gd name="T44" fmla="*/ 90 w 128"/>
                <a:gd name="T45" fmla="*/ 142 h 194"/>
                <a:gd name="T46" fmla="*/ 76 w 128"/>
                <a:gd name="T47" fmla="*/ 158 h 194"/>
                <a:gd name="T48" fmla="*/ 46 w 128"/>
                <a:gd name="T49" fmla="*/ 156 h 194"/>
                <a:gd name="T50" fmla="*/ 28 w 128"/>
                <a:gd name="T51" fmla="*/ 122 h 194"/>
                <a:gd name="T52" fmla="*/ 26 w 128"/>
                <a:gd name="T53" fmla="*/ 92 h 194"/>
                <a:gd name="T54" fmla="*/ 26 w 128"/>
                <a:gd name="T55" fmla="*/ 60 h 194"/>
                <a:gd name="T56" fmla="*/ 16 w 128"/>
                <a:gd name="T57" fmla="*/ 94 h 194"/>
                <a:gd name="T58" fmla="*/ 12 w 128"/>
                <a:gd name="T59" fmla="*/ 104 h 194"/>
                <a:gd name="T60" fmla="*/ 10 w 128"/>
                <a:gd name="T61" fmla="*/ 90 h 194"/>
                <a:gd name="T62" fmla="*/ 12 w 128"/>
                <a:gd name="T63" fmla="*/ 78 h 194"/>
                <a:gd name="T64" fmla="*/ 8 w 128"/>
                <a:gd name="T65" fmla="*/ 56 h 194"/>
                <a:gd name="T66" fmla="*/ 22 w 128"/>
                <a:gd name="T67" fmla="*/ 16 h 194"/>
                <a:gd name="T68" fmla="*/ 10 w 128"/>
                <a:gd name="T69" fmla="*/ 26 h 194"/>
                <a:gd name="T70" fmla="*/ 0 w 128"/>
                <a:gd name="T71" fmla="*/ 76 h 194"/>
                <a:gd name="T72" fmla="*/ 6 w 128"/>
                <a:gd name="T73" fmla="*/ 108 h 194"/>
                <a:gd name="T74" fmla="*/ 16 w 128"/>
                <a:gd name="T75" fmla="*/ 126 h 194"/>
                <a:gd name="T76" fmla="*/ 22 w 128"/>
                <a:gd name="T77" fmla="*/ 140 h 194"/>
                <a:gd name="T78" fmla="*/ 32 w 128"/>
                <a:gd name="T79" fmla="*/ 154 h 194"/>
                <a:gd name="T80" fmla="*/ 24 w 128"/>
                <a:gd name="T81" fmla="*/ 162 h 194"/>
                <a:gd name="T82" fmla="*/ 32 w 128"/>
                <a:gd name="T83" fmla="*/ 164 h 194"/>
                <a:gd name="T84" fmla="*/ 40 w 128"/>
                <a:gd name="T85" fmla="*/ 156 h 194"/>
                <a:gd name="T86" fmla="*/ 50 w 128"/>
                <a:gd name="T87" fmla="*/ 178 h 194"/>
                <a:gd name="T88" fmla="*/ 62 w 128"/>
                <a:gd name="T89" fmla="*/ 190 h 194"/>
                <a:gd name="T90" fmla="*/ 74 w 128"/>
                <a:gd name="T91" fmla="*/ 188 h 194"/>
                <a:gd name="T92" fmla="*/ 84 w 128"/>
                <a:gd name="T93" fmla="*/ 174 h 194"/>
                <a:gd name="T94" fmla="*/ 92 w 128"/>
                <a:gd name="T95" fmla="*/ 160 h 194"/>
                <a:gd name="T96" fmla="*/ 102 w 128"/>
                <a:gd name="T97" fmla="*/ 164 h 194"/>
                <a:gd name="T98" fmla="*/ 94 w 128"/>
                <a:gd name="T99" fmla="*/ 152 h 194"/>
                <a:gd name="T100" fmla="*/ 98 w 128"/>
                <a:gd name="T101" fmla="*/ 142 h 194"/>
                <a:gd name="T102" fmla="*/ 106 w 128"/>
                <a:gd name="T103" fmla="*/ 140 h 194"/>
                <a:gd name="T104" fmla="*/ 112 w 128"/>
                <a:gd name="T105" fmla="*/ 124 h 194"/>
                <a:gd name="T106" fmla="*/ 116 w 128"/>
                <a:gd name="T107" fmla="*/ 114 h 194"/>
                <a:gd name="T108" fmla="*/ 122 w 128"/>
                <a:gd name="T109" fmla="*/ 86 h 194"/>
                <a:gd name="T110" fmla="*/ 128 w 128"/>
                <a:gd name="T111" fmla="*/ 64 h 194"/>
                <a:gd name="T112" fmla="*/ 120 w 128"/>
                <a:gd name="T113" fmla="*/ 46 h 194"/>
                <a:gd name="T114" fmla="*/ 112 w 128"/>
                <a:gd name="T115" fmla="*/ 24 h 194"/>
                <a:gd name="T116" fmla="*/ 96 w 128"/>
                <a:gd name="T117" fmla="*/ 12 h 194"/>
                <a:gd name="T118" fmla="*/ 78 w 128"/>
                <a:gd name="T119" fmla="*/ 4 h 194"/>
                <a:gd name="T120" fmla="*/ 58 w 128"/>
                <a:gd name="T121" fmla="*/ 2 h 194"/>
                <a:gd name="T122" fmla="*/ 36 w 128"/>
                <a:gd name="T123" fmla="*/ 4 h 194"/>
                <a:gd name="T124" fmla="*/ 26 w 128"/>
                <a:gd name="T125" fmla="*/ 16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" h="194">
                  <a:moveTo>
                    <a:pt x="26" y="16"/>
                  </a:moveTo>
                  <a:lnTo>
                    <a:pt x="28" y="16"/>
                  </a:lnTo>
                  <a:lnTo>
                    <a:pt x="30" y="14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6" y="10"/>
                  </a:lnTo>
                  <a:lnTo>
                    <a:pt x="40" y="8"/>
                  </a:lnTo>
                  <a:lnTo>
                    <a:pt x="42" y="8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2" y="8"/>
                  </a:lnTo>
                  <a:lnTo>
                    <a:pt x="56" y="8"/>
                  </a:lnTo>
                  <a:lnTo>
                    <a:pt x="58" y="8"/>
                  </a:lnTo>
                  <a:lnTo>
                    <a:pt x="62" y="8"/>
                  </a:lnTo>
                  <a:lnTo>
                    <a:pt x="66" y="8"/>
                  </a:lnTo>
                  <a:lnTo>
                    <a:pt x="68" y="8"/>
                  </a:lnTo>
                  <a:lnTo>
                    <a:pt x="72" y="8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2" y="10"/>
                  </a:lnTo>
                  <a:lnTo>
                    <a:pt x="84" y="12"/>
                  </a:lnTo>
                  <a:lnTo>
                    <a:pt x="88" y="14"/>
                  </a:lnTo>
                  <a:lnTo>
                    <a:pt x="94" y="16"/>
                  </a:lnTo>
                  <a:lnTo>
                    <a:pt x="96" y="18"/>
                  </a:lnTo>
                  <a:lnTo>
                    <a:pt x="100" y="22"/>
                  </a:lnTo>
                  <a:lnTo>
                    <a:pt x="102" y="24"/>
                  </a:lnTo>
                  <a:lnTo>
                    <a:pt x="106" y="26"/>
                  </a:lnTo>
                  <a:lnTo>
                    <a:pt x="110" y="30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6" y="36"/>
                  </a:lnTo>
                  <a:lnTo>
                    <a:pt x="116" y="40"/>
                  </a:lnTo>
                  <a:lnTo>
                    <a:pt x="116" y="42"/>
                  </a:lnTo>
                  <a:lnTo>
                    <a:pt x="114" y="42"/>
                  </a:lnTo>
                  <a:lnTo>
                    <a:pt x="114" y="46"/>
                  </a:lnTo>
                  <a:lnTo>
                    <a:pt x="114" y="48"/>
                  </a:lnTo>
                  <a:lnTo>
                    <a:pt x="116" y="50"/>
                  </a:lnTo>
                  <a:lnTo>
                    <a:pt x="116" y="52"/>
                  </a:lnTo>
                  <a:lnTo>
                    <a:pt x="118" y="54"/>
                  </a:lnTo>
                  <a:lnTo>
                    <a:pt x="120" y="56"/>
                  </a:lnTo>
                  <a:lnTo>
                    <a:pt x="120" y="58"/>
                  </a:lnTo>
                  <a:lnTo>
                    <a:pt x="122" y="64"/>
                  </a:lnTo>
                  <a:lnTo>
                    <a:pt x="120" y="68"/>
                  </a:lnTo>
                  <a:lnTo>
                    <a:pt x="120" y="72"/>
                  </a:lnTo>
                  <a:lnTo>
                    <a:pt x="120" y="76"/>
                  </a:lnTo>
                  <a:lnTo>
                    <a:pt x="116" y="78"/>
                  </a:lnTo>
                  <a:lnTo>
                    <a:pt x="114" y="78"/>
                  </a:lnTo>
                  <a:lnTo>
                    <a:pt x="114" y="82"/>
                  </a:lnTo>
                  <a:lnTo>
                    <a:pt x="114" y="84"/>
                  </a:lnTo>
                  <a:lnTo>
                    <a:pt x="112" y="86"/>
                  </a:lnTo>
                  <a:lnTo>
                    <a:pt x="112" y="88"/>
                  </a:lnTo>
                  <a:lnTo>
                    <a:pt x="112" y="92"/>
                  </a:lnTo>
                  <a:lnTo>
                    <a:pt x="112" y="96"/>
                  </a:lnTo>
                  <a:lnTo>
                    <a:pt x="112" y="98"/>
                  </a:lnTo>
                  <a:lnTo>
                    <a:pt x="110" y="96"/>
                  </a:lnTo>
                  <a:lnTo>
                    <a:pt x="110" y="90"/>
                  </a:lnTo>
                  <a:lnTo>
                    <a:pt x="110" y="86"/>
                  </a:lnTo>
                  <a:lnTo>
                    <a:pt x="112" y="84"/>
                  </a:lnTo>
                  <a:lnTo>
                    <a:pt x="112" y="80"/>
                  </a:lnTo>
                  <a:lnTo>
                    <a:pt x="114" y="78"/>
                  </a:lnTo>
                  <a:lnTo>
                    <a:pt x="116" y="72"/>
                  </a:lnTo>
                  <a:lnTo>
                    <a:pt x="116" y="70"/>
                  </a:lnTo>
                  <a:lnTo>
                    <a:pt x="116" y="68"/>
                  </a:lnTo>
                  <a:lnTo>
                    <a:pt x="116" y="66"/>
                  </a:lnTo>
                  <a:lnTo>
                    <a:pt x="114" y="66"/>
                  </a:lnTo>
                  <a:lnTo>
                    <a:pt x="112" y="66"/>
                  </a:lnTo>
                  <a:lnTo>
                    <a:pt x="112" y="72"/>
                  </a:lnTo>
                  <a:lnTo>
                    <a:pt x="112" y="70"/>
                  </a:lnTo>
                  <a:lnTo>
                    <a:pt x="112" y="66"/>
                  </a:lnTo>
                  <a:lnTo>
                    <a:pt x="110" y="64"/>
                  </a:lnTo>
                  <a:lnTo>
                    <a:pt x="110" y="60"/>
                  </a:lnTo>
                  <a:lnTo>
                    <a:pt x="112" y="60"/>
                  </a:lnTo>
                  <a:lnTo>
                    <a:pt x="110" y="56"/>
                  </a:lnTo>
                  <a:lnTo>
                    <a:pt x="106" y="52"/>
                  </a:lnTo>
                  <a:lnTo>
                    <a:pt x="104" y="46"/>
                  </a:lnTo>
                  <a:lnTo>
                    <a:pt x="102" y="42"/>
                  </a:lnTo>
                  <a:lnTo>
                    <a:pt x="98" y="36"/>
                  </a:lnTo>
                  <a:lnTo>
                    <a:pt x="94" y="34"/>
                  </a:lnTo>
                  <a:lnTo>
                    <a:pt x="90" y="30"/>
                  </a:lnTo>
                  <a:lnTo>
                    <a:pt x="84" y="26"/>
                  </a:lnTo>
                  <a:lnTo>
                    <a:pt x="84" y="26"/>
                  </a:lnTo>
                  <a:lnTo>
                    <a:pt x="84" y="28"/>
                  </a:lnTo>
                  <a:lnTo>
                    <a:pt x="84" y="32"/>
                  </a:lnTo>
                  <a:lnTo>
                    <a:pt x="86" y="34"/>
                  </a:lnTo>
                  <a:lnTo>
                    <a:pt x="86" y="34"/>
                  </a:lnTo>
                  <a:lnTo>
                    <a:pt x="90" y="36"/>
                  </a:lnTo>
                  <a:lnTo>
                    <a:pt x="92" y="38"/>
                  </a:lnTo>
                  <a:lnTo>
                    <a:pt x="94" y="40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4"/>
                  </a:lnTo>
                  <a:lnTo>
                    <a:pt x="100" y="46"/>
                  </a:lnTo>
                  <a:lnTo>
                    <a:pt x="102" y="50"/>
                  </a:lnTo>
                  <a:lnTo>
                    <a:pt x="102" y="52"/>
                  </a:lnTo>
                  <a:lnTo>
                    <a:pt x="102" y="54"/>
                  </a:lnTo>
                  <a:lnTo>
                    <a:pt x="102" y="58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6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04" y="74"/>
                  </a:lnTo>
                  <a:lnTo>
                    <a:pt x="104" y="78"/>
                  </a:lnTo>
                  <a:lnTo>
                    <a:pt x="106" y="80"/>
                  </a:lnTo>
                  <a:lnTo>
                    <a:pt x="106" y="84"/>
                  </a:lnTo>
                  <a:lnTo>
                    <a:pt x="104" y="82"/>
                  </a:lnTo>
                  <a:lnTo>
                    <a:pt x="104" y="78"/>
                  </a:lnTo>
                  <a:lnTo>
                    <a:pt x="102" y="78"/>
                  </a:lnTo>
                  <a:lnTo>
                    <a:pt x="102" y="74"/>
                  </a:lnTo>
                  <a:lnTo>
                    <a:pt x="102" y="72"/>
                  </a:lnTo>
                  <a:lnTo>
                    <a:pt x="100" y="70"/>
                  </a:lnTo>
                  <a:lnTo>
                    <a:pt x="98" y="68"/>
                  </a:lnTo>
                  <a:lnTo>
                    <a:pt x="96" y="66"/>
                  </a:lnTo>
                  <a:lnTo>
                    <a:pt x="94" y="66"/>
                  </a:lnTo>
                  <a:lnTo>
                    <a:pt x="94" y="64"/>
                  </a:lnTo>
                  <a:lnTo>
                    <a:pt x="94" y="64"/>
                  </a:lnTo>
                  <a:lnTo>
                    <a:pt x="92" y="62"/>
                  </a:lnTo>
                  <a:lnTo>
                    <a:pt x="92" y="64"/>
                  </a:lnTo>
                  <a:lnTo>
                    <a:pt x="92" y="66"/>
                  </a:lnTo>
                  <a:lnTo>
                    <a:pt x="94" y="68"/>
                  </a:lnTo>
                  <a:lnTo>
                    <a:pt x="94" y="70"/>
                  </a:lnTo>
                  <a:lnTo>
                    <a:pt x="94" y="70"/>
                  </a:lnTo>
                  <a:lnTo>
                    <a:pt x="100" y="80"/>
                  </a:lnTo>
                  <a:lnTo>
                    <a:pt x="100" y="82"/>
                  </a:lnTo>
                  <a:lnTo>
                    <a:pt x="100" y="84"/>
                  </a:lnTo>
                  <a:lnTo>
                    <a:pt x="100" y="86"/>
                  </a:lnTo>
                  <a:lnTo>
                    <a:pt x="98" y="90"/>
                  </a:lnTo>
                  <a:lnTo>
                    <a:pt x="100" y="94"/>
                  </a:lnTo>
                  <a:lnTo>
                    <a:pt x="100" y="96"/>
                  </a:lnTo>
                  <a:lnTo>
                    <a:pt x="102" y="102"/>
                  </a:lnTo>
                  <a:lnTo>
                    <a:pt x="102" y="108"/>
                  </a:lnTo>
                  <a:lnTo>
                    <a:pt x="100" y="114"/>
                  </a:lnTo>
                  <a:lnTo>
                    <a:pt x="98" y="120"/>
                  </a:lnTo>
                  <a:lnTo>
                    <a:pt x="96" y="126"/>
                  </a:lnTo>
                  <a:lnTo>
                    <a:pt x="94" y="132"/>
                  </a:lnTo>
                  <a:lnTo>
                    <a:pt x="94" y="136"/>
                  </a:lnTo>
                  <a:lnTo>
                    <a:pt x="90" y="142"/>
                  </a:lnTo>
                  <a:lnTo>
                    <a:pt x="88" y="146"/>
                  </a:lnTo>
                  <a:lnTo>
                    <a:pt x="86" y="148"/>
                  </a:lnTo>
                  <a:lnTo>
                    <a:pt x="84" y="150"/>
                  </a:lnTo>
                  <a:lnTo>
                    <a:pt x="80" y="154"/>
                  </a:lnTo>
                  <a:lnTo>
                    <a:pt x="78" y="158"/>
                  </a:lnTo>
                  <a:lnTo>
                    <a:pt x="76" y="158"/>
                  </a:lnTo>
                  <a:lnTo>
                    <a:pt x="72" y="162"/>
                  </a:lnTo>
                  <a:lnTo>
                    <a:pt x="68" y="164"/>
                  </a:lnTo>
                  <a:lnTo>
                    <a:pt x="64" y="164"/>
                  </a:lnTo>
                  <a:lnTo>
                    <a:pt x="58" y="162"/>
                  </a:lnTo>
                  <a:lnTo>
                    <a:pt x="50" y="160"/>
                  </a:lnTo>
                  <a:lnTo>
                    <a:pt x="46" y="156"/>
                  </a:lnTo>
                  <a:lnTo>
                    <a:pt x="40" y="150"/>
                  </a:lnTo>
                  <a:lnTo>
                    <a:pt x="38" y="146"/>
                  </a:lnTo>
                  <a:lnTo>
                    <a:pt x="32" y="140"/>
                  </a:lnTo>
                  <a:lnTo>
                    <a:pt x="32" y="132"/>
                  </a:lnTo>
                  <a:lnTo>
                    <a:pt x="30" y="128"/>
                  </a:lnTo>
                  <a:lnTo>
                    <a:pt x="28" y="122"/>
                  </a:lnTo>
                  <a:lnTo>
                    <a:pt x="28" y="114"/>
                  </a:lnTo>
                  <a:lnTo>
                    <a:pt x="28" y="106"/>
                  </a:lnTo>
                  <a:lnTo>
                    <a:pt x="28" y="104"/>
                  </a:lnTo>
                  <a:lnTo>
                    <a:pt x="28" y="102"/>
                  </a:lnTo>
                  <a:lnTo>
                    <a:pt x="30" y="100"/>
                  </a:lnTo>
                  <a:lnTo>
                    <a:pt x="26" y="92"/>
                  </a:lnTo>
                  <a:lnTo>
                    <a:pt x="24" y="84"/>
                  </a:lnTo>
                  <a:lnTo>
                    <a:pt x="26" y="76"/>
                  </a:lnTo>
                  <a:lnTo>
                    <a:pt x="26" y="68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60"/>
                  </a:lnTo>
                  <a:lnTo>
                    <a:pt x="24" y="58"/>
                  </a:lnTo>
                  <a:lnTo>
                    <a:pt x="22" y="68"/>
                  </a:lnTo>
                  <a:lnTo>
                    <a:pt x="22" y="78"/>
                  </a:lnTo>
                  <a:lnTo>
                    <a:pt x="20" y="86"/>
                  </a:lnTo>
                  <a:lnTo>
                    <a:pt x="18" y="96"/>
                  </a:lnTo>
                  <a:lnTo>
                    <a:pt x="16" y="94"/>
                  </a:lnTo>
                  <a:lnTo>
                    <a:pt x="16" y="92"/>
                  </a:lnTo>
                  <a:lnTo>
                    <a:pt x="16" y="90"/>
                  </a:lnTo>
                  <a:lnTo>
                    <a:pt x="14" y="90"/>
                  </a:lnTo>
                  <a:lnTo>
                    <a:pt x="14" y="96"/>
                  </a:lnTo>
                  <a:lnTo>
                    <a:pt x="12" y="98"/>
                  </a:lnTo>
                  <a:lnTo>
                    <a:pt x="12" y="104"/>
                  </a:lnTo>
                  <a:lnTo>
                    <a:pt x="12" y="108"/>
                  </a:lnTo>
                  <a:lnTo>
                    <a:pt x="10" y="104"/>
                  </a:lnTo>
                  <a:lnTo>
                    <a:pt x="8" y="100"/>
                  </a:lnTo>
                  <a:lnTo>
                    <a:pt x="8" y="96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8"/>
                  </a:lnTo>
                  <a:lnTo>
                    <a:pt x="12" y="86"/>
                  </a:lnTo>
                  <a:lnTo>
                    <a:pt x="10" y="84"/>
                  </a:lnTo>
                  <a:lnTo>
                    <a:pt x="12" y="82"/>
                  </a:lnTo>
                  <a:lnTo>
                    <a:pt x="12" y="80"/>
                  </a:lnTo>
                  <a:lnTo>
                    <a:pt x="12" y="78"/>
                  </a:lnTo>
                  <a:lnTo>
                    <a:pt x="10" y="76"/>
                  </a:lnTo>
                  <a:lnTo>
                    <a:pt x="8" y="76"/>
                  </a:lnTo>
                  <a:lnTo>
                    <a:pt x="6" y="78"/>
                  </a:lnTo>
                  <a:lnTo>
                    <a:pt x="8" y="70"/>
                  </a:lnTo>
                  <a:lnTo>
                    <a:pt x="8" y="64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0" y="38"/>
                  </a:lnTo>
                  <a:lnTo>
                    <a:pt x="14" y="30"/>
                  </a:lnTo>
                  <a:lnTo>
                    <a:pt x="16" y="24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6"/>
                  </a:lnTo>
                  <a:lnTo>
                    <a:pt x="6" y="34"/>
                  </a:lnTo>
                  <a:lnTo>
                    <a:pt x="6" y="42"/>
                  </a:lnTo>
                  <a:lnTo>
                    <a:pt x="4" y="50"/>
                  </a:lnTo>
                  <a:lnTo>
                    <a:pt x="2" y="60"/>
                  </a:lnTo>
                  <a:lnTo>
                    <a:pt x="2" y="68"/>
                  </a:lnTo>
                  <a:lnTo>
                    <a:pt x="0" y="76"/>
                  </a:lnTo>
                  <a:lnTo>
                    <a:pt x="0" y="84"/>
                  </a:lnTo>
                  <a:lnTo>
                    <a:pt x="2" y="88"/>
                  </a:lnTo>
                  <a:lnTo>
                    <a:pt x="4" y="94"/>
                  </a:lnTo>
                  <a:lnTo>
                    <a:pt x="4" y="98"/>
                  </a:lnTo>
                  <a:lnTo>
                    <a:pt x="4" y="104"/>
                  </a:lnTo>
                  <a:lnTo>
                    <a:pt x="6" y="108"/>
                  </a:lnTo>
                  <a:lnTo>
                    <a:pt x="6" y="112"/>
                  </a:lnTo>
                  <a:lnTo>
                    <a:pt x="8" y="114"/>
                  </a:lnTo>
                  <a:lnTo>
                    <a:pt x="10" y="116"/>
                  </a:lnTo>
                  <a:lnTo>
                    <a:pt x="12" y="120"/>
                  </a:lnTo>
                  <a:lnTo>
                    <a:pt x="14" y="122"/>
                  </a:lnTo>
                  <a:lnTo>
                    <a:pt x="16" y="126"/>
                  </a:lnTo>
                  <a:lnTo>
                    <a:pt x="18" y="130"/>
                  </a:lnTo>
                  <a:lnTo>
                    <a:pt x="20" y="132"/>
                  </a:lnTo>
                  <a:lnTo>
                    <a:pt x="20" y="134"/>
                  </a:lnTo>
                  <a:lnTo>
                    <a:pt x="18" y="138"/>
                  </a:lnTo>
                  <a:lnTo>
                    <a:pt x="20" y="140"/>
                  </a:lnTo>
                  <a:lnTo>
                    <a:pt x="22" y="140"/>
                  </a:lnTo>
                  <a:lnTo>
                    <a:pt x="22" y="142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30" y="146"/>
                  </a:lnTo>
                  <a:lnTo>
                    <a:pt x="32" y="150"/>
                  </a:lnTo>
                  <a:lnTo>
                    <a:pt x="32" y="154"/>
                  </a:lnTo>
                  <a:lnTo>
                    <a:pt x="30" y="156"/>
                  </a:lnTo>
                  <a:lnTo>
                    <a:pt x="30" y="158"/>
                  </a:lnTo>
                  <a:lnTo>
                    <a:pt x="28" y="158"/>
                  </a:lnTo>
                  <a:lnTo>
                    <a:pt x="26" y="158"/>
                  </a:lnTo>
                  <a:lnTo>
                    <a:pt x="24" y="160"/>
                  </a:lnTo>
                  <a:lnTo>
                    <a:pt x="24" y="162"/>
                  </a:lnTo>
                  <a:lnTo>
                    <a:pt x="22" y="166"/>
                  </a:lnTo>
                  <a:lnTo>
                    <a:pt x="24" y="166"/>
                  </a:lnTo>
                  <a:lnTo>
                    <a:pt x="26" y="166"/>
                  </a:lnTo>
                  <a:lnTo>
                    <a:pt x="28" y="166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2" y="162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6" y="158"/>
                  </a:lnTo>
                  <a:lnTo>
                    <a:pt x="38" y="158"/>
                  </a:lnTo>
                  <a:lnTo>
                    <a:pt x="40" y="156"/>
                  </a:lnTo>
                  <a:lnTo>
                    <a:pt x="40" y="160"/>
                  </a:lnTo>
                  <a:lnTo>
                    <a:pt x="42" y="164"/>
                  </a:lnTo>
                  <a:lnTo>
                    <a:pt x="44" y="166"/>
                  </a:lnTo>
                  <a:lnTo>
                    <a:pt x="46" y="170"/>
                  </a:lnTo>
                  <a:lnTo>
                    <a:pt x="50" y="176"/>
                  </a:lnTo>
                  <a:lnTo>
                    <a:pt x="50" y="178"/>
                  </a:lnTo>
                  <a:lnTo>
                    <a:pt x="54" y="182"/>
                  </a:lnTo>
                  <a:lnTo>
                    <a:pt x="56" y="184"/>
                  </a:lnTo>
                  <a:lnTo>
                    <a:pt x="58" y="186"/>
                  </a:lnTo>
                  <a:lnTo>
                    <a:pt x="58" y="188"/>
                  </a:lnTo>
                  <a:lnTo>
                    <a:pt x="60" y="190"/>
                  </a:lnTo>
                  <a:lnTo>
                    <a:pt x="62" y="190"/>
                  </a:lnTo>
                  <a:lnTo>
                    <a:pt x="64" y="192"/>
                  </a:lnTo>
                  <a:lnTo>
                    <a:pt x="66" y="192"/>
                  </a:lnTo>
                  <a:lnTo>
                    <a:pt x="68" y="194"/>
                  </a:lnTo>
                  <a:lnTo>
                    <a:pt x="68" y="194"/>
                  </a:lnTo>
                  <a:lnTo>
                    <a:pt x="70" y="192"/>
                  </a:lnTo>
                  <a:lnTo>
                    <a:pt x="74" y="188"/>
                  </a:lnTo>
                  <a:lnTo>
                    <a:pt x="76" y="186"/>
                  </a:lnTo>
                  <a:lnTo>
                    <a:pt x="76" y="184"/>
                  </a:lnTo>
                  <a:lnTo>
                    <a:pt x="78" y="182"/>
                  </a:lnTo>
                  <a:lnTo>
                    <a:pt x="80" y="180"/>
                  </a:lnTo>
                  <a:lnTo>
                    <a:pt x="82" y="176"/>
                  </a:lnTo>
                  <a:lnTo>
                    <a:pt x="84" y="174"/>
                  </a:lnTo>
                  <a:lnTo>
                    <a:pt x="84" y="170"/>
                  </a:lnTo>
                  <a:lnTo>
                    <a:pt x="84" y="166"/>
                  </a:lnTo>
                  <a:lnTo>
                    <a:pt x="86" y="160"/>
                  </a:lnTo>
                  <a:lnTo>
                    <a:pt x="88" y="158"/>
                  </a:lnTo>
                  <a:lnTo>
                    <a:pt x="90" y="158"/>
                  </a:lnTo>
                  <a:lnTo>
                    <a:pt x="92" y="160"/>
                  </a:lnTo>
                  <a:lnTo>
                    <a:pt x="94" y="160"/>
                  </a:lnTo>
                  <a:lnTo>
                    <a:pt x="94" y="162"/>
                  </a:lnTo>
                  <a:lnTo>
                    <a:pt x="96" y="162"/>
                  </a:lnTo>
                  <a:lnTo>
                    <a:pt x="98" y="164"/>
                  </a:lnTo>
                  <a:lnTo>
                    <a:pt x="100" y="164"/>
                  </a:lnTo>
                  <a:lnTo>
                    <a:pt x="102" y="164"/>
                  </a:lnTo>
                  <a:lnTo>
                    <a:pt x="102" y="160"/>
                  </a:lnTo>
                  <a:lnTo>
                    <a:pt x="100" y="158"/>
                  </a:lnTo>
                  <a:lnTo>
                    <a:pt x="98" y="158"/>
                  </a:lnTo>
                  <a:lnTo>
                    <a:pt x="96" y="156"/>
                  </a:lnTo>
                  <a:lnTo>
                    <a:pt x="94" y="156"/>
                  </a:lnTo>
                  <a:lnTo>
                    <a:pt x="94" y="152"/>
                  </a:lnTo>
                  <a:lnTo>
                    <a:pt x="94" y="150"/>
                  </a:lnTo>
                  <a:lnTo>
                    <a:pt x="94" y="148"/>
                  </a:lnTo>
                  <a:lnTo>
                    <a:pt x="94" y="146"/>
                  </a:lnTo>
                  <a:lnTo>
                    <a:pt x="94" y="144"/>
                  </a:lnTo>
                  <a:lnTo>
                    <a:pt x="96" y="142"/>
                  </a:lnTo>
                  <a:lnTo>
                    <a:pt x="98" y="142"/>
                  </a:lnTo>
                  <a:lnTo>
                    <a:pt x="100" y="144"/>
                  </a:lnTo>
                  <a:lnTo>
                    <a:pt x="102" y="144"/>
                  </a:lnTo>
                  <a:lnTo>
                    <a:pt x="102" y="144"/>
                  </a:lnTo>
                  <a:lnTo>
                    <a:pt x="104" y="142"/>
                  </a:lnTo>
                  <a:lnTo>
                    <a:pt x="106" y="140"/>
                  </a:lnTo>
                  <a:lnTo>
                    <a:pt x="106" y="140"/>
                  </a:lnTo>
                  <a:lnTo>
                    <a:pt x="106" y="138"/>
                  </a:lnTo>
                  <a:lnTo>
                    <a:pt x="106" y="134"/>
                  </a:lnTo>
                  <a:lnTo>
                    <a:pt x="110" y="132"/>
                  </a:lnTo>
                  <a:lnTo>
                    <a:pt x="110" y="130"/>
                  </a:lnTo>
                  <a:lnTo>
                    <a:pt x="112" y="128"/>
                  </a:lnTo>
                  <a:lnTo>
                    <a:pt x="112" y="124"/>
                  </a:lnTo>
                  <a:lnTo>
                    <a:pt x="112" y="122"/>
                  </a:lnTo>
                  <a:lnTo>
                    <a:pt x="114" y="120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6" y="116"/>
                  </a:lnTo>
                  <a:lnTo>
                    <a:pt x="116" y="114"/>
                  </a:lnTo>
                  <a:lnTo>
                    <a:pt x="118" y="114"/>
                  </a:lnTo>
                  <a:lnTo>
                    <a:pt x="120" y="108"/>
                  </a:lnTo>
                  <a:lnTo>
                    <a:pt x="120" y="104"/>
                  </a:lnTo>
                  <a:lnTo>
                    <a:pt x="120" y="96"/>
                  </a:lnTo>
                  <a:lnTo>
                    <a:pt x="120" y="92"/>
                  </a:lnTo>
                  <a:lnTo>
                    <a:pt x="122" y="86"/>
                  </a:lnTo>
                  <a:lnTo>
                    <a:pt x="124" y="84"/>
                  </a:lnTo>
                  <a:lnTo>
                    <a:pt x="126" y="78"/>
                  </a:lnTo>
                  <a:lnTo>
                    <a:pt x="128" y="74"/>
                  </a:lnTo>
                  <a:lnTo>
                    <a:pt x="128" y="70"/>
                  </a:lnTo>
                  <a:lnTo>
                    <a:pt x="128" y="68"/>
                  </a:lnTo>
                  <a:lnTo>
                    <a:pt x="128" y="64"/>
                  </a:lnTo>
                  <a:lnTo>
                    <a:pt x="126" y="60"/>
                  </a:lnTo>
                  <a:lnTo>
                    <a:pt x="128" y="60"/>
                  </a:lnTo>
                  <a:lnTo>
                    <a:pt x="126" y="56"/>
                  </a:lnTo>
                  <a:lnTo>
                    <a:pt x="124" y="52"/>
                  </a:lnTo>
                  <a:lnTo>
                    <a:pt x="122" y="50"/>
                  </a:lnTo>
                  <a:lnTo>
                    <a:pt x="120" y="46"/>
                  </a:lnTo>
                  <a:lnTo>
                    <a:pt x="120" y="42"/>
                  </a:lnTo>
                  <a:lnTo>
                    <a:pt x="120" y="38"/>
                  </a:lnTo>
                  <a:lnTo>
                    <a:pt x="120" y="34"/>
                  </a:lnTo>
                  <a:lnTo>
                    <a:pt x="118" y="32"/>
                  </a:lnTo>
                  <a:lnTo>
                    <a:pt x="114" y="28"/>
                  </a:lnTo>
                  <a:lnTo>
                    <a:pt x="112" y="24"/>
                  </a:lnTo>
                  <a:lnTo>
                    <a:pt x="110" y="22"/>
                  </a:lnTo>
                  <a:lnTo>
                    <a:pt x="108" y="20"/>
                  </a:lnTo>
                  <a:lnTo>
                    <a:pt x="104" y="16"/>
                  </a:lnTo>
                  <a:lnTo>
                    <a:pt x="102" y="16"/>
                  </a:lnTo>
                  <a:lnTo>
                    <a:pt x="100" y="14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2" y="8"/>
                  </a:lnTo>
                  <a:lnTo>
                    <a:pt x="88" y="8"/>
                  </a:lnTo>
                  <a:lnTo>
                    <a:pt x="84" y="6"/>
                  </a:lnTo>
                  <a:lnTo>
                    <a:pt x="82" y="4"/>
                  </a:lnTo>
                  <a:lnTo>
                    <a:pt x="78" y="4"/>
                  </a:lnTo>
                  <a:lnTo>
                    <a:pt x="76" y="4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6" y="2"/>
                  </a:lnTo>
                  <a:lnTo>
                    <a:pt x="62" y="2"/>
                  </a:lnTo>
                  <a:lnTo>
                    <a:pt x="58" y="2"/>
                  </a:lnTo>
                  <a:lnTo>
                    <a:pt x="56" y="0"/>
                  </a:lnTo>
                  <a:lnTo>
                    <a:pt x="50" y="0"/>
                  </a:lnTo>
                  <a:lnTo>
                    <a:pt x="48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6" y="4"/>
                  </a:lnTo>
                  <a:lnTo>
                    <a:pt x="32" y="6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6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6" name="Freeform 437"/>
            <p:cNvSpPr>
              <a:spLocks/>
            </p:cNvSpPr>
            <p:nvPr/>
          </p:nvSpPr>
          <p:spPr bwMode="auto">
            <a:xfrm>
              <a:off x="5273675" y="2838450"/>
              <a:ext cx="66675" cy="73025"/>
            </a:xfrm>
            <a:custGeom>
              <a:avLst/>
              <a:gdLst>
                <a:gd name="T0" fmla="*/ 0 w 42"/>
                <a:gd name="T1" fmla="*/ 4 h 46"/>
                <a:gd name="T2" fmla="*/ 0 w 42"/>
                <a:gd name="T3" fmla="*/ 8 h 46"/>
                <a:gd name="T4" fmla="*/ 0 w 42"/>
                <a:gd name="T5" fmla="*/ 14 h 46"/>
                <a:gd name="T6" fmla="*/ 2 w 42"/>
                <a:gd name="T7" fmla="*/ 20 h 46"/>
                <a:gd name="T8" fmla="*/ 4 w 42"/>
                <a:gd name="T9" fmla="*/ 24 h 46"/>
                <a:gd name="T10" fmla="*/ 6 w 42"/>
                <a:gd name="T11" fmla="*/ 28 h 46"/>
                <a:gd name="T12" fmla="*/ 8 w 42"/>
                <a:gd name="T13" fmla="*/ 32 h 46"/>
                <a:gd name="T14" fmla="*/ 10 w 42"/>
                <a:gd name="T15" fmla="*/ 34 h 46"/>
                <a:gd name="T16" fmla="*/ 14 w 42"/>
                <a:gd name="T17" fmla="*/ 36 h 46"/>
                <a:gd name="T18" fmla="*/ 16 w 42"/>
                <a:gd name="T19" fmla="*/ 38 h 46"/>
                <a:gd name="T20" fmla="*/ 18 w 42"/>
                <a:gd name="T21" fmla="*/ 42 h 46"/>
                <a:gd name="T22" fmla="*/ 24 w 42"/>
                <a:gd name="T23" fmla="*/ 42 h 46"/>
                <a:gd name="T24" fmla="*/ 26 w 42"/>
                <a:gd name="T25" fmla="*/ 42 h 46"/>
                <a:gd name="T26" fmla="*/ 26 w 42"/>
                <a:gd name="T27" fmla="*/ 42 h 46"/>
                <a:gd name="T28" fmla="*/ 26 w 42"/>
                <a:gd name="T29" fmla="*/ 42 h 46"/>
                <a:gd name="T30" fmla="*/ 28 w 42"/>
                <a:gd name="T31" fmla="*/ 42 h 46"/>
                <a:gd name="T32" fmla="*/ 28 w 42"/>
                <a:gd name="T33" fmla="*/ 40 h 46"/>
                <a:gd name="T34" fmla="*/ 30 w 42"/>
                <a:gd name="T35" fmla="*/ 42 h 46"/>
                <a:gd name="T36" fmla="*/ 30 w 42"/>
                <a:gd name="T37" fmla="*/ 42 h 46"/>
                <a:gd name="T38" fmla="*/ 32 w 42"/>
                <a:gd name="T39" fmla="*/ 42 h 46"/>
                <a:gd name="T40" fmla="*/ 34 w 42"/>
                <a:gd name="T41" fmla="*/ 44 h 46"/>
                <a:gd name="T42" fmla="*/ 36 w 42"/>
                <a:gd name="T43" fmla="*/ 46 h 46"/>
                <a:gd name="T44" fmla="*/ 36 w 42"/>
                <a:gd name="T45" fmla="*/ 46 h 46"/>
                <a:gd name="T46" fmla="*/ 38 w 42"/>
                <a:gd name="T47" fmla="*/ 46 h 46"/>
                <a:gd name="T48" fmla="*/ 40 w 42"/>
                <a:gd name="T49" fmla="*/ 46 h 46"/>
                <a:gd name="T50" fmla="*/ 42 w 42"/>
                <a:gd name="T51" fmla="*/ 46 h 46"/>
                <a:gd name="T52" fmla="*/ 40 w 42"/>
                <a:gd name="T53" fmla="*/ 44 h 46"/>
                <a:gd name="T54" fmla="*/ 38 w 42"/>
                <a:gd name="T55" fmla="*/ 42 h 46"/>
                <a:gd name="T56" fmla="*/ 36 w 42"/>
                <a:gd name="T57" fmla="*/ 42 h 46"/>
                <a:gd name="T58" fmla="*/ 36 w 42"/>
                <a:gd name="T59" fmla="*/ 40 h 46"/>
                <a:gd name="T60" fmla="*/ 30 w 42"/>
                <a:gd name="T61" fmla="*/ 36 h 46"/>
                <a:gd name="T62" fmla="*/ 26 w 42"/>
                <a:gd name="T63" fmla="*/ 32 h 46"/>
                <a:gd name="T64" fmla="*/ 24 w 42"/>
                <a:gd name="T65" fmla="*/ 28 h 46"/>
                <a:gd name="T66" fmla="*/ 20 w 42"/>
                <a:gd name="T67" fmla="*/ 24 h 46"/>
                <a:gd name="T68" fmla="*/ 18 w 42"/>
                <a:gd name="T69" fmla="*/ 20 h 46"/>
                <a:gd name="T70" fmla="*/ 16 w 42"/>
                <a:gd name="T71" fmla="*/ 14 h 46"/>
                <a:gd name="T72" fmla="*/ 14 w 42"/>
                <a:gd name="T73" fmla="*/ 10 h 46"/>
                <a:gd name="T74" fmla="*/ 12 w 42"/>
                <a:gd name="T75" fmla="*/ 6 h 46"/>
                <a:gd name="T76" fmla="*/ 12 w 42"/>
                <a:gd name="T77" fmla="*/ 4 h 46"/>
                <a:gd name="T78" fmla="*/ 10 w 42"/>
                <a:gd name="T79" fmla="*/ 4 h 46"/>
                <a:gd name="T80" fmla="*/ 10 w 42"/>
                <a:gd name="T81" fmla="*/ 6 h 46"/>
                <a:gd name="T82" fmla="*/ 10 w 42"/>
                <a:gd name="T83" fmla="*/ 6 h 46"/>
                <a:gd name="T84" fmla="*/ 12 w 42"/>
                <a:gd name="T85" fmla="*/ 14 h 46"/>
                <a:gd name="T86" fmla="*/ 14 w 42"/>
                <a:gd name="T87" fmla="*/ 20 h 46"/>
                <a:gd name="T88" fmla="*/ 16 w 42"/>
                <a:gd name="T89" fmla="*/ 26 h 46"/>
                <a:gd name="T90" fmla="*/ 18 w 42"/>
                <a:gd name="T91" fmla="*/ 32 h 46"/>
                <a:gd name="T92" fmla="*/ 16 w 42"/>
                <a:gd name="T93" fmla="*/ 32 h 46"/>
                <a:gd name="T94" fmla="*/ 14 w 42"/>
                <a:gd name="T95" fmla="*/ 30 h 46"/>
                <a:gd name="T96" fmla="*/ 12 w 42"/>
                <a:gd name="T97" fmla="*/ 28 h 46"/>
                <a:gd name="T98" fmla="*/ 12 w 42"/>
                <a:gd name="T99" fmla="*/ 26 h 46"/>
                <a:gd name="T100" fmla="*/ 10 w 42"/>
                <a:gd name="T101" fmla="*/ 24 h 46"/>
                <a:gd name="T102" fmla="*/ 8 w 42"/>
                <a:gd name="T103" fmla="*/ 24 h 46"/>
                <a:gd name="T104" fmla="*/ 8 w 42"/>
                <a:gd name="T105" fmla="*/ 22 h 46"/>
                <a:gd name="T106" fmla="*/ 8 w 42"/>
                <a:gd name="T107" fmla="*/ 20 h 46"/>
                <a:gd name="T108" fmla="*/ 4 w 42"/>
                <a:gd name="T109" fmla="*/ 14 h 46"/>
                <a:gd name="T110" fmla="*/ 4 w 42"/>
                <a:gd name="T111" fmla="*/ 10 h 46"/>
                <a:gd name="T112" fmla="*/ 2 w 42"/>
                <a:gd name="T113" fmla="*/ 6 h 46"/>
                <a:gd name="T114" fmla="*/ 0 w 42"/>
                <a:gd name="T115" fmla="*/ 0 h 46"/>
                <a:gd name="T116" fmla="*/ 0 w 42"/>
                <a:gd name="T117" fmla="*/ 0 h 46"/>
                <a:gd name="T118" fmla="*/ 0 w 42"/>
                <a:gd name="T119" fmla="*/ 2 h 46"/>
                <a:gd name="T120" fmla="*/ 0 w 42"/>
                <a:gd name="T121" fmla="*/ 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" h="46">
                  <a:moveTo>
                    <a:pt x="0" y="4"/>
                  </a:moveTo>
                  <a:lnTo>
                    <a:pt x="0" y="8"/>
                  </a:lnTo>
                  <a:lnTo>
                    <a:pt x="0" y="14"/>
                  </a:lnTo>
                  <a:lnTo>
                    <a:pt x="2" y="20"/>
                  </a:lnTo>
                  <a:lnTo>
                    <a:pt x="4" y="24"/>
                  </a:lnTo>
                  <a:lnTo>
                    <a:pt x="6" y="28"/>
                  </a:lnTo>
                  <a:lnTo>
                    <a:pt x="8" y="32"/>
                  </a:lnTo>
                  <a:lnTo>
                    <a:pt x="10" y="34"/>
                  </a:lnTo>
                  <a:lnTo>
                    <a:pt x="14" y="36"/>
                  </a:lnTo>
                  <a:lnTo>
                    <a:pt x="16" y="38"/>
                  </a:lnTo>
                  <a:lnTo>
                    <a:pt x="18" y="42"/>
                  </a:lnTo>
                  <a:lnTo>
                    <a:pt x="24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0"/>
                  </a:lnTo>
                  <a:lnTo>
                    <a:pt x="30" y="42"/>
                  </a:lnTo>
                  <a:lnTo>
                    <a:pt x="30" y="42"/>
                  </a:lnTo>
                  <a:lnTo>
                    <a:pt x="32" y="42"/>
                  </a:lnTo>
                  <a:lnTo>
                    <a:pt x="34" y="44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2" y="46"/>
                  </a:lnTo>
                  <a:lnTo>
                    <a:pt x="40" y="44"/>
                  </a:lnTo>
                  <a:lnTo>
                    <a:pt x="38" y="42"/>
                  </a:lnTo>
                  <a:lnTo>
                    <a:pt x="36" y="42"/>
                  </a:lnTo>
                  <a:lnTo>
                    <a:pt x="36" y="40"/>
                  </a:lnTo>
                  <a:lnTo>
                    <a:pt x="30" y="36"/>
                  </a:lnTo>
                  <a:lnTo>
                    <a:pt x="26" y="32"/>
                  </a:lnTo>
                  <a:lnTo>
                    <a:pt x="24" y="28"/>
                  </a:lnTo>
                  <a:lnTo>
                    <a:pt x="20" y="24"/>
                  </a:lnTo>
                  <a:lnTo>
                    <a:pt x="18" y="20"/>
                  </a:lnTo>
                  <a:lnTo>
                    <a:pt x="16" y="14"/>
                  </a:lnTo>
                  <a:lnTo>
                    <a:pt x="14" y="10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14"/>
                  </a:lnTo>
                  <a:lnTo>
                    <a:pt x="14" y="20"/>
                  </a:lnTo>
                  <a:lnTo>
                    <a:pt x="16" y="26"/>
                  </a:lnTo>
                  <a:lnTo>
                    <a:pt x="18" y="32"/>
                  </a:lnTo>
                  <a:lnTo>
                    <a:pt x="16" y="32"/>
                  </a:lnTo>
                  <a:lnTo>
                    <a:pt x="14" y="30"/>
                  </a:lnTo>
                  <a:lnTo>
                    <a:pt x="12" y="28"/>
                  </a:lnTo>
                  <a:lnTo>
                    <a:pt x="12" y="26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8" y="20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7" name="Freeform 438"/>
            <p:cNvSpPr>
              <a:spLocks/>
            </p:cNvSpPr>
            <p:nvPr/>
          </p:nvSpPr>
          <p:spPr bwMode="auto">
            <a:xfrm>
              <a:off x="5343525" y="2841625"/>
              <a:ext cx="41275" cy="63500"/>
            </a:xfrm>
            <a:custGeom>
              <a:avLst/>
              <a:gdLst>
                <a:gd name="T0" fmla="*/ 0 w 26"/>
                <a:gd name="T1" fmla="*/ 0 h 40"/>
                <a:gd name="T2" fmla="*/ 0 w 26"/>
                <a:gd name="T3" fmla="*/ 2 h 40"/>
                <a:gd name="T4" fmla="*/ 0 w 26"/>
                <a:gd name="T5" fmla="*/ 4 h 40"/>
                <a:gd name="T6" fmla="*/ 0 w 26"/>
                <a:gd name="T7" fmla="*/ 4 h 40"/>
                <a:gd name="T8" fmla="*/ 2 w 26"/>
                <a:gd name="T9" fmla="*/ 4 h 40"/>
                <a:gd name="T10" fmla="*/ 4 w 26"/>
                <a:gd name="T11" fmla="*/ 6 h 40"/>
                <a:gd name="T12" fmla="*/ 6 w 26"/>
                <a:gd name="T13" fmla="*/ 10 h 40"/>
                <a:gd name="T14" fmla="*/ 8 w 26"/>
                <a:gd name="T15" fmla="*/ 12 h 40"/>
                <a:gd name="T16" fmla="*/ 8 w 26"/>
                <a:gd name="T17" fmla="*/ 14 h 40"/>
                <a:gd name="T18" fmla="*/ 10 w 26"/>
                <a:gd name="T19" fmla="*/ 18 h 40"/>
                <a:gd name="T20" fmla="*/ 14 w 26"/>
                <a:gd name="T21" fmla="*/ 22 h 40"/>
                <a:gd name="T22" fmla="*/ 16 w 26"/>
                <a:gd name="T23" fmla="*/ 24 h 40"/>
                <a:gd name="T24" fmla="*/ 16 w 26"/>
                <a:gd name="T25" fmla="*/ 28 h 40"/>
                <a:gd name="T26" fmla="*/ 18 w 26"/>
                <a:gd name="T27" fmla="*/ 28 h 40"/>
                <a:gd name="T28" fmla="*/ 20 w 26"/>
                <a:gd name="T29" fmla="*/ 30 h 40"/>
                <a:gd name="T30" fmla="*/ 20 w 26"/>
                <a:gd name="T31" fmla="*/ 30 h 40"/>
                <a:gd name="T32" fmla="*/ 22 w 26"/>
                <a:gd name="T33" fmla="*/ 32 h 40"/>
                <a:gd name="T34" fmla="*/ 22 w 26"/>
                <a:gd name="T35" fmla="*/ 36 h 40"/>
                <a:gd name="T36" fmla="*/ 24 w 26"/>
                <a:gd name="T37" fmla="*/ 38 h 40"/>
                <a:gd name="T38" fmla="*/ 26 w 26"/>
                <a:gd name="T39" fmla="*/ 38 h 40"/>
                <a:gd name="T40" fmla="*/ 26 w 26"/>
                <a:gd name="T41" fmla="*/ 40 h 40"/>
                <a:gd name="T42" fmla="*/ 26 w 26"/>
                <a:gd name="T43" fmla="*/ 38 h 40"/>
                <a:gd name="T44" fmla="*/ 26 w 26"/>
                <a:gd name="T45" fmla="*/ 36 h 40"/>
                <a:gd name="T46" fmla="*/ 26 w 26"/>
                <a:gd name="T47" fmla="*/ 36 h 40"/>
                <a:gd name="T48" fmla="*/ 26 w 26"/>
                <a:gd name="T49" fmla="*/ 34 h 40"/>
                <a:gd name="T50" fmla="*/ 26 w 26"/>
                <a:gd name="T51" fmla="*/ 30 h 40"/>
                <a:gd name="T52" fmla="*/ 24 w 26"/>
                <a:gd name="T53" fmla="*/ 30 h 40"/>
                <a:gd name="T54" fmla="*/ 22 w 26"/>
                <a:gd name="T55" fmla="*/ 26 h 40"/>
                <a:gd name="T56" fmla="*/ 20 w 26"/>
                <a:gd name="T57" fmla="*/ 24 h 40"/>
                <a:gd name="T58" fmla="*/ 18 w 26"/>
                <a:gd name="T59" fmla="*/ 22 h 40"/>
                <a:gd name="T60" fmla="*/ 18 w 26"/>
                <a:gd name="T61" fmla="*/ 20 h 40"/>
                <a:gd name="T62" fmla="*/ 18 w 26"/>
                <a:gd name="T63" fmla="*/ 18 h 40"/>
                <a:gd name="T64" fmla="*/ 16 w 26"/>
                <a:gd name="T65" fmla="*/ 14 h 40"/>
                <a:gd name="T66" fmla="*/ 14 w 26"/>
                <a:gd name="T67" fmla="*/ 12 h 40"/>
                <a:gd name="T68" fmla="*/ 12 w 26"/>
                <a:gd name="T69" fmla="*/ 12 h 40"/>
                <a:gd name="T70" fmla="*/ 10 w 26"/>
                <a:gd name="T71" fmla="*/ 8 h 40"/>
                <a:gd name="T72" fmla="*/ 8 w 26"/>
                <a:gd name="T73" fmla="*/ 6 h 40"/>
                <a:gd name="T74" fmla="*/ 6 w 26"/>
                <a:gd name="T75" fmla="*/ 4 h 40"/>
                <a:gd name="T76" fmla="*/ 4 w 26"/>
                <a:gd name="T77" fmla="*/ 4 h 40"/>
                <a:gd name="T78" fmla="*/ 2 w 26"/>
                <a:gd name="T79" fmla="*/ 2 h 40"/>
                <a:gd name="T80" fmla="*/ 0 w 26"/>
                <a:gd name="T8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40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10" y="18"/>
                  </a:lnTo>
                  <a:lnTo>
                    <a:pt x="14" y="22"/>
                  </a:lnTo>
                  <a:lnTo>
                    <a:pt x="16" y="24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2" y="36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4" y="30"/>
                  </a:lnTo>
                  <a:lnTo>
                    <a:pt x="22" y="26"/>
                  </a:lnTo>
                  <a:lnTo>
                    <a:pt x="20" y="24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18" y="18"/>
                  </a:lnTo>
                  <a:lnTo>
                    <a:pt x="16" y="14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0" y="8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8" name="Freeform 439"/>
            <p:cNvSpPr>
              <a:spLocks/>
            </p:cNvSpPr>
            <p:nvPr/>
          </p:nvSpPr>
          <p:spPr bwMode="auto">
            <a:xfrm>
              <a:off x="5381625" y="2844800"/>
              <a:ext cx="19050" cy="31750"/>
            </a:xfrm>
            <a:custGeom>
              <a:avLst/>
              <a:gdLst>
                <a:gd name="T0" fmla="*/ 0 w 12"/>
                <a:gd name="T1" fmla="*/ 0 h 20"/>
                <a:gd name="T2" fmla="*/ 0 w 12"/>
                <a:gd name="T3" fmla="*/ 2 h 20"/>
                <a:gd name="T4" fmla="*/ 2 w 12"/>
                <a:gd name="T5" fmla="*/ 4 h 20"/>
                <a:gd name="T6" fmla="*/ 2 w 12"/>
                <a:gd name="T7" fmla="*/ 8 h 20"/>
                <a:gd name="T8" fmla="*/ 4 w 12"/>
                <a:gd name="T9" fmla="*/ 10 h 20"/>
                <a:gd name="T10" fmla="*/ 4 w 12"/>
                <a:gd name="T11" fmla="*/ 12 h 20"/>
                <a:gd name="T12" fmla="*/ 6 w 12"/>
                <a:gd name="T13" fmla="*/ 14 h 20"/>
                <a:gd name="T14" fmla="*/ 8 w 12"/>
                <a:gd name="T15" fmla="*/ 16 h 20"/>
                <a:gd name="T16" fmla="*/ 10 w 12"/>
                <a:gd name="T17" fmla="*/ 20 h 20"/>
                <a:gd name="T18" fmla="*/ 12 w 12"/>
                <a:gd name="T19" fmla="*/ 20 h 20"/>
                <a:gd name="T20" fmla="*/ 12 w 12"/>
                <a:gd name="T21" fmla="*/ 20 h 20"/>
                <a:gd name="T22" fmla="*/ 12 w 12"/>
                <a:gd name="T23" fmla="*/ 16 h 20"/>
                <a:gd name="T24" fmla="*/ 12 w 12"/>
                <a:gd name="T25" fmla="*/ 12 h 20"/>
                <a:gd name="T26" fmla="*/ 10 w 12"/>
                <a:gd name="T27" fmla="*/ 10 h 20"/>
                <a:gd name="T28" fmla="*/ 8 w 12"/>
                <a:gd name="T29" fmla="*/ 8 h 20"/>
                <a:gd name="T30" fmla="*/ 6 w 12"/>
                <a:gd name="T31" fmla="*/ 4 h 20"/>
                <a:gd name="T32" fmla="*/ 4 w 12"/>
                <a:gd name="T33" fmla="*/ 2 h 20"/>
                <a:gd name="T34" fmla="*/ 2 w 12"/>
                <a:gd name="T35" fmla="*/ 2 h 20"/>
                <a:gd name="T36" fmla="*/ 0 w 12"/>
                <a:gd name="T3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20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2" y="20"/>
                  </a:lnTo>
                  <a:lnTo>
                    <a:pt x="12" y="16"/>
                  </a:lnTo>
                  <a:lnTo>
                    <a:pt x="12" y="12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9" name="Freeform 440"/>
            <p:cNvSpPr>
              <a:spLocks/>
            </p:cNvSpPr>
            <p:nvPr/>
          </p:nvSpPr>
          <p:spPr bwMode="auto">
            <a:xfrm>
              <a:off x="5308600" y="2857500"/>
              <a:ext cx="41275" cy="47625"/>
            </a:xfrm>
            <a:custGeom>
              <a:avLst/>
              <a:gdLst>
                <a:gd name="T0" fmla="*/ 0 w 26"/>
                <a:gd name="T1" fmla="*/ 0 h 30"/>
                <a:gd name="T2" fmla="*/ 2 w 26"/>
                <a:gd name="T3" fmla="*/ 2 h 30"/>
                <a:gd name="T4" fmla="*/ 2 w 26"/>
                <a:gd name="T5" fmla="*/ 2 h 30"/>
                <a:gd name="T6" fmla="*/ 2 w 26"/>
                <a:gd name="T7" fmla="*/ 4 h 30"/>
                <a:gd name="T8" fmla="*/ 4 w 26"/>
                <a:gd name="T9" fmla="*/ 8 h 30"/>
                <a:gd name="T10" fmla="*/ 4 w 26"/>
                <a:gd name="T11" fmla="*/ 12 h 30"/>
                <a:gd name="T12" fmla="*/ 6 w 26"/>
                <a:gd name="T13" fmla="*/ 16 h 30"/>
                <a:gd name="T14" fmla="*/ 8 w 26"/>
                <a:gd name="T15" fmla="*/ 20 h 30"/>
                <a:gd name="T16" fmla="*/ 12 w 26"/>
                <a:gd name="T17" fmla="*/ 22 h 30"/>
                <a:gd name="T18" fmla="*/ 14 w 26"/>
                <a:gd name="T19" fmla="*/ 26 h 30"/>
                <a:gd name="T20" fmla="*/ 18 w 26"/>
                <a:gd name="T21" fmla="*/ 28 h 30"/>
                <a:gd name="T22" fmla="*/ 22 w 26"/>
                <a:gd name="T23" fmla="*/ 30 h 30"/>
                <a:gd name="T24" fmla="*/ 22 w 26"/>
                <a:gd name="T25" fmla="*/ 30 h 30"/>
                <a:gd name="T26" fmla="*/ 24 w 26"/>
                <a:gd name="T27" fmla="*/ 30 h 30"/>
                <a:gd name="T28" fmla="*/ 26 w 26"/>
                <a:gd name="T29" fmla="*/ 30 h 30"/>
                <a:gd name="T30" fmla="*/ 26 w 26"/>
                <a:gd name="T31" fmla="*/ 30 h 30"/>
                <a:gd name="T32" fmla="*/ 22 w 26"/>
                <a:gd name="T33" fmla="*/ 26 h 30"/>
                <a:gd name="T34" fmla="*/ 20 w 26"/>
                <a:gd name="T35" fmla="*/ 22 h 30"/>
                <a:gd name="T36" fmla="*/ 16 w 26"/>
                <a:gd name="T37" fmla="*/ 20 h 30"/>
                <a:gd name="T38" fmla="*/ 14 w 26"/>
                <a:gd name="T39" fmla="*/ 16 h 30"/>
                <a:gd name="T40" fmla="*/ 10 w 26"/>
                <a:gd name="T41" fmla="*/ 12 h 30"/>
                <a:gd name="T42" fmla="*/ 8 w 26"/>
                <a:gd name="T43" fmla="*/ 8 h 30"/>
                <a:gd name="T44" fmla="*/ 4 w 26"/>
                <a:gd name="T45" fmla="*/ 2 h 30"/>
                <a:gd name="T46" fmla="*/ 4 w 26"/>
                <a:gd name="T47" fmla="*/ 0 h 30"/>
                <a:gd name="T48" fmla="*/ 2 w 26"/>
                <a:gd name="T49" fmla="*/ 0 h 30"/>
                <a:gd name="T50" fmla="*/ 0 w 26"/>
                <a:gd name="T5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6" h="30">
                  <a:moveTo>
                    <a:pt x="0" y="0"/>
                  </a:move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8"/>
                  </a:lnTo>
                  <a:lnTo>
                    <a:pt x="4" y="12"/>
                  </a:lnTo>
                  <a:lnTo>
                    <a:pt x="6" y="16"/>
                  </a:lnTo>
                  <a:lnTo>
                    <a:pt x="8" y="20"/>
                  </a:lnTo>
                  <a:lnTo>
                    <a:pt x="12" y="22"/>
                  </a:lnTo>
                  <a:lnTo>
                    <a:pt x="14" y="26"/>
                  </a:lnTo>
                  <a:lnTo>
                    <a:pt x="18" y="28"/>
                  </a:lnTo>
                  <a:lnTo>
                    <a:pt x="22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30"/>
                  </a:lnTo>
                  <a:lnTo>
                    <a:pt x="26" y="30"/>
                  </a:lnTo>
                  <a:lnTo>
                    <a:pt x="22" y="26"/>
                  </a:lnTo>
                  <a:lnTo>
                    <a:pt x="20" y="22"/>
                  </a:lnTo>
                  <a:lnTo>
                    <a:pt x="16" y="20"/>
                  </a:lnTo>
                  <a:lnTo>
                    <a:pt x="14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0" name="Freeform 441"/>
            <p:cNvSpPr>
              <a:spLocks/>
            </p:cNvSpPr>
            <p:nvPr/>
          </p:nvSpPr>
          <p:spPr bwMode="auto">
            <a:xfrm>
              <a:off x="5264150" y="2860675"/>
              <a:ext cx="22225" cy="44450"/>
            </a:xfrm>
            <a:custGeom>
              <a:avLst/>
              <a:gdLst>
                <a:gd name="T0" fmla="*/ 0 w 14"/>
                <a:gd name="T1" fmla="*/ 12 h 28"/>
                <a:gd name="T2" fmla="*/ 2 w 14"/>
                <a:gd name="T3" fmla="*/ 14 h 28"/>
                <a:gd name="T4" fmla="*/ 4 w 14"/>
                <a:gd name="T5" fmla="*/ 16 h 28"/>
                <a:gd name="T6" fmla="*/ 4 w 14"/>
                <a:gd name="T7" fmla="*/ 18 h 28"/>
                <a:gd name="T8" fmla="*/ 6 w 14"/>
                <a:gd name="T9" fmla="*/ 20 h 28"/>
                <a:gd name="T10" fmla="*/ 6 w 14"/>
                <a:gd name="T11" fmla="*/ 22 h 28"/>
                <a:gd name="T12" fmla="*/ 8 w 14"/>
                <a:gd name="T13" fmla="*/ 24 h 28"/>
                <a:gd name="T14" fmla="*/ 8 w 14"/>
                <a:gd name="T15" fmla="*/ 26 h 28"/>
                <a:gd name="T16" fmla="*/ 10 w 14"/>
                <a:gd name="T17" fmla="*/ 28 h 28"/>
                <a:gd name="T18" fmla="*/ 10 w 14"/>
                <a:gd name="T19" fmla="*/ 28 h 28"/>
                <a:gd name="T20" fmla="*/ 12 w 14"/>
                <a:gd name="T21" fmla="*/ 28 h 28"/>
                <a:gd name="T22" fmla="*/ 14 w 14"/>
                <a:gd name="T23" fmla="*/ 28 h 28"/>
                <a:gd name="T24" fmla="*/ 14 w 14"/>
                <a:gd name="T25" fmla="*/ 28 h 28"/>
                <a:gd name="T26" fmla="*/ 14 w 14"/>
                <a:gd name="T27" fmla="*/ 26 h 28"/>
                <a:gd name="T28" fmla="*/ 12 w 14"/>
                <a:gd name="T29" fmla="*/ 22 h 28"/>
                <a:gd name="T30" fmla="*/ 10 w 14"/>
                <a:gd name="T31" fmla="*/ 18 h 28"/>
                <a:gd name="T32" fmla="*/ 6 w 14"/>
                <a:gd name="T33" fmla="*/ 16 h 28"/>
                <a:gd name="T34" fmla="*/ 6 w 14"/>
                <a:gd name="T35" fmla="*/ 12 h 28"/>
                <a:gd name="T36" fmla="*/ 4 w 14"/>
                <a:gd name="T37" fmla="*/ 10 h 28"/>
                <a:gd name="T38" fmla="*/ 4 w 14"/>
                <a:gd name="T39" fmla="*/ 6 h 28"/>
                <a:gd name="T40" fmla="*/ 2 w 14"/>
                <a:gd name="T41" fmla="*/ 0 h 28"/>
                <a:gd name="T42" fmla="*/ 0 w 14"/>
                <a:gd name="T43" fmla="*/ 0 h 28"/>
                <a:gd name="T44" fmla="*/ 0 w 14"/>
                <a:gd name="T45" fmla="*/ 4 h 28"/>
                <a:gd name="T46" fmla="*/ 0 w 14"/>
                <a:gd name="T47" fmla="*/ 8 h 28"/>
                <a:gd name="T48" fmla="*/ 0 w 14"/>
                <a:gd name="T49" fmla="*/ 10 h 28"/>
                <a:gd name="T50" fmla="*/ 0 w 14"/>
                <a:gd name="T51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8">
                  <a:moveTo>
                    <a:pt x="0" y="12"/>
                  </a:moveTo>
                  <a:lnTo>
                    <a:pt x="2" y="14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6" y="20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6"/>
                  </a:lnTo>
                  <a:lnTo>
                    <a:pt x="12" y="22"/>
                  </a:lnTo>
                  <a:lnTo>
                    <a:pt x="10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1" name="Freeform 442"/>
            <p:cNvSpPr>
              <a:spLocks/>
            </p:cNvSpPr>
            <p:nvPr/>
          </p:nvSpPr>
          <p:spPr bwMode="auto">
            <a:xfrm>
              <a:off x="5337175" y="2873375"/>
              <a:ext cx="38100" cy="44450"/>
            </a:xfrm>
            <a:custGeom>
              <a:avLst/>
              <a:gdLst>
                <a:gd name="T0" fmla="*/ 0 w 24"/>
                <a:gd name="T1" fmla="*/ 2 h 28"/>
                <a:gd name="T2" fmla="*/ 6 w 24"/>
                <a:gd name="T3" fmla="*/ 10 h 28"/>
                <a:gd name="T4" fmla="*/ 6 w 24"/>
                <a:gd name="T5" fmla="*/ 12 h 28"/>
                <a:gd name="T6" fmla="*/ 8 w 24"/>
                <a:gd name="T7" fmla="*/ 14 h 28"/>
                <a:gd name="T8" fmla="*/ 10 w 24"/>
                <a:gd name="T9" fmla="*/ 16 h 28"/>
                <a:gd name="T10" fmla="*/ 12 w 24"/>
                <a:gd name="T11" fmla="*/ 18 h 28"/>
                <a:gd name="T12" fmla="*/ 12 w 24"/>
                <a:gd name="T13" fmla="*/ 20 h 28"/>
                <a:gd name="T14" fmla="*/ 14 w 24"/>
                <a:gd name="T15" fmla="*/ 20 h 28"/>
                <a:gd name="T16" fmla="*/ 16 w 24"/>
                <a:gd name="T17" fmla="*/ 20 h 28"/>
                <a:gd name="T18" fmla="*/ 18 w 24"/>
                <a:gd name="T19" fmla="*/ 22 h 28"/>
                <a:gd name="T20" fmla="*/ 20 w 24"/>
                <a:gd name="T21" fmla="*/ 24 h 28"/>
                <a:gd name="T22" fmla="*/ 22 w 24"/>
                <a:gd name="T23" fmla="*/ 26 h 28"/>
                <a:gd name="T24" fmla="*/ 22 w 24"/>
                <a:gd name="T25" fmla="*/ 28 h 28"/>
                <a:gd name="T26" fmla="*/ 22 w 24"/>
                <a:gd name="T27" fmla="*/ 28 h 28"/>
                <a:gd name="T28" fmla="*/ 24 w 24"/>
                <a:gd name="T29" fmla="*/ 28 h 28"/>
                <a:gd name="T30" fmla="*/ 24 w 24"/>
                <a:gd name="T31" fmla="*/ 28 h 28"/>
                <a:gd name="T32" fmla="*/ 22 w 24"/>
                <a:gd name="T33" fmla="*/ 24 h 28"/>
                <a:gd name="T34" fmla="*/ 22 w 24"/>
                <a:gd name="T35" fmla="*/ 22 h 28"/>
                <a:gd name="T36" fmla="*/ 22 w 24"/>
                <a:gd name="T37" fmla="*/ 20 h 28"/>
                <a:gd name="T38" fmla="*/ 18 w 24"/>
                <a:gd name="T39" fmla="*/ 18 h 28"/>
                <a:gd name="T40" fmla="*/ 16 w 24"/>
                <a:gd name="T41" fmla="*/ 16 h 28"/>
                <a:gd name="T42" fmla="*/ 12 w 24"/>
                <a:gd name="T43" fmla="*/ 12 h 28"/>
                <a:gd name="T44" fmla="*/ 12 w 24"/>
                <a:gd name="T45" fmla="*/ 10 h 28"/>
                <a:gd name="T46" fmla="*/ 10 w 24"/>
                <a:gd name="T47" fmla="*/ 8 h 28"/>
                <a:gd name="T48" fmla="*/ 6 w 24"/>
                <a:gd name="T49" fmla="*/ 4 h 28"/>
                <a:gd name="T50" fmla="*/ 4 w 24"/>
                <a:gd name="T51" fmla="*/ 2 h 28"/>
                <a:gd name="T52" fmla="*/ 2 w 24"/>
                <a:gd name="T53" fmla="*/ 0 h 28"/>
                <a:gd name="T54" fmla="*/ 0 w 24"/>
                <a:gd name="T55" fmla="*/ 0 h 28"/>
                <a:gd name="T56" fmla="*/ 0 w 24"/>
                <a:gd name="T57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8">
                  <a:moveTo>
                    <a:pt x="0" y="2"/>
                  </a:moveTo>
                  <a:lnTo>
                    <a:pt x="6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6" y="20"/>
                  </a:lnTo>
                  <a:lnTo>
                    <a:pt x="18" y="22"/>
                  </a:lnTo>
                  <a:lnTo>
                    <a:pt x="20" y="24"/>
                  </a:lnTo>
                  <a:lnTo>
                    <a:pt x="22" y="26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4" y="28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2" y="20"/>
                  </a:lnTo>
                  <a:lnTo>
                    <a:pt x="18" y="18"/>
                  </a:lnTo>
                  <a:lnTo>
                    <a:pt x="16" y="16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0" y="8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2" name="Freeform 443"/>
            <p:cNvSpPr>
              <a:spLocks/>
            </p:cNvSpPr>
            <p:nvPr/>
          </p:nvSpPr>
          <p:spPr bwMode="auto">
            <a:xfrm>
              <a:off x="5343525" y="2911475"/>
              <a:ext cx="28575" cy="12700"/>
            </a:xfrm>
            <a:custGeom>
              <a:avLst/>
              <a:gdLst>
                <a:gd name="T0" fmla="*/ 0 w 18"/>
                <a:gd name="T1" fmla="*/ 2 h 8"/>
                <a:gd name="T2" fmla="*/ 2 w 18"/>
                <a:gd name="T3" fmla="*/ 4 h 8"/>
                <a:gd name="T4" fmla="*/ 4 w 18"/>
                <a:gd name="T5" fmla="*/ 4 h 8"/>
                <a:gd name="T6" fmla="*/ 6 w 18"/>
                <a:gd name="T7" fmla="*/ 4 h 8"/>
                <a:gd name="T8" fmla="*/ 8 w 18"/>
                <a:gd name="T9" fmla="*/ 4 h 8"/>
                <a:gd name="T10" fmla="*/ 10 w 18"/>
                <a:gd name="T11" fmla="*/ 4 h 8"/>
                <a:gd name="T12" fmla="*/ 14 w 18"/>
                <a:gd name="T13" fmla="*/ 6 h 8"/>
                <a:gd name="T14" fmla="*/ 16 w 18"/>
                <a:gd name="T15" fmla="*/ 6 h 8"/>
                <a:gd name="T16" fmla="*/ 18 w 18"/>
                <a:gd name="T17" fmla="*/ 8 h 8"/>
                <a:gd name="T18" fmla="*/ 18 w 18"/>
                <a:gd name="T19" fmla="*/ 6 h 8"/>
                <a:gd name="T20" fmla="*/ 16 w 18"/>
                <a:gd name="T21" fmla="*/ 4 h 8"/>
                <a:gd name="T22" fmla="*/ 14 w 18"/>
                <a:gd name="T23" fmla="*/ 4 h 8"/>
                <a:gd name="T24" fmla="*/ 12 w 18"/>
                <a:gd name="T25" fmla="*/ 2 h 8"/>
                <a:gd name="T26" fmla="*/ 8 w 18"/>
                <a:gd name="T27" fmla="*/ 0 h 8"/>
                <a:gd name="T28" fmla="*/ 8 w 18"/>
                <a:gd name="T29" fmla="*/ 0 h 8"/>
                <a:gd name="T30" fmla="*/ 6 w 18"/>
                <a:gd name="T31" fmla="*/ 0 h 8"/>
                <a:gd name="T32" fmla="*/ 2 w 18"/>
                <a:gd name="T33" fmla="*/ 0 h 8"/>
                <a:gd name="T34" fmla="*/ 0 w 18"/>
                <a:gd name="T35" fmla="*/ 0 h 8"/>
                <a:gd name="T36" fmla="*/ 0 w 18"/>
                <a:gd name="T3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8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3" name="Freeform 444"/>
            <p:cNvSpPr>
              <a:spLocks/>
            </p:cNvSpPr>
            <p:nvPr/>
          </p:nvSpPr>
          <p:spPr bwMode="auto">
            <a:xfrm>
              <a:off x="5267325" y="2911475"/>
              <a:ext cx="28575" cy="12700"/>
            </a:xfrm>
            <a:custGeom>
              <a:avLst/>
              <a:gdLst>
                <a:gd name="T0" fmla="*/ 0 w 18"/>
                <a:gd name="T1" fmla="*/ 6 h 8"/>
                <a:gd name="T2" fmla="*/ 0 w 18"/>
                <a:gd name="T3" fmla="*/ 8 h 8"/>
                <a:gd name="T4" fmla="*/ 2 w 18"/>
                <a:gd name="T5" fmla="*/ 8 h 8"/>
                <a:gd name="T6" fmla="*/ 4 w 18"/>
                <a:gd name="T7" fmla="*/ 8 h 8"/>
                <a:gd name="T8" fmla="*/ 6 w 18"/>
                <a:gd name="T9" fmla="*/ 8 h 8"/>
                <a:gd name="T10" fmla="*/ 8 w 18"/>
                <a:gd name="T11" fmla="*/ 6 h 8"/>
                <a:gd name="T12" fmla="*/ 10 w 18"/>
                <a:gd name="T13" fmla="*/ 4 h 8"/>
                <a:gd name="T14" fmla="*/ 12 w 18"/>
                <a:gd name="T15" fmla="*/ 4 h 8"/>
                <a:gd name="T16" fmla="*/ 12 w 18"/>
                <a:gd name="T17" fmla="*/ 4 h 8"/>
                <a:gd name="T18" fmla="*/ 14 w 18"/>
                <a:gd name="T19" fmla="*/ 4 h 8"/>
                <a:gd name="T20" fmla="*/ 16 w 18"/>
                <a:gd name="T21" fmla="*/ 2 h 8"/>
                <a:gd name="T22" fmla="*/ 18 w 18"/>
                <a:gd name="T23" fmla="*/ 0 h 8"/>
                <a:gd name="T24" fmla="*/ 16 w 18"/>
                <a:gd name="T25" fmla="*/ 0 h 8"/>
                <a:gd name="T26" fmla="*/ 14 w 18"/>
                <a:gd name="T27" fmla="*/ 0 h 8"/>
                <a:gd name="T28" fmla="*/ 12 w 18"/>
                <a:gd name="T29" fmla="*/ 0 h 8"/>
                <a:gd name="T30" fmla="*/ 12 w 18"/>
                <a:gd name="T31" fmla="*/ 2 h 8"/>
                <a:gd name="T32" fmla="*/ 10 w 18"/>
                <a:gd name="T33" fmla="*/ 2 h 8"/>
                <a:gd name="T34" fmla="*/ 6 w 18"/>
                <a:gd name="T35" fmla="*/ 2 h 8"/>
                <a:gd name="T36" fmla="*/ 4 w 18"/>
                <a:gd name="T37" fmla="*/ 4 h 8"/>
                <a:gd name="T38" fmla="*/ 4 w 18"/>
                <a:gd name="T39" fmla="*/ 4 h 8"/>
                <a:gd name="T40" fmla="*/ 2 w 18"/>
                <a:gd name="T41" fmla="*/ 4 h 8"/>
                <a:gd name="T42" fmla="*/ 0 w 18"/>
                <a:gd name="T4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4" name="Freeform 445"/>
            <p:cNvSpPr>
              <a:spLocks/>
            </p:cNvSpPr>
            <p:nvPr/>
          </p:nvSpPr>
          <p:spPr bwMode="auto">
            <a:xfrm>
              <a:off x="5280025" y="2933700"/>
              <a:ext cx="22225" cy="9525"/>
            </a:xfrm>
            <a:custGeom>
              <a:avLst/>
              <a:gdLst>
                <a:gd name="T0" fmla="*/ 0 w 14"/>
                <a:gd name="T1" fmla="*/ 4 h 6"/>
                <a:gd name="T2" fmla="*/ 0 w 14"/>
                <a:gd name="T3" fmla="*/ 6 h 6"/>
                <a:gd name="T4" fmla="*/ 2 w 14"/>
                <a:gd name="T5" fmla="*/ 6 h 6"/>
                <a:gd name="T6" fmla="*/ 4 w 14"/>
                <a:gd name="T7" fmla="*/ 6 h 6"/>
                <a:gd name="T8" fmla="*/ 4 w 14"/>
                <a:gd name="T9" fmla="*/ 6 h 6"/>
                <a:gd name="T10" fmla="*/ 14 w 14"/>
                <a:gd name="T11" fmla="*/ 4 h 6"/>
                <a:gd name="T12" fmla="*/ 14 w 14"/>
                <a:gd name="T13" fmla="*/ 2 h 6"/>
                <a:gd name="T14" fmla="*/ 14 w 14"/>
                <a:gd name="T15" fmla="*/ 0 h 6"/>
                <a:gd name="T16" fmla="*/ 12 w 14"/>
                <a:gd name="T17" fmla="*/ 0 h 6"/>
                <a:gd name="T18" fmla="*/ 10 w 14"/>
                <a:gd name="T19" fmla="*/ 0 h 6"/>
                <a:gd name="T20" fmla="*/ 8 w 14"/>
                <a:gd name="T21" fmla="*/ 0 h 6"/>
                <a:gd name="T22" fmla="*/ 6 w 14"/>
                <a:gd name="T23" fmla="*/ 0 h 6"/>
                <a:gd name="T24" fmla="*/ 4 w 14"/>
                <a:gd name="T25" fmla="*/ 0 h 6"/>
                <a:gd name="T26" fmla="*/ 4 w 14"/>
                <a:gd name="T27" fmla="*/ 2 h 6"/>
                <a:gd name="T28" fmla="*/ 4 w 14"/>
                <a:gd name="T29" fmla="*/ 2 h 6"/>
                <a:gd name="T30" fmla="*/ 2 w 14"/>
                <a:gd name="T31" fmla="*/ 2 h 6"/>
                <a:gd name="T32" fmla="*/ 0 w 14"/>
                <a:gd name="T33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6">
                  <a:moveTo>
                    <a:pt x="0" y="4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5" name="Freeform 446"/>
            <p:cNvSpPr>
              <a:spLocks/>
            </p:cNvSpPr>
            <p:nvPr/>
          </p:nvSpPr>
          <p:spPr bwMode="auto">
            <a:xfrm>
              <a:off x="5343525" y="2933700"/>
              <a:ext cx="22225" cy="12700"/>
            </a:xfrm>
            <a:custGeom>
              <a:avLst/>
              <a:gdLst>
                <a:gd name="T0" fmla="*/ 0 w 14"/>
                <a:gd name="T1" fmla="*/ 2 h 8"/>
                <a:gd name="T2" fmla="*/ 0 w 14"/>
                <a:gd name="T3" fmla="*/ 4 h 8"/>
                <a:gd name="T4" fmla="*/ 0 w 14"/>
                <a:gd name="T5" fmla="*/ 4 h 8"/>
                <a:gd name="T6" fmla="*/ 2 w 14"/>
                <a:gd name="T7" fmla="*/ 6 h 8"/>
                <a:gd name="T8" fmla="*/ 4 w 14"/>
                <a:gd name="T9" fmla="*/ 6 h 8"/>
                <a:gd name="T10" fmla="*/ 14 w 14"/>
                <a:gd name="T11" fmla="*/ 8 h 8"/>
                <a:gd name="T12" fmla="*/ 14 w 14"/>
                <a:gd name="T13" fmla="*/ 6 h 8"/>
                <a:gd name="T14" fmla="*/ 14 w 14"/>
                <a:gd name="T15" fmla="*/ 4 h 8"/>
                <a:gd name="T16" fmla="*/ 12 w 14"/>
                <a:gd name="T17" fmla="*/ 2 h 8"/>
                <a:gd name="T18" fmla="*/ 10 w 14"/>
                <a:gd name="T19" fmla="*/ 0 h 8"/>
                <a:gd name="T20" fmla="*/ 8 w 14"/>
                <a:gd name="T21" fmla="*/ 0 h 8"/>
                <a:gd name="T22" fmla="*/ 6 w 14"/>
                <a:gd name="T23" fmla="*/ 0 h 8"/>
                <a:gd name="T24" fmla="*/ 4 w 14"/>
                <a:gd name="T25" fmla="*/ 0 h 8"/>
                <a:gd name="T26" fmla="*/ 2 w 14"/>
                <a:gd name="T27" fmla="*/ 0 h 8"/>
                <a:gd name="T28" fmla="*/ 0 w 14"/>
                <a:gd name="T29" fmla="*/ 2 h 8"/>
                <a:gd name="T30" fmla="*/ 0 w 14"/>
                <a:gd name="T31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" h="8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6" name="Freeform 447"/>
            <p:cNvSpPr>
              <a:spLocks/>
            </p:cNvSpPr>
            <p:nvPr/>
          </p:nvSpPr>
          <p:spPr bwMode="auto">
            <a:xfrm>
              <a:off x="5381625" y="2959100"/>
              <a:ext cx="19050" cy="44450"/>
            </a:xfrm>
            <a:custGeom>
              <a:avLst/>
              <a:gdLst>
                <a:gd name="T0" fmla="*/ 6 w 12"/>
                <a:gd name="T1" fmla="*/ 0 h 28"/>
                <a:gd name="T2" fmla="*/ 6 w 12"/>
                <a:gd name="T3" fmla="*/ 8 h 28"/>
                <a:gd name="T4" fmla="*/ 6 w 12"/>
                <a:gd name="T5" fmla="*/ 14 h 28"/>
                <a:gd name="T6" fmla="*/ 2 w 12"/>
                <a:gd name="T7" fmla="*/ 20 h 28"/>
                <a:gd name="T8" fmla="*/ 0 w 12"/>
                <a:gd name="T9" fmla="*/ 28 h 28"/>
                <a:gd name="T10" fmla="*/ 2 w 12"/>
                <a:gd name="T11" fmla="*/ 26 h 28"/>
                <a:gd name="T12" fmla="*/ 4 w 12"/>
                <a:gd name="T13" fmla="*/ 24 h 28"/>
                <a:gd name="T14" fmla="*/ 6 w 12"/>
                <a:gd name="T15" fmla="*/ 20 h 28"/>
                <a:gd name="T16" fmla="*/ 8 w 12"/>
                <a:gd name="T17" fmla="*/ 18 h 28"/>
                <a:gd name="T18" fmla="*/ 8 w 12"/>
                <a:gd name="T19" fmla="*/ 14 h 28"/>
                <a:gd name="T20" fmla="*/ 8 w 12"/>
                <a:gd name="T21" fmla="*/ 12 h 28"/>
                <a:gd name="T22" fmla="*/ 10 w 12"/>
                <a:gd name="T23" fmla="*/ 10 h 28"/>
                <a:gd name="T24" fmla="*/ 12 w 12"/>
                <a:gd name="T25" fmla="*/ 6 h 28"/>
                <a:gd name="T26" fmla="*/ 10 w 12"/>
                <a:gd name="T27" fmla="*/ 4 h 28"/>
                <a:gd name="T28" fmla="*/ 10 w 12"/>
                <a:gd name="T29" fmla="*/ 2 h 28"/>
                <a:gd name="T30" fmla="*/ 8 w 12"/>
                <a:gd name="T31" fmla="*/ 0 h 28"/>
                <a:gd name="T32" fmla="*/ 6 w 12"/>
                <a:gd name="T3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28">
                  <a:moveTo>
                    <a:pt x="6" y="0"/>
                  </a:moveTo>
                  <a:lnTo>
                    <a:pt x="6" y="8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7" name="Freeform 448"/>
            <p:cNvSpPr>
              <a:spLocks/>
            </p:cNvSpPr>
            <p:nvPr/>
          </p:nvSpPr>
          <p:spPr bwMode="auto">
            <a:xfrm>
              <a:off x="5365750" y="2959100"/>
              <a:ext cx="12700" cy="38100"/>
            </a:xfrm>
            <a:custGeom>
              <a:avLst/>
              <a:gdLst>
                <a:gd name="T0" fmla="*/ 6 w 8"/>
                <a:gd name="T1" fmla="*/ 6 h 24"/>
                <a:gd name="T2" fmla="*/ 4 w 8"/>
                <a:gd name="T3" fmla="*/ 10 h 24"/>
                <a:gd name="T4" fmla="*/ 4 w 8"/>
                <a:gd name="T5" fmla="*/ 16 h 24"/>
                <a:gd name="T6" fmla="*/ 2 w 8"/>
                <a:gd name="T7" fmla="*/ 20 h 24"/>
                <a:gd name="T8" fmla="*/ 0 w 8"/>
                <a:gd name="T9" fmla="*/ 24 h 24"/>
                <a:gd name="T10" fmla="*/ 2 w 8"/>
                <a:gd name="T11" fmla="*/ 24 h 24"/>
                <a:gd name="T12" fmla="*/ 4 w 8"/>
                <a:gd name="T13" fmla="*/ 24 h 24"/>
                <a:gd name="T14" fmla="*/ 4 w 8"/>
                <a:gd name="T15" fmla="*/ 22 h 24"/>
                <a:gd name="T16" fmla="*/ 4 w 8"/>
                <a:gd name="T17" fmla="*/ 20 h 24"/>
                <a:gd name="T18" fmla="*/ 4 w 8"/>
                <a:gd name="T19" fmla="*/ 16 h 24"/>
                <a:gd name="T20" fmla="*/ 6 w 8"/>
                <a:gd name="T21" fmla="*/ 10 h 24"/>
                <a:gd name="T22" fmla="*/ 8 w 8"/>
                <a:gd name="T23" fmla="*/ 6 h 24"/>
                <a:gd name="T24" fmla="*/ 8 w 8"/>
                <a:gd name="T25" fmla="*/ 0 h 24"/>
                <a:gd name="T26" fmla="*/ 6 w 8"/>
                <a:gd name="T27" fmla="*/ 0 h 24"/>
                <a:gd name="T28" fmla="*/ 6 w 8"/>
                <a:gd name="T29" fmla="*/ 2 h 24"/>
                <a:gd name="T30" fmla="*/ 6 w 8"/>
                <a:gd name="T31" fmla="*/ 4 h 24"/>
                <a:gd name="T32" fmla="*/ 6 w 8"/>
                <a:gd name="T3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8" h="24">
                  <a:moveTo>
                    <a:pt x="6" y="6"/>
                  </a:moveTo>
                  <a:lnTo>
                    <a:pt x="4" y="10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4" y="16"/>
                  </a:lnTo>
                  <a:lnTo>
                    <a:pt x="6" y="10"/>
                  </a:lnTo>
                  <a:lnTo>
                    <a:pt x="8" y="6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8" name="Freeform 449"/>
            <p:cNvSpPr>
              <a:spLocks/>
            </p:cNvSpPr>
            <p:nvPr/>
          </p:nvSpPr>
          <p:spPr bwMode="auto">
            <a:xfrm>
              <a:off x="5251450" y="2962275"/>
              <a:ext cx="12700" cy="34925"/>
            </a:xfrm>
            <a:custGeom>
              <a:avLst/>
              <a:gdLst>
                <a:gd name="T0" fmla="*/ 0 w 8"/>
                <a:gd name="T1" fmla="*/ 8 h 22"/>
                <a:gd name="T2" fmla="*/ 4 w 8"/>
                <a:gd name="T3" fmla="*/ 12 h 22"/>
                <a:gd name="T4" fmla="*/ 4 w 8"/>
                <a:gd name="T5" fmla="*/ 16 h 22"/>
                <a:gd name="T6" fmla="*/ 6 w 8"/>
                <a:gd name="T7" fmla="*/ 18 h 22"/>
                <a:gd name="T8" fmla="*/ 8 w 8"/>
                <a:gd name="T9" fmla="*/ 22 h 22"/>
                <a:gd name="T10" fmla="*/ 6 w 8"/>
                <a:gd name="T11" fmla="*/ 16 h 22"/>
                <a:gd name="T12" fmla="*/ 4 w 8"/>
                <a:gd name="T13" fmla="*/ 12 h 22"/>
                <a:gd name="T14" fmla="*/ 4 w 8"/>
                <a:gd name="T15" fmla="*/ 6 h 22"/>
                <a:gd name="T16" fmla="*/ 4 w 8"/>
                <a:gd name="T17" fmla="*/ 0 h 22"/>
                <a:gd name="T18" fmla="*/ 2 w 8"/>
                <a:gd name="T19" fmla="*/ 2 h 22"/>
                <a:gd name="T20" fmla="*/ 0 w 8"/>
                <a:gd name="T21" fmla="*/ 4 h 22"/>
                <a:gd name="T22" fmla="*/ 0 w 8"/>
                <a:gd name="T23" fmla="*/ 6 h 22"/>
                <a:gd name="T24" fmla="*/ 0 w 8"/>
                <a:gd name="T2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2">
                  <a:moveTo>
                    <a:pt x="0" y="8"/>
                  </a:moveTo>
                  <a:lnTo>
                    <a:pt x="4" y="12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8" y="22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4" y="6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9" name="Freeform 450"/>
            <p:cNvSpPr>
              <a:spLocks/>
            </p:cNvSpPr>
            <p:nvPr/>
          </p:nvSpPr>
          <p:spPr bwMode="auto">
            <a:xfrm>
              <a:off x="5311775" y="2974975"/>
              <a:ext cx="19050" cy="9525"/>
            </a:xfrm>
            <a:custGeom>
              <a:avLst/>
              <a:gdLst>
                <a:gd name="T0" fmla="*/ 0 w 12"/>
                <a:gd name="T1" fmla="*/ 0 h 6"/>
                <a:gd name="T2" fmla="*/ 2 w 12"/>
                <a:gd name="T3" fmla="*/ 2 h 6"/>
                <a:gd name="T4" fmla="*/ 2 w 12"/>
                <a:gd name="T5" fmla="*/ 4 h 6"/>
                <a:gd name="T6" fmla="*/ 4 w 12"/>
                <a:gd name="T7" fmla="*/ 4 h 6"/>
                <a:gd name="T8" fmla="*/ 6 w 12"/>
                <a:gd name="T9" fmla="*/ 4 h 6"/>
                <a:gd name="T10" fmla="*/ 8 w 12"/>
                <a:gd name="T11" fmla="*/ 4 h 6"/>
                <a:gd name="T12" fmla="*/ 10 w 12"/>
                <a:gd name="T13" fmla="*/ 6 h 6"/>
                <a:gd name="T14" fmla="*/ 10 w 12"/>
                <a:gd name="T15" fmla="*/ 4 h 6"/>
                <a:gd name="T16" fmla="*/ 12 w 12"/>
                <a:gd name="T17" fmla="*/ 4 h 6"/>
                <a:gd name="T18" fmla="*/ 12 w 12"/>
                <a:gd name="T19" fmla="*/ 2 h 6"/>
                <a:gd name="T20" fmla="*/ 12 w 12"/>
                <a:gd name="T21" fmla="*/ 2 h 6"/>
                <a:gd name="T22" fmla="*/ 12 w 12"/>
                <a:gd name="T23" fmla="*/ 0 h 6"/>
                <a:gd name="T24" fmla="*/ 12 w 12"/>
                <a:gd name="T25" fmla="*/ 0 h 6"/>
                <a:gd name="T26" fmla="*/ 10 w 12"/>
                <a:gd name="T27" fmla="*/ 0 h 6"/>
                <a:gd name="T28" fmla="*/ 8 w 12"/>
                <a:gd name="T29" fmla="*/ 0 h 6"/>
                <a:gd name="T30" fmla="*/ 6 w 12"/>
                <a:gd name="T31" fmla="*/ 0 h 6"/>
                <a:gd name="T32" fmla="*/ 4 w 12"/>
                <a:gd name="T33" fmla="*/ 0 h 6"/>
                <a:gd name="T34" fmla="*/ 2 w 12"/>
                <a:gd name="T35" fmla="*/ 0 h 6"/>
                <a:gd name="T36" fmla="*/ 2 w 12"/>
                <a:gd name="T37" fmla="*/ 0 h 6"/>
                <a:gd name="T38" fmla="*/ 0 w 12"/>
                <a:gd name="T3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6">
                  <a:moveTo>
                    <a:pt x="0" y="0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0" name="Freeform 451"/>
            <p:cNvSpPr>
              <a:spLocks/>
            </p:cNvSpPr>
            <p:nvPr/>
          </p:nvSpPr>
          <p:spPr bwMode="auto">
            <a:xfrm>
              <a:off x="5295900" y="2997200"/>
              <a:ext cx="53975" cy="19050"/>
            </a:xfrm>
            <a:custGeom>
              <a:avLst/>
              <a:gdLst>
                <a:gd name="T0" fmla="*/ 0 w 34"/>
                <a:gd name="T1" fmla="*/ 4 h 12"/>
                <a:gd name="T2" fmla="*/ 0 w 34"/>
                <a:gd name="T3" fmla="*/ 4 h 12"/>
                <a:gd name="T4" fmla="*/ 0 w 34"/>
                <a:gd name="T5" fmla="*/ 4 h 12"/>
                <a:gd name="T6" fmla="*/ 0 w 34"/>
                <a:gd name="T7" fmla="*/ 6 h 12"/>
                <a:gd name="T8" fmla="*/ 2 w 34"/>
                <a:gd name="T9" fmla="*/ 6 h 12"/>
                <a:gd name="T10" fmla="*/ 4 w 34"/>
                <a:gd name="T11" fmla="*/ 8 h 12"/>
                <a:gd name="T12" fmla="*/ 6 w 34"/>
                <a:gd name="T13" fmla="*/ 8 h 12"/>
                <a:gd name="T14" fmla="*/ 8 w 34"/>
                <a:gd name="T15" fmla="*/ 10 h 12"/>
                <a:gd name="T16" fmla="*/ 10 w 34"/>
                <a:gd name="T17" fmla="*/ 10 h 12"/>
                <a:gd name="T18" fmla="*/ 12 w 34"/>
                <a:gd name="T19" fmla="*/ 10 h 12"/>
                <a:gd name="T20" fmla="*/ 14 w 34"/>
                <a:gd name="T21" fmla="*/ 12 h 12"/>
                <a:gd name="T22" fmla="*/ 16 w 34"/>
                <a:gd name="T23" fmla="*/ 12 h 12"/>
                <a:gd name="T24" fmla="*/ 18 w 34"/>
                <a:gd name="T25" fmla="*/ 12 h 12"/>
                <a:gd name="T26" fmla="*/ 22 w 34"/>
                <a:gd name="T27" fmla="*/ 12 h 12"/>
                <a:gd name="T28" fmla="*/ 24 w 34"/>
                <a:gd name="T29" fmla="*/ 12 h 12"/>
                <a:gd name="T30" fmla="*/ 26 w 34"/>
                <a:gd name="T31" fmla="*/ 10 h 12"/>
                <a:gd name="T32" fmla="*/ 28 w 34"/>
                <a:gd name="T33" fmla="*/ 10 h 12"/>
                <a:gd name="T34" fmla="*/ 30 w 34"/>
                <a:gd name="T35" fmla="*/ 8 h 12"/>
                <a:gd name="T36" fmla="*/ 32 w 34"/>
                <a:gd name="T37" fmla="*/ 8 h 12"/>
                <a:gd name="T38" fmla="*/ 34 w 34"/>
                <a:gd name="T39" fmla="*/ 6 h 12"/>
                <a:gd name="T40" fmla="*/ 34 w 34"/>
                <a:gd name="T41" fmla="*/ 4 h 12"/>
                <a:gd name="T42" fmla="*/ 30 w 34"/>
                <a:gd name="T43" fmla="*/ 4 h 12"/>
                <a:gd name="T44" fmla="*/ 26 w 34"/>
                <a:gd name="T45" fmla="*/ 4 h 12"/>
                <a:gd name="T46" fmla="*/ 22 w 34"/>
                <a:gd name="T47" fmla="*/ 2 h 12"/>
                <a:gd name="T48" fmla="*/ 18 w 34"/>
                <a:gd name="T49" fmla="*/ 2 h 12"/>
                <a:gd name="T50" fmla="*/ 12 w 34"/>
                <a:gd name="T51" fmla="*/ 0 h 12"/>
                <a:gd name="T52" fmla="*/ 8 w 34"/>
                <a:gd name="T53" fmla="*/ 0 h 12"/>
                <a:gd name="T54" fmla="*/ 4 w 34"/>
                <a:gd name="T55" fmla="*/ 2 h 12"/>
                <a:gd name="T56" fmla="*/ 0 w 34"/>
                <a:gd name="T5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4" h="12">
                  <a:moveTo>
                    <a:pt x="0" y="4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1" name="Freeform 452"/>
            <p:cNvSpPr>
              <a:spLocks/>
            </p:cNvSpPr>
            <p:nvPr/>
          </p:nvSpPr>
          <p:spPr bwMode="auto">
            <a:xfrm>
              <a:off x="5308600" y="3003550"/>
              <a:ext cx="31750" cy="6350"/>
            </a:xfrm>
            <a:custGeom>
              <a:avLst/>
              <a:gdLst>
                <a:gd name="T0" fmla="*/ 4 w 20"/>
                <a:gd name="T1" fmla="*/ 0 h 4"/>
                <a:gd name="T2" fmla="*/ 0 w 20"/>
                <a:gd name="T3" fmla="*/ 0 h 4"/>
                <a:gd name="T4" fmla="*/ 2 w 20"/>
                <a:gd name="T5" fmla="*/ 2 h 4"/>
                <a:gd name="T6" fmla="*/ 4 w 20"/>
                <a:gd name="T7" fmla="*/ 2 h 4"/>
                <a:gd name="T8" fmla="*/ 6 w 20"/>
                <a:gd name="T9" fmla="*/ 4 h 4"/>
                <a:gd name="T10" fmla="*/ 8 w 20"/>
                <a:gd name="T11" fmla="*/ 4 h 4"/>
                <a:gd name="T12" fmla="*/ 10 w 20"/>
                <a:gd name="T13" fmla="*/ 4 h 4"/>
                <a:gd name="T14" fmla="*/ 14 w 20"/>
                <a:gd name="T15" fmla="*/ 4 h 4"/>
                <a:gd name="T16" fmla="*/ 14 w 20"/>
                <a:gd name="T17" fmla="*/ 4 h 4"/>
                <a:gd name="T18" fmla="*/ 16 w 20"/>
                <a:gd name="T19" fmla="*/ 2 h 4"/>
                <a:gd name="T20" fmla="*/ 20 w 20"/>
                <a:gd name="T21" fmla="*/ 2 h 4"/>
                <a:gd name="T22" fmla="*/ 18 w 20"/>
                <a:gd name="T23" fmla="*/ 2 h 4"/>
                <a:gd name="T24" fmla="*/ 16 w 20"/>
                <a:gd name="T25" fmla="*/ 2 h 4"/>
                <a:gd name="T26" fmla="*/ 14 w 20"/>
                <a:gd name="T27" fmla="*/ 0 h 4"/>
                <a:gd name="T28" fmla="*/ 12 w 20"/>
                <a:gd name="T29" fmla="*/ 0 h 4"/>
                <a:gd name="T30" fmla="*/ 10 w 20"/>
                <a:gd name="T31" fmla="*/ 0 h 4"/>
                <a:gd name="T32" fmla="*/ 6 w 20"/>
                <a:gd name="T33" fmla="*/ 0 h 4"/>
                <a:gd name="T34" fmla="*/ 4 w 20"/>
                <a:gd name="T35" fmla="*/ 0 h 4"/>
                <a:gd name="T36" fmla="*/ 4 w 20"/>
                <a:gd name="T3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0" h="4">
                  <a:moveTo>
                    <a:pt x="4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2" name="Freeform 453"/>
            <p:cNvSpPr>
              <a:spLocks/>
            </p:cNvSpPr>
            <p:nvPr/>
          </p:nvSpPr>
          <p:spPr bwMode="auto">
            <a:xfrm>
              <a:off x="5264150" y="3003550"/>
              <a:ext cx="6350" cy="9525"/>
            </a:xfrm>
            <a:custGeom>
              <a:avLst/>
              <a:gdLst>
                <a:gd name="T0" fmla="*/ 2 w 4"/>
                <a:gd name="T1" fmla="*/ 6 h 6"/>
                <a:gd name="T2" fmla="*/ 2 w 4"/>
                <a:gd name="T3" fmla="*/ 6 h 6"/>
                <a:gd name="T4" fmla="*/ 2 w 4"/>
                <a:gd name="T5" fmla="*/ 4 h 6"/>
                <a:gd name="T6" fmla="*/ 4 w 4"/>
                <a:gd name="T7" fmla="*/ 4 h 6"/>
                <a:gd name="T8" fmla="*/ 4 w 4"/>
                <a:gd name="T9" fmla="*/ 2 h 6"/>
                <a:gd name="T10" fmla="*/ 0 w 4"/>
                <a:gd name="T11" fmla="*/ 0 h 6"/>
                <a:gd name="T12" fmla="*/ 0 w 4"/>
                <a:gd name="T13" fmla="*/ 2 h 6"/>
                <a:gd name="T14" fmla="*/ 0 w 4"/>
                <a:gd name="T15" fmla="*/ 4 h 6"/>
                <a:gd name="T16" fmla="*/ 2 w 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6">
                  <a:moveTo>
                    <a:pt x="2" y="6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3" name="Freeform 454"/>
            <p:cNvSpPr>
              <a:spLocks/>
            </p:cNvSpPr>
            <p:nvPr/>
          </p:nvSpPr>
          <p:spPr bwMode="auto">
            <a:xfrm>
              <a:off x="5381625" y="3006725"/>
              <a:ext cx="3175" cy="9525"/>
            </a:xfrm>
            <a:custGeom>
              <a:avLst/>
              <a:gdLst>
                <a:gd name="T0" fmla="*/ 0 w 2"/>
                <a:gd name="T1" fmla="*/ 2 h 6"/>
                <a:gd name="T2" fmla="*/ 0 w 2"/>
                <a:gd name="T3" fmla="*/ 2 h 6"/>
                <a:gd name="T4" fmla="*/ 0 w 2"/>
                <a:gd name="T5" fmla="*/ 4 h 6"/>
                <a:gd name="T6" fmla="*/ 0 w 2"/>
                <a:gd name="T7" fmla="*/ 6 h 6"/>
                <a:gd name="T8" fmla="*/ 0 w 2"/>
                <a:gd name="T9" fmla="*/ 4 h 6"/>
                <a:gd name="T10" fmla="*/ 2 w 2"/>
                <a:gd name="T11" fmla="*/ 4 h 6"/>
                <a:gd name="T12" fmla="*/ 2 w 2"/>
                <a:gd name="T13" fmla="*/ 2 h 6"/>
                <a:gd name="T14" fmla="*/ 2 w 2"/>
                <a:gd name="T15" fmla="*/ 0 h 6"/>
                <a:gd name="T16" fmla="*/ 0 w 2"/>
                <a:gd name="T17" fmla="*/ 0 h 6"/>
                <a:gd name="T18" fmla="*/ 0 w 2"/>
                <a:gd name="T1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4" name="Freeform 455"/>
            <p:cNvSpPr>
              <a:spLocks/>
            </p:cNvSpPr>
            <p:nvPr/>
          </p:nvSpPr>
          <p:spPr bwMode="auto">
            <a:xfrm>
              <a:off x="5314950" y="3016250"/>
              <a:ext cx="15875" cy="6350"/>
            </a:xfrm>
            <a:custGeom>
              <a:avLst/>
              <a:gdLst>
                <a:gd name="T0" fmla="*/ 0 w 10"/>
                <a:gd name="T1" fmla="*/ 0 h 4"/>
                <a:gd name="T2" fmla="*/ 0 w 10"/>
                <a:gd name="T3" fmla="*/ 2 h 4"/>
                <a:gd name="T4" fmla="*/ 0 w 10"/>
                <a:gd name="T5" fmla="*/ 4 h 4"/>
                <a:gd name="T6" fmla="*/ 0 w 10"/>
                <a:gd name="T7" fmla="*/ 4 h 4"/>
                <a:gd name="T8" fmla="*/ 2 w 10"/>
                <a:gd name="T9" fmla="*/ 4 h 4"/>
                <a:gd name="T10" fmla="*/ 4 w 10"/>
                <a:gd name="T11" fmla="*/ 4 h 4"/>
                <a:gd name="T12" fmla="*/ 6 w 10"/>
                <a:gd name="T13" fmla="*/ 4 h 4"/>
                <a:gd name="T14" fmla="*/ 8 w 10"/>
                <a:gd name="T15" fmla="*/ 4 h 4"/>
                <a:gd name="T16" fmla="*/ 10 w 10"/>
                <a:gd name="T17" fmla="*/ 4 h 4"/>
                <a:gd name="T18" fmla="*/ 10 w 10"/>
                <a:gd name="T19" fmla="*/ 4 h 4"/>
                <a:gd name="T20" fmla="*/ 10 w 10"/>
                <a:gd name="T21" fmla="*/ 2 h 4"/>
                <a:gd name="T22" fmla="*/ 8 w 10"/>
                <a:gd name="T23" fmla="*/ 2 h 4"/>
                <a:gd name="T24" fmla="*/ 6 w 10"/>
                <a:gd name="T25" fmla="*/ 2 h 4"/>
                <a:gd name="T26" fmla="*/ 4 w 10"/>
                <a:gd name="T27" fmla="*/ 2 h 4"/>
                <a:gd name="T28" fmla="*/ 2 w 10"/>
                <a:gd name="T29" fmla="*/ 2 h 4"/>
                <a:gd name="T30" fmla="*/ 0 w 10"/>
                <a:gd name="T31" fmla="*/ 0 h 4"/>
                <a:gd name="T32" fmla="*/ 0 w 10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5" name="Freeform 456"/>
            <p:cNvSpPr>
              <a:spLocks/>
            </p:cNvSpPr>
            <p:nvPr/>
          </p:nvSpPr>
          <p:spPr bwMode="auto">
            <a:xfrm>
              <a:off x="5302250" y="3057525"/>
              <a:ext cx="38100" cy="38100"/>
            </a:xfrm>
            <a:custGeom>
              <a:avLst/>
              <a:gdLst>
                <a:gd name="T0" fmla="*/ 6 w 24"/>
                <a:gd name="T1" fmla="*/ 6 h 24"/>
                <a:gd name="T2" fmla="*/ 6 w 24"/>
                <a:gd name="T3" fmla="*/ 8 h 24"/>
                <a:gd name="T4" fmla="*/ 8 w 24"/>
                <a:gd name="T5" fmla="*/ 10 h 24"/>
                <a:gd name="T6" fmla="*/ 8 w 24"/>
                <a:gd name="T7" fmla="*/ 12 h 24"/>
                <a:gd name="T8" fmla="*/ 10 w 24"/>
                <a:gd name="T9" fmla="*/ 14 h 24"/>
                <a:gd name="T10" fmla="*/ 12 w 24"/>
                <a:gd name="T11" fmla="*/ 16 h 24"/>
                <a:gd name="T12" fmla="*/ 12 w 24"/>
                <a:gd name="T13" fmla="*/ 18 h 24"/>
                <a:gd name="T14" fmla="*/ 14 w 24"/>
                <a:gd name="T15" fmla="*/ 20 h 24"/>
                <a:gd name="T16" fmla="*/ 16 w 24"/>
                <a:gd name="T17" fmla="*/ 22 h 24"/>
                <a:gd name="T18" fmla="*/ 16 w 24"/>
                <a:gd name="T19" fmla="*/ 24 h 24"/>
                <a:gd name="T20" fmla="*/ 18 w 24"/>
                <a:gd name="T21" fmla="*/ 24 h 24"/>
                <a:gd name="T22" fmla="*/ 18 w 24"/>
                <a:gd name="T23" fmla="*/ 22 h 24"/>
                <a:gd name="T24" fmla="*/ 20 w 24"/>
                <a:gd name="T25" fmla="*/ 18 h 24"/>
                <a:gd name="T26" fmla="*/ 22 w 24"/>
                <a:gd name="T27" fmla="*/ 14 h 24"/>
                <a:gd name="T28" fmla="*/ 24 w 24"/>
                <a:gd name="T29" fmla="*/ 10 h 24"/>
                <a:gd name="T30" fmla="*/ 20 w 24"/>
                <a:gd name="T31" fmla="*/ 10 h 24"/>
                <a:gd name="T32" fmla="*/ 18 w 24"/>
                <a:gd name="T33" fmla="*/ 10 h 24"/>
                <a:gd name="T34" fmla="*/ 14 w 24"/>
                <a:gd name="T35" fmla="*/ 10 h 24"/>
                <a:gd name="T36" fmla="*/ 12 w 24"/>
                <a:gd name="T37" fmla="*/ 8 h 24"/>
                <a:gd name="T38" fmla="*/ 8 w 24"/>
                <a:gd name="T39" fmla="*/ 6 h 24"/>
                <a:gd name="T40" fmla="*/ 6 w 24"/>
                <a:gd name="T41" fmla="*/ 2 h 24"/>
                <a:gd name="T42" fmla="*/ 2 w 24"/>
                <a:gd name="T43" fmla="*/ 0 h 24"/>
                <a:gd name="T44" fmla="*/ 0 w 24"/>
                <a:gd name="T45" fmla="*/ 0 h 24"/>
                <a:gd name="T46" fmla="*/ 0 w 24"/>
                <a:gd name="T47" fmla="*/ 0 h 24"/>
                <a:gd name="T48" fmla="*/ 2 w 24"/>
                <a:gd name="T49" fmla="*/ 2 h 24"/>
                <a:gd name="T50" fmla="*/ 4 w 24"/>
                <a:gd name="T51" fmla="*/ 4 h 24"/>
                <a:gd name="T52" fmla="*/ 6 w 24"/>
                <a:gd name="T5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" h="24">
                  <a:moveTo>
                    <a:pt x="6" y="6"/>
                  </a:moveTo>
                  <a:lnTo>
                    <a:pt x="6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6" y="24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20" y="18"/>
                  </a:lnTo>
                  <a:lnTo>
                    <a:pt x="22" y="14"/>
                  </a:lnTo>
                  <a:lnTo>
                    <a:pt x="24" y="10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8" y="6"/>
                  </a:lnTo>
                  <a:lnTo>
                    <a:pt x="6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4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6" name="Freeform 457"/>
            <p:cNvSpPr>
              <a:spLocks/>
            </p:cNvSpPr>
            <p:nvPr/>
          </p:nvSpPr>
          <p:spPr bwMode="auto">
            <a:xfrm>
              <a:off x="5257800" y="3067050"/>
              <a:ext cx="15875" cy="73025"/>
            </a:xfrm>
            <a:custGeom>
              <a:avLst/>
              <a:gdLst>
                <a:gd name="T0" fmla="*/ 2 w 10"/>
                <a:gd name="T1" fmla="*/ 28 h 46"/>
                <a:gd name="T2" fmla="*/ 2 w 10"/>
                <a:gd name="T3" fmla="*/ 32 h 46"/>
                <a:gd name="T4" fmla="*/ 2 w 10"/>
                <a:gd name="T5" fmla="*/ 38 h 46"/>
                <a:gd name="T6" fmla="*/ 2 w 10"/>
                <a:gd name="T7" fmla="*/ 40 h 46"/>
                <a:gd name="T8" fmla="*/ 2 w 10"/>
                <a:gd name="T9" fmla="*/ 46 h 46"/>
                <a:gd name="T10" fmla="*/ 6 w 10"/>
                <a:gd name="T11" fmla="*/ 42 h 46"/>
                <a:gd name="T12" fmla="*/ 6 w 10"/>
                <a:gd name="T13" fmla="*/ 38 h 46"/>
                <a:gd name="T14" fmla="*/ 4 w 10"/>
                <a:gd name="T15" fmla="*/ 34 h 46"/>
                <a:gd name="T16" fmla="*/ 6 w 10"/>
                <a:gd name="T17" fmla="*/ 30 h 46"/>
                <a:gd name="T18" fmla="*/ 8 w 10"/>
                <a:gd name="T19" fmla="*/ 30 h 46"/>
                <a:gd name="T20" fmla="*/ 8 w 10"/>
                <a:gd name="T21" fmla="*/ 34 h 46"/>
                <a:gd name="T22" fmla="*/ 8 w 10"/>
                <a:gd name="T23" fmla="*/ 36 h 46"/>
                <a:gd name="T24" fmla="*/ 8 w 10"/>
                <a:gd name="T25" fmla="*/ 40 h 46"/>
                <a:gd name="T26" fmla="*/ 10 w 10"/>
                <a:gd name="T27" fmla="*/ 40 h 46"/>
                <a:gd name="T28" fmla="*/ 10 w 10"/>
                <a:gd name="T29" fmla="*/ 32 h 46"/>
                <a:gd name="T30" fmla="*/ 10 w 10"/>
                <a:gd name="T31" fmla="*/ 28 h 46"/>
                <a:gd name="T32" fmla="*/ 10 w 10"/>
                <a:gd name="T33" fmla="*/ 22 h 46"/>
                <a:gd name="T34" fmla="*/ 8 w 10"/>
                <a:gd name="T35" fmla="*/ 18 h 46"/>
                <a:gd name="T36" fmla="*/ 6 w 10"/>
                <a:gd name="T37" fmla="*/ 12 h 46"/>
                <a:gd name="T38" fmla="*/ 6 w 10"/>
                <a:gd name="T39" fmla="*/ 8 h 46"/>
                <a:gd name="T40" fmla="*/ 2 w 10"/>
                <a:gd name="T41" fmla="*/ 4 h 46"/>
                <a:gd name="T42" fmla="*/ 0 w 10"/>
                <a:gd name="T43" fmla="*/ 0 h 46"/>
                <a:gd name="T44" fmla="*/ 0 w 10"/>
                <a:gd name="T45" fmla="*/ 6 h 46"/>
                <a:gd name="T46" fmla="*/ 2 w 10"/>
                <a:gd name="T47" fmla="*/ 14 h 46"/>
                <a:gd name="T48" fmla="*/ 4 w 10"/>
                <a:gd name="T49" fmla="*/ 22 h 46"/>
                <a:gd name="T50" fmla="*/ 2 w 10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46">
                  <a:moveTo>
                    <a:pt x="2" y="28"/>
                  </a:moveTo>
                  <a:lnTo>
                    <a:pt x="2" y="32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2" y="46"/>
                  </a:lnTo>
                  <a:lnTo>
                    <a:pt x="6" y="42"/>
                  </a:lnTo>
                  <a:lnTo>
                    <a:pt x="6" y="38"/>
                  </a:lnTo>
                  <a:lnTo>
                    <a:pt x="4" y="34"/>
                  </a:lnTo>
                  <a:lnTo>
                    <a:pt x="6" y="30"/>
                  </a:lnTo>
                  <a:lnTo>
                    <a:pt x="8" y="30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32"/>
                  </a:lnTo>
                  <a:lnTo>
                    <a:pt x="10" y="28"/>
                  </a:lnTo>
                  <a:lnTo>
                    <a:pt x="10" y="22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6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6"/>
                  </a:lnTo>
                  <a:lnTo>
                    <a:pt x="2" y="14"/>
                  </a:lnTo>
                  <a:lnTo>
                    <a:pt x="4" y="22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7" name="Freeform 458"/>
            <p:cNvSpPr>
              <a:spLocks/>
            </p:cNvSpPr>
            <p:nvPr/>
          </p:nvSpPr>
          <p:spPr bwMode="auto">
            <a:xfrm>
              <a:off x="5334000" y="3101975"/>
              <a:ext cx="28575" cy="28575"/>
            </a:xfrm>
            <a:custGeom>
              <a:avLst/>
              <a:gdLst>
                <a:gd name="T0" fmla="*/ 0 w 18"/>
                <a:gd name="T1" fmla="*/ 2 h 18"/>
                <a:gd name="T2" fmla="*/ 2 w 18"/>
                <a:gd name="T3" fmla="*/ 4 h 18"/>
                <a:gd name="T4" fmla="*/ 6 w 18"/>
                <a:gd name="T5" fmla="*/ 6 h 18"/>
                <a:gd name="T6" fmla="*/ 6 w 18"/>
                <a:gd name="T7" fmla="*/ 8 h 18"/>
                <a:gd name="T8" fmla="*/ 8 w 18"/>
                <a:gd name="T9" fmla="*/ 10 h 18"/>
                <a:gd name="T10" fmla="*/ 10 w 18"/>
                <a:gd name="T11" fmla="*/ 14 h 18"/>
                <a:gd name="T12" fmla="*/ 12 w 18"/>
                <a:gd name="T13" fmla="*/ 16 h 18"/>
                <a:gd name="T14" fmla="*/ 14 w 18"/>
                <a:gd name="T15" fmla="*/ 18 h 18"/>
                <a:gd name="T16" fmla="*/ 16 w 18"/>
                <a:gd name="T17" fmla="*/ 18 h 18"/>
                <a:gd name="T18" fmla="*/ 18 w 18"/>
                <a:gd name="T19" fmla="*/ 16 h 18"/>
                <a:gd name="T20" fmla="*/ 18 w 18"/>
                <a:gd name="T21" fmla="*/ 14 h 18"/>
                <a:gd name="T22" fmla="*/ 18 w 18"/>
                <a:gd name="T23" fmla="*/ 12 h 18"/>
                <a:gd name="T24" fmla="*/ 18 w 18"/>
                <a:gd name="T25" fmla="*/ 8 h 18"/>
                <a:gd name="T26" fmla="*/ 14 w 18"/>
                <a:gd name="T27" fmla="*/ 8 h 18"/>
                <a:gd name="T28" fmla="*/ 14 w 18"/>
                <a:gd name="T29" fmla="*/ 8 h 18"/>
                <a:gd name="T30" fmla="*/ 14 w 18"/>
                <a:gd name="T31" fmla="*/ 6 h 18"/>
                <a:gd name="T32" fmla="*/ 12 w 18"/>
                <a:gd name="T33" fmla="*/ 4 h 18"/>
                <a:gd name="T34" fmla="*/ 10 w 18"/>
                <a:gd name="T35" fmla="*/ 2 h 18"/>
                <a:gd name="T36" fmla="*/ 8 w 18"/>
                <a:gd name="T37" fmla="*/ 0 h 18"/>
                <a:gd name="T38" fmla="*/ 6 w 18"/>
                <a:gd name="T39" fmla="*/ 0 h 18"/>
                <a:gd name="T40" fmla="*/ 6 w 18"/>
                <a:gd name="T41" fmla="*/ 0 h 18"/>
                <a:gd name="T42" fmla="*/ 4 w 18"/>
                <a:gd name="T43" fmla="*/ 0 h 18"/>
                <a:gd name="T44" fmla="*/ 2 w 18"/>
                <a:gd name="T45" fmla="*/ 0 h 18"/>
                <a:gd name="T46" fmla="*/ 0 w 18"/>
                <a:gd name="T4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8" h="18">
                  <a:moveTo>
                    <a:pt x="0" y="2"/>
                  </a:moveTo>
                  <a:lnTo>
                    <a:pt x="2" y="4"/>
                  </a:lnTo>
                  <a:lnTo>
                    <a:pt x="6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8" name="Freeform 459"/>
            <p:cNvSpPr>
              <a:spLocks/>
            </p:cNvSpPr>
            <p:nvPr/>
          </p:nvSpPr>
          <p:spPr bwMode="auto">
            <a:xfrm>
              <a:off x="5292725" y="3105150"/>
              <a:ext cx="25400" cy="19050"/>
            </a:xfrm>
            <a:custGeom>
              <a:avLst/>
              <a:gdLst>
                <a:gd name="T0" fmla="*/ 0 w 16"/>
                <a:gd name="T1" fmla="*/ 12 h 12"/>
                <a:gd name="T2" fmla="*/ 0 w 16"/>
                <a:gd name="T3" fmla="*/ 12 h 12"/>
                <a:gd name="T4" fmla="*/ 2 w 16"/>
                <a:gd name="T5" fmla="*/ 12 h 12"/>
                <a:gd name="T6" fmla="*/ 4 w 16"/>
                <a:gd name="T7" fmla="*/ 12 h 12"/>
                <a:gd name="T8" fmla="*/ 6 w 16"/>
                <a:gd name="T9" fmla="*/ 10 h 12"/>
                <a:gd name="T10" fmla="*/ 6 w 16"/>
                <a:gd name="T11" fmla="*/ 10 h 12"/>
                <a:gd name="T12" fmla="*/ 8 w 16"/>
                <a:gd name="T13" fmla="*/ 8 h 12"/>
                <a:gd name="T14" fmla="*/ 10 w 16"/>
                <a:gd name="T15" fmla="*/ 6 h 12"/>
                <a:gd name="T16" fmla="*/ 12 w 16"/>
                <a:gd name="T17" fmla="*/ 6 h 12"/>
                <a:gd name="T18" fmla="*/ 14 w 16"/>
                <a:gd name="T19" fmla="*/ 6 h 12"/>
                <a:gd name="T20" fmla="*/ 14 w 16"/>
                <a:gd name="T21" fmla="*/ 6 h 12"/>
                <a:gd name="T22" fmla="*/ 16 w 16"/>
                <a:gd name="T23" fmla="*/ 4 h 12"/>
                <a:gd name="T24" fmla="*/ 16 w 16"/>
                <a:gd name="T25" fmla="*/ 2 h 12"/>
                <a:gd name="T26" fmla="*/ 16 w 16"/>
                <a:gd name="T27" fmla="*/ 0 h 12"/>
                <a:gd name="T28" fmla="*/ 14 w 16"/>
                <a:gd name="T29" fmla="*/ 0 h 12"/>
                <a:gd name="T30" fmla="*/ 14 w 16"/>
                <a:gd name="T31" fmla="*/ 0 h 12"/>
                <a:gd name="T32" fmla="*/ 12 w 16"/>
                <a:gd name="T33" fmla="*/ 2 h 12"/>
                <a:gd name="T34" fmla="*/ 10 w 16"/>
                <a:gd name="T35" fmla="*/ 2 h 12"/>
                <a:gd name="T36" fmla="*/ 8 w 16"/>
                <a:gd name="T37" fmla="*/ 2 h 12"/>
                <a:gd name="T38" fmla="*/ 6 w 16"/>
                <a:gd name="T39" fmla="*/ 2 h 12"/>
                <a:gd name="T40" fmla="*/ 6 w 16"/>
                <a:gd name="T41" fmla="*/ 4 h 12"/>
                <a:gd name="T42" fmla="*/ 2 w 16"/>
                <a:gd name="T43" fmla="*/ 6 h 12"/>
                <a:gd name="T44" fmla="*/ 0 w 16"/>
                <a:gd name="T45" fmla="*/ 8 h 12"/>
                <a:gd name="T46" fmla="*/ 0 w 16"/>
                <a:gd name="T47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" h="12">
                  <a:moveTo>
                    <a:pt x="0" y="12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9" name="Freeform 460"/>
            <p:cNvSpPr>
              <a:spLocks/>
            </p:cNvSpPr>
            <p:nvPr/>
          </p:nvSpPr>
          <p:spPr bwMode="auto">
            <a:xfrm>
              <a:off x="5384800" y="3086100"/>
              <a:ext cx="47625" cy="161925"/>
            </a:xfrm>
            <a:custGeom>
              <a:avLst/>
              <a:gdLst>
                <a:gd name="T0" fmla="*/ 18 w 30"/>
                <a:gd name="T1" fmla="*/ 42 h 102"/>
                <a:gd name="T2" fmla="*/ 22 w 30"/>
                <a:gd name="T3" fmla="*/ 42 h 102"/>
                <a:gd name="T4" fmla="*/ 28 w 30"/>
                <a:gd name="T5" fmla="*/ 44 h 102"/>
                <a:gd name="T6" fmla="*/ 30 w 30"/>
                <a:gd name="T7" fmla="*/ 44 h 102"/>
                <a:gd name="T8" fmla="*/ 28 w 30"/>
                <a:gd name="T9" fmla="*/ 46 h 102"/>
                <a:gd name="T10" fmla="*/ 26 w 30"/>
                <a:gd name="T11" fmla="*/ 50 h 102"/>
                <a:gd name="T12" fmla="*/ 18 w 30"/>
                <a:gd name="T13" fmla="*/ 52 h 102"/>
                <a:gd name="T14" fmla="*/ 16 w 30"/>
                <a:gd name="T15" fmla="*/ 54 h 102"/>
                <a:gd name="T16" fmla="*/ 14 w 30"/>
                <a:gd name="T17" fmla="*/ 54 h 102"/>
                <a:gd name="T18" fmla="*/ 18 w 30"/>
                <a:gd name="T19" fmla="*/ 56 h 102"/>
                <a:gd name="T20" fmla="*/ 20 w 30"/>
                <a:gd name="T21" fmla="*/ 60 h 102"/>
                <a:gd name="T22" fmla="*/ 22 w 30"/>
                <a:gd name="T23" fmla="*/ 64 h 102"/>
                <a:gd name="T24" fmla="*/ 20 w 30"/>
                <a:gd name="T25" fmla="*/ 70 h 102"/>
                <a:gd name="T26" fmla="*/ 18 w 30"/>
                <a:gd name="T27" fmla="*/ 74 h 102"/>
                <a:gd name="T28" fmla="*/ 16 w 30"/>
                <a:gd name="T29" fmla="*/ 78 h 102"/>
                <a:gd name="T30" fmla="*/ 12 w 30"/>
                <a:gd name="T31" fmla="*/ 80 h 102"/>
                <a:gd name="T32" fmla="*/ 12 w 30"/>
                <a:gd name="T33" fmla="*/ 86 h 102"/>
                <a:gd name="T34" fmla="*/ 14 w 30"/>
                <a:gd name="T35" fmla="*/ 98 h 102"/>
                <a:gd name="T36" fmla="*/ 12 w 30"/>
                <a:gd name="T37" fmla="*/ 98 h 102"/>
                <a:gd name="T38" fmla="*/ 8 w 30"/>
                <a:gd name="T39" fmla="*/ 88 h 102"/>
                <a:gd name="T40" fmla="*/ 2 w 30"/>
                <a:gd name="T41" fmla="*/ 72 h 102"/>
                <a:gd name="T42" fmla="*/ 0 w 30"/>
                <a:gd name="T43" fmla="*/ 60 h 102"/>
                <a:gd name="T44" fmla="*/ 0 w 30"/>
                <a:gd name="T45" fmla="*/ 56 h 102"/>
                <a:gd name="T46" fmla="*/ 2 w 30"/>
                <a:gd name="T47" fmla="*/ 54 h 102"/>
                <a:gd name="T48" fmla="*/ 6 w 30"/>
                <a:gd name="T49" fmla="*/ 54 h 102"/>
                <a:gd name="T50" fmla="*/ 8 w 30"/>
                <a:gd name="T51" fmla="*/ 52 h 102"/>
                <a:gd name="T52" fmla="*/ 6 w 30"/>
                <a:gd name="T53" fmla="*/ 44 h 102"/>
                <a:gd name="T54" fmla="*/ 4 w 30"/>
                <a:gd name="T55" fmla="*/ 32 h 102"/>
                <a:gd name="T56" fmla="*/ 6 w 30"/>
                <a:gd name="T57" fmla="*/ 20 h 102"/>
                <a:gd name="T58" fmla="*/ 8 w 30"/>
                <a:gd name="T59" fmla="*/ 8 h 102"/>
                <a:gd name="T60" fmla="*/ 10 w 30"/>
                <a:gd name="T61" fmla="*/ 0 h 102"/>
                <a:gd name="T62" fmla="*/ 14 w 30"/>
                <a:gd name="T63" fmla="*/ 1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0" h="102">
                  <a:moveTo>
                    <a:pt x="14" y="10"/>
                  </a:moveTo>
                  <a:lnTo>
                    <a:pt x="18" y="42"/>
                  </a:lnTo>
                  <a:lnTo>
                    <a:pt x="18" y="42"/>
                  </a:lnTo>
                  <a:lnTo>
                    <a:pt x="22" y="42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28" y="46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2" y="50"/>
                  </a:lnTo>
                  <a:lnTo>
                    <a:pt x="18" y="52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18" y="58"/>
                  </a:lnTo>
                  <a:lnTo>
                    <a:pt x="20" y="60"/>
                  </a:lnTo>
                  <a:lnTo>
                    <a:pt x="22" y="62"/>
                  </a:lnTo>
                  <a:lnTo>
                    <a:pt x="22" y="64"/>
                  </a:lnTo>
                  <a:lnTo>
                    <a:pt x="22" y="66"/>
                  </a:lnTo>
                  <a:lnTo>
                    <a:pt x="20" y="70"/>
                  </a:lnTo>
                  <a:lnTo>
                    <a:pt x="20" y="72"/>
                  </a:lnTo>
                  <a:lnTo>
                    <a:pt x="18" y="74"/>
                  </a:lnTo>
                  <a:lnTo>
                    <a:pt x="18" y="76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2" y="80"/>
                  </a:lnTo>
                  <a:lnTo>
                    <a:pt x="12" y="82"/>
                  </a:lnTo>
                  <a:lnTo>
                    <a:pt x="12" y="86"/>
                  </a:lnTo>
                  <a:lnTo>
                    <a:pt x="14" y="92"/>
                  </a:lnTo>
                  <a:lnTo>
                    <a:pt x="14" y="98"/>
                  </a:lnTo>
                  <a:lnTo>
                    <a:pt x="14" y="102"/>
                  </a:lnTo>
                  <a:lnTo>
                    <a:pt x="12" y="98"/>
                  </a:lnTo>
                  <a:lnTo>
                    <a:pt x="10" y="94"/>
                  </a:lnTo>
                  <a:lnTo>
                    <a:pt x="8" y="88"/>
                  </a:lnTo>
                  <a:lnTo>
                    <a:pt x="6" y="80"/>
                  </a:lnTo>
                  <a:lnTo>
                    <a:pt x="2" y="72"/>
                  </a:lnTo>
                  <a:lnTo>
                    <a:pt x="0" y="64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6" y="44"/>
                  </a:lnTo>
                  <a:lnTo>
                    <a:pt x="4" y="38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6" y="20"/>
                  </a:lnTo>
                  <a:lnTo>
                    <a:pt x="6" y="14"/>
                  </a:lnTo>
                  <a:lnTo>
                    <a:pt x="8" y="8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0" name="Freeform 461"/>
            <p:cNvSpPr>
              <a:spLocks/>
            </p:cNvSpPr>
            <p:nvPr/>
          </p:nvSpPr>
          <p:spPr bwMode="auto">
            <a:xfrm>
              <a:off x="5245100" y="2832100"/>
              <a:ext cx="15875" cy="47625"/>
            </a:xfrm>
            <a:custGeom>
              <a:avLst/>
              <a:gdLst>
                <a:gd name="T0" fmla="*/ 8 w 10"/>
                <a:gd name="T1" fmla="*/ 8 h 30"/>
                <a:gd name="T2" fmla="*/ 8 w 10"/>
                <a:gd name="T3" fmla="*/ 10 h 30"/>
                <a:gd name="T4" fmla="*/ 6 w 10"/>
                <a:gd name="T5" fmla="*/ 16 h 30"/>
                <a:gd name="T6" fmla="*/ 4 w 10"/>
                <a:gd name="T7" fmla="*/ 22 h 30"/>
                <a:gd name="T8" fmla="*/ 2 w 10"/>
                <a:gd name="T9" fmla="*/ 28 h 30"/>
                <a:gd name="T10" fmla="*/ 2 w 10"/>
                <a:gd name="T11" fmla="*/ 30 h 30"/>
                <a:gd name="T12" fmla="*/ 0 w 10"/>
                <a:gd name="T13" fmla="*/ 30 h 30"/>
                <a:gd name="T14" fmla="*/ 0 w 10"/>
                <a:gd name="T15" fmla="*/ 28 h 30"/>
                <a:gd name="T16" fmla="*/ 0 w 10"/>
                <a:gd name="T17" fmla="*/ 26 h 30"/>
                <a:gd name="T18" fmla="*/ 0 w 10"/>
                <a:gd name="T19" fmla="*/ 20 h 30"/>
                <a:gd name="T20" fmla="*/ 2 w 10"/>
                <a:gd name="T21" fmla="*/ 16 h 30"/>
                <a:gd name="T22" fmla="*/ 4 w 10"/>
                <a:gd name="T23" fmla="*/ 10 h 30"/>
                <a:gd name="T24" fmla="*/ 4 w 10"/>
                <a:gd name="T25" fmla="*/ 10 h 30"/>
                <a:gd name="T26" fmla="*/ 0 w 10"/>
                <a:gd name="T27" fmla="*/ 14 h 30"/>
                <a:gd name="T28" fmla="*/ 0 w 10"/>
                <a:gd name="T29" fmla="*/ 12 h 30"/>
                <a:gd name="T30" fmla="*/ 0 w 10"/>
                <a:gd name="T31" fmla="*/ 10 h 30"/>
                <a:gd name="T32" fmla="*/ 2 w 10"/>
                <a:gd name="T33" fmla="*/ 4 h 30"/>
                <a:gd name="T34" fmla="*/ 4 w 10"/>
                <a:gd name="T35" fmla="*/ 0 h 30"/>
                <a:gd name="T36" fmla="*/ 6 w 10"/>
                <a:gd name="T37" fmla="*/ 0 h 30"/>
                <a:gd name="T38" fmla="*/ 6 w 10"/>
                <a:gd name="T39" fmla="*/ 2 h 30"/>
                <a:gd name="T40" fmla="*/ 6 w 10"/>
                <a:gd name="T41" fmla="*/ 4 h 30"/>
                <a:gd name="T42" fmla="*/ 8 w 10"/>
                <a:gd name="T43" fmla="*/ 4 h 30"/>
                <a:gd name="T44" fmla="*/ 8 w 10"/>
                <a:gd name="T45" fmla="*/ 2 h 30"/>
                <a:gd name="T46" fmla="*/ 10 w 10"/>
                <a:gd name="T47" fmla="*/ 2 h 30"/>
                <a:gd name="T48" fmla="*/ 8 w 10"/>
                <a:gd name="T49" fmla="*/ 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" h="30">
                  <a:moveTo>
                    <a:pt x="8" y="8"/>
                  </a:moveTo>
                  <a:lnTo>
                    <a:pt x="8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2" y="16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4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8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1" name="Freeform 462"/>
            <p:cNvSpPr>
              <a:spLocks/>
            </p:cNvSpPr>
            <p:nvPr/>
          </p:nvSpPr>
          <p:spPr bwMode="auto">
            <a:xfrm>
              <a:off x="5273675" y="2819400"/>
              <a:ext cx="34925" cy="15875"/>
            </a:xfrm>
            <a:custGeom>
              <a:avLst/>
              <a:gdLst>
                <a:gd name="T0" fmla="*/ 8 w 22"/>
                <a:gd name="T1" fmla="*/ 2 h 10"/>
                <a:gd name="T2" fmla="*/ 8 w 22"/>
                <a:gd name="T3" fmla="*/ 2 h 10"/>
                <a:gd name="T4" fmla="*/ 10 w 22"/>
                <a:gd name="T5" fmla="*/ 4 h 10"/>
                <a:gd name="T6" fmla="*/ 12 w 22"/>
                <a:gd name="T7" fmla="*/ 4 h 10"/>
                <a:gd name="T8" fmla="*/ 14 w 22"/>
                <a:gd name="T9" fmla="*/ 6 h 10"/>
                <a:gd name="T10" fmla="*/ 16 w 22"/>
                <a:gd name="T11" fmla="*/ 8 h 10"/>
                <a:gd name="T12" fmla="*/ 18 w 22"/>
                <a:gd name="T13" fmla="*/ 8 h 10"/>
                <a:gd name="T14" fmla="*/ 18 w 22"/>
                <a:gd name="T15" fmla="*/ 8 h 10"/>
                <a:gd name="T16" fmla="*/ 18 w 22"/>
                <a:gd name="T17" fmla="*/ 10 h 10"/>
                <a:gd name="T18" fmla="*/ 22 w 22"/>
                <a:gd name="T19" fmla="*/ 8 h 10"/>
                <a:gd name="T20" fmla="*/ 22 w 22"/>
                <a:gd name="T21" fmla="*/ 8 h 10"/>
                <a:gd name="T22" fmla="*/ 20 w 22"/>
                <a:gd name="T23" fmla="*/ 6 h 10"/>
                <a:gd name="T24" fmla="*/ 18 w 22"/>
                <a:gd name="T25" fmla="*/ 4 h 10"/>
                <a:gd name="T26" fmla="*/ 18 w 22"/>
                <a:gd name="T27" fmla="*/ 2 h 10"/>
                <a:gd name="T28" fmla="*/ 16 w 22"/>
                <a:gd name="T29" fmla="*/ 2 h 10"/>
                <a:gd name="T30" fmla="*/ 14 w 22"/>
                <a:gd name="T31" fmla="*/ 0 h 10"/>
                <a:gd name="T32" fmla="*/ 12 w 22"/>
                <a:gd name="T33" fmla="*/ 0 h 10"/>
                <a:gd name="T34" fmla="*/ 10 w 22"/>
                <a:gd name="T35" fmla="*/ 0 h 10"/>
                <a:gd name="T36" fmla="*/ 8 w 22"/>
                <a:gd name="T37" fmla="*/ 0 h 10"/>
                <a:gd name="T38" fmla="*/ 8 w 22"/>
                <a:gd name="T39" fmla="*/ 0 h 10"/>
                <a:gd name="T40" fmla="*/ 4 w 22"/>
                <a:gd name="T41" fmla="*/ 0 h 10"/>
                <a:gd name="T42" fmla="*/ 2 w 22"/>
                <a:gd name="T43" fmla="*/ 0 h 10"/>
                <a:gd name="T44" fmla="*/ 0 w 22"/>
                <a:gd name="T45" fmla="*/ 2 h 10"/>
                <a:gd name="T46" fmla="*/ 8 w 22"/>
                <a:gd name="T4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10">
                  <a:moveTo>
                    <a:pt x="8" y="2"/>
                  </a:moveTo>
                  <a:lnTo>
                    <a:pt x="8" y="2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2" name="Freeform 463"/>
            <p:cNvSpPr>
              <a:spLocks/>
            </p:cNvSpPr>
            <p:nvPr/>
          </p:nvSpPr>
          <p:spPr bwMode="auto">
            <a:xfrm>
              <a:off x="5276850" y="2832100"/>
              <a:ext cx="25400" cy="9525"/>
            </a:xfrm>
            <a:custGeom>
              <a:avLst/>
              <a:gdLst>
                <a:gd name="T0" fmla="*/ 6 w 16"/>
                <a:gd name="T1" fmla="*/ 0 h 6"/>
                <a:gd name="T2" fmla="*/ 6 w 16"/>
                <a:gd name="T3" fmla="*/ 0 h 6"/>
                <a:gd name="T4" fmla="*/ 8 w 16"/>
                <a:gd name="T5" fmla="*/ 0 h 6"/>
                <a:gd name="T6" fmla="*/ 10 w 16"/>
                <a:gd name="T7" fmla="*/ 0 h 6"/>
                <a:gd name="T8" fmla="*/ 12 w 16"/>
                <a:gd name="T9" fmla="*/ 2 h 6"/>
                <a:gd name="T10" fmla="*/ 14 w 16"/>
                <a:gd name="T11" fmla="*/ 4 h 6"/>
                <a:gd name="T12" fmla="*/ 16 w 16"/>
                <a:gd name="T13" fmla="*/ 6 h 6"/>
                <a:gd name="T14" fmla="*/ 0 w 16"/>
                <a:gd name="T15" fmla="*/ 0 h 6"/>
                <a:gd name="T16" fmla="*/ 2 w 16"/>
                <a:gd name="T17" fmla="*/ 0 h 6"/>
                <a:gd name="T18" fmla="*/ 4 w 16"/>
                <a:gd name="T19" fmla="*/ 0 h 6"/>
                <a:gd name="T20" fmla="*/ 6 w 16"/>
                <a:gd name="T2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6">
                  <a:moveTo>
                    <a:pt x="6" y="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3" name="Freeform 464"/>
            <p:cNvSpPr>
              <a:spLocks/>
            </p:cNvSpPr>
            <p:nvPr/>
          </p:nvSpPr>
          <p:spPr bwMode="auto">
            <a:xfrm>
              <a:off x="5683250" y="2762250"/>
              <a:ext cx="298450" cy="428625"/>
            </a:xfrm>
            <a:custGeom>
              <a:avLst/>
              <a:gdLst>
                <a:gd name="T0" fmla="*/ 186 w 188"/>
                <a:gd name="T1" fmla="*/ 244 h 270"/>
                <a:gd name="T2" fmla="*/ 186 w 188"/>
                <a:gd name="T3" fmla="*/ 232 h 270"/>
                <a:gd name="T4" fmla="*/ 158 w 188"/>
                <a:gd name="T5" fmla="*/ 204 h 270"/>
                <a:gd name="T6" fmla="*/ 174 w 188"/>
                <a:gd name="T7" fmla="*/ 146 h 270"/>
                <a:gd name="T8" fmla="*/ 176 w 188"/>
                <a:gd name="T9" fmla="*/ 90 h 270"/>
                <a:gd name="T10" fmla="*/ 174 w 188"/>
                <a:gd name="T11" fmla="*/ 68 h 270"/>
                <a:gd name="T12" fmla="*/ 168 w 188"/>
                <a:gd name="T13" fmla="*/ 54 h 270"/>
                <a:gd name="T14" fmla="*/ 162 w 188"/>
                <a:gd name="T15" fmla="*/ 40 h 270"/>
                <a:gd name="T16" fmla="*/ 158 w 188"/>
                <a:gd name="T17" fmla="*/ 32 h 270"/>
                <a:gd name="T18" fmla="*/ 156 w 188"/>
                <a:gd name="T19" fmla="*/ 28 h 270"/>
                <a:gd name="T20" fmla="*/ 150 w 188"/>
                <a:gd name="T21" fmla="*/ 20 h 270"/>
                <a:gd name="T22" fmla="*/ 136 w 188"/>
                <a:gd name="T23" fmla="*/ 10 h 270"/>
                <a:gd name="T24" fmla="*/ 124 w 188"/>
                <a:gd name="T25" fmla="*/ 0 h 270"/>
                <a:gd name="T26" fmla="*/ 110 w 188"/>
                <a:gd name="T27" fmla="*/ 0 h 270"/>
                <a:gd name="T28" fmla="*/ 98 w 188"/>
                <a:gd name="T29" fmla="*/ 2 h 270"/>
                <a:gd name="T30" fmla="*/ 92 w 188"/>
                <a:gd name="T31" fmla="*/ 4 h 270"/>
                <a:gd name="T32" fmla="*/ 88 w 188"/>
                <a:gd name="T33" fmla="*/ 6 h 270"/>
                <a:gd name="T34" fmla="*/ 72 w 188"/>
                <a:gd name="T35" fmla="*/ 12 h 270"/>
                <a:gd name="T36" fmla="*/ 68 w 188"/>
                <a:gd name="T37" fmla="*/ 18 h 270"/>
                <a:gd name="T38" fmla="*/ 60 w 188"/>
                <a:gd name="T39" fmla="*/ 26 h 270"/>
                <a:gd name="T40" fmla="*/ 52 w 188"/>
                <a:gd name="T41" fmla="*/ 34 h 270"/>
                <a:gd name="T42" fmla="*/ 50 w 188"/>
                <a:gd name="T43" fmla="*/ 40 h 270"/>
                <a:gd name="T44" fmla="*/ 44 w 188"/>
                <a:gd name="T45" fmla="*/ 54 h 270"/>
                <a:gd name="T46" fmla="*/ 42 w 188"/>
                <a:gd name="T47" fmla="*/ 76 h 270"/>
                <a:gd name="T48" fmla="*/ 40 w 188"/>
                <a:gd name="T49" fmla="*/ 116 h 270"/>
                <a:gd name="T50" fmla="*/ 42 w 188"/>
                <a:gd name="T51" fmla="*/ 192 h 270"/>
                <a:gd name="T52" fmla="*/ 38 w 188"/>
                <a:gd name="T53" fmla="*/ 196 h 270"/>
                <a:gd name="T54" fmla="*/ 32 w 188"/>
                <a:gd name="T55" fmla="*/ 200 h 270"/>
                <a:gd name="T56" fmla="*/ 26 w 188"/>
                <a:gd name="T57" fmla="*/ 204 h 270"/>
                <a:gd name="T58" fmla="*/ 20 w 188"/>
                <a:gd name="T59" fmla="*/ 210 h 270"/>
                <a:gd name="T60" fmla="*/ 12 w 188"/>
                <a:gd name="T61" fmla="*/ 220 h 270"/>
                <a:gd name="T62" fmla="*/ 6 w 188"/>
                <a:gd name="T63" fmla="*/ 230 h 270"/>
                <a:gd name="T64" fmla="*/ 0 w 188"/>
                <a:gd name="T65" fmla="*/ 236 h 270"/>
                <a:gd name="T66" fmla="*/ 36 w 188"/>
                <a:gd name="T67" fmla="*/ 268 h 270"/>
                <a:gd name="T68" fmla="*/ 38 w 188"/>
                <a:gd name="T69" fmla="*/ 270 h 270"/>
                <a:gd name="T70" fmla="*/ 44 w 188"/>
                <a:gd name="T71" fmla="*/ 270 h 270"/>
                <a:gd name="T72" fmla="*/ 52 w 188"/>
                <a:gd name="T73" fmla="*/ 268 h 270"/>
                <a:gd name="T74" fmla="*/ 62 w 188"/>
                <a:gd name="T75" fmla="*/ 266 h 270"/>
                <a:gd name="T76" fmla="*/ 64 w 188"/>
                <a:gd name="T77" fmla="*/ 266 h 270"/>
                <a:gd name="T78" fmla="*/ 66 w 188"/>
                <a:gd name="T79" fmla="*/ 262 h 270"/>
                <a:gd name="T80" fmla="*/ 68 w 188"/>
                <a:gd name="T81" fmla="*/ 258 h 270"/>
                <a:gd name="T82" fmla="*/ 68 w 188"/>
                <a:gd name="T83" fmla="*/ 256 h 270"/>
                <a:gd name="T84" fmla="*/ 70 w 188"/>
                <a:gd name="T85" fmla="*/ 252 h 270"/>
                <a:gd name="T86" fmla="*/ 74 w 188"/>
                <a:gd name="T87" fmla="*/ 250 h 270"/>
                <a:gd name="T88" fmla="*/ 82 w 188"/>
                <a:gd name="T89" fmla="*/ 250 h 270"/>
                <a:gd name="T90" fmla="*/ 94 w 188"/>
                <a:gd name="T91" fmla="*/ 252 h 270"/>
                <a:gd name="T92" fmla="*/ 108 w 188"/>
                <a:gd name="T93" fmla="*/ 254 h 270"/>
                <a:gd name="T94" fmla="*/ 122 w 188"/>
                <a:gd name="T95" fmla="*/ 256 h 270"/>
                <a:gd name="T96" fmla="*/ 134 w 188"/>
                <a:gd name="T97" fmla="*/ 256 h 270"/>
                <a:gd name="T98" fmla="*/ 146 w 188"/>
                <a:gd name="T99" fmla="*/ 258 h 270"/>
                <a:gd name="T100" fmla="*/ 158 w 188"/>
                <a:gd name="T101" fmla="*/ 256 h 270"/>
                <a:gd name="T102" fmla="*/ 166 w 188"/>
                <a:gd name="T103" fmla="*/ 256 h 270"/>
                <a:gd name="T104" fmla="*/ 174 w 188"/>
                <a:gd name="T105" fmla="*/ 252 h 270"/>
                <a:gd name="T106" fmla="*/ 180 w 188"/>
                <a:gd name="T107" fmla="*/ 25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" h="270">
                  <a:moveTo>
                    <a:pt x="184" y="248"/>
                  </a:moveTo>
                  <a:lnTo>
                    <a:pt x="186" y="244"/>
                  </a:lnTo>
                  <a:lnTo>
                    <a:pt x="188" y="238"/>
                  </a:lnTo>
                  <a:lnTo>
                    <a:pt x="186" y="232"/>
                  </a:lnTo>
                  <a:lnTo>
                    <a:pt x="184" y="222"/>
                  </a:lnTo>
                  <a:lnTo>
                    <a:pt x="158" y="204"/>
                  </a:lnTo>
                  <a:lnTo>
                    <a:pt x="174" y="158"/>
                  </a:lnTo>
                  <a:lnTo>
                    <a:pt x="174" y="146"/>
                  </a:lnTo>
                  <a:lnTo>
                    <a:pt x="176" y="118"/>
                  </a:lnTo>
                  <a:lnTo>
                    <a:pt x="176" y="90"/>
                  </a:lnTo>
                  <a:lnTo>
                    <a:pt x="176" y="72"/>
                  </a:lnTo>
                  <a:lnTo>
                    <a:pt x="174" y="68"/>
                  </a:lnTo>
                  <a:lnTo>
                    <a:pt x="170" y="62"/>
                  </a:lnTo>
                  <a:lnTo>
                    <a:pt x="168" y="54"/>
                  </a:lnTo>
                  <a:lnTo>
                    <a:pt x="166" y="46"/>
                  </a:lnTo>
                  <a:lnTo>
                    <a:pt x="162" y="40"/>
                  </a:lnTo>
                  <a:lnTo>
                    <a:pt x="158" y="36"/>
                  </a:lnTo>
                  <a:lnTo>
                    <a:pt x="158" y="32"/>
                  </a:lnTo>
                  <a:lnTo>
                    <a:pt x="158" y="30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50" y="20"/>
                  </a:lnTo>
                  <a:lnTo>
                    <a:pt x="142" y="16"/>
                  </a:lnTo>
                  <a:lnTo>
                    <a:pt x="136" y="10"/>
                  </a:lnTo>
                  <a:lnTo>
                    <a:pt x="130" y="4"/>
                  </a:lnTo>
                  <a:lnTo>
                    <a:pt x="124" y="0"/>
                  </a:lnTo>
                  <a:lnTo>
                    <a:pt x="114" y="0"/>
                  </a:lnTo>
                  <a:lnTo>
                    <a:pt x="110" y="0"/>
                  </a:lnTo>
                  <a:lnTo>
                    <a:pt x="104" y="2"/>
                  </a:lnTo>
                  <a:lnTo>
                    <a:pt x="98" y="2"/>
                  </a:lnTo>
                  <a:lnTo>
                    <a:pt x="96" y="4"/>
                  </a:lnTo>
                  <a:lnTo>
                    <a:pt x="92" y="4"/>
                  </a:lnTo>
                  <a:lnTo>
                    <a:pt x="88" y="6"/>
                  </a:lnTo>
                  <a:lnTo>
                    <a:pt x="88" y="6"/>
                  </a:lnTo>
                  <a:lnTo>
                    <a:pt x="74" y="12"/>
                  </a:lnTo>
                  <a:lnTo>
                    <a:pt x="72" y="12"/>
                  </a:lnTo>
                  <a:lnTo>
                    <a:pt x="70" y="14"/>
                  </a:lnTo>
                  <a:lnTo>
                    <a:pt x="68" y="18"/>
                  </a:lnTo>
                  <a:lnTo>
                    <a:pt x="62" y="22"/>
                  </a:lnTo>
                  <a:lnTo>
                    <a:pt x="60" y="26"/>
                  </a:lnTo>
                  <a:lnTo>
                    <a:pt x="56" y="30"/>
                  </a:lnTo>
                  <a:lnTo>
                    <a:pt x="52" y="34"/>
                  </a:lnTo>
                  <a:lnTo>
                    <a:pt x="52" y="36"/>
                  </a:lnTo>
                  <a:lnTo>
                    <a:pt x="50" y="40"/>
                  </a:lnTo>
                  <a:lnTo>
                    <a:pt x="48" y="44"/>
                  </a:lnTo>
                  <a:lnTo>
                    <a:pt x="44" y="54"/>
                  </a:lnTo>
                  <a:lnTo>
                    <a:pt x="44" y="62"/>
                  </a:lnTo>
                  <a:lnTo>
                    <a:pt x="42" y="76"/>
                  </a:lnTo>
                  <a:lnTo>
                    <a:pt x="40" y="94"/>
                  </a:lnTo>
                  <a:lnTo>
                    <a:pt x="40" y="116"/>
                  </a:lnTo>
                  <a:lnTo>
                    <a:pt x="40" y="142"/>
                  </a:lnTo>
                  <a:lnTo>
                    <a:pt x="42" y="192"/>
                  </a:lnTo>
                  <a:lnTo>
                    <a:pt x="40" y="194"/>
                  </a:lnTo>
                  <a:lnTo>
                    <a:pt x="38" y="196"/>
                  </a:lnTo>
                  <a:lnTo>
                    <a:pt x="34" y="196"/>
                  </a:lnTo>
                  <a:lnTo>
                    <a:pt x="32" y="200"/>
                  </a:lnTo>
                  <a:lnTo>
                    <a:pt x="30" y="202"/>
                  </a:lnTo>
                  <a:lnTo>
                    <a:pt x="26" y="204"/>
                  </a:lnTo>
                  <a:lnTo>
                    <a:pt x="24" y="206"/>
                  </a:lnTo>
                  <a:lnTo>
                    <a:pt x="20" y="210"/>
                  </a:lnTo>
                  <a:lnTo>
                    <a:pt x="16" y="214"/>
                  </a:lnTo>
                  <a:lnTo>
                    <a:pt x="12" y="220"/>
                  </a:lnTo>
                  <a:lnTo>
                    <a:pt x="8" y="224"/>
                  </a:lnTo>
                  <a:lnTo>
                    <a:pt x="6" y="230"/>
                  </a:lnTo>
                  <a:lnTo>
                    <a:pt x="2" y="232"/>
                  </a:lnTo>
                  <a:lnTo>
                    <a:pt x="0" y="236"/>
                  </a:lnTo>
                  <a:lnTo>
                    <a:pt x="0" y="238"/>
                  </a:lnTo>
                  <a:lnTo>
                    <a:pt x="36" y="268"/>
                  </a:lnTo>
                  <a:lnTo>
                    <a:pt x="36" y="270"/>
                  </a:lnTo>
                  <a:lnTo>
                    <a:pt x="38" y="270"/>
                  </a:lnTo>
                  <a:lnTo>
                    <a:pt x="40" y="270"/>
                  </a:lnTo>
                  <a:lnTo>
                    <a:pt x="44" y="270"/>
                  </a:lnTo>
                  <a:lnTo>
                    <a:pt x="46" y="270"/>
                  </a:lnTo>
                  <a:lnTo>
                    <a:pt x="52" y="268"/>
                  </a:lnTo>
                  <a:lnTo>
                    <a:pt x="60" y="266"/>
                  </a:lnTo>
                  <a:lnTo>
                    <a:pt x="62" y="266"/>
                  </a:lnTo>
                  <a:lnTo>
                    <a:pt x="62" y="266"/>
                  </a:lnTo>
                  <a:lnTo>
                    <a:pt x="64" y="266"/>
                  </a:lnTo>
                  <a:lnTo>
                    <a:pt x="64" y="264"/>
                  </a:lnTo>
                  <a:lnTo>
                    <a:pt x="66" y="262"/>
                  </a:lnTo>
                  <a:lnTo>
                    <a:pt x="68" y="260"/>
                  </a:lnTo>
                  <a:lnTo>
                    <a:pt x="68" y="258"/>
                  </a:lnTo>
                  <a:lnTo>
                    <a:pt x="68" y="258"/>
                  </a:lnTo>
                  <a:lnTo>
                    <a:pt x="68" y="256"/>
                  </a:lnTo>
                  <a:lnTo>
                    <a:pt x="70" y="254"/>
                  </a:lnTo>
                  <a:lnTo>
                    <a:pt x="70" y="252"/>
                  </a:lnTo>
                  <a:lnTo>
                    <a:pt x="72" y="252"/>
                  </a:lnTo>
                  <a:lnTo>
                    <a:pt x="74" y="250"/>
                  </a:lnTo>
                  <a:lnTo>
                    <a:pt x="78" y="250"/>
                  </a:lnTo>
                  <a:lnTo>
                    <a:pt x="82" y="250"/>
                  </a:lnTo>
                  <a:lnTo>
                    <a:pt x="88" y="250"/>
                  </a:lnTo>
                  <a:lnTo>
                    <a:pt x="94" y="252"/>
                  </a:lnTo>
                  <a:lnTo>
                    <a:pt x="102" y="254"/>
                  </a:lnTo>
                  <a:lnTo>
                    <a:pt x="108" y="254"/>
                  </a:lnTo>
                  <a:lnTo>
                    <a:pt x="114" y="256"/>
                  </a:lnTo>
                  <a:lnTo>
                    <a:pt x="122" y="256"/>
                  </a:lnTo>
                  <a:lnTo>
                    <a:pt x="128" y="256"/>
                  </a:lnTo>
                  <a:lnTo>
                    <a:pt x="134" y="256"/>
                  </a:lnTo>
                  <a:lnTo>
                    <a:pt x="140" y="258"/>
                  </a:lnTo>
                  <a:lnTo>
                    <a:pt x="146" y="258"/>
                  </a:lnTo>
                  <a:lnTo>
                    <a:pt x="150" y="256"/>
                  </a:lnTo>
                  <a:lnTo>
                    <a:pt x="158" y="256"/>
                  </a:lnTo>
                  <a:lnTo>
                    <a:pt x="162" y="256"/>
                  </a:lnTo>
                  <a:lnTo>
                    <a:pt x="166" y="256"/>
                  </a:lnTo>
                  <a:lnTo>
                    <a:pt x="170" y="254"/>
                  </a:lnTo>
                  <a:lnTo>
                    <a:pt x="174" y="252"/>
                  </a:lnTo>
                  <a:lnTo>
                    <a:pt x="178" y="250"/>
                  </a:lnTo>
                  <a:lnTo>
                    <a:pt x="180" y="250"/>
                  </a:lnTo>
                  <a:lnTo>
                    <a:pt x="184" y="24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4" name="Freeform 465"/>
            <p:cNvSpPr>
              <a:spLocks/>
            </p:cNvSpPr>
            <p:nvPr/>
          </p:nvSpPr>
          <p:spPr bwMode="auto">
            <a:xfrm>
              <a:off x="5778500" y="2832100"/>
              <a:ext cx="79375" cy="171450"/>
            </a:xfrm>
            <a:custGeom>
              <a:avLst/>
              <a:gdLst>
                <a:gd name="T0" fmla="*/ 20 w 50"/>
                <a:gd name="T1" fmla="*/ 2 h 108"/>
                <a:gd name="T2" fmla="*/ 16 w 50"/>
                <a:gd name="T3" fmla="*/ 8 h 108"/>
                <a:gd name="T4" fmla="*/ 6 w 50"/>
                <a:gd name="T5" fmla="*/ 12 h 108"/>
                <a:gd name="T6" fmla="*/ 2 w 50"/>
                <a:gd name="T7" fmla="*/ 18 h 108"/>
                <a:gd name="T8" fmla="*/ 0 w 50"/>
                <a:gd name="T9" fmla="*/ 24 h 108"/>
                <a:gd name="T10" fmla="*/ 2 w 50"/>
                <a:gd name="T11" fmla="*/ 36 h 108"/>
                <a:gd name="T12" fmla="*/ 2 w 50"/>
                <a:gd name="T13" fmla="*/ 38 h 108"/>
                <a:gd name="T14" fmla="*/ 0 w 50"/>
                <a:gd name="T15" fmla="*/ 42 h 108"/>
                <a:gd name="T16" fmla="*/ 2 w 50"/>
                <a:gd name="T17" fmla="*/ 56 h 108"/>
                <a:gd name="T18" fmla="*/ 6 w 50"/>
                <a:gd name="T19" fmla="*/ 68 h 108"/>
                <a:gd name="T20" fmla="*/ 6 w 50"/>
                <a:gd name="T21" fmla="*/ 72 h 108"/>
                <a:gd name="T22" fmla="*/ 6 w 50"/>
                <a:gd name="T23" fmla="*/ 80 h 108"/>
                <a:gd name="T24" fmla="*/ 10 w 50"/>
                <a:gd name="T25" fmla="*/ 86 h 108"/>
                <a:gd name="T26" fmla="*/ 18 w 50"/>
                <a:gd name="T27" fmla="*/ 96 h 108"/>
                <a:gd name="T28" fmla="*/ 24 w 50"/>
                <a:gd name="T29" fmla="*/ 104 h 108"/>
                <a:gd name="T30" fmla="*/ 30 w 50"/>
                <a:gd name="T31" fmla="*/ 108 h 108"/>
                <a:gd name="T32" fmla="*/ 36 w 50"/>
                <a:gd name="T33" fmla="*/ 106 h 108"/>
                <a:gd name="T34" fmla="*/ 44 w 50"/>
                <a:gd name="T35" fmla="*/ 94 h 108"/>
                <a:gd name="T36" fmla="*/ 48 w 50"/>
                <a:gd name="T37" fmla="*/ 84 h 108"/>
                <a:gd name="T38" fmla="*/ 48 w 50"/>
                <a:gd name="T39" fmla="*/ 78 h 108"/>
                <a:gd name="T40" fmla="*/ 46 w 50"/>
                <a:gd name="T41" fmla="*/ 74 h 108"/>
                <a:gd name="T42" fmla="*/ 44 w 50"/>
                <a:gd name="T43" fmla="*/ 72 h 108"/>
                <a:gd name="T44" fmla="*/ 42 w 50"/>
                <a:gd name="T45" fmla="*/ 68 h 108"/>
                <a:gd name="T46" fmla="*/ 42 w 50"/>
                <a:gd name="T47" fmla="*/ 62 h 108"/>
                <a:gd name="T48" fmla="*/ 42 w 50"/>
                <a:gd name="T49" fmla="*/ 56 h 108"/>
                <a:gd name="T50" fmla="*/ 38 w 50"/>
                <a:gd name="T51" fmla="*/ 38 h 108"/>
                <a:gd name="T52" fmla="*/ 38 w 50"/>
                <a:gd name="T53" fmla="*/ 28 h 108"/>
                <a:gd name="T54" fmla="*/ 44 w 50"/>
                <a:gd name="T55" fmla="*/ 26 h 108"/>
                <a:gd name="T56" fmla="*/ 48 w 50"/>
                <a:gd name="T57" fmla="*/ 22 h 108"/>
                <a:gd name="T58" fmla="*/ 50 w 50"/>
                <a:gd name="T59" fmla="*/ 18 h 108"/>
                <a:gd name="T60" fmla="*/ 46 w 50"/>
                <a:gd name="T61" fmla="*/ 12 h 108"/>
                <a:gd name="T62" fmla="*/ 38 w 50"/>
                <a:gd name="T63" fmla="*/ 6 h 108"/>
                <a:gd name="T64" fmla="*/ 34 w 50"/>
                <a:gd name="T65" fmla="*/ 2 h 108"/>
                <a:gd name="T66" fmla="*/ 28 w 50"/>
                <a:gd name="T67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0" h="108">
                  <a:moveTo>
                    <a:pt x="22" y="2"/>
                  </a:moveTo>
                  <a:lnTo>
                    <a:pt x="20" y="2"/>
                  </a:lnTo>
                  <a:lnTo>
                    <a:pt x="18" y="4"/>
                  </a:lnTo>
                  <a:lnTo>
                    <a:pt x="16" y="8"/>
                  </a:lnTo>
                  <a:lnTo>
                    <a:pt x="10" y="10"/>
                  </a:lnTo>
                  <a:lnTo>
                    <a:pt x="6" y="12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2" y="30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6" y="68"/>
                  </a:lnTo>
                  <a:lnTo>
                    <a:pt x="6" y="70"/>
                  </a:lnTo>
                  <a:lnTo>
                    <a:pt x="6" y="72"/>
                  </a:lnTo>
                  <a:lnTo>
                    <a:pt x="4" y="76"/>
                  </a:lnTo>
                  <a:lnTo>
                    <a:pt x="6" y="80"/>
                  </a:lnTo>
                  <a:lnTo>
                    <a:pt x="8" y="82"/>
                  </a:lnTo>
                  <a:lnTo>
                    <a:pt x="10" y="86"/>
                  </a:lnTo>
                  <a:lnTo>
                    <a:pt x="12" y="90"/>
                  </a:lnTo>
                  <a:lnTo>
                    <a:pt x="18" y="96"/>
                  </a:lnTo>
                  <a:lnTo>
                    <a:pt x="20" y="98"/>
                  </a:lnTo>
                  <a:lnTo>
                    <a:pt x="24" y="104"/>
                  </a:lnTo>
                  <a:lnTo>
                    <a:pt x="28" y="106"/>
                  </a:lnTo>
                  <a:lnTo>
                    <a:pt x="30" y="108"/>
                  </a:lnTo>
                  <a:lnTo>
                    <a:pt x="34" y="108"/>
                  </a:lnTo>
                  <a:lnTo>
                    <a:pt x="36" y="106"/>
                  </a:lnTo>
                  <a:lnTo>
                    <a:pt x="40" y="100"/>
                  </a:lnTo>
                  <a:lnTo>
                    <a:pt x="44" y="94"/>
                  </a:lnTo>
                  <a:lnTo>
                    <a:pt x="46" y="90"/>
                  </a:lnTo>
                  <a:lnTo>
                    <a:pt x="48" y="84"/>
                  </a:lnTo>
                  <a:lnTo>
                    <a:pt x="50" y="80"/>
                  </a:lnTo>
                  <a:lnTo>
                    <a:pt x="48" y="78"/>
                  </a:lnTo>
                  <a:lnTo>
                    <a:pt x="48" y="76"/>
                  </a:lnTo>
                  <a:lnTo>
                    <a:pt x="46" y="74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2" y="70"/>
                  </a:lnTo>
                  <a:lnTo>
                    <a:pt x="42" y="68"/>
                  </a:lnTo>
                  <a:lnTo>
                    <a:pt x="40" y="66"/>
                  </a:lnTo>
                  <a:lnTo>
                    <a:pt x="42" y="62"/>
                  </a:lnTo>
                  <a:lnTo>
                    <a:pt x="42" y="60"/>
                  </a:lnTo>
                  <a:lnTo>
                    <a:pt x="42" y="56"/>
                  </a:lnTo>
                  <a:lnTo>
                    <a:pt x="40" y="50"/>
                  </a:lnTo>
                  <a:lnTo>
                    <a:pt x="38" y="38"/>
                  </a:lnTo>
                  <a:lnTo>
                    <a:pt x="38" y="30"/>
                  </a:lnTo>
                  <a:lnTo>
                    <a:pt x="38" y="28"/>
                  </a:lnTo>
                  <a:lnTo>
                    <a:pt x="40" y="26"/>
                  </a:lnTo>
                  <a:lnTo>
                    <a:pt x="44" y="26"/>
                  </a:lnTo>
                  <a:lnTo>
                    <a:pt x="46" y="24"/>
                  </a:lnTo>
                  <a:lnTo>
                    <a:pt x="48" y="22"/>
                  </a:lnTo>
                  <a:lnTo>
                    <a:pt x="50" y="20"/>
                  </a:lnTo>
                  <a:lnTo>
                    <a:pt x="50" y="18"/>
                  </a:lnTo>
                  <a:lnTo>
                    <a:pt x="48" y="16"/>
                  </a:lnTo>
                  <a:lnTo>
                    <a:pt x="46" y="12"/>
                  </a:lnTo>
                  <a:lnTo>
                    <a:pt x="42" y="10"/>
                  </a:lnTo>
                  <a:lnTo>
                    <a:pt x="38" y="6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5" name="Freeform 466"/>
            <p:cNvSpPr>
              <a:spLocks/>
            </p:cNvSpPr>
            <p:nvPr/>
          </p:nvSpPr>
          <p:spPr bwMode="auto">
            <a:xfrm>
              <a:off x="5753100" y="2682875"/>
              <a:ext cx="6350" cy="22225"/>
            </a:xfrm>
            <a:custGeom>
              <a:avLst/>
              <a:gdLst>
                <a:gd name="T0" fmla="*/ 0 w 4"/>
                <a:gd name="T1" fmla="*/ 14 h 14"/>
                <a:gd name="T2" fmla="*/ 0 w 4"/>
                <a:gd name="T3" fmla="*/ 14 h 14"/>
                <a:gd name="T4" fmla="*/ 0 w 4"/>
                <a:gd name="T5" fmla="*/ 14 h 14"/>
                <a:gd name="T6" fmla="*/ 0 w 4"/>
                <a:gd name="T7" fmla="*/ 12 h 14"/>
                <a:gd name="T8" fmla="*/ 0 w 4"/>
                <a:gd name="T9" fmla="*/ 10 h 14"/>
                <a:gd name="T10" fmla="*/ 2 w 4"/>
                <a:gd name="T11" fmla="*/ 8 h 14"/>
                <a:gd name="T12" fmla="*/ 2 w 4"/>
                <a:gd name="T13" fmla="*/ 6 h 14"/>
                <a:gd name="T14" fmla="*/ 4 w 4"/>
                <a:gd name="T15" fmla="*/ 4 h 14"/>
                <a:gd name="T16" fmla="*/ 4 w 4"/>
                <a:gd name="T17" fmla="*/ 0 h 14"/>
                <a:gd name="T18" fmla="*/ 2 w 4"/>
                <a:gd name="T19" fmla="*/ 4 h 14"/>
                <a:gd name="T20" fmla="*/ 0 w 4"/>
                <a:gd name="T21" fmla="*/ 8 h 14"/>
                <a:gd name="T22" fmla="*/ 0 w 4"/>
                <a:gd name="T23" fmla="*/ 12 h 14"/>
                <a:gd name="T24" fmla="*/ 0 w 4"/>
                <a:gd name="T2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4">
                  <a:moveTo>
                    <a:pt x="0" y="14"/>
                  </a:moveTo>
                  <a:lnTo>
                    <a:pt x="0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6" name="Freeform 467"/>
            <p:cNvSpPr>
              <a:spLocks/>
            </p:cNvSpPr>
            <p:nvPr/>
          </p:nvSpPr>
          <p:spPr bwMode="auto">
            <a:xfrm>
              <a:off x="5683250" y="2727325"/>
              <a:ext cx="288925" cy="384175"/>
            </a:xfrm>
            <a:custGeom>
              <a:avLst/>
              <a:gdLst>
                <a:gd name="T0" fmla="*/ 86 w 182"/>
                <a:gd name="T1" fmla="*/ 10 h 242"/>
                <a:gd name="T2" fmla="*/ 108 w 182"/>
                <a:gd name="T3" fmla="*/ 6 h 242"/>
                <a:gd name="T4" fmla="*/ 144 w 182"/>
                <a:gd name="T5" fmla="*/ 26 h 242"/>
                <a:gd name="T6" fmla="*/ 154 w 182"/>
                <a:gd name="T7" fmla="*/ 42 h 242"/>
                <a:gd name="T8" fmla="*/ 160 w 182"/>
                <a:gd name="T9" fmla="*/ 60 h 242"/>
                <a:gd name="T10" fmla="*/ 170 w 182"/>
                <a:gd name="T11" fmla="*/ 114 h 242"/>
                <a:gd name="T12" fmla="*/ 168 w 182"/>
                <a:gd name="T13" fmla="*/ 122 h 242"/>
                <a:gd name="T14" fmla="*/ 150 w 182"/>
                <a:gd name="T15" fmla="*/ 58 h 242"/>
                <a:gd name="T16" fmla="*/ 116 w 182"/>
                <a:gd name="T17" fmla="*/ 32 h 242"/>
                <a:gd name="T18" fmla="*/ 92 w 182"/>
                <a:gd name="T19" fmla="*/ 26 h 242"/>
                <a:gd name="T20" fmla="*/ 96 w 182"/>
                <a:gd name="T21" fmla="*/ 36 h 242"/>
                <a:gd name="T22" fmla="*/ 120 w 182"/>
                <a:gd name="T23" fmla="*/ 50 h 242"/>
                <a:gd name="T24" fmla="*/ 140 w 182"/>
                <a:gd name="T25" fmla="*/ 66 h 242"/>
                <a:gd name="T26" fmla="*/ 146 w 182"/>
                <a:gd name="T27" fmla="*/ 94 h 242"/>
                <a:gd name="T28" fmla="*/ 140 w 182"/>
                <a:gd name="T29" fmla="*/ 136 h 242"/>
                <a:gd name="T30" fmla="*/ 114 w 182"/>
                <a:gd name="T31" fmla="*/ 162 h 242"/>
                <a:gd name="T32" fmla="*/ 92 w 182"/>
                <a:gd name="T33" fmla="*/ 158 h 242"/>
                <a:gd name="T34" fmla="*/ 72 w 182"/>
                <a:gd name="T35" fmla="*/ 130 h 242"/>
                <a:gd name="T36" fmla="*/ 64 w 182"/>
                <a:gd name="T37" fmla="*/ 82 h 242"/>
                <a:gd name="T38" fmla="*/ 72 w 182"/>
                <a:gd name="T39" fmla="*/ 58 h 242"/>
                <a:gd name="T40" fmla="*/ 82 w 182"/>
                <a:gd name="T41" fmla="*/ 34 h 242"/>
                <a:gd name="T42" fmla="*/ 74 w 182"/>
                <a:gd name="T43" fmla="*/ 28 h 242"/>
                <a:gd name="T44" fmla="*/ 68 w 182"/>
                <a:gd name="T45" fmla="*/ 26 h 242"/>
                <a:gd name="T46" fmla="*/ 56 w 182"/>
                <a:gd name="T47" fmla="*/ 36 h 242"/>
                <a:gd name="T48" fmla="*/ 60 w 182"/>
                <a:gd name="T49" fmla="*/ 40 h 242"/>
                <a:gd name="T50" fmla="*/ 46 w 182"/>
                <a:gd name="T51" fmla="*/ 68 h 242"/>
                <a:gd name="T52" fmla="*/ 44 w 182"/>
                <a:gd name="T53" fmla="*/ 118 h 242"/>
                <a:gd name="T54" fmla="*/ 44 w 182"/>
                <a:gd name="T55" fmla="*/ 174 h 242"/>
                <a:gd name="T56" fmla="*/ 40 w 182"/>
                <a:gd name="T57" fmla="*/ 112 h 242"/>
                <a:gd name="T58" fmla="*/ 62 w 182"/>
                <a:gd name="T59" fmla="*/ 26 h 242"/>
                <a:gd name="T60" fmla="*/ 76 w 182"/>
                <a:gd name="T61" fmla="*/ 14 h 242"/>
                <a:gd name="T62" fmla="*/ 52 w 182"/>
                <a:gd name="T63" fmla="*/ 30 h 242"/>
                <a:gd name="T64" fmla="*/ 34 w 182"/>
                <a:gd name="T65" fmla="*/ 126 h 242"/>
                <a:gd name="T66" fmla="*/ 24 w 182"/>
                <a:gd name="T67" fmla="*/ 200 h 242"/>
                <a:gd name="T68" fmla="*/ 0 w 182"/>
                <a:gd name="T69" fmla="*/ 228 h 242"/>
                <a:gd name="T70" fmla="*/ 10 w 182"/>
                <a:gd name="T71" fmla="*/ 220 h 242"/>
                <a:gd name="T72" fmla="*/ 46 w 182"/>
                <a:gd name="T73" fmla="*/ 194 h 242"/>
                <a:gd name="T74" fmla="*/ 62 w 182"/>
                <a:gd name="T75" fmla="*/ 182 h 242"/>
                <a:gd name="T76" fmla="*/ 72 w 182"/>
                <a:gd name="T77" fmla="*/ 236 h 242"/>
                <a:gd name="T78" fmla="*/ 72 w 182"/>
                <a:gd name="T79" fmla="*/ 174 h 242"/>
                <a:gd name="T80" fmla="*/ 88 w 182"/>
                <a:gd name="T81" fmla="*/ 192 h 242"/>
                <a:gd name="T82" fmla="*/ 98 w 182"/>
                <a:gd name="T83" fmla="*/ 210 h 242"/>
                <a:gd name="T84" fmla="*/ 88 w 182"/>
                <a:gd name="T85" fmla="*/ 164 h 242"/>
                <a:gd name="T86" fmla="*/ 124 w 182"/>
                <a:gd name="T87" fmla="*/ 182 h 242"/>
                <a:gd name="T88" fmla="*/ 110 w 182"/>
                <a:gd name="T89" fmla="*/ 210 h 242"/>
                <a:gd name="T90" fmla="*/ 124 w 182"/>
                <a:gd name="T91" fmla="*/ 200 h 242"/>
                <a:gd name="T92" fmla="*/ 136 w 182"/>
                <a:gd name="T93" fmla="*/ 186 h 242"/>
                <a:gd name="T94" fmla="*/ 132 w 182"/>
                <a:gd name="T95" fmla="*/ 224 h 242"/>
                <a:gd name="T96" fmla="*/ 120 w 182"/>
                <a:gd name="T97" fmla="*/ 216 h 242"/>
                <a:gd name="T98" fmla="*/ 108 w 182"/>
                <a:gd name="T99" fmla="*/ 226 h 242"/>
                <a:gd name="T100" fmla="*/ 96 w 182"/>
                <a:gd name="T101" fmla="*/ 226 h 242"/>
                <a:gd name="T102" fmla="*/ 126 w 182"/>
                <a:gd name="T103" fmla="*/ 224 h 242"/>
                <a:gd name="T104" fmla="*/ 140 w 182"/>
                <a:gd name="T105" fmla="*/ 236 h 242"/>
                <a:gd name="T106" fmla="*/ 140 w 182"/>
                <a:gd name="T107" fmla="*/ 194 h 242"/>
                <a:gd name="T108" fmla="*/ 162 w 182"/>
                <a:gd name="T109" fmla="*/ 214 h 242"/>
                <a:gd name="T110" fmla="*/ 176 w 182"/>
                <a:gd name="T111" fmla="*/ 218 h 242"/>
                <a:gd name="T112" fmla="*/ 160 w 182"/>
                <a:gd name="T113" fmla="*/ 198 h 242"/>
                <a:gd name="T114" fmla="*/ 172 w 182"/>
                <a:gd name="T115" fmla="*/ 164 h 242"/>
                <a:gd name="T116" fmla="*/ 176 w 182"/>
                <a:gd name="T117" fmla="*/ 66 h 242"/>
                <a:gd name="T118" fmla="*/ 158 w 182"/>
                <a:gd name="T119" fmla="*/ 30 h 242"/>
                <a:gd name="T120" fmla="*/ 140 w 182"/>
                <a:gd name="T121" fmla="*/ 14 h 242"/>
                <a:gd name="T122" fmla="*/ 114 w 182"/>
                <a:gd name="T123" fmla="*/ 0 h 242"/>
                <a:gd name="T124" fmla="*/ 92 w 182"/>
                <a:gd name="T125" fmla="*/ 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2" h="242">
                  <a:moveTo>
                    <a:pt x="84" y="8"/>
                  </a:moveTo>
                  <a:lnTo>
                    <a:pt x="84" y="8"/>
                  </a:lnTo>
                  <a:lnTo>
                    <a:pt x="82" y="8"/>
                  </a:lnTo>
                  <a:lnTo>
                    <a:pt x="82" y="10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0"/>
                  </a:lnTo>
                  <a:lnTo>
                    <a:pt x="88" y="10"/>
                  </a:lnTo>
                  <a:lnTo>
                    <a:pt x="88" y="10"/>
                  </a:lnTo>
                  <a:lnTo>
                    <a:pt x="88" y="8"/>
                  </a:lnTo>
                  <a:lnTo>
                    <a:pt x="90" y="6"/>
                  </a:lnTo>
                  <a:lnTo>
                    <a:pt x="96" y="6"/>
                  </a:lnTo>
                  <a:lnTo>
                    <a:pt x="100" y="6"/>
                  </a:lnTo>
                  <a:lnTo>
                    <a:pt x="104" y="6"/>
                  </a:lnTo>
                  <a:lnTo>
                    <a:pt x="108" y="6"/>
                  </a:lnTo>
                  <a:lnTo>
                    <a:pt x="114" y="6"/>
                  </a:lnTo>
                  <a:lnTo>
                    <a:pt x="118" y="8"/>
                  </a:lnTo>
                  <a:lnTo>
                    <a:pt x="124" y="10"/>
                  </a:lnTo>
                  <a:lnTo>
                    <a:pt x="128" y="12"/>
                  </a:lnTo>
                  <a:lnTo>
                    <a:pt x="132" y="14"/>
                  </a:lnTo>
                  <a:lnTo>
                    <a:pt x="138" y="18"/>
                  </a:lnTo>
                  <a:lnTo>
                    <a:pt x="140" y="22"/>
                  </a:lnTo>
                  <a:lnTo>
                    <a:pt x="144" y="26"/>
                  </a:lnTo>
                  <a:lnTo>
                    <a:pt x="150" y="30"/>
                  </a:lnTo>
                  <a:lnTo>
                    <a:pt x="152" y="34"/>
                  </a:lnTo>
                  <a:lnTo>
                    <a:pt x="154" y="40"/>
                  </a:lnTo>
                  <a:lnTo>
                    <a:pt x="158" y="44"/>
                  </a:lnTo>
                  <a:lnTo>
                    <a:pt x="158" y="44"/>
                  </a:lnTo>
                  <a:lnTo>
                    <a:pt x="156" y="44"/>
                  </a:lnTo>
                  <a:lnTo>
                    <a:pt x="156" y="42"/>
                  </a:lnTo>
                  <a:lnTo>
                    <a:pt x="154" y="42"/>
                  </a:lnTo>
                  <a:lnTo>
                    <a:pt x="152" y="42"/>
                  </a:lnTo>
                  <a:lnTo>
                    <a:pt x="150" y="42"/>
                  </a:lnTo>
                  <a:lnTo>
                    <a:pt x="150" y="44"/>
                  </a:lnTo>
                  <a:lnTo>
                    <a:pt x="152" y="48"/>
                  </a:lnTo>
                  <a:lnTo>
                    <a:pt x="154" y="50"/>
                  </a:lnTo>
                  <a:lnTo>
                    <a:pt x="158" y="54"/>
                  </a:lnTo>
                  <a:lnTo>
                    <a:pt x="158" y="58"/>
                  </a:lnTo>
                  <a:lnTo>
                    <a:pt x="160" y="60"/>
                  </a:lnTo>
                  <a:lnTo>
                    <a:pt x="164" y="64"/>
                  </a:lnTo>
                  <a:lnTo>
                    <a:pt x="166" y="66"/>
                  </a:lnTo>
                  <a:lnTo>
                    <a:pt x="168" y="70"/>
                  </a:lnTo>
                  <a:lnTo>
                    <a:pt x="170" y="76"/>
                  </a:lnTo>
                  <a:lnTo>
                    <a:pt x="172" y="84"/>
                  </a:lnTo>
                  <a:lnTo>
                    <a:pt x="172" y="94"/>
                  </a:lnTo>
                  <a:lnTo>
                    <a:pt x="174" y="102"/>
                  </a:lnTo>
                  <a:lnTo>
                    <a:pt x="170" y="114"/>
                  </a:lnTo>
                  <a:lnTo>
                    <a:pt x="168" y="128"/>
                  </a:lnTo>
                  <a:lnTo>
                    <a:pt x="168" y="144"/>
                  </a:lnTo>
                  <a:lnTo>
                    <a:pt x="168" y="156"/>
                  </a:lnTo>
                  <a:lnTo>
                    <a:pt x="168" y="154"/>
                  </a:lnTo>
                  <a:lnTo>
                    <a:pt x="166" y="146"/>
                  </a:lnTo>
                  <a:lnTo>
                    <a:pt x="166" y="142"/>
                  </a:lnTo>
                  <a:lnTo>
                    <a:pt x="166" y="138"/>
                  </a:lnTo>
                  <a:lnTo>
                    <a:pt x="168" y="122"/>
                  </a:lnTo>
                  <a:lnTo>
                    <a:pt x="168" y="110"/>
                  </a:lnTo>
                  <a:lnTo>
                    <a:pt x="170" y="94"/>
                  </a:lnTo>
                  <a:lnTo>
                    <a:pt x="168" y="80"/>
                  </a:lnTo>
                  <a:lnTo>
                    <a:pt x="166" y="76"/>
                  </a:lnTo>
                  <a:lnTo>
                    <a:pt x="162" y="72"/>
                  </a:lnTo>
                  <a:lnTo>
                    <a:pt x="158" y="68"/>
                  </a:lnTo>
                  <a:lnTo>
                    <a:pt x="156" y="64"/>
                  </a:lnTo>
                  <a:lnTo>
                    <a:pt x="150" y="58"/>
                  </a:lnTo>
                  <a:lnTo>
                    <a:pt x="148" y="56"/>
                  </a:lnTo>
                  <a:lnTo>
                    <a:pt x="142" y="50"/>
                  </a:lnTo>
                  <a:lnTo>
                    <a:pt x="140" y="48"/>
                  </a:lnTo>
                  <a:lnTo>
                    <a:pt x="134" y="42"/>
                  </a:lnTo>
                  <a:lnTo>
                    <a:pt x="132" y="40"/>
                  </a:lnTo>
                  <a:lnTo>
                    <a:pt x="126" y="36"/>
                  </a:lnTo>
                  <a:lnTo>
                    <a:pt x="122" y="32"/>
                  </a:lnTo>
                  <a:lnTo>
                    <a:pt x="116" y="32"/>
                  </a:lnTo>
                  <a:lnTo>
                    <a:pt x="112" y="30"/>
                  </a:lnTo>
                  <a:lnTo>
                    <a:pt x="106" y="28"/>
                  </a:lnTo>
                  <a:lnTo>
                    <a:pt x="100" y="26"/>
                  </a:lnTo>
                  <a:lnTo>
                    <a:pt x="98" y="26"/>
                  </a:lnTo>
                  <a:lnTo>
                    <a:pt x="96" y="26"/>
                  </a:lnTo>
                  <a:lnTo>
                    <a:pt x="96" y="26"/>
                  </a:lnTo>
                  <a:lnTo>
                    <a:pt x="94" y="26"/>
                  </a:lnTo>
                  <a:lnTo>
                    <a:pt x="92" y="26"/>
                  </a:lnTo>
                  <a:lnTo>
                    <a:pt x="90" y="24"/>
                  </a:lnTo>
                  <a:lnTo>
                    <a:pt x="88" y="24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4" y="32"/>
                  </a:lnTo>
                  <a:lnTo>
                    <a:pt x="96" y="36"/>
                  </a:lnTo>
                  <a:lnTo>
                    <a:pt x="98" y="38"/>
                  </a:lnTo>
                  <a:lnTo>
                    <a:pt x="102" y="40"/>
                  </a:lnTo>
                  <a:lnTo>
                    <a:pt x="104" y="42"/>
                  </a:lnTo>
                  <a:lnTo>
                    <a:pt x="106" y="44"/>
                  </a:lnTo>
                  <a:lnTo>
                    <a:pt x="110" y="46"/>
                  </a:lnTo>
                  <a:lnTo>
                    <a:pt x="114" y="48"/>
                  </a:lnTo>
                  <a:lnTo>
                    <a:pt x="116" y="50"/>
                  </a:lnTo>
                  <a:lnTo>
                    <a:pt x="120" y="50"/>
                  </a:lnTo>
                  <a:lnTo>
                    <a:pt x="124" y="54"/>
                  </a:lnTo>
                  <a:lnTo>
                    <a:pt x="126" y="56"/>
                  </a:lnTo>
                  <a:lnTo>
                    <a:pt x="128" y="58"/>
                  </a:lnTo>
                  <a:lnTo>
                    <a:pt x="132" y="58"/>
                  </a:lnTo>
                  <a:lnTo>
                    <a:pt x="134" y="60"/>
                  </a:lnTo>
                  <a:lnTo>
                    <a:pt x="138" y="62"/>
                  </a:lnTo>
                  <a:lnTo>
                    <a:pt x="140" y="64"/>
                  </a:lnTo>
                  <a:lnTo>
                    <a:pt x="140" y="66"/>
                  </a:lnTo>
                  <a:lnTo>
                    <a:pt x="142" y="68"/>
                  </a:lnTo>
                  <a:lnTo>
                    <a:pt x="144" y="72"/>
                  </a:lnTo>
                  <a:lnTo>
                    <a:pt x="146" y="74"/>
                  </a:lnTo>
                  <a:lnTo>
                    <a:pt x="146" y="76"/>
                  </a:lnTo>
                  <a:lnTo>
                    <a:pt x="146" y="78"/>
                  </a:lnTo>
                  <a:lnTo>
                    <a:pt x="144" y="80"/>
                  </a:lnTo>
                  <a:lnTo>
                    <a:pt x="144" y="88"/>
                  </a:lnTo>
                  <a:lnTo>
                    <a:pt x="146" y="94"/>
                  </a:lnTo>
                  <a:lnTo>
                    <a:pt x="146" y="102"/>
                  </a:lnTo>
                  <a:lnTo>
                    <a:pt x="146" y="108"/>
                  </a:lnTo>
                  <a:lnTo>
                    <a:pt x="144" y="112"/>
                  </a:lnTo>
                  <a:lnTo>
                    <a:pt x="144" y="118"/>
                  </a:lnTo>
                  <a:lnTo>
                    <a:pt x="142" y="122"/>
                  </a:lnTo>
                  <a:lnTo>
                    <a:pt x="142" y="128"/>
                  </a:lnTo>
                  <a:lnTo>
                    <a:pt x="140" y="132"/>
                  </a:lnTo>
                  <a:lnTo>
                    <a:pt x="140" y="136"/>
                  </a:lnTo>
                  <a:lnTo>
                    <a:pt x="136" y="140"/>
                  </a:lnTo>
                  <a:lnTo>
                    <a:pt x="132" y="144"/>
                  </a:lnTo>
                  <a:lnTo>
                    <a:pt x="132" y="146"/>
                  </a:lnTo>
                  <a:lnTo>
                    <a:pt x="128" y="150"/>
                  </a:lnTo>
                  <a:lnTo>
                    <a:pt x="124" y="154"/>
                  </a:lnTo>
                  <a:lnTo>
                    <a:pt x="122" y="156"/>
                  </a:lnTo>
                  <a:lnTo>
                    <a:pt x="118" y="158"/>
                  </a:lnTo>
                  <a:lnTo>
                    <a:pt x="114" y="162"/>
                  </a:lnTo>
                  <a:lnTo>
                    <a:pt x="112" y="164"/>
                  </a:lnTo>
                  <a:lnTo>
                    <a:pt x="108" y="164"/>
                  </a:lnTo>
                  <a:lnTo>
                    <a:pt x="106" y="164"/>
                  </a:lnTo>
                  <a:lnTo>
                    <a:pt x="102" y="164"/>
                  </a:lnTo>
                  <a:lnTo>
                    <a:pt x="100" y="164"/>
                  </a:lnTo>
                  <a:lnTo>
                    <a:pt x="96" y="162"/>
                  </a:lnTo>
                  <a:lnTo>
                    <a:pt x="96" y="160"/>
                  </a:lnTo>
                  <a:lnTo>
                    <a:pt x="92" y="158"/>
                  </a:lnTo>
                  <a:lnTo>
                    <a:pt x="90" y="156"/>
                  </a:lnTo>
                  <a:lnTo>
                    <a:pt x="88" y="154"/>
                  </a:lnTo>
                  <a:lnTo>
                    <a:pt x="84" y="150"/>
                  </a:lnTo>
                  <a:lnTo>
                    <a:pt x="82" y="146"/>
                  </a:lnTo>
                  <a:lnTo>
                    <a:pt x="78" y="144"/>
                  </a:lnTo>
                  <a:lnTo>
                    <a:pt x="78" y="138"/>
                  </a:lnTo>
                  <a:lnTo>
                    <a:pt x="74" y="136"/>
                  </a:lnTo>
                  <a:lnTo>
                    <a:pt x="72" y="130"/>
                  </a:lnTo>
                  <a:lnTo>
                    <a:pt x="70" y="126"/>
                  </a:lnTo>
                  <a:lnTo>
                    <a:pt x="70" y="120"/>
                  </a:lnTo>
                  <a:lnTo>
                    <a:pt x="70" y="112"/>
                  </a:lnTo>
                  <a:lnTo>
                    <a:pt x="66" y="104"/>
                  </a:lnTo>
                  <a:lnTo>
                    <a:pt x="64" y="96"/>
                  </a:lnTo>
                  <a:lnTo>
                    <a:pt x="64" y="86"/>
                  </a:lnTo>
                  <a:lnTo>
                    <a:pt x="66" y="84"/>
                  </a:lnTo>
                  <a:lnTo>
                    <a:pt x="64" y="82"/>
                  </a:lnTo>
                  <a:lnTo>
                    <a:pt x="64" y="80"/>
                  </a:lnTo>
                  <a:lnTo>
                    <a:pt x="62" y="76"/>
                  </a:lnTo>
                  <a:lnTo>
                    <a:pt x="62" y="72"/>
                  </a:lnTo>
                  <a:lnTo>
                    <a:pt x="62" y="68"/>
                  </a:lnTo>
                  <a:lnTo>
                    <a:pt x="64" y="64"/>
                  </a:lnTo>
                  <a:lnTo>
                    <a:pt x="66" y="60"/>
                  </a:lnTo>
                  <a:lnTo>
                    <a:pt x="70" y="58"/>
                  </a:lnTo>
                  <a:lnTo>
                    <a:pt x="72" y="58"/>
                  </a:lnTo>
                  <a:lnTo>
                    <a:pt x="76" y="54"/>
                  </a:lnTo>
                  <a:lnTo>
                    <a:pt x="78" y="52"/>
                  </a:lnTo>
                  <a:lnTo>
                    <a:pt x="80" y="50"/>
                  </a:lnTo>
                  <a:lnTo>
                    <a:pt x="82" y="46"/>
                  </a:lnTo>
                  <a:lnTo>
                    <a:pt x="84" y="42"/>
                  </a:lnTo>
                  <a:lnTo>
                    <a:pt x="84" y="38"/>
                  </a:lnTo>
                  <a:lnTo>
                    <a:pt x="84" y="36"/>
                  </a:lnTo>
                  <a:lnTo>
                    <a:pt x="82" y="34"/>
                  </a:lnTo>
                  <a:lnTo>
                    <a:pt x="80" y="32"/>
                  </a:lnTo>
                  <a:lnTo>
                    <a:pt x="78" y="32"/>
                  </a:lnTo>
                  <a:lnTo>
                    <a:pt x="76" y="34"/>
                  </a:lnTo>
                  <a:lnTo>
                    <a:pt x="74" y="34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6" y="26"/>
                  </a:lnTo>
                  <a:lnTo>
                    <a:pt x="76" y="24"/>
                  </a:lnTo>
                  <a:lnTo>
                    <a:pt x="74" y="22"/>
                  </a:lnTo>
                  <a:lnTo>
                    <a:pt x="72" y="24"/>
                  </a:lnTo>
                  <a:lnTo>
                    <a:pt x="70" y="24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6" y="26"/>
                  </a:lnTo>
                  <a:lnTo>
                    <a:pt x="64" y="28"/>
                  </a:lnTo>
                  <a:lnTo>
                    <a:pt x="62" y="28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58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4" y="38"/>
                  </a:lnTo>
                  <a:lnTo>
                    <a:pt x="54" y="40"/>
                  </a:lnTo>
                  <a:lnTo>
                    <a:pt x="52" y="40"/>
                  </a:lnTo>
                  <a:lnTo>
                    <a:pt x="54" y="42"/>
                  </a:lnTo>
                  <a:lnTo>
                    <a:pt x="56" y="42"/>
                  </a:lnTo>
                  <a:lnTo>
                    <a:pt x="56" y="40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2" y="38"/>
                  </a:lnTo>
                  <a:lnTo>
                    <a:pt x="62" y="36"/>
                  </a:lnTo>
                  <a:lnTo>
                    <a:pt x="58" y="40"/>
                  </a:lnTo>
                  <a:lnTo>
                    <a:pt x="54" y="46"/>
                  </a:lnTo>
                  <a:lnTo>
                    <a:pt x="52" y="50"/>
                  </a:lnTo>
                  <a:lnTo>
                    <a:pt x="50" y="58"/>
                  </a:lnTo>
                  <a:lnTo>
                    <a:pt x="48" y="64"/>
                  </a:lnTo>
                  <a:lnTo>
                    <a:pt x="46" y="68"/>
                  </a:lnTo>
                  <a:lnTo>
                    <a:pt x="46" y="76"/>
                  </a:lnTo>
                  <a:lnTo>
                    <a:pt x="44" y="80"/>
                  </a:lnTo>
                  <a:lnTo>
                    <a:pt x="44" y="90"/>
                  </a:lnTo>
                  <a:lnTo>
                    <a:pt x="44" y="98"/>
                  </a:lnTo>
                  <a:lnTo>
                    <a:pt x="44" y="106"/>
                  </a:lnTo>
                  <a:lnTo>
                    <a:pt x="44" y="114"/>
                  </a:lnTo>
                  <a:lnTo>
                    <a:pt x="44" y="116"/>
                  </a:lnTo>
                  <a:lnTo>
                    <a:pt x="44" y="118"/>
                  </a:lnTo>
                  <a:lnTo>
                    <a:pt x="46" y="118"/>
                  </a:lnTo>
                  <a:lnTo>
                    <a:pt x="46" y="120"/>
                  </a:lnTo>
                  <a:lnTo>
                    <a:pt x="44" y="132"/>
                  </a:lnTo>
                  <a:lnTo>
                    <a:pt x="44" y="146"/>
                  </a:lnTo>
                  <a:lnTo>
                    <a:pt x="44" y="158"/>
                  </a:lnTo>
                  <a:lnTo>
                    <a:pt x="44" y="172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42" y="174"/>
                  </a:lnTo>
                  <a:lnTo>
                    <a:pt x="42" y="162"/>
                  </a:lnTo>
                  <a:lnTo>
                    <a:pt x="40" y="148"/>
                  </a:lnTo>
                  <a:lnTo>
                    <a:pt x="40" y="136"/>
                  </a:lnTo>
                  <a:lnTo>
                    <a:pt x="40" y="122"/>
                  </a:lnTo>
                  <a:lnTo>
                    <a:pt x="40" y="112"/>
                  </a:lnTo>
                  <a:lnTo>
                    <a:pt x="40" y="98"/>
                  </a:lnTo>
                  <a:lnTo>
                    <a:pt x="40" y="84"/>
                  </a:lnTo>
                  <a:lnTo>
                    <a:pt x="42" y="74"/>
                  </a:lnTo>
                  <a:lnTo>
                    <a:pt x="44" y="60"/>
                  </a:lnTo>
                  <a:lnTo>
                    <a:pt x="46" y="50"/>
                  </a:lnTo>
                  <a:lnTo>
                    <a:pt x="52" y="38"/>
                  </a:lnTo>
                  <a:lnTo>
                    <a:pt x="60" y="26"/>
                  </a:lnTo>
                  <a:lnTo>
                    <a:pt x="62" y="26"/>
                  </a:lnTo>
                  <a:lnTo>
                    <a:pt x="62" y="22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6"/>
                  </a:lnTo>
                  <a:lnTo>
                    <a:pt x="76" y="14"/>
                  </a:lnTo>
                  <a:lnTo>
                    <a:pt x="76" y="14"/>
                  </a:lnTo>
                  <a:lnTo>
                    <a:pt x="74" y="12"/>
                  </a:lnTo>
                  <a:lnTo>
                    <a:pt x="70" y="14"/>
                  </a:lnTo>
                  <a:lnTo>
                    <a:pt x="66" y="14"/>
                  </a:lnTo>
                  <a:lnTo>
                    <a:pt x="62" y="16"/>
                  </a:lnTo>
                  <a:lnTo>
                    <a:pt x="60" y="20"/>
                  </a:lnTo>
                  <a:lnTo>
                    <a:pt x="56" y="22"/>
                  </a:lnTo>
                  <a:lnTo>
                    <a:pt x="52" y="26"/>
                  </a:lnTo>
                  <a:lnTo>
                    <a:pt x="52" y="30"/>
                  </a:lnTo>
                  <a:lnTo>
                    <a:pt x="48" y="32"/>
                  </a:lnTo>
                  <a:lnTo>
                    <a:pt x="44" y="44"/>
                  </a:lnTo>
                  <a:lnTo>
                    <a:pt x="38" y="58"/>
                  </a:lnTo>
                  <a:lnTo>
                    <a:pt x="36" y="70"/>
                  </a:lnTo>
                  <a:lnTo>
                    <a:pt x="34" y="84"/>
                  </a:lnTo>
                  <a:lnTo>
                    <a:pt x="34" y="98"/>
                  </a:lnTo>
                  <a:lnTo>
                    <a:pt x="34" y="112"/>
                  </a:lnTo>
                  <a:lnTo>
                    <a:pt x="34" y="126"/>
                  </a:lnTo>
                  <a:lnTo>
                    <a:pt x="34" y="140"/>
                  </a:lnTo>
                  <a:lnTo>
                    <a:pt x="34" y="152"/>
                  </a:lnTo>
                  <a:lnTo>
                    <a:pt x="34" y="164"/>
                  </a:lnTo>
                  <a:lnTo>
                    <a:pt x="34" y="178"/>
                  </a:lnTo>
                  <a:lnTo>
                    <a:pt x="34" y="190"/>
                  </a:lnTo>
                  <a:lnTo>
                    <a:pt x="32" y="194"/>
                  </a:lnTo>
                  <a:lnTo>
                    <a:pt x="26" y="198"/>
                  </a:lnTo>
                  <a:lnTo>
                    <a:pt x="24" y="200"/>
                  </a:lnTo>
                  <a:lnTo>
                    <a:pt x="20" y="204"/>
                  </a:lnTo>
                  <a:lnTo>
                    <a:pt x="16" y="208"/>
                  </a:lnTo>
                  <a:lnTo>
                    <a:pt x="12" y="210"/>
                  </a:lnTo>
                  <a:lnTo>
                    <a:pt x="8" y="216"/>
                  </a:lnTo>
                  <a:lnTo>
                    <a:pt x="6" y="218"/>
                  </a:lnTo>
                  <a:lnTo>
                    <a:pt x="4" y="222"/>
                  </a:lnTo>
                  <a:lnTo>
                    <a:pt x="2" y="226"/>
                  </a:lnTo>
                  <a:lnTo>
                    <a:pt x="0" y="228"/>
                  </a:lnTo>
                  <a:lnTo>
                    <a:pt x="0" y="232"/>
                  </a:lnTo>
                  <a:lnTo>
                    <a:pt x="2" y="232"/>
                  </a:lnTo>
                  <a:lnTo>
                    <a:pt x="4" y="230"/>
                  </a:lnTo>
                  <a:lnTo>
                    <a:pt x="4" y="228"/>
                  </a:lnTo>
                  <a:lnTo>
                    <a:pt x="6" y="226"/>
                  </a:lnTo>
                  <a:lnTo>
                    <a:pt x="8" y="224"/>
                  </a:lnTo>
                  <a:lnTo>
                    <a:pt x="8" y="222"/>
                  </a:lnTo>
                  <a:lnTo>
                    <a:pt x="10" y="220"/>
                  </a:lnTo>
                  <a:lnTo>
                    <a:pt x="12" y="218"/>
                  </a:lnTo>
                  <a:lnTo>
                    <a:pt x="16" y="214"/>
                  </a:lnTo>
                  <a:lnTo>
                    <a:pt x="20" y="210"/>
                  </a:lnTo>
                  <a:lnTo>
                    <a:pt x="26" y="208"/>
                  </a:lnTo>
                  <a:lnTo>
                    <a:pt x="32" y="204"/>
                  </a:lnTo>
                  <a:lnTo>
                    <a:pt x="36" y="200"/>
                  </a:lnTo>
                  <a:lnTo>
                    <a:pt x="42" y="198"/>
                  </a:lnTo>
                  <a:lnTo>
                    <a:pt x="46" y="194"/>
                  </a:lnTo>
                  <a:lnTo>
                    <a:pt x="52" y="190"/>
                  </a:lnTo>
                  <a:lnTo>
                    <a:pt x="52" y="190"/>
                  </a:lnTo>
                  <a:lnTo>
                    <a:pt x="54" y="190"/>
                  </a:lnTo>
                  <a:lnTo>
                    <a:pt x="56" y="188"/>
                  </a:lnTo>
                  <a:lnTo>
                    <a:pt x="58" y="186"/>
                  </a:lnTo>
                  <a:lnTo>
                    <a:pt x="60" y="184"/>
                  </a:lnTo>
                  <a:lnTo>
                    <a:pt x="62" y="182"/>
                  </a:lnTo>
                  <a:lnTo>
                    <a:pt x="62" y="182"/>
                  </a:lnTo>
                  <a:lnTo>
                    <a:pt x="66" y="182"/>
                  </a:lnTo>
                  <a:lnTo>
                    <a:pt x="66" y="190"/>
                  </a:lnTo>
                  <a:lnTo>
                    <a:pt x="68" y="200"/>
                  </a:lnTo>
                  <a:lnTo>
                    <a:pt x="68" y="212"/>
                  </a:lnTo>
                  <a:lnTo>
                    <a:pt x="70" y="222"/>
                  </a:lnTo>
                  <a:lnTo>
                    <a:pt x="70" y="226"/>
                  </a:lnTo>
                  <a:lnTo>
                    <a:pt x="72" y="232"/>
                  </a:lnTo>
                  <a:lnTo>
                    <a:pt x="72" y="236"/>
                  </a:lnTo>
                  <a:lnTo>
                    <a:pt x="74" y="242"/>
                  </a:lnTo>
                  <a:lnTo>
                    <a:pt x="76" y="242"/>
                  </a:lnTo>
                  <a:lnTo>
                    <a:pt x="76" y="240"/>
                  </a:lnTo>
                  <a:lnTo>
                    <a:pt x="76" y="238"/>
                  </a:lnTo>
                  <a:lnTo>
                    <a:pt x="74" y="224"/>
                  </a:lnTo>
                  <a:lnTo>
                    <a:pt x="72" y="208"/>
                  </a:lnTo>
                  <a:lnTo>
                    <a:pt x="72" y="192"/>
                  </a:lnTo>
                  <a:lnTo>
                    <a:pt x="72" y="174"/>
                  </a:lnTo>
                  <a:lnTo>
                    <a:pt x="72" y="174"/>
                  </a:lnTo>
                  <a:lnTo>
                    <a:pt x="74" y="170"/>
                  </a:lnTo>
                  <a:lnTo>
                    <a:pt x="76" y="168"/>
                  </a:lnTo>
                  <a:lnTo>
                    <a:pt x="78" y="164"/>
                  </a:lnTo>
                  <a:lnTo>
                    <a:pt x="78" y="174"/>
                  </a:lnTo>
                  <a:lnTo>
                    <a:pt x="80" y="180"/>
                  </a:lnTo>
                  <a:lnTo>
                    <a:pt x="84" y="186"/>
                  </a:lnTo>
                  <a:lnTo>
                    <a:pt x="88" y="192"/>
                  </a:lnTo>
                  <a:lnTo>
                    <a:pt x="90" y="200"/>
                  </a:lnTo>
                  <a:lnTo>
                    <a:pt x="94" y="206"/>
                  </a:lnTo>
                  <a:lnTo>
                    <a:pt x="96" y="212"/>
                  </a:lnTo>
                  <a:lnTo>
                    <a:pt x="100" y="218"/>
                  </a:lnTo>
                  <a:lnTo>
                    <a:pt x="100" y="218"/>
                  </a:lnTo>
                  <a:lnTo>
                    <a:pt x="102" y="218"/>
                  </a:lnTo>
                  <a:lnTo>
                    <a:pt x="102" y="218"/>
                  </a:lnTo>
                  <a:lnTo>
                    <a:pt x="98" y="210"/>
                  </a:lnTo>
                  <a:lnTo>
                    <a:pt x="96" y="204"/>
                  </a:lnTo>
                  <a:lnTo>
                    <a:pt x="94" y="198"/>
                  </a:lnTo>
                  <a:lnTo>
                    <a:pt x="90" y="190"/>
                  </a:lnTo>
                  <a:lnTo>
                    <a:pt x="88" y="184"/>
                  </a:lnTo>
                  <a:lnTo>
                    <a:pt x="86" y="176"/>
                  </a:lnTo>
                  <a:lnTo>
                    <a:pt x="84" y="170"/>
                  </a:lnTo>
                  <a:lnTo>
                    <a:pt x="84" y="162"/>
                  </a:lnTo>
                  <a:lnTo>
                    <a:pt x="88" y="164"/>
                  </a:lnTo>
                  <a:lnTo>
                    <a:pt x="94" y="164"/>
                  </a:lnTo>
                  <a:lnTo>
                    <a:pt x="98" y="168"/>
                  </a:lnTo>
                  <a:lnTo>
                    <a:pt x="104" y="170"/>
                  </a:lnTo>
                  <a:lnTo>
                    <a:pt x="108" y="174"/>
                  </a:lnTo>
                  <a:lnTo>
                    <a:pt x="114" y="174"/>
                  </a:lnTo>
                  <a:lnTo>
                    <a:pt x="118" y="174"/>
                  </a:lnTo>
                  <a:lnTo>
                    <a:pt x="124" y="174"/>
                  </a:lnTo>
                  <a:lnTo>
                    <a:pt x="124" y="182"/>
                  </a:lnTo>
                  <a:lnTo>
                    <a:pt x="122" y="190"/>
                  </a:lnTo>
                  <a:lnTo>
                    <a:pt x="120" y="198"/>
                  </a:lnTo>
                  <a:lnTo>
                    <a:pt x="116" y="204"/>
                  </a:lnTo>
                  <a:lnTo>
                    <a:pt x="114" y="206"/>
                  </a:lnTo>
                  <a:lnTo>
                    <a:pt x="114" y="206"/>
                  </a:lnTo>
                  <a:lnTo>
                    <a:pt x="114" y="208"/>
                  </a:lnTo>
                  <a:lnTo>
                    <a:pt x="112" y="208"/>
                  </a:lnTo>
                  <a:lnTo>
                    <a:pt x="110" y="210"/>
                  </a:lnTo>
                  <a:lnTo>
                    <a:pt x="108" y="212"/>
                  </a:lnTo>
                  <a:lnTo>
                    <a:pt x="106" y="214"/>
                  </a:lnTo>
                  <a:lnTo>
                    <a:pt x="106" y="216"/>
                  </a:lnTo>
                  <a:lnTo>
                    <a:pt x="108" y="216"/>
                  </a:lnTo>
                  <a:lnTo>
                    <a:pt x="110" y="216"/>
                  </a:lnTo>
                  <a:lnTo>
                    <a:pt x="114" y="210"/>
                  </a:lnTo>
                  <a:lnTo>
                    <a:pt x="120" y="206"/>
                  </a:lnTo>
                  <a:lnTo>
                    <a:pt x="124" y="200"/>
                  </a:lnTo>
                  <a:lnTo>
                    <a:pt x="128" y="194"/>
                  </a:lnTo>
                  <a:lnTo>
                    <a:pt x="132" y="190"/>
                  </a:lnTo>
                  <a:lnTo>
                    <a:pt x="132" y="182"/>
                  </a:lnTo>
                  <a:lnTo>
                    <a:pt x="132" y="174"/>
                  </a:lnTo>
                  <a:lnTo>
                    <a:pt x="130" y="168"/>
                  </a:lnTo>
                  <a:lnTo>
                    <a:pt x="132" y="166"/>
                  </a:lnTo>
                  <a:lnTo>
                    <a:pt x="134" y="176"/>
                  </a:lnTo>
                  <a:lnTo>
                    <a:pt x="136" y="186"/>
                  </a:lnTo>
                  <a:lnTo>
                    <a:pt x="136" y="196"/>
                  </a:lnTo>
                  <a:lnTo>
                    <a:pt x="134" y="206"/>
                  </a:lnTo>
                  <a:lnTo>
                    <a:pt x="134" y="210"/>
                  </a:lnTo>
                  <a:lnTo>
                    <a:pt x="136" y="216"/>
                  </a:lnTo>
                  <a:lnTo>
                    <a:pt x="136" y="222"/>
                  </a:lnTo>
                  <a:lnTo>
                    <a:pt x="136" y="226"/>
                  </a:lnTo>
                  <a:lnTo>
                    <a:pt x="134" y="226"/>
                  </a:lnTo>
                  <a:lnTo>
                    <a:pt x="132" y="224"/>
                  </a:lnTo>
                  <a:lnTo>
                    <a:pt x="132" y="222"/>
                  </a:lnTo>
                  <a:lnTo>
                    <a:pt x="128" y="220"/>
                  </a:lnTo>
                  <a:lnTo>
                    <a:pt x="126" y="218"/>
                  </a:lnTo>
                  <a:lnTo>
                    <a:pt x="124" y="218"/>
                  </a:lnTo>
                  <a:lnTo>
                    <a:pt x="124" y="218"/>
                  </a:lnTo>
                  <a:lnTo>
                    <a:pt x="122" y="218"/>
                  </a:lnTo>
                  <a:lnTo>
                    <a:pt x="122" y="216"/>
                  </a:lnTo>
                  <a:lnTo>
                    <a:pt x="120" y="216"/>
                  </a:lnTo>
                  <a:lnTo>
                    <a:pt x="118" y="214"/>
                  </a:lnTo>
                  <a:lnTo>
                    <a:pt x="116" y="216"/>
                  </a:lnTo>
                  <a:lnTo>
                    <a:pt x="116" y="218"/>
                  </a:lnTo>
                  <a:lnTo>
                    <a:pt x="120" y="220"/>
                  </a:lnTo>
                  <a:lnTo>
                    <a:pt x="116" y="222"/>
                  </a:lnTo>
                  <a:lnTo>
                    <a:pt x="114" y="224"/>
                  </a:lnTo>
                  <a:lnTo>
                    <a:pt x="110" y="224"/>
                  </a:lnTo>
                  <a:lnTo>
                    <a:pt x="108" y="226"/>
                  </a:lnTo>
                  <a:lnTo>
                    <a:pt x="106" y="226"/>
                  </a:lnTo>
                  <a:lnTo>
                    <a:pt x="102" y="226"/>
                  </a:lnTo>
                  <a:lnTo>
                    <a:pt x="98" y="226"/>
                  </a:lnTo>
                  <a:lnTo>
                    <a:pt x="96" y="224"/>
                  </a:lnTo>
                  <a:lnTo>
                    <a:pt x="94" y="226"/>
                  </a:lnTo>
                  <a:lnTo>
                    <a:pt x="96" y="226"/>
                  </a:lnTo>
                  <a:lnTo>
                    <a:pt x="96" y="226"/>
                  </a:lnTo>
                  <a:lnTo>
                    <a:pt x="96" y="226"/>
                  </a:lnTo>
                  <a:lnTo>
                    <a:pt x="100" y="228"/>
                  </a:lnTo>
                  <a:lnTo>
                    <a:pt x="104" y="230"/>
                  </a:lnTo>
                  <a:lnTo>
                    <a:pt x="106" y="230"/>
                  </a:lnTo>
                  <a:lnTo>
                    <a:pt x="112" y="230"/>
                  </a:lnTo>
                  <a:lnTo>
                    <a:pt x="114" y="228"/>
                  </a:lnTo>
                  <a:lnTo>
                    <a:pt x="120" y="226"/>
                  </a:lnTo>
                  <a:lnTo>
                    <a:pt x="124" y="226"/>
                  </a:lnTo>
                  <a:lnTo>
                    <a:pt x="126" y="224"/>
                  </a:lnTo>
                  <a:lnTo>
                    <a:pt x="128" y="224"/>
                  </a:lnTo>
                  <a:lnTo>
                    <a:pt x="130" y="226"/>
                  </a:lnTo>
                  <a:lnTo>
                    <a:pt x="132" y="226"/>
                  </a:lnTo>
                  <a:lnTo>
                    <a:pt x="132" y="228"/>
                  </a:lnTo>
                  <a:lnTo>
                    <a:pt x="134" y="230"/>
                  </a:lnTo>
                  <a:lnTo>
                    <a:pt x="136" y="232"/>
                  </a:lnTo>
                  <a:lnTo>
                    <a:pt x="138" y="234"/>
                  </a:lnTo>
                  <a:lnTo>
                    <a:pt x="140" y="236"/>
                  </a:lnTo>
                  <a:lnTo>
                    <a:pt x="140" y="232"/>
                  </a:lnTo>
                  <a:lnTo>
                    <a:pt x="140" y="230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18"/>
                  </a:lnTo>
                  <a:lnTo>
                    <a:pt x="140" y="210"/>
                  </a:lnTo>
                  <a:lnTo>
                    <a:pt x="140" y="202"/>
                  </a:lnTo>
                  <a:lnTo>
                    <a:pt x="140" y="194"/>
                  </a:lnTo>
                  <a:lnTo>
                    <a:pt x="142" y="196"/>
                  </a:lnTo>
                  <a:lnTo>
                    <a:pt x="142" y="198"/>
                  </a:lnTo>
                  <a:lnTo>
                    <a:pt x="144" y="200"/>
                  </a:lnTo>
                  <a:lnTo>
                    <a:pt x="146" y="200"/>
                  </a:lnTo>
                  <a:lnTo>
                    <a:pt x="150" y="204"/>
                  </a:lnTo>
                  <a:lnTo>
                    <a:pt x="154" y="208"/>
                  </a:lnTo>
                  <a:lnTo>
                    <a:pt x="158" y="210"/>
                  </a:lnTo>
                  <a:lnTo>
                    <a:pt x="162" y="214"/>
                  </a:lnTo>
                  <a:lnTo>
                    <a:pt x="168" y="218"/>
                  </a:lnTo>
                  <a:lnTo>
                    <a:pt x="170" y="220"/>
                  </a:lnTo>
                  <a:lnTo>
                    <a:pt x="176" y="222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2" y="226"/>
                  </a:lnTo>
                  <a:lnTo>
                    <a:pt x="178" y="222"/>
                  </a:lnTo>
                  <a:lnTo>
                    <a:pt x="176" y="218"/>
                  </a:lnTo>
                  <a:lnTo>
                    <a:pt x="174" y="218"/>
                  </a:lnTo>
                  <a:lnTo>
                    <a:pt x="170" y="214"/>
                  </a:lnTo>
                  <a:lnTo>
                    <a:pt x="168" y="210"/>
                  </a:lnTo>
                  <a:lnTo>
                    <a:pt x="164" y="208"/>
                  </a:lnTo>
                  <a:lnTo>
                    <a:pt x="160" y="206"/>
                  </a:lnTo>
                  <a:lnTo>
                    <a:pt x="158" y="202"/>
                  </a:lnTo>
                  <a:lnTo>
                    <a:pt x="158" y="200"/>
                  </a:lnTo>
                  <a:lnTo>
                    <a:pt x="160" y="198"/>
                  </a:lnTo>
                  <a:lnTo>
                    <a:pt x="162" y="196"/>
                  </a:lnTo>
                  <a:lnTo>
                    <a:pt x="162" y="192"/>
                  </a:lnTo>
                  <a:lnTo>
                    <a:pt x="164" y="190"/>
                  </a:lnTo>
                  <a:lnTo>
                    <a:pt x="166" y="190"/>
                  </a:lnTo>
                  <a:lnTo>
                    <a:pt x="168" y="186"/>
                  </a:lnTo>
                  <a:lnTo>
                    <a:pt x="168" y="184"/>
                  </a:lnTo>
                  <a:lnTo>
                    <a:pt x="170" y="174"/>
                  </a:lnTo>
                  <a:lnTo>
                    <a:pt x="172" y="164"/>
                  </a:lnTo>
                  <a:lnTo>
                    <a:pt x="174" y="156"/>
                  </a:lnTo>
                  <a:lnTo>
                    <a:pt x="174" y="148"/>
                  </a:lnTo>
                  <a:lnTo>
                    <a:pt x="176" y="130"/>
                  </a:lnTo>
                  <a:lnTo>
                    <a:pt x="176" y="112"/>
                  </a:lnTo>
                  <a:lnTo>
                    <a:pt x="176" y="96"/>
                  </a:lnTo>
                  <a:lnTo>
                    <a:pt x="176" y="78"/>
                  </a:lnTo>
                  <a:lnTo>
                    <a:pt x="176" y="72"/>
                  </a:lnTo>
                  <a:lnTo>
                    <a:pt x="176" y="66"/>
                  </a:lnTo>
                  <a:lnTo>
                    <a:pt x="174" y="60"/>
                  </a:lnTo>
                  <a:lnTo>
                    <a:pt x="172" y="56"/>
                  </a:lnTo>
                  <a:lnTo>
                    <a:pt x="168" y="50"/>
                  </a:lnTo>
                  <a:lnTo>
                    <a:pt x="168" y="44"/>
                  </a:lnTo>
                  <a:lnTo>
                    <a:pt x="164" y="38"/>
                  </a:lnTo>
                  <a:lnTo>
                    <a:pt x="160" y="32"/>
                  </a:lnTo>
                  <a:lnTo>
                    <a:pt x="158" y="32"/>
                  </a:lnTo>
                  <a:lnTo>
                    <a:pt x="158" y="30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52" y="24"/>
                  </a:lnTo>
                  <a:lnTo>
                    <a:pt x="150" y="22"/>
                  </a:lnTo>
                  <a:lnTo>
                    <a:pt x="150" y="22"/>
                  </a:lnTo>
                  <a:lnTo>
                    <a:pt x="148" y="18"/>
                  </a:lnTo>
                  <a:lnTo>
                    <a:pt x="144" y="16"/>
                  </a:lnTo>
                  <a:lnTo>
                    <a:pt x="140" y="14"/>
                  </a:lnTo>
                  <a:lnTo>
                    <a:pt x="140" y="12"/>
                  </a:lnTo>
                  <a:lnTo>
                    <a:pt x="136" y="10"/>
                  </a:lnTo>
                  <a:lnTo>
                    <a:pt x="132" y="6"/>
                  </a:lnTo>
                  <a:lnTo>
                    <a:pt x="130" y="4"/>
                  </a:lnTo>
                  <a:lnTo>
                    <a:pt x="126" y="4"/>
                  </a:lnTo>
                  <a:lnTo>
                    <a:pt x="124" y="4"/>
                  </a:lnTo>
                  <a:lnTo>
                    <a:pt x="120" y="2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6" y="0"/>
                  </a:lnTo>
                  <a:lnTo>
                    <a:pt x="94" y="2"/>
                  </a:lnTo>
                  <a:lnTo>
                    <a:pt x="92" y="2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8" y="4"/>
                  </a:lnTo>
                  <a:lnTo>
                    <a:pt x="88" y="6"/>
                  </a:lnTo>
                  <a:lnTo>
                    <a:pt x="86" y="6"/>
                  </a:lnTo>
                  <a:lnTo>
                    <a:pt x="84" y="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7" name="Freeform 468"/>
            <p:cNvSpPr>
              <a:spLocks/>
            </p:cNvSpPr>
            <p:nvPr/>
          </p:nvSpPr>
          <p:spPr bwMode="auto">
            <a:xfrm>
              <a:off x="5800725" y="2768600"/>
              <a:ext cx="47625" cy="25400"/>
            </a:xfrm>
            <a:custGeom>
              <a:avLst/>
              <a:gdLst>
                <a:gd name="T0" fmla="*/ 8 w 30"/>
                <a:gd name="T1" fmla="*/ 2 h 16"/>
                <a:gd name="T2" fmla="*/ 8 w 30"/>
                <a:gd name="T3" fmla="*/ 2 h 16"/>
                <a:gd name="T4" fmla="*/ 6 w 30"/>
                <a:gd name="T5" fmla="*/ 4 h 16"/>
                <a:gd name="T6" fmla="*/ 4 w 30"/>
                <a:gd name="T7" fmla="*/ 4 h 16"/>
                <a:gd name="T8" fmla="*/ 4 w 30"/>
                <a:gd name="T9" fmla="*/ 4 h 16"/>
                <a:gd name="T10" fmla="*/ 2 w 30"/>
                <a:gd name="T11" fmla="*/ 6 h 16"/>
                <a:gd name="T12" fmla="*/ 0 w 30"/>
                <a:gd name="T13" fmla="*/ 6 h 16"/>
                <a:gd name="T14" fmla="*/ 0 w 30"/>
                <a:gd name="T15" fmla="*/ 6 h 16"/>
                <a:gd name="T16" fmla="*/ 2 w 30"/>
                <a:gd name="T17" fmla="*/ 6 h 16"/>
                <a:gd name="T18" fmla="*/ 4 w 30"/>
                <a:gd name="T19" fmla="*/ 8 h 16"/>
                <a:gd name="T20" fmla="*/ 4 w 30"/>
                <a:gd name="T21" fmla="*/ 8 h 16"/>
                <a:gd name="T22" fmla="*/ 6 w 30"/>
                <a:gd name="T23" fmla="*/ 8 h 16"/>
                <a:gd name="T24" fmla="*/ 8 w 30"/>
                <a:gd name="T25" fmla="*/ 10 h 16"/>
                <a:gd name="T26" fmla="*/ 6 w 30"/>
                <a:gd name="T27" fmla="*/ 10 h 16"/>
                <a:gd name="T28" fmla="*/ 6 w 30"/>
                <a:gd name="T29" fmla="*/ 12 h 16"/>
                <a:gd name="T30" fmla="*/ 4 w 30"/>
                <a:gd name="T31" fmla="*/ 12 h 16"/>
                <a:gd name="T32" fmla="*/ 6 w 30"/>
                <a:gd name="T33" fmla="*/ 12 h 16"/>
                <a:gd name="T34" fmla="*/ 8 w 30"/>
                <a:gd name="T35" fmla="*/ 14 h 16"/>
                <a:gd name="T36" fmla="*/ 10 w 30"/>
                <a:gd name="T37" fmla="*/ 14 h 16"/>
                <a:gd name="T38" fmla="*/ 12 w 30"/>
                <a:gd name="T39" fmla="*/ 14 h 16"/>
                <a:gd name="T40" fmla="*/ 14 w 30"/>
                <a:gd name="T41" fmla="*/ 14 h 16"/>
                <a:gd name="T42" fmla="*/ 14 w 30"/>
                <a:gd name="T43" fmla="*/ 14 h 16"/>
                <a:gd name="T44" fmla="*/ 16 w 30"/>
                <a:gd name="T45" fmla="*/ 14 h 16"/>
                <a:gd name="T46" fmla="*/ 18 w 30"/>
                <a:gd name="T47" fmla="*/ 16 h 16"/>
                <a:gd name="T48" fmla="*/ 20 w 30"/>
                <a:gd name="T49" fmla="*/ 16 h 16"/>
                <a:gd name="T50" fmla="*/ 22 w 30"/>
                <a:gd name="T51" fmla="*/ 14 h 16"/>
                <a:gd name="T52" fmla="*/ 24 w 30"/>
                <a:gd name="T53" fmla="*/ 14 h 16"/>
                <a:gd name="T54" fmla="*/ 22 w 30"/>
                <a:gd name="T55" fmla="*/ 12 h 16"/>
                <a:gd name="T56" fmla="*/ 20 w 30"/>
                <a:gd name="T57" fmla="*/ 12 h 16"/>
                <a:gd name="T58" fmla="*/ 18 w 30"/>
                <a:gd name="T59" fmla="*/ 10 h 16"/>
                <a:gd name="T60" fmla="*/ 16 w 30"/>
                <a:gd name="T61" fmla="*/ 6 h 16"/>
                <a:gd name="T62" fmla="*/ 30 w 30"/>
                <a:gd name="T63" fmla="*/ 6 h 16"/>
                <a:gd name="T64" fmla="*/ 30 w 30"/>
                <a:gd name="T65" fmla="*/ 6 h 16"/>
                <a:gd name="T66" fmla="*/ 28 w 30"/>
                <a:gd name="T67" fmla="*/ 6 h 16"/>
                <a:gd name="T68" fmla="*/ 28 w 30"/>
                <a:gd name="T69" fmla="*/ 4 h 16"/>
                <a:gd name="T70" fmla="*/ 26 w 30"/>
                <a:gd name="T71" fmla="*/ 4 h 16"/>
                <a:gd name="T72" fmla="*/ 24 w 30"/>
                <a:gd name="T73" fmla="*/ 4 h 16"/>
                <a:gd name="T74" fmla="*/ 24 w 30"/>
                <a:gd name="T75" fmla="*/ 2 h 16"/>
                <a:gd name="T76" fmla="*/ 22 w 30"/>
                <a:gd name="T77" fmla="*/ 2 h 16"/>
                <a:gd name="T78" fmla="*/ 22 w 30"/>
                <a:gd name="T79" fmla="*/ 2 h 16"/>
                <a:gd name="T80" fmla="*/ 20 w 30"/>
                <a:gd name="T81" fmla="*/ 0 h 16"/>
                <a:gd name="T82" fmla="*/ 18 w 30"/>
                <a:gd name="T83" fmla="*/ 0 h 16"/>
                <a:gd name="T84" fmla="*/ 16 w 30"/>
                <a:gd name="T85" fmla="*/ 2 h 16"/>
                <a:gd name="T86" fmla="*/ 14 w 30"/>
                <a:gd name="T87" fmla="*/ 2 h 16"/>
                <a:gd name="T88" fmla="*/ 14 w 30"/>
                <a:gd name="T89" fmla="*/ 2 h 16"/>
                <a:gd name="T90" fmla="*/ 12 w 30"/>
                <a:gd name="T91" fmla="*/ 2 h 16"/>
                <a:gd name="T92" fmla="*/ 10 w 30"/>
                <a:gd name="T93" fmla="*/ 2 h 16"/>
                <a:gd name="T94" fmla="*/ 8 w 30"/>
                <a:gd name="T9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16">
                  <a:moveTo>
                    <a:pt x="8" y="2"/>
                  </a:moveTo>
                  <a:lnTo>
                    <a:pt x="8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8" name="Freeform 469"/>
            <p:cNvSpPr>
              <a:spLocks/>
            </p:cNvSpPr>
            <p:nvPr/>
          </p:nvSpPr>
          <p:spPr bwMode="auto">
            <a:xfrm>
              <a:off x="5753100" y="2819400"/>
              <a:ext cx="34925" cy="34925"/>
            </a:xfrm>
            <a:custGeom>
              <a:avLst/>
              <a:gdLst>
                <a:gd name="T0" fmla="*/ 6 w 22"/>
                <a:gd name="T1" fmla="*/ 12 h 22"/>
                <a:gd name="T2" fmla="*/ 6 w 22"/>
                <a:gd name="T3" fmla="*/ 16 h 22"/>
                <a:gd name="T4" fmla="*/ 4 w 22"/>
                <a:gd name="T5" fmla="*/ 18 h 22"/>
                <a:gd name="T6" fmla="*/ 2 w 22"/>
                <a:gd name="T7" fmla="*/ 20 h 22"/>
                <a:gd name="T8" fmla="*/ 0 w 22"/>
                <a:gd name="T9" fmla="*/ 22 h 22"/>
                <a:gd name="T10" fmla="*/ 4 w 22"/>
                <a:gd name="T11" fmla="*/ 20 h 22"/>
                <a:gd name="T12" fmla="*/ 6 w 22"/>
                <a:gd name="T13" fmla="*/ 18 h 22"/>
                <a:gd name="T14" fmla="*/ 8 w 22"/>
                <a:gd name="T15" fmla="*/ 14 h 22"/>
                <a:gd name="T16" fmla="*/ 10 w 22"/>
                <a:gd name="T17" fmla="*/ 12 h 22"/>
                <a:gd name="T18" fmla="*/ 14 w 22"/>
                <a:gd name="T19" fmla="*/ 10 h 22"/>
                <a:gd name="T20" fmla="*/ 18 w 22"/>
                <a:gd name="T21" fmla="*/ 8 h 22"/>
                <a:gd name="T22" fmla="*/ 18 w 22"/>
                <a:gd name="T23" fmla="*/ 6 h 22"/>
                <a:gd name="T24" fmla="*/ 20 w 22"/>
                <a:gd name="T25" fmla="*/ 2 h 22"/>
                <a:gd name="T26" fmla="*/ 22 w 22"/>
                <a:gd name="T27" fmla="*/ 0 h 22"/>
                <a:gd name="T28" fmla="*/ 20 w 22"/>
                <a:gd name="T29" fmla="*/ 2 h 22"/>
                <a:gd name="T30" fmla="*/ 18 w 22"/>
                <a:gd name="T31" fmla="*/ 4 h 22"/>
                <a:gd name="T32" fmla="*/ 18 w 22"/>
                <a:gd name="T33" fmla="*/ 6 h 22"/>
                <a:gd name="T34" fmla="*/ 16 w 22"/>
                <a:gd name="T35" fmla="*/ 8 h 22"/>
                <a:gd name="T36" fmla="*/ 12 w 22"/>
                <a:gd name="T37" fmla="*/ 8 h 22"/>
                <a:gd name="T38" fmla="*/ 10 w 22"/>
                <a:gd name="T39" fmla="*/ 10 h 22"/>
                <a:gd name="T40" fmla="*/ 8 w 22"/>
                <a:gd name="T41" fmla="*/ 10 h 22"/>
                <a:gd name="T42" fmla="*/ 6 w 22"/>
                <a:gd name="T43" fmla="*/ 1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22">
                  <a:moveTo>
                    <a:pt x="6" y="1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4" y="20"/>
                  </a:lnTo>
                  <a:lnTo>
                    <a:pt x="6" y="18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4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9" name="Freeform 470"/>
            <p:cNvSpPr>
              <a:spLocks/>
            </p:cNvSpPr>
            <p:nvPr/>
          </p:nvSpPr>
          <p:spPr bwMode="auto">
            <a:xfrm>
              <a:off x="5778500" y="2863850"/>
              <a:ext cx="44450" cy="15875"/>
            </a:xfrm>
            <a:custGeom>
              <a:avLst/>
              <a:gdLst>
                <a:gd name="T0" fmla="*/ 0 w 28"/>
                <a:gd name="T1" fmla="*/ 8 h 10"/>
                <a:gd name="T2" fmla="*/ 0 w 28"/>
                <a:gd name="T3" fmla="*/ 8 h 10"/>
                <a:gd name="T4" fmla="*/ 0 w 28"/>
                <a:gd name="T5" fmla="*/ 10 h 10"/>
                <a:gd name="T6" fmla="*/ 2 w 28"/>
                <a:gd name="T7" fmla="*/ 10 h 10"/>
                <a:gd name="T8" fmla="*/ 2 w 28"/>
                <a:gd name="T9" fmla="*/ 8 h 10"/>
                <a:gd name="T10" fmla="*/ 2 w 28"/>
                <a:gd name="T11" fmla="*/ 8 h 10"/>
                <a:gd name="T12" fmla="*/ 4 w 28"/>
                <a:gd name="T13" fmla="*/ 8 h 10"/>
                <a:gd name="T14" fmla="*/ 6 w 28"/>
                <a:gd name="T15" fmla="*/ 8 h 10"/>
                <a:gd name="T16" fmla="*/ 8 w 28"/>
                <a:gd name="T17" fmla="*/ 8 h 10"/>
                <a:gd name="T18" fmla="*/ 10 w 28"/>
                <a:gd name="T19" fmla="*/ 6 h 10"/>
                <a:gd name="T20" fmla="*/ 12 w 28"/>
                <a:gd name="T21" fmla="*/ 6 h 10"/>
                <a:gd name="T22" fmla="*/ 16 w 28"/>
                <a:gd name="T23" fmla="*/ 4 h 10"/>
                <a:gd name="T24" fmla="*/ 18 w 28"/>
                <a:gd name="T25" fmla="*/ 4 h 10"/>
                <a:gd name="T26" fmla="*/ 20 w 28"/>
                <a:gd name="T27" fmla="*/ 4 h 10"/>
                <a:gd name="T28" fmla="*/ 24 w 28"/>
                <a:gd name="T29" fmla="*/ 4 h 10"/>
                <a:gd name="T30" fmla="*/ 28 w 28"/>
                <a:gd name="T31" fmla="*/ 4 h 10"/>
                <a:gd name="T32" fmla="*/ 24 w 28"/>
                <a:gd name="T33" fmla="*/ 2 h 10"/>
                <a:gd name="T34" fmla="*/ 20 w 28"/>
                <a:gd name="T35" fmla="*/ 0 h 10"/>
                <a:gd name="T36" fmla="*/ 16 w 28"/>
                <a:gd name="T37" fmla="*/ 0 h 10"/>
                <a:gd name="T38" fmla="*/ 12 w 28"/>
                <a:gd name="T39" fmla="*/ 2 h 10"/>
                <a:gd name="T40" fmla="*/ 10 w 28"/>
                <a:gd name="T41" fmla="*/ 2 h 10"/>
                <a:gd name="T42" fmla="*/ 6 w 28"/>
                <a:gd name="T43" fmla="*/ 4 h 10"/>
                <a:gd name="T44" fmla="*/ 2 w 28"/>
                <a:gd name="T45" fmla="*/ 6 h 10"/>
                <a:gd name="T46" fmla="*/ 0 w 28"/>
                <a:gd name="T4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0">
                  <a:moveTo>
                    <a:pt x="0" y="8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6" y="4"/>
                  </a:lnTo>
                  <a:lnTo>
                    <a:pt x="2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0" name="Freeform 471"/>
            <p:cNvSpPr>
              <a:spLocks/>
            </p:cNvSpPr>
            <p:nvPr/>
          </p:nvSpPr>
          <p:spPr bwMode="auto">
            <a:xfrm>
              <a:off x="5864225" y="2870200"/>
              <a:ext cx="34925" cy="9525"/>
            </a:xfrm>
            <a:custGeom>
              <a:avLst/>
              <a:gdLst>
                <a:gd name="T0" fmla="*/ 0 w 22"/>
                <a:gd name="T1" fmla="*/ 4 h 6"/>
                <a:gd name="T2" fmla="*/ 2 w 22"/>
                <a:gd name="T3" fmla="*/ 4 h 6"/>
                <a:gd name="T4" fmla="*/ 4 w 22"/>
                <a:gd name="T5" fmla="*/ 4 h 6"/>
                <a:gd name="T6" fmla="*/ 6 w 22"/>
                <a:gd name="T7" fmla="*/ 4 h 6"/>
                <a:gd name="T8" fmla="*/ 8 w 22"/>
                <a:gd name="T9" fmla="*/ 4 h 6"/>
                <a:gd name="T10" fmla="*/ 10 w 22"/>
                <a:gd name="T11" fmla="*/ 4 h 6"/>
                <a:gd name="T12" fmla="*/ 12 w 22"/>
                <a:gd name="T13" fmla="*/ 4 h 6"/>
                <a:gd name="T14" fmla="*/ 14 w 22"/>
                <a:gd name="T15" fmla="*/ 4 h 6"/>
                <a:gd name="T16" fmla="*/ 16 w 22"/>
                <a:gd name="T17" fmla="*/ 4 h 6"/>
                <a:gd name="T18" fmla="*/ 16 w 22"/>
                <a:gd name="T19" fmla="*/ 6 h 6"/>
                <a:gd name="T20" fmla="*/ 18 w 22"/>
                <a:gd name="T21" fmla="*/ 6 h 6"/>
                <a:gd name="T22" fmla="*/ 20 w 22"/>
                <a:gd name="T23" fmla="*/ 6 h 6"/>
                <a:gd name="T24" fmla="*/ 22 w 22"/>
                <a:gd name="T25" fmla="*/ 6 h 6"/>
                <a:gd name="T26" fmla="*/ 20 w 22"/>
                <a:gd name="T27" fmla="*/ 4 h 6"/>
                <a:gd name="T28" fmla="*/ 18 w 22"/>
                <a:gd name="T29" fmla="*/ 4 h 6"/>
                <a:gd name="T30" fmla="*/ 18 w 22"/>
                <a:gd name="T31" fmla="*/ 4 h 6"/>
                <a:gd name="T32" fmla="*/ 18 w 22"/>
                <a:gd name="T33" fmla="*/ 2 h 6"/>
                <a:gd name="T34" fmla="*/ 16 w 22"/>
                <a:gd name="T35" fmla="*/ 2 h 6"/>
                <a:gd name="T36" fmla="*/ 14 w 22"/>
                <a:gd name="T37" fmla="*/ 2 h 6"/>
                <a:gd name="T38" fmla="*/ 12 w 22"/>
                <a:gd name="T39" fmla="*/ 0 h 6"/>
                <a:gd name="T40" fmla="*/ 10 w 22"/>
                <a:gd name="T41" fmla="*/ 0 h 6"/>
                <a:gd name="T42" fmla="*/ 0 w 22"/>
                <a:gd name="T43" fmla="*/ 2 h 6"/>
                <a:gd name="T44" fmla="*/ 0 w 22"/>
                <a:gd name="T4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6">
                  <a:moveTo>
                    <a:pt x="0" y="4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1" name="Freeform 472"/>
            <p:cNvSpPr>
              <a:spLocks/>
            </p:cNvSpPr>
            <p:nvPr/>
          </p:nvSpPr>
          <p:spPr bwMode="auto">
            <a:xfrm>
              <a:off x="5851525" y="2882900"/>
              <a:ext cx="3175" cy="44450"/>
            </a:xfrm>
            <a:custGeom>
              <a:avLst/>
              <a:gdLst>
                <a:gd name="T0" fmla="*/ 0 w 2"/>
                <a:gd name="T1" fmla="*/ 0 h 28"/>
                <a:gd name="T2" fmla="*/ 0 w 2"/>
                <a:gd name="T3" fmla="*/ 6 h 28"/>
                <a:gd name="T4" fmla="*/ 0 w 2"/>
                <a:gd name="T5" fmla="*/ 14 h 28"/>
                <a:gd name="T6" fmla="*/ 0 w 2"/>
                <a:gd name="T7" fmla="*/ 20 h 28"/>
                <a:gd name="T8" fmla="*/ 0 w 2"/>
                <a:gd name="T9" fmla="*/ 26 h 28"/>
                <a:gd name="T10" fmla="*/ 0 w 2"/>
                <a:gd name="T11" fmla="*/ 28 h 28"/>
                <a:gd name="T12" fmla="*/ 2 w 2"/>
                <a:gd name="T13" fmla="*/ 28 h 28"/>
                <a:gd name="T14" fmla="*/ 2 w 2"/>
                <a:gd name="T15" fmla="*/ 22 h 28"/>
                <a:gd name="T16" fmla="*/ 2 w 2"/>
                <a:gd name="T17" fmla="*/ 16 h 28"/>
                <a:gd name="T18" fmla="*/ 2 w 2"/>
                <a:gd name="T19" fmla="*/ 10 h 28"/>
                <a:gd name="T20" fmla="*/ 2 w 2"/>
                <a:gd name="T21" fmla="*/ 4 h 28"/>
                <a:gd name="T22" fmla="*/ 2 w 2"/>
                <a:gd name="T23" fmla="*/ 2 h 28"/>
                <a:gd name="T24" fmla="*/ 0 w 2"/>
                <a:gd name="T25" fmla="*/ 0 h 28"/>
                <a:gd name="T26" fmla="*/ 0 w 2"/>
                <a:gd name="T2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" h="28">
                  <a:moveTo>
                    <a:pt x="0" y="0"/>
                  </a:moveTo>
                  <a:lnTo>
                    <a:pt x="0" y="6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2" y="16"/>
                  </a:lnTo>
                  <a:lnTo>
                    <a:pt x="2" y="10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2" name="Freeform 473"/>
            <p:cNvSpPr>
              <a:spLocks/>
            </p:cNvSpPr>
            <p:nvPr/>
          </p:nvSpPr>
          <p:spPr bwMode="auto">
            <a:xfrm>
              <a:off x="5791200" y="2886075"/>
              <a:ext cx="31750" cy="9525"/>
            </a:xfrm>
            <a:custGeom>
              <a:avLst/>
              <a:gdLst>
                <a:gd name="T0" fmla="*/ 0 w 20"/>
                <a:gd name="T1" fmla="*/ 2 h 6"/>
                <a:gd name="T2" fmla="*/ 0 w 20"/>
                <a:gd name="T3" fmla="*/ 2 h 6"/>
                <a:gd name="T4" fmla="*/ 2 w 20"/>
                <a:gd name="T5" fmla="*/ 2 h 6"/>
                <a:gd name="T6" fmla="*/ 4 w 20"/>
                <a:gd name="T7" fmla="*/ 4 h 6"/>
                <a:gd name="T8" fmla="*/ 6 w 20"/>
                <a:gd name="T9" fmla="*/ 4 h 6"/>
                <a:gd name="T10" fmla="*/ 8 w 20"/>
                <a:gd name="T11" fmla="*/ 6 h 6"/>
                <a:gd name="T12" fmla="*/ 10 w 20"/>
                <a:gd name="T13" fmla="*/ 6 h 6"/>
                <a:gd name="T14" fmla="*/ 12 w 20"/>
                <a:gd name="T15" fmla="*/ 6 h 6"/>
                <a:gd name="T16" fmla="*/ 16 w 20"/>
                <a:gd name="T17" fmla="*/ 6 h 6"/>
                <a:gd name="T18" fmla="*/ 16 w 20"/>
                <a:gd name="T19" fmla="*/ 4 h 6"/>
                <a:gd name="T20" fmla="*/ 18 w 20"/>
                <a:gd name="T21" fmla="*/ 4 h 6"/>
                <a:gd name="T22" fmla="*/ 20 w 20"/>
                <a:gd name="T23" fmla="*/ 2 h 6"/>
                <a:gd name="T24" fmla="*/ 20 w 20"/>
                <a:gd name="T25" fmla="*/ 4 h 6"/>
                <a:gd name="T26" fmla="*/ 20 w 20"/>
                <a:gd name="T27" fmla="*/ 2 h 6"/>
                <a:gd name="T28" fmla="*/ 20 w 20"/>
                <a:gd name="T29" fmla="*/ 2 h 6"/>
                <a:gd name="T30" fmla="*/ 16 w 20"/>
                <a:gd name="T31" fmla="*/ 2 h 6"/>
                <a:gd name="T32" fmla="*/ 12 w 20"/>
                <a:gd name="T33" fmla="*/ 0 h 6"/>
                <a:gd name="T34" fmla="*/ 10 w 20"/>
                <a:gd name="T35" fmla="*/ 0 h 6"/>
                <a:gd name="T36" fmla="*/ 10 w 20"/>
                <a:gd name="T37" fmla="*/ 0 h 6"/>
                <a:gd name="T38" fmla="*/ 6 w 20"/>
                <a:gd name="T39" fmla="*/ 0 h 6"/>
                <a:gd name="T40" fmla="*/ 4 w 20"/>
                <a:gd name="T41" fmla="*/ 0 h 6"/>
                <a:gd name="T42" fmla="*/ 2 w 20"/>
                <a:gd name="T43" fmla="*/ 2 h 6"/>
                <a:gd name="T44" fmla="*/ 0 w 20"/>
                <a:gd name="T4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" h="6">
                  <a:moveTo>
                    <a:pt x="0" y="2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3" name="Freeform 474"/>
            <p:cNvSpPr>
              <a:spLocks/>
            </p:cNvSpPr>
            <p:nvPr/>
          </p:nvSpPr>
          <p:spPr bwMode="auto">
            <a:xfrm>
              <a:off x="5864225" y="2889250"/>
              <a:ext cx="28575" cy="9525"/>
            </a:xfrm>
            <a:custGeom>
              <a:avLst/>
              <a:gdLst>
                <a:gd name="T0" fmla="*/ 0 w 18"/>
                <a:gd name="T1" fmla="*/ 0 h 6"/>
                <a:gd name="T2" fmla="*/ 0 w 18"/>
                <a:gd name="T3" fmla="*/ 2 h 6"/>
                <a:gd name="T4" fmla="*/ 0 w 18"/>
                <a:gd name="T5" fmla="*/ 4 h 6"/>
                <a:gd name="T6" fmla="*/ 2 w 18"/>
                <a:gd name="T7" fmla="*/ 4 h 6"/>
                <a:gd name="T8" fmla="*/ 4 w 18"/>
                <a:gd name="T9" fmla="*/ 4 h 6"/>
                <a:gd name="T10" fmla="*/ 6 w 18"/>
                <a:gd name="T11" fmla="*/ 4 h 6"/>
                <a:gd name="T12" fmla="*/ 8 w 18"/>
                <a:gd name="T13" fmla="*/ 4 h 6"/>
                <a:gd name="T14" fmla="*/ 10 w 18"/>
                <a:gd name="T15" fmla="*/ 4 h 6"/>
                <a:gd name="T16" fmla="*/ 10 w 18"/>
                <a:gd name="T17" fmla="*/ 4 h 6"/>
                <a:gd name="T18" fmla="*/ 12 w 18"/>
                <a:gd name="T19" fmla="*/ 4 h 6"/>
                <a:gd name="T20" fmla="*/ 14 w 18"/>
                <a:gd name="T21" fmla="*/ 4 h 6"/>
                <a:gd name="T22" fmla="*/ 16 w 18"/>
                <a:gd name="T23" fmla="*/ 4 h 6"/>
                <a:gd name="T24" fmla="*/ 16 w 18"/>
                <a:gd name="T25" fmla="*/ 6 h 6"/>
                <a:gd name="T26" fmla="*/ 18 w 18"/>
                <a:gd name="T27" fmla="*/ 6 h 6"/>
                <a:gd name="T28" fmla="*/ 18 w 18"/>
                <a:gd name="T29" fmla="*/ 4 h 6"/>
                <a:gd name="T30" fmla="*/ 18 w 18"/>
                <a:gd name="T31" fmla="*/ 2 h 6"/>
                <a:gd name="T32" fmla="*/ 16 w 18"/>
                <a:gd name="T33" fmla="*/ 2 h 6"/>
                <a:gd name="T34" fmla="*/ 14 w 18"/>
                <a:gd name="T35" fmla="*/ 2 h 6"/>
                <a:gd name="T36" fmla="*/ 12 w 18"/>
                <a:gd name="T37" fmla="*/ 0 h 6"/>
                <a:gd name="T38" fmla="*/ 10 w 18"/>
                <a:gd name="T39" fmla="*/ 0 h 6"/>
                <a:gd name="T40" fmla="*/ 10 w 18"/>
                <a:gd name="T41" fmla="*/ 0 h 6"/>
                <a:gd name="T42" fmla="*/ 8 w 18"/>
                <a:gd name="T43" fmla="*/ 0 h 6"/>
                <a:gd name="T44" fmla="*/ 6 w 18"/>
                <a:gd name="T45" fmla="*/ 0 h 6"/>
                <a:gd name="T46" fmla="*/ 4 w 18"/>
                <a:gd name="T47" fmla="*/ 0 h 6"/>
                <a:gd name="T48" fmla="*/ 2 w 18"/>
                <a:gd name="T49" fmla="*/ 0 h 6"/>
                <a:gd name="T50" fmla="*/ 0 w 18"/>
                <a:gd name="T51" fmla="*/ 0 h 6"/>
                <a:gd name="T52" fmla="*/ 0 w 18"/>
                <a:gd name="T5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6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4" name="Freeform 475"/>
            <p:cNvSpPr>
              <a:spLocks/>
            </p:cNvSpPr>
            <p:nvPr/>
          </p:nvSpPr>
          <p:spPr bwMode="auto">
            <a:xfrm>
              <a:off x="5749925" y="2917825"/>
              <a:ext cx="15875" cy="28575"/>
            </a:xfrm>
            <a:custGeom>
              <a:avLst/>
              <a:gdLst>
                <a:gd name="T0" fmla="*/ 0 w 10"/>
                <a:gd name="T1" fmla="*/ 2 h 18"/>
                <a:gd name="T2" fmla="*/ 2 w 10"/>
                <a:gd name="T3" fmla="*/ 8 h 18"/>
                <a:gd name="T4" fmla="*/ 2 w 10"/>
                <a:gd name="T5" fmla="*/ 10 h 18"/>
                <a:gd name="T6" fmla="*/ 2 w 10"/>
                <a:gd name="T7" fmla="*/ 16 h 18"/>
                <a:gd name="T8" fmla="*/ 6 w 10"/>
                <a:gd name="T9" fmla="*/ 18 h 18"/>
                <a:gd name="T10" fmla="*/ 8 w 10"/>
                <a:gd name="T11" fmla="*/ 18 h 18"/>
                <a:gd name="T12" fmla="*/ 10 w 10"/>
                <a:gd name="T13" fmla="*/ 16 h 18"/>
                <a:gd name="T14" fmla="*/ 8 w 10"/>
                <a:gd name="T15" fmla="*/ 10 h 18"/>
                <a:gd name="T16" fmla="*/ 6 w 10"/>
                <a:gd name="T17" fmla="*/ 8 h 18"/>
                <a:gd name="T18" fmla="*/ 6 w 10"/>
                <a:gd name="T19" fmla="*/ 4 h 18"/>
                <a:gd name="T20" fmla="*/ 4 w 10"/>
                <a:gd name="T21" fmla="*/ 0 h 18"/>
                <a:gd name="T22" fmla="*/ 2 w 10"/>
                <a:gd name="T23" fmla="*/ 0 h 18"/>
                <a:gd name="T24" fmla="*/ 2 w 10"/>
                <a:gd name="T25" fmla="*/ 2 h 18"/>
                <a:gd name="T26" fmla="*/ 0 w 10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" h="18">
                  <a:moveTo>
                    <a:pt x="0" y="2"/>
                  </a:moveTo>
                  <a:lnTo>
                    <a:pt x="2" y="8"/>
                  </a:lnTo>
                  <a:lnTo>
                    <a:pt x="2" y="10"/>
                  </a:lnTo>
                  <a:lnTo>
                    <a:pt x="2" y="16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8" y="10"/>
                  </a:lnTo>
                  <a:lnTo>
                    <a:pt x="6" y="8"/>
                  </a:lnTo>
                  <a:lnTo>
                    <a:pt x="6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5" name="Freeform 476"/>
            <p:cNvSpPr>
              <a:spLocks/>
            </p:cNvSpPr>
            <p:nvPr/>
          </p:nvSpPr>
          <p:spPr bwMode="auto">
            <a:xfrm>
              <a:off x="5880100" y="2917825"/>
              <a:ext cx="15875" cy="28575"/>
            </a:xfrm>
            <a:custGeom>
              <a:avLst/>
              <a:gdLst>
                <a:gd name="T0" fmla="*/ 0 w 10"/>
                <a:gd name="T1" fmla="*/ 16 h 18"/>
                <a:gd name="T2" fmla="*/ 0 w 10"/>
                <a:gd name="T3" fmla="*/ 18 h 18"/>
                <a:gd name="T4" fmla="*/ 2 w 10"/>
                <a:gd name="T5" fmla="*/ 18 h 18"/>
                <a:gd name="T6" fmla="*/ 4 w 10"/>
                <a:gd name="T7" fmla="*/ 16 h 18"/>
                <a:gd name="T8" fmla="*/ 6 w 10"/>
                <a:gd name="T9" fmla="*/ 12 h 18"/>
                <a:gd name="T10" fmla="*/ 6 w 10"/>
                <a:gd name="T11" fmla="*/ 10 h 18"/>
                <a:gd name="T12" fmla="*/ 8 w 10"/>
                <a:gd name="T13" fmla="*/ 8 h 18"/>
                <a:gd name="T14" fmla="*/ 8 w 10"/>
                <a:gd name="T15" fmla="*/ 6 h 18"/>
                <a:gd name="T16" fmla="*/ 8 w 10"/>
                <a:gd name="T17" fmla="*/ 4 h 18"/>
                <a:gd name="T18" fmla="*/ 10 w 10"/>
                <a:gd name="T19" fmla="*/ 2 h 18"/>
                <a:gd name="T20" fmla="*/ 10 w 10"/>
                <a:gd name="T21" fmla="*/ 0 h 18"/>
                <a:gd name="T22" fmla="*/ 10 w 10"/>
                <a:gd name="T23" fmla="*/ 0 h 18"/>
                <a:gd name="T24" fmla="*/ 8 w 10"/>
                <a:gd name="T25" fmla="*/ 0 h 18"/>
                <a:gd name="T26" fmla="*/ 8 w 10"/>
                <a:gd name="T27" fmla="*/ 2 h 18"/>
                <a:gd name="T28" fmla="*/ 6 w 10"/>
                <a:gd name="T29" fmla="*/ 4 h 18"/>
                <a:gd name="T30" fmla="*/ 6 w 10"/>
                <a:gd name="T31" fmla="*/ 8 h 18"/>
                <a:gd name="T32" fmla="*/ 4 w 10"/>
                <a:gd name="T33" fmla="*/ 8 h 18"/>
                <a:gd name="T34" fmla="*/ 4 w 10"/>
                <a:gd name="T35" fmla="*/ 12 h 18"/>
                <a:gd name="T36" fmla="*/ 2 w 10"/>
                <a:gd name="T37" fmla="*/ 14 h 18"/>
                <a:gd name="T38" fmla="*/ 0 w 10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" h="18">
                  <a:moveTo>
                    <a:pt x="0" y="16"/>
                  </a:moveTo>
                  <a:lnTo>
                    <a:pt x="0" y="18"/>
                  </a:lnTo>
                  <a:lnTo>
                    <a:pt x="2" y="18"/>
                  </a:lnTo>
                  <a:lnTo>
                    <a:pt x="4" y="16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8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6" y="8"/>
                  </a:lnTo>
                  <a:lnTo>
                    <a:pt x="4" y="8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6" name="Freeform 477"/>
            <p:cNvSpPr>
              <a:spLocks/>
            </p:cNvSpPr>
            <p:nvPr/>
          </p:nvSpPr>
          <p:spPr bwMode="auto">
            <a:xfrm>
              <a:off x="5832475" y="2936875"/>
              <a:ext cx="19050" cy="9525"/>
            </a:xfrm>
            <a:custGeom>
              <a:avLst/>
              <a:gdLst>
                <a:gd name="T0" fmla="*/ 2 w 12"/>
                <a:gd name="T1" fmla="*/ 2 h 6"/>
                <a:gd name="T2" fmla="*/ 2 w 12"/>
                <a:gd name="T3" fmla="*/ 2 h 6"/>
                <a:gd name="T4" fmla="*/ 0 w 12"/>
                <a:gd name="T5" fmla="*/ 4 h 6"/>
                <a:gd name="T6" fmla="*/ 2 w 12"/>
                <a:gd name="T7" fmla="*/ 6 h 6"/>
                <a:gd name="T8" fmla="*/ 2 w 12"/>
                <a:gd name="T9" fmla="*/ 6 h 6"/>
                <a:gd name="T10" fmla="*/ 4 w 12"/>
                <a:gd name="T11" fmla="*/ 6 h 6"/>
                <a:gd name="T12" fmla="*/ 6 w 12"/>
                <a:gd name="T13" fmla="*/ 6 h 6"/>
                <a:gd name="T14" fmla="*/ 8 w 12"/>
                <a:gd name="T15" fmla="*/ 6 h 6"/>
                <a:gd name="T16" fmla="*/ 10 w 12"/>
                <a:gd name="T17" fmla="*/ 6 h 6"/>
                <a:gd name="T18" fmla="*/ 12 w 12"/>
                <a:gd name="T19" fmla="*/ 6 h 6"/>
                <a:gd name="T20" fmla="*/ 12 w 12"/>
                <a:gd name="T21" fmla="*/ 6 h 6"/>
                <a:gd name="T22" fmla="*/ 12 w 12"/>
                <a:gd name="T23" fmla="*/ 4 h 6"/>
                <a:gd name="T24" fmla="*/ 12 w 12"/>
                <a:gd name="T25" fmla="*/ 2 h 6"/>
                <a:gd name="T26" fmla="*/ 12 w 12"/>
                <a:gd name="T27" fmla="*/ 2 h 6"/>
                <a:gd name="T28" fmla="*/ 10 w 12"/>
                <a:gd name="T29" fmla="*/ 0 h 6"/>
                <a:gd name="T30" fmla="*/ 8 w 12"/>
                <a:gd name="T31" fmla="*/ 2 h 6"/>
                <a:gd name="T32" fmla="*/ 6 w 12"/>
                <a:gd name="T33" fmla="*/ 2 h 6"/>
                <a:gd name="T34" fmla="*/ 4 w 12"/>
                <a:gd name="T35" fmla="*/ 2 h 6"/>
                <a:gd name="T36" fmla="*/ 2 w 12"/>
                <a:gd name="T37" fmla="*/ 2 h 6"/>
                <a:gd name="T38" fmla="*/ 2 w 12"/>
                <a:gd name="T3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6">
                  <a:moveTo>
                    <a:pt x="2" y="2"/>
                  </a:moveTo>
                  <a:lnTo>
                    <a:pt x="2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7" name="Freeform 478"/>
            <p:cNvSpPr>
              <a:spLocks/>
            </p:cNvSpPr>
            <p:nvPr/>
          </p:nvSpPr>
          <p:spPr bwMode="auto">
            <a:xfrm>
              <a:off x="5807075" y="2959100"/>
              <a:ext cx="63500" cy="28575"/>
            </a:xfrm>
            <a:custGeom>
              <a:avLst/>
              <a:gdLst>
                <a:gd name="T0" fmla="*/ 0 w 40"/>
                <a:gd name="T1" fmla="*/ 4 h 18"/>
                <a:gd name="T2" fmla="*/ 2 w 40"/>
                <a:gd name="T3" fmla="*/ 4 h 18"/>
                <a:gd name="T4" fmla="*/ 2 w 40"/>
                <a:gd name="T5" fmla="*/ 6 h 18"/>
                <a:gd name="T6" fmla="*/ 4 w 40"/>
                <a:gd name="T7" fmla="*/ 6 h 18"/>
                <a:gd name="T8" fmla="*/ 6 w 40"/>
                <a:gd name="T9" fmla="*/ 6 h 18"/>
                <a:gd name="T10" fmla="*/ 8 w 40"/>
                <a:gd name="T11" fmla="*/ 6 h 18"/>
                <a:gd name="T12" fmla="*/ 8 w 40"/>
                <a:gd name="T13" fmla="*/ 8 h 18"/>
                <a:gd name="T14" fmla="*/ 10 w 40"/>
                <a:gd name="T15" fmla="*/ 10 h 18"/>
                <a:gd name="T16" fmla="*/ 12 w 40"/>
                <a:gd name="T17" fmla="*/ 12 h 18"/>
                <a:gd name="T18" fmla="*/ 16 w 40"/>
                <a:gd name="T19" fmla="*/ 14 h 18"/>
                <a:gd name="T20" fmla="*/ 18 w 40"/>
                <a:gd name="T21" fmla="*/ 16 h 18"/>
                <a:gd name="T22" fmla="*/ 20 w 40"/>
                <a:gd name="T23" fmla="*/ 18 h 18"/>
                <a:gd name="T24" fmla="*/ 24 w 40"/>
                <a:gd name="T25" fmla="*/ 18 h 18"/>
                <a:gd name="T26" fmla="*/ 28 w 40"/>
                <a:gd name="T27" fmla="*/ 18 h 18"/>
                <a:gd name="T28" fmla="*/ 30 w 40"/>
                <a:gd name="T29" fmla="*/ 18 h 18"/>
                <a:gd name="T30" fmla="*/ 30 w 40"/>
                <a:gd name="T31" fmla="*/ 16 h 18"/>
                <a:gd name="T32" fmla="*/ 32 w 40"/>
                <a:gd name="T33" fmla="*/ 16 h 18"/>
                <a:gd name="T34" fmla="*/ 32 w 40"/>
                <a:gd name="T35" fmla="*/ 14 h 18"/>
                <a:gd name="T36" fmla="*/ 32 w 40"/>
                <a:gd name="T37" fmla="*/ 12 h 18"/>
                <a:gd name="T38" fmla="*/ 30 w 40"/>
                <a:gd name="T39" fmla="*/ 14 h 18"/>
                <a:gd name="T40" fmla="*/ 28 w 40"/>
                <a:gd name="T41" fmla="*/ 16 h 18"/>
                <a:gd name="T42" fmla="*/ 28 w 40"/>
                <a:gd name="T43" fmla="*/ 16 h 18"/>
                <a:gd name="T44" fmla="*/ 26 w 40"/>
                <a:gd name="T45" fmla="*/ 16 h 18"/>
                <a:gd name="T46" fmla="*/ 24 w 40"/>
                <a:gd name="T47" fmla="*/ 16 h 18"/>
                <a:gd name="T48" fmla="*/ 22 w 40"/>
                <a:gd name="T49" fmla="*/ 16 h 18"/>
                <a:gd name="T50" fmla="*/ 20 w 40"/>
                <a:gd name="T51" fmla="*/ 16 h 18"/>
                <a:gd name="T52" fmla="*/ 18 w 40"/>
                <a:gd name="T53" fmla="*/ 14 h 18"/>
                <a:gd name="T54" fmla="*/ 18 w 40"/>
                <a:gd name="T55" fmla="*/ 12 h 18"/>
                <a:gd name="T56" fmla="*/ 18 w 40"/>
                <a:gd name="T57" fmla="*/ 12 h 18"/>
                <a:gd name="T58" fmla="*/ 20 w 40"/>
                <a:gd name="T59" fmla="*/ 12 h 18"/>
                <a:gd name="T60" fmla="*/ 24 w 40"/>
                <a:gd name="T61" fmla="*/ 12 h 18"/>
                <a:gd name="T62" fmla="*/ 26 w 40"/>
                <a:gd name="T63" fmla="*/ 12 h 18"/>
                <a:gd name="T64" fmla="*/ 28 w 40"/>
                <a:gd name="T65" fmla="*/ 12 h 18"/>
                <a:gd name="T66" fmla="*/ 28 w 40"/>
                <a:gd name="T67" fmla="*/ 10 h 18"/>
                <a:gd name="T68" fmla="*/ 30 w 40"/>
                <a:gd name="T69" fmla="*/ 10 h 18"/>
                <a:gd name="T70" fmla="*/ 32 w 40"/>
                <a:gd name="T71" fmla="*/ 10 h 18"/>
                <a:gd name="T72" fmla="*/ 34 w 40"/>
                <a:gd name="T73" fmla="*/ 8 h 18"/>
                <a:gd name="T74" fmla="*/ 36 w 40"/>
                <a:gd name="T75" fmla="*/ 6 h 18"/>
                <a:gd name="T76" fmla="*/ 36 w 40"/>
                <a:gd name="T77" fmla="*/ 6 h 18"/>
                <a:gd name="T78" fmla="*/ 38 w 40"/>
                <a:gd name="T79" fmla="*/ 4 h 18"/>
                <a:gd name="T80" fmla="*/ 40 w 40"/>
                <a:gd name="T81" fmla="*/ 4 h 18"/>
                <a:gd name="T82" fmla="*/ 40 w 40"/>
                <a:gd name="T83" fmla="*/ 2 h 18"/>
                <a:gd name="T84" fmla="*/ 36 w 40"/>
                <a:gd name="T85" fmla="*/ 2 h 18"/>
                <a:gd name="T86" fmla="*/ 34 w 40"/>
                <a:gd name="T87" fmla="*/ 2 h 18"/>
                <a:gd name="T88" fmla="*/ 30 w 40"/>
                <a:gd name="T89" fmla="*/ 2 h 18"/>
                <a:gd name="T90" fmla="*/ 28 w 40"/>
                <a:gd name="T91" fmla="*/ 2 h 18"/>
                <a:gd name="T92" fmla="*/ 24 w 40"/>
                <a:gd name="T93" fmla="*/ 2 h 18"/>
                <a:gd name="T94" fmla="*/ 20 w 40"/>
                <a:gd name="T95" fmla="*/ 2 h 18"/>
                <a:gd name="T96" fmla="*/ 18 w 40"/>
                <a:gd name="T97" fmla="*/ 2 h 18"/>
                <a:gd name="T98" fmla="*/ 16 w 40"/>
                <a:gd name="T99" fmla="*/ 2 h 18"/>
                <a:gd name="T100" fmla="*/ 14 w 40"/>
                <a:gd name="T101" fmla="*/ 2 h 18"/>
                <a:gd name="T102" fmla="*/ 12 w 40"/>
                <a:gd name="T103" fmla="*/ 2 h 18"/>
                <a:gd name="T104" fmla="*/ 10 w 40"/>
                <a:gd name="T105" fmla="*/ 2 h 18"/>
                <a:gd name="T106" fmla="*/ 10 w 40"/>
                <a:gd name="T107" fmla="*/ 2 h 18"/>
                <a:gd name="T108" fmla="*/ 8 w 40"/>
                <a:gd name="T109" fmla="*/ 2 h 18"/>
                <a:gd name="T110" fmla="*/ 6 w 40"/>
                <a:gd name="T111" fmla="*/ 2 h 18"/>
                <a:gd name="T112" fmla="*/ 4 w 40"/>
                <a:gd name="T113" fmla="*/ 0 h 18"/>
                <a:gd name="T114" fmla="*/ 2 w 40"/>
                <a:gd name="T115" fmla="*/ 0 h 18"/>
                <a:gd name="T116" fmla="*/ 2 w 40"/>
                <a:gd name="T117" fmla="*/ 2 h 18"/>
                <a:gd name="T118" fmla="*/ 0 w 40"/>
                <a:gd name="T119" fmla="*/ 2 h 18"/>
                <a:gd name="T120" fmla="*/ 0 w 40"/>
                <a:gd name="T12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" h="18">
                  <a:moveTo>
                    <a:pt x="0" y="4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2" y="12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20" y="18"/>
                  </a:lnTo>
                  <a:lnTo>
                    <a:pt x="24" y="18"/>
                  </a:lnTo>
                  <a:lnTo>
                    <a:pt x="28" y="18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2" y="14"/>
                  </a:lnTo>
                  <a:lnTo>
                    <a:pt x="32" y="12"/>
                  </a:lnTo>
                  <a:lnTo>
                    <a:pt x="30" y="14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4"/>
                  </a:lnTo>
                  <a:lnTo>
                    <a:pt x="40" y="4"/>
                  </a:lnTo>
                  <a:lnTo>
                    <a:pt x="40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8" name="Freeform 479"/>
            <p:cNvSpPr>
              <a:spLocks/>
            </p:cNvSpPr>
            <p:nvPr/>
          </p:nvSpPr>
          <p:spPr bwMode="auto">
            <a:xfrm>
              <a:off x="5832475" y="2971800"/>
              <a:ext cx="22225" cy="3175"/>
            </a:xfrm>
            <a:custGeom>
              <a:avLst/>
              <a:gdLst>
                <a:gd name="T0" fmla="*/ 0 w 14"/>
                <a:gd name="T1" fmla="*/ 0 h 2"/>
                <a:gd name="T2" fmla="*/ 2 w 14"/>
                <a:gd name="T3" fmla="*/ 0 h 2"/>
                <a:gd name="T4" fmla="*/ 2 w 14"/>
                <a:gd name="T5" fmla="*/ 2 h 2"/>
                <a:gd name="T6" fmla="*/ 4 w 14"/>
                <a:gd name="T7" fmla="*/ 2 h 2"/>
                <a:gd name="T8" fmla="*/ 6 w 14"/>
                <a:gd name="T9" fmla="*/ 2 h 2"/>
                <a:gd name="T10" fmla="*/ 8 w 14"/>
                <a:gd name="T11" fmla="*/ 2 h 2"/>
                <a:gd name="T12" fmla="*/ 12 w 14"/>
                <a:gd name="T13" fmla="*/ 2 h 2"/>
                <a:gd name="T14" fmla="*/ 12 w 14"/>
                <a:gd name="T15" fmla="*/ 2 h 2"/>
                <a:gd name="T16" fmla="*/ 14 w 14"/>
                <a:gd name="T17" fmla="*/ 0 h 2"/>
                <a:gd name="T18" fmla="*/ 12 w 14"/>
                <a:gd name="T19" fmla="*/ 0 h 2"/>
                <a:gd name="T20" fmla="*/ 12 w 14"/>
                <a:gd name="T21" fmla="*/ 0 h 2"/>
                <a:gd name="T22" fmla="*/ 10 w 14"/>
                <a:gd name="T23" fmla="*/ 0 h 2"/>
                <a:gd name="T24" fmla="*/ 8 w 14"/>
                <a:gd name="T25" fmla="*/ 0 h 2"/>
                <a:gd name="T26" fmla="*/ 6 w 14"/>
                <a:gd name="T27" fmla="*/ 0 h 2"/>
                <a:gd name="T28" fmla="*/ 2 w 14"/>
                <a:gd name="T29" fmla="*/ 0 h 2"/>
                <a:gd name="T30" fmla="*/ 2 w 14"/>
                <a:gd name="T31" fmla="*/ 0 h 2"/>
                <a:gd name="T32" fmla="*/ 0 w 14"/>
                <a:gd name="T33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" h="2"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9" name="Freeform 480"/>
            <p:cNvSpPr>
              <a:spLocks/>
            </p:cNvSpPr>
            <p:nvPr/>
          </p:nvSpPr>
          <p:spPr bwMode="auto">
            <a:xfrm>
              <a:off x="5686425" y="3057525"/>
              <a:ext cx="82550" cy="73025"/>
            </a:xfrm>
            <a:custGeom>
              <a:avLst/>
              <a:gdLst>
                <a:gd name="T0" fmla="*/ 50 w 52"/>
                <a:gd name="T1" fmla="*/ 0 h 46"/>
                <a:gd name="T2" fmla="*/ 50 w 52"/>
                <a:gd name="T3" fmla="*/ 0 h 46"/>
                <a:gd name="T4" fmla="*/ 46 w 52"/>
                <a:gd name="T5" fmla="*/ 2 h 46"/>
                <a:gd name="T6" fmla="*/ 42 w 52"/>
                <a:gd name="T7" fmla="*/ 4 h 46"/>
                <a:gd name="T8" fmla="*/ 36 w 52"/>
                <a:gd name="T9" fmla="*/ 8 h 46"/>
                <a:gd name="T10" fmla="*/ 30 w 52"/>
                <a:gd name="T11" fmla="*/ 12 h 46"/>
                <a:gd name="T12" fmla="*/ 24 w 52"/>
                <a:gd name="T13" fmla="*/ 16 h 46"/>
                <a:gd name="T14" fmla="*/ 20 w 52"/>
                <a:gd name="T15" fmla="*/ 18 h 46"/>
                <a:gd name="T16" fmla="*/ 16 w 52"/>
                <a:gd name="T17" fmla="*/ 20 h 46"/>
                <a:gd name="T18" fmla="*/ 14 w 52"/>
                <a:gd name="T19" fmla="*/ 22 h 46"/>
                <a:gd name="T20" fmla="*/ 12 w 52"/>
                <a:gd name="T21" fmla="*/ 24 h 46"/>
                <a:gd name="T22" fmla="*/ 8 w 52"/>
                <a:gd name="T23" fmla="*/ 28 h 46"/>
                <a:gd name="T24" fmla="*/ 6 w 52"/>
                <a:gd name="T25" fmla="*/ 30 h 46"/>
                <a:gd name="T26" fmla="*/ 6 w 52"/>
                <a:gd name="T27" fmla="*/ 34 h 46"/>
                <a:gd name="T28" fmla="*/ 4 w 52"/>
                <a:gd name="T29" fmla="*/ 36 h 46"/>
                <a:gd name="T30" fmla="*/ 2 w 52"/>
                <a:gd name="T31" fmla="*/ 36 h 46"/>
                <a:gd name="T32" fmla="*/ 0 w 52"/>
                <a:gd name="T33" fmla="*/ 38 h 46"/>
                <a:gd name="T34" fmla="*/ 2 w 52"/>
                <a:gd name="T35" fmla="*/ 40 h 46"/>
                <a:gd name="T36" fmla="*/ 2 w 52"/>
                <a:gd name="T37" fmla="*/ 42 h 46"/>
                <a:gd name="T38" fmla="*/ 4 w 52"/>
                <a:gd name="T39" fmla="*/ 46 h 46"/>
                <a:gd name="T40" fmla="*/ 6 w 52"/>
                <a:gd name="T41" fmla="*/ 46 h 46"/>
                <a:gd name="T42" fmla="*/ 8 w 52"/>
                <a:gd name="T43" fmla="*/ 46 h 46"/>
                <a:gd name="T44" fmla="*/ 14 w 52"/>
                <a:gd name="T45" fmla="*/ 46 h 46"/>
                <a:gd name="T46" fmla="*/ 16 w 52"/>
                <a:gd name="T47" fmla="*/ 44 h 46"/>
                <a:gd name="T48" fmla="*/ 22 w 52"/>
                <a:gd name="T49" fmla="*/ 40 h 46"/>
                <a:gd name="T50" fmla="*/ 26 w 52"/>
                <a:gd name="T51" fmla="*/ 38 h 46"/>
                <a:gd name="T52" fmla="*/ 30 w 52"/>
                <a:gd name="T53" fmla="*/ 36 h 46"/>
                <a:gd name="T54" fmla="*/ 32 w 52"/>
                <a:gd name="T55" fmla="*/ 36 h 46"/>
                <a:gd name="T56" fmla="*/ 36 w 52"/>
                <a:gd name="T57" fmla="*/ 36 h 46"/>
                <a:gd name="T58" fmla="*/ 38 w 52"/>
                <a:gd name="T59" fmla="*/ 36 h 46"/>
                <a:gd name="T60" fmla="*/ 40 w 52"/>
                <a:gd name="T61" fmla="*/ 36 h 46"/>
                <a:gd name="T62" fmla="*/ 42 w 52"/>
                <a:gd name="T63" fmla="*/ 36 h 46"/>
                <a:gd name="T64" fmla="*/ 42 w 52"/>
                <a:gd name="T65" fmla="*/ 36 h 46"/>
                <a:gd name="T66" fmla="*/ 44 w 52"/>
                <a:gd name="T67" fmla="*/ 36 h 46"/>
                <a:gd name="T68" fmla="*/ 46 w 52"/>
                <a:gd name="T69" fmla="*/ 38 h 46"/>
                <a:gd name="T70" fmla="*/ 48 w 52"/>
                <a:gd name="T71" fmla="*/ 38 h 46"/>
                <a:gd name="T72" fmla="*/ 50 w 52"/>
                <a:gd name="T73" fmla="*/ 36 h 46"/>
                <a:gd name="T74" fmla="*/ 50 w 52"/>
                <a:gd name="T75" fmla="*/ 28 h 46"/>
                <a:gd name="T76" fmla="*/ 52 w 52"/>
                <a:gd name="T77" fmla="*/ 18 h 46"/>
                <a:gd name="T78" fmla="*/ 50 w 52"/>
                <a:gd name="T7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46">
                  <a:moveTo>
                    <a:pt x="50" y="0"/>
                  </a:moveTo>
                  <a:lnTo>
                    <a:pt x="50" y="0"/>
                  </a:lnTo>
                  <a:lnTo>
                    <a:pt x="46" y="2"/>
                  </a:lnTo>
                  <a:lnTo>
                    <a:pt x="42" y="4"/>
                  </a:lnTo>
                  <a:lnTo>
                    <a:pt x="36" y="8"/>
                  </a:lnTo>
                  <a:lnTo>
                    <a:pt x="30" y="12"/>
                  </a:lnTo>
                  <a:lnTo>
                    <a:pt x="24" y="16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8" y="28"/>
                  </a:lnTo>
                  <a:lnTo>
                    <a:pt x="6" y="30"/>
                  </a:lnTo>
                  <a:lnTo>
                    <a:pt x="6" y="34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22" y="40"/>
                  </a:lnTo>
                  <a:lnTo>
                    <a:pt x="26" y="38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6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8"/>
                  </a:lnTo>
                  <a:lnTo>
                    <a:pt x="48" y="38"/>
                  </a:lnTo>
                  <a:lnTo>
                    <a:pt x="50" y="36"/>
                  </a:lnTo>
                  <a:lnTo>
                    <a:pt x="50" y="28"/>
                  </a:lnTo>
                  <a:lnTo>
                    <a:pt x="52" y="1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0" name="Freeform 481"/>
            <p:cNvSpPr>
              <a:spLocks/>
            </p:cNvSpPr>
            <p:nvPr/>
          </p:nvSpPr>
          <p:spPr bwMode="auto">
            <a:xfrm>
              <a:off x="5781675" y="2774950"/>
              <a:ext cx="22225" cy="25400"/>
            </a:xfrm>
            <a:custGeom>
              <a:avLst/>
              <a:gdLst>
                <a:gd name="T0" fmla="*/ 14 w 14"/>
                <a:gd name="T1" fmla="*/ 10 h 16"/>
                <a:gd name="T2" fmla="*/ 8 w 14"/>
                <a:gd name="T3" fmla="*/ 16 h 16"/>
                <a:gd name="T4" fmla="*/ 8 w 14"/>
                <a:gd name="T5" fmla="*/ 14 h 16"/>
                <a:gd name="T6" fmla="*/ 8 w 14"/>
                <a:gd name="T7" fmla="*/ 12 h 16"/>
                <a:gd name="T8" fmla="*/ 8 w 14"/>
                <a:gd name="T9" fmla="*/ 10 h 16"/>
                <a:gd name="T10" fmla="*/ 8 w 14"/>
                <a:gd name="T11" fmla="*/ 10 h 16"/>
                <a:gd name="T12" fmla="*/ 4 w 14"/>
                <a:gd name="T13" fmla="*/ 8 h 16"/>
                <a:gd name="T14" fmla="*/ 2 w 14"/>
                <a:gd name="T15" fmla="*/ 10 h 16"/>
                <a:gd name="T16" fmla="*/ 0 w 14"/>
                <a:gd name="T17" fmla="*/ 10 h 16"/>
                <a:gd name="T18" fmla="*/ 0 w 14"/>
                <a:gd name="T19" fmla="*/ 10 h 16"/>
                <a:gd name="T20" fmla="*/ 0 w 14"/>
                <a:gd name="T21" fmla="*/ 10 h 16"/>
                <a:gd name="T22" fmla="*/ 0 w 14"/>
                <a:gd name="T23" fmla="*/ 10 h 16"/>
                <a:gd name="T24" fmla="*/ 0 w 14"/>
                <a:gd name="T25" fmla="*/ 8 h 16"/>
                <a:gd name="T26" fmla="*/ 0 w 14"/>
                <a:gd name="T27" fmla="*/ 6 h 16"/>
                <a:gd name="T28" fmla="*/ 4 w 14"/>
                <a:gd name="T29" fmla="*/ 2 h 16"/>
                <a:gd name="T30" fmla="*/ 6 w 14"/>
                <a:gd name="T31" fmla="*/ 2 h 16"/>
                <a:gd name="T32" fmla="*/ 8 w 14"/>
                <a:gd name="T33" fmla="*/ 0 h 16"/>
                <a:gd name="T34" fmla="*/ 10 w 14"/>
                <a:gd name="T35" fmla="*/ 0 h 16"/>
                <a:gd name="T36" fmla="*/ 12 w 14"/>
                <a:gd name="T37" fmla="*/ 0 h 16"/>
                <a:gd name="T38" fmla="*/ 12 w 14"/>
                <a:gd name="T39" fmla="*/ 2 h 16"/>
                <a:gd name="T40" fmla="*/ 12 w 14"/>
                <a:gd name="T41" fmla="*/ 2 h 16"/>
                <a:gd name="T42" fmla="*/ 14 w 14"/>
                <a:gd name="T4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lnTo>
                    <a:pt x="8" y="16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1" name="Freeform 482"/>
            <p:cNvSpPr>
              <a:spLocks/>
            </p:cNvSpPr>
            <p:nvPr/>
          </p:nvSpPr>
          <p:spPr bwMode="auto">
            <a:xfrm>
              <a:off x="5851525" y="2784475"/>
              <a:ext cx="25400" cy="12700"/>
            </a:xfrm>
            <a:custGeom>
              <a:avLst/>
              <a:gdLst>
                <a:gd name="T0" fmla="*/ 0 w 16"/>
                <a:gd name="T1" fmla="*/ 2 h 8"/>
                <a:gd name="T2" fmla="*/ 2 w 16"/>
                <a:gd name="T3" fmla="*/ 4 h 8"/>
                <a:gd name="T4" fmla="*/ 4 w 16"/>
                <a:gd name="T5" fmla="*/ 4 h 8"/>
                <a:gd name="T6" fmla="*/ 8 w 16"/>
                <a:gd name="T7" fmla="*/ 4 h 8"/>
                <a:gd name="T8" fmla="*/ 10 w 16"/>
                <a:gd name="T9" fmla="*/ 6 h 8"/>
                <a:gd name="T10" fmla="*/ 12 w 16"/>
                <a:gd name="T11" fmla="*/ 8 h 8"/>
                <a:gd name="T12" fmla="*/ 14 w 16"/>
                <a:gd name="T13" fmla="*/ 8 h 8"/>
                <a:gd name="T14" fmla="*/ 16 w 16"/>
                <a:gd name="T15" fmla="*/ 8 h 8"/>
                <a:gd name="T16" fmla="*/ 14 w 16"/>
                <a:gd name="T17" fmla="*/ 6 h 8"/>
                <a:gd name="T18" fmla="*/ 12 w 16"/>
                <a:gd name="T19" fmla="*/ 4 h 8"/>
                <a:gd name="T20" fmla="*/ 10 w 16"/>
                <a:gd name="T21" fmla="*/ 4 h 8"/>
                <a:gd name="T22" fmla="*/ 8 w 16"/>
                <a:gd name="T23" fmla="*/ 2 h 8"/>
                <a:gd name="T24" fmla="*/ 6 w 16"/>
                <a:gd name="T25" fmla="*/ 2 h 8"/>
                <a:gd name="T26" fmla="*/ 4 w 16"/>
                <a:gd name="T27" fmla="*/ 2 h 8"/>
                <a:gd name="T28" fmla="*/ 2 w 16"/>
                <a:gd name="T29" fmla="*/ 2 h 8"/>
                <a:gd name="T30" fmla="*/ 0 w 16"/>
                <a:gd name="T31" fmla="*/ 0 h 8"/>
                <a:gd name="T32" fmla="*/ 0 w 16"/>
                <a:gd name="T33" fmla="*/ 0 h 8"/>
                <a:gd name="T34" fmla="*/ 0 w 16"/>
                <a:gd name="T35" fmla="*/ 2 h 8"/>
                <a:gd name="T36" fmla="*/ 0 w 16"/>
                <a:gd name="T3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8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2" y="8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2" name="Freeform 483"/>
            <p:cNvSpPr>
              <a:spLocks/>
            </p:cNvSpPr>
            <p:nvPr/>
          </p:nvSpPr>
          <p:spPr bwMode="auto">
            <a:xfrm>
              <a:off x="6029325" y="2997200"/>
              <a:ext cx="400050" cy="390525"/>
            </a:xfrm>
            <a:custGeom>
              <a:avLst/>
              <a:gdLst>
                <a:gd name="T0" fmla="*/ 14 w 252"/>
                <a:gd name="T1" fmla="*/ 216 h 246"/>
                <a:gd name="T2" fmla="*/ 32 w 252"/>
                <a:gd name="T3" fmla="*/ 206 h 246"/>
                <a:gd name="T4" fmla="*/ 42 w 252"/>
                <a:gd name="T5" fmla="*/ 198 h 246"/>
                <a:gd name="T6" fmla="*/ 58 w 252"/>
                <a:gd name="T7" fmla="*/ 188 h 246"/>
                <a:gd name="T8" fmla="*/ 74 w 252"/>
                <a:gd name="T9" fmla="*/ 172 h 246"/>
                <a:gd name="T10" fmla="*/ 88 w 252"/>
                <a:gd name="T11" fmla="*/ 162 h 246"/>
                <a:gd name="T12" fmla="*/ 98 w 252"/>
                <a:gd name="T13" fmla="*/ 154 h 246"/>
                <a:gd name="T14" fmla="*/ 92 w 252"/>
                <a:gd name="T15" fmla="*/ 130 h 246"/>
                <a:gd name="T16" fmla="*/ 84 w 252"/>
                <a:gd name="T17" fmla="*/ 120 h 246"/>
                <a:gd name="T18" fmla="*/ 74 w 252"/>
                <a:gd name="T19" fmla="*/ 92 h 246"/>
                <a:gd name="T20" fmla="*/ 74 w 252"/>
                <a:gd name="T21" fmla="*/ 74 h 246"/>
                <a:gd name="T22" fmla="*/ 82 w 252"/>
                <a:gd name="T23" fmla="*/ 74 h 246"/>
                <a:gd name="T24" fmla="*/ 86 w 252"/>
                <a:gd name="T25" fmla="*/ 26 h 246"/>
                <a:gd name="T26" fmla="*/ 92 w 252"/>
                <a:gd name="T27" fmla="*/ 18 h 246"/>
                <a:gd name="T28" fmla="*/ 102 w 252"/>
                <a:gd name="T29" fmla="*/ 6 h 246"/>
                <a:gd name="T30" fmla="*/ 122 w 252"/>
                <a:gd name="T31" fmla="*/ 0 h 246"/>
                <a:gd name="T32" fmla="*/ 152 w 252"/>
                <a:gd name="T33" fmla="*/ 2 h 246"/>
                <a:gd name="T34" fmla="*/ 174 w 252"/>
                <a:gd name="T35" fmla="*/ 8 h 246"/>
                <a:gd name="T36" fmla="*/ 186 w 252"/>
                <a:gd name="T37" fmla="*/ 18 h 246"/>
                <a:gd name="T38" fmla="*/ 192 w 252"/>
                <a:gd name="T39" fmla="*/ 22 h 246"/>
                <a:gd name="T40" fmla="*/ 198 w 252"/>
                <a:gd name="T41" fmla="*/ 80 h 246"/>
                <a:gd name="T42" fmla="*/ 206 w 252"/>
                <a:gd name="T43" fmla="*/ 90 h 246"/>
                <a:gd name="T44" fmla="*/ 198 w 252"/>
                <a:gd name="T45" fmla="*/ 118 h 246"/>
                <a:gd name="T46" fmla="*/ 192 w 252"/>
                <a:gd name="T47" fmla="*/ 126 h 246"/>
                <a:gd name="T48" fmla="*/ 176 w 252"/>
                <a:gd name="T49" fmla="*/ 154 h 246"/>
                <a:gd name="T50" fmla="*/ 234 w 252"/>
                <a:gd name="T51" fmla="*/ 212 h 246"/>
                <a:gd name="T52" fmla="*/ 244 w 252"/>
                <a:gd name="T53" fmla="*/ 220 h 246"/>
                <a:gd name="T54" fmla="*/ 252 w 252"/>
                <a:gd name="T55" fmla="*/ 228 h 246"/>
                <a:gd name="T56" fmla="*/ 250 w 252"/>
                <a:gd name="T57" fmla="*/ 232 h 246"/>
                <a:gd name="T58" fmla="*/ 236 w 252"/>
                <a:gd name="T59" fmla="*/ 234 h 246"/>
                <a:gd name="T60" fmla="*/ 222 w 252"/>
                <a:gd name="T61" fmla="*/ 234 h 246"/>
                <a:gd name="T62" fmla="*/ 206 w 252"/>
                <a:gd name="T63" fmla="*/ 234 h 246"/>
                <a:gd name="T64" fmla="*/ 192 w 252"/>
                <a:gd name="T65" fmla="*/ 234 h 246"/>
                <a:gd name="T66" fmla="*/ 186 w 252"/>
                <a:gd name="T67" fmla="*/ 234 h 246"/>
                <a:gd name="T68" fmla="*/ 196 w 252"/>
                <a:gd name="T69" fmla="*/ 238 h 246"/>
                <a:gd name="T70" fmla="*/ 202 w 252"/>
                <a:gd name="T71" fmla="*/ 240 h 246"/>
                <a:gd name="T72" fmla="*/ 190 w 252"/>
                <a:gd name="T73" fmla="*/ 242 h 246"/>
                <a:gd name="T74" fmla="*/ 172 w 252"/>
                <a:gd name="T75" fmla="*/ 246 h 246"/>
                <a:gd name="T76" fmla="*/ 164 w 252"/>
                <a:gd name="T77" fmla="*/ 246 h 246"/>
                <a:gd name="T78" fmla="*/ 150 w 252"/>
                <a:gd name="T79" fmla="*/ 246 h 246"/>
                <a:gd name="T80" fmla="*/ 136 w 252"/>
                <a:gd name="T81" fmla="*/ 244 h 246"/>
                <a:gd name="T82" fmla="*/ 120 w 252"/>
                <a:gd name="T83" fmla="*/ 242 h 246"/>
                <a:gd name="T84" fmla="*/ 106 w 252"/>
                <a:gd name="T85" fmla="*/ 238 h 246"/>
                <a:gd name="T86" fmla="*/ 84 w 252"/>
                <a:gd name="T87" fmla="*/ 234 h 246"/>
                <a:gd name="T88" fmla="*/ 64 w 252"/>
                <a:gd name="T89" fmla="*/ 228 h 246"/>
                <a:gd name="T90" fmla="*/ 50 w 252"/>
                <a:gd name="T91" fmla="*/ 226 h 246"/>
                <a:gd name="T92" fmla="*/ 38 w 252"/>
                <a:gd name="T93" fmla="*/ 228 h 246"/>
                <a:gd name="T94" fmla="*/ 10 w 252"/>
                <a:gd name="T95" fmla="*/ 23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2" h="246">
                  <a:moveTo>
                    <a:pt x="0" y="240"/>
                  </a:moveTo>
                  <a:lnTo>
                    <a:pt x="10" y="216"/>
                  </a:lnTo>
                  <a:lnTo>
                    <a:pt x="12" y="216"/>
                  </a:lnTo>
                  <a:lnTo>
                    <a:pt x="14" y="216"/>
                  </a:lnTo>
                  <a:lnTo>
                    <a:pt x="18" y="214"/>
                  </a:lnTo>
                  <a:lnTo>
                    <a:pt x="22" y="210"/>
                  </a:lnTo>
                  <a:lnTo>
                    <a:pt x="28" y="208"/>
                  </a:lnTo>
                  <a:lnTo>
                    <a:pt x="32" y="206"/>
                  </a:lnTo>
                  <a:lnTo>
                    <a:pt x="38" y="204"/>
                  </a:lnTo>
                  <a:lnTo>
                    <a:pt x="38" y="202"/>
                  </a:lnTo>
                  <a:lnTo>
                    <a:pt x="40" y="200"/>
                  </a:lnTo>
                  <a:lnTo>
                    <a:pt x="42" y="198"/>
                  </a:lnTo>
                  <a:lnTo>
                    <a:pt x="46" y="196"/>
                  </a:lnTo>
                  <a:lnTo>
                    <a:pt x="50" y="194"/>
                  </a:lnTo>
                  <a:lnTo>
                    <a:pt x="54" y="190"/>
                  </a:lnTo>
                  <a:lnTo>
                    <a:pt x="58" y="188"/>
                  </a:lnTo>
                  <a:lnTo>
                    <a:pt x="62" y="182"/>
                  </a:lnTo>
                  <a:lnTo>
                    <a:pt x="66" y="180"/>
                  </a:lnTo>
                  <a:lnTo>
                    <a:pt x="72" y="176"/>
                  </a:lnTo>
                  <a:lnTo>
                    <a:pt x="74" y="172"/>
                  </a:lnTo>
                  <a:lnTo>
                    <a:pt x="80" y="170"/>
                  </a:lnTo>
                  <a:lnTo>
                    <a:pt x="82" y="166"/>
                  </a:lnTo>
                  <a:lnTo>
                    <a:pt x="86" y="164"/>
                  </a:lnTo>
                  <a:lnTo>
                    <a:pt x="88" y="162"/>
                  </a:lnTo>
                  <a:lnTo>
                    <a:pt x="90" y="162"/>
                  </a:lnTo>
                  <a:lnTo>
                    <a:pt x="92" y="162"/>
                  </a:lnTo>
                  <a:lnTo>
                    <a:pt x="98" y="156"/>
                  </a:lnTo>
                  <a:lnTo>
                    <a:pt x="98" y="154"/>
                  </a:lnTo>
                  <a:lnTo>
                    <a:pt x="96" y="146"/>
                  </a:lnTo>
                  <a:lnTo>
                    <a:pt x="94" y="136"/>
                  </a:lnTo>
                  <a:lnTo>
                    <a:pt x="92" y="132"/>
                  </a:lnTo>
                  <a:lnTo>
                    <a:pt x="92" y="130"/>
                  </a:lnTo>
                  <a:lnTo>
                    <a:pt x="90" y="128"/>
                  </a:lnTo>
                  <a:lnTo>
                    <a:pt x="88" y="126"/>
                  </a:lnTo>
                  <a:lnTo>
                    <a:pt x="84" y="124"/>
                  </a:lnTo>
                  <a:lnTo>
                    <a:pt x="84" y="120"/>
                  </a:lnTo>
                  <a:lnTo>
                    <a:pt x="82" y="116"/>
                  </a:lnTo>
                  <a:lnTo>
                    <a:pt x="80" y="108"/>
                  </a:lnTo>
                  <a:lnTo>
                    <a:pt x="76" y="100"/>
                  </a:lnTo>
                  <a:lnTo>
                    <a:pt x="74" y="92"/>
                  </a:lnTo>
                  <a:lnTo>
                    <a:pt x="74" y="84"/>
                  </a:lnTo>
                  <a:lnTo>
                    <a:pt x="72" y="78"/>
                  </a:lnTo>
                  <a:lnTo>
                    <a:pt x="72" y="74"/>
                  </a:lnTo>
                  <a:lnTo>
                    <a:pt x="74" y="74"/>
                  </a:lnTo>
                  <a:lnTo>
                    <a:pt x="74" y="74"/>
                  </a:lnTo>
                  <a:lnTo>
                    <a:pt x="76" y="74"/>
                  </a:lnTo>
                  <a:lnTo>
                    <a:pt x="80" y="74"/>
                  </a:lnTo>
                  <a:lnTo>
                    <a:pt x="82" y="74"/>
                  </a:lnTo>
                  <a:lnTo>
                    <a:pt x="82" y="74"/>
                  </a:lnTo>
                  <a:lnTo>
                    <a:pt x="84" y="74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90" y="20"/>
                  </a:lnTo>
                  <a:lnTo>
                    <a:pt x="92" y="18"/>
                  </a:lnTo>
                  <a:lnTo>
                    <a:pt x="92" y="14"/>
                  </a:lnTo>
                  <a:lnTo>
                    <a:pt x="96" y="12"/>
                  </a:lnTo>
                  <a:lnTo>
                    <a:pt x="98" y="10"/>
                  </a:lnTo>
                  <a:lnTo>
                    <a:pt x="102" y="6"/>
                  </a:lnTo>
                  <a:lnTo>
                    <a:pt x="106" y="4"/>
                  </a:lnTo>
                  <a:lnTo>
                    <a:pt x="110" y="4"/>
                  </a:lnTo>
                  <a:lnTo>
                    <a:pt x="118" y="2"/>
                  </a:lnTo>
                  <a:lnTo>
                    <a:pt x="122" y="0"/>
                  </a:lnTo>
                  <a:lnTo>
                    <a:pt x="128" y="0"/>
                  </a:lnTo>
                  <a:lnTo>
                    <a:pt x="136" y="0"/>
                  </a:lnTo>
                  <a:lnTo>
                    <a:pt x="144" y="0"/>
                  </a:lnTo>
                  <a:lnTo>
                    <a:pt x="152" y="2"/>
                  </a:lnTo>
                  <a:lnTo>
                    <a:pt x="158" y="4"/>
                  </a:lnTo>
                  <a:lnTo>
                    <a:pt x="162" y="4"/>
                  </a:lnTo>
                  <a:lnTo>
                    <a:pt x="170" y="6"/>
                  </a:lnTo>
                  <a:lnTo>
                    <a:pt x="174" y="8"/>
                  </a:lnTo>
                  <a:lnTo>
                    <a:pt x="178" y="12"/>
                  </a:lnTo>
                  <a:lnTo>
                    <a:pt x="180" y="12"/>
                  </a:lnTo>
                  <a:lnTo>
                    <a:pt x="184" y="14"/>
                  </a:lnTo>
                  <a:lnTo>
                    <a:pt x="186" y="18"/>
                  </a:lnTo>
                  <a:lnTo>
                    <a:pt x="188" y="20"/>
                  </a:lnTo>
                  <a:lnTo>
                    <a:pt x="190" y="20"/>
                  </a:lnTo>
                  <a:lnTo>
                    <a:pt x="190" y="22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4" y="82"/>
                  </a:lnTo>
                  <a:lnTo>
                    <a:pt x="196" y="80"/>
                  </a:lnTo>
                  <a:lnTo>
                    <a:pt x="198" y="80"/>
                  </a:lnTo>
                  <a:lnTo>
                    <a:pt x="198" y="80"/>
                  </a:lnTo>
                  <a:lnTo>
                    <a:pt x="200" y="82"/>
                  </a:lnTo>
                  <a:lnTo>
                    <a:pt x="204" y="84"/>
                  </a:lnTo>
                  <a:lnTo>
                    <a:pt x="206" y="90"/>
                  </a:lnTo>
                  <a:lnTo>
                    <a:pt x="204" y="96"/>
                  </a:lnTo>
                  <a:lnTo>
                    <a:pt x="202" y="108"/>
                  </a:lnTo>
                  <a:lnTo>
                    <a:pt x="200" y="112"/>
                  </a:lnTo>
                  <a:lnTo>
                    <a:pt x="198" y="118"/>
                  </a:lnTo>
                  <a:lnTo>
                    <a:pt x="196" y="120"/>
                  </a:lnTo>
                  <a:lnTo>
                    <a:pt x="196" y="122"/>
                  </a:lnTo>
                  <a:lnTo>
                    <a:pt x="194" y="126"/>
                  </a:lnTo>
                  <a:lnTo>
                    <a:pt x="192" y="126"/>
                  </a:lnTo>
                  <a:lnTo>
                    <a:pt x="192" y="128"/>
                  </a:lnTo>
                  <a:lnTo>
                    <a:pt x="190" y="128"/>
                  </a:lnTo>
                  <a:lnTo>
                    <a:pt x="188" y="128"/>
                  </a:lnTo>
                  <a:lnTo>
                    <a:pt x="176" y="154"/>
                  </a:lnTo>
                  <a:lnTo>
                    <a:pt x="178" y="164"/>
                  </a:lnTo>
                  <a:lnTo>
                    <a:pt x="186" y="180"/>
                  </a:lnTo>
                  <a:lnTo>
                    <a:pt x="234" y="210"/>
                  </a:lnTo>
                  <a:lnTo>
                    <a:pt x="234" y="212"/>
                  </a:lnTo>
                  <a:lnTo>
                    <a:pt x="238" y="212"/>
                  </a:lnTo>
                  <a:lnTo>
                    <a:pt x="240" y="216"/>
                  </a:lnTo>
                  <a:lnTo>
                    <a:pt x="242" y="218"/>
                  </a:lnTo>
                  <a:lnTo>
                    <a:pt x="244" y="220"/>
                  </a:lnTo>
                  <a:lnTo>
                    <a:pt x="248" y="224"/>
                  </a:lnTo>
                  <a:lnTo>
                    <a:pt x="250" y="224"/>
                  </a:lnTo>
                  <a:lnTo>
                    <a:pt x="252" y="226"/>
                  </a:lnTo>
                  <a:lnTo>
                    <a:pt x="252" y="228"/>
                  </a:lnTo>
                  <a:lnTo>
                    <a:pt x="252" y="228"/>
                  </a:lnTo>
                  <a:lnTo>
                    <a:pt x="252" y="230"/>
                  </a:lnTo>
                  <a:lnTo>
                    <a:pt x="252" y="232"/>
                  </a:lnTo>
                  <a:lnTo>
                    <a:pt x="250" y="232"/>
                  </a:lnTo>
                  <a:lnTo>
                    <a:pt x="248" y="232"/>
                  </a:lnTo>
                  <a:lnTo>
                    <a:pt x="244" y="234"/>
                  </a:lnTo>
                  <a:lnTo>
                    <a:pt x="240" y="234"/>
                  </a:lnTo>
                  <a:lnTo>
                    <a:pt x="236" y="234"/>
                  </a:lnTo>
                  <a:lnTo>
                    <a:pt x="234" y="234"/>
                  </a:lnTo>
                  <a:lnTo>
                    <a:pt x="228" y="234"/>
                  </a:lnTo>
                  <a:lnTo>
                    <a:pt x="224" y="234"/>
                  </a:lnTo>
                  <a:lnTo>
                    <a:pt x="222" y="234"/>
                  </a:lnTo>
                  <a:lnTo>
                    <a:pt x="218" y="234"/>
                  </a:lnTo>
                  <a:lnTo>
                    <a:pt x="214" y="234"/>
                  </a:lnTo>
                  <a:lnTo>
                    <a:pt x="210" y="234"/>
                  </a:lnTo>
                  <a:lnTo>
                    <a:pt x="206" y="234"/>
                  </a:lnTo>
                  <a:lnTo>
                    <a:pt x="202" y="234"/>
                  </a:lnTo>
                  <a:lnTo>
                    <a:pt x="198" y="234"/>
                  </a:lnTo>
                  <a:lnTo>
                    <a:pt x="196" y="234"/>
                  </a:lnTo>
                  <a:lnTo>
                    <a:pt x="192" y="234"/>
                  </a:lnTo>
                  <a:lnTo>
                    <a:pt x="190" y="234"/>
                  </a:lnTo>
                  <a:lnTo>
                    <a:pt x="188" y="234"/>
                  </a:lnTo>
                  <a:lnTo>
                    <a:pt x="188" y="234"/>
                  </a:lnTo>
                  <a:lnTo>
                    <a:pt x="186" y="234"/>
                  </a:lnTo>
                  <a:lnTo>
                    <a:pt x="188" y="234"/>
                  </a:lnTo>
                  <a:lnTo>
                    <a:pt x="188" y="236"/>
                  </a:lnTo>
                  <a:lnTo>
                    <a:pt x="192" y="236"/>
                  </a:lnTo>
                  <a:lnTo>
                    <a:pt x="196" y="238"/>
                  </a:lnTo>
                  <a:lnTo>
                    <a:pt x="198" y="238"/>
                  </a:lnTo>
                  <a:lnTo>
                    <a:pt x="198" y="238"/>
                  </a:lnTo>
                  <a:lnTo>
                    <a:pt x="200" y="240"/>
                  </a:lnTo>
                  <a:lnTo>
                    <a:pt x="202" y="240"/>
                  </a:lnTo>
                  <a:lnTo>
                    <a:pt x="200" y="242"/>
                  </a:lnTo>
                  <a:lnTo>
                    <a:pt x="198" y="242"/>
                  </a:lnTo>
                  <a:lnTo>
                    <a:pt x="198" y="242"/>
                  </a:lnTo>
                  <a:lnTo>
                    <a:pt x="190" y="242"/>
                  </a:lnTo>
                  <a:lnTo>
                    <a:pt x="184" y="244"/>
                  </a:lnTo>
                  <a:lnTo>
                    <a:pt x="174" y="246"/>
                  </a:lnTo>
                  <a:lnTo>
                    <a:pt x="172" y="246"/>
                  </a:lnTo>
                  <a:lnTo>
                    <a:pt x="172" y="246"/>
                  </a:lnTo>
                  <a:lnTo>
                    <a:pt x="170" y="246"/>
                  </a:lnTo>
                  <a:lnTo>
                    <a:pt x="168" y="246"/>
                  </a:lnTo>
                  <a:lnTo>
                    <a:pt x="166" y="246"/>
                  </a:lnTo>
                  <a:lnTo>
                    <a:pt x="164" y="246"/>
                  </a:lnTo>
                  <a:lnTo>
                    <a:pt x="162" y="246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0" y="246"/>
                  </a:lnTo>
                  <a:lnTo>
                    <a:pt x="144" y="246"/>
                  </a:lnTo>
                  <a:lnTo>
                    <a:pt x="142" y="244"/>
                  </a:lnTo>
                  <a:lnTo>
                    <a:pt x="138" y="244"/>
                  </a:lnTo>
                  <a:lnTo>
                    <a:pt x="136" y="244"/>
                  </a:lnTo>
                  <a:lnTo>
                    <a:pt x="130" y="242"/>
                  </a:lnTo>
                  <a:lnTo>
                    <a:pt x="126" y="242"/>
                  </a:lnTo>
                  <a:lnTo>
                    <a:pt x="124" y="242"/>
                  </a:lnTo>
                  <a:lnTo>
                    <a:pt x="120" y="242"/>
                  </a:lnTo>
                  <a:lnTo>
                    <a:pt x="116" y="242"/>
                  </a:lnTo>
                  <a:lnTo>
                    <a:pt x="112" y="240"/>
                  </a:lnTo>
                  <a:lnTo>
                    <a:pt x="110" y="240"/>
                  </a:lnTo>
                  <a:lnTo>
                    <a:pt x="106" y="238"/>
                  </a:lnTo>
                  <a:lnTo>
                    <a:pt x="100" y="236"/>
                  </a:lnTo>
                  <a:lnTo>
                    <a:pt x="94" y="236"/>
                  </a:lnTo>
                  <a:lnTo>
                    <a:pt x="90" y="234"/>
                  </a:lnTo>
                  <a:lnTo>
                    <a:pt x="84" y="234"/>
                  </a:lnTo>
                  <a:lnTo>
                    <a:pt x="80" y="232"/>
                  </a:lnTo>
                  <a:lnTo>
                    <a:pt x="74" y="232"/>
                  </a:lnTo>
                  <a:lnTo>
                    <a:pt x="70" y="230"/>
                  </a:lnTo>
                  <a:lnTo>
                    <a:pt x="64" y="228"/>
                  </a:lnTo>
                  <a:lnTo>
                    <a:pt x="62" y="228"/>
                  </a:lnTo>
                  <a:lnTo>
                    <a:pt x="56" y="226"/>
                  </a:lnTo>
                  <a:lnTo>
                    <a:pt x="54" y="226"/>
                  </a:lnTo>
                  <a:lnTo>
                    <a:pt x="50" y="226"/>
                  </a:lnTo>
                  <a:lnTo>
                    <a:pt x="48" y="226"/>
                  </a:lnTo>
                  <a:lnTo>
                    <a:pt x="44" y="226"/>
                  </a:lnTo>
                  <a:lnTo>
                    <a:pt x="40" y="226"/>
                  </a:lnTo>
                  <a:lnTo>
                    <a:pt x="38" y="228"/>
                  </a:lnTo>
                  <a:lnTo>
                    <a:pt x="30" y="232"/>
                  </a:lnTo>
                  <a:lnTo>
                    <a:pt x="20" y="234"/>
                  </a:lnTo>
                  <a:lnTo>
                    <a:pt x="14" y="236"/>
                  </a:lnTo>
                  <a:lnTo>
                    <a:pt x="10" y="236"/>
                  </a:lnTo>
                  <a:lnTo>
                    <a:pt x="4" y="238"/>
                  </a:lnTo>
                  <a:lnTo>
                    <a:pt x="2" y="240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3" name="Freeform 484"/>
            <p:cNvSpPr>
              <a:spLocks/>
            </p:cNvSpPr>
            <p:nvPr/>
          </p:nvSpPr>
          <p:spPr bwMode="auto">
            <a:xfrm>
              <a:off x="6181725" y="3111500"/>
              <a:ext cx="25400" cy="47625"/>
            </a:xfrm>
            <a:custGeom>
              <a:avLst/>
              <a:gdLst>
                <a:gd name="T0" fmla="*/ 10 w 16"/>
                <a:gd name="T1" fmla="*/ 2 h 30"/>
                <a:gd name="T2" fmla="*/ 14 w 16"/>
                <a:gd name="T3" fmla="*/ 2 h 30"/>
                <a:gd name="T4" fmla="*/ 16 w 16"/>
                <a:gd name="T5" fmla="*/ 28 h 30"/>
                <a:gd name="T6" fmla="*/ 14 w 16"/>
                <a:gd name="T7" fmla="*/ 30 h 30"/>
                <a:gd name="T8" fmla="*/ 10 w 16"/>
                <a:gd name="T9" fmla="*/ 18 h 30"/>
                <a:gd name="T10" fmla="*/ 4 w 16"/>
                <a:gd name="T11" fmla="*/ 10 h 30"/>
                <a:gd name="T12" fmla="*/ 0 w 16"/>
                <a:gd name="T13" fmla="*/ 2 h 30"/>
                <a:gd name="T14" fmla="*/ 0 w 16"/>
                <a:gd name="T15" fmla="*/ 2 h 30"/>
                <a:gd name="T16" fmla="*/ 2 w 16"/>
                <a:gd name="T17" fmla="*/ 2 h 30"/>
                <a:gd name="T18" fmla="*/ 4 w 16"/>
                <a:gd name="T19" fmla="*/ 0 h 30"/>
                <a:gd name="T20" fmla="*/ 4 w 16"/>
                <a:gd name="T21" fmla="*/ 0 h 30"/>
                <a:gd name="T22" fmla="*/ 6 w 16"/>
                <a:gd name="T23" fmla="*/ 0 h 30"/>
                <a:gd name="T24" fmla="*/ 8 w 16"/>
                <a:gd name="T25" fmla="*/ 0 h 30"/>
                <a:gd name="T26" fmla="*/ 10 w 16"/>
                <a:gd name="T2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30">
                  <a:moveTo>
                    <a:pt x="10" y="2"/>
                  </a:moveTo>
                  <a:lnTo>
                    <a:pt x="14" y="2"/>
                  </a:lnTo>
                  <a:lnTo>
                    <a:pt x="16" y="28"/>
                  </a:lnTo>
                  <a:lnTo>
                    <a:pt x="14" y="30"/>
                  </a:lnTo>
                  <a:lnTo>
                    <a:pt x="10" y="18"/>
                  </a:lnTo>
                  <a:lnTo>
                    <a:pt x="4" y="1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4" name="Freeform 485"/>
            <p:cNvSpPr>
              <a:spLocks/>
            </p:cNvSpPr>
            <p:nvPr/>
          </p:nvSpPr>
          <p:spPr bwMode="auto">
            <a:xfrm>
              <a:off x="6477000" y="2978150"/>
              <a:ext cx="34925" cy="38100"/>
            </a:xfrm>
            <a:custGeom>
              <a:avLst/>
              <a:gdLst>
                <a:gd name="T0" fmla="*/ 4 w 22"/>
                <a:gd name="T1" fmla="*/ 14 h 24"/>
                <a:gd name="T2" fmla="*/ 4 w 22"/>
                <a:gd name="T3" fmla="*/ 16 h 24"/>
                <a:gd name="T4" fmla="*/ 4 w 22"/>
                <a:gd name="T5" fmla="*/ 18 h 24"/>
                <a:gd name="T6" fmla="*/ 2 w 22"/>
                <a:gd name="T7" fmla="*/ 20 h 24"/>
                <a:gd name="T8" fmla="*/ 0 w 22"/>
                <a:gd name="T9" fmla="*/ 24 h 24"/>
                <a:gd name="T10" fmla="*/ 2 w 22"/>
                <a:gd name="T11" fmla="*/ 20 h 24"/>
                <a:gd name="T12" fmla="*/ 4 w 22"/>
                <a:gd name="T13" fmla="*/ 16 h 24"/>
                <a:gd name="T14" fmla="*/ 6 w 22"/>
                <a:gd name="T15" fmla="*/ 16 h 24"/>
                <a:gd name="T16" fmla="*/ 10 w 22"/>
                <a:gd name="T17" fmla="*/ 14 h 24"/>
                <a:gd name="T18" fmla="*/ 14 w 22"/>
                <a:gd name="T19" fmla="*/ 10 h 24"/>
                <a:gd name="T20" fmla="*/ 16 w 22"/>
                <a:gd name="T21" fmla="*/ 8 h 24"/>
                <a:gd name="T22" fmla="*/ 18 w 22"/>
                <a:gd name="T23" fmla="*/ 6 h 24"/>
                <a:gd name="T24" fmla="*/ 20 w 22"/>
                <a:gd name="T25" fmla="*/ 2 h 24"/>
                <a:gd name="T26" fmla="*/ 22 w 22"/>
                <a:gd name="T27" fmla="*/ 0 h 24"/>
                <a:gd name="T28" fmla="*/ 20 w 22"/>
                <a:gd name="T29" fmla="*/ 2 h 24"/>
                <a:gd name="T30" fmla="*/ 18 w 22"/>
                <a:gd name="T31" fmla="*/ 4 h 24"/>
                <a:gd name="T32" fmla="*/ 14 w 22"/>
                <a:gd name="T33" fmla="*/ 6 h 24"/>
                <a:gd name="T34" fmla="*/ 14 w 22"/>
                <a:gd name="T35" fmla="*/ 6 h 24"/>
                <a:gd name="T36" fmla="*/ 12 w 22"/>
                <a:gd name="T37" fmla="*/ 8 h 24"/>
                <a:gd name="T38" fmla="*/ 10 w 22"/>
                <a:gd name="T39" fmla="*/ 10 h 24"/>
                <a:gd name="T40" fmla="*/ 8 w 22"/>
                <a:gd name="T41" fmla="*/ 12 h 24"/>
                <a:gd name="T42" fmla="*/ 4 w 22"/>
                <a:gd name="T43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2" h="24">
                  <a:moveTo>
                    <a:pt x="4" y="14"/>
                  </a:moveTo>
                  <a:lnTo>
                    <a:pt x="4" y="16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10" y="14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5" name="Freeform 486"/>
            <p:cNvSpPr>
              <a:spLocks/>
            </p:cNvSpPr>
            <p:nvPr/>
          </p:nvSpPr>
          <p:spPr bwMode="auto">
            <a:xfrm>
              <a:off x="6061075" y="2997200"/>
              <a:ext cx="393700" cy="371475"/>
            </a:xfrm>
            <a:custGeom>
              <a:avLst/>
              <a:gdLst>
                <a:gd name="T0" fmla="*/ 96 w 248"/>
                <a:gd name="T1" fmla="*/ 6 h 234"/>
                <a:gd name="T2" fmla="*/ 78 w 248"/>
                <a:gd name="T3" fmla="*/ 28 h 234"/>
                <a:gd name="T4" fmla="*/ 74 w 248"/>
                <a:gd name="T5" fmla="*/ 74 h 234"/>
                <a:gd name="T6" fmla="*/ 62 w 248"/>
                <a:gd name="T7" fmla="*/ 78 h 234"/>
                <a:gd name="T8" fmla="*/ 62 w 248"/>
                <a:gd name="T9" fmla="*/ 92 h 234"/>
                <a:gd name="T10" fmla="*/ 72 w 248"/>
                <a:gd name="T11" fmla="*/ 122 h 234"/>
                <a:gd name="T12" fmla="*/ 82 w 248"/>
                <a:gd name="T13" fmla="*/ 136 h 234"/>
                <a:gd name="T14" fmla="*/ 86 w 248"/>
                <a:gd name="T15" fmla="*/ 162 h 234"/>
                <a:gd name="T16" fmla="*/ 72 w 248"/>
                <a:gd name="T17" fmla="*/ 172 h 234"/>
                <a:gd name="T18" fmla="*/ 50 w 248"/>
                <a:gd name="T19" fmla="*/ 190 h 234"/>
                <a:gd name="T20" fmla="*/ 24 w 248"/>
                <a:gd name="T21" fmla="*/ 206 h 234"/>
                <a:gd name="T22" fmla="*/ 2 w 248"/>
                <a:gd name="T23" fmla="*/ 218 h 234"/>
                <a:gd name="T24" fmla="*/ 8 w 248"/>
                <a:gd name="T25" fmla="*/ 220 h 234"/>
                <a:gd name="T26" fmla="*/ 22 w 248"/>
                <a:gd name="T27" fmla="*/ 216 h 234"/>
                <a:gd name="T28" fmla="*/ 46 w 248"/>
                <a:gd name="T29" fmla="*/ 200 h 234"/>
                <a:gd name="T30" fmla="*/ 70 w 248"/>
                <a:gd name="T31" fmla="*/ 184 h 234"/>
                <a:gd name="T32" fmla="*/ 84 w 248"/>
                <a:gd name="T33" fmla="*/ 172 h 234"/>
                <a:gd name="T34" fmla="*/ 92 w 248"/>
                <a:gd name="T35" fmla="*/ 168 h 234"/>
                <a:gd name="T36" fmla="*/ 90 w 248"/>
                <a:gd name="T37" fmla="*/ 138 h 234"/>
                <a:gd name="T38" fmla="*/ 78 w 248"/>
                <a:gd name="T39" fmla="*/ 122 h 234"/>
                <a:gd name="T40" fmla="*/ 72 w 248"/>
                <a:gd name="T41" fmla="*/ 104 h 234"/>
                <a:gd name="T42" fmla="*/ 68 w 248"/>
                <a:gd name="T43" fmla="*/ 82 h 234"/>
                <a:gd name="T44" fmla="*/ 76 w 248"/>
                <a:gd name="T45" fmla="*/ 82 h 234"/>
                <a:gd name="T46" fmla="*/ 80 w 248"/>
                <a:gd name="T47" fmla="*/ 72 h 234"/>
                <a:gd name="T48" fmla="*/ 80 w 248"/>
                <a:gd name="T49" fmla="*/ 32 h 234"/>
                <a:gd name="T50" fmla="*/ 84 w 248"/>
                <a:gd name="T51" fmla="*/ 34 h 234"/>
                <a:gd name="T52" fmla="*/ 88 w 248"/>
                <a:gd name="T53" fmla="*/ 30 h 234"/>
                <a:gd name="T54" fmla="*/ 104 w 248"/>
                <a:gd name="T55" fmla="*/ 20 h 234"/>
                <a:gd name="T56" fmla="*/ 118 w 248"/>
                <a:gd name="T57" fmla="*/ 20 h 234"/>
                <a:gd name="T58" fmla="*/ 128 w 248"/>
                <a:gd name="T59" fmla="*/ 20 h 234"/>
                <a:gd name="T60" fmla="*/ 142 w 248"/>
                <a:gd name="T61" fmla="*/ 22 h 234"/>
                <a:gd name="T62" fmla="*/ 162 w 248"/>
                <a:gd name="T63" fmla="*/ 20 h 234"/>
                <a:gd name="T64" fmla="*/ 178 w 248"/>
                <a:gd name="T65" fmla="*/ 32 h 234"/>
                <a:gd name="T66" fmla="*/ 180 w 248"/>
                <a:gd name="T67" fmla="*/ 48 h 234"/>
                <a:gd name="T68" fmla="*/ 186 w 248"/>
                <a:gd name="T69" fmla="*/ 56 h 234"/>
                <a:gd name="T70" fmla="*/ 186 w 248"/>
                <a:gd name="T71" fmla="*/ 84 h 234"/>
                <a:gd name="T72" fmla="*/ 192 w 248"/>
                <a:gd name="T73" fmla="*/ 88 h 234"/>
                <a:gd name="T74" fmla="*/ 194 w 248"/>
                <a:gd name="T75" fmla="*/ 110 h 234"/>
                <a:gd name="T76" fmla="*/ 182 w 248"/>
                <a:gd name="T77" fmla="*/ 128 h 234"/>
                <a:gd name="T78" fmla="*/ 174 w 248"/>
                <a:gd name="T79" fmla="*/ 136 h 234"/>
                <a:gd name="T80" fmla="*/ 168 w 248"/>
                <a:gd name="T81" fmla="*/ 156 h 234"/>
                <a:gd name="T82" fmla="*/ 154 w 248"/>
                <a:gd name="T83" fmla="*/ 186 h 234"/>
                <a:gd name="T84" fmla="*/ 150 w 248"/>
                <a:gd name="T85" fmla="*/ 198 h 234"/>
                <a:gd name="T86" fmla="*/ 168 w 248"/>
                <a:gd name="T87" fmla="*/ 178 h 234"/>
                <a:gd name="T88" fmla="*/ 174 w 248"/>
                <a:gd name="T89" fmla="*/ 178 h 234"/>
                <a:gd name="T90" fmla="*/ 184 w 248"/>
                <a:gd name="T91" fmla="*/ 190 h 234"/>
                <a:gd name="T92" fmla="*/ 204 w 248"/>
                <a:gd name="T93" fmla="*/ 204 h 234"/>
                <a:gd name="T94" fmla="*/ 222 w 248"/>
                <a:gd name="T95" fmla="*/ 216 h 234"/>
                <a:gd name="T96" fmla="*/ 236 w 248"/>
                <a:gd name="T97" fmla="*/ 230 h 234"/>
                <a:gd name="T98" fmla="*/ 244 w 248"/>
                <a:gd name="T99" fmla="*/ 234 h 234"/>
                <a:gd name="T100" fmla="*/ 240 w 248"/>
                <a:gd name="T101" fmla="*/ 226 h 234"/>
                <a:gd name="T102" fmla="*/ 232 w 248"/>
                <a:gd name="T103" fmla="*/ 216 h 234"/>
                <a:gd name="T104" fmla="*/ 204 w 248"/>
                <a:gd name="T105" fmla="*/ 198 h 234"/>
                <a:gd name="T106" fmla="*/ 180 w 248"/>
                <a:gd name="T107" fmla="*/ 180 h 234"/>
                <a:gd name="T108" fmla="*/ 180 w 248"/>
                <a:gd name="T109" fmla="*/ 136 h 234"/>
                <a:gd name="T110" fmla="*/ 190 w 248"/>
                <a:gd name="T111" fmla="*/ 134 h 234"/>
                <a:gd name="T112" fmla="*/ 200 w 248"/>
                <a:gd name="T113" fmla="*/ 98 h 234"/>
                <a:gd name="T114" fmla="*/ 190 w 248"/>
                <a:gd name="T115" fmla="*/ 82 h 234"/>
                <a:gd name="T116" fmla="*/ 188 w 248"/>
                <a:gd name="T117" fmla="*/ 30 h 234"/>
                <a:gd name="T118" fmla="*/ 174 w 248"/>
                <a:gd name="T119" fmla="*/ 10 h 234"/>
                <a:gd name="T120" fmla="*/ 156 w 248"/>
                <a:gd name="T121" fmla="*/ 2 h 234"/>
                <a:gd name="T122" fmla="*/ 136 w 248"/>
                <a:gd name="T123" fmla="*/ 0 h 234"/>
                <a:gd name="T124" fmla="*/ 124 w 248"/>
                <a:gd name="T125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8" h="234">
                  <a:moveTo>
                    <a:pt x="122" y="2"/>
                  </a:moveTo>
                  <a:lnTo>
                    <a:pt x="116" y="2"/>
                  </a:lnTo>
                  <a:lnTo>
                    <a:pt x="112" y="2"/>
                  </a:lnTo>
                  <a:lnTo>
                    <a:pt x="106" y="4"/>
                  </a:lnTo>
                  <a:lnTo>
                    <a:pt x="100" y="4"/>
                  </a:lnTo>
                  <a:lnTo>
                    <a:pt x="96" y="6"/>
                  </a:lnTo>
                  <a:lnTo>
                    <a:pt x="90" y="10"/>
                  </a:lnTo>
                  <a:lnTo>
                    <a:pt x="86" y="12"/>
                  </a:lnTo>
                  <a:lnTo>
                    <a:pt x="82" y="18"/>
                  </a:lnTo>
                  <a:lnTo>
                    <a:pt x="80" y="20"/>
                  </a:lnTo>
                  <a:lnTo>
                    <a:pt x="80" y="24"/>
                  </a:lnTo>
                  <a:lnTo>
                    <a:pt x="78" y="28"/>
                  </a:lnTo>
                  <a:lnTo>
                    <a:pt x="78" y="32"/>
                  </a:lnTo>
                  <a:lnTo>
                    <a:pt x="76" y="44"/>
                  </a:lnTo>
                  <a:lnTo>
                    <a:pt x="76" y="54"/>
                  </a:lnTo>
                  <a:lnTo>
                    <a:pt x="76" y="66"/>
                  </a:lnTo>
                  <a:lnTo>
                    <a:pt x="76" y="74"/>
                  </a:lnTo>
                  <a:lnTo>
                    <a:pt x="74" y="74"/>
                  </a:lnTo>
                  <a:lnTo>
                    <a:pt x="72" y="74"/>
                  </a:lnTo>
                  <a:lnTo>
                    <a:pt x="72" y="74"/>
                  </a:lnTo>
                  <a:lnTo>
                    <a:pt x="68" y="74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2" y="82"/>
                  </a:lnTo>
                  <a:lnTo>
                    <a:pt x="62" y="82"/>
                  </a:lnTo>
                  <a:lnTo>
                    <a:pt x="62" y="84"/>
                  </a:lnTo>
                  <a:lnTo>
                    <a:pt x="62" y="84"/>
                  </a:lnTo>
                  <a:lnTo>
                    <a:pt x="62" y="92"/>
                  </a:lnTo>
                  <a:lnTo>
                    <a:pt x="64" y="98"/>
                  </a:lnTo>
                  <a:lnTo>
                    <a:pt x="66" y="104"/>
                  </a:lnTo>
                  <a:lnTo>
                    <a:pt x="68" y="112"/>
                  </a:lnTo>
                  <a:lnTo>
                    <a:pt x="70" y="116"/>
                  </a:lnTo>
                  <a:lnTo>
                    <a:pt x="72" y="118"/>
                  </a:lnTo>
                  <a:lnTo>
                    <a:pt x="72" y="122"/>
                  </a:lnTo>
                  <a:lnTo>
                    <a:pt x="72" y="126"/>
                  </a:lnTo>
                  <a:lnTo>
                    <a:pt x="74" y="128"/>
                  </a:lnTo>
                  <a:lnTo>
                    <a:pt x="76" y="132"/>
                  </a:lnTo>
                  <a:lnTo>
                    <a:pt x="78" y="134"/>
                  </a:lnTo>
                  <a:lnTo>
                    <a:pt x="80" y="136"/>
                  </a:lnTo>
                  <a:lnTo>
                    <a:pt x="82" y="136"/>
                  </a:lnTo>
                  <a:lnTo>
                    <a:pt x="82" y="136"/>
                  </a:lnTo>
                  <a:lnTo>
                    <a:pt x="84" y="142"/>
                  </a:lnTo>
                  <a:lnTo>
                    <a:pt x="86" y="146"/>
                  </a:lnTo>
                  <a:lnTo>
                    <a:pt x="88" y="154"/>
                  </a:lnTo>
                  <a:lnTo>
                    <a:pt x="90" y="160"/>
                  </a:lnTo>
                  <a:lnTo>
                    <a:pt x="86" y="162"/>
                  </a:lnTo>
                  <a:lnTo>
                    <a:pt x="84" y="162"/>
                  </a:lnTo>
                  <a:lnTo>
                    <a:pt x="82" y="164"/>
                  </a:lnTo>
                  <a:lnTo>
                    <a:pt x="80" y="166"/>
                  </a:lnTo>
                  <a:lnTo>
                    <a:pt x="78" y="170"/>
                  </a:lnTo>
                  <a:lnTo>
                    <a:pt x="74" y="172"/>
                  </a:lnTo>
                  <a:lnTo>
                    <a:pt x="72" y="172"/>
                  </a:lnTo>
                  <a:lnTo>
                    <a:pt x="70" y="174"/>
                  </a:lnTo>
                  <a:lnTo>
                    <a:pt x="66" y="178"/>
                  </a:lnTo>
                  <a:lnTo>
                    <a:pt x="62" y="180"/>
                  </a:lnTo>
                  <a:lnTo>
                    <a:pt x="58" y="184"/>
                  </a:lnTo>
                  <a:lnTo>
                    <a:pt x="54" y="188"/>
                  </a:lnTo>
                  <a:lnTo>
                    <a:pt x="50" y="190"/>
                  </a:lnTo>
                  <a:lnTo>
                    <a:pt x="44" y="194"/>
                  </a:lnTo>
                  <a:lnTo>
                    <a:pt x="42" y="196"/>
                  </a:lnTo>
                  <a:lnTo>
                    <a:pt x="36" y="198"/>
                  </a:lnTo>
                  <a:lnTo>
                    <a:pt x="34" y="200"/>
                  </a:lnTo>
                  <a:lnTo>
                    <a:pt x="28" y="204"/>
                  </a:lnTo>
                  <a:lnTo>
                    <a:pt x="24" y="206"/>
                  </a:lnTo>
                  <a:lnTo>
                    <a:pt x="20" y="208"/>
                  </a:lnTo>
                  <a:lnTo>
                    <a:pt x="16" y="210"/>
                  </a:lnTo>
                  <a:lnTo>
                    <a:pt x="10" y="214"/>
                  </a:lnTo>
                  <a:lnTo>
                    <a:pt x="8" y="216"/>
                  </a:lnTo>
                  <a:lnTo>
                    <a:pt x="2" y="216"/>
                  </a:lnTo>
                  <a:lnTo>
                    <a:pt x="2" y="218"/>
                  </a:lnTo>
                  <a:lnTo>
                    <a:pt x="0" y="220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4" y="222"/>
                  </a:lnTo>
                  <a:lnTo>
                    <a:pt x="6" y="222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2" y="220"/>
                  </a:lnTo>
                  <a:lnTo>
                    <a:pt x="16" y="218"/>
                  </a:lnTo>
                  <a:lnTo>
                    <a:pt x="18" y="216"/>
                  </a:lnTo>
                  <a:lnTo>
                    <a:pt x="22" y="216"/>
                  </a:lnTo>
                  <a:lnTo>
                    <a:pt x="28" y="216"/>
                  </a:lnTo>
                  <a:lnTo>
                    <a:pt x="30" y="212"/>
                  </a:lnTo>
                  <a:lnTo>
                    <a:pt x="36" y="210"/>
                  </a:lnTo>
                  <a:lnTo>
                    <a:pt x="38" y="208"/>
                  </a:lnTo>
                  <a:lnTo>
                    <a:pt x="44" y="204"/>
                  </a:lnTo>
                  <a:lnTo>
                    <a:pt x="46" y="200"/>
                  </a:lnTo>
                  <a:lnTo>
                    <a:pt x="50" y="198"/>
                  </a:lnTo>
                  <a:lnTo>
                    <a:pt x="54" y="196"/>
                  </a:lnTo>
                  <a:lnTo>
                    <a:pt x="58" y="192"/>
                  </a:lnTo>
                  <a:lnTo>
                    <a:pt x="62" y="190"/>
                  </a:lnTo>
                  <a:lnTo>
                    <a:pt x="64" y="186"/>
                  </a:lnTo>
                  <a:lnTo>
                    <a:pt x="70" y="184"/>
                  </a:lnTo>
                  <a:lnTo>
                    <a:pt x="72" y="180"/>
                  </a:lnTo>
                  <a:lnTo>
                    <a:pt x="78" y="180"/>
                  </a:lnTo>
                  <a:lnTo>
                    <a:pt x="82" y="178"/>
                  </a:lnTo>
                  <a:lnTo>
                    <a:pt x="82" y="176"/>
                  </a:lnTo>
                  <a:lnTo>
                    <a:pt x="84" y="174"/>
                  </a:lnTo>
                  <a:lnTo>
                    <a:pt x="84" y="172"/>
                  </a:lnTo>
                  <a:lnTo>
                    <a:pt x="86" y="172"/>
                  </a:lnTo>
                  <a:lnTo>
                    <a:pt x="88" y="172"/>
                  </a:lnTo>
                  <a:lnTo>
                    <a:pt x="88" y="170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2" y="168"/>
                  </a:lnTo>
                  <a:lnTo>
                    <a:pt x="94" y="164"/>
                  </a:lnTo>
                  <a:lnTo>
                    <a:pt x="94" y="158"/>
                  </a:lnTo>
                  <a:lnTo>
                    <a:pt x="92" y="154"/>
                  </a:lnTo>
                  <a:lnTo>
                    <a:pt x="92" y="148"/>
                  </a:lnTo>
                  <a:lnTo>
                    <a:pt x="90" y="144"/>
                  </a:lnTo>
                  <a:lnTo>
                    <a:pt x="90" y="138"/>
                  </a:lnTo>
                  <a:lnTo>
                    <a:pt x="88" y="134"/>
                  </a:lnTo>
                  <a:lnTo>
                    <a:pt x="84" y="130"/>
                  </a:lnTo>
                  <a:lnTo>
                    <a:pt x="82" y="128"/>
                  </a:lnTo>
                  <a:lnTo>
                    <a:pt x="80" y="128"/>
                  </a:lnTo>
                  <a:lnTo>
                    <a:pt x="80" y="124"/>
                  </a:lnTo>
                  <a:lnTo>
                    <a:pt x="78" y="122"/>
                  </a:lnTo>
                  <a:lnTo>
                    <a:pt x="78" y="118"/>
                  </a:lnTo>
                  <a:lnTo>
                    <a:pt x="76" y="116"/>
                  </a:lnTo>
                  <a:lnTo>
                    <a:pt x="74" y="112"/>
                  </a:lnTo>
                  <a:lnTo>
                    <a:pt x="74" y="110"/>
                  </a:lnTo>
                  <a:lnTo>
                    <a:pt x="72" y="108"/>
                  </a:lnTo>
                  <a:lnTo>
                    <a:pt x="72" y="104"/>
                  </a:lnTo>
                  <a:lnTo>
                    <a:pt x="72" y="100"/>
                  </a:lnTo>
                  <a:lnTo>
                    <a:pt x="70" y="98"/>
                  </a:lnTo>
                  <a:lnTo>
                    <a:pt x="70" y="92"/>
                  </a:lnTo>
                  <a:lnTo>
                    <a:pt x="68" y="90"/>
                  </a:lnTo>
                  <a:lnTo>
                    <a:pt x="68" y="84"/>
                  </a:lnTo>
                  <a:lnTo>
                    <a:pt x="68" y="82"/>
                  </a:lnTo>
                  <a:lnTo>
                    <a:pt x="70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4" y="80"/>
                  </a:lnTo>
                  <a:lnTo>
                    <a:pt x="76" y="80"/>
                  </a:lnTo>
                  <a:lnTo>
                    <a:pt x="76" y="82"/>
                  </a:lnTo>
                  <a:lnTo>
                    <a:pt x="78" y="82"/>
                  </a:lnTo>
                  <a:lnTo>
                    <a:pt x="80" y="84"/>
                  </a:lnTo>
                  <a:lnTo>
                    <a:pt x="80" y="84"/>
                  </a:lnTo>
                  <a:lnTo>
                    <a:pt x="80" y="82"/>
                  </a:lnTo>
                  <a:lnTo>
                    <a:pt x="80" y="80"/>
                  </a:lnTo>
                  <a:lnTo>
                    <a:pt x="80" y="72"/>
                  </a:lnTo>
                  <a:lnTo>
                    <a:pt x="80" y="66"/>
                  </a:lnTo>
                  <a:lnTo>
                    <a:pt x="80" y="56"/>
                  </a:lnTo>
                  <a:lnTo>
                    <a:pt x="80" y="50"/>
                  </a:lnTo>
                  <a:lnTo>
                    <a:pt x="80" y="44"/>
                  </a:lnTo>
                  <a:lnTo>
                    <a:pt x="80" y="38"/>
                  </a:lnTo>
                  <a:lnTo>
                    <a:pt x="80" y="32"/>
                  </a:lnTo>
                  <a:lnTo>
                    <a:pt x="82" y="28"/>
                  </a:lnTo>
                  <a:lnTo>
                    <a:pt x="84" y="24"/>
                  </a:lnTo>
                  <a:lnTo>
                    <a:pt x="84" y="28"/>
                  </a:lnTo>
                  <a:lnTo>
                    <a:pt x="84" y="30"/>
                  </a:lnTo>
                  <a:lnTo>
                    <a:pt x="84" y="32"/>
                  </a:lnTo>
                  <a:lnTo>
                    <a:pt x="84" y="34"/>
                  </a:lnTo>
                  <a:lnTo>
                    <a:pt x="84" y="38"/>
                  </a:lnTo>
                  <a:lnTo>
                    <a:pt x="84" y="38"/>
                  </a:lnTo>
                  <a:lnTo>
                    <a:pt x="84" y="40"/>
                  </a:lnTo>
                  <a:lnTo>
                    <a:pt x="86" y="42"/>
                  </a:lnTo>
                  <a:lnTo>
                    <a:pt x="88" y="38"/>
                  </a:lnTo>
                  <a:lnTo>
                    <a:pt x="88" y="30"/>
                  </a:lnTo>
                  <a:lnTo>
                    <a:pt x="90" y="24"/>
                  </a:lnTo>
                  <a:lnTo>
                    <a:pt x="92" y="20"/>
                  </a:lnTo>
                  <a:lnTo>
                    <a:pt x="96" y="20"/>
                  </a:lnTo>
                  <a:lnTo>
                    <a:pt x="98" y="20"/>
                  </a:lnTo>
                  <a:lnTo>
                    <a:pt x="100" y="20"/>
                  </a:lnTo>
                  <a:lnTo>
                    <a:pt x="104" y="20"/>
                  </a:lnTo>
                  <a:lnTo>
                    <a:pt x="106" y="18"/>
                  </a:lnTo>
                  <a:lnTo>
                    <a:pt x="108" y="18"/>
                  </a:lnTo>
                  <a:lnTo>
                    <a:pt x="112" y="18"/>
                  </a:lnTo>
                  <a:lnTo>
                    <a:pt x="116" y="20"/>
                  </a:lnTo>
                  <a:lnTo>
                    <a:pt x="116" y="20"/>
                  </a:lnTo>
                  <a:lnTo>
                    <a:pt x="118" y="20"/>
                  </a:lnTo>
                  <a:lnTo>
                    <a:pt x="120" y="20"/>
                  </a:lnTo>
                  <a:lnTo>
                    <a:pt x="120" y="20"/>
                  </a:lnTo>
                  <a:lnTo>
                    <a:pt x="122" y="20"/>
                  </a:lnTo>
                  <a:lnTo>
                    <a:pt x="124" y="20"/>
                  </a:lnTo>
                  <a:lnTo>
                    <a:pt x="124" y="20"/>
                  </a:lnTo>
                  <a:lnTo>
                    <a:pt x="128" y="20"/>
                  </a:lnTo>
                  <a:lnTo>
                    <a:pt x="130" y="20"/>
                  </a:lnTo>
                  <a:lnTo>
                    <a:pt x="132" y="22"/>
                  </a:lnTo>
                  <a:lnTo>
                    <a:pt x="134" y="22"/>
                  </a:lnTo>
                  <a:lnTo>
                    <a:pt x="136" y="22"/>
                  </a:lnTo>
                  <a:lnTo>
                    <a:pt x="138" y="22"/>
                  </a:lnTo>
                  <a:lnTo>
                    <a:pt x="142" y="22"/>
                  </a:lnTo>
                  <a:lnTo>
                    <a:pt x="144" y="20"/>
                  </a:lnTo>
                  <a:lnTo>
                    <a:pt x="148" y="20"/>
                  </a:lnTo>
                  <a:lnTo>
                    <a:pt x="152" y="20"/>
                  </a:lnTo>
                  <a:lnTo>
                    <a:pt x="154" y="20"/>
                  </a:lnTo>
                  <a:lnTo>
                    <a:pt x="158" y="20"/>
                  </a:lnTo>
                  <a:lnTo>
                    <a:pt x="162" y="20"/>
                  </a:lnTo>
                  <a:lnTo>
                    <a:pt x="166" y="20"/>
                  </a:lnTo>
                  <a:lnTo>
                    <a:pt x="168" y="22"/>
                  </a:lnTo>
                  <a:lnTo>
                    <a:pt x="172" y="24"/>
                  </a:lnTo>
                  <a:lnTo>
                    <a:pt x="176" y="26"/>
                  </a:lnTo>
                  <a:lnTo>
                    <a:pt x="178" y="30"/>
                  </a:lnTo>
                  <a:lnTo>
                    <a:pt x="178" y="32"/>
                  </a:lnTo>
                  <a:lnTo>
                    <a:pt x="178" y="36"/>
                  </a:lnTo>
                  <a:lnTo>
                    <a:pt x="178" y="38"/>
                  </a:lnTo>
                  <a:lnTo>
                    <a:pt x="178" y="42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80" y="48"/>
                  </a:lnTo>
                  <a:lnTo>
                    <a:pt x="180" y="50"/>
                  </a:lnTo>
                  <a:lnTo>
                    <a:pt x="182" y="48"/>
                  </a:lnTo>
                  <a:lnTo>
                    <a:pt x="182" y="50"/>
                  </a:lnTo>
                  <a:lnTo>
                    <a:pt x="184" y="52"/>
                  </a:lnTo>
                  <a:lnTo>
                    <a:pt x="186" y="52"/>
                  </a:lnTo>
                  <a:lnTo>
                    <a:pt x="186" y="56"/>
                  </a:lnTo>
                  <a:lnTo>
                    <a:pt x="186" y="64"/>
                  </a:lnTo>
                  <a:lnTo>
                    <a:pt x="184" y="70"/>
                  </a:lnTo>
                  <a:lnTo>
                    <a:pt x="186" y="74"/>
                  </a:lnTo>
                  <a:lnTo>
                    <a:pt x="186" y="78"/>
                  </a:lnTo>
                  <a:lnTo>
                    <a:pt x="186" y="82"/>
                  </a:lnTo>
                  <a:lnTo>
                    <a:pt x="186" y="84"/>
                  </a:lnTo>
                  <a:lnTo>
                    <a:pt x="186" y="88"/>
                  </a:lnTo>
                  <a:lnTo>
                    <a:pt x="186" y="88"/>
                  </a:lnTo>
                  <a:lnTo>
                    <a:pt x="188" y="88"/>
                  </a:lnTo>
                  <a:lnTo>
                    <a:pt x="190" y="88"/>
                  </a:lnTo>
                  <a:lnTo>
                    <a:pt x="192" y="86"/>
                  </a:lnTo>
                  <a:lnTo>
                    <a:pt x="192" y="88"/>
                  </a:lnTo>
                  <a:lnTo>
                    <a:pt x="194" y="88"/>
                  </a:lnTo>
                  <a:lnTo>
                    <a:pt x="194" y="90"/>
                  </a:lnTo>
                  <a:lnTo>
                    <a:pt x="196" y="94"/>
                  </a:lnTo>
                  <a:lnTo>
                    <a:pt x="196" y="100"/>
                  </a:lnTo>
                  <a:lnTo>
                    <a:pt x="196" y="104"/>
                  </a:lnTo>
                  <a:lnTo>
                    <a:pt x="194" y="110"/>
                  </a:lnTo>
                  <a:lnTo>
                    <a:pt x="192" y="116"/>
                  </a:lnTo>
                  <a:lnTo>
                    <a:pt x="188" y="120"/>
                  </a:lnTo>
                  <a:lnTo>
                    <a:pt x="186" y="126"/>
                  </a:lnTo>
                  <a:lnTo>
                    <a:pt x="184" y="132"/>
                  </a:lnTo>
                  <a:lnTo>
                    <a:pt x="184" y="130"/>
                  </a:lnTo>
                  <a:lnTo>
                    <a:pt x="182" y="128"/>
                  </a:lnTo>
                  <a:lnTo>
                    <a:pt x="180" y="126"/>
                  </a:lnTo>
                  <a:lnTo>
                    <a:pt x="178" y="126"/>
                  </a:lnTo>
                  <a:lnTo>
                    <a:pt x="178" y="128"/>
                  </a:lnTo>
                  <a:lnTo>
                    <a:pt x="178" y="130"/>
                  </a:lnTo>
                  <a:lnTo>
                    <a:pt x="176" y="134"/>
                  </a:lnTo>
                  <a:lnTo>
                    <a:pt x="174" y="136"/>
                  </a:lnTo>
                  <a:lnTo>
                    <a:pt x="172" y="138"/>
                  </a:lnTo>
                  <a:lnTo>
                    <a:pt x="172" y="142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68" y="152"/>
                  </a:lnTo>
                  <a:lnTo>
                    <a:pt x="168" y="156"/>
                  </a:lnTo>
                  <a:lnTo>
                    <a:pt x="166" y="162"/>
                  </a:lnTo>
                  <a:lnTo>
                    <a:pt x="164" y="168"/>
                  </a:lnTo>
                  <a:lnTo>
                    <a:pt x="164" y="172"/>
                  </a:lnTo>
                  <a:lnTo>
                    <a:pt x="160" y="178"/>
                  </a:lnTo>
                  <a:lnTo>
                    <a:pt x="160" y="182"/>
                  </a:lnTo>
                  <a:lnTo>
                    <a:pt x="154" y="186"/>
                  </a:lnTo>
                  <a:lnTo>
                    <a:pt x="138" y="200"/>
                  </a:lnTo>
                  <a:lnTo>
                    <a:pt x="138" y="202"/>
                  </a:lnTo>
                  <a:lnTo>
                    <a:pt x="140" y="202"/>
                  </a:lnTo>
                  <a:lnTo>
                    <a:pt x="142" y="202"/>
                  </a:lnTo>
                  <a:lnTo>
                    <a:pt x="146" y="200"/>
                  </a:lnTo>
                  <a:lnTo>
                    <a:pt x="150" y="198"/>
                  </a:lnTo>
                  <a:lnTo>
                    <a:pt x="152" y="196"/>
                  </a:lnTo>
                  <a:lnTo>
                    <a:pt x="158" y="194"/>
                  </a:lnTo>
                  <a:lnTo>
                    <a:pt x="160" y="190"/>
                  </a:lnTo>
                  <a:lnTo>
                    <a:pt x="162" y="186"/>
                  </a:lnTo>
                  <a:lnTo>
                    <a:pt x="166" y="180"/>
                  </a:lnTo>
                  <a:lnTo>
                    <a:pt x="168" y="178"/>
                  </a:lnTo>
                  <a:lnTo>
                    <a:pt x="168" y="176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68" y="170"/>
                  </a:lnTo>
                  <a:lnTo>
                    <a:pt x="172" y="174"/>
                  </a:lnTo>
                  <a:lnTo>
                    <a:pt x="174" y="178"/>
                  </a:lnTo>
                  <a:lnTo>
                    <a:pt x="176" y="184"/>
                  </a:lnTo>
                  <a:lnTo>
                    <a:pt x="176" y="190"/>
                  </a:lnTo>
                  <a:lnTo>
                    <a:pt x="178" y="190"/>
                  </a:lnTo>
                  <a:lnTo>
                    <a:pt x="178" y="184"/>
                  </a:lnTo>
                  <a:lnTo>
                    <a:pt x="180" y="188"/>
                  </a:lnTo>
                  <a:lnTo>
                    <a:pt x="184" y="190"/>
                  </a:lnTo>
                  <a:lnTo>
                    <a:pt x="186" y="190"/>
                  </a:lnTo>
                  <a:lnTo>
                    <a:pt x="190" y="194"/>
                  </a:lnTo>
                  <a:lnTo>
                    <a:pt x="194" y="196"/>
                  </a:lnTo>
                  <a:lnTo>
                    <a:pt x="196" y="198"/>
                  </a:lnTo>
                  <a:lnTo>
                    <a:pt x="200" y="200"/>
                  </a:lnTo>
                  <a:lnTo>
                    <a:pt x="204" y="204"/>
                  </a:lnTo>
                  <a:lnTo>
                    <a:pt x="204" y="206"/>
                  </a:lnTo>
                  <a:lnTo>
                    <a:pt x="210" y="208"/>
                  </a:lnTo>
                  <a:lnTo>
                    <a:pt x="214" y="210"/>
                  </a:lnTo>
                  <a:lnTo>
                    <a:pt x="214" y="212"/>
                  </a:lnTo>
                  <a:lnTo>
                    <a:pt x="218" y="214"/>
                  </a:lnTo>
                  <a:lnTo>
                    <a:pt x="222" y="216"/>
                  </a:lnTo>
                  <a:lnTo>
                    <a:pt x="224" y="218"/>
                  </a:lnTo>
                  <a:lnTo>
                    <a:pt x="228" y="222"/>
                  </a:lnTo>
                  <a:lnTo>
                    <a:pt x="232" y="224"/>
                  </a:lnTo>
                  <a:lnTo>
                    <a:pt x="232" y="224"/>
                  </a:lnTo>
                  <a:lnTo>
                    <a:pt x="234" y="226"/>
                  </a:lnTo>
                  <a:lnTo>
                    <a:pt x="236" y="230"/>
                  </a:lnTo>
                  <a:lnTo>
                    <a:pt x="238" y="230"/>
                  </a:lnTo>
                  <a:lnTo>
                    <a:pt x="238" y="232"/>
                  </a:lnTo>
                  <a:lnTo>
                    <a:pt x="240" y="232"/>
                  </a:lnTo>
                  <a:lnTo>
                    <a:pt x="240" y="234"/>
                  </a:lnTo>
                  <a:lnTo>
                    <a:pt x="242" y="234"/>
                  </a:lnTo>
                  <a:lnTo>
                    <a:pt x="244" y="234"/>
                  </a:lnTo>
                  <a:lnTo>
                    <a:pt x="246" y="234"/>
                  </a:lnTo>
                  <a:lnTo>
                    <a:pt x="248" y="234"/>
                  </a:lnTo>
                  <a:lnTo>
                    <a:pt x="246" y="232"/>
                  </a:lnTo>
                  <a:lnTo>
                    <a:pt x="246" y="230"/>
                  </a:lnTo>
                  <a:lnTo>
                    <a:pt x="242" y="228"/>
                  </a:lnTo>
                  <a:lnTo>
                    <a:pt x="240" y="226"/>
                  </a:lnTo>
                  <a:lnTo>
                    <a:pt x="240" y="224"/>
                  </a:lnTo>
                  <a:lnTo>
                    <a:pt x="238" y="224"/>
                  </a:lnTo>
                  <a:lnTo>
                    <a:pt x="236" y="222"/>
                  </a:lnTo>
                  <a:lnTo>
                    <a:pt x="234" y="220"/>
                  </a:lnTo>
                  <a:lnTo>
                    <a:pt x="232" y="218"/>
                  </a:lnTo>
                  <a:lnTo>
                    <a:pt x="232" y="216"/>
                  </a:lnTo>
                  <a:lnTo>
                    <a:pt x="228" y="212"/>
                  </a:lnTo>
                  <a:lnTo>
                    <a:pt x="224" y="208"/>
                  </a:lnTo>
                  <a:lnTo>
                    <a:pt x="220" y="206"/>
                  </a:lnTo>
                  <a:lnTo>
                    <a:pt x="214" y="204"/>
                  </a:lnTo>
                  <a:lnTo>
                    <a:pt x="210" y="200"/>
                  </a:lnTo>
                  <a:lnTo>
                    <a:pt x="204" y="198"/>
                  </a:lnTo>
                  <a:lnTo>
                    <a:pt x="202" y="196"/>
                  </a:lnTo>
                  <a:lnTo>
                    <a:pt x="196" y="192"/>
                  </a:lnTo>
                  <a:lnTo>
                    <a:pt x="192" y="190"/>
                  </a:lnTo>
                  <a:lnTo>
                    <a:pt x="188" y="186"/>
                  </a:lnTo>
                  <a:lnTo>
                    <a:pt x="184" y="182"/>
                  </a:lnTo>
                  <a:lnTo>
                    <a:pt x="180" y="180"/>
                  </a:lnTo>
                  <a:lnTo>
                    <a:pt x="178" y="174"/>
                  </a:lnTo>
                  <a:lnTo>
                    <a:pt x="174" y="170"/>
                  </a:lnTo>
                  <a:lnTo>
                    <a:pt x="172" y="164"/>
                  </a:lnTo>
                  <a:lnTo>
                    <a:pt x="170" y="158"/>
                  </a:lnTo>
                  <a:lnTo>
                    <a:pt x="178" y="136"/>
                  </a:lnTo>
                  <a:lnTo>
                    <a:pt x="180" y="136"/>
                  </a:lnTo>
                  <a:lnTo>
                    <a:pt x="182" y="136"/>
                  </a:lnTo>
                  <a:lnTo>
                    <a:pt x="184" y="136"/>
                  </a:lnTo>
                  <a:lnTo>
                    <a:pt x="186" y="136"/>
                  </a:lnTo>
                  <a:lnTo>
                    <a:pt x="186" y="136"/>
                  </a:lnTo>
                  <a:lnTo>
                    <a:pt x="188" y="134"/>
                  </a:lnTo>
                  <a:lnTo>
                    <a:pt x="190" y="134"/>
                  </a:lnTo>
                  <a:lnTo>
                    <a:pt x="192" y="128"/>
                  </a:lnTo>
                  <a:lnTo>
                    <a:pt x="196" y="122"/>
                  </a:lnTo>
                  <a:lnTo>
                    <a:pt x="196" y="116"/>
                  </a:lnTo>
                  <a:lnTo>
                    <a:pt x="198" y="110"/>
                  </a:lnTo>
                  <a:lnTo>
                    <a:pt x="200" y="102"/>
                  </a:lnTo>
                  <a:lnTo>
                    <a:pt x="200" y="98"/>
                  </a:lnTo>
                  <a:lnTo>
                    <a:pt x="200" y="92"/>
                  </a:lnTo>
                  <a:lnTo>
                    <a:pt x="196" y="86"/>
                  </a:lnTo>
                  <a:lnTo>
                    <a:pt x="196" y="84"/>
                  </a:lnTo>
                  <a:lnTo>
                    <a:pt x="194" y="84"/>
                  </a:lnTo>
                  <a:lnTo>
                    <a:pt x="192" y="82"/>
                  </a:lnTo>
                  <a:lnTo>
                    <a:pt x="190" y="82"/>
                  </a:lnTo>
                  <a:lnTo>
                    <a:pt x="190" y="74"/>
                  </a:lnTo>
                  <a:lnTo>
                    <a:pt x="190" y="64"/>
                  </a:lnTo>
                  <a:lnTo>
                    <a:pt x="190" y="54"/>
                  </a:lnTo>
                  <a:lnTo>
                    <a:pt x="188" y="46"/>
                  </a:lnTo>
                  <a:lnTo>
                    <a:pt x="188" y="38"/>
                  </a:lnTo>
                  <a:lnTo>
                    <a:pt x="188" y="30"/>
                  </a:lnTo>
                  <a:lnTo>
                    <a:pt x="188" y="24"/>
                  </a:lnTo>
                  <a:lnTo>
                    <a:pt x="184" y="18"/>
                  </a:lnTo>
                  <a:lnTo>
                    <a:pt x="182" y="16"/>
                  </a:lnTo>
                  <a:lnTo>
                    <a:pt x="178" y="12"/>
                  </a:lnTo>
                  <a:lnTo>
                    <a:pt x="178" y="12"/>
                  </a:lnTo>
                  <a:lnTo>
                    <a:pt x="174" y="10"/>
                  </a:lnTo>
                  <a:lnTo>
                    <a:pt x="170" y="8"/>
                  </a:lnTo>
                  <a:lnTo>
                    <a:pt x="168" y="6"/>
                  </a:lnTo>
                  <a:lnTo>
                    <a:pt x="166" y="4"/>
                  </a:lnTo>
                  <a:lnTo>
                    <a:pt x="162" y="4"/>
                  </a:lnTo>
                  <a:lnTo>
                    <a:pt x="160" y="4"/>
                  </a:lnTo>
                  <a:lnTo>
                    <a:pt x="156" y="2"/>
                  </a:lnTo>
                  <a:lnTo>
                    <a:pt x="152" y="2"/>
                  </a:lnTo>
                  <a:lnTo>
                    <a:pt x="150" y="0"/>
                  </a:lnTo>
                  <a:lnTo>
                    <a:pt x="146" y="0"/>
                  </a:lnTo>
                  <a:lnTo>
                    <a:pt x="142" y="0"/>
                  </a:lnTo>
                  <a:lnTo>
                    <a:pt x="140" y="0"/>
                  </a:lnTo>
                  <a:lnTo>
                    <a:pt x="136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6" name="Freeform 487"/>
            <p:cNvSpPr>
              <a:spLocks/>
            </p:cNvSpPr>
            <p:nvPr/>
          </p:nvSpPr>
          <p:spPr bwMode="auto">
            <a:xfrm>
              <a:off x="6159500" y="3044825"/>
              <a:ext cx="31750" cy="28575"/>
            </a:xfrm>
            <a:custGeom>
              <a:avLst/>
              <a:gdLst>
                <a:gd name="T0" fmla="*/ 0 w 20"/>
                <a:gd name="T1" fmla="*/ 2 h 18"/>
                <a:gd name="T2" fmla="*/ 4 w 20"/>
                <a:gd name="T3" fmla="*/ 4 h 18"/>
                <a:gd name="T4" fmla="*/ 6 w 20"/>
                <a:gd name="T5" fmla="*/ 6 h 18"/>
                <a:gd name="T6" fmla="*/ 8 w 20"/>
                <a:gd name="T7" fmla="*/ 8 h 18"/>
                <a:gd name="T8" fmla="*/ 10 w 20"/>
                <a:gd name="T9" fmla="*/ 10 h 18"/>
                <a:gd name="T10" fmla="*/ 12 w 20"/>
                <a:gd name="T11" fmla="*/ 14 h 18"/>
                <a:gd name="T12" fmla="*/ 14 w 20"/>
                <a:gd name="T13" fmla="*/ 16 h 18"/>
                <a:gd name="T14" fmla="*/ 16 w 20"/>
                <a:gd name="T15" fmla="*/ 18 h 18"/>
                <a:gd name="T16" fmla="*/ 18 w 20"/>
                <a:gd name="T17" fmla="*/ 18 h 18"/>
                <a:gd name="T18" fmla="*/ 18 w 20"/>
                <a:gd name="T19" fmla="*/ 16 h 18"/>
                <a:gd name="T20" fmla="*/ 20 w 20"/>
                <a:gd name="T21" fmla="*/ 14 h 18"/>
                <a:gd name="T22" fmla="*/ 18 w 20"/>
                <a:gd name="T23" fmla="*/ 12 h 18"/>
                <a:gd name="T24" fmla="*/ 18 w 20"/>
                <a:gd name="T25" fmla="*/ 8 h 18"/>
                <a:gd name="T26" fmla="*/ 18 w 20"/>
                <a:gd name="T27" fmla="*/ 8 h 18"/>
                <a:gd name="T28" fmla="*/ 16 w 20"/>
                <a:gd name="T29" fmla="*/ 8 h 18"/>
                <a:gd name="T30" fmla="*/ 14 w 20"/>
                <a:gd name="T31" fmla="*/ 6 h 18"/>
                <a:gd name="T32" fmla="*/ 12 w 20"/>
                <a:gd name="T33" fmla="*/ 4 h 18"/>
                <a:gd name="T34" fmla="*/ 10 w 20"/>
                <a:gd name="T35" fmla="*/ 4 h 18"/>
                <a:gd name="T36" fmla="*/ 10 w 20"/>
                <a:gd name="T37" fmla="*/ 2 h 18"/>
                <a:gd name="T38" fmla="*/ 10 w 20"/>
                <a:gd name="T39" fmla="*/ 0 h 18"/>
                <a:gd name="T40" fmla="*/ 6 w 20"/>
                <a:gd name="T41" fmla="*/ 0 h 18"/>
                <a:gd name="T42" fmla="*/ 4 w 20"/>
                <a:gd name="T43" fmla="*/ 0 h 18"/>
                <a:gd name="T44" fmla="*/ 4 w 20"/>
                <a:gd name="T45" fmla="*/ 0 h 18"/>
                <a:gd name="T46" fmla="*/ 2 w 20"/>
                <a:gd name="T47" fmla="*/ 0 h 18"/>
                <a:gd name="T48" fmla="*/ 0 w 20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0" y="2"/>
                  </a:moveTo>
                  <a:lnTo>
                    <a:pt x="4" y="4"/>
                  </a:lnTo>
                  <a:lnTo>
                    <a:pt x="6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8" y="18"/>
                  </a:lnTo>
                  <a:lnTo>
                    <a:pt x="18" y="16"/>
                  </a:lnTo>
                  <a:lnTo>
                    <a:pt x="20" y="14"/>
                  </a:lnTo>
                  <a:lnTo>
                    <a:pt x="18" y="12"/>
                  </a:lnTo>
                  <a:lnTo>
                    <a:pt x="18" y="8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7" name="Freeform 488"/>
            <p:cNvSpPr>
              <a:spLocks/>
            </p:cNvSpPr>
            <p:nvPr/>
          </p:nvSpPr>
          <p:spPr bwMode="auto">
            <a:xfrm>
              <a:off x="6362700" y="3073400"/>
              <a:ext cx="3175" cy="12700"/>
            </a:xfrm>
            <a:custGeom>
              <a:avLst/>
              <a:gdLst>
                <a:gd name="T0" fmla="*/ 0 w 2"/>
                <a:gd name="T1" fmla="*/ 6 h 8"/>
                <a:gd name="T2" fmla="*/ 0 w 2"/>
                <a:gd name="T3" fmla="*/ 8 h 8"/>
                <a:gd name="T4" fmla="*/ 2 w 2"/>
                <a:gd name="T5" fmla="*/ 8 h 8"/>
                <a:gd name="T6" fmla="*/ 2 w 2"/>
                <a:gd name="T7" fmla="*/ 4 h 8"/>
                <a:gd name="T8" fmla="*/ 2 w 2"/>
                <a:gd name="T9" fmla="*/ 2 h 8"/>
                <a:gd name="T10" fmla="*/ 2 w 2"/>
                <a:gd name="T11" fmla="*/ 0 h 8"/>
                <a:gd name="T12" fmla="*/ 0 w 2"/>
                <a:gd name="T13" fmla="*/ 0 h 8"/>
                <a:gd name="T14" fmla="*/ 0 w 2"/>
                <a:gd name="T15" fmla="*/ 0 h 8"/>
                <a:gd name="T16" fmla="*/ 0 w 2"/>
                <a:gd name="T17" fmla="*/ 2 h 8"/>
                <a:gd name="T18" fmla="*/ 0 w 2"/>
                <a:gd name="T19" fmla="*/ 4 h 8"/>
                <a:gd name="T20" fmla="*/ 0 w 2"/>
                <a:gd name="T2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8" name="Freeform 489"/>
            <p:cNvSpPr>
              <a:spLocks/>
            </p:cNvSpPr>
            <p:nvPr/>
          </p:nvSpPr>
          <p:spPr bwMode="auto">
            <a:xfrm>
              <a:off x="6470650" y="3076575"/>
              <a:ext cx="15875" cy="25400"/>
            </a:xfrm>
            <a:custGeom>
              <a:avLst/>
              <a:gdLst>
                <a:gd name="T0" fmla="*/ 0 w 10"/>
                <a:gd name="T1" fmla="*/ 4 h 16"/>
                <a:gd name="T2" fmla="*/ 0 w 10"/>
                <a:gd name="T3" fmla="*/ 6 h 16"/>
                <a:gd name="T4" fmla="*/ 2 w 10"/>
                <a:gd name="T5" fmla="*/ 12 h 16"/>
                <a:gd name="T6" fmla="*/ 4 w 10"/>
                <a:gd name="T7" fmla="*/ 16 h 16"/>
                <a:gd name="T8" fmla="*/ 8 w 10"/>
                <a:gd name="T9" fmla="*/ 16 h 16"/>
                <a:gd name="T10" fmla="*/ 8 w 10"/>
                <a:gd name="T11" fmla="*/ 16 h 16"/>
                <a:gd name="T12" fmla="*/ 10 w 10"/>
                <a:gd name="T13" fmla="*/ 16 h 16"/>
                <a:gd name="T14" fmla="*/ 10 w 10"/>
                <a:gd name="T15" fmla="*/ 16 h 16"/>
                <a:gd name="T16" fmla="*/ 8 w 10"/>
                <a:gd name="T17" fmla="*/ 12 h 16"/>
                <a:gd name="T18" fmla="*/ 8 w 10"/>
                <a:gd name="T19" fmla="*/ 8 h 16"/>
                <a:gd name="T20" fmla="*/ 6 w 10"/>
                <a:gd name="T21" fmla="*/ 4 h 16"/>
                <a:gd name="T22" fmla="*/ 6 w 10"/>
                <a:gd name="T23" fmla="*/ 0 h 16"/>
                <a:gd name="T24" fmla="*/ 4 w 10"/>
                <a:gd name="T25" fmla="*/ 0 h 16"/>
                <a:gd name="T26" fmla="*/ 2 w 10"/>
                <a:gd name="T27" fmla="*/ 2 h 16"/>
                <a:gd name="T28" fmla="*/ 0 w 10"/>
                <a:gd name="T2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16">
                  <a:moveTo>
                    <a:pt x="0" y="4"/>
                  </a:moveTo>
                  <a:lnTo>
                    <a:pt x="0" y="6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2"/>
                  </a:lnTo>
                  <a:lnTo>
                    <a:pt x="8" y="8"/>
                  </a:lnTo>
                  <a:lnTo>
                    <a:pt x="6" y="4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9" name="Freeform 490"/>
            <p:cNvSpPr>
              <a:spLocks/>
            </p:cNvSpPr>
            <p:nvPr/>
          </p:nvSpPr>
          <p:spPr bwMode="auto">
            <a:xfrm>
              <a:off x="6308725" y="3089275"/>
              <a:ext cx="41275" cy="12700"/>
            </a:xfrm>
            <a:custGeom>
              <a:avLst/>
              <a:gdLst>
                <a:gd name="T0" fmla="*/ 0 w 26"/>
                <a:gd name="T1" fmla="*/ 4 h 8"/>
                <a:gd name="T2" fmla="*/ 0 w 26"/>
                <a:gd name="T3" fmla="*/ 6 h 8"/>
                <a:gd name="T4" fmla="*/ 0 w 26"/>
                <a:gd name="T5" fmla="*/ 8 h 8"/>
                <a:gd name="T6" fmla="*/ 2 w 26"/>
                <a:gd name="T7" fmla="*/ 8 h 8"/>
                <a:gd name="T8" fmla="*/ 4 w 26"/>
                <a:gd name="T9" fmla="*/ 8 h 8"/>
                <a:gd name="T10" fmla="*/ 4 w 26"/>
                <a:gd name="T11" fmla="*/ 6 h 8"/>
                <a:gd name="T12" fmla="*/ 6 w 26"/>
                <a:gd name="T13" fmla="*/ 6 h 8"/>
                <a:gd name="T14" fmla="*/ 8 w 26"/>
                <a:gd name="T15" fmla="*/ 6 h 8"/>
                <a:gd name="T16" fmla="*/ 10 w 26"/>
                <a:gd name="T17" fmla="*/ 6 h 8"/>
                <a:gd name="T18" fmla="*/ 12 w 26"/>
                <a:gd name="T19" fmla="*/ 6 h 8"/>
                <a:gd name="T20" fmla="*/ 14 w 26"/>
                <a:gd name="T21" fmla="*/ 6 h 8"/>
                <a:gd name="T22" fmla="*/ 18 w 26"/>
                <a:gd name="T23" fmla="*/ 6 h 8"/>
                <a:gd name="T24" fmla="*/ 20 w 26"/>
                <a:gd name="T25" fmla="*/ 6 h 8"/>
                <a:gd name="T26" fmla="*/ 22 w 26"/>
                <a:gd name="T27" fmla="*/ 6 h 8"/>
                <a:gd name="T28" fmla="*/ 24 w 26"/>
                <a:gd name="T29" fmla="*/ 8 h 8"/>
                <a:gd name="T30" fmla="*/ 26 w 26"/>
                <a:gd name="T31" fmla="*/ 8 h 8"/>
                <a:gd name="T32" fmla="*/ 24 w 26"/>
                <a:gd name="T33" fmla="*/ 6 h 8"/>
                <a:gd name="T34" fmla="*/ 24 w 26"/>
                <a:gd name="T35" fmla="*/ 4 h 8"/>
                <a:gd name="T36" fmla="*/ 22 w 26"/>
                <a:gd name="T37" fmla="*/ 4 h 8"/>
                <a:gd name="T38" fmla="*/ 22 w 26"/>
                <a:gd name="T39" fmla="*/ 2 h 8"/>
                <a:gd name="T40" fmla="*/ 20 w 26"/>
                <a:gd name="T41" fmla="*/ 2 h 8"/>
                <a:gd name="T42" fmla="*/ 18 w 26"/>
                <a:gd name="T43" fmla="*/ 0 h 8"/>
                <a:gd name="T44" fmla="*/ 16 w 26"/>
                <a:gd name="T45" fmla="*/ 0 h 8"/>
                <a:gd name="T46" fmla="*/ 14 w 26"/>
                <a:gd name="T47" fmla="*/ 0 h 8"/>
                <a:gd name="T48" fmla="*/ 12 w 26"/>
                <a:gd name="T49" fmla="*/ 0 h 8"/>
                <a:gd name="T50" fmla="*/ 12 w 26"/>
                <a:gd name="T51" fmla="*/ 0 h 8"/>
                <a:gd name="T52" fmla="*/ 10 w 26"/>
                <a:gd name="T53" fmla="*/ 0 h 8"/>
                <a:gd name="T54" fmla="*/ 6 w 26"/>
                <a:gd name="T55" fmla="*/ 0 h 8"/>
                <a:gd name="T56" fmla="*/ 4 w 26"/>
                <a:gd name="T57" fmla="*/ 2 h 8"/>
                <a:gd name="T58" fmla="*/ 4 w 26"/>
                <a:gd name="T59" fmla="*/ 2 h 8"/>
                <a:gd name="T60" fmla="*/ 2 w 26"/>
                <a:gd name="T61" fmla="*/ 2 h 8"/>
                <a:gd name="T62" fmla="*/ 0 w 26"/>
                <a:gd name="T6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8">
                  <a:moveTo>
                    <a:pt x="0" y="4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0" name="Freeform 491"/>
            <p:cNvSpPr>
              <a:spLocks/>
            </p:cNvSpPr>
            <p:nvPr/>
          </p:nvSpPr>
          <p:spPr bwMode="auto">
            <a:xfrm>
              <a:off x="6315075" y="3111500"/>
              <a:ext cx="28575" cy="6350"/>
            </a:xfrm>
            <a:custGeom>
              <a:avLst/>
              <a:gdLst>
                <a:gd name="T0" fmla="*/ 0 w 18"/>
                <a:gd name="T1" fmla="*/ 2 h 4"/>
                <a:gd name="T2" fmla="*/ 2 w 18"/>
                <a:gd name="T3" fmla="*/ 2 h 4"/>
                <a:gd name="T4" fmla="*/ 4 w 18"/>
                <a:gd name="T5" fmla="*/ 2 h 4"/>
                <a:gd name="T6" fmla="*/ 6 w 18"/>
                <a:gd name="T7" fmla="*/ 4 h 4"/>
                <a:gd name="T8" fmla="*/ 8 w 18"/>
                <a:gd name="T9" fmla="*/ 4 h 4"/>
                <a:gd name="T10" fmla="*/ 8 w 18"/>
                <a:gd name="T11" fmla="*/ 4 h 4"/>
                <a:gd name="T12" fmla="*/ 10 w 18"/>
                <a:gd name="T13" fmla="*/ 4 h 4"/>
                <a:gd name="T14" fmla="*/ 12 w 18"/>
                <a:gd name="T15" fmla="*/ 4 h 4"/>
                <a:gd name="T16" fmla="*/ 14 w 18"/>
                <a:gd name="T17" fmla="*/ 4 h 4"/>
                <a:gd name="T18" fmla="*/ 16 w 18"/>
                <a:gd name="T19" fmla="*/ 2 h 4"/>
                <a:gd name="T20" fmla="*/ 18 w 18"/>
                <a:gd name="T21" fmla="*/ 2 h 4"/>
                <a:gd name="T22" fmla="*/ 18 w 18"/>
                <a:gd name="T23" fmla="*/ 2 h 4"/>
                <a:gd name="T24" fmla="*/ 16 w 18"/>
                <a:gd name="T25" fmla="*/ 0 h 4"/>
                <a:gd name="T26" fmla="*/ 14 w 18"/>
                <a:gd name="T27" fmla="*/ 0 h 4"/>
                <a:gd name="T28" fmla="*/ 12 w 18"/>
                <a:gd name="T29" fmla="*/ 0 h 4"/>
                <a:gd name="T30" fmla="*/ 10 w 18"/>
                <a:gd name="T31" fmla="*/ 0 h 4"/>
                <a:gd name="T32" fmla="*/ 8 w 18"/>
                <a:gd name="T33" fmla="*/ 0 h 4"/>
                <a:gd name="T34" fmla="*/ 8 w 18"/>
                <a:gd name="T35" fmla="*/ 0 h 4"/>
                <a:gd name="T36" fmla="*/ 6 w 18"/>
                <a:gd name="T37" fmla="*/ 0 h 4"/>
                <a:gd name="T38" fmla="*/ 4 w 18"/>
                <a:gd name="T39" fmla="*/ 0 h 4"/>
                <a:gd name="T40" fmla="*/ 2 w 18"/>
                <a:gd name="T41" fmla="*/ 2 h 4"/>
                <a:gd name="T42" fmla="*/ 0 w 18"/>
                <a:gd name="T4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4">
                  <a:moveTo>
                    <a:pt x="0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1" name="Freeform 492"/>
            <p:cNvSpPr>
              <a:spLocks/>
            </p:cNvSpPr>
            <p:nvPr/>
          </p:nvSpPr>
          <p:spPr bwMode="auto">
            <a:xfrm>
              <a:off x="6296025" y="3121025"/>
              <a:ext cx="9525" cy="47625"/>
            </a:xfrm>
            <a:custGeom>
              <a:avLst/>
              <a:gdLst>
                <a:gd name="T0" fmla="*/ 0 w 6"/>
                <a:gd name="T1" fmla="*/ 10 h 30"/>
                <a:gd name="T2" fmla="*/ 2 w 6"/>
                <a:gd name="T3" fmla="*/ 14 h 30"/>
                <a:gd name="T4" fmla="*/ 2 w 6"/>
                <a:gd name="T5" fmla="*/ 16 h 30"/>
                <a:gd name="T6" fmla="*/ 2 w 6"/>
                <a:gd name="T7" fmla="*/ 22 h 30"/>
                <a:gd name="T8" fmla="*/ 4 w 6"/>
                <a:gd name="T9" fmla="*/ 24 h 30"/>
                <a:gd name="T10" fmla="*/ 4 w 6"/>
                <a:gd name="T11" fmla="*/ 26 h 30"/>
                <a:gd name="T12" fmla="*/ 4 w 6"/>
                <a:gd name="T13" fmla="*/ 28 h 30"/>
                <a:gd name="T14" fmla="*/ 2 w 6"/>
                <a:gd name="T15" fmla="*/ 28 h 30"/>
                <a:gd name="T16" fmla="*/ 2 w 6"/>
                <a:gd name="T17" fmla="*/ 30 h 30"/>
                <a:gd name="T18" fmla="*/ 4 w 6"/>
                <a:gd name="T19" fmla="*/ 30 h 30"/>
                <a:gd name="T20" fmla="*/ 4 w 6"/>
                <a:gd name="T21" fmla="*/ 30 h 30"/>
                <a:gd name="T22" fmla="*/ 4 w 6"/>
                <a:gd name="T23" fmla="*/ 28 h 30"/>
                <a:gd name="T24" fmla="*/ 6 w 6"/>
                <a:gd name="T25" fmla="*/ 28 h 30"/>
                <a:gd name="T26" fmla="*/ 6 w 6"/>
                <a:gd name="T27" fmla="*/ 22 h 30"/>
                <a:gd name="T28" fmla="*/ 4 w 6"/>
                <a:gd name="T29" fmla="*/ 14 h 30"/>
                <a:gd name="T30" fmla="*/ 4 w 6"/>
                <a:gd name="T31" fmla="*/ 10 h 30"/>
                <a:gd name="T32" fmla="*/ 4 w 6"/>
                <a:gd name="T33" fmla="*/ 4 h 30"/>
                <a:gd name="T34" fmla="*/ 4 w 6"/>
                <a:gd name="T35" fmla="*/ 2 h 30"/>
                <a:gd name="T36" fmla="*/ 4 w 6"/>
                <a:gd name="T37" fmla="*/ 0 h 30"/>
                <a:gd name="T38" fmla="*/ 2 w 6"/>
                <a:gd name="T39" fmla="*/ 0 h 30"/>
                <a:gd name="T40" fmla="*/ 0 w 6"/>
                <a:gd name="T41" fmla="*/ 4 h 30"/>
                <a:gd name="T42" fmla="*/ 0 w 6"/>
                <a:gd name="T43" fmla="*/ 6 h 30"/>
                <a:gd name="T44" fmla="*/ 0 w 6"/>
                <a:gd name="T45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30">
                  <a:moveTo>
                    <a:pt x="0" y="10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6" y="22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2" name="Freeform 493"/>
            <p:cNvSpPr>
              <a:spLocks/>
            </p:cNvSpPr>
            <p:nvPr/>
          </p:nvSpPr>
          <p:spPr bwMode="auto">
            <a:xfrm>
              <a:off x="6188075" y="3124200"/>
              <a:ext cx="15875" cy="47625"/>
            </a:xfrm>
            <a:custGeom>
              <a:avLst/>
              <a:gdLst>
                <a:gd name="T0" fmla="*/ 0 w 10"/>
                <a:gd name="T1" fmla="*/ 2 h 30"/>
                <a:gd name="T2" fmla="*/ 0 w 10"/>
                <a:gd name="T3" fmla="*/ 4 h 30"/>
                <a:gd name="T4" fmla="*/ 0 w 10"/>
                <a:gd name="T5" fmla="*/ 8 h 30"/>
                <a:gd name="T6" fmla="*/ 2 w 10"/>
                <a:gd name="T7" fmla="*/ 12 h 30"/>
                <a:gd name="T8" fmla="*/ 4 w 10"/>
                <a:gd name="T9" fmla="*/ 14 h 30"/>
                <a:gd name="T10" fmla="*/ 6 w 10"/>
                <a:gd name="T11" fmla="*/ 18 h 30"/>
                <a:gd name="T12" fmla="*/ 6 w 10"/>
                <a:gd name="T13" fmla="*/ 20 h 30"/>
                <a:gd name="T14" fmla="*/ 8 w 10"/>
                <a:gd name="T15" fmla="*/ 24 h 30"/>
                <a:gd name="T16" fmla="*/ 10 w 10"/>
                <a:gd name="T17" fmla="*/ 30 h 30"/>
                <a:gd name="T18" fmla="*/ 10 w 10"/>
                <a:gd name="T19" fmla="*/ 30 h 30"/>
                <a:gd name="T20" fmla="*/ 10 w 10"/>
                <a:gd name="T21" fmla="*/ 24 h 30"/>
                <a:gd name="T22" fmla="*/ 8 w 10"/>
                <a:gd name="T23" fmla="*/ 20 h 30"/>
                <a:gd name="T24" fmla="*/ 6 w 10"/>
                <a:gd name="T25" fmla="*/ 12 h 30"/>
                <a:gd name="T26" fmla="*/ 6 w 10"/>
                <a:gd name="T27" fmla="*/ 8 h 30"/>
                <a:gd name="T28" fmla="*/ 2 w 10"/>
                <a:gd name="T29" fmla="*/ 6 h 30"/>
                <a:gd name="T30" fmla="*/ 2 w 10"/>
                <a:gd name="T31" fmla="*/ 4 h 30"/>
                <a:gd name="T32" fmla="*/ 0 w 10"/>
                <a:gd name="T33" fmla="*/ 2 h 30"/>
                <a:gd name="T34" fmla="*/ 0 w 10"/>
                <a:gd name="T35" fmla="*/ 0 h 30"/>
                <a:gd name="T36" fmla="*/ 0 w 10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30">
                  <a:moveTo>
                    <a:pt x="0" y="2"/>
                  </a:moveTo>
                  <a:lnTo>
                    <a:pt x="0" y="4"/>
                  </a:lnTo>
                  <a:lnTo>
                    <a:pt x="0" y="8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6" y="12"/>
                  </a:lnTo>
                  <a:lnTo>
                    <a:pt x="6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3" name="Freeform 494"/>
            <p:cNvSpPr>
              <a:spLocks/>
            </p:cNvSpPr>
            <p:nvPr/>
          </p:nvSpPr>
          <p:spPr bwMode="auto">
            <a:xfrm>
              <a:off x="6203950" y="3133725"/>
              <a:ext cx="15875" cy="5397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8 h 34"/>
                <a:gd name="T4" fmla="*/ 2 w 10"/>
                <a:gd name="T5" fmla="*/ 16 h 34"/>
                <a:gd name="T6" fmla="*/ 4 w 10"/>
                <a:gd name="T7" fmla="*/ 24 h 34"/>
                <a:gd name="T8" fmla="*/ 8 w 10"/>
                <a:gd name="T9" fmla="*/ 32 h 34"/>
                <a:gd name="T10" fmla="*/ 8 w 10"/>
                <a:gd name="T11" fmla="*/ 34 h 34"/>
                <a:gd name="T12" fmla="*/ 10 w 10"/>
                <a:gd name="T13" fmla="*/ 32 h 34"/>
                <a:gd name="T14" fmla="*/ 8 w 10"/>
                <a:gd name="T15" fmla="*/ 28 h 34"/>
                <a:gd name="T16" fmla="*/ 8 w 10"/>
                <a:gd name="T17" fmla="*/ 24 h 34"/>
                <a:gd name="T18" fmla="*/ 8 w 10"/>
                <a:gd name="T19" fmla="*/ 22 h 34"/>
                <a:gd name="T20" fmla="*/ 6 w 10"/>
                <a:gd name="T21" fmla="*/ 16 h 34"/>
                <a:gd name="T22" fmla="*/ 6 w 10"/>
                <a:gd name="T23" fmla="*/ 14 h 34"/>
                <a:gd name="T24" fmla="*/ 4 w 10"/>
                <a:gd name="T25" fmla="*/ 8 h 34"/>
                <a:gd name="T26" fmla="*/ 2 w 10"/>
                <a:gd name="T27" fmla="*/ 6 h 34"/>
                <a:gd name="T28" fmla="*/ 2 w 10"/>
                <a:gd name="T29" fmla="*/ 0 h 34"/>
                <a:gd name="T30" fmla="*/ 0 w 10"/>
                <a:gd name="T3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0" y="8"/>
                  </a:lnTo>
                  <a:lnTo>
                    <a:pt x="2" y="16"/>
                  </a:lnTo>
                  <a:lnTo>
                    <a:pt x="4" y="24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6" y="16"/>
                  </a:lnTo>
                  <a:lnTo>
                    <a:pt x="6" y="14"/>
                  </a:lnTo>
                  <a:lnTo>
                    <a:pt x="4" y="8"/>
                  </a:lnTo>
                  <a:lnTo>
                    <a:pt x="2" y="6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4" name="Freeform 495"/>
            <p:cNvSpPr>
              <a:spLocks/>
            </p:cNvSpPr>
            <p:nvPr/>
          </p:nvSpPr>
          <p:spPr bwMode="auto">
            <a:xfrm>
              <a:off x="6365875" y="3130550"/>
              <a:ext cx="15875" cy="44450"/>
            </a:xfrm>
            <a:custGeom>
              <a:avLst/>
              <a:gdLst>
                <a:gd name="T0" fmla="*/ 4 w 10"/>
                <a:gd name="T1" fmla="*/ 8 h 28"/>
                <a:gd name="T2" fmla="*/ 4 w 10"/>
                <a:gd name="T3" fmla="*/ 8 h 28"/>
                <a:gd name="T4" fmla="*/ 2 w 10"/>
                <a:gd name="T5" fmla="*/ 12 h 28"/>
                <a:gd name="T6" fmla="*/ 2 w 10"/>
                <a:gd name="T7" fmla="*/ 16 h 28"/>
                <a:gd name="T8" fmla="*/ 2 w 10"/>
                <a:gd name="T9" fmla="*/ 18 h 28"/>
                <a:gd name="T10" fmla="*/ 0 w 10"/>
                <a:gd name="T11" fmla="*/ 20 h 28"/>
                <a:gd name="T12" fmla="*/ 0 w 10"/>
                <a:gd name="T13" fmla="*/ 24 h 28"/>
                <a:gd name="T14" fmla="*/ 0 w 10"/>
                <a:gd name="T15" fmla="*/ 26 h 28"/>
                <a:gd name="T16" fmla="*/ 0 w 10"/>
                <a:gd name="T17" fmla="*/ 28 h 28"/>
                <a:gd name="T18" fmla="*/ 2 w 10"/>
                <a:gd name="T19" fmla="*/ 26 h 28"/>
                <a:gd name="T20" fmla="*/ 4 w 10"/>
                <a:gd name="T21" fmla="*/ 26 h 28"/>
                <a:gd name="T22" fmla="*/ 4 w 10"/>
                <a:gd name="T23" fmla="*/ 24 h 28"/>
                <a:gd name="T24" fmla="*/ 6 w 10"/>
                <a:gd name="T25" fmla="*/ 20 h 28"/>
                <a:gd name="T26" fmla="*/ 4 w 10"/>
                <a:gd name="T27" fmla="*/ 16 h 28"/>
                <a:gd name="T28" fmla="*/ 6 w 10"/>
                <a:gd name="T29" fmla="*/ 12 h 28"/>
                <a:gd name="T30" fmla="*/ 8 w 10"/>
                <a:gd name="T31" fmla="*/ 8 h 28"/>
                <a:gd name="T32" fmla="*/ 10 w 10"/>
                <a:gd name="T33" fmla="*/ 4 h 28"/>
                <a:gd name="T34" fmla="*/ 8 w 10"/>
                <a:gd name="T35" fmla="*/ 0 h 28"/>
                <a:gd name="T36" fmla="*/ 6 w 10"/>
                <a:gd name="T37" fmla="*/ 2 h 28"/>
                <a:gd name="T38" fmla="*/ 6 w 10"/>
                <a:gd name="T39" fmla="*/ 6 h 28"/>
                <a:gd name="T40" fmla="*/ 4 w 10"/>
                <a:gd name="T4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" h="28">
                  <a:moveTo>
                    <a:pt x="4" y="8"/>
                  </a:moveTo>
                  <a:lnTo>
                    <a:pt x="4" y="8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4" y="16"/>
                  </a:lnTo>
                  <a:lnTo>
                    <a:pt x="6" y="12"/>
                  </a:lnTo>
                  <a:lnTo>
                    <a:pt x="8" y="8"/>
                  </a:lnTo>
                  <a:lnTo>
                    <a:pt x="10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5" name="Freeform 496"/>
            <p:cNvSpPr>
              <a:spLocks/>
            </p:cNvSpPr>
            <p:nvPr/>
          </p:nvSpPr>
          <p:spPr bwMode="auto">
            <a:xfrm>
              <a:off x="6343650" y="3143250"/>
              <a:ext cx="22225" cy="53975"/>
            </a:xfrm>
            <a:custGeom>
              <a:avLst/>
              <a:gdLst>
                <a:gd name="T0" fmla="*/ 0 w 14"/>
                <a:gd name="T1" fmla="*/ 32 h 34"/>
                <a:gd name="T2" fmla="*/ 0 w 14"/>
                <a:gd name="T3" fmla="*/ 34 h 34"/>
                <a:gd name="T4" fmla="*/ 0 w 14"/>
                <a:gd name="T5" fmla="*/ 34 h 34"/>
                <a:gd name="T6" fmla="*/ 2 w 14"/>
                <a:gd name="T7" fmla="*/ 28 h 34"/>
                <a:gd name="T8" fmla="*/ 6 w 14"/>
                <a:gd name="T9" fmla="*/ 26 h 34"/>
                <a:gd name="T10" fmla="*/ 6 w 14"/>
                <a:gd name="T11" fmla="*/ 22 h 34"/>
                <a:gd name="T12" fmla="*/ 8 w 14"/>
                <a:gd name="T13" fmla="*/ 18 h 34"/>
                <a:gd name="T14" fmla="*/ 8 w 14"/>
                <a:gd name="T15" fmla="*/ 14 h 34"/>
                <a:gd name="T16" fmla="*/ 10 w 14"/>
                <a:gd name="T17" fmla="*/ 8 h 34"/>
                <a:gd name="T18" fmla="*/ 12 w 14"/>
                <a:gd name="T19" fmla="*/ 6 h 34"/>
                <a:gd name="T20" fmla="*/ 14 w 14"/>
                <a:gd name="T21" fmla="*/ 0 h 34"/>
                <a:gd name="T22" fmla="*/ 12 w 14"/>
                <a:gd name="T23" fmla="*/ 0 h 34"/>
                <a:gd name="T24" fmla="*/ 10 w 14"/>
                <a:gd name="T25" fmla="*/ 2 h 34"/>
                <a:gd name="T26" fmla="*/ 8 w 14"/>
                <a:gd name="T27" fmla="*/ 8 h 34"/>
                <a:gd name="T28" fmla="*/ 8 w 14"/>
                <a:gd name="T29" fmla="*/ 10 h 34"/>
                <a:gd name="T30" fmla="*/ 6 w 14"/>
                <a:gd name="T31" fmla="*/ 16 h 34"/>
                <a:gd name="T32" fmla="*/ 4 w 14"/>
                <a:gd name="T33" fmla="*/ 20 h 34"/>
                <a:gd name="T34" fmla="*/ 2 w 14"/>
                <a:gd name="T35" fmla="*/ 24 h 34"/>
                <a:gd name="T36" fmla="*/ 0 w 14"/>
                <a:gd name="T37" fmla="*/ 28 h 34"/>
                <a:gd name="T38" fmla="*/ 0 w 14"/>
                <a:gd name="T39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34">
                  <a:moveTo>
                    <a:pt x="0" y="32"/>
                  </a:moveTo>
                  <a:lnTo>
                    <a:pt x="0" y="34"/>
                  </a:lnTo>
                  <a:lnTo>
                    <a:pt x="0" y="34"/>
                  </a:lnTo>
                  <a:lnTo>
                    <a:pt x="2" y="28"/>
                  </a:lnTo>
                  <a:lnTo>
                    <a:pt x="6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12" y="6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8"/>
                  </a:lnTo>
                  <a:lnTo>
                    <a:pt x="8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2" y="24"/>
                  </a:lnTo>
                  <a:lnTo>
                    <a:pt x="0" y="28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6" name="Freeform 497"/>
            <p:cNvSpPr>
              <a:spLocks/>
            </p:cNvSpPr>
            <p:nvPr/>
          </p:nvSpPr>
          <p:spPr bwMode="auto">
            <a:xfrm>
              <a:off x="6257925" y="3194050"/>
              <a:ext cx="69850" cy="12700"/>
            </a:xfrm>
            <a:custGeom>
              <a:avLst/>
              <a:gdLst>
                <a:gd name="T0" fmla="*/ 36 w 44"/>
                <a:gd name="T1" fmla="*/ 4 h 8"/>
                <a:gd name="T2" fmla="*/ 34 w 44"/>
                <a:gd name="T3" fmla="*/ 4 h 8"/>
                <a:gd name="T4" fmla="*/ 30 w 44"/>
                <a:gd name="T5" fmla="*/ 2 h 8"/>
                <a:gd name="T6" fmla="*/ 26 w 44"/>
                <a:gd name="T7" fmla="*/ 2 h 8"/>
                <a:gd name="T8" fmla="*/ 22 w 44"/>
                <a:gd name="T9" fmla="*/ 0 h 8"/>
                <a:gd name="T10" fmla="*/ 18 w 44"/>
                <a:gd name="T11" fmla="*/ 0 h 8"/>
                <a:gd name="T12" fmla="*/ 14 w 44"/>
                <a:gd name="T13" fmla="*/ 2 h 8"/>
                <a:gd name="T14" fmla="*/ 10 w 44"/>
                <a:gd name="T15" fmla="*/ 2 h 8"/>
                <a:gd name="T16" fmla="*/ 6 w 44"/>
                <a:gd name="T17" fmla="*/ 4 h 8"/>
                <a:gd name="T18" fmla="*/ 4 w 44"/>
                <a:gd name="T19" fmla="*/ 2 h 8"/>
                <a:gd name="T20" fmla="*/ 2 w 44"/>
                <a:gd name="T21" fmla="*/ 2 h 8"/>
                <a:gd name="T22" fmla="*/ 2 w 44"/>
                <a:gd name="T23" fmla="*/ 4 h 8"/>
                <a:gd name="T24" fmla="*/ 0 w 44"/>
                <a:gd name="T25" fmla="*/ 4 h 8"/>
                <a:gd name="T26" fmla="*/ 0 w 44"/>
                <a:gd name="T27" fmla="*/ 6 h 8"/>
                <a:gd name="T28" fmla="*/ 2 w 44"/>
                <a:gd name="T29" fmla="*/ 6 h 8"/>
                <a:gd name="T30" fmla="*/ 4 w 44"/>
                <a:gd name="T31" fmla="*/ 6 h 8"/>
                <a:gd name="T32" fmla="*/ 6 w 44"/>
                <a:gd name="T33" fmla="*/ 4 h 8"/>
                <a:gd name="T34" fmla="*/ 8 w 44"/>
                <a:gd name="T35" fmla="*/ 4 h 8"/>
                <a:gd name="T36" fmla="*/ 10 w 44"/>
                <a:gd name="T37" fmla="*/ 4 h 8"/>
                <a:gd name="T38" fmla="*/ 10 w 44"/>
                <a:gd name="T39" fmla="*/ 6 h 8"/>
                <a:gd name="T40" fmla="*/ 12 w 44"/>
                <a:gd name="T41" fmla="*/ 6 h 8"/>
                <a:gd name="T42" fmla="*/ 14 w 44"/>
                <a:gd name="T43" fmla="*/ 6 h 8"/>
                <a:gd name="T44" fmla="*/ 16 w 44"/>
                <a:gd name="T45" fmla="*/ 6 h 8"/>
                <a:gd name="T46" fmla="*/ 18 w 44"/>
                <a:gd name="T47" fmla="*/ 6 h 8"/>
                <a:gd name="T48" fmla="*/ 18 w 44"/>
                <a:gd name="T49" fmla="*/ 6 h 8"/>
                <a:gd name="T50" fmla="*/ 20 w 44"/>
                <a:gd name="T51" fmla="*/ 6 h 8"/>
                <a:gd name="T52" fmla="*/ 22 w 44"/>
                <a:gd name="T53" fmla="*/ 6 h 8"/>
                <a:gd name="T54" fmla="*/ 24 w 44"/>
                <a:gd name="T55" fmla="*/ 6 h 8"/>
                <a:gd name="T56" fmla="*/ 26 w 44"/>
                <a:gd name="T57" fmla="*/ 6 h 8"/>
                <a:gd name="T58" fmla="*/ 28 w 44"/>
                <a:gd name="T59" fmla="*/ 6 h 8"/>
                <a:gd name="T60" fmla="*/ 28 w 44"/>
                <a:gd name="T61" fmla="*/ 6 h 8"/>
                <a:gd name="T62" fmla="*/ 30 w 44"/>
                <a:gd name="T63" fmla="*/ 6 h 8"/>
                <a:gd name="T64" fmla="*/ 32 w 44"/>
                <a:gd name="T65" fmla="*/ 6 h 8"/>
                <a:gd name="T66" fmla="*/ 34 w 44"/>
                <a:gd name="T67" fmla="*/ 8 h 8"/>
                <a:gd name="T68" fmla="*/ 36 w 44"/>
                <a:gd name="T69" fmla="*/ 6 h 8"/>
                <a:gd name="T70" fmla="*/ 36 w 44"/>
                <a:gd name="T71" fmla="*/ 6 h 8"/>
                <a:gd name="T72" fmla="*/ 38 w 44"/>
                <a:gd name="T73" fmla="*/ 6 h 8"/>
                <a:gd name="T74" fmla="*/ 40 w 44"/>
                <a:gd name="T75" fmla="*/ 6 h 8"/>
                <a:gd name="T76" fmla="*/ 42 w 44"/>
                <a:gd name="T77" fmla="*/ 4 h 8"/>
                <a:gd name="T78" fmla="*/ 44 w 44"/>
                <a:gd name="T79" fmla="*/ 4 h 8"/>
                <a:gd name="T80" fmla="*/ 44 w 44"/>
                <a:gd name="T81" fmla="*/ 4 h 8"/>
                <a:gd name="T82" fmla="*/ 44 w 44"/>
                <a:gd name="T83" fmla="*/ 4 h 8"/>
                <a:gd name="T84" fmla="*/ 44 w 44"/>
                <a:gd name="T85" fmla="*/ 2 h 8"/>
                <a:gd name="T86" fmla="*/ 42 w 44"/>
                <a:gd name="T87" fmla="*/ 2 h 8"/>
                <a:gd name="T88" fmla="*/ 42 w 44"/>
                <a:gd name="T89" fmla="*/ 0 h 8"/>
                <a:gd name="T90" fmla="*/ 40 w 44"/>
                <a:gd name="T91" fmla="*/ 2 h 8"/>
                <a:gd name="T92" fmla="*/ 40 w 44"/>
                <a:gd name="T93" fmla="*/ 4 h 8"/>
                <a:gd name="T94" fmla="*/ 38 w 44"/>
                <a:gd name="T95" fmla="*/ 4 h 8"/>
                <a:gd name="T96" fmla="*/ 36 w 44"/>
                <a:gd name="T9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" h="8">
                  <a:moveTo>
                    <a:pt x="36" y="4"/>
                  </a:moveTo>
                  <a:lnTo>
                    <a:pt x="34" y="4"/>
                  </a:lnTo>
                  <a:lnTo>
                    <a:pt x="30" y="2"/>
                  </a:lnTo>
                  <a:lnTo>
                    <a:pt x="26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4"/>
                  </a:lnTo>
                  <a:lnTo>
                    <a:pt x="38" y="4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7" name="Freeform 498"/>
            <p:cNvSpPr>
              <a:spLocks/>
            </p:cNvSpPr>
            <p:nvPr/>
          </p:nvSpPr>
          <p:spPr bwMode="auto">
            <a:xfrm>
              <a:off x="6273800" y="3216275"/>
              <a:ext cx="34925" cy="9525"/>
            </a:xfrm>
            <a:custGeom>
              <a:avLst/>
              <a:gdLst>
                <a:gd name="T0" fmla="*/ 0 w 22"/>
                <a:gd name="T1" fmla="*/ 2 h 6"/>
                <a:gd name="T2" fmla="*/ 0 w 22"/>
                <a:gd name="T3" fmla="*/ 4 h 6"/>
                <a:gd name="T4" fmla="*/ 4 w 22"/>
                <a:gd name="T5" fmla="*/ 4 h 6"/>
                <a:gd name="T6" fmla="*/ 8 w 22"/>
                <a:gd name="T7" fmla="*/ 6 h 6"/>
                <a:gd name="T8" fmla="*/ 10 w 22"/>
                <a:gd name="T9" fmla="*/ 6 h 6"/>
                <a:gd name="T10" fmla="*/ 14 w 22"/>
                <a:gd name="T11" fmla="*/ 6 h 6"/>
                <a:gd name="T12" fmla="*/ 18 w 22"/>
                <a:gd name="T13" fmla="*/ 4 h 6"/>
                <a:gd name="T14" fmla="*/ 18 w 22"/>
                <a:gd name="T15" fmla="*/ 4 h 6"/>
                <a:gd name="T16" fmla="*/ 22 w 22"/>
                <a:gd name="T17" fmla="*/ 2 h 6"/>
                <a:gd name="T18" fmla="*/ 22 w 22"/>
                <a:gd name="T19" fmla="*/ 0 h 6"/>
                <a:gd name="T20" fmla="*/ 20 w 22"/>
                <a:gd name="T21" fmla="*/ 0 h 6"/>
                <a:gd name="T22" fmla="*/ 18 w 22"/>
                <a:gd name="T23" fmla="*/ 0 h 6"/>
                <a:gd name="T24" fmla="*/ 18 w 22"/>
                <a:gd name="T25" fmla="*/ 0 h 6"/>
                <a:gd name="T26" fmla="*/ 14 w 22"/>
                <a:gd name="T27" fmla="*/ 0 h 6"/>
                <a:gd name="T28" fmla="*/ 12 w 22"/>
                <a:gd name="T29" fmla="*/ 2 h 6"/>
                <a:gd name="T30" fmla="*/ 8 w 22"/>
                <a:gd name="T31" fmla="*/ 0 h 6"/>
                <a:gd name="T32" fmla="*/ 8 w 22"/>
                <a:gd name="T33" fmla="*/ 0 h 6"/>
                <a:gd name="T34" fmla="*/ 4 w 22"/>
                <a:gd name="T35" fmla="*/ 0 h 6"/>
                <a:gd name="T36" fmla="*/ 2 w 22"/>
                <a:gd name="T37" fmla="*/ 0 h 6"/>
                <a:gd name="T38" fmla="*/ 0 w 22"/>
                <a:gd name="T39" fmla="*/ 0 h 6"/>
                <a:gd name="T40" fmla="*/ 0 w 22"/>
                <a:gd name="T4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8" name="Freeform 499"/>
            <p:cNvSpPr>
              <a:spLocks/>
            </p:cNvSpPr>
            <p:nvPr/>
          </p:nvSpPr>
          <p:spPr bwMode="auto">
            <a:xfrm>
              <a:off x="6232525" y="3235325"/>
              <a:ext cx="95250" cy="41275"/>
            </a:xfrm>
            <a:custGeom>
              <a:avLst/>
              <a:gdLst>
                <a:gd name="T0" fmla="*/ 0 w 60"/>
                <a:gd name="T1" fmla="*/ 2 h 26"/>
                <a:gd name="T2" fmla="*/ 2 w 60"/>
                <a:gd name="T3" fmla="*/ 4 h 26"/>
                <a:gd name="T4" fmla="*/ 4 w 60"/>
                <a:gd name="T5" fmla="*/ 4 h 26"/>
                <a:gd name="T6" fmla="*/ 6 w 60"/>
                <a:gd name="T7" fmla="*/ 6 h 26"/>
                <a:gd name="T8" fmla="*/ 8 w 60"/>
                <a:gd name="T9" fmla="*/ 8 h 26"/>
                <a:gd name="T10" fmla="*/ 8 w 60"/>
                <a:gd name="T11" fmla="*/ 10 h 26"/>
                <a:gd name="T12" fmla="*/ 8 w 60"/>
                <a:gd name="T13" fmla="*/ 12 h 26"/>
                <a:gd name="T14" fmla="*/ 10 w 60"/>
                <a:gd name="T15" fmla="*/ 12 h 26"/>
                <a:gd name="T16" fmla="*/ 12 w 60"/>
                <a:gd name="T17" fmla="*/ 12 h 26"/>
                <a:gd name="T18" fmla="*/ 12 w 60"/>
                <a:gd name="T19" fmla="*/ 14 h 26"/>
                <a:gd name="T20" fmla="*/ 14 w 60"/>
                <a:gd name="T21" fmla="*/ 14 h 26"/>
                <a:gd name="T22" fmla="*/ 16 w 60"/>
                <a:gd name="T23" fmla="*/ 16 h 26"/>
                <a:gd name="T24" fmla="*/ 16 w 60"/>
                <a:gd name="T25" fmla="*/ 18 h 26"/>
                <a:gd name="T26" fmla="*/ 18 w 60"/>
                <a:gd name="T27" fmla="*/ 20 h 26"/>
                <a:gd name="T28" fmla="*/ 22 w 60"/>
                <a:gd name="T29" fmla="*/ 20 h 26"/>
                <a:gd name="T30" fmla="*/ 26 w 60"/>
                <a:gd name="T31" fmla="*/ 22 h 26"/>
                <a:gd name="T32" fmla="*/ 26 w 60"/>
                <a:gd name="T33" fmla="*/ 22 h 26"/>
                <a:gd name="T34" fmla="*/ 30 w 60"/>
                <a:gd name="T35" fmla="*/ 22 h 26"/>
                <a:gd name="T36" fmla="*/ 32 w 60"/>
                <a:gd name="T37" fmla="*/ 24 h 26"/>
                <a:gd name="T38" fmla="*/ 34 w 60"/>
                <a:gd name="T39" fmla="*/ 24 h 26"/>
                <a:gd name="T40" fmla="*/ 36 w 60"/>
                <a:gd name="T41" fmla="*/ 26 h 26"/>
                <a:gd name="T42" fmla="*/ 40 w 60"/>
                <a:gd name="T43" fmla="*/ 22 h 26"/>
                <a:gd name="T44" fmla="*/ 44 w 60"/>
                <a:gd name="T45" fmla="*/ 20 h 26"/>
                <a:gd name="T46" fmla="*/ 46 w 60"/>
                <a:gd name="T47" fmla="*/ 18 h 26"/>
                <a:gd name="T48" fmla="*/ 50 w 60"/>
                <a:gd name="T49" fmla="*/ 14 h 26"/>
                <a:gd name="T50" fmla="*/ 52 w 60"/>
                <a:gd name="T51" fmla="*/ 12 h 26"/>
                <a:gd name="T52" fmla="*/ 56 w 60"/>
                <a:gd name="T53" fmla="*/ 8 h 26"/>
                <a:gd name="T54" fmla="*/ 60 w 60"/>
                <a:gd name="T55" fmla="*/ 4 h 26"/>
                <a:gd name="T56" fmla="*/ 60 w 60"/>
                <a:gd name="T57" fmla="*/ 2 h 26"/>
                <a:gd name="T58" fmla="*/ 60 w 60"/>
                <a:gd name="T59" fmla="*/ 2 h 26"/>
                <a:gd name="T60" fmla="*/ 58 w 60"/>
                <a:gd name="T61" fmla="*/ 4 h 26"/>
                <a:gd name="T62" fmla="*/ 56 w 60"/>
                <a:gd name="T63" fmla="*/ 4 h 26"/>
                <a:gd name="T64" fmla="*/ 52 w 60"/>
                <a:gd name="T65" fmla="*/ 6 h 26"/>
                <a:gd name="T66" fmla="*/ 50 w 60"/>
                <a:gd name="T67" fmla="*/ 8 h 26"/>
                <a:gd name="T68" fmla="*/ 46 w 60"/>
                <a:gd name="T69" fmla="*/ 12 h 26"/>
                <a:gd name="T70" fmla="*/ 42 w 60"/>
                <a:gd name="T71" fmla="*/ 12 h 26"/>
                <a:gd name="T72" fmla="*/ 38 w 60"/>
                <a:gd name="T73" fmla="*/ 12 h 26"/>
                <a:gd name="T74" fmla="*/ 34 w 60"/>
                <a:gd name="T75" fmla="*/ 12 h 26"/>
                <a:gd name="T76" fmla="*/ 28 w 60"/>
                <a:gd name="T77" fmla="*/ 12 h 26"/>
                <a:gd name="T78" fmla="*/ 26 w 60"/>
                <a:gd name="T79" fmla="*/ 12 h 26"/>
                <a:gd name="T80" fmla="*/ 20 w 60"/>
                <a:gd name="T81" fmla="*/ 10 h 26"/>
                <a:gd name="T82" fmla="*/ 18 w 60"/>
                <a:gd name="T83" fmla="*/ 8 h 26"/>
                <a:gd name="T84" fmla="*/ 16 w 60"/>
                <a:gd name="T85" fmla="*/ 8 h 26"/>
                <a:gd name="T86" fmla="*/ 14 w 60"/>
                <a:gd name="T87" fmla="*/ 6 h 26"/>
                <a:gd name="T88" fmla="*/ 12 w 60"/>
                <a:gd name="T89" fmla="*/ 4 h 26"/>
                <a:gd name="T90" fmla="*/ 10 w 60"/>
                <a:gd name="T91" fmla="*/ 4 h 26"/>
                <a:gd name="T92" fmla="*/ 8 w 60"/>
                <a:gd name="T93" fmla="*/ 4 h 26"/>
                <a:gd name="T94" fmla="*/ 6 w 60"/>
                <a:gd name="T95" fmla="*/ 2 h 26"/>
                <a:gd name="T96" fmla="*/ 4 w 60"/>
                <a:gd name="T97" fmla="*/ 0 h 26"/>
                <a:gd name="T98" fmla="*/ 2 w 60"/>
                <a:gd name="T99" fmla="*/ 0 h 26"/>
                <a:gd name="T100" fmla="*/ 0 w 60"/>
                <a:gd name="T10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" h="26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4" y="24"/>
                  </a:lnTo>
                  <a:lnTo>
                    <a:pt x="36" y="26"/>
                  </a:lnTo>
                  <a:lnTo>
                    <a:pt x="40" y="22"/>
                  </a:lnTo>
                  <a:lnTo>
                    <a:pt x="44" y="20"/>
                  </a:lnTo>
                  <a:lnTo>
                    <a:pt x="46" y="18"/>
                  </a:lnTo>
                  <a:lnTo>
                    <a:pt x="50" y="14"/>
                  </a:lnTo>
                  <a:lnTo>
                    <a:pt x="52" y="12"/>
                  </a:lnTo>
                  <a:lnTo>
                    <a:pt x="56" y="8"/>
                  </a:lnTo>
                  <a:lnTo>
                    <a:pt x="60" y="4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8" y="4"/>
                  </a:lnTo>
                  <a:lnTo>
                    <a:pt x="56" y="4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46" y="12"/>
                  </a:lnTo>
                  <a:lnTo>
                    <a:pt x="42" y="12"/>
                  </a:lnTo>
                  <a:lnTo>
                    <a:pt x="38" y="12"/>
                  </a:lnTo>
                  <a:lnTo>
                    <a:pt x="34" y="12"/>
                  </a:lnTo>
                  <a:lnTo>
                    <a:pt x="28" y="12"/>
                  </a:lnTo>
                  <a:lnTo>
                    <a:pt x="26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9" name="Freeform 500"/>
            <p:cNvSpPr>
              <a:spLocks/>
            </p:cNvSpPr>
            <p:nvPr/>
          </p:nvSpPr>
          <p:spPr bwMode="auto">
            <a:xfrm>
              <a:off x="6226175" y="3257550"/>
              <a:ext cx="66675" cy="95250"/>
            </a:xfrm>
            <a:custGeom>
              <a:avLst/>
              <a:gdLst>
                <a:gd name="T0" fmla="*/ 0 w 42"/>
                <a:gd name="T1" fmla="*/ 4 h 60"/>
                <a:gd name="T2" fmla="*/ 2 w 42"/>
                <a:gd name="T3" fmla="*/ 8 h 60"/>
                <a:gd name="T4" fmla="*/ 6 w 42"/>
                <a:gd name="T5" fmla="*/ 14 h 60"/>
                <a:gd name="T6" fmla="*/ 12 w 42"/>
                <a:gd name="T7" fmla="*/ 20 h 60"/>
                <a:gd name="T8" fmla="*/ 20 w 42"/>
                <a:gd name="T9" fmla="*/ 26 h 60"/>
                <a:gd name="T10" fmla="*/ 26 w 42"/>
                <a:gd name="T11" fmla="*/ 30 h 60"/>
                <a:gd name="T12" fmla="*/ 22 w 42"/>
                <a:gd name="T13" fmla="*/ 32 h 60"/>
                <a:gd name="T14" fmla="*/ 18 w 42"/>
                <a:gd name="T15" fmla="*/ 34 h 60"/>
                <a:gd name="T16" fmla="*/ 14 w 42"/>
                <a:gd name="T17" fmla="*/ 38 h 60"/>
                <a:gd name="T18" fmla="*/ 10 w 42"/>
                <a:gd name="T19" fmla="*/ 44 h 60"/>
                <a:gd name="T20" fmla="*/ 6 w 42"/>
                <a:gd name="T21" fmla="*/ 50 h 60"/>
                <a:gd name="T22" fmla="*/ 8 w 42"/>
                <a:gd name="T23" fmla="*/ 52 h 60"/>
                <a:gd name="T24" fmla="*/ 12 w 42"/>
                <a:gd name="T25" fmla="*/ 52 h 60"/>
                <a:gd name="T26" fmla="*/ 14 w 42"/>
                <a:gd name="T27" fmla="*/ 50 h 60"/>
                <a:gd name="T28" fmla="*/ 18 w 42"/>
                <a:gd name="T29" fmla="*/ 44 h 60"/>
                <a:gd name="T30" fmla="*/ 20 w 42"/>
                <a:gd name="T31" fmla="*/ 40 h 60"/>
                <a:gd name="T32" fmla="*/ 22 w 42"/>
                <a:gd name="T33" fmla="*/ 34 h 60"/>
                <a:gd name="T34" fmla="*/ 26 w 42"/>
                <a:gd name="T35" fmla="*/ 34 h 60"/>
                <a:gd name="T36" fmla="*/ 26 w 42"/>
                <a:gd name="T37" fmla="*/ 38 h 60"/>
                <a:gd name="T38" fmla="*/ 26 w 42"/>
                <a:gd name="T39" fmla="*/ 44 h 60"/>
                <a:gd name="T40" fmla="*/ 30 w 42"/>
                <a:gd name="T41" fmla="*/ 48 h 60"/>
                <a:gd name="T42" fmla="*/ 30 w 42"/>
                <a:gd name="T43" fmla="*/ 52 h 60"/>
                <a:gd name="T44" fmla="*/ 34 w 42"/>
                <a:gd name="T45" fmla="*/ 58 h 60"/>
                <a:gd name="T46" fmla="*/ 38 w 42"/>
                <a:gd name="T47" fmla="*/ 58 h 60"/>
                <a:gd name="T48" fmla="*/ 38 w 42"/>
                <a:gd name="T49" fmla="*/ 52 h 60"/>
                <a:gd name="T50" fmla="*/ 38 w 42"/>
                <a:gd name="T51" fmla="*/ 46 h 60"/>
                <a:gd name="T52" fmla="*/ 42 w 42"/>
                <a:gd name="T53" fmla="*/ 38 h 60"/>
                <a:gd name="T54" fmla="*/ 38 w 42"/>
                <a:gd name="T55" fmla="*/ 36 h 60"/>
                <a:gd name="T56" fmla="*/ 38 w 42"/>
                <a:gd name="T57" fmla="*/ 40 h 60"/>
                <a:gd name="T58" fmla="*/ 34 w 42"/>
                <a:gd name="T59" fmla="*/ 40 h 60"/>
                <a:gd name="T60" fmla="*/ 30 w 42"/>
                <a:gd name="T61" fmla="*/ 34 h 60"/>
                <a:gd name="T62" fmla="*/ 26 w 42"/>
                <a:gd name="T63" fmla="*/ 28 h 60"/>
                <a:gd name="T64" fmla="*/ 20 w 42"/>
                <a:gd name="T65" fmla="*/ 22 h 60"/>
                <a:gd name="T66" fmla="*/ 12 w 42"/>
                <a:gd name="T67" fmla="*/ 14 h 60"/>
                <a:gd name="T68" fmla="*/ 8 w 42"/>
                <a:gd name="T69" fmla="*/ 8 h 60"/>
                <a:gd name="T70" fmla="*/ 2 w 42"/>
                <a:gd name="T71" fmla="*/ 0 h 60"/>
                <a:gd name="T72" fmla="*/ 0 w 42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" h="60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6" y="14"/>
                  </a:lnTo>
                  <a:lnTo>
                    <a:pt x="10" y="16"/>
                  </a:lnTo>
                  <a:lnTo>
                    <a:pt x="12" y="20"/>
                  </a:lnTo>
                  <a:lnTo>
                    <a:pt x="16" y="24"/>
                  </a:lnTo>
                  <a:lnTo>
                    <a:pt x="20" y="26"/>
                  </a:lnTo>
                  <a:lnTo>
                    <a:pt x="22" y="28"/>
                  </a:lnTo>
                  <a:lnTo>
                    <a:pt x="26" y="30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20" y="32"/>
                  </a:lnTo>
                  <a:lnTo>
                    <a:pt x="18" y="34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8" y="46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0" y="36"/>
                  </a:lnTo>
                  <a:lnTo>
                    <a:pt x="22" y="34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6" y="36"/>
                  </a:lnTo>
                  <a:lnTo>
                    <a:pt x="26" y="38"/>
                  </a:lnTo>
                  <a:lnTo>
                    <a:pt x="26" y="40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8"/>
                  </a:lnTo>
                  <a:lnTo>
                    <a:pt x="30" y="50"/>
                  </a:lnTo>
                  <a:lnTo>
                    <a:pt x="30" y="52"/>
                  </a:lnTo>
                  <a:lnTo>
                    <a:pt x="32" y="54"/>
                  </a:lnTo>
                  <a:lnTo>
                    <a:pt x="34" y="58"/>
                  </a:lnTo>
                  <a:lnTo>
                    <a:pt x="36" y="60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38" y="52"/>
                  </a:lnTo>
                  <a:lnTo>
                    <a:pt x="38" y="52"/>
                  </a:lnTo>
                  <a:lnTo>
                    <a:pt x="38" y="46"/>
                  </a:lnTo>
                  <a:lnTo>
                    <a:pt x="40" y="42"/>
                  </a:lnTo>
                  <a:lnTo>
                    <a:pt x="42" y="38"/>
                  </a:lnTo>
                  <a:lnTo>
                    <a:pt x="40" y="34"/>
                  </a:lnTo>
                  <a:lnTo>
                    <a:pt x="38" y="36"/>
                  </a:lnTo>
                  <a:lnTo>
                    <a:pt x="38" y="38"/>
                  </a:lnTo>
                  <a:lnTo>
                    <a:pt x="38" y="40"/>
                  </a:lnTo>
                  <a:lnTo>
                    <a:pt x="36" y="42"/>
                  </a:lnTo>
                  <a:lnTo>
                    <a:pt x="34" y="40"/>
                  </a:lnTo>
                  <a:lnTo>
                    <a:pt x="30" y="36"/>
                  </a:lnTo>
                  <a:lnTo>
                    <a:pt x="30" y="34"/>
                  </a:lnTo>
                  <a:lnTo>
                    <a:pt x="30" y="30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20" y="22"/>
                  </a:lnTo>
                  <a:lnTo>
                    <a:pt x="16" y="18"/>
                  </a:lnTo>
                  <a:lnTo>
                    <a:pt x="12" y="14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0" name="Freeform 501"/>
            <p:cNvSpPr>
              <a:spLocks/>
            </p:cNvSpPr>
            <p:nvPr/>
          </p:nvSpPr>
          <p:spPr bwMode="auto">
            <a:xfrm>
              <a:off x="6207125" y="3270250"/>
              <a:ext cx="22225" cy="76200"/>
            </a:xfrm>
            <a:custGeom>
              <a:avLst/>
              <a:gdLst>
                <a:gd name="T0" fmla="*/ 0 w 14"/>
                <a:gd name="T1" fmla="*/ 0 h 48"/>
                <a:gd name="T2" fmla="*/ 0 w 14"/>
                <a:gd name="T3" fmla="*/ 4 h 48"/>
                <a:gd name="T4" fmla="*/ 0 w 14"/>
                <a:gd name="T5" fmla="*/ 10 h 48"/>
                <a:gd name="T6" fmla="*/ 0 w 14"/>
                <a:gd name="T7" fmla="*/ 18 h 48"/>
                <a:gd name="T8" fmla="*/ 2 w 14"/>
                <a:gd name="T9" fmla="*/ 24 h 48"/>
                <a:gd name="T10" fmla="*/ 2 w 14"/>
                <a:gd name="T11" fmla="*/ 30 h 48"/>
                <a:gd name="T12" fmla="*/ 4 w 14"/>
                <a:gd name="T13" fmla="*/ 36 h 48"/>
                <a:gd name="T14" fmla="*/ 6 w 14"/>
                <a:gd name="T15" fmla="*/ 42 h 48"/>
                <a:gd name="T16" fmla="*/ 8 w 14"/>
                <a:gd name="T17" fmla="*/ 46 h 48"/>
                <a:gd name="T18" fmla="*/ 8 w 14"/>
                <a:gd name="T19" fmla="*/ 48 h 48"/>
                <a:gd name="T20" fmla="*/ 10 w 14"/>
                <a:gd name="T21" fmla="*/ 48 h 48"/>
                <a:gd name="T22" fmla="*/ 12 w 14"/>
                <a:gd name="T23" fmla="*/ 48 h 48"/>
                <a:gd name="T24" fmla="*/ 14 w 14"/>
                <a:gd name="T25" fmla="*/ 48 h 48"/>
                <a:gd name="T26" fmla="*/ 14 w 14"/>
                <a:gd name="T27" fmla="*/ 46 h 48"/>
                <a:gd name="T28" fmla="*/ 14 w 14"/>
                <a:gd name="T29" fmla="*/ 44 h 48"/>
                <a:gd name="T30" fmla="*/ 14 w 14"/>
                <a:gd name="T31" fmla="*/ 42 h 48"/>
                <a:gd name="T32" fmla="*/ 14 w 14"/>
                <a:gd name="T33" fmla="*/ 38 h 48"/>
                <a:gd name="T34" fmla="*/ 14 w 14"/>
                <a:gd name="T35" fmla="*/ 36 h 48"/>
                <a:gd name="T36" fmla="*/ 14 w 14"/>
                <a:gd name="T37" fmla="*/ 36 h 48"/>
                <a:gd name="T38" fmla="*/ 14 w 14"/>
                <a:gd name="T39" fmla="*/ 36 h 48"/>
                <a:gd name="T40" fmla="*/ 14 w 14"/>
                <a:gd name="T41" fmla="*/ 34 h 48"/>
                <a:gd name="T42" fmla="*/ 12 w 14"/>
                <a:gd name="T43" fmla="*/ 28 h 48"/>
                <a:gd name="T44" fmla="*/ 10 w 14"/>
                <a:gd name="T45" fmla="*/ 24 h 48"/>
                <a:gd name="T46" fmla="*/ 8 w 14"/>
                <a:gd name="T47" fmla="*/ 20 h 48"/>
                <a:gd name="T48" fmla="*/ 6 w 14"/>
                <a:gd name="T49" fmla="*/ 16 h 48"/>
                <a:gd name="T50" fmla="*/ 6 w 14"/>
                <a:gd name="T51" fmla="*/ 10 h 48"/>
                <a:gd name="T52" fmla="*/ 6 w 14"/>
                <a:gd name="T53" fmla="*/ 8 h 48"/>
                <a:gd name="T54" fmla="*/ 4 w 14"/>
                <a:gd name="T55" fmla="*/ 2 h 48"/>
                <a:gd name="T56" fmla="*/ 0 w 14"/>
                <a:gd name="T5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4" h="48">
                  <a:moveTo>
                    <a:pt x="0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42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10" y="48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4" y="44"/>
                  </a:lnTo>
                  <a:lnTo>
                    <a:pt x="14" y="42"/>
                  </a:lnTo>
                  <a:lnTo>
                    <a:pt x="14" y="38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6" y="10"/>
                  </a:lnTo>
                  <a:lnTo>
                    <a:pt x="6" y="8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1" name="Freeform 502"/>
            <p:cNvSpPr>
              <a:spLocks/>
            </p:cNvSpPr>
            <p:nvPr/>
          </p:nvSpPr>
          <p:spPr bwMode="auto">
            <a:xfrm>
              <a:off x="6337300" y="3292475"/>
              <a:ext cx="22225" cy="60325"/>
            </a:xfrm>
            <a:custGeom>
              <a:avLst/>
              <a:gdLst>
                <a:gd name="T0" fmla="*/ 6 w 14"/>
                <a:gd name="T1" fmla="*/ 16 h 38"/>
                <a:gd name="T2" fmla="*/ 4 w 14"/>
                <a:gd name="T3" fmla="*/ 20 h 38"/>
                <a:gd name="T4" fmla="*/ 4 w 14"/>
                <a:gd name="T5" fmla="*/ 22 h 38"/>
                <a:gd name="T6" fmla="*/ 4 w 14"/>
                <a:gd name="T7" fmla="*/ 26 h 38"/>
                <a:gd name="T8" fmla="*/ 2 w 14"/>
                <a:gd name="T9" fmla="*/ 30 h 38"/>
                <a:gd name="T10" fmla="*/ 0 w 14"/>
                <a:gd name="T11" fmla="*/ 30 h 38"/>
                <a:gd name="T12" fmla="*/ 0 w 14"/>
                <a:gd name="T13" fmla="*/ 32 h 38"/>
                <a:gd name="T14" fmla="*/ 0 w 14"/>
                <a:gd name="T15" fmla="*/ 34 h 38"/>
                <a:gd name="T16" fmla="*/ 2 w 14"/>
                <a:gd name="T17" fmla="*/ 36 h 38"/>
                <a:gd name="T18" fmla="*/ 4 w 14"/>
                <a:gd name="T19" fmla="*/ 38 h 38"/>
                <a:gd name="T20" fmla="*/ 4 w 14"/>
                <a:gd name="T21" fmla="*/ 38 h 38"/>
                <a:gd name="T22" fmla="*/ 6 w 14"/>
                <a:gd name="T23" fmla="*/ 38 h 38"/>
                <a:gd name="T24" fmla="*/ 8 w 14"/>
                <a:gd name="T25" fmla="*/ 38 h 38"/>
                <a:gd name="T26" fmla="*/ 12 w 14"/>
                <a:gd name="T27" fmla="*/ 34 h 38"/>
                <a:gd name="T28" fmla="*/ 12 w 14"/>
                <a:gd name="T29" fmla="*/ 30 h 38"/>
                <a:gd name="T30" fmla="*/ 12 w 14"/>
                <a:gd name="T31" fmla="*/ 24 h 38"/>
                <a:gd name="T32" fmla="*/ 12 w 14"/>
                <a:gd name="T33" fmla="*/ 20 h 38"/>
                <a:gd name="T34" fmla="*/ 14 w 14"/>
                <a:gd name="T35" fmla="*/ 14 h 38"/>
                <a:gd name="T36" fmla="*/ 14 w 14"/>
                <a:gd name="T37" fmla="*/ 10 h 38"/>
                <a:gd name="T38" fmla="*/ 14 w 14"/>
                <a:gd name="T39" fmla="*/ 4 h 38"/>
                <a:gd name="T40" fmla="*/ 12 w 14"/>
                <a:gd name="T41" fmla="*/ 0 h 38"/>
                <a:gd name="T42" fmla="*/ 12 w 14"/>
                <a:gd name="T43" fmla="*/ 4 h 38"/>
                <a:gd name="T44" fmla="*/ 10 w 14"/>
                <a:gd name="T45" fmla="*/ 8 h 38"/>
                <a:gd name="T46" fmla="*/ 8 w 14"/>
                <a:gd name="T47" fmla="*/ 12 h 38"/>
                <a:gd name="T48" fmla="*/ 6 w 14"/>
                <a:gd name="T4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4" h="38">
                  <a:moveTo>
                    <a:pt x="6" y="16"/>
                  </a:moveTo>
                  <a:lnTo>
                    <a:pt x="4" y="20"/>
                  </a:lnTo>
                  <a:lnTo>
                    <a:pt x="4" y="22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4" y="14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6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2" name="Freeform 503"/>
            <p:cNvSpPr>
              <a:spLocks/>
            </p:cNvSpPr>
            <p:nvPr/>
          </p:nvSpPr>
          <p:spPr bwMode="auto">
            <a:xfrm>
              <a:off x="6292850" y="3317875"/>
              <a:ext cx="41275" cy="34925"/>
            </a:xfrm>
            <a:custGeom>
              <a:avLst/>
              <a:gdLst>
                <a:gd name="T0" fmla="*/ 0 w 26"/>
                <a:gd name="T1" fmla="*/ 2 h 22"/>
                <a:gd name="T2" fmla="*/ 2 w 26"/>
                <a:gd name="T3" fmla="*/ 6 h 22"/>
                <a:gd name="T4" fmla="*/ 4 w 26"/>
                <a:gd name="T5" fmla="*/ 6 h 22"/>
                <a:gd name="T6" fmla="*/ 6 w 26"/>
                <a:gd name="T7" fmla="*/ 6 h 22"/>
                <a:gd name="T8" fmla="*/ 6 w 26"/>
                <a:gd name="T9" fmla="*/ 8 h 22"/>
                <a:gd name="T10" fmla="*/ 6 w 26"/>
                <a:gd name="T11" fmla="*/ 10 h 22"/>
                <a:gd name="T12" fmla="*/ 8 w 26"/>
                <a:gd name="T13" fmla="*/ 12 h 22"/>
                <a:gd name="T14" fmla="*/ 10 w 26"/>
                <a:gd name="T15" fmla="*/ 12 h 22"/>
                <a:gd name="T16" fmla="*/ 12 w 26"/>
                <a:gd name="T17" fmla="*/ 14 h 22"/>
                <a:gd name="T18" fmla="*/ 24 w 26"/>
                <a:gd name="T19" fmla="*/ 22 h 22"/>
                <a:gd name="T20" fmla="*/ 26 w 26"/>
                <a:gd name="T21" fmla="*/ 22 h 22"/>
                <a:gd name="T22" fmla="*/ 24 w 26"/>
                <a:gd name="T23" fmla="*/ 18 h 22"/>
                <a:gd name="T24" fmla="*/ 22 w 26"/>
                <a:gd name="T25" fmla="*/ 14 h 22"/>
                <a:gd name="T26" fmla="*/ 20 w 26"/>
                <a:gd name="T27" fmla="*/ 12 h 22"/>
                <a:gd name="T28" fmla="*/ 16 w 26"/>
                <a:gd name="T29" fmla="*/ 10 h 22"/>
                <a:gd name="T30" fmla="*/ 14 w 26"/>
                <a:gd name="T31" fmla="*/ 6 h 22"/>
                <a:gd name="T32" fmla="*/ 12 w 26"/>
                <a:gd name="T33" fmla="*/ 4 h 22"/>
                <a:gd name="T34" fmla="*/ 8 w 26"/>
                <a:gd name="T35" fmla="*/ 2 h 22"/>
                <a:gd name="T36" fmla="*/ 6 w 26"/>
                <a:gd name="T37" fmla="*/ 0 h 22"/>
                <a:gd name="T38" fmla="*/ 6 w 26"/>
                <a:gd name="T39" fmla="*/ 0 h 22"/>
                <a:gd name="T40" fmla="*/ 4 w 26"/>
                <a:gd name="T41" fmla="*/ 0 h 22"/>
                <a:gd name="T42" fmla="*/ 2 w 26"/>
                <a:gd name="T43" fmla="*/ 2 h 22"/>
                <a:gd name="T44" fmla="*/ 0 w 26"/>
                <a:gd name="T4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2">
                  <a:moveTo>
                    <a:pt x="0" y="2"/>
                  </a:move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4" y="18"/>
                  </a:lnTo>
                  <a:lnTo>
                    <a:pt x="22" y="14"/>
                  </a:lnTo>
                  <a:lnTo>
                    <a:pt x="20" y="12"/>
                  </a:lnTo>
                  <a:lnTo>
                    <a:pt x="16" y="10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3" name="Freeform 504"/>
            <p:cNvSpPr>
              <a:spLocks/>
            </p:cNvSpPr>
            <p:nvPr/>
          </p:nvSpPr>
          <p:spPr bwMode="auto">
            <a:xfrm>
              <a:off x="6210300" y="3028950"/>
              <a:ext cx="47625" cy="161925"/>
            </a:xfrm>
            <a:custGeom>
              <a:avLst/>
              <a:gdLst>
                <a:gd name="T0" fmla="*/ 14 w 30"/>
                <a:gd name="T1" fmla="*/ 10 h 102"/>
                <a:gd name="T2" fmla="*/ 18 w 30"/>
                <a:gd name="T3" fmla="*/ 40 h 102"/>
                <a:gd name="T4" fmla="*/ 20 w 30"/>
                <a:gd name="T5" fmla="*/ 40 h 102"/>
                <a:gd name="T6" fmla="*/ 22 w 30"/>
                <a:gd name="T7" fmla="*/ 42 h 102"/>
                <a:gd name="T8" fmla="*/ 22 w 30"/>
                <a:gd name="T9" fmla="*/ 42 h 102"/>
                <a:gd name="T10" fmla="*/ 26 w 30"/>
                <a:gd name="T11" fmla="*/ 42 h 102"/>
                <a:gd name="T12" fmla="*/ 28 w 30"/>
                <a:gd name="T13" fmla="*/ 44 h 102"/>
                <a:gd name="T14" fmla="*/ 30 w 30"/>
                <a:gd name="T15" fmla="*/ 44 h 102"/>
                <a:gd name="T16" fmla="*/ 30 w 30"/>
                <a:gd name="T17" fmla="*/ 46 h 102"/>
                <a:gd name="T18" fmla="*/ 30 w 30"/>
                <a:gd name="T19" fmla="*/ 46 h 102"/>
                <a:gd name="T20" fmla="*/ 28 w 30"/>
                <a:gd name="T21" fmla="*/ 48 h 102"/>
                <a:gd name="T22" fmla="*/ 26 w 30"/>
                <a:gd name="T23" fmla="*/ 50 h 102"/>
                <a:gd name="T24" fmla="*/ 22 w 30"/>
                <a:gd name="T25" fmla="*/ 50 h 102"/>
                <a:gd name="T26" fmla="*/ 22 w 30"/>
                <a:gd name="T27" fmla="*/ 52 h 102"/>
                <a:gd name="T28" fmla="*/ 18 w 30"/>
                <a:gd name="T29" fmla="*/ 52 h 102"/>
                <a:gd name="T30" fmla="*/ 16 w 30"/>
                <a:gd name="T31" fmla="*/ 54 h 102"/>
                <a:gd name="T32" fmla="*/ 16 w 30"/>
                <a:gd name="T33" fmla="*/ 54 h 102"/>
                <a:gd name="T34" fmla="*/ 18 w 30"/>
                <a:gd name="T35" fmla="*/ 56 h 102"/>
                <a:gd name="T36" fmla="*/ 20 w 30"/>
                <a:gd name="T37" fmla="*/ 58 h 102"/>
                <a:gd name="T38" fmla="*/ 22 w 30"/>
                <a:gd name="T39" fmla="*/ 60 h 102"/>
                <a:gd name="T40" fmla="*/ 22 w 30"/>
                <a:gd name="T41" fmla="*/ 62 h 102"/>
                <a:gd name="T42" fmla="*/ 24 w 30"/>
                <a:gd name="T43" fmla="*/ 64 h 102"/>
                <a:gd name="T44" fmla="*/ 22 w 30"/>
                <a:gd name="T45" fmla="*/ 66 h 102"/>
                <a:gd name="T46" fmla="*/ 22 w 30"/>
                <a:gd name="T47" fmla="*/ 70 h 102"/>
                <a:gd name="T48" fmla="*/ 22 w 30"/>
                <a:gd name="T49" fmla="*/ 72 h 102"/>
                <a:gd name="T50" fmla="*/ 20 w 30"/>
                <a:gd name="T51" fmla="*/ 74 h 102"/>
                <a:gd name="T52" fmla="*/ 18 w 30"/>
                <a:gd name="T53" fmla="*/ 76 h 102"/>
                <a:gd name="T54" fmla="*/ 16 w 30"/>
                <a:gd name="T55" fmla="*/ 78 h 102"/>
                <a:gd name="T56" fmla="*/ 14 w 30"/>
                <a:gd name="T57" fmla="*/ 80 h 102"/>
                <a:gd name="T58" fmla="*/ 14 w 30"/>
                <a:gd name="T59" fmla="*/ 80 h 102"/>
                <a:gd name="T60" fmla="*/ 12 w 30"/>
                <a:gd name="T61" fmla="*/ 82 h 102"/>
                <a:gd name="T62" fmla="*/ 14 w 30"/>
                <a:gd name="T63" fmla="*/ 86 h 102"/>
                <a:gd name="T64" fmla="*/ 14 w 30"/>
                <a:gd name="T65" fmla="*/ 92 h 102"/>
                <a:gd name="T66" fmla="*/ 16 w 30"/>
                <a:gd name="T67" fmla="*/ 98 h 102"/>
                <a:gd name="T68" fmla="*/ 14 w 30"/>
                <a:gd name="T69" fmla="*/ 102 h 102"/>
                <a:gd name="T70" fmla="*/ 14 w 30"/>
                <a:gd name="T71" fmla="*/ 98 h 102"/>
                <a:gd name="T72" fmla="*/ 12 w 30"/>
                <a:gd name="T73" fmla="*/ 94 h 102"/>
                <a:gd name="T74" fmla="*/ 8 w 30"/>
                <a:gd name="T75" fmla="*/ 88 h 102"/>
                <a:gd name="T76" fmla="*/ 6 w 30"/>
                <a:gd name="T77" fmla="*/ 80 h 102"/>
                <a:gd name="T78" fmla="*/ 4 w 30"/>
                <a:gd name="T79" fmla="*/ 72 h 102"/>
                <a:gd name="T80" fmla="*/ 2 w 30"/>
                <a:gd name="T81" fmla="*/ 64 h 102"/>
                <a:gd name="T82" fmla="*/ 0 w 30"/>
                <a:gd name="T83" fmla="*/ 60 h 102"/>
                <a:gd name="T84" fmla="*/ 0 w 30"/>
                <a:gd name="T85" fmla="*/ 58 h 102"/>
                <a:gd name="T86" fmla="*/ 2 w 30"/>
                <a:gd name="T87" fmla="*/ 56 h 102"/>
                <a:gd name="T88" fmla="*/ 4 w 30"/>
                <a:gd name="T89" fmla="*/ 56 h 102"/>
                <a:gd name="T90" fmla="*/ 4 w 30"/>
                <a:gd name="T91" fmla="*/ 54 h 102"/>
                <a:gd name="T92" fmla="*/ 4 w 30"/>
                <a:gd name="T93" fmla="*/ 54 h 102"/>
                <a:gd name="T94" fmla="*/ 6 w 30"/>
                <a:gd name="T95" fmla="*/ 54 h 102"/>
                <a:gd name="T96" fmla="*/ 8 w 30"/>
                <a:gd name="T97" fmla="*/ 54 h 102"/>
                <a:gd name="T98" fmla="*/ 8 w 30"/>
                <a:gd name="T99" fmla="*/ 52 h 102"/>
                <a:gd name="T100" fmla="*/ 10 w 30"/>
                <a:gd name="T101" fmla="*/ 52 h 102"/>
                <a:gd name="T102" fmla="*/ 8 w 30"/>
                <a:gd name="T103" fmla="*/ 50 h 102"/>
                <a:gd name="T104" fmla="*/ 6 w 30"/>
                <a:gd name="T105" fmla="*/ 46 h 102"/>
                <a:gd name="T106" fmla="*/ 6 w 30"/>
                <a:gd name="T107" fmla="*/ 38 h 102"/>
                <a:gd name="T108" fmla="*/ 4 w 30"/>
                <a:gd name="T109" fmla="*/ 32 h 102"/>
                <a:gd name="T110" fmla="*/ 4 w 30"/>
                <a:gd name="T111" fmla="*/ 28 h 102"/>
                <a:gd name="T112" fmla="*/ 6 w 30"/>
                <a:gd name="T113" fmla="*/ 20 h 102"/>
                <a:gd name="T114" fmla="*/ 8 w 30"/>
                <a:gd name="T115" fmla="*/ 14 h 102"/>
                <a:gd name="T116" fmla="*/ 10 w 30"/>
                <a:gd name="T117" fmla="*/ 8 h 102"/>
                <a:gd name="T118" fmla="*/ 12 w 30"/>
                <a:gd name="T119" fmla="*/ 2 h 102"/>
                <a:gd name="T120" fmla="*/ 12 w 30"/>
                <a:gd name="T121" fmla="*/ 0 h 102"/>
                <a:gd name="T122" fmla="*/ 14 w 30"/>
                <a:gd name="T123" fmla="*/ 2 h 102"/>
                <a:gd name="T124" fmla="*/ 14 w 30"/>
                <a:gd name="T125" fmla="*/ 1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0" h="102">
                  <a:moveTo>
                    <a:pt x="14" y="10"/>
                  </a:moveTo>
                  <a:lnTo>
                    <a:pt x="18" y="40"/>
                  </a:lnTo>
                  <a:lnTo>
                    <a:pt x="20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6" y="42"/>
                  </a:lnTo>
                  <a:lnTo>
                    <a:pt x="28" y="44"/>
                  </a:lnTo>
                  <a:lnTo>
                    <a:pt x="30" y="44"/>
                  </a:lnTo>
                  <a:lnTo>
                    <a:pt x="30" y="46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2" y="50"/>
                  </a:lnTo>
                  <a:lnTo>
                    <a:pt x="22" y="52"/>
                  </a:lnTo>
                  <a:lnTo>
                    <a:pt x="18" y="52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60"/>
                  </a:lnTo>
                  <a:lnTo>
                    <a:pt x="22" y="62"/>
                  </a:lnTo>
                  <a:lnTo>
                    <a:pt x="24" y="64"/>
                  </a:lnTo>
                  <a:lnTo>
                    <a:pt x="22" y="66"/>
                  </a:lnTo>
                  <a:lnTo>
                    <a:pt x="22" y="70"/>
                  </a:lnTo>
                  <a:lnTo>
                    <a:pt x="22" y="72"/>
                  </a:lnTo>
                  <a:lnTo>
                    <a:pt x="20" y="74"/>
                  </a:lnTo>
                  <a:lnTo>
                    <a:pt x="18" y="76"/>
                  </a:lnTo>
                  <a:lnTo>
                    <a:pt x="16" y="78"/>
                  </a:lnTo>
                  <a:lnTo>
                    <a:pt x="14" y="80"/>
                  </a:lnTo>
                  <a:lnTo>
                    <a:pt x="14" y="80"/>
                  </a:lnTo>
                  <a:lnTo>
                    <a:pt x="12" y="82"/>
                  </a:lnTo>
                  <a:lnTo>
                    <a:pt x="14" y="86"/>
                  </a:lnTo>
                  <a:lnTo>
                    <a:pt x="14" y="92"/>
                  </a:lnTo>
                  <a:lnTo>
                    <a:pt x="16" y="98"/>
                  </a:lnTo>
                  <a:lnTo>
                    <a:pt x="14" y="102"/>
                  </a:lnTo>
                  <a:lnTo>
                    <a:pt x="14" y="98"/>
                  </a:lnTo>
                  <a:lnTo>
                    <a:pt x="12" y="94"/>
                  </a:lnTo>
                  <a:lnTo>
                    <a:pt x="8" y="88"/>
                  </a:lnTo>
                  <a:lnTo>
                    <a:pt x="6" y="80"/>
                  </a:lnTo>
                  <a:lnTo>
                    <a:pt x="4" y="72"/>
                  </a:lnTo>
                  <a:lnTo>
                    <a:pt x="2" y="64"/>
                  </a:lnTo>
                  <a:lnTo>
                    <a:pt x="0" y="60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8" y="52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6" y="46"/>
                  </a:lnTo>
                  <a:lnTo>
                    <a:pt x="6" y="38"/>
                  </a:lnTo>
                  <a:lnTo>
                    <a:pt x="4" y="32"/>
                  </a:lnTo>
                  <a:lnTo>
                    <a:pt x="4" y="28"/>
                  </a:lnTo>
                  <a:lnTo>
                    <a:pt x="6" y="20"/>
                  </a:lnTo>
                  <a:lnTo>
                    <a:pt x="8" y="14"/>
                  </a:lnTo>
                  <a:lnTo>
                    <a:pt x="10" y="8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4" name="Freeform 505"/>
            <p:cNvSpPr>
              <a:spLocks/>
            </p:cNvSpPr>
            <p:nvPr/>
          </p:nvSpPr>
          <p:spPr bwMode="auto">
            <a:xfrm>
              <a:off x="6219825" y="3092450"/>
              <a:ext cx="50800" cy="12700"/>
            </a:xfrm>
            <a:custGeom>
              <a:avLst/>
              <a:gdLst>
                <a:gd name="T0" fmla="*/ 0 w 32"/>
                <a:gd name="T1" fmla="*/ 6 h 8"/>
                <a:gd name="T2" fmla="*/ 0 w 32"/>
                <a:gd name="T3" fmla="*/ 6 h 8"/>
                <a:gd name="T4" fmla="*/ 2 w 32"/>
                <a:gd name="T5" fmla="*/ 6 h 8"/>
                <a:gd name="T6" fmla="*/ 2 w 32"/>
                <a:gd name="T7" fmla="*/ 6 h 8"/>
                <a:gd name="T8" fmla="*/ 4 w 32"/>
                <a:gd name="T9" fmla="*/ 6 h 8"/>
                <a:gd name="T10" fmla="*/ 6 w 32"/>
                <a:gd name="T11" fmla="*/ 6 h 8"/>
                <a:gd name="T12" fmla="*/ 6 w 32"/>
                <a:gd name="T13" fmla="*/ 6 h 8"/>
                <a:gd name="T14" fmla="*/ 10 w 32"/>
                <a:gd name="T15" fmla="*/ 6 h 8"/>
                <a:gd name="T16" fmla="*/ 12 w 32"/>
                <a:gd name="T17" fmla="*/ 6 h 8"/>
                <a:gd name="T18" fmla="*/ 16 w 32"/>
                <a:gd name="T19" fmla="*/ 6 h 8"/>
                <a:gd name="T20" fmla="*/ 16 w 32"/>
                <a:gd name="T21" fmla="*/ 6 h 8"/>
                <a:gd name="T22" fmla="*/ 20 w 32"/>
                <a:gd name="T23" fmla="*/ 6 h 8"/>
                <a:gd name="T24" fmla="*/ 24 w 32"/>
                <a:gd name="T25" fmla="*/ 6 h 8"/>
                <a:gd name="T26" fmla="*/ 24 w 32"/>
                <a:gd name="T27" fmla="*/ 6 h 8"/>
                <a:gd name="T28" fmla="*/ 28 w 32"/>
                <a:gd name="T29" fmla="*/ 6 h 8"/>
                <a:gd name="T30" fmla="*/ 28 w 32"/>
                <a:gd name="T31" fmla="*/ 8 h 8"/>
                <a:gd name="T32" fmla="*/ 30 w 32"/>
                <a:gd name="T33" fmla="*/ 6 h 8"/>
                <a:gd name="T34" fmla="*/ 32 w 32"/>
                <a:gd name="T35" fmla="*/ 6 h 8"/>
                <a:gd name="T36" fmla="*/ 30 w 32"/>
                <a:gd name="T37" fmla="*/ 6 h 8"/>
                <a:gd name="T38" fmla="*/ 28 w 32"/>
                <a:gd name="T39" fmla="*/ 4 h 8"/>
                <a:gd name="T40" fmla="*/ 28 w 32"/>
                <a:gd name="T41" fmla="*/ 2 h 8"/>
                <a:gd name="T42" fmla="*/ 24 w 32"/>
                <a:gd name="T43" fmla="*/ 2 h 8"/>
                <a:gd name="T44" fmla="*/ 24 w 32"/>
                <a:gd name="T45" fmla="*/ 2 h 8"/>
                <a:gd name="T46" fmla="*/ 22 w 32"/>
                <a:gd name="T47" fmla="*/ 0 h 8"/>
                <a:gd name="T48" fmla="*/ 20 w 32"/>
                <a:gd name="T49" fmla="*/ 0 h 8"/>
                <a:gd name="T50" fmla="*/ 18 w 32"/>
                <a:gd name="T51" fmla="*/ 0 h 8"/>
                <a:gd name="T52" fmla="*/ 16 w 32"/>
                <a:gd name="T53" fmla="*/ 0 h 8"/>
                <a:gd name="T54" fmla="*/ 14 w 32"/>
                <a:gd name="T55" fmla="*/ 0 h 8"/>
                <a:gd name="T56" fmla="*/ 10 w 32"/>
                <a:gd name="T57" fmla="*/ 0 h 8"/>
                <a:gd name="T58" fmla="*/ 8 w 32"/>
                <a:gd name="T59" fmla="*/ 0 h 8"/>
                <a:gd name="T60" fmla="*/ 6 w 32"/>
                <a:gd name="T61" fmla="*/ 0 h 8"/>
                <a:gd name="T62" fmla="*/ 4 w 32"/>
                <a:gd name="T63" fmla="*/ 2 h 8"/>
                <a:gd name="T64" fmla="*/ 2 w 32"/>
                <a:gd name="T65" fmla="*/ 2 h 8"/>
                <a:gd name="T66" fmla="*/ 0 w 32"/>
                <a:gd name="T6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" h="8">
                  <a:moveTo>
                    <a:pt x="0" y="6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4" y="6"/>
                  </a:lnTo>
                  <a:lnTo>
                    <a:pt x="28" y="6"/>
                  </a:lnTo>
                  <a:lnTo>
                    <a:pt x="28" y="8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5" name="Freeform 506"/>
            <p:cNvSpPr>
              <a:spLocks/>
            </p:cNvSpPr>
            <p:nvPr/>
          </p:nvSpPr>
          <p:spPr bwMode="auto">
            <a:xfrm>
              <a:off x="6232525" y="3111500"/>
              <a:ext cx="28575" cy="9525"/>
            </a:xfrm>
            <a:custGeom>
              <a:avLst/>
              <a:gdLst>
                <a:gd name="T0" fmla="*/ 0 w 18"/>
                <a:gd name="T1" fmla="*/ 2 h 6"/>
                <a:gd name="T2" fmla="*/ 2 w 18"/>
                <a:gd name="T3" fmla="*/ 4 h 6"/>
                <a:gd name="T4" fmla="*/ 4 w 18"/>
                <a:gd name="T5" fmla="*/ 4 h 6"/>
                <a:gd name="T6" fmla="*/ 8 w 18"/>
                <a:gd name="T7" fmla="*/ 4 h 6"/>
                <a:gd name="T8" fmla="*/ 8 w 18"/>
                <a:gd name="T9" fmla="*/ 6 h 6"/>
                <a:gd name="T10" fmla="*/ 10 w 18"/>
                <a:gd name="T11" fmla="*/ 4 h 6"/>
                <a:gd name="T12" fmla="*/ 12 w 18"/>
                <a:gd name="T13" fmla="*/ 4 h 6"/>
                <a:gd name="T14" fmla="*/ 14 w 18"/>
                <a:gd name="T15" fmla="*/ 4 h 6"/>
                <a:gd name="T16" fmla="*/ 16 w 18"/>
                <a:gd name="T17" fmla="*/ 4 h 6"/>
                <a:gd name="T18" fmla="*/ 16 w 18"/>
                <a:gd name="T19" fmla="*/ 4 h 6"/>
                <a:gd name="T20" fmla="*/ 16 w 18"/>
                <a:gd name="T21" fmla="*/ 2 h 6"/>
                <a:gd name="T22" fmla="*/ 18 w 18"/>
                <a:gd name="T23" fmla="*/ 2 h 6"/>
                <a:gd name="T24" fmla="*/ 16 w 18"/>
                <a:gd name="T25" fmla="*/ 2 h 6"/>
                <a:gd name="T26" fmla="*/ 16 w 18"/>
                <a:gd name="T27" fmla="*/ 0 h 6"/>
                <a:gd name="T28" fmla="*/ 12 w 18"/>
                <a:gd name="T29" fmla="*/ 0 h 6"/>
                <a:gd name="T30" fmla="*/ 10 w 18"/>
                <a:gd name="T31" fmla="*/ 0 h 6"/>
                <a:gd name="T32" fmla="*/ 8 w 18"/>
                <a:gd name="T33" fmla="*/ 0 h 6"/>
                <a:gd name="T34" fmla="*/ 6 w 18"/>
                <a:gd name="T35" fmla="*/ 2 h 6"/>
                <a:gd name="T36" fmla="*/ 4 w 18"/>
                <a:gd name="T37" fmla="*/ 2 h 6"/>
                <a:gd name="T38" fmla="*/ 0 w 18"/>
                <a:gd name="T39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6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6" name="Freeform 507"/>
            <p:cNvSpPr>
              <a:spLocks/>
            </p:cNvSpPr>
            <p:nvPr/>
          </p:nvSpPr>
          <p:spPr bwMode="auto">
            <a:xfrm>
              <a:off x="6270625" y="3130550"/>
              <a:ext cx="19050" cy="41275"/>
            </a:xfrm>
            <a:custGeom>
              <a:avLst/>
              <a:gdLst>
                <a:gd name="T0" fmla="*/ 10 w 12"/>
                <a:gd name="T1" fmla="*/ 6 h 26"/>
                <a:gd name="T2" fmla="*/ 10 w 12"/>
                <a:gd name="T3" fmla="*/ 8 h 26"/>
                <a:gd name="T4" fmla="*/ 12 w 12"/>
                <a:gd name="T5" fmla="*/ 10 h 26"/>
                <a:gd name="T6" fmla="*/ 12 w 12"/>
                <a:gd name="T7" fmla="*/ 16 h 26"/>
                <a:gd name="T8" fmla="*/ 12 w 12"/>
                <a:gd name="T9" fmla="*/ 18 h 26"/>
                <a:gd name="T10" fmla="*/ 12 w 12"/>
                <a:gd name="T11" fmla="*/ 20 h 26"/>
                <a:gd name="T12" fmla="*/ 12 w 12"/>
                <a:gd name="T13" fmla="*/ 22 h 26"/>
                <a:gd name="T14" fmla="*/ 10 w 12"/>
                <a:gd name="T15" fmla="*/ 24 h 26"/>
                <a:gd name="T16" fmla="*/ 10 w 12"/>
                <a:gd name="T17" fmla="*/ 26 h 26"/>
                <a:gd name="T18" fmla="*/ 8 w 12"/>
                <a:gd name="T19" fmla="*/ 24 h 26"/>
                <a:gd name="T20" fmla="*/ 6 w 12"/>
                <a:gd name="T21" fmla="*/ 24 h 26"/>
                <a:gd name="T22" fmla="*/ 4 w 12"/>
                <a:gd name="T23" fmla="*/ 22 h 26"/>
                <a:gd name="T24" fmla="*/ 2 w 12"/>
                <a:gd name="T25" fmla="*/ 24 h 26"/>
                <a:gd name="T26" fmla="*/ 0 w 12"/>
                <a:gd name="T27" fmla="*/ 18 h 26"/>
                <a:gd name="T28" fmla="*/ 6 w 12"/>
                <a:gd name="T29" fmla="*/ 16 h 26"/>
                <a:gd name="T30" fmla="*/ 6 w 12"/>
                <a:gd name="T31" fmla="*/ 12 h 26"/>
                <a:gd name="T32" fmla="*/ 6 w 12"/>
                <a:gd name="T33" fmla="*/ 6 h 26"/>
                <a:gd name="T34" fmla="*/ 8 w 12"/>
                <a:gd name="T35" fmla="*/ 0 h 26"/>
                <a:gd name="T36" fmla="*/ 10 w 12"/>
                <a:gd name="T3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26">
                  <a:moveTo>
                    <a:pt x="10" y="6"/>
                  </a:moveTo>
                  <a:lnTo>
                    <a:pt x="10" y="8"/>
                  </a:lnTo>
                  <a:lnTo>
                    <a:pt x="12" y="10"/>
                  </a:lnTo>
                  <a:lnTo>
                    <a:pt x="12" y="16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0" y="24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6" y="6"/>
                  </a:lnTo>
                  <a:lnTo>
                    <a:pt x="8" y="0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1" name="Freeform 509"/>
            <p:cNvSpPr>
              <a:spLocks/>
            </p:cNvSpPr>
            <p:nvPr/>
          </p:nvSpPr>
          <p:spPr bwMode="auto">
            <a:xfrm>
              <a:off x="6267450" y="3159125"/>
              <a:ext cx="47625" cy="22225"/>
            </a:xfrm>
            <a:custGeom>
              <a:avLst/>
              <a:gdLst>
                <a:gd name="T0" fmla="*/ 2 w 30"/>
                <a:gd name="T1" fmla="*/ 6 h 14"/>
                <a:gd name="T2" fmla="*/ 2 w 30"/>
                <a:gd name="T3" fmla="*/ 8 h 14"/>
                <a:gd name="T4" fmla="*/ 4 w 30"/>
                <a:gd name="T5" fmla="*/ 8 h 14"/>
                <a:gd name="T6" fmla="*/ 4 w 30"/>
                <a:gd name="T7" fmla="*/ 8 h 14"/>
                <a:gd name="T8" fmla="*/ 6 w 30"/>
                <a:gd name="T9" fmla="*/ 8 h 14"/>
                <a:gd name="T10" fmla="*/ 8 w 30"/>
                <a:gd name="T11" fmla="*/ 10 h 14"/>
                <a:gd name="T12" fmla="*/ 10 w 30"/>
                <a:gd name="T13" fmla="*/ 10 h 14"/>
                <a:gd name="T14" fmla="*/ 10 w 30"/>
                <a:gd name="T15" fmla="*/ 12 h 14"/>
                <a:gd name="T16" fmla="*/ 12 w 30"/>
                <a:gd name="T17" fmla="*/ 12 h 14"/>
                <a:gd name="T18" fmla="*/ 12 w 30"/>
                <a:gd name="T19" fmla="*/ 12 h 14"/>
                <a:gd name="T20" fmla="*/ 12 w 30"/>
                <a:gd name="T21" fmla="*/ 14 h 14"/>
                <a:gd name="T22" fmla="*/ 14 w 30"/>
                <a:gd name="T23" fmla="*/ 14 h 14"/>
                <a:gd name="T24" fmla="*/ 16 w 30"/>
                <a:gd name="T25" fmla="*/ 14 h 14"/>
                <a:gd name="T26" fmla="*/ 18 w 30"/>
                <a:gd name="T27" fmla="*/ 14 h 14"/>
                <a:gd name="T28" fmla="*/ 20 w 30"/>
                <a:gd name="T29" fmla="*/ 14 h 14"/>
                <a:gd name="T30" fmla="*/ 22 w 30"/>
                <a:gd name="T31" fmla="*/ 14 h 14"/>
                <a:gd name="T32" fmla="*/ 22 w 30"/>
                <a:gd name="T33" fmla="*/ 12 h 14"/>
                <a:gd name="T34" fmla="*/ 22 w 30"/>
                <a:gd name="T35" fmla="*/ 12 h 14"/>
                <a:gd name="T36" fmla="*/ 24 w 30"/>
                <a:gd name="T37" fmla="*/ 12 h 14"/>
                <a:gd name="T38" fmla="*/ 26 w 30"/>
                <a:gd name="T39" fmla="*/ 12 h 14"/>
                <a:gd name="T40" fmla="*/ 28 w 30"/>
                <a:gd name="T41" fmla="*/ 12 h 14"/>
                <a:gd name="T42" fmla="*/ 30 w 30"/>
                <a:gd name="T43" fmla="*/ 12 h 14"/>
                <a:gd name="T44" fmla="*/ 30 w 30"/>
                <a:gd name="T45" fmla="*/ 10 h 14"/>
                <a:gd name="T46" fmla="*/ 30 w 30"/>
                <a:gd name="T47" fmla="*/ 8 h 14"/>
                <a:gd name="T48" fmla="*/ 30 w 30"/>
                <a:gd name="T49" fmla="*/ 8 h 14"/>
                <a:gd name="T50" fmla="*/ 30 w 30"/>
                <a:gd name="T51" fmla="*/ 6 h 14"/>
                <a:gd name="T52" fmla="*/ 28 w 30"/>
                <a:gd name="T53" fmla="*/ 6 h 14"/>
                <a:gd name="T54" fmla="*/ 26 w 30"/>
                <a:gd name="T55" fmla="*/ 8 h 14"/>
                <a:gd name="T56" fmla="*/ 22 w 30"/>
                <a:gd name="T57" fmla="*/ 8 h 14"/>
                <a:gd name="T58" fmla="*/ 22 w 30"/>
                <a:gd name="T59" fmla="*/ 8 h 14"/>
                <a:gd name="T60" fmla="*/ 20 w 30"/>
                <a:gd name="T61" fmla="*/ 8 h 14"/>
                <a:gd name="T62" fmla="*/ 18 w 30"/>
                <a:gd name="T63" fmla="*/ 8 h 14"/>
                <a:gd name="T64" fmla="*/ 16 w 30"/>
                <a:gd name="T65" fmla="*/ 8 h 14"/>
                <a:gd name="T66" fmla="*/ 12 w 30"/>
                <a:gd name="T67" fmla="*/ 8 h 14"/>
                <a:gd name="T68" fmla="*/ 12 w 30"/>
                <a:gd name="T69" fmla="*/ 8 h 14"/>
                <a:gd name="T70" fmla="*/ 12 w 30"/>
                <a:gd name="T71" fmla="*/ 8 h 14"/>
                <a:gd name="T72" fmla="*/ 10 w 30"/>
                <a:gd name="T73" fmla="*/ 6 h 14"/>
                <a:gd name="T74" fmla="*/ 8 w 30"/>
                <a:gd name="T75" fmla="*/ 6 h 14"/>
                <a:gd name="T76" fmla="*/ 6 w 30"/>
                <a:gd name="T77" fmla="*/ 4 h 14"/>
                <a:gd name="T78" fmla="*/ 4 w 30"/>
                <a:gd name="T79" fmla="*/ 4 h 14"/>
                <a:gd name="T80" fmla="*/ 4 w 30"/>
                <a:gd name="T81" fmla="*/ 6 h 14"/>
                <a:gd name="T82" fmla="*/ 2 w 30"/>
                <a:gd name="T83" fmla="*/ 4 h 14"/>
                <a:gd name="T84" fmla="*/ 4 w 30"/>
                <a:gd name="T85" fmla="*/ 2 h 14"/>
                <a:gd name="T86" fmla="*/ 4 w 30"/>
                <a:gd name="T87" fmla="*/ 0 h 14"/>
                <a:gd name="T88" fmla="*/ 2 w 30"/>
                <a:gd name="T89" fmla="*/ 0 h 14"/>
                <a:gd name="T90" fmla="*/ 0 w 30"/>
                <a:gd name="T91" fmla="*/ 2 h 14"/>
                <a:gd name="T92" fmla="*/ 0 w 30"/>
                <a:gd name="T93" fmla="*/ 4 h 14"/>
                <a:gd name="T94" fmla="*/ 2 w 30"/>
                <a:gd name="T95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" h="14">
                  <a:moveTo>
                    <a:pt x="2" y="6"/>
                  </a:move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2" name="Freeform 510"/>
            <p:cNvSpPr>
              <a:spLocks/>
            </p:cNvSpPr>
            <p:nvPr/>
          </p:nvSpPr>
          <p:spPr bwMode="auto">
            <a:xfrm>
              <a:off x="6229350" y="3200400"/>
              <a:ext cx="31750" cy="38100"/>
            </a:xfrm>
            <a:custGeom>
              <a:avLst/>
              <a:gdLst>
                <a:gd name="T0" fmla="*/ 4 w 20"/>
                <a:gd name="T1" fmla="*/ 6 h 24"/>
                <a:gd name="T2" fmla="*/ 20 w 20"/>
                <a:gd name="T3" fmla="*/ 18 h 24"/>
                <a:gd name="T4" fmla="*/ 20 w 20"/>
                <a:gd name="T5" fmla="*/ 20 h 24"/>
                <a:gd name="T6" fmla="*/ 18 w 20"/>
                <a:gd name="T7" fmla="*/ 22 h 24"/>
                <a:gd name="T8" fmla="*/ 18 w 20"/>
                <a:gd name="T9" fmla="*/ 24 h 24"/>
                <a:gd name="T10" fmla="*/ 16 w 20"/>
                <a:gd name="T11" fmla="*/ 24 h 24"/>
                <a:gd name="T12" fmla="*/ 14 w 20"/>
                <a:gd name="T13" fmla="*/ 24 h 24"/>
                <a:gd name="T14" fmla="*/ 12 w 20"/>
                <a:gd name="T15" fmla="*/ 22 h 24"/>
                <a:gd name="T16" fmla="*/ 10 w 20"/>
                <a:gd name="T17" fmla="*/ 20 h 24"/>
                <a:gd name="T18" fmla="*/ 8 w 20"/>
                <a:gd name="T19" fmla="*/ 16 h 24"/>
                <a:gd name="T20" fmla="*/ 4 w 20"/>
                <a:gd name="T21" fmla="*/ 10 h 24"/>
                <a:gd name="T22" fmla="*/ 2 w 20"/>
                <a:gd name="T23" fmla="*/ 6 h 24"/>
                <a:gd name="T24" fmla="*/ 0 w 20"/>
                <a:gd name="T25" fmla="*/ 2 h 24"/>
                <a:gd name="T26" fmla="*/ 0 w 20"/>
                <a:gd name="T27" fmla="*/ 0 h 24"/>
                <a:gd name="T28" fmla="*/ 0 w 20"/>
                <a:gd name="T29" fmla="*/ 0 h 24"/>
                <a:gd name="T30" fmla="*/ 4 w 20"/>
                <a:gd name="T31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4">
                  <a:moveTo>
                    <a:pt x="4" y="6"/>
                  </a:moveTo>
                  <a:lnTo>
                    <a:pt x="20" y="18"/>
                  </a:lnTo>
                  <a:lnTo>
                    <a:pt x="20" y="20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0" y="20"/>
                  </a:lnTo>
                  <a:lnTo>
                    <a:pt x="8" y="16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3" name="Freeform 511"/>
            <p:cNvSpPr>
              <a:spLocks/>
            </p:cNvSpPr>
            <p:nvPr/>
          </p:nvSpPr>
          <p:spPr bwMode="auto">
            <a:xfrm>
              <a:off x="6413500" y="3213100"/>
              <a:ext cx="76200" cy="76200"/>
            </a:xfrm>
            <a:custGeom>
              <a:avLst/>
              <a:gdLst>
                <a:gd name="T0" fmla="*/ 48 w 48"/>
                <a:gd name="T1" fmla="*/ 0 h 48"/>
                <a:gd name="T2" fmla="*/ 46 w 48"/>
                <a:gd name="T3" fmla="*/ 2 h 48"/>
                <a:gd name="T4" fmla="*/ 44 w 48"/>
                <a:gd name="T5" fmla="*/ 4 h 48"/>
                <a:gd name="T6" fmla="*/ 38 w 48"/>
                <a:gd name="T7" fmla="*/ 8 h 48"/>
                <a:gd name="T8" fmla="*/ 34 w 48"/>
                <a:gd name="T9" fmla="*/ 10 h 48"/>
                <a:gd name="T10" fmla="*/ 26 w 48"/>
                <a:gd name="T11" fmla="*/ 14 h 48"/>
                <a:gd name="T12" fmla="*/ 22 w 48"/>
                <a:gd name="T13" fmla="*/ 18 h 48"/>
                <a:gd name="T14" fmla="*/ 18 w 48"/>
                <a:gd name="T15" fmla="*/ 20 h 48"/>
                <a:gd name="T16" fmla="*/ 14 w 48"/>
                <a:gd name="T17" fmla="*/ 22 h 48"/>
                <a:gd name="T18" fmla="*/ 12 w 48"/>
                <a:gd name="T19" fmla="*/ 24 h 48"/>
                <a:gd name="T20" fmla="*/ 10 w 48"/>
                <a:gd name="T21" fmla="*/ 26 h 48"/>
                <a:gd name="T22" fmla="*/ 6 w 48"/>
                <a:gd name="T23" fmla="*/ 30 h 48"/>
                <a:gd name="T24" fmla="*/ 4 w 48"/>
                <a:gd name="T25" fmla="*/ 34 h 48"/>
                <a:gd name="T26" fmla="*/ 2 w 48"/>
                <a:gd name="T27" fmla="*/ 36 h 48"/>
                <a:gd name="T28" fmla="*/ 0 w 48"/>
                <a:gd name="T29" fmla="*/ 38 h 48"/>
                <a:gd name="T30" fmla="*/ 0 w 48"/>
                <a:gd name="T31" fmla="*/ 40 h 48"/>
                <a:gd name="T32" fmla="*/ 0 w 48"/>
                <a:gd name="T33" fmla="*/ 42 h 48"/>
                <a:gd name="T34" fmla="*/ 0 w 48"/>
                <a:gd name="T35" fmla="*/ 44 h 48"/>
                <a:gd name="T36" fmla="*/ 0 w 48"/>
                <a:gd name="T37" fmla="*/ 44 h 48"/>
                <a:gd name="T38" fmla="*/ 0 w 48"/>
                <a:gd name="T39" fmla="*/ 46 h 48"/>
                <a:gd name="T40" fmla="*/ 4 w 48"/>
                <a:gd name="T41" fmla="*/ 48 h 48"/>
                <a:gd name="T42" fmla="*/ 6 w 48"/>
                <a:gd name="T43" fmla="*/ 48 h 48"/>
                <a:gd name="T44" fmla="*/ 10 w 48"/>
                <a:gd name="T45" fmla="*/ 48 h 48"/>
                <a:gd name="T46" fmla="*/ 14 w 48"/>
                <a:gd name="T47" fmla="*/ 44 h 48"/>
                <a:gd name="T48" fmla="*/ 18 w 48"/>
                <a:gd name="T49" fmla="*/ 44 h 48"/>
                <a:gd name="T50" fmla="*/ 24 w 48"/>
                <a:gd name="T51" fmla="*/ 40 h 48"/>
                <a:gd name="T52" fmla="*/ 26 w 48"/>
                <a:gd name="T53" fmla="*/ 38 h 48"/>
                <a:gd name="T54" fmla="*/ 30 w 48"/>
                <a:gd name="T55" fmla="*/ 38 h 48"/>
                <a:gd name="T56" fmla="*/ 34 w 48"/>
                <a:gd name="T57" fmla="*/ 38 h 48"/>
                <a:gd name="T58" fmla="*/ 36 w 48"/>
                <a:gd name="T59" fmla="*/ 38 h 48"/>
                <a:gd name="T60" fmla="*/ 36 w 48"/>
                <a:gd name="T61" fmla="*/ 38 h 48"/>
                <a:gd name="T62" fmla="*/ 38 w 48"/>
                <a:gd name="T63" fmla="*/ 38 h 48"/>
                <a:gd name="T64" fmla="*/ 42 w 48"/>
                <a:gd name="T65" fmla="*/ 40 h 48"/>
                <a:gd name="T66" fmla="*/ 44 w 48"/>
                <a:gd name="T67" fmla="*/ 42 h 48"/>
                <a:gd name="T68" fmla="*/ 44 w 48"/>
                <a:gd name="T69" fmla="*/ 42 h 48"/>
                <a:gd name="T70" fmla="*/ 46 w 48"/>
                <a:gd name="T71" fmla="*/ 38 h 48"/>
                <a:gd name="T72" fmla="*/ 48 w 48"/>
                <a:gd name="T73" fmla="*/ 32 h 48"/>
                <a:gd name="T74" fmla="*/ 48 w 48"/>
                <a:gd name="T75" fmla="*/ 18 h 48"/>
                <a:gd name="T76" fmla="*/ 48 w 48"/>
                <a:gd name="T7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8" h="48">
                  <a:moveTo>
                    <a:pt x="48" y="0"/>
                  </a:moveTo>
                  <a:lnTo>
                    <a:pt x="46" y="2"/>
                  </a:lnTo>
                  <a:lnTo>
                    <a:pt x="44" y="4"/>
                  </a:lnTo>
                  <a:lnTo>
                    <a:pt x="38" y="8"/>
                  </a:lnTo>
                  <a:lnTo>
                    <a:pt x="34" y="10"/>
                  </a:lnTo>
                  <a:lnTo>
                    <a:pt x="26" y="14"/>
                  </a:lnTo>
                  <a:lnTo>
                    <a:pt x="22" y="18"/>
                  </a:lnTo>
                  <a:lnTo>
                    <a:pt x="18" y="20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6" y="30"/>
                  </a:lnTo>
                  <a:lnTo>
                    <a:pt x="4" y="34"/>
                  </a:lnTo>
                  <a:lnTo>
                    <a:pt x="2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46"/>
                  </a:lnTo>
                  <a:lnTo>
                    <a:pt x="4" y="48"/>
                  </a:lnTo>
                  <a:lnTo>
                    <a:pt x="6" y="48"/>
                  </a:lnTo>
                  <a:lnTo>
                    <a:pt x="10" y="48"/>
                  </a:lnTo>
                  <a:lnTo>
                    <a:pt x="14" y="44"/>
                  </a:lnTo>
                  <a:lnTo>
                    <a:pt x="18" y="44"/>
                  </a:lnTo>
                  <a:lnTo>
                    <a:pt x="24" y="40"/>
                  </a:lnTo>
                  <a:lnTo>
                    <a:pt x="26" y="38"/>
                  </a:lnTo>
                  <a:lnTo>
                    <a:pt x="30" y="38"/>
                  </a:lnTo>
                  <a:lnTo>
                    <a:pt x="34" y="38"/>
                  </a:lnTo>
                  <a:lnTo>
                    <a:pt x="36" y="38"/>
                  </a:lnTo>
                  <a:lnTo>
                    <a:pt x="36" y="38"/>
                  </a:lnTo>
                  <a:lnTo>
                    <a:pt x="38" y="38"/>
                  </a:lnTo>
                  <a:lnTo>
                    <a:pt x="42" y="40"/>
                  </a:lnTo>
                  <a:lnTo>
                    <a:pt x="44" y="42"/>
                  </a:lnTo>
                  <a:lnTo>
                    <a:pt x="44" y="42"/>
                  </a:lnTo>
                  <a:lnTo>
                    <a:pt x="46" y="38"/>
                  </a:lnTo>
                  <a:lnTo>
                    <a:pt x="48" y="32"/>
                  </a:lnTo>
                  <a:lnTo>
                    <a:pt x="48" y="18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4" name="Freeform 512"/>
            <p:cNvSpPr>
              <a:spLocks/>
            </p:cNvSpPr>
            <p:nvPr/>
          </p:nvSpPr>
          <p:spPr bwMode="auto">
            <a:xfrm>
              <a:off x="6543675" y="3492500"/>
              <a:ext cx="330200" cy="333375"/>
            </a:xfrm>
            <a:custGeom>
              <a:avLst/>
              <a:gdLst>
                <a:gd name="T0" fmla="*/ 78 w 208"/>
                <a:gd name="T1" fmla="*/ 6 h 210"/>
                <a:gd name="T2" fmla="*/ 68 w 208"/>
                <a:gd name="T3" fmla="*/ 12 h 210"/>
                <a:gd name="T4" fmla="*/ 54 w 208"/>
                <a:gd name="T5" fmla="*/ 28 h 210"/>
                <a:gd name="T6" fmla="*/ 52 w 208"/>
                <a:gd name="T7" fmla="*/ 54 h 210"/>
                <a:gd name="T8" fmla="*/ 52 w 208"/>
                <a:gd name="T9" fmla="*/ 68 h 210"/>
                <a:gd name="T10" fmla="*/ 42 w 208"/>
                <a:gd name="T11" fmla="*/ 72 h 210"/>
                <a:gd name="T12" fmla="*/ 36 w 208"/>
                <a:gd name="T13" fmla="*/ 90 h 210"/>
                <a:gd name="T14" fmla="*/ 46 w 208"/>
                <a:gd name="T15" fmla="*/ 112 h 210"/>
                <a:gd name="T16" fmla="*/ 60 w 208"/>
                <a:gd name="T17" fmla="*/ 128 h 210"/>
                <a:gd name="T18" fmla="*/ 68 w 208"/>
                <a:gd name="T19" fmla="*/ 148 h 210"/>
                <a:gd name="T20" fmla="*/ 60 w 208"/>
                <a:gd name="T21" fmla="*/ 164 h 210"/>
                <a:gd name="T22" fmla="*/ 44 w 208"/>
                <a:gd name="T23" fmla="*/ 176 h 210"/>
                <a:gd name="T24" fmla="*/ 24 w 208"/>
                <a:gd name="T25" fmla="*/ 184 h 210"/>
                <a:gd name="T26" fmla="*/ 6 w 208"/>
                <a:gd name="T27" fmla="*/ 194 h 210"/>
                <a:gd name="T28" fmla="*/ 10 w 208"/>
                <a:gd name="T29" fmla="*/ 196 h 210"/>
                <a:gd name="T30" fmla="*/ 24 w 208"/>
                <a:gd name="T31" fmla="*/ 190 h 210"/>
                <a:gd name="T32" fmla="*/ 42 w 208"/>
                <a:gd name="T33" fmla="*/ 186 h 210"/>
                <a:gd name="T34" fmla="*/ 56 w 208"/>
                <a:gd name="T35" fmla="*/ 178 h 210"/>
                <a:gd name="T36" fmla="*/ 62 w 208"/>
                <a:gd name="T37" fmla="*/ 186 h 210"/>
                <a:gd name="T38" fmla="*/ 68 w 208"/>
                <a:gd name="T39" fmla="*/ 180 h 210"/>
                <a:gd name="T40" fmla="*/ 78 w 208"/>
                <a:gd name="T41" fmla="*/ 174 h 210"/>
                <a:gd name="T42" fmla="*/ 94 w 208"/>
                <a:gd name="T43" fmla="*/ 196 h 210"/>
                <a:gd name="T44" fmla="*/ 106 w 208"/>
                <a:gd name="T45" fmla="*/ 210 h 210"/>
                <a:gd name="T46" fmla="*/ 104 w 208"/>
                <a:gd name="T47" fmla="*/ 198 h 210"/>
                <a:gd name="T48" fmla="*/ 86 w 208"/>
                <a:gd name="T49" fmla="*/ 174 h 210"/>
                <a:gd name="T50" fmla="*/ 86 w 208"/>
                <a:gd name="T51" fmla="*/ 166 h 210"/>
                <a:gd name="T52" fmla="*/ 104 w 208"/>
                <a:gd name="T53" fmla="*/ 176 h 210"/>
                <a:gd name="T54" fmla="*/ 124 w 208"/>
                <a:gd name="T55" fmla="*/ 174 h 210"/>
                <a:gd name="T56" fmla="*/ 146 w 208"/>
                <a:gd name="T57" fmla="*/ 168 h 210"/>
                <a:gd name="T58" fmla="*/ 156 w 208"/>
                <a:gd name="T59" fmla="*/ 168 h 210"/>
                <a:gd name="T60" fmla="*/ 150 w 208"/>
                <a:gd name="T61" fmla="*/ 186 h 210"/>
                <a:gd name="T62" fmla="*/ 136 w 208"/>
                <a:gd name="T63" fmla="*/ 204 h 210"/>
                <a:gd name="T64" fmla="*/ 144 w 208"/>
                <a:gd name="T65" fmla="*/ 206 h 210"/>
                <a:gd name="T66" fmla="*/ 158 w 208"/>
                <a:gd name="T67" fmla="*/ 186 h 210"/>
                <a:gd name="T68" fmla="*/ 164 w 208"/>
                <a:gd name="T69" fmla="*/ 178 h 210"/>
                <a:gd name="T70" fmla="*/ 170 w 208"/>
                <a:gd name="T71" fmla="*/ 166 h 210"/>
                <a:gd name="T72" fmla="*/ 170 w 208"/>
                <a:gd name="T73" fmla="*/ 144 h 210"/>
                <a:gd name="T74" fmla="*/ 180 w 208"/>
                <a:gd name="T75" fmla="*/ 130 h 210"/>
                <a:gd name="T76" fmla="*/ 194 w 208"/>
                <a:gd name="T77" fmla="*/ 124 h 210"/>
                <a:gd name="T78" fmla="*/ 200 w 208"/>
                <a:gd name="T79" fmla="*/ 114 h 210"/>
                <a:gd name="T80" fmla="*/ 204 w 208"/>
                <a:gd name="T81" fmla="*/ 102 h 210"/>
                <a:gd name="T82" fmla="*/ 206 w 208"/>
                <a:gd name="T83" fmla="*/ 88 h 210"/>
                <a:gd name="T84" fmla="*/ 202 w 208"/>
                <a:gd name="T85" fmla="*/ 82 h 210"/>
                <a:gd name="T86" fmla="*/ 196 w 208"/>
                <a:gd name="T87" fmla="*/ 72 h 210"/>
                <a:gd name="T88" fmla="*/ 196 w 208"/>
                <a:gd name="T89" fmla="*/ 50 h 210"/>
                <a:gd name="T90" fmla="*/ 186 w 208"/>
                <a:gd name="T91" fmla="*/ 24 h 210"/>
                <a:gd name="T92" fmla="*/ 160 w 208"/>
                <a:gd name="T93" fmla="*/ 8 h 210"/>
                <a:gd name="T94" fmla="*/ 130 w 208"/>
                <a:gd name="T95" fmla="*/ 2 h 210"/>
                <a:gd name="T96" fmla="*/ 102 w 208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" h="210">
                  <a:moveTo>
                    <a:pt x="86" y="2"/>
                  </a:moveTo>
                  <a:lnTo>
                    <a:pt x="84" y="2"/>
                  </a:lnTo>
                  <a:lnTo>
                    <a:pt x="80" y="4"/>
                  </a:lnTo>
                  <a:lnTo>
                    <a:pt x="78" y="6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68" y="10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0" y="18"/>
                  </a:lnTo>
                  <a:lnTo>
                    <a:pt x="56" y="24"/>
                  </a:lnTo>
                  <a:lnTo>
                    <a:pt x="54" y="28"/>
                  </a:lnTo>
                  <a:lnTo>
                    <a:pt x="52" y="36"/>
                  </a:lnTo>
                  <a:lnTo>
                    <a:pt x="52" y="40"/>
                  </a:lnTo>
                  <a:lnTo>
                    <a:pt x="52" y="46"/>
                  </a:lnTo>
                  <a:lnTo>
                    <a:pt x="52" y="54"/>
                  </a:lnTo>
                  <a:lnTo>
                    <a:pt x="52" y="60"/>
                  </a:lnTo>
                  <a:lnTo>
                    <a:pt x="52" y="64"/>
                  </a:lnTo>
                  <a:lnTo>
                    <a:pt x="52" y="64"/>
                  </a:lnTo>
                  <a:lnTo>
                    <a:pt x="52" y="68"/>
                  </a:lnTo>
                  <a:lnTo>
                    <a:pt x="50" y="70"/>
                  </a:lnTo>
                  <a:lnTo>
                    <a:pt x="46" y="70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40" y="74"/>
                  </a:lnTo>
                  <a:lnTo>
                    <a:pt x="36" y="80"/>
                  </a:lnTo>
                  <a:lnTo>
                    <a:pt x="36" y="84"/>
                  </a:lnTo>
                  <a:lnTo>
                    <a:pt x="36" y="90"/>
                  </a:lnTo>
                  <a:lnTo>
                    <a:pt x="38" y="98"/>
                  </a:lnTo>
                  <a:lnTo>
                    <a:pt x="42" y="102"/>
                  </a:lnTo>
                  <a:lnTo>
                    <a:pt x="42" y="108"/>
                  </a:lnTo>
                  <a:lnTo>
                    <a:pt x="46" y="112"/>
                  </a:lnTo>
                  <a:lnTo>
                    <a:pt x="50" y="116"/>
                  </a:lnTo>
                  <a:lnTo>
                    <a:pt x="54" y="122"/>
                  </a:lnTo>
                  <a:lnTo>
                    <a:pt x="58" y="126"/>
                  </a:lnTo>
                  <a:lnTo>
                    <a:pt x="60" y="128"/>
                  </a:lnTo>
                  <a:lnTo>
                    <a:pt x="64" y="134"/>
                  </a:lnTo>
                  <a:lnTo>
                    <a:pt x="66" y="138"/>
                  </a:lnTo>
                  <a:lnTo>
                    <a:pt x="68" y="144"/>
                  </a:lnTo>
                  <a:lnTo>
                    <a:pt x="68" y="148"/>
                  </a:lnTo>
                  <a:lnTo>
                    <a:pt x="68" y="152"/>
                  </a:lnTo>
                  <a:lnTo>
                    <a:pt x="68" y="158"/>
                  </a:lnTo>
                  <a:lnTo>
                    <a:pt x="64" y="162"/>
                  </a:lnTo>
                  <a:lnTo>
                    <a:pt x="60" y="164"/>
                  </a:lnTo>
                  <a:lnTo>
                    <a:pt x="58" y="168"/>
                  </a:lnTo>
                  <a:lnTo>
                    <a:pt x="54" y="170"/>
                  </a:lnTo>
                  <a:lnTo>
                    <a:pt x="50" y="172"/>
                  </a:lnTo>
                  <a:lnTo>
                    <a:pt x="44" y="176"/>
                  </a:lnTo>
                  <a:lnTo>
                    <a:pt x="40" y="178"/>
                  </a:lnTo>
                  <a:lnTo>
                    <a:pt x="34" y="180"/>
                  </a:lnTo>
                  <a:lnTo>
                    <a:pt x="30" y="182"/>
                  </a:lnTo>
                  <a:lnTo>
                    <a:pt x="24" y="184"/>
                  </a:lnTo>
                  <a:lnTo>
                    <a:pt x="20" y="186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6" y="194"/>
                  </a:lnTo>
                  <a:lnTo>
                    <a:pt x="0" y="196"/>
                  </a:lnTo>
                  <a:lnTo>
                    <a:pt x="2" y="198"/>
                  </a:lnTo>
                  <a:lnTo>
                    <a:pt x="6" y="196"/>
                  </a:lnTo>
                  <a:lnTo>
                    <a:pt x="10" y="196"/>
                  </a:lnTo>
                  <a:lnTo>
                    <a:pt x="14" y="196"/>
                  </a:lnTo>
                  <a:lnTo>
                    <a:pt x="16" y="194"/>
                  </a:lnTo>
                  <a:lnTo>
                    <a:pt x="22" y="192"/>
                  </a:lnTo>
                  <a:lnTo>
                    <a:pt x="24" y="190"/>
                  </a:lnTo>
                  <a:lnTo>
                    <a:pt x="30" y="190"/>
                  </a:lnTo>
                  <a:lnTo>
                    <a:pt x="34" y="188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6" y="184"/>
                  </a:lnTo>
                  <a:lnTo>
                    <a:pt x="50" y="182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60" y="176"/>
                  </a:lnTo>
                  <a:lnTo>
                    <a:pt x="64" y="174"/>
                  </a:lnTo>
                  <a:lnTo>
                    <a:pt x="64" y="180"/>
                  </a:lnTo>
                  <a:lnTo>
                    <a:pt x="62" y="186"/>
                  </a:lnTo>
                  <a:lnTo>
                    <a:pt x="62" y="192"/>
                  </a:lnTo>
                  <a:lnTo>
                    <a:pt x="62" y="198"/>
                  </a:lnTo>
                  <a:lnTo>
                    <a:pt x="68" y="190"/>
                  </a:lnTo>
                  <a:lnTo>
                    <a:pt x="68" y="180"/>
                  </a:lnTo>
                  <a:lnTo>
                    <a:pt x="70" y="170"/>
                  </a:lnTo>
                  <a:lnTo>
                    <a:pt x="74" y="162"/>
                  </a:lnTo>
                  <a:lnTo>
                    <a:pt x="76" y="168"/>
                  </a:lnTo>
                  <a:lnTo>
                    <a:pt x="78" y="174"/>
                  </a:lnTo>
                  <a:lnTo>
                    <a:pt x="82" y="180"/>
                  </a:lnTo>
                  <a:lnTo>
                    <a:pt x="86" y="188"/>
                  </a:lnTo>
                  <a:lnTo>
                    <a:pt x="88" y="192"/>
                  </a:lnTo>
                  <a:lnTo>
                    <a:pt x="94" y="196"/>
                  </a:lnTo>
                  <a:lnTo>
                    <a:pt x="98" y="204"/>
                  </a:lnTo>
                  <a:lnTo>
                    <a:pt x="104" y="208"/>
                  </a:lnTo>
                  <a:lnTo>
                    <a:pt x="104" y="210"/>
                  </a:lnTo>
                  <a:lnTo>
                    <a:pt x="106" y="210"/>
                  </a:lnTo>
                  <a:lnTo>
                    <a:pt x="108" y="210"/>
                  </a:lnTo>
                  <a:lnTo>
                    <a:pt x="110" y="210"/>
                  </a:lnTo>
                  <a:lnTo>
                    <a:pt x="108" y="206"/>
                  </a:lnTo>
                  <a:lnTo>
                    <a:pt x="104" y="198"/>
                  </a:lnTo>
                  <a:lnTo>
                    <a:pt x="100" y="192"/>
                  </a:lnTo>
                  <a:lnTo>
                    <a:pt x="96" y="188"/>
                  </a:lnTo>
                  <a:lnTo>
                    <a:pt x="90" y="180"/>
                  </a:lnTo>
                  <a:lnTo>
                    <a:pt x="86" y="174"/>
                  </a:lnTo>
                  <a:lnTo>
                    <a:pt x="82" y="166"/>
                  </a:lnTo>
                  <a:lnTo>
                    <a:pt x="80" y="160"/>
                  </a:lnTo>
                  <a:lnTo>
                    <a:pt x="84" y="162"/>
                  </a:lnTo>
                  <a:lnTo>
                    <a:pt x="86" y="166"/>
                  </a:lnTo>
                  <a:lnTo>
                    <a:pt x="92" y="170"/>
                  </a:lnTo>
                  <a:lnTo>
                    <a:pt x="96" y="170"/>
                  </a:lnTo>
                  <a:lnTo>
                    <a:pt x="100" y="174"/>
                  </a:lnTo>
                  <a:lnTo>
                    <a:pt x="104" y="176"/>
                  </a:lnTo>
                  <a:lnTo>
                    <a:pt x="110" y="176"/>
                  </a:lnTo>
                  <a:lnTo>
                    <a:pt x="114" y="176"/>
                  </a:lnTo>
                  <a:lnTo>
                    <a:pt x="120" y="176"/>
                  </a:lnTo>
                  <a:lnTo>
                    <a:pt x="124" y="174"/>
                  </a:lnTo>
                  <a:lnTo>
                    <a:pt x="132" y="172"/>
                  </a:lnTo>
                  <a:lnTo>
                    <a:pt x="136" y="172"/>
                  </a:lnTo>
                  <a:lnTo>
                    <a:pt x="140" y="170"/>
                  </a:lnTo>
                  <a:lnTo>
                    <a:pt x="146" y="168"/>
                  </a:lnTo>
                  <a:lnTo>
                    <a:pt x="150" y="164"/>
                  </a:lnTo>
                  <a:lnTo>
                    <a:pt x="154" y="162"/>
                  </a:lnTo>
                  <a:lnTo>
                    <a:pt x="156" y="164"/>
                  </a:lnTo>
                  <a:lnTo>
                    <a:pt x="156" y="168"/>
                  </a:lnTo>
                  <a:lnTo>
                    <a:pt x="154" y="172"/>
                  </a:lnTo>
                  <a:lnTo>
                    <a:pt x="154" y="176"/>
                  </a:lnTo>
                  <a:lnTo>
                    <a:pt x="152" y="180"/>
                  </a:lnTo>
                  <a:lnTo>
                    <a:pt x="150" y="186"/>
                  </a:lnTo>
                  <a:lnTo>
                    <a:pt x="148" y="190"/>
                  </a:lnTo>
                  <a:lnTo>
                    <a:pt x="144" y="194"/>
                  </a:lnTo>
                  <a:lnTo>
                    <a:pt x="140" y="198"/>
                  </a:lnTo>
                  <a:lnTo>
                    <a:pt x="136" y="204"/>
                  </a:lnTo>
                  <a:lnTo>
                    <a:pt x="132" y="206"/>
                  </a:lnTo>
                  <a:lnTo>
                    <a:pt x="132" y="210"/>
                  </a:lnTo>
                  <a:lnTo>
                    <a:pt x="140" y="208"/>
                  </a:lnTo>
                  <a:lnTo>
                    <a:pt x="144" y="206"/>
                  </a:lnTo>
                  <a:lnTo>
                    <a:pt x="148" y="202"/>
                  </a:lnTo>
                  <a:lnTo>
                    <a:pt x="152" y="196"/>
                  </a:lnTo>
                  <a:lnTo>
                    <a:pt x="154" y="190"/>
                  </a:lnTo>
                  <a:lnTo>
                    <a:pt x="158" y="186"/>
                  </a:lnTo>
                  <a:lnTo>
                    <a:pt x="158" y="180"/>
                  </a:lnTo>
                  <a:lnTo>
                    <a:pt x="160" y="174"/>
                  </a:lnTo>
                  <a:lnTo>
                    <a:pt x="162" y="176"/>
                  </a:lnTo>
                  <a:lnTo>
                    <a:pt x="164" y="178"/>
                  </a:lnTo>
                  <a:lnTo>
                    <a:pt x="166" y="180"/>
                  </a:lnTo>
                  <a:lnTo>
                    <a:pt x="170" y="180"/>
                  </a:lnTo>
                  <a:lnTo>
                    <a:pt x="174" y="172"/>
                  </a:lnTo>
                  <a:lnTo>
                    <a:pt x="170" y="166"/>
                  </a:lnTo>
                  <a:lnTo>
                    <a:pt x="166" y="160"/>
                  </a:lnTo>
                  <a:lnTo>
                    <a:pt x="166" y="152"/>
                  </a:lnTo>
                  <a:lnTo>
                    <a:pt x="168" y="146"/>
                  </a:lnTo>
                  <a:lnTo>
                    <a:pt x="170" y="144"/>
                  </a:lnTo>
                  <a:lnTo>
                    <a:pt x="174" y="140"/>
                  </a:lnTo>
                  <a:lnTo>
                    <a:pt x="176" y="136"/>
                  </a:lnTo>
                  <a:lnTo>
                    <a:pt x="176" y="132"/>
                  </a:lnTo>
                  <a:lnTo>
                    <a:pt x="180" y="130"/>
                  </a:lnTo>
                  <a:lnTo>
                    <a:pt x="184" y="128"/>
                  </a:lnTo>
                  <a:lnTo>
                    <a:pt x="186" y="126"/>
                  </a:lnTo>
                  <a:lnTo>
                    <a:pt x="190" y="126"/>
                  </a:lnTo>
                  <a:lnTo>
                    <a:pt x="194" y="124"/>
                  </a:lnTo>
                  <a:lnTo>
                    <a:pt x="194" y="122"/>
                  </a:lnTo>
                  <a:lnTo>
                    <a:pt x="198" y="118"/>
                  </a:lnTo>
                  <a:lnTo>
                    <a:pt x="200" y="116"/>
                  </a:lnTo>
                  <a:lnTo>
                    <a:pt x="200" y="114"/>
                  </a:lnTo>
                  <a:lnTo>
                    <a:pt x="202" y="112"/>
                  </a:lnTo>
                  <a:lnTo>
                    <a:pt x="202" y="110"/>
                  </a:lnTo>
                  <a:lnTo>
                    <a:pt x="204" y="106"/>
                  </a:lnTo>
                  <a:lnTo>
                    <a:pt x="204" y="102"/>
                  </a:lnTo>
                  <a:lnTo>
                    <a:pt x="206" y="98"/>
                  </a:lnTo>
                  <a:lnTo>
                    <a:pt x="208" y="94"/>
                  </a:lnTo>
                  <a:lnTo>
                    <a:pt x="206" y="90"/>
                  </a:lnTo>
                  <a:lnTo>
                    <a:pt x="206" y="88"/>
                  </a:lnTo>
                  <a:lnTo>
                    <a:pt x="206" y="84"/>
                  </a:lnTo>
                  <a:lnTo>
                    <a:pt x="204" y="82"/>
                  </a:lnTo>
                  <a:lnTo>
                    <a:pt x="202" y="82"/>
                  </a:lnTo>
                  <a:lnTo>
                    <a:pt x="202" y="82"/>
                  </a:lnTo>
                  <a:lnTo>
                    <a:pt x="200" y="82"/>
                  </a:lnTo>
                  <a:lnTo>
                    <a:pt x="196" y="82"/>
                  </a:lnTo>
                  <a:lnTo>
                    <a:pt x="194" y="78"/>
                  </a:lnTo>
                  <a:lnTo>
                    <a:pt x="196" y="72"/>
                  </a:lnTo>
                  <a:lnTo>
                    <a:pt x="196" y="70"/>
                  </a:lnTo>
                  <a:lnTo>
                    <a:pt x="196" y="66"/>
                  </a:lnTo>
                  <a:lnTo>
                    <a:pt x="196" y="58"/>
                  </a:lnTo>
                  <a:lnTo>
                    <a:pt x="196" y="50"/>
                  </a:lnTo>
                  <a:lnTo>
                    <a:pt x="196" y="44"/>
                  </a:lnTo>
                  <a:lnTo>
                    <a:pt x="196" y="36"/>
                  </a:lnTo>
                  <a:lnTo>
                    <a:pt x="192" y="30"/>
                  </a:lnTo>
                  <a:lnTo>
                    <a:pt x="186" y="24"/>
                  </a:lnTo>
                  <a:lnTo>
                    <a:pt x="182" y="20"/>
                  </a:lnTo>
                  <a:lnTo>
                    <a:pt x="176" y="14"/>
                  </a:lnTo>
                  <a:lnTo>
                    <a:pt x="168" y="10"/>
                  </a:lnTo>
                  <a:lnTo>
                    <a:pt x="160" y="8"/>
                  </a:lnTo>
                  <a:lnTo>
                    <a:pt x="152" y="4"/>
                  </a:lnTo>
                  <a:lnTo>
                    <a:pt x="144" y="4"/>
                  </a:lnTo>
                  <a:lnTo>
                    <a:pt x="138" y="2"/>
                  </a:lnTo>
                  <a:lnTo>
                    <a:pt x="130" y="2"/>
                  </a:lnTo>
                  <a:lnTo>
                    <a:pt x="122" y="2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4" y="2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5" name="Freeform 513"/>
            <p:cNvSpPr>
              <a:spLocks/>
            </p:cNvSpPr>
            <p:nvPr/>
          </p:nvSpPr>
          <p:spPr bwMode="auto">
            <a:xfrm>
              <a:off x="6680200" y="3505200"/>
              <a:ext cx="101600" cy="38100"/>
            </a:xfrm>
            <a:custGeom>
              <a:avLst/>
              <a:gdLst>
                <a:gd name="T0" fmla="*/ 2 w 64"/>
                <a:gd name="T1" fmla="*/ 2 h 24"/>
                <a:gd name="T2" fmla="*/ 8 w 64"/>
                <a:gd name="T3" fmla="*/ 2 h 24"/>
                <a:gd name="T4" fmla="*/ 10 w 64"/>
                <a:gd name="T5" fmla="*/ 8 h 24"/>
                <a:gd name="T6" fmla="*/ 10 w 64"/>
                <a:gd name="T7" fmla="*/ 12 h 24"/>
                <a:gd name="T8" fmla="*/ 14 w 64"/>
                <a:gd name="T9" fmla="*/ 16 h 24"/>
                <a:gd name="T10" fmla="*/ 18 w 64"/>
                <a:gd name="T11" fmla="*/ 18 h 24"/>
                <a:gd name="T12" fmla="*/ 22 w 64"/>
                <a:gd name="T13" fmla="*/ 20 h 24"/>
                <a:gd name="T14" fmla="*/ 26 w 64"/>
                <a:gd name="T15" fmla="*/ 20 h 24"/>
                <a:gd name="T16" fmla="*/ 28 w 64"/>
                <a:gd name="T17" fmla="*/ 22 h 24"/>
                <a:gd name="T18" fmla="*/ 32 w 64"/>
                <a:gd name="T19" fmla="*/ 24 h 24"/>
                <a:gd name="T20" fmla="*/ 28 w 64"/>
                <a:gd name="T21" fmla="*/ 20 h 24"/>
                <a:gd name="T22" fmla="*/ 26 w 64"/>
                <a:gd name="T23" fmla="*/ 20 h 24"/>
                <a:gd name="T24" fmla="*/ 24 w 64"/>
                <a:gd name="T25" fmla="*/ 14 h 24"/>
                <a:gd name="T26" fmla="*/ 28 w 64"/>
                <a:gd name="T27" fmla="*/ 12 h 24"/>
                <a:gd name="T28" fmla="*/ 30 w 64"/>
                <a:gd name="T29" fmla="*/ 12 h 24"/>
                <a:gd name="T30" fmla="*/ 36 w 64"/>
                <a:gd name="T31" fmla="*/ 12 h 24"/>
                <a:gd name="T32" fmla="*/ 42 w 64"/>
                <a:gd name="T33" fmla="*/ 12 h 24"/>
                <a:gd name="T34" fmla="*/ 46 w 64"/>
                <a:gd name="T35" fmla="*/ 12 h 24"/>
                <a:gd name="T36" fmla="*/ 44 w 64"/>
                <a:gd name="T37" fmla="*/ 12 h 24"/>
                <a:gd name="T38" fmla="*/ 38 w 64"/>
                <a:gd name="T39" fmla="*/ 10 h 24"/>
                <a:gd name="T40" fmla="*/ 34 w 64"/>
                <a:gd name="T41" fmla="*/ 8 h 24"/>
                <a:gd name="T42" fmla="*/ 32 w 64"/>
                <a:gd name="T43" fmla="*/ 4 h 24"/>
                <a:gd name="T44" fmla="*/ 36 w 64"/>
                <a:gd name="T45" fmla="*/ 2 h 24"/>
                <a:gd name="T46" fmla="*/ 40 w 64"/>
                <a:gd name="T47" fmla="*/ 2 h 24"/>
                <a:gd name="T48" fmla="*/ 46 w 64"/>
                <a:gd name="T49" fmla="*/ 4 h 24"/>
                <a:gd name="T50" fmla="*/ 48 w 64"/>
                <a:gd name="T51" fmla="*/ 6 h 24"/>
                <a:gd name="T52" fmla="*/ 54 w 64"/>
                <a:gd name="T53" fmla="*/ 8 h 24"/>
                <a:gd name="T54" fmla="*/ 58 w 64"/>
                <a:gd name="T55" fmla="*/ 10 h 24"/>
                <a:gd name="T56" fmla="*/ 62 w 64"/>
                <a:gd name="T57" fmla="*/ 12 h 24"/>
                <a:gd name="T58" fmla="*/ 62 w 64"/>
                <a:gd name="T59" fmla="*/ 12 h 24"/>
                <a:gd name="T60" fmla="*/ 56 w 64"/>
                <a:gd name="T61" fmla="*/ 8 h 24"/>
                <a:gd name="T62" fmla="*/ 54 w 64"/>
                <a:gd name="T63" fmla="*/ 2 h 24"/>
                <a:gd name="T64" fmla="*/ 48 w 64"/>
                <a:gd name="T65" fmla="*/ 2 h 24"/>
                <a:gd name="T66" fmla="*/ 42 w 64"/>
                <a:gd name="T67" fmla="*/ 2 h 24"/>
                <a:gd name="T68" fmla="*/ 36 w 64"/>
                <a:gd name="T69" fmla="*/ 2 h 24"/>
                <a:gd name="T70" fmla="*/ 30 w 64"/>
                <a:gd name="T71" fmla="*/ 2 h 24"/>
                <a:gd name="T72" fmla="*/ 22 w 64"/>
                <a:gd name="T73" fmla="*/ 0 h 24"/>
                <a:gd name="T74" fmla="*/ 14 w 64"/>
                <a:gd name="T75" fmla="*/ 0 h 24"/>
                <a:gd name="T76" fmla="*/ 6 w 64"/>
                <a:gd name="T7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4" h="24">
                  <a:moveTo>
                    <a:pt x="0" y="0"/>
                  </a:moveTo>
                  <a:lnTo>
                    <a:pt x="2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4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6" y="16"/>
                  </a:lnTo>
                  <a:lnTo>
                    <a:pt x="18" y="18"/>
                  </a:lnTo>
                  <a:lnTo>
                    <a:pt x="18" y="20"/>
                  </a:lnTo>
                  <a:lnTo>
                    <a:pt x="22" y="20"/>
                  </a:lnTo>
                  <a:lnTo>
                    <a:pt x="24" y="22"/>
                  </a:lnTo>
                  <a:lnTo>
                    <a:pt x="26" y="20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4" y="12"/>
                  </a:lnTo>
                  <a:lnTo>
                    <a:pt x="36" y="12"/>
                  </a:lnTo>
                  <a:lnTo>
                    <a:pt x="38" y="12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6" y="12"/>
                  </a:lnTo>
                  <a:lnTo>
                    <a:pt x="46" y="12"/>
                  </a:lnTo>
                  <a:lnTo>
                    <a:pt x="44" y="12"/>
                  </a:lnTo>
                  <a:lnTo>
                    <a:pt x="42" y="10"/>
                  </a:lnTo>
                  <a:lnTo>
                    <a:pt x="38" y="10"/>
                  </a:lnTo>
                  <a:lnTo>
                    <a:pt x="36" y="8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38" y="2"/>
                  </a:lnTo>
                  <a:lnTo>
                    <a:pt x="40" y="2"/>
                  </a:lnTo>
                  <a:lnTo>
                    <a:pt x="42" y="4"/>
                  </a:lnTo>
                  <a:lnTo>
                    <a:pt x="46" y="4"/>
                  </a:lnTo>
                  <a:lnTo>
                    <a:pt x="46" y="4"/>
                  </a:lnTo>
                  <a:lnTo>
                    <a:pt x="48" y="6"/>
                  </a:lnTo>
                  <a:lnTo>
                    <a:pt x="52" y="6"/>
                  </a:lnTo>
                  <a:lnTo>
                    <a:pt x="54" y="8"/>
                  </a:lnTo>
                  <a:lnTo>
                    <a:pt x="56" y="8"/>
                  </a:lnTo>
                  <a:lnTo>
                    <a:pt x="58" y="10"/>
                  </a:lnTo>
                  <a:lnTo>
                    <a:pt x="60" y="12"/>
                  </a:lnTo>
                  <a:lnTo>
                    <a:pt x="62" y="12"/>
                  </a:lnTo>
                  <a:lnTo>
                    <a:pt x="64" y="12"/>
                  </a:lnTo>
                  <a:lnTo>
                    <a:pt x="62" y="12"/>
                  </a:lnTo>
                  <a:lnTo>
                    <a:pt x="60" y="10"/>
                  </a:lnTo>
                  <a:lnTo>
                    <a:pt x="56" y="8"/>
                  </a:lnTo>
                  <a:lnTo>
                    <a:pt x="54" y="4"/>
                  </a:lnTo>
                  <a:lnTo>
                    <a:pt x="54" y="2"/>
                  </a:lnTo>
                  <a:lnTo>
                    <a:pt x="50" y="2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6" y="2"/>
                  </a:lnTo>
                  <a:lnTo>
                    <a:pt x="36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6" name="Freeform 514"/>
            <p:cNvSpPr>
              <a:spLocks/>
            </p:cNvSpPr>
            <p:nvPr/>
          </p:nvSpPr>
          <p:spPr bwMode="auto">
            <a:xfrm>
              <a:off x="6616700" y="3540125"/>
              <a:ext cx="241300" cy="209550"/>
            </a:xfrm>
            <a:custGeom>
              <a:avLst/>
              <a:gdLst>
                <a:gd name="T0" fmla="*/ 28 w 152"/>
                <a:gd name="T1" fmla="*/ 18 h 132"/>
                <a:gd name="T2" fmla="*/ 22 w 152"/>
                <a:gd name="T3" fmla="*/ 32 h 132"/>
                <a:gd name="T4" fmla="*/ 16 w 152"/>
                <a:gd name="T5" fmla="*/ 40 h 132"/>
                <a:gd name="T6" fmla="*/ 14 w 152"/>
                <a:gd name="T7" fmla="*/ 54 h 132"/>
                <a:gd name="T8" fmla="*/ 8 w 152"/>
                <a:gd name="T9" fmla="*/ 52 h 132"/>
                <a:gd name="T10" fmla="*/ 0 w 152"/>
                <a:gd name="T11" fmla="*/ 56 h 132"/>
                <a:gd name="T12" fmla="*/ 4 w 152"/>
                <a:gd name="T13" fmla="*/ 74 h 132"/>
                <a:gd name="T14" fmla="*/ 8 w 152"/>
                <a:gd name="T15" fmla="*/ 84 h 132"/>
                <a:gd name="T16" fmla="*/ 20 w 152"/>
                <a:gd name="T17" fmla="*/ 92 h 132"/>
                <a:gd name="T18" fmla="*/ 30 w 152"/>
                <a:gd name="T19" fmla="*/ 108 h 132"/>
                <a:gd name="T20" fmla="*/ 40 w 152"/>
                <a:gd name="T21" fmla="*/ 122 h 132"/>
                <a:gd name="T22" fmla="*/ 46 w 152"/>
                <a:gd name="T23" fmla="*/ 124 h 132"/>
                <a:gd name="T24" fmla="*/ 50 w 152"/>
                <a:gd name="T25" fmla="*/ 122 h 132"/>
                <a:gd name="T26" fmla="*/ 52 w 152"/>
                <a:gd name="T27" fmla="*/ 130 h 132"/>
                <a:gd name="T28" fmla="*/ 58 w 152"/>
                <a:gd name="T29" fmla="*/ 132 h 132"/>
                <a:gd name="T30" fmla="*/ 62 w 152"/>
                <a:gd name="T31" fmla="*/ 128 h 132"/>
                <a:gd name="T32" fmla="*/ 68 w 152"/>
                <a:gd name="T33" fmla="*/ 122 h 132"/>
                <a:gd name="T34" fmla="*/ 72 w 152"/>
                <a:gd name="T35" fmla="*/ 122 h 132"/>
                <a:gd name="T36" fmla="*/ 76 w 152"/>
                <a:gd name="T37" fmla="*/ 120 h 132"/>
                <a:gd name="T38" fmla="*/ 78 w 152"/>
                <a:gd name="T39" fmla="*/ 124 h 132"/>
                <a:gd name="T40" fmla="*/ 82 w 152"/>
                <a:gd name="T41" fmla="*/ 132 h 132"/>
                <a:gd name="T42" fmla="*/ 86 w 152"/>
                <a:gd name="T43" fmla="*/ 132 h 132"/>
                <a:gd name="T44" fmla="*/ 94 w 152"/>
                <a:gd name="T45" fmla="*/ 126 h 132"/>
                <a:gd name="T46" fmla="*/ 94 w 152"/>
                <a:gd name="T47" fmla="*/ 120 h 132"/>
                <a:gd name="T48" fmla="*/ 96 w 152"/>
                <a:gd name="T49" fmla="*/ 120 h 132"/>
                <a:gd name="T50" fmla="*/ 100 w 152"/>
                <a:gd name="T51" fmla="*/ 126 h 132"/>
                <a:gd name="T52" fmla="*/ 110 w 152"/>
                <a:gd name="T53" fmla="*/ 122 h 132"/>
                <a:gd name="T54" fmla="*/ 118 w 152"/>
                <a:gd name="T55" fmla="*/ 108 h 132"/>
                <a:gd name="T56" fmla="*/ 126 w 152"/>
                <a:gd name="T57" fmla="*/ 94 h 132"/>
                <a:gd name="T58" fmla="*/ 130 w 152"/>
                <a:gd name="T59" fmla="*/ 96 h 132"/>
                <a:gd name="T60" fmla="*/ 138 w 152"/>
                <a:gd name="T61" fmla="*/ 92 h 132"/>
                <a:gd name="T62" fmla="*/ 142 w 152"/>
                <a:gd name="T63" fmla="*/ 88 h 132"/>
                <a:gd name="T64" fmla="*/ 146 w 152"/>
                <a:gd name="T65" fmla="*/ 80 h 132"/>
                <a:gd name="T66" fmla="*/ 150 w 152"/>
                <a:gd name="T67" fmla="*/ 68 h 132"/>
                <a:gd name="T68" fmla="*/ 148 w 152"/>
                <a:gd name="T69" fmla="*/ 56 h 132"/>
                <a:gd name="T70" fmla="*/ 140 w 152"/>
                <a:gd name="T71" fmla="*/ 58 h 132"/>
                <a:gd name="T72" fmla="*/ 136 w 152"/>
                <a:gd name="T73" fmla="*/ 48 h 132"/>
                <a:gd name="T74" fmla="*/ 130 w 152"/>
                <a:gd name="T75" fmla="*/ 32 h 132"/>
                <a:gd name="T76" fmla="*/ 128 w 152"/>
                <a:gd name="T77" fmla="*/ 24 h 132"/>
                <a:gd name="T78" fmla="*/ 130 w 152"/>
                <a:gd name="T79" fmla="*/ 18 h 132"/>
                <a:gd name="T80" fmla="*/ 126 w 152"/>
                <a:gd name="T81" fmla="*/ 10 h 132"/>
                <a:gd name="T82" fmla="*/ 120 w 152"/>
                <a:gd name="T83" fmla="*/ 6 h 132"/>
                <a:gd name="T84" fmla="*/ 112 w 152"/>
                <a:gd name="T85" fmla="*/ 4 h 132"/>
                <a:gd name="T86" fmla="*/ 102 w 152"/>
                <a:gd name="T87" fmla="*/ 4 h 132"/>
                <a:gd name="T88" fmla="*/ 92 w 152"/>
                <a:gd name="T89" fmla="*/ 6 h 132"/>
                <a:gd name="T90" fmla="*/ 84 w 152"/>
                <a:gd name="T91" fmla="*/ 8 h 132"/>
                <a:gd name="T92" fmla="*/ 76 w 152"/>
                <a:gd name="T93" fmla="*/ 12 h 132"/>
                <a:gd name="T94" fmla="*/ 70 w 152"/>
                <a:gd name="T95" fmla="*/ 12 h 132"/>
                <a:gd name="T96" fmla="*/ 64 w 152"/>
                <a:gd name="T97" fmla="*/ 8 h 132"/>
                <a:gd name="T98" fmla="*/ 58 w 152"/>
                <a:gd name="T99" fmla="*/ 2 h 132"/>
                <a:gd name="T100" fmla="*/ 52 w 152"/>
                <a:gd name="T101" fmla="*/ 2 h 132"/>
                <a:gd name="T102" fmla="*/ 48 w 152"/>
                <a:gd name="T103" fmla="*/ 0 h 132"/>
                <a:gd name="T104" fmla="*/ 40 w 152"/>
                <a:gd name="T105" fmla="*/ 2 h 132"/>
                <a:gd name="T106" fmla="*/ 36 w 152"/>
                <a:gd name="T107" fmla="*/ 4 h 132"/>
                <a:gd name="T108" fmla="*/ 30 w 152"/>
                <a:gd name="T109" fmla="*/ 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2" h="132">
                  <a:moveTo>
                    <a:pt x="28" y="8"/>
                  </a:moveTo>
                  <a:lnTo>
                    <a:pt x="30" y="14"/>
                  </a:lnTo>
                  <a:lnTo>
                    <a:pt x="28" y="18"/>
                  </a:lnTo>
                  <a:lnTo>
                    <a:pt x="24" y="24"/>
                  </a:lnTo>
                  <a:lnTo>
                    <a:pt x="22" y="28"/>
                  </a:lnTo>
                  <a:lnTo>
                    <a:pt x="22" y="32"/>
                  </a:lnTo>
                  <a:lnTo>
                    <a:pt x="20" y="34"/>
                  </a:lnTo>
                  <a:lnTo>
                    <a:pt x="18" y="36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50"/>
                  </a:lnTo>
                  <a:lnTo>
                    <a:pt x="14" y="54"/>
                  </a:lnTo>
                  <a:lnTo>
                    <a:pt x="12" y="56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0"/>
                  </a:lnTo>
                  <a:lnTo>
                    <a:pt x="0" y="56"/>
                  </a:lnTo>
                  <a:lnTo>
                    <a:pt x="0" y="60"/>
                  </a:lnTo>
                  <a:lnTo>
                    <a:pt x="2" y="70"/>
                  </a:lnTo>
                  <a:lnTo>
                    <a:pt x="4" y="74"/>
                  </a:lnTo>
                  <a:lnTo>
                    <a:pt x="6" y="78"/>
                  </a:lnTo>
                  <a:lnTo>
                    <a:pt x="6" y="80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8" y="86"/>
                  </a:lnTo>
                  <a:lnTo>
                    <a:pt x="20" y="92"/>
                  </a:lnTo>
                  <a:lnTo>
                    <a:pt x="22" y="96"/>
                  </a:lnTo>
                  <a:lnTo>
                    <a:pt x="26" y="102"/>
                  </a:lnTo>
                  <a:lnTo>
                    <a:pt x="30" y="108"/>
                  </a:lnTo>
                  <a:lnTo>
                    <a:pt x="32" y="114"/>
                  </a:lnTo>
                  <a:lnTo>
                    <a:pt x="36" y="118"/>
                  </a:lnTo>
                  <a:lnTo>
                    <a:pt x="40" y="122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46" y="122"/>
                  </a:lnTo>
                  <a:lnTo>
                    <a:pt x="50" y="122"/>
                  </a:lnTo>
                  <a:lnTo>
                    <a:pt x="50" y="124"/>
                  </a:lnTo>
                  <a:lnTo>
                    <a:pt x="50" y="126"/>
                  </a:lnTo>
                  <a:lnTo>
                    <a:pt x="52" y="130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58" y="132"/>
                  </a:lnTo>
                  <a:lnTo>
                    <a:pt x="62" y="132"/>
                  </a:lnTo>
                  <a:lnTo>
                    <a:pt x="62" y="130"/>
                  </a:lnTo>
                  <a:lnTo>
                    <a:pt x="62" y="128"/>
                  </a:lnTo>
                  <a:lnTo>
                    <a:pt x="64" y="126"/>
                  </a:lnTo>
                  <a:lnTo>
                    <a:pt x="64" y="124"/>
                  </a:lnTo>
                  <a:lnTo>
                    <a:pt x="68" y="122"/>
                  </a:lnTo>
                  <a:lnTo>
                    <a:pt x="68" y="122"/>
                  </a:lnTo>
                  <a:lnTo>
                    <a:pt x="70" y="120"/>
                  </a:lnTo>
                  <a:lnTo>
                    <a:pt x="72" y="122"/>
                  </a:lnTo>
                  <a:lnTo>
                    <a:pt x="74" y="122"/>
                  </a:lnTo>
                  <a:lnTo>
                    <a:pt x="76" y="120"/>
                  </a:lnTo>
                  <a:lnTo>
                    <a:pt x="76" y="120"/>
                  </a:lnTo>
                  <a:lnTo>
                    <a:pt x="78" y="122"/>
                  </a:lnTo>
                  <a:lnTo>
                    <a:pt x="76" y="122"/>
                  </a:lnTo>
                  <a:lnTo>
                    <a:pt x="78" y="124"/>
                  </a:lnTo>
                  <a:lnTo>
                    <a:pt x="80" y="128"/>
                  </a:lnTo>
                  <a:lnTo>
                    <a:pt x="82" y="130"/>
                  </a:lnTo>
                  <a:lnTo>
                    <a:pt x="82" y="132"/>
                  </a:lnTo>
                  <a:lnTo>
                    <a:pt x="84" y="132"/>
                  </a:lnTo>
                  <a:lnTo>
                    <a:pt x="86" y="132"/>
                  </a:lnTo>
                  <a:lnTo>
                    <a:pt x="86" y="132"/>
                  </a:lnTo>
                  <a:lnTo>
                    <a:pt x="88" y="132"/>
                  </a:lnTo>
                  <a:lnTo>
                    <a:pt x="92" y="130"/>
                  </a:lnTo>
                  <a:lnTo>
                    <a:pt x="94" y="126"/>
                  </a:lnTo>
                  <a:lnTo>
                    <a:pt x="94" y="122"/>
                  </a:lnTo>
                  <a:lnTo>
                    <a:pt x="94" y="120"/>
                  </a:lnTo>
                  <a:lnTo>
                    <a:pt x="94" y="120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6" y="120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100" y="126"/>
                  </a:lnTo>
                  <a:lnTo>
                    <a:pt x="100" y="130"/>
                  </a:lnTo>
                  <a:lnTo>
                    <a:pt x="104" y="126"/>
                  </a:lnTo>
                  <a:lnTo>
                    <a:pt x="110" y="122"/>
                  </a:lnTo>
                  <a:lnTo>
                    <a:pt x="112" y="118"/>
                  </a:lnTo>
                  <a:lnTo>
                    <a:pt x="116" y="114"/>
                  </a:lnTo>
                  <a:lnTo>
                    <a:pt x="118" y="108"/>
                  </a:lnTo>
                  <a:lnTo>
                    <a:pt x="120" y="104"/>
                  </a:lnTo>
                  <a:lnTo>
                    <a:pt x="124" y="98"/>
                  </a:lnTo>
                  <a:lnTo>
                    <a:pt x="126" y="94"/>
                  </a:lnTo>
                  <a:lnTo>
                    <a:pt x="128" y="92"/>
                  </a:lnTo>
                  <a:lnTo>
                    <a:pt x="130" y="94"/>
                  </a:lnTo>
                  <a:lnTo>
                    <a:pt x="130" y="96"/>
                  </a:lnTo>
                  <a:lnTo>
                    <a:pt x="132" y="96"/>
                  </a:lnTo>
                  <a:lnTo>
                    <a:pt x="136" y="94"/>
                  </a:lnTo>
                  <a:lnTo>
                    <a:pt x="138" y="92"/>
                  </a:lnTo>
                  <a:lnTo>
                    <a:pt x="138" y="92"/>
                  </a:lnTo>
                  <a:lnTo>
                    <a:pt x="140" y="90"/>
                  </a:lnTo>
                  <a:lnTo>
                    <a:pt x="142" y="88"/>
                  </a:lnTo>
                  <a:lnTo>
                    <a:pt x="142" y="86"/>
                  </a:lnTo>
                  <a:lnTo>
                    <a:pt x="144" y="82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48" y="72"/>
                  </a:lnTo>
                  <a:lnTo>
                    <a:pt x="150" y="68"/>
                  </a:lnTo>
                  <a:lnTo>
                    <a:pt x="152" y="60"/>
                  </a:lnTo>
                  <a:lnTo>
                    <a:pt x="152" y="56"/>
                  </a:lnTo>
                  <a:lnTo>
                    <a:pt x="148" y="56"/>
                  </a:lnTo>
                  <a:lnTo>
                    <a:pt x="148" y="56"/>
                  </a:lnTo>
                  <a:lnTo>
                    <a:pt x="144" y="58"/>
                  </a:lnTo>
                  <a:lnTo>
                    <a:pt x="140" y="58"/>
                  </a:lnTo>
                  <a:lnTo>
                    <a:pt x="136" y="62"/>
                  </a:lnTo>
                  <a:lnTo>
                    <a:pt x="138" y="56"/>
                  </a:lnTo>
                  <a:lnTo>
                    <a:pt x="136" y="48"/>
                  </a:lnTo>
                  <a:lnTo>
                    <a:pt x="132" y="40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28" y="24"/>
                  </a:lnTo>
                  <a:lnTo>
                    <a:pt x="130" y="24"/>
                  </a:lnTo>
                  <a:lnTo>
                    <a:pt x="132" y="22"/>
                  </a:lnTo>
                  <a:lnTo>
                    <a:pt x="130" y="18"/>
                  </a:lnTo>
                  <a:lnTo>
                    <a:pt x="130" y="14"/>
                  </a:lnTo>
                  <a:lnTo>
                    <a:pt x="128" y="10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2" y="8"/>
                  </a:lnTo>
                  <a:lnTo>
                    <a:pt x="120" y="6"/>
                  </a:lnTo>
                  <a:lnTo>
                    <a:pt x="118" y="6"/>
                  </a:lnTo>
                  <a:lnTo>
                    <a:pt x="114" y="4"/>
                  </a:lnTo>
                  <a:lnTo>
                    <a:pt x="112" y="4"/>
                  </a:lnTo>
                  <a:lnTo>
                    <a:pt x="108" y="4"/>
                  </a:lnTo>
                  <a:lnTo>
                    <a:pt x="104" y="4"/>
                  </a:lnTo>
                  <a:lnTo>
                    <a:pt x="102" y="4"/>
                  </a:lnTo>
                  <a:lnTo>
                    <a:pt x="96" y="4"/>
                  </a:lnTo>
                  <a:lnTo>
                    <a:pt x="94" y="6"/>
                  </a:lnTo>
                  <a:lnTo>
                    <a:pt x="92" y="6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2" y="10"/>
                  </a:lnTo>
                  <a:lnTo>
                    <a:pt x="78" y="10"/>
                  </a:lnTo>
                  <a:lnTo>
                    <a:pt x="76" y="12"/>
                  </a:lnTo>
                  <a:lnTo>
                    <a:pt x="76" y="14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8" y="10"/>
                  </a:lnTo>
                  <a:lnTo>
                    <a:pt x="66" y="8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58" y="4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0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0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7" name="Freeform 515"/>
            <p:cNvSpPr>
              <a:spLocks/>
            </p:cNvSpPr>
            <p:nvPr/>
          </p:nvSpPr>
          <p:spPr bwMode="auto">
            <a:xfrm>
              <a:off x="6762750" y="3565525"/>
              <a:ext cx="53975" cy="44450"/>
            </a:xfrm>
            <a:custGeom>
              <a:avLst/>
              <a:gdLst>
                <a:gd name="T0" fmla="*/ 28 w 34"/>
                <a:gd name="T1" fmla="*/ 0 h 28"/>
                <a:gd name="T2" fmla="*/ 28 w 34"/>
                <a:gd name="T3" fmla="*/ 6 h 28"/>
                <a:gd name="T4" fmla="*/ 28 w 34"/>
                <a:gd name="T5" fmla="*/ 12 h 28"/>
                <a:gd name="T6" fmla="*/ 28 w 34"/>
                <a:gd name="T7" fmla="*/ 18 h 28"/>
                <a:gd name="T8" fmla="*/ 28 w 34"/>
                <a:gd name="T9" fmla="*/ 22 h 28"/>
                <a:gd name="T10" fmla="*/ 26 w 34"/>
                <a:gd name="T11" fmla="*/ 26 h 28"/>
                <a:gd name="T12" fmla="*/ 24 w 34"/>
                <a:gd name="T13" fmla="*/ 24 h 28"/>
                <a:gd name="T14" fmla="*/ 20 w 34"/>
                <a:gd name="T15" fmla="*/ 22 h 28"/>
                <a:gd name="T16" fmla="*/ 18 w 34"/>
                <a:gd name="T17" fmla="*/ 20 h 28"/>
                <a:gd name="T18" fmla="*/ 16 w 34"/>
                <a:gd name="T19" fmla="*/ 20 h 28"/>
                <a:gd name="T20" fmla="*/ 12 w 34"/>
                <a:gd name="T21" fmla="*/ 18 h 28"/>
                <a:gd name="T22" fmla="*/ 10 w 34"/>
                <a:gd name="T23" fmla="*/ 18 h 28"/>
                <a:gd name="T24" fmla="*/ 6 w 34"/>
                <a:gd name="T25" fmla="*/ 18 h 28"/>
                <a:gd name="T26" fmla="*/ 2 w 34"/>
                <a:gd name="T27" fmla="*/ 20 h 28"/>
                <a:gd name="T28" fmla="*/ 2 w 34"/>
                <a:gd name="T29" fmla="*/ 22 h 28"/>
                <a:gd name="T30" fmla="*/ 0 w 34"/>
                <a:gd name="T31" fmla="*/ 22 h 28"/>
                <a:gd name="T32" fmla="*/ 0 w 34"/>
                <a:gd name="T33" fmla="*/ 24 h 28"/>
                <a:gd name="T34" fmla="*/ 2 w 34"/>
                <a:gd name="T35" fmla="*/ 24 h 28"/>
                <a:gd name="T36" fmla="*/ 6 w 34"/>
                <a:gd name="T37" fmla="*/ 24 h 28"/>
                <a:gd name="T38" fmla="*/ 10 w 34"/>
                <a:gd name="T39" fmla="*/ 24 h 28"/>
                <a:gd name="T40" fmla="*/ 14 w 34"/>
                <a:gd name="T41" fmla="*/ 26 h 28"/>
                <a:gd name="T42" fmla="*/ 18 w 34"/>
                <a:gd name="T43" fmla="*/ 26 h 28"/>
                <a:gd name="T44" fmla="*/ 20 w 34"/>
                <a:gd name="T45" fmla="*/ 26 h 28"/>
                <a:gd name="T46" fmla="*/ 24 w 34"/>
                <a:gd name="T47" fmla="*/ 26 h 28"/>
                <a:gd name="T48" fmla="*/ 28 w 34"/>
                <a:gd name="T49" fmla="*/ 26 h 28"/>
                <a:gd name="T50" fmla="*/ 28 w 34"/>
                <a:gd name="T51" fmla="*/ 28 h 28"/>
                <a:gd name="T52" fmla="*/ 30 w 34"/>
                <a:gd name="T53" fmla="*/ 28 h 28"/>
                <a:gd name="T54" fmla="*/ 32 w 34"/>
                <a:gd name="T55" fmla="*/ 28 h 28"/>
                <a:gd name="T56" fmla="*/ 34 w 34"/>
                <a:gd name="T57" fmla="*/ 26 h 28"/>
                <a:gd name="T58" fmla="*/ 34 w 34"/>
                <a:gd name="T59" fmla="*/ 24 h 28"/>
                <a:gd name="T60" fmla="*/ 34 w 34"/>
                <a:gd name="T61" fmla="*/ 20 h 28"/>
                <a:gd name="T62" fmla="*/ 34 w 34"/>
                <a:gd name="T63" fmla="*/ 18 h 28"/>
                <a:gd name="T64" fmla="*/ 30 w 34"/>
                <a:gd name="T65" fmla="*/ 0 h 28"/>
                <a:gd name="T66" fmla="*/ 28 w 34"/>
                <a:gd name="T67" fmla="*/ 0 h 28"/>
                <a:gd name="T68" fmla="*/ 28 w 34"/>
                <a:gd name="T69" fmla="*/ 0 h 28"/>
                <a:gd name="T70" fmla="*/ 28 w 34"/>
                <a:gd name="T71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" h="28">
                  <a:moveTo>
                    <a:pt x="28" y="0"/>
                  </a:moveTo>
                  <a:lnTo>
                    <a:pt x="28" y="6"/>
                  </a:lnTo>
                  <a:lnTo>
                    <a:pt x="28" y="12"/>
                  </a:lnTo>
                  <a:lnTo>
                    <a:pt x="28" y="18"/>
                  </a:lnTo>
                  <a:lnTo>
                    <a:pt x="28" y="22"/>
                  </a:lnTo>
                  <a:lnTo>
                    <a:pt x="26" y="26"/>
                  </a:lnTo>
                  <a:lnTo>
                    <a:pt x="24" y="24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6" y="18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6" y="24"/>
                  </a:lnTo>
                  <a:lnTo>
                    <a:pt x="10" y="24"/>
                  </a:lnTo>
                  <a:lnTo>
                    <a:pt x="14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4" y="26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4" y="26"/>
                  </a:lnTo>
                  <a:lnTo>
                    <a:pt x="34" y="24"/>
                  </a:lnTo>
                  <a:lnTo>
                    <a:pt x="34" y="20"/>
                  </a:lnTo>
                  <a:lnTo>
                    <a:pt x="34" y="18"/>
                  </a:lnTo>
                  <a:lnTo>
                    <a:pt x="30" y="0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8" name="Freeform 516"/>
            <p:cNvSpPr>
              <a:spLocks/>
            </p:cNvSpPr>
            <p:nvPr/>
          </p:nvSpPr>
          <p:spPr bwMode="auto">
            <a:xfrm>
              <a:off x="6756400" y="3619500"/>
              <a:ext cx="41275" cy="9525"/>
            </a:xfrm>
            <a:custGeom>
              <a:avLst/>
              <a:gdLst>
                <a:gd name="T0" fmla="*/ 0 w 26"/>
                <a:gd name="T1" fmla="*/ 2 h 6"/>
                <a:gd name="T2" fmla="*/ 0 w 26"/>
                <a:gd name="T3" fmla="*/ 2 h 6"/>
                <a:gd name="T4" fmla="*/ 0 w 26"/>
                <a:gd name="T5" fmla="*/ 2 h 6"/>
                <a:gd name="T6" fmla="*/ 2 w 26"/>
                <a:gd name="T7" fmla="*/ 2 h 6"/>
                <a:gd name="T8" fmla="*/ 4 w 26"/>
                <a:gd name="T9" fmla="*/ 4 h 6"/>
                <a:gd name="T10" fmla="*/ 6 w 26"/>
                <a:gd name="T11" fmla="*/ 4 h 6"/>
                <a:gd name="T12" fmla="*/ 8 w 26"/>
                <a:gd name="T13" fmla="*/ 4 h 6"/>
                <a:gd name="T14" fmla="*/ 12 w 26"/>
                <a:gd name="T15" fmla="*/ 6 h 6"/>
                <a:gd name="T16" fmla="*/ 14 w 26"/>
                <a:gd name="T17" fmla="*/ 6 h 6"/>
                <a:gd name="T18" fmla="*/ 16 w 26"/>
                <a:gd name="T19" fmla="*/ 6 h 6"/>
                <a:gd name="T20" fmla="*/ 20 w 26"/>
                <a:gd name="T21" fmla="*/ 6 h 6"/>
                <a:gd name="T22" fmla="*/ 24 w 26"/>
                <a:gd name="T23" fmla="*/ 6 h 6"/>
                <a:gd name="T24" fmla="*/ 26 w 26"/>
                <a:gd name="T25" fmla="*/ 4 h 6"/>
                <a:gd name="T26" fmla="*/ 26 w 26"/>
                <a:gd name="T27" fmla="*/ 2 h 6"/>
                <a:gd name="T28" fmla="*/ 24 w 26"/>
                <a:gd name="T29" fmla="*/ 2 h 6"/>
                <a:gd name="T30" fmla="*/ 22 w 26"/>
                <a:gd name="T31" fmla="*/ 2 h 6"/>
                <a:gd name="T32" fmla="*/ 16 w 26"/>
                <a:gd name="T33" fmla="*/ 2 h 6"/>
                <a:gd name="T34" fmla="*/ 14 w 26"/>
                <a:gd name="T35" fmla="*/ 0 h 6"/>
                <a:gd name="T36" fmla="*/ 12 w 26"/>
                <a:gd name="T37" fmla="*/ 0 h 6"/>
                <a:gd name="T38" fmla="*/ 8 w 26"/>
                <a:gd name="T39" fmla="*/ 0 h 6"/>
                <a:gd name="T40" fmla="*/ 6 w 26"/>
                <a:gd name="T41" fmla="*/ 0 h 6"/>
                <a:gd name="T42" fmla="*/ 0 w 26"/>
                <a:gd name="T4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6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9" name="Freeform 517"/>
            <p:cNvSpPr>
              <a:spLocks/>
            </p:cNvSpPr>
            <p:nvPr/>
          </p:nvSpPr>
          <p:spPr bwMode="auto">
            <a:xfrm>
              <a:off x="6829425" y="3651250"/>
              <a:ext cx="9525" cy="25400"/>
            </a:xfrm>
            <a:custGeom>
              <a:avLst/>
              <a:gdLst>
                <a:gd name="T0" fmla="*/ 0 w 6"/>
                <a:gd name="T1" fmla="*/ 16 h 16"/>
                <a:gd name="T2" fmla="*/ 0 w 6"/>
                <a:gd name="T3" fmla="*/ 16 h 16"/>
                <a:gd name="T4" fmla="*/ 2 w 6"/>
                <a:gd name="T5" fmla="*/ 12 h 16"/>
                <a:gd name="T6" fmla="*/ 2 w 6"/>
                <a:gd name="T7" fmla="*/ 10 h 16"/>
                <a:gd name="T8" fmla="*/ 2 w 6"/>
                <a:gd name="T9" fmla="*/ 8 h 16"/>
                <a:gd name="T10" fmla="*/ 4 w 6"/>
                <a:gd name="T11" fmla="*/ 8 h 16"/>
                <a:gd name="T12" fmla="*/ 4 w 6"/>
                <a:gd name="T13" fmla="*/ 4 h 16"/>
                <a:gd name="T14" fmla="*/ 6 w 6"/>
                <a:gd name="T15" fmla="*/ 2 h 16"/>
                <a:gd name="T16" fmla="*/ 6 w 6"/>
                <a:gd name="T17" fmla="*/ 0 h 16"/>
                <a:gd name="T18" fmla="*/ 4 w 6"/>
                <a:gd name="T19" fmla="*/ 2 h 16"/>
                <a:gd name="T20" fmla="*/ 2 w 6"/>
                <a:gd name="T21" fmla="*/ 8 h 16"/>
                <a:gd name="T22" fmla="*/ 0 w 6"/>
                <a:gd name="T23" fmla="*/ 10 h 16"/>
                <a:gd name="T24" fmla="*/ 0 w 6"/>
                <a:gd name="T2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0" name="Freeform 518"/>
            <p:cNvSpPr>
              <a:spLocks/>
            </p:cNvSpPr>
            <p:nvPr/>
          </p:nvSpPr>
          <p:spPr bwMode="auto">
            <a:xfrm>
              <a:off x="6794500" y="3651250"/>
              <a:ext cx="25400" cy="47625"/>
            </a:xfrm>
            <a:custGeom>
              <a:avLst/>
              <a:gdLst>
                <a:gd name="T0" fmla="*/ 0 w 16"/>
                <a:gd name="T1" fmla="*/ 28 h 30"/>
                <a:gd name="T2" fmla="*/ 2 w 16"/>
                <a:gd name="T3" fmla="*/ 30 h 30"/>
                <a:gd name="T4" fmla="*/ 4 w 16"/>
                <a:gd name="T5" fmla="*/ 26 h 30"/>
                <a:gd name="T6" fmla="*/ 6 w 16"/>
                <a:gd name="T7" fmla="*/ 24 h 30"/>
                <a:gd name="T8" fmla="*/ 8 w 16"/>
                <a:gd name="T9" fmla="*/ 20 h 30"/>
                <a:gd name="T10" fmla="*/ 8 w 16"/>
                <a:gd name="T11" fmla="*/ 16 h 30"/>
                <a:gd name="T12" fmla="*/ 10 w 16"/>
                <a:gd name="T13" fmla="*/ 14 h 30"/>
                <a:gd name="T14" fmla="*/ 12 w 16"/>
                <a:gd name="T15" fmla="*/ 10 h 30"/>
                <a:gd name="T16" fmla="*/ 14 w 16"/>
                <a:gd name="T17" fmla="*/ 8 h 30"/>
                <a:gd name="T18" fmla="*/ 16 w 16"/>
                <a:gd name="T19" fmla="*/ 4 h 30"/>
                <a:gd name="T20" fmla="*/ 14 w 16"/>
                <a:gd name="T21" fmla="*/ 0 h 30"/>
                <a:gd name="T22" fmla="*/ 12 w 16"/>
                <a:gd name="T23" fmla="*/ 4 h 30"/>
                <a:gd name="T24" fmla="*/ 10 w 16"/>
                <a:gd name="T25" fmla="*/ 8 h 30"/>
                <a:gd name="T26" fmla="*/ 8 w 16"/>
                <a:gd name="T27" fmla="*/ 10 h 30"/>
                <a:gd name="T28" fmla="*/ 6 w 16"/>
                <a:gd name="T29" fmla="*/ 14 h 30"/>
                <a:gd name="T30" fmla="*/ 6 w 16"/>
                <a:gd name="T31" fmla="*/ 18 h 30"/>
                <a:gd name="T32" fmla="*/ 4 w 16"/>
                <a:gd name="T33" fmla="*/ 22 h 30"/>
                <a:gd name="T34" fmla="*/ 2 w 16"/>
                <a:gd name="T35" fmla="*/ 26 h 30"/>
                <a:gd name="T36" fmla="*/ 0 w 16"/>
                <a:gd name="T37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0" y="28"/>
                  </a:moveTo>
                  <a:lnTo>
                    <a:pt x="2" y="30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8" y="20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2" y="10"/>
                  </a:lnTo>
                  <a:lnTo>
                    <a:pt x="14" y="8"/>
                  </a:lnTo>
                  <a:lnTo>
                    <a:pt x="16" y="4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6" y="18"/>
                  </a:lnTo>
                  <a:lnTo>
                    <a:pt x="4" y="22"/>
                  </a:lnTo>
                  <a:lnTo>
                    <a:pt x="2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1" name="Freeform 519"/>
            <p:cNvSpPr>
              <a:spLocks/>
            </p:cNvSpPr>
            <p:nvPr/>
          </p:nvSpPr>
          <p:spPr bwMode="auto">
            <a:xfrm>
              <a:off x="6623050" y="3556000"/>
              <a:ext cx="130175" cy="193675"/>
            </a:xfrm>
            <a:custGeom>
              <a:avLst/>
              <a:gdLst>
                <a:gd name="T0" fmla="*/ 34 w 82"/>
                <a:gd name="T1" fmla="*/ 0 h 122"/>
                <a:gd name="T2" fmla="*/ 44 w 82"/>
                <a:gd name="T3" fmla="*/ 2 h 122"/>
                <a:gd name="T4" fmla="*/ 52 w 82"/>
                <a:gd name="T5" fmla="*/ 6 h 122"/>
                <a:gd name="T6" fmla="*/ 58 w 82"/>
                <a:gd name="T7" fmla="*/ 6 h 122"/>
                <a:gd name="T8" fmla="*/ 64 w 82"/>
                <a:gd name="T9" fmla="*/ 6 h 122"/>
                <a:gd name="T10" fmla="*/ 72 w 82"/>
                <a:gd name="T11" fmla="*/ 6 h 122"/>
                <a:gd name="T12" fmla="*/ 80 w 82"/>
                <a:gd name="T13" fmla="*/ 10 h 122"/>
                <a:gd name="T14" fmla="*/ 78 w 82"/>
                <a:gd name="T15" fmla="*/ 16 h 122"/>
                <a:gd name="T16" fmla="*/ 72 w 82"/>
                <a:gd name="T17" fmla="*/ 48 h 122"/>
                <a:gd name="T18" fmla="*/ 72 w 82"/>
                <a:gd name="T19" fmla="*/ 68 h 122"/>
                <a:gd name="T20" fmla="*/ 76 w 82"/>
                <a:gd name="T21" fmla="*/ 70 h 122"/>
                <a:gd name="T22" fmla="*/ 78 w 82"/>
                <a:gd name="T23" fmla="*/ 76 h 122"/>
                <a:gd name="T24" fmla="*/ 74 w 82"/>
                <a:gd name="T25" fmla="*/ 86 h 122"/>
                <a:gd name="T26" fmla="*/ 72 w 82"/>
                <a:gd name="T27" fmla="*/ 88 h 122"/>
                <a:gd name="T28" fmla="*/ 70 w 82"/>
                <a:gd name="T29" fmla="*/ 88 h 122"/>
                <a:gd name="T30" fmla="*/ 64 w 82"/>
                <a:gd name="T31" fmla="*/ 90 h 122"/>
                <a:gd name="T32" fmla="*/ 60 w 82"/>
                <a:gd name="T33" fmla="*/ 92 h 122"/>
                <a:gd name="T34" fmla="*/ 60 w 82"/>
                <a:gd name="T35" fmla="*/ 96 h 122"/>
                <a:gd name="T36" fmla="*/ 62 w 82"/>
                <a:gd name="T37" fmla="*/ 102 h 122"/>
                <a:gd name="T38" fmla="*/ 64 w 82"/>
                <a:gd name="T39" fmla="*/ 106 h 122"/>
                <a:gd name="T40" fmla="*/ 64 w 82"/>
                <a:gd name="T41" fmla="*/ 112 h 122"/>
                <a:gd name="T42" fmla="*/ 64 w 82"/>
                <a:gd name="T43" fmla="*/ 116 h 122"/>
                <a:gd name="T44" fmla="*/ 58 w 82"/>
                <a:gd name="T45" fmla="*/ 122 h 122"/>
                <a:gd name="T46" fmla="*/ 54 w 82"/>
                <a:gd name="T47" fmla="*/ 120 h 122"/>
                <a:gd name="T48" fmla="*/ 48 w 82"/>
                <a:gd name="T49" fmla="*/ 114 h 122"/>
                <a:gd name="T50" fmla="*/ 44 w 82"/>
                <a:gd name="T51" fmla="*/ 110 h 122"/>
                <a:gd name="T52" fmla="*/ 42 w 82"/>
                <a:gd name="T53" fmla="*/ 104 h 122"/>
                <a:gd name="T54" fmla="*/ 40 w 82"/>
                <a:gd name="T55" fmla="*/ 106 h 122"/>
                <a:gd name="T56" fmla="*/ 38 w 82"/>
                <a:gd name="T57" fmla="*/ 112 h 122"/>
                <a:gd name="T58" fmla="*/ 36 w 82"/>
                <a:gd name="T59" fmla="*/ 106 h 122"/>
                <a:gd name="T60" fmla="*/ 28 w 82"/>
                <a:gd name="T61" fmla="*/ 94 h 122"/>
                <a:gd name="T62" fmla="*/ 20 w 82"/>
                <a:gd name="T63" fmla="*/ 82 h 122"/>
                <a:gd name="T64" fmla="*/ 14 w 82"/>
                <a:gd name="T65" fmla="*/ 74 h 122"/>
                <a:gd name="T66" fmla="*/ 8 w 82"/>
                <a:gd name="T67" fmla="*/ 74 h 122"/>
                <a:gd name="T68" fmla="*/ 4 w 82"/>
                <a:gd name="T69" fmla="*/ 68 h 122"/>
                <a:gd name="T70" fmla="*/ 2 w 82"/>
                <a:gd name="T71" fmla="*/ 54 h 122"/>
                <a:gd name="T72" fmla="*/ 0 w 82"/>
                <a:gd name="T73" fmla="*/ 44 h 122"/>
                <a:gd name="T74" fmla="*/ 4 w 82"/>
                <a:gd name="T75" fmla="*/ 46 h 122"/>
                <a:gd name="T76" fmla="*/ 12 w 82"/>
                <a:gd name="T77" fmla="*/ 52 h 122"/>
                <a:gd name="T78" fmla="*/ 16 w 82"/>
                <a:gd name="T79" fmla="*/ 52 h 122"/>
                <a:gd name="T80" fmla="*/ 16 w 82"/>
                <a:gd name="T81" fmla="*/ 48 h 122"/>
                <a:gd name="T82" fmla="*/ 18 w 82"/>
                <a:gd name="T83" fmla="*/ 28 h 122"/>
                <a:gd name="T84" fmla="*/ 18 w 82"/>
                <a:gd name="T85" fmla="*/ 24 h 122"/>
                <a:gd name="T86" fmla="*/ 24 w 82"/>
                <a:gd name="T87" fmla="*/ 14 h 122"/>
                <a:gd name="T88" fmla="*/ 28 w 82"/>
                <a:gd name="T89" fmla="*/ 4 h 122"/>
                <a:gd name="T90" fmla="*/ 32 w 82"/>
                <a:gd name="T91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2" h="122">
                  <a:moveTo>
                    <a:pt x="32" y="0"/>
                  </a:moveTo>
                  <a:lnTo>
                    <a:pt x="34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60" y="6"/>
                  </a:lnTo>
                  <a:lnTo>
                    <a:pt x="64" y="6"/>
                  </a:lnTo>
                  <a:lnTo>
                    <a:pt x="68" y="6"/>
                  </a:lnTo>
                  <a:lnTo>
                    <a:pt x="72" y="6"/>
                  </a:lnTo>
                  <a:lnTo>
                    <a:pt x="76" y="8"/>
                  </a:lnTo>
                  <a:lnTo>
                    <a:pt x="80" y="10"/>
                  </a:lnTo>
                  <a:lnTo>
                    <a:pt x="82" y="14"/>
                  </a:lnTo>
                  <a:lnTo>
                    <a:pt x="78" y="16"/>
                  </a:lnTo>
                  <a:lnTo>
                    <a:pt x="74" y="32"/>
                  </a:lnTo>
                  <a:lnTo>
                    <a:pt x="72" y="48"/>
                  </a:lnTo>
                  <a:lnTo>
                    <a:pt x="72" y="62"/>
                  </a:lnTo>
                  <a:lnTo>
                    <a:pt x="72" y="68"/>
                  </a:lnTo>
                  <a:lnTo>
                    <a:pt x="72" y="68"/>
                  </a:lnTo>
                  <a:lnTo>
                    <a:pt x="76" y="70"/>
                  </a:lnTo>
                  <a:lnTo>
                    <a:pt x="78" y="72"/>
                  </a:lnTo>
                  <a:lnTo>
                    <a:pt x="78" y="76"/>
                  </a:lnTo>
                  <a:lnTo>
                    <a:pt x="78" y="82"/>
                  </a:lnTo>
                  <a:lnTo>
                    <a:pt x="74" y="86"/>
                  </a:lnTo>
                  <a:lnTo>
                    <a:pt x="72" y="86"/>
                  </a:lnTo>
                  <a:lnTo>
                    <a:pt x="72" y="88"/>
                  </a:lnTo>
                  <a:lnTo>
                    <a:pt x="72" y="88"/>
                  </a:lnTo>
                  <a:lnTo>
                    <a:pt x="70" y="88"/>
                  </a:lnTo>
                  <a:lnTo>
                    <a:pt x="66" y="90"/>
                  </a:lnTo>
                  <a:lnTo>
                    <a:pt x="64" y="90"/>
                  </a:lnTo>
                  <a:lnTo>
                    <a:pt x="64" y="92"/>
                  </a:lnTo>
                  <a:lnTo>
                    <a:pt x="60" y="92"/>
                  </a:lnTo>
                  <a:lnTo>
                    <a:pt x="60" y="94"/>
                  </a:lnTo>
                  <a:lnTo>
                    <a:pt x="60" y="96"/>
                  </a:lnTo>
                  <a:lnTo>
                    <a:pt x="60" y="100"/>
                  </a:lnTo>
                  <a:lnTo>
                    <a:pt x="62" y="102"/>
                  </a:lnTo>
                  <a:lnTo>
                    <a:pt x="64" y="104"/>
                  </a:lnTo>
                  <a:lnTo>
                    <a:pt x="64" y="106"/>
                  </a:lnTo>
                  <a:lnTo>
                    <a:pt x="64" y="110"/>
                  </a:lnTo>
                  <a:lnTo>
                    <a:pt x="64" y="112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0" y="120"/>
                  </a:lnTo>
                  <a:lnTo>
                    <a:pt x="58" y="122"/>
                  </a:lnTo>
                  <a:lnTo>
                    <a:pt x="54" y="122"/>
                  </a:lnTo>
                  <a:lnTo>
                    <a:pt x="54" y="120"/>
                  </a:lnTo>
                  <a:lnTo>
                    <a:pt x="52" y="118"/>
                  </a:lnTo>
                  <a:lnTo>
                    <a:pt x="48" y="114"/>
                  </a:lnTo>
                  <a:lnTo>
                    <a:pt x="46" y="112"/>
                  </a:lnTo>
                  <a:lnTo>
                    <a:pt x="44" y="110"/>
                  </a:lnTo>
                  <a:lnTo>
                    <a:pt x="42" y="106"/>
                  </a:lnTo>
                  <a:lnTo>
                    <a:pt x="42" y="104"/>
                  </a:lnTo>
                  <a:lnTo>
                    <a:pt x="40" y="104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38" y="112"/>
                  </a:lnTo>
                  <a:lnTo>
                    <a:pt x="36" y="110"/>
                  </a:lnTo>
                  <a:lnTo>
                    <a:pt x="36" y="106"/>
                  </a:lnTo>
                  <a:lnTo>
                    <a:pt x="32" y="102"/>
                  </a:lnTo>
                  <a:lnTo>
                    <a:pt x="28" y="94"/>
                  </a:lnTo>
                  <a:lnTo>
                    <a:pt x="24" y="88"/>
                  </a:lnTo>
                  <a:lnTo>
                    <a:pt x="20" y="82"/>
                  </a:lnTo>
                  <a:lnTo>
                    <a:pt x="18" y="76"/>
                  </a:lnTo>
                  <a:lnTo>
                    <a:pt x="14" y="74"/>
                  </a:lnTo>
                  <a:lnTo>
                    <a:pt x="14" y="72"/>
                  </a:lnTo>
                  <a:lnTo>
                    <a:pt x="8" y="74"/>
                  </a:lnTo>
                  <a:lnTo>
                    <a:pt x="6" y="72"/>
                  </a:lnTo>
                  <a:lnTo>
                    <a:pt x="4" y="68"/>
                  </a:lnTo>
                  <a:lnTo>
                    <a:pt x="2" y="60"/>
                  </a:lnTo>
                  <a:lnTo>
                    <a:pt x="2" y="54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2" y="42"/>
                  </a:lnTo>
                  <a:lnTo>
                    <a:pt x="4" y="46"/>
                  </a:lnTo>
                  <a:lnTo>
                    <a:pt x="10" y="50"/>
                  </a:lnTo>
                  <a:lnTo>
                    <a:pt x="12" y="52"/>
                  </a:lnTo>
                  <a:lnTo>
                    <a:pt x="14" y="54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20" y="18"/>
                  </a:lnTo>
                  <a:lnTo>
                    <a:pt x="24" y="14"/>
                  </a:lnTo>
                  <a:lnTo>
                    <a:pt x="26" y="8"/>
                  </a:lnTo>
                  <a:lnTo>
                    <a:pt x="28" y="4"/>
                  </a:lnTo>
                  <a:lnTo>
                    <a:pt x="30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2" name="Freeform 520"/>
            <p:cNvSpPr>
              <a:spLocks/>
            </p:cNvSpPr>
            <p:nvPr/>
          </p:nvSpPr>
          <p:spPr bwMode="auto">
            <a:xfrm>
              <a:off x="6657975" y="3590925"/>
              <a:ext cx="50800" cy="15875"/>
            </a:xfrm>
            <a:custGeom>
              <a:avLst/>
              <a:gdLst>
                <a:gd name="T0" fmla="*/ 0 w 32"/>
                <a:gd name="T1" fmla="*/ 6 h 10"/>
                <a:gd name="T2" fmla="*/ 0 w 32"/>
                <a:gd name="T3" fmla="*/ 8 h 10"/>
                <a:gd name="T4" fmla="*/ 0 w 32"/>
                <a:gd name="T5" fmla="*/ 10 h 10"/>
                <a:gd name="T6" fmla="*/ 2 w 32"/>
                <a:gd name="T7" fmla="*/ 10 h 10"/>
                <a:gd name="T8" fmla="*/ 4 w 32"/>
                <a:gd name="T9" fmla="*/ 10 h 10"/>
                <a:gd name="T10" fmla="*/ 6 w 32"/>
                <a:gd name="T11" fmla="*/ 8 h 10"/>
                <a:gd name="T12" fmla="*/ 6 w 32"/>
                <a:gd name="T13" fmla="*/ 8 h 10"/>
                <a:gd name="T14" fmla="*/ 10 w 32"/>
                <a:gd name="T15" fmla="*/ 6 h 10"/>
                <a:gd name="T16" fmla="*/ 14 w 32"/>
                <a:gd name="T17" fmla="*/ 6 h 10"/>
                <a:gd name="T18" fmla="*/ 16 w 32"/>
                <a:gd name="T19" fmla="*/ 6 h 10"/>
                <a:gd name="T20" fmla="*/ 20 w 32"/>
                <a:gd name="T21" fmla="*/ 6 h 10"/>
                <a:gd name="T22" fmla="*/ 24 w 32"/>
                <a:gd name="T23" fmla="*/ 6 h 10"/>
                <a:gd name="T24" fmla="*/ 26 w 32"/>
                <a:gd name="T25" fmla="*/ 6 h 10"/>
                <a:gd name="T26" fmla="*/ 30 w 32"/>
                <a:gd name="T27" fmla="*/ 6 h 10"/>
                <a:gd name="T28" fmla="*/ 32 w 32"/>
                <a:gd name="T29" fmla="*/ 6 h 10"/>
                <a:gd name="T30" fmla="*/ 32 w 32"/>
                <a:gd name="T31" fmla="*/ 6 h 10"/>
                <a:gd name="T32" fmla="*/ 32 w 32"/>
                <a:gd name="T33" fmla="*/ 4 h 10"/>
                <a:gd name="T34" fmla="*/ 32 w 32"/>
                <a:gd name="T35" fmla="*/ 2 h 10"/>
                <a:gd name="T36" fmla="*/ 30 w 32"/>
                <a:gd name="T37" fmla="*/ 2 h 10"/>
                <a:gd name="T38" fmla="*/ 24 w 32"/>
                <a:gd name="T39" fmla="*/ 0 h 10"/>
                <a:gd name="T40" fmla="*/ 22 w 32"/>
                <a:gd name="T41" fmla="*/ 0 h 10"/>
                <a:gd name="T42" fmla="*/ 18 w 32"/>
                <a:gd name="T43" fmla="*/ 2 h 10"/>
                <a:gd name="T44" fmla="*/ 14 w 32"/>
                <a:gd name="T45" fmla="*/ 2 h 10"/>
                <a:gd name="T46" fmla="*/ 10 w 32"/>
                <a:gd name="T47" fmla="*/ 2 h 10"/>
                <a:gd name="T48" fmla="*/ 6 w 32"/>
                <a:gd name="T49" fmla="*/ 2 h 10"/>
                <a:gd name="T50" fmla="*/ 4 w 32"/>
                <a:gd name="T51" fmla="*/ 4 h 10"/>
                <a:gd name="T52" fmla="*/ 0 w 32"/>
                <a:gd name="T5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" h="10">
                  <a:moveTo>
                    <a:pt x="0" y="6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2" y="4"/>
                  </a:lnTo>
                  <a:lnTo>
                    <a:pt x="32" y="2"/>
                  </a:lnTo>
                  <a:lnTo>
                    <a:pt x="30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6" y="2"/>
                  </a:lnTo>
                  <a:lnTo>
                    <a:pt x="4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3" name="Freeform 521"/>
            <p:cNvSpPr>
              <a:spLocks/>
            </p:cNvSpPr>
            <p:nvPr/>
          </p:nvSpPr>
          <p:spPr bwMode="auto">
            <a:xfrm>
              <a:off x="6673850" y="3616325"/>
              <a:ext cx="34925" cy="9525"/>
            </a:xfrm>
            <a:custGeom>
              <a:avLst/>
              <a:gdLst>
                <a:gd name="T0" fmla="*/ 0 w 22"/>
                <a:gd name="T1" fmla="*/ 4 h 6"/>
                <a:gd name="T2" fmla="*/ 2 w 22"/>
                <a:gd name="T3" fmla="*/ 4 h 6"/>
                <a:gd name="T4" fmla="*/ 2 w 22"/>
                <a:gd name="T5" fmla="*/ 6 h 6"/>
                <a:gd name="T6" fmla="*/ 4 w 22"/>
                <a:gd name="T7" fmla="*/ 6 h 6"/>
                <a:gd name="T8" fmla="*/ 4 w 22"/>
                <a:gd name="T9" fmla="*/ 6 h 6"/>
                <a:gd name="T10" fmla="*/ 8 w 22"/>
                <a:gd name="T11" fmla="*/ 6 h 6"/>
                <a:gd name="T12" fmla="*/ 10 w 22"/>
                <a:gd name="T13" fmla="*/ 6 h 6"/>
                <a:gd name="T14" fmla="*/ 12 w 22"/>
                <a:gd name="T15" fmla="*/ 6 h 6"/>
                <a:gd name="T16" fmla="*/ 14 w 22"/>
                <a:gd name="T17" fmla="*/ 6 h 6"/>
                <a:gd name="T18" fmla="*/ 14 w 22"/>
                <a:gd name="T19" fmla="*/ 6 h 6"/>
                <a:gd name="T20" fmla="*/ 18 w 22"/>
                <a:gd name="T21" fmla="*/ 6 h 6"/>
                <a:gd name="T22" fmla="*/ 22 w 22"/>
                <a:gd name="T23" fmla="*/ 6 h 6"/>
                <a:gd name="T24" fmla="*/ 22 w 22"/>
                <a:gd name="T25" fmla="*/ 4 h 6"/>
                <a:gd name="T26" fmla="*/ 22 w 22"/>
                <a:gd name="T27" fmla="*/ 4 h 6"/>
                <a:gd name="T28" fmla="*/ 22 w 22"/>
                <a:gd name="T29" fmla="*/ 2 h 6"/>
                <a:gd name="T30" fmla="*/ 18 w 22"/>
                <a:gd name="T31" fmla="*/ 0 h 6"/>
                <a:gd name="T32" fmla="*/ 14 w 22"/>
                <a:gd name="T33" fmla="*/ 0 h 6"/>
                <a:gd name="T34" fmla="*/ 14 w 22"/>
                <a:gd name="T35" fmla="*/ 0 h 6"/>
                <a:gd name="T36" fmla="*/ 10 w 22"/>
                <a:gd name="T37" fmla="*/ 0 h 6"/>
                <a:gd name="T38" fmla="*/ 6 w 22"/>
                <a:gd name="T39" fmla="*/ 0 h 6"/>
                <a:gd name="T40" fmla="*/ 4 w 22"/>
                <a:gd name="T41" fmla="*/ 0 h 6"/>
                <a:gd name="T42" fmla="*/ 0 w 22"/>
                <a:gd name="T43" fmla="*/ 0 h 6"/>
                <a:gd name="T44" fmla="*/ 0 w 22"/>
                <a:gd name="T4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2" h="6">
                  <a:moveTo>
                    <a:pt x="0" y="4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4" name="Freeform 522"/>
            <p:cNvSpPr>
              <a:spLocks/>
            </p:cNvSpPr>
            <p:nvPr/>
          </p:nvSpPr>
          <p:spPr bwMode="auto">
            <a:xfrm>
              <a:off x="6711950" y="3619500"/>
              <a:ext cx="53975" cy="73025"/>
            </a:xfrm>
            <a:custGeom>
              <a:avLst/>
              <a:gdLst>
                <a:gd name="T0" fmla="*/ 20 w 34"/>
                <a:gd name="T1" fmla="*/ 12 h 46"/>
                <a:gd name="T2" fmla="*/ 18 w 34"/>
                <a:gd name="T3" fmla="*/ 28 h 46"/>
                <a:gd name="T4" fmla="*/ 20 w 34"/>
                <a:gd name="T5" fmla="*/ 28 h 46"/>
                <a:gd name="T6" fmla="*/ 22 w 34"/>
                <a:gd name="T7" fmla="*/ 28 h 46"/>
                <a:gd name="T8" fmla="*/ 22 w 34"/>
                <a:gd name="T9" fmla="*/ 30 h 46"/>
                <a:gd name="T10" fmla="*/ 22 w 34"/>
                <a:gd name="T11" fmla="*/ 32 h 46"/>
                <a:gd name="T12" fmla="*/ 22 w 34"/>
                <a:gd name="T13" fmla="*/ 34 h 46"/>
                <a:gd name="T14" fmla="*/ 22 w 34"/>
                <a:gd name="T15" fmla="*/ 36 h 46"/>
                <a:gd name="T16" fmla="*/ 20 w 34"/>
                <a:gd name="T17" fmla="*/ 36 h 46"/>
                <a:gd name="T18" fmla="*/ 20 w 34"/>
                <a:gd name="T19" fmla="*/ 38 h 46"/>
                <a:gd name="T20" fmla="*/ 16 w 34"/>
                <a:gd name="T21" fmla="*/ 38 h 46"/>
                <a:gd name="T22" fmla="*/ 16 w 34"/>
                <a:gd name="T23" fmla="*/ 38 h 46"/>
                <a:gd name="T24" fmla="*/ 14 w 34"/>
                <a:gd name="T25" fmla="*/ 38 h 46"/>
                <a:gd name="T26" fmla="*/ 12 w 34"/>
                <a:gd name="T27" fmla="*/ 38 h 46"/>
                <a:gd name="T28" fmla="*/ 10 w 34"/>
                <a:gd name="T29" fmla="*/ 38 h 46"/>
                <a:gd name="T30" fmla="*/ 8 w 34"/>
                <a:gd name="T31" fmla="*/ 38 h 46"/>
                <a:gd name="T32" fmla="*/ 6 w 34"/>
                <a:gd name="T33" fmla="*/ 38 h 46"/>
                <a:gd name="T34" fmla="*/ 4 w 34"/>
                <a:gd name="T35" fmla="*/ 36 h 46"/>
                <a:gd name="T36" fmla="*/ 2 w 34"/>
                <a:gd name="T37" fmla="*/ 36 h 46"/>
                <a:gd name="T38" fmla="*/ 0 w 34"/>
                <a:gd name="T39" fmla="*/ 38 h 46"/>
                <a:gd name="T40" fmla="*/ 4 w 34"/>
                <a:gd name="T41" fmla="*/ 40 h 46"/>
                <a:gd name="T42" fmla="*/ 8 w 34"/>
                <a:gd name="T43" fmla="*/ 42 h 46"/>
                <a:gd name="T44" fmla="*/ 10 w 34"/>
                <a:gd name="T45" fmla="*/ 44 h 46"/>
                <a:gd name="T46" fmla="*/ 14 w 34"/>
                <a:gd name="T47" fmla="*/ 46 h 46"/>
                <a:gd name="T48" fmla="*/ 16 w 34"/>
                <a:gd name="T49" fmla="*/ 46 h 46"/>
                <a:gd name="T50" fmla="*/ 20 w 34"/>
                <a:gd name="T51" fmla="*/ 46 h 46"/>
                <a:gd name="T52" fmla="*/ 24 w 34"/>
                <a:gd name="T53" fmla="*/ 46 h 46"/>
                <a:gd name="T54" fmla="*/ 26 w 34"/>
                <a:gd name="T55" fmla="*/ 46 h 46"/>
                <a:gd name="T56" fmla="*/ 26 w 34"/>
                <a:gd name="T57" fmla="*/ 44 h 46"/>
                <a:gd name="T58" fmla="*/ 28 w 34"/>
                <a:gd name="T59" fmla="*/ 44 h 46"/>
                <a:gd name="T60" fmla="*/ 30 w 34"/>
                <a:gd name="T61" fmla="*/ 42 h 46"/>
                <a:gd name="T62" fmla="*/ 32 w 34"/>
                <a:gd name="T63" fmla="*/ 40 h 46"/>
                <a:gd name="T64" fmla="*/ 34 w 34"/>
                <a:gd name="T65" fmla="*/ 38 h 46"/>
                <a:gd name="T66" fmla="*/ 34 w 34"/>
                <a:gd name="T67" fmla="*/ 36 h 46"/>
                <a:gd name="T68" fmla="*/ 32 w 34"/>
                <a:gd name="T69" fmla="*/ 34 h 46"/>
                <a:gd name="T70" fmla="*/ 32 w 34"/>
                <a:gd name="T71" fmla="*/ 36 h 46"/>
                <a:gd name="T72" fmla="*/ 30 w 34"/>
                <a:gd name="T73" fmla="*/ 36 h 46"/>
                <a:gd name="T74" fmla="*/ 28 w 34"/>
                <a:gd name="T75" fmla="*/ 38 h 46"/>
                <a:gd name="T76" fmla="*/ 26 w 34"/>
                <a:gd name="T77" fmla="*/ 38 h 46"/>
                <a:gd name="T78" fmla="*/ 28 w 34"/>
                <a:gd name="T79" fmla="*/ 36 h 46"/>
                <a:gd name="T80" fmla="*/ 26 w 34"/>
                <a:gd name="T81" fmla="*/ 30 h 46"/>
                <a:gd name="T82" fmla="*/ 26 w 34"/>
                <a:gd name="T83" fmla="*/ 26 h 46"/>
                <a:gd name="T84" fmla="*/ 26 w 34"/>
                <a:gd name="T85" fmla="*/ 22 h 46"/>
                <a:gd name="T86" fmla="*/ 26 w 34"/>
                <a:gd name="T87" fmla="*/ 16 h 46"/>
                <a:gd name="T88" fmla="*/ 24 w 34"/>
                <a:gd name="T89" fmla="*/ 10 h 46"/>
                <a:gd name="T90" fmla="*/ 24 w 34"/>
                <a:gd name="T91" fmla="*/ 4 h 46"/>
                <a:gd name="T92" fmla="*/ 22 w 34"/>
                <a:gd name="T93" fmla="*/ 0 h 46"/>
                <a:gd name="T94" fmla="*/ 20 w 34"/>
                <a:gd name="T95" fmla="*/ 2 h 46"/>
                <a:gd name="T96" fmla="*/ 20 w 34"/>
                <a:gd name="T97" fmla="*/ 6 h 46"/>
                <a:gd name="T98" fmla="*/ 20 w 34"/>
                <a:gd name="T99" fmla="*/ 10 h 46"/>
                <a:gd name="T100" fmla="*/ 20 w 34"/>
                <a:gd name="T101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46">
                  <a:moveTo>
                    <a:pt x="20" y="12"/>
                  </a:moveTo>
                  <a:lnTo>
                    <a:pt x="18" y="28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2" y="30"/>
                  </a:lnTo>
                  <a:lnTo>
                    <a:pt x="22" y="32"/>
                  </a:lnTo>
                  <a:lnTo>
                    <a:pt x="22" y="34"/>
                  </a:lnTo>
                  <a:lnTo>
                    <a:pt x="22" y="36"/>
                  </a:lnTo>
                  <a:lnTo>
                    <a:pt x="20" y="36"/>
                  </a:lnTo>
                  <a:lnTo>
                    <a:pt x="20" y="38"/>
                  </a:lnTo>
                  <a:lnTo>
                    <a:pt x="16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2" y="38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0" y="38"/>
                  </a:lnTo>
                  <a:lnTo>
                    <a:pt x="4" y="40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4" y="46"/>
                  </a:lnTo>
                  <a:lnTo>
                    <a:pt x="16" y="46"/>
                  </a:lnTo>
                  <a:lnTo>
                    <a:pt x="20" y="46"/>
                  </a:lnTo>
                  <a:lnTo>
                    <a:pt x="24" y="46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2"/>
                  </a:lnTo>
                  <a:lnTo>
                    <a:pt x="32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2" y="34"/>
                  </a:lnTo>
                  <a:lnTo>
                    <a:pt x="32" y="36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8" y="36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6" y="22"/>
                  </a:lnTo>
                  <a:lnTo>
                    <a:pt x="26" y="16"/>
                  </a:lnTo>
                  <a:lnTo>
                    <a:pt x="24" y="10"/>
                  </a:lnTo>
                  <a:lnTo>
                    <a:pt x="24" y="4"/>
                  </a:lnTo>
                  <a:lnTo>
                    <a:pt x="22" y="0"/>
                  </a:lnTo>
                  <a:lnTo>
                    <a:pt x="20" y="2"/>
                  </a:lnTo>
                  <a:lnTo>
                    <a:pt x="20" y="6"/>
                  </a:lnTo>
                  <a:lnTo>
                    <a:pt x="20" y="10"/>
                  </a:lnTo>
                  <a:lnTo>
                    <a:pt x="20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5" name="Freeform 523"/>
            <p:cNvSpPr>
              <a:spLocks/>
            </p:cNvSpPr>
            <p:nvPr/>
          </p:nvSpPr>
          <p:spPr bwMode="auto">
            <a:xfrm>
              <a:off x="4787900" y="3327400"/>
              <a:ext cx="361950" cy="415925"/>
            </a:xfrm>
            <a:custGeom>
              <a:avLst/>
              <a:gdLst>
                <a:gd name="T0" fmla="*/ 222 w 228"/>
                <a:gd name="T1" fmla="*/ 206 h 262"/>
                <a:gd name="T2" fmla="*/ 200 w 228"/>
                <a:gd name="T3" fmla="*/ 194 h 262"/>
                <a:gd name="T4" fmla="*/ 186 w 228"/>
                <a:gd name="T5" fmla="*/ 186 h 262"/>
                <a:gd name="T6" fmla="*/ 178 w 228"/>
                <a:gd name="T7" fmla="*/ 178 h 262"/>
                <a:gd name="T8" fmla="*/ 166 w 228"/>
                <a:gd name="T9" fmla="*/ 168 h 262"/>
                <a:gd name="T10" fmla="*/ 168 w 228"/>
                <a:gd name="T11" fmla="*/ 134 h 262"/>
                <a:gd name="T12" fmla="*/ 174 w 228"/>
                <a:gd name="T13" fmla="*/ 132 h 262"/>
                <a:gd name="T14" fmla="*/ 182 w 228"/>
                <a:gd name="T15" fmla="*/ 116 h 262"/>
                <a:gd name="T16" fmla="*/ 186 w 228"/>
                <a:gd name="T17" fmla="*/ 94 h 262"/>
                <a:gd name="T18" fmla="*/ 180 w 228"/>
                <a:gd name="T19" fmla="*/ 80 h 262"/>
                <a:gd name="T20" fmla="*/ 168 w 228"/>
                <a:gd name="T21" fmla="*/ 56 h 262"/>
                <a:gd name="T22" fmla="*/ 162 w 228"/>
                <a:gd name="T23" fmla="*/ 34 h 262"/>
                <a:gd name="T24" fmla="*/ 120 w 228"/>
                <a:gd name="T25" fmla="*/ 4 h 262"/>
                <a:gd name="T26" fmla="*/ 118 w 228"/>
                <a:gd name="T27" fmla="*/ 0 h 262"/>
                <a:gd name="T28" fmla="*/ 112 w 228"/>
                <a:gd name="T29" fmla="*/ 0 h 262"/>
                <a:gd name="T30" fmla="*/ 104 w 228"/>
                <a:gd name="T31" fmla="*/ 0 h 262"/>
                <a:gd name="T32" fmla="*/ 96 w 228"/>
                <a:gd name="T33" fmla="*/ 2 h 262"/>
                <a:gd name="T34" fmla="*/ 94 w 228"/>
                <a:gd name="T35" fmla="*/ 8 h 262"/>
                <a:gd name="T36" fmla="*/ 88 w 228"/>
                <a:gd name="T37" fmla="*/ 8 h 262"/>
                <a:gd name="T38" fmla="*/ 82 w 228"/>
                <a:gd name="T39" fmla="*/ 8 h 262"/>
                <a:gd name="T40" fmla="*/ 78 w 228"/>
                <a:gd name="T41" fmla="*/ 16 h 262"/>
                <a:gd name="T42" fmla="*/ 72 w 228"/>
                <a:gd name="T43" fmla="*/ 26 h 262"/>
                <a:gd name="T44" fmla="*/ 66 w 228"/>
                <a:gd name="T45" fmla="*/ 32 h 262"/>
                <a:gd name="T46" fmla="*/ 54 w 228"/>
                <a:gd name="T47" fmla="*/ 84 h 262"/>
                <a:gd name="T48" fmla="*/ 50 w 228"/>
                <a:gd name="T49" fmla="*/ 84 h 262"/>
                <a:gd name="T50" fmla="*/ 50 w 228"/>
                <a:gd name="T51" fmla="*/ 96 h 262"/>
                <a:gd name="T52" fmla="*/ 56 w 228"/>
                <a:gd name="T53" fmla="*/ 114 h 262"/>
                <a:gd name="T54" fmla="*/ 62 w 228"/>
                <a:gd name="T55" fmla="*/ 126 h 262"/>
                <a:gd name="T56" fmla="*/ 66 w 228"/>
                <a:gd name="T57" fmla="*/ 130 h 262"/>
                <a:gd name="T58" fmla="*/ 74 w 228"/>
                <a:gd name="T59" fmla="*/ 166 h 262"/>
                <a:gd name="T60" fmla="*/ 66 w 228"/>
                <a:gd name="T61" fmla="*/ 174 h 262"/>
                <a:gd name="T62" fmla="*/ 58 w 228"/>
                <a:gd name="T63" fmla="*/ 186 h 262"/>
                <a:gd name="T64" fmla="*/ 40 w 228"/>
                <a:gd name="T65" fmla="*/ 200 h 262"/>
                <a:gd name="T66" fmla="*/ 24 w 228"/>
                <a:gd name="T67" fmla="*/ 214 h 262"/>
                <a:gd name="T68" fmla="*/ 8 w 228"/>
                <a:gd name="T69" fmla="*/ 224 h 262"/>
                <a:gd name="T70" fmla="*/ 2 w 228"/>
                <a:gd name="T71" fmla="*/ 230 h 262"/>
                <a:gd name="T72" fmla="*/ 0 w 228"/>
                <a:gd name="T73" fmla="*/ 234 h 262"/>
                <a:gd name="T74" fmla="*/ 0 w 228"/>
                <a:gd name="T75" fmla="*/ 238 h 262"/>
                <a:gd name="T76" fmla="*/ 4 w 228"/>
                <a:gd name="T77" fmla="*/ 244 h 262"/>
                <a:gd name="T78" fmla="*/ 12 w 228"/>
                <a:gd name="T79" fmla="*/ 248 h 262"/>
                <a:gd name="T80" fmla="*/ 28 w 228"/>
                <a:gd name="T81" fmla="*/ 254 h 262"/>
                <a:gd name="T82" fmla="*/ 42 w 228"/>
                <a:gd name="T83" fmla="*/ 256 h 262"/>
                <a:gd name="T84" fmla="*/ 48 w 228"/>
                <a:gd name="T85" fmla="*/ 258 h 262"/>
                <a:gd name="T86" fmla="*/ 48 w 228"/>
                <a:gd name="T87" fmla="*/ 252 h 262"/>
                <a:gd name="T88" fmla="*/ 54 w 228"/>
                <a:gd name="T89" fmla="*/ 248 h 262"/>
                <a:gd name="T90" fmla="*/ 74 w 228"/>
                <a:gd name="T91" fmla="*/ 250 h 262"/>
                <a:gd name="T92" fmla="*/ 96 w 228"/>
                <a:gd name="T93" fmla="*/ 254 h 262"/>
                <a:gd name="T94" fmla="*/ 122 w 228"/>
                <a:gd name="T95" fmla="*/ 258 h 262"/>
                <a:gd name="T96" fmla="*/ 146 w 228"/>
                <a:gd name="T97" fmla="*/ 260 h 262"/>
                <a:gd name="T98" fmla="*/ 164 w 228"/>
                <a:gd name="T99" fmla="*/ 262 h 262"/>
                <a:gd name="T100" fmla="*/ 170 w 228"/>
                <a:gd name="T101" fmla="*/ 260 h 262"/>
                <a:gd name="T102" fmla="*/ 182 w 228"/>
                <a:gd name="T103" fmla="*/ 250 h 262"/>
                <a:gd name="T104" fmla="*/ 196 w 228"/>
                <a:gd name="T105" fmla="*/ 238 h 262"/>
                <a:gd name="T106" fmla="*/ 212 w 228"/>
                <a:gd name="T107" fmla="*/ 224 h 262"/>
                <a:gd name="T108" fmla="*/ 224 w 228"/>
                <a:gd name="T109" fmla="*/ 214 h 262"/>
                <a:gd name="T110" fmla="*/ 228 w 228"/>
                <a:gd name="T111" fmla="*/ 21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" h="262">
                  <a:moveTo>
                    <a:pt x="228" y="210"/>
                  </a:moveTo>
                  <a:lnTo>
                    <a:pt x="226" y="210"/>
                  </a:lnTo>
                  <a:lnTo>
                    <a:pt x="222" y="206"/>
                  </a:lnTo>
                  <a:lnTo>
                    <a:pt x="216" y="204"/>
                  </a:lnTo>
                  <a:lnTo>
                    <a:pt x="208" y="200"/>
                  </a:lnTo>
                  <a:lnTo>
                    <a:pt x="200" y="194"/>
                  </a:lnTo>
                  <a:lnTo>
                    <a:pt x="194" y="192"/>
                  </a:lnTo>
                  <a:lnTo>
                    <a:pt x="190" y="188"/>
                  </a:lnTo>
                  <a:lnTo>
                    <a:pt x="186" y="186"/>
                  </a:lnTo>
                  <a:lnTo>
                    <a:pt x="184" y="186"/>
                  </a:lnTo>
                  <a:lnTo>
                    <a:pt x="182" y="184"/>
                  </a:lnTo>
                  <a:lnTo>
                    <a:pt x="178" y="178"/>
                  </a:lnTo>
                  <a:lnTo>
                    <a:pt x="172" y="176"/>
                  </a:lnTo>
                  <a:lnTo>
                    <a:pt x="170" y="172"/>
                  </a:lnTo>
                  <a:lnTo>
                    <a:pt x="166" y="168"/>
                  </a:lnTo>
                  <a:lnTo>
                    <a:pt x="164" y="168"/>
                  </a:lnTo>
                  <a:lnTo>
                    <a:pt x="164" y="166"/>
                  </a:lnTo>
                  <a:lnTo>
                    <a:pt x="168" y="134"/>
                  </a:lnTo>
                  <a:lnTo>
                    <a:pt x="170" y="134"/>
                  </a:lnTo>
                  <a:lnTo>
                    <a:pt x="172" y="134"/>
                  </a:lnTo>
                  <a:lnTo>
                    <a:pt x="174" y="132"/>
                  </a:lnTo>
                  <a:lnTo>
                    <a:pt x="176" y="130"/>
                  </a:lnTo>
                  <a:lnTo>
                    <a:pt x="180" y="124"/>
                  </a:lnTo>
                  <a:lnTo>
                    <a:pt x="182" y="116"/>
                  </a:lnTo>
                  <a:lnTo>
                    <a:pt x="182" y="108"/>
                  </a:lnTo>
                  <a:lnTo>
                    <a:pt x="186" y="100"/>
                  </a:lnTo>
                  <a:lnTo>
                    <a:pt x="186" y="94"/>
                  </a:lnTo>
                  <a:lnTo>
                    <a:pt x="184" y="88"/>
                  </a:lnTo>
                  <a:lnTo>
                    <a:pt x="182" y="84"/>
                  </a:lnTo>
                  <a:lnTo>
                    <a:pt x="180" y="80"/>
                  </a:lnTo>
                  <a:lnTo>
                    <a:pt x="174" y="72"/>
                  </a:lnTo>
                  <a:lnTo>
                    <a:pt x="172" y="64"/>
                  </a:lnTo>
                  <a:lnTo>
                    <a:pt x="168" y="56"/>
                  </a:lnTo>
                  <a:lnTo>
                    <a:pt x="164" y="46"/>
                  </a:lnTo>
                  <a:lnTo>
                    <a:pt x="164" y="38"/>
                  </a:lnTo>
                  <a:lnTo>
                    <a:pt x="162" y="34"/>
                  </a:lnTo>
                  <a:lnTo>
                    <a:pt x="160" y="32"/>
                  </a:lnTo>
                  <a:lnTo>
                    <a:pt x="136" y="8"/>
                  </a:lnTo>
                  <a:lnTo>
                    <a:pt x="120" y="4"/>
                  </a:lnTo>
                  <a:lnTo>
                    <a:pt x="120" y="2"/>
                  </a:lnTo>
                  <a:lnTo>
                    <a:pt x="120" y="2"/>
                  </a:lnTo>
                  <a:lnTo>
                    <a:pt x="118" y="0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8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82" y="8"/>
                  </a:lnTo>
                  <a:lnTo>
                    <a:pt x="80" y="10"/>
                  </a:lnTo>
                  <a:lnTo>
                    <a:pt x="80" y="12"/>
                  </a:lnTo>
                  <a:lnTo>
                    <a:pt x="78" y="16"/>
                  </a:lnTo>
                  <a:lnTo>
                    <a:pt x="76" y="18"/>
                  </a:lnTo>
                  <a:lnTo>
                    <a:pt x="74" y="22"/>
                  </a:lnTo>
                  <a:lnTo>
                    <a:pt x="72" y="26"/>
                  </a:lnTo>
                  <a:lnTo>
                    <a:pt x="68" y="28"/>
                  </a:lnTo>
                  <a:lnTo>
                    <a:pt x="66" y="30"/>
                  </a:lnTo>
                  <a:lnTo>
                    <a:pt x="66" y="32"/>
                  </a:lnTo>
                  <a:lnTo>
                    <a:pt x="64" y="80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0" y="84"/>
                  </a:lnTo>
                  <a:lnTo>
                    <a:pt x="50" y="86"/>
                  </a:lnTo>
                  <a:lnTo>
                    <a:pt x="50" y="90"/>
                  </a:lnTo>
                  <a:lnTo>
                    <a:pt x="50" y="96"/>
                  </a:lnTo>
                  <a:lnTo>
                    <a:pt x="52" y="102"/>
                  </a:lnTo>
                  <a:lnTo>
                    <a:pt x="54" y="110"/>
                  </a:lnTo>
                  <a:lnTo>
                    <a:pt x="56" y="114"/>
                  </a:lnTo>
                  <a:lnTo>
                    <a:pt x="56" y="120"/>
                  </a:lnTo>
                  <a:lnTo>
                    <a:pt x="58" y="124"/>
                  </a:lnTo>
                  <a:lnTo>
                    <a:pt x="62" y="126"/>
                  </a:lnTo>
                  <a:lnTo>
                    <a:pt x="64" y="130"/>
                  </a:lnTo>
                  <a:lnTo>
                    <a:pt x="66" y="130"/>
                  </a:lnTo>
                  <a:lnTo>
                    <a:pt x="66" y="130"/>
                  </a:lnTo>
                  <a:lnTo>
                    <a:pt x="76" y="164"/>
                  </a:lnTo>
                  <a:lnTo>
                    <a:pt x="76" y="166"/>
                  </a:lnTo>
                  <a:lnTo>
                    <a:pt x="74" y="166"/>
                  </a:lnTo>
                  <a:lnTo>
                    <a:pt x="72" y="168"/>
                  </a:lnTo>
                  <a:lnTo>
                    <a:pt x="70" y="170"/>
                  </a:lnTo>
                  <a:lnTo>
                    <a:pt x="66" y="174"/>
                  </a:lnTo>
                  <a:lnTo>
                    <a:pt x="64" y="176"/>
                  </a:lnTo>
                  <a:lnTo>
                    <a:pt x="60" y="182"/>
                  </a:lnTo>
                  <a:lnTo>
                    <a:pt x="58" y="186"/>
                  </a:lnTo>
                  <a:lnTo>
                    <a:pt x="52" y="190"/>
                  </a:lnTo>
                  <a:lnTo>
                    <a:pt x="48" y="194"/>
                  </a:lnTo>
                  <a:lnTo>
                    <a:pt x="40" y="200"/>
                  </a:lnTo>
                  <a:lnTo>
                    <a:pt x="36" y="204"/>
                  </a:lnTo>
                  <a:lnTo>
                    <a:pt x="30" y="210"/>
                  </a:lnTo>
                  <a:lnTo>
                    <a:pt x="24" y="214"/>
                  </a:lnTo>
                  <a:lnTo>
                    <a:pt x="16" y="218"/>
                  </a:lnTo>
                  <a:lnTo>
                    <a:pt x="10" y="222"/>
                  </a:lnTo>
                  <a:lnTo>
                    <a:pt x="8" y="224"/>
                  </a:lnTo>
                  <a:lnTo>
                    <a:pt x="4" y="226"/>
                  </a:lnTo>
                  <a:lnTo>
                    <a:pt x="4" y="228"/>
                  </a:lnTo>
                  <a:lnTo>
                    <a:pt x="2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2" y="240"/>
                  </a:lnTo>
                  <a:lnTo>
                    <a:pt x="4" y="242"/>
                  </a:lnTo>
                  <a:lnTo>
                    <a:pt x="4" y="244"/>
                  </a:lnTo>
                  <a:lnTo>
                    <a:pt x="8" y="246"/>
                  </a:lnTo>
                  <a:lnTo>
                    <a:pt x="10" y="248"/>
                  </a:lnTo>
                  <a:lnTo>
                    <a:pt x="12" y="248"/>
                  </a:lnTo>
                  <a:lnTo>
                    <a:pt x="16" y="250"/>
                  </a:lnTo>
                  <a:lnTo>
                    <a:pt x="22" y="252"/>
                  </a:lnTo>
                  <a:lnTo>
                    <a:pt x="28" y="254"/>
                  </a:lnTo>
                  <a:lnTo>
                    <a:pt x="32" y="256"/>
                  </a:lnTo>
                  <a:lnTo>
                    <a:pt x="38" y="256"/>
                  </a:lnTo>
                  <a:lnTo>
                    <a:pt x="42" y="256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48" y="258"/>
                  </a:lnTo>
                  <a:lnTo>
                    <a:pt x="50" y="256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8" y="250"/>
                  </a:lnTo>
                  <a:lnTo>
                    <a:pt x="48" y="248"/>
                  </a:lnTo>
                  <a:lnTo>
                    <a:pt x="54" y="248"/>
                  </a:lnTo>
                  <a:lnTo>
                    <a:pt x="62" y="248"/>
                  </a:lnTo>
                  <a:lnTo>
                    <a:pt x="66" y="248"/>
                  </a:lnTo>
                  <a:lnTo>
                    <a:pt x="74" y="250"/>
                  </a:lnTo>
                  <a:lnTo>
                    <a:pt x="82" y="252"/>
                  </a:lnTo>
                  <a:lnTo>
                    <a:pt x="88" y="252"/>
                  </a:lnTo>
                  <a:lnTo>
                    <a:pt x="96" y="254"/>
                  </a:lnTo>
                  <a:lnTo>
                    <a:pt x="104" y="256"/>
                  </a:lnTo>
                  <a:lnTo>
                    <a:pt x="114" y="256"/>
                  </a:lnTo>
                  <a:lnTo>
                    <a:pt x="122" y="258"/>
                  </a:lnTo>
                  <a:lnTo>
                    <a:pt x="130" y="258"/>
                  </a:lnTo>
                  <a:lnTo>
                    <a:pt x="138" y="260"/>
                  </a:lnTo>
                  <a:lnTo>
                    <a:pt x="146" y="260"/>
                  </a:lnTo>
                  <a:lnTo>
                    <a:pt x="152" y="262"/>
                  </a:lnTo>
                  <a:lnTo>
                    <a:pt x="158" y="262"/>
                  </a:lnTo>
                  <a:lnTo>
                    <a:pt x="164" y="262"/>
                  </a:lnTo>
                  <a:lnTo>
                    <a:pt x="166" y="262"/>
                  </a:lnTo>
                  <a:lnTo>
                    <a:pt x="168" y="260"/>
                  </a:lnTo>
                  <a:lnTo>
                    <a:pt x="170" y="260"/>
                  </a:lnTo>
                  <a:lnTo>
                    <a:pt x="172" y="256"/>
                  </a:lnTo>
                  <a:lnTo>
                    <a:pt x="176" y="254"/>
                  </a:lnTo>
                  <a:lnTo>
                    <a:pt x="182" y="250"/>
                  </a:lnTo>
                  <a:lnTo>
                    <a:pt x="186" y="248"/>
                  </a:lnTo>
                  <a:lnTo>
                    <a:pt x="190" y="242"/>
                  </a:lnTo>
                  <a:lnTo>
                    <a:pt x="196" y="238"/>
                  </a:lnTo>
                  <a:lnTo>
                    <a:pt x="200" y="234"/>
                  </a:lnTo>
                  <a:lnTo>
                    <a:pt x="208" y="230"/>
                  </a:lnTo>
                  <a:lnTo>
                    <a:pt x="212" y="224"/>
                  </a:lnTo>
                  <a:lnTo>
                    <a:pt x="216" y="220"/>
                  </a:lnTo>
                  <a:lnTo>
                    <a:pt x="220" y="218"/>
                  </a:lnTo>
                  <a:lnTo>
                    <a:pt x="224" y="214"/>
                  </a:lnTo>
                  <a:lnTo>
                    <a:pt x="226" y="212"/>
                  </a:lnTo>
                  <a:lnTo>
                    <a:pt x="228" y="212"/>
                  </a:lnTo>
                  <a:lnTo>
                    <a:pt x="228" y="2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6" name="Freeform 524"/>
            <p:cNvSpPr>
              <a:spLocks/>
            </p:cNvSpPr>
            <p:nvPr/>
          </p:nvSpPr>
          <p:spPr bwMode="auto">
            <a:xfrm>
              <a:off x="4902200" y="3343275"/>
              <a:ext cx="158750" cy="260350"/>
            </a:xfrm>
            <a:custGeom>
              <a:avLst/>
              <a:gdLst>
                <a:gd name="T0" fmla="*/ 46 w 100"/>
                <a:gd name="T1" fmla="*/ 0 h 164"/>
                <a:gd name="T2" fmla="*/ 56 w 100"/>
                <a:gd name="T3" fmla="*/ 4 h 164"/>
                <a:gd name="T4" fmla="*/ 64 w 100"/>
                <a:gd name="T5" fmla="*/ 6 h 164"/>
                <a:gd name="T6" fmla="*/ 66 w 100"/>
                <a:gd name="T7" fmla="*/ 2 h 164"/>
                <a:gd name="T8" fmla="*/ 70 w 100"/>
                <a:gd name="T9" fmla="*/ 4 h 164"/>
                <a:gd name="T10" fmla="*/ 74 w 100"/>
                <a:gd name="T11" fmla="*/ 6 h 164"/>
                <a:gd name="T12" fmla="*/ 80 w 100"/>
                <a:gd name="T13" fmla="*/ 6 h 164"/>
                <a:gd name="T14" fmla="*/ 84 w 100"/>
                <a:gd name="T15" fmla="*/ 6 h 164"/>
                <a:gd name="T16" fmla="*/ 92 w 100"/>
                <a:gd name="T17" fmla="*/ 8 h 164"/>
                <a:gd name="T18" fmla="*/ 94 w 100"/>
                <a:gd name="T19" fmla="*/ 16 h 164"/>
                <a:gd name="T20" fmla="*/ 98 w 100"/>
                <a:gd name="T21" fmla="*/ 28 h 164"/>
                <a:gd name="T22" fmla="*/ 100 w 100"/>
                <a:gd name="T23" fmla="*/ 42 h 164"/>
                <a:gd name="T24" fmla="*/ 98 w 100"/>
                <a:gd name="T25" fmla="*/ 48 h 164"/>
                <a:gd name="T26" fmla="*/ 84 w 100"/>
                <a:gd name="T27" fmla="*/ 54 h 164"/>
                <a:gd name="T28" fmla="*/ 72 w 100"/>
                <a:gd name="T29" fmla="*/ 64 h 164"/>
                <a:gd name="T30" fmla="*/ 72 w 100"/>
                <a:gd name="T31" fmla="*/ 82 h 164"/>
                <a:gd name="T32" fmla="*/ 70 w 100"/>
                <a:gd name="T33" fmla="*/ 94 h 164"/>
                <a:gd name="T34" fmla="*/ 64 w 100"/>
                <a:gd name="T35" fmla="*/ 96 h 164"/>
                <a:gd name="T36" fmla="*/ 58 w 100"/>
                <a:gd name="T37" fmla="*/ 96 h 164"/>
                <a:gd name="T38" fmla="*/ 56 w 100"/>
                <a:gd name="T39" fmla="*/ 100 h 164"/>
                <a:gd name="T40" fmla="*/ 54 w 100"/>
                <a:gd name="T41" fmla="*/ 104 h 164"/>
                <a:gd name="T42" fmla="*/ 48 w 100"/>
                <a:gd name="T43" fmla="*/ 104 h 164"/>
                <a:gd name="T44" fmla="*/ 42 w 100"/>
                <a:gd name="T45" fmla="*/ 108 h 164"/>
                <a:gd name="T46" fmla="*/ 56 w 100"/>
                <a:gd name="T47" fmla="*/ 114 h 164"/>
                <a:gd name="T48" fmla="*/ 56 w 100"/>
                <a:gd name="T49" fmla="*/ 122 h 164"/>
                <a:gd name="T50" fmla="*/ 62 w 100"/>
                <a:gd name="T51" fmla="*/ 124 h 164"/>
                <a:gd name="T52" fmla="*/ 70 w 100"/>
                <a:gd name="T53" fmla="*/ 128 h 164"/>
                <a:gd name="T54" fmla="*/ 74 w 100"/>
                <a:gd name="T55" fmla="*/ 132 h 164"/>
                <a:gd name="T56" fmla="*/ 76 w 100"/>
                <a:gd name="T57" fmla="*/ 142 h 164"/>
                <a:gd name="T58" fmla="*/ 74 w 100"/>
                <a:gd name="T59" fmla="*/ 148 h 164"/>
                <a:gd name="T60" fmla="*/ 66 w 100"/>
                <a:gd name="T61" fmla="*/ 150 h 164"/>
                <a:gd name="T62" fmla="*/ 56 w 100"/>
                <a:gd name="T63" fmla="*/ 148 h 164"/>
                <a:gd name="T64" fmla="*/ 50 w 100"/>
                <a:gd name="T65" fmla="*/ 144 h 164"/>
                <a:gd name="T66" fmla="*/ 54 w 100"/>
                <a:gd name="T67" fmla="*/ 148 h 164"/>
                <a:gd name="T68" fmla="*/ 56 w 100"/>
                <a:gd name="T69" fmla="*/ 158 h 164"/>
                <a:gd name="T70" fmla="*/ 50 w 100"/>
                <a:gd name="T71" fmla="*/ 164 h 164"/>
                <a:gd name="T72" fmla="*/ 38 w 100"/>
                <a:gd name="T73" fmla="*/ 156 h 164"/>
                <a:gd name="T74" fmla="*/ 30 w 100"/>
                <a:gd name="T75" fmla="*/ 144 h 164"/>
                <a:gd name="T76" fmla="*/ 26 w 100"/>
                <a:gd name="T77" fmla="*/ 136 h 164"/>
                <a:gd name="T78" fmla="*/ 20 w 100"/>
                <a:gd name="T79" fmla="*/ 118 h 164"/>
                <a:gd name="T80" fmla="*/ 18 w 100"/>
                <a:gd name="T81" fmla="*/ 108 h 164"/>
                <a:gd name="T82" fmla="*/ 10 w 100"/>
                <a:gd name="T83" fmla="*/ 104 h 164"/>
                <a:gd name="T84" fmla="*/ 4 w 100"/>
                <a:gd name="T85" fmla="*/ 86 h 164"/>
                <a:gd name="T86" fmla="*/ 0 w 100"/>
                <a:gd name="T87" fmla="*/ 74 h 164"/>
                <a:gd name="T88" fmla="*/ 6 w 100"/>
                <a:gd name="T89" fmla="*/ 66 h 164"/>
                <a:gd name="T90" fmla="*/ 8 w 100"/>
                <a:gd name="T91" fmla="*/ 60 h 164"/>
                <a:gd name="T92" fmla="*/ 12 w 100"/>
                <a:gd name="T93" fmla="*/ 38 h 164"/>
                <a:gd name="T94" fmla="*/ 18 w 100"/>
                <a:gd name="T95" fmla="*/ 22 h 164"/>
                <a:gd name="T96" fmla="*/ 22 w 100"/>
                <a:gd name="T97" fmla="*/ 12 h 164"/>
                <a:gd name="T98" fmla="*/ 30 w 100"/>
                <a:gd name="T99" fmla="*/ 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0" h="164">
                  <a:moveTo>
                    <a:pt x="38" y="0"/>
                  </a:moveTo>
                  <a:lnTo>
                    <a:pt x="40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54" y="2"/>
                  </a:lnTo>
                  <a:lnTo>
                    <a:pt x="56" y="4"/>
                  </a:lnTo>
                  <a:lnTo>
                    <a:pt x="60" y="6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6" y="6"/>
                  </a:lnTo>
                  <a:lnTo>
                    <a:pt x="66" y="6"/>
                  </a:lnTo>
                  <a:lnTo>
                    <a:pt x="66" y="2"/>
                  </a:lnTo>
                  <a:lnTo>
                    <a:pt x="66" y="0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8" y="6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92" y="8"/>
                  </a:lnTo>
                  <a:lnTo>
                    <a:pt x="92" y="10"/>
                  </a:lnTo>
                  <a:lnTo>
                    <a:pt x="94" y="12"/>
                  </a:lnTo>
                  <a:lnTo>
                    <a:pt x="94" y="16"/>
                  </a:lnTo>
                  <a:lnTo>
                    <a:pt x="94" y="18"/>
                  </a:lnTo>
                  <a:lnTo>
                    <a:pt x="96" y="24"/>
                  </a:lnTo>
                  <a:lnTo>
                    <a:pt x="98" y="28"/>
                  </a:lnTo>
                  <a:lnTo>
                    <a:pt x="100" y="34"/>
                  </a:lnTo>
                  <a:lnTo>
                    <a:pt x="100" y="36"/>
                  </a:lnTo>
                  <a:lnTo>
                    <a:pt x="100" y="42"/>
                  </a:lnTo>
                  <a:lnTo>
                    <a:pt x="100" y="44"/>
                  </a:lnTo>
                  <a:lnTo>
                    <a:pt x="100" y="46"/>
                  </a:lnTo>
                  <a:lnTo>
                    <a:pt x="98" y="48"/>
                  </a:lnTo>
                  <a:lnTo>
                    <a:pt x="94" y="50"/>
                  </a:lnTo>
                  <a:lnTo>
                    <a:pt x="90" y="52"/>
                  </a:lnTo>
                  <a:lnTo>
                    <a:pt x="84" y="54"/>
                  </a:lnTo>
                  <a:lnTo>
                    <a:pt x="80" y="58"/>
                  </a:lnTo>
                  <a:lnTo>
                    <a:pt x="74" y="60"/>
                  </a:lnTo>
                  <a:lnTo>
                    <a:pt x="72" y="64"/>
                  </a:lnTo>
                  <a:lnTo>
                    <a:pt x="70" y="68"/>
                  </a:lnTo>
                  <a:lnTo>
                    <a:pt x="70" y="76"/>
                  </a:lnTo>
                  <a:lnTo>
                    <a:pt x="72" y="82"/>
                  </a:lnTo>
                  <a:lnTo>
                    <a:pt x="74" y="88"/>
                  </a:lnTo>
                  <a:lnTo>
                    <a:pt x="72" y="92"/>
                  </a:lnTo>
                  <a:lnTo>
                    <a:pt x="70" y="94"/>
                  </a:lnTo>
                  <a:lnTo>
                    <a:pt x="68" y="96"/>
                  </a:lnTo>
                  <a:lnTo>
                    <a:pt x="66" y="96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6" y="96"/>
                  </a:lnTo>
                  <a:lnTo>
                    <a:pt x="56" y="98"/>
                  </a:lnTo>
                  <a:lnTo>
                    <a:pt x="56" y="100"/>
                  </a:lnTo>
                  <a:lnTo>
                    <a:pt x="56" y="104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0" y="104"/>
                  </a:lnTo>
                  <a:lnTo>
                    <a:pt x="48" y="104"/>
                  </a:lnTo>
                  <a:lnTo>
                    <a:pt x="48" y="104"/>
                  </a:lnTo>
                  <a:lnTo>
                    <a:pt x="46" y="104"/>
                  </a:lnTo>
                  <a:lnTo>
                    <a:pt x="44" y="106"/>
                  </a:lnTo>
                  <a:lnTo>
                    <a:pt x="42" y="108"/>
                  </a:lnTo>
                  <a:lnTo>
                    <a:pt x="42" y="112"/>
                  </a:lnTo>
                  <a:lnTo>
                    <a:pt x="40" y="114"/>
                  </a:lnTo>
                  <a:lnTo>
                    <a:pt x="56" y="114"/>
                  </a:lnTo>
                  <a:lnTo>
                    <a:pt x="56" y="114"/>
                  </a:lnTo>
                  <a:lnTo>
                    <a:pt x="56" y="118"/>
                  </a:lnTo>
                  <a:lnTo>
                    <a:pt x="56" y="122"/>
                  </a:lnTo>
                  <a:lnTo>
                    <a:pt x="58" y="122"/>
                  </a:lnTo>
                  <a:lnTo>
                    <a:pt x="60" y="124"/>
                  </a:lnTo>
                  <a:lnTo>
                    <a:pt x="62" y="124"/>
                  </a:lnTo>
                  <a:lnTo>
                    <a:pt x="66" y="126"/>
                  </a:lnTo>
                  <a:lnTo>
                    <a:pt x="66" y="126"/>
                  </a:lnTo>
                  <a:lnTo>
                    <a:pt x="70" y="128"/>
                  </a:lnTo>
                  <a:lnTo>
                    <a:pt x="72" y="130"/>
                  </a:lnTo>
                  <a:lnTo>
                    <a:pt x="74" y="132"/>
                  </a:lnTo>
                  <a:lnTo>
                    <a:pt x="74" y="132"/>
                  </a:lnTo>
                  <a:lnTo>
                    <a:pt x="74" y="136"/>
                  </a:lnTo>
                  <a:lnTo>
                    <a:pt x="74" y="140"/>
                  </a:lnTo>
                  <a:lnTo>
                    <a:pt x="76" y="142"/>
                  </a:lnTo>
                  <a:lnTo>
                    <a:pt x="76" y="144"/>
                  </a:lnTo>
                  <a:lnTo>
                    <a:pt x="76" y="148"/>
                  </a:lnTo>
                  <a:lnTo>
                    <a:pt x="74" y="148"/>
                  </a:lnTo>
                  <a:lnTo>
                    <a:pt x="72" y="150"/>
                  </a:lnTo>
                  <a:lnTo>
                    <a:pt x="68" y="150"/>
                  </a:lnTo>
                  <a:lnTo>
                    <a:pt x="66" y="150"/>
                  </a:lnTo>
                  <a:lnTo>
                    <a:pt x="62" y="148"/>
                  </a:lnTo>
                  <a:lnTo>
                    <a:pt x="58" y="148"/>
                  </a:lnTo>
                  <a:lnTo>
                    <a:pt x="56" y="148"/>
                  </a:lnTo>
                  <a:lnTo>
                    <a:pt x="52" y="146"/>
                  </a:lnTo>
                  <a:lnTo>
                    <a:pt x="50" y="146"/>
                  </a:lnTo>
                  <a:lnTo>
                    <a:pt x="50" y="144"/>
                  </a:lnTo>
                  <a:lnTo>
                    <a:pt x="50" y="146"/>
                  </a:lnTo>
                  <a:lnTo>
                    <a:pt x="52" y="148"/>
                  </a:lnTo>
                  <a:lnTo>
                    <a:pt x="54" y="148"/>
                  </a:lnTo>
                  <a:lnTo>
                    <a:pt x="54" y="152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6" y="160"/>
                  </a:lnTo>
                  <a:lnTo>
                    <a:pt x="54" y="162"/>
                  </a:lnTo>
                  <a:lnTo>
                    <a:pt x="50" y="164"/>
                  </a:lnTo>
                  <a:lnTo>
                    <a:pt x="48" y="162"/>
                  </a:lnTo>
                  <a:lnTo>
                    <a:pt x="42" y="158"/>
                  </a:lnTo>
                  <a:lnTo>
                    <a:pt x="38" y="156"/>
                  </a:lnTo>
                  <a:lnTo>
                    <a:pt x="34" y="150"/>
                  </a:lnTo>
                  <a:lnTo>
                    <a:pt x="30" y="148"/>
                  </a:lnTo>
                  <a:lnTo>
                    <a:pt x="30" y="144"/>
                  </a:lnTo>
                  <a:lnTo>
                    <a:pt x="28" y="142"/>
                  </a:lnTo>
                  <a:lnTo>
                    <a:pt x="28" y="140"/>
                  </a:lnTo>
                  <a:lnTo>
                    <a:pt x="26" y="136"/>
                  </a:lnTo>
                  <a:lnTo>
                    <a:pt x="24" y="132"/>
                  </a:lnTo>
                  <a:lnTo>
                    <a:pt x="22" y="124"/>
                  </a:lnTo>
                  <a:lnTo>
                    <a:pt x="20" y="118"/>
                  </a:lnTo>
                  <a:lnTo>
                    <a:pt x="20" y="114"/>
                  </a:lnTo>
                  <a:lnTo>
                    <a:pt x="18" y="110"/>
                  </a:lnTo>
                  <a:lnTo>
                    <a:pt x="18" y="108"/>
                  </a:lnTo>
                  <a:lnTo>
                    <a:pt x="12" y="106"/>
                  </a:lnTo>
                  <a:lnTo>
                    <a:pt x="10" y="106"/>
                  </a:lnTo>
                  <a:lnTo>
                    <a:pt x="10" y="104"/>
                  </a:lnTo>
                  <a:lnTo>
                    <a:pt x="8" y="98"/>
                  </a:lnTo>
                  <a:lnTo>
                    <a:pt x="4" y="92"/>
                  </a:lnTo>
                  <a:lnTo>
                    <a:pt x="4" y="86"/>
                  </a:lnTo>
                  <a:lnTo>
                    <a:pt x="2" y="82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2" y="70"/>
                  </a:lnTo>
                  <a:lnTo>
                    <a:pt x="4" y="68"/>
                  </a:lnTo>
                  <a:lnTo>
                    <a:pt x="6" y="66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10" y="52"/>
                  </a:lnTo>
                  <a:lnTo>
                    <a:pt x="12" y="46"/>
                  </a:lnTo>
                  <a:lnTo>
                    <a:pt x="12" y="38"/>
                  </a:lnTo>
                  <a:lnTo>
                    <a:pt x="14" y="32"/>
                  </a:lnTo>
                  <a:lnTo>
                    <a:pt x="16" y="24"/>
                  </a:lnTo>
                  <a:lnTo>
                    <a:pt x="18" y="22"/>
                  </a:lnTo>
                  <a:lnTo>
                    <a:pt x="18" y="18"/>
                  </a:lnTo>
                  <a:lnTo>
                    <a:pt x="20" y="16"/>
                  </a:lnTo>
                  <a:lnTo>
                    <a:pt x="22" y="12"/>
                  </a:lnTo>
                  <a:lnTo>
                    <a:pt x="26" y="8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34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7" name="Freeform 525"/>
            <p:cNvSpPr>
              <a:spLocks/>
            </p:cNvSpPr>
            <p:nvPr/>
          </p:nvSpPr>
          <p:spPr bwMode="auto">
            <a:xfrm>
              <a:off x="4851400" y="3590925"/>
              <a:ext cx="155575" cy="117475"/>
            </a:xfrm>
            <a:custGeom>
              <a:avLst/>
              <a:gdLst>
                <a:gd name="T0" fmla="*/ 68 w 98"/>
                <a:gd name="T1" fmla="*/ 42 h 74"/>
                <a:gd name="T2" fmla="*/ 68 w 98"/>
                <a:gd name="T3" fmla="*/ 42 h 74"/>
                <a:gd name="T4" fmla="*/ 70 w 98"/>
                <a:gd name="T5" fmla="*/ 42 h 74"/>
                <a:gd name="T6" fmla="*/ 72 w 98"/>
                <a:gd name="T7" fmla="*/ 40 h 74"/>
                <a:gd name="T8" fmla="*/ 76 w 98"/>
                <a:gd name="T9" fmla="*/ 40 h 74"/>
                <a:gd name="T10" fmla="*/ 80 w 98"/>
                <a:gd name="T11" fmla="*/ 38 h 74"/>
                <a:gd name="T12" fmla="*/ 82 w 98"/>
                <a:gd name="T13" fmla="*/ 38 h 74"/>
                <a:gd name="T14" fmla="*/ 86 w 98"/>
                <a:gd name="T15" fmla="*/ 38 h 74"/>
                <a:gd name="T16" fmla="*/ 88 w 98"/>
                <a:gd name="T17" fmla="*/ 38 h 74"/>
                <a:gd name="T18" fmla="*/ 88 w 98"/>
                <a:gd name="T19" fmla="*/ 40 h 74"/>
                <a:gd name="T20" fmla="*/ 90 w 98"/>
                <a:gd name="T21" fmla="*/ 44 h 74"/>
                <a:gd name="T22" fmla="*/ 92 w 98"/>
                <a:gd name="T23" fmla="*/ 46 h 74"/>
                <a:gd name="T24" fmla="*/ 94 w 98"/>
                <a:gd name="T25" fmla="*/ 50 h 74"/>
                <a:gd name="T26" fmla="*/ 96 w 98"/>
                <a:gd name="T27" fmla="*/ 52 h 74"/>
                <a:gd name="T28" fmla="*/ 98 w 98"/>
                <a:gd name="T29" fmla="*/ 54 h 74"/>
                <a:gd name="T30" fmla="*/ 98 w 98"/>
                <a:gd name="T31" fmla="*/ 54 h 74"/>
                <a:gd name="T32" fmla="*/ 94 w 98"/>
                <a:gd name="T33" fmla="*/ 74 h 74"/>
                <a:gd name="T34" fmla="*/ 92 w 98"/>
                <a:gd name="T35" fmla="*/ 74 h 74"/>
                <a:gd name="T36" fmla="*/ 90 w 98"/>
                <a:gd name="T37" fmla="*/ 74 h 74"/>
                <a:gd name="T38" fmla="*/ 88 w 98"/>
                <a:gd name="T39" fmla="*/ 72 h 74"/>
                <a:gd name="T40" fmla="*/ 84 w 98"/>
                <a:gd name="T41" fmla="*/ 72 h 74"/>
                <a:gd name="T42" fmla="*/ 80 w 98"/>
                <a:gd name="T43" fmla="*/ 72 h 74"/>
                <a:gd name="T44" fmla="*/ 76 w 98"/>
                <a:gd name="T45" fmla="*/ 72 h 74"/>
                <a:gd name="T46" fmla="*/ 70 w 98"/>
                <a:gd name="T47" fmla="*/ 70 h 74"/>
                <a:gd name="T48" fmla="*/ 66 w 98"/>
                <a:gd name="T49" fmla="*/ 70 h 74"/>
                <a:gd name="T50" fmla="*/ 62 w 98"/>
                <a:gd name="T51" fmla="*/ 68 h 74"/>
                <a:gd name="T52" fmla="*/ 58 w 98"/>
                <a:gd name="T53" fmla="*/ 68 h 74"/>
                <a:gd name="T54" fmla="*/ 52 w 98"/>
                <a:gd name="T55" fmla="*/ 68 h 74"/>
                <a:gd name="T56" fmla="*/ 50 w 98"/>
                <a:gd name="T57" fmla="*/ 66 h 74"/>
                <a:gd name="T58" fmla="*/ 46 w 98"/>
                <a:gd name="T59" fmla="*/ 66 h 74"/>
                <a:gd name="T60" fmla="*/ 44 w 98"/>
                <a:gd name="T61" fmla="*/ 66 h 74"/>
                <a:gd name="T62" fmla="*/ 44 w 98"/>
                <a:gd name="T63" fmla="*/ 66 h 74"/>
                <a:gd name="T64" fmla="*/ 40 w 98"/>
                <a:gd name="T65" fmla="*/ 66 h 74"/>
                <a:gd name="T66" fmla="*/ 38 w 98"/>
                <a:gd name="T67" fmla="*/ 66 h 74"/>
                <a:gd name="T68" fmla="*/ 36 w 98"/>
                <a:gd name="T69" fmla="*/ 68 h 74"/>
                <a:gd name="T70" fmla="*/ 30 w 98"/>
                <a:gd name="T71" fmla="*/ 70 h 74"/>
                <a:gd name="T72" fmla="*/ 26 w 98"/>
                <a:gd name="T73" fmla="*/ 70 h 74"/>
                <a:gd name="T74" fmla="*/ 24 w 98"/>
                <a:gd name="T75" fmla="*/ 72 h 74"/>
                <a:gd name="T76" fmla="*/ 20 w 98"/>
                <a:gd name="T77" fmla="*/ 72 h 74"/>
                <a:gd name="T78" fmla="*/ 18 w 98"/>
                <a:gd name="T79" fmla="*/ 72 h 74"/>
                <a:gd name="T80" fmla="*/ 16 w 98"/>
                <a:gd name="T81" fmla="*/ 72 h 74"/>
                <a:gd name="T82" fmla="*/ 12 w 98"/>
                <a:gd name="T83" fmla="*/ 68 h 74"/>
                <a:gd name="T84" fmla="*/ 8 w 98"/>
                <a:gd name="T85" fmla="*/ 64 h 74"/>
                <a:gd name="T86" fmla="*/ 6 w 98"/>
                <a:gd name="T87" fmla="*/ 58 h 74"/>
                <a:gd name="T88" fmla="*/ 2 w 98"/>
                <a:gd name="T89" fmla="*/ 54 h 74"/>
                <a:gd name="T90" fmla="*/ 0 w 98"/>
                <a:gd name="T91" fmla="*/ 50 h 74"/>
                <a:gd name="T92" fmla="*/ 0 w 98"/>
                <a:gd name="T93" fmla="*/ 46 h 74"/>
                <a:gd name="T94" fmla="*/ 0 w 98"/>
                <a:gd name="T95" fmla="*/ 46 h 74"/>
                <a:gd name="T96" fmla="*/ 52 w 98"/>
                <a:gd name="T97" fmla="*/ 0 h 74"/>
                <a:gd name="T98" fmla="*/ 68 w 98"/>
                <a:gd name="T99" fmla="*/ 42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74">
                  <a:moveTo>
                    <a:pt x="68" y="42"/>
                  </a:moveTo>
                  <a:lnTo>
                    <a:pt x="68" y="42"/>
                  </a:lnTo>
                  <a:lnTo>
                    <a:pt x="70" y="42"/>
                  </a:lnTo>
                  <a:lnTo>
                    <a:pt x="72" y="40"/>
                  </a:lnTo>
                  <a:lnTo>
                    <a:pt x="76" y="40"/>
                  </a:lnTo>
                  <a:lnTo>
                    <a:pt x="80" y="38"/>
                  </a:lnTo>
                  <a:lnTo>
                    <a:pt x="82" y="38"/>
                  </a:lnTo>
                  <a:lnTo>
                    <a:pt x="86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90" y="44"/>
                  </a:lnTo>
                  <a:lnTo>
                    <a:pt x="92" y="46"/>
                  </a:lnTo>
                  <a:lnTo>
                    <a:pt x="94" y="50"/>
                  </a:lnTo>
                  <a:lnTo>
                    <a:pt x="96" y="52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94" y="74"/>
                  </a:lnTo>
                  <a:lnTo>
                    <a:pt x="92" y="74"/>
                  </a:lnTo>
                  <a:lnTo>
                    <a:pt x="90" y="74"/>
                  </a:lnTo>
                  <a:lnTo>
                    <a:pt x="88" y="72"/>
                  </a:lnTo>
                  <a:lnTo>
                    <a:pt x="84" y="72"/>
                  </a:lnTo>
                  <a:lnTo>
                    <a:pt x="80" y="72"/>
                  </a:lnTo>
                  <a:lnTo>
                    <a:pt x="76" y="72"/>
                  </a:lnTo>
                  <a:lnTo>
                    <a:pt x="70" y="70"/>
                  </a:lnTo>
                  <a:lnTo>
                    <a:pt x="66" y="70"/>
                  </a:lnTo>
                  <a:lnTo>
                    <a:pt x="62" y="68"/>
                  </a:lnTo>
                  <a:lnTo>
                    <a:pt x="58" y="68"/>
                  </a:lnTo>
                  <a:lnTo>
                    <a:pt x="52" y="68"/>
                  </a:lnTo>
                  <a:lnTo>
                    <a:pt x="50" y="66"/>
                  </a:lnTo>
                  <a:lnTo>
                    <a:pt x="46" y="66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0" y="66"/>
                  </a:lnTo>
                  <a:lnTo>
                    <a:pt x="38" y="66"/>
                  </a:lnTo>
                  <a:lnTo>
                    <a:pt x="36" y="68"/>
                  </a:lnTo>
                  <a:lnTo>
                    <a:pt x="30" y="70"/>
                  </a:lnTo>
                  <a:lnTo>
                    <a:pt x="26" y="70"/>
                  </a:lnTo>
                  <a:lnTo>
                    <a:pt x="24" y="72"/>
                  </a:lnTo>
                  <a:lnTo>
                    <a:pt x="20" y="72"/>
                  </a:lnTo>
                  <a:lnTo>
                    <a:pt x="18" y="72"/>
                  </a:lnTo>
                  <a:lnTo>
                    <a:pt x="16" y="72"/>
                  </a:lnTo>
                  <a:lnTo>
                    <a:pt x="12" y="68"/>
                  </a:lnTo>
                  <a:lnTo>
                    <a:pt x="8" y="64"/>
                  </a:lnTo>
                  <a:lnTo>
                    <a:pt x="6" y="58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46"/>
                  </a:lnTo>
                  <a:lnTo>
                    <a:pt x="0" y="46"/>
                  </a:lnTo>
                  <a:lnTo>
                    <a:pt x="52" y="0"/>
                  </a:lnTo>
                  <a:lnTo>
                    <a:pt x="68" y="4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9" name="Freeform 526"/>
            <p:cNvSpPr>
              <a:spLocks/>
            </p:cNvSpPr>
            <p:nvPr/>
          </p:nvSpPr>
          <p:spPr bwMode="auto">
            <a:xfrm>
              <a:off x="5080000" y="3273425"/>
              <a:ext cx="9525" cy="34925"/>
            </a:xfrm>
            <a:custGeom>
              <a:avLst/>
              <a:gdLst>
                <a:gd name="T0" fmla="*/ 0 w 6"/>
                <a:gd name="T1" fmla="*/ 8 h 22"/>
                <a:gd name="T2" fmla="*/ 2 w 6"/>
                <a:gd name="T3" fmla="*/ 12 h 22"/>
                <a:gd name="T4" fmla="*/ 4 w 6"/>
                <a:gd name="T5" fmla="*/ 16 h 22"/>
                <a:gd name="T6" fmla="*/ 6 w 6"/>
                <a:gd name="T7" fmla="*/ 18 h 22"/>
                <a:gd name="T8" fmla="*/ 6 w 6"/>
                <a:gd name="T9" fmla="*/ 22 h 22"/>
                <a:gd name="T10" fmla="*/ 6 w 6"/>
                <a:gd name="T11" fmla="*/ 16 h 22"/>
                <a:gd name="T12" fmla="*/ 6 w 6"/>
                <a:gd name="T13" fmla="*/ 12 h 22"/>
                <a:gd name="T14" fmla="*/ 2 w 6"/>
                <a:gd name="T15" fmla="*/ 6 h 22"/>
                <a:gd name="T16" fmla="*/ 2 w 6"/>
                <a:gd name="T17" fmla="*/ 0 h 22"/>
                <a:gd name="T18" fmla="*/ 0 w 6"/>
                <a:gd name="T19" fmla="*/ 2 h 22"/>
                <a:gd name="T20" fmla="*/ 0 w 6"/>
                <a:gd name="T21" fmla="*/ 4 h 22"/>
                <a:gd name="T22" fmla="*/ 0 w 6"/>
                <a:gd name="T23" fmla="*/ 6 h 22"/>
                <a:gd name="T24" fmla="*/ 0 w 6"/>
                <a:gd name="T25" fmla="*/ 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2">
                  <a:moveTo>
                    <a:pt x="0" y="8"/>
                  </a:moveTo>
                  <a:lnTo>
                    <a:pt x="2" y="12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2" y="6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0" name="Freeform 527"/>
            <p:cNvSpPr>
              <a:spLocks/>
            </p:cNvSpPr>
            <p:nvPr/>
          </p:nvSpPr>
          <p:spPr bwMode="auto">
            <a:xfrm>
              <a:off x="4984750" y="3311525"/>
              <a:ext cx="47625" cy="41275"/>
            </a:xfrm>
            <a:custGeom>
              <a:avLst/>
              <a:gdLst>
                <a:gd name="T0" fmla="*/ 0 w 30"/>
                <a:gd name="T1" fmla="*/ 2 h 26"/>
                <a:gd name="T2" fmla="*/ 0 w 30"/>
                <a:gd name="T3" fmla="*/ 4 h 26"/>
                <a:gd name="T4" fmla="*/ 4 w 30"/>
                <a:gd name="T5" fmla="*/ 6 h 26"/>
                <a:gd name="T6" fmla="*/ 8 w 30"/>
                <a:gd name="T7" fmla="*/ 8 h 26"/>
                <a:gd name="T8" fmla="*/ 12 w 30"/>
                <a:gd name="T9" fmla="*/ 10 h 26"/>
                <a:gd name="T10" fmla="*/ 14 w 30"/>
                <a:gd name="T11" fmla="*/ 14 h 26"/>
                <a:gd name="T12" fmla="*/ 18 w 30"/>
                <a:gd name="T13" fmla="*/ 18 h 26"/>
                <a:gd name="T14" fmla="*/ 22 w 30"/>
                <a:gd name="T15" fmla="*/ 20 h 26"/>
                <a:gd name="T16" fmla="*/ 26 w 30"/>
                <a:gd name="T17" fmla="*/ 24 h 26"/>
                <a:gd name="T18" fmla="*/ 30 w 30"/>
                <a:gd name="T19" fmla="*/ 26 h 26"/>
                <a:gd name="T20" fmla="*/ 30 w 30"/>
                <a:gd name="T21" fmla="*/ 26 h 26"/>
                <a:gd name="T22" fmla="*/ 30 w 30"/>
                <a:gd name="T23" fmla="*/ 24 h 26"/>
                <a:gd name="T24" fmla="*/ 28 w 30"/>
                <a:gd name="T25" fmla="*/ 20 h 26"/>
                <a:gd name="T26" fmla="*/ 26 w 30"/>
                <a:gd name="T27" fmla="*/ 18 h 26"/>
                <a:gd name="T28" fmla="*/ 24 w 30"/>
                <a:gd name="T29" fmla="*/ 16 h 26"/>
                <a:gd name="T30" fmla="*/ 22 w 30"/>
                <a:gd name="T31" fmla="*/ 14 h 26"/>
                <a:gd name="T32" fmla="*/ 22 w 30"/>
                <a:gd name="T33" fmla="*/ 10 h 26"/>
                <a:gd name="T34" fmla="*/ 20 w 30"/>
                <a:gd name="T35" fmla="*/ 10 h 26"/>
                <a:gd name="T36" fmla="*/ 16 w 30"/>
                <a:gd name="T37" fmla="*/ 8 h 26"/>
                <a:gd name="T38" fmla="*/ 14 w 30"/>
                <a:gd name="T39" fmla="*/ 6 h 26"/>
                <a:gd name="T40" fmla="*/ 14 w 30"/>
                <a:gd name="T41" fmla="*/ 4 h 26"/>
                <a:gd name="T42" fmla="*/ 12 w 30"/>
                <a:gd name="T43" fmla="*/ 4 h 26"/>
                <a:gd name="T44" fmla="*/ 10 w 30"/>
                <a:gd name="T45" fmla="*/ 2 h 26"/>
                <a:gd name="T46" fmla="*/ 8 w 30"/>
                <a:gd name="T47" fmla="*/ 2 h 26"/>
                <a:gd name="T48" fmla="*/ 6 w 30"/>
                <a:gd name="T49" fmla="*/ 0 h 26"/>
                <a:gd name="T50" fmla="*/ 4 w 30"/>
                <a:gd name="T51" fmla="*/ 0 h 26"/>
                <a:gd name="T52" fmla="*/ 4 w 30"/>
                <a:gd name="T53" fmla="*/ 0 h 26"/>
                <a:gd name="T54" fmla="*/ 2 w 30"/>
                <a:gd name="T55" fmla="*/ 0 h 26"/>
                <a:gd name="T56" fmla="*/ 0 w 30"/>
                <a:gd name="T57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26">
                  <a:moveTo>
                    <a:pt x="0" y="2"/>
                  </a:moveTo>
                  <a:lnTo>
                    <a:pt x="0" y="4"/>
                  </a:lnTo>
                  <a:lnTo>
                    <a:pt x="4" y="6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4" y="14"/>
                  </a:lnTo>
                  <a:lnTo>
                    <a:pt x="18" y="18"/>
                  </a:lnTo>
                  <a:lnTo>
                    <a:pt x="22" y="20"/>
                  </a:lnTo>
                  <a:lnTo>
                    <a:pt x="26" y="24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30" y="24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4" y="16"/>
                  </a:lnTo>
                  <a:lnTo>
                    <a:pt x="22" y="14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1" name="Freeform 528"/>
            <p:cNvSpPr>
              <a:spLocks/>
            </p:cNvSpPr>
            <p:nvPr/>
          </p:nvSpPr>
          <p:spPr bwMode="auto">
            <a:xfrm>
              <a:off x="4835525" y="3314700"/>
              <a:ext cx="327025" cy="409575"/>
            </a:xfrm>
            <a:custGeom>
              <a:avLst/>
              <a:gdLst>
                <a:gd name="T0" fmla="*/ 130 w 206"/>
                <a:gd name="T1" fmla="*/ 20 h 258"/>
                <a:gd name="T2" fmla="*/ 134 w 206"/>
                <a:gd name="T3" fmla="*/ 12 h 258"/>
                <a:gd name="T4" fmla="*/ 148 w 206"/>
                <a:gd name="T5" fmla="*/ 30 h 258"/>
                <a:gd name="T6" fmla="*/ 156 w 206"/>
                <a:gd name="T7" fmla="*/ 70 h 258"/>
                <a:gd name="T8" fmla="*/ 130 w 206"/>
                <a:gd name="T9" fmla="*/ 62 h 258"/>
                <a:gd name="T10" fmla="*/ 116 w 206"/>
                <a:gd name="T11" fmla="*/ 72 h 258"/>
                <a:gd name="T12" fmla="*/ 100 w 206"/>
                <a:gd name="T13" fmla="*/ 74 h 258"/>
                <a:gd name="T14" fmla="*/ 114 w 206"/>
                <a:gd name="T15" fmla="*/ 78 h 258"/>
                <a:gd name="T16" fmla="*/ 122 w 206"/>
                <a:gd name="T17" fmla="*/ 92 h 258"/>
                <a:gd name="T18" fmla="*/ 134 w 206"/>
                <a:gd name="T19" fmla="*/ 104 h 258"/>
                <a:gd name="T20" fmla="*/ 150 w 206"/>
                <a:gd name="T21" fmla="*/ 102 h 258"/>
                <a:gd name="T22" fmla="*/ 160 w 206"/>
                <a:gd name="T23" fmla="*/ 98 h 258"/>
                <a:gd name="T24" fmla="*/ 172 w 206"/>
                <a:gd name="T25" fmla="*/ 88 h 258"/>
                <a:gd name="T26" fmla="*/ 170 w 206"/>
                <a:gd name="T27" fmla="*/ 122 h 258"/>
                <a:gd name="T28" fmla="*/ 160 w 206"/>
                <a:gd name="T29" fmla="*/ 132 h 258"/>
                <a:gd name="T30" fmla="*/ 144 w 206"/>
                <a:gd name="T31" fmla="*/ 170 h 258"/>
                <a:gd name="T32" fmla="*/ 120 w 206"/>
                <a:gd name="T33" fmla="*/ 196 h 258"/>
                <a:gd name="T34" fmla="*/ 106 w 206"/>
                <a:gd name="T35" fmla="*/ 198 h 258"/>
                <a:gd name="T36" fmla="*/ 80 w 206"/>
                <a:gd name="T37" fmla="*/ 172 h 258"/>
                <a:gd name="T38" fmla="*/ 62 w 206"/>
                <a:gd name="T39" fmla="*/ 140 h 258"/>
                <a:gd name="T40" fmla="*/ 56 w 206"/>
                <a:gd name="T41" fmla="*/ 122 h 258"/>
                <a:gd name="T42" fmla="*/ 46 w 206"/>
                <a:gd name="T43" fmla="*/ 102 h 258"/>
                <a:gd name="T44" fmla="*/ 54 w 206"/>
                <a:gd name="T45" fmla="*/ 96 h 258"/>
                <a:gd name="T46" fmla="*/ 64 w 206"/>
                <a:gd name="T47" fmla="*/ 100 h 258"/>
                <a:gd name="T48" fmla="*/ 96 w 206"/>
                <a:gd name="T49" fmla="*/ 96 h 258"/>
                <a:gd name="T50" fmla="*/ 98 w 206"/>
                <a:gd name="T51" fmla="*/ 70 h 258"/>
                <a:gd name="T52" fmla="*/ 84 w 206"/>
                <a:gd name="T53" fmla="*/ 64 h 258"/>
                <a:gd name="T54" fmla="*/ 62 w 206"/>
                <a:gd name="T55" fmla="*/ 58 h 258"/>
                <a:gd name="T56" fmla="*/ 64 w 206"/>
                <a:gd name="T57" fmla="*/ 26 h 258"/>
                <a:gd name="T58" fmla="*/ 76 w 206"/>
                <a:gd name="T59" fmla="*/ 10 h 258"/>
                <a:gd name="T60" fmla="*/ 62 w 206"/>
                <a:gd name="T61" fmla="*/ 18 h 258"/>
                <a:gd name="T62" fmla="*/ 50 w 206"/>
                <a:gd name="T63" fmla="*/ 46 h 258"/>
                <a:gd name="T64" fmla="*/ 46 w 206"/>
                <a:gd name="T65" fmla="*/ 80 h 258"/>
                <a:gd name="T66" fmla="*/ 44 w 206"/>
                <a:gd name="T67" fmla="*/ 110 h 258"/>
                <a:gd name="T68" fmla="*/ 56 w 206"/>
                <a:gd name="T69" fmla="*/ 134 h 258"/>
                <a:gd name="T70" fmla="*/ 60 w 206"/>
                <a:gd name="T71" fmla="*/ 170 h 258"/>
                <a:gd name="T72" fmla="*/ 28 w 206"/>
                <a:gd name="T73" fmla="*/ 198 h 258"/>
                <a:gd name="T74" fmla="*/ 0 w 206"/>
                <a:gd name="T75" fmla="*/ 224 h 258"/>
                <a:gd name="T76" fmla="*/ 26 w 206"/>
                <a:gd name="T77" fmla="*/ 212 h 258"/>
                <a:gd name="T78" fmla="*/ 56 w 206"/>
                <a:gd name="T79" fmla="*/ 184 h 258"/>
                <a:gd name="T80" fmla="*/ 70 w 206"/>
                <a:gd name="T81" fmla="*/ 224 h 258"/>
                <a:gd name="T82" fmla="*/ 90 w 206"/>
                <a:gd name="T83" fmla="*/ 210 h 258"/>
                <a:gd name="T84" fmla="*/ 108 w 206"/>
                <a:gd name="T85" fmla="*/ 220 h 258"/>
                <a:gd name="T86" fmla="*/ 110 w 206"/>
                <a:gd name="T87" fmla="*/ 248 h 258"/>
                <a:gd name="T88" fmla="*/ 122 w 206"/>
                <a:gd name="T89" fmla="*/ 256 h 258"/>
                <a:gd name="T90" fmla="*/ 112 w 206"/>
                <a:gd name="T91" fmla="*/ 236 h 258"/>
                <a:gd name="T92" fmla="*/ 122 w 206"/>
                <a:gd name="T93" fmla="*/ 240 h 258"/>
                <a:gd name="T94" fmla="*/ 114 w 206"/>
                <a:gd name="T95" fmla="*/ 222 h 258"/>
                <a:gd name="T96" fmla="*/ 124 w 206"/>
                <a:gd name="T97" fmla="*/ 242 h 258"/>
                <a:gd name="T98" fmla="*/ 130 w 206"/>
                <a:gd name="T99" fmla="*/ 236 h 258"/>
                <a:gd name="T100" fmla="*/ 124 w 206"/>
                <a:gd name="T101" fmla="*/ 212 h 258"/>
                <a:gd name="T102" fmla="*/ 140 w 206"/>
                <a:gd name="T103" fmla="*/ 224 h 258"/>
                <a:gd name="T104" fmla="*/ 158 w 206"/>
                <a:gd name="T105" fmla="*/ 206 h 258"/>
                <a:gd name="T106" fmla="*/ 182 w 206"/>
                <a:gd name="T107" fmla="*/ 194 h 258"/>
                <a:gd name="T108" fmla="*/ 206 w 206"/>
                <a:gd name="T109" fmla="*/ 202 h 258"/>
                <a:gd name="T110" fmla="*/ 180 w 206"/>
                <a:gd name="T111" fmla="*/ 184 h 258"/>
                <a:gd name="T112" fmla="*/ 158 w 206"/>
                <a:gd name="T113" fmla="*/ 160 h 258"/>
                <a:gd name="T114" fmla="*/ 168 w 206"/>
                <a:gd name="T115" fmla="*/ 134 h 258"/>
                <a:gd name="T116" fmla="*/ 178 w 206"/>
                <a:gd name="T117" fmla="*/ 114 h 258"/>
                <a:gd name="T118" fmla="*/ 174 w 206"/>
                <a:gd name="T119" fmla="*/ 72 h 258"/>
                <a:gd name="T120" fmla="*/ 166 w 206"/>
                <a:gd name="T121" fmla="*/ 42 h 258"/>
                <a:gd name="T122" fmla="*/ 148 w 206"/>
                <a:gd name="T123" fmla="*/ 16 h 258"/>
                <a:gd name="T124" fmla="*/ 114 w 206"/>
                <a:gd name="T125" fmla="*/ 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258">
                  <a:moveTo>
                    <a:pt x="112" y="4"/>
                  </a:moveTo>
                  <a:lnTo>
                    <a:pt x="116" y="6"/>
                  </a:lnTo>
                  <a:lnTo>
                    <a:pt x="116" y="8"/>
                  </a:lnTo>
                  <a:lnTo>
                    <a:pt x="120" y="8"/>
                  </a:lnTo>
                  <a:lnTo>
                    <a:pt x="124" y="12"/>
                  </a:lnTo>
                  <a:lnTo>
                    <a:pt x="124" y="14"/>
                  </a:lnTo>
                  <a:lnTo>
                    <a:pt x="128" y="16"/>
                  </a:lnTo>
                  <a:lnTo>
                    <a:pt x="130" y="20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6" y="22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2" y="12"/>
                  </a:lnTo>
                  <a:lnTo>
                    <a:pt x="134" y="12"/>
                  </a:lnTo>
                  <a:lnTo>
                    <a:pt x="134" y="14"/>
                  </a:lnTo>
                  <a:lnTo>
                    <a:pt x="134" y="16"/>
                  </a:lnTo>
                  <a:lnTo>
                    <a:pt x="136" y="16"/>
                  </a:lnTo>
                  <a:lnTo>
                    <a:pt x="138" y="16"/>
                  </a:lnTo>
                  <a:lnTo>
                    <a:pt x="142" y="20"/>
                  </a:lnTo>
                  <a:lnTo>
                    <a:pt x="144" y="24"/>
                  </a:lnTo>
                  <a:lnTo>
                    <a:pt x="146" y="26"/>
                  </a:lnTo>
                  <a:lnTo>
                    <a:pt x="148" y="30"/>
                  </a:lnTo>
                  <a:lnTo>
                    <a:pt x="150" y="34"/>
                  </a:lnTo>
                  <a:lnTo>
                    <a:pt x="152" y="38"/>
                  </a:lnTo>
                  <a:lnTo>
                    <a:pt x="154" y="42"/>
                  </a:lnTo>
                  <a:lnTo>
                    <a:pt x="156" y="44"/>
                  </a:lnTo>
                  <a:lnTo>
                    <a:pt x="156" y="52"/>
                  </a:lnTo>
                  <a:lnTo>
                    <a:pt x="156" y="56"/>
                  </a:lnTo>
                  <a:lnTo>
                    <a:pt x="156" y="62"/>
                  </a:lnTo>
                  <a:lnTo>
                    <a:pt x="156" y="70"/>
                  </a:lnTo>
                  <a:lnTo>
                    <a:pt x="152" y="70"/>
                  </a:lnTo>
                  <a:lnTo>
                    <a:pt x="150" y="68"/>
                  </a:lnTo>
                  <a:lnTo>
                    <a:pt x="146" y="68"/>
                  </a:lnTo>
                  <a:lnTo>
                    <a:pt x="142" y="66"/>
                  </a:lnTo>
                  <a:lnTo>
                    <a:pt x="140" y="64"/>
                  </a:lnTo>
                  <a:lnTo>
                    <a:pt x="136" y="64"/>
                  </a:lnTo>
                  <a:lnTo>
                    <a:pt x="134" y="62"/>
                  </a:lnTo>
                  <a:lnTo>
                    <a:pt x="130" y="62"/>
                  </a:lnTo>
                  <a:lnTo>
                    <a:pt x="128" y="66"/>
                  </a:lnTo>
                  <a:lnTo>
                    <a:pt x="126" y="68"/>
                  </a:lnTo>
                  <a:lnTo>
                    <a:pt x="124" y="70"/>
                  </a:lnTo>
                  <a:lnTo>
                    <a:pt x="124" y="70"/>
                  </a:lnTo>
                  <a:lnTo>
                    <a:pt x="122" y="70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6" y="72"/>
                  </a:lnTo>
                  <a:lnTo>
                    <a:pt x="112" y="72"/>
                  </a:lnTo>
                  <a:lnTo>
                    <a:pt x="110" y="72"/>
                  </a:lnTo>
                  <a:lnTo>
                    <a:pt x="108" y="72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0" y="72"/>
                  </a:lnTo>
                  <a:lnTo>
                    <a:pt x="100" y="74"/>
                  </a:lnTo>
                  <a:lnTo>
                    <a:pt x="100" y="76"/>
                  </a:lnTo>
                  <a:lnTo>
                    <a:pt x="100" y="78"/>
                  </a:lnTo>
                  <a:lnTo>
                    <a:pt x="102" y="78"/>
                  </a:lnTo>
                  <a:lnTo>
                    <a:pt x="106" y="78"/>
                  </a:lnTo>
                  <a:lnTo>
                    <a:pt x="108" y="78"/>
                  </a:lnTo>
                  <a:lnTo>
                    <a:pt x="110" y="78"/>
                  </a:lnTo>
                  <a:lnTo>
                    <a:pt x="112" y="78"/>
                  </a:lnTo>
                  <a:lnTo>
                    <a:pt x="114" y="78"/>
                  </a:lnTo>
                  <a:lnTo>
                    <a:pt x="116" y="78"/>
                  </a:lnTo>
                  <a:lnTo>
                    <a:pt x="118" y="78"/>
                  </a:lnTo>
                  <a:lnTo>
                    <a:pt x="118" y="80"/>
                  </a:lnTo>
                  <a:lnTo>
                    <a:pt x="118" y="82"/>
                  </a:lnTo>
                  <a:lnTo>
                    <a:pt x="118" y="86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2" y="92"/>
                  </a:lnTo>
                  <a:lnTo>
                    <a:pt x="122" y="96"/>
                  </a:lnTo>
                  <a:lnTo>
                    <a:pt x="124" y="96"/>
                  </a:lnTo>
                  <a:lnTo>
                    <a:pt x="124" y="100"/>
                  </a:lnTo>
                  <a:lnTo>
                    <a:pt x="126" y="102"/>
                  </a:lnTo>
                  <a:lnTo>
                    <a:pt x="128" y="102"/>
                  </a:lnTo>
                  <a:lnTo>
                    <a:pt x="132" y="104"/>
                  </a:lnTo>
                  <a:lnTo>
                    <a:pt x="134" y="102"/>
                  </a:lnTo>
                  <a:lnTo>
                    <a:pt x="134" y="104"/>
                  </a:lnTo>
                  <a:lnTo>
                    <a:pt x="134" y="104"/>
                  </a:lnTo>
                  <a:lnTo>
                    <a:pt x="136" y="104"/>
                  </a:lnTo>
                  <a:lnTo>
                    <a:pt x="138" y="104"/>
                  </a:lnTo>
                  <a:lnTo>
                    <a:pt x="142" y="104"/>
                  </a:lnTo>
                  <a:lnTo>
                    <a:pt x="142" y="104"/>
                  </a:lnTo>
                  <a:lnTo>
                    <a:pt x="144" y="104"/>
                  </a:lnTo>
                  <a:lnTo>
                    <a:pt x="148" y="102"/>
                  </a:lnTo>
                  <a:lnTo>
                    <a:pt x="150" y="102"/>
                  </a:lnTo>
                  <a:lnTo>
                    <a:pt x="152" y="100"/>
                  </a:lnTo>
                  <a:lnTo>
                    <a:pt x="152" y="100"/>
                  </a:lnTo>
                  <a:lnTo>
                    <a:pt x="156" y="100"/>
                  </a:lnTo>
                  <a:lnTo>
                    <a:pt x="156" y="98"/>
                  </a:lnTo>
                  <a:lnTo>
                    <a:pt x="158" y="96"/>
                  </a:lnTo>
                  <a:lnTo>
                    <a:pt x="160" y="96"/>
                  </a:lnTo>
                  <a:lnTo>
                    <a:pt x="160" y="96"/>
                  </a:lnTo>
                  <a:lnTo>
                    <a:pt x="160" y="98"/>
                  </a:lnTo>
                  <a:lnTo>
                    <a:pt x="162" y="100"/>
                  </a:lnTo>
                  <a:lnTo>
                    <a:pt x="164" y="96"/>
                  </a:lnTo>
                  <a:lnTo>
                    <a:pt x="164" y="92"/>
                  </a:lnTo>
                  <a:lnTo>
                    <a:pt x="166" y="88"/>
                  </a:lnTo>
                  <a:lnTo>
                    <a:pt x="170" y="84"/>
                  </a:lnTo>
                  <a:lnTo>
                    <a:pt x="170" y="84"/>
                  </a:lnTo>
                  <a:lnTo>
                    <a:pt x="172" y="86"/>
                  </a:lnTo>
                  <a:lnTo>
                    <a:pt x="172" y="88"/>
                  </a:lnTo>
                  <a:lnTo>
                    <a:pt x="174" y="88"/>
                  </a:lnTo>
                  <a:lnTo>
                    <a:pt x="176" y="94"/>
                  </a:lnTo>
                  <a:lnTo>
                    <a:pt x="176" y="98"/>
                  </a:lnTo>
                  <a:lnTo>
                    <a:pt x="174" y="104"/>
                  </a:lnTo>
                  <a:lnTo>
                    <a:pt x="174" y="108"/>
                  </a:lnTo>
                  <a:lnTo>
                    <a:pt x="172" y="114"/>
                  </a:lnTo>
                  <a:lnTo>
                    <a:pt x="170" y="118"/>
                  </a:lnTo>
                  <a:lnTo>
                    <a:pt x="170" y="122"/>
                  </a:lnTo>
                  <a:lnTo>
                    <a:pt x="168" y="128"/>
                  </a:lnTo>
                  <a:lnTo>
                    <a:pt x="166" y="128"/>
                  </a:lnTo>
                  <a:lnTo>
                    <a:pt x="164" y="128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0" y="126"/>
                  </a:lnTo>
                  <a:lnTo>
                    <a:pt x="160" y="130"/>
                  </a:lnTo>
                  <a:lnTo>
                    <a:pt x="160" y="132"/>
                  </a:lnTo>
                  <a:lnTo>
                    <a:pt x="158" y="134"/>
                  </a:lnTo>
                  <a:lnTo>
                    <a:pt x="158" y="140"/>
                  </a:lnTo>
                  <a:lnTo>
                    <a:pt x="158" y="144"/>
                  </a:lnTo>
                  <a:lnTo>
                    <a:pt x="156" y="150"/>
                  </a:lnTo>
                  <a:lnTo>
                    <a:pt x="152" y="156"/>
                  </a:lnTo>
                  <a:lnTo>
                    <a:pt x="152" y="160"/>
                  </a:lnTo>
                  <a:lnTo>
                    <a:pt x="150" y="166"/>
                  </a:lnTo>
                  <a:lnTo>
                    <a:pt x="144" y="170"/>
                  </a:lnTo>
                  <a:lnTo>
                    <a:pt x="142" y="176"/>
                  </a:lnTo>
                  <a:lnTo>
                    <a:pt x="136" y="180"/>
                  </a:lnTo>
                  <a:lnTo>
                    <a:pt x="134" y="184"/>
                  </a:lnTo>
                  <a:lnTo>
                    <a:pt x="128" y="190"/>
                  </a:lnTo>
                  <a:lnTo>
                    <a:pt x="124" y="194"/>
                  </a:lnTo>
                  <a:lnTo>
                    <a:pt x="122" y="194"/>
                  </a:lnTo>
                  <a:lnTo>
                    <a:pt x="120" y="194"/>
                  </a:lnTo>
                  <a:lnTo>
                    <a:pt x="120" y="196"/>
                  </a:lnTo>
                  <a:lnTo>
                    <a:pt x="118" y="196"/>
                  </a:lnTo>
                  <a:lnTo>
                    <a:pt x="116" y="196"/>
                  </a:lnTo>
                  <a:lnTo>
                    <a:pt x="114" y="196"/>
                  </a:lnTo>
                  <a:lnTo>
                    <a:pt x="112" y="198"/>
                  </a:lnTo>
                  <a:lnTo>
                    <a:pt x="110" y="198"/>
                  </a:lnTo>
                  <a:lnTo>
                    <a:pt x="108" y="198"/>
                  </a:lnTo>
                  <a:lnTo>
                    <a:pt x="108" y="198"/>
                  </a:lnTo>
                  <a:lnTo>
                    <a:pt x="106" y="198"/>
                  </a:lnTo>
                  <a:lnTo>
                    <a:pt x="100" y="194"/>
                  </a:lnTo>
                  <a:lnTo>
                    <a:pt x="98" y="194"/>
                  </a:lnTo>
                  <a:lnTo>
                    <a:pt x="94" y="190"/>
                  </a:lnTo>
                  <a:lnTo>
                    <a:pt x="90" y="186"/>
                  </a:lnTo>
                  <a:lnTo>
                    <a:pt x="88" y="184"/>
                  </a:lnTo>
                  <a:lnTo>
                    <a:pt x="86" y="180"/>
                  </a:lnTo>
                  <a:lnTo>
                    <a:pt x="82" y="176"/>
                  </a:lnTo>
                  <a:lnTo>
                    <a:pt x="80" y="172"/>
                  </a:lnTo>
                  <a:lnTo>
                    <a:pt x="78" y="168"/>
                  </a:lnTo>
                  <a:lnTo>
                    <a:pt x="74" y="166"/>
                  </a:lnTo>
                  <a:lnTo>
                    <a:pt x="72" y="160"/>
                  </a:lnTo>
                  <a:lnTo>
                    <a:pt x="70" y="158"/>
                  </a:lnTo>
                  <a:lnTo>
                    <a:pt x="68" y="152"/>
                  </a:lnTo>
                  <a:lnTo>
                    <a:pt x="66" y="148"/>
                  </a:lnTo>
                  <a:lnTo>
                    <a:pt x="64" y="144"/>
                  </a:lnTo>
                  <a:lnTo>
                    <a:pt x="62" y="140"/>
                  </a:lnTo>
                  <a:lnTo>
                    <a:pt x="62" y="136"/>
                  </a:lnTo>
                  <a:lnTo>
                    <a:pt x="62" y="132"/>
                  </a:lnTo>
                  <a:lnTo>
                    <a:pt x="62" y="130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2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6" y="124"/>
                  </a:lnTo>
                  <a:lnTo>
                    <a:pt x="54" y="124"/>
                  </a:lnTo>
                  <a:lnTo>
                    <a:pt x="54" y="122"/>
                  </a:lnTo>
                  <a:lnTo>
                    <a:pt x="52" y="118"/>
                  </a:lnTo>
                  <a:lnTo>
                    <a:pt x="50" y="114"/>
                  </a:lnTo>
                  <a:lnTo>
                    <a:pt x="48" y="110"/>
                  </a:lnTo>
                  <a:lnTo>
                    <a:pt x="46" y="106"/>
                  </a:lnTo>
                  <a:lnTo>
                    <a:pt x="46" y="102"/>
                  </a:lnTo>
                  <a:lnTo>
                    <a:pt x="46" y="96"/>
                  </a:lnTo>
                  <a:lnTo>
                    <a:pt x="44" y="94"/>
                  </a:lnTo>
                  <a:lnTo>
                    <a:pt x="44" y="88"/>
                  </a:lnTo>
                  <a:lnTo>
                    <a:pt x="46" y="88"/>
                  </a:lnTo>
                  <a:lnTo>
                    <a:pt x="48" y="90"/>
                  </a:lnTo>
                  <a:lnTo>
                    <a:pt x="52" y="92"/>
                  </a:lnTo>
                  <a:lnTo>
                    <a:pt x="54" y="94"/>
                  </a:lnTo>
                  <a:lnTo>
                    <a:pt x="54" y="96"/>
                  </a:lnTo>
                  <a:lnTo>
                    <a:pt x="56" y="96"/>
                  </a:lnTo>
                  <a:lnTo>
                    <a:pt x="58" y="100"/>
                  </a:lnTo>
                  <a:lnTo>
                    <a:pt x="60" y="102"/>
                  </a:lnTo>
                  <a:lnTo>
                    <a:pt x="62" y="102"/>
                  </a:lnTo>
                  <a:lnTo>
                    <a:pt x="62" y="100"/>
                  </a:lnTo>
                  <a:lnTo>
                    <a:pt x="62" y="98"/>
                  </a:lnTo>
                  <a:lnTo>
                    <a:pt x="62" y="96"/>
                  </a:lnTo>
                  <a:lnTo>
                    <a:pt x="64" y="100"/>
                  </a:lnTo>
                  <a:lnTo>
                    <a:pt x="70" y="102"/>
                  </a:lnTo>
                  <a:lnTo>
                    <a:pt x="72" y="102"/>
                  </a:lnTo>
                  <a:lnTo>
                    <a:pt x="78" y="104"/>
                  </a:lnTo>
                  <a:lnTo>
                    <a:pt x="80" y="104"/>
                  </a:lnTo>
                  <a:lnTo>
                    <a:pt x="86" y="102"/>
                  </a:lnTo>
                  <a:lnTo>
                    <a:pt x="90" y="102"/>
                  </a:lnTo>
                  <a:lnTo>
                    <a:pt x="92" y="100"/>
                  </a:lnTo>
                  <a:lnTo>
                    <a:pt x="96" y="96"/>
                  </a:lnTo>
                  <a:lnTo>
                    <a:pt x="98" y="92"/>
                  </a:lnTo>
                  <a:lnTo>
                    <a:pt x="98" y="86"/>
                  </a:lnTo>
                  <a:lnTo>
                    <a:pt x="100" y="80"/>
                  </a:lnTo>
                  <a:lnTo>
                    <a:pt x="100" y="78"/>
                  </a:lnTo>
                  <a:lnTo>
                    <a:pt x="98" y="76"/>
                  </a:lnTo>
                  <a:lnTo>
                    <a:pt x="98" y="74"/>
                  </a:lnTo>
                  <a:lnTo>
                    <a:pt x="98" y="72"/>
                  </a:lnTo>
                  <a:lnTo>
                    <a:pt x="98" y="70"/>
                  </a:lnTo>
                  <a:lnTo>
                    <a:pt x="96" y="70"/>
                  </a:lnTo>
                  <a:lnTo>
                    <a:pt x="94" y="68"/>
                  </a:lnTo>
                  <a:lnTo>
                    <a:pt x="92" y="66"/>
                  </a:lnTo>
                  <a:lnTo>
                    <a:pt x="94" y="64"/>
                  </a:lnTo>
                  <a:lnTo>
                    <a:pt x="92" y="62"/>
                  </a:lnTo>
                  <a:lnTo>
                    <a:pt x="90" y="62"/>
                  </a:lnTo>
                  <a:lnTo>
                    <a:pt x="88" y="62"/>
                  </a:lnTo>
                  <a:lnTo>
                    <a:pt x="84" y="64"/>
                  </a:lnTo>
                  <a:lnTo>
                    <a:pt x="80" y="64"/>
                  </a:lnTo>
                  <a:lnTo>
                    <a:pt x="78" y="66"/>
                  </a:lnTo>
                  <a:lnTo>
                    <a:pt x="74" y="66"/>
                  </a:lnTo>
                  <a:lnTo>
                    <a:pt x="72" y="68"/>
                  </a:lnTo>
                  <a:lnTo>
                    <a:pt x="68" y="70"/>
                  </a:lnTo>
                  <a:lnTo>
                    <a:pt x="64" y="70"/>
                  </a:lnTo>
                  <a:lnTo>
                    <a:pt x="62" y="64"/>
                  </a:lnTo>
                  <a:lnTo>
                    <a:pt x="62" y="58"/>
                  </a:lnTo>
                  <a:lnTo>
                    <a:pt x="62" y="52"/>
                  </a:lnTo>
                  <a:lnTo>
                    <a:pt x="60" y="46"/>
                  </a:lnTo>
                  <a:lnTo>
                    <a:pt x="60" y="42"/>
                  </a:lnTo>
                  <a:lnTo>
                    <a:pt x="60" y="40"/>
                  </a:lnTo>
                  <a:lnTo>
                    <a:pt x="62" y="36"/>
                  </a:lnTo>
                  <a:lnTo>
                    <a:pt x="62" y="34"/>
                  </a:lnTo>
                  <a:lnTo>
                    <a:pt x="62" y="30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2" y="16"/>
                  </a:lnTo>
                  <a:lnTo>
                    <a:pt x="74" y="14"/>
                  </a:lnTo>
                  <a:lnTo>
                    <a:pt x="76" y="12"/>
                  </a:lnTo>
                  <a:lnTo>
                    <a:pt x="78" y="10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2" y="10"/>
                  </a:lnTo>
                  <a:lnTo>
                    <a:pt x="72" y="12"/>
                  </a:lnTo>
                  <a:lnTo>
                    <a:pt x="70" y="14"/>
                  </a:lnTo>
                  <a:lnTo>
                    <a:pt x="68" y="14"/>
                  </a:lnTo>
                  <a:lnTo>
                    <a:pt x="66" y="16"/>
                  </a:lnTo>
                  <a:lnTo>
                    <a:pt x="62" y="18"/>
                  </a:lnTo>
                  <a:lnTo>
                    <a:pt x="62" y="20"/>
                  </a:lnTo>
                  <a:lnTo>
                    <a:pt x="60" y="24"/>
                  </a:lnTo>
                  <a:lnTo>
                    <a:pt x="60" y="24"/>
                  </a:lnTo>
                  <a:lnTo>
                    <a:pt x="58" y="28"/>
                  </a:lnTo>
                  <a:lnTo>
                    <a:pt x="56" y="32"/>
                  </a:lnTo>
                  <a:lnTo>
                    <a:pt x="54" y="34"/>
                  </a:lnTo>
                  <a:lnTo>
                    <a:pt x="54" y="38"/>
                  </a:lnTo>
                  <a:lnTo>
                    <a:pt x="50" y="46"/>
                  </a:lnTo>
                  <a:lnTo>
                    <a:pt x="48" y="56"/>
                  </a:lnTo>
                  <a:lnTo>
                    <a:pt x="48" y="66"/>
                  </a:lnTo>
                  <a:lnTo>
                    <a:pt x="48" y="76"/>
                  </a:lnTo>
                  <a:lnTo>
                    <a:pt x="48" y="78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8" y="82"/>
                  </a:lnTo>
                  <a:lnTo>
                    <a:pt x="46" y="80"/>
                  </a:lnTo>
                  <a:lnTo>
                    <a:pt x="46" y="78"/>
                  </a:lnTo>
                  <a:lnTo>
                    <a:pt x="44" y="80"/>
                  </a:lnTo>
                  <a:lnTo>
                    <a:pt x="42" y="80"/>
                  </a:lnTo>
                  <a:lnTo>
                    <a:pt x="38" y="86"/>
                  </a:lnTo>
                  <a:lnTo>
                    <a:pt x="40" y="92"/>
                  </a:lnTo>
                  <a:lnTo>
                    <a:pt x="40" y="100"/>
                  </a:lnTo>
                  <a:lnTo>
                    <a:pt x="42" y="106"/>
                  </a:lnTo>
                  <a:lnTo>
                    <a:pt x="44" y="110"/>
                  </a:lnTo>
                  <a:lnTo>
                    <a:pt x="46" y="114"/>
                  </a:lnTo>
                  <a:lnTo>
                    <a:pt x="46" y="116"/>
                  </a:lnTo>
                  <a:lnTo>
                    <a:pt x="46" y="120"/>
                  </a:lnTo>
                  <a:lnTo>
                    <a:pt x="48" y="122"/>
                  </a:lnTo>
                  <a:lnTo>
                    <a:pt x="50" y="126"/>
                  </a:lnTo>
                  <a:lnTo>
                    <a:pt x="52" y="130"/>
                  </a:lnTo>
                  <a:lnTo>
                    <a:pt x="54" y="132"/>
                  </a:lnTo>
                  <a:lnTo>
                    <a:pt x="56" y="134"/>
                  </a:lnTo>
                  <a:lnTo>
                    <a:pt x="58" y="140"/>
                  </a:lnTo>
                  <a:lnTo>
                    <a:pt x="60" y="144"/>
                  </a:lnTo>
                  <a:lnTo>
                    <a:pt x="62" y="150"/>
                  </a:lnTo>
                  <a:lnTo>
                    <a:pt x="62" y="152"/>
                  </a:lnTo>
                  <a:lnTo>
                    <a:pt x="62" y="158"/>
                  </a:lnTo>
                  <a:lnTo>
                    <a:pt x="62" y="162"/>
                  </a:lnTo>
                  <a:lnTo>
                    <a:pt x="64" y="166"/>
                  </a:lnTo>
                  <a:lnTo>
                    <a:pt x="60" y="170"/>
                  </a:lnTo>
                  <a:lnTo>
                    <a:pt x="56" y="174"/>
                  </a:lnTo>
                  <a:lnTo>
                    <a:pt x="54" y="178"/>
                  </a:lnTo>
                  <a:lnTo>
                    <a:pt x="48" y="182"/>
                  </a:lnTo>
                  <a:lnTo>
                    <a:pt x="46" y="184"/>
                  </a:lnTo>
                  <a:lnTo>
                    <a:pt x="40" y="188"/>
                  </a:lnTo>
                  <a:lnTo>
                    <a:pt x="36" y="192"/>
                  </a:lnTo>
                  <a:lnTo>
                    <a:pt x="32" y="194"/>
                  </a:lnTo>
                  <a:lnTo>
                    <a:pt x="28" y="198"/>
                  </a:lnTo>
                  <a:lnTo>
                    <a:pt x="24" y="202"/>
                  </a:lnTo>
                  <a:lnTo>
                    <a:pt x="20" y="204"/>
                  </a:lnTo>
                  <a:lnTo>
                    <a:pt x="16" y="210"/>
                  </a:lnTo>
                  <a:lnTo>
                    <a:pt x="12" y="212"/>
                  </a:lnTo>
                  <a:lnTo>
                    <a:pt x="8" y="216"/>
                  </a:lnTo>
                  <a:lnTo>
                    <a:pt x="4" y="220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0" y="226"/>
                  </a:lnTo>
                  <a:lnTo>
                    <a:pt x="6" y="222"/>
                  </a:lnTo>
                  <a:lnTo>
                    <a:pt x="10" y="220"/>
                  </a:lnTo>
                  <a:lnTo>
                    <a:pt x="14" y="220"/>
                  </a:lnTo>
                  <a:lnTo>
                    <a:pt x="18" y="216"/>
                  </a:lnTo>
                  <a:lnTo>
                    <a:pt x="22" y="212"/>
                  </a:lnTo>
                  <a:lnTo>
                    <a:pt x="26" y="212"/>
                  </a:lnTo>
                  <a:lnTo>
                    <a:pt x="30" y="208"/>
                  </a:lnTo>
                  <a:lnTo>
                    <a:pt x="34" y="204"/>
                  </a:lnTo>
                  <a:lnTo>
                    <a:pt x="36" y="202"/>
                  </a:lnTo>
                  <a:lnTo>
                    <a:pt x="40" y="198"/>
                  </a:lnTo>
                  <a:lnTo>
                    <a:pt x="46" y="194"/>
                  </a:lnTo>
                  <a:lnTo>
                    <a:pt x="48" y="192"/>
                  </a:lnTo>
                  <a:lnTo>
                    <a:pt x="54" y="188"/>
                  </a:lnTo>
                  <a:lnTo>
                    <a:pt x="56" y="184"/>
                  </a:lnTo>
                  <a:lnTo>
                    <a:pt x="60" y="184"/>
                  </a:lnTo>
                  <a:lnTo>
                    <a:pt x="62" y="180"/>
                  </a:lnTo>
                  <a:lnTo>
                    <a:pt x="64" y="180"/>
                  </a:lnTo>
                  <a:lnTo>
                    <a:pt x="62" y="192"/>
                  </a:lnTo>
                  <a:lnTo>
                    <a:pt x="64" y="202"/>
                  </a:lnTo>
                  <a:lnTo>
                    <a:pt x="64" y="212"/>
                  </a:lnTo>
                  <a:lnTo>
                    <a:pt x="68" y="224"/>
                  </a:lnTo>
                  <a:lnTo>
                    <a:pt x="70" y="224"/>
                  </a:lnTo>
                  <a:lnTo>
                    <a:pt x="72" y="224"/>
                  </a:lnTo>
                  <a:lnTo>
                    <a:pt x="72" y="222"/>
                  </a:lnTo>
                  <a:lnTo>
                    <a:pt x="74" y="222"/>
                  </a:lnTo>
                  <a:lnTo>
                    <a:pt x="78" y="220"/>
                  </a:lnTo>
                  <a:lnTo>
                    <a:pt x="80" y="218"/>
                  </a:lnTo>
                  <a:lnTo>
                    <a:pt x="84" y="216"/>
                  </a:lnTo>
                  <a:lnTo>
                    <a:pt x="88" y="212"/>
                  </a:lnTo>
                  <a:lnTo>
                    <a:pt x="90" y="210"/>
                  </a:lnTo>
                  <a:lnTo>
                    <a:pt x="92" y="206"/>
                  </a:lnTo>
                  <a:lnTo>
                    <a:pt x="96" y="204"/>
                  </a:lnTo>
                  <a:lnTo>
                    <a:pt x="98" y="202"/>
                  </a:lnTo>
                  <a:lnTo>
                    <a:pt x="102" y="202"/>
                  </a:lnTo>
                  <a:lnTo>
                    <a:pt x="102" y="206"/>
                  </a:lnTo>
                  <a:lnTo>
                    <a:pt x="104" y="210"/>
                  </a:lnTo>
                  <a:lnTo>
                    <a:pt x="104" y="214"/>
                  </a:lnTo>
                  <a:lnTo>
                    <a:pt x="108" y="220"/>
                  </a:lnTo>
                  <a:lnTo>
                    <a:pt x="106" y="226"/>
                  </a:lnTo>
                  <a:lnTo>
                    <a:pt x="106" y="232"/>
                  </a:lnTo>
                  <a:lnTo>
                    <a:pt x="106" y="240"/>
                  </a:lnTo>
                  <a:lnTo>
                    <a:pt x="106" y="248"/>
                  </a:lnTo>
                  <a:lnTo>
                    <a:pt x="108" y="248"/>
                  </a:lnTo>
                  <a:lnTo>
                    <a:pt x="108" y="248"/>
                  </a:lnTo>
                  <a:lnTo>
                    <a:pt x="108" y="246"/>
                  </a:lnTo>
                  <a:lnTo>
                    <a:pt x="110" y="248"/>
                  </a:lnTo>
                  <a:lnTo>
                    <a:pt x="110" y="250"/>
                  </a:lnTo>
                  <a:lnTo>
                    <a:pt x="112" y="252"/>
                  </a:lnTo>
                  <a:lnTo>
                    <a:pt x="114" y="254"/>
                  </a:lnTo>
                  <a:lnTo>
                    <a:pt x="114" y="256"/>
                  </a:lnTo>
                  <a:lnTo>
                    <a:pt x="116" y="256"/>
                  </a:lnTo>
                  <a:lnTo>
                    <a:pt x="116" y="256"/>
                  </a:lnTo>
                  <a:lnTo>
                    <a:pt x="118" y="258"/>
                  </a:lnTo>
                  <a:lnTo>
                    <a:pt x="122" y="256"/>
                  </a:lnTo>
                  <a:lnTo>
                    <a:pt x="120" y="256"/>
                  </a:lnTo>
                  <a:lnTo>
                    <a:pt x="118" y="254"/>
                  </a:lnTo>
                  <a:lnTo>
                    <a:pt x="116" y="252"/>
                  </a:lnTo>
                  <a:lnTo>
                    <a:pt x="116" y="250"/>
                  </a:lnTo>
                  <a:lnTo>
                    <a:pt x="110" y="242"/>
                  </a:lnTo>
                  <a:lnTo>
                    <a:pt x="110" y="232"/>
                  </a:lnTo>
                  <a:lnTo>
                    <a:pt x="112" y="234"/>
                  </a:lnTo>
                  <a:lnTo>
                    <a:pt x="112" y="236"/>
                  </a:lnTo>
                  <a:lnTo>
                    <a:pt x="114" y="238"/>
                  </a:lnTo>
                  <a:lnTo>
                    <a:pt x="114" y="238"/>
                  </a:lnTo>
                  <a:lnTo>
                    <a:pt x="116" y="240"/>
                  </a:lnTo>
                  <a:lnTo>
                    <a:pt x="116" y="242"/>
                  </a:lnTo>
                  <a:lnTo>
                    <a:pt x="118" y="242"/>
                  </a:lnTo>
                  <a:lnTo>
                    <a:pt x="120" y="244"/>
                  </a:lnTo>
                  <a:lnTo>
                    <a:pt x="122" y="244"/>
                  </a:lnTo>
                  <a:lnTo>
                    <a:pt x="122" y="240"/>
                  </a:lnTo>
                  <a:lnTo>
                    <a:pt x="120" y="238"/>
                  </a:lnTo>
                  <a:lnTo>
                    <a:pt x="118" y="236"/>
                  </a:lnTo>
                  <a:lnTo>
                    <a:pt x="116" y="234"/>
                  </a:lnTo>
                  <a:lnTo>
                    <a:pt x="114" y="230"/>
                  </a:lnTo>
                  <a:lnTo>
                    <a:pt x="112" y="228"/>
                  </a:lnTo>
                  <a:lnTo>
                    <a:pt x="112" y="226"/>
                  </a:lnTo>
                  <a:lnTo>
                    <a:pt x="112" y="222"/>
                  </a:lnTo>
                  <a:lnTo>
                    <a:pt x="114" y="222"/>
                  </a:lnTo>
                  <a:lnTo>
                    <a:pt x="116" y="222"/>
                  </a:lnTo>
                  <a:lnTo>
                    <a:pt x="116" y="222"/>
                  </a:lnTo>
                  <a:lnTo>
                    <a:pt x="118" y="226"/>
                  </a:lnTo>
                  <a:lnTo>
                    <a:pt x="120" y="228"/>
                  </a:lnTo>
                  <a:lnTo>
                    <a:pt x="122" y="232"/>
                  </a:lnTo>
                  <a:lnTo>
                    <a:pt x="122" y="236"/>
                  </a:lnTo>
                  <a:lnTo>
                    <a:pt x="124" y="238"/>
                  </a:lnTo>
                  <a:lnTo>
                    <a:pt x="124" y="242"/>
                  </a:lnTo>
                  <a:lnTo>
                    <a:pt x="126" y="246"/>
                  </a:lnTo>
                  <a:lnTo>
                    <a:pt x="126" y="250"/>
                  </a:lnTo>
                  <a:lnTo>
                    <a:pt x="128" y="248"/>
                  </a:lnTo>
                  <a:lnTo>
                    <a:pt x="130" y="248"/>
                  </a:lnTo>
                  <a:lnTo>
                    <a:pt x="132" y="248"/>
                  </a:lnTo>
                  <a:lnTo>
                    <a:pt x="132" y="244"/>
                  </a:lnTo>
                  <a:lnTo>
                    <a:pt x="132" y="240"/>
                  </a:lnTo>
                  <a:lnTo>
                    <a:pt x="130" y="236"/>
                  </a:lnTo>
                  <a:lnTo>
                    <a:pt x="128" y="232"/>
                  </a:lnTo>
                  <a:lnTo>
                    <a:pt x="128" y="228"/>
                  </a:lnTo>
                  <a:lnTo>
                    <a:pt x="126" y="226"/>
                  </a:lnTo>
                  <a:lnTo>
                    <a:pt x="124" y="222"/>
                  </a:lnTo>
                  <a:lnTo>
                    <a:pt x="124" y="220"/>
                  </a:lnTo>
                  <a:lnTo>
                    <a:pt x="124" y="218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08"/>
                  </a:lnTo>
                  <a:lnTo>
                    <a:pt x="126" y="210"/>
                  </a:lnTo>
                  <a:lnTo>
                    <a:pt x="130" y="212"/>
                  </a:lnTo>
                  <a:lnTo>
                    <a:pt x="132" y="214"/>
                  </a:lnTo>
                  <a:lnTo>
                    <a:pt x="134" y="216"/>
                  </a:lnTo>
                  <a:lnTo>
                    <a:pt x="136" y="220"/>
                  </a:lnTo>
                  <a:lnTo>
                    <a:pt x="138" y="220"/>
                  </a:lnTo>
                  <a:lnTo>
                    <a:pt x="140" y="224"/>
                  </a:lnTo>
                  <a:lnTo>
                    <a:pt x="142" y="226"/>
                  </a:lnTo>
                  <a:lnTo>
                    <a:pt x="142" y="228"/>
                  </a:lnTo>
                  <a:lnTo>
                    <a:pt x="144" y="228"/>
                  </a:lnTo>
                  <a:lnTo>
                    <a:pt x="146" y="228"/>
                  </a:lnTo>
                  <a:lnTo>
                    <a:pt x="150" y="224"/>
                  </a:lnTo>
                  <a:lnTo>
                    <a:pt x="152" y="218"/>
                  </a:lnTo>
                  <a:lnTo>
                    <a:pt x="154" y="212"/>
                  </a:lnTo>
                  <a:lnTo>
                    <a:pt x="158" y="206"/>
                  </a:lnTo>
                  <a:lnTo>
                    <a:pt x="160" y="202"/>
                  </a:lnTo>
                  <a:lnTo>
                    <a:pt x="160" y="194"/>
                  </a:lnTo>
                  <a:lnTo>
                    <a:pt x="162" y="188"/>
                  </a:lnTo>
                  <a:lnTo>
                    <a:pt x="164" y="182"/>
                  </a:lnTo>
                  <a:lnTo>
                    <a:pt x="170" y="184"/>
                  </a:lnTo>
                  <a:lnTo>
                    <a:pt x="172" y="188"/>
                  </a:lnTo>
                  <a:lnTo>
                    <a:pt x="178" y="190"/>
                  </a:lnTo>
                  <a:lnTo>
                    <a:pt x="182" y="194"/>
                  </a:lnTo>
                  <a:lnTo>
                    <a:pt x="188" y="194"/>
                  </a:lnTo>
                  <a:lnTo>
                    <a:pt x="192" y="196"/>
                  </a:lnTo>
                  <a:lnTo>
                    <a:pt x="196" y="200"/>
                  </a:lnTo>
                  <a:lnTo>
                    <a:pt x="200" y="202"/>
                  </a:lnTo>
                  <a:lnTo>
                    <a:pt x="202" y="202"/>
                  </a:lnTo>
                  <a:lnTo>
                    <a:pt x="204" y="202"/>
                  </a:lnTo>
                  <a:lnTo>
                    <a:pt x="204" y="202"/>
                  </a:lnTo>
                  <a:lnTo>
                    <a:pt x="206" y="202"/>
                  </a:lnTo>
                  <a:lnTo>
                    <a:pt x="204" y="200"/>
                  </a:lnTo>
                  <a:lnTo>
                    <a:pt x="200" y="196"/>
                  </a:lnTo>
                  <a:lnTo>
                    <a:pt x="196" y="194"/>
                  </a:lnTo>
                  <a:lnTo>
                    <a:pt x="194" y="192"/>
                  </a:lnTo>
                  <a:lnTo>
                    <a:pt x="190" y="190"/>
                  </a:lnTo>
                  <a:lnTo>
                    <a:pt x="188" y="188"/>
                  </a:lnTo>
                  <a:lnTo>
                    <a:pt x="184" y="184"/>
                  </a:lnTo>
                  <a:lnTo>
                    <a:pt x="180" y="184"/>
                  </a:lnTo>
                  <a:lnTo>
                    <a:pt x="178" y="180"/>
                  </a:lnTo>
                  <a:lnTo>
                    <a:pt x="174" y="178"/>
                  </a:lnTo>
                  <a:lnTo>
                    <a:pt x="170" y="176"/>
                  </a:lnTo>
                  <a:lnTo>
                    <a:pt x="168" y="174"/>
                  </a:lnTo>
                  <a:lnTo>
                    <a:pt x="166" y="170"/>
                  </a:lnTo>
                  <a:lnTo>
                    <a:pt x="162" y="166"/>
                  </a:lnTo>
                  <a:lnTo>
                    <a:pt x="160" y="166"/>
                  </a:lnTo>
                  <a:lnTo>
                    <a:pt x="158" y="160"/>
                  </a:lnTo>
                  <a:lnTo>
                    <a:pt x="158" y="156"/>
                  </a:lnTo>
                  <a:lnTo>
                    <a:pt x="160" y="150"/>
                  </a:lnTo>
                  <a:lnTo>
                    <a:pt x="160" y="144"/>
                  </a:lnTo>
                  <a:lnTo>
                    <a:pt x="160" y="138"/>
                  </a:lnTo>
                  <a:lnTo>
                    <a:pt x="162" y="138"/>
                  </a:lnTo>
                  <a:lnTo>
                    <a:pt x="164" y="136"/>
                  </a:lnTo>
                  <a:lnTo>
                    <a:pt x="166" y="136"/>
                  </a:lnTo>
                  <a:lnTo>
                    <a:pt x="168" y="134"/>
                  </a:lnTo>
                  <a:lnTo>
                    <a:pt x="170" y="134"/>
                  </a:lnTo>
                  <a:lnTo>
                    <a:pt x="170" y="132"/>
                  </a:lnTo>
                  <a:lnTo>
                    <a:pt x="172" y="132"/>
                  </a:lnTo>
                  <a:lnTo>
                    <a:pt x="174" y="128"/>
                  </a:lnTo>
                  <a:lnTo>
                    <a:pt x="174" y="126"/>
                  </a:lnTo>
                  <a:lnTo>
                    <a:pt x="176" y="122"/>
                  </a:lnTo>
                  <a:lnTo>
                    <a:pt x="176" y="120"/>
                  </a:lnTo>
                  <a:lnTo>
                    <a:pt x="178" y="114"/>
                  </a:lnTo>
                  <a:lnTo>
                    <a:pt x="178" y="110"/>
                  </a:lnTo>
                  <a:lnTo>
                    <a:pt x="180" y="104"/>
                  </a:lnTo>
                  <a:lnTo>
                    <a:pt x="180" y="98"/>
                  </a:lnTo>
                  <a:lnTo>
                    <a:pt x="180" y="94"/>
                  </a:lnTo>
                  <a:lnTo>
                    <a:pt x="180" y="88"/>
                  </a:lnTo>
                  <a:lnTo>
                    <a:pt x="178" y="82"/>
                  </a:lnTo>
                  <a:lnTo>
                    <a:pt x="174" y="78"/>
                  </a:lnTo>
                  <a:lnTo>
                    <a:pt x="174" y="72"/>
                  </a:lnTo>
                  <a:lnTo>
                    <a:pt x="172" y="66"/>
                  </a:lnTo>
                  <a:lnTo>
                    <a:pt x="172" y="60"/>
                  </a:lnTo>
                  <a:lnTo>
                    <a:pt x="170" y="54"/>
                  </a:lnTo>
                  <a:lnTo>
                    <a:pt x="170" y="52"/>
                  </a:lnTo>
                  <a:lnTo>
                    <a:pt x="170" y="50"/>
                  </a:lnTo>
                  <a:lnTo>
                    <a:pt x="170" y="46"/>
                  </a:lnTo>
                  <a:lnTo>
                    <a:pt x="168" y="44"/>
                  </a:lnTo>
                  <a:lnTo>
                    <a:pt x="166" y="42"/>
                  </a:lnTo>
                  <a:lnTo>
                    <a:pt x="164" y="38"/>
                  </a:lnTo>
                  <a:lnTo>
                    <a:pt x="160" y="36"/>
                  </a:lnTo>
                  <a:lnTo>
                    <a:pt x="160" y="34"/>
                  </a:lnTo>
                  <a:lnTo>
                    <a:pt x="156" y="30"/>
                  </a:lnTo>
                  <a:lnTo>
                    <a:pt x="154" y="28"/>
                  </a:lnTo>
                  <a:lnTo>
                    <a:pt x="152" y="24"/>
                  </a:lnTo>
                  <a:lnTo>
                    <a:pt x="152" y="22"/>
                  </a:lnTo>
                  <a:lnTo>
                    <a:pt x="148" y="16"/>
                  </a:lnTo>
                  <a:lnTo>
                    <a:pt x="142" y="14"/>
                  </a:lnTo>
                  <a:lnTo>
                    <a:pt x="140" y="10"/>
                  </a:lnTo>
                  <a:lnTo>
                    <a:pt x="134" y="8"/>
                  </a:lnTo>
                  <a:lnTo>
                    <a:pt x="130" y="6"/>
                  </a:lnTo>
                  <a:lnTo>
                    <a:pt x="124" y="2"/>
                  </a:lnTo>
                  <a:lnTo>
                    <a:pt x="120" y="2"/>
                  </a:lnTo>
                  <a:lnTo>
                    <a:pt x="116" y="0"/>
                  </a:lnTo>
                  <a:lnTo>
                    <a:pt x="114" y="2"/>
                  </a:lnTo>
                  <a:lnTo>
                    <a:pt x="112" y="2"/>
                  </a:lnTo>
                  <a:lnTo>
                    <a:pt x="112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2" name="Freeform 529"/>
            <p:cNvSpPr>
              <a:spLocks/>
            </p:cNvSpPr>
            <p:nvPr/>
          </p:nvSpPr>
          <p:spPr bwMode="auto">
            <a:xfrm>
              <a:off x="5089525" y="3314700"/>
              <a:ext cx="6350" cy="9525"/>
            </a:xfrm>
            <a:custGeom>
              <a:avLst/>
              <a:gdLst>
                <a:gd name="T0" fmla="*/ 4 w 4"/>
                <a:gd name="T1" fmla="*/ 6 h 6"/>
                <a:gd name="T2" fmla="*/ 4 w 4"/>
                <a:gd name="T3" fmla="*/ 6 h 6"/>
                <a:gd name="T4" fmla="*/ 4 w 4"/>
                <a:gd name="T5" fmla="*/ 4 h 6"/>
                <a:gd name="T6" fmla="*/ 4 w 4"/>
                <a:gd name="T7" fmla="*/ 2 h 6"/>
                <a:gd name="T8" fmla="*/ 2 w 4"/>
                <a:gd name="T9" fmla="*/ 0 h 6"/>
                <a:gd name="T10" fmla="*/ 0 w 4"/>
                <a:gd name="T11" fmla="*/ 2 h 6"/>
                <a:gd name="T12" fmla="*/ 2 w 4"/>
                <a:gd name="T13" fmla="*/ 4 h 6"/>
                <a:gd name="T14" fmla="*/ 4 w 4"/>
                <a:gd name="T15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3" name="Freeform 530"/>
            <p:cNvSpPr>
              <a:spLocks/>
            </p:cNvSpPr>
            <p:nvPr/>
          </p:nvSpPr>
          <p:spPr bwMode="auto">
            <a:xfrm>
              <a:off x="4962525" y="3317875"/>
              <a:ext cx="38100" cy="28575"/>
            </a:xfrm>
            <a:custGeom>
              <a:avLst/>
              <a:gdLst>
                <a:gd name="T0" fmla="*/ 0 w 24"/>
                <a:gd name="T1" fmla="*/ 4 h 18"/>
                <a:gd name="T2" fmla="*/ 0 w 24"/>
                <a:gd name="T3" fmla="*/ 4 h 18"/>
                <a:gd name="T4" fmla="*/ 0 w 24"/>
                <a:gd name="T5" fmla="*/ 6 h 18"/>
                <a:gd name="T6" fmla="*/ 0 w 24"/>
                <a:gd name="T7" fmla="*/ 6 h 18"/>
                <a:gd name="T8" fmla="*/ 4 w 24"/>
                <a:gd name="T9" fmla="*/ 6 h 18"/>
                <a:gd name="T10" fmla="*/ 8 w 24"/>
                <a:gd name="T11" fmla="*/ 8 h 18"/>
                <a:gd name="T12" fmla="*/ 10 w 24"/>
                <a:gd name="T13" fmla="*/ 10 h 18"/>
                <a:gd name="T14" fmla="*/ 12 w 24"/>
                <a:gd name="T15" fmla="*/ 12 h 18"/>
                <a:gd name="T16" fmla="*/ 14 w 24"/>
                <a:gd name="T17" fmla="*/ 14 h 18"/>
                <a:gd name="T18" fmla="*/ 18 w 24"/>
                <a:gd name="T19" fmla="*/ 14 h 18"/>
                <a:gd name="T20" fmla="*/ 20 w 24"/>
                <a:gd name="T21" fmla="*/ 16 h 18"/>
                <a:gd name="T22" fmla="*/ 20 w 24"/>
                <a:gd name="T23" fmla="*/ 18 h 18"/>
                <a:gd name="T24" fmla="*/ 22 w 24"/>
                <a:gd name="T25" fmla="*/ 18 h 18"/>
                <a:gd name="T26" fmla="*/ 24 w 24"/>
                <a:gd name="T27" fmla="*/ 18 h 18"/>
                <a:gd name="T28" fmla="*/ 24 w 24"/>
                <a:gd name="T29" fmla="*/ 16 h 18"/>
                <a:gd name="T30" fmla="*/ 22 w 24"/>
                <a:gd name="T31" fmla="*/ 14 h 18"/>
                <a:gd name="T32" fmla="*/ 22 w 24"/>
                <a:gd name="T33" fmla="*/ 14 h 18"/>
                <a:gd name="T34" fmla="*/ 20 w 24"/>
                <a:gd name="T35" fmla="*/ 12 h 18"/>
                <a:gd name="T36" fmla="*/ 18 w 24"/>
                <a:gd name="T37" fmla="*/ 12 h 18"/>
                <a:gd name="T38" fmla="*/ 18 w 24"/>
                <a:gd name="T39" fmla="*/ 10 h 18"/>
                <a:gd name="T40" fmla="*/ 18 w 24"/>
                <a:gd name="T41" fmla="*/ 8 h 18"/>
                <a:gd name="T42" fmla="*/ 16 w 24"/>
                <a:gd name="T43" fmla="*/ 6 h 18"/>
                <a:gd name="T44" fmla="*/ 14 w 24"/>
                <a:gd name="T45" fmla="*/ 6 h 18"/>
                <a:gd name="T46" fmla="*/ 12 w 24"/>
                <a:gd name="T47" fmla="*/ 6 h 18"/>
                <a:gd name="T48" fmla="*/ 10 w 24"/>
                <a:gd name="T49" fmla="*/ 4 h 18"/>
                <a:gd name="T50" fmla="*/ 10 w 24"/>
                <a:gd name="T51" fmla="*/ 2 h 18"/>
                <a:gd name="T52" fmla="*/ 8 w 24"/>
                <a:gd name="T53" fmla="*/ 2 h 18"/>
                <a:gd name="T54" fmla="*/ 6 w 24"/>
                <a:gd name="T55" fmla="*/ 0 h 18"/>
                <a:gd name="T56" fmla="*/ 4 w 24"/>
                <a:gd name="T57" fmla="*/ 0 h 18"/>
                <a:gd name="T58" fmla="*/ 2 w 24"/>
                <a:gd name="T59" fmla="*/ 2 h 18"/>
                <a:gd name="T60" fmla="*/ 0 w 24"/>
                <a:gd name="T61" fmla="*/ 2 h 18"/>
                <a:gd name="T62" fmla="*/ 0 w 24"/>
                <a:gd name="T6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18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4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8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4" name="Freeform 531"/>
            <p:cNvSpPr>
              <a:spLocks/>
            </p:cNvSpPr>
            <p:nvPr/>
          </p:nvSpPr>
          <p:spPr bwMode="auto">
            <a:xfrm>
              <a:off x="5086350" y="3378200"/>
              <a:ext cx="19050" cy="73025"/>
            </a:xfrm>
            <a:custGeom>
              <a:avLst/>
              <a:gdLst>
                <a:gd name="T0" fmla="*/ 2 w 12"/>
                <a:gd name="T1" fmla="*/ 28 h 46"/>
                <a:gd name="T2" fmla="*/ 2 w 12"/>
                <a:gd name="T3" fmla="*/ 32 h 46"/>
                <a:gd name="T4" fmla="*/ 2 w 12"/>
                <a:gd name="T5" fmla="*/ 38 h 46"/>
                <a:gd name="T6" fmla="*/ 2 w 12"/>
                <a:gd name="T7" fmla="*/ 42 h 46"/>
                <a:gd name="T8" fmla="*/ 2 w 12"/>
                <a:gd name="T9" fmla="*/ 46 h 46"/>
                <a:gd name="T10" fmla="*/ 4 w 12"/>
                <a:gd name="T11" fmla="*/ 42 h 46"/>
                <a:gd name="T12" fmla="*/ 4 w 12"/>
                <a:gd name="T13" fmla="*/ 38 h 46"/>
                <a:gd name="T14" fmla="*/ 4 w 12"/>
                <a:gd name="T15" fmla="*/ 34 h 46"/>
                <a:gd name="T16" fmla="*/ 4 w 12"/>
                <a:gd name="T17" fmla="*/ 30 h 46"/>
                <a:gd name="T18" fmla="*/ 6 w 12"/>
                <a:gd name="T19" fmla="*/ 30 h 46"/>
                <a:gd name="T20" fmla="*/ 8 w 12"/>
                <a:gd name="T21" fmla="*/ 34 h 46"/>
                <a:gd name="T22" fmla="*/ 8 w 12"/>
                <a:gd name="T23" fmla="*/ 36 h 46"/>
                <a:gd name="T24" fmla="*/ 8 w 12"/>
                <a:gd name="T25" fmla="*/ 38 h 46"/>
                <a:gd name="T26" fmla="*/ 12 w 12"/>
                <a:gd name="T27" fmla="*/ 38 h 46"/>
                <a:gd name="T28" fmla="*/ 10 w 12"/>
                <a:gd name="T29" fmla="*/ 34 h 46"/>
                <a:gd name="T30" fmla="*/ 10 w 12"/>
                <a:gd name="T31" fmla="*/ 28 h 46"/>
                <a:gd name="T32" fmla="*/ 8 w 12"/>
                <a:gd name="T33" fmla="*/ 22 h 46"/>
                <a:gd name="T34" fmla="*/ 8 w 12"/>
                <a:gd name="T35" fmla="*/ 18 h 46"/>
                <a:gd name="T36" fmla="*/ 6 w 12"/>
                <a:gd name="T37" fmla="*/ 12 h 46"/>
                <a:gd name="T38" fmla="*/ 4 w 12"/>
                <a:gd name="T39" fmla="*/ 8 h 46"/>
                <a:gd name="T40" fmla="*/ 2 w 12"/>
                <a:gd name="T41" fmla="*/ 2 h 46"/>
                <a:gd name="T42" fmla="*/ 0 w 12"/>
                <a:gd name="T43" fmla="*/ 0 h 46"/>
                <a:gd name="T44" fmla="*/ 2 w 12"/>
                <a:gd name="T45" fmla="*/ 6 h 46"/>
                <a:gd name="T46" fmla="*/ 2 w 12"/>
                <a:gd name="T47" fmla="*/ 14 h 46"/>
                <a:gd name="T48" fmla="*/ 2 w 12"/>
                <a:gd name="T49" fmla="*/ 20 h 46"/>
                <a:gd name="T50" fmla="*/ 2 w 12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" h="46">
                  <a:moveTo>
                    <a:pt x="2" y="28"/>
                  </a:moveTo>
                  <a:lnTo>
                    <a:pt x="2" y="32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6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4" y="34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38"/>
                  </a:lnTo>
                  <a:lnTo>
                    <a:pt x="12" y="38"/>
                  </a:lnTo>
                  <a:lnTo>
                    <a:pt x="10" y="34"/>
                  </a:lnTo>
                  <a:lnTo>
                    <a:pt x="10" y="28"/>
                  </a:lnTo>
                  <a:lnTo>
                    <a:pt x="8" y="22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4" y="8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6"/>
                  </a:lnTo>
                  <a:lnTo>
                    <a:pt x="2" y="14"/>
                  </a:lnTo>
                  <a:lnTo>
                    <a:pt x="2" y="20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5" name="Freeform 532"/>
            <p:cNvSpPr>
              <a:spLocks/>
            </p:cNvSpPr>
            <p:nvPr/>
          </p:nvSpPr>
          <p:spPr bwMode="auto">
            <a:xfrm>
              <a:off x="4921250" y="3384550"/>
              <a:ext cx="12700" cy="69850"/>
            </a:xfrm>
            <a:custGeom>
              <a:avLst/>
              <a:gdLst>
                <a:gd name="T0" fmla="*/ 0 w 8"/>
                <a:gd name="T1" fmla="*/ 28 h 44"/>
                <a:gd name="T2" fmla="*/ 0 w 8"/>
                <a:gd name="T3" fmla="*/ 32 h 44"/>
                <a:gd name="T4" fmla="*/ 0 w 8"/>
                <a:gd name="T5" fmla="*/ 34 h 44"/>
                <a:gd name="T6" fmla="*/ 0 w 8"/>
                <a:gd name="T7" fmla="*/ 40 h 44"/>
                <a:gd name="T8" fmla="*/ 0 w 8"/>
                <a:gd name="T9" fmla="*/ 44 h 44"/>
                <a:gd name="T10" fmla="*/ 0 w 8"/>
                <a:gd name="T11" fmla="*/ 38 h 44"/>
                <a:gd name="T12" fmla="*/ 0 w 8"/>
                <a:gd name="T13" fmla="*/ 34 h 44"/>
                <a:gd name="T14" fmla="*/ 0 w 8"/>
                <a:gd name="T15" fmla="*/ 30 h 44"/>
                <a:gd name="T16" fmla="*/ 2 w 8"/>
                <a:gd name="T17" fmla="*/ 26 h 44"/>
                <a:gd name="T18" fmla="*/ 2 w 8"/>
                <a:gd name="T19" fmla="*/ 26 h 44"/>
                <a:gd name="T20" fmla="*/ 2 w 8"/>
                <a:gd name="T21" fmla="*/ 28 h 44"/>
                <a:gd name="T22" fmla="*/ 2 w 8"/>
                <a:gd name="T23" fmla="*/ 32 h 44"/>
                <a:gd name="T24" fmla="*/ 2 w 8"/>
                <a:gd name="T25" fmla="*/ 34 h 44"/>
                <a:gd name="T26" fmla="*/ 2 w 8"/>
                <a:gd name="T27" fmla="*/ 34 h 44"/>
                <a:gd name="T28" fmla="*/ 4 w 8"/>
                <a:gd name="T29" fmla="*/ 38 h 44"/>
                <a:gd name="T30" fmla="*/ 4 w 8"/>
                <a:gd name="T31" fmla="*/ 40 h 44"/>
                <a:gd name="T32" fmla="*/ 4 w 8"/>
                <a:gd name="T33" fmla="*/ 42 h 44"/>
                <a:gd name="T34" fmla="*/ 4 w 8"/>
                <a:gd name="T35" fmla="*/ 38 h 44"/>
                <a:gd name="T36" fmla="*/ 6 w 8"/>
                <a:gd name="T37" fmla="*/ 34 h 44"/>
                <a:gd name="T38" fmla="*/ 6 w 8"/>
                <a:gd name="T39" fmla="*/ 32 h 44"/>
                <a:gd name="T40" fmla="*/ 8 w 8"/>
                <a:gd name="T41" fmla="*/ 26 h 44"/>
                <a:gd name="T42" fmla="*/ 8 w 8"/>
                <a:gd name="T43" fmla="*/ 22 h 44"/>
                <a:gd name="T44" fmla="*/ 6 w 8"/>
                <a:gd name="T45" fmla="*/ 14 h 44"/>
                <a:gd name="T46" fmla="*/ 6 w 8"/>
                <a:gd name="T47" fmla="*/ 8 h 44"/>
                <a:gd name="T48" fmla="*/ 2 w 8"/>
                <a:gd name="T49" fmla="*/ 0 h 44"/>
                <a:gd name="T50" fmla="*/ 0 w 8"/>
                <a:gd name="T51" fmla="*/ 8 h 44"/>
                <a:gd name="T52" fmla="*/ 0 w 8"/>
                <a:gd name="T53" fmla="*/ 14 h 44"/>
                <a:gd name="T54" fmla="*/ 0 w 8"/>
                <a:gd name="T55" fmla="*/ 22 h 44"/>
                <a:gd name="T56" fmla="*/ 0 w 8"/>
                <a:gd name="T57" fmla="*/ 2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" h="44">
                  <a:moveTo>
                    <a:pt x="0" y="28"/>
                  </a:moveTo>
                  <a:lnTo>
                    <a:pt x="0" y="32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0" y="44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6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2" y="34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4" y="38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8" y="26"/>
                  </a:lnTo>
                  <a:lnTo>
                    <a:pt x="8" y="22"/>
                  </a:lnTo>
                  <a:lnTo>
                    <a:pt x="6" y="14"/>
                  </a:lnTo>
                  <a:lnTo>
                    <a:pt x="6" y="8"/>
                  </a:lnTo>
                  <a:lnTo>
                    <a:pt x="2" y="0"/>
                  </a:lnTo>
                  <a:lnTo>
                    <a:pt x="0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6" name="Freeform 533"/>
            <p:cNvSpPr>
              <a:spLocks/>
            </p:cNvSpPr>
            <p:nvPr/>
          </p:nvSpPr>
          <p:spPr bwMode="auto">
            <a:xfrm>
              <a:off x="4933950" y="3425825"/>
              <a:ext cx="53975" cy="47625"/>
            </a:xfrm>
            <a:custGeom>
              <a:avLst/>
              <a:gdLst>
                <a:gd name="T0" fmla="*/ 0 w 34"/>
                <a:gd name="T1" fmla="*/ 6 h 30"/>
                <a:gd name="T2" fmla="*/ 0 w 34"/>
                <a:gd name="T3" fmla="*/ 8 h 30"/>
                <a:gd name="T4" fmla="*/ 0 w 34"/>
                <a:gd name="T5" fmla="*/ 12 h 30"/>
                <a:gd name="T6" fmla="*/ 2 w 34"/>
                <a:gd name="T7" fmla="*/ 16 h 30"/>
                <a:gd name="T8" fmla="*/ 2 w 34"/>
                <a:gd name="T9" fmla="*/ 18 h 30"/>
                <a:gd name="T10" fmla="*/ 4 w 34"/>
                <a:gd name="T11" fmla="*/ 22 h 30"/>
                <a:gd name="T12" fmla="*/ 6 w 34"/>
                <a:gd name="T13" fmla="*/ 24 h 30"/>
                <a:gd name="T14" fmla="*/ 8 w 34"/>
                <a:gd name="T15" fmla="*/ 26 h 30"/>
                <a:gd name="T16" fmla="*/ 10 w 34"/>
                <a:gd name="T17" fmla="*/ 28 h 30"/>
                <a:gd name="T18" fmla="*/ 12 w 34"/>
                <a:gd name="T19" fmla="*/ 28 h 30"/>
                <a:gd name="T20" fmla="*/ 14 w 34"/>
                <a:gd name="T21" fmla="*/ 30 h 30"/>
                <a:gd name="T22" fmla="*/ 18 w 34"/>
                <a:gd name="T23" fmla="*/ 30 h 30"/>
                <a:gd name="T24" fmla="*/ 20 w 34"/>
                <a:gd name="T25" fmla="*/ 28 h 30"/>
                <a:gd name="T26" fmla="*/ 22 w 34"/>
                <a:gd name="T27" fmla="*/ 28 h 30"/>
                <a:gd name="T28" fmla="*/ 24 w 34"/>
                <a:gd name="T29" fmla="*/ 28 h 30"/>
                <a:gd name="T30" fmla="*/ 28 w 34"/>
                <a:gd name="T31" fmla="*/ 26 h 30"/>
                <a:gd name="T32" fmla="*/ 28 w 34"/>
                <a:gd name="T33" fmla="*/ 26 h 30"/>
                <a:gd name="T34" fmla="*/ 30 w 34"/>
                <a:gd name="T35" fmla="*/ 26 h 30"/>
                <a:gd name="T36" fmla="*/ 30 w 34"/>
                <a:gd name="T37" fmla="*/ 26 h 30"/>
                <a:gd name="T38" fmla="*/ 32 w 34"/>
                <a:gd name="T39" fmla="*/ 26 h 30"/>
                <a:gd name="T40" fmla="*/ 32 w 34"/>
                <a:gd name="T41" fmla="*/ 22 h 30"/>
                <a:gd name="T42" fmla="*/ 34 w 34"/>
                <a:gd name="T43" fmla="*/ 18 h 30"/>
                <a:gd name="T44" fmla="*/ 34 w 34"/>
                <a:gd name="T45" fmla="*/ 16 h 30"/>
                <a:gd name="T46" fmla="*/ 34 w 34"/>
                <a:gd name="T47" fmla="*/ 12 h 30"/>
                <a:gd name="T48" fmla="*/ 34 w 34"/>
                <a:gd name="T49" fmla="*/ 8 h 30"/>
                <a:gd name="T50" fmla="*/ 34 w 34"/>
                <a:gd name="T51" fmla="*/ 6 h 30"/>
                <a:gd name="T52" fmla="*/ 32 w 34"/>
                <a:gd name="T53" fmla="*/ 4 h 30"/>
                <a:gd name="T54" fmla="*/ 28 w 34"/>
                <a:gd name="T55" fmla="*/ 0 h 30"/>
                <a:gd name="T56" fmla="*/ 28 w 34"/>
                <a:gd name="T57" fmla="*/ 0 h 30"/>
                <a:gd name="T58" fmla="*/ 24 w 34"/>
                <a:gd name="T59" fmla="*/ 0 h 30"/>
                <a:gd name="T60" fmla="*/ 20 w 34"/>
                <a:gd name="T61" fmla="*/ 0 h 30"/>
                <a:gd name="T62" fmla="*/ 18 w 34"/>
                <a:gd name="T63" fmla="*/ 0 h 30"/>
                <a:gd name="T64" fmla="*/ 14 w 34"/>
                <a:gd name="T65" fmla="*/ 0 h 30"/>
                <a:gd name="T66" fmla="*/ 10 w 34"/>
                <a:gd name="T67" fmla="*/ 2 h 30"/>
                <a:gd name="T68" fmla="*/ 8 w 34"/>
                <a:gd name="T69" fmla="*/ 2 h 30"/>
                <a:gd name="T70" fmla="*/ 4 w 34"/>
                <a:gd name="T71" fmla="*/ 2 h 30"/>
                <a:gd name="T72" fmla="*/ 0 w 34"/>
                <a:gd name="T73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30">
                  <a:moveTo>
                    <a:pt x="0" y="6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22"/>
                  </a:lnTo>
                  <a:lnTo>
                    <a:pt x="6" y="24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8" y="26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0" y="26"/>
                  </a:lnTo>
                  <a:lnTo>
                    <a:pt x="32" y="26"/>
                  </a:lnTo>
                  <a:lnTo>
                    <a:pt x="32" y="22"/>
                  </a:lnTo>
                  <a:lnTo>
                    <a:pt x="34" y="18"/>
                  </a:lnTo>
                  <a:lnTo>
                    <a:pt x="34" y="16"/>
                  </a:lnTo>
                  <a:lnTo>
                    <a:pt x="34" y="12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7" name="Freeform 534"/>
            <p:cNvSpPr>
              <a:spLocks/>
            </p:cNvSpPr>
            <p:nvPr/>
          </p:nvSpPr>
          <p:spPr bwMode="auto">
            <a:xfrm>
              <a:off x="5032375" y="3425825"/>
              <a:ext cx="53975" cy="44450"/>
            </a:xfrm>
            <a:custGeom>
              <a:avLst/>
              <a:gdLst>
                <a:gd name="T0" fmla="*/ 0 w 34"/>
                <a:gd name="T1" fmla="*/ 4 h 28"/>
                <a:gd name="T2" fmla="*/ 0 w 34"/>
                <a:gd name="T3" fmla="*/ 8 h 28"/>
                <a:gd name="T4" fmla="*/ 0 w 34"/>
                <a:gd name="T5" fmla="*/ 16 h 28"/>
                <a:gd name="T6" fmla="*/ 0 w 34"/>
                <a:gd name="T7" fmla="*/ 22 h 28"/>
                <a:gd name="T8" fmla="*/ 4 w 34"/>
                <a:gd name="T9" fmla="*/ 26 h 28"/>
                <a:gd name="T10" fmla="*/ 8 w 34"/>
                <a:gd name="T11" fmla="*/ 26 h 28"/>
                <a:gd name="T12" fmla="*/ 10 w 34"/>
                <a:gd name="T13" fmla="*/ 28 h 28"/>
                <a:gd name="T14" fmla="*/ 14 w 34"/>
                <a:gd name="T15" fmla="*/ 28 h 28"/>
                <a:gd name="T16" fmla="*/ 16 w 34"/>
                <a:gd name="T17" fmla="*/ 28 h 28"/>
                <a:gd name="T18" fmla="*/ 18 w 34"/>
                <a:gd name="T19" fmla="*/ 28 h 28"/>
                <a:gd name="T20" fmla="*/ 22 w 34"/>
                <a:gd name="T21" fmla="*/ 28 h 28"/>
                <a:gd name="T22" fmla="*/ 26 w 34"/>
                <a:gd name="T23" fmla="*/ 28 h 28"/>
                <a:gd name="T24" fmla="*/ 28 w 34"/>
                <a:gd name="T25" fmla="*/ 26 h 28"/>
                <a:gd name="T26" fmla="*/ 30 w 34"/>
                <a:gd name="T27" fmla="*/ 22 h 28"/>
                <a:gd name="T28" fmla="*/ 32 w 34"/>
                <a:gd name="T29" fmla="*/ 18 h 28"/>
                <a:gd name="T30" fmla="*/ 34 w 34"/>
                <a:gd name="T31" fmla="*/ 14 h 28"/>
                <a:gd name="T32" fmla="*/ 34 w 34"/>
                <a:gd name="T33" fmla="*/ 8 h 28"/>
                <a:gd name="T34" fmla="*/ 32 w 34"/>
                <a:gd name="T35" fmla="*/ 6 h 28"/>
                <a:gd name="T36" fmla="*/ 30 w 34"/>
                <a:gd name="T37" fmla="*/ 2 h 28"/>
                <a:gd name="T38" fmla="*/ 28 w 34"/>
                <a:gd name="T39" fmla="*/ 0 h 28"/>
                <a:gd name="T40" fmla="*/ 26 w 34"/>
                <a:gd name="T41" fmla="*/ 0 h 28"/>
                <a:gd name="T42" fmla="*/ 22 w 34"/>
                <a:gd name="T43" fmla="*/ 0 h 28"/>
                <a:gd name="T44" fmla="*/ 18 w 34"/>
                <a:gd name="T45" fmla="*/ 0 h 28"/>
                <a:gd name="T46" fmla="*/ 14 w 34"/>
                <a:gd name="T47" fmla="*/ 0 h 28"/>
                <a:gd name="T48" fmla="*/ 12 w 34"/>
                <a:gd name="T49" fmla="*/ 0 h 28"/>
                <a:gd name="T50" fmla="*/ 10 w 34"/>
                <a:gd name="T51" fmla="*/ 0 h 28"/>
                <a:gd name="T52" fmla="*/ 10 w 34"/>
                <a:gd name="T53" fmla="*/ 0 h 28"/>
                <a:gd name="T54" fmla="*/ 8 w 34"/>
                <a:gd name="T55" fmla="*/ 0 h 28"/>
                <a:gd name="T56" fmla="*/ 6 w 34"/>
                <a:gd name="T57" fmla="*/ 0 h 28"/>
                <a:gd name="T58" fmla="*/ 4 w 34"/>
                <a:gd name="T59" fmla="*/ 0 h 28"/>
                <a:gd name="T60" fmla="*/ 2 w 34"/>
                <a:gd name="T61" fmla="*/ 2 h 28"/>
                <a:gd name="T62" fmla="*/ 0 w 34"/>
                <a:gd name="T63" fmla="*/ 2 h 28"/>
                <a:gd name="T64" fmla="*/ 0 w 34"/>
                <a:gd name="T65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28">
                  <a:moveTo>
                    <a:pt x="0" y="4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4" y="26"/>
                  </a:lnTo>
                  <a:lnTo>
                    <a:pt x="8" y="26"/>
                  </a:lnTo>
                  <a:lnTo>
                    <a:pt x="10" y="28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22" y="28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2"/>
                  </a:lnTo>
                  <a:lnTo>
                    <a:pt x="32" y="18"/>
                  </a:lnTo>
                  <a:lnTo>
                    <a:pt x="34" y="14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8" name="Freeform 535"/>
            <p:cNvSpPr>
              <a:spLocks/>
            </p:cNvSpPr>
            <p:nvPr/>
          </p:nvSpPr>
          <p:spPr bwMode="auto">
            <a:xfrm>
              <a:off x="4953000" y="3441700"/>
              <a:ext cx="25400" cy="6350"/>
            </a:xfrm>
            <a:custGeom>
              <a:avLst/>
              <a:gdLst>
                <a:gd name="T0" fmla="*/ 0 w 16"/>
                <a:gd name="T1" fmla="*/ 2 h 4"/>
                <a:gd name="T2" fmla="*/ 0 w 16"/>
                <a:gd name="T3" fmla="*/ 4 h 4"/>
                <a:gd name="T4" fmla="*/ 2 w 16"/>
                <a:gd name="T5" fmla="*/ 4 h 4"/>
                <a:gd name="T6" fmla="*/ 4 w 16"/>
                <a:gd name="T7" fmla="*/ 4 h 4"/>
                <a:gd name="T8" fmla="*/ 6 w 16"/>
                <a:gd name="T9" fmla="*/ 4 h 4"/>
                <a:gd name="T10" fmla="*/ 6 w 16"/>
                <a:gd name="T11" fmla="*/ 4 h 4"/>
                <a:gd name="T12" fmla="*/ 8 w 16"/>
                <a:gd name="T13" fmla="*/ 4 h 4"/>
                <a:gd name="T14" fmla="*/ 10 w 16"/>
                <a:gd name="T15" fmla="*/ 4 h 4"/>
                <a:gd name="T16" fmla="*/ 12 w 16"/>
                <a:gd name="T17" fmla="*/ 4 h 4"/>
                <a:gd name="T18" fmla="*/ 14 w 16"/>
                <a:gd name="T19" fmla="*/ 4 h 4"/>
                <a:gd name="T20" fmla="*/ 16 w 16"/>
                <a:gd name="T21" fmla="*/ 4 h 4"/>
                <a:gd name="T22" fmla="*/ 16 w 16"/>
                <a:gd name="T23" fmla="*/ 2 h 4"/>
                <a:gd name="T24" fmla="*/ 14 w 16"/>
                <a:gd name="T25" fmla="*/ 0 h 4"/>
                <a:gd name="T26" fmla="*/ 12 w 16"/>
                <a:gd name="T27" fmla="*/ 0 h 4"/>
                <a:gd name="T28" fmla="*/ 10 w 16"/>
                <a:gd name="T29" fmla="*/ 0 h 4"/>
                <a:gd name="T30" fmla="*/ 8 w 16"/>
                <a:gd name="T31" fmla="*/ 0 h 4"/>
                <a:gd name="T32" fmla="*/ 6 w 16"/>
                <a:gd name="T33" fmla="*/ 0 h 4"/>
                <a:gd name="T34" fmla="*/ 6 w 16"/>
                <a:gd name="T35" fmla="*/ 0 h 4"/>
                <a:gd name="T36" fmla="*/ 4 w 16"/>
                <a:gd name="T37" fmla="*/ 0 h 4"/>
                <a:gd name="T38" fmla="*/ 2 w 16"/>
                <a:gd name="T39" fmla="*/ 2 h 4"/>
                <a:gd name="T40" fmla="*/ 0 w 16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4"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9" name="Freeform 536"/>
            <p:cNvSpPr>
              <a:spLocks/>
            </p:cNvSpPr>
            <p:nvPr/>
          </p:nvSpPr>
          <p:spPr bwMode="auto">
            <a:xfrm>
              <a:off x="5041900" y="3441700"/>
              <a:ext cx="25400" cy="9525"/>
            </a:xfrm>
            <a:custGeom>
              <a:avLst/>
              <a:gdLst>
                <a:gd name="T0" fmla="*/ 0 w 16"/>
                <a:gd name="T1" fmla="*/ 0 h 6"/>
                <a:gd name="T2" fmla="*/ 0 w 16"/>
                <a:gd name="T3" fmla="*/ 2 h 6"/>
                <a:gd name="T4" fmla="*/ 2 w 16"/>
                <a:gd name="T5" fmla="*/ 2 h 6"/>
                <a:gd name="T6" fmla="*/ 2 w 16"/>
                <a:gd name="T7" fmla="*/ 4 h 6"/>
                <a:gd name="T8" fmla="*/ 4 w 16"/>
                <a:gd name="T9" fmla="*/ 4 h 6"/>
                <a:gd name="T10" fmla="*/ 6 w 16"/>
                <a:gd name="T11" fmla="*/ 4 h 6"/>
                <a:gd name="T12" fmla="*/ 8 w 16"/>
                <a:gd name="T13" fmla="*/ 4 h 6"/>
                <a:gd name="T14" fmla="*/ 10 w 16"/>
                <a:gd name="T15" fmla="*/ 4 h 6"/>
                <a:gd name="T16" fmla="*/ 12 w 16"/>
                <a:gd name="T17" fmla="*/ 6 h 6"/>
                <a:gd name="T18" fmla="*/ 12 w 16"/>
                <a:gd name="T19" fmla="*/ 6 h 6"/>
                <a:gd name="T20" fmla="*/ 14 w 16"/>
                <a:gd name="T21" fmla="*/ 6 h 6"/>
                <a:gd name="T22" fmla="*/ 16 w 16"/>
                <a:gd name="T23" fmla="*/ 4 h 6"/>
                <a:gd name="T24" fmla="*/ 14 w 16"/>
                <a:gd name="T25" fmla="*/ 2 h 6"/>
                <a:gd name="T26" fmla="*/ 12 w 16"/>
                <a:gd name="T27" fmla="*/ 2 h 6"/>
                <a:gd name="T28" fmla="*/ 12 w 16"/>
                <a:gd name="T29" fmla="*/ 0 h 6"/>
                <a:gd name="T30" fmla="*/ 10 w 16"/>
                <a:gd name="T31" fmla="*/ 0 h 6"/>
                <a:gd name="T32" fmla="*/ 6 w 16"/>
                <a:gd name="T33" fmla="*/ 0 h 6"/>
                <a:gd name="T34" fmla="*/ 4 w 16"/>
                <a:gd name="T35" fmla="*/ 0 h 6"/>
                <a:gd name="T36" fmla="*/ 4 w 16"/>
                <a:gd name="T37" fmla="*/ 0 h 6"/>
                <a:gd name="T38" fmla="*/ 0 w 16"/>
                <a:gd name="T3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0" name="Freeform 537"/>
            <p:cNvSpPr>
              <a:spLocks/>
            </p:cNvSpPr>
            <p:nvPr/>
          </p:nvSpPr>
          <p:spPr bwMode="auto">
            <a:xfrm>
              <a:off x="5092700" y="3457575"/>
              <a:ext cx="12700" cy="44450"/>
            </a:xfrm>
            <a:custGeom>
              <a:avLst/>
              <a:gdLst>
                <a:gd name="T0" fmla="*/ 6 w 8"/>
                <a:gd name="T1" fmla="*/ 4 h 28"/>
                <a:gd name="T2" fmla="*/ 4 w 8"/>
                <a:gd name="T3" fmla="*/ 8 h 28"/>
                <a:gd name="T4" fmla="*/ 4 w 8"/>
                <a:gd name="T5" fmla="*/ 14 h 28"/>
                <a:gd name="T6" fmla="*/ 4 w 8"/>
                <a:gd name="T7" fmla="*/ 18 h 28"/>
                <a:gd name="T8" fmla="*/ 0 w 8"/>
                <a:gd name="T9" fmla="*/ 22 h 28"/>
                <a:gd name="T10" fmla="*/ 0 w 8"/>
                <a:gd name="T11" fmla="*/ 24 h 28"/>
                <a:gd name="T12" fmla="*/ 0 w 8"/>
                <a:gd name="T13" fmla="*/ 24 h 28"/>
                <a:gd name="T14" fmla="*/ 0 w 8"/>
                <a:gd name="T15" fmla="*/ 26 h 28"/>
                <a:gd name="T16" fmla="*/ 2 w 8"/>
                <a:gd name="T17" fmla="*/ 28 h 28"/>
                <a:gd name="T18" fmla="*/ 2 w 8"/>
                <a:gd name="T19" fmla="*/ 24 h 28"/>
                <a:gd name="T20" fmla="*/ 4 w 8"/>
                <a:gd name="T21" fmla="*/ 24 h 28"/>
                <a:gd name="T22" fmla="*/ 6 w 8"/>
                <a:gd name="T23" fmla="*/ 20 h 28"/>
                <a:gd name="T24" fmla="*/ 8 w 8"/>
                <a:gd name="T25" fmla="*/ 18 h 28"/>
                <a:gd name="T26" fmla="*/ 8 w 8"/>
                <a:gd name="T27" fmla="*/ 14 h 28"/>
                <a:gd name="T28" fmla="*/ 8 w 8"/>
                <a:gd name="T29" fmla="*/ 10 h 28"/>
                <a:gd name="T30" fmla="*/ 8 w 8"/>
                <a:gd name="T31" fmla="*/ 6 h 28"/>
                <a:gd name="T32" fmla="*/ 8 w 8"/>
                <a:gd name="T33" fmla="*/ 2 h 28"/>
                <a:gd name="T34" fmla="*/ 8 w 8"/>
                <a:gd name="T35" fmla="*/ 0 h 28"/>
                <a:gd name="T36" fmla="*/ 8 w 8"/>
                <a:gd name="T37" fmla="*/ 0 h 28"/>
                <a:gd name="T38" fmla="*/ 6 w 8"/>
                <a:gd name="T39" fmla="*/ 2 h 28"/>
                <a:gd name="T40" fmla="*/ 6 w 8"/>
                <a:gd name="T41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8" h="28">
                  <a:moveTo>
                    <a:pt x="6" y="4"/>
                  </a:moveTo>
                  <a:lnTo>
                    <a:pt x="4" y="8"/>
                  </a:lnTo>
                  <a:lnTo>
                    <a:pt x="4" y="14"/>
                  </a:lnTo>
                  <a:lnTo>
                    <a:pt x="4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6" y="20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8" y="10"/>
                  </a:lnTo>
                  <a:lnTo>
                    <a:pt x="8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1" name="Freeform 538"/>
            <p:cNvSpPr>
              <a:spLocks/>
            </p:cNvSpPr>
            <p:nvPr/>
          </p:nvSpPr>
          <p:spPr bwMode="auto">
            <a:xfrm>
              <a:off x="5019675" y="3460750"/>
              <a:ext cx="15875" cy="34925"/>
            </a:xfrm>
            <a:custGeom>
              <a:avLst/>
              <a:gdLst>
                <a:gd name="T0" fmla="*/ 0 w 10"/>
                <a:gd name="T1" fmla="*/ 22 h 22"/>
                <a:gd name="T2" fmla="*/ 2 w 10"/>
                <a:gd name="T3" fmla="*/ 22 h 22"/>
                <a:gd name="T4" fmla="*/ 2 w 10"/>
                <a:gd name="T5" fmla="*/ 20 h 22"/>
                <a:gd name="T6" fmla="*/ 2 w 10"/>
                <a:gd name="T7" fmla="*/ 16 h 22"/>
                <a:gd name="T8" fmla="*/ 4 w 10"/>
                <a:gd name="T9" fmla="*/ 16 h 22"/>
                <a:gd name="T10" fmla="*/ 6 w 10"/>
                <a:gd name="T11" fmla="*/ 16 h 22"/>
                <a:gd name="T12" fmla="*/ 8 w 10"/>
                <a:gd name="T13" fmla="*/ 18 h 22"/>
                <a:gd name="T14" fmla="*/ 8 w 10"/>
                <a:gd name="T15" fmla="*/ 20 h 22"/>
                <a:gd name="T16" fmla="*/ 8 w 10"/>
                <a:gd name="T17" fmla="*/ 22 h 22"/>
                <a:gd name="T18" fmla="*/ 8 w 10"/>
                <a:gd name="T19" fmla="*/ 22 h 22"/>
                <a:gd name="T20" fmla="*/ 8 w 10"/>
                <a:gd name="T21" fmla="*/ 22 h 22"/>
                <a:gd name="T22" fmla="*/ 10 w 10"/>
                <a:gd name="T23" fmla="*/ 22 h 22"/>
                <a:gd name="T24" fmla="*/ 10 w 10"/>
                <a:gd name="T25" fmla="*/ 20 h 22"/>
                <a:gd name="T26" fmla="*/ 8 w 10"/>
                <a:gd name="T27" fmla="*/ 16 h 22"/>
                <a:gd name="T28" fmla="*/ 8 w 10"/>
                <a:gd name="T29" fmla="*/ 14 h 22"/>
                <a:gd name="T30" fmla="*/ 6 w 10"/>
                <a:gd name="T31" fmla="*/ 14 h 22"/>
                <a:gd name="T32" fmla="*/ 4 w 10"/>
                <a:gd name="T33" fmla="*/ 12 h 22"/>
                <a:gd name="T34" fmla="*/ 2 w 10"/>
                <a:gd name="T35" fmla="*/ 12 h 22"/>
                <a:gd name="T36" fmla="*/ 0 w 10"/>
                <a:gd name="T37" fmla="*/ 8 h 22"/>
                <a:gd name="T38" fmla="*/ 0 w 10"/>
                <a:gd name="T39" fmla="*/ 6 h 22"/>
                <a:gd name="T40" fmla="*/ 0 w 10"/>
                <a:gd name="T41" fmla="*/ 4 h 22"/>
                <a:gd name="T42" fmla="*/ 0 w 10"/>
                <a:gd name="T43" fmla="*/ 0 h 22"/>
                <a:gd name="T44" fmla="*/ 0 w 10"/>
                <a:gd name="T45" fmla="*/ 4 h 22"/>
                <a:gd name="T46" fmla="*/ 0 w 10"/>
                <a:gd name="T47" fmla="*/ 12 h 22"/>
                <a:gd name="T48" fmla="*/ 0 w 10"/>
                <a:gd name="T49" fmla="*/ 16 h 22"/>
                <a:gd name="T50" fmla="*/ 0 w 10"/>
                <a:gd name="T51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22">
                  <a:moveTo>
                    <a:pt x="0" y="22"/>
                  </a:moveTo>
                  <a:lnTo>
                    <a:pt x="2" y="22"/>
                  </a:lnTo>
                  <a:lnTo>
                    <a:pt x="2" y="20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8" y="18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0" y="20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2"/>
                  </a:lnTo>
                  <a:lnTo>
                    <a:pt x="2" y="12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2" name="Freeform 539"/>
            <p:cNvSpPr>
              <a:spLocks/>
            </p:cNvSpPr>
            <p:nvPr/>
          </p:nvSpPr>
          <p:spPr bwMode="auto">
            <a:xfrm>
              <a:off x="4908550" y="3467100"/>
              <a:ext cx="19050" cy="38100"/>
            </a:xfrm>
            <a:custGeom>
              <a:avLst/>
              <a:gdLst>
                <a:gd name="T0" fmla="*/ 8 w 12"/>
                <a:gd name="T1" fmla="*/ 18 h 24"/>
                <a:gd name="T2" fmla="*/ 8 w 12"/>
                <a:gd name="T3" fmla="*/ 18 h 24"/>
                <a:gd name="T4" fmla="*/ 8 w 12"/>
                <a:gd name="T5" fmla="*/ 20 h 24"/>
                <a:gd name="T6" fmla="*/ 10 w 12"/>
                <a:gd name="T7" fmla="*/ 22 h 24"/>
                <a:gd name="T8" fmla="*/ 12 w 12"/>
                <a:gd name="T9" fmla="*/ 24 h 24"/>
                <a:gd name="T10" fmla="*/ 12 w 12"/>
                <a:gd name="T11" fmla="*/ 20 h 24"/>
                <a:gd name="T12" fmla="*/ 12 w 12"/>
                <a:gd name="T13" fmla="*/ 18 h 24"/>
                <a:gd name="T14" fmla="*/ 10 w 12"/>
                <a:gd name="T15" fmla="*/ 16 h 24"/>
                <a:gd name="T16" fmla="*/ 10 w 12"/>
                <a:gd name="T17" fmla="*/ 12 h 24"/>
                <a:gd name="T18" fmla="*/ 8 w 12"/>
                <a:gd name="T19" fmla="*/ 10 h 24"/>
                <a:gd name="T20" fmla="*/ 8 w 12"/>
                <a:gd name="T21" fmla="*/ 8 h 24"/>
                <a:gd name="T22" fmla="*/ 8 w 12"/>
                <a:gd name="T23" fmla="*/ 8 h 24"/>
                <a:gd name="T24" fmla="*/ 6 w 12"/>
                <a:gd name="T25" fmla="*/ 6 h 24"/>
                <a:gd name="T26" fmla="*/ 4 w 12"/>
                <a:gd name="T27" fmla="*/ 4 h 24"/>
                <a:gd name="T28" fmla="*/ 4 w 12"/>
                <a:gd name="T29" fmla="*/ 2 h 24"/>
                <a:gd name="T30" fmla="*/ 2 w 12"/>
                <a:gd name="T31" fmla="*/ 0 h 24"/>
                <a:gd name="T32" fmla="*/ 0 w 12"/>
                <a:gd name="T33" fmla="*/ 0 h 24"/>
                <a:gd name="T34" fmla="*/ 4 w 12"/>
                <a:gd name="T35" fmla="*/ 2 h 24"/>
                <a:gd name="T36" fmla="*/ 4 w 12"/>
                <a:gd name="T37" fmla="*/ 8 h 24"/>
                <a:gd name="T38" fmla="*/ 6 w 12"/>
                <a:gd name="T39" fmla="*/ 12 h 24"/>
                <a:gd name="T40" fmla="*/ 8 w 12"/>
                <a:gd name="T4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24">
                  <a:moveTo>
                    <a:pt x="8" y="18"/>
                  </a:moveTo>
                  <a:lnTo>
                    <a:pt x="8" y="18"/>
                  </a:lnTo>
                  <a:lnTo>
                    <a:pt x="8" y="20"/>
                  </a:lnTo>
                  <a:lnTo>
                    <a:pt x="10" y="22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8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4" y="2"/>
                  </a:lnTo>
                  <a:lnTo>
                    <a:pt x="4" y="8"/>
                  </a:lnTo>
                  <a:lnTo>
                    <a:pt x="6" y="12"/>
                  </a:lnTo>
                  <a:lnTo>
                    <a:pt x="8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3" name="Freeform 540"/>
            <p:cNvSpPr>
              <a:spLocks/>
            </p:cNvSpPr>
            <p:nvPr/>
          </p:nvSpPr>
          <p:spPr bwMode="auto">
            <a:xfrm>
              <a:off x="5076825" y="3479800"/>
              <a:ext cx="9525" cy="44450"/>
            </a:xfrm>
            <a:custGeom>
              <a:avLst/>
              <a:gdLst>
                <a:gd name="T0" fmla="*/ 4 w 6"/>
                <a:gd name="T1" fmla="*/ 0 h 28"/>
                <a:gd name="T2" fmla="*/ 2 w 6"/>
                <a:gd name="T3" fmla="*/ 6 h 28"/>
                <a:gd name="T4" fmla="*/ 0 w 6"/>
                <a:gd name="T5" fmla="*/ 12 h 28"/>
                <a:gd name="T6" fmla="*/ 0 w 6"/>
                <a:gd name="T7" fmla="*/ 18 h 28"/>
                <a:gd name="T8" fmla="*/ 0 w 6"/>
                <a:gd name="T9" fmla="*/ 26 h 28"/>
                <a:gd name="T10" fmla="*/ 0 w 6"/>
                <a:gd name="T11" fmla="*/ 28 h 28"/>
                <a:gd name="T12" fmla="*/ 2 w 6"/>
                <a:gd name="T13" fmla="*/ 24 h 28"/>
                <a:gd name="T14" fmla="*/ 2 w 6"/>
                <a:gd name="T15" fmla="*/ 18 h 28"/>
                <a:gd name="T16" fmla="*/ 4 w 6"/>
                <a:gd name="T17" fmla="*/ 14 h 28"/>
                <a:gd name="T18" fmla="*/ 6 w 6"/>
                <a:gd name="T19" fmla="*/ 10 h 28"/>
                <a:gd name="T20" fmla="*/ 6 w 6"/>
                <a:gd name="T21" fmla="*/ 0 h 28"/>
                <a:gd name="T22" fmla="*/ 4 w 6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28">
                  <a:moveTo>
                    <a:pt x="4" y="0"/>
                  </a:moveTo>
                  <a:lnTo>
                    <a:pt x="2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4"/>
                  </a:lnTo>
                  <a:lnTo>
                    <a:pt x="2" y="18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6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4" name="Freeform 541"/>
            <p:cNvSpPr>
              <a:spLocks/>
            </p:cNvSpPr>
            <p:nvPr/>
          </p:nvSpPr>
          <p:spPr bwMode="auto">
            <a:xfrm>
              <a:off x="4984750" y="3495675"/>
              <a:ext cx="60325" cy="34925"/>
            </a:xfrm>
            <a:custGeom>
              <a:avLst/>
              <a:gdLst>
                <a:gd name="T0" fmla="*/ 18 w 38"/>
                <a:gd name="T1" fmla="*/ 4 h 22"/>
                <a:gd name="T2" fmla="*/ 14 w 38"/>
                <a:gd name="T3" fmla="*/ 4 h 22"/>
                <a:gd name="T4" fmla="*/ 12 w 38"/>
                <a:gd name="T5" fmla="*/ 4 h 22"/>
                <a:gd name="T6" fmla="*/ 10 w 38"/>
                <a:gd name="T7" fmla="*/ 2 h 22"/>
                <a:gd name="T8" fmla="*/ 6 w 38"/>
                <a:gd name="T9" fmla="*/ 0 h 22"/>
                <a:gd name="T10" fmla="*/ 4 w 38"/>
                <a:gd name="T11" fmla="*/ 2 h 22"/>
                <a:gd name="T12" fmla="*/ 8 w 38"/>
                <a:gd name="T13" fmla="*/ 6 h 22"/>
                <a:gd name="T14" fmla="*/ 8 w 38"/>
                <a:gd name="T15" fmla="*/ 8 h 22"/>
                <a:gd name="T16" fmla="*/ 10 w 38"/>
                <a:gd name="T17" fmla="*/ 12 h 22"/>
                <a:gd name="T18" fmla="*/ 8 w 38"/>
                <a:gd name="T19" fmla="*/ 14 h 22"/>
                <a:gd name="T20" fmla="*/ 8 w 38"/>
                <a:gd name="T21" fmla="*/ 18 h 22"/>
                <a:gd name="T22" fmla="*/ 4 w 38"/>
                <a:gd name="T23" fmla="*/ 18 h 22"/>
                <a:gd name="T24" fmla="*/ 6 w 38"/>
                <a:gd name="T25" fmla="*/ 10 h 22"/>
                <a:gd name="T26" fmla="*/ 4 w 38"/>
                <a:gd name="T27" fmla="*/ 4 h 22"/>
                <a:gd name="T28" fmla="*/ 2 w 38"/>
                <a:gd name="T29" fmla="*/ 10 h 22"/>
                <a:gd name="T30" fmla="*/ 2 w 38"/>
                <a:gd name="T31" fmla="*/ 16 h 22"/>
                <a:gd name="T32" fmla="*/ 0 w 38"/>
                <a:gd name="T33" fmla="*/ 18 h 22"/>
                <a:gd name="T34" fmla="*/ 0 w 38"/>
                <a:gd name="T35" fmla="*/ 22 h 22"/>
                <a:gd name="T36" fmla="*/ 4 w 38"/>
                <a:gd name="T37" fmla="*/ 20 h 22"/>
                <a:gd name="T38" fmla="*/ 8 w 38"/>
                <a:gd name="T39" fmla="*/ 20 h 22"/>
                <a:gd name="T40" fmla="*/ 14 w 38"/>
                <a:gd name="T41" fmla="*/ 20 h 22"/>
                <a:gd name="T42" fmla="*/ 16 w 38"/>
                <a:gd name="T43" fmla="*/ 22 h 22"/>
                <a:gd name="T44" fmla="*/ 22 w 38"/>
                <a:gd name="T45" fmla="*/ 22 h 22"/>
                <a:gd name="T46" fmla="*/ 26 w 38"/>
                <a:gd name="T47" fmla="*/ 22 h 22"/>
                <a:gd name="T48" fmla="*/ 30 w 38"/>
                <a:gd name="T49" fmla="*/ 22 h 22"/>
                <a:gd name="T50" fmla="*/ 34 w 38"/>
                <a:gd name="T51" fmla="*/ 20 h 22"/>
                <a:gd name="T52" fmla="*/ 38 w 38"/>
                <a:gd name="T53" fmla="*/ 22 h 22"/>
                <a:gd name="T54" fmla="*/ 38 w 38"/>
                <a:gd name="T55" fmla="*/ 18 h 22"/>
                <a:gd name="T56" fmla="*/ 36 w 38"/>
                <a:gd name="T57" fmla="*/ 16 h 22"/>
                <a:gd name="T58" fmla="*/ 32 w 38"/>
                <a:gd name="T59" fmla="*/ 10 h 22"/>
                <a:gd name="T60" fmla="*/ 30 w 38"/>
                <a:gd name="T61" fmla="*/ 8 h 22"/>
                <a:gd name="T62" fmla="*/ 28 w 38"/>
                <a:gd name="T63" fmla="*/ 8 h 22"/>
                <a:gd name="T64" fmla="*/ 32 w 38"/>
                <a:gd name="T65" fmla="*/ 18 h 22"/>
                <a:gd name="T66" fmla="*/ 30 w 38"/>
                <a:gd name="T67" fmla="*/ 16 h 22"/>
                <a:gd name="T68" fmla="*/ 28 w 38"/>
                <a:gd name="T69" fmla="*/ 10 h 22"/>
                <a:gd name="T70" fmla="*/ 26 w 38"/>
                <a:gd name="T71" fmla="*/ 8 h 22"/>
                <a:gd name="T72" fmla="*/ 24 w 38"/>
                <a:gd name="T73" fmla="*/ 10 h 22"/>
                <a:gd name="T74" fmla="*/ 26 w 38"/>
                <a:gd name="T75" fmla="*/ 14 h 22"/>
                <a:gd name="T76" fmla="*/ 28 w 38"/>
                <a:gd name="T77" fmla="*/ 18 h 22"/>
                <a:gd name="T78" fmla="*/ 24 w 38"/>
                <a:gd name="T79" fmla="*/ 18 h 22"/>
                <a:gd name="T80" fmla="*/ 22 w 38"/>
                <a:gd name="T81" fmla="*/ 10 h 22"/>
                <a:gd name="T82" fmla="*/ 24 w 38"/>
                <a:gd name="T83" fmla="*/ 8 h 22"/>
                <a:gd name="T84" fmla="*/ 26 w 38"/>
                <a:gd name="T85" fmla="*/ 4 h 22"/>
                <a:gd name="T86" fmla="*/ 26 w 38"/>
                <a:gd name="T87" fmla="*/ 0 h 22"/>
                <a:gd name="T88" fmla="*/ 22 w 38"/>
                <a:gd name="T89" fmla="*/ 2 h 22"/>
                <a:gd name="T90" fmla="*/ 20 w 38"/>
                <a:gd name="T9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" h="22">
                  <a:moveTo>
                    <a:pt x="20" y="4"/>
                  </a:moveTo>
                  <a:lnTo>
                    <a:pt x="18" y="4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6" y="8"/>
                  </a:lnTo>
                  <a:lnTo>
                    <a:pt x="4" y="4"/>
                  </a:lnTo>
                  <a:lnTo>
                    <a:pt x="4" y="8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8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4" y="20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36" y="18"/>
                  </a:lnTo>
                  <a:lnTo>
                    <a:pt x="36" y="16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28" y="8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8" y="18"/>
                  </a:lnTo>
                  <a:lnTo>
                    <a:pt x="28" y="18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4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4" y="8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8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5" name="Freeform 542"/>
            <p:cNvSpPr>
              <a:spLocks/>
            </p:cNvSpPr>
            <p:nvPr/>
          </p:nvSpPr>
          <p:spPr bwMode="auto">
            <a:xfrm>
              <a:off x="5035550" y="3495675"/>
              <a:ext cx="25400" cy="34925"/>
            </a:xfrm>
            <a:custGeom>
              <a:avLst/>
              <a:gdLst>
                <a:gd name="T0" fmla="*/ 0 w 16"/>
                <a:gd name="T1" fmla="*/ 2 h 22"/>
                <a:gd name="T2" fmla="*/ 2 w 16"/>
                <a:gd name="T3" fmla="*/ 2 h 22"/>
                <a:gd name="T4" fmla="*/ 4 w 16"/>
                <a:gd name="T5" fmla="*/ 4 h 22"/>
                <a:gd name="T6" fmla="*/ 6 w 16"/>
                <a:gd name="T7" fmla="*/ 4 h 22"/>
                <a:gd name="T8" fmla="*/ 8 w 16"/>
                <a:gd name="T9" fmla="*/ 6 h 22"/>
                <a:gd name="T10" fmla="*/ 8 w 16"/>
                <a:gd name="T11" fmla="*/ 6 h 22"/>
                <a:gd name="T12" fmla="*/ 8 w 16"/>
                <a:gd name="T13" fmla="*/ 8 h 22"/>
                <a:gd name="T14" fmla="*/ 10 w 16"/>
                <a:gd name="T15" fmla="*/ 8 h 22"/>
                <a:gd name="T16" fmla="*/ 12 w 16"/>
                <a:gd name="T17" fmla="*/ 10 h 22"/>
                <a:gd name="T18" fmla="*/ 12 w 16"/>
                <a:gd name="T19" fmla="*/ 14 h 22"/>
                <a:gd name="T20" fmla="*/ 14 w 16"/>
                <a:gd name="T21" fmla="*/ 18 h 22"/>
                <a:gd name="T22" fmla="*/ 16 w 16"/>
                <a:gd name="T23" fmla="*/ 18 h 22"/>
                <a:gd name="T24" fmla="*/ 16 w 16"/>
                <a:gd name="T25" fmla="*/ 22 h 22"/>
                <a:gd name="T26" fmla="*/ 16 w 16"/>
                <a:gd name="T27" fmla="*/ 22 h 22"/>
                <a:gd name="T28" fmla="*/ 16 w 16"/>
                <a:gd name="T29" fmla="*/ 18 h 22"/>
                <a:gd name="T30" fmla="*/ 16 w 16"/>
                <a:gd name="T31" fmla="*/ 16 h 22"/>
                <a:gd name="T32" fmla="*/ 16 w 16"/>
                <a:gd name="T33" fmla="*/ 12 h 22"/>
                <a:gd name="T34" fmla="*/ 16 w 16"/>
                <a:gd name="T35" fmla="*/ 10 h 22"/>
                <a:gd name="T36" fmla="*/ 16 w 16"/>
                <a:gd name="T37" fmla="*/ 8 h 22"/>
                <a:gd name="T38" fmla="*/ 14 w 16"/>
                <a:gd name="T39" fmla="*/ 6 h 22"/>
                <a:gd name="T40" fmla="*/ 12 w 16"/>
                <a:gd name="T41" fmla="*/ 4 h 22"/>
                <a:gd name="T42" fmla="*/ 10 w 16"/>
                <a:gd name="T43" fmla="*/ 2 h 22"/>
                <a:gd name="T44" fmla="*/ 8 w 16"/>
                <a:gd name="T45" fmla="*/ 2 h 22"/>
                <a:gd name="T46" fmla="*/ 6 w 16"/>
                <a:gd name="T47" fmla="*/ 0 h 22"/>
                <a:gd name="T48" fmla="*/ 4 w 16"/>
                <a:gd name="T49" fmla="*/ 0 h 22"/>
                <a:gd name="T50" fmla="*/ 2 w 16"/>
                <a:gd name="T51" fmla="*/ 0 h 22"/>
                <a:gd name="T52" fmla="*/ 0 w 16"/>
                <a:gd name="T53" fmla="*/ 0 h 22"/>
                <a:gd name="T54" fmla="*/ 0 w 16"/>
                <a:gd name="T5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lnTo>
                    <a:pt x="2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6" name="Freeform 543"/>
            <p:cNvSpPr>
              <a:spLocks/>
            </p:cNvSpPr>
            <p:nvPr/>
          </p:nvSpPr>
          <p:spPr bwMode="auto">
            <a:xfrm>
              <a:off x="4972050" y="3505200"/>
              <a:ext cx="12700" cy="22225"/>
            </a:xfrm>
            <a:custGeom>
              <a:avLst/>
              <a:gdLst>
                <a:gd name="T0" fmla="*/ 4 w 8"/>
                <a:gd name="T1" fmla="*/ 2 h 14"/>
                <a:gd name="T2" fmla="*/ 2 w 8"/>
                <a:gd name="T3" fmla="*/ 2 h 14"/>
                <a:gd name="T4" fmla="*/ 2 w 8"/>
                <a:gd name="T5" fmla="*/ 4 h 14"/>
                <a:gd name="T6" fmla="*/ 2 w 8"/>
                <a:gd name="T7" fmla="*/ 6 h 14"/>
                <a:gd name="T8" fmla="*/ 2 w 8"/>
                <a:gd name="T9" fmla="*/ 8 h 14"/>
                <a:gd name="T10" fmla="*/ 0 w 8"/>
                <a:gd name="T11" fmla="*/ 12 h 14"/>
                <a:gd name="T12" fmla="*/ 0 w 8"/>
                <a:gd name="T13" fmla="*/ 12 h 14"/>
                <a:gd name="T14" fmla="*/ 2 w 8"/>
                <a:gd name="T15" fmla="*/ 12 h 14"/>
                <a:gd name="T16" fmla="*/ 2 w 8"/>
                <a:gd name="T17" fmla="*/ 14 h 14"/>
                <a:gd name="T18" fmla="*/ 4 w 8"/>
                <a:gd name="T19" fmla="*/ 14 h 14"/>
                <a:gd name="T20" fmla="*/ 4 w 8"/>
                <a:gd name="T21" fmla="*/ 12 h 14"/>
                <a:gd name="T22" fmla="*/ 4 w 8"/>
                <a:gd name="T23" fmla="*/ 10 h 14"/>
                <a:gd name="T24" fmla="*/ 4 w 8"/>
                <a:gd name="T25" fmla="*/ 6 h 14"/>
                <a:gd name="T26" fmla="*/ 4 w 8"/>
                <a:gd name="T27" fmla="*/ 2 h 14"/>
                <a:gd name="T28" fmla="*/ 8 w 8"/>
                <a:gd name="T29" fmla="*/ 0 h 14"/>
                <a:gd name="T30" fmla="*/ 6 w 8"/>
                <a:gd name="T31" fmla="*/ 0 h 14"/>
                <a:gd name="T32" fmla="*/ 4 w 8"/>
                <a:gd name="T33" fmla="*/ 0 h 14"/>
                <a:gd name="T34" fmla="*/ 4 w 8"/>
                <a:gd name="T35" fmla="*/ 2 h 14"/>
                <a:gd name="T36" fmla="*/ 4 w 8"/>
                <a:gd name="T37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14">
                  <a:moveTo>
                    <a:pt x="4" y="2"/>
                  </a:move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7" name="Freeform 544"/>
            <p:cNvSpPr>
              <a:spLocks/>
            </p:cNvSpPr>
            <p:nvPr/>
          </p:nvSpPr>
          <p:spPr bwMode="auto">
            <a:xfrm>
              <a:off x="4962525" y="3508375"/>
              <a:ext cx="12700" cy="22225"/>
            </a:xfrm>
            <a:custGeom>
              <a:avLst/>
              <a:gdLst>
                <a:gd name="T0" fmla="*/ 0 w 8"/>
                <a:gd name="T1" fmla="*/ 8 h 14"/>
                <a:gd name="T2" fmla="*/ 0 w 8"/>
                <a:gd name="T3" fmla="*/ 10 h 14"/>
                <a:gd name="T4" fmla="*/ 0 w 8"/>
                <a:gd name="T5" fmla="*/ 10 h 14"/>
                <a:gd name="T6" fmla="*/ 0 w 8"/>
                <a:gd name="T7" fmla="*/ 12 h 14"/>
                <a:gd name="T8" fmla="*/ 2 w 8"/>
                <a:gd name="T9" fmla="*/ 14 h 14"/>
                <a:gd name="T10" fmla="*/ 4 w 8"/>
                <a:gd name="T11" fmla="*/ 14 h 14"/>
                <a:gd name="T12" fmla="*/ 6 w 8"/>
                <a:gd name="T13" fmla="*/ 14 h 14"/>
                <a:gd name="T14" fmla="*/ 6 w 8"/>
                <a:gd name="T15" fmla="*/ 12 h 14"/>
                <a:gd name="T16" fmla="*/ 4 w 8"/>
                <a:gd name="T17" fmla="*/ 10 h 14"/>
                <a:gd name="T18" fmla="*/ 4 w 8"/>
                <a:gd name="T19" fmla="*/ 6 h 14"/>
                <a:gd name="T20" fmla="*/ 6 w 8"/>
                <a:gd name="T21" fmla="*/ 2 h 14"/>
                <a:gd name="T22" fmla="*/ 8 w 8"/>
                <a:gd name="T23" fmla="*/ 0 h 14"/>
                <a:gd name="T24" fmla="*/ 8 w 8"/>
                <a:gd name="T25" fmla="*/ 0 h 14"/>
                <a:gd name="T26" fmla="*/ 6 w 8"/>
                <a:gd name="T27" fmla="*/ 0 h 14"/>
                <a:gd name="T28" fmla="*/ 4 w 8"/>
                <a:gd name="T29" fmla="*/ 0 h 14"/>
                <a:gd name="T30" fmla="*/ 4 w 8"/>
                <a:gd name="T31" fmla="*/ 0 h 14"/>
                <a:gd name="T32" fmla="*/ 2 w 8"/>
                <a:gd name="T33" fmla="*/ 0 h 14"/>
                <a:gd name="T34" fmla="*/ 0 w 8"/>
                <a:gd name="T35" fmla="*/ 8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" h="14">
                  <a:moveTo>
                    <a:pt x="0" y="8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4" y="6"/>
                  </a:lnTo>
                  <a:lnTo>
                    <a:pt x="6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8" name="Freeform 545"/>
            <p:cNvSpPr>
              <a:spLocks/>
            </p:cNvSpPr>
            <p:nvPr/>
          </p:nvSpPr>
          <p:spPr bwMode="auto">
            <a:xfrm>
              <a:off x="5038725" y="3508375"/>
              <a:ext cx="15875" cy="25400"/>
            </a:xfrm>
            <a:custGeom>
              <a:avLst/>
              <a:gdLst>
                <a:gd name="T0" fmla="*/ 0 w 10"/>
                <a:gd name="T1" fmla="*/ 0 h 16"/>
                <a:gd name="T2" fmla="*/ 2 w 10"/>
                <a:gd name="T3" fmla="*/ 2 h 16"/>
                <a:gd name="T4" fmla="*/ 4 w 10"/>
                <a:gd name="T5" fmla="*/ 4 h 16"/>
                <a:gd name="T6" fmla="*/ 6 w 10"/>
                <a:gd name="T7" fmla="*/ 6 h 16"/>
                <a:gd name="T8" fmla="*/ 6 w 10"/>
                <a:gd name="T9" fmla="*/ 8 h 16"/>
                <a:gd name="T10" fmla="*/ 6 w 10"/>
                <a:gd name="T11" fmla="*/ 10 h 16"/>
                <a:gd name="T12" fmla="*/ 6 w 10"/>
                <a:gd name="T13" fmla="*/ 12 h 16"/>
                <a:gd name="T14" fmla="*/ 8 w 10"/>
                <a:gd name="T15" fmla="*/ 14 h 16"/>
                <a:gd name="T16" fmla="*/ 8 w 10"/>
                <a:gd name="T17" fmla="*/ 16 h 16"/>
                <a:gd name="T18" fmla="*/ 10 w 10"/>
                <a:gd name="T19" fmla="*/ 16 h 16"/>
                <a:gd name="T20" fmla="*/ 10 w 10"/>
                <a:gd name="T21" fmla="*/ 14 h 16"/>
                <a:gd name="T22" fmla="*/ 10 w 10"/>
                <a:gd name="T23" fmla="*/ 10 h 16"/>
                <a:gd name="T24" fmla="*/ 8 w 10"/>
                <a:gd name="T25" fmla="*/ 6 h 16"/>
                <a:gd name="T26" fmla="*/ 6 w 10"/>
                <a:gd name="T27" fmla="*/ 2 h 16"/>
                <a:gd name="T28" fmla="*/ 4 w 10"/>
                <a:gd name="T29" fmla="*/ 0 h 16"/>
                <a:gd name="T30" fmla="*/ 2 w 10"/>
                <a:gd name="T31" fmla="*/ 0 h 16"/>
                <a:gd name="T32" fmla="*/ 0 w 10"/>
                <a:gd name="T33" fmla="*/ 0 h 16"/>
                <a:gd name="T34" fmla="*/ 0 w 10"/>
                <a:gd name="T35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lnTo>
                    <a:pt x="2" y="2"/>
                  </a:lnTo>
                  <a:lnTo>
                    <a:pt x="4" y="4"/>
                  </a:lnTo>
                  <a:lnTo>
                    <a:pt x="6" y="6"/>
                  </a:lnTo>
                  <a:lnTo>
                    <a:pt x="6" y="8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4"/>
                  </a:lnTo>
                  <a:lnTo>
                    <a:pt x="10" y="10"/>
                  </a:lnTo>
                  <a:lnTo>
                    <a:pt x="8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9" name="Freeform 546"/>
            <p:cNvSpPr>
              <a:spLocks/>
            </p:cNvSpPr>
            <p:nvPr/>
          </p:nvSpPr>
          <p:spPr bwMode="auto">
            <a:xfrm>
              <a:off x="5013325" y="3508375"/>
              <a:ext cx="6350" cy="15875"/>
            </a:xfrm>
            <a:custGeom>
              <a:avLst/>
              <a:gdLst>
                <a:gd name="T0" fmla="*/ 0 w 4"/>
                <a:gd name="T1" fmla="*/ 0 h 10"/>
                <a:gd name="T2" fmla="*/ 2 w 4"/>
                <a:gd name="T3" fmla="*/ 4 h 10"/>
                <a:gd name="T4" fmla="*/ 0 w 4"/>
                <a:gd name="T5" fmla="*/ 8 h 10"/>
                <a:gd name="T6" fmla="*/ 2 w 4"/>
                <a:gd name="T7" fmla="*/ 10 h 10"/>
                <a:gd name="T8" fmla="*/ 4 w 4"/>
                <a:gd name="T9" fmla="*/ 10 h 10"/>
                <a:gd name="T10" fmla="*/ 4 w 4"/>
                <a:gd name="T11" fmla="*/ 10 h 10"/>
                <a:gd name="T12" fmla="*/ 4 w 4"/>
                <a:gd name="T13" fmla="*/ 6 h 10"/>
                <a:gd name="T14" fmla="*/ 4 w 4"/>
                <a:gd name="T15" fmla="*/ 4 h 10"/>
                <a:gd name="T16" fmla="*/ 2 w 4"/>
                <a:gd name="T17" fmla="*/ 0 h 10"/>
                <a:gd name="T18" fmla="*/ 0 w 4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lnTo>
                    <a:pt x="2" y="4"/>
                  </a:lnTo>
                  <a:lnTo>
                    <a:pt x="0" y="8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0" name="Freeform 547"/>
            <p:cNvSpPr>
              <a:spLocks/>
            </p:cNvSpPr>
            <p:nvPr/>
          </p:nvSpPr>
          <p:spPr bwMode="auto">
            <a:xfrm>
              <a:off x="5003800" y="3514725"/>
              <a:ext cx="3175" cy="9525"/>
            </a:xfrm>
            <a:custGeom>
              <a:avLst/>
              <a:gdLst>
                <a:gd name="T0" fmla="*/ 2 w 2"/>
                <a:gd name="T1" fmla="*/ 6 h 6"/>
                <a:gd name="T2" fmla="*/ 2 w 2"/>
                <a:gd name="T3" fmla="*/ 6 h 6"/>
                <a:gd name="T4" fmla="*/ 2 w 2"/>
                <a:gd name="T5" fmla="*/ 2 h 6"/>
                <a:gd name="T6" fmla="*/ 2 w 2"/>
                <a:gd name="T7" fmla="*/ 2 h 6"/>
                <a:gd name="T8" fmla="*/ 0 w 2"/>
                <a:gd name="T9" fmla="*/ 0 h 6"/>
                <a:gd name="T10" fmla="*/ 0 w 2"/>
                <a:gd name="T11" fmla="*/ 2 h 6"/>
                <a:gd name="T12" fmla="*/ 0 w 2"/>
                <a:gd name="T13" fmla="*/ 6 h 6"/>
                <a:gd name="T14" fmla="*/ 2 w 2"/>
                <a:gd name="T15" fmla="*/ 6 h 6"/>
                <a:gd name="T16" fmla="*/ 2 w 2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lnTo>
                    <a:pt x="2" y="6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1" name="Freeform 548"/>
            <p:cNvSpPr>
              <a:spLocks/>
            </p:cNvSpPr>
            <p:nvPr/>
          </p:nvSpPr>
          <p:spPr bwMode="auto">
            <a:xfrm>
              <a:off x="5006975" y="3568700"/>
              <a:ext cx="12700" cy="9525"/>
            </a:xfrm>
            <a:custGeom>
              <a:avLst/>
              <a:gdLst>
                <a:gd name="T0" fmla="*/ 0 w 8"/>
                <a:gd name="T1" fmla="*/ 0 h 6"/>
                <a:gd name="T2" fmla="*/ 0 w 8"/>
                <a:gd name="T3" fmla="*/ 2 h 6"/>
                <a:gd name="T4" fmla="*/ 2 w 8"/>
                <a:gd name="T5" fmla="*/ 2 h 6"/>
                <a:gd name="T6" fmla="*/ 2 w 8"/>
                <a:gd name="T7" fmla="*/ 4 h 6"/>
                <a:gd name="T8" fmla="*/ 2 w 8"/>
                <a:gd name="T9" fmla="*/ 6 h 6"/>
                <a:gd name="T10" fmla="*/ 4 w 8"/>
                <a:gd name="T11" fmla="*/ 6 h 6"/>
                <a:gd name="T12" fmla="*/ 6 w 8"/>
                <a:gd name="T13" fmla="*/ 6 h 6"/>
                <a:gd name="T14" fmla="*/ 6 w 8"/>
                <a:gd name="T15" fmla="*/ 6 h 6"/>
                <a:gd name="T16" fmla="*/ 8 w 8"/>
                <a:gd name="T17" fmla="*/ 4 h 6"/>
                <a:gd name="T18" fmla="*/ 6 w 8"/>
                <a:gd name="T19" fmla="*/ 2 h 6"/>
                <a:gd name="T20" fmla="*/ 4 w 8"/>
                <a:gd name="T21" fmla="*/ 0 h 6"/>
                <a:gd name="T22" fmla="*/ 0 w 8"/>
                <a:gd name="T2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2" name="Freeform 549"/>
            <p:cNvSpPr>
              <a:spLocks/>
            </p:cNvSpPr>
            <p:nvPr/>
          </p:nvSpPr>
          <p:spPr bwMode="auto">
            <a:xfrm>
              <a:off x="4981575" y="3568700"/>
              <a:ext cx="69850" cy="22225"/>
            </a:xfrm>
            <a:custGeom>
              <a:avLst/>
              <a:gdLst>
                <a:gd name="T0" fmla="*/ 40 w 44"/>
                <a:gd name="T1" fmla="*/ 4 h 14"/>
                <a:gd name="T2" fmla="*/ 38 w 44"/>
                <a:gd name="T3" fmla="*/ 4 h 14"/>
                <a:gd name="T4" fmla="*/ 36 w 44"/>
                <a:gd name="T5" fmla="*/ 6 h 14"/>
                <a:gd name="T6" fmla="*/ 34 w 44"/>
                <a:gd name="T7" fmla="*/ 6 h 14"/>
                <a:gd name="T8" fmla="*/ 32 w 44"/>
                <a:gd name="T9" fmla="*/ 6 h 14"/>
                <a:gd name="T10" fmla="*/ 32 w 44"/>
                <a:gd name="T11" fmla="*/ 6 h 14"/>
                <a:gd name="T12" fmla="*/ 30 w 44"/>
                <a:gd name="T13" fmla="*/ 6 h 14"/>
                <a:gd name="T14" fmla="*/ 28 w 44"/>
                <a:gd name="T15" fmla="*/ 8 h 14"/>
                <a:gd name="T16" fmla="*/ 26 w 44"/>
                <a:gd name="T17" fmla="*/ 8 h 14"/>
                <a:gd name="T18" fmla="*/ 24 w 44"/>
                <a:gd name="T19" fmla="*/ 8 h 14"/>
                <a:gd name="T20" fmla="*/ 24 w 44"/>
                <a:gd name="T21" fmla="*/ 8 h 14"/>
                <a:gd name="T22" fmla="*/ 22 w 44"/>
                <a:gd name="T23" fmla="*/ 8 h 14"/>
                <a:gd name="T24" fmla="*/ 18 w 44"/>
                <a:gd name="T25" fmla="*/ 8 h 14"/>
                <a:gd name="T26" fmla="*/ 16 w 44"/>
                <a:gd name="T27" fmla="*/ 8 h 14"/>
                <a:gd name="T28" fmla="*/ 14 w 44"/>
                <a:gd name="T29" fmla="*/ 6 h 14"/>
                <a:gd name="T30" fmla="*/ 10 w 44"/>
                <a:gd name="T31" fmla="*/ 6 h 14"/>
                <a:gd name="T32" fmla="*/ 8 w 44"/>
                <a:gd name="T33" fmla="*/ 6 h 14"/>
                <a:gd name="T34" fmla="*/ 6 w 44"/>
                <a:gd name="T35" fmla="*/ 6 h 14"/>
                <a:gd name="T36" fmla="*/ 2 w 44"/>
                <a:gd name="T37" fmla="*/ 4 h 14"/>
                <a:gd name="T38" fmla="*/ 0 w 44"/>
                <a:gd name="T39" fmla="*/ 4 h 14"/>
                <a:gd name="T40" fmla="*/ 0 w 44"/>
                <a:gd name="T41" fmla="*/ 6 h 14"/>
                <a:gd name="T42" fmla="*/ 2 w 44"/>
                <a:gd name="T43" fmla="*/ 6 h 14"/>
                <a:gd name="T44" fmla="*/ 4 w 44"/>
                <a:gd name="T45" fmla="*/ 6 h 14"/>
                <a:gd name="T46" fmla="*/ 6 w 44"/>
                <a:gd name="T47" fmla="*/ 8 h 14"/>
                <a:gd name="T48" fmla="*/ 6 w 44"/>
                <a:gd name="T49" fmla="*/ 8 h 14"/>
                <a:gd name="T50" fmla="*/ 8 w 44"/>
                <a:gd name="T51" fmla="*/ 10 h 14"/>
                <a:gd name="T52" fmla="*/ 12 w 44"/>
                <a:gd name="T53" fmla="*/ 10 h 14"/>
                <a:gd name="T54" fmla="*/ 14 w 44"/>
                <a:gd name="T55" fmla="*/ 12 h 14"/>
                <a:gd name="T56" fmla="*/ 16 w 44"/>
                <a:gd name="T57" fmla="*/ 14 h 14"/>
                <a:gd name="T58" fmla="*/ 18 w 44"/>
                <a:gd name="T59" fmla="*/ 14 h 14"/>
                <a:gd name="T60" fmla="*/ 20 w 44"/>
                <a:gd name="T61" fmla="*/ 14 h 14"/>
                <a:gd name="T62" fmla="*/ 24 w 44"/>
                <a:gd name="T63" fmla="*/ 14 h 14"/>
                <a:gd name="T64" fmla="*/ 24 w 44"/>
                <a:gd name="T65" fmla="*/ 14 h 14"/>
                <a:gd name="T66" fmla="*/ 26 w 44"/>
                <a:gd name="T67" fmla="*/ 12 h 14"/>
                <a:gd name="T68" fmla="*/ 30 w 44"/>
                <a:gd name="T69" fmla="*/ 12 h 14"/>
                <a:gd name="T70" fmla="*/ 32 w 44"/>
                <a:gd name="T71" fmla="*/ 10 h 14"/>
                <a:gd name="T72" fmla="*/ 32 w 44"/>
                <a:gd name="T73" fmla="*/ 10 h 14"/>
                <a:gd name="T74" fmla="*/ 36 w 44"/>
                <a:gd name="T75" fmla="*/ 8 h 14"/>
                <a:gd name="T76" fmla="*/ 38 w 44"/>
                <a:gd name="T77" fmla="*/ 6 h 14"/>
                <a:gd name="T78" fmla="*/ 42 w 44"/>
                <a:gd name="T79" fmla="*/ 6 h 14"/>
                <a:gd name="T80" fmla="*/ 42 w 44"/>
                <a:gd name="T81" fmla="*/ 6 h 14"/>
                <a:gd name="T82" fmla="*/ 42 w 44"/>
                <a:gd name="T83" fmla="*/ 4 h 14"/>
                <a:gd name="T84" fmla="*/ 44 w 44"/>
                <a:gd name="T85" fmla="*/ 2 h 14"/>
                <a:gd name="T86" fmla="*/ 42 w 44"/>
                <a:gd name="T87" fmla="*/ 0 h 14"/>
                <a:gd name="T88" fmla="*/ 42 w 44"/>
                <a:gd name="T89" fmla="*/ 0 h 14"/>
                <a:gd name="T90" fmla="*/ 42 w 44"/>
                <a:gd name="T91" fmla="*/ 2 h 14"/>
                <a:gd name="T92" fmla="*/ 40 w 44"/>
                <a:gd name="T93" fmla="*/ 2 h 14"/>
                <a:gd name="T94" fmla="*/ 40 w 44"/>
                <a:gd name="T95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" h="14">
                  <a:moveTo>
                    <a:pt x="40" y="4"/>
                  </a:moveTo>
                  <a:lnTo>
                    <a:pt x="38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2" y="6"/>
                  </a:lnTo>
                  <a:lnTo>
                    <a:pt x="42" y="6"/>
                  </a:lnTo>
                  <a:lnTo>
                    <a:pt x="42" y="4"/>
                  </a:lnTo>
                  <a:lnTo>
                    <a:pt x="44" y="2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4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3" name="Freeform 550"/>
            <p:cNvSpPr>
              <a:spLocks/>
            </p:cNvSpPr>
            <p:nvPr/>
          </p:nvSpPr>
          <p:spPr bwMode="auto">
            <a:xfrm>
              <a:off x="4946650" y="3581400"/>
              <a:ext cx="38100" cy="82550"/>
            </a:xfrm>
            <a:custGeom>
              <a:avLst/>
              <a:gdLst>
                <a:gd name="T0" fmla="*/ 0 w 24"/>
                <a:gd name="T1" fmla="*/ 52 h 52"/>
                <a:gd name="T2" fmla="*/ 2 w 24"/>
                <a:gd name="T3" fmla="*/ 50 h 52"/>
                <a:gd name="T4" fmla="*/ 4 w 24"/>
                <a:gd name="T5" fmla="*/ 46 h 52"/>
                <a:gd name="T6" fmla="*/ 6 w 24"/>
                <a:gd name="T7" fmla="*/ 44 h 52"/>
                <a:gd name="T8" fmla="*/ 10 w 24"/>
                <a:gd name="T9" fmla="*/ 38 h 52"/>
                <a:gd name="T10" fmla="*/ 10 w 24"/>
                <a:gd name="T11" fmla="*/ 34 h 52"/>
                <a:gd name="T12" fmla="*/ 14 w 24"/>
                <a:gd name="T13" fmla="*/ 32 h 52"/>
                <a:gd name="T14" fmla="*/ 16 w 24"/>
                <a:gd name="T15" fmla="*/ 30 h 52"/>
                <a:gd name="T16" fmla="*/ 20 w 24"/>
                <a:gd name="T17" fmla="*/ 26 h 52"/>
                <a:gd name="T18" fmla="*/ 20 w 24"/>
                <a:gd name="T19" fmla="*/ 26 h 52"/>
                <a:gd name="T20" fmla="*/ 20 w 24"/>
                <a:gd name="T21" fmla="*/ 28 h 52"/>
                <a:gd name="T22" fmla="*/ 22 w 24"/>
                <a:gd name="T23" fmla="*/ 28 h 52"/>
                <a:gd name="T24" fmla="*/ 24 w 24"/>
                <a:gd name="T25" fmla="*/ 28 h 52"/>
                <a:gd name="T26" fmla="*/ 20 w 24"/>
                <a:gd name="T27" fmla="*/ 26 h 52"/>
                <a:gd name="T28" fmla="*/ 18 w 24"/>
                <a:gd name="T29" fmla="*/ 22 h 52"/>
                <a:gd name="T30" fmla="*/ 14 w 24"/>
                <a:gd name="T31" fmla="*/ 18 h 52"/>
                <a:gd name="T32" fmla="*/ 12 w 24"/>
                <a:gd name="T33" fmla="*/ 16 h 52"/>
                <a:gd name="T34" fmla="*/ 10 w 24"/>
                <a:gd name="T35" fmla="*/ 12 h 52"/>
                <a:gd name="T36" fmla="*/ 6 w 24"/>
                <a:gd name="T37" fmla="*/ 8 h 52"/>
                <a:gd name="T38" fmla="*/ 4 w 24"/>
                <a:gd name="T39" fmla="*/ 4 h 52"/>
                <a:gd name="T40" fmla="*/ 2 w 24"/>
                <a:gd name="T41" fmla="*/ 0 h 52"/>
                <a:gd name="T42" fmla="*/ 2 w 24"/>
                <a:gd name="T43" fmla="*/ 12 h 52"/>
                <a:gd name="T44" fmla="*/ 0 w 24"/>
                <a:gd name="T45" fmla="*/ 26 h 52"/>
                <a:gd name="T46" fmla="*/ 0 w 24"/>
                <a:gd name="T47" fmla="*/ 38 h 52"/>
                <a:gd name="T48" fmla="*/ 0 w 24"/>
                <a:gd name="T49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4" h="52">
                  <a:moveTo>
                    <a:pt x="0" y="52"/>
                  </a:moveTo>
                  <a:lnTo>
                    <a:pt x="2" y="50"/>
                  </a:lnTo>
                  <a:lnTo>
                    <a:pt x="4" y="46"/>
                  </a:lnTo>
                  <a:lnTo>
                    <a:pt x="6" y="44"/>
                  </a:lnTo>
                  <a:lnTo>
                    <a:pt x="10" y="38"/>
                  </a:lnTo>
                  <a:lnTo>
                    <a:pt x="10" y="34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20" y="26"/>
                  </a:lnTo>
                  <a:lnTo>
                    <a:pt x="20" y="26"/>
                  </a:lnTo>
                  <a:lnTo>
                    <a:pt x="20" y="28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0" y="26"/>
                  </a:lnTo>
                  <a:lnTo>
                    <a:pt x="18" y="22"/>
                  </a:lnTo>
                  <a:lnTo>
                    <a:pt x="14" y="18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6" y="8"/>
                  </a:lnTo>
                  <a:lnTo>
                    <a:pt x="4" y="4"/>
                  </a:lnTo>
                  <a:lnTo>
                    <a:pt x="2" y="0"/>
                  </a:lnTo>
                  <a:lnTo>
                    <a:pt x="2" y="12"/>
                  </a:lnTo>
                  <a:lnTo>
                    <a:pt x="0" y="26"/>
                  </a:lnTo>
                  <a:lnTo>
                    <a:pt x="0" y="38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4" name="Freeform 551"/>
            <p:cNvSpPr>
              <a:spLocks/>
            </p:cNvSpPr>
            <p:nvPr/>
          </p:nvSpPr>
          <p:spPr bwMode="auto">
            <a:xfrm>
              <a:off x="5035550" y="3584575"/>
              <a:ext cx="50800" cy="82550"/>
            </a:xfrm>
            <a:custGeom>
              <a:avLst/>
              <a:gdLst>
                <a:gd name="T0" fmla="*/ 0 w 32"/>
                <a:gd name="T1" fmla="*/ 28 h 52"/>
                <a:gd name="T2" fmla="*/ 2 w 32"/>
                <a:gd name="T3" fmla="*/ 30 h 52"/>
                <a:gd name="T4" fmla="*/ 6 w 32"/>
                <a:gd name="T5" fmla="*/ 32 h 52"/>
                <a:gd name="T6" fmla="*/ 8 w 32"/>
                <a:gd name="T7" fmla="*/ 36 h 52"/>
                <a:gd name="T8" fmla="*/ 10 w 32"/>
                <a:gd name="T9" fmla="*/ 40 h 52"/>
                <a:gd name="T10" fmla="*/ 12 w 32"/>
                <a:gd name="T11" fmla="*/ 42 h 52"/>
                <a:gd name="T12" fmla="*/ 16 w 32"/>
                <a:gd name="T13" fmla="*/ 46 h 52"/>
                <a:gd name="T14" fmla="*/ 16 w 32"/>
                <a:gd name="T15" fmla="*/ 50 h 52"/>
                <a:gd name="T16" fmla="*/ 18 w 32"/>
                <a:gd name="T17" fmla="*/ 52 h 52"/>
                <a:gd name="T18" fmla="*/ 20 w 32"/>
                <a:gd name="T19" fmla="*/ 48 h 52"/>
                <a:gd name="T20" fmla="*/ 22 w 32"/>
                <a:gd name="T21" fmla="*/ 42 h 52"/>
                <a:gd name="T22" fmla="*/ 26 w 32"/>
                <a:gd name="T23" fmla="*/ 36 h 52"/>
                <a:gd name="T24" fmla="*/ 26 w 32"/>
                <a:gd name="T25" fmla="*/ 30 h 52"/>
                <a:gd name="T26" fmla="*/ 28 w 32"/>
                <a:gd name="T27" fmla="*/ 24 h 52"/>
                <a:gd name="T28" fmla="*/ 30 w 32"/>
                <a:gd name="T29" fmla="*/ 18 h 52"/>
                <a:gd name="T30" fmla="*/ 32 w 32"/>
                <a:gd name="T31" fmla="*/ 12 h 52"/>
                <a:gd name="T32" fmla="*/ 32 w 32"/>
                <a:gd name="T33" fmla="*/ 6 h 52"/>
                <a:gd name="T34" fmla="*/ 30 w 32"/>
                <a:gd name="T35" fmla="*/ 6 h 52"/>
                <a:gd name="T36" fmla="*/ 30 w 32"/>
                <a:gd name="T37" fmla="*/ 4 h 52"/>
                <a:gd name="T38" fmla="*/ 28 w 32"/>
                <a:gd name="T39" fmla="*/ 2 h 52"/>
                <a:gd name="T40" fmla="*/ 28 w 32"/>
                <a:gd name="T41" fmla="*/ 0 h 52"/>
                <a:gd name="T42" fmla="*/ 26 w 32"/>
                <a:gd name="T43" fmla="*/ 6 h 52"/>
                <a:gd name="T44" fmla="*/ 22 w 32"/>
                <a:gd name="T45" fmla="*/ 8 h 52"/>
                <a:gd name="T46" fmla="*/ 18 w 32"/>
                <a:gd name="T47" fmla="*/ 12 h 52"/>
                <a:gd name="T48" fmla="*/ 16 w 32"/>
                <a:gd name="T49" fmla="*/ 14 h 52"/>
                <a:gd name="T50" fmla="*/ 12 w 32"/>
                <a:gd name="T51" fmla="*/ 18 h 52"/>
                <a:gd name="T52" fmla="*/ 8 w 32"/>
                <a:gd name="T53" fmla="*/ 22 h 52"/>
                <a:gd name="T54" fmla="*/ 4 w 32"/>
                <a:gd name="T55" fmla="*/ 24 h 52"/>
                <a:gd name="T56" fmla="*/ 0 w 32"/>
                <a:gd name="T57" fmla="*/ 28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52">
                  <a:moveTo>
                    <a:pt x="0" y="28"/>
                  </a:moveTo>
                  <a:lnTo>
                    <a:pt x="2" y="30"/>
                  </a:lnTo>
                  <a:lnTo>
                    <a:pt x="6" y="32"/>
                  </a:lnTo>
                  <a:lnTo>
                    <a:pt x="8" y="36"/>
                  </a:lnTo>
                  <a:lnTo>
                    <a:pt x="10" y="40"/>
                  </a:lnTo>
                  <a:lnTo>
                    <a:pt x="12" y="42"/>
                  </a:lnTo>
                  <a:lnTo>
                    <a:pt x="16" y="46"/>
                  </a:lnTo>
                  <a:lnTo>
                    <a:pt x="16" y="50"/>
                  </a:lnTo>
                  <a:lnTo>
                    <a:pt x="18" y="52"/>
                  </a:lnTo>
                  <a:lnTo>
                    <a:pt x="20" y="48"/>
                  </a:lnTo>
                  <a:lnTo>
                    <a:pt x="22" y="42"/>
                  </a:lnTo>
                  <a:lnTo>
                    <a:pt x="26" y="36"/>
                  </a:lnTo>
                  <a:lnTo>
                    <a:pt x="26" y="30"/>
                  </a:lnTo>
                  <a:lnTo>
                    <a:pt x="28" y="24"/>
                  </a:lnTo>
                  <a:lnTo>
                    <a:pt x="30" y="18"/>
                  </a:lnTo>
                  <a:lnTo>
                    <a:pt x="32" y="12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6" y="6"/>
                  </a:lnTo>
                  <a:lnTo>
                    <a:pt x="22" y="8"/>
                  </a:lnTo>
                  <a:lnTo>
                    <a:pt x="18" y="12"/>
                  </a:lnTo>
                  <a:lnTo>
                    <a:pt x="16" y="14"/>
                  </a:lnTo>
                  <a:lnTo>
                    <a:pt x="12" y="18"/>
                  </a:lnTo>
                  <a:lnTo>
                    <a:pt x="8" y="22"/>
                  </a:lnTo>
                  <a:lnTo>
                    <a:pt x="4" y="24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5" name="Freeform 552"/>
            <p:cNvSpPr>
              <a:spLocks/>
            </p:cNvSpPr>
            <p:nvPr/>
          </p:nvSpPr>
          <p:spPr bwMode="auto">
            <a:xfrm>
              <a:off x="5006975" y="3635375"/>
              <a:ext cx="19050" cy="22225"/>
            </a:xfrm>
            <a:custGeom>
              <a:avLst/>
              <a:gdLst>
                <a:gd name="T0" fmla="*/ 0 w 12"/>
                <a:gd name="T1" fmla="*/ 2 h 14"/>
                <a:gd name="T2" fmla="*/ 2 w 12"/>
                <a:gd name="T3" fmla="*/ 10 h 14"/>
                <a:gd name="T4" fmla="*/ 4 w 12"/>
                <a:gd name="T5" fmla="*/ 10 h 14"/>
                <a:gd name="T6" fmla="*/ 4 w 12"/>
                <a:gd name="T7" fmla="*/ 8 h 14"/>
                <a:gd name="T8" fmla="*/ 6 w 12"/>
                <a:gd name="T9" fmla="*/ 6 h 14"/>
                <a:gd name="T10" fmla="*/ 6 w 12"/>
                <a:gd name="T11" fmla="*/ 4 h 14"/>
                <a:gd name="T12" fmla="*/ 6 w 12"/>
                <a:gd name="T13" fmla="*/ 2 h 14"/>
                <a:gd name="T14" fmla="*/ 6 w 12"/>
                <a:gd name="T15" fmla="*/ 0 h 14"/>
                <a:gd name="T16" fmla="*/ 8 w 12"/>
                <a:gd name="T17" fmla="*/ 0 h 14"/>
                <a:gd name="T18" fmla="*/ 8 w 12"/>
                <a:gd name="T19" fmla="*/ 2 h 14"/>
                <a:gd name="T20" fmla="*/ 8 w 12"/>
                <a:gd name="T21" fmla="*/ 2 h 14"/>
                <a:gd name="T22" fmla="*/ 8 w 12"/>
                <a:gd name="T23" fmla="*/ 14 h 14"/>
                <a:gd name="T24" fmla="*/ 8 w 12"/>
                <a:gd name="T25" fmla="*/ 10 h 14"/>
                <a:gd name="T26" fmla="*/ 10 w 12"/>
                <a:gd name="T27" fmla="*/ 8 h 14"/>
                <a:gd name="T28" fmla="*/ 10 w 12"/>
                <a:gd name="T29" fmla="*/ 4 h 14"/>
                <a:gd name="T30" fmla="*/ 12 w 12"/>
                <a:gd name="T31" fmla="*/ 0 h 14"/>
                <a:gd name="T32" fmla="*/ 10 w 12"/>
                <a:gd name="T33" fmla="*/ 0 h 14"/>
                <a:gd name="T34" fmla="*/ 8 w 12"/>
                <a:gd name="T35" fmla="*/ 0 h 14"/>
                <a:gd name="T36" fmla="*/ 8 w 12"/>
                <a:gd name="T37" fmla="*/ 0 h 14"/>
                <a:gd name="T38" fmla="*/ 6 w 12"/>
                <a:gd name="T39" fmla="*/ 0 h 14"/>
                <a:gd name="T40" fmla="*/ 4 w 12"/>
                <a:gd name="T41" fmla="*/ 0 h 14"/>
                <a:gd name="T42" fmla="*/ 2 w 12"/>
                <a:gd name="T43" fmla="*/ 2 h 14"/>
                <a:gd name="T44" fmla="*/ 0 w 12"/>
                <a:gd name="T4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" h="14">
                  <a:moveTo>
                    <a:pt x="0" y="2"/>
                  </a:moveTo>
                  <a:lnTo>
                    <a:pt x="2" y="10"/>
                  </a:lnTo>
                  <a:lnTo>
                    <a:pt x="4" y="10"/>
                  </a:lnTo>
                  <a:lnTo>
                    <a:pt x="4" y="8"/>
                  </a:lnTo>
                  <a:lnTo>
                    <a:pt x="6" y="6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2"/>
                  </a:lnTo>
                  <a:lnTo>
                    <a:pt x="8" y="2"/>
                  </a:lnTo>
                  <a:lnTo>
                    <a:pt x="8" y="14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0" y="4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6" name="Freeform 553"/>
            <p:cNvSpPr>
              <a:spLocks/>
            </p:cNvSpPr>
            <p:nvPr/>
          </p:nvSpPr>
          <p:spPr bwMode="auto">
            <a:xfrm>
              <a:off x="4991100" y="3479800"/>
              <a:ext cx="9525" cy="15875"/>
            </a:xfrm>
            <a:custGeom>
              <a:avLst/>
              <a:gdLst>
                <a:gd name="T0" fmla="*/ 6 w 6"/>
                <a:gd name="T1" fmla="*/ 0 h 10"/>
                <a:gd name="T2" fmla="*/ 6 w 6"/>
                <a:gd name="T3" fmla="*/ 10 h 10"/>
                <a:gd name="T4" fmla="*/ 0 w 6"/>
                <a:gd name="T5" fmla="*/ 10 h 10"/>
                <a:gd name="T6" fmla="*/ 6 w 6"/>
                <a:gd name="T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lnTo>
                    <a:pt x="6" y="10"/>
                  </a:lnTo>
                  <a:lnTo>
                    <a:pt x="0" y="1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7" name="Freeform 554"/>
            <p:cNvSpPr>
              <a:spLocks/>
            </p:cNvSpPr>
            <p:nvPr/>
          </p:nvSpPr>
          <p:spPr bwMode="auto">
            <a:xfrm>
              <a:off x="6642100" y="2746375"/>
              <a:ext cx="241300" cy="257175"/>
            </a:xfrm>
            <a:custGeom>
              <a:avLst/>
              <a:gdLst>
                <a:gd name="T0" fmla="*/ 76 w 152"/>
                <a:gd name="T1" fmla="*/ 0 h 162"/>
                <a:gd name="T2" fmla="*/ 76 w 152"/>
                <a:gd name="T3" fmla="*/ 0 h 162"/>
                <a:gd name="T4" fmla="*/ 60 w 152"/>
                <a:gd name="T5" fmla="*/ 2 h 162"/>
                <a:gd name="T6" fmla="*/ 46 w 152"/>
                <a:gd name="T7" fmla="*/ 6 h 162"/>
                <a:gd name="T8" fmla="*/ 34 w 152"/>
                <a:gd name="T9" fmla="*/ 14 h 162"/>
                <a:gd name="T10" fmla="*/ 22 w 152"/>
                <a:gd name="T11" fmla="*/ 24 h 162"/>
                <a:gd name="T12" fmla="*/ 14 w 152"/>
                <a:gd name="T13" fmla="*/ 36 h 162"/>
                <a:gd name="T14" fmla="*/ 6 w 152"/>
                <a:gd name="T15" fmla="*/ 50 h 162"/>
                <a:gd name="T16" fmla="*/ 2 w 152"/>
                <a:gd name="T17" fmla="*/ 64 h 162"/>
                <a:gd name="T18" fmla="*/ 0 w 152"/>
                <a:gd name="T19" fmla="*/ 82 h 162"/>
                <a:gd name="T20" fmla="*/ 0 w 152"/>
                <a:gd name="T21" fmla="*/ 82 h 162"/>
                <a:gd name="T22" fmla="*/ 2 w 152"/>
                <a:gd name="T23" fmla="*/ 98 h 162"/>
                <a:gd name="T24" fmla="*/ 6 w 152"/>
                <a:gd name="T25" fmla="*/ 112 h 162"/>
                <a:gd name="T26" fmla="*/ 14 w 152"/>
                <a:gd name="T27" fmla="*/ 126 h 162"/>
                <a:gd name="T28" fmla="*/ 22 w 152"/>
                <a:gd name="T29" fmla="*/ 138 h 162"/>
                <a:gd name="T30" fmla="*/ 34 w 152"/>
                <a:gd name="T31" fmla="*/ 148 h 162"/>
                <a:gd name="T32" fmla="*/ 46 w 152"/>
                <a:gd name="T33" fmla="*/ 154 h 162"/>
                <a:gd name="T34" fmla="*/ 60 w 152"/>
                <a:gd name="T35" fmla="*/ 160 h 162"/>
                <a:gd name="T36" fmla="*/ 76 w 152"/>
                <a:gd name="T37" fmla="*/ 162 h 162"/>
                <a:gd name="T38" fmla="*/ 76 w 152"/>
                <a:gd name="T39" fmla="*/ 162 h 162"/>
                <a:gd name="T40" fmla="*/ 92 w 152"/>
                <a:gd name="T41" fmla="*/ 160 h 162"/>
                <a:gd name="T42" fmla="*/ 106 w 152"/>
                <a:gd name="T43" fmla="*/ 154 h 162"/>
                <a:gd name="T44" fmla="*/ 118 w 152"/>
                <a:gd name="T45" fmla="*/ 148 h 162"/>
                <a:gd name="T46" fmla="*/ 130 w 152"/>
                <a:gd name="T47" fmla="*/ 138 h 162"/>
                <a:gd name="T48" fmla="*/ 140 w 152"/>
                <a:gd name="T49" fmla="*/ 126 h 162"/>
                <a:gd name="T50" fmla="*/ 146 w 152"/>
                <a:gd name="T51" fmla="*/ 112 h 162"/>
                <a:gd name="T52" fmla="*/ 150 w 152"/>
                <a:gd name="T53" fmla="*/ 98 h 162"/>
                <a:gd name="T54" fmla="*/ 152 w 152"/>
                <a:gd name="T55" fmla="*/ 82 h 162"/>
                <a:gd name="T56" fmla="*/ 152 w 152"/>
                <a:gd name="T57" fmla="*/ 82 h 162"/>
                <a:gd name="T58" fmla="*/ 150 w 152"/>
                <a:gd name="T59" fmla="*/ 64 h 162"/>
                <a:gd name="T60" fmla="*/ 146 w 152"/>
                <a:gd name="T61" fmla="*/ 50 h 162"/>
                <a:gd name="T62" fmla="*/ 140 w 152"/>
                <a:gd name="T63" fmla="*/ 36 h 162"/>
                <a:gd name="T64" fmla="*/ 130 w 152"/>
                <a:gd name="T65" fmla="*/ 24 h 162"/>
                <a:gd name="T66" fmla="*/ 118 w 152"/>
                <a:gd name="T67" fmla="*/ 14 h 162"/>
                <a:gd name="T68" fmla="*/ 106 w 152"/>
                <a:gd name="T69" fmla="*/ 6 h 162"/>
                <a:gd name="T70" fmla="*/ 92 w 152"/>
                <a:gd name="T71" fmla="*/ 2 h 162"/>
                <a:gd name="T72" fmla="*/ 76 w 152"/>
                <a:gd name="T73" fmla="*/ 0 h 162"/>
                <a:gd name="T74" fmla="*/ 76 w 152"/>
                <a:gd name="T75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2" h="162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4"/>
                  </a:lnTo>
                  <a:lnTo>
                    <a:pt x="22" y="24"/>
                  </a:lnTo>
                  <a:lnTo>
                    <a:pt x="14" y="36"/>
                  </a:lnTo>
                  <a:lnTo>
                    <a:pt x="6" y="50"/>
                  </a:lnTo>
                  <a:lnTo>
                    <a:pt x="2" y="6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6" y="112"/>
                  </a:lnTo>
                  <a:lnTo>
                    <a:pt x="14" y="126"/>
                  </a:lnTo>
                  <a:lnTo>
                    <a:pt x="22" y="138"/>
                  </a:lnTo>
                  <a:lnTo>
                    <a:pt x="34" y="148"/>
                  </a:lnTo>
                  <a:lnTo>
                    <a:pt x="46" y="154"/>
                  </a:lnTo>
                  <a:lnTo>
                    <a:pt x="60" y="160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92" y="160"/>
                  </a:lnTo>
                  <a:lnTo>
                    <a:pt x="106" y="154"/>
                  </a:lnTo>
                  <a:lnTo>
                    <a:pt x="118" y="148"/>
                  </a:lnTo>
                  <a:lnTo>
                    <a:pt x="130" y="138"/>
                  </a:lnTo>
                  <a:lnTo>
                    <a:pt x="140" y="126"/>
                  </a:lnTo>
                  <a:lnTo>
                    <a:pt x="146" y="112"/>
                  </a:lnTo>
                  <a:lnTo>
                    <a:pt x="150" y="98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0" y="64"/>
                  </a:lnTo>
                  <a:lnTo>
                    <a:pt x="146" y="50"/>
                  </a:lnTo>
                  <a:lnTo>
                    <a:pt x="140" y="36"/>
                  </a:lnTo>
                  <a:lnTo>
                    <a:pt x="130" y="24"/>
                  </a:lnTo>
                  <a:lnTo>
                    <a:pt x="118" y="14"/>
                  </a:lnTo>
                  <a:lnTo>
                    <a:pt x="106" y="6"/>
                  </a:lnTo>
                  <a:lnTo>
                    <a:pt x="92" y="2"/>
                  </a:lnTo>
                  <a:lnTo>
                    <a:pt x="76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8" name="Freeform 555"/>
            <p:cNvSpPr>
              <a:spLocks/>
            </p:cNvSpPr>
            <p:nvPr/>
          </p:nvSpPr>
          <p:spPr bwMode="auto">
            <a:xfrm>
              <a:off x="6642100" y="2746375"/>
              <a:ext cx="241300" cy="257175"/>
            </a:xfrm>
            <a:custGeom>
              <a:avLst/>
              <a:gdLst>
                <a:gd name="T0" fmla="*/ 76 w 152"/>
                <a:gd name="T1" fmla="*/ 0 h 162"/>
                <a:gd name="T2" fmla="*/ 76 w 152"/>
                <a:gd name="T3" fmla="*/ 0 h 162"/>
                <a:gd name="T4" fmla="*/ 60 w 152"/>
                <a:gd name="T5" fmla="*/ 2 h 162"/>
                <a:gd name="T6" fmla="*/ 46 w 152"/>
                <a:gd name="T7" fmla="*/ 6 h 162"/>
                <a:gd name="T8" fmla="*/ 34 w 152"/>
                <a:gd name="T9" fmla="*/ 14 h 162"/>
                <a:gd name="T10" fmla="*/ 22 w 152"/>
                <a:gd name="T11" fmla="*/ 24 h 162"/>
                <a:gd name="T12" fmla="*/ 14 w 152"/>
                <a:gd name="T13" fmla="*/ 36 h 162"/>
                <a:gd name="T14" fmla="*/ 6 w 152"/>
                <a:gd name="T15" fmla="*/ 50 h 162"/>
                <a:gd name="T16" fmla="*/ 2 w 152"/>
                <a:gd name="T17" fmla="*/ 64 h 162"/>
                <a:gd name="T18" fmla="*/ 0 w 152"/>
                <a:gd name="T19" fmla="*/ 82 h 162"/>
                <a:gd name="T20" fmla="*/ 0 w 152"/>
                <a:gd name="T21" fmla="*/ 82 h 162"/>
                <a:gd name="T22" fmla="*/ 2 w 152"/>
                <a:gd name="T23" fmla="*/ 98 h 162"/>
                <a:gd name="T24" fmla="*/ 6 w 152"/>
                <a:gd name="T25" fmla="*/ 112 h 162"/>
                <a:gd name="T26" fmla="*/ 14 w 152"/>
                <a:gd name="T27" fmla="*/ 126 h 162"/>
                <a:gd name="T28" fmla="*/ 22 w 152"/>
                <a:gd name="T29" fmla="*/ 138 h 162"/>
                <a:gd name="T30" fmla="*/ 34 w 152"/>
                <a:gd name="T31" fmla="*/ 148 h 162"/>
                <a:gd name="T32" fmla="*/ 46 w 152"/>
                <a:gd name="T33" fmla="*/ 154 h 162"/>
                <a:gd name="T34" fmla="*/ 60 w 152"/>
                <a:gd name="T35" fmla="*/ 160 h 162"/>
                <a:gd name="T36" fmla="*/ 76 w 152"/>
                <a:gd name="T37" fmla="*/ 162 h 162"/>
                <a:gd name="T38" fmla="*/ 76 w 152"/>
                <a:gd name="T39" fmla="*/ 162 h 162"/>
                <a:gd name="T40" fmla="*/ 92 w 152"/>
                <a:gd name="T41" fmla="*/ 160 h 162"/>
                <a:gd name="T42" fmla="*/ 106 w 152"/>
                <a:gd name="T43" fmla="*/ 154 h 162"/>
                <a:gd name="T44" fmla="*/ 118 w 152"/>
                <a:gd name="T45" fmla="*/ 148 h 162"/>
                <a:gd name="T46" fmla="*/ 130 w 152"/>
                <a:gd name="T47" fmla="*/ 138 h 162"/>
                <a:gd name="T48" fmla="*/ 140 w 152"/>
                <a:gd name="T49" fmla="*/ 126 h 162"/>
                <a:gd name="T50" fmla="*/ 146 w 152"/>
                <a:gd name="T51" fmla="*/ 112 h 162"/>
                <a:gd name="T52" fmla="*/ 150 w 152"/>
                <a:gd name="T53" fmla="*/ 98 h 162"/>
                <a:gd name="T54" fmla="*/ 152 w 152"/>
                <a:gd name="T55" fmla="*/ 82 h 162"/>
                <a:gd name="T56" fmla="*/ 152 w 152"/>
                <a:gd name="T57" fmla="*/ 82 h 162"/>
                <a:gd name="T58" fmla="*/ 150 w 152"/>
                <a:gd name="T59" fmla="*/ 64 h 162"/>
                <a:gd name="T60" fmla="*/ 146 w 152"/>
                <a:gd name="T61" fmla="*/ 50 h 162"/>
                <a:gd name="T62" fmla="*/ 140 w 152"/>
                <a:gd name="T63" fmla="*/ 36 h 162"/>
                <a:gd name="T64" fmla="*/ 130 w 152"/>
                <a:gd name="T65" fmla="*/ 24 h 162"/>
                <a:gd name="T66" fmla="*/ 118 w 152"/>
                <a:gd name="T67" fmla="*/ 14 h 162"/>
                <a:gd name="T68" fmla="*/ 106 w 152"/>
                <a:gd name="T69" fmla="*/ 6 h 162"/>
                <a:gd name="T70" fmla="*/ 92 w 152"/>
                <a:gd name="T71" fmla="*/ 2 h 162"/>
                <a:gd name="T72" fmla="*/ 76 w 152"/>
                <a:gd name="T7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2" h="162">
                  <a:moveTo>
                    <a:pt x="76" y="0"/>
                  </a:moveTo>
                  <a:lnTo>
                    <a:pt x="76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4"/>
                  </a:lnTo>
                  <a:lnTo>
                    <a:pt x="22" y="24"/>
                  </a:lnTo>
                  <a:lnTo>
                    <a:pt x="14" y="36"/>
                  </a:lnTo>
                  <a:lnTo>
                    <a:pt x="6" y="50"/>
                  </a:lnTo>
                  <a:lnTo>
                    <a:pt x="2" y="6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6" y="112"/>
                  </a:lnTo>
                  <a:lnTo>
                    <a:pt x="14" y="126"/>
                  </a:lnTo>
                  <a:lnTo>
                    <a:pt x="22" y="138"/>
                  </a:lnTo>
                  <a:lnTo>
                    <a:pt x="34" y="148"/>
                  </a:lnTo>
                  <a:lnTo>
                    <a:pt x="46" y="154"/>
                  </a:lnTo>
                  <a:lnTo>
                    <a:pt x="60" y="160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92" y="160"/>
                  </a:lnTo>
                  <a:lnTo>
                    <a:pt x="106" y="154"/>
                  </a:lnTo>
                  <a:lnTo>
                    <a:pt x="118" y="148"/>
                  </a:lnTo>
                  <a:lnTo>
                    <a:pt x="130" y="138"/>
                  </a:lnTo>
                  <a:lnTo>
                    <a:pt x="140" y="126"/>
                  </a:lnTo>
                  <a:lnTo>
                    <a:pt x="146" y="112"/>
                  </a:lnTo>
                  <a:lnTo>
                    <a:pt x="150" y="98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0" y="64"/>
                  </a:lnTo>
                  <a:lnTo>
                    <a:pt x="146" y="50"/>
                  </a:lnTo>
                  <a:lnTo>
                    <a:pt x="140" y="36"/>
                  </a:lnTo>
                  <a:lnTo>
                    <a:pt x="130" y="24"/>
                  </a:lnTo>
                  <a:lnTo>
                    <a:pt x="118" y="14"/>
                  </a:lnTo>
                  <a:lnTo>
                    <a:pt x="106" y="6"/>
                  </a:lnTo>
                  <a:lnTo>
                    <a:pt x="92" y="2"/>
                  </a:lnTo>
                  <a:lnTo>
                    <a:pt x="7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9" name="Freeform 556"/>
            <p:cNvSpPr>
              <a:spLocks noEditPoints="1"/>
            </p:cNvSpPr>
            <p:nvPr/>
          </p:nvSpPr>
          <p:spPr bwMode="auto">
            <a:xfrm>
              <a:off x="5584825" y="2974975"/>
              <a:ext cx="266700" cy="863600"/>
            </a:xfrm>
            <a:custGeom>
              <a:avLst/>
              <a:gdLst>
                <a:gd name="T0" fmla="*/ 56 w 168"/>
                <a:gd name="T1" fmla="*/ 496 h 544"/>
                <a:gd name="T2" fmla="*/ 14 w 168"/>
                <a:gd name="T3" fmla="*/ 544 h 544"/>
                <a:gd name="T4" fmla="*/ 0 w 168"/>
                <a:gd name="T5" fmla="*/ 480 h 544"/>
                <a:gd name="T6" fmla="*/ 56 w 168"/>
                <a:gd name="T7" fmla="*/ 496 h 544"/>
                <a:gd name="T8" fmla="*/ 64 w 168"/>
                <a:gd name="T9" fmla="*/ 392 h 544"/>
                <a:gd name="T10" fmla="*/ 44 w 168"/>
                <a:gd name="T11" fmla="*/ 466 h 544"/>
                <a:gd name="T12" fmla="*/ 26 w 168"/>
                <a:gd name="T13" fmla="*/ 460 h 544"/>
                <a:gd name="T14" fmla="*/ 46 w 168"/>
                <a:gd name="T15" fmla="*/ 388 h 544"/>
                <a:gd name="T16" fmla="*/ 64 w 168"/>
                <a:gd name="T17" fmla="*/ 392 h 544"/>
                <a:gd name="T18" fmla="*/ 98 w 168"/>
                <a:gd name="T19" fmla="*/ 264 h 544"/>
                <a:gd name="T20" fmla="*/ 78 w 168"/>
                <a:gd name="T21" fmla="*/ 336 h 544"/>
                <a:gd name="T22" fmla="*/ 60 w 168"/>
                <a:gd name="T23" fmla="*/ 332 h 544"/>
                <a:gd name="T24" fmla="*/ 80 w 168"/>
                <a:gd name="T25" fmla="*/ 258 h 544"/>
                <a:gd name="T26" fmla="*/ 98 w 168"/>
                <a:gd name="T27" fmla="*/ 264 h 544"/>
                <a:gd name="T28" fmla="*/ 132 w 168"/>
                <a:gd name="T29" fmla="*/ 132 h 544"/>
                <a:gd name="T30" fmla="*/ 114 w 168"/>
                <a:gd name="T31" fmla="*/ 206 h 544"/>
                <a:gd name="T32" fmla="*/ 96 w 168"/>
                <a:gd name="T33" fmla="*/ 202 h 544"/>
                <a:gd name="T34" fmla="*/ 114 w 168"/>
                <a:gd name="T35" fmla="*/ 128 h 544"/>
                <a:gd name="T36" fmla="*/ 132 w 168"/>
                <a:gd name="T37" fmla="*/ 132 h 544"/>
                <a:gd name="T38" fmla="*/ 168 w 168"/>
                <a:gd name="T39" fmla="*/ 4 h 544"/>
                <a:gd name="T40" fmla="*/ 148 w 168"/>
                <a:gd name="T41" fmla="*/ 78 h 544"/>
                <a:gd name="T42" fmla="*/ 130 w 168"/>
                <a:gd name="T43" fmla="*/ 72 h 544"/>
                <a:gd name="T44" fmla="*/ 150 w 168"/>
                <a:gd name="T45" fmla="*/ 0 h 544"/>
                <a:gd name="T46" fmla="*/ 168 w 168"/>
                <a:gd name="T47" fmla="*/ 4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8" h="544">
                  <a:moveTo>
                    <a:pt x="56" y="496"/>
                  </a:moveTo>
                  <a:lnTo>
                    <a:pt x="14" y="544"/>
                  </a:lnTo>
                  <a:lnTo>
                    <a:pt x="0" y="480"/>
                  </a:lnTo>
                  <a:lnTo>
                    <a:pt x="56" y="496"/>
                  </a:lnTo>
                  <a:close/>
                  <a:moveTo>
                    <a:pt x="64" y="392"/>
                  </a:moveTo>
                  <a:lnTo>
                    <a:pt x="44" y="466"/>
                  </a:lnTo>
                  <a:lnTo>
                    <a:pt x="26" y="460"/>
                  </a:lnTo>
                  <a:lnTo>
                    <a:pt x="46" y="388"/>
                  </a:lnTo>
                  <a:lnTo>
                    <a:pt x="64" y="392"/>
                  </a:lnTo>
                  <a:close/>
                  <a:moveTo>
                    <a:pt x="98" y="264"/>
                  </a:moveTo>
                  <a:lnTo>
                    <a:pt x="78" y="336"/>
                  </a:lnTo>
                  <a:lnTo>
                    <a:pt x="60" y="332"/>
                  </a:lnTo>
                  <a:lnTo>
                    <a:pt x="80" y="258"/>
                  </a:lnTo>
                  <a:lnTo>
                    <a:pt x="98" y="264"/>
                  </a:lnTo>
                  <a:close/>
                  <a:moveTo>
                    <a:pt x="132" y="132"/>
                  </a:moveTo>
                  <a:lnTo>
                    <a:pt x="114" y="206"/>
                  </a:lnTo>
                  <a:lnTo>
                    <a:pt x="96" y="202"/>
                  </a:lnTo>
                  <a:lnTo>
                    <a:pt x="114" y="128"/>
                  </a:lnTo>
                  <a:lnTo>
                    <a:pt x="132" y="132"/>
                  </a:lnTo>
                  <a:close/>
                  <a:moveTo>
                    <a:pt x="168" y="4"/>
                  </a:moveTo>
                  <a:lnTo>
                    <a:pt x="148" y="78"/>
                  </a:lnTo>
                  <a:lnTo>
                    <a:pt x="130" y="72"/>
                  </a:lnTo>
                  <a:lnTo>
                    <a:pt x="150" y="0"/>
                  </a:lnTo>
                  <a:lnTo>
                    <a:pt x="168" y="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0" name="Freeform 557"/>
            <p:cNvSpPr>
              <a:spLocks/>
            </p:cNvSpPr>
            <p:nvPr/>
          </p:nvSpPr>
          <p:spPr bwMode="auto">
            <a:xfrm>
              <a:off x="4168775" y="2746375"/>
              <a:ext cx="241300" cy="257175"/>
            </a:xfrm>
            <a:custGeom>
              <a:avLst/>
              <a:gdLst>
                <a:gd name="T0" fmla="*/ 76 w 152"/>
                <a:gd name="T1" fmla="*/ 0 h 162"/>
                <a:gd name="T2" fmla="*/ 76 w 152"/>
                <a:gd name="T3" fmla="*/ 0 h 162"/>
                <a:gd name="T4" fmla="*/ 62 w 152"/>
                <a:gd name="T5" fmla="*/ 2 h 162"/>
                <a:gd name="T6" fmla="*/ 46 w 152"/>
                <a:gd name="T7" fmla="*/ 6 h 162"/>
                <a:gd name="T8" fmla="*/ 34 w 152"/>
                <a:gd name="T9" fmla="*/ 14 h 162"/>
                <a:gd name="T10" fmla="*/ 22 w 152"/>
                <a:gd name="T11" fmla="*/ 24 h 162"/>
                <a:gd name="T12" fmla="*/ 12 w 152"/>
                <a:gd name="T13" fmla="*/ 36 h 162"/>
                <a:gd name="T14" fmla="*/ 6 w 152"/>
                <a:gd name="T15" fmla="*/ 50 h 162"/>
                <a:gd name="T16" fmla="*/ 2 w 152"/>
                <a:gd name="T17" fmla="*/ 64 h 162"/>
                <a:gd name="T18" fmla="*/ 0 w 152"/>
                <a:gd name="T19" fmla="*/ 82 h 162"/>
                <a:gd name="T20" fmla="*/ 0 w 152"/>
                <a:gd name="T21" fmla="*/ 82 h 162"/>
                <a:gd name="T22" fmla="*/ 2 w 152"/>
                <a:gd name="T23" fmla="*/ 98 h 162"/>
                <a:gd name="T24" fmla="*/ 6 w 152"/>
                <a:gd name="T25" fmla="*/ 112 h 162"/>
                <a:gd name="T26" fmla="*/ 12 w 152"/>
                <a:gd name="T27" fmla="*/ 126 h 162"/>
                <a:gd name="T28" fmla="*/ 22 w 152"/>
                <a:gd name="T29" fmla="*/ 138 h 162"/>
                <a:gd name="T30" fmla="*/ 34 w 152"/>
                <a:gd name="T31" fmla="*/ 148 h 162"/>
                <a:gd name="T32" fmla="*/ 46 w 152"/>
                <a:gd name="T33" fmla="*/ 154 h 162"/>
                <a:gd name="T34" fmla="*/ 62 w 152"/>
                <a:gd name="T35" fmla="*/ 160 h 162"/>
                <a:gd name="T36" fmla="*/ 76 w 152"/>
                <a:gd name="T37" fmla="*/ 162 h 162"/>
                <a:gd name="T38" fmla="*/ 76 w 152"/>
                <a:gd name="T39" fmla="*/ 162 h 162"/>
                <a:gd name="T40" fmla="*/ 92 w 152"/>
                <a:gd name="T41" fmla="*/ 160 h 162"/>
                <a:gd name="T42" fmla="*/ 106 w 152"/>
                <a:gd name="T43" fmla="*/ 154 h 162"/>
                <a:gd name="T44" fmla="*/ 118 w 152"/>
                <a:gd name="T45" fmla="*/ 148 h 162"/>
                <a:gd name="T46" fmla="*/ 130 w 152"/>
                <a:gd name="T47" fmla="*/ 138 h 162"/>
                <a:gd name="T48" fmla="*/ 138 w 152"/>
                <a:gd name="T49" fmla="*/ 126 h 162"/>
                <a:gd name="T50" fmla="*/ 146 w 152"/>
                <a:gd name="T51" fmla="*/ 112 h 162"/>
                <a:gd name="T52" fmla="*/ 150 w 152"/>
                <a:gd name="T53" fmla="*/ 98 h 162"/>
                <a:gd name="T54" fmla="*/ 152 w 152"/>
                <a:gd name="T55" fmla="*/ 82 h 162"/>
                <a:gd name="T56" fmla="*/ 152 w 152"/>
                <a:gd name="T57" fmla="*/ 82 h 162"/>
                <a:gd name="T58" fmla="*/ 150 w 152"/>
                <a:gd name="T59" fmla="*/ 64 h 162"/>
                <a:gd name="T60" fmla="*/ 146 w 152"/>
                <a:gd name="T61" fmla="*/ 50 h 162"/>
                <a:gd name="T62" fmla="*/ 138 w 152"/>
                <a:gd name="T63" fmla="*/ 36 h 162"/>
                <a:gd name="T64" fmla="*/ 130 w 152"/>
                <a:gd name="T65" fmla="*/ 24 h 162"/>
                <a:gd name="T66" fmla="*/ 118 w 152"/>
                <a:gd name="T67" fmla="*/ 14 h 162"/>
                <a:gd name="T68" fmla="*/ 106 w 152"/>
                <a:gd name="T69" fmla="*/ 6 h 162"/>
                <a:gd name="T70" fmla="*/ 92 w 152"/>
                <a:gd name="T71" fmla="*/ 2 h 162"/>
                <a:gd name="T72" fmla="*/ 76 w 152"/>
                <a:gd name="T73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2" h="162">
                  <a:moveTo>
                    <a:pt x="76" y="0"/>
                  </a:moveTo>
                  <a:lnTo>
                    <a:pt x="76" y="0"/>
                  </a:lnTo>
                  <a:lnTo>
                    <a:pt x="62" y="2"/>
                  </a:lnTo>
                  <a:lnTo>
                    <a:pt x="46" y="6"/>
                  </a:lnTo>
                  <a:lnTo>
                    <a:pt x="34" y="14"/>
                  </a:lnTo>
                  <a:lnTo>
                    <a:pt x="22" y="24"/>
                  </a:lnTo>
                  <a:lnTo>
                    <a:pt x="12" y="36"/>
                  </a:lnTo>
                  <a:lnTo>
                    <a:pt x="6" y="50"/>
                  </a:lnTo>
                  <a:lnTo>
                    <a:pt x="2" y="64"/>
                  </a:lnTo>
                  <a:lnTo>
                    <a:pt x="0" y="82"/>
                  </a:lnTo>
                  <a:lnTo>
                    <a:pt x="0" y="82"/>
                  </a:lnTo>
                  <a:lnTo>
                    <a:pt x="2" y="98"/>
                  </a:lnTo>
                  <a:lnTo>
                    <a:pt x="6" y="112"/>
                  </a:lnTo>
                  <a:lnTo>
                    <a:pt x="12" y="126"/>
                  </a:lnTo>
                  <a:lnTo>
                    <a:pt x="22" y="138"/>
                  </a:lnTo>
                  <a:lnTo>
                    <a:pt x="34" y="148"/>
                  </a:lnTo>
                  <a:lnTo>
                    <a:pt x="46" y="154"/>
                  </a:lnTo>
                  <a:lnTo>
                    <a:pt x="62" y="160"/>
                  </a:lnTo>
                  <a:lnTo>
                    <a:pt x="76" y="162"/>
                  </a:lnTo>
                  <a:lnTo>
                    <a:pt x="76" y="162"/>
                  </a:lnTo>
                  <a:lnTo>
                    <a:pt x="92" y="160"/>
                  </a:lnTo>
                  <a:lnTo>
                    <a:pt x="106" y="154"/>
                  </a:lnTo>
                  <a:lnTo>
                    <a:pt x="118" y="148"/>
                  </a:lnTo>
                  <a:lnTo>
                    <a:pt x="130" y="138"/>
                  </a:lnTo>
                  <a:lnTo>
                    <a:pt x="138" y="126"/>
                  </a:lnTo>
                  <a:lnTo>
                    <a:pt x="146" y="112"/>
                  </a:lnTo>
                  <a:lnTo>
                    <a:pt x="150" y="98"/>
                  </a:lnTo>
                  <a:lnTo>
                    <a:pt x="152" y="82"/>
                  </a:lnTo>
                  <a:lnTo>
                    <a:pt x="152" y="82"/>
                  </a:lnTo>
                  <a:lnTo>
                    <a:pt x="150" y="64"/>
                  </a:lnTo>
                  <a:lnTo>
                    <a:pt x="146" y="50"/>
                  </a:lnTo>
                  <a:lnTo>
                    <a:pt x="138" y="36"/>
                  </a:lnTo>
                  <a:lnTo>
                    <a:pt x="130" y="24"/>
                  </a:lnTo>
                  <a:lnTo>
                    <a:pt x="118" y="14"/>
                  </a:lnTo>
                  <a:lnTo>
                    <a:pt x="106" y="6"/>
                  </a:lnTo>
                  <a:lnTo>
                    <a:pt x="92" y="2"/>
                  </a:lnTo>
                  <a:lnTo>
                    <a:pt x="76" y="0"/>
                  </a:lnTo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1" name="Freeform 558"/>
            <p:cNvSpPr>
              <a:spLocks noEditPoints="1"/>
            </p:cNvSpPr>
            <p:nvPr/>
          </p:nvSpPr>
          <p:spPr bwMode="auto">
            <a:xfrm>
              <a:off x="3670300" y="2876550"/>
              <a:ext cx="939800" cy="1244600"/>
            </a:xfrm>
            <a:custGeom>
              <a:avLst/>
              <a:gdLst>
                <a:gd name="T0" fmla="*/ 538 w 592"/>
                <a:gd name="T1" fmla="*/ 18 h 784"/>
                <a:gd name="T2" fmla="*/ 514 w 592"/>
                <a:gd name="T3" fmla="*/ 52 h 784"/>
                <a:gd name="T4" fmla="*/ 504 w 592"/>
                <a:gd name="T5" fmla="*/ 38 h 784"/>
                <a:gd name="T6" fmla="*/ 526 w 592"/>
                <a:gd name="T7" fmla="*/ 34 h 784"/>
                <a:gd name="T8" fmla="*/ 532 w 592"/>
                <a:gd name="T9" fmla="*/ 46 h 784"/>
                <a:gd name="T10" fmla="*/ 552 w 592"/>
                <a:gd name="T11" fmla="*/ 180 h 784"/>
                <a:gd name="T12" fmla="*/ 536 w 592"/>
                <a:gd name="T13" fmla="*/ 108 h 784"/>
                <a:gd name="T14" fmla="*/ 554 w 592"/>
                <a:gd name="T15" fmla="*/ 104 h 784"/>
                <a:gd name="T16" fmla="*/ 572 w 592"/>
                <a:gd name="T17" fmla="*/ 176 h 784"/>
                <a:gd name="T18" fmla="*/ 566 w 592"/>
                <a:gd name="T19" fmla="*/ 280 h 784"/>
                <a:gd name="T20" fmla="*/ 580 w 592"/>
                <a:gd name="T21" fmla="*/ 234 h 784"/>
                <a:gd name="T22" fmla="*/ 588 w 592"/>
                <a:gd name="T23" fmla="*/ 310 h 784"/>
                <a:gd name="T24" fmla="*/ 568 w 592"/>
                <a:gd name="T25" fmla="*/ 440 h 784"/>
                <a:gd name="T26" fmla="*/ 572 w 592"/>
                <a:gd name="T27" fmla="*/ 386 h 784"/>
                <a:gd name="T28" fmla="*/ 592 w 592"/>
                <a:gd name="T29" fmla="*/ 386 h 784"/>
                <a:gd name="T30" fmla="*/ 586 w 592"/>
                <a:gd name="T31" fmla="*/ 442 h 784"/>
                <a:gd name="T32" fmla="*/ 530 w 592"/>
                <a:gd name="T33" fmla="*/ 568 h 784"/>
                <a:gd name="T34" fmla="*/ 548 w 592"/>
                <a:gd name="T35" fmla="*/ 524 h 784"/>
                <a:gd name="T36" fmla="*/ 574 w 592"/>
                <a:gd name="T37" fmla="*/ 504 h 784"/>
                <a:gd name="T38" fmla="*/ 558 w 592"/>
                <a:gd name="T39" fmla="*/ 550 h 784"/>
                <a:gd name="T40" fmla="*/ 530 w 592"/>
                <a:gd name="T41" fmla="*/ 568 h 784"/>
                <a:gd name="T42" fmla="*/ 474 w 592"/>
                <a:gd name="T43" fmla="*/ 660 h 784"/>
                <a:gd name="T44" fmla="*/ 520 w 592"/>
                <a:gd name="T45" fmla="*/ 630 h 784"/>
                <a:gd name="T46" fmla="*/ 488 w 592"/>
                <a:gd name="T47" fmla="*/ 674 h 784"/>
                <a:gd name="T48" fmla="*/ 458 w 592"/>
                <a:gd name="T49" fmla="*/ 680 h 784"/>
                <a:gd name="T50" fmla="*/ 372 w 592"/>
                <a:gd name="T51" fmla="*/ 746 h 784"/>
                <a:gd name="T52" fmla="*/ 406 w 592"/>
                <a:gd name="T53" fmla="*/ 724 h 784"/>
                <a:gd name="T54" fmla="*/ 418 w 592"/>
                <a:gd name="T55" fmla="*/ 740 h 784"/>
                <a:gd name="T56" fmla="*/ 380 w 592"/>
                <a:gd name="T57" fmla="*/ 762 h 784"/>
                <a:gd name="T58" fmla="*/ 354 w 592"/>
                <a:gd name="T59" fmla="*/ 754 h 784"/>
                <a:gd name="T60" fmla="*/ 270 w 592"/>
                <a:gd name="T61" fmla="*/ 762 h 784"/>
                <a:gd name="T62" fmla="*/ 300 w 592"/>
                <a:gd name="T63" fmla="*/ 784 h 784"/>
                <a:gd name="T64" fmla="*/ 240 w 592"/>
                <a:gd name="T65" fmla="*/ 780 h 784"/>
                <a:gd name="T66" fmla="*/ 100 w 592"/>
                <a:gd name="T67" fmla="*/ 720 h 784"/>
                <a:gd name="T68" fmla="*/ 146 w 592"/>
                <a:gd name="T69" fmla="*/ 740 h 784"/>
                <a:gd name="T70" fmla="*/ 166 w 592"/>
                <a:gd name="T71" fmla="*/ 766 h 784"/>
                <a:gd name="T72" fmla="*/ 116 w 592"/>
                <a:gd name="T73" fmla="*/ 748 h 784"/>
                <a:gd name="T74" fmla="*/ 100 w 592"/>
                <a:gd name="T75" fmla="*/ 720 h 784"/>
                <a:gd name="T76" fmla="*/ 20 w 592"/>
                <a:gd name="T77" fmla="*/ 646 h 784"/>
                <a:gd name="T78" fmla="*/ 28 w 592"/>
                <a:gd name="T79" fmla="*/ 664 h 784"/>
                <a:gd name="T80" fmla="*/ 42 w 592"/>
                <a:gd name="T81" fmla="*/ 680 h 784"/>
                <a:gd name="T82" fmla="*/ 42 w 592"/>
                <a:gd name="T83" fmla="*/ 708 h 784"/>
                <a:gd name="T84" fmla="*/ 26 w 592"/>
                <a:gd name="T85" fmla="*/ 692 h 784"/>
                <a:gd name="T86" fmla="*/ 10 w 592"/>
                <a:gd name="T87" fmla="*/ 672 h 784"/>
                <a:gd name="T88" fmla="*/ 2 w 592"/>
                <a:gd name="T89" fmla="*/ 650 h 784"/>
                <a:gd name="T90" fmla="*/ 18 w 592"/>
                <a:gd name="T91" fmla="*/ 634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2" h="784">
                  <a:moveTo>
                    <a:pt x="498" y="60"/>
                  </a:moveTo>
                  <a:lnTo>
                    <a:pt x="476" y="0"/>
                  </a:lnTo>
                  <a:lnTo>
                    <a:pt x="538" y="18"/>
                  </a:lnTo>
                  <a:lnTo>
                    <a:pt x="498" y="60"/>
                  </a:lnTo>
                  <a:close/>
                  <a:moveTo>
                    <a:pt x="514" y="52"/>
                  </a:moveTo>
                  <a:lnTo>
                    <a:pt x="514" y="52"/>
                  </a:lnTo>
                  <a:lnTo>
                    <a:pt x="512" y="44"/>
                  </a:lnTo>
                  <a:lnTo>
                    <a:pt x="512" y="46"/>
                  </a:lnTo>
                  <a:lnTo>
                    <a:pt x="504" y="38"/>
                  </a:lnTo>
                  <a:lnTo>
                    <a:pt x="518" y="26"/>
                  </a:lnTo>
                  <a:lnTo>
                    <a:pt x="526" y="34"/>
                  </a:lnTo>
                  <a:lnTo>
                    <a:pt x="526" y="34"/>
                  </a:lnTo>
                  <a:lnTo>
                    <a:pt x="528" y="36"/>
                  </a:lnTo>
                  <a:lnTo>
                    <a:pt x="532" y="44"/>
                  </a:lnTo>
                  <a:lnTo>
                    <a:pt x="532" y="46"/>
                  </a:lnTo>
                  <a:lnTo>
                    <a:pt x="514" y="52"/>
                  </a:lnTo>
                  <a:close/>
                  <a:moveTo>
                    <a:pt x="552" y="180"/>
                  </a:moveTo>
                  <a:lnTo>
                    <a:pt x="552" y="180"/>
                  </a:lnTo>
                  <a:lnTo>
                    <a:pt x="546" y="150"/>
                  </a:lnTo>
                  <a:lnTo>
                    <a:pt x="540" y="122"/>
                  </a:lnTo>
                  <a:lnTo>
                    <a:pt x="536" y="108"/>
                  </a:lnTo>
                  <a:lnTo>
                    <a:pt x="534" y="106"/>
                  </a:lnTo>
                  <a:lnTo>
                    <a:pt x="552" y="100"/>
                  </a:lnTo>
                  <a:lnTo>
                    <a:pt x="554" y="104"/>
                  </a:lnTo>
                  <a:lnTo>
                    <a:pt x="558" y="116"/>
                  </a:lnTo>
                  <a:lnTo>
                    <a:pt x="566" y="146"/>
                  </a:lnTo>
                  <a:lnTo>
                    <a:pt x="572" y="176"/>
                  </a:lnTo>
                  <a:lnTo>
                    <a:pt x="552" y="180"/>
                  </a:lnTo>
                  <a:close/>
                  <a:moveTo>
                    <a:pt x="568" y="312"/>
                  </a:moveTo>
                  <a:lnTo>
                    <a:pt x="566" y="280"/>
                  </a:lnTo>
                  <a:lnTo>
                    <a:pt x="562" y="246"/>
                  </a:lnTo>
                  <a:lnTo>
                    <a:pt x="562" y="236"/>
                  </a:lnTo>
                  <a:lnTo>
                    <a:pt x="580" y="234"/>
                  </a:lnTo>
                  <a:lnTo>
                    <a:pt x="582" y="242"/>
                  </a:lnTo>
                  <a:lnTo>
                    <a:pt x="584" y="278"/>
                  </a:lnTo>
                  <a:lnTo>
                    <a:pt x="588" y="310"/>
                  </a:lnTo>
                  <a:lnTo>
                    <a:pt x="568" y="312"/>
                  </a:lnTo>
                  <a:close/>
                  <a:moveTo>
                    <a:pt x="566" y="444"/>
                  </a:moveTo>
                  <a:lnTo>
                    <a:pt x="568" y="440"/>
                  </a:lnTo>
                  <a:lnTo>
                    <a:pt x="570" y="422"/>
                  </a:lnTo>
                  <a:lnTo>
                    <a:pt x="572" y="404"/>
                  </a:lnTo>
                  <a:lnTo>
                    <a:pt x="572" y="386"/>
                  </a:lnTo>
                  <a:lnTo>
                    <a:pt x="572" y="370"/>
                  </a:lnTo>
                  <a:lnTo>
                    <a:pt x="590" y="368"/>
                  </a:lnTo>
                  <a:lnTo>
                    <a:pt x="592" y="386"/>
                  </a:lnTo>
                  <a:lnTo>
                    <a:pt x="590" y="406"/>
                  </a:lnTo>
                  <a:lnTo>
                    <a:pt x="590" y="424"/>
                  </a:lnTo>
                  <a:lnTo>
                    <a:pt x="586" y="442"/>
                  </a:lnTo>
                  <a:lnTo>
                    <a:pt x="586" y="446"/>
                  </a:lnTo>
                  <a:lnTo>
                    <a:pt x="566" y="444"/>
                  </a:lnTo>
                  <a:close/>
                  <a:moveTo>
                    <a:pt x="530" y="568"/>
                  </a:moveTo>
                  <a:lnTo>
                    <a:pt x="534" y="558"/>
                  </a:lnTo>
                  <a:lnTo>
                    <a:pt x="540" y="542"/>
                  </a:lnTo>
                  <a:lnTo>
                    <a:pt x="548" y="524"/>
                  </a:lnTo>
                  <a:lnTo>
                    <a:pt x="552" y="508"/>
                  </a:lnTo>
                  <a:lnTo>
                    <a:pt x="556" y="498"/>
                  </a:lnTo>
                  <a:lnTo>
                    <a:pt x="574" y="504"/>
                  </a:lnTo>
                  <a:lnTo>
                    <a:pt x="572" y="514"/>
                  </a:lnTo>
                  <a:lnTo>
                    <a:pt x="566" y="532"/>
                  </a:lnTo>
                  <a:lnTo>
                    <a:pt x="558" y="550"/>
                  </a:lnTo>
                  <a:lnTo>
                    <a:pt x="552" y="568"/>
                  </a:lnTo>
                  <a:lnTo>
                    <a:pt x="548" y="576"/>
                  </a:lnTo>
                  <a:lnTo>
                    <a:pt x="530" y="568"/>
                  </a:lnTo>
                  <a:close/>
                  <a:moveTo>
                    <a:pt x="458" y="680"/>
                  </a:moveTo>
                  <a:lnTo>
                    <a:pt x="464" y="674"/>
                  </a:lnTo>
                  <a:lnTo>
                    <a:pt x="474" y="660"/>
                  </a:lnTo>
                  <a:lnTo>
                    <a:pt x="484" y="646"/>
                  </a:lnTo>
                  <a:lnTo>
                    <a:pt x="504" y="620"/>
                  </a:lnTo>
                  <a:lnTo>
                    <a:pt x="520" y="630"/>
                  </a:lnTo>
                  <a:lnTo>
                    <a:pt x="520" y="630"/>
                  </a:lnTo>
                  <a:lnTo>
                    <a:pt x="500" y="658"/>
                  </a:lnTo>
                  <a:lnTo>
                    <a:pt x="488" y="674"/>
                  </a:lnTo>
                  <a:lnTo>
                    <a:pt x="478" y="686"/>
                  </a:lnTo>
                  <a:lnTo>
                    <a:pt x="472" y="692"/>
                  </a:lnTo>
                  <a:lnTo>
                    <a:pt x="458" y="680"/>
                  </a:lnTo>
                  <a:close/>
                  <a:moveTo>
                    <a:pt x="354" y="754"/>
                  </a:moveTo>
                  <a:lnTo>
                    <a:pt x="358" y="752"/>
                  </a:lnTo>
                  <a:lnTo>
                    <a:pt x="372" y="746"/>
                  </a:lnTo>
                  <a:lnTo>
                    <a:pt x="382" y="740"/>
                  </a:lnTo>
                  <a:lnTo>
                    <a:pt x="396" y="732"/>
                  </a:lnTo>
                  <a:lnTo>
                    <a:pt x="406" y="724"/>
                  </a:lnTo>
                  <a:lnTo>
                    <a:pt x="416" y="718"/>
                  </a:lnTo>
                  <a:lnTo>
                    <a:pt x="428" y="732"/>
                  </a:lnTo>
                  <a:lnTo>
                    <a:pt x="418" y="740"/>
                  </a:lnTo>
                  <a:lnTo>
                    <a:pt x="406" y="748"/>
                  </a:lnTo>
                  <a:lnTo>
                    <a:pt x="392" y="756"/>
                  </a:lnTo>
                  <a:lnTo>
                    <a:pt x="380" y="762"/>
                  </a:lnTo>
                  <a:lnTo>
                    <a:pt x="364" y="770"/>
                  </a:lnTo>
                  <a:lnTo>
                    <a:pt x="360" y="772"/>
                  </a:lnTo>
                  <a:lnTo>
                    <a:pt x="354" y="754"/>
                  </a:lnTo>
                  <a:close/>
                  <a:moveTo>
                    <a:pt x="226" y="760"/>
                  </a:moveTo>
                  <a:lnTo>
                    <a:pt x="244" y="762"/>
                  </a:lnTo>
                  <a:lnTo>
                    <a:pt x="270" y="762"/>
                  </a:lnTo>
                  <a:lnTo>
                    <a:pt x="296" y="764"/>
                  </a:lnTo>
                  <a:lnTo>
                    <a:pt x="300" y="764"/>
                  </a:lnTo>
                  <a:lnTo>
                    <a:pt x="300" y="784"/>
                  </a:lnTo>
                  <a:lnTo>
                    <a:pt x="294" y="784"/>
                  </a:lnTo>
                  <a:lnTo>
                    <a:pt x="268" y="782"/>
                  </a:lnTo>
                  <a:lnTo>
                    <a:pt x="240" y="780"/>
                  </a:lnTo>
                  <a:lnTo>
                    <a:pt x="222" y="778"/>
                  </a:lnTo>
                  <a:lnTo>
                    <a:pt x="226" y="760"/>
                  </a:lnTo>
                  <a:close/>
                  <a:moveTo>
                    <a:pt x="100" y="720"/>
                  </a:moveTo>
                  <a:lnTo>
                    <a:pt x="104" y="722"/>
                  </a:lnTo>
                  <a:lnTo>
                    <a:pt x="122" y="732"/>
                  </a:lnTo>
                  <a:lnTo>
                    <a:pt x="146" y="740"/>
                  </a:lnTo>
                  <a:lnTo>
                    <a:pt x="168" y="746"/>
                  </a:lnTo>
                  <a:lnTo>
                    <a:pt x="170" y="746"/>
                  </a:lnTo>
                  <a:lnTo>
                    <a:pt x="166" y="766"/>
                  </a:lnTo>
                  <a:lnTo>
                    <a:pt x="162" y="764"/>
                  </a:lnTo>
                  <a:lnTo>
                    <a:pt x="140" y="758"/>
                  </a:lnTo>
                  <a:lnTo>
                    <a:pt x="116" y="748"/>
                  </a:lnTo>
                  <a:lnTo>
                    <a:pt x="94" y="738"/>
                  </a:lnTo>
                  <a:lnTo>
                    <a:pt x="92" y="738"/>
                  </a:lnTo>
                  <a:lnTo>
                    <a:pt x="100" y="720"/>
                  </a:lnTo>
                  <a:close/>
                  <a:moveTo>
                    <a:pt x="18" y="634"/>
                  </a:moveTo>
                  <a:lnTo>
                    <a:pt x="20" y="640"/>
                  </a:lnTo>
                  <a:lnTo>
                    <a:pt x="20" y="646"/>
                  </a:lnTo>
                  <a:lnTo>
                    <a:pt x="22" y="652"/>
                  </a:lnTo>
                  <a:lnTo>
                    <a:pt x="26" y="656"/>
                  </a:lnTo>
                  <a:lnTo>
                    <a:pt x="28" y="664"/>
                  </a:lnTo>
                  <a:lnTo>
                    <a:pt x="32" y="668"/>
                  </a:lnTo>
                  <a:lnTo>
                    <a:pt x="36" y="674"/>
                  </a:lnTo>
                  <a:lnTo>
                    <a:pt x="42" y="680"/>
                  </a:lnTo>
                  <a:lnTo>
                    <a:pt x="46" y="686"/>
                  </a:lnTo>
                  <a:lnTo>
                    <a:pt x="52" y="692"/>
                  </a:lnTo>
                  <a:lnTo>
                    <a:pt x="42" y="708"/>
                  </a:lnTo>
                  <a:lnTo>
                    <a:pt x="42" y="706"/>
                  </a:lnTo>
                  <a:lnTo>
                    <a:pt x="34" y="700"/>
                  </a:lnTo>
                  <a:lnTo>
                    <a:pt x="26" y="692"/>
                  </a:lnTo>
                  <a:lnTo>
                    <a:pt x="20" y="686"/>
                  </a:lnTo>
                  <a:lnTo>
                    <a:pt x="16" y="680"/>
                  </a:lnTo>
                  <a:lnTo>
                    <a:pt x="10" y="672"/>
                  </a:lnTo>
                  <a:lnTo>
                    <a:pt x="8" y="664"/>
                  </a:lnTo>
                  <a:lnTo>
                    <a:pt x="4" y="658"/>
                  </a:lnTo>
                  <a:lnTo>
                    <a:pt x="2" y="650"/>
                  </a:lnTo>
                  <a:lnTo>
                    <a:pt x="0" y="642"/>
                  </a:lnTo>
                  <a:lnTo>
                    <a:pt x="0" y="636"/>
                  </a:lnTo>
                  <a:lnTo>
                    <a:pt x="18" y="63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2" name="Rectangle 559"/>
            <p:cNvSpPr>
              <a:spLocks noChangeArrowheads="1"/>
            </p:cNvSpPr>
            <p:nvPr/>
          </p:nvSpPr>
          <p:spPr bwMode="auto">
            <a:xfrm>
              <a:off x="2387600" y="3435350"/>
              <a:ext cx="917575" cy="3841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3" name="Rectangle 560"/>
            <p:cNvSpPr>
              <a:spLocks noChangeArrowheads="1"/>
            </p:cNvSpPr>
            <p:nvPr/>
          </p:nvSpPr>
          <p:spPr bwMode="auto">
            <a:xfrm>
              <a:off x="2387600" y="3435350"/>
              <a:ext cx="917575" cy="3841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4" name="Freeform 561"/>
            <p:cNvSpPr>
              <a:spLocks/>
            </p:cNvSpPr>
            <p:nvPr/>
          </p:nvSpPr>
          <p:spPr bwMode="auto">
            <a:xfrm>
              <a:off x="2212975" y="3606800"/>
              <a:ext cx="384175" cy="393700"/>
            </a:xfrm>
            <a:custGeom>
              <a:avLst/>
              <a:gdLst>
                <a:gd name="T0" fmla="*/ 120 w 242"/>
                <a:gd name="T1" fmla="*/ 0 h 248"/>
                <a:gd name="T2" fmla="*/ 120 w 242"/>
                <a:gd name="T3" fmla="*/ 0 h 248"/>
                <a:gd name="T4" fmla="*/ 108 w 242"/>
                <a:gd name="T5" fmla="*/ 2 h 248"/>
                <a:gd name="T6" fmla="*/ 96 w 242"/>
                <a:gd name="T7" fmla="*/ 4 h 248"/>
                <a:gd name="T8" fmla="*/ 84 w 242"/>
                <a:gd name="T9" fmla="*/ 6 h 248"/>
                <a:gd name="T10" fmla="*/ 74 w 242"/>
                <a:gd name="T11" fmla="*/ 10 h 248"/>
                <a:gd name="T12" fmla="*/ 52 w 242"/>
                <a:gd name="T13" fmla="*/ 22 h 248"/>
                <a:gd name="T14" fmla="*/ 36 w 242"/>
                <a:gd name="T15" fmla="*/ 38 h 248"/>
                <a:gd name="T16" fmla="*/ 20 w 242"/>
                <a:gd name="T17" fmla="*/ 56 h 248"/>
                <a:gd name="T18" fmla="*/ 10 w 242"/>
                <a:gd name="T19" fmla="*/ 76 h 248"/>
                <a:gd name="T20" fmla="*/ 2 w 242"/>
                <a:gd name="T21" fmla="*/ 98 h 248"/>
                <a:gd name="T22" fmla="*/ 0 w 242"/>
                <a:gd name="T23" fmla="*/ 110 h 248"/>
                <a:gd name="T24" fmla="*/ 0 w 242"/>
                <a:gd name="T25" fmla="*/ 124 h 248"/>
                <a:gd name="T26" fmla="*/ 0 w 242"/>
                <a:gd name="T27" fmla="*/ 124 h 248"/>
                <a:gd name="T28" fmla="*/ 0 w 242"/>
                <a:gd name="T29" fmla="*/ 136 h 248"/>
                <a:gd name="T30" fmla="*/ 2 w 242"/>
                <a:gd name="T31" fmla="*/ 148 h 248"/>
                <a:gd name="T32" fmla="*/ 10 w 242"/>
                <a:gd name="T33" fmla="*/ 172 h 248"/>
                <a:gd name="T34" fmla="*/ 20 w 242"/>
                <a:gd name="T35" fmla="*/ 192 h 248"/>
                <a:gd name="T36" fmla="*/ 36 w 242"/>
                <a:gd name="T37" fmla="*/ 212 h 248"/>
                <a:gd name="T38" fmla="*/ 52 w 242"/>
                <a:gd name="T39" fmla="*/ 226 h 248"/>
                <a:gd name="T40" fmla="*/ 74 w 242"/>
                <a:gd name="T41" fmla="*/ 238 h 248"/>
                <a:gd name="T42" fmla="*/ 84 w 242"/>
                <a:gd name="T43" fmla="*/ 242 h 248"/>
                <a:gd name="T44" fmla="*/ 96 w 242"/>
                <a:gd name="T45" fmla="*/ 244 h 248"/>
                <a:gd name="T46" fmla="*/ 108 w 242"/>
                <a:gd name="T47" fmla="*/ 246 h 248"/>
                <a:gd name="T48" fmla="*/ 120 w 242"/>
                <a:gd name="T49" fmla="*/ 248 h 248"/>
                <a:gd name="T50" fmla="*/ 120 w 242"/>
                <a:gd name="T51" fmla="*/ 248 h 248"/>
                <a:gd name="T52" fmla="*/ 132 w 242"/>
                <a:gd name="T53" fmla="*/ 246 h 248"/>
                <a:gd name="T54" fmla="*/ 144 w 242"/>
                <a:gd name="T55" fmla="*/ 244 h 248"/>
                <a:gd name="T56" fmla="*/ 156 w 242"/>
                <a:gd name="T57" fmla="*/ 242 h 248"/>
                <a:gd name="T58" fmla="*/ 168 w 242"/>
                <a:gd name="T59" fmla="*/ 238 h 248"/>
                <a:gd name="T60" fmla="*/ 188 w 242"/>
                <a:gd name="T61" fmla="*/ 226 h 248"/>
                <a:gd name="T62" fmla="*/ 206 w 242"/>
                <a:gd name="T63" fmla="*/ 212 h 248"/>
                <a:gd name="T64" fmla="*/ 220 w 242"/>
                <a:gd name="T65" fmla="*/ 192 h 248"/>
                <a:gd name="T66" fmla="*/ 232 w 242"/>
                <a:gd name="T67" fmla="*/ 172 h 248"/>
                <a:gd name="T68" fmla="*/ 238 w 242"/>
                <a:gd name="T69" fmla="*/ 148 h 248"/>
                <a:gd name="T70" fmla="*/ 240 w 242"/>
                <a:gd name="T71" fmla="*/ 136 h 248"/>
                <a:gd name="T72" fmla="*/ 242 w 242"/>
                <a:gd name="T73" fmla="*/ 124 h 248"/>
                <a:gd name="T74" fmla="*/ 242 w 242"/>
                <a:gd name="T75" fmla="*/ 124 h 248"/>
                <a:gd name="T76" fmla="*/ 240 w 242"/>
                <a:gd name="T77" fmla="*/ 110 h 248"/>
                <a:gd name="T78" fmla="*/ 238 w 242"/>
                <a:gd name="T79" fmla="*/ 98 h 248"/>
                <a:gd name="T80" fmla="*/ 232 w 242"/>
                <a:gd name="T81" fmla="*/ 76 h 248"/>
                <a:gd name="T82" fmla="*/ 220 w 242"/>
                <a:gd name="T83" fmla="*/ 56 h 248"/>
                <a:gd name="T84" fmla="*/ 206 w 242"/>
                <a:gd name="T85" fmla="*/ 38 h 248"/>
                <a:gd name="T86" fmla="*/ 188 w 242"/>
                <a:gd name="T87" fmla="*/ 22 h 248"/>
                <a:gd name="T88" fmla="*/ 168 w 242"/>
                <a:gd name="T89" fmla="*/ 10 h 248"/>
                <a:gd name="T90" fmla="*/ 156 w 242"/>
                <a:gd name="T91" fmla="*/ 6 h 248"/>
                <a:gd name="T92" fmla="*/ 144 w 242"/>
                <a:gd name="T93" fmla="*/ 4 h 248"/>
                <a:gd name="T94" fmla="*/ 132 w 242"/>
                <a:gd name="T95" fmla="*/ 2 h 248"/>
                <a:gd name="T96" fmla="*/ 120 w 242"/>
                <a:gd name="T97" fmla="*/ 0 h 248"/>
                <a:gd name="T98" fmla="*/ 120 w 242"/>
                <a:gd name="T99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248">
                  <a:moveTo>
                    <a:pt x="120" y="0"/>
                  </a:moveTo>
                  <a:lnTo>
                    <a:pt x="120" y="0"/>
                  </a:lnTo>
                  <a:lnTo>
                    <a:pt x="108" y="2"/>
                  </a:lnTo>
                  <a:lnTo>
                    <a:pt x="96" y="4"/>
                  </a:lnTo>
                  <a:lnTo>
                    <a:pt x="84" y="6"/>
                  </a:lnTo>
                  <a:lnTo>
                    <a:pt x="74" y="10"/>
                  </a:lnTo>
                  <a:lnTo>
                    <a:pt x="52" y="22"/>
                  </a:lnTo>
                  <a:lnTo>
                    <a:pt x="36" y="38"/>
                  </a:lnTo>
                  <a:lnTo>
                    <a:pt x="20" y="56"/>
                  </a:lnTo>
                  <a:lnTo>
                    <a:pt x="10" y="76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10" y="172"/>
                  </a:lnTo>
                  <a:lnTo>
                    <a:pt x="20" y="192"/>
                  </a:lnTo>
                  <a:lnTo>
                    <a:pt x="36" y="212"/>
                  </a:lnTo>
                  <a:lnTo>
                    <a:pt x="52" y="226"/>
                  </a:lnTo>
                  <a:lnTo>
                    <a:pt x="74" y="238"/>
                  </a:lnTo>
                  <a:lnTo>
                    <a:pt x="84" y="242"/>
                  </a:lnTo>
                  <a:lnTo>
                    <a:pt x="96" y="244"/>
                  </a:lnTo>
                  <a:lnTo>
                    <a:pt x="108" y="246"/>
                  </a:lnTo>
                  <a:lnTo>
                    <a:pt x="120" y="248"/>
                  </a:lnTo>
                  <a:lnTo>
                    <a:pt x="120" y="248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6" y="242"/>
                  </a:lnTo>
                  <a:lnTo>
                    <a:pt x="168" y="238"/>
                  </a:lnTo>
                  <a:lnTo>
                    <a:pt x="188" y="226"/>
                  </a:lnTo>
                  <a:lnTo>
                    <a:pt x="206" y="212"/>
                  </a:lnTo>
                  <a:lnTo>
                    <a:pt x="220" y="192"/>
                  </a:lnTo>
                  <a:lnTo>
                    <a:pt x="232" y="172"/>
                  </a:lnTo>
                  <a:lnTo>
                    <a:pt x="238" y="148"/>
                  </a:lnTo>
                  <a:lnTo>
                    <a:pt x="240" y="136"/>
                  </a:lnTo>
                  <a:lnTo>
                    <a:pt x="242" y="124"/>
                  </a:lnTo>
                  <a:lnTo>
                    <a:pt x="242" y="124"/>
                  </a:lnTo>
                  <a:lnTo>
                    <a:pt x="240" y="110"/>
                  </a:lnTo>
                  <a:lnTo>
                    <a:pt x="238" y="98"/>
                  </a:lnTo>
                  <a:lnTo>
                    <a:pt x="232" y="76"/>
                  </a:lnTo>
                  <a:lnTo>
                    <a:pt x="220" y="56"/>
                  </a:lnTo>
                  <a:lnTo>
                    <a:pt x="206" y="38"/>
                  </a:lnTo>
                  <a:lnTo>
                    <a:pt x="188" y="22"/>
                  </a:lnTo>
                  <a:lnTo>
                    <a:pt x="168" y="10"/>
                  </a:lnTo>
                  <a:lnTo>
                    <a:pt x="156" y="6"/>
                  </a:lnTo>
                  <a:lnTo>
                    <a:pt x="144" y="4"/>
                  </a:lnTo>
                  <a:lnTo>
                    <a:pt x="132" y="2"/>
                  </a:lnTo>
                  <a:lnTo>
                    <a:pt x="120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5" name="Freeform 562"/>
            <p:cNvSpPr>
              <a:spLocks/>
            </p:cNvSpPr>
            <p:nvPr/>
          </p:nvSpPr>
          <p:spPr bwMode="auto">
            <a:xfrm>
              <a:off x="2212975" y="3606800"/>
              <a:ext cx="384175" cy="393700"/>
            </a:xfrm>
            <a:custGeom>
              <a:avLst/>
              <a:gdLst>
                <a:gd name="T0" fmla="*/ 120 w 242"/>
                <a:gd name="T1" fmla="*/ 0 h 248"/>
                <a:gd name="T2" fmla="*/ 120 w 242"/>
                <a:gd name="T3" fmla="*/ 0 h 248"/>
                <a:gd name="T4" fmla="*/ 108 w 242"/>
                <a:gd name="T5" fmla="*/ 2 h 248"/>
                <a:gd name="T6" fmla="*/ 96 w 242"/>
                <a:gd name="T7" fmla="*/ 4 h 248"/>
                <a:gd name="T8" fmla="*/ 84 w 242"/>
                <a:gd name="T9" fmla="*/ 6 h 248"/>
                <a:gd name="T10" fmla="*/ 74 w 242"/>
                <a:gd name="T11" fmla="*/ 10 h 248"/>
                <a:gd name="T12" fmla="*/ 52 w 242"/>
                <a:gd name="T13" fmla="*/ 22 h 248"/>
                <a:gd name="T14" fmla="*/ 36 w 242"/>
                <a:gd name="T15" fmla="*/ 38 h 248"/>
                <a:gd name="T16" fmla="*/ 20 w 242"/>
                <a:gd name="T17" fmla="*/ 56 h 248"/>
                <a:gd name="T18" fmla="*/ 10 w 242"/>
                <a:gd name="T19" fmla="*/ 76 h 248"/>
                <a:gd name="T20" fmla="*/ 2 w 242"/>
                <a:gd name="T21" fmla="*/ 98 h 248"/>
                <a:gd name="T22" fmla="*/ 0 w 242"/>
                <a:gd name="T23" fmla="*/ 110 h 248"/>
                <a:gd name="T24" fmla="*/ 0 w 242"/>
                <a:gd name="T25" fmla="*/ 124 h 248"/>
                <a:gd name="T26" fmla="*/ 0 w 242"/>
                <a:gd name="T27" fmla="*/ 124 h 248"/>
                <a:gd name="T28" fmla="*/ 0 w 242"/>
                <a:gd name="T29" fmla="*/ 136 h 248"/>
                <a:gd name="T30" fmla="*/ 2 w 242"/>
                <a:gd name="T31" fmla="*/ 148 h 248"/>
                <a:gd name="T32" fmla="*/ 10 w 242"/>
                <a:gd name="T33" fmla="*/ 172 h 248"/>
                <a:gd name="T34" fmla="*/ 20 w 242"/>
                <a:gd name="T35" fmla="*/ 192 h 248"/>
                <a:gd name="T36" fmla="*/ 36 w 242"/>
                <a:gd name="T37" fmla="*/ 212 h 248"/>
                <a:gd name="T38" fmla="*/ 52 w 242"/>
                <a:gd name="T39" fmla="*/ 226 h 248"/>
                <a:gd name="T40" fmla="*/ 74 w 242"/>
                <a:gd name="T41" fmla="*/ 238 h 248"/>
                <a:gd name="T42" fmla="*/ 84 w 242"/>
                <a:gd name="T43" fmla="*/ 242 h 248"/>
                <a:gd name="T44" fmla="*/ 96 w 242"/>
                <a:gd name="T45" fmla="*/ 244 h 248"/>
                <a:gd name="T46" fmla="*/ 108 w 242"/>
                <a:gd name="T47" fmla="*/ 246 h 248"/>
                <a:gd name="T48" fmla="*/ 120 w 242"/>
                <a:gd name="T49" fmla="*/ 248 h 248"/>
                <a:gd name="T50" fmla="*/ 120 w 242"/>
                <a:gd name="T51" fmla="*/ 248 h 248"/>
                <a:gd name="T52" fmla="*/ 132 w 242"/>
                <a:gd name="T53" fmla="*/ 246 h 248"/>
                <a:gd name="T54" fmla="*/ 144 w 242"/>
                <a:gd name="T55" fmla="*/ 244 h 248"/>
                <a:gd name="T56" fmla="*/ 156 w 242"/>
                <a:gd name="T57" fmla="*/ 242 h 248"/>
                <a:gd name="T58" fmla="*/ 168 w 242"/>
                <a:gd name="T59" fmla="*/ 238 h 248"/>
                <a:gd name="T60" fmla="*/ 188 w 242"/>
                <a:gd name="T61" fmla="*/ 226 h 248"/>
                <a:gd name="T62" fmla="*/ 206 w 242"/>
                <a:gd name="T63" fmla="*/ 212 h 248"/>
                <a:gd name="T64" fmla="*/ 220 w 242"/>
                <a:gd name="T65" fmla="*/ 192 h 248"/>
                <a:gd name="T66" fmla="*/ 232 w 242"/>
                <a:gd name="T67" fmla="*/ 172 h 248"/>
                <a:gd name="T68" fmla="*/ 238 w 242"/>
                <a:gd name="T69" fmla="*/ 148 h 248"/>
                <a:gd name="T70" fmla="*/ 240 w 242"/>
                <a:gd name="T71" fmla="*/ 136 h 248"/>
                <a:gd name="T72" fmla="*/ 242 w 242"/>
                <a:gd name="T73" fmla="*/ 124 h 248"/>
                <a:gd name="T74" fmla="*/ 242 w 242"/>
                <a:gd name="T75" fmla="*/ 124 h 248"/>
                <a:gd name="T76" fmla="*/ 240 w 242"/>
                <a:gd name="T77" fmla="*/ 110 h 248"/>
                <a:gd name="T78" fmla="*/ 238 w 242"/>
                <a:gd name="T79" fmla="*/ 98 h 248"/>
                <a:gd name="T80" fmla="*/ 232 w 242"/>
                <a:gd name="T81" fmla="*/ 76 h 248"/>
                <a:gd name="T82" fmla="*/ 220 w 242"/>
                <a:gd name="T83" fmla="*/ 56 h 248"/>
                <a:gd name="T84" fmla="*/ 206 w 242"/>
                <a:gd name="T85" fmla="*/ 38 h 248"/>
                <a:gd name="T86" fmla="*/ 188 w 242"/>
                <a:gd name="T87" fmla="*/ 22 h 248"/>
                <a:gd name="T88" fmla="*/ 168 w 242"/>
                <a:gd name="T89" fmla="*/ 10 h 248"/>
                <a:gd name="T90" fmla="*/ 156 w 242"/>
                <a:gd name="T91" fmla="*/ 6 h 248"/>
                <a:gd name="T92" fmla="*/ 144 w 242"/>
                <a:gd name="T93" fmla="*/ 4 h 248"/>
                <a:gd name="T94" fmla="*/ 132 w 242"/>
                <a:gd name="T95" fmla="*/ 2 h 248"/>
                <a:gd name="T96" fmla="*/ 120 w 242"/>
                <a:gd name="T97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2" h="248">
                  <a:moveTo>
                    <a:pt x="120" y="0"/>
                  </a:moveTo>
                  <a:lnTo>
                    <a:pt x="120" y="0"/>
                  </a:lnTo>
                  <a:lnTo>
                    <a:pt x="108" y="2"/>
                  </a:lnTo>
                  <a:lnTo>
                    <a:pt x="96" y="4"/>
                  </a:lnTo>
                  <a:lnTo>
                    <a:pt x="84" y="6"/>
                  </a:lnTo>
                  <a:lnTo>
                    <a:pt x="74" y="10"/>
                  </a:lnTo>
                  <a:lnTo>
                    <a:pt x="52" y="22"/>
                  </a:lnTo>
                  <a:lnTo>
                    <a:pt x="36" y="38"/>
                  </a:lnTo>
                  <a:lnTo>
                    <a:pt x="20" y="56"/>
                  </a:lnTo>
                  <a:lnTo>
                    <a:pt x="10" y="76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10" y="172"/>
                  </a:lnTo>
                  <a:lnTo>
                    <a:pt x="20" y="192"/>
                  </a:lnTo>
                  <a:lnTo>
                    <a:pt x="36" y="212"/>
                  </a:lnTo>
                  <a:lnTo>
                    <a:pt x="52" y="226"/>
                  </a:lnTo>
                  <a:lnTo>
                    <a:pt x="74" y="238"/>
                  </a:lnTo>
                  <a:lnTo>
                    <a:pt x="84" y="242"/>
                  </a:lnTo>
                  <a:lnTo>
                    <a:pt x="96" y="244"/>
                  </a:lnTo>
                  <a:lnTo>
                    <a:pt x="108" y="246"/>
                  </a:lnTo>
                  <a:lnTo>
                    <a:pt x="120" y="248"/>
                  </a:lnTo>
                  <a:lnTo>
                    <a:pt x="120" y="248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6" y="242"/>
                  </a:lnTo>
                  <a:lnTo>
                    <a:pt x="168" y="238"/>
                  </a:lnTo>
                  <a:lnTo>
                    <a:pt x="188" y="226"/>
                  </a:lnTo>
                  <a:lnTo>
                    <a:pt x="206" y="212"/>
                  </a:lnTo>
                  <a:lnTo>
                    <a:pt x="220" y="192"/>
                  </a:lnTo>
                  <a:lnTo>
                    <a:pt x="232" y="172"/>
                  </a:lnTo>
                  <a:lnTo>
                    <a:pt x="238" y="148"/>
                  </a:lnTo>
                  <a:lnTo>
                    <a:pt x="240" y="136"/>
                  </a:lnTo>
                  <a:lnTo>
                    <a:pt x="242" y="124"/>
                  </a:lnTo>
                  <a:lnTo>
                    <a:pt x="242" y="124"/>
                  </a:lnTo>
                  <a:lnTo>
                    <a:pt x="240" y="110"/>
                  </a:lnTo>
                  <a:lnTo>
                    <a:pt x="238" y="98"/>
                  </a:lnTo>
                  <a:lnTo>
                    <a:pt x="232" y="76"/>
                  </a:lnTo>
                  <a:lnTo>
                    <a:pt x="220" y="56"/>
                  </a:lnTo>
                  <a:lnTo>
                    <a:pt x="206" y="38"/>
                  </a:lnTo>
                  <a:lnTo>
                    <a:pt x="188" y="22"/>
                  </a:lnTo>
                  <a:lnTo>
                    <a:pt x="168" y="10"/>
                  </a:lnTo>
                  <a:lnTo>
                    <a:pt x="156" y="6"/>
                  </a:lnTo>
                  <a:lnTo>
                    <a:pt x="144" y="4"/>
                  </a:lnTo>
                  <a:lnTo>
                    <a:pt x="132" y="2"/>
                  </a:lnTo>
                  <a:lnTo>
                    <a:pt x="1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6" name="Freeform 563"/>
            <p:cNvSpPr>
              <a:spLocks/>
            </p:cNvSpPr>
            <p:nvPr/>
          </p:nvSpPr>
          <p:spPr bwMode="auto">
            <a:xfrm>
              <a:off x="4111625" y="3838575"/>
              <a:ext cx="381000" cy="390525"/>
            </a:xfrm>
            <a:custGeom>
              <a:avLst/>
              <a:gdLst>
                <a:gd name="T0" fmla="*/ 120 w 240"/>
                <a:gd name="T1" fmla="*/ 0 h 246"/>
                <a:gd name="T2" fmla="*/ 120 w 240"/>
                <a:gd name="T3" fmla="*/ 0 h 246"/>
                <a:gd name="T4" fmla="*/ 108 w 240"/>
                <a:gd name="T5" fmla="*/ 0 h 246"/>
                <a:gd name="T6" fmla="*/ 96 w 240"/>
                <a:gd name="T7" fmla="*/ 2 h 246"/>
                <a:gd name="T8" fmla="*/ 84 w 240"/>
                <a:gd name="T9" fmla="*/ 6 h 246"/>
                <a:gd name="T10" fmla="*/ 72 w 240"/>
                <a:gd name="T11" fmla="*/ 10 h 246"/>
                <a:gd name="T12" fmla="*/ 52 w 240"/>
                <a:gd name="T13" fmla="*/ 22 h 246"/>
                <a:gd name="T14" fmla="*/ 36 w 240"/>
                <a:gd name="T15" fmla="*/ 36 h 246"/>
                <a:gd name="T16" fmla="*/ 20 w 240"/>
                <a:gd name="T17" fmla="*/ 54 h 246"/>
                <a:gd name="T18" fmla="*/ 10 w 240"/>
                <a:gd name="T19" fmla="*/ 76 h 246"/>
                <a:gd name="T20" fmla="*/ 2 w 240"/>
                <a:gd name="T21" fmla="*/ 100 h 246"/>
                <a:gd name="T22" fmla="*/ 0 w 240"/>
                <a:gd name="T23" fmla="*/ 112 h 246"/>
                <a:gd name="T24" fmla="*/ 0 w 240"/>
                <a:gd name="T25" fmla="*/ 124 h 246"/>
                <a:gd name="T26" fmla="*/ 0 w 240"/>
                <a:gd name="T27" fmla="*/ 124 h 246"/>
                <a:gd name="T28" fmla="*/ 0 w 240"/>
                <a:gd name="T29" fmla="*/ 136 h 246"/>
                <a:gd name="T30" fmla="*/ 2 w 240"/>
                <a:gd name="T31" fmla="*/ 148 h 246"/>
                <a:gd name="T32" fmla="*/ 10 w 240"/>
                <a:gd name="T33" fmla="*/ 172 h 246"/>
                <a:gd name="T34" fmla="*/ 20 w 240"/>
                <a:gd name="T35" fmla="*/ 192 h 246"/>
                <a:gd name="T36" fmla="*/ 36 w 240"/>
                <a:gd name="T37" fmla="*/ 210 h 246"/>
                <a:gd name="T38" fmla="*/ 52 w 240"/>
                <a:gd name="T39" fmla="*/ 226 h 246"/>
                <a:gd name="T40" fmla="*/ 72 w 240"/>
                <a:gd name="T41" fmla="*/ 236 h 246"/>
                <a:gd name="T42" fmla="*/ 84 w 240"/>
                <a:gd name="T43" fmla="*/ 242 h 246"/>
                <a:gd name="T44" fmla="*/ 96 w 240"/>
                <a:gd name="T45" fmla="*/ 244 h 246"/>
                <a:gd name="T46" fmla="*/ 108 w 240"/>
                <a:gd name="T47" fmla="*/ 246 h 246"/>
                <a:gd name="T48" fmla="*/ 120 w 240"/>
                <a:gd name="T49" fmla="*/ 246 h 246"/>
                <a:gd name="T50" fmla="*/ 120 w 240"/>
                <a:gd name="T51" fmla="*/ 246 h 246"/>
                <a:gd name="T52" fmla="*/ 132 w 240"/>
                <a:gd name="T53" fmla="*/ 246 h 246"/>
                <a:gd name="T54" fmla="*/ 144 w 240"/>
                <a:gd name="T55" fmla="*/ 244 h 246"/>
                <a:gd name="T56" fmla="*/ 156 w 240"/>
                <a:gd name="T57" fmla="*/ 242 h 246"/>
                <a:gd name="T58" fmla="*/ 166 w 240"/>
                <a:gd name="T59" fmla="*/ 236 h 246"/>
                <a:gd name="T60" fmla="*/ 186 w 240"/>
                <a:gd name="T61" fmla="*/ 226 h 246"/>
                <a:gd name="T62" fmla="*/ 204 w 240"/>
                <a:gd name="T63" fmla="*/ 210 h 246"/>
                <a:gd name="T64" fmla="*/ 220 w 240"/>
                <a:gd name="T65" fmla="*/ 192 h 246"/>
                <a:gd name="T66" fmla="*/ 230 w 240"/>
                <a:gd name="T67" fmla="*/ 172 h 246"/>
                <a:gd name="T68" fmla="*/ 238 w 240"/>
                <a:gd name="T69" fmla="*/ 148 h 246"/>
                <a:gd name="T70" fmla="*/ 240 w 240"/>
                <a:gd name="T71" fmla="*/ 136 h 246"/>
                <a:gd name="T72" fmla="*/ 240 w 240"/>
                <a:gd name="T73" fmla="*/ 124 h 246"/>
                <a:gd name="T74" fmla="*/ 240 w 240"/>
                <a:gd name="T75" fmla="*/ 124 h 246"/>
                <a:gd name="T76" fmla="*/ 240 w 240"/>
                <a:gd name="T77" fmla="*/ 112 h 246"/>
                <a:gd name="T78" fmla="*/ 238 w 240"/>
                <a:gd name="T79" fmla="*/ 100 h 246"/>
                <a:gd name="T80" fmla="*/ 230 w 240"/>
                <a:gd name="T81" fmla="*/ 76 h 246"/>
                <a:gd name="T82" fmla="*/ 220 w 240"/>
                <a:gd name="T83" fmla="*/ 54 h 246"/>
                <a:gd name="T84" fmla="*/ 204 w 240"/>
                <a:gd name="T85" fmla="*/ 36 h 246"/>
                <a:gd name="T86" fmla="*/ 186 w 240"/>
                <a:gd name="T87" fmla="*/ 22 h 246"/>
                <a:gd name="T88" fmla="*/ 166 w 240"/>
                <a:gd name="T89" fmla="*/ 10 h 246"/>
                <a:gd name="T90" fmla="*/ 156 w 240"/>
                <a:gd name="T91" fmla="*/ 6 h 246"/>
                <a:gd name="T92" fmla="*/ 144 w 240"/>
                <a:gd name="T93" fmla="*/ 2 h 246"/>
                <a:gd name="T94" fmla="*/ 132 w 240"/>
                <a:gd name="T95" fmla="*/ 0 h 246"/>
                <a:gd name="T96" fmla="*/ 120 w 240"/>
                <a:gd name="T97" fmla="*/ 0 h 246"/>
                <a:gd name="T98" fmla="*/ 120 w 240"/>
                <a:gd name="T9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0" h="246">
                  <a:moveTo>
                    <a:pt x="120" y="0"/>
                  </a:moveTo>
                  <a:lnTo>
                    <a:pt x="120" y="0"/>
                  </a:lnTo>
                  <a:lnTo>
                    <a:pt x="108" y="0"/>
                  </a:lnTo>
                  <a:lnTo>
                    <a:pt x="96" y="2"/>
                  </a:lnTo>
                  <a:lnTo>
                    <a:pt x="84" y="6"/>
                  </a:lnTo>
                  <a:lnTo>
                    <a:pt x="72" y="10"/>
                  </a:lnTo>
                  <a:lnTo>
                    <a:pt x="52" y="22"/>
                  </a:lnTo>
                  <a:lnTo>
                    <a:pt x="36" y="36"/>
                  </a:lnTo>
                  <a:lnTo>
                    <a:pt x="20" y="54"/>
                  </a:lnTo>
                  <a:lnTo>
                    <a:pt x="10" y="76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10" y="172"/>
                  </a:lnTo>
                  <a:lnTo>
                    <a:pt x="20" y="192"/>
                  </a:lnTo>
                  <a:lnTo>
                    <a:pt x="36" y="210"/>
                  </a:lnTo>
                  <a:lnTo>
                    <a:pt x="52" y="226"/>
                  </a:lnTo>
                  <a:lnTo>
                    <a:pt x="72" y="236"/>
                  </a:lnTo>
                  <a:lnTo>
                    <a:pt x="84" y="242"/>
                  </a:lnTo>
                  <a:lnTo>
                    <a:pt x="96" y="244"/>
                  </a:lnTo>
                  <a:lnTo>
                    <a:pt x="108" y="246"/>
                  </a:lnTo>
                  <a:lnTo>
                    <a:pt x="120" y="246"/>
                  </a:lnTo>
                  <a:lnTo>
                    <a:pt x="120" y="246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6" y="242"/>
                  </a:lnTo>
                  <a:lnTo>
                    <a:pt x="166" y="236"/>
                  </a:lnTo>
                  <a:lnTo>
                    <a:pt x="186" y="226"/>
                  </a:lnTo>
                  <a:lnTo>
                    <a:pt x="204" y="210"/>
                  </a:lnTo>
                  <a:lnTo>
                    <a:pt x="220" y="192"/>
                  </a:lnTo>
                  <a:lnTo>
                    <a:pt x="230" y="172"/>
                  </a:lnTo>
                  <a:lnTo>
                    <a:pt x="238" y="148"/>
                  </a:lnTo>
                  <a:lnTo>
                    <a:pt x="240" y="136"/>
                  </a:lnTo>
                  <a:lnTo>
                    <a:pt x="240" y="124"/>
                  </a:lnTo>
                  <a:lnTo>
                    <a:pt x="240" y="124"/>
                  </a:lnTo>
                  <a:lnTo>
                    <a:pt x="240" y="112"/>
                  </a:lnTo>
                  <a:lnTo>
                    <a:pt x="238" y="100"/>
                  </a:lnTo>
                  <a:lnTo>
                    <a:pt x="230" y="76"/>
                  </a:lnTo>
                  <a:lnTo>
                    <a:pt x="220" y="54"/>
                  </a:lnTo>
                  <a:lnTo>
                    <a:pt x="204" y="36"/>
                  </a:lnTo>
                  <a:lnTo>
                    <a:pt x="186" y="22"/>
                  </a:lnTo>
                  <a:lnTo>
                    <a:pt x="166" y="10"/>
                  </a:lnTo>
                  <a:lnTo>
                    <a:pt x="156" y="6"/>
                  </a:lnTo>
                  <a:lnTo>
                    <a:pt x="144" y="2"/>
                  </a:lnTo>
                  <a:lnTo>
                    <a:pt x="132" y="0"/>
                  </a:lnTo>
                  <a:lnTo>
                    <a:pt x="120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7" name="Freeform 564"/>
            <p:cNvSpPr>
              <a:spLocks/>
            </p:cNvSpPr>
            <p:nvPr/>
          </p:nvSpPr>
          <p:spPr bwMode="auto">
            <a:xfrm>
              <a:off x="4111625" y="3838575"/>
              <a:ext cx="381000" cy="390525"/>
            </a:xfrm>
            <a:custGeom>
              <a:avLst/>
              <a:gdLst>
                <a:gd name="T0" fmla="*/ 120 w 240"/>
                <a:gd name="T1" fmla="*/ 0 h 246"/>
                <a:gd name="T2" fmla="*/ 120 w 240"/>
                <a:gd name="T3" fmla="*/ 0 h 246"/>
                <a:gd name="T4" fmla="*/ 108 w 240"/>
                <a:gd name="T5" fmla="*/ 0 h 246"/>
                <a:gd name="T6" fmla="*/ 96 w 240"/>
                <a:gd name="T7" fmla="*/ 2 h 246"/>
                <a:gd name="T8" fmla="*/ 84 w 240"/>
                <a:gd name="T9" fmla="*/ 6 h 246"/>
                <a:gd name="T10" fmla="*/ 72 w 240"/>
                <a:gd name="T11" fmla="*/ 10 h 246"/>
                <a:gd name="T12" fmla="*/ 52 w 240"/>
                <a:gd name="T13" fmla="*/ 22 h 246"/>
                <a:gd name="T14" fmla="*/ 36 w 240"/>
                <a:gd name="T15" fmla="*/ 36 h 246"/>
                <a:gd name="T16" fmla="*/ 20 w 240"/>
                <a:gd name="T17" fmla="*/ 54 h 246"/>
                <a:gd name="T18" fmla="*/ 10 w 240"/>
                <a:gd name="T19" fmla="*/ 76 h 246"/>
                <a:gd name="T20" fmla="*/ 2 w 240"/>
                <a:gd name="T21" fmla="*/ 100 h 246"/>
                <a:gd name="T22" fmla="*/ 0 w 240"/>
                <a:gd name="T23" fmla="*/ 112 h 246"/>
                <a:gd name="T24" fmla="*/ 0 w 240"/>
                <a:gd name="T25" fmla="*/ 124 h 246"/>
                <a:gd name="T26" fmla="*/ 0 w 240"/>
                <a:gd name="T27" fmla="*/ 124 h 246"/>
                <a:gd name="T28" fmla="*/ 0 w 240"/>
                <a:gd name="T29" fmla="*/ 136 h 246"/>
                <a:gd name="T30" fmla="*/ 2 w 240"/>
                <a:gd name="T31" fmla="*/ 148 h 246"/>
                <a:gd name="T32" fmla="*/ 10 w 240"/>
                <a:gd name="T33" fmla="*/ 172 h 246"/>
                <a:gd name="T34" fmla="*/ 20 w 240"/>
                <a:gd name="T35" fmla="*/ 192 h 246"/>
                <a:gd name="T36" fmla="*/ 36 w 240"/>
                <a:gd name="T37" fmla="*/ 210 h 246"/>
                <a:gd name="T38" fmla="*/ 52 w 240"/>
                <a:gd name="T39" fmla="*/ 226 h 246"/>
                <a:gd name="T40" fmla="*/ 72 w 240"/>
                <a:gd name="T41" fmla="*/ 236 h 246"/>
                <a:gd name="T42" fmla="*/ 84 w 240"/>
                <a:gd name="T43" fmla="*/ 242 h 246"/>
                <a:gd name="T44" fmla="*/ 96 w 240"/>
                <a:gd name="T45" fmla="*/ 244 h 246"/>
                <a:gd name="T46" fmla="*/ 108 w 240"/>
                <a:gd name="T47" fmla="*/ 246 h 246"/>
                <a:gd name="T48" fmla="*/ 120 w 240"/>
                <a:gd name="T49" fmla="*/ 246 h 246"/>
                <a:gd name="T50" fmla="*/ 120 w 240"/>
                <a:gd name="T51" fmla="*/ 246 h 246"/>
                <a:gd name="T52" fmla="*/ 132 w 240"/>
                <a:gd name="T53" fmla="*/ 246 h 246"/>
                <a:gd name="T54" fmla="*/ 144 w 240"/>
                <a:gd name="T55" fmla="*/ 244 h 246"/>
                <a:gd name="T56" fmla="*/ 156 w 240"/>
                <a:gd name="T57" fmla="*/ 242 h 246"/>
                <a:gd name="T58" fmla="*/ 166 w 240"/>
                <a:gd name="T59" fmla="*/ 236 h 246"/>
                <a:gd name="T60" fmla="*/ 186 w 240"/>
                <a:gd name="T61" fmla="*/ 226 h 246"/>
                <a:gd name="T62" fmla="*/ 204 w 240"/>
                <a:gd name="T63" fmla="*/ 210 h 246"/>
                <a:gd name="T64" fmla="*/ 220 w 240"/>
                <a:gd name="T65" fmla="*/ 192 h 246"/>
                <a:gd name="T66" fmla="*/ 230 w 240"/>
                <a:gd name="T67" fmla="*/ 172 h 246"/>
                <a:gd name="T68" fmla="*/ 238 w 240"/>
                <a:gd name="T69" fmla="*/ 148 h 246"/>
                <a:gd name="T70" fmla="*/ 240 w 240"/>
                <a:gd name="T71" fmla="*/ 136 h 246"/>
                <a:gd name="T72" fmla="*/ 240 w 240"/>
                <a:gd name="T73" fmla="*/ 124 h 246"/>
                <a:gd name="T74" fmla="*/ 240 w 240"/>
                <a:gd name="T75" fmla="*/ 124 h 246"/>
                <a:gd name="T76" fmla="*/ 240 w 240"/>
                <a:gd name="T77" fmla="*/ 112 h 246"/>
                <a:gd name="T78" fmla="*/ 238 w 240"/>
                <a:gd name="T79" fmla="*/ 100 h 246"/>
                <a:gd name="T80" fmla="*/ 230 w 240"/>
                <a:gd name="T81" fmla="*/ 76 h 246"/>
                <a:gd name="T82" fmla="*/ 220 w 240"/>
                <a:gd name="T83" fmla="*/ 54 h 246"/>
                <a:gd name="T84" fmla="*/ 204 w 240"/>
                <a:gd name="T85" fmla="*/ 36 h 246"/>
                <a:gd name="T86" fmla="*/ 186 w 240"/>
                <a:gd name="T87" fmla="*/ 22 h 246"/>
                <a:gd name="T88" fmla="*/ 166 w 240"/>
                <a:gd name="T89" fmla="*/ 10 h 246"/>
                <a:gd name="T90" fmla="*/ 156 w 240"/>
                <a:gd name="T91" fmla="*/ 6 h 246"/>
                <a:gd name="T92" fmla="*/ 144 w 240"/>
                <a:gd name="T93" fmla="*/ 2 h 246"/>
                <a:gd name="T94" fmla="*/ 132 w 240"/>
                <a:gd name="T95" fmla="*/ 0 h 246"/>
                <a:gd name="T96" fmla="*/ 120 w 240"/>
                <a:gd name="T9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46">
                  <a:moveTo>
                    <a:pt x="120" y="0"/>
                  </a:moveTo>
                  <a:lnTo>
                    <a:pt x="120" y="0"/>
                  </a:lnTo>
                  <a:lnTo>
                    <a:pt x="108" y="0"/>
                  </a:lnTo>
                  <a:lnTo>
                    <a:pt x="96" y="2"/>
                  </a:lnTo>
                  <a:lnTo>
                    <a:pt x="84" y="6"/>
                  </a:lnTo>
                  <a:lnTo>
                    <a:pt x="72" y="10"/>
                  </a:lnTo>
                  <a:lnTo>
                    <a:pt x="52" y="22"/>
                  </a:lnTo>
                  <a:lnTo>
                    <a:pt x="36" y="36"/>
                  </a:lnTo>
                  <a:lnTo>
                    <a:pt x="20" y="54"/>
                  </a:lnTo>
                  <a:lnTo>
                    <a:pt x="10" y="76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10" y="172"/>
                  </a:lnTo>
                  <a:lnTo>
                    <a:pt x="20" y="192"/>
                  </a:lnTo>
                  <a:lnTo>
                    <a:pt x="36" y="210"/>
                  </a:lnTo>
                  <a:lnTo>
                    <a:pt x="52" y="226"/>
                  </a:lnTo>
                  <a:lnTo>
                    <a:pt x="72" y="236"/>
                  </a:lnTo>
                  <a:lnTo>
                    <a:pt x="84" y="242"/>
                  </a:lnTo>
                  <a:lnTo>
                    <a:pt x="96" y="244"/>
                  </a:lnTo>
                  <a:lnTo>
                    <a:pt x="108" y="246"/>
                  </a:lnTo>
                  <a:lnTo>
                    <a:pt x="120" y="246"/>
                  </a:lnTo>
                  <a:lnTo>
                    <a:pt x="120" y="246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6" y="242"/>
                  </a:lnTo>
                  <a:lnTo>
                    <a:pt x="166" y="236"/>
                  </a:lnTo>
                  <a:lnTo>
                    <a:pt x="186" y="226"/>
                  </a:lnTo>
                  <a:lnTo>
                    <a:pt x="204" y="210"/>
                  </a:lnTo>
                  <a:lnTo>
                    <a:pt x="220" y="192"/>
                  </a:lnTo>
                  <a:lnTo>
                    <a:pt x="230" y="172"/>
                  </a:lnTo>
                  <a:lnTo>
                    <a:pt x="238" y="148"/>
                  </a:lnTo>
                  <a:lnTo>
                    <a:pt x="240" y="136"/>
                  </a:lnTo>
                  <a:lnTo>
                    <a:pt x="240" y="124"/>
                  </a:lnTo>
                  <a:lnTo>
                    <a:pt x="240" y="124"/>
                  </a:lnTo>
                  <a:lnTo>
                    <a:pt x="240" y="112"/>
                  </a:lnTo>
                  <a:lnTo>
                    <a:pt x="238" y="100"/>
                  </a:lnTo>
                  <a:lnTo>
                    <a:pt x="230" y="76"/>
                  </a:lnTo>
                  <a:lnTo>
                    <a:pt x="220" y="54"/>
                  </a:lnTo>
                  <a:lnTo>
                    <a:pt x="204" y="36"/>
                  </a:lnTo>
                  <a:lnTo>
                    <a:pt x="186" y="22"/>
                  </a:lnTo>
                  <a:lnTo>
                    <a:pt x="166" y="10"/>
                  </a:lnTo>
                  <a:lnTo>
                    <a:pt x="156" y="6"/>
                  </a:lnTo>
                  <a:lnTo>
                    <a:pt x="144" y="2"/>
                  </a:lnTo>
                  <a:lnTo>
                    <a:pt x="132" y="0"/>
                  </a:lnTo>
                  <a:lnTo>
                    <a:pt x="1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8" name="Freeform 565"/>
            <p:cNvSpPr>
              <a:spLocks/>
            </p:cNvSpPr>
            <p:nvPr/>
          </p:nvSpPr>
          <p:spPr bwMode="auto">
            <a:xfrm>
              <a:off x="5492750" y="3263900"/>
              <a:ext cx="381000" cy="390525"/>
            </a:xfrm>
            <a:custGeom>
              <a:avLst/>
              <a:gdLst>
                <a:gd name="T0" fmla="*/ 118 w 240"/>
                <a:gd name="T1" fmla="*/ 0 h 246"/>
                <a:gd name="T2" fmla="*/ 118 w 240"/>
                <a:gd name="T3" fmla="*/ 0 h 246"/>
                <a:gd name="T4" fmla="*/ 106 w 240"/>
                <a:gd name="T5" fmla="*/ 0 h 246"/>
                <a:gd name="T6" fmla="*/ 96 w 240"/>
                <a:gd name="T7" fmla="*/ 2 h 246"/>
                <a:gd name="T8" fmla="*/ 84 w 240"/>
                <a:gd name="T9" fmla="*/ 6 h 246"/>
                <a:gd name="T10" fmla="*/ 72 w 240"/>
                <a:gd name="T11" fmla="*/ 10 h 246"/>
                <a:gd name="T12" fmla="*/ 52 w 240"/>
                <a:gd name="T13" fmla="*/ 20 h 246"/>
                <a:gd name="T14" fmla="*/ 34 w 240"/>
                <a:gd name="T15" fmla="*/ 36 h 246"/>
                <a:gd name="T16" fmla="*/ 20 w 240"/>
                <a:gd name="T17" fmla="*/ 54 h 246"/>
                <a:gd name="T18" fmla="*/ 10 w 240"/>
                <a:gd name="T19" fmla="*/ 74 h 246"/>
                <a:gd name="T20" fmla="*/ 2 w 240"/>
                <a:gd name="T21" fmla="*/ 98 h 246"/>
                <a:gd name="T22" fmla="*/ 0 w 240"/>
                <a:gd name="T23" fmla="*/ 110 h 246"/>
                <a:gd name="T24" fmla="*/ 0 w 240"/>
                <a:gd name="T25" fmla="*/ 122 h 246"/>
                <a:gd name="T26" fmla="*/ 0 w 240"/>
                <a:gd name="T27" fmla="*/ 122 h 246"/>
                <a:gd name="T28" fmla="*/ 0 w 240"/>
                <a:gd name="T29" fmla="*/ 134 h 246"/>
                <a:gd name="T30" fmla="*/ 2 w 240"/>
                <a:gd name="T31" fmla="*/ 148 h 246"/>
                <a:gd name="T32" fmla="*/ 10 w 240"/>
                <a:gd name="T33" fmla="*/ 170 h 246"/>
                <a:gd name="T34" fmla="*/ 20 w 240"/>
                <a:gd name="T35" fmla="*/ 192 h 246"/>
                <a:gd name="T36" fmla="*/ 34 w 240"/>
                <a:gd name="T37" fmla="*/ 210 h 246"/>
                <a:gd name="T38" fmla="*/ 52 w 240"/>
                <a:gd name="T39" fmla="*/ 226 h 246"/>
                <a:gd name="T40" fmla="*/ 72 w 240"/>
                <a:gd name="T41" fmla="*/ 236 h 246"/>
                <a:gd name="T42" fmla="*/ 84 w 240"/>
                <a:gd name="T43" fmla="*/ 240 h 246"/>
                <a:gd name="T44" fmla="*/ 96 w 240"/>
                <a:gd name="T45" fmla="*/ 244 h 246"/>
                <a:gd name="T46" fmla="*/ 106 w 240"/>
                <a:gd name="T47" fmla="*/ 246 h 246"/>
                <a:gd name="T48" fmla="*/ 118 w 240"/>
                <a:gd name="T49" fmla="*/ 246 h 246"/>
                <a:gd name="T50" fmla="*/ 118 w 240"/>
                <a:gd name="T51" fmla="*/ 246 h 246"/>
                <a:gd name="T52" fmla="*/ 132 w 240"/>
                <a:gd name="T53" fmla="*/ 246 h 246"/>
                <a:gd name="T54" fmla="*/ 144 w 240"/>
                <a:gd name="T55" fmla="*/ 244 h 246"/>
                <a:gd name="T56" fmla="*/ 154 w 240"/>
                <a:gd name="T57" fmla="*/ 240 h 246"/>
                <a:gd name="T58" fmla="*/ 166 w 240"/>
                <a:gd name="T59" fmla="*/ 236 h 246"/>
                <a:gd name="T60" fmla="*/ 186 w 240"/>
                <a:gd name="T61" fmla="*/ 226 h 246"/>
                <a:gd name="T62" fmla="*/ 204 w 240"/>
                <a:gd name="T63" fmla="*/ 210 h 246"/>
                <a:gd name="T64" fmla="*/ 220 w 240"/>
                <a:gd name="T65" fmla="*/ 192 h 246"/>
                <a:gd name="T66" fmla="*/ 230 w 240"/>
                <a:gd name="T67" fmla="*/ 170 h 246"/>
                <a:gd name="T68" fmla="*/ 238 w 240"/>
                <a:gd name="T69" fmla="*/ 148 h 246"/>
                <a:gd name="T70" fmla="*/ 240 w 240"/>
                <a:gd name="T71" fmla="*/ 134 h 246"/>
                <a:gd name="T72" fmla="*/ 240 w 240"/>
                <a:gd name="T73" fmla="*/ 122 h 246"/>
                <a:gd name="T74" fmla="*/ 240 w 240"/>
                <a:gd name="T75" fmla="*/ 122 h 246"/>
                <a:gd name="T76" fmla="*/ 240 w 240"/>
                <a:gd name="T77" fmla="*/ 110 h 246"/>
                <a:gd name="T78" fmla="*/ 238 w 240"/>
                <a:gd name="T79" fmla="*/ 98 h 246"/>
                <a:gd name="T80" fmla="*/ 230 w 240"/>
                <a:gd name="T81" fmla="*/ 74 h 246"/>
                <a:gd name="T82" fmla="*/ 220 w 240"/>
                <a:gd name="T83" fmla="*/ 54 h 246"/>
                <a:gd name="T84" fmla="*/ 204 w 240"/>
                <a:gd name="T85" fmla="*/ 36 h 246"/>
                <a:gd name="T86" fmla="*/ 186 w 240"/>
                <a:gd name="T87" fmla="*/ 20 h 246"/>
                <a:gd name="T88" fmla="*/ 166 w 240"/>
                <a:gd name="T89" fmla="*/ 10 h 246"/>
                <a:gd name="T90" fmla="*/ 154 w 240"/>
                <a:gd name="T91" fmla="*/ 6 h 246"/>
                <a:gd name="T92" fmla="*/ 144 w 240"/>
                <a:gd name="T93" fmla="*/ 2 h 246"/>
                <a:gd name="T94" fmla="*/ 132 w 240"/>
                <a:gd name="T95" fmla="*/ 0 h 246"/>
                <a:gd name="T96" fmla="*/ 118 w 240"/>
                <a:gd name="T97" fmla="*/ 0 h 246"/>
                <a:gd name="T98" fmla="*/ 118 w 240"/>
                <a:gd name="T99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0" h="246">
                  <a:moveTo>
                    <a:pt x="118" y="0"/>
                  </a:moveTo>
                  <a:lnTo>
                    <a:pt x="118" y="0"/>
                  </a:lnTo>
                  <a:lnTo>
                    <a:pt x="106" y="0"/>
                  </a:lnTo>
                  <a:lnTo>
                    <a:pt x="96" y="2"/>
                  </a:lnTo>
                  <a:lnTo>
                    <a:pt x="84" y="6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6"/>
                  </a:lnTo>
                  <a:lnTo>
                    <a:pt x="20" y="54"/>
                  </a:lnTo>
                  <a:lnTo>
                    <a:pt x="10" y="74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8"/>
                  </a:lnTo>
                  <a:lnTo>
                    <a:pt x="10" y="170"/>
                  </a:lnTo>
                  <a:lnTo>
                    <a:pt x="20" y="192"/>
                  </a:lnTo>
                  <a:lnTo>
                    <a:pt x="34" y="210"/>
                  </a:lnTo>
                  <a:lnTo>
                    <a:pt x="52" y="226"/>
                  </a:lnTo>
                  <a:lnTo>
                    <a:pt x="72" y="236"/>
                  </a:lnTo>
                  <a:lnTo>
                    <a:pt x="84" y="240"/>
                  </a:lnTo>
                  <a:lnTo>
                    <a:pt x="96" y="244"/>
                  </a:lnTo>
                  <a:lnTo>
                    <a:pt x="106" y="246"/>
                  </a:lnTo>
                  <a:lnTo>
                    <a:pt x="118" y="246"/>
                  </a:lnTo>
                  <a:lnTo>
                    <a:pt x="118" y="246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4" y="240"/>
                  </a:lnTo>
                  <a:lnTo>
                    <a:pt x="166" y="236"/>
                  </a:lnTo>
                  <a:lnTo>
                    <a:pt x="186" y="226"/>
                  </a:lnTo>
                  <a:lnTo>
                    <a:pt x="204" y="210"/>
                  </a:lnTo>
                  <a:lnTo>
                    <a:pt x="220" y="192"/>
                  </a:lnTo>
                  <a:lnTo>
                    <a:pt x="230" y="170"/>
                  </a:lnTo>
                  <a:lnTo>
                    <a:pt x="238" y="148"/>
                  </a:lnTo>
                  <a:lnTo>
                    <a:pt x="240" y="134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40" y="110"/>
                  </a:lnTo>
                  <a:lnTo>
                    <a:pt x="238" y="98"/>
                  </a:lnTo>
                  <a:lnTo>
                    <a:pt x="230" y="74"/>
                  </a:lnTo>
                  <a:lnTo>
                    <a:pt x="220" y="54"/>
                  </a:lnTo>
                  <a:lnTo>
                    <a:pt x="204" y="36"/>
                  </a:lnTo>
                  <a:lnTo>
                    <a:pt x="186" y="20"/>
                  </a:lnTo>
                  <a:lnTo>
                    <a:pt x="166" y="10"/>
                  </a:lnTo>
                  <a:lnTo>
                    <a:pt x="154" y="6"/>
                  </a:lnTo>
                  <a:lnTo>
                    <a:pt x="144" y="2"/>
                  </a:lnTo>
                  <a:lnTo>
                    <a:pt x="132" y="0"/>
                  </a:lnTo>
                  <a:lnTo>
                    <a:pt x="118" y="0"/>
                  </a:lnTo>
                  <a:lnTo>
                    <a:pt x="11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9" name="Freeform 566"/>
            <p:cNvSpPr>
              <a:spLocks/>
            </p:cNvSpPr>
            <p:nvPr/>
          </p:nvSpPr>
          <p:spPr bwMode="auto">
            <a:xfrm>
              <a:off x="5492750" y="3263900"/>
              <a:ext cx="381000" cy="390525"/>
            </a:xfrm>
            <a:custGeom>
              <a:avLst/>
              <a:gdLst>
                <a:gd name="T0" fmla="*/ 118 w 240"/>
                <a:gd name="T1" fmla="*/ 0 h 246"/>
                <a:gd name="T2" fmla="*/ 118 w 240"/>
                <a:gd name="T3" fmla="*/ 0 h 246"/>
                <a:gd name="T4" fmla="*/ 106 w 240"/>
                <a:gd name="T5" fmla="*/ 0 h 246"/>
                <a:gd name="T6" fmla="*/ 96 w 240"/>
                <a:gd name="T7" fmla="*/ 2 h 246"/>
                <a:gd name="T8" fmla="*/ 84 w 240"/>
                <a:gd name="T9" fmla="*/ 6 h 246"/>
                <a:gd name="T10" fmla="*/ 72 w 240"/>
                <a:gd name="T11" fmla="*/ 10 h 246"/>
                <a:gd name="T12" fmla="*/ 52 w 240"/>
                <a:gd name="T13" fmla="*/ 20 h 246"/>
                <a:gd name="T14" fmla="*/ 34 w 240"/>
                <a:gd name="T15" fmla="*/ 36 h 246"/>
                <a:gd name="T16" fmla="*/ 20 w 240"/>
                <a:gd name="T17" fmla="*/ 54 h 246"/>
                <a:gd name="T18" fmla="*/ 10 w 240"/>
                <a:gd name="T19" fmla="*/ 74 h 246"/>
                <a:gd name="T20" fmla="*/ 2 w 240"/>
                <a:gd name="T21" fmla="*/ 98 h 246"/>
                <a:gd name="T22" fmla="*/ 0 w 240"/>
                <a:gd name="T23" fmla="*/ 110 h 246"/>
                <a:gd name="T24" fmla="*/ 0 w 240"/>
                <a:gd name="T25" fmla="*/ 122 h 246"/>
                <a:gd name="T26" fmla="*/ 0 w 240"/>
                <a:gd name="T27" fmla="*/ 122 h 246"/>
                <a:gd name="T28" fmla="*/ 0 w 240"/>
                <a:gd name="T29" fmla="*/ 134 h 246"/>
                <a:gd name="T30" fmla="*/ 2 w 240"/>
                <a:gd name="T31" fmla="*/ 148 h 246"/>
                <a:gd name="T32" fmla="*/ 10 w 240"/>
                <a:gd name="T33" fmla="*/ 170 h 246"/>
                <a:gd name="T34" fmla="*/ 20 w 240"/>
                <a:gd name="T35" fmla="*/ 192 h 246"/>
                <a:gd name="T36" fmla="*/ 34 w 240"/>
                <a:gd name="T37" fmla="*/ 210 h 246"/>
                <a:gd name="T38" fmla="*/ 52 w 240"/>
                <a:gd name="T39" fmla="*/ 226 h 246"/>
                <a:gd name="T40" fmla="*/ 72 w 240"/>
                <a:gd name="T41" fmla="*/ 236 h 246"/>
                <a:gd name="T42" fmla="*/ 84 w 240"/>
                <a:gd name="T43" fmla="*/ 240 h 246"/>
                <a:gd name="T44" fmla="*/ 96 w 240"/>
                <a:gd name="T45" fmla="*/ 244 h 246"/>
                <a:gd name="T46" fmla="*/ 106 w 240"/>
                <a:gd name="T47" fmla="*/ 246 h 246"/>
                <a:gd name="T48" fmla="*/ 118 w 240"/>
                <a:gd name="T49" fmla="*/ 246 h 246"/>
                <a:gd name="T50" fmla="*/ 118 w 240"/>
                <a:gd name="T51" fmla="*/ 246 h 246"/>
                <a:gd name="T52" fmla="*/ 132 w 240"/>
                <a:gd name="T53" fmla="*/ 246 h 246"/>
                <a:gd name="T54" fmla="*/ 144 w 240"/>
                <a:gd name="T55" fmla="*/ 244 h 246"/>
                <a:gd name="T56" fmla="*/ 154 w 240"/>
                <a:gd name="T57" fmla="*/ 240 h 246"/>
                <a:gd name="T58" fmla="*/ 166 w 240"/>
                <a:gd name="T59" fmla="*/ 236 h 246"/>
                <a:gd name="T60" fmla="*/ 186 w 240"/>
                <a:gd name="T61" fmla="*/ 226 h 246"/>
                <a:gd name="T62" fmla="*/ 204 w 240"/>
                <a:gd name="T63" fmla="*/ 210 h 246"/>
                <a:gd name="T64" fmla="*/ 220 w 240"/>
                <a:gd name="T65" fmla="*/ 192 h 246"/>
                <a:gd name="T66" fmla="*/ 230 w 240"/>
                <a:gd name="T67" fmla="*/ 170 h 246"/>
                <a:gd name="T68" fmla="*/ 238 w 240"/>
                <a:gd name="T69" fmla="*/ 148 h 246"/>
                <a:gd name="T70" fmla="*/ 240 w 240"/>
                <a:gd name="T71" fmla="*/ 134 h 246"/>
                <a:gd name="T72" fmla="*/ 240 w 240"/>
                <a:gd name="T73" fmla="*/ 122 h 246"/>
                <a:gd name="T74" fmla="*/ 240 w 240"/>
                <a:gd name="T75" fmla="*/ 122 h 246"/>
                <a:gd name="T76" fmla="*/ 240 w 240"/>
                <a:gd name="T77" fmla="*/ 110 h 246"/>
                <a:gd name="T78" fmla="*/ 238 w 240"/>
                <a:gd name="T79" fmla="*/ 98 h 246"/>
                <a:gd name="T80" fmla="*/ 230 w 240"/>
                <a:gd name="T81" fmla="*/ 74 h 246"/>
                <a:gd name="T82" fmla="*/ 220 w 240"/>
                <a:gd name="T83" fmla="*/ 54 h 246"/>
                <a:gd name="T84" fmla="*/ 204 w 240"/>
                <a:gd name="T85" fmla="*/ 36 h 246"/>
                <a:gd name="T86" fmla="*/ 186 w 240"/>
                <a:gd name="T87" fmla="*/ 20 h 246"/>
                <a:gd name="T88" fmla="*/ 166 w 240"/>
                <a:gd name="T89" fmla="*/ 10 h 246"/>
                <a:gd name="T90" fmla="*/ 154 w 240"/>
                <a:gd name="T91" fmla="*/ 6 h 246"/>
                <a:gd name="T92" fmla="*/ 144 w 240"/>
                <a:gd name="T93" fmla="*/ 2 h 246"/>
                <a:gd name="T94" fmla="*/ 132 w 240"/>
                <a:gd name="T95" fmla="*/ 0 h 246"/>
                <a:gd name="T96" fmla="*/ 118 w 240"/>
                <a:gd name="T97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0" h="246">
                  <a:moveTo>
                    <a:pt x="118" y="0"/>
                  </a:moveTo>
                  <a:lnTo>
                    <a:pt x="118" y="0"/>
                  </a:lnTo>
                  <a:lnTo>
                    <a:pt x="106" y="0"/>
                  </a:lnTo>
                  <a:lnTo>
                    <a:pt x="96" y="2"/>
                  </a:lnTo>
                  <a:lnTo>
                    <a:pt x="84" y="6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6"/>
                  </a:lnTo>
                  <a:lnTo>
                    <a:pt x="20" y="54"/>
                  </a:lnTo>
                  <a:lnTo>
                    <a:pt x="10" y="74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8"/>
                  </a:lnTo>
                  <a:lnTo>
                    <a:pt x="10" y="170"/>
                  </a:lnTo>
                  <a:lnTo>
                    <a:pt x="20" y="192"/>
                  </a:lnTo>
                  <a:lnTo>
                    <a:pt x="34" y="210"/>
                  </a:lnTo>
                  <a:lnTo>
                    <a:pt x="52" y="226"/>
                  </a:lnTo>
                  <a:lnTo>
                    <a:pt x="72" y="236"/>
                  </a:lnTo>
                  <a:lnTo>
                    <a:pt x="84" y="240"/>
                  </a:lnTo>
                  <a:lnTo>
                    <a:pt x="96" y="244"/>
                  </a:lnTo>
                  <a:lnTo>
                    <a:pt x="106" y="246"/>
                  </a:lnTo>
                  <a:lnTo>
                    <a:pt x="118" y="246"/>
                  </a:lnTo>
                  <a:lnTo>
                    <a:pt x="118" y="246"/>
                  </a:lnTo>
                  <a:lnTo>
                    <a:pt x="132" y="246"/>
                  </a:lnTo>
                  <a:lnTo>
                    <a:pt x="144" y="244"/>
                  </a:lnTo>
                  <a:lnTo>
                    <a:pt x="154" y="240"/>
                  </a:lnTo>
                  <a:lnTo>
                    <a:pt x="166" y="236"/>
                  </a:lnTo>
                  <a:lnTo>
                    <a:pt x="186" y="226"/>
                  </a:lnTo>
                  <a:lnTo>
                    <a:pt x="204" y="210"/>
                  </a:lnTo>
                  <a:lnTo>
                    <a:pt x="220" y="192"/>
                  </a:lnTo>
                  <a:lnTo>
                    <a:pt x="230" y="170"/>
                  </a:lnTo>
                  <a:lnTo>
                    <a:pt x="238" y="148"/>
                  </a:lnTo>
                  <a:lnTo>
                    <a:pt x="240" y="134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40" y="110"/>
                  </a:lnTo>
                  <a:lnTo>
                    <a:pt x="238" y="98"/>
                  </a:lnTo>
                  <a:lnTo>
                    <a:pt x="230" y="74"/>
                  </a:lnTo>
                  <a:lnTo>
                    <a:pt x="220" y="54"/>
                  </a:lnTo>
                  <a:lnTo>
                    <a:pt x="204" y="36"/>
                  </a:lnTo>
                  <a:lnTo>
                    <a:pt x="186" y="20"/>
                  </a:lnTo>
                  <a:lnTo>
                    <a:pt x="166" y="10"/>
                  </a:lnTo>
                  <a:lnTo>
                    <a:pt x="154" y="6"/>
                  </a:lnTo>
                  <a:lnTo>
                    <a:pt x="144" y="2"/>
                  </a:lnTo>
                  <a:lnTo>
                    <a:pt x="132" y="0"/>
                  </a:lnTo>
                  <a:lnTo>
                    <a:pt x="1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0" name="Rectangle 567"/>
            <p:cNvSpPr>
              <a:spLocks noChangeArrowheads="1"/>
            </p:cNvSpPr>
            <p:nvPr/>
          </p:nvSpPr>
          <p:spPr bwMode="auto">
            <a:xfrm>
              <a:off x="5089525" y="3952875"/>
              <a:ext cx="1152525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1" name="Rectangle 568"/>
            <p:cNvSpPr>
              <a:spLocks noChangeArrowheads="1"/>
            </p:cNvSpPr>
            <p:nvPr/>
          </p:nvSpPr>
          <p:spPr bwMode="auto">
            <a:xfrm>
              <a:off x="5089525" y="3952875"/>
              <a:ext cx="11525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2" name="Rectangle 569"/>
            <p:cNvSpPr>
              <a:spLocks noChangeArrowheads="1"/>
            </p:cNvSpPr>
            <p:nvPr/>
          </p:nvSpPr>
          <p:spPr bwMode="auto">
            <a:xfrm>
              <a:off x="2578100" y="3505200"/>
              <a:ext cx="533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Feutre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02" name="Rectangle 579"/>
            <p:cNvSpPr>
              <a:spLocks noChangeArrowheads="1"/>
            </p:cNvSpPr>
            <p:nvPr/>
          </p:nvSpPr>
          <p:spPr bwMode="auto">
            <a:xfrm>
              <a:off x="2355369" y="3699103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03" name="Rectangle 580"/>
            <p:cNvSpPr>
              <a:spLocks noChangeArrowheads="1"/>
            </p:cNvSpPr>
            <p:nvPr/>
          </p:nvSpPr>
          <p:spPr bwMode="auto">
            <a:xfrm>
              <a:off x="4256714" y="3940631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04" name="Rectangle 581"/>
            <p:cNvSpPr>
              <a:spLocks noChangeArrowheads="1"/>
            </p:cNvSpPr>
            <p:nvPr/>
          </p:nvSpPr>
          <p:spPr bwMode="auto">
            <a:xfrm>
              <a:off x="5637228" y="3349853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05" name="Rectangle 582"/>
            <p:cNvSpPr>
              <a:spLocks noChangeArrowheads="1"/>
            </p:cNvSpPr>
            <p:nvPr/>
          </p:nvSpPr>
          <p:spPr bwMode="auto">
            <a:xfrm>
              <a:off x="5092700" y="4003675"/>
              <a:ext cx="11493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Place laissée libre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798043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6503990"/>
            <a:ext cx="3024336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GROUPE DE 20 À 30 PERSONNES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DE TRÈS GRANDS 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644775" y="2709863"/>
            <a:ext cx="3854450" cy="1438275"/>
            <a:chOff x="2644775" y="2709863"/>
            <a:chExt cx="3854450" cy="1438275"/>
          </a:xfrm>
        </p:grpSpPr>
        <p:sp>
          <p:nvSpPr>
            <p:cNvPr id="7281" name="AutoShape 125"/>
            <p:cNvSpPr>
              <a:spLocks noChangeAspect="1" noChangeArrowheads="1" noTextEdit="1"/>
            </p:cNvSpPr>
            <p:nvPr/>
          </p:nvSpPr>
          <p:spPr bwMode="auto">
            <a:xfrm>
              <a:off x="2644775" y="2709863"/>
              <a:ext cx="3854450" cy="1438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82" name="Rectangle 127"/>
            <p:cNvSpPr>
              <a:spLocks noChangeArrowheads="1"/>
            </p:cNvSpPr>
            <p:nvPr/>
          </p:nvSpPr>
          <p:spPr bwMode="auto">
            <a:xfrm>
              <a:off x="4940301" y="2878138"/>
              <a:ext cx="1552574" cy="31115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Balayer du regard tout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l’auditoire.</a:t>
              </a:r>
            </a:p>
          </p:txBody>
        </p:sp>
        <p:sp>
          <p:nvSpPr>
            <p:cNvPr id="7283" name="Rectangle 128"/>
            <p:cNvSpPr>
              <a:spLocks noChangeArrowheads="1"/>
            </p:cNvSpPr>
            <p:nvPr/>
          </p:nvSpPr>
          <p:spPr bwMode="auto">
            <a:xfrm>
              <a:off x="4940300" y="2878138"/>
              <a:ext cx="1552575" cy="31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6" name="Rectangle 141"/>
            <p:cNvSpPr>
              <a:spLocks noChangeArrowheads="1"/>
            </p:cNvSpPr>
            <p:nvPr/>
          </p:nvSpPr>
          <p:spPr bwMode="auto">
            <a:xfrm>
              <a:off x="3432175" y="2709863"/>
              <a:ext cx="508000" cy="463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98" name="Line 142"/>
            <p:cNvSpPr>
              <a:spLocks noChangeShapeType="1"/>
            </p:cNvSpPr>
            <p:nvPr/>
          </p:nvSpPr>
          <p:spPr bwMode="auto">
            <a:xfrm flipH="1" flipV="1">
              <a:off x="3489325" y="2782888"/>
              <a:ext cx="117475" cy="174625"/>
            </a:xfrm>
            <a:prstGeom prst="line">
              <a:avLst/>
            </a:prstGeom>
            <a:noFill/>
            <a:ln w="1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99" name="Freeform 143"/>
            <p:cNvSpPr>
              <a:spLocks/>
            </p:cNvSpPr>
            <p:nvPr/>
          </p:nvSpPr>
          <p:spPr bwMode="auto">
            <a:xfrm>
              <a:off x="3632200" y="3021013"/>
              <a:ext cx="44450" cy="38100"/>
            </a:xfrm>
            <a:custGeom>
              <a:avLst/>
              <a:gdLst>
                <a:gd name="T0" fmla="*/ 14 w 28"/>
                <a:gd name="T1" fmla="*/ 0 h 24"/>
                <a:gd name="T2" fmla="*/ 14 w 28"/>
                <a:gd name="T3" fmla="*/ 0 h 24"/>
                <a:gd name="T4" fmla="*/ 8 w 28"/>
                <a:gd name="T5" fmla="*/ 0 h 24"/>
                <a:gd name="T6" fmla="*/ 4 w 28"/>
                <a:gd name="T7" fmla="*/ 4 h 24"/>
                <a:gd name="T8" fmla="*/ 0 w 28"/>
                <a:gd name="T9" fmla="*/ 8 h 24"/>
                <a:gd name="T10" fmla="*/ 0 w 28"/>
                <a:gd name="T11" fmla="*/ 12 h 24"/>
                <a:gd name="T12" fmla="*/ 0 w 28"/>
                <a:gd name="T13" fmla="*/ 12 h 24"/>
                <a:gd name="T14" fmla="*/ 0 w 28"/>
                <a:gd name="T15" fmla="*/ 18 h 24"/>
                <a:gd name="T16" fmla="*/ 4 w 28"/>
                <a:gd name="T17" fmla="*/ 22 h 24"/>
                <a:gd name="T18" fmla="*/ 8 w 28"/>
                <a:gd name="T19" fmla="*/ 24 h 24"/>
                <a:gd name="T20" fmla="*/ 14 w 28"/>
                <a:gd name="T21" fmla="*/ 24 h 24"/>
                <a:gd name="T22" fmla="*/ 14 w 28"/>
                <a:gd name="T23" fmla="*/ 24 h 24"/>
                <a:gd name="T24" fmla="*/ 18 w 28"/>
                <a:gd name="T25" fmla="*/ 24 h 24"/>
                <a:gd name="T26" fmla="*/ 24 w 28"/>
                <a:gd name="T27" fmla="*/ 22 h 24"/>
                <a:gd name="T28" fmla="*/ 26 w 28"/>
                <a:gd name="T29" fmla="*/ 18 h 24"/>
                <a:gd name="T30" fmla="*/ 28 w 28"/>
                <a:gd name="T31" fmla="*/ 12 h 24"/>
                <a:gd name="T32" fmla="*/ 28 w 28"/>
                <a:gd name="T33" fmla="*/ 12 h 24"/>
                <a:gd name="T34" fmla="*/ 26 w 28"/>
                <a:gd name="T35" fmla="*/ 8 h 24"/>
                <a:gd name="T36" fmla="*/ 24 w 28"/>
                <a:gd name="T37" fmla="*/ 4 h 24"/>
                <a:gd name="T38" fmla="*/ 18 w 28"/>
                <a:gd name="T39" fmla="*/ 0 h 24"/>
                <a:gd name="T40" fmla="*/ 14 w 28"/>
                <a:gd name="T41" fmla="*/ 0 h 24"/>
                <a:gd name="T42" fmla="*/ 14 w 28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14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4" y="22"/>
                  </a:lnTo>
                  <a:lnTo>
                    <a:pt x="8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4"/>
                  </a:lnTo>
                  <a:lnTo>
                    <a:pt x="24" y="22"/>
                  </a:lnTo>
                  <a:lnTo>
                    <a:pt x="26" y="18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0" name="Freeform 144"/>
            <p:cNvSpPr>
              <a:spLocks/>
            </p:cNvSpPr>
            <p:nvPr/>
          </p:nvSpPr>
          <p:spPr bwMode="auto">
            <a:xfrm>
              <a:off x="3724275" y="2808288"/>
              <a:ext cx="101600" cy="107950"/>
            </a:xfrm>
            <a:custGeom>
              <a:avLst/>
              <a:gdLst>
                <a:gd name="T0" fmla="*/ 32 w 64"/>
                <a:gd name="T1" fmla="*/ 0 h 68"/>
                <a:gd name="T2" fmla="*/ 32 w 64"/>
                <a:gd name="T3" fmla="*/ 0 h 68"/>
                <a:gd name="T4" fmla="*/ 24 w 64"/>
                <a:gd name="T5" fmla="*/ 0 h 68"/>
                <a:gd name="T6" fmla="*/ 18 w 64"/>
                <a:gd name="T7" fmla="*/ 2 h 68"/>
                <a:gd name="T8" fmla="*/ 14 w 64"/>
                <a:gd name="T9" fmla="*/ 6 h 68"/>
                <a:gd name="T10" fmla="*/ 8 w 64"/>
                <a:gd name="T11" fmla="*/ 10 h 68"/>
                <a:gd name="T12" fmla="*/ 6 w 64"/>
                <a:gd name="T13" fmla="*/ 14 h 68"/>
                <a:gd name="T14" fmla="*/ 2 w 64"/>
                <a:gd name="T15" fmla="*/ 20 h 68"/>
                <a:gd name="T16" fmla="*/ 0 w 64"/>
                <a:gd name="T17" fmla="*/ 28 h 68"/>
                <a:gd name="T18" fmla="*/ 0 w 64"/>
                <a:gd name="T19" fmla="*/ 34 h 68"/>
                <a:gd name="T20" fmla="*/ 0 w 64"/>
                <a:gd name="T21" fmla="*/ 34 h 68"/>
                <a:gd name="T22" fmla="*/ 2 w 64"/>
                <a:gd name="T23" fmla="*/ 48 h 68"/>
                <a:gd name="T24" fmla="*/ 8 w 64"/>
                <a:gd name="T25" fmla="*/ 58 h 68"/>
                <a:gd name="T26" fmla="*/ 14 w 64"/>
                <a:gd name="T27" fmla="*/ 62 h 68"/>
                <a:gd name="T28" fmla="*/ 18 w 64"/>
                <a:gd name="T29" fmla="*/ 66 h 68"/>
                <a:gd name="T30" fmla="*/ 24 w 64"/>
                <a:gd name="T31" fmla="*/ 68 h 68"/>
                <a:gd name="T32" fmla="*/ 32 w 64"/>
                <a:gd name="T33" fmla="*/ 68 h 68"/>
                <a:gd name="T34" fmla="*/ 32 w 64"/>
                <a:gd name="T35" fmla="*/ 68 h 68"/>
                <a:gd name="T36" fmla="*/ 38 w 64"/>
                <a:gd name="T37" fmla="*/ 68 h 68"/>
                <a:gd name="T38" fmla="*/ 44 w 64"/>
                <a:gd name="T39" fmla="*/ 66 h 68"/>
                <a:gd name="T40" fmla="*/ 50 w 64"/>
                <a:gd name="T41" fmla="*/ 62 h 68"/>
                <a:gd name="T42" fmla="*/ 54 w 64"/>
                <a:gd name="T43" fmla="*/ 58 h 68"/>
                <a:gd name="T44" fmla="*/ 62 w 64"/>
                <a:gd name="T45" fmla="*/ 48 h 68"/>
                <a:gd name="T46" fmla="*/ 64 w 64"/>
                <a:gd name="T47" fmla="*/ 42 h 68"/>
                <a:gd name="T48" fmla="*/ 64 w 64"/>
                <a:gd name="T49" fmla="*/ 34 h 68"/>
                <a:gd name="T50" fmla="*/ 64 w 64"/>
                <a:gd name="T51" fmla="*/ 34 h 68"/>
                <a:gd name="T52" fmla="*/ 64 w 64"/>
                <a:gd name="T53" fmla="*/ 28 h 68"/>
                <a:gd name="T54" fmla="*/ 62 w 64"/>
                <a:gd name="T55" fmla="*/ 20 h 68"/>
                <a:gd name="T56" fmla="*/ 58 w 64"/>
                <a:gd name="T57" fmla="*/ 14 h 68"/>
                <a:gd name="T58" fmla="*/ 54 w 64"/>
                <a:gd name="T59" fmla="*/ 10 h 68"/>
                <a:gd name="T60" fmla="*/ 50 w 64"/>
                <a:gd name="T61" fmla="*/ 6 h 68"/>
                <a:gd name="T62" fmla="*/ 44 w 64"/>
                <a:gd name="T63" fmla="*/ 2 h 68"/>
                <a:gd name="T64" fmla="*/ 38 w 64"/>
                <a:gd name="T65" fmla="*/ 0 h 68"/>
                <a:gd name="T66" fmla="*/ 32 w 64"/>
                <a:gd name="T67" fmla="*/ 0 h 68"/>
                <a:gd name="T68" fmla="*/ 32 w 64"/>
                <a:gd name="T6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68">
                  <a:moveTo>
                    <a:pt x="32" y="0"/>
                  </a:moveTo>
                  <a:lnTo>
                    <a:pt x="32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8"/>
                  </a:lnTo>
                  <a:lnTo>
                    <a:pt x="8" y="58"/>
                  </a:lnTo>
                  <a:lnTo>
                    <a:pt x="14" y="62"/>
                  </a:lnTo>
                  <a:lnTo>
                    <a:pt x="18" y="66"/>
                  </a:lnTo>
                  <a:lnTo>
                    <a:pt x="24" y="68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38" y="68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4" y="58"/>
                  </a:lnTo>
                  <a:lnTo>
                    <a:pt x="62" y="48"/>
                  </a:lnTo>
                  <a:lnTo>
                    <a:pt x="64" y="42"/>
                  </a:lnTo>
                  <a:lnTo>
                    <a:pt x="64" y="34"/>
                  </a:lnTo>
                  <a:lnTo>
                    <a:pt x="64" y="34"/>
                  </a:lnTo>
                  <a:lnTo>
                    <a:pt x="64" y="28"/>
                  </a:lnTo>
                  <a:lnTo>
                    <a:pt x="62" y="20"/>
                  </a:lnTo>
                  <a:lnTo>
                    <a:pt x="58" y="14"/>
                  </a:lnTo>
                  <a:lnTo>
                    <a:pt x="54" y="10"/>
                  </a:lnTo>
                  <a:lnTo>
                    <a:pt x="50" y="6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1" name="Freeform 145"/>
            <p:cNvSpPr>
              <a:spLocks/>
            </p:cNvSpPr>
            <p:nvPr/>
          </p:nvSpPr>
          <p:spPr bwMode="auto">
            <a:xfrm>
              <a:off x="3562350" y="2913063"/>
              <a:ext cx="346075" cy="374650"/>
            </a:xfrm>
            <a:custGeom>
              <a:avLst/>
              <a:gdLst>
                <a:gd name="T0" fmla="*/ 154 w 218"/>
                <a:gd name="T1" fmla="*/ 8 h 236"/>
                <a:gd name="T2" fmla="*/ 168 w 218"/>
                <a:gd name="T3" fmla="*/ 8 h 236"/>
                <a:gd name="T4" fmla="*/ 184 w 218"/>
                <a:gd name="T5" fmla="*/ 18 h 236"/>
                <a:gd name="T6" fmla="*/ 218 w 218"/>
                <a:gd name="T7" fmla="*/ 72 h 236"/>
                <a:gd name="T8" fmla="*/ 218 w 218"/>
                <a:gd name="T9" fmla="*/ 98 h 236"/>
                <a:gd name="T10" fmla="*/ 194 w 218"/>
                <a:gd name="T11" fmla="*/ 116 h 236"/>
                <a:gd name="T12" fmla="*/ 174 w 218"/>
                <a:gd name="T13" fmla="*/ 132 h 236"/>
                <a:gd name="T14" fmla="*/ 150 w 218"/>
                <a:gd name="T15" fmla="*/ 98 h 236"/>
                <a:gd name="T16" fmla="*/ 160 w 218"/>
                <a:gd name="T17" fmla="*/ 90 h 236"/>
                <a:gd name="T18" fmla="*/ 168 w 218"/>
                <a:gd name="T19" fmla="*/ 84 h 236"/>
                <a:gd name="T20" fmla="*/ 152 w 218"/>
                <a:gd name="T21" fmla="*/ 56 h 236"/>
                <a:gd name="T22" fmla="*/ 104 w 218"/>
                <a:gd name="T23" fmla="*/ 90 h 236"/>
                <a:gd name="T24" fmla="*/ 150 w 218"/>
                <a:gd name="T25" fmla="*/ 158 h 236"/>
                <a:gd name="T26" fmla="*/ 188 w 218"/>
                <a:gd name="T27" fmla="*/ 126 h 236"/>
                <a:gd name="T28" fmla="*/ 186 w 218"/>
                <a:gd name="T29" fmla="*/ 236 h 236"/>
                <a:gd name="T30" fmla="*/ 90 w 218"/>
                <a:gd name="T31" fmla="*/ 236 h 236"/>
                <a:gd name="T32" fmla="*/ 90 w 218"/>
                <a:gd name="T33" fmla="*/ 72 h 236"/>
                <a:gd name="T34" fmla="*/ 66 w 218"/>
                <a:gd name="T35" fmla="*/ 88 h 236"/>
                <a:gd name="T36" fmla="*/ 46 w 218"/>
                <a:gd name="T37" fmla="*/ 88 h 236"/>
                <a:gd name="T38" fmla="*/ 44 w 218"/>
                <a:gd name="T39" fmla="*/ 84 h 236"/>
                <a:gd name="T40" fmla="*/ 30 w 218"/>
                <a:gd name="T41" fmla="*/ 64 h 236"/>
                <a:gd name="T42" fmla="*/ 0 w 218"/>
                <a:gd name="T43" fmla="*/ 24 h 236"/>
                <a:gd name="T44" fmla="*/ 34 w 218"/>
                <a:gd name="T45" fmla="*/ 0 h 236"/>
                <a:gd name="T46" fmla="*/ 54 w 218"/>
                <a:gd name="T47" fmla="*/ 28 h 236"/>
                <a:gd name="T48" fmla="*/ 60 w 218"/>
                <a:gd name="T49" fmla="*/ 36 h 236"/>
                <a:gd name="T50" fmla="*/ 100 w 218"/>
                <a:gd name="T51" fmla="*/ 8 h 236"/>
                <a:gd name="T52" fmla="*/ 116 w 218"/>
                <a:gd name="T53" fmla="*/ 8 h 236"/>
                <a:gd name="T54" fmla="*/ 154 w 218"/>
                <a:gd name="T55" fmla="*/ 8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8" h="236">
                  <a:moveTo>
                    <a:pt x="154" y="8"/>
                  </a:moveTo>
                  <a:lnTo>
                    <a:pt x="168" y="8"/>
                  </a:lnTo>
                  <a:lnTo>
                    <a:pt x="184" y="18"/>
                  </a:lnTo>
                  <a:lnTo>
                    <a:pt x="218" y="72"/>
                  </a:lnTo>
                  <a:lnTo>
                    <a:pt x="218" y="98"/>
                  </a:lnTo>
                  <a:lnTo>
                    <a:pt x="194" y="116"/>
                  </a:lnTo>
                  <a:lnTo>
                    <a:pt x="174" y="132"/>
                  </a:lnTo>
                  <a:lnTo>
                    <a:pt x="150" y="98"/>
                  </a:lnTo>
                  <a:lnTo>
                    <a:pt x="160" y="90"/>
                  </a:lnTo>
                  <a:lnTo>
                    <a:pt x="168" y="84"/>
                  </a:lnTo>
                  <a:lnTo>
                    <a:pt x="152" y="56"/>
                  </a:lnTo>
                  <a:lnTo>
                    <a:pt x="104" y="90"/>
                  </a:lnTo>
                  <a:lnTo>
                    <a:pt x="150" y="158"/>
                  </a:lnTo>
                  <a:lnTo>
                    <a:pt x="188" y="126"/>
                  </a:lnTo>
                  <a:lnTo>
                    <a:pt x="186" y="236"/>
                  </a:lnTo>
                  <a:lnTo>
                    <a:pt x="90" y="236"/>
                  </a:lnTo>
                  <a:lnTo>
                    <a:pt x="90" y="72"/>
                  </a:lnTo>
                  <a:lnTo>
                    <a:pt x="66" y="88"/>
                  </a:lnTo>
                  <a:lnTo>
                    <a:pt x="46" y="88"/>
                  </a:lnTo>
                  <a:lnTo>
                    <a:pt x="44" y="84"/>
                  </a:lnTo>
                  <a:lnTo>
                    <a:pt x="30" y="64"/>
                  </a:lnTo>
                  <a:lnTo>
                    <a:pt x="0" y="24"/>
                  </a:lnTo>
                  <a:lnTo>
                    <a:pt x="34" y="0"/>
                  </a:lnTo>
                  <a:lnTo>
                    <a:pt x="54" y="28"/>
                  </a:lnTo>
                  <a:lnTo>
                    <a:pt x="60" y="36"/>
                  </a:lnTo>
                  <a:lnTo>
                    <a:pt x="100" y="8"/>
                  </a:lnTo>
                  <a:lnTo>
                    <a:pt x="116" y="8"/>
                  </a:lnTo>
                  <a:lnTo>
                    <a:pt x="154" y="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2" name="Freeform 146"/>
            <p:cNvSpPr>
              <a:spLocks/>
            </p:cNvSpPr>
            <p:nvPr/>
          </p:nvSpPr>
          <p:spPr bwMode="auto">
            <a:xfrm>
              <a:off x="3873500" y="3021013"/>
              <a:ext cx="41275" cy="53975"/>
            </a:xfrm>
            <a:custGeom>
              <a:avLst/>
              <a:gdLst>
                <a:gd name="T0" fmla="*/ 14 w 26"/>
                <a:gd name="T1" fmla="*/ 0 h 34"/>
                <a:gd name="T2" fmla="*/ 14 w 26"/>
                <a:gd name="T3" fmla="*/ 0 h 34"/>
                <a:gd name="T4" fmla="*/ 8 w 26"/>
                <a:gd name="T5" fmla="*/ 2 h 34"/>
                <a:gd name="T6" fmla="*/ 4 w 26"/>
                <a:gd name="T7" fmla="*/ 6 h 34"/>
                <a:gd name="T8" fmla="*/ 2 w 26"/>
                <a:gd name="T9" fmla="*/ 10 h 34"/>
                <a:gd name="T10" fmla="*/ 0 w 26"/>
                <a:gd name="T11" fmla="*/ 16 h 34"/>
                <a:gd name="T12" fmla="*/ 0 w 26"/>
                <a:gd name="T13" fmla="*/ 16 h 34"/>
                <a:gd name="T14" fmla="*/ 2 w 26"/>
                <a:gd name="T15" fmla="*/ 24 h 34"/>
                <a:gd name="T16" fmla="*/ 4 w 26"/>
                <a:gd name="T17" fmla="*/ 28 h 34"/>
                <a:gd name="T18" fmla="*/ 8 w 26"/>
                <a:gd name="T19" fmla="*/ 32 h 34"/>
                <a:gd name="T20" fmla="*/ 14 w 26"/>
                <a:gd name="T21" fmla="*/ 34 h 34"/>
                <a:gd name="T22" fmla="*/ 14 w 26"/>
                <a:gd name="T23" fmla="*/ 34 h 34"/>
                <a:gd name="T24" fmla="*/ 18 w 26"/>
                <a:gd name="T25" fmla="*/ 32 h 34"/>
                <a:gd name="T26" fmla="*/ 22 w 26"/>
                <a:gd name="T27" fmla="*/ 28 h 34"/>
                <a:gd name="T28" fmla="*/ 26 w 26"/>
                <a:gd name="T29" fmla="*/ 24 h 34"/>
                <a:gd name="T30" fmla="*/ 26 w 26"/>
                <a:gd name="T31" fmla="*/ 16 h 34"/>
                <a:gd name="T32" fmla="*/ 26 w 26"/>
                <a:gd name="T33" fmla="*/ 16 h 34"/>
                <a:gd name="T34" fmla="*/ 26 w 26"/>
                <a:gd name="T35" fmla="*/ 10 h 34"/>
                <a:gd name="T36" fmla="*/ 22 w 26"/>
                <a:gd name="T37" fmla="*/ 6 h 34"/>
                <a:gd name="T38" fmla="*/ 18 w 26"/>
                <a:gd name="T39" fmla="*/ 2 h 34"/>
                <a:gd name="T40" fmla="*/ 14 w 26"/>
                <a:gd name="T41" fmla="*/ 0 h 34"/>
                <a:gd name="T42" fmla="*/ 14 w 26"/>
                <a:gd name="T4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4">
                  <a:moveTo>
                    <a:pt x="14" y="0"/>
                  </a:moveTo>
                  <a:lnTo>
                    <a:pt x="14" y="0"/>
                  </a:lnTo>
                  <a:lnTo>
                    <a:pt x="8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8" y="32"/>
                  </a:lnTo>
                  <a:lnTo>
                    <a:pt x="14" y="34"/>
                  </a:lnTo>
                  <a:lnTo>
                    <a:pt x="14" y="34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6" y="24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0"/>
                  </a:lnTo>
                  <a:lnTo>
                    <a:pt x="22" y="6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3" name="Freeform 147"/>
            <p:cNvSpPr>
              <a:spLocks/>
            </p:cNvSpPr>
            <p:nvPr/>
          </p:nvSpPr>
          <p:spPr bwMode="auto">
            <a:xfrm>
              <a:off x="3749675" y="2925763"/>
              <a:ext cx="60325" cy="25400"/>
            </a:xfrm>
            <a:custGeom>
              <a:avLst/>
              <a:gdLst>
                <a:gd name="T0" fmla="*/ 38 w 38"/>
                <a:gd name="T1" fmla="*/ 0 h 16"/>
                <a:gd name="T2" fmla="*/ 38 w 38"/>
                <a:gd name="T3" fmla="*/ 0 h 16"/>
                <a:gd name="T4" fmla="*/ 38 w 38"/>
                <a:gd name="T5" fmla="*/ 2 h 16"/>
                <a:gd name="T6" fmla="*/ 38 w 38"/>
                <a:gd name="T7" fmla="*/ 2 h 16"/>
                <a:gd name="T8" fmla="*/ 36 w 38"/>
                <a:gd name="T9" fmla="*/ 6 h 16"/>
                <a:gd name="T10" fmla="*/ 32 w 38"/>
                <a:gd name="T11" fmla="*/ 12 h 16"/>
                <a:gd name="T12" fmla="*/ 26 w 38"/>
                <a:gd name="T13" fmla="*/ 14 h 16"/>
                <a:gd name="T14" fmla="*/ 18 w 38"/>
                <a:gd name="T15" fmla="*/ 16 h 16"/>
                <a:gd name="T16" fmla="*/ 18 w 38"/>
                <a:gd name="T17" fmla="*/ 16 h 16"/>
                <a:gd name="T18" fmla="*/ 12 w 38"/>
                <a:gd name="T19" fmla="*/ 14 h 16"/>
                <a:gd name="T20" fmla="*/ 6 w 38"/>
                <a:gd name="T21" fmla="*/ 12 h 16"/>
                <a:gd name="T22" fmla="*/ 2 w 38"/>
                <a:gd name="T23" fmla="*/ 6 h 16"/>
                <a:gd name="T24" fmla="*/ 0 w 38"/>
                <a:gd name="T25" fmla="*/ 2 h 16"/>
                <a:gd name="T26" fmla="*/ 0 w 38"/>
                <a:gd name="T27" fmla="*/ 2 h 16"/>
                <a:gd name="T28" fmla="*/ 0 w 38"/>
                <a:gd name="T29" fmla="*/ 0 h 16"/>
                <a:gd name="T30" fmla="*/ 18 w 38"/>
                <a:gd name="T31" fmla="*/ 2 h 16"/>
                <a:gd name="T32" fmla="*/ 38 w 38"/>
                <a:gd name="T3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8" h="16">
                  <a:moveTo>
                    <a:pt x="38" y="0"/>
                  </a:moveTo>
                  <a:lnTo>
                    <a:pt x="38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6" y="6"/>
                  </a:lnTo>
                  <a:lnTo>
                    <a:pt x="32" y="12"/>
                  </a:lnTo>
                  <a:lnTo>
                    <a:pt x="26" y="14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2" y="14"/>
                  </a:lnTo>
                  <a:lnTo>
                    <a:pt x="6" y="12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18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4" name="Freeform 148"/>
            <p:cNvSpPr>
              <a:spLocks/>
            </p:cNvSpPr>
            <p:nvPr/>
          </p:nvSpPr>
          <p:spPr bwMode="auto">
            <a:xfrm>
              <a:off x="3806825" y="2925763"/>
              <a:ext cx="50800" cy="41275"/>
            </a:xfrm>
            <a:custGeom>
              <a:avLst/>
              <a:gdLst>
                <a:gd name="T0" fmla="*/ 0 w 32"/>
                <a:gd name="T1" fmla="*/ 4 h 26"/>
                <a:gd name="T2" fmla="*/ 0 w 32"/>
                <a:gd name="T3" fmla="*/ 4 h 26"/>
                <a:gd name="T4" fmla="*/ 6 w 32"/>
                <a:gd name="T5" fmla="*/ 0 h 26"/>
                <a:gd name="T6" fmla="*/ 14 w 32"/>
                <a:gd name="T7" fmla="*/ 0 h 26"/>
                <a:gd name="T8" fmla="*/ 14 w 32"/>
                <a:gd name="T9" fmla="*/ 0 h 26"/>
                <a:gd name="T10" fmla="*/ 20 w 32"/>
                <a:gd name="T11" fmla="*/ 0 h 26"/>
                <a:gd name="T12" fmla="*/ 26 w 32"/>
                <a:gd name="T13" fmla="*/ 4 h 26"/>
                <a:gd name="T14" fmla="*/ 30 w 32"/>
                <a:gd name="T15" fmla="*/ 10 h 26"/>
                <a:gd name="T16" fmla="*/ 32 w 32"/>
                <a:gd name="T17" fmla="*/ 16 h 26"/>
                <a:gd name="T18" fmla="*/ 32 w 32"/>
                <a:gd name="T19" fmla="*/ 16 h 26"/>
                <a:gd name="T20" fmla="*/ 30 w 32"/>
                <a:gd name="T21" fmla="*/ 22 h 26"/>
                <a:gd name="T22" fmla="*/ 26 w 32"/>
                <a:gd name="T23" fmla="*/ 26 h 26"/>
                <a:gd name="T24" fmla="*/ 14 w 32"/>
                <a:gd name="T25" fmla="*/ 16 h 26"/>
                <a:gd name="T26" fmla="*/ 0 w 32"/>
                <a:gd name="T27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26">
                  <a:moveTo>
                    <a:pt x="0" y="4"/>
                  </a:moveTo>
                  <a:lnTo>
                    <a:pt x="0" y="4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30" y="10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0" y="22"/>
                  </a:lnTo>
                  <a:lnTo>
                    <a:pt x="26" y="26"/>
                  </a:lnTo>
                  <a:lnTo>
                    <a:pt x="14" y="16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5" name="Rectangle 149"/>
            <p:cNvSpPr>
              <a:spLocks noChangeArrowheads="1"/>
            </p:cNvSpPr>
            <p:nvPr/>
          </p:nvSpPr>
          <p:spPr bwMode="auto">
            <a:xfrm>
              <a:off x="4127500" y="3335338"/>
              <a:ext cx="133350" cy="571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6" name="Rectangle 150"/>
            <p:cNvSpPr>
              <a:spLocks noChangeArrowheads="1"/>
            </p:cNvSpPr>
            <p:nvPr/>
          </p:nvSpPr>
          <p:spPr bwMode="auto">
            <a:xfrm>
              <a:off x="4092575" y="3373438"/>
              <a:ext cx="200025" cy="234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7" name="Freeform 151"/>
            <p:cNvSpPr>
              <a:spLocks/>
            </p:cNvSpPr>
            <p:nvPr/>
          </p:nvSpPr>
          <p:spPr bwMode="auto">
            <a:xfrm>
              <a:off x="4092575" y="3335338"/>
              <a:ext cx="34925" cy="47625"/>
            </a:xfrm>
            <a:custGeom>
              <a:avLst/>
              <a:gdLst>
                <a:gd name="T0" fmla="*/ 0 w 22"/>
                <a:gd name="T1" fmla="*/ 28 h 30"/>
                <a:gd name="T2" fmla="*/ 0 w 22"/>
                <a:gd name="T3" fmla="*/ 28 h 30"/>
                <a:gd name="T4" fmla="*/ 2 w 22"/>
                <a:gd name="T5" fmla="*/ 18 h 30"/>
                <a:gd name="T6" fmla="*/ 6 w 22"/>
                <a:gd name="T7" fmla="*/ 8 h 30"/>
                <a:gd name="T8" fmla="*/ 14 w 22"/>
                <a:gd name="T9" fmla="*/ 2 h 30"/>
                <a:gd name="T10" fmla="*/ 22 w 22"/>
                <a:gd name="T11" fmla="*/ 0 h 30"/>
                <a:gd name="T12" fmla="*/ 22 w 22"/>
                <a:gd name="T13" fmla="*/ 30 h 30"/>
                <a:gd name="T14" fmla="*/ 0 w 22"/>
                <a:gd name="T15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0">
                  <a:moveTo>
                    <a:pt x="0" y="28"/>
                  </a:moveTo>
                  <a:lnTo>
                    <a:pt x="0" y="28"/>
                  </a:lnTo>
                  <a:lnTo>
                    <a:pt x="2" y="18"/>
                  </a:lnTo>
                  <a:lnTo>
                    <a:pt x="6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2" y="3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8" name="Freeform 152"/>
            <p:cNvSpPr>
              <a:spLocks/>
            </p:cNvSpPr>
            <p:nvPr/>
          </p:nvSpPr>
          <p:spPr bwMode="auto">
            <a:xfrm>
              <a:off x="4254500" y="3338513"/>
              <a:ext cx="38100" cy="44450"/>
            </a:xfrm>
            <a:custGeom>
              <a:avLst/>
              <a:gdLst>
                <a:gd name="T0" fmla="*/ 0 w 24"/>
                <a:gd name="T1" fmla="*/ 0 h 28"/>
                <a:gd name="T2" fmla="*/ 0 w 24"/>
                <a:gd name="T3" fmla="*/ 0 h 28"/>
                <a:gd name="T4" fmla="*/ 8 w 24"/>
                <a:gd name="T5" fmla="*/ 2 h 28"/>
                <a:gd name="T6" fmla="*/ 16 w 24"/>
                <a:gd name="T7" fmla="*/ 8 h 28"/>
                <a:gd name="T8" fmla="*/ 22 w 24"/>
                <a:gd name="T9" fmla="*/ 16 h 28"/>
                <a:gd name="T10" fmla="*/ 24 w 24"/>
                <a:gd name="T11" fmla="*/ 28 h 28"/>
                <a:gd name="T12" fmla="*/ 0 w 24"/>
                <a:gd name="T13" fmla="*/ 28 h 28"/>
                <a:gd name="T14" fmla="*/ 0 w 24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8"/>
                  </a:lnTo>
                  <a:lnTo>
                    <a:pt x="22" y="16"/>
                  </a:lnTo>
                  <a:lnTo>
                    <a:pt x="24" y="28"/>
                  </a:lnTo>
                  <a:lnTo>
                    <a:pt x="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09" name="Freeform 153"/>
            <p:cNvSpPr>
              <a:spLocks/>
            </p:cNvSpPr>
            <p:nvPr/>
          </p:nvSpPr>
          <p:spPr bwMode="auto">
            <a:xfrm>
              <a:off x="4137025" y="3211513"/>
              <a:ext cx="107950" cy="114300"/>
            </a:xfrm>
            <a:custGeom>
              <a:avLst/>
              <a:gdLst>
                <a:gd name="T0" fmla="*/ 34 w 68"/>
                <a:gd name="T1" fmla="*/ 0 h 72"/>
                <a:gd name="T2" fmla="*/ 34 w 68"/>
                <a:gd name="T3" fmla="*/ 0 h 72"/>
                <a:gd name="T4" fmla="*/ 28 w 68"/>
                <a:gd name="T5" fmla="*/ 2 h 72"/>
                <a:gd name="T6" fmla="*/ 20 w 68"/>
                <a:gd name="T7" fmla="*/ 4 h 72"/>
                <a:gd name="T8" fmla="*/ 16 w 68"/>
                <a:gd name="T9" fmla="*/ 6 h 72"/>
                <a:gd name="T10" fmla="*/ 10 w 68"/>
                <a:gd name="T11" fmla="*/ 12 h 72"/>
                <a:gd name="T12" fmla="*/ 6 w 68"/>
                <a:gd name="T13" fmla="*/ 16 h 72"/>
                <a:gd name="T14" fmla="*/ 2 w 68"/>
                <a:gd name="T15" fmla="*/ 22 h 72"/>
                <a:gd name="T16" fmla="*/ 0 w 68"/>
                <a:gd name="T17" fmla="*/ 30 h 72"/>
                <a:gd name="T18" fmla="*/ 0 w 68"/>
                <a:gd name="T19" fmla="*/ 36 h 72"/>
                <a:gd name="T20" fmla="*/ 0 w 68"/>
                <a:gd name="T21" fmla="*/ 36 h 72"/>
                <a:gd name="T22" fmla="*/ 0 w 68"/>
                <a:gd name="T23" fmla="*/ 44 h 72"/>
                <a:gd name="T24" fmla="*/ 2 w 68"/>
                <a:gd name="T25" fmla="*/ 50 h 72"/>
                <a:gd name="T26" fmla="*/ 6 w 68"/>
                <a:gd name="T27" fmla="*/ 56 h 72"/>
                <a:gd name="T28" fmla="*/ 10 w 68"/>
                <a:gd name="T29" fmla="*/ 62 h 72"/>
                <a:gd name="T30" fmla="*/ 16 w 68"/>
                <a:gd name="T31" fmla="*/ 66 h 72"/>
                <a:gd name="T32" fmla="*/ 20 w 68"/>
                <a:gd name="T33" fmla="*/ 70 h 72"/>
                <a:gd name="T34" fmla="*/ 28 w 68"/>
                <a:gd name="T35" fmla="*/ 72 h 72"/>
                <a:gd name="T36" fmla="*/ 34 w 68"/>
                <a:gd name="T37" fmla="*/ 72 h 72"/>
                <a:gd name="T38" fmla="*/ 34 w 68"/>
                <a:gd name="T39" fmla="*/ 72 h 72"/>
                <a:gd name="T40" fmla="*/ 40 w 68"/>
                <a:gd name="T41" fmla="*/ 72 h 72"/>
                <a:gd name="T42" fmla="*/ 48 w 68"/>
                <a:gd name="T43" fmla="*/ 70 h 72"/>
                <a:gd name="T44" fmla="*/ 54 w 68"/>
                <a:gd name="T45" fmla="*/ 66 h 72"/>
                <a:gd name="T46" fmla="*/ 58 w 68"/>
                <a:gd name="T47" fmla="*/ 62 h 72"/>
                <a:gd name="T48" fmla="*/ 62 w 68"/>
                <a:gd name="T49" fmla="*/ 56 h 72"/>
                <a:gd name="T50" fmla="*/ 66 w 68"/>
                <a:gd name="T51" fmla="*/ 50 h 72"/>
                <a:gd name="T52" fmla="*/ 68 w 68"/>
                <a:gd name="T53" fmla="*/ 44 h 72"/>
                <a:gd name="T54" fmla="*/ 68 w 68"/>
                <a:gd name="T55" fmla="*/ 36 h 72"/>
                <a:gd name="T56" fmla="*/ 68 w 68"/>
                <a:gd name="T57" fmla="*/ 36 h 72"/>
                <a:gd name="T58" fmla="*/ 68 w 68"/>
                <a:gd name="T59" fmla="*/ 30 h 72"/>
                <a:gd name="T60" fmla="*/ 66 w 68"/>
                <a:gd name="T61" fmla="*/ 22 h 72"/>
                <a:gd name="T62" fmla="*/ 62 w 68"/>
                <a:gd name="T63" fmla="*/ 16 h 72"/>
                <a:gd name="T64" fmla="*/ 58 w 68"/>
                <a:gd name="T65" fmla="*/ 12 h 72"/>
                <a:gd name="T66" fmla="*/ 54 w 68"/>
                <a:gd name="T67" fmla="*/ 6 h 72"/>
                <a:gd name="T68" fmla="*/ 48 w 68"/>
                <a:gd name="T69" fmla="*/ 4 h 72"/>
                <a:gd name="T70" fmla="*/ 40 w 68"/>
                <a:gd name="T71" fmla="*/ 2 h 72"/>
                <a:gd name="T72" fmla="*/ 34 w 68"/>
                <a:gd name="T73" fmla="*/ 0 h 72"/>
                <a:gd name="T74" fmla="*/ 34 w 68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72">
                  <a:moveTo>
                    <a:pt x="34" y="0"/>
                  </a:moveTo>
                  <a:lnTo>
                    <a:pt x="34" y="0"/>
                  </a:lnTo>
                  <a:lnTo>
                    <a:pt x="28" y="2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0" y="70"/>
                  </a:lnTo>
                  <a:lnTo>
                    <a:pt x="28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0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58" y="62"/>
                  </a:lnTo>
                  <a:lnTo>
                    <a:pt x="62" y="56"/>
                  </a:lnTo>
                  <a:lnTo>
                    <a:pt x="66" y="50"/>
                  </a:lnTo>
                  <a:lnTo>
                    <a:pt x="68" y="44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30"/>
                  </a:lnTo>
                  <a:lnTo>
                    <a:pt x="66" y="22"/>
                  </a:lnTo>
                  <a:lnTo>
                    <a:pt x="62" y="16"/>
                  </a:lnTo>
                  <a:lnTo>
                    <a:pt x="58" y="12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0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0" name="Rectangle 154"/>
            <p:cNvSpPr>
              <a:spLocks noChangeArrowheads="1"/>
            </p:cNvSpPr>
            <p:nvPr/>
          </p:nvSpPr>
          <p:spPr bwMode="auto">
            <a:xfrm>
              <a:off x="3921125" y="3227388"/>
              <a:ext cx="133350" cy="57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1" name="Rectangle 155"/>
            <p:cNvSpPr>
              <a:spLocks noChangeArrowheads="1"/>
            </p:cNvSpPr>
            <p:nvPr/>
          </p:nvSpPr>
          <p:spPr bwMode="auto">
            <a:xfrm>
              <a:off x="3886200" y="3265488"/>
              <a:ext cx="203200" cy="2349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2" name="Freeform 156"/>
            <p:cNvSpPr>
              <a:spLocks/>
            </p:cNvSpPr>
            <p:nvPr/>
          </p:nvSpPr>
          <p:spPr bwMode="auto">
            <a:xfrm>
              <a:off x="3886200" y="3227388"/>
              <a:ext cx="38100" cy="47625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2 w 24"/>
                <a:gd name="T5" fmla="*/ 18 h 30"/>
                <a:gd name="T6" fmla="*/ 8 w 24"/>
                <a:gd name="T7" fmla="*/ 10 h 30"/>
                <a:gd name="T8" fmla="*/ 16 w 24"/>
                <a:gd name="T9" fmla="*/ 2 h 30"/>
                <a:gd name="T10" fmla="*/ 24 w 24"/>
                <a:gd name="T11" fmla="*/ 0 h 30"/>
                <a:gd name="T12" fmla="*/ 24 w 24"/>
                <a:gd name="T13" fmla="*/ 30 h 30"/>
                <a:gd name="T14" fmla="*/ 0 w 2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2" y="18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4" y="0"/>
                  </a:lnTo>
                  <a:lnTo>
                    <a:pt x="24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3" name="Freeform 157"/>
            <p:cNvSpPr>
              <a:spLocks/>
            </p:cNvSpPr>
            <p:nvPr/>
          </p:nvSpPr>
          <p:spPr bwMode="auto">
            <a:xfrm>
              <a:off x="4051300" y="3227388"/>
              <a:ext cx="34925" cy="47625"/>
            </a:xfrm>
            <a:custGeom>
              <a:avLst/>
              <a:gdLst>
                <a:gd name="T0" fmla="*/ 0 w 22"/>
                <a:gd name="T1" fmla="*/ 0 h 30"/>
                <a:gd name="T2" fmla="*/ 0 w 22"/>
                <a:gd name="T3" fmla="*/ 0 h 30"/>
                <a:gd name="T4" fmla="*/ 0 w 22"/>
                <a:gd name="T5" fmla="*/ 0 h 30"/>
                <a:gd name="T6" fmla="*/ 8 w 22"/>
                <a:gd name="T7" fmla="*/ 2 h 30"/>
                <a:gd name="T8" fmla="*/ 16 w 22"/>
                <a:gd name="T9" fmla="*/ 10 h 30"/>
                <a:gd name="T10" fmla="*/ 20 w 22"/>
                <a:gd name="T11" fmla="*/ 18 h 30"/>
                <a:gd name="T12" fmla="*/ 22 w 22"/>
                <a:gd name="T13" fmla="*/ 30 h 30"/>
                <a:gd name="T14" fmla="*/ 0 w 22"/>
                <a:gd name="T15" fmla="*/ 30 h 30"/>
                <a:gd name="T16" fmla="*/ 0 w 22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8" y="2"/>
                  </a:lnTo>
                  <a:lnTo>
                    <a:pt x="16" y="10"/>
                  </a:lnTo>
                  <a:lnTo>
                    <a:pt x="20" y="18"/>
                  </a:lnTo>
                  <a:lnTo>
                    <a:pt x="22" y="30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4" name="Freeform 158"/>
            <p:cNvSpPr>
              <a:spLocks/>
            </p:cNvSpPr>
            <p:nvPr/>
          </p:nvSpPr>
          <p:spPr bwMode="auto">
            <a:xfrm>
              <a:off x="3933825" y="3103563"/>
              <a:ext cx="107950" cy="114300"/>
            </a:xfrm>
            <a:custGeom>
              <a:avLst/>
              <a:gdLst>
                <a:gd name="T0" fmla="*/ 34 w 68"/>
                <a:gd name="T1" fmla="*/ 0 h 72"/>
                <a:gd name="T2" fmla="*/ 34 w 68"/>
                <a:gd name="T3" fmla="*/ 0 h 72"/>
                <a:gd name="T4" fmla="*/ 28 w 68"/>
                <a:gd name="T5" fmla="*/ 0 h 72"/>
                <a:gd name="T6" fmla="*/ 20 w 68"/>
                <a:gd name="T7" fmla="*/ 4 h 72"/>
                <a:gd name="T8" fmla="*/ 16 w 68"/>
                <a:gd name="T9" fmla="*/ 6 h 72"/>
                <a:gd name="T10" fmla="*/ 10 w 68"/>
                <a:gd name="T11" fmla="*/ 10 h 72"/>
                <a:gd name="T12" fmla="*/ 6 w 68"/>
                <a:gd name="T13" fmla="*/ 16 h 72"/>
                <a:gd name="T14" fmla="*/ 2 w 68"/>
                <a:gd name="T15" fmla="*/ 22 h 72"/>
                <a:gd name="T16" fmla="*/ 0 w 68"/>
                <a:gd name="T17" fmla="*/ 28 h 72"/>
                <a:gd name="T18" fmla="*/ 0 w 68"/>
                <a:gd name="T19" fmla="*/ 36 h 72"/>
                <a:gd name="T20" fmla="*/ 0 w 68"/>
                <a:gd name="T21" fmla="*/ 36 h 72"/>
                <a:gd name="T22" fmla="*/ 0 w 68"/>
                <a:gd name="T23" fmla="*/ 44 h 72"/>
                <a:gd name="T24" fmla="*/ 2 w 68"/>
                <a:gd name="T25" fmla="*/ 50 h 72"/>
                <a:gd name="T26" fmla="*/ 6 w 68"/>
                <a:gd name="T27" fmla="*/ 56 h 72"/>
                <a:gd name="T28" fmla="*/ 10 w 68"/>
                <a:gd name="T29" fmla="*/ 62 h 72"/>
                <a:gd name="T30" fmla="*/ 16 w 68"/>
                <a:gd name="T31" fmla="*/ 66 h 72"/>
                <a:gd name="T32" fmla="*/ 20 w 68"/>
                <a:gd name="T33" fmla="*/ 70 h 72"/>
                <a:gd name="T34" fmla="*/ 28 w 68"/>
                <a:gd name="T35" fmla="*/ 72 h 72"/>
                <a:gd name="T36" fmla="*/ 34 w 68"/>
                <a:gd name="T37" fmla="*/ 72 h 72"/>
                <a:gd name="T38" fmla="*/ 34 w 68"/>
                <a:gd name="T39" fmla="*/ 72 h 72"/>
                <a:gd name="T40" fmla="*/ 42 w 68"/>
                <a:gd name="T41" fmla="*/ 72 h 72"/>
                <a:gd name="T42" fmla="*/ 48 w 68"/>
                <a:gd name="T43" fmla="*/ 70 h 72"/>
                <a:gd name="T44" fmla="*/ 54 w 68"/>
                <a:gd name="T45" fmla="*/ 66 h 72"/>
                <a:gd name="T46" fmla="*/ 58 w 68"/>
                <a:gd name="T47" fmla="*/ 62 h 72"/>
                <a:gd name="T48" fmla="*/ 62 w 68"/>
                <a:gd name="T49" fmla="*/ 56 h 72"/>
                <a:gd name="T50" fmla="*/ 66 w 68"/>
                <a:gd name="T51" fmla="*/ 50 h 72"/>
                <a:gd name="T52" fmla="*/ 68 w 68"/>
                <a:gd name="T53" fmla="*/ 44 h 72"/>
                <a:gd name="T54" fmla="*/ 68 w 68"/>
                <a:gd name="T55" fmla="*/ 36 h 72"/>
                <a:gd name="T56" fmla="*/ 68 w 68"/>
                <a:gd name="T57" fmla="*/ 36 h 72"/>
                <a:gd name="T58" fmla="*/ 68 w 68"/>
                <a:gd name="T59" fmla="*/ 28 h 72"/>
                <a:gd name="T60" fmla="*/ 66 w 68"/>
                <a:gd name="T61" fmla="*/ 22 h 72"/>
                <a:gd name="T62" fmla="*/ 62 w 68"/>
                <a:gd name="T63" fmla="*/ 16 h 72"/>
                <a:gd name="T64" fmla="*/ 58 w 68"/>
                <a:gd name="T65" fmla="*/ 10 h 72"/>
                <a:gd name="T66" fmla="*/ 54 w 68"/>
                <a:gd name="T67" fmla="*/ 6 h 72"/>
                <a:gd name="T68" fmla="*/ 48 w 68"/>
                <a:gd name="T69" fmla="*/ 4 h 72"/>
                <a:gd name="T70" fmla="*/ 42 w 68"/>
                <a:gd name="T71" fmla="*/ 0 h 72"/>
                <a:gd name="T72" fmla="*/ 34 w 68"/>
                <a:gd name="T73" fmla="*/ 0 h 72"/>
                <a:gd name="T74" fmla="*/ 34 w 68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7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0" y="70"/>
                  </a:lnTo>
                  <a:lnTo>
                    <a:pt x="28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2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58" y="62"/>
                  </a:lnTo>
                  <a:lnTo>
                    <a:pt x="62" y="56"/>
                  </a:lnTo>
                  <a:lnTo>
                    <a:pt x="66" y="50"/>
                  </a:lnTo>
                  <a:lnTo>
                    <a:pt x="68" y="44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28"/>
                  </a:lnTo>
                  <a:lnTo>
                    <a:pt x="66" y="22"/>
                  </a:lnTo>
                  <a:lnTo>
                    <a:pt x="62" y="16"/>
                  </a:lnTo>
                  <a:lnTo>
                    <a:pt x="58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2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5" name="Rectangle 159"/>
            <p:cNvSpPr>
              <a:spLocks noChangeArrowheads="1"/>
            </p:cNvSpPr>
            <p:nvPr/>
          </p:nvSpPr>
          <p:spPr bwMode="auto">
            <a:xfrm>
              <a:off x="3324225" y="3227388"/>
              <a:ext cx="136525" cy="57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6" name="Rectangle 160"/>
            <p:cNvSpPr>
              <a:spLocks noChangeArrowheads="1"/>
            </p:cNvSpPr>
            <p:nvPr/>
          </p:nvSpPr>
          <p:spPr bwMode="auto">
            <a:xfrm>
              <a:off x="3292475" y="3265488"/>
              <a:ext cx="200025" cy="2349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7" name="Freeform 161"/>
            <p:cNvSpPr>
              <a:spLocks/>
            </p:cNvSpPr>
            <p:nvPr/>
          </p:nvSpPr>
          <p:spPr bwMode="auto">
            <a:xfrm>
              <a:off x="3292475" y="3227388"/>
              <a:ext cx="34925" cy="47625"/>
            </a:xfrm>
            <a:custGeom>
              <a:avLst/>
              <a:gdLst>
                <a:gd name="T0" fmla="*/ 0 w 22"/>
                <a:gd name="T1" fmla="*/ 30 h 30"/>
                <a:gd name="T2" fmla="*/ 0 w 22"/>
                <a:gd name="T3" fmla="*/ 30 h 30"/>
                <a:gd name="T4" fmla="*/ 2 w 22"/>
                <a:gd name="T5" fmla="*/ 18 h 30"/>
                <a:gd name="T6" fmla="*/ 6 w 22"/>
                <a:gd name="T7" fmla="*/ 10 h 30"/>
                <a:gd name="T8" fmla="*/ 14 w 22"/>
                <a:gd name="T9" fmla="*/ 2 h 30"/>
                <a:gd name="T10" fmla="*/ 22 w 22"/>
                <a:gd name="T11" fmla="*/ 0 h 30"/>
                <a:gd name="T12" fmla="*/ 22 w 22"/>
                <a:gd name="T13" fmla="*/ 30 h 30"/>
                <a:gd name="T14" fmla="*/ 0 w 22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0">
                  <a:moveTo>
                    <a:pt x="0" y="30"/>
                  </a:moveTo>
                  <a:lnTo>
                    <a:pt x="0" y="30"/>
                  </a:lnTo>
                  <a:lnTo>
                    <a:pt x="2" y="18"/>
                  </a:lnTo>
                  <a:lnTo>
                    <a:pt x="6" y="10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2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8" name="Freeform 162"/>
            <p:cNvSpPr>
              <a:spLocks/>
            </p:cNvSpPr>
            <p:nvPr/>
          </p:nvSpPr>
          <p:spPr bwMode="auto">
            <a:xfrm>
              <a:off x="3454400" y="3227388"/>
              <a:ext cx="38100" cy="47625"/>
            </a:xfrm>
            <a:custGeom>
              <a:avLst/>
              <a:gdLst>
                <a:gd name="T0" fmla="*/ 0 w 24"/>
                <a:gd name="T1" fmla="*/ 0 h 30"/>
                <a:gd name="T2" fmla="*/ 0 w 24"/>
                <a:gd name="T3" fmla="*/ 0 h 30"/>
                <a:gd name="T4" fmla="*/ 8 w 24"/>
                <a:gd name="T5" fmla="*/ 2 h 30"/>
                <a:gd name="T6" fmla="*/ 16 w 24"/>
                <a:gd name="T7" fmla="*/ 10 h 30"/>
                <a:gd name="T8" fmla="*/ 22 w 24"/>
                <a:gd name="T9" fmla="*/ 18 h 30"/>
                <a:gd name="T10" fmla="*/ 24 w 24"/>
                <a:gd name="T11" fmla="*/ 30 h 30"/>
                <a:gd name="T12" fmla="*/ 0 w 24"/>
                <a:gd name="T13" fmla="*/ 30 h 30"/>
                <a:gd name="T14" fmla="*/ 0 w 24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0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10"/>
                  </a:lnTo>
                  <a:lnTo>
                    <a:pt x="22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19" name="Freeform 163"/>
            <p:cNvSpPr>
              <a:spLocks/>
            </p:cNvSpPr>
            <p:nvPr/>
          </p:nvSpPr>
          <p:spPr bwMode="auto">
            <a:xfrm>
              <a:off x="3336925" y="3103563"/>
              <a:ext cx="107950" cy="114300"/>
            </a:xfrm>
            <a:custGeom>
              <a:avLst/>
              <a:gdLst>
                <a:gd name="T0" fmla="*/ 34 w 68"/>
                <a:gd name="T1" fmla="*/ 0 h 72"/>
                <a:gd name="T2" fmla="*/ 34 w 68"/>
                <a:gd name="T3" fmla="*/ 0 h 72"/>
                <a:gd name="T4" fmla="*/ 28 w 68"/>
                <a:gd name="T5" fmla="*/ 0 h 72"/>
                <a:gd name="T6" fmla="*/ 20 w 68"/>
                <a:gd name="T7" fmla="*/ 4 h 72"/>
                <a:gd name="T8" fmla="*/ 16 w 68"/>
                <a:gd name="T9" fmla="*/ 6 h 72"/>
                <a:gd name="T10" fmla="*/ 10 w 68"/>
                <a:gd name="T11" fmla="*/ 10 h 72"/>
                <a:gd name="T12" fmla="*/ 6 w 68"/>
                <a:gd name="T13" fmla="*/ 16 h 72"/>
                <a:gd name="T14" fmla="*/ 4 w 68"/>
                <a:gd name="T15" fmla="*/ 22 h 72"/>
                <a:gd name="T16" fmla="*/ 2 w 68"/>
                <a:gd name="T17" fmla="*/ 28 h 72"/>
                <a:gd name="T18" fmla="*/ 0 w 68"/>
                <a:gd name="T19" fmla="*/ 36 h 72"/>
                <a:gd name="T20" fmla="*/ 0 w 68"/>
                <a:gd name="T21" fmla="*/ 36 h 72"/>
                <a:gd name="T22" fmla="*/ 2 w 68"/>
                <a:gd name="T23" fmla="*/ 44 h 72"/>
                <a:gd name="T24" fmla="*/ 4 w 68"/>
                <a:gd name="T25" fmla="*/ 50 h 72"/>
                <a:gd name="T26" fmla="*/ 6 w 68"/>
                <a:gd name="T27" fmla="*/ 56 h 72"/>
                <a:gd name="T28" fmla="*/ 10 w 68"/>
                <a:gd name="T29" fmla="*/ 62 h 72"/>
                <a:gd name="T30" fmla="*/ 16 w 68"/>
                <a:gd name="T31" fmla="*/ 66 h 72"/>
                <a:gd name="T32" fmla="*/ 20 w 68"/>
                <a:gd name="T33" fmla="*/ 70 h 72"/>
                <a:gd name="T34" fmla="*/ 28 w 68"/>
                <a:gd name="T35" fmla="*/ 72 h 72"/>
                <a:gd name="T36" fmla="*/ 34 w 68"/>
                <a:gd name="T37" fmla="*/ 72 h 72"/>
                <a:gd name="T38" fmla="*/ 34 w 68"/>
                <a:gd name="T39" fmla="*/ 72 h 72"/>
                <a:gd name="T40" fmla="*/ 40 w 68"/>
                <a:gd name="T41" fmla="*/ 72 h 72"/>
                <a:gd name="T42" fmla="*/ 48 w 68"/>
                <a:gd name="T43" fmla="*/ 70 h 72"/>
                <a:gd name="T44" fmla="*/ 54 w 68"/>
                <a:gd name="T45" fmla="*/ 66 h 72"/>
                <a:gd name="T46" fmla="*/ 58 w 68"/>
                <a:gd name="T47" fmla="*/ 62 h 72"/>
                <a:gd name="T48" fmla="*/ 62 w 68"/>
                <a:gd name="T49" fmla="*/ 56 h 72"/>
                <a:gd name="T50" fmla="*/ 66 w 68"/>
                <a:gd name="T51" fmla="*/ 50 h 72"/>
                <a:gd name="T52" fmla="*/ 68 w 68"/>
                <a:gd name="T53" fmla="*/ 44 h 72"/>
                <a:gd name="T54" fmla="*/ 68 w 68"/>
                <a:gd name="T55" fmla="*/ 36 h 72"/>
                <a:gd name="T56" fmla="*/ 68 w 68"/>
                <a:gd name="T57" fmla="*/ 36 h 72"/>
                <a:gd name="T58" fmla="*/ 68 w 68"/>
                <a:gd name="T59" fmla="*/ 28 h 72"/>
                <a:gd name="T60" fmla="*/ 66 w 68"/>
                <a:gd name="T61" fmla="*/ 22 h 72"/>
                <a:gd name="T62" fmla="*/ 62 w 68"/>
                <a:gd name="T63" fmla="*/ 16 h 72"/>
                <a:gd name="T64" fmla="*/ 58 w 68"/>
                <a:gd name="T65" fmla="*/ 10 h 72"/>
                <a:gd name="T66" fmla="*/ 54 w 68"/>
                <a:gd name="T67" fmla="*/ 6 h 72"/>
                <a:gd name="T68" fmla="*/ 48 w 68"/>
                <a:gd name="T69" fmla="*/ 4 h 72"/>
                <a:gd name="T70" fmla="*/ 40 w 68"/>
                <a:gd name="T71" fmla="*/ 0 h 72"/>
                <a:gd name="T72" fmla="*/ 34 w 68"/>
                <a:gd name="T73" fmla="*/ 0 h 72"/>
                <a:gd name="T74" fmla="*/ 34 w 68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72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0" y="70"/>
                  </a:lnTo>
                  <a:lnTo>
                    <a:pt x="28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0" y="72"/>
                  </a:lnTo>
                  <a:lnTo>
                    <a:pt x="48" y="70"/>
                  </a:lnTo>
                  <a:lnTo>
                    <a:pt x="54" y="66"/>
                  </a:lnTo>
                  <a:lnTo>
                    <a:pt x="58" y="62"/>
                  </a:lnTo>
                  <a:lnTo>
                    <a:pt x="62" y="56"/>
                  </a:lnTo>
                  <a:lnTo>
                    <a:pt x="66" y="50"/>
                  </a:lnTo>
                  <a:lnTo>
                    <a:pt x="68" y="44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8" y="28"/>
                  </a:lnTo>
                  <a:lnTo>
                    <a:pt x="66" y="22"/>
                  </a:lnTo>
                  <a:lnTo>
                    <a:pt x="62" y="16"/>
                  </a:lnTo>
                  <a:lnTo>
                    <a:pt x="58" y="10"/>
                  </a:lnTo>
                  <a:lnTo>
                    <a:pt x="54" y="6"/>
                  </a:lnTo>
                  <a:lnTo>
                    <a:pt x="48" y="4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0" name="Freeform 164"/>
            <p:cNvSpPr>
              <a:spLocks/>
            </p:cNvSpPr>
            <p:nvPr/>
          </p:nvSpPr>
          <p:spPr bwMode="auto">
            <a:xfrm>
              <a:off x="3127375" y="3211513"/>
              <a:ext cx="107950" cy="114300"/>
            </a:xfrm>
            <a:custGeom>
              <a:avLst/>
              <a:gdLst>
                <a:gd name="T0" fmla="*/ 34 w 68"/>
                <a:gd name="T1" fmla="*/ 0 h 72"/>
                <a:gd name="T2" fmla="*/ 34 w 68"/>
                <a:gd name="T3" fmla="*/ 0 h 72"/>
                <a:gd name="T4" fmla="*/ 26 w 68"/>
                <a:gd name="T5" fmla="*/ 2 h 72"/>
                <a:gd name="T6" fmla="*/ 20 w 68"/>
                <a:gd name="T7" fmla="*/ 4 h 72"/>
                <a:gd name="T8" fmla="*/ 14 w 68"/>
                <a:gd name="T9" fmla="*/ 6 h 72"/>
                <a:gd name="T10" fmla="*/ 10 w 68"/>
                <a:gd name="T11" fmla="*/ 12 h 72"/>
                <a:gd name="T12" fmla="*/ 6 w 68"/>
                <a:gd name="T13" fmla="*/ 16 h 72"/>
                <a:gd name="T14" fmla="*/ 2 w 68"/>
                <a:gd name="T15" fmla="*/ 22 h 72"/>
                <a:gd name="T16" fmla="*/ 0 w 68"/>
                <a:gd name="T17" fmla="*/ 30 h 72"/>
                <a:gd name="T18" fmla="*/ 0 w 68"/>
                <a:gd name="T19" fmla="*/ 36 h 72"/>
                <a:gd name="T20" fmla="*/ 0 w 68"/>
                <a:gd name="T21" fmla="*/ 36 h 72"/>
                <a:gd name="T22" fmla="*/ 0 w 68"/>
                <a:gd name="T23" fmla="*/ 44 h 72"/>
                <a:gd name="T24" fmla="*/ 2 w 68"/>
                <a:gd name="T25" fmla="*/ 50 h 72"/>
                <a:gd name="T26" fmla="*/ 6 w 68"/>
                <a:gd name="T27" fmla="*/ 56 h 72"/>
                <a:gd name="T28" fmla="*/ 10 w 68"/>
                <a:gd name="T29" fmla="*/ 62 h 72"/>
                <a:gd name="T30" fmla="*/ 14 w 68"/>
                <a:gd name="T31" fmla="*/ 66 h 72"/>
                <a:gd name="T32" fmla="*/ 20 w 68"/>
                <a:gd name="T33" fmla="*/ 70 h 72"/>
                <a:gd name="T34" fmla="*/ 26 w 68"/>
                <a:gd name="T35" fmla="*/ 72 h 72"/>
                <a:gd name="T36" fmla="*/ 34 w 68"/>
                <a:gd name="T37" fmla="*/ 72 h 72"/>
                <a:gd name="T38" fmla="*/ 34 w 68"/>
                <a:gd name="T39" fmla="*/ 72 h 72"/>
                <a:gd name="T40" fmla="*/ 40 w 68"/>
                <a:gd name="T41" fmla="*/ 72 h 72"/>
                <a:gd name="T42" fmla="*/ 46 w 68"/>
                <a:gd name="T43" fmla="*/ 70 h 72"/>
                <a:gd name="T44" fmla="*/ 52 w 68"/>
                <a:gd name="T45" fmla="*/ 66 h 72"/>
                <a:gd name="T46" fmla="*/ 58 w 68"/>
                <a:gd name="T47" fmla="*/ 62 h 72"/>
                <a:gd name="T48" fmla="*/ 62 w 68"/>
                <a:gd name="T49" fmla="*/ 56 h 72"/>
                <a:gd name="T50" fmla="*/ 66 w 68"/>
                <a:gd name="T51" fmla="*/ 50 h 72"/>
                <a:gd name="T52" fmla="*/ 66 w 68"/>
                <a:gd name="T53" fmla="*/ 44 h 72"/>
                <a:gd name="T54" fmla="*/ 68 w 68"/>
                <a:gd name="T55" fmla="*/ 36 h 72"/>
                <a:gd name="T56" fmla="*/ 68 w 68"/>
                <a:gd name="T57" fmla="*/ 36 h 72"/>
                <a:gd name="T58" fmla="*/ 66 w 68"/>
                <a:gd name="T59" fmla="*/ 30 h 72"/>
                <a:gd name="T60" fmla="*/ 66 w 68"/>
                <a:gd name="T61" fmla="*/ 22 h 72"/>
                <a:gd name="T62" fmla="*/ 62 w 68"/>
                <a:gd name="T63" fmla="*/ 16 h 72"/>
                <a:gd name="T64" fmla="*/ 58 w 68"/>
                <a:gd name="T65" fmla="*/ 12 h 72"/>
                <a:gd name="T66" fmla="*/ 52 w 68"/>
                <a:gd name="T67" fmla="*/ 6 h 72"/>
                <a:gd name="T68" fmla="*/ 46 w 68"/>
                <a:gd name="T69" fmla="*/ 4 h 72"/>
                <a:gd name="T70" fmla="*/ 40 w 68"/>
                <a:gd name="T71" fmla="*/ 2 h 72"/>
                <a:gd name="T72" fmla="*/ 34 w 68"/>
                <a:gd name="T73" fmla="*/ 0 h 72"/>
                <a:gd name="T74" fmla="*/ 34 w 68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8" h="72">
                  <a:moveTo>
                    <a:pt x="34" y="0"/>
                  </a:moveTo>
                  <a:lnTo>
                    <a:pt x="34" y="0"/>
                  </a:lnTo>
                  <a:lnTo>
                    <a:pt x="26" y="2"/>
                  </a:lnTo>
                  <a:lnTo>
                    <a:pt x="20" y="4"/>
                  </a:lnTo>
                  <a:lnTo>
                    <a:pt x="14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4" y="66"/>
                  </a:lnTo>
                  <a:lnTo>
                    <a:pt x="20" y="70"/>
                  </a:lnTo>
                  <a:lnTo>
                    <a:pt x="26" y="72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0" y="72"/>
                  </a:lnTo>
                  <a:lnTo>
                    <a:pt x="46" y="70"/>
                  </a:lnTo>
                  <a:lnTo>
                    <a:pt x="52" y="66"/>
                  </a:lnTo>
                  <a:lnTo>
                    <a:pt x="58" y="62"/>
                  </a:lnTo>
                  <a:lnTo>
                    <a:pt x="62" y="56"/>
                  </a:lnTo>
                  <a:lnTo>
                    <a:pt x="66" y="50"/>
                  </a:lnTo>
                  <a:lnTo>
                    <a:pt x="66" y="44"/>
                  </a:lnTo>
                  <a:lnTo>
                    <a:pt x="68" y="36"/>
                  </a:lnTo>
                  <a:lnTo>
                    <a:pt x="68" y="36"/>
                  </a:lnTo>
                  <a:lnTo>
                    <a:pt x="66" y="30"/>
                  </a:lnTo>
                  <a:lnTo>
                    <a:pt x="66" y="22"/>
                  </a:lnTo>
                  <a:lnTo>
                    <a:pt x="62" y="16"/>
                  </a:lnTo>
                  <a:lnTo>
                    <a:pt x="58" y="12"/>
                  </a:lnTo>
                  <a:lnTo>
                    <a:pt x="52" y="6"/>
                  </a:lnTo>
                  <a:lnTo>
                    <a:pt x="46" y="4"/>
                  </a:lnTo>
                  <a:lnTo>
                    <a:pt x="40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1" name="Rectangle 165"/>
            <p:cNvSpPr>
              <a:spLocks noChangeArrowheads="1"/>
            </p:cNvSpPr>
            <p:nvPr/>
          </p:nvSpPr>
          <p:spPr bwMode="auto">
            <a:xfrm>
              <a:off x="3114675" y="3335338"/>
              <a:ext cx="136525" cy="571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2" name="Rectangle 166"/>
            <p:cNvSpPr>
              <a:spLocks noChangeArrowheads="1"/>
            </p:cNvSpPr>
            <p:nvPr/>
          </p:nvSpPr>
          <p:spPr bwMode="auto">
            <a:xfrm>
              <a:off x="3082925" y="3373438"/>
              <a:ext cx="200025" cy="234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3" name="Freeform 167"/>
            <p:cNvSpPr>
              <a:spLocks/>
            </p:cNvSpPr>
            <p:nvPr/>
          </p:nvSpPr>
          <p:spPr bwMode="auto">
            <a:xfrm>
              <a:off x="3082925" y="3335338"/>
              <a:ext cx="34925" cy="47625"/>
            </a:xfrm>
            <a:custGeom>
              <a:avLst/>
              <a:gdLst>
                <a:gd name="T0" fmla="*/ 0 w 22"/>
                <a:gd name="T1" fmla="*/ 28 h 30"/>
                <a:gd name="T2" fmla="*/ 0 w 22"/>
                <a:gd name="T3" fmla="*/ 28 h 30"/>
                <a:gd name="T4" fmla="*/ 2 w 22"/>
                <a:gd name="T5" fmla="*/ 18 h 30"/>
                <a:gd name="T6" fmla="*/ 6 w 22"/>
                <a:gd name="T7" fmla="*/ 8 h 30"/>
                <a:gd name="T8" fmla="*/ 14 w 22"/>
                <a:gd name="T9" fmla="*/ 2 h 30"/>
                <a:gd name="T10" fmla="*/ 22 w 22"/>
                <a:gd name="T11" fmla="*/ 0 h 30"/>
                <a:gd name="T12" fmla="*/ 22 w 22"/>
                <a:gd name="T13" fmla="*/ 30 h 30"/>
                <a:gd name="T14" fmla="*/ 0 w 22"/>
                <a:gd name="T15" fmla="*/ 28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0">
                  <a:moveTo>
                    <a:pt x="0" y="28"/>
                  </a:moveTo>
                  <a:lnTo>
                    <a:pt x="0" y="28"/>
                  </a:lnTo>
                  <a:lnTo>
                    <a:pt x="2" y="18"/>
                  </a:lnTo>
                  <a:lnTo>
                    <a:pt x="6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2" y="3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4" name="Freeform 168"/>
            <p:cNvSpPr>
              <a:spLocks/>
            </p:cNvSpPr>
            <p:nvPr/>
          </p:nvSpPr>
          <p:spPr bwMode="auto">
            <a:xfrm>
              <a:off x="3241675" y="3338513"/>
              <a:ext cx="38100" cy="44450"/>
            </a:xfrm>
            <a:custGeom>
              <a:avLst/>
              <a:gdLst>
                <a:gd name="T0" fmla="*/ 0 w 24"/>
                <a:gd name="T1" fmla="*/ 0 h 28"/>
                <a:gd name="T2" fmla="*/ 0 w 24"/>
                <a:gd name="T3" fmla="*/ 0 h 28"/>
                <a:gd name="T4" fmla="*/ 10 w 24"/>
                <a:gd name="T5" fmla="*/ 2 h 28"/>
                <a:gd name="T6" fmla="*/ 16 w 24"/>
                <a:gd name="T7" fmla="*/ 8 h 28"/>
                <a:gd name="T8" fmla="*/ 22 w 24"/>
                <a:gd name="T9" fmla="*/ 16 h 28"/>
                <a:gd name="T10" fmla="*/ 24 w 24"/>
                <a:gd name="T11" fmla="*/ 28 h 28"/>
                <a:gd name="T12" fmla="*/ 0 w 24"/>
                <a:gd name="T13" fmla="*/ 28 h 28"/>
                <a:gd name="T14" fmla="*/ 0 w 24"/>
                <a:gd name="T15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lnTo>
                    <a:pt x="0" y="0"/>
                  </a:lnTo>
                  <a:lnTo>
                    <a:pt x="10" y="2"/>
                  </a:lnTo>
                  <a:lnTo>
                    <a:pt x="16" y="8"/>
                  </a:lnTo>
                  <a:lnTo>
                    <a:pt x="22" y="16"/>
                  </a:lnTo>
                  <a:lnTo>
                    <a:pt x="24" y="28"/>
                  </a:lnTo>
                  <a:lnTo>
                    <a:pt x="0" y="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5" name="Freeform 169"/>
            <p:cNvSpPr>
              <a:spLocks/>
            </p:cNvSpPr>
            <p:nvPr/>
          </p:nvSpPr>
          <p:spPr bwMode="auto">
            <a:xfrm>
              <a:off x="3067050" y="3217863"/>
              <a:ext cx="1231900" cy="390525"/>
            </a:xfrm>
            <a:custGeom>
              <a:avLst/>
              <a:gdLst>
                <a:gd name="T0" fmla="*/ 0 w 776"/>
                <a:gd name="T1" fmla="*/ 246 h 246"/>
                <a:gd name="T2" fmla="*/ 278 w 776"/>
                <a:gd name="T3" fmla="*/ 0 h 246"/>
                <a:gd name="T4" fmla="*/ 488 w 776"/>
                <a:gd name="T5" fmla="*/ 0 h 246"/>
                <a:gd name="T6" fmla="*/ 776 w 776"/>
                <a:gd name="T7" fmla="*/ 246 h 246"/>
                <a:gd name="T8" fmla="*/ 0 w 776"/>
                <a:gd name="T9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6" h="246">
                  <a:moveTo>
                    <a:pt x="0" y="246"/>
                  </a:moveTo>
                  <a:lnTo>
                    <a:pt x="278" y="0"/>
                  </a:lnTo>
                  <a:lnTo>
                    <a:pt x="488" y="0"/>
                  </a:lnTo>
                  <a:lnTo>
                    <a:pt x="776" y="246"/>
                  </a:lnTo>
                  <a:lnTo>
                    <a:pt x="0" y="24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6" name="Freeform 170"/>
            <p:cNvSpPr>
              <a:spLocks/>
            </p:cNvSpPr>
            <p:nvPr/>
          </p:nvSpPr>
          <p:spPr bwMode="auto">
            <a:xfrm>
              <a:off x="3778250" y="3300413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34 w 84"/>
                <a:gd name="T5" fmla="*/ 2 h 86"/>
                <a:gd name="T6" fmla="*/ 26 w 84"/>
                <a:gd name="T7" fmla="*/ 4 h 86"/>
                <a:gd name="T8" fmla="*/ 20 w 84"/>
                <a:gd name="T9" fmla="*/ 8 h 86"/>
                <a:gd name="T10" fmla="*/ 14 w 84"/>
                <a:gd name="T11" fmla="*/ 14 h 86"/>
                <a:gd name="T12" fmla="*/ 8 w 84"/>
                <a:gd name="T13" fmla="*/ 20 h 86"/>
                <a:gd name="T14" fmla="*/ 4 w 84"/>
                <a:gd name="T15" fmla="*/ 28 h 86"/>
                <a:gd name="T16" fmla="*/ 2 w 84"/>
                <a:gd name="T17" fmla="*/ 36 h 86"/>
                <a:gd name="T18" fmla="*/ 0 w 84"/>
                <a:gd name="T19" fmla="*/ 44 h 86"/>
                <a:gd name="T20" fmla="*/ 0 w 84"/>
                <a:gd name="T21" fmla="*/ 44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8 h 86"/>
                <a:gd name="T28" fmla="*/ 14 w 84"/>
                <a:gd name="T29" fmla="*/ 74 h 86"/>
                <a:gd name="T30" fmla="*/ 20 w 84"/>
                <a:gd name="T31" fmla="*/ 80 h 86"/>
                <a:gd name="T32" fmla="*/ 26 w 84"/>
                <a:gd name="T33" fmla="*/ 84 h 86"/>
                <a:gd name="T34" fmla="*/ 34 w 84"/>
                <a:gd name="T35" fmla="*/ 86 h 86"/>
                <a:gd name="T36" fmla="*/ 42 w 84"/>
                <a:gd name="T37" fmla="*/ 86 h 86"/>
                <a:gd name="T38" fmla="*/ 42 w 84"/>
                <a:gd name="T39" fmla="*/ 86 h 86"/>
                <a:gd name="T40" fmla="*/ 52 w 84"/>
                <a:gd name="T41" fmla="*/ 86 h 86"/>
                <a:gd name="T42" fmla="*/ 58 w 84"/>
                <a:gd name="T43" fmla="*/ 84 h 86"/>
                <a:gd name="T44" fmla="*/ 66 w 84"/>
                <a:gd name="T45" fmla="*/ 80 h 86"/>
                <a:gd name="T46" fmla="*/ 72 w 84"/>
                <a:gd name="T47" fmla="*/ 74 h 86"/>
                <a:gd name="T48" fmla="*/ 76 w 84"/>
                <a:gd name="T49" fmla="*/ 68 h 86"/>
                <a:gd name="T50" fmla="*/ 80 w 84"/>
                <a:gd name="T51" fmla="*/ 60 h 86"/>
                <a:gd name="T52" fmla="*/ 82 w 84"/>
                <a:gd name="T53" fmla="*/ 52 h 86"/>
                <a:gd name="T54" fmla="*/ 84 w 84"/>
                <a:gd name="T55" fmla="*/ 44 h 86"/>
                <a:gd name="T56" fmla="*/ 84 w 84"/>
                <a:gd name="T57" fmla="*/ 44 h 86"/>
                <a:gd name="T58" fmla="*/ 82 w 84"/>
                <a:gd name="T59" fmla="*/ 36 h 86"/>
                <a:gd name="T60" fmla="*/ 80 w 84"/>
                <a:gd name="T61" fmla="*/ 28 h 86"/>
                <a:gd name="T62" fmla="*/ 76 w 84"/>
                <a:gd name="T63" fmla="*/ 20 h 86"/>
                <a:gd name="T64" fmla="*/ 72 w 84"/>
                <a:gd name="T65" fmla="*/ 14 h 86"/>
                <a:gd name="T66" fmla="*/ 66 w 84"/>
                <a:gd name="T67" fmla="*/ 8 h 86"/>
                <a:gd name="T68" fmla="*/ 58 w 84"/>
                <a:gd name="T69" fmla="*/ 4 h 86"/>
                <a:gd name="T70" fmla="*/ 52 w 84"/>
                <a:gd name="T71" fmla="*/ 2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2" y="36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0" y="80"/>
                  </a:lnTo>
                  <a:lnTo>
                    <a:pt x="26" y="84"/>
                  </a:lnTo>
                  <a:lnTo>
                    <a:pt x="34" y="8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2" y="86"/>
                  </a:lnTo>
                  <a:lnTo>
                    <a:pt x="58" y="84"/>
                  </a:lnTo>
                  <a:lnTo>
                    <a:pt x="66" y="80"/>
                  </a:lnTo>
                  <a:lnTo>
                    <a:pt x="72" y="74"/>
                  </a:lnTo>
                  <a:lnTo>
                    <a:pt x="76" y="68"/>
                  </a:lnTo>
                  <a:lnTo>
                    <a:pt x="80" y="60"/>
                  </a:lnTo>
                  <a:lnTo>
                    <a:pt x="82" y="52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2" y="36"/>
                  </a:lnTo>
                  <a:lnTo>
                    <a:pt x="80" y="28"/>
                  </a:lnTo>
                  <a:lnTo>
                    <a:pt x="76" y="20"/>
                  </a:lnTo>
                  <a:lnTo>
                    <a:pt x="72" y="14"/>
                  </a:lnTo>
                  <a:lnTo>
                    <a:pt x="66" y="8"/>
                  </a:lnTo>
                  <a:lnTo>
                    <a:pt x="58" y="4"/>
                  </a:lnTo>
                  <a:lnTo>
                    <a:pt x="52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7" name="Rectangle 171"/>
            <p:cNvSpPr>
              <a:spLocks noChangeArrowheads="1"/>
            </p:cNvSpPr>
            <p:nvPr/>
          </p:nvSpPr>
          <p:spPr bwMode="auto">
            <a:xfrm>
              <a:off x="3762375" y="3449638"/>
              <a:ext cx="16510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8" name="Rectangle 172"/>
            <p:cNvSpPr>
              <a:spLocks noChangeArrowheads="1"/>
            </p:cNvSpPr>
            <p:nvPr/>
          </p:nvSpPr>
          <p:spPr bwMode="auto">
            <a:xfrm>
              <a:off x="3724275" y="3497263"/>
              <a:ext cx="24765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29" name="Freeform 173"/>
            <p:cNvSpPr>
              <a:spLocks/>
            </p:cNvSpPr>
            <p:nvPr/>
          </p:nvSpPr>
          <p:spPr bwMode="auto">
            <a:xfrm>
              <a:off x="3721100" y="3449638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2 w 30"/>
                <a:gd name="T5" fmla="*/ 22 h 36"/>
                <a:gd name="T6" fmla="*/ 10 w 30"/>
                <a:gd name="T7" fmla="*/ 12 h 36"/>
                <a:gd name="T8" fmla="*/ 14 w 30"/>
                <a:gd name="T9" fmla="*/ 8 h 36"/>
                <a:gd name="T10" fmla="*/ 18 w 30"/>
                <a:gd name="T11" fmla="*/ 4 h 36"/>
                <a:gd name="T12" fmla="*/ 24 w 30"/>
                <a:gd name="T13" fmla="*/ 2 h 36"/>
                <a:gd name="T14" fmla="*/ 30 w 30"/>
                <a:gd name="T15" fmla="*/ 0 h 36"/>
                <a:gd name="T16" fmla="*/ 30 w 30"/>
                <a:gd name="T17" fmla="*/ 36 h 36"/>
                <a:gd name="T18" fmla="*/ 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10" y="12"/>
                  </a:lnTo>
                  <a:lnTo>
                    <a:pt x="14" y="8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0" name="Freeform 174"/>
            <p:cNvSpPr>
              <a:spLocks/>
            </p:cNvSpPr>
            <p:nvPr/>
          </p:nvSpPr>
          <p:spPr bwMode="auto">
            <a:xfrm>
              <a:off x="3924300" y="3449638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0 w 28"/>
                <a:gd name="T7" fmla="*/ 4 h 36"/>
                <a:gd name="T8" fmla="*/ 20 w 28"/>
                <a:gd name="T9" fmla="*/ 12 h 36"/>
                <a:gd name="T10" fmla="*/ 26 w 28"/>
                <a:gd name="T11" fmla="*/ 22 h 36"/>
                <a:gd name="T12" fmla="*/ 28 w 28"/>
                <a:gd name="T13" fmla="*/ 36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0" y="4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1" name="Freeform 175"/>
            <p:cNvSpPr>
              <a:spLocks/>
            </p:cNvSpPr>
            <p:nvPr/>
          </p:nvSpPr>
          <p:spPr bwMode="auto">
            <a:xfrm>
              <a:off x="3521075" y="3297238"/>
              <a:ext cx="133350" cy="139700"/>
            </a:xfrm>
            <a:custGeom>
              <a:avLst/>
              <a:gdLst>
                <a:gd name="T0" fmla="*/ 44 w 84"/>
                <a:gd name="T1" fmla="*/ 0 h 88"/>
                <a:gd name="T2" fmla="*/ 44 w 84"/>
                <a:gd name="T3" fmla="*/ 0 h 88"/>
                <a:gd name="T4" fmla="*/ 34 w 84"/>
                <a:gd name="T5" fmla="*/ 2 h 88"/>
                <a:gd name="T6" fmla="*/ 26 w 84"/>
                <a:gd name="T7" fmla="*/ 4 h 88"/>
                <a:gd name="T8" fmla="*/ 20 w 84"/>
                <a:gd name="T9" fmla="*/ 8 h 88"/>
                <a:gd name="T10" fmla="*/ 14 w 84"/>
                <a:gd name="T11" fmla="*/ 14 h 88"/>
                <a:gd name="T12" fmla="*/ 8 w 84"/>
                <a:gd name="T13" fmla="*/ 20 h 88"/>
                <a:gd name="T14" fmla="*/ 4 w 84"/>
                <a:gd name="T15" fmla="*/ 26 h 88"/>
                <a:gd name="T16" fmla="*/ 2 w 84"/>
                <a:gd name="T17" fmla="*/ 34 h 88"/>
                <a:gd name="T18" fmla="*/ 0 w 84"/>
                <a:gd name="T19" fmla="*/ 42 h 88"/>
                <a:gd name="T20" fmla="*/ 0 w 84"/>
                <a:gd name="T21" fmla="*/ 42 h 88"/>
                <a:gd name="T22" fmla="*/ 2 w 84"/>
                <a:gd name="T23" fmla="*/ 52 h 88"/>
                <a:gd name="T24" fmla="*/ 4 w 84"/>
                <a:gd name="T25" fmla="*/ 60 h 88"/>
                <a:gd name="T26" fmla="*/ 8 w 84"/>
                <a:gd name="T27" fmla="*/ 68 h 88"/>
                <a:gd name="T28" fmla="*/ 14 w 84"/>
                <a:gd name="T29" fmla="*/ 74 h 88"/>
                <a:gd name="T30" fmla="*/ 20 w 84"/>
                <a:gd name="T31" fmla="*/ 80 h 88"/>
                <a:gd name="T32" fmla="*/ 26 w 84"/>
                <a:gd name="T33" fmla="*/ 84 h 88"/>
                <a:gd name="T34" fmla="*/ 34 w 84"/>
                <a:gd name="T35" fmla="*/ 86 h 88"/>
                <a:gd name="T36" fmla="*/ 44 w 84"/>
                <a:gd name="T37" fmla="*/ 88 h 88"/>
                <a:gd name="T38" fmla="*/ 44 w 84"/>
                <a:gd name="T39" fmla="*/ 88 h 88"/>
                <a:gd name="T40" fmla="*/ 52 w 84"/>
                <a:gd name="T41" fmla="*/ 86 h 88"/>
                <a:gd name="T42" fmla="*/ 60 w 84"/>
                <a:gd name="T43" fmla="*/ 84 h 88"/>
                <a:gd name="T44" fmla="*/ 66 w 84"/>
                <a:gd name="T45" fmla="*/ 80 h 88"/>
                <a:gd name="T46" fmla="*/ 72 w 84"/>
                <a:gd name="T47" fmla="*/ 74 h 88"/>
                <a:gd name="T48" fmla="*/ 78 w 84"/>
                <a:gd name="T49" fmla="*/ 68 h 88"/>
                <a:gd name="T50" fmla="*/ 80 w 84"/>
                <a:gd name="T51" fmla="*/ 60 h 88"/>
                <a:gd name="T52" fmla="*/ 84 w 84"/>
                <a:gd name="T53" fmla="*/ 52 h 88"/>
                <a:gd name="T54" fmla="*/ 84 w 84"/>
                <a:gd name="T55" fmla="*/ 42 h 88"/>
                <a:gd name="T56" fmla="*/ 84 w 84"/>
                <a:gd name="T57" fmla="*/ 42 h 88"/>
                <a:gd name="T58" fmla="*/ 84 w 84"/>
                <a:gd name="T59" fmla="*/ 34 h 88"/>
                <a:gd name="T60" fmla="*/ 80 w 84"/>
                <a:gd name="T61" fmla="*/ 26 h 88"/>
                <a:gd name="T62" fmla="*/ 78 w 84"/>
                <a:gd name="T63" fmla="*/ 20 h 88"/>
                <a:gd name="T64" fmla="*/ 72 w 84"/>
                <a:gd name="T65" fmla="*/ 14 h 88"/>
                <a:gd name="T66" fmla="*/ 66 w 84"/>
                <a:gd name="T67" fmla="*/ 8 h 88"/>
                <a:gd name="T68" fmla="*/ 60 w 84"/>
                <a:gd name="T69" fmla="*/ 4 h 88"/>
                <a:gd name="T70" fmla="*/ 52 w 84"/>
                <a:gd name="T71" fmla="*/ 2 h 88"/>
                <a:gd name="T72" fmla="*/ 44 w 84"/>
                <a:gd name="T73" fmla="*/ 0 h 88"/>
                <a:gd name="T74" fmla="*/ 44 w 84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8">
                  <a:moveTo>
                    <a:pt x="44" y="0"/>
                  </a:moveTo>
                  <a:lnTo>
                    <a:pt x="44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4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0" y="80"/>
                  </a:lnTo>
                  <a:lnTo>
                    <a:pt x="26" y="84"/>
                  </a:lnTo>
                  <a:lnTo>
                    <a:pt x="34" y="86"/>
                  </a:lnTo>
                  <a:lnTo>
                    <a:pt x="44" y="88"/>
                  </a:lnTo>
                  <a:lnTo>
                    <a:pt x="44" y="88"/>
                  </a:lnTo>
                  <a:lnTo>
                    <a:pt x="52" y="86"/>
                  </a:lnTo>
                  <a:lnTo>
                    <a:pt x="60" y="84"/>
                  </a:lnTo>
                  <a:lnTo>
                    <a:pt x="66" y="80"/>
                  </a:lnTo>
                  <a:lnTo>
                    <a:pt x="72" y="74"/>
                  </a:lnTo>
                  <a:lnTo>
                    <a:pt x="78" y="68"/>
                  </a:lnTo>
                  <a:lnTo>
                    <a:pt x="80" y="60"/>
                  </a:lnTo>
                  <a:lnTo>
                    <a:pt x="84" y="5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34"/>
                  </a:lnTo>
                  <a:lnTo>
                    <a:pt x="80" y="26"/>
                  </a:lnTo>
                  <a:lnTo>
                    <a:pt x="78" y="20"/>
                  </a:lnTo>
                  <a:lnTo>
                    <a:pt x="72" y="14"/>
                  </a:lnTo>
                  <a:lnTo>
                    <a:pt x="66" y="8"/>
                  </a:lnTo>
                  <a:lnTo>
                    <a:pt x="60" y="4"/>
                  </a:lnTo>
                  <a:lnTo>
                    <a:pt x="52" y="2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2" name="Rectangle 176"/>
            <p:cNvSpPr>
              <a:spLocks noChangeArrowheads="1"/>
            </p:cNvSpPr>
            <p:nvPr/>
          </p:nvSpPr>
          <p:spPr bwMode="auto">
            <a:xfrm>
              <a:off x="3508375" y="3446463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3" name="Rectangle 177"/>
            <p:cNvSpPr>
              <a:spLocks noChangeArrowheads="1"/>
            </p:cNvSpPr>
            <p:nvPr/>
          </p:nvSpPr>
          <p:spPr bwMode="auto">
            <a:xfrm>
              <a:off x="3463925" y="3490913"/>
              <a:ext cx="250825" cy="2127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4" name="Freeform 178"/>
            <p:cNvSpPr>
              <a:spLocks/>
            </p:cNvSpPr>
            <p:nvPr/>
          </p:nvSpPr>
          <p:spPr bwMode="auto">
            <a:xfrm>
              <a:off x="3463925" y="3446463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2 w 30"/>
                <a:gd name="T5" fmla="*/ 28 h 36"/>
                <a:gd name="T6" fmla="*/ 4 w 30"/>
                <a:gd name="T7" fmla="*/ 22 h 36"/>
                <a:gd name="T8" fmla="*/ 10 w 30"/>
                <a:gd name="T9" fmla="*/ 10 h 36"/>
                <a:gd name="T10" fmla="*/ 18 w 30"/>
                <a:gd name="T11" fmla="*/ 4 h 36"/>
                <a:gd name="T12" fmla="*/ 24 w 30"/>
                <a:gd name="T13" fmla="*/ 0 h 36"/>
                <a:gd name="T14" fmla="*/ 30 w 30"/>
                <a:gd name="T15" fmla="*/ 0 h 36"/>
                <a:gd name="T16" fmla="*/ 30 w 30"/>
                <a:gd name="T17" fmla="*/ 36 h 36"/>
                <a:gd name="T18" fmla="*/ 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2" y="28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8" y="4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5" name="Freeform 179"/>
            <p:cNvSpPr>
              <a:spLocks/>
            </p:cNvSpPr>
            <p:nvPr/>
          </p:nvSpPr>
          <p:spPr bwMode="auto">
            <a:xfrm>
              <a:off x="3667125" y="3446463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0 h 36"/>
                <a:gd name="T6" fmla="*/ 12 w 30"/>
                <a:gd name="T7" fmla="*/ 2 h 36"/>
                <a:gd name="T8" fmla="*/ 16 w 30"/>
                <a:gd name="T9" fmla="*/ 6 h 36"/>
                <a:gd name="T10" fmla="*/ 20 w 30"/>
                <a:gd name="T11" fmla="*/ 10 h 36"/>
                <a:gd name="T12" fmla="*/ 28 w 30"/>
                <a:gd name="T13" fmla="*/ 22 h 36"/>
                <a:gd name="T14" fmla="*/ 30 w 30"/>
                <a:gd name="T15" fmla="*/ 36 h 36"/>
                <a:gd name="T16" fmla="*/ 0 w 30"/>
                <a:gd name="T17" fmla="*/ 36 h 36"/>
                <a:gd name="T18" fmla="*/ 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6" name="Freeform 180"/>
            <p:cNvSpPr>
              <a:spLocks/>
            </p:cNvSpPr>
            <p:nvPr/>
          </p:nvSpPr>
          <p:spPr bwMode="auto">
            <a:xfrm>
              <a:off x="3286125" y="3392488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32 w 84"/>
                <a:gd name="T5" fmla="*/ 0 h 86"/>
                <a:gd name="T6" fmla="*/ 26 w 84"/>
                <a:gd name="T7" fmla="*/ 2 h 86"/>
                <a:gd name="T8" fmla="*/ 18 w 84"/>
                <a:gd name="T9" fmla="*/ 6 h 86"/>
                <a:gd name="T10" fmla="*/ 12 w 84"/>
                <a:gd name="T11" fmla="*/ 12 h 86"/>
                <a:gd name="T12" fmla="*/ 8 w 84"/>
                <a:gd name="T13" fmla="*/ 18 h 86"/>
                <a:gd name="T14" fmla="*/ 4 w 84"/>
                <a:gd name="T15" fmla="*/ 26 h 86"/>
                <a:gd name="T16" fmla="*/ 2 w 84"/>
                <a:gd name="T17" fmla="*/ 34 h 86"/>
                <a:gd name="T18" fmla="*/ 0 w 84"/>
                <a:gd name="T19" fmla="*/ 44 h 86"/>
                <a:gd name="T20" fmla="*/ 0 w 84"/>
                <a:gd name="T21" fmla="*/ 44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8 h 86"/>
                <a:gd name="T28" fmla="*/ 12 w 84"/>
                <a:gd name="T29" fmla="*/ 74 h 86"/>
                <a:gd name="T30" fmla="*/ 18 w 84"/>
                <a:gd name="T31" fmla="*/ 78 h 86"/>
                <a:gd name="T32" fmla="*/ 26 w 84"/>
                <a:gd name="T33" fmla="*/ 82 h 86"/>
                <a:gd name="T34" fmla="*/ 32 w 84"/>
                <a:gd name="T35" fmla="*/ 84 h 86"/>
                <a:gd name="T36" fmla="*/ 42 w 84"/>
                <a:gd name="T37" fmla="*/ 86 h 86"/>
                <a:gd name="T38" fmla="*/ 42 w 84"/>
                <a:gd name="T39" fmla="*/ 86 h 86"/>
                <a:gd name="T40" fmla="*/ 50 w 84"/>
                <a:gd name="T41" fmla="*/ 84 h 86"/>
                <a:gd name="T42" fmla="*/ 58 w 84"/>
                <a:gd name="T43" fmla="*/ 82 h 86"/>
                <a:gd name="T44" fmla="*/ 64 w 84"/>
                <a:gd name="T45" fmla="*/ 78 h 86"/>
                <a:gd name="T46" fmla="*/ 70 w 84"/>
                <a:gd name="T47" fmla="*/ 74 h 86"/>
                <a:gd name="T48" fmla="*/ 76 w 84"/>
                <a:gd name="T49" fmla="*/ 68 h 86"/>
                <a:gd name="T50" fmla="*/ 80 w 84"/>
                <a:gd name="T51" fmla="*/ 60 h 86"/>
                <a:gd name="T52" fmla="*/ 82 w 84"/>
                <a:gd name="T53" fmla="*/ 52 h 86"/>
                <a:gd name="T54" fmla="*/ 84 w 84"/>
                <a:gd name="T55" fmla="*/ 44 h 86"/>
                <a:gd name="T56" fmla="*/ 84 w 84"/>
                <a:gd name="T57" fmla="*/ 44 h 86"/>
                <a:gd name="T58" fmla="*/ 82 w 84"/>
                <a:gd name="T59" fmla="*/ 34 h 86"/>
                <a:gd name="T60" fmla="*/ 80 w 84"/>
                <a:gd name="T61" fmla="*/ 26 h 86"/>
                <a:gd name="T62" fmla="*/ 76 w 84"/>
                <a:gd name="T63" fmla="*/ 18 h 86"/>
                <a:gd name="T64" fmla="*/ 70 w 84"/>
                <a:gd name="T65" fmla="*/ 12 h 86"/>
                <a:gd name="T66" fmla="*/ 64 w 84"/>
                <a:gd name="T67" fmla="*/ 6 h 86"/>
                <a:gd name="T68" fmla="*/ 58 w 84"/>
                <a:gd name="T69" fmla="*/ 2 h 86"/>
                <a:gd name="T70" fmla="*/ 50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2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6" y="68"/>
                  </a:lnTo>
                  <a:lnTo>
                    <a:pt x="80" y="60"/>
                  </a:lnTo>
                  <a:lnTo>
                    <a:pt x="82" y="52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7" name="Rectangle 181"/>
            <p:cNvSpPr>
              <a:spLocks noChangeArrowheads="1"/>
            </p:cNvSpPr>
            <p:nvPr/>
          </p:nvSpPr>
          <p:spPr bwMode="auto">
            <a:xfrm>
              <a:off x="3270250" y="3541713"/>
              <a:ext cx="16510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8" name="Rectangle 182"/>
            <p:cNvSpPr>
              <a:spLocks noChangeArrowheads="1"/>
            </p:cNvSpPr>
            <p:nvPr/>
          </p:nvSpPr>
          <p:spPr bwMode="auto">
            <a:xfrm>
              <a:off x="3228975" y="3589338"/>
              <a:ext cx="247650" cy="2095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39" name="Freeform 183"/>
            <p:cNvSpPr>
              <a:spLocks/>
            </p:cNvSpPr>
            <p:nvPr/>
          </p:nvSpPr>
          <p:spPr bwMode="auto">
            <a:xfrm>
              <a:off x="3228975" y="3541713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0 w 30"/>
                <a:gd name="T5" fmla="*/ 28 h 36"/>
                <a:gd name="T6" fmla="*/ 2 w 30"/>
                <a:gd name="T7" fmla="*/ 22 h 36"/>
                <a:gd name="T8" fmla="*/ 8 w 30"/>
                <a:gd name="T9" fmla="*/ 12 h 36"/>
                <a:gd name="T10" fmla="*/ 18 w 30"/>
                <a:gd name="T11" fmla="*/ 4 h 36"/>
                <a:gd name="T12" fmla="*/ 28 w 30"/>
                <a:gd name="T13" fmla="*/ 0 h 36"/>
                <a:gd name="T14" fmla="*/ 30 w 30"/>
                <a:gd name="T15" fmla="*/ 36 h 36"/>
                <a:gd name="T16" fmla="*/ 0 w 30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8" y="4"/>
                  </a:lnTo>
                  <a:lnTo>
                    <a:pt x="28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0" name="Freeform 184"/>
            <p:cNvSpPr>
              <a:spLocks/>
            </p:cNvSpPr>
            <p:nvPr/>
          </p:nvSpPr>
          <p:spPr bwMode="auto">
            <a:xfrm>
              <a:off x="3429000" y="3541713"/>
              <a:ext cx="47625" cy="60325"/>
            </a:xfrm>
            <a:custGeom>
              <a:avLst/>
              <a:gdLst>
                <a:gd name="T0" fmla="*/ 0 w 30"/>
                <a:gd name="T1" fmla="*/ 0 h 38"/>
                <a:gd name="T2" fmla="*/ 0 w 30"/>
                <a:gd name="T3" fmla="*/ 0 h 38"/>
                <a:gd name="T4" fmla="*/ 6 w 30"/>
                <a:gd name="T5" fmla="*/ 0 h 38"/>
                <a:gd name="T6" fmla="*/ 12 w 30"/>
                <a:gd name="T7" fmla="*/ 2 h 38"/>
                <a:gd name="T8" fmla="*/ 16 w 30"/>
                <a:gd name="T9" fmla="*/ 6 h 38"/>
                <a:gd name="T10" fmla="*/ 20 w 30"/>
                <a:gd name="T11" fmla="*/ 10 h 38"/>
                <a:gd name="T12" fmla="*/ 28 w 30"/>
                <a:gd name="T13" fmla="*/ 22 h 38"/>
                <a:gd name="T14" fmla="*/ 30 w 30"/>
                <a:gd name="T15" fmla="*/ 36 h 38"/>
                <a:gd name="T16" fmla="*/ 30 w 30"/>
                <a:gd name="T17" fmla="*/ 38 h 38"/>
                <a:gd name="T18" fmla="*/ 0 w 30"/>
                <a:gd name="T19" fmla="*/ 36 h 38"/>
                <a:gd name="T20" fmla="*/ 0 w 30"/>
                <a:gd name="T2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8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30" y="38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1" name="Freeform 185"/>
            <p:cNvSpPr>
              <a:spLocks/>
            </p:cNvSpPr>
            <p:nvPr/>
          </p:nvSpPr>
          <p:spPr bwMode="auto">
            <a:xfrm>
              <a:off x="3028950" y="3389313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34 w 84"/>
                <a:gd name="T5" fmla="*/ 0 h 86"/>
                <a:gd name="T6" fmla="*/ 26 w 84"/>
                <a:gd name="T7" fmla="*/ 4 h 86"/>
                <a:gd name="T8" fmla="*/ 18 w 84"/>
                <a:gd name="T9" fmla="*/ 8 h 86"/>
                <a:gd name="T10" fmla="*/ 12 w 84"/>
                <a:gd name="T11" fmla="*/ 12 h 86"/>
                <a:gd name="T12" fmla="*/ 8 w 84"/>
                <a:gd name="T13" fmla="*/ 18 h 86"/>
                <a:gd name="T14" fmla="*/ 4 w 84"/>
                <a:gd name="T15" fmla="*/ 26 h 86"/>
                <a:gd name="T16" fmla="*/ 2 w 84"/>
                <a:gd name="T17" fmla="*/ 34 h 86"/>
                <a:gd name="T18" fmla="*/ 0 w 84"/>
                <a:gd name="T19" fmla="*/ 42 h 86"/>
                <a:gd name="T20" fmla="*/ 0 w 84"/>
                <a:gd name="T21" fmla="*/ 42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6 h 86"/>
                <a:gd name="T28" fmla="*/ 12 w 84"/>
                <a:gd name="T29" fmla="*/ 74 h 86"/>
                <a:gd name="T30" fmla="*/ 18 w 84"/>
                <a:gd name="T31" fmla="*/ 78 h 86"/>
                <a:gd name="T32" fmla="*/ 26 w 84"/>
                <a:gd name="T33" fmla="*/ 82 h 86"/>
                <a:gd name="T34" fmla="*/ 34 w 84"/>
                <a:gd name="T35" fmla="*/ 86 h 86"/>
                <a:gd name="T36" fmla="*/ 42 w 84"/>
                <a:gd name="T37" fmla="*/ 86 h 86"/>
                <a:gd name="T38" fmla="*/ 42 w 84"/>
                <a:gd name="T39" fmla="*/ 86 h 86"/>
                <a:gd name="T40" fmla="*/ 50 w 84"/>
                <a:gd name="T41" fmla="*/ 86 h 86"/>
                <a:gd name="T42" fmla="*/ 58 w 84"/>
                <a:gd name="T43" fmla="*/ 82 h 86"/>
                <a:gd name="T44" fmla="*/ 64 w 84"/>
                <a:gd name="T45" fmla="*/ 78 h 86"/>
                <a:gd name="T46" fmla="*/ 72 w 84"/>
                <a:gd name="T47" fmla="*/ 74 h 86"/>
                <a:gd name="T48" fmla="*/ 76 w 84"/>
                <a:gd name="T49" fmla="*/ 66 h 86"/>
                <a:gd name="T50" fmla="*/ 80 w 84"/>
                <a:gd name="T51" fmla="*/ 60 h 86"/>
                <a:gd name="T52" fmla="*/ 84 w 84"/>
                <a:gd name="T53" fmla="*/ 52 h 86"/>
                <a:gd name="T54" fmla="*/ 84 w 84"/>
                <a:gd name="T55" fmla="*/ 42 h 86"/>
                <a:gd name="T56" fmla="*/ 84 w 84"/>
                <a:gd name="T57" fmla="*/ 42 h 86"/>
                <a:gd name="T58" fmla="*/ 84 w 84"/>
                <a:gd name="T59" fmla="*/ 34 h 86"/>
                <a:gd name="T60" fmla="*/ 80 w 84"/>
                <a:gd name="T61" fmla="*/ 26 h 86"/>
                <a:gd name="T62" fmla="*/ 76 w 84"/>
                <a:gd name="T63" fmla="*/ 18 h 86"/>
                <a:gd name="T64" fmla="*/ 72 w 84"/>
                <a:gd name="T65" fmla="*/ 12 h 86"/>
                <a:gd name="T66" fmla="*/ 64 w 84"/>
                <a:gd name="T67" fmla="*/ 8 h 86"/>
                <a:gd name="T68" fmla="*/ 58 w 84"/>
                <a:gd name="T69" fmla="*/ 4 h 86"/>
                <a:gd name="T70" fmla="*/ 50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6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2" y="74"/>
                  </a:lnTo>
                  <a:lnTo>
                    <a:pt x="76" y="66"/>
                  </a:lnTo>
                  <a:lnTo>
                    <a:pt x="80" y="60"/>
                  </a:lnTo>
                  <a:lnTo>
                    <a:pt x="84" y="5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2" name="Rectangle 186"/>
            <p:cNvSpPr>
              <a:spLocks noChangeArrowheads="1"/>
            </p:cNvSpPr>
            <p:nvPr/>
          </p:nvSpPr>
          <p:spPr bwMode="auto">
            <a:xfrm>
              <a:off x="3013075" y="3538538"/>
              <a:ext cx="16510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3" name="Rectangle 187"/>
            <p:cNvSpPr>
              <a:spLocks noChangeArrowheads="1"/>
            </p:cNvSpPr>
            <p:nvPr/>
          </p:nvSpPr>
          <p:spPr bwMode="auto">
            <a:xfrm>
              <a:off x="2971800" y="3586163"/>
              <a:ext cx="24765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4" name="Freeform 188"/>
            <p:cNvSpPr>
              <a:spLocks/>
            </p:cNvSpPr>
            <p:nvPr/>
          </p:nvSpPr>
          <p:spPr bwMode="auto">
            <a:xfrm>
              <a:off x="2971800" y="3538538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4 w 30"/>
                <a:gd name="T5" fmla="*/ 22 h 36"/>
                <a:gd name="T6" fmla="*/ 10 w 30"/>
                <a:gd name="T7" fmla="*/ 10 h 36"/>
                <a:gd name="T8" fmla="*/ 18 w 30"/>
                <a:gd name="T9" fmla="*/ 4 h 36"/>
                <a:gd name="T10" fmla="*/ 24 w 30"/>
                <a:gd name="T11" fmla="*/ 2 h 36"/>
                <a:gd name="T12" fmla="*/ 28 w 30"/>
                <a:gd name="T13" fmla="*/ 0 h 36"/>
                <a:gd name="T14" fmla="*/ 30 w 30"/>
                <a:gd name="T15" fmla="*/ 36 h 36"/>
                <a:gd name="T16" fmla="*/ 0 w 30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28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5" name="Freeform 189"/>
            <p:cNvSpPr>
              <a:spLocks/>
            </p:cNvSpPr>
            <p:nvPr/>
          </p:nvSpPr>
          <p:spPr bwMode="auto">
            <a:xfrm>
              <a:off x="3175000" y="3538538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6" name="Freeform 190"/>
            <p:cNvSpPr>
              <a:spLocks/>
            </p:cNvSpPr>
            <p:nvPr/>
          </p:nvSpPr>
          <p:spPr bwMode="auto">
            <a:xfrm>
              <a:off x="3565525" y="3570288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34 w 84"/>
                <a:gd name="T5" fmla="*/ 0 h 86"/>
                <a:gd name="T6" fmla="*/ 26 w 84"/>
                <a:gd name="T7" fmla="*/ 4 h 86"/>
                <a:gd name="T8" fmla="*/ 20 w 84"/>
                <a:gd name="T9" fmla="*/ 8 h 86"/>
                <a:gd name="T10" fmla="*/ 14 w 84"/>
                <a:gd name="T11" fmla="*/ 12 h 86"/>
                <a:gd name="T12" fmla="*/ 8 w 84"/>
                <a:gd name="T13" fmla="*/ 18 h 86"/>
                <a:gd name="T14" fmla="*/ 4 w 84"/>
                <a:gd name="T15" fmla="*/ 26 h 86"/>
                <a:gd name="T16" fmla="*/ 2 w 84"/>
                <a:gd name="T17" fmla="*/ 34 h 86"/>
                <a:gd name="T18" fmla="*/ 0 w 84"/>
                <a:gd name="T19" fmla="*/ 42 h 86"/>
                <a:gd name="T20" fmla="*/ 0 w 84"/>
                <a:gd name="T21" fmla="*/ 42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8 h 86"/>
                <a:gd name="T28" fmla="*/ 14 w 84"/>
                <a:gd name="T29" fmla="*/ 74 h 86"/>
                <a:gd name="T30" fmla="*/ 20 w 84"/>
                <a:gd name="T31" fmla="*/ 78 h 86"/>
                <a:gd name="T32" fmla="*/ 26 w 84"/>
                <a:gd name="T33" fmla="*/ 82 h 86"/>
                <a:gd name="T34" fmla="*/ 34 w 84"/>
                <a:gd name="T35" fmla="*/ 86 h 86"/>
                <a:gd name="T36" fmla="*/ 42 w 84"/>
                <a:gd name="T37" fmla="*/ 86 h 86"/>
                <a:gd name="T38" fmla="*/ 42 w 84"/>
                <a:gd name="T39" fmla="*/ 86 h 86"/>
                <a:gd name="T40" fmla="*/ 52 w 84"/>
                <a:gd name="T41" fmla="*/ 86 h 86"/>
                <a:gd name="T42" fmla="*/ 58 w 84"/>
                <a:gd name="T43" fmla="*/ 82 h 86"/>
                <a:gd name="T44" fmla="*/ 66 w 84"/>
                <a:gd name="T45" fmla="*/ 78 h 86"/>
                <a:gd name="T46" fmla="*/ 72 w 84"/>
                <a:gd name="T47" fmla="*/ 74 h 86"/>
                <a:gd name="T48" fmla="*/ 76 w 84"/>
                <a:gd name="T49" fmla="*/ 68 h 86"/>
                <a:gd name="T50" fmla="*/ 80 w 84"/>
                <a:gd name="T51" fmla="*/ 60 h 86"/>
                <a:gd name="T52" fmla="*/ 82 w 84"/>
                <a:gd name="T53" fmla="*/ 52 h 86"/>
                <a:gd name="T54" fmla="*/ 84 w 84"/>
                <a:gd name="T55" fmla="*/ 42 h 86"/>
                <a:gd name="T56" fmla="*/ 84 w 84"/>
                <a:gd name="T57" fmla="*/ 42 h 86"/>
                <a:gd name="T58" fmla="*/ 82 w 84"/>
                <a:gd name="T59" fmla="*/ 34 h 86"/>
                <a:gd name="T60" fmla="*/ 80 w 84"/>
                <a:gd name="T61" fmla="*/ 26 h 86"/>
                <a:gd name="T62" fmla="*/ 76 w 84"/>
                <a:gd name="T63" fmla="*/ 18 h 86"/>
                <a:gd name="T64" fmla="*/ 72 w 84"/>
                <a:gd name="T65" fmla="*/ 12 h 86"/>
                <a:gd name="T66" fmla="*/ 66 w 84"/>
                <a:gd name="T67" fmla="*/ 8 h 86"/>
                <a:gd name="T68" fmla="*/ 58 w 84"/>
                <a:gd name="T69" fmla="*/ 4 h 86"/>
                <a:gd name="T70" fmla="*/ 52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4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4" y="74"/>
                  </a:lnTo>
                  <a:lnTo>
                    <a:pt x="20" y="78"/>
                  </a:lnTo>
                  <a:lnTo>
                    <a:pt x="26" y="82"/>
                  </a:lnTo>
                  <a:lnTo>
                    <a:pt x="34" y="8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2" y="86"/>
                  </a:lnTo>
                  <a:lnTo>
                    <a:pt x="58" y="82"/>
                  </a:lnTo>
                  <a:lnTo>
                    <a:pt x="66" y="78"/>
                  </a:lnTo>
                  <a:lnTo>
                    <a:pt x="72" y="74"/>
                  </a:lnTo>
                  <a:lnTo>
                    <a:pt x="76" y="68"/>
                  </a:lnTo>
                  <a:lnTo>
                    <a:pt x="80" y="60"/>
                  </a:lnTo>
                  <a:lnTo>
                    <a:pt x="82" y="5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8"/>
                  </a:lnTo>
                  <a:lnTo>
                    <a:pt x="58" y="4"/>
                  </a:lnTo>
                  <a:lnTo>
                    <a:pt x="52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7" name="Rectangle 191"/>
            <p:cNvSpPr>
              <a:spLocks noChangeArrowheads="1"/>
            </p:cNvSpPr>
            <p:nvPr/>
          </p:nvSpPr>
          <p:spPr bwMode="auto">
            <a:xfrm>
              <a:off x="3552825" y="3716338"/>
              <a:ext cx="161925" cy="73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8" name="Rectangle 192"/>
            <p:cNvSpPr>
              <a:spLocks noChangeArrowheads="1"/>
            </p:cNvSpPr>
            <p:nvPr/>
          </p:nvSpPr>
          <p:spPr bwMode="auto">
            <a:xfrm>
              <a:off x="3511550" y="3767138"/>
              <a:ext cx="24765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49" name="Freeform 193"/>
            <p:cNvSpPr>
              <a:spLocks/>
            </p:cNvSpPr>
            <p:nvPr/>
          </p:nvSpPr>
          <p:spPr bwMode="auto">
            <a:xfrm>
              <a:off x="3511550" y="3719513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2 h 34"/>
                <a:gd name="T6" fmla="*/ 8 w 28"/>
                <a:gd name="T7" fmla="*/ 10 h 34"/>
                <a:gd name="T8" fmla="*/ 12 w 28"/>
                <a:gd name="T9" fmla="*/ 6 h 34"/>
                <a:gd name="T10" fmla="*/ 16 w 28"/>
                <a:gd name="T11" fmla="*/ 4 h 34"/>
                <a:gd name="T12" fmla="*/ 22 w 28"/>
                <a:gd name="T13" fmla="*/ 2 h 34"/>
                <a:gd name="T14" fmla="*/ 28 w 28"/>
                <a:gd name="T15" fmla="*/ 0 h 34"/>
                <a:gd name="T16" fmla="*/ 28 w 28"/>
                <a:gd name="T17" fmla="*/ 34 h 34"/>
                <a:gd name="T18" fmla="*/ 0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0" name="Freeform 194"/>
            <p:cNvSpPr>
              <a:spLocks/>
            </p:cNvSpPr>
            <p:nvPr/>
          </p:nvSpPr>
          <p:spPr bwMode="auto">
            <a:xfrm>
              <a:off x="3711575" y="3719513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16 w 28"/>
                <a:gd name="T9" fmla="*/ 6 h 36"/>
                <a:gd name="T10" fmla="*/ 20 w 28"/>
                <a:gd name="T11" fmla="*/ 12 h 36"/>
                <a:gd name="T12" fmla="*/ 26 w 28"/>
                <a:gd name="T13" fmla="*/ 22 h 36"/>
                <a:gd name="T14" fmla="*/ 28 w 28"/>
                <a:gd name="T15" fmla="*/ 36 h 36"/>
                <a:gd name="T16" fmla="*/ 28 w 28"/>
                <a:gd name="T17" fmla="*/ 36 h 36"/>
                <a:gd name="T18" fmla="*/ 0 w 28"/>
                <a:gd name="T19" fmla="*/ 36 h 36"/>
                <a:gd name="T20" fmla="*/ 0 w 28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1" name="Freeform 195"/>
            <p:cNvSpPr>
              <a:spLocks/>
            </p:cNvSpPr>
            <p:nvPr/>
          </p:nvSpPr>
          <p:spPr bwMode="auto">
            <a:xfrm>
              <a:off x="3311525" y="3563938"/>
              <a:ext cx="130175" cy="139700"/>
            </a:xfrm>
            <a:custGeom>
              <a:avLst/>
              <a:gdLst>
                <a:gd name="T0" fmla="*/ 42 w 82"/>
                <a:gd name="T1" fmla="*/ 0 h 88"/>
                <a:gd name="T2" fmla="*/ 42 w 82"/>
                <a:gd name="T3" fmla="*/ 0 h 88"/>
                <a:gd name="T4" fmla="*/ 34 w 82"/>
                <a:gd name="T5" fmla="*/ 2 h 88"/>
                <a:gd name="T6" fmla="*/ 26 w 82"/>
                <a:gd name="T7" fmla="*/ 4 h 88"/>
                <a:gd name="T8" fmla="*/ 18 w 82"/>
                <a:gd name="T9" fmla="*/ 8 h 88"/>
                <a:gd name="T10" fmla="*/ 12 w 82"/>
                <a:gd name="T11" fmla="*/ 14 h 88"/>
                <a:gd name="T12" fmla="*/ 8 w 82"/>
                <a:gd name="T13" fmla="*/ 20 h 88"/>
                <a:gd name="T14" fmla="*/ 4 w 82"/>
                <a:gd name="T15" fmla="*/ 28 h 88"/>
                <a:gd name="T16" fmla="*/ 2 w 82"/>
                <a:gd name="T17" fmla="*/ 36 h 88"/>
                <a:gd name="T18" fmla="*/ 0 w 82"/>
                <a:gd name="T19" fmla="*/ 44 h 88"/>
                <a:gd name="T20" fmla="*/ 0 w 82"/>
                <a:gd name="T21" fmla="*/ 44 h 88"/>
                <a:gd name="T22" fmla="*/ 2 w 82"/>
                <a:gd name="T23" fmla="*/ 54 h 88"/>
                <a:gd name="T24" fmla="*/ 4 w 82"/>
                <a:gd name="T25" fmla="*/ 62 h 88"/>
                <a:gd name="T26" fmla="*/ 8 w 82"/>
                <a:gd name="T27" fmla="*/ 70 h 88"/>
                <a:gd name="T28" fmla="*/ 12 w 82"/>
                <a:gd name="T29" fmla="*/ 76 h 88"/>
                <a:gd name="T30" fmla="*/ 18 w 82"/>
                <a:gd name="T31" fmla="*/ 82 h 88"/>
                <a:gd name="T32" fmla="*/ 26 w 82"/>
                <a:gd name="T33" fmla="*/ 86 h 88"/>
                <a:gd name="T34" fmla="*/ 34 w 82"/>
                <a:gd name="T35" fmla="*/ 88 h 88"/>
                <a:gd name="T36" fmla="*/ 42 w 82"/>
                <a:gd name="T37" fmla="*/ 88 h 88"/>
                <a:gd name="T38" fmla="*/ 42 w 82"/>
                <a:gd name="T39" fmla="*/ 88 h 88"/>
                <a:gd name="T40" fmla="*/ 50 w 82"/>
                <a:gd name="T41" fmla="*/ 88 h 88"/>
                <a:gd name="T42" fmla="*/ 58 w 82"/>
                <a:gd name="T43" fmla="*/ 86 h 88"/>
                <a:gd name="T44" fmla="*/ 64 w 82"/>
                <a:gd name="T45" fmla="*/ 82 h 88"/>
                <a:gd name="T46" fmla="*/ 70 w 82"/>
                <a:gd name="T47" fmla="*/ 76 h 88"/>
                <a:gd name="T48" fmla="*/ 76 w 82"/>
                <a:gd name="T49" fmla="*/ 70 h 88"/>
                <a:gd name="T50" fmla="*/ 80 w 82"/>
                <a:gd name="T51" fmla="*/ 62 h 88"/>
                <a:gd name="T52" fmla="*/ 82 w 82"/>
                <a:gd name="T53" fmla="*/ 54 h 88"/>
                <a:gd name="T54" fmla="*/ 82 w 82"/>
                <a:gd name="T55" fmla="*/ 44 h 88"/>
                <a:gd name="T56" fmla="*/ 82 w 82"/>
                <a:gd name="T57" fmla="*/ 44 h 88"/>
                <a:gd name="T58" fmla="*/ 82 w 82"/>
                <a:gd name="T59" fmla="*/ 36 h 88"/>
                <a:gd name="T60" fmla="*/ 80 w 82"/>
                <a:gd name="T61" fmla="*/ 28 h 88"/>
                <a:gd name="T62" fmla="*/ 76 w 82"/>
                <a:gd name="T63" fmla="*/ 20 h 88"/>
                <a:gd name="T64" fmla="*/ 70 w 82"/>
                <a:gd name="T65" fmla="*/ 14 h 88"/>
                <a:gd name="T66" fmla="*/ 64 w 82"/>
                <a:gd name="T67" fmla="*/ 8 h 88"/>
                <a:gd name="T68" fmla="*/ 58 w 82"/>
                <a:gd name="T69" fmla="*/ 4 h 88"/>
                <a:gd name="T70" fmla="*/ 50 w 82"/>
                <a:gd name="T71" fmla="*/ 2 h 88"/>
                <a:gd name="T72" fmla="*/ 42 w 82"/>
                <a:gd name="T73" fmla="*/ 0 h 88"/>
                <a:gd name="T74" fmla="*/ 42 w 82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8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2" y="36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4"/>
                  </a:lnTo>
                  <a:lnTo>
                    <a:pt x="4" y="62"/>
                  </a:lnTo>
                  <a:lnTo>
                    <a:pt x="8" y="70"/>
                  </a:lnTo>
                  <a:lnTo>
                    <a:pt x="12" y="76"/>
                  </a:lnTo>
                  <a:lnTo>
                    <a:pt x="18" y="82"/>
                  </a:lnTo>
                  <a:lnTo>
                    <a:pt x="26" y="86"/>
                  </a:lnTo>
                  <a:lnTo>
                    <a:pt x="34" y="88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50" y="88"/>
                  </a:lnTo>
                  <a:lnTo>
                    <a:pt x="58" y="86"/>
                  </a:lnTo>
                  <a:lnTo>
                    <a:pt x="64" y="82"/>
                  </a:lnTo>
                  <a:lnTo>
                    <a:pt x="70" y="76"/>
                  </a:lnTo>
                  <a:lnTo>
                    <a:pt x="76" y="70"/>
                  </a:lnTo>
                  <a:lnTo>
                    <a:pt x="80" y="62"/>
                  </a:lnTo>
                  <a:lnTo>
                    <a:pt x="82" y="5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36"/>
                  </a:lnTo>
                  <a:lnTo>
                    <a:pt x="80" y="28"/>
                  </a:lnTo>
                  <a:lnTo>
                    <a:pt x="76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2" name="Rectangle 196"/>
            <p:cNvSpPr>
              <a:spLocks noChangeArrowheads="1"/>
            </p:cNvSpPr>
            <p:nvPr/>
          </p:nvSpPr>
          <p:spPr bwMode="auto">
            <a:xfrm>
              <a:off x="3295650" y="3716338"/>
              <a:ext cx="161925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3" name="Rectangle 197"/>
            <p:cNvSpPr>
              <a:spLocks noChangeArrowheads="1"/>
            </p:cNvSpPr>
            <p:nvPr/>
          </p:nvSpPr>
          <p:spPr bwMode="auto">
            <a:xfrm>
              <a:off x="3254375" y="3760788"/>
              <a:ext cx="247650" cy="2095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4" name="Freeform 198"/>
            <p:cNvSpPr>
              <a:spLocks/>
            </p:cNvSpPr>
            <p:nvPr/>
          </p:nvSpPr>
          <p:spPr bwMode="auto">
            <a:xfrm>
              <a:off x="3254375" y="3716338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2 w 28"/>
                <a:gd name="T9" fmla="*/ 6 h 36"/>
                <a:gd name="T10" fmla="*/ 16 w 28"/>
                <a:gd name="T11" fmla="*/ 2 h 36"/>
                <a:gd name="T12" fmla="*/ 22 w 28"/>
                <a:gd name="T13" fmla="*/ 0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5" name="Freeform 199"/>
            <p:cNvSpPr>
              <a:spLocks/>
            </p:cNvSpPr>
            <p:nvPr/>
          </p:nvSpPr>
          <p:spPr bwMode="auto">
            <a:xfrm>
              <a:off x="3454400" y="3716338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0 h 36"/>
                <a:gd name="T6" fmla="*/ 12 w 30"/>
                <a:gd name="T7" fmla="*/ 2 h 36"/>
                <a:gd name="T8" fmla="*/ 16 w 30"/>
                <a:gd name="T9" fmla="*/ 6 h 36"/>
                <a:gd name="T10" fmla="*/ 22 w 30"/>
                <a:gd name="T11" fmla="*/ 10 h 36"/>
                <a:gd name="T12" fmla="*/ 28 w 30"/>
                <a:gd name="T13" fmla="*/ 22 h 36"/>
                <a:gd name="T14" fmla="*/ 30 w 30"/>
                <a:gd name="T15" fmla="*/ 36 h 36"/>
                <a:gd name="T16" fmla="*/ 0 w 30"/>
                <a:gd name="T17" fmla="*/ 36 h 36"/>
                <a:gd name="T18" fmla="*/ 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2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6" name="Freeform 200"/>
            <p:cNvSpPr>
              <a:spLocks/>
            </p:cNvSpPr>
            <p:nvPr/>
          </p:nvSpPr>
          <p:spPr bwMode="auto">
            <a:xfrm>
              <a:off x="4121150" y="3392488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32 w 82"/>
                <a:gd name="T5" fmla="*/ 0 h 86"/>
                <a:gd name="T6" fmla="*/ 24 w 82"/>
                <a:gd name="T7" fmla="*/ 2 h 86"/>
                <a:gd name="T8" fmla="*/ 18 w 82"/>
                <a:gd name="T9" fmla="*/ 6 h 86"/>
                <a:gd name="T10" fmla="*/ 12 w 82"/>
                <a:gd name="T11" fmla="*/ 12 h 86"/>
                <a:gd name="T12" fmla="*/ 6 w 82"/>
                <a:gd name="T13" fmla="*/ 18 h 86"/>
                <a:gd name="T14" fmla="*/ 2 w 82"/>
                <a:gd name="T15" fmla="*/ 26 h 86"/>
                <a:gd name="T16" fmla="*/ 0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0 w 82"/>
                <a:gd name="T23" fmla="*/ 52 h 86"/>
                <a:gd name="T24" fmla="*/ 2 w 82"/>
                <a:gd name="T25" fmla="*/ 60 h 86"/>
                <a:gd name="T26" fmla="*/ 6 w 82"/>
                <a:gd name="T27" fmla="*/ 68 h 86"/>
                <a:gd name="T28" fmla="*/ 12 w 82"/>
                <a:gd name="T29" fmla="*/ 74 h 86"/>
                <a:gd name="T30" fmla="*/ 18 w 82"/>
                <a:gd name="T31" fmla="*/ 78 h 86"/>
                <a:gd name="T32" fmla="*/ 24 w 82"/>
                <a:gd name="T33" fmla="*/ 82 h 86"/>
                <a:gd name="T34" fmla="*/ 32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48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4 w 82"/>
                <a:gd name="T49" fmla="*/ 68 h 86"/>
                <a:gd name="T50" fmla="*/ 78 w 82"/>
                <a:gd name="T51" fmla="*/ 60 h 86"/>
                <a:gd name="T52" fmla="*/ 80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0 w 82"/>
                <a:gd name="T59" fmla="*/ 34 h 86"/>
                <a:gd name="T60" fmla="*/ 78 w 82"/>
                <a:gd name="T61" fmla="*/ 26 h 86"/>
                <a:gd name="T62" fmla="*/ 74 w 82"/>
                <a:gd name="T63" fmla="*/ 18 h 86"/>
                <a:gd name="T64" fmla="*/ 70 w 82"/>
                <a:gd name="T65" fmla="*/ 12 h 86"/>
                <a:gd name="T66" fmla="*/ 64 w 82"/>
                <a:gd name="T67" fmla="*/ 6 h 86"/>
                <a:gd name="T68" fmla="*/ 56 w 82"/>
                <a:gd name="T69" fmla="*/ 2 h 86"/>
                <a:gd name="T70" fmla="*/ 48 w 82"/>
                <a:gd name="T71" fmla="*/ 0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2" y="60"/>
                  </a:lnTo>
                  <a:lnTo>
                    <a:pt x="6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7" name="Rectangle 201"/>
            <p:cNvSpPr>
              <a:spLocks noChangeArrowheads="1"/>
            </p:cNvSpPr>
            <p:nvPr/>
          </p:nvSpPr>
          <p:spPr bwMode="auto">
            <a:xfrm>
              <a:off x="4105275" y="3541713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8" name="Rectangle 202"/>
            <p:cNvSpPr>
              <a:spLocks noChangeArrowheads="1"/>
            </p:cNvSpPr>
            <p:nvPr/>
          </p:nvSpPr>
          <p:spPr bwMode="auto">
            <a:xfrm>
              <a:off x="4064000" y="3589338"/>
              <a:ext cx="244475" cy="2095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59" name="Freeform 203"/>
            <p:cNvSpPr>
              <a:spLocks/>
            </p:cNvSpPr>
            <p:nvPr/>
          </p:nvSpPr>
          <p:spPr bwMode="auto">
            <a:xfrm>
              <a:off x="4064000" y="3541713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2 h 36"/>
                <a:gd name="T8" fmla="*/ 16 w 28"/>
                <a:gd name="T9" fmla="*/ 4 h 36"/>
                <a:gd name="T10" fmla="*/ 22 w 28"/>
                <a:gd name="T11" fmla="*/ 2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0" name="Freeform 204"/>
            <p:cNvSpPr>
              <a:spLocks/>
            </p:cNvSpPr>
            <p:nvPr/>
          </p:nvSpPr>
          <p:spPr bwMode="auto">
            <a:xfrm>
              <a:off x="4264025" y="3541713"/>
              <a:ext cx="44450" cy="60325"/>
            </a:xfrm>
            <a:custGeom>
              <a:avLst/>
              <a:gdLst>
                <a:gd name="T0" fmla="*/ 0 w 28"/>
                <a:gd name="T1" fmla="*/ 0 h 38"/>
                <a:gd name="T2" fmla="*/ 0 w 28"/>
                <a:gd name="T3" fmla="*/ 0 h 38"/>
                <a:gd name="T4" fmla="*/ 6 w 28"/>
                <a:gd name="T5" fmla="*/ 0 h 38"/>
                <a:gd name="T6" fmla="*/ 10 w 28"/>
                <a:gd name="T7" fmla="*/ 2 h 38"/>
                <a:gd name="T8" fmla="*/ 16 w 28"/>
                <a:gd name="T9" fmla="*/ 6 h 38"/>
                <a:gd name="T10" fmla="*/ 20 w 28"/>
                <a:gd name="T11" fmla="*/ 10 h 38"/>
                <a:gd name="T12" fmla="*/ 26 w 28"/>
                <a:gd name="T13" fmla="*/ 22 h 38"/>
                <a:gd name="T14" fmla="*/ 28 w 28"/>
                <a:gd name="T15" fmla="*/ 36 h 38"/>
                <a:gd name="T16" fmla="*/ 28 w 28"/>
                <a:gd name="T17" fmla="*/ 38 h 38"/>
                <a:gd name="T18" fmla="*/ 0 w 28"/>
                <a:gd name="T19" fmla="*/ 36 h 38"/>
                <a:gd name="T20" fmla="*/ 0 w 28"/>
                <a:gd name="T2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1" name="Freeform 205"/>
            <p:cNvSpPr>
              <a:spLocks/>
            </p:cNvSpPr>
            <p:nvPr/>
          </p:nvSpPr>
          <p:spPr bwMode="auto">
            <a:xfrm>
              <a:off x="3860800" y="3389313"/>
              <a:ext cx="133350" cy="136525"/>
            </a:xfrm>
            <a:custGeom>
              <a:avLst/>
              <a:gdLst>
                <a:gd name="T0" fmla="*/ 44 w 84"/>
                <a:gd name="T1" fmla="*/ 0 h 86"/>
                <a:gd name="T2" fmla="*/ 44 w 84"/>
                <a:gd name="T3" fmla="*/ 0 h 86"/>
                <a:gd name="T4" fmla="*/ 34 w 84"/>
                <a:gd name="T5" fmla="*/ 0 h 86"/>
                <a:gd name="T6" fmla="*/ 26 w 84"/>
                <a:gd name="T7" fmla="*/ 4 h 86"/>
                <a:gd name="T8" fmla="*/ 20 w 84"/>
                <a:gd name="T9" fmla="*/ 8 h 86"/>
                <a:gd name="T10" fmla="*/ 14 w 84"/>
                <a:gd name="T11" fmla="*/ 12 h 86"/>
                <a:gd name="T12" fmla="*/ 8 w 84"/>
                <a:gd name="T13" fmla="*/ 18 h 86"/>
                <a:gd name="T14" fmla="*/ 4 w 84"/>
                <a:gd name="T15" fmla="*/ 26 h 86"/>
                <a:gd name="T16" fmla="*/ 2 w 84"/>
                <a:gd name="T17" fmla="*/ 34 h 86"/>
                <a:gd name="T18" fmla="*/ 0 w 84"/>
                <a:gd name="T19" fmla="*/ 42 h 86"/>
                <a:gd name="T20" fmla="*/ 0 w 84"/>
                <a:gd name="T21" fmla="*/ 42 h 86"/>
                <a:gd name="T22" fmla="*/ 2 w 84"/>
                <a:gd name="T23" fmla="*/ 52 h 86"/>
                <a:gd name="T24" fmla="*/ 4 w 84"/>
                <a:gd name="T25" fmla="*/ 60 h 86"/>
                <a:gd name="T26" fmla="*/ 8 w 84"/>
                <a:gd name="T27" fmla="*/ 66 h 86"/>
                <a:gd name="T28" fmla="*/ 14 w 84"/>
                <a:gd name="T29" fmla="*/ 74 h 86"/>
                <a:gd name="T30" fmla="*/ 20 w 84"/>
                <a:gd name="T31" fmla="*/ 78 h 86"/>
                <a:gd name="T32" fmla="*/ 26 w 84"/>
                <a:gd name="T33" fmla="*/ 82 h 86"/>
                <a:gd name="T34" fmla="*/ 34 w 84"/>
                <a:gd name="T35" fmla="*/ 86 h 86"/>
                <a:gd name="T36" fmla="*/ 44 w 84"/>
                <a:gd name="T37" fmla="*/ 86 h 86"/>
                <a:gd name="T38" fmla="*/ 44 w 84"/>
                <a:gd name="T39" fmla="*/ 86 h 86"/>
                <a:gd name="T40" fmla="*/ 52 w 84"/>
                <a:gd name="T41" fmla="*/ 86 h 86"/>
                <a:gd name="T42" fmla="*/ 60 w 84"/>
                <a:gd name="T43" fmla="*/ 82 h 86"/>
                <a:gd name="T44" fmla="*/ 66 w 84"/>
                <a:gd name="T45" fmla="*/ 78 h 86"/>
                <a:gd name="T46" fmla="*/ 72 w 84"/>
                <a:gd name="T47" fmla="*/ 74 h 86"/>
                <a:gd name="T48" fmla="*/ 76 w 84"/>
                <a:gd name="T49" fmla="*/ 66 h 86"/>
                <a:gd name="T50" fmla="*/ 80 w 84"/>
                <a:gd name="T51" fmla="*/ 60 h 86"/>
                <a:gd name="T52" fmla="*/ 84 w 84"/>
                <a:gd name="T53" fmla="*/ 52 h 86"/>
                <a:gd name="T54" fmla="*/ 84 w 84"/>
                <a:gd name="T55" fmla="*/ 42 h 86"/>
                <a:gd name="T56" fmla="*/ 84 w 84"/>
                <a:gd name="T57" fmla="*/ 42 h 86"/>
                <a:gd name="T58" fmla="*/ 84 w 84"/>
                <a:gd name="T59" fmla="*/ 34 h 86"/>
                <a:gd name="T60" fmla="*/ 80 w 84"/>
                <a:gd name="T61" fmla="*/ 26 h 86"/>
                <a:gd name="T62" fmla="*/ 76 w 84"/>
                <a:gd name="T63" fmla="*/ 18 h 86"/>
                <a:gd name="T64" fmla="*/ 72 w 84"/>
                <a:gd name="T65" fmla="*/ 12 h 86"/>
                <a:gd name="T66" fmla="*/ 66 w 84"/>
                <a:gd name="T67" fmla="*/ 8 h 86"/>
                <a:gd name="T68" fmla="*/ 60 w 84"/>
                <a:gd name="T69" fmla="*/ 4 h 86"/>
                <a:gd name="T70" fmla="*/ 52 w 84"/>
                <a:gd name="T71" fmla="*/ 0 h 86"/>
                <a:gd name="T72" fmla="*/ 44 w 84"/>
                <a:gd name="T73" fmla="*/ 0 h 86"/>
                <a:gd name="T74" fmla="*/ 44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4" y="0"/>
                  </a:moveTo>
                  <a:lnTo>
                    <a:pt x="44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20" y="8"/>
                  </a:lnTo>
                  <a:lnTo>
                    <a:pt x="14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4" y="74"/>
                  </a:lnTo>
                  <a:lnTo>
                    <a:pt x="20" y="78"/>
                  </a:lnTo>
                  <a:lnTo>
                    <a:pt x="26" y="82"/>
                  </a:lnTo>
                  <a:lnTo>
                    <a:pt x="34" y="86"/>
                  </a:lnTo>
                  <a:lnTo>
                    <a:pt x="44" y="86"/>
                  </a:lnTo>
                  <a:lnTo>
                    <a:pt x="44" y="86"/>
                  </a:lnTo>
                  <a:lnTo>
                    <a:pt x="52" y="86"/>
                  </a:lnTo>
                  <a:lnTo>
                    <a:pt x="60" y="82"/>
                  </a:lnTo>
                  <a:lnTo>
                    <a:pt x="66" y="78"/>
                  </a:lnTo>
                  <a:lnTo>
                    <a:pt x="72" y="74"/>
                  </a:lnTo>
                  <a:lnTo>
                    <a:pt x="76" y="66"/>
                  </a:lnTo>
                  <a:lnTo>
                    <a:pt x="80" y="60"/>
                  </a:lnTo>
                  <a:lnTo>
                    <a:pt x="84" y="5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8"/>
                  </a:lnTo>
                  <a:lnTo>
                    <a:pt x="60" y="4"/>
                  </a:lnTo>
                  <a:lnTo>
                    <a:pt x="52" y="0"/>
                  </a:lnTo>
                  <a:lnTo>
                    <a:pt x="44" y="0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2" name="Rectangle 206"/>
            <p:cNvSpPr>
              <a:spLocks noChangeArrowheads="1"/>
            </p:cNvSpPr>
            <p:nvPr/>
          </p:nvSpPr>
          <p:spPr bwMode="auto">
            <a:xfrm>
              <a:off x="3848100" y="3538538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3" name="Rectangle 207"/>
            <p:cNvSpPr>
              <a:spLocks noChangeArrowheads="1"/>
            </p:cNvSpPr>
            <p:nvPr/>
          </p:nvSpPr>
          <p:spPr bwMode="auto">
            <a:xfrm>
              <a:off x="3806825" y="3586163"/>
              <a:ext cx="24765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4" name="Freeform 208"/>
            <p:cNvSpPr>
              <a:spLocks/>
            </p:cNvSpPr>
            <p:nvPr/>
          </p:nvSpPr>
          <p:spPr bwMode="auto">
            <a:xfrm>
              <a:off x="3803650" y="3538538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2 w 30"/>
                <a:gd name="T5" fmla="*/ 22 h 36"/>
                <a:gd name="T6" fmla="*/ 10 w 30"/>
                <a:gd name="T7" fmla="*/ 10 h 36"/>
                <a:gd name="T8" fmla="*/ 14 w 30"/>
                <a:gd name="T9" fmla="*/ 6 h 36"/>
                <a:gd name="T10" fmla="*/ 18 w 30"/>
                <a:gd name="T11" fmla="*/ 4 h 36"/>
                <a:gd name="T12" fmla="*/ 24 w 30"/>
                <a:gd name="T13" fmla="*/ 2 h 36"/>
                <a:gd name="T14" fmla="*/ 30 w 30"/>
                <a:gd name="T15" fmla="*/ 0 h 36"/>
                <a:gd name="T16" fmla="*/ 30 w 30"/>
                <a:gd name="T17" fmla="*/ 36 h 36"/>
                <a:gd name="T18" fmla="*/ 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10" y="10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5" name="Freeform 209"/>
            <p:cNvSpPr>
              <a:spLocks/>
            </p:cNvSpPr>
            <p:nvPr/>
          </p:nvSpPr>
          <p:spPr bwMode="auto">
            <a:xfrm>
              <a:off x="4006850" y="3538538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2 h 36"/>
                <a:gd name="T6" fmla="*/ 12 w 30"/>
                <a:gd name="T7" fmla="*/ 4 h 36"/>
                <a:gd name="T8" fmla="*/ 16 w 30"/>
                <a:gd name="T9" fmla="*/ 6 h 36"/>
                <a:gd name="T10" fmla="*/ 20 w 30"/>
                <a:gd name="T11" fmla="*/ 10 h 36"/>
                <a:gd name="T12" fmla="*/ 28 w 30"/>
                <a:gd name="T13" fmla="*/ 22 h 36"/>
                <a:gd name="T14" fmla="*/ 30 w 30"/>
                <a:gd name="T15" fmla="*/ 36 h 36"/>
                <a:gd name="T16" fmla="*/ 0 w 30"/>
                <a:gd name="T17" fmla="*/ 36 h 36"/>
                <a:gd name="T18" fmla="*/ 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6" name="Freeform 210"/>
            <p:cNvSpPr>
              <a:spLocks/>
            </p:cNvSpPr>
            <p:nvPr/>
          </p:nvSpPr>
          <p:spPr bwMode="auto">
            <a:xfrm>
              <a:off x="3886200" y="3690938"/>
              <a:ext cx="130175" cy="139700"/>
            </a:xfrm>
            <a:custGeom>
              <a:avLst/>
              <a:gdLst>
                <a:gd name="T0" fmla="*/ 42 w 82"/>
                <a:gd name="T1" fmla="*/ 0 h 88"/>
                <a:gd name="T2" fmla="*/ 42 w 82"/>
                <a:gd name="T3" fmla="*/ 0 h 88"/>
                <a:gd name="T4" fmla="*/ 50 w 82"/>
                <a:gd name="T5" fmla="*/ 2 h 88"/>
                <a:gd name="T6" fmla="*/ 58 w 82"/>
                <a:gd name="T7" fmla="*/ 4 h 88"/>
                <a:gd name="T8" fmla="*/ 64 w 82"/>
                <a:gd name="T9" fmla="*/ 8 h 88"/>
                <a:gd name="T10" fmla="*/ 70 w 82"/>
                <a:gd name="T11" fmla="*/ 14 h 88"/>
                <a:gd name="T12" fmla="*/ 76 w 82"/>
                <a:gd name="T13" fmla="*/ 20 h 88"/>
                <a:gd name="T14" fmla="*/ 80 w 82"/>
                <a:gd name="T15" fmla="*/ 26 h 88"/>
                <a:gd name="T16" fmla="*/ 82 w 82"/>
                <a:gd name="T17" fmla="*/ 34 h 88"/>
                <a:gd name="T18" fmla="*/ 82 w 82"/>
                <a:gd name="T19" fmla="*/ 44 h 88"/>
                <a:gd name="T20" fmla="*/ 82 w 82"/>
                <a:gd name="T21" fmla="*/ 44 h 88"/>
                <a:gd name="T22" fmla="*/ 82 w 82"/>
                <a:gd name="T23" fmla="*/ 52 h 88"/>
                <a:gd name="T24" fmla="*/ 80 w 82"/>
                <a:gd name="T25" fmla="*/ 60 h 88"/>
                <a:gd name="T26" fmla="*/ 76 w 82"/>
                <a:gd name="T27" fmla="*/ 68 h 88"/>
                <a:gd name="T28" fmla="*/ 70 w 82"/>
                <a:gd name="T29" fmla="*/ 74 h 88"/>
                <a:gd name="T30" fmla="*/ 64 w 82"/>
                <a:gd name="T31" fmla="*/ 80 h 88"/>
                <a:gd name="T32" fmla="*/ 58 w 82"/>
                <a:gd name="T33" fmla="*/ 84 h 88"/>
                <a:gd name="T34" fmla="*/ 50 w 82"/>
                <a:gd name="T35" fmla="*/ 86 h 88"/>
                <a:gd name="T36" fmla="*/ 42 w 82"/>
                <a:gd name="T37" fmla="*/ 88 h 88"/>
                <a:gd name="T38" fmla="*/ 42 w 82"/>
                <a:gd name="T39" fmla="*/ 88 h 88"/>
                <a:gd name="T40" fmla="*/ 34 w 82"/>
                <a:gd name="T41" fmla="*/ 86 h 88"/>
                <a:gd name="T42" fmla="*/ 26 w 82"/>
                <a:gd name="T43" fmla="*/ 84 h 88"/>
                <a:gd name="T44" fmla="*/ 18 w 82"/>
                <a:gd name="T45" fmla="*/ 80 h 88"/>
                <a:gd name="T46" fmla="*/ 12 w 82"/>
                <a:gd name="T47" fmla="*/ 74 h 88"/>
                <a:gd name="T48" fmla="*/ 8 w 82"/>
                <a:gd name="T49" fmla="*/ 68 h 88"/>
                <a:gd name="T50" fmla="*/ 4 w 82"/>
                <a:gd name="T51" fmla="*/ 60 h 88"/>
                <a:gd name="T52" fmla="*/ 2 w 82"/>
                <a:gd name="T53" fmla="*/ 52 h 88"/>
                <a:gd name="T54" fmla="*/ 0 w 82"/>
                <a:gd name="T55" fmla="*/ 44 h 88"/>
                <a:gd name="T56" fmla="*/ 0 w 82"/>
                <a:gd name="T57" fmla="*/ 44 h 88"/>
                <a:gd name="T58" fmla="*/ 2 w 82"/>
                <a:gd name="T59" fmla="*/ 34 h 88"/>
                <a:gd name="T60" fmla="*/ 4 w 82"/>
                <a:gd name="T61" fmla="*/ 26 h 88"/>
                <a:gd name="T62" fmla="*/ 8 w 82"/>
                <a:gd name="T63" fmla="*/ 20 h 88"/>
                <a:gd name="T64" fmla="*/ 12 w 82"/>
                <a:gd name="T65" fmla="*/ 14 h 88"/>
                <a:gd name="T66" fmla="*/ 18 w 82"/>
                <a:gd name="T67" fmla="*/ 8 h 88"/>
                <a:gd name="T68" fmla="*/ 26 w 82"/>
                <a:gd name="T69" fmla="*/ 4 h 88"/>
                <a:gd name="T70" fmla="*/ 34 w 82"/>
                <a:gd name="T71" fmla="*/ 2 h 88"/>
                <a:gd name="T72" fmla="*/ 42 w 82"/>
                <a:gd name="T73" fmla="*/ 0 h 88"/>
                <a:gd name="T74" fmla="*/ 42 w 82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8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8"/>
                  </a:lnTo>
                  <a:lnTo>
                    <a:pt x="70" y="74"/>
                  </a:lnTo>
                  <a:lnTo>
                    <a:pt x="64" y="80"/>
                  </a:lnTo>
                  <a:lnTo>
                    <a:pt x="58" y="84"/>
                  </a:lnTo>
                  <a:lnTo>
                    <a:pt x="50" y="86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34" y="86"/>
                  </a:lnTo>
                  <a:lnTo>
                    <a:pt x="26" y="84"/>
                  </a:lnTo>
                  <a:lnTo>
                    <a:pt x="18" y="80"/>
                  </a:lnTo>
                  <a:lnTo>
                    <a:pt x="12" y="74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7" name="Rectangle 211"/>
            <p:cNvSpPr>
              <a:spLocks noChangeArrowheads="1"/>
            </p:cNvSpPr>
            <p:nvPr/>
          </p:nvSpPr>
          <p:spPr bwMode="auto">
            <a:xfrm>
              <a:off x="3870325" y="3843338"/>
              <a:ext cx="161925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8" name="Rectangle 212"/>
            <p:cNvSpPr>
              <a:spLocks noChangeArrowheads="1"/>
            </p:cNvSpPr>
            <p:nvPr/>
          </p:nvSpPr>
          <p:spPr bwMode="auto">
            <a:xfrm>
              <a:off x="3829050" y="3887788"/>
              <a:ext cx="244475" cy="2095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69" name="Freeform 213"/>
            <p:cNvSpPr>
              <a:spLocks/>
            </p:cNvSpPr>
            <p:nvPr/>
          </p:nvSpPr>
          <p:spPr bwMode="auto">
            <a:xfrm>
              <a:off x="4029075" y="3843338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0 h 36"/>
                <a:gd name="T8" fmla="*/ 16 w 28"/>
                <a:gd name="T9" fmla="*/ 6 h 36"/>
                <a:gd name="T10" fmla="*/ 12 w 28"/>
                <a:gd name="T11" fmla="*/ 2 h 36"/>
                <a:gd name="T12" fmla="*/ 6 w 28"/>
                <a:gd name="T13" fmla="*/ 0 h 36"/>
                <a:gd name="T14" fmla="*/ 0 w 28"/>
                <a:gd name="T15" fmla="*/ 0 h 36"/>
                <a:gd name="T16" fmla="*/ 0 w 28"/>
                <a:gd name="T17" fmla="*/ 36 h 36"/>
                <a:gd name="T18" fmla="*/ 28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0" name="Freeform 214"/>
            <p:cNvSpPr>
              <a:spLocks/>
            </p:cNvSpPr>
            <p:nvPr/>
          </p:nvSpPr>
          <p:spPr bwMode="auto">
            <a:xfrm>
              <a:off x="3832225" y="3843338"/>
              <a:ext cx="41275" cy="57150"/>
            </a:xfrm>
            <a:custGeom>
              <a:avLst/>
              <a:gdLst>
                <a:gd name="T0" fmla="*/ 26 w 26"/>
                <a:gd name="T1" fmla="*/ 0 h 36"/>
                <a:gd name="T2" fmla="*/ 26 w 26"/>
                <a:gd name="T3" fmla="*/ 0 h 36"/>
                <a:gd name="T4" fmla="*/ 20 w 26"/>
                <a:gd name="T5" fmla="*/ 0 h 36"/>
                <a:gd name="T6" fmla="*/ 16 w 26"/>
                <a:gd name="T7" fmla="*/ 2 h 36"/>
                <a:gd name="T8" fmla="*/ 10 w 26"/>
                <a:gd name="T9" fmla="*/ 6 h 36"/>
                <a:gd name="T10" fmla="*/ 6 w 26"/>
                <a:gd name="T11" fmla="*/ 10 h 36"/>
                <a:gd name="T12" fmla="*/ 2 w 26"/>
                <a:gd name="T13" fmla="*/ 22 h 36"/>
                <a:gd name="T14" fmla="*/ 0 w 26"/>
                <a:gd name="T15" fmla="*/ 36 h 36"/>
                <a:gd name="T16" fmla="*/ 0 w 26"/>
                <a:gd name="T17" fmla="*/ 36 h 36"/>
                <a:gd name="T18" fmla="*/ 26 w 26"/>
                <a:gd name="T19" fmla="*/ 36 h 36"/>
                <a:gd name="T20" fmla="*/ 26 w 26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lnTo>
                    <a:pt x="26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0" y="6"/>
                  </a:lnTo>
                  <a:lnTo>
                    <a:pt x="6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6" y="3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1" name="Freeform 215"/>
            <p:cNvSpPr>
              <a:spLocks/>
            </p:cNvSpPr>
            <p:nvPr/>
          </p:nvSpPr>
          <p:spPr bwMode="auto">
            <a:xfrm>
              <a:off x="4143375" y="3687763"/>
              <a:ext cx="130175" cy="139700"/>
            </a:xfrm>
            <a:custGeom>
              <a:avLst/>
              <a:gdLst>
                <a:gd name="T0" fmla="*/ 42 w 82"/>
                <a:gd name="T1" fmla="*/ 0 h 88"/>
                <a:gd name="T2" fmla="*/ 42 w 82"/>
                <a:gd name="T3" fmla="*/ 0 h 88"/>
                <a:gd name="T4" fmla="*/ 50 w 82"/>
                <a:gd name="T5" fmla="*/ 0 h 88"/>
                <a:gd name="T6" fmla="*/ 58 w 82"/>
                <a:gd name="T7" fmla="*/ 2 h 88"/>
                <a:gd name="T8" fmla="*/ 64 w 82"/>
                <a:gd name="T9" fmla="*/ 6 h 88"/>
                <a:gd name="T10" fmla="*/ 70 w 82"/>
                <a:gd name="T11" fmla="*/ 12 h 88"/>
                <a:gd name="T12" fmla="*/ 76 w 82"/>
                <a:gd name="T13" fmla="*/ 18 h 88"/>
                <a:gd name="T14" fmla="*/ 78 w 82"/>
                <a:gd name="T15" fmla="*/ 26 h 88"/>
                <a:gd name="T16" fmla="*/ 82 w 82"/>
                <a:gd name="T17" fmla="*/ 34 h 88"/>
                <a:gd name="T18" fmla="*/ 82 w 82"/>
                <a:gd name="T19" fmla="*/ 44 h 88"/>
                <a:gd name="T20" fmla="*/ 82 w 82"/>
                <a:gd name="T21" fmla="*/ 44 h 88"/>
                <a:gd name="T22" fmla="*/ 82 w 82"/>
                <a:gd name="T23" fmla="*/ 52 h 88"/>
                <a:gd name="T24" fmla="*/ 78 w 82"/>
                <a:gd name="T25" fmla="*/ 60 h 88"/>
                <a:gd name="T26" fmla="*/ 76 w 82"/>
                <a:gd name="T27" fmla="*/ 68 h 88"/>
                <a:gd name="T28" fmla="*/ 70 w 82"/>
                <a:gd name="T29" fmla="*/ 74 h 88"/>
                <a:gd name="T30" fmla="*/ 64 w 82"/>
                <a:gd name="T31" fmla="*/ 80 h 88"/>
                <a:gd name="T32" fmla="*/ 58 w 82"/>
                <a:gd name="T33" fmla="*/ 84 h 88"/>
                <a:gd name="T34" fmla="*/ 50 w 82"/>
                <a:gd name="T35" fmla="*/ 86 h 88"/>
                <a:gd name="T36" fmla="*/ 42 w 82"/>
                <a:gd name="T37" fmla="*/ 88 h 88"/>
                <a:gd name="T38" fmla="*/ 42 w 82"/>
                <a:gd name="T39" fmla="*/ 88 h 88"/>
                <a:gd name="T40" fmla="*/ 32 w 82"/>
                <a:gd name="T41" fmla="*/ 86 h 88"/>
                <a:gd name="T42" fmla="*/ 26 w 82"/>
                <a:gd name="T43" fmla="*/ 84 h 88"/>
                <a:gd name="T44" fmla="*/ 18 w 82"/>
                <a:gd name="T45" fmla="*/ 80 h 88"/>
                <a:gd name="T46" fmla="*/ 12 w 82"/>
                <a:gd name="T47" fmla="*/ 74 h 88"/>
                <a:gd name="T48" fmla="*/ 8 w 82"/>
                <a:gd name="T49" fmla="*/ 68 h 88"/>
                <a:gd name="T50" fmla="*/ 4 w 82"/>
                <a:gd name="T51" fmla="*/ 60 h 88"/>
                <a:gd name="T52" fmla="*/ 2 w 82"/>
                <a:gd name="T53" fmla="*/ 52 h 88"/>
                <a:gd name="T54" fmla="*/ 0 w 82"/>
                <a:gd name="T55" fmla="*/ 44 h 88"/>
                <a:gd name="T56" fmla="*/ 0 w 82"/>
                <a:gd name="T57" fmla="*/ 44 h 88"/>
                <a:gd name="T58" fmla="*/ 2 w 82"/>
                <a:gd name="T59" fmla="*/ 34 h 88"/>
                <a:gd name="T60" fmla="*/ 4 w 82"/>
                <a:gd name="T61" fmla="*/ 26 h 88"/>
                <a:gd name="T62" fmla="*/ 8 w 82"/>
                <a:gd name="T63" fmla="*/ 18 h 88"/>
                <a:gd name="T64" fmla="*/ 12 w 82"/>
                <a:gd name="T65" fmla="*/ 12 h 88"/>
                <a:gd name="T66" fmla="*/ 18 w 82"/>
                <a:gd name="T67" fmla="*/ 6 h 88"/>
                <a:gd name="T68" fmla="*/ 26 w 82"/>
                <a:gd name="T69" fmla="*/ 2 h 88"/>
                <a:gd name="T70" fmla="*/ 32 w 82"/>
                <a:gd name="T71" fmla="*/ 0 h 88"/>
                <a:gd name="T72" fmla="*/ 42 w 82"/>
                <a:gd name="T73" fmla="*/ 0 h 88"/>
                <a:gd name="T74" fmla="*/ 42 w 82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8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2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78" y="26"/>
                  </a:lnTo>
                  <a:lnTo>
                    <a:pt x="82" y="3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52"/>
                  </a:lnTo>
                  <a:lnTo>
                    <a:pt x="78" y="60"/>
                  </a:lnTo>
                  <a:lnTo>
                    <a:pt x="76" y="68"/>
                  </a:lnTo>
                  <a:lnTo>
                    <a:pt x="70" y="74"/>
                  </a:lnTo>
                  <a:lnTo>
                    <a:pt x="64" y="80"/>
                  </a:lnTo>
                  <a:lnTo>
                    <a:pt x="58" y="84"/>
                  </a:lnTo>
                  <a:lnTo>
                    <a:pt x="50" y="86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32" y="86"/>
                  </a:lnTo>
                  <a:lnTo>
                    <a:pt x="26" y="84"/>
                  </a:lnTo>
                  <a:lnTo>
                    <a:pt x="18" y="80"/>
                  </a:lnTo>
                  <a:lnTo>
                    <a:pt x="12" y="74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2" name="Rectangle 216"/>
            <p:cNvSpPr>
              <a:spLocks noChangeArrowheads="1"/>
            </p:cNvSpPr>
            <p:nvPr/>
          </p:nvSpPr>
          <p:spPr bwMode="auto">
            <a:xfrm>
              <a:off x="4127500" y="3836988"/>
              <a:ext cx="161925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3" name="Rectangle 217"/>
            <p:cNvSpPr>
              <a:spLocks noChangeArrowheads="1"/>
            </p:cNvSpPr>
            <p:nvPr/>
          </p:nvSpPr>
          <p:spPr bwMode="auto">
            <a:xfrm>
              <a:off x="4083050" y="3887788"/>
              <a:ext cx="247650" cy="2063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4" name="Freeform 218"/>
            <p:cNvSpPr>
              <a:spLocks/>
            </p:cNvSpPr>
            <p:nvPr/>
          </p:nvSpPr>
          <p:spPr bwMode="auto">
            <a:xfrm>
              <a:off x="4286250" y="3836988"/>
              <a:ext cx="47625" cy="57150"/>
            </a:xfrm>
            <a:custGeom>
              <a:avLst/>
              <a:gdLst>
                <a:gd name="T0" fmla="*/ 30 w 30"/>
                <a:gd name="T1" fmla="*/ 36 h 36"/>
                <a:gd name="T2" fmla="*/ 30 w 30"/>
                <a:gd name="T3" fmla="*/ 36 h 36"/>
                <a:gd name="T4" fmla="*/ 30 w 30"/>
                <a:gd name="T5" fmla="*/ 28 h 36"/>
                <a:gd name="T6" fmla="*/ 28 w 30"/>
                <a:gd name="T7" fmla="*/ 22 h 36"/>
                <a:gd name="T8" fmla="*/ 22 w 30"/>
                <a:gd name="T9" fmla="*/ 12 h 36"/>
                <a:gd name="T10" fmla="*/ 12 w 30"/>
                <a:gd name="T11" fmla="*/ 4 h 36"/>
                <a:gd name="T12" fmla="*/ 6 w 30"/>
                <a:gd name="T13" fmla="*/ 2 h 36"/>
                <a:gd name="T14" fmla="*/ 0 w 30"/>
                <a:gd name="T15" fmla="*/ 0 h 36"/>
                <a:gd name="T16" fmla="*/ 0 w 30"/>
                <a:gd name="T17" fmla="*/ 36 h 36"/>
                <a:gd name="T18" fmla="*/ 3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lnTo>
                    <a:pt x="30" y="36"/>
                  </a:lnTo>
                  <a:lnTo>
                    <a:pt x="30" y="28"/>
                  </a:lnTo>
                  <a:lnTo>
                    <a:pt x="28" y="22"/>
                  </a:lnTo>
                  <a:lnTo>
                    <a:pt x="22" y="12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30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5" name="Freeform 219"/>
            <p:cNvSpPr>
              <a:spLocks/>
            </p:cNvSpPr>
            <p:nvPr/>
          </p:nvSpPr>
          <p:spPr bwMode="auto">
            <a:xfrm>
              <a:off x="4083050" y="3836988"/>
              <a:ext cx="47625" cy="57150"/>
            </a:xfrm>
            <a:custGeom>
              <a:avLst/>
              <a:gdLst>
                <a:gd name="T0" fmla="*/ 30 w 30"/>
                <a:gd name="T1" fmla="*/ 0 h 36"/>
                <a:gd name="T2" fmla="*/ 30 w 30"/>
                <a:gd name="T3" fmla="*/ 0 h 36"/>
                <a:gd name="T4" fmla="*/ 24 w 30"/>
                <a:gd name="T5" fmla="*/ 0 h 36"/>
                <a:gd name="T6" fmla="*/ 18 w 30"/>
                <a:gd name="T7" fmla="*/ 2 h 36"/>
                <a:gd name="T8" fmla="*/ 14 w 30"/>
                <a:gd name="T9" fmla="*/ 6 h 36"/>
                <a:gd name="T10" fmla="*/ 10 w 30"/>
                <a:gd name="T11" fmla="*/ 10 h 36"/>
                <a:gd name="T12" fmla="*/ 4 w 30"/>
                <a:gd name="T13" fmla="*/ 22 h 36"/>
                <a:gd name="T14" fmla="*/ 0 w 30"/>
                <a:gd name="T15" fmla="*/ 36 h 36"/>
                <a:gd name="T16" fmla="*/ 30 w 30"/>
                <a:gd name="T17" fmla="*/ 36 h 36"/>
                <a:gd name="T18" fmla="*/ 3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lnTo>
                    <a:pt x="30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4" y="22"/>
                  </a:lnTo>
                  <a:lnTo>
                    <a:pt x="0" y="36"/>
                  </a:lnTo>
                  <a:lnTo>
                    <a:pt x="30" y="3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6" name="Freeform 220"/>
            <p:cNvSpPr>
              <a:spLocks/>
            </p:cNvSpPr>
            <p:nvPr/>
          </p:nvSpPr>
          <p:spPr bwMode="auto">
            <a:xfrm>
              <a:off x="3171825" y="3744913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50 w 84"/>
                <a:gd name="T5" fmla="*/ 0 h 86"/>
                <a:gd name="T6" fmla="*/ 58 w 84"/>
                <a:gd name="T7" fmla="*/ 2 h 86"/>
                <a:gd name="T8" fmla="*/ 64 w 84"/>
                <a:gd name="T9" fmla="*/ 6 h 86"/>
                <a:gd name="T10" fmla="*/ 72 w 84"/>
                <a:gd name="T11" fmla="*/ 12 h 86"/>
                <a:gd name="T12" fmla="*/ 76 w 84"/>
                <a:gd name="T13" fmla="*/ 18 h 86"/>
                <a:gd name="T14" fmla="*/ 80 w 84"/>
                <a:gd name="T15" fmla="*/ 26 h 86"/>
                <a:gd name="T16" fmla="*/ 82 w 84"/>
                <a:gd name="T17" fmla="*/ 34 h 86"/>
                <a:gd name="T18" fmla="*/ 84 w 84"/>
                <a:gd name="T19" fmla="*/ 42 h 86"/>
                <a:gd name="T20" fmla="*/ 84 w 84"/>
                <a:gd name="T21" fmla="*/ 42 h 86"/>
                <a:gd name="T22" fmla="*/ 82 w 84"/>
                <a:gd name="T23" fmla="*/ 50 h 86"/>
                <a:gd name="T24" fmla="*/ 80 w 84"/>
                <a:gd name="T25" fmla="*/ 58 h 86"/>
                <a:gd name="T26" fmla="*/ 76 w 84"/>
                <a:gd name="T27" fmla="*/ 66 h 86"/>
                <a:gd name="T28" fmla="*/ 72 w 84"/>
                <a:gd name="T29" fmla="*/ 72 h 86"/>
                <a:gd name="T30" fmla="*/ 64 w 84"/>
                <a:gd name="T31" fmla="*/ 78 h 86"/>
                <a:gd name="T32" fmla="*/ 58 w 84"/>
                <a:gd name="T33" fmla="*/ 82 h 86"/>
                <a:gd name="T34" fmla="*/ 50 w 84"/>
                <a:gd name="T35" fmla="*/ 84 h 86"/>
                <a:gd name="T36" fmla="*/ 42 w 84"/>
                <a:gd name="T37" fmla="*/ 86 h 86"/>
                <a:gd name="T38" fmla="*/ 42 w 84"/>
                <a:gd name="T39" fmla="*/ 86 h 86"/>
                <a:gd name="T40" fmla="*/ 32 w 84"/>
                <a:gd name="T41" fmla="*/ 84 h 86"/>
                <a:gd name="T42" fmla="*/ 26 w 84"/>
                <a:gd name="T43" fmla="*/ 82 h 86"/>
                <a:gd name="T44" fmla="*/ 18 w 84"/>
                <a:gd name="T45" fmla="*/ 78 h 86"/>
                <a:gd name="T46" fmla="*/ 12 w 84"/>
                <a:gd name="T47" fmla="*/ 72 h 86"/>
                <a:gd name="T48" fmla="*/ 8 w 84"/>
                <a:gd name="T49" fmla="*/ 66 h 86"/>
                <a:gd name="T50" fmla="*/ 4 w 84"/>
                <a:gd name="T51" fmla="*/ 58 h 86"/>
                <a:gd name="T52" fmla="*/ 2 w 84"/>
                <a:gd name="T53" fmla="*/ 50 h 86"/>
                <a:gd name="T54" fmla="*/ 0 w 84"/>
                <a:gd name="T55" fmla="*/ 42 h 86"/>
                <a:gd name="T56" fmla="*/ 0 w 84"/>
                <a:gd name="T57" fmla="*/ 42 h 86"/>
                <a:gd name="T58" fmla="*/ 2 w 84"/>
                <a:gd name="T59" fmla="*/ 34 h 86"/>
                <a:gd name="T60" fmla="*/ 4 w 84"/>
                <a:gd name="T61" fmla="*/ 26 h 86"/>
                <a:gd name="T62" fmla="*/ 8 w 84"/>
                <a:gd name="T63" fmla="*/ 18 h 86"/>
                <a:gd name="T64" fmla="*/ 12 w 84"/>
                <a:gd name="T65" fmla="*/ 12 h 86"/>
                <a:gd name="T66" fmla="*/ 18 w 84"/>
                <a:gd name="T67" fmla="*/ 6 h 86"/>
                <a:gd name="T68" fmla="*/ 26 w 84"/>
                <a:gd name="T69" fmla="*/ 2 h 86"/>
                <a:gd name="T70" fmla="*/ 32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2"/>
                  </a:lnTo>
                  <a:lnTo>
                    <a:pt x="64" y="6"/>
                  </a:lnTo>
                  <a:lnTo>
                    <a:pt x="72" y="12"/>
                  </a:lnTo>
                  <a:lnTo>
                    <a:pt x="76" y="18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50"/>
                  </a:lnTo>
                  <a:lnTo>
                    <a:pt x="80" y="58"/>
                  </a:lnTo>
                  <a:lnTo>
                    <a:pt x="76" y="66"/>
                  </a:lnTo>
                  <a:lnTo>
                    <a:pt x="72" y="72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58"/>
                  </a:lnTo>
                  <a:lnTo>
                    <a:pt x="2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7" name="Rectangle 221"/>
            <p:cNvSpPr>
              <a:spLocks noChangeArrowheads="1"/>
            </p:cNvSpPr>
            <p:nvPr/>
          </p:nvSpPr>
          <p:spPr bwMode="auto">
            <a:xfrm>
              <a:off x="3155950" y="3890963"/>
              <a:ext cx="165100" cy="7302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8" name="Rectangle 222"/>
            <p:cNvSpPr>
              <a:spLocks noChangeArrowheads="1"/>
            </p:cNvSpPr>
            <p:nvPr/>
          </p:nvSpPr>
          <p:spPr bwMode="auto">
            <a:xfrm>
              <a:off x="3111500" y="3941763"/>
              <a:ext cx="247650" cy="2063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79" name="Freeform 223"/>
            <p:cNvSpPr>
              <a:spLocks/>
            </p:cNvSpPr>
            <p:nvPr/>
          </p:nvSpPr>
          <p:spPr bwMode="auto">
            <a:xfrm>
              <a:off x="3314700" y="3894138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28 w 30"/>
                <a:gd name="T5" fmla="*/ 22 h 34"/>
                <a:gd name="T6" fmla="*/ 22 w 30"/>
                <a:gd name="T7" fmla="*/ 10 h 34"/>
                <a:gd name="T8" fmla="*/ 16 w 30"/>
                <a:gd name="T9" fmla="*/ 6 h 34"/>
                <a:gd name="T10" fmla="*/ 12 w 30"/>
                <a:gd name="T11" fmla="*/ 2 h 34"/>
                <a:gd name="T12" fmla="*/ 6 w 30"/>
                <a:gd name="T13" fmla="*/ 0 h 34"/>
                <a:gd name="T14" fmla="*/ 0 w 30"/>
                <a:gd name="T15" fmla="*/ 0 h 34"/>
                <a:gd name="T16" fmla="*/ 0 w 30"/>
                <a:gd name="T17" fmla="*/ 34 h 34"/>
                <a:gd name="T18" fmla="*/ 3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28" y="22"/>
                  </a:lnTo>
                  <a:lnTo>
                    <a:pt x="22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0" name="Freeform 224"/>
            <p:cNvSpPr>
              <a:spLocks/>
            </p:cNvSpPr>
            <p:nvPr/>
          </p:nvSpPr>
          <p:spPr bwMode="auto">
            <a:xfrm>
              <a:off x="3111500" y="3894138"/>
              <a:ext cx="47625" cy="57150"/>
            </a:xfrm>
            <a:custGeom>
              <a:avLst/>
              <a:gdLst>
                <a:gd name="T0" fmla="*/ 30 w 30"/>
                <a:gd name="T1" fmla="*/ 0 h 36"/>
                <a:gd name="T2" fmla="*/ 30 w 30"/>
                <a:gd name="T3" fmla="*/ 0 h 36"/>
                <a:gd name="T4" fmla="*/ 24 w 30"/>
                <a:gd name="T5" fmla="*/ 0 h 36"/>
                <a:gd name="T6" fmla="*/ 18 w 30"/>
                <a:gd name="T7" fmla="*/ 2 h 36"/>
                <a:gd name="T8" fmla="*/ 14 w 30"/>
                <a:gd name="T9" fmla="*/ 6 h 36"/>
                <a:gd name="T10" fmla="*/ 10 w 30"/>
                <a:gd name="T11" fmla="*/ 10 h 36"/>
                <a:gd name="T12" fmla="*/ 4 w 30"/>
                <a:gd name="T13" fmla="*/ 22 h 36"/>
                <a:gd name="T14" fmla="*/ 0 w 30"/>
                <a:gd name="T15" fmla="*/ 36 h 36"/>
                <a:gd name="T16" fmla="*/ 0 w 30"/>
                <a:gd name="T17" fmla="*/ 36 h 36"/>
                <a:gd name="T18" fmla="*/ 30 w 30"/>
                <a:gd name="T19" fmla="*/ 36 h 36"/>
                <a:gd name="T20" fmla="*/ 3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lnTo>
                    <a:pt x="30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4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30" y="3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1" name="Freeform 225"/>
            <p:cNvSpPr>
              <a:spLocks/>
            </p:cNvSpPr>
            <p:nvPr/>
          </p:nvSpPr>
          <p:spPr bwMode="auto">
            <a:xfrm>
              <a:off x="2749550" y="3414713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52 w 84"/>
                <a:gd name="T5" fmla="*/ 0 h 86"/>
                <a:gd name="T6" fmla="*/ 58 w 84"/>
                <a:gd name="T7" fmla="*/ 4 h 86"/>
                <a:gd name="T8" fmla="*/ 66 w 84"/>
                <a:gd name="T9" fmla="*/ 8 h 86"/>
                <a:gd name="T10" fmla="*/ 72 w 84"/>
                <a:gd name="T11" fmla="*/ 12 h 86"/>
                <a:gd name="T12" fmla="*/ 76 w 84"/>
                <a:gd name="T13" fmla="*/ 18 h 86"/>
                <a:gd name="T14" fmla="*/ 80 w 84"/>
                <a:gd name="T15" fmla="*/ 26 h 86"/>
                <a:gd name="T16" fmla="*/ 82 w 84"/>
                <a:gd name="T17" fmla="*/ 34 h 86"/>
                <a:gd name="T18" fmla="*/ 84 w 84"/>
                <a:gd name="T19" fmla="*/ 42 h 86"/>
                <a:gd name="T20" fmla="*/ 84 w 84"/>
                <a:gd name="T21" fmla="*/ 42 h 86"/>
                <a:gd name="T22" fmla="*/ 82 w 84"/>
                <a:gd name="T23" fmla="*/ 52 h 86"/>
                <a:gd name="T24" fmla="*/ 80 w 84"/>
                <a:gd name="T25" fmla="*/ 60 h 86"/>
                <a:gd name="T26" fmla="*/ 76 w 84"/>
                <a:gd name="T27" fmla="*/ 68 h 86"/>
                <a:gd name="T28" fmla="*/ 72 w 84"/>
                <a:gd name="T29" fmla="*/ 74 h 86"/>
                <a:gd name="T30" fmla="*/ 66 w 84"/>
                <a:gd name="T31" fmla="*/ 80 h 86"/>
                <a:gd name="T32" fmla="*/ 58 w 84"/>
                <a:gd name="T33" fmla="*/ 84 h 86"/>
                <a:gd name="T34" fmla="*/ 52 w 84"/>
                <a:gd name="T35" fmla="*/ 86 h 86"/>
                <a:gd name="T36" fmla="*/ 42 w 84"/>
                <a:gd name="T37" fmla="*/ 86 h 86"/>
                <a:gd name="T38" fmla="*/ 42 w 84"/>
                <a:gd name="T39" fmla="*/ 86 h 86"/>
                <a:gd name="T40" fmla="*/ 34 w 84"/>
                <a:gd name="T41" fmla="*/ 86 h 86"/>
                <a:gd name="T42" fmla="*/ 26 w 84"/>
                <a:gd name="T43" fmla="*/ 84 h 86"/>
                <a:gd name="T44" fmla="*/ 20 w 84"/>
                <a:gd name="T45" fmla="*/ 80 h 86"/>
                <a:gd name="T46" fmla="*/ 14 w 84"/>
                <a:gd name="T47" fmla="*/ 74 h 86"/>
                <a:gd name="T48" fmla="*/ 8 w 84"/>
                <a:gd name="T49" fmla="*/ 68 h 86"/>
                <a:gd name="T50" fmla="*/ 4 w 84"/>
                <a:gd name="T51" fmla="*/ 60 h 86"/>
                <a:gd name="T52" fmla="*/ 2 w 84"/>
                <a:gd name="T53" fmla="*/ 52 h 86"/>
                <a:gd name="T54" fmla="*/ 0 w 84"/>
                <a:gd name="T55" fmla="*/ 42 h 86"/>
                <a:gd name="T56" fmla="*/ 0 w 84"/>
                <a:gd name="T57" fmla="*/ 42 h 86"/>
                <a:gd name="T58" fmla="*/ 2 w 84"/>
                <a:gd name="T59" fmla="*/ 34 h 86"/>
                <a:gd name="T60" fmla="*/ 4 w 84"/>
                <a:gd name="T61" fmla="*/ 26 h 86"/>
                <a:gd name="T62" fmla="*/ 8 w 84"/>
                <a:gd name="T63" fmla="*/ 18 h 86"/>
                <a:gd name="T64" fmla="*/ 14 w 84"/>
                <a:gd name="T65" fmla="*/ 12 h 86"/>
                <a:gd name="T66" fmla="*/ 20 w 84"/>
                <a:gd name="T67" fmla="*/ 8 h 86"/>
                <a:gd name="T68" fmla="*/ 26 w 84"/>
                <a:gd name="T69" fmla="*/ 4 h 86"/>
                <a:gd name="T70" fmla="*/ 34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52" y="0"/>
                  </a:lnTo>
                  <a:lnTo>
                    <a:pt x="58" y="4"/>
                  </a:lnTo>
                  <a:lnTo>
                    <a:pt x="66" y="8"/>
                  </a:lnTo>
                  <a:lnTo>
                    <a:pt x="72" y="12"/>
                  </a:lnTo>
                  <a:lnTo>
                    <a:pt x="76" y="18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8"/>
                  </a:lnTo>
                  <a:lnTo>
                    <a:pt x="72" y="74"/>
                  </a:lnTo>
                  <a:lnTo>
                    <a:pt x="66" y="80"/>
                  </a:lnTo>
                  <a:lnTo>
                    <a:pt x="58" y="84"/>
                  </a:lnTo>
                  <a:lnTo>
                    <a:pt x="52" y="86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4" y="86"/>
                  </a:lnTo>
                  <a:lnTo>
                    <a:pt x="26" y="84"/>
                  </a:lnTo>
                  <a:lnTo>
                    <a:pt x="20" y="80"/>
                  </a:lnTo>
                  <a:lnTo>
                    <a:pt x="14" y="74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4" y="12"/>
                  </a:lnTo>
                  <a:lnTo>
                    <a:pt x="20" y="8"/>
                  </a:lnTo>
                  <a:lnTo>
                    <a:pt x="26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2" name="Rectangle 226"/>
            <p:cNvSpPr>
              <a:spLocks noChangeArrowheads="1"/>
            </p:cNvSpPr>
            <p:nvPr/>
          </p:nvSpPr>
          <p:spPr bwMode="auto">
            <a:xfrm>
              <a:off x="2733675" y="3563938"/>
              <a:ext cx="16510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3" name="Rectangle 227"/>
            <p:cNvSpPr>
              <a:spLocks noChangeArrowheads="1"/>
            </p:cNvSpPr>
            <p:nvPr/>
          </p:nvSpPr>
          <p:spPr bwMode="auto">
            <a:xfrm>
              <a:off x="2692400" y="3611563"/>
              <a:ext cx="24765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4" name="Freeform 228"/>
            <p:cNvSpPr>
              <a:spLocks/>
            </p:cNvSpPr>
            <p:nvPr/>
          </p:nvSpPr>
          <p:spPr bwMode="auto">
            <a:xfrm>
              <a:off x="2892425" y="3563938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28 w 30"/>
                <a:gd name="T5" fmla="*/ 22 h 34"/>
                <a:gd name="T6" fmla="*/ 22 w 30"/>
                <a:gd name="T7" fmla="*/ 12 h 34"/>
                <a:gd name="T8" fmla="*/ 12 w 30"/>
                <a:gd name="T9" fmla="*/ 4 h 34"/>
                <a:gd name="T10" fmla="*/ 8 w 30"/>
                <a:gd name="T11" fmla="*/ 2 h 34"/>
                <a:gd name="T12" fmla="*/ 2 w 30"/>
                <a:gd name="T13" fmla="*/ 0 h 34"/>
                <a:gd name="T14" fmla="*/ 0 w 30"/>
                <a:gd name="T15" fmla="*/ 34 h 34"/>
                <a:gd name="T16" fmla="*/ 30 w 30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28" y="22"/>
                  </a:lnTo>
                  <a:lnTo>
                    <a:pt x="22" y="12"/>
                  </a:lnTo>
                  <a:lnTo>
                    <a:pt x="12" y="4"/>
                  </a:lnTo>
                  <a:lnTo>
                    <a:pt x="8" y="2"/>
                  </a:lnTo>
                  <a:lnTo>
                    <a:pt x="2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5" name="Freeform 229"/>
            <p:cNvSpPr>
              <a:spLocks/>
            </p:cNvSpPr>
            <p:nvPr/>
          </p:nvSpPr>
          <p:spPr bwMode="auto">
            <a:xfrm>
              <a:off x="2692400" y="3563938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2 h 34"/>
                <a:gd name="T6" fmla="*/ 18 w 28"/>
                <a:gd name="T7" fmla="*/ 4 h 34"/>
                <a:gd name="T8" fmla="*/ 12 w 28"/>
                <a:gd name="T9" fmla="*/ 6 h 34"/>
                <a:gd name="T10" fmla="*/ 8 w 28"/>
                <a:gd name="T11" fmla="*/ 10 h 34"/>
                <a:gd name="T12" fmla="*/ 2 w 28"/>
                <a:gd name="T13" fmla="*/ 22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6" name="Freeform 230"/>
            <p:cNvSpPr>
              <a:spLocks/>
            </p:cNvSpPr>
            <p:nvPr/>
          </p:nvSpPr>
          <p:spPr bwMode="auto">
            <a:xfrm>
              <a:off x="4295775" y="3363913"/>
              <a:ext cx="133350" cy="136525"/>
            </a:xfrm>
            <a:custGeom>
              <a:avLst/>
              <a:gdLst>
                <a:gd name="T0" fmla="*/ 42 w 84"/>
                <a:gd name="T1" fmla="*/ 0 h 86"/>
                <a:gd name="T2" fmla="*/ 42 w 84"/>
                <a:gd name="T3" fmla="*/ 0 h 86"/>
                <a:gd name="T4" fmla="*/ 50 w 84"/>
                <a:gd name="T5" fmla="*/ 0 h 86"/>
                <a:gd name="T6" fmla="*/ 58 w 84"/>
                <a:gd name="T7" fmla="*/ 2 h 86"/>
                <a:gd name="T8" fmla="*/ 66 w 84"/>
                <a:gd name="T9" fmla="*/ 6 h 86"/>
                <a:gd name="T10" fmla="*/ 72 w 84"/>
                <a:gd name="T11" fmla="*/ 12 h 86"/>
                <a:gd name="T12" fmla="*/ 76 w 84"/>
                <a:gd name="T13" fmla="*/ 18 h 86"/>
                <a:gd name="T14" fmla="*/ 80 w 84"/>
                <a:gd name="T15" fmla="*/ 26 h 86"/>
                <a:gd name="T16" fmla="*/ 84 w 84"/>
                <a:gd name="T17" fmla="*/ 34 h 86"/>
                <a:gd name="T18" fmla="*/ 84 w 84"/>
                <a:gd name="T19" fmla="*/ 44 h 86"/>
                <a:gd name="T20" fmla="*/ 84 w 84"/>
                <a:gd name="T21" fmla="*/ 44 h 86"/>
                <a:gd name="T22" fmla="*/ 84 w 84"/>
                <a:gd name="T23" fmla="*/ 52 h 86"/>
                <a:gd name="T24" fmla="*/ 80 w 84"/>
                <a:gd name="T25" fmla="*/ 60 h 86"/>
                <a:gd name="T26" fmla="*/ 76 w 84"/>
                <a:gd name="T27" fmla="*/ 66 h 86"/>
                <a:gd name="T28" fmla="*/ 72 w 84"/>
                <a:gd name="T29" fmla="*/ 74 h 86"/>
                <a:gd name="T30" fmla="*/ 66 w 84"/>
                <a:gd name="T31" fmla="*/ 78 h 86"/>
                <a:gd name="T32" fmla="*/ 58 w 84"/>
                <a:gd name="T33" fmla="*/ 82 h 86"/>
                <a:gd name="T34" fmla="*/ 50 w 84"/>
                <a:gd name="T35" fmla="*/ 84 h 86"/>
                <a:gd name="T36" fmla="*/ 42 w 84"/>
                <a:gd name="T37" fmla="*/ 86 h 86"/>
                <a:gd name="T38" fmla="*/ 42 w 84"/>
                <a:gd name="T39" fmla="*/ 86 h 86"/>
                <a:gd name="T40" fmla="*/ 34 w 84"/>
                <a:gd name="T41" fmla="*/ 84 h 86"/>
                <a:gd name="T42" fmla="*/ 26 w 84"/>
                <a:gd name="T43" fmla="*/ 82 h 86"/>
                <a:gd name="T44" fmla="*/ 18 w 84"/>
                <a:gd name="T45" fmla="*/ 78 h 86"/>
                <a:gd name="T46" fmla="*/ 12 w 84"/>
                <a:gd name="T47" fmla="*/ 74 h 86"/>
                <a:gd name="T48" fmla="*/ 8 w 84"/>
                <a:gd name="T49" fmla="*/ 66 h 86"/>
                <a:gd name="T50" fmla="*/ 4 w 84"/>
                <a:gd name="T51" fmla="*/ 60 h 86"/>
                <a:gd name="T52" fmla="*/ 2 w 84"/>
                <a:gd name="T53" fmla="*/ 52 h 86"/>
                <a:gd name="T54" fmla="*/ 0 w 84"/>
                <a:gd name="T55" fmla="*/ 44 h 86"/>
                <a:gd name="T56" fmla="*/ 0 w 84"/>
                <a:gd name="T57" fmla="*/ 44 h 86"/>
                <a:gd name="T58" fmla="*/ 2 w 84"/>
                <a:gd name="T59" fmla="*/ 34 h 86"/>
                <a:gd name="T60" fmla="*/ 4 w 84"/>
                <a:gd name="T61" fmla="*/ 26 h 86"/>
                <a:gd name="T62" fmla="*/ 8 w 84"/>
                <a:gd name="T63" fmla="*/ 18 h 86"/>
                <a:gd name="T64" fmla="*/ 12 w 84"/>
                <a:gd name="T65" fmla="*/ 12 h 86"/>
                <a:gd name="T66" fmla="*/ 18 w 84"/>
                <a:gd name="T67" fmla="*/ 6 h 86"/>
                <a:gd name="T68" fmla="*/ 26 w 84"/>
                <a:gd name="T69" fmla="*/ 2 h 86"/>
                <a:gd name="T70" fmla="*/ 34 w 84"/>
                <a:gd name="T71" fmla="*/ 0 h 86"/>
                <a:gd name="T72" fmla="*/ 42 w 84"/>
                <a:gd name="T73" fmla="*/ 0 h 86"/>
                <a:gd name="T74" fmla="*/ 42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2"/>
                  </a:lnTo>
                  <a:lnTo>
                    <a:pt x="66" y="6"/>
                  </a:lnTo>
                  <a:lnTo>
                    <a:pt x="72" y="12"/>
                  </a:lnTo>
                  <a:lnTo>
                    <a:pt x="76" y="18"/>
                  </a:lnTo>
                  <a:lnTo>
                    <a:pt x="80" y="26"/>
                  </a:lnTo>
                  <a:lnTo>
                    <a:pt x="84" y="34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4" y="52"/>
                  </a:lnTo>
                  <a:lnTo>
                    <a:pt x="80" y="60"/>
                  </a:lnTo>
                  <a:lnTo>
                    <a:pt x="76" y="66"/>
                  </a:lnTo>
                  <a:lnTo>
                    <a:pt x="72" y="74"/>
                  </a:lnTo>
                  <a:lnTo>
                    <a:pt x="66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2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7" name="Rectangle 231"/>
            <p:cNvSpPr>
              <a:spLocks noChangeArrowheads="1"/>
            </p:cNvSpPr>
            <p:nvPr/>
          </p:nvSpPr>
          <p:spPr bwMode="auto">
            <a:xfrm>
              <a:off x="4279900" y="3513138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8" name="Rectangle 232"/>
            <p:cNvSpPr>
              <a:spLocks noChangeArrowheads="1"/>
            </p:cNvSpPr>
            <p:nvPr/>
          </p:nvSpPr>
          <p:spPr bwMode="auto">
            <a:xfrm>
              <a:off x="4238625" y="3560763"/>
              <a:ext cx="24765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89" name="Freeform 233"/>
            <p:cNvSpPr>
              <a:spLocks/>
            </p:cNvSpPr>
            <p:nvPr/>
          </p:nvSpPr>
          <p:spPr bwMode="auto">
            <a:xfrm>
              <a:off x="4438650" y="3513138"/>
              <a:ext cx="47625" cy="57150"/>
            </a:xfrm>
            <a:custGeom>
              <a:avLst/>
              <a:gdLst>
                <a:gd name="T0" fmla="*/ 30 w 30"/>
                <a:gd name="T1" fmla="*/ 36 h 36"/>
                <a:gd name="T2" fmla="*/ 30 w 30"/>
                <a:gd name="T3" fmla="*/ 36 h 36"/>
                <a:gd name="T4" fmla="*/ 28 w 30"/>
                <a:gd name="T5" fmla="*/ 22 h 36"/>
                <a:gd name="T6" fmla="*/ 22 w 30"/>
                <a:gd name="T7" fmla="*/ 10 h 36"/>
                <a:gd name="T8" fmla="*/ 16 w 30"/>
                <a:gd name="T9" fmla="*/ 6 h 36"/>
                <a:gd name="T10" fmla="*/ 12 w 30"/>
                <a:gd name="T11" fmla="*/ 2 h 36"/>
                <a:gd name="T12" fmla="*/ 6 w 30"/>
                <a:gd name="T13" fmla="*/ 0 h 36"/>
                <a:gd name="T14" fmla="*/ 0 w 30"/>
                <a:gd name="T15" fmla="*/ 0 h 36"/>
                <a:gd name="T16" fmla="*/ 0 w 30"/>
                <a:gd name="T17" fmla="*/ 36 h 36"/>
                <a:gd name="T18" fmla="*/ 3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lnTo>
                    <a:pt x="30" y="36"/>
                  </a:lnTo>
                  <a:lnTo>
                    <a:pt x="28" y="22"/>
                  </a:lnTo>
                  <a:lnTo>
                    <a:pt x="22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3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0" name="Freeform 234"/>
            <p:cNvSpPr>
              <a:spLocks/>
            </p:cNvSpPr>
            <p:nvPr/>
          </p:nvSpPr>
          <p:spPr bwMode="auto">
            <a:xfrm>
              <a:off x="4238625" y="3513138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0 h 36"/>
                <a:gd name="T6" fmla="*/ 18 w 28"/>
                <a:gd name="T7" fmla="*/ 2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2 h 36"/>
                <a:gd name="T14" fmla="*/ 0 w 28"/>
                <a:gd name="T15" fmla="*/ 36 h 36"/>
                <a:gd name="T16" fmla="*/ 28 w 28"/>
                <a:gd name="T17" fmla="*/ 36 h 36"/>
                <a:gd name="T18" fmla="*/ 28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1" name="Freeform 235"/>
            <p:cNvSpPr>
              <a:spLocks/>
            </p:cNvSpPr>
            <p:nvPr/>
          </p:nvSpPr>
          <p:spPr bwMode="auto">
            <a:xfrm>
              <a:off x="2705100" y="3690938"/>
              <a:ext cx="130175" cy="139700"/>
            </a:xfrm>
            <a:custGeom>
              <a:avLst/>
              <a:gdLst>
                <a:gd name="T0" fmla="*/ 40 w 82"/>
                <a:gd name="T1" fmla="*/ 0 h 88"/>
                <a:gd name="T2" fmla="*/ 40 w 82"/>
                <a:gd name="T3" fmla="*/ 0 h 88"/>
                <a:gd name="T4" fmla="*/ 48 w 82"/>
                <a:gd name="T5" fmla="*/ 2 h 88"/>
                <a:gd name="T6" fmla="*/ 56 w 82"/>
                <a:gd name="T7" fmla="*/ 4 h 88"/>
                <a:gd name="T8" fmla="*/ 64 w 82"/>
                <a:gd name="T9" fmla="*/ 8 h 88"/>
                <a:gd name="T10" fmla="*/ 70 w 82"/>
                <a:gd name="T11" fmla="*/ 14 h 88"/>
                <a:gd name="T12" fmla="*/ 74 w 82"/>
                <a:gd name="T13" fmla="*/ 20 h 88"/>
                <a:gd name="T14" fmla="*/ 78 w 82"/>
                <a:gd name="T15" fmla="*/ 28 h 88"/>
                <a:gd name="T16" fmla="*/ 82 w 82"/>
                <a:gd name="T17" fmla="*/ 36 h 88"/>
                <a:gd name="T18" fmla="*/ 82 w 82"/>
                <a:gd name="T19" fmla="*/ 44 h 88"/>
                <a:gd name="T20" fmla="*/ 82 w 82"/>
                <a:gd name="T21" fmla="*/ 44 h 88"/>
                <a:gd name="T22" fmla="*/ 82 w 82"/>
                <a:gd name="T23" fmla="*/ 54 h 88"/>
                <a:gd name="T24" fmla="*/ 78 w 82"/>
                <a:gd name="T25" fmla="*/ 60 h 88"/>
                <a:gd name="T26" fmla="*/ 74 w 82"/>
                <a:gd name="T27" fmla="*/ 68 h 88"/>
                <a:gd name="T28" fmla="*/ 70 w 82"/>
                <a:gd name="T29" fmla="*/ 74 h 88"/>
                <a:gd name="T30" fmla="*/ 64 w 82"/>
                <a:gd name="T31" fmla="*/ 80 h 88"/>
                <a:gd name="T32" fmla="*/ 56 w 82"/>
                <a:gd name="T33" fmla="*/ 84 h 88"/>
                <a:gd name="T34" fmla="*/ 48 w 82"/>
                <a:gd name="T35" fmla="*/ 86 h 88"/>
                <a:gd name="T36" fmla="*/ 40 w 82"/>
                <a:gd name="T37" fmla="*/ 88 h 88"/>
                <a:gd name="T38" fmla="*/ 40 w 82"/>
                <a:gd name="T39" fmla="*/ 88 h 88"/>
                <a:gd name="T40" fmla="*/ 32 w 82"/>
                <a:gd name="T41" fmla="*/ 86 h 88"/>
                <a:gd name="T42" fmla="*/ 24 w 82"/>
                <a:gd name="T43" fmla="*/ 84 h 88"/>
                <a:gd name="T44" fmla="*/ 16 w 82"/>
                <a:gd name="T45" fmla="*/ 80 h 88"/>
                <a:gd name="T46" fmla="*/ 10 w 82"/>
                <a:gd name="T47" fmla="*/ 74 h 88"/>
                <a:gd name="T48" fmla="*/ 6 w 82"/>
                <a:gd name="T49" fmla="*/ 68 h 88"/>
                <a:gd name="T50" fmla="*/ 2 w 82"/>
                <a:gd name="T51" fmla="*/ 60 h 88"/>
                <a:gd name="T52" fmla="*/ 0 w 82"/>
                <a:gd name="T53" fmla="*/ 54 h 88"/>
                <a:gd name="T54" fmla="*/ 0 w 82"/>
                <a:gd name="T55" fmla="*/ 44 h 88"/>
                <a:gd name="T56" fmla="*/ 0 w 82"/>
                <a:gd name="T57" fmla="*/ 44 h 88"/>
                <a:gd name="T58" fmla="*/ 0 w 82"/>
                <a:gd name="T59" fmla="*/ 36 h 88"/>
                <a:gd name="T60" fmla="*/ 2 w 82"/>
                <a:gd name="T61" fmla="*/ 28 h 88"/>
                <a:gd name="T62" fmla="*/ 6 w 82"/>
                <a:gd name="T63" fmla="*/ 20 h 88"/>
                <a:gd name="T64" fmla="*/ 10 w 82"/>
                <a:gd name="T65" fmla="*/ 14 h 88"/>
                <a:gd name="T66" fmla="*/ 16 w 82"/>
                <a:gd name="T67" fmla="*/ 8 h 88"/>
                <a:gd name="T68" fmla="*/ 24 w 82"/>
                <a:gd name="T69" fmla="*/ 4 h 88"/>
                <a:gd name="T70" fmla="*/ 32 w 82"/>
                <a:gd name="T71" fmla="*/ 2 h 88"/>
                <a:gd name="T72" fmla="*/ 40 w 82"/>
                <a:gd name="T73" fmla="*/ 0 h 88"/>
                <a:gd name="T74" fmla="*/ 40 w 82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8">
                  <a:moveTo>
                    <a:pt x="40" y="0"/>
                  </a:moveTo>
                  <a:lnTo>
                    <a:pt x="40" y="0"/>
                  </a:lnTo>
                  <a:lnTo>
                    <a:pt x="48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4" y="20"/>
                  </a:lnTo>
                  <a:lnTo>
                    <a:pt x="78" y="28"/>
                  </a:lnTo>
                  <a:lnTo>
                    <a:pt x="82" y="36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54"/>
                  </a:lnTo>
                  <a:lnTo>
                    <a:pt x="78" y="60"/>
                  </a:lnTo>
                  <a:lnTo>
                    <a:pt x="74" y="68"/>
                  </a:lnTo>
                  <a:lnTo>
                    <a:pt x="70" y="74"/>
                  </a:lnTo>
                  <a:lnTo>
                    <a:pt x="64" y="80"/>
                  </a:lnTo>
                  <a:lnTo>
                    <a:pt x="56" y="84"/>
                  </a:lnTo>
                  <a:lnTo>
                    <a:pt x="48" y="86"/>
                  </a:lnTo>
                  <a:lnTo>
                    <a:pt x="40" y="88"/>
                  </a:lnTo>
                  <a:lnTo>
                    <a:pt x="40" y="88"/>
                  </a:lnTo>
                  <a:lnTo>
                    <a:pt x="32" y="86"/>
                  </a:lnTo>
                  <a:lnTo>
                    <a:pt x="24" y="84"/>
                  </a:lnTo>
                  <a:lnTo>
                    <a:pt x="16" y="80"/>
                  </a:lnTo>
                  <a:lnTo>
                    <a:pt x="10" y="74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0" y="5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6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10" y="14"/>
                  </a:lnTo>
                  <a:lnTo>
                    <a:pt x="16" y="8"/>
                  </a:lnTo>
                  <a:lnTo>
                    <a:pt x="24" y="4"/>
                  </a:lnTo>
                  <a:lnTo>
                    <a:pt x="32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2" name="Rectangle 236"/>
            <p:cNvSpPr>
              <a:spLocks noChangeArrowheads="1"/>
            </p:cNvSpPr>
            <p:nvPr/>
          </p:nvSpPr>
          <p:spPr bwMode="auto">
            <a:xfrm>
              <a:off x="2689225" y="3843338"/>
              <a:ext cx="158750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3" name="Rectangle 237"/>
            <p:cNvSpPr>
              <a:spLocks noChangeArrowheads="1"/>
            </p:cNvSpPr>
            <p:nvPr/>
          </p:nvSpPr>
          <p:spPr bwMode="auto">
            <a:xfrm>
              <a:off x="2644775" y="3887788"/>
              <a:ext cx="244475" cy="2095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4" name="Freeform 238"/>
            <p:cNvSpPr>
              <a:spLocks/>
            </p:cNvSpPr>
            <p:nvPr/>
          </p:nvSpPr>
          <p:spPr bwMode="auto">
            <a:xfrm>
              <a:off x="2844800" y="3843338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0 h 36"/>
                <a:gd name="T8" fmla="*/ 16 w 28"/>
                <a:gd name="T9" fmla="*/ 6 h 36"/>
                <a:gd name="T10" fmla="*/ 12 w 28"/>
                <a:gd name="T11" fmla="*/ 2 h 36"/>
                <a:gd name="T12" fmla="*/ 6 w 28"/>
                <a:gd name="T13" fmla="*/ 0 h 36"/>
                <a:gd name="T14" fmla="*/ 0 w 28"/>
                <a:gd name="T15" fmla="*/ 0 h 36"/>
                <a:gd name="T16" fmla="*/ 0 w 28"/>
                <a:gd name="T17" fmla="*/ 36 h 36"/>
                <a:gd name="T18" fmla="*/ 28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5" name="Freeform 239"/>
            <p:cNvSpPr>
              <a:spLocks/>
            </p:cNvSpPr>
            <p:nvPr/>
          </p:nvSpPr>
          <p:spPr bwMode="auto">
            <a:xfrm>
              <a:off x="2647950" y="3843338"/>
              <a:ext cx="41275" cy="57150"/>
            </a:xfrm>
            <a:custGeom>
              <a:avLst/>
              <a:gdLst>
                <a:gd name="T0" fmla="*/ 26 w 26"/>
                <a:gd name="T1" fmla="*/ 0 h 36"/>
                <a:gd name="T2" fmla="*/ 26 w 26"/>
                <a:gd name="T3" fmla="*/ 0 h 36"/>
                <a:gd name="T4" fmla="*/ 22 w 26"/>
                <a:gd name="T5" fmla="*/ 0 h 36"/>
                <a:gd name="T6" fmla="*/ 16 w 26"/>
                <a:gd name="T7" fmla="*/ 2 h 36"/>
                <a:gd name="T8" fmla="*/ 8 w 26"/>
                <a:gd name="T9" fmla="*/ 10 h 36"/>
                <a:gd name="T10" fmla="*/ 2 w 26"/>
                <a:gd name="T11" fmla="*/ 22 h 36"/>
                <a:gd name="T12" fmla="*/ 0 w 26"/>
                <a:gd name="T13" fmla="*/ 36 h 36"/>
                <a:gd name="T14" fmla="*/ 0 w 26"/>
                <a:gd name="T15" fmla="*/ 36 h 36"/>
                <a:gd name="T16" fmla="*/ 26 w 26"/>
                <a:gd name="T17" fmla="*/ 36 h 36"/>
                <a:gd name="T18" fmla="*/ 26 w 26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lnTo>
                    <a:pt x="26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6" y="3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6" name="Freeform 240"/>
            <p:cNvSpPr>
              <a:spLocks noEditPoints="1"/>
            </p:cNvSpPr>
            <p:nvPr/>
          </p:nvSpPr>
          <p:spPr bwMode="auto">
            <a:xfrm>
              <a:off x="3394075" y="2855913"/>
              <a:ext cx="381000" cy="533400"/>
            </a:xfrm>
            <a:custGeom>
              <a:avLst/>
              <a:gdLst>
                <a:gd name="T0" fmla="*/ 38 w 240"/>
                <a:gd name="T1" fmla="*/ 316 h 336"/>
                <a:gd name="T2" fmla="*/ 0 w 240"/>
                <a:gd name="T3" fmla="*/ 336 h 336"/>
                <a:gd name="T4" fmla="*/ 8 w 240"/>
                <a:gd name="T5" fmla="*/ 294 h 336"/>
                <a:gd name="T6" fmla="*/ 38 w 240"/>
                <a:gd name="T7" fmla="*/ 316 h 336"/>
                <a:gd name="T8" fmla="*/ 240 w 240"/>
                <a:gd name="T9" fmla="*/ 2 h 336"/>
                <a:gd name="T10" fmla="*/ 22 w 240"/>
                <a:gd name="T11" fmla="*/ 312 h 336"/>
                <a:gd name="T12" fmla="*/ 16 w 240"/>
                <a:gd name="T13" fmla="*/ 308 h 336"/>
                <a:gd name="T14" fmla="*/ 234 w 240"/>
                <a:gd name="T15" fmla="*/ 0 h 336"/>
                <a:gd name="T16" fmla="*/ 240 w 240"/>
                <a:gd name="T17" fmla="*/ 2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0" h="336">
                  <a:moveTo>
                    <a:pt x="38" y="316"/>
                  </a:moveTo>
                  <a:lnTo>
                    <a:pt x="0" y="336"/>
                  </a:lnTo>
                  <a:lnTo>
                    <a:pt x="8" y="294"/>
                  </a:lnTo>
                  <a:lnTo>
                    <a:pt x="38" y="316"/>
                  </a:lnTo>
                  <a:close/>
                  <a:moveTo>
                    <a:pt x="240" y="2"/>
                  </a:moveTo>
                  <a:lnTo>
                    <a:pt x="22" y="312"/>
                  </a:lnTo>
                  <a:lnTo>
                    <a:pt x="16" y="308"/>
                  </a:lnTo>
                  <a:lnTo>
                    <a:pt x="234" y="0"/>
                  </a:lnTo>
                  <a:lnTo>
                    <a:pt x="24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7" name="Freeform 241"/>
            <p:cNvSpPr>
              <a:spLocks noEditPoints="1"/>
            </p:cNvSpPr>
            <p:nvPr/>
          </p:nvSpPr>
          <p:spPr bwMode="auto">
            <a:xfrm>
              <a:off x="3765550" y="2855913"/>
              <a:ext cx="333375" cy="355600"/>
            </a:xfrm>
            <a:custGeom>
              <a:avLst/>
              <a:gdLst>
                <a:gd name="T0" fmla="*/ 198 w 210"/>
                <a:gd name="T1" fmla="*/ 184 h 224"/>
                <a:gd name="T2" fmla="*/ 210 w 210"/>
                <a:gd name="T3" fmla="*/ 224 h 224"/>
                <a:gd name="T4" fmla="*/ 168 w 210"/>
                <a:gd name="T5" fmla="*/ 210 h 224"/>
                <a:gd name="T6" fmla="*/ 198 w 210"/>
                <a:gd name="T7" fmla="*/ 184 h 224"/>
                <a:gd name="T8" fmla="*/ 6 w 210"/>
                <a:gd name="T9" fmla="*/ 0 h 224"/>
                <a:gd name="T10" fmla="*/ 190 w 210"/>
                <a:gd name="T11" fmla="*/ 198 h 224"/>
                <a:gd name="T12" fmla="*/ 184 w 210"/>
                <a:gd name="T13" fmla="*/ 204 h 224"/>
                <a:gd name="T14" fmla="*/ 0 w 210"/>
                <a:gd name="T15" fmla="*/ 4 h 224"/>
                <a:gd name="T16" fmla="*/ 6 w 210"/>
                <a:gd name="T17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224">
                  <a:moveTo>
                    <a:pt x="198" y="184"/>
                  </a:moveTo>
                  <a:lnTo>
                    <a:pt x="210" y="224"/>
                  </a:lnTo>
                  <a:lnTo>
                    <a:pt x="168" y="210"/>
                  </a:lnTo>
                  <a:lnTo>
                    <a:pt x="198" y="184"/>
                  </a:lnTo>
                  <a:close/>
                  <a:moveTo>
                    <a:pt x="6" y="0"/>
                  </a:moveTo>
                  <a:lnTo>
                    <a:pt x="190" y="198"/>
                  </a:lnTo>
                  <a:lnTo>
                    <a:pt x="184" y="204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98" name="Freeform 242"/>
            <p:cNvSpPr>
              <a:spLocks noEditPoints="1"/>
            </p:cNvSpPr>
            <p:nvPr/>
          </p:nvSpPr>
          <p:spPr bwMode="auto">
            <a:xfrm>
              <a:off x="2832100" y="2855913"/>
              <a:ext cx="942975" cy="584200"/>
            </a:xfrm>
            <a:custGeom>
              <a:avLst/>
              <a:gdLst>
                <a:gd name="T0" fmla="*/ 44 w 594"/>
                <a:gd name="T1" fmla="*/ 364 h 368"/>
                <a:gd name="T2" fmla="*/ 0 w 594"/>
                <a:gd name="T3" fmla="*/ 368 h 368"/>
                <a:gd name="T4" fmla="*/ 24 w 594"/>
                <a:gd name="T5" fmla="*/ 330 h 368"/>
                <a:gd name="T6" fmla="*/ 44 w 594"/>
                <a:gd name="T7" fmla="*/ 364 h 368"/>
                <a:gd name="T8" fmla="*/ 594 w 594"/>
                <a:gd name="T9" fmla="*/ 4 h 368"/>
                <a:gd name="T10" fmla="*/ 30 w 594"/>
                <a:gd name="T11" fmla="*/ 354 h 368"/>
                <a:gd name="T12" fmla="*/ 26 w 594"/>
                <a:gd name="T13" fmla="*/ 348 h 368"/>
                <a:gd name="T14" fmla="*/ 590 w 594"/>
                <a:gd name="T15" fmla="*/ 0 h 368"/>
                <a:gd name="T16" fmla="*/ 594 w 594"/>
                <a:gd name="T17" fmla="*/ 4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4" h="368">
                  <a:moveTo>
                    <a:pt x="44" y="364"/>
                  </a:moveTo>
                  <a:lnTo>
                    <a:pt x="0" y="368"/>
                  </a:lnTo>
                  <a:lnTo>
                    <a:pt x="24" y="330"/>
                  </a:lnTo>
                  <a:lnTo>
                    <a:pt x="44" y="364"/>
                  </a:lnTo>
                  <a:close/>
                  <a:moveTo>
                    <a:pt x="594" y="4"/>
                  </a:moveTo>
                  <a:lnTo>
                    <a:pt x="30" y="354"/>
                  </a:lnTo>
                  <a:lnTo>
                    <a:pt x="26" y="348"/>
                  </a:lnTo>
                  <a:lnTo>
                    <a:pt x="590" y="0"/>
                  </a:lnTo>
                  <a:lnTo>
                    <a:pt x="59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4786879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79812" y="6503990"/>
            <a:ext cx="3384376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GROUPE DE PLUS DE 100 PERSONNES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DE TRÈS GRANDS 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9236" name="Groupe 9235"/>
          <p:cNvGrpSpPr/>
          <p:nvPr/>
        </p:nvGrpSpPr>
        <p:grpSpPr>
          <a:xfrm>
            <a:off x="1960563" y="2092325"/>
            <a:ext cx="5222875" cy="2673350"/>
            <a:chOff x="1960563" y="2092325"/>
            <a:chExt cx="5222875" cy="2673350"/>
          </a:xfrm>
        </p:grpSpPr>
        <p:sp>
          <p:nvSpPr>
            <p:cNvPr id="8812" name="AutoShape 633"/>
            <p:cNvSpPr>
              <a:spLocks noChangeAspect="1" noChangeArrowheads="1" noTextEdit="1"/>
            </p:cNvSpPr>
            <p:nvPr/>
          </p:nvSpPr>
          <p:spPr bwMode="auto">
            <a:xfrm>
              <a:off x="1960563" y="2092325"/>
              <a:ext cx="5222875" cy="2673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36" name="Rectangle 635"/>
            <p:cNvSpPr>
              <a:spLocks noChangeArrowheads="1"/>
            </p:cNvSpPr>
            <p:nvPr/>
          </p:nvSpPr>
          <p:spPr bwMode="auto">
            <a:xfrm>
              <a:off x="5656263" y="2092325"/>
              <a:ext cx="501650" cy="454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37" name="Line 636"/>
            <p:cNvSpPr>
              <a:spLocks noChangeShapeType="1"/>
            </p:cNvSpPr>
            <p:nvPr/>
          </p:nvSpPr>
          <p:spPr bwMode="auto">
            <a:xfrm flipH="1" flipV="1">
              <a:off x="5713413" y="2162175"/>
              <a:ext cx="114300" cy="171450"/>
            </a:xfrm>
            <a:prstGeom prst="line">
              <a:avLst/>
            </a:prstGeom>
            <a:noFill/>
            <a:ln w="1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38" name="Freeform 637"/>
            <p:cNvSpPr>
              <a:spLocks/>
            </p:cNvSpPr>
            <p:nvPr/>
          </p:nvSpPr>
          <p:spPr bwMode="auto">
            <a:xfrm>
              <a:off x="5853113" y="2397125"/>
              <a:ext cx="44450" cy="38100"/>
            </a:xfrm>
            <a:custGeom>
              <a:avLst/>
              <a:gdLst>
                <a:gd name="T0" fmla="*/ 14 w 28"/>
                <a:gd name="T1" fmla="*/ 0 h 24"/>
                <a:gd name="T2" fmla="*/ 14 w 28"/>
                <a:gd name="T3" fmla="*/ 0 h 24"/>
                <a:gd name="T4" fmla="*/ 8 w 28"/>
                <a:gd name="T5" fmla="*/ 0 h 24"/>
                <a:gd name="T6" fmla="*/ 4 w 28"/>
                <a:gd name="T7" fmla="*/ 4 h 24"/>
                <a:gd name="T8" fmla="*/ 2 w 28"/>
                <a:gd name="T9" fmla="*/ 6 h 24"/>
                <a:gd name="T10" fmla="*/ 0 w 28"/>
                <a:gd name="T11" fmla="*/ 12 h 24"/>
                <a:gd name="T12" fmla="*/ 0 w 28"/>
                <a:gd name="T13" fmla="*/ 12 h 24"/>
                <a:gd name="T14" fmla="*/ 2 w 28"/>
                <a:gd name="T15" fmla="*/ 16 h 24"/>
                <a:gd name="T16" fmla="*/ 4 w 28"/>
                <a:gd name="T17" fmla="*/ 20 h 24"/>
                <a:gd name="T18" fmla="*/ 8 w 28"/>
                <a:gd name="T19" fmla="*/ 24 h 24"/>
                <a:gd name="T20" fmla="*/ 14 w 28"/>
                <a:gd name="T21" fmla="*/ 24 h 24"/>
                <a:gd name="T22" fmla="*/ 14 w 28"/>
                <a:gd name="T23" fmla="*/ 24 h 24"/>
                <a:gd name="T24" fmla="*/ 20 w 28"/>
                <a:gd name="T25" fmla="*/ 24 h 24"/>
                <a:gd name="T26" fmla="*/ 24 w 28"/>
                <a:gd name="T27" fmla="*/ 20 h 24"/>
                <a:gd name="T28" fmla="*/ 28 w 28"/>
                <a:gd name="T29" fmla="*/ 16 h 24"/>
                <a:gd name="T30" fmla="*/ 28 w 28"/>
                <a:gd name="T31" fmla="*/ 12 h 24"/>
                <a:gd name="T32" fmla="*/ 28 w 28"/>
                <a:gd name="T33" fmla="*/ 12 h 24"/>
                <a:gd name="T34" fmla="*/ 28 w 28"/>
                <a:gd name="T35" fmla="*/ 6 h 24"/>
                <a:gd name="T36" fmla="*/ 24 w 28"/>
                <a:gd name="T37" fmla="*/ 4 h 24"/>
                <a:gd name="T38" fmla="*/ 20 w 28"/>
                <a:gd name="T39" fmla="*/ 0 h 24"/>
                <a:gd name="T40" fmla="*/ 14 w 28"/>
                <a:gd name="T41" fmla="*/ 0 h 24"/>
                <a:gd name="T42" fmla="*/ 14 w 28"/>
                <a:gd name="T43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" h="24">
                  <a:moveTo>
                    <a:pt x="14" y="0"/>
                  </a:moveTo>
                  <a:lnTo>
                    <a:pt x="14" y="0"/>
                  </a:lnTo>
                  <a:lnTo>
                    <a:pt x="8" y="0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8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20" y="24"/>
                  </a:lnTo>
                  <a:lnTo>
                    <a:pt x="24" y="20"/>
                  </a:lnTo>
                  <a:lnTo>
                    <a:pt x="28" y="16"/>
                  </a:lnTo>
                  <a:lnTo>
                    <a:pt x="28" y="12"/>
                  </a:lnTo>
                  <a:lnTo>
                    <a:pt x="28" y="12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39" name="Freeform 638"/>
            <p:cNvSpPr>
              <a:spLocks/>
            </p:cNvSpPr>
            <p:nvPr/>
          </p:nvSpPr>
          <p:spPr bwMode="auto">
            <a:xfrm>
              <a:off x="5945188" y="2187575"/>
              <a:ext cx="98425" cy="104775"/>
            </a:xfrm>
            <a:custGeom>
              <a:avLst/>
              <a:gdLst>
                <a:gd name="T0" fmla="*/ 30 w 62"/>
                <a:gd name="T1" fmla="*/ 0 h 66"/>
                <a:gd name="T2" fmla="*/ 30 w 62"/>
                <a:gd name="T3" fmla="*/ 0 h 66"/>
                <a:gd name="T4" fmla="*/ 24 w 62"/>
                <a:gd name="T5" fmla="*/ 0 h 66"/>
                <a:gd name="T6" fmla="*/ 18 w 62"/>
                <a:gd name="T7" fmla="*/ 2 h 66"/>
                <a:gd name="T8" fmla="*/ 14 w 62"/>
                <a:gd name="T9" fmla="*/ 6 h 66"/>
                <a:gd name="T10" fmla="*/ 8 w 62"/>
                <a:gd name="T11" fmla="*/ 10 h 66"/>
                <a:gd name="T12" fmla="*/ 2 w 62"/>
                <a:gd name="T13" fmla="*/ 20 h 66"/>
                <a:gd name="T14" fmla="*/ 0 w 62"/>
                <a:gd name="T15" fmla="*/ 26 h 66"/>
                <a:gd name="T16" fmla="*/ 0 w 62"/>
                <a:gd name="T17" fmla="*/ 32 h 66"/>
                <a:gd name="T18" fmla="*/ 0 w 62"/>
                <a:gd name="T19" fmla="*/ 32 h 66"/>
                <a:gd name="T20" fmla="*/ 0 w 62"/>
                <a:gd name="T21" fmla="*/ 40 h 66"/>
                <a:gd name="T22" fmla="*/ 2 w 62"/>
                <a:gd name="T23" fmla="*/ 46 h 66"/>
                <a:gd name="T24" fmla="*/ 4 w 62"/>
                <a:gd name="T25" fmla="*/ 52 h 66"/>
                <a:gd name="T26" fmla="*/ 8 w 62"/>
                <a:gd name="T27" fmla="*/ 56 h 66"/>
                <a:gd name="T28" fmla="*/ 14 w 62"/>
                <a:gd name="T29" fmla="*/ 60 h 66"/>
                <a:gd name="T30" fmla="*/ 18 w 62"/>
                <a:gd name="T31" fmla="*/ 64 h 66"/>
                <a:gd name="T32" fmla="*/ 24 w 62"/>
                <a:gd name="T33" fmla="*/ 66 h 66"/>
                <a:gd name="T34" fmla="*/ 30 w 62"/>
                <a:gd name="T35" fmla="*/ 66 h 66"/>
                <a:gd name="T36" fmla="*/ 30 w 62"/>
                <a:gd name="T37" fmla="*/ 66 h 66"/>
                <a:gd name="T38" fmla="*/ 38 w 62"/>
                <a:gd name="T39" fmla="*/ 66 h 66"/>
                <a:gd name="T40" fmla="*/ 44 w 62"/>
                <a:gd name="T41" fmla="*/ 64 h 66"/>
                <a:gd name="T42" fmla="*/ 48 w 62"/>
                <a:gd name="T43" fmla="*/ 60 h 66"/>
                <a:gd name="T44" fmla="*/ 54 w 62"/>
                <a:gd name="T45" fmla="*/ 56 h 66"/>
                <a:gd name="T46" fmla="*/ 56 w 62"/>
                <a:gd name="T47" fmla="*/ 52 h 66"/>
                <a:gd name="T48" fmla="*/ 60 w 62"/>
                <a:gd name="T49" fmla="*/ 46 h 66"/>
                <a:gd name="T50" fmla="*/ 62 w 62"/>
                <a:gd name="T51" fmla="*/ 40 h 66"/>
                <a:gd name="T52" fmla="*/ 62 w 62"/>
                <a:gd name="T53" fmla="*/ 32 h 66"/>
                <a:gd name="T54" fmla="*/ 62 w 62"/>
                <a:gd name="T55" fmla="*/ 32 h 66"/>
                <a:gd name="T56" fmla="*/ 62 w 62"/>
                <a:gd name="T57" fmla="*/ 26 h 66"/>
                <a:gd name="T58" fmla="*/ 60 w 62"/>
                <a:gd name="T59" fmla="*/ 20 h 66"/>
                <a:gd name="T60" fmla="*/ 54 w 62"/>
                <a:gd name="T61" fmla="*/ 10 h 66"/>
                <a:gd name="T62" fmla="*/ 48 w 62"/>
                <a:gd name="T63" fmla="*/ 6 h 66"/>
                <a:gd name="T64" fmla="*/ 44 w 62"/>
                <a:gd name="T65" fmla="*/ 2 h 66"/>
                <a:gd name="T66" fmla="*/ 38 w 62"/>
                <a:gd name="T67" fmla="*/ 0 h 66"/>
                <a:gd name="T68" fmla="*/ 30 w 62"/>
                <a:gd name="T69" fmla="*/ 0 h 66"/>
                <a:gd name="T70" fmla="*/ 30 w 62"/>
                <a:gd name="T7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62" h="66">
                  <a:moveTo>
                    <a:pt x="30" y="0"/>
                  </a:moveTo>
                  <a:lnTo>
                    <a:pt x="30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4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56"/>
                  </a:lnTo>
                  <a:lnTo>
                    <a:pt x="14" y="60"/>
                  </a:lnTo>
                  <a:lnTo>
                    <a:pt x="18" y="64"/>
                  </a:lnTo>
                  <a:lnTo>
                    <a:pt x="24" y="66"/>
                  </a:lnTo>
                  <a:lnTo>
                    <a:pt x="30" y="66"/>
                  </a:lnTo>
                  <a:lnTo>
                    <a:pt x="30" y="66"/>
                  </a:lnTo>
                  <a:lnTo>
                    <a:pt x="38" y="66"/>
                  </a:lnTo>
                  <a:lnTo>
                    <a:pt x="44" y="64"/>
                  </a:lnTo>
                  <a:lnTo>
                    <a:pt x="48" y="60"/>
                  </a:lnTo>
                  <a:lnTo>
                    <a:pt x="54" y="56"/>
                  </a:lnTo>
                  <a:lnTo>
                    <a:pt x="56" y="52"/>
                  </a:lnTo>
                  <a:lnTo>
                    <a:pt x="60" y="46"/>
                  </a:lnTo>
                  <a:lnTo>
                    <a:pt x="62" y="40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26"/>
                  </a:lnTo>
                  <a:lnTo>
                    <a:pt x="60" y="20"/>
                  </a:lnTo>
                  <a:lnTo>
                    <a:pt x="54" y="10"/>
                  </a:lnTo>
                  <a:lnTo>
                    <a:pt x="48" y="6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0" name="Freeform 639"/>
            <p:cNvSpPr>
              <a:spLocks/>
            </p:cNvSpPr>
            <p:nvPr/>
          </p:nvSpPr>
          <p:spPr bwMode="auto">
            <a:xfrm>
              <a:off x="5786438" y="2289175"/>
              <a:ext cx="339725" cy="368300"/>
            </a:xfrm>
            <a:custGeom>
              <a:avLst/>
              <a:gdLst>
                <a:gd name="T0" fmla="*/ 152 w 214"/>
                <a:gd name="T1" fmla="*/ 10 h 232"/>
                <a:gd name="T2" fmla="*/ 164 w 214"/>
                <a:gd name="T3" fmla="*/ 10 h 232"/>
                <a:gd name="T4" fmla="*/ 180 w 214"/>
                <a:gd name="T5" fmla="*/ 18 h 232"/>
                <a:gd name="T6" fmla="*/ 214 w 214"/>
                <a:gd name="T7" fmla="*/ 72 h 232"/>
                <a:gd name="T8" fmla="*/ 212 w 214"/>
                <a:gd name="T9" fmla="*/ 98 h 232"/>
                <a:gd name="T10" fmla="*/ 190 w 214"/>
                <a:gd name="T11" fmla="*/ 116 h 232"/>
                <a:gd name="T12" fmla="*/ 170 w 214"/>
                <a:gd name="T13" fmla="*/ 130 h 232"/>
                <a:gd name="T14" fmla="*/ 148 w 214"/>
                <a:gd name="T15" fmla="*/ 98 h 232"/>
                <a:gd name="T16" fmla="*/ 156 w 214"/>
                <a:gd name="T17" fmla="*/ 90 h 232"/>
                <a:gd name="T18" fmla="*/ 164 w 214"/>
                <a:gd name="T19" fmla="*/ 84 h 232"/>
                <a:gd name="T20" fmla="*/ 148 w 214"/>
                <a:gd name="T21" fmla="*/ 56 h 232"/>
                <a:gd name="T22" fmla="*/ 102 w 214"/>
                <a:gd name="T23" fmla="*/ 90 h 232"/>
                <a:gd name="T24" fmla="*/ 148 w 214"/>
                <a:gd name="T25" fmla="*/ 156 h 232"/>
                <a:gd name="T26" fmla="*/ 184 w 214"/>
                <a:gd name="T27" fmla="*/ 126 h 232"/>
                <a:gd name="T28" fmla="*/ 184 w 214"/>
                <a:gd name="T29" fmla="*/ 232 h 232"/>
                <a:gd name="T30" fmla="*/ 88 w 214"/>
                <a:gd name="T31" fmla="*/ 232 h 232"/>
                <a:gd name="T32" fmla="*/ 86 w 214"/>
                <a:gd name="T33" fmla="*/ 72 h 232"/>
                <a:gd name="T34" fmla="*/ 66 w 214"/>
                <a:gd name="T35" fmla="*/ 88 h 232"/>
                <a:gd name="T36" fmla="*/ 46 w 214"/>
                <a:gd name="T37" fmla="*/ 88 h 232"/>
                <a:gd name="T38" fmla="*/ 44 w 214"/>
                <a:gd name="T39" fmla="*/ 84 h 232"/>
                <a:gd name="T40" fmla="*/ 30 w 214"/>
                <a:gd name="T41" fmla="*/ 64 h 232"/>
                <a:gd name="T42" fmla="*/ 0 w 214"/>
                <a:gd name="T43" fmla="*/ 24 h 232"/>
                <a:gd name="T44" fmla="*/ 32 w 214"/>
                <a:gd name="T45" fmla="*/ 0 h 232"/>
                <a:gd name="T46" fmla="*/ 52 w 214"/>
                <a:gd name="T47" fmla="*/ 28 h 232"/>
                <a:gd name="T48" fmla="*/ 58 w 214"/>
                <a:gd name="T49" fmla="*/ 36 h 232"/>
                <a:gd name="T50" fmla="*/ 98 w 214"/>
                <a:gd name="T51" fmla="*/ 10 h 232"/>
                <a:gd name="T52" fmla="*/ 114 w 214"/>
                <a:gd name="T53" fmla="*/ 10 h 232"/>
                <a:gd name="T54" fmla="*/ 152 w 214"/>
                <a:gd name="T55" fmla="*/ 1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232">
                  <a:moveTo>
                    <a:pt x="152" y="10"/>
                  </a:moveTo>
                  <a:lnTo>
                    <a:pt x="164" y="10"/>
                  </a:lnTo>
                  <a:lnTo>
                    <a:pt x="180" y="18"/>
                  </a:lnTo>
                  <a:lnTo>
                    <a:pt x="214" y="72"/>
                  </a:lnTo>
                  <a:lnTo>
                    <a:pt x="212" y="98"/>
                  </a:lnTo>
                  <a:lnTo>
                    <a:pt x="190" y="116"/>
                  </a:lnTo>
                  <a:lnTo>
                    <a:pt x="170" y="130"/>
                  </a:lnTo>
                  <a:lnTo>
                    <a:pt x="148" y="98"/>
                  </a:lnTo>
                  <a:lnTo>
                    <a:pt x="156" y="90"/>
                  </a:lnTo>
                  <a:lnTo>
                    <a:pt x="164" y="84"/>
                  </a:lnTo>
                  <a:lnTo>
                    <a:pt x="148" y="56"/>
                  </a:lnTo>
                  <a:lnTo>
                    <a:pt x="102" y="90"/>
                  </a:lnTo>
                  <a:lnTo>
                    <a:pt x="148" y="156"/>
                  </a:lnTo>
                  <a:lnTo>
                    <a:pt x="184" y="126"/>
                  </a:lnTo>
                  <a:lnTo>
                    <a:pt x="184" y="232"/>
                  </a:lnTo>
                  <a:lnTo>
                    <a:pt x="88" y="232"/>
                  </a:lnTo>
                  <a:lnTo>
                    <a:pt x="86" y="72"/>
                  </a:lnTo>
                  <a:lnTo>
                    <a:pt x="66" y="88"/>
                  </a:lnTo>
                  <a:lnTo>
                    <a:pt x="46" y="88"/>
                  </a:lnTo>
                  <a:lnTo>
                    <a:pt x="44" y="84"/>
                  </a:lnTo>
                  <a:lnTo>
                    <a:pt x="30" y="64"/>
                  </a:lnTo>
                  <a:lnTo>
                    <a:pt x="0" y="24"/>
                  </a:lnTo>
                  <a:lnTo>
                    <a:pt x="32" y="0"/>
                  </a:lnTo>
                  <a:lnTo>
                    <a:pt x="52" y="28"/>
                  </a:lnTo>
                  <a:lnTo>
                    <a:pt x="58" y="36"/>
                  </a:lnTo>
                  <a:lnTo>
                    <a:pt x="98" y="10"/>
                  </a:lnTo>
                  <a:lnTo>
                    <a:pt x="114" y="10"/>
                  </a:lnTo>
                  <a:lnTo>
                    <a:pt x="152" y="1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1" name="Freeform 640"/>
            <p:cNvSpPr>
              <a:spLocks/>
            </p:cNvSpPr>
            <p:nvPr/>
          </p:nvSpPr>
          <p:spPr bwMode="auto">
            <a:xfrm>
              <a:off x="6091238" y="2397125"/>
              <a:ext cx="41275" cy="50800"/>
            </a:xfrm>
            <a:custGeom>
              <a:avLst/>
              <a:gdLst>
                <a:gd name="T0" fmla="*/ 14 w 26"/>
                <a:gd name="T1" fmla="*/ 0 h 32"/>
                <a:gd name="T2" fmla="*/ 14 w 26"/>
                <a:gd name="T3" fmla="*/ 0 h 32"/>
                <a:gd name="T4" fmla="*/ 10 w 26"/>
                <a:gd name="T5" fmla="*/ 2 h 32"/>
                <a:gd name="T6" fmla="*/ 4 w 26"/>
                <a:gd name="T7" fmla="*/ 6 h 32"/>
                <a:gd name="T8" fmla="*/ 2 w 26"/>
                <a:gd name="T9" fmla="*/ 10 h 32"/>
                <a:gd name="T10" fmla="*/ 0 w 26"/>
                <a:gd name="T11" fmla="*/ 16 h 32"/>
                <a:gd name="T12" fmla="*/ 0 w 26"/>
                <a:gd name="T13" fmla="*/ 16 h 32"/>
                <a:gd name="T14" fmla="*/ 2 w 26"/>
                <a:gd name="T15" fmla="*/ 22 h 32"/>
                <a:gd name="T16" fmla="*/ 4 w 26"/>
                <a:gd name="T17" fmla="*/ 28 h 32"/>
                <a:gd name="T18" fmla="*/ 10 w 26"/>
                <a:gd name="T19" fmla="*/ 32 h 32"/>
                <a:gd name="T20" fmla="*/ 14 w 26"/>
                <a:gd name="T21" fmla="*/ 32 h 32"/>
                <a:gd name="T22" fmla="*/ 14 w 26"/>
                <a:gd name="T23" fmla="*/ 32 h 32"/>
                <a:gd name="T24" fmla="*/ 18 w 26"/>
                <a:gd name="T25" fmla="*/ 32 h 32"/>
                <a:gd name="T26" fmla="*/ 22 w 26"/>
                <a:gd name="T27" fmla="*/ 28 h 32"/>
                <a:gd name="T28" fmla="*/ 26 w 26"/>
                <a:gd name="T29" fmla="*/ 22 h 32"/>
                <a:gd name="T30" fmla="*/ 26 w 26"/>
                <a:gd name="T31" fmla="*/ 16 h 32"/>
                <a:gd name="T32" fmla="*/ 26 w 26"/>
                <a:gd name="T33" fmla="*/ 16 h 32"/>
                <a:gd name="T34" fmla="*/ 26 w 26"/>
                <a:gd name="T35" fmla="*/ 10 h 32"/>
                <a:gd name="T36" fmla="*/ 22 w 26"/>
                <a:gd name="T37" fmla="*/ 6 h 32"/>
                <a:gd name="T38" fmla="*/ 18 w 26"/>
                <a:gd name="T39" fmla="*/ 2 h 32"/>
                <a:gd name="T40" fmla="*/ 14 w 26"/>
                <a:gd name="T41" fmla="*/ 0 h 32"/>
                <a:gd name="T42" fmla="*/ 14 w 26"/>
                <a:gd name="T4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32">
                  <a:moveTo>
                    <a:pt x="14" y="0"/>
                  </a:moveTo>
                  <a:lnTo>
                    <a:pt x="14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2" y="10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2" y="22"/>
                  </a:lnTo>
                  <a:lnTo>
                    <a:pt x="4" y="28"/>
                  </a:lnTo>
                  <a:lnTo>
                    <a:pt x="10" y="32"/>
                  </a:lnTo>
                  <a:lnTo>
                    <a:pt x="14" y="32"/>
                  </a:lnTo>
                  <a:lnTo>
                    <a:pt x="14" y="32"/>
                  </a:lnTo>
                  <a:lnTo>
                    <a:pt x="18" y="32"/>
                  </a:lnTo>
                  <a:lnTo>
                    <a:pt x="22" y="28"/>
                  </a:lnTo>
                  <a:lnTo>
                    <a:pt x="26" y="22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26" y="10"/>
                  </a:lnTo>
                  <a:lnTo>
                    <a:pt x="22" y="6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2" name="Freeform 641"/>
            <p:cNvSpPr>
              <a:spLocks/>
            </p:cNvSpPr>
            <p:nvPr/>
          </p:nvSpPr>
          <p:spPr bwMode="auto">
            <a:xfrm>
              <a:off x="5970588" y="2305050"/>
              <a:ext cx="57150" cy="25400"/>
            </a:xfrm>
            <a:custGeom>
              <a:avLst/>
              <a:gdLst>
                <a:gd name="T0" fmla="*/ 36 w 36"/>
                <a:gd name="T1" fmla="*/ 0 h 16"/>
                <a:gd name="T2" fmla="*/ 36 w 36"/>
                <a:gd name="T3" fmla="*/ 0 h 16"/>
                <a:gd name="T4" fmla="*/ 36 w 36"/>
                <a:gd name="T5" fmla="*/ 0 h 16"/>
                <a:gd name="T6" fmla="*/ 34 w 36"/>
                <a:gd name="T7" fmla="*/ 6 h 16"/>
                <a:gd name="T8" fmla="*/ 30 w 36"/>
                <a:gd name="T9" fmla="*/ 10 h 16"/>
                <a:gd name="T10" fmla="*/ 26 w 36"/>
                <a:gd name="T11" fmla="*/ 14 h 16"/>
                <a:gd name="T12" fmla="*/ 18 w 36"/>
                <a:gd name="T13" fmla="*/ 16 h 16"/>
                <a:gd name="T14" fmla="*/ 18 w 36"/>
                <a:gd name="T15" fmla="*/ 16 h 16"/>
                <a:gd name="T16" fmla="*/ 12 w 36"/>
                <a:gd name="T17" fmla="*/ 14 h 16"/>
                <a:gd name="T18" fmla="*/ 6 w 36"/>
                <a:gd name="T19" fmla="*/ 10 h 16"/>
                <a:gd name="T20" fmla="*/ 2 w 36"/>
                <a:gd name="T21" fmla="*/ 6 h 16"/>
                <a:gd name="T22" fmla="*/ 0 w 36"/>
                <a:gd name="T23" fmla="*/ 0 h 16"/>
                <a:gd name="T24" fmla="*/ 0 w 36"/>
                <a:gd name="T25" fmla="*/ 0 h 16"/>
                <a:gd name="T26" fmla="*/ 18 w 36"/>
                <a:gd name="T27" fmla="*/ 0 h 16"/>
                <a:gd name="T28" fmla="*/ 36 w 36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6">
                  <a:moveTo>
                    <a:pt x="36" y="0"/>
                  </a:moveTo>
                  <a:lnTo>
                    <a:pt x="36" y="0"/>
                  </a:lnTo>
                  <a:lnTo>
                    <a:pt x="36" y="0"/>
                  </a:lnTo>
                  <a:lnTo>
                    <a:pt x="34" y="6"/>
                  </a:lnTo>
                  <a:lnTo>
                    <a:pt x="30" y="10"/>
                  </a:lnTo>
                  <a:lnTo>
                    <a:pt x="26" y="14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2" y="14"/>
                  </a:lnTo>
                  <a:lnTo>
                    <a:pt x="6" y="10"/>
                  </a:lnTo>
                  <a:lnTo>
                    <a:pt x="2" y="6"/>
                  </a:lnTo>
                  <a:lnTo>
                    <a:pt x="0" y="0"/>
                  </a:lnTo>
                  <a:lnTo>
                    <a:pt x="0" y="0"/>
                  </a:lnTo>
                  <a:lnTo>
                    <a:pt x="18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3" name="Freeform 642"/>
            <p:cNvSpPr>
              <a:spLocks/>
            </p:cNvSpPr>
            <p:nvPr/>
          </p:nvSpPr>
          <p:spPr bwMode="auto">
            <a:xfrm>
              <a:off x="6024563" y="2305050"/>
              <a:ext cx="50800" cy="41275"/>
            </a:xfrm>
            <a:custGeom>
              <a:avLst/>
              <a:gdLst>
                <a:gd name="T0" fmla="*/ 0 w 32"/>
                <a:gd name="T1" fmla="*/ 4 h 26"/>
                <a:gd name="T2" fmla="*/ 0 w 32"/>
                <a:gd name="T3" fmla="*/ 4 h 26"/>
                <a:gd name="T4" fmla="*/ 6 w 32"/>
                <a:gd name="T5" fmla="*/ 0 h 26"/>
                <a:gd name="T6" fmla="*/ 14 w 32"/>
                <a:gd name="T7" fmla="*/ 0 h 26"/>
                <a:gd name="T8" fmla="*/ 14 w 32"/>
                <a:gd name="T9" fmla="*/ 0 h 26"/>
                <a:gd name="T10" fmla="*/ 20 w 32"/>
                <a:gd name="T11" fmla="*/ 0 h 26"/>
                <a:gd name="T12" fmla="*/ 26 w 32"/>
                <a:gd name="T13" fmla="*/ 4 h 26"/>
                <a:gd name="T14" fmla="*/ 30 w 32"/>
                <a:gd name="T15" fmla="*/ 8 h 26"/>
                <a:gd name="T16" fmla="*/ 32 w 32"/>
                <a:gd name="T17" fmla="*/ 14 h 26"/>
                <a:gd name="T18" fmla="*/ 32 w 32"/>
                <a:gd name="T19" fmla="*/ 14 h 26"/>
                <a:gd name="T20" fmla="*/ 30 w 32"/>
                <a:gd name="T21" fmla="*/ 20 h 26"/>
                <a:gd name="T22" fmla="*/ 26 w 32"/>
                <a:gd name="T23" fmla="*/ 26 h 26"/>
                <a:gd name="T24" fmla="*/ 14 w 32"/>
                <a:gd name="T25" fmla="*/ 14 h 26"/>
                <a:gd name="T26" fmla="*/ 0 w 32"/>
                <a:gd name="T27" fmla="*/ 4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26">
                  <a:moveTo>
                    <a:pt x="0" y="4"/>
                  </a:moveTo>
                  <a:lnTo>
                    <a:pt x="0" y="4"/>
                  </a:lnTo>
                  <a:lnTo>
                    <a:pt x="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4"/>
                  </a:lnTo>
                  <a:lnTo>
                    <a:pt x="30" y="8"/>
                  </a:lnTo>
                  <a:lnTo>
                    <a:pt x="32" y="14"/>
                  </a:lnTo>
                  <a:lnTo>
                    <a:pt x="32" y="14"/>
                  </a:lnTo>
                  <a:lnTo>
                    <a:pt x="30" y="20"/>
                  </a:lnTo>
                  <a:lnTo>
                    <a:pt x="26" y="26"/>
                  </a:lnTo>
                  <a:lnTo>
                    <a:pt x="14" y="1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4" name="Rectangle 643"/>
            <p:cNvSpPr>
              <a:spLocks noChangeArrowheads="1"/>
            </p:cNvSpPr>
            <p:nvPr/>
          </p:nvSpPr>
          <p:spPr bwMode="auto">
            <a:xfrm>
              <a:off x="6342063" y="2705100"/>
              <a:ext cx="130175" cy="571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5" name="Rectangle 644"/>
            <p:cNvSpPr>
              <a:spLocks noChangeArrowheads="1"/>
            </p:cNvSpPr>
            <p:nvPr/>
          </p:nvSpPr>
          <p:spPr bwMode="auto">
            <a:xfrm>
              <a:off x="6307138" y="2740025"/>
              <a:ext cx="193675" cy="2349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6" name="Freeform 645"/>
            <p:cNvSpPr>
              <a:spLocks/>
            </p:cNvSpPr>
            <p:nvPr/>
          </p:nvSpPr>
          <p:spPr bwMode="auto">
            <a:xfrm>
              <a:off x="6307138" y="2705100"/>
              <a:ext cx="38100" cy="47625"/>
            </a:xfrm>
            <a:custGeom>
              <a:avLst/>
              <a:gdLst>
                <a:gd name="T0" fmla="*/ 0 w 24"/>
                <a:gd name="T1" fmla="*/ 30 h 30"/>
                <a:gd name="T2" fmla="*/ 0 w 24"/>
                <a:gd name="T3" fmla="*/ 30 h 30"/>
                <a:gd name="T4" fmla="*/ 2 w 24"/>
                <a:gd name="T5" fmla="*/ 18 h 30"/>
                <a:gd name="T6" fmla="*/ 6 w 24"/>
                <a:gd name="T7" fmla="*/ 8 h 30"/>
                <a:gd name="T8" fmla="*/ 14 w 24"/>
                <a:gd name="T9" fmla="*/ 2 h 30"/>
                <a:gd name="T10" fmla="*/ 22 w 24"/>
                <a:gd name="T11" fmla="*/ 0 h 30"/>
                <a:gd name="T12" fmla="*/ 24 w 24"/>
                <a:gd name="T13" fmla="*/ 30 h 30"/>
                <a:gd name="T14" fmla="*/ 0 w 24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0">
                  <a:moveTo>
                    <a:pt x="0" y="30"/>
                  </a:moveTo>
                  <a:lnTo>
                    <a:pt x="0" y="30"/>
                  </a:lnTo>
                  <a:lnTo>
                    <a:pt x="2" y="18"/>
                  </a:lnTo>
                  <a:lnTo>
                    <a:pt x="6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4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7" name="Freeform 646"/>
            <p:cNvSpPr>
              <a:spLocks/>
            </p:cNvSpPr>
            <p:nvPr/>
          </p:nvSpPr>
          <p:spPr bwMode="auto">
            <a:xfrm>
              <a:off x="6465888" y="2705100"/>
              <a:ext cx="34925" cy="47625"/>
            </a:xfrm>
            <a:custGeom>
              <a:avLst/>
              <a:gdLst>
                <a:gd name="T0" fmla="*/ 0 w 22"/>
                <a:gd name="T1" fmla="*/ 0 h 30"/>
                <a:gd name="T2" fmla="*/ 0 w 22"/>
                <a:gd name="T3" fmla="*/ 0 h 30"/>
                <a:gd name="T4" fmla="*/ 4 w 22"/>
                <a:gd name="T5" fmla="*/ 0 h 30"/>
                <a:gd name="T6" fmla="*/ 8 w 22"/>
                <a:gd name="T7" fmla="*/ 2 h 30"/>
                <a:gd name="T8" fmla="*/ 16 w 22"/>
                <a:gd name="T9" fmla="*/ 8 h 30"/>
                <a:gd name="T10" fmla="*/ 20 w 22"/>
                <a:gd name="T11" fmla="*/ 18 h 30"/>
                <a:gd name="T12" fmla="*/ 22 w 22"/>
                <a:gd name="T13" fmla="*/ 30 h 30"/>
                <a:gd name="T14" fmla="*/ 0 w 22"/>
                <a:gd name="T15" fmla="*/ 30 h 30"/>
                <a:gd name="T16" fmla="*/ 0 w 22"/>
                <a:gd name="T17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" h="30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8" y="2"/>
                  </a:lnTo>
                  <a:lnTo>
                    <a:pt x="16" y="8"/>
                  </a:lnTo>
                  <a:lnTo>
                    <a:pt x="20" y="18"/>
                  </a:lnTo>
                  <a:lnTo>
                    <a:pt x="22" y="30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8" name="Freeform 647"/>
            <p:cNvSpPr>
              <a:spLocks/>
            </p:cNvSpPr>
            <p:nvPr/>
          </p:nvSpPr>
          <p:spPr bwMode="auto">
            <a:xfrm>
              <a:off x="6351588" y="2584450"/>
              <a:ext cx="104775" cy="114300"/>
            </a:xfrm>
            <a:custGeom>
              <a:avLst/>
              <a:gdLst>
                <a:gd name="T0" fmla="*/ 32 w 66"/>
                <a:gd name="T1" fmla="*/ 0 h 72"/>
                <a:gd name="T2" fmla="*/ 32 w 66"/>
                <a:gd name="T3" fmla="*/ 0 h 72"/>
                <a:gd name="T4" fmla="*/ 26 w 66"/>
                <a:gd name="T5" fmla="*/ 0 h 72"/>
                <a:gd name="T6" fmla="*/ 20 w 66"/>
                <a:gd name="T7" fmla="*/ 2 h 72"/>
                <a:gd name="T8" fmla="*/ 14 w 66"/>
                <a:gd name="T9" fmla="*/ 6 h 72"/>
                <a:gd name="T10" fmla="*/ 10 w 66"/>
                <a:gd name="T11" fmla="*/ 10 h 72"/>
                <a:gd name="T12" fmla="*/ 6 w 66"/>
                <a:gd name="T13" fmla="*/ 16 h 72"/>
                <a:gd name="T14" fmla="*/ 2 w 66"/>
                <a:gd name="T15" fmla="*/ 22 h 72"/>
                <a:gd name="T16" fmla="*/ 0 w 66"/>
                <a:gd name="T17" fmla="*/ 28 h 72"/>
                <a:gd name="T18" fmla="*/ 0 w 66"/>
                <a:gd name="T19" fmla="*/ 36 h 72"/>
                <a:gd name="T20" fmla="*/ 0 w 66"/>
                <a:gd name="T21" fmla="*/ 36 h 72"/>
                <a:gd name="T22" fmla="*/ 0 w 66"/>
                <a:gd name="T23" fmla="*/ 42 h 72"/>
                <a:gd name="T24" fmla="*/ 2 w 66"/>
                <a:gd name="T25" fmla="*/ 50 h 72"/>
                <a:gd name="T26" fmla="*/ 6 w 66"/>
                <a:gd name="T27" fmla="*/ 56 h 72"/>
                <a:gd name="T28" fmla="*/ 10 w 66"/>
                <a:gd name="T29" fmla="*/ 60 h 72"/>
                <a:gd name="T30" fmla="*/ 14 w 66"/>
                <a:gd name="T31" fmla="*/ 66 h 72"/>
                <a:gd name="T32" fmla="*/ 20 w 66"/>
                <a:gd name="T33" fmla="*/ 68 h 72"/>
                <a:gd name="T34" fmla="*/ 26 w 66"/>
                <a:gd name="T35" fmla="*/ 70 h 72"/>
                <a:gd name="T36" fmla="*/ 32 w 66"/>
                <a:gd name="T37" fmla="*/ 72 h 72"/>
                <a:gd name="T38" fmla="*/ 32 w 66"/>
                <a:gd name="T39" fmla="*/ 72 h 72"/>
                <a:gd name="T40" fmla="*/ 40 w 66"/>
                <a:gd name="T41" fmla="*/ 70 h 72"/>
                <a:gd name="T42" fmla="*/ 46 w 66"/>
                <a:gd name="T43" fmla="*/ 68 h 72"/>
                <a:gd name="T44" fmla="*/ 52 w 66"/>
                <a:gd name="T45" fmla="*/ 66 h 72"/>
                <a:gd name="T46" fmla="*/ 56 w 66"/>
                <a:gd name="T47" fmla="*/ 60 h 72"/>
                <a:gd name="T48" fmla="*/ 60 w 66"/>
                <a:gd name="T49" fmla="*/ 56 h 72"/>
                <a:gd name="T50" fmla="*/ 64 w 66"/>
                <a:gd name="T51" fmla="*/ 50 h 72"/>
                <a:gd name="T52" fmla="*/ 66 w 66"/>
                <a:gd name="T53" fmla="*/ 42 h 72"/>
                <a:gd name="T54" fmla="*/ 66 w 66"/>
                <a:gd name="T55" fmla="*/ 36 h 72"/>
                <a:gd name="T56" fmla="*/ 66 w 66"/>
                <a:gd name="T57" fmla="*/ 36 h 72"/>
                <a:gd name="T58" fmla="*/ 66 w 66"/>
                <a:gd name="T59" fmla="*/ 28 h 72"/>
                <a:gd name="T60" fmla="*/ 64 w 66"/>
                <a:gd name="T61" fmla="*/ 22 h 72"/>
                <a:gd name="T62" fmla="*/ 60 w 66"/>
                <a:gd name="T63" fmla="*/ 16 h 72"/>
                <a:gd name="T64" fmla="*/ 56 w 66"/>
                <a:gd name="T65" fmla="*/ 10 h 72"/>
                <a:gd name="T66" fmla="*/ 52 w 66"/>
                <a:gd name="T67" fmla="*/ 6 h 72"/>
                <a:gd name="T68" fmla="*/ 46 w 66"/>
                <a:gd name="T69" fmla="*/ 2 h 72"/>
                <a:gd name="T70" fmla="*/ 40 w 66"/>
                <a:gd name="T71" fmla="*/ 0 h 72"/>
                <a:gd name="T72" fmla="*/ 32 w 66"/>
                <a:gd name="T73" fmla="*/ 0 h 72"/>
                <a:gd name="T74" fmla="*/ 32 w 66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72">
                  <a:moveTo>
                    <a:pt x="32" y="0"/>
                  </a:move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0"/>
                  </a:lnTo>
                  <a:lnTo>
                    <a:pt x="14" y="66"/>
                  </a:lnTo>
                  <a:lnTo>
                    <a:pt x="20" y="68"/>
                  </a:lnTo>
                  <a:lnTo>
                    <a:pt x="26" y="70"/>
                  </a:lnTo>
                  <a:lnTo>
                    <a:pt x="32" y="72"/>
                  </a:lnTo>
                  <a:lnTo>
                    <a:pt x="32" y="72"/>
                  </a:lnTo>
                  <a:lnTo>
                    <a:pt x="40" y="70"/>
                  </a:lnTo>
                  <a:lnTo>
                    <a:pt x="46" y="68"/>
                  </a:lnTo>
                  <a:lnTo>
                    <a:pt x="52" y="66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6" y="42"/>
                  </a:lnTo>
                  <a:lnTo>
                    <a:pt x="66" y="36"/>
                  </a:lnTo>
                  <a:lnTo>
                    <a:pt x="66" y="36"/>
                  </a:lnTo>
                  <a:lnTo>
                    <a:pt x="66" y="28"/>
                  </a:lnTo>
                  <a:lnTo>
                    <a:pt x="64" y="22"/>
                  </a:lnTo>
                  <a:lnTo>
                    <a:pt x="60" y="16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49" name="Rectangle 648"/>
            <p:cNvSpPr>
              <a:spLocks noChangeArrowheads="1"/>
            </p:cNvSpPr>
            <p:nvPr/>
          </p:nvSpPr>
          <p:spPr bwMode="auto">
            <a:xfrm>
              <a:off x="6138863" y="2600325"/>
              <a:ext cx="133350" cy="57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0" name="Rectangle 649"/>
            <p:cNvSpPr>
              <a:spLocks noChangeArrowheads="1"/>
            </p:cNvSpPr>
            <p:nvPr/>
          </p:nvSpPr>
          <p:spPr bwMode="auto">
            <a:xfrm>
              <a:off x="6103938" y="2638425"/>
              <a:ext cx="200025" cy="2286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1" name="Freeform 650"/>
            <p:cNvSpPr>
              <a:spLocks/>
            </p:cNvSpPr>
            <p:nvPr/>
          </p:nvSpPr>
          <p:spPr bwMode="auto">
            <a:xfrm>
              <a:off x="6103938" y="2600325"/>
              <a:ext cx="38100" cy="44450"/>
            </a:xfrm>
            <a:custGeom>
              <a:avLst/>
              <a:gdLst>
                <a:gd name="T0" fmla="*/ 0 w 24"/>
                <a:gd name="T1" fmla="*/ 28 h 28"/>
                <a:gd name="T2" fmla="*/ 0 w 24"/>
                <a:gd name="T3" fmla="*/ 28 h 28"/>
                <a:gd name="T4" fmla="*/ 2 w 24"/>
                <a:gd name="T5" fmla="*/ 18 h 28"/>
                <a:gd name="T6" fmla="*/ 8 w 24"/>
                <a:gd name="T7" fmla="*/ 8 h 28"/>
                <a:gd name="T8" fmla="*/ 14 w 24"/>
                <a:gd name="T9" fmla="*/ 2 h 28"/>
                <a:gd name="T10" fmla="*/ 20 w 24"/>
                <a:gd name="T11" fmla="*/ 0 h 28"/>
                <a:gd name="T12" fmla="*/ 24 w 24"/>
                <a:gd name="T13" fmla="*/ 0 h 28"/>
                <a:gd name="T14" fmla="*/ 24 w 24"/>
                <a:gd name="T15" fmla="*/ 28 h 28"/>
                <a:gd name="T16" fmla="*/ 0 w 24"/>
                <a:gd name="T1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lnTo>
                    <a:pt x="0" y="28"/>
                  </a:lnTo>
                  <a:lnTo>
                    <a:pt x="2" y="18"/>
                  </a:lnTo>
                  <a:lnTo>
                    <a:pt x="8" y="8"/>
                  </a:lnTo>
                  <a:lnTo>
                    <a:pt x="14" y="2"/>
                  </a:lnTo>
                  <a:lnTo>
                    <a:pt x="20" y="0"/>
                  </a:lnTo>
                  <a:lnTo>
                    <a:pt x="24" y="0"/>
                  </a:lnTo>
                  <a:lnTo>
                    <a:pt x="24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2" name="Freeform 651"/>
            <p:cNvSpPr>
              <a:spLocks/>
            </p:cNvSpPr>
            <p:nvPr/>
          </p:nvSpPr>
          <p:spPr bwMode="auto">
            <a:xfrm>
              <a:off x="6265863" y="2600325"/>
              <a:ext cx="38100" cy="47625"/>
            </a:xfrm>
            <a:custGeom>
              <a:avLst/>
              <a:gdLst>
                <a:gd name="T0" fmla="*/ 0 w 24"/>
                <a:gd name="T1" fmla="*/ 0 h 30"/>
                <a:gd name="T2" fmla="*/ 0 w 24"/>
                <a:gd name="T3" fmla="*/ 0 h 30"/>
                <a:gd name="T4" fmla="*/ 0 w 24"/>
                <a:gd name="T5" fmla="*/ 0 h 30"/>
                <a:gd name="T6" fmla="*/ 4 w 24"/>
                <a:gd name="T7" fmla="*/ 0 h 30"/>
                <a:gd name="T8" fmla="*/ 10 w 24"/>
                <a:gd name="T9" fmla="*/ 2 h 30"/>
                <a:gd name="T10" fmla="*/ 16 w 24"/>
                <a:gd name="T11" fmla="*/ 8 h 30"/>
                <a:gd name="T12" fmla="*/ 22 w 24"/>
                <a:gd name="T13" fmla="*/ 18 h 30"/>
                <a:gd name="T14" fmla="*/ 24 w 24"/>
                <a:gd name="T15" fmla="*/ 28 h 30"/>
                <a:gd name="T16" fmla="*/ 0 w 24"/>
                <a:gd name="T17" fmla="*/ 30 h 30"/>
                <a:gd name="T18" fmla="*/ 0 w 24"/>
                <a:gd name="T1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" h="3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4" y="0"/>
                  </a:lnTo>
                  <a:lnTo>
                    <a:pt x="10" y="2"/>
                  </a:lnTo>
                  <a:lnTo>
                    <a:pt x="16" y="8"/>
                  </a:lnTo>
                  <a:lnTo>
                    <a:pt x="22" y="18"/>
                  </a:lnTo>
                  <a:lnTo>
                    <a:pt x="24" y="28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3" name="Freeform 652"/>
            <p:cNvSpPr>
              <a:spLocks/>
            </p:cNvSpPr>
            <p:nvPr/>
          </p:nvSpPr>
          <p:spPr bwMode="auto">
            <a:xfrm>
              <a:off x="6148388" y="2479675"/>
              <a:ext cx="111125" cy="107950"/>
            </a:xfrm>
            <a:custGeom>
              <a:avLst/>
              <a:gdLst>
                <a:gd name="T0" fmla="*/ 36 w 70"/>
                <a:gd name="T1" fmla="*/ 0 h 68"/>
                <a:gd name="T2" fmla="*/ 36 w 70"/>
                <a:gd name="T3" fmla="*/ 0 h 68"/>
                <a:gd name="T4" fmla="*/ 28 w 70"/>
                <a:gd name="T5" fmla="*/ 0 h 68"/>
                <a:gd name="T6" fmla="*/ 22 w 70"/>
                <a:gd name="T7" fmla="*/ 2 h 68"/>
                <a:gd name="T8" fmla="*/ 16 w 70"/>
                <a:gd name="T9" fmla="*/ 6 h 68"/>
                <a:gd name="T10" fmla="*/ 12 w 70"/>
                <a:gd name="T11" fmla="*/ 10 h 68"/>
                <a:gd name="T12" fmla="*/ 6 w 70"/>
                <a:gd name="T13" fmla="*/ 14 h 68"/>
                <a:gd name="T14" fmla="*/ 4 w 70"/>
                <a:gd name="T15" fmla="*/ 20 h 68"/>
                <a:gd name="T16" fmla="*/ 2 w 70"/>
                <a:gd name="T17" fmla="*/ 28 h 68"/>
                <a:gd name="T18" fmla="*/ 0 w 70"/>
                <a:gd name="T19" fmla="*/ 34 h 68"/>
                <a:gd name="T20" fmla="*/ 0 w 70"/>
                <a:gd name="T21" fmla="*/ 34 h 68"/>
                <a:gd name="T22" fmla="*/ 2 w 70"/>
                <a:gd name="T23" fmla="*/ 42 h 68"/>
                <a:gd name="T24" fmla="*/ 4 w 70"/>
                <a:gd name="T25" fmla="*/ 48 h 68"/>
                <a:gd name="T26" fmla="*/ 6 w 70"/>
                <a:gd name="T27" fmla="*/ 54 h 68"/>
                <a:gd name="T28" fmla="*/ 12 w 70"/>
                <a:gd name="T29" fmla="*/ 58 h 68"/>
                <a:gd name="T30" fmla="*/ 16 w 70"/>
                <a:gd name="T31" fmla="*/ 64 h 68"/>
                <a:gd name="T32" fmla="*/ 22 w 70"/>
                <a:gd name="T33" fmla="*/ 66 h 68"/>
                <a:gd name="T34" fmla="*/ 28 w 70"/>
                <a:gd name="T35" fmla="*/ 68 h 68"/>
                <a:gd name="T36" fmla="*/ 36 w 70"/>
                <a:gd name="T37" fmla="*/ 68 h 68"/>
                <a:gd name="T38" fmla="*/ 36 w 70"/>
                <a:gd name="T39" fmla="*/ 68 h 68"/>
                <a:gd name="T40" fmla="*/ 42 w 70"/>
                <a:gd name="T41" fmla="*/ 68 h 68"/>
                <a:gd name="T42" fmla="*/ 48 w 70"/>
                <a:gd name="T43" fmla="*/ 66 h 68"/>
                <a:gd name="T44" fmla="*/ 54 w 70"/>
                <a:gd name="T45" fmla="*/ 64 h 68"/>
                <a:gd name="T46" fmla="*/ 58 w 70"/>
                <a:gd name="T47" fmla="*/ 58 h 68"/>
                <a:gd name="T48" fmla="*/ 64 w 70"/>
                <a:gd name="T49" fmla="*/ 54 h 68"/>
                <a:gd name="T50" fmla="*/ 66 w 70"/>
                <a:gd name="T51" fmla="*/ 48 h 68"/>
                <a:gd name="T52" fmla="*/ 68 w 70"/>
                <a:gd name="T53" fmla="*/ 42 h 68"/>
                <a:gd name="T54" fmla="*/ 70 w 70"/>
                <a:gd name="T55" fmla="*/ 34 h 68"/>
                <a:gd name="T56" fmla="*/ 70 w 70"/>
                <a:gd name="T57" fmla="*/ 34 h 68"/>
                <a:gd name="T58" fmla="*/ 68 w 70"/>
                <a:gd name="T59" fmla="*/ 28 h 68"/>
                <a:gd name="T60" fmla="*/ 66 w 70"/>
                <a:gd name="T61" fmla="*/ 20 h 68"/>
                <a:gd name="T62" fmla="*/ 64 w 70"/>
                <a:gd name="T63" fmla="*/ 14 h 68"/>
                <a:gd name="T64" fmla="*/ 58 w 70"/>
                <a:gd name="T65" fmla="*/ 10 h 68"/>
                <a:gd name="T66" fmla="*/ 54 w 70"/>
                <a:gd name="T67" fmla="*/ 6 h 68"/>
                <a:gd name="T68" fmla="*/ 48 w 70"/>
                <a:gd name="T69" fmla="*/ 2 h 68"/>
                <a:gd name="T70" fmla="*/ 42 w 70"/>
                <a:gd name="T71" fmla="*/ 0 h 68"/>
                <a:gd name="T72" fmla="*/ 36 w 70"/>
                <a:gd name="T73" fmla="*/ 0 h 68"/>
                <a:gd name="T74" fmla="*/ 36 w 70"/>
                <a:gd name="T7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8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2"/>
                  </a:lnTo>
                  <a:lnTo>
                    <a:pt x="4" y="48"/>
                  </a:lnTo>
                  <a:lnTo>
                    <a:pt x="6" y="54"/>
                  </a:lnTo>
                  <a:lnTo>
                    <a:pt x="12" y="58"/>
                  </a:lnTo>
                  <a:lnTo>
                    <a:pt x="16" y="64"/>
                  </a:lnTo>
                  <a:lnTo>
                    <a:pt x="22" y="66"/>
                  </a:lnTo>
                  <a:lnTo>
                    <a:pt x="28" y="68"/>
                  </a:lnTo>
                  <a:lnTo>
                    <a:pt x="36" y="68"/>
                  </a:lnTo>
                  <a:lnTo>
                    <a:pt x="36" y="68"/>
                  </a:lnTo>
                  <a:lnTo>
                    <a:pt x="42" y="68"/>
                  </a:lnTo>
                  <a:lnTo>
                    <a:pt x="48" y="66"/>
                  </a:lnTo>
                  <a:lnTo>
                    <a:pt x="54" y="64"/>
                  </a:lnTo>
                  <a:lnTo>
                    <a:pt x="58" y="58"/>
                  </a:lnTo>
                  <a:lnTo>
                    <a:pt x="64" y="54"/>
                  </a:lnTo>
                  <a:lnTo>
                    <a:pt x="66" y="48"/>
                  </a:lnTo>
                  <a:lnTo>
                    <a:pt x="68" y="42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68" y="28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58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4" name="Rectangle 653"/>
            <p:cNvSpPr>
              <a:spLocks noChangeArrowheads="1"/>
            </p:cNvSpPr>
            <p:nvPr/>
          </p:nvSpPr>
          <p:spPr bwMode="auto">
            <a:xfrm>
              <a:off x="5554663" y="2600325"/>
              <a:ext cx="130175" cy="57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5" name="Rectangle 654"/>
            <p:cNvSpPr>
              <a:spLocks noChangeArrowheads="1"/>
            </p:cNvSpPr>
            <p:nvPr/>
          </p:nvSpPr>
          <p:spPr bwMode="auto">
            <a:xfrm>
              <a:off x="5519738" y="2638425"/>
              <a:ext cx="196850" cy="2286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6" name="Freeform 655"/>
            <p:cNvSpPr>
              <a:spLocks/>
            </p:cNvSpPr>
            <p:nvPr/>
          </p:nvSpPr>
          <p:spPr bwMode="auto">
            <a:xfrm>
              <a:off x="5519738" y="2600325"/>
              <a:ext cx="38100" cy="44450"/>
            </a:xfrm>
            <a:custGeom>
              <a:avLst/>
              <a:gdLst>
                <a:gd name="T0" fmla="*/ 0 w 24"/>
                <a:gd name="T1" fmla="*/ 28 h 28"/>
                <a:gd name="T2" fmla="*/ 0 w 24"/>
                <a:gd name="T3" fmla="*/ 28 h 28"/>
                <a:gd name="T4" fmla="*/ 2 w 24"/>
                <a:gd name="T5" fmla="*/ 18 h 28"/>
                <a:gd name="T6" fmla="*/ 6 w 24"/>
                <a:gd name="T7" fmla="*/ 8 h 28"/>
                <a:gd name="T8" fmla="*/ 14 w 24"/>
                <a:gd name="T9" fmla="*/ 2 h 28"/>
                <a:gd name="T10" fmla="*/ 24 w 24"/>
                <a:gd name="T11" fmla="*/ 0 h 28"/>
                <a:gd name="T12" fmla="*/ 24 w 24"/>
                <a:gd name="T13" fmla="*/ 28 h 28"/>
                <a:gd name="T14" fmla="*/ 0 w 24"/>
                <a:gd name="T15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28">
                  <a:moveTo>
                    <a:pt x="0" y="28"/>
                  </a:moveTo>
                  <a:lnTo>
                    <a:pt x="0" y="28"/>
                  </a:lnTo>
                  <a:lnTo>
                    <a:pt x="2" y="18"/>
                  </a:lnTo>
                  <a:lnTo>
                    <a:pt x="6" y="8"/>
                  </a:lnTo>
                  <a:lnTo>
                    <a:pt x="14" y="2"/>
                  </a:lnTo>
                  <a:lnTo>
                    <a:pt x="24" y="0"/>
                  </a:lnTo>
                  <a:lnTo>
                    <a:pt x="24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7" name="Freeform 656"/>
            <p:cNvSpPr>
              <a:spLocks/>
            </p:cNvSpPr>
            <p:nvPr/>
          </p:nvSpPr>
          <p:spPr bwMode="auto">
            <a:xfrm>
              <a:off x="5681663" y="2600325"/>
              <a:ext cx="31750" cy="47625"/>
            </a:xfrm>
            <a:custGeom>
              <a:avLst/>
              <a:gdLst>
                <a:gd name="T0" fmla="*/ 0 w 20"/>
                <a:gd name="T1" fmla="*/ 0 h 30"/>
                <a:gd name="T2" fmla="*/ 0 w 20"/>
                <a:gd name="T3" fmla="*/ 0 h 30"/>
                <a:gd name="T4" fmla="*/ 8 w 20"/>
                <a:gd name="T5" fmla="*/ 2 h 30"/>
                <a:gd name="T6" fmla="*/ 14 w 20"/>
                <a:gd name="T7" fmla="*/ 8 h 30"/>
                <a:gd name="T8" fmla="*/ 18 w 20"/>
                <a:gd name="T9" fmla="*/ 18 h 30"/>
                <a:gd name="T10" fmla="*/ 20 w 20"/>
                <a:gd name="T11" fmla="*/ 28 h 30"/>
                <a:gd name="T12" fmla="*/ 0 w 20"/>
                <a:gd name="T13" fmla="*/ 30 h 30"/>
                <a:gd name="T14" fmla="*/ 0 w 20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30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4" y="8"/>
                  </a:lnTo>
                  <a:lnTo>
                    <a:pt x="18" y="18"/>
                  </a:lnTo>
                  <a:lnTo>
                    <a:pt x="20" y="28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8" name="Freeform 657"/>
            <p:cNvSpPr>
              <a:spLocks/>
            </p:cNvSpPr>
            <p:nvPr/>
          </p:nvSpPr>
          <p:spPr bwMode="auto">
            <a:xfrm>
              <a:off x="5564188" y="2479675"/>
              <a:ext cx="104775" cy="107950"/>
            </a:xfrm>
            <a:custGeom>
              <a:avLst/>
              <a:gdLst>
                <a:gd name="T0" fmla="*/ 34 w 66"/>
                <a:gd name="T1" fmla="*/ 0 h 68"/>
                <a:gd name="T2" fmla="*/ 34 w 66"/>
                <a:gd name="T3" fmla="*/ 0 h 68"/>
                <a:gd name="T4" fmla="*/ 28 w 66"/>
                <a:gd name="T5" fmla="*/ 0 h 68"/>
                <a:gd name="T6" fmla="*/ 20 w 66"/>
                <a:gd name="T7" fmla="*/ 2 h 68"/>
                <a:gd name="T8" fmla="*/ 14 w 66"/>
                <a:gd name="T9" fmla="*/ 6 h 68"/>
                <a:gd name="T10" fmla="*/ 10 w 66"/>
                <a:gd name="T11" fmla="*/ 10 h 68"/>
                <a:gd name="T12" fmla="*/ 6 w 66"/>
                <a:gd name="T13" fmla="*/ 14 h 68"/>
                <a:gd name="T14" fmla="*/ 2 w 66"/>
                <a:gd name="T15" fmla="*/ 20 h 68"/>
                <a:gd name="T16" fmla="*/ 0 w 66"/>
                <a:gd name="T17" fmla="*/ 28 h 68"/>
                <a:gd name="T18" fmla="*/ 0 w 66"/>
                <a:gd name="T19" fmla="*/ 34 h 68"/>
                <a:gd name="T20" fmla="*/ 0 w 66"/>
                <a:gd name="T21" fmla="*/ 34 h 68"/>
                <a:gd name="T22" fmla="*/ 0 w 66"/>
                <a:gd name="T23" fmla="*/ 42 h 68"/>
                <a:gd name="T24" fmla="*/ 2 w 66"/>
                <a:gd name="T25" fmla="*/ 48 h 68"/>
                <a:gd name="T26" fmla="*/ 6 w 66"/>
                <a:gd name="T27" fmla="*/ 54 h 68"/>
                <a:gd name="T28" fmla="*/ 10 w 66"/>
                <a:gd name="T29" fmla="*/ 58 h 68"/>
                <a:gd name="T30" fmla="*/ 14 w 66"/>
                <a:gd name="T31" fmla="*/ 64 h 68"/>
                <a:gd name="T32" fmla="*/ 20 w 66"/>
                <a:gd name="T33" fmla="*/ 66 h 68"/>
                <a:gd name="T34" fmla="*/ 28 w 66"/>
                <a:gd name="T35" fmla="*/ 68 h 68"/>
                <a:gd name="T36" fmla="*/ 34 w 66"/>
                <a:gd name="T37" fmla="*/ 68 h 68"/>
                <a:gd name="T38" fmla="*/ 34 w 66"/>
                <a:gd name="T39" fmla="*/ 68 h 68"/>
                <a:gd name="T40" fmla="*/ 40 w 66"/>
                <a:gd name="T41" fmla="*/ 68 h 68"/>
                <a:gd name="T42" fmla="*/ 46 w 66"/>
                <a:gd name="T43" fmla="*/ 66 h 68"/>
                <a:gd name="T44" fmla="*/ 52 w 66"/>
                <a:gd name="T45" fmla="*/ 64 h 68"/>
                <a:gd name="T46" fmla="*/ 58 w 66"/>
                <a:gd name="T47" fmla="*/ 58 h 68"/>
                <a:gd name="T48" fmla="*/ 62 w 66"/>
                <a:gd name="T49" fmla="*/ 54 h 68"/>
                <a:gd name="T50" fmla="*/ 64 w 66"/>
                <a:gd name="T51" fmla="*/ 48 h 68"/>
                <a:gd name="T52" fmla="*/ 66 w 66"/>
                <a:gd name="T53" fmla="*/ 42 h 68"/>
                <a:gd name="T54" fmla="*/ 66 w 66"/>
                <a:gd name="T55" fmla="*/ 34 h 68"/>
                <a:gd name="T56" fmla="*/ 66 w 66"/>
                <a:gd name="T57" fmla="*/ 34 h 68"/>
                <a:gd name="T58" fmla="*/ 66 w 66"/>
                <a:gd name="T59" fmla="*/ 28 h 68"/>
                <a:gd name="T60" fmla="*/ 64 w 66"/>
                <a:gd name="T61" fmla="*/ 20 h 68"/>
                <a:gd name="T62" fmla="*/ 62 w 66"/>
                <a:gd name="T63" fmla="*/ 14 h 68"/>
                <a:gd name="T64" fmla="*/ 58 w 66"/>
                <a:gd name="T65" fmla="*/ 10 h 68"/>
                <a:gd name="T66" fmla="*/ 52 w 66"/>
                <a:gd name="T67" fmla="*/ 6 h 68"/>
                <a:gd name="T68" fmla="*/ 46 w 66"/>
                <a:gd name="T69" fmla="*/ 2 h 68"/>
                <a:gd name="T70" fmla="*/ 40 w 66"/>
                <a:gd name="T71" fmla="*/ 0 h 68"/>
                <a:gd name="T72" fmla="*/ 34 w 66"/>
                <a:gd name="T73" fmla="*/ 0 h 68"/>
                <a:gd name="T74" fmla="*/ 34 w 66"/>
                <a:gd name="T75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68">
                  <a:moveTo>
                    <a:pt x="34" y="0"/>
                  </a:moveTo>
                  <a:lnTo>
                    <a:pt x="34" y="0"/>
                  </a:lnTo>
                  <a:lnTo>
                    <a:pt x="28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6" y="54"/>
                  </a:lnTo>
                  <a:lnTo>
                    <a:pt x="10" y="58"/>
                  </a:lnTo>
                  <a:lnTo>
                    <a:pt x="14" y="64"/>
                  </a:lnTo>
                  <a:lnTo>
                    <a:pt x="20" y="66"/>
                  </a:lnTo>
                  <a:lnTo>
                    <a:pt x="28" y="68"/>
                  </a:lnTo>
                  <a:lnTo>
                    <a:pt x="34" y="68"/>
                  </a:lnTo>
                  <a:lnTo>
                    <a:pt x="34" y="68"/>
                  </a:lnTo>
                  <a:lnTo>
                    <a:pt x="40" y="68"/>
                  </a:lnTo>
                  <a:lnTo>
                    <a:pt x="46" y="66"/>
                  </a:lnTo>
                  <a:lnTo>
                    <a:pt x="52" y="64"/>
                  </a:lnTo>
                  <a:lnTo>
                    <a:pt x="58" y="58"/>
                  </a:lnTo>
                  <a:lnTo>
                    <a:pt x="62" y="54"/>
                  </a:lnTo>
                  <a:lnTo>
                    <a:pt x="64" y="48"/>
                  </a:lnTo>
                  <a:lnTo>
                    <a:pt x="66" y="42"/>
                  </a:lnTo>
                  <a:lnTo>
                    <a:pt x="66" y="34"/>
                  </a:lnTo>
                  <a:lnTo>
                    <a:pt x="66" y="34"/>
                  </a:lnTo>
                  <a:lnTo>
                    <a:pt x="66" y="28"/>
                  </a:lnTo>
                  <a:lnTo>
                    <a:pt x="64" y="20"/>
                  </a:lnTo>
                  <a:lnTo>
                    <a:pt x="62" y="14"/>
                  </a:lnTo>
                  <a:lnTo>
                    <a:pt x="58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9" name="Freeform 658"/>
            <p:cNvSpPr>
              <a:spLocks/>
            </p:cNvSpPr>
            <p:nvPr/>
          </p:nvSpPr>
          <p:spPr bwMode="auto">
            <a:xfrm>
              <a:off x="5357813" y="2584450"/>
              <a:ext cx="104775" cy="114300"/>
            </a:xfrm>
            <a:custGeom>
              <a:avLst/>
              <a:gdLst>
                <a:gd name="T0" fmla="*/ 34 w 66"/>
                <a:gd name="T1" fmla="*/ 0 h 72"/>
                <a:gd name="T2" fmla="*/ 34 w 66"/>
                <a:gd name="T3" fmla="*/ 0 h 72"/>
                <a:gd name="T4" fmla="*/ 26 w 66"/>
                <a:gd name="T5" fmla="*/ 0 h 72"/>
                <a:gd name="T6" fmla="*/ 20 w 66"/>
                <a:gd name="T7" fmla="*/ 2 h 72"/>
                <a:gd name="T8" fmla="*/ 14 w 66"/>
                <a:gd name="T9" fmla="*/ 6 h 72"/>
                <a:gd name="T10" fmla="*/ 10 w 66"/>
                <a:gd name="T11" fmla="*/ 10 h 72"/>
                <a:gd name="T12" fmla="*/ 6 w 66"/>
                <a:gd name="T13" fmla="*/ 16 h 72"/>
                <a:gd name="T14" fmla="*/ 2 w 66"/>
                <a:gd name="T15" fmla="*/ 22 h 72"/>
                <a:gd name="T16" fmla="*/ 0 w 66"/>
                <a:gd name="T17" fmla="*/ 28 h 72"/>
                <a:gd name="T18" fmla="*/ 0 w 66"/>
                <a:gd name="T19" fmla="*/ 36 h 72"/>
                <a:gd name="T20" fmla="*/ 0 w 66"/>
                <a:gd name="T21" fmla="*/ 36 h 72"/>
                <a:gd name="T22" fmla="*/ 0 w 66"/>
                <a:gd name="T23" fmla="*/ 42 h 72"/>
                <a:gd name="T24" fmla="*/ 2 w 66"/>
                <a:gd name="T25" fmla="*/ 50 h 72"/>
                <a:gd name="T26" fmla="*/ 6 w 66"/>
                <a:gd name="T27" fmla="*/ 56 h 72"/>
                <a:gd name="T28" fmla="*/ 10 w 66"/>
                <a:gd name="T29" fmla="*/ 60 h 72"/>
                <a:gd name="T30" fmla="*/ 14 w 66"/>
                <a:gd name="T31" fmla="*/ 66 h 72"/>
                <a:gd name="T32" fmla="*/ 20 w 66"/>
                <a:gd name="T33" fmla="*/ 68 h 72"/>
                <a:gd name="T34" fmla="*/ 26 w 66"/>
                <a:gd name="T35" fmla="*/ 70 h 72"/>
                <a:gd name="T36" fmla="*/ 34 w 66"/>
                <a:gd name="T37" fmla="*/ 72 h 72"/>
                <a:gd name="T38" fmla="*/ 34 w 66"/>
                <a:gd name="T39" fmla="*/ 72 h 72"/>
                <a:gd name="T40" fmla="*/ 40 w 66"/>
                <a:gd name="T41" fmla="*/ 70 h 72"/>
                <a:gd name="T42" fmla="*/ 46 w 66"/>
                <a:gd name="T43" fmla="*/ 68 h 72"/>
                <a:gd name="T44" fmla="*/ 52 w 66"/>
                <a:gd name="T45" fmla="*/ 66 h 72"/>
                <a:gd name="T46" fmla="*/ 56 w 66"/>
                <a:gd name="T47" fmla="*/ 60 h 72"/>
                <a:gd name="T48" fmla="*/ 60 w 66"/>
                <a:gd name="T49" fmla="*/ 56 h 72"/>
                <a:gd name="T50" fmla="*/ 64 w 66"/>
                <a:gd name="T51" fmla="*/ 50 h 72"/>
                <a:gd name="T52" fmla="*/ 66 w 66"/>
                <a:gd name="T53" fmla="*/ 42 h 72"/>
                <a:gd name="T54" fmla="*/ 66 w 66"/>
                <a:gd name="T55" fmla="*/ 36 h 72"/>
                <a:gd name="T56" fmla="*/ 66 w 66"/>
                <a:gd name="T57" fmla="*/ 36 h 72"/>
                <a:gd name="T58" fmla="*/ 66 w 66"/>
                <a:gd name="T59" fmla="*/ 28 h 72"/>
                <a:gd name="T60" fmla="*/ 64 w 66"/>
                <a:gd name="T61" fmla="*/ 22 h 72"/>
                <a:gd name="T62" fmla="*/ 60 w 66"/>
                <a:gd name="T63" fmla="*/ 16 h 72"/>
                <a:gd name="T64" fmla="*/ 56 w 66"/>
                <a:gd name="T65" fmla="*/ 10 h 72"/>
                <a:gd name="T66" fmla="*/ 52 w 66"/>
                <a:gd name="T67" fmla="*/ 6 h 72"/>
                <a:gd name="T68" fmla="*/ 46 w 66"/>
                <a:gd name="T69" fmla="*/ 2 h 72"/>
                <a:gd name="T70" fmla="*/ 40 w 66"/>
                <a:gd name="T71" fmla="*/ 0 h 72"/>
                <a:gd name="T72" fmla="*/ 34 w 66"/>
                <a:gd name="T73" fmla="*/ 0 h 72"/>
                <a:gd name="T74" fmla="*/ 34 w 66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" h="72">
                  <a:moveTo>
                    <a:pt x="34" y="0"/>
                  </a:moveTo>
                  <a:lnTo>
                    <a:pt x="34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0"/>
                  </a:lnTo>
                  <a:lnTo>
                    <a:pt x="14" y="66"/>
                  </a:lnTo>
                  <a:lnTo>
                    <a:pt x="20" y="68"/>
                  </a:lnTo>
                  <a:lnTo>
                    <a:pt x="26" y="70"/>
                  </a:lnTo>
                  <a:lnTo>
                    <a:pt x="34" y="72"/>
                  </a:lnTo>
                  <a:lnTo>
                    <a:pt x="34" y="72"/>
                  </a:lnTo>
                  <a:lnTo>
                    <a:pt x="40" y="70"/>
                  </a:lnTo>
                  <a:lnTo>
                    <a:pt x="46" y="68"/>
                  </a:lnTo>
                  <a:lnTo>
                    <a:pt x="52" y="66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6" y="42"/>
                  </a:lnTo>
                  <a:lnTo>
                    <a:pt x="66" y="36"/>
                  </a:lnTo>
                  <a:lnTo>
                    <a:pt x="66" y="36"/>
                  </a:lnTo>
                  <a:lnTo>
                    <a:pt x="66" y="28"/>
                  </a:lnTo>
                  <a:lnTo>
                    <a:pt x="64" y="22"/>
                  </a:lnTo>
                  <a:lnTo>
                    <a:pt x="60" y="16"/>
                  </a:lnTo>
                  <a:lnTo>
                    <a:pt x="56" y="10"/>
                  </a:lnTo>
                  <a:lnTo>
                    <a:pt x="52" y="6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0" name="Rectangle 659"/>
            <p:cNvSpPr>
              <a:spLocks noChangeArrowheads="1"/>
            </p:cNvSpPr>
            <p:nvPr/>
          </p:nvSpPr>
          <p:spPr bwMode="auto">
            <a:xfrm>
              <a:off x="5345113" y="2705100"/>
              <a:ext cx="133350" cy="57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1" name="Rectangle 660"/>
            <p:cNvSpPr>
              <a:spLocks noChangeArrowheads="1"/>
            </p:cNvSpPr>
            <p:nvPr/>
          </p:nvSpPr>
          <p:spPr bwMode="auto">
            <a:xfrm>
              <a:off x="5313363" y="2740025"/>
              <a:ext cx="196850" cy="2349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2" name="Freeform 661"/>
            <p:cNvSpPr>
              <a:spLocks/>
            </p:cNvSpPr>
            <p:nvPr/>
          </p:nvSpPr>
          <p:spPr bwMode="auto">
            <a:xfrm>
              <a:off x="5313363" y="2705100"/>
              <a:ext cx="34925" cy="47625"/>
            </a:xfrm>
            <a:custGeom>
              <a:avLst/>
              <a:gdLst>
                <a:gd name="T0" fmla="*/ 0 w 22"/>
                <a:gd name="T1" fmla="*/ 30 h 30"/>
                <a:gd name="T2" fmla="*/ 0 w 22"/>
                <a:gd name="T3" fmla="*/ 30 h 30"/>
                <a:gd name="T4" fmla="*/ 2 w 22"/>
                <a:gd name="T5" fmla="*/ 18 h 30"/>
                <a:gd name="T6" fmla="*/ 8 w 22"/>
                <a:gd name="T7" fmla="*/ 8 h 30"/>
                <a:gd name="T8" fmla="*/ 14 w 22"/>
                <a:gd name="T9" fmla="*/ 2 h 30"/>
                <a:gd name="T10" fmla="*/ 22 w 22"/>
                <a:gd name="T11" fmla="*/ 0 h 30"/>
                <a:gd name="T12" fmla="*/ 22 w 22"/>
                <a:gd name="T13" fmla="*/ 30 h 30"/>
                <a:gd name="T14" fmla="*/ 0 w 22"/>
                <a:gd name="T15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" h="30">
                  <a:moveTo>
                    <a:pt x="0" y="30"/>
                  </a:moveTo>
                  <a:lnTo>
                    <a:pt x="0" y="30"/>
                  </a:lnTo>
                  <a:lnTo>
                    <a:pt x="2" y="18"/>
                  </a:lnTo>
                  <a:lnTo>
                    <a:pt x="8" y="8"/>
                  </a:lnTo>
                  <a:lnTo>
                    <a:pt x="14" y="2"/>
                  </a:lnTo>
                  <a:lnTo>
                    <a:pt x="22" y="0"/>
                  </a:lnTo>
                  <a:lnTo>
                    <a:pt x="22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3" name="Freeform 662"/>
            <p:cNvSpPr>
              <a:spLocks/>
            </p:cNvSpPr>
            <p:nvPr/>
          </p:nvSpPr>
          <p:spPr bwMode="auto">
            <a:xfrm>
              <a:off x="5472113" y="2705100"/>
              <a:ext cx="38100" cy="47625"/>
            </a:xfrm>
            <a:custGeom>
              <a:avLst/>
              <a:gdLst>
                <a:gd name="T0" fmla="*/ 0 w 24"/>
                <a:gd name="T1" fmla="*/ 0 h 30"/>
                <a:gd name="T2" fmla="*/ 0 w 24"/>
                <a:gd name="T3" fmla="*/ 0 h 30"/>
                <a:gd name="T4" fmla="*/ 8 w 24"/>
                <a:gd name="T5" fmla="*/ 2 h 30"/>
                <a:gd name="T6" fmla="*/ 16 w 24"/>
                <a:gd name="T7" fmla="*/ 8 h 30"/>
                <a:gd name="T8" fmla="*/ 20 w 24"/>
                <a:gd name="T9" fmla="*/ 18 h 30"/>
                <a:gd name="T10" fmla="*/ 24 w 24"/>
                <a:gd name="T11" fmla="*/ 30 h 30"/>
                <a:gd name="T12" fmla="*/ 0 w 24"/>
                <a:gd name="T13" fmla="*/ 30 h 30"/>
                <a:gd name="T14" fmla="*/ 0 w 24"/>
                <a:gd name="T15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4" h="30">
                  <a:moveTo>
                    <a:pt x="0" y="0"/>
                  </a:moveTo>
                  <a:lnTo>
                    <a:pt x="0" y="0"/>
                  </a:lnTo>
                  <a:lnTo>
                    <a:pt x="8" y="2"/>
                  </a:lnTo>
                  <a:lnTo>
                    <a:pt x="16" y="8"/>
                  </a:lnTo>
                  <a:lnTo>
                    <a:pt x="20" y="18"/>
                  </a:lnTo>
                  <a:lnTo>
                    <a:pt x="24" y="30"/>
                  </a:lnTo>
                  <a:lnTo>
                    <a:pt x="0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4" name="Freeform 663"/>
            <p:cNvSpPr>
              <a:spLocks/>
            </p:cNvSpPr>
            <p:nvPr/>
          </p:nvSpPr>
          <p:spPr bwMode="auto">
            <a:xfrm>
              <a:off x="5999163" y="2670175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32 w 82"/>
                <a:gd name="T5" fmla="*/ 2 h 86"/>
                <a:gd name="T6" fmla="*/ 24 w 82"/>
                <a:gd name="T7" fmla="*/ 4 h 86"/>
                <a:gd name="T8" fmla="*/ 18 w 82"/>
                <a:gd name="T9" fmla="*/ 8 h 86"/>
                <a:gd name="T10" fmla="*/ 12 w 82"/>
                <a:gd name="T11" fmla="*/ 14 h 86"/>
                <a:gd name="T12" fmla="*/ 6 w 82"/>
                <a:gd name="T13" fmla="*/ 20 h 86"/>
                <a:gd name="T14" fmla="*/ 4 w 82"/>
                <a:gd name="T15" fmla="*/ 28 h 86"/>
                <a:gd name="T16" fmla="*/ 0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0 w 82"/>
                <a:gd name="T23" fmla="*/ 52 h 86"/>
                <a:gd name="T24" fmla="*/ 4 w 82"/>
                <a:gd name="T25" fmla="*/ 60 h 86"/>
                <a:gd name="T26" fmla="*/ 6 w 82"/>
                <a:gd name="T27" fmla="*/ 66 h 86"/>
                <a:gd name="T28" fmla="*/ 12 w 82"/>
                <a:gd name="T29" fmla="*/ 74 h 86"/>
                <a:gd name="T30" fmla="*/ 18 w 82"/>
                <a:gd name="T31" fmla="*/ 78 h 86"/>
                <a:gd name="T32" fmla="*/ 24 w 82"/>
                <a:gd name="T33" fmla="*/ 82 h 86"/>
                <a:gd name="T34" fmla="*/ 32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50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4 w 82"/>
                <a:gd name="T49" fmla="*/ 66 h 86"/>
                <a:gd name="T50" fmla="*/ 78 w 82"/>
                <a:gd name="T51" fmla="*/ 60 h 86"/>
                <a:gd name="T52" fmla="*/ 80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0 w 82"/>
                <a:gd name="T59" fmla="*/ 34 h 86"/>
                <a:gd name="T60" fmla="*/ 78 w 82"/>
                <a:gd name="T61" fmla="*/ 28 h 86"/>
                <a:gd name="T62" fmla="*/ 74 w 82"/>
                <a:gd name="T63" fmla="*/ 20 h 86"/>
                <a:gd name="T64" fmla="*/ 70 w 82"/>
                <a:gd name="T65" fmla="*/ 14 h 86"/>
                <a:gd name="T66" fmla="*/ 64 w 82"/>
                <a:gd name="T67" fmla="*/ 8 h 86"/>
                <a:gd name="T68" fmla="*/ 56 w 82"/>
                <a:gd name="T69" fmla="*/ 4 h 86"/>
                <a:gd name="T70" fmla="*/ 50 w 82"/>
                <a:gd name="T71" fmla="*/ 2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6" y="20"/>
                  </a:lnTo>
                  <a:lnTo>
                    <a:pt x="4" y="28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4" y="60"/>
                  </a:lnTo>
                  <a:lnTo>
                    <a:pt x="6" y="66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6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0" y="34"/>
                  </a:lnTo>
                  <a:lnTo>
                    <a:pt x="78" y="28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5" name="Rectangle 664"/>
            <p:cNvSpPr>
              <a:spLocks noChangeArrowheads="1"/>
            </p:cNvSpPr>
            <p:nvPr/>
          </p:nvSpPr>
          <p:spPr bwMode="auto">
            <a:xfrm>
              <a:off x="5983288" y="2819400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6" name="Rectangle 665"/>
            <p:cNvSpPr>
              <a:spLocks noChangeArrowheads="1"/>
            </p:cNvSpPr>
            <p:nvPr/>
          </p:nvSpPr>
          <p:spPr bwMode="auto">
            <a:xfrm>
              <a:off x="5945188" y="2867025"/>
              <a:ext cx="241300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7" name="Freeform 666"/>
            <p:cNvSpPr>
              <a:spLocks/>
            </p:cNvSpPr>
            <p:nvPr/>
          </p:nvSpPr>
          <p:spPr bwMode="auto">
            <a:xfrm>
              <a:off x="5942013" y="2819400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2 w 30"/>
                <a:gd name="T5" fmla="*/ 22 h 34"/>
                <a:gd name="T6" fmla="*/ 8 w 30"/>
                <a:gd name="T7" fmla="*/ 10 h 34"/>
                <a:gd name="T8" fmla="*/ 18 w 30"/>
                <a:gd name="T9" fmla="*/ 2 h 34"/>
                <a:gd name="T10" fmla="*/ 22 w 30"/>
                <a:gd name="T11" fmla="*/ 0 h 34"/>
                <a:gd name="T12" fmla="*/ 28 w 30"/>
                <a:gd name="T13" fmla="*/ 0 h 34"/>
                <a:gd name="T14" fmla="*/ 30 w 30"/>
                <a:gd name="T15" fmla="*/ 34 h 34"/>
                <a:gd name="T16" fmla="*/ 0 w 30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8" name="Freeform 667"/>
            <p:cNvSpPr>
              <a:spLocks/>
            </p:cNvSpPr>
            <p:nvPr/>
          </p:nvSpPr>
          <p:spPr bwMode="auto">
            <a:xfrm>
              <a:off x="6138863" y="2819400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0 h 36"/>
                <a:gd name="T6" fmla="*/ 12 w 30"/>
                <a:gd name="T7" fmla="*/ 2 h 36"/>
                <a:gd name="T8" fmla="*/ 16 w 30"/>
                <a:gd name="T9" fmla="*/ 6 h 36"/>
                <a:gd name="T10" fmla="*/ 22 w 30"/>
                <a:gd name="T11" fmla="*/ 10 h 36"/>
                <a:gd name="T12" fmla="*/ 28 w 30"/>
                <a:gd name="T13" fmla="*/ 22 h 36"/>
                <a:gd name="T14" fmla="*/ 30 w 30"/>
                <a:gd name="T15" fmla="*/ 36 h 36"/>
                <a:gd name="T16" fmla="*/ 30 w 30"/>
                <a:gd name="T17" fmla="*/ 36 h 36"/>
                <a:gd name="T18" fmla="*/ 0 w 30"/>
                <a:gd name="T19" fmla="*/ 36 h 36"/>
                <a:gd name="T20" fmla="*/ 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2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69" name="Freeform 668"/>
            <p:cNvSpPr>
              <a:spLocks/>
            </p:cNvSpPr>
            <p:nvPr/>
          </p:nvSpPr>
          <p:spPr bwMode="auto">
            <a:xfrm>
              <a:off x="5748338" y="267017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2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4 h 84"/>
                <a:gd name="T16" fmla="*/ 0 w 82"/>
                <a:gd name="T17" fmla="*/ 32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6 h 84"/>
                <a:gd name="T32" fmla="*/ 24 w 82"/>
                <a:gd name="T33" fmla="*/ 80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4 h 84"/>
                <a:gd name="T42" fmla="*/ 56 w 82"/>
                <a:gd name="T43" fmla="*/ 80 h 84"/>
                <a:gd name="T44" fmla="*/ 62 w 82"/>
                <a:gd name="T45" fmla="*/ 76 h 84"/>
                <a:gd name="T46" fmla="*/ 68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2 h 84"/>
                <a:gd name="T60" fmla="*/ 78 w 82"/>
                <a:gd name="T61" fmla="*/ 24 h 84"/>
                <a:gd name="T62" fmla="*/ 74 w 82"/>
                <a:gd name="T63" fmla="*/ 18 h 84"/>
                <a:gd name="T64" fmla="*/ 68 w 82"/>
                <a:gd name="T65" fmla="*/ 12 h 84"/>
                <a:gd name="T66" fmla="*/ 62 w 82"/>
                <a:gd name="T67" fmla="*/ 6 h 84"/>
                <a:gd name="T68" fmla="*/ 56 w 82"/>
                <a:gd name="T69" fmla="*/ 2 h 84"/>
                <a:gd name="T70" fmla="*/ 48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2" y="76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0" name="Rectangle 669"/>
            <p:cNvSpPr>
              <a:spLocks noChangeArrowheads="1"/>
            </p:cNvSpPr>
            <p:nvPr/>
          </p:nvSpPr>
          <p:spPr bwMode="auto">
            <a:xfrm>
              <a:off x="5732463" y="2813050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1" name="Rectangle 670"/>
            <p:cNvSpPr>
              <a:spLocks noChangeArrowheads="1"/>
            </p:cNvSpPr>
            <p:nvPr/>
          </p:nvSpPr>
          <p:spPr bwMode="auto">
            <a:xfrm>
              <a:off x="5691188" y="2860675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2" name="Freeform 671"/>
            <p:cNvSpPr>
              <a:spLocks/>
            </p:cNvSpPr>
            <p:nvPr/>
          </p:nvSpPr>
          <p:spPr bwMode="auto">
            <a:xfrm>
              <a:off x="5691188" y="281622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0 w 28"/>
                <a:gd name="T5" fmla="*/ 28 h 34"/>
                <a:gd name="T6" fmla="*/ 2 w 28"/>
                <a:gd name="T7" fmla="*/ 20 h 34"/>
                <a:gd name="T8" fmla="*/ 8 w 28"/>
                <a:gd name="T9" fmla="*/ 10 h 34"/>
                <a:gd name="T10" fmla="*/ 18 w 28"/>
                <a:gd name="T11" fmla="*/ 2 h 34"/>
                <a:gd name="T12" fmla="*/ 22 w 28"/>
                <a:gd name="T13" fmla="*/ 0 h 34"/>
                <a:gd name="T14" fmla="*/ 28 w 28"/>
                <a:gd name="T15" fmla="*/ 0 h 34"/>
                <a:gd name="T16" fmla="*/ 28 w 28"/>
                <a:gd name="T17" fmla="*/ 34 h 34"/>
                <a:gd name="T18" fmla="*/ 0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8" y="10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3" name="Freeform 672"/>
            <p:cNvSpPr>
              <a:spLocks/>
            </p:cNvSpPr>
            <p:nvPr/>
          </p:nvSpPr>
          <p:spPr bwMode="auto">
            <a:xfrm>
              <a:off x="5891213" y="28130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4 w 28"/>
                <a:gd name="T5" fmla="*/ 2 h 36"/>
                <a:gd name="T6" fmla="*/ 10 w 28"/>
                <a:gd name="T7" fmla="*/ 4 h 36"/>
                <a:gd name="T8" fmla="*/ 18 w 28"/>
                <a:gd name="T9" fmla="*/ 12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4" y="2"/>
                  </a:lnTo>
                  <a:lnTo>
                    <a:pt x="10" y="4"/>
                  </a:lnTo>
                  <a:lnTo>
                    <a:pt x="18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4" name="Freeform 673"/>
            <p:cNvSpPr>
              <a:spLocks/>
            </p:cNvSpPr>
            <p:nvPr/>
          </p:nvSpPr>
          <p:spPr bwMode="auto">
            <a:xfrm>
              <a:off x="5513388" y="2762250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34 w 82"/>
                <a:gd name="T5" fmla="*/ 0 h 84"/>
                <a:gd name="T6" fmla="*/ 26 w 82"/>
                <a:gd name="T7" fmla="*/ 4 h 84"/>
                <a:gd name="T8" fmla="*/ 18 w 82"/>
                <a:gd name="T9" fmla="*/ 8 h 84"/>
                <a:gd name="T10" fmla="*/ 12 w 82"/>
                <a:gd name="T11" fmla="*/ 12 h 84"/>
                <a:gd name="T12" fmla="*/ 8 w 82"/>
                <a:gd name="T13" fmla="*/ 18 h 84"/>
                <a:gd name="T14" fmla="*/ 4 w 82"/>
                <a:gd name="T15" fmla="*/ 26 h 84"/>
                <a:gd name="T16" fmla="*/ 2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2 w 82"/>
                <a:gd name="T23" fmla="*/ 50 h 84"/>
                <a:gd name="T24" fmla="*/ 4 w 82"/>
                <a:gd name="T25" fmla="*/ 58 h 84"/>
                <a:gd name="T26" fmla="*/ 8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6 w 82"/>
                <a:gd name="T33" fmla="*/ 82 h 84"/>
                <a:gd name="T34" fmla="*/ 34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50 w 82"/>
                <a:gd name="T41" fmla="*/ 84 h 84"/>
                <a:gd name="T42" fmla="*/ 58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6 w 82"/>
                <a:gd name="T49" fmla="*/ 66 h 84"/>
                <a:gd name="T50" fmla="*/ 80 w 82"/>
                <a:gd name="T51" fmla="*/ 58 h 84"/>
                <a:gd name="T52" fmla="*/ 82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2 w 82"/>
                <a:gd name="T59" fmla="*/ 34 h 84"/>
                <a:gd name="T60" fmla="*/ 80 w 82"/>
                <a:gd name="T61" fmla="*/ 26 h 84"/>
                <a:gd name="T62" fmla="*/ 76 w 82"/>
                <a:gd name="T63" fmla="*/ 18 h 84"/>
                <a:gd name="T64" fmla="*/ 70 w 82"/>
                <a:gd name="T65" fmla="*/ 12 h 84"/>
                <a:gd name="T66" fmla="*/ 64 w 82"/>
                <a:gd name="T67" fmla="*/ 8 h 84"/>
                <a:gd name="T68" fmla="*/ 58 w 82"/>
                <a:gd name="T69" fmla="*/ 4 h 84"/>
                <a:gd name="T70" fmla="*/ 50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80" y="58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5" name="Rectangle 674"/>
            <p:cNvSpPr>
              <a:spLocks noChangeArrowheads="1"/>
            </p:cNvSpPr>
            <p:nvPr/>
          </p:nvSpPr>
          <p:spPr bwMode="auto">
            <a:xfrm>
              <a:off x="5500688" y="2911475"/>
              <a:ext cx="158750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6" name="Rectangle 675"/>
            <p:cNvSpPr>
              <a:spLocks noChangeArrowheads="1"/>
            </p:cNvSpPr>
            <p:nvPr/>
          </p:nvSpPr>
          <p:spPr bwMode="auto">
            <a:xfrm>
              <a:off x="5459413" y="2955925"/>
              <a:ext cx="241300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7" name="Freeform 676"/>
            <p:cNvSpPr>
              <a:spLocks/>
            </p:cNvSpPr>
            <p:nvPr/>
          </p:nvSpPr>
          <p:spPr bwMode="auto">
            <a:xfrm>
              <a:off x="5459413" y="291147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0 h 34"/>
                <a:gd name="T6" fmla="*/ 8 w 28"/>
                <a:gd name="T7" fmla="*/ 8 h 34"/>
                <a:gd name="T8" fmla="*/ 16 w 28"/>
                <a:gd name="T9" fmla="*/ 2 h 34"/>
                <a:gd name="T10" fmla="*/ 22 w 28"/>
                <a:gd name="T11" fmla="*/ 0 h 34"/>
                <a:gd name="T12" fmla="*/ 26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0"/>
                  </a:lnTo>
                  <a:lnTo>
                    <a:pt x="8" y="8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8" name="Freeform 677"/>
            <p:cNvSpPr>
              <a:spLocks/>
            </p:cNvSpPr>
            <p:nvPr/>
          </p:nvSpPr>
          <p:spPr bwMode="auto">
            <a:xfrm>
              <a:off x="5656263" y="2911475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4 w 28"/>
                <a:gd name="T5" fmla="*/ 0 h 34"/>
                <a:gd name="T6" fmla="*/ 10 w 28"/>
                <a:gd name="T7" fmla="*/ 2 h 34"/>
                <a:gd name="T8" fmla="*/ 16 w 28"/>
                <a:gd name="T9" fmla="*/ 6 h 34"/>
                <a:gd name="T10" fmla="*/ 20 w 28"/>
                <a:gd name="T11" fmla="*/ 10 h 34"/>
                <a:gd name="T12" fmla="*/ 26 w 28"/>
                <a:gd name="T13" fmla="*/ 20 h 34"/>
                <a:gd name="T14" fmla="*/ 28 w 28"/>
                <a:gd name="T15" fmla="*/ 34 h 34"/>
                <a:gd name="T16" fmla="*/ 28 w 28"/>
                <a:gd name="T17" fmla="*/ 34 h 34"/>
                <a:gd name="T18" fmla="*/ 28 w 28"/>
                <a:gd name="T19" fmla="*/ 34 h 34"/>
                <a:gd name="T20" fmla="*/ 0 w 28"/>
                <a:gd name="T21" fmla="*/ 34 h 34"/>
                <a:gd name="T22" fmla="*/ 0 w 28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10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79" name="Freeform 678"/>
            <p:cNvSpPr>
              <a:spLocks/>
            </p:cNvSpPr>
            <p:nvPr/>
          </p:nvSpPr>
          <p:spPr bwMode="auto">
            <a:xfrm>
              <a:off x="5262563" y="275590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34 w 82"/>
                <a:gd name="T5" fmla="*/ 2 h 86"/>
                <a:gd name="T6" fmla="*/ 26 w 82"/>
                <a:gd name="T7" fmla="*/ 4 h 86"/>
                <a:gd name="T8" fmla="*/ 18 w 82"/>
                <a:gd name="T9" fmla="*/ 8 h 86"/>
                <a:gd name="T10" fmla="*/ 12 w 82"/>
                <a:gd name="T11" fmla="*/ 14 h 86"/>
                <a:gd name="T12" fmla="*/ 8 w 82"/>
                <a:gd name="T13" fmla="*/ 20 h 86"/>
                <a:gd name="T14" fmla="*/ 4 w 82"/>
                <a:gd name="T15" fmla="*/ 26 h 86"/>
                <a:gd name="T16" fmla="*/ 2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2 w 82"/>
                <a:gd name="T23" fmla="*/ 52 h 86"/>
                <a:gd name="T24" fmla="*/ 4 w 82"/>
                <a:gd name="T25" fmla="*/ 60 h 86"/>
                <a:gd name="T26" fmla="*/ 8 w 82"/>
                <a:gd name="T27" fmla="*/ 68 h 86"/>
                <a:gd name="T28" fmla="*/ 12 w 82"/>
                <a:gd name="T29" fmla="*/ 74 h 86"/>
                <a:gd name="T30" fmla="*/ 18 w 82"/>
                <a:gd name="T31" fmla="*/ 78 h 86"/>
                <a:gd name="T32" fmla="*/ 26 w 82"/>
                <a:gd name="T33" fmla="*/ 82 h 86"/>
                <a:gd name="T34" fmla="*/ 34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50 w 82"/>
                <a:gd name="T41" fmla="*/ 84 h 86"/>
                <a:gd name="T42" fmla="*/ 58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6 w 82"/>
                <a:gd name="T49" fmla="*/ 68 h 86"/>
                <a:gd name="T50" fmla="*/ 80 w 82"/>
                <a:gd name="T51" fmla="*/ 60 h 86"/>
                <a:gd name="T52" fmla="*/ 82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2 w 82"/>
                <a:gd name="T59" fmla="*/ 34 h 86"/>
                <a:gd name="T60" fmla="*/ 80 w 82"/>
                <a:gd name="T61" fmla="*/ 26 h 86"/>
                <a:gd name="T62" fmla="*/ 76 w 82"/>
                <a:gd name="T63" fmla="*/ 20 h 86"/>
                <a:gd name="T64" fmla="*/ 70 w 82"/>
                <a:gd name="T65" fmla="*/ 14 h 86"/>
                <a:gd name="T66" fmla="*/ 64 w 82"/>
                <a:gd name="T67" fmla="*/ 8 h 86"/>
                <a:gd name="T68" fmla="*/ 58 w 82"/>
                <a:gd name="T69" fmla="*/ 4 h 86"/>
                <a:gd name="T70" fmla="*/ 50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6" y="68"/>
                  </a:lnTo>
                  <a:lnTo>
                    <a:pt x="80" y="60"/>
                  </a:lnTo>
                  <a:lnTo>
                    <a:pt x="82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0" name="Rectangle 679"/>
            <p:cNvSpPr>
              <a:spLocks noChangeArrowheads="1"/>
            </p:cNvSpPr>
            <p:nvPr/>
          </p:nvSpPr>
          <p:spPr bwMode="auto">
            <a:xfrm>
              <a:off x="5246688" y="2905125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1" name="Rectangle 680"/>
            <p:cNvSpPr>
              <a:spLocks noChangeArrowheads="1"/>
            </p:cNvSpPr>
            <p:nvPr/>
          </p:nvSpPr>
          <p:spPr bwMode="auto">
            <a:xfrm>
              <a:off x="5208588" y="2952750"/>
              <a:ext cx="241300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2" name="Freeform 681"/>
            <p:cNvSpPr>
              <a:spLocks/>
            </p:cNvSpPr>
            <p:nvPr/>
          </p:nvSpPr>
          <p:spPr bwMode="auto">
            <a:xfrm>
              <a:off x="5205413" y="2905125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2 w 30"/>
                <a:gd name="T5" fmla="*/ 28 h 36"/>
                <a:gd name="T6" fmla="*/ 2 w 30"/>
                <a:gd name="T7" fmla="*/ 22 h 36"/>
                <a:gd name="T8" fmla="*/ 10 w 30"/>
                <a:gd name="T9" fmla="*/ 12 h 36"/>
                <a:gd name="T10" fmla="*/ 18 w 30"/>
                <a:gd name="T11" fmla="*/ 4 h 36"/>
                <a:gd name="T12" fmla="*/ 24 w 30"/>
                <a:gd name="T13" fmla="*/ 2 h 36"/>
                <a:gd name="T14" fmla="*/ 30 w 30"/>
                <a:gd name="T15" fmla="*/ 0 h 36"/>
                <a:gd name="T16" fmla="*/ 30 w 30"/>
                <a:gd name="T17" fmla="*/ 36 h 36"/>
                <a:gd name="T18" fmla="*/ 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2" y="28"/>
                  </a:lnTo>
                  <a:lnTo>
                    <a:pt x="2" y="22"/>
                  </a:lnTo>
                  <a:lnTo>
                    <a:pt x="10" y="12"/>
                  </a:lnTo>
                  <a:lnTo>
                    <a:pt x="18" y="4"/>
                  </a:lnTo>
                  <a:lnTo>
                    <a:pt x="24" y="2"/>
                  </a:lnTo>
                  <a:lnTo>
                    <a:pt x="30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3" name="Freeform 682"/>
            <p:cNvSpPr>
              <a:spLocks/>
            </p:cNvSpPr>
            <p:nvPr/>
          </p:nvSpPr>
          <p:spPr bwMode="auto">
            <a:xfrm>
              <a:off x="5405438" y="29051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0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4" name="Freeform 683"/>
            <p:cNvSpPr>
              <a:spLocks/>
            </p:cNvSpPr>
            <p:nvPr/>
          </p:nvSpPr>
          <p:spPr bwMode="auto">
            <a:xfrm>
              <a:off x="5792788" y="293687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2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6 h 84"/>
                <a:gd name="T32" fmla="*/ 24 w 82"/>
                <a:gd name="T33" fmla="*/ 80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4 h 84"/>
                <a:gd name="T42" fmla="*/ 56 w 82"/>
                <a:gd name="T43" fmla="*/ 80 h 84"/>
                <a:gd name="T44" fmla="*/ 62 w 82"/>
                <a:gd name="T45" fmla="*/ 76 h 84"/>
                <a:gd name="T46" fmla="*/ 68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68 w 82"/>
                <a:gd name="T65" fmla="*/ 12 h 84"/>
                <a:gd name="T66" fmla="*/ 62 w 82"/>
                <a:gd name="T67" fmla="*/ 6 h 84"/>
                <a:gd name="T68" fmla="*/ 56 w 82"/>
                <a:gd name="T69" fmla="*/ 2 h 84"/>
                <a:gd name="T70" fmla="*/ 48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2" y="76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5" name="Rectangle 684"/>
            <p:cNvSpPr>
              <a:spLocks noChangeArrowheads="1"/>
            </p:cNvSpPr>
            <p:nvPr/>
          </p:nvSpPr>
          <p:spPr bwMode="auto">
            <a:xfrm>
              <a:off x="5776913" y="3082925"/>
              <a:ext cx="158750" cy="66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6" name="Rectangle 685"/>
            <p:cNvSpPr>
              <a:spLocks noChangeArrowheads="1"/>
            </p:cNvSpPr>
            <p:nvPr/>
          </p:nvSpPr>
          <p:spPr bwMode="auto">
            <a:xfrm>
              <a:off x="5735638" y="3130550"/>
              <a:ext cx="244475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7" name="Freeform 686"/>
            <p:cNvSpPr>
              <a:spLocks/>
            </p:cNvSpPr>
            <p:nvPr/>
          </p:nvSpPr>
          <p:spPr bwMode="auto">
            <a:xfrm>
              <a:off x="5735638" y="308292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2 h 34"/>
                <a:gd name="T6" fmla="*/ 8 w 28"/>
                <a:gd name="T7" fmla="*/ 10 h 34"/>
                <a:gd name="T8" fmla="*/ 16 w 28"/>
                <a:gd name="T9" fmla="*/ 4 h 34"/>
                <a:gd name="T10" fmla="*/ 22 w 28"/>
                <a:gd name="T11" fmla="*/ 2 h 34"/>
                <a:gd name="T12" fmla="*/ 28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8" name="Freeform 687"/>
            <p:cNvSpPr>
              <a:spLocks/>
            </p:cNvSpPr>
            <p:nvPr/>
          </p:nvSpPr>
          <p:spPr bwMode="auto">
            <a:xfrm>
              <a:off x="5932488" y="30829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0 w 28"/>
                <a:gd name="T7" fmla="*/ 4 h 36"/>
                <a:gd name="T8" fmla="*/ 16 w 28"/>
                <a:gd name="T9" fmla="*/ 6 h 36"/>
                <a:gd name="T10" fmla="*/ 20 w 28"/>
                <a:gd name="T11" fmla="*/ 12 h 36"/>
                <a:gd name="T12" fmla="*/ 26 w 28"/>
                <a:gd name="T13" fmla="*/ 22 h 36"/>
                <a:gd name="T14" fmla="*/ 28 w 28"/>
                <a:gd name="T15" fmla="*/ 36 h 36"/>
                <a:gd name="T16" fmla="*/ 28 w 28"/>
                <a:gd name="T17" fmla="*/ 36 h 36"/>
                <a:gd name="T18" fmla="*/ 0 w 28"/>
                <a:gd name="T19" fmla="*/ 36 h 36"/>
                <a:gd name="T20" fmla="*/ 0 w 28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89" name="Freeform 688"/>
            <p:cNvSpPr>
              <a:spLocks/>
            </p:cNvSpPr>
            <p:nvPr/>
          </p:nvSpPr>
          <p:spPr bwMode="auto">
            <a:xfrm>
              <a:off x="5541963" y="2933700"/>
              <a:ext cx="127000" cy="133350"/>
            </a:xfrm>
            <a:custGeom>
              <a:avLst/>
              <a:gdLst>
                <a:gd name="T0" fmla="*/ 38 w 80"/>
                <a:gd name="T1" fmla="*/ 0 h 84"/>
                <a:gd name="T2" fmla="*/ 38 w 80"/>
                <a:gd name="T3" fmla="*/ 0 h 84"/>
                <a:gd name="T4" fmla="*/ 30 w 80"/>
                <a:gd name="T5" fmla="*/ 0 h 84"/>
                <a:gd name="T6" fmla="*/ 24 w 80"/>
                <a:gd name="T7" fmla="*/ 2 h 84"/>
                <a:gd name="T8" fmla="*/ 16 w 80"/>
                <a:gd name="T9" fmla="*/ 6 h 84"/>
                <a:gd name="T10" fmla="*/ 10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0 w 80"/>
                <a:gd name="T29" fmla="*/ 72 h 84"/>
                <a:gd name="T30" fmla="*/ 16 w 80"/>
                <a:gd name="T31" fmla="*/ 78 h 84"/>
                <a:gd name="T32" fmla="*/ 24 w 80"/>
                <a:gd name="T33" fmla="*/ 82 h 84"/>
                <a:gd name="T34" fmla="*/ 30 w 80"/>
                <a:gd name="T35" fmla="*/ 84 h 84"/>
                <a:gd name="T36" fmla="*/ 38 w 80"/>
                <a:gd name="T37" fmla="*/ 84 h 84"/>
                <a:gd name="T38" fmla="*/ 38 w 80"/>
                <a:gd name="T39" fmla="*/ 84 h 84"/>
                <a:gd name="T40" fmla="*/ 46 w 80"/>
                <a:gd name="T41" fmla="*/ 84 h 84"/>
                <a:gd name="T42" fmla="*/ 54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2 w 80"/>
                <a:gd name="T49" fmla="*/ 66 h 84"/>
                <a:gd name="T50" fmla="*/ 76 w 80"/>
                <a:gd name="T51" fmla="*/ 58 h 84"/>
                <a:gd name="T52" fmla="*/ 78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78 w 80"/>
                <a:gd name="T59" fmla="*/ 34 h 84"/>
                <a:gd name="T60" fmla="*/ 76 w 80"/>
                <a:gd name="T61" fmla="*/ 26 h 84"/>
                <a:gd name="T62" fmla="*/ 72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4 w 80"/>
                <a:gd name="T69" fmla="*/ 2 h 84"/>
                <a:gd name="T70" fmla="*/ 46 w 80"/>
                <a:gd name="T71" fmla="*/ 0 h 84"/>
                <a:gd name="T72" fmla="*/ 38 w 80"/>
                <a:gd name="T73" fmla="*/ 0 h 84"/>
                <a:gd name="T74" fmla="*/ 38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4" y="2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0" y="72"/>
                  </a:lnTo>
                  <a:lnTo>
                    <a:pt x="16" y="78"/>
                  </a:lnTo>
                  <a:lnTo>
                    <a:pt x="24" y="82"/>
                  </a:lnTo>
                  <a:lnTo>
                    <a:pt x="30" y="84"/>
                  </a:lnTo>
                  <a:lnTo>
                    <a:pt x="38" y="84"/>
                  </a:lnTo>
                  <a:lnTo>
                    <a:pt x="38" y="84"/>
                  </a:lnTo>
                  <a:lnTo>
                    <a:pt x="46" y="84"/>
                  </a:lnTo>
                  <a:lnTo>
                    <a:pt x="54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2" y="66"/>
                  </a:lnTo>
                  <a:lnTo>
                    <a:pt x="76" y="58"/>
                  </a:lnTo>
                  <a:lnTo>
                    <a:pt x="78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8" y="34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0" name="Rectangle 689"/>
            <p:cNvSpPr>
              <a:spLocks noChangeArrowheads="1"/>
            </p:cNvSpPr>
            <p:nvPr/>
          </p:nvSpPr>
          <p:spPr bwMode="auto">
            <a:xfrm>
              <a:off x="5526088" y="3079750"/>
              <a:ext cx="158750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1" name="Rectangle 690"/>
            <p:cNvSpPr>
              <a:spLocks noChangeArrowheads="1"/>
            </p:cNvSpPr>
            <p:nvPr/>
          </p:nvSpPr>
          <p:spPr bwMode="auto">
            <a:xfrm>
              <a:off x="5484813" y="3124200"/>
              <a:ext cx="241300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2" name="Freeform 691"/>
            <p:cNvSpPr>
              <a:spLocks/>
            </p:cNvSpPr>
            <p:nvPr/>
          </p:nvSpPr>
          <p:spPr bwMode="auto">
            <a:xfrm>
              <a:off x="5484813" y="30797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3" name="Freeform 692"/>
            <p:cNvSpPr>
              <a:spLocks/>
            </p:cNvSpPr>
            <p:nvPr/>
          </p:nvSpPr>
          <p:spPr bwMode="auto">
            <a:xfrm>
              <a:off x="5681663" y="30797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0 w 28"/>
                <a:gd name="T7" fmla="*/ 2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4" name="Freeform 693"/>
            <p:cNvSpPr>
              <a:spLocks/>
            </p:cNvSpPr>
            <p:nvPr/>
          </p:nvSpPr>
          <p:spPr bwMode="auto">
            <a:xfrm>
              <a:off x="6332538" y="2762250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34 w 82"/>
                <a:gd name="T5" fmla="*/ 0 h 84"/>
                <a:gd name="T6" fmla="*/ 26 w 82"/>
                <a:gd name="T7" fmla="*/ 4 h 84"/>
                <a:gd name="T8" fmla="*/ 18 w 82"/>
                <a:gd name="T9" fmla="*/ 8 h 84"/>
                <a:gd name="T10" fmla="*/ 12 w 82"/>
                <a:gd name="T11" fmla="*/ 12 h 84"/>
                <a:gd name="T12" fmla="*/ 8 w 82"/>
                <a:gd name="T13" fmla="*/ 18 h 84"/>
                <a:gd name="T14" fmla="*/ 4 w 82"/>
                <a:gd name="T15" fmla="*/ 26 h 84"/>
                <a:gd name="T16" fmla="*/ 2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2 w 82"/>
                <a:gd name="T23" fmla="*/ 50 h 84"/>
                <a:gd name="T24" fmla="*/ 4 w 82"/>
                <a:gd name="T25" fmla="*/ 58 h 84"/>
                <a:gd name="T26" fmla="*/ 8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6 w 82"/>
                <a:gd name="T33" fmla="*/ 82 h 84"/>
                <a:gd name="T34" fmla="*/ 34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50 w 82"/>
                <a:gd name="T41" fmla="*/ 84 h 84"/>
                <a:gd name="T42" fmla="*/ 58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6 w 82"/>
                <a:gd name="T49" fmla="*/ 66 h 84"/>
                <a:gd name="T50" fmla="*/ 80 w 82"/>
                <a:gd name="T51" fmla="*/ 58 h 84"/>
                <a:gd name="T52" fmla="*/ 82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2 w 82"/>
                <a:gd name="T59" fmla="*/ 34 h 84"/>
                <a:gd name="T60" fmla="*/ 80 w 82"/>
                <a:gd name="T61" fmla="*/ 26 h 84"/>
                <a:gd name="T62" fmla="*/ 76 w 82"/>
                <a:gd name="T63" fmla="*/ 18 h 84"/>
                <a:gd name="T64" fmla="*/ 70 w 82"/>
                <a:gd name="T65" fmla="*/ 12 h 84"/>
                <a:gd name="T66" fmla="*/ 64 w 82"/>
                <a:gd name="T67" fmla="*/ 8 h 84"/>
                <a:gd name="T68" fmla="*/ 58 w 82"/>
                <a:gd name="T69" fmla="*/ 4 h 84"/>
                <a:gd name="T70" fmla="*/ 50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80" y="58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5" name="Rectangle 694"/>
            <p:cNvSpPr>
              <a:spLocks noChangeArrowheads="1"/>
            </p:cNvSpPr>
            <p:nvPr/>
          </p:nvSpPr>
          <p:spPr bwMode="auto">
            <a:xfrm>
              <a:off x="6316663" y="2911475"/>
              <a:ext cx="161925" cy="66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6" name="Rectangle 695"/>
            <p:cNvSpPr>
              <a:spLocks noChangeArrowheads="1"/>
            </p:cNvSpPr>
            <p:nvPr/>
          </p:nvSpPr>
          <p:spPr bwMode="auto">
            <a:xfrm>
              <a:off x="6278563" y="2955925"/>
              <a:ext cx="2413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7" name="Freeform 696"/>
            <p:cNvSpPr>
              <a:spLocks/>
            </p:cNvSpPr>
            <p:nvPr/>
          </p:nvSpPr>
          <p:spPr bwMode="auto">
            <a:xfrm>
              <a:off x="6275388" y="2911475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2 w 30"/>
                <a:gd name="T5" fmla="*/ 26 h 34"/>
                <a:gd name="T6" fmla="*/ 2 w 30"/>
                <a:gd name="T7" fmla="*/ 20 h 34"/>
                <a:gd name="T8" fmla="*/ 10 w 30"/>
                <a:gd name="T9" fmla="*/ 8 h 34"/>
                <a:gd name="T10" fmla="*/ 18 w 30"/>
                <a:gd name="T11" fmla="*/ 2 h 34"/>
                <a:gd name="T12" fmla="*/ 24 w 30"/>
                <a:gd name="T13" fmla="*/ 0 h 34"/>
                <a:gd name="T14" fmla="*/ 28 w 30"/>
                <a:gd name="T15" fmla="*/ 0 h 34"/>
                <a:gd name="T16" fmla="*/ 30 w 30"/>
                <a:gd name="T17" fmla="*/ 34 h 34"/>
                <a:gd name="T18" fmla="*/ 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2" y="26"/>
                  </a:lnTo>
                  <a:lnTo>
                    <a:pt x="2" y="20"/>
                  </a:lnTo>
                  <a:lnTo>
                    <a:pt x="10" y="8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8" name="Freeform 697"/>
            <p:cNvSpPr>
              <a:spLocks/>
            </p:cNvSpPr>
            <p:nvPr/>
          </p:nvSpPr>
          <p:spPr bwMode="auto">
            <a:xfrm>
              <a:off x="6472238" y="2911475"/>
              <a:ext cx="47625" cy="53975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6 w 30"/>
                <a:gd name="T5" fmla="*/ 0 h 34"/>
                <a:gd name="T6" fmla="*/ 12 w 30"/>
                <a:gd name="T7" fmla="*/ 2 h 34"/>
                <a:gd name="T8" fmla="*/ 18 w 30"/>
                <a:gd name="T9" fmla="*/ 6 h 34"/>
                <a:gd name="T10" fmla="*/ 22 w 30"/>
                <a:gd name="T11" fmla="*/ 10 h 34"/>
                <a:gd name="T12" fmla="*/ 28 w 30"/>
                <a:gd name="T13" fmla="*/ 20 h 34"/>
                <a:gd name="T14" fmla="*/ 30 w 30"/>
                <a:gd name="T15" fmla="*/ 34 h 34"/>
                <a:gd name="T16" fmla="*/ 30 w 30"/>
                <a:gd name="T17" fmla="*/ 34 h 34"/>
                <a:gd name="T18" fmla="*/ 30 w 30"/>
                <a:gd name="T19" fmla="*/ 34 h 34"/>
                <a:gd name="T20" fmla="*/ 0 w 30"/>
                <a:gd name="T21" fmla="*/ 34 h 34"/>
                <a:gd name="T22" fmla="*/ 0 w 30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8" y="6"/>
                  </a:lnTo>
                  <a:lnTo>
                    <a:pt x="22" y="10"/>
                  </a:lnTo>
                  <a:lnTo>
                    <a:pt x="28" y="20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99" name="Freeform 698"/>
            <p:cNvSpPr>
              <a:spLocks/>
            </p:cNvSpPr>
            <p:nvPr/>
          </p:nvSpPr>
          <p:spPr bwMode="auto">
            <a:xfrm>
              <a:off x="6081713" y="2755900"/>
              <a:ext cx="127000" cy="136525"/>
            </a:xfrm>
            <a:custGeom>
              <a:avLst/>
              <a:gdLst>
                <a:gd name="T0" fmla="*/ 42 w 80"/>
                <a:gd name="T1" fmla="*/ 0 h 86"/>
                <a:gd name="T2" fmla="*/ 42 w 80"/>
                <a:gd name="T3" fmla="*/ 0 h 86"/>
                <a:gd name="T4" fmla="*/ 32 w 80"/>
                <a:gd name="T5" fmla="*/ 2 h 86"/>
                <a:gd name="T6" fmla="*/ 26 w 80"/>
                <a:gd name="T7" fmla="*/ 4 h 86"/>
                <a:gd name="T8" fmla="*/ 18 w 80"/>
                <a:gd name="T9" fmla="*/ 8 h 86"/>
                <a:gd name="T10" fmla="*/ 12 w 80"/>
                <a:gd name="T11" fmla="*/ 14 h 86"/>
                <a:gd name="T12" fmla="*/ 8 w 80"/>
                <a:gd name="T13" fmla="*/ 20 h 86"/>
                <a:gd name="T14" fmla="*/ 4 w 80"/>
                <a:gd name="T15" fmla="*/ 26 h 86"/>
                <a:gd name="T16" fmla="*/ 2 w 80"/>
                <a:gd name="T17" fmla="*/ 34 h 86"/>
                <a:gd name="T18" fmla="*/ 0 w 80"/>
                <a:gd name="T19" fmla="*/ 44 h 86"/>
                <a:gd name="T20" fmla="*/ 0 w 80"/>
                <a:gd name="T21" fmla="*/ 44 h 86"/>
                <a:gd name="T22" fmla="*/ 2 w 80"/>
                <a:gd name="T23" fmla="*/ 52 h 86"/>
                <a:gd name="T24" fmla="*/ 4 w 80"/>
                <a:gd name="T25" fmla="*/ 60 h 86"/>
                <a:gd name="T26" fmla="*/ 8 w 80"/>
                <a:gd name="T27" fmla="*/ 68 h 86"/>
                <a:gd name="T28" fmla="*/ 12 w 80"/>
                <a:gd name="T29" fmla="*/ 74 h 86"/>
                <a:gd name="T30" fmla="*/ 18 w 80"/>
                <a:gd name="T31" fmla="*/ 78 h 86"/>
                <a:gd name="T32" fmla="*/ 26 w 80"/>
                <a:gd name="T33" fmla="*/ 82 h 86"/>
                <a:gd name="T34" fmla="*/ 32 w 80"/>
                <a:gd name="T35" fmla="*/ 84 h 86"/>
                <a:gd name="T36" fmla="*/ 42 w 80"/>
                <a:gd name="T37" fmla="*/ 86 h 86"/>
                <a:gd name="T38" fmla="*/ 42 w 80"/>
                <a:gd name="T39" fmla="*/ 86 h 86"/>
                <a:gd name="T40" fmla="*/ 48 w 80"/>
                <a:gd name="T41" fmla="*/ 84 h 86"/>
                <a:gd name="T42" fmla="*/ 56 w 80"/>
                <a:gd name="T43" fmla="*/ 82 h 86"/>
                <a:gd name="T44" fmla="*/ 62 w 80"/>
                <a:gd name="T45" fmla="*/ 78 h 86"/>
                <a:gd name="T46" fmla="*/ 68 w 80"/>
                <a:gd name="T47" fmla="*/ 74 h 86"/>
                <a:gd name="T48" fmla="*/ 74 w 80"/>
                <a:gd name="T49" fmla="*/ 68 h 86"/>
                <a:gd name="T50" fmla="*/ 78 w 80"/>
                <a:gd name="T51" fmla="*/ 60 h 86"/>
                <a:gd name="T52" fmla="*/ 80 w 80"/>
                <a:gd name="T53" fmla="*/ 52 h 86"/>
                <a:gd name="T54" fmla="*/ 80 w 80"/>
                <a:gd name="T55" fmla="*/ 44 h 86"/>
                <a:gd name="T56" fmla="*/ 80 w 80"/>
                <a:gd name="T57" fmla="*/ 44 h 86"/>
                <a:gd name="T58" fmla="*/ 80 w 80"/>
                <a:gd name="T59" fmla="*/ 34 h 86"/>
                <a:gd name="T60" fmla="*/ 78 w 80"/>
                <a:gd name="T61" fmla="*/ 26 h 86"/>
                <a:gd name="T62" fmla="*/ 74 w 80"/>
                <a:gd name="T63" fmla="*/ 20 h 86"/>
                <a:gd name="T64" fmla="*/ 68 w 80"/>
                <a:gd name="T65" fmla="*/ 14 h 86"/>
                <a:gd name="T66" fmla="*/ 62 w 80"/>
                <a:gd name="T67" fmla="*/ 8 h 86"/>
                <a:gd name="T68" fmla="*/ 56 w 80"/>
                <a:gd name="T69" fmla="*/ 4 h 86"/>
                <a:gd name="T70" fmla="*/ 48 w 80"/>
                <a:gd name="T71" fmla="*/ 2 h 86"/>
                <a:gd name="T72" fmla="*/ 42 w 80"/>
                <a:gd name="T73" fmla="*/ 0 h 86"/>
                <a:gd name="T74" fmla="*/ 42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2" y="0"/>
                  </a:moveTo>
                  <a:lnTo>
                    <a:pt x="42" y="0"/>
                  </a:lnTo>
                  <a:lnTo>
                    <a:pt x="32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2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68" y="14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0" name="Rectangle 699"/>
            <p:cNvSpPr>
              <a:spLocks noChangeArrowheads="1"/>
            </p:cNvSpPr>
            <p:nvPr/>
          </p:nvSpPr>
          <p:spPr bwMode="auto">
            <a:xfrm>
              <a:off x="6065838" y="2905125"/>
              <a:ext cx="161925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1" name="Rectangle 700"/>
            <p:cNvSpPr>
              <a:spLocks noChangeArrowheads="1"/>
            </p:cNvSpPr>
            <p:nvPr/>
          </p:nvSpPr>
          <p:spPr bwMode="auto">
            <a:xfrm>
              <a:off x="6024563" y="2952750"/>
              <a:ext cx="244475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2" name="Freeform 701"/>
            <p:cNvSpPr>
              <a:spLocks/>
            </p:cNvSpPr>
            <p:nvPr/>
          </p:nvSpPr>
          <p:spPr bwMode="auto">
            <a:xfrm>
              <a:off x="6024563" y="29051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0 w 28"/>
                <a:gd name="T5" fmla="*/ 28 h 36"/>
                <a:gd name="T6" fmla="*/ 2 w 28"/>
                <a:gd name="T7" fmla="*/ 22 h 36"/>
                <a:gd name="T8" fmla="*/ 8 w 28"/>
                <a:gd name="T9" fmla="*/ 12 h 36"/>
                <a:gd name="T10" fmla="*/ 18 w 28"/>
                <a:gd name="T11" fmla="*/ 4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8" y="4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3" name="Freeform 702"/>
            <p:cNvSpPr>
              <a:spLocks/>
            </p:cNvSpPr>
            <p:nvPr/>
          </p:nvSpPr>
          <p:spPr bwMode="auto">
            <a:xfrm>
              <a:off x="6221413" y="290512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0 h 36"/>
                <a:gd name="T6" fmla="*/ 12 w 30"/>
                <a:gd name="T7" fmla="*/ 2 h 36"/>
                <a:gd name="T8" fmla="*/ 16 w 30"/>
                <a:gd name="T9" fmla="*/ 6 h 36"/>
                <a:gd name="T10" fmla="*/ 22 w 30"/>
                <a:gd name="T11" fmla="*/ 10 h 36"/>
                <a:gd name="T12" fmla="*/ 28 w 30"/>
                <a:gd name="T13" fmla="*/ 22 h 36"/>
                <a:gd name="T14" fmla="*/ 30 w 30"/>
                <a:gd name="T15" fmla="*/ 36 h 36"/>
                <a:gd name="T16" fmla="*/ 0 w 30"/>
                <a:gd name="T17" fmla="*/ 36 h 36"/>
                <a:gd name="T18" fmla="*/ 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2" y="10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4" name="Freeform 703"/>
            <p:cNvSpPr>
              <a:spLocks/>
            </p:cNvSpPr>
            <p:nvPr/>
          </p:nvSpPr>
          <p:spPr bwMode="auto">
            <a:xfrm>
              <a:off x="6103938" y="305435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50 w 82"/>
                <a:gd name="T5" fmla="*/ 2 h 86"/>
                <a:gd name="T6" fmla="*/ 58 w 82"/>
                <a:gd name="T7" fmla="*/ 4 h 86"/>
                <a:gd name="T8" fmla="*/ 64 w 82"/>
                <a:gd name="T9" fmla="*/ 8 h 86"/>
                <a:gd name="T10" fmla="*/ 70 w 82"/>
                <a:gd name="T11" fmla="*/ 14 h 86"/>
                <a:gd name="T12" fmla="*/ 76 w 82"/>
                <a:gd name="T13" fmla="*/ 20 h 86"/>
                <a:gd name="T14" fmla="*/ 80 w 82"/>
                <a:gd name="T15" fmla="*/ 26 h 86"/>
                <a:gd name="T16" fmla="*/ 82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2 w 82"/>
                <a:gd name="T23" fmla="*/ 52 h 86"/>
                <a:gd name="T24" fmla="*/ 80 w 82"/>
                <a:gd name="T25" fmla="*/ 60 h 86"/>
                <a:gd name="T26" fmla="*/ 76 w 82"/>
                <a:gd name="T27" fmla="*/ 68 h 86"/>
                <a:gd name="T28" fmla="*/ 70 w 82"/>
                <a:gd name="T29" fmla="*/ 74 h 86"/>
                <a:gd name="T30" fmla="*/ 64 w 82"/>
                <a:gd name="T31" fmla="*/ 78 h 86"/>
                <a:gd name="T32" fmla="*/ 58 w 82"/>
                <a:gd name="T33" fmla="*/ 82 h 86"/>
                <a:gd name="T34" fmla="*/ 50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4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4 h 86"/>
                <a:gd name="T48" fmla="*/ 8 w 82"/>
                <a:gd name="T49" fmla="*/ 68 h 86"/>
                <a:gd name="T50" fmla="*/ 4 w 82"/>
                <a:gd name="T51" fmla="*/ 60 h 86"/>
                <a:gd name="T52" fmla="*/ 2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2 w 82"/>
                <a:gd name="T59" fmla="*/ 34 h 86"/>
                <a:gd name="T60" fmla="*/ 4 w 82"/>
                <a:gd name="T61" fmla="*/ 26 h 86"/>
                <a:gd name="T62" fmla="*/ 8 w 82"/>
                <a:gd name="T63" fmla="*/ 20 h 86"/>
                <a:gd name="T64" fmla="*/ 12 w 82"/>
                <a:gd name="T65" fmla="*/ 14 h 86"/>
                <a:gd name="T66" fmla="*/ 18 w 82"/>
                <a:gd name="T67" fmla="*/ 8 h 86"/>
                <a:gd name="T68" fmla="*/ 26 w 82"/>
                <a:gd name="T69" fmla="*/ 4 h 86"/>
                <a:gd name="T70" fmla="*/ 34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8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5" name="Rectangle 704"/>
            <p:cNvSpPr>
              <a:spLocks noChangeArrowheads="1"/>
            </p:cNvSpPr>
            <p:nvPr/>
          </p:nvSpPr>
          <p:spPr bwMode="auto">
            <a:xfrm>
              <a:off x="6091238" y="3203575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6" name="Rectangle 705"/>
            <p:cNvSpPr>
              <a:spLocks noChangeArrowheads="1"/>
            </p:cNvSpPr>
            <p:nvPr/>
          </p:nvSpPr>
          <p:spPr bwMode="auto">
            <a:xfrm>
              <a:off x="6049963" y="3248025"/>
              <a:ext cx="23812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7" name="Freeform 706"/>
            <p:cNvSpPr>
              <a:spLocks/>
            </p:cNvSpPr>
            <p:nvPr/>
          </p:nvSpPr>
          <p:spPr bwMode="auto">
            <a:xfrm>
              <a:off x="6246813" y="3203575"/>
              <a:ext cx="41275" cy="57150"/>
            </a:xfrm>
            <a:custGeom>
              <a:avLst/>
              <a:gdLst>
                <a:gd name="T0" fmla="*/ 26 w 26"/>
                <a:gd name="T1" fmla="*/ 36 h 36"/>
                <a:gd name="T2" fmla="*/ 26 w 26"/>
                <a:gd name="T3" fmla="*/ 36 h 36"/>
                <a:gd name="T4" fmla="*/ 24 w 26"/>
                <a:gd name="T5" fmla="*/ 22 h 36"/>
                <a:gd name="T6" fmla="*/ 20 w 26"/>
                <a:gd name="T7" fmla="*/ 10 h 36"/>
                <a:gd name="T8" fmla="*/ 10 w 26"/>
                <a:gd name="T9" fmla="*/ 4 h 36"/>
                <a:gd name="T10" fmla="*/ 6 w 26"/>
                <a:gd name="T11" fmla="*/ 0 h 36"/>
                <a:gd name="T12" fmla="*/ 0 w 26"/>
                <a:gd name="T13" fmla="*/ 0 h 36"/>
                <a:gd name="T14" fmla="*/ 0 w 26"/>
                <a:gd name="T15" fmla="*/ 36 h 36"/>
                <a:gd name="T16" fmla="*/ 26 w 26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6">
                  <a:moveTo>
                    <a:pt x="26" y="36"/>
                  </a:moveTo>
                  <a:lnTo>
                    <a:pt x="26" y="36"/>
                  </a:lnTo>
                  <a:lnTo>
                    <a:pt x="24" y="22"/>
                  </a:lnTo>
                  <a:lnTo>
                    <a:pt x="20" y="10"/>
                  </a:lnTo>
                  <a:lnTo>
                    <a:pt x="10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6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8" name="Freeform 707"/>
            <p:cNvSpPr>
              <a:spLocks/>
            </p:cNvSpPr>
            <p:nvPr/>
          </p:nvSpPr>
          <p:spPr bwMode="auto">
            <a:xfrm>
              <a:off x="6049963" y="3206750"/>
              <a:ext cx="41275" cy="53975"/>
            </a:xfrm>
            <a:custGeom>
              <a:avLst/>
              <a:gdLst>
                <a:gd name="T0" fmla="*/ 26 w 26"/>
                <a:gd name="T1" fmla="*/ 0 h 34"/>
                <a:gd name="T2" fmla="*/ 26 w 26"/>
                <a:gd name="T3" fmla="*/ 0 h 34"/>
                <a:gd name="T4" fmla="*/ 22 w 26"/>
                <a:gd name="T5" fmla="*/ 0 h 34"/>
                <a:gd name="T6" fmla="*/ 16 w 26"/>
                <a:gd name="T7" fmla="*/ 2 h 34"/>
                <a:gd name="T8" fmla="*/ 8 w 26"/>
                <a:gd name="T9" fmla="*/ 8 h 34"/>
                <a:gd name="T10" fmla="*/ 2 w 26"/>
                <a:gd name="T11" fmla="*/ 20 h 34"/>
                <a:gd name="T12" fmla="*/ 0 w 26"/>
                <a:gd name="T13" fmla="*/ 26 h 34"/>
                <a:gd name="T14" fmla="*/ 0 w 26"/>
                <a:gd name="T15" fmla="*/ 34 h 34"/>
                <a:gd name="T16" fmla="*/ 0 w 26"/>
                <a:gd name="T17" fmla="*/ 34 h 34"/>
                <a:gd name="T18" fmla="*/ 26 w 26"/>
                <a:gd name="T19" fmla="*/ 34 h 34"/>
                <a:gd name="T20" fmla="*/ 26 w 26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lnTo>
                    <a:pt x="26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6" y="3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09" name="Freeform 708"/>
            <p:cNvSpPr>
              <a:spLocks/>
            </p:cNvSpPr>
            <p:nvPr/>
          </p:nvSpPr>
          <p:spPr bwMode="auto">
            <a:xfrm>
              <a:off x="6357938" y="3051175"/>
              <a:ext cx="127000" cy="136525"/>
            </a:xfrm>
            <a:custGeom>
              <a:avLst/>
              <a:gdLst>
                <a:gd name="T0" fmla="*/ 40 w 80"/>
                <a:gd name="T1" fmla="*/ 0 h 86"/>
                <a:gd name="T2" fmla="*/ 40 w 80"/>
                <a:gd name="T3" fmla="*/ 0 h 86"/>
                <a:gd name="T4" fmla="*/ 48 w 80"/>
                <a:gd name="T5" fmla="*/ 2 h 86"/>
                <a:gd name="T6" fmla="*/ 56 w 80"/>
                <a:gd name="T7" fmla="*/ 4 h 86"/>
                <a:gd name="T8" fmla="*/ 64 w 80"/>
                <a:gd name="T9" fmla="*/ 8 h 86"/>
                <a:gd name="T10" fmla="*/ 70 w 80"/>
                <a:gd name="T11" fmla="*/ 14 h 86"/>
                <a:gd name="T12" fmla="*/ 74 w 80"/>
                <a:gd name="T13" fmla="*/ 20 h 86"/>
                <a:gd name="T14" fmla="*/ 78 w 80"/>
                <a:gd name="T15" fmla="*/ 26 h 86"/>
                <a:gd name="T16" fmla="*/ 80 w 80"/>
                <a:gd name="T17" fmla="*/ 34 h 86"/>
                <a:gd name="T18" fmla="*/ 80 w 80"/>
                <a:gd name="T19" fmla="*/ 44 h 86"/>
                <a:gd name="T20" fmla="*/ 80 w 80"/>
                <a:gd name="T21" fmla="*/ 44 h 86"/>
                <a:gd name="T22" fmla="*/ 80 w 80"/>
                <a:gd name="T23" fmla="*/ 52 h 86"/>
                <a:gd name="T24" fmla="*/ 78 w 80"/>
                <a:gd name="T25" fmla="*/ 60 h 86"/>
                <a:gd name="T26" fmla="*/ 74 w 80"/>
                <a:gd name="T27" fmla="*/ 66 h 86"/>
                <a:gd name="T28" fmla="*/ 70 w 80"/>
                <a:gd name="T29" fmla="*/ 74 h 86"/>
                <a:gd name="T30" fmla="*/ 64 w 80"/>
                <a:gd name="T31" fmla="*/ 78 h 86"/>
                <a:gd name="T32" fmla="*/ 56 w 80"/>
                <a:gd name="T33" fmla="*/ 82 h 86"/>
                <a:gd name="T34" fmla="*/ 48 w 80"/>
                <a:gd name="T35" fmla="*/ 84 h 86"/>
                <a:gd name="T36" fmla="*/ 40 w 80"/>
                <a:gd name="T37" fmla="*/ 86 h 86"/>
                <a:gd name="T38" fmla="*/ 40 w 80"/>
                <a:gd name="T39" fmla="*/ 86 h 86"/>
                <a:gd name="T40" fmla="*/ 32 w 80"/>
                <a:gd name="T41" fmla="*/ 84 h 86"/>
                <a:gd name="T42" fmla="*/ 24 w 80"/>
                <a:gd name="T43" fmla="*/ 82 h 86"/>
                <a:gd name="T44" fmla="*/ 18 w 80"/>
                <a:gd name="T45" fmla="*/ 78 h 86"/>
                <a:gd name="T46" fmla="*/ 12 w 80"/>
                <a:gd name="T47" fmla="*/ 74 h 86"/>
                <a:gd name="T48" fmla="*/ 6 w 80"/>
                <a:gd name="T49" fmla="*/ 66 h 86"/>
                <a:gd name="T50" fmla="*/ 2 w 80"/>
                <a:gd name="T51" fmla="*/ 60 h 86"/>
                <a:gd name="T52" fmla="*/ 0 w 80"/>
                <a:gd name="T53" fmla="*/ 52 h 86"/>
                <a:gd name="T54" fmla="*/ 0 w 80"/>
                <a:gd name="T55" fmla="*/ 44 h 86"/>
                <a:gd name="T56" fmla="*/ 0 w 80"/>
                <a:gd name="T57" fmla="*/ 44 h 86"/>
                <a:gd name="T58" fmla="*/ 0 w 80"/>
                <a:gd name="T59" fmla="*/ 34 h 86"/>
                <a:gd name="T60" fmla="*/ 2 w 80"/>
                <a:gd name="T61" fmla="*/ 26 h 86"/>
                <a:gd name="T62" fmla="*/ 6 w 80"/>
                <a:gd name="T63" fmla="*/ 20 h 86"/>
                <a:gd name="T64" fmla="*/ 12 w 80"/>
                <a:gd name="T65" fmla="*/ 14 h 86"/>
                <a:gd name="T66" fmla="*/ 18 w 80"/>
                <a:gd name="T67" fmla="*/ 8 h 86"/>
                <a:gd name="T68" fmla="*/ 24 w 80"/>
                <a:gd name="T69" fmla="*/ 4 h 86"/>
                <a:gd name="T70" fmla="*/ 32 w 80"/>
                <a:gd name="T71" fmla="*/ 2 h 86"/>
                <a:gd name="T72" fmla="*/ 40 w 80"/>
                <a:gd name="T73" fmla="*/ 0 h 86"/>
                <a:gd name="T74" fmla="*/ 40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0" y="0"/>
                  </a:moveTo>
                  <a:lnTo>
                    <a:pt x="40" y="0"/>
                  </a:lnTo>
                  <a:lnTo>
                    <a:pt x="48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4" y="20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0" y="52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6" y="66"/>
                  </a:lnTo>
                  <a:lnTo>
                    <a:pt x="2" y="60"/>
                  </a:lnTo>
                  <a:lnTo>
                    <a:pt x="0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0" name="Rectangle 709"/>
            <p:cNvSpPr>
              <a:spLocks noChangeArrowheads="1"/>
            </p:cNvSpPr>
            <p:nvPr/>
          </p:nvSpPr>
          <p:spPr bwMode="auto">
            <a:xfrm>
              <a:off x="6342063" y="3200400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1" name="Rectangle 710"/>
            <p:cNvSpPr>
              <a:spLocks noChangeArrowheads="1"/>
            </p:cNvSpPr>
            <p:nvPr/>
          </p:nvSpPr>
          <p:spPr bwMode="auto">
            <a:xfrm>
              <a:off x="6300788" y="3248025"/>
              <a:ext cx="241300" cy="2000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2" name="Freeform 711"/>
            <p:cNvSpPr>
              <a:spLocks/>
            </p:cNvSpPr>
            <p:nvPr/>
          </p:nvSpPr>
          <p:spPr bwMode="auto">
            <a:xfrm>
              <a:off x="6497638" y="32004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2 h 34"/>
                <a:gd name="T6" fmla="*/ 20 w 28"/>
                <a:gd name="T7" fmla="*/ 10 h 34"/>
                <a:gd name="T8" fmla="*/ 12 w 28"/>
                <a:gd name="T9" fmla="*/ 2 h 34"/>
                <a:gd name="T10" fmla="*/ 6 w 28"/>
                <a:gd name="T11" fmla="*/ 0 h 34"/>
                <a:gd name="T12" fmla="*/ 2 w 28"/>
                <a:gd name="T13" fmla="*/ 0 h 34"/>
                <a:gd name="T14" fmla="*/ 0 w 28"/>
                <a:gd name="T15" fmla="*/ 34 h 34"/>
                <a:gd name="T16" fmla="*/ 28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2" y="2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3" name="Freeform 712"/>
            <p:cNvSpPr>
              <a:spLocks/>
            </p:cNvSpPr>
            <p:nvPr/>
          </p:nvSpPr>
          <p:spPr bwMode="auto">
            <a:xfrm>
              <a:off x="6300788" y="3200400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6 w 28"/>
                <a:gd name="T7" fmla="*/ 2 h 34"/>
                <a:gd name="T8" fmla="*/ 8 w 28"/>
                <a:gd name="T9" fmla="*/ 10 h 34"/>
                <a:gd name="T10" fmla="*/ 2 w 28"/>
                <a:gd name="T11" fmla="*/ 20 h 34"/>
                <a:gd name="T12" fmla="*/ 0 w 28"/>
                <a:gd name="T13" fmla="*/ 28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4" name="Freeform 713"/>
            <p:cNvSpPr>
              <a:spLocks/>
            </p:cNvSpPr>
            <p:nvPr/>
          </p:nvSpPr>
          <p:spPr bwMode="auto">
            <a:xfrm>
              <a:off x="5402263" y="3108325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50 w 82"/>
                <a:gd name="T5" fmla="*/ 0 h 84"/>
                <a:gd name="T6" fmla="*/ 56 w 82"/>
                <a:gd name="T7" fmla="*/ 2 h 84"/>
                <a:gd name="T8" fmla="*/ 64 w 82"/>
                <a:gd name="T9" fmla="*/ 6 h 84"/>
                <a:gd name="T10" fmla="*/ 70 w 82"/>
                <a:gd name="T11" fmla="*/ 12 h 84"/>
                <a:gd name="T12" fmla="*/ 76 w 82"/>
                <a:gd name="T13" fmla="*/ 18 h 84"/>
                <a:gd name="T14" fmla="*/ 78 w 82"/>
                <a:gd name="T15" fmla="*/ 24 h 84"/>
                <a:gd name="T16" fmla="*/ 82 w 82"/>
                <a:gd name="T17" fmla="*/ 32 h 84"/>
                <a:gd name="T18" fmla="*/ 82 w 82"/>
                <a:gd name="T19" fmla="*/ 42 h 84"/>
                <a:gd name="T20" fmla="*/ 82 w 82"/>
                <a:gd name="T21" fmla="*/ 42 h 84"/>
                <a:gd name="T22" fmla="*/ 82 w 82"/>
                <a:gd name="T23" fmla="*/ 50 h 84"/>
                <a:gd name="T24" fmla="*/ 78 w 82"/>
                <a:gd name="T25" fmla="*/ 58 h 84"/>
                <a:gd name="T26" fmla="*/ 76 w 82"/>
                <a:gd name="T27" fmla="*/ 66 h 84"/>
                <a:gd name="T28" fmla="*/ 70 w 82"/>
                <a:gd name="T29" fmla="*/ 72 h 84"/>
                <a:gd name="T30" fmla="*/ 64 w 82"/>
                <a:gd name="T31" fmla="*/ 76 h 84"/>
                <a:gd name="T32" fmla="*/ 56 w 82"/>
                <a:gd name="T33" fmla="*/ 80 h 84"/>
                <a:gd name="T34" fmla="*/ 50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34 w 82"/>
                <a:gd name="T41" fmla="*/ 84 h 84"/>
                <a:gd name="T42" fmla="*/ 26 w 82"/>
                <a:gd name="T43" fmla="*/ 80 h 84"/>
                <a:gd name="T44" fmla="*/ 18 w 82"/>
                <a:gd name="T45" fmla="*/ 76 h 84"/>
                <a:gd name="T46" fmla="*/ 12 w 82"/>
                <a:gd name="T47" fmla="*/ 72 h 84"/>
                <a:gd name="T48" fmla="*/ 6 w 82"/>
                <a:gd name="T49" fmla="*/ 66 h 84"/>
                <a:gd name="T50" fmla="*/ 2 w 82"/>
                <a:gd name="T51" fmla="*/ 58 h 84"/>
                <a:gd name="T52" fmla="*/ 0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2 h 84"/>
                <a:gd name="T60" fmla="*/ 2 w 82"/>
                <a:gd name="T61" fmla="*/ 24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6 w 82"/>
                <a:gd name="T69" fmla="*/ 2 h 84"/>
                <a:gd name="T70" fmla="*/ 34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78" y="24"/>
                  </a:lnTo>
                  <a:lnTo>
                    <a:pt x="82" y="32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0"/>
                  </a:lnTo>
                  <a:lnTo>
                    <a:pt x="78" y="58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6"/>
                  </a:lnTo>
                  <a:lnTo>
                    <a:pt x="56" y="80"/>
                  </a:lnTo>
                  <a:lnTo>
                    <a:pt x="50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34" y="84"/>
                  </a:lnTo>
                  <a:lnTo>
                    <a:pt x="26" y="80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2"/>
                  </a:lnTo>
                  <a:lnTo>
                    <a:pt x="2" y="24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2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5" name="Rectangle 714"/>
            <p:cNvSpPr>
              <a:spLocks noChangeArrowheads="1"/>
            </p:cNvSpPr>
            <p:nvPr/>
          </p:nvSpPr>
          <p:spPr bwMode="auto">
            <a:xfrm>
              <a:off x="5386388" y="3251200"/>
              <a:ext cx="158750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6" name="Rectangle 715"/>
            <p:cNvSpPr>
              <a:spLocks noChangeArrowheads="1"/>
            </p:cNvSpPr>
            <p:nvPr/>
          </p:nvSpPr>
          <p:spPr bwMode="auto">
            <a:xfrm>
              <a:off x="5345113" y="3298825"/>
              <a:ext cx="2413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7" name="Freeform 716"/>
            <p:cNvSpPr>
              <a:spLocks/>
            </p:cNvSpPr>
            <p:nvPr/>
          </p:nvSpPr>
          <p:spPr bwMode="auto">
            <a:xfrm>
              <a:off x="5541963" y="3254375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0 h 34"/>
                <a:gd name="T6" fmla="*/ 20 w 28"/>
                <a:gd name="T7" fmla="*/ 10 h 34"/>
                <a:gd name="T8" fmla="*/ 16 w 28"/>
                <a:gd name="T9" fmla="*/ 6 h 34"/>
                <a:gd name="T10" fmla="*/ 12 w 28"/>
                <a:gd name="T11" fmla="*/ 2 h 34"/>
                <a:gd name="T12" fmla="*/ 6 w 28"/>
                <a:gd name="T13" fmla="*/ 0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0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8" name="Freeform 717"/>
            <p:cNvSpPr>
              <a:spLocks/>
            </p:cNvSpPr>
            <p:nvPr/>
          </p:nvSpPr>
          <p:spPr bwMode="auto">
            <a:xfrm>
              <a:off x="5345113" y="3254375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8 w 28"/>
                <a:gd name="T7" fmla="*/ 2 h 34"/>
                <a:gd name="T8" fmla="*/ 12 w 28"/>
                <a:gd name="T9" fmla="*/ 6 h 34"/>
                <a:gd name="T10" fmla="*/ 8 w 28"/>
                <a:gd name="T11" fmla="*/ 10 h 34"/>
                <a:gd name="T12" fmla="*/ 2 w 28"/>
                <a:gd name="T13" fmla="*/ 20 h 34"/>
                <a:gd name="T14" fmla="*/ 0 w 28"/>
                <a:gd name="T15" fmla="*/ 34 h 34"/>
                <a:gd name="T16" fmla="*/ 0 w 28"/>
                <a:gd name="T17" fmla="*/ 34 h 34"/>
                <a:gd name="T18" fmla="*/ 28 w 28"/>
                <a:gd name="T19" fmla="*/ 34 h 34"/>
                <a:gd name="T20" fmla="*/ 28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19" name="Freeform 718"/>
            <p:cNvSpPr>
              <a:spLocks/>
            </p:cNvSpPr>
            <p:nvPr/>
          </p:nvSpPr>
          <p:spPr bwMode="auto">
            <a:xfrm>
              <a:off x="4989513" y="278447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48 w 82"/>
                <a:gd name="T5" fmla="*/ 0 h 84"/>
                <a:gd name="T6" fmla="*/ 56 w 82"/>
                <a:gd name="T7" fmla="*/ 2 h 84"/>
                <a:gd name="T8" fmla="*/ 62 w 82"/>
                <a:gd name="T9" fmla="*/ 6 h 84"/>
                <a:gd name="T10" fmla="*/ 68 w 82"/>
                <a:gd name="T11" fmla="*/ 12 h 84"/>
                <a:gd name="T12" fmla="*/ 74 w 82"/>
                <a:gd name="T13" fmla="*/ 18 h 84"/>
                <a:gd name="T14" fmla="*/ 78 w 82"/>
                <a:gd name="T15" fmla="*/ 26 h 84"/>
                <a:gd name="T16" fmla="*/ 80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0 w 82"/>
                <a:gd name="T23" fmla="*/ 50 h 84"/>
                <a:gd name="T24" fmla="*/ 78 w 82"/>
                <a:gd name="T25" fmla="*/ 58 h 84"/>
                <a:gd name="T26" fmla="*/ 74 w 82"/>
                <a:gd name="T27" fmla="*/ 66 h 84"/>
                <a:gd name="T28" fmla="*/ 68 w 82"/>
                <a:gd name="T29" fmla="*/ 72 h 84"/>
                <a:gd name="T30" fmla="*/ 62 w 82"/>
                <a:gd name="T31" fmla="*/ 76 h 84"/>
                <a:gd name="T32" fmla="*/ 56 w 82"/>
                <a:gd name="T33" fmla="*/ 80 h 84"/>
                <a:gd name="T34" fmla="*/ 48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32 w 82"/>
                <a:gd name="T41" fmla="*/ 84 h 84"/>
                <a:gd name="T42" fmla="*/ 24 w 82"/>
                <a:gd name="T43" fmla="*/ 80 h 84"/>
                <a:gd name="T44" fmla="*/ 18 w 82"/>
                <a:gd name="T45" fmla="*/ 76 h 84"/>
                <a:gd name="T46" fmla="*/ 12 w 82"/>
                <a:gd name="T47" fmla="*/ 72 h 84"/>
                <a:gd name="T48" fmla="*/ 6 w 82"/>
                <a:gd name="T49" fmla="*/ 66 h 84"/>
                <a:gd name="T50" fmla="*/ 2 w 82"/>
                <a:gd name="T51" fmla="*/ 58 h 84"/>
                <a:gd name="T52" fmla="*/ 0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4 h 84"/>
                <a:gd name="T60" fmla="*/ 2 w 82"/>
                <a:gd name="T61" fmla="*/ 26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4 w 82"/>
                <a:gd name="T69" fmla="*/ 2 h 84"/>
                <a:gd name="T70" fmla="*/ 32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6"/>
                  </a:lnTo>
                  <a:lnTo>
                    <a:pt x="56" y="80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0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0" name="Rectangle 719"/>
            <p:cNvSpPr>
              <a:spLocks noChangeArrowheads="1"/>
            </p:cNvSpPr>
            <p:nvPr/>
          </p:nvSpPr>
          <p:spPr bwMode="auto">
            <a:xfrm>
              <a:off x="4973638" y="2930525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1" name="Rectangle 720"/>
            <p:cNvSpPr>
              <a:spLocks noChangeArrowheads="1"/>
            </p:cNvSpPr>
            <p:nvPr/>
          </p:nvSpPr>
          <p:spPr bwMode="auto">
            <a:xfrm>
              <a:off x="4932363" y="2978150"/>
              <a:ext cx="241300" cy="2032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2" name="Freeform 721"/>
            <p:cNvSpPr>
              <a:spLocks/>
            </p:cNvSpPr>
            <p:nvPr/>
          </p:nvSpPr>
          <p:spPr bwMode="auto">
            <a:xfrm>
              <a:off x="5129213" y="2930525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2 h 34"/>
                <a:gd name="T6" fmla="*/ 20 w 28"/>
                <a:gd name="T7" fmla="*/ 10 h 34"/>
                <a:gd name="T8" fmla="*/ 16 w 28"/>
                <a:gd name="T9" fmla="*/ 6 h 34"/>
                <a:gd name="T10" fmla="*/ 10 w 28"/>
                <a:gd name="T11" fmla="*/ 2 h 34"/>
                <a:gd name="T12" fmla="*/ 6 w 28"/>
                <a:gd name="T13" fmla="*/ 0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3" name="Freeform 722"/>
            <p:cNvSpPr>
              <a:spLocks/>
            </p:cNvSpPr>
            <p:nvPr/>
          </p:nvSpPr>
          <p:spPr bwMode="auto">
            <a:xfrm>
              <a:off x="4932363" y="2930525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6 w 28"/>
                <a:gd name="T7" fmla="*/ 2 h 34"/>
                <a:gd name="T8" fmla="*/ 12 w 28"/>
                <a:gd name="T9" fmla="*/ 6 h 34"/>
                <a:gd name="T10" fmla="*/ 8 w 28"/>
                <a:gd name="T11" fmla="*/ 10 h 34"/>
                <a:gd name="T12" fmla="*/ 2 w 28"/>
                <a:gd name="T13" fmla="*/ 20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4" name="Freeform 723"/>
            <p:cNvSpPr>
              <a:spLocks/>
            </p:cNvSpPr>
            <p:nvPr/>
          </p:nvSpPr>
          <p:spPr bwMode="auto">
            <a:xfrm>
              <a:off x="6507163" y="273367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50 w 82"/>
                <a:gd name="T5" fmla="*/ 0 h 84"/>
                <a:gd name="T6" fmla="*/ 56 w 82"/>
                <a:gd name="T7" fmla="*/ 4 h 84"/>
                <a:gd name="T8" fmla="*/ 64 w 82"/>
                <a:gd name="T9" fmla="*/ 8 h 84"/>
                <a:gd name="T10" fmla="*/ 70 w 82"/>
                <a:gd name="T11" fmla="*/ 12 h 84"/>
                <a:gd name="T12" fmla="*/ 74 w 82"/>
                <a:gd name="T13" fmla="*/ 18 h 84"/>
                <a:gd name="T14" fmla="*/ 78 w 82"/>
                <a:gd name="T15" fmla="*/ 26 h 84"/>
                <a:gd name="T16" fmla="*/ 80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0 w 82"/>
                <a:gd name="T23" fmla="*/ 50 h 84"/>
                <a:gd name="T24" fmla="*/ 78 w 82"/>
                <a:gd name="T25" fmla="*/ 58 h 84"/>
                <a:gd name="T26" fmla="*/ 74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6 w 82"/>
                <a:gd name="T33" fmla="*/ 82 h 84"/>
                <a:gd name="T34" fmla="*/ 50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32 w 82"/>
                <a:gd name="T41" fmla="*/ 84 h 84"/>
                <a:gd name="T42" fmla="*/ 24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6 w 82"/>
                <a:gd name="T49" fmla="*/ 66 h 84"/>
                <a:gd name="T50" fmla="*/ 4 w 82"/>
                <a:gd name="T51" fmla="*/ 58 h 84"/>
                <a:gd name="T52" fmla="*/ 0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4 h 84"/>
                <a:gd name="T60" fmla="*/ 4 w 82"/>
                <a:gd name="T61" fmla="*/ 26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8 h 84"/>
                <a:gd name="T68" fmla="*/ 24 w 82"/>
                <a:gd name="T69" fmla="*/ 4 h 84"/>
                <a:gd name="T70" fmla="*/ 32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50" y="0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50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4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5" name="Rectangle 724"/>
            <p:cNvSpPr>
              <a:spLocks noChangeArrowheads="1"/>
            </p:cNvSpPr>
            <p:nvPr/>
          </p:nvSpPr>
          <p:spPr bwMode="auto">
            <a:xfrm>
              <a:off x="6491288" y="2882900"/>
              <a:ext cx="161925" cy="66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6" name="Rectangle 725"/>
            <p:cNvSpPr>
              <a:spLocks noChangeArrowheads="1"/>
            </p:cNvSpPr>
            <p:nvPr/>
          </p:nvSpPr>
          <p:spPr bwMode="auto">
            <a:xfrm>
              <a:off x="6450013" y="2927350"/>
              <a:ext cx="244475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7" name="Freeform 726"/>
            <p:cNvSpPr>
              <a:spLocks/>
            </p:cNvSpPr>
            <p:nvPr/>
          </p:nvSpPr>
          <p:spPr bwMode="auto">
            <a:xfrm>
              <a:off x="6650038" y="28829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6 h 34"/>
                <a:gd name="T6" fmla="*/ 26 w 28"/>
                <a:gd name="T7" fmla="*/ 20 h 34"/>
                <a:gd name="T8" fmla="*/ 20 w 28"/>
                <a:gd name="T9" fmla="*/ 8 h 34"/>
                <a:gd name="T10" fmla="*/ 10 w 28"/>
                <a:gd name="T11" fmla="*/ 2 h 34"/>
                <a:gd name="T12" fmla="*/ 6 w 28"/>
                <a:gd name="T13" fmla="*/ 0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6"/>
                  </a:lnTo>
                  <a:lnTo>
                    <a:pt x="26" y="20"/>
                  </a:lnTo>
                  <a:lnTo>
                    <a:pt x="20" y="8"/>
                  </a:lnTo>
                  <a:lnTo>
                    <a:pt x="10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8" name="Freeform 727"/>
            <p:cNvSpPr>
              <a:spLocks/>
            </p:cNvSpPr>
            <p:nvPr/>
          </p:nvSpPr>
          <p:spPr bwMode="auto">
            <a:xfrm>
              <a:off x="6450013" y="2882900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8 w 28"/>
                <a:gd name="T7" fmla="*/ 2 h 34"/>
                <a:gd name="T8" fmla="*/ 8 w 28"/>
                <a:gd name="T9" fmla="*/ 8 h 34"/>
                <a:gd name="T10" fmla="*/ 2 w 28"/>
                <a:gd name="T11" fmla="*/ 20 h 34"/>
                <a:gd name="T12" fmla="*/ 0 w 28"/>
                <a:gd name="T13" fmla="*/ 26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29" name="Freeform 728"/>
            <p:cNvSpPr>
              <a:spLocks/>
            </p:cNvSpPr>
            <p:nvPr/>
          </p:nvSpPr>
          <p:spPr bwMode="auto">
            <a:xfrm>
              <a:off x="4941888" y="305435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48 w 82"/>
                <a:gd name="T5" fmla="*/ 2 h 86"/>
                <a:gd name="T6" fmla="*/ 56 w 82"/>
                <a:gd name="T7" fmla="*/ 4 h 86"/>
                <a:gd name="T8" fmla="*/ 64 w 82"/>
                <a:gd name="T9" fmla="*/ 8 h 86"/>
                <a:gd name="T10" fmla="*/ 70 w 82"/>
                <a:gd name="T11" fmla="*/ 14 h 86"/>
                <a:gd name="T12" fmla="*/ 74 w 82"/>
                <a:gd name="T13" fmla="*/ 20 h 86"/>
                <a:gd name="T14" fmla="*/ 78 w 82"/>
                <a:gd name="T15" fmla="*/ 26 h 86"/>
                <a:gd name="T16" fmla="*/ 80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0 w 82"/>
                <a:gd name="T23" fmla="*/ 52 h 86"/>
                <a:gd name="T24" fmla="*/ 78 w 82"/>
                <a:gd name="T25" fmla="*/ 60 h 86"/>
                <a:gd name="T26" fmla="*/ 74 w 82"/>
                <a:gd name="T27" fmla="*/ 68 h 86"/>
                <a:gd name="T28" fmla="*/ 70 w 82"/>
                <a:gd name="T29" fmla="*/ 74 h 86"/>
                <a:gd name="T30" fmla="*/ 64 w 82"/>
                <a:gd name="T31" fmla="*/ 78 h 86"/>
                <a:gd name="T32" fmla="*/ 56 w 82"/>
                <a:gd name="T33" fmla="*/ 82 h 86"/>
                <a:gd name="T34" fmla="*/ 48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2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4 h 86"/>
                <a:gd name="T48" fmla="*/ 8 w 82"/>
                <a:gd name="T49" fmla="*/ 68 h 86"/>
                <a:gd name="T50" fmla="*/ 4 w 82"/>
                <a:gd name="T51" fmla="*/ 60 h 86"/>
                <a:gd name="T52" fmla="*/ 2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2 w 82"/>
                <a:gd name="T59" fmla="*/ 34 h 86"/>
                <a:gd name="T60" fmla="*/ 4 w 82"/>
                <a:gd name="T61" fmla="*/ 26 h 86"/>
                <a:gd name="T62" fmla="*/ 8 w 82"/>
                <a:gd name="T63" fmla="*/ 20 h 86"/>
                <a:gd name="T64" fmla="*/ 12 w 82"/>
                <a:gd name="T65" fmla="*/ 14 h 86"/>
                <a:gd name="T66" fmla="*/ 18 w 82"/>
                <a:gd name="T67" fmla="*/ 8 h 86"/>
                <a:gd name="T68" fmla="*/ 26 w 82"/>
                <a:gd name="T69" fmla="*/ 4 h 86"/>
                <a:gd name="T70" fmla="*/ 32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48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4" y="20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2"/>
                  </a:lnTo>
                  <a:lnTo>
                    <a:pt x="78" y="60"/>
                  </a:lnTo>
                  <a:lnTo>
                    <a:pt x="74" y="68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8" y="68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2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0" name="Rectangle 729"/>
            <p:cNvSpPr>
              <a:spLocks noChangeArrowheads="1"/>
            </p:cNvSpPr>
            <p:nvPr/>
          </p:nvSpPr>
          <p:spPr bwMode="auto">
            <a:xfrm>
              <a:off x="4926013" y="3203575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1" name="Rectangle 730"/>
            <p:cNvSpPr>
              <a:spLocks noChangeArrowheads="1"/>
            </p:cNvSpPr>
            <p:nvPr/>
          </p:nvSpPr>
          <p:spPr bwMode="auto">
            <a:xfrm>
              <a:off x="4884738" y="3248025"/>
              <a:ext cx="24130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2" name="Freeform 731"/>
            <p:cNvSpPr>
              <a:spLocks/>
            </p:cNvSpPr>
            <p:nvPr/>
          </p:nvSpPr>
          <p:spPr bwMode="auto">
            <a:xfrm>
              <a:off x="5081588" y="3203575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0 h 36"/>
                <a:gd name="T8" fmla="*/ 12 w 28"/>
                <a:gd name="T9" fmla="*/ 4 h 36"/>
                <a:gd name="T10" fmla="*/ 6 w 28"/>
                <a:gd name="T11" fmla="*/ 0 h 36"/>
                <a:gd name="T12" fmla="*/ 0 w 28"/>
                <a:gd name="T13" fmla="*/ 0 h 36"/>
                <a:gd name="T14" fmla="*/ 0 w 28"/>
                <a:gd name="T15" fmla="*/ 36 h 36"/>
                <a:gd name="T16" fmla="*/ 28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2" y="4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3" name="Freeform 732"/>
            <p:cNvSpPr>
              <a:spLocks/>
            </p:cNvSpPr>
            <p:nvPr/>
          </p:nvSpPr>
          <p:spPr bwMode="auto">
            <a:xfrm>
              <a:off x="4884738" y="3206750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8 w 28"/>
                <a:gd name="T7" fmla="*/ 2 h 34"/>
                <a:gd name="T8" fmla="*/ 8 w 28"/>
                <a:gd name="T9" fmla="*/ 8 h 34"/>
                <a:gd name="T10" fmla="*/ 2 w 28"/>
                <a:gd name="T11" fmla="*/ 20 h 34"/>
                <a:gd name="T12" fmla="*/ 0 w 28"/>
                <a:gd name="T13" fmla="*/ 26 h 34"/>
                <a:gd name="T14" fmla="*/ 0 w 28"/>
                <a:gd name="T15" fmla="*/ 34 h 34"/>
                <a:gd name="T16" fmla="*/ 0 w 28"/>
                <a:gd name="T17" fmla="*/ 34 h 34"/>
                <a:gd name="T18" fmla="*/ 28 w 28"/>
                <a:gd name="T19" fmla="*/ 34 h 34"/>
                <a:gd name="T20" fmla="*/ 28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4" name="Freeform 733"/>
            <p:cNvSpPr>
              <a:spLocks/>
            </p:cNvSpPr>
            <p:nvPr/>
          </p:nvSpPr>
          <p:spPr bwMode="auto">
            <a:xfrm>
              <a:off x="6488113" y="3013075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34 w 82"/>
                <a:gd name="T5" fmla="*/ 2 h 86"/>
                <a:gd name="T6" fmla="*/ 26 w 82"/>
                <a:gd name="T7" fmla="*/ 4 h 86"/>
                <a:gd name="T8" fmla="*/ 18 w 82"/>
                <a:gd name="T9" fmla="*/ 8 h 86"/>
                <a:gd name="T10" fmla="*/ 12 w 82"/>
                <a:gd name="T11" fmla="*/ 12 h 86"/>
                <a:gd name="T12" fmla="*/ 8 w 82"/>
                <a:gd name="T13" fmla="*/ 20 h 86"/>
                <a:gd name="T14" fmla="*/ 4 w 82"/>
                <a:gd name="T15" fmla="*/ 26 h 86"/>
                <a:gd name="T16" fmla="*/ 2 w 82"/>
                <a:gd name="T17" fmla="*/ 34 h 86"/>
                <a:gd name="T18" fmla="*/ 0 w 82"/>
                <a:gd name="T19" fmla="*/ 42 h 86"/>
                <a:gd name="T20" fmla="*/ 0 w 82"/>
                <a:gd name="T21" fmla="*/ 42 h 86"/>
                <a:gd name="T22" fmla="*/ 2 w 82"/>
                <a:gd name="T23" fmla="*/ 52 h 86"/>
                <a:gd name="T24" fmla="*/ 4 w 82"/>
                <a:gd name="T25" fmla="*/ 60 h 86"/>
                <a:gd name="T26" fmla="*/ 8 w 82"/>
                <a:gd name="T27" fmla="*/ 66 h 86"/>
                <a:gd name="T28" fmla="*/ 12 w 82"/>
                <a:gd name="T29" fmla="*/ 72 h 86"/>
                <a:gd name="T30" fmla="*/ 18 w 82"/>
                <a:gd name="T31" fmla="*/ 78 h 86"/>
                <a:gd name="T32" fmla="*/ 26 w 82"/>
                <a:gd name="T33" fmla="*/ 82 h 86"/>
                <a:gd name="T34" fmla="*/ 34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50 w 82"/>
                <a:gd name="T41" fmla="*/ 84 h 86"/>
                <a:gd name="T42" fmla="*/ 58 w 82"/>
                <a:gd name="T43" fmla="*/ 82 h 86"/>
                <a:gd name="T44" fmla="*/ 64 w 82"/>
                <a:gd name="T45" fmla="*/ 78 h 86"/>
                <a:gd name="T46" fmla="*/ 70 w 82"/>
                <a:gd name="T47" fmla="*/ 72 h 86"/>
                <a:gd name="T48" fmla="*/ 76 w 82"/>
                <a:gd name="T49" fmla="*/ 66 h 86"/>
                <a:gd name="T50" fmla="*/ 78 w 82"/>
                <a:gd name="T51" fmla="*/ 60 h 86"/>
                <a:gd name="T52" fmla="*/ 82 w 82"/>
                <a:gd name="T53" fmla="*/ 52 h 86"/>
                <a:gd name="T54" fmla="*/ 82 w 82"/>
                <a:gd name="T55" fmla="*/ 42 h 86"/>
                <a:gd name="T56" fmla="*/ 82 w 82"/>
                <a:gd name="T57" fmla="*/ 42 h 86"/>
                <a:gd name="T58" fmla="*/ 82 w 82"/>
                <a:gd name="T59" fmla="*/ 34 h 86"/>
                <a:gd name="T60" fmla="*/ 78 w 82"/>
                <a:gd name="T61" fmla="*/ 26 h 86"/>
                <a:gd name="T62" fmla="*/ 76 w 82"/>
                <a:gd name="T63" fmla="*/ 20 h 86"/>
                <a:gd name="T64" fmla="*/ 70 w 82"/>
                <a:gd name="T65" fmla="*/ 12 h 86"/>
                <a:gd name="T66" fmla="*/ 64 w 82"/>
                <a:gd name="T67" fmla="*/ 8 h 86"/>
                <a:gd name="T68" fmla="*/ 58 w 82"/>
                <a:gd name="T69" fmla="*/ 4 h 86"/>
                <a:gd name="T70" fmla="*/ 50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78" y="60"/>
                  </a:lnTo>
                  <a:lnTo>
                    <a:pt x="82" y="52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78" y="26"/>
                  </a:lnTo>
                  <a:lnTo>
                    <a:pt x="76" y="20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5" name="Rectangle 734"/>
            <p:cNvSpPr>
              <a:spLocks noChangeArrowheads="1"/>
            </p:cNvSpPr>
            <p:nvPr/>
          </p:nvSpPr>
          <p:spPr bwMode="auto">
            <a:xfrm>
              <a:off x="6472238" y="3159125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6" name="Rectangle 735"/>
            <p:cNvSpPr>
              <a:spLocks noChangeArrowheads="1"/>
            </p:cNvSpPr>
            <p:nvPr/>
          </p:nvSpPr>
          <p:spPr bwMode="auto">
            <a:xfrm>
              <a:off x="6434138" y="3206750"/>
              <a:ext cx="241300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7" name="Freeform 736"/>
            <p:cNvSpPr>
              <a:spLocks/>
            </p:cNvSpPr>
            <p:nvPr/>
          </p:nvSpPr>
          <p:spPr bwMode="auto">
            <a:xfrm>
              <a:off x="6434138" y="3162300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0 h 34"/>
                <a:gd name="T6" fmla="*/ 8 w 28"/>
                <a:gd name="T7" fmla="*/ 10 h 34"/>
                <a:gd name="T8" fmla="*/ 16 w 28"/>
                <a:gd name="T9" fmla="*/ 2 h 34"/>
                <a:gd name="T10" fmla="*/ 22 w 28"/>
                <a:gd name="T11" fmla="*/ 0 h 34"/>
                <a:gd name="T12" fmla="*/ 26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0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8" name="Freeform 737"/>
            <p:cNvSpPr>
              <a:spLocks/>
            </p:cNvSpPr>
            <p:nvPr/>
          </p:nvSpPr>
          <p:spPr bwMode="auto">
            <a:xfrm>
              <a:off x="6630988" y="316230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0 w 28"/>
                <a:gd name="T7" fmla="*/ 2 h 36"/>
                <a:gd name="T8" fmla="*/ 20 w 28"/>
                <a:gd name="T9" fmla="*/ 10 h 36"/>
                <a:gd name="T10" fmla="*/ 26 w 28"/>
                <a:gd name="T11" fmla="*/ 20 h 36"/>
                <a:gd name="T12" fmla="*/ 28 w 28"/>
                <a:gd name="T13" fmla="*/ 34 h 36"/>
                <a:gd name="T14" fmla="*/ 28 w 28"/>
                <a:gd name="T15" fmla="*/ 36 h 36"/>
                <a:gd name="T16" fmla="*/ 0 w 28"/>
                <a:gd name="T17" fmla="*/ 34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39" name="Freeform 738"/>
            <p:cNvSpPr>
              <a:spLocks/>
            </p:cNvSpPr>
            <p:nvPr/>
          </p:nvSpPr>
          <p:spPr bwMode="auto">
            <a:xfrm>
              <a:off x="6237288" y="300990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32 w 82"/>
                <a:gd name="T5" fmla="*/ 2 h 86"/>
                <a:gd name="T6" fmla="*/ 26 w 82"/>
                <a:gd name="T7" fmla="*/ 4 h 86"/>
                <a:gd name="T8" fmla="*/ 18 w 82"/>
                <a:gd name="T9" fmla="*/ 8 h 86"/>
                <a:gd name="T10" fmla="*/ 12 w 82"/>
                <a:gd name="T11" fmla="*/ 12 h 86"/>
                <a:gd name="T12" fmla="*/ 8 w 82"/>
                <a:gd name="T13" fmla="*/ 18 h 86"/>
                <a:gd name="T14" fmla="*/ 4 w 82"/>
                <a:gd name="T15" fmla="*/ 26 h 86"/>
                <a:gd name="T16" fmla="*/ 2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2 w 82"/>
                <a:gd name="T23" fmla="*/ 52 h 86"/>
                <a:gd name="T24" fmla="*/ 4 w 82"/>
                <a:gd name="T25" fmla="*/ 60 h 86"/>
                <a:gd name="T26" fmla="*/ 8 w 82"/>
                <a:gd name="T27" fmla="*/ 66 h 86"/>
                <a:gd name="T28" fmla="*/ 12 w 82"/>
                <a:gd name="T29" fmla="*/ 72 h 86"/>
                <a:gd name="T30" fmla="*/ 18 w 82"/>
                <a:gd name="T31" fmla="*/ 78 h 86"/>
                <a:gd name="T32" fmla="*/ 26 w 82"/>
                <a:gd name="T33" fmla="*/ 82 h 86"/>
                <a:gd name="T34" fmla="*/ 32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50 w 82"/>
                <a:gd name="T41" fmla="*/ 84 h 86"/>
                <a:gd name="T42" fmla="*/ 58 w 82"/>
                <a:gd name="T43" fmla="*/ 82 h 86"/>
                <a:gd name="T44" fmla="*/ 64 w 82"/>
                <a:gd name="T45" fmla="*/ 78 h 86"/>
                <a:gd name="T46" fmla="*/ 70 w 82"/>
                <a:gd name="T47" fmla="*/ 72 h 86"/>
                <a:gd name="T48" fmla="*/ 74 w 82"/>
                <a:gd name="T49" fmla="*/ 66 h 86"/>
                <a:gd name="T50" fmla="*/ 78 w 82"/>
                <a:gd name="T51" fmla="*/ 60 h 86"/>
                <a:gd name="T52" fmla="*/ 82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2 w 82"/>
                <a:gd name="T59" fmla="*/ 34 h 86"/>
                <a:gd name="T60" fmla="*/ 78 w 82"/>
                <a:gd name="T61" fmla="*/ 26 h 86"/>
                <a:gd name="T62" fmla="*/ 74 w 82"/>
                <a:gd name="T63" fmla="*/ 18 h 86"/>
                <a:gd name="T64" fmla="*/ 70 w 82"/>
                <a:gd name="T65" fmla="*/ 12 h 86"/>
                <a:gd name="T66" fmla="*/ 64 w 82"/>
                <a:gd name="T67" fmla="*/ 8 h 86"/>
                <a:gd name="T68" fmla="*/ 58 w 82"/>
                <a:gd name="T69" fmla="*/ 4 h 86"/>
                <a:gd name="T70" fmla="*/ 50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32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2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60"/>
                  </a:lnTo>
                  <a:lnTo>
                    <a:pt x="82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0" name="Rectangle 739"/>
            <p:cNvSpPr>
              <a:spLocks noChangeArrowheads="1"/>
            </p:cNvSpPr>
            <p:nvPr/>
          </p:nvSpPr>
          <p:spPr bwMode="auto">
            <a:xfrm>
              <a:off x="6221413" y="3155950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1" name="Rectangle 740"/>
            <p:cNvSpPr>
              <a:spLocks noChangeArrowheads="1"/>
            </p:cNvSpPr>
            <p:nvPr/>
          </p:nvSpPr>
          <p:spPr bwMode="auto">
            <a:xfrm>
              <a:off x="6180138" y="3203575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2" name="Freeform 741"/>
            <p:cNvSpPr>
              <a:spLocks/>
            </p:cNvSpPr>
            <p:nvPr/>
          </p:nvSpPr>
          <p:spPr bwMode="auto">
            <a:xfrm>
              <a:off x="6180138" y="31559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8 w 28"/>
                <a:gd name="T9" fmla="*/ 2 h 36"/>
                <a:gd name="T10" fmla="*/ 22 w 28"/>
                <a:gd name="T11" fmla="*/ 0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3" name="Freeform 742"/>
            <p:cNvSpPr>
              <a:spLocks/>
            </p:cNvSpPr>
            <p:nvPr/>
          </p:nvSpPr>
          <p:spPr bwMode="auto">
            <a:xfrm>
              <a:off x="6380163" y="31559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0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4" name="Freeform 743"/>
            <p:cNvSpPr>
              <a:spLocks/>
            </p:cNvSpPr>
            <p:nvPr/>
          </p:nvSpPr>
          <p:spPr bwMode="auto">
            <a:xfrm>
              <a:off x="6005513" y="31051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2 h 84"/>
                <a:gd name="T8" fmla="*/ 18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4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8 w 80"/>
                <a:gd name="T31" fmla="*/ 76 h 84"/>
                <a:gd name="T32" fmla="*/ 24 w 80"/>
                <a:gd name="T33" fmla="*/ 80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0 h 84"/>
                <a:gd name="T44" fmla="*/ 64 w 80"/>
                <a:gd name="T45" fmla="*/ 76 h 84"/>
                <a:gd name="T46" fmla="*/ 70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4 h 84"/>
                <a:gd name="T62" fmla="*/ 74 w 80"/>
                <a:gd name="T63" fmla="*/ 18 h 84"/>
                <a:gd name="T64" fmla="*/ 70 w 80"/>
                <a:gd name="T65" fmla="*/ 12 h 84"/>
                <a:gd name="T66" fmla="*/ 64 w 80"/>
                <a:gd name="T67" fmla="*/ 6 h 84"/>
                <a:gd name="T68" fmla="*/ 56 w 80"/>
                <a:gd name="T69" fmla="*/ 2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4" y="76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5" name="Rectangle 744"/>
            <p:cNvSpPr>
              <a:spLocks noChangeArrowheads="1"/>
            </p:cNvSpPr>
            <p:nvPr/>
          </p:nvSpPr>
          <p:spPr bwMode="auto">
            <a:xfrm>
              <a:off x="5989638" y="3248025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6" name="Rectangle 745"/>
            <p:cNvSpPr>
              <a:spLocks noChangeArrowheads="1"/>
            </p:cNvSpPr>
            <p:nvPr/>
          </p:nvSpPr>
          <p:spPr bwMode="auto">
            <a:xfrm>
              <a:off x="5951538" y="3295650"/>
              <a:ext cx="23812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7" name="Freeform 746"/>
            <p:cNvSpPr>
              <a:spLocks/>
            </p:cNvSpPr>
            <p:nvPr/>
          </p:nvSpPr>
          <p:spPr bwMode="auto">
            <a:xfrm>
              <a:off x="5951538" y="3251200"/>
              <a:ext cx="41275" cy="53975"/>
            </a:xfrm>
            <a:custGeom>
              <a:avLst/>
              <a:gdLst>
                <a:gd name="T0" fmla="*/ 0 w 26"/>
                <a:gd name="T1" fmla="*/ 34 h 34"/>
                <a:gd name="T2" fmla="*/ 0 w 26"/>
                <a:gd name="T3" fmla="*/ 34 h 34"/>
                <a:gd name="T4" fmla="*/ 2 w 26"/>
                <a:gd name="T5" fmla="*/ 22 h 34"/>
                <a:gd name="T6" fmla="*/ 6 w 26"/>
                <a:gd name="T7" fmla="*/ 10 h 34"/>
                <a:gd name="T8" fmla="*/ 14 w 26"/>
                <a:gd name="T9" fmla="*/ 4 h 34"/>
                <a:gd name="T10" fmla="*/ 20 w 26"/>
                <a:gd name="T11" fmla="*/ 2 h 34"/>
                <a:gd name="T12" fmla="*/ 26 w 26"/>
                <a:gd name="T13" fmla="*/ 0 h 34"/>
                <a:gd name="T14" fmla="*/ 26 w 26"/>
                <a:gd name="T15" fmla="*/ 34 h 34"/>
                <a:gd name="T16" fmla="*/ 0 w 26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6" y="10"/>
                  </a:lnTo>
                  <a:lnTo>
                    <a:pt x="14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6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8" name="Freeform 747"/>
            <p:cNvSpPr>
              <a:spLocks/>
            </p:cNvSpPr>
            <p:nvPr/>
          </p:nvSpPr>
          <p:spPr bwMode="auto">
            <a:xfrm>
              <a:off x="6145213" y="325120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2 h 34"/>
                <a:gd name="T6" fmla="*/ 10 w 28"/>
                <a:gd name="T7" fmla="*/ 4 h 34"/>
                <a:gd name="T8" fmla="*/ 16 w 28"/>
                <a:gd name="T9" fmla="*/ 6 h 34"/>
                <a:gd name="T10" fmla="*/ 20 w 28"/>
                <a:gd name="T11" fmla="*/ 10 h 34"/>
                <a:gd name="T12" fmla="*/ 26 w 28"/>
                <a:gd name="T13" fmla="*/ 22 h 34"/>
                <a:gd name="T14" fmla="*/ 28 w 28"/>
                <a:gd name="T15" fmla="*/ 28 h 34"/>
                <a:gd name="T16" fmla="*/ 28 w 28"/>
                <a:gd name="T17" fmla="*/ 34 h 34"/>
                <a:gd name="T18" fmla="*/ 28 w 28"/>
                <a:gd name="T19" fmla="*/ 34 h 34"/>
                <a:gd name="T20" fmla="*/ 0 w 28"/>
                <a:gd name="T21" fmla="*/ 34 h 34"/>
                <a:gd name="T22" fmla="*/ 0 w 28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28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49" name="Freeform 748"/>
            <p:cNvSpPr>
              <a:spLocks/>
            </p:cNvSpPr>
            <p:nvPr/>
          </p:nvSpPr>
          <p:spPr bwMode="auto">
            <a:xfrm>
              <a:off x="5754688" y="3098800"/>
              <a:ext cx="127000" cy="136525"/>
            </a:xfrm>
            <a:custGeom>
              <a:avLst/>
              <a:gdLst>
                <a:gd name="T0" fmla="*/ 40 w 80"/>
                <a:gd name="T1" fmla="*/ 0 h 86"/>
                <a:gd name="T2" fmla="*/ 40 w 80"/>
                <a:gd name="T3" fmla="*/ 0 h 86"/>
                <a:gd name="T4" fmla="*/ 32 w 80"/>
                <a:gd name="T5" fmla="*/ 2 h 86"/>
                <a:gd name="T6" fmla="*/ 24 w 80"/>
                <a:gd name="T7" fmla="*/ 4 h 86"/>
                <a:gd name="T8" fmla="*/ 16 w 80"/>
                <a:gd name="T9" fmla="*/ 8 h 86"/>
                <a:gd name="T10" fmla="*/ 10 w 80"/>
                <a:gd name="T11" fmla="*/ 12 h 86"/>
                <a:gd name="T12" fmla="*/ 6 w 80"/>
                <a:gd name="T13" fmla="*/ 20 h 86"/>
                <a:gd name="T14" fmla="*/ 2 w 80"/>
                <a:gd name="T15" fmla="*/ 26 h 86"/>
                <a:gd name="T16" fmla="*/ 0 w 80"/>
                <a:gd name="T17" fmla="*/ 34 h 86"/>
                <a:gd name="T18" fmla="*/ 0 w 80"/>
                <a:gd name="T19" fmla="*/ 42 h 86"/>
                <a:gd name="T20" fmla="*/ 0 w 80"/>
                <a:gd name="T21" fmla="*/ 42 h 86"/>
                <a:gd name="T22" fmla="*/ 0 w 80"/>
                <a:gd name="T23" fmla="*/ 52 h 86"/>
                <a:gd name="T24" fmla="*/ 2 w 80"/>
                <a:gd name="T25" fmla="*/ 60 h 86"/>
                <a:gd name="T26" fmla="*/ 6 w 80"/>
                <a:gd name="T27" fmla="*/ 66 h 86"/>
                <a:gd name="T28" fmla="*/ 10 w 80"/>
                <a:gd name="T29" fmla="*/ 74 h 86"/>
                <a:gd name="T30" fmla="*/ 16 w 80"/>
                <a:gd name="T31" fmla="*/ 78 h 86"/>
                <a:gd name="T32" fmla="*/ 24 w 80"/>
                <a:gd name="T33" fmla="*/ 82 h 86"/>
                <a:gd name="T34" fmla="*/ 32 w 80"/>
                <a:gd name="T35" fmla="*/ 84 h 86"/>
                <a:gd name="T36" fmla="*/ 40 w 80"/>
                <a:gd name="T37" fmla="*/ 86 h 86"/>
                <a:gd name="T38" fmla="*/ 40 w 80"/>
                <a:gd name="T39" fmla="*/ 86 h 86"/>
                <a:gd name="T40" fmla="*/ 48 w 80"/>
                <a:gd name="T41" fmla="*/ 84 h 86"/>
                <a:gd name="T42" fmla="*/ 56 w 80"/>
                <a:gd name="T43" fmla="*/ 82 h 86"/>
                <a:gd name="T44" fmla="*/ 62 w 80"/>
                <a:gd name="T45" fmla="*/ 78 h 86"/>
                <a:gd name="T46" fmla="*/ 68 w 80"/>
                <a:gd name="T47" fmla="*/ 74 h 86"/>
                <a:gd name="T48" fmla="*/ 74 w 80"/>
                <a:gd name="T49" fmla="*/ 66 h 86"/>
                <a:gd name="T50" fmla="*/ 78 w 80"/>
                <a:gd name="T51" fmla="*/ 60 h 86"/>
                <a:gd name="T52" fmla="*/ 80 w 80"/>
                <a:gd name="T53" fmla="*/ 52 h 86"/>
                <a:gd name="T54" fmla="*/ 80 w 80"/>
                <a:gd name="T55" fmla="*/ 42 h 86"/>
                <a:gd name="T56" fmla="*/ 80 w 80"/>
                <a:gd name="T57" fmla="*/ 42 h 86"/>
                <a:gd name="T58" fmla="*/ 80 w 80"/>
                <a:gd name="T59" fmla="*/ 34 h 86"/>
                <a:gd name="T60" fmla="*/ 78 w 80"/>
                <a:gd name="T61" fmla="*/ 26 h 86"/>
                <a:gd name="T62" fmla="*/ 74 w 80"/>
                <a:gd name="T63" fmla="*/ 20 h 86"/>
                <a:gd name="T64" fmla="*/ 68 w 80"/>
                <a:gd name="T65" fmla="*/ 12 h 86"/>
                <a:gd name="T66" fmla="*/ 62 w 80"/>
                <a:gd name="T67" fmla="*/ 8 h 86"/>
                <a:gd name="T68" fmla="*/ 56 w 80"/>
                <a:gd name="T69" fmla="*/ 4 h 86"/>
                <a:gd name="T70" fmla="*/ 48 w 80"/>
                <a:gd name="T71" fmla="*/ 2 h 86"/>
                <a:gd name="T72" fmla="*/ 40 w 80"/>
                <a:gd name="T73" fmla="*/ 0 h 86"/>
                <a:gd name="T74" fmla="*/ 40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2" y="60"/>
                  </a:lnTo>
                  <a:lnTo>
                    <a:pt x="6" y="66"/>
                  </a:lnTo>
                  <a:lnTo>
                    <a:pt x="10" y="74"/>
                  </a:lnTo>
                  <a:lnTo>
                    <a:pt x="16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4"/>
                  </a:lnTo>
                  <a:lnTo>
                    <a:pt x="74" y="66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0" name="Rectangle 749"/>
            <p:cNvSpPr>
              <a:spLocks noChangeArrowheads="1"/>
            </p:cNvSpPr>
            <p:nvPr/>
          </p:nvSpPr>
          <p:spPr bwMode="auto">
            <a:xfrm>
              <a:off x="5738813" y="3248025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1" name="Rectangle 750"/>
            <p:cNvSpPr>
              <a:spLocks noChangeArrowheads="1"/>
            </p:cNvSpPr>
            <p:nvPr/>
          </p:nvSpPr>
          <p:spPr bwMode="auto">
            <a:xfrm>
              <a:off x="5697538" y="3292475"/>
              <a:ext cx="24130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2" name="Freeform 751"/>
            <p:cNvSpPr>
              <a:spLocks/>
            </p:cNvSpPr>
            <p:nvPr/>
          </p:nvSpPr>
          <p:spPr bwMode="auto">
            <a:xfrm>
              <a:off x="5697538" y="32480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6 w 28"/>
                <a:gd name="T9" fmla="*/ 2 h 36"/>
                <a:gd name="T10" fmla="*/ 22 w 28"/>
                <a:gd name="T11" fmla="*/ 0 h 36"/>
                <a:gd name="T12" fmla="*/ 26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3" name="Freeform 752"/>
            <p:cNvSpPr>
              <a:spLocks/>
            </p:cNvSpPr>
            <p:nvPr/>
          </p:nvSpPr>
          <p:spPr bwMode="auto">
            <a:xfrm>
              <a:off x="5894388" y="32480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2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4" name="Freeform 753"/>
            <p:cNvSpPr>
              <a:spLocks/>
            </p:cNvSpPr>
            <p:nvPr/>
          </p:nvSpPr>
          <p:spPr bwMode="auto">
            <a:xfrm>
              <a:off x="6281738" y="3276600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32 w 82"/>
                <a:gd name="T5" fmla="*/ 2 h 86"/>
                <a:gd name="T6" fmla="*/ 24 w 82"/>
                <a:gd name="T7" fmla="*/ 4 h 86"/>
                <a:gd name="T8" fmla="*/ 18 w 82"/>
                <a:gd name="T9" fmla="*/ 8 h 86"/>
                <a:gd name="T10" fmla="*/ 12 w 82"/>
                <a:gd name="T11" fmla="*/ 14 h 86"/>
                <a:gd name="T12" fmla="*/ 6 w 82"/>
                <a:gd name="T13" fmla="*/ 20 h 86"/>
                <a:gd name="T14" fmla="*/ 4 w 82"/>
                <a:gd name="T15" fmla="*/ 26 h 86"/>
                <a:gd name="T16" fmla="*/ 0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0 w 82"/>
                <a:gd name="T23" fmla="*/ 52 h 86"/>
                <a:gd name="T24" fmla="*/ 4 w 82"/>
                <a:gd name="T25" fmla="*/ 60 h 86"/>
                <a:gd name="T26" fmla="*/ 6 w 82"/>
                <a:gd name="T27" fmla="*/ 66 h 86"/>
                <a:gd name="T28" fmla="*/ 12 w 82"/>
                <a:gd name="T29" fmla="*/ 74 h 86"/>
                <a:gd name="T30" fmla="*/ 18 w 82"/>
                <a:gd name="T31" fmla="*/ 78 h 86"/>
                <a:gd name="T32" fmla="*/ 24 w 82"/>
                <a:gd name="T33" fmla="*/ 82 h 86"/>
                <a:gd name="T34" fmla="*/ 32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50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4 w 82"/>
                <a:gd name="T49" fmla="*/ 66 h 86"/>
                <a:gd name="T50" fmla="*/ 78 w 82"/>
                <a:gd name="T51" fmla="*/ 60 h 86"/>
                <a:gd name="T52" fmla="*/ 80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0 w 82"/>
                <a:gd name="T59" fmla="*/ 34 h 86"/>
                <a:gd name="T60" fmla="*/ 78 w 82"/>
                <a:gd name="T61" fmla="*/ 26 h 86"/>
                <a:gd name="T62" fmla="*/ 74 w 82"/>
                <a:gd name="T63" fmla="*/ 20 h 86"/>
                <a:gd name="T64" fmla="*/ 70 w 82"/>
                <a:gd name="T65" fmla="*/ 14 h 86"/>
                <a:gd name="T66" fmla="*/ 64 w 82"/>
                <a:gd name="T67" fmla="*/ 8 h 86"/>
                <a:gd name="T68" fmla="*/ 56 w 82"/>
                <a:gd name="T69" fmla="*/ 4 h 86"/>
                <a:gd name="T70" fmla="*/ 50 w 82"/>
                <a:gd name="T71" fmla="*/ 2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6" y="20"/>
                  </a:lnTo>
                  <a:lnTo>
                    <a:pt x="4" y="26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4" y="60"/>
                  </a:lnTo>
                  <a:lnTo>
                    <a:pt x="6" y="66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6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5" name="Rectangle 754"/>
            <p:cNvSpPr>
              <a:spLocks noChangeArrowheads="1"/>
            </p:cNvSpPr>
            <p:nvPr/>
          </p:nvSpPr>
          <p:spPr bwMode="auto">
            <a:xfrm>
              <a:off x="6265863" y="3425825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6" name="Rectangle 755"/>
            <p:cNvSpPr>
              <a:spLocks noChangeArrowheads="1"/>
            </p:cNvSpPr>
            <p:nvPr/>
          </p:nvSpPr>
          <p:spPr bwMode="auto">
            <a:xfrm>
              <a:off x="6224588" y="3470275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7" name="Freeform 756"/>
            <p:cNvSpPr>
              <a:spLocks/>
            </p:cNvSpPr>
            <p:nvPr/>
          </p:nvSpPr>
          <p:spPr bwMode="auto">
            <a:xfrm>
              <a:off x="6224588" y="3425825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0 w 30"/>
                <a:gd name="T5" fmla="*/ 28 h 34"/>
                <a:gd name="T6" fmla="*/ 2 w 30"/>
                <a:gd name="T7" fmla="*/ 20 h 34"/>
                <a:gd name="T8" fmla="*/ 8 w 30"/>
                <a:gd name="T9" fmla="*/ 10 h 34"/>
                <a:gd name="T10" fmla="*/ 18 w 30"/>
                <a:gd name="T11" fmla="*/ 2 h 34"/>
                <a:gd name="T12" fmla="*/ 22 w 30"/>
                <a:gd name="T13" fmla="*/ 0 h 34"/>
                <a:gd name="T14" fmla="*/ 28 w 30"/>
                <a:gd name="T15" fmla="*/ 0 h 34"/>
                <a:gd name="T16" fmla="*/ 30 w 30"/>
                <a:gd name="T17" fmla="*/ 34 h 34"/>
                <a:gd name="T18" fmla="*/ 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8" y="10"/>
                  </a:lnTo>
                  <a:lnTo>
                    <a:pt x="18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8" name="Freeform 757"/>
            <p:cNvSpPr>
              <a:spLocks/>
            </p:cNvSpPr>
            <p:nvPr/>
          </p:nvSpPr>
          <p:spPr bwMode="auto">
            <a:xfrm>
              <a:off x="6421438" y="34258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2 w 28"/>
                <a:gd name="T7" fmla="*/ 2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4 h 36"/>
                <a:gd name="T16" fmla="*/ 28 w 28"/>
                <a:gd name="T17" fmla="*/ 34 h 36"/>
                <a:gd name="T18" fmla="*/ 28 w 28"/>
                <a:gd name="T19" fmla="*/ 36 h 36"/>
                <a:gd name="T20" fmla="*/ 0 w 28"/>
                <a:gd name="T21" fmla="*/ 34 h 36"/>
                <a:gd name="T22" fmla="*/ 0 w 28"/>
                <a:gd name="T2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28" y="36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59" name="Freeform 758"/>
            <p:cNvSpPr>
              <a:spLocks/>
            </p:cNvSpPr>
            <p:nvPr/>
          </p:nvSpPr>
          <p:spPr bwMode="auto">
            <a:xfrm>
              <a:off x="6027738" y="3276600"/>
              <a:ext cx="130175" cy="130175"/>
            </a:xfrm>
            <a:custGeom>
              <a:avLst/>
              <a:gdLst>
                <a:gd name="T0" fmla="*/ 40 w 82"/>
                <a:gd name="T1" fmla="*/ 0 h 82"/>
                <a:gd name="T2" fmla="*/ 40 w 82"/>
                <a:gd name="T3" fmla="*/ 0 h 82"/>
                <a:gd name="T4" fmla="*/ 32 w 82"/>
                <a:gd name="T5" fmla="*/ 0 h 82"/>
                <a:gd name="T6" fmla="*/ 26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8 w 82"/>
                <a:gd name="T13" fmla="*/ 18 h 82"/>
                <a:gd name="T14" fmla="*/ 4 w 82"/>
                <a:gd name="T15" fmla="*/ 24 h 82"/>
                <a:gd name="T16" fmla="*/ 0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0 w 82"/>
                <a:gd name="T23" fmla="*/ 48 h 82"/>
                <a:gd name="T24" fmla="*/ 4 w 82"/>
                <a:gd name="T25" fmla="*/ 56 h 82"/>
                <a:gd name="T26" fmla="*/ 8 w 82"/>
                <a:gd name="T27" fmla="*/ 64 h 82"/>
                <a:gd name="T28" fmla="*/ 12 w 82"/>
                <a:gd name="T29" fmla="*/ 70 h 82"/>
                <a:gd name="T30" fmla="*/ 18 w 82"/>
                <a:gd name="T31" fmla="*/ 76 h 82"/>
                <a:gd name="T32" fmla="*/ 26 w 82"/>
                <a:gd name="T33" fmla="*/ 80 h 82"/>
                <a:gd name="T34" fmla="*/ 32 w 82"/>
                <a:gd name="T35" fmla="*/ 82 h 82"/>
                <a:gd name="T36" fmla="*/ 40 w 82"/>
                <a:gd name="T37" fmla="*/ 82 h 82"/>
                <a:gd name="T38" fmla="*/ 40 w 82"/>
                <a:gd name="T39" fmla="*/ 82 h 82"/>
                <a:gd name="T40" fmla="*/ 50 w 82"/>
                <a:gd name="T41" fmla="*/ 82 h 82"/>
                <a:gd name="T42" fmla="*/ 56 w 82"/>
                <a:gd name="T43" fmla="*/ 80 h 82"/>
                <a:gd name="T44" fmla="*/ 64 w 82"/>
                <a:gd name="T45" fmla="*/ 76 h 82"/>
                <a:gd name="T46" fmla="*/ 70 w 82"/>
                <a:gd name="T47" fmla="*/ 70 h 82"/>
                <a:gd name="T48" fmla="*/ 74 w 82"/>
                <a:gd name="T49" fmla="*/ 64 h 82"/>
                <a:gd name="T50" fmla="*/ 78 w 82"/>
                <a:gd name="T51" fmla="*/ 56 h 82"/>
                <a:gd name="T52" fmla="*/ 80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0 w 82"/>
                <a:gd name="T59" fmla="*/ 32 h 82"/>
                <a:gd name="T60" fmla="*/ 78 w 82"/>
                <a:gd name="T61" fmla="*/ 24 h 82"/>
                <a:gd name="T62" fmla="*/ 74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6 w 82"/>
                <a:gd name="T69" fmla="*/ 2 h 82"/>
                <a:gd name="T70" fmla="*/ 50 w 82"/>
                <a:gd name="T71" fmla="*/ 0 h 82"/>
                <a:gd name="T72" fmla="*/ 40 w 82"/>
                <a:gd name="T73" fmla="*/ 0 h 82"/>
                <a:gd name="T74" fmla="*/ 40 w 82"/>
                <a:gd name="T7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2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6"/>
                  </a:lnTo>
                  <a:lnTo>
                    <a:pt x="26" y="80"/>
                  </a:lnTo>
                  <a:lnTo>
                    <a:pt x="32" y="82"/>
                  </a:lnTo>
                  <a:lnTo>
                    <a:pt x="40" y="82"/>
                  </a:lnTo>
                  <a:lnTo>
                    <a:pt x="40" y="82"/>
                  </a:lnTo>
                  <a:lnTo>
                    <a:pt x="50" y="82"/>
                  </a:lnTo>
                  <a:lnTo>
                    <a:pt x="56" y="80"/>
                  </a:lnTo>
                  <a:lnTo>
                    <a:pt x="64" y="76"/>
                  </a:lnTo>
                  <a:lnTo>
                    <a:pt x="70" y="70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0" y="32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0" name="Rectangle 759"/>
            <p:cNvSpPr>
              <a:spLocks noChangeArrowheads="1"/>
            </p:cNvSpPr>
            <p:nvPr/>
          </p:nvSpPr>
          <p:spPr bwMode="auto">
            <a:xfrm>
              <a:off x="6015038" y="3419475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1" name="Rectangle 760"/>
            <p:cNvSpPr>
              <a:spLocks noChangeArrowheads="1"/>
            </p:cNvSpPr>
            <p:nvPr/>
          </p:nvSpPr>
          <p:spPr bwMode="auto">
            <a:xfrm>
              <a:off x="5973763" y="3467100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2" name="Freeform 761"/>
            <p:cNvSpPr>
              <a:spLocks/>
            </p:cNvSpPr>
            <p:nvPr/>
          </p:nvSpPr>
          <p:spPr bwMode="auto">
            <a:xfrm>
              <a:off x="5973763" y="341947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2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3" name="Freeform 762"/>
            <p:cNvSpPr>
              <a:spLocks/>
            </p:cNvSpPr>
            <p:nvPr/>
          </p:nvSpPr>
          <p:spPr bwMode="auto">
            <a:xfrm>
              <a:off x="6170613" y="341947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2 h 36"/>
                <a:gd name="T6" fmla="*/ 12 w 30"/>
                <a:gd name="T7" fmla="*/ 4 h 36"/>
                <a:gd name="T8" fmla="*/ 16 w 30"/>
                <a:gd name="T9" fmla="*/ 6 h 36"/>
                <a:gd name="T10" fmla="*/ 20 w 30"/>
                <a:gd name="T11" fmla="*/ 12 h 36"/>
                <a:gd name="T12" fmla="*/ 26 w 30"/>
                <a:gd name="T13" fmla="*/ 22 h 36"/>
                <a:gd name="T14" fmla="*/ 30 w 30"/>
                <a:gd name="T15" fmla="*/ 36 h 36"/>
                <a:gd name="T16" fmla="*/ 0 w 30"/>
                <a:gd name="T17" fmla="*/ 36 h 36"/>
                <a:gd name="T18" fmla="*/ 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4" name="Freeform 763"/>
            <p:cNvSpPr>
              <a:spLocks/>
            </p:cNvSpPr>
            <p:nvPr/>
          </p:nvSpPr>
          <p:spPr bwMode="auto">
            <a:xfrm>
              <a:off x="6824663" y="31051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2 h 84"/>
                <a:gd name="T8" fmla="*/ 16 w 80"/>
                <a:gd name="T9" fmla="*/ 6 h 84"/>
                <a:gd name="T10" fmla="*/ 10 w 80"/>
                <a:gd name="T11" fmla="*/ 12 h 84"/>
                <a:gd name="T12" fmla="*/ 6 w 80"/>
                <a:gd name="T13" fmla="*/ 18 h 84"/>
                <a:gd name="T14" fmla="*/ 2 w 80"/>
                <a:gd name="T15" fmla="*/ 24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0 w 80"/>
                <a:gd name="T29" fmla="*/ 72 h 84"/>
                <a:gd name="T30" fmla="*/ 16 w 80"/>
                <a:gd name="T31" fmla="*/ 76 h 84"/>
                <a:gd name="T32" fmla="*/ 24 w 80"/>
                <a:gd name="T33" fmla="*/ 80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0 h 84"/>
                <a:gd name="T44" fmla="*/ 62 w 80"/>
                <a:gd name="T45" fmla="*/ 76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4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2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0" y="72"/>
                  </a:lnTo>
                  <a:lnTo>
                    <a:pt x="16" y="76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2" y="76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4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5" name="Rectangle 764"/>
            <p:cNvSpPr>
              <a:spLocks noChangeArrowheads="1"/>
            </p:cNvSpPr>
            <p:nvPr/>
          </p:nvSpPr>
          <p:spPr bwMode="auto">
            <a:xfrm>
              <a:off x="6808788" y="3248025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6" name="Rectangle 765"/>
            <p:cNvSpPr>
              <a:spLocks noChangeArrowheads="1"/>
            </p:cNvSpPr>
            <p:nvPr/>
          </p:nvSpPr>
          <p:spPr bwMode="auto">
            <a:xfrm>
              <a:off x="6767513" y="3295650"/>
              <a:ext cx="241300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7" name="Freeform 766"/>
            <p:cNvSpPr>
              <a:spLocks/>
            </p:cNvSpPr>
            <p:nvPr/>
          </p:nvSpPr>
          <p:spPr bwMode="auto">
            <a:xfrm>
              <a:off x="6767513" y="3251200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0 w 28"/>
                <a:gd name="T5" fmla="*/ 28 h 34"/>
                <a:gd name="T6" fmla="*/ 2 w 28"/>
                <a:gd name="T7" fmla="*/ 22 h 34"/>
                <a:gd name="T8" fmla="*/ 8 w 28"/>
                <a:gd name="T9" fmla="*/ 10 h 34"/>
                <a:gd name="T10" fmla="*/ 16 w 28"/>
                <a:gd name="T11" fmla="*/ 4 h 34"/>
                <a:gd name="T12" fmla="*/ 22 w 28"/>
                <a:gd name="T13" fmla="*/ 2 h 34"/>
                <a:gd name="T14" fmla="*/ 26 w 28"/>
                <a:gd name="T15" fmla="*/ 0 h 34"/>
                <a:gd name="T16" fmla="*/ 28 w 28"/>
                <a:gd name="T17" fmla="*/ 34 h 34"/>
                <a:gd name="T18" fmla="*/ 0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6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8" name="Freeform 767"/>
            <p:cNvSpPr>
              <a:spLocks/>
            </p:cNvSpPr>
            <p:nvPr/>
          </p:nvSpPr>
          <p:spPr bwMode="auto">
            <a:xfrm>
              <a:off x="6964363" y="325120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2 h 34"/>
                <a:gd name="T6" fmla="*/ 10 w 28"/>
                <a:gd name="T7" fmla="*/ 4 h 34"/>
                <a:gd name="T8" fmla="*/ 16 w 28"/>
                <a:gd name="T9" fmla="*/ 6 h 34"/>
                <a:gd name="T10" fmla="*/ 20 w 28"/>
                <a:gd name="T11" fmla="*/ 10 h 34"/>
                <a:gd name="T12" fmla="*/ 26 w 28"/>
                <a:gd name="T13" fmla="*/ 22 h 34"/>
                <a:gd name="T14" fmla="*/ 28 w 28"/>
                <a:gd name="T15" fmla="*/ 28 h 34"/>
                <a:gd name="T16" fmla="*/ 28 w 28"/>
                <a:gd name="T17" fmla="*/ 34 h 34"/>
                <a:gd name="T18" fmla="*/ 28 w 28"/>
                <a:gd name="T19" fmla="*/ 34 h 34"/>
                <a:gd name="T20" fmla="*/ 0 w 28"/>
                <a:gd name="T21" fmla="*/ 34 h 34"/>
                <a:gd name="T22" fmla="*/ 0 w 28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28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69" name="Freeform 768"/>
            <p:cNvSpPr>
              <a:spLocks/>
            </p:cNvSpPr>
            <p:nvPr/>
          </p:nvSpPr>
          <p:spPr bwMode="auto">
            <a:xfrm>
              <a:off x="6570663" y="309880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34 w 82"/>
                <a:gd name="T5" fmla="*/ 2 h 86"/>
                <a:gd name="T6" fmla="*/ 26 w 82"/>
                <a:gd name="T7" fmla="*/ 4 h 86"/>
                <a:gd name="T8" fmla="*/ 18 w 82"/>
                <a:gd name="T9" fmla="*/ 8 h 86"/>
                <a:gd name="T10" fmla="*/ 12 w 82"/>
                <a:gd name="T11" fmla="*/ 12 h 86"/>
                <a:gd name="T12" fmla="*/ 8 w 82"/>
                <a:gd name="T13" fmla="*/ 20 h 86"/>
                <a:gd name="T14" fmla="*/ 4 w 82"/>
                <a:gd name="T15" fmla="*/ 26 h 86"/>
                <a:gd name="T16" fmla="*/ 2 w 82"/>
                <a:gd name="T17" fmla="*/ 34 h 86"/>
                <a:gd name="T18" fmla="*/ 0 w 82"/>
                <a:gd name="T19" fmla="*/ 42 h 86"/>
                <a:gd name="T20" fmla="*/ 0 w 82"/>
                <a:gd name="T21" fmla="*/ 42 h 86"/>
                <a:gd name="T22" fmla="*/ 2 w 82"/>
                <a:gd name="T23" fmla="*/ 52 h 86"/>
                <a:gd name="T24" fmla="*/ 4 w 82"/>
                <a:gd name="T25" fmla="*/ 60 h 86"/>
                <a:gd name="T26" fmla="*/ 8 w 82"/>
                <a:gd name="T27" fmla="*/ 66 h 86"/>
                <a:gd name="T28" fmla="*/ 12 w 82"/>
                <a:gd name="T29" fmla="*/ 74 h 86"/>
                <a:gd name="T30" fmla="*/ 18 w 82"/>
                <a:gd name="T31" fmla="*/ 78 h 86"/>
                <a:gd name="T32" fmla="*/ 26 w 82"/>
                <a:gd name="T33" fmla="*/ 82 h 86"/>
                <a:gd name="T34" fmla="*/ 34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50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6 w 82"/>
                <a:gd name="T49" fmla="*/ 66 h 86"/>
                <a:gd name="T50" fmla="*/ 78 w 82"/>
                <a:gd name="T51" fmla="*/ 60 h 86"/>
                <a:gd name="T52" fmla="*/ 82 w 82"/>
                <a:gd name="T53" fmla="*/ 52 h 86"/>
                <a:gd name="T54" fmla="*/ 82 w 82"/>
                <a:gd name="T55" fmla="*/ 42 h 86"/>
                <a:gd name="T56" fmla="*/ 82 w 82"/>
                <a:gd name="T57" fmla="*/ 42 h 86"/>
                <a:gd name="T58" fmla="*/ 82 w 82"/>
                <a:gd name="T59" fmla="*/ 34 h 86"/>
                <a:gd name="T60" fmla="*/ 78 w 82"/>
                <a:gd name="T61" fmla="*/ 26 h 86"/>
                <a:gd name="T62" fmla="*/ 76 w 82"/>
                <a:gd name="T63" fmla="*/ 20 h 86"/>
                <a:gd name="T64" fmla="*/ 70 w 82"/>
                <a:gd name="T65" fmla="*/ 12 h 86"/>
                <a:gd name="T66" fmla="*/ 64 w 82"/>
                <a:gd name="T67" fmla="*/ 8 h 86"/>
                <a:gd name="T68" fmla="*/ 56 w 82"/>
                <a:gd name="T69" fmla="*/ 4 h 86"/>
                <a:gd name="T70" fmla="*/ 50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6" y="66"/>
                  </a:lnTo>
                  <a:lnTo>
                    <a:pt x="78" y="60"/>
                  </a:lnTo>
                  <a:lnTo>
                    <a:pt x="82" y="52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78" y="26"/>
                  </a:lnTo>
                  <a:lnTo>
                    <a:pt x="76" y="20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0" name="Rectangle 769"/>
            <p:cNvSpPr>
              <a:spLocks noChangeArrowheads="1"/>
            </p:cNvSpPr>
            <p:nvPr/>
          </p:nvSpPr>
          <p:spPr bwMode="auto">
            <a:xfrm>
              <a:off x="6554788" y="3248025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1" name="Rectangle 770"/>
            <p:cNvSpPr>
              <a:spLocks noChangeArrowheads="1"/>
            </p:cNvSpPr>
            <p:nvPr/>
          </p:nvSpPr>
          <p:spPr bwMode="auto">
            <a:xfrm>
              <a:off x="6513513" y="3292475"/>
              <a:ext cx="24447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2" name="Freeform 771"/>
            <p:cNvSpPr>
              <a:spLocks/>
            </p:cNvSpPr>
            <p:nvPr/>
          </p:nvSpPr>
          <p:spPr bwMode="auto">
            <a:xfrm>
              <a:off x="6513513" y="32480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4 w 28"/>
                <a:gd name="T5" fmla="*/ 22 h 36"/>
                <a:gd name="T6" fmla="*/ 10 w 28"/>
                <a:gd name="T7" fmla="*/ 10 h 36"/>
                <a:gd name="T8" fmla="*/ 18 w 28"/>
                <a:gd name="T9" fmla="*/ 2 h 36"/>
                <a:gd name="T10" fmla="*/ 24 w 28"/>
                <a:gd name="T11" fmla="*/ 0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3" name="Freeform 772"/>
            <p:cNvSpPr>
              <a:spLocks/>
            </p:cNvSpPr>
            <p:nvPr/>
          </p:nvSpPr>
          <p:spPr bwMode="auto">
            <a:xfrm>
              <a:off x="6713538" y="32480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2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4" name="Freeform 773"/>
            <p:cNvSpPr>
              <a:spLocks/>
            </p:cNvSpPr>
            <p:nvPr/>
          </p:nvSpPr>
          <p:spPr bwMode="auto">
            <a:xfrm>
              <a:off x="6596063" y="3397250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48 w 82"/>
                <a:gd name="T5" fmla="*/ 0 h 84"/>
                <a:gd name="T6" fmla="*/ 56 w 82"/>
                <a:gd name="T7" fmla="*/ 4 h 84"/>
                <a:gd name="T8" fmla="*/ 64 w 82"/>
                <a:gd name="T9" fmla="*/ 8 h 84"/>
                <a:gd name="T10" fmla="*/ 70 w 82"/>
                <a:gd name="T11" fmla="*/ 12 h 84"/>
                <a:gd name="T12" fmla="*/ 74 w 82"/>
                <a:gd name="T13" fmla="*/ 18 h 84"/>
                <a:gd name="T14" fmla="*/ 78 w 82"/>
                <a:gd name="T15" fmla="*/ 26 h 84"/>
                <a:gd name="T16" fmla="*/ 80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0 w 82"/>
                <a:gd name="T23" fmla="*/ 52 h 84"/>
                <a:gd name="T24" fmla="*/ 78 w 82"/>
                <a:gd name="T25" fmla="*/ 60 h 84"/>
                <a:gd name="T26" fmla="*/ 74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6 w 82"/>
                <a:gd name="T33" fmla="*/ 82 h 84"/>
                <a:gd name="T34" fmla="*/ 48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32 w 82"/>
                <a:gd name="T41" fmla="*/ 84 h 84"/>
                <a:gd name="T42" fmla="*/ 24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6 w 82"/>
                <a:gd name="T49" fmla="*/ 66 h 84"/>
                <a:gd name="T50" fmla="*/ 2 w 82"/>
                <a:gd name="T51" fmla="*/ 60 h 84"/>
                <a:gd name="T52" fmla="*/ 0 w 82"/>
                <a:gd name="T53" fmla="*/ 52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4 h 84"/>
                <a:gd name="T60" fmla="*/ 2 w 82"/>
                <a:gd name="T61" fmla="*/ 26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8 h 84"/>
                <a:gd name="T68" fmla="*/ 24 w 82"/>
                <a:gd name="T69" fmla="*/ 4 h 84"/>
                <a:gd name="T70" fmla="*/ 32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2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60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5" name="Rectangle 774"/>
            <p:cNvSpPr>
              <a:spLocks noChangeArrowheads="1"/>
            </p:cNvSpPr>
            <p:nvPr/>
          </p:nvSpPr>
          <p:spPr bwMode="auto">
            <a:xfrm>
              <a:off x="6580188" y="3543300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6" name="Rectangle 775"/>
            <p:cNvSpPr>
              <a:spLocks noChangeArrowheads="1"/>
            </p:cNvSpPr>
            <p:nvPr/>
          </p:nvSpPr>
          <p:spPr bwMode="auto">
            <a:xfrm>
              <a:off x="6538913" y="3590925"/>
              <a:ext cx="24130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7" name="Freeform 776"/>
            <p:cNvSpPr>
              <a:spLocks/>
            </p:cNvSpPr>
            <p:nvPr/>
          </p:nvSpPr>
          <p:spPr bwMode="auto">
            <a:xfrm>
              <a:off x="6735763" y="354330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2 h 36"/>
                <a:gd name="T8" fmla="*/ 16 w 28"/>
                <a:gd name="T9" fmla="*/ 8 h 36"/>
                <a:gd name="T10" fmla="*/ 10 w 28"/>
                <a:gd name="T11" fmla="*/ 4 h 36"/>
                <a:gd name="T12" fmla="*/ 6 w 28"/>
                <a:gd name="T13" fmla="*/ 2 h 36"/>
                <a:gd name="T14" fmla="*/ 0 w 28"/>
                <a:gd name="T15" fmla="*/ 0 h 36"/>
                <a:gd name="T16" fmla="*/ 0 w 28"/>
                <a:gd name="T17" fmla="*/ 36 h 36"/>
                <a:gd name="T18" fmla="*/ 28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6" y="8"/>
                  </a:lnTo>
                  <a:lnTo>
                    <a:pt x="10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8" name="Freeform 777"/>
            <p:cNvSpPr>
              <a:spLocks/>
            </p:cNvSpPr>
            <p:nvPr/>
          </p:nvSpPr>
          <p:spPr bwMode="auto">
            <a:xfrm>
              <a:off x="6538913" y="354330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2 h 36"/>
                <a:gd name="T6" fmla="*/ 16 w 28"/>
                <a:gd name="T7" fmla="*/ 4 h 36"/>
                <a:gd name="T8" fmla="*/ 8 w 28"/>
                <a:gd name="T9" fmla="*/ 12 h 36"/>
                <a:gd name="T10" fmla="*/ 2 w 28"/>
                <a:gd name="T11" fmla="*/ 22 h 36"/>
                <a:gd name="T12" fmla="*/ 0 w 28"/>
                <a:gd name="T13" fmla="*/ 36 h 36"/>
                <a:gd name="T14" fmla="*/ 0 w 28"/>
                <a:gd name="T15" fmla="*/ 36 h 36"/>
                <a:gd name="T16" fmla="*/ 28 w 28"/>
                <a:gd name="T17" fmla="*/ 36 h 36"/>
                <a:gd name="T18" fmla="*/ 28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8" y="12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79" name="Freeform 778"/>
            <p:cNvSpPr>
              <a:spLocks/>
            </p:cNvSpPr>
            <p:nvPr/>
          </p:nvSpPr>
          <p:spPr bwMode="auto">
            <a:xfrm>
              <a:off x="6846888" y="3394075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48 w 82"/>
                <a:gd name="T5" fmla="*/ 2 h 86"/>
                <a:gd name="T6" fmla="*/ 56 w 82"/>
                <a:gd name="T7" fmla="*/ 4 h 86"/>
                <a:gd name="T8" fmla="*/ 64 w 82"/>
                <a:gd name="T9" fmla="*/ 8 h 86"/>
                <a:gd name="T10" fmla="*/ 70 w 82"/>
                <a:gd name="T11" fmla="*/ 12 h 86"/>
                <a:gd name="T12" fmla="*/ 74 w 82"/>
                <a:gd name="T13" fmla="*/ 18 h 86"/>
                <a:gd name="T14" fmla="*/ 78 w 82"/>
                <a:gd name="T15" fmla="*/ 26 h 86"/>
                <a:gd name="T16" fmla="*/ 80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0 w 82"/>
                <a:gd name="T23" fmla="*/ 52 h 86"/>
                <a:gd name="T24" fmla="*/ 78 w 82"/>
                <a:gd name="T25" fmla="*/ 58 h 86"/>
                <a:gd name="T26" fmla="*/ 74 w 82"/>
                <a:gd name="T27" fmla="*/ 66 h 86"/>
                <a:gd name="T28" fmla="*/ 70 w 82"/>
                <a:gd name="T29" fmla="*/ 72 h 86"/>
                <a:gd name="T30" fmla="*/ 64 w 82"/>
                <a:gd name="T31" fmla="*/ 78 h 86"/>
                <a:gd name="T32" fmla="*/ 56 w 82"/>
                <a:gd name="T33" fmla="*/ 82 h 86"/>
                <a:gd name="T34" fmla="*/ 48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32 w 82"/>
                <a:gd name="T41" fmla="*/ 84 h 86"/>
                <a:gd name="T42" fmla="*/ 24 w 82"/>
                <a:gd name="T43" fmla="*/ 82 h 86"/>
                <a:gd name="T44" fmla="*/ 18 w 82"/>
                <a:gd name="T45" fmla="*/ 78 h 86"/>
                <a:gd name="T46" fmla="*/ 12 w 82"/>
                <a:gd name="T47" fmla="*/ 72 h 86"/>
                <a:gd name="T48" fmla="*/ 6 w 82"/>
                <a:gd name="T49" fmla="*/ 66 h 86"/>
                <a:gd name="T50" fmla="*/ 2 w 82"/>
                <a:gd name="T51" fmla="*/ 58 h 86"/>
                <a:gd name="T52" fmla="*/ 0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0 w 82"/>
                <a:gd name="T59" fmla="*/ 34 h 86"/>
                <a:gd name="T60" fmla="*/ 2 w 82"/>
                <a:gd name="T61" fmla="*/ 26 h 86"/>
                <a:gd name="T62" fmla="*/ 6 w 82"/>
                <a:gd name="T63" fmla="*/ 18 h 86"/>
                <a:gd name="T64" fmla="*/ 12 w 82"/>
                <a:gd name="T65" fmla="*/ 12 h 86"/>
                <a:gd name="T66" fmla="*/ 18 w 82"/>
                <a:gd name="T67" fmla="*/ 8 h 86"/>
                <a:gd name="T68" fmla="*/ 24 w 82"/>
                <a:gd name="T69" fmla="*/ 4 h 86"/>
                <a:gd name="T70" fmla="*/ 32 w 82"/>
                <a:gd name="T71" fmla="*/ 2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48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2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0" name="Rectangle 779"/>
            <p:cNvSpPr>
              <a:spLocks noChangeArrowheads="1"/>
            </p:cNvSpPr>
            <p:nvPr/>
          </p:nvSpPr>
          <p:spPr bwMode="auto">
            <a:xfrm>
              <a:off x="6831013" y="3543300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1" name="Rectangle 780"/>
            <p:cNvSpPr>
              <a:spLocks noChangeArrowheads="1"/>
            </p:cNvSpPr>
            <p:nvPr/>
          </p:nvSpPr>
          <p:spPr bwMode="auto">
            <a:xfrm>
              <a:off x="6789738" y="3587750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2" name="Freeform 781"/>
            <p:cNvSpPr>
              <a:spLocks/>
            </p:cNvSpPr>
            <p:nvPr/>
          </p:nvSpPr>
          <p:spPr bwMode="auto">
            <a:xfrm>
              <a:off x="6989763" y="35433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6 h 34"/>
                <a:gd name="T6" fmla="*/ 24 w 28"/>
                <a:gd name="T7" fmla="*/ 20 h 34"/>
                <a:gd name="T8" fmla="*/ 18 w 28"/>
                <a:gd name="T9" fmla="*/ 10 h 34"/>
                <a:gd name="T10" fmla="*/ 10 w 28"/>
                <a:gd name="T11" fmla="*/ 2 h 34"/>
                <a:gd name="T12" fmla="*/ 4 w 28"/>
                <a:gd name="T13" fmla="*/ 0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6"/>
                  </a:lnTo>
                  <a:lnTo>
                    <a:pt x="24" y="20"/>
                  </a:lnTo>
                  <a:lnTo>
                    <a:pt x="18" y="10"/>
                  </a:lnTo>
                  <a:lnTo>
                    <a:pt x="10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3" name="Freeform 782"/>
            <p:cNvSpPr>
              <a:spLocks/>
            </p:cNvSpPr>
            <p:nvPr/>
          </p:nvSpPr>
          <p:spPr bwMode="auto">
            <a:xfrm>
              <a:off x="6789738" y="3543300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8 w 28"/>
                <a:gd name="T7" fmla="*/ 2 h 34"/>
                <a:gd name="T8" fmla="*/ 8 w 28"/>
                <a:gd name="T9" fmla="*/ 10 h 34"/>
                <a:gd name="T10" fmla="*/ 2 w 28"/>
                <a:gd name="T11" fmla="*/ 20 h 34"/>
                <a:gd name="T12" fmla="*/ 0 w 28"/>
                <a:gd name="T13" fmla="*/ 26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4" name="Freeform 783"/>
            <p:cNvSpPr>
              <a:spLocks/>
            </p:cNvSpPr>
            <p:nvPr/>
          </p:nvSpPr>
          <p:spPr bwMode="auto">
            <a:xfrm>
              <a:off x="5891213" y="3444875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50 w 82"/>
                <a:gd name="T5" fmla="*/ 2 h 86"/>
                <a:gd name="T6" fmla="*/ 58 w 82"/>
                <a:gd name="T7" fmla="*/ 4 h 86"/>
                <a:gd name="T8" fmla="*/ 64 w 82"/>
                <a:gd name="T9" fmla="*/ 8 h 86"/>
                <a:gd name="T10" fmla="*/ 70 w 82"/>
                <a:gd name="T11" fmla="*/ 14 h 86"/>
                <a:gd name="T12" fmla="*/ 76 w 82"/>
                <a:gd name="T13" fmla="*/ 20 h 86"/>
                <a:gd name="T14" fmla="*/ 80 w 82"/>
                <a:gd name="T15" fmla="*/ 28 h 86"/>
                <a:gd name="T16" fmla="*/ 82 w 82"/>
                <a:gd name="T17" fmla="*/ 34 h 86"/>
                <a:gd name="T18" fmla="*/ 82 w 82"/>
                <a:gd name="T19" fmla="*/ 44 h 86"/>
                <a:gd name="T20" fmla="*/ 82 w 82"/>
                <a:gd name="T21" fmla="*/ 44 h 86"/>
                <a:gd name="T22" fmla="*/ 82 w 82"/>
                <a:gd name="T23" fmla="*/ 52 h 86"/>
                <a:gd name="T24" fmla="*/ 80 w 82"/>
                <a:gd name="T25" fmla="*/ 60 h 86"/>
                <a:gd name="T26" fmla="*/ 76 w 82"/>
                <a:gd name="T27" fmla="*/ 68 h 86"/>
                <a:gd name="T28" fmla="*/ 70 w 82"/>
                <a:gd name="T29" fmla="*/ 74 h 86"/>
                <a:gd name="T30" fmla="*/ 64 w 82"/>
                <a:gd name="T31" fmla="*/ 78 h 86"/>
                <a:gd name="T32" fmla="*/ 58 w 82"/>
                <a:gd name="T33" fmla="*/ 82 h 86"/>
                <a:gd name="T34" fmla="*/ 50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4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4 h 86"/>
                <a:gd name="T48" fmla="*/ 6 w 82"/>
                <a:gd name="T49" fmla="*/ 68 h 86"/>
                <a:gd name="T50" fmla="*/ 2 w 82"/>
                <a:gd name="T51" fmla="*/ 60 h 86"/>
                <a:gd name="T52" fmla="*/ 0 w 82"/>
                <a:gd name="T53" fmla="*/ 52 h 86"/>
                <a:gd name="T54" fmla="*/ 0 w 82"/>
                <a:gd name="T55" fmla="*/ 44 h 86"/>
                <a:gd name="T56" fmla="*/ 0 w 82"/>
                <a:gd name="T57" fmla="*/ 44 h 86"/>
                <a:gd name="T58" fmla="*/ 0 w 82"/>
                <a:gd name="T59" fmla="*/ 34 h 86"/>
                <a:gd name="T60" fmla="*/ 2 w 82"/>
                <a:gd name="T61" fmla="*/ 28 h 86"/>
                <a:gd name="T62" fmla="*/ 6 w 82"/>
                <a:gd name="T63" fmla="*/ 20 h 86"/>
                <a:gd name="T64" fmla="*/ 12 w 82"/>
                <a:gd name="T65" fmla="*/ 14 h 86"/>
                <a:gd name="T66" fmla="*/ 18 w 82"/>
                <a:gd name="T67" fmla="*/ 8 h 86"/>
                <a:gd name="T68" fmla="*/ 26 w 82"/>
                <a:gd name="T69" fmla="*/ 4 h 86"/>
                <a:gd name="T70" fmla="*/ 34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0" y="28"/>
                  </a:lnTo>
                  <a:lnTo>
                    <a:pt x="82" y="3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8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0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34"/>
                  </a:lnTo>
                  <a:lnTo>
                    <a:pt x="2" y="28"/>
                  </a:lnTo>
                  <a:lnTo>
                    <a:pt x="6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5" name="Rectangle 784"/>
            <p:cNvSpPr>
              <a:spLocks noChangeArrowheads="1"/>
            </p:cNvSpPr>
            <p:nvPr/>
          </p:nvSpPr>
          <p:spPr bwMode="auto">
            <a:xfrm>
              <a:off x="5875338" y="3594100"/>
              <a:ext cx="158750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6" name="Rectangle 785"/>
            <p:cNvSpPr>
              <a:spLocks noChangeArrowheads="1"/>
            </p:cNvSpPr>
            <p:nvPr/>
          </p:nvSpPr>
          <p:spPr bwMode="auto">
            <a:xfrm>
              <a:off x="5834063" y="3641725"/>
              <a:ext cx="244475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7" name="Freeform 786"/>
            <p:cNvSpPr>
              <a:spLocks/>
            </p:cNvSpPr>
            <p:nvPr/>
          </p:nvSpPr>
          <p:spPr bwMode="auto">
            <a:xfrm>
              <a:off x="6034088" y="359410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2 h 36"/>
                <a:gd name="T8" fmla="*/ 10 w 28"/>
                <a:gd name="T9" fmla="*/ 4 h 36"/>
                <a:gd name="T10" fmla="*/ 6 w 28"/>
                <a:gd name="T11" fmla="*/ 2 h 36"/>
                <a:gd name="T12" fmla="*/ 0 w 28"/>
                <a:gd name="T13" fmla="*/ 0 h 36"/>
                <a:gd name="T14" fmla="*/ 0 w 28"/>
                <a:gd name="T15" fmla="*/ 36 h 36"/>
                <a:gd name="T16" fmla="*/ 28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0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8" name="Freeform 787"/>
            <p:cNvSpPr>
              <a:spLocks/>
            </p:cNvSpPr>
            <p:nvPr/>
          </p:nvSpPr>
          <p:spPr bwMode="auto">
            <a:xfrm>
              <a:off x="5837238" y="3597275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6 w 28"/>
                <a:gd name="T7" fmla="*/ 2 h 34"/>
                <a:gd name="T8" fmla="*/ 12 w 28"/>
                <a:gd name="T9" fmla="*/ 6 h 34"/>
                <a:gd name="T10" fmla="*/ 8 w 28"/>
                <a:gd name="T11" fmla="*/ 10 h 34"/>
                <a:gd name="T12" fmla="*/ 2 w 28"/>
                <a:gd name="T13" fmla="*/ 20 h 34"/>
                <a:gd name="T14" fmla="*/ 0 w 28"/>
                <a:gd name="T15" fmla="*/ 34 h 34"/>
                <a:gd name="T16" fmla="*/ 0 w 28"/>
                <a:gd name="T17" fmla="*/ 34 h 34"/>
                <a:gd name="T18" fmla="*/ 28 w 28"/>
                <a:gd name="T19" fmla="*/ 34 h 34"/>
                <a:gd name="T20" fmla="*/ 28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89" name="Freeform 788"/>
            <p:cNvSpPr>
              <a:spLocks/>
            </p:cNvSpPr>
            <p:nvPr/>
          </p:nvSpPr>
          <p:spPr bwMode="auto">
            <a:xfrm>
              <a:off x="5478463" y="3124200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50 w 82"/>
                <a:gd name="T5" fmla="*/ 2 h 86"/>
                <a:gd name="T6" fmla="*/ 56 w 82"/>
                <a:gd name="T7" fmla="*/ 4 h 86"/>
                <a:gd name="T8" fmla="*/ 64 w 82"/>
                <a:gd name="T9" fmla="*/ 8 h 86"/>
                <a:gd name="T10" fmla="*/ 70 w 82"/>
                <a:gd name="T11" fmla="*/ 12 h 86"/>
                <a:gd name="T12" fmla="*/ 74 w 82"/>
                <a:gd name="T13" fmla="*/ 18 h 86"/>
                <a:gd name="T14" fmla="*/ 78 w 82"/>
                <a:gd name="T15" fmla="*/ 26 h 86"/>
                <a:gd name="T16" fmla="*/ 80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0 w 82"/>
                <a:gd name="T23" fmla="*/ 52 h 86"/>
                <a:gd name="T24" fmla="*/ 78 w 82"/>
                <a:gd name="T25" fmla="*/ 60 h 86"/>
                <a:gd name="T26" fmla="*/ 74 w 82"/>
                <a:gd name="T27" fmla="*/ 66 h 86"/>
                <a:gd name="T28" fmla="*/ 70 w 82"/>
                <a:gd name="T29" fmla="*/ 72 h 86"/>
                <a:gd name="T30" fmla="*/ 64 w 82"/>
                <a:gd name="T31" fmla="*/ 78 h 86"/>
                <a:gd name="T32" fmla="*/ 56 w 82"/>
                <a:gd name="T33" fmla="*/ 82 h 86"/>
                <a:gd name="T34" fmla="*/ 50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32 w 82"/>
                <a:gd name="T41" fmla="*/ 84 h 86"/>
                <a:gd name="T42" fmla="*/ 24 w 82"/>
                <a:gd name="T43" fmla="*/ 82 h 86"/>
                <a:gd name="T44" fmla="*/ 18 w 82"/>
                <a:gd name="T45" fmla="*/ 78 h 86"/>
                <a:gd name="T46" fmla="*/ 12 w 82"/>
                <a:gd name="T47" fmla="*/ 72 h 86"/>
                <a:gd name="T48" fmla="*/ 6 w 82"/>
                <a:gd name="T49" fmla="*/ 66 h 86"/>
                <a:gd name="T50" fmla="*/ 4 w 82"/>
                <a:gd name="T51" fmla="*/ 60 h 86"/>
                <a:gd name="T52" fmla="*/ 0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0 w 82"/>
                <a:gd name="T59" fmla="*/ 34 h 86"/>
                <a:gd name="T60" fmla="*/ 4 w 82"/>
                <a:gd name="T61" fmla="*/ 26 h 86"/>
                <a:gd name="T62" fmla="*/ 6 w 82"/>
                <a:gd name="T63" fmla="*/ 18 h 86"/>
                <a:gd name="T64" fmla="*/ 12 w 82"/>
                <a:gd name="T65" fmla="*/ 12 h 86"/>
                <a:gd name="T66" fmla="*/ 18 w 82"/>
                <a:gd name="T67" fmla="*/ 8 h 86"/>
                <a:gd name="T68" fmla="*/ 24 w 82"/>
                <a:gd name="T69" fmla="*/ 4 h 86"/>
                <a:gd name="T70" fmla="*/ 32 w 82"/>
                <a:gd name="T71" fmla="*/ 2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50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2"/>
                  </a:lnTo>
                  <a:lnTo>
                    <a:pt x="78" y="60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50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4" y="60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0" name="Rectangle 789"/>
            <p:cNvSpPr>
              <a:spLocks noChangeArrowheads="1"/>
            </p:cNvSpPr>
            <p:nvPr/>
          </p:nvSpPr>
          <p:spPr bwMode="auto">
            <a:xfrm>
              <a:off x="5462588" y="3273425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1" name="Rectangle 790"/>
            <p:cNvSpPr>
              <a:spLocks noChangeArrowheads="1"/>
            </p:cNvSpPr>
            <p:nvPr/>
          </p:nvSpPr>
          <p:spPr bwMode="auto">
            <a:xfrm>
              <a:off x="5421313" y="3317875"/>
              <a:ext cx="241300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2" name="Freeform 791"/>
            <p:cNvSpPr>
              <a:spLocks/>
            </p:cNvSpPr>
            <p:nvPr/>
          </p:nvSpPr>
          <p:spPr bwMode="auto">
            <a:xfrm>
              <a:off x="5618163" y="3273425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28 w 30"/>
                <a:gd name="T5" fmla="*/ 26 h 34"/>
                <a:gd name="T6" fmla="*/ 28 w 30"/>
                <a:gd name="T7" fmla="*/ 20 h 34"/>
                <a:gd name="T8" fmla="*/ 20 w 30"/>
                <a:gd name="T9" fmla="*/ 10 h 34"/>
                <a:gd name="T10" fmla="*/ 16 w 30"/>
                <a:gd name="T11" fmla="*/ 6 h 34"/>
                <a:gd name="T12" fmla="*/ 12 w 30"/>
                <a:gd name="T13" fmla="*/ 2 h 34"/>
                <a:gd name="T14" fmla="*/ 6 w 30"/>
                <a:gd name="T15" fmla="*/ 0 h 34"/>
                <a:gd name="T16" fmla="*/ 0 w 30"/>
                <a:gd name="T17" fmla="*/ 0 h 34"/>
                <a:gd name="T18" fmla="*/ 0 w 30"/>
                <a:gd name="T19" fmla="*/ 34 h 34"/>
                <a:gd name="T20" fmla="*/ 30 w 30"/>
                <a:gd name="T2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28" y="26"/>
                  </a:lnTo>
                  <a:lnTo>
                    <a:pt x="28" y="20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3" name="Freeform 792"/>
            <p:cNvSpPr>
              <a:spLocks/>
            </p:cNvSpPr>
            <p:nvPr/>
          </p:nvSpPr>
          <p:spPr bwMode="auto">
            <a:xfrm>
              <a:off x="5421313" y="3273425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6 w 28"/>
                <a:gd name="T7" fmla="*/ 2 h 34"/>
                <a:gd name="T8" fmla="*/ 12 w 28"/>
                <a:gd name="T9" fmla="*/ 6 h 34"/>
                <a:gd name="T10" fmla="*/ 8 w 28"/>
                <a:gd name="T11" fmla="*/ 10 h 34"/>
                <a:gd name="T12" fmla="*/ 2 w 28"/>
                <a:gd name="T13" fmla="*/ 20 h 34"/>
                <a:gd name="T14" fmla="*/ 0 w 28"/>
                <a:gd name="T15" fmla="*/ 34 h 34"/>
                <a:gd name="T16" fmla="*/ 28 w 28"/>
                <a:gd name="T17" fmla="*/ 34 h 34"/>
                <a:gd name="T18" fmla="*/ 28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4" name="Freeform 793"/>
            <p:cNvSpPr>
              <a:spLocks/>
            </p:cNvSpPr>
            <p:nvPr/>
          </p:nvSpPr>
          <p:spPr bwMode="auto">
            <a:xfrm>
              <a:off x="6999288" y="3076575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48 w 80"/>
                <a:gd name="T5" fmla="*/ 0 h 84"/>
                <a:gd name="T6" fmla="*/ 56 w 80"/>
                <a:gd name="T7" fmla="*/ 2 h 84"/>
                <a:gd name="T8" fmla="*/ 62 w 80"/>
                <a:gd name="T9" fmla="*/ 6 h 84"/>
                <a:gd name="T10" fmla="*/ 68 w 80"/>
                <a:gd name="T11" fmla="*/ 12 h 84"/>
                <a:gd name="T12" fmla="*/ 74 w 80"/>
                <a:gd name="T13" fmla="*/ 18 h 84"/>
                <a:gd name="T14" fmla="*/ 76 w 80"/>
                <a:gd name="T15" fmla="*/ 24 h 84"/>
                <a:gd name="T16" fmla="*/ 80 w 80"/>
                <a:gd name="T17" fmla="*/ 34 h 84"/>
                <a:gd name="T18" fmla="*/ 80 w 80"/>
                <a:gd name="T19" fmla="*/ 42 h 84"/>
                <a:gd name="T20" fmla="*/ 80 w 80"/>
                <a:gd name="T21" fmla="*/ 42 h 84"/>
                <a:gd name="T22" fmla="*/ 80 w 80"/>
                <a:gd name="T23" fmla="*/ 50 h 84"/>
                <a:gd name="T24" fmla="*/ 76 w 80"/>
                <a:gd name="T25" fmla="*/ 58 h 84"/>
                <a:gd name="T26" fmla="*/ 74 w 80"/>
                <a:gd name="T27" fmla="*/ 66 h 84"/>
                <a:gd name="T28" fmla="*/ 68 w 80"/>
                <a:gd name="T29" fmla="*/ 72 h 84"/>
                <a:gd name="T30" fmla="*/ 62 w 80"/>
                <a:gd name="T31" fmla="*/ 76 h 84"/>
                <a:gd name="T32" fmla="*/ 56 w 80"/>
                <a:gd name="T33" fmla="*/ 80 h 84"/>
                <a:gd name="T34" fmla="*/ 48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32 w 80"/>
                <a:gd name="T41" fmla="*/ 84 h 84"/>
                <a:gd name="T42" fmla="*/ 24 w 80"/>
                <a:gd name="T43" fmla="*/ 80 h 84"/>
                <a:gd name="T44" fmla="*/ 18 w 80"/>
                <a:gd name="T45" fmla="*/ 76 h 84"/>
                <a:gd name="T46" fmla="*/ 12 w 80"/>
                <a:gd name="T47" fmla="*/ 72 h 84"/>
                <a:gd name="T48" fmla="*/ 6 w 80"/>
                <a:gd name="T49" fmla="*/ 66 h 84"/>
                <a:gd name="T50" fmla="*/ 4 w 80"/>
                <a:gd name="T51" fmla="*/ 58 h 84"/>
                <a:gd name="T52" fmla="*/ 0 w 80"/>
                <a:gd name="T53" fmla="*/ 50 h 84"/>
                <a:gd name="T54" fmla="*/ 0 w 80"/>
                <a:gd name="T55" fmla="*/ 42 h 84"/>
                <a:gd name="T56" fmla="*/ 0 w 80"/>
                <a:gd name="T57" fmla="*/ 42 h 84"/>
                <a:gd name="T58" fmla="*/ 0 w 80"/>
                <a:gd name="T59" fmla="*/ 34 h 84"/>
                <a:gd name="T60" fmla="*/ 4 w 80"/>
                <a:gd name="T61" fmla="*/ 24 h 84"/>
                <a:gd name="T62" fmla="*/ 6 w 80"/>
                <a:gd name="T63" fmla="*/ 18 h 84"/>
                <a:gd name="T64" fmla="*/ 12 w 80"/>
                <a:gd name="T65" fmla="*/ 12 h 84"/>
                <a:gd name="T66" fmla="*/ 18 w 80"/>
                <a:gd name="T67" fmla="*/ 6 h 84"/>
                <a:gd name="T68" fmla="*/ 24 w 80"/>
                <a:gd name="T69" fmla="*/ 2 h 84"/>
                <a:gd name="T70" fmla="*/ 32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6" y="24"/>
                  </a:lnTo>
                  <a:lnTo>
                    <a:pt x="80" y="34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6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6"/>
                  </a:lnTo>
                  <a:lnTo>
                    <a:pt x="56" y="80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0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4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4" y="24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5" name="Rectangle 794"/>
            <p:cNvSpPr>
              <a:spLocks noChangeArrowheads="1"/>
            </p:cNvSpPr>
            <p:nvPr/>
          </p:nvSpPr>
          <p:spPr bwMode="auto">
            <a:xfrm>
              <a:off x="6980238" y="3219450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6" name="Rectangle 795"/>
            <p:cNvSpPr>
              <a:spLocks noChangeArrowheads="1"/>
            </p:cNvSpPr>
            <p:nvPr/>
          </p:nvSpPr>
          <p:spPr bwMode="auto">
            <a:xfrm>
              <a:off x="6938963" y="3267075"/>
              <a:ext cx="24447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7" name="Freeform 796"/>
            <p:cNvSpPr>
              <a:spLocks/>
            </p:cNvSpPr>
            <p:nvPr/>
          </p:nvSpPr>
          <p:spPr bwMode="auto">
            <a:xfrm>
              <a:off x="7138988" y="3222625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8 w 28"/>
                <a:gd name="T5" fmla="*/ 28 h 34"/>
                <a:gd name="T6" fmla="*/ 26 w 28"/>
                <a:gd name="T7" fmla="*/ 22 h 34"/>
                <a:gd name="T8" fmla="*/ 20 w 28"/>
                <a:gd name="T9" fmla="*/ 10 h 34"/>
                <a:gd name="T10" fmla="*/ 10 w 28"/>
                <a:gd name="T11" fmla="*/ 4 h 34"/>
                <a:gd name="T12" fmla="*/ 6 w 28"/>
                <a:gd name="T13" fmla="*/ 2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8" y="28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0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8" name="Freeform 797"/>
            <p:cNvSpPr>
              <a:spLocks/>
            </p:cNvSpPr>
            <p:nvPr/>
          </p:nvSpPr>
          <p:spPr bwMode="auto">
            <a:xfrm>
              <a:off x="6938963" y="321945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2 h 36"/>
                <a:gd name="T6" fmla="*/ 18 w 28"/>
                <a:gd name="T7" fmla="*/ 4 h 36"/>
                <a:gd name="T8" fmla="*/ 8 w 28"/>
                <a:gd name="T9" fmla="*/ 12 h 36"/>
                <a:gd name="T10" fmla="*/ 2 w 28"/>
                <a:gd name="T11" fmla="*/ 22 h 36"/>
                <a:gd name="T12" fmla="*/ 0 w 28"/>
                <a:gd name="T13" fmla="*/ 36 h 36"/>
                <a:gd name="T14" fmla="*/ 28 w 28"/>
                <a:gd name="T15" fmla="*/ 36 h 36"/>
                <a:gd name="T16" fmla="*/ 28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8" y="12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99" name="Freeform 798"/>
            <p:cNvSpPr>
              <a:spLocks/>
            </p:cNvSpPr>
            <p:nvPr/>
          </p:nvSpPr>
          <p:spPr bwMode="auto">
            <a:xfrm>
              <a:off x="5430838" y="3397250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50 w 82"/>
                <a:gd name="T5" fmla="*/ 0 h 84"/>
                <a:gd name="T6" fmla="*/ 58 w 82"/>
                <a:gd name="T7" fmla="*/ 4 h 84"/>
                <a:gd name="T8" fmla="*/ 64 w 82"/>
                <a:gd name="T9" fmla="*/ 8 h 84"/>
                <a:gd name="T10" fmla="*/ 70 w 82"/>
                <a:gd name="T11" fmla="*/ 12 h 84"/>
                <a:gd name="T12" fmla="*/ 76 w 82"/>
                <a:gd name="T13" fmla="*/ 18 h 84"/>
                <a:gd name="T14" fmla="*/ 80 w 82"/>
                <a:gd name="T15" fmla="*/ 26 h 84"/>
                <a:gd name="T16" fmla="*/ 82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2 w 82"/>
                <a:gd name="T23" fmla="*/ 52 h 84"/>
                <a:gd name="T24" fmla="*/ 80 w 82"/>
                <a:gd name="T25" fmla="*/ 60 h 84"/>
                <a:gd name="T26" fmla="*/ 76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8 w 82"/>
                <a:gd name="T33" fmla="*/ 82 h 84"/>
                <a:gd name="T34" fmla="*/ 50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34 w 82"/>
                <a:gd name="T41" fmla="*/ 84 h 84"/>
                <a:gd name="T42" fmla="*/ 26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8 w 82"/>
                <a:gd name="T49" fmla="*/ 66 h 84"/>
                <a:gd name="T50" fmla="*/ 4 w 82"/>
                <a:gd name="T51" fmla="*/ 60 h 84"/>
                <a:gd name="T52" fmla="*/ 2 w 82"/>
                <a:gd name="T53" fmla="*/ 52 h 84"/>
                <a:gd name="T54" fmla="*/ 0 w 82"/>
                <a:gd name="T55" fmla="*/ 42 h 84"/>
                <a:gd name="T56" fmla="*/ 0 w 82"/>
                <a:gd name="T57" fmla="*/ 42 h 84"/>
                <a:gd name="T58" fmla="*/ 2 w 82"/>
                <a:gd name="T59" fmla="*/ 34 h 84"/>
                <a:gd name="T60" fmla="*/ 4 w 82"/>
                <a:gd name="T61" fmla="*/ 26 h 84"/>
                <a:gd name="T62" fmla="*/ 8 w 82"/>
                <a:gd name="T63" fmla="*/ 18 h 84"/>
                <a:gd name="T64" fmla="*/ 12 w 82"/>
                <a:gd name="T65" fmla="*/ 12 h 84"/>
                <a:gd name="T66" fmla="*/ 18 w 82"/>
                <a:gd name="T67" fmla="*/ 8 h 84"/>
                <a:gd name="T68" fmla="*/ 26 w 82"/>
                <a:gd name="T69" fmla="*/ 4 h 84"/>
                <a:gd name="T70" fmla="*/ 34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0" name="Rectangle 799"/>
            <p:cNvSpPr>
              <a:spLocks noChangeArrowheads="1"/>
            </p:cNvSpPr>
            <p:nvPr/>
          </p:nvSpPr>
          <p:spPr bwMode="auto">
            <a:xfrm>
              <a:off x="5414963" y="3543300"/>
              <a:ext cx="161925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1" name="Rectangle 800"/>
            <p:cNvSpPr>
              <a:spLocks noChangeArrowheads="1"/>
            </p:cNvSpPr>
            <p:nvPr/>
          </p:nvSpPr>
          <p:spPr bwMode="auto">
            <a:xfrm>
              <a:off x="5373688" y="3590925"/>
              <a:ext cx="241300" cy="2063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2" name="Freeform 801"/>
            <p:cNvSpPr>
              <a:spLocks/>
            </p:cNvSpPr>
            <p:nvPr/>
          </p:nvSpPr>
          <p:spPr bwMode="auto">
            <a:xfrm>
              <a:off x="5570538" y="354330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2 h 36"/>
                <a:gd name="T8" fmla="*/ 16 w 28"/>
                <a:gd name="T9" fmla="*/ 8 h 36"/>
                <a:gd name="T10" fmla="*/ 12 w 28"/>
                <a:gd name="T11" fmla="*/ 4 h 36"/>
                <a:gd name="T12" fmla="*/ 6 w 28"/>
                <a:gd name="T13" fmla="*/ 2 h 36"/>
                <a:gd name="T14" fmla="*/ 0 w 28"/>
                <a:gd name="T15" fmla="*/ 0 h 36"/>
                <a:gd name="T16" fmla="*/ 0 w 28"/>
                <a:gd name="T17" fmla="*/ 36 h 36"/>
                <a:gd name="T18" fmla="*/ 28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6" y="8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3" name="Freeform 802"/>
            <p:cNvSpPr>
              <a:spLocks/>
            </p:cNvSpPr>
            <p:nvPr/>
          </p:nvSpPr>
          <p:spPr bwMode="auto">
            <a:xfrm>
              <a:off x="5373688" y="3543300"/>
              <a:ext cx="47625" cy="57150"/>
            </a:xfrm>
            <a:custGeom>
              <a:avLst/>
              <a:gdLst>
                <a:gd name="T0" fmla="*/ 30 w 30"/>
                <a:gd name="T1" fmla="*/ 0 h 36"/>
                <a:gd name="T2" fmla="*/ 30 w 30"/>
                <a:gd name="T3" fmla="*/ 0 h 36"/>
                <a:gd name="T4" fmla="*/ 24 w 30"/>
                <a:gd name="T5" fmla="*/ 2 h 36"/>
                <a:gd name="T6" fmla="*/ 18 w 30"/>
                <a:gd name="T7" fmla="*/ 4 h 36"/>
                <a:gd name="T8" fmla="*/ 14 w 30"/>
                <a:gd name="T9" fmla="*/ 8 h 36"/>
                <a:gd name="T10" fmla="*/ 10 w 30"/>
                <a:gd name="T11" fmla="*/ 12 h 36"/>
                <a:gd name="T12" fmla="*/ 4 w 30"/>
                <a:gd name="T13" fmla="*/ 22 h 36"/>
                <a:gd name="T14" fmla="*/ 0 w 30"/>
                <a:gd name="T15" fmla="*/ 36 h 36"/>
                <a:gd name="T16" fmla="*/ 0 w 30"/>
                <a:gd name="T17" fmla="*/ 36 h 36"/>
                <a:gd name="T18" fmla="*/ 30 w 30"/>
                <a:gd name="T19" fmla="*/ 36 h 36"/>
                <a:gd name="T20" fmla="*/ 3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lnTo>
                    <a:pt x="30" y="0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14" y="8"/>
                  </a:lnTo>
                  <a:lnTo>
                    <a:pt x="10" y="12"/>
                  </a:lnTo>
                  <a:lnTo>
                    <a:pt x="4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30" y="3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4" name="Freeform 803"/>
            <p:cNvSpPr>
              <a:spLocks/>
            </p:cNvSpPr>
            <p:nvPr/>
          </p:nvSpPr>
          <p:spPr bwMode="auto">
            <a:xfrm>
              <a:off x="5570538" y="3181350"/>
              <a:ext cx="127000" cy="136525"/>
            </a:xfrm>
            <a:custGeom>
              <a:avLst/>
              <a:gdLst>
                <a:gd name="T0" fmla="*/ 40 w 80"/>
                <a:gd name="T1" fmla="*/ 0 h 86"/>
                <a:gd name="T2" fmla="*/ 40 w 80"/>
                <a:gd name="T3" fmla="*/ 0 h 86"/>
                <a:gd name="T4" fmla="*/ 32 w 80"/>
                <a:gd name="T5" fmla="*/ 2 h 86"/>
                <a:gd name="T6" fmla="*/ 24 w 80"/>
                <a:gd name="T7" fmla="*/ 4 h 86"/>
                <a:gd name="T8" fmla="*/ 18 w 80"/>
                <a:gd name="T9" fmla="*/ 8 h 86"/>
                <a:gd name="T10" fmla="*/ 12 w 80"/>
                <a:gd name="T11" fmla="*/ 14 h 86"/>
                <a:gd name="T12" fmla="*/ 6 w 80"/>
                <a:gd name="T13" fmla="*/ 20 h 86"/>
                <a:gd name="T14" fmla="*/ 2 w 80"/>
                <a:gd name="T15" fmla="*/ 26 h 86"/>
                <a:gd name="T16" fmla="*/ 0 w 80"/>
                <a:gd name="T17" fmla="*/ 34 h 86"/>
                <a:gd name="T18" fmla="*/ 0 w 80"/>
                <a:gd name="T19" fmla="*/ 42 h 86"/>
                <a:gd name="T20" fmla="*/ 0 w 80"/>
                <a:gd name="T21" fmla="*/ 42 h 86"/>
                <a:gd name="T22" fmla="*/ 0 w 80"/>
                <a:gd name="T23" fmla="*/ 52 h 86"/>
                <a:gd name="T24" fmla="*/ 2 w 80"/>
                <a:gd name="T25" fmla="*/ 60 h 86"/>
                <a:gd name="T26" fmla="*/ 6 w 80"/>
                <a:gd name="T27" fmla="*/ 68 h 86"/>
                <a:gd name="T28" fmla="*/ 12 w 80"/>
                <a:gd name="T29" fmla="*/ 74 h 86"/>
                <a:gd name="T30" fmla="*/ 18 w 80"/>
                <a:gd name="T31" fmla="*/ 78 h 86"/>
                <a:gd name="T32" fmla="*/ 24 w 80"/>
                <a:gd name="T33" fmla="*/ 82 h 86"/>
                <a:gd name="T34" fmla="*/ 32 w 80"/>
                <a:gd name="T35" fmla="*/ 84 h 86"/>
                <a:gd name="T36" fmla="*/ 40 w 80"/>
                <a:gd name="T37" fmla="*/ 86 h 86"/>
                <a:gd name="T38" fmla="*/ 40 w 80"/>
                <a:gd name="T39" fmla="*/ 86 h 86"/>
                <a:gd name="T40" fmla="*/ 48 w 80"/>
                <a:gd name="T41" fmla="*/ 84 h 86"/>
                <a:gd name="T42" fmla="*/ 56 w 80"/>
                <a:gd name="T43" fmla="*/ 82 h 86"/>
                <a:gd name="T44" fmla="*/ 62 w 80"/>
                <a:gd name="T45" fmla="*/ 78 h 86"/>
                <a:gd name="T46" fmla="*/ 68 w 80"/>
                <a:gd name="T47" fmla="*/ 74 h 86"/>
                <a:gd name="T48" fmla="*/ 74 w 80"/>
                <a:gd name="T49" fmla="*/ 68 h 86"/>
                <a:gd name="T50" fmla="*/ 78 w 80"/>
                <a:gd name="T51" fmla="*/ 60 h 86"/>
                <a:gd name="T52" fmla="*/ 80 w 80"/>
                <a:gd name="T53" fmla="*/ 52 h 86"/>
                <a:gd name="T54" fmla="*/ 80 w 80"/>
                <a:gd name="T55" fmla="*/ 42 h 86"/>
                <a:gd name="T56" fmla="*/ 80 w 80"/>
                <a:gd name="T57" fmla="*/ 42 h 86"/>
                <a:gd name="T58" fmla="*/ 80 w 80"/>
                <a:gd name="T59" fmla="*/ 34 h 86"/>
                <a:gd name="T60" fmla="*/ 78 w 80"/>
                <a:gd name="T61" fmla="*/ 26 h 86"/>
                <a:gd name="T62" fmla="*/ 74 w 80"/>
                <a:gd name="T63" fmla="*/ 20 h 86"/>
                <a:gd name="T64" fmla="*/ 68 w 80"/>
                <a:gd name="T65" fmla="*/ 14 h 86"/>
                <a:gd name="T66" fmla="*/ 62 w 80"/>
                <a:gd name="T67" fmla="*/ 8 h 86"/>
                <a:gd name="T68" fmla="*/ 56 w 80"/>
                <a:gd name="T69" fmla="*/ 4 h 86"/>
                <a:gd name="T70" fmla="*/ 48 w 80"/>
                <a:gd name="T71" fmla="*/ 2 h 86"/>
                <a:gd name="T72" fmla="*/ 40 w 80"/>
                <a:gd name="T73" fmla="*/ 0 h 86"/>
                <a:gd name="T74" fmla="*/ 40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6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2" y="60"/>
                  </a:lnTo>
                  <a:lnTo>
                    <a:pt x="6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68" y="14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5" name="Rectangle 804"/>
            <p:cNvSpPr>
              <a:spLocks noChangeArrowheads="1"/>
            </p:cNvSpPr>
            <p:nvPr/>
          </p:nvSpPr>
          <p:spPr bwMode="auto">
            <a:xfrm>
              <a:off x="5554663" y="3330575"/>
              <a:ext cx="158750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6" name="Rectangle 805"/>
            <p:cNvSpPr>
              <a:spLocks noChangeArrowheads="1"/>
            </p:cNvSpPr>
            <p:nvPr/>
          </p:nvSpPr>
          <p:spPr bwMode="auto">
            <a:xfrm>
              <a:off x="5513388" y="3375025"/>
              <a:ext cx="2413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7" name="Freeform 806"/>
            <p:cNvSpPr>
              <a:spLocks/>
            </p:cNvSpPr>
            <p:nvPr/>
          </p:nvSpPr>
          <p:spPr bwMode="auto">
            <a:xfrm>
              <a:off x="5513388" y="333057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0 h 34"/>
                <a:gd name="T6" fmla="*/ 8 w 28"/>
                <a:gd name="T7" fmla="*/ 10 h 34"/>
                <a:gd name="T8" fmla="*/ 16 w 28"/>
                <a:gd name="T9" fmla="*/ 2 h 34"/>
                <a:gd name="T10" fmla="*/ 22 w 28"/>
                <a:gd name="T11" fmla="*/ 0 h 34"/>
                <a:gd name="T12" fmla="*/ 28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0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8" name="Freeform 807"/>
            <p:cNvSpPr>
              <a:spLocks/>
            </p:cNvSpPr>
            <p:nvPr/>
          </p:nvSpPr>
          <p:spPr bwMode="auto">
            <a:xfrm>
              <a:off x="5710238" y="333057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2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09" name="Freeform 808"/>
            <p:cNvSpPr>
              <a:spLocks/>
            </p:cNvSpPr>
            <p:nvPr/>
          </p:nvSpPr>
          <p:spPr bwMode="auto">
            <a:xfrm>
              <a:off x="5316538" y="3178175"/>
              <a:ext cx="127000" cy="136525"/>
            </a:xfrm>
            <a:custGeom>
              <a:avLst/>
              <a:gdLst>
                <a:gd name="T0" fmla="*/ 42 w 80"/>
                <a:gd name="T1" fmla="*/ 0 h 86"/>
                <a:gd name="T2" fmla="*/ 42 w 80"/>
                <a:gd name="T3" fmla="*/ 0 h 86"/>
                <a:gd name="T4" fmla="*/ 34 w 80"/>
                <a:gd name="T5" fmla="*/ 2 h 86"/>
                <a:gd name="T6" fmla="*/ 26 w 80"/>
                <a:gd name="T7" fmla="*/ 4 h 86"/>
                <a:gd name="T8" fmla="*/ 18 w 80"/>
                <a:gd name="T9" fmla="*/ 8 h 86"/>
                <a:gd name="T10" fmla="*/ 12 w 80"/>
                <a:gd name="T11" fmla="*/ 14 h 86"/>
                <a:gd name="T12" fmla="*/ 8 w 80"/>
                <a:gd name="T13" fmla="*/ 20 h 86"/>
                <a:gd name="T14" fmla="*/ 4 w 80"/>
                <a:gd name="T15" fmla="*/ 26 h 86"/>
                <a:gd name="T16" fmla="*/ 2 w 80"/>
                <a:gd name="T17" fmla="*/ 34 h 86"/>
                <a:gd name="T18" fmla="*/ 0 w 80"/>
                <a:gd name="T19" fmla="*/ 44 h 86"/>
                <a:gd name="T20" fmla="*/ 0 w 80"/>
                <a:gd name="T21" fmla="*/ 44 h 86"/>
                <a:gd name="T22" fmla="*/ 2 w 80"/>
                <a:gd name="T23" fmla="*/ 52 h 86"/>
                <a:gd name="T24" fmla="*/ 4 w 80"/>
                <a:gd name="T25" fmla="*/ 60 h 86"/>
                <a:gd name="T26" fmla="*/ 8 w 80"/>
                <a:gd name="T27" fmla="*/ 66 h 86"/>
                <a:gd name="T28" fmla="*/ 12 w 80"/>
                <a:gd name="T29" fmla="*/ 74 h 86"/>
                <a:gd name="T30" fmla="*/ 18 w 80"/>
                <a:gd name="T31" fmla="*/ 78 h 86"/>
                <a:gd name="T32" fmla="*/ 26 w 80"/>
                <a:gd name="T33" fmla="*/ 82 h 86"/>
                <a:gd name="T34" fmla="*/ 34 w 80"/>
                <a:gd name="T35" fmla="*/ 84 h 86"/>
                <a:gd name="T36" fmla="*/ 42 w 80"/>
                <a:gd name="T37" fmla="*/ 86 h 86"/>
                <a:gd name="T38" fmla="*/ 42 w 80"/>
                <a:gd name="T39" fmla="*/ 86 h 86"/>
                <a:gd name="T40" fmla="*/ 50 w 80"/>
                <a:gd name="T41" fmla="*/ 84 h 86"/>
                <a:gd name="T42" fmla="*/ 56 w 80"/>
                <a:gd name="T43" fmla="*/ 82 h 86"/>
                <a:gd name="T44" fmla="*/ 64 w 80"/>
                <a:gd name="T45" fmla="*/ 78 h 86"/>
                <a:gd name="T46" fmla="*/ 70 w 80"/>
                <a:gd name="T47" fmla="*/ 74 h 86"/>
                <a:gd name="T48" fmla="*/ 74 w 80"/>
                <a:gd name="T49" fmla="*/ 66 h 86"/>
                <a:gd name="T50" fmla="*/ 78 w 80"/>
                <a:gd name="T51" fmla="*/ 60 h 86"/>
                <a:gd name="T52" fmla="*/ 80 w 80"/>
                <a:gd name="T53" fmla="*/ 52 h 86"/>
                <a:gd name="T54" fmla="*/ 80 w 80"/>
                <a:gd name="T55" fmla="*/ 44 h 86"/>
                <a:gd name="T56" fmla="*/ 80 w 80"/>
                <a:gd name="T57" fmla="*/ 44 h 86"/>
                <a:gd name="T58" fmla="*/ 80 w 80"/>
                <a:gd name="T59" fmla="*/ 34 h 86"/>
                <a:gd name="T60" fmla="*/ 78 w 80"/>
                <a:gd name="T61" fmla="*/ 26 h 86"/>
                <a:gd name="T62" fmla="*/ 74 w 80"/>
                <a:gd name="T63" fmla="*/ 20 h 86"/>
                <a:gd name="T64" fmla="*/ 70 w 80"/>
                <a:gd name="T65" fmla="*/ 14 h 86"/>
                <a:gd name="T66" fmla="*/ 64 w 80"/>
                <a:gd name="T67" fmla="*/ 8 h 86"/>
                <a:gd name="T68" fmla="*/ 56 w 80"/>
                <a:gd name="T69" fmla="*/ 4 h 86"/>
                <a:gd name="T70" fmla="*/ 50 w 80"/>
                <a:gd name="T71" fmla="*/ 2 h 86"/>
                <a:gd name="T72" fmla="*/ 42 w 80"/>
                <a:gd name="T73" fmla="*/ 0 h 86"/>
                <a:gd name="T74" fmla="*/ 42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6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6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0" name="Rectangle 809"/>
            <p:cNvSpPr>
              <a:spLocks noChangeArrowheads="1"/>
            </p:cNvSpPr>
            <p:nvPr/>
          </p:nvSpPr>
          <p:spPr bwMode="auto">
            <a:xfrm>
              <a:off x="5303838" y="3327400"/>
              <a:ext cx="158750" cy="66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1" name="Rectangle 810"/>
            <p:cNvSpPr>
              <a:spLocks noChangeArrowheads="1"/>
            </p:cNvSpPr>
            <p:nvPr/>
          </p:nvSpPr>
          <p:spPr bwMode="auto">
            <a:xfrm>
              <a:off x="5259388" y="3375025"/>
              <a:ext cx="244475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2" name="Freeform 811"/>
            <p:cNvSpPr>
              <a:spLocks/>
            </p:cNvSpPr>
            <p:nvPr/>
          </p:nvSpPr>
          <p:spPr bwMode="auto">
            <a:xfrm>
              <a:off x="5259388" y="3327400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8 h 34"/>
                <a:gd name="T6" fmla="*/ 4 w 28"/>
                <a:gd name="T7" fmla="*/ 20 h 34"/>
                <a:gd name="T8" fmla="*/ 10 w 28"/>
                <a:gd name="T9" fmla="*/ 10 h 34"/>
                <a:gd name="T10" fmla="*/ 18 w 28"/>
                <a:gd name="T11" fmla="*/ 2 h 34"/>
                <a:gd name="T12" fmla="*/ 24 w 28"/>
                <a:gd name="T13" fmla="*/ 0 h 34"/>
                <a:gd name="T14" fmla="*/ 28 w 28"/>
                <a:gd name="T15" fmla="*/ 0 h 34"/>
                <a:gd name="T16" fmla="*/ 28 w 28"/>
                <a:gd name="T17" fmla="*/ 34 h 34"/>
                <a:gd name="T18" fmla="*/ 0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8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3" name="Freeform 812"/>
            <p:cNvSpPr>
              <a:spLocks/>
            </p:cNvSpPr>
            <p:nvPr/>
          </p:nvSpPr>
          <p:spPr bwMode="auto">
            <a:xfrm>
              <a:off x="5459413" y="332740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2 w 28"/>
                <a:gd name="T7" fmla="*/ 2 h 34"/>
                <a:gd name="T8" fmla="*/ 20 w 28"/>
                <a:gd name="T9" fmla="*/ 10 h 34"/>
                <a:gd name="T10" fmla="*/ 26 w 28"/>
                <a:gd name="T11" fmla="*/ 20 h 34"/>
                <a:gd name="T12" fmla="*/ 28 w 28"/>
                <a:gd name="T13" fmla="*/ 28 h 34"/>
                <a:gd name="T14" fmla="*/ 28 w 28"/>
                <a:gd name="T15" fmla="*/ 34 h 34"/>
                <a:gd name="T16" fmla="*/ 0 w 28"/>
                <a:gd name="T17" fmla="*/ 34 h 34"/>
                <a:gd name="T18" fmla="*/ 0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28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4" name="Freeform 813"/>
            <p:cNvSpPr>
              <a:spLocks/>
            </p:cNvSpPr>
            <p:nvPr/>
          </p:nvSpPr>
          <p:spPr bwMode="auto">
            <a:xfrm>
              <a:off x="5084763" y="327342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2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4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4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4 w 82"/>
                <a:gd name="T33" fmla="*/ 80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50 w 82"/>
                <a:gd name="T41" fmla="*/ 84 h 84"/>
                <a:gd name="T42" fmla="*/ 56 w 82"/>
                <a:gd name="T43" fmla="*/ 80 h 84"/>
                <a:gd name="T44" fmla="*/ 64 w 82"/>
                <a:gd name="T45" fmla="*/ 78 h 84"/>
                <a:gd name="T46" fmla="*/ 70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6 w 82"/>
                <a:gd name="T69" fmla="*/ 2 h 84"/>
                <a:gd name="T70" fmla="*/ 50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4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50" y="84"/>
                  </a:lnTo>
                  <a:lnTo>
                    <a:pt x="56" y="80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5" name="Rectangle 814"/>
            <p:cNvSpPr>
              <a:spLocks noChangeArrowheads="1"/>
            </p:cNvSpPr>
            <p:nvPr/>
          </p:nvSpPr>
          <p:spPr bwMode="auto">
            <a:xfrm>
              <a:off x="5068888" y="3419475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6" name="Rectangle 815"/>
            <p:cNvSpPr>
              <a:spLocks noChangeArrowheads="1"/>
            </p:cNvSpPr>
            <p:nvPr/>
          </p:nvSpPr>
          <p:spPr bwMode="auto">
            <a:xfrm>
              <a:off x="5030788" y="3467100"/>
              <a:ext cx="241300" cy="2032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7" name="Freeform 816"/>
            <p:cNvSpPr>
              <a:spLocks/>
            </p:cNvSpPr>
            <p:nvPr/>
          </p:nvSpPr>
          <p:spPr bwMode="auto">
            <a:xfrm>
              <a:off x="5030788" y="341947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2 h 34"/>
                <a:gd name="T6" fmla="*/ 8 w 28"/>
                <a:gd name="T7" fmla="*/ 10 h 34"/>
                <a:gd name="T8" fmla="*/ 16 w 28"/>
                <a:gd name="T9" fmla="*/ 4 h 34"/>
                <a:gd name="T10" fmla="*/ 20 w 28"/>
                <a:gd name="T11" fmla="*/ 2 h 34"/>
                <a:gd name="T12" fmla="*/ 26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8" name="Freeform 817"/>
            <p:cNvSpPr>
              <a:spLocks/>
            </p:cNvSpPr>
            <p:nvPr/>
          </p:nvSpPr>
          <p:spPr bwMode="auto">
            <a:xfrm>
              <a:off x="5224463" y="341947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2 h 36"/>
                <a:gd name="T6" fmla="*/ 12 w 30"/>
                <a:gd name="T7" fmla="*/ 4 h 36"/>
                <a:gd name="T8" fmla="*/ 16 w 30"/>
                <a:gd name="T9" fmla="*/ 6 h 36"/>
                <a:gd name="T10" fmla="*/ 20 w 30"/>
                <a:gd name="T11" fmla="*/ 12 h 36"/>
                <a:gd name="T12" fmla="*/ 28 w 30"/>
                <a:gd name="T13" fmla="*/ 22 h 36"/>
                <a:gd name="T14" fmla="*/ 30 w 30"/>
                <a:gd name="T15" fmla="*/ 36 h 36"/>
                <a:gd name="T16" fmla="*/ 30 w 30"/>
                <a:gd name="T17" fmla="*/ 36 h 36"/>
                <a:gd name="T18" fmla="*/ 0 w 30"/>
                <a:gd name="T19" fmla="*/ 36 h 36"/>
                <a:gd name="T20" fmla="*/ 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8" y="22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9" name="Freeform 818"/>
            <p:cNvSpPr>
              <a:spLocks/>
            </p:cNvSpPr>
            <p:nvPr/>
          </p:nvSpPr>
          <p:spPr bwMode="auto">
            <a:xfrm>
              <a:off x="4833938" y="3270250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4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4 w 82"/>
                <a:gd name="T33" fmla="*/ 82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4 h 84"/>
                <a:gd name="T42" fmla="*/ 56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6 w 82"/>
                <a:gd name="T69" fmla="*/ 4 h 84"/>
                <a:gd name="T70" fmla="*/ 48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0" name="Rectangle 819"/>
            <p:cNvSpPr>
              <a:spLocks noChangeArrowheads="1"/>
            </p:cNvSpPr>
            <p:nvPr/>
          </p:nvSpPr>
          <p:spPr bwMode="auto">
            <a:xfrm>
              <a:off x="4818063" y="3416300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1" name="Rectangle 820"/>
            <p:cNvSpPr>
              <a:spLocks noChangeArrowheads="1"/>
            </p:cNvSpPr>
            <p:nvPr/>
          </p:nvSpPr>
          <p:spPr bwMode="auto">
            <a:xfrm>
              <a:off x="4779963" y="3460750"/>
              <a:ext cx="238125" cy="206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2" name="Freeform 821"/>
            <p:cNvSpPr>
              <a:spLocks/>
            </p:cNvSpPr>
            <p:nvPr/>
          </p:nvSpPr>
          <p:spPr bwMode="auto">
            <a:xfrm>
              <a:off x="4776788" y="3416300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2 w 30"/>
                <a:gd name="T5" fmla="*/ 26 h 34"/>
                <a:gd name="T6" fmla="*/ 4 w 30"/>
                <a:gd name="T7" fmla="*/ 20 h 34"/>
                <a:gd name="T8" fmla="*/ 10 w 30"/>
                <a:gd name="T9" fmla="*/ 10 h 34"/>
                <a:gd name="T10" fmla="*/ 18 w 30"/>
                <a:gd name="T11" fmla="*/ 2 h 34"/>
                <a:gd name="T12" fmla="*/ 24 w 30"/>
                <a:gd name="T13" fmla="*/ 0 h 34"/>
                <a:gd name="T14" fmla="*/ 28 w 30"/>
                <a:gd name="T15" fmla="*/ 0 h 34"/>
                <a:gd name="T16" fmla="*/ 30 w 30"/>
                <a:gd name="T17" fmla="*/ 34 h 34"/>
                <a:gd name="T18" fmla="*/ 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2" y="26"/>
                  </a:lnTo>
                  <a:lnTo>
                    <a:pt x="4" y="20"/>
                  </a:lnTo>
                  <a:lnTo>
                    <a:pt x="10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3" name="Freeform 822"/>
            <p:cNvSpPr>
              <a:spLocks/>
            </p:cNvSpPr>
            <p:nvPr/>
          </p:nvSpPr>
          <p:spPr bwMode="auto">
            <a:xfrm>
              <a:off x="4976813" y="341630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0 w 28"/>
                <a:gd name="T7" fmla="*/ 2 h 36"/>
                <a:gd name="T8" fmla="*/ 20 w 28"/>
                <a:gd name="T9" fmla="*/ 10 h 36"/>
                <a:gd name="T10" fmla="*/ 26 w 28"/>
                <a:gd name="T11" fmla="*/ 22 h 36"/>
                <a:gd name="T12" fmla="*/ 28 w 28"/>
                <a:gd name="T13" fmla="*/ 36 h 36"/>
                <a:gd name="T14" fmla="*/ 0 w 28"/>
                <a:gd name="T15" fmla="*/ 36 h 36"/>
                <a:gd name="T16" fmla="*/ 0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4" name="Freeform 823"/>
            <p:cNvSpPr>
              <a:spLocks/>
            </p:cNvSpPr>
            <p:nvPr/>
          </p:nvSpPr>
          <p:spPr bwMode="auto">
            <a:xfrm>
              <a:off x="5360988" y="3444875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34 w 82"/>
                <a:gd name="T5" fmla="*/ 2 h 86"/>
                <a:gd name="T6" fmla="*/ 26 w 82"/>
                <a:gd name="T7" fmla="*/ 4 h 86"/>
                <a:gd name="T8" fmla="*/ 18 w 82"/>
                <a:gd name="T9" fmla="*/ 8 h 86"/>
                <a:gd name="T10" fmla="*/ 12 w 82"/>
                <a:gd name="T11" fmla="*/ 14 h 86"/>
                <a:gd name="T12" fmla="*/ 8 w 82"/>
                <a:gd name="T13" fmla="*/ 20 h 86"/>
                <a:gd name="T14" fmla="*/ 4 w 82"/>
                <a:gd name="T15" fmla="*/ 28 h 86"/>
                <a:gd name="T16" fmla="*/ 2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2 w 82"/>
                <a:gd name="T23" fmla="*/ 52 h 86"/>
                <a:gd name="T24" fmla="*/ 4 w 82"/>
                <a:gd name="T25" fmla="*/ 60 h 86"/>
                <a:gd name="T26" fmla="*/ 8 w 82"/>
                <a:gd name="T27" fmla="*/ 68 h 86"/>
                <a:gd name="T28" fmla="*/ 12 w 82"/>
                <a:gd name="T29" fmla="*/ 74 h 86"/>
                <a:gd name="T30" fmla="*/ 18 w 82"/>
                <a:gd name="T31" fmla="*/ 78 h 86"/>
                <a:gd name="T32" fmla="*/ 26 w 82"/>
                <a:gd name="T33" fmla="*/ 82 h 86"/>
                <a:gd name="T34" fmla="*/ 34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50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4 w 82"/>
                <a:gd name="T49" fmla="*/ 68 h 86"/>
                <a:gd name="T50" fmla="*/ 78 w 82"/>
                <a:gd name="T51" fmla="*/ 60 h 86"/>
                <a:gd name="T52" fmla="*/ 82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2 w 82"/>
                <a:gd name="T59" fmla="*/ 34 h 86"/>
                <a:gd name="T60" fmla="*/ 78 w 82"/>
                <a:gd name="T61" fmla="*/ 28 h 86"/>
                <a:gd name="T62" fmla="*/ 74 w 82"/>
                <a:gd name="T63" fmla="*/ 20 h 86"/>
                <a:gd name="T64" fmla="*/ 70 w 82"/>
                <a:gd name="T65" fmla="*/ 14 h 86"/>
                <a:gd name="T66" fmla="*/ 64 w 82"/>
                <a:gd name="T67" fmla="*/ 8 h 86"/>
                <a:gd name="T68" fmla="*/ 56 w 82"/>
                <a:gd name="T69" fmla="*/ 4 h 86"/>
                <a:gd name="T70" fmla="*/ 50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8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2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2" y="34"/>
                  </a:lnTo>
                  <a:lnTo>
                    <a:pt x="78" y="28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5" name="Rectangle 824"/>
            <p:cNvSpPr>
              <a:spLocks noChangeArrowheads="1"/>
            </p:cNvSpPr>
            <p:nvPr/>
          </p:nvSpPr>
          <p:spPr bwMode="auto">
            <a:xfrm>
              <a:off x="5345113" y="3594100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6" name="Rectangle 825"/>
            <p:cNvSpPr>
              <a:spLocks noChangeArrowheads="1"/>
            </p:cNvSpPr>
            <p:nvPr/>
          </p:nvSpPr>
          <p:spPr bwMode="auto">
            <a:xfrm>
              <a:off x="5303838" y="3641725"/>
              <a:ext cx="244475" cy="2000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7" name="Freeform 826"/>
            <p:cNvSpPr>
              <a:spLocks/>
            </p:cNvSpPr>
            <p:nvPr/>
          </p:nvSpPr>
          <p:spPr bwMode="auto">
            <a:xfrm>
              <a:off x="5303838" y="3594100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2 h 34"/>
                <a:gd name="T6" fmla="*/ 10 w 28"/>
                <a:gd name="T7" fmla="*/ 10 h 34"/>
                <a:gd name="T8" fmla="*/ 18 w 28"/>
                <a:gd name="T9" fmla="*/ 2 h 34"/>
                <a:gd name="T10" fmla="*/ 24 w 28"/>
                <a:gd name="T11" fmla="*/ 0 h 34"/>
                <a:gd name="T12" fmla="*/ 28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10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8" name="Freeform 827"/>
            <p:cNvSpPr>
              <a:spLocks/>
            </p:cNvSpPr>
            <p:nvPr/>
          </p:nvSpPr>
          <p:spPr bwMode="auto">
            <a:xfrm>
              <a:off x="5500688" y="359410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0 h 36"/>
                <a:gd name="T6" fmla="*/ 12 w 28"/>
                <a:gd name="T7" fmla="*/ 2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6 h 36"/>
                <a:gd name="T16" fmla="*/ 28 w 28"/>
                <a:gd name="T17" fmla="*/ 36 h 36"/>
                <a:gd name="T18" fmla="*/ 0 w 28"/>
                <a:gd name="T19" fmla="*/ 36 h 36"/>
                <a:gd name="T20" fmla="*/ 0 w 28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9" name="Freeform 828"/>
            <p:cNvSpPr>
              <a:spLocks/>
            </p:cNvSpPr>
            <p:nvPr/>
          </p:nvSpPr>
          <p:spPr bwMode="auto">
            <a:xfrm>
              <a:off x="5106988" y="3444875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34 w 82"/>
                <a:gd name="T5" fmla="*/ 0 h 84"/>
                <a:gd name="T6" fmla="*/ 26 w 82"/>
                <a:gd name="T7" fmla="*/ 2 h 84"/>
                <a:gd name="T8" fmla="*/ 20 w 82"/>
                <a:gd name="T9" fmla="*/ 6 h 84"/>
                <a:gd name="T10" fmla="*/ 14 w 82"/>
                <a:gd name="T11" fmla="*/ 12 h 84"/>
                <a:gd name="T12" fmla="*/ 8 w 82"/>
                <a:gd name="T13" fmla="*/ 18 h 84"/>
                <a:gd name="T14" fmla="*/ 4 w 82"/>
                <a:gd name="T15" fmla="*/ 26 h 84"/>
                <a:gd name="T16" fmla="*/ 2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2 w 82"/>
                <a:gd name="T23" fmla="*/ 50 h 84"/>
                <a:gd name="T24" fmla="*/ 4 w 82"/>
                <a:gd name="T25" fmla="*/ 58 h 84"/>
                <a:gd name="T26" fmla="*/ 8 w 82"/>
                <a:gd name="T27" fmla="*/ 66 h 84"/>
                <a:gd name="T28" fmla="*/ 14 w 82"/>
                <a:gd name="T29" fmla="*/ 72 h 84"/>
                <a:gd name="T30" fmla="*/ 20 w 82"/>
                <a:gd name="T31" fmla="*/ 76 h 84"/>
                <a:gd name="T32" fmla="*/ 26 w 82"/>
                <a:gd name="T33" fmla="*/ 80 h 84"/>
                <a:gd name="T34" fmla="*/ 34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50 w 82"/>
                <a:gd name="T41" fmla="*/ 84 h 84"/>
                <a:gd name="T42" fmla="*/ 58 w 82"/>
                <a:gd name="T43" fmla="*/ 80 h 84"/>
                <a:gd name="T44" fmla="*/ 64 w 82"/>
                <a:gd name="T45" fmla="*/ 76 h 84"/>
                <a:gd name="T46" fmla="*/ 70 w 82"/>
                <a:gd name="T47" fmla="*/ 72 h 84"/>
                <a:gd name="T48" fmla="*/ 76 w 82"/>
                <a:gd name="T49" fmla="*/ 66 h 84"/>
                <a:gd name="T50" fmla="*/ 80 w 82"/>
                <a:gd name="T51" fmla="*/ 58 h 84"/>
                <a:gd name="T52" fmla="*/ 82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2 w 82"/>
                <a:gd name="T59" fmla="*/ 34 h 84"/>
                <a:gd name="T60" fmla="*/ 80 w 82"/>
                <a:gd name="T61" fmla="*/ 26 h 84"/>
                <a:gd name="T62" fmla="*/ 76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8 w 82"/>
                <a:gd name="T69" fmla="*/ 2 h 84"/>
                <a:gd name="T70" fmla="*/ 50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20" y="6"/>
                  </a:lnTo>
                  <a:lnTo>
                    <a:pt x="14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4" y="72"/>
                  </a:lnTo>
                  <a:lnTo>
                    <a:pt x="20" y="76"/>
                  </a:lnTo>
                  <a:lnTo>
                    <a:pt x="26" y="80"/>
                  </a:lnTo>
                  <a:lnTo>
                    <a:pt x="34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50" y="84"/>
                  </a:lnTo>
                  <a:lnTo>
                    <a:pt x="58" y="80"/>
                  </a:lnTo>
                  <a:lnTo>
                    <a:pt x="64" y="76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80" y="58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0" name="Rectangle 829"/>
            <p:cNvSpPr>
              <a:spLocks noChangeArrowheads="1"/>
            </p:cNvSpPr>
            <p:nvPr/>
          </p:nvSpPr>
          <p:spPr bwMode="auto">
            <a:xfrm>
              <a:off x="5094288" y="3590925"/>
              <a:ext cx="158750" cy="666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1" name="Rectangle 830"/>
            <p:cNvSpPr>
              <a:spLocks noChangeArrowheads="1"/>
            </p:cNvSpPr>
            <p:nvPr/>
          </p:nvSpPr>
          <p:spPr bwMode="auto">
            <a:xfrm>
              <a:off x="5053013" y="3638550"/>
              <a:ext cx="244475" cy="2000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2" name="Freeform 831"/>
            <p:cNvSpPr>
              <a:spLocks/>
            </p:cNvSpPr>
            <p:nvPr/>
          </p:nvSpPr>
          <p:spPr bwMode="auto">
            <a:xfrm>
              <a:off x="5053013" y="359092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0 h 34"/>
                <a:gd name="T6" fmla="*/ 8 w 28"/>
                <a:gd name="T7" fmla="*/ 10 h 34"/>
                <a:gd name="T8" fmla="*/ 12 w 28"/>
                <a:gd name="T9" fmla="*/ 6 h 34"/>
                <a:gd name="T10" fmla="*/ 16 w 28"/>
                <a:gd name="T11" fmla="*/ 2 h 34"/>
                <a:gd name="T12" fmla="*/ 22 w 28"/>
                <a:gd name="T13" fmla="*/ 0 h 34"/>
                <a:gd name="T14" fmla="*/ 28 w 28"/>
                <a:gd name="T15" fmla="*/ 0 h 34"/>
                <a:gd name="T16" fmla="*/ 28 w 28"/>
                <a:gd name="T17" fmla="*/ 34 h 34"/>
                <a:gd name="T18" fmla="*/ 0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0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3" name="Freeform 832"/>
            <p:cNvSpPr>
              <a:spLocks/>
            </p:cNvSpPr>
            <p:nvPr/>
          </p:nvSpPr>
          <p:spPr bwMode="auto">
            <a:xfrm>
              <a:off x="5249863" y="3590925"/>
              <a:ext cx="47625" cy="53975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6 w 30"/>
                <a:gd name="T5" fmla="*/ 0 h 34"/>
                <a:gd name="T6" fmla="*/ 12 w 30"/>
                <a:gd name="T7" fmla="*/ 2 h 34"/>
                <a:gd name="T8" fmla="*/ 16 w 30"/>
                <a:gd name="T9" fmla="*/ 6 h 34"/>
                <a:gd name="T10" fmla="*/ 22 w 30"/>
                <a:gd name="T11" fmla="*/ 10 h 34"/>
                <a:gd name="T12" fmla="*/ 28 w 30"/>
                <a:gd name="T13" fmla="*/ 20 h 34"/>
                <a:gd name="T14" fmla="*/ 30 w 30"/>
                <a:gd name="T15" fmla="*/ 28 h 34"/>
                <a:gd name="T16" fmla="*/ 30 w 30"/>
                <a:gd name="T17" fmla="*/ 34 h 34"/>
                <a:gd name="T18" fmla="*/ 0 w 30"/>
                <a:gd name="T19" fmla="*/ 34 h 34"/>
                <a:gd name="T20" fmla="*/ 0 w 30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2" y="10"/>
                  </a:lnTo>
                  <a:lnTo>
                    <a:pt x="28" y="20"/>
                  </a:lnTo>
                  <a:lnTo>
                    <a:pt x="30" y="28"/>
                  </a:lnTo>
                  <a:lnTo>
                    <a:pt x="30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4" name="Freeform 833"/>
            <p:cNvSpPr>
              <a:spLocks/>
            </p:cNvSpPr>
            <p:nvPr/>
          </p:nvSpPr>
          <p:spPr bwMode="auto">
            <a:xfrm>
              <a:off x="5903913" y="327342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2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4 w 82"/>
                <a:gd name="T33" fmla="*/ 80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4 h 84"/>
                <a:gd name="T42" fmla="*/ 56 w 82"/>
                <a:gd name="T43" fmla="*/ 80 h 84"/>
                <a:gd name="T44" fmla="*/ 64 w 82"/>
                <a:gd name="T45" fmla="*/ 78 h 84"/>
                <a:gd name="T46" fmla="*/ 70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6 w 82"/>
                <a:gd name="T69" fmla="*/ 2 h 84"/>
                <a:gd name="T70" fmla="*/ 48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5" name="Rectangle 834"/>
            <p:cNvSpPr>
              <a:spLocks noChangeArrowheads="1"/>
            </p:cNvSpPr>
            <p:nvPr/>
          </p:nvSpPr>
          <p:spPr bwMode="auto">
            <a:xfrm>
              <a:off x="5888038" y="3419475"/>
              <a:ext cx="161925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36" name="Rectangle 836"/>
            <p:cNvSpPr>
              <a:spLocks noChangeArrowheads="1"/>
            </p:cNvSpPr>
            <p:nvPr/>
          </p:nvSpPr>
          <p:spPr bwMode="auto">
            <a:xfrm>
              <a:off x="5849938" y="3467100"/>
              <a:ext cx="2413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37" name="Freeform 837"/>
            <p:cNvSpPr>
              <a:spLocks/>
            </p:cNvSpPr>
            <p:nvPr/>
          </p:nvSpPr>
          <p:spPr bwMode="auto">
            <a:xfrm>
              <a:off x="5846763" y="3419475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2 w 30"/>
                <a:gd name="T5" fmla="*/ 22 h 34"/>
                <a:gd name="T6" fmla="*/ 8 w 30"/>
                <a:gd name="T7" fmla="*/ 10 h 34"/>
                <a:gd name="T8" fmla="*/ 18 w 30"/>
                <a:gd name="T9" fmla="*/ 4 h 34"/>
                <a:gd name="T10" fmla="*/ 22 w 30"/>
                <a:gd name="T11" fmla="*/ 2 h 34"/>
                <a:gd name="T12" fmla="*/ 28 w 30"/>
                <a:gd name="T13" fmla="*/ 0 h 34"/>
                <a:gd name="T14" fmla="*/ 30 w 30"/>
                <a:gd name="T15" fmla="*/ 34 h 34"/>
                <a:gd name="T16" fmla="*/ 0 w 30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38" name="Freeform 838"/>
            <p:cNvSpPr>
              <a:spLocks/>
            </p:cNvSpPr>
            <p:nvPr/>
          </p:nvSpPr>
          <p:spPr bwMode="auto">
            <a:xfrm>
              <a:off x="6043613" y="341947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2 h 36"/>
                <a:gd name="T6" fmla="*/ 12 w 30"/>
                <a:gd name="T7" fmla="*/ 4 h 36"/>
                <a:gd name="T8" fmla="*/ 16 w 30"/>
                <a:gd name="T9" fmla="*/ 6 h 36"/>
                <a:gd name="T10" fmla="*/ 20 w 30"/>
                <a:gd name="T11" fmla="*/ 12 h 36"/>
                <a:gd name="T12" fmla="*/ 26 w 30"/>
                <a:gd name="T13" fmla="*/ 22 h 36"/>
                <a:gd name="T14" fmla="*/ 30 w 30"/>
                <a:gd name="T15" fmla="*/ 36 h 36"/>
                <a:gd name="T16" fmla="*/ 30 w 30"/>
                <a:gd name="T17" fmla="*/ 36 h 36"/>
                <a:gd name="T18" fmla="*/ 0 w 30"/>
                <a:gd name="T19" fmla="*/ 36 h 36"/>
                <a:gd name="T20" fmla="*/ 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39" name="Freeform 839"/>
            <p:cNvSpPr>
              <a:spLocks/>
            </p:cNvSpPr>
            <p:nvPr/>
          </p:nvSpPr>
          <p:spPr bwMode="auto">
            <a:xfrm>
              <a:off x="5653088" y="32702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4 h 84"/>
                <a:gd name="T8" fmla="*/ 18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8 w 80"/>
                <a:gd name="T31" fmla="*/ 78 h 84"/>
                <a:gd name="T32" fmla="*/ 24 w 80"/>
                <a:gd name="T33" fmla="*/ 82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4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0" name="Rectangle 840"/>
            <p:cNvSpPr>
              <a:spLocks noChangeArrowheads="1"/>
            </p:cNvSpPr>
            <p:nvPr/>
          </p:nvSpPr>
          <p:spPr bwMode="auto">
            <a:xfrm>
              <a:off x="5637213" y="3416300"/>
              <a:ext cx="158750" cy="69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1" name="Rectangle 841"/>
            <p:cNvSpPr>
              <a:spLocks noChangeArrowheads="1"/>
            </p:cNvSpPr>
            <p:nvPr/>
          </p:nvSpPr>
          <p:spPr bwMode="auto">
            <a:xfrm>
              <a:off x="5595938" y="3460750"/>
              <a:ext cx="241300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2" name="Freeform 842"/>
            <p:cNvSpPr>
              <a:spLocks/>
            </p:cNvSpPr>
            <p:nvPr/>
          </p:nvSpPr>
          <p:spPr bwMode="auto">
            <a:xfrm>
              <a:off x="5595938" y="341630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0 w 28"/>
                <a:gd name="T5" fmla="*/ 28 h 36"/>
                <a:gd name="T6" fmla="*/ 2 w 28"/>
                <a:gd name="T7" fmla="*/ 22 h 36"/>
                <a:gd name="T8" fmla="*/ 8 w 28"/>
                <a:gd name="T9" fmla="*/ 10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3" name="Freeform 843"/>
            <p:cNvSpPr>
              <a:spLocks/>
            </p:cNvSpPr>
            <p:nvPr/>
          </p:nvSpPr>
          <p:spPr bwMode="auto">
            <a:xfrm>
              <a:off x="5795963" y="3416300"/>
              <a:ext cx="41275" cy="57150"/>
            </a:xfrm>
            <a:custGeom>
              <a:avLst/>
              <a:gdLst>
                <a:gd name="T0" fmla="*/ 0 w 26"/>
                <a:gd name="T1" fmla="*/ 0 h 36"/>
                <a:gd name="T2" fmla="*/ 0 w 26"/>
                <a:gd name="T3" fmla="*/ 0 h 36"/>
                <a:gd name="T4" fmla="*/ 4 w 26"/>
                <a:gd name="T5" fmla="*/ 0 h 36"/>
                <a:gd name="T6" fmla="*/ 10 w 26"/>
                <a:gd name="T7" fmla="*/ 2 h 36"/>
                <a:gd name="T8" fmla="*/ 18 w 26"/>
                <a:gd name="T9" fmla="*/ 10 h 36"/>
                <a:gd name="T10" fmla="*/ 24 w 26"/>
                <a:gd name="T11" fmla="*/ 22 h 36"/>
                <a:gd name="T12" fmla="*/ 26 w 26"/>
                <a:gd name="T13" fmla="*/ 36 h 36"/>
                <a:gd name="T14" fmla="*/ 0 w 26"/>
                <a:gd name="T15" fmla="*/ 36 h 36"/>
                <a:gd name="T16" fmla="*/ 0 w 26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6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10" y="2"/>
                  </a:lnTo>
                  <a:lnTo>
                    <a:pt x="18" y="10"/>
                  </a:lnTo>
                  <a:lnTo>
                    <a:pt x="24" y="22"/>
                  </a:lnTo>
                  <a:lnTo>
                    <a:pt x="26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4" name="Freeform 844"/>
            <p:cNvSpPr>
              <a:spLocks/>
            </p:cNvSpPr>
            <p:nvPr/>
          </p:nvSpPr>
          <p:spPr bwMode="auto">
            <a:xfrm>
              <a:off x="5675313" y="3568700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50 w 82"/>
                <a:gd name="T5" fmla="*/ 0 h 84"/>
                <a:gd name="T6" fmla="*/ 56 w 82"/>
                <a:gd name="T7" fmla="*/ 2 h 84"/>
                <a:gd name="T8" fmla="*/ 64 w 82"/>
                <a:gd name="T9" fmla="*/ 6 h 84"/>
                <a:gd name="T10" fmla="*/ 70 w 82"/>
                <a:gd name="T11" fmla="*/ 12 h 84"/>
                <a:gd name="T12" fmla="*/ 74 w 82"/>
                <a:gd name="T13" fmla="*/ 18 h 84"/>
                <a:gd name="T14" fmla="*/ 78 w 82"/>
                <a:gd name="T15" fmla="*/ 26 h 84"/>
                <a:gd name="T16" fmla="*/ 80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0 w 82"/>
                <a:gd name="T23" fmla="*/ 50 h 84"/>
                <a:gd name="T24" fmla="*/ 78 w 82"/>
                <a:gd name="T25" fmla="*/ 58 h 84"/>
                <a:gd name="T26" fmla="*/ 74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6 w 82"/>
                <a:gd name="T33" fmla="*/ 82 h 84"/>
                <a:gd name="T34" fmla="*/ 50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32 w 82"/>
                <a:gd name="T41" fmla="*/ 84 h 84"/>
                <a:gd name="T42" fmla="*/ 24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6 w 82"/>
                <a:gd name="T49" fmla="*/ 66 h 84"/>
                <a:gd name="T50" fmla="*/ 4 w 82"/>
                <a:gd name="T51" fmla="*/ 58 h 84"/>
                <a:gd name="T52" fmla="*/ 0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4 h 84"/>
                <a:gd name="T60" fmla="*/ 4 w 82"/>
                <a:gd name="T61" fmla="*/ 26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4 w 82"/>
                <a:gd name="T69" fmla="*/ 2 h 84"/>
                <a:gd name="T70" fmla="*/ 32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50" y="0"/>
                  </a:lnTo>
                  <a:lnTo>
                    <a:pt x="56" y="2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50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4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5" name="Rectangle 845"/>
            <p:cNvSpPr>
              <a:spLocks noChangeArrowheads="1"/>
            </p:cNvSpPr>
            <p:nvPr/>
          </p:nvSpPr>
          <p:spPr bwMode="auto">
            <a:xfrm>
              <a:off x="5659438" y="3711575"/>
              <a:ext cx="161925" cy="7302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6" name="Rectangle 846"/>
            <p:cNvSpPr>
              <a:spLocks noChangeArrowheads="1"/>
            </p:cNvSpPr>
            <p:nvPr/>
          </p:nvSpPr>
          <p:spPr bwMode="auto">
            <a:xfrm>
              <a:off x="5618163" y="3759200"/>
              <a:ext cx="241300" cy="2063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7" name="Freeform 847"/>
            <p:cNvSpPr>
              <a:spLocks/>
            </p:cNvSpPr>
            <p:nvPr/>
          </p:nvSpPr>
          <p:spPr bwMode="auto">
            <a:xfrm>
              <a:off x="5815013" y="371475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2 h 34"/>
                <a:gd name="T6" fmla="*/ 20 w 28"/>
                <a:gd name="T7" fmla="*/ 10 h 34"/>
                <a:gd name="T8" fmla="*/ 16 w 28"/>
                <a:gd name="T9" fmla="*/ 6 h 34"/>
                <a:gd name="T10" fmla="*/ 12 w 28"/>
                <a:gd name="T11" fmla="*/ 4 h 34"/>
                <a:gd name="T12" fmla="*/ 6 w 28"/>
                <a:gd name="T13" fmla="*/ 2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8" name="Freeform 848"/>
            <p:cNvSpPr>
              <a:spLocks/>
            </p:cNvSpPr>
            <p:nvPr/>
          </p:nvSpPr>
          <p:spPr bwMode="auto">
            <a:xfrm>
              <a:off x="5618163" y="3714750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2 h 34"/>
                <a:gd name="T6" fmla="*/ 18 w 28"/>
                <a:gd name="T7" fmla="*/ 4 h 34"/>
                <a:gd name="T8" fmla="*/ 8 w 28"/>
                <a:gd name="T9" fmla="*/ 10 h 34"/>
                <a:gd name="T10" fmla="*/ 2 w 28"/>
                <a:gd name="T11" fmla="*/ 22 h 34"/>
                <a:gd name="T12" fmla="*/ 0 w 28"/>
                <a:gd name="T13" fmla="*/ 28 h 34"/>
                <a:gd name="T14" fmla="*/ 0 w 28"/>
                <a:gd name="T15" fmla="*/ 34 h 34"/>
                <a:gd name="T16" fmla="*/ 0 w 28"/>
                <a:gd name="T17" fmla="*/ 34 h 34"/>
                <a:gd name="T18" fmla="*/ 28 w 28"/>
                <a:gd name="T19" fmla="*/ 34 h 34"/>
                <a:gd name="T20" fmla="*/ 28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49" name="Freeform 849"/>
            <p:cNvSpPr>
              <a:spLocks/>
            </p:cNvSpPr>
            <p:nvPr/>
          </p:nvSpPr>
          <p:spPr bwMode="auto">
            <a:xfrm>
              <a:off x="5926138" y="356235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50 w 82"/>
                <a:gd name="T5" fmla="*/ 2 h 86"/>
                <a:gd name="T6" fmla="*/ 58 w 82"/>
                <a:gd name="T7" fmla="*/ 4 h 86"/>
                <a:gd name="T8" fmla="*/ 64 w 82"/>
                <a:gd name="T9" fmla="*/ 8 h 86"/>
                <a:gd name="T10" fmla="*/ 70 w 82"/>
                <a:gd name="T11" fmla="*/ 12 h 86"/>
                <a:gd name="T12" fmla="*/ 76 w 82"/>
                <a:gd name="T13" fmla="*/ 20 h 86"/>
                <a:gd name="T14" fmla="*/ 78 w 82"/>
                <a:gd name="T15" fmla="*/ 26 h 86"/>
                <a:gd name="T16" fmla="*/ 82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2 w 82"/>
                <a:gd name="T23" fmla="*/ 52 h 86"/>
                <a:gd name="T24" fmla="*/ 78 w 82"/>
                <a:gd name="T25" fmla="*/ 60 h 86"/>
                <a:gd name="T26" fmla="*/ 76 w 82"/>
                <a:gd name="T27" fmla="*/ 66 h 86"/>
                <a:gd name="T28" fmla="*/ 70 w 82"/>
                <a:gd name="T29" fmla="*/ 74 h 86"/>
                <a:gd name="T30" fmla="*/ 64 w 82"/>
                <a:gd name="T31" fmla="*/ 78 h 86"/>
                <a:gd name="T32" fmla="*/ 58 w 82"/>
                <a:gd name="T33" fmla="*/ 82 h 86"/>
                <a:gd name="T34" fmla="*/ 50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2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4 h 86"/>
                <a:gd name="T48" fmla="*/ 8 w 82"/>
                <a:gd name="T49" fmla="*/ 66 h 86"/>
                <a:gd name="T50" fmla="*/ 4 w 82"/>
                <a:gd name="T51" fmla="*/ 60 h 86"/>
                <a:gd name="T52" fmla="*/ 2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2 w 82"/>
                <a:gd name="T59" fmla="*/ 34 h 86"/>
                <a:gd name="T60" fmla="*/ 4 w 82"/>
                <a:gd name="T61" fmla="*/ 26 h 86"/>
                <a:gd name="T62" fmla="*/ 8 w 82"/>
                <a:gd name="T63" fmla="*/ 20 h 86"/>
                <a:gd name="T64" fmla="*/ 12 w 82"/>
                <a:gd name="T65" fmla="*/ 12 h 86"/>
                <a:gd name="T66" fmla="*/ 18 w 82"/>
                <a:gd name="T67" fmla="*/ 8 h 86"/>
                <a:gd name="T68" fmla="*/ 26 w 82"/>
                <a:gd name="T69" fmla="*/ 4 h 86"/>
                <a:gd name="T70" fmla="*/ 32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6" y="20"/>
                  </a:lnTo>
                  <a:lnTo>
                    <a:pt x="78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2"/>
                  </a:lnTo>
                  <a:lnTo>
                    <a:pt x="78" y="60"/>
                  </a:lnTo>
                  <a:lnTo>
                    <a:pt x="76" y="66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2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0" name="Rectangle 850"/>
            <p:cNvSpPr>
              <a:spLocks noChangeArrowheads="1"/>
            </p:cNvSpPr>
            <p:nvPr/>
          </p:nvSpPr>
          <p:spPr bwMode="auto">
            <a:xfrm>
              <a:off x="5910263" y="3711575"/>
              <a:ext cx="161925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1" name="Rectangle 851"/>
            <p:cNvSpPr>
              <a:spLocks noChangeArrowheads="1"/>
            </p:cNvSpPr>
            <p:nvPr/>
          </p:nvSpPr>
          <p:spPr bwMode="auto">
            <a:xfrm>
              <a:off x="5868988" y="3756025"/>
              <a:ext cx="241300" cy="2063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2" name="Freeform 852"/>
            <p:cNvSpPr>
              <a:spLocks/>
            </p:cNvSpPr>
            <p:nvPr/>
          </p:nvSpPr>
          <p:spPr bwMode="auto">
            <a:xfrm>
              <a:off x="6065838" y="3711575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28 w 30"/>
                <a:gd name="T5" fmla="*/ 20 h 34"/>
                <a:gd name="T6" fmla="*/ 22 w 30"/>
                <a:gd name="T7" fmla="*/ 10 h 34"/>
                <a:gd name="T8" fmla="*/ 12 w 30"/>
                <a:gd name="T9" fmla="*/ 2 h 34"/>
                <a:gd name="T10" fmla="*/ 8 w 30"/>
                <a:gd name="T11" fmla="*/ 0 h 34"/>
                <a:gd name="T12" fmla="*/ 2 w 30"/>
                <a:gd name="T13" fmla="*/ 0 h 34"/>
                <a:gd name="T14" fmla="*/ 0 w 30"/>
                <a:gd name="T15" fmla="*/ 34 h 34"/>
                <a:gd name="T16" fmla="*/ 30 w 30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28" y="20"/>
                  </a:lnTo>
                  <a:lnTo>
                    <a:pt x="22" y="10"/>
                  </a:lnTo>
                  <a:lnTo>
                    <a:pt x="12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3" name="Freeform 853"/>
            <p:cNvSpPr>
              <a:spLocks/>
            </p:cNvSpPr>
            <p:nvPr/>
          </p:nvSpPr>
          <p:spPr bwMode="auto">
            <a:xfrm>
              <a:off x="5868988" y="3711575"/>
              <a:ext cx="44450" cy="53975"/>
            </a:xfrm>
            <a:custGeom>
              <a:avLst/>
              <a:gdLst>
                <a:gd name="T0" fmla="*/ 28 w 28"/>
                <a:gd name="T1" fmla="*/ 0 h 34"/>
                <a:gd name="T2" fmla="*/ 28 w 28"/>
                <a:gd name="T3" fmla="*/ 0 h 34"/>
                <a:gd name="T4" fmla="*/ 22 w 28"/>
                <a:gd name="T5" fmla="*/ 0 h 34"/>
                <a:gd name="T6" fmla="*/ 18 w 28"/>
                <a:gd name="T7" fmla="*/ 2 h 34"/>
                <a:gd name="T8" fmla="*/ 8 w 28"/>
                <a:gd name="T9" fmla="*/ 10 h 34"/>
                <a:gd name="T10" fmla="*/ 2 w 28"/>
                <a:gd name="T11" fmla="*/ 20 h 34"/>
                <a:gd name="T12" fmla="*/ 0 w 28"/>
                <a:gd name="T13" fmla="*/ 34 h 34"/>
                <a:gd name="T14" fmla="*/ 28 w 28"/>
                <a:gd name="T15" fmla="*/ 34 h 34"/>
                <a:gd name="T16" fmla="*/ 28 w 28"/>
                <a:gd name="T17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4" name="Freeform 854"/>
            <p:cNvSpPr>
              <a:spLocks/>
            </p:cNvSpPr>
            <p:nvPr/>
          </p:nvSpPr>
          <p:spPr bwMode="auto">
            <a:xfrm>
              <a:off x="4970463" y="3616325"/>
              <a:ext cx="133350" cy="136525"/>
            </a:xfrm>
            <a:custGeom>
              <a:avLst/>
              <a:gdLst>
                <a:gd name="T0" fmla="*/ 40 w 84"/>
                <a:gd name="T1" fmla="*/ 0 h 86"/>
                <a:gd name="T2" fmla="*/ 40 w 84"/>
                <a:gd name="T3" fmla="*/ 0 h 86"/>
                <a:gd name="T4" fmla="*/ 50 w 84"/>
                <a:gd name="T5" fmla="*/ 2 h 86"/>
                <a:gd name="T6" fmla="*/ 58 w 84"/>
                <a:gd name="T7" fmla="*/ 4 h 86"/>
                <a:gd name="T8" fmla="*/ 64 w 84"/>
                <a:gd name="T9" fmla="*/ 8 h 86"/>
                <a:gd name="T10" fmla="*/ 70 w 84"/>
                <a:gd name="T11" fmla="*/ 12 h 86"/>
                <a:gd name="T12" fmla="*/ 76 w 84"/>
                <a:gd name="T13" fmla="*/ 18 h 86"/>
                <a:gd name="T14" fmla="*/ 80 w 84"/>
                <a:gd name="T15" fmla="*/ 26 h 86"/>
                <a:gd name="T16" fmla="*/ 82 w 84"/>
                <a:gd name="T17" fmla="*/ 34 h 86"/>
                <a:gd name="T18" fmla="*/ 84 w 84"/>
                <a:gd name="T19" fmla="*/ 44 h 86"/>
                <a:gd name="T20" fmla="*/ 84 w 84"/>
                <a:gd name="T21" fmla="*/ 44 h 86"/>
                <a:gd name="T22" fmla="*/ 82 w 84"/>
                <a:gd name="T23" fmla="*/ 52 h 86"/>
                <a:gd name="T24" fmla="*/ 80 w 84"/>
                <a:gd name="T25" fmla="*/ 60 h 86"/>
                <a:gd name="T26" fmla="*/ 76 w 84"/>
                <a:gd name="T27" fmla="*/ 66 h 86"/>
                <a:gd name="T28" fmla="*/ 70 w 84"/>
                <a:gd name="T29" fmla="*/ 72 h 86"/>
                <a:gd name="T30" fmla="*/ 64 w 84"/>
                <a:gd name="T31" fmla="*/ 78 h 86"/>
                <a:gd name="T32" fmla="*/ 58 w 84"/>
                <a:gd name="T33" fmla="*/ 82 h 86"/>
                <a:gd name="T34" fmla="*/ 50 w 84"/>
                <a:gd name="T35" fmla="*/ 84 h 86"/>
                <a:gd name="T36" fmla="*/ 40 w 84"/>
                <a:gd name="T37" fmla="*/ 86 h 86"/>
                <a:gd name="T38" fmla="*/ 40 w 84"/>
                <a:gd name="T39" fmla="*/ 86 h 86"/>
                <a:gd name="T40" fmla="*/ 34 w 84"/>
                <a:gd name="T41" fmla="*/ 84 h 86"/>
                <a:gd name="T42" fmla="*/ 26 w 84"/>
                <a:gd name="T43" fmla="*/ 82 h 86"/>
                <a:gd name="T44" fmla="*/ 18 w 84"/>
                <a:gd name="T45" fmla="*/ 78 h 86"/>
                <a:gd name="T46" fmla="*/ 12 w 84"/>
                <a:gd name="T47" fmla="*/ 72 h 86"/>
                <a:gd name="T48" fmla="*/ 8 w 84"/>
                <a:gd name="T49" fmla="*/ 66 h 86"/>
                <a:gd name="T50" fmla="*/ 4 w 84"/>
                <a:gd name="T51" fmla="*/ 60 h 86"/>
                <a:gd name="T52" fmla="*/ 2 w 84"/>
                <a:gd name="T53" fmla="*/ 52 h 86"/>
                <a:gd name="T54" fmla="*/ 0 w 84"/>
                <a:gd name="T55" fmla="*/ 44 h 86"/>
                <a:gd name="T56" fmla="*/ 0 w 84"/>
                <a:gd name="T57" fmla="*/ 44 h 86"/>
                <a:gd name="T58" fmla="*/ 2 w 84"/>
                <a:gd name="T59" fmla="*/ 34 h 86"/>
                <a:gd name="T60" fmla="*/ 4 w 84"/>
                <a:gd name="T61" fmla="*/ 26 h 86"/>
                <a:gd name="T62" fmla="*/ 8 w 84"/>
                <a:gd name="T63" fmla="*/ 18 h 86"/>
                <a:gd name="T64" fmla="*/ 12 w 84"/>
                <a:gd name="T65" fmla="*/ 12 h 86"/>
                <a:gd name="T66" fmla="*/ 18 w 84"/>
                <a:gd name="T67" fmla="*/ 8 h 86"/>
                <a:gd name="T68" fmla="*/ 26 w 84"/>
                <a:gd name="T69" fmla="*/ 4 h 86"/>
                <a:gd name="T70" fmla="*/ 34 w 84"/>
                <a:gd name="T71" fmla="*/ 2 h 86"/>
                <a:gd name="T72" fmla="*/ 40 w 84"/>
                <a:gd name="T73" fmla="*/ 0 h 86"/>
                <a:gd name="T74" fmla="*/ 40 w 84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6">
                  <a:moveTo>
                    <a:pt x="40" y="0"/>
                  </a:moveTo>
                  <a:lnTo>
                    <a:pt x="40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4" y="44"/>
                  </a:lnTo>
                  <a:lnTo>
                    <a:pt x="84" y="44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5" name="Rectangle 855"/>
            <p:cNvSpPr>
              <a:spLocks noChangeArrowheads="1"/>
            </p:cNvSpPr>
            <p:nvPr/>
          </p:nvSpPr>
          <p:spPr bwMode="auto">
            <a:xfrm>
              <a:off x="4954588" y="3765550"/>
              <a:ext cx="161925" cy="66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6" name="Rectangle 856"/>
            <p:cNvSpPr>
              <a:spLocks noChangeArrowheads="1"/>
            </p:cNvSpPr>
            <p:nvPr/>
          </p:nvSpPr>
          <p:spPr bwMode="auto">
            <a:xfrm>
              <a:off x="4913313" y="3813175"/>
              <a:ext cx="244475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7" name="Freeform 857"/>
            <p:cNvSpPr>
              <a:spLocks/>
            </p:cNvSpPr>
            <p:nvPr/>
          </p:nvSpPr>
          <p:spPr bwMode="auto">
            <a:xfrm>
              <a:off x="5113338" y="376555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0 h 34"/>
                <a:gd name="T6" fmla="*/ 20 w 28"/>
                <a:gd name="T7" fmla="*/ 10 h 34"/>
                <a:gd name="T8" fmla="*/ 16 w 28"/>
                <a:gd name="T9" fmla="*/ 6 h 34"/>
                <a:gd name="T10" fmla="*/ 12 w 28"/>
                <a:gd name="T11" fmla="*/ 2 h 34"/>
                <a:gd name="T12" fmla="*/ 6 w 28"/>
                <a:gd name="T13" fmla="*/ 0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0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8" name="Freeform 858"/>
            <p:cNvSpPr>
              <a:spLocks/>
            </p:cNvSpPr>
            <p:nvPr/>
          </p:nvSpPr>
          <p:spPr bwMode="auto">
            <a:xfrm>
              <a:off x="4916488" y="376555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0 h 36"/>
                <a:gd name="T6" fmla="*/ 16 w 28"/>
                <a:gd name="T7" fmla="*/ 2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0 h 36"/>
                <a:gd name="T14" fmla="*/ 0 w 28"/>
                <a:gd name="T15" fmla="*/ 34 h 36"/>
                <a:gd name="T16" fmla="*/ 0 w 28"/>
                <a:gd name="T17" fmla="*/ 34 h 36"/>
                <a:gd name="T18" fmla="*/ 0 w 28"/>
                <a:gd name="T19" fmla="*/ 36 h 36"/>
                <a:gd name="T20" fmla="*/ 28 w 28"/>
                <a:gd name="T21" fmla="*/ 34 h 36"/>
                <a:gd name="T22" fmla="*/ 28 w 28"/>
                <a:gd name="T2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59" name="Freeform 859"/>
            <p:cNvSpPr>
              <a:spLocks/>
            </p:cNvSpPr>
            <p:nvPr/>
          </p:nvSpPr>
          <p:spPr bwMode="auto">
            <a:xfrm>
              <a:off x="6078538" y="32448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48 w 80"/>
                <a:gd name="T5" fmla="*/ 0 h 84"/>
                <a:gd name="T6" fmla="*/ 56 w 80"/>
                <a:gd name="T7" fmla="*/ 4 h 84"/>
                <a:gd name="T8" fmla="*/ 62 w 80"/>
                <a:gd name="T9" fmla="*/ 6 h 84"/>
                <a:gd name="T10" fmla="*/ 68 w 80"/>
                <a:gd name="T11" fmla="*/ 12 h 84"/>
                <a:gd name="T12" fmla="*/ 74 w 80"/>
                <a:gd name="T13" fmla="*/ 18 h 84"/>
                <a:gd name="T14" fmla="*/ 78 w 80"/>
                <a:gd name="T15" fmla="*/ 26 h 84"/>
                <a:gd name="T16" fmla="*/ 80 w 80"/>
                <a:gd name="T17" fmla="*/ 34 h 84"/>
                <a:gd name="T18" fmla="*/ 80 w 80"/>
                <a:gd name="T19" fmla="*/ 42 h 84"/>
                <a:gd name="T20" fmla="*/ 80 w 80"/>
                <a:gd name="T21" fmla="*/ 42 h 84"/>
                <a:gd name="T22" fmla="*/ 80 w 80"/>
                <a:gd name="T23" fmla="*/ 50 h 84"/>
                <a:gd name="T24" fmla="*/ 78 w 80"/>
                <a:gd name="T25" fmla="*/ 58 h 84"/>
                <a:gd name="T26" fmla="*/ 74 w 80"/>
                <a:gd name="T27" fmla="*/ 66 h 84"/>
                <a:gd name="T28" fmla="*/ 68 w 80"/>
                <a:gd name="T29" fmla="*/ 72 h 84"/>
                <a:gd name="T30" fmla="*/ 62 w 80"/>
                <a:gd name="T31" fmla="*/ 78 h 84"/>
                <a:gd name="T32" fmla="*/ 56 w 80"/>
                <a:gd name="T33" fmla="*/ 82 h 84"/>
                <a:gd name="T34" fmla="*/ 48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32 w 80"/>
                <a:gd name="T41" fmla="*/ 84 h 84"/>
                <a:gd name="T42" fmla="*/ 24 w 80"/>
                <a:gd name="T43" fmla="*/ 82 h 84"/>
                <a:gd name="T44" fmla="*/ 18 w 80"/>
                <a:gd name="T45" fmla="*/ 78 h 84"/>
                <a:gd name="T46" fmla="*/ 12 w 80"/>
                <a:gd name="T47" fmla="*/ 72 h 84"/>
                <a:gd name="T48" fmla="*/ 6 w 80"/>
                <a:gd name="T49" fmla="*/ 66 h 84"/>
                <a:gd name="T50" fmla="*/ 2 w 80"/>
                <a:gd name="T51" fmla="*/ 58 h 84"/>
                <a:gd name="T52" fmla="*/ 0 w 80"/>
                <a:gd name="T53" fmla="*/ 50 h 84"/>
                <a:gd name="T54" fmla="*/ 0 w 80"/>
                <a:gd name="T55" fmla="*/ 42 h 84"/>
                <a:gd name="T56" fmla="*/ 0 w 80"/>
                <a:gd name="T57" fmla="*/ 42 h 84"/>
                <a:gd name="T58" fmla="*/ 0 w 80"/>
                <a:gd name="T59" fmla="*/ 34 h 84"/>
                <a:gd name="T60" fmla="*/ 2 w 80"/>
                <a:gd name="T61" fmla="*/ 26 h 84"/>
                <a:gd name="T62" fmla="*/ 6 w 80"/>
                <a:gd name="T63" fmla="*/ 18 h 84"/>
                <a:gd name="T64" fmla="*/ 12 w 80"/>
                <a:gd name="T65" fmla="*/ 12 h 84"/>
                <a:gd name="T66" fmla="*/ 18 w 80"/>
                <a:gd name="T67" fmla="*/ 6 h 84"/>
                <a:gd name="T68" fmla="*/ 24 w 80"/>
                <a:gd name="T69" fmla="*/ 4 h 84"/>
                <a:gd name="T70" fmla="*/ 32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4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0" name="Rectangle 860"/>
            <p:cNvSpPr>
              <a:spLocks noChangeArrowheads="1"/>
            </p:cNvSpPr>
            <p:nvPr/>
          </p:nvSpPr>
          <p:spPr bwMode="auto">
            <a:xfrm>
              <a:off x="6062663" y="3390900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1" name="Rectangle 861"/>
            <p:cNvSpPr>
              <a:spLocks noChangeArrowheads="1"/>
            </p:cNvSpPr>
            <p:nvPr/>
          </p:nvSpPr>
          <p:spPr bwMode="auto">
            <a:xfrm>
              <a:off x="6021388" y="3438525"/>
              <a:ext cx="241300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2" name="Freeform 862"/>
            <p:cNvSpPr>
              <a:spLocks/>
            </p:cNvSpPr>
            <p:nvPr/>
          </p:nvSpPr>
          <p:spPr bwMode="auto">
            <a:xfrm>
              <a:off x="6218238" y="33909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2 h 34"/>
                <a:gd name="T6" fmla="*/ 20 w 28"/>
                <a:gd name="T7" fmla="*/ 12 h 34"/>
                <a:gd name="T8" fmla="*/ 12 w 28"/>
                <a:gd name="T9" fmla="*/ 4 h 34"/>
                <a:gd name="T10" fmla="*/ 6 w 28"/>
                <a:gd name="T11" fmla="*/ 2 h 34"/>
                <a:gd name="T12" fmla="*/ 0 w 28"/>
                <a:gd name="T13" fmla="*/ 0 h 34"/>
                <a:gd name="T14" fmla="*/ 0 w 28"/>
                <a:gd name="T15" fmla="*/ 34 h 34"/>
                <a:gd name="T16" fmla="*/ 28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3" name="Freeform 863"/>
            <p:cNvSpPr>
              <a:spLocks/>
            </p:cNvSpPr>
            <p:nvPr/>
          </p:nvSpPr>
          <p:spPr bwMode="auto">
            <a:xfrm>
              <a:off x="6021388" y="3390900"/>
              <a:ext cx="41275" cy="53975"/>
            </a:xfrm>
            <a:custGeom>
              <a:avLst/>
              <a:gdLst>
                <a:gd name="T0" fmla="*/ 26 w 26"/>
                <a:gd name="T1" fmla="*/ 0 h 34"/>
                <a:gd name="T2" fmla="*/ 26 w 26"/>
                <a:gd name="T3" fmla="*/ 0 h 34"/>
                <a:gd name="T4" fmla="*/ 22 w 26"/>
                <a:gd name="T5" fmla="*/ 2 h 34"/>
                <a:gd name="T6" fmla="*/ 16 w 26"/>
                <a:gd name="T7" fmla="*/ 4 h 34"/>
                <a:gd name="T8" fmla="*/ 8 w 26"/>
                <a:gd name="T9" fmla="*/ 10 h 34"/>
                <a:gd name="T10" fmla="*/ 2 w 26"/>
                <a:gd name="T11" fmla="*/ 22 h 34"/>
                <a:gd name="T12" fmla="*/ 0 w 26"/>
                <a:gd name="T13" fmla="*/ 28 h 34"/>
                <a:gd name="T14" fmla="*/ 0 w 26"/>
                <a:gd name="T15" fmla="*/ 34 h 34"/>
                <a:gd name="T16" fmla="*/ 26 w 26"/>
                <a:gd name="T17" fmla="*/ 34 h 34"/>
                <a:gd name="T18" fmla="*/ 26 w 26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34">
                  <a:moveTo>
                    <a:pt x="26" y="0"/>
                  </a:moveTo>
                  <a:lnTo>
                    <a:pt x="26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26" y="3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4" name="Freeform 864"/>
            <p:cNvSpPr>
              <a:spLocks/>
            </p:cNvSpPr>
            <p:nvPr/>
          </p:nvSpPr>
          <p:spPr bwMode="auto">
            <a:xfrm>
              <a:off x="4370388" y="3495675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50 w 82"/>
                <a:gd name="T5" fmla="*/ 0 h 84"/>
                <a:gd name="T6" fmla="*/ 58 w 82"/>
                <a:gd name="T7" fmla="*/ 4 h 84"/>
                <a:gd name="T8" fmla="*/ 64 w 82"/>
                <a:gd name="T9" fmla="*/ 6 h 84"/>
                <a:gd name="T10" fmla="*/ 70 w 82"/>
                <a:gd name="T11" fmla="*/ 12 h 84"/>
                <a:gd name="T12" fmla="*/ 76 w 82"/>
                <a:gd name="T13" fmla="*/ 18 h 84"/>
                <a:gd name="T14" fmla="*/ 78 w 82"/>
                <a:gd name="T15" fmla="*/ 26 h 84"/>
                <a:gd name="T16" fmla="*/ 82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2 w 82"/>
                <a:gd name="T23" fmla="*/ 50 h 84"/>
                <a:gd name="T24" fmla="*/ 78 w 82"/>
                <a:gd name="T25" fmla="*/ 58 h 84"/>
                <a:gd name="T26" fmla="*/ 76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8 w 82"/>
                <a:gd name="T33" fmla="*/ 82 h 84"/>
                <a:gd name="T34" fmla="*/ 50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32 w 82"/>
                <a:gd name="T41" fmla="*/ 84 h 84"/>
                <a:gd name="T42" fmla="*/ 26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8 w 82"/>
                <a:gd name="T49" fmla="*/ 66 h 84"/>
                <a:gd name="T50" fmla="*/ 4 w 82"/>
                <a:gd name="T51" fmla="*/ 58 h 84"/>
                <a:gd name="T52" fmla="*/ 2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2 w 82"/>
                <a:gd name="T59" fmla="*/ 34 h 84"/>
                <a:gd name="T60" fmla="*/ 4 w 82"/>
                <a:gd name="T61" fmla="*/ 26 h 84"/>
                <a:gd name="T62" fmla="*/ 8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6 w 82"/>
                <a:gd name="T69" fmla="*/ 4 h 84"/>
                <a:gd name="T70" fmla="*/ 32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4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78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0"/>
                  </a:lnTo>
                  <a:lnTo>
                    <a:pt x="78" y="58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58"/>
                  </a:lnTo>
                  <a:lnTo>
                    <a:pt x="2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4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6" name="Freeform 866"/>
            <p:cNvSpPr>
              <a:spLocks/>
            </p:cNvSpPr>
            <p:nvPr/>
          </p:nvSpPr>
          <p:spPr bwMode="auto">
            <a:xfrm>
              <a:off x="6170613" y="3762375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4 h 84"/>
                <a:gd name="T8" fmla="*/ 18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8 w 80"/>
                <a:gd name="T31" fmla="*/ 78 h 84"/>
                <a:gd name="T32" fmla="*/ 24 w 80"/>
                <a:gd name="T33" fmla="*/ 82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2 w 80"/>
                <a:gd name="T49" fmla="*/ 66 h 84"/>
                <a:gd name="T50" fmla="*/ 76 w 80"/>
                <a:gd name="T51" fmla="*/ 58 h 84"/>
                <a:gd name="T52" fmla="*/ 78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78 w 80"/>
                <a:gd name="T59" fmla="*/ 34 h 84"/>
                <a:gd name="T60" fmla="*/ 76 w 80"/>
                <a:gd name="T61" fmla="*/ 26 h 84"/>
                <a:gd name="T62" fmla="*/ 72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4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2" y="66"/>
                  </a:lnTo>
                  <a:lnTo>
                    <a:pt x="76" y="58"/>
                  </a:lnTo>
                  <a:lnTo>
                    <a:pt x="78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8" y="34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7" name="Rectangle 867"/>
            <p:cNvSpPr>
              <a:spLocks noChangeArrowheads="1"/>
            </p:cNvSpPr>
            <p:nvPr/>
          </p:nvSpPr>
          <p:spPr bwMode="auto">
            <a:xfrm>
              <a:off x="6154738" y="3908425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8" name="Rectangle 868"/>
            <p:cNvSpPr>
              <a:spLocks noChangeArrowheads="1"/>
            </p:cNvSpPr>
            <p:nvPr/>
          </p:nvSpPr>
          <p:spPr bwMode="auto">
            <a:xfrm>
              <a:off x="6113463" y="3952875"/>
              <a:ext cx="244475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69" name="Freeform 869"/>
            <p:cNvSpPr>
              <a:spLocks/>
            </p:cNvSpPr>
            <p:nvPr/>
          </p:nvSpPr>
          <p:spPr bwMode="auto">
            <a:xfrm>
              <a:off x="6113463" y="39084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6 w 28"/>
                <a:gd name="T9" fmla="*/ 2 h 36"/>
                <a:gd name="T10" fmla="*/ 22 w 28"/>
                <a:gd name="T11" fmla="*/ 0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0" name="Freeform 870"/>
            <p:cNvSpPr>
              <a:spLocks/>
            </p:cNvSpPr>
            <p:nvPr/>
          </p:nvSpPr>
          <p:spPr bwMode="auto">
            <a:xfrm>
              <a:off x="6310313" y="391160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0 w 28"/>
                <a:gd name="T7" fmla="*/ 2 h 34"/>
                <a:gd name="T8" fmla="*/ 20 w 28"/>
                <a:gd name="T9" fmla="*/ 8 h 34"/>
                <a:gd name="T10" fmla="*/ 26 w 28"/>
                <a:gd name="T11" fmla="*/ 20 h 34"/>
                <a:gd name="T12" fmla="*/ 28 w 28"/>
                <a:gd name="T13" fmla="*/ 26 h 34"/>
                <a:gd name="T14" fmla="*/ 28 w 28"/>
                <a:gd name="T15" fmla="*/ 34 h 34"/>
                <a:gd name="T16" fmla="*/ 28 w 28"/>
                <a:gd name="T17" fmla="*/ 34 h 34"/>
                <a:gd name="T18" fmla="*/ 0 w 28"/>
                <a:gd name="T19" fmla="*/ 34 h 34"/>
                <a:gd name="T20" fmla="*/ 0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20" y="8"/>
                  </a:lnTo>
                  <a:lnTo>
                    <a:pt x="26" y="20"/>
                  </a:lnTo>
                  <a:lnTo>
                    <a:pt x="28" y="26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1" name="Freeform 871"/>
            <p:cNvSpPr>
              <a:spLocks/>
            </p:cNvSpPr>
            <p:nvPr/>
          </p:nvSpPr>
          <p:spPr bwMode="auto">
            <a:xfrm>
              <a:off x="5916613" y="3756025"/>
              <a:ext cx="130175" cy="136525"/>
            </a:xfrm>
            <a:custGeom>
              <a:avLst/>
              <a:gdLst>
                <a:gd name="T0" fmla="*/ 40 w 82"/>
                <a:gd name="T1" fmla="*/ 0 h 86"/>
                <a:gd name="T2" fmla="*/ 40 w 82"/>
                <a:gd name="T3" fmla="*/ 0 h 86"/>
                <a:gd name="T4" fmla="*/ 32 w 82"/>
                <a:gd name="T5" fmla="*/ 2 h 86"/>
                <a:gd name="T6" fmla="*/ 24 w 82"/>
                <a:gd name="T7" fmla="*/ 4 h 86"/>
                <a:gd name="T8" fmla="*/ 18 w 82"/>
                <a:gd name="T9" fmla="*/ 8 h 86"/>
                <a:gd name="T10" fmla="*/ 12 w 82"/>
                <a:gd name="T11" fmla="*/ 14 h 86"/>
                <a:gd name="T12" fmla="*/ 6 w 82"/>
                <a:gd name="T13" fmla="*/ 20 h 86"/>
                <a:gd name="T14" fmla="*/ 4 w 82"/>
                <a:gd name="T15" fmla="*/ 26 h 86"/>
                <a:gd name="T16" fmla="*/ 0 w 82"/>
                <a:gd name="T17" fmla="*/ 34 h 86"/>
                <a:gd name="T18" fmla="*/ 0 w 82"/>
                <a:gd name="T19" fmla="*/ 44 h 86"/>
                <a:gd name="T20" fmla="*/ 0 w 82"/>
                <a:gd name="T21" fmla="*/ 44 h 86"/>
                <a:gd name="T22" fmla="*/ 0 w 82"/>
                <a:gd name="T23" fmla="*/ 52 h 86"/>
                <a:gd name="T24" fmla="*/ 4 w 82"/>
                <a:gd name="T25" fmla="*/ 60 h 86"/>
                <a:gd name="T26" fmla="*/ 6 w 82"/>
                <a:gd name="T27" fmla="*/ 68 h 86"/>
                <a:gd name="T28" fmla="*/ 12 w 82"/>
                <a:gd name="T29" fmla="*/ 74 h 86"/>
                <a:gd name="T30" fmla="*/ 18 w 82"/>
                <a:gd name="T31" fmla="*/ 78 h 86"/>
                <a:gd name="T32" fmla="*/ 24 w 82"/>
                <a:gd name="T33" fmla="*/ 82 h 86"/>
                <a:gd name="T34" fmla="*/ 32 w 82"/>
                <a:gd name="T35" fmla="*/ 84 h 86"/>
                <a:gd name="T36" fmla="*/ 40 w 82"/>
                <a:gd name="T37" fmla="*/ 86 h 86"/>
                <a:gd name="T38" fmla="*/ 40 w 82"/>
                <a:gd name="T39" fmla="*/ 86 h 86"/>
                <a:gd name="T40" fmla="*/ 48 w 82"/>
                <a:gd name="T41" fmla="*/ 84 h 86"/>
                <a:gd name="T42" fmla="*/ 56 w 82"/>
                <a:gd name="T43" fmla="*/ 82 h 86"/>
                <a:gd name="T44" fmla="*/ 64 w 82"/>
                <a:gd name="T45" fmla="*/ 78 h 86"/>
                <a:gd name="T46" fmla="*/ 70 w 82"/>
                <a:gd name="T47" fmla="*/ 74 h 86"/>
                <a:gd name="T48" fmla="*/ 74 w 82"/>
                <a:gd name="T49" fmla="*/ 68 h 86"/>
                <a:gd name="T50" fmla="*/ 78 w 82"/>
                <a:gd name="T51" fmla="*/ 60 h 86"/>
                <a:gd name="T52" fmla="*/ 80 w 82"/>
                <a:gd name="T53" fmla="*/ 52 h 86"/>
                <a:gd name="T54" fmla="*/ 82 w 82"/>
                <a:gd name="T55" fmla="*/ 44 h 86"/>
                <a:gd name="T56" fmla="*/ 82 w 82"/>
                <a:gd name="T57" fmla="*/ 44 h 86"/>
                <a:gd name="T58" fmla="*/ 80 w 82"/>
                <a:gd name="T59" fmla="*/ 34 h 86"/>
                <a:gd name="T60" fmla="*/ 78 w 82"/>
                <a:gd name="T61" fmla="*/ 26 h 86"/>
                <a:gd name="T62" fmla="*/ 74 w 82"/>
                <a:gd name="T63" fmla="*/ 20 h 86"/>
                <a:gd name="T64" fmla="*/ 70 w 82"/>
                <a:gd name="T65" fmla="*/ 14 h 86"/>
                <a:gd name="T66" fmla="*/ 64 w 82"/>
                <a:gd name="T67" fmla="*/ 8 h 86"/>
                <a:gd name="T68" fmla="*/ 56 w 82"/>
                <a:gd name="T69" fmla="*/ 4 h 86"/>
                <a:gd name="T70" fmla="*/ 48 w 82"/>
                <a:gd name="T71" fmla="*/ 2 h 86"/>
                <a:gd name="T72" fmla="*/ 40 w 82"/>
                <a:gd name="T73" fmla="*/ 0 h 86"/>
                <a:gd name="T74" fmla="*/ 40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6" y="20"/>
                  </a:lnTo>
                  <a:lnTo>
                    <a:pt x="4" y="26"/>
                  </a:lnTo>
                  <a:lnTo>
                    <a:pt x="0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0" y="52"/>
                  </a:lnTo>
                  <a:lnTo>
                    <a:pt x="4" y="60"/>
                  </a:lnTo>
                  <a:lnTo>
                    <a:pt x="6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2" name="Rectangle 872"/>
            <p:cNvSpPr>
              <a:spLocks noChangeArrowheads="1"/>
            </p:cNvSpPr>
            <p:nvPr/>
          </p:nvSpPr>
          <p:spPr bwMode="auto">
            <a:xfrm>
              <a:off x="5900738" y="3905250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3" name="Rectangle 873"/>
            <p:cNvSpPr>
              <a:spLocks noChangeArrowheads="1"/>
            </p:cNvSpPr>
            <p:nvPr/>
          </p:nvSpPr>
          <p:spPr bwMode="auto">
            <a:xfrm>
              <a:off x="5862638" y="3952875"/>
              <a:ext cx="241300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4" name="Freeform 874"/>
            <p:cNvSpPr>
              <a:spLocks/>
            </p:cNvSpPr>
            <p:nvPr/>
          </p:nvSpPr>
          <p:spPr bwMode="auto">
            <a:xfrm>
              <a:off x="5859463" y="3905250"/>
              <a:ext cx="47625" cy="53975"/>
            </a:xfrm>
            <a:custGeom>
              <a:avLst/>
              <a:gdLst>
                <a:gd name="T0" fmla="*/ 0 w 30"/>
                <a:gd name="T1" fmla="*/ 34 h 34"/>
                <a:gd name="T2" fmla="*/ 0 w 30"/>
                <a:gd name="T3" fmla="*/ 34 h 34"/>
                <a:gd name="T4" fmla="*/ 2 w 30"/>
                <a:gd name="T5" fmla="*/ 22 h 34"/>
                <a:gd name="T6" fmla="*/ 8 w 30"/>
                <a:gd name="T7" fmla="*/ 10 h 34"/>
                <a:gd name="T8" fmla="*/ 12 w 30"/>
                <a:gd name="T9" fmla="*/ 6 h 34"/>
                <a:gd name="T10" fmla="*/ 18 w 30"/>
                <a:gd name="T11" fmla="*/ 2 h 34"/>
                <a:gd name="T12" fmla="*/ 24 w 30"/>
                <a:gd name="T13" fmla="*/ 0 h 34"/>
                <a:gd name="T14" fmla="*/ 30 w 30"/>
                <a:gd name="T15" fmla="*/ 0 h 34"/>
                <a:gd name="T16" fmla="*/ 30 w 30"/>
                <a:gd name="T17" fmla="*/ 34 h 34"/>
                <a:gd name="T18" fmla="*/ 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0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5" name="Freeform 875"/>
            <p:cNvSpPr>
              <a:spLocks/>
            </p:cNvSpPr>
            <p:nvPr/>
          </p:nvSpPr>
          <p:spPr bwMode="auto">
            <a:xfrm>
              <a:off x="6059488" y="390525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0 w 28"/>
                <a:gd name="T7" fmla="*/ 2 h 34"/>
                <a:gd name="T8" fmla="*/ 16 w 28"/>
                <a:gd name="T9" fmla="*/ 6 h 34"/>
                <a:gd name="T10" fmla="*/ 20 w 28"/>
                <a:gd name="T11" fmla="*/ 10 h 34"/>
                <a:gd name="T12" fmla="*/ 26 w 28"/>
                <a:gd name="T13" fmla="*/ 20 h 34"/>
                <a:gd name="T14" fmla="*/ 28 w 28"/>
                <a:gd name="T15" fmla="*/ 34 h 34"/>
                <a:gd name="T16" fmla="*/ 0 w 28"/>
                <a:gd name="T17" fmla="*/ 34 h 34"/>
                <a:gd name="T18" fmla="*/ 0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6" name="Freeform 876"/>
            <p:cNvSpPr>
              <a:spLocks/>
            </p:cNvSpPr>
            <p:nvPr/>
          </p:nvSpPr>
          <p:spPr bwMode="auto">
            <a:xfrm>
              <a:off x="5684838" y="3851275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2 h 84"/>
                <a:gd name="T8" fmla="*/ 18 w 80"/>
                <a:gd name="T9" fmla="*/ 6 h 84"/>
                <a:gd name="T10" fmla="*/ 12 w 80"/>
                <a:gd name="T11" fmla="*/ 12 h 84"/>
                <a:gd name="T12" fmla="*/ 8 w 80"/>
                <a:gd name="T13" fmla="*/ 18 h 84"/>
                <a:gd name="T14" fmla="*/ 4 w 80"/>
                <a:gd name="T15" fmla="*/ 26 h 84"/>
                <a:gd name="T16" fmla="*/ 2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2 w 80"/>
                <a:gd name="T23" fmla="*/ 50 h 84"/>
                <a:gd name="T24" fmla="*/ 4 w 80"/>
                <a:gd name="T25" fmla="*/ 58 h 84"/>
                <a:gd name="T26" fmla="*/ 8 w 80"/>
                <a:gd name="T27" fmla="*/ 66 h 84"/>
                <a:gd name="T28" fmla="*/ 12 w 80"/>
                <a:gd name="T29" fmla="*/ 72 h 84"/>
                <a:gd name="T30" fmla="*/ 18 w 80"/>
                <a:gd name="T31" fmla="*/ 78 h 84"/>
                <a:gd name="T32" fmla="*/ 24 w 80"/>
                <a:gd name="T33" fmla="*/ 82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2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7" name="Rectangle 877"/>
            <p:cNvSpPr>
              <a:spLocks noChangeArrowheads="1"/>
            </p:cNvSpPr>
            <p:nvPr/>
          </p:nvSpPr>
          <p:spPr bwMode="auto">
            <a:xfrm>
              <a:off x="5668963" y="3997325"/>
              <a:ext cx="161925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8" name="Rectangle 878"/>
            <p:cNvSpPr>
              <a:spLocks noChangeArrowheads="1"/>
            </p:cNvSpPr>
            <p:nvPr/>
          </p:nvSpPr>
          <p:spPr bwMode="auto">
            <a:xfrm>
              <a:off x="5627688" y="4044950"/>
              <a:ext cx="241300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79" name="Freeform 879"/>
            <p:cNvSpPr>
              <a:spLocks/>
            </p:cNvSpPr>
            <p:nvPr/>
          </p:nvSpPr>
          <p:spPr bwMode="auto">
            <a:xfrm>
              <a:off x="5627688" y="39973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2 h 36"/>
                <a:gd name="T8" fmla="*/ 12 w 28"/>
                <a:gd name="T9" fmla="*/ 6 h 36"/>
                <a:gd name="T10" fmla="*/ 18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0" name="Freeform 880"/>
            <p:cNvSpPr>
              <a:spLocks/>
            </p:cNvSpPr>
            <p:nvPr/>
          </p:nvSpPr>
          <p:spPr bwMode="auto">
            <a:xfrm>
              <a:off x="5824538" y="39973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20 w 28"/>
                <a:gd name="T9" fmla="*/ 12 h 36"/>
                <a:gd name="T10" fmla="*/ 26 w 28"/>
                <a:gd name="T11" fmla="*/ 22 h 36"/>
                <a:gd name="T12" fmla="*/ 28 w 28"/>
                <a:gd name="T13" fmla="*/ 36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1" name="Freeform 881"/>
            <p:cNvSpPr>
              <a:spLocks/>
            </p:cNvSpPr>
            <p:nvPr/>
          </p:nvSpPr>
          <p:spPr bwMode="auto">
            <a:xfrm>
              <a:off x="5434013" y="384810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4 h 84"/>
                <a:gd name="T8" fmla="*/ 18 w 80"/>
                <a:gd name="T9" fmla="*/ 6 h 84"/>
                <a:gd name="T10" fmla="*/ 12 w 80"/>
                <a:gd name="T11" fmla="*/ 12 h 84"/>
                <a:gd name="T12" fmla="*/ 8 w 80"/>
                <a:gd name="T13" fmla="*/ 18 h 84"/>
                <a:gd name="T14" fmla="*/ 4 w 80"/>
                <a:gd name="T15" fmla="*/ 26 h 84"/>
                <a:gd name="T16" fmla="*/ 2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2 w 80"/>
                <a:gd name="T23" fmla="*/ 50 h 84"/>
                <a:gd name="T24" fmla="*/ 4 w 80"/>
                <a:gd name="T25" fmla="*/ 58 h 84"/>
                <a:gd name="T26" fmla="*/ 8 w 80"/>
                <a:gd name="T27" fmla="*/ 66 h 84"/>
                <a:gd name="T28" fmla="*/ 12 w 80"/>
                <a:gd name="T29" fmla="*/ 72 h 84"/>
                <a:gd name="T30" fmla="*/ 18 w 80"/>
                <a:gd name="T31" fmla="*/ 78 h 84"/>
                <a:gd name="T32" fmla="*/ 24 w 80"/>
                <a:gd name="T33" fmla="*/ 82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4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2" name="Rectangle 882"/>
            <p:cNvSpPr>
              <a:spLocks noChangeArrowheads="1"/>
            </p:cNvSpPr>
            <p:nvPr/>
          </p:nvSpPr>
          <p:spPr bwMode="auto">
            <a:xfrm>
              <a:off x="5418138" y="3994150"/>
              <a:ext cx="158750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3" name="Rectangle 883"/>
            <p:cNvSpPr>
              <a:spLocks noChangeArrowheads="1"/>
            </p:cNvSpPr>
            <p:nvPr/>
          </p:nvSpPr>
          <p:spPr bwMode="auto">
            <a:xfrm>
              <a:off x="5376863" y="4041775"/>
              <a:ext cx="241300" cy="2032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4" name="Freeform 884"/>
            <p:cNvSpPr>
              <a:spLocks/>
            </p:cNvSpPr>
            <p:nvPr/>
          </p:nvSpPr>
          <p:spPr bwMode="auto">
            <a:xfrm>
              <a:off x="5376863" y="39941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5" name="Freeform 885"/>
            <p:cNvSpPr>
              <a:spLocks/>
            </p:cNvSpPr>
            <p:nvPr/>
          </p:nvSpPr>
          <p:spPr bwMode="auto">
            <a:xfrm>
              <a:off x="5573713" y="39941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6" name="Freeform 886"/>
            <p:cNvSpPr>
              <a:spLocks/>
            </p:cNvSpPr>
            <p:nvPr/>
          </p:nvSpPr>
          <p:spPr bwMode="auto">
            <a:xfrm>
              <a:off x="5961063" y="4025900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2 h 84"/>
                <a:gd name="T6" fmla="*/ 24 w 82"/>
                <a:gd name="T7" fmla="*/ 4 h 84"/>
                <a:gd name="T8" fmla="*/ 18 w 82"/>
                <a:gd name="T9" fmla="*/ 8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2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6 h 84"/>
                <a:gd name="T32" fmla="*/ 24 w 82"/>
                <a:gd name="T33" fmla="*/ 80 h 84"/>
                <a:gd name="T34" fmla="*/ 32 w 82"/>
                <a:gd name="T35" fmla="*/ 82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2 h 84"/>
                <a:gd name="T42" fmla="*/ 56 w 82"/>
                <a:gd name="T43" fmla="*/ 80 h 84"/>
                <a:gd name="T44" fmla="*/ 64 w 82"/>
                <a:gd name="T45" fmla="*/ 76 h 84"/>
                <a:gd name="T46" fmla="*/ 70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2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70 w 82"/>
                <a:gd name="T65" fmla="*/ 12 h 84"/>
                <a:gd name="T66" fmla="*/ 64 w 82"/>
                <a:gd name="T67" fmla="*/ 8 h 84"/>
                <a:gd name="T68" fmla="*/ 56 w 82"/>
                <a:gd name="T69" fmla="*/ 4 h 84"/>
                <a:gd name="T70" fmla="*/ 48 w 82"/>
                <a:gd name="T71" fmla="*/ 2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2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2"/>
                  </a:lnTo>
                  <a:lnTo>
                    <a:pt x="56" y="80"/>
                  </a:lnTo>
                  <a:lnTo>
                    <a:pt x="64" y="76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2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7" name="Rectangle 887"/>
            <p:cNvSpPr>
              <a:spLocks noChangeArrowheads="1"/>
            </p:cNvSpPr>
            <p:nvPr/>
          </p:nvSpPr>
          <p:spPr bwMode="auto">
            <a:xfrm>
              <a:off x="5945188" y="4171950"/>
              <a:ext cx="158750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8" name="Rectangle 888"/>
            <p:cNvSpPr>
              <a:spLocks noChangeArrowheads="1"/>
            </p:cNvSpPr>
            <p:nvPr/>
          </p:nvSpPr>
          <p:spPr bwMode="auto">
            <a:xfrm>
              <a:off x="5907088" y="4219575"/>
              <a:ext cx="241300" cy="20002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89" name="Freeform 889"/>
            <p:cNvSpPr>
              <a:spLocks/>
            </p:cNvSpPr>
            <p:nvPr/>
          </p:nvSpPr>
          <p:spPr bwMode="auto">
            <a:xfrm>
              <a:off x="5907088" y="41719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6 w 28"/>
                <a:gd name="T7" fmla="*/ 12 h 36"/>
                <a:gd name="T8" fmla="*/ 16 w 28"/>
                <a:gd name="T9" fmla="*/ 4 h 36"/>
                <a:gd name="T10" fmla="*/ 20 w 28"/>
                <a:gd name="T11" fmla="*/ 2 h 36"/>
                <a:gd name="T12" fmla="*/ 26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6" y="12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6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0" name="Freeform 890"/>
            <p:cNvSpPr>
              <a:spLocks/>
            </p:cNvSpPr>
            <p:nvPr/>
          </p:nvSpPr>
          <p:spPr bwMode="auto">
            <a:xfrm>
              <a:off x="6100763" y="4175125"/>
              <a:ext cx="47625" cy="53975"/>
            </a:xfrm>
            <a:custGeom>
              <a:avLst/>
              <a:gdLst>
                <a:gd name="T0" fmla="*/ 0 w 30"/>
                <a:gd name="T1" fmla="*/ 0 h 34"/>
                <a:gd name="T2" fmla="*/ 0 w 30"/>
                <a:gd name="T3" fmla="*/ 0 h 34"/>
                <a:gd name="T4" fmla="*/ 6 w 30"/>
                <a:gd name="T5" fmla="*/ 0 h 34"/>
                <a:gd name="T6" fmla="*/ 12 w 30"/>
                <a:gd name="T7" fmla="*/ 2 h 34"/>
                <a:gd name="T8" fmla="*/ 16 w 30"/>
                <a:gd name="T9" fmla="*/ 6 h 34"/>
                <a:gd name="T10" fmla="*/ 20 w 30"/>
                <a:gd name="T11" fmla="*/ 10 h 34"/>
                <a:gd name="T12" fmla="*/ 26 w 30"/>
                <a:gd name="T13" fmla="*/ 20 h 34"/>
                <a:gd name="T14" fmla="*/ 28 w 30"/>
                <a:gd name="T15" fmla="*/ 26 h 34"/>
                <a:gd name="T16" fmla="*/ 30 w 30"/>
                <a:gd name="T17" fmla="*/ 34 h 34"/>
                <a:gd name="T18" fmla="*/ 30 w 30"/>
                <a:gd name="T19" fmla="*/ 34 h 34"/>
                <a:gd name="T20" fmla="*/ 0 w 30"/>
                <a:gd name="T21" fmla="*/ 34 h 34"/>
                <a:gd name="T22" fmla="*/ 0 w 30"/>
                <a:gd name="T23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0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26"/>
                  </a:lnTo>
                  <a:lnTo>
                    <a:pt x="30" y="34"/>
                  </a:lnTo>
                  <a:lnTo>
                    <a:pt x="30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1" name="Freeform 891"/>
            <p:cNvSpPr>
              <a:spLocks/>
            </p:cNvSpPr>
            <p:nvPr/>
          </p:nvSpPr>
          <p:spPr bwMode="auto">
            <a:xfrm>
              <a:off x="5710238" y="4022725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2 h 84"/>
                <a:gd name="T8" fmla="*/ 18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8 w 80"/>
                <a:gd name="T31" fmla="*/ 76 h 84"/>
                <a:gd name="T32" fmla="*/ 24 w 80"/>
                <a:gd name="T33" fmla="*/ 80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0 h 84"/>
                <a:gd name="T44" fmla="*/ 64 w 80"/>
                <a:gd name="T45" fmla="*/ 76 h 84"/>
                <a:gd name="T46" fmla="*/ 70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70 w 80"/>
                <a:gd name="T65" fmla="*/ 12 h 84"/>
                <a:gd name="T66" fmla="*/ 64 w 80"/>
                <a:gd name="T67" fmla="*/ 6 h 84"/>
                <a:gd name="T68" fmla="*/ 56 w 80"/>
                <a:gd name="T69" fmla="*/ 2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0"/>
                  </a:lnTo>
                  <a:lnTo>
                    <a:pt x="64" y="76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2" name="Rectangle 892"/>
            <p:cNvSpPr>
              <a:spLocks noChangeArrowheads="1"/>
            </p:cNvSpPr>
            <p:nvPr/>
          </p:nvSpPr>
          <p:spPr bwMode="auto">
            <a:xfrm>
              <a:off x="5694363" y="4168775"/>
              <a:ext cx="158750" cy="666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3" name="Rectangle 893"/>
            <p:cNvSpPr>
              <a:spLocks noChangeArrowheads="1"/>
            </p:cNvSpPr>
            <p:nvPr/>
          </p:nvSpPr>
          <p:spPr bwMode="auto">
            <a:xfrm>
              <a:off x="5653088" y="4216400"/>
              <a:ext cx="241300" cy="20002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4" name="Freeform 894"/>
            <p:cNvSpPr>
              <a:spLocks/>
            </p:cNvSpPr>
            <p:nvPr/>
          </p:nvSpPr>
          <p:spPr bwMode="auto">
            <a:xfrm>
              <a:off x="5653088" y="4168775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2 w 28"/>
                <a:gd name="T5" fmla="*/ 22 h 34"/>
                <a:gd name="T6" fmla="*/ 8 w 28"/>
                <a:gd name="T7" fmla="*/ 10 h 34"/>
                <a:gd name="T8" fmla="*/ 16 w 28"/>
                <a:gd name="T9" fmla="*/ 4 h 34"/>
                <a:gd name="T10" fmla="*/ 22 w 28"/>
                <a:gd name="T11" fmla="*/ 0 h 34"/>
                <a:gd name="T12" fmla="*/ 28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4"/>
                  </a:lnTo>
                  <a:lnTo>
                    <a:pt x="22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5" name="Freeform 895"/>
            <p:cNvSpPr>
              <a:spLocks/>
            </p:cNvSpPr>
            <p:nvPr/>
          </p:nvSpPr>
          <p:spPr bwMode="auto">
            <a:xfrm>
              <a:off x="5853113" y="4168775"/>
              <a:ext cx="41275" cy="53975"/>
            </a:xfrm>
            <a:custGeom>
              <a:avLst/>
              <a:gdLst>
                <a:gd name="T0" fmla="*/ 0 w 26"/>
                <a:gd name="T1" fmla="*/ 0 h 34"/>
                <a:gd name="T2" fmla="*/ 0 w 26"/>
                <a:gd name="T3" fmla="*/ 0 h 34"/>
                <a:gd name="T4" fmla="*/ 4 w 26"/>
                <a:gd name="T5" fmla="*/ 0 h 34"/>
                <a:gd name="T6" fmla="*/ 10 w 26"/>
                <a:gd name="T7" fmla="*/ 2 h 34"/>
                <a:gd name="T8" fmla="*/ 18 w 26"/>
                <a:gd name="T9" fmla="*/ 10 h 34"/>
                <a:gd name="T10" fmla="*/ 24 w 26"/>
                <a:gd name="T11" fmla="*/ 20 h 34"/>
                <a:gd name="T12" fmla="*/ 26 w 26"/>
                <a:gd name="T13" fmla="*/ 28 h 34"/>
                <a:gd name="T14" fmla="*/ 26 w 26"/>
                <a:gd name="T15" fmla="*/ 34 h 34"/>
                <a:gd name="T16" fmla="*/ 0 w 26"/>
                <a:gd name="T17" fmla="*/ 34 h 34"/>
                <a:gd name="T18" fmla="*/ 0 w 26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34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10" y="2"/>
                  </a:lnTo>
                  <a:lnTo>
                    <a:pt x="18" y="10"/>
                  </a:lnTo>
                  <a:lnTo>
                    <a:pt x="24" y="20"/>
                  </a:lnTo>
                  <a:lnTo>
                    <a:pt x="26" y="28"/>
                  </a:lnTo>
                  <a:lnTo>
                    <a:pt x="26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6" name="Freeform 896"/>
            <p:cNvSpPr>
              <a:spLocks/>
            </p:cNvSpPr>
            <p:nvPr/>
          </p:nvSpPr>
          <p:spPr bwMode="auto">
            <a:xfrm>
              <a:off x="6500813" y="3851275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34 w 82"/>
                <a:gd name="T5" fmla="*/ 0 h 84"/>
                <a:gd name="T6" fmla="*/ 26 w 82"/>
                <a:gd name="T7" fmla="*/ 2 h 84"/>
                <a:gd name="T8" fmla="*/ 20 w 82"/>
                <a:gd name="T9" fmla="*/ 6 h 84"/>
                <a:gd name="T10" fmla="*/ 14 w 82"/>
                <a:gd name="T11" fmla="*/ 12 h 84"/>
                <a:gd name="T12" fmla="*/ 8 w 82"/>
                <a:gd name="T13" fmla="*/ 18 h 84"/>
                <a:gd name="T14" fmla="*/ 4 w 82"/>
                <a:gd name="T15" fmla="*/ 26 h 84"/>
                <a:gd name="T16" fmla="*/ 2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2 w 82"/>
                <a:gd name="T23" fmla="*/ 50 h 84"/>
                <a:gd name="T24" fmla="*/ 4 w 82"/>
                <a:gd name="T25" fmla="*/ 58 h 84"/>
                <a:gd name="T26" fmla="*/ 8 w 82"/>
                <a:gd name="T27" fmla="*/ 66 h 84"/>
                <a:gd name="T28" fmla="*/ 14 w 82"/>
                <a:gd name="T29" fmla="*/ 72 h 84"/>
                <a:gd name="T30" fmla="*/ 20 w 82"/>
                <a:gd name="T31" fmla="*/ 78 h 84"/>
                <a:gd name="T32" fmla="*/ 26 w 82"/>
                <a:gd name="T33" fmla="*/ 82 h 84"/>
                <a:gd name="T34" fmla="*/ 34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50 w 82"/>
                <a:gd name="T41" fmla="*/ 84 h 84"/>
                <a:gd name="T42" fmla="*/ 58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6 w 82"/>
                <a:gd name="T49" fmla="*/ 66 h 84"/>
                <a:gd name="T50" fmla="*/ 80 w 82"/>
                <a:gd name="T51" fmla="*/ 58 h 84"/>
                <a:gd name="T52" fmla="*/ 82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2 w 82"/>
                <a:gd name="T59" fmla="*/ 34 h 84"/>
                <a:gd name="T60" fmla="*/ 80 w 82"/>
                <a:gd name="T61" fmla="*/ 26 h 84"/>
                <a:gd name="T62" fmla="*/ 76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8 w 82"/>
                <a:gd name="T69" fmla="*/ 2 h 84"/>
                <a:gd name="T70" fmla="*/ 50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20" y="6"/>
                  </a:lnTo>
                  <a:lnTo>
                    <a:pt x="14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4" y="72"/>
                  </a:lnTo>
                  <a:lnTo>
                    <a:pt x="20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80" y="58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7" name="Rectangle 897"/>
            <p:cNvSpPr>
              <a:spLocks noChangeArrowheads="1"/>
            </p:cNvSpPr>
            <p:nvPr/>
          </p:nvSpPr>
          <p:spPr bwMode="auto">
            <a:xfrm>
              <a:off x="6488113" y="3997325"/>
              <a:ext cx="161925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8" name="Rectangle 898"/>
            <p:cNvSpPr>
              <a:spLocks noChangeArrowheads="1"/>
            </p:cNvSpPr>
            <p:nvPr/>
          </p:nvSpPr>
          <p:spPr bwMode="auto">
            <a:xfrm>
              <a:off x="6446838" y="4044950"/>
              <a:ext cx="241300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99" name="Freeform 899"/>
            <p:cNvSpPr>
              <a:spLocks/>
            </p:cNvSpPr>
            <p:nvPr/>
          </p:nvSpPr>
          <p:spPr bwMode="auto">
            <a:xfrm>
              <a:off x="6446838" y="39973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2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0" name="Freeform 900"/>
            <p:cNvSpPr>
              <a:spLocks/>
            </p:cNvSpPr>
            <p:nvPr/>
          </p:nvSpPr>
          <p:spPr bwMode="auto">
            <a:xfrm>
              <a:off x="6643688" y="3997325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0 w 28"/>
                <a:gd name="T7" fmla="*/ 4 h 36"/>
                <a:gd name="T8" fmla="*/ 20 w 28"/>
                <a:gd name="T9" fmla="*/ 12 h 36"/>
                <a:gd name="T10" fmla="*/ 26 w 28"/>
                <a:gd name="T11" fmla="*/ 22 h 36"/>
                <a:gd name="T12" fmla="*/ 28 w 28"/>
                <a:gd name="T13" fmla="*/ 36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0" y="4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1" name="Freeform 901"/>
            <p:cNvSpPr>
              <a:spLocks/>
            </p:cNvSpPr>
            <p:nvPr/>
          </p:nvSpPr>
          <p:spPr bwMode="auto">
            <a:xfrm>
              <a:off x="6249988" y="3848100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32 w 82"/>
                <a:gd name="T5" fmla="*/ 0 h 84"/>
                <a:gd name="T6" fmla="*/ 26 w 82"/>
                <a:gd name="T7" fmla="*/ 4 h 84"/>
                <a:gd name="T8" fmla="*/ 18 w 82"/>
                <a:gd name="T9" fmla="*/ 6 h 84"/>
                <a:gd name="T10" fmla="*/ 12 w 82"/>
                <a:gd name="T11" fmla="*/ 12 h 84"/>
                <a:gd name="T12" fmla="*/ 8 w 82"/>
                <a:gd name="T13" fmla="*/ 18 h 84"/>
                <a:gd name="T14" fmla="*/ 4 w 82"/>
                <a:gd name="T15" fmla="*/ 26 h 84"/>
                <a:gd name="T16" fmla="*/ 2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2 w 82"/>
                <a:gd name="T23" fmla="*/ 50 h 84"/>
                <a:gd name="T24" fmla="*/ 4 w 82"/>
                <a:gd name="T25" fmla="*/ 58 h 84"/>
                <a:gd name="T26" fmla="*/ 8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6 w 82"/>
                <a:gd name="T33" fmla="*/ 82 h 84"/>
                <a:gd name="T34" fmla="*/ 32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50 w 82"/>
                <a:gd name="T41" fmla="*/ 84 h 84"/>
                <a:gd name="T42" fmla="*/ 58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6 w 82"/>
                <a:gd name="T49" fmla="*/ 66 h 84"/>
                <a:gd name="T50" fmla="*/ 78 w 82"/>
                <a:gd name="T51" fmla="*/ 58 h 84"/>
                <a:gd name="T52" fmla="*/ 82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2 w 82"/>
                <a:gd name="T59" fmla="*/ 34 h 84"/>
                <a:gd name="T60" fmla="*/ 78 w 82"/>
                <a:gd name="T61" fmla="*/ 26 h 84"/>
                <a:gd name="T62" fmla="*/ 76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8 w 82"/>
                <a:gd name="T69" fmla="*/ 4 h 84"/>
                <a:gd name="T70" fmla="*/ 50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2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50" y="84"/>
                  </a:lnTo>
                  <a:lnTo>
                    <a:pt x="58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6" y="66"/>
                  </a:lnTo>
                  <a:lnTo>
                    <a:pt x="78" y="58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4"/>
                  </a:lnTo>
                  <a:lnTo>
                    <a:pt x="78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2" name="Rectangle 902"/>
            <p:cNvSpPr>
              <a:spLocks noChangeArrowheads="1"/>
            </p:cNvSpPr>
            <p:nvPr/>
          </p:nvSpPr>
          <p:spPr bwMode="auto">
            <a:xfrm>
              <a:off x="6234113" y="3994150"/>
              <a:ext cx="161925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3" name="Rectangle 903"/>
            <p:cNvSpPr>
              <a:spLocks noChangeArrowheads="1"/>
            </p:cNvSpPr>
            <p:nvPr/>
          </p:nvSpPr>
          <p:spPr bwMode="auto">
            <a:xfrm>
              <a:off x="6196013" y="4041775"/>
              <a:ext cx="241300" cy="2032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4" name="Freeform 904"/>
            <p:cNvSpPr>
              <a:spLocks/>
            </p:cNvSpPr>
            <p:nvPr/>
          </p:nvSpPr>
          <p:spPr bwMode="auto">
            <a:xfrm>
              <a:off x="6196013" y="39941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5" name="Freeform 905"/>
            <p:cNvSpPr>
              <a:spLocks/>
            </p:cNvSpPr>
            <p:nvPr/>
          </p:nvSpPr>
          <p:spPr bwMode="auto">
            <a:xfrm>
              <a:off x="6392863" y="39941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36 h 36"/>
                <a:gd name="T16" fmla="*/ 0 w 28"/>
                <a:gd name="T17" fmla="*/ 36 h 36"/>
                <a:gd name="T18" fmla="*/ 0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6" name="Freeform 906"/>
            <p:cNvSpPr>
              <a:spLocks/>
            </p:cNvSpPr>
            <p:nvPr/>
          </p:nvSpPr>
          <p:spPr bwMode="auto">
            <a:xfrm>
              <a:off x="6275388" y="41465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48 w 80"/>
                <a:gd name="T5" fmla="*/ 0 h 84"/>
                <a:gd name="T6" fmla="*/ 56 w 80"/>
                <a:gd name="T7" fmla="*/ 2 h 84"/>
                <a:gd name="T8" fmla="*/ 62 w 80"/>
                <a:gd name="T9" fmla="*/ 6 h 84"/>
                <a:gd name="T10" fmla="*/ 68 w 80"/>
                <a:gd name="T11" fmla="*/ 12 h 84"/>
                <a:gd name="T12" fmla="*/ 74 w 80"/>
                <a:gd name="T13" fmla="*/ 18 h 84"/>
                <a:gd name="T14" fmla="*/ 78 w 80"/>
                <a:gd name="T15" fmla="*/ 26 h 84"/>
                <a:gd name="T16" fmla="*/ 80 w 80"/>
                <a:gd name="T17" fmla="*/ 34 h 84"/>
                <a:gd name="T18" fmla="*/ 80 w 80"/>
                <a:gd name="T19" fmla="*/ 42 h 84"/>
                <a:gd name="T20" fmla="*/ 80 w 80"/>
                <a:gd name="T21" fmla="*/ 42 h 84"/>
                <a:gd name="T22" fmla="*/ 80 w 80"/>
                <a:gd name="T23" fmla="*/ 50 h 84"/>
                <a:gd name="T24" fmla="*/ 78 w 80"/>
                <a:gd name="T25" fmla="*/ 58 h 84"/>
                <a:gd name="T26" fmla="*/ 74 w 80"/>
                <a:gd name="T27" fmla="*/ 66 h 84"/>
                <a:gd name="T28" fmla="*/ 68 w 80"/>
                <a:gd name="T29" fmla="*/ 72 h 84"/>
                <a:gd name="T30" fmla="*/ 62 w 80"/>
                <a:gd name="T31" fmla="*/ 76 h 84"/>
                <a:gd name="T32" fmla="*/ 56 w 80"/>
                <a:gd name="T33" fmla="*/ 80 h 84"/>
                <a:gd name="T34" fmla="*/ 48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32 w 80"/>
                <a:gd name="T41" fmla="*/ 84 h 84"/>
                <a:gd name="T42" fmla="*/ 24 w 80"/>
                <a:gd name="T43" fmla="*/ 80 h 84"/>
                <a:gd name="T44" fmla="*/ 16 w 80"/>
                <a:gd name="T45" fmla="*/ 76 h 84"/>
                <a:gd name="T46" fmla="*/ 10 w 80"/>
                <a:gd name="T47" fmla="*/ 72 h 84"/>
                <a:gd name="T48" fmla="*/ 6 w 80"/>
                <a:gd name="T49" fmla="*/ 66 h 84"/>
                <a:gd name="T50" fmla="*/ 2 w 80"/>
                <a:gd name="T51" fmla="*/ 58 h 84"/>
                <a:gd name="T52" fmla="*/ 0 w 80"/>
                <a:gd name="T53" fmla="*/ 50 h 84"/>
                <a:gd name="T54" fmla="*/ 0 w 80"/>
                <a:gd name="T55" fmla="*/ 42 h 84"/>
                <a:gd name="T56" fmla="*/ 0 w 80"/>
                <a:gd name="T57" fmla="*/ 42 h 84"/>
                <a:gd name="T58" fmla="*/ 0 w 80"/>
                <a:gd name="T59" fmla="*/ 34 h 84"/>
                <a:gd name="T60" fmla="*/ 2 w 80"/>
                <a:gd name="T61" fmla="*/ 26 h 84"/>
                <a:gd name="T62" fmla="*/ 6 w 80"/>
                <a:gd name="T63" fmla="*/ 18 h 84"/>
                <a:gd name="T64" fmla="*/ 10 w 80"/>
                <a:gd name="T65" fmla="*/ 12 h 84"/>
                <a:gd name="T66" fmla="*/ 16 w 80"/>
                <a:gd name="T67" fmla="*/ 6 h 84"/>
                <a:gd name="T68" fmla="*/ 24 w 80"/>
                <a:gd name="T69" fmla="*/ 2 h 84"/>
                <a:gd name="T70" fmla="*/ 32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6"/>
                  </a:lnTo>
                  <a:lnTo>
                    <a:pt x="56" y="80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0"/>
                  </a:lnTo>
                  <a:lnTo>
                    <a:pt x="16" y="76"/>
                  </a:lnTo>
                  <a:lnTo>
                    <a:pt x="10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0" y="12"/>
                  </a:lnTo>
                  <a:lnTo>
                    <a:pt x="16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7" name="Rectangle 907"/>
            <p:cNvSpPr>
              <a:spLocks noChangeArrowheads="1"/>
            </p:cNvSpPr>
            <p:nvPr/>
          </p:nvSpPr>
          <p:spPr bwMode="auto">
            <a:xfrm>
              <a:off x="6259513" y="4292600"/>
              <a:ext cx="158750" cy="666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8" name="Rectangle 908"/>
            <p:cNvSpPr>
              <a:spLocks noChangeArrowheads="1"/>
            </p:cNvSpPr>
            <p:nvPr/>
          </p:nvSpPr>
          <p:spPr bwMode="auto">
            <a:xfrm>
              <a:off x="6218238" y="4340225"/>
              <a:ext cx="241300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09" name="Freeform 909"/>
            <p:cNvSpPr>
              <a:spLocks/>
            </p:cNvSpPr>
            <p:nvPr/>
          </p:nvSpPr>
          <p:spPr bwMode="auto">
            <a:xfrm>
              <a:off x="6415088" y="42926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8 w 28"/>
                <a:gd name="T5" fmla="*/ 28 h 34"/>
                <a:gd name="T6" fmla="*/ 26 w 28"/>
                <a:gd name="T7" fmla="*/ 22 h 34"/>
                <a:gd name="T8" fmla="*/ 20 w 28"/>
                <a:gd name="T9" fmla="*/ 10 h 34"/>
                <a:gd name="T10" fmla="*/ 12 w 28"/>
                <a:gd name="T11" fmla="*/ 4 h 34"/>
                <a:gd name="T12" fmla="*/ 6 w 28"/>
                <a:gd name="T13" fmla="*/ 2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8" y="28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0" name="Freeform 910"/>
            <p:cNvSpPr>
              <a:spLocks/>
            </p:cNvSpPr>
            <p:nvPr/>
          </p:nvSpPr>
          <p:spPr bwMode="auto">
            <a:xfrm>
              <a:off x="6218238" y="429260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2 h 36"/>
                <a:gd name="T6" fmla="*/ 18 w 28"/>
                <a:gd name="T7" fmla="*/ 4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2 h 36"/>
                <a:gd name="T14" fmla="*/ 0 w 28"/>
                <a:gd name="T15" fmla="*/ 34 h 36"/>
                <a:gd name="T16" fmla="*/ 0 w 28"/>
                <a:gd name="T17" fmla="*/ 34 h 36"/>
                <a:gd name="T18" fmla="*/ 0 w 28"/>
                <a:gd name="T19" fmla="*/ 36 h 36"/>
                <a:gd name="T20" fmla="*/ 28 w 28"/>
                <a:gd name="T21" fmla="*/ 34 h 36"/>
                <a:gd name="T22" fmla="*/ 28 w 28"/>
                <a:gd name="T2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1" name="Freeform 911"/>
            <p:cNvSpPr>
              <a:spLocks/>
            </p:cNvSpPr>
            <p:nvPr/>
          </p:nvSpPr>
          <p:spPr bwMode="auto">
            <a:xfrm>
              <a:off x="6529388" y="4140200"/>
              <a:ext cx="123825" cy="136525"/>
            </a:xfrm>
            <a:custGeom>
              <a:avLst/>
              <a:gdLst>
                <a:gd name="T0" fmla="*/ 38 w 78"/>
                <a:gd name="T1" fmla="*/ 0 h 86"/>
                <a:gd name="T2" fmla="*/ 38 w 78"/>
                <a:gd name="T3" fmla="*/ 0 h 86"/>
                <a:gd name="T4" fmla="*/ 46 w 78"/>
                <a:gd name="T5" fmla="*/ 2 h 86"/>
                <a:gd name="T6" fmla="*/ 54 w 78"/>
                <a:gd name="T7" fmla="*/ 4 h 86"/>
                <a:gd name="T8" fmla="*/ 62 w 78"/>
                <a:gd name="T9" fmla="*/ 8 h 86"/>
                <a:gd name="T10" fmla="*/ 68 w 78"/>
                <a:gd name="T11" fmla="*/ 12 h 86"/>
                <a:gd name="T12" fmla="*/ 72 w 78"/>
                <a:gd name="T13" fmla="*/ 20 h 86"/>
                <a:gd name="T14" fmla="*/ 76 w 78"/>
                <a:gd name="T15" fmla="*/ 26 h 86"/>
                <a:gd name="T16" fmla="*/ 78 w 78"/>
                <a:gd name="T17" fmla="*/ 34 h 86"/>
                <a:gd name="T18" fmla="*/ 78 w 78"/>
                <a:gd name="T19" fmla="*/ 42 h 86"/>
                <a:gd name="T20" fmla="*/ 78 w 78"/>
                <a:gd name="T21" fmla="*/ 42 h 86"/>
                <a:gd name="T22" fmla="*/ 78 w 78"/>
                <a:gd name="T23" fmla="*/ 52 h 86"/>
                <a:gd name="T24" fmla="*/ 76 w 78"/>
                <a:gd name="T25" fmla="*/ 60 h 86"/>
                <a:gd name="T26" fmla="*/ 72 w 78"/>
                <a:gd name="T27" fmla="*/ 66 h 86"/>
                <a:gd name="T28" fmla="*/ 68 w 78"/>
                <a:gd name="T29" fmla="*/ 74 h 86"/>
                <a:gd name="T30" fmla="*/ 62 w 78"/>
                <a:gd name="T31" fmla="*/ 78 h 86"/>
                <a:gd name="T32" fmla="*/ 54 w 78"/>
                <a:gd name="T33" fmla="*/ 82 h 86"/>
                <a:gd name="T34" fmla="*/ 46 w 78"/>
                <a:gd name="T35" fmla="*/ 84 h 86"/>
                <a:gd name="T36" fmla="*/ 38 w 78"/>
                <a:gd name="T37" fmla="*/ 86 h 86"/>
                <a:gd name="T38" fmla="*/ 38 w 78"/>
                <a:gd name="T39" fmla="*/ 86 h 86"/>
                <a:gd name="T40" fmla="*/ 30 w 78"/>
                <a:gd name="T41" fmla="*/ 84 h 86"/>
                <a:gd name="T42" fmla="*/ 24 w 78"/>
                <a:gd name="T43" fmla="*/ 82 h 86"/>
                <a:gd name="T44" fmla="*/ 16 w 78"/>
                <a:gd name="T45" fmla="*/ 78 h 86"/>
                <a:gd name="T46" fmla="*/ 10 w 78"/>
                <a:gd name="T47" fmla="*/ 74 h 86"/>
                <a:gd name="T48" fmla="*/ 6 w 78"/>
                <a:gd name="T49" fmla="*/ 66 h 86"/>
                <a:gd name="T50" fmla="*/ 2 w 78"/>
                <a:gd name="T51" fmla="*/ 60 h 86"/>
                <a:gd name="T52" fmla="*/ 0 w 78"/>
                <a:gd name="T53" fmla="*/ 52 h 86"/>
                <a:gd name="T54" fmla="*/ 0 w 78"/>
                <a:gd name="T55" fmla="*/ 42 h 86"/>
                <a:gd name="T56" fmla="*/ 0 w 78"/>
                <a:gd name="T57" fmla="*/ 42 h 86"/>
                <a:gd name="T58" fmla="*/ 0 w 78"/>
                <a:gd name="T59" fmla="*/ 34 h 86"/>
                <a:gd name="T60" fmla="*/ 2 w 78"/>
                <a:gd name="T61" fmla="*/ 26 h 86"/>
                <a:gd name="T62" fmla="*/ 6 w 78"/>
                <a:gd name="T63" fmla="*/ 20 h 86"/>
                <a:gd name="T64" fmla="*/ 10 w 78"/>
                <a:gd name="T65" fmla="*/ 12 h 86"/>
                <a:gd name="T66" fmla="*/ 16 w 78"/>
                <a:gd name="T67" fmla="*/ 8 h 86"/>
                <a:gd name="T68" fmla="*/ 24 w 78"/>
                <a:gd name="T69" fmla="*/ 4 h 86"/>
                <a:gd name="T70" fmla="*/ 30 w 78"/>
                <a:gd name="T71" fmla="*/ 2 h 86"/>
                <a:gd name="T72" fmla="*/ 38 w 78"/>
                <a:gd name="T73" fmla="*/ 0 h 86"/>
                <a:gd name="T74" fmla="*/ 38 w 78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86">
                  <a:moveTo>
                    <a:pt x="38" y="0"/>
                  </a:moveTo>
                  <a:lnTo>
                    <a:pt x="38" y="0"/>
                  </a:lnTo>
                  <a:lnTo>
                    <a:pt x="46" y="2"/>
                  </a:lnTo>
                  <a:lnTo>
                    <a:pt x="54" y="4"/>
                  </a:lnTo>
                  <a:lnTo>
                    <a:pt x="62" y="8"/>
                  </a:lnTo>
                  <a:lnTo>
                    <a:pt x="68" y="12"/>
                  </a:lnTo>
                  <a:lnTo>
                    <a:pt x="72" y="20"/>
                  </a:lnTo>
                  <a:lnTo>
                    <a:pt x="76" y="26"/>
                  </a:lnTo>
                  <a:lnTo>
                    <a:pt x="78" y="34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8" y="52"/>
                  </a:lnTo>
                  <a:lnTo>
                    <a:pt x="76" y="60"/>
                  </a:lnTo>
                  <a:lnTo>
                    <a:pt x="72" y="66"/>
                  </a:lnTo>
                  <a:lnTo>
                    <a:pt x="68" y="74"/>
                  </a:lnTo>
                  <a:lnTo>
                    <a:pt x="62" y="78"/>
                  </a:lnTo>
                  <a:lnTo>
                    <a:pt x="54" y="82"/>
                  </a:lnTo>
                  <a:lnTo>
                    <a:pt x="46" y="84"/>
                  </a:lnTo>
                  <a:lnTo>
                    <a:pt x="38" y="86"/>
                  </a:lnTo>
                  <a:lnTo>
                    <a:pt x="38" y="86"/>
                  </a:lnTo>
                  <a:lnTo>
                    <a:pt x="30" y="84"/>
                  </a:lnTo>
                  <a:lnTo>
                    <a:pt x="24" y="82"/>
                  </a:lnTo>
                  <a:lnTo>
                    <a:pt x="16" y="78"/>
                  </a:lnTo>
                  <a:lnTo>
                    <a:pt x="10" y="74"/>
                  </a:lnTo>
                  <a:lnTo>
                    <a:pt x="6" y="66"/>
                  </a:lnTo>
                  <a:lnTo>
                    <a:pt x="2" y="60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20"/>
                  </a:lnTo>
                  <a:lnTo>
                    <a:pt x="10" y="12"/>
                  </a:lnTo>
                  <a:lnTo>
                    <a:pt x="16" y="8"/>
                  </a:lnTo>
                  <a:lnTo>
                    <a:pt x="24" y="4"/>
                  </a:lnTo>
                  <a:lnTo>
                    <a:pt x="30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2" name="Rectangle 912"/>
            <p:cNvSpPr>
              <a:spLocks noChangeArrowheads="1"/>
            </p:cNvSpPr>
            <p:nvPr/>
          </p:nvSpPr>
          <p:spPr bwMode="auto">
            <a:xfrm>
              <a:off x="6510338" y="4289425"/>
              <a:ext cx="158750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3" name="Rectangle 913"/>
            <p:cNvSpPr>
              <a:spLocks noChangeArrowheads="1"/>
            </p:cNvSpPr>
            <p:nvPr/>
          </p:nvSpPr>
          <p:spPr bwMode="auto">
            <a:xfrm>
              <a:off x="6469063" y="4333875"/>
              <a:ext cx="241300" cy="2063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4" name="Freeform 914"/>
            <p:cNvSpPr>
              <a:spLocks/>
            </p:cNvSpPr>
            <p:nvPr/>
          </p:nvSpPr>
          <p:spPr bwMode="auto">
            <a:xfrm>
              <a:off x="6669088" y="4289425"/>
              <a:ext cx="41275" cy="57150"/>
            </a:xfrm>
            <a:custGeom>
              <a:avLst/>
              <a:gdLst>
                <a:gd name="T0" fmla="*/ 26 w 26"/>
                <a:gd name="T1" fmla="*/ 36 h 36"/>
                <a:gd name="T2" fmla="*/ 26 w 26"/>
                <a:gd name="T3" fmla="*/ 36 h 36"/>
                <a:gd name="T4" fmla="*/ 26 w 26"/>
                <a:gd name="T5" fmla="*/ 28 h 36"/>
                <a:gd name="T6" fmla="*/ 24 w 26"/>
                <a:gd name="T7" fmla="*/ 22 h 36"/>
                <a:gd name="T8" fmla="*/ 18 w 26"/>
                <a:gd name="T9" fmla="*/ 10 h 36"/>
                <a:gd name="T10" fmla="*/ 10 w 26"/>
                <a:gd name="T11" fmla="*/ 2 h 36"/>
                <a:gd name="T12" fmla="*/ 0 w 26"/>
                <a:gd name="T13" fmla="*/ 0 h 36"/>
                <a:gd name="T14" fmla="*/ 0 w 26"/>
                <a:gd name="T15" fmla="*/ 36 h 36"/>
                <a:gd name="T16" fmla="*/ 26 w 26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6">
                  <a:moveTo>
                    <a:pt x="26" y="36"/>
                  </a:moveTo>
                  <a:lnTo>
                    <a:pt x="26" y="36"/>
                  </a:lnTo>
                  <a:lnTo>
                    <a:pt x="26" y="28"/>
                  </a:lnTo>
                  <a:lnTo>
                    <a:pt x="24" y="22"/>
                  </a:lnTo>
                  <a:lnTo>
                    <a:pt x="18" y="10"/>
                  </a:lnTo>
                  <a:lnTo>
                    <a:pt x="10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6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5" name="Freeform 915"/>
            <p:cNvSpPr>
              <a:spLocks/>
            </p:cNvSpPr>
            <p:nvPr/>
          </p:nvSpPr>
          <p:spPr bwMode="auto">
            <a:xfrm>
              <a:off x="6469063" y="4289425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0 h 36"/>
                <a:gd name="T6" fmla="*/ 18 w 28"/>
                <a:gd name="T7" fmla="*/ 2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2 h 36"/>
                <a:gd name="T14" fmla="*/ 0 w 28"/>
                <a:gd name="T15" fmla="*/ 36 h 36"/>
                <a:gd name="T16" fmla="*/ 28 w 28"/>
                <a:gd name="T17" fmla="*/ 36 h 36"/>
                <a:gd name="T18" fmla="*/ 28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6" name="Freeform 916"/>
            <p:cNvSpPr>
              <a:spLocks/>
            </p:cNvSpPr>
            <p:nvPr/>
          </p:nvSpPr>
          <p:spPr bwMode="auto">
            <a:xfrm>
              <a:off x="5570538" y="4194175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50 w 82"/>
                <a:gd name="T5" fmla="*/ 2 h 86"/>
                <a:gd name="T6" fmla="*/ 58 w 82"/>
                <a:gd name="T7" fmla="*/ 4 h 86"/>
                <a:gd name="T8" fmla="*/ 64 w 82"/>
                <a:gd name="T9" fmla="*/ 8 h 86"/>
                <a:gd name="T10" fmla="*/ 70 w 82"/>
                <a:gd name="T11" fmla="*/ 14 h 86"/>
                <a:gd name="T12" fmla="*/ 76 w 82"/>
                <a:gd name="T13" fmla="*/ 20 h 86"/>
                <a:gd name="T14" fmla="*/ 80 w 82"/>
                <a:gd name="T15" fmla="*/ 26 h 86"/>
                <a:gd name="T16" fmla="*/ 82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2 w 82"/>
                <a:gd name="T23" fmla="*/ 52 h 86"/>
                <a:gd name="T24" fmla="*/ 80 w 82"/>
                <a:gd name="T25" fmla="*/ 60 h 86"/>
                <a:gd name="T26" fmla="*/ 76 w 82"/>
                <a:gd name="T27" fmla="*/ 66 h 86"/>
                <a:gd name="T28" fmla="*/ 70 w 82"/>
                <a:gd name="T29" fmla="*/ 72 h 86"/>
                <a:gd name="T30" fmla="*/ 64 w 82"/>
                <a:gd name="T31" fmla="*/ 78 h 86"/>
                <a:gd name="T32" fmla="*/ 58 w 82"/>
                <a:gd name="T33" fmla="*/ 82 h 86"/>
                <a:gd name="T34" fmla="*/ 50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4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2 h 86"/>
                <a:gd name="T48" fmla="*/ 8 w 82"/>
                <a:gd name="T49" fmla="*/ 66 h 86"/>
                <a:gd name="T50" fmla="*/ 4 w 82"/>
                <a:gd name="T51" fmla="*/ 60 h 86"/>
                <a:gd name="T52" fmla="*/ 2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2 w 82"/>
                <a:gd name="T59" fmla="*/ 34 h 86"/>
                <a:gd name="T60" fmla="*/ 4 w 82"/>
                <a:gd name="T61" fmla="*/ 26 h 86"/>
                <a:gd name="T62" fmla="*/ 8 w 82"/>
                <a:gd name="T63" fmla="*/ 20 h 86"/>
                <a:gd name="T64" fmla="*/ 12 w 82"/>
                <a:gd name="T65" fmla="*/ 14 h 86"/>
                <a:gd name="T66" fmla="*/ 18 w 82"/>
                <a:gd name="T67" fmla="*/ 8 h 86"/>
                <a:gd name="T68" fmla="*/ 26 w 82"/>
                <a:gd name="T69" fmla="*/ 4 h 86"/>
                <a:gd name="T70" fmla="*/ 34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6" y="20"/>
                  </a:lnTo>
                  <a:lnTo>
                    <a:pt x="80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2"/>
                  </a:lnTo>
                  <a:lnTo>
                    <a:pt x="80" y="60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4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4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7" name="Rectangle 917"/>
            <p:cNvSpPr>
              <a:spLocks noChangeArrowheads="1"/>
            </p:cNvSpPr>
            <p:nvPr/>
          </p:nvSpPr>
          <p:spPr bwMode="auto">
            <a:xfrm>
              <a:off x="5557838" y="4343400"/>
              <a:ext cx="158750" cy="6985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8" name="Rectangle 918"/>
            <p:cNvSpPr>
              <a:spLocks noChangeArrowheads="1"/>
            </p:cNvSpPr>
            <p:nvPr/>
          </p:nvSpPr>
          <p:spPr bwMode="auto">
            <a:xfrm>
              <a:off x="5513388" y="4387850"/>
              <a:ext cx="241300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19" name="Freeform 919"/>
            <p:cNvSpPr>
              <a:spLocks/>
            </p:cNvSpPr>
            <p:nvPr/>
          </p:nvSpPr>
          <p:spPr bwMode="auto">
            <a:xfrm>
              <a:off x="5710238" y="4343400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28 w 30"/>
                <a:gd name="T5" fmla="*/ 20 h 34"/>
                <a:gd name="T6" fmla="*/ 22 w 30"/>
                <a:gd name="T7" fmla="*/ 10 h 34"/>
                <a:gd name="T8" fmla="*/ 14 w 30"/>
                <a:gd name="T9" fmla="*/ 2 h 34"/>
                <a:gd name="T10" fmla="*/ 8 w 30"/>
                <a:gd name="T11" fmla="*/ 0 h 34"/>
                <a:gd name="T12" fmla="*/ 2 w 30"/>
                <a:gd name="T13" fmla="*/ 0 h 34"/>
                <a:gd name="T14" fmla="*/ 0 w 30"/>
                <a:gd name="T15" fmla="*/ 34 h 34"/>
                <a:gd name="T16" fmla="*/ 30 w 30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28" y="20"/>
                  </a:lnTo>
                  <a:lnTo>
                    <a:pt x="22" y="10"/>
                  </a:lnTo>
                  <a:lnTo>
                    <a:pt x="14" y="2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0" name="Freeform 920"/>
            <p:cNvSpPr>
              <a:spLocks/>
            </p:cNvSpPr>
            <p:nvPr/>
          </p:nvSpPr>
          <p:spPr bwMode="auto">
            <a:xfrm>
              <a:off x="5513388" y="434340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4 w 28"/>
                <a:gd name="T5" fmla="*/ 0 h 36"/>
                <a:gd name="T6" fmla="*/ 18 w 28"/>
                <a:gd name="T7" fmla="*/ 2 h 36"/>
                <a:gd name="T8" fmla="*/ 10 w 28"/>
                <a:gd name="T9" fmla="*/ 10 h 36"/>
                <a:gd name="T10" fmla="*/ 4 w 28"/>
                <a:gd name="T11" fmla="*/ 22 h 36"/>
                <a:gd name="T12" fmla="*/ 0 w 28"/>
                <a:gd name="T13" fmla="*/ 36 h 36"/>
                <a:gd name="T14" fmla="*/ 0 w 28"/>
                <a:gd name="T15" fmla="*/ 36 h 36"/>
                <a:gd name="T16" fmla="*/ 28 w 28"/>
                <a:gd name="T17" fmla="*/ 36 h 36"/>
                <a:gd name="T18" fmla="*/ 28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0" y="10"/>
                  </a:lnTo>
                  <a:lnTo>
                    <a:pt x="4" y="22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1" name="Freeform 921"/>
            <p:cNvSpPr>
              <a:spLocks/>
            </p:cNvSpPr>
            <p:nvPr/>
          </p:nvSpPr>
          <p:spPr bwMode="auto">
            <a:xfrm>
              <a:off x="5157788" y="3870325"/>
              <a:ext cx="130175" cy="139700"/>
            </a:xfrm>
            <a:custGeom>
              <a:avLst/>
              <a:gdLst>
                <a:gd name="T0" fmla="*/ 40 w 82"/>
                <a:gd name="T1" fmla="*/ 0 h 88"/>
                <a:gd name="T2" fmla="*/ 40 w 82"/>
                <a:gd name="T3" fmla="*/ 0 h 88"/>
                <a:gd name="T4" fmla="*/ 48 w 82"/>
                <a:gd name="T5" fmla="*/ 2 h 88"/>
                <a:gd name="T6" fmla="*/ 56 w 82"/>
                <a:gd name="T7" fmla="*/ 4 h 88"/>
                <a:gd name="T8" fmla="*/ 64 w 82"/>
                <a:gd name="T9" fmla="*/ 8 h 88"/>
                <a:gd name="T10" fmla="*/ 70 w 82"/>
                <a:gd name="T11" fmla="*/ 14 h 88"/>
                <a:gd name="T12" fmla="*/ 74 w 82"/>
                <a:gd name="T13" fmla="*/ 20 h 88"/>
                <a:gd name="T14" fmla="*/ 78 w 82"/>
                <a:gd name="T15" fmla="*/ 26 h 88"/>
                <a:gd name="T16" fmla="*/ 80 w 82"/>
                <a:gd name="T17" fmla="*/ 34 h 88"/>
                <a:gd name="T18" fmla="*/ 82 w 82"/>
                <a:gd name="T19" fmla="*/ 42 h 88"/>
                <a:gd name="T20" fmla="*/ 82 w 82"/>
                <a:gd name="T21" fmla="*/ 42 h 88"/>
                <a:gd name="T22" fmla="*/ 80 w 82"/>
                <a:gd name="T23" fmla="*/ 52 h 88"/>
                <a:gd name="T24" fmla="*/ 78 w 82"/>
                <a:gd name="T25" fmla="*/ 60 h 88"/>
                <a:gd name="T26" fmla="*/ 74 w 82"/>
                <a:gd name="T27" fmla="*/ 68 h 88"/>
                <a:gd name="T28" fmla="*/ 70 w 82"/>
                <a:gd name="T29" fmla="*/ 74 h 88"/>
                <a:gd name="T30" fmla="*/ 64 w 82"/>
                <a:gd name="T31" fmla="*/ 80 h 88"/>
                <a:gd name="T32" fmla="*/ 56 w 82"/>
                <a:gd name="T33" fmla="*/ 84 h 88"/>
                <a:gd name="T34" fmla="*/ 48 w 82"/>
                <a:gd name="T35" fmla="*/ 86 h 88"/>
                <a:gd name="T36" fmla="*/ 40 w 82"/>
                <a:gd name="T37" fmla="*/ 88 h 88"/>
                <a:gd name="T38" fmla="*/ 40 w 82"/>
                <a:gd name="T39" fmla="*/ 88 h 88"/>
                <a:gd name="T40" fmla="*/ 32 w 82"/>
                <a:gd name="T41" fmla="*/ 86 h 88"/>
                <a:gd name="T42" fmla="*/ 24 w 82"/>
                <a:gd name="T43" fmla="*/ 84 h 88"/>
                <a:gd name="T44" fmla="*/ 18 w 82"/>
                <a:gd name="T45" fmla="*/ 80 h 88"/>
                <a:gd name="T46" fmla="*/ 12 w 82"/>
                <a:gd name="T47" fmla="*/ 74 h 88"/>
                <a:gd name="T48" fmla="*/ 6 w 82"/>
                <a:gd name="T49" fmla="*/ 68 h 88"/>
                <a:gd name="T50" fmla="*/ 2 w 82"/>
                <a:gd name="T51" fmla="*/ 60 h 88"/>
                <a:gd name="T52" fmla="*/ 0 w 82"/>
                <a:gd name="T53" fmla="*/ 52 h 88"/>
                <a:gd name="T54" fmla="*/ 0 w 82"/>
                <a:gd name="T55" fmla="*/ 42 h 88"/>
                <a:gd name="T56" fmla="*/ 0 w 82"/>
                <a:gd name="T57" fmla="*/ 42 h 88"/>
                <a:gd name="T58" fmla="*/ 0 w 82"/>
                <a:gd name="T59" fmla="*/ 34 h 88"/>
                <a:gd name="T60" fmla="*/ 2 w 82"/>
                <a:gd name="T61" fmla="*/ 26 h 88"/>
                <a:gd name="T62" fmla="*/ 6 w 82"/>
                <a:gd name="T63" fmla="*/ 20 h 88"/>
                <a:gd name="T64" fmla="*/ 12 w 82"/>
                <a:gd name="T65" fmla="*/ 14 h 88"/>
                <a:gd name="T66" fmla="*/ 18 w 82"/>
                <a:gd name="T67" fmla="*/ 8 h 88"/>
                <a:gd name="T68" fmla="*/ 24 w 82"/>
                <a:gd name="T69" fmla="*/ 4 h 88"/>
                <a:gd name="T70" fmla="*/ 32 w 82"/>
                <a:gd name="T71" fmla="*/ 2 h 88"/>
                <a:gd name="T72" fmla="*/ 40 w 82"/>
                <a:gd name="T73" fmla="*/ 0 h 88"/>
                <a:gd name="T74" fmla="*/ 40 w 82"/>
                <a:gd name="T75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8">
                  <a:moveTo>
                    <a:pt x="40" y="0"/>
                  </a:moveTo>
                  <a:lnTo>
                    <a:pt x="40" y="0"/>
                  </a:lnTo>
                  <a:lnTo>
                    <a:pt x="48" y="2"/>
                  </a:lnTo>
                  <a:lnTo>
                    <a:pt x="56" y="4"/>
                  </a:lnTo>
                  <a:lnTo>
                    <a:pt x="64" y="8"/>
                  </a:lnTo>
                  <a:lnTo>
                    <a:pt x="70" y="14"/>
                  </a:lnTo>
                  <a:lnTo>
                    <a:pt x="74" y="20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2"/>
                  </a:lnTo>
                  <a:lnTo>
                    <a:pt x="78" y="60"/>
                  </a:lnTo>
                  <a:lnTo>
                    <a:pt x="74" y="68"/>
                  </a:lnTo>
                  <a:lnTo>
                    <a:pt x="70" y="74"/>
                  </a:lnTo>
                  <a:lnTo>
                    <a:pt x="64" y="80"/>
                  </a:lnTo>
                  <a:lnTo>
                    <a:pt x="56" y="84"/>
                  </a:lnTo>
                  <a:lnTo>
                    <a:pt x="48" y="86"/>
                  </a:lnTo>
                  <a:lnTo>
                    <a:pt x="40" y="88"/>
                  </a:lnTo>
                  <a:lnTo>
                    <a:pt x="40" y="88"/>
                  </a:lnTo>
                  <a:lnTo>
                    <a:pt x="32" y="86"/>
                  </a:lnTo>
                  <a:lnTo>
                    <a:pt x="24" y="84"/>
                  </a:lnTo>
                  <a:lnTo>
                    <a:pt x="18" y="80"/>
                  </a:lnTo>
                  <a:lnTo>
                    <a:pt x="12" y="74"/>
                  </a:lnTo>
                  <a:lnTo>
                    <a:pt x="6" y="68"/>
                  </a:lnTo>
                  <a:lnTo>
                    <a:pt x="2" y="60"/>
                  </a:lnTo>
                  <a:lnTo>
                    <a:pt x="0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20"/>
                  </a:lnTo>
                  <a:lnTo>
                    <a:pt x="12" y="14"/>
                  </a:lnTo>
                  <a:lnTo>
                    <a:pt x="18" y="8"/>
                  </a:lnTo>
                  <a:lnTo>
                    <a:pt x="24" y="4"/>
                  </a:lnTo>
                  <a:lnTo>
                    <a:pt x="32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2" name="Rectangle 922"/>
            <p:cNvSpPr>
              <a:spLocks noChangeArrowheads="1"/>
            </p:cNvSpPr>
            <p:nvPr/>
          </p:nvSpPr>
          <p:spPr bwMode="auto">
            <a:xfrm>
              <a:off x="5141913" y="4019550"/>
              <a:ext cx="161925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3" name="Rectangle 923"/>
            <p:cNvSpPr>
              <a:spLocks noChangeArrowheads="1"/>
            </p:cNvSpPr>
            <p:nvPr/>
          </p:nvSpPr>
          <p:spPr bwMode="auto">
            <a:xfrm>
              <a:off x="5100638" y="4064000"/>
              <a:ext cx="244475" cy="206375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4" name="Freeform 924"/>
            <p:cNvSpPr>
              <a:spLocks/>
            </p:cNvSpPr>
            <p:nvPr/>
          </p:nvSpPr>
          <p:spPr bwMode="auto">
            <a:xfrm>
              <a:off x="5300663" y="401955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8 h 36"/>
                <a:gd name="T6" fmla="*/ 24 w 28"/>
                <a:gd name="T7" fmla="*/ 22 h 36"/>
                <a:gd name="T8" fmla="*/ 18 w 28"/>
                <a:gd name="T9" fmla="*/ 10 h 36"/>
                <a:gd name="T10" fmla="*/ 10 w 28"/>
                <a:gd name="T11" fmla="*/ 4 h 36"/>
                <a:gd name="T12" fmla="*/ 0 w 28"/>
                <a:gd name="T13" fmla="*/ 0 h 36"/>
                <a:gd name="T14" fmla="*/ 0 w 28"/>
                <a:gd name="T15" fmla="*/ 36 h 36"/>
                <a:gd name="T16" fmla="*/ 28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8"/>
                  </a:lnTo>
                  <a:lnTo>
                    <a:pt x="24" y="22"/>
                  </a:lnTo>
                  <a:lnTo>
                    <a:pt x="18" y="10"/>
                  </a:lnTo>
                  <a:lnTo>
                    <a:pt x="10" y="4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5" name="Freeform 925"/>
            <p:cNvSpPr>
              <a:spLocks/>
            </p:cNvSpPr>
            <p:nvPr/>
          </p:nvSpPr>
          <p:spPr bwMode="auto">
            <a:xfrm>
              <a:off x="5100638" y="401955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0 h 36"/>
                <a:gd name="T6" fmla="*/ 16 w 28"/>
                <a:gd name="T7" fmla="*/ 2 h 36"/>
                <a:gd name="T8" fmla="*/ 8 w 28"/>
                <a:gd name="T9" fmla="*/ 10 h 36"/>
                <a:gd name="T10" fmla="*/ 2 w 28"/>
                <a:gd name="T11" fmla="*/ 22 h 36"/>
                <a:gd name="T12" fmla="*/ 0 w 28"/>
                <a:gd name="T13" fmla="*/ 36 h 36"/>
                <a:gd name="T14" fmla="*/ 28 w 28"/>
                <a:gd name="T15" fmla="*/ 36 h 36"/>
                <a:gd name="T16" fmla="*/ 28 w 28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6" y="2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6" name="Freeform 926"/>
            <p:cNvSpPr>
              <a:spLocks/>
            </p:cNvSpPr>
            <p:nvPr/>
          </p:nvSpPr>
          <p:spPr bwMode="auto">
            <a:xfrm>
              <a:off x="6678613" y="3822700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48 w 82"/>
                <a:gd name="T5" fmla="*/ 0 h 84"/>
                <a:gd name="T6" fmla="*/ 56 w 82"/>
                <a:gd name="T7" fmla="*/ 2 h 84"/>
                <a:gd name="T8" fmla="*/ 64 w 82"/>
                <a:gd name="T9" fmla="*/ 6 h 84"/>
                <a:gd name="T10" fmla="*/ 70 w 82"/>
                <a:gd name="T11" fmla="*/ 12 h 84"/>
                <a:gd name="T12" fmla="*/ 74 w 82"/>
                <a:gd name="T13" fmla="*/ 18 h 84"/>
                <a:gd name="T14" fmla="*/ 78 w 82"/>
                <a:gd name="T15" fmla="*/ 26 h 84"/>
                <a:gd name="T16" fmla="*/ 80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0 w 82"/>
                <a:gd name="T23" fmla="*/ 50 h 84"/>
                <a:gd name="T24" fmla="*/ 78 w 82"/>
                <a:gd name="T25" fmla="*/ 58 h 84"/>
                <a:gd name="T26" fmla="*/ 74 w 82"/>
                <a:gd name="T27" fmla="*/ 66 h 84"/>
                <a:gd name="T28" fmla="*/ 70 w 82"/>
                <a:gd name="T29" fmla="*/ 72 h 84"/>
                <a:gd name="T30" fmla="*/ 64 w 82"/>
                <a:gd name="T31" fmla="*/ 78 h 84"/>
                <a:gd name="T32" fmla="*/ 56 w 82"/>
                <a:gd name="T33" fmla="*/ 82 h 84"/>
                <a:gd name="T34" fmla="*/ 48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32 w 82"/>
                <a:gd name="T41" fmla="*/ 84 h 84"/>
                <a:gd name="T42" fmla="*/ 24 w 82"/>
                <a:gd name="T43" fmla="*/ 82 h 84"/>
                <a:gd name="T44" fmla="*/ 18 w 82"/>
                <a:gd name="T45" fmla="*/ 78 h 84"/>
                <a:gd name="T46" fmla="*/ 12 w 82"/>
                <a:gd name="T47" fmla="*/ 72 h 84"/>
                <a:gd name="T48" fmla="*/ 6 w 82"/>
                <a:gd name="T49" fmla="*/ 66 h 84"/>
                <a:gd name="T50" fmla="*/ 2 w 82"/>
                <a:gd name="T51" fmla="*/ 58 h 84"/>
                <a:gd name="T52" fmla="*/ 0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0 w 82"/>
                <a:gd name="T59" fmla="*/ 34 h 84"/>
                <a:gd name="T60" fmla="*/ 2 w 82"/>
                <a:gd name="T61" fmla="*/ 26 h 84"/>
                <a:gd name="T62" fmla="*/ 6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4 w 82"/>
                <a:gd name="T69" fmla="*/ 2 h 84"/>
                <a:gd name="T70" fmla="*/ 32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70" y="72"/>
                  </a:lnTo>
                  <a:lnTo>
                    <a:pt x="64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8" y="78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7" name="Rectangle 927"/>
            <p:cNvSpPr>
              <a:spLocks noChangeArrowheads="1"/>
            </p:cNvSpPr>
            <p:nvPr/>
          </p:nvSpPr>
          <p:spPr bwMode="auto">
            <a:xfrm>
              <a:off x="6662738" y="3968750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8" name="Rectangle 928"/>
            <p:cNvSpPr>
              <a:spLocks noChangeArrowheads="1"/>
            </p:cNvSpPr>
            <p:nvPr/>
          </p:nvSpPr>
          <p:spPr bwMode="auto">
            <a:xfrm>
              <a:off x="6618288" y="4016375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29" name="Freeform 929"/>
            <p:cNvSpPr>
              <a:spLocks/>
            </p:cNvSpPr>
            <p:nvPr/>
          </p:nvSpPr>
          <p:spPr bwMode="auto">
            <a:xfrm>
              <a:off x="6818313" y="396875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2 h 36"/>
                <a:gd name="T8" fmla="*/ 16 w 28"/>
                <a:gd name="T9" fmla="*/ 6 h 36"/>
                <a:gd name="T10" fmla="*/ 12 w 28"/>
                <a:gd name="T11" fmla="*/ 4 h 36"/>
                <a:gd name="T12" fmla="*/ 6 w 28"/>
                <a:gd name="T13" fmla="*/ 2 h 36"/>
                <a:gd name="T14" fmla="*/ 0 w 28"/>
                <a:gd name="T15" fmla="*/ 0 h 36"/>
                <a:gd name="T16" fmla="*/ 0 w 28"/>
                <a:gd name="T17" fmla="*/ 36 h 36"/>
                <a:gd name="T18" fmla="*/ 28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6" y="6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0" name="Freeform 930"/>
            <p:cNvSpPr>
              <a:spLocks/>
            </p:cNvSpPr>
            <p:nvPr/>
          </p:nvSpPr>
          <p:spPr bwMode="auto">
            <a:xfrm>
              <a:off x="6618288" y="3968750"/>
              <a:ext cx="47625" cy="57150"/>
            </a:xfrm>
            <a:custGeom>
              <a:avLst/>
              <a:gdLst>
                <a:gd name="T0" fmla="*/ 30 w 30"/>
                <a:gd name="T1" fmla="*/ 0 h 36"/>
                <a:gd name="T2" fmla="*/ 30 w 30"/>
                <a:gd name="T3" fmla="*/ 0 h 36"/>
                <a:gd name="T4" fmla="*/ 24 w 30"/>
                <a:gd name="T5" fmla="*/ 2 h 36"/>
                <a:gd name="T6" fmla="*/ 18 w 30"/>
                <a:gd name="T7" fmla="*/ 4 h 36"/>
                <a:gd name="T8" fmla="*/ 14 w 30"/>
                <a:gd name="T9" fmla="*/ 6 h 36"/>
                <a:gd name="T10" fmla="*/ 8 w 30"/>
                <a:gd name="T11" fmla="*/ 12 h 36"/>
                <a:gd name="T12" fmla="*/ 2 w 30"/>
                <a:gd name="T13" fmla="*/ 22 h 36"/>
                <a:gd name="T14" fmla="*/ 0 w 30"/>
                <a:gd name="T15" fmla="*/ 36 h 36"/>
                <a:gd name="T16" fmla="*/ 30 w 30"/>
                <a:gd name="T17" fmla="*/ 36 h 36"/>
                <a:gd name="T18" fmla="*/ 30 w 30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30" y="0"/>
                  </a:moveTo>
                  <a:lnTo>
                    <a:pt x="30" y="0"/>
                  </a:lnTo>
                  <a:lnTo>
                    <a:pt x="24" y="2"/>
                  </a:lnTo>
                  <a:lnTo>
                    <a:pt x="18" y="4"/>
                  </a:lnTo>
                  <a:lnTo>
                    <a:pt x="14" y="6"/>
                  </a:lnTo>
                  <a:lnTo>
                    <a:pt x="8" y="12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30" y="36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1" name="Freeform 931"/>
            <p:cNvSpPr>
              <a:spLocks/>
            </p:cNvSpPr>
            <p:nvPr/>
          </p:nvSpPr>
          <p:spPr bwMode="auto">
            <a:xfrm>
              <a:off x="5110163" y="4146550"/>
              <a:ext cx="130175" cy="133350"/>
            </a:xfrm>
            <a:custGeom>
              <a:avLst/>
              <a:gdLst>
                <a:gd name="T0" fmla="*/ 42 w 82"/>
                <a:gd name="T1" fmla="*/ 0 h 84"/>
                <a:gd name="T2" fmla="*/ 42 w 82"/>
                <a:gd name="T3" fmla="*/ 0 h 84"/>
                <a:gd name="T4" fmla="*/ 50 w 82"/>
                <a:gd name="T5" fmla="*/ 0 h 84"/>
                <a:gd name="T6" fmla="*/ 58 w 82"/>
                <a:gd name="T7" fmla="*/ 2 h 84"/>
                <a:gd name="T8" fmla="*/ 64 w 82"/>
                <a:gd name="T9" fmla="*/ 6 h 84"/>
                <a:gd name="T10" fmla="*/ 70 w 82"/>
                <a:gd name="T11" fmla="*/ 12 h 84"/>
                <a:gd name="T12" fmla="*/ 76 w 82"/>
                <a:gd name="T13" fmla="*/ 18 h 84"/>
                <a:gd name="T14" fmla="*/ 78 w 82"/>
                <a:gd name="T15" fmla="*/ 26 h 84"/>
                <a:gd name="T16" fmla="*/ 82 w 82"/>
                <a:gd name="T17" fmla="*/ 34 h 84"/>
                <a:gd name="T18" fmla="*/ 82 w 82"/>
                <a:gd name="T19" fmla="*/ 42 h 84"/>
                <a:gd name="T20" fmla="*/ 82 w 82"/>
                <a:gd name="T21" fmla="*/ 42 h 84"/>
                <a:gd name="T22" fmla="*/ 82 w 82"/>
                <a:gd name="T23" fmla="*/ 50 h 84"/>
                <a:gd name="T24" fmla="*/ 78 w 82"/>
                <a:gd name="T25" fmla="*/ 58 h 84"/>
                <a:gd name="T26" fmla="*/ 76 w 82"/>
                <a:gd name="T27" fmla="*/ 66 h 84"/>
                <a:gd name="T28" fmla="*/ 70 w 82"/>
                <a:gd name="T29" fmla="*/ 72 h 84"/>
                <a:gd name="T30" fmla="*/ 64 w 82"/>
                <a:gd name="T31" fmla="*/ 76 h 84"/>
                <a:gd name="T32" fmla="*/ 58 w 82"/>
                <a:gd name="T33" fmla="*/ 80 h 84"/>
                <a:gd name="T34" fmla="*/ 50 w 82"/>
                <a:gd name="T35" fmla="*/ 84 h 84"/>
                <a:gd name="T36" fmla="*/ 42 w 82"/>
                <a:gd name="T37" fmla="*/ 84 h 84"/>
                <a:gd name="T38" fmla="*/ 42 w 82"/>
                <a:gd name="T39" fmla="*/ 84 h 84"/>
                <a:gd name="T40" fmla="*/ 32 w 82"/>
                <a:gd name="T41" fmla="*/ 84 h 84"/>
                <a:gd name="T42" fmla="*/ 26 w 82"/>
                <a:gd name="T43" fmla="*/ 80 h 84"/>
                <a:gd name="T44" fmla="*/ 18 w 82"/>
                <a:gd name="T45" fmla="*/ 76 h 84"/>
                <a:gd name="T46" fmla="*/ 12 w 82"/>
                <a:gd name="T47" fmla="*/ 72 h 84"/>
                <a:gd name="T48" fmla="*/ 8 w 82"/>
                <a:gd name="T49" fmla="*/ 66 h 84"/>
                <a:gd name="T50" fmla="*/ 4 w 82"/>
                <a:gd name="T51" fmla="*/ 58 h 84"/>
                <a:gd name="T52" fmla="*/ 2 w 82"/>
                <a:gd name="T53" fmla="*/ 50 h 84"/>
                <a:gd name="T54" fmla="*/ 0 w 82"/>
                <a:gd name="T55" fmla="*/ 42 h 84"/>
                <a:gd name="T56" fmla="*/ 0 w 82"/>
                <a:gd name="T57" fmla="*/ 42 h 84"/>
                <a:gd name="T58" fmla="*/ 2 w 82"/>
                <a:gd name="T59" fmla="*/ 34 h 84"/>
                <a:gd name="T60" fmla="*/ 4 w 82"/>
                <a:gd name="T61" fmla="*/ 26 h 84"/>
                <a:gd name="T62" fmla="*/ 8 w 82"/>
                <a:gd name="T63" fmla="*/ 18 h 84"/>
                <a:gd name="T64" fmla="*/ 12 w 82"/>
                <a:gd name="T65" fmla="*/ 12 h 84"/>
                <a:gd name="T66" fmla="*/ 18 w 82"/>
                <a:gd name="T67" fmla="*/ 6 h 84"/>
                <a:gd name="T68" fmla="*/ 26 w 82"/>
                <a:gd name="T69" fmla="*/ 2 h 84"/>
                <a:gd name="T70" fmla="*/ 32 w 82"/>
                <a:gd name="T71" fmla="*/ 0 h 84"/>
                <a:gd name="T72" fmla="*/ 42 w 82"/>
                <a:gd name="T73" fmla="*/ 0 h 84"/>
                <a:gd name="T74" fmla="*/ 42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2" y="0"/>
                  </a:moveTo>
                  <a:lnTo>
                    <a:pt x="42" y="0"/>
                  </a:lnTo>
                  <a:lnTo>
                    <a:pt x="50" y="0"/>
                  </a:lnTo>
                  <a:lnTo>
                    <a:pt x="58" y="2"/>
                  </a:lnTo>
                  <a:lnTo>
                    <a:pt x="64" y="6"/>
                  </a:lnTo>
                  <a:lnTo>
                    <a:pt x="70" y="12"/>
                  </a:lnTo>
                  <a:lnTo>
                    <a:pt x="76" y="18"/>
                  </a:lnTo>
                  <a:lnTo>
                    <a:pt x="78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0"/>
                  </a:lnTo>
                  <a:lnTo>
                    <a:pt x="78" y="58"/>
                  </a:lnTo>
                  <a:lnTo>
                    <a:pt x="76" y="66"/>
                  </a:lnTo>
                  <a:lnTo>
                    <a:pt x="70" y="72"/>
                  </a:lnTo>
                  <a:lnTo>
                    <a:pt x="64" y="76"/>
                  </a:lnTo>
                  <a:lnTo>
                    <a:pt x="58" y="80"/>
                  </a:lnTo>
                  <a:lnTo>
                    <a:pt x="50" y="84"/>
                  </a:lnTo>
                  <a:lnTo>
                    <a:pt x="42" y="84"/>
                  </a:lnTo>
                  <a:lnTo>
                    <a:pt x="42" y="84"/>
                  </a:lnTo>
                  <a:lnTo>
                    <a:pt x="32" y="84"/>
                  </a:lnTo>
                  <a:lnTo>
                    <a:pt x="26" y="80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8" y="66"/>
                  </a:lnTo>
                  <a:lnTo>
                    <a:pt x="4" y="58"/>
                  </a:lnTo>
                  <a:lnTo>
                    <a:pt x="2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6" y="2"/>
                  </a:lnTo>
                  <a:lnTo>
                    <a:pt x="32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2" name="Rectangle 932"/>
            <p:cNvSpPr>
              <a:spLocks noChangeArrowheads="1"/>
            </p:cNvSpPr>
            <p:nvPr/>
          </p:nvSpPr>
          <p:spPr bwMode="auto">
            <a:xfrm>
              <a:off x="5094288" y="4292600"/>
              <a:ext cx="161925" cy="666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3" name="Rectangle 933"/>
            <p:cNvSpPr>
              <a:spLocks noChangeArrowheads="1"/>
            </p:cNvSpPr>
            <p:nvPr/>
          </p:nvSpPr>
          <p:spPr bwMode="auto">
            <a:xfrm>
              <a:off x="5053013" y="4340225"/>
              <a:ext cx="241300" cy="20320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4" name="Freeform 934"/>
            <p:cNvSpPr>
              <a:spLocks/>
            </p:cNvSpPr>
            <p:nvPr/>
          </p:nvSpPr>
          <p:spPr bwMode="auto">
            <a:xfrm>
              <a:off x="5249863" y="4292600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30 w 30"/>
                <a:gd name="T3" fmla="*/ 34 h 34"/>
                <a:gd name="T4" fmla="*/ 30 w 30"/>
                <a:gd name="T5" fmla="*/ 28 h 34"/>
                <a:gd name="T6" fmla="*/ 28 w 30"/>
                <a:gd name="T7" fmla="*/ 22 h 34"/>
                <a:gd name="T8" fmla="*/ 22 w 30"/>
                <a:gd name="T9" fmla="*/ 10 h 34"/>
                <a:gd name="T10" fmla="*/ 12 w 30"/>
                <a:gd name="T11" fmla="*/ 4 h 34"/>
                <a:gd name="T12" fmla="*/ 8 w 30"/>
                <a:gd name="T13" fmla="*/ 2 h 34"/>
                <a:gd name="T14" fmla="*/ 2 w 30"/>
                <a:gd name="T15" fmla="*/ 0 h 34"/>
                <a:gd name="T16" fmla="*/ 0 w 30"/>
                <a:gd name="T17" fmla="*/ 34 h 34"/>
                <a:gd name="T18" fmla="*/ 30 w 30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30" y="34"/>
                  </a:lnTo>
                  <a:lnTo>
                    <a:pt x="30" y="28"/>
                  </a:lnTo>
                  <a:lnTo>
                    <a:pt x="28" y="22"/>
                  </a:lnTo>
                  <a:lnTo>
                    <a:pt x="22" y="10"/>
                  </a:lnTo>
                  <a:lnTo>
                    <a:pt x="12" y="4"/>
                  </a:lnTo>
                  <a:lnTo>
                    <a:pt x="8" y="2"/>
                  </a:lnTo>
                  <a:lnTo>
                    <a:pt x="2" y="0"/>
                  </a:lnTo>
                  <a:lnTo>
                    <a:pt x="0" y="34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5" name="Freeform 935"/>
            <p:cNvSpPr>
              <a:spLocks/>
            </p:cNvSpPr>
            <p:nvPr/>
          </p:nvSpPr>
          <p:spPr bwMode="auto">
            <a:xfrm>
              <a:off x="5056188" y="429260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2 h 36"/>
                <a:gd name="T6" fmla="*/ 16 w 28"/>
                <a:gd name="T7" fmla="*/ 4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2 h 36"/>
                <a:gd name="T14" fmla="*/ 0 w 28"/>
                <a:gd name="T15" fmla="*/ 34 h 36"/>
                <a:gd name="T16" fmla="*/ 0 w 28"/>
                <a:gd name="T17" fmla="*/ 34 h 36"/>
                <a:gd name="T18" fmla="*/ 0 w 28"/>
                <a:gd name="T19" fmla="*/ 36 h 36"/>
                <a:gd name="T20" fmla="*/ 28 w 28"/>
                <a:gd name="T21" fmla="*/ 34 h 36"/>
                <a:gd name="T22" fmla="*/ 28 w 28"/>
                <a:gd name="T2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6" name="Freeform 936"/>
            <p:cNvSpPr>
              <a:spLocks/>
            </p:cNvSpPr>
            <p:nvPr/>
          </p:nvSpPr>
          <p:spPr bwMode="auto">
            <a:xfrm>
              <a:off x="5021263" y="3762375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0 h 84"/>
                <a:gd name="T6" fmla="*/ 24 w 80"/>
                <a:gd name="T7" fmla="*/ 4 h 84"/>
                <a:gd name="T8" fmla="*/ 18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8 w 80"/>
                <a:gd name="T31" fmla="*/ 78 h 84"/>
                <a:gd name="T32" fmla="*/ 24 w 80"/>
                <a:gd name="T33" fmla="*/ 82 h 84"/>
                <a:gd name="T34" fmla="*/ 32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4 h 84"/>
                <a:gd name="T42" fmla="*/ 56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6 w 80"/>
                <a:gd name="T69" fmla="*/ 4 h 84"/>
                <a:gd name="T70" fmla="*/ 48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6" y="4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7" name="Rectangle 937"/>
            <p:cNvSpPr>
              <a:spLocks noChangeArrowheads="1"/>
            </p:cNvSpPr>
            <p:nvPr/>
          </p:nvSpPr>
          <p:spPr bwMode="auto">
            <a:xfrm>
              <a:off x="5005388" y="3908425"/>
              <a:ext cx="158750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8" name="Rectangle 938"/>
            <p:cNvSpPr>
              <a:spLocks noChangeArrowheads="1"/>
            </p:cNvSpPr>
            <p:nvPr/>
          </p:nvSpPr>
          <p:spPr bwMode="auto">
            <a:xfrm>
              <a:off x="4964113" y="3952875"/>
              <a:ext cx="24130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39" name="Freeform 939"/>
            <p:cNvSpPr>
              <a:spLocks/>
            </p:cNvSpPr>
            <p:nvPr/>
          </p:nvSpPr>
          <p:spPr bwMode="auto">
            <a:xfrm>
              <a:off x="4964113" y="3908425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0 w 28"/>
                <a:gd name="T5" fmla="*/ 28 h 36"/>
                <a:gd name="T6" fmla="*/ 2 w 28"/>
                <a:gd name="T7" fmla="*/ 22 h 36"/>
                <a:gd name="T8" fmla="*/ 8 w 28"/>
                <a:gd name="T9" fmla="*/ 10 h 36"/>
                <a:gd name="T10" fmla="*/ 16 w 28"/>
                <a:gd name="T11" fmla="*/ 2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6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0" name="Freeform 940"/>
            <p:cNvSpPr>
              <a:spLocks/>
            </p:cNvSpPr>
            <p:nvPr/>
          </p:nvSpPr>
          <p:spPr bwMode="auto">
            <a:xfrm>
              <a:off x="5160963" y="391160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0 w 28"/>
                <a:gd name="T7" fmla="*/ 2 h 34"/>
                <a:gd name="T8" fmla="*/ 16 w 28"/>
                <a:gd name="T9" fmla="*/ 4 h 34"/>
                <a:gd name="T10" fmla="*/ 20 w 28"/>
                <a:gd name="T11" fmla="*/ 8 h 34"/>
                <a:gd name="T12" fmla="*/ 26 w 28"/>
                <a:gd name="T13" fmla="*/ 20 h 34"/>
                <a:gd name="T14" fmla="*/ 28 w 28"/>
                <a:gd name="T15" fmla="*/ 34 h 34"/>
                <a:gd name="T16" fmla="*/ 28 w 28"/>
                <a:gd name="T17" fmla="*/ 34 h 34"/>
                <a:gd name="T18" fmla="*/ 0 w 28"/>
                <a:gd name="T19" fmla="*/ 34 h 34"/>
                <a:gd name="T20" fmla="*/ 0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0" y="2"/>
                  </a:lnTo>
                  <a:lnTo>
                    <a:pt x="16" y="4"/>
                  </a:lnTo>
                  <a:lnTo>
                    <a:pt x="20" y="8"/>
                  </a:lnTo>
                  <a:lnTo>
                    <a:pt x="26" y="20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1" name="Freeform 941"/>
            <p:cNvSpPr>
              <a:spLocks/>
            </p:cNvSpPr>
            <p:nvPr/>
          </p:nvSpPr>
          <p:spPr bwMode="auto">
            <a:xfrm>
              <a:off x="4767263" y="3756025"/>
              <a:ext cx="127000" cy="136525"/>
            </a:xfrm>
            <a:custGeom>
              <a:avLst/>
              <a:gdLst>
                <a:gd name="T0" fmla="*/ 42 w 80"/>
                <a:gd name="T1" fmla="*/ 0 h 86"/>
                <a:gd name="T2" fmla="*/ 42 w 80"/>
                <a:gd name="T3" fmla="*/ 0 h 86"/>
                <a:gd name="T4" fmla="*/ 34 w 80"/>
                <a:gd name="T5" fmla="*/ 2 h 86"/>
                <a:gd name="T6" fmla="*/ 26 w 80"/>
                <a:gd name="T7" fmla="*/ 4 h 86"/>
                <a:gd name="T8" fmla="*/ 18 w 80"/>
                <a:gd name="T9" fmla="*/ 8 h 86"/>
                <a:gd name="T10" fmla="*/ 12 w 80"/>
                <a:gd name="T11" fmla="*/ 14 h 86"/>
                <a:gd name="T12" fmla="*/ 8 w 80"/>
                <a:gd name="T13" fmla="*/ 20 h 86"/>
                <a:gd name="T14" fmla="*/ 4 w 80"/>
                <a:gd name="T15" fmla="*/ 26 h 86"/>
                <a:gd name="T16" fmla="*/ 2 w 80"/>
                <a:gd name="T17" fmla="*/ 34 h 86"/>
                <a:gd name="T18" fmla="*/ 0 w 80"/>
                <a:gd name="T19" fmla="*/ 44 h 86"/>
                <a:gd name="T20" fmla="*/ 0 w 80"/>
                <a:gd name="T21" fmla="*/ 44 h 86"/>
                <a:gd name="T22" fmla="*/ 2 w 80"/>
                <a:gd name="T23" fmla="*/ 52 h 86"/>
                <a:gd name="T24" fmla="*/ 4 w 80"/>
                <a:gd name="T25" fmla="*/ 60 h 86"/>
                <a:gd name="T26" fmla="*/ 8 w 80"/>
                <a:gd name="T27" fmla="*/ 68 h 86"/>
                <a:gd name="T28" fmla="*/ 12 w 80"/>
                <a:gd name="T29" fmla="*/ 74 h 86"/>
                <a:gd name="T30" fmla="*/ 18 w 80"/>
                <a:gd name="T31" fmla="*/ 78 h 86"/>
                <a:gd name="T32" fmla="*/ 26 w 80"/>
                <a:gd name="T33" fmla="*/ 82 h 86"/>
                <a:gd name="T34" fmla="*/ 34 w 80"/>
                <a:gd name="T35" fmla="*/ 84 h 86"/>
                <a:gd name="T36" fmla="*/ 42 w 80"/>
                <a:gd name="T37" fmla="*/ 86 h 86"/>
                <a:gd name="T38" fmla="*/ 42 w 80"/>
                <a:gd name="T39" fmla="*/ 86 h 86"/>
                <a:gd name="T40" fmla="*/ 50 w 80"/>
                <a:gd name="T41" fmla="*/ 84 h 86"/>
                <a:gd name="T42" fmla="*/ 56 w 80"/>
                <a:gd name="T43" fmla="*/ 82 h 86"/>
                <a:gd name="T44" fmla="*/ 64 w 80"/>
                <a:gd name="T45" fmla="*/ 78 h 86"/>
                <a:gd name="T46" fmla="*/ 70 w 80"/>
                <a:gd name="T47" fmla="*/ 74 h 86"/>
                <a:gd name="T48" fmla="*/ 74 w 80"/>
                <a:gd name="T49" fmla="*/ 68 h 86"/>
                <a:gd name="T50" fmla="*/ 78 w 80"/>
                <a:gd name="T51" fmla="*/ 60 h 86"/>
                <a:gd name="T52" fmla="*/ 80 w 80"/>
                <a:gd name="T53" fmla="*/ 52 h 86"/>
                <a:gd name="T54" fmla="*/ 80 w 80"/>
                <a:gd name="T55" fmla="*/ 44 h 86"/>
                <a:gd name="T56" fmla="*/ 80 w 80"/>
                <a:gd name="T57" fmla="*/ 44 h 86"/>
                <a:gd name="T58" fmla="*/ 80 w 80"/>
                <a:gd name="T59" fmla="*/ 34 h 86"/>
                <a:gd name="T60" fmla="*/ 78 w 80"/>
                <a:gd name="T61" fmla="*/ 26 h 86"/>
                <a:gd name="T62" fmla="*/ 74 w 80"/>
                <a:gd name="T63" fmla="*/ 20 h 86"/>
                <a:gd name="T64" fmla="*/ 70 w 80"/>
                <a:gd name="T65" fmla="*/ 14 h 86"/>
                <a:gd name="T66" fmla="*/ 64 w 80"/>
                <a:gd name="T67" fmla="*/ 8 h 86"/>
                <a:gd name="T68" fmla="*/ 56 w 80"/>
                <a:gd name="T69" fmla="*/ 4 h 86"/>
                <a:gd name="T70" fmla="*/ 50 w 80"/>
                <a:gd name="T71" fmla="*/ 2 h 86"/>
                <a:gd name="T72" fmla="*/ 42 w 80"/>
                <a:gd name="T73" fmla="*/ 0 h 86"/>
                <a:gd name="T74" fmla="*/ 42 w 80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6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4"/>
                  </a:lnTo>
                  <a:lnTo>
                    <a:pt x="8" y="20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4"/>
                  </a:lnTo>
                  <a:lnTo>
                    <a:pt x="0" y="44"/>
                  </a:lnTo>
                  <a:lnTo>
                    <a:pt x="2" y="52"/>
                  </a:lnTo>
                  <a:lnTo>
                    <a:pt x="4" y="60"/>
                  </a:lnTo>
                  <a:lnTo>
                    <a:pt x="8" y="68"/>
                  </a:lnTo>
                  <a:lnTo>
                    <a:pt x="12" y="74"/>
                  </a:lnTo>
                  <a:lnTo>
                    <a:pt x="18" y="78"/>
                  </a:lnTo>
                  <a:lnTo>
                    <a:pt x="26" y="82"/>
                  </a:lnTo>
                  <a:lnTo>
                    <a:pt x="34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50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4"/>
                  </a:lnTo>
                  <a:lnTo>
                    <a:pt x="74" y="68"/>
                  </a:lnTo>
                  <a:lnTo>
                    <a:pt x="78" y="60"/>
                  </a:lnTo>
                  <a:lnTo>
                    <a:pt x="80" y="52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20"/>
                  </a:lnTo>
                  <a:lnTo>
                    <a:pt x="70" y="14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2" name="Rectangle 942"/>
            <p:cNvSpPr>
              <a:spLocks noChangeArrowheads="1"/>
            </p:cNvSpPr>
            <p:nvPr/>
          </p:nvSpPr>
          <p:spPr bwMode="auto">
            <a:xfrm>
              <a:off x="4754563" y="3905250"/>
              <a:ext cx="158750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3" name="Rectangle 943"/>
            <p:cNvSpPr>
              <a:spLocks noChangeArrowheads="1"/>
            </p:cNvSpPr>
            <p:nvPr/>
          </p:nvSpPr>
          <p:spPr bwMode="auto">
            <a:xfrm>
              <a:off x="4710113" y="3952875"/>
              <a:ext cx="244475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4" name="Freeform 944"/>
            <p:cNvSpPr>
              <a:spLocks/>
            </p:cNvSpPr>
            <p:nvPr/>
          </p:nvSpPr>
          <p:spPr bwMode="auto">
            <a:xfrm>
              <a:off x="4710113" y="3905250"/>
              <a:ext cx="44450" cy="53975"/>
            </a:xfrm>
            <a:custGeom>
              <a:avLst/>
              <a:gdLst>
                <a:gd name="T0" fmla="*/ 0 w 28"/>
                <a:gd name="T1" fmla="*/ 34 h 34"/>
                <a:gd name="T2" fmla="*/ 0 w 28"/>
                <a:gd name="T3" fmla="*/ 34 h 34"/>
                <a:gd name="T4" fmla="*/ 4 w 28"/>
                <a:gd name="T5" fmla="*/ 22 h 34"/>
                <a:gd name="T6" fmla="*/ 10 w 28"/>
                <a:gd name="T7" fmla="*/ 10 h 34"/>
                <a:gd name="T8" fmla="*/ 18 w 28"/>
                <a:gd name="T9" fmla="*/ 2 h 34"/>
                <a:gd name="T10" fmla="*/ 24 w 28"/>
                <a:gd name="T11" fmla="*/ 0 h 34"/>
                <a:gd name="T12" fmla="*/ 28 w 28"/>
                <a:gd name="T13" fmla="*/ 0 h 34"/>
                <a:gd name="T14" fmla="*/ 28 w 28"/>
                <a:gd name="T15" fmla="*/ 34 h 34"/>
                <a:gd name="T16" fmla="*/ 0 w 28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4">
                  <a:moveTo>
                    <a:pt x="0" y="34"/>
                  </a:move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8" y="2"/>
                  </a:lnTo>
                  <a:lnTo>
                    <a:pt x="24" y="0"/>
                  </a:lnTo>
                  <a:lnTo>
                    <a:pt x="28" y="0"/>
                  </a:lnTo>
                  <a:lnTo>
                    <a:pt x="28" y="34"/>
                  </a:lnTo>
                  <a:lnTo>
                    <a:pt x="0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5" name="Freeform 945"/>
            <p:cNvSpPr>
              <a:spLocks/>
            </p:cNvSpPr>
            <p:nvPr/>
          </p:nvSpPr>
          <p:spPr bwMode="auto">
            <a:xfrm>
              <a:off x="4910138" y="3905250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2 w 28"/>
                <a:gd name="T7" fmla="*/ 2 h 34"/>
                <a:gd name="T8" fmla="*/ 20 w 28"/>
                <a:gd name="T9" fmla="*/ 10 h 34"/>
                <a:gd name="T10" fmla="*/ 26 w 28"/>
                <a:gd name="T11" fmla="*/ 20 h 34"/>
                <a:gd name="T12" fmla="*/ 28 w 28"/>
                <a:gd name="T13" fmla="*/ 26 h 34"/>
                <a:gd name="T14" fmla="*/ 28 w 28"/>
                <a:gd name="T15" fmla="*/ 34 h 34"/>
                <a:gd name="T16" fmla="*/ 0 w 28"/>
                <a:gd name="T17" fmla="*/ 34 h 34"/>
                <a:gd name="T18" fmla="*/ 0 w 28"/>
                <a:gd name="T1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26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6" name="Freeform 946"/>
            <p:cNvSpPr>
              <a:spLocks/>
            </p:cNvSpPr>
            <p:nvPr/>
          </p:nvSpPr>
          <p:spPr bwMode="auto">
            <a:xfrm>
              <a:off x="4811713" y="402590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32 w 80"/>
                <a:gd name="T5" fmla="*/ 2 h 84"/>
                <a:gd name="T6" fmla="*/ 24 w 80"/>
                <a:gd name="T7" fmla="*/ 4 h 84"/>
                <a:gd name="T8" fmla="*/ 18 w 80"/>
                <a:gd name="T9" fmla="*/ 8 h 84"/>
                <a:gd name="T10" fmla="*/ 12 w 80"/>
                <a:gd name="T11" fmla="*/ 12 h 84"/>
                <a:gd name="T12" fmla="*/ 8 w 80"/>
                <a:gd name="T13" fmla="*/ 18 h 84"/>
                <a:gd name="T14" fmla="*/ 4 w 80"/>
                <a:gd name="T15" fmla="*/ 26 h 84"/>
                <a:gd name="T16" fmla="*/ 2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2 w 80"/>
                <a:gd name="T23" fmla="*/ 52 h 84"/>
                <a:gd name="T24" fmla="*/ 4 w 80"/>
                <a:gd name="T25" fmla="*/ 58 h 84"/>
                <a:gd name="T26" fmla="*/ 8 w 80"/>
                <a:gd name="T27" fmla="*/ 66 h 84"/>
                <a:gd name="T28" fmla="*/ 12 w 80"/>
                <a:gd name="T29" fmla="*/ 72 h 84"/>
                <a:gd name="T30" fmla="*/ 18 w 80"/>
                <a:gd name="T31" fmla="*/ 76 h 84"/>
                <a:gd name="T32" fmla="*/ 24 w 80"/>
                <a:gd name="T33" fmla="*/ 80 h 84"/>
                <a:gd name="T34" fmla="*/ 32 w 80"/>
                <a:gd name="T35" fmla="*/ 82 h 84"/>
                <a:gd name="T36" fmla="*/ 40 w 80"/>
                <a:gd name="T37" fmla="*/ 84 h 84"/>
                <a:gd name="T38" fmla="*/ 40 w 80"/>
                <a:gd name="T39" fmla="*/ 84 h 84"/>
                <a:gd name="T40" fmla="*/ 48 w 80"/>
                <a:gd name="T41" fmla="*/ 82 h 84"/>
                <a:gd name="T42" fmla="*/ 56 w 80"/>
                <a:gd name="T43" fmla="*/ 80 h 84"/>
                <a:gd name="T44" fmla="*/ 62 w 80"/>
                <a:gd name="T45" fmla="*/ 76 h 84"/>
                <a:gd name="T46" fmla="*/ 68 w 80"/>
                <a:gd name="T47" fmla="*/ 72 h 84"/>
                <a:gd name="T48" fmla="*/ 74 w 80"/>
                <a:gd name="T49" fmla="*/ 66 h 84"/>
                <a:gd name="T50" fmla="*/ 78 w 80"/>
                <a:gd name="T51" fmla="*/ 58 h 84"/>
                <a:gd name="T52" fmla="*/ 80 w 80"/>
                <a:gd name="T53" fmla="*/ 52 h 84"/>
                <a:gd name="T54" fmla="*/ 80 w 80"/>
                <a:gd name="T55" fmla="*/ 42 h 84"/>
                <a:gd name="T56" fmla="*/ 80 w 80"/>
                <a:gd name="T57" fmla="*/ 42 h 84"/>
                <a:gd name="T58" fmla="*/ 80 w 80"/>
                <a:gd name="T59" fmla="*/ 34 h 84"/>
                <a:gd name="T60" fmla="*/ 78 w 80"/>
                <a:gd name="T61" fmla="*/ 26 h 84"/>
                <a:gd name="T62" fmla="*/ 74 w 80"/>
                <a:gd name="T63" fmla="*/ 18 h 84"/>
                <a:gd name="T64" fmla="*/ 68 w 80"/>
                <a:gd name="T65" fmla="*/ 12 h 84"/>
                <a:gd name="T66" fmla="*/ 62 w 80"/>
                <a:gd name="T67" fmla="*/ 8 h 84"/>
                <a:gd name="T68" fmla="*/ 56 w 80"/>
                <a:gd name="T69" fmla="*/ 4 h 84"/>
                <a:gd name="T70" fmla="*/ 48 w 80"/>
                <a:gd name="T71" fmla="*/ 2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2"/>
                  </a:lnTo>
                  <a:lnTo>
                    <a:pt x="4" y="58"/>
                  </a:lnTo>
                  <a:lnTo>
                    <a:pt x="8" y="66"/>
                  </a:lnTo>
                  <a:lnTo>
                    <a:pt x="12" y="72"/>
                  </a:lnTo>
                  <a:lnTo>
                    <a:pt x="18" y="76"/>
                  </a:lnTo>
                  <a:lnTo>
                    <a:pt x="24" y="80"/>
                  </a:lnTo>
                  <a:lnTo>
                    <a:pt x="32" y="82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2"/>
                  </a:lnTo>
                  <a:lnTo>
                    <a:pt x="56" y="80"/>
                  </a:lnTo>
                  <a:lnTo>
                    <a:pt x="62" y="76"/>
                  </a:lnTo>
                  <a:lnTo>
                    <a:pt x="68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7" name="Rectangle 947"/>
            <p:cNvSpPr>
              <a:spLocks noChangeArrowheads="1"/>
            </p:cNvSpPr>
            <p:nvPr/>
          </p:nvSpPr>
          <p:spPr bwMode="auto">
            <a:xfrm>
              <a:off x="4795838" y="4171950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8" name="Rectangle 948"/>
            <p:cNvSpPr>
              <a:spLocks noChangeArrowheads="1"/>
            </p:cNvSpPr>
            <p:nvPr/>
          </p:nvSpPr>
          <p:spPr bwMode="auto">
            <a:xfrm>
              <a:off x="4754563" y="4219575"/>
              <a:ext cx="244475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49" name="Freeform 949"/>
            <p:cNvSpPr>
              <a:spLocks/>
            </p:cNvSpPr>
            <p:nvPr/>
          </p:nvSpPr>
          <p:spPr bwMode="auto">
            <a:xfrm>
              <a:off x="4754563" y="41719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2 h 36"/>
                <a:gd name="T8" fmla="*/ 18 w 28"/>
                <a:gd name="T9" fmla="*/ 4 h 36"/>
                <a:gd name="T10" fmla="*/ 22 w 28"/>
                <a:gd name="T11" fmla="*/ 2 h 36"/>
                <a:gd name="T12" fmla="*/ 28 w 28"/>
                <a:gd name="T13" fmla="*/ 0 h 36"/>
                <a:gd name="T14" fmla="*/ 28 w 28"/>
                <a:gd name="T15" fmla="*/ 36 h 36"/>
                <a:gd name="T16" fmla="*/ 0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0" name="Freeform 950"/>
            <p:cNvSpPr>
              <a:spLocks/>
            </p:cNvSpPr>
            <p:nvPr/>
          </p:nvSpPr>
          <p:spPr bwMode="auto">
            <a:xfrm>
              <a:off x="4951413" y="4175125"/>
              <a:ext cx="44450" cy="53975"/>
            </a:xfrm>
            <a:custGeom>
              <a:avLst/>
              <a:gdLst>
                <a:gd name="T0" fmla="*/ 0 w 28"/>
                <a:gd name="T1" fmla="*/ 0 h 34"/>
                <a:gd name="T2" fmla="*/ 0 w 28"/>
                <a:gd name="T3" fmla="*/ 0 h 34"/>
                <a:gd name="T4" fmla="*/ 6 w 28"/>
                <a:gd name="T5" fmla="*/ 0 h 34"/>
                <a:gd name="T6" fmla="*/ 12 w 28"/>
                <a:gd name="T7" fmla="*/ 2 h 34"/>
                <a:gd name="T8" fmla="*/ 20 w 28"/>
                <a:gd name="T9" fmla="*/ 10 h 34"/>
                <a:gd name="T10" fmla="*/ 26 w 28"/>
                <a:gd name="T11" fmla="*/ 20 h 34"/>
                <a:gd name="T12" fmla="*/ 28 w 28"/>
                <a:gd name="T13" fmla="*/ 26 h 34"/>
                <a:gd name="T14" fmla="*/ 28 w 28"/>
                <a:gd name="T15" fmla="*/ 34 h 34"/>
                <a:gd name="T16" fmla="*/ 28 w 28"/>
                <a:gd name="T17" fmla="*/ 34 h 34"/>
                <a:gd name="T18" fmla="*/ 0 w 28"/>
                <a:gd name="T19" fmla="*/ 34 h 34"/>
                <a:gd name="T20" fmla="*/ 0 w 28"/>
                <a:gd name="T2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4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2"/>
                  </a:lnTo>
                  <a:lnTo>
                    <a:pt x="20" y="10"/>
                  </a:lnTo>
                  <a:lnTo>
                    <a:pt x="26" y="20"/>
                  </a:lnTo>
                  <a:lnTo>
                    <a:pt x="28" y="26"/>
                  </a:lnTo>
                  <a:lnTo>
                    <a:pt x="28" y="34"/>
                  </a:lnTo>
                  <a:lnTo>
                    <a:pt x="28" y="34"/>
                  </a:lnTo>
                  <a:lnTo>
                    <a:pt x="0" y="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1" name="Freeform 951"/>
            <p:cNvSpPr>
              <a:spLocks/>
            </p:cNvSpPr>
            <p:nvPr/>
          </p:nvSpPr>
          <p:spPr bwMode="auto">
            <a:xfrm>
              <a:off x="5354638" y="3851275"/>
              <a:ext cx="130175" cy="133350"/>
            </a:xfrm>
            <a:custGeom>
              <a:avLst/>
              <a:gdLst>
                <a:gd name="T0" fmla="*/ 40 w 82"/>
                <a:gd name="T1" fmla="*/ 0 h 84"/>
                <a:gd name="T2" fmla="*/ 40 w 82"/>
                <a:gd name="T3" fmla="*/ 0 h 84"/>
                <a:gd name="T4" fmla="*/ 32 w 82"/>
                <a:gd name="T5" fmla="*/ 0 h 84"/>
                <a:gd name="T6" fmla="*/ 24 w 82"/>
                <a:gd name="T7" fmla="*/ 2 h 84"/>
                <a:gd name="T8" fmla="*/ 18 w 82"/>
                <a:gd name="T9" fmla="*/ 6 h 84"/>
                <a:gd name="T10" fmla="*/ 12 w 82"/>
                <a:gd name="T11" fmla="*/ 12 h 84"/>
                <a:gd name="T12" fmla="*/ 6 w 82"/>
                <a:gd name="T13" fmla="*/ 18 h 84"/>
                <a:gd name="T14" fmla="*/ 2 w 82"/>
                <a:gd name="T15" fmla="*/ 26 h 84"/>
                <a:gd name="T16" fmla="*/ 0 w 82"/>
                <a:gd name="T17" fmla="*/ 34 h 84"/>
                <a:gd name="T18" fmla="*/ 0 w 82"/>
                <a:gd name="T19" fmla="*/ 42 h 84"/>
                <a:gd name="T20" fmla="*/ 0 w 82"/>
                <a:gd name="T21" fmla="*/ 42 h 84"/>
                <a:gd name="T22" fmla="*/ 0 w 82"/>
                <a:gd name="T23" fmla="*/ 50 h 84"/>
                <a:gd name="T24" fmla="*/ 2 w 82"/>
                <a:gd name="T25" fmla="*/ 58 h 84"/>
                <a:gd name="T26" fmla="*/ 6 w 82"/>
                <a:gd name="T27" fmla="*/ 66 h 84"/>
                <a:gd name="T28" fmla="*/ 12 w 82"/>
                <a:gd name="T29" fmla="*/ 72 h 84"/>
                <a:gd name="T30" fmla="*/ 18 w 82"/>
                <a:gd name="T31" fmla="*/ 78 h 84"/>
                <a:gd name="T32" fmla="*/ 24 w 82"/>
                <a:gd name="T33" fmla="*/ 82 h 84"/>
                <a:gd name="T34" fmla="*/ 32 w 82"/>
                <a:gd name="T35" fmla="*/ 84 h 84"/>
                <a:gd name="T36" fmla="*/ 40 w 82"/>
                <a:gd name="T37" fmla="*/ 84 h 84"/>
                <a:gd name="T38" fmla="*/ 40 w 82"/>
                <a:gd name="T39" fmla="*/ 84 h 84"/>
                <a:gd name="T40" fmla="*/ 48 w 82"/>
                <a:gd name="T41" fmla="*/ 84 h 84"/>
                <a:gd name="T42" fmla="*/ 56 w 82"/>
                <a:gd name="T43" fmla="*/ 82 h 84"/>
                <a:gd name="T44" fmla="*/ 64 w 82"/>
                <a:gd name="T45" fmla="*/ 78 h 84"/>
                <a:gd name="T46" fmla="*/ 70 w 82"/>
                <a:gd name="T47" fmla="*/ 72 h 84"/>
                <a:gd name="T48" fmla="*/ 74 w 82"/>
                <a:gd name="T49" fmla="*/ 66 h 84"/>
                <a:gd name="T50" fmla="*/ 78 w 82"/>
                <a:gd name="T51" fmla="*/ 58 h 84"/>
                <a:gd name="T52" fmla="*/ 80 w 82"/>
                <a:gd name="T53" fmla="*/ 50 h 84"/>
                <a:gd name="T54" fmla="*/ 82 w 82"/>
                <a:gd name="T55" fmla="*/ 42 h 84"/>
                <a:gd name="T56" fmla="*/ 82 w 82"/>
                <a:gd name="T57" fmla="*/ 42 h 84"/>
                <a:gd name="T58" fmla="*/ 80 w 82"/>
                <a:gd name="T59" fmla="*/ 34 h 84"/>
                <a:gd name="T60" fmla="*/ 78 w 82"/>
                <a:gd name="T61" fmla="*/ 26 h 84"/>
                <a:gd name="T62" fmla="*/ 74 w 82"/>
                <a:gd name="T63" fmla="*/ 18 h 84"/>
                <a:gd name="T64" fmla="*/ 70 w 82"/>
                <a:gd name="T65" fmla="*/ 12 h 84"/>
                <a:gd name="T66" fmla="*/ 64 w 82"/>
                <a:gd name="T67" fmla="*/ 6 h 84"/>
                <a:gd name="T68" fmla="*/ 56 w 82"/>
                <a:gd name="T69" fmla="*/ 2 h 84"/>
                <a:gd name="T70" fmla="*/ 48 w 82"/>
                <a:gd name="T71" fmla="*/ 0 h 84"/>
                <a:gd name="T72" fmla="*/ 40 w 82"/>
                <a:gd name="T73" fmla="*/ 0 h 84"/>
                <a:gd name="T74" fmla="*/ 40 w 82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8" y="78"/>
                  </a:lnTo>
                  <a:lnTo>
                    <a:pt x="24" y="82"/>
                  </a:lnTo>
                  <a:lnTo>
                    <a:pt x="32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48" y="84"/>
                  </a:lnTo>
                  <a:lnTo>
                    <a:pt x="56" y="82"/>
                  </a:lnTo>
                  <a:lnTo>
                    <a:pt x="64" y="78"/>
                  </a:lnTo>
                  <a:lnTo>
                    <a:pt x="70" y="72"/>
                  </a:lnTo>
                  <a:lnTo>
                    <a:pt x="74" y="66"/>
                  </a:lnTo>
                  <a:lnTo>
                    <a:pt x="78" y="58"/>
                  </a:lnTo>
                  <a:lnTo>
                    <a:pt x="80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0" y="34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2" name="Rectangle 952"/>
            <p:cNvSpPr>
              <a:spLocks noChangeArrowheads="1"/>
            </p:cNvSpPr>
            <p:nvPr/>
          </p:nvSpPr>
          <p:spPr bwMode="auto">
            <a:xfrm>
              <a:off x="5338763" y="3997325"/>
              <a:ext cx="16192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3" name="Rectangle 953"/>
            <p:cNvSpPr>
              <a:spLocks noChangeArrowheads="1"/>
            </p:cNvSpPr>
            <p:nvPr/>
          </p:nvSpPr>
          <p:spPr bwMode="auto">
            <a:xfrm>
              <a:off x="5300663" y="4044950"/>
              <a:ext cx="241300" cy="2032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4" name="Freeform 954"/>
            <p:cNvSpPr>
              <a:spLocks/>
            </p:cNvSpPr>
            <p:nvPr/>
          </p:nvSpPr>
          <p:spPr bwMode="auto">
            <a:xfrm>
              <a:off x="5297488" y="3997325"/>
              <a:ext cx="47625" cy="57150"/>
            </a:xfrm>
            <a:custGeom>
              <a:avLst/>
              <a:gdLst>
                <a:gd name="T0" fmla="*/ 0 w 30"/>
                <a:gd name="T1" fmla="*/ 36 h 36"/>
                <a:gd name="T2" fmla="*/ 0 w 30"/>
                <a:gd name="T3" fmla="*/ 36 h 36"/>
                <a:gd name="T4" fmla="*/ 2 w 30"/>
                <a:gd name="T5" fmla="*/ 22 h 36"/>
                <a:gd name="T6" fmla="*/ 8 w 30"/>
                <a:gd name="T7" fmla="*/ 12 h 36"/>
                <a:gd name="T8" fmla="*/ 18 w 30"/>
                <a:gd name="T9" fmla="*/ 4 h 36"/>
                <a:gd name="T10" fmla="*/ 22 w 30"/>
                <a:gd name="T11" fmla="*/ 2 h 36"/>
                <a:gd name="T12" fmla="*/ 28 w 30"/>
                <a:gd name="T13" fmla="*/ 0 h 36"/>
                <a:gd name="T14" fmla="*/ 30 w 30"/>
                <a:gd name="T15" fmla="*/ 36 h 36"/>
                <a:gd name="T16" fmla="*/ 0 w 30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2"/>
                  </a:lnTo>
                  <a:lnTo>
                    <a:pt x="18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30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5" name="Freeform 955"/>
            <p:cNvSpPr>
              <a:spLocks/>
            </p:cNvSpPr>
            <p:nvPr/>
          </p:nvSpPr>
          <p:spPr bwMode="auto">
            <a:xfrm>
              <a:off x="5494338" y="3997325"/>
              <a:ext cx="47625" cy="57150"/>
            </a:xfrm>
            <a:custGeom>
              <a:avLst/>
              <a:gdLst>
                <a:gd name="T0" fmla="*/ 0 w 30"/>
                <a:gd name="T1" fmla="*/ 0 h 36"/>
                <a:gd name="T2" fmla="*/ 0 w 30"/>
                <a:gd name="T3" fmla="*/ 0 h 36"/>
                <a:gd name="T4" fmla="*/ 6 w 30"/>
                <a:gd name="T5" fmla="*/ 2 h 36"/>
                <a:gd name="T6" fmla="*/ 12 w 30"/>
                <a:gd name="T7" fmla="*/ 4 h 36"/>
                <a:gd name="T8" fmla="*/ 16 w 30"/>
                <a:gd name="T9" fmla="*/ 6 h 36"/>
                <a:gd name="T10" fmla="*/ 20 w 30"/>
                <a:gd name="T11" fmla="*/ 12 h 36"/>
                <a:gd name="T12" fmla="*/ 26 w 30"/>
                <a:gd name="T13" fmla="*/ 22 h 36"/>
                <a:gd name="T14" fmla="*/ 30 w 30"/>
                <a:gd name="T15" fmla="*/ 36 h 36"/>
                <a:gd name="T16" fmla="*/ 30 w 30"/>
                <a:gd name="T17" fmla="*/ 36 h 36"/>
                <a:gd name="T18" fmla="*/ 0 w 30"/>
                <a:gd name="T19" fmla="*/ 36 h 36"/>
                <a:gd name="T20" fmla="*/ 0 w 30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6" name="Freeform 956"/>
            <p:cNvSpPr>
              <a:spLocks/>
            </p:cNvSpPr>
            <p:nvPr/>
          </p:nvSpPr>
          <p:spPr bwMode="auto">
            <a:xfrm>
              <a:off x="5103813" y="3848100"/>
              <a:ext cx="127000" cy="133350"/>
            </a:xfrm>
            <a:custGeom>
              <a:avLst/>
              <a:gdLst>
                <a:gd name="T0" fmla="*/ 38 w 80"/>
                <a:gd name="T1" fmla="*/ 0 h 84"/>
                <a:gd name="T2" fmla="*/ 38 w 80"/>
                <a:gd name="T3" fmla="*/ 0 h 84"/>
                <a:gd name="T4" fmla="*/ 30 w 80"/>
                <a:gd name="T5" fmla="*/ 0 h 84"/>
                <a:gd name="T6" fmla="*/ 24 w 80"/>
                <a:gd name="T7" fmla="*/ 4 h 84"/>
                <a:gd name="T8" fmla="*/ 16 w 80"/>
                <a:gd name="T9" fmla="*/ 6 h 84"/>
                <a:gd name="T10" fmla="*/ 12 w 80"/>
                <a:gd name="T11" fmla="*/ 12 h 84"/>
                <a:gd name="T12" fmla="*/ 6 w 80"/>
                <a:gd name="T13" fmla="*/ 18 h 84"/>
                <a:gd name="T14" fmla="*/ 2 w 80"/>
                <a:gd name="T15" fmla="*/ 26 h 84"/>
                <a:gd name="T16" fmla="*/ 0 w 80"/>
                <a:gd name="T17" fmla="*/ 34 h 84"/>
                <a:gd name="T18" fmla="*/ 0 w 80"/>
                <a:gd name="T19" fmla="*/ 42 h 84"/>
                <a:gd name="T20" fmla="*/ 0 w 80"/>
                <a:gd name="T21" fmla="*/ 42 h 84"/>
                <a:gd name="T22" fmla="*/ 0 w 80"/>
                <a:gd name="T23" fmla="*/ 50 h 84"/>
                <a:gd name="T24" fmla="*/ 2 w 80"/>
                <a:gd name="T25" fmla="*/ 58 h 84"/>
                <a:gd name="T26" fmla="*/ 6 w 80"/>
                <a:gd name="T27" fmla="*/ 66 h 84"/>
                <a:gd name="T28" fmla="*/ 12 w 80"/>
                <a:gd name="T29" fmla="*/ 72 h 84"/>
                <a:gd name="T30" fmla="*/ 16 w 80"/>
                <a:gd name="T31" fmla="*/ 78 h 84"/>
                <a:gd name="T32" fmla="*/ 24 w 80"/>
                <a:gd name="T33" fmla="*/ 82 h 84"/>
                <a:gd name="T34" fmla="*/ 30 w 80"/>
                <a:gd name="T35" fmla="*/ 84 h 84"/>
                <a:gd name="T36" fmla="*/ 38 w 80"/>
                <a:gd name="T37" fmla="*/ 84 h 84"/>
                <a:gd name="T38" fmla="*/ 38 w 80"/>
                <a:gd name="T39" fmla="*/ 84 h 84"/>
                <a:gd name="T40" fmla="*/ 46 w 80"/>
                <a:gd name="T41" fmla="*/ 84 h 84"/>
                <a:gd name="T42" fmla="*/ 54 w 80"/>
                <a:gd name="T43" fmla="*/ 82 h 84"/>
                <a:gd name="T44" fmla="*/ 62 w 80"/>
                <a:gd name="T45" fmla="*/ 78 h 84"/>
                <a:gd name="T46" fmla="*/ 68 w 80"/>
                <a:gd name="T47" fmla="*/ 72 h 84"/>
                <a:gd name="T48" fmla="*/ 72 w 80"/>
                <a:gd name="T49" fmla="*/ 66 h 84"/>
                <a:gd name="T50" fmla="*/ 76 w 80"/>
                <a:gd name="T51" fmla="*/ 58 h 84"/>
                <a:gd name="T52" fmla="*/ 78 w 80"/>
                <a:gd name="T53" fmla="*/ 50 h 84"/>
                <a:gd name="T54" fmla="*/ 80 w 80"/>
                <a:gd name="T55" fmla="*/ 42 h 84"/>
                <a:gd name="T56" fmla="*/ 80 w 80"/>
                <a:gd name="T57" fmla="*/ 42 h 84"/>
                <a:gd name="T58" fmla="*/ 78 w 80"/>
                <a:gd name="T59" fmla="*/ 34 h 84"/>
                <a:gd name="T60" fmla="*/ 76 w 80"/>
                <a:gd name="T61" fmla="*/ 26 h 84"/>
                <a:gd name="T62" fmla="*/ 72 w 80"/>
                <a:gd name="T63" fmla="*/ 18 h 84"/>
                <a:gd name="T64" fmla="*/ 68 w 80"/>
                <a:gd name="T65" fmla="*/ 12 h 84"/>
                <a:gd name="T66" fmla="*/ 62 w 80"/>
                <a:gd name="T67" fmla="*/ 6 h 84"/>
                <a:gd name="T68" fmla="*/ 54 w 80"/>
                <a:gd name="T69" fmla="*/ 4 h 84"/>
                <a:gd name="T70" fmla="*/ 46 w 80"/>
                <a:gd name="T71" fmla="*/ 0 h 84"/>
                <a:gd name="T72" fmla="*/ 38 w 80"/>
                <a:gd name="T73" fmla="*/ 0 h 84"/>
                <a:gd name="T74" fmla="*/ 38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8"/>
                  </a:lnTo>
                  <a:lnTo>
                    <a:pt x="6" y="66"/>
                  </a:lnTo>
                  <a:lnTo>
                    <a:pt x="12" y="72"/>
                  </a:lnTo>
                  <a:lnTo>
                    <a:pt x="16" y="78"/>
                  </a:lnTo>
                  <a:lnTo>
                    <a:pt x="24" y="82"/>
                  </a:lnTo>
                  <a:lnTo>
                    <a:pt x="30" y="84"/>
                  </a:lnTo>
                  <a:lnTo>
                    <a:pt x="38" y="84"/>
                  </a:lnTo>
                  <a:lnTo>
                    <a:pt x="38" y="84"/>
                  </a:lnTo>
                  <a:lnTo>
                    <a:pt x="46" y="84"/>
                  </a:lnTo>
                  <a:lnTo>
                    <a:pt x="54" y="82"/>
                  </a:lnTo>
                  <a:lnTo>
                    <a:pt x="62" y="78"/>
                  </a:lnTo>
                  <a:lnTo>
                    <a:pt x="68" y="72"/>
                  </a:lnTo>
                  <a:lnTo>
                    <a:pt x="72" y="66"/>
                  </a:lnTo>
                  <a:lnTo>
                    <a:pt x="76" y="58"/>
                  </a:lnTo>
                  <a:lnTo>
                    <a:pt x="78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8" y="34"/>
                  </a:lnTo>
                  <a:lnTo>
                    <a:pt x="76" y="26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6"/>
                  </a:lnTo>
                  <a:lnTo>
                    <a:pt x="54" y="4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7" name="Rectangle 957"/>
            <p:cNvSpPr>
              <a:spLocks noChangeArrowheads="1"/>
            </p:cNvSpPr>
            <p:nvPr/>
          </p:nvSpPr>
          <p:spPr bwMode="auto">
            <a:xfrm>
              <a:off x="5087938" y="3994150"/>
              <a:ext cx="158750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8" name="Rectangle 958"/>
            <p:cNvSpPr>
              <a:spLocks noChangeArrowheads="1"/>
            </p:cNvSpPr>
            <p:nvPr/>
          </p:nvSpPr>
          <p:spPr bwMode="auto">
            <a:xfrm>
              <a:off x="5046663" y="4041775"/>
              <a:ext cx="241300" cy="2032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59" name="Freeform 959"/>
            <p:cNvSpPr>
              <a:spLocks/>
            </p:cNvSpPr>
            <p:nvPr/>
          </p:nvSpPr>
          <p:spPr bwMode="auto">
            <a:xfrm>
              <a:off x="5046663" y="3994150"/>
              <a:ext cx="44450" cy="57150"/>
            </a:xfrm>
            <a:custGeom>
              <a:avLst/>
              <a:gdLst>
                <a:gd name="T0" fmla="*/ 0 w 28"/>
                <a:gd name="T1" fmla="*/ 36 h 36"/>
                <a:gd name="T2" fmla="*/ 0 w 28"/>
                <a:gd name="T3" fmla="*/ 36 h 36"/>
                <a:gd name="T4" fmla="*/ 2 w 28"/>
                <a:gd name="T5" fmla="*/ 22 h 36"/>
                <a:gd name="T6" fmla="*/ 8 w 28"/>
                <a:gd name="T7" fmla="*/ 10 h 36"/>
                <a:gd name="T8" fmla="*/ 12 w 28"/>
                <a:gd name="T9" fmla="*/ 6 h 36"/>
                <a:gd name="T10" fmla="*/ 16 w 28"/>
                <a:gd name="T11" fmla="*/ 4 h 36"/>
                <a:gd name="T12" fmla="*/ 22 w 28"/>
                <a:gd name="T13" fmla="*/ 2 h 36"/>
                <a:gd name="T14" fmla="*/ 28 w 28"/>
                <a:gd name="T15" fmla="*/ 0 h 36"/>
                <a:gd name="T16" fmla="*/ 28 w 28"/>
                <a:gd name="T17" fmla="*/ 36 h 36"/>
                <a:gd name="T18" fmla="*/ 0 w 28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0" y="36"/>
                  </a:moveTo>
                  <a:lnTo>
                    <a:pt x="0" y="36"/>
                  </a:lnTo>
                  <a:lnTo>
                    <a:pt x="2" y="22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2" y="2"/>
                  </a:lnTo>
                  <a:lnTo>
                    <a:pt x="28" y="0"/>
                  </a:lnTo>
                  <a:lnTo>
                    <a:pt x="2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0" name="Freeform 960"/>
            <p:cNvSpPr>
              <a:spLocks/>
            </p:cNvSpPr>
            <p:nvPr/>
          </p:nvSpPr>
          <p:spPr bwMode="auto">
            <a:xfrm>
              <a:off x="5243513" y="3994150"/>
              <a:ext cx="44450" cy="57150"/>
            </a:xfrm>
            <a:custGeom>
              <a:avLst/>
              <a:gdLst>
                <a:gd name="T0" fmla="*/ 0 w 28"/>
                <a:gd name="T1" fmla="*/ 0 h 36"/>
                <a:gd name="T2" fmla="*/ 0 w 28"/>
                <a:gd name="T3" fmla="*/ 0 h 36"/>
                <a:gd name="T4" fmla="*/ 6 w 28"/>
                <a:gd name="T5" fmla="*/ 2 h 36"/>
                <a:gd name="T6" fmla="*/ 12 w 28"/>
                <a:gd name="T7" fmla="*/ 4 h 36"/>
                <a:gd name="T8" fmla="*/ 16 w 28"/>
                <a:gd name="T9" fmla="*/ 6 h 36"/>
                <a:gd name="T10" fmla="*/ 20 w 28"/>
                <a:gd name="T11" fmla="*/ 10 h 36"/>
                <a:gd name="T12" fmla="*/ 26 w 28"/>
                <a:gd name="T13" fmla="*/ 22 h 36"/>
                <a:gd name="T14" fmla="*/ 28 w 28"/>
                <a:gd name="T15" fmla="*/ 28 h 36"/>
                <a:gd name="T16" fmla="*/ 28 w 28"/>
                <a:gd name="T17" fmla="*/ 36 h 36"/>
                <a:gd name="T18" fmla="*/ 0 w 28"/>
                <a:gd name="T19" fmla="*/ 36 h 36"/>
                <a:gd name="T20" fmla="*/ 0 w 28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6">
                  <a:moveTo>
                    <a:pt x="0" y="0"/>
                  </a:moveTo>
                  <a:lnTo>
                    <a:pt x="0" y="0"/>
                  </a:lnTo>
                  <a:lnTo>
                    <a:pt x="6" y="2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20" y="10"/>
                  </a:lnTo>
                  <a:lnTo>
                    <a:pt x="26" y="22"/>
                  </a:lnTo>
                  <a:lnTo>
                    <a:pt x="28" y="28"/>
                  </a:lnTo>
                  <a:lnTo>
                    <a:pt x="28" y="36"/>
                  </a:lnTo>
                  <a:lnTo>
                    <a:pt x="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1" name="Freeform 961"/>
            <p:cNvSpPr>
              <a:spLocks/>
            </p:cNvSpPr>
            <p:nvPr/>
          </p:nvSpPr>
          <p:spPr bwMode="auto">
            <a:xfrm>
              <a:off x="5126038" y="414655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48 w 80"/>
                <a:gd name="T5" fmla="*/ 0 h 84"/>
                <a:gd name="T6" fmla="*/ 56 w 80"/>
                <a:gd name="T7" fmla="*/ 2 h 84"/>
                <a:gd name="T8" fmla="*/ 62 w 80"/>
                <a:gd name="T9" fmla="*/ 6 h 84"/>
                <a:gd name="T10" fmla="*/ 68 w 80"/>
                <a:gd name="T11" fmla="*/ 12 h 84"/>
                <a:gd name="T12" fmla="*/ 74 w 80"/>
                <a:gd name="T13" fmla="*/ 18 h 84"/>
                <a:gd name="T14" fmla="*/ 76 w 80"/>
                <a:gd name="T15" fmla="*/ 26 h 84"/>
                <a:gd name="T16" fmla="*/ 80 w 80"/>
                <a:gd name="T17" fmla="*/ 34 h 84"/>
                <a:gd name="T18" fmla="*/ 80 w 80"/>
                <a:gd name="T19" fmla="*/ 42 h 84"/>
                <a:gd name="T20" fmla="*/ 80 w 80"/>
                <a:gd name="T21" fmla="*/ 42 h 84"/>
                <a:gd name="T22" fmla="*/ 80 w 80"/>
                <a:gd name="T23" fmla="*/ 50 h 84"/>
                <a:gd name="T24" fmla="*/ 76 w 80"/>
                <a:gd name="T25" fmla="*/ 58 h 84"/>
                <a:gd name="T26" fmla="*/ 74 w 80"/>
                <a:gd name="T27" fmla="*/ 66 h 84"/>
                <a:gd name="T28" fmla="*/ 68 w 80"/>
                <a:gd name="T29" fmla="*/ 72 h 84"/>
                <a:gd name="T30" fmla="*/ 62 w 80"/>
                <a:gd name="T31" fmla="*/ 76 h 84"/>
                <a:gd name="T32" fmla="*/ 56 w 80"/>
                <a:gd name="T33" fmla="*/ 80 h 84"/>
                <a:gd name="T34" fmla="*/ 48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32 w 80"/>
                <a:gd name="T41" fmla="*/ 84 h 84"/>
                <a:gd name="T42" fmla="*/ 24 w 80"/>
                <a:gd name="T43" fmla="*/ 80 h 84"/>
                <a:gd name="T44" fmla="*/ 18 w 80"/>
                <a:gd name="T45" fmla="*/ 76 h 84"/>
                <a:gd name="T46" fmla="*/ 12 w 80"/>
                <a:gd name="T47" fmla="*/ 72 h 84"/>
                <a:gd name="T48" fmla="*/ 6 w 80"/>
                <a:gd name="T49" fmla="*/ 66 h 84"/>
                <a:gd name="T50" fmla="*/ 4 w 80"/>
                <a:gd name="T51" fmla="*/ 58 h 84"/>
                <a:gd name="T52" fmla="*/ 0 w 80"/>
                <a:gd name="T53" fmla="*/ 50 h 84"/>
                <a:gd name="T54" fmla="*/ 0 w 80"/>
                <a:gd name="T55" fmla="*/ 42 h 84"/>
                <a:gd name="T56" fmla="*/ 0 w 80"/>
                <a:gd name="T57" fmla="*/ 42 h 84"/>
                <a:gd name="T58" fmla="*/ 0 w 80"/>
                <a:gd name="T59" fmla="*/ 34 h 84"/>
                <a:gd name="T60" fmla="*/ 4 w 80"/>
                <a:gd name="T61" fmla="*/ 26 h 84"/>
                <a:gd name="T62" fmla="*/ 6 w 80"/>
                <a:gd name="T63" fmla="*/ 18 h 84"/>
                <a:gd name="T64" fmla="*/ 12 w 80"/>
                <a:gd name="T65" fmla="*/ 12 h 84"/>
                <a:gd name="T66" fmla="*/ 18 w 80"/>
                <a:gd name="T67" fmla="*/ 6 h 84"/>
                <a:gd name="T68" fmla="*/ 24 w 80"/>
                <a:gd name="T69" fmla="*/ 2 h 84"/>
                <a:gd name="T70" fmla="*/ 32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6" y="26"/>
                  </a:lnTo>
                  <a:lnTo>
                    <a:pt x="80" y="34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6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6"/>
                  </a:lnTo>
                  <a:lnTo>
                    <a:pt x="56" y="80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0"/>
                  </a:lnTo>
                  <a:lnTo>
                    <a:pt x="18" y="76"/>
                  </a:lnTo>
                  <a:lnTo>
                    <a:pt x="12" y="72"/>
                  </a:lnTo>
                  <a:lnTo>
                    <a:pt x="6" y="66"/>
                  </a:lnTo>
                  <a:lnTo>
                    <a:pt x="4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4" y="26"/>
                  </a:lnTo>
                  <a:lnTo>
                    <a:pt x="6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2" name="Rectangle 962"/>
            <p:cNvSpPr>
              <a:spLocks noChangeArrowheads="1"/>
            </p:cNvSpPr>
            <p:nvPr/>
          </p:nvSpPr>
          <p:spPr bwMode="auto">
            <a:xfrm>
              <a:off x="5106988" y="4292600"/>
              <a:ext cx="161925" cy="66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3" name="Rectangle 963"/>
            <p:cNvSpPr>
              <a:spLocks noChangeArrowheads="1"/>
            </p:cNvSpPr>
            <p:nvPr/>
          </p:nvSpPr>
          <p:spPr bwMode="auto">
            <a:xfrm>
              <a:off x="5065713" y="4340225"/>
              <a:ext cx="244475" cy="203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4" name="Freeform 964"/>
            <p:cNvSpPr>
              <a:spLocks/>
            </p:cNvSpPr>
            <p:nvPr/>
          </p:nvSpPr>
          <p:spPr bwMode="auto">
            <a:xfrm>
              <a:off x="5265738" y="4292600"/>
              <a:ext cx="44450" cy="53975"/>
            </a:xfrm>
            <a:custGeom>
              <a:avLst/>
              <a:gdLst>
                <a:gd name="T0" fmla="*/ 28 w 28"/>
                <a:gd name="T1" fmla="*/ 34 h 34"/>
                <a:gd name="T2" fmla="*/ 28 w 28"/>
                <a:gd name="T3" fmla="*/ 34 h 34"/>
                <a:gd name="T4" fmla="*/ 26 w 28"/>
                <a:gd name="T5" fmla="*/ 22 h 34"/>
                <a:gd name="T6" fmla="*/ 20 w 28"/>
                <a:gd name="T7" fmla="*/ 10 h 34"/>
                <a:gd name="T8" fmla="*/ 16 w 28"/>
                <a:gd name="T9" fmla="*/ 6 h 34"/>
                <a:gd name="T10" fmla="*/ 12 w 28"/>
                <a:gd name="T11" fmla="*/ 4 h 34"/>
                <a:gd name="T12" fmla="*/ 6 w 28"/>
                <a:gd name="T13" fmla="*/ 2 h 34"/>
                <a:gd name="T14" fmla="*/ 0 w 28"/>
                <a:gd name="T15" fmla="*/ 0 h 34"/>
                <a:gd name="T16" fmla="*/ 0 w 28"/>
                <a:gd name="T17" fmla="*/ 34 h 34"/>
                <a:gd name="T18" fmla="*/ 28 w 28"/>
                <a:gd name="T19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4">
                  <a:moveTo>
                    <a:pt x="28" y="34"/>
                  </a:moveTo>
                  <a:lnTo>
                    <a:pt x="28" y="34"/>
                  </a:lnTo>
                  <a:lnTo>
                    <a:pt x="26" y="22"/>
                  </a:lnTo>
                  <a:lnTo>
                    <a:pt x="20" y="10"/>
                  </a:lnTo>
                  <a:lnTo>
                    <a:pt x="16" y="6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4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5" name="Freeform 965"/>
            <p:cNvSpPr>
              <a:spLocks/>
            </p:cNvSpPr>
            <p:nvPr/>
          </p:nvSpPr>
          <p:spPr bwMode="auto">
            <a:xfrm>
              <a:off x="5068888" y="4292600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2 h 36"/>
                <a:gd name="T6" fmla="*/ 18 w 28"/>
                <a:gd name="T7" fmla="*/ 4 h 36"/>
                <a:gd name="T8" fmla="*/ 8 w 28"/>
                <a:gd name="T9" fmla="*/ 10 h 36"/>
                <a:gd name="T10" fmla="*/ 2 w 28"/>
                <a:gd name="T11" fmla="*/ 22 h 36"/>
                <a:gd name="T12" fmla="*/ 0 w 28"/>
                <a:gd name="T13" fmla="*/ 34 h 36"/>
                <a:gd name="T14" fmla="*/ 0 w 28"/>
                <a:gd name="T15" fmla="*/ 34 h 36"/>
                <a:gd name="T16" fmla="*/ 0 w 28"/>
                <a:gd name="T17" fmla="*/ 36 h 36"/>
                <a:gd name="T18" fmla="*/ 28 w 28"/>
                <a:gd name="T19" fmla="*/ 34 h 36"/>
                <a:gd name="T20" fmla="*/ 28 w 28"/>
                <a:gd name="T2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2"/>
                  </a:lnTo>
                  <a:lnTo>
                    <a:pt x="18" y="4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8" y="34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6" name="Freeform 966"/>
            <p:cNvSpPr>
              <a:spLocks/>
            </p:cNvSpPr>
            <p:nvPr/>
          </p:nvSpPr>
          <p:spPr bwMode="auto">
            <a:xfrm>
              <a:off x="5376863" y="4140200"/>
              <a:ext cx="130175" cy="136525"/>
            </a:xfrm>
            <a:custGeom>
              <a:avLst/>
              <a:gdLst>
                <a:gd name="T0" fmla="*/ 42 w 82"/>
                <a:gd name="T1" fmla="*/ 0 h 86"/>
                <a:gd name="T2" fmla="*/ 42 w 82"/>
                <a:gd name="T3" fmla="*/ 0 h 86"/>
                <a:gd name="T4" fmla="*/ 50 w 82"/>
                <a:gd name="T5" fmla="*/ 2 h 86"/>
                <a:gd name="T6" fmla="*/ 58 w 82"/>
                <a:gd name="T7" fmla="*/ 4 h 86"/>
                <a:gd name="T8" fmla="*/ 64 w 82"/>
                <a:gd name="T9" fmla="*/ 8 h 86"/>
                <a:gd name="T10" fmla="*/ 70 w 82"/>
                <a:gd name="T11" fmla="*/ 12 h 86"/>
                <a:gd name="T12" fmla="*/ 76 w 82"/>
                <a:gd name="T13" fmla="*/ 20 h 86"/>
                <a:gd name="T14" fmla="*/ 78 w 82"/>
                <a:gd name="T15" fmla="*/ 26 h 86"/>
                <a:gd name="T16" fmla="*/ 82 w 82"/>
                <a:gd name="T17" fmla="*/ 34 h 86"/>
                <a:gd name="T18" fmla="*/ 82 w 82"/>
                <a:gd name="T19" fmla="*/ 42 h 86"/>
                <a:gd name="T20" fmla="*/ 82 w 82"/>
                <a:gd name="T21" fmla="*/ 42 h 86"/>
                <a:gd name="T22" fmla="*/ 82 w 82"/>
                <a:gd name="T23" fmla="*/ 52 h 86"/>
                <a:gd name="T24" fmla="*/ 78 w 82"/>
                <a:gd name="T25" fmla="*/ 60 h 86"/>
                <a:gd name="T26" fmla="*/ 76 w 82"/>
                <a:gd name="T27" fmla="*/ 66 h 86"/>
                <a:gd name="T28" fmla="*/ 70 w 82"/>
                <a:gd name="T29" fmla="*/ 74 h 86"/>
                <a:gd name="T30" fmla="*/ 64 w 82"/>
                <a:gd name="T31" fmla="*/ 78 h 86"/>
                <a:gd name="T32" fmla="*/ 58 w 82"/>
                <a:gd name="T33" fmla="*/ 82 h 86"/>
                <a:gd name="T34" fmla="*/ 50 w 82"/>
                <a:gd name="T35" fmla="*/ 84 h 86"/>
                <a:gd name="T36" fmla="*/ 42 w 82"/>
                <a:gd name="T37" fmla="*/ 86 h 86"/>
                <a:gd name="T38" fmla="*/ 42 w 82"/>
                <a:gd name="T39" fmla="*/ 86 h 86"/>
                <a:gd name="T40" fmla="*/ 32 w 82"/>
                <a:gd name="T41" fmla="*/ 84 h 86"/>
                <a:gd name="T42" fmla="*/ 26 w 82"/>
                <a:gd name="T43" fmla="*/ 82 h 86"/>
                <a:gd name="T44" fmla="*/ 18 w 82"/>
                <a:gd name="T45" fmla="*/ 78 h 86"/>
                <a:gd name="T46" fmla="*/ 12 w 82"/>
                <a:gd name="T47" fmla="*/ 74 h 86"/>
                <a:gd name="T48" fmla="*/ 8 w 82"/>
                <a:gd name="T49" fmla="*/ 66 h 86"/>
                <a:gd name="T50" fmla="*/ 4 w 82"/>
                <a:gd name="T51" fmla="*/ 60 h 86"/>
                <a:gd name="T52" fmla="*/ 2 w 82"/>
                <a:gd name="T53" fmla="*/ 52 h 86"/>
                <a:gd name="T54" fmla="*/ 0 w 82"/>
                <a:gd name="T55" fmla="*/ 42 h 86"/>
                <a:gd name="T56" fmla="*/ 0 w 82"/>
                <a:gd name="T57" fmla="*/ 42 h 86"/>
                <a:gd name="T58" fmla="*/ 2 w 82"/>
                <a:gd name="T59" fmla="*/ 34 h 86"/>
                <a:gd name="T60" fmla="*/ 4 w 82"/>
                <a:gd name="T61" fmla="*/ 26 h 86"/>
                <a:gd name="T62" fmla="*/ 8 w 82"/>
                <a:gd name="T63" fmla="*/ 20 h 86"/>
                <a:gd name="T64" fmla="*/ 12 w 82"/>
                <a:gd name="T65" fmla="*/ 12 h 86"/>
                <a:gd name="T66" fmla="*/ 18 w 82"/>
                <a:gd name="T67" fmla="*/ 8 h 86"/>
                <a:gd name="T68" fmla="*/ 26 w 82"/>
                <a:gd name="T69" fmla="*/ 4 h 86"/>
                <a:gd name="T70" fmla="*/ 32 w 82"/>
                <a:gd name="T71" fmla="*/ 2 h 86"/>
                <a:gd name="T72" fmla="*/ 42 w 82"/>
                <a:gd name="T73" fmla="*/ 0 h 86"/>
                <a:gd name="T74" fmla="*/ 42 w 82"/>
                <a:gd name="T75" fmla="*/ 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6">
                  <a:moveTo>
                    <a:pt x="42" y="0"/>
                  </a:moveTo>
                  <a:lnTo>
                    <a:pt x="42" y="0"/>
                  </a:lnTo>
                  <a:lnTo>
                    <a:pt x="50" y="2"/>
                  </a:lnTo>
                  <a:lnTo>
                    <a:pt x="58" y="4"/>
                  </a:lnTo>
                  <a:lnTo>
                    <a:pt x="64" y="8"/>
                  </a:lnTo>
                  <a:lnTo>
                    <a:pt x="70" y="12"/>
                  </a:lnTo>
                  <a:lnTo>
                    <a:pt x="76" y="20"/>
                  </a:lnTo>
                  <a:lnTo>
                    <a:pt x="78" y="26"/>
                  </a:lnTo>
                  <a:lnTo>
                    <a:pt x="82" y="34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52"/>
                  </a:lnTo>
                  <a:lnTo>
                    <a:pt x="78" y="60"/>
                  </a:lnTo>
                  <a:lnTo>
                    <a:pt x="76" y="66"/>
                  </a:lnTo>
                  <a:lnTo>
                    <a:pt x="70" y="74"/>
                  </a:lnTo>
                  <a:lnTo>
                    <a:pt x="64" y="78"/>
                  </a:lnTo>
                  <a:lnTo>
                    <a:pt x="58" y="82"/>
                  </a:lnTo>
                  <a:lnTo>
                    <a:pt x="50" y="84"/>
                  </a:lnTo>
                  <a:lnTo>
                    <a:pt x="42" y="86"/>
                  </a:lnTo>
                  <a:lnTo>
                    <a:pt x="42" y="86"/>
                  </a:lnTo>
                  <a:lnTo>
                    <a:pt x="32" y="84"/>
                  </a:lnTo>
                  <a:lnTo>
                    <a:pt x="26" y="82"/>
                  </a:lnTo>
                  <a:lnTo>
                    <a:pt x="18" y="78"/>
                  </a:lnTo>
                  <a:lnTo>
                    <a:pt x="12" y="74"/>
                  </a:lnTo>
                  <a:lnTo>
                    <a:pt x="8" y="66"/>
                  </a:lnTo>
                  <a:lnTo>
                    <a:pt x="4" y="60"/>
                  </a:lnTo>
                  <a:lnTo>
                    <a:pt x="2" y="5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34"/>
                  </a:lnTo>
                  <a:lnTo>
                    <a:pt x="4" y="26"/>
                  </a:lnTo>
                  <a:lnTo>
                    <a:pt x="8" y="20"/>
                  </a:lnTo>
                  <a:lnTo>
                    <a:pt x="12" y="12"/>
                  </a:lnTo>
                  <a:lnTo>
                    <a:pt x="18" y="8"/>
                  </a:lnTo>
                  <a:lnTo>
                    <a:pt x="26" y="4"/>
                  </a:lnTo>
                  <a:lnTo>
                    <a:pt x="32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7" name="Rectangle 967"/>
            <p:cNvSpPr>
              <a:spLocks noChangeArrowheads="1"/>
            </p:cNvSpPr>
            <p:nvPr/>
          </p:nvSpPr>
          <p:spPr bwMode="auto">
            <a:xfrm>
              <a:off x="5360988" y="4289425"/>
              <a:ext cx="161925" cy="698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8" name="Rectangle 968"/>
            <p:cNvSpPr>
              <a:spLocks noChangeArrowheads="1"/>
            </p:cNvSpPr>
            <p:nvPr/>
          </p:nvSpPr>
          <p:spPr bwMode="auto">
            <a:xfrm>
              <a:off x="5319713" y="4333875"/>
              <a:ext cx="241300" cy="206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69" name="Freeform 969"/>
            <p:cNvSpPr>
              <a:spLocks/>
            </p:cNvSpPr>
            <p:nvPr/>
          </p:nvSpPr>
          <p:spPr bwMode="auto">
            <a:xfrm>
              <a:off x="5516563" y="4289425"/>
              <a:ext cx="47625" cy="57150"/>
            </a:xfrm>
            <a:custGeom>
              <a:avLst/>
              <a:gdLst>
                <a:gd name="T0" fmla="*/ 30 w 30"/>
                <a:gd name="T1" fmla="*/ 36 h 36"/>
                <a:gd name="T2" fmla="*/ 30 w 30"/>
                <a:gd name="T3" fmla="*/ 36 h 36"/>
                <a:gd name="T4" fmla="*/ 30 w 30"/>
                <a:gd name="T5" fmla="*/ 28 h 36"/>
                <a:gd name="T6" fmla="*/ 28 w 30"/>
                <a:gd name="T7" fmla="*/ 22 h 36"/>
                <a:gd name="T8" fmla="*/ 22 w 30"/>
                <a:gd name="T9" fmla="*/ 10 h 36"/>
                <a:gd name="T10" fmla="*/ 12 w 30"/>
                <a:gd name="T11" fmla="*/ 2 h 36"/>
                <a:gd name="T12" fmla="*/ 6 w 30"/>
                <a:gd name="T13" fmla="*/ 0 h 36"/>
                <a:gd name="T14" fmla="*/ 0 w 30"/>
                <a:gd name="T15" fmla="*/ 0 h 36"/>
                <a:gd name="T16" fmla="*/ 0 w 30"/>
                <a:gd name="T17" fmla="*/ 36 h 36"/>
                <a:gd name="T18" fmla="*/ 30 w 30"/>
                <a:gd name="T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0" h="36">
                  <a:moveTo>
                    <a:pt x="30" y="36"/>
                  </a:moveTo>
                  <a:lnTo>
                    <a:pt x="30" y="36"/>
                  </a:lnTo>
                  <a:lnTo>
                    <a:pt x="30" y="28"/>
                  </a:lnTo>
                  <a:lnTo>
                    <a:pt x="28" y="22"/>
                  </a:lnTo>
                  <a:lnTo>
                    <a:pt x="22" y="10"/>
                  </a:lnTo>
                  <a:lnTo>
                    <a:pt x="12" y="2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36"/>
                  </a:lnTo>
                  <a:lnTo>
                    <a:pt x="30" y="3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0" name="Freeform 970"/>
            <p:cNvSpPr>
              <a:spLocks/>
            </p:cNvSpPr>
            <p:nvPr/>
          </p:nvSpPr>
          <p:spPr bwMode="auto">
            <a:xfrm>
              <a:off x="5319713" y="4289425"/>
              <a:ext cx="44450" cy="57150"/>
            </a:xfrm>
            <a:custGeom>
              <a:avLst/>
              <a:gdLst>
                <a:gd name="T0" fmla="*/ 28 w 28"/>
                <a:gd name="T1" fmla="*/ 0 h 36"/>
                <a:gd name="T2" fmla="*/ 28 w 28"/>
                <a:gd name="T3" fmla="*/ 0 h 36"/>
                <a:gd name="T4" fmla="*/ 22 w 28"/>
                <a:gd name="T5" fmla="*/ 0 h 36"/>
                <a:gd name="T6" fmla="*/ 18 w 28"/>
                <a:gd name="T7" fmla="*/ 2 h 36"/>
                <a:gd name="T8" fmla="*/ 12 w 28"/>
                <a:gd name="T9" fmla="*/ 6 h 36"/>
                <a:gd name="T10" fmla="*/ 8 w 28"/>
                <a:gd name="T11" fmla="*/ 10 h 36"/>
                <a:gd name="T12" fmla="*/ 2 w 28"/>
                <a:gd name="T13" fmla="*/ 22 h 36"/>
                <a:gd name="T14" fmla="*/ 0 w 28"/>
                <a:gd name="T15" fmla="*/ 36 h 36"/>
                <a:gd name="T16" fmla="*/ 28 w 28"/>
                <a:gd name="T17" fmla="*/ 36 h 36"/>
                <a:gd name="T18" fmla="*/ 28 w 28"/>
                <a:gd name="T1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" h="36">
                  <a:moveTo>
                    <a:pt x="28" y="0"/>
                  </a:moveTo>
                  <a:lnTo>
                    <a:pt x="28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0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8" y="36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1" name="Freeform 971"/>
            <p:cNvSpPr>
              <a:spLocks/>
            </p:cNvSpPr>
            <p:nvPr/>
          </p:nvSpPr>
          <p:spPr bwMode="auto">
            <a:xfrm>
              <a:off x="5529263" y="3822700"/>
              <a:ext cx="127000" cy="133350"/>
            </a:xfrm>
            <a:custGeom>
              <a:avLst/>
              <a:gdLst>
                <a:gd name="T0" fmla="*/ 40 w 80"/>
                <a:gd name="T1" fmla="*/ 0 h 84"/>
                <a:gd name="T2" fmla="*/ 40 w 80"/>
                <a:gd name="T3" fmla="*/ 0 h 84"/>
                <a:gd name="T4" fmla="*/ 48 w 80"/>
                <a:gd name="T5" fmla="*/ 0 h 84"/>
                <a:gd name="T6" fmla="*/ 56 w 80"/>
                <a:gd name="T7" fmla="*/ 2 h 84"/>
                <a:gd name="T8" fmla="*/ 62 w 80"/>
                <a:gd name="T9" fmla="*/ 6 h 84"/>
                <a:gd name="T10" fmla="*/ 68 w 80"/>
                <a:gd name="T11" fmla="*/ 12 h 84"/>
                <a:gd name="T12" fmla="*/ 74 w 80"/>
                <a:gd name="T13" fmla="*/ 18 h 84"/>
                <a:gd name="T14" fmla="*/ 78 w 80"/>
                <a:gd name="T15" fmla="*/ 26 h 84"/>
                <a:gd name="T16" fmla="*/ 80 w 80"/>
                <a:gd name="T17" fmla="*/ 34 h 84"/>
                <a:gd name="T18" fmla="*/ 80 w 80"/>
                <a:gd name="T19" fmla="*/ 42 h 84"/>
                <a:gd name="T20" fmla="*/ 80 w 80"/>
                <a:gd name="T21" fmla="*/ 42 h 84"/>
                <a:gd name="T22" fmla="*/ 80 w 80"/>
                <a:gd name="T23" fmla="*/ 50 h 84"/>
                <a:gd name="T24" fmla="*/ 78 w 80"/>
                <a:gd name="T25" fmla="*/ 58 h 84"/>
                <a:gd name="T26" fmla="*/ 74 w 80"/>
                <a:gd name="T27" fmla="*/ 66 h 84"/>
                <a:gd name="T28" fmla="*/ 68 w 80"/>
                <a:gd name="T29" fmla="*/ 72 h 84"/>
                <a:gd name="T30" fmla="*/ 62 w 80"/>
                <a:gd name="T31" fmla="*/ 78 h 84"/>
                <a:gd name="T32" fmla="*/ 56 w 80"/>
                <a:gd name="T33" fmla="*/ 82 h 84"/>
                <a:gd name="T34" fmla="*/ 48 w 80"/>
                <a:gd name="T35" fmla="*/ 84 h 84"/>
                <a:gd name="T36" fmla="*/ 40 w 80"/>
                <a:gd name="T37" fmla="*/ 84 h 84"/>
                <a:gd name="T38" fmla="*/ 40 w 80"/>
                <a:gd name="T39" fmla="*/ 84 h 84"/>
                <a:gd name="T40" fmla="*/ 32 w 80"/>
                <a:gd name="T41" fmla="*/ 84 h 84"/>
                <a:gd name="T42" fmla="*/ 24 w 80"/>
                <a:gd name="T43" fmla="*/ 82 h 84"/>
                <a:gd name="T44" fmla="*/ 16 w 80"/>
                <a:gd name="T45" fmla="*/ 78 h 84"/>
                <a:gd name="T46" fmla="*/ 10 w 80"/>
                <a:gd name="T47" fmla="*/ 72 h 84"/>
                <a:gd name="T48" fmla="*/ 6 w 80"/>
                <a:gd name="T49" fmla="*/ 66 h 84"/>
                <a:gd name="T50" fmla="*/ 2 w 80"/>
                <a:gd name="T51" fmla="*/ 58 h 84"/>
                <a:gd name="T52" fmla="*/ 0 w 80"/>
                <a:gd name="T53" fmla="*/ 50 h 84"/>
                <a:gd name="T54" fmla="*/ 0 w 80"/>
                <a:gd name="T55" fmla="*/ 42 h 84"/>
                <a:gd name="T56" fmla="*/ 0 w 80"/>
                <a:gd name="T57" fmla="*/ 42 h 84"/>
                <a:gd name="T58" fmla="*/ 0 w 80"/>
                <a:gd name="T59" fmla="*/ 34 h 84"/>
                <a:gd name="T60" fmla="*/ 2 w 80"/>
                <a:gd name="T61" fmla="*/ 26 h 84"/>
                <a:gd name="T62" fmla="*/ 6 w 80"/>
                <a:gd name="T63" fmla="*/ 18 h 84"/>
                <a:gd name="T64" fmla="*/ 10 w 80"/>
                <a:gd name="T65" fmla="*/ 12 h 84"/>
                <a:gd name="T66" fmla="*/ 16 w 80"/>
                <a:gd name="T67" fmla="*/ 6 h 84"/>
                <a:gd name="T68" fmla="*/ 24 w 80"/>
                <a:gd name="T69" fmla="*/ 2 h 84"/>
                <a:gd name="T70" fmla="*/ 32 w 80"/>
                <a:gd name="T71" fmla="*/ 0 h 84"/>
                <a:gd name="T72" fmla="*/ 40 w 80"/>
                <a:gd name="T73" fmla="*/ 0 h 84"/>
                <a:gd name="T74" fmla="*/ 40 w 80"/>
                <a:gd name="T7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4">
                  <a:moveTo>
                    <a:pt x="40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2"/>
                  </a:lnTo>
                  <a:lnTo>
                    <a:pt x="62" y="6"/>
                  </a:lnTo>
                  <a:lnTo>
                    <a:pt x="68" y="12"/>
                  </a:lnTo>
                  <a:lnTo>
                    <a:pt x="74" y="18"/>
                  </a:lnTo>
                  <a:lnTo>
                    <a:pt x="78" y="26"/>
                  </a:lnTo>
                  <a:lnTo>
                    <a:pt x="80" y="34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50"/>
                  </a:lnTo>
                  <a:lnTo>
                    <a:pt x="78" y="58"/>
                  </a:lnTo>
                  <a:lnTo>
                    <a:pt x="74" y="66"/>
                  </a:lnTo>
                  <a:lnTo>
                    <a:pt x="68" y="72"/>
                  </a:lnTo>
                  <a:lnTo>
                    <a:pt x="62" y="78"/>
                  </a:lnTo>
                  <a:lnTo>
                    <a:pt x="56" y="82"/>
                  </a:lnTo>
                  <a:lnTo>
                    <a:pt x="48" y="84"/>
                  </a:lnTo>
                  <a:lnTo>
                    <a:pt x="40" y="84"/>
                  </a:lnTo>
                  <a:lnTo>
                    <a:pt x="40" y="84"/>
                  </a:lnTo>
                  <a:lnTo>
                    <a:pt x="32" y="84"/>
                  </a:lnTo>
                  <a:lnTo>
                    <a:pt x="24" y="82"/>
                  </a:lnTo>
                  <a:lnTo>
                    <a:pt x="16" y="78"/>
                  </a:lnTo>
                  <a:lnTo>
                    <a:pt x="10" y="72"/>
                  </a:lnTo>
                  <a:lnTo>
                    <a:pt x="6" y="66"/>
                  </a:lnTo>
                  <a:lnTo>
                    <a:pt x="2" y="58"/>
                  </a:lnTo>
                  <a:lnTo>
                    <a:pt x="0" y="50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2" y="26"/>
                  </a:lnTo>
                  <a:lnTo>
                    <a:pt x="6" y="18"/>
                  </a:lnTo>
                  <a:lnTo>
                    <a:pt x="10" y="12"/>
                  </a:lnTo>
                  <a:lnTo>
                    <a:pt x="16" y="6"/>
                  </a:lnTo>
                  <a:lnTo>
                    <a:pt x="24" y="2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2" name="Rectangle 972"/>
            <p:cNvSpPr>
              <a:spLocks noChangeArrowheads="1"/>
            </p:cNvSpPr>
            <p:nvPr/>
          </p:nvSpPr>
          <p:spPr bwMode="auto">
            <a:xfrm>
              <a:off x="5513388" y="3968750"/>
              <a:ext cx="158750" cy="6985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3" name="Rectangle 973"/>
            <p:cNvSpPr>
              <a:spLocks noChangeArrowheads="1"/>
            </p:cNvSpPr>
            <p:nvPr/>
          </p:nvSpPr>
          <p:spPr bwMode="auto">
            <a:xfrm>
              <a:off x="5472113" y="4016375"/>
              <a:ext cx="238125" cy="203200"/>
            </a:xfrm>
            <a:prstGeom prst="rect">
              <a:avLst/>
            </a:pr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4" name="Freeform 974"/>
            <p:cNvSpPr>
              <a:spLocks/>
            </p:cNvSpPr>
            <p:nvPr/>
          </p:nvSpPr>
          <p:spPr bwMode="auto">
            <a:xfrm>
              <a:off x="5668963" y="3968750"/>
              <a:ext cx="44450" cy="57150"/>
            </a:xfrm>
            <a:custGeom>
              <a:avLst/>
              <a:gdLst>
                <a:gd name="T0" fmla="*/ 28 w 28"/>
                <a:gd name="T1" fmla="*/ 36 h 36"/>
                <a:gd name="T2" fmla="*/ 28 w 28"/>
                <a:gd name="T3" fmla="*/ 36 h 36"/>
                <a:gd name="T4" fmla="*/ 26 w 28"/>
                <a:gd name="T5" fmla="*/ 22 h 36"/>
                <a:gd name="T6" fmla="*/ 20 w 28"/>
                <a:gd name="T7" fmla="*/ 12 h 36"/>
                <a:gd name="T8" fmla="*/ 12 w 28"/>
                <a:gd name="T9" fmla="*/ 4 h 36"/>
                <a:gd name="T10" fmla="*/ 6 w 28"/>
                <a:gd name="T11" fmla="*/ 2 h 36"/>
                <a:gd name="T12" fmla="*/ 0 w 28"/>
                <a:gd name="T13" fmla="*/ 0 h 36"/>
                <a:gd name="T14" fmla="*/ 0 w 28"/>
                <a:gd name="T15" fmla="*/ 36 h 36"/>
                <a:gd name="T16" fmla="*/ 28 w 2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" h="36">
                  <a:moveTo>
                    <a:pt x="28" y="36"/>
                  </a:moveTo>
                  <a:lnTo>
                    <a:pt x="28" y="36"/>
                  </a:lnTo>
                  <a:lnTo>
                    <a:pt x="26" y="22"/>
                  </a:lnTo>
                  <a:lnTo>
                    <a:pt x="20" y="12"/>
                  </a:lnTo>
                  <a:lnTo>
                    <a:pt x="12" y="4"/>
                  </a:lnTo>
                  <a:lnTo>
                    <a:pt x="6" y="2"/>
                  </a:lnTo>
                  <a:lnTo>
                    <a:pt x="0" y="0"/>
                  </a:lnTo>
                  <a:lnTo>
                    <a:pt x="0" y="36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5" name="Freeform 975"/>
            <p:cNvSpPr>
              <a:spLocks/>
            </p:cNvSpPr>
            <p:nvPr/>
          </p:nvSpPr>
          <p:spPr bwMode="auto">
            <a:xfrm>
              <a:off x="5472113" y="3968750"/>
              <a:ext cx="41275" cy="57150"/>
            </a:xfrm>
            <a:custGeom>
              <a:avLst/>
              <a:gdLst>
                <a:gd name="T0" fmla="*/ 26 w 26"/>
                <a:gd name="T1" fmla="*/ 0 h 36"/>
                <a:gd name="T2" fmla="*/ 26 w 26"/>
                <a:gd name="T3" fmla="*/ 0 h 36"/>
                <a:gd name="T4" fmla="*/ 22 w 26"/>
                <a:gd name="T5" fmla="*/ 2 h 36"/>
                <a:gd name="T6" fmla="*/ 16 w 26"/>
                <a:gd name="T7" fmla="*/ 4 h 36"/>
                <a:gd name="T8" fmla="*/ 8 w 26"/>
                <a:gd name="T9" fmla="*/ 12 h 36"/>
                <a:gd name="T10" fmla="*/ 2 w 26"/>
                <a:gd name="T11" fmla="*/ 22 h 36"/>
                <a:gd name="T12" fmla="*/ 0 w 26"/>
                <a:gd name="T13" fmla="*/ 36 h 36"/>
                <a:gd name="T14" fmla="*/ 26 w 26"/>
                <a:gd name="T15" fmla="*/ 36 h 36"/>
                <a:gd name="T16" fmla="*/ 26 w 26"/>
                <a:gd name="T1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6" h="36">
                  <a:moveTo>
                    <a:pt x="26" y="0"/>
                  </a:moveTo>
                  <a:lnTo>
                    <a:pt x="26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8" y="12"/>
                  </a:lnTo>
                  <a:lnTo>
                    <a:pt x="2" y="22"/>
                  </a:lnTo>
                  <a:lnTo>
                    <a:pt x="0" y="36"/>
                  </a:lnTo>
                  <a:lnTo>
                    <a:pt x="26" y="36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84B8A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6" name="Freeform 976"/>
            <p:cNvSpPr>
              <a:spLocks/>
            </p:cNvSpPr>
            <p:nvPr/>
          </p:nvSpPr>
          <p:spPr bwMode="auto">
            <a:xfrm>
              <a:off x="5945188" y="2263775"/>
              <a:ext cx="76200" cy="60325"/>
            </a:xfrm>
            <a:custGeom>
              <a:avLst/>
              <a:gdLst>
                <a:gd name="T0" fmla="*/ 0 w 48"/>
                <a:gd name="T1" fmla="*/ 0 h 38"/>
                <a:gd name="T2" fmla="*/ 48 w 48"/>
                <a:gd name="T3" fmla="*/ 0 h 38"/>
                <a:gd name="T4" fmla="*/ 18 w 48"/>
                <a:gd name="T5" fmla="*/ 38 h 38"/>
                <a:gd name="T6" fmla="*/ 0 w 4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8" h="38">
                  <a:moveTo>
                    <a:pt x="0" y="0"/>
                  </a:moveTo>
                  <a:lnTo>
                    <a:pt x="48" y="0"/>
                  </a:lnTo>
                  <a:lnTo>
                    <a:pt x="18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7" name="Line 977"/>
            <p:cNvSpPr>
              <a:spLocks noChangeShapeType="1"/>
            </p:cNvSpPr>
            <p:nvPr/>
          </p:nvSpPr>
          <p:spPr bwMode="auto">
            <a:xfrm flipV="1">
              <a:off x="3233738" y="2286000"/>
              <a:ext cx="2743200" cy="11969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8" name="Rectangle 978"/>
            <p:cNvSpPr>
              <a:spLocks noChangeArrowheads="1"/>
            </p:cNvSpPr>
            <p:nvPr/>
          </p:nvSpPr>
          <p:spPr bwMode="auto">
            <a:xfrm>
              <a:off x="1963738" y="3479800"/>
              <a:ext cx="2540000" cy="1282700"/>
            </a:xfrm>
            <a:prstGeom prst="rect">
              <a:avLst/>
            </a:prstGeom>
            <a:solidFill>
              <a:srgbClr val="D8E9E3"/>
            </a:solidFill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79" name="Rectangle 979"/>
            <p:cNvSpPr>
              <a:spLocks noChangeArrowheads="1"/>
            </p:cNvSpPr>
            <p:nvPr/>
          </p:nvSpPr>
          <p:spPr bwMode="auto">
            <a:xfrm>
              <a:off x="1963738" y="3568700"/>
              <a:ext cx="2539999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l’assistance est plus clairsemée que prévu,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faut demander aux personnes de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rapprocher et de venir occuper les places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laissées libres dans les premiers rangs.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Souvent il faudra utiliser un micro. Il est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effet très difficile de parler fort longtemps.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Inévitablement, la voix faiblira et les messages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passeront moins bien.</a:t>
              </a:r>
              <a:endParaRPr kumimoji="0" lang="fr-FR" sz="9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367623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771800" y="6503990"/>
            <a:ext cx="3600400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AVANTAGES ET INCONVÉNIENTS DU MICRO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FACE À DE TRÈS GRANDS 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33600" y="2665413"/>
            <a:ext cx="4876800" cy="1527175"/>
            <a:chOff x="2133600" y="2665413"/>
            <a:chExt cx="4876800" cy="1527175"/>
          </a:xfrm>
        </p:grpSpPr>
        <p:sp>
          <p:nvSpPr>
            <p:cNvPr id="10672" name="AutoShape 464"/>
            <p:cNvSpPr>
              <a:spLocks noChangeAspect="1" noChangeArrowheads="1" noTextEdit="1"/>
            </p:cNvSpPr>
            <p:nvPr/>
          </p:nvSpPr>
          <p:spPr bwMode="auto">
            <a:xfrm>
              <a:off x="2133600" y="2665413"/>
              <a:ext cx="4876800" cy="1527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3" name="Rectangle 466"/>
            <p:cNvSpPr>
              <a:spLocks noChangeArrowheads="1"/>
            </p:cNvSpPr>
            <p:nvPr/>
          </p:nvSpPr>
          <p:spPr bwMode="auto">
            <a:xfrm>
              <a:off x="5470525" y="3605213"/>
              <a:ext cx="1536700" cy="581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4" name="Rectangle 467"/>
            <p:cNvSpPr>
              <a:spLocks noChangeArrowheads="1"/>
            </p:cNvSpPr>
            <p:nvPr/>
          </p:nvSpPr>
          <p:spPr bwMode="auto">
            <a:xfrm>
              <a:off x="2139950" y="3605213"/>
              <a:ext cx="3194050" cy="577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5" name="Freeform 468"/>
            <p:cNvSpPr>
              <a:spLocks noEditPoints="1"/>
            </p:cNvSpPr>
            <p:nvPr/>
          </p:nvSpPr>
          <p:spPr bwMode="auto">
            <a:xfrm>
              <a:off x="5346700" y="3132138"/>
              <a:ext cx="917575" cy="473075"/>
            </a:xfrm>
            <a:custGeom>
              <a:avLst/>
              <a:gdLst>
                <a:gd name="T0" fmla="*/ 578 w 578"/>
                <a:gd name="T1" fmla="*/ 254 h 298"/>
                <a:gd name="T2" fmla="*/ 556 w 578"/>
                <a:gd name="T3" fmla="*/ 298 h 298"/>
                <a:gd name="T4" fmla="*/ 534 w 578"/>
                <a:gd name="T5" fmla="*/ 254 h 298"/>
                <a:gd name="T6" fmla="*/ 578 w 578"/>
                <a:gd name="T7" fmla="*/ 254 h 298"/>
                <a:gd name="T8" fmla="*/ 0 w 578"/>
                <a:gd name="T9" fmla="*/ 0 h 298"/>
                <a:gd name="T10" fmla="*/ 562 w 578"/>
                <a:gd name="T11" fmla="*/ 0 h 298"/>
                <a:gd name="T12" fmla="*/ 562 w 578"/>
                <a:gd name="T13" fmla="*/ 262 h 298"/>
                <a:gd name="T14" fmla="*/ 548 w 578"/>
                <a:gd name="T15" fmla="*/ 262 h 298"/>
                <a:gd name="T16" fmla="*/ 548 w 578"/>
                <a:gd name="T17" fmla="*/ 6 h 298"/>
                <a:gd name="T18" fmla="*/ 556 w 578"/>
                <a:gd name="T19" fmla="*/ 14 h 298"/>
                <a:gd name="T20" fmla="*/ 0 w 578"/>
                <a:gd name="T21" fmla="*/ 14 h 298"/>
                <a:gd name="T22" fmla="*/ 0 w 578"/>
                <a:gd name="T23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78" h="298">
                  <a:moveTo>
                    <a:pt x="578" y="254"/>
                  </a:moveTo>
                  <a:lnTo>
                    <a:pt x="556" y="298"/>
                  </a:lnTo>
                  <a:lnTo>
                    <a:pt x="534" y="254"/>
                  </a:lnTo>
                  <a:lnTo>
                    <a:pt x="578" y="254"/>
                  </a:lnTo>
                  <a:close/>
                  <a:moveTo>
                    <a:pt x="0" y="0"/>
                  </a:moveTo>
                  <a:lnTo>
                    <a:pt x="562" y="0"/>
                  </a:lnTo>
                  <a:lnTo>
                    <a:pt x="562" y="262"/>
                  </a:lnTo>
                  <a:lnTo>
                    <a:pt x="548" y="262"/>
                  </a:lnTo>
                  <a:lnTo>
                    <a:pt x="548" y="6"/>
                  </a:lnTo>
                  <a:lnTo>
                    <a:pt x="556" y="14"/>
                  </a:lnTo>
                  <a:lnTo>
                    <a:pt x="0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6" name="Rectangle 469"/>
            <p:cNvSpPr>
              <a:spLocks noChangeArrowheads="1"/>
            </p:cNvSpPr>
            <p:nvPr/>
          </p:nvSpPr>
          <p:spPr bwMode="auto">
            <a:xfrm>
              <a:off x="5762625" y="3052763"/>
              <a:ext cx="228600" cy="2349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7" name="Rectangle 470"/>
            <p:cNvSpPr>
              <a:spLocks noChangeArrowheads="1"/>
            </p:cNvSpPr>
            <p:nvPr/>
          </p:nvSpPr>
          <p:spPr bwMode="auto">
            <a:xfrm>
              <a:off x="5762625" y="3052763"/>
              <a:ext cx="228600" cy="234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8" name="Freeform 471"/>
            <p:cNvSpPr>
              <a:spLocks noEditPoints="1"/>
            </p:cNvSpPr>
            <p:nvPr/>
          </p:nvSpPr>
          <p:spPr bwMode="auto">
            <a:xfrm>
              <a:off x="3657600" y="3087688"/>
              <a:ext cx="1241425" cy="517525"/>
            </a:xfrm>
            <a:custGeom>
              <a:avLst/>
              <a:gdLst>
                <a:gd name="T0" fmla="*/ 42 w 782"/>
                <a:gd name="T1" fmla="*/ 282 h 326"/>
                <a:gd name="T2" fmla="*/ 20 w 782"/>
                <a:gd name="T3" fmla="*/ 326 h 326"/>
                <a:gd name="T4" fmla="*/ 0 w 782"/>
                <a:gd name="T5" fmla="*/ 282 h 326"/>
                <a:gd name="T6" fmla="*/ 42 w 782"/>
                <a:gd name="T7" fmla="*/ 282 h 326"/>
                <a:gd name="T8" fmla="*/ 782 w 782"/>
                <a:gd name="T9" fmla="*/ 14 h 326"/>
                <a:gd name="T10" fmla="*/ 20 w 782"/>
                <a:gd name="T11" fmla="*/ 14 h 326"/>
                <a:gd name="T12" fmla="*/ 28 w 782"/>
                <a:gd name="T13" fmla="*/ 8 h 326"/>
                <a:gd name="T14" fmla="*/ 28 w 782"/>
                <a:gd name="T15" fmla="*/ 290 h 326"/>
                <a:gd name="T16" fmla="*/ 14 w 782"/>
                <a:gd name="T17" fmla="*/ 290 h 326"/>
                <a:gd name="T18" fmla="*/ 14 w 782"/>
                <a:gd name="T19" fmla="*/ 0 h 326"/>
                <a:gd name="T20" fmla="*/ 782 w 782"/>
                <a:gd name="T21" fmla="*/ 0 h 326"/>
                <a:gd name="T22" fmla="*/ 782 w 782"/>
                <a:gd name="T23" fmla="*/ 1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82" h="326">
                  <a:moveTo>
                    <a:pt x="42" y="282"/>
                  </a:moveTo>
                  <a:lnTo>
                    <a:pt x="20" y="326"/>
                  </a:lnTo>
                  <a:lnTo>
                    <a:pt x="0" y="282"/>
                  </a:lnTo>
                  <a:lnTo>
                    <a:pt x="42" y="282"/>
                  </a:lnTo>
                  <a:close/>
                  <a:moveTo>
                    <a:pt x="782" y="14"/>
                  </a:moveTo>
                  <a:lnTo>
                    <a:pt x="20" y="14"/>
                  </a:lnTo>
                  <a:lnTo>
                    <a:pt x="28" y="8"/>
                  </a:lnTo>
                  <a:lnTo>
                    <a:pt x="28" y="290"/>
                  </a:lnTo>
                  <a:lnTo>
                    <a:pt x="14" y="290"/>
                  </a:lnTo>
                  <a:lnTo>
                    <a:pt x="14" y="0"/>
                  </a:lnTo>
                  <a:lnTo>
                    <a:pt x="782" y="0"/>
                  </a:lnTo>
                  <a:lnTo>
                    <a:pt x="782" y="1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9" name="Rectangle 472"/>
            <p:cNvSpPr>
              <a:spLocks noChangeArrowheads="1"/>
            </p:cNvSpPr>
            <p:nvPr/>
          </p:nvSpPr>
          <p:spPr bwMode="auto">
            <a:xfrm>
              <a:off x="3746500" y="3052763"/>
              <a:ext cx="209550" cy="2254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80" name="Rectangle 473"/>
            <p:cNvSpPr>
              <a:spLocks noChangeArrowheads="1"/>
            </p:cNvSpPr>
            <p:nvPr/>
          </p:nvSpPr>
          <p:spPr bwMode="auto">
            <a:xfrm>
              <a:off x="3746500" y="3052763"/>
              <a:ext cx="2095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0714" name="Picture 474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841875" y="2668588"/>
              <a:ext cx="542925" cy="809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681" name="Rectangle 475"/>
            <p:cNvSpPr>
              <a:spLocks noChangeArrowheads="1"/>
            </p:cNvSpPr>
            <p:nvPr/>
          </p:nvSpPr>
          <p:spPr bwMode="auto">
            <a:xfrm>
              <a:off x="5581650" y="3652838"/>
              <a:ext cx="137056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voix se fatigue moins.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voix peut être améliorée.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voix a plus de présence.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L’enregistrement est possible.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5" name="Rectangle 537"/>
            <p:cNvSpPr>
              <a:spLocks noChangeArrowheads="1"/>
            </p:cNvSpPr>
            <p:nvPr/>
          </p:nvSpPr>
          <p:spPr bwMode="auto">
            <a:xfrm>
              <a:off x="2212975" y="3652838"/>
              <a:ext cx="31226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micro amplifie tous les bruits parasites (raclement de gorge…).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micro fixe ou avec fil empêche les déplacements.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micro limite la gestuelle.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technique ne suit pas toujours (coupure du son, grésillements…).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4" name="Rectangle 626"/>
            <p:cNvSpPr>
              <a:spLocks noChangeArrowheads="1"/>
            </p:cNvSpPr>
            <p:nvPr/>
          </p:nvSpPr>
          <p:spPr bwMode="auto">
            <a:xfrm>
              <a:off x="5832475" y="3069094"/>
              <a:ext cx="10419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5" name="Rectangle 627"/>
            <p:cNvSpPr>
              <a:spLocks noChangeArrowheads="1"/>
            </p:cNvSpPr>
            <p:nvPr/>
          </p:nvSpPr>
          <p:spPr bwMode="auto">
            <a:xfrm>
              <a:off x="3822700" y="3055938"/>
              <a:ext cx="59312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418993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00616" y="6503990"/>
            <a:ext cx="3542768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RÉACTIONS EN CAS DE DÉSISTEMENT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2"/>
            <a:chOff x="497703" y="259459"/>
            <a:chExt cx="8860648" cy="883530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5"/>
              <a:ext cx="7793560" cy="819154"/>
              <a:chOff x="1551141" y="323834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4"/>
                <a:ext cx="7592859" cy="676277"/>
                <a:chOff x="1551141" y="323833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3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DÉSISTEMENTS DE DERNIER MOMENT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67744" y="1629886"/>
            <a:ext cx="4638451" cy="4103370"/>
            <a:chOff x="2309813" y="1377315"/>
            <a:chExt cx="4638451" cy="4103370"/>
          </a:xfrm>
        </p:grpSpPr>
        <p:sp>
          <p:nvSpPr>
            <p:cNvPr id="13343" name="Rectangle 1362"/>
            <p:cNvSpPr>
              <a:spLocks noChangeArrowheads="1"/>
            </p:cNvSpPr>
            <p:nvPr/>
          </p:nvSpPr>
          <p:spPr bwMode="auto">
            <a:xfrm>
              <a:off x="2309813" y="1875790"/>
              <a:ext cx="1403350" cy="806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4" name="Rectangle 1363"/>
            <p:cNvSpPr>
              <a:spLocks noChangeArrowheads="1"/>
            </p:cNvSpPr>
            <p:nvPr/>
          </p:nvSpPr>
          <p:spPr bwMode="auto">
            <a:xfrm>
              <a:off x="2309813" y="1875790"/>
              <a:ext cx="1403350" cy="806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5" name="Rectangle 1364"/>
            <p:cNvSpPr>
              <a:spLocks noChangeArrowheads="1"/>
            </p:cNvSpPr>
            <p:nvPr/>
          </p:nvSpPr>
          <p:spPr bwMode="auto">
            <a:xfrm>
              <a:off x="4630738" y="1875790"/>
              <a:ext cx="1876425" cy="704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6" name="Freeform 1365"/>
            <p:cNvSpPr>
              <a:spLocks noEditPoints="1"/>
            </p:cNvSpPr>
            <p:nvPr/>
          </p:nvSpPr>
          <p:spPr bwMode="auto">
            <a:xfrm>
              <a:off x="2982913" y="1377315"/>
              <a:ext cx="1241425" cy="498475"/>
            </a:xfrm>
            <a:custGeom>
              <a:avLst/>
              <a:gdLst>
                <a:gd name="T0" fmla="*/ 36 w 782"/>
                <a:gd name="T1" fmla="*/ 276 h 314"/>
                <a:gd name="T2" fmla="*/ 18 w 782"/>
                <a:gd name="T3" fmla="*/ 314 h 314"/>
                <a:gd name="T4" fmla="*/ 0 w 782"/>
                <a:gd name="T5" fmla="*/ 276 h 314"/>
                <a:gd name="T6" fmla="*/ 36 w 782"/>
                <a:gd name="T7" fmla="*/ 276 h 314"/>
                <a:gd name="T8" fmla="*/ 782 w 782"/>
                <a:gd name="T9" fmla="*/ 0 h 314"/>
                <a:gd name="T10" fmla="*/ 782 w 782"/>
                <a:gd name="T11" fmla="*/ 158 h 314"/>
                <a:gd name="T12" fmla="*/ 780 w 782"/>
                <a:gd name="T13" fmla="*/ 160 h 314"/>
                <a:gd name="T14" fmla="*/ 18 w 782"/>
                <a:gd name="T15" fmla="*/ 160 h 314"/>
                <a:gd name="T16" fmla="*/ 20 w 782"/>
                <a:gd name="T17" fmla="*/ 158 h 314"/>
                <a:gd name="T18" fmla="*/ 20 w 782"/>
                <a:gd name="T19" fmla="*/ 284 h 314"/>
                <a:gd name="T20" fmla="*/ 18 w 782"/>
                <a:gd name="T21" fmla="*/ 284 h 314"/>
                <a:gd name="T22" fmla="*/ 16 w 782"/>
                <a:gd name="T23" fmla="*/ 284 h 314"/>
                <a:gd name="T24" fmla="*/ 16 w 782"/>
                <a:gd name="T25" fmla="*/ 158 h 314"/>
                <a:gd name="T26" fmla="*/ 18 w 782"/>
                <a:gd name="T27" fmla="*/ 154 h 314"/>
                <a:gd name="T28" fmla="*/ 780 w 782"/>
                <a:gd name="T29" fmla="*/ 154 h 314"/>
                <a:gd name="T30" fmla="*/ 780 w 782"/>
                <a:gd name="T31" fmla="*/ 158 h 314"/>
                <a:gd name="T32" fmla="*/ 780 w 782"/>
                <a:gd name="T33" fmla="*/ 0 h 314"/>
                <a:gd name="T34" fmla="*/ 780 w 782"/>
                <a:gd name="T35" fmla="*/ 0 h 314"/>
                <a:gd name="T36" fmla="*/ 782 w 782"/>
                <a:gd name="T3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82" h="314">
                  <a:moveTo>
                    <a:pt x="36" y="276"/>
                  </a:moveTo>
                  <a:lnTo>
                    <a:pt x="18" y="314"/>
                  </a:lnTo>
                  <a:lnTo>
                    <a:pt x="0" y="276"/>
                  </a:lnTo>
                  <a:lnTo>
                    <a:pt x="36" y="276"/>
                  </a:lnTo>
                  <a:close/>
                  <a:moveTo>
                    <a:pt x="782" y="0"/>
                  </a:moveTo>
                  <a:lnTo>
                    <a:pt x="782" y="158"/>
                  </a:lnTo>
                  <a:lnTo>
                    <a:pt x="780" y="160"/>
                  </a:lnTo>
                  <a:lnTo>
                    <a:pt x="18" y="160"/>
                  </a:lnTo>
                  <a:lnTo>
                    <a:pt x="20" y="158"/>
                  </a:lnTo>
                  <a:lnTo>
                    <a:pt x="20" y="284"/>
                  </a:lnTo>
                  <a:lnTo>
                    <a:pt x="18" y="284"/>
                  </a:lnTo>
                  <a:lnTo>
                    <a:pt x="16" y="284"/>
                  </a:lnTo>
                  <a:lnTo>
                    <a:pt x="16" y="158"/>
                  </a:lnTo>
                  <a:lnTo>
                    <a:pt x="18" y="154"/>
                  </a:lnTo>
                  <a:lnTo>
                    <a:pt x="780" y="154"/>
                  </a:lnTo>
                  <a:lnTo>
                    <a:pt x="780" y="158"/>
                  </a:lnTo>
                  <a:lnTo>
                    <a:pt x="780" y="0"/>
                  </a:lnTo>
                  <a:lnTo>
                    <a:pt x="780" y="0"/>
                  </a:lnTo>
                  <a:lnTo>
                    <a:pt x="78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7" name="Freeform 1366"/>
            <p:cNvSpPr>
              <a:spLocks noEditPoints="1"/>
            </p:cNvSpPr>
            <p:nvPr/>
          </p:nvSpPr>
          <p:spPr bwMode="auto">
            <a:xfrm>
              <a:off x="4214813" y="1377315"/>
              <a:ext cx="1377950" cy="498475"/>
            </a:xfrm>
            <a:custGeom>
              <a:avLst/>
              <a:gdLst>
                <a:gd name="T0" fmla="*/ 868 w 868"/>
                <a:gd name="T1" fmla="*/ 276 h 314"/>
                <a:gd name="T2" fmla="*/ 840 w 868"/>
                <a:gd name="T3" fmla="*/ 314 h 314"/>
                <a:gd name="T4" fmla="*/ 816 w 868"/>
                <a:gd name="T5" fmla="*/ 276 h 314"/>
                <a:gd name="T6" fmla="*/ 868 w 868"/>
                <a:gd name="T7" fmla="*/ 276 h 314"/>
                <a:gd name="T8" fmla="*/ 8 w 868"/>
                <a:gd name="T9" fmla="*/ 0 h 314"/>
                <a:gd name="T10" fmla="*/ 8 w 868"/>
                <a:gd name="T11" fmla="*/ 158 h 314"/>
                <a:gd name="T12" fmla="*/ 4 w 868"/>
                <a:gd name="T13" fmla="*/ 154 h 314"/>
                <a:gd name="T14" fmla="*/ 840 w 868"/>
                <a:gd name="T15" fmla="*/ 154 h 314"/>
                <a:gd name="T16" fmla="*/ 844 w 868"/>
                <a:gd name="T17" fmla="*/ 158 h 314"/>
                <a:gd name="T18" fmla="*/ 844 w 868"/>
                <a:gd name="T19" fmla="*/ 284 h 314"/>
                <a:gd name="T20" fmla="*/ 840 w 868"/>
                <a:gd name="T21" fmla="*/ 284 h 314"/>
                <a:gd name="T22" fmla="*/ 838 w 868"/>
                <a:gd name="T23" fmla="*/ 284 h 314"/>
                <a:gd name="T24" fmla="*/ 838 w 868"/>
                <a:gd name="T25" fmla="*/ 158 h 314"/>
                <a:gd name="T26" fmla="*/ 840 w 868"/>
                <a:gd name="T27" fmla="*/ 160 h 314"/>
                <a:gd name="T28" fmla="*/ 4 w 868"/>
                <a:gd name="T29" fmla="*/ 160 h 314"/>
                <a:gd name="T30" fmla="*/ 0 w 868"/>
                <a:gd name="T31" fmla="*/ 158 h 314"/>
                <a:gd name="T32" fmla="*/ 0 w 868"/>
                <a:gd name="T33" fmla="*/ 0 h 314"/>
                <a:gd name="T34" fmla="*/ 4 w 868"/>
                <a:gd name="T35" fmla="*/ 0 h 314"/>
                <a:gd name="T36" fmla="*/ 8 w 868"/>
                <a:gd name="T37" fmla="*/ 0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68" h="314">
                  <a:moveTo>
                    <a:pt x="868" y="276"/>
                  </a:moveTo>
                  <a:lnTo>
                    <a:pt x="840" y="314"/>
                  </a:lnTo>
                  <a:lnTo>
                    <a:pt x="816" y="276"/>
                  </a:lnTo>
                  <a:lnTo>
                    <a:pt x="868" y="276"/>
                  </a:lnTo>
                  <a:close/>
                  <a:moveTo>
                    <a:pt x="8" y="0"/>
                  </a:moveTo>
                  <a:lnTo>
                    <a:pt x="8" y="158"/>
                  </a:lnTo>
                  <a:lnTo>
                    <a:pt x="4" y="154"/>
                  </a:lnTo>
                  <a:lnTo>
                    <a:pt x="840" y="154"/>
                  </a:lnTo>
                  <a:lnTo>
                    <a:pt x="844" y="158"/>
                  </a:lnTo>
                  <a:lnTo>
                    <a:pt x="844" y="284"/>
                  </a:lnTo>
                  <a:lnTo>
                    <a:pt x="840" y="284"/>
                  </a:lnTo>
                  <a:lnTo>
                    <a:pt x="838" y="284"/>
                  </a:lnTo>
                  <a:lnTo>
                    <a:pt x="838" y="158"/>
                  </a:lnTo>
                  <a:lnTo>
                    <a:pt x="840" y="160"/>
                  </a:lnTo>
                  <a:lnTo>
                    <a:pt x="4" y="160"/>
                  </a:lnTo>
                  <a:lnTo>
                    <a:pt x="0" y="158"/>
                  </a:lnTo>
                  <a:lnTo>
                    <a:pt x="0" y="0"/>
                  </a:lnTo>
                  <a:lnTo>
                    <a:pt x="4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8" name="Freeform 1367"/>
            <p:cNvSpPr>
              <a:spLocks noEditPoints="1"/>
            </p:cNvSpPr>
            <p:nvPr/>
          </p:nvSpPr>
          <p:spPr bwMode="auto">
            <a:xfrm>
              <a:off x="4814888" y="2577465"/>
              <a:ext cx="752475" cy="457200"/>
            </a:xfrm>
            <a:custGeom>
              <a:avLst/>
              <a:gdLst>
                <a:gd name="T0" fmla="*/ 38 w 474"/>
                <a:gd name="T1" fmla="*/ 248 h 288"/>
                <a:gd name="T2" fmla="*/ 18 w 474"/>
                <a:gd name="T3" fmla="*/ 288 h 288"/>
                <a:gd name="T4" fmla="*/ 0 w 474"/>
                <a:gd name="T5" fmla="*/ 248 h 288"/>
                <a:gd name="T6" fmla="*/ 38 w 474"/>
                <a:gd name="T7" fmla="*/ 248 h 288"/>
                <a:gd name="T8" fmla="*/ 474 w 474"/>
                <a:gd name="T9" fmla="*/ 2 h 288"/>
                <a:gd name="T10" fmla="*/ 474 w 474"/>
                <a:gd name="T11" fmla="*/ 148 h 288"/>
                <a:gd name="T12" fmla="*/ 470 w 474"/>
                <a:gd name="T13" fmla="*/ 150 h 288"/>
                <a:gd name="T14" fmla="*/ 18 w 474"/>
                <a:gd name="T15" fmla="*/ 150 h 288"/>
                <a:gd name="T16" fmla="*/ 22 w 474"/>
                <a:gd name="T17" fmla="*/ 148 h 288"/>
                <a:gd name="T18" fmla="*/ 22 w 474"/>
                <a:gd name="T19" fmla="*/ 262 h 288"/>
                <a:gd name="T20" fmla="*/ 18 w 474"/>
                <a:gd name="T21" fmla="*/ 266 h 288"/>
                <a:gd name="T22" fmla="*/ 16 w 474"/>
                <a:gd name="T23" fmla="*/ 262 h 288"/>
                <a:gd name="T24" fmla="*/ 16 w 474"/>
                <a:gd name="T25" fmla="*/ 148 h 288"/>
                <a:gd name="T26" fmla="*/ 18 w 474"/>
                <a:gd name="T27" fmla="*/ 144 h 288"/>
                <a:gd name="T28" fmla="*/ 470 w 474"/>
                <a:gd name="T29" fmla="*/ 144 h 288"/>
                <a:gd name="T30" fmla="*/ 468 w 474"/>
                <a:gd name="T31" fmla="*/ 148 h 288"/>
                <a:gd name="T32" fmla="*/ 468 w 474"/>
                <a:gd name="T33" fmla="*/ 2 h 288"/>
                <a:gd name="T34" fmla="*/ 470 w 474"/>
                <a:gd name="T35" fmla="*/ 0 h 288"/>
                <a:gd name="T36" fmla="*/ 474 w 474"/>
                <a:gd name="T37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4" h="288">
                  <a:moveTo>
                    <a:pt x="38" y="248"/>
                  </a:moveTo>
                  <a:lnTo>
                    <a:pt x="18" y="288"/>
                  </a:lnTo>
                  <a:lnTo>
                    <a:pt x="0" y="248"/>
                  </a:lnTo>
                  <a:lnTo>
                    <a:pt x="38" y="248"/>
                  </a:lnTo>
                  <a:close/>
                  <a:moveTo>
                    <a:pt x="474" y="2"/>
                  </a:moveTo>
                  <a:lnTo>
                    <a:pt x="474" y="148"/>
                  </a:lnTo>
                  <a:lnTo>
                    <a:pt x="470" y="150"/>
                  </a:lnTo>
                  <a:lnTo>
                    <a:pt x="18" y="150"/>
                  </a:lnTo>
                  <a:lnTo>
                    <a:pt x="22" y="148"/>
                  </a:lnTo>
                  <a:lnTo>
                    <a:pt x="22" y="262"/>
                  </a:lnTo>
                  <a:lnTo>
                    <a:pt x="18" y="266"/>
                  </a:lnTo>
                  <a:lnTo>
                    <a:pt x="16" y="262"/>
                  </a:lnTo>
                  <a:lnTo>
                    <a:pt x="16" y="148"/>
                  </a:lnTo>
                  <a:lnTo>
                    <a:pt x="18" y="144"/>
                  </a:lnTo>
                  <a:lnTo>
                    <a:pt x="470" y="144"/>
                  </a:lnTo>
                  <a:lnTo>
                    <a:pt x="468" y="148"/>
                  </a:lnTo>
                  <a:lnTo>
                    <a:pt x="468" y="2"/>
                  </a:lnTo>
                  <a:lnTo>
                    <a:pt x="470" y="0"/>
                  </a:lnTo>
                  <a:lnTo>
                    <a:pt x="47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9" name="Freeform 1368"/>
            <p:cNvSpPr>
              <a:spLocks noEditPoints="1"/>
            </p:cNvSpPr>
            <p:nvPr/>
          </p:nvSpPr>
          <p:spPr bwMode="auto">
            <a:xfrm>
              <a:off x="5557838" y="2577465"/>
              <a:ext cx="552450" cy="457200"/>
            </a:xfrm>
            <a:custGeom>
              <a:avLst/>
              <a:gdLst>
                <a:gd name="T0" fmla="*/ 348 w 348"/>
                <a:gd name="T1" fmla="*/ 248 h 288"/>
                <a:gd name="T2" fmla="*/ 328 w 348"/>
                <a:gd name="T3" fmla="*/ 288 h 288"/>
                <a:gd name="T4" fmla="*/ 308 w 348"/>
                <a:gd name="T5" fmla="*/ 248 h 288"/>
                <a:gd name="T6" fmla="*/ 348 w 348"/>
                <a:gd name="T7" fmla="*/ 248 h 288"/>
                <a:gd name="T8" fmla="*/ 6 w 348"/>
                <a:gd name="T9" fmla="*/ 2 h 288"/>
                <a:gd name="T10" fmla="*/ 6 w 348"/>
                <a:gd name="T11" fmla="*/ 148 h 288"/>
                <a:gd name="T12" fmla="*/ 2 w 348"/>
                <a:gd name="T13" fmla="*/ 144 h 288"/>
                <a:gd name="T14" fmla="*/ 328 w 348"/>
                <a:gd name="T15" fmla="*/ 144 h 288"/>
                <a:gd name="T16" fmla="*/ 330 w 348"/>
                <a:gd name="T17" fmla="*/ 148 h 288"/>
                <a:gd name="T18" fmla="*/ 330 w 348"/>
                <a:gd name="T19" fmla="*/ 262 h 288"/>
                <a:gd name="T20" fmla="*/ 328 w 348"/>
                <a:gd name="T21" fmla="*/ 266 h 288"/>
                <a:gd name="T22" fmla="*/ 326 w 348"/>
                <a:gd name="T23" fmla="*/ 262 h 288"/>
                <a:gd name="T24" fmla="*/ 326 w 348"/>
                <a:gd name="T25" fmla="*/ 148 h 288"/>
                <a:gd name="T26" fmla="*/ 328 w 348"/>
                <a:gd name="T27" fmla="*/ 150 h 288"/>
                <a:gd name="T28" fmla="*/ 2 w 348"/>
                <a:gd name="T29" fmla="*/ 150 h 288"/>
                <a:gd name="T30" fmla="*/ 0 w 348"/>
                <a:gd name="T31" fmla="*/ 148 h 288"/>
                <a:gd name="T32" fmla="*/ 0 w 348"/>
                <a:gd name="T33" fmla="*/ 2 h 288"/>
                <a:gd name="T34" fmla="*/ 2 w 348"/>
                <a:gd name="T35" fmla="*/ 0 h 288"/>
                <a:gd name="T36" fmla="*/ 6 w 348"/>
                <a:gd name="T37" fmla="*/ 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48" h="288">
                  <a:moveTo>
                    <a:pt x="348" y="248"/>
                  </a:moveTo>
                  <a:lnTo>
                    <a:pt x="328" y="288"/>
                  </a:lnTo>
                  <a:lnTo>
                    <a:pt x="308" y="248"/>
                  </a:lnTo>
                  <a:lnTo>
                    <a:pt x="348" y="248"/>
                  </a:lnTo>
                  <a:close/>
                  <a:moveTo>
                    <a:pt x="6" y="2"/>
                  </a:moveTo>
                  <a:lnTo>
                    <a:pt x="6" y="148"/>
                  </a:lnTo>
                  <a:lnTo>
                    <a:pt x="2" y="144"/>
                  </a:lnTo>
                  <a:lnTo>
                    <a:pt x="328" y="144"/>
                  </a:lnTo>
                  <a:lnTo>
                    <a:pt x="330" y="148"/>
                  </a:lnTo>
                  <a:lnTo>
                    <a:pt x="330" y="262"/>
                  </a:lnTo>
                  <a:lnTo>
                    <a:pt x="328" y="266"/>
                  </a:lnTo>
                  <a:lnTo>
                    <a:pt x="326" y="262"/>
                  </a:lnTo>
                  <a:lnTo>
                    <a:pt x="326" y="148"/>
                  </a:lnTo>
                  <a:lnTo>
                    <a:pt x="328" y="150"/>
                  </a:lnTo>
                  <a:lnTo>
                    <a:pt x="2" y="150"/>
                  </a:lnTo>
                  <a:lnTo>
                    <a:pt x="0" y="14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50" name="Line 1369"/>
            <p:cNvSpPr>
              <a:spLocks noChangeShapeType="1"/>
            </p:cNvSpPr>
            <p:nvPr/>
          </p:nvSpPr>
          <p:spPr bwMode="auto">
            <a:xfrm>
              <a:off x="3033713" y="2688590"/>
              <a:ext cx="0" cy="254000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round/>
              <a:headEnd/>
              <a:tailEnd type="triangle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53" name="Rectangle 1372"/>
            <p:cNvSpPr>
              <a:spLocks noChangeArrowheads="1"/>
            </p:cNvSpPr>
            <p:nvPr/>
          </p:nvSpPr>
          <p:spPr bwMode="auto">
            <a:xfrm>
              <a:off x="2309813" y="1920240"/>
              <a:ext cx="140335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S’il s’agit de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interne, c’est-à-dire si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et vous-même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faites partie de la même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entreprise (vous êtes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interne)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6" name="Rectangle 1465"/>
            <p:cNvSpPr>
              <a:spLocks noChangeArrowheads="1"/>
            </p:cNvSpPr>
            <p:nvPr/>
          </p:nvSpPr>
          <p:spPr bwMode="auto">
            <a:xfrm>
              <a:off x="4630738" y="1929765"/>
              <a:ext cx="187642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vous êtes un prestataire externe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agissez pour le compte d’un 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(il s’agit de formation intra-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entreprise) vous aurez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entre deux solutions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27" name="Rectangle 1546"/>
            <p:cNvSpPr>
              <a:spLocks noChangeArrowheads="1"/>
            </p:cNvSpPr>
            <p:nvPr/>
          </p:nvSpPr>
          <p:spPr bwMode="auto">
            <a:xfrm>
              <a:off x="2800616" y="3075940"/>
              <a:ext cx="5097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Reporter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37" name="Rectangle 1556"/>
            <p:cNvSpPr>
              <a:spLocks noChangeArrowheads="1"/>
            </p:cNvSpPr>
            <p:nvPr/>
          </p:nvSpPr>
          <p:spPr bwMode="auto">
            <a:xfrm>
              <a:off x="5795963" y="3075940"/>
              <a:ext cx="57227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Dispenser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51" name="Rectangle 1571"/>
            <p:cNvSpPr>
              <a:spLocks noChangeArrowheads="1"/>
            </p:cNvSpPr>
            <p:nvPr/>
          </p:nvSpPr>
          <p:spPr bwMode="auto">
            <a:xfrm>
              <a:off x="2339752" y="3520440"/>
              <a:ext cx="1431482" cy="17235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et le seul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présent auront en tout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pour tout perdu une heure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leur temps. Ils pourront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regagner leur poste de 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et, sauf cas particulier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(personne sortie d’une équipe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suivre la formation,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exemple) reprendre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activité habituelle sans autre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conséquence qu’une probable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déception. Mais il ne s’agit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report et non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annulation.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65" name="Rectangle 1786"/>
            <p:cNvSpPr>
              <a:spLocks noChangeArrowheads="1"/>
            </p:cNvSpPr>
            <p:nvPr/>
          </p:nvSpPr>
          <p:spPr bwMode="auto">
            <a:xfrm>
              <a:off x="4589463" y="3075940"/>
              <a:ext cx="5097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Reporter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75" name="Rectangle 1796"/>
            <p:cNvSpPr>
              <a:spLocks noChangeArrowheads="1"/>
            </p:cNvSpPr>
            <p:nvPr/>
          </p:nvSpPr>
          <p:spPr bwMode="auto">
            <a:xfrm>
              <a:off x="4005263" y="3520440"/>
              <a:ext cx="1269578" cy="18466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plupart des consultants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formateurs ont un agenda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chargé, et pouvoir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libérer une ou plusieurs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journées en dernière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minute peut représenter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bouffée d’oxygène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un planning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surchargé. Pourquoi ne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profiter de cette journée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libère opportunément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mettre à jour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 pédagogique,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achever une préparation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ou… se détendre.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76" name="Rectangle 1998"/>
            <p:cNvSpPr>
              <a:spLocks noChangeArrowheads="1"/>
            </p:cNvSpPr>
            <p:nvPr/>
          </p:nvSpPr>
          <p:spPr bwMode="auto">
            <a:xfrm>
              <a:off x="5438235" y="3510915"/>
              <a:ext cx="1510029" cy="196977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paramètre financier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pris en compte. 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s’est déplacé dans l’entreprise,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engagé des frais, a parfois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refusé d’autres formations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pouvoir dispenser celle-ci.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convention, c’est-à-dire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véritable contrat, a été établie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signée par les deux parties. Il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compréhensible, côté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formateur, de ne pas accepter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report sans contreparties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solides. Et de toute façon,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agenda est tellement chargé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 report est impossible avant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six mois.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041720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LES PERSONNELS TRAVAILLANT EN ÉQUIPE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79867" y="6503989"/>
            <a:ext cx="198426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TRAVAIL POSTÉ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043608" y="1863431"/>
            <a:ext cx="7046663" cy="3116361"/>
            <a:chOff x="1233769" y="1863431"/>
            <a:chExt cx="7046663" cy="3116361"/>
          </a:xfrm>
        </p:grpSpPr>
        <p:sp>
          <p:nvSpPr>
            <p:cNvPr id="38" name="AutoShape 3"/>
            <p:cNvSpPr>
              <a:spLocks noChangeAspect="1" noChangeArrowheads="1" noTextEdit="1"/>
            </p:cNvSpPr>
            <p:nvPr/>
          </p:nvSpPr>
          <p:spPr bwMode="auto">
            <a:xfrm>
              <a:off x="1233769" y="1863431"/>
              <a:ext cx="7046663" cy="31163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0" name="Rectangle 5"/>
            <p:cNvSpPr>
              <a:spLocks noChangeArrowheads="1"/>
            </p:cNvSpPr>
            <p:nvPr/>
          </p:nvSpPr>
          <p:spPr bwMode="auto">
            <a:xfrm>
              <a:off x="3653108" y="2492999"/>
              <a:ext cx="3494102" cy="544127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1" name="Rectangle 6"/>
            <p:cNvSpPr>
              <a:spLocks noChangeArrowheads="1"/>
            </p:cNvSpPr>
            <p:nvPr/>
          </p:nvSpPr>
          <p:spPr bwMode="auto">
            <a:xfrm>
              <a:off x="4116290" y="2308625"/>
              <a:ext cx="544126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2" name="Rectangle 7"/>
            <p:cNvSpPr>
              <a:spLocks noChangeArrowheads="1"/>
            </p:cNvSpPr>
            <p:nvPr/>
          </p:nvSpPr>
          <p:spPr bwMode="auto">
            <a:xfrm>
              <a:off x="3576661" y="2308625"/>
              <a:ext cx="539630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3" name="Rectangle 8"/>
            <p:cNvSpPr>
              <a:spLocks noChangeArrowheads="1"/>
            </p:cNvSpPr>
            <p:nvPr/>
          </p:nvSpPr>
          <p:spPr bwMode="auto">
            <a:xfrm>
              <a:off x="4646926" y="2308625"/>
              <a:ext cx="544126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4" name="Rectangle 9"/>
            <p:cNvSpPr>
              <a:spLocks noChangeArrowheads="1"/>
            </p:cNvSpPr>
            <p:nvPr/>
          </p:nvSpPr>
          <p:spPr bwMode="auto">
            <a:xfrm>
              <a:off x="3032534" y="2308625"/>
              <a:ext cx="539630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5" name="Rectangle 10"/>
            <p:cNvSpPr>
              <a:spLocks noChangeArrowheads="1"/>
            </p:cNvSpPr>
            <p:nvPr/>
          </p:nvSpPr>
          <p:spPr bwMode="auto">
            <a:xfrm>
              <a:off x="3032534" y="3396878"/>
              <a:ext cx="539630" cy="53963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6" name="Rectangle 11"/>
            <p:cNvSpPr>
              <a:spLocks noChangeArrowheads="1"/>
            </p:cNvSpPr>
            <p:nvPr/>
          </p:nvSpPr>
          <p:spPr bwMode="auto">
            <a:xfrm>
              <a:off x="3032534" y="2848255"/>
              <a:ext cx="539630" cy="54862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9" name="Freeform 14"/>
            <p:cNvSpPr>
              <a:spLocks noEditPoints="1"/>
            </p:cNvSpPr>
            <p:nvPr/>
          </p:nvSpPr>
          <p:spPr bwMode="auto">
            <a:xfrm>
              <a:off x="2528880" y="2672875"/>
              <a:ext cx="8994" cy="566611"/>
            </a:xfrm>
            <a:custGeom>
              <a:avLst/>
              <a:gdLst>
                <a:gd name="T0" fmla="*/ 0 w 4"/>
                <a:gd name="T1" fmla="*/ 16 h 252"/>
                <a:gd name="T2" fmla="*/ 0 w 4"/>
                <a:gd name="T3" fmla="*/ 2 h 252"/>
                <a:gd name="T4" fmla="*/ 2 w 4"/>
                <a:gd name="T5" fmla="*/ 0 h 252"/>
                <a:gd name="T6" fmla="*/ 4 w 4"/>
                <a:gd name="T7" fmla="*/ 2 h 252"/>
                <a:gd name="T8" fmla="*/ 4 w 4"/>
                <a:gd name="T9" fmla="*/ 16 h 252"/>
                <a:gd name="T10" fmla="*/ 2 w 4"/>
                <a:gd name="T11" fmla="*/ 20 h 252"/>
                <a:gd name="T12" fmla="*/ 0 w 4"/>
                <a:gd name="T13" fmla="*/ 16 h 252"/>
                <a:gd name="T14" fmla="*/ 0 w 4"/>
                <a:gd name="T15" fmla="*/ 50 h 252"/>
                <a:gd name="T16" fmla="*/ 0 w 4"/>
                <a:gd name="T17" fmla="*/ 36 h 252"/>
                <a:gd name="T18" fmla="*/ 2 w 4"/>
                <a:gd name="T19" fmla="*/ 32 h 252"/>
                <a:gd name="T20" fmla="*/ 4 w 4"/>
                <a:gd name="T21" fmla="*/ 36 h 252"/>
                <a:gd name="T22" fmla="*/ 4 w 4"/>
                <a:gd name="T23" fmla="*/ 50 h 252"/>
                <a:gd name="T24" fmla="*/ 2 w 4"/>
                <a:gd name="T25" fmla="*/ 52 h 252"/>
                <a:gd name="T26" fmla="*/ 0 w 4"/>
                <a:gd name="T27" fmla="*/ 50 h 252"/>
                <a:gd name="T28" fmla="*/ 0 w 4"/>
                <a:gd name="T29" fmla="*/ 82 h 252"/>
                <a:gd name="T30" fmla="*/ 0 w 4"/>
                <a:gd name="T31" fmla="*/ 68 h 252"/>
                <a:gd name="T32" fmla="*/ 2 w 4"/>
                <a:gd name="T33" fmla="*/ 66 h 252"/>
                <a:gd name="T34" fmla="*/ 4 w 4"/>
                <a:gd name="T35" fmla="*/ 68 h 252"/>
                <a:gd name="T36" fmla="*/ 4 w 4"/>
                <a:gd name="T37" fmla="*/ 82 h 252"/>
                <a:gd name="T38" fmla="*/ 2 w 4"/>
                <a:gd name="T39" fmla="*/ 86 h 252"/>
                <a:gd name="T40" fmla="*/ 0 w 4"/>
                <a:gd name="T41" fmla="*/ 82 h 252"/>
                <a:gd name="T42" fmla="*/ 0 w 4"/>
                <a:gd name="T43" fmla="*/ 118 h 252"/>
                <a:gd name="T44" fmla="*/ 0 w 4"/>
                <a:gd name="T45" fmla="*/ 102 h 252"/>
                <a:gd name="T46" fmla="*/ 2 w 4"/>
                <a:gd name="T47" fmla="*/ 100 h 252"/>
                <a:gd name="T48" fmla="*/ 4 w 4"/>
                <a:gd name="T49" fmla="*/ 102 h 252"/>
                <a:gd name="T50" fmla="*/ 4 w 4"/>
                <a:gd name="T51" fmla="*/ 118 h 252"/>
                <a:gd name="T52" fmla="*/ 2 w 4"/>
                <a:gd name="T53" fmla="*/ 118 h 252"/>
                <a:gd name="T54" fmla="*/ 0 w 4"/>
                <a:gd name="T55" fmla="*/ 118 h 252"/>
                <a:gd name="T56" fmla="*/ 0 w 4"/>
                <a:gd name="T57" fmla="*/ 150 h 252"/>
                <a:gd name="T58" fmla="*/ 0 w 4"/>
                <a:gd name="T59" fmla="*/ 136 h 252"/>
                <a:gd name="T60" fmla="*/ 2 w 4"/>
                <a:gd name="T61" fmla="*/ 134 h 252"/>
                <a:gd name="T62" fmla="*/ 4 w 4"/>
                <a:gd name="T63" fmla="*/ 136 h 252"/>
                <a:gd name="T64" fmla="*/ 4 w 4"/>
                <a:gd name="T65" fmla="*/ 150 h 252"/>
                <a:gd name="T66" fmla="*/ 2 w 4"/>
                <a:gd name="T67" fmla="*/ 152 h 252"/>
                <a:gd name="T68" fmla="*/ 0 w 4"/>
                <a:gd name="T69" fmla="*/ 150 h 252"/>
                <a:gd name="T70" fmla="*/ 0 w 4"/>
                <a:gd name="T71" fmla="*/ 184 h 252"/>
                <a:gd name="T72" fmla="*/ 0 w 4"/>
                <a:gd name="T73" fmla="*/ 170 h 252"/>
                <a:gd name="T74" fmla="*/ 2 w 4"/>
                <a:gd name="T75" fmla="*/ 168 h 252"/>
                <a:gd name="T76" fmla="*/ 4 w 4"/>
                <a:gd name="T77" fmla="*/ 170 h 252"/>
                <a:gd name="T78" fmla="*/ 4 w 4"/>
                <a:gd name="T79" fmla="*/ 184 h 252"/>
                <a:gd name="T80" fmla="*/ 2 w 4"/>
                <a:gd name="T81" fmla="*/ 186 h 252"/>
                <a:gd name="T82" fmla="*/ 0 w 4"/>
                <a:gd name="T83" fmla="*/ 184 h 252"/>
                <a:gd name="T84" fmla="*/ 0 w 4"/>
                <a:gd name="T85" fmla="*/ 216 h 252"/>
                <a:gd name="T86" fmla="*/ 0 w 4"/>
                <a:gd name="T87" fmla="*/ 204 h 252"/>
                <a:gd name="T88" fmla="*/ 2 w 4"/>
                <a:gd name="T89" fmla="*/ 200 h 252"/>
                <a:gd name="T90" fmla="*/ 4 w 4"/>
                <a:gd name="T91" fmla="*/ 204 h 252"/>
                <a:gd name="T92" fmla="*/ 4 w 4"/>
                <a:gd name="T93" fmla="*/ 216 h 252"/>
                <a:gd name="T94" fmla="*/ 2 w 4"/>
                <a:gd name="T95" fmla="*/ 220 h 252"/>
                <a:gd name="T96" fmla="*/ 0 w 4"/>
                <a:gd name="T97" fmla="*/ 216 h 252"/>
                <a:gd name="T98" fmla="*/ 0 w 4"/>
                <a:gd name="T99" fmla="*/ 250 h 252"/>
                <a:gd name="T100" fmla="*/ 0 w 4"/>
                <a:gd name="T101" fmla="*/ 236 h 252"/>
                <a:gd name="T102" fmla="*/ 2 w 4"/>
                <a:gd name="T103" fmla="*/ 234 h 252"/>
                <a:gd name="T104" fmla="*/ 4 w 4"/>
                <a:gd name="T105" fmla="*/ 236 h 252"/>
                <a:gd name="T106" fmla="*/ 4 w 4"/>
                <a:gd name="T107" fmla="*/ 250 h 252"/>
                <a:gd name="T108" fmla="*/ 2 w 4"/>
                <a:gd name="T109" fmla="*/ 252 h 252"/>
                <a:gd name="T110" fmla="*/ 0 w 4"/>
                <a:gd name="T111" fmla="*/ 25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2">
                  <a:moveTo>
                    <a:pt x="0" y="16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close/>
                  <a:moveTo>
                    <a:pt x="0" y="82"/>
                  </a:move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close/>
                  <a:moveTo>
                    <a:pt x="0" y="118"/>
                  </a:move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lnTo>
                    <a:pt x="4" y="118"/>
                  </a:lnTo>
                  <a:lnTo>
                    <a:pt x="2" y="118"/>
                  </a:lnTo>
                  <a:lnTo>
                    <a:pt x="0" y="118"/>
                  </a:lnTo>
                  <a:close/>
                  <a:moveTo>
                    <a:pt x="0" y="150"/>
                  </a:move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close/>
                  <a:moveTo>
                    <a:pt x="0" y="184"/>
                  </a:move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close/>
                  <a:moveTo>
                    <a:pt x="0" y="216"/>
                  </a:move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lnTo>
                    <a:pt x="4" y="216"/>
                  </a:lnTo>
                  <a:lnTo>
                    <a:pt x="2" y="220"/>
                  </a:lnTo>
                  <a:lnTo>
                    <a:pt x="0" y="216"/>
                  </a:lnTo>
                  <a:close/>
                  <a:moveTo>
                    <a:pt x="0" y="250"/>
                  </a:move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lnTo>
                    <a:pt x="4" y="250"/>
                  </a:lnTo>
                  <a:lnTo>
                    <a:pt x="2" y="252"/>
                  </a:lnTo>
                  <a:lnTo>
                    <a:pt x="0" y="2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0" name="Freeform 15"/>
            <p:cNvSpPr>
              <a:spLocks noEditPoints="1"/>
            </p:cNvSpPr>
            <p:nvPr/>
          </p:nvSpPr>
          <p:spPr bwMode="auto">
            <a:xfrm>
              <a:off x="2528880" y="2065792"/>
              <a:ext cx="8994" cy="571108"/>
            </a:xfrm>
            <a:custGeom>
              <a:avLst/>
              <a:gdLst>
                <a:gd name="T0" fmla="*/ 0 w 4"/>
                <a:gd name="T1" fmla="*/ 18 h 254"/>
                <a:gd name="T2" fmla="*/ 0 w 4"/>
                <a:gd name="T3" fmla="*/ 4 h 254"/>
                <a:gd name="T4" fmla="*/ 2 w 4"/>
                <a:gd name="T5" fmla="*/ 0 h 254"/>
                <a:gd name="T6" fmla="*/ 4 w 4"/>
                <a:gd name="T7" fmla="*/ 4 h 254"/>
                <a:gd name="T8" fmla="*/ 4 w 4"/>
                <a:gd name="T9" fmla="*/ 18 h 254"/>
                <a:gd name="T10" fmla="*/ 2 w 4"/>
                <a:gd name="T11" fmla="*/ 20 h 254"/>
                <a:gd name="T12" fmla="*/ 0 w 4"/>
                <a:gd name="T13" fmla="*/ 18 h 254"/>
                <a:gd name="T14" fmla="*/ 0 w 4"/>
                <a:gd name="T15" fmla="*/ 50 h 254"/>
                <a:gd name="T16" fmla="*/ 0 w 4"/>
                <a:gd name="T17" fmla="*/ 36 h 254"/>
                <a:gd name="T18" fmla="*/ 2 w 4"/>
                <a:gd name="T19" fmla="*/ 34 h 254"/>
                <a:gd name="T20" fmla="*/ 4 w 4"/>
                <a:gd name="T21" fmla="*/ 36 h 254"/>
                <a:gd name="T22" fmla="*/ 4 w 4"/>
                <a:gd name="T23" fmla="*/ 50 h 254"/>
                <a:gd name="T24" fmla="*/ 2 w 4"/>
                <a:gd name="T25" fmla="*/ 54 h 254"/>
                <a:gd name="T26" fmla="*/ 0 w 4"/>
                <a:gd name="T27" fmla="*/ 50 h 254"/>
                <a:gd name="T28" fmla="*/ 0 w 4"/>
                <a:gd name="T29" fmla="*/ 86 h 254"/>
                <a:gd name="T30" fmla="*/ 0 w 4"/>
                <a:gd name="T31" fmla="*/ 70 h 254"/>
                <a:gd name="T32" fmla="*/ 2 w 4"/>
                <a:gd name="T33" fmla="*/ 68 h 254"/>
                <a:gd name="T34" fmla="*/ 4 w 4"/>
                <a:gd name="T35" fmla="*/ 70 h 254"/>
                <a:gd name="T36" fmla="*/ 4 w 4"/>
                <a:gd name="T37" fmla="*/ 86 h 254"/>
                <a:gd name="T38" fmla="*/ 2 w 4"/>
                <a:gd name="T39" fmla="*/ 86 h 254"/>
                <a:gd name="T40" fmla="*/ 0 w 4"/>
                <a:gd name="T41" fmla="*/ 86 h 254"/>
                <a:gd name="T42" fmla="*/ 0 w 4"/>
                <a:gd name="T43" fmla="*/ 118 h 254"/>
                <a:gd name="T44" fmla="*/ 0 w 4"/>
                <a:gd name="T45" fmla="*/ 104 h 254"/>
                <a:gd name="T46" fmla="*/ 2 w 4"/>
                <a:gd name="T47" fmla="*/ 102 h 254"/>
                <a:gd name="T48" fmla="*/ 4 w 4"/>
                <a:gd name="T49" fmla="*/ 104 h 254"/>
                <a:gd name="T50" fmla="*/ 4 w 4"/>
                <a:gd name="T51" fmla="*/ 118 h 254"/>
                <a:gd name="T52" fmla="*/ 2 w 4"/>
                <a:gd name="T53" fmla="*/ 122 h 254"/>
                <a:gd name="T54" fmla="*/ 0 w 4"/>
                <a:gd name="T55" fmla="*/ 118 h 254"/>
                <a:gd name="T56" fmla="*/ 0 w 4"/>
                <a:gd name="T57" fmla="*/ 152 h 254"/>
                <a:gd name="T58" fmla="*/ 0 w 4"/>
                <a:gd name="T59" fmla="*/ 138 h 254"/>
                <a:gd name="T60" fmla="*/ 2 w 4"/>
                <a:gd name="T61" fmla="*/ 136 h 254"/>
                <a:gd name="T62" fmla="*/ 4 w 4"/>
                <a:gd name="T63" fmla="*/ 138 h 254"/>
                <a:gd name="T64" fmla="*/ 4 w 4"/>
                <a:gd name="T65" fmla="*/ 152 h 254"/>
                <a:gd name="T66" fmla="*/ 2 w 4"/>
                <a:gd name="T67" fmla="*/ 154 h 254"/>
                <a:gd name="T68" fmla="*/ 0 w 4"/>
                <a:gd name="T69" fmla="*/ 152 h 254"/>
                <a:gd name="T70" fmla="*/ 0 w 4"/>
                <a:gd name="T71" fmla="*/ 184 h 254"/>
                <a:gd name="T72" fmla="*/ 0 w 4"/>
                <a:gd name="T73" fmla="*/ 172 h 254"/>
                <a:gd name="T74" fmla="*/ 2 w 4"/>
                <a:gd name="T75" fmla="*/ 168 h 254"/>
                <a:gd name="T76" fmla="*/ 4 w 4"/>
                <a:gd name="T77" fmla="*/ 172 h 254"/>
                <a:gd name="T78" fmla="*/ 4 w 4"/>
                <a:gd name="T79" fmla="*/ 184 h 254"/>
                <a:gd name="T80" fmla="*/ 2 w 4"/>
                <a:gd name="T81" fmla="*/ 188 h 254"/>
                <a:gd name="T82" fmla="*/ 0 w 4"/>
                <a:gd name="T83" fmla="*/ 184 h 254"/>
                <a:gd name="T84" fmla="*/ 0 w 4"/>
                <a:gd name="T85" fmla="*/ 218 h 254"/>
                <a:gd name="T86" fmla="*/ 0 w 4"/>
                <a:gd name="T87" fmla="*/ 204 h 254"/>
                <a:gd name="T88" fmla="*/ 2 w 4"/>
                <a:gd name="T89" fmla="*/ 202 h 254"/>
                <a:gd name="T90" fmla="*/ 4 w 4"/>
                <a:gd name="T91" fmla="*/ 204 h 254"/>
                <a:gd name="T92" fmla="*/ 4 w 4"/>
                <a:gd name="T93" fmla="*/ 218 h 254"/>
                <a:gd name="T94" fmla="*/ 2 w 4"/>
                <a:gd name="T95" fmla="*/ 220 h 254"/>
                <a:gd name="T96" fmla="*/ 0 w 4"/>
                <a:gd name="T97" fmla="*/ 218 h 254"/>
                <a:gd name="T98" fmla="*/ 0 w 4"/>
                <a:gd name="T99" fmla="*/ 252 h 254"/>
                <a:gd name="T100" fmla="*/ 0 w 4"/>
                <a:gd name="T101" fmla="*/ 238 h 254"/>
                <a:gd name="T102" fmla="*/ 2 w 4"/>
                <a:gd name="T103" fmla="*/ 236 h 254"/>
                <a:gd name="T104" fmla="*/ 4 w 4"/>
                <a:gd name="T105" fmla="*/ 238 h 254"/>
                <a:gd name="T106" fmla="*/ 4 w 4"/>
                <a:gd name="T107" fmla="*/ 252 h 254"/>
                <a:gd name="T108" fmla="*/ 2 w 4"/>
                <a:gd name="T109" fmla="*/ 254 h 254"/>
                <a:gd name="T110" fmla="*/ 0 w 4"/>
                <a:gd name="T111" fmla="*/ 25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0" y="18"/>
                  </a:move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close/>
                  <a:moveTo>
                    <a:pt x="0" y="86"/>
                  </a:move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lnTo>
                    <a:pt x="4" y="86"/>
                  </a:lnTo>
                  <a:lnTo>
                    <a:pt x="2" y="86"/>
                  </a:lnTo>
                  <a:lnTo>
                    <a:pt x="0" y="86"/>
                  </a:lnTo>
                  <a:close/>
                  <a:moveTo>
                    <a:pt x="0" y="118"/>
                  </a:move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close/>
                  <a:moveTo>
                    <a:pt x="0" y="152"/>
                  </a:move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close/>
                  <a:moveTo>
                    <a:pt x="0" y="184"/>
                  </a:move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close/>
                  <a:moveTo>
                    <a:pt x="0" y="218"/>
                  </a:moveTo>
                  <a:lnTo>
                    <a:pt x="0" y="204"/>
                  </a:lnTo>
                  <a:lnTo>
                    <a:pt x="2" y="202"/>
                  </a:lnTo>
                  <a:lnTo>
                    <a:pt x="4" y="204"/>
                  </a:ln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close/>
                  <a:moveTo>
                    <a:pt x="0" y="252"/>
                  </a:moveTo>
                  <a:lnTo>
                    <a:pt x="0" y="238"/>
                  </a:lnTo>
                  <a:lnTo>
                    <a:pt x="2" y="236"/>
                  </a:lnTo>
                  <a:lnTo>
                    <a:pt x="4" y="238"/>
                  </a:ln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1" name="Freeform 16"/>
            <p:cNvSpPr>
              <a:spLocks noEditPoints="1"/>
            </p:cNvSpPr>
            <p:nvPr/>
          </p:nvSpPr>
          <p:spPr bwMode="auto">
            <a:xfrm>
              <a:off x="2528880" y="2002835"/>
              <a:ext cx="548623" cy="31478"/>
            </a:xfrm>
            <a:custGeom>
              <a:avLst/>
              <a:gdLst>
                <a:gd name="T0" fmla="*/ 228 w 244"/>
                <a:gd name="T1" fmla="*/ 0 h 14"/>
                <a:gd name="T2" fmla="*/ 242 w 244"/>
                <a:gd name="T3" fmla="*/ 0 h 14"/>
                <a:gd name="T4" fmla="*/ 244 w 244"/>
                <a:gd name="T5" fmla="*/ 4 h 14"/>
                <a:gd name="T6" fmla="*/ 242 w 244"/>
                <a:gd name="T7" fmla="*/ 6 h 14"/>
                <a:gd name="T8" fmla="*/ 228 w 244"/>
                <a:gd name="T9" fmla="*/ 6 h 14"/>
                <a:gd name="T10" fmla="*/ 226 w 244"/>
                <a:gd name="T11" fmla="*/ 4 h 14"/>
                <a:gd name="T12" fmla="*/ 228 w 244"/>
                <a:gd name="T13" fmla="*/ 0 h 14"/>
                <a:gd name="T14" fmla="*/ 194 w 244"/>
                <a:gd name="T15" fmla="*/ 0 h 14"/>
                <a:gd name="T16" fmla="*/ 210 w 244"/>
                <a:gd name="T17" fmla="*/ 0 h 14"/>
                <a:gd name="T18" fmla="*/ 210 w 244"/>
                <a:gd name="T19" fmla="*/ 4 h 14"/>
                <a:gd name="T20" fmla="*/ 210 w 244"/>
                <a:gd name="T21" fmla="*/ 6 h 14"/>
                <a:gd name="T22" fmla="*/ 194 w 244"/>
                <a:gd name="T23" fmla="*/ 6 h 14"/>
                <a:gd name="T24" fmla="*/ 192 w 244"/>
                <a:gd name="T25" fmla="*/ 4 h 14"/>
                <a:gd name="T26" fmla="*/ 194 w 244"/>
                <a:gd name="T27" fmla="*/ 0 h 14"/>
                <a:gd name="T28" fmla="*/ 160 w 244"/>
                <a:gd name="T29" fmla="*/ 0 h 14"/>
                <a:gd name="T30" fmla="*/ 174 w 244"/>
                <a:gd name="T31" fmla="*/ 0 h 14"/>
                <a:gd name="T32" fmla="*/ 178 w 244"/>
                <a:gd name="T33" fmla="*/ 4 h 14"/>
                <a:gd name="T34" fmla="*/ 174 w 244"/>
                <a:gd name="T35" fmla="*/ 6 h 14"/>
                <a:gd name="T36" fmla="*/ 160 w 244"/>
                <a:gd name="T37" fmla="*/ 6 h 14"/>
                <a:gd name="T38" fmla="*/ 158 w 244"/>
                <a:gd name="T39" fmla="*/ 4 h 14"/>
                <a:gd name="T40" fmla="*/ 160 w 244"/>
                <a:gd name="T41" fmla="*/ 0 h 14"/>
                <a:gd name="T42" fmla="*/ 128 w 244"/>
                <a:gd name="T43" fmla="*/ 0 h 14"/>
                <a:gd name="T44" fmla="*/ 142 w 244"/>
                <a:gd name="T45" fmla="*/ 0 h 14"/>
                <a:gd name="T46" fmla="*/ 144 w 244"/>
                <a:gd name="T47" fmla="*/ 4 h 14"/>
                <a:gd name="T48" fmla="*/ 142 w 244"/>
                <a:gd name="T49" fmla="*/ 6 h 14"/>
                <a:gd name="T50" fmla="*/ 128 w 244"/>
                <a:gd name="T51" fmla="*/ 6 h 14"/>
                <a:gd name="T52" fmla="*/ 124 w 244"/>
                <a:gd name="T53" fmla="*/ 4 h 14"/>
                <a:gd name="T54" fmla="*/ 128 w 244"/>
                <a:gd name="T55" fmla="*/ 0 h 14"/>
                <a:gd name="T56" fmla="*/ 94 w 244"/>
                <a:gd name="T57" fmla="*/ 0 h 14"/>
                <a:gd name="T58" fmla="*/ 108 w 244"/>
                <a:gd name="T59" fmla="*/ 0 h 14"/>
                <a:gd name="T60" fmla="*/ 112 w 244"/>
                <a:gd name="T61" fmla="*/ 4 h 14"/>
                <a:gd name="T62" fmla="*/ 108 w 244"/>
                <a:gd name="T63" fmla="*/ 6 h 14"/>
                <a:gd name="T64" fmla="*/ 94 w 244"/>
                <a:gd name="T65" fmla="*/ 6 h 14"/>
                <a:gd name="T66" fmla="*/ 92 w 244"/>
                <a:gd name="T67" fmla="*/ 4 h 14"/>
                <a:gd name="T68" fmla="*/ 94 w 244"/>
                <a:gd name="T69" fmla="*/ 0 h 14"/>
                <a:gd name="T70" fmla="*/ 60 w 244"/>
                <a:gd name="T71" fmla="*/ 0 h 14"/>
                <a:gd name="T72" fmla="*/ 74 w 244"/>
                <a:gd name="T73" fmla="*/ 0 h 14"/>
                <a:gd name="T74" fmla="*/ 76 w 244"/>
                <a:gd name="T75" fmla="*/ 4 h 14"/>
                <a:gd name="T76" fmla="*/ 74 w 244"/>
                <a:gd name="T77" fmla="*/ 6 h 14"/>
                <a:gd name="T78" fmla="*/ 60 w 244"/>
                <a:gd name="T79" fmla="*/ 6 h 14"/>
                <a:gd name="T80" fmla="*/ 58 w 244"/>
                <a:gd name="T81" fmla="*/ 4 h 14"/>
                <a:gd name="T82" fmla="*/ 60 w 244"/>
                <a:gd name="T83" fmla="*/ 0 h 14"/>
                <a:gd name="T84" fmla="*/ 26 w 244"/>
                <a:gd name="T85" fmla="*/ 0 h 14"/>
                <a:gd name="T86" fmla="*/ 40 w 244"/>
                <a:gd name="T87" fmla="*/ 0 h 14"/>
                <a:gd name="T88" fmla="*/ 42 w 244"/>
                <a:gd name="T89" fmla="*/ 4 h 14"/>
                <a:gd name="T90" fmla="*/ 40 w 244"/>
                <a:gd name="T91" fmla="*/ 6 h 14"/>
                <a:gd name="T92" fmla="*/ 26 w 244"/>
                <a:gd name="T93" fmla="*/ 6 h 14"/>
                <a:gd name="T94" fmla="*/ 24 w 244"/>
                <a:gd name="T95" fmla="*/ 4 h 14"/>
                <a:gd name="T96" fmla="*/ 26 w 244"/>
                <a:gd name="T97" fmla="*/ 0 h 14"/>
                <a:gd name="T98" fmla="*/ 0 w 244"/>
                <a:gd name="T99" fmla="*/ 12 h 14"/>
                <a:gd name="T100" fmla="*/ 0 w 244"/>
                <a:gd name="T101" fmla="*/ 4 h 14"/>
                <a:gd name="T102" fmla="*/ 2 w 244"/>
                <a:gd name="T103" fmla="*/ 0 h 14"/>
                <a:gd name="T104" fmla="*/ 6 w 244"/>
                <a:gd name="T105" fmla="*/ 0 h 14"/>
                <a:gd name="T106" fmla="*/ 10 w 244"/>
                <a:gd name="T107" fmla="*/ 4 h 14"/>
                <a:gd name="T108" fmla="*/ 6 w 244"/>
                <a:gd name="T109" fmla="*/ 6 h 14"/>
                <a:gd name="T110" fmla="*/ 2 w 244"/>
                <a:gd name="T111" fmla="*/ 6 h 14"/>
                <a:gd name="T112" fmla="*/ 4 w 244"/>
                <a:gd name="T113" fmla="*/ 4 h 14"/>
                <a:gd name="T114" fmla="*/ 4 w 244"/>
                <a:gd name="T115" fmla="*/ 12 h 14"/>
                <a:gd name="T116" fmla="*/ 2 w 244"/>
                <a:gd name="T117" fmla="*/ 14 h 14"/>
                <a:gd name="T118" fmla="*/ 0 w 244"/>
                <a:gd name="T119" fmla="*/ 1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44" h="14">
                  <a:moveTo>
                    <a:pt x="228" y="0"/>
                  </a:moveTo>
                  <a:lnTo>
                    <a:pt x="242" y="0"/>
                  </a:lnTo>
                  <a:lnTo>
                    <a:pt x="244" y="4"/>
                  </a:lnTo>
                  <a:lnTo>
                    <a:pt x="242" y="6"/>
                  </a:lnTo>
                  <a:lnTo>
                    <a:pt x="228" y="6"/>
                  </a:lnTo>
                  <a:lnTo>
                    <a:pt x="226" y="4"/>
                  </a:lnTo>
                  <a:lnTo>
                    <a:pt x="228" y="0"/>
                  </a:lnTo>
                  <a:close/>
                  <a:moveTo>
                    <a:pt x="194" y="0"/>
                  </a:moveTo>
                  <a:lnTo>
                    <a:pt x="210" y="0"/>
                  </a:lnTo>
                  <a:lnTo>
                    <a:pt x="210" y="4"/>
                  </a:lnTo>
                  <a:lnTo>
                    <a:pt x="210" y="6"/>
                  </a:lnTo>
                  <a:lnTo>
                    <a:pt x="194" y="6"/>
                  </a:lnTo>
                  <a:lnTo>
                    <a:pt x="192" y="4"/>
                  </a:lnTo>
                  <a:lnTo>
                    <a:pt x="194" y="0"/>
                  </a:lnTo>
                  <a:close/>
                  <a:moveTo>
                    <a:pt x="160" y="0"/>
                  </a:moveTo>
                  <a:lnTo>
                    <a:pt x="174" y="0"/>
                  </a:lnTo>
                  <a:lnTo>
                    <a:pt x="178" y="4"/>
                  </a:lnTo>
                  <a:lnTo>
                    <a:pt x="174" y="6"/>
                  </a:lnTo>
                  <a:lnTo>
                    <a:pt x="160" y="6"/>
                  </a:lnTo>
                  <a:lnTo>
                    <a:pt x="158" y="4"/>
                  </a:lnTo>
                  <a:lnTo>
                    <a:pt x="160" y="0"/>
                  </a:lnTo>
                  <a:close/>
                  <a:moveTo>
                    <a:pt x="128" y="0"/>
                  </a:moveTo>
                  <a:lnTo>
                    <a:pt x="142" y="0"/>
                  </a:lnTo>
                  <a:lnTo>
                    <a:pt x="144" y="4"/>
                  </a:lnTo>
                  <a:lnTo>
                    <a:pt x="142" y="6"/>
                  </a:lnTo>
                  <a:lnTo>
                    <a:pt x="128" y="6"/>
                  </a:lnTo>
                  <a:lnTo>
                    <a:pt x="124" y="4"/>
                  </a:lnTo>
                  <a:lnTo>
                    <a:pt x="128" y="0"/>
                  </a:lnTo>
                  <a:close/>
                  <a:moveTo>
                    <a:pt x="94" y="0"/>
                  </a:moveTo>
                  <a:lnTo>
                    <a:pt x="108" y="0"/>
                  </a:lnTo>
                  <a:lnTo>
                    <a:pt x="112" y="4"/>
                  </a:lnTo>
                  <a:lnTo>
                    <a:pt x="108" y="6"/>
                  </a:lnTo>
                  <a:lnTo>
                    <a:pt x="94" y="6"/>
                  </a:lnTo>
                  <a:lnTo>
                    <a:pt x="92" y="4"/>
                  </a:lnTo>
                  <a:lnTo>
                    <a:pt x="94" y="0"/>
                  </a:lnTo>
                  <a:close/>
                  <a:moveTo>
                    <a:pt x="60" y="0"/>
                  </a:moveTo>
                  <a:lnTo>
                    <a:pt x="74" y="0"/>
                  </a:lnTo>
                  <a:lnTo>
                    <a:pt x="76" y="4"/>
                  </a:lnTo>
                  <a:lnTo>
                    <a:pt x="74" y="6"/>
                  </a:lnTo>
                  <a:lnTo>
                    <a:pt x="60" y="6"/>
                  </a:lnTo>
                  <a:lnTo>
                    <a:pt x="58" y="4"/>
                  </a:lnTo>
                  <a:lnTo>
                    <a:pt x="60" y="0"/>
                  </a:lnTo>
                  <a:close/>
                  <a:moveTo>
                    <a:pt x="26" y="0"/>
                  </a:moveTo>
                  <a:lnTo>
                    <a:pt x="40" y="0"/>
                  </a:lnTo>
                  <a:lnTo>
                    <a:pt x="42" y="4"/>
                  </a:lnTo>
                  <a:lnTo>
                    <a:pt x="40" y="6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6" y="0"/>
                  </a:lnTo>
                  <a:close/>
                  <a:moveTo>
                    <a:pt x="0" y="12"/>
                  </a:move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10" y="4"/>
                  </a:lnTo>
                  <a:lnTo>
                    <a:pt x="6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4" name="Freeform 19"/>
            <p:cNvSpPr>
              <a:spLocks noEditPoints="1"/>
            </p:cNvSpPr>
            <p:nvPr/>
          </p:nvSpPr>
          <p:spPr bwMode="auto">
            <a:xfrm>
              <a:off x="4318651" y="1966860"/>
              <a:ext cx="656549" cy="85441"/>
            </a:xfrm>
            <a:custGeom>
              <a:avLst/>
              <a:gdLst>
                <a:gd name="T0" fmla="*/ 252 w 292"/>
                <a:gd name="T1" fmla="*/ 0 h 38"/>
                <a:gd name="T2" fmla="*/ 292 w 292"/>
                <a:gd name="T3" fmla="*/ 20 h 38"/>
                <a:gd name="T4" fmla="*/ 252 w 292"/>
                <a:gd name="T5" fmla="*/ 38 h 38"/>
                <a:gd name="T6" fmla="*/ 252 w 292"/>
                <a:gd name="T7" fmla="*/ 0 h 38"/>
                <a:gd name="T8" fmla="*/ 238 w 292"/>
                <a:gd name="T9" fmla="*/ 16 h 38"/>
                <a:gd name="T10" fmla="*/ 252 w 292"/>
                <a:gd name="T11" fmla="*/ 16 h 38"/>
                <a:gd name="T12" fmla="*/ 254 w 292"/>
                <a:gd name="T13" fmla="*/ 20 h 38"/>
                <a:gd name="T14" fmla="*/ 252 w 292"/>
                <a:gd name="T15" fmla="*/ 22 h 38"/>
                <a:gd name="T16" fmla="*/ 238 w 292"/>
                <a:gd name="T17" fmla="*/ 22 h 38"/>
                <a:gd name="T18" fmla="*/ 234 w 292"/>
                <a:gd name="T19" fmla="*/ 20 h 38"/>
                <a:gd name="T20" fmla="*/ 238 w 292"/>
                <a:gd name="T21" fmla="*/ 16 h 38"/>
                <a:gd name="T22" fmla="*/ 202 w 292"/>
                <a:gd name="T23" fmla="*/ 16 h 38"/>
                <a:gd name="T24" fmla="*/ 218 w 292"/>
                <a:gd name="T25" fmla="*/ 16 h 38"/>
                <a:gd name="T26" fmla="*/ 220 w 292"/>
                <a:gd name="T27" fmla="*/ 20 h 38"/>
                <a:gd name="T28" fmla="*/ 218 w 292"/>
                <a:gd name="T29" fmla="*/ 22 h 38"/>
                <a:gd name="T30" fmla="*/ 202 w 292"/>
                <a:gd name="T31" fmla="*/ 22 h 38"/>
                <a:gd name="T32" fmla="*/ 202 w 292"/>
                <a:gd name="T33" fmla="*/ 20 h 38"/>
                <a:gd name="T34" fmla="*/ 202 w 292"/>
                <a:gd name="T35" fmla="*/ 16 h 38"/>
                <a:gd name="T36" fmla="*/ 170 w 292"/>
                <a:gd name="T37" fmla="*/ 16 h 38"/>
                <a:gd name="T38" fmla="*/ 184 w 292"/>
                <a:gd name="T39" fmla="*/ 16 h 38"/>
                <a:gd name="T40" fmla="*/ 186 w 292"/>
                <a:gd name="T41" fmla="*/ 20 h 38"/>
                <a:gd name="T42" fmla="*/ 184 w 292"/>
                <a:gd name="T43" fmla="*/ 22 h 38"/>
                <a:gd name="T44" fmla="*/ 170 w 292"/>
                <a:gd name="T45" fmla="*/ 22 h 38"/>
                <a:gd name="T46" fmla="*/ 168 w 292"/>
                <a:gd name="T47" fmla="*/ 20 h 38"/>
                <a:gd name="T48" fmla="*/ 170 w 292"/>
                <a:gd name="T49" fmla="*/ 16 h 38"/>
                <a:gd name="T50" fmla="*/ 136 w 292"/>
                <a:gd name="T51" fmla="*/ 16 h 38"/>
                <a:gd name="T52" fmla="*/ 150 w 292"/>
                <a:gd name="T53" fmla="*/ 16 h 38"/>
                <a:gd name="T54" fmla="*/ 154 w 292"/>
                <a:gd name="T55" fmla="*/ 20 h 38"/>
                <a:gd name="T56" fmla="*/ 150 w 292"/>
                <a:gd name="T57" fmla="*/ 22 h 38"/>
                <a:gd name="T58" fmla="*/ 136 w 292"/>
                <a:gd name="T59" fmla="*/ 22 h 38"/>
                <a:gd name="T60" fmla="*/ 134 w 292"/>
                <a:gd name="T61" fmla="*/ 20 h 38"/>
                <a:gd name="T62" fmla="*/ 136 w 292"/>
                <a:gd name="T63" fmla="*/ 16 h 38"/>
                <a:gd name="T64" fmla="*/ 104 w 292"/>
                <a:gd name="T65" fmla="*/ 16 h 38"/>
                <a:gd name="T66" fmla="*/ 118 w 292"/>
                <a:gd name="T67" fmla="*/ 16 h 38"/>
                <a:gd name="T68" fmla="*/ 120 w 292"/>
                <a:gd name="T69" fmla="*/ 20 h 38"/>
                <a:gd name="T70" fmla="*/ 118 w 292"/>
                <a:gd name="T71" fmla="*/ 22 h 38"/>
                <a:gd name="T72" fmla="*/ 104 w 292"/>
                <a:gd name="T73" fmla="*/ 22 h 38"/>
                <a:gd name="T74" fmla="*/ 100 w 292"/>
                <a:gd name="T75" fmla="*/ 20 h 38"/>
                <a:gd name="T76" fmla="*/ 104 w 292"/>
                <a:gd name="T77" fmla="*/ 16 h 38"/>
                <a:gd name="T78" fmla="*/ 70 w 292"/>
                <a:gd name="T79" fmla="*/ 16 h 38"/>
                <a:gd name="T80" fmla="*/ 84 w 292"/>
                <a:gd name="T81" fmla="*/ 16 h 38"/>
                <a:gd name="T82" fmla="*/ 86 w 292"/>
                <a:gd name="T83" fmla="*/ 20 h 38"/>
                <a:gd name="T84" fmla="*/ 84 w 292"/>
                <a:gd name="T85" fmla="*/ 22 h 38"/>
                <a:gd name="T86" fmla="*/ 70 w 292"/>
                <a:gd name="T87" fmla="*/ 22 h 38"/>
                <a:gd name="T88" fmla="*/ 68 w 292"/>
                <a:gd name="T89" fmla="*/ 20 h 38"/>
                <a:gd name="T90" fmla="*/ 70 w 292"/>
                <a:gd name="T91" fmla="*/ 16 h 38"/>
                <a:gd name="T92" fmla="*/ 36 w 292"/>
                <a:gd name="T93" fmla="*/ 16 h 38"/>
                <a:gd name="T94" fmla="*/ 50 w 292"/>
                <a:gd name="T95" fmla="*/ 16 h 38"/>
                <a:gd name="T96" fmla="*/ 52 w 292"/>
                <a:gd name="T97" fmla="*/ 20 h 38"/>
                <a:gd name="T98" fmla="*/ 50 w 292"/>
                <a:gd name="T99" fmla="*/ 22 h 38"/>
                <a:gd name="T100" fmla="*/ 36 w 292"/>
                <a:gd name="T101" fmla="*/ 22 h 38"/>
                <a:gd name="T102" fmla="*/ 34 w 292"/>
                <a:gd name="T103" fmla="*/ 20 h 38"/>
                <a:gd name="T104" fmla="*/ 36 w 292"/>
                <a:gd name="T105" fmla="*/ 16 h 38"/>
                <a:gd name="T106" fmla="*/ 2 w 292"/>
                <a:gd name="T107" fmla="*/ 16 h 38"/>
                <a:gd name="T108" fmla="*/ 16 w 292"/>
                <a:gd name="T109" fmla="*/ 16 h 38"/>
                <a:gd name="T110" fmla="*/ 18 w 292"/>
                <a:gd name="T111" fmla="*/ 20 h 38"/>
                <a:gd name="T112" fmla="*/ 16 w 292"/>
                <a:gd name="T113" fmla="*/ 22 h 38"/>
                <a:gd name="T114" fmla="*/ 2 w 292"/>
                <a:gd name="T115" fmla="*/ 22 h 38"/>
                <a:gd name="T116" fmla="*/ 0 w 292"/>
                <a:gd name="T117" fmla="*/ 20 h 38"/>
                <a:gd name="T118" fmla="*/ 2 w 292"/>
                <a:gd name="T11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2" h="38">
                  <a:moveTo>
                    <a:pt x="252" y="0"/>
                  </a:moveTo>
                  <a:lnTo>
                    <a:pt x="292" y="20"/>
                  </a:lnTo>
                  <a:lnTo>
                    <a:pt x="252" y="38"/>
                  </a:lnTo>
                  <a:lnTo>
                    <a:pt x="252" y="0"/>
                  </a:lnTo>
                  <a:close/>
                  <a:moveTo>
                    <a:pt x="238" y="16"/>
                  </a:moveTo>
                  <a:lnTo>
                    <a:pt x="252" y="16"/>
                  </a:lnTo>
                  <a:lnTo>
                    <a:pt x="254" y="20"/>
                  </a:lnTo>
                  <a:lnTo>
                    <a:pt x="252" y="22"/>
                  </a:lnTo>
                  <a:lnTo>
                    <a:pt x="238" y="22"/>
                  </a:lnTo>
                  <a:lnTo>
                    <a:pt x="234" y="20"/>
                  </a:lnTo>
                  <a:lnTo>
                    <a:pt x="238" y="16"/>
                  </a:lnTo>
                  <a:close/>
                  <a:moveTo>
                    <a:pt x="202" y="16"/>
                  </a:moveTo>
                  <a:lnTo>
                    <a:pt x="218" y="16"/>
                  </a:lnTo>
                  <a:lnTo>
                    <a:pt x="220" y="20"/>
                  </a:lnTo>
                  <a:lnTo>
                    <a:pt x="218" y="22"/>
                  </a:lnTo>
                  <a:lnTo>
                    <a:pt x="202" y="22"/>
                  </a:lnTo>
                  <a:lnTo>
                    <a:pt x="202" y="20"/>
                  </a:lnTo>
                  <a:lnTo>
                    <a:pt x="202" y="16"/>
                  </a:lnTo>
                  <a:close/>
                  <a:moveTo>
                    <a:pt x="170" y="16"/>
                  </a:moveTo>
                  <a:lnTo>
                    <a:pt x="184" y="16"/>
                  </a:lnTo>
                  <a:lnTo>
                    <a:pt x="186" y="20"/>
                  </a:lnTo>
                  <a:lnTo>
                    <a:pt x="184" y="22"/>
                  </a:lnTo>
                  <a:lnTo>
                    <a:pt x="170" y="22"/>
                  </a:lnTo>
                  <a:lnTo>
                    <a:pt x="168" y="20"/>
                  </a:lnTo>
                  <a:lnTo>
                    <a:pt x="170" y="16"/>
                  </a:lnTo>
                  <a:close/>
                  <a:moveTo>
                    <a:pt x="136" y="16"/>
                  </a:moveTo>
                  <a:lnTo>
                    <a:pt x="150" y="16"/>
                  </a:lnTo>
                  <a:lnTo>
                    <a:pt x="154" y="20"/>
                  </a:lnTo>
                  <a:lnTo>
                    <a:pt x="150" y="22"/>
                  </a:lnTo>
                  <a:lnTo>
                    <a:pt x="136" y="22"/>
                  </a:lnTo>
                  <a:lnTo>
                    <a:pt x="134" y="20"/>
                  </a:lnTo>
                  <a:lnTo>
                    <a:pt x="136" y="16"/>
                  </a:lnTo>
                  <a:close/>
                  <a:moveTo>
                    <a:pt x="104" y="16"/>
                  </a:moveTo>
                  <a:lnTo>
                    <a:pt x="118" y="16"/>
                  </a:lnTo>
                  <a:lnTo>
                    <a:pt x="120" y="20"/>
                  </a:lnTo>
                  <a:lnTo>
                    <a:pt x="118" y="22"/>
                  </a:lnTo>
                  <a:lnTo>
                    <a:pt x="104" y="22"/>
                  </a:lnTo>
                  <a:lnTo>
                    <a:pt x="100" y="20"/>
                  </a:lnTo>
                  <a:lnTo>
                    <a:pt x="104" y="16"/>
                  </a:lnTo>
                  <a:close/>
                  <a:moveTo>
                    <a:pt x="70" y="16"/>
                  </a:moveTo>
                  <a:lnTo>
                    <a:pt x="84" y="16"/>
                  </a:lnTo>
                  <a:lnTo>
                    <a:pt x="86" y="20"/>
                  </a:lnTo>
                  <a:lnTo>
                    <a:pt x="84" y="22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70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5" name="Rectangle 20"/>
            <p:cNvSpPr>
              <a:spLocks noChangeArrowheads="1"/>
            </p:cNvSpPr>
            <p:nvPr/>
          </p:nvSpPr>
          <p:spPr bwMode="auto">
            <a:xfrm>
              <a:off x="3684587" y="4012956"/>
              <a:ext cx="3494102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6" name="Rectangle 21"/>
            <p:cNvSpPr>
              <a:spLocks noChangeArrowheads="1"/>
            </p:cNvSpPr>
            <p:nvPr/>
          </p:nvSpPr>
          <p:spPr bwMode="auto">
            <a:xfrm>
              <a:off x="6202858" y="2308625"/>
              <a:ext cx="544126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7" name="Rectangle 22"/>
            <p:cNvSpPr>
              <a:spLocks noChangeArrowheads="1"/>
            </p:cNvSpPr>
            <p:nvPr/>
          </p:nvSpPr>
          <p:spPr bwMode="auto">
            <a:xfrm>
              <a:off x="6746985" y="2308625"/>
              <a:ext cx="539630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8" name="Rectangle 23"/>
            <p:cNvSpPr>
              <a:spLocks noChangeArrowheads="1"/>
            </p:cNvSpPr>
            <p:nvPr/>
          </p:nvSpPr>
          <p:spPr bwMode="auto">
            <a:xfrm>
              <a:off x="5672222" y="2308625"/>
              <a:ext cx="539630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49" name="Rectangle 24"/>
            <p:cNvSpPr>
              <a:spLocks noChangeArrowheads="1"/>
            </p:cNvSpPr>
            <p:nvPr/>
          </p:nvSpPr>
          <p:spPr bwMode="auto">
            <a:xfrm>
              <a:off x="7273123" y="2308625"/>
              <a:ext cx="544126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0" name="Rectangle 25"/>
            <p:cNvSpPr>
              <a:spLocks noChangeArrowheads="1"/>
            </p:cNvSpPr>
            <p:nvPr/>
          </p:nvSpPr>
          <p:spPr bwMode="auto">
            <a:xfrm>
              <a:off x="7273123" y="3396878"/>
              <a:ext cx="544126" cy="53963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1" name="Rectangle 26"/>
            <p:cNvSpPr>
              <a:spLocks noChangeArrowheads="1"/>
            </p:cNvSpPr>
            <p:nvPr/>
          </p:nvSpPr>
          <p:spPr bwMode="auto">
            <a:xfrm>
              <a:off x="7273123" y="2852752"/>
              <a:ext cx="544126" cy="54412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2" name="Freeform 27"/>
            <p:cNvSpPr>
              <a:spLocks noEditPoints="1"/>
            </p:cNvSpPr>
            <p:nvPr/>
          </p:nvSpPr>
          <p:spPr bwMode="auto">
            <a:xfrm>
              <a:off x="3239392" y="3936508"/>
              <a:ext cx="445194" cy="373244"/>
            </a:xfrm>
            <a:custGeom>
              <a:avLst/>
              <a:gdLst>
                <a:gd name="T0" fmla="*/ 0 w 198"/>
                <a:gd name="T1" fmla="*/ 60 h 166"/>
                <a:gd name="T2" fmla="*/ 28 w 198"/>
                <a:gd name="T3" fmla="*/ 0 h 166"/>
                <a:gd name="T4" fmla="*/ 56 w 198"/>
                <a:gd name="T5" fmla="*/ 60 h 166"/>
                <a:gd name="T6" fmla="*/ 0 w 198"/>
                <a:gd name="T7" fmla="*/ 60 h 166"/>
                <a:gd name="T8" fmla="*/ 198 w 198"/>
                <a:gd name="T9" fmla="*/ 166 h 166"/>
                <a:gd name="T10" fmla="*/ 18 w 198"/>
                <a:gd name="T11" fmla="*/ 166 h 166"/>
                <a:gd name="T12" fmla="*/ 18 w 198"/>
                <a:gd name="T13" fmla="*/ 50 h 166"/>
                <a:gd name="T14" fmla="*/ 36 w 198"/>
                <a:gd name="T15" fmla="*/ 50 h 166"/>
                <a:gd name="T16" fmla="*/ 36 w 198"/>
                <a:gd name="T17" fmla="*/ 156 h 166"/>
                <a:gd name="T18" fmla="*/ 28 w 198"/>
                <a:gd name="T19" fmla="*/ 146 h 166"/>
                <a:gd name="T20" fmla="*/ 198 w 198"/>
                <a:gd name="T21" fmla="*/ 146 h 166"/>
                <a:gd name="T22" fmla="*/ 198 w 198"/>
                <a:gd name="T23" fmla="*/ 16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8" h="166">
                  <a:moveTo>
                    <a:pt x="0" y="60"/>
                  </a:moveTo>
                  <a:lnTo>
                    <a:pt x="28" y="0"/>
                  </a:lnTo>
                  <a:lnTo>
                    <a:pt x="56" y="60"/>
                  </a:lnTo>
                  <a:lnTo>
                    <a:pt x="0" y="60"/>
                  </a:lnTo>
                  <a:close/>
                  <a:moveTo>
                    <a:pt x="198" y="166"/>
                  </a:moveTo>
                  <a:lnTo>
                    <a:pt x="18" y="166"/>
                  </a:lnTo>
                  <a:lnTo>
                    <a:pt x="18" y="50"/>
                  </a:lnTo>
                  <a:lnTo>
                    <a:pt x="36" y="50"/>
                  </a:lnTo>
                  <a:lnTo>
                    <a:pt x="36" y="156"/>
                  </a:lnTo>
                  <a:lnTo>
                    <a:pt x="28" y="146"/>
                  </a:lnTo>
                  <a:lnTo>
                    <a:pt x="198" y="146"/>
                  </a:lnTo>
                  <a:lnTo>
                    <a:pt x="198" y="166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3" name="Freeform 28"/>
            <p:cNvSpPr>
              <a:spLocks noEditPoints="1"/>
            </p:cNvSpPr>
            <p:nvPr/>
          </p:nvSpPr>
          <p:spPr bwMode="auto">
            <a:xfrm>
              <a:off x="7178688" y="3936508"/>
              <a:ext cx="386735" cy="418213"/>
            </a:xfrm>
            <a:custGeom>
              <a:avLst/>
              <a:gdLst>
                <a:gd name="T0" fmla="*/ 58 w 172"/>
                <a:gd name="T1" fmla="*/ 186 h 186"/>
                <a:gd name="T2" fmla="*/ 0 w 172"/>
                <a:gd name="T3" fmla="*/ 156 h 186"/>
                <a:gd name="T4" fmla="*/ 58 w 172"/>
                <a:gd name="T5" fmla="*/ 128 h 186"/>
                <a:gd name="T6" fmla="*/ 58 w 172"/>
                <a:gd name="T7" fmla="*/ 186 h 186"/>
                <a:gd name="T8" fmla="*/ 172 w 172"/>
                <a:gd name="T9" fmla="*/ 0 h 186"/>
                <a:gd name="T10" fmla="*/ 172 w 172"/>
                <a:gd name="T11" fmla="*/ 166 h 186"/>
                <a:gd name="T12" fmla="*/ 48 w 172"/>
                <a:gd name="T13" fmla="*/ 166 h 186"/>
                <a:gd name="T14" fmla="*/ 48 w 172"/>
                <a:gd name="T15" fmla="*/ 146 h 186"/>
                <a:gd name="T16" fmla="*/ 164 w 172"/>
                <a:gd name="T17" fmla="*/ 146 h 186"/>
                <a:gd name="T18" fmla="*/ 154 w 172"/>
                <a:gd name="T19" fmla="*/ 156 h 186"/>
                <a:gd name="T20" fmla="*/ 154 w 172"/>
                <a:gd name="T21" fmla="*/ 0 h 186"/>
                <a:gd name="T22" fmla="*/ 172 w 172"/>
                <a:gd name="T23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72" h="186">
                  <a:moveTo>
                    <a:pt x="58" y="186"/>
                  </a:moveTo>
                  <a:lnTo>
                    <a:pt x="0" y="156"/>
                  </a:lnTo>
                  <a:lnTo>
                    <a:pt x="58" y="128"/>
                  </a:lnTo>
                  <a:lnTo>
                    <a:pt x="58" y="186"/>
                  </a:lnTo>
                  <a:close/>
                  <a:moveTo>
                    <a:pt x="172" y="0"/>
                  </a:moveTo>
                  <a:lnTo>
                    <a:pt x="172" y="166"/>
                  </a:lnTo>
                  <a:lnTo>
                    <a:pt x="48" y="166"/>
                  </a:lnTo>
                  <a:lnTo>
                    <a:pt x="48" y="146"/>
                  </a:lnTo>
                  <a:lnTo>
                    <a:pt x="164" y="146"/>
                  </a:lnTo>
                  <a:lnTo>
                    <a:pt x="154" y="156"/>
                  </a:lnTo>
                  <a:lnTo>
                    <a:pt x="154" y="0"/>
                  </a:lnTo>
                  <a:lnTo>
                    <a:pt x="172" y="0"/>
                  </a:lnTo>
                  <a:close/>
                </a:path>
              </a:pathLst>
            </a:custGeom>
            <a:solidFill>
              <a:srgbClr val="44927F"/>
            </a:solidFill>
            <a:ln w="254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4" name="Rectangle 29"/>
            <p:cNvSpPr>
              <a:spLocks noChangeArrowheads="1"/>
            </p:cNvSpPr>
            <p:nvPr/>
          </p:nvSpPr>
          <p:spPr bwMode="auto">
            <a:xfrm>
              <a:off x="2070195" y="4444659"/>
              <a:ext cx="926364" cy="2743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5" name="Rectangle 30"/>
            <p:cNvSpPr>
              <a:spLocks noChangeArrowheads="1"/>
            </p:cNvSpPr>
            <p:nvPr/>
          </p:nvSpPr>
          <p:spPr bwMode="auto">
            <a:xfrm>
              <a:off x="2070195" y="4444659"/>
              <a:ext cx="926364" cy="2743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6" name="Rectangle 31"/>
            <p:cNvSpPr>
              <a:spLocks noChangeArrowheads="1"/>
            </p:cNvSpPr>
            <p:nvPr/>
          </p:nvSpPr>
          <p:spPr bwMode="auto">
            <a:xfrm>
              <a:off x="4975201" y="1872425"/>
              <a:ext cx="1106241" cy="2743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7" name="Rectangle 32"/>
            <p:cNvSpPr>
              <a:spLocks noChangeArrowheads="1"/>
            </p:cNvSpPr>
            <p:nvPr/>
          </p:nvSpPr>
          <p:spPr bwMode="auto">
            <a:xfrm>
              <a:off x="4975201" y="1872425"/>
              <a:ext cx="1106241" cy="2743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8" name="Rectangle 33"/>
            <p:cNvSpPr>
              <a:spLocks noChangeArrowheads="1"/>
            </p:cNvSpPr>
            <p:nvPr/>
          </p:nvSpPr>
          <p:spPr bwMode="auto">
            <a:xfrm>
              <a:off x="7502466" y="4170348"/>
              <a:ext cx="773469" cy="44069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59" name="Rectangle 34"/>
            <p:cNvSpPr>
              <a:spLocks noChangeArrowheads="1"/>
            </p:cNvSpPr>
            <p:nvPr/>
          </p:nvSpPr>
          <p:spPr bwMode="auto">
            <a:xfrm>
              <a:off x="7502466" y="4170348"/>
              <a:ext cx="773469" cy="44069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0" name="Rectangle 35"/>
            <p:cNvSpPr>
              <a:spLocks noChangeArrowheads="1"/>
            </p:cNvSpPr>
            <p:nvPr/>
          </p:nvSpPr>
          <p:spPr bwMode="auto">
            <a:xfrm>
              <a:off x="6031975" y="3167536"/>
              <a:ext cx="1573920" cy="43620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1" name="Rectangle 36"/>
            <p:cNvSpPr>
              <a:spLocks noChangeArrowheads="1"/>
            </p:cNvSpPr>
            <p:nvPr/>
          </p:nvSpPr>
          <p:spPr bwMode="auto">
            <a:xfrm>
              <a:off x="6031975" y="3167536"/>
              <a:ext cx="1573920" cy="43620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2" name="Rectangle 37"/>
            <p:cNvSpPr>
              <a:spLocks noChangeArrowheads="1"/>
            </p:cNvSpPr>
            <p:nvPr/>
          </p:nvSpPr>
          <p:spPr bwMode="auto">
            <a:xfrm>
              <a:off x="4813312" y="4404187"/>
              <a:ext cx="1915685" cy="26981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3" name="Rectangle 38"/>
            <p:cNvSpPr>
              <a:spLocks noChangeArrowheads="1"/>
            </p:cNvSpPr>
            <p:nvPr/>
          </p:nvSpPr>
          <p:spPr bwMode="auto">
            <a:xfrm>
              <a:off x="4813312" y="4404187"/>
              <a:ext cx="1915685" cy="26981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5" name="Freeform 40"/>
            <p:cNvSpPr>
              <a:spLocks noEditPoints="1"/>
            </p:cNvSpPr>
            <p:nvPr/>
          </p:nvSpPr>
          <p:spPr bwMode="auto">
            <a:xfrm>
              <a:off x="4579472" y="2771808"/>
              <a:ext cx="782463" cy="472176"/>
            </a:xfrm>
            <a:custGeom>
              <a:avLst/>
              <a:gdLst>
                <a:gd name="T0" fmla="*/ 306 w 348"/>
                <a:gd name="T1" fmla="*/ 2 h 210"/>
                <a:gd name="T2" fmla="*/ 348 w 348"/>
                <a:gd name="T3" fmla="*/ 0 h 210"/>
                <a:gd name="T4" fmla="*/ 326 w 348"/>
                <a:gd name="T5" fmla="*/ 38 h 210"/>
                <a:gd name="T6" fmla="*/ 306 w 348"/>
                <a:gd name="T7" fmla="*/ 2 h 210"/>
                <a:gd name="T8" fmla="*/ 0 w 348"/>
                <a:gd name="T9" fmla="*/ 206 h 210"/>
                <a:gd name="T10" fmla="*/ 318 w 348"/>
                <a:gd name="T11" fmla="*/ 14 h 210"/>
                <a:gd name="T12" fmla="*/ 322 w 348"/>
                <a:gd name="T13" fmla="*/ 16 h 210"/>
                <a:gd name="T14" fmla="*/ 322 w 348"/>
                <a:gd name="T15" fmla="*/ 20 h 210"/>
                <a:gd name="T16" fmla="*/ 4 w 348"/>
                <a:gd name="T17" fmla="*/ 210 h 210"/>
                <a:gd name="T18" fmla="*/ 0 w 348"/>
                <a:gd name="T19" fmla="*/ 208 h 210"/>
                <a:gd name="T20" fmla="*/ 0 w 348"/>
                <a:gd name="T21" fmla="*/ 20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8" h="210">
                  <a:moveTo>
                    <a:pt x="306" y="2"/>
                  </a:moveTo>
                  <a:lnTo>
                    <a:pt x="348" y="0"/>
                  </a:lnTo>
                  <a:lnTo>
                    <a:pt x="326" y="38"/>
                  </a:lnTo>
                  <a:lnTo>
                    <a:pt x="306" y="2"/>
                  </a:lnTo>
                  <a:close/>
                  <a:moveTo>
                    <a:pt x="0" y="206"/>
                  </a:moveTo>
                  <a:lnTo>
                    <a:pt x="318" y="14"/>
                  </a:lnTo>
                  <a:lnTo>
                    <a:pt x="322" y="16"/>
                  </a:lnTo>
                  <a:lnTo>
                    <a:pt x="322" y="20"/>
                  </a:lnTo>
                  <a:lnTo>
                    <a:pt x="4" y="210"/>
                  </a:lnTo>
                  <a:lnTo>
                    <a:pt x="0" y="208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6" name="Rectangle 41"/>
            <p:cNvSpPr>
              <a:spLocks noChangeArrowheads="1"/>
            </p:cNvSpPr>
            <p:nvPr/>
          </p:nvSpPr>
          <p:spPr bwMode="auto">
            <a:xfrm>
              <a:off x="3886948" y="3163039"/>
              <a:ext cx="1546938" cy="274312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7" name="Rectangle 42"/>
            <p:cNvSpPr>
              <a:spLocks noChangeArrowheads="1"/>
            </p:cNvSpPr>
            <p:nvPr/>
          </p:nvSpPr>
          <p:spPr bwMode="auto">
            <a:xfrm>
              <a:off x="3886948" y="3163039"/>
              <a:ext cx="1546938" cy="2743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8" name="Rectangle 43"/>
            <p:cNvSpPr>
              <a:spLocks noChangeArrowheads="1"/>
            </p:cNvSpPr>
            <p:nvPr/>
          </p:nvSpPr>
          <p:spPr bwMode="auto">
            <a:xfrm>
              <a:off x="2663787" y="1998338"/>
              <a:ext cx="2149525" cy="53513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69" name="Rectangle 44"/>
            <p:cNvSpPr>
              <a:spLocks noChangeArrowheads="1"/>
            </p:cNvSpPr>
            <p:nvPr/>
          </p:nvSpPr>
          <p:spPr bwMode="auto">
            <a:xfrm>
              <a:off x="2663787" y="1998338"/>
              <a:ext cx="2149525" cy="53513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0" name="Freeform 45"/>
            <p:cNvSpPr>
              <a:spLocks noEditPoints="1"/>
            </p:cNvSpPr>
            <p:nvPr/>
          </p:nvSpPr>
          <p:spPr bwMode="auto">
            <a:xfrm>
              <a:off x="2641303" y="2771808"/>
              <a:ext cx="620574" cy="467679"/>
            </a:xfrm>
            <a:custGeom>
              <a:avLst/>
              <a:gdLst>
                <a:gd name="T0" fmla="*/ 234 w 276"/>
                <a:gd name="T1" fmla="*/ 8 h 208"/>
                <a:gd name="T2" fmla="*/ 276 w 276"/>
                <a:gd name="T3" fmla="*/ 0 h 208"/>
                <a:gd name="T4" fmla="*/ 256 w 276"/>
                <a:gd name="T5" fmla="*/ 38 h 208"/>
                <a:gd name="T6" fmla="*/ 234 w 276"/>
                <a:gd name="T7" fmla="*/ 8 h 208"/>
                <a:gd name="T8" fmla="*/ 0 w 276"/>
                <a:gd name="T9" fmla="*/ 206 h 208"/>
                <a:gd name="T10" fmla="*/ 248 w 276"/>
                <a:gd name="T11" fmla="*/ 18 h 208"/>
                <a:gd name="T12" fmla="*/ 252 w 276"/>
                <a:gd name="T13" fmla="*/ 18 h 208"/>
                <a:gd name="T14" fmla="*/ 252 w 276"/>
                <a:gd name="T15" fmla="*/ 20 h 208"/>
                <a:gd name="T16" fmla="*/ 2 w 276"/>
                <a:gd name="T17" fmla="*/ 208 h 208"/>
                <a:gd name="T18" fmla="*/ 0 w 276"/>
                <a:gd name="T19" fmla="*/ 208 h 208"/>
                <a:gd name="T20" fmla="*/ 0 w 276"/>
                <a:gd name="T21" fmla="*/ 206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76" h="208">
                  <a:moveTo>
                    <a:pt x="234" y="8"/>
                  </a:moveTo>
                  <a:lnTo>
                    <a:pt x="276" y="0"/>
                  </a:lnTo>
                  <a:lnTo>
                    <a:pt x="256" y="38"/>
                  </a:lnTo>
                  <a:lnTo>
                    <a:pt x="234" y="8"/>
                  </a:lnTo>
                  <a:close/>
                  <a:moveTo>
                    <a:pt x="0" y="206"/>
                  </a:moveTo>
                  <a:lnTo>
                    <a:pt x="248" y="18"/>
                  </a:lnTo>
                  <a:lnTo>
                    <a:pt x="252" y="18"/>
                  </a:lnTo>
                  <a:lnTo>
                    <a:pt x="252" y="20"/>
                  </a:lnTo>
                  <a:lnTo>
                    <a:pt x="2" y="208"/>
                  </a:lnTo>
                  <a:lnTo>
                    <a:pt x="0" y="208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1" name="Freeform 46"/>
            <p:cNvSpPr>
              <a:spLocks noEditPoints="1"/>
            </p:cNvSpPr>
            <p:nvPr/>
          </p:nvSpPr>
          <p:spPr bwMode="auto">
            <a:xfrm>
              <a:off x="2636806" y="3234990"/>
              <a:ext cx="1713324" cy="858910"/>
            </a:xfrm>
            <a:custGeom>
              <a:avLst/>
              <a:gdLst>
                <a:gd name="T0" fmla="*/ 738 w 762"/>
                <a:gd name="T1" fmla="*/ 346 h 382"/>
                <a:gd name="T2" fmla="*/ 762 w 762"/>
                <a:gd name="T3" fmla="*/ 382 h 382"/>
                <a:gd name="T4" fmla="*/ 720 w 762"/>
                <a:gd name="T5" fmla="*/ 382 h 382"/>
                <a:gd name="T6" fmla="*/ 738 w 762"/>
                <a:gd name="T7" fmla="*/ 346 h 382"/>
                <a:gd name="T8" fmla="*/ 2 w 762"/>
                <a:gd name="T9" fmla="*/ 0 h 382"/>
                <a:gd name="T10" fmla="*/ 736 w 762"/>
                <a:gd name="T11" fmla="*/ 364 h 382"/>
                <a:gd name="T12" fmla="*/ 736 w 762"/>
                <a:gd name="T13" fmla="*/ 368 h 382"/>
                <a:gd name="T14" fmla="*/ 732 w 762"/>
                <a:gd name="T15" fmla="*/ 368 h 382"/>
                <a:gd name="T16" fmla="*/ 2 w 762"/>
                <a:gd name="T17" fmla="*/ 2 h 382"/>
                <a:gd name="T18" fmla="*/ 0 w 762"/>
                <a:gd name="T19" fmla="*/ 0 h 382"/>
                <a:gd name="T20" fmla="*/ 2 w 762"/>
                <a:gd name="T21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2" h="382">
                  <a:moveTo>
                    <a:pt x="738" y="346"/>
                  </a:moveTo>
                  <a:lnTo>
                    <a:pt x="762" y="382"/>
                  </a:lnTo>
                  <a:lnTo>
                    <a:pt x="720" y="382"/>
                  </a:lnTo>
                  <a:lnTo>
                    <a:pt x="738" y="346"/>
                  </a:lnTo>
                  <a:close/>
                  <a:moveTo>
                    <a:pt x="2" y="0"/>
                  </a:moveTo>
                  <a:lnTo>
                    <a:pt x="736" y="364"/>
                  </a:lnTo>
                  <a:lnTo>
                    <a:pt x="736" y="368"/>
                  </a:lnTo>
                  <a:lnTo>
                    <a:pt x="732" y="368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2" name="Rectangle 47"/>
            <p:cNvSpPr>
              <a:spLocks noChangeArrowheads="1"/>
            </p:cNvSpPr>
            <p:nvPr/>
          </p:nvSpPr>
          <p:spPr bwMode="auto">
            <a:xfrm>
              <a:off x="1242763" y="2537968"/>
              <a:ext cx="1555932" cy="192018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3" name="Rectangle 48"/>
            <p:cNvSpPr>
              <a:spLocks noChangeArrowheads="1"/>
            </p:cNvSpPr>
            <p:nvPr/>
          </p:nvSpPr>
          <p:spPr bwMode="auto">
            <a:xfrm>
              <a:off x="1242763" y="2537968"/>
              <a:ext cx="1555932" cy="192018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4" name="Freeform 49"/>
            <p:cNvSpPr>
              <a:spLocks noEditPoints="1"/>
            </p:cNvSpPr>
            <p:nvPr/>
          </p:nvSpPr>
          <p:spPr bwMode="auto">
            <a:xfrm>
              <a:off x="6072448" y="2002835"/>
              <a:ext cx="422710" cy="13491"/>
            </a:xfrm>
            <a:custGeom>
              <a:avLst/>
              <a:gdLst>
                <a:gd name="T0" fmla="*/ 172 w 188"/>
                <a:gd name="T1" fmla="*/ 0 h 6"/>
                <a:gd name="T2" fmla="*/ 186 w 188"/>
                <a:gd name="T3" fmla="*/ 0 h 6"/>
                <a:gd name="T4" fmla="*/ 188 w 188"/>
                <a:gd name="T5" fmla="*/ 4 h 6"/>
                <a:gd name="T6" fmla="*/ 186 w 188"/>
                <a:gd name="T7" fmla="*/ 6 h 6"/>
                <a:gd name="T8" fmla="*/ 172 w 188"/>
                <a:gd name="T9" fmla="*/ 6 h 6"/>
                <a:gd name="T10" fmla="*/ 168 w 188"/>
                <a:gd name="T11" fmla="*/ 4 h 6"/>
                <a:gd name="T12" fmla="*/ 172 w 188"/>
                <a:gd name="T13" fmla="*/ 0 h 6"/>
                <a:gd name="T14" fmla="*/ 138 w 188"/>
                <a:gd name="T15" fmla="*/ 0 h 6"/>
                <a:gd name="T16" fmla="*/ 152 w 188"/>
                <a:gd name="T17" fmla="*/ 0 h 6"/>
                <a:gd name="T18" fmla="*/ 154 w 188"/>
                <a:gd name="T19" fmla="*/ 4 h 6"/>
                <a:gd name="T20" fmla="*/ 152 w 188"/>
                <a:gd name="T21" fmla="*/ 6 h 6"/>
                <a:gd name="T22" fmla="*/ 138 w 188"/>
                <a:gd name="T23" fmla="*/ 6 h 6"/>
                <a:gd name="T24" fmla="*/ 136 w 188"/>
                <a:gd name="T25" fmla="*/ 4 h 6"/>
                <a:gd name="T26" fmla="*/ 138 w 188"/>
                <a:gd name="T27" fmla="*/ 0 h 6"/>
                <a:gd name="T28" fmla="*/ 104 w 188"/>
                <a:gd name="T29" fmla="*/ 0 h 6"/>
                <a:gd name="T30" fmla="*/ 118 w 188"/>
                <a:gd name="T31" fmla="*/ 0 h 6"/>
                <a:gd name="T32" fmla="*/ 122 w 188"/>
                <a:gd name="T33" fmla="*/ 4 h 6"/>
                <a:gd name="T34" fmla="*/ 118 w 188"/>
                <a:gd name="T35" fmla="*/ 6 h 6"/>
                <a:gd name="T36" fmla="*/ 104 w 188"/>
                <a:gd name="T37" fmla="*/ 6 h 6"/>
                <a:gd name="T38" fmla="*/ 102 w 188"/>
                <a:gd name="T39" fmla="*/ 4 h 6"/>
                <a:gd name="T40" fmla="*/ 104 w 188"/>
                <a:gd name="T41" fmla="*/ 0 h 6"/>
                <a:gd name="T42" fmla="*/ 70 w 188"/>
                <a:gd name="T43" fmla="*/ 0 h 6"/>
                <a:gd name="T44" fmla="*/ 86 w 188"/>
                <a:gd name="T45" fmla="*/ 0 h 6"/>
                <a:gd name="T46" fmla="*/ 88 w 188"/>
                <a:gd name="T47" fmla="*/ 4 h 6"/>
                <a:gd name="T48" fmla="*/ 86 w 188"/>
                <a:gd name="T49" fmla="*/ 6 h 6"/>
                <a:gd name="T50" fmla="*/ 70 w 188"/>
                <a:gd name="T51" fmla="*/ 6 h 6"/>
                <a:gd name="T52" fmla="*/ 68 w 188"/>
                <a:gd name="T53" fmla="*/ 4 h 6"/>
                <a:gd name="T54" fmla="*/ 70 w 188"/>
                <a:gd name="T55" fmla="*/ 0 h 6"/>
                <a:gd name="T56" fmla="*/ 36 w 188"/>
                <a:gd name="T57" fmla="*/ 0 h 6"/>
                <a:gd name="T58" fmla="*/ 52 w 188"/>
                <a:gd name="T59" fmla="*/ 0 h 6"/>
                <a:gd name="T60" fmla="*/ 54 w 188"/>
                <a:gd name="T61" fmla="*/ 4 h 6"/>
                <a:gd name="T62" fmla="*/ 52 w 188"/>
                <a:gd name="T63" fmla="*/ 6 h 6"/>
                <a:gd name="T64" fmla="*/ 36 w 188"/>
                <a:gd name="T65" fmla="*/ 6 h 6"/>
                <a:gd name="T66" fmla="*/ 34 w 188"/>
                <a:gd name="T67" fmla="*/ 4 h 6"/>
                <a:gd name="T68" fmla="*/ 36 w 188"/>
                <a:gd name="T69" fmla="*/ 0 h 6"/>
                <a:gd name="T70" fmla="*/ 4 w 188"/>
                <a:gd name="T71" fmla="*/ 0 h 6"/>
                <a:gd name="T72" fmla="*/ 18 w 188"/>
                <a:gd name="T73" fmla="*/ 0 h 6"/>
                <a:gd name="T74" fmla="*/ 20 w 188"/>
                <a:gd name="T75" fmla="*/ 4 h 6"/>
                <a:gd name="T76" fmla="*/ 18 w 188"/>
                <a:gd name="T77" fmla="*/ 6 h 6"/>
                <a:gd name="T78" fmla="*/ 4 w 188"/>
                <a:gd name="T79" fmla="*/ 6 h 6"/>
                <a:gd name="T80" fmla="*/ 0 w 188"/>
                <a:gd name="T81" fmla="*/ 4 h 6"/>
                <a:gd name="T82" fmla="*/ 4 w 18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8" h="6">
                  <a:moveTo>
                    <a:pt x="172" y="0"/>
                  </a:moveTo>
                  <a:lnTo>
                    <a:pt x="186" y="0"/>
                  </a:lnTo>
                  <a:lnTo>
                    <a:pt x="188" y="4"/>
                  </a:lnTo>
                  <a:lnTo>
                    <a:pt x="186" y="6"/>
                  </a:lnTo>
                  <a:lnTo>
                    <a:pt x="172" y="6"/>
                  </a:lnTo>
                  <a:lnTo>
                    <a:pt x="168" y="4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6" y="4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4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4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5" name="Freeform 50"/>
            <p:cNvSpPr>
              <a:spLocks noEditPoints="1"/>
            </p:cNvSpPr>
            <p:nvPr/>
          </p:nvSpPr>
          <p:spPr bwMode="auto">
            <a:xfrm>
              <a:off x="6531133" y="2002835"/>
              <a:ext cx="418213" cy="13491"/>
            </a:xfrm>
            <a:custGeom>
              <a:avLst/>
              <a:gdLst>
                <a:gd name="T0" fmla="*/ 168 w 186"/>
                <a:gd name="T1" fmla="*/ 0 h 6"/>
                <a:gd name="T2" fmla="*/ 184 w 186"/>
                <a:gd name="T3" fmla="*/ 0 h 6"/>
                <a:gd name="T4" fmla="*/ 186 w 186"/>
                <a:gd name="T5" fmla="*/ 4 h 6"/>
                <a:gd name="T6" fmla="*/ 184 w 186"/>
                <a:gd name="T7" fmla="*/ 6 h 6"/>
                <a:gd name="T8" fmla="*/ 168 w 186"/>
                <a:gd name="T9" fmla="*/ 6 h 6"/>
                <a:gd name="T10" fmla="*/ 166 w 186"/>
                <a:gd name="T11" fmla="*/ 4 h 6"/>
                <a:gd name="T12" fmla="*/ 168 w 186"/>
                <a:gd name="T13" fmla="*/ 0 h 6"/>
                <a:gd name="T14" fmla="*/ 134 w 186"/>
                <a:gd name="T15" fmla="*/ 0 h 6"/>
                <a:gd name="T16" fmla="*/ 150 w 186"/>
                <a:gd name="T17" fmla="*/ 0 h 6"/>
                <a:gd name="T18" fmla="*/ 152 w 186"/>
                <a:gd name="T19" fmla="*/ 4 h 6"/>
                <a:gd name="T20" fmla="*/ 150 w 186"/>
                <a:gd name="T21" fmla="*/ 6 h 6"/>
                <a:gd name="T22" fmla="*/ 134 w 186"/>
                <a:gd name="T23" fmla="*/ 6 h 6"/>
                <a:gd name="T24" fmla="*/ 132 w 186"/>
                <a:gd name="T25" fmla="*/ 4 h 6"/>
                <a:gd name="T26" fmla="*/ 134 w 186"/>
                <a:gd name="T27" fmla="*/ 0 h 6"/>
                <a:gd name="T28" fmla="*/ 102 w 186"/>
                <a:gd name="T29" fmla="*/ 0 h 6"/>
                <a:gd name="T30" fmla="*/ 116 w 186"/>
                <a:gd name="T31" fmla="*/ 0 h 6"/>
                <a:gd name="T32" fmla="*/ 118 w 186"/>
                <a:gd name="T33" fmla="*/ 4 h 6"/>
                <a:gd name="T34" fmla="*/ 116 w 186"/>
                <a:gd name="T35" fmla="*/ 6 h 6"/>
                <a:gd name="T36" fmla="*/ 102 w 186"/>
                <a:gd name="T37" fmla="*/ 6 h 6"/>
                <a:gd name="T38" fmla="*/ 98 w 186"/>
                <a:gd name="T39" fmla="*/ 4 h 6"/>
                <a:gd name="T40" fmla="*/ 102 w 186"/>
                <a:gd name="T41" fmla="*/ 0 h 6"/>
                <a:gd name="T42" fmla="*/ 68 w 186"/>
                <a:gd name="T43" fmla="*/ 0 h 6"/>
                <a:gd name="T44" fmla="*/ 82 w 186"/>
                <a:gd name="T45" fmla="*/ 0 h 6"/>
                <a:gd name="T46" fmla="*/ 86 w 186"/>
                <a:gd name="T47" fmla="*/ 4 h 6"/>
                <a:gd name="T48" fmla="*/ 82 w 186"/>
                <a:gd name="T49" fmla="*/ 6 h 6"/>
                <a:gd name="T50" fmla="*/ 68 w 186"/>
                <a:gd name="T51" fmla="*/ 6 h 6"/>
                <a:gd name="T52" fmla="*/ 66 w 186"/>
                <a:gd name="T53" fmla="*/ 4 h 6"/>
                <a:gd name="T54" fmla="*/ 68 w 186"/>
                <a:gd name="T55" fmla="*/ 0 h 6"/>
                <a:gd name="T56" fmla="*/ 34 w 186"/>
                <a:gd name="T57" fmla="*/ 0 h 6"/>
                <a:gd name="T58" fmla="*/ 50 w 186"/>
                <a:gd name="T59" fmla="*/ 0 h 6"/>
                <a:gd name="T60" fmla="*/ 52 w 186"/>
                <a:gd name="T61" fmla="*/ 4 h 6"/>
                <a:gd name="T62" fmla="*/ 50 w 186"/>
                <a:gd name="T63" fmla="*/ 6 h 6"/>
                <a:gd name="T64" fmla="*/ 34 w 186"/>
                <a:gd name="T65" fmla="*/ 6 h 6"/>
                <a:gd name="T66" fmla="*/ 32 w 186"/>
                <a:gd name="T67" fmla="*/ 4 h 6"/>
                <a:gd name="T68" fmla="*/ 34 w 186"/>
                <a:gd name="T69" fmla="*/ 0 h 6"/>
                <a:gd name="T70" fmla="*/ 0 w 186"/>
                <a:gd name="T71" fmla="*/ 0 h 6"/>
                <a:gd name="T72" fmla="*/ 16 w 186"/>
                <a:gd name="T73" fmla="*/ 0 h 6"/>
                <a:gd name="T74" fmla="*/ 16 w 186"/>
                <a:gd name="T75" fmla="*/ 4 h 6"/>
                <a:gd name="T76" fmla="*/ 16 w 186"/>
                <a:gd name="T77" fmla="*/ 6 h 6"/>
                <a:gd name="T78" fmla="*/ 0 w 186"/>
                <a:gd name="T79" fmla="*/ 6 h 6"/>
                <a:gd name="T80" fmla="*/ 0 w 186"/>
                <a:gd name="T81" fmla="*/ 4 h 6"/>
                <a:gd name="T82" fmla="*/ 0 w 186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6" h="6">
                  <a:moveTo>
                    <a:pt x="168" y="0"/>
                  </a:moveTo>
                  <a:lnTo>
                    <a:pt x="184" y="0"/>
                  </a:lnTo>
                  <a:lnTo>
                    <a:pt x="186" y="4"/>
                  </a:lnTo>
                  <a:lnTo>
                    <a:pt x="184" y="6"/>
                  </a:lnTo>
                  <a:lnTo>
                    <a:pt x="168" y="6"/>
                  </a:lnTo>
                  <a:lnTo>
                    <a:pt x="166" y="4"/>
                  </a:lnTo>
                  <a:lnTo>
                    <a:pt x="168" y="0"/>
                  </a:lnTo>
                  <a:close/>
                  <a:moveTo>
                    <a:pt x="134" y="0"/>
                  </a:moveTo>
                  <a:lnTo>
                    <a:pt x="150" y="0"/>
                  </a:lnTo>
                  <a:lnTo>
                    <a:pt x="152" y="4"/>
                  </a:lnTo>
                  <a:lnTo>
                    <a:pt x="150" y="6"/>
                  </a:lnTo>
                  <a:lnTo>
                    <a:pt x="134" y="6"/>
                  </a:lnTo>
                  <a:lnTo>
                    <a:pt x="132" y="4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4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98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4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6" name="Freeform 51"/>
            <p:cNvSpPr>
              <a:spLocks noEditPoints="1"/>
            </p:cNvSpPr>
            <p:nvPr/>
          </p:nvSpPr>
          <p:spPr bwMode="auto">
            <a:xfrm>
              <a:off x="6980824" y="2002835"/>
              <a:ext cx="422710" cy="13491"/>
            </a:xfrm>
            <a:custGeom>
              <a:avLst/>
              <a:gdLst>
                <a:gd name="T0" fmla="*/ 170 w 188"/>
                <a:gd name="T1" fmla="*/ 0 h 6"/>
                <a:gd name="T2" fmla="*/ 184 w 188"/>
                <a:gd name="T3" fmla="*/ 0 h 6"/>
                <a:gd name="T4" fmla="*/ 188 w 188"/>
                <a:gd name="T5" fmla="*/ 4 h 6"/>
                <a:gd name="T6" fmla="*/ 184 w 188"/>
                <a:gd name="T7" fmla="*/ 6 h 6"/>
                <a:gd name="T8" fmla="*/ 170 w 188"/>
                <a:gd name="T9" fmla="*/ 6 h 6"/>
                <a:gd name="T10" fmla="*/ 168 w 188"/>
                <a:gd name="T11" fmla="*/ 4 h 6"/>
                <a:gd name="T12" fmla="*/ 170 w 188"/>
                <a:gd name="T13" fmla="*/ 0 h 6"/>
                <a:gd name="T14" fmla="*/ 136 w 188"/>
                <a:gd name="T15" fmla="*/ 0 h 6"/>
                <a:gd name="T16" fmla="*/ 152 w 188"/>
                <a:gd name="T17" fmla="*/ 0 h 6"/>
                <a:gd name="T18" fmla="*/ 154 w 188"/>
                <a:gd name="T19" fmla="*/ 4 h 6"/>
                <a:gd name="T20" fmla="*/ 152 w 188"/>
                <a:gd name="T21" fmla="*/ 6 h 6"/>
                <a:gd name="T22" fmla="*/ 136 w 188"/>
                <a:gd name="T23" fmla="*/ 6 h 6"/>
                <a:gd name="T24" fmla="*/ 134 w 188"/>
                <a:gd name="T25" fmla="*/ 4 h 6"/>
                <a:gd name="T26" fmla="*/ 136 w 188"/>
                <a:gd name="T27" fmla="*/ 0 h 6"/>
                <a:gd name="T28" fmla="*/ 102 w 188"/>
                <a:gd name="T29" fmla="*/ 0 h 6"/>
                <a:gd name="T30" fmla="*/ 118 w 188"/>
                <a:gd name="T31" fmla="*/ 0 h 6"/>
                <a:gd name="T32" fmla="*/ 118 w 188"/>
                <a:gd name="T33" fmla="*/ 4 h 6"/>
                <a:gd name="T34" fmla="*/ 118 w 188"/>
                <a:gd name="T35" fmla="*/ 6 h 6"/>
                <a:gd name="T36" fmla="*/ 102 w 188"/>
                <a:gd name="T37" fmla="*/ 6 h 6"/>
                <a:gd name="T38" fmla="*/ 100 w 188"/>
                <a:gd name="T39" fmla="*/ 4 h 6"/>
                <a:gd name="T40" fmla="*/ 102 w 188"/>
                <a:gd name="T41" fmla="*/ 0 h 6"/>
                <a:gd name="T42" fmla="*/ 70 w 188"/>
                <a:gd name="T43" fmla="*/ 0 h 6"/>
                <a:gd name="T44" fmla="*/ 84 w 188"/>
                <a:gd name="T45" fmla="*/ 0 h 6"/>
                <a:gd name="T46" fmla="*/ 86 w 188"/>
                <a:gd name="T47" fmla="*/ 4 h 6"/>
                <a:gd name="T48" fmla="*/ 84 w 188"/>
                <a:gd name="T49" fmla="*/ 6 h 6"/>
                <a:gd name="T50" fmla="*/ 70 w 188"/>
                <a:gd name="T51" fmla="*/ 6 h 6"/>
                <a:gd name="T52" fmla="*/ 66 w 188"/>
                <a:gd name="T53" fmla="*/ 4 h 6"/>
                <a:gd name="T54" fmla="*/ 70 w 188"/>
                <a:gd name="T55" fmla="*/ 0 h 6"/>
                <a:gd name="T56" fmla="*/ 36 w 188"/>
                <a:gd name="T57" fmla="*/ 0 h 6"/>
                <a:gd name="T58" fmla="*/ 50 w 188"/>
                <a:gd name="T59" fmla="*/ 0 h 6"/>
                <a:gd name="T60" fmla="*/ 52 w 188"/>
                <a:gd name="T61" fmla="*/ 4 h 6"/>
                <a:gd name="T62" fmla="*/ 50 w 188"/>
                <a:gd name="T63" fmla="*/ 6 h 6"/>
                <a:gd name="T64" fmla="*/ 36 w 188"/>
                <a:gd name="T65" fmla="*/ 6 h 6"/>
                <a:gd name="T66" fmla="*/ 34 w 188"/>
                <a:gd name="T67" fmla="*/ 4 h 6"/>
                <a:gd name="T68" fmla="*/ 36 w 188"/>
                <a:gd name="T69" fmla="*/ 0 h 6"/>
                <a:gd name="T70" fmla="*/ 4 w 188"/>
                <a:gd name="T71" fmla="*/ 0 h 6"/>
                <a:gd name="T72" fmla="*/ 16 w 188"/>
                <a:gd name="T73" fmla="*/ 0 h 6"/>
                <a:gd name="T74" fmla="*/ 20 w 188"/>
                <a:gd name="T75" fmla="*/ 4 h 6"/>
                <a:gd name="T76" fmla="*/ 16 w 188"/>
                <a:gd name="T77" fmla="*/ 6 h 6"/>
                <a:gd name="T78" fmla="*/ 4 w 188"/>
                <a:gd name="T79" fmla="*/ 6 h 6"/>
                <a:gd name="T80" fmla="*/ 0 w 188"/>
                <a:gd name="T81" fmla="*/ 4 h 6"/>
                <a:gd name="T82" fmla="*/ 4 w 18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8" h="6"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6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7" name="Freeform 52"/>
            <p:cNvSpPr>
              <a:spLocks noEditPoints="1"/>
            </p:cNvSpPr>
            <p:nvPr/>
          </p:nvSpPr>
          <p:spPr bwMode="auto">
            <a:xfrm>
              <a:off x="7430515" y="2002835"/>
              <a:ext cx="422710" cy="13491"/>
            </a:xfrm>
            <a:custGeom>
              <a:avLst/>
              <a:gdLst>
                <a:gd name="T0" fmla="*/ 172 w 188"/>
                <a:gd name="T1" fmla="*/ 0 h 6"/>
                <a:gd name="T2" fmla="*/ 186 w 188"/>
                <a:gd name="T3" fmla="*/ 0 h 6"/>
                <a:gd name="T4" fmla="*/ 188 w 188"/>
                <a:gd name="T5" fmla="*/ 4 h 6"/>
                <a:gd name="T6" fmla="*/ 186 w 188"/>
                <a:gd name="T7" fmla="*/ 6 h 6"/>
                <a:gd name="T8" fmla="*/ 172 w 188"/>
                <a:gd name="T9" fmla="*/ 6 h 6"/>
                <a:gd name="T10" fmla="*/ 168 w 188"/>
                <a:gd name="T11" fmla="*/ 4 h 6"/>
                <a:gd name="T12" fmla="*/ 172 w 188"/>
                <a:gd name="T13" fmla="*/ 0 h 6"/>
                <a:gd name="T14" fmla="*/ 138 w 188"/>
                <a:gd name="T15" fmla="*/ 0 h 6"/>
                <a:gd name="T16" fmla="*/ 152 w 188"/>
                <a:gd name="T17" fmla="*/ 0 h 6"/>
                <a:gd name="T18" fmla="*/ 154 w 188"/>
                <a:gd name="T19" fmla="*/ 4 h 6"/>
                <a:gd name="T20" fmla="*/ 152 w 188"/>
                <a:gd name="T21" fmla="*/ 6 h 6"/>
                <a:gd name="T22" fmla="*/ 138 w 188"/>
                <a:gd name="T23" fmla="*/ 6 h 6"/>
                <a:gd name="T24" fmla="*/ 136 w 188"/>
                <a:gd name="T25" fmla="*/ 4 h 6"/>
                <a:gd name="T26" fmla="*/ 138 w 188"/>
                <a:gd name="T27" fmla="*/ 0 h 6"/>
                <a:gd name="T28" fmla="*/ 104 w 188"/>
                <a:gd name="T29" fmla="*/ 0 h 6"/>
                <a:gd name="T30" fmla="*/ 118 w 188"/>
                <a:gd name="T31" fmla="*/ 0 h 6"/>
                <a:gd name="T32" fmla="*/ 122 w 188"/>
                <a:gd name="T33" fmla="*/ 4 h 6"/>
                <a:gd name="T34" fmla="*/ 118 w 188"/>
                <a:gd name="T35" fmla="*/ 6 h 6"/>
                <a:gd name="T36" fmla="*/ 104 w 188"/>
                <a:gd name="T37" fmla="*/ 6 h 6"/>
                <a:gd name="T38" fmla="*/ 102 w 188"/>
                <a:gd name="T39" fmla="*/ 4 h 6"/>
                <a:gd name="T40" fmla="*/ 104 w 188"/>
                <a:gd name="T41" fmla="*/ 0 h 6"/>
                <a:gd name="T42" fmla="*/ 70 w 188"/>
                <a:gd name="T43" fmla="*/ 0 h 6"/>
                <a:gd name="T44" fmla="*/ 86 w 188"/>
                <a:gd name="T45" fmla="*/ 0 h 6"/>
                <a:gd name="T46" fmla="*/ 88 w 188"/>
                <a:gd name="T47" fmla="*/ 4 h 6"/>
                <a:gd name="T48" fmla="*/ 86 w 188"/>
                <a:gd name="T49" fmla="*/ 6 h 6"/>
                <a:gd name="T50" fmla="*/ 70 w 188"/>
                <a:gd name="T51" fmla="*/ 6 h 6"/>
                <a:gd name="T52" fmla="*/ 70 w 188"/>
                <a:gd name="T53" fmla="*/ 4 h 6"/>
                <a:gd name="T54" fmla="*/ 70 w 188"/>
                <a:gd name="T55" fmla="*/ 0 h 6"/>
                <a:gd name="T56" fmla="*/ 36 w 188"/>
                <a:gd name="T57" fmla="*/ 0 h 6"/>
                <a:gd name="T58" fmla="*/ 52 w 188"/>
                <a:gd name="T59" fmla="*/ 0 h 6"/>
                <a:gd name="T60" fmla="*/ 54 w 188"/>
                <a:gd name="T61" fmla="*/ 4 h 6"/>
                <a:gd name="T62" fmla="*/ 52 w 188"/>
                <a:gd name="T63" fmla="*/ 6 h 6"/>
                <a:gd name="T64" fmla="*/ 36 w 188"/>
                <a:gd name="T65" fmla="*/ 6 h 6"/>
                <a:gd name="T66" fmla="*/ 34 w 188"/>
                <a:gd name="T67" fmla="*/ 4 h 6"/>
                <a:gd name="T68" fmla="*/ 36 w 188"/>
                <a:gd name="T69" fmla="*/ 0 h 6"/>
                <a:gd name="T70" fmla="*/ 4 w 188"/>
                <a:gd name="T71" fmla="*/ 0 h 6"/>
                <a:gd name="T72" fmla="*/ 18 w 188"/>
                <a:gd name="T73" fmla="*/ 0 h 6"/>
                <a:gd name="T74" fmla="*/ 20 w 188"/>
                <a:gd name="T75" fmla="*/ 4 h 6"/>
                <a:gd name="T76" fmla="*/ 18 w 188"/>
                <a:gd name="T77" fmla="*/ 6 h 6"/>
                <a:gd name="T78" fmla="*/ 4 w 188"/>
                <a:gd name="T79" fmla="*/ 6 h 6"/>
                <a:gd name="T80" fmla="*/ 0 w 188"/>
                <a:gd name="T81" fmla="*/ 4 h 6"/>
                <a:gd name="T82" fmla="*/ 4 w 188"/>
                <a:gd name="T8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88" h="6">
                  <a:moveTo>
                    <a:pt x="172" y="0"/>
                  </a:moveTo>
                  <a:lnTo>
                    <a:pt x="186" y="0"/>
                  </a:lnTo>
                  <a:lnTo>
                    <a:pt x="188" y="4"/>
                  </a:lnTo>
                  <a:lnTo>
                    <a:pt x="186" y="6"/>
                  </a:lnTo>
                  <a:lnTo>
                    <a:pt x="172" y="6"/>
                  </a:lnTo>
                  <a:lnTo>
                    <a:pt x="168" y="4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6" y="4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4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4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70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4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8" name="Freeform 53"/>
            <p:cNvSpPr>
              <a:spLocks noEditPoints="1"/>
            </p:cNvSpPr>
            <p:nvPr/>
          </p:nvSpPr>
          <p:spPr bwMode="auto">
            <a:xfrm>
              <a:off x="7884704" y="2002835"/>
              <a:ext cx="8994" cy="422710"/>
            </a:xfrm>
            <a:custGeom>
              <a:avLst/>
              <a:gdLst>
                <a:gd name="T0" fmla="*/ 4 w 4"/>
                <a:gd name="T1" fmla="*/ 172 h 188"/>
                <a:gd name="T2" fmla="*/ 4 w 4"/>
                <a:gd name="T3" fmla="*/ 186 h 188"/>
                <a:gd name="T4" fmla="*/ 2 w 4"/>
                <a:gd name="T5" fmla="*/ 188 h 188"/>
                <a:gd name="T6" fmla="*/ 0 w 4"/>
                <a:gd name="T7" fmla="*/ 186 h 188"/>
                <a:gd name="T8" fmla="*/ 0 w 4"/>
                <a:gd name="T9" fmla="*/ 172 h 188"/>
                <a:gd name="T10" fmla="*/ 2 w 4"/>
                <a:gd name="T11" fmla="*/ 168 h 188"/>
                <a:gd name="T12" fmla="*/ 4 w 4"/>
                <a:gd name="T13" fmla="*/ 172 h 188"/>
                <a:gd name="T14" fmla="*/ 4 w 4"/>
                <a:gd name="T15" fmla="*/ 138 h 188"/>
                <a:gd name="T16" fmla="*/ 4 w 4"/>
                <a:gd name="T17" fmla="*/ 152 h 188"/>
                <a:gd name="T18" fmla="*/ 2 w 4"/>
                <a:gd name="T19" fmla="*/ 154 h 188"/>
                <a:gd name="T20" fmla="*/ 0 w 4"/>
                <a:gd name="T21" fmla="*/ 152 h 188"/>
                <a:gd name="T22" fmla="*/ 0 w 4"/>
                <a:gd name="T23" fmla="*/ 138 h 188"/>
                <a:gd name="T24" fmla="*/ 2 w 4"/>
                <a:gd name="T25" fmla="*/ 136 h 188"/>
                <a:gd name="T26" fmla="*/ 4 w 4"/>
                <a:gd name="T27" fmla="*/ 138 h 188"/>
                <a:gd name="T28" fmla="*/ 4 w 4"/>
                <a:gd name="T29" fmla="*/ 106 h 188"/>
                <a:gd name="T30" fmla="*/ 4 w 4"/>
                <a:gd name="T31" fmla="*/ 118 h 188"/>
                <a:gd name="T32" fmla="*/ 2 w 4"/>
                <a:gd name="T33" fmla="*/ 122 h 188"/>
                <a:gd name="T34" fmla="*/ 0 w 4"/>
                <a:gd name="T35" fmla="*/ 118 h 188"/>
                <a:gd name="T36" fmla="*/ 0 w 4"/>
                <a:gd name="T37" fmla="*/ 106 h 188"/>
                <a:gd name="T38" fmla="*/ 2 w 4"/>
                <a:gd name="T39" fmla="*/ 102 h 188"/>
                <a:gd name="T40" fmla="*/ 4 w 4"/>
                <a:gd name="T41" fmla="*/ 106 h 188"/>
                <a:gd name="T42" fmla="*/ 4 w 4"/>
                <a:gd name="T43" fmla="*/ 70 h 188"/>
                <a:gd name="T44" fmla="*/ 4 w 4"/>
                <a:gd name="T45" fmla="*/ 86 h 188"/>
                <a:gd name="T46" fmla="*/ 2 w 4"/>
                <a:gd name="T47" fmla="*/ 88 h 188"/>
                <a:gd name="T48" fmla="*/ 0 w 4"/>
                <a:gd name="T49" fmla="*/ 86 h 188"/>
                <a:gd name="T50" fmla="*/ 0 w 4"/>
                <a:gd name="T51" fmla="*/ 70 h 188"/>
                <a:gd name="T52" fmla="*/ 2 w 4"/>
                <a:gd name="T53" fmla="*/ 70 h 188"/>
                <a:gd name="T54" fmla="*/ 4 w 4"/>
                <a:gd name="T55" fmla="*/ 70 h 188"/>
                <a:gd name="T56" fmla="*/ 4 w 4"/>
                <a:gd name="T57" fmla="*/ 36 h 188"/>
                <a:gd name="T58" fmla="*/ 4 w 4"/>
                <a:gd name="T59" fmla="*/ 52 h 188"/>
                <a:gd name="T60" fmla="*/ 2 w 4"/>
                <a:gd name="T61" fmla="*/ 54 h 188"/>
                <a:gd name="T62" fmla="*/ 0 w 4"/>
                <a:gd name="T63" fmla="*/ 52 h 188"/>
                <a:gd name="T64" fmla="*/ 0 w 4"/>
                <a:gd name="T65" fmla="*/ 36 h 188"/>
                <a:gd name="T66" fmla="*/ 2 w 4"/>
                <a:gd name="T67" fmla="*/ 34 h 188"/>
                <a:gd name="T68" fmla="*/ 4 w 4"/>
                <a:gd name="T69" fmla="*/ 36 h 188"/>
                <a:gd name="T70" fmla="*/ 4 w 4"/>
                <a:gd name="T71" fmla="*/ 4 h 188"/>
                <a:gd name="T72" fmla="*/ 4 w 4"/>
                <a:gd name="T73" fmla="*/ 18 h 188"/>
                <a:gd name="T74" fmla="*/ 2 w 4"/>
                <a:gd name="T75" fmla="*/ 20 h 188"/>
                <a:gd name="T76" fmla="*/ 0 w 4"/>
                <a:gd name="T77" fmla="*/ 18 h 188"/>
                <a:gd name="T78" fmla="*/ 0 w 4"/>
                <a:gd name="T79" fmla="*/ 4 h 188"/>
                <a:gd name="T80" fmla="*/ 2 w 4"/>
                <a:gd name="T81" fmla="*/ 0 h 188"/>
                <a:gd name="T82" fmla="*/ 4 w 4"/>
                <a:gd name="T83" fmla="*/ 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" h="188"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6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4" y="106"/>
                  </a:lnTo>
                  <a:close/>
                  <a:moveTo>
                    <a:pt x="4" y="70"/>
                  </a:moveTo>
                  <a:lnTo>
                    <a:pt x="4" y="86"/>
                  </a:lnTo>
                  <a:lnTo>
                    <a:pt x="2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79" name="Freeform 54"/>
            <p:cNvSpPr>
              <a:spLocks noEditPoints="1"/>
            </p:cNvSpPr>
            <p:nvPr/>
          </p:nvSpPr>
          <p:spPr bwMode="auto">
            <a:xfrm>
              <a:off x="7884704" y="2457024"/>
              <a:ext cx="8994" cy="418213"/>
            </a:xfrm>
            <a:custGeom>
              <a:avLst/>
              <a:gdLst>
                <a:gd name="T0" fmla="*/ 4 w 4"/>
                <a:gd name="T1" fmla="*/ 170 h 186"/>
                <a:gd name="T2" fmla="*/ 4 w 4"/>
                <a:gd name="T3" fmla="*/ 186 h 186"/>
                <a:gd name="T4" fmla="*/ 2 w 4"/>
                <a:gd name="T5" fmla="*/ 186 h 186"/>
                <a:gd name="T6" fmla="*/ 0 w 4"/>
                <a:gd name="T7" fmla="*/ 186 h 186"/>
                <a:gd name="T8" fmla="*/ 0 w 4"/>
                <a:gd name="T9" fmla="*/ 170 h 186"/>
                <a:gd name="T10" fmla="*/ 2 w 4"/>
                <a:gd name="T11" fmla="*/ 170 h 186"/>
                <a:gd name="T12" fmla="*/ 4 w 4"/>
                <a:gd name="T13" fmla="*/ 170 h 186"/>
                <a:gd name="T14" fmla="*/ 4 w 4"/>
                <a:gd name="T15" fmla="*/ 138 h 186"/>
                <a:gd name="T16" fmla="*/ 4 w 4"/>
                <a:gd name="T17" fmla="*/ 152 h 186"/>
                <a:gd name="T18" fmla="*/ 2 w 4"/>
                <a:gd name="T19" fmla="*/ 154 h 186"/>
                <a:gd name="T20" fmla="*/ 0 w 4"/>
                <a:gd name="T21" fmla="*/ 152 h 186"/>
                <a:gd name="T22" fmla="*/ 0 w 4"/>
                <a:gd name="T23" fmla="*/ 138 h 186"/>
                <a:gd name="T24" fmla="*/ 2 w 4"/>
                <a:gd name="T25" fmla="*/ 134 h 186"/>
                <a:gd name="T26" fmla="*/ 4 w 4"/>
                <a:gd name="T27" fmla="*/ 138 h 186"/>
                <a:gd name="T28" fmla="*/ 4 w 4"/>
                <a:gd name="T29" fmla="*/ 104 h 186"/>
                <a:gd name="T30" fmla="*/ 4 w 4"/>
                <a:gd name="T31" fmla="*/ 118 h 186"/>
                <a:gd name="T32" fmla="*/ 2 w 4"/>
                <a:gd name="T33" fmla="*/ 120 h 186"/>
                <a:gd name="T34" fmla="*/ 0 w 4"/>
                <a:gd name="T35" fmla="*/ 118 h 186"/>
                <a:gd name="T36" fmla="*/ 0 w 4"/>
                <a:gd name="T37" fmla="*/ 104 h 186"/>
                <a:gd name="T38" fmla="*/ 2 w 4"/>
                <a:gd name="T39" fmla="*/ 100 h 186"/>
                <a:gd name="T40" fmla="*/ 4 w 4"/>
                <a:gd name="T41" fmla="*/ 104 h 186"/>
                <a:gd name="T42" fmla="*/ 4 w 4"/>
                <a:gd name="T43" fmla="*/ 70 h 186"/>
                <a:gd name="T44" fmla="*/ 4 w 4"/>
                <a:gd name="T45" fmla="*/ 84 h 186"/>
                <a:gd name="T46" fmla="*/ 2 w 4"/>
                <a:gd name="T47" fmla="*/ 88 h 186"/>
                <a:gd name="T48" fmla="*/ 0 w 4"/>
                <a:gd name="T49" fmla="*/ 84 h 186"/>
                <a:gd name="T50" fmla="*/ 0 w 4"/>
                <a:gd name="T51" fmla="*/ 70 h 186"/>
                <a:gd name="T52" fmla="*/ 2 w 4"/>
                <a:gd name="T53" fmla="*/ 68 h 186"/>
                <a:gd name="T54" fmla="*/ 4 w 4"/>
                <a:gd name="T55" fmla="*/ 70 h 186"/>
                <a:gd name="T56" fmla="*/ 4 w 4"/>
                <a:gd name="T57" fmla="*/ 36 h 186"/>
                <a:gd name="T58" fmla="*/ 4 w 4"/>
                <a:gd name="T59" fmla="*/ 52 h 186"/>
                <a:gd name="T60" fmla="*/ 2 w 4"/>
                <a:gd name="T61" fmla="*/ 54 h 186"/>
                <a:gd name="T62" fmla="*/ 0 w 4"/>
                <a:gd name="T63" fmla="*/ 52 h 186"/>
                <a:gd name="T64" fmla="*/ 0 w 4"/>
                <a:gd name="T65" fmla="*/ 36 h 186"/>
                <a:gd name="T66" fmla="*/ 2 w 4"/>
                <a:gd name="T67" fmla="*/ 34 h 186"/>
                <a:gd name="T68" fmla="*/ 4 w 4"/>
                <a:gd name="T69" fmla="*/ 36 h 186"/>
                <a:gd name="T70" fmla="*/ 4 w 4"/>
                <a:gd name="T71" fmla="*/ 2 h 186"/>
                <a:gd name="T72" fmla="*/ 4 w 4"/>
                <a:gd name="T73" fmla="*/ 18 h 186"/>
                <a:gd name="T74" fmla="*/ 2 w 4"/>
                <a:gd name="T75" fmla="*/ 20 h 186"/>
                <a:gd name="T76" fmla="*/ 0 w 4"/>
                <a:gd name="T77" fmla="*/ 18 h 186"/>
                <a:gd name="T78" fmla="*/ 0 w 4"/>
                <a:gd name="T79" fmla="*/ 2 h 186"/>
                <a:gd name="T80" fmla="*/ 2 w 4"/>
                <a:gd name="T81" fmla="*/ 0 h 186"/>
                <a:gd name="T82" fmla="*/ 4 w 4"/>
                <a:gd name="T83" fmla="*/ 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" h="186">
                  <a:moveTo>
                    <a:pt x="4" y="170"/>
                  </a:moveTo>
                  <a:lnTo>
                    <a:pt x="4" y="186"/>
                  </a:lnTo>
                  <a:lnTo>
                    <a:pt x="2" y="186"/>
                  </a:lnTo>
                  <a:lnTo>
                    <a:pt x="0" y="186"/>
                  </a:lnTo>
                  <a:lnTo>
                    <a:pt x="0" y="170"/>
                  </a:lnTo>
                  <a:lnTo>
                    <a:pt x="2" y="170"/>
                  </a:lnTo>
                  <a:lnTo>
                    <a:pt x="4" y="170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0" name="Freeform 55"/>
            <p:cNvSpPr>
              <a:spLocks noEditPoints="1"/>
            </p:cNvSpPr>
            <p:nvPr/>
          </p:nvSpPr>
          <p:spPr bwMode="auto">
            <a:xfrm>
              <a:off x="7884704" y="2911212"/>
              <a:ext cx="8994" cy="422710"/>
            </a:xfrm>
            <a:custGeom>
              <a:avLst/>
              <a:gdLst>
                <a:gd name="T0" fmla="*/ 4 w 4"/>
                <a:gd name="T1" fmla="*/ 170 h 188"/>
                <a:gd name="T2" fmla="*/ 4 w 4"/>
                <a:gd name="T3" fmla="*/ 184 h 188"/>
                <a:gd name="T4" fmla="*/ 2 w 4"/>
                <a:gd name="T5" fmla="*/ 188 h 188"/>
                <a:gd name="T6" fmla="*/ 0 w 4"/>
                <a:gd name="T7" fmla="*/ 184 h 188"/>
                <a:gd name="T8" fmla="*/ 0 w 4"/>
                <a:gd name="T9" fmla="*/ 170 h 188"/>
                <a:gd name="T10" fmla="*/ 2 w 4"/>
                <a:gd name="T11" fmla="*/ 168 h 188"/>
                <a:gd name="T12" fmla="*/ 4 w 4"/>
                <a:gd name="T13" fmla="*/ 170 h 188"/>
                <a:gd name="T14" fmla="*/ 4 w 4"/>
                <a:gd name="T15" fmla="*/ 136 h 188"/>
                <a:gd name="T16" fmla="*/ 4 w 4"/>
                <a:gd name="T17" fmla="*/ 152 h 188"/>
                <a:gd name="T18" fmla="*/ 2 w 4"/>
                <a:gd name="T19" fmla="*/ 154 h 188"/>
                <a:gd name="T20" fmla="*/ 0 w 4"/>
                <a:gd name="T21" fmla="*/ 152 h 188"/>
                <a:gd name="T22" fmla="*/ 0 w 4"/>
                <a:gd name="T23" fmla="*/ 136 h 188"/>
                <a:gd name="T24" fmla="*/ 2 w 4"/>
                <a:gd name="T25" fmla="*/ 134 h 188"/>
                <a:gd name="T26" fmla="*/ 4 w 4"/>
                <a:gd name="T27" fmla="*/ 136 h 188"/>
                <a:gd name="T28" fmla="*/ 4 w 4"/>
                <a:gd name="T29" fmla="*/ 102 h 188"/>
                <a:gd name="T30" fmla="*/ 4 w 4"/>
                <a:gd name="T31" fmla="*/ 118 h 188"/>
                <a:gd name="T32" fmla="*/ 2 w 4"/>
                <a:gd name="T33" fmla="*/ 120 h 188"/>
                <a:gd name="T34" fmla="*/ 0 w 4"/>
                <a:gd name="T35" fmla="*/ 118 h 188"/>
                <a:gd name="T36" fmla="*/ 0 w 4"/>
                <a:gd name="T37" fmla="*/ 102 h 188"/>
                <a:gd name="T38" fmla="*/ 2 w 4"/>
                <a:gd name="T39" fmla="*/ 100 h 188"/>
                <a:gd name="T40" fmla="*/ 4 w 4"/>
                <a:gd name="T41" fmla="*/ 102 h 188"/>
                <a:gd name="T42" fmla="*/ 4 w 4"/>
                <a:gd name="T43" fmla="*/ 70 h 188"/>
                <a:gd name="T44" fmla="*/ 4 w 4"/>
                <a:gd name="T45" fmla="*/ 84 h 188"/>
                <a:gd name="T46" fmla="*/ 2 w 4"/>
                <a:gd name="T47" fmla="*/ 86 h 188"/>
                <a:gd name="T48" fmla="*/ 0 w 4"/>
                <a:gd name="T49" fmla="*/ 84 h 188"/>
                <a:gd name="T50" fmla="*/ 0 w 4"/>
                <a:gd name="T51" fmla="*/ 70 h 188"/>
                <a:gd name="T52" fmla="*/ 2 w 4"/>
                <a:gd name="T53" fmla="*/ 66 h 188"/>
                <a:gd name="T54" fmla="*/ 4 w 4"/>
                <a:gd name="T55" fmla="*/ 70 h 188"/>
                <a:gd name="T56" fmla="*/ 4 w 4"/>
                <a:gd name="T57" fmla="*/ 36 h 188"/>
                <a:gd name="T58" fmla="*/ 4 w 4"/>
                <a:gd name="T59" fmla="*/ 50 h 188"/>
                <a:gd name="T60" fmla="*/ 2 w 4"/>
                <a:gd name="T61" fmla="*/ 52 h 188"/>
                <a:gd name="T62" fmla="*/ 0 w 4"/>
                <a:gd name="T63" fmla="*/ 50 h 188"/>
                <a:gd name="T64" fmla="*/ 0 w 4"/>
                <a:gd name="T65" fmla="*/ 36 h 188"/>
                <a:gd name="T66" fmla="*/ 2 w 4"/>
                <a:gd name="T67" fmla="*/ 34 h 188"/>
                <a:gd name="T68" fmla="*/ 4 w 4"/>
                <a:gd name="T69" fmla="*/ 36 h 188"/>
                <a:gd name="T70" fmla="*/ 4 w 4"/>
                <a:gd name="T71" fmla="*/ 2 h 188"/>
                <a:gd name="T72" fmla="*/ 4 w 4"/>
                <a:gd name="T73" fmla="*/ 16 h 188"/>
                <a:gd name="T74" fmla="*/ 2 w 4"/>
                <a:gd name="T75" fmla="*/ 20 h 188"/>
                <a:gd name="T76" fmla="*/ 0 w 4"/>
                <a:gd name="T77" fmla="*/ 16 h 188"/>
                <a:gd name="T78" fmla="*/ 0 w 4"/>
                <a:gd name="T79" fmla="*/ 2 h 188"/>
                <a:gd name="T80" fmla="*/ 2 w 4"/>
                <a:gd name="T81" fmla="*/ 0 h 188"/>
                <a:gd name="T82" fmla="*/ 4 w 4"/>
                <a:gd name="T83" fmla="*/ 2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" h="188">
                  <a:moveTo>
                    <a:pt x="4" y="170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1" name="Freeform 56"/>
            <p:cNvSpPr>
              <a:spLocks noEditPoints="1"/>
            </p:cNvSpPr>
            <p:nvPr/>
          </p:nvSpPr>
          <p:spPr bwMode="auto">
            <a:xfrm>
              <a:off x="7844231" y="3365400"/>
              <a:ext cx="89938" cy="804948"/>
            </a:xfrm>
            <a:custGeom>
              <a:avLst/>
              <a:gdLst>
                <a:gd name="T0" fmla="*/ 20 w 40"/>
                <a:gd name="T1" fmla="*/ 358 h 358"/>
                <a:gd name="T2" fmla="*/ 40 w 40"/>
                <a:gd name="T3" fmla="*/ 320 h 358"/>
                <a:gd name="T4" fmla="*/ 22 w 40"/>
                <a:gd name="T5" fmla="*/ 318 h 358"/>
                <a:gd name="T6" fmla="*/ 18 w 40"/>
                <a:gd name="T7" fmla="*/ 318 h 358"/>
                <a:gd name="T8" fmla="*/ 20 w 40"/>
                <a:gd name="T9" fmla="*/ 302 h 358"/>
                <a:gd name="T10" fmla="*/ 22 w 40"/>
                <a:gd name="T11" fmla="*/ 270 h 358"/>
                <a:gd name="T12" fmla="*/ 20 w 40"/>
                <a:gd name="T13" fmla="*/ 288 h 358"/>
                <a:gd name="T14" fmla="*/ 18 w 40"/>
                <a:gd name="T15" fmla="*/ 270 h 358"/>
                <a:gd name="T16" fmla="*/ 22 w 40"/>
                <a:gd name="T17" fmla="*/ 270 h 358"/>
                <a:gd name="T18" fmla="*/ 22 w 40"/>
                <a:gd name="T19" fmla="*/ 252 h 358"/>
                <a:gd name="T20" fmla="*/ 18 w 40"/>
                <a:gd name="T21" fmla="*/ 252 h 358"/>
                <a:gd name="T22" fmla="*/ 20 w 40"/>
                <a:gd name="T23" fmla="*/ 234 h 358"/>
                <a:gd name="T24" fmla="*/ 22 w 40"/>
                <a:gd name="T25" fmla="*/ 202 h 358"/>
                <a:gd name="T26" fmla="*/ 20 w 40"/>
                <a:gd name="T27" fmla="*/ 220 h 358"/>
                <a:gd name="T28" fmla="*/ 18 w 40"/>
                <a:gd name="T29" fmla="*/ 202 h 358"/>
                <a:gd name="T30" fmla="*/ 22 w 40"/>
                <a:gd name="T31" fmla="*/ 202 h 358"/>
                <a:gd name="T32" fmla="*/ 22 w 40"/>
                <a:gd name="T33" fmla="*/ 184 h 358"/>
                <a:gd name="T34" fmla="*/ 18 w 40"/>
                <a:gd name="T35" fmla="*/ 184 h 358"/>
                <a:gd name="T36" fmla="*/ 20 w 40"/>
                <a:gd name="T37" fmla="*/ 166 h 358"/>
                <a:gd name="T38" fmla="*/ 22 w 40"/>
                <a:gd name="T39" fmla="*/ 136 h 358"/>
                <a:gd name="T40" fmla="*/ 20 w 40"/>
                <a:gd name="T41" fmla="*/ 154 h 358"/>
                <a:gd name="T42" fmla="*/ 18 w 40"/>
                <a:gd name="T43" fmla="*/ 136 h 358"/>
                <a:gd name="T44" fmla="*/ 22 w 40"/>
                <a:gd name="T45" fmla="*/ 136 h 358"/>
                <a:gd name="T46" fmla="*/ 22 w 40"/>
                <a:gd name="T47" fmla="*/ 116 h 358"/>
                <a:gd name="T48" fmla="*/ 18 w 40"/>
                <a:gd name="T49" fmla="*/ 116 h 358"/>
                <a:gd name="T50" fmla="*/ 20 w 40"/>
                <a:gd name="T51" fmla="*/ 100 h 358"/>
                <a:gd name="T52" fmla="*/ 22 w 40"/>
                <a:gd name="T53" fmla="*/ 68 h 358"/>
                <a:gd name="T54" fmla="*/ 20 w 40"/>
                <a:gd name="T55" fmla="*/ 84 h 358"/>
                <a:gd name="T56" fmla="*/ 18 w 40"/>
                <a:gd name="T57" fmla="*/ 68 h 358"/>
                <a:gd name="T58" fmla="*/ 22 w 40"/>
                <a:gd name="T59" fmla="*/ 68 h 358"/>
                <a:gd name="T60" fmla="*/ 22 w 40"/>
                <a:gd name="T61" fmla="*/ 48 h 358"/>
                <a:gd name="T62" fmla="*/ 18 w 40"/>
                <a:gd name="T63" fmla="*/ 48 h 358"/>
                <a:gd name="T64" fmla="*/ 20 w 40"/>
                <a:gd name="T65" fmla="*/ 32 h 358"/>
                <a:gd name="T66" fmla="*/ 22 w 40"/>
                <a:gd name="T67" fmla="*/ 2 h 358"/>
                <a:gd name="T68" fmla="*/ 20 w 40"/>
                <a:gd name="T69" fmla="*/ 18 h 358"/>
                <a:gd name="T70" fmla="*/ 18 w 40"/>
                <a:gd name="T71" fmla="*/ 2 h 358"/>
                <a:gd name="T72" fmla="*/ 22 w 40"/>
                <a:gd name="T73" fmla="*/ 2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358">
                  <a:moveTo>
                    <a:pt x="40" y="320"/>
                  </a:moveTo>
                  <a:lnTo>
                    <a:pt x="20" y="358"/>
                  </a:lnTo>
                  <a:lnTo>
                    <a:pt x="0" y="320"/>
                  </a:lnTo>
                  <a:lnTo>
                    <a:pt x="40" y="320"/>
                  </a:lnTo>
                  <a:close/>
                  <a:moveTo>
                    <a:pt x="22" y="304"/>
                  </a:moveTo>
                  <a:lnTo>
                    <a:pt x="22" y="318"/>
                  </a:lnTo>
                  <a:lnTo>
                    <a:pt x="20" y="320"/>
                  </a:lnTo>
                  <a:lnTo>
                    <a:pt x="18" y="318"/>
                  </a:lnTo>
                  <a:lnTo>
                    <a:pt x="18" y="304"/>
                  </a:lnTo>
                  <a:lnTo>
                    <a:pt x="20" y="302"/>
                  </a:lnTo>
                  <a:lnTo>
                    <a:pt x="22" y="304"/>
                  </a:lnTo>
                  <a:close/>
                  <a:moveTo>
                    <a:pt x="22" y="270"/>
                  </a:moveTo>
                  <a:lnTo>
                    <a:pt x="22" y="284"/>
                  </a:lnTo>
                  <a:lnTo>
                    <a:pt x="20" y="288"/>
                  </a:lnTo>
                  <a:lnTo>
                    <a:pt x="18" y="284"/>
                  </a:lnTo>
                  <a:lnTo>
                    <a:pt x="18" y="270"/>
                  </a:lnTo>
                  <a:lnTo>
                    <a:pt x="20" y="268"/>
                  </a:lnTo>
                  <a:lnTo>
                    <a:pt x="22" y="270"/>
                  </a:lnTo>
                  <a:close/>
                  <a:moveTo>
                    <a:pt x="22" y="236"/>
                  </a:moveTo>
                  <a:lnTo>
                    <a:pt x="22" y="252"/>
                  </a:lnTo>
                  <a:lnTo>
                    <a:pt x="20" y="252"/>
                  </a:lnTo>
                  <a:lnTo>
                    <a:pt x="18" y="252"/>
                  </a:lnTo>
                  <a:lnTo>
                    <a:pt x="18" y="236"/>
                  </a:lnTo>
                  <a:lnTo>
                    <a:pt x="20" y="234"/>
                  </a:lnTo>
                  <a:lnTo>
                    <a:pt x="22" y="236"/>
                  </a:lnTo>
                  <a:close/>
                  <a:moveTo>
                    <a:pt x="22" y="202"/>
                  </a:moveTo>
                  <a:lnTo>
                    <a:pt x="22" y="218"/>
                  </a:lnTo>
                  <a:lnTo>
                    <a:pt x="20" y="220"/>
                  </a:lnTo>
                  <a:lnTo>
                    <a:pt x="18" y="218"/>
                  </a:lnTo>
                  <a:lnTo>
                    <a:pt x="18" y="202"/>
                  </a:lnTo>
                  <a:lnTo>
                    <a:pt x="20" y="200"/>
                  </a:lnTo>
                  <a:lnTo>
                    <a:pt x="22" y="202"/>
                  </a:lnTo>
                  <a:close/>
                  <a:moveTo>
                    <a:pt x="22" y="170"/>
                  </a:moveTo>
                  <a:lnTo>
                    <a:pt x="22" y="184"/>
                  </a:lnTo>
                  <a:lnTo>
                    <a:pt x="20" y="186"/>
                  </a:lnTo>
                  <a:lnTo>
                    <a:pt x="18" y="184"/>
                  </a:lnTo>
                  <a:lnTo>
                    <a:pt x="18" y="170"/>
                  </a:lnTo>
                  <a:lnTo>
                    <a:pt x="20" y="166"/>
                  </a:lnTo>
                  <a:lnTo>
                    <a:pt x="22" y="170"/>
                  </a:lnTo>
                  <a:close/>
                  <a:moveTo>
                    <a:pt x="22" y="136"/>
                  </a:moveTo>
                  <a:lnTo>
                    <a:pt x="22" y="150"/>
                  </a:lnTo>
                  <a:lnTo>
                    <a:pt x="20" y="154"/>
                  </a:lnTo>
                  <a:lnTo>
                    <a:pt x="18" y="150"/>
                  </a:lnTo>
                  <a:lnTo>
                    <a:pt x="18" y="136"/>
                  </a:lnTo>
                  <a:lnTo>
                    <a:pt x="20" y="134"/>
                  </a:lnTo>
                  <a:lnTo>
                    <a:pt x="22" y="136"/>
                  </a:lnTo>
                  <a:close/>
                  <a:moveTo>
                    <a:pt x="22" y="102"/>
                  </a:moveTo>
                  <a:lnTo>
                    <a:pt x="22" y="116"/>
                  </a:lnTo>
                  <a:lnTo>
                    <a:pt x="20" y="120"/>
                  </a:lnTo>
                  <a:lnTo>
                    <a:pt x="18" y="116"/>
                  </a:lnTo>
                  <a:lnTo>
                    <a:pt x="18" y="102"/>
                  </a:lnTo>
                  <a:lnTo>
                    <a:pt x="20" y="100"/>
                  </a:lnTo>
                  <a:lnTo>
                    <a:pt x="22" y="102"/>
                  </a:lnTo>
                  <a:close/>
                  <a:moveTo>
                    <a:pt x="22" y="68"/>
                  </a:moveTo>
                  <a:lnTo>
                    <a:pt x="22" y="84"/>
                  </a:lnTo>
                  <a:lnTo>
                    <a:pt x="20" y="84"/>
                  </a:lnTo>
                  <a:lnTo>
                    <a:pt x="18" y="84"/>
                  </a:lnTo>
                  <a:lnTo>
                    <a:pt x="18" y="68"/>
                  </a:lnTo>
                  <a:lnTo>
                    <a:pt x="20" y="66"/>
                  </a:lnTo>
                  <a:lnTo>
                    <a:pt x="22" y="68"/>
                  </a:lnTo>
                  <a:close/>
                  <a:moveTo>
                    <a:pt x="22" y="36"/>
                  </a:moveTo>
                  <a:lnTo>
                    <a:pt x="22" y="48"/>
                  </a:lnTo>
                  <a:lnTo>
                    <a:pt x="20" y="52"/>
                  </a:lnTo>
                  <a:lnTo>
                    <a:pt x="18" y="48"/>
                  </a:lnTo>
                  <a:lnTo>
                    <a:pt x="18" y="36"/>
                  </a:lnTo>
                  <a:lnTo>
                    <a:pt x="20" y="32"/>
                  </a:lnTo>
                  <a:lnTo>
                    <a:pt x="22" y="36"/>
                  </a:lnTo>
                  <a:close/>
                  <a:moveTo>
                    <a:pt x="22" y="2"/>
                  </a:moveTo>
                  <a:lnTo>
                    <a:pt x="22" y="16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2" name="Freeform 57"/>
            <p:cNvSpPr>
              <a:spLocks noEditPoints="1"/>
            </p:cNvSpPr>
            <p:nvPr/>
          </p:nvSpPr>
          <p:spPr bwMode="auto">
            <a:xfrm>
              <a:off x="7542938" y="4602051"/>
              <a:ext cx="350759" cy="377741"/>
            </a:xfrm>
            <a:custGeom>
              <a:avLst/>
              <a:gdLst>
                <a:gd name="T0" fmla="*/ 2 w 156"/>
                <a:gd name="T1" fmla="*/ 168 h 168"/>
                <a:gd name="T2" fmla="*/ 2 w 156"/>
                <a:gd name="T3" fmla="*/ 164 h 168"/>
                <a:gd name="T4" fmla="*/ 18 w 156"/>
                <a:gd name="T5" fmla="*/ 166 h 168"/>
                <a:gd name="T6" fmla="*/ 48 w 156"/>
                <a:gd name="T7" fmla="*/ 168 h 168"/>
                <a:gd name="T8" fmla="*/ 32 w 156"/>
                <a:gd name="T9" fmla="*/ 166 h 168"/>
                <a:gd name="T10" fmla="*/ 48 w 156"/>
                <a:gd name="T11" fmla="*/ 164 h 168"/>
                <a:gd name="T12" fmla="*/ 48 w 156"/>
                <a:gd name="T13" fmla="*/ 168 h 168"/>
                <a:gd name="T14" fmla="*/ 68 w 156"/>
                <a:gd name="T15" fmla="*/ 168 h 168"/>
                <a:gd name="T16" fmla="*/ 68 w 156"/>
                <a:gd name="T17" fmla="*/ 164 h 168"/>
                <a:gd name="T18" fmla="*/ 84 w 156"/>
                <a:gd name="T19" fmla="*/ 166 h 168"/>
                <a:gd name="T20" fmla="*/ 116 w 156"/>
                <a:gd name="T21" fmla="*/ 168 h 168"/>
                <a:gd name="T22" fmla="*/ 100 w 156"/>
                <a:gd name="T23" fmla="*/ 166 h 168"/>
                <a:gd name="T24" fmla="*/ 116 w 156"/>
                <a:gd name="T25" fmla="*/ 164 h 168"/>
                <a:gd name="T26" fmla="*/ 116 w 156"/>
                <a:gd name="T27" fmla="*/ 168 h 168"/>
                <a:gd name="T28" fmla="*/ 134 w 156"/>
                <a:gd name="T29" fmla="*/ 168 h 168"/>
                <a:gd name="T30" fmla="*/ 134 w 156"/>
                <a:gd name="T31" fmla="*/ 164 h 168"/>
                <a:gd name="T32" fmla="*/ 152 w 156"/>
                <a:gd name="T33" fmla="*/ 166 h 168"/>
                <a:gd name="T34" fmla="*/ 156 w 156"/>
                <a:gd name="T35" fmla="*/ 138 h 168"/>
                <a:gd name="T36" fmla="*/ 154 w 156"/>
                <a:gd name="T37" fmla="*/ 154 h 168"/>
                <a:gd name="T38" fmla="*/ 152 w 156"/>
                <a:gd name="T39" fmla="*/ 138 h 168"/>
                <a:gd name="T40" fmla="*/ 156 w 156"/>
                <a:gd name="T41" fmla="*/ 138 h 168"/>
                <a:gd name="T42" fmla="*/ 156 w 156"/>
                <a:gd name="T43" fmla="*/ 118 h 168"/>
                <a:gd name="T44" fmla="*/ 152 w 156"/>
                <a:gd name="T45" fmla="*/ 118 h 168"/>
                <a:gd name="T46" fmla="*/ 154 w 156"/>
                <a:gd name="T47" fmla="*/ 102 h 168"/>
                <a:gd name="T48" fmla="*/ 156 w 156"/>
                <a:gd name="T49" fmla="*/ 70 h 168"/>
                <a:gd name="T50" fmla="*/ 154 w 156"/>
                <a:gd name="T51" fmla="*/ 86 h 168"/>
                <a:gd name="T52" fmla="*/ 152 w 156"/>
                <a:gd name="T53" fmla="*/ 70 h 168"/>
                <a:gd name="T54" fmla="*/ 156 w 156"/>
                <a:gd name="T55" fmla="*/ 70 h 168"/>
                <a:gd name="T56" fmla="*/ 156 w 156"/>
                <a:gd name="T57" fmla="*/ 50 h 168"/>
                <a:gd name="T58" fmla="*/ 152 w 156"/>
                <a:gd name="T59" fmla="*/ 50 h 168"/>
                <a:gd name="T60" fmla="*/ 154 w 156"/>
                <a:gd name="T61" fmla="*/ 34 h 168"/>
                <a:gd name="T62" fmla="*/ 156 w 156"/>
                <a:gd name="T63" fmla="*/ 4 h 168"/>
                <a:gd name="T64" fmla="*/ 154 w 156"/>
                <a:gd name="T65" fmla="*/ 20 h 168"/>
                <a:gd name="T66" fmla="*/ 152 w 156"/>
                <a:gd name="T67" fmla="*/ 4 h 168"/>
                <a:gd name="T68" fmla="*/ 156 w 156"/>
                <a:gd name="T69" fmla="*/ 4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56" h="168">
                  <a:moveTo>
                    <a:pt x="16" y="168"/>
                  </a:moveTo>
                  <a:lnTo>
                    <a:pt x="2" y="168"/>
                  </a:lnTo>
                  <a:lnTo>
                    <a:pt x="0" y="166"/>
                  </a:lnTo>
                  <a:lnTo>
                    <a:pt x="2" y="164"/>
                  </a:lnTo>
                  <a:lnTo>
                    <a:pt x="16" y="164"/>
                  </a:lnTo>
                  <a:lnTo>
                    <a:pt x="18" y="166"/>
                  </a:lnTo>
                  <a:lnTo>
                    <a:pt x="16" y="168"/>
                  </a:lnTo>
                  <a:close/>
                  <a:moveTo>
                    <a:pt x="48" y="168"/>
                  </a:moveTo>
                  <a:lnTo>
                    <a:pt x="36" y="168"/>
                  </a:lnTo>
                  <a:lnTo>
                    <a:pt x="32" y="166"/>
                  </a:lnTo>
                  <a:lnTo>
                    <a:pt x="36" y="164"/>
                  </a:lnTo>
                  <a:lnTo>
                    <a:pt x="48" y="164"/>
                  </a:lnTo>
                  <a:lnTo>
                    <a:pt x="52" y="166"/>
                  </a:lnTo>
                  <a:lnTo>
                    <a:pt x="48" y="168"/>
                  </a:lnTo>
                  <a:close/>
                  <a:moveTo>
                    <a:pt x="82" y="168"/>
                  </a:moveTo>
                  <a:lnTo>
                    <a:pt x="68" y="168"/>
                  </a:lnTo>
                  <a:lnTo>
                    <a:pt x="66" y="166"/>
                  </a:lnTo>
                  <a:lnTo>
                    <a:pt x="68" y="164"/>
                  </a:lnTo>
                  <a:lnTo>
                    <a:pt x="82" y="164"/>
                  </a:lnTo>
                  <a:lnTo>
                    <a:pt x="84" y="166"/>
                  </a:lnTo>
                  <a:lnTo>
                    <a:pt x="82" y="168"/>
                  </a:lnTo>
                  <a:close/>
                  <a:moveTo>
                    <a:pt x="116" y="168"/>
                  </a:moveTo>
                  <a:lnTo>
                    <a:pt x="102" y="168"/>
                  </a:lnTo>
                  <a:lnTo>
                    <a:pt x="100" y="166"/>
                  </a:lnTo>
                  <a:lnTo>
                    <a:pt x="102" y="164"/>
                  </a:lnTo>
                  <a:lnTo>
                    <a:pt x="116" y="164"/>
                  </a:lnTo>
                  <a:lnTo>
                    <a:pt x="118" y="166"/>
                  </a:lnTo>
                  <a:lnTo>
                    <a:pt x="116" y="168"/>
                  </a:lnTo>
                  <a:close/>
                  <a:moveTo>
                    <a:pt x="150" y="168"/>
                  </a:moveTo>
                  <a:lnTo>
                    <a:pt x="134" y="168"/>
                  </a:lnTo>
                  <a:lnTo>
                    <a:pt x="134" y="166"/>
                  </a:lnTo>
                  <a:lnTo>
                    <a:pt x="134" y="164"/>
                  </a:lnTo>
                  <a:lnTo>
                    <a:pt x="150" y="164"/>
                  </a:lnTo>
                  <a:lnTo>
                    <a:pt x="152" y="166"/>
                  </a:lnTo>
                  <a:lnTo>
                    <a:pt x="150" y="168"/>
                  </a:lnTo>
                  <a:close/>
                  <a:moveTo>
                    <a:pt x="156" y="138"/>
                  </a:moveTo>
                  <a:lnTo>
                    <a:pt x="156" y="152"/>
                  </a:lnTo>
                  <a:lnTo>
                    <a:pt x="154" y="154"/>
                  </a:lnTo>
                  <a:lnTo>
                    <a:pt x="152" y="152"/>
                  </a:lnTo>
                  <a:lnTo>
                    <a:pt x="152" y="138"/>
                  </a:lnTo>
                  <a:lnTo>
                    <a:pt x="154" y="136"/>
                  </a:lnTo>
                  <a:lnTo>
                    <a:pt x="156" y="138"/>
                  </a:lnTo>
                  <a:close/>
                  <a:moveTo>
                    <a:pt x="156" y="102"/>
                  </a:moveTo>
                  <a:lnTo>
                    <a:pt x="156" y="118"/>
                  </a:lnTo>
                  <a:lnTo>
                    <a:pt x="154" y="120"/>
                  </a:lnTo>
                  <a:lnTo>
                    <a:pt x="152" y="118"/>
                  </a:lnTo>
                  <a:lnTo>
                    <a:pt x="152" y="102"/>
                  </a:lnTo>
                  <a:lnTo>
                    <a:pt x="154" y="102"/>
                  </a:lnTo>
                  <a:lnTo>
                    <a:pt x="156" y="102"/>
                  </a:lnTo>
                  <a:close/>
                  <a:moveTo>
                    <a:pt x="156" y="70"/>
                  </a:moveTo>
                  <a:lnTo>
                    <a:pt x="156" y="84"/>
                  </a:lnTo>
                  <a:lnTo>
                    <a:pt x="154" y="86"/>
                  </a:lnTo>
                  <a:lnTo>
                    <a:pt x="152" y="84"/>
                  </a:lnTo>
                  <a:lnTo>
                    <a:pt x="152" y="70"/>
                  </a:lnTo>
                  <a:lnTo>
                    <a:pt x="154" y="66"/>
                  </a:lnTo>
                  <a:lnTo>
                    <a:pt x="156" y="70"/>
                  </a:lnTo>
                  <a:close/>
                  <a:moveTo>
                    <a:pt x="156" y="36"/>
                  </a:moveTo>
                  <a:lnTo>
                    <a:pt x="156" y="50"/>
                  </a:lnTo>
                  <a:lnTo>
                    <a:pt x="154" y="54"/>
                  </a:lnTo>
                  <a:lnTo>
                    <a:pt x="152" y="50"/>
                  </a:lnTo>
                  <a:lnTo>
                    <a:pt x="152" y="36"/>
                  </a:lnTo>
                  <a:lnTo>
                    <a:pt x="154" y="34"/>
                  </a:lnTo>
                  <a:lnTo>
                    <a:pt x="156" y="36"/>
                  </a:lnTo>
                  <a:close/>
                  <a:moveTo>
                    <a:pt x="156" y="4"/>
                  </a:moveTo>
                  <a:lnTo>
                    <a:pt x="156" y="18"/>
                  </a:lnTo>
                  <a:lnTo>
                    <a:pt x="154" y="20"/>
                  </a:lnTo>
                  <a:lnTo>
                    <a:pt x="152" y="18"/>
                  </a:lnTo>
                  <a:lnTo>
                    <a:pt x="152" y="4"/>
                  </a:lnTo>
                  <a:lnTo>
                    <a:pt x="154" y="0"/>
                  </a:lnTo>
                  <a:lnTo>
                    <a:pt x="15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3" name="Freeform 58"/>
            <p:cNvSpPr>
              <a:spLocks noEditPoints="1"/>
            </p:cNvSpPr>
            <p:nvPr/>
          </p:nvSpPr>
          <p:spPr bwMode="auto">
            <a:xfrm>
              <a:off x="6787457" y="4970798"/>
              <a:ext cx="719506" cy="8994"/>
            </a:xfrm>
            <a:custGeom>
              <a:avLst/>
              <a:gdLst>
                <a:gd name="T0" fmla="*/ 0 w 320"/>
                <a:gd name="T1" fmla="*/ 4 h 4"/>
                <a:gd name="T2" fmla="*/ 0 w 320"/>
                <a:gd name="T3" fmla="*/ 0 h 4"/>
                <a:gd name="T4" fmla="*/ 18 w 320"/>
                <a:gd name="T5" fmla="*/ 2 h 4"/>
                <a:gd name="T6" fmla="*/ 50 w 320"/>
                <a:gd name="T7" fmla="*/ 4 h 4"/>
                <a:gd name="T8" fmla="*/ 34 w 320"/>
                <a:gd name="T9" fmla="*/ 2 h 4"/>
                <a:gd name="T10" fmla="*/ 50 w 320"/>
                <a:gd name="T11" fmla="*/ 0 h 4"/>
                <a:gd name="T12" fmla="*/ 50 w 320"/>
                <a:gd name="T13" fmla="*/ 4 h 4"/>
                <a:gd name="T14" fmla="*/ 70 w 320"/>
                <a:gd name="T15" fmla="*/ 4 h 4"/>
                <a:gd name="T16" fmla="*/ 70 w 320"/>
                <a:gd name="T17" fmla="*/ 0 h 4"/>
                <a:gd name="T18" fmla="*/ 86 w 320"/>
                <a:gd name="T19" fmla="*/ 2 h 4"/>
                <a:gd name="T20" fmla="*/ 116 w 320"/>
                <a:gd name="T21" fmla="*/ 4 h 4"/>
                <a:gd name="T22" fmla="*/ 100 w 320"/>
                <a:gd name="T23" fmla="*/ 2 h 4"/>
                <a:gd name="T24" fmla="*/ 116 w 320"/>
                <a:gd name="T25" fmla="*/ 0 h 4"/>
                <a:gd name="T26" fmla="*/ 116 w 320"/>
                <a:gd name="T27" fmla="*/ 4 h 4"/>
                <a:gd name="T28" fmla="*/ 136 w 320"/>
                <a:gd name="T29" fmla="*/ 4 h 4"/>
                <a:gd name="T30" fmla="*/ 136 w 320"/>
                <a:gd name="T31" fmla="*/ 0 h 4"/>
                <a:gd name="T32" fmla="*/ 152 w 320"/>
                <a:gd name="T33" fmla="*/ 2 h 4"/>
                <a:gd name="T34" fmla="*/ 184 w 320"/>
                <a:gd name="T35" fmla="*/ 4 h 4"/>
                <a:gd name="T36" fmla="*/ 168 w 320"/>
                <a:gd name="T37" fmla="*/ 2 h 4"/>
                <a:gd name="T38" fmla="*/ 184 w 320"/>
                <a:gd name="T39" fmla="*/ 0 h 4"/>
                <a:gd name="T40" fmla="*/ 184 w 320"/>
                <a:gd name="T41" fmla="*/ 4 h 4"/>
                <a:gd name="T42" fmla="*/ 204 w 320"/>
                <a:gd name="T43" fmla="*/ 4 h 4"/>
                <a:gd name="T44" fmla="*/ 204 w 320"/>
                <a:gd name="T45" fmla="*/ 0 h 4"/>
                <a:gd name="T46" fmla="*/ 220 w 320"/>
                <a:gd name="T47" fmla="*/ 2 h 4"/>
                <a:gd name="T48" fmla="*/ 250 w 320"/>
                <a:gd name="T49" fmla="*/ 4 h 4"/>
                <a:gd name="T50" fmla="*/ 234 w 320"/>
                <a:gd name="T51" fmla="*/ 2 h 4"/>
                <a:gd name="T52" fmla="*/ 250 w 320"/>
                <a:gd name="T53" fmla="*/ 0 h 4"/>
                <a:gd name="T54" fmla="*/ 250 w 320"/>
                <a:gd name="T55" fmla="*/ 4 h 4"/>
                <a:gd name="T56" fmla="*/ 270 w 320"/>
                <a:gd name="T57" fmla="*/ 4 h 4"/>
                <a:gd name="T58" fmla="*/ 270 w 320"/>
                <a:gd name="T59" fmla="*/ 0 h 4"/>
                <a:gd name="T60" fmla="*/ 286 w 320"/>
                <a:gd name="T61" fmla="*/ 2 h 4"/>
                <a:gd name="T62" fmla="*/ 318 w 320"/>
                <a:gd name="T63" fmla="*/ 4 h 4"/>
                <a:gd name="T64" fmla="*/ 302 w 320"/>
                <a:gd name="T65" fmla="*/ 2 h 4"/>
                <a:gd name="T66" fmla="*/ 318 w 320"/>
                <a:gd name="T67" fmla="*/ 0 h 4"/>
                <a:gd name="T68" fmla="*/ 318 w 320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16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close/>
                  <a:moveTo>
                    <a:pt x="50" y="4"/>
                  </a:move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82" y="4"/>
                  </a:move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close/>
                  <a:moveTo>
                    <a:pt x="116" y="4"/>
                  </a:move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close/>
                  <a:moveTo>
                    <a:pt x="152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close/>
                  <a:moveTo>
                    <a:pt x="250" y="4"/>
                  </a:move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close/>
                  <a:moveTo>
                    <a:pt x="284" y="4"/>
                  </a:moveTo>
                  <a:lnTo>
                    <a:pt x="270" y="4"/>
                  </a:lnTo>
                  <a:lnTo>
                    <a:pt x="266" y="2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close/>
                  <a:moveTo>
                    <a:pt x="318" y="4"/>
                  </a:move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4" name="Freeform 59"/>
            <p:cNvSpPr>
              <a:spLocks noEditPoints="1"/>
            </p:cNvSpPr>
            <p:nvPr/>
          </p:nvSpPr>
          <p:spPr bwMode="auto">
            <a:xfrm>
              <a:off x="6031975" y="4970798"/>
              <a:ext cx="719506" cy="8994"/>
            </a:xfrm>
            <a:custGeom>
              <a:avLst/>
              <a:gdLst>
                <a:gd name="T0" fmla="*/ 2 w 320"/>
                <a:gd name="T1" fmla="*/ 4 h 4"/>
                <a:gd name="T2" fmla="*/ 2 w 320"/>
                <a:gd name="T3" fmla="*/ 0 h 4"/>
                <a:gd name="T4" fmla="*/ 18 w 320"/>
                <a:gd name="T5" fmla="*/ 2 h 4"/>
                <a:gd name="T6" fmla="*/ 50 w 320"/>
                <a:gd name="T7" fmla="*/ 4 h 4"/>
                <a:gd name="T8" fmla="*/ 34 w 320"/>
                <a:gd name="T9" fmla="*/ 2 h 4"/>
                <a:gd name="T10" fmla="*/ 50 w 320"/>
                <a:gd name="T11" fmla="*/ 0 h 4"/>
                <a:gd name="T12" fmla="*/ 50 w 320"/>
                <a:gd name="T13" fmla="*/ 4 h 4"/>
                <a:gd name="T14" fmla="*/ 70 w 320"/>
                <a:gd name="T15" fmla="*/ 4 h 4"/>
                <a:gd name="T16" fmla="*/ 70 w 320"/>
                <a:gd name="T17" fmla="*/ 0 h 4"/>
                <a:gd name="T18" fmla="*/ 86 w 320"/>
                <a:gd name="T19" fmla="*/ 2 h 4"/>
                <a:gd name="T20" fmla="*/ 116 w 320"/>
                <a:gd name="T21" fmla="*/ 4 h 4"/>
                <a:gd name="T22" fmla="*/ 100 w 320"/>
                <a:gd name="T23" fmla="*/ 2 h 4"/>
                <a:gd name="T24" fmla="*/ 116 w 320"/>
                <a:gd name="T25" fmla="*/ 0 h 4"/>
                <a:gd name="T26" fmla="*/ 116 w 320"/>
                <a:gd name="T27" fmla="*/ 4 h 4"/>
                <a:gd name="T28" fmla="*/ 136 w 320"/>
                <a:gd name="T29" fmla="*/ 4 h 4"/>
                <a:gd name="T30" fmla="*/ 136 w 320"/>
                <a:gd name="T31" fmla="*/ 0 h 4"/>
                <a:gd name="T32" fmla="*/ 152 w 320"/>
                <a:gd name="T33" fmla="*/ 2 h 4"/>
                <a:gd name="T34" fmla="*/ 184 w 320"/>
                <a:gd name="T35" fmla="*/ 4 h 4"/>
                <a:gd name="T36" fmla="*/ 168 w 320"/>
                <a:gd name="T37" fmla="*/ 2 h 4"/>
                <a:gd name="T38" fmla="*/ 184 w 320"/>
                <a:gd name="T39" fmla="*/ 0 h 4"/>
                <a:gd name="T40" fmla="*/ 184 w 320"/>
                <a:gd name="T41" fmla="*/ 4 h 4"/>
                <a:gd name="T42" fmla="*/ 204 w 320"/>
                <a:gd name="T43" fmla="*/ 4 h 4"/>
                <a:gd name="T44" fmla="*/ 204 w 320"/>
                <a:gd name="T45" fmla="*/ 0 h 4"/>
                <a:gd name="T46" fmla="*/ 220 w 320"/>
                <a:gd name="T47" fmla="*/ 2 h 4"/>
                <a:gd name="T48" fmla="*/ 252 w 320"/>
                <a:gd name="T49" fmla="*/ 4 h 4"/>
                <a:gd name="T50" fmla="*/ 234 w 320"/>
                <a:gd name="T51" fmla="*/ 2 h 4"/>
                <a:gd name="T52" fmla="*/ 252 w 320"/>
                <a:gd name="T53" fmla="*/ 0 h 4"/>
                <a:gd name="T54" fmla="*/ 252 w 320"/>
                <a:gd name="T55" fmla="*/ 4 h 4"/>
                <a:gd name="T56" fmla="*/ 270 w 320"/>
                <a:gd name="T57" fmla="*/ 4 h 4"/>
                <a:gd name="T58" fmla="*/ 270 w 320"/>
                <a:gd name="T59" fmla="*/ 0 h 4"/>
                <a:gd name="T60" fmla="*/ 288 w 320"/>
                <a:gd name="T61" fmla="*/ 2 h 4"/>
                <a:gd name="T62" fmla="*/ 318 w 320"/>
                <a:gd name="T63" fmla="*/ 4 h 4"/>
                <a:gd name="T64" fmla="*/ 302 w 320"/>
                <a:gd name="T65" fmla="*/ 2 h 4"/>
                <a:gd name="T66" fmla="*/ 318 w 320"/>
                <a:gd name="T67" fmla="*/ 0 h 4"/>
                <a:gd name="T68" fmla="*/ 318 w 320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18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18" y="4"/>
                  </a:lnTo>
                  <a:close/>
                  <a:moveTo>
                    <a:pt x="50" y="4"/>
                  </a:moveTo>
                  <a:lnTo>
                    <a:pt x="34" y="4"/>
                  </a:lnTo>
                  <a:lnTo>
                    <a:pt x="34" y="2"/>
                  </a:lnTo>
                  <a:lnTo>
                    <a:pt x="34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84" y="4"/>
                  </a:move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close/>
                  <a:moveTo>
                    <a:pt x="116" y="4"/>
                  </a:move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close/>
                  <a:moveTo>
                    <a:pt x="150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close/>
                  <a:moveTo>
                    <a:pt x="252" y="4"/>
                  </a:move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close/>
                  <a:moveTo>
                    <a:pt x="284" y="4"/>
                  </a:move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close/>
                  <a:moveTo>
                    <a:pt x="318" y="4"/>
                  </a:move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5" name="Freeform 60"/>
            <p:cNvSpPr>
              <a:spLocks noEditPoints="1"/>
            </p:cNvSpPr>
            <p:nvPr/>
          </p:nvSpPr>
          <p:spPr bwMode="auto">
            <a:xfrm>
              <a:off x="5276494" y="4970798"/>
              <a:ext cx="724003" cy="8994"/>
            </a:xfrm>
            <a:custGeom>
              <a:avLst/>
              <a:gdLst>
                <a:gd name="T0" fmla="*/ 2 w 322"/>
                <a:gd name="T1" fmla="*/ 4 h 4"/>
                <a:gd name="T2" fmla="*/ 2 w 322"/>
                <a:gd name="T3" fmla="*/ 0 h 4"/>
                <a:gd name="T4" fmla="*/ 20 w 322"/>
                <a:gd name="T5" fmla="*/ 2 h 4"/>
                <a:gd name="T6" fmla="*/ 52 w 322"/>
                <a:gd name="T7" fmla="*/ 4 h 4"/>
                <a:gd name="T8" fmla="*/ 34 w 322"/>
                <a:gd name="T9" fmla="*/ 2 h 4"/>
                <a:gd name="T10" fmla="*/ 52 w 322"/>
                <a:gd name="T11" fmla="*/ 0 h 4"/>
                <a:gd name="T12" fmla="*/ 52 w 322"/>
                <a:gd name="T13" fmla="*/ 4 h 4"/>
                <a:gd name="T14" fmla="*/ 70 w 322"/>
                <a:gd name="T15" fmla="*/ 4 h 4"/>
                <a:gd name="T16" fmla="*/ 70 w 322"/>
                <a:gd name="T17" fmla="*/ 0 h 4"/>
                <a:gd name="T18" fmla="*/ 88 w 322"/>
                <a:gd name="T19" fmla="*/ 2 h 4"/>
                <a:gd name="T20" fmla="*/ 118 w 322"/>
                <a:gd name="T21" fmla="*/ 4 h 4"/>
                <a:gd name="T22" fmla="*/ 100 w 322"/>
                <a:gd name="T23" fmla="*/ 2 h 4"/>
                <a:gd name="T24" fmla="*/ 118 w 322"/>
                <a:gd name="T25" fmla="*/ 0 h 4"/>
                <a:gd name="T26" fmla="*/ 118 w 322"/>
                <a:gd name="T27" fmla="*/ 4 h 4"/>
                <a:gd name="T28" fmla="*/ 136 w 322"/>
                <a:gd name="T29" fmla="*/ 4 h 4"/>
                <a:gd name="T30" fmla="*/ 136 w 322"/>
                <a:gd name="T31" fmla="*/ 0 h 4"/>
                <a:gd name="T32" fmla="*/ 154 w 322"/>
                <a:gd name="T33" fmla="*/ 2 h 4"/>
                <a:gd name="T34" fmla="*/ 184 w 322"/>
                <a:gd name="T35" fmla="*/ 4 h 4"/>
                <a:gd name="T36" fmla="*/ 168 w 322"/>
                <a:gd name="T37" fmla="*/ 2 h 4"/>
                <a:gd name="T38" fmla="*/ 184 w 322"/>
                <a:gd name="T39" fmla="*/ 0 h 4"/>
                <a:gd name="T40" fmla="*/ 184 w 322"/>
                <a:gd name="T41" fmla="*/ 4 h 4"/>
                <a:gd name="T42" fmla="*/ 204 w 322"/>
                <a:gd name="T43" fmla="*/ 4 h 4"/>
                <a:gd name="T44" fmla="*/ 204 w 322"/>
                <a:gd name="T45" fmla="*/ 0 h 4"/>
                <a:gd name="T46" fmla="*/ 220 w 322"/>
                <a:gd name="T47" fmla="*/ 2 h 4"/>
                <a:gd name="T48" fmla="*/ 252 w 322"/>
                <a:gd name="T49" fmla="*/ 4 h 4"/>
                <a:gd name="T50" fmla="*/ 236 w 322"/>
                <a:gd name="T51" fmla="*/ 2 h 4"/>
                <a:gd name="T52" fmla="*/ 252 w 322"/>
                <a:gd name="T53" fmla="*/ 0 h 4"/>
                <a:gd name="T54" fmla="*/ 252 w 322"/>
                <a:gd name="T55" fmla="*/ 4 h 4"/>
                <a:gd name="T56" fmla="*/ 272 w 322"/>
                <a:gd name="T57" fmla="*/ 4 h 4"/>
                <a:gd name="T58" fmla="*/ 272 w 322"/>
                <a:gd name="T59" fmla="*/ 0 h 4"/>
                <a:gd name="T60" fmla="*/ 288 w 322"/>
                <a:gd name="T61" fmla="*/ 2 h 4"/>
                <a:gd name="T62" fmla="*/ 318 w 322"/>
                <a:gd name="T63" fmla="*/ 4 h 4"/>
                <a:gd name="T64" fmla="*/ 302 w 322"/>
                <a:gd name="T65" fmla="*/ 2 h 4"/>
                <a:gd name="T66" fmla="*/ 318 w 322"/>
                <a:gd name="T67" fmla="*/ 0 h 4"/>
                <a:gd name="T68" fmla="*/ 318 w 322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16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close/>
                  <a:moveTo>
                    <a:pt x="52" y="4"/>
                  </a:move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52" y="0"/>
                  </a:lnTo>
                  <a:lnTo>
                    <a:pt x="52" y="2"/>
                  </a:lnTo>
                  <a:lnTo>
                    <a:pt x="52" y="4"/>
                  </a:lnTo>
                  <a:close/>
                  <a:moveTo>
                    <a:pt x="84" y="4"/>
                  </a:move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88" y="2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close/>
                  <a:moveTo>
                    <a:pt x="150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close/>
                  <a:moveTo>
                    <a:pt x="252" y="4"/>
                  </a:move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close/>
                  <a:moveTo>
                    <a:pt x="286" y="4"/>
                  </a:moveTo>
                  <a:lnTo>
                    <a:pt x="272" y="4"/>
                  </a:lnTo>
                  <a:lnTo>
                    <a:pt x="268" y="2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close/>
                  <a:moveTo>
                    <a:pt x="318" y="4"/>
                  </a:move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6" name="Freeform 61"/>
            <p:cNvSpPr>
              <a:spLocks noEditPoints="1"/>
            </p:cNvSpPr>
            <p:nvPr/>
          </p:nvSpPr>
          <p:spPr bwMode="auto">
            <a:xfrm>
              <a:off x="4521013" y="4970798"/>
              <a:ext cx="724003" cy="8994"/>
            </a:xfrm>
            <a:custGeom>
              <a:avLst/>
              <a:gdLst>
                <a:gd name="T0" fmla="*/ 4 w 322"/>
                <a:gd name="T1" fmla="*/ 4 h 4"/>
                <a:gd name="T2" fmla="*/ 4 w 322"/>
                <a:gd name="T3" fmla="*/ 0 h 4"/>
                <a:gd name="T4" fmla="*/ 20 w 322"/>
                <a:gd name="T5" fmla="*/ 2 h 4"/>
                <a:gd name="T6" fmla="*/ 50 w 322"/>
                <a:gd name="T7" fmla="*/ 4 h 4"/>
                <a:gd name="T8" fmla="*/ 34 w 322"/>
                <a:gd name="T9" fmla="*/ 2 h 4"/>
                <a:gd name="T10" fmla="*/ 50 w 322"/>
                <a:gd name="T11" fmla="*/ 0 h 4"/>
                <a:gd name="T12" fmla="*/ 50 w 322"/>
                <a:gd name="T13" fmla="*/ 4 h 4"/>
                <a:gd name="T14" fmla="*/ 70 w 322"/>
                <a:gd name="T15" fmla="*/ 4 h 4"/>
                <a:gd name="T16" fmla="*/ 70 w 322"/>
                <a:gd name="T17" fmla="*/ 0 h 4"/>
                <a:gd name="T18" fmla="*/ 86 w 322"/>
                <a:gd name="T19" fmla="*/ 2 h 4"/>
                <a:gd name="T20" fmla="*/ 118 w 322"/>
                <a:gd name="T21" fmla="*/ 4 h 4"/>
                <a:gd name="T22" fmla="*/ 102 w 322"/>
                <a:gd name="T23" fmla="*/ 2 h 4"/>
                <a:gd name="T24" fmla="*/ 118 w 322"/>
                <a:gd name="T25" fmla="*/ 0 h 4"/>
                <a:gd name="T26" fmla="*/ 118 w 322"/>
                <a:gd name="T27" fmla="*/ 4 h 4"/>
                <a:gd name="T28" fmla="*/ 138 w 322"/>
                <a:gd name="T29" fmla="*/ 4 h 4"/>
                <a:gd name="T30" fmla="*/ 138 w 322"/>
                <a:gd name="T31" fmla="*/ 0 h 4"/>
                <a:gd name="T32" fmla="*/ 154 w 322"/>
                <a:gd name="T33" fmla="*/ 2 h 4"/>
                <a:gd name="T34" fmla="*/ 184 w 322"/>
                <a:gd name="T35" fmla="*/ 4 h 4"/>
                <a:gd name="T36" fmla="*/ 168 w 322"/>
                <a:gd name="T37" fmla="*/ 2 h 4"/>
                <a:gd name="T38" fmla="*/ 184 w 322"/>
                <a:gd name="T39" fmla="*/ 0 h 4"/>
                <a:gd name="T40" fmla="*/ 184 w 322"/>
                <a:gd name="T41" fmla="*/ 4 h 4"/>
                <a:gd name="T42" fmla="*/ 204 w 322"/>
                <a:gd name="T43" fmla="*/ 4 h 4"/>
                <a:gd name="T44" fmla="*/ 204 w 322"/>
                <a:gd name="T45" fmla="*/ 0 h 4"/>
                <a:gd name="T46" fmla="*/ 220 w 322"/>
                <a:gd name="T47" fmla="*/ 2 h 4"/>
                <a:gd name="T48" fmla="*/ 252 w 322"/>
                <a:gd name="T49" fmla="*/ 4 h 4"/>
                <a:gd name="T50" fmla="*/ 236 w 322"/>
                <a:gd name="T51" fmla="*/ 2 h 4"/>
                <a:gd name="T52" fmla="*/ 252 w 322"/>
                <a:gd name="T53" fmla="*/ 0 h 4"/>
                <a:gd name="T54" fmla="*/ 252 w 322"/>
                <a:gd name="T55" fmla="*/ 4 h 4"/>
                <a:gd name="T56" fmla="*/ 272 w 322"/>
                <a:gd name="T57" fmla="*/ 4 h 4"/>
                <a:gd name="T58" fmla="*/ 272 w 322"/>
                <a:gd name="T59" fmla="*/ 0 h 4"/>
                <a:gd name="T60" fmla="*/ 288 w 322"/>
                <a:gd name="T61" fmla="*/ 2 h 4"/>
                <a:gd name="T62" fmla="*/ 318 w 322"/>
                <a:gd name="T63" fmla="*/ 4 h 4"/>
                <a:gd name="T64" fmla="*/ 302 w 322"/>
                <a:gd name="T65" fmla="*/ 2 h 4"/>
                <a:gd name="T66" fmla="*/ 318 w 322"/>
                <a:gd name="T67" fmla="*/ 0 h 4"/>
                <a:gd name="T68" fmla="*/ 318 w 322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16" y="4"/>
                  </a:move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close/>
                  <a:moveTo>
                    <a:pt x="50" y="4"/>
                  </a:move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86" y="4"/>
                  </a:move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lnTo>
                    <a:pt x="86" y="0"/>
                  </a:lnTo>
                  <a:lnTo>
                    <a:pt x="86" y="2"/>
                  </a:lnTo>
                  <a:lnTo>
                    <a:pt x="86" y="4"/>
                  </a:lnTo>
                  <a:close/>
                  <a:moveTo>
                    <a:pt x="118" y="4"/>
                  </a:move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close/>
                  <a:moveTo>
                    <a:pt x="152" y="4"/>
                  </a:move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close/>
                  <a:moveTo>
                    <a:pt x="220" y="4"/>
                  </a:move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lnTo>
                    <a:pt x="220" y="0"/>
                  </a:lnTo>
                  <a:lnTo>
                    <a:pt x="220" y="2"/>
                  </a:lnTo>
                  <a:lnTo>
                    <a:pt x="220" y="4"/>
                  </a:lnTo>
                  <a:close/>
                  <a:moveTo>
                    <a:pt x="252" y="4"/>
                  </a:move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close/>
                  <a:moveTo>
                    <a:pt x="286" y="4"/>
                  </a:moveTo>
                  <a:lnTo>
                    <a:pt x="272" y="4"/>
                  </a:lnTo>
                  <a:lnTo>
                    <a:pt x="270" y="2"/>
                  </a:lnTo>
                  <a:lnTo>
                    <a:pt x="272" y="0"/>
                  </a:ln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close/>
                  <a:moveTo>
                    <a:pt x="318" y="4"/>
                  </a:move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7" name="Freeform 62"/>
            <p:cNvSpPr>
              <a:spLocks noEditPoints="1"/>
            </p:cNvSpPr>
            <p:nvPr/>
          </p:nvSpPr>
          <p:spPr bwMode="auto">
            <a:xfrm>
              <a:off x="3770028" y="4970798"/>
              <a:ext cx="719506" cy="8994"/>
            </a:xfrm>
            <a:custGeom>
              <a:avLst/>
              <a:gdLst>
                <a:gd name="T0" fmla="*/ 2 w 320"/>
                <a:gd name="T1" fmla="*/ 4 h 4"/>
                <a:gd name="T2" fmla="*/ 2 w 320"/>
                <a:gd name="T3" fmla="*/ 0 h 4"/>
                <a:gd name="T4" fmla="*/ 18 w 320"/>
                <a:gd name="T5" fmla="*/ 2 h 4"/>
                <a:gd name="T6" fmla="*/ 48 w 320"/>
                <a:gd name="T7" fmla="*/ 4 h 4"/>
                <a:gd name="T8" fmla="*/ 32 w 320"/>
                <a:gd name="T9" fmla="*/ 2 h 4"/>
                <a:gd name="T10" fmla="*/ 48 w 320"/>
                <a:gd name="T11" fmla="*/ 0 h 4"/>
                <a:gd name="T12" fmla="*/ 48 w 320"/>
                <a:gd name="T13" fmla="*/ 4 h 4"/>
                <a:gd name="T14" fmla="*/ 68 w 320"/>
                <a:gd name="T15" fmla="*/ 4 h 4"/>
                <a:gd name="T16" fmla="*/ 68 w 320"/>
                <a:gd name="T17" fmla="*/ 0 h 4"/>
                <a:gd name="T18" fmla="*/ 84 w 320"/>
                <a:gd name="T19" fmla="*/ 2 h 4"/>
                <a:gd name="T20" fmla="*/ 118 w 320"/>
                <a:gd name="T21" fmla="*/ 4 h 4"/>
                <a:gd name="T22" fmla="*/ 100 w 320"/>
                <a:gd name="T23" fmla="*/ 2 h 4"/>
                <a:gd name="T24" fmla="*/ 118 w 320"/>
                <a:gd name="T25" fmla="*/ 0 h 4"/>
                <a:gd name="T26" fmla="*/ 118 w 320"/>
                <a:gd name="T27" fmla="*/ 4 h 4"/>
                <a:gd name="T28" fmla="*/ 136 w 320"/>
                <a:gd name="T29" fmla="*/ 4 h 4"/>
                <a:gd name="T30" fmla="*/ 136 w 320"/>
                <a:gd name="T31" fmla="*/ 0 h 4"/>
                <a:gd name="T32" fmla="*/ 154 w 320"/>
                <a:gd name="T33" fmla="*/ 2 h 4"/>
                <a:gd name="T34" fmla="*/ 184 w 320"/>
                <a:gd name="T35" fmla="*/ 4 h 4"/>
                <a:gd name="T36" fmla="*/ 166 w 320"/>
                <a:gd name="T37" fmla="*/ 2 h 4"/>
                <a:gd name="T38" fmla="*/ 184 w 320"/>
                <a:gd name="T39" fmla="*/ 0 h 4"/>
                <a:gd name="T40" fmla="*/ 184 w 320"/>
                <a:gd name="T41" fmla="*/ 4 h 4"/>
                <a:gd name="T42" fmla="*/ 202 w 320"/>
                <a:gd name="T43" fmla="*/ 4 h 4"/>
                <a:gd name="T44" fmla="*/ 202 w 320"/>
                <a:gd name="T45" fmla="*/ 0 h 4"/>
                <a:gd name="T46" fmla="*/ 220 w 320"/>
                <a:gd name="T47" fmla="*/ 2 h 4"/>
                <a:gd name="T48" fmla="*/ 252 w 320"/>
                <a:gd name="T49" fmla="*/ 4 h 4"/>
                <a:gd name="T50" fmla="*/ 234 w 320"/>
                <a:gd name="T51" fmla="*/ 2 h 4"/>
                <a:gd name="T52" fmla="*/ 252 w 320"/>
                <a:gd name="T53" fmla="*/ 0 h 4"/>
                <a:gd name="T54" fmla="*/ 252 w 320"/>
                <a:gd name="T55" fmla="*/ 4 h 4"/>
                <a:gd name="T56" fmla="*/ 270 w 320"/>
                <a:gd name="T57" fmla="*/ 4 h 4"/>
                <a:gd name="T58" fmla="*/ 270 w 320"/>
                <a:gd name="T59" fmla="*/ 0 h 4"/>
                <a:gd name="T60" fmla="*/ 288 w 320"/>
                <a:gd name="T61" fmla="*/ 2 h 4"/>
                <a:gd name="T62" fmla="*/ 318 w 320"/>
                <a:gd name="T63" fmla="*/ 4 h 4"/>
                <a:gd name="T64" fmla="*/ 302 w 320"/>
                <a:gd name="T65" fmla="*/ 2 h 4"/>
                <a:gd name="T66" fmla="*/ 318 w 320"/>
                <a:gd name="T67" fmla="*/ 0 h 4"/>
                <a:gd name="T68" fmla="*/ 318 w 320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16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close/>
                  <a:moveTo>
                    <a:pt x="48" y="4"/>
                  </a:move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48" y="0"/>
                  </a:lnTo>
                  <a:lnTo>
                    <a:pt x="52" y="2"/>
                  </a:lnTo>
                  <a:lnTo>
                    <a:pt x="48" y="4"/>
                  </a:lnTo>
                  <a:close/>
                  <a:moveTo>
                    <a:pt x="84" y="4"/>
                  </a:move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lnTo>
                    <a:pt x="84" y="0"/>
                  </a:lnTo>
                  <a:lnTo>
                    <a:pt x="84" y="2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close/>
                  <a:moveTo>
                    <a:pt x="150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close/>
                  <a:moveTo>
                    <a:pt x="216" y="4"/>
                  </a:moveTo>
                  <a:lnTo>
                    <a:pt x="202" y="4"/>
                  </a:lnTo>
                  <a:lnTo>
                    <a:pt x="200" y="2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close/>
                  <a:moveTo>
                    <a:pt x="252" y="4"/>
                  </a:move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close/>
                  <a:moveTo>
                    <a:pt x="284" y="4"/>
                  </a:move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close/>
                  <a:moveTo>
                    <a:pt x="318" y="4"/>
                  </a:move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8" name="Freeform 63"/>
            <p:cNvSpPr>
              <a:spLocks noEditPoints="1"/>
            </p:cNvSpPr>
            <p:nvPr/>
          </p:nvSpPr>
          <p:spPr bwMode="auto">
            <a:xfrm>
              <a:off x="3014547" y="4970798"/>
              <a:ext cx="724003" cy="8994"/>
            </a:xfrm>
            <a:custGeom>
              <a:avLst/>
              <a:gdLst>
                <a:gd name="T0" fmla="*/ 2 w 322"/>
                <a:gd name="T1" fmla="*/ 4 h 4"/>
                <a:gd name="T2" fmla="*/ 2 w 322"/>
                <a:gd name="T3" fmla="*/ 0 h 4"/>
                <a:gd name="T4" fmla="*/ 20 w 322"/>
                <a:gd name="T5" fmla="*/ 2 h 4"/>
                <a:gd name="T6" fmla="*/ 50 w 322"/>
                <a:gd name="T7" fmla="*/ 4 h 4"/>
                <a:gd name="T8" fmla="*/ 32 w 322"/>
                <a:gd name="T9" fmla="*/ 2 h 4"/>
                <a:gd name="T10" fmla="*/ 50 w 322"/>
                <a:gd name="T11" fmla="*/ 0 h 4"/>
                <a:gd name="T12" fmla="*/ 50 w 322"/>
                <a:gd name="T13" fmla="*/ 4 h 4"/>
                <a:gd name="T14" fmla="*/ 70 w 322"/>
                <a:gd name="T15" fmla="*/ 4 h 4"/>
                <a:gd name="T16" fmla="*/ 70 w 322"/>
                <a:gd name="T17" fmla="*/ 0 h 4"/>
                <a:gd name="T18" fmla="*/ 86 w 322"/>
                <a:gd name="T19" fmla="*/ 2 h 4"/>
                <a:gd name="T20" fmla="*/ 118 w 322"/>
                <a:gd name="T21" fmla="*/ 4 h 4"/>
                <a:gd name="T22" fmla="*/ 100 w 322"/>
                <a:gd name="T23" fmla="*/ 2 h 4"/>
                <a:gd name="T24" fmla="*/ 118 w 322"/>
                <a:gd name="T25" fmla="*/ 0 h 4"/>
                <a:gd name="T26" fmla="*/ 118 w 322"/>
                <a:gd name="T27" fmla="*/ 4 h 4"/>
                <a:gd name="T28" fmla="*/ 136 w 322"/>
                <a:gd name="T29" fmla="*/ 4 h 4"/>
                <a:gd name="T30" fmla="*/ 136 w 322"/>
                <a:gd name="T31" fmla="*/ 0 h 4"/>
                <a:gd name="T32" fmla="*/ 152 w 322"/>
                <a:gd name="T33" fmla="*/ 2 h 4"/>
                <a:gd name="T34" fmla="*/ 184 w 322"/>
                <a:gd name="T35" fmla="*/ 4 h 4"/>
                <a:gd name="T36" fmla="*/ 168 w 322"/>
                <a:gd name="T37" fmla="*/ 2 h 4"/>
                <a:gd name="T38" fmla="*/ 184 w 322"/>
                <a:gd name="T39" fmla="*/ 0 h 4"/>
                <a:gd name="T40" fmla="*/ 184 w 322"/>
                <a:gd name="T41" fmla="*/ 4 h 4"/>
                <a:gd name="T42" fmla="*/ 204 w 322"/>
                <a:gd name="T43" fmla="*/ 4 h 4"/>
                <a:gd name="T44" fmla="*/ 204 w 322"/>
                <a:gd name="T45" fmla="*/ 0 h 4"/>
                <a:gd name="T46" fmla="*/ 220 w 322"/>
                <a:gd name="T47" fmla="*/ 2 h 4"/>
                <a:gd name="T48" fmla="*/ 250 w 322"/>
                <a:gd name="T49" fmla="*/ 4 h 4"/>
                <a:gd name="T50" fmla="*/ 234 w 322"/>
                <a:gd name="T51" fmla="*/ 2 h 4"/>
                <a:gd name="T52" fmla="*/ 250 w 322"/>
                <a:gd name="T53" fmla="*/ 0 h 4"/>
                <a:gd name="T54" fmla="*/ 250 w 322"/>
                <a:gd name="T55" fmla="*/ 4 h 4"/>
                <a:gd name="T56" fmla="*/ 270 w 322"/>
                <a:gd name="T57" fmla="*/ 4 h 4"/>
                <a:gd name="T58" fmla="*/ 270 w 322"/>
                <a:gd name="T59" fmla="*/ 0 h 4"/>
                <a:gd name="T60" fmla="*/ 286 w 322"/>
                <a:gd name="T61" fmla="*/ 2 h 4"/>
                <a:gd name="T62" fmla="*/ 318 w 322"/>
                <a:gd name="T63" fmla="*/ 4 h 4"/>
                <a:gd name="T64" fmla="*/ 302 w 322"/>
                <a:gd name="T65" fmla="*/ 2 h 4"/>
                <a:gd name="T66" fmla="*/ 318 w 322"/>
                <a:gd name="T67" fmla="*/ 0 h 4"/>
                <a:gd name="T68" fmla="*/ 318 w 322"/>
                <a:gd name="T6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16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close/>
                  <a:moveTo>
                    <a:pt x="50" y="4"/>
                  </a:move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close/>
                  <a:moveTo>
                    <a:pt x="82" y="4"/>
                  </a:move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close/>
                  <a:moveTo>
                    <a:pt x="118" y="4"/>
                  </a:move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close/>
                  <a:moveTo>
                    <a:pt x="150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close/>
                  <a:moveTo>
                    <a:pt x="250" y="4"/>
                  </a:move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close/>
                  <a:moveTo>
                    <a:pt x="286" y="4"/>
                  </a:move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close/>
                  <a:moveTo>
                    <a:pt x="318" y="4"/>
                  </a:move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89" name="Freeform 64"/>
            <p:cNvSpPr>
              <a:spLocks noEditPoints="1"/>
            </p:cNvSpPr>
            <p:nvPr/>
          </p:nvSpPr>
          <p:spPr bwMode="auto">
            <a:xfrm>
              <a:off x="2488408" y="4718971"/>
              <a:ext cx="490164" cy="260821"/>
            </a:xfrm>
            <a:custGeom>
              <a:avLst/>
              <a:gdLst>
                <a:gd name="T0" fmla="*/ 20 w 218"/>
                <a:gd name="T1" fmla="*/ 0 h 116"/>
                <a:gd name="T2" fmla="*/ 0 w 218"/>
                <a:gd name="T3" fmla="*/ 38 h 116"/>
                <a:gd name="T4" fmla="*/ 18 w 218"/>
                <a:gd name="T5" fmla="*/ 32 h 116"/>
                <a:gd name="T6" fmla="*/ 22 w 218"/>
                <a:gd name="T7" fmla="*/ 32 h 116"/>
                <a:gd name="T8" fmla="*/ 20 w 218"/>
                <a:gd name="T9" fmla="*/ 44 h 116"/>
                <a:gd name="T10" fmla="*/ 18 w 218"/>
                <a:gd name="T11" fmla="*/ 76 h 116"/>
                <a:gd name="T12" fmla="*/ 20 w 218"/>
                <a:gd name="T13" fmla="*/ 58 h 116"/>
                <a:gd name="T14" fmla="*/ 22 w 218"/>
                <a:gd name="T15" fmla="*/ 76 h 116"/>
                <a:gd name="T16" fmla="*/ 18 w 218"/>
                <a:gd name="T17" fmla="*/ 76 h 116"/>
                <a:gd name="T18" fmla="*/ 18 w 218"/>
                <a:gd name="T19" fmla="*/ 94 h 116"/>
                <a:gd name="T20" fmla="*/ 22 w 218"/>
                <a:gd name="T21" fmla="*/ 94 h 116"/>
                <a:gd name="T22" fmla="*/ 20 w 218"/>
                <a:gd name="T23" fmla="*/ 112 h 116"/>
                <a:gd name="T24" fmla="*/ 50 w 218"/>
                <a:gd name="T25" fmla="*/ 116 h 116"/>
                <a:gd name="T26" fmla="*/ 32 w 218"/>
                <a:gd name="T27" fmla="*/ 114 h 116"/>
                <a:gd name="T28" fmla="*/ 50 w 218"/>
                <a:gd name="T29" fmla="*/ 112 h 116"/>
                <a:gd name="T30" fmla="*/ 50 w 218"/>
                <a:gd name="T31" fmla="*/ 116 h 116"/>
                <a:gd name="T32" fmla="*/ 68 w 218"/>
                <a:gd name="T33" fmla="*/ 116 h 116"/>
                <a:gd name="T34" fmla="*/ 68 w 218"/>
                <a:gd name="T35" fmla="*/ 112 h 116"/>
                <a:gd name="T36" fmla="*/ 86 w 218"/>
                <a:gd name="T37" fmla="*/ 114 h 116"/>
                <a:gd name="T38" fmla="*/ 116 w 218"/>
                <a:gd name="T39" fmla="*/ 116 h 116"/>
                <a:gd name="T40" fmla="*/ 100 w 218"/>
                <a:gd name="T41" fmla="*/ 114 h 116"/>
                <a:gd name="T42" fmla="*/ 116 w 218"/>
                <a:gd name="T43" fmla="*/ 112 h 116"/>
                <a:gd name="T44" fmla="*/ 116 w 218"/>
                <a:gd name="T45" fmla="*/ 116 h 116"/>
                <a:gd name="T46" fmla="*/ 136 w 218"/>
                <a:gd name="T47" fmla="*/ 116 h 116"/>
                <a:gd name="T48" fmla="*/ 136 w 218"/>
                <a:gd name="T49" fmla="*/ 112 h 116"/>
                <a:gd name="T50" fmla="*/ 152 w 218"/>
                <a:gd name="T51" fmla="*/ 114 h 116"/>
                <a:gd name="T52" fmla="*/ 182 w 218"/>
                <a:gd name="T53" fmla="*/ 116 h 116"/>
                <a:gd name="T54" fmla="*/ 166 w 218"/>
                <a:gd name="T55" fmla="*/ 114 h 116"/>
                <a:gd name="T56" fmla="*/ 182 w 218"/>
                <a:gd name="T57" fmla="*/ 112 h 116"/>
                <a:gd name="T58" fmla="*/ 182 w 218"/>
                <a:gd name="T59" fmla="*/ 116 h 116"/>
                <a:gd name="T60" fmla="*/ 202 w 218"/>
                <a:gd name="T61" fmla="*/ 116 h 116"/>
                <a:gd name="T62" fmla="*/ 202 w 218"/>
                <a:gd name="T63" fmla="*/ 112 h 116"/>
                <a:gd name="T64" fmla="*/ 218 w 218"/>
                <a:gd name="T65" fmla="*/ 11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18" h="116">
                  <a:moveTo>
                    <a:pt x="0" y="38"/>
                  </a:moveTo>
                  <a:lnTo>
                    <a:pt x="20" y="0"/>
                  </a:lnTo>
                  <a:lnTo>
                    <a:pt x="40" y="38"/>
                  </a:lnTo>
                  <a:lnTo>
                    <a:pt x="0" y="38"/>
                  </a:lnTo>
                  <a:close/>
                  <a:moveTo>
                    <a:pt x="18" y="42"/>
                  </a:moveTo>
                  <a:lnTo>
                    <a:pt x="18" y="32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2" y="42"/>
                  </a:lnTo>
                  <a:lnTo>
                    <a:pt x="20" y="44"/>
                  </a:lnTo>
                  <a:lnTo>
                    <a:pt x="18" y="42"/>
                  </a:lnTo>
                  <a:close/>
                  <a:moveTo>
                    <a:pt x="18" y="76"/>
                  </a:moveTo>
                  <a:lnTo>
                    <a:pt x="18" y="62"/>
                  </a:lnTo>
                  <a:lnTo>
                    <a:pt x="20" y="58"/>
                  </a:lnTo>
                  <a:lnTo>
                    <a:pt x="22" y="62"/>
                  </a:lnTo>
                  <a:lnTo>
                    <a:pt x="22" y="76"/>
                  </a:lnTo>
                  <a:lnTo>
                    <a:pt x="20" y="78"/>
                  </a:lnTo>
                  <a:lnTo>
                    <a:pt x="18" y="76"/>
                  </a:lnTo>
                  <a:close/>
                  <a:moveTo>
                    <a:pt x="18" y="110"/>
                  </a:moveTo>
                  <a:lnTo>
                    <a:pt x="18" y="94"/>
                  </a:lnTo>
                  <a:lnTo>
                    <a:pt x="20" y="94"/>
                  </a:lnTo>
                  <a:lnTo>
                    <a:pt x="22" y="94"/>
                  </a:lnTo>
                  <a:lnTo>
                    <a:pt x="22" y="110"/>
                  </a:lnTo>
                  <a:lnTo>
                    <a:pt x="20" y="112"/>
                  </a:lnTo>
                  <a:lnTo>
                    <a:pt x="18" y="110"/>
                  </a:lnTo>
                  <a:close/>
                  <a:moveTo>
                    <a:pt x="50" y="116"/>
                  </a:moveTo>
                  <a:lnTo>
                    <a:pt x="34" y="116"/>
                  </a:lnTo>
                  <a:lnTo>
                    <a:pt x="32" y="114"/>
                  </a:lnTo>
                  <a:lnTo>
                    <a:pt x="34" y="112"/>
                  </a:lnTo>
                  <a:lnTo>
                    <a:pt x="50" y="112"/>
                  </a:lnTo>
                  <a:lnTo>
                    <a:pt x="50" y="114"/>
                  </a:lnTo>
                  <a:lnTo>
                    <a:pt x="50" y="116"/>
                  </a:lnTo>
                  <a:close/>
                  <a:moveTo>
                    <a:pt x="82" y="116"/>
                  </a:moveTo>
                  <a:lnTo>
                    <a:pt x="68" y="116"/>
                  </a:lnTo>
                  <a:lnTo>
                    <a:pt x="66" y="114"/>
                  </a:lnTo>
                  <a:lnTo>
                    <a:pt x="68" y="112"/>
                  </a:lnTo>
                  <a:lnTo>
                    <a:pt x="82" y="112"/>
                  </a:lnTo>
                  <a:lnTo>
                    <a:pt x="86" y="114"/>
                  </a:lnTo>
                  <a:lnTo>
                    <a:pt x="82" y="116"/>
                  </a:lnTo>
                  <a:close/>
                  <a:moveTo>
                    <a:pt x="116" y="116"/>
                  </a:moveTo>
                  <a:lnTo>
                    <a:pt x="102" y="116"/>
                  </a:lnTo>
                  <a:lnTo>
                    <a:pt x="100" y="114"/>
                  </a:lnTo>
                  <a:lnTo>
                    <a:pt x="102" y="112"/>
                  </a:lnTo>
                  <a:lnTo>
                    <a:pt x="116" y="112"/>
                  </a:lnTo>
                  <a:lnTo>
                    <a:pt x="118" y="114"/>
                  </a:lnTo>
                  <a:lnTo>
                    <a:pt x="116" y="116"/>
                  </a:lnTo>
                  <a:close/>
                  <a:moveTo>
                    <a:pt x="150" y="116"/>
                  </a:moveTo>
                  <a:lnTo>
                    <a:pt x="136" y="116"/>
                  </a:lnTo>
                  <a:lnTo>
                    <a:pt x="132" y="114"/>
                  </a:lnTo>
                  <a:lnTo>
                    <a:pt x="136" y="112"/>
                  </a:lnTo>
                  <a:lnTo>
                    <a:pt x="150" y="112"/>
                  </a:lnTo>
                  <a:lnTo>
                    <a:pt x="152" y="114"/>
                  </a:lnTo>
                  <a:lnTo>
                    <a:pt x="150" y="116"/>
                  </a:lnTo>
                  <a:close/>
                  <a:moveTo>
                    <a:pt x="182" y="116"/>
                  </a:moveTo>
                  <a:lnTo>
                    <a:pt x="168" y="116"/>
                  </a:lnTo>
                  <a:lnTo>
                    <a:pt x="166" y="114"/>
                  </a:lnTo>
                  <a:lnTo>
                    <a:pt x="168" y="112"/>
                  </a:lnTo>
                  <a:lnTo>
                    <a:pt x="182" y="112"/>
                  </a:lnTo>
                  <a:lnTo>
                    <a:pt x="186" y="114"/>
                  </a:lnTo>
                  <a:lnTo>
                    <a:pt x="182" y="116"/>
                  </a:lnTo>
                  <a:close/>
                  <a:moveTo>
                    <a:pt x="218" y="116"/>
                  </a:moveTo>
                  <a:lnTo>
                    <a:pt x="202" y="116"/>
                  </a:lnTo>
                  <a:lnTo>
                    <a:pt x="200" y="114"/>
                  </a:lnTo>
                  <a:lnTo>
                    <a:pt x="202" y="112"/>
                  </a:lnTo>
                  <a:lnTo>
                    <a:pt x="218" y="112"/>
                  </a:lnTo>
                  <a:lnTo>
                    <a:pt x="218" y="114"/>
                  </a:lnTo>
                  <a:lnTo>
                    <a:pt x="218" y="116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30" name="Rectangle 24"/>
            <p:cNvSpPr>
              <a:spLocks noChangeArrowheads="1"/>
            </p:cNvSpPr>
            <p:nvPr/>
          </p:nvSpPr>
          <p:spPr bwMode="auto">
            <a:xfrm>
              <a:off x="2663787" y="2197748"/>
              <a:ext cx="2149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du matin (2x8, 3x8, 5x8)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1" name="Rectangle 24"/>
            <p:cNvSpPr>
              <a:spLocks noChangeArrowheads="1"/>
            </p:cNvSpPr>
            <p:nvPr/>
          </p:nvSpPr>
          <p:spPr bwMode="auto">
            <a:xfrm>
              <a:off x="1242763" y="2660509"/>
              <a:ext cx="1555932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les salariés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concernés,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postes de nuit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du matin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caractérisent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une dette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sommeil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élevée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 poste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l’après-midi.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" name="Rectangle 24"/>
            <p:cNvSpPr>
              <a:spLocks noChangeArrowheads="1"/>
            </p:cNvSpPr>
            <p:nvPr/>
          </p:nvSpPr>
          <p:spPr bwMode="auto">
            <a:xfrm>
              <a:off x="2070195" y="4520260"/>
              <a:ext cx="9176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h ou 6 h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" name="Rectangle 24"/>
            <p:cNvSpPr>
              <a:spLocks noChangeArrowheads="1"/>
            </p:cNvSpPr>
            <p:nvPr/>
          </p:nvSpPr>
          <p:spPr bwMode="auto">
            <a:xfrm>
              <a:off x="4813312" y="4477539"/>
              <a:ext cx="19156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de nuit (3x8, 5x8)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" name="Rectangle 24"/>
            <p:cNvSpPr>
              <a:spLocks noChangeArrowheads="1"/>
            </p:cNvSpPr>
            <p:nvPr/>
          </p:nvSpPr>
          <p:spPr bwMode="auto">
            <a:xfrm>
              <a:off x="4975201" y="1931389"/>
              <a:ext cx="11062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 h ou 14 h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" name="Rectangle 24"/>
            <p:cNvSpPr>
              <a:spLocks noChangeArrowheads="1"/>
            </p:cNvSpPr>
            <p:nvPr/>
          </p:nvSpPr>
          <p:spPr bwMode="auto">
            <a:xfrm>
              <a:off x="6031975" y="3309694"/>
              <a:ext cx="15739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de l’après-midi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" name="Rectangle 24"/>
            <p:cNvSpPr>
              <a:spLocks noChangeArrowheads="1"/>
            </p:cNvSpPr>
            <p:nvPr/>
          </p:nvSpPr>
          <p:spPr bwMode="auto">
            <a:xfrm>
              <a:off x="7506963" y="4267587"/>
              <a:ext cx="77346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 h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 h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" name="Rectangle 24"/>
            <p:cNvSpPr>
              <a:spLocks noChangeArrowheads="1"/>
            </p:cNvSpPr>
            <p:nvPr/>
          </p:nvSpPr>
          <p:spPr bwMode="auto">
            <a:xfrm>
              <a:off x="3886948" y="3228807"/>
              <a:ext cx="15446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pt-B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Horaire de journée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" name="Flèche droite 15"/>
            <p:cNvSpPr/>
            <p:nvPr/>
          </p:nvSpPr>
          <p:spPr>
            <a:xfrm>
              <a:off x="5210126" y="2591181"/>
              <a:ext cx="428369" cy="45719"/>
            </a:xfrm>
            <a:prstGeom prst="rightArrow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>
                <a:solidFill>
                  <a:schemeClr val="bg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511346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82925" y="6503990"/>
            <a:ext cx="2978150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SE RAPPROCHER DES STAGIAIRES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DÉSISTEMENTS DE DERNIER MOMENT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4463" name="Groupe 14462"/>
          <p:cNvGrpSpPr/>
          <p:nvPr/>
        </p:nvGrpSpPr>
        <p:grpSpPr>
          <a:xfrm>
            <a:off x="3082925" y="2676525"/>
            <a:ext cx="2978150" cy="1504950"/>
            <a:chOff x="3082925" y="2674938"/>
            <a:chExt cx="2978150" cy="1504950"/>
          </a:xfrm>
        </p:grpSpPr>
        <p:sp>
          <p:nvSpPr>
            <p:cNvPr id="14408" name="Rectangle 78"/>
            <p:cNvSpPr>
              <a:spLocks noChangeArrowheads="1"/>
            </p:cNvSpPr>
            <p:nvPr/>
          </p:nvSpPr>
          <p:spPr bwMode="auto">
            <a:xfrm>
              <a:off x="3082925" y="2674938"/>
              <a:ext cx="1457325" cy="1504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09" name="Rectangle 79"/>
            <p:cNvSpPr>
              <a:spLocks noChangeArrowheads="1"/>
            </p:cNvSpPr>
            <p:nvPr/>
          </p:nvSpPr>
          <p:spPr bwMode="auto">
            <a:xfrm>
              <a:off x="3082925" y="2674938"/>
              <a:ext cx="1457325" cy="1504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1" name="Freeform 80"/>
            <p:cNvSpPr>
              <a:spLocks/>
            </p:cNvSpPr>
            <p:nvPr/>
          </p:nvSpPr>
          <p:spPr bwMode="auto">
            <a:xfrm>
              <a:off x="3559175" y="2967038"/>
              <a:ext cx="520700" cy="155575"/>
            </a:xfrm>
            <a:custGeom>
              <a:avLst/>
              <a:gdLst>
                <a:gd name="T0" fmla="*/ 0 w 328"/>
                <a:gd name="T1" fmla="*/ 0 h 98"/>
                <a:gd name="T2" fmla="*/ 88 w 328"/>
                <a:gd name="T3" fmla="*/ 98 h 98"/>
                <a:gd name="T4" fmla="*/ 240 w 328"/>
                <a:gd name="T5" fmla="*/ 98 h 98"/>
                <a:gd name="T6" fmla="*/ 328 w 328"/>
                <a:gd name="T7" fmla="*/ 0 h 98"/>
                <a:gd name="T8" fmla="*/ 0 w 328"/>
                <a:gd name="T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8">
                  <a:moveTo>
                    <a:pt x="0" y="0"/>
                  </a:moveTo>
                  <a:lnTo>
                    <a:pt x="88" y="98"/>
                  </a:lnTo>
                  <a:lnTo>
                    <a:pt x="240" y="98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2" name="Freeform 81"/>
            <p:cNvSpPr>
              <a:spLocks/>
            </p:cNvSpPr>
            <p:nvPr/>
          </p:nvSpPr>
          <p:spPr bwMode="auto">
            <a:xfrm>
              <a:off x="3559175" y="2967038"/>
              <a:ext cx="520700" cy="155575"/>
            </a:xfrm>
            <a:custGeom>
              <a:avLst/>
              <a:gdLst>
                <a:gd name="T0" fmla="*/ 0 w 328"/>
                <a:gd name="T1" fmla="*/ 0 h 98"/>
                <a:gd name="T2" fmla="*/ 88 w 328"/>
                <a:gd name="T3" fmla="*/ 98 h 98"/>
                <a:gd name="T4" fmla="*/ 240 w 328"/>
                <a:gd name="T5" fmla="*/ 98 h 98"/>
                <a:gd name="T6" fmla="*/ 328 w 328"/>
                <a:gd name="T7" fmla="*/ 0 h 98"/>
                <a:gd name="T8" fmla="*/ 0 w 328"/>
                <a:gd name="T9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8" h="98">
                  <a:moveTo>
                    <a:pt x="0" y="0"/>
                  </a:moveTo>
                  <a:lnTo>
                    <a:pt x="88" y="98"/>
                  </a:lnTo>
                  <a:lnTo>
                    <a:pt x="240" y="98"/>
                  </a:lnTo>
                  <a:lnTo>
                    <a:pt x="32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3" name="Freeform 82"/>
            <p:cNvSpPr>
              <a:spLocks/>
            </p:cNvSpPr>
            <p:nvPr/>
          </p:nvSpPr>
          <p:spPr bwMode="auto">
            <a:xfrm>
              <a:off x="3937000" y="2967038"/>
              <a:ext cx="342900" cy="438150"/>
            </a:xfrm>
            <a:custGeom>
              <a:avLst/>
              <a:gdLst>
                <a:gd name="T0" fmla="*/ 216 w 216"/>
                <a:gd name="T1" fmla="*/ 270 h 276"/>
                <a:gd name="T2" fmla="*/ 80 w 216"/>
                <a:gd name="T3" fmla="*/ 276 h 276"/>
                <a:gd name="T4" fmla="*/ 0 w 216"/>
                <a:gd name="T5" fmla="*/ 100 h 276"/>
                <a:gd name="T6" fmla="*/ 92 w 216"/>
                <a:gd name="T7" fmla="*/ 0 h 276"/>
                <a:gd name="T8" fmla="*/ 216 w 216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276">
                  <a:moveTo>
                    <a:pt x="216" y="270"/>
                  </a:moveTo>
                  <a:lnTo>
                    <a:pt x="80" y="276"/>
                  </a:lnTo>
                  <a:lnTo>
                    <a:pt x="0" y="100"/>
                  </a:lnTo>
                  <a:lnTo>
                    <a:pt x="92" y="0"/>
                  </a:lnTo>
                  <a:lnTo>
                    <a:pt x="216" y="27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4" name="Freeform 83"/>
            <p:cNvSpPr>
              <a:spLocks/>
            </p:cNvSpPr>
            <p:nvPr/>
          </p:nvSpPr>
          <p:spPr bwMode="auto">
            <a:xfrm>
              <a:off x="3937000" y="2967038"/>
              <a:ext cx="342900" cy="438150"/>
            </a:xfrm>
            <a:custGeom>
              <a:avLst/>
              <a:gdLst>
                <a:gd name="T0" fmla="*/ 216 w 216"/>
                <a:gd name="T1" fmla="*/ 270 h 276"/>
                <a:gd name="T2" fmla="*/ 80 w 216"/>
                <a:gd name="T3" fmla="*/ 276 h 276"/>
                <a:gd name="T4" fmla="*/ 0 w 216"/>
                <a:gd name="T5" fmla="*/ 100 h 276"/>
                <a:gd name="T6" fmla="*/ 92 w 216"/>
                <a:gd name="T7" fmla="*/ 0 h 276"/>
                <a:gd name="T8" fmla="*/ 216 w 216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276">
                  <a:moveTo>
                    <a:pt x="216" y="270"/>
                  </a:moveTo>
                  <a:lnTo>
                    <a:pt x="80" y="276"/>
                  </a:lnTo>
                  <a:lnTo>
                    <a:pt x="0" y="100"/>
                  </a:lnTo>
                  <a:lnTo>
                    <a:pt x="92" y="0"/>
                  </a:lnTo>
                  <a:lnTo>
                    <a:pt x="216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5" name="Freeform 84"/>
            <p:cNvSpPr>
              <a:spLocks/>
            </p:cNvSpPr>
            <p:nvPr/>
          </p:nvSpPr>
          <p:spPr bwMode="auto">
            <a:xfrm>
              <a:off x="3349625" y="2967038"/>
              <a:ext cx="349250" cy="438150"/>
            </a:xfrm>
            <a:custGeom>
              <a:avLst/>
              <a:gdLst>
                <a:gd name="T0" fmla="*/ 0 w 220"/>
                <a:gd name="T1" fmla="*/ 270 h 276"/>
                <a:gd name="T2" fmla="*/ 140 w 220"/>
                <a:gd name="T3" fmla="*/ 276 h 276"/>
                <a:gd name="T4" fmla="*/ 220 w 220"/>
                <a:gd name="T5" fmla="*/ 100 h 276"/>
                <a:gd name="T6" fmla="*/ 126 w 220"/>
                <a:gd name="T7" fmla="*/ 0 h 276"/>
                <a:gd name="T8" fmla="*/ 0 w 220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276">
                  <a:moveTo>
                    <a:pt x="0" y="270"/>
                  </a:moveTo>
                  <a:lnTo>
                    <a:pt x="140" y="276"/>
                  </a:lnTo>
                  <a:lnTo>
                    <a:pt x="220" y="100"/>
                  </a:lnTo>
                  <a:lnTo>
                    <a:pt x="126" y="0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6" name="Freeform 85"/>
            <p:cNvSpPr>
              <a:spLocks/>
            </p:cNvSpPr>
            <p:nvPr/>
          </p:nvSpPr>
          <p:spPr bwMode="auto">
            <a:xfrm>
              <a:off x="3349625" y="2967038"/>
              <a:ext cx="349250" cy="438150"/>
            </a:xfrm>
            <a:custGeom>
              <a:avLst/>
              <a:gdLst>
                <a:gd name="T0" fmla="*/ 0 w 220"/>
                <a:gd name="T1" fmla="*/ 270 h 276"/>
                <a:gd name="T2" fmla="*/ 140 w 220"/>
                <a:gd name="T3" fmla="*/ 276 h 276"/>
                <a:gd name="T4" fmla="*/ 220 w 220"/>
                <a:gd name="T5" fmla="*/ 100 h 276"/>
                <a:gd name="T6" fmla="*/ 126 w 220"/>
                <a:gd name="T7" fmla="*/ 0 h 276"/>
                <a:gd name="T8" fmla="*/ 0 w 220"/>
                <a:gd name="T9" fmla="*/ 27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0" h="276">
                  <a:moveTo>
                    <a:pt x="0" y="270"/>
                  </a:moveTo>
                  <a:lnTo>
                    <a:pt x="140" y="276"/>
                  </a:lnTo>
                  <a:lnTo>
                    <a:pt x="220" y="100"/>
                  </a:lnTo>
                  <a:lnTo>
                    <a:pt x="126" y="0"/>
                  </a:lnTo>
                  <a:lnTo>
                    <a:pt x="0" y="2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7" name="Rectangle 86"/>
            <p:cNvSpPr>
              <a:spLocks noChangeArrowheads="1"/>
            </p:cNvSpPr>
            <p:nvPr/>
          </p:nvSpPr>
          <p:spPr bwMode="auto">
            <a:xfrm>
              <a:off x="4073525" y="3398838"/>
              <a:ext cx="222250" cy="4127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8" name="Rectangle 87"/>
            <p:cNvSpPr>
              <a:spLocks noChangeArrowheads="1"/>
            </p:cNvSpPr>
            <p:nvPr/>
          </p:nvSpPr>
          <p:spPr bwMode="auto">
            <a:xfrm>
              <a:off x="4073525" y="3398838"/>
              <a:ext cx="222250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19" name="Rectangle 88"/>
            <p:cNvSpPr>
              <a:spLocks noChangeArrowheads="1"/>
            </p:cNvSpPr>
            <p:nvPr/>
          </p:nvSpPr>
          <p:spPr bwMode="auto">
            <a:xfrm>
              <a:off x="3346450" y="3398838"/>
              <a:ext cx="219075" cy="4127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0" name="Rectangle 89"/>
            <p:cNvSpPr>
              <a:spLocks noChangeArrowheads="1"/>
            </p:cNvSpPr>
            <p:nvPr/>
          </p:nvSpPr>
          <p:spPr bwMode="auto">
            <a:xfrm>
              <a:off x="3346450" y="3398838"/>
              <a:ext cx="219075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1" name="Rectangle 90"/>
            <p:cNvSpPr>
              <a:spLocks noChangeArrowheads="1"/>
            </p:cNvSpPr>
            <p:nvPr/>
          </p:nvSpPr>
          <p:spPr bwMode="auto">
            <a:xfrm>
              <a:off x="3209925" y="3989388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6" name="Freeform 95"/>
            <p:cNvSpPr>
              <a:spLocks/>
            </p:cNvSpPr>
            <p:nvPr/>
          </p:nvSpPr>
          <p:spPr bwMode="auto">
            <a:xfrm>
              <a:off x="3759200" y="3957638"/>
              <a:ext cx="184150" cy="180975"/>
            </a:xfrm>
            <a:custGeom>
              <a:avLst/>
              <a:gdLst>
                <a:gd name="T0" fmla="*/ 58 w 116"/>
                <a:gd name="T1" fmla="*/ 0 h 114"/>
                <a:gd name="T2" fmla="*/ 58 w 116"/>
                <a:gd name="T3" fmla="*/ 0 h 114"/>
                <a:gd name="T4" fmla="*/ 46 w 116"/>
                <a:gd name="T5" fmla="*/ 2 h 114"/>
                <a:gd name="T6" fmla="*/ 36 w 116"/>
                <a:gd name="T7" fmla="*/ 4 h 114"/>
                <a:gd name="T8" fmla="*/ 26 w 116"/>
                <a:gd name="T9" fmla="*/ 10 h 114"/>
                <a:gd name="T10" fmla="*/ 16 w 116"/>
                <a:gd name="T11" fmla="*/ 18 h 114"/>
                <a:gd name="T12" fmla="*/ 10 w 116"/>
                <a:gd name="T13" fmla="*/ 26 h 114"/>
                <a:gd name="T14" fmla="*/ 4 w 116"/>
                <a:gd name="T15" fmla="*/ 36 h 114"/>
                <a:gd name="T16" fmla="*/ 0 w 116"/>
                <a:gd name="T17" fmla="*/ 46 h 114"/>
                <a:gd name="T18" fmla="*/ 0 w 116"/>
                <a:gd name="T19" fmla="*/ 58 h 114"/>
                <a:gd name="T20" fmla="*/ 0 w 116"/>
                <a:gd name="T21" fmla="*/ 58 h 114"/>
                <a:gd name="T22" fmla="*/ 0 w 116"/>
                <a:gd name="T23" fmla="*/ 70 h 114"/>
                <a:gd name="T24" fmla="*/ 4 w 116"/>
                <a:gd name="T25" fmla="*/ 80 h 114"/>
                <a:gd name="T26" fmla="*/ 10 w 116"/>
                <a:gd name="T27" fmla="*/ 90 h 114"/>
                <a:gd name="T28" fmla="*/ 16 w 116"/>
                <a:gd name="T29" fmla="*/ 98 h 114"/>
                <a:gd name="T30" fmla="*/ 26 w 116"/>
                <a:gd name="T31" fmla="*/ 106 h 114"/>
                <a:gd name="T32" fmla="*/ 36 w 116"/>
                <a:gd name="T33" fmla="*/ 110 h 114"/>
                <a:gd name="T34" fmla="*/ 46 w 116"/>
                <a:gd name="T35" fmla="*/ 114 h 114"/>
                <a:gd name="T36" fmla="*/ 58 w 116"/>
                <a:gd name="T37" fmla="*/ 114 h 114"/>
                <a:gd name="T38" fmla="*/ 58 w 116"/>
                <a:gd name="T39" fmla="*/ 114 h 114"/>
                <a:gd name="T40" fmla="*/ 70 w 116"/>
                <a:gd name="T41" fmla="*/ 114 h 114"/>
                <a:gd name="T42" fmla="*/ 80 w 116"/>
                <a:gd name="T43" fmla="*/ 110 h 114"/>
                <a:gd name="T44" fmla="*/ 90 w 116"/>
                <a:gd name="T45" fmla="*/ 106 h 114"/>
                <a:gd name="T46" fmla="*/ 98 w 116"/>
                <a:gd name="T47" fmla="*/ 98 h 114"/>
                <a:gd name="T48" fmla="*/ 106 w 116"/>
                <a:gd name="T49" fmla="*/ 90 h 114"/>
                <a:gd name="T50" fmla="*/ 112 w 116"/>
                <a:gd name="T51" fmla="*/ 80 h 114"/>
                <a:gd name="T52" fmla="*/ 116 w 116"/>
                <a:gd name="T53" fmla="*/ 70 h 114"/>
                <a:gd name="T54" fmla="*/ 116 w 116"/>
                <a:gd name="T55" fmla="*/ 58 h 114"/>
                <a:gd name="T56" fmla="*/ 116 w 116"/>
                <a:gd name="T57" fmla="*/ 58 h 114"/>
                <a:gd name="T58" fmla="*/ 116 w 116"/>
                <a:gd name="T59" fmla="*/ 46 h 114"/>
                <a:gd name="T60" fmla="*/ 112 w 116"/>
                <a:gd name="T61" fmla="*/ 36 h 114"/>
                <a:gd name="T62" fmla="*/ 106 w 116"/>
                <a:gd name="T63" fmla="*/ 26 h 114"/>
                <a:gd name="T64" fmla="*/ 98 w 116"/>
                <a:gd name="T65" fmla="*/ 18 h 114"/>
                <a:gd name="T66" fmla="*/ 90 w 116"/>
                <a:gd name="T67" fmla="*/ 10 h 114"/>
                <a:gd name="T68" fmla="*/ 80 w 116"/>
                <a:gd name="T69" fmla="*/ 4 h 114"/>
                <a:gd name="T70" fmla="*/ 70 w 116"/>
                <a:gd name="T71" fmla="*/ 2 h 114"/>
                <a:gd name="T72" fmla="*/ 58 w 116"/>
                <a:gd name="T73" fmla="*/ 0 h 114"/>
                <a:gd name="T74" fmla="*/ 58 w 116"/>
                <a:gd name="T75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6" y="18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0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6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6" y="114"/>
                  </a:lnTo>
                  <a:lnTo>
                    <a:pt x="58" y="114"/>
                  </a:lnTo>
                  <a:lnTo>
                    <a:pt x="58" y="114"/>
                  </a:lnTo>
                  <a:lnTo>
                    <a:pt x="70" y="114"/>
                  </a:lnTo>
                  <a:lnTo>
                    <a:pt x="80" y="110"/>
                  </a:lnTo>
                  <a:lnTo>
                    <a:pt x="90" y="106"/>
                  </a:lnTo>
                  <a:lnTo>
                    <a:pt x="98" y="98"/>
                  </a:lnTo>
                  <a:lnTo>
                    <a:pt x="106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46"/>
                  </a:lnTo>
                  <a:lnTo>
                    <a:pt x="112" y="36"/>
                  </a:lnTo>
                  <a:lnTo>
                    <a:pt x="106" y="26"/>
                  </a:lnTo>
                  <a:lnTo>
                    <a:pt x="98" y="18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70" y="2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7" name="Freeform 96"/>
            <p:cNvSpPr>
              <a:spLocks/>
            </p:cNvSpPr>
            <p:nvPr/>
          </p:nvSpPr>
          <p:spPr bwMode="auto">
            <a:xfrm>
              <a:off x="3759200" y="3957638"/>
              <a:ext cx="184150" cy="180975"/>
            </a:xfrm>
            <a:custGeom>
              <a:avLst/>
              <a:gdLst>
                <a:gd name="T0" fmla="*/ 58 w 116"/>
                <a:gd name="T1" fmla="*/ 0 h 114"/>
                <a:gd name="T2" fmla="*/ 58 w 116"/>
                <a:gd name="T3" fmla="*/ 0 h 114"/>
                <a:gd name="T4" fmla="*/ 46 w 116"/>
                <a:gd name="T5" fmla="*/ 2 h 114"/>
                <a:gd name="T6" fmla="*/ 36 w 116"/>
                <a:gd name="T7" fmla="*/ 4 h 114"/>
                <a:gd name="T8" fmla="*/ 26 w 116"/>
                <a:gd name="T9" fmla="*/ 10 h 114"/>
                <a:gd name="T10" fmla="*/ 16 w 116"/>
                <a:gd name="T11" fmla="*/ 18 h 114"/>
                <a:gd name="T12" fmla="*/ 10 w 116"/>
                <a:gd name="T13" fmla="*/ 26 h 114"/>
                <a:gd name="T14" fmla="*/ 4 w 116"/>
                <a:gd name="T15" fmla="*/ 36 h 114"/>
                <a:gd name="T16" fmla="*/ 0 w 116"/>
                <a:gd name="T17" fmla="*/ 46 h 114"/>
                <a:gd name="T18" fmla="*/ 0 w 116"/>
                <a:gd name="T19" fmla="*/ 58 h 114"/>
                <a:gd name="T20" fmla="*/ 0 w 116"/>
                <a:gd name="T21" fmla="*/ 58 h 114"/>
                <a:gd name="T22" fmla="*/ 0 w 116"/>
                <a:gd name="T23" fmla="*/ 70 h 114"/>
                <a:gd name="T24" fmla="*/ 4 w 116"/>
                <a:gd name="T25" fmla="*/ 80 h 114"/>
                <a:gd name="T26" fmla="*/ 10 w 116"/>
                <a:gd name="T27" fmla="*/ 90 h 114"/>
                <a:gd name="T28" fmla="*/ 16 w 116"/>
                <a:gd name="T29" fmla="*/ 98 h 114"/>
                <a:gd name="T30" fmla="*/ 26 w 116"/>
                <a:gd name="T31" fmla="*/ 106 h 114"/>
                <a:gd name="T32" fmla="*/ 36 w 116"/>
                <a:gd name="T33" fmla="*/ 110 h 114"/>
                <a:gd name="T34" fmla="*/ 46 w 116"/>
                <a:gd name="T35" fmla="*/ 114 h 114"/>
                <a:gd name="T36" fmla="*/ 58 w 116"/>
                <a:gd name="T37" fmla="*/ 114 h 114"/>
                <a:gd name="T38" fmla="*/ 58 w 116"/>
                <a:gd name="T39" fmla="*/ 114 h 114"/>
                <a:gd name="T40" fmla="*/ 70 w 116"/>
                <a:gd name="T41" fmla="*/ 114 h 114"/>
                <a:gd name="T42" fmla="*/ 80 w 116"/>
                <a:gd name="T43" fmla="*/ 110 h 114"/>
                <a:gd name="T44" fmla="*/ 90 w 116"/>
                <a:gd name="T45" fmla="*/ 106 h 114"/>
                <a:gd name="T46" fmla="*/ 98 w 116"/>
                <a:gd name="T47" fmla="*/ 98 h 114"/>
                <a:gd name="T48" fmla="*/ 106 w 116"/>
                <a:gd name="T49" fmla="*/ 90 h 114"/>
                <a:gd name="T50" fmla="*/ 112 w 116"/>
                <a:gd name="T51" fmla="*/ 80 h 114"/>
                <a:gd name="T52" fmla="*/ 116 w 116"/>
                <a:gd name="T53" fmla="*/ 70 h 114"/>
                <a:gd name="T54" fmla="*/ 116 w 116"/>
                <a:gd name="T55" fmla="*/ 58 h 114"/>
                <a:gd name="T56" fmla="*/ 116 w 116"/>
                <a:gd name="T57" fmla="*/ 58 h 114"/>
                <a:gd name="T58" fmla="*/ 116 w 116"/>
                <a:gd name="T59" fmla="*/ 46 h 114"/>
                <a:gd name="T60" fmla="*/ 112 w 116"/>
                <a:gd name="T61" fmla="*/ 36 h 114"/>
                <a:gd name="T62" fmla="*/ 106 w 116"/>
                <a:gd name="T63" fmla="*/ 26 h 114"/>
                <a:gd name="T64" fmla="*/ 98 w 116"/>
                <a:gd name="T65" fmla="*/ 18 h 114"/>
                <a:gd name="T66" fmla="*/ 90 w 116"/>
                <a:gd name="T67" fmla="*/ 10 h 114"/>
                <a:gd name="T68" fmla="*/ 80 w 116"/>
                <a:gd name="T69" fmla="*/ 4 h 114"/>
                <a:gd name="T70" fmla="*/ 70 w 116"/>
                <a:gd name="T71" fmla="*/ 2 h 114"/>
                <a:gd name="T72" fmla="*/ 58 w 116"/>
                <a:gd name="T73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6" h="114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6" y="18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0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6" y="98"/>
                  </a:lnTo>
                  <a:lnTo>
                    <a:pt x="26" y="106"/>
                  </a:lnTo>
                  <a:lnTo>
                    <a:pt x="36" y="110"/>
                  </a:lnTo>
                  <a:lnTo>
                    <a:pt x="46" y="114"/>
                  </a:lnTo>
                  <a:lnTo>
                    <a:pt x="58" y="114"/>
                  </a:lnTo>
                  <a:lnTo>
                    <a:pt x="58" y="114"/>
                  </a:lnTo>
                  <a:lnTo>
                    <a:pt x="70" y="114"/>
                  </a:lnTo>
                  <a:lnTo>
                    <a:pt x="80" y="110"/>
                  </a:lnTo>
                  <a:lnTo>
                    <a:pt x="90" y="106"/>
                  </a:lnTo>
                  <a:lnTo>
                    <a:pt x="98" y="98"/>
                  </a:lnTo>
                  <a:lnTo>
                    <a:pt x="106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6" y="58"/>
                  </a:lnTo>
                  <a:lnTo>
                    <a:pt x="116" y="58"/>
                  </a:lnTo>
                  <a:lnTo>
                    <a:pt x="116" y="46"/>
                  </a:lnTo>
                  <a:lnTo>
                    <a:pt x="112" y="36"/>
                  </a:lnTo>
                  <a:lnTo>
                    <a:pt x="106" y="26"/>
                  </a:lnTo>
                  <a:lnTo>
                    <a:pt x="98" y="18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70" y="2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8" name="Freeform 97"/>
            <p:cNvSpPr>
              <a:spLocks/>
            </p:cNvSpPr>
            <p:nvPr/>
          </p:nvSpPr>
          <p:spPr bwMode="auto">
            <a:xfrm>
              <a:off x="3648075" y="2859088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2 w 44"/>
                <a:gd name="T5" fmla="*/ 2 h 46"/>
                <a:gd name="T6" fmla="*/ 6 w 44"/>
                <a:gd name="T7" fmla="*/ 8 h 46"/>
                <a:gd name="T8" fmla="*/ 0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0 w 44"/>
                <a:gd name="T15" fmla="*/ 32 h 46"/>
                <a:gd name="T16" fmla="*/ 6 w 44"/>
                <a:gd name="T17" fmla="*/ 40 h 46"/>
                <a:gd name="T18" fmla="*/ 12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0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0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2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0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29" name="Freeform 98"/>
            <p:cNvSpPr>
              <a:spLocks/>
            </p:cNvSpPr>
            <p:nvPr/>
          </p:nvSpPr>
          <p:spPr bwMode="auto">
            <a:xfrm>
              <a:off x="3648075" y="2859088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2 w 44"/>
                <a:gd name="T5" fmla="*/ 2 h 46"/>
                <a:gd name="T6" fmla="*/ 6 w 44"/>
                <a:gd name="T7" fmla="*/ 8 h 46"/>
                <a:gd name="T8" fmla="*/ 0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0 w 44"/>
                <a:gd name="T15" fmla="*/ 32 h 46"/>
                <a:gd name="T16" fmla="*/ 6 w 44"/>
                <a:gd name="T17" fmla="*/ 40 h 46"/>
                <a:gd name="T18" fmla="*/ 12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0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0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2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0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30" name="Freeform 99"/>
            <p:cNvSpPr>
              <a:spLocks/>
            </p:cNvSpPr>
            <p:nvPr/>
          </p:nvSpPr>
          <p:spPr bwMode="auto">
            <a:xfrm>
              <a:off x="4352925" y="3665538"/>
              <a:ext cx="76200" cy="73025"/>
            </a:xfrm>
            <a:custGeom>
              <a:avLst/>
              <a:gdLst>
                <a:gd name="T0" fmla="*/ 26 w 48"/>
                <a:gd name="T1" fmla="*/ 0 h 46"/>
                <a:gd name="T2" fmla="*/ 26 w 48"/>
                <a:gd name="T3" fmla="*/ 0 h 46"/>
                <a:gd name="T4" fmla="*/ 16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6 w 48"/>
                <a:gd name="T21" fmla="*/ 46 h 46"/>
                <a:gd name="T22" fmla="*/ 26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2 w 48"/>
                <a:gd name="T37" fmla="*/ 6 h 46"/>
                <a:gd name="T38" fmla="*/ 34 w 48"/>
                <a:gd name="T39" fmla="*/ 2 h 46"/>
                <a:gd name="T40" fmla="*/ 26 w 48"/>
                <a:gd name="T41" fmla="*/ 0 h 46"/>
                <a:gd name="T42" fmla="*/ 26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31" name="Freeform 100"/>
            <p:cNvSpPr>
              <a:spLocks/>
            </p:cNvSpPr>
            <p:nvPr/>
          </p:nvSpPr>
          <p:spPr bwMode="auto">
            <a:xfrm>
              <a:off x="4352925" y="3665538"/>
              <a:ext cx="76200" cy="73025"/>
            </a:xfrm>
            <a:custGeom>
              <a:avLst/>
              <a:gdLst>
                <a:gd name="T0" fmla="*/ 26 w 48"/>
                <a:gd name="T1" fmla="*/ 0 h 46"/>
                <a:gd name="T2" fmla="*/ 26 w 48"/>
                <a:gd name="T3" fmla="*/ 0 h 46"/>
                <a:gd name="T4" fmla="*/ 16 w 48"/>
                <a:gd name="T5" fmla="*/ 2 h 46"/>
                <a:gd name="T6" fmla="*/ 8 w 48"/>
                <a:gd name="T7" fmla="*/ 6 h 46"/>
                <a:gd name="T8" fmla="*/ 2 w 48"/>
                <a:gd name="T9" fmla="*/ 14 h 46"/>
                <a:gd name="T10" fmla="*/ 0 w 48"/>
                <a:gd name="T11" fmla="*/ 22 h 46"/>
                <a:gd name="T12" fmla="*/ 0 w 48"/>
                <a:gd name="T13" fmla="*/ 22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6 w 48"/>
                <a:gd name="T21" fmla="*/ 46 h 46"/>
                <a:gd name="T22" fmla="*/ 26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2 h 46"/>
                <a:gd name="T32" fmla="*/ 48 w 48"/>
                <a:gd name="T33" fmla="*/ 22 h 46"/>
                <a:gd name="T34" fmla="*/ 46 w 48"/>
                <a:gd name="T35" fmla="*/ 14 h 46"/>
                <a:gd name="T36" fmla="*/ 42 w 48"/>
                <a:gd name="T37" fmla="*/ 6 h 46"/>
                <a:gd name="T38" fmla="*/ 34 w 48"/>
                <a:gd name="T39" fmla="*/ 2 h 46"/>
                <a:gd name="T40" fmla="*/ 26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32" name="Rectangle 101"/>
            <p:cNvSpPr>
              <a:spLocks noChangeArrowheads="1"/>
            </p:cNvSpPr>
            <p:nvPr/>
          </p:nvSpPr>
          <p:spPr bwMode="auto">
            <a:xfrm>
              <a:off x="3171825" y="2776538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38" name="Rectangle 107"/>
            <p:cNvSpPr>
              <a:spLocks noChangeArrowheads="1"/>
            </p:cNvSpPr>
            <p:nvPr/>
          </p:nvSpPr>
          <p:spPr bwMode="auto">
            <a:xfrm>
              <a:off x="4603750" y="2681288"/>
              <a:ext cx="1457325" cy="149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39" name="Rectangle 108"/>
            <p:cNvSpPr>
              <a:spLocks noChangeArrowheads="1"/>
            </p:cNvSpPr>
            <p:nvPr/>
          </p:nvSpPr>
          <p:spPr bwMode="auto">
            <a:xfrm>
              <a:off x="4603750" y="2681288"/>
              <a:ext cx="1457325" cy="149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0" name="Rectangle 109"/>
            <p:cNvSpPr>
              <a:spLocks noChangeArrowheads="1"/>
            </p:cNvSpPr>
            <p:nvPr/>
          </p:nvSpPr>
          <p:spPr bwMode="auto">
            <a:xfrm>
              <a:off x="5248275" y="3198813"/>
              <a:ext cx="215900" cy="4127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1" name="Rectangle 110"/>
            <p:cNvSpPr>
              <a:spLocks noChangeArrowheads="1"/>
            </p:cNvSpPr>
            <p:nvPr/>
          </p:nvSpPr>
          <p:spPr bwMode="auto">
            <a:xfrm>
              <a:off x="5248275" y="3198813"/>
              <a:ext cx="215900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2" name="Rectangle 111"/>
            <p:cNvSpPr>
              <a:spLocks noChangeArrowheads="1"/>
            </p:cNvSpPr>
            <p:nvPr/>
          </p:nvSpPr>
          <p:spPr bwMode="auto">
            <a:xfrm>
              <a:off x="5026025" y="3198813"/>
              <a:ext cx="215900" cy="4127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3" name="Rectangle 112"/>
            <p:cNvSpPr>
              <a:spLocks noChangeArrowheads="1"/>
            </p:cNvSpPr>
            <p:nvPr/>
          </p:nvSpPr>
          <p:spPr bwMode="auto">
            <a:xfrm>
              <a:off x="5026025" y="3198813"/>
              <a:ext cx="215900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4" name="Rectangle 113"/>
            <p:cNvSpPr>
              <a:spLocks noChangeArrowheads="1"/>
            </p:cNvSpPr>
            <p:nvPr/>
          </p:nvSpPr>
          <p:spPr bwMode="auto">
            <a:xfrm>
              <a:off x="4737100" y="3989388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9" name="Freeform 118"/>
            <p:cNvSpPr>
              <a:spLocks/>
            </p:cNvSpPr>
            <p:nvPr/>
          </p:nvSpPr>
          <p:spPr bwMode="auto">
            <a:xfrm>
              <a:off x="5543550" y="3313113"/>
              <a:ext cx="187325" cy="184150"/>
            </a:xfrm>
            <a:custGeom>
              <a:avLst/>
              <a:gdLst>
                <a:gd name="T0" fmla="*/ 58 w 118"/>
                <a:gd name="T1" fmla="*/ 0 h 116"/>
                <a:gd name="T2" fmla="*/ 58 w 118"/>
                <a:gd name="T3" fmla="*/ 0 h 116"/>
                <a:gd name="T4" fmla="*/ 46 w 118"/>
                <a:gd name="T5" fmla="*/ 2 h 116"/>
                <a:gd name="T6" fmla="*/ 36 w 118"/>
                <a:gd name="T7" fmla="*/ 4 h 116"/>
                <a:gd name="T8" fmla="*/ 26 w 118"/>
                <a:gd name="T9" fmla="*/ 10 h 116"/>
                <a:gd name="T10" fmla="*/ 16 w 118"/>
                <a:gd name="T11" fmla="*/ 16 h 116"/>
                <a:gd name="T12" fmla="*/ 10 w 118"/>
                <a:gd name="T13" fmla="*/ 26 h 116"/>
                <a:gd name="T14" fmla="*/ 4 w 118"/>
                <a:gd name="T15" fmla="*/ 36 h 116"/>
                <a:gd name="T16" fmla="*/ 0 w 118"/>
                <a:gd name="T17" fmla="*/ 46 h 116"/>
                <a:gd name="T18" fmla="*/ 0 w 118"/>
                <a:gd name="T19" fmla="*/ 58 h 116"/>
                <a:gd name="T20" fmla="*/ 0 w 118"/>
                <a:gd name="T21" fmla="*/ 58 h 116"/>
                <a:gd name="T22" fmla="*/ 0 w 118"/>
                <a:gd name="T23" fmla="*/ 70 h 116"/>
                <a:gd name="T24" fmla="*/ 4 w 118"/>
                <a:gd name="T25" fmla="*/ 80 h 116"/>
                <a:gd name="T26" fmla="*/ 10 w 118"/>
                <a:gd name="T27" fmla="*/ 90 h 116"/>
                <a:gd name="T28" fmla="*/ 16 w 118"/>
                <a:gd name="T29" fmla="*/ 98 h 116"/>
                <a:gd name="T30" fmla="*/ 26 w 118"/>
                <a:gd name="T31" fmla="*/ 106 h 116"/>
                <a:gd name="T32" fmla="*/ 36 w 118"/>
                <a:gd name="T33" fmla="*/ 112 h 116"/>
                <a:gd name="T34" fmla="*/ 46 w 118"/>
                <a:gd name="T35" fmla="*/ 114 h 116"/>
                <a:gd name="T36" fmla="*/ 58 w 118"/>
                <a:gd name="T37" fmla="*/ 116 h 116"/>
                <a:gd name="T38" fmla="*/ 58 w 118"/>
                <a:gd name="T39" fmla="*/ 116 h 116"/>
                <a:gd name="T40" fmla="*/ 70 w 118"/>
                <a:gd name="T41" fmla="*/ 114 h 116"/>
                <a:gd name="T42" fmla="*/ 82 w 118"/>
                <a:gd name="T43" fmla="*/ 112 h 116"/>
                <a:gd name="T44" fmla="*/ 92 w 118"/>
                <a:gd name="T45" fmla="*/ 106 h 116"/>
                <a:gd name="T46" fmla="*/ 100 w 118"/>
                <a:gd name="T47" fmla="*/ 98 h 116"/>
                <a:gd name="T48" fmla="*/ 108 w 118"/>
                <a:gd name="T49" fmla="*/ 90 h 116"/>
                <a:gd name="T50" fmla="*/ 112 w 118"/>
                <a:gd name="T51" fmla="*/ 80 h 116"/>
                <a:gd name="T52" fmla="*/ 116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6 w 118"/>
                <a:gd name="T59" fmla="*/ 46 h 116"/>
                <a:gd name="T60" fmla="*/ 112 w 118"/>
                <a:gd name="T61" fmla="*/ 36 h 116"/>
                <a:gd name="T62" fmla="*/ 108 w 118"/>
                <a:gd name="T63" fmla="*/ 26 h 116"/>
                <a:gd name="T64" fmla="*/ 100 w 118"/>
                <a:gd name="T65" fmla="*/ 16 h 116"/>
                <a:gd name="T66" fmla="*/ 92 w 118"/>
                <a:gd name="T67" fmla="*/ 10 h 116"/>
                <a:gd name="T68" fmla="*/ 82 w 118"/>
                <a:gd name="T69" fmla="*/ 4 h 116"/>
                <a:gd name="T70" fmla="*/ 70 w 118"/>
                <a:gd name="T71" fmla="*/ 2 h 116"/>
                <a:gd name="T72" fmla="*/ 58 w 118"/>
                <a:gd name="T73" fmla="*/ 0 h 116"/>
                <a:gd name="T74" fmla="*/ 58 w 118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8" h="116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6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0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6" y="98"/>
                  </a:lnTo>
                  <a:lnTo>
                    <a:pt x="26" y="106"/>
                  </a:lnTo>
                  <a:lnTo>
                    <a:pt x="36" y="112"/>
                  </a:lnTo>
                  <a:lnTo>
                    <a:pt x="46" y="114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70" y="114"/>
                  </a:lnTo>
                  <a:lnTo>
                    <a:pt x="82" y="112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8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46"/>
                  </a:lnTo>
                  <a:lnTo>
                    <a:pt x="112" y="36"/>
                  </a:lnTo>
                  <a:lnTo>
                    <a:pt x="108" y="26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2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0" name="Freeform 119"/>
            <p:cNvSpPr>
              <a:spLocks/>
            </p:cNvSpPr>
            <p:nvPr/>
          </p:nvSpPr>
          <p:spPr bwMode="auto">
            <a:xfrm>
              <a:off x="5543550" y="3313113"/>
              <a:ext cx="187325" cy="184150"/>
            </a:xfrm>
            <a:custGeom>
              <a:avLst/>
              <a:gdLst>
                <a:gd name="T0" fmla="*/ 58 w 118"/>
                <a:gd name="T1" fmla="*/ 0 h 116"/>
                <a:gd name="T2" fmla="*/ 58 w 118"/>
                <a:gd name="T3" fmla="*/ 0 h 116"/>
                <a:gd name="T4" fmla="*/ 46 w 118"/>
                <a:gd name="T5" fmla="*/ 2 h 116"/>
                <a:gd name="T6" fmla="*/ 36 w 118"/>
                <a:gd name="T7" fmla="*/ 4 h 116"/>
                <a:gd name="T8" fmla="*/ 26 w 118"/>
                <a:gd name="T9" fmla="*/ 10 h 116"/>
                <a:gd name="T10" fmla="*/ 16 w 118"/>
                <a:gd name="T11" fmla="*/ 16 h 116"/>
                <a:gd name="T12" fmla="*/ 10 w 118"/>
                <a:gd name="T13" fmla="*/ 26 h 116"/>
                <a:gd name="T14" fmla="*/ 4 w 118"/>
                <a:gd name="T15" fmla="*/ 36 h 116"/>
                <a:gd name="T16" fmla="*/ 0 w 118"/>
                <a:gd name="T17" fmla="*/ 46 h 116"/>
                <a:gd name="T18" fmla="*/ 0 w 118"/>
                <a:gd name="T19" fmla="*/ 58 h 116"/>
                <a:gd name="T20" fmla="*/ 0 w 118"/>
                <a:gd name="T21" fmla="*/ 58 h 116"/>
                <a:gd name="T22" fmla="*/ 0 w 118"/>
                <a:gd name="T23" fmla="*/ 70 h 116"/>
                <a:gd name="T24" fmla="*/ 4 w 118"/>
                <a:gd name="T25" fmla="*/ 80 h 116"/>
                <a:gd name="T26" fmla="*/ 10 w 118"/>
                <a:gd name="T27" fmla="*/ 90 h 116"/>
                <a:gd name="T28" fmla="*/ 16 w 118"/>
                <a:gd name="T29" fmla="*/ 98 h 116"/>
                <a:gd name="T30" fmla="*/ 26 w 118"/>
                <a:gd name="T31" fmla="*/ 106 h 116"/>
                <a:gd name="T32" fmla="*/ 36 w 118"/>
                <a:gd name="T33" fmla="*/ 112 h 116"/>
                <a:gd name="T34" fmla="*/ 46 w 118"/>
                <a:gd name="T35" fmla="*/ 114 h 116"/>
                <a:gd name="T36" fmla="*/ 58 w 118"/>
                <a:gd name="T37" fmla="*/ 116 h 116"/>
                <a:gd name="T38" fmla="*/ 58 w 118"/>
                <a:gd name="T39" fmla="*/ 116 h 116"/>
                <a:gd name="T40" fmla="*/ 70 w 118"/>
                <a:gd name="T41" fmla="*/ 114 h 116"/>
                <a:gd name="T42" fmla="*/ 82 w 118"/>
                <a:gd name="T43" fmla="*/ 112 h 116"/>
                <a:gd name="T44" fmla="*/ 92 w 118"/>
                <a:gd name="T45" fmla="*/ 106 h 116"/>
                <a:gd name="T46" fmla="*/ 100 w 118"/>
                <a:gd name="T47" fmla="*/ 98 h 116"/>
                <a:gd name="T48" fmla="*/ 108 w 118"/>
                <a:gd name="T49" fmla="*/ 90 h 116"/>
                <a:gd name="T50" fmla="*/ 112 w 118"/>
                <a:gd name="T51" fmla="*/ 80 h 116"/>
                <a:gd name="T52" fmla="*/ 116 w 118"/>
                <a:gd name="T53" fmla="*/ 70 h 116"/>
                <a:gd name="T54" fmla="*/ 118 w 118"/>
                <a:gd name="T55" fmla="*/ 58 h 116"/>
                <a:gd name="T56" fmla="*/ 118 w 118"/>
                <a:gd name="T57" fmla="*/ 58 h 116"/>
                <a:gd name="T58" fmla="*/ 116 w 118"/>
                <a:gd name="T59" fmla="*/ 46 h 116"/>
                <a:gd name="T60" fmla="*/ 112 w 118"/>
                <a:gd name="T61" fmla="*/ 36 h 116"/>
                <a:gd name="T62" fmla="*/ 108 w 118"/>
                <a:gd name="T63" fmla="*/ 26 h 116"/>
                <a:gd name="T64" fmla="*/ 100 w 118"/>
                <a:gd name="T65" fmla="*/ 16 h 116"/>
                <a:gd name="T66" fmla="*/ 92 w 118"/>
                <a:gd name="T67" fmla="*/ 10 h 116"/>
                <a:gd name="T68" fmla="*/ 82 w 118"/>
                <a:gd name="T69" fmla="*/ 4 h 116"/>
                <a:gd name="T70" fmla="*/ 70 w 118"/>
                <a:gd name="T71" fmla="*/ 2 h 116"/>
                <a:gd name="T72" fmla="*/ 58 w 118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8" h="116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6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0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70"/>
                  </a:lnTo>
                  <a:lnTo>
                    <a:pt x="4" y="80"/>
                  </a:lnTo>
                  <a:lnTo>
                    <a:pt x="10" y="90"/>
                  </a:lnTo>
                  <a:lnTo>
                    <a:pt x="16" y="98"/>
                  </a:lnTo>
                  <a:lnTo>
                    <a:pt x="26" y="106"/>
                  </a:lnTo>
                  <a:lnTo>
                    <a:pt x="36" y="112"/>
                  </a:lnTo>
                  <a:lnTo>
                    <a:pt x="46" y="114"/>
                  </a:lnTo>
                  <a:lnTo>
                    <a:pt x="58" y="116"/>
                  </a:lnTo>
                  <a:lnTo>
                    <a:pt x="58" y="116"/>
                  </a:lnTo>
                  <a:lnTo>
                    <a:pt x="70" y="114"/>
                  </a:lnTo>
                  <a:lnTo>
                    <a:pt x="82" y="112"/>
                  </a:lnTo>
                  <a:lnTo>
                    <a:pt x="92" y="106"/>
                  </a:lnTo>
                  <a:lnTo>
                    <a:pt x="100" y="98"/>
                  </a:lnTo>
                  <a:lnTo>
                    <a:pt x="108" y="90"/>
                  </a:lnTo>
                  <a:lnTo>
                    <a:pt x="112" y="80"/>
                  </a:lnTo>
                  <a:lnTo>
                    <a:pt x="116" y="7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6" y="46"/>
                  </a:lnTo>
                  <a:lnTo>
                    <a:pt x="112" y="36"/>
                  </a:lnTo>
                  <a:lnTo>
                    <a:pt x="108" y="26"/>
                  </a:lnTo>
                  <a:lnTo>
                    <a:pt x="100" y="16"/>
                  </a:lnTo>
                  <a:lnTo>
                    <a:pt x="92" y="10"/>
                  </a:lnTo>
                  <a:lnTo>
                    <a:pt x="82" y="4"/>
                  </a:lnTo>
                  <a:lnTo>
                    <a:pt x="70" y="2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1" name="Freeform 120"/>
            <p:cNvSpPr>
              <a:spLocks/>
            </p:cNvSpPr>
            <p:nvPr/>
          </p:nvSpPr>
          <p:spPr bwMode="auto">
            <a:xfrm>
              <a:off x="4911725" y="331311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  <a:gd name="T42" fmla="*/ 22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2" name="Freeform 121"/>
            <p:cNvSpPr>
              <a:spLocks/>
            </p:cNvSpPr>
            <p:nvPr/>
          </p:nvSpPr>
          <p:spPr bwMode="auto">
            <a:xfrm>
              <a:off x="4911725" y="3313113"/>
              <a:ext cx="73025" cy="73025"/>
            </a:xfrm>
            <a:custGeom>
              <a:avLst/>
              <a:gdLst>
                <a:gd name="T0" fmla="*/ 22 w 46"/>
                <a:gd name="T1" fmla="*/ 0 h 46"/>
                <a:gd name="T2" fmla="*/ 22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2 w 46"/>
                <a:gd name="T21" fmla="*/ 46 h 46"/>
                <a:gd name="T22" fmla="*/ 22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2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3" name="Freeform 122"/>
            <p:cNvSpPr>
              <a:spLocks/>
            </p:cNvSpPr>
            <p:nvPr/>
          </p:nvSpPr>
          <p:spPr bwMode="auto">
            <a:xfrm>
              <a:off x="5254625" y="3027363"/>
              <a:ext cx="76200" cy="73025"/>
            </a:xfrm>
            <a:custGeom>
              <a:avLst/>
              <a:gdLst>
                <a:gd name="T0" fmla="*/ 26 w 48"/>
                <a:gd name="T1" fmla="*/ 0 h 46"/>
                <a:gd name="T2" fmla="*/ 26 w 48"/>
                <a:gd name="T3" fmla="*/ 0 h 46"/>
                <a:gd name="T4" fmla="*/ 16 w 48"/>
                <a:gd name="T5" fmla="*/ 2 h 46"/>
                <a:gd name="T6" fmla="*/ 8 w 48"/>
                <a:gd name="T7" fmla="*/ 8 h 46"/>
                <a:gd name="T8" fmla="*/ 2 w 48"/>
                <a:gd name="T9" fmla="*/ 14 h 46"/>
                <a:gd name="T10" fmla="*/ 0 w 48"/>
                <a:gd name="T11" fmla="*/ 24 h 46"/>
                <a:gd name="T12" fmla="*/ 0 w 48"/>
                <a:gd name="T13" fmla="*/ 24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6 w 48"/>
                <a:gd name="T21" fmla="*/ 46 h 46"/>
                <a:gd name="T22" fmla="*/ 26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4 h 46"/>
                <a:gd name="T32" fmla="*/ 48 w 48"/>
                <a:gd name="T33" fmla="*/ 24 h 46"/>
                <a:gd name="T34" fmla="*/ 46 w 48"/>
                <a:gd name="T35" fmla="*/ 14 h 46"/>
                <a:gd name="T36" fmla="*/ 42 w 48"/>
                <a:gd name="T37" fmla="*/ 8 h 46"/>
                <a:gd name="T38" fmla="*/ 34 w 48"/>
                <a:gd name="T39" fmla="*/ 2 h 46"/>
                <a:gd name="T40" fmla="*/ 26 w 48"/>
                <a:gd name="T41" fmla="*/ 0 h 46"/>
                <a:gd name="T42" fmla="*/ 26 w 48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4" name="Freeform 123"/>
            <p:cNvSpPr>
              <a:spLocks/>
            </p:cNvSpPr>
            <p:nvPr/>
          </p:nvSpPr>
          <p:spPr bwMode="auto">
            <a:xfrm>
              <a:off x="5254625" y="3027363"/>
              <a:ext cx="76200" cy="73025"/>
            </a:xfrm>
            <a:custGeom>
              <a:avLst/>
              <a:gdLst>
                <a:gd name="T0" fmla="*/ 26 w 48"/>
                <a:gd name="T1" fmla="*/ 0 h 46"/>
                <a:gd name="T2" fmla="*/ 26 w 48"/>
                <a:gd name="T3" fmla="*/ 0 h 46"/>
                <a:gd name="T4" fmla="*/ 16 w 48"/>
                <a:gd name="T5" fmla="*/ 2 h 46"/>
                <a:gd name="T6" fmla="*/ 8 w 48"/>
                <a:gd name="T7" fmla="*/ 8 h 46"/>
                <a:gd name="T8" fmla="*/ 2 w 48"/>
                <a:gd name="T9" fmla="*/ 14 h 46"/>
                <a:gd name="T10" fmla="*/ 0 w 48"/>
                <a:gd name="T11" fmla="*/ 24 h 46"/>
                <a:gd name="T12" fmla="*/ 0 w 48"/>
                <a:gd name="T13" fmla="*/ 24 h 46"/>
                <a:gd name="T14" fmla="*/ 2 w 48"/>
                <a:gd name="T15" fmla="*/ 32 h 46"/>
                <a:gd name="T16" fmla="*/ 8 w 48"/>
                <a:gd name="T17" fmla="*/ 40 h 46"/>
                <a:gd name="T18" fmla="*/ 16 w 48"/>
                <a:gd name="T19" fmla="*/ 44 h 46"/>
                <a:gd name="T20" fmla="*/ 26 w 48"/>
                <a:gd name="T21" fmla="*/ 46 h 46"/>
                <a:gd name="T22" fmla="*/ 26 w 48"/>
                <a:gd name="T23" fmla="*/ 46 h 46"/>
                <a:gd name="T24" fmla="*/ 34 w 48"/>
                <a:gd name="T25" fmla="*/ 44 h 46"/>
                <a:gd name="T26" fmla="*/ 42 w 48"/>
                <a:gd name="T27" fmla="*/ 40 h 46"/>
                <a:gd name="T28" fmla="*/ 46 w 48"/>
                <a:gd name="T29" fmla="*/ 32 h 46"/>
                <a:gd name="T30" fmla="*/ 48 w 48"/>
                <a:gd name="T31" fmla="*/ 24 h 46"/>
                <a:gd name="T32" fmla="*/ 48 w 48"/>
                <a:gd name="T33" fmla="*/ 24 h 46"/>
                <a:gd name="T34" fmla="*/ 46 w 48"/>
                <a:gd name="T35" fmla="*/ 14 h 46"/>
                <a:gd name="T36" fmla="*/ 42 w 48"/>
                <a:gd name="T37" fmla="*/ 8 h 46"/>
                <a:gd name="T38" fmla="*/ 34 w 48"/>
                <a:gd name="T39" fmla="*/ 2 h 46"/>
                <a:gd name="T40" fmla="*/ 26 w 48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6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4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34" y="44"/>
                  </a:lnTo>
                  <a:lnTo>
                    <a:pt x="42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55" name="Rectangle 124"/>
            <p:cNvSpPr>
              <a:spLocks noChangeArrowheads="1"/>
            </p:cNvSpPr>
            <p:nvPr/>
          </p:nvSpPr>
          <p:spPr bwMode="auto">
            <a:xfrm>
              <a:off x="4711700" y="2779713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61" name="Freeform 130"/>
            <p:cNvSpPr>
              <a:spLocks/>
            </p:cNvSpPr>
            <p:nvPr/>
          </p:nvSpPr>
          <p:spPr bwMode="auto">
            <a:xfrm>
              <a:off x="4368800" y="3316288"/>
              <a:ext cx="457200" cy="273050"/>
            </a:xfrm>
            <a:custGeom>
              <a:avLst/>
              <a:gdLst>
                <a:gd name="T0" fmla="*/ 216 w 288"/>
                <a:gd name="T1" fmla="*/ 0 h 172"/>
                <a:gd name="T2" fmla="*/ 216 w 288"/>
                <a:gd name="T3" fmla="*/ 44 h 172"/>
                <a:gd name="T4" fmla="*/ 0 w 288"/>
                <a:gd name="T5" fmla="*/ 44 h 172"/>
                <a:gd name="T6" fmla="*/ 0 w 288"/>
                <a:gd name="T7" fmla="*/ 130 h 172"/>
                <a:gd name="T8" fmla="*/ 216 w 288"/>
                <a:gd name="T9" fmla="*/ 130 h 172"/>
                <a:gd name="T10" fmla="*/ 216 w 288"/>
                <a:gd name="T11" fmla="*/ 172 h 172"/>
                <a:gd name="T12" fmla="*/ 288 w 288"/>
                <a:gd name="T13" fmla="*/ 86 h 172"/>
                <a:gd name="T14" fmla="*/ 216 w 288"/>
                <a:gd name="T1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172">
                  <a:moveTo>
                    <a:pt x="216" y="0"/>
                  </a:moveTo>
                  <a:lnTo>
                    <a:pt x="216" y="44"/>
                  </a:lnTo>
                  <a:lnTo>
                    <a:pt x="0" y="44"/>
                  </a:lnTo>
                  <a:lnTo>
                    <a:pt x="0" y="130"/>
                  </a:lnTo>
                  <a:lnTo>
                    <a:pt x="216" y="130"/>
                  </a:lnTo>
                  <a:lnTo>
                    <a:pt x="216" y="172"/>
                  </a:lnTo>
                  <a:lnTo>
                    <a:pt x="288" y="86"/>
                  </a:lnTo>
                  <a:lnTo>
                    <a:pt x="21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62" name="Freeform 131"/>
            <p:cNvSpPr>
              <a:spLocks/>
            </p:cNvSpPr>
            <p:nvPr/>
          </p:nvSpPr>
          <p:spPr bwMode="auto">
            <a:xfrm>
              <a:off x="4368800" y="3316288"/>
              <a:ext cx="457200" cy="273050"/>
            </a:xfrm>
            <a:custGeom>
              <a:avLst/>
              <a:gdLst>
                <a:gd name="T0" fmla="*/ 216 w 288"/>
                <a:gd name="T1" fmla="*/ 0 h 172"/>
                <a:gd name="T2" fmla="*/ 216 w 288"/>
                <a:gd name="T3" fmla="*/ 44 h 172"/>
                <a:gd name="T4" fmla="*/ 0 w 288"/>
                <a:gd name="T5" fmla="*/ 44 h 172"/>
                <a:gd name="T6" fmla="*/ 0 w 288"/>
                <a:gd name="T7" fmla="*/ 130 h 172"/>
                <a:gd name="T8" fmla="*/ 216 w 288"/>
                <a:gd name="T9" fmla="*/ 130 h 172"/>
                <a:gd name="T10" fmla="*/ 216 w 288"/>
                <a:gd name="T11" fmla="*/ 172 h 172"/>
                <a:gd name="T12" fmla="*/ 288 w 288"/>
                <a:gd name="T13" fmla="*/ 86 h 172"/>
                <a:gd name="T14" fmla="*/ 216 w 288"/>
                <a:gd name="T15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88" h="172">
                  <a:moveTo>
                    <a:pt x="216" y="0"/>
                  </a:moveTo>
                  <a:lnTo>
                    <a:pt x="216" y="44"/>
                  </a:lnTo>
                  <a:lnTo>
                    <a:pt x="0" y="44"/>
                  </a:lnTo>
                  <a:lnTo>
                    <a:pt x="0" y="130"/>
                  </a:lnTo>
                  <a:lnTo>
                    <a:pt x="216" y="130"/>
                  </a:lnTo>
                  <a:lnTo>
                    <a:pt x="216" y="172"/>
                  </a:lnTo>
                  <a:lnTo>
                    <a:pt x="288" y="86"/>
                  </a:lnTo>
                  <a:lnTo>
                    <a:pt x="21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9740164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75856" y="6503990"/>
            <a:ext cx="2592288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DÉLAIS DANS L’URGENCE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DANS L’URGENCE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6" name="Groupe 25"/>
          <p:cNvGrpSpPr/>
          <p:nvPr/>
        </p:nvGrpSpPr>
        <p:grpSpPr>
          <a:xfrm>
            <a:off x="2398291" y="2832100"/>
            <a:ext cx="4347418" cy="1193800"/>
            <a:chOff x="2414588" y="2832100"/>
            <a:chExt cx="4347418" cy="1193800"/>
          </a:xfrm>
        </p:grpSpPr>
        <p:sp>
          <p:nvSpPr>
            <p:cNvPr id="15505" name="Rectangle 166"/>
            <p:cNvSpPr>
              <a:spLocks noChangeArrowheads="1"/>
            </p:cNvSpPr>
            <p:nvPr/>
          </p:nvSpPr>
          <p:spPr bwMode="auto">
            <a:xfrm>
              <a:off x="4332288" y="3565525"/>
              <a:ext cx="2184400" cy="45402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6" name="Rectangle 167"/>
            <p:cNvSpPr>
              <a:spLocks noChangeArrowheads="1"/>
            </p:cNvSpPr>
            <p:nvPr/>
          </p:nvSpPr>
          <p:spPr bwMode="auto">
            <a:xfrm>
              <a:off x="4332288" y="3565525"/>
              <a:ext cx="2184400" cy="454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7" name="Rectangle 168"/>
            <p:cNvSpPr>
              <a:spLocks noChangeArrowheads="1"/>
            </p:cNvSpPr>
            <p:nvPr/>
          </p:nvSpPr>
          <p:spPr bwMode="auto">
            <a:xfrm>
              <a:off x="2414588" y="3581400"/>
              <a:ext cx="1035050" cy="4445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8" name="Rectangle 169"/>
            <p:cNvSpPr>
              <a:spLocks noChangeArrowheads="1"/>
            </p:cNvSpPr>
            <p:nvPr/>
          </p:nvSpPr>
          <p:spPr bwMode="auto">
            <a:xfrm>
              <a:off x="2414588" y="3581400"/>
              <a:ext cx="1035050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9" name="Line 170"/>
            <p:cNvSpPr>
              <a:spLocks noChangeShapeType="1"/>
            </p:cNvSpPr>
            <p:nvPr/>
          </p:nvSpPr>
          <p:spPr bwMode="auto">
            <a:xfrm>
              <a:off x="3449638" y="2832100"/>
              <a:ext cx="0" cy="1152525"/>
            </a:xfrm>
            <a:prstGeom prst="line">
              <a:avLst/>
            </a:prstGeom>
            <a:noFill/>
            <a:ln w="952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10" name="Line 171"/>
            <p:cNvSpPr>
              <a:spLocks noChangeShapeType="1"/>
            </p:cNvSpPr>
            <p:nvPr/>
          </p:nvSpPr>
          <p:spPr bwMode="auto">
            <a:xfrm>
              <a:off x="4332288" y="3295650"/>
              <a:ext cx="0" cy="263525"/>
            </a:xfrm>
            <a:prstGeom prst="line">
              <a:avLst/>
            </a:prstGeom>
            <a:noFill/>
            <a:ln w="952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11" name="Freeform 172"/>
            <p:cNvSpPr>
              <a:spLocks noEditPoints="1"/>
            </p:cNvSpPr>
            <p:nvPr/>
          </p:nvSpPr>
          <p:spPr bwMode="auto">
            <a:xfrm>
              <a:off x="3449638" y="3321050"/>
              <a:ext cx="873125" cy="60325"/>
            </a:xfrm>
            <a:custGeom>
              <a:avLst/>
              <a:gdLst>
                <a:gd name="T0" fmla="*/ 512 w 550"/>
                <a:gd name="T1" fmla="*/ 0 h 38"/>
                <a:gd name="T2" fmla="*/ 550 w 550"/>
                <a:gd name="T3" fmla="*/ 20 h 38"/>
                <a:gd name="T4" fmla="*/ 512 w 550"/>
                <a:gd name="T5" fmla="*/ 38 h 38"/>
                <a:gd name="T6" fmla="*/ 512 w 550"/>
                <a:gd name="T7" fmla="*/ 0 h 38"/>
                <a:gd name="T8" fmla="*/ 38 w 550"/>
                <a:gd name="T9" fmla="*/ 38 h 38"/>
                <a:gd name="T10" fmla="*/ 0 w 550"/>
                <a:gd name="T11" fmla="*/ 20 h 38"/>
                <a:gd name="T12" fmla="*/ 38 w 550"/>
                <a:gd name="T13" fmla="*/ 0 h 38"/>
                <a:gd name="T14" fmla="*/ 38 w 550"/>
                <a:gd name="T15" fmla="*/ 38 h 38"/>
                <a:gd name="T16" fmla="*/ 32 w 550"/>
                <a:gd name="T17" fmla="*/ 18 h 38"/>
                <a:gd name="T18" fmla="*/ 518 w 550"/>
                <a:gd name="T19" fmla="*/ 18 h 38"/>
                <a:gd name="T20" fmla="*/ 520 w 550"/>
                <a:gd name="T21" fmla="*/ 20 h 38"/>
                <a:gd name="T22" fmla="*/ 518 w 550"/>
                <a:gd name="T23" fmla="*/ 22 h 38"/>
                <a:gd name="T24" fmla="*/ 32 w 550"/>
                <a:gd name="T25" fmla="*/ 22 h 38"/>
                <a:gd name="T26" fmla="*/ 30 w 550"/>
                <a:gd name="T27" fmla="*/ 20 h 38"/>
                <a:gd name="T28" fmla="*/ 32 w 550"/>
                <a:gd name="T2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0" h="38">
                  <a:moveTo>
                    <a:pt x="512" y="0"/>
                  </a:moveTo>
                  <a:lnTo>
                    <a:pt x="550" y="20"/>
                  </a:lnTo>
                  <a:lnTo>
                    <a:pt x="512" y="38"/>
                  </a:lnTo>
                  <a:lnTo>
                    <a:pt x="512" y="0"/>
                  </a:lnTo>
                  <a:close/>
                  <a:moveTo>
                    <a:pt x="38" y="38"/>
                  </a:moveTo>
                  <a:lnTo>
                    <a:pt x="0" y="20"/>
                  </a:lnTo>
                  <a:lnTo>
                    <a:pt x="38" y="0"/>
                  </a:lnTo>
                  <a:lnTo>
                    <a:pt x="38" y="38"/>
                  </a:lnTo>
                  <a:close/>
                  <a:moveTo>
                    <a:pt x="32" y="18"/>
                  </a:moveTo>
                  <a:lnTo>
                    <a:pt x="518" y="18"/>
                  </a:lnTo>
                  <a:lnTo>
                    <a:pt x="520" y="20"/>
                  </a:lnTo>
                  <a:lnTo>
                    <a:pt x="518" y="22"/>
                  </a:lnTo>
                  <a:lnTo>
                    <a:pt x="32" y="22"/>
                  </a:lnTo>
                  <a:lnTo>
                    <a:pt x="30" y="20"/>
                  </a:lnTo>
                  <a:lnTo>
                    <a:pt x="32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13" name="Rectangle 174"/>
            <p:cNvSpPr>
              <a:spLocks noChangeArrowheads="1"/>
            </p:cNvSpPr>
            <p:nvPr/>
          </p:nvSpPr>
          <p:spPr bwMode="auto">
            <a:xfrm>
              <a:off x="4332288" y="3708400"/>
              <a:ext cx="2184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Action de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26" name="Rectangle 185"/>
            <p:cNvSpPr>
              <a:spLocks noChangeArrowheads="1"/>
            </p:cNvSpPr>
            <p:nvPr/>
          </p:nvSpPr>
          <p:spPr bwMode="auto">
            <a:xfrm>
              <a:off x="2414588" y="3629025"/>
              <a:ext cx="10350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Expression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besoin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51" name="Rectangle 210"/>
            <p:cNvSpPr>
              <a:spLocks noChangeArrowheads="1"/>
            </p:cNvSpPr>
            <p:nvPr/>
          </p:nvSpPr>
          <p:spPr bwMode="auto">
            <a:xfrm>
              <a:off x="3449638" y="3473450"/>
              <a:ext cx="8731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Délai imposé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réalisation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81" name="Rectangle 240"/>
            <p:cNvSpPr>
              <a:spLocks noChangeArrowheads="1"/>
            </p:cNvSpPr>
            <p:nvPr/>
          </p:nvSpPr>
          <p:spPr bwMode="auto">
            <a:xfrm>
              <a:off x="3449638" y="2994025"/>
              <a:ext cx="33123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Délai souhaitable pour la conception et la préparation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8" name="Connecteur droit 17"/>
            <p:cNvCxnSpPr/>
            <p:nvPr/>
          </p:nvCxnSpPr>
          <p:spPr>
            <a:xfrm>
              <a:off x="3449638" y="2924944"/>
              <a:ext cx="3312368" cy="0"/>
            </a:xfrm>
            <a:prstGeom prst="line">
              <a:avLst/>
            </a:prstGeom>
            <a:ln>
              <a:solidFill>
                <a:srgbClr val="44927F"/>
              </a:solidFill>
              <a:prstDash val="sysDash"/>
              <a:headEnd type="triangle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37215725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99792" y="6503990"/>
            <a:ext cx="3744416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TECHNIQUE POUR PARLER AU PIED LEVÉ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DANS L’URGENCE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2124407" y="1655097"/>
            <a:ext cx="4895186" cy="3934143"/>
            <a:chOff x="2124407" y="1461929"/>
            <a:chExt cx="4895186" cy="3934143"/>
          </a:xfrm>
        </p:grpSpPr>
        <p:sp>
          <p:nvSpPr>
            <p:cNvPr id="16519" name="Rectangle 7"/>
            <p:cNvSpPr>
              <a:spLocks noChangeArrowheads="1"/>
            </p:cNvSpPr>
            <p:nvPr/>
          </p:nvSpPr>
          <p:spPr bwMode="auto">
            <a:xfrm>
              <a:off x="4092908" y="3576479"/>
              <a:ext cx="657225" cy="269875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6520" name="Picture 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670884" y="1776254"/>
              <a:ext cx="1085850" cy="175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521" name="Freeform 9"/>
            <p:cNvSpPr>
              <a:spLocks/>
            </p:cNvSpPr>
            <p:nvPr/>
          </p:nvSpPr>
          <p:spPr bwMode="auto">
            <a:xfrm>
              <a:off x="6007434" y="1947704"/>
              <a:ext cx="488950" cy="485775"/>
            </a:xfrm>
            <a:custGeom>
              <a:avLst/>
              <a:gdLst>
                <a:gd name="T0" fmla="*/ 154 w 308"/>
                <a:gd name="T1" fmla="*/ 0 h 306"/>
                <a:gd name="T2" fmla="*/ 122 w 308"/>
                <a:gd name="T3" fmla="*/ 4 h 306"/>
                <a:gd name="T4" fmla="*/ 94 w 308"/>
                <a:gd name="T5" fmla="*/ 12 h 306"/>
                <a:gd name="T6" fmla="*/ 68 w 308"/>
                <a:gd name="T7" fmla="*/ 26 h 306"/>
                <a:gd name="T8" fmla="*/ 46 w 308"/>
                <a:gd name="T9" fmla="*/ 46 h 306"/>
                <a:gd name="T10" fmla="*/ 26 w 308"/>
                <a:gd name="T11" fmla="*/ 68 h 306"/>
                <a:gd name="T12" fmla="*/ 12 w 308"/>
                <a:gd name="T13" fmla="*/ 94 h 306"/>
                <a:gd name="T14" fmla="*/ 4 w 308"/>
                <a:gd name="T15" fmla="*/ 122 h 306"/>
                <a:gd name="T16" fmla="*/ 0 w 308"/>
                <a:gd name="T17" fmla="*/ 154 h 306"/>
                <a:gd name="T18" fmla="*/ 0 w 308"/>
                <a:gd name="T19" fmla="*/ 168 h 306"/>
                <a:gd name="T20" fmla="*/ 8 w 308"/>
                <a:gd name="T21" fmla="*/ 198 h 306"/>
                <a:gd name="T22" fmla="*/ 18 w 308"/>
                <a:gd name="T23" fmla="*/ 226 h 306"/>
                <a:gd name="T24" fmla="*/ 36 w 308"/>
                <a:gd name="T25" fmla="*/ 250 h 306"/>
                <a:gd name="T26" fmla="*/ 56 w 308"/>
                <a:gd name="T27" fmla="*/ 270 h 306"/>
                <a:gd name="T28" fmla="*/ 80 w 308"/>
                <a:gd name="T29" fmla="*/ 286 h 306"/>
                <a:gd name="T30" fmla="*/ 108 w 308"/>
                <a:gd name="T31" fmla="*/ 298 h 306"/>
                <a:gd name="T32" fmla="*/ 138 w 308"/>
                <a:gd name="T33" fmla="*/ 304 h 306"/>
                <a:gd name="T34" fmla="*/ 154 w 308"/>
                <a:gd name="T35" fmla="*/ 306 h 306"/>
                <a:gd name="T36" fmla="*/ 184 w 308"/>
                <a:gd name="T37" fmla="*/ 302 h 306"/>
                <a:gd name="T38" fmla="*/ 214 w 308"/>
                <a:gd name="T39" fmla="*/ 294 h 306"/>
                <a:gd name="T40" fmla="*/ 240 w 308"/>
                <a:gd name="T41" fmla="*/ 280 h 306"/>
                <a:gd name="T42" fmla="*/ 262 w 308"/>
                <a:gd name="T43" fmla="*/ 260 h 306"/>
                <a:gd name="T44" fmla="*/ 280 w 308"/>
                <a:gd name="T45" fmla="*/ 238 h 306"/>
                <a:gd name="T46" fmla="*/ 294 w 308"/>
                <a:gd name="T47" fmla="*/ 212 h 306"/>
                <a:gd name="T48" fmla="*/ 304 w 308"/>
                <a:gd name="T49" fmla="*/ 184 h 306"/>
                <a:gd name="T50" fmla="*/ 308 w 308"/>
                <a:gd name="T51" fmla="*/ 154 h 306"/>
                <a:gd name="T52" fmla="*/ 306 w 308"/>
                <a:gd name="T53" fmla="*/ 138 h 306"/>
                <a:gd name="T54" fmla="*/ 300 w 308"/>
                <a:gd name="T55" fmla="*/ 108 h 306"/>
                <a:gd name="T56" fmla="*/ 288 w 308"/>
                <a:gd name="T57" fmla="*/ 80 h 306"/>
                <a:gd name="T58" fmla="*/ 272 w 308"/>
                <a:gd name="T59" fmla="*/ 56 h 306"/>
                <a:gd name="T60" fmla="*/ 252 w 308"/>
                <a:gd name="T61" fmla="*/ 36 h 306"/>
                <a:gd name="T62" fmla="*/ 226 w 308"/>
                <a:gd name="T63" fmla="*/ 18 h 306"/>
                <a:gd name="T64" fmla="*/ 200 w 308"/>
                <a:gd name="T65" fmla="*/ 8 h 306"/>
                <a:gd name="T66" fmla="*/ 170 w 308"/>
                <a:gd name="T67" fmla="*/ 0 h 306"/>
                <a:gd name="T68" fmla="*/ 154 w 308"/>
                <a:gd name="T69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8" h="306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2" y="4"/>
                  </a:lnTo>
                  <a:lnTo>
                    <a:pt x="108" y="8"/>
                  </a:lnTo>
                  <a:lnTo>
                    <a:pt x="94" y="12"/>
                  </a:lnTo>
                  <a:lnTo>
                    <a:pt x="80" y="18"/>
                  </a:lnTo>
                  <a:lnTo>
                    <a:pt x="68" y="26"/>
                  </a:lnTo>
                  <a:lnTo>
                    <a:pt x="56" y="36"/>
                  </a:lnTo>
                  <a:lnTo>
                    <a:pt x="46" y="46"/>
                  </a:lnTo>
                  <a:lnTo>
                    <a:pt x="36" y="56"/>
                  </a:lnTo>
                  <a:lnTo>
                    <a:pt x="26" y="68"/>
                  </a:lnTo>
                  <a:lnTo>
                    <a:pt x="18" y="80"/>
                  </a:lnTo>
                  <a:lnTo>
                    <a:pt x="12" y="94"/>
                  </a:lnTo>
                  <a:lnTo>
                    <a:pt x="8" y="108"/>
                  </a:lnTo>
                  <a:lnTo>
                    <a:pt x="4" y="122"/>
                  </a:lnTo>
                  <a:lnTo>
                    <a:pt x="0" y="138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68"/>
                  </a:lnTo>
                  <a:lnTo>
                    <a:pt x="4" y="184"/>
                  </a:lnTo>
                  <a:lnTo>
                    <a:pt x="8" y="198"/>
                  </a:lnTo>
                  <a:lnTo>
                    <a:pt x="12" y="212"/>
                  </a:lnTo>
                  <a:lnTo>
                    <a:pt x="18" y="226"/>
                  </a:lnTo>
                  <a:lnTo>
                    <a:pt x="26" y="238"/>
                  </a:lnTo>
                  <a:lnTo>
                    <a:pt x="36" y="250"/>
                  </a:lnTo>
                  <a:lnTo>
                    <a:pt x="46" y="260"/>
                  </a:lnTo>
                  <a:lnTo>
                    <a:pt x="56" y="270"/>
                  </a:lnTo>
                  <a:lnTo>
                    <a:pt x="68" y="280"/>
                  </a:lnTo>
                  <a:lnTo>
                    <a:pt x="80" y="286"/>
                  </a:lnTo>
                  <a:lnTo>
                    <a:pt x="94" y="294"/>
                  </a:lnTo>
                  <a:lnTo>
                    <a:pt x="108" y="298"/>
                  </a:lnTo>
                  <a:lnTo>
                    <a:pt x="122" y="302"/>
                  </a:lnTo>
                  <a:lnTo>
                    <a:pt x="138" y="304"/>
                  </a:lnTo>
                  <a:lnTo>
                    <a:pt x="154" y="306"/>
                  </a:lnTo>
                  <a:lnTo>
                    <a:pt x="154" y="306"/>
                  </a:lnTo>
                  <a:lnTo>
                    <a:pt x="170" y="304"/>
                  </a:lnTo>
                  <a:lnTo>
                    <a:pt x="184" y="302"/>
                  </a:lnTo>
                  <a:lnTo>
                    <a:pt x="200" y="298"/>
                  </a:lnTo>
                  <a:lnTo>
                    <a:pt x="214" y="294"/>
                  </a:lnTo>
                  <a:lnTo>
                    <a:pt x="226" y="286"/>
                  </a:lnTo>
                  <a:lnTo>
                    <a:pt x="240" y="280"/>
                  </a:lnTo>
                  <a:lnTo>
                    <a:pt x="252" y="270"/>
                  </a:lnTo>
                  <a:lnTo>
                    <a:pt x="262" y="260"/>
                  </a:lnTo>
                  <a:lnTo>
                    <a:pt x="272" y="250"/>
                  </a:lnTo>
                  <a:lnTo>
                    <a:pt x="280" y="238"/>
                  </a:lnTo>
                  <a:lnTo>
                    <a:pt x="288" y="226"/>
                  </a:lnTo>
                  <a:lnTo>
                    <a:pt x="294" y="212"/>
                  </a:lnTo>
                  <a:lnTo>
                    <a:pt x="300" y="198"/>
                  </a:lnTo>
                  <a:lnTo>
                    <a:pt x="304" y="184"/>
                  </a:lnTo>
                  <a:lnTo>
                    <a:pt x="306" y="168"/>
                  </a:lnTo>
                  <a:lnTo>
                    <a:pt x="308" y="154"/>
                  </a:lnTo>
                  <a:lnTo>
                    <a:pt x="308" y="154"/>
                  </a:lnTo>
                  <a:lnTo>
                    <a:pt x="306" y="138"/>
                  </a:lnTo>
                  <a:lnTo>
                    <a:pt x="304" y="122"/>
                  </a:lnTo>
                  <a:lnTo>
                    <a:pt x="300" y="108"/>
                  </a:lnTo>
                  <a:lnTo>
                    <a:pt x="294" y="94"/>
                  </a:lnTo>
                  <a:lnTo>
                    <a:pt x="288" y="80"/>
                  </a:lnTo>
                  <a:lnTo>
                    <a:pt x="280" y="68"/>
                  </a:lnTo>
                  <a:lnTo>
                    <a:pt x="272" y="56"/>
                  </a:lnTo>
                  <a:lnTo>
                    <a:pt x="262" y="46"/>
                  </a:lnTo>
                  <a:lnTo>
                    <a:pt x="252" y="36"/>
                  </a:lnTo>
                  <a:lnTo>
                    <a:pt x="240" y="26"/>
                  </a:lnTo>
                  <a:lnTo>
                    <a:pt x="226" y="18"/>
                  </a:lnTo>
                  <a:lnTo>
                    <a:pt x="214" y="12"/>
                  </a:lnTo>
                  <a:lnTo>
                    <a:pt x="200" y="8"/>
                  </a:lnTo>
                  <a:lnTo>
                    <a:pt x="184" y="4"/>
                  </a:lnTo>
                  <a:lnTo>
                    <a:pt x="170" y="0"/>
                  </a:lnTo>
                  <a:lnTo>
                    <a:pt x="154" y="0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2" name="Freeform 10"/>
            <p:cNvSpPr>
              <a:spLocks/>
            </p:cNvSpPr>
            <p:nvPr/>
          </p:nvSpPr>
          <p:spPr bwMode="auto">
            <a:xfrm>
              <a:off x="6007434" y="1947704"/>
              <a:ext cx="488950" cy="485775"/>
            </a:xfrm>
            <a:custGeom>
              <a:avLst/>
              <a:gdLst>
                <a:gd name="T0" fmla="*/ 154 w 308"/>
                <a:gd name="T1" fmla="*/ 0 h 306"/>
                <a:gd name="T2" fmla="*/ 122 w 308"/>
                <a:gd name="T3" fmla="*/ 4 h 306"/>
                <a:gd name="T4" fmla="*/ 94 w 308"/>
                <a:gd name="T5" fmla="*/ 12 h 306"/>
                <a:gd name="T6" fmla="*/ 68 w 308"/>
                <a:gd name="T7" fmla="*/ 26 h 306"/>
                <a:gd name="T8" fmla="*/ 46 w 308"/>
                <a:gd name="T9" fmla="*/ 46 h 306"/>
                <a:gd name="T10" fmla="*/ 26 w 308"/>
                <a:gd name="T11" fmla="*/ 68 h 306"/>
                <a:gd name="T12" fmla="*/ 12 w 308"/>
                <a:gd name="T13" fmla="*/ 94 h 306"/>
                <a:gd name="T14" fmla="*/ 4 w 308"/>
                <a:gd name="T15" fmla="*/ 122 h 306"/>
                <a:gd name="T16" fmla="*/ 0 w 308"/>
                <a:gd name="T17" fmla="*/ 154 h 306"/>
                <a:gd name="T18" fmla="*/ 0 w 308"/>
                <a:gd name="T19" fmla="*/ 168 h 306"/>
                <a:gd name="T20" fmla="*/ 8 w 308"/>
                <a:gd name="T21" fmla="*/ 198 h 306"/>
                <a:gd name="T22" fmla="*/ 18 w 308"/>
                <a:gd name="T23" fmla="*/ 226 h 306"/>
                <a:gd name="T24" fmla="*/ 36 w 308"/>
                <a:gd name="T25" fmla="*/ 250 h 306"/>
                <a:gd name="T26" fmla="*/ 56 w 308"/>
                <a:gd name="T27" fmla="*/ 270 h 306"/>
                <a:gd name="T28" fmla="*/ 80 w 308"/>
                <a:gd name="T29" fmla="*/ 286 h 306"/>
                <a:gd name="T30" fmla="*/ 108 w 308"/>
                <a:gd name="T31" fmla="*/ 298 h 306"/>
                <a:gd name="T32" fmla="*/ 138 w 308"/>
                <a:gd name="T33" fmla="*/ 304 h 306"/>
                <a:gd name="T34" fmla="*/ 154 w 308"/>
                <a:gd name="T35" fmla="*/ 306 h 306"/>
                <a:gd name="T36" fmla="*/ 184 w 308"/>
                <a:gd name="T37" fmla="*/ 302 h 306"/>
                <a:gd name="T38" fmla="*/ 214 w 308"/>
                <a:gd name="T39" fmla="*/ 294 h 306"/>
                <a:gd name="T40" fmla="*/ 240 w 308"/>
                <a:gd name="T41" fmla="*/ 280 h 306"/>
                <a:gd name="T42" fmla="*/ 262 w 308"/>
                <a:gd name="T43" fmla="*/ 260 h 306"/>
                <a:gd name="T44" fmla="*/ 280 w 308"/>
                <a:gd name="T45" fmla="*/ 238 h 306"/>
                <a:gd name="T46" fmla="*/ 294 w 308"/>
                <a:gd name="T47" fmla="*/ 212 h 306"/>
                <a:gd name="T48" fmla="*/ 304 w 308"/>
                <a:gd name="T49" fmla="*/ 184 h 306"/>
                <a:gd name="T50" fmla="*/ 308 w 308"/>
                <a:gd name="T51" fmla="*/ 154 h 306"/>
                <a:gd name="T52" fmla="*/ 306 w 308"/>
                <a:gd name="T53" fmla="*/ 138 h 306"/>
                <a:gd name="T54" fmla="*/ 300 w 308"/>
                <a:gd name="T55" fmla="*/ 108 h 306"/>
                <a:gd name="T56" fmla="*/ 288 w 308"/>
                <a:gd name="T57" fmla="*/ 80 h 306"/>
                <a:gd name="T58" fmla="*/ 272 w 308"/>
                <a:gd name="T59" fmla="*/ 56 h 306"/>
                <a:gd name="T60" fmla="*/ 252 w 308"/>
                <a:gd name="T61" fmla="*/ 36 h 306"/>
                <a:gd name="T62" fmla="*/ 226 w 308"/>
                <a:gd name="T63" fmla="*/ 18 h 306"/>
                <a:gd name="T64" fmla="*/ 200 w 308"/>
                <a:gd name="T65" fmla="*/ 8 h 306"/>
                <a:gd name="T66" fmla="*/ 170 w 308"/>
                <a:gd name="T6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8" h="306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2" y="4"/>
                  </a:lnTo>
                  <a:lnTo>
                    <a:pt x="108" y="8"/>
                  </a:lnTo>
                  <a:lnTo>
                    <a:pt x="94" y="12"/>
                  </a:lnTo>
                  <a:lnTo>
                    <a:pt x="80" y="18"/>
                  </a:lnTo>
                  <a:lnTo>
                    <a:pt x="68" y="26"/>
                  </a:lnTo>
                  <a:lnTo>
                    <a:pt x="56" y="36"/>
                  </a:lnTo>
                  <a:lnTo>
                    <a:pt x="46" y="46"/>
                  </a:lnTo>
                  <a:lnTo>
                    <a:pt x="36" y="56"/>
                  </a:lnTo>
                  <a:lnTo>
                    <a:pt x="26" y="68"/>
                  </a:lnTo>
                  <a:lnTo>
                    <a:pt x="18" y="80"/>
                  </a:lnTo>
                  <a:lnTo>
                    <a:pt x="12" y="94"/>
                  </a:lnTo>
                  <a:lnTo>
                    <a:pt x="8" y="108"/>
                  </a:lnTo>
                  <a:lnTo>
                    <a:pt x="4" y="122"/>
                  </a:lnTo>
                  <a:lnTo>
                    <a:pt x="0" y="138"/>
                  </a:lnTo>
                  <a:lnTo>
                    <a:pt x="0" y="154"/>
                  </a:lnTo>
                  <a:lnTo>
                    <a:pt x="0" y="154"/>
                  </a:lnTo>
                  <a:lnTo>
                    <a:pt x="0" y="168"/>
                  </a:lnTo>
                  <a:lnTo>
                    <a:pt x="4" y="184"/>
                  </a:lnTo>
                  <a:lnTo>
                    <a:pt x="8" y="198"/>
                  </a:lnTo>
                  <a:lnTo>
                    <a:pt x="12" y="212"/>
                  </a:lnTo>
                  <a:lnTo>
                    <a:pt x="18" y="226"/>
                  </a:lnTo>
                  <a:lnTo>
                    <a:pt x="26" y="238"/>
                  </a:lnTo>
                  <a:lnTo>
                    <a:pt x="36" y="250"/>
                  </a:lnTo>
                  <a:lnTo>
                    <a:pt x="46" y="260"/>
                  </a:lnTo>
                  <a:lnTo>
                    <a:pt x="56" y="270"/>
                  </a:lnTo>
                  <a:lnTo>
                    <a:pt x="68" y="280"/>
                  </a:lnTo>
                  <a:lnTo>
                    <a:pt x="80" y="286"/>
                  </a:lnTo>
                  <a:lnTo>
                    <a:pt x="94" y="294"/>
                  </a:lnTo>
                  <a:lnTo>
                    <a:pt x="108" y="298"/>
                  </a:lnTo>
                  <a:lnTo>
                    <a:pt x="122" y="302"/>
                  </a:lnTo>
                  <a:lnTo>
                    <a:pt x="138" y="304"/>
                  </a:lnTo>
                  <a:lnTo>
                    <a:pt x="154" y="306"/>
                  </a:lnTo>
                  <a:lnTo>
                    <a:pt x="154" y="306"/>
                  </a:lnTo>
                  <a:lnTo>
                    <a:pt x="170" y="304"/>
                  </a:lnTo>
                  <a:lnTo>
                    <a:pt x="184" y="302"/>
                  </a:lnTo>
                  <a:lnTo>
                    <a:pt x="200" y="298"/>
                  </a:lnTo>
                  <a:lnTo>
                    <a:pt x="214" y="294"/>
                  </a:lnTo>
                  <a:lnTo>
                    <a:pt x="226" y="286"/>
                  </a:lnTo>
                  <a:lnTo>
                    <a:pt x="240" y="280"/>
                  </a:lnTo>
                  <a:lnTo>
                    <a:pt x="252" y="270"/>
                  </a:lnTo>
                  <a:lnTo>
                    <a:pt x="262" y="260"/>
                  </a:lnTo>
                  <a:lnTo>
                    <a:pt x="272" y="250"/>
                  </a:lnTo>
                  <a:lnTo>
                    <a:pt x="280" y="238"/>
                  </a:lnTo>
                  <a:lnTo>
                    <a:pt x="288" y="226"/>
                  </a:lnTo>
                  <a:lnTo>
                    <a:pt x="294" y="212"/>
                  </a:lnTo>
                  <a:lnTo>
                    <a:pt x="300" y="198"/>
                  </a:lnTo>
                  <a:lnTo>
                    <a:pt x="304" y="184"/>
                  </a:lnTo>
                  <a:lnTo>
                    <a:pt x="306" y="168"/>
                  </a:lnTo>
                  <a:lnTo>
                    <a:pt x="308" y="154"/>
                  </a:lnTo>
                  <a:lnTo>
                    <a:pt x="308" y="154"/>
                  </a:lnTo>
                  <a:lnTo>
                    <a:pt x="306" y="138"/>
                  </a:lnTo>
                  <a:lnTo>
                    <a:pt x="304" y="122"/>
                  </a:lnTo>
                  <a:lnTo>
                    <a:pt x="300" y="108"/>
                  </a:lnTo>
                  <a:lnTo>
                    <a:pt x="294" y="94"/>
                  </a:lnTo>
                  <a:lnTo>
                    <a:pt x="288" y="80"/>
                  </a:lnTo>
                  <a:lnTo>
                    <a:pt x="280" y="68"/>
                  </a:lnTo>
                  <a:lnTo>
                    <a:pt x="272" y="56"/>
                  </a:lnTo>
                  <a:lnTo>
                    <a:pt x="262" y="46"/>
                  </a:lnTo>
                  <a:lnTo>
                    <a:pt x="252" y="36"/>
                  </a:lnTo>
                  <a:lnTo>
                    <a:pt x="240" y="26"/>
                  </a:lnTo>
                  <a:lnTo>
                    <a:pt x="226" y="18"/>
                  </a:lnTo>
                  <a:lnTo>
                    <a:pt x="214" y="12"/>
                  </a:lnTo>
                  <a:lnTo>
                    <a:pt x="200" y="8"/>
                  </a:lnTo>
                  <a:lnTo>
                    <a:pt x="184" y="4"/>
                  </a:lnTo>
                  <a:lnTo>
                    <a:pt x="170" y="0"/>
                  </a:lnTo>
                  <a:lnTo>
                    <a:pt x="1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3" name="Freeform 11"/>
            <p:cNvSpPr>
              <a:spLocks/>
            </p:cNvSpPr>
            <p:nvPr/>
          </p:nvSpPr>
          <p:spPr bwMode="auto">
            <a:xfrm>
              <a:off x="3038807" y="2541429"/>
              <a:ext cx="2752726" cy="2647950"/>
            </a:xfrm>
            <a:custGeom>
              <a:avLst/>
              <a:gdLst>
                <a:gd name="T0" fmla="*/ 822 w 1734"/>
                <a:gd name="T1" fmla="*/ 0 h 1668"/>
                <a:gd name="T2" fmla="*/ 692 w 1734"/>
                <a:gd name="T3" fmla="*/ 16 h 1668"/>
                <a:gd name="T4" fmla="*/ 568 w 1734"/>
                <a:gd name="T5" fmla="*/ 50 h 1668"/>
                <a:gd name="T6" fmla="*/ 454 w 1734"/>
                <a:gd name="T7" fmla="*/ 100 h 1668"/>
                <a:gd name="T8" fmla="*/ 348 w 1734"/>
                <a:gd name="T9" fmla="*/ 166 h 1668"/>
                <a:gd name="T10" fmla="*/ 254 w 1734"/>
                <a:gd name="T11" fmla="*/ 244 h 1668"/>
                <a:gd name="T12" fmla="*/ 172 w 1734"/>
                <a:gd name="T13" fmla="*/ 336 h 1668"/>
                <a:gd name="T14" fmla="*/ 104 w 1734"/>
                <a:gd name="T15" fmla="*/ 436 h 1668"/>
                <a:gd name="T16" fmla="*/ 52 w 1734"/>
                <a:gd name="T17" fmla="*/ 548 h 1668"/>
                <a:gd name="T18" fmla="*/ 18 w 1734"/>
                <a:gd name="T19" fmla="*/ 666 h 1668"/>
                <a:gd name="T20" fmla="*/ 2 w 1734"/>
                <a:gd name="T21" fmla="*/ 790 h 1668"/>
                <a:gd name="T22" fmla="*/ 2 w 1734"/>
                <a:gd name="T23" fmla="*/ 876 h 1668"/>
                <a:gd name="T24" fmla="*/ 18 w 1734"/>
                <a:gd name="T25" fmla="*/ 1002 h 1668"/>
                <a:gd name="T26" fmla="*/ 52 w 1734"/>
                <a:gd name="T27" fmla="*/ 1120 h 1668"/>
                <a:gd name="T28" fmla="*/ 104 w 1734"/>
                <a:gd name="T29" fmla="*/ 1232 h 1668"/>
                <a:gd name="T30" fmla="*/ 172 w 1734"/>
                <a:gd name="T31" fmla="*/ 1332 h 1668"/>
                <a:gd name="T32" fmla="*/ 254 w 1734"/>
                <a:gd name="T33" fmla="*/ 1424 h 1668"/>
                <a:gd name="T34" fmla="*/ 348 w 1734"/>
                <a:gd name="T35" fmla="*/ 1502 h 1668"/>
                <a:gd name="T36" fmla="*/ 454 w 1734"/>
                <a:gd name="T37" fmla="*/ 1568 h 1668"/>
                <a:gd name="T38" fmla="*/ 568 w 1734"/>
                <a:gd name="T39" fmla="*/ 1618 h 1668"/>
                <a:gd name="T40" fmla="*/ 692 w 1734"/>
                <a:gd name="T41" fmla="*/ 1650 h 1668"/>
                <a:gd name="T42" fmla="*/ 822 w 1734"/>
                <a:gd name="T43" fmla="*/ 1666 h 1668"/>
                <a:gd name="T44" fmla="*/ 912 w 1734"/>
                <a:gd name="T45" fmla="*/ 1666 h 1668"/>
                <a:gd name="T46" fmla="*/ 1042 w 1734"/>
                <a:gd name="T47" fmla="*/ 1650 h 1668"/>
                <a:gd name="T48" fmla="*/ 1166 w 1734"/>
                <a:gd name="T49" fmla="*/ 1618 h 1668"/>
                <a:gd name="T50" fmla="*/ 1280 w 1734"/>
                <a:gd name="T51" fmla="*/ 1568 h 1668"/>
                <a:gd name="T52" fmla="*/ 1386 w 1734"/>
                <a:gd name="T53" fmla="*/ 1502 h 1668"/>
                <a:gd name="T54" fmla="*/ 1480 w 1734"/>
                <a:gd name="T55" fmla="*/ 1424 h 1668"/>
                <a:gd name="T56" fmla="*/ 1562 w 1734"/>
                <a:gd name="T57" fmla="*/ 1332 h 1668"/>
                <a:gd name="T58" fmla="*/ 1630 w 1734"/>
                <a:gd name="T59" fmla="*/ 1232 h 1668"/>
                <a:gd name="T60" fmla="*/ 1682 w 1734"/>
                <a:gd name="T61" fmla="*/ 1120 h 1668"/>
                <a:gd name="T62" fmla="*/ 1718 w 1734"/>
                <a:gd name="T63" fmla="*/ 1002 h 1668"/>
                <a:gd name="T64" fmla="*/ 1734 w 1734"/>
                <a:gd name="T65" fmla="*/ 876 h 1668"/>
                <a:gd name="T66" fmla="*/ 1734 w 1734"/>
                <a:gd name="T67" fmla="*/ 790 h 1668"/>
                <a:gd name="T68" fmla="*/ 1718 w 1734"/>
                <a:gd name="T69" fmla="*/ 666 h 1668"/>
                <a:gd name="T70" fmla="*/ 1682 w 1734"/>
                <a:gd name="T71" fmla="*/ 548 h 1668"/>
                <a:gd name="T72" fmla="*/ 1630 w 1734"/>
                <a:gd name="T73" fmla="*/ 436 h 1668"/>
                <a:gd name="T74" fmla="*/ 1562 w 1734"/>
                <a:gd name="T75" fmla="*/ 336 h 1668"/>
                <a:gd name="T76" fmla="*/ 1480 w 1734"/>
                <a:gd name="T77" fmla="*/ 244 h 1668"/>
                <a:gd name="T78" fmla="*/ 1386 w 1734"/>
                <a:gd name="T79" fmla="*/ 166 h 1668"/>
                <a:gd name="T80" fmla="*/ 1280 w 1734"/>
                <a:gd name="T81" fmla="*/ 100 h 1668"/>
                <a:gd name="T82" fmla="*/ 1166 w 1734"/>
                <a:gd name="T83" fmla="*/ 50 h 1668"/>
                <a:gd name="T84" fmla="*/ 1042 w 1734"/>
                <a:gd name="T85" fmla="*/ 16 h 1668"/>
                <a:gd name="T86" fmla="*/ 912 w 1734"/>
                <a:gd name="T87" fmla="*/ 0 h 16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4" h="1668">
                  <a:moveTo>
                    <a:pt x="866" y="0"/>
                  </a:moveTo>
                  <a:lnTo>
                    <a:pt x="866" y="0"/>
                  </a:lnTo>
                  <a:lnTo>
                    <a:pt x="822" y="0"/>
                  </a:lnTo>
                  <a:lnTo>
                    <a:pt x="778" y="4"/>
                  </a:lnTo>
                  <a:lnTo>
                    <a:pt x="734" y="10"/>
                  </a:lnTo>
                  <a:lnTo>
                    <a:pt x="692" y="16"/>
                  </a:lnTo>
                  <a:lnTo>
                    <a:pt x="650" y="26"/>
                  </a:lnTo>
                  <a:lnTo>
                    <a:pt x="608" y="38"/>
                  </a:lnTo>
                  <a:lnTo>
                    <a:pt x="568" y="50"/>
                  </a:lnTo>
                  <a:lnTo>
                    <a:pt x="530" y="66"/>
                  </a:lnTo>
                  <a:lnTo>
                    <a:pt x="490" y="82"/>
                  </a:lnTo>
                  <a:lnTo>
                    <a:pt x="454" y="100"/>
                  </a:lnTo>
                  <a:lnTo>
                    <a:pt x="418" y="120"/>
                  </a:lnTo>
                  <a:lnTo>
                    <a:pt x="382" y="142"/>
                  </a:lnTo>
                  <a:lnTo>
                    <a:pt x="348" y="166"/>
                  </a:lnTo>
                  <a:lnTo>
                    <a:pt x="316" y="190"/>
                  </a:lnTo>
                  <a:lnTo>
                    <a:pt x="284" y="216"/>
                  </a:lnTo>
                  <a:lnTo>
                    <a:pt x="254" y="244"/>
                  </a:lnTo>
                  <a:lnTo>
                    <a:pt x="226" y="274"/>
                  </a:lnTo>
                  <a:lnTo>
                    <a:pt x="198" y="304"/>
                  </a:lnTo>
                  <a:lnTo>
                    <a:pt x="172" y="336"/>
                  </a:lnTo>
                  <a:lnTo>
                    <a:pt x="148" y="368"/>
                  </a:lnTo>
                  <a:lnTo>
                    <a:pt x="126" y="402"/>
                  </a:lnTo>
                  <a:lnTo>
                    <a:pt x="104" y="436"/>
                  </a:lnTo>
                  <a:lnTo>
                    <a:pt x="86" y="472"/>
                  </a:lnTo>
                  <a:lnTo>
                    <a:pt x="68" y="510"/>
                  </a:lnTo>
                  <a:lnTo>
                    <a:pt x="52" y="548"/>
                  </a:lnTo>
                  <a:lnTo>
                    <a:pt x="38" y="586"/>
                  </a:lnTo>
                  <a:lnTo>
                    <a:pt x="28" y="626"/>
                  </a:lnTo>
                  <a:lnTo>
                    <a:pt x="18" y="666"/>
                  </a:lnTo>
                  <a:lnTo>
                    <a:pt x="10" y="706"/>
                  </a:lnTo>
                  <a:lnTo>
                    <a:pt x="4" y="748"/>
                  </a:lnTo>
                  <a:lnTo>
                    <a:pt x="2" y="790"/>
                  </a:lnTo>
                  <a:lnTo>
                    <a:pt x="0" y="834"/>
                  </a:lnTo>
                  <a:lnTo>
                    <a:pt x="0" y="834"/>
                  </a:lnTo>
                  <a:lnTo>
                    <a:pt x="2" y="876"/>
                  </a:lnTo>
                  <a:lnTo>
                    <a:pt x="4" y="920"/>
                  </a:lnTo>
                  <a:lnTo>
                    <a:pt x="10" y="960"/>
                  </a:lnTo>
                  <a:lnTo>
                    <a:pt x="18" y="1002"/>
                  </a:lnTo>
                  <a:lnTo>
                    <a:pt x="28" y="1042"/>
                  </a:lnTo>
                  <a:lnTo>
                    <a:pt x="38" y="1082"/>
                  </a:lnTo>
                  <a:lnTo>
                    <a:pt x="52" y="1120"/>
                  </a:lnTo>
                  <a:lnTo>
                    <a:pt x="68" y="1158"/>
                  </a:lnTo>
                  <a:lnTo>
                    <a:pt x="86" y="1196"/>
                  </a:lnTo>
                  <a:lnTo>
                    <a:pt x="104" y="1232"/>
                  </a:lnTo>
                  <a:lnTo>
                    <a:pt x="126" y="1266"/>
                  </a:lnTo>
                  <a:lnTo>
                    <a:pt x="148" y="1300"/>
                  </a:lnTo>
                  <a:lnTo>
                    <a:pt x="172" y="1332"/>
                  </a:lnTo>
                  <a:lnTo>
                    <a:pt x="198" y="1364"/>
                  </a:lnTo>
                  <a:lnTo>
                    <a:pt x="226" y="1394"/>
                  </a:lnTo>
                  <a:lnTo>
                    <a:pt x="254" y="1424"/>
                  </a:lnTo>
                  <a:lnTo>
                    <a:pt x="284" y="1452"/>
                  </a:lnTo>
                  <a:lnTo>
                    <a:pt x="316" y="1478"/>
                  </a:lnTo>
                  <a:lnTo>
                    <a:pt x="348" y="1502"/>
                  </a:lnTo>
                  <a:lnTo>
                    <a:pt x="382" y="1526"/>
                  </a:lnTo>
                  <a:lnTo>
                    <a:pt x="418" y="1546"/>
                  </a:lnTo>
                  <a:lnTo>
                    <a:pt x="454" y="1568"/>
                  </a:lnTo>
                  <a:lnTo>
                    <a:pt x="490" y="1586"/>
                  </a:lnTo>
                  <a:lnTo>
                    <a:pt x="530" y="1602"/>
                  </a:lnTo>
                  <a:lnTo>
                    <a:pt x="568" y="1618"/>
                  </a:lnTo>
                  <a:lnTo>
                    <a:pt x="608" y="1630"/>
                  </a:lnTo>
                  <a:lnTo>
                    <a:pt x="650" y="1642"/>
                  </a:lnTo>
                  <a:lnTo>
                    <a:pt x="692" y="1650"/>
                  </a:lnTo>
                  <a:lnTo>
                    <a:pt x="734" y="1658"/>
                  </a:lnTo>
                  <a:lnTo>
                    <a:pt x="778" y="1664"/>
                  </a:lnTo>
                  <a:lnTo>
                    <a:pt x="822" y="1666"/>
                  </a:lnTo>
                  <a:lnTo>
                    <a:pt x="866" y="1668"/>
                  </a:lnTo>
                  <a:lnTo>
                    <a:pt x="866" y="1668"/>
                  </a:lnTo>
                  <a:lnTo>
                    <a:pt x="912" y="1666"/>
                  </a:lnTo>
                  <a:lnTo>
                    <a:pt x="956" y="1664"/>
                  </a:lnTo>
                  <a:lnTo>
                    <a:pt x="998" y="1658"/>
                  </a:lnTo>
                  <a:lnTo>
                    <a:pt x="1042" y="1650"/>
                  </a:lnTo>
                  <a:lnTo>
                    <a:pt x="1084" y="1642"/>
                  </a:lnTo>
                  <a:lnTo>
                    <a:pt x="1124" y="1630"/>
                  </a:lnTo>
                  <a:lnTo>
                    <a:pt x="1166" y="1618"/>
                  </a:lnTo>
                  <a:lnTo>
                    <a:pt x="1204" y="1602"/>
                  </a:lnTo>
                  <a:lnTo>
                    <a:pt x="1244" y="1586"/>
                  </a:lnTo>
                  <a:lnTo>
                    <a:pt x="1280" y="1568"/>
                  </a:lnTo>
                  <a:lnTo>
                    <a:pt x="1316" y="1546"/>
                  </a:lnTo>
                  <a:lnTo>
                    <a:pt x="1352" y="1526"/>
                  </a:lnTo>
                  <a:lnTo>
                    <a:pt x="1386" y="1502"/>
                  </a:lnTo>
                  <a:lnTo>
                    <a:pt x="1418" y="1478"/>
                  </a:lnTo>
                  <a:lnTo>
                    <a:pt x="1450" y="1452"/>
                  </a:lnTo>
                  <a:lnTo>
                    <a:pt x="1480" y="1424"/>
                  </a:lnTo>
                  <a:lnTo>
                    <a:pt x="1510" y="1394"/>
                  </a:lnTo>
                  <a:lnTo>
                    <a:pt x="1536" y="1364"/>
                  </a:lnTo>
                  <a:lnTo>
                    <a:pt x="1562" y="1332"/>
                  </a:lnTo>
                  <a:lnTo>
                    <a:pt x="1586" y="1300"/>
                  </a:lnTo>
                  <a:lnTo>
                    <a:pt x="1610" y="1266"/>
                  </a:lnTo>
                  <a:lnTo>
                    <a:pt x="1630" y="1232"/>
                  </a:lnTo>
                  <a:lnTo>
                    <a:pt x="1650" y="1196"/>
                  </a:lnTo>
                  <a:lnTo>
                    <a:pt x="1666" y="1158"/>
                  </a:lnTo>
                  <a:lnTo>
                    <a:pt x="1682" y="1120"/>
                  </a:lnTo>
                  <a:lnTo>
                    <a:pt x="1696" y="1082"/>
                  </a:lnTo>
                  <a:lnTo>
                    <a:pt x="1708" y="1042"/>
                  </a:lnTo>
                  <a:lnTo>
                    <a:pt x="1718" y="1002"/>
                  </a:lnTo>
                  <a:lnTo>
                    <a:pt x="1724" y="960"/>
                  </a:lnTo>
                  <a:lnTo>
                    <a:pt x="1730" y="920"/>
                  </a:lnTo>
                  <a:lnTo>
                    <a:pt x="1734" y="876"/>
                  </a:lnTo>
                  <a:lnTo>
                    <a:pt x="1734" y="834"/>
                  </a:lnTo>
                  <a:lnTo>
                    <a:pt x="1734" y="834"/>
                  </a:lnTo>
                  <a:lnTo>
                    <a:pt x="1734" y="790"/>
                  </a:lnTo>
                  <a:lnTo>
                    <a:pt x="1730" y="748"/>
                  </a:lnTo>
                  <a:lnTo>
                    <a:pt x="1724" y="706"/>
                  </a:lnTo>
                  <a:lnTo>
                    <a:pt x="1718" y="666"/>
                  </a:lnTo>
                  <a:lnTo>
                    <a:pt x="1708" y="626"/>
                  </a:lnTo>
                  <a:lnTo>
                    <a:pt x="1696" y="586"/>
                  </a:lnTo>
                  <a:lnTo>
                    <a:pt x="1682" y="548"/>
                  </a:lnTo>
                  <a:lnTo>
                    <a:pt x="1666" y="510"/>
                  </a:lnTo>
                  <a:lnTo>
                    <a:pt x="1650" y="472"/>
                  </a:lnTo>
                  <a:lnTo>
                    <a:pt x="1630" y="436"/>
                  </a:lnTo>
                  <a:lnTo>
                    <a:pt x="1610" y="402"/>
                  </a:lnTo>
                  <a:lnTo>
                    <a:pt x="1586" y="368"/>
                  </a:lnTo>
                  <a:lnTo>
                    <a:pt x="1562" y="336"/>
                  </a:lnTo>
                  <a:lnTo>
                    <a:pt x="1536" y="304"/>
                  </a:lnTo>
                  <a:lnTo>
                    <a:pt x="1510" y="274"/>
                  </a:lnTo>
                  <a:lnTo>
                    <a:pt x="1480" y="244"/>
                  </a:lnTo>
                  <a:lnTo>
                    <a:pt x="1450" y="216"/>
                  </a:lnTo>
                  <a:lnTo>
                    <a:pt x="1418" y="190"/>
                  </a:lnTo>
                  <a:lnTo>
                    <a:pt x="1386" y="166"/>
                  </a:lnTo>
                  <a:lnTo>
                    <a:pt x="1352" y="142"/>
                  </a:lnTo>
                  <a:lnTo>
                    <a:pt x="1316" y="120"/>
                  </a:lnTo>
                  <a:lnTo>
                    <a:pt x="1280" y="100"/>
                  </a:lnTo>
                  <a:lnTo>
                    <a:pt x="1244" y="82"/>
                  </a:lnTo>
                  <a:lnTo>
                    <a:pt x="1204" y="66"/>
                  </a:lnTo>
                  <a:lnTo>
                    <a:pt x="1166" y="50"/>
                  </a:lnTo>
                  <a:lnTo>
                    <a:pt x="1124" y="38"/>
                  </a:lnTo>
                  <a:lnTo>
                    <a:pt x="1084" y="26"/>
                  </a:lnTo>
                  <a:lnTo>
                    <a:pt x="1042" y="16"/>
                  </a:lnTo>
                  <a:lnTo>
                    <a:pt x="998" y="10"/>
                  </a:lnTo>
                  <a:lnTo>
                    <a:pt x="956" y="4"/>
                  </a:lnTo>
                  <a:lnTo>
                    <a:pt x="912" y="0"/>
                  </a:lnTo>
                  <a:lnTo>
                    <a:pt x="86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4" name="Line 12"/>
            <p:cNvSpPr>
              <a:spLocks noChangeShapeType="1"/>
            </p:cNvSpPr>
            <p:nvPr/>
          </p:nvSpPr>
          <p:spPr bwMode="auto">
            <a:xfrm flipH="1">
              <a:off x="5388308" y="2363629"/>
              <a:ext cx="692150" cy="565150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5" name="Rectangle 13"/>
            <p:cNvSpPr>
              <a:spLocks noChangeArrowheads="1"/>
            </p:cNvSpPr>
            <p:nvPr/>
          </p:nvSpPr>
          <p:spPr bwMode="auto">
            <a:xfrm>
              <a:off x="2689557" y="2252504"/>
              <a:ext cx="200025" cy="1936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6" name="Rectangle 14"/>
            <p:cNvSpPr>
              <a:spLocks noChangeArrowheads="1"/>
            </p:cNvSpPr>
            <p:nvPr/>
          </p:nvSpPr>
          <p:spPr bwMode="auto">
            <a:xfrm>
              <a:off x="2689557" y="2252504"/>
              <a:ext cx="20002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7" name="Rectangle 15"/>
            <p:cNvSpPr>
              <a:spLocks noChangeArrowheads="1"/>
            </p:cNvSpPr>
            <p:nvPr/>
          </p:nvSpPr>
          <p:spPr bwMode="auto">
            <a:xfrm>
              <a:off x="5737559" y="1461929"/>
              <a:ext cx="203200" cy="1905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8" name="Rectangle 16"/>
            <p:cNvSpPr>
              <a:spLocks noChangeArrowheads="1"/>
            </p:cNvSpPr>
            <p:nvPr/>
          </p:nvSpPr>
          <p:spPr bwMode="auto">
            <a:xfrm>
              <a:off x="5737559" y="1461929"/>
              <a:ext cx="203200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29" name="Rectangle 17"/>
            <p:cNvSpPr>
              <a:spLocks noChangeArrowheads="1"/>
            </p:cNvSpPr>
            <p:nvPr/>
          </p:nvSpPr>
          <p:spPr bwMode="auto">
            <a:xfrm>
              <a:off x="5956634" y="3786029"/>
              <a:ext cx="200025" cy="1905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0" name="Rectangle 18"/>
            <p:cNvSpPr>
              <a:spLocks noChangeArrowheads="1"/>
            </p:cNvSpPr>
            <p:nvPr/>
          </p:nvSpPr>
          <p:spPr bwMode="auto">
            <a:xfrm>
              <a:off x="5956634" y="3786029"/>
              <a:ext cx="200025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1" name="Rectangle 19"/>
            <p:cNvSpPr>
              <a:spLocks noChangeArrowheads="1"/>
            </p:cNvSpPr>
            <p:nvPr/>
          </p:nvSpPr>
          <p:spPr bwMode="auto">
            <a:xfrm>
              <a:off x="5737559" y="4843304"/>
              <a:ext cx="203200" cy="1936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2" name="Rectangle 20"/>
            <p:cNvSpPr>
              <a:spLocks noChangeArrowheads="1"/>
            </p:cNvSpPr>
            <p:nvPr/>
          </p:nvSpPr>
          <p:spPr bwMode="auto">
            <a:xfrm>
              <a:off x="5737559" y="4843304"/>
              <a:ext cx="203200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4" name="Freeform 22"/>
            <p:cNvSpPr>
              <a:spLocks noEditPoints="1"/>
            </p:cNvSpPr>
            <p:nvPr/>
          </p:nvSpPr>
          <p:spPr bwMode="auto">
            <a:xfrm>
              <a:off x="4407233" y="3106579"/>
              <a:ext cx="60325" cy="469900"/>
            </a:xfrm>
            <a:custGeom>
              <a:avLst/>
              <a:gdLst>
                <a:gd name="T0" fmla="*/ 0 w 38"/>
                <a:gd name="T1" fmla="*/ 38 h 296"/>
                <a:gd name="T2" fmla="*/ 20 w 38"/>
                <a:gd name="T3" fmla="*/ 0 h 296"/>
                <a:gd name="T4" fmla="*/ 38 w 38"/>
                <a:gd name="T5" fmla="*/ 38 h 296"/>
                <a:gd name="T6" fmla="*/ 0 w 38"/>
                <a:gd name="T7" fmla="*/ 38 h 296"/>
                <a:gd name="T8" fmla="*/ 16 w 38"/>
                <a:gd name="T9" fmla="*/ 292 h 296"/>
                <a:gd name="T10" fmla="*/ 16 w 38"/>
                <a:gd name="T11" fmla="*/ 30 h 296"/>
                <a:gd name="T12" fmla="*/ 20 w 38"/>
                <a:gd name="T13" fmla="*/ 30 h 296"/>
                <a:gd name="T14" fmla="*/ 20 w 38"/>
                <a:gd name="T15" fmla="*/ 30 h 296"/>
                <a:gd name="T16" fmla="*/ 20 w 38"/>
                <a:gd name="T17" fmla="*/ 292 h 296"/>
                <a:gd name="T18" fmla="*/ 18 w 38"/>
                <a:gd name="T19" fmla="*/ 296 h 296"/>
                <a:gd name="T20" fmla="*/ 16 w 38"/>
                <a:gd name="T21" fmla="*/ 292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96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292"/>
                  </a:moveTo>
                  <a:lnTo>
                    <a:pt x="16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0" y="292"/>
                  </a:lnTo>
                  <a:lnTo>
                    <a:pt x="18" y="296"/>
                  </a:lnTo>
                  <a:lnTo>
                    <a:pt x="16" y="2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5" name="Freeform 23"/>
            <p:cNvSpPr>
              <a:spLocks noEditPoints="1"/>
            </p:cNvSpPr>
            <p:nvPr/>
          </p:nvSpPr>
          <p:spPr bwMode="auto">
            <a:xfrm>
              <a:off x="3810333" y="3846354"/>
              <a:ext cx="282575" cy="311150"/>
            </a:xfrm>
            <a:custGeom>
              <a:avLst/>
              <a:gdLst>
                <a:gd name="T0" fmla="*/ 40 w 178"/>
                <a:gd name="T1" fmla="*/ 178 h 196"/>
                <a:gd name="T2" fmla="*/ 0 w 178"/>
                <a:gd name="T3" fmla="*/ 196 h 196"/>
                <a:gd name="T4" fmla="*/ 10 w 178"/>
                <a:gd name="T5" fmla="*/ 154 h 196"/>
                <a:gd name="T6" fmla="*/ 40 w 178"/>
                <a:gd name="T7" fmla="*/ 178 h 196"/>
                <a:gd name="T8" fmla="*/ 178 w 178"/>
                <a:gd name="T9" fmla="*/ 2 h 196"/>
                <a:gd name="T10" fmla="*/ 22 w 178"/>
                <a:gd name="T11" fmla="*/ 174 h 196"/>
                <a:gd name="T12" fmla="*/ 20 w 178"/>
                <a:gd name="T13" fmla="*/ 174 h 196"/>
                <a:gd name="T14" fmla="*/ 20 w 178"/>
                <a:gd name="T15" fmla="*/ 170 h 196"/>
                <a:gd name="T16" fmla="*/ 174 w 178"/>
                <a:gd name="T17" fmla="*/ 0 h 196"/>
                <a:gd name="T18" fmla="*/ 178 w 178"/>
                <a:gd name="T19" fmla="*/ 0 h 196"/>
                <a:gd name="T20" fmla="*/ 178 w 178"/>
                <a:gd name="T21" fmla="*/ 2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196">
                  <a:moveTo>
                    <a:pt x="40" y="178"/>
                  </a:moveTo>
                  <a:lnTo>
                    <a:pt x="0" y="196"/>
                  </a:lnTo>
                  <a:lnTo>
                    <a:pt x="10" y="154"/>
                  </a:lnTo>
                  <a:lnTo>
                    <a:pt x="40" y="178"/>
                  </a:lnTo>
                  <a:close/>
                  <a:moveTo>
                    <a:pt x="178" y="2"/>
                  </a:moveTo>
                  <a:lnTo>
                    <a:pt x="22" y="174"/>
                  </a:lnTo>
                  <a:lnTo>
                    <a:pt x="20" y="174"/>
                  </a:lnTo>
                  <a:lnTo>
                    <a:pt x="20" y="170"/>
                  </a:lnTo>
                  <a:lnTo>
                    <a:pt x="174" y="0"/>
                  </a:lnTo>
                  <a:lnTo>
                    <a:pt x="178" y="0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6" name="Freeform 24"/>
            <p:cNvSpPr>
              <a:spLocks noEditPoints="1"/>
            </p:cNvSpPr>
            <p:nvPr/>
          </p:nvSpPr>
          <p:spPr bwMode="auto">
            <a:xfrm>
              <a:off x="4746958" y="3846354"/>
              <a:ext cx="323850" cy="431800"/>
            </a:xfrm>
            <a:custGeom>
              <a:avLst/>
              <a:gdLst>
                <a:gd name="T0" fmla="*/ 194 w 204"/>
                <a:gd name="T1" fmla="*/ 230 h 272"/>
                <a:gd name="T2" fmla="*/ 204 w 204"/>
                <a:gd name="T3" fmla="*/ 272 h 272"/>
                <a:gd name="T4" fmla="*/ 164 w 204"/>
                <a:gd name="T5" fmla="*/ 254 h 272"/>
                <a:gd name="T6" fmla="*/ 194 w 204"/>
                <a:gd name="T7" fmla="*/ 230 h 272"/>
                <a:gd name="T8" fmla="*/ 0 w 204"/>
                <a:gd name="T9" fmla="*/ 0 h 272"/>
                <a:gd name="T10" fmla="*/ 2 w 204"/>
                <a:gd name="T11" fmla="*/ 0 h 272"/>
                <a:gd name="T12" fmla="*/ 184 w 204"/>
                <a:gd name="T13" fmla="*/ 246 h 272"/>
                <a:gd name="T14" fmla="*/ 184 w 204"/>
                <a:gd name="T15" fmla="*/ 248 h 272"/>
                <a:gd name="T16" fmla="*/ 180 w 204"/>
                <a:gd name="T17" fmla="*/ 248 h 272"/>
                <a:gd name="T18" fmla="*/ 0 w 204"/>
                <a:gd name="T19" fmla="*/ 2 h 272"/>
                <a:gd name="T20" fmla="*/ 0 w 204"/>
                <a:gd name="T21" fmla="*/ 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272">
                  <a:moveTo>
                    <a:pt x="194" y="230"/>
                  </a:moveTo>
                  <a:lnTo>
                    <a:pt x="204" y="272"/>
                  </a:lnTo>
                  <a:lnTo>
                    <a:pt x="164" y="254"/>
                  </a:lnTo>
                  <a:lnTo>
                    <a:pt x="194" y="230"/>
                  </a:lnTo>
                  <a:close/>
                  <a:moveTo>
                    <a:pt x="0" y="0"/>
                  </a:moveTo>
                  <a:lnTo>
                    <a:pt x="2" y="0"/>
                  </a:lnTo>
                  <a:lnTo>
                    <a:pt x="184" y="246"/>
                  </a:lnTo>
                  <a:lnTo>
                    <a:pt x="184" y="248"/>
                  </a:lnTo>
                  <a:lnTo>
                    <a:pt x="180" y="248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7" name="Freeform 25"/>
            <p:cNvSpPr>
              <a:spLocks noEditPoints="1"/>
            </p:cNvSpPr>
            <p:nvPr/>
          </p:nvSpPr>
          <p:spPr bwMode="auto">
            <a:xfrm>
              <a:off x="5058108" y="5033804"/>
              <a:ext cx="803275" cy="263525"/>
            </a:xfrm>
            <a:custGeom>
              <a:avLst/>
              <a:gdLst>
                <a:gd name="T0" fmla="*/ 0 w 506"/>
                <a:gd name="T1" fmla="*/ 50 h 166"/>
                <a:gd name="T2" fmla="*/ 0 w 506"/>
                <a:gd name="T3" fmla="*/ 92 h 166"/>
                <a:gd name="T4" fmla="*/ 506 w 506"/>
                <a:gd name="T5" fmla="*/ 10 h 166"/>
                <a:gd name="T6" fmla="*/ 504 w 506"/>
                <a:gd name="T7" fmla="*/ 26 h 166"/>
                <a:gd name="T8" fmla="*/ 496 w 506"/>
                <a:gd name="T9" fmla="*/ 42 h 166"/>
                <a:gd name="T10" fmla="*/ 484 w 506"/>
                <a:gd name="T11" fmla="*/ 64 h 166"/>
                <a:gd name="T12" fmla="*/ 460 w 506"/>
                <a:gd name="T13" fmla="*/ 90 h 166"/>
                <a:gd name="T14" fmla="*/ 426 w 506"/>
                <a:gd name="T15" fmla="*/ 116 h 166"/>
                <a:gd name="T16" fmla="*/ 388 w 506"/>
                <a:gd name="T17" fmla="*/ 136 h 166"/>
                <a:gd name="T18" fmla="*/ 346 w 506"/>
                <a:gd name="T19" fmla="*/ 152 h 166"/>
                <a:gd name="T20" fmla="*/ 300 w 506"/>
                <a:gd name="T21" fmla="*/ 162 h 166"/>
                <a:gd name="T22" fmla="*/ 252 w 506"/>
                <a:gd name="T23" fmla="*/ 166 h 166"/>
                <a:gd name="T24" fmla="*/ 204 w 506"/>
                <a:gd name="T25" fmla="*/ 164 h 166"/>
                <a:gd name="T26" fmla="*/ 160 w 506"/>
                <a:gd name="T27" fmla="*/ 156 h 166"/>
                <a:gd name="T28" fmla="*/ 116 w 506"/>
                <a:gd name="T29" fmla="*/ 144 h 166"/>
                <a:gd name="T30" fmla="*/ 80 w 506"/>
                <a:gd name="T31" fmla="*/ 130 h 166"/>
                <a:gd name="T32" fmla="*/ 46 w 506"/>
                <a:gd name="T33" fmla="*/ 114 h 166"/>
                <a:gd name="T34" fmla="*/ 20 w 506"/>
                <a:gd name="T35" fmla="*/ 94 h 166"/>
                <a:gd name="T36" fmla="*/ 12 w 506"/>
                <a:gd name="T37" fmla="*/ 80 h 166"/>
                <a:gd name="T38" fmla="*/ 16 w 506"/>
                <a:gd name="T39" fmla="*/ 78 h 166"/>
                <a:gd name="T40" fmla="*/ 24 w 506"/>
                <a:gd name="T41" fmla="*/ 88 h 166"/>
                <a:gd name="T42" fmla="*/ 48 w 506"/>
                <a:gd name="T43" fmla="*/ 108 h 166"/>
                <a:gd name="T44" fmla="*/ 80 w 506"/>
                <a:gd name="T45" fmla="*/ 126 h 166"/>
                <a:gd name="T46" fmla="*/ 118 w 506"/>
                <a:gd name="T47" fmla="*/ 142 h 166"/>
                <a:gd name="T48" fmla="*/ 160 w 506"/>
                <a:gd name="T49" fmla="*/ 150 h 166"/>
                <a:gd name="T50" fmla="*/ 204 w 506"/>
                <a:gd name="T51" fmla="*/ 160 h 166"/>
                <a:gd name="T52" fmla="*/ 252 w 506"/>
                <a:gd name="T53" fmla="*/ 160 h 166"/>
                <a:gd name="T54" fmla="*/ 300 w 506"/>
                <a:gd name="T55" fmla="*/ 158 h 166"/>
                <a:gd name="T56" fmla="*/ 344 w 506"/>
                <a:gd name="T57" fmla="*/ 148 h 166"/>
                <a:gd name="T58" fmla="*/ 386 w 506"/>
                <a:gd name="T59" fmla="*/ 132 h 166"/>
                <a:gd name="T60" fmla="*/ 424 w 506"/>
                <a:gd name="T61" fmla="*/ 112 h 166"/>
                <a:gd name="T62" fmla="*/ 456 w 506"/>
                <a:gd name="T63" fmla="*/ 88 h 166"/>
                <a:gd name="T64" fmla="*/ 480 w 506"/>
                <a:gd name="T65" fmla="*/ 62 h 166"/>
                <a:gd name="T66" fmla="*/ 492 w 506"/>
                <a:gd name="T67" fmla="*/ 40 h 166"/>
                <a:gd name="T68" fmla="*/ 498 w 506"/>
                <a:gd name="T69" fmla="*/ 26 h 166"/>
                <a:gd name="T70" fmla="*/ 500 w 506"/>
                <a:gd name="T71" fmla="*/ 10 h 166"/>
                <a:gd name="T72" fmla="*/ 504 w 506"/>
                <a:gd name="T73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06" h="166">
                  <a:moveTo>
                    <a:pt x="0" y="92"/>
                  </a:moveTo>
                  <a:lnTo>
                    <a:pt x="0" y="50"/>
                  </a:lnTo>
                  <a:lnTo>
                    <a:pt x="34" y="76"/>
                  </a:lnTo>
                  <a:lnTo>
                    <a:pt x="0" y="92"/>
                  </a:lnTo>
                  <a:close/>
                  <a:moveTo>
                    <a:pt x="506" y="4"/>
                  </a:moveTo>
                  <a:lnTo>
                    <a:pt x="506" y="10"/>
                  </a:lnTo>
                  <a:lnTo>
                    <a:pt x="506" y="18"/>
                  </a:lnTo>
                  <a:lnTo>
                    <a:pt x="504" y="26"/>
                  </a:lnTo>
                  <a:lnTo>
                    <a:pt x="500" y="34"/>
                  </a:lnTo>
                  <a:lnTo>
                    <a:pt x="496" y="42"/>
                  </a:lnTo>
                  <a:lnTo>
                    <a:pt x="494" y="50"/>
                  </a:lnTo>
                  <a:lnTo>
                    <a:pt x="484" y="64"/>
                  </a:lnTo>
                  <a:lnTo>
                    <a:pt x="472" y="78"/>
                  </a:lnTo>
                  <a:lnTo>
                    <a:pt x="460" y="90"/>
                  </a:lnTo>
                  <a:lnTo>
                    <a:pt x="444" y="104"/>
                  </a:lnTo>
                  <a:lnTo>
                    <a:pt x="426" y="116"/>
                  </a:lnTo>
                  <a:lnTo>
                    <a:pt x="408" y="126"/>
                  </a:lnTo>
                  <a:lnTo>
                    <a:pt x="388" y="136"/>
                  </a:lnTo>
                  <a:lnTo>
                    <a:pt x="366" y="144"/>
                  </a:lnTo>
                  <a:lnTo>
                    <a:pt x="346" y="152"/>
                  </a:lnTo>
                  <a:lnTo>
                    <a:pt x="322" y="158"/>
                  </a:lnTo>
                  <a:lnTo>
                    <a:pt x="300" y="162"/>
                  </a:lnTo>
                  <a:lnTo>
                    <a:pt x="276" y="166"/>
                  </a:lnTo>
                  <a:lnTo>
                    <a:pt x="252" y="166"/>
                  </a:lnTo>
                  <a:lnTo>
                    <a:pt x="230" y="166"/>
                  </a:lnTo>
                  <a:lnTo>
                    <a:pt x="204" y="164"/>
                  </a:lnTo>
                  <a:lnTo>
                    <a:pt x="182" y="160"/>
                  </a:lnTo>
                  <a:lnTo>
                    <a:pt x="160" y="156"/>
                  </a:lnTo>
                  <a:lnTo>
                    <a:pt x="138" y="150"/>
                  </a:lnTo>
                  <a:lnTo>
                    <a:pt x="116" y="144"/>
                  </a:lnTo>
                  <a:lnTo>
                    <a:pt x="98" y="138"/>
                  </a:lnTo>
                  <a:lnTo>
                    <a:pt x="80" y="130"/>
                  </a:lnTo>
                  <a:lnTo>
                    <a:pt x="62" y="122"/>
                  </a:lnTo>
                  <a:lnTo>
                    <a:pt x="46" y="114"/>
                  </a:lnTo>
                  <a:lnTo>
                    <a:pt x="32" y="104"/>
                  </a:lnTo>
                  <a:lnTo>
                    <a:pt x="20" y="94"/>
                  </a:lnTo>
                  <a:lnTo>
                    <a:pt x="20" y="92"/>
                  </a:lnTo>
                  <a:lnTo>
                    <a:pt x="12" y="80"/>
                  </a:lnTo>
                  <a:lnTo>
                    <a:pt x="12" y="76"/>
                  </a:lnTo>
                  <a:lnTo>
                    <a:pt x="16" y="78"/>
                  </a:lnTo>
                  <a:lnTo>
                    <a:pt x="26" y="90"/>
                  </a:lnTo>
                  <a:lnTo>
                    <a:pt x="24" y="88"/>
                  </a:lnTo>
                  <a:lnTo>
                    <a:pt x="36" y="98"/>
                  </a:lnTo>
                  <a:lnTo>
                    <a:pt x="48" y="108"/>
                  </a:lnTo>
                  <a:lnTo>
                    <a:pt x="64" y="118"/>
                  </a:lnTo>
                  <a:lnTo>
                    <a:pt x="80" y="126"/>
                  </a:lnTo>
                  <a:lnTo>
                    <a:pt x="98" y="132"/>
                  </a:lnTo>
                  <a:lnTo>
                    <a:pt x="118" y="142"/>
                  </a:lnTo>
                  <a:lnTo>
                    <a:pt x="140" y="146"/>
                  </a:lnTo>
                  <a:lnTo>
                    <a:pt x="160" y="150"/>
                  </a:lnTo>
                  <a:lnTo>
                    <a:pt x="184" y="156"/>
                  </a:lnTo>
                  <a:lnTo>
                    <a:pt x="204" y="160"/>
                  </a:lnTo>
                  <a:lnTo>
                    <a:pt x="230" y="160"/>
                  </a:lnTo>
                  <a:lnTo>
                    <a:pt x="252" y="160"/>
                  </a:lnTo>
                  <a:lnTo>
                    <a:pt x="274" y="160"/>
                  </a:lnTo>
                  <a:lnTo>
                    <a:pt x="300" y="158"/>
                  </a:lnTo>
                  <a:lnTo>
                    <a:pt x="322" y="154"/>
                  </a:lnTo>
                  <a:lnTo>
                    <a:pt x="344" y="148"/>
                  </a:lnTo>
                  <a:lnTo>
                    <a:pt x="364" y="142"/>
                  </a:lnTo>
                  <a:lnTo>
                    <a:pt x="386" y="132"/>
                  </a:lnTo>
                  <a:lnTo>
                    <a:pt x="406" y="124"/>
                  </a:lnTo>
                  <a:lnTo>
                    <a:pt x="424" y="112"/>
                  </a:lnTo>
                  <a:lnTo>
                    <a:pt x="440" y="100"/>
                  </a:lnTo>
                  <a:lnTo>
                    <a:pt x="456" y="88"/>
                  </a:lnTo>
                  <a:lnTo>
                    <a:pt x="470" y="74"/>
                  </a:lnTo>
                  <a:lnTo>
                    <a:pt x="480" y="62"/>
                  </a:lnTo>
                  <a:lnTo>
                    <a:pt x="488" y="46"/>
                  </a:lnTo>
                  <a:lnTo>
                    <a:pt x="492" y="40"/>
                  </a:lnTo>
                  <a:lnTo>
                    <a:pt x="496" y="34"/>
                  </a:lnTo>
                  <a:lnTo>
                    <a:pt x="498" y="26"/>
                  </a:lnTo>
                  <a:lnTo>
                    <a:pt x="500" y="18"/>
                  </a:lnTo>
                  <a:lnTo>
                    <a:pt x="500" y="10"/>
                  </a:lnTo>
                  <a:lnTo>
                    <a:pt x="502" y="4"/>
                  </a:lnTo>
                  <a:lnTo>
                    <a:pt x="504" y="0"/>
                  </a:lnTo>
                  <a:lnTo>
                    <a:pt x="50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8" name="Rectangle 26"/>
            <p:cNvSpPr>
              <a:spLocks noChangeArrowheads="1"/>
            </p:cNvSpPr>
            <p:nvPr/>
          </p:nvSpPr>
          <p:spPr bwMode="auto">
            <a:xfrm>
              <a:off x="2124407" y="2966879"/>
              <a:ext cx="987425" cy="11271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39" name="Rectangle 27"/>
            <p:cNvSpPr>
              <a:spLocks noChangeArrowheads="1"/>
            </p:cNvSpPr>
            <p:nvPr/>
          </p:nvSpPr>
          <p:spPr bwMode="auto">
            <a:xfrm>
              <a:off x="2124407" y="2966879"/>
              <a:ext cx="987425" cy="1127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40" name="Rectangle 28"/>
            <p:cNvSpPr>
              <a:spLocks noChangeArrowheads="1"/>
            </p:cNvSpPr>
            <p:nvPr/>
          </p:nvSpPr>
          <p:spPr bwMode="auto">
            <a:xfrm>
              <a:off x="2457782" y="1554004"/>
              <a:ext cx="183223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s’adresse aux stagiaires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Vous me demandez de vous parler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(SUJET). Pour moi, ce sujet présente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trois aspects essentiels :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(ASPECT 1,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ASPECT 2, ASPECT 3).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37" name="Rectangle 125"/>
            <p:cNvSpPr>
              <a:spLocks noChangeArrowheads="1"/>
            </p:cNvSpPr>
            <p:nvPr/>
          </p:nvSpPr>
          <p:spPr bwMode="auto">
            <a:xfrm>
              <a:off x="4654883" y="1719104"/>
              <a:ext cx="1112484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il va écrire ce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vient de dire. Cela lui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laisse le temps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commencer à penser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détail de chacun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évoqués.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04" name="Rectangle 192"/>
            <p:cNvSpPr>
              <a:spLocks noChangeArrowheads="1"/>
            </p:cNvSpPr>
            <p:nvPr/>
          </p:nvSpPr>
          <p:spPr bwMode="auto">
            <a:xfrm>
              <a:off x="2746707" y="2258854"/>
              <a:ext cx="9366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3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05" name="Rectangle 193"/>
            <p:cNvSpPr>
              <a:spLocks noChangeArrowheads="1"/>
            </p:cNvSpPr>
            <p:nvPr/>
          </p:nvSpPr>
          <p:spPr bwMode="auto">
            <a:xfrm>
              <a:off x="5797884" y="1466692"/>
              <a:ext cx="93663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3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06" name="Rectangle 194"/>
            <p:cNvSpPr>
              <a:spLocks noChangeArrowheads="1"/>
            </p:cNvSpPr>
            <p:nvPr/>
          </p:nvSpPr>
          <p:spPr bwMode="auto">
            <a:xfrm>
              <a:off x="5956634" y="3789204"/>
              <a:ext cx="200025" cy="20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3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08" name="Rectangle 196"/>
            <p:cNvSpPr>
              <a:spLocks noChangeArrowheads="1"/>
            </p:cNvSpPr>
            <p:nvPr/>
          </p:nvSpPr>
          <p:spPr bwMode="auto">
            <a:xfrm>
              <a:off x="6267784" y="3846354"/>
              <a:ext cx="75180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commence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des trois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11" name="Rectangle 199"/>
            <p:cNvSpPr>
              <a:spLocks noChangeArrowheads="1"/>
            </p:cNvSpPr>
            <p:nvPr/>
          </p:nvSpPr>
          <p:spPr bwMode="auto">
            <a:xfrm>
              <a:off x="6585284" y="3846354"/>
              <a:ext cx="0" cy="276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02" name="Rectangle 228"/>
            <p:cNvSpPr>
              <a:spLocks noChangeArrowheads="1"/>
            </p:cNvSpPr>
            <p:nvPr/>
          </p:nvSpPr>
          <p:spPr bwMode="auto">
            <a:xfrm>
              <a:off x="4262546" y="3671729"/>
              <a:ext cx="3254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SUJET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03" name="Rectangle 229"/>
            <p:cNvSpPr>
              <a:spLocks noChangeArrowheads="1"/>
            </p:cNvSpPr>
            <p:nvPr/>
          </p:nvSpPr>
          <p:spPr bwMode="auto">
            <a:xfrm>
              <a:off x="4188128" y="2983468"/>
              <a:ext cx="4985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ASPECT 3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05" name="Rectangle 231"/>
            <p:cNvSpPr>
              <a:spLocks noChangeArrowheads="1"/>
            </p:cNvSpPr>
            <p:nvPr/>
          </p:nvSpPr>
          <p:spPr bwMode="auto">
            <a:xfrm>
              <a:off x="3303696" y="4170204"/>
              <a:ext cx="4985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ASPECT 3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08" name="Rectangle 234"/>
            <p:cNvSpPr>
              <a:spLocks noChangeArrowheads="1"/>
            </p:cNvSpPr>
            <p:nvPr/>
          </p:nvSpPr>
          <p:spPr bwMode="auto">
            <a:xfrm>
              <a:off x="4824521" y="4309904"/>
              <a:ext cx="49853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ASPECT 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clé 1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 clé 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 clé 3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11" name="Rectangle 237"/>
            <p:cNvSpPr>
              <a:spLocks noChangeArrowheads="1"/>
            </p:cNvSpPr>
            <p:nvPr/>
          </p:nvSpPr>
          <p:spPr bwMode="auto">
            <a:xfrm>
              <a:off x="5789721" y="4836924"/>
              <a:ext cx="9297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3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12" name="Rectangle 238"/>
            <p:cNvSpPr>
              <a:spLocks noChangeArrowheads="1"/>
            </p:cNvSpPr>
            <p:nvPr/>
          </p:nvSpPr>
          <p:spPr bwMode="auto">
            <a:xfrm>
              <a:off x="6031021" y="4903629"/>
              <a:ext cx="75661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complète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qu’il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commencé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tracer.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50" name="Rectangle 276"/>
            <p:cNvSpPr>
              <a:spLocks noChangeArrowheads="1"/>
            </p:cNvSpPr>
            <p:nvPr/>
          </p:nvSpPr>
          <p:spPr bwMode="auto">
            <a:xfrm>
              <a:off x="2124407" y="2979331"/>
              <a:ext cx="987425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sujet, ou plutôt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contenu,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élaboré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progressivement.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idée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amène une autre,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petit à petit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général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prend forme.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22558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555776" y="6503990"/>
            <a:ext cx="4032448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EXPLIQUER LA FABRICATION DE LA PEINTURE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EXPLIQUER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82800" y="1388963"/>
            <a:ext cx="4978400" cy="4632325"/>
            <a:chOff x="2082800" y="1112838"/>
            <a:chExt cx="4978400" cy="4632325"/>
          </a:xfrm>
        </p:grpSpPr>
        <p:sp>
          <p:nvSpPr>
            <p:cNvPr id="17695" name="Line 6"/>
            <p:cNvSpPr>
              <a:spLocks noChangeShapeType="1"/>
            </p:cNvSpPr>
            <p:nvPr/>
          </p:nvSpPr>
          <p:spPr bwMode="auto">
            <a:xfrm>
              <a:off x="4540250" y="1319213"/>
              <a:ext cx="0" cy="30448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6" name="Rectangle 7"/>
            <p:cNvSpPr>
              <a:spLocks noChangeArrowheads="1"/>
            </p:cNvSpPr>
            <p:nvPr/>
          </p:nvSpPr>
          <p:spPr bwMode="auto">
            <a:xfrm>
              <a:off x="6102350" y="1112838"/>
              <a:ext cx="958850" cy="454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7" name="Rectangle 8"/>
            <p:cNvSpPr>
              <a:spLocks noChangeArrowheads="1"/>
            </p:cNvSpPr>
            <p:nvPr/>
          </p:nvSpPr>
          <p:spPr bwMode="auto">
            <a:xfrm>
              <a:off x="6102350" y="1112838"/>
              <a:ext cx="958850" cy="454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8" name="Rectangle 9"/>
            <p:cNvSpPr>
              <a:spLocks noChangeArrowheads="1"/>
            </p:cNvSpPr>
            <p:nvPr/>
          </p:nvSpPr>
          <p:spPr bwMode="auto">
            <a:xfrm>
              <a:off x="2403475" y="3662363"/>
              <a:ext cx="685800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9" name="Rectangle 10"/>
            <p:cNvSpPr>
              <a:spLocks noChangeArrowheads="1"/>
            </p:cNvSpPr>
            <p:nvPr/>
          </p:nvSpPr>
          <p:spPr bwMode="auto">
            <a:xfrm>
              <a:off x="2403475" y="3662363"/>
              <a:ext cx="6858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0" name="Rectangle 11"/>
            <p:cNvSpPr>
              <a:spLocks noChangeArrowheads="1"/>
            </p:cNvSpPr>
            <p:nvPr/>
          </p:nvSpPr>
          <p:spPr bwMode="auto">
            <a:xfrm>
              <a:off x="2447925" y="3395663"/>
              <a:ext cx="711200" cy="184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1" name="Rectangle 12"/>
            <p:cNvSpPr>
              <a:spLocks noChangeArrowheads="1"/>
            </p:cNvSpPr>
            <p:nvPr/>
          </p:nvSpPr>
          <p:spPr bwMode="auto">
            <a:xfrm>
              <a:off x="2447925" y="3395663"/>
              <a:ext cx="7112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2" name="Rectangle 13"/>
            <p:cNvSpPr>
              <a:spLocks noChangeArrowheads="1"/>
            </p:cNvSpPr>
            <p:nvPr/>
          </p:nvSpPr>
          <p:spPr bwMode="auto">
            <a:xfrm>
              <a:off x="3632200" y="3503613"/>
              <a:ext cx="460375" cy="1651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3" name="Rectangle 14"/>
            <p:cNvSpPr>
              <a:spLocks noChangeArrowheads="1"/>
            </p:cNvSpPr>
            <p:nvPr/>
          </p:nvSpPr>
          <p:spPr bwMode="auto">
            <a:xfrm>
              <a:off x="3632200" y="3503613"/>
              <a:ext cx="460375" cy="165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4" name="Rectangle 15"/>
            <p:cNvSpPr>
              <a:spLocks noChangeArrowheads="1"/>
            </p:cNvSpPr>
            <p:nvPr/>
          </p:nvSpPr>
          <p:spPr bwMode="auto">
            <a:xfrm>
              <a:off x="3908425" y="3770313"/>
              <a:ext cx="574675" cy="2635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5" name="Rectangle 16"/>
            <p:cNvSpPr>
              <a:spLocks noChangeArrowheads="1"/>
            </p:cNvSpPr>
            <p:nvPr/>
          </p:nvSpPr>
          <p:spPr bwMode="auto">
            <a:xfrm>
              <a:off x="3908425" y="3770313"/>
              <a:ext cx="574675" cy="263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6" name="Freeform 17"/>
            <p:cNvSpPr>
              <a:spLocks/>
            </p:cNvSpPr>
            <p:nvPr/>
          </p:nvSpPr>
          <p:spPr bwMode="auto">
            <a:xfrm>
              <a:off x="2886075" y="3983038"/>
              <a:ext cx="1012825" cy="641350"/>
            </a:xfrm>
            <a:custGeom>
              <a:avLst/>
              <a:gdLst>
                <a:gd name="T0" fmla="*/ 320 w 638"/>
                <a:gd name="T1" fmla="*/ 0 h 404"/>
                <a:gd name="T2" fmla="*/ 256 w 638"/>
                <a:gd name="T3" fmla="*/ 4 h 404"/>
                <a:gd name="T4" fmla="*/ 194 w 638"/>
                <a:gd name="T5" fmla="*/ 16 h 404"/>
                <a:gd name="T6" fmla="*/ 140 w 638"/>
                <a:gd name="T7" fmla="*/ 34 h 404"/>
                <a:gd name="T8" fmla="*/ 94 w 638"/>
                <a:gd name="T9" fmla="*/ 60 h 404"/>
                <a:gd name="T10" fmla="*/ 54 w 638"/>
                <a:gd name="T11" fmla="*/ 90 h 404"/>
                <a:gd name="T12" fmla="*/ 24 w 638"/>
                <a:gd name="T13" fmla="*/ 124 h 404"/>
                <a:gd name="T14" fmla="*/ 6 w 638"/>
                <a:gd name="T15" fmla="*/ 162 h 404"/>
                <a:gd name="T16" fmla="*/ 0 w 638"/>
                <a:gd name="T17" fmla="*/ 202 h 404"/>
                <a:gd name="T18" fmla="*/ 2 w 638"/>
                <a:gd name="T19" fmla="*/ 222 h 404"/>
                <a:gd name="T20" fmla="*/ 14 w 638"/>
                <a:gd name="T21" fmla="*/ 262 h 404"/>
                <a:gd name="T22" fmla="*/ 38 w 638"/>
                <a:gd name="T23" fmla="*/ 298 h 404"/>
                <a:gd name="T24" fmla="*/ 72 w 638"/>
                <a:gd name="T25" fmla="*/ 330 h 404"/>
                <a:gd name="T26" fmla="*/ 116 w 638"/>
                <a:gd name="T27" fmla="*/ 358 h 404"/>
                <a:gd name="T28" fmla="*/ 166 w 638"/>
                <a:gd name="T29" fmla="*/ 380 h 404"/>
                <a:gd name="T30" fmla="*/ 224 w 638"/>
                <a:gd name="T31" fmla="*/ 396 h 404"/>
                <a:gd name="T32" fmla="*/ 286 w 638"/>
                <a:gd name="T33" fmla="*/ 404 h 404"/>
                <a:gd name="T34" fmla="*/ 320 w 638"/>
                <a:gd name="T35" fmla="*/ 404 h 404"/>
                <a:gd name="T36" fmla="*/ 384 w 638"/>
                <a:gd name="T37" fmla="*/ 400 h 404"/>
                <a:gd name="T38" fmla="*/ 444 w 638"/>
                <a:gd name="T39" fmla="*/ 388 h 404"/>
                <a:gd name="T40" fmla="*/ 498 w 638"/>
                <a:gd name="T41" fmla="*/ 370 h 404"/>
                <a:gd name="T42" fmla="*/ 546 w 638"/>
                <a:gd name="T43" fmla="*/ 344 h 404"/>
                <a:gd name="T44" fmla="*/ 584 w 638"/>
                <a:gd name="T45" fmla="*/ 314 h 404"/>
                <a:gd name="T46" fmla="*/ 614 w 638"/>
                <a:gd name="T47" fmla="*/ 280 h 404"/>
                <a:gd name="T48" fmla="*/ 632 w 638"/>
                <a:gd name="T49" fmla="*/ 242 h 404"/>
                <a:gd name="T50" fmla="*/ 638 w 638"/>
                <a:gd name="T51" fmla="*/ 202 h 404"/>
                <a:gd name="T52" fmla="*/ 636 w 638"/>
                <a:gd name="T53" fmla="*/ 182 h 404"/>
                <a:gd name="T54" fmla="*/ 624 w 638"/>
                <a:gd name="T55" fmla="*/ 142 h 404"/>
                <a:gd name="T56" fmla="*/ 600 w 638"/>
                <a:gd name="T57" fmla="*/ 106 h 404"/>
                <a:gd name="T58" fmla="*/ 566 w 638"/>
                <a:gd name="T59" fmla="*/ 74 h 404"/>
                <a:gd name="T60" fmla="*/ 522 w 638"/>
                <a:gd name="T61" fmla="*/ 46 h 404"/>
                <a:gd name="T62" fmla="*/ 472 w 638"/>
                <a:gd name="T63" fmla="*/ 24 h 404"/>
                <a:gd name="T64" fmla="*/ 414 w 638"/>
                <a:gd name="T65" fmla="*/ 8 h 404"/>
                <a:gd name="T66" fmla="*/ 352 w 638"/>
                <a:gd name="T67" fmla="*/ 0 h 404"/>
                <a:gd name="T68" fmla="*/ 320 w 638"/>
                <a:gd name="T69" fmla="*/ 0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38" h="404">
                  <a:moveTo>
                    <a:pt x="320" y="0"/>
                  </a:moveTo>
                  <a:lnTo>
                    <a:pt x="320" y="0"/>
                  </a:lnTo>
                  <a:lnTo>
                    <a:pt x="286" y="0"/>
                  </a:lnTo>
                  <a:lnTo>
                    <a:pt x="256" y="4"/>
                  </a:lnTo>
                  <a:lnTo>
                    <a:pt x="224" y="8"/>
                  </a:lnTo>
                  <a:lnTo>
                    <a:pt x="194" y="16"/>
                  </a:lnTo>
                  <a:lnTo>
                    <a:pt x="166" y="24"/>
                  </a:lnTo>
                  <a:lnTo>
                    <a:pt x="140" y="34"/>
                  </a:lnTo>
                  <a:lnTo>
                    <a:pt x="116" y="46"/>
                  </a:lnTo>
                  <a:lnTo>
                    <a:pt x="94" y="60"/>
                  </a:lnTo>
                  <a:lnTo>
                    <a:pt x="72" y="74"/>
                  </a:lnTo>
                  <a:lnTo>
                    <a:pt x="54" y="90"/>
                  </a:lnTo>
                  <a:lnTo>
                    <a:pt x="38" y="106"/>
                  </a:lnTo>
                  <a:lnTo>
                    <a:pt x="24" y="124"/>
                  </a:lnTo>
                  <a:lnTo>
                    <a:pt x="14" y="142"/>
                  </a:lnTo>
                  <a:lnTo>
                    <a:pt x="6" y="162"/>
                  </a:lnTo>
                  <a:lnTo>
                    <a:pt x="2" y="182"/>
                  </a:lnTo>
                  <a:lnTo>
                    <a:pt x="0" y="202"/>
                  </a:lnTo>
                  <a:lnTo>
                    <a:pt x="0" y="202"/>
                  </a:lnTo>
                  <a:lnTo>
                    <a:pt x="2" y="222"/>
                  </a:lnTo>
                  <a:lnTo>
                    <a:pt x="6" y="242"/>
                  </a:lnTo>
                  <a:lnTo>
                    <a:pt x="14" y="262"/>
                  </a:lnTo>
                  <a:lnTo>
                    <a:pt x="24" y="280"/>
                  </a:lnTo>
                  <a:lnTo>
                    <a:pt x="38" y="298"/>
                  </a:lnTo>
                  <a:lnTo>
                    <a:pt x="54" y="314"/>
                  </a:lnTo>
                  <a:lnTo>
                    <a:pt x="72" y="330"/>
                  </a:lnTo>
                  <a:lnTo>
                    <a:pt x="94" y="344"/>
                  </a:lnTo>
                  <a:lnTo>
                    <a:pt x="116" y="358"/>
                  </a:lnTo>
                  <a:lnTo>
                    <a:pt x="140" y="370"/>
                  </a:lnTo>
                  <a:lnTo>
                    <a:pt x="166" y="380"/>
                  </a:lnTo>
                  <a:lnTo>
                    <a:pt x="194" y="388"/>
                  </a:lnTo>
                  <a:lnTo>
                    <a:pt x="224" y="396"/>
                  </a:lnTo>
                  <a:lnTo>
                    <a:pt x="256" y="400"/>
                  </a:lnTo>
                  <a:lnTo>
                    <a:pt x="286" y="404"/>
                  </a:lnTo>
                  <a:lnTo>
                    <a:pt x="320" y="404"/>
                  </a:lnTo>
                  <a:lnTo>
                    <a:pt x="320" y="404"/>
                  </a:lnTo>
                  <a:lnTo>
                    <a:pt x="352" y="404"/>
                  </a:lnTo>
                  <a:lnTo>
                    <a:pt x="384" y="400"/>
                  </a:lnTo>
                  <a:lnTo>
                    <a:pt x="414" y="396"/>
                  </a:lnTo>
                  <a:lnTo>
                    <a:pt x="444" y="388"/>
                  </a:lnTo>
                  <a:lnTo>
                    <a:pt x="472" y="380"/>
                  </a:lnTo>
                  <a:lnTo>
                    <a:pt x="498" y="370"/>
                  </a:lnTo>
                  <a:lnTo>
                    <a:pt x="522" y="358"/>
                  </a:lnTo>
                  <a:lnTo>
                    <a:pt x="546" y="344"/>
                  </a:lnTo>
                  <a:lnTo>
                    <a:pt x="566" y="330"/>
                  </a:lnTo>
                  <a:lnTo>
                    <a:pt x="584" y="314"/>
                  </a:lnTo>
                  <a:lnTo>
                    <a:pt x="600" y="298"/>
                  </a:lnTo>
                  <a:lnTo>
                    <a:pt x="614" y="280"/>
                  </a:lnTo>
                  <a:lnTo>
                    <a:pt x="624" y="262"/>
                  </a:lnTo>
                  <a:lnTo>
                    <a:pt x="632" y="242"/>
                  </a:lnTo>
                  <a:lnTo>
                    <a:pt x="636" y="222"/>
                  </a:lnTo>
                  <a:lnTo>
                    <a:pt x="638" y="202"/>
                  </a:lnTo>
                  <a:lnTo>
                    <a:pt x="638" y="202"/>
                  </a:lnTo>
                  <a:lnTo>
                    <a:pt x="636" y="182"/>
                  </a:lnTo>
                  <a:lnTo>
                    <a:pt x="632" y="162"/>
                  </a:lnTo>
                  <a:lnTo>
                    <a:pt x="624" y="142"/>
                  </a:lnTo>
                  <a:lnTo>
                    <a:pt x="614" y="124"/>
                  </a:lnTo>
                  <a:lnTo>
                    <a:pt x="600" y="106"/>
                  </a:lnTo>
                  <a:lnTo>
                    <a:pt x="584" y="90"/>
                  </a:lnTo>
                  <a:lnTo>
                    <a:pt x="566" y="74"/>
                  </a:lnTo>
                  <a:lnTo>
                    <a:pt x="546" y="60"/>
                  </a:lnTo>
                  <a:lnTo>
                    <a:pt x="522" y="46"/>
                  </a:lnTo>
                  <a:lnTo>
                    <a:pt x="498" y="34"/>
                  </a:lnTo>
                  <a:lnTo>
                    <a:pt x="472" y="24"/>
                  </a:lnTo>
                  <a:lnTo>
                    <a:pt x="444" y="16"/>
                  </a:lnTo>
                  <a:lnTo>
                    <a:pt x="414" y="8"/>
                  </a:lnTo>
                  <a:lnTo>
                    <a:pt x="384" y="4"/>
                  </a:lnTo>
                  <a:lnTo>
                    <a:pt x="352" y="0"/>
                  </a:lnTo>
                  <a:lnTo>
                    <a:pt x="320" y="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9FC8BB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7" name="Rectangle 18"/>
            <p:cNvSpPr>
              <a:spLocks noChangeArrowheads="1"/>
            </p:cNvSpPr>
            <p:nvPr/>
          </p:nvSpPr>
          <p:spPr bwMode="auto">
            <a:xfrm>
              <a:off x="2886075" y="4087813"/>
              <a:ext cx="1012825" cy="2698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8" name="Freeform 19"/>
            <p:cNvSpPr>
              <a:spLocks/>
            </p:cNvSpPr>
            <p:nvPr/>
          </p:nvSpPr>
          <p:spPr bwMode="auto">
            <a:xfrm>
              <a:off x="2886075" y="3932238"/>
              <a:ext cx="1012825" cy="317500"/>
            </a:xfrm>
            <a:custGeom>
              <a:avLst/>
              <a:gdLst>
                <a:gd name="T0" fmla="*/ 320 w 638"/>
                <a:gd name="T1" fmla="*/ 0 h 200"/>
                <a:gd name="T2" fmla="*/ 320 w 638"/>
                <a:gd name="T3" fmla="*/ 0 h 200"/>
                <a:gd name="T4" fmla="*/ 256 w 638"/>
                <a:gd name="T5" fmla="*/ 2 h 200"/>
                <a:gd name="T6" fmla="*/ 194 w 638"/>
                <a:gd name="T7" fmla="*/ 6 h 200"/>
                <a:gd name="T8" fmla="*/ 140 w 638"/>
                <a:gd name="T9" fmla="*/ 16 h 200"/>
                <a:gd name="T10" fmla="*/ 94 w 638"/>
                <a:gd name="T11" fmla="*/ 28 h 200"/>
                <a:gd name="T12" fmla="*/ 72 w 638"/>
                <a:gd name="T13" fmla="*/ 36 h 200"/>
                <a:gd name="T14" fmla="*/ 54 w 638"/>
                <a:gd name="T15" fmla="*/ 44 h 200"/>
                <a:gd name="T16" fmla="*/ 38 w 638"/>
                <a:gd name="T17" fmla="*/ 52 h 200"/>
                <a:gd name="T18" fmla="*/ 24 w 638"/>
                <a:gd name="T19" fmla="*/ 60 h 200"/>
                <a:gd name="T20" fmla="*/ 14 w 638"/>
                <a:gd name="T21" fmla="*/ 70 h 200"/>
                <a:gd name="T22" fmla="*/ 6 w 638"/>
                <a:gd name="T23" fmla="*/ 80 h 200"/>
                <a:gd name="T24" fmla="*/ 2 w 638"/>
                <a:gd name="T25" fmla="*/ 90 h 200"/>
                <a:gd name="T26" fmla="*/ 0 w 638"/>
                <a:gd name="T27" fmla="*/ 100 h 200"/>
                <a:gd name="T28" fmla="*/ 0 w 638"/>
                <a:gd name="T29" fmla="*/ 100 h 200"/>
                <a:gd name="T30" fmla="*/ 2 w 638"/>
                <a:gd name="T31" fmla="*/ 110 h 200"/>
                <a:gd name="T32" fmla="*/ 6 w 638"/>
                <a:gd name="T33" fmla="*/ 120 h 200"/>
                <a:gd name="T34" fmla="*/ 14 w 638"/>
                <a:gd name="T35" fmla="*/ 130 h 200"/>
                <a:gd name="T36" fmla="*/ 24 w 638"/>
                <a:gd name="T37" fmla="*/ 140 h 200"/>
                <a:gd name="T38" fmla="*/ 38 w 638"/>
                <a:gd name="T39" fmla="*/ 148 h 200"/>
                <a:gd name="T40" fmla="*/ 54 w 638"/>
                <a:gd name="T41" fmla="*/ 156 h 200"/>
                <a:gd name="T42" fmla="*/ 72 w 638"/>
                <a:gd name="T43" fmla="*/ 164 h 200"/>
                <a:gd name="T44" fmla="*/ 94 w 638"/>
                <a:gd name="T45" fmla="*/ 170 h 200"/>
                <a:gd name="T46" fmla="*/ 140 w 638"/>
                <a:gd name="T47" fmla="*/ 182 h 200"/>
                <a:gd name="T48" fmla="*/ 194 w 638"/>
                <a:gd name="T49" fmla="*/ 192 h 200"/>
                <a:gd name="T50" fmla="*/ 256 w 638"/>
                <a:gd name="T51" fmla="*/ 198 h 200"/>
                <a:gd name="T52" fmla="*/ 320 w 638"/>
                <a:gd name="T53" fmla="*/ 200 h 200"/>
                <a:gd name="T54" fmla="*/ 320 w 638"/>
                <a:gd name="T55" fmla="*/ 200 h 200"/>
                <a:gd name="T56" fmla="*/ 384 w 638"/>
                <a:gd name="T57" fmla="*/ 198 h 200"/>
                <a:gd name="T58" fmla="*/ 444 w 638"/>
                <a:gd name="T59" fmla="*/ 192 h 200"/>
                <a:gd name="T60" fmla="*/ 498 w 638"/>
                <a:gd name="T61" fmla="*/ 182 h 200"/>
                <a:gd name="T62" fmla="*/ 546 w 638"/>
                <a:gd name="T63" fmla="*/ 170 h 200"/>
                <a:gd name="T64" fmla="*/ 566 w 638"/>
                <a:gd name="T65" fmla="*/ 164 h 200"/>
                <a:gd name="T66" fmla="*/ 584 w 638"/>
                <a:gd name="T67" fmla="*/ 156 h 200"/>
                <a:gd name="T68" fmla="*/ 600 w 638"/>
                <a:gd name="T69" fmla="*/ 148 h 200"/>
                <a:gd name="T70" fmla="*/ 614 w 638"/>
                <a:gd name="T71" fmla="*/ 140 h 200"/>
                <a:gd name="T72" fmla="*/ 624 w 638"/>
                <a:gd name="T73" fmla="*/ 130 h 200"/>
                <a:gd name="T74" fmla="*/ 632 w 638"/>
                <a:gd name="T75" fmla="*/ 120 h 200"/>
                <a:gd name="T76" fmla="*/ 636 w 638"/>
                <a:gd name="T77" fmla="*/ 110 h 200"/>
                <a:gd name="T78" fmla="*/ 638 w 638"/>
                <a:gd name="T79" fmla="*/ 100 h 200"/>
                <a:gd name="T80" fmla="*/ 638 w 638"/>
                <a:gd name="T81" fmla="*/ 100 h 200"/>
                <a:gd name="T82" fmla="*/ 636 w 638"/>
                <a:gd name="T83" fmla="*/ 90 h 200"/>
                <a:gd name="T84" fmla="*/ 632 w 638"/>
                <a:gd name="T85" fmla="*/ 80 h 200"/>
                <a:gd name="T86" fmla="*/ 624 w 638"/>
                <a:gd name="T87" fmla="*/ 70 h 200"/>
                <a:gd name="T88" fmla="*/ 614 w 638"/>
                <a:gd name="T89" fmla="*/ 60 h 200"/>
                <a:gd name="T90" fmla="*/ 600 w 638"/>
                <a:gd name="T91" fmla="*/ 52 h 200"/>
                <a:gd name="T92" fmla="*/ 584 w 638"/>
                <a:gd name="T93" fmla="*/ 44 h 200"/>
                <a:gd name="T94" fmla="*/ 566 w 638"/>
                <a:gd name="T95" fmla="*/ 36 h 200"/>
                <a:gd name="T96" fmla="*/ 546 w 638"/>
                <a:gd name="T97" fmla="*/ 28 h 200"/>
                <a:gd name="T98" fmla="*/ 498 w 638"/>
                <a:gd name="T99" fmla="*/ 16 h 200"/>
                <a:gd name="T100" fmla="*/ 444 w 638"/>
                <a:gd name="T101" fmla="*/ 6 h 200"/>
                <a:gd name="T102" fmla="*/ 384 w 638"/>
                <a:gd name="T103" fmla="*/ 2 h 200"/>
                <a:gd name="T104" fmla="*/ 320 w 638"/>
                <a:gd name="T105" fmla="*/ 0 h 200"/>
                <a:gd name="T106" fmla="*/ 320 w 638"/>
                <a:gd name="T107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38" h="200">
                  <a:moveTo>
                    <a:pt x="320" y="0"/>
                  </a:moveTo>
                  <a:lnTo>
                    <a:pt x="320" y="0"/>
                  </a:lnTo>
                  <a:lnTo>
                    <a:pt x="256" y="2"/>
                  </a:lnTo>
                  <a:lnTo>
                    <a:pt x="194" y="6"/>
                  </a:lnTo>
                  <a:lnTo>
                    <a:pt x="140" y="16"/>
                  </a:lnTo>
                  <a:lnTo>
                    <a:pt x="94" y="28"/>
                  </a:lnTo>
                  <a:lnTo>
                    <a:pt x="72" y="36"/>
                  </a:lnTo>
                  <a:lnTo>
                    <a:pt x="54" y="44"/>
                  </a:lnTo>
                  <a:lnTo>
                    <a:pt x="38" y="52"/>
                  </a:lnTo>
                  <a:lnTo>
                    <a:pt x="24" y="60"/>
                  </a:lnTo>
                  <a:lnTo>
                    <a:pt x="14" y="70"/>
                  </a:lnTo>
                  <a:lnTo>
                    <a:pt x="6" y="80"/>
                  </a:lnTo>
                  <a:lnTo>
                    <a:pt x="2" y="9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10"/>
                  </a:lnTo>
                  <a:lnTo>
                    <a:pt x="6" y="120"/>
                  </a:lnTo>
                  <a:lnTo>
                    <a:pt x="14" y="130"/>
                  </a:lnTo>
                  <a:lnTo>
                    <a:pt x="24" y="140"/>
                  </a:lnTo>
                  <a:lnTo>
                    <a:pt x="38" y="148"/>
                  </a:lnTo>
                  <a:lnTo>
                    <a:pt x="54" y="156"/>
                  </a:lnTo>
                  <a:lnTo>
                    <a:pt x="72" y="164"/>
                  </a:lnTo>
                  <a:lnTo>
                    <a:pt x="94" y="170"/>
                  </a:lnTo>
                  <a:lnTo>
                    <a:pt x="140" y="182"/>
                  </a:lnTo>
                  <a:lnTo>
                    <a:pt x="194" y="192"/>
                  </a:lnTo>
                  <a:lnTo>
                    <a:pt x="256" y="198"/>
                  </a:lnTo>
                  <a:lnTo>
                    <a:pt x="320" y="200"/>
                  </a:lnTo>
                  <a:lnTo>
                    <a:pt x="320" y="200"/>
                  </a:lnTo>
                  <a:lnTo>
                    <a:pt x="384" y="198"/>
                  </a:lnTo>
                  <a:lnTo>
                    <a:pt x="444" y="192"/>
                  </a:lnTo>
                  <a:lnTo>
                    <a:pt x="498" y="182"/>
                  </a:lnTo>
                  <a:lnTo>
                    <a:pt x="546" y="170"/>
                  </a:lnTo>
                  <a:lnTo>
                    <a:pt x="566" y="164"/>
                  </a:lnTo>
                  <a:lnTo>
                    <a:pt x="584" y="156"/>
                  </a:lnTo>
                  <a:lnTo>
                    <a:pt x="600" y="148"/>
                  </a:lnTo>
                  <a:lnTo>
                    <a:pt x="614" y="140"/>
                  </a:lnTo>
                  <a:lnTo>
                    <a:pt x="624" y="130"/>
                  </a:lnTo>
                  <a:lnTo>
                    <a:pt x="632" y="120"/>
                  </a:lnTo>
                  <a:lnTo>
                    <a:pt x="636" y="110"/>
                  </a:lnTo>
                  <a:lnTo>
                    <a:pt x="638" y="100"/>
                  </a:lnTo>
                  <a:lnTo>
                    <a:pt x="638" y="100"/>
                  </a:lnTo>
                  <a:lnTo>
                    <a:pt x="636" y="90"/>
                  </a:lnTo>
                  <a:lnTo>
                    <a:pt x="632" y="80"/>
                  </a:lnTo>
                  <a:lnTo>
                    <a:pt x="624" y="70"/>
                  </a:lnTo>
                  <a:lnTo>
                    <a:pt x="614" y="60"/>
                  </a:lnTo>
                  <a:lnTo>
                    <a:pt x="600" y="52"/>
                  </a:lnTo>
                  <a:lnTo>
                    <a:pt x="584" y="44"/>
                  </a:lnTo>
                  <a:lnTo>
                    <a:pt x="566" y="36"/>
                  </a:lnTo>
                  <a:lnTo>
                    <a:pt x="546" y="28"/>
                  </a:lnTo>
                  <a:lnTo>
                    <a:pt x="498" y="16"/>
                  </a:lnTo>
                  <a:lnTo>
                    <a:pt x="444" y="6"/>
                  </a:lnTo>
                  <a:lnTo>
                    <a:pt x="384" y="2"/>
                  </a:lnTo>
                  <a:lnTo>
                    <a:pt x="320" y="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9" name="Freeform 20"/>
            <p:cNvSpPr>
              <a:spLocks/>
            </p:cNvSpPr>
            <p:nvPr/>
          </p:nvSpPr>
          <p:spPr bwMode="auto">
            <a:xfrm>
              <a:off x="2886075" y="3932238"/>
              <a:ext cx="1012825" cy="317500"/>
            </a:xfrm>
            <a:custGeom>
              <a:avLst/>
              <a:gdLst>
                <a:gd name="T0" fmla="*/ 320 w 638"/>
                <a:gd name="T1" fmla="*/ 0 h 200"/>
                <a:gd name="T2" fmla="*/ 320 w 638"/>
                <a:gd name="T3" fmla="*/ 0 h 200"/>
                <a:gd name="T4" fmla="*/ 256 w 638"/>
                <a:gd name="T5" fmla="*/ 2 h 200"/>
                <a:gd name="T6" fmla="*/ 194 w 638"/>
                <a:gd name="T7" fmla="*/ 6 h 200"/>
                <a:gd name="T8" fmla="*/ 140 w 638"/>
                <a:gd name="T9" fmla="*/ 16 h 200"/>
                <a:gd name="T10" fmla="*/ 94 w 638"/>
                <a:gd name="T11" fmla="*/ 28 h 200"/>
                <a:gd name="T12" fmla="*/ 72 w 638"/>
                <a:gd name="T13" fmla="*/ 36 h 200"/>
                <a:gd name="T14" fmla="*/ 54 w 638"/>
                <a:gd name="T15" fmla="*/ 44 h 200"/>
                <a:gd name="T16" fmla="*/ 38 w 638"/>
                <a:gd name="T17" fmla="*/ 52 h 200"/>
                <a:gd name="T18" fmla="*/ 24 w 638"/>
                <a:gd name="T19" fmla="*/ 60 h 200"/>
                <a:gd name="T20" fmla="*/ 14 w 638"/>
                <a:gd name="T21" fmla="*/ 70 h 200"/>
                <a:gd name="T22" fmla="*/ 6 w 638"/>
                <a:gd name="T23" fmla="*/ 80 h 200"/>
                <a:gd name="T24" fmla="*/ 2 w 638"/>
                <a:gd name="T25" fmla="*/ 90 h 200"/>
                <a:gd name="T26" fmla="*/ 0 w 638"/>
                <a:gd name="T27" fmla="*/ 100 h 200"/>
                <a:gd name="T28" fmla="*/ 0 w 638"/>
                <a:gd name="T29" fmla="*/ 100 h 200"/>
                <a:gd name="T30" fmla="*/ 2 w 638"/>
                <a:gd name="T31" fmla="*/ 110 h 200"/>
                <a:gd name="T32" fmla="*/ 6 w 638"/>
                <a:gd name="T33" fmla="*/ 120 h 200"/>
                <a:gd name="T34" fmla="*/ 14 w 638"/>
                <a:gd name="T35" fmla="*/ 130 h 200"/>
                <a:gd name="T36" fmla="*/ 24 w 638"/>
                <a:gd name="T37" fmla="*/ 140 h 200"/>
                <a:gd name="T38" fmla="*/ 38 w 638"/>
                <a:gd name="T39" fmla="*/ 148 h 200"/>
                <a:gd name="T40" fmla="*/ 54 w 638"/>
                <a:gd name="T41" fmla="*/ 156 h 200"/>
                <a:gd name="T42" fmla="*/ 72 w 638"/>
                <a:gd name="T43" fmla="*/ 164 h 200"/>
                <a:gd name="T44" fmla="*/ 94 w 638"/>
                <a:gd name="T45" fmla="*/ 170 h 200"/>
                <a:gd name="T46" fmla="*/ 140 w 638"/>
                <a:gd name="T47" fmla="*/ 182 h 200"/>
                <a:gd name="T48" fmla="*/ 194 w 638"/>
                <a:gd name="T49" fmla="*/ 192 h 200"/>
                <a:gd name="T50" fmla="*/ 256 w 638"/>
                <a:gd name="T51" fmla="*/ 198 h 200"/>
                <a:gd name="T52" fmla="*/ 320 w 638"/>
                <a:gd name="T53" fmla="*/ 200 h 200"/>
                <a:gd name="T54" fmla="*/ 320 w 638"/>
                <a:gd name="T55" fmla="*/ 200 h 200"/>
                <a:gd name="T56" fmla="*/ 384 w 638"/>
                <a:gd name="T57" fmla="*/ 198 h 200"/>
                <a:gd name="T58" fmla="*/ 444 w 638"/>
                <a:gd name="T59" fmla="*/ 192 h 200"/>
                <a:gd name="T60" fmla="*/ 498 w 638"/>
                <a:gd name="T61" fmla="*/ 182 h 200"/>
                <a:gd name="T62" fmla="*/ 546 w 638"/>
                <a:gd name="T63" fmla="*/ 170 h 200"/>
                <a:gd name="T64" fmla="*/ 566 w 638"/>
                <a:gd name="T65" fmla="*/ 164 h 200"/>
                <a:gd name="T66" fmla="*/ 584 w 638"/>
                <a:gd name="T67" fmla="*/ 156 h 200"/>
                <a:gd name="T68" fmla="*/ 600 w 638"/>
                <a:gd name="T69" fmla="*/ 148 h 200"/>
                <a:gd name="T70" fmla="*/ 614 w 638"/>
                <a:gd name="T71" fmla="*/ 140 h 200"/>
                <a:gd name="T72" fmla="*/ 624 w 638"/>
                <a:gd name="T73" fmla="*/ 130 h 200"/>
                <a:gd name="T74" fmla="*/ 632 w 638"/>
                <a:gd name="T75" fmla="*/ 120 h 200"/>
                <a:gd name="T76" fmla="*/ 636 w 638"/>
                <a:gd name="T77" fmla="*/ 110 h 200"/>
                <a:gd name="T78" fmla="*/ 638 w 638"/>
                <a:gd name="T79" fmla="*/ 100 h 200"/>
                <a:gd name="T80" fmla="*/ 638 w 638"/>
                <a:gd name="T81" fmla="*/ 100 h 200"/>
                <a:gd name="T82" fmla="*/ 636 w 638"/>
                <a:gd name="T83" fmla="*/ 90 h 200"/>
                <a:gd name="T84" fmla="*/ 632 w 638"/>
                <a:gd name="T85" fmla="*/ 80 h 200"/>
                <a:gd name="T86" fmla="*/ 624 w 638"/>
                <a:gd name="T87" fmla="*/ 70 h 200"/>
                <a:gd name="T88" fmla="*/ 614 w 638"/>
                <a:gd name="T89" fmla="*/ 60 h 200"/>
                <a:gd name="T90" fmla="*/ 600 w 638"/>
                <a:gd name="T91" fmla="*/ 52 h 200"/>
                <a:gd name="T92" fmla="*/ 584 w 638"/>
                <a:gd name="T93" fmla="*/ 44 h 200"/>
                <a:gd name="T94" fmla="*/ 566 w 638"/>
                <a:gd name="T95" fmla="*/ 36 h 200"/>
                <a:gd name="T96" fmla="*/ 546 w 638"/>
                <a:gd name="T97" fmla="*/ 28 h 200"/>
                <a:gd name="T98" fmla="*/ 498 w 638"/>
                <a:gd name="T99" fmla="*/ 16 h 200"/>
                <a:gd name="T100" fmla="*/ 444 w 638"/>
                <a:gd name="T101" fmla="*/ 6 h 200"/>
                <a:gd name="T102" fmla="*/ 384 w 638"/>
                <a:gd name="T103" fmla="*/ 2 h 200"/>
                <a:gd name="T104" fmla="*/ 320 w 638"/>
                <a:gd name="T105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38" h="200">
                  <a:moveTo>
                    <a:pt x="320" y="0"/>
                  </a:moveTo>
                  <a:lnTo>
                    <a:pt x="320" y="0"/>
                  </a:lnTo>
                  <a:lnTo>
                    <a:pt x="256" y="2"/>
                  </a:lnTo>
                  <a:lnTo>
                    <a:pt x="194" y="6"/>
                  </a:lnTo>
                  <a:lnTo>
                    <a:pt x="140" y="16"/>
                  </a:lnTo>
                  <a:lnTo>
                    <a:pt x="94" y="28"/>
                  </a:lnTo>
                  <a:lnTo>
                    <a:pt x="72" y="36"/>
                  </a:lnTo>
                  <a:lnTo>
                    <a:pt x="54" y="44"/>
                  </a:lnTo>
                  <a:lnTo>
                    <a:pt x="38" y="52"/>
                  </a:lnTo>
                  <a:lnTo>
                    <a:pt x="24" y="60"/>
                  </a:lnTo>
                  <a:lnTo>
                    <a:pt x="14" y="70"/>
                  </a:lnTo>
                  <a:lnTo>
                    <a:pt x="6" y="80"/>
                  </a:lnTo>
                  <a:lnTo>
                    <a:pt x="2" y="9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2" y="110"/>
                  </a:lnTo>
                  <a:lnTo>
                    <a:pt x="6" y="120"/>
                  </a:lnTo>
                  <a:lnTo>
                    <a:pt x="14" y="130"/>
                  </a:lnTo>
                  <a:lnTo>
                    <a:pt x="24" y="140"/>
                  </a:lnTo>
                  <a:lnTo>
                    <a:pt x="38" y="148"/>
                  </a:lnTo>
                  <a:lnTo>
                    <a:pt x="54" y="156"/>
                  </a:lnTo>
                  <a:lnTo>
                    <a:pt x="72" y="164"/>
                  </a:lnTo>
                  <a:lnTo>
                    <a:pt x="94" y="170"/>
                  </a:lnTo>
                  <a:lnTo>
                    <a:pt x="140" y="182"/>
                  </a:lnTo>
                  <a:lnTo>
                    <a:pt x="194" y="192"/>
                  </a:lnTo>
                  <a:lnTo>
                    <a:pt x="256" y="198"/>
                  </a:lnTo>
                  <a:lnTo>
                    <a:pt x="320" y="200"/>
                  </a:lnTo>
                  <a:lnTo>
                    <a:pt x="320" y="200"/>
                  </a:lnTo>
                  <a:lnTo>
                    <a:pt x="384" y="198"/>
                  </a:lnTo>
                  <a:lnTo>
                    <a:pt x="444" y="192"/>
                  </a:lnTo>
                  <a:lnTo>
                    <a:pt x="498" y="182"/>
                  </a:lnTo>
                  <a:lnTo>
                    <a:pt x="546" y="170"/>
                  </a:lnTo>
                  <a:lnTo>
                    <a:pt x="566" y="164"/>
                  </a:lnTo>
                  <a:lnTo>
                    <a:pt x="584" y="156"/>
                  </a:lnTo>
                  <a:lnTo>
                    <a:pt x="600" y="148"/>
                  </a:lnTo>
                  <a:lnTo>
                    <a:pt x="614" y="140"/>
                  </a:lnTo>
                  <a:lnTo>
                    <a:pt x="624" y="130"/>
                  </a:lnTo>
                  <a:lnTo>
                    <a:pt x="632" y="120"/>
                  </a:lnTo>
                  <a:lnTo>
                    <a:pt x="636" y="110"/>
                  </a:lnTo>
                  <a:lnTo>
                    <a:pt x="638" y="100"/>
                  </a:lnTo>
                  <a:lnTo>
                    <a:pt x="638" y="100"/>
                  </a:lnTo>
                  <a:lnTo>
                    <a:pt x="636" y="90"/>
                  </a:lnTo>
                  <a:lnTo>
                    <a:pt x="632" y="80"/>
                  </a:lnTo>
                  <a:lnTo>
                    <a:pt x="624" y="70"/>
                  </a:lnTo>
                  <a:lnTo>
                    <a:pt x="614" y="60"/>
                  </a:lnTo>
                  <a:lnTo>
                    <a:pt x="600" y="52"/>
                  </a:lnTo>
                  <a:lnTo>
                    <a:pt x="584" y="44"/>
                  </a:lnTo>
                  <a:lnTo>
                    <a:pt x="566" y="36"/>
                  </a:lnTo>
                  <a:lnTo>
                    <a:pt x="546" y="28"/>
                  </a:lnTo>
                  <a:lnTo>
                    <a:pt x="498" y="16"/>
                  </a:lnTo>
                  <a:lnTo>
                    <a:pt x="444" y="6"/>
                  </a:lnTo>
                  <a:lnTo>
                    <a:pt x="384" y="2"/>
                  </a:lnTo>
                  <a:lnTo>
                    <a:pt x="3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0" name="Freeform 21"/>
            <p:cNvSpPr>
              <a:spLocks/>
            </p:cNvSpPr>
            <p:nvPr/>
          </p:nvSpPr>
          <p:spPr bwMode="auto">
            <a:xfrm>
              <a:off x="3136900" y="3948113"/>
              <a:ext cx="320675" cy="263525"/>
            </a:xfrm>
            <a:custGeom>
              <a:avLst/>
              <a:gdLst>
                <a:gd name="T0" fmla="*/ 202 w 202"/>
                <a:gd name="T1" fmla="*/ 0 h 166"/>
                <a:gd name="T2" fmla="*/ 202 w 202"/>
                <a:gd name="T3" fmla="*/ 0 h 166"/>
                <a:gd name="T4" fmla="*/ 162 w 202"/>
                <a:gd name="T5" fmla="*/ 2 h 166"/>
                <a:gd name="T6" fmla="*/ 124 w 202"/>
                <a:gd name="T7" fmla="*/ 6 h 166"/>
                <a:gd name="T8" fmla="*/ 90 w 202"/>
                <a:gd name="T9" fmla="*/ 10 h 166"/>
                <a:gd name="T10" fmla="*/ 60 w 202"/>
                <a:gd name="T11" fmla="*/ 18 h 166"/>
                <a:gd name="T12" fmla="*/ 34 w 202"/>
                <a:gd name="T13" fmla="*/ 26 h 166"/>
                <a:gd name="T14" fmla="*/ 16 w 202"/>
                <a:gd name="T15" fmla="*/ 36 h 166"/>
                <a:gd name="T16" fmla="*/ 10 w 202"/>
                <a:gd name="T17" fmla="*/ 42 h 166"/>
                <a:gd name="T18" fmla="*/ 4 w 202"/>
                <a:gd name="T19" fmla="*/ 48 h 166"/>
                <a:gd name="T20" fmla="*/ 2 w 202"/>
                <a:gd name="T21" fmla="*/ 54 h 166"/>
                <a:gd name="T22" fmla="*/ 0 w 202"/>
                <a:gd name="T23" fmla="*/ 60 h 166"/>
                <a:gd name="T24" fmla="*/ 0 w 202"/>
                <a:gd name="T25" fmla="*/ 94 h 166"/>
                <a:gd name="T26" fmla="*/ 0 w 202"/>
                <a:gd name="T27" fmla="*/ 94 h 166"/>
                <a:gd name="T28" fmla="*/ 0 w 202"/>
                <a:gd name="T29" fmla="*/ 98 h 166"/>
                <a:gd name="T30" fmla="*/ 2 w 202"/>
                <a:gd name="T31" fmla="*/ 102 h 166"/>
                <a:gd name="T32" fmla="*/ 10 w 202"/>
                <a:gd name="T33" fmla="*/ 112 h 166"/>
                <a:gd name="T34" fmla="*/ 22 w 202"/>
                <a:gd name="T35" fmla="*/ 120 h 166"/>
                <a:gd name="T36" fmla="*/ 38 w 202"/>
                <a:gd name="T37" fmla="*/ 126 h 166"/>
                <a:gd name="T38" fmla="*/ 56 w 202"/>
                <a:gd name="T39" fmla="*/ 134 h 166"/>
                <a:gd name="T40" fmla="*/ 80 w 202"/>
                <a:gd name="T41" fmla="*/ 138 h 166"/>
                <a:gd name="T42" fmla="*/ 106 w 202"/>
                <a:gd name="T43" fmla="*/ 144 h 166"/>
                <a:gd name="T44" fmla="*/ 134 w 202"/>
                <a:gd name="T45" fmla="*/ 148 h 166"/>
                <a:gd name="T46" fmla="*/ 134 w 202"/>
                <a:gd name="T47" fmla="*/ 166 h 166"/>
                <a:gd name="T48" fmla="*/ 202 w 202"/>
                <a:gd name="T49" fmla="*/ 134 h 166"/>
                <a:gd name="T50" fmla="*/ 134 w 202"/>
                <a:gd name="T51" fmla="*/ 98 h 166"/>
                <a:gd name="T52" fmla="*/ 134 w 202"/>
                <a:gd name="T53" fmla="*/ 114 h 166"/>
                <a:gd name="T54" fmla="*/ 134 w 202"/>
                <a:gd name="T55" fmla="*/ 114 h 166"/>
                <a:gd name="T56" fmla="*/ 92 w 202"/>
                <a:gd name="T57" fmla="*/ 108 h 166"/>
                <a:gd name="T58" fmla="*/ 56 w 202"/>
                <a:gd name="T59" fmla="*/ 100 h 166"/>
                <a:gd name="T60" fmla="*/ 40 w 202"/>
                <a:gd name="T61" fmla="*/ 94 h 166"/>
                <a:gd name="T62" fmla="*/ 28 w 202"/>
                <a:gd name="T63" fmla="*/ 88 h 166"/>
                <a:gd name="T64" fmla="*/ 16 w 202"/>
                <a:gd name="T65" fmla="*/ 82 h 166"/>
                <a:gd name="T66" fmla="*/ 8 w 202"/>
                <a:gd name="T67" fmla="*/ 76 h 166"/>
                <a:gd name="T68" fmla="*/ 8 w 202"/>
                <a:gd name="T69" fmla="*/ 76 h 166"/>
                <a:gd name="T70" fmla="*/ 8 w 202"/>
                <a:gd name="T71" fmla="*/ 76 h 166"/>
                <a:gd name="T72" fmla="*/ 20 w 202"/>
                <a:gd name="T73" fmla="*/ 66 h 166"/>
                <a:gd name="T74" fmla="*/ 38 w 202"/>
                <a:gd name="T75" fmla="*/ 58 h 166"/>
                <a:gd name="T76" fmla="*/ 58 w 202"/>
                <a:gd name="T77" fmla="*/ 52 h 166"/>
                <a:gd name="T78" fmla="*/ 82 w 202"/>
                <a:gd name="T79" fmla="*/ 46 h 166"/>
                <a:gd name="T80" fmla="*/ 108 w 202"/>
                <a:gd name="T81" fmla="*/ 42 h 166"/>
                <a:gd name="T82" fmla="*/ 138 w 202"/>
                <a:gd name="T83" fmla="*/ 38 h 166"/>
                <a:gd name="T84" fmla="*/ 170 w 202"/>
                <a:gd name="T85" fmla="*/ 36 h 166"/>
                <a:gd name="T86" fmla="*/ 202 w 202"/>
                <a:gd name="T87" fmla="*/ 34 h 166"/>
                <a:gd name="T88" fmla="*/ 202 w 202"/>
                <a:gd name="T89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166">
                  <a:moveTo>
                    <a:pt x="202" y="0"/>
                  </a:moveTo>
                  <a:lnTo>
                    <a:pt x="202" y="0"/>
                  </a:lnTo>
                  <a:lnTo>
                    <a:pt x="162" y="2"/>
                  </a:lnTo>
                  <a:lnTo>
                    <a:pt x="124" y="6"/>
                  </a:lnTo>
                  <a:lnTo>
                    <a:pt x="90" y="10"/>
                  </a:lnTo>
                  <a:lnTo>
                    <a:pt x="60" y="18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10" y="42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2" y="102"/>
                  </a:lnTo>
                  <a:lnTo>
                    <a:pt x="10" y="112"/>
                  </a:lnTo>
                  <a:lnTo>
                    <a:pt x="22" y="120"/>
                  </a:lnTo>
                  <a:lnTo>
                    <a:pt x="38" y="126"/>
                  </a:lnTo>
                  <a:lnTo>
                    <a:pt x="56" y="134"/>
                  </a:lnTo>
                  <a:lnTo>
                    <a:pt x="80" y="138"/>
                  </a:lnTo>
                  <a:lnTo>
                    <a:pt x="106" y="144"/>
                  </a:lnTo>
                  <a:lnTo>
                    <a:pt x="134" y="148"/>
                  </a:lnTo>
                  <a:lnTo>
                    <a:pt x="134" y="166"/>
                  </a:lnTo>
                  <a:lnTo>
                    <a:pt x="202" y="134"/>
                  </a:lnTo>
                  <a:lnTo>
                    <a:pt x="134" y="98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92" y="108"/>
                  </a:lnTo>
                  <a:lnTo>
                    <a:pt x="56" y="100"/>
                  </a:lnTo>
                  <a:lnTo>
                    <a:pt x="40" y="94"/>
                  </a:lnTo>
                  <a:lnTo>
                    <a:pt x="28" y="88"/>
                  </a:lnTo>
                  <a:lnTo>
                    <a:pt x="16" y="82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20" y="66"/>
                  </a:lnTo>
                  <a:lnTo>
                    <a:pt x="38" y="58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2"/>
                  </a:lnTo>
                  <a:lnTo>
                    <a:pt x="138" y="38"/>
                  </a:lnTo>
                  <a:lnTo>
                    <a:pt x="170" y="36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1" name="Freeform 22"/>
            <p:cNvSpPr>
              <a:spLocks/>
            </p:cNvSpPr>
            <p:nvPr/>
          </p:nvSpPr>
          <p:spPr bwMode="auto">
            <a:xfrm>
              <a:off x="3136900" y="3948113"/>
              <a:ext cx="320675" cy="120650"/>
            </a:xfrm>
            <a:custGeom>
              <a:avLst/>
              <a:gdLst>
                <a:gd name="T0" fmla="*/ 202 w 202"/>
                <a:gd name="T1" fmla="*/ 0 h 76"/>
                <a:gd name="T2" fmla="*/ 202 w 202"/>
                <a:gd name="T3" fmla="*/ 0 h 76"/>
                <a:gd name="T4" fmla="*/ 162 w 202"/>
                <a:gd name="T5" fmla="*/ 2 h 76"/>
                <a:gd name="T6" fmla="*/ 124 w 202"/>
                <a:gd name="T7" fmla="*/ 6 h 76"/>
                <a:gd name="T8" fmla="*/ 90 w 202"/>
                <a:gd name="T9" fmla="*/ 10 h 76"/>
                <a:gd name="T10" fmla="*/ 60 w 202"/>
                <a:gd name="T11" fmla="*/ 18 h 76"/>
                <a:gd name="T12" fmla="*/ 34 w 202"/>
                <a:gd name="T13" fmla="*/ 26 h 76"/>
                <a:gd name="T14" fmla="*/ 16 w 202"/>
                <a:gd name="T15" fmla="*/ 36 h 76"/>
                <a:gd name="T16" fmla="*/ 10 w 202"/>
                <a:gd name="T17" fmla="*/ 42 h 76"/>
                <a:gd name="T18" fmla="*/ 4 w 202"/>
                <a:gd name="T19" fmla="*/ 48 h 76"/>
                <a:gd name="T20" fmla="*/ 2 w 202"/>
                <a:gd name="T21" fmla="*/ 54 h 76"/>
                <a:gd name="T22" fmla="*/ 0 w 202"/>
                <a:gd name="T23" fmla="*/ 60 h 76"/>
                <a:gd name="T24" fmla="*/ 0 w 202"/>
                <a:gd name="T25" fmla="*/ 60 h 76"/>
                <a:gd name="T26" fmla="*/ 0 w 202"/>
                <a:gd name="T27" fmla="*/ 64 h 76"/>
                <a:gd name="T28" fmla="*/ 2 w 202"/>
                <a:gd name="T29" fmla="*/ 68 h 76"/>
                <a:gd name="T30" fmla="*/ 8 w 202"/>
                <a:gd name="T31" fmla="*/ 76 h 76"/>
                <a:gd name="T32" fmla="*/ 8 w 202"/>
                <a:gd name="T33" fmla="*/ 76 h 76"/>
                <a:gd name="T34" fmla="*/ 8 w 202"/>
                <a:gd name="T35" fmla="*/ 76 h 76"/>
                <a:gd name="T36" fmla="*/ 20 w 202"/>
                <a:gd name="T37" fmla="*/ 66 h 76"/>
                <a:gd name="T38" fmla="*/ 38 w 202"/>
                <a:gd name="T39" fmla="*/ 58 h 76"/>
                <a:gd name="T40" fmla="*/ 58 w 202"/>
                <a:gd name="T41" fmla="*/ 52 h 76"/>
                <a:gd name="T42" fmla="*/ 82 w 202"/>
                <a:gd name="T43" fmla="*/ 46 h 76"/>
                <a:gd name="T44" fmla="*/ 108 w 202"/>
                <a:gd name="T45" fmla="*/ 42 h 76"/>
                <a:gd name="T46" fmla="*/ 138 w 202"/>
                <a:gd name="T47" fmla="*/ 38 h 76"/>
                <a:gd name="T48" fmla="*/ 170 w 202"/>
                <a:gd name="T49" fmla="*/ 36 h 76"/>
                <a:gd name="T50" fmla="*/ 202 w 202"/>
                <a:gd name="T51" fmla="*/ 34 h 76"/>
                <a:gd name="T52" fmla="*/ 202 w 202"/>
                <a:gd name="T5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02" h="76">
                  <a:moveTo>
                    <a:pt x="202" y="0"/>
                  </a:moveTo>
                  <a:lnTo>
                    <a:pt x="202" y="0"/>
                  </a:lnTo>
                  <a:lnTo>
                    <a:pt x="162" y="2"/>
                  </a:lnTo>
                  <a:lnTo>
                    <a:pt x="124" y="6"/>
                  </a:lnTo>
                  <a:lnTo>
                    <a:pt x="90" y="10"/>
                  </a:lnTo>
                  <a:lnTo>
                    <a:pt x="60" y="18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10" y="42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4"/>
                  </a:lnTo>
                  <a:lnTo>
                    <a:pt x="2" y="68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20" y="66"/>
                  </a:lnTo>
                  <a:lnTo>
                    <a:pt x="38" y="58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2"/>
                  </a:lnTo>
                  <a:lnTo>
                    <a:pt x="138" y="38"/>
                  </a:lnTo>
                  <a:lnTo>
                    <a:pt x="170" y="36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2" name="Freeform 23"/>
            <p:cNvSpPr>
              <a:spLocks/>
            </p:cNvSpPr>
            <p:nvPr/>
          </p:nvSpPr>
          <p:spPr bwMode="auto">
            <a:xfrm>
              <a:off x="3136900" y="3948113"/>
              <a:ext cx="320675" cy="263525"/>
            </a:xfrm>
            <a:custGeom>
              <a:avLst/>
              <a:gdLst>
                <a:gd name="T0" fmla="*/ 202 w 202"/>
                <a:gd name="T1" fmla="*/ 0 h 166"/>
                <a:gd name="T2" fmla="*/ 202 w 202"/>
                <a:gd name="T3" fmla="*/ 0 h 166"/>
                <a:gd name="T4" fmla="*/ 162 w 202"/>
                <a:gd name="T5" fmla="*/ 2 h 166"/>
                <a:gd name="T6" fmla="*/ 124 w 202"/>
                <a:gd name="T7" fmla="*/ 6 h 166"/>
                <a:gd name="T8" fmla="*/ 90 w 202"/>
                <a:gd name="T9" fmla="*/ 10 h 166"/>
                <a:gd name="T10" fmla="*/ 60 w 202"/>
                <a:gd name="T11" fmla="*/ 18 h 166"/>
                <a:gd name="T12" fmla="*/ 34 w 202"/>
                <a:gd name="T13" fmla="*/ 26 h 166"/>
                <a:gd name="T14" fmla="*/ 16 w 202"/>
                <a:gd name="T15" fmla="*/ 36 h 166"/>
                <a:gd name="T16" fmla="*/ 10 w 202"/>
                <a:gd name="T17" fmla="*/ 42 h 166"/>
                <a:gd name="T18" fmla="*/ 4 w 202"/>
                <a:gd name="T19" fmla="*/ 48 h 166"/>
                <a:gd name="T20" fmla="*/ 2 w 202"/>
                <a:gd name="T21" fmla="*/ 54 h 166"/>
                <a:gd name="T22" fmla="*/ 0 w 202"/>
                <a:gd name="T23" fmla="*/ 60 h 166"/>
                <a:gd name="T24" fmla="*/ 0 w 202"/>
                <a:gd name="T25" fmla="*/ 94 h 166"/>
                <a:gd name="T26" fmla="*/ 0 w 202"/>
                <a:gd name="T27" fmla="*/ 94 h 166"/>
                <a:gd name="T28" fmla="*/ 0 w 202"/>
                <a:gd name="T29" fmla="*/ 98 h 166"/>
                <a:gd name="T30" fmla="*/ 2 w 202"/>
                <a:gd name="T31" fmla="*/ 102 h 166"/>
                <a:gd name="T32" fmla="*/ 10 w 202"/>
                <a:gd name="T33" fmla="*/ 112 h 166"/>
                <a:gd name="T34" fmla="*/ 22 w 202"/>
                <a:gd name="T35" fmla="*/ 120 h 166"/>
                <a:gd name="T36" fmla="*/ 38 w 202"/>
                <a:gd name="T37" fmla="*/ 126 h 166"/>
                <a:gd name="T38" fmla="*/ 56 w 202"/>
                <a:gd name="T39" fmla="*/ 134 h 166"/>
                <a:gd name="T40" fmla="*/ 80 w 202"/>
                <a:gd name="T41" fmla="*/ 138 h 166"/>
                <a:gd name="T42" fmla="*/ 106 w 202"/>
                <a:gd name="T43" fmla="*/ 144 h 166"/>
                <a:gd name="T44" fmla="*/ 134 w 202"/>
                <a:gd name="T45" fmla="*/ 148 h 166"/>
                <a:gd name="T46" fmla="*/ 134 w 202"/>
                <a:gd name="T47" fmla="*/ 166 h 166"/>
                <a:gd name="T48" fmla="*/ 202 w 202"/>
                <a:gd name="T49" fmla="*/ 134 h 166"/>
                <a:gd name="T50" fmla="*/ 134 w 202"/>
                <a:gd name="T51" fmla="*/ 98 h 166"/>
                <a:gd name="T52" fmla="*/ 134 w 202"/>
                <a:gd name="T53" fmla="*/ 114 h 166"/>
                <a:gd name="T54" fmla="*/ 134 w 202"/>
                <a:gd name="T55" fmla="*/ 114 h 166"/>
                <a:gd name="T56" fmla="*/ 92 w 202"/>
                <a:gd name="T57" fmla="*/ 108 h 166"/>
                <a:gd name="T58" fmla="*/ 56 w 202"/>
                <a:gd name="T59" fmla="*/ 100 h 166"/>
                <a:gd name="T60" fmla="*/ 40 w 202"/>
                <a:gd name="T61" fmla="*/ 94 h 166"/>
                <a:gd name="T62" fmla="*/ 28 w 202"/>
                <a:gd name="T63" fmla="*/ 88 h 166"/>
                <a:gd name="T64" fmla="*/ 16 w 202"/>
                <a:gd name="T65" fmla="*/ 82 h 166"/>
                <a:gd name="T66" fmla="*/ 8 w 202"/>
                <a:gd name="T67" fmla="*/ 76 h 166"/>
                <a:gd name="T68" fmla="*/ 8 w 202"/>
                <a:gd name="T69" fmla="*/ 76 h 166"/>
                <a:gd name="T70" fmla="*/ 8 w 202"/>
                <a:gd name="T71" fmla="*/ 76 h 166"/>
                <a:gd name="T72" fmla="*/ 20 w 202"/>
                <a:gd name="T73" fmla="*/ 66 h 166"/>
                <a:gd name="T74" fmla="*/ 38 w 202"/>
                <a:gd name="T75" fmla="*/ 58 h 166"/>
                <a:gd name="T76" fmla="*/ 58 w 202"/>
                <a:gd name="T77" fmla="*/ 52 h 166"/>
                <a:gd name="T78" fmla="*/ 82 w 202"/>
                <a:gd name="T79" fmla="*/ 46 h 166"/>
                <a:gd name="T80" fmla="*/ 108 w 202"/>
                <a:gd name="T81" fmla="*/ 42 h 166"/>
                <a:gd name="T82" fmla="*/ 138 w 202"/>
                <a:gd name="T83" fmla="*/ 38 h 166"/>
                <a:gd name="T84" fmla="*/ 170 w 202"/>
                <a:gd name="T85" fmla="*/ 36 h 166"/>
                <a:gd name="T86" fmla="*/ 202 w 202"/>
                <a:gd name="T87" fmla="*/ 34 h 166"/>
                <a:gd name="T88" fmla="*/ 202 w 202"/>
                <a:gd name="T89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166">
                  <a:moveTo>
                    <a:pt x="202" y="0"/>
                  </a:moveTo>
                  <a:lnTo>
                    <a:pt x="202" y="0"/>
                  </a:lnTo>
                  <a:lnTo>
                    <a:pt x="162" y="2"/>
                  </a:lnTo>
                  <a:lnTo>
                    <a:pt x="124" y="6"/>
                  </a:lnTo>
                  <a:lnTo>
                    <a:pt x="90" y="10"/>
                  </a:lnTo>
                  <a:lnTo>
                    <a:pt x="60" y="18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10" y="42"/>
                  </a:lnTo>
                  <a:lnTo>
                    <a:pt x="4" y="48"/>
                  </a:lnTo>
                  <a:lnTo>
                    <a:pt x="2" y="54"/>
                  </a:lnTo>
                  <a:lnTo>
                    <a:pt x="0" y="60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2" y="102"/>
                  </a:lnTo>
                  <a:lnTo>
                    <a:pt x="10" y="112"/>
                  </a:lnTo>
                  <a:lnTo>
                    <a:pt x="22" y="120"/>
                  </a:lnTo>
                  <a:lnTo>
                    <a:pt x="38" y="126"/>
                  </a:lnTo>
                  <a:lnTo>
                    <a:pt x="56" y="134"/>
                  </a:lnTo>
                  <a:lnTo>
                    <a:pt x="80" y="138"/>
                  </a:lnTo>
                  <a:lnTo>
                    <a:pt x="106" y="144"/>
                  </a:lnTo>
                  <a:lnTo>
                    <a:pt x="134" y="148"/>
                  </a:lnTo>
                  <a:lnTo>
                    <a:pt x="134" y="166"/>
                  </a:lnTo>
                  <a:lnTo>
                    <a:pt x="202" y="134"/>
                  </a:lnTo>
                  <a:lnTo>
                    <a:pt x="134" y="98"/>
                  </a:lnTo>
                  <a:lnTo>
                    <a:pt x="134" y="114"/>
                  </a:lnTo>
                  <a:lnTo>
                    <a:pt x="134" y="114"/>
                  </a:lnTo>
                  <a:lnTo>
                    <a:pt x="92" y="108"/>
                  </a:lnTo>
                  <a:lnTo>
                    <a:pt x="56" y="100"/>
                  </a:lnTo>
                  <a:lnTo>
                    <a:pt x="40" y="94"/>
                  </a:lnTo>
                  <a:lnTo>
                    <a:pt x="28" y="88"/>
                  </a:lnTo>
                  <a:lnTo>
                    <a:pt x="16" y="82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8" y="76"/>
                  </a:lnTo>
                  <a:lnTo>
                    <a:pt x="20" y="66"/>
                  </a:lnTo>
                  <a:lnTo>
                    <a:pt x="38" y="58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2"/>
                  </a:lnTo>
                  <a:lnTo>
                    <a:pt x="138" y="38"/>
                  </a:lnTo>
                  <a:lnTo>
                    <a:pt x="170" y="36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3" name="Freeform 24"/>
            <p:cNvSpPr>
              <a:spLocks/>
            </p:cNvSpPr>
            <p:nvPr/>
          </p:nvSpPr>
          <p:spPr bwMode="auto">
            <a:xfrm>
              <a:off x="3136900" y="4043363"/>
              <a:ext cx="12700" cy="25400"/>
            </a:xfrm>
            <a:custGeom>
              <a:avLst/>
              <a:gdLst>
                <a:gd name="T0" fmla="*/ 0 w 8"/>
                <a:gd name="T1" fmla="*/ 0 h 16"/>
                <a:gd name="T2" fmla="*/ 0 w 8"/>
                <a:gd name="T3" fmla="*/ 0 h 16"/>
                <a:gd name="T4" fmla="*/ 0 w 8"/>
                <a:gd name="T5" fmla="*/ 4 h 16"/>
                <a:gd name="T6" fmla="*/ 2 w 8"/>
                <a:gd name="T7" fmla="*/ 8 h 16"/>
                <a:gd name="T8" fmla="*/ 8 w 8"/>
                <a:gd name="T9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2" y="8"/>
                  </a:lnTo>
                  <a:lnTo>
                    <a:pt x="8" y="16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4" name="Freeform 25"/>
            <p:cNvSpPr>
              <a:spLocks noEditPoints="1"/>
            </p:cNvSpPr>
            <p:nvPr/>
          </p:nvSpPr>
          <p:spPr bwMode="auto">
            <a:xfrm>
              <a:off x="3086100" y="3754438"/>
              <a:ext cx="212725" cy="336550"/>
            </a:xfrm>
            <a:custGeom>
              <a:avLst/>
              <a:gdLst>
                <a:gd name="T0" fmla="*/ 134 w 134"/>
                <a:gd name="T1" fmla="*/ 172 h 212"/>
                <a:gd name="T2" fmla="*/ 118 w 134"/>
                <a:gd name="T3" fmla="*/ 212 h 212"/>
                <a:gd name="T4" fmla="*/ 96 w 134"/>
                <a:gd name="T5" fmla="*/ 174 h 212"/>
                <a:gd name="T6" fmla="*/ 134 w 134"/>
                <a:gd name="T7" fmla="*/ 172 h 212"/>
                <a:gd name="T8" fmla="*/ 2 w 134"/>
                <a:gd name="T9" fmla="*/ 0 h 212"/>
                <a:gd name="T10" fmla="*/ 8 w 134"/>
                <a:gd name="T11" fmla="*/ 0 h 212"/>
                <a:gd name="T12" fmla="*/ 12 w 134"/>
                <a:gd name="T13" fmla="*/ 2 h 212"/>
                <a:gd name="T14" fmla="*/ 24 w 134"/>
                <a:gd name="T15" fmla="*/ 4 h 212"/>
                <a:gd name="T16" fmla="*/ 36 w 134"/>
                <a:gd name="T17" fmla="*/ 10 h 212"/>
                <a:gd name="T18" fmla="*/ 46 w 134"/>
                <a:gd name="T19" fmla="*/ 18 h 212"/>
                <a:gd name="T20" fmla="*/ 56 w 134"/>
                <a:gd name="T21" fmla="*/ 28 h 212"/>
                <a:gd name="T22" fmla="*/ 64 w 134"/>
                <a:gd name="T23" fmla="*/ 40 h 212"/>
                <a:gd name="T24" fmla="*/ 74 w 134"/>
                <a:gd name="T25" fmla="*/ 52 h 212"/>
                <a:gd name="T26" fmla="*/ 82 w 134"/>
                <a:gd name="T27" fmla="*/ 66 h 212"/>
                <a:gd name="T28" fmla="*/ 92 w 134"/>
                <a:gd name="T29" fmla="*/ 82 h 212"/>
                <a:gd name="T30" fmla="*/ 98 w 134"/>
                <a:gd name="T31" fmla="*/ 98 h 212"/>
                <a:gd name="T32" fmla="*/ 104 w 134"/>
                <a:gd name="T33" fmla="*/ 116 h 212"/>
                <a:gd name="T34" fmla="*/ 108 w 134"/>
                <a:gd name="T35" fmla="*/ 134 h 212"/>
                <a:gd name="T36" fmla="*/ 114 w 134"/>
                <a:gd name="T37" fmla="*/ 154 h 212"/>
                <a:gd name="T38" fmla="*/ 118 w 134"/>
                <a:gd name="T39" fmla="*/ 174 h 212"/>
                <a:gd name="T40" fmla="*/ 118 w 134"/>
                <a:gd name="T41" fmla="*/ 180 h 212"/>
                <a:gd name="T42" fmla="*/ 116 w 134"/>
                <a:gd name="T43" fmla="*/ 182 h 212"/>
                <a:gd name="T44" fmla="*/ 112 w 134"/>
                <a:gd name="T45" fmla="*/ 180 h 212"/>
                <a:gd name="T46" fmla="*/ 112 w 134"/>
                <a:gd name="T47" fmla="*/ 174 h 212"/>
                <a:gd name="T48" fmla="*/ 108 w 134"/>
                <a:gd name="T49" fmla="*/ 154 h 212"/>
                <a:gd name="T50" fmla="*/ 104 w 134"/>
                <a:gd name="T51" fmla="*/ 136 h 212"/>
                <a:gd name="T52" fmla="*/ 100 w 134"/>
                <a:gd name="T53" fmla="*/ 118 h 212"/>
                <a:gd name="T54" fmla="*/ 92 w 134"/>
                <a:gd name="T55" fmla="*/ 100 h 212"/>
                <a:gd name="T56" fmla="*/ 86 w 134"/>
                <a:gd name="T57" fmla="*/ 84 h 212"/>
                <a:gd name="T58" fmla="*/ 78 w 134"/>
                <a:gd name="T59" fmla="*/ 68 h 212"/>
                <a:gd name="T60" fmla="*/ 70 w 134"/>
                <a:gd name="T61" fmla="*/ 56 h 212"/>
                <a:gd name="T62" fmla="*/ 62 w 134"/>
                <a:gd name="T63" fmla="*/ 42 h 212"/>
                <a:gd name="T64" fmla="*/ 52 w 134"/>
                <a:gd name="T65" fmla="*/ 32 h 212"/>
                <a:gd name="T66" fmla="*/ 42 w 134"/>
                <a:gd name="T67" fmla="*/ 22 h 212"/>
                <a:gd name="T68" fmla="*/ 32 w 134"/>
                <a:gd name="T69" fmla="*/ 14 h 212"/>
                <a:gd name="T70" fmla="*/ 22 w 134"/>
                <a:gd name="T71" fmla="*/ 8 h 212"/>
                <a:gd name="T72" fmla="*/ 22 w 134"/>
                <a:gd name="T73" fmla="*/ 10 h 212"/>
                <a:gd name="T74" fmla="*/ 12 w 134"/>
                <a:gd name="T75" fmla="*/ 4 h 212"/>
                <a:gd name="T76" fmla="*/ 12 w 134"/>
                <a:gd name="T77" fmla="*/ 4 h 212"/>
                <a:gd name="T78" fmla="*/ 8 w 134"/>
                <a:gd name="T79" fmla="*/ 4 h 212"/>
                <a:gd name="T80" fmla="*/ 2 w 134"/>
                <a:gd name="T81" fmla="*/ 4 h 212"/>
                <a:gd name="T82" fmla="*/ 0 w 134"/>
                <a:gd name="T83" fmla="*/ 2 h 212"/>
                <a:gd name="T84" fmla="*/ 2 w 134"/>
                <a:gd name="T8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4" h="212">
                  <a:moveTo>
                    <a:pt x="134" y="172"/>
                  </a:moveTo>
                  <a:lnTo>
                    <a:pt x="118" y="212"/>
                  </a:lnTo>
                  <a:lnTo>
                    <a:pt x="96" y="174"/>
                  </a:lnTo>
                  <a:lnTo>
                    <a:pt x="134" y="172"/>
                  </a:lnTo>
                  <a:close/>
                  <a:moveTo>
                    <a:pt x="2" y="0"/>
                  </a:moveTo>
                  <a:lnTo>
                    <a:pt x="8" y="0"/>
                  </a:lnTo>
                  <a:lnTo>
                    <a:pt x="12" y="2"/>
                  </a:lnTo>
                  <a:lnTo>
                    <a:pt x="24" y="4"/>
                  </a:lnTo>
                  <a:lnTo>
                    <a:pt x="36" y="10"/>
                  </a:lnTo>
                  <a:lnTo>
                    <a:pt x="46" y="18"/>
                  </a:lnTo>
                  <a:lnTo>
                    <a:pt x="56" y="28"/>
                  </a:lnTo>
                  <a:lnTo>
                    <a:pt x="64" y="40"/>
                  </a:lnTo>
                  <a:lnTo>
                    <a:pt x="74" y="52"/>
                  </a:lnTo>
                  <a:lnTo>
                    <a:pt x="82" y="66"/>
                  </a:lnTo>
                  <a:lnTo>
                    <a:pt x="92" y="82"/>
                  </a:lnTo>
                  <a:lnTo>
                    <a:pt x="98" y="98"/>
                  </a:lnTo>
                  <a:lnTo>
                    <a:pt x="104" y="116"/>
                  </a:lnTo>
                  <a:lnTo>
                    <a:pt x="108" y="134"/>
                  </a:lnTo>
                  <a:lnTo>
                    <a:pt x="114" y="154"/>
                  </a:lnTo>
                  <a:lnTo>
                    <a:pt x="118" y="174"/>
                  </a:lnTo>
                  <a:lnTo>
                    <a:pt x="118" y="180"/>
                  </a:lnTo>
                  <a:lnTo>
                    <a:pt x="116" y="182"/>
                  </a:lnTo>
                  <a:lnTo>
                    <a:pt x="112" y="180"/>
                  </a:lnTo>
                  <a:lnTo>
                    <a:pt x="112" y="174"/>
                  </a:lnTo>
                  <a:lnTo>
                    <a:pt x="108" y="154"/>
                  </a:lnTo>
                  <a:lnTo>
                    <a:pt x="104" y="136"/>
                  </a:lnTo>
                  <a:lnTo>
                    <a:pt x="100" y="118"/>
                  </a:lnTo>
                  <a:lnTo>
                    <a:pt x="92" y="100"/>
                  </a:lnTo>
                  <a:lnTo>
                    <a:pt x="86" y="84"/>
                  </a:lnTo>
                  <a:lnTo>
                    <a:pt x="78" y="68"/>
                  </a:lnTo>
                  <a:lnTo>
                    <a:pt x="70" y="56"/>
                  </a:lnTo>
                  <a:lnTo>
                    <a:pt x="62" y="42"/>
                  </a:lnTo>
                  <a:lnTo>
                    <a:pt x="52" y="32"/>
                  </a:lnTo>
                  <a:lnTo>
                    <a:pt x="42" y="22"/>
                  </a:lnTo>
                  <a:lnTo>
                    <a:pt x="32" y="14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5" name="Freeform 26"/>
            <p:cNvSpPr>
              <a:spLocks noEditPoints="1"/>
            </p:cNvSpPr>
            <p:nvPr/>
          </p:nvSpPr>
          <p:spPr bwMode="auto">
            <a:xfrm>
              <a:off x="3155950" y="3481388"/>
              <a:ext cx="196850" cy="603250"/>
            </a:xfrm>
            <a:custGeom>
              <a:avLst/>
              <a:gdLst>
                <a:gd name="T0" fmla="*/ 124 w 124"/>
                <a:gd name="T1" fmla="*/ 342 h 380"/>
                <a:gd name="T2" fmla="*/ 104 w 124"/>
                <a:gd name="T3" fmla="*/ 380 h 380"/>
                <a:gd name="T4" fmla="*/ 84 w 124"/>
                <a:gd name="T5" fmla="*/ 342 h 380"/>
                <a:gd name="T6" fmla="*/ 124 w 124"/>
                <a:gd name="T7" fmla="*/ 342 h 380"/>
                <a:gd name="T8" fmla="*/ 2 w 124"/>
                <a:gd name="T9" fmla="*/ 0 h 380"/>
                <a:gd name="T10" fmla="*/ 8 w 124"/>
                <a:gd name="T11" fmla="*/ 2 h 380"/>
                <a:gd name="T12" fmla="*/ 12 w 124"/>
                <a:gd name="T13" fmla="*/ 4 h 380"/>
                <a:gd name="T14" fmla="*/ 18 w 124"/>
                <a:gd name="T15" fmla="*/ 6 h 380"/>
                <a:gd name="T16" fmla="*/ 22 w 124"/>
                <a:gd name="T17" fmla="*/ 10 h 380"/>
                <a:gd name="T18" fmla="*/ 28 w 124"/>
                <a:gd name="T19" fmla="*/ 16 h 380"/>
                <a:gd name="T20" fmla="*/ 32 w 124"/>
                <a:gd name="T21" fmla="*/ 20 h 380"/>
                <a:gd name="T22" fmla="*/ 38 w 124"/>
                <a:gd name="T23" fmla="*/ 26 h 380"/>
                <a:gd name="T24" fmla="*/ 42 w 124"/>
                <a:gd name="T25" fmla="*/ 34 h 380"/>
                <a:gd name="T26" fmla="*/ 48 w 124"/>
                <a:gd name="T27" fmla="*/ 44 h 380"/>
                <a:gd name="T28" fmla="*/ 52 w 124"/>
                <a:gd name="T29" fmla="*/ 52 h 380"/>
                <a:gd name="T30" fmla="*/ 56 w 124"/>
                <a:gd name="T31" fmla="*/ 62 h 380"/>
                <a:gd name="T32" fmla="*/ 60 w 124"/>
                <a:gd name="T33" fmla="*/ 72 h 380"/>
                <a:gd name="T34" fmla="*/ 64 w 124"/>
                <a:gd name="T35" fmla="*/ 84 h 380"/>
                <a:gd name="T36" fmla="*/ 68 w 124"/>
                <a:gd name="T37" fmla="*/ 96 h 380"/>
                <a:gd name="T38" fmla="*/ 72 w 124"/>
                <a:gd name="T39" fmla="*/ 106 h 380"/>
                <a:gd name="T40" fmla="*/ 74 w 124"/>
                <a:gd name="T41" fmla="*/ 120 h 380"/>
                <a:gd name="T42" fmla="*/ 82 w 124"/>
                <a:gd name="T43" fmla="*/ 148 h 380"/>
                <a:gd name="T44" fmla="*/ 88 w 124"/>
                <a:gd name="T45" fmla="*/ 178 h 380"/>
                <a:gd name="T46" fmla="*/ 94 w 124"/>
                <a:gd name="T47" fmla="*/ 210 h 380"/>
                <a:gd name="T48" fmla="*/ 98 w 124"/>
                <a:gd name="T49" fmla="*/ 242 h 380"/>
                <a:gd name="T50" fmla="*/ 102 w 124"/>
                <a:gd name="T51" fmla="*/ 274 h 380"/>
                <a:gd name="T52" fmla="*/ 104 w 124"/>
                <a:gd name="T53" fmla="*/ 310 h 380"/>
                <a:gd name="T54" fmla="*/ 106 w 124"/>
                <a:gd name="T55" fmla="*/ 348 h 380"/>
                <a:gd name="T56" fmla="*/ 104 w 124"/>
                <a:gd name="T57" fmla="*/ 352 h 380"/>
                <a:gd name="T58" fmla="*/ 102 w 124"/>
                <a:gd name="T59" fmla="*/ 348 h 380"/>
                <a:gd name="T60" fmla="*/ 100 w 124"/>
                <a:gd name="T61" fmla="*/ 310 h 380"/>
                <a:gd name="T62" fmla="*/ 98 w 124"/>
                <a:gd name="T63" fmla="*/ 276 h 380"/>
                <a:gd name="T64" fmla="*/ 94 w 124"/>
                <a:gd name="T65" fmla="*/ 242 h 380"/>
                <a:gd name="T66" fmla="*/ 90 w 124"/>
                <a:gd name="T67" fmla="*/ 210 h 380"/>
                <a:gd name="T68" fmla="*/ 82 w 124"/>
                <a:gd name="T69" fmla="*/ 178 h 380"/>
                <a:gd name="T70" fmla="*/ 78 w 124"/>
                <a:gd name="T71" fmla="*/ 150 h 380"/>
                <a:gd name="T72" fmla="*/ 70 w 124"/>
                <a:gd name="T73" fmla="*/ 122 h 380"/>
                <a:gd name="T74" fmla="*/ 66 w 124"/>
                <a:gd name="T75" fmla="*/ 108 h 380"/>
                <a:gd name="T76" fmla="*/ 64 w 124"/>
                <a:gd name="T77" fmla="*/ 96 h 380"/>
                <a:gd name="T78" fmla="*/ 58 w 124"/>
                <a:gd name="T79" fmla="*/ 86 h 380"/>
                <a:gd name="T80" fmla="*/ 56 w 124"/>
                <a:gd name="T81" fmla="*/ 74 h 380"/>
                <a:gd name="T82" fmla="*/ 50 w 124"/>
                <a:gd name="T83" fmla="*/ 64 h 380"/>
                <a:gd name="T84" fmla="*/ 48 w 124"/>
                <a:gd name="T85" fmla="*/ 54 h 380"/>
                <a:gd name="T86" fmla="*/ 42 w 124"/>
                <a:gd name="T87" fmla="*/ 44 h 380"/>
                <a:gd name="T88" fmla="*/ 38 w 124"/>
                <a:gd name="T89" fmla="*/ 36 h 380"/>
                <a:gd name="T90" fmla="*/ 34 w 124"/>
                <a:gd name="T91" fmla="*/ 30 h 380"/>
                <a:gd name="T92" fmla="*/ 30 w 124"/>
                <a:gd name="T93" fmla="*/ 24 h 380"/>
                <a:gd name="T94" fmla="*/ 24 w 124"/>
                <a:gd name="T95" fmla="*/ 18 h 380"/>
                <a:gd name="T96" fmla="*/ 20 w 124"/>
                <a:gd name="T97" fmla="*/ 14 h 380"/>
                <a:gd name="T98" fmla="*/ 16 w 124"/>
                <a:gd name="T99" fmla="*/ 10 h 380"/>
                <a:gd name="T100" fmla="*/ 12 w 124"/>
                <a:gd name="T101" fmla="*/ 8 h 380"/>
                <a:gd name="T102" fmla="*/ 6 w 124"/>
                <a:gd name="T103" fmla="*/ 6 h 380"/>
                <a:gd name="T104" fmla="*/ 8 w 124"/>
                <a:gd name="T105" fmla="*/ 6 h 380"/>
                <a:gd name="T106" fmla="*/ 2 w 124"/>
                <a:gd name="T107" fmla="*/ 6 h 380"/>
                <a:gd name="T108" fmla="*/ 0 w 124"/>
                <a:gd name="T109" fmla="*/ 4 h 380"/>
                <a:gd name="T110" fmla="*/ 2 w 124"/>
                <a:gd name="T111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24" h="380">
                  <a:moveTo>
                    <a:pt x="124" y="342"/>
                  </a:moveTo>
                  <a:lnTo>
                    <a:pt x="104" y="380"/>
                  </a:lnTo>
                  <a:lnTo>
                    <a:pt x="84" y="342"/>
                  </a:lnTo>
                  <a:lnTo>
                    <a:pt x="124" y="342"/>
                  </a:lnTo>
                  <a:close/>
                  <a:moveTo>
                    <a:pt x="2" y="0"/>
                  </a:moveTo>
                  <a:lnTo>
                    <a:pt x="8" y="2"/>
                  </a:lnTo>
                  <a:lnTo>
                    <a:pt x="12" y="4"/>
                  </a:lnTo>
                  <a:lnTo>
                    <a:pt x="18" y="6"/>
                  </a:lnTo>
                  <a:lnTo>
                    <a:pt x="22" y="10"/>
                  </a:lnTo>
                  <a:lnTo>
                    <a:pt x="28" y="16"/>
                  </a:lnTo>
                  <a:lnTo>
                    <a:pt x="32" y="20"/>
                  </a:lnTo>
                  <a:lnTo>
                    <a:pt x="38" y="26"/>
                  </a:lnTo>
                  <a:lnTo>
                    <a:pt x="42" y="34"/>
                  </a:lnTo>
                  <a:lnTo>
                    <a:pt x="48" y="44"/>
                  </a:lnTo>
                  <a:lnTo>
                    <a:pt x="52" y="52"/>
                  </a:lnTo>
                  <a:lnTo>
                    <a:pt x="56" y="62"/>
                  </a:lnTo>
                  <a:lnTo>
                    <a:pt x="60" y="72"/>
                  </a:lnTo>
                  <a:lnTo>
                    <a:pt x="64" y="84"/>
                  </a:lnTo>
                  <a:lnTo>
                    <a:pt x="68" y="96"/>
                  </a:lnTo>
                  <a:lnTo>
                    <a:pt x="72" y="106"/>
                  </a:lnTo>
                  <a:lnTo>
                    <a:pt x="74" y="120"/>
                  </a:lnTo>
                  <a:lnTo>
                    <a:pt x="82" y="148"/>
                  </a:lnTo>
                  <a:lnTo>
                    <a:pt x="88" y="178"/>
                  </a:lnTo>
                  <a:lnTo>
                    <a:pt x="94" y="210"/>
                  </a:lnTo>
                  <a:lnTo>
                    <a:pt x="98" y="242"/>
                  </a:lnTo>
                  <a:lnTo>
                    <a:pt x="102" y="274"/>
                  </a:lnTo>
                  <a:lnTo>
                    <a:pt x="104" y="310"/>
                  </a:lnTo>
                  <a:lnTo>
                    <a:pt x="106" y="348"/>
                  </a:lnTo>
                  <a:lnTo>
                    <a:pt x="104" y="352"/>
                  </a:lnTo>
                  <a:lnTo>
                    <a:pt x="102" y="348"/>
                  </a:lnTo>
                  <a:lnTo>
                    <a:pt x="100" y="310"/>
                  </a:lnTo>
                  <a:lnTo>
                    <a:pt x="98" y="276"/>
                  </a:lnTo>
                  <a:lnTo>
                    <a:pt x="94" y="242"/>
                  </a:lnTo>
                  <a:lnTo>
                    <a:pt x="90" y="210"/>
                  </a:lnTo>
                  <a:lnTo>
                    <a:pt x="82" y="178"/>
                  </a:lnTo>
                  <a:lnTo>
                    <a:pt x="78" y="150"/>
                  </a:lnTo>
                  <a:lnTo>
                    <a:pt x="70" y="122"/>
                  </a:lnTo>
                  <a:lnTo>
                    <a:pt x="66" y="108"/>
                  </a:lnTo>
                  <a:lnTo>
                    <a:pt x="64" y="96"/>
                  </a:lnTo>
                  <a:lnTo>
                    <a:pt x="58" y="86"/>
                  </a:lnTo>
                  <a:lnTo>
                    <a:pt x="56" y="74"/>
                  </a:lnTo>
                  <a:lnTo>
                    <a:pt x="50" y="64"/>
                  </a:lnTo>
                  <a:lnTo>
                    <a:pt x="48" y="54"/>
                  </a:lnTo>
                  <a:lnTo>
                    <a:pt x="42" y="44"/>
                  </a:lnTo>
                  <a:lnTo>
                    <a:pt x="38" y="36"/>
                  </a:lnTo>
                  <a:lnTo>
                    <a:pt x="34" y="30"/>
                  </a:lnTo>
                  <a:lnTo>
                    <a:pt x="30" y="24"/>
                  </a:lnTo>
                  <a:lnTo>
                    <a:pt x="24" y="18"/>
                  </a:lnTo>
                  <a:lnTo>
                    <a:pt x="20" y="14"/>
                  </a:lnTo>
                  <a:lnTo>
                    <a:pt x="16" y="10"/>
                  </a:lnTo>
                  <a:lnTo>
                    <a:pt x="12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6" name="Freeform 27"/>
            <p:cNvSpPr>
              <a:spLocks noEditPoints="1"/>
            </p:cNvSpPr>
            <p:nvPr/>
          </p:nvSpPr>
          <p:spPr bwMode="auto">
            <a:xfrm>
              <a:off x="3435350" y="3582988"/>
              <a:ext cx="203200" cy="495300"/>
            </a:xfrm>
            <a:custGeom>
              <a:avLst/>
              <a:gdLst>
                <a:gd name="T0" fmla="*/ 40 w 128"/>
                <a:gd name="T1" fmla="*/ 274 h 312"/>
                <a:gd name="T2" fmla="*/ 18 w 128"/>
                <a:gd name="T3" fmla="*/ 312 h 312"/>
                <a:gd name="T4" fmla="*/ 0 w 128"/>
                <a:gd name="T5" fmla="*/ 272 h 312"/>
                <a:gd name="T6" fmla="*/ 40 w 128"/>
                <a:gd name="T7" fmla="*/ 274 h 312"/>
                <a:gd name="T8" fmla="*/ 124 w 128"/>
                <a:gd name="T9" fmla="*/ 6 h 312"/>
                <a:gd name="T10" fmla="*/ 120 w 128"/>
                <a:gd name="T11" fmla="*/ 6 h 312"/>
                <a:gd name="T12" fmla="*/ 120 w 128"/>
                <a:gd name="T13" fmla="*/ 6 h 312"/>
                <a:gd name="T14" fmla="*/ 116 w 128"/>
                <a:gd name="T15" fmla="*/ 6 h 312"/>
                <a:gd name="T16" fmla="*/ 116 w 128"/>
                <a:gd name="T17" fmla="*/ 6 h 312"/>
                <a:gd name="T18" fmla="*/ 110 w 128"/>
                <a:gd name="T19" fmla="*/ 8 h 312"/>
                <a:gd name="T20" fmla="*/ 106 w 128"/>
                <a:gd name="T21" fmla="*/ 12 h 312"/>
                <a:gd name="T22" fmla="*/ 102 w 128"/>
                <a:gd name="T23" fmla="*/ 16 h 312"/>
                <a:gd name="T24" fmla="*/ 96 w 128"/>
                <a:gd name="T25" fmla="*/ 20 h 312"/>
                <a:gd name="T26" fmla="*/ 92 w 128"/>
                <a:gd name="T27" fmla="*/ 24 h 312"/>
                <a:gd name="T28" fmla="*/ 88 w 128"/>
                <a:gd name="T29" fmla="*/ 30 h 312"/>
                <a:gd name="T30" fmla="*/ 84 w 128"/>
                <a:gd name="T31" fmla="*/ 36 h 312"/>
                <a:gd name="T32" fmla="*/ 78 w 128"/>
                <a:gd name="T33" fmla="*/ 44 h 312"/>
                <a:gd name="T34" fmla="*/ 74 w 128"/>
                <a:gd name="T35" fmla="*/ 52 h 312"/>
                <a:gd name="T36" fmla="*/ 70 w 128"/>
                <a:gd name="T37" fmla="*/ 60 h 312"/>
                <a:gd name="T38" fmla="*/ 62 w 128"/>
                <a:gd name="T39" fmla="*/ 78 h 312"/>
                <a:gd name="T40" fmla="*/ 54 w 128"/>
                <a:gd name="T41" fmla="*/ 100 h 312"/>
                <a:gd name="T42" fmla="*/ 48 w 128"/>
                <a:gd name="T43" fmla="*/ 122 h 312"/>
                <a:gd name="T44" fmla="*/ 40 w 128"/>
                <a:gd name="T45" fmla="*/ 148 h 312"/>
                <a:gd name="T46" fmla="*/ 34 w 128"/>
                <a:gd name="T47" fmla="*/ 172 h 312"/>
                <a:gd name="T48" fmla="*/ 30 w 128"/>
                <a:gd name="T49" fmla="*/ 200 h 312"/>
                <a:gd name="T50" fmla="*/ 26 w 128"/>
                <a:gd name="T51" fmla="*/ 228 h 312"/>
                <a:gd name="T52" fmla="*/ 22 w 128"/>
                <a:gd name="T53" fmla="*/ 254 h 312"/>
                <a:gd name="T54" fmla="*/ 22 w 128"/>
                <a:gd name="T55" fmla="*/ 282 h 312"/>
                <a:gd name="T56" fmla="*/ 20 w 128"/>
                <a:gd name="T57" fmla="*/ 282 h 312"/>
                <a:gd name="T58" fmla="*/ 16 w 128"/>
                <a:gd name="T59" fmla="*/ 282 h 312"/>
                <a:gd name="T60" fmla="*/ 18 w 128"/>
                <a:gd name="T61" fmla="*/ 254 h 312"/>
                <a:gd name="T62" fmla="*/ 22 w 128"/>
                <a:gd name="T63" fmla="*/ 226 h 312"/>
                <a:gd name="T64" fmla="*/ 24 w 128"/>
                <a:gd name="T65" fmla="*/ 198 h 312"/>
                <a:gd name="T66" fmla="*/ 30 w 128"/>
                <a:gd name="T67" fmla="*/ 172 h 312"/>
                <a:gd name="T68" fmla="*/ 36 w 128"/>
                <a:gd name="T69" fmla="*/ 146 h 312"/>
                <a:gd name="T70" fmla="*/ 42 w 128"/>
                <a:gd name="T71" fmla="*/ 122 h 312"/>
                <a:gd name="T72" fmla="*/ 48 w 128"/>
                <a:gd name="T73" fmla="*/ 98 h 312"/>
                <a:gd name="T74" fmla="*/ 58 w 128"/>
                <a:gd name="T75" fmla="*/ 78 h 312"/>
                <a:gd name="T76" fmla="*/ 66 w 128"/>
                <a:gd name="T77" fmla="*/ 58 h 312"/>
                <a:gd name="T78" fmla="*/ 70 w 128"/>
                <a:gd name="T79" fmla="*/ 50 h 312"/>
                <a:gd name="T80" fmla="*/ 76 w 128"/>
                <a:gd name="T81" fmla="*/ 42 h 312"/>
                <a:gd name="T82" fmla="*/ 78 w 128"/>
                <a:gd name="T83" fmla="*/ 34 h 312"/>
                <a:gd name="T84" fmla="*/ 84 w 128"/>
                <a:gd name="T85" fmla="*/ 26 h 312"/>
                <a:gd name="T86" fmla="*/ 88 w 128"/>
                <a:gd name="T87" fmla="*/ 22 h 312"/>
                <a:gd name="T88" fmla="*/ 92 w 128"/>
                <a:gd name="T89" fmla="*/ 16 h 312"/>
                <a:gd name="T90" fmla="*/ 98 w 128"/>
                <a:gd name="T91" fmla="*/ 12 h 312"/>
                <a:gd name="T92" fmla="*/ 102 w 128"/>
                <a:gd name="T93" fmla="*/ 6 h 312"/>
                <a:gd name="T94" fmla="*/ 110 w 128"/>
                <a:gd name="T95" fmla="*/ 4 h 312"/>
                <a:gd name="T96" fmla="*/ 114 w 128"/>
                <a:gd name="T97" fmla="*/ 2 h 312"/>
                <a:gd name="T98" fmla="*/ 120 w 128"/>
                <a:gd name="T99" fmla="*/ 0 h 312"/>
                <a:gd name="T100" fmla="*/ 124 w 128"/>
                <a:gd name="T101" fmla="*/ 0 h 312"/>
                <a:gd name="T102" fmla="*/ 128 w 128"/>
                <a:gd name="T103" fmla="*/ 2 h 312"/>
                <a:gd name="T104" fmla="*/ 124 w 128"/>
                <a:gd name="T105" fmla="*/ 6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28" h="312">
                  <a:moveTo>
                    <a:pt x="40" y="274"/>
                  </a:moveTo>
                  <a:lnTo>
                    <a:pt x="18" y="312"/>
                  </a:lnTo>
                  <a:lnTo>
                    <a:pt x="0" y="272"/>
                  </a:lnTo>
                  <a:lnTo>
                    <a:pt x="40" y="274"/>
                  </a:lnTo>
                  <a:close/>
                  <a:moveTo>
                    <a:pt x="124" y="6"/>
                  </a:moveTo>
                  <a:lnTo>
                    <a:pt x="120" y="6"/>
                  </a:lnTo>
                  <a:lnTo>
                    <a:pt x="120" y="6"/>
                  </a:lnTo>
                  <a:lnTo>
                    <a:pt x="116" y="6"/>
                  </a:lnTo>
                  <a:lnTo>
                    <a:pt x="116" y="6"/>
                  </a:lnTo>
                  <a:lnTo>
                    <a:pt x="110" y="8"/>
                  </a:lnTo>
                  <a:lnTo>
                    <a:pt x="106" y="12"/>
                  </a:lnTo>
                  <a:lnTo>
                    <a:pt x="102" y="16"/>
                  </a:lnTo>
                  <a:lnTo>
                    <a:pt x="96" y="20"/>
                  </a:lnTo>
                  <a:lnTo>
                    <a:pt x="92" y="24"/>
                  </a:lnTo>
                  <a:lnTo>
                    <a:pt x="88" y="30"/>
                  </a:lnTo>
                  <a:lnTo>
                    <a:pt x="84" y="36"/>
                  </a:lnTo>
                  <a:lnTo>
                    <a:pt x="78" y="44"/>
                  </a:lnTo>
                  <a:lnTo>
                    <a:pt x="74" y="52"/>
                  </a:lnTo>
                  <a:lnTo>
                    <a:pt x="70" y="60"/>
                  </a:lnTo>
                  <a:lnTo>
                    <a:pt x="62" y="78"/>
                  </a:lnTo>
                  <a:lnTo>
                    <a:pt x="54" y="100"/>
                  </a:lnTo>
                  <a:lnTo>
                    <a:pt x="48" y="122"/>
                  </a:lnTo>
                  <a:lnTo>
                    <a:pt x="40" y="148"/>
                  </a:lnTo>
                  <a:lnTo>
                    <a:pt x="34" y="172"/>
                  </a:lnTo>
                  <a:lnTo>
                    <a:pt x="30" y="200"/>
                  </a:lnTo>
                  <a:lnTo>
                    <a:pt x="26" y="228"/>
                  </a:lnTo>
                  <a:lnTo>
                    <a:pt x="22" y="254"/>
                  </a:lnTo>
                  <a:lnTo>
                    <a:pt x="22" y="282"/>
                  </a:lnTo>
                  <a:lnTo>
                    <a:pt x="20" y="282"/>
                  </a:lnTo>
                  <a:lnTo>
                    <a:pt x="16" y="282"/>
                  </a:lnTo>
                  <a:lnTo>
                    <a:pt x="18" y="254"/>
                  </a:lnTo>
                  <a:lnTo>
                    <a:pt x="22" y="226"/>
                  </a:lnTo>
                  <a:lnTo>
                    <a:pt x="24" y="198"/>
                  </a:lnTo>
                  <a:lnTo>
                    <a:pt x="30" y="172"/>
                  </a:lnTo>
                  <a:lnTo>
                    <a:pt x="36" y="146"/>
                  </a:lnTo>
                  <a:lnTo>
                    <a:pt x="42" y="122"/>
                  </a:lnTo>
                  <a:lnTo>
                    <a:pt x="48" y="98"/>
                  </a:lnTo>
                  <a:lnTo>
                    <a:pt x="58" y="78"/>
                  </a:lnTo>
                  <a:lnTo>
                    <a:pt x="66" y="58"/>
                  </a:lnTo>
                  <a:lnTo>
                    <a:pt x="70" y="50"/>
                  </a:lnTo>
                  <a:lnTo>
                    <a:pt x="76" y="42"/>
                  </a:lnTo>
                  <a:lnTo>
                    <a:pt x="78" y="34"/>
                  </a:lnTo>
                  <a:lnTo>
                    <a:pt x="84" y="26"/>
                  </a:lnTo>
                  <a:lnTo>
                    <a:pt x="88" y="22"/>
                  </a:lnTo>
                  <a:lnTo>
                    <a:pt x="92" y="16"/>
                  </a:lnTo>
                  <a:lnTo>
                    <a:pt x="98" y="12"/>
                  </a:lnTo>
                  <a:lnTo>
                    <a:pt x="102" y="6"/>
                  </a:lnTo>
                  <a:lnTo>
                    <a:pt x="110" y="4"/>
                  </a:lnTo>
                  <a:lnTo>
                    <a:pt x="114" y="2"/>
                  </a:lnTo>
                  <a:lnTo>
                    <a:pt x="120" y="0"/>
                  </a:lnTo>
                  <a:lnTo>
                    <a:pt x="124" y="0"/>
                  </a:lnTo>
                  <a:lnTo>
                    <a:pt x="128" y="2"/>
                  </a:lnTo>
                  <a:lnTo>
                    <a:pt x="12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7" name="Freeform 28"/>
            <p:cNvSpPr>
              <a:spLocks noEditPoints="1"/>
            </p:cNvSpPr>
            <p:nvPr/>
          </p:nvSpPr>
          <p:spPr bwMode="auto">
            <a:xfrm>
              <a:off x="3552825" y="3900488"/>
              <a:ext cx="361950" cy="228600"/>
            </a:xfrm>
            <a:custGeom>
              <a:avLst/>
              <a:gdLst>
                <a:gd name="T0" fmla="*/ 36 w 228"/>
                <a:gd name="T1" fmla="*/ 110 h 144"/>
                <a:gd name="T2" fmla="*/ 8 w 228"/>
                <a:gd name="T3" fmla="*/ 144 h 144"/>
                <a:gd name="T4" fmla="*/ 0 w 228"/>
                <a:gd name="T5" fmla="*/ 100 h 144"/>
                <a:gd name="T6" fmla="*/ 36 w 228"/>
                <a:gd name="T7" fmla="*/ 110 h 144"/>
                <a:gd name="T8" fmla="*/ 226 w 228"/>
                <a:gd name="T9" fmla="*/ 4 h 144"/>
                <a:gd name="T10" fmla="*/ 206 w 228"/>
                <a:gd name="T11" fmla="*/ 4 h 144"/>
                <a:gd name="T12" fmla="*/ 186 w 228"/>
                <a:gd name="T13" fmla="*/ 6 h 144"/>
                <a:gd name="T14" fmla="*/ 166 w 228"/>
                <a:gd name="T15" fmla="*/ 10 h 144"/>
                <a:gd name="T16" fmla="*/ 146 w 228"/>
                <a:gd name="T17" fmla="*/ 16 h 144"/>
                <a:gd name="T18" fmla="*/ 126 w 228"/>
                <a:gd name="T19" fmla="*/ 22 h 144"/>
                <a:gd name="T20" fmla="*/ 108 w 228"/>
                <a:gd name="T21" fmla="*/ 28 h 144"/>
                <a:gd name="T22" fmla="*/ 92 w 228"/>
                <a:gd name="T23" fmla="*/ 38 h 144"/>
                <a:gd name="T24" fmla="*/ 76 w 228"/>
                <a:gd name="T25" fmla="*/ 48 h 144"/>
                <a:gd name="T26" fmla="*/ 64 w 228"/>
                <a:gd name="T27" fmla="*/ 58 h 144"/>
                <a:gd name="T28" fmla="*/ 50 w 228"/>
                <a:gd name="T29" fmla="*/ 70 h 144"/>
                <a:gd name="T30" fmla="*/ 38 w 228"/>
                <a:gd name="T31" fmla="*/ 82 h 144"/>
                <a:gd name="T32" fmla="*/ 28 w 228"/>
                <a:gd name="T33" fmla="*/ 92 h 144"/>
                <a:gd name="T34" fmla="*/ 20 w 228"/>
                <a:gd name="T35" fmla="*/ 106 h 144"/>
                <a:gd name="T36" fmla="*/ 20 w 228"/>
                <a:gd name="T37" fmla="*/ 104 h 144"/>
                <a:gd name="T38" fmla="*/ 18 w 228"/>
                <a:gd name="T39" fmla="*/ 114 h 144"/>
                <a:gd name="T40" fmla="*/ 14 w 228"/>
                <a:gd name="T41" fmla="*/ 116 h 144"/>
                <a:gd name="T42" fmla="*/ 12 w 228"/>
                <a:gd name="T43" fmla="*/ 112 h 144"/>
                <a:gd name="T44" fmla="*/ 16 w 228"/>
                <a:gd name="T45" fmla="*/ 104 h 144"/>
                <a:gd name="T46" fmla="*/ 16 w 228"/>
                <a:gd name="T47" fmla="*/ 102 h 144"/>
                <a:gd name="T48" fmla="*/ 24 w 228"/>
                <a:gd name="T49" fmla="*/ 90 h 144"/>
                <a:gd name="T50" fmla="*/ 34 w 228"/>
                <a:gd name="T51" fmla="*/ 78 h 144"/>
                <a:gd name="T52" fmla="*/ 46 w 228"/>
                <a:gd name="T53" fmla="*/ 64 h 144"/>
                <a:gd name="T54" fmla="*/ 60 w 228"/>
                <a:gd name="T55" fmla="*/ 54 h 144"/>
                <a:gd name="T56" fmla="*/ 74 w 228"/>
                <a:gd name="T57" fmla="*/ 44 h 144"/>
                <a:gd name="T58" fmla="*/ 90 w 228"/>
                <a:gd name="T59" fmla="*/ 34 h 144"/>
                <a:gd name="T60" fmla="*/ 108 w 228"/>
                <a:gd name="T61" fmla="*/ 26 h 144"/>
                <a:gd name="T62" fmla="*/ 126 w 228"/>
                <a:gd name="T63" fmla="*/ 18 h 144"/>
                <a:gd name="T64" fmla="*/ 144 w 228"/>
                <a:gd name="T65" fmla="*/ 10 h 144"/>
                <a:gd name="T66" fmla="*/ 164 w 228"/>
                <a:gd name="T67" fmla="*/ 6 h 144"/>
                <a:gd name="T68" fmla="*/ 184 w 228"/>
                <a:gd name="T69" fmla="*/ 2 h 144"/>
                <a:gd name="T70" fmla="*/ 206 w 228"/>
                <a:gd name="T71" fmla="*/ 0 h 144"/>
                <a:gd name="T72" fmla="*/ 224 w 228"/>
                <a:gd name="T73" fmla="*/ 0 h 144"/>
                <a:gd name="T74" fmla="*/ 228 w 228"/>
                <a:gd name="T75" fmla="*/ 2 h 144"/>
                <a:gd name="T76" fmla="*/ 226 w 228"/>
                <a:gd name="T77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8" h="144">
                  <a:moveTo>
                    <a:pt x="36" y="110"/>
                  </a:moveTo>
                  <a:lnTo>
                    <a:pt x="8" y="144"/>
                  </a:lnTo>
                  <a:lnTo>
                    <a:pt x="0" y="100"/>
                  </a:lnTo>
                  <a:lnTo>
                    <a:pt x="36" y="110"/>
                  </a:lnTo>
                  <a:close/>
                  <a:moveTo>
                    <a:pt x="226" y="4"/>
                  </a:moveTo>
                  <a:lnTo>
                    <a:pt x="206" y="4"/>
                  </a:lnTo>
                  <a:lnTo>
                    <a:pt x="186" y="6"/>
                  </a:lnTo>
                  <a:lnTo>
                    <a:pt x="166" y="10"/>
                  </a:lnTo>
                  <a:lnTo>
                    <a:pt x="146" y="16"/>
                  </a:lnTo>
                  <a:lnTo>
                    <a:pt x="126" y="22"/>
                  </a:lnTo>
                  <a:lnTo>
                    <a:pt x="108" y="28"/>
                  </a:lnTo>
                  <a:lnTo>
                    <a:pt x="92" y="38"/>
                  </a:lnTo>
                  <a:lnTo>
                    <a:pt x="76" y="48"/>
                  </a:lnTo>
                  <a:lnTo>
                    <a:pt x="64" y="58"/>
                  </a:lnTo>
                  <a:lnTo>
                    <a:pt x="50" y="70"/>
                  </a:lnTo>
                  <a:lnTo>
                    <a:pt x="38" y="82"/>
                  </a:lnTo>
                  <a:lnTo>
                    <a:pt x="28" y="92"/>
                  </a:lnTo>
                  <a:lnTo>
                    <a:pt x="20" y="106"/>
                  </a:lnTo>
                  <a:lnTo>
                    <a:pt x="20" y="104"/>
                  </a:lnTo>
                  <a:lnTo>
                    <a:pt x="18" y="114"/>
                  </a:lnTo>
                  <a:lnTo>
                    <a:pt x="14" y="116"/>
                  </a:lnTo>
                  <a:lnTo>
                    <a:pt x="12" y="112"/>
                  </a:lnTo>
                  <a:lnTo>
                    <a:pt x="16" y="104"/>
                  </a:lnTo>
                  <a:lnTo>
                    <a:pt x="16" y="102"/>
                  </a:lnTo>
                  <a:lnTo>
                    <a:pt x="24" y="90"/>
                  </a:lnTo>
                  <a:lnTo>
                    <a:pt x="34" y="78"/>
                  </a:lnTo>
                  <a:lnTo>
                    <a:pt x="46" y="64"/>
                  </a:lnTo>
                  <a:lnTo>
                    <a:pt x="60" y="54"/>
                  </a:lnTo>
                  <a:lnTo>
                    <a:pt x="74" y="44"/>
                  </a:lnTo>
                  <a:lnTo>
                    <a:pt x="90" y="34"/>
                  </a:lnTo>
                  <a:lnTo>
                    <a:pt x="108" y="26"/>
                  </a:lnTo>
                  <a:lnTo>
                    <a:pt x="126" y="18"/>
                  </a:lnTo>
                  <a:lnTo>
                    <a:pt x="144" y="10"/>
                  </a:lnTo>
                  <a:lnTo>
                    <a:pt x="164" y="6"/>
                  </a:lnTo>
                  <a:lnTo>
                    <a:pt x="184" y="2"/>
                  </a:lnTo>
                  <a:lnTo>
                    <a:pt x="206" y="0"/>
                  </a:lnTo>
                  <a:lnTo>
                    <a:pt x="224" y="0"/>
                  </a:lnTo>
                  <a:lnTo>
                    <a:pt x="228" y="2"/>
                  </a:lnTo>
                  <a:lnTo>
                    <a:pt x="22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8" name="Freeform 29"/>
            <p:cNvSpPr>
              <a:spLocks/>
            </p:cNvSpPr>
            <p:nvPr/>
          </p:nvSpPr>
          <p:spPr bwMode="auto">
            <a:xfrm>
              <a:off x="5130800" y="4989513"/>
              <a:ext cx="1016000" cy="755650"/>
            </a:xfrm>
            <a:custGeom>
              <a:avLst/>
              <a:gdLst>
                <a:gd name="T0" fmla="*/ 320 w 640"/>
                <a:gd name="T1" fmla="*/ 0 h 476"/>
                <a:gd name="T2" fmla="*/ 254 w 640"/>
                <a:gd name="T3" fmla="*/ 6 h 476"/>
                <a:gd name="T4" fmla="*/ 196 w 640"/>
                <a:gd name="T5" fmla="*/ 20 h 476"/>
                <a:gd name="T6" fmla="*/ 140 w 640"/>
                <a:gd name="T7" fmla="*/ 42 h 476"/>
                <a:gd name="T8" fmla="*/ 94 w 640"/>
                <a:gd name="T9" fmla="*/ 70 h 476"/>
                <a:gd name="T10" fmla="*/ 56 w 640"/>
                <a:gd name="T11" fmla="*/ 106 h 476"/>
                <a:gd name="T12" fmla="*/ 26 w 640"/>
                <a:gd name="T13" fmla="*/ 146 h 476"/>
                <a:gd name="T14" fmla="*/ 8 w 640"/>
                <a:gd name="T15" fmla="*/ 190 h 476"/>
                <a:gd name="T16" fmla="*/ 0 w 640"/>
                <a:gd name="T17" fmla="*/ 238 h 476"/>
                <a:gd name="T18" fmla="*/ 2 w 640"/>
                <a:gd name="T19" fmla="*/ 262 h 476"/>
                <a:gd name="T20" fmla="*/ 16 w 640"/>
                <a:gd name="T21" fmla="*/ 310 h 476"/>
                <a:gd name="T22" fmla="*/ 40 w 640"/>
                <a:gd name="T23" fmla="*/ 352 h 476"/>
                <a:gd name="T24" fmla="*/ 74 w 640"/>
                <a:gd name="T25" fmla="*/ 390 h 476"/>
                <a:gd name="T26" fmla="*/ 116 w 640"/>
                <a:gd name="T27" fmla="*/ 422 h 476"/>
                <a:gd name="T28" fmla="*/ 168 w 640"/>
                <a:gd name="T29" fmla="*/ 446 h 476"/>
                <a:gd name="T30" fmla="*/ 224 w 640"/>
                <a:gd name="T31" fmla="*/ 464 h 476"/>
                <a:gd name="T32" fmla="*/ 286 w 640"/>
                <a:gd name="T33" fmla="*/ 474 h 476"/>
                <a:gd name="T34" fmla="*/ 320 w 640"/>
                <a:gd name="T35" fmla="*/ 476 h 476"/>
                <a:gd name="T36" fmla="*/ 384 w 640"/>
                <a:gd name="T37" fmla="*/ 470 h 476"/>
                <a:gd name="T38" fmla="*/ 444 w 640"/>
                <a:gd name="T39" fmla="*/ 456 h 476"/>
                <a:gd name="T40" fmla="*/ 498 w 640"/>
                <a:gd name="T41" fmla="*/ 434 h 476"/>
                <a:gd name="T42" fmla="*/ 546 w 640"/>
                <a:gd name="T43" fmla="*/ 406 h 476"/>
                <a:gd name="T44" fmla="*/ 584 w 640"/>
                <a:gd name="T45" fmla="*/ 372 h 476"/>
                <a:gd name="T46" fmla="*/ 614 w 640"/>
                <a:gd name="T47" fmla="*/ 330 h 476"/>
                <a:gd name="T48" fmla="*/ 632 w 640"/>
                <a:gd name="T49" fmla="*/ 286 h 476"/>
                <a:gd name="T50" fmla="*/ 640 w 640"/>
                <a:gd name="T51" fmla="*/ 238 h 476"/>
                <a:gd name="T52" fmla="*/ 638 w 640"/>
                <a:gd name="T53" fmla="*/ 214 h 476"/>
                <a:gd name="T54" fmla="*/ 624 w 640"/>
                <a:gd name="T55" fmla="*/ 168 h 476"/>
                <a:gd name="T56" fmla="*/ 600 w 640"/>
                <a:gd name="T57" fmla="*/ 124 h 476"/>
                <a:gd name="T58" fmla="*/ 566 w 640"/>
                <a:gd name="T59" fmla="*/ 86 h 476"/>
                <a:gd name="T60" fmla="*/ 522 w 640"/>
                <a:gd name="T61" fmla="*/ 54 h 476"/>
                <a:gd name="T62" fmla="*/ 472 w 640"/>
                <a:gd name="T63" fmla="*/ 30 h 476"/>
                <a:gd name="T64" fmla="*/ 414 w 640"/>
                <a:gd name="T65" fmla="*/ 12 h 476"/>
                <a:gd name="T66" fmla="*/ 352 w 640"/>
                <a:gd name="T67" fmla="*/ 2 h 476"/>
                <a:gd name="T68" fmla="*/ 320 w 640"/>
                <a:gd name="T69" fmla="*/ 0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0" h="476">
                  <a:moveTo>
                    <a:pt x="320" y="0"/>
                  </a:moveTo>
                  <a:lnTo>
                    <a:pt x="320" y="0"/>
                  </a:lnTo>
                  <a:lnTo>
                    <a:pt x="286" y="2"/>
                  </a:lnTo>
                  <a:lnTo>
                    <a:pt x="254" y="6"/>
                  </a:lnTo>
                  <a:lnTo>
                    <a:pt x="224" y="12"/>
                  </a:lnTo>
                  <a:lnTo>
                    <a:pt x="196" y="20"/>
                  </a:lnTo>
                  <a:lnTo>
                    <a:pt x="168" y="30"/>
                  </a:lnTo>
                  <a:lnTo>
                    <a:pt x="140" y="42"/>
                  </a:lnTo>
                  <a:lnTo>
                    <a:pt x="116" y="54"/>
                  </a:lnTo>
                  <a:lnTo>
                    <a:pt x="94" y="70"/>
                  </a:lnTo>
                  <a:lnTo>
                    <a:pt x="74" y="86"/>
                  </a:lnTo>
                  <a:lnTo>
                    <a:pt x="56" y="106"/>
                  </a:lnTo>
                  <a:lnTo>
                    <a:pt x="40" y="124"/>
                  </a:lnTo>
                  <a:lnTo>
                    <a:pt x="26" y="146"/>
                  </a:lnTo>
                  <a:lnTo>
                    <a:pt x="16" y="168"/>
                  </a:lnTo>
                  <a:lnTo>
                    <a:pt x="8" y="190"/>
                  </a:lnTo>
                  <a:lnTo>
                    <a:pt x="2" y="214"/>
                  </a:lnTo>
                  <a:lnTo>
                    <a:pt x="0" y="238"/>
                  </a:lnTo>
                  <a:lnTo>
                    <a:pt x="0" y="238"/>
                  </a:lnTo>
                  <a:lnTo>
                    <a:pt x="2" y="262"/>
                  </a:lnTo>
                  <a:lnTo>
                    <a:pt x="8" y="286"/>
                  </a:lnTo>
                  <a:lnTo>
                    <a:pt x="16" y="310"/>
                  </a:lnTo>
                  <a:lnTo>
                    <a:pt x="26" y="330"/>
                  </a:lnTo>
                  <a:lnTo>
                    <a:pt x="40" y="352"/>
                  </a:lnTo>
                  <a:lnTo>
                    <a:pt x="56" y="372"/>
                  </a:lnTo>
                  <a:lnTo>
                    <a:pt x="74" y="390"/>
                  </a:lnTo>
                  <a:lnTo>
                    <a:pt x="94" y="406"/>
                  </a:lnTo>
                  <a:lnTo>
                    <a:pt x="116" y="422"/>
                  </a:lnTo>
                  <a:lnTo>
                    <a:pt x="140" y="434"/>
                  </a:lnTo>
                  <a:lnTo>
                    <a:pt x="168" y="446"/>
                  </a:lnTo>
                  <a:lnTo>
                    <a:pt x="196" y="456"/>
                  </a:lnTo>
                  <a:lnTo>
                    <a:pt x="224" y="464"/>
                  </a:lnTo>
                  <a:lnTo>
                    <a:pt x="254" y="470"/>
                  </a:lnTo>
                  <a:lnTo>
                    <a:pt x="286" y="474"/>
                  </a:lnTo>
                  <a:lnTo>
                    <a:pt x="320" y="476"/>
                  </a:lnTo>
                  <a:lnTo>
                    <a:pt x="320" y="476"/>
                  </a:lnTo>
                  <a:lnTo>
                    <a:pt x="352" y="474"/>
                  </a:lnTo>
                  <a:lnTo>
                    <a:pt x="384" y="470"/>
                  </a:lnTo>
                  <a:lnTo>
                    <a:pt x="414" y="464"/>
                  </a:lnTo>
                  <a:lnTo>
                    <a:pt x="444" y="456"/>
                  </a:lnTo>
                  <a:lnTo>
                    <a:pt x="472" y="446"/>
                  </a:lnTo>
                  <a:lnTo>
                    <a:pt x="498" y="434"/>
                  </a:lnTo>
                  <a:lnTo>
                    <a:pt x="522" y="422"/>
                  </a:lnTo>
                  <a:lnTo>
                    <a:pt x="546" y="406"/>
                  </a:lnTo>
                  <a:lnTo>
                    <a:pt x="566" y="390"/>
                  </a:lnTo>
                  <a:lnTo>
                    <a:pt x="584" y="372"/>
                  </a:lnTo>
                  <a:lnTo>
                    <a:pt x="600" y="352"/>
                  </a:lnTo>
                  <a:lnTo>
                    <a:pt x="614" y="330"/>
                  </a:lnTo>
                  <a:lnTo>
                    <a:pt x="624" y="310"/>
                  </a:lnTo>
                  <a:lnTo>
                    <a:pt x="632" y="286"/>
                  </a:lnTo>
                  <a:lnTo>
                    <a:pt x="638" y="262"/>
                  </a:lnTo>
                  <a:lnTo>
                    <a:pt x="640" y="238"/>
                  </a:lnTo>
                  <a:lnTo>
                    <a:pt x="640" y="238"/>
                  </a:lnTo>
                  <a:lnTo>
                    <a:pt x="638" y="214"/>
                  </a:lnTo>
                  <a:lnTo>
                    <a:pt x="632" y="190"/>
                  </a:lnTo>
                  <a:lnTo>
                    <a:pt x="624" y="168"/>
                  </a:lnTo>
                  <a:lnTo>
                    <a:pt x="614" y="146"/>
                  </a:lnTo>
                  <a:lnTo>
                    <a:pt x="600" y="124"/>
                  </a:lnTo>
                  <a:lnTo>
                    <a:pt x="584" y="106"/>
                  </a:lnTo>
                  <a:lnTo>
                    <a:pt x="566" y="86"/>
                  </a:lnTo>
                  <a:lnTo>
                    <a:pt x="546" y="70"/>
                  </a:lnTo>
                  <a:lnTo>
                    <a:pt x="522" y="54"/>
                  </a:lnTo>
                  <a:lnTo>
                    <a:pt x="498" y="42"/>
                  </a:lnTo>
                  <a:lnTo>
                    <a:pt x="472" y="30"/>
                  </a:lnTo>
                  <a:lnTo>
                    <a:pt x="444" y="20"/>
                  </a:lnTo>
                  <a:lnTo>
                    <a:pt x="414" y="12"/>
                  </a:lnTo>
                  <a:lnTo>
                    <a:pt x="384" y="6"/>
                  </a:lnTo>
                  <a:lnTo>
                    <a:pt x="352" y="2"/>
                  </a:lnTo>
                  <a:lnTo>
                    <a:pt x="320" y="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9" name="Rectangle 30"/>
            <p:cNvSpPr>
              <a:spLocks noChangeArrowheads="1"/>
            </p:cNvSpPr>
            <p:nvPr/>
          </p:nvSpPr>
          <p:spPr bwMode="auto">
            <a:xfrm>
              <a:off x="5130800" y="4135438"/>
              <a:ext cx="1016000" cy="12827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0" name="Freeform 31"/>
            <p:cNvSpPr>
              <a:spLocks/>
            </p:cNvSpPr>
            <p:nvPr/>
          </p:nvSpPr>
          <p:spPr bwMode="auto">
            <a:xfrm>
              <a:off x="5130800" y="3932238"/>
              <a:ext cx="1016000" cy="469900"/>
            </a:xfrm>
            <a:custGeom>
              <a:avLst/>
              <a:gdLst>
                <a:gd name="T0" fmla="*/ 320 w 640"/>
                <a:gd name="T1" fmla="*/ 0 h 296"/>
                <a:gd name="T2" fmla="*/ 254 w 640"/>
                <a:gd name="T3" fmla="*/ 4 h 296"/>
                <a:gd name="T4" fmla="*/ 196 w 640"/>
                <a:gd name="T5" fmla="*/ 12 h 296"/>
                <a:gd name="T6" fmla="*/ 140 w 640"/>
                <a:gd name="T7" fmla="*/ 26 h 296"/>
                <a:gd name="T8" fmla="*/ 94 w 640"/>
                <a:gd name="T9" fmla="*/ 44 h 296"/>
                <a:gd name="T10" fmla="*/ 56 w 640"/>
                <a:gd name="T11" fmla="*/ 66 h 296"/>
                <a:gd name="T12" fmla="*/ 26 w 640"/>
                <a:gd name="T13" fmla="*/ 92 h 296"/>
                <a:gd name="T14" fmla="*/ 8 w 640"/>
                <a:gd name="T15" fmla="*/ 120 h 296"/>
                <a:gd name="T16" fmla="*/ 0 w 640"/>
                <a:gd name="T17" fmla="*/ 150 h 296"/>
                <a:gd name="T18" fmla="*/ 2 w 640"/>
                <a:gd name="T19" fmla="*/ 164 h 296"/>
                <a:gd name="T20" fmla="*/ 16 w 640"/>
                <a:gd name="T21" fmla="*/ 194 h 296"/>
                <a:gd name="T22" fmla="*/ 40 w 640"/>
                <a:gd name="T23" fmla="*/ 220 h 296"/>
                <a:gd name="T24" fmla="*/ 74 w 640"/>
                <a:gd name="T25" fmla="*/ 242 h 296"/>
                <a:gd name="T26" fmla="*/ 116 w 640"/>
                <a:gd name="T27" fmla="*/ 262 h 296"/>
                <a:gd name="T28" fmla="*/ 168 w 640"/>
                <a:gd name="T29" fmla="*/ 278 h 296"/>
                <a:gd name="T30" fmla="*/ 224 w 640"/>
                <a:gd name="T31" fmla="*/ 290 h 296"/>
                <a:gd name="T32" fmla="*/ 286 w 640"/>
                <a:gd name="T33" fmla="*/ 296 h 296"/>
                <a:gd name="T34" fmla="*/ 320 w 640"/>
                <a:gd name="T35" fmla="*/ 296 h 296"/>
                <a:gd name="T36" fmla="*/ 384 w 640"/>
                <a:gd name="T37" fmla="*/ 294 h 296"/>
                <a:gd name="T38" fmla="*/ 444 w 640"/>
                <a:gd name="T39" fmla="*/ 284 h 296"/>
                <a:gd name="T40" fmla="*/ 498 w 640"/>
                <a:gd name="T41" fmla="*/ 272 h 296"/>
                <a:gd name="T42" fmla="*/ 546 w 640"/>
                <a:gd name="T43" fmla="*/ 254 h 296"/>
                <a:gd name="T44" fmla="*/ 584 w 640"/>
                <a:gd name="T45" fmla="*/ 232 h 296"/>
                <a:gd name="T46" fmla="*/ 614 w 640"/>
                <a:gd name="T47" fmla="*/ 206 h 296"/>
                <a:gd name="T48" fmla="*/ 632 w 640"/>
                <a:gd name="T49" fmla="*/ 178 h 296"/>
                <a:gd name="T50" fmla="*/ 640 w 640"/>
                <a:gd name="T51" fmla="*/ 150 h 296"/>
                <a:gd name="T52" fmla="*/ 638 w 640"/>
                <a:gd name="T53" fmla="*/ 134 h 296"/>
                <a:gd name="T54" fmla="*/ 624 w 640"/>
                <a:gd name="T55" fmla="*/ 106 h 296"/>
                <a:gd name="T56" fmla="*/ 600 w 640"/>
                <a:gd name="T57" fmla="*/ 78 h 296"/>
                <a:gd name="T58" fmla="*/ 566 w 640"/>
                <a:gd name="T59" fmla="*/ 54 h 296"/>
                <a:gd name="T60" fmla="*/ 522 w 640"/>
                <a:gd name="T61" fmla="*/ 34 h 296"/>
                <a:gd name="T62" fmla="*/ 472 w 640"/>
                <a:gd name="T63" fmla="*/ 18 h 296"/>
                <a:gd name="T64" fmla="*/ 414 w 640"/>
                <a:gd name="T65" fmla="*/ 8 h 296"/>
                <a:gd name="T66" fmla="*/ 352 w 640"/>
                <a:gd name="T67" fmla="*/ 2 h 296"/>
                <a:gd name="T68" fmla="*/ 320 w 640"/>
                <a:gd name="T69" fmla="*/ 0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0" h="296">
                  <a:moveTo>
                    <a:pt x="320" y="0"/>
                  </a:moveTo>
                  <a:lnTo>
                    <a:pt x="320" y="0"/>
                  </a:lnTo>
                  <a:lnTo>
                    <a:pt x="286" y="2"/>
                  </a:lnTo>
                  <a:lnTo>
                    <a:pt x="254" y="4"/>
                  </a:lnTo>
                  <a:lnTo>
                    <a:pt x="224" y="8"/>
                  </a:lnTo>
                  <a:lnTo>
                    <a:pt x="196" y="12"/>
                  </a:lnTo>
                  <a:lnTo>
                    <a:pt x="168" y="18"/>
                  </a:lnTo>
                  <a:lnTo>
                    <a:pt x="140" y="26"/>
                  </a:lnTo>
                  <a:lnTo>
                    <a:pt x="116" y="34"/>
                  </a:lnTo>
                  <a:lnTo>
                    <a:pt x="94" y="44"/>
                  </a:lnTo>
                  <a:lnTo>
                    <a:pt x="74" y="54"/>
                  </a:lnTo>
                  <a:lnTo>
                    <a:pt x="56" y="66"/>
                  </a:lnTo>
                  <a:lnTo>
                    <a:pt x="40" y="78"/>
                  </a:lnTo>
                  <a:lnTo>
                    <a:pt x="26" y="92"/>
                  </a:lnTo>
                  <a:lnTo>
                    <a:pt x="16" y="106"/>
                  </a:lnTo>
                  <a:lnTo>
                    <a:pt x="8" y="120"/>
                  </a:lnTo>
                  <a:lnTo>
                    <a:pt x="2" y="13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8" y="178"/>
                  </a:lnTo>
                  <a:lnTo>
                    <a:pt x="16" y="194"/>
                  </a:lnTo>
                  <a:lnTo>
                    <a:pt x="26" y="206"/>
                  </a:lnTo>
                  <a:lnTo>
                    <a:pt x="40" y="220"/>
                  </a:lnTo>
                  <a:lnTo>
                    <a:pt x="56" y="232"/>
                  </a:lnTo>
                  <a:lnTo>
                    <a:pt x="74" y="242"/>
                  </a:lnTo>
                  <a:lnTo>
                    <a:pt x="94" y="254"/>
                  </a:lnTo>
                  <a:lnTo>
                    <a:pt x="116" y="262"/>
                  </a:lnTo>
                  <a:lnTo>
                    <a:pt x="140" y="272"/>
                  </a:lnTo>
                  <a:lnTo>
                    <a:pt x="168" y="278"/>
                  </a:lnTo>
                  <a:lnTo>
                    <a:pt x="196" y="284"/>
                  </a:lnTo>
                  <a:lnTo>
                    <a:pt x="224" y="290"/>
                  </a:lnTo>
                  <a:lnTo>
                    <a:pt x="254" y="294"/>
                  </a:lnTo>
                  <a:lnTo>
                    <a:pt x="286" y="296"/>
                  </a:lnTo>
                  <a:lnTo>
                    <a:pt x="320" y="296"/>
                  </a:lnTo>
                  <a:lnTo>
                    <a:pt x="320" y="296"/>
                  </a:lnTo>
                  <a:lnTo>
                    <a:pt x="352" y="296"/>
                  </a:lnTo>
                  <a:lnTo>
                    <a:pt x="384" y="294"/>
                  </a:lnTo>
                  <a:lnTo>
                    <a:pt x="414" y="290"/>
                  </a:lnTo>
                  <a:lnTo>
                    <a:pt x="444" y="284"/>
                  </a:lnTo>
                  <a:lnTo>
                    <a:pt x="472" y="278"/>
                  </a:lnTo>
                  <a:lnTo>
                    <a:pt x="498" y="272"/>
                  </a:lnTo>
                  <a:lnTo>
                    <a:pt x="522" y="262"/>
                  </a:lnTo>
                  <a:lnTo>
                    <a:pt x="546" y="254"/>
                  </a:lnTo>
                  <a:lnTo>
                    <a:pt x="566" y="242"/>
                  </a:lnTo>
                  <a:lnTo>
                    <a:pt x="584" y="232"/>
                  </a:lnTo>
                  <a:lnTo>
                    <a:pt x="600" y="220"/>
                  </a:lnTo>
                  <a:lnTo>
                    <a:pt x="614" y="206"/>
                  </a:lnTo>
                  <a:lnTo>
                    <a:pt x="624" y="194"/>
                  </a:lnTo>
                  <a:lnTo>
                    <a:pt x="632" y="178"/>
                  </a:lnTo>
                  <a:lnTo>
                    <a:pt x="638" y="164"/>
                  </a:lnTo>
                  <a:lnTo>
                    <a:pt x="640" y="150"/>
                  </a:lnTo>
                  <a:lnTo>
                    <a:pt x="640" y="150"/>
                  </a:lnTo>
                  <a:lnTo>
                    <a:pt x="638" y="134"/>
                  </a:lnTo>
                  <a:lnTo>
                    <a:pt x="632" y="120"/>
                  </a:lnTo>
                  <a:lnTo>
                    <a:pt x="624" y="106"/>
                  </a:lnTo>
                  <a:lnTo>
                    <a:pt x="614" y="92"/>
                  </a:lnTo>
                  <a:lnTo>
                    <a:pt x="600" y="78"/>
                  </a:lnTo>
                  <a:lnTo>
                    <a:pt x="584" y="66"/>
                  </a:lnTo>
                  <a:lnTo>
                    <a:pt x="566" y="54"/>
                  </a:lnTo>
                  <a:lnTo>
                    <a:pt x="546" y="44"/>
                  </a:lnTo>
                  <a:lnTo>
                    <a:pt x="522" y="34"/>
                  </a:lnTo>
                  <a:lnTo>
                    <a:pt x="498" y="26"/>
                  </a:lnTo>
                  <a:lnTo>
                    <a:pt x="472" y="18"/>
                  </a:lnTo>
                  <a:lnTo>
                    <a:pt x="444" y="12"/>
                  </a:lnTo>
                  <a:lnTo>
                    <a:pt x="414" y="8"/>
                  </a:lnTo>
                  <a:lnTo>
                    <a:pt x="384" y="4"/>
                  </a:lnTo>
                  <a:lnTo>
                    <a:pt x="352" y="2"/>
                  </a:lnTo>
                  <a:lnTo>
                    <a:pt x="320" y="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1" name="Freeform 32"/>
            <p:cNvSpPr>
              <a:spLocks/>
            </p:cNvSpPr>
            <p:nvPr/>
          </p:nvSpPr>
          <p:spPr bwMode="auto">
            <a:xfrm>
              <a:off x="5130800" y="3932238"/>
              <a:ext cx="1016000" cy="469900"/>
            </a:xfrm>
            <a:custGeom>
              <a:avLst/>
              <a:gdLst>
                <a:gd name="T0" fmla="*/ 320 w 640"/>
                <a:gd name="T1" fmla="*/ 0 h 296"/>
                <a:gd name="T2" fmla="*/ 254 w 640"/>
                <a:gd name="T3" fmla="*/ 4 h 296"/>
                <a:gd name="T4" fmla="*/ 196 w 640"/>
                <a:gd name="T5" fmla="*/ 12 h 296"/>
                <a:gd name="T6" fmla="*/ 140 w 640"/>
                <a:gd name="T7" fmla="*/ 26 h 296"/>
                <a:gd name="T8" fmla="*/ 94 w 640"/>
                <a:gd name="T9" fmla="*/ 44 h 296"/>
                <a:gd name="T10" fmla="*/ 56 w 640"/>
                <a:gd name="T11" fmla="*/ 66 h 296"/>
                <a:gd name="T12" fmla="*/ 26 w 640"/>
                <a:gd name="T13" fmla="*/ 92 h 296"/>
                <a:gd name="T14" fmla="*/ 8 w 640"/>
                <a:gd name="T15" fmla="*/ 120 h 296"/>
                <a:gd name="T16" fmla="*/ 0 w 640"/>
                <a:gd name="T17" fmla="*/ 150 h 296"/>
                <a:gd name="T18" fmla="*/ 2 w 640"/>
                <a:gd name="T19" fmla="*/ 164 h 296"/>
                <a:gd name="T20" fmla="*/ 16 w 640"/>
                <a:gd name="T21" fmla="*/ 194 h 296"/>
                <a:gd name="T22" fmla="*/ 40 w 640"/>
                <a:gd name="T23" fmla="*/ 220 h 296"/>
                <a:gd name="T24" fmla="*/ 74 w 640"/>
                <a:gd name="T25" fmla="*/ 242 h 296"/>
                <a:gd name="T26" fmla="*/ 116 w 640"/>
                <a:gd name="T27" fmla="*/ 262 h 296"/>
                <a:gd name="T28" fmla="*/ 168 w 640"/>
                <a:gd name="T29" fmla="*/ 278 h 296"/>
                <a:gd name="T30" fmla="*/ 224 w 640"/>
                <a:gd name="T31" fmla="*/ 290 h 296"/>
                <a:gd name="T32" fmla="*/ 286 w 640"/>
                <a:gd name="T33" fmla="*/ 296 h 296"/>
                <a:gd name="T34" fmla="*/ 320 w 640"/>
                <a:gd name="T35" fmla="*/ 296 h 296"/>
                <a:gd name="T36" fmla="*/ 384 w 640"/>
                <a:gd name="T37" fmla="*/ 294 h 296"/>
                <a:gd name="T38" fmla="*/ 444 w 640"/>
                <a:gd name="T39" fmla="*/ 284 h 296"/>
                <a:gd name="T40" fmla="*/ 498 w 640"/>
                <a:gd name="T41" fmla="*/ 272 h 296"/>
                <a:gd name="T42" fmla="*/ 546 w 640"/>
                <a:gd name="T43" fmla="*/ 254 h 296"/>
                <a:gd name="T44" fmla="*/ 584 w 640"/>
                <a:gd name="T45" fmla="*/ 232 h 296"/>
                <a:gd name="T46" fmla="*/ 614 w 640"/>
                <a:gd name="T47" fmla="*/ 206 h 296"/>
                <a:gd name="T48" fmla="*/ 632 w 640"/>
                <a:gd name="T49" fmla="*/ 178 h 296"/>
                <a:gd name="T50" fmla="*/ 640 w 640"/>
                <a:gd name="T51" fmla="*/ 150 h 296"/>
                <a:gd name="T52" fmla="*/ 638 w 640"/>
                <a:gd name="T53" fmla="*/ 134 h 296"/>
                <a:gd name="T54" fmla="*/ 624 w 640"/>
                <a:gd name="T55" fmla="*/ 106 h 296"/>
                <a:gd name="T56" fmla="*/ 600 w 640"/>
                <a:gd name="T57" fmla="*/ 78 h 296"/>
                <a:gd name="T58" fmla="*/ 566 w 640"/>
                <a:gd name="T59" fmla="*/ 54 h 296"/>
                <a:gd name="T60" fmla="*/ 522 w 640"/>
                <a:gd name="T61" fmla="*/ 34 h 296"/>
                <a:gd name="T62" fmla="*/ 472 w 640"/>
                <a:gd name="T63" fmla="*/ 18 h 296"/>
                <a:gd name="T64" fmla="*/ 414 w 640"/>
                <a:gd name="T65" fmla="*/ 8 h 296"/>
                <a:gd name="T66" fmla="*/ 352 w 640"/>
                <a:gd name="T67" fmla="*/ 2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40" h="296">
                  <a:moveTo>
                    <a:pt x="320" y="0"/>
                  </a:moveTo>
                  <a:lnTo>
                    <a:pt x="320" y="0"/>
                  </a:lnTo>
                  <a:lnTo>
                    <a:pt x="286" y="2"/>
                  </a:lnTo>
                  <a:lnTo>
                    <a:pt x="254" y="4"/>
                  </a:lnTo>
                  <a:lnTo>
                    <a:pt x="224" y="8"/>
                  </a:lnTo>
                  <a:lnTo>
                    <a:pt x="196" y="12"/>
                  </a:lnTo>
                  <a:lnTo>
                    <a:pt x="168" y="18"/>
                  </a:lnTo>
                  <a:lnTo>
                    <a:pt x="140" y="26"/>
                  </a:lnTo>
                  <a:lnTo>
                    <a:pt x="116" y="34"/>
                  </a:lnTo>
                  <a:lnTo>
                    <a:pt x="94" y="44"/>
                  </a:lnTo>
                  <a:lnTo>
                    <a:pt x="74" y="54"/>
                  </a:lnTo>
                  <a:lnTo>
                    <a:pt x="56" y="66"/>
                  </a:lnTo>
                  <a:lnTo>
                    <a:pt x="40" y="78"/>
                  </a:lnTo>
                  <a:lnTo>
                    <a:pt x="26" y="92"/>
                  </a:lnTo>
                  <a:lnTo>
                    <a:pt x="16" y="106"/>
                  </a:lnTo>
                  <a:lnTo>
                    <a:pt x="8" y="120"/>
                  </a:lnTo>
                  <a:lnTo>
                    <a:pt x="2" y="13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2" y="164"/>
                  </a:lnTo>
                  <a:lnTo>
                    <a:pt x="8" y="178"/>
                  </a:lnTo>
                  <a:lnTo>
                    <a:pt x="16" y="194"/>
                  </a:lnTo>
                  <a:lnTo>
                    <a:pt x="26" y="206"/>
                  </a:lnTo>
                  <a:lnTo>
                    <a:pt x="40" y="220"/>
                  </a:lnTo>
                  <a:lnTo>
                    <a:pt x="56" y="232"/>
                  </a:lnTo>
                  <a:lnTo>
                    <a:pt x="74" y="242"/>
                  </a:lnTo>
                  <a:lnTo>
                    <a:pt x="94" y="254"/>
                  </a:lnTo>
                  <a:lnTo>
                    <a:pt x="116" y="262"/>
                  </a:lnTo>
                  <a:lnTo>
                    <a:pt x="140" y="272"/>
                  </a:lnTo>
                  <a:lnTo>
                    <a:pt x="168" y="278"/>
                  </a:lnTo>
                  <a:lnTo>
                    <a:pt x="196" y="284"/>
                  </a:lnTo>
                  <a:lnTo>
                    <a:pt x="224" y="290"/>
                  </a:lnTo>
                  <a:lnTo>
                    <a:pt x="254" y="294"/>
                  </a:lnTo>
                  <a:lnTo>
                    <a:pt x="286" y="296"/>
                  </a:lnTo>
                  <a:lnTo>
                    <a:pt x="320" y="296"/>
                  </a:lnTo>
                  <a:lnTo>
                    <a:pt x="320" y="296"/>
                  </a:lnTo>
                  <a:lnTo>
                    <a:pt x="352" y="296"/>
                  </a:lnTo>
                  <a:lnTo>
                    <a:pt x="384" y="294"/>
                  </a:lnTo>
                  <a:lnTo>
                    <a:pt x="414" y="290"/>
                  </a:lnTo>
                  <a:lnTo>
                    <a:pt x="444" y="284"/>
                  </a:lnTo>
                  <a:lnTo>
                    <a:pt x="472" y="278"/>
                  </a:lnTo>
                  <a:lnTo>
                    <a:pt x="498" y="272"/>
                  </a:lnTo>
                  <a:lnTo>
                    <a:pt x="522" y="262"/>
                  </a:lnTo>
                  <a:lnTo>
                    <a:pt x="546" y="254"/>
                  </a:lnTo>
                  <a:lnTo>
                    <a:pt x="566" y="242"/>
                  </a:lnTo>
                  <a:lnTo>
                    <a:pt x="584" y="232"/>
                  </a:lnTo>
                  <a:lnTo>
                    <a:pt x="600" y="220"/>
                  </a:lnTo>
                  <a:lnTo>
                    <a:pt x="614" y="206"/>
                  </a:lnTo>
                  <a:lnTo>
                    <a:pt x="624" y="194"/>
                  </a:lnTo>
                  <a:lnTo>
                    <a:pt x="632" y="178"/>
                  </a:lnTo>
                  <a:lnTo>
                    <a:pt x="638" y="164"/>
                  </a:lnTo>
                  <a:lnTo>
                    <a:pt x="640" y="150"/>
                  </a:lnTo>
                  <a:lnTo>
                    <a:pt x="640" y="150"/>
                  </a:lnTo>
                  <a:lnTo>
                    <a:pt x="638" y="134"/>
                  </a:lnTo>
                  <a:lnTo>
                    <a:pt x="632" y="120"/>
                  </a:lnTo>
                  <a:lnTo>
                    <a:pt x="624" y="106"/>
                  </a:lnTo>
                  <a:lnTo>
                    <a:pt x="614" y="92"/>
                  </a:lnTo>
                  <a:lnTo>
                    <a:pt x="600" y="78"/>
                  </a:lnTo>
                  <a:lnTo>
                    <a:pt x="584" y="66"/>
                  </a:lnTo>
                  <a:lnTo>
                    <a:pt x="566" y="54"/>
                  </a:lnTo>
                  <a:lnTo>
                    <a:pt x="546" y="44"/>
                  </a:lnTo>
                  <a:lnTo>
                    <a:pt x="522" y="34"/>
                  </a:lnTo>
                  <a:lnTo>
                    <a:pt x="498" y="26"/>
                  </a:lnTo>
                  <a:lnTo>
                    <a:pt x="472" y="18"/>
                  </a:lnTo>
                  <a:lnTo>
                    <a:pt x="444" y="12"/>
                  </a:lnTo>
                  <a:lnTo>
                    <a:pt x="414" y="8"/>
                  </a:lnTo>
                  <a:lnTo>
                    <a:pt x="384" y="4"/>
                  </a:lnTo>
                  <a:lnTo>
                    <a:pt x="352" y="2"/>
                  </a:lnTo>
                  <a:lnTo>
                    <a:pt x="32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2" name="Freeform 33"/>
            <p:cNvSpPr>
              <a:spLocks/>
            </p:cNvSpPr>
            <p:nvPr/>
          </p:nvSpPr>
          <p:spPr bwMode="auto">
            <a:xfrm>
              <a:off x="5394325" y="3970338"/>
              <a:ext cx="320675" cy="266700"/>
            </a:xfrm>
            <a:custGeom>
              <a:avLst/>
              <a:gdLst>
                <a:gd name="T0" fmla="*/ 202 w 202"/>
                <a:gd name="T1" fmla="*/ 0 h 168"/>
                <a:gd name="T2" fmla="*/ 202 w 202"/>
                <a:gd name="T3" fmla="*/ 0 h 168"/>
                <a:gd name="T4" fmla="*/ 162 w 202"/>
                <a:gd name="T5" fmla="*/ 0 h 168"/>
                <a:gd name="T6" fmla="*/ 124 w 202"/>
                <a:gd name="T7" fmla="*/ 4 h 168"/>
                <a:gd name="T8" fmla="*/ 90 w 202"/>
                <a:gd name="T9" fmla="*/ 10 h 168"/>
                <a:gd name="T10" fmla="*/ 60 w 202"/>
                <a:gd name="T11" fmla="*/ 16 h 168"/>
                <a:gd name="T12" fmla="*/ 34 w 202"/>
                <a:gd name="T13" fmla="*/ 26 h 168"/>
                <a:gd name="T14" fmla="*/ 16 w 202"/>
                <a:gd name="T15" fmla="*/ 36 h 168"/>
                <a:gd name="T16" fmla="*/ 8 w 202"/>
                <a:gd name="T17" fmla="*/ 42 h 168"/>
                <a:gd name="T18" fmla="*/ 4 w 202"/>
                <a:gd name="T19" fmla="*/ 48 h 168"/>
                <a:gd name="T20" fmla="*/ 0 w 202"/>
                <a:gd name="T21" fmla="*/ 54 h 168"/>
                <a:gd name="T22" fmla="*/ 0 w 202"/>
                <a:gd name="T23" fmla="*/ 60 h 168"/>
                <a:gd name="T24" fmla="*/ 0 w 202"/>
                <a:gd name="T25" fmla="*/ 94 h 168"/>
                <a:gd name="T26" fmla="*/ 0 w 202"/>
                <a:gd name="T27" fmla="*/ 94 h 168"/>
                <a:gd name="T28" fmla="*/ 0 w 202"/>
                <a:gd name="T29" fmla="*/ 98 h 168"/>
                <a:gd name="T30" fmla="*/ 2 w 202"/>
                <a:gd name="T31" fmla="*/ 104 h 168"/>
                <a:gd name="T32" fmla="*/ 10 w 202"/>
                <a:gd name="T33" fmla="*/ 112 h 168"/>
                <a:gd name="T34" fmla="*/ 22 w 202"/>
                <a:gd name="T35" fmla="*/ 120 h 168"/>
                <a:gd name="T36" fmla="*/ 36 w 202"/>
                <a:gd name="T37" fmla="*/ 128 h 168"/>
                <a:gd name="T38" fmla="*/ 56 w 202"/>
                <a:gd name="T39" fmla="*/ 134 h 168"/>
                <a:gd name="T40" fmla="*/ 80 w 202"/>
                <a:gd name="T41" fmla="*/ 140 h 168"/>
                <a:gd name="T42" fmla="*/ 106 w 202"/>
                <a:gd name="T43" fmla="*/ 146 h 168"/>
                <a:gd name="T44" fmla="*/ 136 w 202"/>
                <a:gd name="T45" fmla="*/ 150 h 168"/>
                <a:gd name="T46" fmla="*/ 136 w 202"/>
                <a:gd name="T47" fmla="*/ 168 h 168"/>
                <a:gd name="T48" fmla="*/ 202 w 202"/>
                <a:gd name="T49" fmla="*/ 136 h 168"/>
                <a:gd name="T50" fmla="*/ 136 w 202"/>
                <a:gd name="T51" fmla="*/ 100 h 168"/>
                <a:gd name="T52" fmla="*/ 136 w 202"/>
                <a:gd name="T53" fmla="*/ 116 h 168"/>
                <a:gd name="T54" fmla="*/ 136 w 202"/>
                <a:gd name="T55" fmla="*/ 116 h 168"/>
                <a:gd name="T56" fmla="*/ 92 w 202"/>
                <a:gd name="T57" fmla="*/ 110 h 168"/>
                <a:gd name="T58" fmla="*/ 56 w 202"/>
                <a:gd name="T59" fmla="*/ 100 h 168"/>
                <a:gd name="T60" fmla="*/ 42 w 202"/>
                <a:gd name="T61" fmla="*/ 94 h 168"/>
                <a:gd name="T62" fmla="*/ 28 w 202"/>
                <a:gd name="T63" fmla="*/ 88 h 168"/>
                <a:gd name="T64" fmla="*/ 18 w 202"/>
                <a:gd name="T65" fmla="*/ 82 h 168"/>
                <a:gd name="T66" fmla="*/ 10 w 202"/>
                <a:gd name="T67" fmla="*/ 76 h 168"/>
                <a:gd name="T68" fmla="*/ 10 w 202"/>
                <a:gd name="T69" fmla="*/ 76 h 168"/>
                <a:gd name="T70" fmla="*/ 10 w 202"/>
                <a:gd name="T71" fmla="*/ 76 h 168"/>
                <a:gd name="T72" fmla="*/ 22 w 202"/>
                <a:gd name="T73" fmla="*/ 68 h 168"/>
                <a:gd name="T74" fmla="*/ 38 w 202"/>
                <a:gd name="T75" fmla="*/ 60 h 168"/>
                <a:gd name="T76" fmla="*/ 58 w 202"/>
                <a:gd name="T77" fmla="*/ 52 h 168"/>
                <a:gd name="T78" fmla="*/ 82 w 202"/>
                <a:gd name="T79" fmla="*/ 46 h 168"/>
                <a:gd name="T80" fmla="*/ 108 w 202"/>
                <a:gd name="T81" fmla="*/ 40 h 168"/>
                <a:gd name="T82" fmla="*/ 138 w 202"/>
                <a:gd name="T83" fmla="*/ 36 h 168"/>
                <a:gd name="T84" fmla="*/ 170 w 202"/>
                <a:gd name="T85" fmla="*/ 34 h 168"/>
                <a:gd name="T86" fmla="*/ 202 w 202"/>
                <a:gd name="T87" fmla="*/ 34 h 168"/>
                <a:gd name="T88" fmla="*/ 202 w 202"/>
                <a:gd name="T8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168">
                  <a:moveTo>
                    <a:pt x="202" y="0"/>
                  </a:moveTo>
                  <a:lnTo>
                    <a:pt x="202" y="0"/>
                  </a:lnTo>
                  <a:lnTo>
                    <a:pt x="162" y="0"/>
                  </a:lnTo>
                  <a:lnTo>
                    <a:pt x="124" y="4"/>
                  </a:lnTo>
                  <a:lnTo>
                    <a:pt x="90" y="10"/>
                  </a:lnTo>
                  <a:lnTo>
                    <a:pt x="60" y="16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2" y="104"/>
                  </a:lnTo>
                  <a:lnTo>
                    <a:pt x="10" y="112"/>
                  </a:lnTo>
                  <a:lnTo>
                    <a:pt x="22" y="120"/>
                  </a:lnTo>
                  <a:lnTo>
                    <a:pt x="36" y="128"/>
                  </a:lnTo>
                  <a:lnTo>
                    <a:pt x="56" y="134"/>
                  </a:lnTo>
                  <a:lnTo>
                    <a:pt x="80" y="140"/>
                  </a:lnTo>
                  <a:lnTo>
                    <a:pt x="106" y="146"/>
                  </a:lnTo>
                  <a:lnTo>
                    <a:pt x="136" y="150"/>
                  </a:lnTo>
                  <a:lnTo>
                    <a:pt x="136" y="168"/>
                  </a:lnTo>
                  <a:lnTo>
                    <a:pt x="202" y="136"/>
                  </a:lnTo>
                  <a:lnTo>
                    <a:pt x="136" y="100"/>
                  </a:lnTo>
                  <a:lnTo>
                    <a:pt x="136" y="116"/>
                  </a:lnTo>
                  <a:lnTo>
                    <a:pt x="136" y="116"/>
                  </a:lnTo>
                  <a:lnTo>
                    <a:pt x="92" y="110"/>
                  </a:lnTo>
                  <a:lnTo>
                    <a:pt x="56" y="100"/>
                  </a:lnTo>
                  <a:lnTo>
                    <a:pt x="42" y="94"/>
                  </a:lnTo>
                  <a:lnTo>
                    <a:pt x="28" y="88"/>
                  </a:lnTo>
                  <a:lnTo>
                    <a:pt x="18" y="82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68"/>
                  </a:lnTo>
                  <a:lnTo>
                    <a:pt x="38" y="60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0"/>
                  </a:lnTo>
                  <a:lnTo>
                    <a:pt x="138" y="36"/>
                  </a:lnTo>
                  <a:lnTo>
                    <a:pt x="170" y="34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3" name="Freeform 34"/>
            <p:cNvSpPr>
              <a:spLocks/>
            </p:cNvSpPr>
            <p:nvPr/>
          </p:nvSpPr>
          <p:spPr bwMode="auto">
            <a:xfrm>
              <a:off x="5394325" y="3970338"/>
              <a:ext cx="320675" cy="120650"/>
            </a:xfrm>
            <a:custGeom>
              <a:avLst/>
              <a:gdLst>
                <a:gd name="T0" fmla="*/ 202 w 202"/>
                <a:gd name="T1" fmla="*/ 0 h 76"/>
                <a:gd name="T2" fmla="*/ 202 w 202"/>
                <a:gd name="T3" fmla="*/ 0 h 76"/>
                <a:gd name="T4" fmla="*/ 162 w 202"/>
                <a:gd name="T5" fmla="*/ 0 h 76"/>
                <a:gd name="T6" fmla="*/ 124 w 202"/>
                <a:gd name="T7" fmla="*/ 4 h 76"/>
                <a:gd name="T8" fmla="*/ 90 w 202"/>
                <a:gd name="T9" fmla="*/ 10 h 76"/>
                <a:gd name="T10" fmla="*/ 60 w 202"/>
                <a:gd name="T11" fmla="*/ 16 h 76"/>
                <a:gd name="T12" fmla="*/ 34 w 202"/>
                <a:gd name="T13" fmla="*/ 26 h 76"/>
                <a:gd name="T14" fmla="*/ 16 w 202"/>
                <a:gd name="T15" fmla="*/ 36 h 76"/>
                <a:gd name="T16" fmla="*/ 8 w 202"/>
                <a:gd name="T17" fmla="*/ 42 h 76"/>
                <a:gd name="T18" fmla="*/ 4 w 202"/>
                <a:gd name="T19" fmla="*/ 48 h 76"/>
                <a:gd name="T20" fmla="*/ 0 w 202"/>
                <a:gd name="T21" fmla="*/ 54 h 76"/>
                <a:gd name="T22" fmla="*/ 0 w 202"/>
                <a:gd name="T23" fmla="*/ 60 h 76"/>
                <a:gd name="T24" fmla="*/ 0 w 202"/>
                <a:gd name="T25" fmla="*/ 60 h 76"/>
                <a:gd name="T26" fmla="*/ 2 w 202"/>
                <a:gd name="T27" fmla="*/ 68 h 76"/>
                <a:gd name="T28" fmla="*/ 10 w 202"/>
                <a:gd name="T29" fmla="*/ 76 h 76"/>
                <a:gd name="T30" fmla="*/ 10 w 202"/>
                <a:gd name="T31" fmla="*/ 76 h 76"/>
                <a:gd name="T32" fmla="*/ 10 w 202"/>
                <a:gd name="T33" fmla="*/ 76 h 76"/>
                <a:gd name="T34" fmla="*/ 22 w 202"/>
                <a:gd name="T35" fmla="*/ 68 h 76"/>
                <a:gd name="T36" fmla="*/ 38 w 202"/>
                <a:gd name="T37" fmla="*/ 60 h 76"/>
                <a:gd name="T38" fmla="*/ 58 w 202"/>
                <a:gd name="T39" fmla="*/ 52 h 76"/>
                <a:gd name="T40" fmla="*/ 82 w 202"/>
                <a:gd name="T41" fmla="*/ 46 h 76"/>
                <a:gd name="T42" fmla="*/ 108 w 202"/>
                <a:gd name="T43" fmla="*/ 40 h 76"/>
                <a:gd name="T44" fmla="*/ 138 w 202"/>
                <a:gd name="T45" fmla="*/ 36 h 76"/>
                <a:gd name="T46" fmla="*/ 170 w 202"/>
                <a:gd name="T47" fmla="*/ 34 h 76"/>
                <a:gd name="T48" fmla="*/ 202 w 202"/>
                <a:gd name="T49" fmla="*/ 34 h 76"/>
                <a:gd name="T50" fmla="*/ 202 w 202"/>
                <a:gd name="T5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02" h="76">
                  <a:moveTo>
                    <a:pt x="202" y="0"/>
                  </a:moveTo>
                  <a:lnTo>
                    <a:pt x="202" y="0"/>
                  </a:lnTo>
                  <a:lnTo>
                    <a:pt x="162" y="0"/>
                  </a:lnTo>
                  <a:lnTo>
                    <a:pt x="124" y="4"/>
                  </a:lnTo>
                  <a:lnTo>
                    <a:pt x="90" y="10"/>
                  </a:lnTo>
                  <a:lnTo>
                    <a:pt x="60" y="16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68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68"/>
                  </a:lnTo>
                  <a:lnTo>
                    <a:pt x="38" y="60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0"/>
                  </a:lnTo>
                  <a:lnTo>
                    <a:pt x="138" y="36"/>
                  </a:lnTo>
                  <a:lnTo>
                    <a:pt x="170" y="34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4" name="Freeform 35"/>
            <p:cNvSpPr>
              <a:spLocks/>
            </p:cNvSpPr>
            <p:nvPr/>
          </p:nvSpPr>
          <p:spPr bwMode="auto">
            <a:xfrm>
              <a:off x="5394325" y="3970338"/>
              <a:ext cx="320675" cy="266700"/>
            </a:xfrm>
            <a:custGeom>
              <a:avLst/>
              <a:gdLst>
                <a:gd name="T0" fmla="*/ 202 w 202"/>
                <a:gd name="T1" fmla="*/ 0 h 168"/>
                <a:gd name="T2" fmla="*/ 202 w 202"/>
                <a:gd name="T3" fmla="*/ 0 h 168"/>
                <a:gd name="T4" fmla="*/ 162 w 202"/>
                <a:gd name="T5" fmla="*/ 0 h 168"/>
                <a:gd name="T6" fmla="*/ 124 w 202"/>
                <a:gd name="T7" fmla="*/ 4 h 168"/>
                <a:gd name="T8" fmla="*/ 90 w 202"/>
                <a:gd name="T9" fmla="*/ 10 h 168"/>
                <a:gd name="T10" fmla="*/ 60 w 202"/>
                <a:gd name="T11" fmla="*/ 16 h 168"/>
                <a:gd name="T12" fmla="*/ 34 w 202"/>
                <a:gd name="T13" fmla="*/ 26 h 168"/>
                <a:gd name="T14" fmla="*/ 16 w 202"/>
                <a:gd name="T15" fmla="*/ 36 h 168"/>
                <a:gd name="T16" fmla="*/ 8 w 202"/>
                <a:gd name="T17" fmla="*/ 42 h 168"/>
                <a:gd name="T18" fmla="*/ 4 w 202"/>
                <a:gd name="T19" fmla="*/ 48 h 168"/>
                <a:gd name="T20" fmla="*/ 0 w 202"/>
                <a:gd name="T21" fmla="*/ 54 h 168"/>
                <a:gd name="T22" fmla="*/ 0 w 202"/>
                <a:gd name="T23" fmla="*/ 60 h 168"/>
                <a:gd name="T24" fmla="*/ 0 w 202"/>
                <a:gd name="T25" fmla="*/ 94 h 168"/>
                <a:gd name="T26" fmla="*/ 0 w 202"/>
                <a:gd name="T27" fmla="*/ 94 h 168"/>
                <a:gd name="T28" fmla="*/ 0 w 202"/>
                <a:gd name="T29" fmla="*/ 98 h 168"/>
                <a:gd name="T30" fmla="*/ 2 w 202"/>
                <a:gd name="T31" fmla="*/ 104 h 168"/>
                <a:gd name="T32" fmla="*/ 10 w 202"/>
                <a:gd name="T33" fmla="*/ 112 h 168"/>
                <a:gd name="T34" fmla="*/ 22 w 202"/>
                <a:gd name="T35" fmla="*/ 120 h 168"/>
                <a:gd name="T36" fmla="*/ 36 w 202"/>
                <a:gd name="T37" fmla="*/ 128 h 168"/>
                <a:gd name="T38" fmla="*/ 56 w 202"/>
                <a:gd name="T39" fmla="*/ 134 h 168"/>
                <a:gd name="T40" fmla="*/ 80 w 202"/>
                <a:gd name="T41" fmla="*/ 140 h 168"/>
                <a:gd name="T42" fmla="*/ 106 w 202"/>
                <a:gd name="T43" fmla="*/ 146 h 168"/>
                <a:gd name="T44" fmla="*/ 136 w 202"/>
                <a:gd name="T45" fmla="*/ 150 h 168"/>
                <a:gd name="T46" fmla="*/ 136 w 202"/>
                <a:gd name="T47" fmla="*/ 168 h 168"/>
                <a:gd name="T48" fmla="*/ 202 w 202"/>
                <a:gd name="T49" fmla="*/ 136 h 168"/>
                <a:gd name="T50" fmla="*/ 136 w 202"/>
                <a:gd name="T51" fmla="*/ 100 h 168"/>
                <a:gd name="T52" fmla="*/ 136 w 202"/>
                <a:gd name="T53" fmla="*/ 116 h 168"/>
                <a:gd name="T54" fmla="*/ 136 w 202"/>
                <a:gd name="T55" fmla="*/ 116 h 168"/>
                <a:gd name="T56" fmla="*/ 92 w 202"/>
                <a:gd name="T57" fmla="*/ 110 h 168"/>
                <a:gd name="T58" fmla="*/ 56 w 202"/>
                <a:gd name="T59" fmla="*/ 100 h 168"/>
                <a:gd name="T60" fmla="*/ 42 w 202"/>
                <a:gd name="T61" fmla="*/ 94 h 168"/>
                <a:gd name="T62" fmla="*/ 28 w 202"/>
                <a:gd name="T63" fmla="*/ 88 h 168"/>
                <a:gd name="T64" fmla="*/ 18 w 202"/>
                <a:gd name="T65" fmla="*/ 82 h 168"/>
                <a:gd name="T66" fmla="*/ 10 w 202"/>
                <a:gd name="T67" fmla="*/ 76 h 168"/>
                <a:gd name="T68" fmla="*/ 10 w 202"/>
                <a:gd name="T69" fmla="*/ 76 h 168"/>
                <a:gd name="T70" fmla="*/ 10 w 202"/>
                <a:gd name="T71" fmla="*/ 76 h 168"/>
                <a:gd name="T72" fmla="*/ 22 w 202"/>
                <a:gd name="T73" fmla="*/ 68 h 168"/>
                <a:gd name="T74" fmla="*/ 38 w 202"/>
                <a:gd name="T75" fmla="*/ 60 h 168"/>
                <a:gd name="T76" fmla="*/ 58 w 202"/>
                <a:gd name="T77" fmla="*/ 52 h 168"/>
                <a:gd name="T78" fmla="*/ 82 w 202"/>
                <a:gd name="T79" fmla="*/ 46 h 168"/>
                <a:gd name="T80" fmla="*/ 108 w 202"/>
                <a:gd name="T81" fmla="*/ 40 h 168"/>
                <a:gd name="T82" fmla="*/ 138 w 202"/>
                <a:gd name="T83" fmla="*/ 36 h 168"/>
                <a:gd name="T84" fmla="*/ 170 w 202"/>
                <a:gd name="T85" fmla="*/ 34 h 168"/>
                <a:gd name="T86" fmla="*/ 202 w 202"/>
                <a:gd name="T87" fmla="*/ 34 h 168"/>
                <a:gd name="T88" fmla="*/ 202 w 202"/>
                <a:gd name="T8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2" h="168">
                  <a:moveTo>
                    <a:pt x="202" y="0"/>
                  </a:moveTo>
                  <a:lnTo>
                    <a:pt x="202" y="0"/>
                  </a:lnTo>
                  <a:lnTo>
                    <a:pt x="162" y="0"/>
                  </a:lnTo>
                  <a:lnTo>
                    <a:pt x="124" y="4"/>
                  </a:lnTo>
                  <a:lnTo>
                    <a:pt x="90" y="10"/>
                  </a:lnTo>
                  <a:lnTo>
                    <a:pt x="60" y="16"/>
                  </a:lnTo>
                  <a:lnTo>
                    <a:pt x="34" y="26"/>
                  </a:lnTo>
                  <a:lnTo>
                    <a:pt x="16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0" y="98"/>
                  </a:lnTo>
                  <a:lnTo>
                    <a:pt x="2" y="104"/>
                  </a:lnTo>
                  <a:lnTo>
                    <a:pt x="10" y="112"/>
                  </a:lnTo>
                  <a:lnTo>
                    <a:pt x="22" y="120"/>
                  </a:lnTo>
                  <a:lnTo>
                    <a:pt x="36" y="128"/>
                  </a:lnTo>
                  <a:lnTo>
                    <a:pt x="56" y="134"/>
                  </a:lnTo>
                  <a:lnTo>
                    <a:pt x="80" y="140"/>
                  </a:lnTo>
                  <a:lnTo>
                    <a:pt x="106" y="146"/>
                  </a:lnTo>
                  <a:lnTo>
                    <a:pt x="136" y="150"/>
                  </a:lnTo>
                  <a:lnTo>
                    <a:pt x="136" y="168"/>
                  </a:lnTo>
                  <a:lnTo>
                    <a:pt x="202" y="136"/>
                  </a:lnTo>
                  <a:lnTo>
                    <a:pt x="136" y="100"/>
                  </a:lnTo>
                  <a:lnTo>
                    <a:pt x="136" y="116"/>
                  </a:lnTo>
                  <a:lnTo>
                    <a:pt x="136" y="116"/>
                  </a:lnTo>
                  <a:lnTo>
                    <a:pt x="92" y="110"/>
                  </a:lnTo>
                  <a:lnTo>
                    <a:pt x="56" y="100"/>
                  </a:lnTo>
                  <a:lnTo>
                    <a:pt x="42" y="94"/>
                  </a:lnTo>
                  <a:lnTo>
                    <a:pt x="28" y="88"/>
                  </a:lnTo>
                  <a:lnTo>
                    <a:pt x="18" y="82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22" y="68"/>
                  </a:lnTo>
                  <a:lnTo>
                    <a:pt x="38" y="60"/>
                  </a:lnTo>
                  <a:lnTo>
                    <a:pt x="58" y="52"/>
                  </a:lnTo>
                  <a:lnTo>
                    <a:pt x="82" y="46"/>
                  </a:lnTo>
                  <a:lnTo>
                    <a:pt x="108" y="40"/>
                  </a:lnTo>
                  <a:lnTo>
                    <a:pt x="138" y="36"/>
                  </a:lnTo>
                  <a:lnTo>
                    <a:pt x="170" y="34"/>
                  </a:lnTo>
                  <a:lnTo>
                    <a:pt x="202" y="34"/>
                  </a:lnTo>
                  <a:lnTo>
                    <a:pt x="20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5" name="Freeform 36"/>
            <p:cNvSpPr>
              <a:spLocks/>
            </p:cNvSpPr>
            <p:nvPr/>
          </p:nvSpPr>
          <p:spPr bwMode="auto">
            <a:xfrm>
              <a:off x="5394325" y="4065588"/>
              <a:ext cx="15875" cy="25400"/>
            </a:xfrm>
            <a:custGeom>
              <a:avLst/>
              <a:gdLst>
                <a:gd name="T0" fmla="*/ 0 w 10"/>
                <a:gd name="T1" fmla="*/ 0 h 16"/>
                <a:gd name="T2" fmla="*/ 0 w 10"/>
                <a:gd name="T3" fmla="*/ 0 h 16"/>
                <a:gd name="T4" fmla="*/ 2 w 10"/>
                <a:gd name="T5" fmla="*/ 8 h 16"/>
                <a:gd name="T6" fmla="*/ 10 w 10"/>
                <a:gd name="T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lnTo>
                    <a:pt x="0" y="0"/>
                  </a:lnTo>
                  <a:lnTo>
                    <a:pt x="2" y="8"/>
                  </a:lnTo>
                  <a:lnTo>
                    <a:pt x="10" y="16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6" name="Freeform 37"/>
            <p:cNvSpPr>
              <a:spLocks noEditPoints="1"/>
            </p:cNvSpPr>
            <p:nvPr/>
          </p:nvSpPr>
          <p:spPr bwMode="auto">
            <a:xfrm>
              <a:off x="5876925" y="3960813"/>
              <a:ext cx="161925" cy="139700"/>
            </a:xfrm>
            <a:custGeom>
              <a:avLst/>
              <a:gdLst>
                <a:gd name="T0" fmla="*/ 36 w 102"/>
                <a:gd name="T1" fmla="*/ 58 h 88"/>
                <a:gd name="T2" fmla="*/ 8 w 102"/>
                <a:gd name="T3" fmla="*/ 88 h 88"/>
                <a:gd name="T4" fmla="*/ 0 w 102"/>
                <a:gd name="T5" fmla="*/ 46 h 88"/>
                <a:gd name="T6" fmla="*/ 36 w 102"/>
                <a:gd name="T7" fmla="*/ 58 h 88"/>
                <a:gd name="T8" fmla="*/ 100 w 102"/>
                <a:gd name="T9" fmla="*/ 6 h 88"/>
                <a:gd name="T10" fmla="*/ 92 w 102"/>
                <a:gd name="T11" fmla="*/ 6 h 88"/>
                <a:gd name="T12" fmla="*/ 82 w 102"/>
                <a:gd name="T13" fmla="*/ 8 h 88"/>
                <a:gd name="T14" fmla="*/ 74 w 102"/>
                <a:gd name="T15" fmla="*/ 8 h 88"/>
                <a:gd name="T16" fmla="*/ 68 w 102"/>
                <a:gd name="T17" fmla="*/ 12 h 88"/>
                <a:gd name="T18" fmla="*/ 60 w 102"/>
                <a:gd name="T19" fmla="*/ 16 h 88"/>
                <a:gd name="T20" fmla="*/ 52 w 102"/>
                <a:gd name="T21" fmla="*/ 20 h 88"/>
                <a:gd name="T22" fmla="*/ 44 w 102"/>
                <a:gd name="T23" fmla="*/ 26 h 88"/>
                <a:gd name="T24" fmla="*/ 38 w 102"/>
                <a:gd name="T25" fmla="*/ 32 h 88"/>
                <a:gd name="T26" fmla="*/ 32 w 102"/>
                <a:gd name="T27" fmla="*/ 38 h 88"/>
                <a:gd name="T28" fmla="*/ 28 w 102"/>
                <a:gd name="T29" fmla="*/ 44 h 88"/>
                <a:gd name="T30" fmla="*/ 22 w 102"/>
                <a:gd name="T31" fmla="*/ 52 h 88"/>
                <a:gd name="T32" fmla="*/ 18 w 102"/>
                <a:gd name="T33" fmla="*/ 60 h 88"/>
                <a:gd name="T34" fmla="*/ 16 w 102"/>
                <a:gd name="T35" fmla="*/ 60 h 88"/>
                <a:gd name="T36" fmla="*/ 14 w 102"/>
                <a:gd name="T37" fmla="*/ 58 h 88"/>
                <a:gd name="T38" fmla="*/ 18 w 102"/>
                <a:gd name="T39" fmla="*/ 50 h 88"/>
                <a:gd name="T40" fmla="*/ 18 w 102"/>
                <a:gd name="T41" fmla="*/ 48 h 88"/>
                <a:gd name="T42" fmla="*/ 22 w 102"/>
                <a:gd name="T43" fmla="*/ 42 h 88"/>
                <a:gd name="T44" fmla="*/ 28 w 102"/>
                <a:gd name="T45" fmla="*/ 34 h 88"/>
                <a:gd name="T46" fmla="*/ 36 w 102"/>
                <a:gd name="T47" fmla="*/ 28 h 88"/>
                <a:gd name="T48" fmla="*/ 42 w 102"/>
                <a:gd name="T49" fmla="*/ 22 h 88"/>
                <a:gd name="T50" fmla="*/ 50 w 102"/>
                <a:gd name="T51" fmla="*/ 16 h 88"/>
                <a:gd name="T52" fmla="*/ 56 w 102"/>
                <a:gd name="T53" fmla="*/ 12 h 88"/>
                <a:gd name="T54" fmla="*/ 64 w 102"/>
                <a:gd name="T55" fmla="*/ 8 h 88"/>
                <a:gd name="T56" fmla="*/ 74 w 102"/>
                <a:gd name="T57" fmla="*/ 4 h 88"/>
                <a:gd name="T58" fmla="*/ 82 w 102"/>
                <a:gd name="T59" fmla="*/ 2 h 88"/>
                <a:gd name="T60" fmla="*/ 90 w 102"/>
                <a:gd name="T61" fmla="*/ 0 h 88"/>
                <a:gd name="T62" fmla="*/ 100 w 102"/>
                <a:gd name="T63" fmla="*/ 0 h 88"/>
                <a:gd name="T64" fmla="*/ 102 w 102"/>
                <a:gd name="T65" fmla="*/ 2 h 88"/>
                <a:gd name="T66" fmla="*/ 100 w 102"/>
                <a:gd name="T67" fmla="*/ 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02" h="88">
                  <a:moveTo>
                    <a:pt x="36" y="58"/>
                  </a:moveTo>
                  <a:lnTo>
                    <a:pt x="8" y="88"/>
                  </a:lnTo>
                  <a:lnTo>
                    <a:pt x="0" y="46"/>
                  </a:lnTo>
                  <a:lnTo>
                    <a:pt x="36" y="58"/>
                  </a:lnTo>
                  <a:close/>
                  <a:moveTo>
                    <a:pt x="100" y="6"/>
                  </a:moveTo>
                  <a:lnTo>
                    <a:pt x="92" y="6"/>
                  </a:lnTo>
                  <a:lnTo>
                    <a:pt x="82" y="8"/>
                  </a:lnTo>
                  <a:lnTo>
                    <a:pt x="74" y="8"/>
                  </a:lnTo>
                  <a:lnTo>
                    <a:pt x="68" y="12"/>
                  </a:lnTo>
                  <a:lnTo>
                    <a:pt x="60" y="16"/>
                  </a:lnTo>
                  <a:lnTo>
                    <a:pt x="52" y="20"/>
                  </a:lnTo>
                  <a:lnTo>
                    <a:pt x="44" y="26"/>
                  </a:lnTo>
                  <a:lnTo>
                    <a:pt x="38" y="32"/>
                  </a:lnTo>
                  <a:lnTo>
                    <a:pt x="32" y="38"/>
                  </a:lnTo>
                  <a:lnTo>
                    <a:pt x="28" y="44"/>
                  </a:lnTo>
                  <a:lnTo>
                    <a:pt x="22" y="52"/>
                  </a:lnTo>
                  <a:lnTo>
                    <a:pt x="18" y="60"/>
                  </a:lnTo>
                  <a:lnTo>
                    <a:pt x="16" y="60"/>
                  </a:lnTo>
                  <a:lnTo>
                    <a:pt x="14" y="58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22" y="42"/>
                  </a:lnTo>
                  <a:lnTo>
                    <a:pt x="28" y="34"/>
                  </a:lnTo>
                  <a:lnTo>
                    <a:pt x="36" y="28"/>
                  </a:lnTo>
                  <a:lnTo>
                    <a:pt x="42" y="22"/>
                  </a:lnTo>
                  <a:lnTo>
                    <a:pt x="50" y="16"/>
                  </a:lnTo>
                  <a:lnTo>
                    <a:pt x="56" y="12"/>
                  </a:lnTo>
                  <a:lnTo>
                    <a:pt x="64" y="8"/>
                  </a:lnTo>
                  <a:lnTo>
                    <a:pt x="74" y="4"/>
                  </a:lnTo>
                  <a:lnTo>
                    <a:pt x="82" y="2"/>
                  </a:lnTo>
                  <a:lnTo>
                    <a:pt x="90" y="0"/>
                  </a:lnTo>
                  <a:lnTo>
                    <a:pt x="100" y="0"/>
                  </a:lnTo>
                  <a:lnTo>
                    <a:pt x="102" y="2"/>
                  </a:lnTo>
                  <a:lnTo>
                    <a:pt x="100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7" name="Freeform 38"/>
            <p:cNvSpPr>
              <a:spLocks noEditPoints="1"/>
            </p:cNvSpPr>
            <p:nvPr/>
          </p:nvSpPr>
          <p:spPr bwMode="auto">
            <a:xfrm>
              <a:off x="4749800" y="4243388"/>
              <a:ext cx="590550" cy="381000"/>
            </a:xfrm>
            <a:custGeom>
              <a:avLst/>
              <a:gdLst>
                <a:gd name="T0" fmla="*/ 330 w 372"/>
                <a:gd name="T1" fmla="*/ 6 h 240"/>
                <a:gd name="T2" fmla="*/ 372 w 372"/>
                <a:gd name="T3" fmla="*/ 0 h 240"/>
                <a:gd name="T4" fmla="*/ 350 w 372"/>
                <a:gd name="T5" fmla="*/ 38 h 240"/>
                <a:gd name="T6" fmla="*/ 330 w 372"/>
                <a:gd name="T7" fmla="*/ 6 h 240"/>
                <a:gd name="T8" fmla="*/ 0 w 372"/>
                <a:gd name="T9" fmla="*/ 232 h 240"/>
                <a:gd name="T10" fmla="*/ 342 w 372"/>
                <a:gd name="T11" fmla="*/ 14 h 240"/>
                <a:gd name="T12" fmla="*/ 348 w 372"/>
                <a:gd name="T13" fmla="*/ 22 h 240"/>
                <a:gd name="T14" fmla="*/ 4 w 372"/>
                <a:gd name="T15" fmla="*/ 240 h 240"/>
                <a:gd name="T16" fmla="*/ 0 w 372"/>
                <a:gd name="T17" fmla="*/ 23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2" h="240">
                  <a:moveTo>
                    <a:pt x="330" y="6"/>
                  </a:moveTo>
                  <a:lnTo>
                    <a:pt x="372" y="0"/>
                  </a:lnTo>
                  <a:lnTo>
                    <a:pt x="350" y="38"/>
                  </a:lnTo>
                  <a:lnTo>
                    <a:pt x="330" y="6"/>
                  </a:lnTo>
                  <a:close/>
                  <a:moveTo>
                    <a:pt x="0" y="232"/>
                  </a:moveTo>
                  <a:lnTo>
                    <a:pt x="342" y="14"/>
                  </a:lnTo>
                  <a:lnTo>
                    <a:pt x="348" y="22"/>
                  </a:lnTo>
                  <a:lnTo>
                    <a:pt x="4" y="240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8" name="Freeform 39"/>
            <p:cNvSpPr>
              <a:spLocks noEditPoints="1"/>
            </p:cNvSpPr>
            <p:nvPr/>
          </p:nvSpPr>
          <p:spPr bwMode="auto">
            <a:xfrm>
              <a:off x="3527425" y="4141788"/>
              <a:ext cx="698500" cy="488950"/>
            </a:xfrm>
            <a:custGeom>
              <a:avLst/>
              <a:gdLst>
                <a:gd name="T0" fmla="*/ 18 w 440"/>
                <a:gd name="T1" fmla="*/ 38 h 308"/>
                <a:gd name="T2" fmla="*/ 0 w 440"/>
                <a:gd name="T3" fmla="*/ 0 h 308"/>
                <a:gd name="T4" fmla="*/ 42 w 440"/>
                <a:gd name="T5" fmla="*/ 8 h 308"/>
                <a:gd name="T6" fmla="*/ 18 w 440"/>
                <a:gd name="T7" fmla="*/ 38 h 308"/>
                <a:gd name="T8" fmla="*/ 434 w 440"/>
                <a:gd name="T9" fmla="*/ 308 h 308"/>
                <a:gd name="T10" fmla="*/ 22 w 440"/>
                <a:gd name="T11" fmla="*/ 24 h 308"/>
                <a:gd name="T12" fmla="*/ 28 w 440"/>
                <a:gd name="T13" fmla="*/ 16 h 308"/>
                <a:gd name="T14" fmla="*/ 440 w 440"/>
                <a:gd name="T15" fmla="*/ 300 h 308"/>
                <a:gd name="T16" fmla="*/ 434 w 440"/>
                <a:gd name="T17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0" h="308">
                  <a:moveTo>
                    <a:pt x="18" y="38"/>
                  </a:moveTo>
                  <a:lnTo>
                    <a:pt x="0" y="0"/>
                  </a:lnTo>
                  <a:lnTo>
                    <a:pt x="42" y="8"/>
                  </a:lnTo>
                  <a:lnTo>
                    <a:pt x="18" y="38"/>
                  </a:lnTo>
                  <a:close/>
                  <a:moveTo>
                    <a:pt x="434" y="308"/>
                  </a:moveTo>
                  <a:lnTo>
                    <a:pt x="22" y="24"/>
                  </a:lnTo>
                  <a:lnTo>
                    <a:pt x="28" y="16"/>
                  </a:lnTo>
                  <a:lnTo>
                    <a:pt x="440" y="300"/>
                  </a:lnTo>
                  <a:lnTo>
                    <a:pt x="434" y="30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9" name="Rectangle 40"/>
            <p:cNvSpPr>
              <a:spLocks noChangeArrowheads="1"/>
            </p:cNvSpPr>
            <p:nvPr/>
          </p:nvSpPr>
          <p:spPr bwMode="auto">
            <a:xfrm>
              <a:off x="6731000" y="2303463"/>
              <a:ext cx="222250" cy="866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0" name="Rectangle 41"/>
            <p:cNvSpPr>
              <a:spLocks noChangeArrowheads="1"/>
            </p:cNvSpPr>
            <p:nvPr/>
          </p:nvSpPr>
          <p:spPr bwMode="auto">
            <a:xfrm>
              <a:off x="6731000" y="2303463"/>
              <a:ext cx="222250" cy="866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1" name="Rectangle 42"/>
            <p:cNvSpPr>
              <a:spLocks noChangeArrowheads="1"/>
            </p:cNvSpPr>
            <p:nvPr/>
          </p:nvSpPr>
          <p:spPr bwMode="auto">
            <a:xfrm>
              <a:off x="4651375" y="3662363"/>
              <a:ext cx="720725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2" name="Rectangle 43"/>
            <p:cNvSpPr>
              <a:spLocks noChangeArrowheads="1"/>
            </p:cNvSpPr>
            <p:nvPr/>
          </p:nvSpPr>
          <p:spPr bwMode="auto">
            <a:xfrm>
              <a:off x="4651375" y="3662363"/>
              <a:ext cx="72072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3" name="Rectangle 44"/>
            <p:cNvSpPr>
              <a:spLocks noChangeArrowheads="1"/>
            </p:cNvSpPr>
            <p:nvPr/>
          </p:nvSpPr>
          <p:spPr bwMode="auto">
            <a:xfrm>
              <a:off x="4638675" y="3408363"/>
              <a:ext cx="76200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4" name="Rectangle 45"/>
            <p:cNvSpPr>
              <a:spLocks noChangeArrowheads="1"/>
            </p:cNvSpPr>
            <p:nvPr/>
          </p:nvSpPr>
          <p:spPr bwMode="auto">
            <a:xfrm>
              <a:off x="4638675" y="3408363"/>
              <a:ext cx="76200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5" name="Rectangle 46"/>
            <p:cNvSpPr>
              <a:spLocks noChangeArrowheads="1"/>
            </p:cNvSpPr>
            <p:nvPr/>
          </p:nvSpPr>
          <p:spPr bwMode="auto">
            <a:xfrm>
              <a:off x="5876925" y="3602038"/>
              <a:ext cx="682625" cy="2476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6" name="Rectangle 47"/>
            <p:cNvSpPr>
              <a:spLocks noChangeArrowheads="1"/>
            </p:cNvSpPr>
            <p:nvPr/>
          </p:nvSpPr>
          <p:spPr bwMode="auto">
            <a:xfrm>
              <a:off x="5876925" y="3602038"/>
              <a:ext cx="682625" cy="247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7" name="Rectangle 48"/>
            <p:cNvSpPr>
              <a:spLocks noChangeArrowheads="1"/>
            </p:cNvSpPr>
            <p:nvPr/>
          </p:nvSpPr>
          <p:spPr bwMode="auto">
            <a:xfrm>
              <a:off x="6010275" y="3871913"/>
              <a:ext cx="796925" cy="25400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8" name="Rectangle 49"/>
            <p:cNvSpPr>
              <a:spLocks noChangeArrowheads="1"/>
            </p:cNvSpPr>
            <p:nvPr/>
          </p:nvSpPr>
          <p:spPr bwMode="auto">
            <a:xfrm>
              <a:off x="6010275" y="3871913"/>
              <a:ext cx="796925" cy="254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9" name="Freeform 50"/>
            <p:cNvSpPr>
              <a:spLocks noEditPoints="1"/>
            </p:cNvSpPr>
            <p:nvPr/>
          </p:nvSpPr>
          <p:spPr bwMode="auto">
            <a:xfrm>
              <a:off x="5397500" y="3487738"/>
              <a:ext cx="196850" cy="603250"/>
            </a:xfrm>
            <a:custGeom>
              <a:avLst/>
              <a:gdLst>
                <a:gd name="T0" fmla="*/ 124 w 124"/>
                <a:gd name="T1" fmla="*/ 342 h 380"/>
                <a:gd name="T2" fmla="*/ 104 w 124"/>
                <a:gd name="T3" fmla="*/ 380 h 380"/>
                <a:gd name="T4" fmla="*/ 84 w 124"/>
                <a:gd name="T5" fmla="*/ 342 h 380"/>
                <a:gd name="T6" fmla="*/ 124 w 124"/>
                <a:gd name="T7" fmla="*/ 342 h 380"/>
                <a:gd name="T8" fmla="*/ 2 w 124"/>
                <a:gd name="T9" fmla="*/ 0 h 380"/>
                <a:gd name="T10" fmla="*/ 8 w 124"/>
                <a:gd name="T11" fmla="*/ 2 h 380"/>
                <a:gd name="T12" fmla="*/ 12 w 124"/>
                <a:gd name="T13" fmla="*/ 4 h 380"/>
                <a:gd name="T14" fmla="*/ 18 w 124"/>
                <a:gd name="T15" fmla="*/ 4 h 380"/>
                <a:gd name="T16" fmla="*/ 18 w 124"/>
                <a:gd name="T17" fmla="*/ 6 h 380"/>
                <a:gd name="T18" fmla="*/ 22 w 124"/>
                <a:gd name="T19" fmla="*/ 10 h 380"/>
                <a:gd name="T20" fmla="*/ 28 w 124"/>
                <a:gd name="T21" fmla="*/ 14 h 380"/>
                <a:gd name="T22" fmla="*/ 32 w 124"/>
                <a:gd name="T23" fmla="*/ 20 h 380"/>
                <a:gd name="T24" fmla="*/ 36 w 124"/>
                <a:gd name="T25" fmla="*/ 26 h 380"/>
                <a:gd name="T26" fmla="*/ 42 w 124"/>
                <a:gd name="T27" fmla="*/ 34 h 380"/>
                <a:gd name="T28" fmla="*/ 46 w 124"/>
                <a:gd name="T29" fmla="*/ 42 h 380"/>
                <a:gd name="T30" fmla="*/ 52 w 124"/>
                <a:gd name="T31" fmla="*/ 52 h 380"/>
                <a:gd name="T32" fmla="*/ 54 w 124"/>
                <a:gd name="T33" fmla="*/ 62 h 380"/>
                <a:gd name="T34" fmla="*/ 60 w 124"/>
                <a:gd name="T35" fmla="*/ 72 h 380"/>
                <a:gd name="T36" fmla="*/ 64 w 124"/>
                <a:gd name="T37" fmla="*/ 84 h 380"/>
                <a:gd name="T38" fmla="*/ 68 w 124"/>
                <a:gd name="T39" fmla="*/ 94 h 380"/>
                <a:gd name="T40" fmla="*/ 72 w 124"/>
                <a:gd name="T41" fmla="*/ 108 h 380"/>
                <a:gd name="T42" fmla="*/ 74 w 124"/>
                <a:gd name="T43" fmla="*/ 120 h 380"/>
                <a:gd name="T44" fmla="*/ 82 w 124"/>
                <a:gd name="T45" fmla="*/ 148 h 380"/>
                <a:gd name="T46" fmla="*/ 88 w 124"/>
                <a:gd name="T47" fmla="*/ 178 h 380"/>
                <a:gd name="T48" fmla="*/ 94 w 124"/>
                <a:gd name="T49" fmla="*/ 208 h 380"/>
                <a:gd name="T50" fmla="*/ 98 w 124"/>
                <a:gd name="T51" fmla="*/ 242 h 380"/>
                <a:gd name="T52" fmla="*/ 102 w 124"/>
                <a:gd name="T53" fmla="*/ 276 h 380"/>
                <a:gd name="T54" fmla="*/ 106 w 124"/>
                <a:gd name="T55" fmla="*/ 310 h 380"/>
                <a:gd name="T56" fmla="*/ 108 w 124"/>
                <a:gd name="T57" fmla="*/ 350 h 380"/>
                <a:gd name="T58" fmla="*/ 104 w 124"/>
                <a:gd name="T59" fmla="*/ 350 h 380"/>
                <a:gd name="T60" fmla="*/ 102 w 124"/>
                <a:gd name="T61" fmla="*/ 350 h 380"/>
                <a:gd name="T62" fmla="*/ 100 w 124"/>
                <a:gd name="T63" fmla="*/ 310 h 380"/>
                <a:gd name="T64" fmla="*/ 98 w 124"/>
                <a:gd name="T65" fmla="*/ 276 h 380"/>
                <a:gd name="T66" fmla="*/ 94 w 124"/>
                <a:gd name="T67" fmla="*/ 244 h 380"/>
                <a:gd name="T68" fmla="*/ 90 w 124"/>
                <a:gd name="T69" fmla="*/ 210 h 380"/>
                <a:gd name="T70" fmla="*/ 82 w 124"/>
                <a:gd name="T71" fmla="*/ 178 h 380"/>
                <a:gd name="T72" fmla="*/ 78 w 124"/>
                <a:gd name="T73" fmla="*/ 148 h 380"/>
                <a:gd name="T74" fmla="*/ 72 w 124"/>
                <a:gd name="T75" fmla="*/ 122 h 380"/>
                <a:gd name="T76" fmla="*/ 66 w 124"/>
                <a:gd name="T77" fmla="*/ 110 h 380"/>
                <a:gd name="T78" fmla="*/ 64 w 124"/>
                <a:gd name="T79" fmla="*/ 96 h 380"/>
                <a:gd name="T80" fmla="*/ 60 w 124"/>
                <a:gd name="T81" fmla="*/ 84 h 380"/>
                <a:gd name="T82" fmla="*/ 54 w 124"/>
                <a:gd name="T83" fmla="*/ 74 h 380"/>
                <a:gd name="T84" fmla="*/ 52 w 124"/>
                <a:gd name="T85" fmla="*/ 64 h 380"/>
                <a:gd name="T86" fmla="*/ 46 w 124"/>
                <a:gd name="T87" fmla="*/ 54 h 380"/>
                <a:gd name="T88" fmla="*/ 42 w 124"/>
                <a:gd name="T89" fmla="*/ 44 h 380"/>
                <a:gd name="T90" fmla="*/ 38 w 124"/>
                <a:gd name="T91" fmla="*/ 36 h 380"/>
                <a:gd name="T92" fmla="*/ 34 w 124"/>
                <a:gd name="T93" fmla="*/ 30 h 380"/>
                <a:gd name="T94" fmla="*/ 28 w 124"/>
                <a:gd name="T95" fmla="*/ 22 h 380"/>
                <a:gd name="T96" fmla="*/ 24 w 124"/>
                <a:gd name="T97" fmla="*/ 18 h 380"/>
                <a:gd name="T98" fmla="*/ 20 w 124"/>
                <a:gd name="T99" fmla="*/ 12 h 380"/>
                <a:gd name="T100" fmla="*/ 16 w 124"/>
                <a:gd name="T101" fmla="*/ 10 h 380"/>
                <a:gd name="T102" fmla="*/ 10 w 124"/>
                <a:gd name="T103" fmla="*/ 6 h 380"/>
                <a:gd name="T104" fmla="*/ 10 w 124"/>
                <a:gd name="T105" fmla="*/ 8 h 380"/>
                <a:gd name="T106" fmla="*/ 6 w 124"/>
                <a:gd name="T107" fmla="*/ 6 h 380"/>
                <a:gd name="T108" fmla="*/ 8 w 124"/>
                <a:gd name="T109" fmla="*/ 6 h 380"/>
                <a:gd name="T110" fmla="*/ 2 w 124"/>
                <a:gd name="T111" fmla="*/ 4 h 380"/>
                <a:gd name="T112" fmla="*/ 0 w 124"/>
                <a:gd name="T113" fmla="*/ 4 h 380"/>
                <a:gd name="T114" fmla="*/ 2 w 124"/>
                <a:gd name="T115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4" h="380">
                  <a:moveTo>
                    <a:pt x="124" y="342"/>
                  </a:moveTo>
                  <a:lnTo>
                    <a:pt x="104" y="380"/>
                  </a:lnTo>
                  <a:lnTo>
                    <a:pt x="84" y="342"/>
                  </a:lnTo>
                  <a:lnTo>
                    <a:pt x="124" y="342"/>
                  </a:lnTo>
                  <a:close/>
                  <a:moveTo>
                    <a:pt x="2" y="0"/>
                  </a:moveTo>
                  <a:lnTo>
                    <a:pt x="8" y="2"/>
                  </a:lnTo>
                  <a:lnTo>
                    <a:pt x="12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22" y="10"/>
                  </a:lnTo>
                  <a:lnTo>
                    <a:pt x="28" y="14"/>
                  </a:lnTo>
                  <a:lnTo>
                    <a:pt x="32" y="20"/>
                  </a:lnTo>
                  <a:lnTo>
                    <a:pt x="36" y="26"/>
                  </a:lnTo>
                  <a:lnTo>
                    <a:pt x="42" y="34"/>
                  </a:lnTo>
                  <a:lnTo>
                    <a:pt x="46" y="42"/>
                  </a:lnTo>
                  <a:lnTo>
                    <a:pt x="52" y="52"/>
                  </a:lnTo>
                  <a:lnTo>
                    <a:pt x="54" y="62"/>
                  </a:lnTo>
                  <a:lnTo>
                    <a:pt x="60" y="72"/>
                  </a:lnTo>
                  <a:lnTo>
                    <a:pt x="64" y="84"/>
                  </a:lnTo>
                  <a:lnTo>
                    <a:pt x="68" y="94"/>
                  </a:lnTo>
                  <a:lnTo>
                    <a:pt x="72" y="108"/>
                  </a:lnTo>
                  <a:lnTo>
                    <a:pt x="74" y="120"/>
                  </a:lnTo>
                  <a:lnTo>
                    <a:pt x="82" y="148"/>
                  </a:lnTo>
                  <a:lnTo>
                    <a:pt x="88" y="178"/>
                  </a:lnTo>
                  <a:lnTo>
                    <a:pt x="94" y="208"/>
                  </a:lnTo>
                  <a:lnTo>
                    <a:pt x="98" y="242"/>
                  </a:lnTo>
                  <a:lnTo>
                    <a:pt x="102" y="276"/>
                  </a:lnTo>
                  <a:lnTo>
                    <a:pt x="106" y="310"/>
                  </a:lnTo>
                  <a:lnTo>
                    <a:pt x="108" y="350"/>
                  </a:lnTo>
                  <a:lnTo>
                    <a:pt x="104" y="350"/>
                  </a:lnTo>
                  <a:lnTo>
                    <a:pt x="102" y="350"/>
                  </a:lnTo>
                  <a:lnTo>
                    <a:pt x="100" y="310"/>
                  </a:lnTo>
                  <a:lnTo>
                    <a:pt x="98" y="276"/>
                  </a:lnTo>
                  <a:lnTo>
                    <a:pt x="94" y="244"/>
                  </a:lnTo>
                  <a:lnTo>
                    <a:pt x="90" y="210"/>
                  </a:lnTo>
                  <a:lnTo>
                    <a:pt x="82" y="178"/>
                  </a:lnTo>
                  <a:lnTo>
                    <a:pt x="78" y="148"/>
                  </a:lnTo>
                  <a:lnTo>
                    <a:pt x="72" y="122"/>
                  </a:lnTo>
                  <a:lnTo>
                    <a:pt x="66" y="110"/>
                  </a:lnTo>
                  <a:lnTo>
                    <a:pt x="64" y="96"/>
                  </a:lnTo>
                  <a:lnTo>
                    <a:pt x="60" y="84"/>
                  </a:lnTo>
                  <a:lnTo>
                    <a:pt x="54" y="74"/>
                  </a:lnTo>
                  <a:lnTo>
                    <a:pt x="52" y="64"/>
                  </a:lnTo>
                  <a:lnTo>
                    <a:pt x="46" y="54"/>
                  </a:lnTo>
                  <a:lnTo>
                    <a:pt x="42" y="44"/>
                  </a:lnTo>
                  <a:lnTo>
                    <a:pt x="38" y="36"/>
                  </a:lnTo>
                  <a:lnTo>
                    <a:pt x="34" y="30"/>
                  </a:lnTo>
                  <a:lnTo>
                    <a:pt x="28" y="22"/>
                  </a:lnTo>
                  <a:lnTo>
                    <a:pt x="24" y="18"/>
                  </a:lnTo>
                  <a:lnTo>
                    <a:pt x="20" y="12"/>
                  </a:lnTo>
                  <a:lnTo>
                    <a:pt x="16" y="10"/>
                  </a:lnTo>
                  <a:lnTo>
                    <a:pt x="10" y="6"/>
                  </a:lnTo>
                  <a:lnTo>
                    <a:pt x="10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0" name="Freeform 51"/>
            <p:cNvSpPr>
              <a:spLocks noEditPoints="1"/>
            </p:cNvSpPr>
            <p:nvPr/>
          </p:nvSpPr>
          <p:spPr bwMode="auto">
            <a:xfrm>
              <a:off x="5740400" y="3722688"/>
              <a:ext cx="142875" cy="444500"/>
            </a:xfrm>
            <a:custGeom>
              <a:avLst/>
              <a:gdLst>
                <a:gd name="T0" fmla="*/ 38 w 90"/>
                <a:gd name="T1" fmla="*/ 242 h 280"/>
                <a:gd name="T2" fmla="*/ 18 w 90"/>
                <a:gd name="T3" fmla="*/ 280 h 280"/>
                <a:gd name="T4" fmla="*/ 0 w 90"/>
                <a:gd name="T5" fmla="*/ 240 h 280"/>
                <a:gd name="T6" fmla="*/ 38 w 90"/>
                <a:gd name="T7" fmla="*/ 242 h 280"/>
                <a:gd name="T8" fmla="*/ 86 w 90"/>
                <a:gd name="T9" fmla="*/ 6 h 280"/>
                <a:gd name="T10" fmla="*/ 84 w 90"/>
                <a:gd name="T11" fmla="*/ 6 h 280"/>
                <a:gd name="T12" fmla="*/ 86 w 90"/>
                <a:gd name="T13" fmla="*/ 6 h 280"/>
                <a:gd name="T14" fmla="*/ 82 w 90"/>
                <a:gd name="T15" fmla="*/ 6 h 280"/>
                <a:gd name="T16" fmla="*/ 78 w 90"/>
                <a:gd name="T17" fmla="*/ 8 h 280"/>
                <a:gd name="T18" fmla="*/ 76 w 90"/>
                <a:gd name="T19" fmla="*/ 10 h 280"/>
                <a:gd name="T20" fmla="*/ 72 w 90"/>
                <a:gd name="T21" fmla="*/ 14 h 280"/>
                <a:gd name="T22" fmla="*/ 70 w 90"/>
                <a:gd name="T23" fmla="*/ 18 h 280"/>
                <a:gd name="T24" fmla="*/ 68 w 90"/>
                <a:gd name="T25" fmla="*/ 24 h 280"/>
                <a:gd name="T26" fmla="*/ 64 w 90"/>
                <a:gd name="T27" fmla="*/ 28 h 280"/>
                <a:gd name="T28" fmla="*/ 58 w 90"/>
                <a:gd name="T29" fmla="*/ 40 h 280"/>
                <a:gd name="T30" fmla="*/ 52 w 90"/>
                <a:gd name="T31" fmla="*/ 54 h 280"/>
                <a:gd name="T32" fmla="*/ 48 w 90"/>
                <a:gd name="T33" fmla="*/ 72 h 280"/>
                <a:gd name="T34" fmla="*/ 42 w 90"/>
                <a:gd name="T35" fmla="*/ 90 h 280"/>
                <a:gd name="T36" fmla="*/ 38 w 90"/>
                <a:gd name="T37" fmla="*/ 110 h 280"/>
                <a:gd name="T38" fmla="*/ 34 w 90"/>
                <a:gd name="T39" fmla="*/ 132 h 280"/>
                <a:gd name="T40" fmla="*/ 30 w 90"/>
                <a:gd name="T41" fmla="*/ 154 h 280"/>
                <a:gd name="T42" fmla="*/ 26 w 90"/>
                <a:gd name="T43" fmla="*/ 178 h 280"/>
                <a:gd name="T44" fmla="*/ 24 w 90"/>
                <a:gd name="T45" fmla="*/ 202 h 280"/>
                <a:gd name="T46" fmla="*/ 22 w 90"/>
                <a:gd name="T47" fmla="*/ 228 h 280"/>
                <a:gd name="T48" fmla="*/ 22 w 90"/>
                <a:gd name="T49" fmla="*/ 248 h 280"/>
                <a:gd name="T50" fmla="*/ 18 w 90"/>
                <a:gd name="T51" fmla="*/ 250 h 280"/>
                <a:gd name="T52" fmla="*/ 16 w 90"/>
                <a:gd name="T53" fmla="*/ 246 h 280"/>
                <a:gd name="T54" fmla="*/ 16 w 90"/>
                <a:gd name="T55" fmla="*/ 228 h 280"/>
                <a:gd name="T56" fmla="*/ 20 w 90"/>
                <a:gd name="T57" fmla="*/ 202 h 280"/>
                <a:gd name="T58" fmla="*/ 22 w 90"/>
                <a:gd name="T59" fmla="*/ 178 h 280"/>
                <a:gd name="T60" fmla="*/ 24 w 90"/>
                <a:gd name="T61" fmla="*/ 154 h 280"/>
                <a:gd name="T62" fmla="*/ 28 w 90"/>
                <a:gd name="T63" fmla="*/ 132 h 280"/>
                <a:gd name="T64" fmla="*/ 34 w 90"/>
                <a:gd name="T65" fmla="*/ 110 h 280"/>
                <a:gd name="T66" fmla="*/ 38 w 90"/>
                <a:gd name="T67" fmla="*/ 88 h 280"/>
                <a:gd name="T68" fmla="*/ 42 w 90"/>
                <a:gd name="T69" fmla="*/ 70 h 280"/>
                <a:gd name="T70" fmla="*/ 48 w 90"/>
                <a:gd name="T71" fmla="*/ 52 h 280"/>
                <a:gd name="T72" fmla="*/ 54 w 90"/>
                <a:gd name="T73" fmla="*/ 38 h 280"/>
                <a:gd name="T74" fmla="*/ 60 w 90"/>
                <a:gd name="T75" fmla="*/ 24 h 280"/>
                <a:gd name="T76" fmla="*/ 62 w 90"/>
                <a:gd name="T77" fmla="*/ 20 h 280"/>
                <a:gd name="T78" fmla="*/ 66 w 90"/>
                <a:gd name="T79" fmla="*/ 16 h 280"/>
                <a:gd name="T80" fmla="*/ 68 w 90"/>
                <a:gd name="T81" fmla="*/ 10 h 280"/>
                <a:gd name="T82" fmla="*/ 72 w 90"/>
                <a:gd name="T83" fmla="*/ 6 h 280"/>
                <a:gd name="T84" fmla="*/ 76 w 90"/>
                <a:gd name="T85" fmla="*/ 6 h 280"/>
                <a:gd name="T86" fmla="*/ 78 w 90"/>
                <a:gd name="T87" fmla="*/ 4 h 280"/>
                <a:gd name="T88" fmla="*/ 80 w 90"/>
                <a:gd name="T89" fmla="*/ 2 h 280"/>
                <a:gd name="T90" fmla="*/ 84 w 90"/>
                <a:gd name="T91" fmla="*/ 0 h 280"/>
                <a:gd name="T92" fmla="*/ 86 w 90"/>
                <a:gd name="T93" fmla="*/ 0 h 280"/>
                <a:gd name="T94" fmla="*/ 90 w 90"/>
                <a:gd name="T95" fmla="*/ 2 h 280"/>
                <a:gd name="T96" fmla="*/ 86 w 90"/>
                <a:gd name="T97" fmla="*/ 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90" h="280">
                  <a:moveTo>
                    <a:pt x="38" y="242"/>
                  </a:moveTo>
                  <a:lnTo>
                    <a:pt x="18" y="280"/>
                  </a:lnTo>
                  <a:lnTo>
                    <a:pt x="0" y="240"/>
                  </a:lnTo>
                  <a:lnTo>
                    <a:pt x="38" y="242"/>
                  </a:lnTo>
                  <a:close/>
                  <a:moveTo>
                    <a:pt x="86" y="6"/>
                  </a:moveTo>
                  <a:lnTo>
                    <a:pt x="84" y="6"/>
                  </a:lnTo>
                  <a:lnTo>
                    <a:pt x="86" y="6"/>
                  </a:lnTo>
                  <a:lnTo>
                    <a:pt x="82" y="6"/>
                  </a:lnTo>
                  <a:lnTo>
                    <a:pt x="78" y="8"/>
                  </a:lnTo>
                  <a:lnTo>
                    <a:pt x="76" y="10"/>
                  </a:lnTo>
                  <a:lnTo>
                    <a:pt x="72" y="14"/>
                  </a:lnTo>
                  <a:lnTo>
                    <a:pt x="70" y="18"/>
                  </a:lnTo>
                  <a:lnTo>
                    <a:pt x="68" y="24"/>
                  </a:lnTo>
                  <a:lnTo>
                    <a:pt x="64" y="28"/>
                  </a:lnTo>
                  <a:lnTo>
                    <a:pt x="58" y="40"/>
                  </a:lnTo>
                  <a:lnTo>
                    <a:pt x="52" y="54"/>
                  </a:lnTo>
                  <a:lnTo>
                    <a:pt x="48" y="72"/>
                  </a:lnTo>
                  <a:lnTo>
                    <a:pt x="42" y="90"/>
                  </a:lnTo>
                  <a:lnTo>
                    <a:pt x="38" y="110"/>
                  </a:lnTo>
                  <a:lnTo>
                    <a:pt x="34" y="132"/>
                  </a:lnTo>
                  <a:lnTo>
                    <a:pt x="30" y="154"/>
                  </a:lnTo>
                  <a:lnTo>
                    <a:pt x="26" y="178"/>
                  </a:lnTo>
                  <a:lnTo>
                    <a:pt x="24" y="202"/>
                  </a:lnTo>
                  <a:lnTo>
                    <a:pt x="22" y="228"/>
                  </a:lnTo>
                  <a:lnTo>
                    <a:pt x="22" y="248"/>
                  </a:lnTo>
                  <a:lnTo>
                    <a:pt x="18" y="250"/>
                  </a:lnTo>
                  <a:lnTo>
                    <a:pt x="16" y="246"/>
                  </a:lnTo>
                  <a:lnTo>
                    <a:pt x="16" y="228"/>
                  </a:lnTo>
                  <a:lnTo>
                    <a:pt x="20" y="202"/>
                  </a:lnTo>
                  <a:lnTo>
                    <a:pt x="22" y="178"/>
                  </a:lnTo>
                  <a:lnTo>
                    <a:pt x="24" y="154"/>
                  </a:lnTo>
                  <a:lnTo>
                    <a:pt x="28" y="132"/>
                  </a:lnTo>
                  <a:lnTo>
                    <a:pt x="34" y="110"/>
                  </a:lnTo>
                  <a:lnTo>
                    <a:pt x="38" y="88"/>
                  </a:lnTo>
                  <a:lnTo>
                    <a:pt x="42" y="70"/>
                  </a:lnTo>
                  <a:lnTo>
                    <a:pt x="48" y="52"/>
                  </a:lnTo>
                  <a:lnTo>
                    <a:pt x="54" y="38"/>
                  </a:lnTo>
                  <a:lnTo>
                    <a:pt x="60" y="24"/>
                  </a:lnTo>
                  <a:lnTo>
                    <a:pt x="62" y="20"/>
                  </a:lnTo>
                  <a:lnTo>
                    <a:pt x="66" y="16"/>
                  </a:lnTo>
                  <a:lnTo>
                    <a:pt x="68" y="10"/>
                  </a:lnTo>
                  <a:lnTo>
                    <a:pt x="72" y="6"/>
                  </a:lnTo>
                  <a:lnTo>
                    <a:pt x="76" y="6"/>
                  </a:lnTo>
                  <a:lnTo>
                    <a:pt x="78" y="4"/>
                  </a:lnTo>
                  <a:lnTo>
                    <a:pt x="80" y="2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90" y="2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1" name="Freeform 52"/>
            <p:cNvSpPr>
              <a:spLocks noEditPoints="1"/>
            </p:cNvSpPr>
            <p:nvPr/>
          </p:nvSpPr>
          <p:spPr bwMode="auto">
            <a:xfrm>
              <a:off x="5368925" y="3754438"/>
              <a:ext cx="212725" cy="336550"/>
            </a:xfrm>
            <a:custGeom>
              <a:avLst/>
              <a:gdLst>
                <a:gd name="T0" fmla="*/ 134 w 134"/>
                <a:gd name="T1" fmla="*/ 174 h 212"/>
                <a:gd name="T2" fmla="*/ 116 w 134"/>
                <a:gd name="T3" fmla="*/ 212 h 212"/>
                <a:gd name="T4" fmla="*/ 94 w 134"/>
                <a:gd name="T5" fmla="*/ 174 h 212"/>
                <a:gd name="T6" fmla="*/ 134 w 134"/>
                <a:gd name="T7" fmla="*/ 174 h 212"/>
                <a:gd name="T8" fmla="*/ 2 w 134"/>
                <a:gd name="T9" fmla="*/ 0 h 212"/>
                <a:gd name="T10" fmla="*/ 8 w 134"/>
                <a:gd name="T11" fmla="*/ 0 h 212"/>
                <a:gd name="T12" fmla="*/ 12 w 134"/>
                <a:gd name="T13" fmla="*/ 2 h 212"/>
                <a:gd name="T14" fmla="*/ 14 w 134"/>
                <a:gd name="T15" fmla="*/ 2 h 212"/>
                <a:gd name="T16" fmla="*/ 24 w 134"/>
                <a:gd name="T17" fmla="*/ 4 h 212"/>
                <a:gd name="T18" fmla="*/ 36 w 134"/>
                <a:gd name="T19" fmla="*/ 10 h 212"/>
                <a:gd name="T20" fmla="*/ 46 w 134"/>
                <a:gd name="T21" fmla="*/ 18 h 212"/>
                <a:gd name="T22" fmla="*/ 54 w 134"/>
                <a:gd name="T23" fmla="*/ 28 h 212"/>
                <a:gd name="T24" fmla="*/ 64 w 134"/>
                <a:gd name="T25" fmla="*/ 40 h 212"/>
                <a:gd name="T26" fmla="*/ 74 w 134"/>
                <a:gd name="T27" fmla="*/ 52 h 212"/>
                <a:gd name="T28" fmla="*/ 82 w 134"/>
                <a:gd name="T29" fmla="*/ 66 h 212"/>
                <a:gd name="T30" fmla="*/ 90 w 134"/>
                <a:gd name="T31" fmla="*/ 82 h 212"/>
                <a:gd name="T32" fmla="*/ 98 w 134"/>
                <a:gd name="T33" fmla="*/ 98 h 212"/>
                <a:gd name="T34" fmla="*/ 104 w 134"/>
                <a:gd name="T35" fmla="*/ 116 h 212"/>
                <a:gd name="T36" fmla="*/ 108 w 134"/>
                <a:gd name="T37" fmla="*/ 134 h 212"/>
                <a:gd name="T38" fmla="*/ 112 w 134"/>
                <a:gd name="T39" fmla="*/ 154 h 212"/>
                <a:gd name="T40" fmla="*/ 116 w 134"/>
                <a:gd name="T41" fmla="*/ 174 h 212"/>
                <a:gd name="T42" fmla="*/ 116 w 134"/>
                <a:gd name="T43" fmla="*/ 180 h 212"/>
                <a:gd name="T44" fmla="*/ 114 w 134"/>
                <a:gd name="T45" fmla="*/ 182 h 212"/>
                <a:gd name="T46" fmla="*/ 112 w 134"/>
                <a:gd name="T47" fmla="*/ 182 h 212"/>
                <a:gd name="T48" fmla="*/ 112 w 134"/>
                <a:gd name="T49" fmla="*/ 174 h 212"/>
                <a:gd name="T50" fmla="*/ 108 w 134"/>
                <a:gd name="T51" fmla="*/ 156 h 212"/>
                <a:gd name="T52" fmla="*/ 104 w 134"/>
                <a:gd name="T53" fmla="*/ 136 h 212"/>
                <a:gd name="T54" fmla="*/ 98 w 134"/>
                <a:gd name="T55" fmla="*/ 118 h 212"/>
                <a:gd name="T56" fmla="*/ 92 w 134"/>
                <a:gd name="T57" fmla="*/ 102 h 212"/>
                <a:gd name="T58" fmla="*/ 86 w 134"/>
                <a:gd name="T59" fmla="*/ 84 h 212"/>
                <a:gd name="T60" fmla="*/ 78 w 134"/>
                <a:gd name="T61" fmla="*/ 68 h 212"/>
                <a:gd name="T62" fmla="*/ 70 w 134"/>
                <a:gd name="T63" fmla="*/ 56 h 212"/>
                <a:gd name="T64" fmla="*/ 62 w 134"/>
                <a:gd name="T65" fmla="*/ 42 h 212"/>
                <a:gd name="T66" fmla="*/ 52 w 134"/>
                <a:gd name="T67" fmla="*/ 32 h 212"/>
                <a:gd name="T68" fmla="*/ 42 w 134"/>
                <a:gd name="T69" fmla="*/ 22 h 212"/>
                <a:gd name="T70" fmla="*/ 32 w 134"/>
                <a:gd name="T71" fmla="*/ 14 h 212"/>
                <a:gd name="T72" fmla="*/ 22 w 134"/>
                <a:gd name="T73" fmla="*/ 8 h 212"/>
                <a:gd name="T74" fmla="*/ 22 w 134"/>
                <a:gd name="T75" fmla="*/ 10 h 212"/>
                <a:gd name="T76" fmla="*/ 12 w 134"/>
                <a:gd name="T77" fmla="*/ 4 h 212"/>
                <a:gd name="T78" fmla="*/ 8 w 134"/>
                <a:gd name="T79" fmla="*/ 4 h 212"/>
                <a:gd name="T80" fmla="*/ 2 w 134"/>
                <a:gd name="T81" fmla="*/ 4 h 212"/>
                <a:gd name="T82" fmla="*/ 0 w 134"/>
                <a:gd name="T83" fmla="*/ 2 h 212"/>
                <a:gd name="T84" fmla="*/ 2 w 134"/>
                <a:gd name="T8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4" h="212">
                  <a:moveTo>
                    <a:pt x="134" y="174"/>
                  </a:moveTo>
                  <a:lnTo>
                    <a:pt x="116" y="212"/>
                  </a:lnTo>
                  <a:lnTo>
                    <a:pt x="94" y="174"/>
                  </a:lnTo>
                  <a:lnTo>
                    <a:pt x="134" y="174"/>
                  </a:lnTo>
                  <a:close/>
                  <a:moveTo>
                    <a:pt x="2" y="0"/>
                  </a:moveTo>
                  <a:lnTo>
                    <a:pt x="8" y="0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24" y="4"/>
                  </a:lnTo>
                  <a:lnTo>
                    <a:pt x="36" y="10"/>
                  </a:lnTo>
                  <a:lnTo>
                    <a:pt x="46" y="18"/>
                  </a:lnTo>
                  <a:lnTo>
                    <a:pt x="54" y="28"/>
                  </a:lnTo>
                  <a:lnTo>
                    <a:pt x="64" y="40"/>
                  </a:lnTo>
                  <a:lnTo>
                    <a:pt x="74" y="52"/>
                  </a:lnTo>
                  <a:lnTo>
                    <a:pt x="82" y="66"/>
                  </a:lnTo>
                  <a:lnTo>
                    <a:pt x="90" y="82"/>
                  </a:lnTo>
                  <a:lnTo>
                    <a:pt x="98" y="98"/>
                  </a:lnTo>
                  <a:lnTo>
                    <a:pt x="104" y="116"/>
                  </a:lnTo>
                  <a:lnTo>
                    <a:pt x="108" y="134"/>
                  </a:lnTo>
                  <a:lnTo>
                    <a:pt x="112" y="154"/>
                  </a:lnTo>
                  <a:lnTo>
                    <a:pt x="116" y="174"/>
                  </a:lnTo>
                  <a:lnTo>
                    <a:pt x="116" y="180"/>
                  </a:lnTo>
                  <a:lnTo>
                    <a:pt x="114" y="182"/>
                  </a:lnTo>
                  <a:lnTo>
                    <a:pt x="112" y="182"/>
                  </a:lnTo>
                  <a:lnTo>
                    <a:pt x="112" y="174"/>
                  </a:lnTo>
                  <a:lnTo>
                    <a:pt x="108" y="156"/>
                  </a:lnTo>
                  <a:lnTo>
                    <a:pt x="104" y="136"/>
                  </a:lnTo>
                  <a:lnTo>
                    <a:pt x="98" y="118"/>
                  </a:lnTo>
                  <a:lnTo>
                    <a:pt x="92" y="102"/>
                  </a:lnTo>
                  <a:lnTo>
                    <a:pt x="86" y="84"/>
                  </a:lnTo>
                  <a:lnTo>
                    <a:pt x="78" y="68"/>
                  </a:lnTo>
                  <a:lnTo>
                    <a:pt x="70" y="56"/>
                  </a:lnTo>
                  <a:lnTo>
                    <a:pt x="62" y="42"/>
                  </a:lnTo>
                  <a:lnTo>
                    <a:pt x="52" y="32"/>
                  </a:lnTo>
                  <a:lnTo>
                    <a:pt x="42" y="22"/>
                  </a:lnTo>
                  <a:lnTo>
                    <a:pt x="32" y="14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12" y="4"/>
                  </a:lnTo>
                  <a:lnTo>
                    <a:pt x="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2" name="Rectangle 53"/>
            <p:cNvSpPr>
              <a:spLocks noChangeArrowheads="1"/>
            </p:cNvSpPr>
            <p:nvPr/>
          </p:nvSpPr>
          <p:spPr bwMode="auto">
            <a:xfrm>
              <a:off x="2511425" y="4297363"/>
              <a:ext cx="638175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3" name="Rectangle 54"/>
            <p:cNvSpPr>
              <a:spLocks noChangeArrowheads="1"/>
            </p:cNvSpPr>
            <p:nvPr/>
          </p:nvSpPr>
          <p:spPr bwMode="auto">
            <a:xfrm>
              <a:off x="2511425" y="4297363"/>
              <a:ext cx="63817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4" name="Rectangle 55"/>
            <p:cNvSpPr>
              <a:spLocks noChangeArrowheads="1"/>
            </p:cNvSpPr>
            <p:nvPr/>
          </p:nvSpPr>
          <p:spPr bwMode="auto">
            <a:xfrm>
              <a:off x="5499100" y="5367338"/>
              <a:ext cx="1016000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5" name="Rectangle 56"/>
            <p:cNvSpPr>
              <a:spLocks noChangeArrowheads="1"/>
            </p:cNvSpPr>
            <p:nvPr/>
          </p:nvSpPr>
          <p:spPr bwMode="auto">
            <a:xfrm>
              <a:off x="5499100" y="5367338"/>
              <a:ext cx="1016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6" name="Freeform 57"/>
            <p:cNvSpPr>
              <a:spLocks noEditPoints="1"/>
            </p:cNvSpPr>
            <p:nvPr/>
          </p:nvSpPr>
          <p:spPr bwMode="auto">
            <a:xfrm>
              <a:off x="2800350" y="4484688"/>
              <a:ext cx="2698750" cy="1006475"/>
            </a:xfrm>
            <a:custGeom>
              <a:avLst/>
              <a:gdLst>
                <a:gd name="T0" fmla="*/ 1664 w 1700"/>
                <a:gd name="T1" fmla="*/ 594 h 634"/>
                <a:gd name="T2" fmla="*/ 1700 w 1700"/>
                <a:gd name="T3" fmla="*/ 614 h 634"/>
                <a:gd name="T4" fmla="*/ 1664 w 1700"/>
                <a:gd name="T5" fmla="*/ 634 h 634"/>
                <a:gd name="T6" fmla="*/ 1664 w 1700"/>
                <a:gd name="T7" fmla="*/ 594 h 634"/>
                <a:gd name="T8" fmla="*/ 0 w 1700"/>
                <a:gd name="T9" fmla="*/ 40 h 634"/>
                <a:gd name="T10" fmla="*/ 20 w 1700"/>
                <a:gd name="T11" fmla="*/ 0 h 634"/>
                <a:gd name="T12" fmla="*/ 40 w 1700"/>
                <a:gd name="T13" fmla="*/ 40 h 634"/>
                <a:gd name="T14" fmla="*/ 0 w 1700"/>
                <a:gd name="T15" fmla="*/ 40 h 634"/>
                <a:gd name="T16" fmla="*/ 24 w 1700"/>
                <a:gd name="T17" fmla="*/ 32 h 634"/>
                <a:gd name="T18" fmla="*/ 24 w 1700"/>
                <a:gd name="T19" fmla="*/ 614 h 634"/>
                <a:gd name="T20" fmla="*/ 20 w 1700"/>
                <a:gd name="T21" fmla="*/ 608 h 634"/>
                <a:gd name="T22" fmla="*/ 1670 w 1700"/>
                <a:gd name="T23" fmla="*/ 608 h 634"/>
                <a:gd name="T24" fmla="*/ 1670 w 1700"/>
                <a:gd name="T25" fmla="*/ 618 h 634"/>
                <a:gd name="T26" fmla="*/ 14 w 1700"/>
                <a:gd name="T27" fmla="*/ 618 h 634"/>
                <a:gd name="T28" fmla="*/ 14 w 1700"/>
                <a:gd name="T29" fmla="*/ 32 h 634"/>
                <a:gd name="T30" fmla="*/ 24 w 1700"/>
                <a:gd name="T31" fmla="*/ 32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700" h="634">
                  <a:moveTo>
                    <a:pt x="1664" y="594"/>
                  </a:moveTo>
                  <a:lnTo>
                    <a:pt x="1700" y="614"/>
                  </a:lnTo>
                  <a:lnTo>
                    <a:pt x="1664" y="634"/>
                  </a:lnTo>
                  <a:lnTo>
                    <a:pt x="1664" y="594"/>
                  </a:lnTo>
                  <a:close/>
                  <a:moveTo>
                    <a:pt x="0" y="40"/>
                  </a:moveTo>
                  <a:lnTo>
                    <a:pt x="20" y="0"/>
                  </a:lnTo>
                  <a:lnTo>
                    <a:pt x="40" y="40"/>
                  </a:lnTo>
                  <a:lnTo>
                    <a:pt x="0" y="40"/>
                  </a:lnTo>
                  <a:close/>
                  <a:moveTo>
                    <a:pt x="24" y="32"/>
                  </a:moveTo>
                  <a:lnTo>
                    <a:pt x="24" y="614"/>
                  </a:lnTo>
                  <a:lnTo>
                    <a:pt x="20" y="608"/>
                  </a:lnTo>
                  <a:lnTo>
                    <a:pt x="1670" y="608"/>
                  </a:lnTo>
                  <a:lnTo>
                    <a:pt x="1670" y="618"/>
                  </a:lnTo>
                  <a:lnTo>
                    <a:pt x="14" y="618"/>
                  </a:lnTo>
                  <a:lnTo>
                    <a:pt x="14" y="32"/>
                  </a:lnTo>
                  <a:lnTo>
                    <a:pt x="24" y="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7" name="Rectangle 58"/>
            <p:cNvSpPr>
              <a:spLocks noChangeArrowheads="1"/>
            </p:cNvSpPr>
            <p:nvPr/>
          </p:nvSpPr>
          <p:spPr bwMode="auto">
            <a:xfrm>
              <a:off x="2619375" y="5310188"/>
              <a:ext cx="1974850" cy="349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8" name="Rectangle 59"/>
            <p:cNvSpPr>
              <a:spLocks noChangeArrowheads="1"/>
            </p:cNvSpPr>
            <p:nvPr/>
          </p:nvSpPr>
          <p:spPr bwMode="auto">
            <a:xfrm>
              <a:off x="2619375" y="5310188"/>
              <a:ext cx="1974850" cy="349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9" name="Freeform 60"/>
            <p:cNvSpPr>
              <a:spLocks noEditPoints="1"/>
            </p:cNvSpPr>
            <p:nvPr/>
          </p:nvSpPr>
          <p:spPr bwMode="auto">
            <a:xfrm>
              <a:off x="3848100" y="1550988"/>
              <a:ext cx="1546225" cy="57150"/>
            </a:xfrm>
            <a:custGeom>
              <a:avLst/>
              <a:gdLst>
                <a:gd name="T0" fmla="*/ 936 w 974"/>
                <a:gd name="T1" fmla="*/ 0 h 36"/>
                <a:gd name="T2" fmla="*/ 36 w 974"/>
                <a:gd name="T3" fmla="*/ 36 h 36"/>
                <a:gd name="T4" fmla="*/ 942 w 974"/>
                <a:gd name="T5" fmla="*/ 20 h 36"/>
                <a:gd name="T6" fmla="*/ 904 w 974"/>
                <a:gd name="T7" fmla="*/ 16 h 36"/>
                <a:gd name="T8" fmla="*/ 904 w 974"/>
                <a:gd name="T9" fmla="*/ 20 h 36"/>
                <a:gd name="T10" fmla="*/ 884 w 974"/>
                <a:gd name="T11" fmla="*/ 16 h 36"/>
                <a:gd name="T12" fmla="*/ 868 w 974"/>
                <a:gd name="T13" fmla="*/ 18 h 36"/>
                <a:gd name="T14" fmla="*/ 852 w 974"/>
                <a:gd name="T15" fmla="*/ 18 h 36"/>
                <a:gd name="T16" fmla="*/ 836 w 974"/>
                <a:gd name="T17" fmla="*/ 16 h 36"/>
                <a:gd name="T18" fmla="*/ 818 w 974"/>
                <a:gd name="T19" fmla="*/ 20 h 36"/>
                <a:gd name="T20" fmla="*/ 770 w 974"/>
                <a:gd name="T21" fmla="*/ 16 h 36"/>
                <a:gd name="T22" fmla="*/ 770 w 974"/>
                <a:gd name="T23" fmla="*/ 20 h 36"/>
                <a:gd name="T24" fmla="*/ 750 w 974"/>
                <a:gd name="T25" fmla="*/ 16 h 36"/>
                <a:gd name="T26" fmla="*/ 734 w 974"/>
                <a:gd name="T27" fmla="*/ 18 h 36"/>
                <a:gd name="T28" fmla="*/ 720 w 974"/>
                <a:gd name="T29" fmla="*/ 18 h 36"/>
                <a:gd name="T30" fmla="*/ 702 w 974"/>
                <a:gd name="T31" fmla="*/ 16 h 36"/>
                <a:gd name="T32" fmla="*/ 684 w 974"/>
                <a:gd name="T33" fmla="*/ 20 h 36"/>
                <a:gd name="T34" fmla="*/ 634 w 974"/>
                <a:gd name="T35" fmla="*/ 16 h 36"/>
                <a:gd name="T36" fmla="*/ 634 w 974"/>
                <a:gd name="T37" fmla="*/ 20 h 36"/>
                <a:gd name="T38" fmla="*/ 616 w 974"/>
                <a:gd name="T39" fmla="*/ 16 h 36"/>
                <a:gd name="T40" fmla="*/ 598 w 974"/>
                <a:gd name="T41" fmla="*/ 18 h 36"/>
                <a:gd name="T42" fmla="*/ 584 w 974"/>
                <a:gd name="T43" fmla="*/ 18 h 36"/>
                <a:gd name="T44" fmla="*/ 568 w 974"/>
                <a:gd name="T45" fmla="*/ 16 h 36"/>
                <a:gd name="T46" fmla="*/ 548 w 974"/>
                <a:gd name="T47" fmla="*/ 20 h 36"/>
                <a:gd name="T48" fmla="*/ 500 w 974"/>
                <a:gd name="T49" fmla="*/ 16 h 36"/>
                <a:gd name="T50" fmla="*/ 500 w 974"/>
                <a:gd name="T51" fmla="*/ 20 h 36"/>
                <a:gd name="T52" fmla="*/ 480 w 974"/>
                <a:gd name="T53" fmla="*/ 16 h 36"/>
                <a:gd name="T54" fmla="*/ 464 w 974"/>
                <a:gd name="T55" fmla="*/ 18 h 36"/>
                <a:gd name="T56" fmla="*/ 450 w 974"/>
                <a:gd name="T57" fmla="*/ 18 h 36"/>
                <a:gd name="T58" fmla="*/ 434 w 974"/>
                <a:gd name="T59" fmla="*/ 16 h 36"/>
                <a:gd name="T60" fmla="*/ 414 w 974"/>
                <a:gd name="T61" fmla="*/ 20 h 36"/>
                <a:gd name="T62" fmla="*/ 366 w 974"/>
                <a:gd name="T63" fmla="*/ 16 h 36"/>
                <a:gd name="T64" fmla="*/ 366 w 974"/>
                <a:gd name="T65" fmla="*/ 20 h 36"/>
                <a:gd name="T66" fmla="*/ 348 w 974"/>
                <a:gd name="T67" fmla="*/ 16 h 36"/>
                <a:gd name="T68" fmla="*/ 330 w 974"/>
                <a:gd name="T69" fmla="*/ 18 h 36"/>
                <a:gd name="T70" fmla="*/ 316 w 974"/>
                <a:gd name="T71" fmla="*/ 18 h 36"/>
                <a:gd name="T72" fmla="*/ 300 w 974"/>
                <a:gd name="T73" fmla="*/ 16 h 36"/>
                <a:gd name="T74" fmla="*/ 280 w 974"/>
                <a:gd name="T75" fmla="*/ 20 h 36"/>
                <a:gd name="T76" fmla="*/ 232 w 974"/>
                <a:gd name="T77" fmla="*/ 16 h 36"/>
                <a:gd name="T78" fmla="*/ 232 w 974"/>
                <a:gd name="T79" fmla="*/ 20 h 36"/>
                <a:gd name="T80" fmla="*/ 214 w 974"/>
                <a:gd name="T81" fmla="*/ 16 h 36"/>
                <a:gd name="T82" fmla="*/ 196 w 974"/>
                <a:gd name="T83" fmla="*/ 18 h 36"/>
                <a:gd name="T84" fmla="*/ 182 w 974"/>
                <a:gd name="T85" fmla="*/ 18 h 36"/>
                <a:gd name="T86" fmla="*/ 164 w 974"/>
                <a:gd name="T87" fmla="*/ 16 h 36"/>
                <a:gd name="T88" fmla="*/ 146 w 974"/>
                <a:gd name="T89" fmla="*/ 20 h 36"/>
                <a:gd name="T90" fmla="*/ 98 w 974"/>
                <a:gd name="T91" fmla="*/ 16 h 36"/>
                <a:gd name="T92" fmla="*/ 98 w 974"/>
                <a:gd name="T93" fmla="*/ 20 h 36"/>
                <a:gd name="T94" fmla="*/ 80 w 974"/>
                <a:gd name="T95" fmla="*/ 16 h 36"/>
                <a:gd name="T96" fmla="*/ 62 w 974"/>
                <a:gd name="T97" fmla="*/ 18 h 36"/>
                <a:gd name="T98" fmla="*/ 46 w 974"/>
                <a:gd name="T99" fmla="*/ 18 h 36"/>
                <a:gd name="T100" fmla="*/ 30 w 974"/>
                <a:gd name="T10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974" h="36">
                  <a:moveTo>
                    <a:pt x="936" y="0"/>
                  </a:moveTo>
                  <a:lnTo>
                    <a:pt x="974" y="18"/>
                  </a:lnTo>
                  <a:lnTo>
                    <a:pt x="936" y="36"/>
                  </a:lnTo>
                  <a:lnTo>
                    <a:pt x="936" y="0"/>
                  </a:lnTo>
                  <a:close/>
                  <a:moveTo>
                    <a:pt x="36" y="36"/>
                  </a:moveTo>
                  <a:lnTo>
                    <a:pt x="0" y="18"/>
                  </a:lnTo>
                  <a:lnTo>
                    <a:pt x="36" y="0"/>
                  </a:lnTo>
                  <a:lnTo>
                    <a:pt x="36" y="36"/>
                  </a:lnTo>
                  <a:close/>
                  <a:moveTo>
                    <a:pt x="936" y="16"/>
                  </a:moveTo>
                  <a:lnTo>
                    <a:pt x="942" y="16"/>
                  </a:lnTo>
                  <a:lnTo>
                    <a:pt x="944" y="18"/>
                  </a:lnTo>
                  <a:lnTo>
                    <a:pt x="942" y="20"/>
                  </a:lnTo>
                  <a:lnTo>
                    <a:pt x="936" y="20"/>
                  </a:lnTo>
                  <a:lnTo>
                    <a:pt x="934" y="18"/>
                  </a:lnTo>
                  <a:lnTo>
                    <a:pt x="936" y="16"/>
                  </a:lnTo>
                  <a:close/>
                  <a:moveTo>
                    <a:pt x="904" y="16"/>
                  </a:moveTo>
                  <a:lnTo>
                    <a:pt x="918" y="16"/>
                  </a:lnTo>
                  <a:lnTo>
                    <a:pt x="920" y="18"/>
                  </a:lnTo>
                  <a:lnTo>
                    <a:pt x="918" y="20"/>
                  </a:lnTo>
                  <a:lnTo>
                    <a:pt x="904" y="20"/>
                  </a:lnTo>
                  <a:lnTo>
                    <a:pt x="900" y="18"/>
                  </a:lnTo>
                  <a:lnTo>
                    <a:pt x="904" y="16"/>
                  </a:lnTo>
                  <a:close/>
                  <a:moveTo>
                    <a:pt x="870" y="16"/>
                  </a:moveTo>
                  <a:lnTo>
                    <a:pt x="884" y="16"/>
                  </a:lnTo>
                  <a:lnTo>
                    <a:pt x="888" y="18"/>
                  </a:lnTo>
                  <a:lnTo>
                    <a:pt x="884" y="20"/>
                  </a:lnTo>
                  <a:lnTo>
                    <a:pt x="870" y="20"/>
                  </a:lnTo>
                  <a:lnTo>
                    <a:pt x="868" y="18"/>
                  </a:lnTo>
                  <a:lnTo>
                    <a:pt x="870" y="16"/>
                  </a:lnTo>
                  <a:close/>
                  <a:moveTo>
                    <a:pt x="836" y="16"/>
                  </a:moveTo>
                  <a:lnTo>
                    <a:pt x="850" y="16"/>
                  </a:lnTo>
                  <a:lnTo>
                    <a:pt x="852" y="18"/>
                  </a:lnTo>
                  <a:lnTo>
                    <a:pt x="850" y="20"/>
                  </a:lnTo>
                  <a:lnTo>
                    <a:pt x="836" y="20"/>
                  </a:lnTo>
                  <a:lnTo>
                    <a:pt x="834" y="18"/>
                  </a:lnTo>
                  <a:lnTo>
                    <a:pt x="836" y="16"/>
                  </a:lnTo>
                  <a:close/>
                  <a:moveTo>
                    <a:pt x="802" y="16"/>
                  </a:moveTo>
                  <a:lnTo>
                    <a:pt x="818" y="16"/>
                  </a:lnTo>
                  <a:lnTo>
                    <a:pt x="818" y="18"/>
                  </a:lnTo>
                  <a:lnTo>
                    <a:pt x="818" y="20"/>
                  </a:lnTo>
                  <a:lnTo>
                    <a:pt x="802" y="20"/>
                  </a:lnTo>
                  <a:lnTo>
                    <a:pt x="800" y="18"/>
                  </a:lnTo>
                  <a:lnTo>
                    <a:pt x="802" y="16"/>
                  </a:lnTo>
                  <a:close/>
                  <a:moveTo>
                    <a:pt x="770" y="16"/>
                  </a:moveTo>
                  <a:lnTo>
                    <a:pt x="782" y="16"/>
                  </a:lnTo>
                  <a:lnTo>
                    <a:pt x="786" y="18"/>
                  </a:lnTo>
                  <a:lnTo>
                    <a:pt x="782" y="20"/>
                  </a:lnTo>
                  <a:lnTo>
                    <a:pt x="770" y="20"/>
                  </a:lnTo>
                  <a:lnTo>
                    <a:pt x="766" y="18"/>
                  </a:lnTo>
                  <a:lnTo>
                    <a:pt x="770" y="16"/>
                  </a:lnTo>
                  <a:close/>
                  <a:moveTo>
                    <a:pt x="736" y="16"/>
                  </a:moveTo>
                  <a:lnTo>
                    <a:pt x="750" y="16"/>
                  </a:lnTo>
                  <a:lnTo>
                    <a:pt x="752" y="18"/>
                  </a:lnTo>
                  <a:lnTo>
                    <a:pt x="750" y="20"/>
                  </a:lnTo>
                  <a:lnTo>
                    <a:pt x="736" y="20"/>
                  </a:lnTo>
                  <a:lnTo>
                    <a:pt x="734" y="18"/>
                  </a:lnTo>
                  <a:lnTo>
                    <a:pt x="736" y="16"/>
                  </a:lnTo>
                  <a:close/>
                  <a:moveTo>
                    <a:pt x="702" y="16"/>
                  </a:moveTo>
                  <a:lnTo>
                    <a:pt x="716" y="16"/>
                  </a:lnTo>
                  <a:lnTo>
                    <a:pt x="720" y="18"/>
                  </a:lnTo>
                  <a:lnTo>
                    <a:pt x="716" y="20"/>
                  </a:lnTo>
                  <a:lnTo>
                    <a:pt x="702" y="20"/>
                  </a:lnTo>
                  <a:lnTo>
                    <a:pt x="700" y="18"/>
                  </a:lnTo>
                  <a:lnTo>
                    <a:pt x="702" y="16"/>
                  </a:lnTo>
                  <a:close/>
                  <a:moveTo>
                    <a:pt x="668" y="16"/>
                  </a:moveTo>
                  <a:lnTo>
                    <a:pt x="684" y="16"/>
                  </a:lnTo>
                  <a:lnTo>
                    <a:pt x="684" y="18"/>
                  </a:lnTo>
                  <a:lnTo>
                    <a:pt x="684" y="20"/>
                  </a:lnTo>
                  <a:lnTo>
                    <a:pt x="668" y="20"/>
                  </a:lnTo>
                  <a:lnTo>
                    <a:pt x="666" y="18"/>
                  </a:lnTo>
                  <a:lnTo>
                    <a:pt x="668" y="16"/>
                  </a:lnTo>
                  <a:close/>
                  <a:moveTo>
                    <a:pt x="634" y="16"/>
                  </a:moveTo>
                  <a:lnTo>
                    <a:pt x="648" y="16"/>
                  </a:lnTo>
                  <a:lnTo>
                    <a:pt x="652" y="18"/>
                  </a:lnTo>
                  <a:lnTo>
                    <a:pt x="648" y="20"/>
                  </a:lnTo>
                  <a:lnTo>
                    <a:pt x="634" y="20"/>
                  </a:lnTo>
                  <a:lnTo>
                    <a:pt x="632" y="18"/>
                  </a:lnTo>
                  <a:lnTo>
                    <a:pt x="634" y="16"/>
                  </a:lnTo>
                  <a:close/>
                  <a:moveTo>
                    <a:pt x="602" y="16"/>
                  </a:moveTo>
                  <a:lnTo>
                    <a:pt x="616" y="16"/>
                  </a:lnTo>
                  <a:lnTo>
                    <a:pt x="618" y="18"/>
                  </a:lnTo>
                  <a:lnTo>
                    <a:pt x="616" y="20"/>
                  </a:lnTo>
                  <a:lnTo>
                    <a:pt x="602" y="20"/>
                  </a:lnTo>
                  <a:lnTo>
                    <a:pt x="598" y="18"/>
                  </a:lnTo>
                  <a:lnTo>
                    <a:pt x="602" y="16"/>
                  </a:lnTo>
                  <a:close/>
                  <a:moveTo>
                    <a:pt x="568" y="16"/>
                  </a:moveTo>
                  <a:lnTo>
                    <a:pt x="582" y="16"/>
                  </a:lnTo>
                  <a:lnTo>
                    <a:pt x="584" y="18"/>
                  </a:lnTo>
                  <a:lnTo>
                    <a:pt x="582" y="20"/>
                  </a:lnTo>
                  <a:lnTo>
                    <a:pt x="568" y="20"/>
                  </a:lnTo>
                  <a:lnTo>
                    <a:pt x="566" y="18"/>
                  </a:lnTo>
                  <a:lnTo>
                    <a:pt x="568" y="16"/>
                  </a:lnTo>
                  <a:close/>
                  <a:moveTo>
                    <a:pt x="534" y="16"/>
                  </a:moveTo>
                  <a:lnTo>
                    <a:pt x="548" y="16"/>
                  </a:lnTo>
                  <a:lnTo>
                    <a:pt x="552" y="18"/>
                  </a:lnTo>
                  <a:lnTo>
                    <a:pt x="548" y="20"/>
                  </a:lnTo>
                  <a:lnTo>
                    <a:pt x="534" y="20"/>
                  </a:lnTo>
                  <a:lnTo>
                    <a:pt x="532" y="18"/>
                  </a:lnTo>
                  <a:lnTo>
                    <a:pt x="534" y="16"/>
                  </a:lnTo>
                  <a:close/>
                  <a:moveTo>
                    <a:pt x="500" y="16"/>
                  </a:moveTo>
                  <a:lnTo>
                    <a:pt x="516" y="16"/>
                  </a:lnTo>
                  <a:lnTo>
                    <a:pt x="516" y="18"/>
                  </a:lnTo>
                  <a:lnTo>
                    <a:pt x="516" y="20"/>
                  </a:lnTo>
                  <a:lnTo>
                    <a:pt x="500" y="20"/>
                  </a:lnTo>
                  <a:lnTo>
                    <a:pt x="498" y="18"/>
                  </a:lnTo>
                  <a:lnTo>
                    <a:pt x="500" y="16"/>
                  </a:lnTo>
                  <a:close/>
                  <a:moveTo>
                    <a:pt x="466" y="16"/>
                  </a:moveTo>
                  <a:lnTo>
                    <a:pt x="480" y="16"/>
                  </a:lnTo>
                  <a:lnTo>
                    <a:pt x="484" y="18"/>
                  </a:lnTo>
                  <a:lnTo>
                    <a:pt x="480" y="20"/>
                  </a:lnTo>
                  <a:lnTo>
                    <a:pt x="466" y="20"/>
                  </a:lnTo>
                  <a:lnTo>
                    <a:pt x="464" y="18"/>
                  </a:lnTo>
                  <a:lnTo>
                    <a:pt x="466" y="16"/>
                  </a:lnTo>
                  <a:close/>
                  <a:moveTo>
                    <a:pt x="434" y="16"/>
                  </a:moveTo>
                  <a:lnTo>
                    <a:pt x="448" y="16"/>
                  </a:lnTo>
                  <a:lnTo>
                    <a:pt x="450" y="18"/>
                  </a:lnTo>
                  <a:lnTo>
                    <a:pt x="448" y="20"/>
                  </a:lnTo>
                  <a:lnTo>
                    <a:pt x="434" y="20"/>
                  </a:lnTo>
                  <a:lnTo>
                    <a:pt x="430" y="18"/>
                  </a:lnTo>
                  <a:lnTo>
                    <a:pt x="434" y="16"/>
                  </a:lnTo>
                  <a:close/>
                  <a:moveTo>
                    <a:pt x="400" y="16"/>
                  </a:moveTo>
                  <a:lnTo>
                    <a:pt x="414" y="16"/>
                  </a:lnTo>
                  <a:lnTo>
                    <a:pt x="418" y="18"/>
                  </a:lnTo>
                  <a:lnTo>
                    <a:pt x="414" y="20"/>
                  </a:lnTo>
                  <a:lnTo>
                    <a:pt x="400" y="20"/>
                  </a:lnTo>
                  <a:lnTo>
                    <a:pt x="398" y="18"/>
                  </a:lnTo>
                  <a:lnTo>
                    <a:pt x="400" y="16"/>
                  </a:lnTo>
                  <a:close/>
                  <a:moveTo>
                    <a:pt x="366" y="16"/>
                  </a:moveTo>
                  <a:lnTo>
                    <a:pt x="382" y="16"/>
                  </a:lnTo>
                  <a:lnTo>
                    <a:pt x="382" y="18"/>
                  </a:lnTo>
                  <a:lnTo>
                    <a:pt x="382" y="20"/>
                  </a:lnTo>
                  <a:lnTo>
                    <a:pt x="366" y="20"/>
                  </a:lnTo>
                  <a:lnTo>
                    <a:pt x="364" y="18"/>
                  </a:lnTo>
                  <a:lnTo>
                    <a:pt x="366" y="16"/>
                  </a:lnTo>
                  <a:close/>
                  <a:moveTo>
                    <a:pt x="332" y="16"/>
                  </a:moveTo>
                  <a:lnTo>
                    <a:pt x="348" y="16"/>
                  </a:lnTo>
                  <a:lnTo>
                    <a:pt x="350" y="18"/>
                  </a:lnTo>
                  <a:lnTo>
                    <a:pt x="348" y="20"/>
                  </a:lnTo>
                  <a:lnTo>
                    <a:pt x="332" y="20"/>
                  </a:lnTo>
                  <a:lnTo>
                    <a:pt x="330" y="18"/>
                  </a:lnTo>
                  <a:lnTo>
                    <a:pt x="332" y="16"/>
                  </a:lnTo>
                  <a:close/>
                  <a:moveTo>
                    <a:pt x="300" y="16"/>
                  </a:moveTo>
                  <a:lnTo>
                    <a:pt x="312" y="16"/>
                  </a:lnTo>
                  <a:lnTo>
                    <a:pt x="316" y="18"/>
                  </a:lnTo>
                  <a:lnTo>
                    <a:pt x="312" y="20"/>
                  </a:lnTo>
                  <a:lnTo>
                    <a:pt x="300" y="20"/>
                  </a:lnTo>
                  <a:lnTo>
                    <a:pt x="296" y="18"/>
                  </a:lnTo>
                  <a:lnTo>
                    <a:pt x="300" y="16"/>
                  </a:lnTo>
                  <a:close/>
                  <a:moveTo>
                    <a:pt x="266" y="16"/>
                  </a:moveTo>
                  <a:lnTo>
                    <a:pt x="280" y="16"/>
                  </a:lnTo>
                  <a:lnTo>
                    <a:pt x="282" y="18"/>
                  </a:lnTo>
                  <a:lnTo>
                    <a:pt x="280" y="20"/>
                  </a:lnTo>
                  <a:lnTo>
                    <a:pt x="266" y="20"/>
                  </a:lnTo>
                  <a:lnTo>
                    <a:pt x="264" y="18"/>
                  </a:lnTo>
                  <a:lnTo>
                    <a:pt x="266" y="16"/>
                  </a:lnTo>
                  <a:close/>
                  <a:moveTo>
                    <a:pt x="232" y="16"/>
                  </a:moveTo>
                  <a:lnTo>
                    <a:pt x="246" y="16"/>
                  </a:lnTo>
                  <a:lnTo>
                    <a:pt x="250" y="18"/>
                  </a:lnTo>
                  <a:lnTo>
                    <a:pt x="246" y="20"/>
                  </a:lnTo>
                  <a:lnTo>
                    <a:pt x="232" y="20"/>
                  </a:lnTo>
                  <a:lnTo>
                    <a:pt x="230" y="18"/>
                  </a:lnTo>
                  <a:lnTo>
                    <a:pt x="232" y="16"/>
                  </a:lnTo>
                  <a:close/>
                  <a:moveTo>
                    <a:pt x="198" y="16"/>
                  </a:moveTo>
                  <a:lnTo>
                    <a:pt x="214" y="16"/>
                  </a:lnTo>
                  <a:lnTo>
                    <a:pt x="214" y="18"/>
                  </a:lnTo>
                  <a:lnTo>
                    <a:pt x="214" y="20"/>
                  </a:lnTo>
                  <a:lnTo>
                    <a:pt x="198" y="20"/>
                  </a:lnTo>
                  <a:lnTo>
                    <a:pt x="196" y="18"/>
                  </a:lnTo>
                  <a:lnTo>
                    <a:pt x="198" y="16"/>
                  </a:lnTo>
                  <a:close/>
                  <a:moveTo>
                    <a:pt x="164" y="16"/>
                  </a:moveTo>
                  <a:lnTo>
                    <a:pt x="178" y="16"/>
                  </a:lnTo>
                  <a:lnTo>
                    <a:pt x="182" y="18"/>
                  </a:lnTo>
                  <a:lnTo>
                    <a:pt x="178" y="20"/>
                  </a:lnTo>
                  <a:lnTo>
                    <a:pt x="164" y="20"/>
                  </a:lnTo>
                  <a:lnTo>
                    <a:pt x="162" y="18"/>
                  </a:lnTo>
                  <a:lnTo>
                    <a:pt x="164" y="16"/>
                  </a:lnTo>
                  <a:close/>
                  <a:moveTo>
                    <a:pt x="132" y="16"/>
                  </a:moveTo>
                  <a:lnTo>
                    <a:pt x="146" y="16"/>
                  </a:lnTo>
                  <a:lnTo>
                    <a:pt x="148" y="18"/>
                  </a:lnTo>
                  <a:lnTo>
                    <a:pt x="146" y="20"/>
                  </a:lnTo>
                  <a:lnTo>
                    <a:pt x="132" y="20"/>
                  </a:lnTo>
                  <a:lnTo>
                    <a:pt x="128" y="18"/>
                  </a:lnTo>
                  <a:lnTo>
                    <a:pt x="132" y="16"/>
                  </a:lnTo>
                  <a:close/>
                  <a:moveTo>
                    <a:pt x="98" y="16"/>
                  </a:moveTo>
                  <a:lnTo>
                    <a:pt x="112" y="16"/>
                  </a:lnTo>
                  <a:lnTo>
                    <a:pt x="116" y="18"/>
                  </a:lnTo>
                  <a:lnTo>
                    <a:pt x="112" y="20"/>
                  </a:lnTo>
                  <a:lnTo>
                    <a:pt x="98" y="20"/>
                  </a:lnTo>
                  <a:lnTo>
                    <a:pt x="96" y="18"/>
                  </a:lnTo>
                  <a:lnTo>
                    <a:pt x="98" y="16"/>
                  </a:lnTo>
                  <a:close/>
                  <a:moveTo>
                    <a:pt x="64" y="16"/>
                  </a:moveTo>
                  <a:lnTo>
                    <a:pt x="80" y="16"/>
                  </a:lnTo>
                  <a:lnTo>
                    <a:pt x="82" y="18"/>
                  </a:lnTo>
                  <a:lnTo>
                    <a:pt x="80" y="20"/>
                  </a:lnTo>
                  <a:lnTo>
                    <a:pt x="64" y="20"/>
                  </a:lnTo>
                  <a:lnTo>
                    <a:pt x="62" y="18"/>
                  </a:lnTo>
                  <a:lnTo>
                    <a:pt x="64" y="16"/>
                  </a:lnTo>
                  <a:close/>
                  <a:moveTo>
                    <a:pt x="30" y="16"/>
                  </a:moveTo>
                  <a:lnTo>
                    <a:pt x="46" y="16"/>
                  </a:lnTo>
                  <a:lnTo>
                    <a:pt x="46" y="18"/>
                  </a:lnTo>
                  <a:lnTo>
                    <a:pt x="46" y="20"/>
                  </a:lnTo>
                  <a:lnTo>
                    <a:pt x="30" y="20"/>
                  </a:lnTo>
                  <a:lnTo>
                    <a:pt x="28" y="18"/>
                  </a:lnTo>
                  <a:lnTo>
                    <a:pt x="3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0" name="Freeform 61"/>
            <p:cNvSpPr>
              <a:spLocks noEditPoints="1"/>
            </p:cNvSpPr>
            <p:nvPr/>
          </p:nvSpPr>
          <p:spPr bwMode="auto">
            <a:xfrm>
              <a:off x="3632200" y="1871663"/>
              <a:ext cx="1920875" cy="60325"/>
            </a:xfrm>
            <a:custGeom>
              <a:avLst/>
              <a:gdLst>
                <a:gd name="T0" fmla="*/ 1174 w 1210"/>
                <a:gd name="T1" fmla="*/ 0 h 38"/>
                <a:gd name="T2" fmla="*/ 40 w 1210"/>
                <a:gd name="T3" fmla="*/ 38 h 38"/>
                <a:gd name="T4" fmla="*/ 1180 w 1210"/>
                <a:gd name="T5" fmla="*/ 20 h 38"/>
                <a:gd name="T6" fmla="*/ 1140 w 1210"/>
                <a:gd name="T7" fmla="*/ 16 h 38"/>
                <a:gd name="T8" fmla="*/ 1140 w 1210"/>
                <a:gd name="T9" fmla="*/ 20 h 38"/>
                <a:gd name="T10" fmla="*/ 1122 w 1210"/>
                <a:gd name="T11" fmla="*/ 16 h 38"/>
                <a:gd name="T12" fmla="*/ 1104 w 1210"/>
                <a:gd name="T13" fmla="*/ 18 h 38"/>
                <a:gd name="T14" fmla="*/ 1090 w 1210"/>
                <a:gd name="T15" fmla="*/ 18 h 38"/>
                <a:gd name="T16" fmla="*/ 1072 w 1210"/>
                <a:gd name="T17" fmla="*/ 16 h 38"/>
                <a:gd name="T18" fmla="*/ 1054 w 1210"/>
                <a:gd name="T19" fmla="*/ 20 h 38"/>
                <a:gd name="T20" fmla="*/ 1006 w 1210"/>
                <a:gd name="T21" fmla="*/ 16 h 38"/>
                <a:gd name="T22" fmla="*/ 1006 w 1210"/>
                <a:gd name="T23" fmla="*/ 20 h 38"/>
                <a:gd name="T24" fmla="*/ 986 w 1210"/>
                <a:gd name="T25" fmla="*/ 16 h 38"/>
                <a:gd name="T26" fmla="*/ 970 w 1210"/>
                <a:gd name="T27" fmla="*/ 18 h 38"/>
                <a:gd name="T28" fmla="*/ 954 w 1210"/>
                <a:gd name="T29" fmla="*/ 18 h 38"/>
                <a:gd name="T30" fmla="*/ 938 w 1210"/>
                <a:gd name="T31" fmla="*/ 16 h 38"/>
                <a:gd name="T32" fmla="*/ 918 w 1210"/>
                <a:gd name="T33" fmla="*/ 20 h 38"/>
                <a:gd name="T34" fmla="*/ 872 w 1210"/>
                <a:gd name="T35" fmla="*/ 16 h 38"/>
                <a:gd name="T36" fmla="*/ 872 w 1210"/>
                <a:gd name="T37" fmla="*/ 20 h 38"/>
                <a:gd name="T38" fmla="*/ 852 w 1210"/>
                <a:gd name="T39" fmla="*/ 16 h 38"/>
                <a:gd name="T40" fmla="*/ 836 w 1210"/>
                <a:gd name="T41" fmla="*/ 18 h 38"/>
                <a:gd name="T42" fmla="*/ 820 w 1210"/>
                <a:gd name="T43" fmla="*/ 18 h 38"/>
                <a:gd name="T44" fmla="*/ 804 w 1210"/>
                <a:gd name="T45" fmla="*/ 16 h 38"/>
                <a:gd name="T46" fmla="*/ 784 w 1210"/>
                <a:gd name="T47" fmla="*/ 20 h 38"/>
                <a:gd name="T48" fmla="*/ 738 w 1210"/>
                <a:gd name="T49" fmla="*/ 16 h 38"/>
                <a:gd name="T50" fmla="*/ 738 w 1210"/>
                <a:gd name="T51" fmla="*/ 20 h 38"/>
                <a:gd name="T52" fmla="*/ 718 w 1210"/>
                <a:gd name="T53" fmla="*/ 16 h 38"/>
                <a:gd name="T54" fmla="*/ 702 w 1210"/>
                <a:gd name="T55" fmla="*/ 18 h 38"/>
                <a:gd name="T56" fmla="*/ 688 w 1210"/>
                <a:gd name="T57" fmla="*/ 18 h 38"/>
                <a:gd name="T58" fmla="*/ 670 w 1210"/>
                <a:gd name="T59" fmla="*/ 16 h 38"/>
                <a:gd name="T60" fmla="*/ 652 w 1210"/>
                <a:gd name="T61" fmla="*/ 20 h 38"/>
                <a:gd name="T62" fmla="*/ 602 w 1210"/>
                <a:gd name="T63" fmla="*/ 16 h 38"/>
                <a:gd name="T64" fmla="*/ 602 w 1210"/>
                <a:gd name="T65" fmla="*/ 20 h 38"/>
                <a:gd name="T66" fmla="*/ 584 w 1210"/>
                <a:gd name="T67" fmla="*/ 16 h 38"/>
                <a:gd name="T68" fmla="*/ 566 w 1210"/>
                <a:gd name="T69" fmla="*/ 18 h 38"/>
                <a:gd name="T70" fmla="*/ 554 w 1210"/>
                <a:gd name="T71" fmla="*/ 18 h 38"/>
                <a:gd name="T72" fmla="*/ 536 w 1210"/>
                <a:gd name="T73" fmla="*/ 16 h 38"/>
                <a:gd name="T74" fmla="*/ 518 w 1210"/>
                <a:gd name="T75" fmla="*/ 20 h 38"/>
                <a:gd name="T76" fmla="*/ 468 w 1210"/>
                <a:gd name="T77" fmla="*/ 16 h 38"/>
                <a:gd name="T78" fmla="*/ 468 w 1210"/>
                <a:gd name="T79" fmla="*/ 20 h 38"/>
                <a:gd name="T80" fmla="*/ 448 w 1210"/>
                <a:gd name="T81" fmla="*/ 16 h 38"/>
                <a:gd name="T82" fmla="*/ 432 w 1210"/>
                <a:gd name="T83" fmla="*/ 18 h 38"/>
                <a:gd name="T84" fmla="*/ 418 w 1210"/>
                <a:gd name="T85" fmla="*/ 18 h 38"/>
                <a:gd name="T86" fmla="*/ 402 w 1210"/>
                <a:gd name="T87" fmla="*/ 16 h 38"/>
                <a:gd name="T88" fmla="*/ 382 w 1210"/>
                <a:gd name="T89" fmla="*/ 20 h 38"/>
                <a:gd name="T90" fmla="*/ 334 w 1210"/>
                <a:gd name="T91" fmla="*/ 16 h 38"/>
                <a:gd name="T92" fmla="*/ 334 w 1210"/>
                <a:gd name="T93" fmla="*/ 20 h 38"/>
                <a:gd name="T94" fmla="*/ 314 w 1210"/>
                <a:gd name="T95" fmla="*/ 16 h 38"/>
                <a:gd name="T96" fmla="*/ 298 w 1210"/>
                <a:gd name="T97" fmla="*/ 18 h 38"/>
                <a:gd name="T98" fmla="*/ 284 w 1210"/>
                <a:gd name="T99" fmla="*/ 18 h 38"/>
                <a:gd name="T100" fmla="*/ 268 w 1210"/>
                <a:gd name="T101" fmla="*/ 16 h 38"/>
                <a:gd name="T102" fmla="*/ 248 w 1210"/>
                <a:gd name="T103" fmla="*/ 20 h 38"/>
                <a:gd name="T104" fmla="*/ 200 w 1210"/>
                <a:gd name="T105" fmla="*/ 16 h 38"/>
                <a:gd name="T106" fmla="*/ 200 w 1210"/>
                <a:gd name="T107" fmla="*/ 20 h 38"/>
                <a:gd name="T108" fmla="*/ 182 w 1210"/>
                <a:gd name="T109" fmla="*/ 16 h 38"/>
                <a:gd name="T110" fmla="*/ 164 w 1210"/>
                <a:gd name="T111" fmla="*/ 18 h 38"/>
                <a:gd name="T112" fmla="*/ 150 w 1210"/>
                <a:gd name="T113" fmla="*/ 18 h 38"/>
                <a:gd name="T114" fmla="*/ 134 w 1210"/>
                <a:gd name="T115" fmla="*/ 16 h 38"/>
                <a:gd name="T116" fmla="*/ 114 w 1210"/>
                <a:gd name="T117" fmla="*/ 20 h 38"/>
                <a:gd name="T118" fmla="*/ 66 w 1210"/>
                <a:gd name="T119" fmla="*/ 16 h 38"/>
                <a:gd name="T120" fmla="*/ 66 w 1210"/>
                <a:gd name="T121" fmla="*/ 20 h 38"/>
                <a:gd name="T122" fmla="*/ 48 w 1210"/>
                <a:gd name="T123" fmla="*/ 16 h 38"/>
                <a:gd name="T124" fmla="*/ 30 w 1210"/>
                <a:gd name="T125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10" h="38">
                  <a:moveTo>
                    <a:pt x="1174" y="0"/>
                  </a:moveTo>
                  <a:lnTo>
                    <a:pt x="1210" y="18"/>
                  </a:lnTo>
                  <a:lnTo>
                    <a:pt x="1174" y="38"/>
                  </a:lnTo>
                  <a:lnTo>
                    <a:pt x="1174" y="0"/>
                  </a:lnTo>
                  <a:close/>
                  <a:moveTo>
                    <a:pt x="40" y="38"/>
                  </a:moveTo>
                  <a:lnTo>
                    <a:pt x="0" y="18"/>
                  </a:lnTo>
                  <a:lnTo>
                    <a:pt x="40" y="0"/>
                  </a:lnTo>
                  <a:lnTo>
                    <a:pt x="40" y="38"/>
                  </a:lnTo>
                  <a:close/>
                  <a:moveTo>
                    <a:pt x="1174" y="16"/>
                  </a:moveTo>
                  <a:lnTo>
                    <a:pt x="1180" y="16"/>
                  </a:lnTo>
                  <a:lnTo>
                    <a:pt x="1182" y="18"/>
                  </a:lnTo>
                  <a:lnTo>
                    <a:pt x="1180" y="20"/>
                  </a:lnTo>
                  <a:lnTo>
                    <a:pt x="1174" y="20"/>
                  </a:lnTo>
                  <a:lnTo>
                    <a:pt x="1172" y="18"/>
                  </a:lnTo>
                  <a:lnTo>
                    <a:pt x="1174" y="16"/>
                  </a:lnTo>
                  <a:close/>
                  <a:moveTo>
                    <a:pt x="1140" y="16"/>
                  </a:moveTo>
                  <a:lnTo>
                    <a:pt x="1154" y="16"/>
                  </a:lnTo>
                  <a:lnTo>
                    <a:pt x="1158" y="18"/>
                  </a:lnTo>
                  <a:lnTo>
                    <a:pt x="1154" y="20"/>
                  </a:lnTo>
                  <a:lnTo>
                    <a:pt x="1140" y="20"/>
                  </a:lnTo>
                  <a:lnTo>
                    <a:pt x="1138" y="18"/>
                  </a:lnTo>
                  <a:lnTo>
                    <a:pt x="1140" y="16"/>
                  </a:lnTo>
                  <a:close/>
                  <a:moveTo>
                    <a:pt x="1106" y="16"/>
                  </a:moveTo>
                  <a:lnTo>
                    <a:pt x="1122" y="16"/>
                  </a:lnTo>
                  <a:lnTo>
                    <a:pt x="1122" y="18"/>
                  </a:lnTo>
                  <a:lnTo>
                    <a:pt x="1122" y="20"/>
                  </a:lnTo>
                  <a:lnTo>
                    <a:pt x="1106" y="20"/>
                  </a:lnTo>
                  <a:lnTo>
                    <a:pt x="1104" y="18"/>
                  </a:lnTo>
                  <a:lnTo>
                    <a:pt x="1106" y="16"/>
                  </a:lnTo>
                  <a:close/>
                  <a:moveTo>
                    <a:pt x="1072" y="16"/>
                  </a:moveTo>
                  <a:lnTo>
                    <a:pt x="1086" y="16"/>
                  </a:lnTo>
                  <a:lnTo>
                    <a:pt x="1090" y="18"/>
                  </a:lnTo>
                  <a:lnTo>
                    <a:pt x="1086" y="20"/>
                  </a:lnTo>
                  <a:lnTo>
                    <a:pt x="1072" y="20"/>
                  </a:lnTo>
                  <a:lnTo>
                    <a:pt x="1070" y="18"/>
                  </a:lnTo>
                  <a:lnTo>
                    <a:pt x="1072" y="16"/>
                  </a:lnTo>
                  <a:close/>
                  <a:moveTo>
                    <a:pt x="1040" y="16"/>
                  </a:moveTo>
                  <a:lnTo>
                    <a:pt x="1054" y="16"/>
                  </a:lnTo>
                  <a:lnTo>
                    <a:pt x="1056" y="18"/>
                  </a:lnTo>
                  <a:lnTo>
                    <a:pt x="1054" y="20"/>
                  </a:lnTo>
                  <a:lnTo>
                    <a:pt x="1040" y="20"/>
                  </a:lnTo>
                  <a:lnTo>
                    <a:pt x="1036" y="18"/>
                  </a:lnTo>
                  <a:lnTo>
                    <a:pt x="1040" y="16"/>
                  </a:lnTo>
                  <a:close/>
                  <a:moveTo>
                    <a:pt x="1006" y="16"/>
                  </a:moveTo>
                  <a:lnTo>
                    <a:pt x="1020" y="16"/>
                  </a:lnTo>
                  <a:lnTo>
                    <a:pt x="1024" y="18"/>
                  </a:lnTo>
                  <a:lnTo>
                    <a:pt x="1020" y="20"/>
                  </a:lnTo>
                  <a:lnTo>
                    <a:pt x="1006" y="20"/>
                  </a:lnTo>
                  <a:lnTo>
                    <a:pt x="1004" y="18"/>
                  </a:lnTo>
                  <a:lnTo>
                    <a:pt x="1006" y="16"/>
                  </a:lnTo>
                  <a:close/>
                  <a:moveTo>
                    <a:pt x="972" y="16"/>
                  </a:moveTo>
                  <a:lnTo>
                    <a:pt x="986" y="16"/>
                  </a:lnTo>
                  <a:lnTo>
                    <a:pt x="988" y="18"/>
                  </a:lnTo>
                  <a:lnTo>
                    <a:pt x="986" y="20"/>
                  </a:lnTo>
                  <a:lnTo>
                    <a:pt x="972" y="20"/>
                  </a:lnTo>
                  <a:lnTo>
                    <a:pt x="970" y="18"/>
                  </a:lnTo>
                  <a:lnTo>
                    <a:pt x="972" y="16"/>
                  </a:lnTo>
                  <a:close/>
                  <a:moveTo>
                    <a:pt x="938" y="16"/>
                  </a:moveTo>
                  <a:lnTo>
                    <a:pt x="954" y="16"/>
                  </a:lnTo>
                  <a:lnTo>
                    <a:pt x="954" y="18"/>
                  </a:lnTo>
                  <a:lnTo>
                    <a:pt x="954" y="20"/>
                  </a:lnTo>
                  <a:lnTo>
                    <a:pt x="938" y="20"/>
                  </a:lnTo>
                  <a:lnTo>
                    <a:pt x="936" y="18"/>
                  </a:lnTo>
                  <a:lnTo>
                    <a:pt x="938" y="16"/>
                  </a:lnTo>
                  <a:close/>
                  <a:moveTo>
                    <a:pt x="906" y="16"/>
                  </a:moveTo>
                  <a:lnTo>
                    <a:pt x="918" y="16"/>
                  </a:lnTo>
                  <a:lnTo>
                    <a:pt x="922" y="18"/>
                  </a:lnTo>
                  <a:lnTo>
                    <a:pt x="918" y="20"/>
                  </a:lnTo>
                  <a:lnTo>
                    <a:pt x="906" y="20"/>
                  </a:lnTo>
                  <a:lnTo>
                    <a:pt x="902" y="18"/>
                  </a:lnTo>
                  <a:lnTo>
                    <a:pt x="906" y="16"/>
                  </a:lnTo>
                  <a:close/>
                  <a:moveTo>
                    <a:pt x="872" y="16"/>
                  </a:moveTo>
                  <a:lnTo>
                    <a:pt x="886" y="16"/>
                  </a:lnTo>
                  <a:lnTo>
                    <a:pt x="888" y="18"/>
                  </a:lnTo>
                  <a:lnTo>
                    <a:pt x="886" y="20"/>
                  </a:lnTo>
                  <a:lnTo>
                    <a:pt x="872" y="20"/>
                  </a:lnTo>
                  <a:lnTo>
                    <a:pt x="870" y="18"/>
                  </a:lnTo>
                  <a:lnTo>
                    <a:pt x="872" y="16"/>
                  </a:lnTo>
                  <a:close/>
                  <a:moveTo>
                    <a:pt x="838" y="16"/>
                  </a:moveTo>
                  <a:lnTo>
                    <a:pt x="852" y="16"/>
                  </a:lnTo>
                  <a:lnTo>
                    <a:pt x="856" y="18"/>
                  </a:lnTo>
                  <a:lnTo>
                    <a:pt x="852" y="20"/>
                  </a:lnTo>
                  <a:lnTo>
                    <a:pt x="838" y="20"/>
                  </a:lnTo>
                  <a:lnTo>
                    <a:pt x="836" y="18"/>
                  </a:lnTo>
                  <a:lnTo>
                    <a:pt x="838" y="16"/>
                  </a:lnTo>
                  <a:close/>
                  <a:moveTo>
                    <a:pt x="804" y="16"/>
                  </a:moveTo>
                  <a:lnTo>
                    <a:pt x="820" y="16"/>
                  </a:lnTo>
                  <a:lnTo>
                    <a:pt x="820" y="18"/>
                  </a:lnTo>
                  <a:lnTo>
                    <a:pt x="820" y="20"/>
                  </a:lnTo>
                  <a:lnTo>
                    <a:pt x="804" y="20"/>
                  </a:lnTo>
                  <a:lnTo>
                    <a:pt x="802" y="18"/>
                  </a:lnTo>
                  <a:lnTo>
                    <a:pt x="804" y="16"/>
                  </a:lnTo>
                  <a:close/>
                  <a:moveTo>
                    <a:pt x="770" y="16"/>
                  </a:moveTo>
                  <a:lnTo>
                    <a:pt x="784" y="16"/>
                  </a:lnTo>
                  <a:lnTo>
                    <a:pt x="788" y="18"/>
                  </a:lnTo>
                  <a:lnTo>
                    <a:pt x="784" y="20"/>
                  </a:lnTo>
                  <a:lnTo>
                    <a:pt x="770" y="20"/>
                  </a:lnTo>
                  <a:lnTo>
                    <a:pt x="768" y="18"/>
                  </a:lnTo>
                  <a:lnTo>
                    <a:pt x="770" y="16"/>
                  </a:lnTo>
                  <a:close/>
                  <a:moveTo>
                    <a:pt x="738" y="16"/>
                  </a:moveTo>
                  <a:lnTo>
                    <a:pt x="752" y="16"/>
                  </a:lnTo>
                  <a:lnTo>
                    <a:pt x="754" y="18"/>
                  </a:lnTo>
                  <a:lnTo>
                    <a:pt x="752" y="20"/>
                  </a:lnTo>
                  <a:lnTo>
                    <a:pt x="738" y="20"/>
                  </a:lnTo>
                  <a:lnTo>
                    <a:pt x="734" y="18"/>
                  </a:lnTo>
                  <a:lnTo>
                    <a:pt x="738" y="16"/>
                  </a:lnTo>
                  <a:close/>
                  <a:moveTo>
                    <a:pt x="704" y="16"/>
                  </a:moveTo>
                  <a:lnTo>
                    <a:pt x="718" y="16"/>
                  </a:lnTo>
                  <a:lnTo>
                    <a:pt x="720" y="18"/>
                  </a:lnTo>
                  <a:lnTo>
                    <a:pt x="718" y="20"/>
                  </a:lnTo>
                  <a:lnTo>
                    <a:pt x="704" y="20"/>
                  </a:lnTo>
                  <a:lnTo>
                    <a:pt x="702" y="18"/>
                  </a:lnTo>
                  <a:lnTo>
                    <a:pt x="704" y="16"/>
                  </a:lnTo>
                  <a:close/>
                  <a:moveTo>
                    <a:pt x="670" y="16"/>
                  </a:moveTo>
                  <a:lnTo>
                    <a:pt x="684" y="16"/>
                  </a:lnTo>
                  <a:lnTo>
                    <a:pt x="688" y="18"/>
                  </a:lnTo>
                  <a:lnTo>
                    <a:pt x="684" y="20"/>
                  </a:lnTo>
                  <a:lnTo>
                    <a:pt x="670" y="20"/>
                  </a:lnTo>
                  <a:lnTo>
                    <a:pt x="668" y="18"/>
                  </a:lnTo>
                  <a:lnTo>
                    <a:pt x="670" y="16"/>
                  </a:lnTo>
                  <a:close/>
                  <a:moveTo>
                    <a:pt x="636" y="16"/>
                  </a:moveTo>
                  <a:lnTo>
                    <a:pt x="652" y="16"/>
                  </a:lnTo>
                  <a:lnTo>
                    <a:pt x="652" y="18"/>
                  </a:lnTo>
                  <a:lnTo>
                    <a:pt x="652" y="20"/>
                  </a:lnTo>
                  <a:lnTo>
                    <a:pt x="636" y="20"/>
                  </a:lnTo>
                  <a:lnTo>
                    <a:pt x="634" y="18"/>
                  </a:lnTo>
                  <a:lnTo>
                    <a:pt x="636" y="16"/>
                  </a:lnTo>
                  <a:close/>
                  <a:moveTo>
                    <a:pt x="602" y="16"/>
                  </a:moveTo>
                  <a:lnTo>
                    <a:pt x="616" y="16"/>
                  </a:lnTo>
                  <a:lnTo>
                    <a:pt x="620" y="18"/>
                  </a:lnTo>
                  <a:lnTo>
                    <a:pt x="616" y="20"/>
                  </a:lnTo>
                  <a:lnTo>
                    <a:pt x="602" y="20"/>
                  </a:lnTo>
                  <a:lnTo>
                    <a:pt x="600" y="18"/>
                  </a:lnTo>
                  <a:lnTo>
                    <a:pt x="602" y="16"/>
                  </a:lnTo>
                  <a:close/>
                  <a:moveTo>
                    <a:pt x="570" y="16"/>
                  </a:moveTo>
                  <a:lnTo>
                    <a:pt x="584" y="16"/>
                  </a:lnTo>
                  <a:lnTo>
                    <a:pt x="586" y="18"/>
                  </a:lnTo>
                  <a:lnTo>
                    <a:pt x="584" y="20"/>
                  </a:lnTo>
                  <a:lnTo>
                    <a:pt x="570" y="20"/>
                  </a:lnTo>
                  <a:lnTo>
                    <a:pt x="566" y="18"/>
                  </a:lnTo>
                  <a:lnTo>
                    <a:pt x="570" y="16"/>
                  </a:lnTo>
                  <a:close/>
                  <a:moveTo>
                    <a:pt x="536" y="16"/>
                  </a:moveTo>
                  <a:lnTo>
                    <a:pt x="550" y="16"/>
                  </a:lnTo>
                  <a:lnTo>
                    <a:pt x="554" y="18"/>
                  </a:lnTo>
                  <a:lnTo>
                    <a:pt x="550" y="20"/>
                  </a:lnTo>
                  <a:lnTo>
                    <a:pt x="536" y="20"/>
                  </a:lnTo>
                  <a:lnTo>
                    <a:pt x="534" y="18"/>
                  </a:lnTo>
                  <a:lnTo>
                    <a:pt x="536" y="16"/>
                  </a:lnTo>
                  <a:close/>
                  <a:moveTo>
                    <a:pt x="502" y="16"/>
                  </a:moveTo>
                  <a:lnTo>
                    <a:pt x="518" y="16"/>
                  </a:lnTo>
                  <a:lnTo>
                    <a:pt x="518" y="18"/>
                  </a:lnTo>
                  <a:lnTo>
                    <a:pt x="518" y="20"/>
                  </a:lnTo>
                  <a:lnTo>
                    <a:pt x="502" y="20"/>
                  </a:lnTo>
                  <a:lnTo>
                    <a:pt x="500" y="18"/>
                  </a:lnTo>
                  <a:lnTo>
                    <a:pt x="502" y="16"/>
                  </a:lnTo>
                  <a:close/>
                  <a:moveTo>
                    <a:pt x="468" y="16"/>
                  </a:moveTo>
                  <a:lnTo>
                    <a:pt x="484" y="16"/>
                  </a:lnTo>
                  <a:lnTo>
                    <a:pt x="486" y="18"/>
                  </a:lnTo>
                  <a:lnTo>
                    <a:pt x="484" y="20"/>
                  </a:lnTo>
                  <a:lnTo>
                    <a:pt x="468" y="20"/>
                  </a:lnTo>
                  <a:lnTo>
                    <a:pt x="466" y="18"/>
                  </a:lnTo>
                  <a:lnTo>
                    <a:pt x="468" y="16"/>
                  </a:lnTo>
                  <a:close/>
                  <a:moveTo>
                    <a:pt x="436" y="16"/>
                  </a:moveTo>
                  <a:lnTo>
                    <a:pt x="448" y="16"/>
                  </a:lnTo>
                  <a:lnTo>
                    <a:pt x="452" y="18"/>
                  </a:lnTo>
                  <a:lnTo>
                    <a:pt x="448" y="20"/>
                  </a:lnTo>
                  <a:lnTo>
                    <a:pt x="436" y="20"/>
                  </a:lnTo>
                  <a:lnTo>
                    <a:pt x="432" y="18"/>
                  </a:lnTo>
                  <a:lnTo>
                    <a:pt x="436" y="16"/>
                  </a:lnTo>
                  <a:close/>
                  <a:moveTo>
                    <a:pt x="402" y="16"/>
                  </a:moveTo>
                  <a:lnTo>
                    <a:pt x="416" y="16"/>
                  </a:lnTo>
                  <a:lnTo>
                    <a:pt x="418" y="18"/>
                  </a:lnTo>
                  <a:lnTo>
                    <a:pt x="416" y="20"/>
                  </a:lnTo>
                  <a:lnTo>
                    <a:pt x="402" y="20"/>
                  </a:lnTo>
                  <a:lnTo>
                    <a:pt x="400" y="18"/>
                  </a:lnTo>
                  <a:lnTo>
                    <a:pt x="402" y="16"/>
                  </a:lnTo>
                  <a:close/>
                  <a:moveTo>
                    <a:pt x="368" y="16"/>
                  </a:moveTo>
                  <a:lnTo>
                    <a:pt x="382" y="16"/>
                  </a:lnTo>
                  <a:lnTo>
                    <a:pt x="386" y="18"/>
                  </a:lnTo>
                  <a:lnTo>
                    <a:pt x="382" y="20"/>
                  </a:lnTo>
                  <a:lnTo>
                    <a:pt x="368" y="20"/>
                  </a:lnTo>
                  <a:lnTo>
                    <a:pt x="366" y="18"/>
                  </a:lnTo>
                  <a:lnTo>
                    <a:pt x="368" y="16"/>
                  </a:lnTo>
                  <a:close/>
                  <a:moveTo>
                    <a:pt x="334" y="16"/>
                  </a:moveTo>
                  <a:lnTo>
                    <a:pt x="350" y="16"/>
                  </a:lnTo>
                  <a:lnTo>
                    <a:pt x="350" y="18"/>
                  </a:lnTo>
                  <a:lnTo>
                    <a:pt x="350" y="20"/>
                  </a:lnTo>
                  <a:lnTo>
                    <a:pt x="334" y="20"/>
                  </a:lnTo>
                  <a:lnTo>
                    <a:pt x="332" y="18"/>
                  </a:lnTo>
                  <a:lnTo>
                    <a:pt x="334" y="16"/>
                  </a:lnTo>
                  <a:close/>
                  <a:moveTo>
                    <a:pt x="300" y="16"/>
                  </a:moveTo>
                  <a:lnTo>
                    <a:pt x="314" y="16"/>
                  </a:lnTo>
                  <a:lnTo>
                    <a:pt x="318" y="18"/>
                  </a:lnTo>
                  <a:lnTo>
                    <a:pt x="314" y="20"/>
                  </a:lnTo>
                  <a:lnTo>
                    <a:pt x="300" y="20"/>
                  </a:lnTo>
                  <a:lnTo>
                    <a:pt x="298" y="18"/>
                  </a:lnTo>
                  <a:lnTo>
                    <a:pt x="300" y="16"/>
                  </a:lnTo>
                  <a:close/>
                  <a:moveTo>
                    <a:pt x="268" y="16"/>
                  </a:moveTo>
                  <a:lnTo>
                    <a:pt x="282" y="16"/>
                  </a:lnTo>
                  <a:lnTo>
                    <a:pt x="284" y="18"/>
                  </a:lnTo>
                  <a:lnTo>
                    <a:pt x="282" y="20"/>
                  </a:lnTo>
                  <a:lnTo>
                    <a:pt x="268" y="20"/>
                  </a:lnTo>
                  <a:lnTo>
                    <a:pt x="264" y="18"/>
                  </a:lnTo>
                  <a:lnTo>
                    <a:pt x="268" y="16"/>
                  </a:lnTo>
                  <a:close/>
                  <a:moveTo>
                    <a:pt x="234" y="16"/>
                  </a:moveTo>
                  <a:lnTo>
                    <a:pt x="248" y="16"/>
                  </a:lnTo>
                  <a:lnTo>
                    <a:pt x="252" y="18"/>
                  </a:lnTo>
                  <a:lnTo>
                    <a:pt x="248" y="20"/>
                  </a:lnTo>
                  <a:lnTo>
                    <a:pt x="234" y="20"/>
                  </a:lnTo>
                  <a:lnTo>
                    <a:pt x="232" y="18"/>
                  </a:lnTo>
                  <a:lnTo>
                    <a:pt x="234" y="16"/>
                  </a:lnTo>
                  <a:close/>
                  <a:moveTo>
                    <a:pt x="200" y="16"/>
                  </a:moveTo>
                  <a:lnTo>
                    <a:pt x="216" y="16"/>
                  </a:lnTo>
                  <a:lnTo>
                    <a:pt x="218" y="18"/>
                  </a:lnTo>
                  <a:lnTo>
                    <a:pt x="216" y="20"/>
                  </a:lnTo>
                  <a:lnTo>
                    <a:pt x="200" y="20"/>
                  </a:lnTo>
                  <a:lnTo>
                    <a:pt x="198" y="18"/>
                  </a:lnTo>
                  <a:lnTo>
                    <a:pt x="200" y="16"/>
                  </a:lnTo>
                  <a:close/>
                  <a:moveTo>
                    <a:pt x="166" y="16"/>
                  </a:moveTo>
                  <a:lnTo>
                    <a:pt x="182" y="16"/>
                  </a:lnTo>
                  <a:lnTo>
                    <a:pt x="182" y="18"/>
                  </a:lnTo>
                  <a:lnTo>
                    <a:pt x="182" y="20"/>
                  </a:lnTo>
                  <a:lnTo>
                    <a:pt x="166" y="20"/>
                  </a:lnTo>
                  <a:lnTo>
                    <a:pt x="164" y="18"/>
                  </a:lnTo>
                  <a:lnTo>
                    <a:pt x="166" y="16"/>
                  </a:lnTo>
                  <a:close/>
                  <a:moveTo>
                    <a:pt x="134" y="16"/>
                  </a:moveTo>
                  <a:lnTo>
                    <a:pt x="146" y="16"/>
                  </a:lnTo>
                  <a:lnTo>
                    <a:pt x="150" y="18"/>
                  </a:lnTo>
                  <a:lnTo>
                    <a:pt x="146" y="20"/>
                  </a:lnTo>
                  <a:lnTo>
                    <a:pt x="134" y="20"/>
                  </a:lnTo>
                  <a:lnTo>
                    <a:pt x="130" y="18"/>
                  </a:lnTo>
                  <a:lnTo>
                    <a:pt x="134" y="16"/>
                  </a:lnTo>
                  <a:close/>
                  <a:moveTo>
                    <a:pt x="100" y="16"/>
                  </a:moveTo>
                  <a:lnTo>
                    <a:pt x="114" y="16"/>
                  </a:lnTo>
                  <a:lnTo>
                    <a:pt x="116" y="18"/>
                  </a:lnTo>
                  <a:lnTo>
                    <a:pt x="114" y="20"/>
                  </a:lnTo>
                  <a:lnTo>
                    <a:pt x="100" y="20"/>
                  </a:lnTo>
                  <a:lnTo>
                    <a:pt x="98" y="18"/>
                  </a:lnTo>
                  <a:lnTo>
                    <a:pt x="100" y="16"/>
                  </a:lnTo>
                  <a:close/>
                  <a:moveTo>
                    <a:pt x="66" y="16"/>
                  </a:moveTo>
                  <a:lnTo>
                    <a:pt x="80" y="16"/>
                  </a:lnTo>
                  <a:lnTo>
                    <a:pt x="84" y="18"/>
                  </a:lnTo>
                  <a:lnTo>
                    <a:pt x="80" y="20"/>
                  </a:lnTo>
                  <a:lnTo>
                    <a:pt x="66" y="20"/>
                  </a:lnTo>
                  <a:lnTo>
                    <a:pt x="64" y="18"/>
                  </a:lnTo>
                  <a:lnTo>
                    <a:pt x="66" y="16"/>
                  </a:lnTo>
                  <a:close/>
                  <a:moveTo>
                    <a:pt x="32" y="16"/>
                  </a:moveTo>
                  <a:lnTo>
                    <a:pt x="48" y="16"/>
                  </a:lnTo>
                  <a:lnTo>
                    <a:pt x="48" y="18"/>
                  </a:lnTo>
                  <a:lnTo>
                    <a:pt x="48" y="20"/>
                  </a:lnTo>
                  <a:lnTo>
                    <a:pt x="32" y="20"/>
                  </a:lnTo>
                  <a:lnTo>
                    <a:pt x="30" y="18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1" name="Freeform 62"/>
            <p:cNvSpPr>
              <a:spLocks noEditPoints="1"/>
            </p:cNvSpPr>
            <p:nvPr/>
          </p:nvSpPr>
          <p:spPr bwMode="auto">
            <a:xfrm>
              <a:off x="3152775" y="2189163"/>
              <a:ext cx="2724150" cy="63500"/>
            </a:xfrm>
            <a:custGeom>
              <a:avLst/>
              <a:gdLst>
                <a:gd name="T0" fmla="*/ 0 w 1716"/>
                <a:gd name="T1" fmla="*/ 20 h 40"/>
                <a:gd name="T2" fmla="*/ 1682 w 1716"/>
                <a:gd name="T3" fmla="*/ 22 h 40"/>
                <a:gd name="T4" fmla="*/ 1660 w 1716"/>
                <a:gd name="T5" fmla="*/ 20 h 40"/>
                <a:gd name="T6" fmla="*/ 1624 w 1716"/>
                <a:gd name="T7" fmla="*/ 16 h 40"/>
                <a:gd name="T8" fmla="*/ 1576 w 1716"/>
                <a:gd name="T9" fmla="*/ 16 h 40"/>
                <a:gd name="T10" fmla="*/ 1576 w 1716"/>
                <a:gd name="T11" fmla="*/ 16 h 40"/>
                <a:gd name="T12" fmla="*/ 1540 w 1716"/>
                <a:gd name="T13" fmla="*/ 20 h 40"/>
                <a:gd name="T14" fmla="*/ 1508 w 1716"/>
                <a:gd name="T15" fmla="*/ 22 h 40"/>
                <a:gd name="T16" fmla="*/ 1490 w 1716"/>
                <a:gd name="T17" fmla="*/ 22 h 40"/>
                <a:gd name="T18" fmla="*/ 1460 w 1716"/>
                <a:gd name="T19" fmla="*/ 20 h 40"/>
                <a:gd name="T20" fmla="*/ 1424 w 1716"/>
                <a:gd name="T21" fmla="*/ 16 h 40"/>
                <a:gd name="T22" fmla="*/ 1374 w 1716"/>
                <a:gd name="T23" fmla="*/ 16 h 40"/>
                <a:gd name="T24" fmla="*/ 1374 w 1716"/>
                <a:gd name="T25" fmla="*/ 16 h 40"/>
                <a:gd name="T26" fmla="*/ 1338 w 1716"/>
                <a:gd name="T27" fmla="*/ 20 h 40"/>
                <a:gd name="T28" fmla="*/ 1308 w 1716"/>
                <a:gd name="T29" fmla="*/ 22 h 40"/>
                <a:gd name="T30" fmla="*/ 1288 w 1716"/>
                <a:gd name="T31" fmla="*/ 22 h 40"/>
                <a:gd name="T32" fmla="*/ 1256 w 1716"/>
                <a:gd name="T33" fmla="*/ 20 h 40"/>
                <a:gd name="T34" fmla="*/ 1220 w 1716"/>
                <a:gd name="T35" fmla="*/ 16 h 40"/>
                <a:gd name="T36" fmla="*/ 1174 w 1716"/>
                <a:gd name="T37" fmla="*/ 16 h 40"/>
                <a:gd name="T38" fmla="*/ 1174 w 1716"/>
                <a:gd name="T39" fmla="*/ 16 h 40"/>
                <a:gd name="T40" fmla="*/ 1138 w 1716"/>
                <a:gd name="T41" fmla="*/ 20 h 40"/>
                <a:gd name="T42" fmla="*/ 1106 w 1716"/>
                <a:gd name="T43" fmla="*/ 22 h 40"/>
                <a:gd name="T44" fmla="*/ 1086 w 1716"/>
                <a:gd name="T45" fmla="*/ 22 h 40"/>
                <a:gd name="T46" fmla="*/ 1056 w 1716"/>
                <a:gd name="T47" fmla="*/ 20 h 40"/>
                <a:gd name="T48" fmla="*/ 1020 w 1716"/>
                <a:gd name="T49" fmla="*/ 16 h 40"/>
                <a:gd name="T50" fmla="*/ 972 w 1716"/>
                <a:gd name="T51" fmla="*/ 16 h 40"/>
                <a:gd name="T52" fmla="*/ 972 w 1716"/>
                <a:gd name="T53" fmla="*/ 16 h 40"/>
                <a:gd name="T54" fmla="*/ 936 w 1716"/>
                <a:gd name="T55" fmla="*/ 20 h 40"/>
                <a:gd name="T56" fmla="*/ 904 w 1716"/>
                <a:gd name="T57" fmla="*/ 22 h 40"/>
                <a:gd name="T58" fmla="*/ 886 w 1716"/>
                <a:gd name="T59" fmla="*/ 22 h 40"/>
                <a:gd name="T60" fmla="*/ 854 w 1716"/>
                <a:gd name="T61" fmla="*/ 20 h 40"/>
                <a:gd name="T62" fmla="*/ 818 w 1716"/>
                <a:gd name="T63" fmla="*/ 16 h 40"/>
                <a:gd name="T64" fmla="*/ 770 w 1716"/>
                <a:gd name="T65" fmla="*/ 16 h 40"/>
                <a:gd name="T66" fmla="*/ 770 w 1716"/>
                <a:gd name="T67" fmla="*/ 16 h 40"/>
                <a:gd name="T68" fmla="*/ 734 w 1716"/>
                <a:gd name="T69" fmla="*/ 20 h 40"/>
                <a:gd name="T70" fmla="*/ 704 w 1716"/>
                <a:gd name="T71" fmla="*/ 22 h 40"/>
                <a:gd name="T72" fmla="*/ 684 w 1716"/>
                <a:gd name="T73" fmla="*/ 22 h 40"/>
                <a:gd name="T74" fmla="*/ 652 w 1716"/>
                <a:gd name="T75" fmla="*/ 20 h 40"/>
                <a:gd name="T76" fmla="*/ 616 w 1716"/>
                <a:gd name="T77" fmla="*/ 16 h 40"/>
                <a:gd name="T78" fmla="*/ 570 w 1716"/>
                <a:gd name="T79" fmla="*/ 16 h 40"/>
                <a:gd name="T80" fmla="*/ 570 w 1716"/>
                <a:gd name="T81" fmla="*/ 16 h 40"/>
                <a:gd name="T82" fmla="*/ 534 w 1716"/>
                <a:gd name="T83" fmla="*/ 20 h 40"/>
                <a:gd name="T84" fmla="*/ 502 w 1716"/>
                <a:gd name="T85" fmla="*/ 22 h 40"/>
                <a:gd name="T86" fmla="*/ 484 w 1716"/>
                <a:gd name="T87" fmla="*/ 22 h 40"/>
                <a:gd name="T88" fmla="*/ 452 w 1716"/>
                <a:gd name="T89" fmla="*/ 20 h 40"/>
                <a:gd name="T90" fmla="*/ 416 w 1716"/>
                <a:gd name="T91" fmla="*/ 16 h 40"/>
                <a:gd name="T92" fmla="*/ 368 w 1716"/>
                <a:gd name="T93" fmla="*/ 16 h 40"/>
                <a:gd name="T94" fmla="*/ 368 w 1716"/>
                <a:gd name="T95" fmla="*/ 16 h 40"/>
                <a:gd name="T96" fmla="*/ 332 w 1716"/>
                <a:gd name="T97" fmla="*/ 20 h 40"/>
                <a:gd name="T98" fmla="*/ 300 w 1716"/>
                <a:gd name="T99" fmla="*/ 22 h 40"/>
                <a:gd name="T100" fmla="*/ 280 w 1716"/>
                <a:gd name="T101" fmla="*/ 22 h 40"/>
                <a:gd name="T102" fmla="*/ 250 w 1716"/>
                <a:gd name="T103" fmla="*/ 20 h 40"/>
                <a:gd name="T104" fmla="*/ 214 w 1716"/>
                <a:gd name="T105" fmla="*/ 16 h 40"/>
                <a:gd name="T106" fmla="*/ 166 w 1716"/>
                <a:gd name="T107" fmla="*/ 16 h 40"/>
                <a:gd name="T108" fmla="*/ 166 w 1716"/>
                <a:gd name="T109" fmla="*/ 16 h 40"/>
                <a:gd name="T110" fmla="*/ 130 w 1716"/>
                <a:gd name="T111" fmla="*/ 20 h 40"/>
                <a:gd name="T112" fmla="*/ 100 w 1716"/>
                <a:gd name="T113" fmla="*/ 22 h 40"/>
                <a:gd name="T114" fmla="*/ 80 w 1716"/>
                <a:gd name="T115" fmla="*/ 22 h 40"/>
                <a:gd name="T116" fmla="*/ 50 w 1716"/>
                <a:gd name="T117" fmla="*/ 2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16" h="40">
                  <a:moveTo>
                    <a:pt x="1676" y="0"/>
                  </a:moveTo>
                  <a:lnTo>
                    <a:pt x="1716" y="20"/>
                  </a:lnTo>
                  <a:lnTo>
                    <a:pt x="1676" y="40"/>
                  </a:lnTo>
                  <a:lnTo>
                    <a:pt x="1676" y="0"/>
                  </a:lnTo>
                  <a:close/>
                  <a:moveTo>
                    <a:pt x="40" y="40"/>
                  </a:moveTo>
                  <a:lnTo>
                    <a:pt x="0" y="20"/>
                  </a:lnTo>
                  <a:lnTo>
                    <a:pt x="40" y="0"/>
                  </a:lnTo>
                  <a:lnTo>
                    <a:pt x="40" y="40"/>
                  </a:lnTo>
                  <a:close/>
                  <a:moveTo>
                    <a:pt x="1676" y="16"/>
                  </a:moveTo>
                  <a:lnTo>
                    <a:pt x="1682" y="16"/>
                  </a:lnTo>
                  <a:lnTo>
                    <a:pt x="1686" y="20"/>
                  </a:lnTo>
                  <a:lnTo>
                    <a:pt x="1682" y="22"/>
                  </a:lnTo>
                  <a:lnTo>
                    <a:pt x="1676" y="22"/>
                  </a:lnTo>
                  <a:lnTo>
                    <a:pt x="1674" y="20"/>
                  </a:lnTo>
                  <a:lnTo>
                    <a:pt x="1676" y="16"/>
                  </a:lnTo>
                  <a:close/>
                  <a:moveTo>
                    <a:pt x="1644" y="16"/>
                  </a:moveTo>
                  <a:lnTo>
                    <a:pt x="1656" y="16"/>
                  </a:lnTo>
                  <a:lnTo>
                    <a:pt x="1660" y="20"/>
                  </a:lnTo>
                  <a:lnTo>
                    <a:pt x="1656" y="22"/>
                  </a:lnTo>
                  <a:lnTo>
                    <a:pt x="1644" y="22"/>
                  </a:lnTo>
                  <a:lnTo>
                    <a:pt x="1640" y="20"/>
                  </a:lnTo>
                  <a:lnTo>
                    <a:pt x="1644" y="16"/>
                  </a:lnTo>
                  <a:close/>
                  <a:moveTo>
                    <a:pt x="1610" y="16"/>
                  </a:moveTo>
                  <a:lnTo>
                    <a:pt x="1624" y="16"/>
                  </a:lnTo>
                  <a:lnTo>
                    <a:pt x="1626" y="20"/>
                  </a:lnTo>
                  <a:lnTo>
                    <a:pt x="1624" y="22"/>
                  </a:lnTo>
                  <a:lnTo>
                    <a:pt x="1610" y="22"/>
                  </a:lnTo>
                  <a:lnTo>
                    <a:pt x="1608" y="20"/>
                  </a:lnTo>
                  <a:lnTo>
                    <a:pt x="1610" y="16"/>
                  </a:lnTo>
                  <a:close/>
                  <a:moveTo>
                    <a:pt x="1576" y="16"/>
                  </a:moveTo>
                  <a:lnTo>
                    <a:pt x="1590" y="16"/>
                  </a:lnTo>
                  <a:lnTo>
                    <a:pt x="1592" y="20"/>
                  </a:lnTo>
                  <a:lnTo>
                    <a:pt x="1590" y="22"/>
                  </a:lnTo>
                  <a:lnTo>
                    <a:pt x="1576" y="22"/>
                  </a:lnTo>
                  <a:lnTo>
                    <a:pt x="1574" y="20"/>
                  </a:lnTo>
                  <a:lnTo>
                    <a:pt x="1576" y="16"/>
                  </a:lnTo>
                  <a:close/>
                  <a:moveTo>
                    <a:pt x="1542" y="16"/>
                  </a:moveTo>
                  <a:lnTo>
                    <a:pt x="1556" y="16"/>
                  </a:lnTo>
                  <a:lnTo>
                    <a:pt x="1558" y="20"/>
                  </a:lnTo>
                  <a:lnTo>
                    <a:pt x="1556" y="22"/>
                  </a:lnTo>
                  <a:lnTo>
                    <a:pt x="1542" y="22"/>
                  </a:lnTo>
                  <a:lnTo>
                    <a:pt x="1540" y="20"/>
                  </a:lnTo>
                  <a:lnTo>
                    <a:pt x="1542" y="16"/>
                  </a:lnTo>
                  <a:close/>
                  <a:moveTo>
                    <a:pt x="1508" y="16"/>
                  </a:moveTo>
                  <a:lnTo>
                    <a:pt x="1522" y="16"/>
                  </a:lnTo>
                  <a:lnTo>
                    <a:pt x="1526" y="20"/>
                  </a:lnTo>
                  <a:lnTo>
                    <a:pt x="1522" y="22"/>
                  </a:lnTo>
                  <a:lnTo>
                    <a:pt x="1508" y="22"/>
                  </a:lnTo>
                  <a:lnTo>
                    <a:pt x="1506" y="20"/>
                  </a:lnTo>
                  <a:lnTo>
                    <a:pt x="1508" y="16"/>
                  </a:lnTo>
                  <a:close/>
                  <a:moveTo>
                    <a:pt x="1476" y="16"/>
                  </a:moveTo>
                  <a:lnTo>
                    <a:pt x="1490" y="16"/>
                  </a:lnTo>
                  <a:lnTo>
                    <a:pt x="1492" y="20"/>
                  </a:lnTo>
                  <a:lnTo>
                    <a:pt x="1490" y="22"/>
                  </a:lnTo>
                  <a:lnTo>
                    <a:pt x="1476" y="22"/>
                  </a:lnTo>
                  <a:lnTo>
                    <a:pt x="1472" y="20"/>
                  </a:lnTo>
                  <a:lnTo>
                    <a:pt x="1476" y="16"/>
                  </a:lnTo>
                  <a:close/>
                  <a:moveTo>
                    <a:pt x="1442" y="16"/>
                  </a:moveTo>
                  <a:lnTo>
                    <a:pt x="1456" y="16"/>
                  </a:lnTo>
                  <a:lnTo>
                    <a:pt x="1460" y="20"/>
                  </a:lnTo>
                  <a:lnTo>
                    <a:pt x="1456" y="22"/>
                  </a:lnTo>
                  <a:lnTo>
                    <a:pt x="1442" y="22"/>
                  </a:lnTo>
                  <a:lnTo>
                    <a:pt x="1440" y="20"/>
                  </a:lnTo>
                  <a:lnTo>
                    <a:pt x="1442" y="16"/>
                  </a:lnTo>
                  <a:close/>
                  <a:moveTo>
                    <a:pt x="1408" y="16"/>
                  </a:moveTo>
                  <a:lnTo>
                    <a:pt x="1424" y="16"/>
                  </a:lnTo>
                  <a:lnTo>
                    <a:pt x="1424" y="20"/>
                  </a:lnTo>
                  <a:lnTo>
                    <a:pt x="1424" y="22"/>
                  </a:lnTo>
                  <a:lnTo>
                    <a:pt x="1408" y="22"/>
                  </a:lnTo>
                  <a:lnTo>
                    <a:pt x="1406" y="20"/>
                  </a:lnTo>
                  <a:lnTo>
                    <a:pt x="1408" y="16"/>
                  </a:lnTo>
                  <a:close/>
                  <a:moveTo>
                    <a:pt x="1374" y="16"/>
                  </a:moveTo>
                  <a:lnTo>
                    <a:pt x="1388" y="16"/>
                  </a:lnTo>
                  <a:lnTo>
                    <a:pt x="1390" y="20"/>
                  </a:lnTo>
                  <a:lnTo>
                    <a:pt x="1388" y="22"/>
                  </a:lnTo>
                  <a:lnTo>
                    <a:pt x="1374" y="22"/>
                  </a:lnTo>
                  <a:lnTo>
                    <a:pt x="1372" y="20"/>
                  </a:lnTo>
                  <a:lnTo>
                    <a:pt x="1374" y="16"/>
                  </a:lnTo>
                  <a:close/>
                  <a:moveTo>
                    <a:pt x="1342" y="16"/>
                  </a:moveTo>
                  <a:lnTo>
                    <a:pt x="1354" y="16"/>
                  </a:lnTo>
                  <a:lnTo>
                    <a:pt x="1358" y="20"/>
                  </a:lnTo>
                  <a:lnTo>
                    <a:pt x="1354" y="22"/>
                  </a:lnTo>
                  <a:lnTo>
                    <a:pt x="1342" y="22"/>
                  </a:lnTo>
                  <a:lnTo>
                    <a:pt x="1338" y="20"/>
                  </a:lnTo>
                  <a:lnTo>
                    <a:pt x="1342" y="16"/>
                  </a:lnTo>
                  <a:close/>
                  <a:moveTo>
                    <a:pt x="1308" y="16"/>
                  </a:moveTo>
                  <a:lnTo>
                    <a:pt x="1322" y="16"/>
                  </a:lnTo>
                  <a:lnTo>
                    <a:pt x="1324" y="20"/>
                  </a:lnTo>
                  <a:lnTo>
                    <a:pt x="1322" y="22"/>
                  </a:lnTo>
                  <a:lnTo>
                    <a:pt x="1308" y="22"/>
                  </a:lnTo>
                  <a:lnTo>
                    <a:pt x="1306" y="20"/>
                  </a:lnTo>
                  <a:lnTo>
                    <a:pt x="1308" y="16"/>
                  </a:lnTo>
                  <a:close/>
                  <a:moveTo>
                    <a:pt x="1274" y="16"/>
                  </a:moveTo>
                  <a:lnTo>
                    <a:pt x="1288" y="16"/>
                  </a:lnTo>
                  <a:lnTo>
                    <a:pt x="1290" y="20"/>
                  </a:lnTo>
                  <a:lnTo>
                    <a:pt x="1288" y="22"/>
                  </a:lnTo>
                  <a:lnTo>
                    <a:pt x="1274" y="22"/>
                  </a:lnTo>
                  <a:lnTo>
                    <a:pt x="1272" y="20"/>
                  </a:lnTo>
                  <a:lnTo>
                    <a:pt x="1274" y="16"/>
                  </a:lnTo>
                  <a:close/>
                  <a:moveTo>
                    <a:pt x="1240" y="16"/>
                  </a:moveTo>
                  <a:lnTo>
                    <a:pt x="1256" y="16"/>
                  </a:lnTo>
                  <a:lnTo>
                    <a:pt x="1256" y="20"/>
                  </a:lnTo>
                  <a:lnTo>
                    <a:pt x="1256" y="22"/>
                  </a:lnTo>
                  <a:lnTo>
                    <a:pt x="1240" y="22"/>
                  </a:lnTo>
                  <a:lnTo>
                    <a:pt x="1238" y="20"/>
                  </a:lnTo>
                  <a:lnTo>
                    <a:pt x="1240" y="16"/>
                  </a:lnTo>
                  <a:close/>
                  <a:moveTo>
                    <a:pt x="1206" y="16"/>
                  </a:moveTo>
                  <a:lnTo>
                    <a:pt x="1220" y="16"/>
                  </a:lnTo>
                  <a:lnTo>
                    <a:pt x="1224" y="20"/>
                  </a:lnTo>
                  <a:lnTo>
                    <a:pt x="1220" y="22"/>
                  </a:lnTo>
                  <a:lnTo>
                    <a:pt x="1206" y="22"/>
                  </a:lnTo>
                  <a:lnTo>
                    <a:pt x="1204" y="20"/>
                  </a:lnTo>
                  <a:lnTo>
                    <a:pt x="1206" y="16"/>
                  </a:lnTo>
                  <a:close/>
                  <a:moveTo>
                    <a:pt x="1174" y="16"/>
                  </a:moveTo>
                  <a:lnTo>
                    <a:pt x="1188" y="16"/>
                  </a:lnTo>
                  <a:lnTo>
                    <a:pt x="1190" y="20"/>
                  </a:lnTo>
                  <a:lnTo>
                    <a:pt x="1188" y="22"/>
                  </a:lnTo>
                  <a:lnTo>
                    <a:pt x="1174" y="22"/>
                  </a:lnTo>
                  <a:lnTo>
                    <a:pt x="1170" y="20"/>
                  </a:lnTo>
                  <a:lnTo>
                    <a:pt x="1174" y="16"/>
                  </a:lnTo>
                  <a:close/>
                  <a:moveTo>
                    <a:pt x="1140" y="16"/>
                  </a:moveTo>
                  <a:lnTo>
                    <a:pt x="1154" y="16"/>
                  </a:lnTo>
                  <a:lnTo>
                    <a:pt x="1158" y="20"/>
                  </a:lnTo>
                  <a:lnTo>
                    <a:pt x="1154" y="22"/>
                  </a:lnTo>
                  <a:lnTo>
                    <a:pt x="1140" y="22"/>
                  </a:lnTo>
                  <a:lnTo>
                    <a:pt x="1138" y="20"/>
                  </a:lnTo>
                  <a:lnTo>
                    <a:pt x="1140" y="16"/>
                  </a:lnTo>
                  <a:close/>
                  <a:moveTo>
                    <a:pt x="1106" y="16"/>
                  </a:moveTo>
                  <a:lnTo>
                    <a:pt x="1120" y="16"/>
                  </a:lnTo>
                  <a:lnTo>
                    <a:pt x="1122" y="20"/>
                  </a:lnTo>
                  <a:lnTo>
                    <a:pt x="1120" y="22"/>
                  </a:lnTo>
                  <a:lnTo>
                    <a:pt x="1106" y="22"/>
                  </a:lnTo>
                  <a:lnTo>
                    <a:pt x="1104" y="20"/>
                  </a:lnTo>
                  <a:lnTo>
                    <a:pt x="1106" y="16"/>
                  </a:lnTo>
                  <a:close/>
                  <a:moveTo>
                    <a:pt x="1072" y="16"/>
                  </a:moveTo>
                  <a:lnTo>
                    <a:pt x="1086" y="16"/>
                  </a:lnTo>
                  <a:lnTo>
                    <a:pt x="1088" y="20"/>
                  </a:lnTo>
                  <a:lnTo>
                    <a:pt x="1086" y="22"/>
                  </a:lnTo>
                  <a:lnTo>
                    <a:pt x="1072" y="22"/>
                  </a:lnTo>
                  <a:lnTo>
                    <a:pt x="1070" y="20"/>
                  </a:lnTo>
                  <a:lnTo>
                    <a:pt x="1072" y="16"/>
                  </a:lnTo>
                  <a:close/>
                  <a:moveTo>
                    <a:pt x="1040" y="16"/>
                  </a:moveTo>
                  <a:lnTo>
                    <a:pt x="1052" y="16"/>
                  </a:lnTo>
                  <a:lnTo>
                    <a:pt x="1056" y="20"/>
                  </a:lnTo>
                  <a:lnTo>
                    <a:pt x="1052" y="22"/>
                  </a:lnTo>
                  <a:lnTo>
                    <a:pt x="1040" y="22"/>
                  </a:lnTo>
                  <a:lnTo>
                    <a:pt x="1036" y="20"/>
                  </a:lnTo>
                  <a:lnTo>
                    <a:pt x="1040" y="16"/>
                  </a:lnTo>
                  <a:close/>
                  <a:moveTo>
                    <a:pt x="1006" y="16"/>
                  </a:moveTo>
                  <a:lnTo>
                    <a:pt x="1020" y="16"/>
                  </a:lnTo>
                  <a:lnTo>
                    <a:pt x="1022" y="20"/>
                  </a:lnTo>
                  <a:lnTo>
                    <a:pt x="1020" y="22"/>
                  </a:lnTo>
                  <a:lnTo>
                    <a:pt x="1006" y="22"/>
                  </a:lnTo>
                  <a:lnTo>
                    <a:pt x="1004" y="20"/>
                  </a:lnTo>
                  <a:lnTo>
                    <a:pt x="1006" y="16"/>
                  </a:lnTo>
                  <a:close/>
                  <a:moveTo>
                    <a:pt x="972" y="16"/>
                  </a:moveTo>
                  <a:lnTo>
                    <a:pt x="986" y="16"/>
                  </a:lnTo>
                  <a:lnTo>
                    <a:pt x="990" y="20"/>
                  </a:lnTo>
                  <a:lnTo>
                    <a:pt x="986" y="22"/>
                  </a:lnTo>
                  <a:lnTo>
                    <a:pt x="972" y="22"/>
                  </a:lnTo>
                  <a:lnTo>
                    <a:pt x="970" y="20"/>
                  </a:lnTo>
                  <a:lnTo>
                    <a:pt x="972" y="16"/>
                  </a:lnTo>
                  <a:close/>
                  <a:moveTo>
                    <a:pt x="938" y="16"/>
                  </a:moveTo>
                  <a:lnTo>
                    <a:pt x="954" y="16"/>
                  </a:lnTo>
                  <a:lnTo>
                    <a:pt x="954" y="20"/>
                  </a:lnTo>
                  <a:lnTo>
                    <a:pt x="954" y="22"/>
                  </a:lnTo>
                  <a:lnTo>
                    <a:pt x="938" y="22"/>
                  </a:lnTo>
                  <a:lnTo>
                    <a:pt x="936" y="20"/>
                  </a:lnTo>
                  <a:lnTo>
                    <a:pt x="938" y="16"/>
                  </a:lnTo>
                  <a:close/>
                  <a:moveTo>
                    <a:pt x="904" y="16"/>
                  </a:moveTo>
                  <a:lnTo>
                    <a:pt x="918" y="16"/>
                  </a:lnTo>
                  <a:lnTo>
                    <a:pt x="922" y="20"/>
                  </a:lnTo>
                  <a:lnTo>
                    <a:pt x="918" y="22"/>
                  </a:lnTo>
                  <a:lnTo>
                    <a:pt x="904" y="22"/>
                  </a:lnTo>
                  <a:lnTo>
                    <a:pt x="902" y="20"/>
                  </a:lnTo>
                  <a:lnTo>
                    <a:pt x="904" y="16"/>
                  </a:lnTo>
                  <a:close/>
                  <a:moveTo>
                    <a:pt x="872" y="16"/>
                  </a:moveTo>
                  <a:lnTo>
                    <a:pt x="886" y="16"/>
                  </a:lnTo>
                  <a:lnTo>
                    <a:pt x="888" y="20"/>
                  </a:lnTo>
                  <a:lnTo>
                    <a:pt x="886" y="22"/>
                  </a:lnTo>
                  <a:lnTo>
                    <a:pt x="872" y="22"/>
                  </a:lnTo>
                  <a:lnTo>
                    <a:pt x="868" y="20"/>
                  </a:lnTo>
                  <a:lnTo>
                    <a:pt x="872" y="16"/>
                  </a:lnTo>
                  <a:close/>
                  <a:moveTo>
                    <a:pt x="838" y="16"/>
                  </a:moveTo>
                  <a:lnTo>
                    <a:pt x="852" y="16"/>
                  </a:lnTo>
                  <a:lnTo>
                    <a:pt x="854" y="20"/>
                  </a:lnTo>
                  <a:lnTo>
                    <a:pt x="852" y="22"/>
                  </a:lnTo>
                  <a:lnTo>
                    <a:pt x="838" y="22"/>
                  </a:lnTo>
                  <a:lnTo>
                    <a:pt x="836" y="20"/>
                  </a:lnTo>
                  <a:lnTo>
                    <a:pt x="838" y="16"/>
                  </a:lnTo>
                  <a:close/>
                  <a:moveTo>
                    <a:pt x="804" y="16"/>
                  </a:moveTo>
                  <a:lnTo>
                    <a:pt x="818" y="16"/>
                  </a:lnTo>
                  <a:lnTo>
                    <a:pt x="820" y="20"/>
                  </a:lnTo>
                  <a:lnTo>
                    <a:pt x="818" y="22"/>
                  </a:lnTo>
                  <a:lnTo>
                    <a:pt x="804" y="22"/>
                  </a:lnTo>
                  <a:lnTo>
                    <a:pt x="802" y="20"/>
                  </a:lnTo>
                  <a:lnTo>
                    <a:pt x="804" y="16"/>
                  </a:lnTo>
                  <a:close/>
                  <a:moveTo>
                    <a:pt x="770" y="16"/>
                  </a:moveTo>
                  <a:lnTo>
                    <a:pt x="786" y="16"/>
                  </a:lnTo>
                  <a:lnTo>
                    <a:pt x="786" y="20"/>
                  </a:lnTo>
                  <a:lnTo>
                    <a:pt x="786" y="22"/>
                  </a:lnTo>
                  <a:lnTo>
                    <a:pt x="770" y="22"/>
                  </a:lnTo>
                  <a:lnTo>
                    <a:pt x="768" y="20"/>
                  </a:lnTo>
                  <a:lnTo>
                    <a:pt x="770" y="16"/>
                  </a:lnTo>
                  <a:close/>
                  <a:moveTo>
                    <a:pt x="736" y="16"/>
                  </a:moveTo>
                  <a:lnTo>
                    <a:pt x="750" y="16"/>
                  </a:lnTo>
                  <a:lnTo>
                    <a:pt x="754" y="20"/>
                  </a:lnTo>
                  <a:lnTo>
                    <a:pt x="750" y="22"/>
                  </a:lnTo>
                  <a:lnTo>
                    <a:pt x="736" y="22"/>
                  </a:lnTo>
                  <a:lnTo>
                    <a:pt x="734" y="20"/>
                  </a:lnTo>
                  <a:lnTo>
                    <a:pt x="736" y="16"/>
                  </a:lnTo>
                  <a:close/>
                  <a:moveTo>
                    <a:pt x="704" y="16"/>
                  </a:moveTo>
                  <a:lnTo>
                    <a:pt x="718" y="16"/>
                  </a:lnTo>
                  <a:lnTo>
                    <a:pt x="720" y="20"/>
                  </a:lnTo>
                  <a:lnTo>
                    <a:pt x="718" y="22"/>
                  </a:lnTo>
                  <a:lnTo>
                    <a:pt x="704" y="22"/>
                  </a:lnTo>
                  <a:lnTo>
                    <a:pt x="700" y="20"/>
                  </a:lnTo>
                  <a:lnTo>
                    <a:pt x="704" y="16"/>
                  </a:lnTo>
                  <a:close/>
                  <a:moveTo>
                    <a:pt x="670" y="16"/>
                  </a:moveTo>
                  <a:lnTo>
                    <a:pt x="684" y="16"/>
                  </a:lnTo>
                  <a:lnTo>
                    <a:pt x="688" y="20"/>
                  </a:lnTo>
                  <a:lnTo>
                    <a:pt x="684" y="22"/>
                  </a:lnTo>
                  <a:lnTo>
                    <a:pt x="670" y="22"/>
                  </a:lnTo>
                  <a:lnTo>
                    <a:pt x="668" y="20"/>
                  </a:lnTo>
                  <a:lnTo>
                    <a:pt x="670" y="16"/>
                  </a:lnTo>
                  <a:close/>
                  <a:moveTo>
                    <a:pt x="636" y="16"/>
                  </a:moveTo>
                  <a:lnTo>
                    <a:pt x="652" y="16"/>
                  </a:lnTo>
                  <a:lnTo>
                    <a:pt x="652" y="20"/>
                  </a:lnTo>
                  <a:lnTo>
                    <a:pt x="652" y="22"/>
                  </a:lnTo>
                  <a:lnTo>
                    <a:pt x="636" y="22"/>
                  </a:lnTo>
                  <a:lnTo>
                    <a:pt x="634" y="20"/>
                  </a:lnTo>
                  <a:lnTo>
                    <a:pt x="636" y="16"/>
                  </a:lnTo>
                  <a:close/>
                  <a:moveTo>
                    <a:pt x="602" y="16"/>
                  </a:moveTo>
                  <a:lnTo>
                    <a:pt x="616" y="16"/>
                  </a:lnTo>
                  <a:lnTo>
                    <a:pt x="620" y="20"/>
                  </a:lnTo>
                  <a:lnTo>
                    <a:pt x="616" y="22"/>
                  </a:lnTo>
                  <a:lnTo>
                    <a:pt x="602" y="22"/>
                  </a:lnTo>
                  <a:lnTo>
                    <a:pt x="600" y="20"/>
                  </a:lnTo>
                  <a:lnTo>
                    <a:pt x="602" y="16"/>
                  </a:lnTo>
                  <a:close/>
                  <a:moveTo>
                    <a:pt x="570" y="16"/>
                  </a:moveTo>
                  <a:lnTo>
                    <a:pt x="582" y="16"/>
                  </a:lnTo>
                  <a:lnTo>
                    <a:pt x="586" y="20"/>
                  </a:lnTo>
                  <a:lnTo>
                    <a:pt x="582" y="22"/>
                  </a:lnTo>
                  <a:lnTo>
                    <a:pt x="570" y="22"/>
                  </a:lnTo>
                  <a:lnTo>
                    <a:pt x="566" y="20"/>
                  </a:lnTo>
                  <a:lnTo>
                    <a:pt x="570" y="16"/>
                  </a:lnTo>
                  <a:close/>
                  <a:moveTo>
                    <a:pt x="536" y="16"/>
                  </a:moveTo>
                  <a:lnTo>
                    <a:pt x="550" y="16"/>
                  </a:lnTo>
                  <a:lnTo>
                    <a:pt x="552" y="20"/>
                  </a:lnTo>
                  <a:lnTo>
                    <a:pt x="550" y="22"/>
                  </a:lnTo>
                  <a:lnTo>
                    <a:pt x="536" y="22"/>
                  </a:lnTo>
                  <a:lnTo>
                    <a:pt x="534" y="20"/>
                  </a:lnTo>
                  <a:lnTo>
                    <a:pt x="536" y="16"/>
                  </a:lnTo>
                  <a:close/>
                  <a:moveTo>
                    <a:pt x="502" y="16"/>
                  </a:moveTo>
                  <a:lnTo>
                    <a:pt x="516" y="16"/>
                  </a:lnTo>
                  <a:lnTo>
                    <a:pt x="520" y="20"/>
                  </a:lnTo>
                  <a:lnTo>
                    <a:pt x="516" y="22"/>
                  </a:lnTo>
                  <a:lnTo>
                    <a:pt x="502" y="22"/>
                  </a:lnTo>
                  <a:lnTo>
                    <a:pt x="500" y="20"/>
                  </a:lnTo>
                  <a:lnTo>
                    <a:pt x="502" y="16"/>
                  </a:lnTo>
                  <a:close/>
                  <a:moveTo>
                    <a:pt x="468" y="16"/>
                  </a:moveTo>
                  <a:lnTo>
                    <a:pt x="484" y="16"/>
                  </a:lnTo>
                  <a:lnTo>
                    <a:pt x="484" y="20"/>
                  </a:lnTo>
                  <a:lnTo>
                    <a:pt x="484" y="22"/>
                  </a:lnTo>
                  <a:lnTo>
                    <a:pt x="468" y="22"/>
                  </a:lnTo>
                  <a:lnTo>
                    <a:pt x="466" y="20"/>
                  </a:lnTo>
                  <a:lnTo>
                    <a:pt x="468" y="16"/>
                  </a:lnTo>
                  <a:close/>
                  <a:moveTo>
                    <a:pt x="434" y="16"/>
                  </a:moveTo>
                  <a:lnTo>
                    <a:pt x="448" y="16"/>
                  </a:lnTo>
                  <a:lnTo>
                    <a:pt x="452" y="20"/>
                  </a:lnTo>
                  <a:lnTo>
                    <a:pt x="448" y="22"/>
                  </a:lnTo>
                  <a:lnTo>
                    <a:pt x="434" y="22"/>
                  </a:lnTo>
                  <a:lnTo>
                    <a:pt x="432" y="20"/>
                  </a:lnTo>
                  <a:lnTo>
                    <a:pt x="434" y="16"/>
                  </a:lnTo>
                  <a:close/>
                  <a:moveTo>
                    <a:pt x="402" y="16"/>
                  </a:moveTo>
                  <a:lnTo>
                    <a:pt x="416" y="16"/>
                  </a:lnTo>
                  <a:lnTo>
                    <a:pt x="418" y="20"/>
                  </a:lnTo>
                  <a:lnTo>
                    <a:pt x="416" y="22"/>
                  </a:lnTo>
                  <a:lnTo>
                    <a:pt x="402" y="22"/>
                  </a:lnTo>
                  <a:lnTo>
                    <a:pt x="398" y="20"/>
                  </a:lnTo>
                  <a:lnTo>
                    <a:pt x="402" y="16"/>
                  </a:lnTo>
                  <a:close/>
                  <a:moveTo>
                    <a:pt x="368" y="16"/>
                  </a:moveTo>
                  <a:lnTo>
                    <a:pt x="382" y="16"/>
                  </a:lnTo>
                  <a:lnTo>
                    <a:pt x="386" y="20"/>
                  </a:lnTo>
                  <a:lnTo>
                    <a:pt x="382" y="22"/>
                  </a:lnTo>
                  <a:lnTo>
                    <a:pt x="368" y="22"/>
                  </a:lnTo>
                  <a:lnTo>
                    <a:pt x="366" y="20"/>
                  </a:lnTo>
                  <a:lnTo>
                    <a:pt x="368" y="16"/>
                  </a:lnTo>
                  <a:close/>
                  <a:moveTo>
                    <a:pt x="334" y="16"/>
                  </a:moveTo>
                  <a:lnTo>
                    <a:pt x="350" y="16"/>
                  </a:lnTo>
                  <a:lnTo>
                    <a:pt x="350" y="20"/>
                  </a:lnTo>
                  <a:lnTo>
                    <a:pt x="350" y="22"/>
                  </a:lnTo>
                  <a:lnTo>
                    <a:pt x="334" y="22"/>
                  </a:lnTo>
                  <a:lnTo>
                    <a:pt x="332" y="20"/>
                  </a:lnTo>
                  <a:lnTo>
                    <a:pt x="334" y="16"/>
                  </a:lnTo>
                  <a:close/>
                  <a:moveTo>
                    <a:pt x="300" y="16"/>
                  </a:moveTo>
                  <a:lnTo>
                    <a:pt x="316" y="16"/>
                  </a:lnTo>
                  <a:lnTo>
                    <a:pt x="316" y="20"/>
                  </a:lnTo>
                  <a:lnTo>
                    <a:pt x="316" y="22"/>
                  </a:lnTo>
                  <a:lnTo>
                    <a:pt x="300" y="22"/>
                  </a:lnTo>
                  <a:lnTo>
                    <a:pt x="298" y="20"/>
                  </a:lnTo>
                  <a:lnTo>
                    <a:pt x="300" y="16"/>
                  </a:lnTo>
                  <a:close/>
                  <a:moveTo>
                    <a:pt x="268" y="16"/>
                  </a:moveTo>
                  <a:lnTo>
                    <a:pt x="280" y="16"/>
                  </a:lnTo>
                  <a:lnTo>
                    <a:pt x="284" y="20"/>
                  </a:lnTo>
                  <a:lnTo>
                    <a:pt x="280" y="22"/>
                  </a:lnTo>
                  <a:lnTo>
                    <a:pt x="268" y="22"/>
                  </a:lnTo>
                  <a:lnTo>
                    <a:pt x="264" y="20"/>
                  </a:lnTo>
                  <a:lnTo>
                    <a:pt x="268" y="16"/>
                  </a:lnTo>
                  <a:close/>
                  <a:moveTo>
                    <a:pt x="234" y="16"/>
                  </a:moveTo>
                  <a:lnTo>
                    <a:pt x="248" y="16"/>
                  </a:lnTo>
                  <a:lnTo>
                    <a:pt x="250" y="20"/>
                  </a:lnTo>
                  <a:lnTo>
                    <a:pt x="248" y="22"/>
                  </a:lnTo>
                  <a:lnTo>
                    <a:pt x="234" y="22"/>
                  </a:lnTo>
                  <a:lnTo>
                    <a:pt x="232" y="20"/>
                  </a:lnTo>
                  <a:lnTo>
                    <a:pt x="234" y="16"/>
                  </a:lnTo>
                  <a:close/>
                  <a:moveTo>
                    <a:pt x="200" y="16"/>
                  </a:moveTo>
                  <a:lnTo>
                    <a:pt x="214" y="16"/>
                  </a:lnTo>
                  <a:lnTo>
                    <a:pt x="218" y="20"/>
                  </a:lnTo>
                  <a:lnTo>
                    <a:pt x="214" y="22"/>
                  </a:lnTo>
                  <a:lnTo>
                    <a:pt x="200" y="22"/>
                  </a:lnTo>
                  <a:lnTo>
                    <a:pt x="198" y="20"/>
                  </a:lnTo>
                  <a:lnTo>
                    <a:pt x="200" y="16"/>
                  </a:lnTo>
                  <a:close/>
                  <a:moveTo>
                    <a:pt x="166" y="16"/>
                  </a:moveTo>
                  <a:lnTo>
                    <a:pt x="182" y="16"/>
                  </a:lnTo>
                  <a:lnTo>
                    <a:pt x="182" y="20"/>
                  </a:lnTo>
                  <a:lnTo>
                    <a:pt x="182" y="22"/>
                  </a:lnTo>
                  <a:lnTo>
                    <a:pt x="166" y="22"/>
                  </a:lnTo>
                  <a:lnTo>
                    <a:pt x="164" y="20"/>
                  </a:lnTo>
                  <a:lnTo>
                    <a:pt x="166" y="16"/>
                  </a:lnTo>
                  <a:close/>
                  <a:moveTo>
                    <a:pt x="132" y="16"/>
                  </a:moveTo>
                  <a:lnTo>
                    <a:pt x="146" y="16"/>
                  </a:lnTo>
                  <a:lnTo>
                    <a:pt x="150" y="20"/>
                  </a:lnTo>
                  <a:lnTo>
                    <a:pt x="146" y="22"/>
                  </a:lnTo>
                  <a:lnTo>
                    <a:pt x="132" y="22"/>
                  </a:lnTo>
                  <a:lnTo>
                    <a:pt x="130" y="20"/>
                  </a:lnTo>
                  <a:lnTo>
                    <a:pt x="132" y="16"/>
                  </a:lnTo>
                  <a:close/>
                  <a:moveTo>
                    <a:pt x="100" y="16"/>
                  </a:moveTo>
                  <a:lnTo>
                    <a:pt x="114" y="16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100" y="22"/>
                  </a:lnTo>
                  <a:lnTo>
                    <a:pt x="96" y="20"/>
                  </a:lnTo>
                  <a:lnTo>
                    <a:pt x="100" y="16"/>
                  </a:lnTo>
                  <a:close/>
                  <a:moveTo>
                    <a:pt x="66" y="16"/>
                  </a:moveTo>
                  <a:lnTo>
                    <a:pt x="80" y="16"/>
                  </a:lnTo>
                  <a:lnTo>
                    <a:pt x="84" y="20"/>
                  </a:lnTo>
                  <a:lnTo>
                    <a:pt x="80" y="22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6" y="16"/>
                  </a:lnTo>
                  <a:close/>
                  <a:moveTo>
                    <a:pt x="32" y="16"/>
                  </a:moveTo>
                  <a:lnTo>
                    <a:pt x="48" y="16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32" y="22"/>
                  </a:lnTo>
                  <a:lnTo>
                    <a:pt x="30" y="20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2" name="Freeform 63"/>
            <p:cNvSpPr>
              <a:spLocks noEditPoints="1"/>
            </p:cNvSpPr>
            <p:nvPr/>
          </p:nvSpPr>
          <p:spPr bwMode="auto">
            <a:xfrm>
              <a:off x="3048000" y="2424113"/>
              <a:ext cx="2879725" cy="60325"/>
            </a:xfrm>
            <a:custGeom>
              <a:avLst/>
              <a:gdLst>
                <a:gd name="T0" fmla="*/ 0 w 1814"/>
                <a:gd name="T1" fmla="*/ 20 h 38"/>
                <a:gd name="T2" fmla="*/ 1782 w 1814"/>
                <a:gd name="T3" fmla="*/ 22 h 38"/>
                <a:gd name="T4" fmla="*/ 1758 w 1814"/>
                <a:gd name="T5" fmla="*/ 20 h 38"/>
                <a:gd name="T6" fmla="*/ 1722 w 1814"/>
                <a:gd name="T7" fmla="*/ 18 h 38"/>
                <a:gd name="T8" fmla="*/ 1676 w 1814"/>
                <a:gd name="T9" fmla="*/ 18 h 38"/>
                <a:gd name="T10" fmla="*/ 1676 w 1814"/>
                <a:gd name="T11" fmla="*/ 18 h 38"/>
                <a:gd name="T12" fmla="*/ 1640 w 1814"/>
                <a:gd name="T13" fmla="*/ 20 h 38"/>
                <a:gd name="T14" fmla="*/ 1608 w 1814"/>
                <a:gd name="T15" fmla="*/ 22 h 38"/>
                <a:gd name="T16" fmla="*/ 1588 w 1814"/>
                <a:gd name="T17" fmla="*/ 22 h 38"/>
                <a:gd name="T18" fmla="*/ 1558 w 1814"/>
                <a:gd name="T19" fmla="*/ 20 h 38"/>
                <a:gd name="T20" fmla="*/ 1522 w 1814"/>
                <a:gd name="T21" fmla="*/ 18 h 38"/>
                <a:gd name="T22" fmla="*/ 1472 w 1814"/>
                <a:gd name="T23" fmla="*/ 18 h 38"/>
                <a:gd name="T24" fmla="*/ 1472 w 1814"/>
                <a:gd name="T25" fmla="*/ 18 h 38"/>
                <a:gd name="T26" fmla="*/ 1436 w 1814"/>
                <a:gd name="T27" fmla="*/ 20 h 38"/>
                <a:gd name="T28" fmla="*/ 1406 w 1814"/>
                <a:gd name="T29" fmla="*/ 22 h 38"/>
                <a:gd name="T30" fmla="*/ 1386 w 1814"/>
                <a:gd name="T31" fmla="*/ 22 h 38"/>
                <a:gd name="T32" fmla="*/ 1356 w 1814"/>
                <a:gd name="T33" fmla="*/ 20 h 38"/>
                <a:gd name="T34" fmla="*/ 1320 w 1814"/>
                <a:gd name="T35" fmla="*/ 18 h 38"/>
                <a:gd name="T36" fmla="*/ 1272 w 1814"/>
                <a:gd name="T37" fmla="*/ 18 h 38"/>
                <a:gd name="T38" fmla="*/ 1272 w 1814"/>
                <a:gd name="T39" fmla="*/ 18 h 38"/>
                <a:gd name="T40" fmla="*/ 1236 w 1814"/>
                <a:gd name="T41" fmla="*/ 20 h 38"/>
                <a:gd name="T42" fmla="*/ 1206 w 1814"/>
                <a:gd name="T43" fmla="*/ 22 h 38"/>
                <a:gd name="T44" fmla="*/ 1186 w 1814"/>
                <a:gd name="T45" fmla="*/ 22 h 38"/>
                <a:gd name="T46" fmla="*/ 1154 w 1814"/>
                <a:gd name="T47" fmla="*/ 20 h 38"/>
                <a:gd name="T48" fmla="*/ 1118 w 1814"/>
                <a:gd name="T49" fmla="*/ 18 h 38"/>
                <a:gd name="T50" fmla="*/ 1072 w 1814"/>
                <a:gd name="T51" fmla="*/ 18 h 38"/>
                <a:gd name="T52" fmla="*/ 1072 w 1814"/>
                <a:gd name="T53" fmla="*/ 18 h 38"/>
                <a:gd name="T54" fmla="*/ 1036 w 1814"/>
                <a:gd name="T55" fmla="*/ 20 h 38"/>
                <a:gd name="T56" fmla="*/ 1002 w 1814"/>
                <a:gd name="T57" fmla="*/ 22 h 38"/>
                <a:gd name="T58" fmla="*/ 984 w 1814"/>
                <a:gd name="T59" fmla="*/ 22 h 38"/>
                <a:gd name="T60" fmla="*/ 954 w 1814"/>
                <a:gd name="T61" fmla="*/ 20 h 38"/>
                <a:gd name="T62" fmla="*/ 918 w 1814"/>
                <a:gd name="T63" fmla="*/ 18 h 38"/>
                <a:gd name="T64" fmla="*/ 870 w 1814"/>
                <a:gd name="T65" fmla="*/ 18 h 38"/>
                <a:gd name="T66" fmla="*/ 870 w 1814"/>
                <a:gd name="T67" fmla="*/ 18 h 38"/>
                <a:gd name="T68" fmla="*/ 834 w 1814"/>
                <a:gd name="T69" fmla="*/ 20 h 38"/>
                <a:gd name="T70" fmla="*/ 802 w 1814"/>
                <a:gd name="T71" fmla="*/ 22 h 38"/>
                <a:gd name="T72" fmla="*/ 782 w 1814"/>
                <a:gd name="T73" fmla="*/ 22 h 38"/>
                <a:gd name="T74" fmla="*/ 752 w 1814"/>
                <a:gd name="T75" fmla="*/ 20 h 38"/>
                <a:gd name="T76" fmla="*/ 716 w 1814"/>
                <a:gd name="T77" fmla="*/ 18 h 38"/>
                <a:gd name="T78" fmla="*/ 668 w 1814"/>
                <a:gd name="T79" fmla="*/ 18 h 38"/>
                <a:gd name="T80" fmla="*/ 668 w 1814"/>
                <a:gd name="T81" fmla="*/ 18 h 38"/>
                <a:gd name="T82" fmla="*/ 632 w 1814"/>
                <a:gd name="T83" fmla="*/ 20 h 38"/>
                <a:gd name="T84" fmla="*/ 602 w 1814"/>
                <a:gd name="T85" fmla="*/ 22 h 38"/>
                <a:gd name="T86" fmla="*/ 582 w 1814"/>
                <a:gd name="T87" fmla="*/ 22 h 38"/>
                <a:gd name="T88" fmla="*/ 550 w 1814"/>
                <a:gd name="T89" fmla="*/ 20 h 38"/>
                <a:gd name="T90" fmla="*/ 514 w 1814"/>
                <a:gd name="T91" fmla="*/ 18 h 38"/>
                <a:gd name="T92" fmla="*/ 466 w 1814"/>
                <a:gd name="T93" fmla="*/ 18 h 38"/>
                <a:gd name="T94" fmla="*/ 466 w 1814"/>
                <a:gd name="T95" fmla="*/ 18 h 38"/>
                <a:gd name="T96" fmla="*/ 430 w 1814"/>
                <a:gd name="T97" fmla="*/ 20 h 38"/>
                <a:gd name="T98" fmla="*/ 398 w 1814"/>
                <a:gd name="T99" fmla="*/ 22 h 38"/>
                <a:gd name="T100" fmla="*/ 382 w 1814"/>
                <a:gd name="T101" fmla="*/ 22 h 38"/>
                <a:gd name="T102" fmla="*/ 350 w 1814"/>
                <a:gd name="T103" fmla="*/ 20 h 38"/>
                <a:gd name="T104" fmla="*/ 312 w 1814"/>
                <a:gd name="T105" fmla="*/ 18 h 38"/>
                <a:gd name="T106" fmla="*/ 266 w 1814"/>
                <a:gd name="T107" fmla="*/ 18 h 38"/>
                <a:gd name="T108" fmla="*/ 266 w 1814"/>
                <a:gd name="T109" fmla="*/ 18 h 38"/>
                <a:gd name="T110" fmla="*/ 230 w 1814"/>
                <a:gd name="T111" fmla="*/ 20 h 38"/>
                <a:gd name="T112" fmla="*/ 198 w 1814"/>
                <a:gd name="T113" fmla="*/ 22 h 38"/>
                <a:gd name="T114" fmla="*/ 178 w 1814"/>
                <a:gd name="T115" fmla="*/ 22 h 38"/>
                <a:gd name="T116" fmla="*/ 148 w 1814"/>
                <a:gd name="T117" fmla="*/ 20 h 38"/>
                <a:gd name="T118" fmla="*/ 112 w 1814"/>
                <a:gd name="T119" fmla="*/ 18 h 38"/>
                <a:gd name="T120" fmla="*/ 64 w 1814"/>
                <a:gd name="T121" fmla="*/ 18 h 38"/>
                <a:gd name="T122" fmla="*/ 64 w 1814"/>
                <a:gd name="T123" fmla="*/ 18 h 38"/>
                <a:gd name="T124" fmla="*/ 28 w 1814"/>
                <a:gd name="T125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4" h="38">
                  <a:moveTo>
                    <a:pt x="1776" y="0"/>
                  </a:moveTo>
                  <a:lnTo>
                    <a:pt x="1814" y="20"/>
                  </a:lnTo>
                  <a:lnTo>
                    <a:pt x="1776" y="38"/>
                  </a:lnTo>
                  <a:lnTo>
                    <a:pt x="1776" y="0"/>
                  </a:lnTo>
                  <a:close/>
                  <a:moveTo>
                    <a:pt x="36" y="38"/>
                  </a:moveTo>
                  <a:lnTo>
                    <a:pt x="0" y="20"/>
                  </a:lnTo>
                  <a:lnTo>
                    <a:pt x="36" y="0"/>
                  </a:lnTo>
                  <a:lnTo>
                    <a:pt x="36" y="38"/>
                  </a:lnTo>
                  <a:close/>
                  <a:moveTo>
                    <a:pt x="1774" y="18"/>
                  </a:moveTo>
                  <a:lnTo>
                    <a:pt x="1782" y="18"/>
                  </a:lnTo>
                  <a:lnTo>
                    <a:pt x="1784" y="20"/>
                  </a:lnTo>
                  <a:lnTo>
                    <a:pt x="1782" y="22"/>
                  </a:lnTo>
                  <a:lnTo>
                    <a:pt x="1774" y="22"/>
                  </a:lnTo>
                  <a:lnTo>
                    <a:pt x="1774" y="20"/>
                  </a:lnTo>
                  <a:lnTo>
                    <a:pt x="1774" y="18"/>
                  </a:lnTo>
                  <a:close/>
                  <a:moveTo>
                    <a:pt x="1742" y="18"/>
                  </a:moveTo>
                  <a:lnTo>
                    <a:pt x="1756" y="18"/>
                  </a:lnTo>
                  <a:lnTo>
                    <a:pt x="1758" y="20"/>
                  </a:lnTo>
                  <a:lnTo>
                    <a:pt x="1756" y="22"/>
                  </a:lnTo>
                  <a:lnTo>
                    <a:pt x="1742" y="22"/>
                  </a:lnTo>
                  <a:lnTo>
                    <a:pt x="1738" y="20"/>
                  </a:lnTo>
                  <a:lnTo>
                    <a:pt x="1742" y="18"/>
                  </a:lnTo>
                  <a:close/>
                  <a:moveTo>
                    <a:pt x="1708" y="18"/>
                  </a:moveTo>
                  <a:lnTo>
                    <a:pt x="1722" y="18"/>
                  </a:lnTo>
                  <a:lnTo>
                    <a:pt x="1726" y="20"/>
                  </a:lnTo>
                  <a:lnTo>
                    <a:pt x="1722" y="22"/>
                  </a:lnTo>
                  <a:lnTo>
                    <a:pt x="1708" y="22"/>
                  </a:lnTo>
                  <a:lnTo>
                    <a:pt x="1706" y="20"/>
                  </a:lnTo>
                  <a:lnTo>
                    <a:pt x="1708" y="18"/>
                  </a:lnTo>
                  <a:close/>
                  <a:moveTo>
                    <a:pt x="1676" y="18"/>
                  </a:moveTo>
                  <a:lnTo>
                    <a:pt x="1688" y="18"/>
                  </a:lnTo>
                  <a:lnTo>
                    <a:pt x="1692" y="20"/>
                  </a:lnTo>
                  <a:lnTo>
                    <a:pt x="1688" y="22"/>
                  </a:lnTo>
                  <a:lnTo>
                    <a:pt x="1676" y="22"/>
                  </a:lnTo>
                  <a:lnTo>
                    <a:pt x="1672" y="20"/>
                  </a:lnTo>
                  <a:lnTo>
                    <a:pt x="1676" y="18"/>
                  </a:lnTo>
                  <a:close/>
                  <a:moveTo>
                    <a:pt x="1640" y="18"/>
                  </a:moveTo>
                  <a:lnTo>
                    <a:pt x="1656" y="18"/>
                  </a:lnTo>
                  <a:lnTo>
                    <a:pt x="1658" y="20"/>
                  </a:lnTo>
                  <a:lnTo>
                    <a:pt x="1656" y="22"/>
                  </a:lnTo>
                  <a:lnTo>
                    <a:pt x="1640" y="22"/>
                  </a:lnTo>
                  <a:lnTo>
                    <a:pt x="1640" y="20"/>
                  </a:lnTo>
                  <a:lnTo>
                    <a:pt x="1640" y="18"/>
                  </a:lnTo>
                  <a:close/>
                  <a:moveTo>
                    <a:pt x="1608" y="18"/>
                  </a:moveTo>
                  <a:lnTo>
                    <a:pt x="1622" y="18"/>
                  </a:lnTo>
                  <a:lnTo>
                    <a:pt x="1624" y="20"/>
                  </a:lnTo>
                  <a:lnTo>
                    <a:pt x="1622" y="22"/>
                  </a:lnTo>
                  <a:lnTo>
                    <a:pt x="1608" y="22"/>
                  </a:lnTo>
                  <a:lnTo>
                    <a:pt x="1606" y="20"/>
                  </a:lnTo>
                  <a:lnTo>
                    <a:pt x="1608" y="18"/>
                  </a:lnTo>
                  <a:close/>
                  <a:moveTo>
                    <a:pt x="1574" y="18"/>
                  </a:moveTo>
                  <a:lnTo>
                    <a:pt x="1588" y="18"/>
                  </a:lnTo>
                  <a:lnTo>
                    <a:pt x="1590" y="20"/>
                  </a:lnTo>
                  <a:lnTo>
                    <a:pt x="1588" y="22"/>
                  </a:lnTo>
                  <a:lnTo>
                    <a:pt x="1574" y="22"/>
                  </a:lnTo>
                  <a:lnTo>
                    <a:pt x="1572" y="20"/>
                  </a:lnTo>
                  <a:lnTo>
                    <a:pt x="1574" y="18"/>
                  </a:lnTo>
                  <a:close/>
                  <a:moveTo>
                    <a:pt x="1540" y="18"/>
                  </a:moveTo>
                  <a:lnTo>
                    <a:pt x="1554" y="18"/>
                  </a:lnTo>
                  <a:lnTo>
                    <a:pt x="1558" y="20"/>
                  </a:lnTo>
                  <a:lnTo>
                    <a:pt x="1554" y="22"/>
                  </a:lnTo>
                  <a:lnTo>
                    <a:pt x="1540" y="22"/>
                  </a:lnTo>
                  <a:lnTo>
                    <a:pt x="1538" y="20"/>
                  </a:lnTo>
                  <a:lnTo>
                    <a:pt x="1540" y="18"/>
                  </a:lnTo>
                  <a:close/>
                  <a:moveTo>
                    <a:pt x="1508" y="18"/>
                  </a:moveTo>
                  <a:lnTo>
                    <a:pt x="1522" y="18"/>
                  </a:lnTo>
                  <a:lnTo>
                    <a:pt x="1524" y="20"/>
                  </a:lnTo>
                  <a:lnTo>
                    <a:pt x="1522" y="22"/>
                  </a:lnTo>
                  <a:lnTo>
                    <a:pt x="1508" y="22"/>
                  </a:lnTo>
                  <a:lnTo>
                    <a:pt x="1504" y="20"/>
                  </a:lnTo>
                  <a:lnTo>
                    <a:pt x="1508" y="18"/>
                  </a:lnTo>
                  <a:close/>
                  <a:moveTo>
                    <a:pt x="1472" y="18"/>
                  </a:moveTo>
                  <a:lnTo>
                    <a:pt x="1488" y="18"/>
                  </a:lnTo>
                  <a:lnTo>
                    <a:pt x="1490" y="20"/>
                  </a:lnTo>
                  <a:lnTo>
                    <a:pt x="1488" y="22"/>
                  </a:lnTo>
                  <a:lnTo>
                    <a:pt x="1472" y="22"/>
                  </a:lnTo>
                  <a:lnTo>
                    <a:pt x="1472" y="20"/>
                  </a:lnTo>
                  <a:lnTo>
                    <a:pt x="1472" y="18"/>
                  </a:lnTo>
                  <a:close/>
                  <a:moveTo>
                    <a:pt x="1440" y="18"/>
                  </a:moveTo>
                  <a:lnTo>
                    <a:pt x="1454" y="18"/>
                  </a:lnTo>
                  <a:lnTo>
                    <a:pt x="1456" y="20"/>
                  </a:lnTo>
                  <a:lnTo>
                    <a:pt x="1454" y="22"/>
                  </a:lnTo>
                  <a:lnTo>
                    <a:pt x="1440" y="22"/>
                  </a:lnTo>
                  <a:lnTo>
                    <a:pt x="1436" y="20"/>
                  </a:lnTo>
                  <a:lnTo>
                    <a:pt x="1440" y="18"/>
                  </a:lnTo>
                  <a:close/>
                  <a:moveTo>
                    <a:pt x="1406" y="18"/>
                  </a:moveTo>
                  <a:lnTo>
                    <a:pt x="1420" y="18"/>
                  </a:lnTo>
                  <a:lnTo>
                    <a:pt x="1422" y="20"/>
                  </a:lnTo>
                  <a:lnTo>
                    <a:pt x="1420" y="22"/>
                  </a:lnTo>
                  <a:lnTo>
                    <a:pt x="1406" y="22"/>
                  </a:lnTo>
                  <a:lnTo>
                    <a:pt x="1404" y="20"/>
                  </a:lnTo>
                  <a:lnTo>
                    <a:pt x="1406" y="18"/>
                  </a:lnTo>
                  <a:close/>
                  <a:moveTo>
                    <a:pt x="1374" y="18"/>
                  </a:moveTo>
                  <a:lnTo>
                    <a:pt x="1386" y="18"/>
                  </a:lnTo>
                  <a:lnTo>
                    <a:pt x="1390" y="20"/>
                  </a:lnTo>
                  <a:lnTo>
                    <a:pt x="1386" y="22"/>
                  </a:lnTo>
                  <a:lnTo>
                    <a:pt x="1374" y="22"/>
                  </a:lnTo>
                  <a:lnTo>
                    <a:pt x="1370" y="20"/>
                  </a:lnTo>
                  <a:lnTo>
                    <a:pt x="1374" y="18"/>
                  </a:lnTo>
                  <a:close/>
                  <a:moveTo>
                    <a:pt x="1340" y="18"/>
                  </a:moveTo>
                  <a:lnTo>
                    <a:pt x="1354" y="18"/>
                  </a:lnTo>
                  <a:lnTo>
                    <a:pt x="1356" y="20"/>
                  </a:lnTo>
                  <a:lnTo>
                    <a:pt x="1354" y="22"/>
                  </a:lnTo>
                  <a:lnTo>
                    <a:pt x="1340" y="22"/>
                  </a:lnTo>
                  <a:lnTo>
                    <a:pt x="1338" y="20"/>
                  </a:lnTo>
                  <a:lnTo>
                    <a:pt x="1340" y="18"/>
                  </a:lnTo>
                  <a:close/>
                  <a:moveTo>
                    <a:pt x="1306" y="18"/>
                  </a:moveTo>
                  <a:lnTo>
                    <a:pt x="1320" y="18"/>
                  </a:lnTo>
                  <a:lnTo>
                    <a:pt x="1322" y="20"/>
                  </a:lnTo>
                  <a:lnTo>
                    <a:pt x="1320" y="22"/>
                  </a:lnTo>
                  <a:lnTo>
                    <a:pt x="1306" y="22"/>
                  </a:lnTo>
                  <a:lnTo>
                    <a:pt x="1304" y="20"/>
                  </a:lnTo>
                  <a:lnTo>
                    <a:pt x="1306" y="18"/>
                  </a:lnTo>
                  <a:close/>
                  <a:moveTo>
                    <a:pt x="1272" y="18"/>
                  </a:moveTo>
                  <a:lnTo>
                    <a:pt x="1286" y="18"/>
                  </a:lnTo>
                  <a:lnTo>
                    <a:pt x="1288" y="20"/>
                  </a:lnTo>
                  <a:lnTo>
                    <a:pt x="1286" y="22"/>
                  </a:lnTo>
                  <a:lnTo>
                    <a:pt x="1272" y="22"/>
                  </a:lnTo>
                  <a:lnTo>
                    <a:pt x="1268" y="20"/>
                  </a:lnTo>
                  <a:lnTo>
                    <a:pt x="1272" y="18"/>
                  </a:lnTo>
                  <a:close/>
                  <a:moveTo>
                    <a:pt x="1238" y="18"/>
                  </a:moveTo>
                  <a:lnTo>
                    <a:pt x="1252" y="18"/>
                  </a:lnTo>
                  <a:lnTo>
                    <a:pt x="1256" y="20"/>
                  </a:lnTo>
                  <a:lnTo>
                    <a:pt x="1252" y="22"/>
                  </a:lnTo>
                  <a:lnTo>
                    <a:pt x="1238" y="22"/>
                  </a:lnTo>
                  <a:lnTo>
                    <a:pt x="1236" y="20"/>
                  </a:lnTo>
                  <a:lnTo>
                    <a:pt x="1238" y="18"/>
                  </a:lnTo>
                  <a:close/>
                  <a:moveTo>
                    <a:pt x="1206" y="18"/>
                  </a:moveTo>
                  <a:lnTo>
                    <a:pt x="1220" y="18"/>
                  </a:lnTo>
                  <a:lnTo>
                    <a:pt x="1222" y="20"/>
                  </a:lnTo>
                  <a:lnTo>
                    <a:pt x="1220" y="22"/>
                  </a:lnTo>
                  <a:lnTo>
                    <a:pt x="1206" y="22"/>
                  </a:lnTo>
                  <a:lnTo>
                    <a:pt x="1202" y="20"/>
                  </a:lnTo>
                  <a:lnTo>
                    <a:pt x="1206" y="18"/>
                  </a:lnTo>
                  <a:close/>
                  <a:moveTo>
                    <a:pt x="1170" y="18"/>
                  </a:moveTo>
                  <a:lnTo>
                    <a:pt x="1186" y="18"/>
                  </a:lnTo>
                  <a:lnTo>
                    <a:pt x="1188" y="20"/>
                  </a:lnTo>
                  <a:lnTo>
                    <a:pt x="1186" y="22"/>
                  </a:lnTo>
                  <a:lnTo>
                    <a:pt x="1170" y="22"/>
                  </a:lnTo>
                  <a:lnTo>
                    <a:pt x="1170" y="20"/>
                  </a:lnTo>
                  <a:lnTo>
                    <a:pt x="1170" y="18"/>
                  </a:lnTo>
                  <a:close/>
                  <a:moveTo>
                    <a:pt x="1138" y="18"/>
                  </a:moveTo>
                  <a:lnTo>
                    <a:pt x="1152" y="18"/>
                  </a:lnTo>
                  <a:lnTo>
                    <a:pt x="1154" y="20"/>
                  </a:lnTo>
                  <a:lnTo>
                    <a:pt x="1152" y="22"/>
                  </a:lnTo>
                  <a:lnTo>
                    <a:pt x="1138" y="22"/>
                  </a:lnTo>
                  <a:lnTo>
                    <a:pt x="1136" y="20"/>
                  </a:lnTo>
                  <a:lnTo>
                    <a:pt x="1138" y="18"/>
                  </a:lnTo>
                  <a:close/>
                  <a:moveTo>
                    <a:pt x="1104" y="18"/>
                  </a:moveTo>
                  <a:lnTo>
                    <a:pt x="1118" y="18"/>
                  </a:lnTo>
                  <a:lnTo>
                    <a:pt x="1120" y="20"/>
                  </a:lnTo>
                  <a:lnTo>
                    <a:pt x="1118" y="22"/>
                  </a:lnTo>
                  <a:lnTo>
                    <a:pt x="1104" y="22"/>
                  </a:lnTo>
                  <a:lnTo>
                    <a:pt x="1102" y="20"/>
                  </a:lnTo>
                  <a:lnTo>
                    <a:pt x="1104" y="18"/>
                  </a:lnTo>
                  <a:close/>
                  <a:moveTo>
                    <a:pt x="1072" y="18"/>
                  </a:moveTo>
                  <a:lnTo>
                    <a:pt x="1084" y="18"/>
                  </a:lnTo>
                  <a:lnTo>
                    <a:pt x="1088" y="20"/>
                  </a:lnTo>
                  <a:lnTo>
                    <a:pt x="1084" y="22"/>
                  </a:lnTo>
                  <a:lnTo>
                    <a:pt x="1072" y="22"/>
                  </a:lnTo>
                  <a:lnTo>
                    <a:pt x="1068" y="20"/>
                  </a:lnTo>
                  <a:lnTo>
                    <a:pt x="1072" y="18"/>
                  </a:lnTo>
                  <a:close/>
                  <a:moveTo>
                    <a:pt x="1038" y="18"/>
                  </a:moveTo>
                  <a:lnTo>
                    <a:pt x="1052" y="18"/>
                  </a:lnTo>
                  <a:lnTo>
                    <a:pt x="1054" y="20"/>
                  </a:lnTo>
                  <a:lnTo>
                    <a:pt x="1052" y="22"/>
                  </a:lnTo>
                  <a:lnTo>
                    <a:pt x="1038" y="22"/>
                  </a:lnTo>
                  <a:lnTo>
                    <a:pt x="1036" y="20"/>
                  </a:lnTo>
                  <a:lnTo>
                    <a:pt x="1038" y="18"/>
                  </a:lnTo>
                  <a:close/>
                  <a:moveTo>
                    <a:pt x="1002" y="18"/>
                  </a:moveTo>
                  <a:lnTo>
                    <a:pt x="1018" y="18"/>
                  </a:lnTo>
                  <a:lnTo>
                    <a:pt x="1020" y="20"/>
                  </a:lnTo>
                  <a:lnTo>
                    <a:pt x="1018" y="22"/>
                  </a:lnTo>
                  <a:lnTo>
                    <a:pt x="1002" y="22"/>
                  </a:lnTo>
                  <a:lnTo>
                    <a:pt x="1002" y="20"/>
                  </a:lnTo>
                  <a:lnTo>
                    <a:pt x="1002" y="18"/>
                  </a:lnTo>
                  <a:close/>
                  <a:moveTo>
                    <a:pt x="970" y="18"/>
                  </a:moveTo>
                  <a:lnTo>
                    <a:pt x="984" y="18"/>
                  </a:lnTo>
                  <a:lnTo>
                    <a:pt x="986" y="20"/>
                  </a:lnTo>
                  <a:lnTo>
                    <a:pt x="984" y="22"/>
                  </a:lnTo>
                  <a:lnTo>
                    <a:pt x="970" y="22"/>
                  </a:lnTo>
                  <a:lnTo>
                    <a:pt x="966" y="20"/>
                  </a:lnTo>
                  <a:lnTo>
                    <a:pt x="970" y="18"/>
                  </a:lnTo>
                  <a:close/>
                  <a:moveTo>
                    <a:pt x="936" y="18"/>
                  </a:moveTo>
                  <a:lnTo>
                    <a:pt x="950" y="18"/>
                  </a:lnTo>
                  <a:lnTo>
                    <a:pt x="954" y="20"/>
                  </a:lnTo>
                  <a:lnTo>
                    <a:pt x="950" y="22"/>
                  </a:lnTo>
                  <a:lnTo>
                    <a:pt x="936" y="22"/>
                  </a:lnTo>
                  <a:lnTo>
                    <a:pt x="934" y="20"/>
                  </a:lnTo>
                  <a:lnTo>
                    <a:pt x="936" y="18"/>
                  </a:lnTo>
                  <a:close/>
                  <a:moveTo>
                    <a:pt x="904" y="18"/>
                  </a:moveTo>
                  <a:lnTo>
                    <a:pt x="918" y="18"/>
                  </a:lnTo>
                  <a:lnTo>
                    <a:pt x="920" y="20"/>
                  </a:lnTo>
                  <a:lnTo>
                    <a:pt x="918" y="22"/>
                  </a:lnTo>
                  <a:lnTo>
                    <a:pt x="904" y="22"/>
                  </a:lnTo>
                  <a:lnTo>
                    <a:pt x="900" y="20"/>
                  </a:lnTo>
                  <a:lnTo>
                    <a:pt x="904" y="18"/>
                  </a:lnTo>
                  <a:close/>
                  <a:moveTo>
                    <a:pt x="870" y="18"/>
                  </a:moveTo>
                  <a:lnTo>
                    <a:pt x="884" y="18"/>
                  </a:lnTo>
                  <a:lnTo>
                    <a:pt x="886" y="20"/>
                  </a:lnTo>
                  <a:lnTo>
                    <a:pt x="884" y="22"/>
                  </a:lnTo>
                  <a:lnTo>
                    <a:pt x="870" y="22"/>
                  </a:lnTo>
                  <a:lnTo>
                    <a:pt x="868" y="20"/>
                  </a:lnTo>
                  <a:lnTo>
                    <a:pt x="870" y="18"/>
                  </a:lnTo>
                  <a:close/>
                  <a:moveTo>
                    <a:pt x="836" y="18"/>
                  </a:moveTo>
                  <a:lnTo>
                    <a:pt x="850" y="18"/>
                  </a:lnTo>
                  <a:lnTo>
                    <a:pt x="852" y="20"/>
                  </a:lnTo>
                  <a:lnTo>
                    <a:pt x="850" y="22"/>
                  </a:lnTo>
                  <a:lnTo>
                    <a:pt x="836" y="22"/>
                  </a:lnTo>
                  <a:lnTo>
                    <a:pt x="834" y="20"/>
                  </a:lnTo>
                  <a:lnTo>
                    <a:pt x="836" y="18"/>
                  </a:lnTo>
                  <a:close/>
                  <a:moveTo>
                    <a:pt x="802" y="18"/>
                  </a:moveTo>
                  <a:lnTo>
                    <a:pt x="816" y="18"/>
                  </a:lnTo>
                  <a:lnTo>
                    <a:pt x="818" y="20"/>
                  </a:lnTo>
                  <a:lnTo>
                    <a:pt x="816" y="22"/>
                  </a:lnTo>
                  <a:lnTo>
                    <a:pt x="802" y="22"/>
                  </a:lnTo>
                  <a:lnTo>
                    <a:pt x="800" y="20"/>
                  </a:lnTo>
                  <a:lnTo>
                    <a:pt x="802" y="18"/>
                  </a:lnTo>
                  <a:close/>
                  <a:moveTo>
                    <a:pt x="770" y="18"/>
                  </a:moveTo>
                  <a:lnTo>
                    <a:pt x="782" y="18"/>
                  </a:lnTo>
                  <a:lnTo>
                    <a:pt x="786" y="20"/>
                  </a:lnTo>
                  <a:lnTo>
                    <a:pt x="782" y="22"/>
                  </a:lnTo>
                  <a:lnTo>
                    <a:pt x="770" y="22"/>
                  </a:lnTo>
                  <a:lnTo>
                    <a:pt x="766" y="20"/>
                  </a:lnTo>
                  <a:lnTo>
                    <a:pt x="770" y="18"/>
                  </a:lnTo>
                  <a:close/>
                  <a:moveTo>
                    <a:pt x="736" y="18"/>
                  </a:moveTo>
                  <a:lnTo>
                    <a:pt x="750" y="18"/>
                  </a:lnTo>
                  <a:lnTo>
                    <a:pt x="752" y="20"/>
                  </a:lnTo>
                  <a:lnTo>
                    <a:pt x="750" y="22"/>
                  </a:lnTo>
                  <a:lnTo>
                    <a:pt x="736" y="22"/>
                  </a:lnTo>
                  <a:lnTo>
                    <a:pt x="734" y="20"/>
                  </a:lnTo>
                  <a:lnTo>
                    <a:pt x="736" y="18"/>
                  </a:lnTo>
                  <a:close/>
                  <a:moveTo>
                    <a:pt x="700" y="18"/>
                  </a:moveTo>
                  <a:lnTo>
                    <a:pt x="716" y="18"/>
                  </a:lnTo>
                  <a:lnTo>
                    <a:pt x="718" y="20"/>
                  </a:lnTo>
                  <a:lnTo>
                    <a:pt x="716" y="22"/>
                  </a:lnTo>
                  <a:lnTo>
                    <a:pt x="700" y="22"/>
                  </a:lnTo>
                  <a:lnTo>
                    <a:pt x="700" y="20"/>
                  </a:lnTo>
                  <a:lnTo>
                    <a:pt x="700" y="18"/>
                  </a:lnTo>
                  <a:close/>
                  <a:moveTo>
                    <a:pt x="668" y="18"/>
                  </a:moveTo>
                  <a:lnTo>
                    <a:pt x="682" y="18"/>
                  </a:lnTo>
                  <a:lnTo>
                    <a:pt x="684" y="20"/>
                  </a:lnTo>
                  <a:lnTo>
                    <a:pt x="682" y="22"/>
                  </a:lnTo>
                  <a:lnTo>
                    <a:pt x="668" y="22"/>
                  </a:lnTo>
                  <a:lnTo>
                    <a:pt x="666" y="20"/>
                  </a:lnTo>
                  <a:lnTo>
                    <a:pt x="668" y="18"/>
                  </a:lnTo>
                  <a:close/>
                  <a:moveTo>
                    <a:pt x="634" y="18"/>
                  </a:moveTo>
                  <a:lnTo>
                    <a:pt x="648" y="18"/>
                  </a:lnTo>
                  <a:lnTo>
                    <a:pt x="652" y="20"/>
                  </a:lnTo>
                  <a:lnTo>
                    <a:pt x="648" y="22"/>
                  </a:lnTo>
                  <a:lnTo>
                    <a:pt x="634" y="22"/>
                  </a:lnTo>
                  <a:lnTo>
                    <a:pt x="632" y="20"/>
                  </a:lnTo>
                  <a:lnTo>
                    <a:pt x="634" y="18"/>
                  </a:lnTo>
                  <a:close/>
                  <a:moveTo>
                    <a:pt x="602" y="18"/>
                  </a:moveTo>
                  <a:lnTo>
                    <a:pt x="616" y="18"/>
                  </a:lnTo>
                  <a:lnTo>
                    <a:pt x="618" y="20"/>
                  </a:lnTo>
                  <a:lnTo>
                    <a:pt x="616" y="22"/>
                  </a:lnTo>
                  <a:lnTo>
                    <a:pt x="602" y="22"/>
                  </a:lnTo>
                  <a:lnTo>
                    <a:pt x="598" y="20"/>
                  </a:lnTo>
                  <a:lnTo>
                    <a:pt x="602" y="18"/>
                  </a:lnTo>
                  <a:close/>
                  <a:moveTo>
                    <a:pt x="568" y="18"/>
                  </a:moveTo>
                  <a:lnTo>
                    <a:pt x="582" y="18"/>
                  </a:lnTo>
                  <a:lnTo>
                    <a:pt x="584" y="20"/>
                  </a:lnTo>
                  <a:lnTo>
                    <a:pt x="582" y="22"/>
                  </a:lnTo>
                  <a:lnTo>
                    <a:pt x="568" y="22"/>
                  </a:lnTo>
                  <a:lnTo>
                    <a:pt x="566" y="20"/>
                  </a:lnTo>
                  <a:lnTo>
                    <a:pt x="568" y="18"/>
                  </a:lnTo>
                  <a:close/>
                  <a:moveTo>
                    <a:pt x="534" y="18"/>
                  </a:moveTo>
                  <a:lnTo>
                    <a:pt x="548" y="18"/>
                  </a:lnTo>
                  <a:lnTo>
                    <a:pt x="550" y="20"/>
                  </a:lnTo>
                  <a:lnTo>
                    <a:pt x="548" y="22"/>
                  </a:lnTo>
                  <a:lnTo>
                    <a:pt x="534" y="22"/>
                  </a:lnTo>
                  <a:lnTo>
                    <a:pt x="532" y="20"/>
                  </a:lnTo>
                  <a:lnTo>
                    <a:pt x="534" y="18"/>
                  </a:lnTo>
                  <a:close/>
                  <a:moveTo>
                    <a:pt x="500" y="18"/>
                  </a:moveTo>
                  <a:lnTo>
                    <a:pt x="514" y="18"/>
                  </a:lnTo>
                  <a:lnTo>
                    <a:pt x="516" y="20"/>
                  </a:lnTo>
                  <a:lnTo>
                    <a:pt x="514" y="22"/>
                  </a:lnTo>
                  <a:lnTo>
                    <a:pt x="500" y="22"/>
                  </a:lnTo>
                  <a:lnTo>
                    <a:pt x="498" y="20"/>
                  </a:lnTo>
                  <a:lnTo>
                    <a:pt x="500" y="18"/>
                  </a:lnTo>
                  <a:close/>
                  <a:moveTo>
                    <a:pt x="466" y="18"/>
                  </a:moveTo>
                  <a:lnTo>
                    <a:pt x="480" y="18"/>
                  </a:lnTo>
                  <a:lnTo>
                    <a:pt x="484" y="20"/>
                  </a:lnTo>
                  <a:lnTo>
                    <a:pt x="480" y="22"/>
                  </a:lnTo>
                  <a:lnTo>
                    <a:pt x="466" y="22"/>
                  </a:lnTo>
                  <a:lnTo>
                    <a:pt x="464" y="20"/>
                  </a:lnTo>
                  <a:lnTo>
                    <a:pt x="466" y="18"/>
                  </a:lnTo>
                  <a:close/>
                  <a:moveTo>
                    <a:pt x="434" y="18"/>
                  </a:moveTo>
                  <a:lnTo>
                    <a:pt x="448" y="18"/>
                  </a:lnTo>
                  <a:lnTo>
                    <a:pt x="450" y="20"/>
                  </a:lnTo>
                  <a:lnTo>
                    <a:pt x="448" y="22"/>
                  </a:lnTo>
                  <a:lnTo>
                    <a:pt x="434" y="22"/>
                  </a:lnTo>
                  <a:lnTo>
                    <a:pt x="430" y="20"/>
                  </a:lnTo>
                  <a:lnTo>
                    <a:pt x="434" y="18"/>
                  </a:lnTo>
                  <a:close/>
                  <a:moveTo>
                    <a:pt x="398" y="18"/>
                  </a:moveTo>
                  <a:lnTo>
                    <a:pt x="414" y="18"/>
                  </a:lnTo>
                  <a:lnTo>
                    <a:pt x="416" y="20"/>
                  </a:lnTo>
                  <a:lnTo>
                    <a:pt x="414" y="22"/>
                  </a:lnTo>
                  <a:lnTo>
                    <a:pt x="398" y="22"/>
                  </a:lnTo>
                  <a:lnTo>
                    <a:pt x="398" y="20"/>
                  </a:lnTo>
                  <a:lnTo>
                    <a:pt x="398" y="18"/>
                  </a:lnTo>
                  <a:close/>
                  <a:moveTo>
                    <a:pt x="366" y="18"/>
                  </a:moveTo>
                  <a:lnTo>
                    <a:pt x="382" y="18"/>
                  </a:lnTo>
                  <a:lnTo>
                    <a:pt x="382" y="20"/>
                  </a:lnTo>
                  <a:lnTo>
                    <a:pt x="382" y="22"/>
                  </a:lnTo>
                  <a:lnTo>
                    <a:pt x="366" y="22"/>
                  </a:lnTo>
                  <a:lnTo>
                    <a:pt x="364" y="20"/>
                  </a:lnTo>
                  <a:lnTo>
                    <a:pt x="366" y="18"/>
                  </a:lnTo>
                  <a:close/>
                  <a:moveTo>
                    <a:pt x="332" y="18"/>
                  </a:moveTo>
                  <a:lnTo>
                    <a:pt x="346" y="18"/>
                  </a:lnTo>
                  <a:lnTo>
                    <a:pt x="350" y="20"/>
                  </a:lnTo>
                  <a:lnTo>
                    <a:pt x="346" y="22"/>
                  </a:lnTo>
                  <a:lnTo>
                    <a:pt x="332" y="22"/>
                  </a:lnTo>
                  <a:lnTo>
                    <a:pt x="330" y="20"/>
                  </a:lnTo>
                  <a:lnTo>
                    <a:pt x="332" y="18"/>
                  </a:lnTo>
                  <a:close/>
                  <a:moveTo>
                    <a:pt x="300" y="18"/>
                  </a:moveTo>
                  <a:lnTo>
                    <a:pt x="312" y="18"/>
                  </a:lnTo>
                  <a:lnTo>
                    <a:pt x="316" y="20"/>
                  </a:lnTo>
                  <a:lnTo>
                    <a:pt x="312" y="22"/>
                  </a:lnTo>
                  <a:lnTo>
                    <a:pt x="300" y="22"/>
                  </a:lnTo>
                  <a:lnTo>
                    <a:pt x="296" y="20"/>
                  </a:lnTo>
                  <a:lnTo>
                    <a:pt x="300" y="18"/>
                  </a:lnTo>
                  <a:close/>
                  <a:moveTo>
                    <a:pt x="266" y="18"/>
                  </a:moveTo>
                  <a:lnTo>
                    <a:pt x="280" y="18"/>
                  </a:lnTo>
                  <a:lnTo>
                    <a:pt x="282" y="20"/>
                  </a:lnTo>
                  <a:lnTo>
                    <a:pt x="280" y="22"/>
                  </a:lnTo>
                  <a:lnTo>
                    <a:pt x="266" y="22"/>
                  </a:lnTo>
                  <a:lnTo>
                    <a:pt x="264" y="20"/>
                  </a:lnTo>
                  <a:lnTo>
                    <a:pt x="266" y="18"/>
                  </a:lnTo>
                  <a:close/>
                  <a:moveTo>
                    <a:pt x="232" y="18"/>
                  </a:moveTo>
                  <a:lnTo>
                    <a:pt x="246" y="18"/>
                  </a:lnTo>
                  <a:lnTo>
                    <a:pt x="248" y="20"/>
                  </a:lnTo>
                  <a:lnTo>
                    <a:pt x="246" y="22"/>
                  </a:lnTo>
                  <a:lnTo>
                    <a:pt x="232" y="22"/>
                  </a:lnTo>
                  <a:lnTo>
                    <a:pt x="230" y="20"/>
                  </a:lnTo>
                  <a:lnTo>
                    <a:pt x="232" y="18"/>
                  </a:lnTo>
                  <a:close/>
                  <a:moveTo>
                    <a:pt x="198" y="18"/>
                  </a:moveTo>
                  <a:lnTo>
                    <a:pt x="212" y="18"/>
                  </a:lnTo>
                  <a:lnTo>
                    <a:pt x="214" y="20"/>
                  </a:lnTo>
                  <a:lnTo>
                    <a:pt x="212" y="22"/>
                  </a:lnTo>
                  <a:lnTo>
                    <a:pt x="198" y="22"/>
                  </a:lnTo>
                  <a:lnTo>
                    <a:pt x="196" y="20"/>
                  </a:lnTo>
                  <a:lnTo>
                    <a:pt x="198" y="18"/>
                  </a:lnTo>
                  <a:close/>
                  <a:moveTo>
                    <a:pt x="164" y="18"/>
                  </a:moveTo>
                  <a:lnTo>
                    <a:pt x="178" y="18"/>
                  </a:lnTo>
                  <a:lnTo>
                    <a:pt x="182" y="20"/>
                  </a:lnTo>
                  <a:lnTo>
                    <a:pt x="178" y="22"/>
                  </a:lnTo>
                  <a:lnTo>
                    <a:pt x="164" y="22"/>
                  </a:lnTo>
                  <a:lnTo>
                    <a:pt x="162" y="20"/>
                  </a:lnTo>
                  <a:lnTo>
                    <a:pt x="164" y="18"/>
                  </a:lnTo>
                  <a:close/>
                  <a:moveTo>
                    <a:pt x="132" y="18"/>
                  </a:moveTo>
                  <a:lnTo>
                    <a:pt x="146" y="18"/>
                  </a:lnTo>
                  <a:lnTo>
                    <a:pt x="148" y="20"/>
                  </a:lnTo>
                  <a:lnTo>
                    <a:pt x="146" y="22"/>
                  </a:lnTo>
                  <a:lnTo>
                    <a:pt x="132" y="22"/>
                  </a:lnTo>
                  <a:lnTo>
                    <a:pt x="128" y="20"/>
                  </a:lnTo>
                  <a:lnTo>
                    <a:pt x="132" y="18"/>
                  </a:lnTo>
                  <a:close/>
                  <a:moveTo>
                    <a:pt x="98" y="18"/>
                  </a:moveTo>
                  <a:lnTo>
                    <a:pt x="112" y="18"/>
                  </a:lnTo>
                  <a:lnTo>
                    <a:pt x="116" y="20"/>
                  </a:lnTo>
                  <a:lnTo>
                    <a:pt x="112" y="22"/>
                  </a:lnTo>
                  <a:lnTo>
                    <a:pt x="98" y="22"/>
                  </a:lnTo>
                  <a:lnTo>
                    <a:pt x="96" y="20"/>
                  </a:lnTo>
                  <a:lnTo>
                    <a:pt x="98" y="18"/>
                  </a:lnTo>
                  <a:close/>
                  <a:moveTo>
                    <a:pt x="64" y="18"/>
                  </a:moveTo>
                  <a:lnTo>
                    <a:pt x="80" y="18"/>
                  </a:lnTo>
                  <a:lnTo>
                    <a:pt x="80" y="20"/>
                  </a:lnTo>
                  <a:lnTo>
                    <a:pt x="80" y="22"/>
                  </a:lnTo>
                  <a:lnTo>
                    <a:pt x="64" y="22"/>
                  </a:lnTo>
                  <a:lnTo>
                    <a:pt x="62" y="20"/>
                  </a:lnTo>
                  <a:lnTo>
                    <a:pt x="64" y="18"/>
                  </a:lnTo>
                  <a:close/>
                  <a:moveTo>
                    <a:pt x="30" y="18"/>
                  </a:moveTo>
                  <a:lnTo>
                    <a:pt x="44" y="18"/>
                  </a:lnTo>
                  <a:lnTo>
                    <a:pt x="46" y="20"/>
                  </a:lnTo>
                  <a:lnTo>
                    <a:pt x="44" y="22"/>
                  </a:lnTo>
                  <a:lnTo>
                    <a:pt x="30" y="22"/>
                  </a:lnTo>
                  <a:lnTo>
                    <a:pt x="28" y="20"/>
                  </a:lnTo>
                  <a:lnTo>
                    <a:pt x="30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3" name="Rectangle 64"/>
            <p:cNvSpPr>
              <a:spLocks noChangeArrowheads="1"/>
            </p:cNvSpPr>
            <p:nvPr/>
          </p:nvSpPr>
          <p:spPr bwMode="auto">
            <a:xfrm>
              <a:off x="2378075" y="2360613"/>
              <a:ext cx="654050" cy="2127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4" name="Rectangle 65"/>
            <p:cNvSpPr>
              <a:spLocks noChangeArrowheads="1"/>
            </p:cNvSpPr>
            <p:nvPr/>
          </p:nvSpPr>
          <p:spPr bwMode="auto">
            <a:xfrm>
              <a:off x="2378075" y="2360613"/>
              <a:ext cx="654050" cy="212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5" name="Rectangle 66"/>
            <p:cNvSpPr>
              <a:spLocks noChangeArrowheads="1"/>
            </p:cNvSpPr>
            <p:nvPr/>
          </p:nvSpPr>
          <p:spPr bwMode="auto">
            <a:xfrm>
              <a:off x="5915025" y="2360613"/>
              <a:ext cx="736600" cy="2127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6" name="Rectangle 67"/>
            <p:cNvSpPr>
              <a:spLocks noChangeArrowheads="1"/>
            </p:cNvSpPr>
            <p:nvPr/>
          </p:nvSpPr>
          <p:spPr bwMode="auto">
            <a:xfrm>
              <a:off x="5915025" y="2360613"/>
              <a:ext cx="736600" cy="212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7" name="Rectangle 68"/>
            <p:cNvSpPr>
              <a:spLocks noChangeArrowheads="1"/>
            </p:cNvSpPr>
            <p:nvPr/>
          </p:nvSpPr>
          <p:spPr bwMode="auto">
            <a:xfrm>
              <a:off x="3581400" y="2366963"/>
              <a:ext cx="2079625" cy="174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8" name="Rectangle 69"/>
            <p:cNvSpPr>
              <a:spLocks noChangeArrowheads="1"/>
            </p:cNvSpPr>
            <p:nvPr/>
          </p:nvSpPr>
          <p:spPr bwMode="auto">
            <a:xfrm>
              <a:off x="3581400" y="2366963"/>
              <a:ext cx="2079625" cy="174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9" name="Rectangle 70"/>
            <p:cNvSpPr>
              <a:spLocks noChangeArrowheads="1"/>
            </p:cNvSpPr>
            <p:nvPr/>
          </p:nvSpPr>
          <p:spPr bwMode="auto">
            <a:xfrm>
              <a:off x="2632075" y="2097088"/>
              <a:ext cx="508000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0" name="Rectangle 71"/>
            <p:cNvSpPr>
              <a:spLocks noChangeArrowheads="1"/>
            </p:cNvSpPr>
            <p:nvPr/>
          </p:nvSpPr>
          <p:spPr bwMode="auto">
            <a:xfrm>
              <a:off x="2632075" y="2097088"/>
              <a:ext cx="5080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1" name="Rectangle 72"/>
            <p:cNvSpPr>
              <a:spLocks noChangeArrowheads="1"/>
            </p:cNvSpPr>
            <p:nvPr/>
          </p:nvSpPr>
          <p:spPr bwMode="auto">
            <a:xfrm>
              <a:off x="5892800" y="2097088"/>
              <a:ext cx="758825" cy="20002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2" name="Rectangle 73"/>
            <p:cNvSpPr>
              <a:spLocks noChangeArrowheads="1"/>
            </p:cNvSpPr>
            <p:nvPr/>
          </p:nvSpPr>
          <p:spPr bwMode="auto">
            <a:xfrm>
              <a:off x="5892800" y="2097088"/>
              <a:ext cx="7588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3" name="Rectangle 74"/>
            <p:cNvSpPr>
              <a:spLocks noChangeArrowheads="1"/>
            </p:cNvSpPr>
            <p:nvPr/>
          </p:nvSpPr>
          <p:spPr bwMode="auto">
            <a:xfrm>
              <a:off x="3848100" y="2049463"/>
              <a:ext cx="1546225" cy="279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4" name="Rectangle 75"/>
            <p:cNvSpPr>
              <a:spLocks noChangeArrowheads="1"/>
            </p:cNvSpPr>
            <p:nvPr/>
          </p:nvSpPr>
          <p:spPr bwMode="auto">
            <a:xfrm>
              <a:off x="3848100" y="2049463"/>
              <a:ext cx="1546225" cy="279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5" name="Rectangle 76"/>
            <p:cNvSpPr>
              <a:spLocks noChangeArrowheads="1"/>
            </p:cNvSpPr>
            <p:nvPr/>
          </p:nvSpPr>
          <p:spPr bwMode="auto">
            <a:xfrm>
              <a:off x="2908300" y="1751013"/>
              <a:ext cx="736600" cy="1809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6" name="Rectangle 77"/>
            <p:cNvSpPr>
              <a:spLocks noChangeArrowheads="1"/>
            </p:cNvSpPr>
            <p:nvPr/>
          </p:nvSpPr>
          <p:spPr bwMode="auto">
            <a:xfrm>
              <a:off x="2908300" y="1751013"/>
              <a:ext cx="736600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7" name="Rectangle 78"/>
            <p:cNvSpPr>
              <a:spLocks noChangeArrowheads="1"/>
            </p:cNvSpPr>
            <p:nvPr/>
          </p:nvSpPr>
          <p:spPr bwMode="auto">
            <a:xfrm>
              <a:off x="5600700" y="1785938"/>
              <a:ext cx="774700" cy="2381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8" name="Rectangle 79"/>
            <p:cNvSpPr>
              <a:spLocks noChangeArrowheads="1"/>
            </p:cNvSpPr>
            <p:nvPr/>
          </p:nvSpPr>
          <p:spPr bwMode="auto">
            <a:xfrm>
              <a:off x="5600700" y="1785938"/>
              <a:ext cx="774700" cy="238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9" name="Rectangle 80"/>
            <p:cNvSpPr>
              <a:spLocks noChangeArrowheads="1"/>
            </p:cNvSpPr>
            <p:nvPr/>
          </p:nvSpPr>
          <p:spPr bwMode="auto">
            <a:xfrm>
              <a:off x="3848100" y="1741488"/>
              <a:ext cx="1546225" cy="276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0" name="Rectangle 81"/>
            <p:cNvSpPr>
              <a:spLocks noChangeArrowheads="1"/>
            </p:cNvSpPr>
            <p:nvPr/>
          </p:nvSpPr>
          <p:spPr bwMode="auto">
            <a:xfrm>
              <a:off x="3848100" y="1741488"/>
              <a:ext cx="1546225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1" name="Rectangle 82"/>
            <p:cNvSpPr>
              <a:spLocks noChangeArrowheads="1"/>
            </p:cNvSpPr>
            <p:nvPr/>
          </p:nvSpPr>
          <p:spPr bwMode="auto">
            <a:xfrm>
              <a:off x="2997200" y="1477963"/>
              <a:ext cx="800100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2" name="Rectangle 83"/>
            <p:cNvSpPr>
              <a:spLocks noChangeArrowheads="1"/>
            </p:cNvSpPr>
            <p:nvPr/>
          </p:nvSpPr>
          <p:spPr bwMode="auto">
            <a:xfrm>
              <a:off x="2997200" y="1477963"/>
              <a:ext cx="8001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3" name="Rectangle 84"/>
            <p:cNvSpPr>
              <a:spLocks noChangeArrowheads="1"/>
            </p:cNvSpPr>
            <p:nvPr/>
          </p:nvSpPr>
          <p:spPr bwMode="auto">
            <a:xfrm>
              <a:off x="5413375" y="1477963"/>
              <a:ext cx="6889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4" name="Rectangle 85"/>
            <p:cNvSpPr>
              <a:spLocks noChangeArrowheads="1"/>
            </p:cNvSpPr>
            <p:nvPr/>
          </p:nvSpPr>
          <p:spPr bwMode="auto">
            <a:xfrm>
              <a:off x="5413375" y="1477963"/>
              <a:ext cx="688975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5" name="Rectangle 86"/>
            <p:cNvSpPr>
              <a:spLocks noChangeArrowheads="1"/>
            </p:cNvSpPr>
            <p:nvPr/>
          </p:nvSpPr>
          <p:spPr bwMode="auto">
            <a:xfrm>
              <a:off x="4114800" y="1433513"/>
              <a:ext cx="1016000" cy="276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6" name="Rectangle 87"/>
            <p:cNvSpPr>
              <a:spLocks noChangeArrowheads="1"/>
            </p:cNvSpPr>
            <p:nvPr/>
          </p:nvSpPr>
          <p:spPr bwMode="auto">
            <a:xfrm>
              <a:off x="4114800" y="1433513"/>
              <a:ext cx="10160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7" name="Rectangle 88"/>
            <p:cNvSpPr>
              <a:spLocks noChangeArrowheads="1"/>
            </p:cNvSpPr>
            <p:nvPr/>
          </p:nvSpPr>
          <p:spPr bwMode="auto">
            <a:xfrm>
              <a:off x="2644775" y="2649538"/>
              <a:ext cx="3765550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8" name="Rectangle 89"/>
            <p:cNvSpPr>
              <a:spLocks noChangeArrowheads="1"/>
            </p:cNvSpPr>
            <p:nvPr/>
          </p:nvSpPr>
          <p:spPr bwMode="auto">
            <a:xfrm>
              <a:off x="2082800" y="1268413"/>
              <a:ext cx="1066800" cy="320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79" name="Freeform 90"/>
            <p:cNvSpPr>
              <a:spLocks/>
            </p:cNvSpPr>
            <p:nvPr/>
          </p:nvSpPr>
          <p:spPr bwMode="auto">
            <a:xfrm>
              <a:off x="2082800" y="1268413"/>
              <a:ext cx="1066800" cy="320675"/>
            </a:xfrm>
            <a:custGeom>
              <a:avLst/>
              <a:gdLst>
                <a:gd name="T0" fmla="*/ 672 w 672"/>
                <a:gd name="T1" fmla="*/ 202 h 202"/>
                <a:gd name="T2" fmla="*/ 0 w 672"/>
                <a:gd name="T3" fmla="*/ 202 h 202"/>
                <a:gd name="T4" fmla="*/ 0 w 672"/>
                <a:gd name="T5" fmla="*/ 0 h 202"/>
                <a:gd name="T6" fmla="*/ 672 w 672"/>
                <a:gd name="T7" fmla="*/ 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72" h="202">
                  <a:moveTo>
                    <a:pt x="672" y="202"/>
                  </a:moveTo>
                  <a:lnTo>
                    <a:pt x="0" y="202"/>
                  </a:lnTo>
                  <a:lnTo>
                    <a:pt x="0" y="0"/>
                  </a:lnTo>
                  <a:lnTo>
                    <a:pt x="67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80" name="Rectangle 91"/>
            <p:cNvSpPr>
              <a:spLocks noChangeArrowheads="1"/>
            </p:cNvSpPr>
            <p:nvPr/>
          </p:nvSpPr>
          <p:spPr bwMode="auto">
            <a:xfrm>
              <a:off x="2082800" y="1268413"/>
              <a:ext cx="1066800" cy="320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81" name="Rectangle 92"/>
            <p:cNvSpPr>
              <a:spLocks noChangeArrowheads="1"/>
            </p:cNvSpPr>
            <p:nvPr/>
          </p:nvSpPr>
          <p:spPr bwMode="auto">
            <a:xfrm>
              <a:off x="6210300" y="1160463"/>
              <a:ext cx="79829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fabriquer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peinture,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faut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01" name="Rectangle 112"/>
            <p:cNvSpPr>
              <a:spLocks noChangeArrowheads="1"/>
            </p:cNvSpPr>
            <p:nvPr/>
          </p:nvSpPr>
          <p:spPr bwMode="auto">
            <a:xfrm>
              <a:off x="2485355" y="2909888"/>
              <a:ext cx="191879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cuisinière va commencer par mélanger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différents ingrédients dans un saladier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49" name="Rectangle 160"/>
            <p:cNvSpPr>
              <a:spLocks noChangeArrowheads="1"/>
            </p:cNvSpPr>
            <p:nvPr/>
          </p:nvSpPr>
          <p:spPr bwMode="auto">
            <a:xfrm>
              <a:off x="4789912" y="2897188"/>
              <a:ext cx="18819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même, l’opérateur va commencer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mélanger les différents composants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réacteur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94" name="Rectangle 205"/>
            <p:cNvSpPr>
              <a:spLocks noChangeArrowheads="1"/>
            </p:cNvSpPr>
            <p:nvPr/>
          </p:nvSpPr>
          <p:spPr bwMode="auto">
            <a:xfrm>
              <a:off x="2536825" y="3700463"/>
              <a:ext cx="4456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œufs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00" name="Rectangle 212"/>
            <p:cNvSpPr>
              <a:spLocks noChangeArrowheads="1"/>
            </p:cNvSpPr>
            <p:nvPr/>
          </p:nvSpPr>
          <p:spPr bwMode="auto">
            <a:xfrm>
              <a:off x="2534031" y="3430588"/>
              <a:ext cx="5273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farine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07" name="Rectangle 219"/>
            <p:cNvSpPr>
              <a:spLocks noChangeArrowheads="1"/>
            </p:cNvSpPr>
            <p:nvPr/>
          </p:nvSpPr>
          <p:spPr bwMode="auto">
            <a:xfrm>
              <a:off x="3724275" y="3529013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lait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0" name="Rectangle 222"/>
            <p:cNvSpPr>
              <a:spLocks noChangeArrowheads="1"/>
            </p:cNvSpPr>
            <p:nvPr/>
          </p:nvSpPr>
          <p:spPr bwMode="auto">
            <a:xfrm>
              <a:off x="4006850" y="3846513"/>
              <a:ext cx="3943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rhum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3" name="Rectangle 225"/>
            <p:cNvSpPr>
              <a:spLocks noChangeArrowheads="1"/>
            </p:cNvSpPr>
            <p:nvPr/>
          </p:nvSpPr>
          <p:spPr bwMode="auto">
            <a:xfrm>
              <a:off x="6807200" y="23479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4" name="Rectangle 226"/>
            <p:cNvSpPr>
              <a:spLocks noChangeArrowheads="1"/>
            </p:cNvSpPr>
            <p:nvPr/>
          </p:nvSpPr>
          <p:spPr bwMode="auto">
            <a:xfrm>
              <a:off x="6807200" y="24622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5" name="Rectangle 227"/>
            <p:cNvSpPr>
              <a:spLocks noChangeArrowheads="1"/>
            </p:cNvSpPr>
            <p:nvPr/>
          </p:nvSpPr>
          <p:spPr bwMode="auto">
            <a:xfrm>
              <a:off x="6807200" y="257968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6" name="Rectangle 228"/>
            <p:cNvSpPr>
              <a:spLocks noChangeArrowheads="1"/>
            </p:cNvSpPr>
            <p:nvPr/>
          </p:nvSpPr>
          <p:spPr bwMode="auto">
            <a:xfrm>
              <a:off x="6800850" y="2700338"/>
              <a:ext cx="8496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7" name="Rectangle 229"/>
            <p:cNvSpPr>
              <a:spLocks noChangeArrowheads="1"/>
            </p:cNvSpPr>
            <p:nvPr/>
          </p:nvSpPr>
          <p:spPr bwMode="auto">
            <a:xfrm>
              <a:off x="6807200" y="281463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8" name="Rectangle 230"/>
            <p:cNvSpPr>
              <a:spLocks noChangeArrowheads="1"/>
            </p:cNvSpPr>
            <p:nvPr/>
          </p:nvSpPr>
          <p:spPr bwMode="auto">
            <a:xfrm>
              <a:off x="6813550" y="29321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19" name="Rectangle 231"/>
            <p:cNvSpPr>
              <a:spLocks noChangeArrowheads="1"/>
            </p:cNvSpPr>
            <p:nvPr/>
          </p:nvSpPr>
          <p:spPr bwMode="auto">
            <a:xfrm>
              <a:off x="6807200" y="304958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20" name="Rectangle 232"/>
            <p:cNvSpPr>
              <a:spLocks noChangeArrowheads="1"/>
            </p:cNvSpPr>
            <p:nvPr/>
          </p:nvSpPr>
          <p:spPr bwMode="auto">
            <a:xfrm>
              <a:off x="4765675" y="3709988"/>
              <a:ext cx="4985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résine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25" name="Rectangle 237"/>
            <p:cNvSpPr>
              <a:spLocks noChangeArrowheads="1"/>
            </p:cNvSpPr>
            <p:nvPr/>
          </p:nvSpPr>
          <p:spPr bwMode="auto">
            <a:xfrm>
              <a:off x="4722394" y="3436938"/>
              <a:ext cx="5786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charges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29" name="Rectangle 241"/>
            <p:cNvSpPr>
              <a:spLocks noChangeArrowheads="1"/>
            </p:cNvSpPr>
            <p:nvPr/>
          </p:nvSpPr>
          <p:spPr bwMode="auto">
            <a:xfrm>
              <a:off x="5974580" y="3662363"/>
              <a:ext cx="4873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solvant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36" name="Rectangle 248"/>
            <p:cNvSpPr>
              <a:spLocks noChangeArrowheads="1"/>
            </p:cNvSpPr>
            <p:nvPr/>
          </p:nvSpPr>
          <p:spPr bwMode="auto">
            <a:xfrm>
              <a:off x="6159500" y="3941763"/>
              <a:ext cx="5386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additifs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45" name="Rectangle 257"/>
            <p:cNvSpPr>
              <a:spLocks noChangeArrowheads="1"/>
            </p:cNvSpPr>
            <p:nvPr/>
          </p:nvSpPr>
          <p:spPr bwMode="auto">
            <a:xfrm>
              <a:off x="3892550" y="4713288"/>
              <a:ext cx="116378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devra veiller à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 mélange soit bien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homogène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80" name="Rectangle 292"/>
            <p:cNvSpPr>
              <a:spLocks noChangeArrowheads="1"/>
            </p:cNvSpPr>
            <p:nvPr/>
          </p:nvSpPr>
          <p:spPr bwMode="auto">
            <a:xfrm>
              <a:off x="2616200" y="4335463"/>
              <a:ext cx="4760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à 3 litres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88" name="Rectangle 300"/>
            <p:cNvSpPr>
              <a:spLocks noChangeArrowheads="1"/>
            </p:cNvSpPr>
            <p:nvPr/>
          </p:nvSpPr>
          <p:spPr bwMode="auto">
            <a:xfrm>
              <a:off x="5581699" y="5402263"/>
              <a:ext cx="8800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2 000 à 3 000 litres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93" name="Rectangle 305"/>
            <p:cNvSpPr>
              <a:spLocks noChangeArrowheads="1"/>
            </p:cNvSpPr>
            <p:nvPr/>
          </p:nvSpPr>
          <p:spPr bwMode="auto">
            <a:xfrm>
              <a:off x="2616201" y="5367338"/>
              <a:ext cx="19780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 les ordres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grandeur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différencient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deux procédés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32" name="Rectangle 344"/>
            <p:cNvSpPr>
              <a:spLocks noChangeArrowheads="1"/>
            </p:cNvSpPr>
            <p:nvPr/>
          </p:nvSpPr>
          <p:spPr bwMode="auto">
            <a:xfrm>
              <a:off x="2514600" y="2411413"/>
              <a:ext cx="3943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rhum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35" name="Rectangle 347"/>
            <p:cNvSpPr>
              <a:spLocks noChangeArrowheads="1"/>
            </p:cNvSpPr>
            <p:nvPr/>
          </p:nvSpPr>
          <p:spPr bwMode="auto">
            <a:xfrm>
              <a:off x="6032500" y="2411413"/>
              <a:ext cx="5386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additifs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44" name="Rectangle 356"/>
            <p:cNvSpPr>
              <a:spLocks noChangeArrowheads="1"/>
            </p:cNvSpPr>
            <p:nvPr/>
          </p:nvSpPr>
          <p:spPr bwMode="auto">
            <a:xfrm>
              <a:off x="3657600" y="2392719"/>
              <a:ext cx="19572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Confèrent au mélange certaines propriétés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71" name="Rectangle 383"/>
            <p:cNvSpPr>
              <a:spLocks noChangeArrowheads="1"/>
            </p:cNvSpPr>
            <p:nvPr/>
          </p:nvSpPr>
          <p:spPr bwMode="auto">
            <a:xfrm>
              <a:off x="2746375" y="2141538"/>
              <a:ext cx="29174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lait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74" name="Rectangle 386"/>
            <p:cNvSpPr>
              <a:spLocks noChangeArrowheads="1"/>
            </p:cNvSpPr>
            <p:nvPr/>
          </p:nvSpPr>
          <p:spPr bwMode="auto">
            <a:xfrm>
              <a:off x="6013747" y="2141538"/>
              <a:ext cx="4873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solvant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81" name="Rectangle 393"/>
            <p:cNvSpPr>
              <a:spLocks noChangeArrowheads="1"/>
            </p:cNvSpPr>
            <p:nvPr/>
          </p:nvSpPr>
          <p:spPr bwMode="auto">
            <a:xfrm>
              <a:off x="3862386" y="2071688"/>
              <a:ext cx="153511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Permettent le mélange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l’homogénéisation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08" name="Rectangle 421"/>
            <p:cNvSpPr>
              <a:spLocks noChangeArrowheads="1"/>
            </p:cNvSpPr>
            <p:nvPr/>
          </p:nvSpPr>
          <p:spPr bwMode="auto">
            <a:xfrm>
              <a:off x="3038087" y="1785938"/>
              <a:ext cx="5273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farine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15" name="Rectangle 427"/>
            <p:cNvSpPr>
              <a:spLocks noChangeArrowheads="1"/>
            </p:cNvSpPr>
            <p:nvPr/>
          </p:nvSpPr>
          <p:spPr bwMode="auto">
            <a:xfrm>
              <a:off x="5730875" y="1846263"/>
              <a:ext cx="5786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charges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20" name="Rectangle 432"/>
            <p:cNvSpPr>
              <a:spLocks noChangeArrowheads="1"/>
            </p:cNvSpPr>
            <p:nvPr/>
          </p:nvSpPr>
          <p:spPr bwMode="auto">
            <a:xfrm>
              <a:off x="3862387" y="1760538"/>
              <a:ext cx="153193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Donnent de la consistance,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pas chers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42" name="Rectangle 454"/>
            <p:cNvSpPr>
              <a:spLocks noChangeArrowheads="1"/>
            </p:cNvSpPr>
            <p:nvPr/>
          </p:nvSpPr>
          <p:spPr bwMode="auto">
            <a:xfrm>
              <a:off x="3197225" y="1512888"/>
              <a:ext cx="4456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œufs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48" name="Rectangle 460"/>
            <p:cNvSpPr>
              <a:spLocks noChangeArrowheads="1"/>
            </p:cNvSpPr>
            <p:nvPr/>
          </p:nvSpPr>
          <p:spPr bwMode="auto">
            <a:xfrm>
              <a:off x="5530850" y="1512888"/>
              <a:ext cx="4985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résine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54" name="Rectangle 466"/>
            <p:cNvSpPr>
              <a:spLocks noChangeArrowheads="1"/>
            </p:cNvSpPr>
            <p:nvPr/>
          </p:nvSpPr>
          <p:spPr bwMode="auto">
            <a:xfrm>
              <a:off x="4114801" y="1452563"/>
              <a:ext cx="102675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 fonction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« lier » le mélange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70" name="Rectangle 482"/>
            <p:cNvSpPr>
              <a:spLocks noChangeArrowheads="1"/>
            </p:cNvSpPr>
            <p:nvPr/>
          </p:nvSpPr>
          <p:spPr bwMode="auto">
            <a:xfrm>
              <a:off x="2585764" y="2678113"/>
              <a:ext cx="386003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il passera à la deuxième phase de son explication : le mélange.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73" name="Rectangle 485"/>
            <p:cNvSpPr>
              <a:spLocks noChangeArrowheads="1"/>
            </p:cNvSpPr>
            <p:nvPr/>
          </p:nvSpPr>
          <p:spPr bwMode="auto">
            <a:xfrm>
              <a:off x="2082800" y="1309688"/>
              <a:ext cx="1066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fabriquer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pâte à crêpe, il faut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4620864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55912" y="6503990"/>
            <a:ext cx="3432176" cy="210578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RAISONNEMENTS INDUCTIF ET DÉDUCTIF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DÉMONTRER ET ARGUMENTER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2120900" y="2571353"/>
            <a:ext cx="4902200" cy="2009775"/>
            <a:chOff x="2120900" y="2424113"/>
            <a:chExt cx="4902200" cy="2009775"/>
          </a:xfrm>
        </p:grpSpPr>
        <p:sp>
          <p:nvSpPr>
            <p:cNvPr id="18435" name="Rectangle 6"/>
            <p:cNvSpPr>
              <a:spLocks noChangeArrowheads="1"/>
            </p:cNvSpPr>
            <p:nvPr/>
          </p:nvSpPr>
          <p:spPr bwMode="auto">
            <a:xfrm>
              <a:off x="2914650" y="2503488"/>
              <a:ext cx="6699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36" name="Rectangle 7"/>
            <p:cNvSpPr>
              <a:spLocks noChangeArrowheads="1"/>
            </p:cNvSpPr>
            <p:nvPr/>
          </p:nvSpPr>
          <p:spPr bwMode="auto">
            <a:xfrm>
              <a:off x="2914650" y="2503488"/>
              <a:ext cx="6699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37" name="Rectangle 8"/>
            <p:cNvSpPr>
              <a:spLocks noChangeArrowheads="1"/>
            </p:cNvSpPr>
            <p:nvPr/>
          </p:nvSpPr>
          <p:spPr bwMode="auto">
            <a:xfrm>
              <a:off x="2914650" y="3957638"/>
              <a:ext cx="669925" cy="254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38" name="Rectangle 9"/>
            <p:cNvSpPr>
              <a:spLocks noChangeArrowheads="1"/>
            </p:cNvSpPr>
            <p:nvPr/>
          </p:nvSpPr>
          <p:spPr bwMode="auto">
            <a:xfrm>
              <a:off x="2914650" y="3957638"/>
              <a:ext cx="669925" cy="254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39" name="Rectangle 10"/>
            <p:cNvSpPr>
              <a:spLocks noChangeArrowheads="1"/>
            </p:cNvSpPr>
            <p:nvPr/>
          </p:nvSpPr>
          <p:spPr bwMode="auto">
            <a:xfrm>
              <a:off x="2574925" y="3249613"/>
              <a:ext cx="644525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0" name="Rectangle 11"/>
            <p:cNvSpPr>
              <a:spLocks noChangeArrowheads="1"/>
            </p:cNvSpPr>
            <p:nvPr/>
          </p:nvSpPr>
          <p:spPr bwMode="auto">
            <a:xfrm>
              <a:off x="2574925" y="3249613"/>
              <a:ext cx="644525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1" name="Rectangle 14"/>
            <p:cNvSpPr>
              <a:spLocks noChangeArrowheads="1"/>
            </p:cNvSpPr>
            <p:nvPr/>
          </p:nvSpPr>
          <p:spPr bwMode="auto">
            <a:xfrm>
              <a:off x="4381500" y="3236913"/>
              <a:ext cx="85407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2" name="Rectangle 15"/>
            <p:cNvSpPr>
              <a:spLocks noChangeArrowheads="1"/>
            </p:cNvSpPr>
            <p:nvPr/>
          </p:nvSpPr>
          <p:spPr bwMode="auto">
            <a:xfrm>
              <a:off x="4381500" y="3236913"/>
              <a:ext cx="85407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3" name="Rectangle 16"/>
            <p:cNvSpPr>
              <a:spLocks noChangeArrowheads="1"/>
            </p:cNvSpPr>
            <p:nvPr/>
          </p:nvSpPr>
          <p:spPr bwMode="auto">
            <a:xfrm>
              <a:off x="6232525" y="3249613"/>
              <a:ext cx="784225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6" name="Rectangle 17"/>
            <p:cNvSpPr>
              <a:spLocks noChangeArrowheads="1"/>
            </p:cNvSpPr>
            <p:nvPr/>
          </p:nvSpPr>
          <p:spPr bwMode="auto">
            <a:xfrm>
              <a:off x="6232525" y="3249613"/>
              <a:ext cx="784225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7" name="Freeform 20"/>
            <p:cNvSpPr>
              <a:spLocks noEditPoints="1"/>
            </p:cNvSpPr>
            <p:nvPr/>
          </p:nvSpPr>
          <p:spPr bwMode="auto">
            <a:xfrm>
              <a:off x="3216275" y="3319463"/>
              <a:ext cx="1165225" cy="57150"/>
            </a:xfrm>
            <a:custGeom>
              <a:avLst/>
              <a:gdLst>
                <a:gd name="T0" fmla="*/ 694 w 734"/>
                <a:gd name="T1" fmla="*/ 0 h 36"/>
                <a:gd name="T2" fmla="*/ 734 w 734"/>
                <a:gd name="T3" fmla="*/ 18 h 36"/>
                <a:gd name="T4" fmla="*/ 694 w 734"/>
                <a:gd name="T5" fmla="*/ 36 h 36"/>
                <a:gd name="T6" fmla="*/ 694 w 734"/>
                <a:gd name="T7" fmla="*/ 0 h 36"/>
                <a:gd name="T8" fmla="*/ 2 w 734"/>
                <a:gd name="T9" fmla="*/ 10 h 36"/>
                <a:gd name="T10" fmla="*/ 702 w 734"/>
                <a:gd name="T11" fmla="*/ 16 h 36"/>
                <a:gd name="T12" fmla="*/ 702 w 734"/>
                <a:gd name="T13" fmla="*/ 18 h 36"/>
                <a:gd name="T14" fmla="*/ 702 w 734"/>
                <a:gd name="T15" fmla="*/ 20 h 36"/>
                <a:gd name="T16" fmla="*/ 2 w 734"/>
                <a:gd name="T17" fmla="*/ 16 h 36"/>
                <a:gd name="T18" fmla="*/ 0 w 734"/>
                <a:gd name="T19" fmla="*/ 12 h 36"/>
                <a:gd name="T20" fmla="*/ 2 w 734"/>
                <a:gd name="T21" fmla="*/ 1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34" h="36">
                  <a:moveTo>
                    <a:pt x="694" y="0"/>
                  </a:moveTo>
                  <a:lnTo>
                    <a:pt x="734" y="18"/>
                  </a:lnTo>
                  <a:lnTo>
                    <a:pt x="694" y="36"/>
                  </a:lnTo>
                  <a:lnTo>
                    <a:pt x="694" y="0"/>
                  </a:lnTo>
                  <a:close/>
                  <a:moveTo>
                    <a:pt x="2" y="10"/>
                  </a:moveTo>
                  <a:lnTo>
                    <a:pt x="702" y="16"/>
                  </a:lnTo>
                  <a:lnTo>
                    <a:pt x="702" y="18"/>
                  </a:lnTo>
                  <a:lnTo>
                    <a:pt x="702" y="20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8" name="Freeform 21"/>
            <p:cNvSpPr>
              <a:spLocks noEditPoints="1"/>
            </p:cNvSpPr>
            <p:nvPr/>
          </p:nvSpPr>
          <p:spPr bwMode="auto">
            <a:xfrm>
              <a:off x="5232400" y="3306763"/>
              <a:ext cx="1000125" cy="63500"/>
            </a:xfrm>
            <a:custGeom>
              <a:avLst/>
              <a:gdLst>
                <a:gd name="T0" fmla="*/ 592 w 630"/>
                <a:gd name="T1" fmla="*/ 0 h 40"/>
                <a:gd name="T2" fmla="*/ 630 w 630"/>
                <a:gd name="T3" fmla="*/ 20 h 40"/>
                <a:gd name="T4" fmla="*/ 592 w 630"/>
                <a:gd name="T5" fmla="*/ 40 h 40"/>
                <a:gd name="T6" fmla="*/ 592 w 630"/>
                <a:gd name="T7" fmla="*/ 0 h 40"/>
                <a:gd name="T8" fmla="*/ 2 w 630"/>
                <a:gd name="T9" fmla="*/ 24 h 40"/>
                <a:gd name="T10" fmla="*/ 598 w 630"/>
                <a:gd name="T11" fmla="*/ 18 h 40"/>
                <a:gd name="T12" fmla="*/ 600 w 630"/>
                <a:gd name="T13" fmla="*/ 20 h 40"/>
                <a:gd name="T14" fmla="*/ 598 w 630"/>
                <a:gd name="T15" fmla="*/ 24 h 40"/>
                <a:gd name="T16" fmla="*/ 2 w 630"/>
                <a:gd name="T17" fmla="*/ 28 h 40"/>
                <a:gd name="T18" fmla="*/ 0 w 630"/>
                <a:gd name="T19" fmla="*/ 26 h 40"/>
                <a:gd name="T20" fmla="*/ 2 w 630"/>
                <a:gd name="T21" fmla="*/ 2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0" h="40">
                  <a:moveTo>
                    <a:pt x="592" y="0"/>
                  </a:moveTo>
                  <a:lnTo>
                    <a:pt x="630" y="20"/>
                  </a:lnTo>
                  <a:lnTo>
                    <a:pt x="592" y="40"/>
                  </a:lnTo>
                  <a:lnTo>
                    <a:pt x="592" y="0"/>
                  </a:lnTo>
                  <a:close/>
                  <a:moveTo>
                    <a:pt x="2" y="24"/>
                  </a:moveTo>
                  <a:lnTo>
                    <a:pt x="598" y="18"/>
                  </a:lnTo>
                  <a:lnTo>
                    <a:pt x="600" y="20"/>
                  </a:lnTo>
                  <a:lnTo>
                    <a:pt x="598" y="24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49" name="Freeform 22"/>
            <p:cNvSpPr>
              <a:spLocks noEditPoints="1"/>
            </p:cNvSpPr>
            <p:nvPr/>
          </p:nvSpPr>
          <p:spPr bwMode="auto">
            <a:xfrm>
              <a:off x="3581400" y="3449638"/>
              <a:ext cx="1336675" cy="638175"/>
            </a:xfrm>
            <a:custGeom>
              <a:avLst/>
              <a:gdLst>
                <a:gd name="T0" fmla="*/ 804 w 842"/>
                <a:gd name="T1" fmla="*/ 40 h 402"/>
                <a:gd name="T2" fmla="*/ 824 w 842"/>
                <a:gd name="T3" fmla="*/ 0 h 402"/>
                <a:gd name="T4" fmla="*/ 842 w 842"/>
                <a:gd name="T5" fmla="*/ 40 h 402"/>
                <a:gd name="T6" fmla="*/ 804 w 842"/>
                <a:gd name="T7" fmla="*/ 40 h 402"/>
                <a:gd name="T8" fmla="*/ 2 w 842"/>
                <a:gd name="T9" fmla="*/ 398 h 402"/>
                <a:gd name="T10" fmla="*/ 824 w 842"/>
                <a:gd name="T11" fmla="*/ 398 h 402"/>
                <a:gd name="T12" fmla="*/ 820 w 842"/>
                <a:gd name="T13" fmla="*/ 400 h 402"/>
                <a:gd name="T14" fmla="*/ 820 w 842"/>
                <a:gd name="T15" fmla="*/ 34 h 402"/>
                <a:gd name="T16" fmla="*/ 824 w 842"/>
                <a:gd name="T17" fmla="*/ 30 h 402"/>
                <a:gd name="T18" fmla="*/ 826 w 842"/>
                <a:gd name="T19" fmla="*/ 34 h 402"/>
                <a:gd name="T20" fmla="*/ 826 w 842"/>
                <a:gd name="T21" fmla="*/ 400 h 402"/>
                <a:gd name="T22" fmla="*/ 824 w 842"/>
                <a:gd name="T23" fmla="*/ 402 h 402"/>
                <a:gd name="T24" fmla="*/ 2 w 842"/>
                <a:gd name="T25" fmla="*/ 402 h 402"/>
                <a:gd name="T26" fmla="*/ 0 w 842"/>
                <a:gd name="T27" fmla="*/ 400 h 402"/>
                <a:gd name="T28" fmla="*/ 2 w 842"/>
                <a:gd name="T29" fmla="*/ 398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2" h="402">
                  <a:moveTo>
                    <a:pt x="804" y="40"/>
                  </a:moveTo>
                  <a:lnTo>
                    <a:pt x="824" y="0"/>
                  </a:lnTo>
                  <a:lnTo>
                    <a:pt x="842" y="40"/>
                  </a:lnTo>
                  <a:lnTo>
                    <a:pt x="804" y="40"/>
                  </a:lnTo>
                  <a:close/>
                  <a:moveTo>
                    <a:pt x="2" y="398"/>
                  </a:moveTo>
                  <a:lnTo>
                    <a:pt x="824" y="398"/>
                  </a:lnTo>
                  <a:lnTo>
                    <a:pt x="820" y="400"/>
                  </a:lnTo>
                  <a:lnTo>
                    <a:pt x="820" y="34"/>
                  </a:lnTo>
                  <a:lnTo>
                    <a:pt x="824" y="30"/>
                  </a:lnTo>
                  <a:lnTo>
                    <a:pt x="826" y="34"/>
                  </a:lnTo>
                  <a:lnTo>
                    <a:pt x="826" y="400"/>
                  </a:lnTo>
                  <a:lnTo>
                    <a:pt x="824" y="402"/>
                  </a:lnTo>
                  <a:lnTo>
                    <a:pt x="2" y="402"/>
                  </a:lnTo>
                  <a:lnTo>
                    <a:pt x="0" y="400"/>
                  </a:lnTo>
                  <a:lnTo>
                    <a:pt x="2" y="39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2" name="Freeform 23"/>
            <p:cNvSpPr>
              <a:spLocks noEditPoints="1"/>
            </p:cNvSpPr>
            <p:nvPr/>
          </p:nvSpPr>
          <p:spPr bwMode="auto">
            <a:xfrm>
              <a:off x="3581400" y="2598738"/>
              <a:ext cx="1336675" cy="638175"/>
            </a:xfrm>
            <a:custGeom>
              <a:avLst/>
              <a:gdLst>
                <a:gd name="T0" fmla="*/ 842 w 842"/>
                <a:gd name="T1" fmla="*/ 364 h 402"/>
                <a:gd name="T2" fmla="*/ 824 w 842"/>
                <a:gd name="T3" fmla="*/ 402 h 402"/>
                <a:gd name="T4" fmla="*/ 804 w 842"/>
                <a:gd name="T5" fmla="*/ 364 h 402"/>
                <a:gd name="T6" fmla="*/ 842 w 842"/>
                <a:gd name="T7" fmla="*/ 364 h 402"/>
                <a:gd name="T8" fmla="*/ 2 w 842"/>
                <a:gd name="T9" fmla="*/ 0 h 402"/>
                <a:gd name="T10" fmla="*/ 824 w 842"/>
                <a:gd name="T11" fmla="*/ 0 h 402"/>
                <a:gd name="T12" fmla="*/ 826 w 842"/>
                <a:gd name="T13" fmla="*/ 2 h 402"/>
                <a:gd name="T14" fmla="*/ 826 w 842"/>
                <a:gd name="T15" fmla="*/ 370 h 402"/>
                <a:gd name="T16" fmla="*/ 824 w 842"/>
                <a:gd name="T17" fmla="*/ 372 h 402"/>
                <a:gd name="T18" fmla="*/ 820 w 842"/>
                <a:gd name="T19" fmla="*/ 370 h 402"/>
                <a:gd name="T20" fmla="*/ 820 w 842"/>
                <a:gd name="T21" fmla="*/ 2 h 402"/>
                <a:gd name="T22" fmla="*/ 824 w 842"/>
                <a:gd name="T23" fmla="*/ 4 h 402"/>
                <a:gd name="T24" fmla="*/ 2 w 842"/>
                <a:gd name="T25" fmla="*/ 4 h 402"/>
                <a:gd name="T26" fmla="*/ 0 w 842"/>
                <a:gd name="T27" fmla="*/ 2 h 402"/>
                <a:gd name="T28" fmla="*/ 2 w 842"/>
                <a:gd name="T29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2" h="402">
                  <a:moveTo>
                    <a:pt x="842" y="364"/>
                  </a:moveTo>
                  <a:lnTo>
                    <a:pt x="824" y="402"/>
                  </a:lnTo>
                  <a:lnTo>
                    <a:pt x="804" y="364"/>
                  </a:lnTo>
                  <a:lnTo>
                    <a:pt x="842" y="364"/>
                  </a:lnTo>
                  <a:close/>
                  <a:moveTo>
                    <a:pt x="2" y="0"/>
                  </a:moveTo>
                  <a:lnTo>
                    <a:pt x="824" y="0"/>
                  </a:lnTo>
                  <a:lnTo>
                    <a:pt x="826" y="2"/>
                  </a:lnTo>
                  <a:lnTo>
                    <a:pt x="826" y="370"/>
                  </a:lnTo>
                  <a:lnTo>
                    <a:pt x="824" y="372"/>
                  </a:lnTo>
                  <a:lnTo>
                    <a:pt x="820" y="370"/>
                  </a:lnTo>
                  <a:lnTo>
                    <a:pt x="820" y="2"/>
                  </a:lnTo>
                  <a:lnTo>
                    <a:pt x="824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3" name="Freeform 24"/>
            <p:cNvSpPr>
              <a:spLocks/>
            </p:cNvSpPr>
            <p:nvPr/>
          </p:nvSpPr>
          <p:spPr bwMode="auto">
            <a:xfrm>
              <a:off x="3035300" y="3608388"/>
              <a:ext cx="1631950" cy="365125"/>
            </a:xfrm>
            <a:custGeom>
              <a:avLst/>
              <a:gdLst>
                <a:gd name="T0" fmla="*/ 808 w 1028"/>
                <a:gd name="T1" fmla="*/ 0 h 230"/>
                <a:gd name="T2" fmla="*/ 808 w 1028"/>
                <a:gd name="T3" fmla="*/ 56 h 230"/>
                <a:gd name="T4" fmla="*/ 0 w 1028"/>
                <a:gd name="T5" fmla="*/ 56 h 230"/>
                <a:gd name="T6" fmla="*/ 0 w 1028"/>
                <a:gd name="T7" fmla="*/ 172 h 230"/>
                <a:gd name="T8" fmla="*/ 808 w 1028"/>
                <a:gd name="T9" fmla="*/ 172 h 230"/>
                <a:gd name="T10" fmla="*/ 808 w 1028"/>
                <a:gd name="T11" fmla="*/ 230 h 230"/>
                <a:gd name="T12" fmla="*/ 1028 w 1028"/>
                <a:gd name="T13" fmla="*/ 114 h 230"/>
                <a:gd name="T14" fmla="*/ 808 w 1028"/>
                <a:gd name="T15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8" h="230">
                  <a:moveTo>
                    <a:pt x="808" y="0"/>
                  </a:moveTo>
                  <a:lnTo>
                    <a:pt x="808" y="56"/>
                  </a:lnTo>
                  <a:lnTo>
                    <a:pt x="0" y="56"/>
                  </a:lnTo>
                  <a:lnTo>
                    <a:pt x="0" y="172"/>
                  </a:lnTo>
                  <a:lnTo>
                    <a:pt x="808" y="172"/>
                  </a:lnTo>
                  <a:lnTo>
                    <a:pt x="808" y="230"/>
                  </a:lnTo>
                  <a:lnTo>
                    <a:pt x="1028" y="114"/>
                  </a:lnTo>
                  <a:lnTo>
                    <a:pt x="80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4" name="Freeform 25"/>
            <p:cNvSpPr>
              <a:spLocks/>
            </p:cNvSpPr>
            <p:nvPr/>
          </p:nvSpPr>
          <p:spPr bwMode="auto">
            <a:xfrm>
              <a:off x="3035300" y="3608388"/>
              <a:ext cx="1631950" cy="365125"/>
            </a:xfrm>
            <a:custGeom>
              <a:avLst/>
              <a:gdLst>
                <a:gd name="T0" fmla="*/ 808 w 1028"/>
                <a:gd name="T1" fmla="*/ 0 h 230"/>
                <a:gd name="T2" fmla="*/ 808 w 1028"/>
                <a:gd name="T3" fmla="*/ 56 h 230"/>
                <a:gd name="T4" fmla="*/ 0 w 1028"/>
                <a:gd name="T5" fmla="*/ 56 h 230"/>
                <a:gd name="T6" fmla="*/ 0 w 1028"/>
                <a:gd name="T7" fmla="*/ 172 h 230"/>
                <a:gd name="T8" fmla="*/ 808 w 1028"/>
                <a:gd name="T9" fmla="*/ 172 h 230"/>
                <a:gd name="T10" fmla="*/ 808 w 1028"/>
                <a:gd name="T11" fmla="*/ 230 h 230"/>
                <a:gd name="T12" fmla="*/ 1028 w 1028"/>
                <a:gd name="T13" fmla="*/ 114 h 230"/>
                <a:gd name="T14" fmla="*/ 808 w 1028"/>
                <a:gd name="T15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28" h="230">
                  <a:moveTo>
                    <a:pt x="808" y="0"/>
                  </a:moveTo>
                  <a:lnTo>
                    <a:pt x="808" y="56"/>
                  </a:lnTo>
                  <a:lnTo>
                    <a:pt x="0" y="56"/>
                  </a:lnTo>
                  <a:lnTo>
                    <a:pt x="0" y="172"/>
                  </a:lnTo>
                  <a:lnTo>
                    <a:pt x="808" y="172"/>
                  </a:lnTo>
                  <a:lnTo>
                    <a:pt x="808" y="230"/>
                  </a:lnTo>
                  <a:lnTo>
                    <a:pt x="1028" y="114"/>
                  </a:lnTo>
                  <a:lnTo>
                    <a:pt x="80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5" name="Freeform 26"/>
            <p:cNvSpPr>
              <a:spLocks/>
            </p:cNvSpPr>
            <p:nvPr/>
          </p:nvSpPr>
          <p:spPr bwMode="auto">
            <a:xfrm>
              <a:off x="4949825" y="3606800"/>
              <a:ext cx="1743075" cy="368300"/>
            </a:xfrm>
            <a:custGeom>
              <a:avLst/>
              <a:gdLst>
                <a:gd name="T0" fmla="*/ 860 w 1098"/>
                <a:gd name="T1" fmla="*/ 0 h 232"/>
                <a:gd name="T2" fmla="*/ 860 w 1098"/>
                <a:gd name="T3" fmla="*/ 60 h 232"/>
                <a:gd name="T4" fmla="*/ 0 w 1098"/>
                <a:gd name="T5" fmla="*/ 60 h 232"/>
                <a:gd name="T6" fmla="*/ 0 w 1098"/>
                <a:gd name="T7" fmla="*/ 174 h 232"/>
                <a:gd name="T8" fmla="*/ 860 w 1098"/>
                <a:gd name="T9" fmla="*/ 174 h 232"/>
                <a:gd name="T10" fmla="*/ 860 w 1098"/>
                <a:gd name="T11" fmla="*/ 232 h 232"/>
                <a:gd name="T12" fmla="*/ 1098 w 1098"/>
                <a:gd name="T13" fmla="*/ 116 h 232"/>
                <a:gd name="T14" fmla="*/ 860 w 1098"/>
                <a:gd name="T15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8" h="232">
                  <a:moveTo>
                    <a:pt x="860" y="0"/>
                  </a:moveTo>
                  <a:lnTo>
                    <a:pt x="860" y="60"/>
                  </a:lnTo>
                  <a:lnTo>
                    <a:pt x="0" y="60"/>
                  </a:lnTo>
                  <a:lnTo>
                    <a:pt x="0" y="174"/>
                  </a:lnTo>
                  <a:lnTo>
                    <a:pt x="860" y="174"/>
                  </a:lnTo>
                  <a:lnTo>
                    <a:pt x="860" y="232"/>
                  </a:lnTo>
                  <a:lnTo>
                    <a:pt x="1098" y="116"/>
                  </a:lnTo>
                  <a:lnTo>
                    <a:pt x="86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6" name="Freeform 27"/>
            <p:cNvSpPr>
              <a:spLocks/>
            </p:cNvSpPr>
            <p:nvPr/>
          </p:nvSpPr>
          <p:spPr bwMode="auto">
            <a:xfrm>
              <a:off x="4949825" y="3606800"/>
              <a:ext cx="1743075" cy="368300"/>
            </a:xfrm>
            <a:custGeom>
              <a:avLst/>
              <a:gdLst>
                <a:gd name="T0" fmla="*/ 860 w 1098"/>
                <a:gd name="T1" fmla="*/ 0 h 232"/>
                <a:gd name="T2" fmla="*/ 860 w 1098"/>
                <a:gd name="T3" fmla="*/ 60 h 232"/>
                <a:gd name="T4" fmla="*/ 0 w 1098"/>
                <a:gd name="T5" fmla="*/ 60 h 232"/>
                <a:gd name="T6" fmla="*/ 0 w 1098"/>
                <a:gd name="T7" fmla="*/ 174 h 232"/>
                <a:gd name="T8" fmla="*/ 860 w 1098"/>
                <a:gd name="T9" fmla="*/ 174 h 232"/>
                <a:gd name="T10" fmla="*/ 860 w 1098"/>
                <a:gd name="T11" fmla="*/ 232 h 232"/>
                <a:gd name="T12" fmla="*/ 1098 w 1098"/>
                <a:gd name="T13" fmla="*/ 116 h 232"/>
                <a:gd name="T14" fmla="*/ 860 w 1098"/>
                <a:gd name="T15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98" h="232">
                  <a:moveTo>
                    <a:pt x="860" y="0"/>
                  </a:moveTo>
                  <a:lnTo>
                    <a:pt x="860" y="60"/>
                  </a:lnTo>
                  <a:lnTo>
                    <a:pt x="0" y="60"/>
                  </a:lnTo>
                  <a:lnTo>
                    <a:pt x="0" y="174"/>
                  </a:lnTo>
                  <a:lnTo>
                    <a:pt x="860" y="174"/>
                  </a:lnTo>
                  <a:lnTo>
                    <a:pt x="860" y="232"/>
                  </a:lnTo>
                  <a:lnTo>
                    <a:pt x="1098" y="116"/>
                  </a:lnTo>
                  <a:lnTo>
                    <a:pt x="86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8460" name="Picture 2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0300" y="3705225"/>
              <a:ext cx="159067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61" name="Picture 29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40300" y="3705225"/>
              <a:ext cx="1590675" cy="171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8457" name="Rectangle 30"/>
            <p:cNvSpPr>
              <a:spLocks noChangeArrowheads="1"/>
            </p:cNvSpPr>
            <p:nvPr/>
          </p:nvSpPr>
          <p:spPr bwMode="auto">
            <a:xfrm>
              <a:off x="2460625" y="2687638"/>
              <a:ext cx="790575" cy="3016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8" name="Rectangle 31"/>
            <p:cNvSpPr>
              <a:spLocks noChangeArrowheads="1"/>
            </p:cNvSpPr>
            <p:nvPr/>
          </p:nvSpPr>
          <p:spPr bwMode="auto">
            <a:xfrm>
              <a:off x="2460625" y="2687638"/>
              <a:ext cx="790575" cy="301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59" name="Rectangle 32"/>
            <p:cNvSpPr>
              <a:spLocks noChangeArrowheads="1"/>
            </p:cNvSpPr>
            <p:nvPr/>
          </p:nvSpPr>
          <p:spPr bwMode="auto">
            <a:xfrm>
              <a:off x="2460625" y="4252913"/>
              <a:ext cx="1946275" cy="18097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2" name="Rectangle 33"/>
            <p:cNvSpPr>
              <a:spLocks noChangeArrowheads="1"/>
            </p:cNvSpPr>
            <p:nvPr/>
          </p:nvSpPr>
          <p:spPr bwMode="auto">
            <a:xfrm>
              <a:off x="2460625" y="4252913"/>
              <a:ext cx="1946275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3" name="Rectangle 36"/>
            <p:cNvSpPr>
              <a:spLocks noChangeArrowheads="1"/>
            </p:cNvSpPr>
            <p:nvPr/>
          </p:nvSpPr>
          <p:spPr bwMode="auto">
            <a:xfrm>
              <a:off x="2120900" y="3405188"/>
              <a:ext cx="622300" cy="5334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4" name="Rectangle 37"/>
            <p:cNvSpPr>
              <a:spLocks noChangeArrowheads="1"/>
            </p:cNvSpPr>
            <p:nvPr/>
          </p:nvSpPr>
          <p:spPr bwMode="auto">
            <a:xfrm>
              <a:off x="2120900" y="3405188"/>
              <a:ext cx="622300" cy="533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5" name="Freeform 38"/>
            <p:cNvSpPr>
              <a:spLocks noEditPoints="1"/>
            </p:cNvSpPr>
            <p:nvPr/>
          </p:nvSpPr>
          <p:spPr bwMode="auto">
            <a:xfrm>
              <a:off x="5022850" y="2443163"/>
              <a:ext cx="631825" cy="758825"/>
            </a:xfrm>
            <a:custGeom>
              <a:avLst/>
              <a:gdLst>
                <a:gd name="T0" fmla="*/ 42 w 398"/>
                <a:gd name="T1" fmla="*/ 460 h 478"/>
                <a:gd name="T2" fmla="*/ 0 w 398"/>
                <a:gd name="T3" fmla="*/ 478 h 478"/>
                <a:gd name="T4" fmla="*/ 10 w 398"/>
                <a:gd name="T5" fmla="*/ 436 h 478"/>
                <a:gd name="T6" fmla="*/ 42 w 398"/>
                <a:gd name="T7" fmla="*/ 460 h 478"/>
                <a:gd name="T8" fmla="*/ 398 w 398"/>
                <a:gd name="T9" fmla="*/ 2 h 478"/>
                <a:gd name="T10" fmla="*/ 24 w 398"/>
                <a:gd name="T11" fmla="*/ 454 h 478"/>
                <a:gd name="T12" fmla="*/ 20 w 398"/>
                <a:gd name="T13" fmla="*/ 454 h 478"/>
                <a:gd name="T14" fmla="*/ 20 w 398"/>
                <a:gd name="T15" fmla="*/ 452 h 478"/>
                <a:gd name="T16" fmla="*/ 394 w 398"/>
                <a:gd name="T17" fmla="*/ 0 h 478"/>
                <a:gd name="T18" fmla="*/ 398 w 398"/>
                <a:gd name="T19" fmla="*/ 0 h 478"/>
                <a:gd name="T20" fmla="*/ 398 w 398"/>
                <a:gd name="T21" fmla="*/ 2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8" h="478">
                  <a:moveTo>
                    <a:pt x="42" y="460"/>
                  </a:moveTo>
                  <a:lnTo>
                    <a:pt x="0" y="478"/>
                  </a:lnTo>
                  <a:lnTo>
                    <a:pt x="10" y="436"/>
                  </a:lnTo>
                  <a:lnTo>
                    <a:pt x="42" y="460"/>
                  </a:lnTo>
                  <a:close/>
                  <a:moveTo>
                    <a:pt x="398" y="2"/>
                  </a:moveTo>
                  <a:lnTo>
                    <a:pt x="24" y="454"/>
                  </a:lnTo>
                  <a:lnTo>
                    <a:pt x="20" y="454"/>
                  </a:lnTo>
                  <a:lnTo>
                    <a:pt x="20" y="452"/>
                  </a:lnTo>
                  <a:lnTo>
                    <a:pt x="394" y="0"/>
                  </a:lnTo>
                  <a:lnTo>
                    <a:pt x="398" y="0"/>
                  </a:lnTo>
                  <a:lnTo>
                    <a:pt x="39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8" name="Rectangle 39"/>
            <p:cNvSpPr>
              <a:spLocks noChangeArrowheads="1"/>
            </p:cNvSpPr>
            <p:nvPr/>
          </p:nvSpPr>
          <p:spPr bwMode="auto">
            <a:xfrm>
              <a:off x="4991100" y="2424113"/>
              <a:ext cx="1057275" cy="36512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69" name="Rectangle 40"/>
            <p:cNvSpPr>
              <a:spLocks noChangeArrowheads="1"/>
            </p:cNvSpPr>
            <p:nvPr/>
          </p:nvSpPr>
          <p:spPr bwMode="auto">
            <a:xfrm>
              <a:off x="4991100" y="2424113"/>
              <a:ext cx="1057275" cy="365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0" name="Freeform 41"/>
            <p:cNvSpPr>
              <a:spLocks noEditPoints="1"/>
            </p:cNvSpPr>
            <p:nvPr/>
          </p:nvSpPr>
          <p:spPr bwMode="auto">
            <a:xfrm>
              <a:off x="6813550" y="3062288"/>
              <a:ext cx="104775" cy="276225"/>
            </a:xfrm>
            <a:custGeom>
              <a:avLst/>
              <a:gdLst>
                <a:gd name="T0" fmla="*/ 66 w 66"/>
                <a:gd name="T1" fmla="*/ 132 h 174"/>
                <a:gd name="T2" fmla="*/ 60 w 66"/>
                <a:gd name="T3" fmla="*/ 174 h 174"/>
                <a:gd name="T4" fmla="*/ 30 w 66"/>
                <a:gd name="T5" fmla="*/ 144 h 174"/>
                <a:gd name="T6" fmla="*/ 66 w 66"/>
                <a:gd name="T7" fmla="*/ 132 h 174"/>
                <a:gd name="T8" fmla="*/ 48 w 66"/>
                <a:gd name="T9" fmla="*/ 144 h 174"/>
                <a:gd name="T10" fmla="*/ 0 w 66"/>
                <a:gd name="T11" fmla="*/ 2 h 174"/>
                <a:gd name="T12" fmla="*/ 2 w 66"/>
                <a:gd name="T13" fmla="*/ 0 h 174"/>
                <a:gd name="T14" fmla="*/ 6 w 66"/>
                <a:gd name="T15" fmla="*/ 2 h 174"/>
                <a:gd name="T16" fmla="*/ 52 w 66"/>
                <a:gd name="T17" fmla="*/ 144 h 174"/>
                <a:gd name="T18" fmla="*/ 50 w 66"/>
                <a:gd name="T19" fmla="*/ 146 h 174"/>
                <a:gd name="T20" fmla="*/ 48 w 66"/>
                <a:gd name="T21" fmla="*/ 144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174">
                  <a:moveTo>
                    <a:pt x="66" y="132"/>
                  </a:moveTo>
                  <a:lnTo>
                    <a:pt x="60" y="174"/>
                  </a:lnTo>
                  <a:lnTo>
                    <a:pt x="30" y="144"/>
                  </a:lnTo>
                  <a:lnTo>
                    <a:pt x="66" y="132"/>
                  </a:lnTo>
                  <a:close/>
                  <a:moveTo>
                    <a:pt x="48" y="144"/>
                  </a:move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lnTo>
                    <a:pt x="52" y="144"/>
                  </a:lnTo>
                  <a:lnTo>
                    <a:pt x="50" y="146"/>
                  </a:lnTo>
                  <a:lnTo>
                    <a:pt x="48" y="14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1" name="Rectangle 42"/>
            <p:cNvSpPr>
              <a:spLocks noChangeArrowheads="1"/>
            </p:cNvSpPr>
            <p:nvPr/>
          </p:nvSpPr>
          <p:spPr bwMode="auto">
            <a:xfrm>
              <a:off x="5905500" y="2608263"/>
              <a:ext cx="1054100" cy="5334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2" name="Rectangle 43"/>
            <p:cNvSpPr>
              <a:spLocks noChangeArrowheads="1"/>
            </p:cNvSpPr>
            <p:nvPr/>
          </p:nvSpPr>
          <p:spPr bwMode="auto">
            <a:xfrm>
              <a:off x="5905500" y="2608263"/>
              <a:ext cx="1054100" cy="533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3" name="Rectangle 44"/>
            <p:cNvSpPr>
              <a:spLocks noChangeArrowheads="1"/>
            </p:cNvSpPr>
            <p:nvPr/>
          </p:nvSpPr>
          <p:spPr bwMode="auto">
            <a:xfrm>
              <a:off x="3054350" y="2547938"/>
              <a:ext cx="4007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6" name="Rectangle 47"/>
            <p:cNvSpPr>
              <a:spLocks noChangeArrowheads="1"/>
            </p:cNvSpPr>
            <p:nvPr/>
          </p:nvSpPr>
          <p:spPr bwMode="auto">
            <a:xfrm>
              <a:off x="3054350" y="4017963"/>
              <a:ext cx="4007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79" name="Rectangle 50"/>
            <p:cNvSpPr>
              <a:spLocks noChangeArrowheads="1"/>
            </p:cNvSpPr>
            <p:nvPr/>
          </p:nvSpPr>
          <p:spPr bwMode="auto">
            <a:xfrm>
              <a:off x="2695224" y="3278544"/>
              <a:ext cx="4007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83" name="Rectangle 54"/>
            <p:cNvSpPr>
              <a:spLocks noChangeArrowheads="1"/>
            </p:cNvSpPr>
            <p:nvPr/>
          </p:nvSpPr>
          <p:spPr bwMode="auto">
            <a:xfrm>
              <a:off x="4381500" y="3284538"/>
              <a:ext cx="8509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Loi générale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86" name="Rectangle 57"/>
            <p:cNvSpPr>
              <a:spLocks noChangeArrowheads="1"/>
            </p:cNvSpPr>
            <p:nvPr/>
          </p:nvSpPr>
          <p:spPr bwMode="auto">
            <a:xfrm>
              <a:off x="6232525" y="3294063"/>
              <a:ext cx="7905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1" name="Rectangle 62"/>
            <p:cNvSpPr>
              <a:spLocks noChangeArrowheads="1"/>
            </p:cNvSpPr>
            <p:nvPr/>
          </p:nvSpPr>
          <p:spPr bwMode="auto">
            <a:xfrm>
              <a:off x="3254375" y="3729395"/>
              <a:ext cx="10483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Mécanisme d’induction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Rectangle 75"/>
            <p:cNvSpPr>
              <a:spLocks noChangeArrowheads="1"/>
            </p:cNvSpPr>
            <p:nvPr/>
          </p:nvSpPr>
          <p:spPr bwMode="auto">
            <a:xfrm>
              <a:off x="5168900" y="3729395"/>
              <a:ext cx="11477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Mécanisme de déduction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90"/>
            <p:cNvSpPr>
              <a:spLocks noChangeArrowheads="1"/>
            </p:cNvSpPr>
            <p:nvPr/>
          </p:nvSpPr>
          <p:spPr bwMode="auto">
            <a:xfrm>
              <a:off x="2457451" y="2715339"/>
              <a:ext cx="7937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 homme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mortel.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3" name="Rectangle 98"/>
            <p:cNvSpPr>
              <a:spLocks noChangeArrowheads="1"/>
            </p:cNvSpPr>
            <p:nvPr/>
          </p:nvSpPr>
          <p:spPr bwMode="auto">
            <a:xfrm>
              <a:off x="2460625" y="4281844"/>
              <a:ext cx="19462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troisième homme est mortel.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7" name="Rectangle 112"/>
            <p:cNvSpPr>
              <a:spLocks noChangeArrowheads="1"/>
            </p:cNvSpPr>
            <p:nvPr/>
          </p:nvSpPr>
          <p:spPr bwMode="auto">
            <a:xfrm>
              <a:off x="2222500" y="3430588"/>
              <a:ext cx="42479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 autre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homme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mortel.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33" name="Rectangle 128"/>
            <p:cNvSpPr>
              <a:spLocks noChangeArrowheads="1"/>
            </p:cNvSpPr>
            <p:nvPr/>
          </p:nvSpPr>
          <p:spPr bwMode="auto">
            <a:xfrm>
              <a:off x="5118100" y="2471738"/>
              <a:ext cx="81272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Tous les hommes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mortels.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55" name="Rectangle 150"/>
            <p:cNvSpPr>
              <a:spLocks noChangeArrowheads="1"/>
            </p:cNvSpPr>
            <p:nvPr/>
          </p:nvSpPr>
          <p:spPr bwMode="auto">
            <a:xfrm>
              <a:off x="5905500" y="2655888"/>
              <a:ext cx="10541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Socrate est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homme,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donc Socrate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mortel.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7946432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189837" y="6503990"/>
            <a:ext cx="2764327" cy="210577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BONNE ARGUMENTATION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DÉMONTRER ET ARGUMENTER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9756" name="Groupe 19755"/>
          <p:cNvGrpSpPr/>
          <p:nvPr/>
        </p:nvGrpSpPr>
        <p:grpSpPr>
          <a:xfrm>
            <a:off x="1999956" y="3016622"/>
            <a:ext cx="5144088" cy="1060450"/>
            <a:chOff x="2032000" y="2898775"/>
            <a:chExt cx="5144088" cy="1060450"/>
          </a:xfrm>
        </p:grpSpPr>
        <p:sp>
          <p:nvSpPr>
            <p:cNvPr id="365" name="Rectangle 364"/>
            <p:cNvSpPr/>
            <p:nvPr/>
          </p:nvSpPr>
          <p:spPr>
            <a:xfrm>
              <a:off x="5839413" y="2962513"/>
              <a:ext cx="1336675" cy="98877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364" name="Rectangle 363"/>
            <p:cNvSpPr/>
            <p:nvPr/>
          </p:nvSpPr>
          <p:spPr>
            <a:xfrm>
              <a:off x="3848649" y="2962513"/>
              <a:ext cx="1587447" cy="98877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9755" name="Rectangle 19754"/>
            <p:cNvSpPr/>
            <p:nvPr/>
          </p:nvSpPr>
          <p:spPr>
            <a:xfrm>
              <a:off x="2035175" y="2962513"/>
              <a:ext cx="1336675" cy="988774"/>
            </a:xfrm>
            <a:prstGeom prst="rect">
              <a:avLst/>
            </a:prstGeom>
            <a:solidFill>
              <a:schemeClr val="bg1"/>
            </a:solidFill>
            <a:ln w="9525"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9555" name="Rectangle 8"/>
            <p:cNvSpPr>
              <a:spLocks noChangeArrowheads="1"/>
            </p:cNvSpPr>
            <p:nvPr/>
          </p:nvSpPr>
          <p:spPr bwMode="auto">
            <a:xfrm>
              <a:off x="2032000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56" name="Rectangle 9"/>
            <p:cNvSpPr>
              <a:spLocks noChangeArrowheads="1"/>
            </p:cNvSpPr>
            <p:nvPr/>
          </p:nvSpPr>
          <p:spPr bwMode="auto">
            <a:xfrm>
              <a:off x="2032000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58" name="Rectangle 11"/>
            <p:cNvSpPr>
              <a:spLocks noChangeArrowheads="1"/>
            </p:cNvSpPr>
            <p:nvPr/>
          </p:nvSpPr>
          <p:spPr bwMode="auto">
            <a:xfrm>
              <a:off x="3365500" y="28987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59" name="Rectangle 12"/>
            <p:cNvSpPr>
              <a:spLocks noChangeArrowheads="1"/>
            </p:cNvSpPr>
            <p:nvPr/>
          </p:nvSpPr>
          <p:spPr bwMode="auto">
            <a:xfrm>
              <a:off x="3365500" y="28987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0" name="Rectangle 13"/>
            <p:cNvSpPr>
              <a:spLocks noChangeArrowheads="1"/>
            </p:cNvSpPr>
            <p:nvPr/>
          </p:nvSpPr>
          <p:spPr bwMode="auto">
            <a:xfrm>
              <a:off x="3822700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1" name="Rectangle 14"/>
            <p:cNvSpPr>
              <a:spLocks noChangeArrowheads="1"/>
            </p:cNvSpPr>
            <p:nvPr/>
          </p:nvSpPr>
          <p:spPr bwMode="auto">
            <a:xfrm>
              <a:off x="3822700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3" name="Rectangle 16"/>
            <p:cNvSpPr>
              <a:spLocks noChangeArrowheads="1"/>
            </p:cNvSpPr>
            <p:nvPr/>
          </p:nvSpPr>
          <p:spPr bwMode="auto">
            <a:xfrm>
              <a:off x="5372100" y="28987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4" name="Rectangle 17"/>
            <p:cNvSpPr>
              <a:spLocks noChangeArrowheads="1"/>
            </p:cNvSpPr>
            <p:nvPr/>
          </p:nvSpPr>
          <p:spPr bwMode="auto">
            <a:xfrm>
              <a:off x="5372100" y="28987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5" name="Rectangle 18"/>
            <p:cNvSpPr>
              <a:spLocks noChangeArrowheads="1"/>
            </p:cNvSpPr>
            <p:nvPr/>
          </p:nvSpPr>
          <p:spPr bwMode="auto">
            <a:xfrm>
              <a:off x="5832475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6" name="Rectangle 19"/>
            <p:cNvSpPr>
              <a:spLocks noChangeArrowheads="1"/>
            </p:cNvSpPr>
            <p:nvPr/>
          </p:nvSpPr>
          <p:spPr bwMode="auto">
            <a:xfrm>
              <a:off x="5832475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8" name="Rectangle 21"/>
            <p:cNvSpPr>
              <a:spLocks noChangeArrowheads="1"/>
            </p:cNvSpPr>
            <p:nvPr/>
          </p:nvSpPr>
          <p:spPr bwMode="auto">
            <a:xfrm>
              <a:off x="7108825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69" name="Rectangle 22"/>
            <p:cNvSpPr>
              <a:spLocks noChangeArrowheads="1"/>
            </p:cNvSpPr>
            <p:nvPr/>
          </p:nvSpPr>
          <p:spPr bwMode="auto">
            <a:xfrm>
              <a:off x="7108825" y="28987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82" name="Rectangle 35"/>
            <p:cNvSpPr>
              <a:spLocks noChangeArrowheads="1"/>
            </p:cNvSpPr>
            <p:nvPr/>
          </p:nvSpPr>
          <p:spPr bwMode="auto">
            <a:xfrm>
              <a:off x="5372100" y="39528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83" name="Rectangle 36"/>
            <p:cNvSpPr>
              <a:spLocks noChangeArrowheads="1"/>
            </p:cNvSpPr>
            <p:nvPr/>
          </p:nvSpPr>
          <p:spPr bwMode="auto">
            <a:xfrm>
              <a:off x="5372100" y="395287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85" name="Rectangle 38"/>
            <p:cNvSpPr>
              <a:spLocks noChangeArrowheads="1"/>
            </p:cNvSpPr>
            <p:nvPr/>
          </p:nvSpPr>
          <p:spPr bwMode="auto">
            <a:xfrm>
              <a:off x="5832475" y="39528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86" name="Rectangle 39"/>
            <p:cNvSpPr>
              <a:spLocks noChangeArrowheads="1"/>
            </p:cNvSpPr>
            <p:nvPr/>
          </p:nvSpPr>
          <p:spPr bwMode="auto">
            <a:xfrm>
              <a:off x="5832475" y="3952875"/>
              <a:ext cx="3175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91" name="Freeform 44"/>
            <p:cNvSpPr>
              <a:spLocks/>
            </p:cNvSpPr>
            <p:nvPr/>
          </p:nvSpPr>
          <p:spPr bwMode="auto">
            <a:xfrm>
              <a:off x="3514725" y="3317875"/>
              <a:ext cx="222250" cy="168275"/>
            </a:xfrm>
            <a:custGeom>
              <a:avLst/>
              <a:gdLst>
                <a:gd name="T0" fmla="*/ 106 w 140"/>
                <a:gd name="T1" fmla="*/ 0 h 106"/>
                <a:gd name="T2" fmla="*/ 106 w 140"/>
                <a:gd name="T3" fmla="*/ 26 h 106"/>
                <a:gd name="T4" fmla="*/ 0 w 140"/>
                <a:gd name="T5" fmla="*/ 26 h 106"/>
                <a:gd name="T6" fmla="*/ 0 w 140"/>
                <a:gd name="T7" fmla="*/ 80 h 106"/>
                <a:gd name="T8" fmla="*/ 106 w 140"/>
                <a:gd name="T9" fmla="*/ 80 h 106"/>
                <a:gd name="T10" fmla="*/ 106 w 140"/>
                <a:gd name="T11" fmla="*/ 106 h 106"/>
                <a:gd name="T12" fmla="*/ 140 w 140"/>
                <a:gd name="T13" fmla="*/ 54 h 106"/>
                <a:gd name="T14" fmla="*/ 106 w 140"/>
                <a:gd name="T1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106">
                  <a:moveTo>
                    <a:pt x="106" y="0"/>
                  </a:moveTo>
                  <a:lnTo>
                    <a:pt x="106" y="26"/>
                  </a:lnTo>
                  <a:lnTo>
                    <a:pt x="0" y="26"/>
                  </a:lnTo>
                  <a:lnTo>
                    <a:pt x="0" y="80"/>
                  </a:lnTo>
                  <a:lnTo>
                    <a:pt x="106" y="80"/>
                  </a:lnTo>
                  <a:lnTo>
                    <a:pt x="106" y="106"/>
                  </a:lnTo>
                  <a:lnTo>
                    <a:pt x="140" y="5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92" name="Freeform 45"/>
            <p:cNvSpPr>
              <a:spLocks/>
            </p:cNvSpPr>
            <p:nvPr/>
          </p:nvSpPr>
          <p:spPr bwMode="auto">
            <a:xfrm>
              <a:off x="5508625" y="3311525"/>
              <a:ext cx="222250" cy="168275"/>
            </a:xfrm>
            <a:custGeom>
              <a:avLst/>
              <a:gdLst>
                <a:gd name="T0" fmla="*/ 106 w 140"/>
                <a:gd name="T1" fmla="*/ 0 h 106"/>
                <a:gd name="T2" fmla="*/ 106 w 140"/>
                <a:gd name="T3" fmla="*/ 26 h 106"/>
                <a:gd name="T4" fmla="*/ 0 w 140"/>
                <a:gd name="T5" fmla="*/ 26 h 106"/>
                <a:gd name="T6" fmla="*/ 0 w 140"/>
                <a:gd name="T7" fmla="*/ 80 h 106"/>
                <a:gd name="T8" fmla="*/ 106 w 140"/>
                <a:gd name="T9" fmla="*/ 80 h 106"/>
                <a:gd name="T10" fmla="*/ 106 w 140"/>
                <a:gd name="T11" fmla="*/ 106 h 106"/>
                <a:gd name="T12" fmla="*/ 140 w 140"/>
                <a:gd name="T13" fmla="*/ 54 h 106"/>
                <a:gd name="T14" fmla="*/ 106 w 140"/>
                <a:gd name="T1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0" h="106">
                  <a:moveTo>
                    <a:pt x="106" y="0"/>
                  </a:moveTo>
                  <a:lnTo>
                    <a:pt x="106" y="26"/>
                  </a:lnTo>
                  <a:lnTo>
                    <a:pt x="0" y="26"/>
                  </a:lnTo>
                  <a:lnTo>
                    <a:pt x="0" y="80"/>
                  </a:lnTo>
                  <a:lnTo>
                    <a:pt x="106" y="80"/>
                  </a:lnTo>
                  <a:lnTo>
                    <a:pt x="106" y="106"/>
                  </a:lnTo>
                  <a:lnTo>
                    <a:pt x="140" y="54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93" name="Rectangle 46"/>
            <p:cNvSpPr>
              <a:spLocks noChangeArrowheads="1"/>
            </p:cNvSpPr>
            <p:nvPr/>
          </p:nvSpPr>
          <p:spPr bwMode="auto">
            <a:xfrm>
              <a:off x="2133600" y="3087568"/>
              <a:ext cx="114614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vous voulez calmer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vos subordonnés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colère contre vous,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contre votre société…,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commencez par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questionner.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68" name="Rectangle 121"/>
            <p:cNvSpPr>
              <a:spLocks noChangeArrowheads="1"/>
            </p:cNvSpPr>
            <p:nvPr/>
          </p:nvSpPr>
          <p:spPr bwMode="auto">
            <a:xfrm>
              <a:off x="3892550" y="3087568"/>
              <a:ext cx="1458733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Cela le forcera à se calmer, car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comprendra que pour que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problème soit résolu, il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nécessaire qu’il réponde.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énergie sera en quelque sorte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canalisée ».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51" name="Rectangle 204"/>
            <p:cNvSpPr>
              <a:spLocks noChangeArrowheads="1"/>
            </p:cNvSpPr>
            <p:nvPr/>
          </p:nvSpPr>
          <p:spPr bwMode="auto">
            <a:xfrm>
              <a:off x="5914640" y="3026013"/>
              <a:ext cx="1186222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D’ailleurs, si vous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observez ce qui se passe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guichet de certaines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administrations, c’est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exactement ce qui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 lorsqu’un 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irascible vient se plaindre.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2527406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57551" y="6503990"/>
            <a:ext cx="262890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PROBLÈME DES OMISSIONS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SE FAIRE COMPRENDRE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92" name="Groupe 191"/>
          <p:cNvGrpSpPr/>
          <p:nvPr/>
        </p:nvGrpSpPr>
        <p:grpSpPr>
          <a:xfrm>
            <a:off x="2146300" y="3108697"/>
            <a:ext cx="4851400" cy="968375"/>
            <a:chOff x="2146300" y="2944813"/>
            <a:chExt cx="4851400" cy="968375"/>
          </a:xfrm>
        </p:grpSpPr>
        <p:sp>
          <p:nvSpPr>
            <p:cNvPr id="89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46300" y="2944813"/>
              <a:ext cx="4851400" cy="968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5"/>
            <p:cNvSpPr>
              <a:spLocks noChangeArrowheads="1"/>
            </p:cNvSpPr>
            <p:nvPr/>
          </p:nvSpPr>
          <p:spPr bwMode="auto">
            <a:xfrm>
              <a:off x="2730500" y="2951163"/>
              <a:ext cx="1054100" cy="35242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6"/>
            <p:cNvSpPr>
              <a:spLocks noEditPoints="1"/>
            </p:cNvSpPr>
            <p:nvPr/>
          </p:nvSpPr>
          <p:spPr bwMode="auto">
            <a:xfrm>
              <a:off x="2727325" y="2944813"/>
              <a:ext cx="1060450" cy="365125"/>
            </a:xfrm>
            <a:custGeom>
              <a:avLst/>
              <a:gdLst>
                <a:gd name="T0" fmla="*/ 668 w 668"/>
                <a:gd name="T1" fmla="*/ 230 h 230"/>
                <a:gd name="T2" fmla="*/ 0 w 668"/>
                <a:gd name="T3" fmla="*/ 230 h 230"/>
                <a:gd name="T4" fmla="*/ 0 w 668"/>
                <a:gd name="T5" fmla="*/ 0 h 230"/>
                <a:gd name="T6" fmla="*/ 668 w 668"/>
                <a:gd name="T7" fmla="*/ 0 h 230"/>
                <a:gd name="T8" fmla="*/ 668 w 668"/>
                <a:gd name="T9" fmla="*/ 230 h 230"/>
                <a:gd name="T10" fmla="*/ 6 w 668"/>
                <a:gd name="T11" fmla="*/ 224 h 230"/>
                <a:gd name="T12" fmla="*/ 662 w 668"/>
                <a:gd name="T13" fmla="*/ 224 h 230"/>
                <a:gd name="T14" fmla="*/ 662 w 668"/>
                <a:gd name="T15" fmla="*/ 6 h 230"/>
                <a:gd name="T16" fmla="*/ 6 w 668"/>
                <a:gd name="T17" fmla="*/ 6 h 230"/>
                <a:gd name="T18" fmla="*/ 6 w 668"/>
                <a:gd name="T19" fmla="*/ 22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8" h="230">
                  <a:moveTo>
                    <a:pt x="668" y="230"/>
                  </a:moveTo>
                  <a:lnTo>
                    <a:pt x="0" y="230"/>
                  </a:lnTo>
                  <a:lnTo>
                    <a:pt x="0" y="0"/>
                  </a:lnTo>
                  <a:lnTo>
                    <a:pt x="668" y="0"/>
                  </a:lnTo>
                  <a:lnTo>
                    <a:pt x="668" y="230"/>
                  </a:lnTo>
                  <a:close/>
                  <a:moveTo>
                    <a:pt x="6" y="224"/>
                  </a:moveTo>
                  <a:lnTo>
                    <a:pt x="662" y="224"/>
                  </a:lnTo>
                  <a:lnTo>
                    <a:pt x="662" y="6"/>
                  </a:lnTo>
                  <a:lnTo>
                    <a:pt x="6" y="6"/>
                  </a:lnTo>
                  <a:lnTo>
                    <a:pt x="6" y="2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7"/>
            <p:cNvSpPr>
              <a:spLocks noChangeArrowheads="1"/>
            </p:cNvSpPr>
            <p:nvPr/>
          </p:nvSpPr>
          <p:spPr bwMode="auto">
            <a:xfrm>
              <a:off x="3784600" y="2951163"/>
              <a:ext cx="860425" cy="352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8"/>
            <p:cNvSpPr>
              <a:spLocks noEditPoints="1"/>
            </p:cNvSpPr>
            <p:nvPr/>
          </p:nvSpPr>
          <p:spPr bwMode="auto">
            <a:xfrm>
              <a:off x="3778250" y="2944813"/>
              <a:ext cx="869950" cy="365125"/>
            </a:xfrm>
            <a:custGeom>
              <a:avLst/>
              <a:gdLst>
                <a:gd name="T0" fmla="*/ 548 w 548"/>
                <a:gd name="T1" fmla="*/ 230 h 230"/>
                <a:gd name="T2" fmla="*/ 0 w 548"/>
                <a:gd name="T3" fmla="*/ 230 h 230"/>
                <a:gd name="T4" fmla="*/ 0 w 548"/>
                <a:gd name="T5" fmla="*/ 0 h 230"/>
                <a:gd name="T6" fmla="*/ 548 w 548"/>
                <a:gd name="T7" fmla="*/ 0 h 230"/>
                <a:gd name="T8" fmla="*/ 548 w 548"/>
                <a:gd name="T9" fmla="*/ 230 h 230"/>
                <a:gd name="T10" fmla="*/ 6 w 548"/>
                <a:gd name="T11" fmla="*/ 224 h 230"/>
                <a:gd name="T12" fmla="*/ 542 w 548"/>
                <a:gd name="T13" fmla="*/ 224 h 230"/>
                <a:gd name="T14" fmla="*/ 542 w 548"/>
                <a:gd name="T15" fmla="*/ 6 h 230"/>
                <a:gd name="T16" fmla="*/ 6 w 548"/>
                <a:gd name="T17" fmla="*/ 6 h 230"/>
                <a:gd name="T18" fmla="*/ 6 w 548"/>
                <a:gd name="T19" fmla="*/ 22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48" h="230">
                  <a:moveTo>
                    <a:pt x="548" y="230"/>
                  </a:moveTo>
                  <a:lnTo>
                    <a:pt x="0" y="230"/>
                  </a:lnTo>
                  <a:lnTo>
                    <a:pt x="0" y="0"/>
                  </a:lnTo>
                  <a:lnTo>
                    <a:pt x="548" y="0"/>
                  </a:lnTo>
                  <a:lnTo>
                    <a:pt x="548" y="230"/>
                  </a:lnTo>
                  <a:close/>
                  <a:moveTo>
                    <a:pt x="6" y="224"/>
                  </a:moveTo>
                  <a:lnTo>
                    <a:pt x="542" y="224"/>
                  </a:lnTo>
                  <a:lnTo>
                    <a:pt x="542" y="6"/>
                  </a:lnTo>
                  <a:lnTo>
                    <a:pt x="6" y="6"/>
                  </a:lnTo>
                  <a:lnTo>
                    <a:pt x="6" y="2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9"/>
            <p:cNvSpPr>
              <a:spLocks noChangeArrowheads="1"/>
            </p:cNvSpPr>
            <p:nvPr/>
          </p:nvSpPr>
          <p:spPr bwMode="auto">
            <a:xfrm>
              <a:off x="4645025" y="2951163"/>
              <a:ext cx="1768475" cy="35242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10"/>
            <p:cNvSpPr>
              <a:spLocks noEditPoints="1"/>
            </p:cNvSpPr>
            <p:nvPr/>
          </p:nvSpPr>
          <p:spPr bwMode="auto">
            <a:xfrm>
              <a:off x="4638675" y="2944813"/>
              <a:ext cx="1778000" cy="365125"/>
            </a:xfrm>
            <a:custGeom>
              <a:avLst/>
              <a:gdLst>
                <a:gd name="T0" fmla="*/ 1120 w 1120"/>
                <a:gd name="T1" fmla="*/ 230 h 230"/>
                <a:gd name="T2" fmla="*/ 0 w 1120"/>
                <a:gd name="T3" fmla="*/ 230 h 230"/>
                <a:gd name="T4" fmla="*/ 0 w 1120"/>
                <a:gd name="T5" fmla="*/ 0 h 230"/>
                <a:gd name="T6" fmla="*/ 1120 w 1120"/>
                <a:gd name="T7" fmla="*/ 0 h 230"/>
                <a:gd name="T8" fmla="*/ 1120 w 1120"/>
                <a:gd name="T9" fmla="*/ 230 h 230"/>
                <a:gd name="T10" fmla="*/ 6 w 1120"/>
                <a:gd name="T11" fmla="*/ 224 h 230"/>
                <a:gd name="T12" fmla="*/ 1114 w 1120"/>
                <a:gd name="T13" fmla="*/ 224 h 230"/>
                <a:gd name="T14" fmla="*/ 1114 w 1120"/>
                <a:gd name="T15" fmla="*/ 6 h 230"/>
                <a:gd name="T16" fmla="*/ 6 w 1120"/>
                <a:gd name="T17" fmla="*/ 6 h 230"/>
                <a:gd name="T18" fmla="*/ 6 w 1120"/>
                <a:gd name="T19" fmla="*/ 224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20" h="230">
                  <a:moveTo>
                    <a:pt x="1120" y="230"/>
                  </a:moveTo>
                  <a:lnTo>
                    <a:pt x="0" y="230"/>
                  </a:lnTo>
                  <a:lnTo>
                    <a:pt x="0" y="0"/>
                  </a:lnTo>
                  <a:lnTo>
                    <a:pt x="1120" y="0"/>
                  </a:lnTo>
                  <a:lnTo>
                    <a:pt x="1120" y="230"/>
                  </a:lnTo>
                  <a:close/>
                  <a:moveTo>
                    <a:pt x="6" y="224"/>
                  </a:moveTo>
                  <a:lnTo>
                    <a:pt x="1114" y="224"/>
                  </a:lnTo>
                  <a:lnTo>
                    <a:pt x="1114" y="6"/>
                  </a:lnTo>
                  <a:lnTo>
                    <a:pt x="6" y="6"/>
                  </a:lnTo>
                  <a:lnTo>
                    <a:pt x="6" y="2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11"/>
            <p:cNvSpPr>
              <a:spLocks noEditPoints="1"/>
            </p:cNvSpPr>
            <p:nvPr/>
          </p:nvSpPr>
          <p:spPr bwMode="auto">
            <a:xfrm>
              <a:off x="4019550" y="2947988"/>
              <a:ext cx="234950" cy="25400"/>
            </a:xfrm>
            <a:custGeom>
              <a:avLst/>
              <a:gdLst>
                <a:gd name="T0" fmla="*/ 4 w 148"/>
                <a:gd name="T1" fmla="*/ 16 h 16"/>
                <a:gd name="T2" fmla="*/ 2 w 148"/>
                <a:gd name="T3" fmla="*/ 10 h 16"/>
                <a:gd name="T4" fmla="*/ 4 w 148"/>
                <a:gd name="T5" fmla="*/ 16 h 16"/>
                <a:gd name="T6" fmla="*/ 12 w 148"/>
                <a:gd name="T7" fmla="*/ 14 h 16"/>
                <a:gd name="T8" fmla="*/ 12 w 148"/>
                <a:gd name="T9" fmla="*/ 10 h 16"/>
                <a:gd name="T10" fmla="*/ 12 w 148"/>
                <a:gd name="T11" fmla="*/ 14 h 16"/>
                <a:gd name="T12" fmla="*/ 22 w 148"/>
                <a:gd name="T13" fmla="*/ 12 h 16"/>
                <a:gd name="T14" fmla="*/ 22 w 148"/>
                <a:gd name="T15" fmla="*/ 8 h 16"/>
                <a:gd name="T16" fmla="*/ 22 w 148"/>
                <a:gd name="T17" fmla="*/ 12 h 16"/>
                <a:gd name="T18" fmla="*/ 30 w 148"/>
                <a:gd name="T19" fmla="*/ 10 h 16"/>
                <a:gd name="T20" fmla="*/ 30 w 148"/>
                <a:gd name="T21" fmla="*/ 6 h 16"/>
                <a:gd name="T22" fmla="*/ 30 w 148"/>
                <a:gd name="T23" fmla="*/ 10 h 16"/>
                <a:gd name="T24" fmla="*/ 40 w 148"/>
                <a:gd name="T25" fmla="*/ 10 h 16"/>
                <a:gd name="T26" fmla="*/ 40 w 148"/>
                <a:gd name="T27" fmla="*/ 4 h 16"/>
                <a:gd name="T28" fmla="*/ 40 w 148"/>
                <a:gd name="T29" fmla="*/ 10 h 16"/>
                <a:gd name="T30" fmla="*/ 50 w 148"/>
                <a:gd name="T31" fmla="*/ 10 h 16"/>
                <a:gd name="T32" fmla="*/ 48 w 148"/>
                <a:gd name="T33" fmla="*/ 4 h 16"/>
                <a:gd name="T34" fmla="*/ 50 w 148"/>
                <a:gd name="T35" fmla="*/ 10 h 16"/>
                <a:gd name="T36" fmla="*/ 58 w 148"/>
                <a:gd name="T37" fmla="*/ 8 h 16"/>
                <a:gd name="T38" fmla="*/ 58 w 148"/>
                <a:gd name="T39" fmla="*/ 2 h 16"/>
                <a:gd name="T40" fmla="*/ 58 w 148"/>
                <a:gd name="T41" fmla="*/ 8 h 16"/>
                <a:gd name="T42" fmla="*/ 68 w 148"/>
                <a:gd name="T43" fmla="*/ 6 h 16"/>
                <a:gd name="T44" fmla="*/ 68 w 148"/>
                <a:gd name="T45" fmla="*/ 2 h 16"/>
                <a:gd name="T46" fmla="*/ 68 w 148"/>
                <a:gd name="T47" fmla="*/ 6 h 16"/>
                <a:gd name="T48" fmla="*/ 78 w 148"/>
                <a:gd name="T49" fmla="*/ 6 h 16"/>
                <a:gd name="T50" fmla="*/ 78 w 148"/>
                <a:gd name="T51" fmla="*/ 2 h 16"/>
                <a:gd name="T52" fmla="*/ 78 w 148"/>
                <a:gd name="T53" fmla="*/ 6 h 16"/>
                <a:gd name="T54" fmla="*/ 88 w 148"/>
                <a:gd name="T55" fmla="*/ 6 h 16"/>
                <a:gd name="T56" fmla="*/ 88 w 148"/>
                <a:gd name="T57" fmla="*/ 2 h 16"/>
                <a:gd name="T58" fmla="*/ 88 w 148"/>
                <a:gd name="T59" fmla="*/ 6 h 16"/>
                <a:gd name="T60" fmla="*/ 98 w 148"/>
                <a:gd name="T61" fmla="*/ 4 h 16"/>
                <a:gd name="T62" fmla="*/ 98 w 148"/>
                <a:gd name="T63" fmla="*/ 0 h 16"/>
                <a:gd name="T64" fmla="*/ 98 w 148"/>
                <a:gd name="T65" fmla="*/ 4 h 16"/>
                <a:gd name="T66" fmla="*/ 108 w 148"/>
                <a:gd name="T67" fmla="*/ 4 h 16"/>
                <a:gd name="T68" fmla="*/ 108 w 148"/>
                <a:gd name="T69" fmla="*/ 0 h 16"/>
                <a:gd name="T70" fmla="*/ 108 w 148"/>
                <a:gd name="T71" fmla="*/ 4 h 16"/>
                <a:gd name="T72" fmla="*/ 116 w 148"/>
                <a:gd name="T73" fmla="*/ 4 h 16"/>
                <a:gd name="T74" fmla="*/ 116 w 148"/>
                <a:gd name="T75" fmla="*/ 0 h 16"/>
                <a:gd name="T76" fmla="*/ 116 w 148"/>
                <a:gd name="T77" fmla="*/ 4 h 16"/>
                <a:gd name="T78" fmla="*/ 126 w 148"/>
                <a:gd name="T79" fmla="*/ 4 h 16"/>
                <a:gd name="T80" fmla="*/ 126 w 148"/>
                <a:gd name="T81" fmla="*/ 0 h 16"/>
                <a:gd name="T82" fmla="*/ 126 w 148"/>
                <a:gd name="T83" fmla="*/ 4 h 16"/>
                <a:gd name="T84" fmla="*/ 136 w 148"/>
                <a:gd name="T85" fmla="*/ 4 h 16"/>
                <a:gd name="T86" fmla="*/ 136 w 148"/>
                <a:gd name="T87" fmla="*/ 0 h 16"/>
                <a:gd name="T88" fmla="*/ 136 w 148"/>
                <a:gd name="T89" fmla="*/ 4 h 16"/>
                <a:gd name="T90" fmla="*/ 146 w 148"/>
                <a:gd name="T91" fmla="*/ 4 h 16"/>
                <a:gd name="T92" fmla="*/ 146 w 148"/>
                <a:gd name="T93" fmla="*/ 0 h 16"/>
                <a:gd name="T94" fmla="*/ 146 w 148"/>
                <a:gd name="T95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6">
                  <a:moveTo>
                    <a:pt x="4" y="16"/>
                  </a:moveTo>
                  <a:lnTo>
                    <a:pt x="4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4" y="16"/>
                  </a:lnTo>
                  <a:close/>
                  <a:moveTo>
                    <a:pt x="12" y="14"/>
                  </a:moveTo>
                  <a:lnTo>
                    <a:pt x="12" y="14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2" y="14"/>
                  </a:lnTo>
                  <a:close/>
                  <a:moveTo>
                    <a:pt x="22" y="12"/>
                  </a:moveTo>
                  <a:lnTo>
                    <a:pt x="22" y="12"/>
                  </a:lnTo>
                  <a:lnTo>
                    <a:pt x="18" y="10"/>
                  </a:lnTo>
                  <a:lnTo>
                    <a:pt x="22" y="8"/>
                  </a:lnTo>
                  <a:lnTo>
                    <a:pt x="22" y="10"/>
                  </a:lnTo>
                  <a:lnTo>
                    <a:pt x="22" y="12"/>
                  </a:lnTo>
                  <a:close/>
                  <a:moveTo>
                    <a:pt x="30" y="10"/>
                  </a:moveTo>
                  <a:lnTo>
                    <a:pt x="30" y="10"/>
                  </a:lnTo>
                  <a:lnTo>
                    <a:pt x="28" y="10"/>
                  </a:lnTo>
                  <a:lnTo>
                    <a:pt x="30" y="6"/>
                  </a:lnTo>
                  <a:lnTo>
                    <a:pt x="32" y="8"/>
                  </a:lnTo>
                  <a:lnTo>
                    <a:pt x="30" y="10"/>
                  </a:lnTo>
                  <a:close/>
                  <a:moveTo>
                    <a:pt x="40" y="10"/>
                  </a:moveTo>
                  <a:lnTo>
                    <a:pt x="40" y="10"/>
                  </a:lnTo>
                  <a:lnTo>
                    <a:pt x="38" y="8"/>
                  </a:lnTo>
                  <a:lnTo>
                    <a:pt x="40" y="4"/>
                  </a:lnTo>
                  <a:lnTo>
                    <a:pt x="42" y="8"/>
                  </a:lnTo>
                  <a:lnTo>
                    <a:pt x="40" y="10"/>
                  </a:lnTo>
                  <a:close/>
                  <a:moveTo>
                    <a:pt x="50" y="10"/>
                  </a:moveTo>
                  <a:lnTo>
                    <a:pt x="50" y="10"/>
                  </a:lnTo>
                  <a:lnTo>
                    <a:pt x="48" y="6"/>
                  </a:lnTo>
                  <a:lnTo>
                    <a:pt x="48" y="4"/>
                  </a:lnTo>
                  <a:lnTo>
                    <a:pt x="52" y="6"/>
                  </a:lnTo>
                  <a:lnTo>
                    <a:pt x="50" y="10"/>
                  </a:lnTo>
                  <a:close/>
                  <a:moveTo>
                    <a:pt x="58" y="8"/>
                  </a:moveTo>
                  <a:lnTo>
                    <a:pt x="58" y="8"/>
                  </a:lnTo>
                  <a:lnTo>
                    <a:pt x="56" y="6"/>
                  </a:lnTo>
                  <a:lnTo>
                    <a:pt x="58" y="2"/>
                  </a:lnTo>
                  <a:lnTo>
                    <a:pt x="62" y="4"/>
                  </a:lnTo>
                  <a:lnTo>
                    <a:pt x="58" y="8"/>
                  </a:lnTo>
                  <a:close/>
                  <a:moveTo>
                    <a:pt x="68" y="6"/>
                  </a:moveTo>
                  <a:lnTo>
                    <a:pt x="68" y="6"/>
                  </a:lnTo>
                  <a:lnTo>
                    <a:pt x="66" y="4"/>
                  </a:lnTo>
                  <a:lnTo>
                    <a:pt x="68" y="2"/>
                  </a:lnTo>
                  <a:lnTo>
                    <a:pt x="72" y="4"/>
                  </a:lnTo>
                  <a:lnTo>
                    <a:pt x="68" y="6"/>
                  </a:lnTo>
                  <a:close/>
                  <a:moveTo>
                    <a:pt x="78" y="6"/>
                  </a:moveTo>
                  <a:lnTo>
                    <a:pt x="78" y="6"/>
                  </a:lnTo>
                  <a:lnTo>
                    <a:pt x="74" y="4"/>
                  </a:lnTo>
                  <a:lnTo>
                    <a:pt x="78" y="2"/>
                  </a:lnTo>
                  <a:lnTo>
                    <a:pt x="80" y="2"/>
                  </a:lnTo>
                  <a:lnTo>
                    <a:pt x="78" y="6"/>
                  </a:lnTo>
                  <a:close/>
                  <a:moveTo>
                    <a:pt x="88" y="6"/>
                  </a:moveTo>
                  <a:lnTo>
                    <a:pt x="88" y="6"/>
                  </a:lnTo>
                  <a:lnTo>
                    <a:pt x="84" y="2"/>
                  </a:lnTo>
                  <a:lnTo>
                    <a:pt x="88" y="2"/>
                  </a:lnTo>
                  <a:lnTo>
                    <a:pt x="90" y="2"/>
                  </a:lnTo>
                  <a:lnTo>
                    <a:pt x="88" y="6"/>
                  </a:lnTo>
                  <a:close/>
                  <a:moveTo>
                    <a:pt x="98" y="4"/>
                  </a:moveTo>
                  <a:lnTo>
                    <a:pt x="98" y="4"/>
                  </a:lnTo>
                  <a:lnTo>
                    <a:pt x="94" y="2"/>
                  </a:lnTo>
                  <a:lnTo>
                    <a:pt x="98" y="0"/>
                  </a:lnTo>
                  <a:lnTo>
                    <a:pt x="100" y="2"/>
                  </a:lnTo>
                  <a:lnTo>
                    <a:pt x="98" y="4"/>
                  </a:lnTo>
                  <a:close/>
                  <a:moveTo>
                    <a:pt x="108" y="4"/>
                  </a:moveTo>
                  <a:lnTo>
                    <a:pt x="108" y="4"/>
                  </a:lnTo>
                  <a:lnTo>
                    <a:pt x="104" y="2"/>
                  </a:lnTo>
                  <a:lnTo>
                    <a:pt x="108" y="0"/>
                  </a:lnTo>
                  <a:lnTo>
                    <a:pt x="110" y="2"/>
                  </a:lnTo>
                  <a:lnTo>
                    <a:pt x="108" y="4"/>
                  </a:lnTo>
                  <a:close/>
                  <a:moveTo>
                    <a:pt x="116" y="4"/>
                  </a:moveTo>
                  <a:lnTo>
                    <a:pt x="116" y="4"/>
                  </a:lnTo>
                  <a:lnTo>
                    <a:pt x="114" y="2"/>
                  </a:ln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close/>
                  <a:moveTo>
                    <a:pt x="126" y="4"/>
                  </a:moveTo>
                  <a:lnTo>
                    <a:pt x="126" y="4"/>
                  </a:lnTo>
                  <a:lnTo>
                    <a:pt x="124" y="2"/>
                  </a:lnTo>
                  <a:lnTo>
                    <a:pt x="126" y="0"/>
                  </a:lnTo>
                  <a:lnTo>
                    <a:pt x="128" y="2"/>
                  </a:lnTo>
                  <a:lnTo>
                    <a:pt x="126" y="4"/>
                  </a:lnTo>
                  <a:close/>
                  <a:moveTo>
                    <a:pt x="136" y="4"/>
                  </a:move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lnTo>
                    <a:pt x="138" y="2"/>
                  </a:lnTo>
                  <a:lnTo>
                    <a:pt x="136" y="4"/>
                  </a:lnTo>
                  <a:close/>
                  <a:moveTo>
                    <a:pt x="146" y="4"/>
                  </a:moveTo>
                  <a:lnTo>
                    <a:pt x="146" y="4"/>
                  </a:lnTo>
                  <a:lnTo>
                    <a:pt x="144" y="2"/>
                  </a:lnTo>
                  <a:lnTo>
                    <a:pt x="146" y="0"/>
                  </a:lnTo>
                  <a:lnTo>
                    <a:pt x="148" y="2"/>
                  </a:lnTo>
                  <a:lnTo>
                    <a:pt x="14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12"/>
            <p:cNvSpPr>
              <a:spLocks noEditPoints="1"/>
            </p:cNvSpPr>
            <p:nvPr/>
          </p:nvSpPr>
          <p:spPr bwMode="auto">
            <a:xfrm>
              <a:off x="3803650" y="2967038"/>
              <a:ext cx="206375" cy="107950"/>
            </a:xfrm>
            <a:custGeom>
              <a:avLst/>
              <a:gdLst>
                <a:gd name="T0" fmla="*/ 4 w 130"/>
                <a:gd name="T1" fmla="*/ 68 h 68"/>
                <a:gd name="T2" fmla="*/ 0 w 130"/>
                <a:gd name="T3" fmla="*/ 64 h 68"/>
                <a:gd name="T4" fmla="*/ 4 w 130"/>
                <a:gd name="T5" fmla="*/ 68 h 68"/>
                <a:gd name="T6" fmla="*/ 10 w 130"/>
                <a:gd name="T7" fmla="*/ 60 h 68"/>
                <a:gd name="T8" fmla="*/ 6 w 130"/>
                <a:gd name="T9" fmla="*/ 58 h 68"/>
                <a:gd name="T10" fmla="*/ 10 w 130"/>
                <a:gd name="T11" fmla="*/ 60 h 68"/>
                <a:gd name="T12" fmla="*/ 16 w 130"/>
                <a:gd name="T13" fmla="*/ 54 h 68"/>
                <a:gd name="T14" fmla="*/ 14 w 130"/>
                <a:gd name="T15" fmla="*/ 52 h 68"/>
                <a:gd name="T16" fmla="*/ 16 w 130"/>
                <a:gd name="T17" fmla="*/ 54 h 68"/>
                <a:gd name="T18" fmla="*/ 24 w 130"/>
                <a:gd name="T19" fmla="*/ 48 h 68"/>
                <a:gd name="T20" fmla="*/ 22 w 130"/>
                <a:gd name="T21" fmla="*/ 44 h 68"/>
                <a:gd name="T22" fmla="*/ 24 w 130"/>
                <a:gd name="T23" fmla="*/ 48 h 68"/>
                <a:gd name="T24" fmla="*/ 32 w 130"/>
                <a:gd name="T25" fmla="*/ 42 h 68"/>
                <a:gd name="T26" fmla="*/ 30 w 130"/>
                <a:gd name="T27" fmla="*/ 40 h 68"/>
                <a:gd name="T28" fmla="*/ 32 w 130"/>
                <a:gd name="T29" fmla="*/ 42 h 68"/>
                <a:gd name="T30" fmla="*/ 40 w 130"/>
                <a:gd name="T31" fmla="*/ 38 h 68"/>
                <a:gd name="T32" fmla="*/ 38 w 130"/>
                <a:gd name="T33" fmla="*/ 34 h 68"/>
                <a:gd name="T34" fmla="*/ 40 w 130"/>
                <a:gd name="T35" fmla="*/ 38 h 68"/>
                <a:gd name="T36" fmla="*/ 48 w 130"/>
                <a:gd name="T37" fmla="*/ 34 h 68"/>
                <a:gd name="T38" fmla="*/ 46 w 130"/>
                <a:gd name="T39" fmla="*/ 30 h 68"/>
                <a:gd name="T40" fmla="*/ 48 w 130"/>
                <a:gd name="T41" fmla="*/ 34 h 68"/>
                <a:gd name="T42" fmla="*/ 58 w 130"/>
                <a:gd name="T43" fmla="*/ 30 h 68"/>
                <a:gd name="T44" fmla="*/ 54 w 130"/>
                <a:gd name="T45" fmla="*/ 24 h 68"/>
                <a:gd name="T46" fmla="*/ 58 w 130"/>
                <a:gd name="T47" fmla="*/ 30 h 68"/>
                <a:gd name="T48" fmla="*/ 66 w 130"/>
                <a:gd name="T49" fmla="*/ 24 h 68"/>
                <a:gd name="T50" fmla="*/ 64 w 130"/>
                <a:gd name="T51" fmla="*/ 22 h 68"/>
                <a:gd name="T52" fmla="*/ 66 w 130"/>
                <a:gd name="T53" fmla="*/ 24 h 68"/>
                <a:gd name="T54" fmla="*/ 74 w 130"/>
                <a:gd name="T55" fmla="*/ 22 h 68"/>
                <a:gd name="T56" fmla="*/ 72 w 130"/>
                <a:gd name="T57" fmla="*/ 18 h 68"/>
                <a:gd name="T58" fmla="*/ 74 w 130"/>
                <a:gd name="T59" fmla="*/ 22 h 68"/>
                <a:gd name="T60" fmla="*/ 84 w 130"/>
                <a:gd name="T61" fmla="*/ 18 h 68"/>
                <a:gd name="T62" fmla="*/ 82 w 130"/>
                <a:gd name="T63" fmla="*/ 14 h 68"/>
                <a:gd name="T64" fmla="*/ 84 w 130"/>
                <a:gd name="T65" fmla="*/ 18 h 68"/>
                <a:gd name="T66" fmla="*/ 92 w 130"/>
                <a:gd name="T67" fmla="*/ 16 h 68"/>
                <a:gd name="T68" fmla="*/ 90 w 130"/>
                <a:gd name="T69" fmla="*/ 12 h 68"/>
                <a:gd name="T70" fmla="*/ 92 w 130"/>
                <a:gd name="T71" fmla="*/ 16 h 68"/>
                <a:gd name="T72" fmla="*/ 102 w 130"/>
                <a:gd name="T73" fmla="*/ 14 h 68"/>
                <a:gd name="T74" fmla="*/ 100 w 130"/>
                <a:gd name="T75" fmla="*/ 8 h 68"/>
                <a:gd name="T76" fmla="*/ 102 w 130"/>
                <a:gd name="T77" fmla="*/ 14 h 68"/>
                <a:gd name="T78" fmla="*/ 112 w 130"/>
                <a:gd name="T79" fmla="*/ 10 h 68"/>
                <a:gd name="T80" fmla="*/ 110 w 130"/>
                <a:gd name="T81" fmla="*/ 6 h 68"/>
                <a:gd name="T82" fmla="*/ 112 w 130"/>
                <a:gd name="T83" fmla="*/ 10 h 68"/>
                <a:gd name="T84" fmla="*/ 120 w 130"/>
                <a:gd name="T85" fmla="*/ 8 h 68"/>
                <a:gd name="T86" fmla="*/ 120 w 130"/>
                <a:gd name="T87" fmla="*/ 4 h 68"/>
                <a:gd name="T88" fmla="*/ 120 w 130"/>
                <a:gd name="T89" fmla="*/ 8 h 68"/>
                <a:gd name="T90" fmla="*/ 130 w 130"/>
                <a:gd name="T91" fmla="*/ 6 h 68"/>
                <a:gd name="T92" fmla="*/ 128 w 130"/>
                <a:gd name="T93" fmla="*/ 0 h 68"/>
                <a:gd name="T94" fmla="*/ 130 w 130"/>
                <a:gd name="T95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0" h="68">
                  <a:moveTo>
                    <a:pt x="4" y="68"/>
                  </a:moveTo>
                  <a:lnTo>
                    <a:pt x="4" y="68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4" y="64"/>
                  </a:lnTo>
                  <a:lnTo>
                    <a:pt x="4" y="68"/>
                  </a:lnTo>
                  <a:close/>
                  <a:moveTo>
                    <a:pt x="10" y="60"/>
                  </a:moveTo>
                  <a:lnTo>
                    <a:pt x="10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10" y="56"/>
                  </a:lnTo>
                  <a:lnTo>
                    <a:pt x="10" y="60"/>
                  </a:lnTo>
                  <a:close/>
                  <a:moveTo>
                    <a:pt x="16" y="54"/>
                  </a:moveTo>
                  <a:lnTo>
                    <a:pt x="16" y="54"/>
                  </a:lnTo>
                  <a:lnTo>
                    <a:pt x="14" y="54"/>
                  </a:lnTo>
                  <a:lnTo>
                    <a:pt x="14" y="52"/>
                  </a:lnTo>
                  <a:lnTo>
                    <a:pt x="16" y="52"/>
                  </a:lnTo>
                  <a:lnTo>
                    <a:pt x="16" y="54"/>
                  </a:lnTo>
                  <a:close/>
                  <a:moveTo>
                    <a:pt x="24" y="48"/>
                  </a:moveTo>
                  <a:lnTo>
                    <a:pt x="24" y="48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4" y="44"/>
                  </a:lnTo>
                  <a:lnTo>
                    <a:pt x="24" y="48"/>
                  </a:lnTo>
                  <a:close/>
                  <a:moveTo>
                    <a:pt x="32" y="42"/>
                  </a:moveTo>
                  <a:lnTo>
                    <a:pt x="32" y="42"/>
                  </a:lnTo>
                  <a:lnTo>
                    <a:pt x="28" y="42"/>
                  </a:lnTo>
                  <a:lnTo>
                    <a:pt x="30" y="40"/>
                  </a:lnTo>
                  <a:lnTo>
                    <a:pt x="34" y="40"/>
                  </a:lnTo>
                  <a:lnTo>
                    <a:pt x="32" y="42"/>
                  </a:lnTo>
                  <a:close/>
                  <a:moveTo>
                    <a:pt x="40" y="38"/>
                  </a:moveTo>
                  <a:lnTo>
                    <a:pt x="40" y="38"/>
                  </a:lnTo>
                  <a:lnTo>
                    <a:pt x="36" y="36"/>
                  </a:lnTo>
                  <a:lnTo>
                    <a:pt x="38" y="34"/>
                  </a:lnTo>
                  <a:lnTo>
                    <a:pt x="42" y="34"/>
                  </a:lnTo>
                  <a:lnTo>
                    <a:pt x="40" y="38"/>
                  </a:lnTo>
                  <a:close/>
                  <a:moveTo>
                    <a:pt x="48" y="34"/>
                  </a:moveTo>
                  <a:lnTo>
                    <a:pt x="48" y="34"/>
                  </a:lnTo>
                  <a:lnTo>
                    <a:pt x="44" y="34"/>
                  </a:lnTo>
                  <a:lnTo>
                    <a:pt x="46" y="30"/>
                  </a:lnTo>
                  <a:lnTo>
                    <a:pt x="50" y="30"/>
                  </a:lnTo>
                  <a:lnTo>
                    <a:pt x="48" y="34"/>
                  </a:lnTo>
                  <a:close/>
                  <a:moveTo>
                    <a:pt x="58" y="30"/>
                  </a:moveTo>
                  <a:lnTo>
                    <a:pt x="58" y="30"/>
                  </a:lnTo>
                  <a:lnTo>
                    <a:pt x="54" y="28"/>
                  </a:lnTo>
                  <a:lnTo>
                    <a:pt x="54" y="24"/>
                  </a:lnTo>
                  <a:lnTo>
                    <a:pt x="58" y="26"/>
                  </a:lnTo>
                  <a:lnTo>
                    <a:pt x="58" y="30"/>
                  </a:lnTo>
                  <a:close/>
                  <a:moveTo>
                    <a:pt x="66" y="24"/>
                  </a:moveTo>
                  <a:lnTo>
                    <a:pt x="66" y="24"/>
                  </a:lnTo>
                  <a:lnTo>
                    <a:pt x="62" y="24"/>
                  </a:lnTo>
                  <a:lnTo>
                    <a:pt x="64" y="22"/>
                  </a:lnTo>
                  <a:lnTo>
                    <a:pt x="68" y="22"/>
                  </a:lnTo>
                  <a:lnTo>
                    <a:pt x="66" y="24"/>
                  </a:lnTo>
                  <a:close/>
                  <a:moveTo>
                    <a:pt x="74" y="22"/>
                  </a:moveTo>
                  <a:lnTo>
                    <a:pt x="74" y="22"/>
                  </a:lnTo>
                  <a:lnTo>
                    <a:pt x="70" y="20"/>
                  </a:lnTo>
                  <a:lnTo>
                    <a:pt x="72" y="18"/>
                  </a:lnTo>
                  <a:lnTo>
                    <a:pt x="76" y="18"/>
                  </a:lnTo>
                  <a:lnTo>
                    <a:pt x="74" y="22"/>
                  </a:lnTo>
                  <a:close/>
                  <a:moveTo>
                    <a:pt x="84" y="18"/>
                  </a:moveTo>
                  <a:lnTo>
                    <a:pt x="84" y="18"/>
                  </a:lnTo>
                  <a:lnTo>
                    <a:pt x="80" y="16"/>
                  </a:lnTo>
                  <a:lnTo>
                    <a:pt x="82" y="14"/>
                  </a:lnTo>
                  <a:lnTo>
                    <a:pt x="86" y="16"/>
                  </a:lnTo>
                  <a:lnTo>
                    <a:pt x="84" y="18"/>
                  </a:lnTo>
                  <a:close/>
                  <a:moveTo>
                    <a:pt x="92" y="16"/>
                  </a:moveTo>
                  <a:lnTo>
                    <a:pt x="92" y="16"/>
                  </a:lnTo>
                  <a:lnTo>
                    <a:pt x="90" y="14"/>
                  </a:lnTo>
                  <a:lnTo>
                    <a:pt x="90" y="12"/>
                  </a:lnTo>
                  <a:lnTo>
                    <a:pt x="94" y="14"/>
                  </a:lnTo>
                  <a:lnTo>
                    <a:pt x="92" y="16"/>
                  </a:lnTo>
                  <a:close/>
                  <a:moveTo>
                    <a:pt x="102" y="14"/>
                  </a:moveTo>
                  <a:lnTo>
                    <a:pt x="102" y="14"/>
                  </a:lnTo>
                  <a:lnTo>
                    <a:pt x="98" y="12"/>
                  </a:lnTo>
                  <a:lnTo>
                    <a:pt x="100" y="8"/>
                  </a:lnTo>
                  <a:lnTo>
                    <a:pt x="104" y="10"/>
                  </a:lnTo>
                  <a:lnTo>
                    <a:pt x="102" y="14"/>
                  </a:lnTo>
                  <a:close/>
                  <a:moveTo>
                    <a:pt x="112" y="10"/>
                  </a:moveTo>
                  <a:lnTo>
                    <a:pt x="112" y="10"/>
                  </a:lnTo>
                  <a:lnTo>
                    <a:pt x="108" y="8"/>
                  </a:lnTo>
                  <a:lnTo>
                    <a:pt x="110" y="6"/>
                  </a:lnTo>
                  <a:lnTo>
                    <a:pt x="114" y="6"/>
                  </a:lnTo>
                  <a:lnTo>
                    <a:pt x="112" y="10"/>
                  </a:lnTo>
                  <a:close/>
                  <a:moveTo>
                    <a:pt x="120" y="8"/>
                  </a:moveTo>
                  <a:lnTo>
                    <a:pt x="120" y="8"/>
                  </a:lnTo>
                  <a:lnTo>
                    <a:pt x="116" y="6"/>
                  </a:lnTo>
                  <a:lnTo>
                    <a:pt x="120" y="4"/>
                  </a:lnTo>
                  <a:lnTo>
                    <a:pt x="122" y="6"/>
                  </a:lnTo>
                  <a:lnTo>
                    <a:pt x="120" y="8"/>
                  </a:lnTo>
                  <a:close/>
                  <a:moveTo>
                    <a:pt x="130" y="6"/>
                  </a:moveTo>
                  <a:lnTo>
                    <a:pt x="130" y="6"/>
                  </a:lnTo>
                  <a:lnTo>
                    <a:pt x="126" y="4"/>
                  </a:lnTo>
                  <a:lnTo>
                    <a:pt x="128" y="0"/>
                  </a:lnTo>
                  <a:lnTo>
                    <a:pt x="130" y="4"/>
                  </a:lnTo>
                  <a:lnTo>
                    <a:pt x="13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13"/>
            <p:cNvSpPr>
              <a:spLocks noEditPoints="1"/>
            </p:cNvSpPr>
            <p:nvPr/>
          </p:nvSpPr>
          <p:spPr bwMode="auto">
            <a:xfrm>
              <a:off x="3778250" y="3078163"/>
              <a:ext cx="130175" cy="174625"/>
            </a:xfrm>
            <a:custGeom>
              <a:avLst/>
              <a:gdLst>
                <a:gd name="T0" fmla="*/ 80 w 82"/>
                <a:gd name="T1" fmla="*/ 106 h 110"/>
                <a:gd name="T2" fmla="*/ 78 w 82"/>
                <a:gd name="T3" fmla="*/ 110 h 110"/>
                <a:gd name="T4" fmla="*/ 80 w 82"/>
                <a:gd name="T5" fmla="*/ 106 h 110"/>
                <a:gd name="T6" fmla="*/ 72 w 82"/>
                <a:gd name="T7" fmla="*/ 102 h 110"/>
                <a:gd name="T8" fmla="*/ 68 w 82"/>
                <a:gd name="T9" fmla="*/ 106 h 110"/>
                <a:gd name="T10" fmla="*/ 72 w 82"/>
                <a:gd name="T11" fmla="*/ 102 h 110"/>
                <a:gd name="T12" fmla="*/ 62 w 82"/>
                <a:gd name="T13" fmla="*/ 98 h 110"/>
                <a:gd name="T14" fmla="*/ 60 w 82"/>
                <a:gd name="T15" fmla="*/ 102 h 110"/>
                <a:gd name="T16" fmla="*/ 62 w 82"/>
                <a:gd name="T17" fmla="*/ 98 h 110"/>
                <a:gd name="T18" fmla="*/ 54 w 82"/>
                <a:gd name="T19" fmla="*/ 94 h 110"/>
                <a:gd name="T20" fmla="*/ 52 w 82"/>
                <a:gd name="T21" fmla="*/ 96 h 110"/>
                <a:gd name="T22" fmla="*/ 54 w 82"/>
                <a:gd name="T23" fmla="*/ 94 h 110"/>
                <a:gd name="T24" fmla="*/ 46 w 82"/>
                <a:gd name="T25" fmla="*/ 88 h 110"/>
                <a:gd name="T26" fmla="*/ 44 w 82"/>
                <a:gd name="T27" fmla="*/ 92 h 110"/>
                <a:gd name="T28" fmla="*/ 46 w 82"/>
                <a:gd name="T29" fmla="*/ 88 h 110"/>
                <a:gd name="T30" fmla="*/ 40 w 82"/>
                <a:gd name="T31" fmla="*/ 84 h 110"/>
                <a:gd name="T32" fmla="*/ 36 w 82"/>
                <a:gd name="T33" fmla="*/ 88 h 110"/>
                <a:gd name="T34" fmla="*/ 40 w 82"/>
                <a:gd name="T35" fmla="*/ 84 h 110"/>
                <a:gd name="T36" fmla="*/ 32 w 82"/>
                <a:gd name="T37" fmla="*/ 78 h 110"/>
                <a:gd name="T38" fmla="*/ 28 w 82"/>
                <a:gd name="T39" fmla="*/ 80 h 110"/>
                <a:gd name="T40" fmla="*/ 32 w 82"/>
                <a:gd name="T41" fmla="*/ 78 h 110"/>
                <a:gd name="T42" fmla="*/ 24 w 82"/>
                <a:gd name="T43" fmla="*/ 70 h 110"/>
                <a:gd name="T44" fmla="*/ 22 w 82"/>
                <a:gd name="T45" fmla="*/ 74 h 110"/>
                <a:gd name="T46" fmla="*/ 24 w 82"/>
                <a:gd name="T47" fmla="*/ 70 h 110"/>
                <a:gd name="T48" fmla="*/ 18 w 82"/>
                <a:gd name="T49" fmla="*/ 64 h 110"/>
                <a:gd name="T50" fmla="*/ 14 w 82"/>
                <a:gd name="T51" fmla="*/ 68 h 110"/>
                <a:gd name="T52" fmla="*/ 18 w 82"/>
                <a:gd name="T53" fmla="*/ 64 h 110"/>
                <a:gd name="T54" fmla="*/ 14 w 82"/>
                <a:gd name="T55" fmla="*/ 56 h 110"/>
                <a:gd name="T56" fmla="*/ 8 w 82"/>
                <a:gd name="T57" fmla="*/ 60 h 110"/>
                <a:gd name="T58" fmla="*/ 14 w 82"/>
                <a:gd name="T59" fmla="*/ 56 h 110"/>
                <a:gd name="T60" fmla="*/ 8 w 82"/>
                <a:gd name="T61" fmla="*/ 48 h 110"/>
                <a:gd name="T62" fmla="*/ 4 w 82"/>
                <a:gd name="T63" fmla="*/ 50 h 110"/>
                <a:gd name="T64" fmla="*/ 8 w 82"/>
                <a:gd name="T65" fmla="*/ 48 h 110"/>
                <a:gd name="T66" fmla="*/ 6 w 82"/>
                <a:gd name="T67" fmla="*/ 40 h 110"/>
                <a:gd name="T68" fmla="*/ 2 w 82"/>
                <a:gd name="T69" fmla="*/ 40 h 110"/>
                <a:gd name="T70" fmla="*/ 6 w 82"/>
                <a:gd name="T71" fmla="*/ 40 h 110"/>
                <a:gd name="T72" fmla="*/ 4 w 82"/>
                <a:gd name="T73" fmla="*/ 30 h 110"/>
                <a:gd name="T74" fmla="*/ 0 w 82"/>
                <a:gd name="T75" fmla="*/ 30 h 110"/>
                <a:gd name="T76" fmla="*/ 4 w 82"/>
                <a:gd name="T77" fmla="*/ 30 h 110"/>
                <a:gd name="T78" fmla="*/ 6 w 82"/>
                <a:gd name="T79" fmla="*/ 22 h 110"/>
                <a:gd name="T80" fmla="*/ 2 w 82"/>
                <a:gd name="T81" fmla="*/ 20 h 110"/>
                <a:gd name="T82" fmla="*/ 6 w 82"/>
                <a:gd name="T83" fmla="*/ 22 h 110"/>
                <a:gd name="T84" fmla="*/ 10 w 82"/>
                <a:gd name="T85" fmla="*/ 12 h 110"/>
                <a:gd name="T86" fmla="*/ 4 w 82"/>
                <a:gd name="T87" fmla="*/ 10 h 110"/>
                <a:gd name="T88" fmla="*/ 10 w 82"/>
                <a:gd name="T89" fmla="*/ 12 h 110"/>
                <a:gd name="T90" fmla="*/ 14 w 82"/>
                <a:gd name="T91" fmla="*/ 4 h 110"/>
                <a:gd name="T92" fmla="*/ 10 w 82"/>
                <a:gd name="T93" fmla="*/ 2 h 110"/>
                <a:gd name="T94" fmla="*/ 14 w 82"/>
                <a:gd name="T95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2" h="110">
                  <a:moveTo>
                    <a:pt x="80" y="106"/>
                  </a:moveTo>
                  <a:lnTo>
                    <a:pt x="80" y="106"/>
                  </a:lnTo>
                  <a:lnTo>
                    <a:pt x="82" y="110"/>
                  </a:lnTo>
                  <a:lnTo>
                    <a:pt x="78" y="110"/>
                  </a:lnTo>
                  <a:lnTo>
                    <a:pt x="76" y="106"/>
                  </a:lnTo>
                  <a:lnTo>
                    <a:pt x="80" y="106"/>
                  </a:lnTo>
                  <a:close/>
                  <a:moveTo>
                    <a:pt x="72" y="102"/>
                  </a:moveTo>
                  <a:lnTo>
                    <a:pt x="72" y="102"/>
                  </a:lnTo>
                  <a:lnTo>
                    <a:pt x="72" y="106"/>
                  </a:lnTo>
                  <a:lnTo>
                    <a:pt x="68" y="106"/>
                  </a:lnTo>
                  <a:lnTo>
                    <a:pt x="68" y="104"/>
                  </a:lnTo>
                  <a:lnTo>
                    <a:pt x="72" y="102"/>
                  </a:lnTo>
                  <a:close/>
                  <a:moveTo>
                    <a:pt x="62" y="98"/>
                  </a:moveTo>
                  <a:lnTo>
                    <a:pt x="62" y="98"/>
                  </a:lnTo>
                  <a:lnTo>
                    <a:pt x="64" y="102"/>
                  </a:lnTo>
                  <a:lnTo>
                    <a:pt x="60" y="102"/>
                  </a:lnTo>
                  <a:lnTo>
                    <a:pt x="58" y="98"/>
                  </a:lnTo>
                  <a:lnTo>
                    <a:pt x="62" y="98"/>
                  </a:lnTo>
                  <a:close/>
                  <a:moveTo>
                    <a:pt x="54" y="94"/>
                  </a:moveTo>
                  <a:lnTo>
                    <a:pt x="54" y="94"/>
                  </a:lnTo>
                  <a:lnTo>
                    <a:pt x="56" y="96"/>
                  </a:lnTo>
                  <a:lnTo>
                    <a:pt x="52" y="96"/>
                  </a:lnTo>
                  <a:lnTo>
                    <a:pt x="50" y="94"/>
                  </a:lnTo>
                  <a:lnTo>
                    <a:pt x="54" y="94"/>
                  </a:lnTo>
                  <a:close/>
                  <a:moveTo>
                    <a:pt x="46" y="88"/>
                  </a:moveTo>
                  <a:lnTo>
                    <a:pt x="46" y="88"/>
                  </a:lnTo>
                  <a:lnTo>
                    <a:pt x="48" y="92"/>
                  </a:lnTo>
                  <a:lnTo>
                    <a:pt x="44" y="92"/>
                  </a:lnTo>
                  <a:lnTo>
                    <a:pt x="42" y="88"/>
                  </a:lnTo>
                  <a:lnTo>
                    <a:pt x="46" y="88"/>
                  </a:lnTo>
                  <a:close/>
                  <a:moveTo>
                    <a:pt x="40" y="84"/>
                  </a:moveTo>
                  <a:lnTo>
                    <a:pt x="40" y="84"/>
                  </a:lnTo>
                  <a:lnTo>
                    <a:pt x="40" y="88"/>
                  </a:lnTo>
                  <a:lnTo>
                    <a:pt x="36" y="88"/>
                  </a:lnTo>
                  <a:lnTo>
                    <a:pt x="36" y="84"/>
                  </a:lnTo>
                  <a:lnTo>
                    <a:pt x="40" y="84"/>
                  </a:lnTo>
                  <a:close/>
                  <a:moveTo>
                    <a:pt x="32" y="78"/>
                  </a:moveTo>
                  <a:lnTo>
                    <a:pt x="32" y="78"/>
                  </a:lnTo>
                  <a:lnTo>
                    <a:pt x="32" y="80"/>
                  </a:lnTo>
                  <a:lnTo>
                    <a:pt x="28" y="80"/>
                  </a:lnTo>
                  <a:lnTo>
                    <a:pt x="28" y="78"/>
                  </a:lnTo>
                  <a:lnTo>
                    <a:pt x="32" y="78"/>
                  </a:lnTo>
                  <a:close/>
                  <a:moveTo>
                    <a:pt x="24" y="70"/>
                  </a:moveTo>
                  <a:lnTo>
                    <a:pt x="24" y="70"/>
                  </a:lnTo>
                  <a:lnTo>
                    <a:pt x="24" y="74"/>
                  </a:lnTo>
                  <a:lnTo>
                    <a:pt x="22" y="74"/>
                  </a:lnTo>
                  <a:lnTo>
                    <a:pt x="22" y="70"/>
                  </a:lnTo>
                  <a:lnTo>
                    <a:pt x="24" y="70"/>
                  </a:lnTo>
                  <a:close/>
                  <a:moveTo>
                    <a:pt x="18" y="64"/>
                  </a:moveTo>
                  <a:lnTo>
                    <a:pt x="18" y="64"/>
                  </a:lnTo>
                  <a:lnTo>
                    <a:pt x="18" y="68"/>
                  </a:lnTo>
                  <a:lnTo>
                    <a:pt x="14" y="68"/>
                  </a:lnTo>
                  <a:lnTo>
                    <a:pt x="14" y="64"/>
                  </a:lnTo>
                  <a:lnTo>
                    <a:pt x="18" y="64"/>
                  </a:lnTo>
                  <a:close/>
                  <a:moveTo>
                    <a:pt x="14" y="56"/>
                  </a:moveTo>
                  <a:lnTo>
                    <a:pt x="14" y="56"/>
                  </a:lnTo>
                  <a:lnTo>
                    <a:pt x="12" y="60"/>
                  </a:lnTo>
                  <a:lnTo>
                    <a:pt x="8" y="60"/>
                  </a:lnTo>
                  <a:lnTo>
                    <a:pt x="10" y="56"/>
                  </a:lnTo>
                  <a:lnTo>
                    <a:pt x="14" y="56"/>
                  </a:lnTo>
                  <a:close/>
                  <a:moveTo>
                    <a:pt x="8" y="48"/>
                  </a:moveTo>
                  <a:lnTo>
                    <a:pt x="8" y="48"/>
                  </a:lnTo>
                  <a:lnTo>
                    <a:pt x="8" y="52"/>
                  </a:lnTo>
                  <a:lnTo>
                    <a:pt x="4" y="50"/>
                  </a:lnTo>
                  <a:lnTo>
                    <a:pt x="4" y="46"/>
                  </a:lnTo>
                  <a:lnTo>
                    <a:pt x="8" y="48"/>
                  </a:lnTo>
                  <a:close/>
                  <a:moveTo>
                    <a:pt x="6" y="40"/>
                  </a:moveTo>
                  <a:lnTo>
                    <a:pt x="6" y="40"/>
                  </a:lnTo>
                  <a:lnTo>
                    <a:pt x="4" y="42"/>
                  </a:lnTo>
                  <a:lnTo>
                    <a:pt x="2" y="40"/>
                  </a:lnTo>
                  <a:lnTo>
                    <a:pt x="4" y="38"/>
                  </a:lnTo>
                  <a:lnTo>
                    <a:pt x="6" y="40"/>
                  </a:lnTo>
                  <a:close/>
                  <a:moveTo>
                    <a:pt x="4" y="30"/>
                  </a:moveTo>
                  <a:lnTo>
                    <a:pt x="4" y="30"/>
                  </a:lnTo>
                  <a:lnTo>
                    <a:pt x="4" y="34"/>
                  </a:lnTo>
                  <a:lnTo>
                    <a:pt x="0" y="30"/>
                  </a:lnTo>
                  <a:lnTo>
                    <a:pt x="4" y="28"/>
                  </a:lnTo>
                  <a:lnTo>
                    <a:pt x="4" y="30"/>
                  </a:lnTo>
                  <a:close/>
                  <a:moveTo>
                    <a:pt x="6" y="22"/>
                  </a:moveTo>
                  <a:lnTo>
                    <a:pt x="6" y="22"/>
                  </a:lnTo>
                  <a:lnTo>
                    <a:pt x="4" y="24"/>
                  </a:lnTo>
                  <a:lnTo>
                    <a:pt x="2" y="20"/>
                  </a:lnTo>
                  <a:lnTo>
                    <a:pt x="4" y="18"/>
                  </a:lnTo>
                  <a:lnTo>
                    <a:pt x="6" y="22"/>
                  </a:lnTo>
                  <a:close/>
                  <a:moveTo>
                    <a:pt x="10" y="12"/>
                  </a:moveTo>
                  <a:lnTo>
                    <a:pt x="10" y="12"/>
                  </a:lnTo>
                  <a:lnTo>
                    <a:pt x="6" y="14"/>
                  </a:lnTo>
                  <a:lnTo>
                    <a:pt x="4" y="10"/>
                  </a:lnTo>
                  <a:lnTo>
                    <a:pt x="8" y="8"/>
                  </a:lnTo>
                  <a:lnTo>
                    <a:pt x="10" y="12"/>
                  </a:lnTo>
                  <a:close/>
                  <a:moveTo>
                    <a:pt x="14" y="4"/>
                  </a:moveTo>
                  <a:lnTo>
                    <a:pt x="14" y="4"/>
                  </a:lnTo>
                  <a:lnTo>
                    <a:pt x="10" y="6"/>
                  </a:lnTo>
                  <a:lnTo>
                    <a:pt x="10" y="2"/>
                  </a:lnTo>
                  <a:lnTo>
                    <a:pt x="14" y="0"/>
                  </a:lnTo>
                  <a:lnTo>
                    <a:pt x="1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14"/>
            <p:cNvSpPr>
              <a:spLocks noEditPoints="1"/>
            </p:cNvSpPr>
            <p:nvPr/>
          </p:nvSpPr>
          <p:spPr bwMode="auto">
            <a:xfrm>
              <a:off x="3914775" y="3252788"/>
              <a:ext cx="228600" cy="50800"/>
            </a:xfrm>
            <a:custGeom>
              <a:avLst/>
              <a:gdLst>
                <a:gd name="T0" fmla="*/ 142 w 144"/>
                <a:gd name="T1" fmla="*/ 28 h 32"/>
                <a:gd name="T2" fmla="*/ 142 w 144"/>
                <a:gd name="T3" fmla="*/ 32 h 32"/>
                <a:gd name="T4" fmla="*/ 142 w 144"/>
                <a:gd name="T5" fmla="*/ 28 h 32"/>
                <a:gd name="T6" fmla="*/ 132 w 144"/>
                <a:gd name="T7" fmla="*/ 28 h 32"/>
                <a:gd name="T8" fmla="*/ 132 w 144"/>
                <a:gd name="T9" fmla="*/ 32 h 32"/>
                <a:gd name="T10" fmla="*/ 132 w 144"/>
                <a:gd name="T11" fmla="*/ 28 h 32"/>
                <a:gd name="T12" fmla="*/ 122 w 144"/>
                <a:gd name="T13" fmla="*/ 26 h 32"/>
                <a:gd name="T14" fmla="*/ 122 w 144"/>
                <a:gd name="T15" fmla="*/ 30 h 32"/>
                <a:gd name="T16" fmla="*/ 122 w 144"/>
                <a:gd name="T17" fmla="*/ 26 h 32"/>
                <a:gd name="T18" fmla="*/ 114 w 144"/>
                <a:gd name="T19" fmla="*/ 26 h 32"/>
                <a:gd name="T20" fmla="*/ 114 w 144"/>
                <a:gd name="T21" fmla="*/ 30 h 32"/>
                <a:gd name="T22" fmla="*/ 114 w 144"/>
                <a:gd name="T23" fmla="*/ 26 h 32"/>
                <a:gd name="T24" fmla="*/ 106 w 144"/>
                <a:gd name="T25" fmla="*/ 24 h 32"/>
                <a:gd name="T26" fmla="*/ 104 w 144"/>
                <a:gd name="T27" fmla="*/ 30 h 32"/>
                <a:gd name="T28" fmla="*/ 106 w 144"/>
                <a:gd name="T29" fmla="*/ 24 h 32"/>
                <a:gd name="T30" fmla="*/ 96 w 144"/>
                <a:gd name="T31" fmla="*/ 22 h 32"/>
                <a:gd name="T32" fmla="*/ 94 w 144"/>
                <a:gd name="T33" fmla="*/ 28 h 32"/>
                <a:gd name="T34" fmla="*/ 96 w 144"/>
                <a:gd name="T35" fmla="*/ 22 h 32"/>
                <a:gd name="T36" fmla="*/ 86 w 144"/>
                <a:gd name="T37" fmla="*/ 22 h 32"/>
                <a:gd name="T38" fmla="*/ 86 w 144"/>
                <a:gd name="T39" fmla="*/ 26 h 32"/>
                <a:gd name="T40" fmla="*/ 86 w 144"/>
                <a:gd name="T41" fmla="*/ 22 h 32"/>
                <a:gd name="T42" fmla="*/ 76 w 144"/>
                <a:gd name="T43" fmla="*/ 20 h 32"/>
                <a:gd name="T44" fmla="*/ 76 w 144"/>
                <a:gd name="T45" fmla="*/ 24 h 32"/>
                <a:gd name="T46" fmla="*/ 76 w 144"/>
                <a:gd name="T47" fmla="*/ 20 h 32"/>
                <a:gd name="T48" fmla="*/ 68 w 144"/>
                <a:gd name="T49" fmla="*/ 18 h 32"/>
                <a:gd name="T50" fmla="*/ 66 w 144"/>
                <a:gd name="T51" fmla="*/ 22 h 32"/>
                <a:gd name="T52" fmla="*/ 68 w 144"/>
                <a:gd name="T53" fmla="*/ 18 h 32"/>
                <a:gd name="T54" fmla="*/ 58 w 144"/>
                <a:gd name="T55" fmla="*/ 16 h 32"/>
                <a:gd name="T56" fmla="*/ 56 w 144"/>
                <a:gd name="T57" fmla="*/ 22 h 32"/>
                <a:gd name="T58" fmla="*/ 58 w 144"/>
                <a:gd name="T59" fmla="*/ 16 h 32"/>
                <a:gd name="T60" fmla="*/ 48 w 144"/>
                <a:gd name="T61" fmla="*/ 14 h 32"/>
                <a:gd name="T62" fmla="*/ 48 w 144"/>
                <a:gd name="T63" fmla="*/ 18 h 32"/>
                <a:gd name="T64" fmla="*/ 48 w 144"/>
                <a:gd name="T65" fmla="*/ 14 h 32"/>
                <a:gd name="T66" fmla="*/ 40 w 144"/>
                <a:gd name="T67" fmla="*/ 12 h 32"/>
                <a:gd name="T68" fmla="*/ 38 w 144"/>
                <a:gd name="T69" fmla="*/ 16 h 32"/>
                <a:gd name="T70" fmla="*/ 40 w 144"/>
                <a:gd name="T71" fmla="*/ 12 h 32"/>
                <a:gd name="T72" fmla="*/ 30 w 144"/>
                <a:gd name="T73" fmla="*/ 8 h 32"/>
                <a:gd name="T74" fmla="*/ 28 w 144"/>
                <a:gd name="T75" fmla="*/ 14 h 32"/>
                <a:gd name="T76" fmla="*/ 30 w 144"/>
                <a:gd name="T77" fmla="*/ 8 h 32"/>
                <a:gd name="T78" fmla="*/ 20 w 144"/>
                <a:gd name="T79" fmla="*/ 6 h 32"/>
                <a:gd name="T80" fmla="*/ 20 w 144"/>
                <a:gd name="T81" fmla="*/ 12 h 32"/>
                <a:gd name="T82" fmla="*/ 18 w 144"/>
                <a:gd name="T83" fmla="*/ 8 h 32"/>
                <a:gd name="T84" fmla="*/ 12 w 144"/>
                <a:gd name="T85" fmla="*/ 4 h 32"/>
                <a:gd name="T86" fmla="*/ 14 w 144"/>
                <a:gd name="T87" fmla="*/ 6 h 32"/>
                <a:gd name="T88" fmla="*/ 8 w 144"/>
                <a:gd name="T89" fmla="*/ 4 h 32"/>
                <a:gd name="T90" fmla="*/ 2 w 144"/>
                <a:gd name="T91" fmla="*/ 0 h 32"/>
                <a:gd name="T92" fmla="*/ 4 w 144"/>
                <a:gd name="T93" fmla="*/ 4 h 32"/>
                <a:gd name="T94" fmla="*/ 0 w 144"/>
                <a:gd name="T95" fmla="*/ 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4" h="32">
                  <a:moveTo>
                    <a:pt x="142" y="28"/>
                  </a:moveTo>
                  <a:lnTo>
                    <a:pt x="142" y="28"/>
                  </a:lnTo>
                  <a:lnTo>
                    <a:pt x="144" y="30"/>
                  </a:lnTo>
                  <a:lnTo>
                    <a:pt x="142" y="32"/>
                  </a:lnTo>
                  <a:lnTo>
                    <a:pt x="140" y="30"/>
                  </a:lnTo>
                  <a:lnTo>
                    <a:pt x="142" y="28"/>
                  </a:lnTo>
                  <a:close/>
                  <a:moveTo>
                    <a:pt x="132" y="28"/>
                  </a:moveTo>
                  <a:lnTo>
                    <a:pt x="132" y="28"/>
                  </a:lnTo>
                  <a:lnTo>
                    <a:pt x="136" y="30"/>
                  </a:lnTo>
                  <a:lnTo>
                    <a:pt x="132" y="32"/>
                  </a:lnTo>
                  <a:lnTo>
                    <a:pt x="132" y="30"/>
                  </a:lnTo>
                  <a:lnTo>
                    <a:pt x="132" y="28"/>
                  </a:lnTo>
                  <a:close/>
                  <a:moveTo>
                    <a:pt x="122" y="26"/>
                  </a:moveTo>
                  <a:lnTo>
                    <a:pt x="122" y="26"/>
                  </a:lnTo>
                  <a:lnTo>
                    <a:pt x="126" y="30"/>
                  </a:lnTo>
                  <a:lnTo>
                    <a:pt x="122" y="30"/>
                  </a:lnTo>
                  <a:lnTo>
                    <a:pt x="122" y="30"/>
                  </a:lnTo>
                  <a:lnTo>
                    <a:pt x="122" y="26"/>
                  </a:lnTo>
                  <a:close/>
                  <a:moveTo>
                    <a:pt x="114" y="26"/>
                  </a:moveTo>
                  <a:lnTo>
                    <a:pt x="114" y="26"/>
                  </a:lnTo>
                  <a:lnTo>
                    <a:pt x="116" y="28"/>
                  </a:lnTo>
                  <a:lnTo>
                    <a:pt x="114" y="30"/>
                  </a:lnTo>
                  <a:lnTo>
                    <a:pt x="112" y="28"/>
                  </a:lnTo>
                  <a:lnTo>
                    <a:pt x="114" y="26"/>
                  </a:lnTo>
                  <a:close/>
                  <a:moveTo>
                    <a:pt x="106" y="24"/>
                  </a:moveTo>
                  <a:lnTo>
                    <a:pt x="106" y="24"/>
                  </a:lnTo>
                  <a:lnTo>
                    <a:pt x="106" y="28"/>
                  </a:lnTo>
                  <a:lnTo>
                    <a:pt x="104" y="30"/>
                  </a:lnTo>
                  <a:lnTo>
                    <a:pt x="102" y="26"/>
                  </a:lnTo>
                  <a:lnTo>
                    <a:pt x="106" y="24"/>
                  </a:lnTo>
                  <a:close/>
                  <a:moveTo>
                    <a:pt x="96" y="22"/>
                  </a:moveTo>
                  <a:lnTo>
                    <a:pt x="96" y="22"/>
                  </a:lnTo>
                  <a:lnTo>
                    <a:pt x="96" y="26"/>
                  </a:lnTo>
                  <a:lnTo>
                    <a:pt x="94" y="28"/>
                  </a:lnTo>
                  <a:lnTo>
                    <a:pt x="92" y="24"/>
                  </a:lnTo>
                  <a:lnTo>
                    <a:pt x="96" y="22"/>
                  </a:lnTo>
                  <a:close/>
                  <a:moveTo>
                    <a:pt x="86" y="22"/>
                  </a:moveTo>
                  <a:lnTo>
                    <a:pt x="86" y="22"/>
                  </a:lnTo>
                  <a:lnTo>
                    <a:pt x="88" y="24"/>
                  </a:lnTo>
                  <a:lnTo>
                    <a:pt x="86" y="26"/>
                  </a:lnTo>
                  <a:lnTo>
                    <a:pt x="82" y="24"/>
                  </a:lnTo>
                  <a:lnTo>
                    <a:pt x="86" y="22"/>
                  </a:lnTo>
                  <a:close/>
                  <a:moveTo>
                    <a:pt x="76" y="20"/>
                  </a:moveTo>
                  <a:lnTo>
                    <a:pt x="76" y="20"/>
                  </a:lnTo>
                  <a:lnTo>
                    <a:pt x="78" y="22"/>
                  </a:lnTo>
                  <a:lnTo>
                    <a:pt x="76" y="24"/>
                  </a:lnTo>
                  <a:lnTo>
                    <a:pt x="74" y="22"/>
                  </a:lnTo>
                  <a:lnTo>
                    <a:pt x="76" y="20"/>
                  </a:lnTo>
                  <a:close/>
                  <a:moveTo>
                    <a:pt x="68" y="18"/>
                  </a:moveTo>
                  <a:lnTo>
                    <a:pt x="68" y="18"/>
                  </a:lnTo>
                  <a:lnTo>
                    <a:pt x="70" y="22"/>
                  </a:lnTo>
                  <a:lnTo>
                    <a:pt x="66" y="22"/>
                  </a:lnTo>
                  <a:lnTo>
                    <a:pt x="64" y="20"/>
                  </a:lnTo>
                  <a:lnTo>
                    <a:pt x="68" y="18"/>
                  </a:lnTo>
                  <a:close/>
                  <a:moveTo>
                    <a:pt x="58" y="16"/>
                  </a:moveTo>
                  <a:lnTo>
                    <a:pt x="58" y="16"/>
                  </a:lnTo>
                  <a:lnTo>
                    <a:pt x="60" y="20"/>
                  </a:lnTo>
                  <a:lnTo>
                    <a:pt x="56" y="22"/>
                  </a:lnTo>
                  <a:lnTo>
                    <a:pt x="54" y="18"/>
                  </a:lnTo>
                  <a:lnTo>
                    <a:pt x="58" y="16"/>
                  </a:lnTo>
                  <a:close/>
                  <a:moveTo>
                    <a:pt x="48" y="14"/>
                  </a:moveTo>
                  <a:lnTo>
                    <a:pt x="48" y="14"/>
                  </a:lnTo>
                  <a:lnTo>
                    <a:pt x="50" y="16"/>
                  </a:lnTo>
                  <a:lnTo>
                    <a:pt x="48" y="18"/>
                  </a:lnTo>
                  <a:lnTo>
                    <a:pt x="44" y="16"/>
                  </a:lnTo>
                  <a:lnTo>
                    <a:pt x="48" y="14"/>
                  </a:lnTo>
                  <a:close/>
                  <a:moveTo>
                    <a:pt x="40" y="12"/>
                  </a:moveTo>
                  <a:lnTo>
                    <a:pt x="40" y="12"/>
                  </a:lnTo>
                  <a:lnTo>
                    <a:pt x="42" y="14"/>
                  </a:lnTo>
                  <a:lnTo>
                    <a:pt x="38" y="16"/>
                  </a:lnTo>
                  <a:lnTo>
                    <a:pt x="36" y="14"/>
                  </a:lnTo>
                  <a:lnTo>
                    <a:pt x="40" y="12"/>
                  </a:lnTo>
                  <a:close/>
                  <a:moveTo>
                    <a:pt x="30" y="8"/>
                  </a:moveTo>
                  <a:lnTo>
                    <a:pt x="30" y="8"/>
                  </a:lnTo>
                  <a:lnTo>
                    <a:pt x="32" y="12"/>
                  </a:lnTo>
                  <a:lnTo>
                    <a:pt x="28" y="14"/>
                  </a:lnTo>
                  <a:lnTo>
                    <a:pt x="26" y="10"/>
                  </a:lnTo>
                  <a:lnTo>
                    <a:pt x="30" y="8"/>
                  </a:lnTo>
                  <a:close/>
                  <a:moveTo>
                    <a:pt x="20" y="6"/>
                  </a:moveTo>
                  <a:lnTo>
                    <a:pt x="20" y="6"/>
                  </a:lnTo>
                  <a:lnTo>
                    <a:pt x="22" y="10"/>
                  </a:lnTo>
                  <a:lnTo>
                    <a:pt x="20" y="12"/>
                  </a:lnTo>
                  <a:lnTo>
                    <a:pt x="18" y="12"/>
                  </a:lnTo>
                  <a:lnTo>
                    <a:pt x="18" y="8"/>
                  </a:lnTo>
                  <a:lnTo>
                    <a:pt x="20" y="6"/>
                  </a:lnTo>
                  <a:close/>
                  <a:moveTo>
                    <a:pt x="12" y="4"/>
                  </a:moveTo>
                  <a:lnTo>
                    <a:pt x="12" y="4"/>
                  </a:lnTo>
                  <a:lnTo>
                    <a:pt x="14" y="6"/>
                  </a:lnTo>
                  <a:lnTo>
                    <a:pt x="10" y="8"/>
                  </a:lnTo>
                  <a:lnTo>
                    <a:pt x="8" y="4"/>
                  </a:lnTo>
                  <a:lnTo>
                    <a:pt x="12" y="4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15"/>
            <p:cNvSpPr>
              <a:spLocks noEditPoints="1"/>
            </p:cNvSpPr>
            <p:nvPr/>
          </p:nvSpPr>
          <p:spPr bwMode="auto">
            <a:xfrm>
              <a:off x="4152900" y="3287713"/>
              <a:ext cx="234950" cy="19050"/>
            </a:xfrm>
            <a:custGeom>
              <a:avLst/>
              <a:gdLst>
                <a:gd name="T0" fmla="*/ 144 w 148"/>
                <a:gd name="T1" fmla="*/ 0 h 12"/>
                <a:gd name="T2" fmla="*/ 146 w 148"/>
                <a:gd name="T3" fmla="*/ 4 h 12"/>
                <a:gd name="T4" fmla="*/ 144 w 148"/>
                <a:gd name="T5" fmla="*/ 0 h 12"/>
                <a:gd name="T6" fmla="*/ 136 w 148"/>
                <a:gd name="T7" fmla="*/ 0 h 12"/>
                <a:gd name="T8" fmla="*/ 136 w 148"/>
                <a:gd name="T9" fmla="*/ 6 h 12"/>
                <a:gd name="T10" fmla="*/ 136 w 148"/>
                <a:gd name="T11" fmla="*/ 0 h 12"/>
                <a:gd name="T12" fmla="*/ 126 w 148"/>
                <a:gd name="T13" fmla="*/ 2 h 12"/>
                <a:gd name="T14" fmla="*/ 126 w 148"/>
                <a:gd name="T15" fmla="*/ 8 h 12"/>
                <a:gd name="T16" fmla="*/ 126 w 148"/>
                <a:gd name="T17" fmla="*/ 2 h 12"/>
                <a:gd name="T18" fmla="*/ 116 w 148"/>
                <a:gd name="T19" fmla="*/ 2 h 12"/>
                <a:gd name="T20" fmla="*/ 116 w 148"/>
                <a:gd name="T21" fmla="*/ 8 h 12"/>
                <a:gd name="T22" fmla="*/ 116 w 148"/>
                <a:gd name="T23" fmla="*/ 2 h 12"/>
                <a:gd name="T24" fmla="*/ 106 w 148"/>
                <a:gd name="T25" fmla="*/ 4 h 12"/>
                <a:gd name="T26" fmla="*/ 106 w 148"/>
                <a:gd name="T27" fmla="*/ 8 h 12"/>
                <a:gd name="T28" fmla="*/ 106 w 148"/>
                <a:gd name="T29" fmla="*/ 4 h 12"/>
                <a:gd name="T30" fmla="*/ 98 w 148"/>
                <a:gd name="T31" fmla="*/ 6 h 12"/>
                <a:gd name="T32" fmla="*/ 98 w 148"/>
                <a:gd name="T33" fmla="*/ 10 h 12"/>
                <a:gd name="T34" fmla="*/ 98 w 148"/>
                <a:gd name="T35" fmla="*/ 6 h 12"/>
                <a:gd name="T36" fmla="*/ 88 w 148"/>
                <a:gd name="T37" fmla="*/ 6 h 12"/>
                <a:gd name="T38" fmla="*/ 88 w 148"/>
                <a:gd name="T39" fmla="*/ 10 h 12"/>
                <a:gd name="T40" fmla="*/ 88 w 148"/>
                <a:gd name="T41" fmla="*/ 6 h 12"/>
                <a:gd name="T42" fmla="*/ 80 w 148"/>
                <a:gd name="T43" fmla="*/ 8 h 12"/>
                <a:gd name="T44" fmla="*/ 80 w 148"/>
                <a:gd name="T45" fmla="*/ 10 h 12"/>
                <a:gd name="T46" fmla="*/ 80 w 148"/>
                <a:gd name="T47" fmla="*/ 8 h 12"/>
                <a:gd name="T48" fmla="*/ 70 w 148"/>
                <a:gd name="T49" fmla="*/ 8 h 12"/>
                <a:gd name="T50" fmla="*/ 70 w 148"/>
                <a:gd name="T51" fmla="*/ 12 h 12"/>
                <a:gd name="T52" fmla="*/ 70 w 148"/>
                <a:gd name="T53" fmla="*/ 8 h 12"/>
                <a:gd name="T54" fmla="*/ 60 w 148"/>
                <a:gd name="T55" fmla="*/ 8 h 12"/>
                <a:gd name="T56" fmla="*/ 60 w 148"/>
                <a:gd name="T57" fmla="*/ 12 h 12"/>
                <a:gd name="T58" fmla="*/ 60 w 148"/>
                <a:gd name="T59" fmla="*/ 8 h 12"/>
                <a:gd name="T60" fmla="*/ 50 w 148"/>
                <a:gd name="T61" fmla="*/ 8 h 12"/>
                <a:gd name="T62" fmla="*/ 50 w 148"/>
                <a:gd name="T63" fmla="*/ 12 h 12"/>
                <a:gd name="T64" fmla="*/ 50 w 148"/>
                <a:gd name="T65" fmla="*/ 8 h 12"/>
                <a:gd name="T66" fmla="*/ 40 w 148"/>
                <a:gd name="T67" fmla="*/ 8 h 12"/>
                <a:gd name="T68" fmla="*/ 40 w 148"/>
                <a:gd name="T69" fmla="*/ 12 h 12"/>
                <a:gd name="T70" fmla="*/ 40 w 148"/>
                <a:gd name="T71" fmla="*/ 8 h 12"/>
                <a:gd name="T72" fmla="*/ 30 w 148"/>
                <a:gd name="T73" fmla="*/ 8 h 12"/>
                <a:gd name="T74" fmla="*/ 30 w 148"/>
                <a:gd name="T75" fmla="*/ 12 h 12"/>
                <a:gd name="T76" fmla="*/ 30 w 148"/>
                <a:gd name="T77" fmla="*/ 8 h 12"/>
                <a:gd name="T78" fmla="*/ 22 w 148"/>
                <a:gd name="T79" fmla="*/ 8 h 12"/>
                <a:gd name="T80" fmla="*/ 20 w 148"/>
                <a:gd name="T81" fmla="*/ 12 h 12"/>
                <a:gd name="T82" fmla="*/ 22 w 148"/>
                <a:gd name="T83" fmla="*/ 8 h 12"/>
                <a:gd name="T84" fmla="*/ 12 w 148"/>
                <a:gd name="T85" fmla="*/ 8 h 12"/>
                <a:gd name="T86" fmla="*/ 12 w 148"/>
                <a:gd name="T87" fmla="*/ 12 h 12"/>
                <a:gd name="T88" fmla="*/ 12 w 148"/>
                <a:gd name="T89" fmla="*/ 8 h 12"/>
                <a:gd name="T90" fmla="*/ 2 w 148"/>
                <a:gd name="T91" fmla="*/ 8 h 12"/>
                <a:gd name="T92" fmla="*/ 2 w 148"/>
                <a:gd name="T93" fmla="*/ 12 h 12"/>
                <a:gd name="T94" fmla="*/ 2 w 148"/>
                <a:gd name="T95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8" h="12">
                  <a:moveTo>
                    <a:pt x="144" y="0"/>
                  </a:moveTo>
                  <a:lnTo>
                    <a:pt x="144" y="0"/>
                  </a:lnTo>
                  <a:lnTo>
                    <a:pt x="148" y="0"/>
                  </a:lnTo>
                  <a:lnTo>
                    <a:pt x="146" y="4"/>
                  </a:lnTo>
                  <a:lnTo>
                    <a:pt x="142" y="2"/>
                  </a:lnTo>
                  <a:lnTo>
                    <a:pt x="144" y="0"/>
                  </a:lnTo>
                  <a:close/>
                  <a:moveTo>
                    <a:pt x="136" y="0"/>
                  </a:moveTo>
                  <a:lnTo>
                    <a:pt x="136" y="0"/>
                  </a:lnTo>
                  <a:lnTo>
                    <a:pt x="138" y="2"/>
                  </a:lnTo>
                  <a:lnTo>
                    <a:pt x="136" y="6"/>
                  </a:lnTo>
                  <a:lnTo>
                    <a:pt x="132" y="2"/>
                  </a:lnTo>
                  <a:lnTo>
                    <a:pt x="136" y="0"/>
                  </a:lnTo>
                  <a:close/>
                  <a:moveTo>
                    <a:pt x="126" y="2"/>
                  </a:moveTo>
                  <a:lnTo>
                    <a:pt x="126" y="2"/>
                  </a:lnTo>
                  <a:lnTo>
                    <a:pt x="128" y="4"/>
                  </a:lnTo>
                  <a:lnTo>
                    <a:pt x="126" y="8"/>
                  </a:lnTo>
                  <a:lnTo>
                    <a:pt x="124" y="4"/>
                  </a:lnTo>
                  <a:lnTo>
                    <a:pt x="126" y="2"/>
                  </a:lnTo>
                  <a:close/>
                  <a:moveTo>
                    <a:pt x="116" y="2"/>
                  </a:moveTo>
                  <a:lnTo>
                    <a:pt x="116" y="2"/>
                  </a:lnTo>
                  <a:lnTo>
                    <a:pt x="120" y="6"/>
                  </a:lnTo>
                  <a:lnTo>
                    <a:pt x="116" y="8"/>
                  </a:lnTo>
                  <a:lnTo>
                    <a:pt x="114" y="6"/>
                  </a:lnTo>
                  <a:lnTo>
                    <a:pt x="116" y="2"/>
                  </a:lnTo>
                  <a:close/>
                  <a:moveTo>
                    <a:pt x="106" y="4"/>
                  </a:moveTo>
                  <a:lnTo>
                    <a:pt x="106" y="4"/>
                  </a:lnTo>
                  <a:lnTo>
                    <a:pt x="110" y="6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4"/>
                  </a:lnTo>
                  <a:close/>
                  <a:moveTo>
                    <a:pt x="98" y="6"/>
                  </a:moveTo>
                  <a:lnTo>
                    <a:pt x="98" y="6"/>
                  </a:lnTo>
                  <a:lnTo>
                    <a:pt x="100" y="8"/>
                  </a:lnTo>
                  <a:lnTo>
                    <a:pt x="98" y="10"/>
                  </a:lnTo>
                  <a:lnTo>
                    <a:pt x="96" y="8"/>
                  </a:lnTo>
                  <a:lnTo>
                    <a:pt x="98" y="6"/>
                  </a:lnTo>
                  <a:close/>
                  <a:moveTo>
                    <a:pt x="88" y="6"/>
                  </a:moveTo>
                  <a:lnTo>
                    <a:pt x="88" y="6"/>
                  </a:lnTo>
                  <a:lnTo>
                    <a:pt x="90" y="8"/>
                  </a:lnTo>
                  <a:lnTo>
                    <a:pt x="88" y="10"/>
                  </a:lnTo>
                  <a:lnTo>
                    <a:pt x="86" y="8"/>
                  </a:lnTo>
                  <a:lnTo>
                    <a:pt x="88" y="6"/>
                  </a:lnTo>
                  <a:close/>
                  <a:moveTo>
                    <a:pt x="80" y="8"/>
                  </a:moveTo>
                  <a:lnTo>
                    <a:pt x="80" y="8"/>
                  </a:lnTo>
                  <a:lnTo>
                    <a:pt x="80" y="8"/>
                  </a:lnTo>
                  <a:lnTo>
                    <a:pt x="80" y="10"/>
                  </a:lnTo>
                  <a:lnTo>
                    <a:pt x="76" y="8"/>
                  </a:lnTo>
                  <a:lnTo>
                    <a:pt x="80" y="8"/>
                  </a:lnTo>
                  <a:close/>
                  <a:moveTo>
                    <a:pt x="70" y="8"/>
                  </a:moveTo>
                  <a:lnTo>
                    <a:pt x="70" y="8"/>
                  </a:lnTo>
                  <a:lnTo>
                    <a:pt x="70" y="8"/>
                  </a:lnTo>
                  <a:lnTo>
                    <a:pt x="70" y="12"/>
                  </a:lnTo>
                  <a:lnTo>
                    <a:pt x="66" y="8"/>
                  </a:lnTo>
                  <a:lnTo>
                    <a:pt x="70" y="8"/>
                  </a:lnTo>
                  <a:close/>
                  <a:moveTo>
                    <a:pt x="60" y="8"/>
                  </a:moveTo>
                  <a:lnTo>
                    <a:pt x="60" y="8"/>
                  </a:lnTo>
                  <a:lnTo>
                    <a:pt x="62" y="10"/>
                  </a:lnTo>
                  <a:lnTo>
                    <a:pt x="60" y="12"/>
                  </a:lnTo>
                  <a:lnTo>
                    <a:pt x="58" y="10"/>
                  </a:lnTo>
                  <a:lnTo>
                    <a:pt x="60" y="8"/>
                  </a:lnTo>
                  <a:close/>
                  <a:moveTo>
                    <a:pt x="50" y="8"/>
                  </a:moveTo>
                  <a:lnTo>
                    <a:pt x="50" y="8"/>
                  </a:lnTo>
                  <a:lnTo>
                    <a:pt x="52" y="10"/>
                  </a:lnTo>
                  <a:lnTo>
                    <a:pt x="50" y="12"/>
                  </a:lnTo>
                  <a:lnTo>
                    <a:pt x="48" y="10"/>
                  </a:lnTo>
                  <a:lnTo>
                    <a:pt x="50" y="8"/>
                  </a:lnTo>
                  <a:close/>
                  <a:moveTo>
                    <a:pt x="40" y="8"/>
                  </a:moveTo>
                  <a:lnTo>
                    <a:pt x="40" y="8"/>
                  </a:lnTo>
                  <a:lnTo>
                    <a:pt x="44" y="10"/>
                  </a:lnTo>
                  <a:lnTo>
                    <a:pt x="40" y="12"/>
                  </a:lnTo>
                  <a:lnTo>
                    <a:pt x="38" y="10"/>
                  </a:lnTo>
                  <a:lnTo>
                    <a:pt x="40" y="8"/>
                  </a:lnTo>
                  <a:close/>
                  <a:moveTo>
                    <a:pt x="30" y="8"/>
                  </a:moveTo>
                  <a:lnTo>
                    <a:pt x="30" y="8"/>
                  </a:lnTo>
                  <a:lnTo>
                    <a:pt x="34" y="10"/>
                  </a:lnTo>
                  <a:lnTo>
                    <a:pt x="30" y="12"/>
                  </a:lnTo>
                  <a:lnTo>
                    <a:pt x="28" y="10"/>
                  </a:lnTo>
                  <a:lnTo>
                    <a:pt x="30" y="8"/>
                  </a:lnTo>
                  <a:close/>
                  <a:moveTo>
                    <a:pt x="22" y="8"/>
                  </a:moveTo>
                  <a:lnTo>
                    <a:pt x="22" y="8"/>
                  </a:lnTo>
                  <a:lnTo>
                    <a:pt x="24" y="10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22" y="8"/>
                  </a:lnTo>
                  <a:close/>
                  <a:moveTo>
                    <a:pt x="12" y="8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2" y="12"/>
                  </a:lnTo>
                  <a:lnTo>
                    <a:pt x="8" y="8"/>
                  </a:lnTo>
                  <a:lnTo>
                    <a:pt x="12" y="8"/>
                  </a:lnTo>
                  <a:close/>
                  <a:moveTo>
                    <a:pt x="2" y="8"/>
                  </a:moveTo>
                  <a:lnTo>
                    <a:pt x="2" y="8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8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16"/>
            <p:cNvSpPr>
              <a:spLocks noEditPoints="1"/>
            </p:cNvSpPr>
            <p:nvPr/>
          </p:nvSpPr>
          <p:spPr bwMode="auto">
            <a:xfrm>
              <a:off x="4394200" y="3195638"/>
              <a:ext cx="215900" cy="95250"/>
            </a:xfrm>
            <a:custGeom>
              <a:avLst/>
              <a:gdLst>
                <a:gd name="T0" fmla="*/ 132 w 136"/>
                <a:gd name="T1" fmla="*/ 0 h 60"/>
                <a:gd name="T2" fmla="*/ 136 w 136"/>
                <a:gd name="T3" fmla="*/ 4 h 60"/>
                <a:gd name="T4" fmla="*/ 132 w 136"/>
                <a:gd name="T5" fmla="*/ 0 h 60"/>
                <a:gd name="T6" fmla="*/ 124 w 136"/>
                <a:gd name="T7" fmla="*/ 6 h 60"/>
                <a:gd name="T8" fmla="*/ 128 w 136"/>
                <a:gd name="T9" fmla="*/ 10 h 60"/>
                <a:gd name="T10" fmla="*/ 124 w 136"/>
                <a:gd name="T11" fmla="*/ 6 h 60"/>
                <a:gd name="T12" fmla="*/ 118 w 136"/>
                <a:gd name="T13" fmla="*/ 12 h 60"/>
                <a:gd name="T14" fmla="*/ 120 w 136"/>
                <a:gd name="T15" fmla="*/ 16 h 60"/>
                <a:gd name="T16" fmla="*/ 118 w 136"/>
                <a:gd name="T17" fmla="*/ 12 h 60"/>
                <a:gd name="T18" fmla="*/ 110 w 136"/>
                <a:gd name="T19" fmla="*/ 18 h 60"/>
                <a:gd name="T20" fmla="*/ 112 w 136"/>
                <a:gd name="T21" fmla="*/ 22 h 60"/>
                <a:gd name="T22" fmla="*/ 110 w 136"/>
                <a:gd name="T23" fmla="*/ 18 h 60"/>
                <a:gd name="T24" fmla="*/ 102 w 136"/>
                <a:gd name="T25" fmla="*/ 22 h 60"/>
                <a:gd name="T26" fmla="*/ 104 w 136"/>
                <a:gd name="T27" fmla="*/ 26 h 60"/>
                <a:gd name="T28" fmla="*/ 102 w 136"/>
                <a:gd name="T29" fmla="*/ 22 h 60"/>
                <a:gd name="T30" fmla="*/ 94 w 136"/>
                <a:gd name="T31" fmla="*/ 26 h 60"/>
                <a:gd name="T32" fmla="*/ 96 w 136"/>
                <a:gd name="T33" fmla="*/ 32 h 60"/>
                <a:gd name="T34" fmla="*/ 94 w 136"/>
                <a:gd name="T35" fmla="*/ 26 h 60"/>
                <a:gd name="T36" fmla="*/ 84 w 136"/>
                <a:gd name="T37" fmla="*/ 32 h 60"/>
                <a:gd name="T38" fmla="*/ 86 w 136"/>
                <a:gd name="T39" fmla="*/ 34 h 60"/>
                <a:gd name="T40" fmla="*/ 84 w 136"/>
                <a:gd name="T41" fmla="*/ 32 h 60"/>
                <a:gd name="T42" fmla="*/ 76 w 136"/>
                <a:gd name="T43" fmla="*/ 34 h 60"/>
                <a:gd name="T44" fmla="*/ 78 w 136"/>
                <a:gd name="T45" fmla="*/ 40 h 60"/>
                <a:gd name="T46" fmla="*/ 76 w 136"/>
                <a:gd name="T47" fmla="*/ 34 h 60"/>
                <a:gd name="T48" fmla="*/ 66 w 136"/>
                <a:gd name="T49" fmla="*/ 38 h 60"/>
                <a:gd name="T50" fmla="*/ 70 w 136"/>
                <a:gd name="T51" fmla="*/ 42 h 60"/>
                <a:gd name="T52" fmla="*/ 66 w 136"/>
                <a:gd name="T53" fmla="*/ 38 h 60"/>
                <a:gd name="T54" fmla="*/ 58 w 136"/>
                <a:gd name="T55" fmla="*/ 40 h 60"/>
                <a:gd name="T56" fmla="*/ 60 w 136"/>
                <a:gd name="T57" fmla="*/ 46 h 60"/>
                <a:gd name="T58" fmla="*/ 58 w 136"/>
                <a:gd name="T59" fmla="*/ 40 h 60"/>
                <a:gd name="T60" fmla="*/ 48 w 136"/>
                <a:gd name="T61" fmla="*/ 44 h 60"/>
                <a:gd name="T62" fmla="*/ 50 w 136"/>
                <a:gd name="T63" fmla="*/ 48 h 60"/>
                <a:gd name="T64" fmla="*/ 48 w 136"/>
                <a:gd name="T65" fmla="*/ 44 h 60"/>
                <a:gd name="T66" fmla="*/ 40 w 136"/>
                <a:gd name="T67" fmla="*/ 46 h 60"/>
                <a:gd name="T68" fmla="*/ 42 w 136"/>
                <a:gd name="T69" fmla="*/ 50 h 60"/>
                <a:gd name="T70" fmla="*/ 40 w 136"/>
                <a:gd name="T71" fmla="*/ 46 h 60"/>
                <a:gd name="T72" fmla="*/ 30 w 136"/>
                <a:gd name="T73" fmla="*/ 50 h 60"/>
                <a:gd name="T74" fmla="*/ 32 w 136"/>
                <a:gd name="T75" fmla="*/ 54 h 60"/>
                <a:gd name="T76" fmla="*/ 30 w 136"/>
                <a:gd name="T77" fmla="*/ 50 h 60"/>
                <a:gd name="T78" fmla="*/ 22 w 136"/>
                <a:gd name="T79" fmla="*/ 50 h 60"/>
                <a:gd name="T80" fmla="*/ 22 w 136"/>
                <a:gd name="T81" fmla="*/ 56 h 60"/>
                <a:gd name="T82" fmla="*/ 20 w 136"/>
                <a:gd name="T83" fmla="*/ 50 h 60"/>
                <a:gd name="T84" fmla="*/ 12 w 136"/>
                <a:gd name="T85" fmla="*/ 54 h 60"/>
                <a:gd name="T86" fmla="*/ 12 w 136"/>
                <a:gd name="T87" fmla="*/ 58 h 60"/>
                <a:gd name="T88" fmla="*/ 12 w 136"/>
                <a:gd name="T89" fmla="*/ 54 h 60"/>
                <a:gd name="T90" fmla="*/ 2 w 136"/>
                <a:gd name="T91" fmla="*/ 56 h 60"/>
                <a:gd name="T92" fmla="*/ 4 w 136"/>
                <a:gd name="T93" fmla="*/ 60 h 60"/>
                <a:gd name="T94" fmla="*/ 2 w 136"/>
                <a:gd name="T95" fmla="*/ 5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6" h="60">
                  <a:moveTo>
                    <a:pt x="132" y="0"/>
                  </a:moveTo>
                  <a:lnTo>
                    <a:pt x="132" y="0"/>
                  </a:lnTo>
                  <a:lnTo>
                    <a:pt x="136" y="0"/>
                  </a:lnTo>
                  <a:lnTo>
                    <a:pt x="136" y="4"/>
                  </a:lnTo>
                  <a:lnTo>
                    <a:pt x="132" y="4"/>
                  </a:lnTo>
                  <a:lnTo>
                    <a:pt x="132" y="0"/>
                  </a:lnTo>
                  <a:close/>
                  <a:moveTo>
                    <a:pt x="124" y="6"/>
                  </a:moveTo>
                  <a:lnTo>
                    <a:pt x="124" y="6"/>
                  </a:lnTo>
                  <a:lnTo>
                    <a:pt x="128" y="6"/>
                  </a:lnTo>
                  <a:lnTo>
                    <a:pt x="128" y="10"/>
                  </a:lnTo>
                  <a:lnTo>
                    <a:pt x="124" y="10"/>
                  </a:lnTo>
                  <a:lnTo>
                    <a:pt x="124" y="6"/>
                  </a:lnTo>
                  <a:close/>
                  <a:moveTo>
                    <a:pt x="118" y="12"/>
                  </a:moveTo>
                  <a:lnTo>
                    <a:pt x="118" y="12"/>
                  </a:lnTo>
                  <a:lnTo>
                    <a:pt x="122" y="14"/>
                  </a:lnTo>
                  <a:lnTo>
                    <a:pt x="120" y="16"/>
                  </a:lnTo>
                  <a:lnTo>
                    <a:pt x="116" y="14"/>
                  </a:lnTo>
                  <a:lnTo>
                    <a:pt x="118" y="12"/>
                  </a:lnTo>
                  <a:close/>
                  <a:moveTo>
                    <a:pt x="110" y="18"/>
                  </a:moveTo>
                  <a:lnTo>
                    <a:pt x="110" y="18"/>
                  </a:lnTo>
                  <a:lnTo>
                    <a:pt x="114" y="18"/>
                  </a:lnTo>
                  <a:lnTo>
                    <a:pt x="112" y="22"/>
                  </a:lnTo>
                  <a:lnTo>
                    <a:pt x="108" y="22"/>
                  </a:lnTo>
                  <a:lnTo>
                    <a:pt x="110" y="18"/>
                  </a:lnTo>
                  <a:close/>
                  <a:moveTo>
                    <a:pt x="102" y="22"/>
                  </a:moveTo>
                  <a:lnTo>
                    <a:pt x="102" y="22"/>
                  </a:lnTo>
                  <a:lnTo>
                    <a:pt x="104" y="22"/>
                  </a:lnTo>
                  <a:lnTo>
                    <a:pt x="104" y="26"/>
                  </a:lnTo>
                  <a:lnTo>
                    <a:pt x="100" y="24"/>
                  </a:lnTo>
                  <a:lnTo>
                    <a:pt x="102" y="22"/>
                  </a:lnTo>
                  <a:close/>
                  <a:moveTo>
                    <a:pt x="94" y="26"/>
                  </a:moveTo>
                  <a:lnTo>
                    <a:pt x="94" y="26"/>
                  </a:lnTo>
                  <a:lnTo>
                    <a:pt x="96" y="28"/>
                  </a:lnTo>
                  <a:lnTo>
                    <a:pt x="96" y="32"/>
                  </a:lnTo>
                  <a:lnTo>
                    <a:pt x="92" y="30"/>
                  </a:lnTo>
                  <a:lnTo>
                    <a:pt x="94" y="26"/>
                  </a:lnTo>
                  <a:close/>
                  <a:moveTo>
                    <a:pt x="84" y="32"/>
                  </a:moveTo>
                  <a:lnTo>
                    <a:pt x="84" y="32"/>
                  </a:lnTo>
                  <a:lnTo>
                    <a:pt x="86" y="32"/>
                  </a:lnTo>
                  <a:lnTo>
                    <a:pt x="86" y="34"/>
                  </a:lnTo>
                  <a:lnTo>
                    <a:pt x="84" y="34"/>
                  </a:lnTo>
                  <a:lnTo>
                    <a:pt x="84" y="32"/>
                  </a:lnTo>
                  <a:close/>
                  <a:moveTo>
                    <a:pt x="76" y="34"/>
                  </a:moveTo>
                  <a:lnTo>
                    <a:pt x="76" y="34"/>
                  </a:lnTo>
                  <a:lnTo>
                    <a:pt x="78" y="36"/>
                  </a:lnTo>
                  <a:lnTo>
                    <a:pt x="78" y="40"/>
                  </a:lnTo>
                  <a:lnTo>
                    <a:pt x="74" y="38"/>
                  </a:lnTo>
                  <a:lnTo>
                    <a:pt x="76" y="34"/>
                  </a:lnTo>
                  <a:close/>
                  <a:moveTo>
                    <a:pt x="66" y="38"/>
                  </a:moveTo>
                  <a:lnTo>
                    <a:pt x="66" y="38"/>
                  </a:lnTo>
                  <a:lnTo>
                    <a:pt x="70" y="40"/>
                  </a:lnTo>
                  <a:lnTo>
                    <a:pt x="70" y="42"/>
                  </a:lnTo>
                  <a:lnTo>
                    <a:pt x="66" y="40"/>
                  </a:lnTo>
                  <a:lnTo>
                    <a:pt x="66" y="38"/>
                  </a:lnTo>
                  <a:close/>
                  <a:moveTo>
                    <a:pt x="58" y="40"/>
                  </a:moveTo>
                  <a:lnTo>
                    <a:pt x="58" y="40"/>
                  </a:lnTo>
                  <a:lnTo>
                    <a:pt x="60" y="42"/>
                  </a:lnTo>
                  <a:lnTo>
                    <a:pt x="60" y="46"/>
                  </a:lnTo>
                  <a:lnTo>
                    <a:pt x="56" y="44"/>
                  </a:lnTo>
                  <a:lnTo>
                    <a:pt x="58" y="40"/>
                  </a:lnTo>
                  <a:close/>
                  <a:moveTo>
                    <a:pt x="48" y="44"/>
                  </a:moveTo>
                  <a:lnTo>
                    <a:pt x="48" y="44"/>
                  </a:lnTo>
                  <a:lnTo>
                    <a:pt x="52" y="46"/>
                  </a:lnTo>
                  <a:lnTo>
                    <a:pt x="50" y="48"/>
                  </a:lnTo>
                  <a:lnTo>
                    <a:pt x="46" y="48"/>
                  </a:lnTo>
                  <a:lnTo>
                    <a:pt x="48" y="44"/>
                  </a:lnTo>
                  <a:close/>
                  <a:moveTo>
                    <a:pt x="40" y="46"/>
                  </a:moveTo>
                  <a:lnTo>
                    <a:pt x="40" y="46"/>
                  </a:lnTo>
                  <a:lnTo>
                    <a:pt x="42" y="48"/>
                  </a:lnTo>
                  <a:lnTo>
                    <a:pt x="42" y="50"/>
                  </a:lnTo>
                  <a:lnTo>
                    <a:pt x="38" y="50"/>
                  </a:lnTo>
                  <a:lnTo>
                    <a:pt x="40" y="46"/>
                  </a:lnTo>
                  <a:close/>
                  <a:moveTo>
                    <a:pt x="30" y="50"/>
                  </a:moveTo>
                  <a:lnTo>
                    <a:pt x="30" y="50"/>
                  </a:lnTo>
                  <a:lnTo>
                    <a:pt x="34" y="50"/>
                  </a:lnTo>
                  <a:lnTo>
                    <a:pt x="32" y="54"/>
                  </a:lnTo>
                  <a:lnTo>
                    <a:pt x="28" y="52"/>
                  </a:lnTo>
                  <a:lnTo>
                    <a:pt x="30" y="50"/>
                  </a:lnTo>
                  <a:close/>
                  <a:moveTo>
                    <a:pt x="20" y="50"/>
                  </a:moveTo>
                  <a:lnTo>
                    <a:pt x="22" y="50"/>
                  </a:lnTo>
                  <a:lnTo>
                    <a:pt x="24" y="52"/>
                  </a:lnTo>
                  <a:lnTo>
                    <a:pt x="22" y="56"/>
                  </a:lnTo>
                  <a:lnTo>
                    <a:pt x="18" y="54"/>
                  </a:lnTo>
                  <a:lnTo>
                    <a:pt x="20" y="50"/>
                  </a:lnTo>
                  <a:close/>
                  <a:moveTo>
                    <a:pt x="12" y="54"/>
                  </a:moveTo>
                  <a:lnTo>
                    <a:pt x="12" y="54"/>
                  </a:lnTo>
                  <a:lnTo>
                    <a:pt x="16" y="56"/>
                  </a:lnTo>
                  <a:lnTo>
                    <a:pt x="12" y="58"/>
                  </a:lnTo>
                  <a:lnTo>
                    <a:pt x="10" y="56"/>
                  </a:lnTo>
                  <a:lnTo>
                    <a:pt x="12" y="54"/>
                  </a:lnTo>
                  <a:close/>
                  <a:moveTo>
                    <a:pt x="2" y="56"/>
                  </a:moveTo>
                  <a:lnTo>
                    <a:pt x="2" y="56"/>
                  </a:lnTo>
                  <a:lnTo>
                    <a:pt x="6" y="58"/>
                  </a:lnTo>
                  <a:lnTo>
                    <a:pt x="4" y="60"/>
                  </a:lnTo>
                  <a:lnTo>
                    <a:pt x="0" y="58"/>
                  </a:lnTo>
                  <a:lnTo>
                    <a:pt x="2" y="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17"/>
            <p:cNvSpPr>
              <a:spLocks noEditPoints="1"/>
            </p:cNvSpPr>
            <p:nvPr/>
          </p:nvSpPr>
          <p:spPr bwMode="auto">
            <a:xfrm>
              <a:off x="4540250" y="3008313"/>
              <a:ext cx="104775" cy="180975"/>
            </a:xfrm>
            <a:custGeom>
              <a:avLst/>
              <a:gdLst>
                <a:gd name="T0" fmla="*/ 0 w 66"/>
                <a:gd name="T1" fmla="*/ 6 h 114"/>
                <a:gd name="T2" fmla="*/ 2 w 66"/>
                <a:gd name="T3" fmla="*/ 0 h 114"/>
                <a:gd name="T4" fmla="*/ 0 w 66"/>
                <a:gd name="T5" fmla="*/ 6 h 114"/>
                <a:gd name="T6" fmla="*/ 8 w 66"/>
                <a:gd name="T7" fmla="*/ 10 h 114"/>
                <a:gd name="T8" fmla="*/ 12 w 66"/>
                <a:gd name="T9" fmla="*/ 6 h 114"/>
                <a:gd name="T10" fmla="*/ 8 w 66"/>
                <a:gd name="T11" fmla="*/ 10 h 114"/>
                <a:gd name="T12" fmla="*/ 18 w 66"/>
                <a:gd name="T13" fmla="*/ 16 h 114"/>
                <a:gd name="T14" fmla="*/ 20 w 66"/>
                <a:gd name="T15" fmla="*/ 10 h 114"/>
                <a:gd name="T16" fmla="*/ 18 w 66"/>
                <a:gd name="T17" fmla="*/ 16 h 114"/>
                <a:gd name="T18" fmla="*/ 24 w 66"/>
                <a:gd name="T19" fmla="*/ 20 h 114"/>
                <a:gd name="T20" fmla="*/ 28 w 66"/>
                <a:gd name="T21" fmla="*/ 16 h 114"/>
                <a:gd name="T22" fmla="*/ 24 w 66"/>
                <a:gd name="T23" fmla="*/ 20 h 114"/>
                <a:gd name="T24" fmla="*/ 32 w 66"/>
                <a:gd name="T25" fmla="*/ 26 h 114"/>
                <a:gd name="T26" fmla="*/ 36 w 66"/>
                <a:gd name="T27" fmla="*/ 22 h 114"/>
                <a:gd name="T28" fmla="*/ 32 w 66"/>
                <a:gd name="T29" fmla="*/ 26 h 114"/>
                <a:gd name="T30" fmla="*/ 40 w 66"/>
                <a:gd name="T31" fmla="*/ 32 h 114"/>
                <a:gd name="T32" fmla="*/ 42 w 66"/>
                <a:gd name="T33" fmla="*/ 28 h 114"/>
                <a:gd name="T34" fmla="*/ 40 w 66"/>
                <a:gd name="T35" fmla="*/ 32 h 114"/>
                <a:gd name="T36" fmla="*/ 46 w 66"/>
                <a:gd name="T37" fmla="*/ 38 h 114"/>
                <a:gd name="T38" fmla="*/ 50 w 66"/>
                <a:gd name="T39" fmla="*/ 34 h 114"/>
                <a:gd name="T40" fmla="*/ 46 w 66"/>
                <a:gd name="T41" fmla="*/ 38 h 114"/>
                <a:gd name="T42" fmla="*/ 52 w 66"/>
                <a:gd name="T43" fmla="*/ 44 h 114"/>
                <a:gd name="T44" fmla="*/ 58 w 66"/>
                <a:gd name="T45" fmla="*/ 42 h 114"/>
                <a:gd name="T46" fmla="*/ 52 w 66"/>
                <a:gd name="T47" fmla="*/ 44 h 114"/>
                <a:gd name="T48" fmla="*/ 58 w 66"/>
                <a:gd name="T49" fmla="*/ 52 h 114"/>
                <a:gd name="T50" fmla="*/ 62 w 66"/>
                <a:gd name="T51" fmla="*/ 52 h 114"/>
                <a:gd name="T52" fmla="*/ 58 w 66"/>
                <a:gd name="T53" fmla="*/ 52 h 114"/>
                <a:gd name="T54" fmla="*/ 60 w 66"/>
                <a:gd name="T55" fmla="*/ 60 h 114"/>
                <a:gd name="T56" fmla="*/ 66 w 66"/>
                <a:gd name="T57" fmla="*/ 60 h 114"/>
                <a:gd name="T58" fmla="*/ 60 w 66"/>
                <a:gd name="T59" fmla="*/ 60 h 114"/>
                <a:gd name="T60" fmla="*/ 62 w 66"/>
                <a:gd name="T61" fmla="*/ 70 h 114"/>
                <a:gd name="T62" fmla="*/ 66 w 66"/>
                <a:gd name="T63" fmla="*/ 70 h 114"/>
                <a:gd name="T64" fmla="*/ 62 w 66"/>
                <a:gd name="T65" fmla="*/ 70 h 114"/>
                <a:gd name="T66" fmla="*/ 64 w 66"/>
                <a:gd name="T67" fmla="*/ 78 h 114"/>
                <a:gd name="T68" fmla="*/ 66 w 66"/>
                <a:gd name="T69" fmla="*/ 78 h 114"/>
                <a:gd name="T70" fmla="*/ 64 w 66"/>
                <a:gd name="T71" fmla="*/ 78 h 114"/>
                <a:gd name="T72" fmla="*/ 60 w 66"/>
                <a:gd name="T73" fmla="*/ 88 h 114"/>
                <a:gd name="T74" fmla="*/ 66 w 66"/>
                <a:gd name="T75" fmla="*/ 90 h 114"/>
                <a:gd name="T76" fmla="*/ 60 w 66"/>
                <a:gd name="T77" fmla="*/ 88 h 114"/>
                <a:gd name="T78" fmla="*/ 58 w 66"/>
                <a:gd name="T79" fmla="*/ 96 h 114"/>
                <a:gd name="T80" fmla="*/ 62 w 66"/>
                <a:gd name="T81" fmla="*/ 98 h 114"/>
                <a:gd name="T82" fmla="*/ 58 w 66"/>
                <a:gd name="T83" fmla="*/ 96 h 114"/>
                <a:gd name="T84" fmla="*/ 52 w 66"/>
                <a:gd name="T85" fmla="*/ 104 h 114"/>
                <a:gd name="T86" fmla="*/ 58 w 66"/>
                <a:gd name="T87" fmla="*/ 106 h 114"/>
                <a:gd name="T88" fmla="*/ 52 w 66"/>
                <a:gd name="T89" fmla="*/ 104 h 114"/>
                <a:gd name="T90" fmla="*/ 48 w 66"/>
                <a:gd name="T91" fmla="*/ 112 h 114"/>
                <a:gd name="T92" fmla="*/ 50 w 66"/>
                <a:gd name="T93" fmla="*/ 114 h 114"/>
                <a:gd name="T94" fmla="*/ 48 w 66"/>
                <a:gd name="T95" fmla="*/ 11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6" h="114">
                  <a:moveTo>
                    <a:pt x="0" y="6"/>
                  </a:moveTo>
                  <a:lnTo>
                    <a:pt x="0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4"/>
                  </a:lnTo>
                  <a:lnTo>
                    <a:pt x="0" y="6"/>
                  </a:lnTo>
                  <a:close/>
                  <a:moveTo>
                    <a:pt x="8" y="10"/>
                  </a:moveTo>
                  <a:lnTo>
                    <a:pt x="8" y="10"/>
                  </a:lnTo>
                  <a:lnTo>
                    <a:pt x="8" y="8"/>
                  </a:lnTo>
                  <a:lnTo>
                    <a:pt x="12" y="6"/>
                  </a:lnTo>
                  <a:lnTo>
                    <a:pt x="12" y="8"/>
                  </a:lnTo>
                  <a:lnTo>
                    <a:pt x="8" y="10"/>
                  </a:lnTo>
                  <a:close/>
                  <a:moveTo>
                    <a:pt x="18" y="16"/>
                  </a:moveTo>
                  <a:lnTo>
                    <a:pt x="18" y="16"/>
                  </a:lnTo>
                  <a:lnTo>
                    <a:pt x="16" y="12"/>
                  </a:lnTo>
                  <a:lnTo>
                    <a:pt x="20" y="10"/>
                  </a:lnTo>
                  <a:lnTo>
                    <a:pt x="22" y="14"/>
                  </a:lnTo>
                  <a:lnTo>
                    <a:pt x="18" y="16"/>
                  </a:lnTo>
                  <a:close/>
                  <a:moveTo>
                    <a:pt x="24" y="20"/>
                  </a:moveTo>
                  <a:lnTo>
                    <a:pt x="24" y="20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4" y="20"/>
                  </a:lnTo>
                  <a:close/>
                  <a:moveTo>
                    <a:pt x="32" y="26"/>
                  </a:moveTo>
                  <a:lnTo>
                    <a:pt x="32" y="26"/>
                  </a:lnTo>
                  <a:lnTo>
                    <a:pt x="32" y="22"/>
                  </a:lnTo>
                  <a:lnTo>
                    <a:pt x="36" y="22"/>
                  </a:lnTo>
                  <a:lnTo>
                    <a:pt x="36" y="26"/>
                  </a:lnTo>
                  <a:lnTo>
                    <a:pt x="32" y="26"/>
                  </a:lnTo>
                  <a:close/>
                  <a:moveTo>
                    <a:pt x="40" y="32"/>
                  </a:moveTo>
                  <a:lnTo>
                    <a:pt x="40" y="32"/>
                  </a:lnTo>
                  <a:lnTo>
                    <a:pt x="40" y="28"/>
                  </a:lnTo>
                  <a:lnTo>
                    <a:pt x="42" y="28"/>
                  </a:lnTo>
                  <a:lnTo>
                    <a:pt x="44" y="32"/>
                  </a:lnTo>
                  <a:lnTo>
                    <a:pt x="40" y="32"/>
                  </a:lnTo>
                  <a:close/>
                  <a:moveTo>
                    <a:pt x="46" y="38"/>
                  </a:moveTo>
                  <a:lnTo>
                    <a:pt x="46" y="38"/>
                  </a:lnTo>
                  <a:lnTo>
                    <a:pt x="48" y="34"/>
                  </a:lnTo>
                  <a:lnTo>
                    <a:pt x="50" y="34"/>
                  </a:lnTo>
                  <a:lnTo>
                    <a:pt x="50" y="38"/>
                  </a:lnTo>
                  <a:lnTo>
                    <a:pt x="46" y="38"/>
                  </a:lnTo>
                  <a:close/>
                  <a:moveTo>
                    <a:pt x="52" y="44"/>
                  </a:moveTo>
                  <a:lnTo>
                    <a:pt x="52" y="44"/>
                  </a:lnTo>
                  <a:lnTo>
                    <a:pt x="54" y="42"/>
                  </a:lnTo>
                  <a:lnTo>
                    <a:pt x="58" y="42"/>
                  </a:lnTo>
                  <a:lnTo>
                    <a:pt x="56" y="46"/>
                  </a:lnTo>
                  <a:lnTo>
                    <a:pt x="52" y="44"/>
                  </a:lnTo>
                  <a:close/>
                  <a:moveTo>
                    <a:pt x="58" y="52"/>
                  </a:moveTo>
                  <a:lnTo>
                    <a:pt x="58" y="52"/>
                  </a:lnTo>
                  <a:lnTo>
                    <a:pt x="58" y="50"/>
                  </a:lnTo>
                  <a:lnTo>
                    <a:pt x="62" y="52"/>
                  </a:lnTo>
                  <a:lnTo>
                    <a:pt x="60" y="54"/>
                  </a:lnTo>
                  <a:lnTo>
                    <a:pt x="58" y="52"/>
                  </a:lnTo>
                  <a:close/>
                  <a:moveTo>
                    <a:pt x="60" y="60"/>
                  </a:moveTo>
                  <a:lnTo>
                    <a:pt x="60" y="60"/>
                  </a:lnTo>
                  <a:lnTo>
                    <a:pt x="62" y="58"/>
                  </a:lnTo>
                  <a:lnTo>
                    <a:pt x="66" y="60"/>
                  </a:lnTo>
                  <a:lnTo>
                    <a:pt x="64" y="62"/>
                  </a:lnTo>
                  <a:lnTo>
                    <a:pt x="60" y="60"/>
                  </a:lnTo>
                  <a:close/>
                  <a:moveTo>
                    <a:pt x="62" y="70"/>
                  </a:moveTo>
                  <a:lnTo>
                    <a:pt x="62" y="70"/>
                  </a:lnTo>
                  <a:lnTo>
                    <a:pt x="66" y="68"/>
                  </a:lnTo>
                  <a:lnTo>
                    <a:pt x="66" y="70"/>
                  </a:lnTo>
                  <a:lnTo>
                    <a:pt x="66" y="72"/>
                  </a:lnTo>
                  <a:lnTo>
                    <a:pt x="62" y="70"/>
                  </a:lnTo>
                  <a:close/>
                  <a:moveTo>
                    <a:pt x="64" y="78"/>
                  </a:moveTo>
                  <a:lnTo>
                    <a:pt x="64" y="78"/>
                  </a:lnTo>
                  <a:lnTo>
                    <a:pt x="66" y="78"/>
                  </a:lnTo>
                  <a:lnTo>
                    <a:pt x="66" y="78"/>
                  </a:lnTo>
                  <a:lnTo>
                    <a:pt x="66" y="82"/>
                  </a:lnTo>
                  <a:lnTo>
                    <a:pt x="64" y="78"/>
                  </a:lnTo>
                  <a:close/>
                  <a:moveTo>
                    <a:pt x="60" y="88"/>
                  </a:moveTo>
                  <a:lnTo>
                    <a:pt x="60" y="88"/>
                  </a:lnTo>
                  <a:lnTo>
                    <a:pt x="64" y="88"/>
                  </a:lnTo>
                  <a:lnTo>
                    <a:pt x="66" y="90"/>
                  </a:lnTo>
                  <a:lnTo>
                    <a:pt x="62" y="92"/>
                  </a:lnTo>
                  <a:lnTo>
                    <a:pt x="60" y="88"/>
                  </a:lnTo>
                  <a:close/>
                  <a:moveTo>
                    <a:pt x="58" y="96"/>
                  </a:moveTo>
                  <a:lnTo>
                    <a:pt x="58" y="96"/>
                  </a:lnTo>
                  <a:lnTo>
                    <a:pt x="60" y="96"/>
                  </a:lnTo>
                  <a:lnTo>
                    <a:pt x="62" y="98"/>
                  </a:lnTo>
                  <a:lnTo>
                    <a:pt x="58" y="100"/>
                  </a:lnTo>
                  <a:lnTo>
                    <a:pt x="58" y="96"/>
                  </a:lnTo>
                  <a:close/>
                  <a:moveTo>
                    <a:pt x="52" y="104"/>
                  </a:moveTo>
                  <a:lnTo>
                    <a:pt x="52" y="104"/>
                  </a:lnTo>
                  <a:lnTo>
                    <a:pt x="56" y="104"/>
                  </a:lnTo>
                  <a:lnTo>
                    <a:pt x="58" y="106"/>
                  </a:lnTo>
                  <a:lnTo>
                    <a:pt x="54" y="108"/>
                  </a:lnTo>
                  <a:lnTo>
                    <a:pt x="52" y="104"/>
                  </a:lnTo>
                  <a:close/>
                  <a:moveTo>
                    <a:pt x="48" y="112"/>
                  </a:moveTo>
                  <a:lnTo>
                    <a:pt x="48" y="112"/>
                  </a:lnTo>
                  <a:lnTo>
                    <a:pt x="50" y="112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8" y="1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18"/>
            <p:cNvSpPr>
              <a:spLocks noEditPoints="1"/>
            </p:cNvSpPr>
            <p:nvPr/>
          </p:nvSpPr>
          <p:spPr bwMode="auto">
            <a:xfrm>
              <a:off x="4257675" y="2951163"/>
              <a:ext cx="273050" cy="60325"/>
            </a:xfrm>
            <a:custGeom>
              <a:avLst/>
              <a:gdLst>
                <a:gd name="T0" fmla="*/ 2 w 172"/>
                <a:gd name="T1" fmla="*/ 2 h 38"/>
                <a:gd name="T2" fmla="*/ 4 w 172"/>
                <a:gd name="T3" fmla="*/ 0 h 38"/>
                <a:gd name="T4" fmla="*/ 2 w 172"/>
                <a:gd name="T5" fmla="*/ 2 h 38"/>
                <a:gd name="T6" fmla="*/ 12 w 172"/>
                <a:gd name="T7" fmla="*/ 4 h 38"/>
                <a:gd name="T8" fmla="*/ 12 w 172"/>
                <a:gd name="T9" fmla="*/ 0 h 38"/>
                <a:gd name="T10" fmla="*/ 12 w 172"/>
                <a:gd name="T11" fmla="*/ 4 h 38"/>
                <a:gd name="T12" fmla="*/ 22 w 172"/>
                <a:gd name="T13" fmla="*/ 4 h 38"/>
                <a:gd name="T14" fmla="*/ 22 w 172"/>
                <a:gd name="T15" fmla="*/ 0 h 38"/>
                <a:gd name="T16" fmla="*/ 22 w 172"/>
                <a:gd name="T17" fmla="*/ 4 h 38"/>
                <a:gd name="T18" fmla="*/ 32 w 172"/>
                <a:gd name="T19" fmla="*/ 6 h 38"/>
                <a:gd name="T20" fmla="*/ 32 w 172"/>
                <a:gd name="T21" fmla="*/ 0 h 38"/>
                <a:gd name="T22" fmla="*/ 32 w 172"/>
                <a:gd name="T23" fmla="*/ 6 h 38"/>
                <a:gd name="T24" fmla="*/ 40 w 172"/>
                <a:gd name="T25" fmla="*/ 6 h 38"/>
                <a:gd name="T26" fmla="*/ 40 w 172"/>
                <a:gd name="T27" fmla="*/ 0 h 38"/>
                <a:gd name="T28" fmla="*/ 40 w 172"/>
                <a:gd name="T29" fmla="*/ 6 h 38"/>
                <a:gd name="T30" fmla="*/ 50 w 172"/>
                <a:gd name="T31" fmla="*/ 8 h 38"/>
                <a:gd name="T32" fmla="*/ 50 w 172"/>
                <a:gd name="T33" fmla="*/ 2 h 38"/>
                <a:gd name="T34" fmla="*/ 50 w 172"/>
                <a:gd name="T35" fmla="*/ 8 h 38"/>
                <a:gd name="T36" fmla="*/ 58 w 172"/>
                <a:gd name="T37" fmla="*/ 8 h 38"/>
                <a:gd name="T38" fmla="*/ 60 w 172"/>
                <a:gd name="T39" fmla="*/ 4 h 38"/>
                <a:gd name="T40" fmla="*/ 58 w 172"/>
                <a:gd name="T41" fmla="*/ 8 h 38"/>
                <a:gd name="T42" fmla="*/ 68 w 172"/>
                <a:gd name="T43" fmla="*/ 10 h 38"/>
                <a:gd name="T44" fmla="*/ 70 w 172"/>
                <a:gd name="T45" fmla="*/ 6 h 38"/>
                <a:gd name="T46" fmla="*/ 68 w 172"/>
                <a:gd name="T47" fmla="*/ 10 h 38"/>
                <a:gd name="T48" fmla="*/ 78 w 172"/>
                <a:gd name="T49" fmla="*/ 10 h 38"/>
                <a:gd name="T50" fmla="*/ 80 w 172"/>
                <a:gd name="T51" fmla="*/ 8 h 38"/>
                <a:gd name="T52" fmla="*/ 78 w 172"/>
                <a:gd name="T53" fmla="*/ 10 h 38"/>
                <a:gd name="T54" fmla="*/ 88 w 172"/>
                <a:gd name="T55" fmla="*/ 14 h 38"/>
                <a:gd name="T56" fmla="*/ 88 w 172"/>
                <a:gd name="T57" fmla="*/ 8 h 38"/>
                <a:gd name="T58" fmla="*/ 88 w 172"/>
                <a:gd name="T59" fmla="*/ 14 h 38"/>
                <a:gd name="T60" fmla="*/ 96 w 172"/>
                <a:gd name="T61" fmla="*/ 16 h 38"/>
                <a:gd name="T62" fmla="*/ 98 w 172"/>
                <a:gd name="T63" fmla="*/ 10 h 38"/>
                <a:gd name="T64" fmla="*/ 96 w 172"/>
                <a:gd name="T65" fmla="*/ 16 h 38"/>
                <a:gd name="T66" fmla="*/ 106 w 172"/>
                <a:gd name="T67" fmla="*/ 16 h 38"/>
                <a:gd name="T68" fmla="*/ 108 w 172"/>
                <a:gd name="T69" fmla="*/ 12 h 38"/>
                <a:gd name="T70" fmla="*/ 106 w 172"/>
                <a:gd name="T71" fmla="*/ 16 h 38"/>
                <a:gd name="T72" fmla="*/ 116 w 172"/>
                <a:gd name="T73" fmla="*/ 18 h 38"/>
                <a:gd name="T74" fmla="*/ 118 w 172"/>
                <a:gd name="T75" fmla="*/ 16 h 38"/>
                <a:gd name="T76" fmla="*/ 116 w 172"/>
                <a:gd name="T77" fmla="*/ 18 h 38"/>
                <a:gd name="T78" fmla="*/ 124 w 172"/>
                <a:gd name="T79" fmla="*/ 22 h 38"/>
                <a:gd name="T80" fmla="*/ 126 w 172"/>
                <a:gd name="T81" fmla="*/ 16 h 38"/>
                <a:gd name="T82" fmla="*/ 124 w 172"/>
                <a:gd name="T83" fmla="*/ 22 h 38"/>
                <a:gd name="T84" fmla="*/ 134 w 172"/>
                <a:gd name="T85" fmla="*/ 26 h 38"/>
                <a:gd name="T86" fmla="*/ 136 w 172"/>
                <a:gd name="T87" fmla="*/ 20 h 38"/>
                <a:gd name="T88" fmla="*/ 134 w 172"/>
                <a:gd name="T89" fmla="*/ 26 h 38"/>
                <a:gd name="T90" fmla="*/ 144 w 172"/>
                <a:gd name="T91" fmla="*/ 26 h 38"/>
                <a:gd name="T92" fmla="*/ 146 w 172"/>
                <a:gd name="T93" fmla="*/ 24 h 38"/>
                <a:gd name="T94" fmla="*/ 144 w 172"/>
                <a:gd name="T95" fmla="*/ 26 h 38"/>
                <a:gd name="T96" fmla="*/ 152 w 172"/>
                <a:gd name="T97" fmla="*/ 30 h 38"/>
                <a:gd name="T98" fmla="*/ 154 w 172"/>
                <a:gd name="T99" fmla="*/ 26 h 38"/>
                <a:gd name="T100" fmla="*/ 152 w 172"/>
                <a:gd name="T101" fmla="*/ 30 h 38"/>
                <a:gd name="T102" fmla="*/ 162 w 172"/>
                <a:gd name="T103" fmla="*/ 34 h 38"/>
                <a:gd name="T104" fmla="*/ 164 w 172"/>
                <a:gd name="T105" fmla="*/ 30 h 38"/>
                <a:gd name="T106" fmla="*/ 162 w 172"/>
                <a:gd name="T107" fmla="*/ 34 h 38"/>
                <a:gd name="T108" fmla="*/ 170 w 172"/>
                <a:gd name="T109" fmla="*/ 38 h 38"/>
                <a:gd name="T110" fmla="*/ 172 w 172"/>
                <a:gd name="T111" fmla="*/ 34 h 38"/>
                <a:gd name="T112" fmla="*/ 170 w 172"/>
                <a:gd name="T113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72" h="38">
                  <a:moveTo>
                    <a:pt x="2" y="2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close/>
                  <a:moveTo>
                    <a:pt x="12" y="4"/>
                  </a:moveTo>
                  <a:lnTo>
                    <a:pt x="12" y="4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2" y="4"/>
                  </a:lnTo>
                  <a:close/>
                  <a:moveTo>
                    <a:pt x="22" y="4"/>
                  </a:moveTo>
                  <a:lnTo>
                    <a:pt x="22" y="4"/>
                  </a:lnTo>
                  <a:lnTo>
                    <a:pt x="20" y="2"/>
                  </a:lnTo>
                  <a:lnTo>
                    <a:pt x="22" y="0"/>
                  </a:lnTo>
                  <a:lnTo>
                    <a:pt x="24" y="2"/>
                  </a:lnTo>
                  <a:lnTo>
                    <a:pt x="22" y="4"/>
                  </a:lnTo>
                  <a:close/>
                  <a:moveTo>
                    <a:pt x="32" y="6"/>
                  </a:moveTo>
                  <a:lnTo>
                    <a:pt x="32" y="6"/>
                  </a:lnTo>
                  <a:lnTo>
                    <a:pt x="30" y="2"/>
                  </a:lnTo>
                  <a:lnTo>
                    <a:pt x="32" y="0"/>
                  </a:lnTo>
                  <a:lnTo>
                    <a:pt x="34" y="2"/>
                  </a:lnTo>
                  <a:lnTo>
                    <a:pt x="32" y="6"/>
                  </a:lnTo>
                  <a:close/>
                  <a:moveTo>
                    <a:pt x="40" y="6"/>
                  </a:moveTo>
                  <a:lnTo>
                    <a:pt x="40" y="6"/>
                  </a:lnTo>
                  <a:lnTo>
                    <a:pt x="38" y="4"/>
                  </a:lnTo>
                  <a:lnTo>
                    <a:pt x="40" y="0"/>
                  </a:lnTo>
                  <a:lnTo>
                    <a:pt x="42" y="4"/>
                  </a:lnTo>
                  <a:lnTo>
                    <a:pt x="40" y="6"/>
                  </a:lnTo>
                  <a:close/>
                  <a:moveTo>
                    <a:pt x="50" y="8"/>
                  </a:moveTo>
                  <a:lnTo>
                    <a:pt x="50" y="8"/>
                  </a:lnTo>
                  <a:lnTo>
                    <a:pt x="48" y="4"/>
                  </a:lnTo>
                  <a:lnTo>
                    <a:pt x="50" y="2"/>
                  </a:lnTo>
                  <a:lnTo>
                    <a:pt x="52" y="6"/>
                  </a:lnTo>
                  <a:lnTo>
                    <a:pt x="50" y="8"/>
                  </a:lnTo>
                  <a:close/>
                  <a:moveTo>
                    <a:pt x="58" y="8"/>
                  </a:moveTo>
                  <a:lnTo>
                    <a:pt x="58" y="8"/>
                  </a:lnTo>
                  <a:lnTo>
                    <a:pt x="58" y="6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58" y="8"/>
                  </a:lnTo>
                  <a:close/>
                  <a:moveTo>
                    <a:pt x="68" y="10"/>
                  </a:moveTo>
                  <a:lnTo>
                    <a:pt x="68" y="10"/>
                  </a:lnTo>
                  <a:lnTo>
                    <a:pt x="66" y="8"/>
                  </a:lnTo>
                  <a:lnTo>
                    <a:pt x="70" y="6"/>
                  </a:lnTo>
                  <a:lnTo>
                    <a:pt x="72" y="8"/>
                  </a:lnTo>
                  <a:lnTo>
                    <a:pt x="68" y="10"/>
                  </a:lnTo>
                  <a:close/>
                  <a:moveTo>
                    <a:pt x="78" y="10"/>
                  </a:moveTo>
                  <a:lnTo>
                    <a:pt x="78" y="10"/>
                  </a:lnTo>
                  <a:lnTo>
                    <a:pt x="76" y="8"/>
                  </a:lnTo>
                  <a:lnTo>
                    <a:pt x="80" y="8"/>
                  </a:lnTo>
                  <a:lnTo>
                    <a:pt x="82" y="8"/>
                  </a:lnTo>
                  <a:lnTo>
                    <a:pt x="78" y="10"/>
                  </a:lnTo>
                  <a:close/>
                  <a:moveTo>
                    <a:pt x="88" y="14"/>
                  </a:moveTo>
                  <a:lnTo>
                    <a:pt x="88" y="14"/>
                  </a:lnTo>
                  <a:lnTo>
                    <a:pt x="86" y="10"/>
                  </a:lnTo>
                  <a:lnTo>
                    <a:pt x="88" y="8"/>
                  </a:lnTo>
                  <a:lnTo>
                    <a:pt x="90" y="10"/>
                  </a:lnTo>
                  <a:lnTo>
                    <a:pt x="88" y="14"/>
                  </a:lnTo>
                  <a:close/>
                  <a:moveTo>
                    <a:pt x="96" y="16"/>
                  </a:moveTo>
                  <a:lnTo>
                    <a:pt x="96" y="16"/>
                  </a:lnTo>
                  <a:lnTo>
                    <a:pt x="94" y="12"/>
                  </a:lnTo>
                  <a:lnTo>
                    <a:pt x="98" y="10"/>
                  </a:lnTo>
                  <a:lnTo>
                    <a:pt x="100" y="14"/>
                  </a:lnTo>
                  <a:lnTo>
                    <a:pt x="96" y="16"/>
                  </a:lnTo>
                  <a:close/>
                  <a:moveTo>
                    <a:pt x="106" y="16"/>
                  </a:moveTo>
                  <a:lnTo>
                    <a:pt x="106" y="16"/>
                  </a:lnTo>
                  <a:lnTo>
                    <a:pt x="104" y="14"/>
                  </a:lnTo>
                  <a:lnTo>
                    <a:pt x="108" y="12"/>
                  </a:lnTo>
                  <a:lnTo>
                    <a:pt x="110" y="16"/>
                  </a:lnTo>
                  <a:lnTo>
                    <a:pt x="106" y="16"/>
                  </a:lnTo>
                  <a:close/>
                  <a:moveTo>
                    <a:pt x="116" y="18"/>
                  </a:moveTo>
                  <a:lnTo>
                    <a:pt x="116" y="18"/>
                  </a:lnTo>
                  <a:lnTo>
                    <a:pt x="114" y="16"/>
                  </a:lnTo>
                  <a:lnTo>
                    <a:pt x="118" y="16"/>
                  </a:lnTo>
                  <a:lnTo>
                    <a:pt x="120" y="16"/>
                  </a:lnTo>
                  <a:lnTo>
                    <a:pt x="116" y="18"/>
                  </a:lnTo>
                  <a:close/>
                  <a:moveTo>
                    <a:pt x="124" y="22"/>
                  </a:moveTo>
                  <a:lnTo>
                    <a:pt x="124" y="22"/>
                  </a:lnTo>
                  <a:lnTo>
                    <a:pt x="122" y="18"/>
                  </a:lnTo>
                  <a:lnTo>
                    <a:pt x="126" y="16"/>
                  </a:lnTo>
                  <a:lnTo>
                    <a:pt x="128" y="20"/>
                  </a:lnTo>
                  <a:lnTo>
                    <a:pt x="124" y="22"/>
                  </a:lnTo>
                  <a:close/>
                  <a:moveTo>
                    <a:pt x="134" y="26"/>
                  </a:moveTo>
                  <a:lnTo>
                    <a:pt x="134" y="26"/>
                  </a:lnTo>
                  <a:lnTo>
                    <a:pt x="132" y="22"/>
                  </a:lnTo>
                  <a:lnTo>
                    <a:pt x="136" y="20"/>
                  </a:lnTo>
                  <a:lnTo>
                    <a:pt x="138" y="24"/>
                  </a:lnTo>
                  <a:lnTo>
                    <a:pt x="134" y="26"/>
                  </a:lnTo>
                  <a:close/>
                  <a:moveTo>
                    <a:pt x="144" y="26"/>
                  </a:moveTo>
                  <a:lnTo>
                    <a:pt x="144" y="26"/>
                  </a:lnTo>
                  <a:lnTo>
                    <a:pt x="142" y="26"/>
                  </a:lnTo>
                  <a:lnTo>
                    <a:pt x="146" y="24"/>
                  </a:lnTo>
                  <a:lnTo>
                    <a:pt x="146" y="26"/>
                  </a:lnTo>
                  <a:lnTo>
                    <a:pt x="144" y="26"/>
                  </a:lnTo>
                  <a:close/>
                  <a:moveTo>
                    <a:pt x="152" y="30"/>
                  </a:moveTo>
                  <a:lnTo>
                    <a:pt x="152" y="30"/>
                  </a:lnTo>
                  <a:lnTo>
                    <a:pt x="150" y="26"/>
                  </a:lnTo>
                  <a:lnTo>
                    <a:pt x="154" y="26"/>
                  </a:lnTo>
                  <a:lnTo>
                    <a:pt x="156" y="28"/>
                  </a:lnTo>
                  <a:lnTo>
                    <a:pt x="152" y="30"/>
                  </a:lnTo>
                  <a:close/>
                  <a:moveTo>
                    <a:pt x="162" y="34"/>
                  </a:moveTo>
                  <a:lnTo>
                    <a:pt x="162" y="34"/>
                  </a:lnTo>
                  <a:lnTo>
                    <a:pt x="160" y="32"/>
                  </a:lnTo>
                  <a:lnTo>
                    <a:pt x="164" y="30"/>
                  </a:lnTo>
                  <a:lnTo>
                    <a:pt x="164" y="34"/>
                  </a:lnTo>
                  <a:lnTo>
                    <a:pt x="162" y="34"/>
                  </a:lnTo>
                  <a:close/>
                  <a:moveTo>
                    <a:pt x="170" y="38"/>
                  </a:moveTo>
                  <a:lnTo>
                    <a:pt x="170" y="38"/>
                  </a:lnTo>
                  <a:lnTo>
                    <a:pt x="168" y="34"/>
                  </a:lnTo>
                  <a:lnTo>
                    <a:pt x="172" y="34"/>
                  </a:lnTo>
                  <a:lnTo>
                    <a:pt x="172" y="36"/>
                  </a:lnTo>
                  <a:lnTo>
                    <a:pt x="170" y="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19"/>
            <p:cNvSpPr>
              <a:spLocks/>
            </p:cNvSpPr>
            <p:nvPr/>
          </p:nvSpPr>
          <p:spPr bwMode="auto">
            <a:xfrm>
              <a:off x="3778250" y="3113088"/>
              <a:ext cx="536575" cy="425450"/>
            </a:xfrm>
            <a:custGeom>
              <a:avLst/>
              <a:gdLst>
                <a:gd name="T0" fmla="*/ 334 w 338"/>
                <a:gd name="T1" fmla="*/ 268 h 268"/>
                <a:gd name="T2" fmla="*/ 334 w 338"/>
                <a:gd name="T3" fmla="*/ 268 h 268"/>
                <a:gd name="T4" fmla="*/ 332 w 338"/>
                <a:gd name="T5" fmla="*/ 266 h 268"/>
                <a:gd name="T6" fmla="*/ 2 w 338"/>
                <a:gd name="T7" fmla="*/ 6 h 268"/>
                <a:gd name="T8" fmla="*/ 2 w 338"/>
                <a:gd name="T9" fmla="*/ 6 h 268"/>
                <a:gd name="T10" fmla="*/ 0 w 338"/>
                <a:gd name="T11" fmla="*/ 4 h 268"/>
                <a:gd name="T12" fmla="*/ 2 w 338"/>
                <a:gd name="T13" fmla="*/ 2 h 268"/>
                <a:gd name="T14" fmla="*/ 2 w 338"/>
                <a:gd name="T15" fmla="*/ 2 h 268"/>
                <a:gd name="T16" fmla="*/ 2 w 338"/>
                <a:gd name="T17" fmla="*/ 0 h 268"/>
                <a:gd name="T18" fmla="*/ 6 w 338"/>
                <a:gd name="T19" fmla="*/ 0 h 268"/>
                <a:gd name="T20" fmla="*/ 336 w 338"/>
                <a:gd name="T21" fmla="*/ 262 h 268"/>
                <a:gd name="T22" fmla="*/ 336 w 338"/>
                <a:gd name="T23" fmla="*/ 262 h 268"/>
                <a:gd name="T24" fmla="*/ 338 w 338"/>
                <a:gd name="T25" fmla="*/ 264 h 268"/>
                <a:gd name="T26" fmla="*/ 336 w 338"/>
                <a:gd name="T27" fmla="*/ 266 h 268"/>
                <a:gd name="T28" fmla="*/ 336 w 338"/>
                <a:gd name="T29" fmla="*/ 266 h 268"/>
                <a:gd name="T30" fmla="*/ 334 w 338"/>
                <a:gd name="T31" fmla="*/ 268 h 268"/>
                <a:gd name="T32" fmla="*/ 334 w 338"/>
                <a:gd name="T33" fmla="*/ 26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268">
                  <a:moveTo>
                    <a:pt x="334" y="268"/>
                  </a:moveTo>
                  <a:lnTo>
                    <a:pt x="334" y="268"/>
                  </a:lnTo>
                  <a:lnTo>
                    <a:pt x="332" y="266"/>
                  </a:lnTo>
                  <a:lnTo>
                    <a:pt x="2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0"/>
                  </a:lnTo>
                  <a:lnTo>
                    <a:pt x="6" y="0"/>
                  </a:lnTo>
                  <a:lnTo>
                    <a:pt x="336" y="262"/>
                  </a:lnTo>
                  <a:lnTo>
                    <a:pt x="336" y="262"/>
                  </a:lnTo>
                  <a:lnTo>
                    <a:pt x="338" y="264"/>
                  </a:lnTo>
                  <a:lnTo>
                    <a:pt x="336" y="266"/>
                  </a:lnTo>
                  <a:lnTo>
                    <a:pt x="336" y="266"/>
                  </a:lnTo>
                  <a:lnTo>
                    <a:pt x="334" y="268"/>
                  </a:lnTo>
                  <a:lnTo>
                    <a:pt x="334" y="2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20"/>
            <p:cNvSpPr>
              <a:spLocks/>
            </p:cNvSpPr>
            <p:nvPr/>
          </p:nvSpPr>
          <p:spPr bwMode="auto">
            <a:xfrm>
              <a:off x="4638675" y="3135313"/>
              <a:ext cx="536575" cy="381000"/>
            </a:xfrm>
            <a:custGeom>
              <a:avLst/>
              <a:gdLst>
                <a:gd name="T0" fmla="*/ 334 w 338"/>
                <a:gd name="T1" fmla="*/ 240 h 240"/>
                <a:gd name="T2" fmla="*/ 334 w 338"/>
                <a:gd name="T3" fmla="*/ 240 h 240"/>
                <a:gd name="T4" fmla="*/ 332 w 338"/>
                <a:gd name="T5" fmla="*/ 240 h 240"/>
                <a:gd name="T6" fmla="*/ 2 w 338"/>
                <a:gd name="T7" fmla="*/ 4 h 240"/>
                <a:gd name="T8" fmla="*/ 2 w 338"/>
                <a:gd name="T9" fmla="*/ 4 h 240"/>
                <a:gd name="T10" fmla="*/ 0 w 338"/>
                <a:gd name="T11" fmla="*/ 2 h 240"/>
                <a:gd name="T12" fmla="*/ 0 w 338"/>
                <a:gd name="T13" fmla="*/ 0 h 240"/>
                <a:gd name="T14" fmla="*/ 0 w 338"/>
                <a:gd name="T15" fmla="*/ 0 h 240"/>
                <a:gd name="T16" fmla="*/ 2 w 338"/>
                <a:gd name="T17" fmla="*/ 0 h 240"/>
                <a:gd name="T18" fmla="*/ 4 w 338"/>
                <a:gd name="T19" fmla="*/ 0 h 240"/>
                <a:gd name="T20" fmla="*/ 336 w 338"/>
                <a:gd name="T21" fmla="*/ 234 h 240"/>
                <a:gd name="T22" fmla="*/ 336 w 338"/>
                <a:gd name="T23" fmla="*/ 234 h 240"/>
                <a:gd name="T24" fmla="*/ 338 w 338"/>
                <a:gd name="T25" fmla="*/ 236 h 240"/>
                <a:gd name="T26" fmla="*/ 336 w 338"/>
                <a:gd name="T27" fmla="*/ 238 h 240"/>
                <a:gd name="T28" fmla="*/ 336 w 338"/>
                <a:gd name="T29" fmla="*/ 238 h 240"/>
                <a:gd name="T30" fmla="*/ 334 w 338"/>
                <a:gd name="T31" fmla="*/ 240 h 240"/>
                <a:gd name="T32" fmla="*/ 334 w 338"/>
                <a:gd name="T33" fmla="*/ 24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8" h="240">
                  <a:moveTo>
                    <a:pt x="334" y="240"/>
                  </a:moveTo>
                  <a:lnTo>
                    <a:pt x="334" y="240"/>
                  </a:lnTo>
                  <a:lnTo>
                    <a:pt x="332" y="240"/>
                  </a:lnTo>
                  <a:lnTo>
                    <a:pt x="2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336" y="234"/>
                  </a:lnTo>
                  <a:lnTo>
                    <a:pt x="336" y="234"/>
                  </a:lnTo>
                  <a:lnTo>
                    <a:pt x="338" y="236"/>
                  </a:lnTo>
                  <a:lnTo>
                    <a:pt x="336" y="238"/>
                  </a:lnTo>
                  <a:lnTo>
                    <a:pt x="336" y="238"/>
                  </a:lnTo>
                  <a:lnTo>
                    <a:pt x="334" y="240"/>
                  </a:lnTo>
                  <a:lnTo>
                    <a:pt x="334" y="2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21"/>
            <p:cNvSpPr>
              <a:spLocks/>
            </p:cNvSpPr>
            <p:nvPr/>
          </p:nvSpPr>
          <p:spPr bwMode="auto">
            <a:xfrm>
              <a:off x="4308475" y="3344863"/>
              <a:ext cx="860425" cy="352425"/>
            </a:xfrm>
            <a:custGeom>
              <a:avLst/>
              <a:gdLst>
                <a:gd name="T0" fmla="*/ 272 w 542"/>
                <a:gd name="T1" fmla="*/ 0 h 222"/>
                <a:gd name="T2" fmla="*/ 272 w 542"/>
                <a:gd name="T3" fmla="*/ 0 h 222"/>
                <a:gd name="T4" fmla="*/ 216 w 542"/>
                <a:gd name="T5" fmla="*/ 2 h 222"/>
                <a:gd name="T6" fmla="*/ 166 w 542"/>
                <a:gd name="T7" fmla="*/ 10 h 222"/>
                <a:gd name="T8" fmla="*/ 120 w 542"/>
                <a:gd name="T9" fmla="*/ 20 h 222"/>
                <a:gd name="T10" fmla="*/ 98 w 542"/>
                <a:gd name="T11" fmla="*/ 26 h 222"/>
                <a:gd name="T12" fmla="*/ 78 w 542"/>
                <a:gd name="T13" fmla="*/ 32 h 222"/>
                <a:gd name="T14" fmla="*/ 62 w 542"/>
                <a:gd name="T15" fmla="*/ 40 h 222"/>
                <a:gd name="T16" fmla="*/ 46 w 542"/>
                <a:gd name="T17" fmla="*/ 50 h 222"/>
                <a:gd name="T18" fmla="*/ 32 w 542"/>
                <a:gd name="T19" fmla="*/ 58 h 222"/>
                <a:gd name="T20" fmla="*/ 20 w 542"/>
                <a:gd name="T21" fmla="*/ 68 h 222"/>
                <a:gd name="T22" fmla="*/ 12 w 542"/>
                <a:gd name="T23" fmla="*/ 78 h 222"/>
                <a:gd name="T24" fmla="*/ 4 w 542"/>
                <a:gd name="T25" fmla="*/ 90 h 222"/>
                <a:gd name="T26" fmla="*/ 0 w 542"/>
                <a:gd name="T27" fmla="*/ 100 h 222"/>
                <a:gd name="T28" fmla="*/ 0 w 542"/>
                <a:gd name="T29" fmla="*/ 112 h 222"/>
                <a:gd name="T30" fmla="*/ 0 w 542"/>
                <a:gd name="T31" fmla="*/ 112 h 222"/>
                <a:gd name="T32" fmla="*/ 0 w 542"/>
                <a:gd name="T33" fmla="*/ 124 h 222"/>
                <a:gd name="T34" fmla="*/ 4 w 542"/>
                <a:gd name="T35" fmla="*/ 134 h 222"/>
                <a:gd name="T36" fmla="*/ 12 w 542"/>
                <a:gd name="T37" fmla="*/ 144 h 222"/>
                <a:gd name="T38" fmla="*/ 20 w 542"/>
                <a:gd name="T39" fmla="*/ 156 h 222"/>
                <a:gd name="T40" fmla="*/ 32 w 542"/>
                <a:gd name="T41" fmla="*/ 164 h 222"/>
                <a:gd name="T42" fmla="*/ 46 w 542"/>
                <a:gd name="T43" fmla="*/ 174 h 222"/>
                <a:gd name="T44" fmla="*/ 62 w 542"/>
                <a:gd name="T45" fmla="*/ 182 h 222"/>
                <a:gd name="T46" fmla="*/ 78 w 542"/>
                <a:gd name="T47" fmla="*/ 190 h 222"/>
                <a:gd name="T48" fmla="*/ 98 w 542"/>
                <a:gd name="T49" fmla="*/ 198 h 222"/>
                <a:gd name="T50" fmla="*/ 120 w 542"/>
                <a:gd name="T51" fmla="*/ 204 h 222"/>
                <a:gd name="T52" fmla="*/ 166 w 542"/>
                <a:gd name="T53" fmla="*/ 214 h 222"/>
                <a:gd name="T54" fmla="*/ 216 w 542"/>
                <a:gd name="T55" fmla="*/ 220 h 222"/>
                <a:gd name="T56" fmla="*/ 272 w 542"/>
                <a:gd name="T57" fmla="*/ 222 h 222"/>
                <a:gd name="T58" fmla="*/ 272 w 542"/>
                <a:gd name="T59" fmla="*/ 222 h 222"/>
                <a:gd name="T60" fmla="*/ 326 w 542"/>
                <a:gd name="T61" fmla="*/ 220 h 222"/>
                <a:gd name="T62" fmla="*/ 376 w 542"/>
                <a:gd name="T63" fmla="*/ 214 h 222"/>
                <a:gd name="T64" fmla="*/ 422 w 542"/>
                <a:gd name="T65" fmla="*/ 204 h 222"/>
                <a:gd name="T66" fmla="*/ 444 w 542"/>
                <a:gd name="T67" fmla="*/ 198 h 222"/>
                <a:gd name="T68" fmla="*/ 462 w 542"/>
                <a:gd name="T69" fmla="*/ 190 h 222"/>
                <a:gd name="T70" fmla="*/ 480 w 542"/>
                <a:gd name="T71" fmla="*/ 182 h 222"/>
                <a:gd name="T72" fmla="*/ 496 w 542"/>
                <a:gd name="T73" fmla="*/ 174 h 222"/>
                <a:gd name="T74" fmla="*/ 510 w 542"/>
                <a:gd name="T75" fmla="*/ 164 h 222"/>
                <a:gd name="T76" fmla="*/ 522 w 542"/>
                <a:gd name="T77" fmla="*/ 156 h 222"/>
                <a:gd name="T78" fmla="*/ 530 w 542"/>
                <a:gd name="T79" fmla="*/ 144 h 222"/>
                <a:gd name="T80" fmla="*/ 536 w 542"/>
                <a:gd name="T81" fmla="*/ 134 h 222"/>
                <a:gd name="T82" fmla="*/ 542 w 542"/>
                <a:gd name="T83" fmla="*/ 124 h 222"/>
                <a:gd name="T84" fmla="*/ 542 w 542"/>
                <a:gd name="T85" fmla="*/ 112 h 222"/>
                <a:gd name="T86" fmla="*/ 542 w 542"/>
                <a:gd name="T87" fmla="*/ 112 h 222"/>
                <a:gd name="T88" fmla="*/ 542 w 542"/>
                <a:gd name="T89" fmla="*/ 100 h 222"/>
                <a:gd name="T90" fmla="*/ 536 w 542"/>
                <a:gd name="T91" fmla="*/ 90 h 222"/>
                <a:gd name="T92" fmla="*/ 530 w 542"/>
                <a:gd name="T93" fmla="*/ 78 h 222"/>
                <a:gd name="T94" fmla="*/ 522 w 542"/>
                <a:gd name="T95" fmla="*/ 68 h 222"/>
                <a:gd name="T96" fmla="*/ 510 w 542"/>
                <a:gd name="T97" fmla="*/ 58 h 222"/>
                <a:gd name="T98" fmla="*/ 496 w 542"/>
                <a:gd name="T99" fmla="*/ 50 h 222"/>
                <a:gd name="T100" fmla="*/ 480 w 542"/>
                <a:gd name="T101" fmla="*/ 40 h 222"/>
                <a:gd name="T102" fmla="*/ 462 w 542"/>
                <a:gd name="T103" fmla="*/ 32 h 222"/>
                <a:gd name="T104" fmla="*/ 444 w 542"/>
                <a:gd name="T105" fmla="*/ 26 h 222"/>
                <a:gd name="T106" fmla="*/ 422 w 542"/>
                <a:gd name="T107" fmla="*/ 20 h 222"/>
                <a:gd name="T108" fmla="*/ 376 w 542"/>
                <a:gd name="T109" fmla="*/ 10 h 222"/>
                <a:gd name="T110" fmla="*/ 326 w 542"/>
                <a:gd name="T111" fmla="*/ 2 h 222"/>
                <a:gd name="T112" fmla="*/ 272 w 542"/>
                <a:gd name="T113" fmla="*/ 0 h 222"/>
                <a:gd name="T114" fmla="*/ 272 w 542"/>
                <a:gd name="T115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2" h="222">
                  <a:moveTo>
                    <a:pt x="272" y="0"/>
                  </a:moveTo>
                  <a:lnTo>
                    <a:pt x="272" y="0"/>
                  </a:lnTo>
                  <a:lnTo>
                    <a:pt x="216" y="2"/>
                  </a:lnTo>
                  <a:lnTo>
                    <a:pt x="166" y="10"/>
                  </a:lnTo>
                  <a:lnTo>
                    <a:pt x="120" y="20"/>
                  </a:lnTo>
                  <a:lnTo>
                    <a:pt x="98" y="26"/>
                  </a:lnTo>
                  <a:lnTo>
                    <a:pt x="78" y="32"/>
                  </a:lnTo>
                  <a:lnTo>
                    <a:pt x="62" y="40"/>
                  </a:lnTo>
                  <a:lnTo>
                    <a:pt x="46" y="50"/>
                  </a:lnTo>
                  <a:lnTo>
                    <a:pt x="32" y="58"/>
                  </a:lnTo>
                  <a:lnTo>
                    <a:pt x="20" y="68"/>
                  </a:lnTo>
                  <a:lnTo>
                    <a:pt x="12" y="78"/>
                  </a:lnTo>
                  <a:lnTo>
                    <a:pt x="4" y="90"/>
                  </a:lnTo>
                  <a:lnTo>
                    <a:pt x="0" y="100"/>
                  </a:lnTo>
                  <a:lnTo>
                    <a:pt x="0" y="112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4" y="134"/>
                  </a:lnTo>
                  <a:lnTo>
                    <a:pt x="12" y="144"/>
                  </a:lnTo>
                  <a:lnTo>
                    <a:pt x="20" y="156"/>
                  </a:lnTo>
                  <a:lnTo>
                    <a:pt x="32" y="164"/>
                  </a:lnTo>
                  <a:lnTo>
                    <a:pt x="46" y="174"/>
                  </a:lnTo>
                  <a:lnTo>
                    <a:pt x="62" y="182"/>
                  </a:lnTo>
                  <a:lnTo>
                    <a:pt x="78" y="190"/>
                  </a:lnTo>
                  <a:lnTo>
                    <a:pt x="98" y="198"/>
                  </a:lnTo>
                  <a:lnTo>
                    <a:pt x="120" y="204"/>
                  </a:lnTo>
                  <a:lnTo>
                    <a:pt x="166" y="214"/>
                  </a:lnTo>
                  <a:lnTo>
                    <a:pt x="216" y="220"/>
                  </a:lnTo>
                  <a:lnTo>
                    <a:pt x="272" y="222"/>
                  </a:lnTo>
                  <a:lnTo>
                    <a:pt x="272" y="222"/>
                  </a:lnTo>
                  <a:lnTo>
                    <a:pt x="326" y="220"/>
                  </a:lnTo>
                  <a:lnTo>
                    <a:pt x="376" y="214"/>
                  </a:lnTo>
                  <a:lnTo>
                    <a:pt x="422" y="204"/>
                  </a:lnTo>
                  <a:lnTo>
                    <a:pt x="444" y="198"/>
                  </a:lnTo>
                  <a:lnTo>
                    <a:pt x="462" y="190"/>
                  </a:lnTo>
                  <a:lnTo>
                    <a:pt x="480" y="182"/>
                  </a:lnTo>
                  <a:lnTo>
                    <a:pt x="496" y="174"/>
                  </a:lnTo>
                  <a:lnTo>
                    <a:pt x="510" y="164"/>
                  </a:lnTo>
                  <a:lnTo>
                    <a:pt x="522" y="156"/>
                  </a:lnTo>
                  <a:lnTo>
                    <a:pt x="530" y="144"/>
                  </a:lnTo>
                  <a:lnTo>
                    <a:pt x="536" y="134"/>
                  </a:lnTo>
                  <a:lnTo>
                    <a:pt x="542" y="124"/>
                  </a:lnTo>
                  <a:lnTo>
                    <a:pt x="542" y="112"/>
                  </a:lnTo>
                  <a:lnTo>
                    <a:pt x="542" y="112"/>
                  </a:lnTo>
                  <a:lnTo>
                    <a:pt x="542" y="100"/>
                  </a:lnTo>
                  <a:lnTo>
                    <a:pt x="536" y="90"/>
                  </a:lnTo>
                  <a:lnTo>
                    <a:pt x="530" y="78"/>
                  </a:lnTo>
                  <a:lnTo>
                    <a:pt x="522" y="68"/>
                  </a:lnTo>
                  <a:lnTo>
                    <a:pt x="510" y="58"/>
                  </a:lnTo>
                  <a:lnTo>
                    <a:pt x="496" y="50"/>
                  </a:lnTo>
                  <a:lnTo>
                    <a:pt x="480" y="40"/>
                  </a:lnTo>
                  <a:lnTo>
                    <a:pt x="462" y="32"/>
                  </a:lnTo>
                  <a:lnTo>
                    <a:pt x="444" y="26"/>
                  </a:lnTo>
                  <a:lnTo>
                    <a:pt x="422" y="20"/>
                  </a:lnTo>
                  <a:lnTo>
                    <a:pt x="376" y="10"/>
                  </a:lnTo>
                  <a:lnTo>
                    <a:pt x="326" y="2"/>
                  </a:lnTo>
                  <a:lnTo>
                    <a:pt x="272" y="0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22"/>
            <p:cNvSpPr>
              <a:spLocks noEditPoints="1"/>
            </p:cNvSpPr>
            <p:nvPr/>
          </p:nvSpPr>
          <p:spPr bwMode="auto">
            <a:xfrm>
              <a:off x="4302125" y="3341688"/>
              <a:ext cx="873125" cy="361950"/>
            </a:xfrm>
            <a:custGeom>
              <a:avLst/>
              <a:gdLst>
                <a:gd name="T0" fmla="*/ 276 w 550"/>
                <a:gd name="T1" fmla="*/ 228 h 228"/>
                <a:gd name="T2" fmla="*/ 168 w 550"/>
                <a:gd name="T3" fmla="*/ 218 h 228"/>
                <a:gd name="T4" fmla="*/ 120 w 550"/>
                <a:gd name="T5" fmla="*/ 208 h 228"/>
                <a:gd name="T6" fmla="*/ 80 w 550"/>
                <a:gd name="T7" fmla="*/ 194 h 228"/>
                <a:gd name="T8" fmla="*/ 46 w 550"/>
                <a:gd name="T9" fmla="*/ 178 h 228"/>
                <a:gd name="T10" fmla="*/ 22 w 550"/>
                <a:gd name="T11" fmla="*/ 158 h 228"/>
                <a:gd name="T12" fmla="*/ 6 w 550"/>
                <a:gd name="T13" fmla="*/ 136 h 228"/>
                <a:gd name="T14" fmla="*/ 0 w 550"/>
                <a:gd name="T15" fmla="*/ 114 h 228"/>
                <a:gd name="T16" fmla="*/ 2 w 550"/>
                <a:gd name="T17" fmla="*/ 102 h 228"/>
                <a:gd name="T18" fmla="*/ 12 w 550"/>
                <a:gd name="T19" fmla="*/ 80 h 228"/>
                <a:gd name="T20" fmla="*/ 32 w 550"/>
                <a:gd name="T21" fmla="*/ 58 h 228"/>
                <a:gd name="T22" fmla="*/ 62 w 550"/>
                <a:gd name="T23" fmla="*/ 40 h 228"/>
                <a:gd name="T24" fmla="*/ 100 w 550"/>
                <a:gd name="T25" fmla="*/ 26 h 228"/>
                <a:gd name="T26" fmla="*/ 144 w 550"/>
                <a:gd name="T27" fmla="*/ 14 h 228"/>
                <a:gd name="T28" fmla="*/ 220 w 550"/>
                <a:gd name="T29" fmla="*/ 2 h 228"/>
                <a:gd name="T30" fmla="*/ 276 w 550"/>
                <a:gd name="T31" fmla="*/ 0 h 228"/>
                <a:gd name="T32" fmla="*/ 384 w 550"/>
                <a:gd name="T33" fmla="*/ 8 h 228"/>
                <a:gd name="T34" fmla="*/ 430 w 550"/>
                <a:gd name="T35" fmla="*/ 20 h 228"/>
                <a:gd name="T36" fmla="*/ 470 w 550"/>
                <a:gd name="T37" fmla="*/ 32 h 228"/>
                <a:gd name="T38" fmla="*/ 504 w 550"/>
                <a:gd name="T39" fmla="*/ 50 h 228"/>
                <a:gd name="T40" fmla="*/ 528 w 550"/>
                <a:gd name="T41" fmla="*/ 68 h 228"/>
                <a:gd name="T42" fmla="*/ 544 w 550"/>
                <a:gd name="T43" fmla="*/ 90 h 228"/>
                <a:gd name="T44" fmla="*/ 550 w 550"/>
                <a:gd name="T45" fmla="*/ 114 h 228"/>
                <a:gd name="T46" fmla="*/ 548 w 550"/>
                <a:gd name="T47" fmla="*/ 126 h 228"/>
                <a:gd name="T48" fmla="*/ 538 w 550"/>
                <a:gd name="T49" fmla="*/ 148 h 228"/>
                <a:gd name="T50" fmla="*/ 516 w 550"/>
                <a:gd name="T51" fmla="*/ 168 h 228"/>
                <a:gd name="T52" fmla="*/ 488 w 550"/>
                <a:gd name="T53" fmla="*/ 186 h 228"/>
                <a:gd name="T54" fmla="*/ 450 w 550"/>
                <a:gd name="T55" fmla="*/ 202 h 228"/>
                <a:gd name="T56" fmla="*/ 408 w 550"/>
                <a:gd name="T57" fmla="*/ 214 h 228"/>
                <a:gd name="T58" fmla="*/ 332 w 550"/>
                <a:gd name="T59" fmla="*/ 226 h 228"/>
                <a:gd name="T60" fmla="*/ 276 w 550"/>
                <a:gd name="T61" fmla="*/ 228 h 228"/>
                <a:gd name="T62" fmla="*/ 276 w 550"/>
                <a:gd name="T63" fmla="*/ 6 h 228"/>
                <a:gd name="T64" fmla="*/ 170 w 550"/>
                <a:gd name="T65" fmla="*/ 14 h 228"/>
                <a:gd name="T66" fmla="*/ 104 w 550"/>
                <a:gd name="T67" fmla="*/ 30 h 228"/>
                <a:gd name="T68" fmla="*/ 68 w 550"/>
                <a:gd name="T69" fmla="*/ 44 h 228"/>
                <a:gd name="T70" fmla="*/ 38 w 550"/>
                <a:gd name="T71" fmla="*/ 62 h 228"/>
                <a:gd name="T72" fmla="*/ 18 w 550"/>
                <a:gd name="T73" fmla="*/ 82 h 228"/>
                <a:gd name="T74" fmla="*/ 8 w 550"/>
                <a:gd name="T75" fmla="*/ 102 h 228"/>
                <a:gd name="T76" fmla="*/ 6 w 550"/>
                <a:gd name="T77" fmla="*/ 114 h 228"/>
                <a:gd name="T78" fmla="*/ 12 w 550"/>
                <a:gd name="T79" fmla="*/ 136 h 228"/>
                <a:gd name="T80" fmla="*/ 28 w 550"/>
                <a:gd name="T81" fmla="*/ 156 h 228"/>
                <a:gd name="T82" fmla="*/ 52 w 550"/>
                <a:gd name="T83" fmla="*/ 174 h 228"/>
                <a:gd name="T84" fmla="*/ 84 w 550"/>
                <a:gd name="T85" fmla="*/ 190 h 228"/>
                <a:gd name="T86" fmla="*/ 124 w 550"/>
                <a:gd name="T87" fmla="*/ 204 h 228"/>
                <a:gd name="T88" fmla="*/ 222 w 550"/>
                <a:gd name="T89" fmla="*/ 220 h 228"/>
                <a:gd name="T90" fmla="*/ 276 w 550"/>
                <a:gd name="T91" fmla="*/ 222 h 228"/>
                <a:gd name="T92" fmla="*/ 380 w 550"/>
                <a:gd name="T93" fmla="*/ 214 h 228"/>
                <a:gd name="T94" fmla="*/ 446 w 550"/>
                <a:gd name="T95" fmla="*/ 198 h 228"/>
                <a:gd name="T96" fmla="*/ 482 w 550"/>
                <a:gd name="T97" fmla="*/ 182 h 228"/>
                <a:gd name="T98" fmla="*/ 512 w 550"/>
                <a:gd name="T99" fmla="*/ 166 h 228"/>
                <a:gd name="T100" fmla="*/ 532 w 550"/>
                <a:gd name="T101" fmla="*/ 146 h 228"/>
                <a:gd name="T102" fmla="*/ 542 w 550"/>
                <a:gd name="T103" fmla="*/ 124 h 228"/>
                <a:gd name="T104" fmla="*/ 544 w 550"/>
                <a:gd name="T105" fmla="*/ 114 h 228"/>
                <a:gd name="T106" fmla="*/ 538 w 550"/>
                <a:gd name="T107" fmla="*/ 92 h 228"/>
                <a:gd name="T108" fmla="*/ 522 w 550"/>
                <a:gd name="T109" fmla="*/ 72 h 228"/>
                <a:gd name="T110" fmla="*/ 498 w 550"/>
                <a:gd name="T111" fmla="*/ 54 h 228"/>
                <a:gd name="T112" fmla="*/ 464 w 550"/>
                <a:gd name="T113" fmla="*/ 38 h 228"/>
                <a:gd name="T114" fmla="*/ 426 w 550"/>
                <a:gd name="T115" fmla="*/ 24 h 228"/>
                <a:gd name="T116" fmla="*/ 330 w 550"/>
                <a:gd name="T117" fmla="*/ 8 h 228"/>
                <a:gd name="T118" fmla="*/ 276 w 550"/>
                <a:gd name="T119" fmla="*/ 6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0" h="228">
                  <a:moveTo>
                    <a:pt x="276" y="228"/>
                  </a:moveTo>
                  <a:lnTo>
                    <a:pt x="276" y="228"/>
                  </a:lnTo>
                  <a:lnTo>
                    <a:pt x="220" y="226"/>
                  </a:lnTo>
                  <a:lnTo>
                    <a:pt x="168" y="218"/>
                  </a:lnTo>
                  <a:lnTo>
                    <a:pt x="144" y="214"/>
                  </a:lnTo>
                  <a:lnTo>
                    <a:pt x="120" y="208"/>
                  </a:lnTo>
                  <a:lnTo>
                    <a:pt x="100" y="202"/>
                  </a:lnTo>
                  <a:lnTo>
                    <a:pt x="80" y="194"/>
                  </a:lnTo>
                  <a:lnTo>
                    <a:pt x="62" y="186"/>
                  </a:lnTo>
                  <a:lnTo>
                    <a:pt x="46" y="178"/>
                  </a:lnTo>
                  <a:lnTo>
                    <a:pt x="32" y="168"/>
                  </a:lnTo>
                  <a:lnTo>
                    <a:pt x="22" y="158"/>
                  </a:lnTo>
                  <a:lnTo>
                    <a:pt x="12" y="148"/>
                  </a:lnTo>
                  <a:lnTo>
                    <a:pt x="6" y="136"/>
                  </a:lnTo>
                  <a:lnTo>
                    <a:pt x="2" y="126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2" y="102"/>
                  </a:lnTo>
                  <a:lnTo>
                    <a:pt x="6" y="90"/>
                  </a:lnTo>
                  <a:lnTo>
                    <a:pt x="12" y="80"/>
                  </a:lnTo>
                  <a:lnTo>
                    <a:pt x="22" y="68"/>
                  </a:lnTo>
                  <a:lnTo>
                    <a:pt x="32" y="58"/>
                  </a:lnTo>
                  <a:lnTo>
                    <a:pt x="46" y="50"/>
                  </a:lnTo>
                  <a:lnTo>
                    <a:pt x="62" y="40"/>
                  </a:lnTo>
                  <a:lnTo>
                    <a:pt x="80" y="32"/>
                  </a:lnTo>
                  <a:lnTo>
                    <a:pt x="100" y="26"/>
                  </a:lnTo>
                  <a:lnTo>
                    <a:pt x="120" y="20"/>
                  </a:lnTo>
                  <a:lnTo>
                    <a:pt x="144" y="14"/>
                  </a:lnTo>
                  <a:lnTo>
                    <a:pt x="168" y="8"/>
                  </a:lnTo>
                  <a:lnTo>
                    <a:pt x="220" y="2"/>
                  </a:lnTo>
                  <a:lnTo>
                    <a:pt x="276" y="0"/>
                  </a:lnTo>
                  <a:lnTo>
                    <a:pt x="276" y="0"/>
                  </a:lnTo>
                  <a:lnTo>
                    <a:pt x="332" y="2"/>
                  </a:lnTo>
                  <a:lnTo>
                    <a:pt x="384" y="8"/>
                  </a:lnTo>
                  <a:lnTo>
                    <a:pt x="408" y="14"/>
                  </a:lnTo>
                  <a:lnTo>
                    <a:pt x="430" y="20"/>
                  </a:lnTo>
                  <a:lnTo>
                    <a:pt x="450" y="26"/>
                  </a:lnTo>
                  <a:lnTo>
                    <a:pt x="470" y="32"/>
                  </a:lnTo>
                  <a:lnTo>
                    <a:pt x="488" y="40"/>
                  </a:lnTo>
                  <a:lnTo>
                    <a:pt x="504" y="50"/>
                  </a:lnTo>
                  <a:lnTo>
                    <a:pt x="516" y="58"/>
                  </a:lnTo>
                  <a:lnTo>
                    <a:pt x="528" y="68"/>
                  </a:lnTo>
                  <a:lnTo>
                    <a:pt x="538" y="80"/>
                  </a:lnTo>
                  <a:lnTo>
                    <a:pt x="544" y="90"/>
                  </a:lnTo>
                  <a:lnTo>
                    <a:pt x="548" y="102"/>
                  </a:lnTo>
                  <a:lnTo>
                    <a:pt x="550" y="114"/>
                  </a:lnTo>
                  <a:lnTo>
                    <a:pt x="550" y="114"/>
                  </a:lnTo>
                  <a:lnTo>
                    <a:pt x="548" y="126"/>
                  </a:lnTo>
                  <a:lnTo>
                    <a:pt x="544" y="136"/>
                  </a:lnTo>
                  <a:lnTo>
                    <a:pt x="538" y="148"/>
                  </a:lnTo>
                  <a:lnTo>
                    <a:pt x="528" y="158"/>
                  </a:lnTo>
                  <a:lnTo>
                    <a:pt x="516" y="168"/>
                  </a:lnTo>
                  <a:lnTo>
                    <a:pt x="504" y="178"/>
                  </a:lnTo>
                  <a:lnTo>
                    <a:pt x="488" y="186"/>
                  </a:lnTo>
                  <a:lnTo>
                    <a:pt x="470" y="194"/>
                  </a:lnTo>
                  <a:lnTo>
                    <a:pt x="450" y="202"/>
                  </a:lnTo>
                  <a:lnTo>
                    <a:pt x="430" y="208"/>
                  </a:lnTo>
                  <a:lnTo>
                    <a:pt x="408" y="214"/>
                  </a:lnTo>
                  <a:lnTo>
                    <a:pt x="384" y="218"/>
                  </a:lnTo>
                  <a:lnTo>
                    <a:pt x="332" y="226"/>
                  </a:lnTo>
                  <a:lnTo>
                    <a:pt x="276" y="228"/>
                  </a:lnTo>
                  <a:lnTo>
                    <a:pt x="276" y="228"/>
                  </a:lnTo>
                  <a:close/>
                  <a:moveTo>
                    <a:pt x="276" y="6"/>
                  </a:moveTo>
                  <a:lnTo>
                    <a:pt x="276" y="6"/>
                  </a:lnTo>
                  <a:lnTo>
                    <a:pt x="222" y="8"/>
                  </a:lnTo>
                  <a:lnTo>
                    <a:pt x="170" y="14"/>
                  </a:lnTo>
                  <a:lnTo>
                    <a:pt x="124" y="24"/>
                  </a:lnTo>
                  <a:lnTo>
                    <a:pt x="104" y="30"/>
                  </a:lnTo>
                  <a:lnTo>
                    <a:pt x="84" y="38"/>
                  </a:lnTo>
                  <a:lnTo>
                    <a:pt x="68" y="44"/>
                  </a:lnTo>
                  <a:lnTo>
                    <a:pt x="52" y="54"/>
                  </a:lnTo>
                  <a:lnTo>
                    <a:pt x="38" y="62"/>
                  </a:lnTo>
                  <a:lnTo>
                    <a:pt x="28" y="72"/>
                  </a:lnTo>
                  <a:lnTo>
                    <a:pt x="18" y="82"/>
                  </a:lnTo>
                  <a:lnTo>
                    <a:pt x="12" y="92"/>
                  </a:lnTo>
                  <a:lnTo>
                    <a:pt x="8" y="102"/>
                  </a:lnTo>
                  <a:lnTo>
                    <a:pt x="6" y="114"/>
                  </a:lnTo>
                  <a:lnTo>
                    <a:pt x="6" y="114"/>
                  </a:lnTo>
                  <a:lnTo>
                    <a:pt x="8" y="124"/>
                  </a:lnTo>
                  <a:lnTo>
                    <a:pt x="12" y="136"/>
                  </a:lnTo>
                  <a:lnTo>
                    <a:pt x="18" y="146"/>
                  </a:lnTo>
                  <a:lnTo>
                    <a:pt x="28" y="156"/>
                  </a:lnTo>
                  <a:lnTo>
                    <a:pt x="38" y="166"/>
                  </a:lnTo>
                  <a:lnTo>
                    <a:pt x="52" y="174"/>
                  </a:lnTo>
                  <a:lnTo>
                    <a:pt x="68" y="182"/>
                  </a:lnTo>
                  <a:lnTo>
                    <a:pt x="84" y="190"/>
                  </a:lnTo>
                  <a:lnTo>
                    <a:pt x="104" y="198"/>
                  </a:lnTo>
                  <a:lnTo>
                    <a:pt x="124" y="204"/>
                  </a:lnTo>
                  <a:lnTo>
                    <a:pt x="170" y="214"/>
                  </a:lnTo>
                  <a:lnTo>
                    <a:pt x="222" y="220"/>
                  </a:lnTo>
                  <a:lnTo>
                    <a:pt x="276" y="222"/>
                  </a:lnTo>
                  <a:lnTo>
                    <a:pt x="276" y="222"/>
                  </a:lnTo>
                  <a:lnTo>
                    <a:pt x="330" y="220"/>
                  </a:lnTo>
                  <a:lnTo>
                    <a:pt x="380" y="214"/>
                  </a:lnTo>
                  <a:lnTo>
                    <a:pt x="426" y="204"/>
                  </a:lnTo>
                  <a:lnTo>
                    <a:pt x="446" y="198"/>
                  </a:lnTo>
                  <a:lnTo>
                    <a:pt x="464" y="190"/>
                  </a:lnTo>
                  <a:lnTo>
                    <a:pt x="482" y="182"/>
                  </a:lnTo>
                  <a:lnTo>
                    <a:pt x="498" y="174"/>
                  </a:lnTo>
                  <a:lnTo>
                    <a:pt x="512" y="166"/>
                  </a:lnTo>
                  <a:lnTo>
                    <a:pt x="522" y="156"/>
                  </a:lnTo>
                  <a:lnTo>
                    <a:pt x="532" y="146"/>
                  </a:lnTo>
                  <a:lnTo>
                    <a:pt x="538" y="136"/>
                  </a:lnTo>
                  <a:lnTo>
                    <a:pt x="542" y="124"/>
                  </a:lnTo>
                  <a:lnTo>
                    <a:pt x="544" y="114"/>
                  </a:lnTo>
                  <a:lnTo>
                    <a:pt x="544" y="114"/>
                  </a:lnTo>
                  <a:lnTo>
                    <a:pt x="542" y="102"/>
                  </a:lnTo>
                  <a:lnTo>
                    <a:pt x="538" y="92"/>
                  </a:lnTo>
                  <a:lnTo>
                    <a:pt x="532" y="82"/>
                  </a:lnTo>
                  <a:lnTo>
                    <a:pt x="522" y="72"/>
                  </a:lnTo>
                  <a:lnTo>
                    <a:pt x="512" y="62"/>
                  </a:lnTo>
                  <a:lnTo>
                    <a:pt x="498" y="54"/>
                  </a:lnTo>
                  <a:lnTo>
                    <a:pt x="482" y="44"/>
                  </a:lnTo>
                  <a:lnTo>
                    <a:pt x="464" y="38"/>
                  </a:lnTo>
                  <a:lnTo>
                    <a:pt x="446" y="30"/>
                  </a:lnTo>
                  <a:lnTo>
                    <a:pt x="426" y="24"/>
                  </a:lnTo>
                  <a:lnTo>
                    <a:pt x="380" y="14"/>
                  </a:lnTo>
                  <a:lnTo>
                    <a:pt x="330" y="8"/>
                  </a:lnTo>
                  <a:lnTo>
                    <a:pt x="276" y="6"/>
                  </a:lnTo>
                  <a:lnTo>
                    <a:pt x="27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23"/>
            <p:cNvSpPr>
              <a:spLocks noEditPoints="1"/>
            </p:cNvSpPr>
            <p:nvPr/>
          </p:nvSpPr>
          <p:spPr bwMode="auto">
            <a:xfrm>
              <a:off x="3073400" y="3297238"/>
              <a:ext cx="749300" cy="406400"/>
            </a:xfrm>
            <a:custGeom>
              <a:avLst/>
              <a:gdLst>
                <a:gd name="T0" fmla="*/ 430 w 472"/>
                <a:gd name="T1" fmla="*/ 2 h 256"/>
                <a:gd name="T2" fmla="*/ 472 w 472"/>
                <a:gd name="T3" fmla="*/ 0 h 256"/>
                <a:gd name="T4" fmla="*/ 448 w 472"/>
                <a:gd name="T5" fmla="*/ 34 h 256"/>
                <a:gd name="T6" fmla="*/ 430 w 472"/>
                <a:gd name="T7" fmla="*/ 2 h 256"/>
                <a:gd name="T8" fmla="*/ 0 w 472"/>
                <a:gd name="T9" fmla="*/ 252 h 256"/>
                <a:gd name="T10" fmla="*/ 442 w 472"/>
                <a:gd name="T11" fmla="*/ 12 h 256"/>
                <a:gd name="T12" fmla="*/ 446 w 472"/>
                <a:gd name="T13" fmla="*/ 12 h 256"/>
                <a:gd name="T14" fmla="*/ 446 w 472"/>
                <a:gd name="T15" fmla="*/ 16 h 256"/>
                <a:gd name="T16" fmla="*/ 4 w 472"/>
                <a:gd name="T17" fmla="*/ 256 h 256"/>
                <a:gd name="T18" fmla="*/ 0 w 472"/>
                <a:gd name="T19" fmla="*/ 254 h 256"/>
                <a:gd name="T20" fmla="*/ 0 w 472"/>
                <a:gd name="T21" fmla="*/ 252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2" h="256">
                  <a:moveTo>
                    <a:pt x="430" y="2"/>
                  </a:moveTo>
                  <a:lnTo>
                    <a:pt x="472" y="0"/>
                  </a:lnTo>
                  <a:lnTo>
                    <a:pt x="448" y="34"/>
                  </a:lnTo>
                  <a:lnTo>
                    <a:pt x="430" y="2"/>
                  </a:lnTo>
                  <a:close/>
                  <a:moveTo>
                    <a:pt x="0" y="252"/>
                  </a:moveTo>
                  <a:lnTo>
                    <a:pt x="442" y="12"/>
                  </a:lnTo>
                  <a:lnTo>
                    <a:pt x="446" y="12"/>
                  </a:lnTo>
                  <a:lnTo>
                    <a:pt x="446" y="16"/>
                  </a:lnTo>
                  <a:lnTo>
                    <a:pt x="4" y="256"/>
                  </a:lnTo>
                  <a:lnTo>
                    <a:pt x="0" y="254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24"/>
            <p:cNvSpPr>
              <a:spLocks noChangeArrowheads="1"/>
            </p:cNvSpPr>
            <p:nvPr/>
          </p:nvSpPr>
          <p:spPr bwMode="auto">
            <a:xfrm>
              <a:off x="2155825" y="3424238"/>
              <a:ext cx="1012825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25"/>
            <p:cNvSpPr>
              <a:spLocks noEditPoints="1"/>
            </p:cNvSpPr>
            <p:nvPr/>
          </p:nvSpPr>
          <p:spPr bwMode="auto">
            <a:xfrm>
              <a:off x="2146300" y="3414713"/>
              <a:ext cx="1031875" cy="460375"/>
            </a:xfrm>
            <a:custGeom>
              <a:avLst/>
              <a:gdLst>
                <a:gd name="T0" fmla="*/ 650 w 650"/>
                <a:gd name="T1" fmla="*/ 290 h 290"/>
                <a:gd name="T2" fmla="*/ 0 w 650"/>
                <a:gd name="T3" fmla="*/ 290 h 290"/>
                <a:gd name="T4" fmla="*/ 0 w 650"/>
                <a:gd name="T5" fmla="*/ 0 h 290"/>
                <a:gd name="T6" fmla="*/ 650 w 650"/>
                <a:gd name="T7" fmla="*/ 0 h 290"/>
                <a:gd name="T8" fmla="*/ 650 w 650"/>
                <a:gd name="T9" fmla="*/ 290 h 290"/>
                <a:gd name="T10" fmla="*/ 12 w 650"/>
                <a:gd name="T11" fmla="*/ 278 h 290"/>
                <a:gd name="T12" fmla="*/ 638 w 650"/>
                <a:gd name="T13" fmla="*/ 278 h 290"/>
                <a:gd name="T14" fmla="*/ 638 w 650"/>
                <a:gd name="T15" fmla="*/ 10 h 290"/>
                <a:gd name="T16" fmla="*/ 12 w 650"/>
                <a:gd name="T17" fmla="*/ 10 h 290"/>
                <a:gd name="T18" fmla="*/ 12 w 650"/>
                <a:gd name="T19" fmla="*/ 278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0" h="290">
                  <a:moveTo>
                    <a:pt x="650" y="290"/>
                  </a:moveTo>
                  <a:lnTo>
                    <a:pt x="0" y="290"/>
                  </a:lnTo>
                  <a:lnTo>
                    <a:pt x="0" y="0"/>
                  </a:lnTo>
                  <a:lnTo>
                    <a:pt x="650" y="0"/>
                  </a:lnTo>
                  <a:lnTo>
                    <a:pt x="650" y="290"/>
                  </a:lnTo>
                  <a:close/>
                  <a:moveTo>
                    <a:pt x="12" y="278"/>
                  </a:moveTo>
                  <a:lnTo>
                    <a:pt x="638" y="278"/>
                  </a:lnTo>
                  <a:lnTo>
                    <a:pt x="638" y="10"/>
                  </a:lnTo>
                  <a:lnTo>
                    <a:pt x="12" y="10"/>
                  </a:lnTo>
                  <a:lnTo>
                    <a:pt x="12" y="27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26"/>
            <p:cNvSpPr>
              <a:spLocks noEditPoints="1"/>
            </p:cNvSpPr>
            <p:nvPr/>
          </p:nvSpPr>
          <p:spPr bwMode="auto">
            <a:xfrm>
              <a:off x="4914900" y="3348038"/>
              <a:ext cx="581025" cy="136525"/>
            </a:xfrm>
            <a:custGeom>
              <a:avLst/>
              <a:gdLst>
                <a:gd name="T0" fmla="*/ 42 w 366"/>
                <a:gd name="T1" fmla="*/ 86 h 86"/>
                <a:gd name="T2" fmla="*/ 0 w 366"/>
                <a:gd name="T3" fmla="*/ 76 h 86"/>
                <a:gd name="T4" fmla="*/ 34 w 366"/>
                <a:gd name="T5" fmla="*/ 50 h 86"/>
                <a:gd name="T6" fmla="*/ 42 w 366"/>
                <a:gd name="T7" fmla="*/ 86 h 86"/>
                <a:gd name="T8" fmla="*/ 364 w 366"/>
                <a:gd name="T9" fmla="*/ 6 h 86"/>
                <a:gd name="T10" fmla="*/ 34 w 366"/>
                <a:gd name="T11" fmla="*/ 72 h 86"/>
                <a:gd name="T12" fmla="*/ 30 w 366"/>
                <a:gd name="T13" fmla="*/ 70 h 86"/>
                <a:gd name="T14" fmla="*/ 32 w 366"/>
                <a:gd name="T15" fmla="*/ 68 h 86"/>
                <a:gd name="T16" fmla="*/ 362 w 366"/>
                <a:gd name="T17" fmla="*/ 0 h 86"/>
                <a:gd name="T18" fmla="*/ 366 w 366"/>
                <a:gd name="T19" fmla="*/ 4 h 86"/>
                <a:gd name="T20" fmla="*/ 364 w 366"/>
                <a:gd name="T21" fmla="*/ 6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86">
                  <a:moveTo>
                    <a:pt x="42" y="86"/>
                  </a:moveTo>
                  <a:lnTo>
                    <a:pt x="0" y="76"/>
                  </a:lnTo>
                  <a:lnTo>
                    <a:pt x="34" y="50"/>
                  </a:lnTo>
                  <a:lnTo>
                    <a:pt x="42" y="86"/>
                  </a:lnTo>
                  <a:close/>
                  <a:moveTo>
                    <a:pt x="364" y="6"/>
                  </a:moveTo>
                  <a:lnTo>
                    <a:pt x="34" y="72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62" y="0"/>
                  </a:lnTo>
                  <a:lnTo>
                    <a:pt x="366" y="4"/>
                  </a:lnTo>
                  <a:lnTo>
                    <a:pt x="36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27"/>
            <p:cNvSpPr>
              <a:spLocks noChangeArrowheads="1"/>
            </p:cNvSpPr>
            <p:nvPr/>
          </p:nvSpPr>
          <p:spPr bwMode="auto">
            <a:xfrm>
              <a:off x="5432425" y="3240088"/>
              <a:ext cx="1555750" cy="565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28"/>
            <p:cNvSpPr>
              <a:spLocks noEditPoints="1"/>
            </p:cNvSpPr>
            <p:nvPr/>
          </p:nvSpPr>
          <p:spPr bwMode="auto">
            <a:xfrm>
              <a:off x="5426075" y="3233738"/>
              <a:ext cx="1571625" cy="581025"/>
            </a:xfrm>
            <a:custGeom>
              <a:avLst/>
              <a:gdLst>
                <a:gd name="T0" fmla="*/ 990 w 990"/>
                <a:gd name="T1" fmla="*/ 366 h 366"/>
                <a:gd name="T2" fmla="*/ 0 w 990"/>
                <a:gd name="T3" fmla="*/ 366 h 366"/>
                <a:gd name="T4" fmla="*/ 0 w 990"/>
                <a:gd name="T5" fmla="*/ 0 h 366"/>
                <a:gd name="T6" fmla="*/ 990 w 990"/>
                <a:gd name="T7" fmla="*/ 0 h 366"/>
                <a:gd name="T8" fmla="*/ 990 w 990"/>
                <a:gd name="T9" fmla="*/ 366 h 366"/>
                <a:gd name="T10" fmla="*/ 10 w 990"/>
                <a:gd name="T11" fmla="*/ 354 h 366"/>
                <a:gd name="T12" fmla="*/ 978 w 990"/>
                <a:gd name="T13" fmla="*/ 354 h 366"/>
                <a:gd name="T14" fmla="*/ 978 w 990"/>
                <a:gd name="T15" fmla="*/ 10 h 366"/>
                <a:gd name="T16" fmla="*/ 10 w 990"/>
                <a:gd name="T17" fmla="*/ 10 h 366"/>
                <a:gd name="T18" fmla="*/ 10 w 990"/>
                <a:gd name="T19" fmla="*/ 354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90" h="366">
                  <a:moveTo>
                    <a:pt x="990" y="366"/>
                  </a:moveTo>
                  <a:lnTo>
                    <a:pt x="0" y="366"/>
                  </a:lnTo>
                  <a:lnTo>
                    <a:pt x="0" y="0"/>
                  </a:lnTo>
                  <a:lnTo>
                    <a:pt x="990" y="0"/>
                  </a:lnTo>
                  <a:lnTo>
                    <a:pt x="990" y="366"/>
                  </a:lnTo>
                  <a:close/>
                  <a:moveTo>
                    <a:pt x="10" y="354"/>
                  </a:moveTo>
                  <a:lnTo>
                    <a:pt x="978" y="354"/>
                  </a:lnTo>
                  <a:lnTo>
                    <a:pt x="978" y="10"/>
                  </a:lnTo>
                  <a:lnTo>
                    <a:pt x="10" y="10"/>
                  </a:lnTo>
                  <a:lnTo>
                    <a:pt x="10" y="3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29"/>
            <p:cNvSpPr>
              <a:spLocks noChangeArrowheads="1"/>
            </p:cNvSpPr>
            <p:nvPr/>
          </p:nvSpPr>
          <p:spPr bwMode="auto">
            <a:xfrm>
              <a:off x="3587750" y="3586163"/>
              <a:ext cx="1149350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30"/>
            <p:cNvSpPr>
              <a:spLocks noEditPoints="1"/>
            </p:cNvSpPr>
            <p:nvPr/>
          </p:nvSpPr>
          <p:spPr bwMode="auto">
            <a:xfrm>
              <a:off x="3581400" y="3582988"/>
              <a:ext cx="1158875" cy="330200"/>
            </a:xfrm>
            <a:custGeom>
              <a:avLst/>
              <a:gdLst>
                <a:gd name="T0" fmla="*/ 730 w 730"/>
                <a:gd name="T1" fmla="*/ 208 h 208"/>
                <a:gd name="T2" fmla="*/ 0 w 730"/>
                <a:gd name="T3" fmla="*/ 208 h 208"/>
                <a:gd name="T4" fmla="*/ 0 w 730"/>
                <a:gd name="T5" fmla="*/ 0 h 208"/>
                <a:gd name="T6" fmla="*/ 730 w 730"/>
                <a:gd name="T7" fmla="*/ 0 h 208"/>
                <a:gd name="T8" fmla="*/ 730 w 730"/>
                <a:gd name="T9" fmla="*/ 208 h 208"/>
                <a:gd name="T10" fmla="*/ 6 w 730"/>
                <a:gd name="T11" fmla="*/ 202 h 208"/>
                <a:gd name="T12" fmla="*/ 726 w 730"/>
                <a:gd name="T13" fmla="*/ 202 h 208"/>
                <a:gd name="T14" fmla="*/ 726 w 730"/>
                <a:gd name="T15" fmla="*/ 6 h 208"/>
                <a:gd name="T16" fmla="*/ 6 w 730"/>
                <a:gd name="T17" fmla="*/ 6 h 208"/>
                <a:gd name="T18" fmla="*/ 6 w 730"/>
                <a:gd name="T19" fmla="*/ 20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30" h="208">
                  <a:moveTo>
                    <a:pt x="730" y="208"/>
                  </a:moveTo>
                  <a:lnTo>
                    <a:pt x="0" y="208"/>
                  </a:lnTo>
                  <a:lnTo>
                    <a:pt x="0" y="0"/>
                  </a:lnTo>
                  <a:lnTo>
                    <a:pt x="730" y="0"/>
                  </a:lnTo>
                  <a:lnTo>
                    <a:pt x="730" y="208"/>
                  </a:lnTo>
                  <a:close/>
                  <a:moveTo>
                    <a:pt x="6" y="202"/>
                  </a:moveTo>
                  <a:lnTo>
                    <a:pt x="726" y="202"/>
                  </a:lnTo>
                  <a:lnTo>
                    <a:pt x="726" y="6"/>
                  </a:lnTo>
                  <a:lnTo>
                    <a:pt x="6" y="6"/>
                  </a:lnTo>
                  <a:lnTo>
                    <a:pt x="6" y="20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31"/>
            <p:cNvSpPr>
              <a:spLocks noChangeArrowheads="1"/>
            </p:cNvSpPr>
            <p:nvPr/>
          </p:nvSpPr>
          <p:spPr bwMode="auto">
            <a:xfrm>
              <a:off x="2155825" y="3468688"/>
              <a:ext cx="10128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omet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46"/>
            <p:cNvSpPr>
              <a:spLocks noChangeArrowheads="1"/>
            </p:cNvSpPr>
            <p:nvPr/>
          </p:nvSpPr>
          <p:spPr bwMode="auto">
            <a:xfrm>
              <a:off x="5426075" y="3284538"/>
              <a:ext cx="15621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qu’imagine l’apprenant sur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base de sa propre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expérience,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représentations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Rectangle 92"/>
            <p:cNvSpPr>
              <a:spLocks noChangeArrowheads="1"/>
            </p:cNvSpPr>
            <p:nvPr/>
          </p:nvSpPr>
          <p:spPr bwMode="auto">
            <a:xfrm>
              <a:off x="3587750" y="3627438"/>
              <a:ext cx="11493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y a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rarement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concordance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4367949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16823" y="6503990"/>
            <a:ext cx="3110355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MÉTAPHORE DE L’ENTONNOIR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SE FAIRE COMPRENDRE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68513" y="2162378"/>
            <a:ext cx="5006975" cy="3066822"/>
            <a:chOff x="2068513" y="1895589"/>
            <a:chExt cx="5006975" cy="3066822"/>
          </a:xfrm>
        </p:grpSpPr>
        <p:sp>
          <p:nvSpPr>
            <p:cNvPr id="20625" name="Rectangle 11"/>
            <p:cNvSpPr>
              <a:spLocks noChangeArrowheads="1"/>
            </p:cNvSpPr>
            <p:nvPr/>
          </p:nvSpPr>
          <p:spPr bwMode="auto">
            <a:xfrm>
              <a:off x="3246438" y="3047886"/>
              <a:ext cx="946150" cy="66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6" name="Freeform 12"/>
            <p:cNvSpPr>
              <a:spLocks/>
            </p:cNvSpPr>
            <p:nvPr/>
          </p:nvSpPr>
          <p:spPr bwMode="auto">
            <a:xfrm>
              <a:off x="4043363" y="2479561"/>
              <a:ext cx="644525" cy="368300"/>
            </a:xfrm>
            <a:custGeom>
              <a:avLst/>
              <a:gdLst>
                <a:gd name="T0" fmla="*/ 0 w 406"/>
                <a:gd name="T1" fmla="*/ 0 h 232"/>
                <a:gd name="T2" fmla="*/ 178 w 406"/>
                <a:gd name="T3" fmla="*/ 232 h 232"/>
                <a:gd name="T4" fmla="*/ 228 w 406"/>
                <a:gd name="T5" fmla="*/ 232 h 232"/>
                <a:gd name="T6" fmla="*/ 406 w 406"/>
                <a:gd name="T7" fmla="*/ 0 h 232"/>
                <a:gd name="T8" fmla="*/ 0 w 406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6" h="232">
                  <a:moveTo>
                    <a:pt x="0" y="0"/>
                  </a:moveTo>
                  <a:lnTo>
                    <a:pt x="178" y="232"/>
                  </a:lnTo>
                  <a:lnTo>
                    <a:pt x="228" y="232"/>
                  </a:lnTo>
                  <a:lnTo>
                    <a:pt x="4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08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7" name="Rectangle 13"/>
            <p:cNvSpPr>
              <a:spLocks noChangeArrowheads="1"/>
            </p:cNvSpPr>
            <p:nvPr/>
          </p:nvSpPr>
          <p:spPr bwMode="auto">
            <a:xfrm>
              <a:off x="4322763" y="2841511"/>
              <a:ext cx="85725" cy="2698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8" name="Freeform 14"/>
            <p:cNvSpPr>
              <a:spLocks/>
            </p:cNvSpPr>
            <p:nvPr/>
          </p:nvSpPr>
          <p:spPr bwMode="auto">
            <a:xfrm>
              <a:off x="4643438" y="2479561"/>
              <a:ext cx="130175" cy="92075"/>
            </a:xfrm>
            <a:custGeom>
              <a:avLst/>
              <a:gdLst>
                <a:gd name="T0" fmla="*/ 8 w 82"/>
                <a:gd name="T1" fmla="*/ 30 h 58"/>
                <a:gd name="T2" fmla="*/ 8 w 82"/>
                <a:gd name="T3" fmla="*/ 30 h 58"/>
                <a:gd name="T4" fmla="*/ 20 w 82"/>
                <a:gd name="T5" fmla="*/ 32 h 58"/>
                <a:gd name="T6" fmla="*/ 34 w 82"/>
                <a:gd name="T7" fmla="*/ 36 h 58"/>
                <a:gd name="T8" fmla="*/ 34 w 82"/>
                <a:gd name="T9" fmla="*/ 36 h 58"/>
                <a:gd name="T10" fmla="*/ 40 w 82"/>
                <a:gd name="T11" fmla="*/ 42 h 58"/>
                <a:gd name="T12" fmla="*/ 44 w 82"/>
                <a:gd name="T13" fmla="*/ 46 h 58"/>
                <a:gd name="T14" fmla="*/ 52 w 82"/>
                <a:gd name="T15" fmla="*/ 58 h 58"/>
                <a:gd name="T16" fmla="*/ 82 w 82"/>
                <a:gd name="T17" fmla="*/ 52 h 58"/>
                <a:gd name="T18" fmla="*/ 82 w 82"/>
                <a:gd name="T19" fmla="*/ 52 h 58"/>
                <a:gd name="T20" fmla="*/ 78 w 82"/>
                <a:gd name="T21" fmla="*/ 40 h 58"/>
                <a:gd name="T22" fmla="*/ 70 w 82"/>
                <a:gd name="T23" fmla="*/ 30 h 58"/>
                <a:gd name="T24" fmla="*/ 60 w 82"/>
                <a:gd name="T25" fmla="*/ 20 h 58"/>
                <a:gd name="T26" fmla="*/ 50 w 82"/>
                <a:gd name="T27" fmla="*/ 12 h 58"/>
                <a:gd name="T28" fmla="*/ 50 w 82"/>
                <a:gd name="T29" fmla="*/ 12 h 58"/>
                <a:gd name="T30" fmla="*/ 38 w 82"/>
                <a:gd name="T31" fmla="*/ 6 h 58"/>
                <a:gd name="T32" fmla="*/ 26 w 82"/>
                <a:gd name="T33" fmla="*/ 2 h 58"/>
                <a:gd name="T34" fmla="*/ 12 w 82"/>
                <a:gd name="T35" fmla="*/ 0 h 58"/>
                <a:gd name="T36" fmla="*/ 0 w 82"/>
                <a:gd name="T37" fmla="*/ 0 h 58"/>
                <a:gd name="T38" fmla="*/ 8 w 82"/>
                <a:gd name="T3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2" h="58">
                  <a:moveTo>
                    <a:pt x="8" y="30"/>
                  </a:moveTo>
                  <a:lnTo>
                    <a:pt x="8" y="30"/>
                  </a:lnTo>
                  <a:lnTo>
                    <a:pt x="20" y="32"/>
                  </a:lnTo>
                  <a:lnTo>
                    <a:pt x="34" y="36"/>
                  </a:lnTo>
                  <a:lnTo>
                    <a:pt x="34" y="36"/>
                  </a:lnTo>
                  <a:lnTo>
                    <a:pt x="40" y="42"/>
                  </a:lnTo>
                  <a:lnTo>
                    <a:pt x="44" y="46"/>
                  </a:lnTo>
                  <a:lnTo>
                    <a:pt x="52" y="58"/>
                  </a:lnTo>
                  <a:lnTo>
                    <a:pt x="82" y="52"/>
                  </a:lnTo>
                  <a:lnTo>
                    <a:pt x="82" y="52"/>
                  </a:lnTo>
                  <a:lnTo>
                    <a:pt x="78" y="40"/>
                  </a:lnTo>
                  <a:lnTo>
                    <a:pt x="70" y="30"/>
                  </a:lnTo>
                  <a:lnTo>
                    <a:pt x="60" y="20"/>
                  </a:lnTo>
                  <a:lnTo>
                    <a:pt x="50" y="12"/>
                  </a:lnTo>
                  <a:lnTo>
                    <a:pt x="50" y="12"/>
                  </a:lnTo>
                  <a:lnTo>
                    <a:pt x="38" y="6"/>
                  </a:lnTo>
                  <a:lnTo>
                    <a:pt x="26" y="2"/>
                  </a:lnTo>
                  <a:lnTo>
                    <a:pt x="12" y="0"/>
                  </a:lnTo>
                  <a:lnTo>
                    <a:pt x="0" y="0"/>
                  </a:lnTo>
                  <a:lnTo>
                    <a:pt x="8" y="3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9" name="Freeform 15"/>
            <p:cNvSpPr>
              <a:spLocks/>
            </p:cNvSpPr>
            <p:nvPr/>
          </p:nvSpPr>
          <p:spPr bwMode="auto">
            <a:xfrm>
              <a:off x="3954463" y="2479561"/>
              <a:ext cx="133350" cy="92075"/>
            </a:xfrm>
            <a:custGeom>
              <a:avLst/>
              <a:gdLst>
                <a:gd name="T0" fmla="*/ 76 w 84"/>
                <a:gd name="T1" fmla="*/ 30 h 58"/>
                <a:gd name="T2" fmla="*/ 76 w 84"/>
                <a:gd name="T3" fmla="*/ 30 h 58"/>
                <a:gd name="T4" fmla="*/ 62 w 84"/>
                <a:gd name="T5" fmla="*/ 32 h 58"/>
                <a:gd name="T6" fmla="*/ 50 w 84"/>
                <a:gd name="T7" fmla="*/ 36 h 58"/>
                <a:gd name="T8" fmla="*/ 50 w 84"/>
                <a:gd name="T9" fmla="*/ 36 h 58"/>
                <a:gd name="T10" fmla="*/ 44 w 84"/>
                <a:gd name="T11" fmla="*/ 42 h 58"/>
                <a:gd name="T12" fmla="*/ 38 w 84"/>
                <a:gd name="T13" fmla="*/ 46 h 58"/>
                <a:gd name="T14" fmla="*/ 32 w 84"/>
                <a:gd name="T15" fmla="*/ 58 h 58"/>
                <a:gd name="T16" fmla="*/ 0 w 84"/>
                <a:gd name="T17" fmla="*/ 52 h 58"/>
                <a:gd name="T18" fmla="*/ 0 w 84"/>
                <a:gd name="T19" fmla="*/ 52 h 58"/>
                <a:gd name="T20" fmla="*/ 6 w 84"/>
                <a:gd name="T21" fmla="*/ 40 h 58"/>
                <a:gd name="T22" fmla="*/ 14 w 84"/>
                <a:gd name="T23" fmla="*/ 30 h 58"/>
                <a:gd name="T24" fmla="*/ 22 w 84"/>
                <a:gd name="T25" fmla="*/ 20 h 58"/>
                <a:gd name="T26" fmla="*/ 34 w 84"/>
                <a:gd name="T27" fmla="*/ 12 h 58"/>
                <a:gd name="T28" fmla="*/ 34 w 84"/>
                <a:gd name="T29" fmla="*/ 12 h 58"/>
                <a:gd name="T30" fmla="*/ 46 w 84"/>
                <a:gd name="T31" fmla="*/ 6 h 58"/>
                <a:gd name="T32" fmla="*/ 58 w 84"/>
                <a:gd name="T33" fmla="*/ 2 h 58"/>
                <a:gd name="T34" fmla="*/ 70 w 84"/>
                <a:gd name="T35" fmla="*/ 0 h 58"/>
                <a:gd name="T36" fmla="*/ 84 w 84"/>
                <a:gd name="T37" fmla="*/ 0 h 58"/>
                <a:gd name="T38" fmla="*/ 76 w 84"/>
                <a:gd name="T3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" h="58">
                  <a:moveTo>
                    <a:pt x="76" y="30"/>
                  </a:moveTo>
                  <a:lnTo>
                    <a:pt x="76" y="30"/>
                  </a:lnTo>
                  <a:lnTo>
                    <a:pt x="62" y="32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44" y="42"/>
                  </a:lnTo>
                  <a:lnTo>
                    <a:pt x="38" y="46"/>
                  </a:lnTo>
                  <a:lnTo>
                    <a:pt x="32" y="5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6" y="40"/>
                  </a:lnTo>
                  <a:lnTo>
                    <a:pt x="14" y="30"/>
                  </a:lnTo>
                  <a:lnTo>
                    <a:pt x="22" y="20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58" y="2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76" y="3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0" name="Freeform 16"/>
            <p:cNvSpPr>
              <a:spLocks/>
            </p:cNvSpPr>
            <p:nvPr/>
          </p:nvSpPr>
          <p:spPr bwMode="auto">
            <a:xfrm>
              <a:off x="3954463" y="2479561"/>
              <a:ext cx="133350" cy="92075"/>
            </a:xfrm>
            <a:custGeom>
              <a:avLst/>
              <a:gdLst>
                <a:gd name="T0" fmla="*/ 76 w 84"/>
                <a:gd name="T1" fmla="*/ 30 h 58"/>
                <a:gd name="T2" fmla="*/ 76 w 84"/>
                <a:gd name="T3" fmla="*/ 30 h 58"/>
                <a:gd name="T4" fmla="*/ 62 w 84"/>
                <a:gd name="T5" fmla="*/ 32 h 58"/>
                <a:gd name="T6" fmla="*/ 50 w 84"/>
                <a:gd name="T7" fmla="*/ 36 h 58"/>
                <a:gd name="T8" fmla="*/ 50 w 84"/>
                <a:gd name="T9" fmla="*/ 36 h 58"/>
                <a:gd name="T10" fmla="*/ 44 w 84"/>
                <a:gd name="T11" fmla="*/ 42 h 58"/>
                <a:gd name="T12" fmla="*/ 38 w 84"/>
                <a:gd name="T13" fmla="*/ 46 h 58"/>
                <a:gd name="T14" fmla="*/ 32 w 84"/>
                <a:gd name="T15" fmla="*/ 58 h 58"/>
                <a:gd name="T16" fmla="*/ 0 w 84"/>
                <a:gd name="T17" fmla="*/ 52 h 58"/>
                <a:gd name="T18" fmla="*/ 0 w 84"/>
                <a:gd name="T19" fmla="*/ 52 h 58"/>
                <a:gd name="T20" fmla="*/ 6 w 84"/>
                <a:gd name="T21" fmla="*/ 40 h 58"/>
                <a:gd name="T22" fmla="*/ 14 w 84"/>
                <a:gd name="T23" fmla="*/ 30 h 58"/>
                <a:gd name="T24" fmla="*/ 22 w 84"/>
                <a:gd name="T25" fmla="*/ 20 h 58"/>
                <a:gd name="T26" fmla="*/ 34 w 84"/>
                <a:gd name="T27" fmla="*/ 12 h 58"/>
                <a:gd name="T28" fmla="*/ 34 w 84"/>
                <a:gd name="T29" fmla="*/ 12 h 58"/>
                <a:gd name="T30" fmla="*/ 46 w 84"/>
                <a:gd name="T31" fmla="*/ 6 h 58"/>
                <a:gd name="T32" fmla="*/ 58 w 84"/>
                <a:gd name="T33" fmla="*/ 2 h 58"/>
                <a:gd name="T34" fmla="*/ 70 w 84"/>
                <a:gd name="T35" fmla="*/ 0 h 58"/>
                <a:gd name="T36" fmla="*/ 84 w 84"/>
                <a:gd name="T37" fmla="*/ 0 h 58"/>
                <a:gd name="T38" fmla="*/ 76 w 84"/>
                <a:gd name="T39" fmla="*/ 3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4" h="58">
                  <a:moveTo>
                    <a:pt x="76" y="30"/>
                  </a:moveTo>
                  <a:lnTo>
                    <a:pt x="76" y="30"/>
                  </a:lnTo>
                  <a:lnTo>
                    <a:pt x="62" y="32"/>
                  </a:lnTo>
                  <a:lnTo>
                    <a:pt x="50" y="36"/>
                  </a:lnTo>
                  <a:lnTo>
                    <a:pt x="50" y="36"/>
                  </a:lnTo>
                  <a:lnTo>
                    <a:pt x="44" y="42"/>
                  </a:lnTo>
                  <a:lnTo>
                    <a:pt x="38" y="46"/>
                  </a:lnTo>
                  <a:lnTo>
                    <a:pt x="32" y="58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6" y="40"/>
                  </a:lnTo>
                  <a:lnTo>
                    <a:pt x="14" y="30"/>
                  </a:lnTo>
                  <a:lnTo>
                    <a:pt x="22" y="20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46" y="6"/>
                  </a:lnTo>
                  <a:lnTo>
                    <a:pt x="58" y="2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76" y="30"/>
                  </a:lnTo>
                  <a:close/>
                </a:path>
              </a:pathLst>
            </a:custGeom>
            <a:noFill/>
            <a:ln w="6">
              <a:solidFill>
                <a:srgbClr val="8DBDA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1" name="Rectangle 17"/>
            <p:cNvSpPr>
              <a:spLocks noChangeArrowheads="1"/>
            </p:cNvSpPr>
            <p:nvPr/>
          </p:nvSpPr>
          <p:spPr bwMode="auto">
            <a:xfrm>
              <a:off x="3910013" y="2412886"/>
              <a:ext cx="946150" cy="66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2" name="Freeform 18"/>
            <p:cNvSpPr>
              <a:spLocks/>
            </p:cNvSpPr>
            <p:nvPr/>
          </p:nvSpPr>
          <p:spPr bwMode="auto">
            <a:xfrm>
              <a:off x="4179888" y="2114436"/>
              <a:ext cx="336550" cy="266700"/>
            </a:xfrm>
            <a:custGeom>
              <a:avLst/>
              <a:gdLst>
                <a:gd name="T0" fmla="*/ 0 w 212"/>
                <a:gd name="T1" fmla="*/ 126 h 168"/>
                <a:gd name="T2" fmla="*/ 54 w 212"/>
                <a:gd name="T3" fmla="*/ 126 h 168"/>
                <a:gd name="T4" fmla="*/ 54 w 212"/>
                <a:gd name="T5" fmla="*/ 0 h 168"/>
                <a:gd name="T6" fmla="*/ 160 w 212"/>
                <a:gd name="T7" fmla="*/ 0 h 168"/>
                <a:gd name="T8" fmla="*/ 160 w 212"/>
                <a:gd name="T9" fmla="*/ 126 h 168"/>
                <a:gd name="T10" fmla="*/ 212 w 212"/>
                <a:gd name="T11" fmla="*/ 126 h 168"/>
                <a:gd name="T12" fmla="*/ 106 w 212"/>
                <a:gd name="T13" fmla="*/ 168 h 168"/>
                <a:gd name="T14" fmla="*/ 0 w 212"/>
                <a:gd name="T15" fmla="*/ 12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168">
                  <a:moveTo>
                    <a:pt x="0" y="126"/>
                  </a:moveTo>
                  <a:lnTo>
                    <a:pt x="54" y="126"/>
                  </a:lnTo>
                  <a:lnTo>
                    <a:pt x="54" y="0"/>
                  </a:lnTo>
                  <a:lnTo>
                    <a:pt x="160" y="0"/>
                  </a:lnTo>
                  <a:lnTo>
                    <a:pt x="160" y="126"/>
                  </a:lnTo>
                  <a:lnTo>
                    <a:pt x="212" y="126"/>
                  </a:lnTo>
                  <a:lnTo>
                    <a:pt x="106" y="168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3" name="Freeform 19"/>
            <p:cNvSpPr>
              <a:spLocks/>
            </p:cNvSpPr>
            <p:nvPr/>
          </p:nvSpPr>
          <p:spPr bwMode="auto">
            <a:xfrm>
              <a:off x="4078288" y="2514486"/>
              <a:ext cx="574675" cy="333375"/>
            </a:xfrm>
            <a:custGeom>
              <a:avLst/>
              <a:gdLst>
                <a:gd name="T0" fmla="*/ 0 w 362"/>
                <a:gd name="T1" fmla="*/ 0 h 210"/>
                <a:gd name="T2" fmla="*/ 158 w 362"/>
                <a:gd name="T3" fmla="*/ 210 h 210"/>
                <a:gd name="T4" fmla="*/ 204 w 362"/>
                <a:gd name="T5" fmla="*/ 210 h 210"/>
                <a:gd name="T6" fmla="*/ 362 w 362"/>
                <a:gd name="T7" fmla="*/ 0 h 210"/>
                <a:gd name="T8" fmla="*/ 0 w 362"/>
                <a:gd name="T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2" h="210">
                  <a:moveTo>
                    <a:pt x="0" y="0"/>
                  </a:moveTo>
                  <a:lnTo>
                    <a:pt x="158" y="210"/>
                  </a:lnTo>
                  <a:lnTo>
                    <a:pt x="204" y="210"/>
                  </a:lnTo>
                  <a:lnTo>
                    <a:pt x="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4" name="Freeform 20"/>
            <p:cNvSpPr>
              <a:spLocks/>
            </p:cNvSpPr>
            <p:nvPr/>
          </p:nvSpPr>
          <p:spPr bwMode="auto">
            <a:xfrm>
              <a:off x="4078288" y="2514486"/>
              <a:ext cx="574675" cy="333375"/>
            </a:xfrm>
            <a:custGeom>
              <a:avLst/>
              <a:gdLst>
                <a:gd name="T0" fmla="*/ 0 w 362"/>
                <a:gd name="T1" fmla="*/ 0 h 210"/>
                <a:gd name="T2" fmla="*/ 158 w 362"/>
                <a:gd name="T3" fmla="*/ 210 h 210"/>
                <a:gd name="T4" fmla="*/ 204 w 362"/>
                <a:gd name="T5" fmla="*/ 210 h 210"/>
                <a:gd name="T6" fmla="*/ 362 w 362"/>
                <a:gd name="T7" fmla="*/ 0 h 210"/>
                <a:gd name="T8" fmla="*/ 0 w 362"/>
                <a:gd name="T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2" h="210">
                  <a:moveTo>
                    <a:pt x="0" y="0"/>
                  </a:moveTo>
                  <a:lnTo>
                    <a:pt x="158" y="210"/>
                  </a:lnTo>
                  <a:lnTo>
                    <a:pt x="204" y="210"/>
                  </a:lnTo>
                  <a:lnTo>
                    <a:pt x="36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5" name="Line 21"/>
            <p:cNvSpPr>
              <a:spLocks noChangeShapeType="1"/>
            </p:cNvSpPr>
            <p:nvPr/>
          </p:nvSpPr>
          <p:spPr bwMode="auto">
            <a:xfrm>
              <a:off x="4316413" y="2831986"/>
              <a:ext cx="0" cy="282575"/>
            </a:xfrm>
            <a:prstGeom prst="line">
              <a:avLst/>
            </a:pr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6" name="Line 22"/>
            <p:cNvSpPr>
              <a:spLocks noChangeShapeType="1"/>
            </p:cNvSpPr>
            <p:nvPr/>
          </p:nvSpPr>
          <p:spPr bwMode="auto">
            <a:xfrm>
              <a:off x="4418013" y="2828811"/>
              <a:ext cx="0" cy="285750"/>
            </a:xfrm>
            <a:prstGeom prst="line">
              <a:avLst/>
            </a:pr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7" name="Rectangle 23"/>
            <p:cNvSpPr>
              <a:spLocks noChangeArrowheads="1"/>
            </p:cNvSpPr>
            <p:nvPr/>
          </p:nvSpPr>
          <p:spPr bwMode="auto">
            <a:xfrm>
              <a:off x="4335463" y="2749436"/>
              <a:ext cx="34925" cy="2317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8" name="Rectangle 24"/>
            <p:cNvSpPr>
              <a:spLocks noChangeArrowheads="1"/>
            </p:cNvSpPr>
            <p:nvPr/>
          </p:nvSpPr>
          <p:spPr bwMode="auto">
            <a:xfrm>
              <a:off x="4370388" y="2781186"/>
              <a:ext cx="34925" cy="2349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39" name="Rectangle 25"/>
            <p:cNvSpPr>
              <a:spLocks noChangeArrowheads="1"/>
            </p:cNvSpPr>
            <p:nvPr/>
          </p:nvSpPr>
          <p:spPr bwMode="auto">
            <a:xfrm>
              <a:off x="4144963" y="2479561"/>
              <a:ext cx="473075" cy="698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0" name="Freeform 26"/>
            <p:cNvSpPr>
              <a:spLocks/>
            </p:cNvSpPr>
            <p:nvPr/>
          </p:nvSpPr>
          <p:spPr bwMode="auto">
            <a:xfrm>
              <a:off x="4075113" y="2495436"/>
              <a:ext cx="69850" cy="69850"/>
            </a:xfrm>
            <a:custGeom>
              <a:avLst/>
              <a:gdLst>
                <a:gd name="T0" fmla="*/ 0 w 44"/>
                <a:gd name="T1" fmla="*/ 0 h 44"/>
                <a:gd name="T2" fmla="*/ 44 w 44"/>
                <a:gd name="T3" fmla="*/ 0 h 44"/>
                <a:gd name="T4" fmla="*/ 44 w 44"/>
                <a:gd name="T5" fmla="*/ 44 h 44"/>
                <a:gd name="T6" fmla="*/ 0 w 44"/>
                <a:gd name="T7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4">
                  <a:moveTo>
                    <a:pt x="0" y="0"/>
                  </a:moveTo>
                  <a:lnTo>
                    <a:pt x="44" y="0"/>
                  </a:lnTo>
                  <a:lnTo>
                    <a:pt x="44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1" name="Freeform 27"/>
            <p:cNvSpPr>
              <a:spLocks/>
            </p:cNvSpPr>
            <p:nvPr/>
          </p:nvSpPr>
          <p:spPr bwMode="auto">
            <a:xfrm>
              <a:off x="4595813" y="2489086"/>
              <a:ext cx="66675" cy="66675"/>
            </a:xfrm>
            <a:custGeom>
              <a:avLst/>
              <a:gdLst>
                <a:gd name="T0" fmla="*/ 42 w 42"/>
                <a:gd name="T1" fmla="*/ 0 h 42"/>
                <a:gd name="T2" fmla="*/ 0 w 42"/>
                <a:gd name="T3" fmla="*/ 0 h 42"/>
                <a:gd name="T4" fmla="*/ 0 w 42"/>
                <a:gd name="T5" fmla="*/ 42 h 42"/>
                <a:gd name="T6" fmla="*/ 42 w 4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2" name="Freeform 28"/>
            <p:cNvSpPr>
              <a:spLocks/>
            </p:cNvSpPr>
            <p:nvPr/>
          </p:nvSpPr>
          <p:spPr bwMode="auto">
            <a:xfrm>
              <a:off x="2855913" y="2568461"/>
              <a:ext cx="508000" cy="266700"/>
            </a:xfrm>
            <a:custGeom>
              <a:avLst/>
              <a:gdLst>
                <a:gd name="T0" fmla="*/ 0 w 320"/>
                <a:gd name="T1" fmla="*/ 0 h 168"/>
                <a:gd name="T2" fmla="*/ 132 w 320"/>
                <a:gd name="T3" fmla="*/ 168 h 168"/>
                <a:gd name="T4" fmla="*/ 186 w 320"/>
                <a:gd name="T5" fmla="*/ 168 h 168"/>
                <a:gd name="T6" fmla="*/ 320 w 320"/>
                <a:gd name="T7" fmla="*/ 0 h 168"/>
                <a:gd name="T8" fmla="*/ 0 w 320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20" h="168">
                  <a:moveTo>
                    <a:pt x="0" y="0"/>
                  </a:moveTo>
                  <a:lnTo>
                    <a:pt x="132" y="168"/>
                  </a:lnTo>
                  <a:lnTo>
                    <a:pt x="186" y="168"/>
                  </a:lnTo>
                  <a:lnTo>
                    <a:pt x="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3" name="Rectangle 29"/>
            <p:cNvSpPr>
              <a:spLocks noChangeArrowheads="1"/>
            </p:cNvSpPr>
            <p:nvPr/>
          </p:nvSpPr>
          <p:spPr bwMode="auto">
            <a:xfrm>
              <a:off x="3065463" y="2831986"/>
              <a:ext cx="85725" cy="2667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4" name="Freeform 30"/>
            <p:cNvSpPr>
              <a:spLocks/>
            </p:cNvSpPr>
            <p:nvPr/>
          </p:nvSpPr>
          <p:spPr bwMode="auto">
            <a:xfrm>
              <a:off x="3024188" y="2101736"/>
              <a:ext cx="168275" cy="266700"/>
            </a:xfrm>
            <a:custGeom>
              <a:avLst/>
              <a:gdLst>
                <a:gd name="T0" fmla="*/ 0 w 106"/>
                <a:gd name="T1" fmla="*/ 126 h 168"/>
                <a:gd name="T2" fmla="*/ 26 w 106"/>
                <a:gd name="T3" fmla="*/ 126 h 168"/>
                <a:gd name="T4" fmla="*/ 26 w 106"/>
                <a:gd name="T5" fmla="*/ 0 h 168"/>
                <a:gd name="T6" fmla="*/ 80 w 106"/>
                <a:gd name="T7" fmla="*/ 0 h 168"/>
                <a:gd name="T8" fmla="*/ 80 w 106"/>
                <a:gd name="T9" fmla="*/ 126 h 168"/>
                <a:gd name="T10" fmla="*/ 106 w 106"/>
                <a:gd name="T11" fmla="*/ 126 h 168"/>
                <a:gd name="T12" fmla="*/ 54 w 106"/>
                <a:gd name="T13" fmla="*/ 168 h 168"/>
                <a:gd name="T14" fmla="*/ 0 w 106"/>
                <a:gd name="T15" fmla="*/ 126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6" h="168">
                  <a:moveTo>
                    <a:pt x="0" y="126"/>
                  </a:moveTo>
                  <a:lnTo>
                    <a:pt x="26" y="126"/>
                  </a:lnTo>
                  <a:lnTo>
                    <a:pt x="26" y="0"/>
                  </a:lnTo>
                  <a:lnTo>
                    <a:pt x="80" y="0"/>
                  </a:lnTo>
                  <a:lnTo>
                    <a:pt x="80" y="126"/>
                  </a:lnTo>
                  <a:lnTo>
                    <a:pt x="106" y="126"/>
                  </a:lnTo>
                  <a:lnTo>
                    <a:pt x="54" y="168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5" name="Freeform 31"/>
            <p:cNvSpPr>
              <a:spLocks/>
            </p:cNvSpPr>
            <p:nvPr/>
          </p:nvSpPr>
          <p:spPr bwMode="auto">
            <a:xfrm>
              <a:off x="2786063" y="2470036"/>
              <a:ext cx="644525" cy="368300"/>
            </a:xfrm>
            <a:custGeom>
              <a:avLst/>
              <a:gdLst>
                <a:gd name="T0" fmla="*/ 0 w 406"/>
                <a:gd name="T1" fmla="*/ 0 h 232"/>
                <a:gd name="T2" fmla="*/ 178 w 406"/>
                <a:gd name="T3" fmla="*/ 232 h 232"/>
                <a:gd name="T4" fmla="*/ 228 w 406"/>
                <a:gd name="T5" fmla="*/ 232 h 232"/>
                <a:gd name="T6" fmla="*/ 406 w 406"/>
                <a:gd name="T7" fmla="*/ 0 h 232"/>
                <a:gd name="T8" fmla="*/ 0 w 406"/>
                <a:gd name="T9" fmla="*/ 0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6" h="232">
                  <a:moveTo>
                    <a:pt x="0" y="0"/>
                  </a:moveTo>
                  <a:lnTo>
                    <a:pt x="178" y="232"/>
                  </a:lnTo>
                  <a:lnTo>
                    <a:pt x="228" y="232"/>
                  </a:lnTo>
                  <a:lnTo>
                    <a:pt x="40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6" name="Line 32"/>
            <p:cNvSpPr>
              <a:spLocks noChangeShapeType="1"/>
            </p:cNvSpPr>
            <p:nvPr/>
          </p:nvSpPr>
          <p:spPr bwMode="auto">
            <a:xfrm>
              <a:off x="3055938" y="2831986"/>
              <a:ext cx="0" cy="282575"/>
            </a:xfrm>
            <a:prstGeom prst="line">
              <a:avLst/>
            </a:pr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7" name="Line 33"/>
            <p:cNvSpPr>
              <a:spLocks noChangeShapeType="1"/>
            </p:cNvSpPr>
            <p:nvPr/>
          </p:nvSpPr>
          <p:spPr bwMode="auto">
            <a:xfrm>
              <a:off x="3157538" y="2828811"/>
              <a:ext cx="0" cy="285750"/>
            </a:xfrm>
            <a:prstGeom prst="line">
              <a:avLst/>
            </a:prstGeom>
            <a:noFill/>
            <a:ln w="3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8" name="Rectangle 34"/>
            <p:cNvSpPr>
              <a:spLocks noChangeArrowheads="1"/>
            </p:cNvSpPr>
            <p:nvPr/>
          </p:nvSpPr>
          <p:spPr bwMode="auto">
            <a:xfrm>
              <a:off x="3078163" y="2749436"/>
              <a:ext cx="31750" cy="2317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49" name="Rectangle 35"/>
            <p:cNvSpPr>
              <a:spLocks noChangeArrowheads="1"/>
            </p:cNvSpPr>
            <p:nvPr/>
          </p:nvSpPr>
          <p:spPr bwMode="auto">
            <a:xfrm>
              <a:off x="3109913" y="2781186"/>
              <a:ext cx="34925" cy="2349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0" name="Rectangle 36"/>
            <p:cNvSpPr>
              <a:spLocks noChangeArrowheads="1"/>
            </p:cNvSpPr>
            <p:nvPr/>
          </p:nvSpPr>
          <p:spPr bwMode="auto">
            <a:xfrm>
              <a:off x="2836863" y="2438286"/>
              <a:ext cx="539750" cy="66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1" name="Freeform 37"/>
            <p:cNvSpPr>
              <a:spLocks/>
            </p:cNvSpPr>
            <p:nvPr/>
          </p:nvSpPr>
          <p:spPr bwMode="auto">
            <a:xfrm>
              <a:off x="2767013" y="2438286"/>
              <a:ext cx="66675" cy="66675"/>
            </a:xfrm>
            <a:custGeom>
              <a:avLst/>
              <a:gdLst>
                <a:gd name="T0" fmla="*/ 0 w 42"/>
                <a:gd name="T1" fmla="*/ 0 h 42"/>
                <a:gd name="T2" fmla="*/ 42 w 42"/>
                <a:gd name="T3" fmla="*/ 0 h 42"/>
                <a:gd name="T4" fmla="*/ 42 w 42"/>
                <a:gd name="T5" fmla="*/ 42 h 42"/>
                <a:gd name="T6" fmla="*/ 0 w 4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0" y="0"/>
                  </a:moveTo>
                  <a:lnTo>
                    <a:pt x="42" y="0"/>
                  </a:lnTo>
                  <a:lnTo>
                    <a:pt x="42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2" name="Freeform 38"/>
            <p:cNvSpPr>
              <a:spLocks/>
            </p:cNvSpPr>
            <p:nvPr/>
          </p:nvSpPr>
          <p:spPr bwMode="auto">
            <a:xfrm>
              <a:off x="3379788" y="2441461"/>
              <a:ext cx="66675" cy="66675"/>
            </a:xfrm>
            <a:custGeom>
              <a:avLst/>
              <a:gdLst>
                <a:gd name="T0" fmla="*/ 42 w 42"/>
                <a:gd name="T1" fmla="*/ 0 h 42"/>
                <a:gd name="T2" fmla="*/ 0 w 42"/>
                <a:gd name="T3" fmla="*/ 0 h 42"/>
                <a:gd name="T4" fmla="*/ 0 w 42"/>
                <a:gd name="T5" fmla="*/ 42 h 42"/>
                <a:gd name="T6" fmla="*/ 42 w 42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42" y="0"/>
                  </a:moveTo>
                  <a:lnTo>
                    <a:pt x="0" y="0"/>
                  </a:lnTo>
                  <a:lnTo>
                    <a:pt x="0" y="42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3" name="Rectangle 39"/>
            <p:cNvSpPr>
              <a:spLocks noChangeArrowheads="1"/>
            </p:cNvSpPr>
            <p:nvPr/>
          </p:nvSpPr>
          <p:spPr bwMode="auto">
            <a:xfrm>
              <a:off x="3348038" y="2425586"/>
              <a:ext cx="31750" cy="66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4" name="Freeform 40"/>
            <p:cNvSpPr>
              <a:spLocks/>
            </p:cNvSpPr>
            <p:nvPr/>
          </p:nvSpPr>
          <p:spPr bwMode="auto">
            <a:xfrm>
              <a:off x="3240088" y="3311411"/>
              <a:ext cx="155575" cy="120650"/>
            </a:xfrm>
            <a:custGeom>
              <a:avLst/>
              <a:gdLst>
                <a:gd name="T0" fmla="*/ 98 w 98"/>
                <a:gd name="T1" fmla="*/ 68 h 76"/>
                <a:gd name="T2" fmla="*/ 50 w 98"/>
                <a:gd name="T3" fmla="*/ 76 h 76"/>
                <a:gd name="T4" fmla="*/ 46 w 98"/>
                <a:gd name="T5" fmla="*/ 70 h 76"/>
                <a:gd name="T6" fmla="*/ 42 w 98"/>
                <a:gd name="T7" fmla="*/ 62 h 76"/>
                <a:gd name="T8" fmla="*/ 34 w 98"/>
                <a:gd name="T9" fmla="*/ 56 h 76"/>
                <a:gd name="T10" fmla="*/ 28 w 98"/>
                <a:gd name="T11" fmla="*/ 50 h 76"/>
                <a:gd name="T12" fmla="*/ 22 w 98"/>
                <a:gd name="T13" fmla="*/ 44 h 76"/>
                <a:gd name="T14" fmla="*/ 16 w 98"/>
                <a:gd name="T15" fmla="*/ 38 h 76"/>
                <a:gd name="T16" fmla="*/ 6 w 98"/>
                <a:gd name="T17" fmla="*/ 34 h 76"/>
                <a:gd name="T18" fmla="*/ 0 w 98"/>
                <a:gd name="T19" fmla="*/ 28 h 76"/>
                <a:gd name="T20" fmla="*/ 28 w 98"/>
                <a:gd name="T21" fmla="*/ 0 h 76"/>
                <a:gd name="T22" fmla="*/ 34 w 98"/>
                <a:gd name="T23" fmla="*/ 2 h 76"/>
                <a:gd name="T24" fmla="*/ 42 w 98"/>
                <a:gd name="T25" fmla="*/ 8 h 76"/>
                <a:gd name="T26" fmla="*/ 48 w 98"/>
                <a:gd name="T27" fmla="*/ 10 h 76"/>
                <a:gd name="T28" fmla="*/ 52 w 98"/>
                <a:gd name="T29" fmla="*/ 16 h 76"/>
                <a:gd name="T30" fmla="*/ 58 w 98"/>
                <a:gd name="T31" fmla="*/ 20 h 76"/>
                <a:gd name="T32" fmla="*/ 64 w 98"/>
                <a:gd name="T33" fmla="*/ 24 h 76"/>
                <a:gd name="T34" fmla="*/ 68 w 98"/>
                <a:gd name="T35" fmla="*/ 28 h 76"/>
                <a:gd name="T36" fmla="*/ 72 w 98"/>
                <a:gd name="T37" fmla="*/ 34 h 76"/>
                <a:gd name="T38" fmla="*/ 78 w 98"/>
                <a:gd name="T39" fmla="*/ 38 h 76"/>
                <a:gd name="T40" fmla="*/ 82 w 98"/>
                <a:gd name="T41" fmla="*/ 42 h 76"/>
                <a:gd name="T42" fmla="*/ 86 w 98"/>
                <a:gd name="T43" fmla="*/ 46 h 76"/>
                <a:gd name="T44" fmla="*/ 88 w 98"/>
                <a:gd name="T45" fmla="*/ 52 h 76"/>
                <a:gd name="T46" fmla="*/ 92 w 98"/>
                <a:gd name="T47" fmla="*/ 56 h 76"/>
                <a:gd name="T48" fmla="*/ 94 w 98"/>
                <a:gd name="T49" fmla="*/ 60 h 76"/>
                <a:gd name="T50" fmla="*/ 96 w 98"/>
                <a:gd name="T51" fmla="*/ 64 h 76"/>
                <a:gd name="T52" fmla="*/ 98 w 98"/>
                <a:gd name="T53" fmla="*/ 68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" h="76">
                  <a:moveTo>
                    <a:pt x="98" y="68"/>
                  </a:moveTo>
                  <a:lnTo>
                    <a:pt x="50" y="76"/>
                  </a:lnTo>
                  <a:lnTo>
                    <a:pt x="46" y="70"/>
                  </a:lnTo>
                  <a:lnTo>
                    <a:pt x="42" y="62"/>
                  </a:lnTo>
                  <a:lnTo>
                    <a:pt x="34" y="56"/>
                  </a:lnTo>
                  <a:lnTo>
                    <a:pt x="28" y="50"/>
                  </a:lnTo>
                  <a:lnTo>
                    <a:pt x="22" y="44"/>
                  </a:lnTo>
                  <a:lnTo>
                    <a:pt x="16" y="38"/>
                  </a:lnTo>
                  <a:lnTo>
                    <a:pt x="6" y="34"/>
                  </a:lnTo>
                  <a:lnTo>
                    <a:pt x="0" y="28"/>
                  </a:lnTo>
                  <a:lnTo>
                    <a:pt x="28" y="0"/>
                  </a:lnTo>
                  <a:lnTo>
                    <a:pt x="34" y="2"/>
                  </a:lnTo>
                  <a:lnTo>
                    <a:pt x="42" y="8"/>
                  </a:lnTo>
                  <a:lnTo>
                    <a:pt x="48" y="10"/>
                  </a:lnTo>
                  <a:lnTo>
                    <a:pt x="52" y="16"/>
                  </a:lnTo>
                  <a:lnTo>
                    <a:pt x="58" y="20"/>
                  </a:lnTo>
                  <a:lnTo>
                    <a:pt x="64" y="24"/>
                  </a:lnTo>
                  <a:lnTo>
                    <a:pt x="68" y="28"/>
                  </a:lnTo>
                  <a:lnTo>
                    <a:pt x="72" y="34"/>
                  </a:lnTo>
                  <a:lnTo>
                    <a:pt x="78" y="38"/>
                  </a:lnTo>
                  <a:lnTo>
                    <a:pt x="82" y="42"/>
                  </a:lnTo>
                  <a:lnTo>
                    <a:pt x="86" y="46"/>
                  </a:lnTo>
                  <a:lnTo>
                    <a:pt x="88" y="52"/>
                  </a:lnTo>
                  <a:lnTo>
                    <a:pt x="92" y="56"/>
                  </a:lnTo>
                  <a:lnTo>
                    <a:pt x="94" y="60"/>
                  </a:lnTo>
                  <a:lnTo>
                    <a:pt x="96" y="64"/>
                  </a:lnTo>
                  <a:lnTo>
                    <a:pt x="98" y="6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5" name="Freeform 41"/>
            <p:cNvSpPr>
              <a:spLocks/>
            </p:cNvSpPr>
            <p:nvPr/>
          </p:nvSpPr>
          <p:spPr bwMode="auto">
            <a:xfrm>
              <a:off x="3074988" y="3438411"/>
              <a:ext cx="168275" cy="85725"/>
            </a:xfrm>
            <a:custGeom>
              <a:avLst/>
              <a:gdLst>
                <a:gd name="T0" fmla="*/ 84 w 106"/>
                <a:gd name="T1" fmla="*/ 54 h 54"/>
                <a:gd name="T2" fmla="*/ 82 w 106"/>
                <a:gd name="T3" fmla="*/ 52 h 54"/>
                <a:gd name="T4" fmla="*/ 78 w 106"/>
                <a:gd name="T5" fmla="*/ 50 h 54"/>
                <a:gd name="T6" fmla="*/ 76 w 106"/>
                <a:gd name="T7" fmla="*/ 48 h 54"/>
                <a:gd name="T8" fmla="*/ 72 w 106"/>
                <a:gd name="T9" fmla="*/ 44 h 54"/>
                <a:gd name="T10" fmla="*/ 68 w 106"/>
                <a:gd name="T11" fmla="*/ 44 h 54"/>
                <a:gd name="T12" fmla="*/ 66 w 106"/>
                <a:gd name="T13" fmla="*/ 42 h 54"/>
                <a:gd name="T14" fmla="*/ 62 w 106"/>
                <a:gd name="T15" fmla="*/ 40 h 54"/>
                <a:gd name="T16" fmla="*/ 58 w 106"/>
                <a:gd name="T17" fmla="*/ 40 h 54"/>
                <a:gd name="T18" fmla="*/ 54 w 106"/>
                <a:gd name="T19" fmla="*/ 38 h 54"/>
                <a:gd name="T20" fmla="*/ 50 w 106"/>
                <a:gd name="T21" fmla="*/ 36 h 54"/>
                <a:gd name="T22" fmla="*/ 48 w 106"/>
                <a:gd name="T23" fmla="*/ 36 h 54"/>
                <a:gd name="T24" fmla="*/ 44 w 106"/>
                <a:gd name="T25" fmla="*/ 36 h 54"/>
                <a:gd name="T26" fmla="*/ 40 w 106"/>
                <a:gd name="T27" fmla="*/ 36 h 54"/>
                <a:gd name="T28" fmla="*/ 36 w 106"/>
                <a:gd name="T29" fmla="*/ 36 h 54"/>
                <a:gd name="T30" fmla="*/ 32 w 106"/>
                <a:gd name="T31" fmla="*/ 34 h 54"/>
                <a:gd name="T32" fmla="*/ 28 w 106"/>
                <a:gd name="T33" fmla="*/ 34 h 54"/>
                <a:gd name="T34" fmla="*/ 24 w 106"/>
                <a:gd name="T35" fmla="*/ 34 h 54"/>
                <a:gd name="T36" fmla="*/ 22 w 106"/>
                <a:gd name="T37" fmla="*/ 36 h 54"/>
                <a:gd name="T38" fmla="*/ 16 w 106"/>
                <a:gd name="T39" fmla="*/ 36 h 54"/>
                <a:gd name="T40" fmla="*/ 12 w 106"/>
                <a:gd name="T41" fmla="*/ 36 h 54"/>
                <a:gd name="T42" fmla="*/ 10 w 106"/>
                <a:gd name="T43" fmla="*/ 36 h 54"/>
                <a:gd name="T44" fmla="*/ 6 w 106"/>
                <a:gd name="T45" fmla="*/ 36 h 54"/>
                <a:gd name="T46" fmla="*/ 4 w 106"/>
                <a:gd name="T47" fmla="*/ 38 h 54"/>
                <a:gd name="T48" fmla="*/ 0 w 106"/>
                <a:gd name="T49" fmla="*/ 38 h 54"/>
                <a:gd name="T50" fmla="*/ 0 w 106"/>
                <a:gd name="T51" fmla="*/ 0 h 54"/>
                <a:gd name="T52" fmla="*/ 2 w 106"/>
                <a:gd name="T53" fmla="*/ 0 h 54"/>
                <a:gd name="T54" fmla="*/ 4 w 106"/>
                <a:gd name="T55" fmla="*/ 0 h 54"/>
                <a:gd name="T56" fmla="*/ 6 w 106"/>
                <a:gd name="T57" fmla="*/ 0 h 54"/>
                <a:gd name="T58" fmla="*/ 8 w 106"/>
                <a:gd name="T59" fmla="*/ 0 h 54"/>
                <a:gd name="T60" fmla="*/ 10 w 106"/>
                <a:gd name="T61" fmla="*/ 0 h 54"/>
                <a:gd name="T62" fmla="*/ 12 w 106"/>
                <a:gd name="T63" fmla="*/ 0 h 54"/>
                <a:gd name="T64" fmla="*/ 14 w 106"/>
                <a:gd name="T65" fmla="*/ 0 h 54"/>
                <a:gd name="T66" fmla="*/ 16 w 106"/>
                <a:gd name="T67" fmla="*/ 0 h 54"/>
                <a:gd name="T68" fmla="*/ 24 w 106"/>
                <a:gd name="T69" fmla="*/ 0 h 54"/>
                <a:gd name="T70" fmla="*/ 32 w 106"/>
                <a:gd name="T71" fmla="*/ 0 h 54"/>
                <a:gd name="T72" fmla="*/ 40 w 106"/>
                <a:gd name="T73" fmla="*/ 0 h 54"/>
                <a:gd name="T74" fmla="*/ 46 w 106"/>
                <a:gd name="T75" fmla="*/ 2 h 54"/>
                <a:gd name="T76" fmla="*/ 52 w 106"/>
                <a:gd name="T77" fmla="*/ 4 h 54"/>
                <a:gd name="T78" fmla="*/ 58 w 106"/>
                <a:gd name="T79" fmla="*/ 6 h 54"/>
                <a:gd name="T80" fmla="*/ 64 w 106"/>
                <a:gd name="T81" fmla="*/ 8 h 54"/>
                <a:gd name="T82" fmla="*/ 68 w 106"/>
                <a:gd name="T83" fmla="*/ 10 h 54"/>
                <a:gd name="T84" fmla="*/ 74 w 106"/>
                <a:gd name="T85" fmla="*/ 12 h 54"/>
                <a:gd name="T86" fmla="*/ 78 w 106"/>
                <a:gd name="T87" fmla="*/ 14 h 54"/>
                <a:gd name="T88" fmla="*/ 82 w 106"/>
                <a:gd name="T89" fmla="*/ 16 h 54"/>
                <a:gd name="T90" fmla="*/ 84 w 106"/>
                <a:gd name="T91" fmla="*/ 18 h 54"/>
                <a:gd name="T92" fmla="*/ 86 w 106"/>
                <a:gd name="T93" fmla="*/ 18 h 54"/>
                <a:gd name="T94" fmla="*/ 88 w 106"/>
                <a:gd name="T95" fmla="*/ 20 h 54"/>
                <a:gd name="T96" fmla="*/ 90 w 106"/>
                <a:gd name="T97" fmla="*/ 20 h 54"/>
                <a:gd name="T98" fmla="*/ 106 w 106"/>
                <a:gd name="T99" fmla="*/ 36 h 54"/>
                <a:gd name="T100" fmla="*/ 84 w 106"/>
                <a:gd name="T10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6" h="54">
                  <a:moveTo>
                    <a:pt x="84" y="54"/>
                  </a:moveTo>
                  <a:lnTo>
                    <a:pt x="82" y="52"/>
                  </a:lnTo>
                  <a:lnTo>
                    <a:pt x="78" y="50"/>
                  </a:lnTo>
                  <a:lnTo>
                    <a:pt x="76" y="48"/>
                  </a:lnTo>
                  <a:lnTo>
                    <a:pt x="72" y="44"/>
                  </a:lnTo>
                  <a:lnTo>
                    <a:pt x="68" y="44"/>
                  </a:lnTo>
                  <a:lnTo>
                    <a:pt x="66" y="42"/>
                  </a:lnTo>
                  <a:lnTo>
                    <a:pt x="62" y="40"/>
                  </a:lnTo>
                  <a:lnTo>
                    <a:pt x="58" y="40"/>
                  </a:lnTo>
                  <a:lnTo>
                    <a:pt x="54" y="38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4" y="36"/>
                  </a:lnTo>
                  <a:lnTo>
                    <a:pt x="40" y="36"/>
                  </a:lnTo>
                  <a:lnTo>
                    <a:pt x="36" y="36"/>
                  </a:lnTo>
                  <a:lnTo>
                    <a:pt x="32" y="34"/>
                  </a:lnTo>
                  <a:lnTo>
                    <a:pt x="28" y="34"/>
                  </a:lnTo>
                  <a:lnTo>
                    <a:pt x="24" y="34"/>
                  </a:lnTo>
                  <a:lnTo>
                    <a:pt x="22" y="36"/>
                  </a:lnTo>
                  <a:lnTo>
                    <a:pt x="16" y="36"/>
                  </a:lnTo>
                  <a:lnTo>
                    <a:pt x="12" y="36"/>
                  </a:lnTo>
                  <a:lnTo>
                    <a:pt x="10" y="36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4" y="0"/>
                  </a:lnTo>
                  <a:lnTo>
                    <a:pt x="32" y="0"/>
                  </a:lnTo>
                  <a:lnTo>
                    <a:pt x="40" y="0"/>
                  </a:lnTo>
                  <a:lnTo>
                    <a:pt x="46" y="2"/>
                  </a:lnTo>
                  <a:lnTo>
                    <a:pt x="52" y="4"/>
                  </a:lnTo>
                  <a:lnTo>
                    <a:pt x="58" y="6"/>
                  </a:lnTo>
                  <a:lnTo>
                    <a:pt x="64" y="8"/>
                  </a:lnTo>
                  <a:lnTo>
                    <a:pt x="68" y="10"/>
                  </a:lnTo>
                  <a:lnTo>
                    <a:pt x="74" y="12"/>
                  </a:lnTo>
                  <a:lnTo>
                    <a:pt x="78" y="14"/>
                  </a:lnTo>
                  <a:lnTo>
                    <a:pt x="82" y="16"/>
                  </a:lnTo>
                  <a:lnTo>
                    <a:pt x="84" y="18"/>
                  </a:lnTo>
                  <a:lnTo>
                    <a:pt x="86" y="18"/>
                  </a:lnTo>
                  <a:lnTo>
                    <a:pt x="88" y="20"/>
                  </a:lnTo>
                  <a:lnTo>
                    <a:pt x="90" y="20"/>
                  </a:lnTo>
                  <a:lnTo>
                    <a:pt x="106" y="36"/>
                  </a:lnTo>
                  <a:lnTo>
                    <a:pt x="84" y="5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6" name="Freeform 42"/>
            <p:cNvSpPr>
              <a:spLocks/>
            </p:cNvSpPr>
            <p:nvPr/>
          </p:nvSpPr>
          <p:spPr bwMode="auto">
            <a:xfrm>
              <a:off x="2938463" y="3524136"/>
              <a:ext cx="73025" cy="76200"/>
            </a:xfrm>
            <a:custGeom>
              <a:avLst/>
              <a:gdLst>
                <a:gd name="T0" fmla="*/ 32 w 46"/>
                <a:gd name="T1" fmla="*/ 48 h 48"/>
                <a:gd name="T2" fmla="*/ 0 w 46"/>
                <a:gd name="T3" fmla="*/ 44 h 48"/>
                <a:gd name="T4" fmla="*/ 0 w 46"/>
                <a:gd name="T5" fmla="*/ 42 h 48"/>
                <a:gd name="T6" fmla="*/ 0 w 46"/>
                <a:gd name="T7" fmla="*/ 40 h 48"/>
                <a:gd name="T8" fmla="*/ 0 w 46"/>
                <a:gd name="T9" fmla="*/ 38 h 48"/>
                <a:gd name="T10" fmla="*/ 0 w 46"/>
                <a:gd name="T11" fmla="*/ 34 h 48"/>
                <a:gd name="T12" fmla="*/ 0 w 46"/>
                <a:gd name="T13" fmla="*/ 28 h 48"/>
                <a:gd name="T14" fmla="*/ 2 w 46"/>
                <a:gd name="T15" fmla="*/ 22 h 48"/>
                <a:gd name="T16" fmla="*/ 2 w 46"/>
                <a:gd name="T17" fmla="*/ 16 h 48"/>
                <a:gd name="T18" fmla="*/ 2 w 46"/>
                <a:gd name="T19" fmla="*/ 12 h 48"/>
                <a:gd name="T20" fmla="*/ 4 w 46"/>
                <a:gd name="T21" fmla="*/ 8 h 48"/>
                <a:gd name="T22" fmla="*/ 8 w 46"/>
                <a:gd name="T23" fmla="*/ 2 h 48"/>
                <a:gd name="T24" fmla="*/ 10 w 46"/>
                <a:gd name="T25" fmla="*/ 0 h 48"/>
                <a:gd name="T26" fmla="*/ 46 w 46"/>
                <a:gd name="T27" fmla="*/ 16 h 48"/>
                <a:gd name="T28" fmla="*/ 42 w 46"/>
                <a:gd name="T29" fmla="*/ 18 h 48"/>
                <a:gd name="T30" fmla="*/ 40 w 46"/>
                <a:gd name="T31" fmla="*/ 22 h 48"/>
                <a:gd name="T32" fmla="*/ 38 w 46"/>
                <a:gd name="T33" fmla="*/ 26 h 48"/>
                <a:gd name="T34" fmla="*/ 36 w 46"/>
                <a:gd name="T35" fmla="*/ 30 h 48"/>
                <a:gd name="T36" fmla="*/ 36 w 46"/>
                <a:gd name="T37" fmla="*/ 34 h 48"/>
                <a:gd name="T38" fmla="*/ 34 w 46"/>
                <a:gd name="T39" fmla="*/ 38 h 48"/>
                <a:gd name="T40" fmla="*/ 34 w 46"/>
                <a:gd name="T41" fmla="*/ 44 h 48"/>
                <a:gd name="T42" fmla="*/ 32 w 46"/>
                <a:gd name="T4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8">
                  <a:moveTo>
                    <a:pt x="32" y="48"/>
                  </a:moveTo>
                  <a:lnTo>
                    <a:pt x="0" y="44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0" y="28"/>
                  </a:lnTo>
                  <a:lnTo>
                    <a:pt x="2" y="22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4" y="8"/>
                  </a:lnTo>
                  <a:lnTo>
                    <a:pt x="8" y="2"/>
                  </a:lnTo>
                  <a:lnTo>
                    <a:pt x="10" y="0"/>
                  </a:lnTo>
                  <a:lnTo>
                    <a:pt x="46" y="16"/>
                  </a:lnTo>
                  <a:lnTo>
                    <a:pt x="42" y="18"/>
                  </a:lnTo>
                  <a:lnTo>
                    <a:pt x="40" y="22"/>
                  </a:lnTo>
                  <a:lnTo>
                    <a:pt x="38" y="26"/>
                  </a:lnTo>
                  <a:lnTo>
                    <a:pt x="36" y="30"/>
                  </a:lnTo>
                  <a:lnTo>
                    <a:pt x="36" y="34"/>
                  </a:lnTo>
                  <a:lnTo>
                    <a:pt x="34" y="38"/>
                  </a:lnTo>
                  <a:lnTo>
                    <a:pt x="34" y="44"/>
                  </a:lnTo>
                  <a:lnTo>
                    <a:pt x="32" y="4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7" name="Freeform 43"/>
            <p:cNvSpPr>
              <a:spLocks/>
            </p:cNvSpPr>
            <p:nvPr/>
          </p:nvSpPr>
          <p:spPr bwMode="auto">
            <a:xfrm>
              <a:off x="2849563" y="3508261"/>
              <a:ext cx="82550" cy="152400"/>
            </a:xfrm>
            <a:custGeom>
              <a:avLst/>
              <a:gdLst>
                <a:gd name="T0" fmla="*/ 16 w 52"/>
                <a:gd name="T1" fmla="*/ 96 h 96"/>
                <a:gd name="T2" fmla="*/ 14 w 52"/>
                <a:gd name="T3" fmla="*/ 88 h 96"/>
                <a:gd name="T4" fmla="*/ 10 w 52"/>
                <a:gd name="T5" fmla="*/ 80 h 96"/>
                <a:gd name="T6" fmla="*/ 6 w 52"/>
                <a:gd name="T7" fmla="*/ 72 h 96"/>
                <a:gd name="T8" fmla="*/ 4 w 52"/>
                <a:gd name="T9" fmla="*/ 64 h 96"/>
                <a:gd name="T10" fmla="*/ 2 w 52"/>
                <a:gd name="T11" fmla="*/ 56 h 96"/>
                <a:gd name="T12" fmla="*/ 0 w 52"/>
                <a:gd name="T13" fmla="*/ 48 h 96"/>
                <a:gd name="T14" fmla="*/ 0 w 52"/>
                <a:gd name="T15" fmla="*/ 40 h 96"/>
                <a:gd name="T16" fmla="*/ 0 w 52"/>
                <a:gd name="T17" fmla="*/ 32 h 96"/>
                <a:gd name="T18" fmla="*/ 0 w 52"/>
                <a:gd name="T19" fmla="*/ 24 h 96"/>
                <a:gd name="T20" fmla="*/ 2 w 52"/>
                <a:gd name="T21" fmla="*/ 16 h 96"/>
                <a:gd name="T22" fmla="*/ 2 w 52"/>
                <a:gd name="T23" fmla="*/ 8 h 96"/>
                <a:gd name="T24" fmla="*/ 4 w 52"/>
                <a:gd name="T25" fmla="*/ 0 h 96"/>
                <a:gd name="T26" fmla="*/ 50 w 52"/>
                <a:gd name="T27" fmla="*/ 8 h 96"/>
                <a:gd name="T28" fmla="*/ 46 w 52"/>
                <a:gd name="T29" fmla="*/ 18 h 96"/>
                <a:gd name="T30" fmla="*/ 44 w 52"/>
                <a:gd name="T31" fmla="*/ 26 h 96"/>
                <a:gd name="T32" fmla="*/ 42 w 52"/>
                <a:gd name="T33" fmla="*/ 36 h 96"/>
                <a:gd name="T34" fmla="*/ 40 w 52"/>
                <a:gd name="T35" fmla="*/ 48 h 96"/>
                <a:gd name="T36" fmla="*/ 40 w 52"/>
                <a:gd name="T37" fmla="*/ 54 h 96"/>
                <a:gd name="T38" fmla="*/ 42 w 52"/>
                <a:gd name="T39" fmla="*/ 62 h 96"/>
                <a:gd name="T40" fmla="*/ 42 w 52"/>
                <a:gd name="T41" fmla="*/ 66 h 96"/>
                <a:gd name="T42" fmla="*/ 44 w 52"/>
                <a:gd name="T43" fmla="*/ 72 h 96"/>
                <a:gd name="T44" fmla="*/ 46 w 52"/>
                <a:gd name="T45" fmla="*/ 78 h 96"/>
                <a:gd name="T46" fmla="*/ 48 w 52"/>
                <a:gd name="T47" fmla="*/ 84 h 96"/>
                <a:gd name="T48" fmla="*/ 50 w 52"/>
                <a:gd name="T49" fmla="*/ 88 h 96"/>
                <a:gd name="T50" fmla="*/ 52 w 52"/>
                <a:gd name="T51" fmla="*/ 94 h 96"/>
                <a:gd name="T52" fmla="*/ 48 w 52"/>
                <a:gd name="T53" fmla="*/ 94 h 96"/>
                <a:gd name="T54" fmla="*/ 44 w 52"/>
                <a:gd name="T55" fmla="*/ 94 h 96"/>
                <a:gd name="T56" fmla="*/ 40 w 52"/>
                <a:gd name="T57" fmla="*/ 94 h 96"/>
                <a:gd name="T58" fmla="*/ 34 w 52"/>
                <a:gd name="T59" fmla="*/ 94 h 96"/>
                <a:gd name="T60" fmla="*/ 30 w 52"/>
                <a:gd name="T61" fmla="*/ 94 h 96"/>
                <a:gd name="T62" fmla="*/ 24 w 52"/>
                <a:gd name="T63" fmla="*/ 96 h 96"/>
                <a:gd name="T64" fmla="*/ 22 w 52"/>
                <a:gd name="T65" fmla="*/ 96 h 96"/>
                <a:gd name="T66" fmla="*/ 16 w 52"/>
                <a:gd name="T67" fmla="*/ 96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2" h="96">
                  <a:moveTo>
                    <a:pt x="16" y="96"/>
                  </a:moveTo>
                  <a:lnTo>
                    <a:pt x="14" y="88"/>
                  </a:lnTo>
                  <a:lnTo>
                    <a:pt x="10" y="80"/>
                  </a:lnTo>
                  <a:lnTo>
                    <a:pt x="6" y="72"/>
                  </a:lnTo>
                  <a:lnTo>
                    <a:pt x="4" y="64"/>
                  </a:lnTo>
                  <a:lnTo>
                    <a:pt x="2" y="56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2" y="8"/>
                  </a:lnTo>
                  <a:lnTo>
                    <a:pt x="4" y="0"/>
                  </a:lnTo>
                  <a:lnTo>
                    <a:pt x="50" y="8"/>
                  </a:lnTo>
                  <a:lnTo>
                    <a:pt x="46" y="18"/>
                  </a:lnTo>
                  <a:lnTo>
                    <a:pt x="44" y="26"/>
                  </a:lnTo>
                  <a:lnTo>
                    <a:pt x="42" y="36"/>
                  </a:lnTo>
                  <a:lnTo>
                    <a:pt x="40" y="48"/>
                  </a:lnTo>
                  <a:lnTo>
                    <a:pt x="40" y="54"/>
                  </a:lnTo>
                  <a:lnTo>
                    <a:pt x="42" y="62"/>
                  </a:lnTo>
                  <a:lnTo>
                    <a:pt x="42" y="66"/>
                  </a:lnTo>
                  <a:lnTo>
                    <a:pt x="44" y="72"/>
                  </a:lnTo>
                  <a:lnTo>
                    <a:pt x="46" y="78"/>
                  </a:lnTo>
                  <a:lnTo>
                    <a:pt x="48" y="84"/>
                  </a:lnTo>
                  <a:lnTo>
                    <a:pt x="50" y="88"/>
                  </a:lnTo>
                  <a:lnTo>
                    <a:pt x="52" y="94"/>
                  </a:lnTo>
                  <a:lnTo>
                    <a:pt x="48" y="94"/>
                  </a:lnTo>
                  <a:lnTo>
                    <a:pt x="44" y="94"/>
                  </a:lnTo>
                  <a:lnTo>
                    <a:pt x="40" y="94"/>
                  </a:lnTo>
                  <a:lnTo>
                    <a:pt x="34" y="94"/>
                  </a:lnTo>
                  <a:lnTo>
                    <a:pt x="30" y="94"/>
                  </a:lnTo>
                  <a:lnTo>
                    <a:pt x="24" y="96"/>
                  </a:lnTo>
                  <a:lnTo>
                    <a:pt x="22" y="96"/>
                  </a:lnTo>
                  <a:lnTo>
                    <a:pt x="16" y="9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8" name="Freeform 44"/>
            <p:cNvSpPr>
              <a:spLocks/>
            </p:cNvSpPr>
            <p:nvPr/>
          </p:nvSpPr>
          <p:spPr bwMode="auto">
            <a:xfrm>
              <a:off x="2763838" y="3498736"/>
              <a:ext cx="69850" cy="101600"/>
            </a:xfrm>
            <a:custGeom>
              <a:avLst/>
              <a:gdLst>
                <a:gd name="T0" fmla="*/ 4 w 44"/>
                <a:gd name="T1" fmla="*/ 0 h 64"/>
                <a:gd name="T2" fmla="*/ 44 w 44"/>
                <a:gd name="T3" fmla="*/ 2 h 64"/>
                <a:gd name="T4" fmla="*/ 40 w 44"/>
                <a:gd name="T5" fmla="*/ 12 h 64"/>
                <a:gd name="T6" fmla="*/ 40 w 44"/>
                <a:gd name="T7" fmla="*/ 20 h 64"/>
                <a:gd name="T8" fmla="*/ 40 w 44"/>
                <a:gd name="T9" fmla="*/ 28 h 64"/>
                <a:gd name="T10" fmla="*/ 40 w 44"/>
                <a:gd name="T11" fmla="*/ 38 h 64"/>
                <a:gd name="T12" fmla="*/ 40 w 44"/>
                <a:gd name="T13" fmla="*/ 44 h 64"/>
                <a:gd name="T14" fmla="*/ 40 w 44"/>
                <a:gd name="T15" fmla="*/ 50 h 64"/>
                <a:gd name="T16" fmla="*/ 40 w 44"/>
                <a:gd name="T17" fmla="*/ 58 h 64"/>
                <a:gd name="T18" fmla="*/ 40 w 44"/>
                <a:gd name="T19" fmla="*/ 62 h 64"/>
                <a:gd name="T20" fmla="*/ 2 w 44"/>
                <a:gd name="T21" fmla="*/ 64 h 64"/>
                <a:gd name="T22" fmla="*/ 0 w 44"/>
                <a:gd name="T23" fmla="*/ 50 h 64"/>
                <a:gd name="T24" fmla="*/ 0 w 44"/>
                <a:gd name="T25" fmla="*/ 34 h 64"/>
                <a:gd name="T26" fmla="*/ 2 w 44"/>
                <a:gd name="T27" fmla="*/ 16 h 64"/>
                <a:gd name="T28" fmla="*/ 4 w 44"/>
                <a:gd name="T2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64">
                  <a:moveTo>
                    <a:pt x="4" y="0"/>
                  </a:moveTo>
                  <a:lnTo>
                    <a:pt x="44" y="2"/>
                  </a:lnTo>
                  <a:lnTo>
                    <a:pt x="40" y="12"/>
                  </a:lnTo>
                  <a:lnTo>
                    <a:pt x="40" y="20"/>
                  </a:lnTo>
                  <a:lnTo>
                    <a:pt x="40" y="28"/>
                  </a:lnTo>
                  <a:lnTo>
                    <a:pt x="40" y="38"/>
                  </a:lnTo>
                  <a:lnTo>
                    <a:pt x="40" y="44"/>
                  </a:lnTo>
                  <a:lnTo>
                    <a:pt x="40" y="50"/>
                  </a:lnTo>
                  <a:lnTo>
                    <a:pt x="40" y="58"/>
                  </a:lnTo>
                  <a:lnTo>
                    <a:pt x="40" y="62"/>
                  </a:lnTo>
                  <a:lnTo>
                    <a:pt x="2" y="64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2" y="1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59" name="Freeform 45"/>
            <p:cNvSpPr>
              <a:spLocks/>
            </p:cNvSpPr>
            <p:nvPr/>
          </p:nvSpPr>
          <p:spPr bwMode="auto">
            <a:xfrm>
              <a:off x="2982913" y="3339986"/>
              <a:ext cx="117475" cy="95250"/>
            </a:xfrm>
            <a:custGeom>
              <a:avLst/>
              <a:gdLst>
                <a:gd name="T0" fmla="*/ 20 w 74"/>
                <a:gd name="T1" fmla="*/ 60 h 60"/>
                <a:gd name="T2" fmla="*/ 0 w 74"/>
                <a:gd name="T3" fmla="*/ 16 h 60"/>
                <a:gd name="T4" fmla="*/ 2 w 74"/>
                <a:gd name="T5" fmla="*/ 12 h 60"/>
                <a:gd name="T6" fmla="*/ 8 w 74"/>
                <a:gd name="T7" fmla="*/ 10 h 60"/>
                <a:gd name="T8" fmla="*/ 10 w 74"/>
                <a:gd name="T9" fmla="*/ 8 h 60"/>
                <a:gd name="T10" fmla="*/ 16 w 74"/>
                <a:gd name="T11" fmla="*/ 8 h 60"/>
                <a:gd name="T12" fmla="*/ 18 w 74"/>
                <a:gd name="T13" fmla="*/ 8 h 60"/>
                <a:gd name="T14" fmla="*/ 24 w 74"/>
                <a:gd name="T15" fmla="*/ 6 h 60"/>
                <a:gd name="T16" fmla="*/ 28 w 74"/>
                <a:gd name="T17" fmla="*/ 4 h 60"/>
                <a:gd name="T18" fmla="*/ 34 w 74"/>
                <a:gd name="T19" fmla="*/ 2 h 60"/>
                <a:gd name="T20" fmla="*/ 36 w 74"/>
                <a:gd name="T21" fmla="*/ 2 h 60"/>
                <a:gd name="T22" fmla="*/ 42 w 74"/>
                <a:gd name="T23" fmla="*/ 0 h 60"/>
                <a:gd name="T24" fmla="*/ 46 w 74"/>
                <a:gd name="T25" fmla="*/ 0 h 60"/>
                <a:gd name="T26" fmla="*/ 52 w 74"/>
                <a:gd name="T27" fmla="*/ 0 h 60"/>
                <a:gd name="T28" fmla="*/ 56 w 74"/>
                <a:gd name="T29" fmla="*/ 0 h 60"/>
                <a:gd name="T30" fmla="*/ 60 w 74"/>
                <a:gd name="T31" fmla="*/ 0 h 60"/>
                <a:gd name="T32" fmla="*/ 64 w 74"/>
                <a:gd name="T33" fmla="*/ 0 h 60"/>
                <a:gd name="T34" fmla="*/ 70 w 74"/>
                <a:gd name="T35" fmla="*/ 0 h 60"/>
                <a:gd name="T36" fmla="*/ 70 w 74"/>
                <a:gd name="T37" fmla="*/ 0 h 60"/>
                <a:gd name="T38" fmla="*/ 72 w 74"/>
                <a:gd name="T39" fmla="*/ 0 h 60"/>
                <a:gd name="T40" fmla="*/ 74 w 74"/>
                <a:gd name="T41" fmla="*/ 0 h 60"/>
                <a:gd name="T42" fmla="*/ 62 w 74"/>
                <a:gd name="T43" fmla="*/ 48 h 60"/>
                <a:gd name="T44" fmla="*/ 58 w 74"/>
                <a:gd name="T45" fmla="*/ 50 h 60"/>
                <a:gd name="T46" fmla="*/ 52 w 74"/>
                <a:gd name="T47" fmla="*/ 50 h 60"/>
                <a:gd name="T48" fmla="*/ 46 w 74"/>
                <a:gd name="T49" fmla="*/ 52 h 60"/>
                <a:gd name="T50" fmla="*/ 40 w 74"/>
                <a:gd name="T51" fmla="*/ 52 h 60"/>
                <a:gd name="T52" fmla="*/ 36 w 74"/>
                <a:gd name="T53" fmla="*/ 54 h 60"/>
                <a:gd name="T54" fmla="*/ 30 w 74"/>
                <a:gd name="T55" fmla="*/ 56 h 60"/>
                <a:gd name="T56" fmla="*/ 26 w 74"/>
                <a:gd name="T57" fmla="*/ 58 h 60"/>
                <a:gd name="T58" fmla="*/ 20 w 74"/>
                <a:gd name="T59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74" h="60">
                  <a:moveTo>
                    <a:pt x="20" y="60"/>
                  </a:moveTo>
                  <a:lnTo>
                    <a:pt x="0" y="16"/>
                  </a:lnTo>
                  <a:lnTo>
                    <a:pt x="2" y="12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24" y="6"/>
                  </a:lnTo>
                  <a:lnTo>
                    <a:pt x="28" y="4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0" y="0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62" y="48"/>
                  </a:lnTo>
                  <a:lnTo>
                    <a:pt x="58" y="50"/>
                  </a:lnTo>
                  <a:lnTo>
                    <a:pt x="52" y="50"/>
                  </a:lnTo>
                  <a:lnTo>
                    <a:pt x="46" y="52"/>
                  </a:lnTo>
                  <a:lnTo>
                    <a:pt x="40" y="52"/>
                  </a:lnTo>
                  <a:lnTo>
                    <a:pt x="36" y="54"/>
                  </a:lnTo>
                  <a:lnTo>
                    <a:pt x="30" y="56"/>
                  </a:lnTo>
                  <a:lnTo>
                    <a:pt x="26" y="58"/>
                  </a:lnTo>
                  <a:lnTo>
                    <a:pt x="20" y="6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0" name="Freeform 46"/>
            <p:cNvSpPr>
              <a:spLocks/>
            </p:cNvSpPr>
            <p:nvPr/>
          </p:nvSpPr>
          <p:spPr bwMode="auto">
            <a:xfrm>
              <a:off x="2862263" y="3371736"/>
              <a:ext cx="133350" cy="127000"/>
            </a:xfrm>
            <a:custGeom>
              <a:avLst/>
              <a:gdLst>
                <a:gd name="T0" fmla="*/ 62 w 84"/>
                <a:gd name="T1" fmla="*/ 0 h 80"/>
                <a:gd name="T2" fmla="*/ 84 w 84"/>
                <a:gd name="T3" fmla="*/ 46 h 80"/>
                <a:gd name="T4" fmla="*/ 80 w 84"/>
                <a:gd name="T5" fmla="*/ 50 h 80"/>
                <a:gd name="T6" fmla="*/ 74 w 84"/>
                <a:gd name="T7" fmla="*/ 54 h 80"/>
                <a:gd name="T8" fmla="*/ 70 w 84"/>
                <a:gd name="T9" fmla="*/ 58 h 80"/>
                <a:gd name="T10" fmla="*/ 66 w 84"/>
                <a:gd name="T11" fmla="*/ 62 h 80"/>
                <a:gd name="T12" fmla="*/ 60 w 84"/>
                <a:gd name="T13" fmla="*/ 66 h 80"/>
                <a:gd name="T14" fmla="*/ 56 w 84"/>
                <a:gd name="T15" fmla="*/ 70 h 80"/>
                <a:gd name="T16" fmla="*/ 52 w 84"/>
                <a:gd name="T17" fmla="*/ 76 h 80"/>
                <a:gd name="T18" fmla="*/ 50 w 84"/>
                <a:gd name="T19" fmla="*/ 80 h 80"/>
                <a:gd name="T20" fmla="*/ 0 w 84"/>
                <a:gd name="T21" fmla="*/ 72 h 80"/>
                <a:gd name="T22" fmla="*/ 4 w 84"/>
                <a:gd name="T23" fmla="*/ 66 h 80"/>
                <a:gd name="T24" fmla="*/ 6 w 84"/>
                <a:gd name="T25" fmla="*/ 60 h 80"/>
                <a:gd name="T26" fmla="*/ 8 w 84"/>
                <a:gd name="T27" fmla="*/ 56 h 80"/>
                <a:gd name="T28" fmla="*/ 12 w 84"/>
                <a:gd name="T29" fmla="*/ 50 h 80"/>
                <a:gd name="T30" fmla="*/ 14 w 84"/>
                <a:gd name="T31" fmla="*/ 46 h 80"/>
                <a:gd name="T32" fmla="*/ 18 w 84"/>
                <a:gd name="T33" fmla="*/ 42 h 80"/>
                <a:gd name="T34" fmla="*/ 22 w 84"/>
                <a:gd name="T35" fmla="*/ 36 h 80"/>
                <a:gd name="T36" fmla="*/ 24 w 84"/>
                <a:gd name="T37" fmla="*/ 32 h 80"/>
                <a:gd name="T38" fmla="*/ 30 w 84"/>
                <a:gd name="T39" fmla="*/ 26 h 80"/>
                <a:gd name="T40" fmla="*/ 34 w 84"/>
                <a:gd name="T41" fmla="*/ 24 h 80"/>
                <a:gd name="T42" fmla="*/ 38 w 84"/>
                <a:gd name="T43" fmla="*/ 18 h 80"/>
                <a:gd name="T44" fmla="*/ 42 w 84"/>
                <a:gd name="T45" fmla="*/ 16 h 80"/>
                <a:gd name="T46" fmla="*/ 48 w 84"/>
                <a:gd name="T47" fmla="*/ 12 h 80"/>
                <a:gd name="T48" fmla="*/ 52 w 84"/>
                <a:gd name="T49" fmla="*/ 6 h 80"/>
                <a:gd name="T50" fmla="*/ 58 w 84"/>
                <a:gd name="T51" fmla="*/ 4 h 80"/>
                <a:gd name="T52" fmla="*/ 62 w 84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4" h="80">
                  <a:moveTo>
                    <a:pt x="62" y="0"/>
                  </a:moveTo>
                  <a:lnTo>
                    <a:pt x="84" y="46"/>
                  </a:lnTo>
                  <a:lnTo>
                    <a:pt x="80" y="50"/>
                  </a:lnTo>
                  <a:lnTo>
                    <a:pt x="74" y="54"/>
                  </a:lnTo>
                  <a:lnTo>
                    <a:pt x="70" y="58"/>
                  </a:lnTo>
                  <a:lnTo>
                    <a:pt x="66" y="62"/>
                  </a:lnTo>
                  <a:lnTo>
                    <a:pt x="60" y="66"/>
                  </a:lnTo>
                  <a:lnTo>
                    <a:pt x="56" y="70"/>
                  </a:lnTo>
                  <a:lnTo>
                    <a:pt x="52" y="76"/>
                  </a:lnTo>
                  <a:lnTo>
                    <a:pt x="50" y="80"/>
                  </a:lnTo>
                  <a:lnTo>
                    <a:pt x="0" y="72"/>
                  </a:lnTo>
                  <a:lnTo>
                    <a:pt x="4" y="66"/>
                  </a:lnTo>
                  <a:lnTo>
                    <a:pt x="6" y="60"/>
                  </a:lnTo>
                  <a:lnTo>
                    <a:pt x="8" y="56"/>
                  </a:lnTo>
                  <a:lnTo>
                    <a:pt x="12" y="50"/>
                  </a:lnTo>
                  <a:lnTo>
                    <a:pt x="14" y="46"/>
                  </a:lnTo>
                  <a:lnTo>
                    <a:pt x="18" y="42"/>
                  </a:lnTo>
                  <a:lnTo>
                    <a:pt x="22" y="36"/>
                  </a:lnTo>
                  <a:lnTo>
                    <a:pt x="24" y="32"/>
                  </a:lnTo>
                  <a:lnTo>
                    <a:pt x="30" y="26"/>
                  </a:lnTo>
                  <a:lnTo>
                    <a:pt x="34" y="24"/>
                  </a:lnTo>
                  <a:lnTo>
                    <a:pt x="38" y="18"/>
                  </a:lnTo>
                  <a:lnTo>
                    <a:pt x="42" y="16"/>
                  </a:lnTo>
                  <a:lnTo>
                    <a:pt x="48" y="12"/>
                  </a:lnTo>
                  <a:lnTo>
                    <a:pt x="52" y="6"/>
                  </a:lnTo>
                  <a:lnTo>
                    <a:pt x="58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1" name="Freeform 47"/>
            <p:cNvSpPr>
              <a:spLocks/>
            </p:cNvSpPr>
            <p:nvPr/>
          </p:nvSpPr>
          <p:spPr bwMode="auto">
            <a:xfrm>
              <a:off x="3100388" y="3339986"/>
              <a:ext cx="165100" cy="107950"/>
            </a:xfrm>
            <a:custGeom>
              <a:avLst/>
              <a:gdLst>
                <a:gd name="T0" fmla="*/ 68 w 104"/>
                <a:gd name="T1" fmla="*/ 68 h 68"/>
                <a:gd name="T2" fmla="*/ 66 w 104"/>
                <a:gd name="T3" fmla="*/ 66 h 68"/>
                <a:gd name="T4" fmla="*/ 62 w 104"/>
                <a:gd name="T5" fmla="*/ 62 h 68"/>
                <a:gd name="T6" fmla="*/ 58 w 104"/>
                <a:gd name="T7" fmla="*/ 62 h 68"/>
                <a:gd name="T8" fmla="*/ 54 w 104"/>
                <a:gd name="T9" fmla="*/ 60 h 68"/>
                <a:gd name="T10" fmla="*/ 50 w 104"/>
                <a:gd name="T11" fmla="*/ 58 h 68"/>
                <a:gd name="T12" fmla="*/ 46 w 104"/>
                <a:gd name="T13" fmla="*/ 56 h 68"/>
                <a:gd name="T14" fmla="*/ 42 w 104"/>
                <a:gd name="T15" fmla="*/ 54 h 68"/>
                <a:gd name="T16" fmla="*/ 36 w 104"/>
                <a:gd name="T17" fmla="*/ 52 h 68"/>
                <a:gd name="T18" fmla="*/ 32 w 104"/>
                <a:gd name="T19" fmla="*/ 52 h 68"/>
                <a:gd name="T20" fmla="*/ 28 w 104"/>
                <a:gd name="T21" fmla="*/ 50 h 68"/>
                <a:gd name="T22" fmla="*/ 24 w 104"/>
                <a:gd name="T23" fmla="*/ 50 h 68"/>
                <a:gd name="T24" fmla="*/ 18 w 104"/>
                <a:gd name="T25" fmla="*/ 48 h 68"/>
                <a:gd name="T26" fmla="*/ 14 w 104"/>
                <a:gd name="T27" fmla="*/ 48 h 68"/>
                <a:gd name="T28" fmla="*/ 10 w 104"/>
                <a:gd name="T29" fmla="*/ 48 h 68"/>
                <a:gd name="T30" fmla="*/ 6 w 104"/>
                <a:gd name="T31" fmla="*/ 48 h 68"/>
                <a:gd name="T32" fmla="*/ 0 w 104"/>
                <a:gd name="T33" fmla="*/ 48 h 68"/>
                <a:gd name="T34" fmla="*/ 14 w 104"/>
                <a:gd name="T35" fmla="*/ 0 h 68"/>
                <a:gd name="T36" fmla="*/ 20 w 104"/>
                <a:gd name="T37" fmla="*/ 0 h 68"/>
                <a:gd name="T38" fmla="*/ 26 w 104"/>
                <a:gd name="T39" fmla="*/ 2 h 68"/>
                <a:gd name="T40" fmla="*/ 32 w 104"/>
                <a:gd name="T41" fmla="*/ 2 h 68"/>
                <a:gd name="T42" fmla="*/ 40 w 104"/>
                <a:gd name="T43" fmla="*/ 4 h 68"/>
                <a:gd name="T44" fmla="*/ 46 w 104"/>
                <a:gd name="T45" fmla="*/ 6 h 68"/>
                <a:gd name="T46" fmla="*/ 50 w 104"/>
                <a:gd name="T47" fmla="*/ 8 h 68"/>
                <a:gd name="T48" fmla="*/ 58 w 104"/>
                <a:gd name="T49" fmla="*/ 10 h 68"/>
                <a:gd name="T50" fmla="*/ 62 w 104"/>
                <a:gd name="T51" fmla="*/ 12 h 68"/>
                <a:gd name="T52" fmla="*/ 68 w 104"/>
                <a:gd name="T53" fmla="*/ 16 h 68"/>
                <a:gd name="T54" fmla="*/ 74 w 104"/>
                <a:gd name="T55" fmla="*/ 18 h 68"/>
                <a:gd name="T56" fmla="*/ 78 w 104"/>
                <a:gd name="T57" fmla="*/ 20 h 68"/>
                <a:gd name="T58" fmla="*/ 86 w 104"/>
                <a:gd name="T59" fmla="*/ 24 h 68"/>
                <a:gd name="T60" fmla="*/ 90 w 104"/>
                <a:gd name="T61" fmla="*/ 26 h 68"/>
                <a:gd name="T62" fmla="*/ 94 w 104"/>
                <a:gd name="T63" fmla="*/ 32 h 68"/>
                <a:gd name="T64" fmla="*/ 100 w 104"/>
                <a:gd name="T65" fmla="*/ 36 h 68"/>
                <a:gd name="T66" fmla="*/ 104 w 104"/>
                <a:gd name="T67" fmla="*/ 38 h 68"/>
                <a:gd name="T68" fmla="*/ 68 w 104"/>
                <a:gd name="T6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4" h="68">
                  <a:moveTo>
                    <a:pt x="68" y="68"/>
                  </a:moveTo>
                  <a:lnTo>
                    <a:pt x="66" y="66"/>
                  </a:lnTo>
                  <a:lnTo>
                    <a:pt x="62" y="62"/>
                  </a:lnTo>
                  <a:lnTo>
                    <a:pt x="58" y="62"/>
                  </a:lnTo>
                  <a:lnTo>
                    <a:pt x="54" y="60"/>
                  </a:lnTo>
                  <a:lnTo>
                    <a:pt x="50" y="58"/>
                  </a:lnTo>
                  <a:lnTo>
                    <a:pt x="46" y="56"/>
                  </a:lnTo>
                  <a:lnTo>
                    <a:pt x="42" y="54"/>
                  </a:lnTo>
                  <a:lnTo>
                    <a:pt x="36" y="52"/>
                  </a:lnTo>
                  <a:lnTo>
                    <a:pt x="32" y="52"/>
                  </a:lnTo>
                  <a:lnTo>
                    <a:pt x="28" y="50"/>
                  </a:lnTo>
                  <a:lnTo>
                    <a:pt x="24" y="50"/>
                  </a:lnTo>
                  <a:lnTo>
                    <a:pt x="18" y="48"/>
                  </a:lnTo>
                  <a:lnTo>
                    <a:pt x="14" y="48"/>
                  </a:lnTo>
                  <a:lnTo>
                    <a:pt x="10" y="48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2"/>
                  </a:lnTo>
                  <a:lnTo>
                    <a:pt x="32" y="2"/>
                  </a:lnTo>
                  <a:lnTo>
                    <a:pt x="40" y="4"/>
                  </a:lnTo>
                  <a:lnTo>
                    <a:pt x="46" y="6"/>
                  </a:lnTo>
                  <a:lnTo>
                    <a:pt x="50" y="8"/>
                  </a:lnTo>
                  <a:lnTo>
                    <a:pt x="58" y="10"/>
                  </a:lnTo>
                  <a:lnTo>
                    <a:pt x="62" y="12"/>
                  </a:lnTo>
                  <a:lnTo>
                    <a:pt x="68" y="16"/>
                  </a:lnTo>
                  <a:lnTo>
                    <a:pt x="74" y="18"/>
                  </a:lnTo>
                  <a:lnTo>
                    <a:pt x="78" y="20"/>
                  </a:lnTo>
                  <a:lnTo>
                    <a:pt x="86" y="24"/>
                  </a:lnTo>
                  <a:lnTo>
                    <a:pt x="90" y="26"/>
                  </a:lnTo>
                  <a:lnTo>
                    <a:pt x="94" y="32"/>
                  </a:lnTo>
                  <a:lnTo>
                    <a:pt x="100" y="36"/>
                  </a:lnTo>
                  <a:lnTo>
                    <a:pt x="104" y="38"/>
                  </a:lnTo>
                  <a:lnTo>
                    <a:pt x="68" y="6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2" name="Freeform 48"/>
            <p:cNvSpPr>
              <a:spLocks/>
            </p:cNvSpPr>
            <p:nvPr/>
          </p:nvSpPr>
          <p:spPr bwMode="auto">
            <a:xfrm>
              <a:off x="2979738" y="3260611"/>
              <a:ext cx="127000" cy="79375"/>
            </a:xfrm>
            <a:custGeom>
              <a:avLst/>
              <a:gdLst>
                <a:gd name="T0" fmla="*/ 80 w 80"/>
                <a:gd name="T1" fmla="*/ 0 h 50"/>
                <a:gd name="T2" fmla="*/ 80 w 80"/>
                <a:gd name="T3" fmla="*/ 36 h 50"/>
                <a:gd name="T4" fmla="*/ 78 w 80"/>
                <a:gd name="T5" fmla="*/ 36 h 50"/>
                <a:gd name="T6" fmla="*/ 76 w 80"/>
                <a:gd name="T7" fmla="*/ 36 h 50"/>
                <a:gd name="T8" fmla="*/ 74 w 80"/>
                <a:gd name="T9" fmla="*/ 36 h 50"/>
                <a:gd name="T10" fmla="*/ 72 w 80"/>
                <a:gd name="T11" fmla="*/ 36 h 50"/>
                <a:gd name="T12" fmla="*/ 66 w 80"/>
                <a:gd name="T13" fmla="*/ 36 h 50"/>
                <a:gd name="T14" fmla="*/ 62 w 80"/>
                <a:gd name="T15" fmla="*/ 36 h 50"/>
                <a:gd name="T16" fmla="*/ 56 w 80"/>
                <a:gd name="T17" fmla="*/ 36 h 50"/>
                <a:gd name="T18" fmla="*/ 54 w 80"/>
                <a:gd name="T19" fmla="*/ 36 h 50"/>
                <a:gd name="T20" fmla="*/ 48 w 80"/>
                <a:gd name="T21" fmla="*/ 38 h 50"/>
                <a:gd name="T22" fmla="*/ 44 w 80"/>
                <a:gd name="T23" fmla="*/ 38 h 50"/>
                <a:gd name="T24" fmla="*/ 38 w 80"/>
                <a:gd name="T25" fmla="*/ 40 h 50"/>
                <a:gd name="T26" fmla="*/ 34 w 80"/>
                <a:gd name="T27" fmla="*/ 40 h 50"/>
                <a:gd name="T28" fmla="*/ 28 w 80"/>
                <a:gd name="T29" fmla="*/ 40 h 50"/>
                <a:gd name="T30" fmla="*/ 26 w 80"/>
                <a:gd name="T31" fmla="*/ 40 h 50"/>
                <a:gd name="T32" fmla="*/ 20 w 80"/>
                <a:gd name="T33" fmla="*/ 42 h 50"/>
                <a:gd name="T34" fmla="*/ 16 w 80"/>
                <a:gd name="T35" fmla="*/ 44 h 50"/>
                <a:gd name="T36" fmla="*/ 12 w 80"/>
                <a:gd name="T37" fmla="*/ 46 h 50"/>
                <a:gd name="T38" fmla="*/ 8 w 80"/>
                <a:gd name="T39" fmla="*/ 48 h 50"/>
                <a:gd name="T40" fmla="*/ 2 w 80"/>
                <a:gd name="T41" fmla="*/ 50 h 50"/>
                <a:gd name="T42" fmla="*/ 0 w 80"/>
                <a:gd name="T43" fmla="*/ 50 h 50"/>
                <a:gd name="T44" fmla="*/ 4 w 80"/>
                <a:gd name="T45" fmla="*/ 8 h 50"/>
                <a:gd name="T46" fmla="*/ 8 w 80"/>
                <a:gd name="T47" fmla="*/ 6 h 50"/>
                <a:gd name="T48" fmla="*/ 12 w 80"/>
                <a:gd name="T49" fmla="*/ 6 h 50"/>
                <a:gd name="T50" fmla="*/ 18 w 80"/>
                <a:gd name="T51" fmla="*/ 6 h 50"/>
                <a:gd name="T52" fmla="*/ 22 w 80"/>
                <a:gd name="T53" fmla="*/ 4 h 50"/>
                <a:gd name="T54" fmla="*/ 28 w 80"/>
                <a:gd name="T55" fmla="*/ 4 h 50"/>
                <a:gd name="T56" fmla="*/ 32 w 80"/>
                <a:gd name="T57" fmla="*/ 4 h 50"/>
                <a:gd name="T58" fmla="*/ 38 w 80"/>
                <a:gd name="T59" fmla="*/ 2 h 50"/>
                <a:gd name="T60" fmla="*/ 42 w 80"/>
                <a:gd name="T61" fmla="*/ 2 h 50"/>
                <a:gd name="T62" fmla="*/ 46 w 80"/>
                <a:gd name="T63" fmla="*/ 2 h 50"/>
                <a:gd name="T64" fmla="*/ 52 w 80"/>
                <a:gd name="T65" fmla="*/ 2 h 50"/>
                <a:gd name="T66" fmla="*/ 56 w 80"/>
                <a:gd name="T67" fmla="*/ 0 h 50"/>
                <a:gd name="T68" fmla="*/ 62 w 80"/>
                <a:gd name="T69" fmla="*/ 0 h 50"/>
                <a:gd name="T70" fmla="*/ 64 w 80"/>
                <a:gd name="T71" fmla="*/ 0 h 50"/>
                <a:gd name="T72" fmla="*/ 70 w 80"/>
                <a:gd name="T73" fmla="*/ 0 h 50"/>
                <a:gd name="T74" fmla="*/ 74 w 80"/>
                <a:gd name="T75" fmla="*/ 0 h 50"/>
                <a:gd name="T76" fmla="*/ 80 w 80"/>
                <a:gd name="T77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0" h="50">
                  <a:moveTo>
                    <a:pt x="80" y="0"/>
                  </a:moveTo>
                  <a:lnTo>
                    <a:pt x="80" y="36"/>
                  </a:lnTo>
                  <a:lnTo>
                    <a:pt x="78" y="36"/>
                  </a:lnTo>
                  <a:lnTo>
                    <a:pt x="76" y="36"/>
                  </a:lnTo>
                  <a:lnTo>
                    <a:pt x="74" y="36"/>
                  </a:lnTo>
                  <a:lnTo>
                    <a:pt x="72" y="36"/>
                  </a:lnTo>
                  <a:lnTo>
                    <a:pt x="66" y="36"/>
                  </a:lnTo>
                  <a:lnTo>
                    <a:pt x="62" y="36"/>
                  </a:lnTo>
                  <a:lnTo>
                    <a:pt x="56" y="36"/>
                  </a:lnTo>
                  <a:lnTo>
                    <a:pt x="54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38" y="40"/>
                  </a:lnTo>
                  <a:lnTo>
                    <a:pt x="34" y="40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0" y="42"/>
                  </a:lnTo>
                  <a:lnTo>
                    <a:pt x="16" y="44"/>
                  </a:lnTo>
                  <a:lnTo>
                    <a:pt x="12" y="46"/>
                  </a:lnTo>
                  <a:lnTo>
                    <a:pt x="8" y="48"/>
                  </a:lnTo>
                  <a:lnTo>
                    <a:pt x="2" y="50"/>
                  </a:lnTo>
                  <a:lnTo>
                    <a:pt x="0" y="50"/>
                  </a:lnTo>
                  <a:lnTo>
                    <a:pt x="4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8" y="6"/>
                  </a:lnTo>
                  <a:lnTo>
                    <a:pt x="22" y="4"/>
                  </a:lnTo>
                  <a:lnTo>
                    <a:pt x="28" y="4"/>
                  </a:lnTo>
                  <a:lnTo>
                    <a:pt x="32" y="4"/>
                  </a:lnTo>
                  <a:lnTo>
                    <a:pt x="38" y="2"/>
                  </a:lnTo>
                  <a:lnTo>
                    <a:pt x="42" y="2"/>
                  </a:lnTo>
                  <a:lnTo>
                    <a:pt x="46" y="2"/>
                  </a:lnTo>
                  <a:lnTo>
                    <a:pt x="52" y="2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3" name="Freeform 49"/>
            <p:cNvSpPr>
              <a:spLocks/>
            </p:cNvSpPr>
            <p:nvPr/>
          </p:nvSpPr>
          <p:spPr bwMode="auto">
            <a:xfrm>
              <a:off x="2830513" y="3279661"/>
              <a:ext cx="130175" cy="127000"/>
            </a:xfrm>
            <a:custGeom>
              <a:avLst/>
              <a:gdLst>
                <a:gd name="T0" fmla="*/ 0 w 82"/>
                <a:gd name="T1" fmla="*/ 58 h 80"/>
                <a:gd name="T2" fmla="*/ 34 w 82"/>
                <a:gd name="T3" fmla="*/ 80 h 80"/>
                <a:gd name="T4" fmla="*/ 40 w 82"/>
                <a:gd name="T5" fmla="*/ 74 h 80"/>
                <a:gd name="T6" fmla="*/ 44 w 82"/>
                <a:gd name="T7" fmla="*/ 70 h 80"/>
                <a:gd name="T8" fmla="*/ 50 w 82"/>
                <a:gd name="T9" fmla="*/ 66 h 80"/>
                <a:gd name="T10" fmla="*/ 54 w 82"/>
                <a:gd name="T11" fmla="*/ 62 h 80"/>
                <a:gd name="T12" fmla="*/ 60 w 82"/>
                <a:gd name="T13" fmla="*/ 58 h 80"/>
                <a:gd name="T14" fmla="*/ 66 w 82"/>
                <a:gd name="T15" fmla="*/ 54 h 80"/>
                <a:gd name="T16" fmla="*/ 72 w 82"/>
                <a:gd name="T17" fmla="*/ 50 h 80"/>
                <a:gd name="T18" fmla="*/ 78 w 82"/>
                <a:gd name="T19" fmla="*/ 46 h 80"/>
                <a:gd name="T20" fmla="*/ 82 w 82"/>
                <a:gd name="T21" fmla="*/ 0 h 80"/>
                <a:gd name="T22" fmla="*/ 78 w 82"/>
                <a:gd name="T23" fmla="*/ 2 h 80"/>
                <a:gd name="T24" fmla="*/ 70 w 82"/>
                <a:gd name="T25" fmla="*/ 4 h 80"/>
                <a:gd name="T26" fmla="*/ 66 w 82"/>
                <a:gd name="T27" fmla="*/ 6 h 80"/>
                <a:gd name="T28" fmla="*/ 60 w 82"/>
                <a:gd name="T29" fmla="*/ 10 h 80"/>
                <a:gd name="T30" fmla="*/ 54 w 82"/>
                <a:gd name="T31" fmla="*/ 12 h 80"/>
                <a:gd name="T32" fmla="*/ 50 w 82"/>
                <a:gd name="T33" fmla="*/ 14 h 80"/>
                <a:gd name="T34" fmla="*/ 42 w 82"/>
                <a:gd name="T35" fmla="*/ 18 h 80"/>
                <a:gd name="T36" fmla="*/ 38 w 82"/>
                <a:gd name="T37" fmla="*/ 20 h 80"/>
                <a:gd name="T38" fmla="*/ 34 w 82"/>
                <a:gd name="T39" fmla="*/ 26 h 80"/>
                <a:gd name="T40" fmla="*/ 28 w 82"/>
                <a:gd name="T41" fmla="*/ 28 h 80"/>
                <a:gd name="T42" fmla="*/ 24 w 82"/>
                <a:gd name="T43" fmla="*/ 32 h 80"/>
                <a:gd name="T44" fmla="*/ 18 w 82"/>
                <a:gd name="T45" fmla="*/ 38 h 80"/>
                <a:gd name="T46" fmla="*/ 14 w 82"/>
                <a:gd name="T47" fmla="*/ 42 h 80"/>
                <a:gd name="T48" fmla="*/ 8 w 82"/>
                <a:gd name="T49" fmla="*/ 46 h 80"/>
                <a:gd name="T50" fmla="*/ 6 w 82"/>
                <a:gd name="T51" fmla="*/ 52 h 80"/>
                <a:gd name="T52" fmla="*/ 0 w 82"/>
                <a:gd name="T53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80">
                  <a:moveTo>
                    <a:pt x="0" y="58"/>
                  </a:moveTo>
                  <a:lnTo>
                    <a:pt x="34" y="80"/>
                  </a:lnTo>
                  <a:lnTo>
                    <a:pt x="40" y="74"/>
                  </a:lnTo>
                  <a:lnTo>
                    <a:pt x="44" y="70"/>
                  </a:lnTo>
                  <a:lnTo>
                    <a:pt x="50" y="66"/>
                  </a:lnTo>
                  <a:lnTo>
                    <a:pt x="54" y="62"/>
                  </a:lnTo>
                  <a:lnTo>
                    <a:pt x="60" y="58"/>
                  </a:lnTo>
                  <a:lnTo>
                    <a:pt x="66" y="54"/>
                  </a:lnTo>
                  <a:lnTo>
                    <a:pt x="72" y="50"/>
                  </a:lnTo>
                  <a:lnTo>
                    <a:pt x="78" y="46"/>
                  </a:lnTo>
                  <a:lnTo>
                    <a:pt x="82" y="0"/>
                  </a:lnTo>
                  <a:lnTo>
                    <a:pt x="78" y="2"/>
                  </a:lnTo>
                  <a:lnTo>
                    <a:pt x="70" y="4"/>
                  </a:lnTo>
                  <a:lnTo>
                    <a:pt x="66" y="6"/>
                  </a:lnTo>
                  <a:lnTo>
                    <a:pt x="60" y="10"/>
                  </a:lnTo>
                  <a:lnTo>
                    <a:pt x="54" y="12"/>
                  </a:lnTo>
                  <a:lnTo>
                    <a:pt x="50" y="14"/>
                  </a:lnTo>
                  <a:lnTo>
                    <a:pt x="42" y="18"/>
                  </a:lnTo>
                  <a:lnTo>
                    <a:pt x="38" y="20"/>
                  </a:lnTo>
                  <a:lnTo>
                    <a:pt x="34" y="26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18" y="38"/>
                  </a:lnTo>
                  <a:lnTo>
                    <a:pt x="14" y="42"/>
                  </a:lnTo>
                  <a:lnTo>
                    <a:pt x="8" y="46"/>
                  </a:lnTo>
                  <a:lnTo>
                    <a:pt x="6" y="5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4" name="Freeform 50"/>
            <p:cNvSpPr>
              <a:spLocks/>
            </p:cNvSpPr>
            <p:nvPr/>
          </p:nvSpPr>
          <p:spPr bwMode="auto">
            <a:xfrm>
              <a:off x="2776538" y="3387611"/>
              <a:ext cx="95250" cy="95250"/>
            </a:xfrm>
            <a:custGeom>
              <a:avLst/>
              <a:gdLst>
                <a:gd name="T0" fmla="*/ 0 w 60"/>
                <a:gd name="T1" fmla="*/ 58 h 60"/>
                <a:gd name="T2" fmla="*/ 40 w 60"/>
                <a:gd name="T3" fmla="*/ 60 h 60"/>
                <a:gd name="T4" fmla="*/ 42 w 60"/>
                <a:gd name="T5" fmla="*/ 56 h 60"/>
                <a:gd name="T6" fmla="*/ 44 w 60"/>
                <a:gd name="T7" fmla="*/ 50 h 60"/>
                <a:gd name="T8" fmla="*/ 46 w 60"/>
                <a:gd name="T9" fmla="*/ 46 h 60"/>
                <a:gd name="T10" fmla="*/ 50 w 60"/>
                <a:gd name="T11" fmla="*/ 40 h 60"/>
                <a:gd name="T12" fmla="*/ 50 w 60"/>
                <a:gd name="T13" fmla="*/ 36 h 60"/>
                <a:gd name="T14" fmla="*/ 54 w 60"/>
                <a:gd name="T15" fmla="*/ 32 h 60"/>
                <a:gd name="T16" fmla="*/ 58 w 60"/>
                <a:gd name="T17" fmla="*/ 26 h 60"/>
                <a:gd name="T18" fmla="*/ 60 w 60"/>
                <a:gd name="T19" fmla="*/ 22 h 60"/>
                <a:gd name="T20" fmla="*/ 26 w 60"/>
                <a:gd name="T21" fmla="*/ 0 h 60"/>
                <a:gd name="T22" fmla="*/ 24 w 60"/>
                <a:gd name="T23" fmla="*/ 6 h 60"/>
                <a:gd name="T24" fmla="*/ 20 w 60"/>
                <a:gd name="T25" fmla="*/ 14 h 60"/>
                <a:gd name="T26" fmla="*/ 14 w 60"/>
                <a:gd name="T27" fmla="*/ 20 h 60"/>
                <a:gd name="T28" fmla="*/ 12 w 60"/>
                <a:gd name="T29" fmla="*/ 26 h 60"/>
                <a:gd name="T30" fmla="*/ 8 w 60"/>
                <a:gd name="T31" fmla="*/ 34 h 60"/>
                <a:gd name="T32" fmla="*/ 6 w 60"/>
                <a:gd name="T33" fmla="*/ 42 h 60"/>
                <a:gd name="T34" fmla="*/ 4 w 60"/>
                <a:gd name="T35" fmla="*/ 50 h 60"/>
                <a:gd name="T36" fmla="*/ 0 w 60"/>
                <a:gd name="T37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60">
                  <a:moveTo>
                    <a:pt x="0" y="58"/>
                  </a:moveTo>
                  <a:lnTo>
                    <a:pt x="40" y="60"/>
                  </a:lnTo>
                  <a:lnTo>
                    <a:pt x="42" y="56"/>
                  </a:lnTo>
                  <a:lnTo>
                    <a:pt x="44" y="50"/>
                  </a:lnTo>
                  <a:lnTo>
                    <a:pt x="46" y="46"/>
                  </a:lnTo>
                  <a:lnTo>
                    <a:pt x="50" y="40"/>
                  </a:lnTo>
                  <a:lnTo>
                    <a:pt x="50" y="36"/>
                  </a:lnTo>
                  <a:lnTo>
                    <a:pt x="54" y="32"/>
                  </a:lnTo>
                  <a:lnTo>
                    <a:pt x="58" y="26"/>
                  </a:lnTo>
                  <a:lnTo>
                    <a:pt x="60" y="22"/>
                  </a:lnTo>
                  <a:lnTo>
                    <a:pt x="26" y="0"/>
                  </a:lnTo>
                  <a:lnTo>
                    <a:pt x="24" y="6"/>
                  </a:lnTo>
                  <a:lnTo>
                    <a:pt x="20" y="14"/>
                  </a:lnTo>
                  <a:lnTo>
                    <a:pt x="14" y="20"/>
                  </a:lnTo>
                  <a:lnTo>
                    <a:pt x="12" y="26"/>
                  </a:lnTo>
                  <a:lnTo>
                    <a:pt x="8" y="34"/>
                  </a:lnTo>
                  <a:lnTo>
                    <a:pt x="6" y="42"/>
                  </a:lnTo>
                  <a:lnTo>
                    <a:pt x="4" y="5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5" name="Freeform 51"/>
            <p:cNvSpPr>
              <a:spLocks/>
            </p:cNvSpPr>
            <p:nvPr/>
          </p:nvSpPr>
          <p:spPr bwMode="auto">
            <a:xfrm>
              <a:off x="2782888" y="3416186"/>
              <a:ext cx="666750" cy="669925"/>
            </a:xfrm>
            <a:custGeom>
              <a:avLst/>
              <a:gdLst>
                <a:gd name="T0" fmla="*/ 402 w 420"/>
                <a:gd name="T1" fmla="*/ 124 h 422"/>
                <a:gd name="T2" fmla="*/ 420 w 420"/>
                <a:gd name="T3" fmla="*/ 156 h 422"/>
                <a:gd name="T4" fmla="*/ 392 w 420"/>
                <a:gd name="T5" fmla="*/ 174 h 422"/>
                <a:gd name="T6" fmla="*/ 380 w 420"/>
                <a:gd name="T7" fmla="*/ 180 h 422"/>
                <a:gd name="T8" fmla="*/ 326 w 420"/>
                <a:gd name="T9" fmla="*/ 214 h 422"/>
                <a:gd name="T10" fmla="*/ 372 w 420"/>
                <a:gd name="T11" fmla="*/ 256 h 422"/>
                <a:gd name="T12" fmla="*/ 352 w 420"/>
                <a:gd name="T13" fmla="*/ 280 h 422"/>
                <a:gd name="T14" fmla="*/ 302 w 420"/>
                <a:gd name="T15" fmla="*/ 282 h 422"/>
                <a:gd name="T16" fmla="*/ 240 w 420"/>
                <a:gd name="T17" fmla="*/ 274 h 422"/>
                <a:gd name="T18" fmla="*/ 224 w 420"/>
                <a:gd name="T19" fmla="*/ 286 h 422"/>
                <a:gd name="T20" fmla="*/ 248 w 420"/>
                <a:gd name="T21" fmla="*/ 288 h 422"/>
                <a:gd name="T22" fmla="*/ 276 w 420"/>
                <a:gd name="T23" fmla="*/ 294 h 422"/>
                <a:gd name="T24" fmla="*/ 278 w 420"/>
                <a:gd name="T25" fmla="*/ 338 h 422"/>
                <a:gd name="T26" fmla="*/ 308 w 420"/>
                <a:gd name="T27" fmla="*/ 358 h 422"/>
                <a:gd name="T28" fmla="*/ 348 w 420"/>
                <a:gd name="T29" fmla="*/ 384 h 422"/>
                <a:gd name="T30" fmla="*/ 358 w 420"/>
                <a:gd name="T31" fmla="*/ 422 h 422"/>
                <a:gd name="T32" fmla="*/ 2 w 420"/>
                <a:gd name="T33" fmla="*/ 400 h 422"/>
                <a:gd name="T34" fmla="*/ 24 w 420"/>
                <a:gd name="T35" fmla="*/ 368 h 422"/>
                <a:gd name="T36" fmla="*/ 66 w 420"/>
                <a:gd name="T37" fmla="*/ 342 h 422"/>
                <a:gd name="T38" fmla="*/ 104 w 420"/>
                <a:gd name="T39" fmla="*/ 316 h 422"/>
                <a:gd name="T40" fmla="*/ 102 w 420"/>
                <a:gd name="T41" fmla="*/ 256 h 422"/>
                <a:gd name="T42" fmla="*/ 86 w 420"/>
                <a:gd name="T43" fmla="*/ 240 h 422"/>
                <a:gd name="T44" fmla="*/ 64 w 420"/>
                <a:gd name="T45" fmla="*/ 226 h 422"/>
                <a:gd name="T46" fmla="*/ 28 w 420"/>
                <a:gd name="T47" fmla="*/ 192 h 422"/>
                <a:gd name="T48" fmla="*/ 32 w 420"/>
                <a:gd name="T49" fmla="*/ 174 h 422"/>
                <a:gd name="T50" fmla="*/ 56 w 420"/>
                <a:gd name="T51" fmla="*/ 168 h 422"/>
                <a:gd name="T52" fmla="*/ 90 w 420"/>
                <a:gd name="T53" fmla="*/ 164 h 422"/>
                <a:gd name="T54" fmla="*/ 118 w 420"/>
                <a:gd name="T55" fmla="*/ 158 h 422"/>
                <a:gd name="T56" fmla="*/ 104 w 420"/>
                <a:gd name="T57" fmla="*/ 138 h 422"/>
                <a:gd name="T58" fmla="*/ 144 w 420"/>
                <a:gd name="T59" fmla="*/ 130 h 422"/>
                <a:gd name="T60" fmla="*/ 152 w 420"/>
                <a:gd name="T61" fmla="*/ 94 h 422"/>
                <a:gd name="T62" fmla="*/ 180 w 420"/>
                <a:gd name="T63" fmla="*/ 68 h 422"/>
                <a:gd name="T64" fmla="*/ 216 w 420"/>
                <a:gd name="T65" fmla="*/ 62 h 422"/>
                <a:gd name="T66" fmla="*/ 242 w 420"/>
                <a:gd name="T67" fmla="*/ 68 h 422"/>
                <a:gd name="T68" fmla="*/ 212 w 420"/>
                <a:gd name="T69" fmla="*/ 84 h 422"/>
                <a:gd name="T70" fmla="*/ 196 w 420"/>
                <a:gd name="T71" fmla="*/ 86 h 422"/>
                <a:gd name="T72" fmla="*/ 176 w 420"/>
                <a:gd name="T73" fmla="*/ 98 h 422"/>
                <a:gd name="T74" fmla="*/ 166 w 420"/>
                <a:gd name="T75" fmla="*/ 138 h 422"/>
                <a:gd name="T76" fmla="*/ 184 w 420"/>
                <a:gd name="T77" fmla="*/ 186 h 422"/>
                <a:gd name="T78" fmla="*/ 206 w 420"/>
                <a:gd name="T79" fmla="*/ 192 h 422"/>
                <a:gd name="T80" fmla="*/ 184 w 420"/>
                <a:gd name="T81" fmla="*/ 158 h 422"/>
                <a:gd name="T82" fmla="*/ 180 w 420"/>
                <a:gd name="T83" fmla="*/ 120 h 422"/>
                <a:gd name="T84" fmla="*/ 194 w 420"/>
                <a:gd name="T85" fmla="*/ 102 h 422"/>
                <a:gd name="T86" fmla="*/ 210 w 420"/>
                <a:gd name="T87" fmla="*/ 98 h 422"/>
                <a:gd name="T88" fmla="*/ 242 w 420"/>
                <a:gd name="T89" fmla="*/ 116 h 422"/>
                <a:gd name="T90" fmla="*/ 242 w 420"/>
                <a:gd name="T91" fmla="*/ 102 h 422"/>
                <a:gd name="T92" fmla="*/ 250 w 420"/>
                <a:gd name="T93" fmla="*/ 70 h 422"/>
                <a:gd name="T94" fmla="*/ 260 w 420"/>
                <a:gd name="T95" fmla="*/ 80 h 422"/>
                <a:gd name="T96" fmla="*/ 306 w 420"/>
                <a:gd name="T97" fmla="*/ 44 h 422"/>
                <a:gd name="T98" fmla="*/ 322 w 420"/>
                <a:gd name="T99" fmla="*/ 10 h 422"/>
                <a:gd name="T100" fmla="*/ 338 w 420"/>
                <a:gd name="T101" fmla="*/ 24 h 422"/>
                <a:gd name="T102" fmla="*/ 382 w 420"/>
                <a:gd name="T103" fmla="*/ 70 h 422"/>
                <a:gd name="T104" fmla="*/ 386 w 420"/>
                <a:gd name="T105" fmla="*/ 102 h 422"/>
                <a:gd name="T106" fmla="*/ 360 w 420"/>
                <a:gd name="T107" fmla="*/ 114 h 422"/>
                <a:gd name="T108" fmla="*/ 394 w 420"/>
                <a:gd name="T109" fmla="*/ 114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0" h="422">
                  <a:moveTo>
                    <a:pt x="394" y="114"/>
                  </a:moveTo>
                  <a:lnTo>
                    <a:pt x="396" y="116"/>
                  </a:lnTo>
                  <a:lnTo>
                    <a:pt x="398" y="118"/>
                  </a:lnTo>
                  <a:lnTo>
                    <a:pt x="398" y="120"/>
                  </a:lnTo>
                  <a:lnTo>
                    <a:pt x="400" y="120"/>
                  </a:lnTo>
                  <a:lnTo>
                    <a:pt x="402" y="124"/>
                  </a:lnTo>
                  <a:lnTo>
                    <a:pt x="408" y="130"/>
                  </a:lnTo>
                  <a:lnTo>
                    <a:pt x="410" y="136"/>
                  </a:lnTo>
                  <a:lnTo>
                    <a:pt x="414" y="140"/>
                  </a:lnTo>
                  <a:lnTo>
                    <a:pt x="418" y="146"/>
                  </a:lnTo>
                  <a:lnTo>
                    <a:pt x="418" y="150"/>
                  </a:lnTo>
                  <a:lnTo>
                    <a:pt x="420" y="156"/>
                  </a:lnTo>
                  <a:lnTo>
                    <a:pt x="418" y="156"/>
                  </a:lnTo>
                  <a:lnTo>
                    <a:pt x="414" y="160"/>
                  </a:lnTo>
                  <a:lnTo>
                    <a:pt x="410" y="164"/>
                  </a:lnTo>
                  <a:lnTo>
                    <a:pt x="402" y="168"/>
                  </a:lnTo>
                  <a:lnTo>
                    <a:pt x="398" y="170"/>
                  </a:lnTo>
                  <a:lnTo>
                    <a:pt x="392" y="174"/>
                  </a:lnTo>
                  <a:lnTo>
                    <a:pt x="388" y="174"/>
                  </a:lnTo>
                  <a:lnTo>
                    <a:pt x="386" y="174"/>
                  </a:lnTo>
                  <a:lnTo>
                    <a:pt x="384" y="174"/>
                  </a:lnTo>
                  <a:lnTo>
                    <a:pt x="380" y="176"/>
                  </a:lnTo>
                  <a:lnTo>
                    <a:pt x="380" y="178"/>
                  </a:lnTo>
                  <a:lnTo>
                    <a:pt x="380" y="180"/>
                  </a:lnTo>
                  <a:lnTo>
                    <a:pt x="380" y="182"/>
                  </a:lnTo>
                  <a:lnTo>
                    <a:pt x="380" y="188"/>
                  </a:lnTo>
                  <a:lnTo>
                    <a:pt x="380" y="196"/>
                  </a:lnTo>
                  <a:lnTo>
                    <a:pt x="380" y="206"/>
                  </a:lnTo>
                  <a:lnTo>
                    <a:pt x="380" y="214"/>
                  </a:lnTo>
                  <a:lnTo>
                    <a:pt x="326" y="214"/>
                  </a:lnTo>
                  <a:lnTo>
                    <a:pt x="326" y="226"/>
                  </a:lnTo>
                  <a:lnTo>
                    <a:pt x="378" y="226"/>
                  </a:lnTo>
                  <a:lnTo>
                    <a:pt x="376" y="236"/>
                  </a:lnTo>
                  <a:lnTo>
                    <a:pt x="376" y="244"/>
                  </a:lnTo>
                  <a:lnTo>
                    <a:pt x="374" y="250"/>
                  </a:lnTo>
                  <a:lnTo>
                    <a:pt x="372" y="256"/>
                  </a:lnTo>
                  <a:lnTo>
                    <a:pt x="370" y="262"/>
                  </a:lnTo>
                  <a:lnTo>
                    <a:pt x="368" y="268"/>
                  </a:lnTo>
                  <a:lnTo>
                    <a:pt x="366" y="272"/>
                  </a:lnTo>
                  <a:lnTo>
                    <a:pt x="362" y="276"/>
                  </a:lnTo>
                  <a:lnTo>
                    <a:pt x="358" y="278"/>
                  </a:lnTo>
                  <a:lnTo>
                    <a:pt x="352" y="280"/>
                  </a:lnTo>
                  <a:lnTo>
                    <a:pt x="346" y="280"/>
                  </a:lnTo>
                  <a:lnTo>
                    <a:pt x="338" y="282"/>
                  </a:lnTo>
                  <a:lnTo>
                    <a:pt x="330" y="282"/>
                  </a:lnTo>
                  <a:lnTo>
                    <a:pt x="322" y="282"/>
                  </a:lnTo>
                  <a:lnTo>
                    <a:pt x="312" y="282"/>
                  </a:lnTo>
                  <a:lnTo>
                    <a:pt x="302" y="282"/>
                  </a:lnTo>
                  <a:lnTo>
                    <a:pt x="292" y="280"/>
                  </a:lnTo>
                  <a:lnTo>
                    <a:pt x="280" y="280"/>
                  </a:lnTo>
                  <a:lnTo>
                    <a:pt x="270" y="280"/>
                  </a:lnTo>
                  <a:lnTo>
                    <a:pt x="260" y="278"/>
                  </a:lnTo>
                  <a:lnTo>
                    <a:pt x="250" y="276"/>
                  </a:lnTo>
                  <a:lnTo>
                    <a:pt x="240" y="274"/>
                  </a:lnTo>
                  <a:lnTo>
                    <a:pt x="230" y="272"/>
                  </a:lnTo>
                  <a:lnTo>
                    <a:pt x="222" y="272"/>
                  </a:lnTo>
                  <a:lnTo>
                    <a:pt x="218" y="284"/>
                  </a:lnTo>
                  <a:lnTo>
                    <a:pt x="220" y="284"/>
                  </a:lnTo>
                  <a:lnTo>
                    <a:pt x="224" y="284"/>
                  </a:lnTo>
                  <a:lnTo>
                    <a:pt x="224" y="286"/>
                  </a:lnTo>
                  <a:lnTo>
                    <a:pt x="228" y="286"/>
                  </a:lnTo>
                  <a:lnTo>
                    <a:pt x="232" y="286"/>
                  </a:lnTo>
                  <a:lnTo>
                    <a:pt x="234" y="288"/>
                  </a:lnTo>
                  <a:lnTo>
                    <a:pt x="240" y="288"/>
                  </a:lnTo>
                  <a:lnTo>
                    <a:pt x="242" y="288"/>
                  </a:lnTo>
                  <a:lnTo>
                    <a:pt x="248" y="288"/>
                  </a:lnTo>
                  <a:lnTo>
                    <a:pt x="250" y="288"/>
                  </a:lnTo>
                  <a:lnTo>
                    <a:pt x="258" y="290"/>
                  </a:lnTo>
                  <a:lnTo>
                    <a:pt x="262" y="290"/>
                  </a:lnTo>
                  <a:lnTo>
                    <a:pt x="268" y="292"/>
                  </a:lnTo>
                  <a:lnTo>
                    <a:pt x="272" y="292"/>
                  </a:lnTo>
                  <a:lnTo>
                    <a:pt x="276" y="294"/>
                  </a:lnTo>
                  <a:lnTo>
                    <a:pt x="276" y="302"/>
                  </a:lnTo>
                  <a:lnTo>
                    <a:pt x="274" y="314"/>
                  </a:lnTo>
                  <a:lnTo>
                    <a:pt x="274" y="324"/>
                  </a:lnTo>
                  <a:lnTo>
                    <a:pt x="276" y="334"/>
                  </a:lnTo>
                  <a:lnTo>
                    <a:pt x="276" y="336"/>
                  </a:lnTo>
                  <a:lnTo>
                    <a:pt x="278" y="338"/>
                  </a:lnTo>
                  <a:lnTo>
                    <a:pt x="282" y="342"/>
                  </a:lnTo>
                  <a:lnTo>
                    <a:pt x="286" y="344"/>
                  </a:lnTo>
                  <a:lnTo>
                    <a:pt x="290" y="348"/>
                  </a:lnTo>
                  <a:lnTo>
                    <a:pt x="294" y="350"/>
                  </a:lnTo>
                  <a:lnTo>
                    <a:pt x="302" y="354"/>
                  </a:lnTo>
                  <a:lnTo>
                    <a:pt x="308" y="358"/>
                  </a:lnTo>
                  <a:lnTo>
                    <a:pt x="314" y="360"/>
                  </a:lnTo>
                  <a:lnTo>
                    <a:pt x="322" y="366"/>
                  </a:lnTo>
                  <a:lnTo>
                    <a:pt x="328" y="370"/>
                  </a:lnTo>
                  <a:lnTo>
                    <a:pt x="336" y="374"/>
                  </a:lnTo>
                  <a:lnTo>
                    <a:pt x="340" y="378"/>
                  </a:lnTo>
                  <a:lnTo>
                    <a:pt x="348" y="384"/>
                  </a:lnTo>
                  <a:lnTo>
                    <a:pt x="350" y="388"/>
                  </a:lnTo>
                  <a:lnTo>
                    <a:pt x="354" y="394"/>
                  </a:lnTo>
                  <a:lnTo>
                    <a:pt x="356" y="402"/>
                  </a:lnTo>
                  <a:lnTo>
                    <a:pt x="358" y="410"/>
                  </a:lnTo>
                  <a:lnTo>
                    <a:pt x="358" y="418"/>
                  </a:lnTo>
                  <a:lnTo>
                    <a:pt x="358" y="422"/>
                  </a:lnTo>
                  <a:lnTo>
                    <a:pt x="0" y="422"/>
                  </a:lnTo>
                  <a:lnTo>
                    <a:pt x="0" y="420"/>
                  </a:lnTo>
                  <a:lnTo>
                    <a:pt x="0" y="414"/>
                  </a:lnTo>
                  <a:lnTo>
                    <a:pt x="0" y="410"/>
                  </a:lnTo>
                  <a:lnTo>
                    <a:pt x="0" y="404"/>
                  </a:lnTo>
                  <a:lnTo>
                    <a:pt x="2" y="400"/>
                  </a:lnTo>
                  <a:lnTo>
                    <a:pt x="2" y="394"/>
                  </a:lnTo>
                  <a:lnTo>
                    <a:pt x="6" y="388"/>
                  </a:lnTo>
                  <a:lnTo>
                    <a:pt x="10" y="384"/>
                  </a:lnTo>
                  <a:lnTo>
                    <a:pt x="12" y="378"/>
                  </a:lnTo>
                  <a:lnTo>
                    <a:pt x="18" y="374"/>
                  </a:lnTo>
                  <a:lnTo>
                    <a:pt x="24" y="368"/>
                  </a:lnTo>
                  <a:lnTo>
                    <a:pt x="30" y="366"/>
                  </a:lnTo>
                  <a:lnTo>
                    <a:pt x="38" y="360"/>
                  </a:lnTo>
                  <a:lnTo>
                    <a:pt x="44" y="356"/>
                  </a:lnTo>
                  <a:lnTo>
                    <a:pt x="52" y="350"/>
                  </a:lnTo>
                  <a:lnTo>
                    <a:pt x="58" y="348"/>
                  </a:lnTo>
                  <a:lnTo>
                    <a:pt x="66" y="342"/>
                  </a:lnTo>
                  <a:lnTo>
                    <a:pt x="72" y="338"/>
                  </a:lnTo>
                  <a:lnTo>
                    <a:pt x="82" y="334"/>
                  </a:lnTo>
                  <a:lnTo>
                    <a:pt x="88" y="330"/>
                  </a:lnTo>
                  <a:lnTo>
                    <a:pt x="94" y="324"/>
                  </a:lnTo>
                  <a:lnTo>
                    <a:pt x="100" y="322"/>
                  </a:lnTo>
                  <a:lnTo>
                    <a:pt x="104" y="316"/>
                  </a:lnTo>
                  <a:lnTo>
                    <a:pt x="108" y="312"/>
                  </a:lnTo>
                  <a:lnTo>
                    <a:pt x="112" y="300"/>
                  </a:lnTo>
                  <a:lnTo>
                    <a:pt x="114" y="288"/>
                  </a:lnTo>
                  <a:lnTo>
                    <a:pt x="112" y="276"/>
                  </a:lnTo>
                  <a:lnTo>
                    <a:pt x="108" y="266"/>
                  </a:lnTo>
                  <a:lnTo>
                    <a:pt x="102" y="256"/>
                  </a:lnTo>
                  <a:lnTo>
                    <a:pt x="98" y="250"/>
                  </a:lnTo>
                  <a:lnTo>
                    <a:pt x="92" y="244"/>
                  </a:lnTo>
                  <a:lnTo>
                    <a:pt x="90" y="244"/>
                  </a:lnTo>
                  <a:lnTo>
                    <a:pt x="90" y="242"/>
                  </a:lnTo>
                  <a:lnTo>
                    <a:pt x="88" y="242"/>
                  </a:lnTo>
                  <a:lnTo>
                    <a:pt x="86" y="240"/>
                  </a:lnTo>
                  <a:lnTo>
                    <a:pt x="84" y="238"/>
                  </a:lnTo>
                  <a:lnTo>
                    <a:pt x="82" y="236"/>
                  </a:lnTo>
                  <a:lnTo>
                    <a:pt x="76" y="236"/>
                  </a:lnTo>
                  <a:lnTo>
                    <a:pt x="72" y="232"/>
                  </a:lnTo>
                  <a:lnTo>
                    <a:pt x="68" y="228"/>
                  </a:lnTo>
                  <a:lnTo>
                    <a:pt x="64" y="226"/>
                  </a:lnTo>
                  <a:lnTo>
                    <a:pt x="58" y="220"/>
                  </a:lnTo>
                  <a:lnTo>
                    <a:pt x="52" y="216"/>
                  </a:lnTo>
                  <a:lnTo>
                    <a:pt x="46" y="210"/>
                  </a:lnTo>
                  <a:lnTo>
                    <a:pt x="40" y="206"/>
                  </a:lnTo>
                  <a:lnTo>
                    <a:pt x="34" y="200"/>
                  </a:lnTo>
                  <a:lnTo>
                    <a:pt x="28" y="192"/>
                  </a:lnTo>
                  <a:lnTo>
                    <a:pt x="22" y="186"/>
                  </a:lnTo>
                  <a:lnTo>
                    <a:pt x="18" y="180"/>
                  </a:lnTo>
                  <a:lnTo>
                    <a:pt x="20" y="178"/>
                  </a:lnTo>
                  <a:lnTo>
                    <a:pt x="24" y="176"/>
                  </a:lnTo>
                  <a:lnTo>
                    <a:pt x="28" y="176"/>
                  </a:lnTo>
                  <a:lnTo>
                    <a:pt x="32" y="174"/>
                  </a:lnTo>
                  <a:lnTo>
                    <a:pt x="38" y="174"/>
                  </a:lnTo>
                  <a:lnTo>
                    <a:pt x="42" y="172"/>
                  </a:lnTo>
                  <a:lnTo>
                    <a:pt x="46" y="170"/>
                  </a:lnTo>
                  <a:lnTo>
                    <a:pt x="52" y="170"/>
                  </a:lnTo>
                  <a:lnTo>
                    <a:pt x="56" y="168"/>
                  </a:lnTo>
                  <a:lnTo>
                    <a:pt x="56" y="168"/>
                  </a:lnTo>
                  <a:lnTo>
                    <a:pt x="58" y="168"/>
                  </a:lnTo>
                  <a:lnTo>
                    <a:pt x="64" y="166"/>
                  </a:lnTo>
                  <a:lnTo>
                    <a:pt x="70" y="164"/>
                  </a:lnTo>
                  <a:lnTo>
                    <a:pt x="76" y="164"/>
                  </a:lnTo>
                  <a:lnTo>
                    <a:pt x="82" y="164"/>
                  </a:lnTo>
                  <a:lnTo>
                    <a:pt x="90" y="164"/>
                  </a:lnTo>
                  <a:lnTo>
                    <a:pt x="98" y="164"/>
                  </a:lnTo>
                  <a:lnTo>
                    <a:pt x="102" y="164"/>
                  </a:lnTo>
                  <a:lnTo>
                    <a:pt x="108" y="164"/>
                  </a:lnTo>
                  <a:lnTo>
                    <a:pt x="120" y="164"/>
                  </a:lnTo>
                  <a:lnTo>
                    <a:pt x="120" y="164"/>
                  </a:lnTo>
                  <a:lnTo>
                    <a:pt x="118" y="158"/>
                  </a:lnTo>
                  <a:lnTo>
                    <a:pt x="114" y="156"/>
                  </a:lnTo>
                  <a:lnTo>
                    <a:pt x="112" y="154"/>
                  </a:lnTo>
                  <a:lnTo>
                    <a:pt x="110" y="150"/>
                  </a:lnTo>
                  <a:lnTo>
                    <a:pt x="108" y="146"/>
                  </a:lnTo>
                  <a:lnTo>
                    <a:pt x="106" y="144"/>
                  </a:lnTo>
                  <a:lnTo>
                    <a:pt x="104" y="138"/>
                  </a:lnTo>
                  <a:lnTo>
                    <a:pt x="102" y="136"/>
                  </a:lnTo>
                  <a:lnTo>
                    <a:pt x="100" y="132"/>
                  </a:lnTo>
                  <a:lnTo>
                    <a:pt x="100" y="130"/>
                  </a:lnTo>
                  <a:lnTo>
                    <a:pt x="100" y="124"/>
                  </a:lnTo>
                  <a:lnTo>
                    <a:pt x="136" y="130"/>
                  </a:lnTo>
                  <a:lnTo>
                    <a:pt x="144" y="130"/>
                  </a:lnTo>
                  <a:lnTo>
                    <a:pt x="144" y="122"/>
                  </a:lnTo>
                  <a:lnTo>
                    <a:pt x="144" y="116"/>
                  </a:lnTo>
                  <a:lnTo>
                    <a:pt x="146" y="110"/>
                  </a:lnTo>
                  <a:lnTo>
                    <a:pt x="148" y="104"/>
                  </a:lnTo>
                  <a:lnTo>
                    <a:pt x="150" y="98"/>
                  </a:lnTo>
                  <a:lnTo>
                    <a:pt x="152" y="94"/>
                  </a:lnTo>
                  <a:lnTo>
                    <a:pt x="156" y="88"/>
                  </a:lnTo>
                  <a:lnTo>
                    <a:pt x="160" y="84"/>
                  </a:lnTo>
                  <a:lnTo>
                    <a:pt x="164" y="78"/>
                  </a:lnTo>
                  <a:lnTo>
                    <a:pt x="170" y="76"/>
                  </a:lnTo>
                  <a:lnTo>
                    <a:pt x="174" y="72"/>
                  </a:lnTo>
                  <a:lnTo>
                    <a:pt x="180" y="68"/>
                  </a:lnTo>
                  <a:lnTo>
                    <a:pt x="186" y="66"/>
                  </a:lnTo>
                  <a:lnTo>
                    <a:pt x="192" y="64"/>
                  </a:lnTo>
                  <a:lnTo>
                    <a:pt x="198" y="62"/>
                  </a:lnTo>
                  <a:lnTo>
                    <a:pt x="206" y="62"/>
                  </a:lnTo>
                  <a:lnTo>
                    <a:pt x="212" y="62"/>
                  </a:lnTo>
                  <a:lnTo>
                    <a:pt x="216" y="62"/>
                  </a:lnTo>
                  <a:lnTo>
                    <a:pt x="222" y="62"/>
                  </a:lnTo>
                  <a:lnTo>
                    <a:pt x="226" y="62"/>
                  </a:lnTo>
                  <a:lnTo>
                    <a:pt x="230" y="64"/>
                  </a:lnTo>
                  <a:lnTo>
                    <a:pt x="234" y="66"/>
                  </a:lnTo>
                  <a:lnTo>
                    <a:pt x="240" y="66"/>
                  </a:lnTo>
                  <a:lnTo>
                    <a:pt x="242" y="68"/>
                  </a:lnTo>
                  <a:lnTo>
                    <a:pt x="248" y="70"/>
                  </a:lnTo>
                  <a:lnTo>
                    <a:pt x="220" y="88"/>
                  </a:lnTo>
                  <a:lnTo>
                    <a:pt x="218" y="86"/>
                  </a:lnTo>
                  <a:lnTo>
                    <a:pt x="216" y="86"/>
                  </a:lnTo>
                  <a:lnTo>
                    <a:pt x="214" y="86"/>
                  </a:lnTo>
                  <a:lnTo>
                    <a:pt x="212" y="84"/>
                  </a:lnTo>
                  <a:lnTo>
                    <a:pt x="210" y="84"/>
                  </a:lnTo>
                  <a:lnTo>
                    <a:pt x="208" y="84"/>
                  </a:lnTo>
                  <a:lnTo>
                    <a:pt x="206" y="84"/>
                  </a:lnTo>
                  <a:lnTo>
                    <a:pt x="204" y="84"/>
                  </a:lnTo>
                  <a:lnTo>
                    <a:pt x="200" y="84"/>
                  </a:lnTo>
                  <a:lnTo>
                    <a:pt x="196" y="86"/>
                  </a:lnTo>
                  <a:lnTo>
                    <a:pt x="192" y="88"/>
                  </a:lnTo>
                  <a:lnTo>
                    <a:pt x="188" y="88"/>
                  </a:lnTo>
                  <a:lnTo>
                    <a:pt x="186" y="92"/>
                  </a:lnTo>
                  <a:lnTo>
                    <a:pt x="182" y="94"/>
                  </a:lnTo>
                  <a:lnTo>
                    <a:pt x="180" y="96"/>
                  </a:lnTo>
                  <a:lnTo>
                    <a:pt x="176" y="98"/>
                  </a:lnTo>
                  <a:lnTo>
                    <a:pt x="172" y="104"/>
                  </a:lnTo>
                  <a:lnTo>
                    <a:pt x="170" y="110"/>
                  </a:lnTo>
                  <a:lnTo>
                    <a:pt x="168" y="116"/>
                  </a:lnTo>
                  <a:lnTo>
                    <a:pt x="166" y="124"/>
                  </a:lnTo>
                  <a:lnTo>
                    <a:pt x="164" y="130"/>
                  </a:lnTo>
                  <a:lnTo>
                    <a:pt x="166" y="138"/>
                  </a:lnTo>
                  <a:lnTo>
                    <a:pt x="166" y="146"/>
                  </a:lnTo>
                  <a:lnTo>
                    <a:pt x="168" y="156"/>
                  </a:lnTo>
                  <a:lnTo>
                    <a:pt x="170" y="164"/>
                  </a:lnTo>
                  <a:lnTo>
                    <a:pt x="174" y="172"/>
                  </a:lnTo>
                  <a:lnTo>
                    <a:pt x="180" y="178"/>
                  </a:lnTo>
                  <a:lnTo>
                    <a:pt x="184" y="186"/>
                  </a:lnTo>
                  <a:lnTo>
                    <a:pt x="188" y="192"/>
                  </a:lnTo>
                  <a:lnTo>
                    <a:pt x="196" y="200"/>
                  </a:lnTo>
                  <a:lnTo>
                    <a:pt x="202" y="204"/>
                  </a:lnTo>
                  <a:lnTo>
                    <a:pt x="208" y="208"/>
                  </a:lnTo>
                  <a:lnTo>
                    <a:pt x="212" y="194"/>
                  </a:lnTo>
                  <a:lnTo>
                    <a:pt x="206" y="192"/>
                  </a:lnTo>
                  <a:lnTo>
                    <a:pt x="200" y="186"/>
                  </a:lnTo>
                  <a:lnTo>
                    <a:pt x="196" y="182"/>
                  </a:lnTo>
                  <a:lnTo>
                    <a:pt x="192" y="176"/>
                  </a:lnTo>
                  <a:lnTo>
                    <a:pt x="190" y="172"/>
                  </a:lnTo>
                  <a:lnTo>
                    <a:pt x="188" y="164"/>
                  </a:lnTo>
                  <a:lnTo>
                    <a:pt x="184" y="158"/>
                  </a:lnTo>
                  <a:lnTo>
                    <a:pt x="182" y="152"/>
                  </a:lnTo>
                  <a:lnTo>
                    <a:pt x="180" y="144"/>
                  </a:lnTo>
                  <a:lnTo>
                    <a:pt x="180" y="138"/>
                  </a:lnTo>
                  <a:lnTo>
                    <a:pt x="180" y="132"/>
                  </a:lnTo>
                  <a:lnTo>
                    <a:pt x="180" y="126"/>
                  </a:lnTo>
                  <a:lnTo>
                    <a:pt x="180" y="120"/>
                  </a:lnTo>
                  <a:lnTo>
                    <a:pt x="182" y="116"/>
                  </a:lnTo>
                  <a:lnTo>
                    <a:pt x="186" y="112"/>
                  </a:lnTo>
                  <a:lnTo>
                    <a:pt x="188" y="106"/>
                  </a:lnTo>
                  <a:lnTo>
                    <a:pt x="188" y="104"/>
                  </a:lnTo>
                  <a:lnTo>
                    <a:pt x="190" y="102"/>
                  </a:lnTo>
                  <a:lnTo>
                    <a:pt x="194" y="102"/>
                  </a:lnTo>
                  <a:lnTo>
                    <a:pt x="196" y="102"/>
                  </a:lnTo>
                  <a:lnTo>
                    <a:pt x="196" y="100"/>
                  </a:lnTo>
                  <a:lnTo>
                    <a:pt x="200" y="100"/>
                  </a:lnTo>
                  <a:lnTo>
                    <a:pt x="202" y="98"/>
                  </a:lnTo>
                  <a:lnTo>
                    <a:pt x="206" y="98"/>
                  </a:lnTo>
                  <a:lnTo>
                    <a:pt x="210" y="98"/>
                  </a:lnTo>
                  <a:lnTo>
                    <a:pt x="216" y="100"/>
                  </a:lnTo>
                  <a:lnTo>
                    <a:pt x="222" y="102"/>
                  </a:lnTo>
                  <a:lnTo>
                    <a:pt x="226" y="102"/>
                  </a:lnTo>
                  <a:lnTo>
                    <a:pt x="232" y="106"/>
                  </a:lnTo>
                  <a:lnTo>
                    <a:pt x="236" y="112"/>
                  </a:lnTo>
                  <a:lnTo>
                    <a:pt x="242" y="116"/>
                  </a:lnTo>
                  <a:lnTo>
                    <a:pt x="246" y="122"/>
                  </a:lnTo>
                  <a:lnTo>
                    <a:pt x="262" y="124"/>
                  </a:lnTo>
                  <a:lnTo>
                    <a:pt x="258" y="118"/>
                  </a:lnTo>
                  <a:lnTo>
                    <a:pt x="254" y="112"/>
                  </a:lnTo>
                  <a:lnTo>
                    <a:pt x="250" y="106"/>
                  </a:lnTo>
                  <a:lnTo>
                    <a:pt x="242" y="102"/>
                  </a:lnTo>
                  <a:lnTo>
                    <a:pt x="238" y="96"/>
                  </a:lnTo>
                  <a:lnTo>
                    <a:pt x="232" y="94"/>
                  </a:lnTo>
                  <a:lnTo>
                    <a:pt x="226" y="90"/>
                  </a:lnTo>
                  <a:lnTo>
                    <a:pt x="220" y="88"/>
                  </a:lnTo>
                  <a:lnTo>
                    <a:pt x="248" y="70"/>
                  </a:lnTo>
                  <a:lnTo>
                    <a:pt x="250" y="70"/>
                  </a:lnTo>
                  <a:lnTo>
                    <a:pt x="250" y="72"/>
                  </a:lnTo>
                  <a:lnTo>
                    <a:pt x="252" y="74"/>
                  </a:lnTo>
                  <a:lnTo>
                    <a:pt x="256" y="76"/>
                  </a:lnTo>
                  <a:lnTo>
                    <a:pt x="258" y="76"/>
                  </a:lnTo>
                  <a:lnTo>
                    <a:pt x="260" y="78"/>
                  </a:lnTo>
                  <a:lnTo>
                    <a:pt x="260" y="80"/>
                  </a:lnTo>
                  <a:lnTo>
                    <a:pt x="262" y="82"/>
                  </a:lnTo>
                  <a:lnTo>
                    <a:pt x="268" y="86"/>
                  </a:lnTo>
                  <a:lnTo>
                    <a:pt x="274" y="82"/>
                  </a:lnTo>
                  <a:lnTo>
                    <a:pt x="306" y="54"/>
                  </a:lnTo>
                  <a:lnTo>
                    <a:pt x="312" y="50"/>
                  </a:lnTo>
                  <a:lnTo>
                    <a:pt x="306" y="44"/>
                  </a:lnTo>
                  <a:lnTo>
                    <a:pt x="286" y="26"/>
                  </a:lnTo>
                  <a:lnTo>
                    <a:pt x="314" y="0"/>
                  </a:lnTo>
                  <a:lnTo>
                    <a:pt x="316" y="4"/>
                  </a:lnTo>
                  <a:lnTo>
                    <a:pt x="320" y="4"/>
                  </a:lnTo>
                  <a:lnTo>
                    <a:pt x="322" y="8"/>
                  </a:lnTo>
                  <a:lnTo>
                    <a:pt x="322" y="10"/>
                  </a:lnTo>
                  <a:lnTo>
                    <a:pt x="324" y="14"/>
                  </a:lnTo>
                  <a:lnTo>
                    <a:pt x="328" y="16"/>
                  </a:lnTo>
                  <a:lnTo>
                    <a:pt x="330" y="18"/>
                  </a:lnTo>
                  <a:lnTo>
                    <a:pt x="330" y="22"/>
                  </a:lnTo>
                  <a:lnTo>
                    <a:pt x="332" y="24"/>
                  </a:lnTo>
                  <a:lnTo>
                    <a:pt x="338" y="24"/>
                  </a:lnTo>
                  <a:lnTo>
                    <a:pt x="390" y="14"/>
                  </a:lnTo>
                  <a:lnTo>
                    <a:pt x="392" y="28"/>
                  </a:lnTo>
                  <a:lnTo>
                    <a:pt x="390" y="40"/>
                  </a:lnTo>
                  <a:lnTo>
                    <a:pt x="388" y="52"/>
                  </a:lnTo>
                  <a:lnTo>
                    <a:pt x="384" y="62"/>
                  </a:lnTo>
                  <a:lnTo>
                    <a:pt x="382" y="70"/>
                  </a:lnTo>
                  <a:lnTo>
                    <a:pt x="380" y="78"/>
                  </a:lnTo>
                  <a:lnTo>
                    <a:pt x="380" y="88"/>
                  </a:lnTo>
                  <a:lnTo>
                    <a:pt x="384" y="96"/>
                  </a:lnTo>
                  <a:lnTo>
                    <a:pt x="384" y="98"/>
                  </a:lnTo>
                  <a:lnTo>
                    <a:pt x="384" y="100"/>
                  </a:lnTo>
                  <a:lnTo>
                    <a:pt x="386" y="102"/>
                  </a:lnTo>
                  <a:lnTo>
                    <a:pt x="388" y="104"/>
                  </a:lnTo>
                  <a:lnTo>
                    <a:pt x="390" y="106"/>
                  </a:lnTo>
                  <a:lnTo>
                    <a:pt x="392" y="110"/>
                  </a:lnTo>
                  <a:lnTo>
                    <a:pt x="392" y="112"/>
                  </a:lnTo>
                  <a:lnTo>
                    <a:pt x="394" y="114"/>
                  </a:lnTo>
                  <a:lnTo>
                    <a:pt x="360" y="114"/>
                  </a:lnTo>
                  <a:lnTo>
                    <a:pt x="360" y="106"/>
                  </a:lnTo>
                  <a:lnTo>
                    <a:pt x="320" y="106"/>
                  </a:lnTo>
                  <a:lnTo>
                    <a:pt x="320" y="120"/>
                  </a:lnTo>
                  <a:lnTo>
                    <a:pt x="360" y="120"/>
                  </a:lnTo>
                  <a:lnTo>
                    <a:pt x="360" y="114"/>
                  </a:lnTo>
                  <a:lnTo>
                    <a:pt x="394" y="11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6" name="Freeform 52"/>
            <p:cNvSpPr>
              <a:spLocks/>
            </p:cNvSpPr>
            <p:nvPr/>
          </p:nvSpPr>
          <p:spPr bwMode="auto">
            <a:xfrm>
              <a:off x="4516438" y="3289186"/>
              <a:ext cx="155575" cy="123825"/>
            </a:xfrm>
            <a:custGeom>
              <a:avLst/>
              <a:gdLst>
                <a:gd name="T0" fmla="*/ 98 w 98"/>
                <a:gd name="T1" fmla="*/ 68 h 78"/>
                <a:gd name="T2" fmla="*/ 52 w 98"/>
                <a:gd name="T3" fmla="*/ 78 h 78"/>
                <a:gd name="T4" fmla="*/ 46 w 98"/>
                <a:gd name="T5" fmla="*/ 70 h 78"/>
                <a:gd name="T6" fmla="*/ 40 w 98"/>
                <a:gd name="T7" fmla="*/ 64 h 78"/>
                <a:gd name="T8" fmla="*/ 36 w 98"/>
                <a:gd name="T9" fmla="*/ 58 h 78"/>
                <a:gd name="T10" fmla="*/ 28 w 98"/>
                <a:gd name="T11" fmla="*/ 50 h 78"/>
                <a:gd name="T12" fmla="*/ 22 w 98"/>
                <a:gd name="T13" fmla="*/ 46 h 78"/>
                <a:gd name="T14" fmla="*/ 14 w 98"/>
                <a:gd name="T15" fmla="*/ 40 h 78"/>
                <a:gd name="T16" fmla="*/ 8 w 98"/>
                <a:gd name="T17" fmla="*/ 34 h 78"/>
                <a:gd name="T18" fmla="*/ 0 w 98"/>
                <a:gd name="T19" fmla="*/ 30 h 78"/>
                <a:gd name="T20" fmla="*/ 28 w 98"/>
                <a:gd name="T21" fmla="*/ 0 h 78"/>
                <a:gd name="T22" fmla="*/ 36 w 98"/>
                <a:gd name="T23" fmla="*/ 4 h 78"/>
                <a:gd name="T24" fmla="*/ 40 w 98"/>
                <a:gd name="T25" fmla="*/ 8 h 78"/>
                <a:gd name="T26" fmla="*/ 46 w 98"/>
                <a:gd name="T27" fmla="*/ 14 h 78"/>
                <a:gd name="T28" fmla="*/ 54 w 98"/>
                <a:gd name="T29" fmla="*/ 16 h 78"/>
                <a:gd name="T30" fmla="*/ 58 w 98"/>
                <a:gd name="T31" fmla="*/ 22 h 78"/>
                <a:gd name="T32" fmla="*/ 62 w 98"/>
                <a:gd name="T33" fmla="*/ 26 h 78"/>
                <a:gd name="T34" fmla="*/ 68 w 98"/>
                <a:gd name="T35" fmla="*/ 30 h 78"/>
                <a:gd name="T36" fmla="*/ 72 w 98"/>
                <a:gd name="T37" fmla="*/ 34 h 78"/>
                <a:gd name="T38" fmla="*/ 78 w 98"/>
                <a:gd name="T39" fmla="*/ 40 h 78"/>
                <a:gd name="T40" fmla="*/ 80 w 98"/>
                <a:gd name="T41" fmla="*/ 44 h 78"/>
                <a:gd name="T42" fmla="*/ 86 w 98"/>
                <a:gd name="T43" fmla="*/ 48 h 78"/>
                <a:gd name="T44" fmla="*/ 88 w 98"/>
                <a:gd name="T45" fmla="*/ 52 h 78"/>
                <a:gd name="T46" fmla="*/ 90 w 98"/>
                <a:gd name="T47" fmla="*/ 58 h 78"/>
                <a:gd name="T48" fmla="*/ 94 w 98"/>
                <a:gd name="T49" fmla="*/ 62 h 78"/>
                <a:gd name="T50" fmla="*/ 96 w 98"/>
                <a:gd name="T51" fmla="*/ 66 h 78"/>
                <a:gd name="T52" fmla="*/ 98 w 98"/>
                <a:gd name="T53" fmla="*/ 68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8" h="78">
                  <a:moveTo>
                    <a:pt x="98" y="68"/>
                  </a:moveTo>
                  <a:lnTo>
                    <a:pt x="52" y="78"/>
                  </a:lnTo>
                  <a:lnTo>
                    <a:pt x="46" y="70"/>
                  </a:lnTo>
                  <a:lnTo>
                    <a:pt x="40" y="64"/>
                  </a:lnTo>
                  <a:lnTo>
                    <a:pt x="36" y="58"/>
                  </a:lnTo>
                  <a:lnTo>
                    <a:pt x="28" y="50"/>
                  </a:lnTo>
                  <a:lnTo>
                    <a:pt x="22" y="46"/>
                  </a:lnTo>
                  <a:lnTo>
                    <a:pt x="14" y="40"/>
                  </a:lnTo>
                  <a:lnTo>
                    <a:pt x="8" y="34"/>
                  </a:lnTo>
                  <a:lnTo>
                    <a:pt x="0" y="30"/>
                  </a:lnTo>
                  <a:lnTo>
                    <a:pt x="28" y="0"/>
                  </a:lnTo>
                  <a:lnTo>
                    <a:pt x="36" y="4"/>
                  </a:lnTo>
                  <a:lnTo>
                    <a:pt x="40" y="8"/>
                  </a:lnTo>
                  <a:lnTo>
                    <a:pt x="46" y="14"/>
                  </a:lnTo>
                  <a:lnTo>
                    <a:pt x="54" y="16"/>
                  </a:lnTo>
                  <a:lnTo>
                    <a:pt x="58" y="22"/>
                  </a:lnTo>
                  <a:lnTo>
                    <a:pt x="62" y="26"/>
                  </a:lnTo>
                  <a:lnTo>
                    <a:pt x="68" y="30"/>
                  </a:lnTo>
                  <a:lnTo>
                    <a:pt x="72" y="34"/>
                  </a:lnTo>
                  <a:lnTo>
                    <a:pt x="78" y="40"/>
                  </a:lnTo>
                  <a:lnTo>
                    <a:pt x="80" y="44"/>
                  </a:lnTo>
                  <a:lnTo>
                    <a:pt x="86" y="48"/>
                  </a:lnTo>
                  <a:lnTo>
                    <a:pt x="88" y="52"/>
                  </a:lnTo>
                  <a:lnTo>
                    <a:pt x="90" y="58"/>
                  </a:lnTo>
                  <a:lnTo>
                    <a:pt x="94" y="62"/>
                  </a:lnTo>
                  <a:lnTo>
                    <a:pt x="96" y="66"/>
                  </a:lnTo>
                  <a:lnTo>
                    <a:pt x="98" y="6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7" name="Freeform 53"/>
            <p:cNvSpPr>
              <a:spLocks/>
            </p:cNvSpPr>
            <p:nvPr/>
          </p:nvSpPr>
          <p:spPr bwMode="auto">
            <a:xfrm>
              <a:off x="4348163" y="3416186"/>
              <a:ext cx="171450" cy="88900"/>
            </a:xfrm>
            <a:custGeom>
              <a:avLst/>
              <a:gdLst>
                <a:gd name="T0" fmla="*/ 86 w 108"/>
                <a:gd name="T1" fmla="*/ 56 h 56"/>
                <a:gd name="T2" fmla="*/ 82 w 108"/>
                <a:gd name="T3" fmla="*/ 52 h 56"/>
                <a:gd name="T4" fmla="*/ 80 w 108"/>
                <a:gd name="T5" fmla="*/ 50 h 56"/>
                <a:gd name="T6" fmla="*/ 78 w 108"/>
                <a:gd name="T7" fmla="*/ 50 h 56"/>
                <a:gd name="T8" fmla="*/ 74 w 108"/>
                <a:gd name="T9" fmla="*/ 48 h 56"/>
                <a:gd name="T10" fmla="*/ 72 w 108"/>
                <a:gd name="T11" fmla="*/ 46 h 56"/>
                <a:gd name="T12" fmla="*/ 68 w 108"/>
                <a:gd name="T13" fmla="*/ 42 h 56"/>
                <a:gd name="T14" fmla="*/ 62 w 108"/>
                <a:gd name="T15" fmla="*/ 40 h 56"/>
                <a:gd name="T16" fmla="*/ 60 w 108"/>
                <a:gd name="T17" fmla="*/ 40 h 56"/>
                <a:gd name="T18" fmla="*/ 56 w 108"/>
                <a:gd name="T19" fmla="*/ 40 h 56"/>
                <a:gd name="T20" fmla="*/ 54 w 108"/>
                <a:gd name="T21" fmla="*/ 38 h 56"/>
                <a:gd name="T22" fmla="*/ 48 w 108"/>
                <a:gd name="T23" fmla="*/ 38 h 56"/>
                <a:gd name="T24" fmla="*/ 44 w 108"/>
                <a:gd name="T25" fmla="*/ 36 h 56"/>
                <a:gd name="T26" fmla="*/ 42 w 108"/>
                <a:gd name="T27" fmla="*/ 36 h 56"/>
                <a:gd name="T28" fmla="*/ 38 w 108"/>
                <a:gd name="T29" fmla="*/ 36 h 56"/>
                <a:gd name="T30" fmla="*/ 34 w 108"/>
                <a:gd name="T31" fmla="*/ 36 h 56"/>
                <a:gd name="T32" fmla="*/ 30 w 108"/>
                <a:gd name="T33" fmla="*/ 36 h 56"/>
                <a:gd name="T34" fmla="*/ 26 w 108"/>
                <a:gd name="T35" fmla="*/ 36 h 56"/>
                <a:gd name="T36" fmla="*/ 22 w 108"/>
                <a:gd name="T37" fmla="*/ 36 h 56"/>
                <a:gd name="T38" fmla="*/ 18 w 108"/>
                <a:gd name="T39" fmla="*/ 36 h 56"/>
                <a:gd name="T40" fmla="*/ 16 w 108"/>
                <a:gd name="T41" fmla="*/ 36 h 56"/>
                <a:gd name="T42" fmla="*/ 10 w 108"/>
                <a:gd name="T43" fmla="*/ 38 h 56"/>
                <a:gd name="T44" fmla="*/ 8 w 108"/>
                <a:gd name="T45" fmla="*/ 38 h 56"/>
                <a:gd name="T46" fmla="*/ 4 w 108"/>
                <a:gd name="T47" fmla="*/ 40 h 56"/>
                <a:gd name="T48" fmla="*/ 0 w 108"/>
                <a:gd name="T49" fmla="*/ 40 h 56"/>
                <a:gd name="T50" fmla="*/ 0 w 108"/>
                <a:gd name="T51" fmla="*/ 2 h 56"/>
                <a:gd name="T52" fmla="*/ 2 w 108"/>
                <a:gd name="T53" fmla="*/ 2 h 56"/>
                <a:gd name="T54" fmla="*/ 6 w 108"/>
                <a:gd name="T55" fmla="*/ 0 h 56"/>
                <a:gd name="T56" fmla="*/ 8 w 108"/>
                <a:gd name="T57" fmla="*/ 0 h 56"/>
                <a:gd name="T58" fmla="*/ 10 w 108"/>
                <a:gd name="T59" fmla="*/ 0 h 56"/>
                <a:gd name="T60" fmla="*/ 12 w 108"/>
                <a:gd name="T61" fmla="*/ 0 h 56"/>
                <a:gd name="T62" fmla="*/ 14 w 108"/>
                <a:gd name="T63" fmla="*/ 0 h 56"/>
                <a:gd name="T64" fmla="*/ 16 w 108"/>
                <a:gd name="T65" fmla="*/ 0 h 56"/>
                <a:gd name="T66" fmla="*/ 18 w 108"/>
                <a:gd name="T67" fmla="*/ 0 h 56"/>
                <a:gd name="T68" fmla="*/ 26 w 108"/>
                <a:gd name="T69" fmla="*/ 0 h 56"/>
                <a:gd name="T70" fmla="*/ 34 w 108"/>
                <a:gd name="T71" fmla="*/ 2 h 56"/>
                <a:gd name="T72" fmla="*/ 40 w 108"/>
                <a:gd name="T73" fmla="*/ 2 h 56"/>
                <a:gd name="T74" fmla="*/ 48 w 108"/>
                <a:gd name="T75" fmla="*/ 4 h 56"/>
                <a:gd name="T76" fmla="*/ 54 w 108"/>
                <a:gd name="T77" fmla="*/ 6 h 56"/>
                <a:gd name="T78" fmla="*/ 60 w 108"/>
                <a:gd name="T79" fmla="*/ 8 h 56"/>
                <a:gd name="T80" fmla="*/ 66 w 108"/>
                <a:gd name="T81" fmla="*/ 10 h 56"/>
                <a:gd name="T82" fmla="*/ 72 w 108"/>
                <a:gd name="T83" fmla="*/ 12 h 56"/>
                <a:gd name="T84" fmla="*/ 76 w 108"/>
                <a:gd name="T85" fmla="*/ 14 h 56"/>
                <a:gd name="T86" fmla="*/ 80 w 108"/>
                <a:gd name="T87" fmla="*/ 16 h 56"/>
                <a:gd name="T88" fmla="*/ 82 w 108"/>
                <a:gd name="T89" fmla="*/ 18 h 56"/>
                <a:gd name="T90" fmla="*/ 86 w 108"/>
                <a:gd name="T91" fmla="*/ 20 h 56"/>
                <a:gd name="T92" fmla="*/ 90 w 108"/>
                <a:gd name="T93" fmla="*/ 20 h 56"/>
                <a:gd name="T94" fmla="*/ 90 w 108"/>
                <a:gd name="T95" fmla="*/ 22 h 56"/>
                <a:gd name="T96" fmla="*/ 92 w 108"/>
                <a:gd name="T97" fmla="*/ 22 h 56"/>
                <a:gd name="T98" fmla="*/ 108 w 108"/>
                <a:gd name="T99" fmla="*/ 36 h 56"/>
                <a:gd name="T100" fmla="*/ 86 w 108"/>
                <a:gd name="T101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8" h="56">
                  <a:moveTo>
                    <a:pt x="86" y="56"/>
                  </a:moveTo>
                  <a:lnTo>
                    <a:pt x="82" y="52"/>
                  </a:lnTo>
                  <a:lnTo>
                    <a:pt x="80" y="50"/>
                  </a:lnTo>
                  <a:lnTo>
                    <a:pt x="78" y="50"/>
                  </a:lnTo>
                  <a:lnTo>
                    <a:pt x="74" y="48"/>
                  </a:lnTo>
                  <a:lnTo>
                    <a:pt x="72" y="46"/>
                  </a:lnTo>
                  <a:lnTo>
                    <a:pt x="68" y="42"/>
                  </a:lnTo>
                  <a:lnTo>
                    <a:pt x="62" y="40"/>
                  </a:lnTo>
                  <a:lnTo>
                    <a:pt x="60" y="40"/>
                  </a:lnTo>
                  <a:lnTo>
                    <a:pt x="56" y="40"/>
                  </a:lnTo>
                  <a:lnTo>
                    <a:pt x="54" y="38"/>
                  </a:lnTo>
                  <a:lnTo>
                    <a:pt x="48" y="38"/>
                  </a:lnTo>
                  <a:lnTo>
                    <a:pt x="44" y="36"/>
                  </a:lnTo>
                  <a:lnTo>
                    <a:pt x="42" y="36"/>
                  </a:lnTo>
                  <a:lnTo>
                    <a:pt x="38" y="36"/>
                  </a:lnTo>
                  <a:lnTo>
                    <a:pt x="34" y="36"/>
                  </a:lnTo>
                  <a:lnTo>
                    <a:pt x="30" y="36"/>
                  </a:lnTo>
                  <a:lnTo>
                    <a:pt x="26" y="36"/>
                  </a:lnTo>
                  <a:lnTo>
                    <a:pt x="22" y="36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4" y="40"/>
                  </a:lnTo>
                  <a:lnTo>
                    <a:pt x="0" y="40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6" y="0"/>
                  </a:lnTo>
                  <a:lnTo>
                    <a:pt x="34" y="2"/>
                  </a:lnTo>
                  <a:lnTo>
                    <a:pt x="40" y="2"/>
                  </a:lnTo>
                  <a:lnTo>
                    <a:pt x="48" y="4"/>
                  </a:lnTo>
                  <a:lnTo>
                    <a:pt x="54" y="6"/>
                  </a:lnTo>
                  <a:lnTo>
                    <a:pt x="60" y="8"/>
                  </a:lnTo>
                  <a:lnTo>
                    <a:pt x="66" y="10"/>
                  </a:lnTo>
                  <a:lnTo>
                    <a:pt x="72" y="12"/>
                  </a:lnTo>
                  <a:lnTo>
                    <a:pt x="76" y="14"/>
                  </a:lnTo>
                  <a:lnTo>
                    <a:pt x="80" y="16"/>
                  </a:lnTo>
                  <a:lnTo>
                    <a:pt x="82" y="18"/>
                  </a:lnTo>
                  <a:lnTo>
                    <a:pt x="86" y="20"/>
                  </a:lnTo>
                  <a:lnTo>
                    <a:pt x="90" y="20"/>
                  </a:lnTo>
                  <a:lnTo>
                    <a:pt x="90" y="22"/>
                  </a:lnTo>
                  <a:lnTo>
                    <a:pt x="92" y="22"/>
                  </a:lnTo>
                  <a:lnTo>
                    <a:pt x="108" y="36"/>
                  </a:lnTo>
                  <a:lnTo>
                    <a:pt x="86" y="5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8" name="Freeform 54"/>
            <p:cNvSpPr>
              <a:spLocks/>
            </p:cNvSpPr>
            <p:nvPr/>
          </p:nvSpPr>
          <p:spPr bwMode="auto">
            <a:xfrm>
              <a:off x="4214813" y="3501911"/>
              <a:ext cx="69850" cy="76200"/>
            </a:xfrm>
            <a:custGeom>
              <a:avLst/>
              <a:gdLst>
                <a:gd name="T0" fmla="*/ 32 w 44"/>
                <a:gd name="T1" fmla="*/ 48 h 48"/>
                <a:gd name="T2" fmla="*/ 0 w 44"/>
                <a:gd name="T3" fmla="*/ 44 h 48"/>
                <a:gd name="T4" fmla="*/ 0 w 44"/>
                <a:gd name="T5" fmla="*/ 42 h 48"/>
                <a:gd name="T6" fmla="*/ 0 w 44"/>
                <a:gd name="T7" fmla="*/ 40 h 48"/>
                <a:gd name="T8" fmla="*/ 0 w 44"/>
                <a:gd name="T9" fmla="*/ 40 h 48"/>
                <a:gd name="T10" fmla="*/ 0 w 44"/>
                <a:gd name="T11" fmla="*/ 34 h 48"/>
                <a:gd name="T12" fmla="*/ 0 w 44"/>
                <a:gd name="T13" fmla="*/ 30 h 48"/>
                <a:gd name="T14" fmla="*/ 2 w 44"/>
                <a:gd name="T15" fmla="*/ 24 h 48"/>
                <a:gd name="T16" fmla="*/ 2 w 44"/>
                <a:gd name="T17" fmla="*/ 20 h 48"/>
                <a:gd name="T18" fmla="*/ 4 w 44"/>
                <a:gd name="T19" fmla="*/ 14 h 48"/>
                <a:gd name="T20" fmla="*/ 4 w 44"/>
                <a:gd name="T21" fmla="*/ 10 h 48"/>
                <a:gd name="T22" fmla="*/ 6 w 44"/>
                <a:gd name="T23" fmla="*/ 4 h 48"/>
                <a:gd name="T24" fmla="*/ 10 w 44"/>
                <a:gd name="T25" fmla="*/ 0 h 48"/>
                <a:gd name="T26" fmla="*/ 44 w 44"/>
                <a:gd name="T27" fmla="*/ 16 h 48"/>
                <a:gd name="T28" fmla="*/ 42 w 44"/>
                <a:gd name="T29" fmla="*/ 22 h 48"/>
                <a:gd name="T30" fmla="*/ 40 w 44"/>
                <a:gd name="T31" fmla="*/ 24 h 48"/>
                <a:gd name="T32" fmla="*/ 38 w 44"/>
                <a:gd name="T33" fmla="*/ 28 h 48"/>
                <a:gd name="T34" fmla="*/ 36 w 44"/>
                <a:gd name="T35" fmla="*/ 32 h 48"/>
                <a:gd name="T36" fmla="*/ 34 w 44"/>
                <a:gd name="T37" fmla="*/ 36 h 48"/>
                <a:gd name="T38" fmla="*/ 34 w 44"/>
                <a:gd name="T39" fmla="*/ 40 h 48"/>
                <a:gd name="T40" fmla="*/ 32 w 44"/>
                <a:gd name="T41" fmla="*/ 44 h 48"/>
                <a:gd name="T42" fmla="*/ 32 w 44"/>
                <a:gd name="T4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8">
                  <a:moveTo>
                    <a:pt x="32" y="48"/>
                  </a:moveTo>
                  <a:lnTo>
                    <a:pt x="0" y="44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34"/>
                  </a:lnTo>
                  <a:lnTo>
                    <a:pt x="0" y="30"/>
                  </a:lnTo>
                  <a:lnTo>
                    <a:pt x="2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4" y="10"/>
                  </a:lnTo>
                  <a:lnTo>
                    <a:pt x="6" y="4"/>
                  </a:lnTo>
                  <a:lnTo>
                    <a:pt x="10" y="0"/>
                  </a:lnTo>
                  <a:lnTo>
                    <a:pt x="44" y="16"/>
                  </a:lnTo>
                  <a:lnTo>
                    <a:pt x="42" y="22"/>
                  </a:lnTo>
                  <a:lnTo>
                    <a:pt x="40" y="24"/>
                  </a:lnTo>
                  <a:lnTo>
                    <a:pt x="38" y="28"/>
                  </a:lnTo>
                  <a:lnTo>
                    <a:pt x="36" y="32"/>
                  </a:lnTo>
                  <a:lnTo>
                    <a:pt x="34" y="36"/>
                  </a:lnTo>
                  <a:lnTo>
                    <a:pt x="34" y="40"/>
                  </a:lnTo>
                  <a:lnTo>
                    <a:pt x="32" y="44"/>
                  </a:lnTo>
                  <a:lnTo>
                    <a:pt x="32" y="4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69" name="Freeform 55"/>
            <p:cNvSpPr>
              <a:spLocks/>
            </p:cNvSpPr>
            <p:nvPr/>
          </p:nvSpPr>
          <p:spPr bwMode="auto">
            <a:xfrm>
              <a:off x="4122738" y="3486036"/>
              <a:ext cx="85725" cy="155575"/>
            </a:xfrm>
            <a:custGeom>
              <a:avLst/>
              <a:gdLst>
                <a:gd name="T0" fmla="*/ 18 w 54"/>
                <a:gd name="T1" fmla="*/ 98 h 98"/>
                <a:gd name="T2" fmla="*/ 14 w 54"/>
                <a:gd name="T3" fmla="*/ 90 h 98"/>
                <a:gd name="T4" fmla="*/ 10 w 54"/>
                <a:gd name="T5" fmla="*/ 84 h 98"/>
                <a:gd name="T6" fmla="*/ 8 w 54"/>
                <a:gd name="T7" fmla="*/ 76 h 98"/>
                <a:gd name="T8" fmla="*/ 6 w 54"/>
                <a:gd name="T9" fmla="*/ 68 h 98"/>
                <a:gd name="T10" fmla="*/ 4 w 54"/>
                <a:gd name="T11" fmla="*/ 58 h 98"/>
                <a:gd name="T12" fmla="*/ 2 w 54"/>
                <a:gd name="T13" fmla="*/ 50 h 98"/>
                <a:gd name="T14" fmla="*/ 0 w 54"/>
                <a:gd name="T15" fmla="*/ 42 h 98"/>
                <a:gd name="T16" fmla="*/ 0 w 54"/>
                <a:gd name="T17" fmla="*/ 34 h 98"/>
                <a:gd name="T18" fmla="*/ 0 w 54"/>
                <a:gd name="T19" fmla="*/ 24 h 98"/>
                <a:gd name="T20" fmla="*/ 2 w 54"/>
                <a:gd name="T21" fmla="*/ 16 h 98"/>
                <a:gd name="T22" fmla="*/ 4 w 54"/>
                <a:gd name="T23" fmla="*/ 8 h 98"/>
                <a:gd name="T24" fmla="*/ 6 w 54"/>
                <a:gd name="T25" fmla="*/ 0 h 98"/>
                <a:gd name="T26" fmla="*/ 52 w 54"/>
                <a:gd name="T27" fmla="*/ 8 h 98"/>
                <a:gd name="T28" fmla="*/ 48 w 54"/>
                <a:gd name="T29" fmla="*/ 18 h 98"/>
                <a:gd name="T30" fmla="*/ 44 w 54"/>
                <a:gd name="T31" fmla="*/ 28 h 98"/>
                <a:gd name="T32" fmla="*/ 44 w 54"/>
                <a:gd name="T33" fmla="*/ 40 h 98"/>
                <a:gd name="T34" fmla="*/ 44 w 54"/>
                <a:gd name="T35" fmla="*/ 50 h 98"/>
                <a:gd name="T36" fmla="*/ 44 w 54"/>
                <a:gd name="T37" fmla="*/ 56 h 98"/>
                <a:gd name="T38" fmla="*/ 44 w 54"/>
                <a:gd name="T39" fmla="*/ 62 h 98"/>
                <a:gd name="T40" fmla="*/ 44 w 54"/>
                <a:gd name="T41" fmla="*/ 68 h 98"/>
                <a:gd name="T42" fmla="*/ 46 w 54"/>
                <a:gd name="T43" fmla="*/ 74 h 98"/>
                <a:gd name="T44" fmla="*/ 46 w 54"/>
                <a:gd name="T45" fmla="*/ 80 h 98"/>
                <a:gd name="T46" fmla="*/ 50 w 54"/>
                <a:gd name="T47" fmla="*/ 86 h 98"/>
                <a:gd name="T48" fmla="*/ 52 w 54"/>
                <a:gd name="T49" fmla="*/ 90 h 98"/>
                <a:gd name="T50" fmla="*/ 54 w 54"/>
                <a:gd name="T51" fmla="*/ 94 h 98"/>
                <a:gd name="T52" fmla="*/ 50 w 54"/>
                <a:gd name="T53" fmla="*/ 94 h 98"/>
                <a:gd name="T54" fmla="*/ 46 w 54"/>
                <a:gd name="T55" fmla="*/ 94 h 98"/>
                <a:gd name="T56" fmla="*/ 42 w 54"/>
                <a:gd name="T57" fmla="*/ 96 h 98"/>
                <a:gd name="T58" fmla="*/ 36 w 54"/>
                <a:gd name="T59" fmla="*/ 96 h 98"/>
                <a:gd name="T60" fmla="*/ 32 w 54"/>
                <a:gd name="T61" fmla="*/ 96 h 98"/>
                <a:gd name="T62" fmla="*/ 28 w 54"/>
                <a:gd name="T63" fmla="*/ 96 h 98"/>
                <a:gd name="T64" fmla="*/ 22 w 54"/>
                <a:gd name="T65" fmla="*/ 96 h 98"/>
                <a:gd name="T66" fmla="*/ 18 w 54"/>
                <a:gd name="T67" fmla="*/ 9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98">
                  <a:moveTo>
                    <a:pt x="18" y="98"/>
                  </a:moveTo>
                  <a:lnTo>
                    <a:pt x="14" y="90"/>
                  </a:lnTo>
                  <a:lnTo>
                    <a:pt x="10" y="84"/>
                  </a:lnTo>
                  <a:lnTo>
                    <a:pt x="8" y="76"/>
                  </a:lnTo>
                  <a:lnTo>
                    <a:pt x="6" y="68"/>
                  </a:lnTo>
                  <a:lnTo>
                    <a:pt x="4" y="58"/>
                  </a:lnTo>
                  <a:lnTo>
                    <a:pt x="2" y="50"/>
                  </a:lnTo>
                  <a:lnTo>
                    <a:pt x="0" y="42"/>
                  </a:lnTo>
                  <a:lnTo>
                    <a:pt x="0" y="34"/>
                  </a:lnTo>
                  <a:lnTo>
                    <a:pt x="0" y="24"/>
                  </a:lnTo>
                  <a:lnTo>
                    <a:pt x="2" y="16"/>
                  </a:lnTo>
                  <a:lnTo>
                    <a:pt x="4" y="8"/>
                  </a:lnTo>
                  <a:lnTo>
                    <a:pt x="6" y="0"/>
                  </a:lnTo>
                  <a:lnTo>
                    <a:pt x="52" y="8"/>
                  </a:lnTo>
                  <a:lnTo>
                    <a:pt x="48" y="18"/>
                  </a:lnTo>
                  <a:lnTo>
                    <a:pt x="44" y="28"/>
                  </a:lnTo>
                  <a:lnTo>
                    <a:pt x="44" y="40"/>
                  </a:lnTo>
                  <a:lnTo>
                    <a:pt x="44" y="50"/>
                  </a:lnTo>
                  <a:lnTo>
                    <a:pt x="44" y="56"/>
                  </a:lnTo>
                  <a:lnTo>
                    <a:pt x="44" y="62"/>
                  </a:lnTo>
                  <a:lnTo>
                    <a:pt x="44" y="68"/>
                  </a:lnTo>
                  <a:lnTo>
                    <a:pt x="46" y="74"/>
                  </a:lnTo>
                  <a:lnTo>
                    <a:pt x="46" y="80"/>
                  </a:lnTo>
                  <a:lnTo>
                    <a:pt x="50" y="86"/>
                  </a:lnTo>
                  <a:lnTo>
                    <a:pt x="52" y="90"/>
                  </a:lnTo>
                  <a:lnTo>
                    <a:pt x="54" y="94"/>
                  </a:lnTo>
                  <a:lnTo>
                    <a:pt x="50" y="94"/>
                  </a:lnTo>
                  <a:lnTo>
                    <a:pt x="46" y="94"/>
                  </a:lnTo>
                  <a:lnTo>
                    <a:pt x="42" y="96"/>
                  </a:lnTo>
                  <a:lnTo>
                    <a:pt x="36" y="96"/>
                  </a:lnTo>
                  <a:lnTo>
                    <a:pt x="32" y="96"/>
                  </a:lnTo>
                  <a:lnTo>
                    <a:pt x="28" y="96"/>
                  </a:lnTo>
                  <a:lnTo>
                    <a:pt x="22" y="96"/>
                  </a:lnTo>
                  <a:lnTo>
                    <a:pt x="18" y="9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0" name="Freeform 56"/>
            <p:cNvSpPr>
              <a:spLocks/>
            </p:cNvSpPr>
            <p:nvPr/>
          </p:nvSpPr>
          <p:spPr bwMode="auto">
            <a:xfrm>
              <a:off x="4040188" y="3479686"/>
              <a:ext cx="69850" cy="98425"/>
            </a:xfrm>
            <a:custGeom>
              <a:avLst/>
              <a:gdLst>
                <a:gd name="T0" fmla="*/ 6 w 44"/>
                <a:gd name="T1" fmla="*/ 0 h 62"/>
                <a:gd name="T2" fmla="*/ 44 w 44"/>
                <a:gd name="T3" fmla="*/ 2 h 62"/>
                <a:gd name="T4" fmla="*/ 42 w 44"/>
                <a:gd name="T5" fmla="*/ 10 h 62"/>
                <a:gd name="T6" fmla="*/ 40 w 44"/>
                <a:gd name="T7" fmla="*/ 18 h 62"/>
                <a:gd name="T8" fmla="*/ 40 w 44"/>
                <a:gd name="T9" fmla="*/ 28 h 62"/>
                <a:gd name="T10" fmla="*/ 38 w 44"/>
                <a:gd name="T11" fmla="*/ 36 h 62"/>
                <a:gd name="T12" fmla="*/ 40 w 44"/>
                <a:gd name="T13" fmla="*/ 44 h 62"/>
                <a:gd name="T14" fmla="*/ 40 w 44"/>
                <a:gd name="T15" fmla="*/ 50 h 62"/>
                <a:gd name="T16" fmla="*/ 40 w 44"/>
                <a:gd name="T17" fmla="*/ 56 h 62"/>
                <a:gd name="T18" fmla="*/ 42 w 44"/>
                <a:gd name="T19" fmla="*/ 62 h 62"/>
                <a:gd name="T20" fmla="*/ 2 w 44"/>
                <a:gd name="T21" fmla="*/ 62 h 62"/>
                <a:gd name="T22" fmla="*/ 0 w 44"/>
                <a:gd name="T23" fmla="*/ 48 h 62"/>
                <a:gd name="T24" fmla="*/ 0 w 44"/>
                <a:gd name="T25" fmla="*/ 34 h 62"/>
                <a:gd name="T26" fmla="*/ 2 w 44"/>
                <a:gd name="T27" fmla="*/ 18 h 62"/>
                <a:gd name="T28" fmla="*/ 6 w 44"/>
                <a:gd name="T29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" h="62">
                  <a:moveTo>
                    <a:pt x="6" y="0"/>
                  </a:moveTo>
                  <a:lnTo>
                    <a:pt x="44" y="2"/>
                  </a:lnTo>
                  <a:lnTo>
                    <a:pt x="42" y="10"/>
                  </a:lnTo>
                  <a:lnTo>
                    <a:pt x="40" y="18"/>
                  </a:lnTo>
                  <a:lnTo>
                    <a:pt x="40" y="28"/>
                  </a:lnTo>
                  <a:lnTo>
                    <a:pt x="38" y="36"/>
                  </a:lnTo>
                  <a:lnTo>
                    <a:pt x="40" y="44"/>
                  </a:lnTo>
                  <a:lnTo>
                    <a:pt x="40" y="50"/>
                  </a:lnTo>
                  <a:lnTo>
                    <a:pt x="40" y="56"/>
                  </a:lnTo>
                  <a:lnTo>
                    <a:pt x="42" y="62"/>
                  </a:lnTo>
                  <a:lnTo>
                    <a:pt x="2" y="62"/>
                  </a:lnTo>
                  <a:lnTo>
                    <a:pt x="0" y="48"/>
                  </a:lnTo>
                  <a:lnTo>
                    <a:pt x="0" y="34"/>
                  </a:lnTo>
                  <a:lnTo>
                    <a:pt x="2" y="1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1" name="Freeform 57"/>
            <p:cNvSpPr>
              <a:spLocks/>
            </p:cNvSpPr>
            <p:nvPr/>
          </p:nvSpPr>
          <p:spPr bwMode="auto">
            <a:xfrm>
              <a:off x="4256088" y="3317761"/>
              <a:ext cx="120650" cy="95250"/>
            </a:xfrm>
            <a:custGeom>
              <a:avLst/>
              <a:gdLst>
                <a:gd name="T0" fmla="*/ 22 w 76"/>
                <a:gd name="T1" fmla="*/ 60 h 60"/>
                <a:gd name="T2" fmla="*/ 0 w 76"/>
                <a:gd name="T3" fmla="*/ 16 h 60"/>
                <a:gd name="T4" fmla="*/ 6 w 76"/>
                <a:gd name="T5" fmla="*/ 14 h 60"/>
                <a:gd name="T6" fmla="*/ 10 w 76"/>
                <a:gd name="T7" fmla="*/ 14 h 60"/>
                <a:gd name="T8" fmla="*/ 14 w 76"/>
                <a:gd name="T9" fmla="*/ 12 h 60"/>
                <a:gd name="T10" fmla="*/ 16 w 76"/>
                <a:gd name="T11" fmla="*/ 10 h 60"/>
                <a:gd name="T12" fmla="*/ 22 w 76"/>
                <a:gd name="T13" fmla="*/ 8 h 60"/>
                <a:gd name="T14" fmla="*/ 26 w 76"/>
                <a:gd name="T15" fmla="*/ 6 h 60"/>
                <a:gd name="T16" fmla="*/ 32 w 76"/>
                <a:gd name="T17" fmla="*/ 4 h 60"/>
                <a:gd name="T18" fmla="*/ 34 w 76"/>
                <a:gd name="T19" fmla="*/ 4 h 60"/>
                <a:gd name="T20" fmla="*/ 40 w 76"/>
                <a:gd name="T21" fmla="*/ 4 h 60"/>
                <a:gd name="T22" fmla="*/ 44 w 76"/>
                <a:gd name="T23" fmla="*/ 4 h 60"/>
                <a:gd name="T24" fmla="*/ 48 w 76"/>
                <a:gd name="T25" fmla="*/ 2 h 60"/>
                <a:gd name="T26" fmla="*/ 52 w 76"/>
                <a:gd name="T27" fmla="*/ 2 h 60"/>
                <a:gd name="T28" fmla="*/ 58 w 76"/>
                <a:gd name="T29" fmla="*/ 2 h 60"/>
                <a:gd name="T30" fmla="*/ 62 w 76"/>
                <a:gd name="T31" fmla="*/ 0 h 60"/>
                <a:gd name="T32" fmla="*/ 68 w 76"/>
                <a:gd name="T33" fmla="*/ 0 h 60"/>
                <a:gd name="T34" fmla="*/ 72 w 76"/>
                <a:gd name="T35" fmla="*/ 0 h 60"/>
                <a:gd name="T36" fmla="*/ 74 w 76"/>
                <a:gd name="T37" fmla="*/ 0 h 60"/>
                <a:gd name="T38" fmla="*/ 76 w 76"/>
                <a:gd name="T39" fmla="*/ 0 h 60"/>
                <a:gd name="T40" fmla="*/ 66 w 76"/>
                <a:gd name="T41" fmla="*/ 50 h 60"/>
                <a:gd name="T42" fmla="*/ 58 w 76"/>
                <a:gd name="T43" fmla="*/ 50 h 60"/>
                <a:gd name="T44" fmla="*/ 54 w 76"/>
                <a:gd name="T45" fmla="*/ 50 h 60"/>
                <a:gd name="T46" fmla="*/ 50 w 76"/>
                <a:gd name="T47" fmla="*/ 52 h 60"/>
                <a:gd name="T48" fmla="*/ 42 w 76"/>
                <a:gd name="T49" fmla="*/ 54 h 60"/>
                <a:gd name="T50" fmla="*/ 38 w 76"/>
                <a:gd name="T51" fmla="*/ 56 h 60"/>
                <a:gd name="T52" fmla="*/ 32 w 76"/>
                <a:gd name="T53" fmla="*/ 58 h 60"/>
                <a:gd name="T54" fmla="*/ 28 w 76"/>
                <a:gd name="T55" fmla="*/ 58 h 60"/>
                <a:gd name="T56" fmla="*/ 22 w 76"/>
                <a:gd name="T57" fmla="*/ 6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76" h="60">
                  <a:moveTo>
                    <a:pt x="22" y="60"/>
                  </a:moveTo>
                  <a:lnTo>
                    <a:pt x="0" y="16"/>
                  </a:lnTo>
                  <a:lnTo>
                    <a:pt x="6" y="14"/>
                  </a:lnTo>
                  <a:lnTo>
                    <a:pt x="10" y="14"/>
                  </a:lnTo>
                  <a:lnTo>
                    <a:pt x="14" y="12"/>
                  </a:lnTo>
                  <a:lnTo>
                    <a:pt x="16" y="10"/>
                  </a:lnTo>
                  <a:lnTo>
                    <a:pt x="22" y="8"/>
                  </a:lnTo>
                  <a:lnTo>
                    <a:pt x="26" y="6"/>
                  </a:lnTo>
                  <a:lnTo>
                    <a:pt x="32" y="4"/>
                  </a:lnTo>
                  <a:lnTo>
                    <a:pt x="34" y="4"/>
                  </a:lnTo>
                  <a:lnTo>
                    <a:pt x="40" y="4"/>
                  </a:lnTo>
                  <a:lnTo>
                    <a:pt x="44" y="4"/>
                  </a:lnTo>
                  <a:lnTo>
                    <a:pt x="48" y="2"/>
                  </a:lnTo>
                  <a:lnTo>
                    <a:pt x="52" y="2"/>
                  </a:lnTo>
                  <a:lnTo>
                    <a:pt x="58" y="2"/>
                  </a:lnTo>
                  <a:lnTo>
                    <a:pt x="62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66" y="50"/>
                  </a:lnTo>
                  <a:lnTo>
                    <a:pt x="58" y="50"/>
                  </a:lnTo>
                  <a:lnTo>
                    <a:pt x="54" y="50"/>
                  </a:lnTo>
                  <a:lnTo>
                    <a:pt x="50" y="52"/>
                  </a:lnTo>
                  <a:lnTo>
                    <a:pt x="42" y="54"/>
                  </a:lnTo>
                  <a:lnTo>
                    <a:pt x="38" y="56"/>
                  </a:lnTo>
                  <a:lnTo>
                    <a:pt x="32" y="58"/>
                  </a:lnTo>
                  <a:lnTo>
                    <a:pt x="28" y="58"/>
                  </a:lnTo>
                  <a:lnTo>
                    <a:pt x="22" y="6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2" name="Freeform 58"/>
            <p:cNvSpPr>
              <a:spLocks/>
            </p:cNvSpPr>
            <p:nvPr/>
          </p:nvSpPr>
          <p:spPr bwMode="auto">
            <a:xfrm>
              <a:off x="4138613" y="3352686"/>
              <a:ext cx="136525" cy="127000"/>
            </a:xfrm>
            <a:custGeom>
              <a:avLst/>
              <a:gdLst>
                <a:gd name="T0" fmla="*/ 62 w 86"/>
                <a:gd name="T1" fmla="*/ 0 h 80"/>
                <a:gd name="T2" fmla="*/ 86 w 86"/>
                <a:gd name="T3" fmla="*/ 44 h 80"/>
                <a:gd name="T4" fmla="*/ 80 w 86"/>
                <a:gd name="T5" fmla="*/ 50 h 80"/>
                <a:gd name="T6" fmla="*/ 74 w 86"/>
                <a:gd name="T7" fmla="*/ 54 h 80"/>
                <a:gd name="T8" fmla="*/ 70 w 86"/>
                <a:gd name="T9" fmla="*/ 56 h 80"/>
                <a:gd name="T10" fmla="*/ 64 w 86"/>
                <a:gd name="T11" fmla="*/ 62 h 80"/>
                <a:gd name="T12" fmla="*/ 62 w 86"/>
                <a:gd name="T13" fmla="*/ 66 h 80"/>
                <a:gd name="T14" fmla="*/ 56 w 86"/>
                <a:gd name="T15" fmla="*/ 70 h 80"/>
                <a:gd name="T16" fmla="*/ 52 w 86"/>
                <a:gd name="T17" fmla="*/ 76 h 80"/>
                <a:gd name="T18" fmla="*/ 50 w 86"/>
                <a:gd name="T19" fmla="*/ 80 h 80"/>
                <a:gd name="T20" fmla="*/ 0 w 86"/>
                <a:gd name="T21" fmla="*/ 72 h 80"/>
                <a:gd name="T22" fmla="*/ 2 w 86"/>
                <a:gd name="T23" fmla="*/ 66 h 80"/>
                <a:gd name="T24" fmla="*/ 6 w 86"/>
                <a:gd name="T25" fmla="*/ 60 h 80"/>
                <a:gd name="T26" fmla="*/ 8 w 86"/>
                <a:gd name="T27" fmla="*/ 54 h 80"/>
                <a:gd name="T28" fmla="*/ 10 w 86"/>
                <a:gd name="T29" fmla="*/ 50 h 80"/>
                <a:gd name="T30" fmla="*/ 14 w 86"/>
                <a:gd name="T31" fmla="*/ 44 h 80"/>
                <a:gd name="T32" fmla="*/ 18 w 86"/>
                <a:gd name="T33" fmla="*/ 40 h 80"/>
                <a:gd name="T34" fmla="*/ 22 w 86"/>
                <a:gd name="T35" fmla="*/ 36 h 80"/>
                <a:gd name="T36" fmla="*/ 26 w 86"/>
                <a:gd name="T37" fmla="*/ 30 h 80"/>
                <a:gd name="T38" fmla="*/ 30 w 86"/>
                <a:gd name="T39" fmla="*/ 28 h 80"/>
                <a:gd name="T40" fmla="*/ 34 w 86"/>
                <a:gd name="T41" fmla="*/ 22 h 80"/>
                <a:gd name="T42" fmla="*/ 38 w 86"/>
                <a:gd name="T43" fmla="*/ 18 h 80"/>
                <a:gd name="T44" fmla="*/ 44 w 86"/>
                <a:gd name="T45" fmla="*/ 14 h 80"/>
                <a:gd name="T46" fmla="*/ 48 w 86"/>
                <a:gd name="T47" fmla="*/ 10 h 80"/>
                <a:gd name="T48" fmla="*/ 52 w 86"/>
                <a:gd name="T49" fmla="*/ 8 h 80"/>
                <a:gd name="T50" fmla="*/ 58 w 86"/>
                <a:gd name="T51" fmla="*/ 4 h 80"/>
                <a:gd name="T52" fmla="*/ 62 w 86"/>
                <a:gd name="T5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6" h="80">
                  <a:moveTo>
                    <a:pt x="62" y="0"/>
                  </a:moveTo>
                  <a:lnTo>
                    <a:pt x="86" y="44"/>
                  </a:lnTo>
                  <a:lnTo>
                    <a:pt x="80" y="50"/>
                  </a:lnTo>
                  <a:lnTo>
                    <a:pt x="74" y="54"/>
                  </a:lnTo>
                  <a:lnTo>
                    <a:pt x="70" y="56"/>
                  </a:lnTo>
                  <a:lnTo>
                    <a:pt x="64" y="62"/>
                  </a:lnTo>
                  <a:lnTo>
                    <a:pt x="62" y="66"/>
                  </a:lnTo>
                  <a:lnTo>
                    <a:pt x="56" y="70"/>
                  </a:lnTo>
                  <a:lnTo>
                    <a:pt x="52" y="76"/>
                  </a:lnTo>
                  <a:lnTo>
                    <a:pt x="50" y="80"/>
                  </a:lnTo>
                  <a:lnTo>
                    <a:pt x="0" y="72"/>
                  </a:lnTo>
                  <a:lnTo>
                    <a:pt x="2" y="66"/>
                  </a:lnTo>
                  <a:lnTo>
                    <a:pt x="6" y="60"/>
                  </a:lnTo>
                  <a:lnTo>
                    <a:pt x="8" y="54"/>
                  </a:lnTo>
                  <a:lnTo>
                    <a:pt x="10" y="50"/>
                  </a:lnTo>
                  <a:lnTo>
                    <a:pt x="14" y="44"/>
                  </a:lnTo>
                  <a:lnTo>
                    <a:pt x="18" y="40"/>
                  </a:lnTo>
                  <a:lnTo>
                    <a:pt x="22" y="36"/>
                  </a:lnTo>
                  <a:lnTo>
                    <a:pt x="26" y="30"/>
                  </a:lnTo>
                  <a:lnTo>
                    <a:pt x="30" y="28"/>
                  </a:lnTo>
                  <a:lnTo>
                    <a:pt x="34" y="22"/>
                  </a:lnTo>
                  <a:lnTo>
                    <a:pt x="38" y="18"/>
                  </a:lnTo>
                  <a:lnTo>
                    <a:pt x="44" y="14"/>
                  </a:lnTo>
                  <a:lnTo>
                    <a:pt x="48" y="10"/>
                  </a:lnTo>
                  <a:lnTo>
                    <a:pt x="52" y="8"/>
                  </a:lnTo>
                  <a:lnTo>
                    <a:pt x="58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3" name="Freeform 59"/>
            <p:cNvSpPr>
              <a:spLocks/>
            </p:cNvSpPr>
            <p:nvPr/>
          </p:nvSpPr>
          <p:spPr bwMode="auto">
            <a:xfrm>
              <a:off x="4376738" y="3320936"/>
              <a:ext cx="165100" cy="107950"/>
            </a:xfrm>
            <a:custGeom>
              <a:avLst/>
              <a:gdLst>
                <a:gd name="T0" fmla="*/ 70 w 104"/>
                <a:gd name="T1" fmla="*/ 68 h 68"/>
                <a:gd name="T2" fmla="*/ 66 w 104"/>
                <a:gd name="T3" fmla="*/ 64 h 68"/>
                <a:gd name="T4" fmla="*/ 62 w 104"/>
                <a:gd name="T5" fmla="*/ 64 h 68"/>
                <a:gd name="T6" fmla="*/ 58 w 104"/>
                <a:gd name="T7" fmla="*/ 60 h 68"/>
                <a:gd name="T8" fmla="*/ 54 w 104"/>
                <a:gd name="T9" fmla="*/ 58 h 68"/>
                <a:gd name="T10" fmla="*/ 50 w 104"/>
                <a:gd name="T11" fmla="*/ 56 h 68"/>
                <a:gd name="T12" fmla="*/ 44 w 104"/>
                <a:gd name="T13" fmla="*/ 56 h 68"/>
                <a:gd name="T14" fmla="*/ 42 w 104"/>
                <a:gd name="T15" fmla="*/ 54 h 68"/>
                <a:gd name="T16" fmla="*/ 36 w 104"/>
                <a:gd name="T17" fmla="*/ 52 h 68"/>
                <a:gd name="T18" fmla="*/ 32 w 104"/>
                <a:gd name="T19" fmla="*/ 50 h 68"/>
                <a:gd name="T20" fmla="*/ 28 w 104"/>
                <a:gd name="T21" fmla="*/ 50 h 68"/>
                <a:gd name="T22" fmla="*/ 24 w 104"/>
                <a:gd name="T23" fmla="*/ 48 h 68"/>
                <a:gd name="T24" fmla="*/ 18 w 104"/>
                <a:gd name="T25" fmla="*/ 48 h 68"/>
                <a:gd name="T26" fmla="*/ 14 w 104"/>
                <a:gd name="T27" fmla="*/ 48 h 68"/>
                <a:gd name="T28" fmla="*/ 8 w 104"/>
                <a:gd name="T29" fmla="*/ 48 h 68"/>
                <a:gd name="T30" fmla="*/ 4 w 104"/>
                <a:gd name="T31" fmla="*/ 48 h 68"/>
                <a:gd name="T32" fmla="*/ 0 w 104"/>
                <a:gd name="T33" fmla="*/ 48 h 68"/>
                <a:gd name="T34" fmla="*/ 0 w 104"/>
                <a:gd name="T35" fmla="*/ 48 h 68"/>
                <a:gd name="T36" fmla="*/ 14 w 104"/>
                <a:gd name="T37" fmla="*/ 0 h 68"/>
                <a:gd name="T38" fmla="*/ 20 w 104"/>
                <a:gd name="T39" fmla="*/ 0 h 68"/>
                <a:gd name="T40" fmla="*/ 26 w 104"/>
                <a:gd name="T41" fmla="*/ 2 h 68"/>
                <a:gd name="T42" fmla="*/ 34 w 104"/>
                <a:gd name="T43" fmla="*/ 2 h 68"/>
                <a:gd name="T44" fmla="*/ 40 w 104"/>
                <a:gd name="T45" fmla="*/ 4 h 68"/>
                <a:gd name="T46" fmla="*/ 44 w 104"/>
                <a:gd name="T47" fmla="*/ 6 h 68"/>
                <a:gd name="T48" fmla="*/ 52 w 104"/>
                <a:gd name="T49" fmla="*/ 8 h 68"/>
                <a:gd name="T50" fmla="*/ 58 w 104"/>
                <a:gd name="T51" fmla="*/ 10 h 68"/>
                <a:gd name="T52" fmla="*/ 62 w 104"/>
                <a:gd name="T53" fmla="*/ 12 h 68"/>
                <a:gd name="T54" fmla="*/ 68 w 104"/>
                <a:gd name="T55" fmla="*/ 14 h 68"/>
                <a:gd name="T56" fmla="*/ 74 w 104"/>
                <a:gd name="T57" fmla="*/ 18 h 68"/>
                <a:gd name="T58" fmla="*/ 80 w 104"/>
                <a:gd name="T59" fmla="*/ 20 h 68"/>
                <a:gd name="T60" fmla="*/ 84 w 104"/>
                <a:gd name="T61" fmla="*/ 24 h 68"/>
                <a:gd name="T62" fmla="*/ 90 w 104"/>
                <a:gd name="T63" fmla="*/ 28 h 68"/>
                <a:gd name="T64" fmla="*/ 96 w 104"/>
                <a:gd name="T65" fmla="*/ 30 h 68"/>
                <a:gd name="T66" fmla="*/ 98 w 104"/>
                <a:gd name="T67" fmla="*/ 34 h 68"/>
                <a:gd name="T68" fmla="*/ 104 w 104"/>
                <a:gd name="T69" fmla="*/ 38 h 68"/>
                <a:gd name="T70" fmla="*/ 70 w 104"/>
                <a:gd name="T71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68">
                  <a:moveTo>
                    <a:pt x="70" y="68"/>
                  </a:moveTo>
                  <a:lnTo>
                    <a:pt x="66" y="64"/>
                  </a:lnTo>
                  <a:lnTo>
                    <a:pt x="62" y="64"/>
                  </a:lnTo>
                  <a:lnTo>
                    <a:pt x="58" y="60"/>
                  </a:lnTo>
                  <a:lnTo>
                    <a:pt x="54" y="58"/>
                  </a:lnTo>
                  <a:lnTo>
                    <a:pt x="50" y="56"/>
                  </a:lnTo>
                  <a:lnTo>
                    <a:pt x="44" y="56"/>
                  </a:lnTo>
                  <a:lnTo>
                    <a:pt x="42" y="54"/>
                  </a:lnTo>
                  <a:lnTo>
                    <a:pt x="36" y="52"/>
                  </a:lnTo>
                  <a:lnTo>
                    <a:pt x="32" y="50"/>
                  </a:lnTo>
                  <a:lnTo>
                    <a:pt x="28" y="50"/>
                  </a:lnTo>
                  <a:lnTo>
                    <a:pt x="24" y="48"/>
                  </a:lnTo>
                  <a:lnTo>
                    <a:pt x="18" y="48"/>
                  </a:lnTo>
                  <a:lnTo>
                    <a:pt x="14" y="48"/>
                  </a:lnTo>
                  <a:lnTo>
                    <a:pt x="8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8"/>
                  </a:lnTo>
                  <a:lnTo>
                    <a:pt x="14" y="0"/>
                  </a:lnTo>
                  <a:lnTo>
                    <a:pt x="20" y="0"/>
                  </a:lnTo>
                  <a:lnTo>
                    <a:pt x="26" y="2"/>
                  </a:lnTo>
                  <a:lnTo>
                    <a:pt x="34" y="2"/>
                  </a:lnTo>
                  <a:lnTo>
                    <a:pt x="40" y="4"/>
                  </a:lnTo>
                  <a:lnTo>
                    <a:pt x="44" y="6"/>
                  </a:lnTo>
                  <a:lnTo>
                    <a:pt x="52" y="8"/>
                  </a:lnTo>
                  <a:lnTo>
                    <a:pt x="58" y="10"/>
                  </a:lnTo>
                  <a:lnTo>
                    <a:pt x="62" y="12"/>
                  </a:lnTo>
                  <a:lnTo>
                    <a:pt x="68" y="14"/>
                  </a:lnTo>
                  <a:lnTo>
                    <a:pt x="74" y="18"/>
                  </a:lnTo>
                  <a:lnTo>
                    <a:pt x="80" y="20"/>
                  </a:lnTo>
                  <a:lnTo>
                    <a:pt x="84" y="24"/>
                  </a:lnTo>
                  <a:lnTo>
                    <a:pt x="90" y="28"/>
                  </a:lnTo>
                  <a:lnTo>
                    <a:pt x="96" y="30"/>
                  </a:lnTo>
                  <a:lnTo>
                    <a:pt x="98" y="34"/>
                  </a:lnTo>
                  <a:lnTo>
                    <a:pt x="104" y="38"/>
                  </a:lnTo>
                  <a:lnTo>
                    <a:pt x="70" y="6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4" name="Freeform 60"/>
            <p:cNvSpPr>
              <a:spLocks/>
            </p:cNvSpPr>
            <p:nvPr/>
          </p:nvSpPr>
          <p:spPr bwMode="auto">
            <a:xfrm>
              <a:off x="4256088" y="3241561"/>
              <a:ext cx="127000" cy="79375"/>
            </a:xfrm>
            <a:custGeom>
              <a:avLst/>
              <a:gdLst>
                <a:gd name="T0" fmla="*/ 80 w 80"/>
                <a:gd name="T1" fmla="*/ 0 h 50"/>
                <a:gd name="T2" fmla="*/ 80 w 80"/>
                <a:gd name="T3" fmla="*/ 36 h 50"/>
                <a:gd name="T4" fmla="*/ 76 w 80"/>
                <a:gd name="T5" fmla="*/ 36 h 50"/>
                <a:gd name="T6" fmla="*/ 74 w 80"/>
                <a:gd name="T7" fmla="*/ 36 h 50"/>
                <a:gd name="T8" fmla="*/ 72 w 80"/>
                <a:gd name="T9" fmla="*/ 36 h 50"/>
                <a:gd name="T10" fmla="*/ 68 w 80"/>
                <a:gd name="T11" fmla="*/ 36 h 50"/>
                <a:gd name="T12" fmla="*/ 62 w 80"/>
                <a:gd name="T13" fmla="*/ 36 h 50"/>
                <a:gd name="T14" fmla="*/ 58 w 80"/>
                <a:gd name="T15" fmla="*/ 36 h 50"/>
                <a:gd name="T16" fmla="*/ 52 w 80"/>
                <a:gd name="T17" fmla="*/ 36 h 50"/>
                <a:gd name="T18" fmla="*/ 48 w 80"/>
                <a:gd name="T19" fmla="*/ 36 h 50"/>
                <a:gd name="T20" fmla="*/ 42 w 80"/>
                <a:gd name="T21" fmla="*/ 36 h 50"/>
                <a:gd name="T22" fmla="*/ 40 w 80"/>
                <a:gd name="T23" fmla="*/ 38 h 50"/>
                <a:gd name="T24" fmla="*/ 34 w 80"/>
                <a:gd name="T25" fmla="*/ 38 h 50"/>
                <a:gd name="T26" fmla="*/ 30 w 80"/>
                <a:gd name="T27" fmla="*/ 40 h 50"/>
                <a:gd name="T28" fmla="*/ 26 w 80"/>
                <a:gd name="T29" fmla="*/ 42 h 50"/>
                <a:gd name="T30" fmla="*/ 22 w 80"/>
                <a:gd name="T31" fmla="*/ 42 h 50"/>
                <a:gd name="T32" fmla="*/ 16 w 80"/>
                <a:gd name="T33" fmla="*/ 44 h 50"/>
                <a:gd name="T34" fmla="*/ 12 w 80"/>
                <a:gd name="T35" fmla="*/ 44 h 50"/>
                <a:gd name="T36" fmla="*/ 8 w 80"/>
                <a:gd name="T37" fmla="*/ 46 h 50"/>
                <a:gd name="T38" fmla="*/ 4 w 80"/>
                <a:gd name="T39" fmla="*/ 48 h 50"/>
                <a:gd name="T40" fmla="*/ 0 w 80"/>
                <a:gd name="T41" fmla="*/ 50 h 50"/>
                <a:gd name="T42" fmla="*/ 4 w 80"/>
                <a:gd name="T43" fmla="*/ 8 h 50"/>
                <a:gd name="T44" fmla="*/ 8 w 80"/>
                <a:gd name="T45" fmla="*/ 6 h 50"/>
                <a:gd name="T46" fmla="*/ 14 w 80"/>
                <a:gd name="T47" fmla="*/ 6 h 50"/>
                <a:gd name="T48" fmla="*/ 18 w 80"/>
                <a:gd name="T49" fmla="*/ 4 h 50"/>
                <a:gd name="T50" fmla="*/ 22 w 80"/>
                <a:gd name="T51" fmla="*/ 4 h 50"/>
                <a:gd name="T52" fmla="*/ 28 w 80"/>
                <a:gd name="T53" fmla="*/ 2 h 50"/>
                <a:gd name="T54" fmla="*/ 32 w 80"/>
                <a:gd name="T55" fmla="*/ 2 h 50"/>
                <a:gd name="T56" fmla="*/ 36 w 80"/>
                <a:gd name="T57" fmla="*/ 2 h 50"/>
                <a:gd name="T58" fmla="*/ 42 w 80"/>
                <a:gd name="T59" fmla="*/ 0 h 50"/>
                <a:gd name="T60" fmla="*/ 46 w 80"/>
                <a:gd name="T61" fmla="*/ 0 h 50"/>
                <a:gd name="T62" fmla="*/ 50 w 80"/>
                <a:gd name="T63" fmla="*/ 0 h 50"/>
                <a:gd name="T64" fmla="*/ 56 w 80"/>
                <a:gd name="T65" fmla="*/ 0 h 50"/>
                <a:gd name="T66" fmla="*/ 60 w 80"/>
                <a:gd name="T67" fmla="*/ 0 h 50"/>
                <a:gd name="T68" fmla="*/ 66 w 80"/>
                <a:gd name="T69" fmla="*/ 0 h 50"/>
                <a:gd name="T70" fmla="*/ 70 w 80"/>
                <a:gd name="T71" fmla="*/ 0 h 50"/>
                <a:gd name="T72" fmla="*/ 76 w 80"/>
                <a:gd name="T73" fmla="*/ 0 h 50"/>
                <a:gd name="T74" fmla="*/ 80 w 80"/>
                <a:gd name="T75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50">
                  <a:moveTo>
                    <a:pt x="80" y="0"/>
                  </a:moveTo>
                  <a:lnTo>
                    <a:pt x="80" y="36"/>
                  </a:lnTo>
                  <a:lnTo>
                    <a:pt x="76" y="36"/>
                  </a:lnTo>
                  <a:lnTo>
                    <a:pt x="74" y="36"/>
                  </a:lnTo>
                  <a:lnTo>
                    <a:pt x="72" y="36"/>
                  </a:lnTo>
                  <a:lnTo>
                    <a:pt x="68" y="36"/>
                  </a:lnTo>
                  <a:lnTo>
                    <a:pt x="62" y="36"/>
                  </a:lnTo>
                  <a:lnTo>
                    <a:pt x="58" y="36"/>
                  </a:lnTo>
                  <a:lnTo>
                    <a:pt x="52" y="36"/>
                  </a:lnTo>
                  <a:lnTo>
                    <a:pt x="48" y="36"/>
                  </a:lnTo>
                  <a:lnTo>
                    <a:pt x="42" y="36"/>
                  </a:lnTo>
                  <a:lnTo>
                    <a:pt x="40" y="38"/>
                  </a:lnTo>
                  <a:lnTo>
                    <a:pt x="34" y="38"/>
                  </a:lnTo>
                  <a:lnTo>
                    <a:pt x="30" y="40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8" y="46"/>
                  </a:lnTo>
                  <a:lnTo>
                    <a:pt x="4" y="48"/>
                  </a:lnTo>
                  <a:lnTo>
                    <a:pt x="0" y="50"/>
                  </a:lnTo>
                  <a:lnTo>
                    <a:pt x="4" y="8"/>
                  </a:lnTo>
                  <a:lnTo>
                    <a:pt x="8" y="6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8" y="2"/>
                  </a:lnTo>
                  <a:lnTo>
                    <a:pt x="32" y="2"/>
                  </a:lnTo>
                  <a:lnTo>
                    <a:pt x="36" y="2"/>
                  </a:lnTo>
                  <a:lnTo>
                    <a:pt x="42" y="0"/>
                  </a:lnTo>
                  <a:lnTo>
                    <a:pt x="46" y="0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6" y="0"/>
                  </a:lnTo>
                  <a:lnTo>
                    <a:pt x="70" y="0"/>
                  </a:lnTo>
                  <a:lnTo>
                    <a:pt x="76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5" name="Freeform 61"/>
            <p:cNvSpPr>
              <a:spLocks/>
            </p:cNvSpPr>
            <p:nvPr/>
          </p:nvSpPr>
          <p:spPr bwMode="auto">
            <a:xfrm>
              <a:off x="4106863" y="3260611"/>
              <a:ext cx="130175" cy="127000"/>
            </a:xfrm>
            <a:custGeom>
              <a:avLst/>
              <a:gdLst>
                <a:gd name="T0" fmla="*/ 0 w 82"/>
                <a:gd name="T1" fmla="*/ 58 h 80"/>
                <a:gd name="T2" fmla="*/ 36 w 82"/>
                <a:gd name="T3" fmla="*/ 80 h 80"/>
                <a:gd name="T4" fmla="*/ 40 w 82"/>
                <a:gd name="T5" fmla="*/ 76 h 80"/>
                <a:gd name="T6" fmla="*/ 44 w 82"/>
                <a:gd name="T7" fmla="*/ 70 h 80"/>
                <a:gd name="T8" fmla="*/ 50 w 82"/>
                <a:gd name="T9" fmla="*/ 66 h 80"/>
                <a:gd name="T10" fmla="*/ 54 w 82"/>
                <a:gd name="T11" fmla="*/ 60 h 80"/>
                <a:gd name="T12" fmla="*/ 60 w 82"/>
                <a:gd name="T13" fmla="*/ 58 h 80"/>
                <a:gd name="T14" fmla="*/ 66 w 82"/>
                <a:gd name="T15" fmla="*/ 52 h 80"/>
                <a:gd name="T16" fmla="*/ 72 w 82"/>
                <a:gd name="T17" fmla="*/ 50 h 80"/>
                <a:gd name="T18" fmla="*/ 78 w 82"/>
                <a:gd name="T19" fmla="*/ 46 h 80"/>
                <a:gd name="T20" fmla="*/ 82 w 82"/>
                <a:gd name="T21" fmla="*/ 0 h 80"/>
                <a:gd name="T22" fmla="*/ 78 w 82"/>
                <a:gd name="T23" fmla="*/ 2 h 80"/>
                <a:gd name="T24" fmla="*/ 72 w 82"/>
                <a:gd name="T25" fmla="*/ 4 h 80"/>
                <a:gd name="T26" fmla="*/ 66 w 82"/>
                <a:gd name="T27" fmla="*/ 6 h 80"/>
                <a:gd name="T28" fmla="*/ 60 w 82"/>
                <a:gd name="T29" fmla="*/ 8 h 80"/>
                <a:gd name="T30" fmla="*/ 54 w 82"/>
                <a:gd name="T31" fmla="*/ 12 h 80"/>
                <a:gd name="T32" fmla="*/ 48 w 82"/>
                <a:gd name="T33" fmla="*/ 14 h 80"/>
                <a:gd name="T34" fmla="*/ 44 w 82"/>
                <a:gd name="T35" fmla="*/ 18 h 80"/>
                <a:gd name="T36" fmla="*/ 38 w 82"/>
                <a:gd name="T37" fmla="*/ 22 h 80"/>
                <a:gd name="T38" fmla="*/ 34 w 82"/>
                <a:gd name="T39" fmla="*/ 24 h 80"/>
                <a:gd name="T40" fmla="*/ 28 w 82"/>
                <a:gd name="T41" fmla="*/ 28 h 80"/>
                <a:gd name="T42" fmla="*/ 24 w 82"/>
                <a:gd name="T43" fmla="*/ 32 h 80"/>
                <a:gd name="T44" fmla="*/ 18 w 82"/>
                <a:gd name="T45" fmla="*/ 36 h 80"/>
                <a:gd name="T46" fmla="*/ 14 w 82"/>
                <a:gd name="T47" fmla="*/ 40 h 80"/>
                <a:gd name="T48" fmla="*/ 10 w 82"/>
                <a:gd name="T49" fmla="*/ 46 h 80"/>
                <a:gd name="T50" fmla="*/ 4 w 82"/>
                <a:gd name="T51" fmla="*/ 52 h 80"/>
                <a:gd name="T52" fmla="*/ 0 w 82"/>
                <a:gd name="T53" fmla="*/ 58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82" h="80">
                  <a:moveTo>
                    <a:pt x="0" y="58"/>
                  </a:moveTo>
                  <a:lnTo>
                    <a:pt x="36" y="80"/>
                  </a:lnTo>
                  <a:lnTo>
                    <a:pt x="40" y="76"/>
                  </a:lnTo>
                  <a:lnTo>
                    <a:pt x="44" y="70"/>
                  </a:lnTo>
                  <a:lnTo>
                    <a:pt x="50" y="66"/>
                  </a:lnTo>
                  <a:lnTo>
                    <a:pt x="54" y="60"/>
                  </a:lnTo>
                  <a:lnTo>
                    <a:pt x="60" y="58"/>
                  </a:lnTo>
                  <a:lnTo>
                    <a:pt x="66" y="52"/>
                  </a:lnTo>
                  <a:lnTo>
                    <a:pt x="72" y="50"/>
                  </a:lnTo>
                  <a:lnTo>
                    <a:pt x="78" y="46"/>
                  </a:lnTo>
                  <a:lnTo>
                    <a:pt x="82" y="0"/>
                  </a:lnTo>
                  <a:lnTo>
                    <a:pt x="78" y="2"/>
                  </a:lnTo>
                  <a:lnTo>
                    <a:pt x="72" y="4"/>
                  </a:lnTo>
                  <a:lnTo>
                    <a:pt x="66" y="6"/>
                  </a:lnTo>
                  <a:lnTo>
                    <a:pt x="60" y="8"/>
                  </a:lnTo>
                  <a:lnTo>
                    <a:pt x="54" y="12"/>
                  </a:lnTo>
                  <a:lnTo>
                    <a:pt x="48" y="14"/>
                  </a:lnTo>
                  <a:lnTo>
                    <a:pt x="44" y="18"/>
                  </a:lnTo>
                  <a:lnTo>
                    <a:pt x="38" y="22"/>
                  </a:lnTo>
                  <a:lnTo>
                    <a:pt x="34" y="24"/>
                  </a:lnTo>
                  <a:lnTo>
                    <a:pt x="28" y="28"/>
                  </a:lnTo>
                  <a:lnTo>
                    <a:pt x="24" y="32"/>
                  </a:lnTo>
                  <a:lnTo>
                    <a:pt x="18" y="36"/>
                  </a:lnTo>
                  <a:lnTo>
                    <a:pt x="14" y="40"/>
                  </a:lnTo>
                  <a:lnTo>
                    <a:pt x="10" y="46"/>
                  </a:lnTo>
                  <a:lnTo>
                    <a:pt x="4" y="52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6" name="Freeform 62"/>
            <p:cNvSpPr>
              <a:spLocks/>
            </p:cNvSpPr>
            <p:nvPr/>
          </p:nvSpPr>
          <p:spPr bwMode="auto">
            <a:xfrm>
              <a:off x="4052888" y="3368561"/>
              <a:ext cx="95250" cy="95250"/>
            </a:xfrm>
            <a:custGeom>
              <a:avLst/>
              <a:gdLst>
                <a:gd name="T0" fmla="*/ 0 w 60"/>
                <a:gd name="T1" fmla="*/ 58 h 60"/>
                <a:gd name="T2" fmla="*/ 40 w 60"/>
                <a:gd name="T3" fmla="*/ 60 h 60"/>
                <a:gd name="T4" fmla="*/ 42 w 60"/>
                <a:gd name="T5" fmla="*/ 54 h 60"/>
                <a:gd name="T6" fmla="*/ 44 w 60"/>
                <a:gd name="T7" fmla="*/ 50 h 60"/>
                <a:gd name="T8" fmla="*/ 46 w 60"/>
                <a:gd name="T9" fmla="*/ 44 h 60"/>
                <a:gd name="T10" fmla="*/ 48 w 60"/>
                <a:gd name="T11" fmla="*/ 40 h 60"/>
                <a:gd name="T12" fmla="*/ 52 w 60"/>
                <a:gd name="T13" fmla="*/ 34 h 60"/>
                <a:gd name="T14" fmla="*/ 54 w 60"/>
                <a:gd name="T15" fmla="*/ 32 h 60"/>
                <a:gd name="T16" fmla="*/ 56 w 60"/>
                <a:gd name="T17" fmla="*/ 26 h 60"/>
                <a:gd name="T18" fmla="*/ 60 w 60"/>
                <a:gd name="T19" fmla="*/ 22 h 60"/>
                <a:gd name="T20" fmla="*/ 26 w 60"/>
                <a:gd name="T21" fmla="*/ 0 h 60"/>
                <a:gd name="T22" fmla="*/ 22 w 60"/>
                <a:gd name="T23" fmla="*/ 6 h 60"/>
                <a:gd name="T24" fmla="*/ 18 w 60"/>
                <a:gd name="T25" fmla="*/ 12 h 60"/>
                <a:gd name="T26" fmla="*/ 16 w 60"/>
                <a:gd name="T27" fmla="*/ 18 h 60"/>
                <a:gd name="T28" fmla="*/ 12 w 60"/>
                <a:gd name="T29" fmla="*/ 26 h 60"/>
                <a:gd name="T30" fmla="*/ 8 w 60"/>
                <a:gd name="T31" fmla="*/ 34 h 60"/>
                <a:gd name="T32" fmla="*/ 6 w 60"/>
                <a:gd name="T33" fmla="*/ 42 h 60"/>
                <a:gd name="T34" fmla="*/ 2 w 60"/>
                <a:gd name="T35" fmla="*/ 50 h 60"/>
                <a:gd name="T36" fmla="*/ 0 w 60"/>
                <a:gd name="T37" fmla="*/ 5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0" h="60">
                  <a:moveTo>
                    <a:pt x="0" y="58"/>
                  </a:moveTo>
                  <a:lnTo>
                    <a:pt x="40" y="60"/>
                  </a:lnTo>
                  <a:lnTo>
                    <a:pt x="42" y="54"/>
                  </a:lnTo>
                  <a:lnTo>
                    <a:pt x="44" y="50"/>
                  </a:lnTo>
                  <a:lnTo>
                    <a:pt x="46" y="44"/>
                  </a:lnTo>
                  <a:lnTo>
                    <a:pt x="48" y="40"/>
                  </a:lnTo>
                  <a:lnTo>
                    <a:pt x="52" y="34"/>
                  </a:lnTo>
                  <a:lnTo>
                    <a:pt x="54" y="32"/>
                  </a:lnTo>
                  <a:lnTo>
                    <a:pt x="56" y="26"/>
                  </a:lnTo>
                  <a:lnTo>
                    <a:pt x="60" y="22"/>
                  </a:lnTo>
                  <a:lnTo>
                    <a:pt x="26" y="0"/>
                  </a:lnTo>
                  <a:lnTo>
                    <a:pt x="22" y="6"/>
                  </a:lnTo>
                  <a:lnTo>
                    <a:pt x="18" y="12"/>
                  </a:lnTo>
                  <a:lnTo>
                    <a:pt x="16" y="18"/>
                  </a:lnTo>
                  <a:lnTo>
                    <a:pt x="12" y="26"/>
                  </a:lnTo>
                  <a:lnTo>
                    <a:pt x="8" y="34"/>
                  </a:lnTo>
                  <a:lnTo>
                    <a:pt x="6" y="42"/>
                  </a:lnTo>
                  <a:lnTo>
                    <a:pt x="2" y="50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7" name="Freeform 63"/>
            <p:cNvSpPr>
              <a:spLocks/>
            </p:cNvSpPr>
            <p:nvPr/>
          </p:nvSpPr>
          <p:spPr bwMode="auto">
            <a:xfrm>
              <a:off x="4056063" y="3397136"/>
              <a:ext cx="669925" cy="673100"/>
            </a:xfrm>
            <a:custGeom>
              <a:avLst/>
              <a:gdLst>
                <a:gd name="T0" fmla="*/ 406 w 422"/>
                <a:gd name="T1" fmla="*/ 124 h 424"/>
                <a:gd name="T2" fmla="*/ 422 w 422"/>
                <a:gd name="T3" fmla="*/ 154 h 424"/>
                <a:gd name="T4" fmla="*/ 394 w 422"/>
                <a:gd name="T5" fmla="*/ 172 h 424"/>
                <a:gd name="T6" fmla="*/ 382 w 422"/>
                <a:gd name="T7" fmla="*/ 180 h 424"/>
                <a:gd name="T8" fmla="*/ 328 w 422"/>
                <a:gd name="T9" fmla="*/ 226 h 424"/>
                <a:gd name="T10" fmla="*/ 372 w 422"/>
                <a:gd name="T11" fmla="*/ 262 h 424"/>
                <a:gd name="T12" fmla="*/ 348 w 422"/>
                <a:gd name="T13" fmla="*/ 282 h 424"/>
                <a:gd name="T14" fmla="*/ 292 w 422"/>
                <a:gd name="T15" fmla="*/ 282 h 424"/>
                <a:gd name="T16" fmla="*/ 230 w 422"/>
                <a:gd name="T17" fmla="*/ 272 h 424"/>
                <a:gd name="T18" fmla="*/ 228 w 422"/>
                <a:gd name="T19" fmla="*/ 284 h 424"/>
                <a:gd name="T20" fmla="*/ 248 w 422"/>
                <a:gd name="T21" fmla="*/ 288 h 424"/>
                <a:gd name="T22" fmla="*/ 280 w 422"/>
                <a:gd name="T23" fmla="*/ 292 h 424"/>
                <a:gd name="T24" fmla="*/ 282 w 422"/>
                <a:gd name="T25" fmla="*/ 336 h 424"/>
                <a:gd name="T26" fmla="*/ 308 w 422"/>
                <a:gd name="T27" fmla="*/ 356 h 424"/>
                <a:gd name="T28" fmla="*/ 348 w 422"/>
                <a:gd name="T29" fmla="*/ 384 h 424"/>
                <a:gd name="T30" fmla="*/ 360 w 422"/>
                <a:gd name="T31" fmla="*/ 424 h 424"/>
                <a:gd name="T32" fmla="*/ 2 w 422"/>
                <a:gd name="T33" fmla="*/ 398 h 424"/>
                <a:gd name="T34" fmla="*/ 24 w 422"/>
                <a:gd name="T35" fmla="*/ 370 h 424"/>
                <a:gd name="T36" fmla="*/ 68 w 422"/>
                <a:gd name="T37" fmla="*/ 342 h 424"/>
                <a:gd name="T38" fmla="*/ 104 w 422"/>
                <a:gd name="T39" fmla="*/ 316 h 424"/>
                <a:gd name="T40" fmla="*/ 104 w 422"/>
                <a:gd name="T41" fmla="*/ 256 h 424"/>
                <a:gd name="T42" fmla="*/ 88 w 422"/>
                <a:gd name="T43" fmla="*/ 240 h 424"/>
                <a:gd name="T44" fmla="*/ 64 w 422"/>
                <a:gd name="T45" fmla="*/ 224 h 424"/>
                <a:gd name="T46" fmla="*/ 30 w 422"/>
                <a:gd name="T47" fmla="*/ 194 h 424"/>
                <a:gd name="T48" fmla="*/ 34 w 422"/>
                <a:gd name="T49" fmla="*/ 174 h 424"/>
                <a:gd name="T50" fmla="*/ 54 w 422"/>
                <a:gd name="T51" fmla="*/ 170 h 424"/>
                <a:gd name="T52" fmla="*/ 84 w 422"/>
                <a:gd name="T53" fmla="*/ 164 h 424"/>
                <a:gd name="T54" fmla="*/ 122 w 422"/>
                <a:gd name="T55" fmla="*/ 162 h 424"/>
                <a:gd name="T56" fmla="*/ 108 w 422"/>
                <a:gd name="T57" fmla="*/ 142 h 424"/>
                <a:gd name="T58" fmla="*/ 138 w 422"/>
                <a:gd name="T59" fmla="*/ 128 h 424"/>
                <a:gd name="T60" fmla="*/ 150 w 422"/>
                <a:gd name="T61" fmla="*/ 98 h 424"/>
                <a:gd name="T62" fmla="*/ 176 w 422"/>
                <a:gd name="T63" fmla="*/ 70 h 424"/>
                <a:gd name="T64" fmla="*/ 214 w 422"/>
                <a:gd name="T65" fmla="*/ 62 h 424"/>
                <a:gd name="T66" fmla="*/ 240 w 422"/>
                <a:gd name="T67" fmla="*/ 66 h 424"/>
                <a:gd name="T68" fmla="*/ 216 w 422"/>
                <a:gd name="T69" fmla="*/ 86 h 424"/>
                <a:gd name="T70" fmla="*/ 202 w 422"/>
                <a:gd name="T71" fmla="*/ 86 h 424"/>
                <a:gd name="T72" fmla="*/ 180 w 422"/>
                <a:gd name="T73" fmla="*/ 96 h 424"/>
                <a:gd name="T74" fmla="*/ 166 w 422"/>
                <a:gd name="T75" fmla="*/ 130 h 424"/>
                <a:gd name="T76" fmla="*/ 180 w 422"/>
                <a:gd name="T77" fmla="*/ 178 h 424"/>
                <a:gd name="T78" fmla="*/ 212 w 422"/>
                <a:gd name="T79" fmla="*/ 194 h 424"/>
                <a:gd name="T80" fmla="*/ 188 w 422"/>
                <a:gd name="T81" fmla="*/ 164 h 424"/>
                <a:gd name="T82" fmla="*/ 182 w 422"/>
                <a:gd name="T83" fmla="*/ 124 h 424"/>
                <a:gd name="T84" fmla="*/ 194 w 422"/>
                <a:gd name="T85" fmla="*/ 102 h 424"/>
                <a:gd name="T86" fmla="*/ 206 w 422"/>
                <a:gd name="T87" fmla="*/ 98 h 424"/>
                <a:gd name="T88" fmla="*/ 238 w 422"/>
                <a:gd name="T89" fmla="*/ 110 h 424"/>
                <a:gd name="T90" fmla="*/ 250 w 422"/>
                <a:gd name="T91" fmla="*/ 106 h 424"/>
                <a:gd name="T92" fmla="*/ 248 w 422"/>
                <a:gd name="T93" fmla="*/ 70 h 424"/>
                <a:gd name="T94" fmla="*/ 262 w 422"/>
                <a:gd name="T95" fmla="*/ 78 h 424"/>
                <a:gd name="T96" fmla="*/ 314 w 422"/>
                <a:gd name="T97" fmla="*/ 50 h 424"/>
                <a:gd name="T98" fmla="*/ 322 w 422"/>
                <a:gd name="T99" fmla="*/ 8 h 424"/>
                <a:gd name="T100" fmla="*/ 336 w 422"/>
                <a:gd name="T101" fmla="*/ 26 h 424"/>
                <a:gd name="T102" fmla="*/ 386 w 422"/>
                <a:gd name="T103" fmla="*/ 62 h 424"/>
                <a:gd name="T104" fmla="*/ 388 w 422"/>
                <a:gd name="T105" fmla="*/ 100 h 424"/>
                <a:gd name="T106" fmla="*/ 398 w 422"/>
                <a:gd name="T107" fmla="*/ 114 h 424"/>
                <a:gd name="T108" fmla="*/ 362 w 422"/>
                <a:gd name="T109" fmla="*/ 11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22" h="424">
                  <a:moveTo>
                    <a:pt x="398" y="114"/>
                  </a:moveTo>
                  <a:lnTo>
                    <a:pt x="398" y="114"/>
                  </a:lnTo>
                  <a:lnTo>
                    <a:pt x="398" y="116"/>
                  </a:lnTo>
                  <a:lnTo>
                    <a:pt x="400" y="118"/>
                  </a:lnTo>
                  <a:lnTo>
                    <a:pt x="402" y="120"/>
                  </a:lnTo>
                  <a:lnTo>
                    <a:pt x="406" y="124"/>
                  </a:lnTo>
                  <a:lnTo>
                    <a:pt x="408" y="130"/>
                  </a:lnTo>
                  <a:lnTo>
                    <a:pt x="414" y="134"/>
                  </a:lnTo>
                  <a:lnTo>
                    <a:pt x="416" y="142"/>
                  </a:lnTo>
                  <a:lnTo>
                    <a:pt x="420" y="146"/>
                  </a:lnTo>
                  <a:lnTo>
                    <a:pt x="422" y="150"/>
                  </a:lnTo>
                  <a:lnTo>
                    <a:pt x="422" y="154"/>
                  </a:lnTo>
                  <a:lnTo>
                    <a:pt x="422" y="156"/>
                  </a:lnTo>
                  <a:lnTo>
                    <a:pt x="414" y="160"/>
                  </a:lnTo>
                  <a:lnTo>
                    <a:pt x="410" y="164"/>
                  </a:lnTo>
                  <a:lnTo>
                    <a:pt x="404" y="168"/>
                  </a:lnTo>
                  <a:lnTo>
                    <a:pt x="398" y="170"/>
                  </a:lnTo>
                  <a:lnTo>
                    <a:pt x="394" y="172"/>
                  </a:lnTo>
                  <a:lnTo>
                    <a:pt x="390" y="174"/>
                  </a:lnTo>
                  <a:lnTo>
                    <a:pt x="388" y="174"/>
                  </a:lnTo>
                  <a:lnTo>
                    <a:pt x="388" y="176"/>
                  </a:lnTo>
                  <a:lnTo>
                    <a:pt x="382" y="176"/>
                  </a:lnTo>
                  <a:lnTo>
                    <a:pt x="382" y="178"/>
                  </a:lnTo>
                  <a:lnTo>
                    <a:pt x="382" y="180"/>
                  </a:lnTo>
                  <a:lnTo>
                    <a:pt x="382" y="188"/>
                  </a:lnTo>
                  <a:lnTo>
                    <a:pt x="382" y="196"/>
                  </a:lnTo>
                  <a:lnTo>
                    <a:pt x="380" y="204"/>
                  </a:lnTo>
                  <a:lnTo>
                    <a:pt x="380" y="212"/>
                  </a:lnTo>
                  <a:lnTo>
                    <a:pt x="328" y="212"/>
                  </a:lnTo>
                  <a:lnTo>
                    <a:pt x="328" y="226"/>
                  </a:lnTo>
                  <a:lnTo>
                    <a:pt x="380" y="226"/>
                  </a:lnTo>
                  <a:lnTo>
                    <a:pt x="380" y="234"/>
                  </a:lnTo>
                  <a:lnTo>
                    <a:pt x="378" y="242"/>
                  </a:lnTo>
                  <a:lnTo>
                    <a:pt x="376" y="250"/>
                  </a:lnTo>
                  <a:lnTo>
                    <a:pt x="374" y="256"/>
                  </a:lnTo>
                  <a:lnTo>
                    <a:pt x="372" y="262"/>
                  </a:lnTo>
                  <a:lnTo>
                    <a:pt x="370" y="268"/>
                  </a:lnTo>
                  <a:lnTo>
                    <a:pt x="368" y="272"/>
                  </a:lnTo>
                  <a:lnTo>
                    <a:pt x="364" y="274"/>
                  </a:lnTo>
                  <a:lnTo>
                    <a:pt x="360" y="278"/>
                  </a:lnTo>
                  <a:lnTo>
                    <a:pt x="354" y="280"/>
                  </a:lnTo>
                  <a:lnTo>
                    <a:pt x="348" y="282"/>
                  </a:lnTo>
                  <a:lnTo>
                    <a:pt x="340" y="282"/>
                  </a:lnTo>
                  <a:lnTo>
                    <a:pt x="332" y="284"/>
                  </a:lnTo>
                  <a:lnTo>
                    <a:pt x="322" y="284"/>
                  </a:lnTo>
                  <a:lnTo>
                    <a:pt x="314" y="284"/>
                  </a:lnTo>
                  <a:lnTo>
                    <a:pt x="302" y="282"/>
                  </a:lnTo>
                  <a:lnTo>
                    <a:pt x="292" y="282"/>
                  </a:lnTo>
                  <a:lnTo>
                    <a:pt x="282" y="280"/>
                  </a:lnTo>
                  <a:lnTo>
                    <a:pt x="272" y="278"/>
                  </a:lnTo>
                  <a:lnTo>
                    <a:pt x="262" y="276"/>
                  </a:lnTo>
                  <a:lnTo>
                    <a:pt x="250" y="274"/>
                  </a:lnTo>
                  <a:lnTo>
                    <a:pt x="240" y="274"/>
                  </a:lnTo>
                  <a:lnTo>
                    <a:pt x="230" y="272"/>
                  </a:lnTo>
                  <a:lnTo>
                    <a:pt x="222" y="270"/>
                  </a:lnTo>
                  <a:lnTo>
                    <a:pt x="220" y="284"/>
                  </a:lnTo>
                  <a:lnTo>
                    <a:pt x="220" y="284"/>
                  </a:lnTo>
                  <a:lnTo>
                    <a:pt x="222" y="284"/>
                  </a:lnTo>
                  <a:lnTo>
                    <a:pt x="224" y="284"/>
                  </a:lnTo>
                  <a:lnTo>
                    <a:pt x="228" y="284"/>
                  </a:lnTo>
                  <a:lnTo>
                    <a:pt x="228" y="284"/>
                  </a:lnTo>
                  <a:lnTo>
                    <a:pt x="234" y="286"/>
                  </a:lnTo>
                  <a:lnTo>
                    <a:pt x="238" y="286"/>
                  </a:lnTo>
                  <a:lnTo>
                    <a:pt x="240" y="288"/>
                  </a:lnTo>
                  <a:lnTo>
                    <a:pt x="244" y="288"/>
                  </a:lnTo>
                  <a:lnTo>
                    <a:pt x="248" y="288"/>
                  </a:lnTo>
                  <a:lnTo>
                    <a:pt x="254" y="290"/>
                  </a:lnTo>
                  <a:lnTo>
                    <a:pt x="258" y="290"/>
                  </a:lnTo>
                  <a:lnTo>
                    <a:pt x="264" y="292"/>
                  </a:lnTo>
                  <a:lnTo>
                    <a:pt x="268" y="292"/>
                  </a:lnTo>
                  <a:lnTo>
                    <a:pt x="274" y="292"/>
                  </a:lnTo>
                  <a:lnTo>
                    <a:pt x="280" y="292"/>
                  </a:lnTo>
                  <a:lnTo>
                    <a:pt x="276" y="302"/>
                  </a:lnTo>
                  <a:lnTo>
                    <a:pt x="274" y="312"/>
                  </a:lnTo>
                  <a:lnTo>
                    <a:pt x="274" y="324"/>
                  </a:lnTo>
                  <a:lnTo>
                    <a:pt x="276" y="332"/>
                  </a:lnTo>
                  <a:lnTo>
                    <a:pt x="278" y="336"/>
                  </a:lnTo>
                  <a:lnTo>
                    <a:pt x="282" y="336"/>
                  </a:lnTo>
                  <a:lnTo>
                    <a:pt x="282" y="340"/>
                  </a:lnTo>
                  <a:lnTo>
                    <a:pt x="288" y="344"/>
                  </a:lnTo>
                  <a:lnTo>
                    <a:pt x="290" y="346"/>
                  </a:lnTo>
                  <a:lnTo>
                    <a:pt x="296" y="350"/>
                  </a:lnTo>
                  <a:lnTo>
                    <a:pt x="302" y="354"/>
                  </a:lnTo>
                  <a:lnTo>
                    <a:pt x="308" y="356"/>
                  </a:lnTo>
                  <a:lnTo>
                    <a:pt x="316" y="362"/>
                  </a:lnTo>
                  <a:lnTo>
                    <a:pt x="324" y="364"/>
                  </a:lnTo>
                  <a:lnTo>
                    <a:pt x="330" y="370"/>
                  </a:lnTo>
                  <a:lnTo>
                    <a:pt x="336" y="374"/>
                  </a:lnTo>
                  <a:lnTo>
                    <a:pt x="344" y="380"/>
                  </a:lnTo>
                  <a:lnTo>
                    <a:pt x="348" y="384"/>
                  </a:lnTo>
                  <a:lnTo>
                    <a:pt x="352" y="390"/>
                  </a:lnTo>
                  <a:lnTo>
                    <a:pt x="356" y="394"/>
                  </a:lnTo>
                  <a:lnTo>
                    <a:pt x="358" y="402"/>
                  </a:lnTo>
                  <a:lnTo>
                    <a:pt x="360" y="408"/>
                  </a:lnTo>
                  <a:lnTo>
                    <a:pt x="362" y="416"/>
                  </a:lnTo>
                  <a:lnTo>
                    <a:pt x="360" y="424"/>
                  </a:lnTo>
                  <a:lnTo>
                    <a:pt x="0" y="424"/>
                  </a:lnTo>
                  <a:lnTo>
                    <a:pt x="0" y="418"/>
                  </a:lnTo>
                  <a:lnTo>
                    <a:pt x="0" y="416"/>
                  </a:lnTo>
                  <a:lnTo>
                    <a:pt x="0" y="410"/>
                  </a:lnTo>
                  <a:lnTo>
                    <a:pt x="2" y="404"/>
                  </a:lnTo>
                  <a:lnTo>
                    <a:pt x="2" y="398"/>
                  </a:lnTo>
                  <a:lnTo>
                    <a:pt x="6" y="394"/>
                  </a:lnTo>
                  <a:lnTo>
                    <a:pt x="6" y="388"/>
                  </a:lnTo>
                  <a:lnTo>
                    <a:pt x="10" y="382"/>
                  </a:lnTo>
                  <a:lnTo>
                    <a:pt x="14" y="378"/>
                  </a:lnTo>
                  <a:lnTo>
                    <a:pt x="18" y="374"/>
                  </a:lnTo>
                  <a:lnTo>
                    <a:pt x="24" y="370"/>
                  </a:lnTo>
                  <a:lnTo>
                    <a:pt x="32" y="364"/>
                  </a:lnTo>
                  <a:lnTo>
                    <a:pt x="38" y="360"/>
                  </a:lnTo>
                  <a:lnTo>
                    <a:pt x="44" y="354"/>
                  </a:lnTo>
                  <a:lnTo>
                    <a:pt x="52" y="352"/>
                  </a:lnTo>
                  <a:lnTo>
                    <a:pt x="60" y="346"/>
                  </a:lnTo>
                  <a:lnTo>
                    <a:pt x="68" y="342"/>
                  </a:lnTo>
                  <a:lnTo>
                    <a:pt x="76" y="338"/>
                  </a:lnTo>
                  <a:lnTo>
                    <a:pt x="82" y="334"/>
                  </a:lnTo>
                  <a:lnTo>
                    <a:pt x="88" y="328"/>
                  </a:lnTo>
                  <a:lnTo>
                    <a:pt x="96" y="326"/>
                  </a:lnTo>
                  <a:lnTo>
                    <a:pt x="100" y="320"/>
                  </a:lnTo>
                  <a:lnTo>
                    <a:pt x="104" y="316"/>
                  </a:lnTo>
                  <a:lnTo>
                    <a:pt x="108" y="310"/>
                  </a:lnTo>
                  <a:lnTo>
                    <a:pt x="114" y="300"/>
                  </a:lnTo>
                  <a:lnTo>
                    <a:pt x="114" y="288"/>
                  </a:lnTo>
                  <a:lnTo>
                    <a:pt x="114" y="276"/>
                  </a:lnTo>
                  <a:lnTo>
                    <a:pt x="108" y="266"/>
                  </a:lnTo>
                  <a:lnTo>
                    <a:pt x="104" y="256"/>
                  </a:lnTo>
                  <a:lnTo>
                    <a:pt x="98" y="250"/>
                  </a:lnTo>
                  <a:lnTo>
                    <a:pt x="96" y="246"/>
                  </a:lnTo>
                  <a:lnTo>
                    <a:pt x="92" y="242"/>
                  </a:lnTo>
                  <a:lnTo>
                    <a:pt x="90" y="242"/>
                  </a:lnTo>
                  <a:lnTo>
                    <a:pt x="90" y="240"/>
                  </a:lnTo>
                  <a:lnTo>
                    <a:pt x="88" y="240"/>
                  </a:lnTo>
                  <a:lnTo>
                    <a:pt x="86" y="238"/>
                  </a:lnTo>
                  <a:lnTo>
                    <a:pt x="82" y="238"/>
                  </a:lnTo>
                  <a:lnTo>
                    <a:pt x="78" y="234"/>
                  </a:lnTo>
                  <a:lnTo>
                    <a:pt x="74" y="230"/>
                  </a:lnTo>
                  <a:lnTo>
                    <a:pt x="70" y="230"/>
                  </a:lnTo>
                  <a:lnTo>
                    <a:pt x="64" y="224"/>
                  </a:lnTo>
                  <a:lnTo>
                    <a:pt x="60" y="220"/>
                  </a:lnTo>
                  <a:lnTo>
                    <a:pt x="52" y="216"/>
                  </a:lnTo>
                  <a:lnTo>
                    <a:pt x="48" y="212"/>
                  </a:lnTo>
                  <a:lnTo>
                    <a:pt x="42" y="204"/>
                  </a:lnTo>
                  <a:lnTo>
                    <a:pt x="36" y="200"/>
                  </a:lnTo>
                  <a:lnTo>
                    <a:pt x="30" y="194"/>
                  </a:lnTo>
                  <a:lnTo>
                    <a:pt x="24" y="186"/>
                  </a:lnTo>
                  <a:lnTo>
                    <a:pt x="18" y="178"/>
                  </a:lnTo>
                  <a:lnTo>
                    <a:pt x="22" y="178"/>
                  </a:lnTo>
                  <a:lnTo>
                    <a:pt x="24" y="176"/>
                  </a:lnTo>
                  <a:lnTo>
                    <a:pt x="30" y="176"/>
                  </a:lnTo>
                  <a:lnTo>
                    <a:pt x="34" y="174"/>
                  </a:lnTo>
                  <a:lnTo>
                    <a:pt x="40" y="172"/>
                  </a:lnTo>
                  <a:lnTo>
                    <a:pt x="44" y="170"/>
                  </a:lnTo>
                  <a:lnTo>
                    <a:pt x="50" y="170"/>
                  </a:lnTo>
                  <a:lnTo>
                    <a:pt x="52" y="168"/>
                  </a:lnTo>
                  <a:lnTo>
                    <a:pt x="54" y="168"/>
                  </a:lnTo>
                  <a:lnTo>
                    <a:pt x="54" y="170"/>
                  </a:lnTo>
                  <a:lnTo>
                    <a:pt x="58" y="168"/>
                  </a:lnTo>
                  <a:lnTo>
                    <a:pt x="60" y="168"/>
                  </a:lnTo>
                  <a:lnTo>
                    <a:pt x="64" y="166"/>
                  </a:lnTo>
                  <a:lnTo>
                    <a:pt x="70" y="166"/>
                  </a:lnTo>
                  <a:lnTo>
                    <a:pt x="78" y="166"/>
                  </a:lnTo>
                  <a:lnTo>
                    <a:pt x="84" y="164"/>
                  </a:lnTo>
                  <a:lnTo>
                    <a:pt x="92" y="164"/>
                  </a:lnTo>
                  <a:lnTo>
                    <a:pt x="98" y="164"/>
                  </a:lnTo>
                  <a:lnTo>
                    <a:pt x="104" y="164"/>
                  </a:lnTo>
                  <a:lnTo>
                    <a:pt x="108" y="164"/>
                  </a:lnTo>
                  <a:lnTo>
                    <a:pt x="122" y="164"/>
                  </a:lnTo>
                  <a:lnTo>
                    <a:pt x="122" y="162"/>
                  </a:lnTo>
                  <a:lnTo>
                    <a:pt x="118" y="158"/>
                  </a:lnTo>
                  <a:lnTo>
                    <a:pt x="116" y="156"/>
                  </a:lnTo>
                  <a:lnTo>
                    <a:pt x="114" y="154"/>
                  </a:lnTo>
                  <a:lnTo>
                    <a:pt x="112" y="150"/>
                  </a:lnTo>
                  <a:lnTo>
                    <a:pt x="110" y="146"/>
                  </a:lnTo>
                  <a:lnTo>
                    <a:pt x="108" y="142"/>
                  </a:lnTo>
                  <a:lnTo>
                    <a:pt x="104" y="140"/>
                  </a:lnTo>
                  <a:lnTo>
                    <a:pt x="104" y="136"/>
                  </a:lnTo>
                  <a:lnTo>
                    <a:pt x="104" y="132"/>
                  </a:lnTo>
                  <a:lnTo>
                    <a:pt x="102" y="128"/>
                  </a:lnTo>
                  <a:lnTo>
                    <a:pt x="100" y="124"/>
                  </a:lnTo>
                  <a:lnTo>
                    <a:pt x="138" y="128"/>
                  </a:lnTo>
                  <a:lnTo>
                    <a:pt x="146" y="130"/>
                  </a:lnTo>
                  <a:lnTo>
                    <a:pt x="146" y="122"/>
                  </a:lnTo>
                  <a:lnTo>
                    <a:pt x="146" y="114"/>
                  </a:lnTo>
                  <a:lnTo>
                    <a:pt x="148" y="110"/>
                  </a:lnTo>
                  <a:lnTo>
                    <a:pt x="148" y="104"/>
                  </a:lnTo>
                  <a:lnTo>
                    <a:pt x="150" y="98"/>
                  </a:lnTo>
                  <a:lnTo>
                    <a:pt x="154" y="94"/>
                  </a:lnTo>
                  <a:lnTo>
                    <a:pt x="158" y="88"/>
                  </a:lnTo>
                  <a:lnTo>
                    <a:pt x="162" y="84"/>
                  </a:lnTo>
                  <a:lnTo>
                    <a:pt x="166" y="80"/>
                  </a:lnTo>
                  <a:lnTo>
                    <a:pt x="170" y="76"/>
                  </a:lnTo>
                  <a:lnTo>
                    <a:pt x="176" y="70"/>
                  </a:lnTo>
                  <a:lnTo>
                    <a:pt x="182" y="70"/>
                  </a:lnTo>
                  <a:lnTo>
                    <a:pt x="188" y="66"/>
                  </a:lnTo>
                  <a:lnTo>
                    <a:pt x="194" y="64"/>
                  </a:lnTo>
                  <a:lnTo>
                    <a:pt x="200" y="62"/>
                  </a:lnTo>
                  <a:lnTo>
                    <a:pt x="208" y="62"/>
                  </a:lnTo>
                  <a:lnTo>
                    <a:pt x="214" y="62"/>
                  </a:lnTo>
                  <a:lnTo>
                    <a:pt x="220" y="62"/>
                  </a:lnTo>
                  <a:lnTo>
                    <a:pt x="222" y="62"/>
                  </a:lnTo>
                  <a:lnTo>
                    <a:pt x="228" y="62"/>
                  </a:lnTo>
                  <a:lnTo>
                    <a:pt x="232" y="62"/>
                  </a:lnTo>
                  <a:lnTo>
                    <a:pt x="236" y="64"/>
                  </a:lnTo>
                  <a:lnTo>
                    <a:pt x="240" y="66"/>
                  </a:lnTo>
                  <a:lnTo>
                    <a:pt x="246" y="68"/>
                  </a:lnTo>
                  <a:lnTo>
                    <a:pt x="248" y="70"/>
                  </a:lnTo>
                  <a:lnTo>
                    <a:pt x="222" y="88"/>
                  </a:lnTo>
                  <a:lnTo>
                    <a:pt x="220" y="88"/>
                  </a:lnTo>
                  <a:lnTo>
                    <a:pt x="218" y="86"/>
                  </a:lnTo>
                  <a:lnTo>
                    <a:pt x="216" y="86"/>
                  </a:lnTo>
                  <a:lnTo>
                    <a:pt x="214" y="86"/>
                  </a:lnTo>
                  <a:lnTo>
                    <a:pt x="210" y="86"/>
                  </a:lnTo>
                  <a:lnTo>
                    <a:pt x="210" y="86"/>
                  </a:lnTo>
                  <a:lnTo>
                    <a:pt x="208" y="86"/>
                  </a:lnTo>
                  <a:lnTo>
                    <a:pt x="206" y="86"/>
                  </a:lnTo>
                  <a:lnTo>
                    <a:pt x="202" y="86"/>
                  </a:lnTo>
                  <a:lnTo>
                    <a:pt x="198" y="86"/>
                  </a:lnTo>
                  <a:lnTo>
                    <a:pt x="194" y="88"/>
                  </a:lnTo>
                  <a:lnTo>
                    <a:pt x="190" y="88"/>
                  </a:lnTo>
                  <a:lnTo>
                    <a:pt x="186" y="90"/>
                  </a:lnTo>
                  <a:lnTo>
                    <a:pt x="184" y="92"/>
                  </a:lnTo>
                  <a:lnTo>
                    <a:pt x="180" y="96"/>
                  </a:lnTo>
                  <a:lnTo>
                    <a:pt x="178" y="98"/>
                  </a:lnTo>
                  <a:lnTo>
                    <a:pt x="174" y="104"/>
                  </a:lnTo>
                  <a:lnTo>
                    <a:pt x="170" y="110"/>
                  </a:lnTo>
                  <a:lnTo>
                    <a:pt x="168" y="114"/>
                  </a:lnTo>
                  <a:lnTo>
                    <a:pt x="166" y="124"/>
                  </a:lnTo>
                  <a:lnTo>
                    <a:pt x="166" y="130"/>
                  </a:lnTo>
                  <a:lnTo>
                    <a:pt x="166" y="138"/>
                  </a:lnTo>
                  <a:lnTo>
                    <a:pt x="168" y="146"/>
                  </a:lnTo>
                  <a:lnTo>
                    <a:pt x="170" y="154"/>
                  </a:lnTo>
                  <a:lnTo>
                    <a:pt x="172" y="162"/>
                  </a:lnTo>
                  <a:lnTo>
                    <a:pt x="176" y="170"/>
                  </a:lnTo>
                  <a:lnTo>
                    <a:pt x="180" y="178"/>
                  </a:lnTo>
                  <a:lnTo>
                    <a:pt x="184" y="186"/>
                  </a:lnTo>
                  <a:lnTo>
                    <a:pt x="192" y="192"/>
                  </a:lnTo>
                  <a:lnTo>
                    <a:pt x="196" y="198"/>
                  </a:lnTo>
                  <a:lnTo>
                    <a:pt x="202" y="204"/>
                  </a:lnTo>
                  <a:lnTo>
                    <a:pt x="210" y="208"/>
                  </a:lnTo>
                  <a:lnTo>
                    <a:pt x="212" y="194"/>
                  </a:lnTo>
                  <a:lnTo>
                    <a:pt x="208" y="190"/>
                  </a:lnTo>
                  <a:lnTo>
                    <a:pt x="202" y="186"/>
                  </a:lnTo>
                  <a:lnTo>
                    <a:pt x="198" y="182"/>
                  </a:lnTo>
                  <a:lnTo>
                    <a:pt x="194" y="176"/>
                  </a:lnTo>
                  <a:lnTo>
                    <a:pt x="192" y="170"/>
                  </a:lnTo>
                  <a:lnTo>
                    <a:pt x="188" y="164"/>
                  </a:lnTo>
                  <a:lnTo>
                    <a:pt x="186" y="158"/>
                  </a:lnTo>
                  <a:lnTo>
                    <a:pt x="184" y="150"/>
                  </a:lnTo>
                  <a:lnTo>
                    <a:pt x="184" y="144"/>
                  </a:lnTo>
                  <a:lnTo>
                    <a:pt x="182" y="138"/>
                  </a:lnTo>
                  <a:lnTo>
                    <a:pt x="182" y="132"/>
                  </a:lnTo>
                  <a:lnTo>
                    <a:pt x="182" y="124"/>
                  </a:lnTo>
                  <a:lnTo>
                    <a:pt x="184" y="120"/>
                  </a:lnTo>
                  <a:lnTo>
                    <a:pt x="184" y="114"/>
                  </a:lnTo>
                  <a:lnTo>
                    <a:pt x="186" y="110"/>
                  </a:lnTo>
                  <a:lnTo>
                    <a:pt x="190" y="106"/>
                  </a:lnTo>
                  <a:lnTo>
                    <a:pt x="192" y="106"/>
                  </a:lnTo>
                  <a:lnTo>
                    <a:pt x="194" y="102"/>
                  </a:lnTo>
                  <a:lnTo>
                    <a:pt x="194" y="102"/>
                  </a:lnTo>
                  <a:lnTo>
                    <a:pt x="196" y="100"/>
                  </a:lnTo>
                  <a:lnTo>
                    <a:pt x="200" y="100"/>
                  </a:lnTo>
                  <a:lnTo>
                    <a:pt x="202" y="98"/>
                  </a:lnTo>
                  <a:lnTo>
                    <a:pt x="202" y="98"/>
                  </a:lnTo>
                  <a:lnTo>
                    <a:pt x="206" y="98"/>
                  </a:lnTo>
                  <a:lnTo>
                    <a:pt x="210" y="98"/>
                  </a:lnTo>
                  <a:lnTo>
                    <a:pt x="218" y="98"/>
                  </a:lnTo>
                  <a:lnTo>
                    <a:pt x="222" y="100"/>
                  </a:lnTo>
                  <a:lnTo>
                    <a:pt x="228" y="102"/>
                  </a:lnTo>
                  <a:lnTo>
                    <a:pt x="234" y="106"/>
                  </a:lnTo>
                  <a:lnTo>
                    <a:pt x="238" y="110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64" y="124"/>
                  </a:lnTo>
                  <a:lnTo>
                    <a:pt x="260" y="116"/>
                  </a:lnTo>
                  <a:lnTo>
                    <a:pt x="256" y="110"/>
                  </a:lnTo>
                  <a:lnTo>
                    <a:pt x="250" y="106"/>
                  </a:lnTo>
                  <a:lnTo>
                    <a:pt x="246" y="100"/>
                  </a:lnTo>
                  <a:lnTo>
                    <a:pt x="238" y="96"/>
                  </a:lnTo>
                  <a:lnTo>
                    <a:pt x="234" y="92"/>
                  </a:lnTo>
                  <a:lnTo>
                    <a:pt x="228" y="90"/>
                  </a:lnTo>
                  <a:lnTo>
                    <a:pt x="222" y="88"/>
                  </a:lnTo>
                  <a:lnTo>
                    <a:pt x="248" y="70"/>
                  </a:lnTo>
                  <a:lnTo>
                    <a:pt x="250" y="70"/>
                  </a:lnTo>
                  <a:lnTo>
                    <a:pt x="254" y="72"/>
                  </a:lnTo>
                  <a:lnTo>
                    <a:pt x="256" y="72"/>
                  </a:lnTo>
                  <a:lnTo>
                    <a:pt x="256" y="74"/>
                  </a:lnTo>
                  <a:lnTo>
                    <a:pt x="258" y="76"/>
                  </a:lnTo>
                  <a:lnTo>
                    <a:pt x="262" y="78"/>
                  </a:lnTo>
                  <a:lnTo>
                    <a:pt x="264" y="80"/>
                  </a:lnTo>
                  <a:lnTo>
                    <a:pt x="264" y="80"/>
                  </a:lnTo>
                  <a:lnTo>
                    <a:pt x="270" y="86"/>
                  </a:lnTo>
                  <a:lnTo>
                    <a:pt x="274" y="80"/>
                  </a:lnTo>
                  <a:lnTo>
                    <a:pt x="308" y="52"/>
                  </a:lnTo>
                  <a:lnTo>
                    <a:pt x="314" y="50"/>
                  </a:lnTo>
                  <a:lnTo>
                    <a:pt x="308" y="44"/>
                  </a:lnTo>
                  <a:lnTo>
                    <a:pt x="286" y="26"/>
                  </a:lnTo>
                  <a:lnTo>
                    <a:pt x="316" y="0"/>
                  </a:lnTo>
                  <a:lnTo>
                    <a:pt x="318" y="2"/>
                  </a:lnTo>
                  <a:lnTo>
                    <a:pt x="320" y="6"/>
                  </a:lnTo>
                  <a:lnTo>
                    <a:pt x="322" y="8"/>
                  </a:lnTo>
                  <a:lnTo>
                    <a:pt x="326" y="10"/>
                  </a:lnTo>
                  <a:lnTo>
                    <a:pt x="326" y="12"/>
                  </a:lnTo>
                  <a:lnTo>
                    <a:pt x="328" y="16"/>
                  </a:lnTo>
                  <a:lnTo>
                    <a:pt x="330" y="18"/>
                  </a:lnTo>
                  <a:lnTo>
                    <a:pt x="332" y="20"/>
                  </a:lnTo>
                  <a:lnTo>
                    <a:pt x="336" y="26"/>
                  </a:lnTo>
                  <a:lnTo>
                    <a:pt x="340" y="24"/>
                  </a:lnTo>
                  <a:lnTo>
                    <a:pt x="392" y="14"/>
                  </a:lnTo>
                  <a:lnTo>
                    <a:pt x="392" y="28"/>
                  </a:lnTo>
                  <a:lnTo>
                    <a:pt x="392" y="40"/>
                  </a:lnTo>
                  <a:lnTo>
                    <a:pt x="388" y="52"/>
                  </a:lnTo>
                  <a:lnTo>
                    <a:pt x="386" y="62"/>
                  </a:lnTo>
                  <a:lnTo>
                    <a:pt x="384" y="70"/>
                  </a:lnTo>
                  <a:lnTo>
                    <a:pt x="382" y="80"/>
                  </a:lnTo>
                  <a:lnTo>
                    <a:pt x="382" y="88"/>
                  </a:lnTo>
                  <a:lnTo>
                    <a:pt x="384" y="96"/>
                  </a:lnTo>
                  <a:lnTo>
                    <a:pt x="386" y="96"/>
                  </a:lnTo>
                  <a:lnTo>
                    <a:pt x="388" y="100"/>
                  </a:lnTo>
                  <a:lnTo>
                    <a:pt x="388" y="102"/>
                  </a:lnTo>
                  <a:lnTo>
                    <a:pt x="388" y="104"/>
                  </a:lnTo>
                  <a:lnTo>
                    <a:pt x="390" y="106"/>
                  </a:lnTo>
                  <a:lnTo>
                    <a:pt x="392" y="108"/>
                  </a:lnTo>
                  <a:lnTo>
                    <a:pt x="396" y="112"/>
                  </a:lnTo>
                  <a:lnTo>
                    <a:pt x="398" y="114"/>
                  </a:lnTo>
                  <a:lnTo>
                    <a:pt x="362" y="114"/>
                  </a:lnTo>
                  <a:lnTo>
                    <a:pt x="362" y="106"/>
                  </a:lnTo>
                  <a:lnTo>
                    <a:pt x="320" y="106"/>
                  </a:lnTo>
                  <a:lnTo>
                    <a:pt x="320" y="120"/>
                  </a:lnTo>
                  <a:lnTo>
                    <a:pt x="362" y="120"/>
                  </a:lnTo>
                  <a:lnTo>
                    <a:pt x="362" y="114"/>
                  </a:lnTo>
                  <a:lnTo>
                    <a:pt x="398" y="11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8" name="Freeform 64"/>
            <p:cNvSpPr>
              <a:spLocks noEditPoints="1"/>
            </p:cNvSpPr>
            <p:nvPr/>
          </p:nvSpPr>
          <p:spPr bwMode="auto">
            <a:xfrm>
              <a:off x="4799013" y="2381136"/>
              <a:ext cx="231775" cy="114300"/>
            </a:xfrm>
            <a:custGeom>
              <a:avLst/>
              <a:gdLst>
                <a:gd name="T0" fmla="*/ 44 w 146"/>
                <a:gd name="T1" fmla="*/ 72 h 72"/>
                <a:gd name="T2" fmla="*/ 0 w 146"/>
                <a:gd name="T3" fmla="*/ 72 h 72"/>
                <a:gd name="T4" fmla="*/ 26 w 146"/>
                <a:gd name="T5" fmla="*/ 38 h 72"/>
                <a:gd name="T6" fmla="*/ 44 w 146"/>
                <a:gd name="T7" fmla="*/ 72 h 72"/>
                <a:gd name="T8" fmla="*/ 144 w 146"/>
                <a:gd name="T9" fmla="*/ 2 h 72"/>
                <a:gd name="T10" fmla="*/ 30 w 146"/>
                <a:gd name="T11" fmla="*/ 62 h 72"/>
                <a:gd name="T12" fmla="*/ 26 w 146"/>
                <a:gd name="T13" fmla="*/ 60 h 72"/>
                <a:gd name="T14" fmla="*/ 26 w 146"/>
                <a:gd name="T15" fmla="*/ 56 h 72"/>
                <a:gd name="T16" fmla="*/ 142 w 146"/>
                <a:gd name="T17" fmla="*/ 0 h 72"/>
                <a:gd name="T18" fmla="*/ 146 w 146"/>
                <a:gd name="T19" fmla="*/ 0 h 72"/>
                <a:gd name="T20" fmla="*/ 144 w 146"/>
                <a:gd name="T21" fmla="*/ 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72">
                  <a:moveTo>
                    <a:pt x="44" y="72"/>
                  </a:moveTo>
                  <a:lnTo>
                    <a:pt x="0" y="72"/>
                  </a:lnTo>
                  <a:lnTo>
                    <a:pt x="26" y="38"/>
                  </a:lnTo>
                  <a:lnTo>
                    <a:pt x="44" y="72"/>
                  </a:lnTo>
                  <a:close/>
                  <a:moveTo>
                    <a:pt x="144" y="2"/>
                  </a:moveTo>
                  <a:lnTo>
                    <a:pt x="30" y="62"/>
                  </a:lnTo>
                  <a:lnTo>
                    <a:pt x="26" y="60"/>
                  </a:lnTo>
                  <a:lnTo>
                    <a:pt x="26" y="56"/>
                  </a:lnTo>
                  <a:lnTo>
                    <a:pt x="142" y="0"/>
                  </a:lnTo>
                  <a:lnTo>
                    <a:pt x="146" y="0"/>
                  </a:lnTo>
                  <a:lnTo>
                    <a:pt x="14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79" name="Freeform 65"/>
            <p:cNvSpPr>
              <a:spLocks noEditPoints="1"/>
            </p:cNvSpPr>
            <p:nvPr/>
          </p:nvSpPr>
          <p:spPr bwMode="auto">
            <a:xfrm>
              <a:off x="3132138" y="2089036"/>
              <a:ext cx="269875" cy="95250"/>
            </a:xfrm>
            <a:custGeom>
              <a:avLst/>
              <a:gdLst>
                <a:gd name="T0" fmla="*/ 40 w 170"/>
                <a:gd name="T1" fmla="*/ 60 h 60"/>
                <a:gd name="T2" fmla="*/ 0 w 170"/>
                <a:gd name="T3" fmla="*/ 52 h 60"/>
                <a:gd name="T4" fmla="*/ 30 w 170"/>
                <a:gd name="T5" fmla="*/ 22 h 60"/>
                <a:gd name="T6" fmla="*/ 40 w 170"/>
                <a:gd name="T7" fmla="*/ 60 h 60"/>
                <a:gd name="T8" fmla="*/ 168 w 170"/>
                <a:gd name="T9" fmla="*/ 6 h 60"/>
                <a:gd name="T10" fmla="*/ 30 w 170"/>
                <a:gd name="T11" fmla="*/ 44 h 60"/>
                <a:gd name="T12" fmla="*/ 28 w 170"/>
                <a:gd name="T13" fmla="*/ 42 h 60"/>
                <a:gd name="T14" fmla="*/ 30 w 170"/>
                <a:gd name="T15" fmla="*/ 40 h 60"/>
                <a:gd name="T16" fmla="*/ 166 w 170"/>
                <a:gd name="T17" fmla="*/ 0 h 60"/>
                <a:gd name="T18" fmla="*/ 170 w 170"/>
                <a:gd name="T19" fmla="*/ 2 h 60"/>
                <a:gd name="T20" fmla="*/ 168 w 170"/>
                <a:gd name="T21" fmla="*/ 6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0" h="60">
                  <a:moveTo>
                    <a:pt x="40" y="60"/>
                  </a:moveTo>
                  <a:lnTo>
                    <a:pt x="0" y="52"/>
                  </a:lnTo>
                  <a:lnTo>
                    <a:pt x="30" y="22"/>
                  </a:lnTo>
                  <a:lnTo>
                    <a:pt x="40" y="60"/>
                  </a:lnTo>
                  <a:close/>
                  <a:moveTo>
                    <a:pt x="168" y="6"/>
                  </a:moveTo>
                  <a:lnTo>
                    <a:pt x="30" y="44"/>
                  </a:lnTo>
                  <a:lnTo>
                    <a:pt x="28" y="42"/>
                  </a:lnTo>
                  <a:lnTo>
                    <a:pt x="30" y="40"/>
                  </a:lnTo>
                  <a:lnTo>
                    <a:pt x="166" y="0"/>
                  </a:lnTo>
                  <a:lnTo>
                    <a:pt x="170" y="2"/>
                  </a:lnTo>
                  <a:lnTo>
                    <a:pt x="168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0" name="Freeform 66"/>
            <p:cNvSpPr>
              <a:spLocks noEditPoints="1"/>
            </p:cNvSpPr>
            <p:nvPr/>
          </p:nvSpPr>
          <p:spPr bwMode="auto">
            <a:xfrm>
              <a:off x="2817813" y="2079511"/>
              <a:ext cx="266700" cy="98425"/>
            </a:xfrm>
            <a:custGeom>
              <a:avLst/>
              <a:gdLst>
                <a:gd name="T0" fmla="*/ 138 w 168"/>
                <a:gd name="T1" fmla="*/ 26 h 62"/>
                <a:gd name="T2" fmla="*/ 168 w 168"/>
                <a:gd name="T3" fmla="*/ 56 h 62"/>
                <a:gd name="T4" fmla="*/ 126 w 168"/>
                <a:gd name="T5" fmla="*/ 62 h 62"/>
                <a:gd name="T6" fmla="*/ 138 w 168"/>
                <a:gd name="T7" fmla="*/ 26 h 62"/>
                <a:gd name="T8" fmla="*/ 2 w 168"/>
                <a:gd name="T9" fmla="*/ 0 h 62"/>
                <a:gd name="T10" fmla="*/ 138 w 168"/>
                <a:gd name="T11" fmla="*/ 44 h 62"/>
                <a:gd name="T12" fmla="*/ 140 w 168"/>
                <a:gd name="T13" fmla="*/ 48 h 62"/>
                <a:gd name="T14" fmla="*/ 136 w 168"/>
                <a:gd name="T15" fmla="*/ 48 h 62"/>
                <a:gd name="T16" fmla="*/ 2 w 168"/>
                <a:gd name="T17" fmla="*/ 6 h 62"/>
                <a:gd name="T18" fmla="*/ 0 w 168"/>
                <a:gd name="T19" fmla="*/ 2 h 62"/>
                <a:gd name="T20" fmla="*/ 2 w 168"/>
                <a:gd name="T21" fmla="*/ 0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8" h="62">
                  <a:moveTo>
                    <a:pt x="138" y="26"/>
                  </a:moveTo>
                  <a:lnTo>
                    <a:pt x="168" y="56"/>
                  </a:lnTo>
                  <a:lnTo>
                    <a:pt x="126" y="62"/>
                  </a:lnTo>
                  <a:lnTo>
                    <a:pt x="138" y="26"/>
                  </a:lnTo>
                  <a:close/>
                  <a:moveTo>
                    <a:pt x="2" y="0"/>
                  </a:moveTo>
                  <a:lnTo>
                    <a:pt x="138" y="44"/>
                  </a:lnTo>
                  <a:lnTo>
                    <a:pt x="140" y="48"/>
                  </a:lnTo>
                  <a:lnTo>
                    <a:pt x="136" y="48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1" name="Freeform 67"/>
            <p:cNvSpPr>
              <a:spLocks noEditPoints="1"/>
            </p:cNvSpPr>
            <p:nvPr/>
          </p:nvSpPr>
          <p:spPr bwMode="auto">
            <a:xfrm>
              <a:off x="4106863" y="2149361"/>
              <a:ext cx="190500" cy="82550"/>
            </a:xfrm>
            <a:custGeom>
              <a:avLst/>
              <a:gdLst>
                <a:gd name="T0" fmla="*/ 92 w 120"/>
                <a:gd name="T1" fmla="*/ 18 h 52"/>
                <a:gd name="T2" fmla="*/ 120 w 120"/>
                <a:gd name="T3" fmla="*/ 50 h 52"/>
                <a:gd name="T4" fmla="*/ 78 w 120"/>
                <a:gd name="T5" fmla="*/ 52 h 52"/>
                <a:gd name="T6" fmla="*/ 92 w 120"/>
                <a:gd name="T7" fmla="*/ 18 h 52"/>
                <a:gd name="T8" fmla="*/ 2 w 120"/>
                <a:gd name="T9" fmla="*/ 0 h 52"/>
                <a:gd name="T10" fmla="*/ 90 w 120"/>
                <a:gd name="T11" fmla="*/ 36 h 52"/>
                <a:gd name="T12" fmla="*/ 92 w 120"/>
                <a:gd name="T13" fmla="*/ 38 h 52"/>
                <a:gd name="T14" fmla="*/ 90 w 120"/>
                <a:gd name="T15" fmla="*/ 40 h 52"/>
                <a:gd name="T16" fmla="*/ 2 w 120"/>
                <a:gd name="T17" fmla="*/ 4 h 52"/>
                <a:gd name="T18" fmla="*/ 0 w 120"/>
                <a:gd name="T19" fmla="*/ 0 h 52"/>
                <a:gd name="T20" fmla="*/ 2 w 120"/>
                <a:gd name="T2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52">
                  <a:moveTo>
                    <a:pt x="92" y="18"/>
                  </a:moveTo>
                  <a:lnTo>
                    <a:pt x="120" y="50"/>
                  </a:lnTo>
                  <a:lnTo>
                    <a:pt x="78" y="52"/>
                  </a:lnTo>
                  <a:lnTo>
                    <a:pt x="92" y="18"/>
                  </a:lnTo>
                  <a:close/>
                  <a:moveTo>
                    <a:pt x="2" y="0"/>
                  </a:moveTo>
                  <a:lnTo>
                    <a:pt x="90" y="36"/>
                  </a:lnTo>
                  <a:lnTo>
                    <a:pt x="92" y="38"/>
                  </a:lnTo>
                  <a:lnTo>
                    <a:pt x="90" y="40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2" name="Rectangle 68"/>
            <p:cNvSpPr>
              <a:spLocks noChangeArrowheads="1"/>
            </p:cNvSpPr>
            <p:nvPr/>
          </p:nvSpPr>
          <p:spPr bwMode="auto">
            <a:xfrm>
              <a:off x="2068513" y="4324236"/>
              <a:ext cx="4603750" cy="5175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3" name="Rectangle 69"/>
            <p:cNvSpPr>
              <a:spLocks noChangeArrowheads="1"/>
            </p:cNvSpPr>
            <p:nvPr/>
          </p:nvSpPr>
          <p:spPr bwMode="auto">
            <a:xfrm>
              <a:off x="2068513" y="4324236"/>
              <a:ext cx="4603750" cy="517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4" name="Rectangle 70"/>
            <p:cNvSpPr>
              <a:spLocks noChangeArrowheads="1"/>
            </p:cNvSpPr>
            <p:nvPr/>
          </p:nvSpPr>
          <p:spPr bwMode="auto">
            <a:xfrm>
              <a:off x="5614988" y="4711586"/>
              <a:ext cx="1403350" cy="2508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5" name="Rectangle 71"/>
            <p:cNvSpPr>
              <a:spLocks noChangeArrowheads="1"/>
            </p:cNvSpPr>
            <p:nvPr/>
          </p:nvSpPr>
          <p:spPr bwMode="auto">
            <a:xfrm>
              <a:off x="5614988" y="4711586"/>
              <a:ext cx="1403350" cy="2508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6" name="Freeform 72"/>
            <p:cNvSpPr>
              <a:spLocks/>
            </p:cNvSpPr>
            <p:nvPr/>
          </p:nvSpPr>
          <p:spPr bwMode="auto">
            <a:xfrm>
              <a:off x="4468813" y="4495686"/>
              <a:ext cx="231775" cy="174625"/>
            </a:xfrm>
            <a:custGeom>
              <a:avLst/>
              <a:gdLst>
                <a:gd name="T0" fmla="*/ 110 w 146"/>
                <a:gd name="T1" fmla="*/ 0 h 110"/>
                <a:gd name="T2" fmla="*/ 110 w 146"/>
                <a:gd name="T3" fmla="*/ 28 h 110"/>
                <a:gd name="T4" fmla="*/ 0 w 146"/>
                <a:gd name="T5" fmla="*/ 28 h 110"/>
                <a:gd name="T6" fmla="*/ 0 w 146"/>
                <a:gd name="T7" fmla="*/ 82 h 110"/>
                <a:gd name="T8" fmla="*/ 110 w 146"/>
                <a:gd name="T9" fmla="*/ 82 h 110"/>
                <a:gd name="T10" fmla="*/ 110 w 146"/>
                <a:gd name="T11" fmla="*/ 110 h 110"/>
                <a:gd name="T12" fmla="*/ 146 w 146"/>
                <a:gd name="T13" fmla="*/ 54 h 110"/>
                <a:gd name="T14" fmla="*/ 110 w 14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110">
                  <a:moveTo>
                    <a:pt x="110" y="0"/>
                  </a:moveTo>
                  <a:lnTo>
                    <a:pt x="110" y="28"/>
                  </a:lnTo>
                  <a:lnTo>
                    <a:pt x="0" y="28"/>
                  </a:lnTo>
                  <a:lnTo>
                    <a:pt x="0" y="82"/>
                  </a:lnTo>
                  <a:lnTo>
                    <a:pt x="110" y="82"/>
                  </a:lnTo>
                  <a:lnTo>
                    <a:pt x="110" y="110"/>
                  </a:lnTo>
                  <a:lnTo>
                    <a:pt x="146" y="54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7" name="Freeform 73"/>
            <p:cNvSpPr>
              <a:spLocks/>
            </p:cNvSpPr>
            <p:nvPr/>
          </p:nvSpPr>
          <p:spPr bwMode="auto">
            <a:xfrm>
              <a:off x="4468813" y="4495686"/>
              <a:ext cx="231775" cy="174625"/>
            </a:xfrm>
            <a:custGeom>
              <a:avLst/>
              <a:gdLst>
                <a:gd name="T0" fmla="*/ 110 w 146"/>
                <a:gd name="T1" fmla="*/ 0 h 110"/>
                <a:gd name="T2" fmla="*/ 110 w 146"/>
                <a:gd name="T3" fmla="*/ 28 h 110"/>
                <a:gd name="T4" fmla="*/ 0 w 146"/>
                <a:gd name="T5" fmla="*/ 28 h 110"/>
                <a:gd name="T6" fmla="*/ 0 w 146"/>
                <a:gd name="T7" fmla="*/ 82 h 110"/>
                <a:gd name="T8" fmla="*/ 110 w 146"/>
                <a:gd name="T9" fmla="*/ 82 h 110"/>
                <a:gd name="T10" fmla="*/ 110 w 146"/>
                <a:gd name="T11" fmla="*/ 110 h 110"/>
                <a:gd name="T12" fmla="*/ 146 w 146"/>
                <a:gd name="T13" fmla="*/ 54 h 110"/>
                <a:gd name="T14" fmla="*/ 110 w 146"/>
                <a:gd name="T1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6" h="110">
                  <a:moveTo>
                    <a:pt x="110" y="0"/>
                  </a:moveTo>
                  <a:lnTo>
                    <a:pt x="110" y="28"/>
                  </a:lnTo>
                  <a:lnTo>
                    <a:pt x="0" y="28"/>
                  </a:lnTo>
                  <a:lnTo>
                    <a:pt x="0" y="82"/>
                  </a:lnTo>
                  <a:lnTo>
                    <a:pt x="110" y="82"/>
                  </a:lnTo>
                  <a:lnTo>
                    <a:pt x="110" y="110"/>
                  </a:lnTo>
                  <a:lnTo>
                    <a:pt x="146" y="54"/>
                  </a:lnTo>
                  <a:lnTo>
                    <a:pt x="11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8" name="Rectangle 74"/>
            <p:cNvSpPr>
              <a:spLocks noChangeArrowheads="1"/>
            </p:cNvSpPr>
            <p:nvPr/>
          </p:nvSpPr>
          <p:spPr bwMode="auto">
            <a:xfrm>
              <a:off x="4945063" y="2993911"/>
              <a:ext cx="2130425" cy="93027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89" name="Rectangle 75"/>
            <p:cNvSpPr>
              <a:spLocks noChangeArrowheads="1"/>
            </p:cNvSpPr>
            <p:nvPr/>
          </p:nvSpPr>
          <p:spPr bwMode="auto">
            <a:xfrm>
              <a:off x="4945063" y="2993911"/>
              <a:ext cx="2130425" cy="9302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18" name="Rectangle 367"/>
            <p:cNvSpPr>
              <a:spLocks noChangeArrowheads="1"/>
            </p:cNvSpPr>
            <p:nvPr/>
          </p:nvSpPr>
          <p:spPr bwMode="auto">
            <a:xfrm>
              <a:off x="2259013" y="2003311"/>
              <a:ext cx="5273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 rythme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19" name="Rectangle 368"/>
            <p:cNvSpPr>
              <a:spLocks noChangeArrowheads="1"/>
            </p:cNvSpPr>
            <p:nvPr/>
          </p:nvSpPr>
          <p:spPr bwMode="auto">
            <a:xfrm>
              <a:off x="4945063" y="3089716"/>
              <a:ext cx="2130425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20 % du temps d’explication vont suffire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expliquer 80 % du sujet. Les 80 %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temps restant vont être consacrés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expliquer les détails, à peaufiner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l’explication initiale qui pourtant dans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premier temps se suffit à elle-même.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26" name="ZoneTexte 20825"/>
            <p:cNvSpPr txBox="1"/>
            <p:nvPr/>
          </p:nvSpPr>
          <p:spPr>
            <a:xfrm>
              <a:off x="4918968" y="1895589"/>
              <a:ext cx="1571235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Quantité d’informations et rythme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élevés. Les informations sont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perdues par le stagiaire et la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fatigue s’installe (alors que le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croit que tout a été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assimilé).</a:t>
              </a:r>
            </a:p>
          </p:txBody>
        </p:sp>
        <p:sp>
          <p:nvSpPr>
            <p:cNvPr id="411" name="ZoneTexte 410"/>
            <p:cNvSpPr txBox="1"/>
            <p:nvPr/>
          </p:nvSpPr>
          <p:spPr>
            <a:xfrm>
              <a:off x="3318965" y="1895589"/>
              <a:ext cx="867545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 de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connaissances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nouvelles</a:t>
              </a:r>
            </a:p>
          </p:txBody>
        </p:sp>
        <p:sp>
          <p:nvSpPr>
            <p:cNvPr id="412" name="ZoneTexte 411"/>
            <p:cNvSpPr txBox="1"/>
            <p:nvPr/>
          </p:nvSpPr>
          <p:spPr>
            <a:xfrm>
              <a:off x="2068513" y="4413721"/>
              <a:ext cx="239681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manque de temps pour tout vous expliquer,</a:t>
              </a:r>
            </a:p>
            <a:p>
              <a:r>
                <a:rPr lang="fr-FR" sz="800" i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vous verrez cela tout seul. »</a:t>
              </a:r>
            </a:p>
          </p:txBody>
        </p:sp>
        <p:sp>
          <p:nvSpPr>
            <p:cNvPr id="413" name="ZoneTexte 412"/>
            <p:cNvSpPr txBox="1"/>
            <p:nvPr/>
          </p:nvSpPr>
          <p:spPr>
            <a:xfrm>
              <a:off x="4856163" y="4352166"/>
              <a:ext cx="1035861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le fera pas ou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comprendra</a:t>
              </a:r>
            </a:p>
            <a:p>
              <a:pPr algn="ctr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pas.</a:t>
              </a:r>
            </a:p>
          </p:txBody>
        </p:sp>
        <p:sp>
          <p:nvSpPr>
            <p:cNvPr id="414" name="ZoneTexte 413"/>
            <p:cNvSpPr txBox="1"/>
            <p:nvPr/>
          </p:nvSpPr>
          <p:spPr>
            <a:xfrm>
              <a:off x="5720667" y="4729276"/>
              <a:ext cx="1172116" cy="21544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phrase interdite !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603721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16823" y="6503990"/>
            <a:ext cx="3110355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DESCRIPTION D’UNE MACHINE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DÉCRIRE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61386" y="1990824"/>
            <a:ext cx="4821229" cy="3454400"/>
            <a:chOff x="2161386" y="1701800"/>
            <a:chExt cx="4821229" cy="3454400"/>
          </a:xfrm>
        </p:grpSpPr>
        <p:sp>
          <p:nvSpPr>
            <p:cNvPr id="21544" name="Rectangle 8"/>
            <p:cNvSpPr>
              <a:spLocks noChangeArrowheads="1"/>
            </p:cNvSpPr>
            <p:nvPr/>
          </p:nvSpPr>
          <p:spPr bwMode="auto">
            <a:xfrm>
              <a:off x="2161386" y="1825625"/>
              <a:ext cx="2343150" cy="1524000"/>
            </a:xfrm>
            <a:prstGeom prst="rect">
              <a:avLst/>
            </a:prstGeom>
            <a:noFill/>
            <a:ln w="2857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1545" name="Rectangle 9"/>
            <p:cNvSpPr>
              <a:spLocks noChangeArrowheads="1"/>
            </p:cNvSpPr>
            <p:nvPr/>
          </p:nvSpPr>
          <p:spPr bwMode="auto">
            <a:xfrm>
              <a:off x="3301211" y="2333625"/>
              <a:ext cx="720725" cy="393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46" name="Freeform 10"/>
            <p:cNvSpPr>
              <a:spLocks noEditPoints="1"/>
            </p:cNvSpPr>
            <p:nvPr/>
          </p:nvSpPr>
          <p:spPr bwMode="auto">
            <a:xfrm>
              <a:off x="3777461" y="2330450"/>
              <a:ext cx="244475" cy="9525"/>
            </a:xfrm>
            <a:custGeom>
              <a:avLst/>
              <a:gdLst>
                <a:gd name="T0" fmla="*/ 20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20 w 154"/>
                <a:gd name="T7" fmla="*/ 0 h 6"/>
                <a:gd name="T8" fmla="*/ 20 w 154"/>
                <a:gd name="T9" fmla="*/ 6 h 6"/>
                <a:gd name="T10" fmla="*/ 52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2 w 154"/>
                <a:gd name="T17" fmla="*/ 0 h 6"/>
                <a:gd name="T18" fmla="*/ 52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2 w 154"/>
                <a:gd name="T31" fmla="*/ 6 h 6"/>
                <a:gd name="T32" fmla="*/ 102 w 154"/>
                <a:gd name="T33" fmla="*/ 6 h 6"/>
                <a:gd name="T34" fmla="*/ 102 w 154"/>
                <a:gd name="T35" fmla="*/ 0 h 6"/>
                <a:gd name="T36" fmla="*/ 122 w 154"/>
                <a:gd name="T37" fmla="*/ 0 h 6"/>
                <a:gd name="T38" fmla="*/ 122 w 154"/>
                <a:gd name="T39" fmla="*/ 6 h 6"/>
                <a:gd name="T40" fmla="*/ 154 w 154"/>
                <a:gd name="T41" fmla="*/ 6 h 6"/>
                <a:gd name="T42" fmla="*/ 134 w 154"/>
                <a:gd name="T43" fmla="*/ 6 h 6"/>
                <a:gd name="T44" fmla="*/ 134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2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47" name="Freeform 11"/>
            <p:cNvSpPr>
              <a:spLocks noEditPoints="1"/>
            </p:cNvSpPr>
            <p:nvPr/>
          </p:nvSpPr>
          <p:spPr bwMode="auto">
            <a:xfrm>
              <a:off x="3510761" y="2330450"/>
              <a:ext cx="244475" cy="9525"/>
            </a:xfrm>
            <a:custGeom>
              <a:avLst/>
              <a:gdLst>
                <a:gd name="T0" fmla="*/ 20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20 w 154"/>
                <a:gd name="T7" fmla="*/ 0 h 6"/>
                <a:gd name="T8" fmla="*/ 20 w 154"/>
                <a:gd name="T9" fmla="*/ 6 h 6"/>
                <a:gd name="T10" fmla="*/ 54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4 w 154"/>
                <a:gd name="T17" fmla="*/ 0 h 6"/>
                <a:gd name="T18" fmla="*/ 54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0 w 154"/>
                <a:gd name="T31" fmla="*/ 6 h 6"/>
                <a:gd name="T32" fmla="*/ 102 w 154"/>
                <a:gd name="T33" fmla="*/ 6 h 6"/>
                <a:gd name="T34" fmla="*/ 102 w 154"/>
                <a:gd name="T35" fmla="*/ 0 h 6"/>
                <a:gd name="T36" fmla="*/ 120 w 154"/>
                <a:gd name="T37" fmla="*/ 0 h 6"/>
                <a:gd name="T38" fmla="*/ 120 w 154"/>
                <a:gd name="T39" fmla="*/ 6 h 6"/>
                <a:gd name="T40" fmla="*/ 154 w 154"/>
                <a:gd name="T41" fmla="*/ 6 h 6"/>
                <a:gd name="T42" fmla="*/ 136 w 154"/>
                <a:gd name="T43" fmla="*/ 6 h 6"/>
                <a:gd name="T44" fmla="*/ 136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6" y="6"/>
                  </a:lnTo>
                  <a:lnTo>
                    <a:pt x="136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48" name="Freeform 12"/>
            <p:cNvSpPr>
              <a:spLocks noEditPoints="1"/>
            </p:cNvSpPr>
            <p:nvPr/>
          </p:nvSpPr>
          <p:spPr bwMode="auto">
            <a:xfrm>
              <a:off x="3298036" y="2330450"/>
              <a:ext cx="190500" cy="60325"/>
            </a:xfrm>
            <a:custGeom>
              <a:avLst/>
              <a:gdLst>
                <a:gd name="T0" fmla="*/ 6 w 120"/>
                <a:gd name="T1" fmla="*/ 18 h 38"/>
                <a:gd name="T2" fmla="*/ 6 w 120"/>
                <a:gd name="T3" fmla="*/ 38 h 38"/>
                <a:gd name="T4" fmla="*/ 0 w 120"/>
                <a:gd name="T5" fmla="*/ 38 h 38"/>
                <a:gd name="T6" fmla="*/ 0 w 120"/>
                <a:gd name="T7" fmla="*/ 18 h 38"/>
                <a:gd name="T8" fmla="*/ 6 w 120"/>
                <a:gd name="T9" fmla="*/ 18 h 38"/>
                <a:gd name="T10" fmla="*/ 20 w 120"/>
                <a:gd name="T11" fmla="*/ 6 h 38"/>
                <a:gd name="T12" fmla="*/ 2 w 120"/>
                <a:gd name="T13" fmla="*/ 6 h 38"/>
                <a:gd name="T14" fmla="*/ 6 w 120"/>
                <a:gd name="T15" fmla="*/ 2 h 38"/>
                <a:gd name="T16" fmla="*/ 6 w 120"/>
                <a:gd name="T17" fmla="*/ 4 h 38"/>
                <a:gd name="T18" fmla="*/ 0 w 120"/>
                <a:gd name="T19" fmla="*/ 4 h 38"/>
                <a:gd name="T20" fmla="*/ 0 w 120"/>
                <a:gd name="T21" fmla="*/ 0 h 38"/>
                <a:gd name="T22" fmla="*/ 20 w 120"/>
                <a:gd name="T23" fmla="*/ 0 h 38"/>
                <a:gd name="T24" fmla="*/ 20 w 120"/>
                <a:gd name="T25" fmla="*/ 6 h 38"/>
                <a:gd name="T26" fmla="*/ 52 w 120"/>
                <a:gd name="T27" fmla="*/ 6 h 38"/>
                <a:gd name="T28" fmla="*/ 34 w 120"/>
                <a:gd name="T29" fmla="*/ 6 h 38"/>
                <a:gd name="T30" fmla="*/ 34 w 120"/>
                <a:gd name="T31" fmla="*/ 0 h 38"/>
                <a:gd name="T32" fmla="*/ 52 w 120"/>
                <a:gd name="T33" fmla="*/ 0 h 38"/>
                <a:gd name="T34" fmla="*/ 52 w 120"/>
                <a:gd name="T35" fmla="*/ 6 h 38"/>
                <a:gd name="T36" fmla="*/ 86 w 120"/>
                <a:gd name="T37" fmla="*/ 6 h 38"/>
                <a:gd name="T38" fmla="*/ 68 w 120"/>
                <a:gd name="T39" fmla="*/ 6 h 38"/>
                <a:gd name="T40" fmla="*/ 68 w 120"/>
                <a:gd name="T41" fmla="*/ 0 h 38"/>
                <a:gd name="T42" fmla="*/ 86 w 120"/>
                <a:gd name="T43" fmla="*/ 0 h 38"/>
                <a:gd name="T44" fmla="*/ 86 w 120"/>
                <a:gd name="T45" fmla="*/ 6 h 38"/>
                <a:gd name="T46" fmla="*/ 120 w 120"/>
                <a:gd name="T47" fmla="*/ 6 h 38"/>
                <a:gd name="T48" fmla="*/ 102 w 120"/>
                <a:gd name="T49" fmla="*/ 6 h 38"/>
                <a:gd name="T50" fmla="*/ 102 w 120"/>
                <a:gd name="T51" fmla="*/ 0 h 38"/>
                <a:gd name="T52" fmla="*/ 120 w 120"/>
                <a:gd name="T53" fmla="*/ 0 h 38"/>
                <a:gd name="T54" fmla="*/ 120 w 120"/>
                <a:gd name="T55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38">
                  <a:moveTo>
                    <a:pt x="6" y="18"/>
                  </a:moveTo>
                  <a:lnTo>
                    <a:pt x="6" y="38"/>
                  </a:lnTo>
                  <a:lnTo>
                    <a:pt x="0" y="38"/>
                  </a:lnTo>
                  <a:lnTo>
                    <a:pt x="0" y="18"/>
                  </a:lnTo>
                  <a:lnTo>
                    <a:pt x="6" y="18"/>
                  </a:lnTo>
                  <a:close/>
                  <a:moveTo>
                    <a:pt x="20" y="6"/>
                  </a:moveTo>
                  <a:lnTo>
                    <a:pt x="2" y="6"/>
                  </a:lnTo>
                  <a:lnTo>
                    <a:pt x="6" y="2"/>
                  </a:lnTo>
                  <a:lnTo>
                    <a:pt x="6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49" name="Freeform 13"/>
            <p:cNvSpPr>
              <a:spLocks noEditPoints="1"/>
            </p:cNvSpPr>
            <p:nvPr/>
          </p:nvSpPr>
          <p:spPr bwMode="auto">
            <a:xfrm>
              <a:off x="3298036" y="2413000"/>
              <a:ext cx="9525" cy="244475"/>
            </a:xfrm>
            <a:custGeom>
              <a:avLst/>
              <a:gdLst>
                <a:gd name="T0" fmla="*/ 6 w 6"/>
                <a:gd name="T1" fmla="*/ 134 h 154"/>
                <a:gd name="T2" fmla="*/ 6 w 6"/>
                <a:gd name="T3" fmla="*/ 154 h 154"/>
                <a:gd name="T4" fmla="*/ 0 w 6"/>
                <a:gd name="T5" fmla="*/ 154 h 154"/>
                <a:gd name="T6" fmla="*/ 0 w 6"/>
                <a:gd name="T7" fmla="*/ 134 h 154"/>
                <a:gd name="T8" fmla="*/ 6 w 6"/>
                <a:gd name="T9" fmla="*/ 134 h 154"/>
                <a:gd name="T10" fmla="*/ 6 w 6"/>
                <a:gd name="T11" fmla="*/ 102 h 154"/>
                <a:gd name="T12" fmla="*/ 6 w 6"/>
                <a:gd name="T13" fmla="*/ 120 h 154"/>
                <a:gd name="T14" fmla="*/ 0 w 6"/>
                <a:gd name="T15" fmla="*/ 120 h 154"/>
                <a:gd name="T16" fmla="*/ 0 w 6"/>
                <a:gd name="T17" fmla="*/ 102 h 154"/>
                <a:gd name="T18" fmla="*/ 6 w 6"/>
                <a:gd name="T19" fmla="*/ 102 h 154"/>
                <a:gd name="T20" fmla="*/ 6 w 6"/>
                <a:gd name="T21" fmla="*/ 68 h 154"/>
                <a:gd name="T22" fmla="*/ 6 w 6"/>
                <a:gd name="T23" fmla="*/ 86 h 154"/>
                <a:gd name="T24" fmla="*/ 0 w 6"/>
                <a:gd name="T25" fmla="*/ 86 h 154"/>
                <a:gd name="T26" fmla="*/ 0 w 6"/>
                <a:gd name="T27" fmla="*/ 68 h 154"/>
                <a:gd name="T28" fmla="*/ 6 w 6"/>
                <a:gd name="T29" fmla="*/ 68 h 154"/>
                <a:gd name="T30" fmla="*/ 6 w 6"/>
                <a:gd name="T31" fmla="*/ 34 h 154"/>
                <a:gd name="T32" fmla="*/ 6 w 6"/>
                <a:gd name="T33" fmla="*/ 52 h 154"/>
                <a:gd name="T34" fmla="*/ 0 w 6"/>
                <a:gd name="T35" fmla="*/ 52 h 154"/>
                <a:gd name="T36" fmla="*/ 0 w 6"/>
                <a:gd name="T37" fmla="*/ 34 h 154"/>
                <a:gd name="T38" fmla="*/ 6 w 6"/>
                <a:gd name="T39" fmla="*/ 34 h 154"/>
                <a:gd name="T40" fmla="*/ 6 w 6"/>
                <a:gd name="T41" fmla="*/ 0 h 154"/>
                <a:gd name="T42" fmla="*/ 6 w 6"/>
                <a:gd name="T43" fmla="*/ 20 h 154"/>
                <a:gd name="T44" fmla="*/ 0 w 6"/>
                <a:gd name="T45" fmla="*/ 20 h 154"/>
                <a:gd name="T46" fmla="*/ 0 w 6"/>
                <a:gd name="T47" fmla="*/ 0 h 154"/>
                <a:gd name="T48" fmla="*/ 6 w 6"/>
                <a:gd name="T4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154">
                  <a:moveTo>
                    <a:pt x="6" y="134"/>
                  </a:moveTo>
                  <a:lnTo>
                    <a:pt x="6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6" y="134"/>
                  </a:lnTo>
                  <a:close/>
                  <a:moveTo>
                    <a:pt x="6" y="102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4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0" name="Freeform 14"/>
            <p:cNvSpPr>
              <a:spLocks noEditPoints="1"/>
            </p:cNvSpPr>
            <p:nvPr/>
          </p:nvSpPr>
          <p:spPr bwMode="auto">
            <a:xfrm>
              <a:off x="3298036" y="2679700"/>
              <a:ext cx="196850" cy="53975"/>
            </a:xfrm>
            <a:custGeom>
              <a:avLst/>
              <a:gdLst>
                <a:gd name="T0" fmla="*/ 104 w 124"/>
                <a:gd name="T1" fmla="*/ 28 h 34"/>
                <a:gd name="T2" fmla="*/ 124 w 124"/>
                <a:gd name="T3" fmla="*/ 28 h 34"/>
                <a:gd name="T4" fmla="*/ 124 w 124"/>
                <a:gd name="T5" fmla="*/ 34 h 34"/>
                <a:gd name="T6" fmla="*/ 104 w 124"/>
                <a:gd name="T7" fmla="*/ 34 h 34"/>
                <a:gd name="T8" fmla="*/ 104 w 124"/>
                <a:gd name="T9" fmla="*/ 28 h 34"/>
                <a:gd name="T10" fmla="*/ 72 w 124"/>
                <a:gd name="T11" fmla="*/ 28 h 34"/>
                <a:gd name="T12" fmla="*/ 92 w 124"/>
                <a:gd name="T13" fmla="*/ 28 h 34"/>
                <a:gd name="T14" fmla="*/ 92 w 124"/>
                <a:gd name="T15" fmla="*/ 34 h 34"/>
                <a:gd name="T16" fmla="*/ 72 w 124"/>
                <a:gd name="T17" fmla="*/ 34 h 34"/>
                <a:gd name="T18" fmla="*/ 72 w 124"/>
                <a:gd name="T19" fmla="*/ 28 h 34"/>
                <a:gd name="T20" fmla="*/ 38 w 124"/>
                <a:gd name="T21" fmla="*/ 28 h 34"/>
                <a:gd name="T22" fmla="*/ 58 w 124"/>
                <a:gd name="T23" fmla="*/ 28 h 34"/>
                <a:gd name="T24" fmla="*/ 58 w 124"/>
                <a:gd name="T25" fmla="*/ 34 h 34"/>
                <a:gd name="T26" fmla="*/ 38 w 124"/>
                <a:gd name="T27" fmla="*/ 34 h 34"/>
                <a:gd name="T28" fmla="*/ 38 w 124"/>
                <a:gd name="T29" fmla="*/ 28 h 34"/>
                <a:gd name="T30" fmla="*/ 6 w 124"/>
                <a:gd name="T31" fmla="*/ 28 h 34"/>
                <a:gd name="T32" fmla="*/ 24 w 124"/>
                <a:gd name="T33" fmla="*/ 28 h 34"/>
                <a:gd name="T34" fmla="*/ 24 w 124"/>
                <a:gd name="T35" fmla="*/ 34 h 34"/>
                <a:gd name="T36" fmla="*/ 6 w 124"/>
                <a:gd name="T37" fmla="*/ 34 h 34"/>
                <a:gd name="T38" fmla="*/ 6 w 124"/>
                <a:gd name="T39" fmla="*/ 28 h 34"/>
                <a:gd name="T40" fmla="*/ 6 w 124"/>
                <a:gd name="T41" fmla="*/ 0 h 34"/>
                <a:gd name="T42" fmla="*/ 6 w 124"/>
                <a:gd name="T43" fmla="*/ 18 h 34"/>
                <a:gd name="T44" fmla="*/ 0 w 124"/>
                <a:gd name="T45" fmla="*/ 18 h 34"/>
                <a:gd name="T46" fmla="*/ 0 w 124"/>
                <a:gd name="T47" fmla="*/ 0 h 34"/>
                <a:gd name="T48" fmla="*/ 6 w 124"/>
                <a:gd name="T4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4" h="34">
                  <a:moveTo>
                    <a:pt x="104" y="28"/>
                  </a:moveTo>
                  <a:lnTo>
                    <a:pt x="124" y="28"/>
                  </a:lnTo>
                  <a:lnTo>
                    <a:pt x="124" y="34"/>
                  </a:lnTo>
                  <a:lnTo>
                    <a:pt x="104" y="34"/>
                  </a:lnTo>
                  <a:lnTo>
                    <a:pt x="104" y="28"/>
                  </a:lnTo>
                  <a:close/>
                  <a:moveTo>
                    <a:pt x="72" y="28"/>
                  </a:moveTo>
                  <a:lnTo>
                    <a:pt x="92" y="28"/>
                  </a:lnTo>
                  <a:lnTo>
                    <a:pt x="92" y="34"/>
                  </a:lnTo>
                  <a:lnTo>
                    <a:pt x="72" y="34"/>
                  </a:lnTo>
                  <a:lnTo>
                    <a:pt x="72" y="28"/>
                  </a:lnTo>
                  <a:close/>
                  <a:moveTo>
                    <a:pt x="38" y="28"/>
                  </a:moveTo>
                  <a:lnTo>
                    <a:pt x="58" y="28"/>
                  </a:lnTo>
                  <a:lnTo>
                    <a:pt x="58" y="34"/>
                  </a:lnTo>
                  <a:lnTo>
                    <a:pt x="38" y="34"/>
                  </a:lnTo>
                  <a:lnTo>
                    <a:pt x="38" y="28"/>
                  </a:lnTo>
                  <a:close/>
                  <a:moveTo>
                    <a:pt x="6" y="28"/>
                  </a:moveTo>
                  <a:lnTo>
                    <a:pt x="24" y="28"/>
                  </a:lnTo>
                  <a:lnTo>
                    <a:pt x="24" y="34"/>
                  </a:lnTo>
                  <a:lnTo>
                    <a:pt x="6" y="34"/>
                  </a:lnTo>
                  <a:lnTo>
                    <a:pt x="6" y="28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1" name="Freeform 15"/>
            <p:cNvSpPr>
              <a:spLocks noEditPoints="1"/>
            </p:cNvSpPr>
            <p:nvPr/>
          </p:nvSpPr>
          <p:spPr bwMode="auto">
            <a:xfrm>
              <a:off x="3520286" y="2724150"/>
              <a:ext cx="241300" cy="9525"/>
            </a:xfrm>
            <a:custGeom>
              <a:avLst/>
              <a:gdLst>
                <a:gd name="T0" fmla="*/ 132 w 152"/>
                <a:gd name="T1" fmla="*/ 0 h 6"/>
                <a:gd name="T2" fmla="*/ 152 w 152"/>
                <a:gd name="T3" fmla="*/ 0 h 6"/>
                <a:gd name="T4" fmla="*/ 152 w 152"/>
                <a:gd name="T5" fmla="*/ 6 h 6"/>
                <a:gd name="T6" fmla="*/ 132 w 152"/>
                <a:gd name="T7" fmla="*/ 6 h 6"/>
                <a:gd name="T8" fmla="*/ 132 w 152"/>
                <a:gd name="T9" fmla="*/ 0 h 6"/>
                <a:gd name="T10" fmla="*/ 100 w 152"/>
                <a:gd name="T11" fmla="*/ 0 h 6"/>
                <a:gd name="T12" fmla="*/ 118 w 152"/>
                <a:gd name="T13" fmla="*/ 0 h 6"/>
                <a:gd name="T14" fmla="*/ 118 w 152"/>
                <a:gd name="T15" fmla="*/ 6 h 6"/>
                <a:gd name="T16" fmla="*/ 100 w 152"/>
                <a:gd name="T17" fmla="*/ 6 h 6"/>
                <a:gd name="T18" fmla="*/ 100 w 152"/>
                <a:gd name="T19" fmla="*/ 0 h 6"/>
                <a:gd name="T20" fmla="*/ 66 w 152"/>
                <a:gd name="T21" fmla="*/ 0 h 6"/>
                <a:gd name="T22" fmla="*/ 86 w 152"/>
                <a:gd name="T23" fmla="*/ 0 h 6"/>
                <a:gd name="T24" fmla="*/ 86 w 152"/>
                <a:gd name="T25" fmla="*/ 6 h 6"/>
                <a:gd name="T26" fmla="*/ 66 w 152"/>
                <a:gd name="T27" fmla="*/ 6 h 6"/>
                <a:gd name="T28" fmla="*/ 66 w 152"/>
                <a:gd name="T29" fmla="*/ 0 h 6"/>
                <a:gd name="T30" fmla="*/ 34 w 152"/>
                <a:gd name="T31" fmla="*/ 0 h 6"/>
                <a:gd name="T32" fmla="*/ 52 w 152"/>
                <a:gd name="T33" fmla="*/ 0 h 6"/>
                <a:gd name="T34" fmla="*/ 52 w 152"/>
                <a:gd name="T35" fmla="*/ 6 h 6"/>
                <a:gd name="T36" fmla="*/ 34 w 152"/>
                <a:gd name="T37" fmla="*/ 6 h 6"/>
                <a:gd name="T38" fmla="*/ 34 w 152"/>
                <a:gd name="T39" fmla="*/ 0 h 6"/>
                <a:gd name="T40" fmla="*/ 0 w 152"/>
                <a:gd name="T41" fmla="*/ 0 h 6"/>
                <a:gd name="T42" fmla="*/ 18 w 152"/>
                <a:gd name="T43" fmla="*/ 0 h 6"/>
                <a:gd name="T44" fmla="*/ 18 w 152"/>
                <a:gd name="T45" fmla="*/ 6 h 6"/>
                <a:gd name="T46" fmla="*/ 0 w 152"/>
                <a:gd name="T47" fmla="*/ 6 h 6"/>
                <a:gd name="T48" fmla="*/ 0 w 152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6">
                  <a:moveTo>
                    <a:pt x="132" y="0"/>
                  </a:moveTo>
                  <a:lnTo>
                    <a:pt x="152" y="0"/>
                  </a:lnTo>
                  <a:lnTo>
                    <a:pt x="152" y="6"/>
                  </a:lnTo>
                  <a:lnTo>
                    <a:pt x="132" y="6"/>
                  </a:lnTo>
                  <a:lnTo>
                    <a:pt x="132" y="0"/>
                  </a:lnTo>
                  <a:close/>
                  <a:moveTo>
                    <a:pt x="100" y="0"/>
                  </a:moveTo>
                  <a:lnTo>
                    <a:pt x="118" y="0"/>
                  </a:lnTo>
                  <a:lnTo>
                    <a:pt x="118" y="6"/>
                  </a:lnTo>
                  <a:lnTo>
                    <a:pt x="100" y="6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6"/>
                  </a:lnTo>
                  <a:lnTo>
                    <a:pt x="66" y="6"/>
                  </a:lnTo>
                  <a:lnTo>
                    <a:pt x="66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6"/>
                  </a:lnTo>
                  <a:lnTo>
                    <a:pt x="34" y="6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2" name="Freeform 16"/>
            <p:cNvSpPr>
              <a:spLocks noEditPoints="1"/>
            </p:cNvSpPr>
            <p:nvPr/>
          </p:nvSpPr>
          <p:spPr bwMode="auto">
            <a:xfrm>
              <a:off x="3786986" y="2720975"/>
              <a:ext cx="238125" cy="12700"/>
            </a:xfrm>
            <a:custGeom>
              <a:avLst/>
              <a:gdLst>
                <a:gd name="T0" fmla="*/ 132 w 150"/>
                <a:gd name="T1" fmla="*/ 2 h 8"/>
                <a:gd name="T2" fmla="*/ 148 w 150"/>
                <a:gd name="T3" fmla="*/ 2 h 8"/>
                <a:gd name="T4" fmla="*/ 146 w 150"/>
                <a:gd name="T5" fmla="*/ 4 h 8"/>
                <a:gd name="T6" fmla="*/ 146 w 150"/>
                <a:gd name="T7" fmla="*/ 0 h 8"/>
                <a:gd name="T8" fmla="*/ 150 w 150"/>
                <a:gd name="T9" fmla="*/ 0 h 8"/>
                <a:gd name="T10" fmla="*/ 150 w 150"/>
                <a:gd name="T11" fmla="*/ 8 h 8"/>
                <a:gd name="T12" fmla="*/ 132 w 150"/>
                <a:gd name="T13" fmla="*/ 8 h 8"/>
                <a:gd name="T14" fmla="*/ 132 w 150"/>
                <a:gd name="T15" fmla="*/ 2 h 8"/>
                <a:gd name="T16" fmla="*/ 100 w 150"/>
                <a:gd name="T17" fmla="*/ 2 h 8"/>
                <a:gd name="T18" fmla="*/ 118 w 150"/>
                <a:gd name="T19" fmla="*/ 2 h 8"/>
                <a:gd name="T20" fmla="*/ 118 w 150"/>
                <a:gd name="T21" fmla="*/ 8 h 8"/>
                <a:gd name="T22" fmla="*/ 100 w 150"/>
                <a:gd name="T23" fmla="*/ 8 h 8"/>
                <a:gd name="T24" fmla="*/ 100 w 150"/>
                <a:gd name="T25" fmla="*/ 2 h 8"/>
                <a:gd name="T26" fmla="*/ 66 w 150"/>
                <a:gd name="T27" fmla="*/ 2 h 8"/>
                <a:gd name="T28" fmla="*/ 86 w 150"/>
                <a:gd name="T29" fmla="*/ 2 h 8"/>
                <a:gd name="T30" fmla="*/ 86 w 150"/>
                <a:gd name="T31" fmla="*/ 8 h 8"/>
                <a:gd name="T32" fmla="*/ 66 w 150"/>
                <a:gd name="T33" fmla="*/ 8 h 8"/>
                <a:gd name="T34" fmla="*/ 66 w 150"/>
                <a:gd name="T35" fmla="*/ 2 h 8"/>
                <a:gd name="T36" fmla="*/ 32 w 150"/>
                <a:gd name="T37" fmla="*/ 2 h 8"/>
                <a:gd name="T38" fmla="*/ 52 w 150"/>
                <a:gd name="T39" fmla="*/ 2 h 8"/>
                <a:gd name="T40" fmla="*/ 52 w 150"/>
                <a:gd name="T41" fmla="*/ 8 h 8"/>
                <a:gd name="T42" fmla="*/ 32 w 150"/>
                <a:gd name="T43" fmla="*/ 8 h 8"/>
                <a:gd name="T44" fmla="*/ 32 w 150"/>
                <a:gd name="T45" fmla="*/ 2 h 8"/>
                <a:gd name="T46" fmla="*/ 0 w 150"/>
                <a:gd name="T47" fmla="*/ 2 h 8"/>
                <a:gd name="T48" fmla="*/ 18 w 150"/>
                <a:gd name="T49" fmla="*/ 2 h 8"/>
                <a:gd name="T50" fmla="*/ 18 w 150"/>
                <a:gd name="T51" fmla="*/ 8 h 8"/>
                <a:gd name="T52" fmla="*/ 0 w 150"/>
                <a:gd name="T53" fmla="*/ 8 h 8"/>
                <a:gd name="T54" fmla="*/ 0 w 150"/>
                <a:gd name="T5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0" h="8">
                  <a:moveTo>
                    <a:pt x="132" y="2"/>
                  </a:moveTo>
                  <a:lnTo>
                    <a:pt x="148" y="2"/>
                  </a:lnTo>
                  <a:lnTo>
                    <a:pt x="146" y="4"/>
                  </a:lnTo>
                  <a:lnTo>
                    <a:pt x="146" y="0"/>
                  </a:lnTo>
                  <a:lnTo>
                    <a:pt x="150" y="0"/>
                  </a:lnTo>
                  <a:lnTo>
                    <a:pt x="150" y="8"/>
                  </a:lnTo>
                  <a:lnTo>
                    <a:pt x="132" y="8"/>
                  </a:lnTo>
                  <a:lnTo>
                    <a:pt x="132" y="2"/>
                  </a:lnTo>
                  <a:close/>
                  <a:moveTo>
                    <a:pt x="100" y="2"/>
                  </a:moveTo>
                  <a:lnTo>
                    <a:pt x="118" y="2"/>
                  </a:lnTo>
                  <a:lnTo>
                    <a:pt x="118" y="8"/>
                  </a:lnTo>
                  <a:lnTo>
                    <a:pt x="100" y="8"/>
                  </a:lnTo>
                  <a:lnTo>
                    <a:pt x="100" y="2"/>
                  </a:lnTo>
                  <a:close/>
                  <a:moveTo>
                    <a:pt x="66" y="2"/>
                  </a:moveTo>
                  <a:lnTo>
                    <a:pt x="86" y="2"/>
                  </a:lnTo>
                  <a:lnTo>
                    <a:pt x="86" y="8"/>
                  </a:lnTo>
                  <a:lnTo>
                    <a:pt x="66" y="8"/>
                  </a:lnTo>
                  <a:lnTo>
                    <a:pt x="66" y="2"/>
                  </a:lnTo>
                  <a:close/>
                  <a:moveTo>
                    <a:pt x="32" y="2"/>
                  </a:moveTo>
                  <a:lnTo>
                    <a:pt x="52" y="2"/>
                  </a:lnTo>
                  <a:lnTo>
                    <a:pt x="52" y="8"/>
                  </a:lnTo>
                  <a:lnTo>
                    <a:pt x="32" y="8"/>
                  </a:lnTo>
                  <a:lnTo>
                    <a:pt x="32" y="2"/>
                  </a:lnTo>
                  <a:close/>
                  <a:moveTo>
                    <a:pt x="0" y="2"/>
                  </a:moveTo>
                  <a:lnTo>
                    <a:pt x="18" y="2"/>
                  </a:lnTo>
                  <a:lnTo>
                    <a:pt x="18" y="8"/>
                  </a:lnTo>
                  <a:lnTo>
                    <a:pt x="0" y="8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3" name="Freeform 17"/>
            <p:cNvSpPr>
              <a:spLocks noEditPoints="1"/>
            </p:cNvSpPr>
            <p:nvPr/>
          </p:nvSpPr>
          <p:spPr bwMode="auto">
            <a:xfrm>
              <a:off x="4018761" y="2349500"/>
              <a:ext cx="6350" cy="349250"/>
            </a:xfrm>
            <a:custGeom>
              <a:avLst/>
              <a:gdLst>
                <a:gd name="T0" fmla="*/ 0 w 4"/>
                <a:gd name="T1" fmla="*/ 20 h 220"/>
                <a:gd name="T2" fmla="*/ 0 w 4"/>
                <a:gd name="T3" fmla="*/ 0 h 220"/>
                <a:gd name="T4" fmla="*/ 4 w 4"/>
                <a:gd name="T5" fmla="*/ 0 h 220"/>
                <a:gd name="T6" fmla="*/ 4 w 4"/>
                <a:gd name="T7" fmla="*/ 20 h 220"/>
                <a:gd name="T8" fmla="*/ 0 w 4"/>
                <a:gd name="T9" fmla="*/ 20 h 220"/>
                <a:gd name="T10" fmla="*/ 0 w 4"/>
                <a:gd name="T11" fmla="*/ 52 h 220"/>
                <a:gd name="T12" fmla="*/ 0 w 4"/>
                <a:gd name="T13" fmla="*/ 32 h 220"/>
                <a:gd name="T14" fmla="*/ 4 w 4"/>
                <a:gd name="T15" fmla="*/ 32 h 220"/>
                <a:gd name="T16" fmla="*/ 4 w 4"/>
                <a:gd name="T17" fmla="*/ 52 h 220"/>
                <a:gd name="T18" fmla="*/ 0 w 4"/>
                <a:gd name="T19" fmla="*/ 52 h 220"/>
                <a:gd name="T20" fmla="*/ 0 w 4"/>
                <a:gd name="T21" fmla="*/ 86 h 220"/>
                <a:gd name="T22" fmla="*/ 0 w 4"/>
                <a:gd name="T23" fmla="*/ 66 h 220"/>
                <a:gd name="T24" fmla="*/ 4 w 4"/>
                <a:gd name="T25" fmla="*/ 66 h 220"/>
                <a:gd name="T26" fmla="*/ 4 w 4"/>
                <a:gd name="T27" fmla="*/ 86 h 220"/>
                <a:gd name="T28" fmla="*/ 0 w 4"/>
                <a:gd name="T29" fmla="*/ 86 h 220"/>
                <a:gd name="T30" fmla="*/ 0 w 4"/>
                <a:gd name="T31" fmla="*/ 118 h 220"/>
                <a:gd name="T32" fmla="*/ 0 w 4"/>
                <a:gd name="T33" fmla="*/ 100 h 220"/>
                <a:gd name="T34" fmla="*/ 4 w 4"/>
                <a:gd name="T35" fmla="*/ 100 h 220"/>
                <a:gd name="T36" fmla="*/ 4 w 4"/>
                <a:gd name="T37" fmla="*/ 118 h 220"/>
                <a:gd name="T38" fmla="*/ 0 w 4"/>
                <a:gd name="T39" fmla="*/ 118 h 220"/>
                <a:gd name="T40" fmla="*/ 0 w 4"/>
                <a:gd name="T41" fmla="*/ 154 h 220"/>
                <a:gd name="T42" fmla="*/ 0 w 4"/>
                <a:gd name="T43" fmla="*/ 134 h 220"/>
                <a:gd name="T44" fmla="*/ 4 w 4"/>
                <a:gd name="T45" fmla="*/ 134 h 220"/>
                <a:gd name="T46" fmla="*/ 4 w 4"/>
                <a:gd name="T47" fmla="*/ 154 h 220"/>
                <a:gd name="T48" fmla="*/ 0 w 4"/>
                <a:gd name="T49" fmla="*/ 154 h 220"/>
                <a:gd name="T50" fmla="*/ 0 w 4"/>
                <a:gd name="T51" fmla="*/ 186 h 220"/>
                <a:gd name="T52" fmla="*/ 0 w 4"/>
                <a:gd name="T53" fmla="*/ 168 h 220"/>
                <a:gd name="T54" fmla="*/ 4 w 4"/>
                <a:gd name="T55" fmla="*/ 168 h 220"/>
                <a:gd name="T56" fmla="*/ 4 w 4"/>
                <a:gd name="T57" fmla="*/ 186 h 220"/>
                <a:gd name="T58" fmla="*/ 0 w 4"/>
                <a:gd name="T59" fmla="*/ 186 h 220"/>
                <a:gd name="T60" fmla="*/ 0 w 4"/>
                <a:gd name="T61" fmla="*/ 220 h 220"/>
                <a:gd name="T62" fmla="*/ 0 w 4"/>
                <a:gd name="T63" fmla="*/ 200 h 220"/>
                <a:gd name="T64" fmla="*/ 4 w 4"/>
                <a:gd name="T65" fmla="*/ 200 h 220"/>
                <a:gd name="T66" fmla="*/ 4 w 4"/>
                <a:gd name="T67" fmla="*/ 220 h 220"/>
                <a:gd name="T68" fmla="*/ 0 w 4"/>
                <a:gd name="T69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220">
                  <a:moveTo>
                    <a:pt x="0" y="2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20"/>
                  </a:lnTo>
                  <a:lnTo>
                    <a:pt x="0" y="20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4" y="32"/>
                  </a:lnTo>
                  <a:lnTo>
                    <a:pt x="4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4" y="66"/>
                  </a:lnTo>
                  <a:lnTo>
                    <a:pt x="4" y="86"/>
                  </a:lnTo>
                  <a:lnTo>
                    <a:pt x="0" y="86"/>
                  </a:lnTo>
                  <a:close/>
                  <a:moveTo>
                    <a:pt x="0" y="118"/>
                  </a:moveTo>
                  <a:lnTo>
                    <a:pt x="0" y="100"/>
                  </a:lnTo>
                  <a:lnTo>
                    <a:pt x="4" y="100"/>
                  </a:lnTo>
                  <a:lnTo>
                    <a:pt x="4" y="118"/>
                  </a:lnTo>
                  <a:lnTo>
                    <a:pt x="0" y="118"/>
                  </a:lnTo>
                  <a:close/>
                  <a:moveTo>
                    <a:pt x="0" y="154"/>
                  </a:moveTo>
                  <a:lnTo>
                    <a:pt x="0" y="134"/>
                  </a:lnTo>
                  <a:lnTo>
                    <a:pt x="4" y="134"/>
                  </a:lnTo>
                  <a:lnTo>
                    <a:pt x="4" y="154"/>
                  </a:lnTo>
                  <a:lnTo>
                    <a:pt x="0" y="154"/>
                  </a:lnTo>
                  <a:close/>
                  <a:moveTo>
                    <a:pt x="0" y="186"/>
                  </a:moveTo>
                  <a:lnTo>
                    <a:pt x="0" y="168"/>
                  </a:lnTo>
                  <a:lnTo>
                    <a:pt x="4" y="168"/>
                  </a:lnTo>
                  <a:lnTo>
                    <a:pt x="4" y="186"/>
                  </a:lnTo>
                  <a:lnTo>
                    <a:pt x="0" y="186"/>
                  </a:lnTo>
                  <a:close/>
                  <a:moveTo>
                    <a:pt x="0" y="220"/>
                  </a:moveTo>
                  <a:lnTo>
                    <a:pt x="0" y="200"/>
                  </a:lnTo>
                  <a:lnTo>
                    <a:pt x="4" y="20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4" name="Rectangle 18"/>
            <p:cNvSpPr>
              <a:spLocks noChangeArrowheads="1"/>
            </p:cNvSpPr>
            <p:nvPr/>
          </p:nvSpPr>
          <p:spPr bwMode="auto">
            <a:xfrm>
              <a:off x="2821786" y="2559050"/>
              <a:ext cx="720725" cy="393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5" name="Freeform 19"/>
            <p:cNvSpPr>
              <a:spLocks noEditPoints="1"/>
            </p:cNvSpPr>
            <p:nvPr/>
          </p:nvSpPr>
          <p:spPr bwMode="auto">
            <a:xfrm>
              <a:off x="3298036" y="2555875"/>
              <a:ext cx="244475" cy="9525"/>
            </a:xfrm>
            <a:custGeom>
              <a:avLst/>
              <a:gdLst>
                <a:gd name="T0" fmla="*/ 20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20 w 154"/>
                <a:gd name="T7" fmla="*/ 0 h 6"/>
                <a:gd name="T8" fmla="*/ 20 w 154"/>
                <a:gd name="T9" fmla="*/ 6 h 6"/>
                <a:gd name="T10" fmla="*/ 54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4 w 154"/>
                <a:gd name="T17" fmla="*/ 0 h 6"/>
                <a:gd name="T18" fmla="*/ 54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2 w 154"/>
                <a:gd name="T31" fmla="*/ 6 h 6"/>
                <a:gd name="T32" fmla="*/ 102 w 154"/>
                <a:gd name="T33" fmla="*/ 6 h 6"/>
                <a:gd name="T34" fmla="*/ 102 w 154"/>
                <a:gd name="T35" fmla="*/ 0 h 6"/>
                <a:gd name="T36" fmla="*/ 122 w 154"/>
                <a:gd name="T37" fmla="*/ 0 h 6"/>
                <a:gd name="T38" fmla="*/ 122 w 154"/>
                <a:gd name="T39" fmla="*/ 6 h 6"/>
                <a:gd name="T40" fmla="*/ 154 w 154"/>
                <a:gd name="T41" fmla="*/ 6 h 6"/>
                <a:gd name="T42" fmla="*/ 134 w 154"/>
                <a:gd name="T43" fmla="*/ 6 h 6"/>
                <a:gd name="T44" fmla="*/ 134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2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6" name="Freeform 20"/>
            <p:cNvSpPr>
              <a:spLocks noEditPoints="1"/>
            </p:cNvSpPr>
            <p:nvPr/>
          </p:nvSpPr>
          <p:spPr bwMode="auto">
            <a:xfrm>
              <a:off x="3031336" y="2555875"/>
              <a:ext cx="244475" cy="9525"/>
            </a:xfrm>
            <a:custGeom>
              <a:avLst/>
              <a:gdLst>
                <a:gd name="T0" fmla="*/ 20 w 154"/>
                <a:gd name="T1" fmla="*/ 6 h 6"/>
                <a:gd name="T2" fmla="*/ 0 w 154"/>
                <a:gd name="T3" fmla="*/ 6 h 6"/>
                <a:gd name="T4" fmla="*/ 0 w 154"/>
                <a:gd name="T5" fmla="*/ 0 h 6"/>
                <a:gd name="T6" fmla="*/ 20 w 154"/>
                <a:gd name="T7" fmla="*/ 0 h 6"/>
                <a:gd name="T8" fmla="*/ 20 w 154"/>
                <a:gd name="T9" fmla="*/ 6 h 6"/>
                <a:gd name="T10" fmla="*/ 54 w 154"/>
                <a:gd name="T11" fmla="*/ 6 h 6"/>
                <a:gd name="T12" fmla="*/ 34 w 154"/>
                <a:gd name="T13" fmla="*/ 6 h 6"/>
                <a:gd name="T14" fmla="*/ 34 w 154"/>
                <a:gd name="T15" fmla="*/ 0 h 6"/>
                <a:gd name="T16" fmla="*/ 54 w 154"/>
                <a:gd name="T17" fmla="*/ 0 h 6"/>
                <a:gd name="T18" fmla="*/ 54 w 154"/>
                <a:gd name="T19" fmla="*/ 6 h 6"/>
                <a:gd name="T20" fmla="*/ 86 w 154"/>
                <a:gd name="T21" fmla="*/ 6 h 6"/>
                <a:gd name="T22" fmla="*/ 68 w 154"/>
                <a:gd name="T23" fmla="*/ 6 h 6"/>
                <a:gd name="T24" fmla="*/ 68 w 154"/>
                <a:gd name="T25" fmla="*/ 0 h 6"/>
                <a:gd name="T26" fmla="*/ 86 w 154"/>
                <a:gd name="T27" fmla="*/ 0 h 6"/>
                <a:gd name="T28" fmla="*/ 86 w 154"/>
                <a:gd name="T29" fmla="*/ 6 h 6"/>
                <a:gd name="T30" fmla="*/ 120 w 154"/>
                <a:gd name="T31" fmla="*/ 6 h 6"/>
                <a:gd name="T32" fmla="*/ 102 w 154"/>
                <a:gd name="T33" fmla="*/ 6 h 6"/>
                <a:gd name="T34" fmla="*/ 102 w 154"/>
                <a:gd name="T35" fmla="*/ 0 h 6"/>
                <a:gd name="T36" fmla="*/ 120 w 154"/>
                <a:gd name="T37" fmla="*/ 0 h 6"/>
                <a:gd name="T38" fmla="*/ 120 w 154"/>
                <a:gd name="T39" fmla="*/ 6 h 6"/>
                <a:gd name="T40" fmla="*/ 154 w 154"/>
                <a:gd name="T41" fmla="*/ 6 h 6"/>
                <a:gd name="T42" fmla="*/ 136 w 154"/>
                <a:gd name="T43" fmla="*/ 6 h 6"/>
                <a:gd name="T44" fmla="*/ 136 w 154"/>
                <a:gd name="T45" fmla="*/ 0 h 6"/>
                <a:gd name="T46" fmla="*/ 154 w 154"/>
                <a:gd name="T47" fmla="*/ 0 h 6"/>
                <a:gd name="T48" fmla="*/ 154 w 154"/>
                <a:gd name="T4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6" y="6"/>
                  </a:lnTo>
                  <a:lnTo>
                    <a:pt x="136" y="0"/>
                  </a:lnTo>
                  <a:lnTo>
                    <a:pt x="154" y="0"/>
                  </a:lnTo>
                  <a:lnTo>
                    <a:pt x="1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7" name="Freeform 21"/>
            <p:cNvSpPr>
              <a:spLocks noEditPoints="1"/>
            </p:cNvSpPr>
            <p:nvPr/>
          </p:nvSpPr>
          <p:spPr bwMode="auto">
            <a:xfrm>
              <a:off x="2818611" y="2555875"/>
              <a:ext cx="193675" cy="60325"/>
            </a:xfrm>
            <a:custGeom>
              <a:avLst/>
              <a:gdLst>
                <a:gd name="T0" fmla="*/ 4 w 122"/>
                <a:gd name="T1" fmla="*/ 18 h 38"/>
                <a:gd name="T2" fmla="*/ 4 w 122"/>
                <a:gd name="T3" fmla="*/ 38 h 38"/>
                <a:gd name="T4" fmla="*/ 0 w 122"/>
                <a:gd name="T5" fmla="*/ 38 h 38"/>
                <a:gd name="T6" fmla="*/ 0 w 122"/>
                <a:gd name="T7" fmla="*/ 18 h 38"/>
                <a:gd name="T8" fmla="*/ 4 w 122"/>
                <a:gd name="T9" fmla="*/ 18 h 38"/>
                <a:gd name="T10" fmla="*/ 20 w 122"/>
                <a:gd name="T11" fmla="*/ 6 h 38"/>
                <a:gd name="T12" fmla="*/ 2 w 122"/>
                <a:gd name="T13" fmla="*/ 6 h 38"/>
                <a:gd name="T14" fmla="*/ 4 w 122"/>
                <a:gd name="T15" fmla="*/ 2 h 38"/>
                <a:gd name="T16" fmla="*/ 4 w 122"/>
                <a:gd name="T17" fmla="*/ 4 h 38"/>
                <a:gd name="T18" fmla="*/ 0 w 122"/>
                <a:gd name="T19" fmla="*/ 4 h 38"/>
                <a:gd name="T20" fmla="*/ 0 w 122"/>
                <a:gd name="T21" fmla="*/ 0 h 38"/>
                <a:gd name="T22" fmla="*/ 20 w 122"/>
                <a:gd name="T23" fmla="*/ 0 h 38"/>
                <a:gd name="T24" fmla="*/ 20 w 122"/>
                <a:gd name="T25" fmla="*/ 6 h 38"/>
                <a:gd name="T26" fmla="*/ 54 w 122"/>
                <a:gd name="T27" fmla="*/ 6 h 38"/>
                <a:gd name="T28" fmla="*/ 34 w 122"/>
                <a:gd name="T29" fmla="*/ 6 h 38"/>
                <a:gd name="T30" fmla="*/ 34 w 122"/>
                <a:gd name="T31" fmla="*/ 0 h 38"/>
                <a:gd name="T32" fmla="*/ 54 w 122"/>
                <a:gd name="T33" fmla="*/ 0 h 38"/>
                <a:gd name="T34" fmla="*/ 54 w 122"/>
                <a:gd name="T35" fmla="*/ 6 h 38"/>
                <a:gd name="T36" fmla="*/ 86 w 122"/>
                <a:gd name="T37" fmla="*/ 6 h 38"/>
                <a:gd name="T38" fmla="*/ 68 w 122"/>
                <a:gd name="T39" fmla="*/ 6 h 38"/>
                <a:gd name="T40" fmla="*/ 68 w 122"/>
                <a:gd name="T41" fmla="*/ 0 h 38"/>
                <a:gd name="T42" fmla="*/ 86 w 122"/>
                <a:gd name="T43" fmla="*/ 0 h 38"/>
                <a:gd name="T44" fmla="*/ 86 w 122"/>
                <a:gd name="T45" fmla="*/ 6 h 38"/>
                <a:gd name="T46" fmla="*/ 122 w 122"/>
                <a:gd name="T47" fmla="*/ 6 h 38"/>
                <a:gd name="T48" fmla="*/ 102 w 122"/>
                <a:gd name="T49" fmla="*/ 6 h 38"/>
                <a:gd name="T50" fmla="*/ 102 w 122"/>
                <a:gd name="T51" fmla="*/ 0 h 38"/>
                <a:gd name="T52" fmla="*/ 122 w 122"/>
                <a:gd name="T53" fmla="*/ 0 h 38"/>
                <a:gd name="T54" fmla="*/ 122 w 122"/>
                <a:gd name="T55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2" h="38">
                  <a:moveTo>
                    <a:pt x="4" y="18"/>
                  </a:moveTo>
                  <a:lnTo>
                    <a:pt x="4" y="38"/>
                  </a:lnTo>
                  <a:lnTo>
                    <a:pt x="0" y="38"/>
                  </a:lnTo>
                  <a:lnTo>
                    <a:pt x="0" y="18"/>
                  </a:lnTo>
                  <a:lnTo>
                    <a:pt x="4" y="18"/>
                  </a:lnTo>
                  <a:close/>
                  <a:moveTo>
                    <a:pt x="20" y="6"/>
                  </a:moveTo>
                  <a:lnTo>
                    <a:pt x="2" y="6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2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8" name="Freeform 22"/>
            <p:cNvSpPr>
              <a:spLocks noEditPoints="1"/>
            </p:cNvSpPr>
            <p:nvPr/>
          </p:nvSpPr>
          <p:spPr bwMode="auto">
            <a:xfrm>
              <a:off x="2818611" y="2635250"/>
              <a:ext cx="6350" cy="244475"/>
            </a:xfrm>
            <a:custGeom>
              <a:avLst/>
              <a:gdLst>
                <a:gd name="T0" fmla="*/ 4 w 4"/>
                <a:gd name="T1" fmla="*/ 136 h 154"/>
                <a:gd name="T2" fmla="*/ 4 w 4"/>
                <a:gd name="T3" fmla="*/ 154 h 154"/>
                <a:gd name="T4" fmla="*/ 0 w 4"/>
                <a:gd name="T5" fmla="*/ 154 h 154"/>
                <a:gd name="T6" fmla="*/ 0 w 4"/>
                <a:gd name="T7" fmla="*/ 136 h 154"/>
                <a:gd name="T8" fmla="*/ 4 w 4"/>
                <a:gd name="T9" fmla="*/ 136 h 154"/>
                <a:gd name="T10" fmla="*/ 4 w 4"/>
                <a:gd name="T11" fmla="*/ 102 h 154"/>
                <a:gd name="T12" fmla="*/ 4 w 4"/>
                <a:gd name="T13" fmla="*/ 122 h 154"/>
                <a:gd name="T14" fmla="*/ 0 w 4"/>
                <a:gd name="T15" fmla="*/ 122 h 154"/>
                <a:gd name="T16" fmla="*/ 0 w 4"/>
                <a:gd name="T17" fmla="*/ 102 h 154"/>
                <a:gd name="T18" fmla="*/ 4 w 4"/>
                <a:gd name="T19" fmla="*/ 102 h 154"/>
                <a:gd name="T20" fmla="*/ 4 w 4"/>
                <a:gd name="T21" fmla="*/ 70 h 154"/>
                <a:gd name="T22" fmla="*/ 4 w 4"/>
                <a:gd name="T23" fmla="*/ 88 h 154"/>
                <a:gd name="T24" fmla="*/ 0 w 4"/>
                <a:gd name="T25" fmla="*/ 88 h 154"/>
                <a:gd name="T26" fmla="*/ 0 w 4"/>
                <a:gd name="T27" fmla="*/ 70 h 154"/>
                <a:gd name="T28" fmla="*/ 4 w 4"/>
                <a:gd name="T29" fmla="*/ 70 h 154"/>
                <a:gd name="T30" fmla="*/ 4 w 4"/>
                <a:gd name="T31" fmla="*/ 36 h 154"/>
                <a:gd name="T32" fmla="*/ 4 w 4"/>
                <a:gd name="T33" fmla="*/ 54 h 154"/>
                <a:gd name="T34" fmla="*/ 0 w 4"/>
                <a:gd name="T35" fmla="*/ 54 h 154"/>
                <a:gd name="T36" fmla="*/ 0 w 4"/>
                <a:gd name="T37" fmla="*/ 36 h 154"/>
                <a:gd name="T38" fmla="*/ 4 w 4"/>
                <a:gd name="T39" fmla="*/ 36 h 154"/>
                <a:gd name="T40" fmla="*/ 4 w 4"/>
                <a:gd name="T41" fmla="*/ 0 h 154"/>
                <a:gd name="T42" fmla="*/ 4 w 4"/>
                <a:gd name="T43" fmla="*/ 20 h 154"/>
                <a:gd name="T44" fmla="*/ 0 w 4"/>
                <a:gd name="T45" fmla="*/ 20 h 154"/>
                <a:gd name="T46" fmla="*/ 0 w 4"/>
                <a:gd name="T47" fmla="*/ 0 h 154"/>
                <a:gd name="T48" fmla="*/ 4 w 4"/>
                <a:gd name="T4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154">
                  <a:moveTo>
                    <a:pt x="4" y="136"/>
                  </a:moveTo>
                  <a:lnTo>
                    <a:pt x="4" y="154"/>
                  </a:lnTo>
                  <a:lnTo>
                    <a:pt x="0" y="154"/>
                  </a:lnTo>
                  <a:lnTo>
                    <a:pt x="0" y="136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22"/>
                  </a:lnTo>
                  <a:lnTo>
                    <a:pt x="0" y="122"/>
                  </a:lnTo>
                  <a:lnTo>
                    <a:pt x="0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8"/>
                  </a:lnTo>
                  <a:lnTo>
                    <a:pt x="0" y="88"/>
                  </a:lnTo>
                  <a:lnTo>
                    <a:pt x="0" y="70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4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59" name="Freeform 23"/>
            <p:cNvSpPr>
              <a:spLocks noEditPoints="1"/>
            </p:cNvSpPr>
            <p:nvPr/>
          </p:nvSpPr>
          <p:spPr bwMode="auto">
            <a:xfrm>
              <a:off x="2818611" y="2901950"/>
              <a:ext cx="196850" cy="57150"/>
            </a:xfrm>
            <a:custGeom>
              <a:avLst/>
              <a:gdLst>
                <a:gd name="T0" fmla="*/ 104 w 124"/>
                <a:gd name="T1" fmla="*/ 30 h 36"/>
                <a:gd name="T2" fmla="*/ 124 w 124"/>
                <a:gd name="T3" fmla="*/ 30 h 36"/>
                <a:gd name="T4" fmla="*/ 124 w 124"/>
                <a:gd name="T5" fmla="*/ 36 h 36"/>
                <a:gd name="T6" fmla="*/ 104 w 124"/>
                <a:gd name="T7" fmla="*/ 36 h 36"/>
                <a:gd name="T8" fmla="*/ 104 w 124"/>
                <a:gd name="T9" fmla="*/ 30 h 36"/>
                <a:gd name="T10" fmla="*/ 70 w 124"/>
                <a:gd name="T11" fmla="*/ 30 h 36"/>
                <a:gd name="T12" fmla="*/ 90 w 124"/>
                <a:gd name="T13" fmla="*/ 30 h 36"/>
                <a:gd name="T14" fmla="*/ 90 w 124"/>
                <a:gd name="T15" fmla="*/ 36 h 36"/>
                <a:gd name="T16" fmla="*/ 70 w 124"/>
                <a:gd name="T17" fmla="*/ 36 h 36"/>
                <a:gd name="T18" fmla="*/ 70 w 124"/>
                <a:gd name="T19" fmla="*/ 30 h 36"/>
                <a:gd name="T20" fmla="*/ 38 w 124"/>
                <a:gd name="T21" fmla="*/ 30 h 36"/>
                <a:gd name="T22" fmla="*/ 58 w 124"/>
                <a:gd name="T23" fmla="*/ 30 h 36"/>
                <a:gd name="T24" fmla="*/ 58 w 124"/>
                <a:gd name="T25" fmla="*/ 36 h 36"/>
                <a:gd name="T26" fmla="*/ 38 w 124"/>
                <a:gd name="T27" fmla="*/ 36 h 36"/>
                <a:gd name="T28" fmla="*/ 38 w 124"/>
                <a:gd name="T29" fmla="*/ 30 h 36"/>
                <a:gd name="T30" fmla="*/ 4 w 124"/>
                <a:gd name="T31" fmla="*/ 30 h 36"/>
                <a:gd name="T32" fmla="*/ 24 w 124"/>
                <a:gd name="T33" fmla="*/ 30 h 36"/>
                <a:gd name="T34" fmla="*/ 24 w 124"/>
                <a:gd name="T35" fmla="*/ 36 h 36"/>
                <a:gd name="T36" fmla="*/ 4 w 124"/>
                <a:gd name="T37" fmla="*/ 36 h 36"/>
                <a:gd name="T38" fmla="*/ 4 w 124"/>
                <a:gd name="T39" fmla="*/ 30 h 36"/>
                <a:gd name="T40" fmla="*/ 4 w 124"/>
                <a:gd name="T41" fmla="*/ 0 h 36"/>
                <a:gd name="T42" fmla="*/ 4 w 124"/>
                <a:gd name="T43" fmla="*/ 20 h 36"/>
                <a:gd name="T44" fmla="*/ 0 w 124"/>
                <a:gd name="T45" fmla="*/ 20 h 36"/>
                <a:gd name="T46" fmla="*/ 0 w 124"/>
                <a:gd name="T47" fmla="*/ 0 h 36"/>
                <a:gd name="T48" fmla="*/ 4 w 124"/>
                <a:gd name="T4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4" h="36">
                  <a:moveTo>
                    <a:pt x="104" y="30"/>
                  </a:moveTo>
                  <a:lnTo>
                    <a:pt x="124" y="30"/>
                  </a:lnTo>
                  <a:lnTo>
                    <a:pt x="124" y="36"/>
                  </a:lnTo>
                  <a:lnTo>
                    <a:pt x="104" y="36"/>
                  </a:lnTo>
                  <a:lnTo>
                    <a:pt x="104" y="30"/>
                  </a:lnTo>
                  <a:close/>
                  <a:moveTo>
                    <a:pt x="70" y="30"/>
                  </a:moveTo>
                  <a:lnTo>
                    <a:pt x="90" y="30"/>
                  </a:lnTo>
                  <a:lnTo>
                    <a:pt x="90" y="36"/>
                  </a:lnTo>
                  <a:lnTo>
                    <a:pt x="70" y="36"/>
                  </a:lnTo>
                  <a:lnTo>
                    <a:pt x="70" y="30"/>
                  </a:lnTo>
                  <a:close/>
                  <a:moveTo>
                    <a:pt x="38" y="30"/>
                  </a:moveTo>
                  <a:lnTo>
                    <a:pt x="58" y="30"/>
                  </a:lnTo>
                  <a:lnTo>
                    <a:pt x="58" y="36"/>
                  </a:lnTo>
                  <a:lnTo>
                    <a:pt x="38" y="36"/>
                  </a:lnTo>
                  <a:lnTo>
                    <a:pt x="38" y="30"/>
                  </a:lnTo>
                  <a:close/>
                  <a:moveTo>
                    <a:pt x="4" y="30"/>
                  </a:moveTo>
                  <a:lnTo>
                    <a:pt x="24" y="30"/>
                  </a:lnTo>
                  <a:lnTo>
                    <a:pt x="24" y="36"/>
                  </a:lnTo>
                  <a:lnTo>
                    <a:pt x="4" y="36"/>
                  </a:lnTo>
                  <a:lnTo>
                    <a:pt x="4" y="30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0" name="Freeform 24"/>
            <p:cNvSpPr>
              <a:spLocks noEditPoints="1"/>
            </p:cNvSpPr>
            <p:nvPr/>
          </p:nvSpPr>
          <p:spPr bwMode="auto">
            <a:xfrm>
              <a:off x="3040861" y="2949575"/>
              <a:ext cx="241300" cy="9525"/>
            </a:xfrm>
            <a:custGeom>
              <a:avLst/>
              <a:gdLst>
                <a:gd name="T0" fmla="*/ 132 w 152"/>
                <a:gd name="T1" fmla="*/ 0 h 6"/>
                <a:gd name="T2" fmla="*/ 152 w 152"/>
                <a:gd name="T3" fmla="*/ 0 h 6"/>
                <a:gd name="T4" fmla="*/ 152 w 152"/>
                <a:gd name="T5" fmla="*/ 6 h 6"/>
                <a:gd name="T6" fmla="*/ 132 w 152"/>
                <a:gd name="T7" fmla="*/ 6 h 6"/>
                <a:gd name="T8" fmla="*/ 132 w 152"/>
                <a:gd name="T9" fmla="*/ 0 h 6"/>
                <a:gd name="T10" fmla="*/ 98 w 152"/>
                <a:gd name="T11" fmla="*/ 0 h 6"/>
                <a:gd name="T12" fmla="*/ 118 w 152"/>
                <a:gd name="T13" fmla="*/ 0 h 6"/>
                <a:gd name="T14" fmla="*/ 118 w 152"/>
                <a:gd name="T15" fmla="*/ 6 h 6"/>
                <a:gd name="T16" fmla="*/ 98 w 152"/>
                <a:gd name="T17" fmla="*/ 6 h 6"/>
                <a:gd name="T18" fmla="*/ 98 w 152"/>
                <a:gd name="T19" fmla="*/ 0 h 6"/>
                <a:gd name="T20" fmla="*/ 66 w 152"/>
                <a:gd name="T21" fmla="*/ 0 h 6"/>
                <a:gd name="T22" fmla="*/ 84 w 152"/>
                <a:gd name="T23" fmla="*/ 0 h 6"/>
                <a:gd name="T24" fmla="*/ 84 w 152"/>
                <a:gd name="T25" fmla="*/ 6 h 6"/>
                <a:gd name="T26" fmla="*/ 66 w 152"/>
                <a:gd name="T27" fmla="*/ 6 h 6"/>
                <a:gd name="T28" fmla="*/ 66 w 152"/>
                <a:gd name="T29" fmla="*/ 0 h 6"/>
                <a:gd name="T30" fmla="*/ 32 w 152"/>
                <a:gd name="T31" fmla="*/ 0 h 6"/>
                <a:gd name="T32" fmla="*/ 52 w 152"/>
                <a:gd name="T33" fmla="*/ 0 h 6"/>
                <a:gd name="T34" fmla="*/ 52 w 152"/>
                <a:gd name="T35" fmla="*/ 6 h 6"/>
                <a:gd name="T36" fmla="*/ 32 w 152"/>
                <a:gd name="T37" fmla="*/ 6 h 6"/>
                <a:gd name="T38" fmla="*/ 32 w 152"/>
                <a:gd name="T39" fmla="*/ 0 h 6"/>
                <a:gd name="T40" fmla="*/ 0 w 152"/>
                <a:gd name="T41" fmla="*/ 0 h 6"/>
                <a:gd name="T42" fmla="*/ 18 w 152"/>
                <a:gd name="T43" fmla="*/ 0 h 6"/>
                <a:gd name="T44" fmla="*/ 18 w 152"/>
                <a:gd name="T45" fmla="*/ 6 h 6"/>
                <a:gd name="T46" fmla="*/ 0 w 152"/>
                <a:gd name="T47" fmla="*/ 6 h 6"/>
                <a:gd name="T48" fmla="*/ 0 w 152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6">
                  <a:moveTo>
                    <a:pt x="132" y="0"/>
                  </a:moveTo>
                  <a:lnTo>
                    <a:pt x="152" y="0"/>
                  </a:lnTo>
                  <a:lnTo>
                    <a:pt x="152" y="6"/>
                  </a:lnTo>
                  <a:lnTo>
                    <a:pt x="132" y="6"/>
                  </a:lnTo>
                  <a:lnTo>
                    <a:pt x="132" y="0"/>
                  </a:lnTo>
                  <a:close/>
                  <a:moveTo>
                    <a:pt x="98" y="0"/>
                  </a:moveTo>
                  <a:lnTo>
                    <a:pt x="118" y="0"/>
                  </a:lnTo>
                  <a:lnTo>
                    <a:pt x="118" y="6"/>
                  </a:lnTo>
                  <a:lnTo>
                    <a:pt x="98" y="6"/>
                  </a:lnTo>
                  <a:lnTo>
                    <a:pt x="98" y="0"/>
                  </a:lnTo>
                  <a:close/>
                  <a:moveTo>
                    <a:pt x="66" y="0"/>
                  </a:moveTo>
                  <a:lnTo>
                    <a:pt x="84" y="0"/>
                  </a:lnTo>
                  <a:lnTo>
                    <a:pt x="84" y="6"/>
                  </a:lnTo>
                  <a:lnTo>
                    <a:pt x="66" y="6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6"/>
                  </a:lnTo>
                  <a:lnTo>
                    <a:pt x="32" y="6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1" name="Freeform 25"/>
            <p:cNvSpPr>
              <a:spLocks noEditPoints="1"/>
            </p:cNvSpPr>
            <p:nvPr/>
          </p:nvSpPr>
          <p:spPr bwMode="auto">
            <a:xfrm>
              <a:off x="3304386" y="2946400"/>
              <a:ext cx="241300" cy="12700"/>
            </a:xfrm>
            <a:custGeom>
              <a:avLst/>
              <a:gdLst>
                <a:gd name="T0" fmla="*/ 136 w 152"/>
                <a:gd name="T1" fmla="*/ 2 h 8"/>
                <a:gd name="T2" fmla="*/ 150 w 152"/>
                <a:gd name="T3" fmla="*/ 2 h 8"/>
                <a:gd name="T4" fmla="*/ 148 w 152"/>
                <a:gd name="T5" fmla="*/ 4 h 8"/>
                <a:gd name="T6" fmla="*/ 148 w 152"/>
                <a:gd name="T7" fmla="*/ 0 h 8"/>
                <a:gd name="T8" fmla="*/ 152 w 152"/>
                <a:gd name="T9" fmla="*/ 0 h 8"/>
                <a:gd name="T10" fmla="*/ 152 w 152"/>
                <a:gd name="T11" fmla="*/ 8 h 8"/>
                <a:gd name="T12" fmla="*/ 136 w 152"/>
                <a:gd name="T13" fmla="*/ 8 h 8"/>
                <a:gd name="T14" fmla="*/ 136 w 152"/>
                <a:gd name="T15" fmla="*/ 2 h 8"/>
                <a:gd name="T16" fmla="*/ 100 w 152"/>
                <a:gd name="T17" fmla="*/ 2 h 8"/>
                <a:gd name="T18" fmla="*/ 120 w 152"/>
                <a:gd name="T19" fmla="*/ 2 h 8"/>
                <a:gd name="T20" fmla="*/ 120 w 152"/>
                <a:gd name="T21" fmla="*/ 8 h 8"/>
                <a:gd name="T22" fmla="*/ 100 w 152"/>
                <a:gd name="T23" fmla="*/ 8 h 8"/>
                <a:gd name="T24" fmla="*/ 100 w 152"/>
                <a:gd name="T25" fmla="*/ 2 h 8"/>
                <a:gd name="T26" fmla="*/ 68 w 152"/>
                <a:gd name="T27" fmla="*/ 2 h 8"/>
                <a:gd name="T28" fmla="*/ 86 w 152"/>
                <a:gd name="T29" fmla="*/ 2 h 8"/>
                <a:gd name="T30" fmla="*/ 86 w 152"/>
                <a:gd name="T31" fmla="*/ 8 h 8"/>
                <a:gd name="T32" fmla="*/ 68 w 152"/>
                <a:gd name="T33" fmla="*/ 8 h 8"/>
                <a:gd name="T34" fmla="*/ 68 w 152"/>
                <a:gd name="T35" fmla="*/ 2 h 8"/>
                <a:gd name="T36" fmla="*/ 34 w 152"/>
                <a:gd name="T37" fmla="*/ 2 h 8"/>
                <a:gd name="T38" fmla="*/ 54 w 152"/>
                <a:gd name="T39" fmla="*/ 2 h 8"/>
                <a:gd name="T40" fmla="*/ 54 w 152"/>
                <a:gd name="T41" fmla="*/ 8 h 8"/>
                <a:gd name="T42" fmla="*/ 34 w 152"/>
                <a:gd name="T43" fmla="*/ 8 h 8"/>
                <a:gd name="T44" fmla="*/ 34 w 152"/>
                <a:gd name="T45" fmla="*/ 2 h 8"/>
                <a:gd name="T46" fmla="*/ 0 w 152"/>
                <a:gd name="T47" fmla="*/ 2 h 8"/>
                <a:gd name="T48" fmla="*/ 20 w 152"/>
                <a:gd name="T49" fmla="*/ 2 h 8"/>
                <a:gd name="T50" fmla="*/ 20 w 152"/>
                <a:gd name="T51" fmla="*/ 8 h 8"/>
                <a:gd name="T52" fmla="*/ 0 w 152"/>
                <a:gd name="T53" fmla="*/ 8 h 8"/>
                <a:gd name="T54" fmla="*/ 0 w 152"/>
                <a:gd name="T5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2" h="8">
                  <a:moveTo>
                    <a:pt x="136" y="2"/>
                  </a:moveTo>
                  <a:lnTo>
                    <a:pt x="150" y="2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2" y="8"/>
                  </a:lnTo>
                  <a:lnTo>
                    <a:pt x="136" y="8"/>
                  </a:lnTo>
                  <a:lnTo>
                    <a:pt x="136" y="2"/>
                  </a:lnTo>
                  <a:close/>
                  <a:moveTo>
                    <a:pt x="100" y="2"/>
                  </a:moveTo>
                  <a:lnTo>
                    <a:pt x="120" y="2"/>
                  </a:lnTo>
                  <a:lnTo>
                    <a:pt x="120" y="8"/>
                  </a:lnTo>
                  <a:lnTo>
                    <a:pt x="100" y="8"/>
                  </a:lnTo>
                  <a:lnTo>
                    <a:pt x="100" y="2"/>
                  </a:lnTo>
                  <a:close/>
                  <a:moveTo>
                    <a:pt x="68" y="2"/>
                  </a:moveTo>
                  <a:lnTo>
                    <a:pt x="86" y="2"/>
                  </a:lnTo>
                  <a:lnTo>
                    <a:pt x="86" y="8"/>
                  </a:lnTo>
                  <a:lnTo>
                    <a:pt x="68" y="8"/>
                  </a:lnTo>
                  <a:lnTo>
                    <a:pt x="68" y="2"/>
                  </a:lnTo>
                  <a:close/>
                  <a:moveTo>
                    <a:pt x="34" y="2"/>
                  </a:moveTo>
                  <a:lnTo>
                    <a:pt x="54" y="2"/>
                  </a:lnTo>
                  <a:lnTo>
                    <a:pt x="54" y="8"/>
                  </a:lnTo>
                  <a:lnTo>
                    <a:pt x="34" y="8"/>
                  </a:lnTo>
                  <a:lnTo>
                    <a:pt x="34" y="2"/>
                  </a:lnTo>
                  <a:close/>
                  <a:moveTo>
                    <a:pt x="0" y="2"/>
                  </a:moveTo>
                  <a:lnTo>
                    <a:pt x="20" y="2"/>
                  </a:lnTo>
                  <a:lnTo>
                    <a:pt x="20" y="8"/>
                  </a:lnTo>
                  <a:lnTo>
                    <a:pt x="0" y="8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2" name="Freeform 26"/>
            <p:cNvSpPr>
              <a:spLocks noEditPoints="1"/>
            </p:cNvSpPr>
            <p:nvPr/>
          </p:nvSpPr>
          <p:spPr bwMode="auto">
            <a:xfrm>
              <a:off x="3539336" y="2574925"/>
              <a:ext cx="6350" cy="349250"/>
            </a:xfrm>
            <a:custGeom>
              <a:avLst/>
              <a:gdLst>
                <a:gd name="T0" fmla="*/ 0 w 4"/>
                <a:gd name="T1" fmla="*/ 20 h 220"/>
                <a:gd name="T2" fmla="*/ 0 w 4"/>
                <a:gd name="T3" fmla="*/ 0 h 220"/>
                <a:gd name="T4" fmla="*/ 4 w 4"/>
                <a:gd name="T5" fmla="*/ 0 h 220"/>
                <a:gd name="T6" fmla="*/ 4 w 4"/>
                <a:gd name="T7" fmla="*/ 20 h 220"/>
                <a:gd name="T8" fmla="*/ 0 w 4"/>
                <a:gd name="T9" fmla="*/ 20 h 220"/>
                <a:gd name="T10" fmla="*/ 0 w 4"/>
                <a:gd name="T11" fmla="*/ 54 h 220"/>
                <a:gd name="T12" fmla="*/ 0 w 4"/>
                <a:gd name="T13" fmla="*/ 34 h 220"/>
                <a:gd name="T14" fmla="*/ 4 w 4"/>
                <a:gd name="T15" fmla="*/ 34 h 220"/>
                <a:gd name="T16" fmla="*/ 4 w 4"/>
                <a:gd name="T17" fmla="*/ 54 h 220"/>
                <a:gd name="T18" fmla="*/ 0 w 4"/>
                <a:gd name="T19" fmla="*/ 54 h 220"/>
                <a:gd name="T20" fmla="*/ 0 w 4"/>
                <a:gd name="T21" fmla="*/ 86 h 220"/>
                <a:gd name="T22" fmla="*/ 0 w 4"/>
                <a:gd name="T23" fmla="*/ 66 h 220"/>
                <a:gd name="T24" fmla="*/ 4 w 4"/>
                <a:gd name="T25" fmla="*/ 66 h 220"/>
                <a:gd name="T26" fmla="*/ 4 w 4"/>
                <a:gd name="T27" fmla="*/ 86 h 220"/>
                <a:gd name="T28" fmla="*/ 0 w 4"/>
                <a:gd name="T29" fmla="*/ 86 h 220"/>
                <a:gd name="T30" fmla="*/ 0 w 4"/>
                <a:gd name="T31" fmla="*/ 120 h 220"/>
                <a:gd name="T32" fmla="*/ 0 w 4"/>
                <a:gd name="T33" fmla="*/ 100 h 220"/>
                <a:gd name="T34" fmla="*/ 4 w 4"/>
                <a:gd name="T35" fmla="*/ 100 h 220"/>
                <a:gd name="T36" fmla="*/ 4 w 4"/>
                <a:gd name="T37" fmla="*/ 120 h 220"/>
                <a:gd name="T38" fmla="*/ 0 w 4"/>
                <a:gd name="T39" fmla="*/ 120 h 220"/>
                <a:gd name="T40" fmla="*/ 0 w 4"/>
                <a:gd name="T41" fmla="*/ 154 h 220"/>
                <a:gd name="T42" fmla="*/ 0 w 4"/>
                <a:gd name="T43" fmla="*/ 136 h 220"/>
                <a:gd name="T44" fmla="*/ 4 w 4"/>
                <a:gd name="T45" fmla="*/ 136 h 220"/>
                <a:gd name="T46" fmla="*/ 4 w 4"/>
                <a:gd name="T47" fmla="*/ 154 h 220"/>
                <a:gd name="T48" fmla="*/ 0 w 4"/>
                <a:gd name="T49" fmla="*/ 154 h 220"/>
                <a:gd name="T50" fmla="*/ 0 w 4"/>
                <a:gd name="T51" fmla="*/ 188 h 220"/>
                <a:gd name="T52" fmla="*/ 0 w 4"/>
                <a:gd name="T53" fmla="*/ 168 h 220"/>
                <a:gd name="T54" fmla="*/ 4 w 4"/>
                <a:gd name="T55" fmla="*/ 168 h 220"/>
                <a:gd name="T56" fmla="*/ 4 w 4"/>
                <a:gd name="T57" fmla="*/ 188 h 220"/>
                <a:gd name="T58" fmla="*/ 0 w 4"/>
                <a:gd name="T59" fmla="*/ 188 h 220"/>
                <a:gd name="T60" fmla="*/ 0 w 4"/>
                <a:gd name="T61" fmla="*/ 220 h 220"/>
                <a:gd name="T62" fmla="*/ 0 w 4"/>
                <a:gd name="T63" fmla="*/ 202 h 220"/>
                <a:gd name="T64" fmla="*/ 4 w 4"/>
                <a:gd name="T65" fmla="*/ 202 h 220"/>
                <a:gd name="T66" fmla="*/ 4 w 4"/>
                <a:gd name="T67" fmla="*/ 220 h 220"/>
                <a:gd name="T68" fmla="*/ 0 w 4"/>
                <a:gd name="T69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220">
                  <a:moveTo>
                    <a:pt x="0" y="2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4"/>
                  </a:lnTo>
                  <a:lnTo>
                    <a:pt x="4" y="34"/>
                  </a:lnTo>
                  <a:lnTo>
                    <a:pt x="4" y="54"/>
                  </a:lnTo>
                  <a:lnTo>
                    <a:pt x="0" y="54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4" y="66"/>
                  </a:lnTo>
                  <a:lnTo>
                    <a:pt x="4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0"/>
                  </a:lnTo>
                  <a:lnTo>
                    <a:pt x="4" y="100"/>
                  </a:lnTo>
                  <a:lnTo>
                    <a:pt x="4" y="120"/>
                  </a:lnTo>
                  <a:lnTo>
                    <a:pt x="0" y="120"/>
                  </a:lnTo>
                  <a:close/>
                  <a:moveTo>
                    <a:pt x="0" y="154"/>
                  </a:moveTo>
                  <a:lnTo>
                    <a:pt x="0" y="136"/>
                  </a:lnTo>
                  <a:lnTo>
                    <a:pt x="4" y="136"/>
                  </a:lnTo>
                  <a:lnTo>
                    <a:pt x="4" y="154"/>
                  </a:lnTo>
                  <a:lnTo>
                    <a:pt x="0" y="154"/>
                  </a:lnTo>
                  <a:close/>
                  <a:moveTo>
                    <a:pt x="0" y="188"/>
                  </a:moveTo>
                  <a:lnTo>
                    <a:pt x="0" y="168"/>
                  </a:lnTo>
                  <a:lnTo>
                    <a:pt x="4" y="168"/>
                  </a:lnTo>
                  <a:lnTo>
                    <a:pt x="4" y="188"/>
                  </a:lnTo>
                  <a:lnTo>
                    <a:pt x="0" y="188"/>
                  </a:lnTo>
                  <a:close/>
                  <a:moveTo>
                    <a:pt x="0" y="220"/>
                  </a:moveTo>
                  <a:lnTo>
                    <a:pt x="0" y="202"/>
                  </a:lnTo>
                  <a:lnTo>
                    <a:pt x="4" y="202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3" name="Rectangle 27"/>
            <p:cNvSpPr>
              <a:spLocks noChangeArrowheads="1"/>
            </p:cNvSpPr>
            <p:nvPr/>
          </p:nvSpPr>
          <p:spPr bwMode="auto">
            <a:xfrm>
              <a:off x="2278861" y="2841625"/>
              <a:ext cx="720725" cy="393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4" name="Freeform 28"/>
            <p:cNvSpPr>
              <a:spLocks noEditPoints="1"/>
            </p:cNvSpPr>
            <p:nvPr/>
          </p:nvSpPr>
          <p:spPr bwMode="auto">
            <a:xfrm>
              <a:off x="2758286" y="2838450"/>
              <a:ext cx="241300" cy="6350"/>
            </a:xfrm>
            <a:custGeom>
              <a:avLst/>
              <a:gdLst>
                <a:gd name="T0" fmla="*/ 18 w 152"/>
                <a:gd name="T1" fmla="*/ 4 h 4"/>
                <a:gd name="T2" fmla="*/ 0 w 152"/>
                <a:gd name="T3" fmla="*/ 4 h 4"/>
                <a:gd name="T4" fmla="*/ 0 w 152"/>
                <a:gd name="T5" fmla="*/ 0 h 4"/>
                <a:gd name="T6" fmla="*/ 18 w 152"/>
                <a:gd name="T7" fmla="*/ 0 h 4"/>
                <a:gd name="T8" fmla="*/ 18 w 152"/>
                <a:gd name="T9" fmla="*/ 4 h 4"/>
                <a:gd name="T10" fmla="*/ 54 w 152"/>
                <a:gd name="T11" fmla="*/ 4 h 4"/>
                <a:gd name="T12" fmla="*/ 34 w 152"/>
                <a:gd name="T13" fmla="*/ 4 h 4"/>
                <a:gd name="T14" fmla="*/ 34 w 152"/>
                <a:gd name="T15" fmla="*/ 0 h 4"/>
                <a:gd name="T16" fmla="*/ 54 w 152"/>
                <a:gd name="T17" fmla="*/ 0 h 4"/>
                <a:gd name="T18" fmla="*/ 54 w 152"/>
                <a:gd name="T19" fmla="*/ 4 h 4"/>
                <a:gd name="T20" fmla="*/ 86 w 152"/>
                <a:gd name="T21" fmla="*/ 4 h 4"/>
                <a:gd name="T22" fmla="*/ 66 w 152"/>
                <a:gd name="T23" fmla="*/ 4 h 4"/>
                <a:gd name="T24" fmla="*/ 66 w 152"/>
                <a:gd name="T25" fmla="*/ 0 h 4"/>
                <a:gd name="T26" fmla="*/ 86 w 152"/>
                <a:gd name="T27" fmla="*/ 0 h 4"/>
                <a:gd name="T28" fmla="*/ 86 w 152"/>
                <a:gd name="T29" fmla="*/ 4 h 4"/>
                <a:gd name="T30" fmla="*/ 120 w 152"/>
                <a:gd name="T31" fmla="*/ 4 h 4"/>
                <a:gd name="T32" fmla="*/ 100 w 152"/>
                <a:gd name="T33" fmla="*/ 4 h 4"/>
                <a:gd name="T34" fmla="*/ 100 w 152"/>
                <a:gd name="T35" fmla="*/ 0 h 4"/>
                <a:gd name="T36" fmla="*/ 120 w 152"/>
                <a:gd name="T37" fmla="*/ 0 h 4"/>
                <a:gd name="T38" fmla="*/ 120 w 152"/>
                <a:gd name="T39" fmla="*/ 4 h 4"/>
                <a:gd name="T40" fmla="*/ 152 w 152"/>
                <a:gd name="T41" fmla="*/ 4 h 4"/>
                <a:gd name="T42" fmla="*/ 134 w 152"/>
                <a:gd name="T43" fmla="*/ 4 h 4"/>
                <a:gd name="T44" fmla="*/ 134 w 152"/>
                <a:gd name="T45" fmla="*/ 0 h 4"/>
                <a:gd name="T46" fmla="*/ 152 w 152"/>
                <a:gd name="T47" fmla="*/ 0 h 4"/>
                <a:gd name="T48" fmla="*/ 152 w 152"/>
                <a:gd name="T4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  <a:moveTo>
                    <a:pt x="152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5" name="Freeform 29"/>
            <p:cNvSpPr>
              <a:spLocks noEditPoints="1"/>
            </p:cNvSpPr>
            <p:nvPr/>
          </p:nvSpPr>
          <p:spPr bwMode="auto">
            <a:xfrm>
              <a:off x="2491586" y="2838450"/>
              <a:ext cx="241300" cy="6350"/>
            </a:xfrm>
            <a:custGeom>
              <a:avLst/>
              <a:gdLst>
                <a:gd name="T0" fmla="*/ 18 w 152"/>
                <a:gd name="T1" fmla="*/ 4 h 4"/>
                <a:gd name="T2" fmla="*/ 0 w 152"/>
                <a:gd name="T3" fmla="*/ 4 h 4"/>
                <a:gd name="T4" fmla="*/ 0 w 152"/>
                <a:gd name="T5" fmla="*/ 0 h 4"/>
                <a:gd name="T6" fmla="*/ 18 w 152"/>
                <a:gd name="T7" fmla="*/ 0 h 4"/>
                <a:gd name="T8" fmla="*/ 18 w 152"/>
                <a:gd name="T9" fmla="*/ 4 h 4"/>
                <a:gd name="T10" fmla="*/ 52 w 152"/>
                <a:gd name="T11" fmla="*/ 4 h 4"/>
                <a:gd name="T12" fmla="*/ 34 w 152"/>
                <a:gd name="T13" fmla="*/ 4 h 4"/>
                <a:gd name="T14" fmla="*/ 34 w 152"/>
                <a:gd name="T15" fmla="*/ 0 h 4"/>
                <a:gd name="T16" fmla="*/ 52 w 152"/>
                <a:gd name="T17" fmla="*/ 0 h 4"/>
                <a:gd name="T18" fmla="*/ 52 w 152"/>
                <a:gd name="T19" fmla="*/ 4 h 4"/>
                <a:gd name="T20" fmla="*/ 86 w 152"/>
                <a:gd name="T21" fmla="*/ 4 h 4"/>
                <a:gd name="T22" fmla="*/ 68 w 152"/>
                <a:gd name="T23" fmla="*/ 4 h 4"/>
                <a:gd name="T24" fmla="*/ 68 w 152"/>
                <a:gd name="T25" fmla="*/ 0 h 4"/>
                <a:gd name="T26" fmla="*/ 86 w 152"/>
                <a:gd name="T27" fmla="*/ 0 h 4"/>
                <a:gd name="T28" fmla="*/ 86 w 152"/>
                <a:gd name="T29" fmla="*/ 4 h 4"/>
                <a:gd name="T30" fmla="*/ 120 w 152"/>
                <a:gd name="T31" fmla="*/ 4 h 4"/>
                <a:gd name="T32" fmla="*/ 100 w 152"/>
                <a:gd name="T33" fmla="*/ 4 h 4"/>
                <a:gd name="T34" fmla="*/ 100 w 152"/>
                <a:gd name="T35" fmla="*/ 0 h 4"/>
                <a:gd name="T36" fmla="*/ 120 w 152"/>
                <a:gd name="T37" fmla="*/ 0 h 4"/>
                <a:gd name="T38" fmla="*/ 120 w 152"/>
                <a:gd name="T39" fmla="*/ 4 h 4"/>
                <a:gd name="T40" fmla="*/ 152 w 152"/>
                <a:gd name="T41" fmla="*/ 4 h 4"/>
                <a:gd name="T42" fmla="*/ 134 w 152"/>
                <a:gd name="T43" fmla="*/ 4 h 4"/>
                <a:gd name="T44" fmla="*/ 134 w 152"/>
                <a:gd name="T45" fmla="*/ 0 h 4"/>
                <a:gd name="T46" fmla="*/ 152 w 152"/>
                <a:gd name="T47" fmla="*/ 0 h 4"/>
                <a:gd name="T48" fmla="*/ 152 w 152"/>
                <a:gd name="T4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2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  <a:moveTo>
                    <a:pt x="152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2" y="0"/>
                  </a:lnTo>
                  <a:lnTo>
                    <a:pt x="15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6" name="Freeform 30"/>
            <p:cNvSpPr>
              <a:spLocks noEditPoints="1"/>
            </p:cNvSpPr>
            <p:nvPr/>
          </p:nvSpPr>
          <p:spPr bwMode="auto">
            <a:xfrm>
              <a:off x="2278861" y="2838450"/>
              <a:ext cx="190500" cy="60325"/>
            </a:xfrm>
            <a:custGeom>
              <a:avLst/>
              <a:gdLst>
                <a:gd name="T0" fmla="*/ 4 w 120"/>
                <a:gd name="T1" fmla="*/ 18 h 38"/>
                <a:gd name="T2" fmla="*/ 4 w 120"/>
                <a:gd name="T3" fmla="*/ 38 h 38"/>
                <a:gd name="T4" fmla="*/ 0 w 120"/>
                <a:gd name="T5" fmla="*/ 38 h 38"/>
                <a:gd name="T6" fmla="*/ 0 w 120"/>
                <a:gd name="T7" fmla="*/ 18 h 38"/>
                <a:gd name="T8" fmla="*/ 4 w 120"/>
                <a:gd name="T9" fmla="*/ 18 h 38"/>
                <a:gd name="T10" fmla="*/ 18 w 120"/>
                <a:gd name="T11" fmla="*/ 4 h 38"/>
                <a:gd name="T12" fmla="*/ 0 w 120"/>
                <a:gd name="T13" fmla="*/ 4 h 38"/>
                <a:gd name="T14" fmla="*/ 4 w 120"/>
                <a:gd name="T15" fmla="*/ 2 h 38"/>
                <a:gd name="T16" fmla="*/ 4 w 120"/>
                <a:gd name="T17" fmla="*/ 4 h 38"/>
                <a:gd name="T18" fmla="*/ 0 w 120"/>
                <a:gd name="T19" fmla="*/ 4 h 38"/>
                <a:gd name="T20" fmla="*/ 0 w 120"/>
                <a:gd name="T21" fmla="*/ 0 h 38"/>
                <a:gd name="T22" fmla="*/ 18 w 120"/>
                <a:gd name="T23" fmla="*/ 0 h 38"/>
                <a:gd name="T24" fmla="*/ 18 w 120"/>
                <a:gd name="T25" fmla="*/ 4 h 38"/>
                <a:gd name="T26" fmla="*/ 54 w 120"/>
                <a:gd name="T27" fmla="*/ 4 h 38"/>
                <a:gd name="T28" fmla="*/ 34 w 120"/>
                <a:gd name="T29" fmla="*/ 4 h 38"/>
                <a:gd name="T30" fmla="*/ 34 w 120"/>
                <a:gd name="T31" fmla="*/ 0 h 38"/>
                <a:gd name="T32" fmla="*/ 54 w 120"/>
                <a:gd name="T33" fmla="*/ 0 h 38"/>
                <a:gd name="T34" fmla="*/ 54 w 120"/>
                <a:gd name="T35" fmla="*/ 4 h 38"/>
                <a:gd name="T36" fmla="*/ 86 w 120"/>
                <a:gd name="T37" fmla="*/ 4 h 38"/>
                <a:gd name="T38" fmla="*/ 66 w 120"/>
                <a:gd name="T39" fmla="*/ 4 h 38"/>
                <a:gd name="T40" fmla="*/ 66 w 120"/>
                <a:gd name="T41" fmla="*/ 0 h 38"/>
                <a:gd name="T42" fmla="*/ 86 w 120"/>
                <a:gd name="T43" fmla="*/ 0 h 38"/>
                <a:gd name="T44" fmla="*/ 86 w 120"/>
                <a:gd name="T45" fmla="*/ 4 h 38"/>
                <a:gd name="T46" fmla="*/ 120 w 120"/>
                <a:gd name="T47" fmla="*/ 4 h 38"/>
                <a:gd name="T48" fmla="*/ 100 w 120"/>
                <a:gd name="T49" fmla="*/ 4 h 38"/>
                <a:gd name="T50" fmla="*/ 100 w 120"/>
                <a:gd name="T51" fmla="*/ 0 h 38"/>
                <a:gd name="T52" fmla="*/ 120 w 120"/>
                <a:gd name="T53" fmla="*/ 0 h 38"/>
                <a:gd name="T54" fmla="*/ 120 w 120"/>
                <a:gd name="T55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0" h="38">
                  <a:moveTo>
                    <a:pt x="4" y="18"/>
                  </a:moveTo>
                  <a:lnTo>
                    <a:pt x="4" y="38"/>
                  </a:lnTo>
                  <a:lnTo>
                    <a:pt x="0" y="38"/>
                  </a:lnTo>
                  <a:lnTo>
                    <a:pt x="0" y="18"/>
                  </a:lnTo>
                  <a:lnTo>
                    <a:pt x="4" y="18"/>
                  </a:lnTo>
                  <a:close/>
                  <a:moveTo>
                    <a:pt x="18" y="4"/>
                  </a:moveTo>
                  <a:lnTo>
                    <a:pt x="0" y="4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7" name="Freeform 31"/>
            <p:cNvSpPr>
              <a:spLocks noEditPoints="1"/>
            </p:cNvSpPr>
            <p:nvPr/>
          </p:nvSpPr>
          <p:spPr bwMode="auto">
            <a:xfrm>
              <a:off x="2278861" y="2921000"/>
              <a:ext cx="6350" cy="244475"/>
            </a:xfrm>
            <a:custGeom>
              <a:avLst/>
              <a:gdLst>
                <a:gd name="T0" fmla="*/ 4 w 4"/>
                <a:gd name="T1" fmla="*/ 134 h 154"/>
                <a:gd name="T2" fmla="*/ 4 w 4"/>
                <a:gd name="T3" fmla="*/ 154 h 154"/>
                <a:gd name="T4" fmla="*/ 0 w 4"/>
                <a:gd name="T5" fmla="*/ 154 h 154"/>
                <a:gd name="T6" fmla="*/ 0 w 4"/>
                <a:gd name="T7" fmla="*/ 134 h 154"/>
                <a:gd name="T8" fmla="*/ 4 w 4"/>
                <a:gd name="T9" fmla="*/ 134 h 154"/>
                <a:gd name="T10" fmla="*/ 4 w 4"/>
                <a:gd name="T11" fmla="*/ 100 h 154"/>
                <a:gd name="T12" fmla="*/ 4 w 4"/>
                <a:gd name="T13" fmla="*/ 120 h 154"/>
                <a:gd name="T14" fmla="*/ 0 w 4"/>
                <a:gd name="T15" fmla="*/ 120 h 154"/>
                <a:gd name="T16" fmla="*/ 0 w 4"/>
                <a:gd name="T17" fmla="*/ 100 h 154"/>
                <a:gd name="T18" fmla="*/ 4 w 4"/>
                <a:gd name="T19" fmla="*/ 100 h 154"/>
                <a:gd name="T20" fmla="*/ 4 w 4"/>
                <a:gd name="T21" fmla="*/ 68 h 154"/>
                <a:gd name="T22" fmla="*/ 4 w 4"/>
                <a:gd name="T23" fmla="*/ 86 h 154"/>
                <a:gd name="T24" fmla="*/ 0 w 4"/>
                <a:gd name="T25" fmla="*/ 86 h 154"/>
                <a:gd name="T26" fmla="*/ 0 w 4"/>
                <a:gd name="T27" fmla="*/ 68 h 154"/>
                <a:gd name="T28" fmla="*/ 4 w 4"/>
                <a:gd name="T29" fmla="*/ 68 h 154"/>
                <a:gd name="T30" fmla="*/ 4 w 4"/>
                <a:gd name="T31" fmla="*/ 32 h 154"/>
                <a:gd name="T32" fmla="*/ 4 w 4"/>
                <a:gd name="T33" fmla="*/ 52 h 154"/>
                <a:gd name="T34" fmla="*/ 0 w 4"/>
                <a:gd name="T35" fmla="*/ 52 h 154"/>
                <a:gd name="T36" fmla="*/ 0 w 4"/>
                <a:gd name="T37" fmla="*/ 32 h 154"/>
                <a:gd name="T38" fmla="*/ 4 w 4"/>
                <a:gd name="T39" fmla="*/ 32 h 154"/>
                <a:gd name="T40" fmla="*/ 4 w 4"/>
                <a:gd name="T41" fmla="*/ 0 h 154"/>
                <a:gd name="T42" fmla="*/ 4 w 4"/>
                <a:gd name="T43" fmla="*/ 18 h 154"/>
                <a:gd name="T44" fmla="*/ 0 w 4"/>
                <a:gd name="T45" fmla="*/ 18 h 154"/>
                <a:gd name="T46" fmla="*/ 0 w 4"/>
                <a:gd name="T47" fmla="*/ 0 h 154"/>
                <a:gd name="T48" fmla="*/ 4 w 4"/>
                <a:gd name="T4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" h="154">
                  <a:moveTo>
                    <a:pt x="4" y="134"/>
                  </a:moveTo>
                  <a:lnTo>
                    <a:pt x="4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4" y="134"/>
                  </a:lnTo>
                  <a:close/>
                  <a:moveTo>
                    <a:pt x="4" y="100"/>
                  </a:moveTo>
                  <a:lnTo>
                    <a:pt x="4" y="120"/>
                  </a:lnTo>
                  <a:lnTo>
                    <a:pt x="0" y="120"/>
                  </a:lnTo>
                  <a:lnTo>
                    <a:pt x="0" y="100"/>
                  </a:lnTo>
                  <a:lnTo>
                    <a:pt x="4" y="100"/>
                  </a:lnTo>
                  <a:close/>
                  <a:moveTo>
                    <a:pt x="4" y="68"/>
                  </a:moveTo>
                  <a:lnTo>
                    <a:pt x="4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4" y="68"/>
                  </a:lnTo>
                  <a:close/>
                  <a:moveTo>
                    <a:pt x="4" y="32"/>
                  </a:moveTo>
                  <a:lnTo>
                    <a:pt x="4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4" y="32"/>
                  </a:lnTo>
                  <a:close/>
                  <a:moveTo>
                    <a:pt x="4" y="0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8" name="Freeform 32"/>
            <p:cNvSpPr>
              <a:spLocks noEditPoints="1"/>
            </p:cNvSpPr>
            <p:nvPr/>
          </p:nvSpPr>
          <p:spPr bwMode="auto">
            <a:xfrm>
              <a:off x="2278861" y="3184525"/>
              <a:ext cx="196850" cy="57150"/>
            </a:xfrm>
            <a:custGeom>
              <a:avLst/>
              <a:gdLst>
                <a:gd name="T0" fmla="*/ 104 w 124"/>
                <a:gd name="T1" fmla="*/ 30 h 36"/>
                <a:gd name="T2" fmla="*/ 124 w 124"/>
                <a:gd name="T3" fmla="*/ 30 h 36"/>
                <a:gd name="T4" fmla="*/ 124 w 124"/>
                <a:gd name="T5" fmla="*/ 36 h 36"/>
                <a:gd name="T6" fmla="*/ 104 w 124"/>
                <a:gd name="T7" fmla="*/ 36 h 36"/>
                <a:gd name="T8" fmla="*/ 104 w 124"/>
                <a:gd name="T9" fmla="*/ 30 h 36"/>
                <a:gd name="T10" fmla="*/ 72 w 124"/>
                <a:gd name="T11" fmla="*/ 30 h 36"/>
                <a:gd name="T12" fmla="*/ 90 w 124"/>
                <a:gd name="T13" fmla="*/ 30 h 36"/>
                <a:gd name="T14" fmla="*/ 90 w 124"/>
                <a:gd name="T15" fmla="*/ 36 h 36"/>
                <a:gd name="T16" fmla="*/ 72 w 124"/>
                <a:gd name="T17" fmla="*/ 36 h 36"/>
                <a:gd name="T18" fmla="*/ 72 w 124"/>
                <a:gd name="T19" fmla="*/ 30 h 36"/>
                <a:gd name="T20" fmla="*/ 36 w 124"/>
                <a:gd name="T21" fmla="*/ 30 h 36"/>
                <a:gd name="T22" fmla="*/ 56 w 124"/>
                <a:gd name="T23" fmla="*/ 30 h 36"/>
                <a:gd name="T24" fmla="*/ 56 w 124"/>
                <a:gd name="T25" fmla="*/ 36 h 36"/>
                <a:gd name="T26" fmla="*/ 36 w 124"/>
                <a:gd name="T27" fmla="*/ 36 h 36"/>
                <a:gd name="T28" fmla="*/ 36 w 124"/>
                <a:gd name="T29" fmla="*/ 30 h 36"/>
                <a:gd name="T30" fmla="*/ 4 w 124"/>
                <a:gd name="T31" fmla="*/ 30 h 36"/>
                <a:gd name="T32" fmla="*/ 24 w 124"/>
                <a:gd name="T33" fmla="*/ 30 h 36"/>
                <a:gd name="T34" fmla="*/ 24 w 124"/>
                <a:gd name="T35" fmla="*/ 36 h 36"/>
                <a:gd name="T36" fmla="*/ 4 w 124"/>
                <a:gd name="T37" fmla="*/ 36 h 36"/>
                <a:gd name="T38" fmla="*/ 4 w 124"/>
                <a:gd name="T39" fmla="*/ 30 h 36"/>
                <a:gd name="T40" fmla="*/ 4 w 124"/>
                <a:gd name="T41" fmla="*/ 0 h 36"/>
                <a:gd name="T42" fmla="*/ 4 w 124"/>
                <a:gd name="T43" fmla="*/ 20 h 36"/>
                <a:gd name="T44" fmla="*/ 0 w 124"/>
                <a:gd name="T45" fmla="*/ 20 h 36"/>
                <a:gd name="T46" fmla="*/ 0 w 124"/>
                <a:gd name="T47" fmla="*/ 0 h 36"/>
                <a:gd name="T48" fmla="*/ 4 w 124"/>
                <a:gd name="T4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4" h="36">
                  <a:moveTo>
                    <a:pt x="104" y="30"/>
                  </a:moveTo>
                  <a:lnTo>
                    <a:pt x="124" y="30"/>
                  </a:lnTo>
                  <a:lnTo>
                    <a:pt x="124" y="36"/>
                  </a:lnTo>
                  <a:lnTo>
                    <a:pt x="104" y="36"/>
                  </a:lnTo>
                  <a:lnTo>
                    <a:pt x="104" y="30"/>
                  </a:lnTo>
                  <a:close/>
                  <a:moveTo>
                    <a:pt x="72" y="30"/>
                  </a:moveTo>
                  <a:lnTo>
                    <a:pt x="90" y="30"/>
                  </a:lnTo>
                  <a:lnTo>
                    <a:pt x="90" y="36"/>
                  </a:lnTo>
                  <a:lnTo>
                    <a:pt x="72" y="36"/>
                  </a:lnTo>
                  <a:lnTo>
                    <a:pt x="72" y="30"/>
                  </a:lnTo>
                  <a:close/>
                  <a:moveTo>
                    <a:pt x="36" y="30"/>
                  </a:moveTo>
                  <a:lnTo>
                    <a:pt x="56" y="30"/>
                  </a:lnTo>
                  <a:lnTo>
                    <a:pt x="56" y="36"/>
                  </a:lnTo>
                  <a:lnTo>
                    <a:pt x="36" y="36"/>
                  </a:lnTo>
                  <a:lnTo>
                    <a:pt x="36" y="30"/>
                  </a:lnTo>
                  <a:close/>
                  <a:moveTo>
                    <a:pt x="4" y="30"/>
                  </a:moveTo>
                  <a:lnTo>
                    <a:pt x="24" y="30"/>
                  </a:lnTo>
                  <a:lnTo>
                    <a:pt x="24" y="36"/>
                  </a:lnTo>
                  <a:lnTo>
                    <a:pt x="4" y="36"/>
                  </a:lnTo>
                  <a:lnTo>
                    <a:pt x="4" y="30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69" name="Freeform 33"/>
            <p:cNvSpPr>
              <a:spLocks noEditPoints="1"/>
            </p:cNvSpPr>
            <p:nvPr/>
          </p:nvSpPr>
          <p:spPr bwMode="auto">
            <a:xfrm>
              <a:off x="2497936" y="3232150"/>
              <a:ext cx="244475" cy="9525"/>
            </a:xfrm>
            <a:custGeom>
              <a:avLst/>
              <a:gdLst>
                <a:gd name="T0" fmla="*/ 134 w 154"/>
                <a:gd name="T1" fmla="*/ 0 h 6"/>
                <a:gd name="T2" fmla="*/ 154 w 154"/>
                <a:gd name="T3" fmla="*/ 0 h 6"/>
                <a:gd name="T4" fmla="*/ 154 w 154"/>
                <a:gd name="T5" fmla="*/ 6 h 6"/>
                <a:gd name="T6" fmla="*/ 134 w 154"/>
                <a:gd name="T7" fmla="*/ 6 h 6"/>
                <a:gd name="T8" fmla="*/ 134 w 154"/>
                <a:gd name="T9" fmla="*/ 0 h 6"/>
                <a:gd name="T10" fmla="*/ 102 w 154"/>
                <a:gd name="T11" fmla="*/ 0 h 6"/>
                <a:gd name="T12" fmla="*/ 120 w 154"/>
                <a:gd name="T13" fmla="*/ 0 h 6"/>
                <a:gd name="T14" fmla="*/ 120 w 154"/>
                <a:gd name="T15" fmla="*/ 6 h 6"/>
                <a:gd name="T16" fmla="*/ 102 w 154"/>
                <a:gd name="T17" fmla="*/ 6 h 6"/>
                <a:gd name="T18" fmla="*/ 102 w 154"/>
                <a:gd name="T19" fmla="*/ 0 h 6"/>
                <a:gd name="T20" fmla="*/ 66 w 154"/>
                <a:gd name="T21" fmla="*/ 0 h 6"/>
                <a:gd name="T22" fmla="*/ 86 w 154"/>
                <a:gd name="T23" fmla="*/ 0 h 6"/>
                <a:gd name="T24" fmla="*/ 86 w 154"/>
                <a:gd name="T25" fmla="*/ 6 h 6"/>
                <a:gd name="T26" fmla="*/ 66 w 154"/>
                <a:gd name="T27" fmla="*/ 6 h 6"/>
                <a:gd name="T28" fmla="*/ 66 w 154"/>
                <a:gd name="T29" fmla="*/ 0 h 6"/>
                <a:gd name="T30" fmla="*/ 34 w 154"/>
                <a:gd name="T31" fmla="*/ 0 h 6"/>
                <a:gd name="T32" fmla="*/ 52 w 154"/>
                <a:gd name="T33" fmla="*/ 0 h 6"/>
                <a:gd name="T34" fmla="*/ 52 w 154"/>
                <a:gd name="T35" fmla="*/ 6 h 6"/>
                <a:gd name="T36" fmla="*/ 34 w 154"/>
                <a:gd name="T37" fmla="*/ 6 h 6"/>
                <a:gd name="T38" fmla="*/ 34 w 154"/>
                <a:gd name="T39" fmla="*/ 0 h 6"/>
                <a:gd name="T40" fmla="*/ 0 w 154"/>
                <a:gd name="T41" fmla="*/ 0 h 6"/>
                <a:gd name="T42" fmla="*/ 20 w 154"/>
                <a:gd name="T43" fmla="*/ 0 h 6"/>
                <a:gd name="T44" fmla="*/ 20 w 154"/>
                <a:gd name="T45" fmla="*/ 6 h 6"/>
                <a:gd name="T46" fmla="*/ 0 w 154"/>
                <a:gd name="T47" fmla="*/ 6 h 6"/>
                <a:gd name="T48" fmla="*/ 0 w 154"/>
                <a:gd name="T4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6">
                  <a:moveTo>
                    <a:pt x="134" y="0"/>
                  </a:moveTo>
                  <a:lnTo>
                    <a:pt x="154" y="0"/>
                  </a:lnTo>
                  <a:lnTo>
                    <a:pt x="154" y="6"/>
                  </a:lnTo>
                  <a:lnTo>
                    <a:pt x="134" y="6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0" y="0"/>
                  </a:lnTo>
                  <a:lnTo>
                    <a:pt x="120" y="6"/>
                  </a:lnTo>
                  <a:lnTo>
                    <a:pt x="102" y="6"/>
                  </a:lnTo>
                  <a:lnTo>
                    <a:pt x="102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6"/>
                  </a:lnTo>
                  <a:lnTo>
                    <a:pt x="66" y="6"/>
                  </a:lnTo>
                  <a:lnTo>
                    <a:pt x="66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6"/>
                  </a:lnTo>
                  <a:lnTo>
                    <a:pt x="34" y="6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0" name="Freeform 34"/>
            <p:cNvSpPr>
              <a:spLocks noEditPoints="1"/>
            </p:cNvSpPr>
            <p:nvPr/>
          </p:nvSpPr>
          <p:spPr bwMode="auto">
            <a:xfrm>
              <a:off x="2764636" y="3228975"/>
              <a:ext cx="241300" cy="12700"/>
            </a:xfrm>
            <a:custGeom>
              <a:avLst/>
              <a:gdLst>
                <a:gd name="T0" fmla="*/ 134 w 152"/>
                <a:gd name="T1" fmla="*/ 2 h 8"/>
                <a:gd name="T2" fmla="*/ 148 w 152"/>
                <a:gd name="T3" fmla="*/ 2 h 8"/>
                <a:gd name="T4" fmla="*/ 148 w 152"/>
                <a:gd name="T5" fmla="*/ 4 h 8"/>
                <a:gd name="T6" fmla="*/ 148 w 152"/>
                <a:gd name="T7" fmla="*/ 0 h 8"/>
                <a:gd name="T8" fmla="*/ 152 w 152"/>
                <a:gd name="T9" fmla="*/ 0 h 8"/>
                <a:gd name="T10" fmla="*/ 152 w 152"/>
                <a:gd name="T11" fmla="*/ 8 h 8"/>
                <a:gd name="T12" fmla="*/ 134 w 152"/>
                <a:gd name="T13" fmla="*/ 8 h 8"/>
                <a:gd name="T14" fmla="*/ 134 w 152"/>
                <a:gd name="T15" fmla="*/ 2 h 8"/>
                <a:gd name="T16" fmla="*/ 102 w 152"/>
                <a:gd name="T17" fmla="*/ 2 h 8"/>
                <a:gd name="T18" fmla="*/ 120 w 152"/>
                <a:gd name="T19" fmla="*/ 2 h 8"/>
                <a:gd name="T20" fmla="*/ 120 w 152"/>
                <a:gd name="T21" fmla="*/ 8 h 8"/>
                <a:gd name="T22" fmla="*/ 102 w 152"/>
                <a:gd name="T23" fmla="*/ 8 h 8"/>
                <a:gd name="T24" fmla="*/ 102 w 152"/>
                <a:gd name="T25" fmla="*/ 2 h 8"/>
                <a:gd name="T26" fmla="*/ 68 w 152"/>
                <a:gd name="T27" fmla="*/ 2 h 8"/>
                <a:gd name="T28" fmla="*/ 86 w 152"/>
                <a:gd name="T29" fmla="*/ 2 h 8"/>
                <a:gd name="T30" fmla="*/ 86 w 152"/>
                <a:gd name="T31" fmla="*/ 8 h 8"/>
                <a:gd name="T32" fmla="*/ 68 w 152"/>
                <a:gd name="T33" fmla="*/ 8 h 8"/>
                <a:gd name="T34" fmla="*/ 68 w 152"/>
                <a:gd name="T35" fmla="*/ 2 h 8"/>
                <a:gd name="T36" fmla="*/ 32 w 152"/>
                <a:gd name="T37" fmla="*/ 2 h 8"/>
                <a:gd name="T38" fmla="*/ 52 w 152"/>
                <a:gd name="T39" fmla="*/ 2 h 8"/>
                <a:gd name="T40" fmla="*/ 52 w 152"/>
                <a:gd name="T41" fmla="*/ 8 h 8"/>
                <a:gd name="T42" fmla="*/ 32 w 152"/>
                <a:gd name="T43" fmla="*/ 8 h 8"/>
                <a:gd name="T44" fmla="*/ 32 w 152"/>
                <a:gd name="T45" fmla="*/ 2 h 8"/>
                <a:gd name="T46" fmla="*/ 0 w 152"/>
                <a:gd name="T47" fmla="*/ 2 h 8"/>
                <a:gd name="T48" fmla="*/ 20 w 152"/>
                <a:gd name="T49" fmla="*/ 2 h 8"/>
                <a:gd name="T50" fmla="*/ 20 w 152"/>
                <a:gd name="T51" fmla="*/ 8 h 8"/>
                <a:gd name="T52" fmla="*/ 0 w 152"/>
                <a:gd name="T53" fmla="*/ 8 h 8"/>
                <a:gd name="T54" fmla="*/ 0 w 152"/>
                <a:gd name="T5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52" h="8">
                  <a:moveTo>
                    <a:pt x="134" y="2"/>
                  </a:moveTo>
                  <a:lnTo>
                    <a:pt x="148" y="2"/>
                  </a:lnTo>
                  <a:lnTo>
                    <a:pt x="148" y="4"/>
                  </a:lnTo>
                  <a:lnTo>
                    <a:pt x="148" y="0"/>
                  </a:lnTo>
                  <a:lnTo>
                    <a:pt x="152" y="0"/>
                  </a:lnTo>
                  <a:lnTo>
                    <a:pt x="152" y="8"/>
                  </a:lnTo>
                  <a:lnTo>
                    <a:pt x="134" y="8"/>
                  </a:lnTo>
                  <a:lnTo>
                    <a:pt x="134" y="2"/>
                  </a:lnTo>
                  <a:close/>
                  <a:moveTo>
                    <a:pt x="102" y="2"/>
                  </a:moveTo>
                  <a:lnTo>
                    <a:pt x="120" y="2"/>
                  </a:lnTo>
                  <a:lnTo>
                    <a:pt x="120" y="8"/>
                  </a:lnTo>
                  <a:lnTo>
                    <a:pt x="102" y="8"/>
                  </a:lnTo>
                  <a:lnTo>
                    <a:pt x="102" y="2"/>
                  </a:lnTo>
                  <a:close/>
                  <a:moveTo>
                    <a:pt x="68" y="2"/>
                  </a:moveTo>
                  <a:lnTo>
                    <a:pt x="86" y="2"/>
                  </a:lnTo>
                  <a:lnTo>
                    <a:pt x="86" y="8"/>
                  </a:lnTo>
                  <a:lnTo>
                    <a:pt x="68" y="8"/>
                  </a:lnTo>
                  <a:lnTo>
                    <a:pt x="68" y="2"/>
                  </a:lnTo>
                  <a:close/>
                  <a:moveTo>
                    <a:pt x="32" y="2"/>
                  </a:moveTo>
                  <a:lnTo>
                    <a:pt x="52" y="2"/>
                  </a:lnTo>
                  <a:lnTo>
                    <a:pt x="52" y="8"/>
                  </a:lnTo>
                  <a:lnTo>
                    <a:pt x="32" y="8"/>
                  </a:lnTo>
                  <a:lnTo>
                    <a:pt x="32" y="2"/>
                  </a:lnTo>
                  <a:close/>
                  <a:moveTo>
                    <a:pt x="0" y="2"/>
                  </a:moveTo>
                  <a:lnTo>
                    <a:pt x="20" y="2"/>
                  </a:lnTo>
                  <a:lnTo>
                    <a:pt x="20" y="8"/>
                  </a:lnTo>
                  <a:lnTo>
                    <a:pt x="0" y="8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1" name="Freeform 35"/>
            <p:cNvSpPr>
              <a:spLocks noEditPoints="1"/>
            </p:cNvSpPr>
            <p:nvPr/>
          </p:nvSpPr>
          <p:spPr bwMode="auto">
            <a:xfrm>
              <a:off x="2999586" y="2857500"/>
              <a:ext cx="6350" cy="349250"/>
            </a:xfrm>
            <a:custGeom>
              <a:avLst/>
              <a:gdLst>
                <a:gd name="T0" fmla="*/ 0 w 4"/>
                <a:gd name="T1" fmla="*/ 20 h 220"/>
                <a:gd name="T2" fmla="*/ 0 w 4"/>
                <a:gd name="T3" fmla="*/ 0 h 220"/>
                <a:gd name="T4" fmla="*/ 4 w 4"/>
                <a:gd name="T5" fmla="*/ 0 h 220"/>
                <a:gd name="T6" fmla="*/ 4 w 4"/>
                <a:gd name="T7" fmla="*/ 20 h 220"/>
                <a:gd name="T8" fmla="*/ 0 w 4"/>
                <a:gd name="T9" fmla="*/ 20 h 220"/>
                <a:gd name="T10" fmla="*/ 0 w 4"/>
                <a:gd name="T11" fmla="*/ 52 h 220"/>
                <a:gd name="T12" fmla="*/ 0 w 4"/>
                <a:gd name="T13" fmla="*/ 34 h 220"/>
                <a:gd name="T14" fmla="*/ 4 w 4"/>
                <a:gd name="T15" fmla="*/ 34 h 220"/>
                <a:gd name="T16" fmla="*/ 4 w 4"/>
                <a:gd name="T17" fmla="*/ 52 h 220"/>
                <a:gd name="T18" fmla="*/ 0 w 4"/>
                <a:gd name="T19" fmla="*/ 52 h 220"/>
                <a:gd name="T20" fmla="*/ 0 w 4"/>
                <a:gd name="T21" fmla="*/ 86 h 220"/>
                <a:gd name="T22" fmla="*/ 0 w 4"/>
                <a:gd name="T23" fmla="*/ 66 h 220"/>
                <a:gd name="T24" fmla="*/ 4 w 4"/>
                <a:gd name="T25" fmla="*/ 66 h 220"/>
                <a:gd name="T26" fmla="*/ 4 w 4"/>
                <a:gd name="T27" fmla="*/ 86 h 220"/>
                <a:gd name="T28" fmla="*/ 0 w 4"/>
                <a:gd name="T29" fmla="*/ 86 h 220"/>
                <a:gd name="T30" fmla="*/ 0 w 4"/>
                <a:gd name="T31" fmla="*/ 118 h 220"/>
                <a:gd name="T32" fmla="*/ 0 w 4"/>
                <a:gd name="T33" fmla="*/ 100 h 220"/>
                <a:gd name="T34" fmla="*/ 4 w 4"/>
                <a:gd name="T35" fmla="*/ 100 h 220"/>
                <a:gd name="T36" fmla="*/ 4 w 4"/>
                <a:gd name="T37" fmla="*/ 118 h 220"/>
                <a:gd name="T38" fmla="*/ 0 w 4"/>
                <a:gd name="T39" fmla="*/ 118 h 220"/>
                <a:gd name="T40" fmla="*/ 0 w 4"/>
                <a:gd name="T41" fmla="*/ 152 h 220"/>
                <a:gd name="T42" fmla="*/ 0 w 4"/>
                <a:gd name="T43" fmla="*/ 134 h 220"/>
                <a:gd name="T44" fmla="*/ 4 w 4"/>
                <a:gd name="T45" fmla="*/ 134 h 220"/>
                <a:gd name="T46" fmla="*/ 4 w 4"/>
                <a:gd name="T47" fmla="*/ 152 h 220"/>
                <a:gd name="T48" fmla="*/ 0 w 4"/>
                <a:gd name="T49" fmla="*/ 152 h 220"/>
                <a:gd name="T50" fmla="*/ 0 w 4"/>
                <a:gd name="T51" fmla="*/ 188 h 220"/>
                <a:gd name="T52" fmla="*/ 0 w 4"/>
                <a:gd name="T53" fmla="*/ 168 h 220"/>
                <a:gd name="T54" fmla="*/ 4 w 4"/>
                <a:gd name="T55" fmla="*/ 168 h 220"/>
                <a:gd name="T56" fmla="*/ 4 w 4"/>
                <a:gd name="T57" fmla="*/ 188 h 220"/>
                <a:gd name="T58" fmla="*/ 0 w 4"/>
                <a:gd name="T59" fmla="*/ 188 h 220"/>
                <a:gd name="T60" fmla="*/ 0 w 4"/>
                <a:gd name="T61" fmla="*/ 220 h 220"/>
                <a:gd name="T62" fmla="*/ 0 w 4"/>
                <a:gd name="T63" fmla="*/ 200 h 220"/>
                <a:gd name="T64" fmla="*/ 4 w 4"/>
                <a:gd name="T65" fmla="*/ 200 h 220"/>
                <a:gd name="T66" fmla="*/ 4 w 4"/>
                <a:gd name="T67" fmla="*/ 220 h 220"/>
                <a:gd name="T68" fmla="*/ 0 w 4"/>
                <a:gd name="T69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220">
                  <a:moveTo>
                    <a:pt x="0" y="2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20"/>
                  </a:lnTo>
                  <a:lnTo>
                    <a:pt x="0" y="20"/>
                  </a:lnTo>
                  <a:close/>
                  <a:moveTo>
                    <a:pt x="0" y="52"/>
                  </a:moveTo>
                  <a:lnTo>
                    <a:pt x="0" y="34"/>
                  </a:lnTo>
                  <a:lnTo>
                    <a:pt x="4" y="34"/>
                  </a:lnTo>
                  <a:lnTo>
                    <a:pt x="4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4" y="66"/>
                  </a:lnTo>
                  <a:lnTo>
                    <a:pt x="4" y="86"/>
                  </a:lnTo>
                  <a:lnTo>
                    <a:pt x="0" y="86"/>
                  </a:lnTo>
                  <a:close/>
                  <a:moveTo>
                    <a:pt x="0" y="118"/>
                  </a:moveTo>
                  <a:lnTo>
                    <a:pt x="0" y="100"/>
                  </a:lnTo>
                  <a:lnTo>
                    <a:pt x="4" y="100"/>
                  </a:lnTo>
                  <a:lnTo>
                    <a:pt x="4" y="118"/>
                  </a:lnTo>
                  <a:lnTo>
                    <a:pt x="0" y="118"/>
                  </a:lnTo>
                  <a:close/>
                  <a:moveTo>
                    <a:pt x="0" y="152"/>
                  </a:moveTo>
                  <a:lnTo>
                    <a:pt x="0" y="134"/>
                  </a:lnTo>
                  <a:lnTo>
                    <a:pt x="4" y="134"/>
                  </a:lnTo>
                  <a:lnTo>
                    <a:pt x="4" y="152"/>
                  </a:lnTo>
                  <a:lnTo>
                    <a:pt x="0" y="152"/>
                  </a:lnTo>
                  <a:close/>
                  <a:moveTo>
                    <a:pt x="0" y="188"/>
                  </a:moveTo>
                  <a:lnTo>
                    <a:pt x="0" y="168"/>
                  </a:lnTo>
                  <a:lnTo>
                    <a:pt x="4" y="168"/>
                  </a:lnTo>
                  <a:lnTo>
                    <a:pt x="4" y="188"/>
                  </a:lnTo>
                  <a:lnTo>
                    <a:pt x="0" y="188"/>
                  </a:lnTo>
                  <a:close/>
                  <a:moveTo>
                    <a:pt x="0" y="220"/>
                  </a:moveTo>
                  <a:lnTo>
                    <a:pt x="0" y="200"/>
                  </a:lnTo>
                  <a:lnTo>
                    <a:pt x="4" y="200"/>
                  </a:lnTo>
                  <a:lnTo>
                    <a:pt x="4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2" name="Freeform 36"/>
            <p:cNvSpPr>
              <a:spLocks noEditPoints="1"/>
            </p:cNvSpPr>
            <p:nvPr/>
          </p:nvSpPr>
          <p:spPr bwMode="auto">
            <a:xfrm>
              <a:off x="2396336" y="2222500"/>
              <a:ext cx="968375" cy="508000"/>
            </a:xfrm>
            <a:custGeom>
              <a:avLst/>
              <a:gdLst>
                <a:gd name="T0" fmla="*/ 566 w 610"/>
                <a:gd name="T1" fmla="*/ 0 h 320"/>
                <a:gd name="T2" fmla="*/ 610 w 610"/>
                <a:gd name="T3" fmla="*/ 0 h 320"/>
                <a:gd name="T4" fmla="*/ 584 w 610"/>
                <a:gd name="T5" fmla="*/ 34 h 320"/>
                <a:gd name="T6" fmla="*/ 566 w 610"/>
                <a:gd name="T7" fmla="*/ 0 h 320"/>
                <a:gd name="T8" fmla="*/ 2 w 610"/>
                <a:gd name="T9" fmla="*/ 316 h 320"/>
                <a:gd name="T10" fmla="*/ 580 w 610"/>
                <a:gd name="T11" fmla="*/ 12 h 320"/>
                <a:gd name="T12" fmla="*/ 584 w 610"/>
                <a:gd name="T13" fmla="*/ 12 h 320"/>
                <a:gd name="T14" fmla="*/ 582 w 610"/>
                <a:gd name="T15" fmla="*/ 16 h 320"/>
                <a:gd name="T16" fmla="*/ 4 w 610"/>
                <a:gd name="T17" fmla="*/ 320 h 320"/>
                <a:gd name="T18" fmla="*/ 0 w 610"/>
                <a:gd name="T19" fmla="*/ 320 h 320"/>
                <a:gd name="T20" fmla="*/ 2 w 610"/>
                <a:gd name="T21" fmla="*/ 316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0" h="320">
                  <a:moveTo>
                    <a:pt x="566" y="0"/>
                  </a:moveTo>
                  <a:lnTo>
                    <a:pt x="610" y="0"/>
                  </a:lnTo>
                  <a:lnTo>
                    <a:pt x="584" y="34"/>
                  </a:lnTo>
                  <a:lnTo>
                    <a:pt x="566" y="0"/>
                  </a:lnTo>
                  <a:close/>
                  <a:moveTo>
                    <a:pt x="2" y="316"/>
                  </a:moveTo>
                  <a:lnTo>
                    <a:pt x="580" y="12"/>
                  </a:lnTo>
                  <a:lnTo>
                    <a:pt x="584" y="12"/>
                  </a:lnTo>
                  <a:lnTo>
                    <a:pt x="582" y="16"/>
                  </a:lnTo>
                  <a:lnTo>
                    <a:pt x="4" y="320"/>
                  </a:lnTo>
                  <a:lnTo>
                    <a:pt x="0" y="320"/>
                  </a:lnTo>
                  <a:lnTo>
                    <a:pt x="2" y="3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4" name="Freeform 38"/>
            <p:cNvSpPr>
              <a:spLocks noEditPoints="1"/>
            </p:cNvSpPr>
            <p:nvPr/>
          </p:nvSpPr>
          <p:spPr bwMode="auto">
            <a:xfrm>
              <a:off x="4463261" y="3473450"/>
              <a:ext cx="952500" cy="666750"/>
            </a:xfrm>
            <a:custGeom>
              <a:avLst/>
              <a:gdLst>
                <a:gd name="T0" fmla="*/ 42 w 600"/>
                <a:gd name="T1" fmla="*/ 376 h 420"/>
                <a:gd name="T2" fmla="*/ 20 w 600"/>
                <a:gd name="T3" fmla="*/ 420 h 420"/>
                <a:gd name="T4" fmla="*/ 0 w 600"/>
                <a:gd name="T5" fmla="*/ 376 h 420"/>
                <a:gd name="T6" fmla="*/ 42 w 600"/>
                <a:gd name="T7" fmla="*/ 376 h 420"/>
                <a:gd name="T8" fmla="*/ 600 w 600"/>
                <a:gd name="T9" fmla="*/ 0 h 420"/>
                <a:gd name="T10" fmla="*/ 600 w 600"/>
                <a:gd name="T11" fmla="*/ 212 h 420"/>
                <a:gd name="T12" fmla="*/ 20 w 600"/>
                <a:gd name="T13" fmla="*/ 212 h 420"/>
                <a:gd name="T14" fmla="*/ 26 w 600"/>
                <a:gd name="T15" fmla="*/ 206 h 420"/>
                <a:gd name="T16" fmla="*/ 26 w 600"/>
                <a:gd name="T17" fmla="*/ 384 h 420"/>
                <a:gd name="T18" fmla="*/ 14 w 600"/>
                <a:gd name="T19" fmla="*/ 384 h 420"/>
                <a:gd name="T20" fmla="*/ 14 w 600"/>
                <a:gd name="T21" fmla="*/ 198 h 420"/>
                <a:gd name="T22" fmla="*/ 594 w 600"/>
                <a:gd name="T23" fmla="*/ 198 h 420"/>
                <a:gd name="T24" fmla="*/ 584 w 600"/>
                <a:gd name="T25" fmla="*/ 206 h 420"/>
                <a:gd name="T26" fmla="*/ 584 w 600"/>
                <a:gd name="T27" fmla="*/ 0 h 420"/>
                <a:gd name="T28" fmla="*/ 600 w 600"/>
                <a:gd name="T2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0" h="420">
                  <a:moveTo>
                    <a:pt x="42" y="376"/>
                  </a:moveTo>
                  <a:lnTo>
                    <a:pt x="20" y="420"/>
                  </a:lnTo>
                  <a:lnTo>
                    <a:pt x="0" y="376"/>
                  </a:lnTo>
                  <a:lnTo>
                    <a:pt x="42" y="376"/>
                  </a:lnTo>
                  <a:close/>
                  <a:moveTo>
                    <a:pt x="600" y="0"/>
                  </a:moveTo>
                  <a:lnTo>
                    <a:pt x="600" y="212"/>
                  </a:lnTo>
                  <a:lnTo>
                    <a:pt x="20" y="212"/>
                  </a:lnTo>
                  <a:lnTo>
                    <a:pt x="26" y="206"/>
                  </a:lnTo>
                  <a:lnTo>
                    <a:pt x="26" y="384"/>
                  </a:lnTo>
                  <a:lnTo>
                    <a:pt x="14" y="384"/>
                  </a:lnTo>
                  <a:lnTo>
                    <a:pt x="14" y="198"/>
                  </a:lnTo>
                  <a:lnTo>
                    <a:pt x="594" y="198"/>
                  </a:lnTo>
                  <a:lnTo>
                    <a:pt x="584" y="206"/>
                  </a:lnTo>
                  <a:lnTo>
                    <a:pt x="584" y="0"/>
                  </a:lnTo>
                  <a:lnTo>
                    <a:pt x="60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5" name="Freeform 39"/>
            <p:cNvSpPr>
              <a:spLocks noEditPoints="1"/>
            </p:cNvSpPr>
            <p:nvPr/>
          </p:nvSpPr>
          <p:spPr bwMode="auto">
            <a:xfrm>
              <a:off x="5390361" y="3473450"/>
              <a:ext cx="663575" cy="666750"/>
            </a:xfrm>
            <a:custGeom>
              <a:avLst/>
              <a:gdLst>
                <a:gd name="T0" fmla="*/ 418 w 418"/>
                <a:gd name="T1" fmla="*/ 376 h 420"/>
                <a:gd name="T2" fmla="*/ 396 w 418"/>
                <a:gd name="T3" fmla="*/ 420 h 420"/>
                <a:gd name="T4" fmla="*/ 374 w 418"/>
                <a:gd name="T5" fmla="*/ 376 h 420"/>
                <a:gd name="T6" fmla="*/ 418 w 418"/>
                <a:gd name="T7" fmla="*/ 376 h 420"/>
                <a:gd name="T8" fmla="*/ 16 w 418"/>
                <a:gd name="T9" fmla="*/ 0 h 420"/>
                <a:gd name="T10" fmla="*/ 16 w 418"/>
                <a:gd name="T11" fmla="*/ 206 h 420"/>
                <a:gd name="T12" fmla="*/ 10 w 418"/>
                <a:gd name="T13" fmla="*/ 198 h 420"/>
                <a:gd name="T14" fmla="*/ 404 w 418"/>
                <a:gd name="T15" fmla="*/ 198 h 420"/>
                <a:gd name="T16" fmla="*/ 404 w 418"/>
                <a:gd name="T17" fmla="*/ 384 h 420"/>
                <a:gd name="T18" fmla="*/ 390 w 418"/>
                <a:gd name="T19" fmla="*/ 384 h 420"/>
                <a:gd name="T20" fmla="*/ 390 w 418"/>
                <a:gd name="T21" fmla="*/ 206 h 420"/>
                <a:gd name="T22" fmla="*/ 396 w 418"/>
                <a:gd name="T23" fmla="*/ 212 h 420"/>
                <a:gd name="T24" fmla="*/ 0 w 418"/>
                <a:gd name="T25" fmla="*/ 212 h 420"/>
                <a:gd name="T26" fmla="*/ 0 w 418"/>
                <a:gd name="T27" fmla="*/ 0 h 420"/>
                <a:gd name="T28" fmla="*/ 16 w 418"/>
                <a:gd name="T29" fmla="*/ 0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18" h="420">
                  <a:moveTo>
                    <a:pt x="418" y="376"/>
                  </a:moveTo>
                  <a:lnTo>
                    <a:pt x="396" y="420"/>
                  </a:lnTo>
                  <a:lnTo>
                    <a:pt x="374" y="376"/>
                  </a:lnTo>
                  <a:lnTo>
                    <a:pt x="418" y="376"/>
                  </a:lnTo>
                  <a:close/>
                  <a:moveTo>
                    <a:pt x="16" y="0"/>
                  </a:moveTo>
                  <a:lnTo>
                    <a:pt x="16" y="206"/>
                  </a:lnTo>
                  <a:lnTo>
                    <a:pt x="10" y="198"/>
                  </a:lnTo>
                  <a:lnTo>
                    <a:pt x="404" y="198"/>
                  </a:lnTo>
                  <a:lnTo>
                    <a:pt x="404" y="384"/>
                  </a:lnTo>
                  <a:lnTo>
                    <a:pt x="390" y="384"/>
                  </a:lnTo>
                  <a:lnTo>
                    <a:pt x="390" y="206"/>
                  </a:lnTo>
                  <a:lnTo>
                    <a:pt x="396" y="212"/>
                  </a:lnTo>
                  <a:lnTo>
                    <a:pt x="0" y="212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1576" name="Picture 40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682336" y="1702063"/>
              <a:ext cx="1438275" cy="17711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577" name="Rectangle 41"/>
            <p:cNvSpPr>
              <a:spLocks noChangeArrowheads="1"/>
            </p:cNvSpPr>
            <p:nvPr/>
          </p:nvSpPr>
          <p:spPr bwMode="auto">
            <a:xfrm>
              <a:off x="4688686" y="1701800"/>
              <a:ext cx="1431925" cy="1768475"/>
            </a:xfrm>
            <a:prstGeom prst="rect">
              <a:avLst/>
            </a:prstGeom>
            <a:noFill/>
            <a:ln w="28575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1578" name="Freeform 42"/>
            <p:cNvSpPr>
              <a:spLocks/>
            </p:cNvSpPr>
            <p:nvPr/>
          </p:nvSpPr>
          <p:spPr bwMode="auto">
            <a:xfrm>
              <a:off x="5603086" y="1993900"/>
              <a:ext cx="561975" cy="733425"/>
            </a:xfrm>
            <a:custGeom>
              <a:avLst/>
              <a:gdLst>
                <a:gd name="T0" fmla="*/ 178 w 354"/>
                <a:gd name="T1" fmla="*/ 0 h 462"/>
                <a:gd name="T2" fmla="*/ 142 w 354"/>
                <a:gd name="T3" fmla="*/ 4 h 462"/>
                <a:gd name="T4" fmla="*/ 108 w 354"/>
                <a:gd name="T5" fmla="*/ 18 h 462"/>
                <a:gd name="T6" fmla="*/ 78 w 354"/>
                <a:gd name="T7" fmla="*/ 40 h 462"/>
                <a:gd name="T8" fmla="*/ 52 w 354"/>
                <a:gd name="T9" fmla="*/ 68 h 462"/>
                <a:gd name="T10" fmla="*/ 30 w 354"/>
                <a:gd name="T11" fmla="*/ 102 h 462"/>
                <a:gd name="T12" fmla="*/ 14 w 354"/>
                <a:gd name="T13" fmla="*/ 142 h 462"/>
                <a:gd name="T14" fmla="*/ 2 w 354"/>
                <a:gd name="T15" fmla="*/ 186 h 462"/>
                <a:gd name="T16" fmla="*/ 0 w 354"/>
                <a:gd name="T17" fmla="*/ 232 h 462"/>
                <a:gd name="T18" fmla="*/ 0 w 354"/>
                <a:gd name="T19" fmla="*/ 256 h 462"/>
                <a:gd name="T20" fmla="*/ 8 w 354"/>
                <a:gd name="T21" fmla="*/ 300 h 462"/>
                <a:gd name="T22" fmla="*/ 20 w 354"/>
                <a:gd name="T23" fmla="*/ 342 h 462"/>
                <a:gd name="T24" fmla="*/ 40 w 354"/>
                <a:gd name="T25" fmla="*/ 378 h 462"/>
                <a:gd name="T26" fmla="*/ 64 w 354"/>
                <a:gd name="T27" fmla="*/ 410 h 462"/>
                <a:gd name="T28" fmla="*/ 92 w 354"/>
                <a:gd name="T29" fmla="*/ 434 h 462"/>
                <a:gd name="T30" fmla="*/ 124 w 354"/>
                <a:gd name="T31" fmla="*/ 452 h 462"/>
                <a:gd name="T32" fmla="*/ 158 w 354"/>
                <a:gd name="T33" fmla="*/ 460 h 462"/>
                <a:gd name="T34" fmla="*/ 178 w 354"/>
                <a:gd name="T35" fmla="*/ 462 h 462"/>
                <a:gd name="T36" fmla="*/ 212 w 354"/>
                <a:gd name="T37" fmla="*/ 458 h 462"/>
                <a:gd name="T38" fmla="*/ 246 w 354"/>
                <a:gd name="T39" fmla="*/ 444 h 462"/>
                <a:gd name="T40" fmla="*/ 276 w 354"/>
                <a:gd name="T41" fmla="*/ 422 h 462"/>
                <a:gd name="T42" fmla="*/ 302 w 354"/>
                <a:gd name="T43" fmla="*/ 394 h 462"/>
                <a:gd name="T44" fmla="*/ 324 w 354"/>
                <a:gd name="T45" fmla="*/ 360 h 462"/>
                <a:gd name="T46" fmla="*/ 340 w 354"/>
                <a:gd name="T47" fmla="*/ 322 h 462"/>
                <a:gd name="T48" fmla="*/ 352 w 354"/>
                <a:gd name="T49" fmla="*/ 278 h 462"/>
                <a:gd name="T50" fmla="*/ 354 w 354"/>
                <a:gd name="T51" fmla="*/ 232 h 462"/>
                <a:gd name="T52" fmla="*/ 354 w 354"/>
                <a:gd name="T53" fmla="*/ 208 h 462"/>
                <a:gd name="T54" fmla="*/ 346 w 354"/>
                <a:gd name="T55" fmla="*/ 164 h 462"/>
                <a:gd name="T56" fmla="*/ 334 w 354"/>
                <a:gd name="T57" fmla="*/ 122 h 462"/>
                <a:gd name="T58" fmla="*/ 314 w 354"/>
                <a:gd name="T59" fmla="*/ 84 h 462"/>
                <a:gd name="T60" fmla="*/ 290 w 354"/>
                <a:gd name="T61" fmla="*/ 54 h 462"/>
                <a:gd name="T62" fmla="*/ 262 w 354"/>
                <a:gd name="T63" fmla="*/ 28 h 462"/>
                <a:gd name="T64" fmla="*/ 230 w 354"/>
                <a:gd name="T65" fmla="*/ 10 h 462"/>
                <a:gd name="T66" fmla="*/ 196 w 354"/>
                <a:gd name="T67" fmla="*/ 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4" h="462">
                  <a:moveTo>
                    <a:pt x="178" y="0"/>
                  </a:moveTo>
                  <a:lnTo>
                    <a:pt x="178" y="0"/>
                  </a:lnTo>
                  <a:lnTo>
                    <a:pt x="158" y="2"/>
                  </a:lnTo>
                  <a:lnTo>
                    <a:pt x="142" y="4"/>
                  </a:lnTo>
                  <a:lnTo>
                    <a:pt x="124" y="10"/>
                  </a:lnTo>
                  <a:lnTo>
                    <a:pt x="108" y="18"/>
                  </a:lnTo>
                  <a:lnTo>
                    <a:pt x="92" y="28"/>
                  </a:lnTo>
                  <a:lnTo>
                    <a:pt x="78" y="40"/>
                  </a:lnTo>
                  <a:lnTo>
                    <a:pt x="64" y="54"/>
                  </a:lnTo>
                  <a:lnTo>
                    <a:pt x="52" y="68"/>
                  </a:lnTo>
                  <a:lnTo>
                    <a:pt x="40" y="84"/>
                  </a:lnTo>
                  <a:lnTo>
                    <a:pt x="30" y="102"/>
                  </a:lnTo>
                  <a:lnTo>
                    <a:pt x="20" y="122"/>
                  </a:lnTo>
                  <a:lnTo>
                    <a:pt x="14" y="142"/>
                  </a:lnTo>
                  <a:lnTo>
                    <a:pt x="8" y="164"/>
                  </a:lnTo>
                  <a:lnTo>
                    <a:pt x="2" y="186"/>
                  </a:lnTo>
                  <a:lnTo>
                    <a:pt x="0" y="208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56"/>
                  </a:lnTo>
                  <a:lnTo>
                    <a:pt x="2" y="278"/>
                  </a:lnTo>
                  <a:lnTo>
                    <a:pt x="8" y="300"/>
                  </a:lnTo>
                  <a:lnTo>
                    <a:pt x="14" y="322"/>
                  </a:lnTo>
                  <a:lnTo>
                    <a:pt x="20" y="342"/>
                  </a:lnTo>
                  <a:lnTo>
                    <a:pt x="30" y="360"/>
                  </a:lnTo>
                  <a:lnTo>
                    <a:pt x="40" y="378"/>
                  </a:lnTo>
                  <a:lnTo>
                    <a:pt x="52" y="394"/>
                  </a:lnTo>
                  <a:lnTo>
                    <a:pt x="64" y="410"/>
                  </a:lnTo>
                  <a:lnTo>
                    <a:pt x="78" y="422"/>
                  </a:lnTo>
                  <a:lnTo>
                    <a:pt x="92" y="434"/>
                  </a:lnTo>
                  <a:lnTo>
                    <a:pt x="108" y="444"/>
                  </a:lnTo>
                  <a:lnTo>
                    <a:pt x="124" y="452"/>
                  </a:lnTo>
                  <a:lnTo>
                    <a:pt x="142" y="458"/>
                  </a:lnTo>
                  <a:lnTo>
                    <a:pt x="158" y="460"/>
                  </a:lnTo>
                  <a:lnTo>
                    <a:pt x="178" y="462"/>
                  </a:lnTo>
                  <a:lnTo>
                    <a:pt x="178" y="462"/>
                  </a:lnTo>
                  <a:lnTo>
                    <a:pt x="196" y="460"/>
                  </a:lnTo>
                  <a:lnTo>
                    <a:pt x="212" y="458"/>
                  </a:lnTo>
                  <a:lnTo>
                    <a:pt x="230" y="452"/>
                  </a:lnTo>
                  <a:lnTo>
                    <a:pt x="246" y="444"/>
                  </a:lnTo>
                  <a:lnTo>
                    <a:pt x="262" y="434"/>
                  </a:lnTo>
                  <a:lnTo>
                    <a:pt x="276" y="422"/>
                  </a:lnTo>
                  <a:lnTo>
                    <a:pt x="290" y="410"/>
                  </a:lnTo>
                  <a:lnTo>
                    <a:pt x="302" y="394"/>
                  </a:lnTo>
                  <a:lnTo>
                    <a:pt x="314" y="378"/>
                  </a:lnTo>
                  <a:lnTo>
                    <a:pt x="324" y="360"/>
                  </a:lnTo>
                  <a:lnTo>
                    <a:pt x="334" y="342"/>
                  </a:lnTo>
                  <a:lnTo>
                    <a:pt x="340" y="322"/>
                  </a:lnTo>
                  <a:lnTo>
                    <a:pt x="346" y="300"/>
                  </a:lnTo>
                  <a:lnTo>
                    <a:pt x="352" y="278"/>
                  </a:lnTo>
                  <a:lnTo>
                    <a:pt x="354" y="256"/>
                  </a:lnTo>
                  <a:lnTo>
                    <a:pt x="354" y="232"/>
                  </a:lnTo>
                  <a:lnTo>
                    <a:pt x="354" y="232"/>
                  </a:lnTo>
                  <a:lnTo>
                    <a:pt x="354" y="208"/>
                  </a:lnTo>
                  <a:lnTo>
                    <a:pt x="352" y="186"/>
                  </a:lnTo>
                  <a:lnTo>
                    <a:pt x="346" y="164"/>
                  </a:lnTo>
                  <a:lnTo>
                    <a:pt x="340" y="142"/>
                  </a:lnTo>
                  <a:lnTo>
                    <a:pt x="334" y="122"/>
                  </a:lnTo>
                  <a:lnTo>
                    <a:pt x="324" y="102"/>
                  </a:lnTo>
                  <a:lnTo>
                    <a:pt x="314" y="84"/>
                  </a:lnTo>
                  <a:lnTo>
                    <a:pt x="302" y="68"/>
                  </a:lnTo>
                  <a:lnTo>
                    <a:pt x="290" y="54"/>
                  </a:lnTo>
                  <a:lnTo>
                    <a:pt x="276" y="40"/>
                  </a:lnTo>
                  <a:lnTo>
                    <a:pt x="262" y="28"/>
                  </a:lnTo>
                  <a:lnTo>
                    <a:pt x="246" y="18"/>
                  </a:lnTo>
                  <a:lnTo>
                    <a:pt x="230" y="10"/>
                  </a:lnTo>
                  <a:lnTo>
                    <a:pt x="212" y="4"/>
                  </a:lnTo>
                  <a:lnTo>
                    <a:pt x="196" y="2"/>
                  </a:lnTo>
                  <a:lnTo>
                    <a:pt x="178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79" name="Freeform 43"/>
            <p:cNvSpPr>
              <a:spLocks/>
            </p:cNvSpPr>
            <p:nvPr/>
          </p:nvSpPr>
          <p:spPr bwMode="auto">
            <a:xfrm>
              <a:off x="4755361" y="2333625"/>
              <a:ext cx="565150" cy="733425"/>
            </a:xfrm>
            <a:custGeom>
              <a:avLst/>
              <a:gdLst>
                <a:gd name="T0" fmla="*/ 178 w 356"/>
                <a:gd name="T1" fmla="*/ 0 h 462"/>
                <a:gd name="T2" fmla="*/ 142 w 356"/>
                <a:gd name="T3" fmla="*/ 4 h 462"/>
                <a:gd name="T4" fmla="*/ 108 w 356"/>
                <a:gd name="T5" fmla="*/ 18 h 462"/>
                <a:gd name="T6" fmla="*/ 78 w 356"/>
                <a:gd name="T7" fmla="*/ 40 h 462"/>
                <a:gd name="T8" fmla="*/ 52 w 356"/>
                <a:gd name="T9" fmla="*/ 68 h 462"/>
                <a:gd name="T10" fmla="*/ 30 w 356"/>
                <a:gd name="T11" fmla="*/ 102 h 462"/>
                <a:gd name="T12" fmla="*/ 14 w 356"/>
                <a:gd name="T13" fmla="*/ 140 h 462"/>
                <a:gd name="T14" fmla="*/ 4 w 356"/>
                <a:gd name="T15" fmla="*/ 184 h 462"/>
                <a:gd name="T16" fmla="*/ 0 w 356"/>
                <a:gd name="T17" fmla="*/ 230 h 462"/>
                <a:gd name="T18" fmla="*/ 0 w 356"/>
                <a:gd name="T19" fmla="*/ 254 h 462"/>
                <a:gd name="T20" fmla="*/ 8 w 356"/>
                <a:gd name="T21" fmla="*/ 300 h 462"/>
                <a:gd name="T22" fmla="*/ 22 w 356"/>
                <a:gd name="T23" fmla="*/ 340 h 462"/>
                <a:gd name="T24" fmla="*/ 40 w 356"/>
                <a:gd name="T25" fmla="*/ 378 h 462"/>
                <a:gd name="T26" fmla="*/ 64 w 356"/>
                <a:gd name="T27" fmla="*/ 410 h 462"/>
                <a:gd name="T28" fmla="*/ 92 w 356"/>
                <a:gd name="T29" fmla="*/ 434 h 462"/>
                <a:gd name="T30" fmla="*/ 124 w 356"/>
                <a:gd name="T31" fmla="*/ 452 h 462"/>
                <a:gd name="T32" fmla="*/ 160 w 356"/>
                <a:gd name="T33" fmla="*/ 460 h 462"/>
                <a:gd name="T34" fmla="*/ 178 w 356"/>
                <a:gd name="T35" fmla="*/ 462 h 462"/>
                <a:gd name="T36" fmla="*/ 214 w 356"/>
                <a:gd name="T37" fmla="*/ 458 h 462"/>
                <a:gd name="T38" fmla="*/ 246 w 356"/>
                <a:gd name="T39" fmla="*/ 444 h 462"/>
                <a:gd name="T40" fmla="*/ 276 w 356"/>
                <a:gd name="T41" fmla="*/ 422 h 462"/>
                <a:gd name="T42" fmla="*/ 304 w 356"/>
                <a:gd name="T43" fmla="*/ 394 h 462"/>
                <a:gd name="T44" fmla="*/ 324 w 356"/>
                <a:gd name="T45" fmla="*/ 360 h 462"/>
                <a:gd name="T46" fmla="*/ 342 w 356"/>
                <a:gd name="T47" fmla="*/ 320 h 462"/>
                <a:gd name="T48" fmla="*/ 352 w 356"/>
                <a:gd name="T49" fmla="*/ 276 h 462"/>
                <a:gd name="T50" fmla="*/ 356 w 356"/>
                <a:gd name="T51" fmla="*/ 230 h 462"/>
                <a:gd name="T52" fmla="*/ 354 w 356"/>
                <a:gd name="T53" fmla="*/ 206 h 462"/>
                <a:gd name="T54" fmla="*/ 348 w 356"/>
                <a:gd name="T55" fmla="*/ 162 h 462"/>
                <a:gd name="T56" fmla="*/ 334 w 356"/>
                <a:gd name="T57" fmla="*/ 120 h 462"/>
                <a:gd name="T58" fmla="*/ 314 w 356"/>
                <a:gd name="T59" fmla="*/ 84 h 462"/>
                <a:gd name="T60" fmla="*/ 290 w 356"/>
                <a:gd name="T61" fmla="*/ 52 h 462"/>
                <a:gd name="T62" fmla="*/ 262 w 356"/>
                <a:gd name="T63" fmla="*/ 28 h 462"/>
                <a:gd name="T64" fmla="*/ 230 w 356"/>
                <a:gd name="T65" fmla="*/ 10 h 462"/>
                <a:gd name="T66" fmla="*/ 196 w 356"/>
                <a:gd name="T67" fmla="*/ 2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6" h="462">
                  <a:moveTo>
                    <a:pt x="178" y="0"/>
                  </a:moveTo>
                  <a:lnTo>
                    <a:pt x="178" y="0"/>
                  </a:lnTo>
                  <a:lnTo>
                    <a:pt x="160" y="2"/>
                  </a:lnTo>
                  <a:lnTo>
                    <a:pt x="142" y="4"/>
                  </a:lnTo>
                  <a:lnTo>
                    <a:pt x="124" y="10"/>
                  </a:lnTo>
                  <a:lnTo>
                    <a:pt x="108" y="18"/>
                  </a:lnTo>
                  <a:lnTo>
                    <a:pt x="92" y="28"/>
                  </a:lnTo>
                  <a:lnTo>
                    <a:pt x="78" y="40"/>
                  </a:lnTo>
                  <a:lnTo>
                    <a:pt x="64" y="52"/>
                  </a:lnTo>
                  <a:lnTo>
                    <a:pt x="52" y="68"/>
                  </a:lnTo>
                  <a:lnTo>
                    <a:pt x="40" y="84"/>
                  </a:lnTo>
                  <a:lnTo>
                    <a:pt x="30" y="102"/>
                  </a:lnTo>
                  <a:lnTo>
                    <a:pt x="22" y="120"/>
                  </a:lnTo>
                  <a:lnTo>
                    <a:pt x="14" y="140"/>
                  </a:lnTo>
                  <a:lnTo>
                    <a:pt x="8" y="162"/>
                  </a:lnTo>
                  <a:lnTo>
                    <a:pt x="4" y="184"/>
                  </a:lnTo>
                  <a:lnTo>
                    <a:pt x="0" y="20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54"/>
                  </a:lnTo>
                  <a:lnTo>
                    <a:pt x="4" y="276"/>
                  </a:lnTo>
                  <a:lnTo>
                    <a:pt x="8" y="300"/>
                  </a:lnTo>
                  <a:lnTo>
                    <a:pt x="14" y="320"/>
                  </a:lnTo>
                  <a:lnTo>
                    <a:pt x="22" y="340"/>
                  </a:lnTo>
                  <a:lnTo>
                    <a:pt x="30" y="360"/>
                  </a:lnTo>
                  <a:lnTo>
                    <a:pt x="40" y="378"/>
                  </a:lnTo>
                  <a:lnTo>
                    <a:pt x="52" y="394"/>
                  </a:lnTo>
                  <a:lnTo>
                    <a:pt x="64" y="410"/>
                  </a:lnTo>
                  <a:lnTo>
                    <a:pt x="78" y="422"/>
                  </a:lnTo>
                  <a:lnTo>
                    <a:pt x="92" y="434"/>
                  </a:lnTo>
                  <a:lnTo>
                    <a:pt x="108" y="444"/>
                  </a:lnTo>
                  <a:lnTo>
                    <a:pt x="124" y="452"/>
                  </a:lnTo>
                  <a:lnTo>
                    <a:pt x="142" y="458"/>
                  </a:lnTo>
                  <a:lnTo>
                    <a:pt x="160" y="460"/>
                  </a:lnTo>
                  <a:lnTo>
                    <a:pt x="178" y="462"/>
                  </a:lnTo>
                  <a:lnTo>
                    <a:pt x="178" y="462"/>
                  </a:lnTo>
                  <a:lnTo>
                    <a:pt x="196" y="460"/>
                  </a:lnTo>
                  <a:lnTo>
                    <a:pt x="214" y="458"/>
                  </a:lnTo>
                  <a:lnTo>
                    <a:pt x="230" y="452"/>
                  </a:lnTo>
                  <a:lnTo>
                    <a:pt x="246" y="444"/>
                  </a:lnTo>
                  <a:lnTo>
                    <a:pt x="262" y="434"/>
                  </a:lnTo>
                  <a:lnTo>
                    <a:pt x="276" y="422"/>
                  </a:lnTo>
                  <a:lnTo>
                    <a:pt x="290" y="410"/>
                  </a:lnTo>
                  <a:lnTo>
                    <a:pt x="304" y="394"/>
                  </a:lnTo>
                  <a:lnTo>
                    <a:pt x="314" y="378"/>
                  </a:lnTo>
                  <a:lnTo>
                    <a:pt x="324" y="360"/>
                  </a:lnTo>
                  <a:lnTo>
                    <a:pt x="334" y="340"/>
                  </a:lnTo>
                  <a:lnTo>
                    <a:pt x="342" y="320"/>
                  </a:lnTo>
                  <a:lnTo>
                    <a:pt x="348" y="300"/>
                  </a:lnTo>
                  <a:lnTo>
                    <a:pt x="352" y="276"/>
                  </a:lnTo>
                  <a:lnTo>
                    <a:pt x="354" y="254"/>
                  </a:lnTo>
                  <a:lnTo>
                    <a:pt x="356" y="230"/>
                  </a:lnTo>
                  <a:lnTo>
                    <a:pt x="356" y="230"/>
                  </a:lnTo>
                  <a:lnTo>
                    <a:pt x="354" y="206"/>
                  </a:lnTo>
                  <a:lnTo>
                    <a:pt x="352" y="184"/>
                  </a:lnTo>
                  <a:lnTo>
                    <a:pt x="348" y="162"/>
                  </a:lnTo>
                  <a:lnTo>
                    <a:pt x="342" y="140"/>
                  </a:lnTo>
                  <a:lnTo>
                    <a:pt x="334" y="120"/>
                  </a:lnTo>
                  <a:lnTo>
                    <a:pt x="324" y="102"/>
                  </a:lnTo>
                  <a:lnTo>
                    <a:pt x="314" y="84"/>
                  </a:lnTo>
                  <a:lnTo>
                    <a:pt x="304" y="68"/>
                  </a:lnTo>
                  <a:lnTo>
                    <a:pt x="290" y="52"/>
                  </a:lnTo>
                  <a:lnTo>
                    <a:pt x="276" y="40"/>
                  </a:lnTo>
                  <a:lnTo>
                    <a:pt x="262" y="28"/>
                  </a:lnTo>
                  <a:lnTo>
                    <a:pt x="246" y="18"/>
                  </a:lnTo>
                  <a:lnTo>
                    <a:pt x="230" y="10"/>
                  </a:lnTo>
                  <a:lnTo>
                    <a:pt x="214" y="4"/>
                  </a:lnTo>
                  <a:lnTo>
                    <a:pt x="196" y="2"/>
                  </a:lnTo>
                  <a:lnTo>
                    <a:pt x="178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0" name="Freeform 44"/>
            <p:cNvSpPr>
              <a:spLocks/>
            </p:cNvSpPr>
            <p:nvPr/>
          </p:nvSpPr>
          <p:spPr bwMode="auto">
            <a:xfrm>
              <a:off x="4923636" y="1879600"/>
              <a:ext cx="565150" cy="454025"/>
            </a:xfrm>
            <a:custGeom>
              <a:avLst/>
              <a:gdLst>
                <a:gd name="T0" fmla="*/ 178 w 356"/>
                <a:gd name="T1" fmla="*/ 0 h 286"/>
                <a:gd name="T2" fmla="*/ 142 w 356"/>
                <a:gd name="T3" fmla="*/ 4 h 286"/>
                <a:gd name="T4" fmla="*/ 108 w 356"/>
                <a:gd name="T5" fmla="*/ 12 h 286"/>
                <a:gd name="T6" fmla="*/ 78 w 356"/>
                <a:gd name="T7" fmla="*/ 24 h 286"/>
                <a:gd name="T8" fmla="*/ 52 w 356"/>
                <a:gd name="T9" fmla="*/ 42 h 286"/>
                <a:gd name="T10" fmla="*/ 30 w 356"/>
                <a:gd name="T11" fmla="*/ 64 h 286"/>
                <a:gd name="T12" fmla="*/ 14 w 356"/>
                <a:gd name="T13" fmla="*/ 88 h 286"/>
                <a:gd name="T14" fmla="*/ 4 w 356"/>
                <a:gd name="T15" fmla="*/ 114 h 286"/>
                <a:gd name="T16" fmla="*/ 0 w 356"/>
                <a:gd name="T17" fmla="*/ 144 h 286"/>
                <a:gd name="T18" fmla="*/ 0 w 356"/>
                <a:gd name="T19" fmla="*/ 158 h 286"/>
                <a:gd name="T20" fmla="*/ 8 w 356"/>
                <a:gd name="T21" fmla="*/ 186 h 286"/>
                <a:gd name="T22" fmla="*/ 22 w 356"/>
                <a:gd name="T23" fmla="*/ 212 h 286"/>
                <a:gd name="T24" fmla="*/ 40 w 356"/>
                <a:gd name="T25" fmla="*/ 234 h 286"/>
                <a:gd name="T26" fmla="*/ 64 w 356"/>
                <a:gd name="T27" fmla="*/ 254 h 286"/>
                <a:gd name="T28" fmla="*/ 92 w 356"/>
                <a:gd name="T29" fmla="*/ 268 h 286"/>
                <a:gd name="T30" fmla="*/ 124 w 356"/>
                <a:gd name="T31" fmla="*/ 280 h 286"/>
                <a:gd name="T32" fmla="*/ 160 w 356"/>
                <a:gd name="T33" fmla="*/ 286 h 286"/>
                <a:gd name="T34" fmla="*/ 178 w 356"/>
                <a:gd name="T35" fmla="*/ 286 h 286"/>
                <a:gd name="T36" fmla="*/ 214 w 356"/>
                <a:gd name="T37" fmla="*/ 282 h 286"/>
                <a:gd name="T38" fmla="*/ 246 w 356"/>
                <a:gd name="T39" fmla="*/ 274 h 286"/>
                <a:gd name="T40" fmla="*/ 276 w 356"/>
                <a:gd name="T41" fmla="*/ 262 h 286"/>
                <a:gd name="T42" fmla="*/ 304 w 356"/>
                <a:gd name="T43" fmla="*/ 244 h 286"/>
                <a:gd name="T44" fmla="*/ 324 w 356"/>
                <a:gd name="T45" fmla="*/ 224 h 286"/>
                <a:gd name="T46" fmla="*/ 342 w 356"/>
                <a:gd name="T47" fmla="*/ 200 h 286"/>
                <a:gd name="T48" fmla="*/ 352 w 356"/>
                <a:gd name="T49" fmla="*/ 172 h 286"/>
                <a:gd name="T50" fmla="*/ 356 w 356"/>
                <a:gd name="T51" fmla="*/ 144 h 286"/>
                <a:gd name="T52" fmla="*/ 354 w 356"/>
                <a:gd name="T53" fmla="*/ 130 h 286"/>
                <a:gd name="T54" fmla="*/ 348 w 356"/>
                <a:gd name="T55" fmla="*/ 100 h 286"/>
                <a:gd name="T56" fmla="*/ 334 w 356"/>
                <a:gd name="T57" fmla="*/ 76 h 286"/>
                <a:gd name="T58" fmla="*/ 314 w 356"/>
                <a:gd name="T59" fmla="*/ 52 h 286"/>
                <a:gd name="T60" fmla="*/ 290 w 356"/>
                <a:gd name="T61" fmla="*/ 32 h 286"/>
                <a:gd name="T62" fmla="*/ 262 w 356"/>
                <a:gd name="T63" fmla="*/ 18 h 286"/>
                <a:gd name="T64" fmla="*/ 230 w 356"/>
                <a:gd name="T65" fmla="*/ 6 h 286"/>
                <a:gd name="T66" fmla="*/ 196 w 356"/>
                <a:gd name="T67" fmla="*/ 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56" h="286">
                  <a:moveTo>
                    <a:pt x="178" y="0"/>
                  </a:moveTo>
                  <a:lnTo>
                    <a:pt x="178" y="0"/>
                  </a:lnTo>
                  <a:lnTo>
                    <a:pt x="160" y="0"/>
                  </a:lnTo>
                  <a:lnTo>
                    <a:pt x="142" y="4"/>
                  </a:lnTo>
                  <a:lnTo>
                    <a:pt x="124" y="6"/>
                  </a:lnTo>
                  <a:lnTo>
                    <a:pt x="108" y="12"/>
                  </a:lnTo>
                  <a:lnTo>
                    <a:pt x="92" y="18"/>
                  </a:lnTo>
                  <a:lnTo>
                    <a:pt x="78" y="24"/>
                  </a:lnTo>
                  <a:lnTo>
                    <a:pt x="64" y="32"/>
                  </a:lnTo>
                  <a:lnTo>
                    <a:pt x="52" y="42"/>
                  </a:lnTo>
                  <a:lnTo>
                    <a:pt x="40" y="52"/>
                  </a:lnTo>
                  <a:lnTo>
                    <a:pt x="30" y="64"/>
                  </a:lnTo>
                  <a:lnTo>
                    <a:pt x="22" y="76"/>
                  </a:lnTo>
                  <a:lnTo>
                    <a:pt x="14" y="88"/>
                  </a:lnTo>
                  <a:lnTo>
                    <a:pt x="8" y="100"/>
                  </a:lnTo>
                  <a:lnTo>
                    <a:pt x="4" y="114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58"/>
                  </a:lnTo>
                  <a:lnTo>
                    <a:pt x="4" y="172"/>
                  </a:lnTo>
                  <a:lnTo>
                    <a:pt x="8" y="186"/>
                  </a:lnTo>
                  <a:lnTo>
                    <a:pt x="14" y="200"/>
                  </a:lnTo>
                  <a:lnTo>
                    <a:pt x="22" y="212"/>
                  </a:lnTo>
                  <a:lnTo>
                    <a:pt x="30" y="224"/>
                  </a:lnTo>
                  <a:lnTo>
                    <a:pt x="40" y="234"/>
                  </a:lnTo>
                  <a:lnTo>
                    <a:pt x="52" y="244"/>
                  </a:lnTo>
                  <a:lnTo>
                    <a:pt x="64" y="254"/>
                  </a:lnTo>
                  <a:lnTo>
                    <a:pt x="78" y="262"/>
                  </a:lnTo>
                  <a:lnTo>
                    <a:pt x="92" y="268"/>
                  </a:lnTo>
                  <a:lnTo>
                    <a:pt x="108" y="274"/>
                  </a:lnTo>
                  <a:lnTo>
                    <a:pt x="124" y="280"/>
                  </a:lnTo>
                  <a:lnTo>
                    <a:pt x="142" y="282"/>
                  </a:lnTo>
                  <a:lnTo>
                    <a:pt x="160" y="286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96" y="286"/>
                  </a:lnTo>
                  <a:lnTo>
                    <a:pt x="214" y="282"/>
                  </a:lnTo>
                  <a:lnTo>
                    <a:pt x="230" y="280"/>
                  </a:lnTo>
                  <a:lnTo>
                    <a:pt x="246" y="274"/>
                  </a:lnTo>
                  <a:lnTo>
                    <a:pt x="262" y="268"/>
                  </a:lnTo>
                  <a:lnTo>
                    <a:pt x="276" y="262"/>
                  </a:lnTo>
                  <a:lnTo>
                    <a:pt x="290" y="254"/>
                  </a:lnTo>
                  <a:lnTo>
                    <a:pt x="304" y="244"/>
                  </a:lnTo>
                  <a:lnTo>
                    <a:pt x="314" y="234"/>
                  </a:lnTo>
                  <a:lnTo>
                    <a:pt x="324" y="224"/>
                  </a:lnTo>
                  <a:lnTo>
                    <a:pt x="334" y="212"/>
                  </a:lnTo>
                  <a:lnTo>
                    <a:pt x="342" y="200"/>
                  </a:lnTo>
                  <a:lnTo>
                    <a:pt x="348" y="186"/>
                  </a:lnTo>
                  <a:lnTo>
                    <a:pt x="352" y="172"/>
                  </a:lnTo>
                  <a:lnTo>
                    <a:pt x="354" y="158"/>
                  </a:lnTo>
                  <a:lnTo>
                    <a:pt x="356" y="144"/>
                  </a:lnTo>
                  <a:lnTo>
                    <a:pt x="356" y="144"/>
                  </a:lnTo>
                  <a:lnTo>
                    <a:pt x="354" y="130"/>
                  </a:lnTo>
                  <a:lnTo>
                    <a:pt x="352" y="114"/>
                  </a:lnTo>
                  <a:lnTo>
                    <a:pt x="348" y="100"/>
                  </a:lnTo>
                  <a:lnTo>
                    <a:pt x="342" y="88"/>
                  </a:lnTo>
                  <a:lnTo>
                    <a:pt x="334" y="76"/>
                  </a:lnTo>
                  <a:lnTo>
                    <a:pt x="324" y="64"/>
                  </a:lnTo>
                  <a:lnTo>
                    <a:pt x="314" y="52"/>
                  </a:lnTo>
                  <a:lnTo>
                    <a:pt x="304" y="42"/>
                  </a:lnTo>
                  <a:lnTo>
                    <a:pt x="290" y="32"/>
                  </a:lnTo>
                  <a:lnTo>
                    <a:pt x="276" y="24"/>
                  </a:lnTo>
                  <a:lnTo>
                    <a:pt x="262" y="18"/>
                  </a:lnTo>
                  <a:lnTo>
                    <a:pt x="246" y="12"/>
                  </a:lnTo>
                  <a:lnTo>
                    <a:pt x="230" y="6"/>
                  </a:lnTo>
                  <a:lnTo>
                    <a:pt x="214" y="4"/>
                  </a:lnTo>
                  <a:lnTo>
                    <a:pt x="196" y="0"/>
                  </a:lnTo>
                  <a:lnTo>
                    <a:pt x="178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1581" name="Rectangle 45"/>
            <p:cNvSpPr>
              <a:spLocks noChangeArrowheads="1"/>
            </p:cNvSpPr>
            <p:nvPr/>
          </p:nvSpPr>
          <p:spPr bwMode="auto">
            <a:xfrm>
              <a:off x="4079086" y="4140200"/>
              <a:ext cx="835025" cy="927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2" name="Rectangle 46"/>
            <p:cNvSpPr>
              <a:spLocks noChangeArrowheads="1"/>
            </p:cNvSpPr>
            <p:nvPr/>
          </p:nvSpPr>
          <p:spPr bwMode="auto">
            <a:xfrm>
              <a:off x="4079086" y="4140200"/>
              <a:ext cx="835025" cy="92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3" name="Freeform 47"/>
            <p:cNvSpPr>
              <a:spLocks/>
            </p:cNvSpPr>
            <p:nvPr/>
          </p:nvSpPr>
          <p:spPr bwMode="auto">
            <a:xfrm>
              <a:off x="4612486" y="4311650"/>
              <a:ext cx="333375" cy="450850"/>
            </a:xfrm>
            <a:custGeom>
              <a:avLst/>
              <a:gdLst>
                <a:gd name="T0" fmla="*/ 106 w 210"/>
                <a:gd name="T1" fmla="*/ 0 h 284"/>
                <a:gd name="T2" fmla="*/ 106 w 210"/>
                <a:gd name="T3" fmla="*/ 0 h 284"/>
                <a:gd name="T4" fmla="*/ 94 w 210"/>
                <a:gd name="T5" fmla="*/ 0 h 284"/>
                <a:gd name="T6" fmla="*/ 84 w 210"/>
                <a:gd name="T7" fmla="*/ 2 h 284"/>
                <a:gd name="T8" fmla="*/ 74 w 210"/>
                <a:gd name="T9" fmla="*/ 6 h 284"/>
                <a:gd name="T10" fmla="*/ 64 w 210"/>
                <a:gd name="T11" fmla="*/ 10 h 284"/>
                <a:gd name="T12" fmla="*/ 56 w 210"/>
                <a:gd name="T13" fmla="*/ 16 h 284"/>
                <a:gd name="T14" fmla="*/ 46 w 210"/>
                <a:gd name="T15" fmla="*/ 24 h 284"/>
                <a:gd name="T16" fmla="*/ 30 w 210"/>
                <a:gd name="T17" fmla="*/ 40 h 284"/>
                <a:gd name="T18" fmla="*/ 18 w 210"/>
                <a:gd name="T19" fmla="*/ 62 h 284"/>
                <a:gd name="T20" fmla="*/ 8 w 210"/>
                <a:gd name="T21" fmla="*/ 86 h 284"/>
                <a:gd name="T22" fmla="*/ 2 w 210"/>
                <a:gd name="T23" fmla="*/ 112 h 284"/>
                <a:gd name="T24" fmla="*/ 0 w 210"/>
                <a:gd name="T25" fmla="*/ 142 h 284"/>
                <a:gd name="T26" fmla="*/ 0 w 210"/>
                <a:gd name="T27" fmla="*/ 142 h 284"/>
                <a:gd name="T28" fmla="*/ 2 w 210"/>
                <a:gd name="T29" fmla="*/ 170 h 284"/>
                <a:gd name="T30" fmla="*/ 8 w 210"/>
                <a:gd name="T31" fmla="*/ 196 h 284"/>
                <a:gd name="T32" fmla="*/ 18 w 210"/>
                <a:gd name="T33" fmla="*/ 220 h 284"/>
                <a:gd name="T34" fmla="*/ 30 w 210"/>
                <a:gd name="T35" fmla="*/ 242 h 284"/>
                <a:gd name="T36" fmla="*/ 46 w 210"/>
                <a:gd name="T37" fmla="*/ 258 h 284"/>
                <a:gd name="T38" fmla="*/ 56 w 210"/>
                <a:gd name="T39" fmla="*/ 266 h 284"/>
                <a:gd name="T40" fmla="*/ 64 w 210"/>
                <a:gd name="T41" fmla="*/ 272 h 284"/>
                <a:gd name="T42" fmla="*/ 74 w 210"/>
                <a:gd name="T43" fmla="*/ 276 h 284"/>
                <a:gd name="T44" fmla="*/ 84 w 210"/>
                <a:gd name="T45" fmla="*/ 280 h 284"/>
                <a:gd name="T46" fmla="*/ 94 w 210"/>
                <a:gd name="T47" fmla="*/ 282 h 284"/>
                <a:gd name="T48" fmla="*/ 106 w 210"/>
                <a:gd name="T49" fmla="*/ 284 h 284"/>
                <a:gd name="T50" fmla="*/ 106 w 210"/>
                <a:gd name="T51" fmla="*/ 284 h 284"/>
                <a:gd name="T52" fmla="*/ 116 w 210"/>
                <a:gd name="T53" fmla="*/ 282 h 284"/>
                <a:gd name="T54" fmla="*/ 126 w 210"/>
                <a:gd name="T55" fmla="*/ 280 h 284"/>
                <a:gd name="T56" fmla="*/ 136 w 210"/>
                <a:gd name="T57" fmla="*/ 276 h 284"/>
                <a:gd name="T58" fmla="*/ 146 w 210"/>
                <a:gd name="T59" fmla="*/ 272 h 284"/>
                <a:gd name="T60" fmla="*/ 156 w 210"/>
                <a:gd name="T61" fmla="*/ 266 h 284"/>
                <a:gd name="T62" fmla="*/ 164 w 210"/>
                <a:gd name="T63" fmla="*/ 258 h 284"/>
                <a:gd name="T64" fmla="*/ 180 w 210"/>
                <a:gd name="T65" fmla="*/ 242 h 284"/>
                <a:gd name="T66" fmla="*/ 192 w 210"/>
                <a:gd name="T67" fmla="*/ 220 h 284"/>
                <a:gd name="T68" fmla="*/ 202 w 210"/>
                <a:gd name="T69" fmla="*/ 196 h 284"/>
                <a:gd name="T70" fmla="*/ 208 w 210"/>
                <a:gd name="T71" fmla="*/ 170 h 284"/>
                <a:gd name="T72" fmla="*/ 210 w 210"/>
                <a:gd name="T73" fmla="*/ 142 h 284"/>
                <a:gd name="T74" fmla="*/ 210 w 210"/>
                <a:gd name="T75" fmla="*/ 142 h 284"/>
                <a:gd name="T76" fmla="*/ 208 w 210"/>
                <a:gd name="T77" fmla="*/ 112 h 284"/>
                <a:gd name="T78" fmla="*/ 202 w 210"/>
                <a:gd name="T79" fmla="*/ 86 h 284"/>
                <a:gd name="T80" fmla="*/ 192 w 210"/>
                <a:gd name="T81" fmla="*/ 62 h 284"/>
                <a:gd name="T82" fmla="*/ 180 w 210"/>
                <a:gd name="T83" fmla="*/ 40 h 284"/>
                <a:gd name="T84" fmla="*/ 164 w 210"/>
                <a:gd name="T85" fmla="*/ 24 h 284"/>
                <a:gd name="T86" fmla="*/ 156 w 210"/>
                <a:gd name="T87" fmla="*/ 16 h 284"/>
                <a:gd name="T88" fmla="*/ 146 w 210"/>
                <a:gd name="T89" fmla="*/ 10 h 284"/>
                <a:gd name="T90" fmla="*/ 136 w 210"/>
                <a:gd name="T91" fmla="*/ 6 h 284"/>
                <a:gd name="T92" fmla="*/ 126 w 210"/>
                <a:gd name="T93" fmla="*/ 2 h 284"/>
                <a:gd name="T94" fmla="*/ 116 w 210"/>
                <a:gd name="T95" fmla="*/ 0 h 284"/>
                <a:gd name="T96" fmla="*/ 106 w 210"/>
                <a:gd name="T9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" h="284">
                  <a:moveTo>
                    <a:pt x="106" y="0"/>
                  </a:moveTo>
                  <a:lnTo>
                    <a:pt x="106" y="0"/>
                  </a:lnTo>
                  <a:lnTo>
                    <a:pt x="94" y="0"/>
                  </a:lnTo>
                  <a:lnTo>
                    <a:pt x="84" y="2"/>
                  </a:lnTo>
                  <a:lnTo>
                    <a:pt x="74" y="6"/>
                  </a:lnTo>
                  <a:lnTo>
                    <a:pt x="64" y="10"/>
                  </a:lnTo>
                  <a:lnTo>
                    <a:pt x="56" y="16"/>
                  </a:lnTo>
                  <a:lnTo>
                    <a:pt x="46" y="24"/>
                  </a:lnTo>
                  <a:lnTo>
                    <a:pt x="30" y="40"/>
                  </a:lnTo>
                  <a:lnTo>
                    <a:pt x="18" y="62"/>
                  </a:lnTo>
                  <a:lnTo>
                    <a:pt x="8" y="86"/>
                  </a:lnTo>
                  <a:lnTo>
                    <a:pt x="2" y="11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70"/>
                  </a:lnTo>
                  <a:lnTo>
                    <a:pt x="8" y="196"/>
                  </a:lnTo>
                  <a:lnTo>
                    <a:pt x="18" y="220"/>
                  </a:lnTo>
                  <a:lnTo>
                    <a:pt x="30" y="242"/>
                  </a:lnTo>
                  <a:lnTo>
                    <a:pt x="46" y="258"/>
                  </a:lnTo>
                  <a:lnTo>
                    <a:pt x="56" y="266"/>
                  </a:lnTo>
                  <a:lnTo>
                    <a:pt x="64" y="272"/>
                  </a:lnTo>
                  <a:lnTo>
                    <a:pt x="74" y="276"/>
                  </a:lnTo>
                  <a:lnTo>
                    <a:pt x="84" y="280"/>
                  </a:lnTo>
                  <a:lnTo>
                    <a:pt x="94" y="282"/>
                  </a:lnTo>
                  <a:lnTo>
                    <a:pt x="106" y="284"/>
                  </a:lnTo>
                  <a:lnTo>
                    <a:pt x="106" y="284"/>
                  </a:lnTo>
                  <a:lnTo>
                    <a:pt x="116" y="282"/>
                  </a:lnTo>
                  <a:lnTo>
                    <a:pt x="126" y="280"/>
                  </a:lnTo>
                  <a:lnTo>
                    <a:pt x="136" y="276"/>
                  </a:lnTo>
                  <a:lnTo>
                    <a:pt x="146" y="272"/>
                  </a:lnTo>
                  <a:lnTo>
                    <a:pt x="156" y="266"/>
                  </a:lnTo>
                  <a:lnTo>
                    <a:pt x="164" y="258"/>
                  </a:lnTo>
                  <a:lnTo>
                    <a:pt x="180" y="242"/>
                  </a:lnTo>
                  <a:lnTo>
                    <a:pt x="192" y="220"/>
                  </a:lnTo>
                  <a:lnTo>
                    <a:pt x="202" y="196"/>
                  </a:lnTo>
                  <a:lnTo>
                    <a:pt x="208" y="170"/>
                  </a:lnTo>
                  <a:lnTo>
                    <a:pt x="210" y="142"/>
                  </a:lnTo>
                  <a:lnTo>
                    <a:pt x="210" y="142"/>
                  </a:lnTo>
                  <a:lnTo>
                    <a:pt x="208" y="112"/>
                  </a:lnTo>
                  <a:lnTo>
                    <a:pt x="202" y="86"/>
                  </a:lnTo>
                  <a:lnTo>
                    <a:pt x="192" y="62"/>
                  </a:lnTo>
                  <a:lnTo>
                    <a:pt x="180" y="40"/>
                  </a:lnTo>
                  <a:lnTo>
                    <a:pt x="164" y="24"/>
                  </a:lnTo>
                  <a:lnTo>
                    <a:pt x="156" y="16"/>
                  </a:lnTo>
                  <a:lnTo>
                    <a:pt x="146" y="10"/>
                  </a:lnTo>
                  <a:lnTo>
                    <a:pt x="136" y="6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4" name="Freeform 48"/>
            <p:cNvSpPr>
              <a:spLocks/>
            </p:cNvSpPr>
            <p:nvPr/>
          </p:nvSpPr>
          <p:spPr bwMode="auto">
            <a:xfrm>
              <a:off x="4110836" y="4518025"/>
              <a:ext cx="336550" cy="450850"/>
            </a:xfrm>
            <a:custGeom>
              <a:avLst/>
              <a:gdLst>
                <a:gd name="T0" fmla="*/ 106 w 212"/>
                <a:gd name="T1" fmla="*/ 0 h 284"/>
                <a:gd name="T2" fmla="*/ 106 w 212"/>
                <a:gd name="T3" fmla="*/ 0 h 284"/>
                <a:gd name="T4" fmla="*/ 94 w 212"/>
                <a:gd name="T5" fmla="*/ 0 h 284"/>
                <a:gd name="T6" fmla="*/ 84 w 212"/>
                <a:gd name="T7" fmla="*/ 2 h 284"/>
                <a:gd name="T8" fmla="*/ 74 w 212"/>
                <a:gd name="T9" fmla="*/ 6 h 284"/>
                <a:gd name="T10" fmla="*/ 64 w 212"/>
                <a:gd name="T11" fmla="*/ 10 h 284"/>
                <a:gd name="T12" fmla="*/ 56 w 212"/>
                <a:gd name="T13" fmla="*/ 16 h 284"/>
                <a:gd name="T14" fmla="*/ 48 w 212"/>
                <a:gd name="T15" fmla="*/ 24 h 284"/>
                <a:gd name="T16" fmla="*/ 32 w 212"/>
                <a:gd name="T17" fmla="*/ 42 h 284"/>
                <a:gd name="T18" fmla="*/ 18 w 212"/>
                <a:gd name="T19" fmla="*/ 62 h 284"/>
                <a:gd name="T20" fmla="*/ 10 w 212"/>
                <a:gd name="T21" fmla="*/ 86 h 284"/>
                <a:gd name="T22" fmla="*/ 2 w 212"/>
                <a:gd name="T23" fmla="*/ 114 h 284"/>
                <a:gd name="T24" fmla="*/ 0 w 212"/>
                <a:gd name="T25" fmla="*/ 142 h 284"/>
                <a:gd name="T26" fmla="*/ 0 w 212"/>
                <a:gd name="T27" fmla="*/ 142 h 284"/>
                <a:gd name="T28" fmla="*/ 2 w 212"/>
                <a:gd name="T29" fmla="*/ 170 h 284"/>
                <a:gd name="T30" fmla="*/ 10 w 212"/>
                <a:gd name="T31" fmla="*/ 196 h 284"/>
                <a:gd name="T32" fmla="*/ 18 w 212"/>
                <a:gd name="T33" fmla="*/ 220 h 284"/>
                <a:gd name="T34" fmla="*/ 32 w 212"/>
                <a:gd name="T35" fmla="*/ 242 h 284"/>
                <a:gd name="T36" fmla="*/ 48 w 212"/>
                <a:gd name="T37" fmla="*/ 260 h 284"/>
                <a:gd name="T38" fmla="*/ 56 w 212"/>
                <a:gd name="T39" fmla="*/ 266 h 284"/>
                <a:gd name="T40" fmla="*/ 64 w 212"/>
                <a:gd name="T41" fmla="*/ 272 h 284"/>
                <a:gd name="T42" fmla="*/ 74 w 212"/>
                <a:gd name="T43" fmla="*/ 278 h 284"/>
                <a:gd name="T44" fmla="*/ 84 w 212"/>
                <a:gd name="T45" fmla="*/ 280 h 284"/>
                <a:gd name="T46" fmla="*/ 94 w 212"/>
                <a:gd name="T47" fmla="*/ 282 h 284"/>
                <a:gd name="T48" fmla="*/ 106 w 212"/>
                <a:gd name="T49" fmla="*/ 284 h 284"/>
                <a:gd name="T50" fmla="*/ 106 w 212"/>
                <a:gd name="T51" fmla="*/ 284 h 284"/>
                <a:gd name="T52" fmla="*/ 116 w 212"/>
                <a:gd name="T53" fmla="*/ 282 h 284"/>
                <a:gd name="T54" fmla="*/ 126 w 212"/>
                <a:gd name="T55" fmla="*/ 280 h 284"/>
                <a:gd name="T56" fmla="*/ 136 w 212"/>
                <a:gd name="T57" fmla="*/ 278 h 284"/>
                <a:gd name="T58" fmla="*/ 146 w 212"/>
                <a:gd name="T59" fmla="*/ 272 h 284"/>
                <a:gd name="T60" fmla="*/ 156 w 212"/>
                <a:gd name="T61" fmla="*/ 266 h 284"/>
                <a:gd name="T62" fmla="*/ 164 w 212"/>
                <a:gd name="T63" fmla="*/ 260 h 284"/>
                <a:gd name="T64" fmla="*/ 180 w 212"/>
                <a:gd name="T65" fmla="*/ 242 h 284"/>
                <a:gd name="T66" fmla="*/ 194 w 212"/>
                <a:gd name="T67" fmla="*/ 220 h 284"/>
                <a:gd name="T68" fmla="*/ 202 w 212"/>
                <a:gd name="T69" fmla="*/ 196 h 284"/>
                <a:gd name="T70" fmla="*/ 210 w 212"/>
                <a:gd name="T71" fmla="*/ 170 h 284"/>
                <a:gd name="T72" fmla="*/ 212 w 212"/>
                <a:gd name="T73" fmla="*/ 142 h 284"/>
                <a:gd name="T74" fmla="*/ 212 w 212"/>
                <a:gd name="T75" fmla="*/ 142 h 284"/>
                <a:gd name="T76" fmla="*/ 210 w 212"/>
                <a:gd name="T77" fmla="*/ 114 h 284"/>
                <a:gd name="T78" fmla="*/ 202 w 212"/>
                <a:gd name="T79" fmla="*/ 86 h 284"/>
                <a:gd name="T80" fmla="*/ 194 w 212"/>
                <a:gd name="T81" fmla="*/ 62 h 284"/>
                <a:gd name="T82" fmla="*/ 180 w 212"/>
                <a:gd name="T83" fmla="*/ 42 h 284"/>
                <a:gd name="T84" fmla="*/ 164 w 212"/>
                <a:gd name="T85" fmla="*/ 24 h 284"/>
                <a:gd name="T86" fmla="*/ 156 w 212"/>
                <a:gd name="T87" fmla="*/ 16 h 284"/>
                <a:gd name="T88" fmla="*/ 146 w 212"/>
                <a:gd name="T89" fmla="*/ 10 h 284"/>
                <a:gd name="T90" fmla="*/ 136 w 212"/>
                <a:gd name="T91" fmla="*/ 6 h 284"/>
                <a:gd name="T92" fmla="*/ 126 w 212"/>
                <a:gd name="T93" fmla="*/ 2 h 284"/>
                <a:gd name="T94" fmla="*/ 116 w 212"/>
                <a:gd name="T95" fmla="*/ 0 h 284"/>
                <a:gd name="T96" fmla="*/ 106 w 212"/>
                <a:gd name="T9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2" h="284">
                  <a:moveTo>
                    <a:pt x="106" y="0"/>
                  </a:moveTo>
                  <a:lnTo>
                    <a:pt x="106" y="0"/>
                  </a:lnTo>
                  <a:lnTo>
                    <a:pt x="94" y="0"/>
                  </a:lnTo>
                  <a:lnTo>
                    <a:pt x="84" y="2"/>
                  </a:lnTo>
                  <a:lnTo>
                    <a:pt x="74" y="6"/>
                  </a:lnTo>
                  <a:lnTo>
                    <a:pt x="64" y="10"/>
                  </a:lnTo>
                  <a:lnTo>
                    <a:pt x="56" y="16"/>
                  </a:lnTo>
                  <a:lnTo>
                    <a:pt x="48" y="24"/>
                  </a:lnTo>
                  <a:lnTo>
                    <a:pt x="32" y="42"/>
                  </a:lnTo>
                  <a:lnTo>
                    <a:pt x="18" y="62"/>
                  </a:lnTo>
                  <a:lnTo>
                    <a:pt x="10" y="86"/>
                  </a:lnTo>
                  <a:lnTo>
                    <a:pt x="2" y="11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70"/>
                  </a:lnTo>
                  <a:lnTo>
                    <a:pt x="10" y="196"/>
                  </a:lnTo>
                  <a:lnTo>
                    <a:pt x="18" y="220"/>
                  </a:lnTo>
                  <a:lnTo>
                    <a:pt x="32" y="242"/>
                  </a:lnTo>
                  <a:lnTo>
                    <a:pt x="48" y="260"/>
                  </a:lnTo>
                  <a:lnTo>
                    <a:pt x="56" y="266"/>
                  </a:lnTo>
                  <a:lnTo>
                    <a:pt x="64" y="272"/>
                  </a:lnTo>
                  <a:lnTo>
                    <a:pt x="74" y="278"/>
                  </a:lnTo>
                  <a:lnTo>
                    <a:pt x="84" y="280"/>
                  </a:lnTo>
                  <a:lnTo>
                    <a:pt x="94" y="282"/>
                  </a:lnTo>
                  <a:lnTo>
                    <a:pt x="106" y="284"/>
                  </a:lnTo>
                  <a:lnTo>
                    <a:pt x="106" y="284"/>
                  </a:lnTo>
                  <a:lnTo>
                    <a:pt x="116" y="282"/>
                  </a:lnTo>
                  <a:lnTo>
                    <a:pt x="126" y="280"/>
                  </a:lnTo>
                  <a:lnTo>
                    <a:pt x="136" y="278"/>
                  </a:lnTo>
                  <a:lnTo>
                    <a:pt x="146" y="272"/>
                  </a:lnTo>
                  <a:lnTo>
                    <a:pt x="156" y="266"/>
                  </a:lnTo>
                  <a:lnTo>
                    <a:pt x="164" y="260"/>
                  </a:lnTo>
                  <a:lnTo>
                    <a:pt x="180" y="242"/>
                  </a:lnTo>
                  <a:lnTo>
                    <a:pt x="194" y="220"/>
                  </a:lnTo>
                  <a:lnTo>
                    <a:pt x="202" y="196"/>
                  </a:lnTo>
                  <a:lnTo>
                    <a:pt x="210" y="170"/>
                  </a:lnTo>
                  <a:lnTo>
                    <a:pt x="212" y="142"/>
                  </a:lnTo>
                  <a:lnTo>
                    <a:pt x="212" y="142"/>
                  </a:lnTo>
                  <a:lnTo>
                    <a:pt x="210" y="114"/>
                  </a:lnTo>
                  <a:lnTo>
                    <a:pt x="202" y="86"/>
                  </a:lnTo>
                  <a:lnTo>
                    <a:pt x="194" y="62"/>
                  </a:lnTo>
                  <a:lnTo>
                    <a:pt x="180" y="42"/>
                  </a:lnTo>
                  <a:lnTo>
                    <a:pt x="164" y="24"/>
                  </a:lnTo>
                  <a:lnTo>
                    <a:pt x="156" y="16"/>
                  </a:lnTo>
                  <a:lnTo>
                    <a:pt x="146" y="10"/>
                  </a:lnTo>
                  <a:lnTo>
                    <a:pt x="136" y="6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5" name="Freeform 49"/>
            <p:cNvSpPr>
              <a:spLocks/>
            </p:cNvSpPr>
            <p:nvPr/>
          </p:nvSpPr>
          <p:spPr bwMode="auto">
            <a:xfrm>
              <a:off x="4209261" y="4238625"/>
              <a:ext cx="336550" cy="279400"/>
            </a:xfrm>
            <a:custGeom>
              <a:avLst/>
              <a:gdLst>
                <a:gd name="T0" fmla="*/ 106 w 212"/>
                <a:gd name="T1" fmla="*/ 0 h 176"/>
                <a:gd name="T2" fmla="*/ 106 w 212"/>
                <a:gd name="T3" fmla="*/ 0 h 176"/>
                <a:gd name="T4" fmla="*/ 86 w 212"/>
                <a:gd name="T5" fmla="*/ 2 h 176"/>
                <a:gd name="T6" fmla="*/ 66 w 212"/>
                <a:gd name="T7" fmla="*/ 8 h 176"/>
                <a:gd name="T8" fmla="*/ 48 w 212"/>
                <a:gd name="T9" fmla="*/ 16 h 176"/>
                <a:gd name="T10" fmla="*/ 32 w 212"/>
                <a:gd name="T11" fmla="*/ 26 h 176"/>
                <a:gd name="T12" fmla="*/ 18 w 212"/>
                <a:gd name="T13" fmla="*/ 40 h 176"/>
                <a:gd name="T14" fmla="*/ 10 w 212"/>
                <a:gd name="T15" fmla="*/ 54 h 176"/>
                <a:gd name="T16" fmla="*/ 2 w 212"/>
                <a:gd name="T17" fmla="*/ 72 h 176"/>
                <a:gd name="T18" fmla="*/ 0 w 212"/>
                <a:gd name="T19" fmla="*/ 90 h 176"/>
                <a:gd name="T20" fmla="*/ 0 w 212"/>
                <a:gd name="T21" fmla="*/ 90 h 176"/>
                <a:gd name="T22" fmla="*/ 2 w 212"/>
                <a:gd name="T23" fmla="*/ 106 h 176"/>
                <a:gd name="T24" fmla="*/ 10 w 212"/>
                <a:gd name="T25" fmla="*/ 124 h 176"/>
                <a:gd name="T26" fmla="*/ 18 w 212"/>
                <a:gd name="T27" fmla="*/ 138 h 176"/>
                <a:gd name="T28" fmla="*/ 32 w 212"/>
                <a:gd name="T29" fmla="*/ 150 h 176"/>
                <a:gd name="T30" fmla="*/ 48 w 212"/>
                <a:gd name="T31" fmla="*/ 162 h 176"/>
                <a:gd name="T32" fmla="*/ 66 w 212"/>
                <a:gd name="T33" fmla="*/ 168 h 176"/>
                <a:gd name="T34" fmla="*/ 86 w 212"/>
                <a:gd name="T35" fmla="*/ 174 h 176"/>
                <a:gd name="T36" fmla="*/ 106 w 212"/>
                <a:gd name="T37" fmla="*/ 176 h 176"/>
                <a:gd name="T38" fmla="*/ 106 w 212"/>
                <a:gd name="T39" fmla="*/ 176 h 176"/>
                <a:gd name="T40" fmla="*/ 128 w 212"/>
                <a:gd name="T41" fmla="*/ 174 h 176"/>
                <a:gd name="T42" fmla="*/ 148 w 212"/>
                <a:gd name="T43" fmla="*/ 168 h 176"/>
                <a:gd name="T44" fmla="*/ 166 w 212"/>
                <a:gd name="T45" fmla="*/ 162 h 176"/>
                <a:gd name="T46" fmla="*/ 180 w 212"/>
                <a:gd name="T47" fmla="*/ 150 h 176"/>
                <a:gd name="T48" fmla="*/ 194 w 212"/>
                <a:gd name="T49" fmla="*/ 138 h 176"/>
                <a:gd name="T50" fmla="*/ 204 w 212"/>
                <a:gd name="T51" fmla="*/ 124 h 176"/>
                <a:gd name="T52" fmla="*/ 210 w 212"/>
                <a:gd name="T53" fmla="*/ 106 h 176"/>
                <a:gd name="T54" fmla="*/ 212 w 212"/>
                <a:gd name="T55" fmla="*/ 90 h 176"/>
                <a:gd name="T56" fmla="*/ 212 w 212"/>
                <a:gd name="T57" fmla="*/ 90 h 176"/>
                <a:gd name="T58" fmla="*/ 210 w 212"/>
                <a:gd name="T59" fmla="*/ 72 h 176"/>
                <a:gd name="T60" fmla="*/ 204 w 212"/>
                <a:gd name="T61" fmla="*/ 54 h 176"/>
                <a:gd name="T62" fmla="*/ 194 w 212"/>
                <a:gd name="T63" fmla="*/ 40 h 176"/>
                <a:gd name="T64" fmla="*/ 180 w 212"/>
                <a:gd name="T65" fmla="*/ 26 h 176"/>
                <a:gd name="T66" fmla="*/ 166 w 212"/>
                <a:gd name="T67" fmla="*/ 16 h 176"/>
                <a:gd name="T68" fmla="*/ 148 w 212"/>
                <a:gd name="T69" fmla="*/ 8 h 176"/>
                <a:gd name="T70" fmla="*/ 128 w 212"/>
                <a:gd name="T71" fmla="*/ 2 h 176"/>
                <a:gd name="T72" fmla="*/ 106 w 212"/>
                <a:gd name="T7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2" h="176">
                  <a:moveTo>
                    <a:pt x="106" y="0"/>
                  </a:moveTo>
                  <a:lnTo>
                    <a:pt x="106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6"/>
                  </a:lnTo>
                  <a:lnTo>
                    <a:pt x="32" y="26"/>
                  </a:lnTo>
                  <a:lnTo>
                    <a:pt x="18" y="40"/>
                  </a:lnTo>
                  <a:lnTo>
                    <a:pt x="10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6"/>
                  </a:lnTo>
                  <a:lnTo>
                    <a:pt x="10" y="124"/>
                  </a:lnTo>
                  <a:lnTo>
                    <a:pt x="18" y="138"/>
                  </a:lnTo>
                  <a:lnTo>
                    <a:pt x="32" y="150"/>
                  </a:lnTo>
                  <a:lnTo>
                    <a:pt x="48" y="162"/>
                  </a:lnTo>
                  <a:lnTo>
                    <a:pt x="66" y="168"/>
                  </a:lnTo>
                  <a:lnTo>
                    <a:pt x="86" y="174"/>
                  </a:lnTo>
                  <a:lnTo>
                    <a:pt x="106" y="176"/>
                  </a:lnTo>
                  <a:lnTo>
                    <a:pt x="106" y="176"/>
                  </a:lnTo>
                  <a:lnTo>
                    <a:pt x="128" y="174"/>
                  </a:lnTo>
                  <a:lnTo>
                    <a:pt x="148" y="168"/>
                  </a:lnTo>
                  <a:lnTo>
                    <a:pt x="166" y="162"/>
                  </a:lnTo>
                  <a:lnTo>
                    <a:pt x="180" y="150"/>
                  </a:lnTo>
                  <a:lnTo>
                    <a:pt x="194" y="138"/>
                  </a:lnTo>
                  <a:lnTo>
                    <a:pt x="204" y="124"/>
                  </a:lnTo>
                  <a:lnTo>
                    <a:pt x="210" y="106"/>
                  </a:lnTo>
                  <a:lnTo>
                    <a:pt x="212" y="90"/>
                  </a:lnTo>
                  <a:lnTo>
                    <a:pt x="212" y="90"/>
                  </a:lnTo>
                  <a:lnTo>
                    <a:pt x="210" y="72"/>
                  </a:lnTo>
                  <a:lnTo>
                    <a:pt x="204" y="54"/>
                  </a:lnTo>
                  <a:lnTo>
                    <a:pt x="194" y="40"/>
                  </a:lnTo>
                  <a:lnTo>
                    <a:pt x="180" y="26"/>
                  </a:lnTo>
                  <a:lnTo>
                    <a:pt x="166" y="16"/>
                  </a:lnTo>
                  <a:lnTo>
                    <a:pt x="148" y="8"/>
                  </a:lnTo>
                  <a:lnTo>
                    <a:pt x="128" y="2"/>
                  </a:lnTo>
                  <a:lnTo>
                    <a:pt x="10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6" name="Rectangle 50"/>
            <p:cNvSpPr>
              <a:spLocks noChangeArrowheads="1"/>
            </p:cNvSpPr>
            <p:nvPr/>
          </p:nvSpPr>
          <p:spPr bwMode="auto">
            <a:xfrm>
              <a:off x="5603086" y="4140200"/>
              <a:ext cx="831850" cy="927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7" name="Rectangle 51"/>
            <p:cNvSpPr>
              <a:spLocks noChangeArrowheads="1"/>
            </p:cNvSpPr>
            <p:nvPr/>
          </p:nvSpPr>
          <p:spPr bwMode="auto">
            <a:xfrm>
              <a:off x="5603086" y="4140200"/>
              <a:ext cx="831850" cy="92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8" name="Freeform 52"/>
            <p:cNvSpPr>
              <a:spLocks/>
            </p:cNvSpPr>
            <p:nvPr/>
          </p:nvSpPr>
          <p:spPr bwMode="auto">
            <a:xfrm>
              <a:off x="6136486" y="4311650"/>
              <a:ext cx="333375" cy="450850"/>
            </a:xfrm>
            <a:custGeom>
              <a:avLst/>
              <a:gdLst>
                <a:gd name="T0" fmla="*/ 106 w 210"/>
                <a:gd name="T1" fmla="*/ 0 h 284"/>
                <a:gd name="T2" fmla="*/ 106 w 210"/>
                <a:gd name="T3" fmla="*/ 0 h 284"/>
                <a:gd name="T4" fmla="*/ 94 w 210"/>
                <a:gd name="T5" fmla="*/ 0 h 284"/>
                <a:gd name="T6" fmla="*/ 84 w 210"/>
                <a:gd name="T7" fmla="*/ 2 h 284"/>
                <a:gd name="T8" fmla="*/ 74 w 210"/>
                <a:gd name="T9" fmla="*/ 6 h 284"/>
                <a:gd name="T10" fmla="*/ 64 w 210"/>
                <a:gd name="T11" fmla="*/ 10 h 284"/>
                <a:gd name="T12" fmla="*/ 56 w 210"/>
                <a:gd name="T13" fmla="*/ 16 h 284"/>
                <a:gd name="T14" fmla="*/ 46 w 210"/>
                <a:gd name="T15" fmla="*/ 24 h 284"/>
                <a:gd name="T16" fmla="*/ 32 w 210"/>
                <a:gd name="T17" fmla="*/ 40 h 284"/>
                <a:gd name="T18" fmla="*/ 18 w 210"/>
                <a:gd name="T19" fmla="*/ 62 h 284"/>
                <a:gd name="T20" fmla="*/ 10 w 210"/>
                <a:gd name="T21" fmla="*/ 86 h 284"/>
                <a:gd name="T22" fmla="*/ 4 w 210"/>
                <a:gd name="T23" fmla="*/ 112 h 284"/>
                <a:gd name="T24" fmla="*/ 0 w 210"/>
                <a:gd name="T25" fmla="*/ 142 h 284"/>
                <a:gd name="T26" fmla="*/ 0 w 210"/>
                <a:gd name="T27" fmla="*/ 142 h 284"/>
                <a:gd name="T28" fmla="*/ 4 w 210"/>
                <a:gd name="T29" fmla="*/ 170 h 284"/>
                <a:gd name="T30" fmla="*/ 10 w 210"/>
                <a:gd name="T31" fmla="*/ 196 h 284"/>
                <a:gd name="T32" fmla="*/ 18 w 210"/>
                <a:gd name="T33" fmla="*/ 220 h 284"/>
                <a:gd name="T34" fmla="*/ 32 w 210"/>
                <a:gd name="T35" fmla="*/ 242 h 284"/>
                <a:gd name="T36" fmla="*/ 46 w 210"/>
                <a:gd name="T37" fmla="*/ 258 h 284"/>
                <a:gd name="T38" fmla="*/ 56 w 210"/>
                <a:gd name="T39" fmla="*/ 266 h 284"/>
                <a:gd name="T40" fmla="*/ 64 w 210"/>
                <a:gd name="T41" fmla="*/ 272 h 284"/>
                <a:gd name="T42" fmla="*/ 74 w 210"/>
                <a:gd name="T43" fmla="*/ 276 h 284"/>
                <a:gd name="T44" fmla="*/ 84 w 210"/>
                <a:gd name="T45" fmla="*/ 280 h 284"/>
                <a:gd name="T46" fmla="*/ 94 w 210"/>
                <a:gd name="T47" fmla="*/ 282 h 284"/>
                <a:gd name="T48" fmla="*/ 106 w 210"/>
                <a:gd name="T49" fmla="*/ 284 h 284"/>
                <a:gd name="T50" fmla="*/ 106 w 210"/>
                <a:gd name="T51" fmla="*/ 284 h 284"/>
                <a:gd name="T52" fmla="*/ 116 w 210"/>
                <a:gd name="T53" fmla="*/ 282 h 284"/>
                <a:gd name="T54" fmla="*/ 126 w 210"/>
                <a:gd name="T55" fmla="*/ 280 h 284"/>
                <a:gd name="T56" fmla="*/ 136 w 210"/>
                <a:gd name="T57" fmla="*/ 276 h 284"/>
                <a:gd name="T58" fmla="*/ 146 w 210"/>
                <a:gd name="T59" fmla="*/ 272 h 284"/>
                <a:gd name="T60" fmla="*/ 156 w 210"/>
                <a:gd name="T61" fmla="*/ 266 h 284"/>
                <a:gd name="T62" fmla="*/ 164 w 210"/>
                <a:gd name="T63" fmla="*/ 258 h 284"/>
                <a:gd name="T64" fmla="*/ 180 w 210"/>
                <a:gd name="T65" fmla="*/ 242 h 284"/>
                <a:gd name="T66" fmla="*/ 192 w 210"/>
                <a:gd name="T67" fmla="*/ 220 h 284"/>
                <a:gd name="T68" fmla="*/ 202 w 210"/>
                <a:gd name="T69" fmla="*/ 196 h 284"/>
                <a:gd name="T70" fmla="*/ 208 w 210"/>
                <a:gd name="T71" fmla="*/ 170 h 284"/>
                <a:gd name="T72" fmla="*/ 210 w 210"/>
                <a:gd name="T73" fmla="*/ 142 h 284"/>
                <a:gd name="T74" fmla="*/ 210 w 210"/>
                <a:gd name="T75" fmla="*/ 142 h 284"/>
                <a:gd name="T76" fmla="*/ 208 w 210"/>
                <a:gd name="T77" fmla="*/ 112 h 284"/>
                <a:gd name="T78" fmla="*/ 202 w 210"/>
                <a:gd name="T79" fmla="*/ 86 h 284"/>
                <a:gd name="T80" fmla="*/ 192 w 210"/>
                <a:gd name="T81" fmla="*/ 62 h 284"/>
                <a:gd name="T82" fmla="*/ 180 w 210"/>
                <a:gd name="T83" fmla="*/ 40 h 284"/>
                <a:gd name="T84" fmla="*/ 164 w 210"/>
                <a:gd name="T85" fmla="*/ 24 h 284"/>
                <a:gd name="T86" fmla="*/ 156 w 210"/>
                <a:gd name="T87" fmla="*/ 16 h 284"/>
                <a:gd name="T88" fmla="*/ 146 w 210"/>
                <a:gd name="T89" fmla="*/ 10 h 284"/>
                <a:gd name="T90" fmla="*/ 136 w 210"/>
                <a:gd name="T91" fmla="*/ 6 h 284"/>
                <a:gd name="T92" fmla="*/ 126 w 210"/>
                <a:gd name="T93" fmla="*/ 2 h 284"/>
                <a:gd name="T94" fmla="*/ 116 w 210"/>
                <a:gd name="T95" fmla="*/ 0 h 284"/>
                <a:gd name="T96" fmla="*/ 106 w 210"/>
                <a:gd name="T9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" h="284">
                  <a:moveTo>
                    <a:pt x="106" y="0"/>
                  </a:moveTo>
                  <a:lnTo>
                    <a:pt x="106" y="0"/>
                  </a:lnTo>
                  <a:lnTo>
                    <a:pt x="94" y="0"/>
                  </a:lnTo>
                  <a:lnTo>
                    <a:pt x="84" y="2"/>
                  </a:lnTo>
                  <a:lnTo>
                    <a:pt x="74" y="6"/>
                  </a:lnTo>
                  <a:lnTo>
                    <a:pt x="64" y="10"/>
                  </a:lnTo>
                  <a:lnTo>
                    <a:pt x="56" y="16"/>
                  </a:lnTo>
                  <a:lnTo>
                    <a:pt x="46" y="24"/>
                  </a:lnTo>
                  <a:lnTo>
                    <a:pt x="32" y="40"/>
                  </a:lnTo>
                  <a:lnTo>
                    <a:pt x="18" y="62"/>
                  </a:lnTo>
                  <a:lnTo>
                    <a:pt x="10" y="86"/>
                  </a:lnTo>
                  <a:lnTo>
                    <a:pt x="4" y="112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4" y="170"/>
                  </a:lnTo>
                  <a:lnTo>
                    <a:pt x="10" y="196"/>
                  </a:lnTo>
                  <a:lnTo>
                    <a:pt x="18" y="220"/>
                  </a:lnTo>
                  <a:lnTo>
                    <a:pt x="32" y="242"/>
                  </a:lnTo>
                  <a:lnTo>
                    <a:pt x="46" y="258"/>
                  </a:lnTo>
                  <a:lnTo>
                    <a:pt x="56" y="266"/>
                  </a:lnTo>
                  <a:lnTo>
                    <a:pt x="64" y="272"/>
                  </a:lnTo>
                  <a:lnTo>
                    <a:pt x="74" y="276"/>
                  </a:lnTo>
                  <a:lnTo>
                    <a:pt x="84" y="280"/>
                  </a:lnTo>
                  <a:lnTo>
                    <a:pt x="94" y="282"/>
                  </a:lnTo>
                  <a:lnTo>
                    <a:pt x="106" y="284"/>
                  </a:lnTo>
                  <a:lnTo>
                    <a:pt x="106" y="284"/>
                  </a:lnTo>
                  <a:lnTo>
                    <a:pt x="116" y="282"/>
                  </a:lnTo>
                  <a:lnTo>
                    <a:pt x="126" y="280"/>
                  </a:lnTo>
                  <a:lnTo>
                    <a:pt x="136" y="276"/>
                  </a:lnTo>
                  <a:lnTo>
                    <a:pt x="146" y="272"/>
                  </a:lnTo>
                  <a:lnTo>
                    <a:pt x="156" y="266"/>
                  </a:lnTo>
                  <a:lnTo>
                    <a:pt x="164" y="258"/>
                  </a:lnTo>
                  <a:lnTo>
                    <a:pt x="180" y="242"/>
                  </a:lnTo>
                  <a:lnTo>
                    <a:pt x="192" y="220"/>
                  </a:lnTo>
                  <a:lnTo>
                    <a:pt x="202" y="196"/>
                  </a:lnTo>
                  <a:lnTo>
                    <a:pt x="208" y="170"/>
                  </a:lnTo>
                  <a:lnTo>
                    <a:pt x="210" y="142"/>
                  </a:lnTo>
                  <a:lnTo>
                    <a:pt x="210" y="142"/>
                  </a:lnTo>
                  <a:lnTo>
                    <a:pt x="208" y="112"/>
                  </a:lnTo>
                  <a:lnTo>
                    <a:pt x="202" y="86"/>
                  </a:lnTo>
                  <a:lnTo>
                    <a:pt x="192" y="62"/>
                  </a:lnTo>
                  <a:lnTo>
                    <a:pt x="180" y="40"/>
                  </a:lnTo>
                  <a:lnTo>
                    <a:pt x="164" y="24"/>
                  </a:lnTo>
                  <a:lnTo>
                    <a:pt x="156" y="16"/>
                  </a:lnTo>
                  <a:lnTo>
                    <a:pt x="146" y="10"/>
                  </a:lnTo>
                  <a:lnTo>
                    <a:pt x="136" y="6"/>
                  </a:lnTo>
                  <a:lnTo>
                    <a:pt x="126" y="2"/>
                  </a:lnTo>
                  <a:lnTo>
                    <a:pt x="116" y="0"/>
                  </a:lnTo>
                  <a:lnTo>
                    <a:pt x="10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9" name="Freeform 53"/>
            <p:cNvSpPr>
              <a:spLocks/>
            </p:cNvSpPr>
            <p:nvPr/>
          </p:nvSpPr>
          <p:spPr bwMode="auto">
            <a:xfrm>
              <a:off x="5634836" y="4518025"/>
              <a:ext cx="333375" cy="450850"/>
            </a:xfrm>
            <a:custGeom>
              <a:avLst/>
              <a:gdLst>
                <a:gd name="T0" fmla="*/ 106 w 210"/>
                <a:gd name="T1" fmla="*/ 0 h 284"/>
                <a:gd name="T2" fmla="*/ 106 w 210"/>
                <a:gd name="T3" fmla="*/ 0 h 284"/>
                <a:gd name="T4" fmla="*/ 96 w 210"/>
                <a:gd name="T5" fmla="*/ 0 h 284"/>
                <a:gd name="T6" fmla="*/ 86 w 210"/>
                <a:gd name="T7" fmla="*/ 2 h 284"/>
                <a:gd name="T8" fmla="*/ 74 w 210"/>
                <a:gd name="T9" fmla="*/ 6 h 284"/>
                <a:gd name="T10" fmla="*/ 66 w 210"/>
                <a:gd name="T11" fmla="*/ 10 h 284"/>
                <a:gd name="T12" fmla="*/ 56 w 210"/>
                <a:gd name="T13" fmla="*/ 16 h 284"/>
                <a:gd name="T14" fmla="*/ 48 w 210"/>
                <a:gd name="T15" fmla="*/ 24 h 284"/>
                <a:gd name="T16" fmla="*/ 32 w 210"/>
                <a:gd name="T17" fmla="*/ 42 h 284"/>
                <a:gd name="T18" fmla="*/ 18 w 210"/>
                <a:gd name="T19" fmla="*/ 62 h 284"/>
                <a:gd name="T20" fmla="*/ 8 w 210"/>
                <a:gd name="T21" fmla="*/ 86 h 284"/>
                <a:gd name="T22" fmla="*/ 2 w 210"/>
                <a:gd name="T23" fmla="*/ 114 h 284"/>
                <a:gd name="T24" fmla="*/ 0 w 210"/>
                <a:gd name="T25" fmla="*/ 142 h 284"/>
                <a:gd name="T26" fmla="*/ 0 w 210"/>
                <a:gd name="T27" fmla="*/ 142 h 284"/>
                <a:gd name="T28" fmla="*/ 2 w 210"/>
                <a:gd name="T29" fmla="*/ 170 h 284"/>
                <a:gd name="T30" fmla="*/ 8 w 210"/>
                <a:gd name="T31" fmla="*/ 196 h 284"/>
                <a:gd name="T32" fmla="*/ 18 w 210"/>
                <a:gd name="T33" fmla="*/ 220 h 284"/>
                <a:gd name="T34" fmla="*/ 32 w 210"/>
                <a:gd name="T35" fmla="*/ 242 h 284"/>
                <a:gd name="T36" fmla="*/ 48 w 210"/>
                <a:gd name="T37" fmla="*/ 260 h 284"/>
                <a:gd name="T38" fmla="*/ 56 w 210"/>
                <a:gd name="T39" fmla="*/ 266 h 284"/>
                <a:gd name="T40" fmla="*/ 66 w 210"/>
                <a:gd name="T41" fmla="*/ 272 h 284"/>
                <a:gd name="T42" fmla="*/ 74 w 210"/>
                <a:gd name="T43" fmla="*/ 278 h 284"/>
                <a:gd name="T44" fmla="*/ 86 w 210"/>
                <a:gd name="T45" fmla="*/ 280 h 284"/>
                <a:gd name="T46" fmla="*/ 96 w 210"/>
                <a:gd name="T47" fmla="*/ 282 h 284"/>
                <a:gd name="T48" fmla="*/ 106 w 210"/>
                <a:gd name="T49" fmla="*/ 284 h 284"/>
                <a:gd name="T50" fmla="*/ 106 w 210"/>
                <a:gd name="T51" fmla="*/ 284 h 284"/>
                <a:gd name="T52" fmla="*/ 118 w 210"/>
                <a:gd name="T53" fmla="*/ 282 h 284"/>
                <a:gd name="T54" fmla="*/ 128 w 210"/>
                <a:gd name="T55" fmla="*/ 280 h 284"/>
                <a:gd name="T56" fmla="*/ 138 w 210"/>
                <a:gd name="T57" fmla="*/ 278 h 284"/>
                <a:gd name="T58" fmla="*/ 146 w 210"/>
                <a:gd name="T59" fmla="*/ 272 h 284"/>
                <a:gd name="T60" fmla="*/ 156 w 210"/>
                <a:gd name="T61" fmla="*/ 266 h 284"/>
                <a:gd name="T62" fmla="*/ 164 w 210"/>
                <a:gd name="T63" fmla="*/ 260 h 284"/>
                <a:gd name="T64" fmla="*/ 180 w 210"/>
                <a:gd name="T65" fmla="*/ 242 h 284"/>
                <a:gd name="T66" fmla="*/ 192 w 210"/>
                <a:gd name="T67" fmla="*/ 220 h 284"/>
                <a:gd name="T68" fmla="*/ 202 w 210"/>
                <a:gd name="T69" fmla="*/ 196 h 284"/>
                <a:gd name="T70" fmla="*/ 208 w 210"/>
                <a:gd name="T71" fmla="*/ 170 h 284"/>
                <a:gd name="T72" fmla="*/ 210 w 210"/>
                <a:gd name="T73" fmla="*/ 142 h 284"/>
                <a:gd name="T74" fmla="*/ 210 w 210"/>
                <a:gd name="T75" fmla="*/ 142 h 284"/>
                <a:gd name="T76" fmla="*/ 208 w 210"/>
                <a:gd name="T77" fmla="*/ 114 h 284"/>
                <a:gd name="T78" fmla="*/ 202 w 210"/>
                <a:gd name="T79" fmla="*/ 86 h 284"/>
                <a:gd name="T80" fmla="*/ 192 w 210"/>
                <a:gd name="T81" fmla="*/ 62 h 284"/>
                <a:gd name="T82" fmla="*/ 180 w 210"/>
                <a:gd name="T83" fmla="*/ 42 h 284"/>
                <a:gd name="T84" fmla="*/ 164 w 210"/>
                <a:gd name="T85" fmla="*/ 24 h 284"/>
                <a:gd name="T86" fmla="*/ 156 w 210"/>
                <a:gd name="T87" fmla="*/ 16 h 284"/>
                <a:gd name="T88" fmla="*/ 146 w 210"/>
                <a:gd name="T89" fmla="*/ 10 h 284"/>
                <a:gd name="T90" fmla="*/ 138 w 210"/>
                <a:gd name="T91" fmla="*/ 6 h 284"/>
                <a:gd name="T92" fmla="*/ 128 w 210"/>
                <a:gd name="T93" fmla="*/ 2 h 284"/>
                <a:gd name="T94" fmla="*/ 118 w 210"/>
                <a:gd name="T95" fmla="*/ 0 h 284"/>
                <a:gd name="T96" fmla="*/ 106 w 210"/>
                <a:gd name="T97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" h="284">
                  <a:moveTo>
                    <a:pt x="106" y="0"/>
                  </a:moveTo>
                  <a:lnTo>
                    <a:pt x="106" y="0"/>
                  </a:lnTo>
                  <a:lnTo>
                    <a:pt x="96" y="0"/>
                  </a:lnTo>
                  <a:lnTo>
                    <a:pt x="86" y="2"/>
                  </a:lnTo>
                  <a:lnTo>
                    <a:pt x="74" y="6"/>
                  </a:lnTo>
                  <a:lnTo>
                    <a:pt x="66" y="10"/>
                  </a:lnTo>
                  <a:lnTo>
                    <a:pt x="56" y="16"/>
                  </a:lnTo>
                  <a:lnTo>
                    <a:pt x="48" y="24"/>
                  </a:lnTo>
                  <a:lnTo>
                    <a:pt x="32" y="42"/>
                  </a:lnTo>
                  <a:lnTo>
                    <a:pt x="18" y="62"/>
                  </a:lnTo>
                  <a:lnTo>
                    <a:pt x="8" y="86"/>
                  </a:lnTo>
                  <a:lnTo>
                    <a:pt x="2" y="114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70"/>
                  </a:lnTo>
                  <a:lnTo>
                    <a:pt x="8" y="196"/>
                  </a:lnTo>
                  <a:lnTo>
                    <a:pt x="18" y="220"/>
                  </a:lnTo>
                  <a:lnTo>
                    <a:pt x="32" y="242"/>
                  </a:lnTo>
                  <a:lnTo>
                    <a:pt x="48" y="260"/>
                  </a:lnTo>
                  <a:lnTo>
                    <a:pt x="56" y="266"/>
                  </a:lnTo>
                  <a:lnTo>
                    <a:pt x="66" y="272"/>
                  </a:lnTo>
                  <a:lnTo>
                    <a:pt x="74" y="278"/>
                  </a:lnTo>
                  <a:lnTo>
                    <a:pt x="86" y="280"/>
                  </a:lnTo>
                  <a:lnTo>
                    <a:pt x="96" y="282"/>
                  </a:lnTo>
                  <a:lnTo>
                    <a:pt x="106" y="284"/>
                  </a:lnTo>
                  <a:lnTo>
                    <a:pt x="106" y="284"/>
                  </a:lnTo>
                  <a:lnTo>
                    <a:pt x="118" y="282"/>
                  </a:lnTo>
                  <a:lnTo>
                    <a:pt x="128" y="280"/>
                  </a:lnTo>
                  <a:lnTo>
                    <a:pt x="138" y="278"/>
                  </a:lnTo>
                  <a:lnTo>
                    <a:pt x="146" y="272"/>
                  </a:lnTo>
                  <a:lnTo>
                    <a:pt x="156" y="266"/>
                  </a:lnTo>
                  <a:lnTo>
                    <a:pt x="164" y="260"/>
                  </a:lnTo>
                  <a:lnTo>
                    <a:pt x="180" y="242"/>
                  </a:lnTo>
                  <a:lnTo>
                    <a:pt x="192" y="220"/>
                  </a:lnTo>
                  <a:lnTo>
                    <a:pt x="202" y="196"/>
                  </a:lnTo>
                  <a:lnTo>
                    <a:pt x="208" y="170"/>
                  </a:lnTo>
                  <a:lnTo>
                    <a:pt x="210" y="142"/>
                  </a:lnTo>
                  <a:lnTo>
                    <a:pt x="210" y="142"/>
                  </a:lnTo>
                  <a:lnTo>
                    <a:pt x="208" y="114"/>
                  </a:lnTo>
                  <a:lnTo>
                    <a:pt x="202" y="86"/>
                  </a:lnTo>
                  <a:lnTo>
                    <a:pt x="192" y="62"/>
                  </a:lnTo>
                  <a:lnTo>
                    <a:pt x="180" y="42"/>
                  </a:lnTo>
                  <a:lnTo>
                    <a:pt x="164" y="24"/>
                  </a:lnTo>
                  <a:lnTo>
                    <a:pt x="156" y="16"/>
                  </a:lnTo>
                  <a:lnTo>
                    <a:pt x="146" y="10"/>
                  </a:lnTo>
                  <a:lnTo>
                    <a:pt x="138" y="6"/>
                  </a:lnTo>
                  <a:lnTo>
                    <a:pt x="128" y="2"/>
                  </a:lnTo>
                  <a:lnTo>
                    <a:pt x="118" y="0"/>
                  </a:lnTo>
                  <a:lnTo>
                    <a:pt x="106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90" name="Freeform 54"/>
            <p:cNvSpPr>
              <a:spLocks/>
            </p:cNvSpPr>
            <p:nvPr/>
          </p:nvSpPr>
          <p:spPr bwMode="auto">
            <a:xfrm>
              <a:off x="5736436" y="4238625"/>
              <a:ext cx="330200" cy="279400"/>
            </a:xfrm>
            <a:custGeom>
              <a:avLst/>
              <a:gdLst>
                <a:gd name="T0" fmla="*/ 104 w 208"/>
                <a:gd name="T1" fmla="*/ 0 h 176"/>
                <a:gd name="T2" fmla="*/ 104 w 208"/>
                <a:gd name="T3" fmla="*/ 0 h 176"/>
                <a:gd name="T4" fmla="*/ 84 w 208"/>
                <a:gd name="T5" fmla="*/ 2 h 176"/>
                <a:gd name="T6" fmla="*/ 64 w 208"/>
                <a:gd name="T7" fmla="*/ 8 h 176"/>
                <a:gd name="T8" fmla="*/ 46 w 208"/>
                <a:gd name="T9" fmla="*/ 16 h 176"/>
                <a:gd name="T10" fmla="*/ 30 w 208"/>
                <a:gd name="T11" fmla="*/ 26 h 176"/>
                <a:gd name="T12" fmla="*/ 18 w 208"/>
                <a:gd name="T13" fmla="*/ 40 h 176"/>
                <a:gd name="T14" fmla="*/ 8 w 208"/>
                <a:gd name="T15" fmla="*/ 54 h 176"/>
                <a:gd name="T16" fmla="*/ 2 w 208"/>
                <a:gd name="T17" fmla="*/ 72 h 176"/>
                <a:gd name="T18" fmla="*/ 0 w 208"/>
                <a:gd name="T19" fmla="*/ 90 h 176"/>
                <a:gd name="T20" fmla="*/ 0 w 208"/>
                <a:gd name="T21" fmla="*/ 90 h 176"/>
                <a:gd name="T22" fmla="*/ 2 w 208"/>
                <a:gd name="T23" fmla="*/ 106 h 176"/>
                <a:gd name="T24" fmla="*/ 8 w 208"/>
                <a:gd name="T25" fmla="*/ 124 h 176"/>
                <a:gd name="T26" fmla="*/ 18 w 208"/>
                <a:gd name="T27" fmla="*/ 138 h 176"/>
                <a:gd name="T28" fmla="*/ 30 w 208"/>
                <a:gd name="T29" fmla="*/ 150 h 176"/>
                <a:gd name="T30" fmla="*/ 46 w 208"/>
                <a:gd name="T31" fmla="*/ 162 h 176"/>
                <a:gd name="T32" fmla="*/ 64 w 208"/>
                <a:gd name="T33" fmla="*/ 168 h 176"/>
                <a:gd name="T34" fmla="*/ 84 w 208"/>
                <a:gd name="T35" fmla="*/ 174 h 176"/>
                <a:gd name="T36" fmla="*/ 104 w 208"/>
                <a:gd name="T37" fmla="*/ 176 h 176"/>
                <a:gd name="T38" fmla="*/ 104 w 208"/>
                <a:gd name="T39" fmla="*/ 176 h 176"/>
                <a:gd name="T40" fmla="*/ 126 w 208"/>
                <a:gd name="T41" fmla="*/ 174 h 176"/>
                <a:gd name="T42" fmla="*/ 144 w 208"/>
                <a:gd name="T43" fmla="*/ 168 h 176"/>
                <a:gd name="T44" fmla="*/ 162 w 208"/>
                <a:gd name="T45" fmla="*/ 162 h 176"/>
                <a:gd name="T46" fmla="*/ 178 w 208"/>
                <a:gd name="T47" fmla="*/ 150 h 176"/>
                <a:gd name="T48" fmla="*/ 190 w 208"/>
                <a:gd name="T49" fmla="*/ 138 h 176"/>
                <a:gd name="T50" fmla="*/ 200 w 208"/>
                <a:gd name="T51" fmla="*/ 124 h 176"/>
                <a:gd name="T52" fmla="*/ 206 w 208"/>
                <a:gd name="T53" fmla="*/ 106 h 176"/>
                <a:gd name="T54" fmla="*/ 208 w 208"/>
                <a:gd name="T55" fmla="*/ 90 h 176"/>
                <a:gd name="T56" fmla="*/ 208 w 208"/>
                <a:gd name="T57" fmla="*/ 90 h 176"/>
                <a:gd name="T58" fmla="*/ 206 w 208"/>
                <a:gd name="T59" fmla="*/ 72 h 176"/>
                <a:gd name="T60" fmla="*/ 200 w 208"/>
                <a:gd name="T61" fmla="*/ 54 h 176"/>
                <a:gd name="T62" fmla="*/ 190 w 208"/>
                <a:gd name="T63" fmla="*/ 40 h 176"/>
                <a:gd name="T64" fmla="*/ 178 w 208"/>
                <a:gd name="T65" fmla="*/ 26 h 176"/>
                <a:gd name="T66" fmla="*/ 162 w 208"/>
                <a:gd name="T67" fmla="*/ 16 h 176"/>
                <a:gd name="T68" fmla="*/ 144 w 208"/>
                <a:gd name="T69" fmla="*/ 8 h 176"/>
                <a:gd name="T70" fmla="*/ 126 w 208"/>
                <a:gd name="T71" fmla="*/ 2 h 176"/>
                <a:gd name="T72" fmla="*/ 104 w 208"/>
                <a:gd name="T73" fmla="*/ 0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08" h="176">
                  <a:moveTo>
                    <a:pt x="104" y="0"/>
                  </a:moveTo>
                  <a:lnTo>
                    <a:pt x="104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6"/>
                  </a:lnTo>
                  <a:lnTo>
                    <a:pt x="30" y="26"/>
                  </a:lnTo>
                  <a:lnTo>
                    <a:pt x="18" y="40"/>
                  </a:lnTo>
                  <a:lnTo>
                    <a:pt x="8" y="54"/>
                  </a:lnTo>
                  <a:lnTo>
                    <a:pt x="2" y="72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2" y="106"/>
                  </a:lnTo>
                  <a:lnTo>
                    <a:pt x="8" y="124"/>
                  </a:lnTo>
                  <a:lnTo>
                    <a:pt x="18" y="138"/>
                  </a:lnTo>
                  <a:lnTo>
                    <a:pt x="30" y="150"/>
                  </a:lnTo>
                  <a:lnTo>
                    <a:pt x="46" y="162"/>
                  </a:lnTo>
                  <a:lnTo>
                    <a:pt x="64" y="168"/>
                  </a:lnTo>
                  <a:lnTo>
                    <a:pt x="84" y="174"/>
                  </a:lnTo>
                  <a:lnTo>
                    <a:pt x="104" y="176"/>
                  </a:lnTo>
                  <a:lnTo>
                    <a:pt x="104" y="176"/>
                  </a:lnTo>
                  <a:lnTo>
                    <a:pt x="126" y="174"/>
                  </a:lnTo>
                  <a:lnTo>
                    <a:pt x="144" y="168"/>
                  </a:lnTo>
                  <a:lnTo>
                    <a:pt x="162" y="162"/>
                  </a:lnTo>
                  <a:lnTo>
                    <a:pt x="178" y="150"/>
                  </a:lnTo>
                  <a:lnTo>
                    <a:pt x="190" y="138"/>
                  </a:lnTo>
                  <a:lnTo>
                    <a:pt x="200" y="124"/>
                  </a:lnTo>
                  <a:lnTo>
                    <a:pt x="206" y="106"/>
                  </a:lnTo>
                  <a:lnTo>
                    <a:pt x="208" y="90"/>
                  </a:lnTo>
                  <a:lnTo>
                    <a:pt x="208" y="90"/>
                  </a:lnTo>
                  <a:lnTo>
                    <a:pt x="206" y="72"/>
                  </a:lnTo>
                  <a:lnTo>
                    <a:pt x="200" y="54"/>
                  </a:lnTo>
                  <a:lnTo>
                    <a:pt x="190" y="40"/>
                  </a:lnTo>
                  <a:lnTo>
                    <a:pt x="178" y="26"/>
                  </a:lnTo>
                  <a:lnTo>
                    <a:pt x="162" y="16"/>
                  </a:lnTo>
                  <a:lnTo>
                    <a:pt x="144" y="8"/>
                  </a:lnTo>
                  <a:lnTo>
                    <a:pt x="126" y="2"/>
                  </a:lnTo>
                  <a:lnTo>
                    <a:pt x="104" y="0"/>
                  </a:lnTo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91" name="Freeform 55"/>
            <p:cNvSpPr>
              <a:spLocks/>
            </p:cNvSpPr>
            <p:nvPr/>
          </p:nvSpPr>
          <p:spPr bwMode="auto">
            <a:xfrm>
              <a:off x="2161386" y="4083050"/>
              <a:ext cx="2101850" cy="1073150"/>
            </a:xfrm>
            <a:custGeom>
              <a:avLst/>
              <a:gdLst>
                <a:gd name="T0" fmla="*/ 0 w 1324"/>
                <a:gd name="T1" fmla="*/ 0 h 676"/>
                <a:gd name="T2" fmla="*/ 0 w 1324"/>
                <a:gd name="T3" fmla="*/ 392 h 676"/>
                <a:gd name="T4" fmla="*/ 0 w 1324"/>
                <a:gd name="T5" fmla="*/ 562 h 676"/>
                <a:gd name="T6" fmla="*/ 0 w 1324"/>
                <a:gd name="T7" fmla="*/ 676 h 676"/>
                <a:gd name="T8" fmla="*/ 414 w 1324"/>
                <a:gd name="T9" fmla="*/ 676 h 676"/>
                <a:gd name="T10" fmla="*/ 592 w 1324"/>
                <a:gd name="T11" fmla="*/ 676 h 676"/>
                <a:gd name="T12" fmla="*/ 710 w 1324"/>
                <a:gd name="T13" fmla="*/ 676 h 676"/>
                <a:gd name="T14" fmla="*/ 710 w 1324"/>
                <a:gd name="T15" fmla="*/ 562 h 676"/>
                <a:gd name="T16" fmla="*/ 1324 w 1324"/>
                <a:gd name="T17" fmla="*/ 388 h 676"/>
                <a:gd name="T18" fmla="*/ 710 w 1324"/>
                <a:gd name="T19" fmla="*/ 392 h 676"/>
                <a:gd name="T20" fmla="*/ 710 w 1324"/>
                <a:gd name="T21" fmla="*/ 0 h 676"/>
                <a:gd name="T22" fmla="*/ 592 w 1324"/>
                <a:gd name="T23" fmla="*/ 0 h 676"/>
                <a:gd name="T24" fmla="*/ 414 w 1324"/>
                <a:gd name="T25" fmla="*/ 0 h 676"/>
                <a:gd name="T26" fmla="*/ 0 w 1324"/>
                <a:gd name="T27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24" h="676">
                  <a:moveTo>
                    <a:pt x="0" y="0"/>
                  </a:moveTo>
                  <a:lnTo>
                    <a:pt x="0" y="392"/>
                  </a:lnTo>
                  <a:lnTo>
                    <a:pt x="0" y="562"/>
                  </a:lnTo>
                  <a:lnTo>
                    <a:pt x="0" y="676"/>
                  </a:lnTo>
                  <a:lnTo>
                    <a:pt x="414" y="676"/>
                  </a:lnTo>
                  <a:lnTo>
                    <a:pt x="592" y="676"/>
                  </a:lnTo>
                  <a:lnTo>
                    <a:pt x="710" y="676"/>
                  </a:lnTo>
                  <a:lnTo>
                    <a:pt x="710" y="562"/>
                  </a:lnTo>
                  <a:lnTo>
                    <a:pt x="1324" y="388"/>
                  </a:lnTo>
                  <a:lnTo>
                    <a:pt x="710" y="392"/>
                  </a:lnTo>
                  <a:lnTo>
                    <a:pt x="710" y="0"/>
                  </a:lnTo>
                  <a:lnTo>
                    <a:pt x="592" y="0"/>
                  </a:lnTo>
                  <a:lnTo>
                    <a:pt x="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92" name="Freeform 56"/>
            <p:cNvSpPr>
              <a:spLocks/>
            </p:cNvSpPr>
            <p:nvPr/>
          </p:nvSpPr>
          <p:spPr bwMode="auto">
            <a:xfrm>
              <a:off x="2161386" y="4083050"/>
              <a:ext cx="2101850" cy="1073150"/>
            </a:xfrm>
            <a:custGeom>
              <a:avLst/>
              <a:gdLst>
                <a:gd name="T0" fmla="*/ 0 w 1324"/>
                <a:gd name="T1" fmla="*/ 0 h 676"/>
                <a:gd name="T2" fmla="*/ 0 w 1324"/>
                <a:gd name="T3" fmla="*/ 392 h 676"/>
                <a:gd name="T4" fmla="*/ 0 w 1324"/>
                <a:gd name="T5" fmla="*/ 562 h 676"/>
                <a:gd name="T6" fmla="*/ 0 w 1324"/>
                <a:gd name="T7" fmla="*/ 676 h 676"/>
                <a:gd name="T8" fmla="*/ 414 w 1324"/>
                <a:gd name="T9" fmla="*/ 676 h 676"/>
                <a:gd name="T10" fmla="*/ 592 w 1324"/>
                <a:gd name="T11" fmla="*/ 676 h 676"/>
                <a:gd name="T12" fmla="*/ 710 w 1324"/>
                <a:gd name="T13" fmla="*/ 676 h 676"/>
                <a:gd name="T14" fmla="*/ 710 w 1324"/>
                <a:gd name="T15" fmla="*/ 562 h 676"/>
                <a:gd name="T16" fmla="*/ 1324 w 1324"/>
                <a:gd name="T17" fmla="*/ 388 h 676"/>
                <a:gd name="T18" fmla="*/ 710 w 1324"/>
                <a:gd name="T19" fmla="*/ 392 h 676"/>
                <a:gd name="T20" fmla="*/ 710 w 1324"/>
                <a:gd name="T21" fmla="*/ 0 h 676"/>
                <a:gd name="T22" fmla="*/ 592 w 1324"/>
                <a:gd name="T23" fmla="*/ 0 h 676"/>
                <a:gd name="T24" fmla="*/ 414 w 1324"/>
                <a:gd name="T25" fmla="*/ 0 h 676"/>
                <a:gd name="T26" fmla="*/ 0 w 1324"/>
                <a:gd name="T27" fmla="*/ 0 h 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324" h="676">
                  <a:moveTo>
                    <a:pt x="0" y="0"/>
                  </a:moveTo>
                  <a:lnTo>
                    <a:pt x="0" y="392"/>
                  </a:lnTo>
                  <a:lnTo>
                    <a:pt x="0" y="562"/>
                  </a:lnTo>
                  <a:lnTo>
                    <a:pt x="0" y="676"/>
                  </a:lnTo>
                  <a:lnTo>
                    <a:pt x="414" y="676"/>
                  </a:lnTo>
                  <a:lnTo>
                    <a:pt x="592" y="676"/>
                  </a:lnTo>
                  <a:lnTo>
                    <a:pt x="710" y="676"/>
                  </a:lnTo>
                  <a:lnTo>
                    <a:pt x="710" y="562"/>
                  </a:lnTo>
                  <a:lnTo>
                    <a:pt x="1324" y="388"/>
                  </a:lnTo>
                  <a:lnTo>
                    <a:pt x="710" y="392"/>
                  </a:lnTo>
                  <a:lnTo>
                    <a:pt x="710" y="0"/>
                  </a:lnTo>
                  <a:lnTo>
                    <a:pt x="592" y="0"/>
                  </a:lnTo>
                  <a:lnTo>
                    <a:pt x="414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93" name="Rectangle 57"/>
            <p:cNvSpPr>
              <a:spLocks noChangeArrowheads="1"/>
            </p:cNvSpPr>
            <p:nvPr/>
          </p:nvSpPr>
          <p:spPr bwMode="auto">
            <a:xfrm>
              <a:off x="2437611" y="2981325"/>
              <a:ext cx="34304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r>
                <a:rPr lang="fr-FR" sz="800" baseline="30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er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plan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99" name="Rectangle 63"/>
            <p:cNvSpPr>
              <a:spLocks noChangeArrowheads="1"/>
            </p:cNvSpPr>
            <p:nvPr/>
          </p:nvSpPr>
          <p:spPr bwMode="auto">
            <a:xfrm>
              <a:off x="3056829" y="2663825"/>
              <a:ext cx="3206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r>
                <a:rPr lang="fr-FR" sz="800" baseline="30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plan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03" name="Rectangle 67"/>
            <p:cNvSpPr>
              <a:spLocks noChangeArrowheads="1"/>
            </p:cNvSpPr>
            <p:nvPr/>
          </p:nvSpPr>
          <p:spPr bwMode="auto">
            <a:xfrm>
              <a:off x="3421861" y="2374900"/>
              <a:ext cx="53700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Arrière-plan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11" name="Rectangle 75"/>
            <p:cNvSpPr>
              <a:spLocks noChangeArrowheads="1"/>
            </p:cNvSpPr>
            <p:nvPr/>
          </p:nvSpPr>
          <p:spPr bwMode="auto">
            <a:xfrm>
              <a:off x="3364711" y="3178175"/>
              <a:ext cx="9698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Organisation spatiale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28" name="Rectangle 92"/>
            <p:cNvSpPr>
              <a:spLocks noChangeArrowheads="1"/>
            </p:cNvSpPr>
            <p:nvPr/>
          </p:nvSpPr>
          <p:spPr bwMode="auto">
            <a:xfrm>
              <a:off x="6326986" y="2206625"/>
              <a:ext cx="65562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Organisation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thématique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centres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d’intérêt.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55" name="Rectangle 119"/>
            <p:cNvSpPr>
              <a:spLocks noChangeArrowheads="1"/>
            </p:cNvSpPr>
            <p:nvPr/>
          </p:nvSpPr>
          <p:spPr bwMode="auto">
            <a:xfrm>
              <a:off x="3196436" y="3616325"/>
              <a:ext cx="122629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commençant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l’élément le plus important.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81" name="Rectangle 145"/>
            <p:cNvSpPr>
              <a:spLocks noChangeArrowheads="1"/>
            </p:cNvSpPr>
            <p:nvPr/>
          </p:nvSpPr>
          <p:spPr bwMode="auto">
            <a:xfrm>
              <a:off x="6212686" y="3527425"/>
              <a:ext cx="7630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terminant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l’élément le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important.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08" name="Rectangle 172"/>
            <p:cNvSpPr>
              <a:spLocks noChangeArrowheads="1"/>
            </p:cNvSpPr>
            <p:nvPr/>
          </p:nvSpPr>
          <p:spPr bwMode="auto">
            <a:xfrm>
              <a:off x="4749011" y="446013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09" name="Rectangle 173"/>
            <p:cNvSpPr>
              <a:spLocks noChangeArrowheads="1"/>
            </p:cNvSpPr>
            <p:nvPr/>
          </p:nvSpPr>
          <p:spPr bwMode="auto">
            <a:xfrm>
              <a:off x="6276186" y="4460131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0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0" name="Rectangle 174"/>
            <p:cNvSpPr>
              <a:spLocks noChangeArrowheads="1"/>
            </p:cNvSpPr>
            <p:nvPr/>
          </p:nvSpPr>
          <p:spPr bwMode="auto">
            <a:xfrm>
              <a:off x="2161387" y="4130675"/>
              <a:ext cx="1131370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Quelles sont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informations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inhérentes à l’objet,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nécessaires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suffisantes pour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visualisent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correctement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428235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72535" y="6503990"/>
            <a:ext cx="2398931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FAIRE APPEL AUX SENS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DÉCRIRE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2581" name="Groupe 22580"/>
          <p:cNvGrpSpPr/>
          <p:nvPr/>
        </p:nvGrpSpPr>
        <p:grpSpPr>
          <a:xfrm>
            <a:off x="2324433" y="3035672"/>
            <a:ext cx="4495134" cy="1041400"/>
            <a:chOff x="1838325" y="2476500"/>
            <a:chExt cx="4495134" cy="1041400"/>
          </a:xfrm>
        </p:grpSpPr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4483100" y="2476500"/>
              <a:ext cx="866775" cy="104140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7"/>
            <p:cNvSpPr>
              <a:spLocks noChangeArrowheads="1"/>
            </p:cNvSpPr>
            <p:nvPr/>
          </p:nvSpPr>
          <p:spPr bwMode="auto">
            <a:xfrm>
              <a:off x="4483100" y="2476500"/>
              <a:ext cx="866775" cy="1041400"/>
            </a:xfrm>
            <a:prstGeom prst="rect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117850" y="2476500"/>
              <a:ext cx="860425" cy="1041400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9"/>
            <p:cNvSpPr>
              <a:spLocks noChangeArrowheads="1"/>
            </p:cNvSpPr>
            <p:nvPr/>
          </p:nvSpPr>
          <p:spPr bwMode="auto">
            <a:xfrm>
              <a:off x="3117850" y="2476500"/>
              <a:ext cx="860425" cy="1041400"/>
            </a:xfrm>
            <a:prstGeom prst="rect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3410204" y="2555875"/>
              <a:ext cx="27571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Ouïe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4682449" y="2555875"/>
              <a:ext cx="468077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Toucher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18"/>
            <p:cNvSpPr>
              <a:spLocks noChangeArrowheads="1"/>
            </p:cNvSpPr>
            <p:nvPr/>
          </p:nvSpPr>
          <p:spPr bwMode="auto">
            <a:xfrm>
              <a:off x="5581650" y="2978150"/>
              <a:ext cx="75180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(mais aussi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cas l’odorat et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goût)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2" name="Rectangle 41"/>
            <p:cNvSpPr>
              <a:spLocks noChangeArrowheads="1"/>
            </p:cNvSpPr>
            <p:nvPr/>
          </p:nvSpPr>
          <p:spPr bwMode="auto">
            <a:xfrm>
              <a:off x="1838325" y="2476500"/>
              <a:ext cx="863600" cy="10414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3" name="Rectangle 42"/>
            <p:cNvSpPr>
              <a:spLocks noChangeArrowheads="1"/>
            </p:cNvSpPr>
            <p:nvPr/>
          </p:nvSpPr>
          <p:spPr bwMode="auto">
            <a:xfrm>
              <a:off x="1838325" y="2476500"/>
              <a:ext cx="863600" cy="1041400"/>
            </a:xfrm>
            <a:prstGeom prst="rect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4" name="Rectangle 43"/>
            <p:cNvSpPr>
              <a:spLocks noChangeArrowheads="1"/>
            </p:cNvSpPr>
            <p:nvPr/>
          </p:nvSpPr>
          <p:spPr bwMode="auto">
            <a:xfrm>
              <a:off x="2157113" y="2549525"/>
              <a:ext cx="226024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7" name="Rectangle 46"/>
            <p:cNvSpPr>
              <a:spLocks noChangeArrowheads="1"/>
            </p:cNvSpPr>
            <p:nvPr/>
          </p:nvSpPr>
          <p:spPr bwMode="auto">
            <a:xfrm>
              <a:off x="2000821" y="2924174"/>
              <a:ext cx="53860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Couleur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Dimension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Mouvement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6" name="Rectangle 65"/>
            <p:cNvSpPr>
              <a:spLocks noChangeArrowheads="1"/>
            </p:cNvSpPr>
            <p:nvPr/>
          </p:nvSpPr>
          <p:spPr bwMode="auto">
            <a:xfrm>
              <a:off x="3442264" y="2984500"/>
              <a:ext cx="2115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Bruit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7" name="Rectangle 66"/>
            <p:cNvSpPr>
              <a:spLocks noChangeArrowheads="1"/>
            </p:cNvSpPr>
            <p:nvPr/>
          </p:nvSpPr>
          <p:spPr bwMode="auto">
            <a:xfrm>
              <a:off x="4712906" y="2943223"/>
              <a:ext cx="40716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Chaud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Froid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Rugosité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7988967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LES PERSONNELS TRAVAILLANT EN ÉQUIPE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213893" y="6503989"/>
            <a:ext cx="271621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QUELQUES PISTES POUR AGIR</a:t>
            </a:r>
          </a:p>
        </p:txBody>
      </p:sp>
      <p:sp>
        <p:nvSpPr>
          <p:cNvPr id="75" name="ZoneTexte 74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853" name="Rectangle 8"/>
          <p:cNvSpPr>
            <a:spLocks noChangeArrowheads="1"/>
          </p:cNvSpPr>
          <p:nvPr/>
        </p:nvSpPr>
        <p:spPr bwMode="auto">
          <a:xfrm>
            <a:off x="2787650" y="5898803"/>
            <a:ext cx="3394075" cy="49530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854" name="Rectangle 9"/>
          <p:cNvSpPr>
            <a:spLocks noChangeArrowheads="1"/>
          </p:cNvSpPr>
          <p:nvPr/>
        </p:nvSpPr>
        <p:spPr bwMode="auto">
          <a:xfrm>
            <a:off x="2787650" y="5898803"/>
            <a:ext cx="3394075" cy="49530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3565" name="Rectangle 43"/>
          <p:cNvSpPr>
            <a:spLocks noChangeArrowheads="1"/>
          </p:cNvSpPr>
          <p:nvPr/>
        </p:nvSpPr>
        <p:spPr bwMode="auto">
          <a:xfrm>
            <a:off x="3792538" y="980728"/>
            <a:ext cx="3008312" cy="20129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75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75" name="Rectangle 231"/>
          <p:cNvSpPr>
            <a:spLocks noChangeArrowheads="1"/>
          </p:cNvSpPr>
          <p:nvPr/>
        </p:nvSpPr>
        <p:spPr bwMode="auto">
          <a:xfrm>
            <a:off x="2830543" y="5975846"/>
            <a:ext cx="3308289" cy="3462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just" fontAlgn="base">
              <a:spcBef>
                <a:spcPct val="0"/>
              </a:spcBef>
              <a:spcAft>
                <a:spcPct val="0"/>
              </a:spcAft>
            </a:pPr>
            <a:r>
              <a:rPr lang="fr-FR" sz="75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Privilégier la formation au poste de travail et le tutorat (par la hiérarchie </a:t>
            </a:r>
            <a:r>
              <a:rPr lang="fr-FR" sz="75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proximité présente lors du travail en équipe). Développer l’autoformation lorsque les sujets à aborder s’y prêtent.</a:t>
            </a:r>
            <a:endParaRPr kumimoji="0" lang="fr-FR" sz="75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236788" y="1082328"/>
            <a:ext cx="4564062" cy="5089525"/>
            <a:chOff x="2236788" y="1082328"/>
            <a:chExt cx="4564062" cy="5089525"/>
          </a:xfrm>
        </p:grpSpPr>
        <p:sp>
          <p:nvSpPr>
            <p:cNvPr id="850" name="Rectangle 5"/>
            <p:cNvSpPr>
              <a:spLocks noChangeArrowheads="1"/>
            </p:cNvSpPr>
            <p:nvPr/>
          </p:nvSpPr>
          <p:spPr bwMode="auto">
            <a:xfrm>
              <a:off x="4037013" y="3244503"/>
              <a:ext cx="1100137" cy="198438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" name="Freeform 6"/>
            <p:cNvSpPr>
              <a:spLocks/>
            </p:cNvSpPr>
            <p:nvPr/>
          </p:nvSpPr>
          <p:spPr bwMode="auto">
            <a:xfrm>
              <a:off x="6146800" y="1131541"/>
              <a:ext cx="604837" cy="1655763"/>
            </a:xfrm>
            <a:custGeom>
              <a:avLst/>
              <a:gdLst>
                <a:gd name="T0" fmla="*/ 0 w 381"/>
                <a:gd name="T1" fmla="*/ 815 h 1043"/>
                <a:gd name="T2" fmla="*/ 79 w 381"/>
                <a:gd name="T3" fmla="*/ 815 h 1043"/>
                <a:gd name="T4" fmla="*/ 79 w 381"/>
                <a:gd name="T5" fmla="*/ 0 h 1043"/>
                <a:gd name="T6" fmla="*/ 302 w 381"/>
                <a:gd name="T7" fmla="*/ 0 h 1043"/>
                <a:gd name="T8" fmla="*/ 302 w 381"/>
                <a:gd name="T9" fmla="*/ 815 h 1043"/>
                <a:gd name="T10" fmla="*/ 381 w 381"/>
                <a:gd name="T11" fmla="*/ 815 h 1043"/>
                <a:gd name="T12" fmla="*/ 192 w 381"/>
                <a:gd name="T13" fmla="*/ 1043 h 1043"/>
                <a:gd name="T14" fmla="*/ 0 w 381"/>
                <a:gd name="T15" fmla="*/ 81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1" h="1043">
                  <a:moveTo>
                    <a:pt x="0" y="815"/>
                  </a:moveTo>
                  <a:lnTo>
                    <a:pt x="79" y="815"/>
                  </a:lnTo>
                  <a:lnTo>
                    <a:pt x="79" y="0"/>
                  </a:lnTo>
                  <a:lnTo>
                    <a:pt x="302" y="0"/>
                  </a:lnTo>
                  <a:lnTo>
                    <a:pt x="302" y="815"/>
                  </a:lnTo>
                  <a:lnTo>
                    <a:pt x="381" y="815"/>
                  </a:lnTo>
                  <a:lnTo>
                    <a:pt x="192" y="1043"/>
                  </a:lnTo>
                  <a:lnTo>
                    <a:pt x="0" y="815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" name="Freeform 7"/>
            <p:cNvSpPr>
              <a:spLocks/>
            </p:cNvSpPr>
            <p:nvPr/>
          </p:nvSpPr>
          <p:spPr bwMode="auto">
            <a:xfrm>
              <a:off x="6146800" y="1131541"/>
              <a:ext cx="604837" cy="1655763"/>
            </a:xfrm>
            <a:custGeom>
              <a:avLst/>
              <a:gdLst>
                <a:gd name="T0" fmla="*/ 0 w 381"/>
                <a:gd name="T1" fmla="*/ 815 h 1043"/>
                <a:gd name="T2" fmla="*/ 79 w 381"/>
                <a:gd name="T3" fmla="*/ 815 h 1043"/>
                <a:gd name="T4" fmla="*/ 79 w 381"/>
                <a:gd name="T5" fmla="*/ 0 h 1043"/>
                <a:gd name="T6" fmla="*/ 302 w 381"/>
                <a:gd name="T7" fmla="*/ 0 h 1043"/>
                <a:gd name="T8" fmla="*/ 302 w 381"/>
                <a:gd name="T9" fmla="*/ 815 h 1043"/>
                <a:gd name="T10" fmla="*/ 381 w 381"/>
                <a:gd name="T11" fmla="*/ 815 h 1043"/>
                <a:gd name="T12" fmla="*/ 192 w 381"/>
                <a:gd name="T13" fmla="*/ 1043 h 1043"/>
                <a:gd name="T14" fmla="*/ 0 w 381"/>
                <a:gd name="T15" fmla="*/ 815 h 1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81" h="1043">
                  <a:moveTo>
                    <a:pt x="0" y="815"/>
                  </a:moveTo>
                  <a:lnTo>
                    <a:pt x="79" y="815"/>
                  </a:lnTo>
                  <a:lnTo>
                    <a:pt x="79" y="0"/>
                  </a:lnTo>
                  <a:lnTo>
                    <a:pt x="302" y="0"/>
                  </a:lnTo>
                  <a:lnTo>
                    <a:pt x="302" y="815"/>
                  </a:lnTo>
                  <a:lnTo>
                    <a:pt x="381" y="815"/>
                  </a:lnTo>
                  <a:lnTo>
                    <a:pt x="192" y="1043"/>
                  </a:lnTo>
                  <a:lnTo>
                    <a:pt x="0" y="815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" name="Rectangle 10"/>
            <p:cNvSpPr>
              <a:spLocks noChangeArrowheads="1"/>
            </p:cNvSpPr>
            <p:nvPr/>
          </p:nvSpPr>
          <p:spPr bwMode="auto">
            <a:xfrm>
              <a:off x="2787650" y="1385541"/>
              <a:ext cx="852487" cy="11064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" name="Rectangle 11"/>
            <p:cNvSpPr>
              <a:spLocks noChangeArrowheads="1"/>
            </p:cNvSpPr>
            <p:nvPr/>
          </p:nvSpPr>
          <p:spPr bwMode="auto">
            <a:xfrm>
              <a:off x="2787650" y="1385541"/>
              <a:ext cx="852487" cy="11064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7" name="Freeform 12"/>
            <p:cNvSpPr>
              <a:spLocks noEditPoints="1"/>
            </p:cNvSpPr>
            <p:nvPr/>
          </p:nvSpPr>
          <p:spPr bwMode="auto">
            <a:xfrm>
              <a:off x="2432050" y="1911003"/>
              <a:ext cx="355600" cy="1381125"/>
            </a:xfrm>
            <a:custGeom>
              <a:avLst/>
              <a:gdLst>
                <a:gd name="T0" fmla="*/ 189 w 224"/>
                <a:gd name="T1" fmla="*/ 0 h 870"/>
                <a:gd name="T2" fmla="*/ 224 w 224"/>
                <a:gd name="T3" fmla="*/ 17 h 870"/>
                <a:gd name="T4" fmla="*/ 189 w 224"/>
                <a:gd name="T5" fmla="*/ 35 h 870"/>
                <a:gd name="T6" fmla="*/ 189 w 224"/>
                <a:gd name="T7" fmla="*/ 0 h 870"/>
                <a:gd name="T8" fmla="*/ 4 w 224"/>
                <a:gd name="T9" fmla="*/ 866 h 870"/>
                <a:gd name="T10" fmla="*/ 114 w 224"/>
                <a:gd name="T11" fmla="*/ 866 h 870"/>
                <a:gd name="T12" fmla="*/ 112 w 224"/>
                <a:gd name="T13" fmla="*/ 868 h 870"/>
                <a:gd name="T14" fmla="*/ 112 w 224"/>
                <a:gd name="T15" fmla="*/ 17 h 870"/>
                <a:gd name="T16" fmla="*/ 114 w 224"/>
                <a:gd name="T17" fmla="*/ 15 h 870"/>
                <a:gd name="T18" fmla="*/ 195 w 224"/>
                <a:gd name="T19" fmla="*/ 15 h 870"/>
                <a:gd name="T20" fmla="*/ 197 w 224"/>
                <a:gd name="T21" fmla="*/ 17 h 870"/>
                <a:gd name="T22" fmla="*/ 195 w 224"/>
                <a:gd name="T23" fmla="*/ 21 h 870"/>
                <a:gd name="T24" fmla="*/ 114 w 224"/>
                <a:gd name="T25" fmla="*/ 21 h 870"/>
                <a:gd name="T26" fmla="*/ 116 w 224"/>
                <a:gd name="T27" fmla="*/ 17 h 870"/>
                <a:gd name="T28" fmla="*/ 116 w 224"/>
                <a:gd name="T29" fmla="*/ 868 h 870"/>
                <a:gd name="T30" fmla="*/ 114 w 224"/>
                <a:gd name="T31" fmla="*/ 870 h 870"/>
                <a:gd name="T32" fmla="*/ 4 w 224"/>
                <a:gd name="T33" fmla="*/ 870 h 870"/>
                <a:gd name="T34" fmla="*/ 0 w 224"/>
                <a:gd name="T35" fmla="*/ 868 h 870"/>
                <a:gd name="T36" fmla="*/ 4 w 224"/>
                <a:gd name="T37" fmla="*/ 866 h 8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4" h="870">
                  <a:moveTo>
                    <a:pt x="189" y="0"/>
                  </a:moveTo>
                  <a:lnTo>
                    <a:pt x="224" y="17"/>
                  </a:lnTo>
                  <a:lnTo>
                    <a:pt x="189" y="35"/>
                  </a:lnTo>
                  <a:lnTo>
                    <a:pt x="189" y="0"/>
                  </a:lnTo>
                  <a:close/>
                  <a:moveTo>
                    <a:pt x="4" y="866"/>
                  </a:moveTo>
                  <a:lnTo>
                    <a:pt x="114" y="866"/>
                  </a:lnTo>
                  <a:lnTo>
                    <a:pt x="112" y="868"/>
                  </a:lnTo>
                  <a:lnTo>
                    <a:pt x="112" y="17"/>
                  </a:lnTo>
                  <a:lnTo>
                    <a:pt x="114" y="15"/>
                  </a:lnTo>
                  <a:lnTo>
                    <a:pt x="195" y="15"/>
                  </a:lnTo>
                  <a:lnTo>
                    <a:pt x="197" y="17"/>
                  </a:lnTo>
                  <a:lnTo>
                    <a:pt x="195" y="21"/>
                  </a:lnTo>
                  <a:lnTo>
                    <a:pt x="114" y="21"/>
                  </a:lnTo>
                  <a:lnTo>
                    <a:pt x="116" y="17"/>
                  </a:lnTo>
                  <a:lnTo>
                    <a:pt x="116" y="868"/>
                  </a:lnTo>
                  <a:lnTo>
                    <a:pt x="114" y="870"/>
                  </a:lnTo>
                  <a:lnTo>
                    <a:pt x="4" y="870"/>
                  </a:lnTo>
                  <a:lnTo>
                    <a:pt x="0" y="868"/>
                  </a:lnTo>
                  <a:lnTo>
                    <a:pt x="4" y="866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8" name="Rectangle 13"/>
            <p:cNvSpPr>
              <a:spLocks noChangeArrowheads="1"/>
            </p:cNvSpPr>
            <p:nvPr/>
          </p:nvSpPr>
          <p:spPr bwMode="auto">
            <a:xfrm>
              <a:off x="5548313" y="1082328"/>
              <a:ext cx="650875" cy="177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9" name="Rectangle 14"/>
            <p:cNvSpPr>
              <a:spLocks noChangeArrowheads="1"/>
            </p:cNvSpPr>
            <p:nvPr/>
          </p:nvSpPr>
          <p:spPr bwMode="auto">
            <a:xfrm>
              <a:off x="5548313" y="1082328"/>
              <a:ext cx="6508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0" name="Rectangle 17"/>
            <p:cNvSpPr>
              <a:spLocks noChangeArrowheads="1"/>
            </p:cNvSpPr>
            <p:nvPr/>
          </p:nvSpPr>
          <p:spPr bwMode="auto">
            <a:xfrm>
              <a:off x="5548313" y="1333153"/>
              <a:ext cx="650875" cy="176213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1" name="Rectangle 18"/>
            <p:cNvSpPr>
              <a:spLocks noChangeArrowheads="1"/>
            </p:cNvSpPr>
            <p:nvPr/>
          </p:nvSpPr>
          <p:spPr bwMode="auto">
            <a:xfrm>
              <a:off x="5548313" y="1333153"/>
              <a:ext cx="650875" cy="1762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2" name="Rectangle 20"/>
            <p:cNvSpPr>
              <a:spLocks noChangeArrowheads="1"/>
            </p:cNvSpPr>
            <p:nvPr/>
          </p:nvSpPr>
          <p:spPr bwMode="auto">
            <a:xfrm>
              <a:off x="5554663" y="1583978"/>
              <a:ext cx="650875" cy="179388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3" name="Rectangle 21"/>
            <p:cNvSpPr>
              <a:spLocks noChangeArrowheads="1"/>
            </p:cNvSpPr>
            <p:nvPr/>
          </p:nvSpPr>
          <p:spPr bwMode="auto">
            <a:xfrm>
              <a:off x="5548313" y="1583978"/>
              <a:ext cx="650875" cy="1793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2" name="Rectangle 24"/>
            <p:cNvSpPr>
              <a:spLocks noChangeArrowheads="1"/>
            </p:cNvSpPr>
            <p:nvPr/>
          </p:nvSpPr>
          <p:spPr bwMode="auto">
            <a:xfrm>
              <a:off x="5551488" y="1836391"/>
              <a:ext cx="647700" cy="1746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3" name="Rectangle 25"/>
            <p:cNvSpPr>
              <a:spLocks noChangeArrowheads="1"/>
            </p:cNvSpPr>
            <p:nvPr/>
          </p:nvSpPr>
          <p:spPr bwMode="auto">
            <a:xfrm>
              <a:off x="5551488" y="1836391"/>
              <a:ext cx="647700" cy="174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4" name="Rectangle 28"/>
            <p:cNvSpPr>
              <a:spLocks noChangeArrowheads="1"/>
            </p:cNvSpPr>
            <p:nvPr/>
          </p:nvSpPr>
          <p:spPr bwMode="auto">
            <a:xfrm>
              <a:off x="5548313" y="2087216"/>
              <a:ext cx="650875" cy="177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5" name="Rectangle 29"/>
            <p:cNvSpPr>
              <a:spLocks noChangeArrowheads="1"/>
            </p:cNvSpPr>
            <p:nvPr/>
          </p:nvSpPr>
          <p:spPr bwMode="auto">
            <a:xfrm>
              <a:off x="5548313" y="2087216"/>
              <a:ext cx="6508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6" name="Rectangle 31"/>
            <p:cNvSpPr>
              <a:spLocks noChangeArrowheads="1"/>
            </p:cNvSpPr>
            <p:nvPr/>
          </p:nvSpPr>
          <p:spPr bwMode="auto">
            <a:xfrm>
              <a:off x="5548313" y="2338041"/>
              <a:ext cx="650875" cy="177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7" name="Rectangle 32"/>
            <p:cNvSpPr>
              <a:spLocks noChangeArrowheads="1"/>
            </p:cNvSpPr>
            <p:nvPr/>
          </p:nvSpPr>
          <p:spPr bwMode="auto">
            <a:xfrm>
              <a:off x="5548313" y="2338041"/>
              <a:ext cx="6508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8" name="Rectangle 35"/>
            <p:cNvSpPr>
              <a:spLocks noChangeArrowheads="1"/>
            </p:cNvSpPr>
            <p:nvPr/>
          </p:nvSpPr>
          <p:spPr bwMode="auto">
            <a:xfrm>
              <a:off x="5548313" y="2588866"/>
              <a:ext cx="650875" cy="177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9" name="Rectangle 36"/>
            <p:cNvSpPr>
              <a:spLocks noChangeArrowheads="1"/>
            </p:cNvSpPr>
            <p:nvPr/>
          </p:nvSpPr>
          <p:spPr bwMode="auto">
            <a:xfrm>
              <a:off x="5548313" y="2588866"/>
              <a:ext cx="6508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0" name="Freeform 38"/>
            <p:cNvSpPr>
              <a:spLocks/>
            </p:cNvSpPr>
            <p:nvPr/>
          </p:nvSpPr>
          <p:spPr bwMode="auto">
            <a:xfrm>
              <a:off x="2236788" y="3190528"/>
              <a:ext cx="201612" cy="198438"/>
            </a:xfrm>
            <a:custGeom>
              <a:avLst/>
              <a:gdLst>
                <a:gd name="T0" fmla="*/ 64 w 127"/>
                <a:gd name="T1" fmla="*/ 0 h 125"/>
                <a:gd name="T2" fmla="*/ 64 w 127"/>
                <a:gd name="T3" fmla="*/ 0 h 125"/>
                <a:gd name="T4" fmla="*/ 51 w 127"/>
                <a:gd name="T5" fmla="*/ 0 h 125"/>
                <a:gd name="T6" fmla="*/ 38 w 127"/>
                <a:gd name="T7" fmla="*/ 3 h 125"/>
                <a:gd name="T8" fmla="*/ 27 w 127"/>
                <a:gd name="T9" fmla="*/ 9 h 125"/>
                <a:gd name="T10" fmla="*/ 18 w 127"/>
                <a:gd name="T11" fmla="*/ 18 h 125"/>
                <a:gd name="T12" fmla="*/ 11 w 127"/>
                <a:gd name="T13" fmla="*/ 27 h 125"/>
                <a:gd name="T14" fmla="*/ 3 w 127"/>
                <a:gd name="T15" fmla="*/ 38 h 125"/>
                <a:gd name="T16" fmla="*/ 0 w 127"/>
                <a:gd name="T17" fmla="*/ 49 h 125"/>
                <a:gd name="T18" fmla="*/ 0 w 127"/>
                <a:gd name="T19" fmla="*/ 62 h 125"/>
                <a:gd name="T20" fmla="*/ 0 w 127"/>
                <a:gd name="T21" fmla="*/ 62 h 125"/>
                <a:gd name="T22" fmla="*/ 0 w 127"/>
                <a:gd name="T23" fmla="*/ 75 h 125"/>
                <a:gd name="T24" fmla="*/ 3 w 127"/>
                <a:gd name="T25" fmla="*/ 86 h 125"/>
                <a:gd name="T26" fmla="*/ 11 w 127"/>
                <a:gd name="T27" fmla="*/ 97 h 125"/>
                <a:gd name="T28" fmla="*/ 18 w 127"/>
                <a:gd name="T29" fmla="*/ 106 h 125"/>
                <a:gd name="T30" fmla="*/ 27 w 127"/>
                <a:gd name="T31" fmla="*/ 114 h 125"/>
                <a:gd name="T32" fmla="*/ 38 w 127"/>
                <a:gd name="T33" fmla="*/ 119 h 125"/>
                <a:gd name="T34" fmla="*/ 51 w 127"/>
                <a:gd name="T35" fmla="*/ 123 h 125"/>
                <a:gd name="T36" fmla="*/ 64 w 127"/>
                <a:gd name="T37" fmla="*/ 125 h 125"/>
                <a:gd name="T38" fmla="*/ 64 w 127"/>
                <a:gd name="T39" fmla="*/ 125 h 125"/>
                <a:gd name="T40" fmla="*/ 77 w 127"/>
                <a:gd name="T41" fmla="*/ 123 h 125"/>
                <a:gd name="T42" fmla="*/ 88 w 127"/>
                <a:gd name="T43" fmla="*/ 119 h 125"/>
                <a:gd name="T44" fmla="*/ 99 w 127"/>
                <a:gd name="T45" fmla="*/ 114 h 125"/>
                <a:gd name="T46" fmla="*/ 108 w 127"/>
                <a:gd name="T47" fmla="*/ 106 h 125"/>
                <a:gd name="T48" fmla="*/ 116 w 127"/>
                <a:gd name="T49" fmla="*/ 97 h 125"/>
                <a:gd name="T50" fmla="*/ 121 w 127"/>
                <a:gd name="T51" fmla="*/ 86 h 125"/>
                <a:gd name="T52" fmla="*/ 125 w 127"/>
                <a:gd name="T53" fmla="*/ 75 h 125"/>
                <a:gd name="T54" fmla="*/ 127 w 127"/>
                <a:gd name="T55" fmla="*/ 62 h 125"/>
                <a:gd name="T56" fmla="*/ 127 w 127"/>
                <a:gd name="T57" fmla="*/ 62 h 125"/>
                <a:gd name="T58" fmla="*/ 125 w 127"/>
                <a:gd name="T59" fmla="*/ 49 h 125"/>
                <a:gd name="T60" fmla="*/ 121 w 127"/>
                <a:gd name="T61" fmla="*/ 38 h 125"/>
                <a:gd name="T62" fmla="*/ 116 w 127"/>
                <a:gd name="T63" fmla="*/ 27 h 125"/>
                <a:gd name="T64" fmla="*/ 108 w 127"/>
                <a:gd name="T65" fmla="*/ 18 h 125"/>
                <a:gd name="T66" fmla="*/ 99 w 127"/>
                <a:gd name="T67" fmla="*/ 9 h 125"/>
                <a:gd name="T68" fmla="*/ 88 w 127"/>
                <a:gd name="T69" fmla="*/ 3 h 125"/>
                <a:gd name="T70" fmla="*/ 77 w 127"/>
                <a:gd name="T71" fmla="*/ 0 h 125"/>
                <a:gd name="T72" fmla="*/ 64 w 127"/>
                <a:gd name="T73" fmla="*/ 0 h 125"/>
                <a:gd name="T74" fmla="*/ 64 w 127"/>
                <a:gd name="T75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7" h="125">
                  <a:moveTo>
                    <a:pt x="64" y="0"/>
                  </a:moveTo>
                  <a:lnTo>
                    <a:pt x="64" y="0"/>
                  </a:lnTo>
                  <a:lnTo>
                    <a:pt x="51" y="0"/>
                  </a:lnTo>
                  <a:lnTo>
                    <a:pt x="38" y="3"/>
                  </a:lnTo>
                  <a:lnTo>
                    <a:pt x="27" y="9"/>
                  </a:lnTo>
                  <a:lnTo>
                    <a:pt x="18" y="18"/>
                  </a:lnTo>
                  <a:lnTo>
                    <a:pt x="11" y="27"/>
                  </a:lnTo>
                  <a:lnTo>
                    <a:pt x="3" y="38"/>
                  </a:lnTo>
                  <a:lnTo>
                    <a:pt x="0" y="4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5"/>
                  </a:lnTo>
                  <a:lnTo>
                    <a:pt x="3" y="86"/>
                  </a:lnTo>
                  <a:lnTo>
                    <a:pt x="11" y="97"/>
                  </a:lnTo>
                  <a:lnTo>
                    <a:pt x="18" y="106"/>
                  </a:lnTo>
                  <a:lnTo>
                    <a:pt x="27" y="114"/>
                  </a:lnTo>
                  <a:lnTo>
                    <a:pt x="38" y="119"/>
                  </a:lnTo>
                  <a:lnTo>
                    <a:pt x="51" y="123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77" y="123"/>
                  </a:lnTo>
                  <a:lnTo>
                    <a:pt x="88" y="119"/>
                  </a:lnTo>
                  <a:lnTo>
                    <a:pt x="99" y="114"/>
                  </a:lnTo>
                  <a:lnTo>
                    <a:pt x="108" y="106"/>
                  </a:lnTo>
                  <a:lnTo>
                    <a:pt x="116" y="97"/>
                  </a:lnTo>
                  <a:lnTo>
                    <a:pt x="121" y="86"/>
                  </a:lnTo>
                  <a:lnTo>
                    <a:pt x="125" y="75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5" y="49"/>
                  </a:lnTo>
                  <a:lnTo>
                    <a:pt x="121" y="38"/>
                  </a:lnTo>
                  <a:lnTo>
                    <a:pt x="116" y="27"/>
                  </a:lnTo>
                  <a:lnTo>
                    <a:pt x="108" y="18"/>
                  </a:lnTo>
                  <a:lnTo>
                    <a:pt x="99" y="9"/>
                  </a:lnTo>
                  <a:lnTo>
                    <a:pt x="88" y="3"/>
                  </a:lnTo>
                  <a:lnTo>
                    <a:pt x="77" y="0"/>
                  </a:lnTo>
                  <a:lnTo>
                    <a:pt x="64" y="0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1" name="Freeform 39"/>
            <p:cNvSpPr>
              <a:spLocks/>
            </p:cNvSpPr>
            <p:nvPr/>
          </p:nvSpPr>
          <p:spPr bwMode="auto">
            <a:xfrm>
              <a:off x="2236788" y="3190528"/>
              <a:ext cx="201612" cy="198438"/>
            </a:xfrm>
            <a:custGeom>
              <a:avLst/>
              <a:gdLst>
                <a:gd name="T0" fmla="*/ 64 w 127"/>
                <a:gd name="T1" fmla="*/ 0 h 125"/>
                <a:gd name="T2" fmla="*/ 64 w 127"/>
                <a:gd name="T3" fmla="*/ 0 h 125"/>
                <a:gd name="T4" fmla="*/ 51 w 127"/>
                <a:gd name="T5" fmla="*/ 0 h 125"/>
                <a:gd name="T6" fmla="*/ 38 w 127"/>
                <a:gd name="T7" fmla="*/ 3 h 125"/>
                <a:gd name="T8" fmla="*/ 27 w 127"/>
                <a:gd name="T9" fmla="*/ 9 h 125"/>
                <a:gd name="T10" fmla="*/ 18 w 127"/>
                <a:gd name="T11" fmla="*/ 18 h 125"/>
                <a:gd name="T12" fmla="*/ 11 w 127"/>
                <a:gd name="T13" fmla="*/ 27 h 125"/>
                <a:gd name="T14" fmla="*/ 3 w 127"/>
                <a:gd name="T15" fmla="*/ 38 h 125"/>
                <a:gd name="T16" fmla="*/ 0 w 127"/>
                <a:gd name="T17" fmla="*/ 49 h 125"/>
                <a:gd name="T18" fmla="*/ 0 w 127"/>
                <a:gd name="T19" fmla="*/ 62 h 125"/>
                <a:gd name="T20" fmla="*/ 0 w 127"/>
                <a:gd name="T21" fmla="*/ 62 h 125"/>
                <a:gd name="T22" fmla="*/ 0 w 127"/>
                <a:gd name="T23" fmla="*/ 75 h 125"/>
                <a:gd name="T24" fmla="*/ 3 w 127"/>
                <a:gd name="T25" fmla="*/ 86 h 125"/>
                <a:gd name="T26" fmla="*/ 11 w 127"/>
                <a:gd name="T27" fmla="*/ 97 h 125"/>
                <a:gd name="T28" fmla="*/ 18 w 127"/>
                <a:gd name="T29" fmla="*/ 106 h 125"/>
                <a:gd name="T30" fmla="*/ 27 w 127"/>
                <a:gd name="T31" fmla="*/ 114 h 125"/>
                <a:gd name="T32" fmla="*/ 38 w 127"/>
                <a:gd name="T33" fmla="*/ 119 h 125"/>
                <a:gd name="T34" fmla="*/ 51 w 127"/>
                <a:gd name="T35" fmla="*/ 123 h 125"/>
                <a:gd name="T36" fmla="*/ 64 w 127"/>
                <a:gd name="T37" fmla="*/ 125 h 125"/>
                <a:gd name="T38" fmla="*/ 64 w 127"/>
                <a:gd name="T39" fmla="*/ 125 h 125"/>
                <a:gd name="T40" fmla="*/ 77 w 127"/>
                <a:gd name="T41" fmla="*/ 123 h 125"/>
                <a:gd name="T42" fmla="*/ 88 w 127"/>
                <a:gd name="T43" fmla="*/ 119 h 125"/>
                <a:gd name="T44" fmla="*/ 99 w 127"/>
                <a:gd name="T45" fmla="*/ 114 h 125"/>
                <a:gd name="T46" fmla="*/ 108 w 127"/>
                <a:gd name="T47" fmla="*/ 106 h 125"/>
                <a:gd name="T48" fmla="*/ 116 w 127"/>
                <a:gd name="T49" fmla="*/ 97 h 125"/>
                <a:gd name="T50" fmla="*/ 121 w 127"/>
                <a:gd name="T51" fmla="*/ 86 h 125"/>
                <a:gd name="T52" fmla="*/ 125 w 127"/>
                <a:gd name="T53" fmla="*/ 75 h 125"/>
                <a:gd name="T54" fmla="*/ 127 w 127"/>
                <a:gd name="T55" fmla="*/ 62 h 125"/>
                <a:gd name="T56" fmla="*/ 127 w 127"/>
                <a:gd name="T57" fmla="*/ 62 h 125"/>
                <a:gd name="T58" fmla="*/ 125 w 127"/>
                <a:gd name="T59" fmla="*/ 49 h 125"/>
                <a:gd name="T60" fmla="*/ 121 w 127"/>
                <a:gd name="T61" fmla="*/ 38 h 125"/>
                <a:gd name="T62" fmla="*/ 116 w 127"/>
                <a:gd name="T63" fmla="*/ 27 h 125"/>
                <a:gd name="T64" fmla="*/ 108 w 127"/>
                <a:gd name="T65" fmla="*/ 18 h 125"/>
                <a:gd name="T66" fmla="*/ 99 w 127"/>
                <a:gd name="T67" fmla="*/ 9 h 125"/>
                <a:gd name="T68" fmla="*/ 88 w 127"/>
                <a:gd name="T69" fmla="*/ 3 h 125"/>
                <a:gd name="T70" fmla="*/ 77 w 127"/>
                <a:gd name="T71" fmla="*/ 0 h 125"/>
                <a:gd name="T72" fmla="*/ 64 w 127"/>
                <a:gd name="T7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27" h="125">
                  <a:moveTo>
                    <a:pt x="64" y="0"/>
                  </a:moveTo>
                  <a:lnTo>
                    <a:pt x="64" y="0"/>
                  </a:lnTo>
                  <a:lnTo>
                    <a:pt x="51" y="0"/>
                  </a:lnTo>
                  <a:lnTo>
                    <a:pt x="38" y="3"/>
                  </a:lnTo>
                  <a:lnTo>
                    <a:pt x="27" y="9"/>
                  </a:lnTo>
                  <a:lnTo>
                    <a:pt x="18" y="18"/>
                  </a:lnTo>
                  <a:lnTo>
                    <a:pt x="11" y="27"/>
                  </a:lnTo>
                  <a:lnTo>
                    <a:pt x="3" y="38"/>
                  </a:lnTo>
                  <a:lnTo>
                    <a:pt x="0" y="49"/>
                  </a:lnTo>
                  <a:lnTo>
                    <a:pt x="0" y="62"/>
                  </a:lnTo>
                  <a:lnTo>
                    <a:pt x="0" y="62"/>
                  </a:lnTo>
                  <a:lnTo>
                    <a:pt x="0" y="75"/>
                  </a:lnTo>
                  <a:lnTo>
                    <a:pt x="3" y="86"/>
                  </a:lnTo>
                  <a:lnTo>
                    <a:pt x="11" y="97"/>
                  </a:lnTo>
                  <a:lnTo>
                    <a:pt x="18" y="106"/>
                  </a:lnTo>
                  <a:lnTo>
                    <a:pt x="27" y="114"/>
                  </a:lnTo>
                  <a:lnTo>
                    <a:pt x="38" y="119"/>
                  </a:lnTo>
                  <a:lnTo>
                    <a:pt x="51" y="123"/>
                  </a:lnTo>
                  <a:lnTo>
                    <a:pt x="64" y="125"/>
                  </a:lnTo>
                  <a:lnTo>
                    <a:pt x="64" y="125"/>
                  </a:lnTo>
                  <a:lnTo>
                    <a:pt x="77" y="123"/>
                  </a:lnTo>
                  <a:lnTo>
                    <a:pt x="88" y="119"/>
                  </a:lnTo>
                  <a:lnTo>
                    <a:pt x="99" y="114"/>
                  </a:lnTo>
                  <a:lnTo>
                    <a:pt x="108" y="106"/>
                  </a:lnTo>
                  <a:lnTo>
                    <a:pt x="116" y="97"/>
                  </a:lnTo>
                  <a:lnTo>
                    <a:pt x="121" y="86"/>
                  </a:lnTo>
                  <a:lnTo>
                    <a:pt x="125" y="75"/>
                  </a:lnTo>
                  <a:lnTo>
                    <a:pt x="127" y="62"/>
                  </a:lnTo>
                  <a:lnTo>
                    <a:pt x="127" y="62"/>
                  </a:lnTo>
                  <a:lnTo>
                    <a:pt x="125" y="49"/>
                  </a:lnTo>
                  <a:lnTo>
                    <a:pt x="121" y="38"/>
                  </a:lnTo>
                  <a:lnTo>
                    <a:pt x="116" y="27"/>
                  </a:lnTo>
                  <a:lnTo>
                    <a:pt x="108" y="18"/>
                  </a:lnTo>
                  <a:lnTo>
                    <a:pt x="99" y="9"/>
                  </a:lnTo>
                  <a:lnTo>
                    <a:pt x="88" y="3"/>
                  </a:lnTo>
                  <a:lnTo>
                    <a:pt x="77" y="0"/>
                  </a:lnTo>
                  <a:lnTo>
                    <a:pt x="6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2" name="Rectangle 40"/>
            <p:cNvSpPr>
              <a:spLocks noChangeArrowheads="1"/>
            </p:cNvSpPr>
            <p:nvPr/>
          </p:nvSpPr>
          <p:spPr bwMode="auto">
            <a:xfrm>
              <a:off x="2787650" y="3190528"/>
              <a:ext cx="876300" cy="2406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3" name="Freeform 41"/>
            <p:cNvSpPr>
              <a:spLocks noEditPoints="1"/>
            </p:cNvSpPr>
            <p:nvPr/>
          </p:nvSpPr>
          <p:spPr bwMode="auto">
            <a:xfrm>
              <a:off x="2432050" y="3285778"/>
              <a:ext cx="355600" cy="1135063"/>
            </a:xfrm>
            <a:custGeom>
              <a:avLst/>
              <a:gdLst>
                <a:gd name="T0" fmla="*/ 189 w 224"/>
                <a:gd name="T1" fmla="*/ 680 h 715"/>
                <a:gd name="T2" fmla="*/ 224 w 224"/>
                <a:gd name="T3" fmla="*/ 697 h 715"/>
                <a:gd name="T4" fmla="*/ 189 w 224"/>
                <a:gd name="T5" fmla="*/ 715 h 715"/>
                <a:gd name="T6" fmla="*/ 189 w 224"/>
                <a:gd name="T7" fmla="*/ 680 h 715"/>
                <a:gd name="T8" fmla="*/ 4 w 224"/>
                <a:gd name="T9" fmla="*/ 0 h 715"/>
                <a:gd name="T10" fmla="*/ 114 w 224"/>
                <a:gd name="T11" fmla="*/ 0 h 715"/>
                <a:gd name="T12" fmla="*/ 116 w 224"/>
                <a:gd name="T13" fmla="*/ 2 h 715"/>
                <a:gd name="T14" fmla="*/ 116 w 224"/>
                <a:gd name="T15" fmla="*/ 697 h 715"/>
                <a:gd name="T16" fmla="*/ 114 w 224"/>
                <a:gd name="T17" fmla="*/ 697 h 715"/>
                <a:gd name="T18" fmla="*/ 195 w 224"/>
                <a:gd name="T19" fmla="*/ 697 h 715"/>
                <a:gd name="T20" fmla="*/ 197 w 224"/>
                <a:gd name="T21" fmla="*/ 697 h 715"/>
                <a:gd name="T22" fmla="*/ 195 w 224"/>
                <a:gd name="T23" fmla="*/ 701 h 715"/>
                <a:gd name="T24" fmla="*/ 114 w 224"/>
                <a:gd name="T25" fmla="*/ 701 h 715"/>
                <a:gd name="T26" fmla="*/ 112 w 224"/>
                <a:gd name="T27" fmla="*/ 697 h 715"/>
                <a:gd name="T28" fmla="*/ 112 w 224"/>
                <a:gd name="T29" fmla="*/ 2 h 715"/>
                <a:gd name="T30" fmla="*/ 114 w 224"/>
                <a:gd name="T31" fmla="*/ 4 h 715"/>
                <a:gd name="T32" fmla="*/ 4 w 224"/>
                <a:gd name="T33" fmla="*/ 4 h 715"/>
                <a:gd name="T34" fmla="*/ 0 w 224"/>
                <a:gd name="T35" fmla="*/ 2 h 715"/>
                <a:gd name="T36" fmla="*/ 4 w 224"/>
                <a:gd name="T37" fmla="*/ 0 h 7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4" h="715">
                  <a:moveTo>
                    <a:pt x="189" y="680"/>
                  </a:moveTo>
                  <a:lnTo>
                    <a:pt x="224" y="697"/>
                  </a:lnTo>
                  <a:lnTo>
                    <a:pt x="189" y="715"/>
                  </a:lnTo>
                  <a:lnTo>
                    <a:pt x="189" y="680"/>
                  </a:lnTo>
                  <a:close/>
                  <a:moveTo>
                    <a:pt x="4" y="0"/>
                  </a:moveTo>
                  <a:lnTo>
                    <a:pt x="114" y="0"/>
                  </a:lnTo>
                  <a:lnTo>
                    <a:pt x="116" y="2"/>
                  </a:lnTo>
                  <a:lnTo>
                    <a:pt x="116" y="697"/>
                  </a:lnTo>
                  <a:lnTo>
                    <a:pt x="114" y="697"/>
                  </a:lnTo>
                  <a:lnTo>
                    <a:pt x="195" y="697"/>
                  </a:lnTo>
                  <a:lnTo>
                    <a:pt x="197" y="697"/>
                  </a:lnTo>
                  <a:lnTo>
                    <a:pt x="195" y="701"/>
                  </a:lnTo>
                  <a:lnTo>
                    <a:pt x="114" y="701"/>
                  </a:lnTo>
                  <a:lnTo>
                    <a:pt x="112" y="697"/>
                  </a:lnTo>
                  <a:lnTo>
                    <a:pt x="112" y="2"/>
                  </a:lnTo>
                  <a:lnTo>
                    <a:pt x="114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127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4" name="Freeform 42"/>
            <p:cNvSpPr>
              <a:spLocks noEditPoints="1"/>
            </p:cNvSpPr>
            <p:nvPr/>
          </p:nvSpPr>
          <p:spPr bwMode="auto">
            <a:xfrm>
              <a:off x="2432050" y="3285778"/>
              <a:ext cx="355600" cy="2886075"/>
            </a:xfrm>
            <a:custGeom>
              <a:avLst/>
              <a:gdLst>
                <a:gd name="T0" fmla="*/ 189 w 224"/>
                <a:gd name="T1" fmla="*/ 1784 h 1818"/>
                <a:gd name="T2" fmla="*/ 224 w 224"/>
                <a:gd name="T3" fmla="*/ 1802 h 1818"/>
                <a:gd name="T4" fmla="*/ 189 w 224"/>
                <a:gd name="T5" fmla="*/ 1818 h 1818"/>
                <a:gd name="T6" fmla="*/ 189 w 224"/>
                <a:gd name="T7" fmla="*/ 1784 h 1818"/>
                <a:gd name="T8" fmla="*/ 4 w 224"/>
                <a:gd name="T9" fmla="*/ 0 h 1818"/>
                <a:gd name="T10" fmla="*/ 114 w 224"/>
                <a:gd name="T11" fmla="*/ 0 h 1818"/>
                <a:gd name="T12" fmla="*/ 116 w 224"/>
                <a:gd name="T13" fmla="*/ 2 h 1818"/>
                <a:gd name="T14" fmla="*/ 116 w 224"/>
                <a:gd name="T15" fmla="*/ 1802 h 1818"/>
                <a:gd name="T16" fmla="*/ 114 w 224"/>
                <a:gd name="T17" fmla="*/ 1798 h 1818"/>
                <a:gd name="T18" fmla="*/ 195 w 224"/>
                <a:gd name="T19" fmla="*/ 1798 h 1818"/>
                <a:gd name="T20" fmla="*/ 197 w 224"/>
                <a:gd name="T21" fmla="*/ 1802 h 1818"/>
                <a:gd name="T22" fmla="*/ 195 w 224"/>
                <a:gd name="T23" fmla="*/ 1804 h 1818"/>
                <a:gd name="T24" fmla="*/ 114 w 224"/>
                <a:gd name="T25" fmla="*/ 1804 h 1818"/>
                <a:gd name="T26" fmla="*/ 112 w 224"/>
                <a:gd name="T27" fmla="*/ 1802 h 1818"/>
                <a:gd name="T28" fmla="*/ 112 w 224"/>
                <a:gd name="T29" fmla="*/ 2 h 1818"/>
                <a:gd name="T30" fmla="*/ 114 w 224"/>
                <a:gd name="T31" fmla="*/ 4 h 1818"/>
                <a:gd name="T32" fmla="*/ 4 w 224"/>
                <a:gd name="T33" fmla="*/ 4 h 1818"/>
                <a:gd name="T34" fmla="*/ 0 w 224"/>
                <a:gd name="T35" fmla="*/ 2 h 1818"/>
                <a:gd name="T36" fmla="*/ 4 w 224"/>
                <a:gd name="T37" fmla="*/ 0 h 18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24" h="1818">
                  <a:moveTo>
                    <a:pt x="189" y="1784"/>
                  </a:moveTo>
                  <a:lnTo>
                    <a:pt x="224" y="1802"/>
                  </a:lnTo>
                  <a:lnTo>
                    <a:pt x="189" y="1818"/>
                  </a:lnTo>
                  <a:lnTo>
                    <a:pt x="189" y="1784"/>
                  </a:lnTo>
                  <a:close/>
                  <a:moveTo>
                    <a:pt x="4" y="0"/>
                  </a:moveTo>
                  <a:lnTo>
                    <a:pt x="114" y="0"/>
                  </a:lnTo>
                  <a:lnTo>
                    <a:pt x="116" y="2"/>
                  </a:lnTo>
                  <a:lnTo>
                    <a:pt x="116" y="1802"/>
                  </a:lnTo>
                  <a:lnTo>
                    <a:pt x="114" y="1798"/>
                  </a:lnTo>
                  <a:lnTo>
                    <a:pt x="195" y="1798"/>
                  </a:lnTo>
                  <a:lnTo>
                    <a:pt x="197" y="1802"/>
                  </a:lnTo>
                  <a:lnTo>
                    <a:pt x="195" y="1804"/>
                  </a:lnTo>
                  <a:lnTo>
                    <a:pt x="114" y="1804"/>
                  </a:lnTo>
                  <a:lnTo>
                    <a:pt x="112" y="1802"/>
                  </a:lnTo>
                  <a:lnTo>
                    <a:pt x="112" y="2"/>
                  </a:lnTo>
                  <a:lnTo>
                    <a:pt x="114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127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6" name="Rectangle 44"/>
            <p:cNvSpPr>
              <a:spLocks noChangeArrowheads="1"/>
            </p:cNvSpPr>
            <p:nvPr/>
          </p:nvSpPr>
          <p:spPr bwMode="auto">
            <a:xfrm>
              <a:off x="4048125" y="3804891"/>
              <a:ext cx="1098550" cy="198438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9" name="Rectangle 45"/>
            <p:cNvSpPr>
              <a:spLocks noChangeArrowheads="1"/>
            </p:cNvSpPr>
            <p:nvPr/>
          </p:nvSpPr>
          <p:spPr bwMode="auto">
            <a:xfrm>
              <a:off x="4183063" y="3181003"/>
              <a:ext cx="171450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70" name="Rectangle 46"/>
            <p:cNvSpPr>
              <a:spLocks noChangeArrowheads="1"/>
            </p:cNvSpPr>
            <p:nvPr/>
          </p:nvSpPr>
          <p:spPr bwMode="auto">
            <a:xfrm>
              <a:off x="4011613" y="3181003"/>
              <a:ext cx="171450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72" name="Rectangle 47"/>
            <p:cNvSpPr>
              <a:spLocks noChangeArrowheads="1"/>
            </p:cNvSpPr>
            <p:nvPr/>
          </p:nvSpPr>
          <p:spPr bwMode="auto">
            <a:xfrm>
              <a:off x="4349750" y="3181003"/>
              <a:ext cx="171450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73" name="Rectangle 48"/>
            <p:cNvSpPr>
              <a:spLocks noChangeArrowheads="1"/>
            </p:cNvSpPr>
            <p:nvPr/>
          </p:nvSpPr>
          <p:spPr bwMode="auto">
            <a:xfrm>
              <a:off x="3841750" y="3181003"/>
              <a:ext cx="169862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76" name="Rectangle 49"/>
            <p:cNvSpPr>
              <a:spLocks noChangeArrowheads="1"/>
            </p:cNvSpPr>
            <p:nvPr/>
          </p:nvSpPr>
          <p:spPr bwMode="auto">
            <a:xfrm>
              <a:off x="3841750" y="3577878"/>
              <a:ext cx="169862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77" name="Rectangle 50"/>
            <p:cNvSpPr>
              <a:spLocks noChangeArrowheads="1"/>
            </p:cNvSpPr>
            <p:nvPr/>
          </p:nvSpPr>
          <p:spPr bwMode="auto">
            <a:xfrm>
              <a:off x="3841750" y="3382616"/>
              <a:ext cx="169862" cy="19526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0" name="Rectangle 51"/>
            <p:cNvSpPr>
              <a:spLocks noChangeArrowheads="1"/>
            </p:cNvSpPr>
            <p:nvPr/>
          </p:nvSpPr>
          <p:spPr bwMode="auto">
            <a:xfrm>
              <a:off x="4840288" y="3181003"/>
              <a:ext cx="168275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1" name="Rectangle 52"/>
            <p:cNvSpPr>
              <a:spLocks noChangeArrowheads="1"/>
            </p:cNvSpPr>
            <p:nvPr/>
          </p:nvSpPr>
          <p:spPr bwMode="auto">
            <a:xfrm>
              <a:off x="5008563" y="3181003"/>
              <a:ext cx="169862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3" name="Rectangle 53"/>
            <p:cNvSpPr>
              <a:spLocks noChangeArrowheads="1"/>
            </p:cNvSpPr>
            <p:nvPr/>
          </p:nvSpPr>
          <p:spPr bwMode="auto">
            <a:xfrm>
              <a:off x="4670425" y="3181003"/>
              <a:ext cx="171450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4" name="Rectangle 54"/>
            <p:cNvSpPr>
              <a:spLocks noChangeArrowheads="1"/>
            </p:cNvSpPr>
            <p:nvPr/>
          </p:nvSpPr>
          <p:spPr bwMode="auto">
            <a:xfrm>
              <a:off x="5175250" y="3181003"/>
              <a:ext cx="169862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7" name="Rectangle 55"/>
            <p:cNvSpPr>
              <a:spLocks noChangeArrowheads="1"/>
            </p:cNvSpPr>
            <p:nvPr/>
          </p:nvSpPr>
          <p:spPr bwMode="auto">
            <a:xfrm>
              <a:off x="5175250" y="3577878"/>
              <a:ext cx="169862" cy="20161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8" name="Rectangle 56"/>
            <p:cNvSpPr>
              <a:spLocks noChangeArrowheads="1"/>
            </p:cNvSpPr>
            <p:nvPr/>
          </p:nvSpPr>
          <p:spPr bwMode="auto">
            <a:xfrm>
              <a:off x="5175250" y="3382616"/>
              <a:ext cx="169862" cy="195263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0" name="Freeform 57"/>
            <p:cNvSpPr>
              <a:spLocks noEditPoints="1"/>
            </p:cNvSpPr>
            <p:nvPr/>
          </p:nvSpPr>
          <p:spPr bwMode="auto">
            <a:xfrm>
              <a:off x="3900488" y="3779491"/>
              <a:ext cx="147637" cy="131763"/>
            </a:xfrm>
            <a:custGeom>
              <a:avLst/>
              <a:gdLst>
                <a:gd name="T0" fmla="*/ 0 w 93"/>
                <a:gd name="T1" fmla="*/ 35 h 83"/>
                <a:gd name="T2" fmla="*/ 16 w 93"/>
                <a:gd name="T3" fmla="*/ 0 h 83"/>
                <a:gd name="T4" fmla="*/ 35 w 93"/>
                <a:gd name="T5" fmla="*/ 35 h 83"/>
                <a:gd name="T6" fmla="*/ 0 w 93"/>
                <a:gd name="T7" fmla="*/ 35 h 83"/>
                <a:gd name="T8" fmla="*/ 93 w 93"/>
                <a:gd name="T9" fmla="*/ 83 h 83"/>
                <a:gd name="T10" fmla="*/ 16 w 93"/>
                <a:gd name="T11" fmla="*/ 83 h 83"/>
                <a:gd name="T12" fmla="*/ 14 w 93"/>
                <a:gd name="T13" fmla="*/ 79 h 83"/>
                <a:gd name="T14" fmla="*/ 14 w 93"/>
                <a:gd name="T15" fmla="*/ 27 h 83"/>
                <a:gd name="T16" fmla="*/ 16 w 93"/>
                <a:gd name="T17" fmla="*/ 27 h 83"/>
                <a:gd name="T18" fmla="*/ 20 w 93"/>
                <a:gd name="T19" fmla="*/ 27 h 83"/>
                <a:gd name="T20" fmla="*/ 20 w 93"/>
                <a:gd name="T21" fmla="*/ 79 h 83"/>
                <a:gd name="T22" fmla="*/ 16 w 93"/>
                <a:gd name="T23" fmla="*/ 77 h 83"/>
                <a:gd name="T24" fmla="*/ 93 w 93"/>
                <a:gd name="T25" fmla="*/ 77 h 83"/>
                <a:gd name="T26" fmla="*/ 93 w 93"/>
                <a:gd name="T27" fmla="*/ 79 h 83"/>
                <a:gd name="T28" fmla="*/ 93 w 93"/>
                <a:gd name="T29" fmla="*/ 83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3" h="83">
                  <a:moveTo>
                    <a:pt x="0" y="35"/>
                  </a:moveTo>
                  <a:lnTo>
                    <a:pt x="16" y="0"/>
                  </a:lnTo>
                  <a:lnTo>
                    <a:pt x="35" y="35"/>
                  </a:lnTo>
                  <a:lnTo>
                    <a:pt x="0" y="35"/>
                  </a:lnTo>
                  <a:close/>
                  <a:moveTo>
                    <a:pt x="93" y="83"/>
                  </a:moveTo>
                  <a:lnTo>
                    <a:pt x="16" y="83"/>
                  </a:lnTo>
                  <a:lnTo>
                    <a:pt x="14" y="79"/>
                  </a:lnTo>
                  <a:lnTo>
                    <a:pt x="14" y="27"/>
                  </a:lnTo>
                  <a:lnTo>
                    <a:pt x="16" y="27"/>
                  </a:lnTo>
                  <a:lnTo>
                    <a:pt x="20" y="27"/>
                  </a:lnTo>
                  <a:lnTo>
                    <a:pt x="20" y="79"/>
                  </a:lnTo>
                  <a:lnTo>
                    <a:pt x="16" y="77"/>
                  </a:lnTo>
                  <a:lnTo>
                    <a:pt x="93" y="77"/>
                  </a:lnTo>
                  <a:lnTo>
                    <a:pt x="93" y="79"/>
                  </a:lnTo>
                  <a:lnTo>
                    <a:pt x="93" y="83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1" name="Freeform 58"/>
            <p:cNvSpPr>
              <a:spLocks noEditPoints="1"/>
            </p:cNvSpPr>
            <p:nvPr/>
          </p:nvSpPr>
          <p:spPr bwMode="auto">
            <a:xfrm>
              <a:off x="5146675" y="3773141"/>
              <a:ext cx="119062" cy="160338"/>
            </a:xfrm>
            <a:custGeom>
              <a:avLst/>
              <a:gdLst>
                <a:gd name="T0" fmla="*/ 35 w 75"/>
                <a:gd name="T1" fmla="*/ 101 h 101"/>
                <a:gd name="T2" fmla="*/ 0 w 75"/>
                <a:gd name="T3" fmla="*/ 83 h 101"/>
                <a:gd name="T4" fmla="*/ 35 w 75"/>
                <a:gd name="T5" fmla="*/ 65 h 101"/>
                <a:gd name="T6" fmla="*/ 35 w 75"/>
                <a:gd name="T7" fmla="*/ 101 h 101"/>
                <a:gd name="T8" fmla="*/ 75 w 75"/>
                <a:gd name="T9" fmla="*/ 4 h 101"/>
                <a:gd name="T10" fmla="*/ 75 w 75"/>
                <a:gd name="T11" fmla="*/ 83 h 101"/>
                <a:gd name="T12" fmla="*/ 73 w 75"/>
                <a:gd name="T13" fmla="*/ 87 h 101"/>
                <a:gd name="T14" fmla="*/ 29 w 75"/>
                <a:gd name="T15" fmla="*/ 87 h 101"/>
                <a:gd name="T16" fmla="*/ 27 w 75"/>
                <a:gd name="T17" fmla="*/ 83 h 101"/>
                <a:gd name="T18" fmla="*/ 29 w 75"/>
                <a:gd name="T19" fmla="*/ 81 h 101"/>
                <a:gd name="T20" fmla="*/ 73 w 75"/>
                <a:gd name="T21" fmla="*/ 81 h 101"/>
                <a:gd name="T22" fmla="*/ 70 w 75"/>
                <a:gd name="T23" fmla="*/ 83 h 101"/>
                <a:gd name="T24" fmla="*/ 70 w 75"/>
                <a:gd name="T25" fmla="*/ 4 h 101"/>
                <a:gd name="T26" fmla="*/ 73 w 75"/>
                <a:gd name="T27" fmla="*/ 0 h 101"/>
                <a:gd name="T28" fmla="*/ 75 w 75"/>
                <a:gd name="T29" fmla="*/ 4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75" h="101">
                  <a:moveTo>
                    <a:pt x="35" y="101"/>
                  </a:moveTo>
                  <a:lnTo>
                    <a:pt x="0" y="83"/>
                  </a:lnTo>
                  <a:lnTo>
                    <a:pt x="35" y="65"/>
                  </a:lnTo>
                  <a:lnTo>
                    <a:pt x="35" y="101"/>
                  </a:lnTo>
                  <a:close/>
                  <a:moveTo>
                    <a:pt x="75" y="4"/>
                  </a:moveTo>
                  <a:lnTo>
                    <a:pt x="75" y="83"/>
                  </a:lnTo>
                  <a:lnTo>
                    <a:pt x="73" y="87"/>
                  </a:lnTo>
                  <a:lnTo>
                    <a:pt x="29" y="87"/>
                  </a:lnTo>
                  <a:lnTo>
                    <a:pt x="27" y="83"/>
                  </a:lnTo>
                  <a:lnTo>
                    <a:pt x="29" y="81"/>
                  </a:lnTo>
                  <a:lnTo>
                    <a:pt x="73" y="81"/>
                  </a:lnTo>
                  <a:lnTo>
                    <a:pt x="70" y="83"/>
                  </a:lnTo>
                  <a:lnTo>
                    <a:pt x="70" y="4"/>
                  </a:lnTo>
                  <a:lnTo>
                    <a:pt x="73" y="0"/>
                  </a:lnTo>
                  <a:lnTo>
                    <a:pt x="75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2" name="Freeform 59"/>
            <p:cNvSpPr>
              <a:spLocks noEditPoints="1"/>
            </p:cNvSpPr>
            <p:nvPr/>
          </p:nvSpPr>
          <p:spPr bwMode="auto">
            <a:xfrm>
              <a:off x="4516438" y="3254028"/>
              <a:ext cx="153987" cy="55563"/>
            </a:xfrm>
            <a:custGeom>
              <a:avLst/>
              <a:gdLst>
                <a:gd name="T0" fmla="*/ 64 w 97"/>
                <a:gd name="T1" fmla="*/ 0 h 35"/>
                <a:gd name="T2" fmla="*/ 97 w 97"/>
                <a:gd name="T3" fmla="*/ 17 h 35"/>
                <a:gd name="T4" fmla="*/ 64 w 97"/>
                <a:gd name="T5" fmla="*/ 35 h 35"/>
                <a:gd name="T6" fmla="*/ 64 w 97"/>
                <a:gd name="T7" fmla="*/ 0 h 35"/>
                <a:gd name="T8" fmla="*/ 3 w 97"/>
                <a:gd name="T9" fmla="*/ 17 h 35"/>
                <a:gd name="T10" fmla="*/ 69 w 97"/>
                <a:gd name="T11" fmla="*/ 17 h 35"/>
                <a:gd name="T12" fmla="*/ 71 w 97"/>
                <a:gd name="T13" fmla="*/ 17 h 35"/>
                <a:gd name="T14" fmla="*/ 69 w 97"/>
                <a:gd name="T15" fmla="*/ 20 h 35"/>
                <a:gd name="T16" fmla="*/ 3 w 97"/>
                <a:gd name="T17" fmla="*/ 20 h 35"/>
                <a:gd name="T18" fmla="*/ 0 w 97"/>
                <a:gd name="T19" fmla="*/ 17 h 35"/>
                <a:gd name="T20" fmla="*/ 3 w 97"/>
                <a:gd name="T2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7" h="35">
                  <a:moveTo>
                    <a:pt x="64" y="0"/>
                  </a:moveTo>
                  <a:lnTo>
                    <a:pt x="97" y="17"/>
                  </a:lnTo>
                  <a:lnTo>
                    <a:pt x="64" y="35"/>
                  </a:lnTo>
                  <a:lnTo>
                    <a:pt x="64" y="0"/>
                  </a:lnTo>
                  <a:close/>
                  <a:moveTo>
                    <a:pt x="3" y="17"/>
                  </a:moveTo>
                  <a:lnTo>
                    <a:pt x="69" y="17"/>
                  </a:lnTo>
                  <a:lnTo>
                    <a:pt x="71" y="17"/>
                  </a:lnTo>
                  <a:lnTo>
                    <a:pt x="69" y="20"/>
                  </a:lnTo>
                  <a:lnTo>
                    <a:pt x="3" y="20"/>
                  </a:lnTo>
                  <a:lnTo>
                    <a:pt x="0" y="17"/>
                  </a:lnTo>
                  <a:lnTo>
                    <a:pt x="3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3" name="Rectangle 60"/>
            <p:cNvSpPr>
              <a:spLocks noChangeArrowheads="1"/>
            </p:cNvSpPr>
            <p:nvPr/>
          </p:nvSpPr>
          <p:spPr bwMode="auto">
            <a:xfrm>
              <a:off x="3792538" y="3041303"/>
              <a:ext cx="3008312" cy="27225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4" name="Freeform 61"/>
            <p:cNvSpPr>
              <a:spLocks/>
            </p:cNvSpPr>
            <p:nvPr/>
          </p:nvSpPr>
          <p:spPr bwMode="auto">
            <a:xfrm>
              <a:off x="3590925" y="3992216"/>
              <a:ext cx="250825" cy="247650"/>
            </a:xfrm>
            <a:custGeom>
              <a:avLst/>
              <a:gdLst>
                <a:gd name="T0" fmla="*/ 117 w 158"/>
                <a:gd name="T1" fmla="*/ 0 h 156"/>
                <a:gd name="T2" fmla="*/ 117 w 158"/>
                <a:gd name="T3" fmla="*/ 39 h 156"/>
                <a:gd name="T4" fmla="*/ 0 w 158"/>
                <a:gd name="T5" fmla="*/ 39 h 156"/>
                <a:gd name="T6" fmla="*/ 0 w 158"/>
                <a:gd name="T7" fmla="*/ 118 h 156"/>
                <a:gd name="T8" fmla="*/ 117 w 158"/>
                <a:gd name="T9" fmla="*/ 118 h 156"/>
                <a:gd name="T10" fmla="*/ 117 w 158"/>
                <a:gd name="T11" fmla="*/ 156 h 156"/>
                <a:gd name="T12" fmla="*/ 158 w 158"/>
                <a:gd name="T13" fmla="*/ 79 h 156"/>
                <a:gd name="T14" fmla="*/ 117 w 158"/>
                <a:gd name="T1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56">
                  <a:moveTo>
                    <a:pt x="117" y="0"/>
                  </a:moveTo>
                  <a:lnTo>
                    <a:pt x="117" y="39"/>
                  </a:lnTo>
                  <a:lnTo>
                    <a:pt x="0" y="39"/>
                  </a:lnTo>
                  <a:lnTo>
                    <a:pt x="0" y="118"/>
                  </a:lnTo>
                  <a:lnTo>
                    <a:pt x="117" y="118"/>
                  </a:lnTo>
                  <a:lnTo>
                    <a:pt x="117" y="156"/>
                  </a:lnTo>
                  <a:lnTo>
                    <a:pt x="158" y="79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5" name="Freeform 62"/>
            <p:cNvSpPr>
              <a:spLocks/>
            </p:cNvSpPr>
            <p:nvPr/>
          </p:nvSpPr>
          <p:spPr bwMode="auto">
            <a:xfrm>
              <a:off x="3590925" y="3992216"/>
              <a:ext cx="250825" cy="247650"/>
            </a:xfrm>
            <a:custGeom>
              <a:avLst/>
              <a:gdLst>
                <a:gd name="T0" fmla="*/ 117 w 158"/>
                <a:gd name="T1" fmla="*/ 0 h 156"/>
                <a:gd name="T2" fmla="*/ 117 w 158"/>
                <a:gd name="T3" fmla="*/ 39 h 156"/>
                <a:gd name="T4" fmla="*/ 0 w 158"/>
                <a:gd name="T5" fmla="*/ 39 h 156"/>
                <a:gd name="T6" fmla="*/ 0 w 158"/>
                <a:gd name="T7" fmla="*/ 118 h 156"/>
                <a:gd name="T8" fmla="*/ 117 w 158"/>
                <a:gd name="T9" fmla="*/ 118 h 156"/>
                <a:gd name="T10" fmla="*/ 117 w 158"/>
                <a:gd name="T11" fmla="*/ 156 h 156"/>
                <a:gd name="T12" fmla="*/ 158 w 158"/>
                <a:gd name="T13" fmla="*/ 79 h 156"/>
                <a:gd name="T14" fmla="*/ 117 w 158"/>
                <a:gd name="T15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56">
                  <a:moveTo>
                    <a:pt x="117" y="0"/>
                  </a:moveTo>
                  <a:lnTo>
                    <a:pt x="117" y="39"/>
                  </a:lnTo>
                  <a:lnTo>
                    <a:pt x="0" y="39"/>
                  </a:lnTo>
                  <a:lnTo>
                    <a:pt x="0" y="118"/>
                  </a:lnTo>
                  <a:lnTo>
                    <a:pt x="117" y="118"/>
                  </a:lnTo>
                  <a:lnTo>
                    <a:pt x="117" y="156"/>
                  </a:lnTo>
                  <a:lnTo>
                    <a:pt x="158" y="79"/>
                  </a:lnTo>
                  <a:lnTo>
                    <a:pt x="117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6" name="Freeform 63"/>
            <p:cNvSpPr>
              <a:spLocks/>
            </p:cNvSpPr>
            <p:nvPr/>
          </p:nvSpPr>
          <p:spPr bwMode="auto">
            <a:xfrm>
              <a:off x="3590925" y="1683991"/>
              <a:ext cx="250825" cy="250825"/>
            </a:xfrm>
            <a:custGeom>
              <a:avLst/>
              <a:gdLst>
                <a:gd name="T0" fmla="*/ 117 w 158"/>
                <a:gd name="T1" fmla="*/ 0 h 158"/>
                <a:gd name="T2" fmla="*/ 117 w 158"/>
                <a:gd name="T3" fmla="*/ 40 h 158"/>
                <a:gd name="T4" fmla="*/ 0 w 158"/>
                <a:gd name="T5" fmla="*/ 40 h 158"/>
                <a:gd name="T6" fmla="*/ 0 w 158"/>
                <a:gd name="T7" fmla="*/ 118 h 158"/>
                <a:gd name="T8" fmla="*/ 117 w 158"/>
                <a:gd name="T9" fmla="*/ 118 h 158"/>
                <a:gd name="T10" fmla="*/ 117 w 158"/>
                <a:gd name="T11" fmla="*/ 158 h 158"/>
                <a:gd name="T12" fmla="*/ 158 w 158"/>
                <a:gd name="T13" fmla="*/ 79 h 158"/>
                <a:gd name="T14" fmla="*/ 117 w 158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58">
                  <a:moveTo>
                    <a:pt x="117" y="0"/>
                  </a:moveTo>
                  <a:lnTo>
                    <a:pt x="117" y="40"/>
                  </a:lnTo>
                  <a:lnTo>
                    <a:pt x="0" y="40"/>
                  </a:lnTo>
                  <a:lnTo>
                    <a:pt x="0" y="118"/>
                  </a:lnTo>
                  <a:lnTo>
                    <a:pt x="117" y="118"/>
                  </a:lnTo>
                  <a:lnTo>
                    <a:pt x="117" y="158"/>
                  </a:lnTo>
                  <a:lnTo>
                    <a:pt x="158" y="79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7" name="Freeform 64"/>
            <p:cNvSpPr>
              <a:spLocks/>
            </p:cNvSpPr>
            <p:nvPr/>
          </p:nvSpPr>
          <p:spPr bwMode="auto">
            <a:xfrm>
              <a:off x="3590925" y="1683991"/>
              <a:ext cx="250825" cy="250825"/>
            </a:xfrm>
            <a:custGeom>
              <a:avLst/>
              <a:gdLst>
                <a:gd name="T0" fmla="*/ 117 w 158"/>
                <a:gd name="T1" fmla="*/ 0 h 158"/>
                <a:gd name="T2" fmla="*/ 117 w 158"/>
                <a:gd name="T3" fmla="*/ 40 h 158"/>
                <a:gd name="T4" fmla="*/ 0 w 158"/>
                <a:gd name="T5" fmla="*/ 40 h 158"/>
                <a:gd name="T6" fmla="*/ 0 w 158"/>
                <a:gd name="T7" fmla="*/ 118 h 158"/>
                <a:gd name="T8" fmla="*/ 117 w 158"/>
                <a:gd name="T9" fmla="*/ 118 h 158"/>
                <a:gd name="T10" fmla="*/ 117 w 158"/>
                <a:gd name="T11" fmla="*/ 158 h 158"/>
                <a:gd name="T12" fmla="*/ 158 w 158"/>
                <a:gd name="T13" fmla="*/ 79 h 158"/>
                <a:gd name="T14" fmla="*/ 117 w 158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8" h="158">
                  <a:moveTo>
                    <a:pt x="117" y="0"/>
                  </a:moveTo>
                  <a:lnTo>
                    <a:pt x="117" y="40"/>
                  </a:lnTo>
                  <a:lnTo>
                    <a:pt x="0" y="40"/>
                  </a:lnTo>
                  <a:lnTo>
                    <a:pt x="0" y="118"/>
                  </a:lnTo>
                  <a:lnTo>
                    <a:pt x="117" y="118"/>
                  </a:lnTo>
                  <a:lnTo>
                    <a:pt x="117" y="158"/>
                  </a:lnTo>
                  <a:lnTo>
                    <a:pt x="158" y="79"/>
                  </a:lnTo>
                  <a:lnTo>
                    <a:pt x="117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98" name="Freeform 65"/>
            <p:cNvSpPr>
              <a:spLocks noEditPoints="1"/>
            </p:cNvSpPr>
            <p:nvPr/>
          </p:nvSpPr>
          <p:spPr bwMode="auto">
            <a:xfrm>
              <a:off x="4895850" y="3288953"/>
              <a:ext cx="501650" cy="354013"/>
            </a:xfrm>
            <a:custGeom>
              <a:avLst/>
              <a:gdLst>
                <a:gd name="T0" fmla="*/ 18 w 316"/>
                <a:gd name="T1" fmla="*/ 35 h 223"/>
                <a:gd name="T2" fmla="*/ 0 w 316"/>
                <a:gd name="T3" fmla="*/ 0 h 223"/>
                <a:gd name="T4" fmla="*/ 38 w 316"/>
                <a:gd name="T5" fmla="*/ 6 h 223"/>
                <a:gd name="T6" fmla="*/ 18 w 316"/>
                <a:gd name="T7" fmla="*/ 35 h 223"/>
                <a:gd name="T8" fmla="*/ 314 w 316"/>
                <a:gd name="T9" fmla="*/ 223 h 223"/>
                <a:gd name="T10" fmla="*/ 22 w 316"/>
                <a:gd name="T11" fmla="*/ 18 h 223"/>
                <a:gd name="T12" fmla="*/ 22 w 316"/>
                <a:gd name="T13" fmla="*/ 15 h 223"/>
                <a:gd name="T14" fmla="*/ 23 w 316"/>
                <a:gd name="T15" fmla="*/ 15 h 223"/>
                <a:gd name="T16" fmla="*/ 316 w 316"/>
                <a:gd name="T17" fmla="*/ 221 h 223"/>
                <a:gd name="T18" fmla="*/ 316 w 316"/>
                <a:gd name="T19" fmla="*/ 223 h 223"/>
                <a:gd name="T20" fmla="*/ 314 w 316"/>
                <a:gd name="T21" fmla="*/ 223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6" h="223">
                  <a:moveTo>
                    <a:pt x="18" y="35"/>
                  </a:moveTo>
                  <a:lnTo>
                    <a:pt x="0" y="0"/>
                  </a:lnTo>
                  <a:lnTo>
                    <a:pt x="38" y="6"/>
                  </a:lnTo>
                  <a:lnTo>
                    <a:pt x="18" y="35"/>
                  </a:lnTo>
                  <a:close/>
                  <a:moveTo>
                    <a:pt x="314" y="223"/>
                  </a:moveTo>
                  <a:lnTo>
                    <a:pt x="22" y="18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316" y="221"/>
                  </a:lnTo>
                  <a:lnTo>
                    <a:pt x="316" y="223"/>
                  </a:lnTo>
                  <a:lnTo>
                    <a:pt x="314" y="22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5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3618" name="Picture 6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62488" y="3174653"/>
              <a:ext cx="498475" cy="228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599" name="Rectangle 67"/>
            <p:cNvSpPr>
              <a:spLocks noChangeArrowheads="1"/>
            </p:cNvSpPr>
            <p:nvPr/>
          </p:nvSpPr>
          <p:spPr bwMode="auto">
            <a:xfrm>
              <a:off x="2787651" y="1477616"/>
              <a:ext cx="858472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Sortir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former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équipes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les repasser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 rythme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à la journée »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07" name="Rectangle 75"/>
            <p:cNvSpPr>
              <a:spLocks noChangeArrowheads="1"/>
            </p:cNvSpPr>
            <p:nvPr/>
          </p:nvSpPr>
          <p:spPr bwMode="auto">
            <a:xfrm>
              <a:off x="5651500" y="1129953"/>
              <a:ext cx="169918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Nuit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08" name="Rectangle 76"/>
            <p:cNvSpPr>
              <a:spLocks noChangeArrowheads="1"/>
            </p:cNvSpPr>
            <p:nvPr/>
          </p:nvSpPr>
          <p:spPr bwMode="auto">
            <a:xfrm>
              <a:off x="5651500" y="1380778"/>
              <a:ext cx="169918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Nuit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09" name="Rectangle 77"/>
            <p:cNvSpPr>
              <a:spLocks noChangeArrowheads="1"/>
            </p:cNvSpPr>
            <p:nvPr/>
          </p:nvSpPr>
          <p:spPr bwMode="auto">
            <a:xfrm>
              <a:off x="5651500" y="1631603"/>
              <a:ext cx="275717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Repos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0" name="Rectangle 78"/>
            <p:cNvSpPr>
              <a:spLocks noChangeArrowheads="1"/>
            </p:cNvSpPr>
            <p:nvPr/>
          </p:nvSpPr>
          <p:spPr bwMode="auto">
            <a:xfrm>
              <a:off x="5654675" y="1885603"/>
              <a:ext cx="431208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1" name="Rectangle 79"/>
            <p:cNvSpPr>
              <a:spLocks noChangeArrowheads="1"/>
            </p:cNvSpPr>
            <p:nvPr/>
          </p:nvSpPr>
          <p:spPr bwMode="auto">
            <a:xfrm>
              <a:off x="5651500" y="2134841"/>
              <a:ext cx="275717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Repos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2" name="Rectangle 80"/>
            <p:cNvSpPr>
              <a:spLocks noChangeArrowheads="1"/>
            </p:cNvSpPr>
            <p:nvPr/>
          </p:nvSpPr>
          <p:spPr bwMode="auto">
            <a:xfrm>
              <a:off x="5651500" y="2385666"/>
              <a:ext cx="169918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Nuit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3" name="Rectangle 81"/>
            <p:cNvSpPr>
              <a:spLocks noChangeArrowheads="1"/>
            </p:cNvSpPr>
            <p:nvPr/>
          </p:nvSpPr>
          <p:spPr bwMode="auto">
            <a:xfrm>
              <a:off x="5651500" y="2639666"/>
              <a:ext cx="169918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Nuit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4" name="Rectangle 82"/>
            <p:cNvSpPr>
              <a:spLocks noChangeArrowheads="1"/>
            </p:cNvSpPr>
            <p:nvPr/>
          </p:nvSpPr>
          <p:spPr bwMode="auto">
            <a:xfrm>
              <a:off x="5849938" y="2639666"/>
              <a:ext cx="192360" cy="11541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5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</a:t>
              </a:r>
              <a:endParaRPr kumimoji="0" lang="fr-FR" sz="75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5" name="Rectangle 83"/>
            <p:cNvSpPr>
              <a:spLocks noChangeArrowheads="1"/>
            </p:cNvSpPr>
            <p:nvPr/>
          </p:nvSpPr>
          <p:spPr bwMode="auto">
            <a:xfrm>
              <a:off x="2787651" y="3369767"/>
              <a:ext cx="876299" cy="20774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rentrer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les équipes,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bien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formations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suffisamment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tôt (ou tard)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que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l’équipe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matin (ou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soir) puissent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profiter (mais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cela ne résout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le problème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l’équipe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nuit !)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59" name="Rectangle 126"/>
            <p:cNvSpPr>
              <a:spLocks noChangeArrowheads="1"/>
            </p:cNvSpPr>
            <p:nvPr/>
          </p:nvSpPr>
          <p:spPr bwMode="auto">
            <a:xfrm>
              <a:off x="3895850" y="1083916"/>
              <a:ext cx="1612254" cy="18466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 aux réactions des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personnels. Certains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n’apprécieront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peu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changement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rythme. D’autres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exigeront que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soient maintenues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pendant la durée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les primes d’équipe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représentent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montant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non négligeable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La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réglementation, mais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aussi le simple bon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sens, obligeront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l’employeur à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accorder un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de repos et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récupération avant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après la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Ainsi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à une journée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correspondra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absence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trois jours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L’organisation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sera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donc plus difficile.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3" name="Rectangle 259"/>
            <p:cNvSpPr>
              <a:spLocks noChangeArrowheads="1"/>
            </p:cNvSpPr>
            <p:nvPr/>
          </p:nvSpPr>
          <p:spPr bwMode="auto">
            <a:xfrm>
              <a:off x="5464174" y="3123109"/>
              <a:ext cx="1263533" cy="1038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Privilégier la formation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du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passage en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équipe d’après-midi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quand la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dette de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sommeil est la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importante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Cela permet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outre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d’associer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certains personnels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journée si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séquence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formation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limitée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4 heures.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0" name="Rectangle 259"/>
            <p:cNvSpPr>
              <a:spLocks noChangeArrowheads="1"/>
            </p:cNvSpPr>
            <p:nvPr/>
          </p:nvSpPr>
          <p:spPr bwMode="auto">
            <a:xfrm>
              <a:off x="3851920" y="4161855"/>
              <a:ext cx="2899717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oublier que lorsque l’on interroge des personnels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équipe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ils sont une majorité à dire, sans forcément trouver les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bons mots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l’exprimer, que l’apprentissage sera plus difficile tard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soir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bien la nuit. Certes, on peut leur répondre que s’ils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capables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d’attention pour faire fonctionner une machine, ils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également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suivre le discours du formateur. Mais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tâches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nuit sont souvent des tâches d’exécution plus que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réflexion.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nuit, le week-end, les fonctions supports ne sont pas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présentes. Elles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le sont que partiellement pour les équipes de matin et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soir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Ne pouvant compter sur une aide externe, les personnels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équipe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souvent plus chargés et ont finalement moins de </a:t>
              </a:r>
              <a:r>
                <a:rPr lang="fr-FR" sz="75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libre </a:t>
              </a:r>
              <a:r>
                <a:rPr lang="fr-FR" sz="75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les personnels à la journée.</a:t>
              </a:r>
              <a:endParaRPr kumimoji="0" lang="fr-FR" sz="75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6948653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570276" y="6503990"/>
            <a:ext cx="4003449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DEUX EXEMPLES D’UNE MÊME DESCRIPTION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DÉCRIRE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4103" name="Groupe 24102"/>
          <p:cNvGrpSpPr/>
          <p:nvPr/>
        </p:nvGrpSpPr>
        <p:grpSpPr>
          <a:xfrm>
            <a:off x="1979712" y="2479511"/>
            <a:ext cx="5089326" cy="2461657"/>
            <a:chOff x="2084388" y="1916113"/>
            <a:chExt cx="5089326" cy="2461657"/>
          </a:xfrm>
        </p:grpSpPr>
        <p:sp>
          <p:nvSpPr>
            <p:cNvPr id="23902" name="Rectangle 6"/>
            <p:cNvSpPr>
              <a:spLocks noChangeArrowheads="1"/>
            </p:cNvSpPr>
            <p:nvPr/>
          </p:nvSpPr>
          <p:spPr bwMode="auto">
            <a:xfrm>
              <a:off x="2084388" y="1916113"/>
              <a:ext cx="31750" cy="8731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03" name="Rectangle 7"/>
            <p:cNvSpPr>
              <a:spLocks noChangeArrowheads="1"/>
            </p:cNvSpPr>
            <p:nvPr/>
          </p:nvSpPr>
          <p:spPr bwMode="auto">
            <a:xfrm>
              <a:off x="4805364" y="1928813"/>
              <a:ext cx="2368350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Voici notre nouvel écran plasma…. Ce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frappe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lorsqu’on le découvre pour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première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fois est son design : il est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beau, bien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que tous les produits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concurrents. C’est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produit de haute technologie,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mais également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élément de décor… Regardez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matériaux dont il est constitué.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L’alliance </a:t>
              </a:r>
              <a:r>
                <a:rPr lang="fr-FR" sz="800" dirty="0" smtClean="0"/>
                <a:t>entre </a:t>
              </a:r>
              <a:r>
                <a:rPr lang="fr-FR" sz="800" dirty="0"/>
                <a:t>matériaux synthétiques et métal </a:t>
              </a:r>
              <a:r>
                <a:rPr lang="fr-FR" sz="800" dirty="0" smtClean="0"/>
                <a:t>nous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projette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 futur… Posez donc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votre main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ici. Ne ressentez-vous pas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impression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robustesse… ?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32" name="Rectangle 36"/>
            <p:cNvSpPr>
              <a:spLocks noChangeArrowheads="1"/>
            </p:cNvSpPr>
            <p:nvPr/>
          </p:nvSpPr>
          <p:spPr bwMode="auto">
            <a:xfrm>
              <a:off x="4624388" y="1916113"/>
              <a:ext cx="28575" cy="13906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31" name="Rectangle 236"/>
            <p:cNvSpPr>
              <a:spLocks noChangeArrowheads="1"/>
            </p:cNvSpPr>
            <p:nvPr/>
          </p:nvSpPr>
          <p:spPr bwMode="auto">
            <a:xfrm>
              <a:off x="2157413" y="4008438"/>
              <a:ext cx="235801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Description très factuelle, réalisée avec minutie,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employant des mots techniques, voire scientifiques.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reste neutre.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11" name="Rectangle 316"/>
            <p:cNvSpPr>
              <a:spLocks noChangeArrowheads="1"/>
            </p:cNvSpPr>
            <p:nvPr/>
          </p:nvSpPr>
          <p:spPr bwMode="auto">
            <a:xfrm>
              <a:off x="4637088" y="4008438"/>
              <a:ext cx="24413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Description au cours de laquelle le formateur exprime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sentiments et ses sensations envers l’objet.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veut faire passer un intérêt ou une passion.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3" name="Freeform 410"/>
            <p:cNvSpPr>
              <a:spLocks/>
            </p:cNvSpPr>
            <p:nvPr/>
          </p:nvSpPr>
          <p:spPr bwMode="auto">
            <a:xfrm>
              <a:off x="5668963" y="3481388"/>
              <a:ext cx="346075" cy="403225"/>
            </a:xfrm>
            <a:custGeom>
              <a:avLst/>
              <a:gdLst>
                <a:gd name="T0" fmla="*/ 0 w 218"/>
                <a:gd name="T1" fmla="*/ 190 h 254"/>
                <a:gd name="T2" fmla="*/ 56 w 218"/>
                <a:gd name="T3" fmla="*/ 190 h 254"/>
                <a:gd name="T4" fmla="*/ 56 w 218"/>
                <a:gd name="T5" fmla="*/ 0 h 254"/>
                <a:gd name="T6" fmla="*/ 162 w 218"/>
                <a:gd name="T7" fmla="*/ 0 h 254"/>
                <a:gd name="T8" fmla="*/ 162 w 218"/>
                <a:gd name="T9" fmla="*/ 190 h 254"/>
                <a:gd name="T10" fmla="*/ 218 w 218"/>
                <a:gd name="T11" fmla="*/ 190 h 254"/>
                <a:gd name="T12" fmla="*/ 108 w 218"/>
                <a:gd name="T13" fmla="*/ 254 h 254"/>
                <a:gd name="T14" fmla="*/ 0 w 218"/>
                <a:gd name="T15" fmla="*/ 19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4">
                  <a:moveTo>
                    <a:pt x="0" y="190"/>
                  </a:moveTo>
                  <a:lnTo>
                    <a:pt x="56" y="190"/>
                  </a:lnTo>
                  <a:lnTo>
                    <a:pt x="56" y="0"/>
                  </a:lnTo>
                  <a:lnTo>
                    <a:pt x="162" y="0"/>
                  </a:lnTo>
                  <a:lnTo>
                    <a:pt x="162" y="190"/>
                  </a:lnTo>
                  <a:lnTo>
                    <a:pt x="218" y="190"/>
                  </a:lnTo>
                  <a:lnTo>
                    <a:pt x="108" y="254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5" name="Freeform 411"/>
            <p:cNvSpPr>
              <a:spLocks/>
            </p:cNvSpPr>
            <p:nvPr/>
          </p:nvSpPr>
          <p:spPr bwMode="auto">
            <a:xfrm>
              <a:off x="5668963" y="3481388"/>
              <a:ext cx="346075" cy="403225"/>
            </a:xfrm>
            <a:custGeom>
              <a:avLst/>
              <a:gdLst>
                <a:gd name="T0" fmla="*/ 0 w 218"/>
                <a:gd name="T1" fmla="*/ 190 h 254"/>
                <a:gd name="T2" fmla="*/ 56 w 218"/>
                <a:gd name="T3" fmla="*/ 190 h 254"/>
                <a:gd name="T4" fmla="*/ 56 w 218"/>
                <a:gd name="T5" fmla="*/ 0 h 254"/>
                <a:gd name="T6" fmla="*/ 162 w 218"/>
                <a:gd name="T7" fmla="*/ 0 h 254"/>
                <a:gd name="T8" fmla="*/ 162 w 218"/>
                <a:gd name="T9" fmla="*/ 190 h 254"/>
                <a:gd name="T10" fmla="*/ 218 w 218"/>
                <a:gd name="T11" fmla="*/ 190 h 254"/>
                <a:gd name="T12" fmla="*/ 108 w 218"/>
                <a:gd name="T13" fmla="*/ 254 h 254"/>
                <a:gd name="T14" fmla="*/ 0 w 218"/>
                <a:gd name="T15" fmla="*/ 19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54">
                  <a:moveTo>
                    <a:pt x="0" y="190"/>
                  </a:moveTo>
                  <a:lnTo>
                    <a:pt x="56" y="190"/>
                  </a:lnTo>
                  <a:lnTo>
                    <a:pt x="56" y="0"/>
                  </a:lnTo>
                  <a:lnTo>
                    <a:pt x="162" y="0"/>
                  </a:lnTo>
                  <a:lnTo>
                    <a:pt x="162" y="190"/>
                  </a:lnTo>
                  <a:lnTo>
                    <a:pt x="218" y="190"/>
                  </a:lnTo>
                  <a:lnTo>
                    <a:pt x="108" y="254"/>
                  </a:lnTo>
                  <a:lnTo>
                    <a:pt x="0" y="19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6" name="Freeform 412"/>
            <p:cNvSpPr>
              <a:spLocks/>
            </p:cNvSpPr>
            <p:nvPr/>
          </p:nvSpPr>
          <p:spPr bwMode="auto">
            <a:xfrm>
              <a:off x="3132138" y="3481388"/>
              <a:ext cx="342900" cy="403225"/>
            </a:xfrm>
            <a:custGeom>
              <a:avLst/>
              <a:gdLst>
                <a:gd name="T0" fmla="*/ 0 w 216"/>
                <a:gd name="T1" fmla="*/ 190 h 254"/>
                <a:gd name="T2" fmla="*/ 54 w 216"/>
                <a:gd name="T3" fmla="*/ 190 h 254"/>
                <a:gd name="T4" fmla="*/ 54 w 216"/>
                <a:gd name="T5" fmla="*/ 0 h 254"/>
                <a:gd name="T6" fmla="*/ 162 w 216"/>
                <a:gd name="T7" fmla="*/ 0 h 254"/>
                <a:gd name="T8" fmla="*/ 162 w 216"/>
                <a:gd name="T9" fmla="*/ 190 h 254"/>
                <a:gd name="T10" fmla="*/ 216 w 216"/>
                <a:gd name="T11" fmla="*/ 190 h 254"/>
                <a:gd name="T12" fmla="*/ 110 w 216"/>
                <a:gd name="T13" fmla="*/ 254 h 254"/>
                <a:gd name="T14" fmla="*/ 0 w 216"/>
                <a:gd name="T15" fmla="*/ 19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54">
                  <a:moveTo>
                    <a:pt x="0" y="190"/>
                  </a:moveTo>
                  <a:lnTo>
                    <a:pt x="54" y="190"/>
                  </a:lnTo>
                  <a:lnTo>
                    <a:pt x="54" y="0"/>
                  </a:lnTo>
                  <a:lnTo>
                    <a:pt x="162" y="0"/>
                  </a:lnTo>
                  <a:lnTo>
                    <a:pt x="162" y="190"/>
                  </a:lnTo>
                  <a:lnTo>
                    <a:pt x="216" y="190"/>
                  </a:lnTo>
                  <a:lnTo>
                    <a:pt x="110" y="254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7" name="Freeform 413"/>
            <p:cNvSpPr>
              <a:spLocks/>
            </p:cNvSpPr>
            <p:nvPr/>
          </p:nvSpPr>
          <p:spPr bwMode="auto">
            <a:xfrm>
              <a:off x="3132138" y="3481388"/>
              <a:ext cx="342900" cy="403225"/>
            </a:xfrm>
            <a:custGeom>
              <a:avLst/>
              <a:gdLst>
                <a:gd name="T0" fmla="*/ 0 w 216"/>
                <a:gd name="T1" fmla="*/ 190 h 254"/>
                <a:gd name="T2" fmla="*/ 54 w 216"/>
                <a:gd name="T3" fmla="*/ 190 h 254"/>
                <a:gd name="T4" fmla="*/ 54 w 216"/>
                <a:gd name="T5" fmla="*/ 0 h 254"/>
                <a:gd name="T6" fmla="*/ 162 w 216"/>
                <a:gd name="T7" fmla="*/ 0 h 254"/>
                <a:gd name="T8" fmla="*/ 162 w 216"/>
                <a:gd name="T9" fmla="*/ 190 h 254"/>
                <a:gd name="T10" fmla="*/ 216 w 216"/>
                <a:gd name="T11" fmla="*/ 190 h 254"/>
                <a:gd name="T12" fmla="*/ 110 w 216"/>
                <a:gd name="T13" fmla="*/ 254 h 254"/>
                <a:gd name="T14" fmla="*/ 0 w 216"/>
                <a:gd name="T15" fmla="*/ 19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54">
                  <a:moveTo>
                    <a:pt x="0" y="190"/>
                  </a:moveTo>
                  <a:lnTo>
                    <a:pt x="54" y="190"/>
                  </a:lnTo>
                  <a:lnTo>
                    <a:pt x="54" y="0"/>
                  </a:lnTo>
                  <a:lnTo>
                    <a:pt x="162" y="0"/>
                  </a:lnTo>
                  <a:lnTo>
                    <a:pt x="162" y="190"/>
                  </a:lnTo>
                  <a:lnTo>
                    <a:pt x="216" y="190"/>
                  </a:lnTo>
                  <a:lnTo>
                    <a:pt x="110" y="254"/>
                  </a:lnTo>
                  <a:lnTo>
                    <a:pt x="0" y="19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58" name="Rectangle 414"/>
            <p:cNvSpPr>
              <a:spLocks noChangeArrowheads="1"/>
            </p:cNvSpPr>
            <p:nvPr/>
          </p:nvSpPr>
          <p:spPr bwMode="auto">
            <a:xfrm>
              <a:off x="2242839" y="1928813"/>
              <a:ext cx="223698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Voici notre nouvel écran plasma…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 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 qui se démarque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produits concurrents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sa taille d’écran XXL,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ainsi que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matériaux d’habillage. Il est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plat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(x cm), son poids total est de y kg.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solide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il résiste à l’impact d’un…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16139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21051" y="6503990"/>
            <a:ext cx="250190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VERSUS CONCEPT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CONCEPTUALISER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2098675" y="2166466"/>
            <a:ext cx="4946650" cy="3206750"/>
            <a:chOff x="2098675" y="1825625"/>
            <a:chExt cx="4946650" cy="3206750"/>
          </a:xfrm>
        </p:grpSpPr>
        <p:sp>
          <p:nvSpPr>
            <p:cNvPr id="24658" name="Rectangle 6"/>
            <p:cNvSpPr>
              <a:spLocks noChangeArrowheads="1"/>
            </p:cNvSpPr>
            <p:nvPr/>
          </p:nvSpPr>
          <p:spPr bwMode="auto">
            <a:xfrm>
              <a:off x="3654425" y="1825625"/>
              <a:ext cx="1387475" cy="371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59" name="Rectangle 7"/>
            <p:cNvSpPr>
              <a:spLocks noChangeArrowheads="1"/>
            </p:cNvSpPr>
            <p:nvPr/>
          </p:nvSpPr>
          <p:spPr bwMode="auto">
            <a:xfrm>
              <a:off x="3654425" y="1825625"/>
              <a:ext cx="138747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1" name="Freeform 9"/>
            <p:cNvSpPr>
              <a:spLocks/>
            </p:cNvSpPr>
            <p:nvPr/>
          </p:nvSpPr>
          <p:spPr bwMode="auto">
            <a:xfrm>
              <a:off x="3765550" y="3032125"/>
              <a:ext cx="1555750" cy="1362075"/>
            </a:xfrm>
            <a:custGeom>
              <a:avLst/>
              <a:gdLst>
                <a:gd name="T0" fmla="*/ 0 w 980"/>
                <a:gd name="T1" fmla="*/ 0 h 858"/>
                <a:gd name="T2" fmla="*/ 246 w 980"/>
                <a:gd name="T3" fmla="*/ 858 h 858"/>
                <a:gd name="T4" fmla="*/ 736 w 980"/>
                <a:gd name="T5" fmla="*/ 858 h 858"/>
                <a:gd name="T6" fmla="*/ 980 w 980"/>
                <a:gd name="T7" fmla="*/ 0 h 858"/>
                <a:gd name="T8" fmla="*/ 0 w 980"/>
                <a:gd name="T9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0" h="858">
                  <a:moveTo>
                    <a:pt x="0" y="0"/>
                  </a:moveTo>
                  <a:lnTo>
                    <a:pt x="246" y="858"/>
                  </a:lnTo>
                  <a:lnTo>
                    <a:pt x="736" y="858"/>
                  </a:lnTo>
                  <a:lnTo>
                    <a:pt x="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2" name="Freeform 10"/>
            <p:cNvSpPr>
              <a:spLocks/>
            </p:cNvSpPr>
            <p:nvPr/>
          </p:nvSpPr>
          <p:spPr bwMode="auto">
            <a:xfrm>
              <a:off x="3765550" y="3032125"/>
              <a:ext cx="1555750" cy="1362075"/>
            </a:xfrm>
            <a:custGeom>
              <a:avLst/>
              <a:gdLst>
                <a:gd name="T0" fmla="*/ 0 w 980"/>
                <a:gd name="T1" fmla="*/ 0 h 858"/>
                <a:gd name="T2" fmla="*/ 246 w 980"/>
                <a:gd name="T3" fmla="*/ 858 h 858"/>
                <a:gd name="T4" fmla="*/ 736 w 980"/>
                <a:gd name="T5" fmla="*/ 858 h 858"/>
                <a:gd name="T6" fmla="*/ 980 w 980"/>
                <a:gd name="T7" fmla="*/ 0 h 858"/>
                <a:gd name="T8" fmla="*/ 0 w 980"/>
                <a:gd name="T9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0" h="858">
                  <a:moveTo>
                    <a:pt x="0" y="0"/>
                  </a:moveTo>
                  <a:lnTo>
                    <a:pt x="246" y="858"/>
                  </a:lnTo>
                  <a:lnTo>
                    <a:pt x="736" y="858"/>
                  </a:lnTo>
                  <a:lnTo>
                    <a:pt x="98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3" name="Rectangle 11"/>
            <p:cNvSpPr>
              <a:spLocks noChangeArrowheads="1"/>
            </p:cNvSpPr>
            <p:nvPr/>
          </p:nvSpPr>
          <p:spPr bwMode="auto">
            <a:xfrm>
              <a:off x="2155825" y="2978150"/>
              <a:ext cx="1035050" cy="3683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4" name="Rectangle 12"/>
            <p:cNvSpPr>
              <a:spLocks noChangeArrowheads="1"/>
            </p:cNvSpPr>
            <p:nvPr/>
          </p:nvSpPr>
          <p:spPr bwMode="auto">
            <a:xfrm>
              <a:off x="2155825" y="2978150"/>
              <a:ext cx="1035050" cy="368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5" name="Freeform 13"/>
            <p:cNvSpPr>
              <a:spLocks noEditPoints="1"/>
            </p:cNvSpPr>
            <p:nvPr/>
          </p:nvSpPr>
          <p:spPr bwMode="auto">
            <a:xfrm>
              <a:off x="2644775" y="2003425"/>
              <a:ext cx="1009650" cy="974725"/>
            </a:xfrm>
            <a:custGeom>
              <a:avLst/>
              <a:gdLst>
                <a:gd name="T0" fmla="*/ 18 w 636"/>
                <a:gd name="T1" fmla="*/ 614 h 614"/>
                <a:gd name="T2" fmla="*/ 38 w 636"/>
                <a:gd name="T3" fmla="*/ 574 h 614"/>
                <a:gd name="T4" fmla="*/ 24 w 636"/>
                <a:gd name="T5" fmla="*/ 568 h 614"/>
                <a:gd name="T6" fmla="*/ 14 w 636"/>
                <a:gd name="T7" fmla="*/ 530 h 614"/>
                <a:gd name="T8" fmla="*/ 24 w 636"/>
                <a:gd name="T9" fmla="*/ 464 h 614"/>
                <a:gd name="T10" fmla="*/ 14 w 636"/>
                <a:gd name="T11" fmla="*/ 500 h 614"/>
                <a:gd name="T12" fmla="*/ 24 w 636"/>
                <a:gd name="T13" fmla="*/ 464 h 614"/>
                <a:gd name="T14" fmla="*/ 24 w 636"/>
                <a:gd name="T15" fmla="*/ 434 h 614"/>
                <a:gd name="T16" fmla="*/ 14 w 636"/>
                <a:gd name="T17" fmla="*/ 396 h 614"/>
                <a:gd name="T18" fmla="*/ 24 w 636"/>
                <a:gd name="T19" fmla="*/ 328 h 614"/>
                <a:gd name="T20" fmla="*/ 14 w 636"/>
                <a:gd name="T21" fmla="*/ 366 h 614"/>
                <a:gd name="T22" fmla="*/ 24 w 636"/>
                <a:gd name="T23" fmla="*/ 328 h 614"/>
                <a:gd name="T24" fmla="*/ 24 w 636"/>
                <a:gd name="T25" fmla="*/ 300 h 614"/>
                <a:gd name="T26" fmla="*/ 14 w 636"/>
                <a:gd name="T27" fmla="*/ 260 h 614"/>
                <a:gd name="T28" fmla="*/ 24 w 636"/>
                <a:gd name="T29" fmla="*/ 194 h 614"/>
                <a:gd name="T30" fmla="*/ 14 w 636"/>
                <a:gd name="T31" fmla="*/ 232 h 614"/>
                <a:gd name="T32" fmla="*/ 24 w 636"/>
                <a:gd name="T33" fmla="*/ 194 h 614"/>
                <a:gd name="T34" fmla="*/ 24 w 636"/>
                <a:gd name="T35" fmla="*/ 166 h 614"/>
                <a:gd name="T36" fmla="*/ 14 w 636"/>
                <a:gd name="T37" fmla="*/ 126 h 614"/>
                <a:gd name="T38" fmla="*/ 24 w 636"/>
                <a:gd name="T39" fmla="*/ 60 h 614"/>
                <a:gd name="T40" fmla="*/ 14 w 636"/>
                <a:gd name="T41" fmla="*/ 98 h 614"/>
                <a:gd name="T42" fmla="*/ 24 w 636"/>
                <a:gd name="T43" fmla="*/ 60 h 614"/>
                <a:gd name="T44" fmla="*/ 18 w 636"/>
                <a:gd name="T45" fmla="*/ 10 h 614"/>
                <a:gd name="T46" fmla="*/ 24 w 636"/>
                <a:gd name="T47" fmla="*/ 30 h 614"/>
                <a:gd name="T48" fmla="*/ 14 w 636"/>
                <a:gd name="T49" fmla="*/ 0 h 614"/>
                <a:gd name="T50" fmla="*/ 32 w 636"/>
                <a:gd name="T51" fmla="*/ 10 h 614"/>
                <a:gd name="T52" fmla="*/ 60 w 636"/>
                <a:gd name="T53" fmla="*/ 10 h 614"/>
                <a:gd name="T54" fmla="*/ 98 w 636"/>
                <a:gd name="T55" fmla="*/ 0 h 614"/>
                <a:gd name="T56" fmla="*/ 166 w 636"/>
                <a:gd name="T57" fmla="*/ 10 h 614"/>
                <a:gd name="T58" fmla="*/ 126 w 636"/>
                <a:gd name="T59" fmla="*/ 0 h 614"/>
                <a:gd name="T60" fmla="*/ 166 w 636"/>
                <a:gd name="T61" fmla="*/ 10 h 614"/>
                <a:gd name="T62" fmla="*/ 194 w 636"/>
                <a:gd name="T63" fmla="*/ 10 h 614"/>
                <a:gd name="T64" fmla="*/ 232 w 636"/>
                <a:gd name="T65" fmla="*/ 0 h 614"/>
                <a:gd name="T66" fmla="*/ 298 w 636"/>
                <a:gd name="T67" fmla="*/ 10 h 614"/>
                <a:gd name="T68" fmla="*/ 262 w 636"/>
                <a:gd name="T69" fmla="*/ 0 h 614"/>
                <a:gd name="T70" fmla="*/ 298 w 636"/>
                <a:gd name="T71" fmla="*/ 10 h 614"/>
                <a:gd name="T72" fmla="*/ 328 w 636"/>
                <a:gd name="T73" fmla="*/ 10 h 614"/>
                <a:gd name="T74" fmla="*/ 366 w 636"/>
                <a:gd name="T75" fmla="*/ 0 h 614"/>
                <a:gd name="T76" fmla="*/ 432 w 636"/>
                <a:gd name="T77" fmla="*/ 10 h 614"/>
                <a:gd name="T78" fmla="*/ 396 w 636"/>
                <a:gd name="T79" fmla="*/ 0 h 614"/>
                <a:gd name="T80" fmla="*/ 432 w 636"/>
                <a:gd name="T81" fmla="*/ 10 h 614"/>
                <a:gd name="T82" fmla="*/ 462 w 636"/>
                <a:gd name="T83" fmla="*/ 10 h 614"/>
                <a:gd name="T84" fmla="*/ 502 w 636"/>
                <a:gd name="T85" fmla="*/ 0 h 614"/>
                <a:gd name="T86" fmla="*/ 568 w 636"/>
                <a:gd name="T87" fmla="*/ 10 h 614"/>
                <a:gd name="T88" fmla="*/ 530 w 636"/>
                <a:gd name="T89" fmla="*/ 0 h 614"/>
                <a:gd name="T90" fmla="*/ 568 w 636"/>
                <a:gd name="T91" fmla="*/ 10 h 614"/>
                <a:gd name="T92" fmla="*/ 596 w 636"/>
                <a:gd name="T93" fmla="*/ 10 h 614"/>
                <a:gd name="T94" fmla="*/ 636 w 636"/>
                <a:gd name="T95" fmla="*/ 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36" h="614">
                  <a:moveTo>
                    <a:pt x="38" y="574"/>
                  </a:moveTo>
                  <a:lnTo>
                    <a:pt x="18" y="614"/>
                  </a:lnTo>
                  <a:lnTo>
                    <a:pt x="0" y="574"/>
                  </a:lnTo>
                  <a:lnTo>
                    <a:pt x="38" y="574"/>
                  </a:lnTo>
                  <a:close/>
                  <a:moveTo>
                    <a:pt x="24" y="530"/>
                  </a:moveTo>
                  <a:lnTo>
                    <a:pt x="24" y="568"/>
                  </a:lnTo>
                  <a:lnTo>
                    <a:pt x="14" y="568"/>
                  </a:lnTo>
                  <a:lnTo>
                    <a:pt x="14" y="530"/>
                  </a:lnTo>
                  <a:lnTo>
                    <a:pt x="24" y="530"/>
                  </a:lnTo>
                  <a:close/>
                  <a:moveTo>
                    <a:pt x="24" y="464"/>
                  </a:moveTo>
                  <a:lnTo>
                    <a:pt x="24" y="500"/>
                  </a:lnTo>
                  <a:lnTo>
                    <a:pt x="14" y="500"/>
                  </a:lnTo>
                  <a:lnTo>
                    <a:pt x="14" y="464"/>
                  </a:lnTo>
                  <a:lnTo>
                    <a:pt x="24" y="464"/>
                  </a:lnTo>
                  <a:close/>
                  <a:moveTo>
                    <a:pt x="24" y="396"/>
                  </a:moveTo>
                  <a:lnTo>
                    <a:pt x="24" y="434"/>
                  </a:lnTo>
                  <a:lnTo>
                    <a:pt x="14" y="434"/>
                  </a:lnTo>
                  <a:lnTo>
                    <a:pt x="14" y="396"/>
                  </a:lnTo>
                  <a:lnTo>
                    <a:pt x="24" y="396"/>
                  </a:lnTo>
                  <a:close/>
                  <a:moveTo>
                    <a:pt x="24" y="328"/>
                  </a:moveTo>
                  <a:lnTo>
                    <a:pt x="24" y="366"/>
                  </a:lnTo>
                  <a:lnTo>
                    <a:pt x="14" y="366"/>
                  </a:lnTo>
                  <a:lnTo>
                    <a:pt x="14" y="328"/>
                  </a:lnTo>
                  <a:lnTo>
                    <a:pt x="24" y="328"/>
                  </a:lnTo>
                  <a:close/>
                  <a:moveTo>
                    <a:pt x="24" y="260"/>
                  </a:moveTo>
                  <a:lnTo>
                    <a:pt x="24" y="300"/>
                  </a:lnTo>
                  <a:lnTo>
                    <a:pt x="14" y="300"/>
                  </a:lnTo>
                  <a:lnTo>
                    <a:pt x="14" y="260"/>
                  </a:lnTo>
                  <a:lnTo>
                    <a:pt x="24" y="260"/>
                  </a:lnTo>
                  <a:close/>
                  <a:moveTo>
                    <a:pt x="24" y="194"/>
                  </a:moveTo>
                  <a:lnTo>
                    <a:pt x="24" y="232"/>
                  </a:lnTo>
                  <a:lnTo>
                    <a:pt x="14" y="232"/>
                  </a:lnTo>
                  <a:lnTo>
                    <a:pt x="14" y="194"/>
                  </a:lnTo>
                  <a:lnTo>
                    <a:pt x="24" y="194"/>
                  </a:lnTo>
                  <a:close/>
                  <a:moveTo>
                    <a:pt x="24" y="126"/>
                  </a:moveTo>
                  <a:lnTo>
                    <a:pt x="24" y="166"/>
                  </a:lnTo>
                  <a:lnTo>
                    <a:pt x="14" y="166"/>
                  </a:lnTo>
                  <a:lnTo>
                    <a:pt x="14" y="126"/>
                  </a:lnTo>
                  <a:lnTo>
                    <a:pt x="24" y="126"/>
                  </a:lnTo>
                  <a:close/>
                  <a:moveTo>
                    <a:pt x="24" y="60"/>
                  </a:moveTo>
                  <a:lnTo>
                    <a:pt x="24" y="98"/>
                  </a:lnTo>
                  <a:lnTo>
                    <a:pt x="14" y="98"/>
                  </a:lnTo>
                  <a:lnTo>
                    <a:pt x="14" y="60"/>
                  </a:lnTo>
                  <a:lnTo>
                    <a:pt x="24" y="60"/>
                  </a:lnTo>
                  <a:close/>
                  <a:moveTo>
                    <a:pt x="32" y="10"/>
                  </a:moveTo>
                  <a:lnTo>
                    <a:pt x="18" y="10"/>
                  </a:lnTo>
                  <a:lnTo>
                    <a:pt x="24" y="4"/>
                  </a:lnTo>
                  <a:lnTo>
                    <a:pt x="24" y="30"/>
                  </a:lnTo>
                  <a:lnTo>
                    <a:pt x="14" y="30"/>
                  </a:lnTo>
                  <a:lnTo>
                    <a:pt x="14" y="0"/>
                  </a:lnTo>
                  <a:lnTo>
                    <a:pt x="32" y="0"/>
                  </a:lnTo>
                  <a:lnTo>
                    <a:pt x="32" y="10"/>
                  </a:lnTo>
                  <a:close/>
                  <a:moveTo>
                    <a:pt x="98" y="10"/>
                  </a:moveTo>
                  <a:lnTo>
                    <a:pt x="60" y="10"/>
                  </a:lnTo>
                  <a:lnTo>
                    <a:pt x="60" y="0"/>
                  </a:lnTo>
                  <a:lnTo>
                    <a:pt x="98" y="0"/>
                  </a:lnTo>
                  <a:lnTo>
                    <a:pt x="98" y="10"/>
                  </a:lnTo>
                  <a:close/>
                  <a:moveTo>
                    <a:pt x="166" y="10"/>
                  </a:moveTo>
                  <a:lnTo>
                    <a:pt x="126" y="10"/>
                  </a:lnTo>
                  <a:lnTo>
                    <a:pt x="126" y="0"/>
                  </a:lnTo>
                  <a:lnTo>
                    <a:pt x="166" y="0"/>
                  </a:lnTo>
                  <a:lnTo>
                    <a:pt x="166" y="10"/>
                  </a:lnTo>
                  <a:close/>
                  <a:moveTo>
                    <a:pt x="232" y="10"/>
                  </a:moveTo>
                  <a:lnTo>
                    <a:pt x="194" y="10"/>
                  </a:lnTo>
                  <a:lnTo>
                    <a:pt x="194" y="0"/>
                  </a:lnTo>
                  <a:lnTo>
                    <a:pt x="232" y="0"/>
                  </a:lnTo>
                  <a:lnTo>
                    <a:pt x="232" y="10"/>
                  </a:lnTo>
                  <a:close/>
                  <a:moveTo>
                    <a:pt x="298" y="10"/>
                  </a:moveTo>
                  <a:lnTo>
                    <a:pt x="262" y="10"/>
                  </a:lnTo>
                  <a:lnTo>
                    <a:pt x="262" y="0"/>
                  </a:lnTo>
                  <a:lnTo>
                    <a:pt x="298" y="0"/>
                  </a:lnTo>
                  <a:lnTo>
                    <a:pt x="298" y="10"/>
                  </a:lnTo>
                  <a:close/>
                  <a:moveTo>
                    <a:pt x="366" y="10"/>
                  </a:moveTo>
                  <a:lnTo>
                    <a:pt x="328" y="10"/>
                  </a:lnTo>
                  <a:lnTo>
                    <a:pt x="328" y="0"/>
                  </a:lnTo>
                  <a:lnTo>
                    <a:pt x="366" y="0"/>
                  </a:lnTo>
                  <a:lnTo>
                    <a:pt x="366" y="10"/>
                  </a:lnTo>
                  <a:close/>
                  <a:moveTo>
                    <a:pt x="432" y="10"/>
                  </a:moveTo>
                  <a:lnTo>
                    <a:pt x="396" y="10"/>
                  </a:lnTo>
                  <a:lnTo>
                    <a:pt x="396" y="0"/>
                  </a:lnTo>
                  <a:lnTo>
                    <a:pt x="432" y="0"/>
                  </a:lnTo>
                  <a:lnTo>
                    <a:pt x="432" y="10"/>
                  </a:lnTo>
                  <a:close/>
                  <a:moveTo>
                    <a:pt x="502" y="10"/>
                  </a:moveTo>
                  <a:lnTo>
                    <a:pt x="462" y="10"/>
                  </a:lnTo>
                  <a:lnTo>
                    <a:pt x="462" y="0"/>
                  </a:lnTo>
                  <a:lnTo>
                    <a:pt x="502" y="0"/>
                  </a:lnTo>
                  <a:lnTo>
                    <a:pt x="502" y="10"/>
                  </a:lnTo>
                  <a:close/>
                  <a:moveTo>
                    <a:pt x="568" y="10"/>
                  </a:moveTo>
                  <a:lnTo>
                    <a:pt x="530" y="10"/>
                  </a:lnTo>
                  <a:lnTo>
                    <a:pt x="530" y="0"/>
                  </a:lnTo>
                  <a:lnTo>
                    <a:pt x="568" y="0"/>
                  </a:lnTo>
                  <a:lnTo>
                    <a:pt x="568" y="10"/>
                  </a:lnTo>
                  <a:close/>
                  <a:moveTo>
                    <a:pt x="636" y="10"/>
                  </a:moveTo>
                  <a:lnTo>
                    <a:pt x="596" y="10"/>
                  </a:lnTo>
                  <a:lnTo>
                    <a:pt x="596" y="0"/>
                  </a:lnTo>
                  <a:lnTo>
                    <a:pt x="636" y="0"/>
                  </a:lnTo>
                  <a:lnTo>
                    <a:pt x="636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6" name="Line 14"/>
            <p:cNvSpPr>
              <a:spLocks noChangeShapeType="1"/>
            </p:cNvSpPr>
            <p:nvPr/>
          </p:nvSpPr>
          <p:spPr bwMode="auto">
            <a:xfrm>
              <a:off x="2327275" y="2225675"/>
              <a:ext cx="692150" cy="635000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7" name="Line 15"/>
            <p:cNvSpPr>
              <a:spLocks noChangeShapeType="1"/>
            </p:cNvSpPr>
            <p:nvPr/>
          </p:nvSpPr>
          <p:spPr bwMode="auto">
            <a:xfrm flipV="1">
              <a:off x="2387600" y="2286000"/>
              <a:ext cx="574675" cy="457200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68" name="Freeform 16"/>
            <p:cNvSpPr>
              <a:spLocks noEditPoints="1"/>
            </p:cNvSpPr>
            <p:nvPr/>
          </p:nvSpPr>
          <p:spPr bwMode="auto">
            <a:xfrm>
              <a:off x="4051300" y="2540000"/>
              <a:ext cx="60325" cy="231775"/>
            </a:xfrm>
            <a:custGeom>
              <a:avLst/>
              <a:gdLst>
                <a:gd name="T0" fmla="*/ 38 w 38"/>
                <a:gd name="T1" fmla="*/ 108 h 146"/>
                <a:gd name="T2" fmla="*/ 18 w 38"/>
                <a:gd name="T3" fmla="*/ 146 h 146"/>
                <a:gd name="T4" fmla="*/ 0 w 38"/>
                <a:gd name="T5" fmla="*/ 108 h 146"/>
                <a:gd name="T6" fmla="*/ 38 w 38"/>
                <a:gd name="T7" fmla="*/ 108 h 146"/>
                <a:gd name="T8" fmla="*/ 22 w 38"/>
                <a:gd name="T9" fmla="*/ 104 h 146"/>
                <a:gd name="T10" fmla="*/ 22 w 38"/>
                <a:gd name="T11" fmla="*/ 116 h 146"/>
                <a:gd name="T12" fmla="*/ 18 w 38"/>
                <a:gd name="T13" fmla="*/ 116 h 146"/>
                <a:gd name="T14" fmla="*/ 16 w 38"/>
                <a:gd name="T15" fmla="*/ 116 h 146"/>
                <a:gd name="T16" fmla="*/ 16 w 38"/>
                <a:gd name="T17" fmla="*/ 104 h 146"/>
                <a:gd name="T18" fmla="*/ 18 w 38"/>
                <a:gd name="T19" fmla="*/ 100 h 146"/>
                <a:gd name="T20" fmla="*/ 22 w 38"/>
                <a:gd name="T21" fmla="*/ 104 h 146"/>
                <a:gd name="T22" fmla="*/ 22 w 38"/>
                <a:gd name="T23" fmla="*/ 70 h 146"/>
                <a:gd name="T24" fmla="*/ 22 w 38"/>
                <a:gd name="T25" fmla="*/ 84 h 146"/>
                <a:gd name="T26" fmla="*/ 18 w 38"/>
                <a:gd name="T27" fmla="*/ 86 h 146"/>
                <a:gd name="T28" fmla="*/ 16 w 38"/>
                <a:gd name="T29" fmla="*/ 84 h 146"/>
                <a:gd name="T30" fmla="*/ 16 w 38"/>
                <a:gd name="T31" fmla="*/ 70 h 146"/>
                <a:gd name="T32" fmla="*/ 18 w 38"/>
                <a:gd name="T33" fmla="*/ 68 h 146"/>
                <a:gd name="T34" fmla="*/ 22 w 38"/>
                <a:gd name="T35" fmla="*/ 70 h 146"/>
                <a:gd name="T36" fmla="*/ 22 w 38"/>
                <a:gd name="T37" fmla="*/ 36 h 146"/>
                <a:gd name="T38" fmla="*/ 22 w 38"/>
                <a:gd name="T39" fmla="*/ 50 h 146"/>
                <a:gd name="T40" fmla="*/ 18 w 38"/>
                <a:gd name="T41" fmla="*/ 54 h 146"/>
                <a:gd name="T42" fmla="*/ 16 w 38"/>
                <a:gd name="T43" fmla="*/ 50 h 146"/>
                <a:gd name="T44" fmla="*/ 16 w 38"/>
                <a:gd name="T45" fmla="*/ 36 h 146"/>
                <a:gd name="T46" fmla="*/ 18 w 38"/>
                <a:gd name="T47" fmla="*/ 34 h 146"/>
                <a:gd name="T48" fmla="*/ 22 w 38"/>
                <a:gd name="T49" fmla="*/ 36 h 146"/>
                <a:gd name="T50" fmla="*/ 22 w 38"/>
                <a:gd name="T51" fmla="*/ 2 h 146"/>
                <a:gd name="T52" fmla="*/ 22 w 38"/>
                <a:gd name="T53" fmla="*/ 18 h 146"/>
                <a:gd name="T54" fmla="*/ 18 w 38"/>
                <a:gd name="T55" fmla="*/ 20 h 146"/>
                <a:gd name="T56" fmla="*/ 16 w 38"/>
                <a:gd name="T57" fmla="*/ 18 h 146"/>
                <a:gd name="T58" fmla="*/ 16 w 38"/>
                <a:gd name="T59" fmla="*/ 2 h 146"/>
                <a:gd name="T60" fmla="*/ 18 w 38"/>
                <a:gd name="T61" fmla="*/ 0 h 146"/>
                <a:gd name="T62" fmla="*/ 22 w 38"/>
                <a:gd name="T63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" h="146">
                  <a:moveTo>
                    <a:pt x="38" y="108"/>
                  </a:moveTo>
                  <a:lnTo>
                    <a:pt x="18" y="146"/>
                  </a:lnTo>
                  <a:lnTo>
                    <a:pt x="0" y="108"/>
                  </a:lnTo>
                  <a:lnTo>
                    <a:pt x="38" y="108"/>
                  </a:lnTo>
                  <a:close/>
                  <a:moveTo>
                    <a:pt x="22" y="104"/>
                  </a:moveTo>
                  <a:lnTo>
                    <a:pt x="22" y="116"/>
                  </a:lnTo>
                  <a:lnTo>
                    <a:pt x="18" y="116"/>
                  </a:lnTo>
                  <a:lnTo>
                    <a:pt x="16" y="116"/>
                  </a:lnTo>
                  <a:lnTo>
                    <a:pt x="16" y="104"/>
                  </a:lnTo>
                  <a:lnTo>
                    <a:pt x="18" y="100"/>
                  </a:lnTo>
                  <a:lnTo>
                    <a:pt x="22" y="104"/>
                  </a:lnTo>
                  <a:close/>
                  <a:moveTo>
                    <a:pt x="22" y="70"/>
                  </a:moveTo>
                  <a:lnTo>
                    <a:pt x="22" y="84"/>
                  </a:lnTo>
                  <a:lnTo>
                    <a:pt x="18" y="86"/>
                  </a:lnTo>
                  <a:lnTo>
                    <a:pt x="16" y="84"/>
                  </a:lnTo>
                  <a:lnTo>
                    <a:pt x="16" y="70"/>
                  </a:lnTo>
                  <a:lnTo>
                    <a:pt x="18" y="68"/>
                  </a:lnTo>
                  <a:lnTo>
                    <a:pt x="22" y="70"/>
                  </a:lnTo>
                  <a:close/>
                  <a:moveTo>
                    <a:pt x="22" y="36"/>
                  </a:moveTo>
                  <a:lnTo>
                    <a:pt x="22" y="50"/>
                  </a:lnTo>
                  <a:lnTo>
                    <a:pt x="18" y="54"/>
                  </a:lnTo>
                  <a:lnTo>
                    <a:pt x="16" y="50"/>
                  </a:lnTo>
                  <a:lnTo>
                    <a:pt x="16" y="36"/>
                  </a:lnTo>
                  <a:lnTo>
                    <a:pt x="18" y="34"/>
                  </a:lnTo>
                  <a:lnTo>
                    <a:pt x="22" y="36"/>
                  </a:lnTo>
                  <a:close/>
                  <a:moveTo>
                    <a:pt x="22" y="2"/>
                  </a:moveTo>
                  <a:lnTo>
                    <a:pt x="22" y="18"/>
                  </a:lnTo>
                  <a:lnTo>
                    <a:pt x="18" y="20"/>
                  </a:lnTo>
                  <a:lnTo>
                    <a:pt x="16" y="18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75" name="Rectangle 23"/>
            <p:cNvSpPr>
              <a:spLocks noChangeArrowheads="1"/>
            </p:cNvSpPr>
            <p:nvPr/>
          </p:nvSpPr>
          <p:spPr bwMode="auto">
            <a:xfrm>
              <a:off x="3825875" y="2111375"/>
              <a:ext cx="1390650" cy="374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76" name="Rectangle 24"/>
            <p:cNvSpPr>
              <a:spLocks noChangeArrowheads="1"/>
            </p:cNvSpPr>
            <p:nvPr/>
          </p:nvSpPr>
          <p:spPr bwMode="auto">
            <a:xfrm>
              <a:off x="3825875" y="2111375"/>
              <a:ext cx="1390650" cy="374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77" name="Freeform 25"/>
            <p:cNvSpPr>
              <a:spLocks noEditPoints="1"/>
            </p:cNvSpPr>
            <p:nvPr/>
          </p:nvSpPr>
          <p:spPr bwMode="auto">
            <a:xfrm>
              <a:off x="4048125" y="2711450"/>
              <a:ext cx="63500" cy="234950"/>
            </a:xfrm>
            <a:custGeom>
              <a:avLst/>
              <a:gdLst>
                <a:gd name="T0" fmla="*/ 40 w 40"/>
                <a:gd name="T1" fmla="*/ 108 h 148"/>
                <a:gd name="T2" fmla="*/ 20 w 40"/>
                <a:gd name="T3" fmla="*/ 148 h 148"/>
                <a:gd name="T4" fmla="*/ 0 w 40"/>
                <a:gd name="T5" fmla="*/ 108 h 148"/>
                <a:gd name="T6" fmla="*/ 40 w 40"/>
                <a:gd name="T7" fmla="*/ 108 h 148"/>
                <a:gd name="T8" fmla="*/ 22 w 40"/>
                <a:gd name="T9" fmla="*/ 104 h 148"/>
                <a:gd name="T10" fmla="*/ 22 w 40"/>
                <a:gd name="T11" fmla="*/ 116 h 148"/>
                <a:gd name="T12" fmla="*/ 20 w 40"/>
                <a:gd name="T13" fmla="*/ 118 h 148"/>
                <a:gd name="T14" fmla="*/ 18 w 40"/>
                <a:gd name="T15" fmla="*/ 116 h 148"/>
                <a:gd name="T16" fmla="*/ 18 w 40"/>
                <a:gd name="T17" fmla="*/ 104 h 148"/>
                <a:gd name="T18" fmla="*/ 20 w 40"/>
                <a:gd name="T19" fmla="*/ 102 h 148"/>
                <a:gd name="T20" fmla="*/ 22 w 40"/>
                <a:gd name="T21" fmla="*/ 104 h 148"/>
                <a:gd name="T22" fmla="*/ 22 w 40"/>
                <a:gd name="T23" fmla="*/ 70 h 148"/>
                <a:gd name="T24" fmla="*/ 22 w 40"/>
                <a:gd name="T25" fmla="*/ 84 h 148"/>
                <a:gd name="T26" fmla="*/ 20 w 40"/>
                <a:gd name="T27" fmla="*/ 88 h 148"/>
                <a:gd name="T28" fmla="*/ 18 w 40"/>
                <a:gd name="T29" fmla="*/ 84 h 148"/>
                <a:gd name="T30" fmla="*/ 18 w 40"/>
                <a:gd name="T31" fmla="*/ 70 h 148"/>
                <a:gd name="T32" fmla="*/ 20 w 40"/>
                <a:gd name="T33" fmla="*/ 68 h 148"/>
                <a:gd name="T34" fmla="*/ 22 w 40"/>
                <a:gd name="T35" fmla="*/ 70 h 148"/>
                <a:gd name="T36" fmla="*/ 22 w 40"/>
                <a:gd name="T37" fmla="*/ 36 h 148"/>
                <a:gd name="T38" fmla="*/ 22 w 40"/>
                <a:gd name="T39" fmla="*/ 52 h 148"/>
                <a:gd name="T40" fmla="*/ 20 w 40"/>
                <a:gd name="T41" fmla="*/ 54 h 148"/>
                <a:gd name="T42" fmla="*/ 18 w 40"/>
                <a:gd name="T43" fmla="*/ 52 h 148"/>
                <a:gd name="T44" fmla="*/ 18 w 40"/>
                <a:gd name="T45" fmla="*/ 36 h 148"/>
                <a:gd name="T46" fmla="*/ 20 w 40"/>
                <a:gd name="T47" fmla="*/ 34 h 148"/>
                <a:gd name="T48" fmla="*/ 22 w 40"/>
                <a:gd name="T49" fmla="*/ 36 h 148"/>
                <a:gd name="T50" fmla="*/ 22 w 40"/>
                <a:gd name="T51" fmla="*/ 2 h 148"/>
                <a:gd name="T52" fmla="*/ 22 w 40"/>
                <a:gd name="T53" fmla="*/ 18 h 148"/>
                <a:gd name="T54" fmla="*/ 20 w 40"/>
                <a:gd name="T55" fmla="*/ 20 h 148"/>
                <a:gd name="T56" fmla="*/ 18 w 40"/>
                <a:gd name="T57" fmla="*/ 18 h 148"/>
                <a:gd name="T58" fmla="*/ 18 w 40"/>
                <a:gd name="T59" fmla="*/ 2 h 148"/>
                <a:gd name="T60" fmla="*/ 20 w 40"/>
                <a:gd name="T61" fmla="*/ 0 h 148"/>
                <a:gd name="T62" fmla="*/ 22 w 40"/>
                <a:gd name="T63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" h="148">
                  <a:moveTo>
                    <a:pt x="40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40" y="108"/>
                  </a:lnTo>
                  <a:close/>
                  <a:moveTo>
                    <a:pt x="22" y="104"/>
                  </a:moveTo>
                  <a:lnTo>
                    <a:pt x="22" y="116"/>
                  </a:lnTo>
                  <a:lnTo>
                    <a:pt x="20" y="118"/>
                  </a:lnTo>
                  <a:lnTo>
                    <a:pt x="18" y="116"/>
                  </a:lnTo>
                  <a:lnTo>
                    <a:pt x="18" y="104"/>
                  </a:lnTo>
                  <a:lnTo>
                    <a:pt x="20" y="102"/>
                  </a:lnTo>
                  <a:lnTo>
                    <a:pt x="22" y="104"/>
                  </a:lnTo>
                  <a:close/>
                  <a:moveTo>
                    <a:pt x="22" y="70"/>
                  </a:moveTo>
                  <a:lnTo>
                    <a:pt x="22" y="84"/>
                  </a:lnTo>
                  <a:lnTo>
                    <a:pt x="20" y="88"/>
                  </a:lnTo>
                  <a:lnTo>
                    <a:pt x="18" y="84"/>
                  </a:lnTo>
                  <a:lnTo>
                    <a:pt x="18" y="70"/>
                  </a:lnTo>
                  <a:lnTo>
                    <a:pt x="20" y="68"/>
                  </a:lnTo>
                  <a:lnTo>
                    <a:pt x="22" y="70"/>
                  </a:lnTo>
                  <a:close/>
                  <a:moveTo>
                    <a:pt x="22" y="36"/>
                  </a:moveTo>
                  <a:lnTo>
                    <a:pt x="22" y="52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2" y="36"/>
                  </a:lnTo>
                  <a:close/>
                  <a:moveTo>
                    <a:pt x="22" y="2"/>
                  </a:moveTo>
                  <a:lnTo>
                    <a:pt x="22" y="18"/>
                  </a:lnTo>
                  <a:lnTo>
                    <a:pt x="20" y="20"/>
                  </a:lnTo>
                  <a:lnTo>
                    <a:pt x="18" y="18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78" name="Freeform 26"/>
            <p:cNvSpPr>
              <a:spLocks noEditPoints="1"/>
            </p:cNvSpPr>
            <p:nvPr/>
          </p:nvSpPr>
          <p:spPr bwMode="auto">
            <a:xfrm>
              <a:off x="4222750" y="2711450"/>
              <a:ext cx="63500" cy="234950"/>
            </a:xfrm>
            <a:custGeom>
              <a:avLst/>
              <a:gdLst>
                <a:gd name="T0" fmla="*/ 40 w 40"/>
                <a:gd name="T1" fmla="*/ 108 h 148"/>
                <a:gd name="T2" fmla="*/ 20 w 40"/>
                <a:gd name="T3" fmla="*/ 148 h 148"/>
                <a:gd name="T4" fmla="*/ 0 w 40"/>
                <a:gd name="T5" fmla="*/ 108 h 148"/>
                <a:gd name="T6" fmla="*/ 40 w 40"/>
                <a:gd name="T7" fmla="*/ 108 h 148"/>
                <a:gd name="T8" fmla="*/ 24 w 40"/>
                <a:gd name="T9" fmla="*/ 2 h 148"/>
                <a:gd name="T10" fmla="*/ 24 w 40"/>
                <a:gd name="T11" fmla="*/ 116 h 148"/>
                <a:gd name="T12" fmla="*/ 20 w 40"/>
                <a:gd name="T13" fmla="*/ 118 h 148"/>
                <a:gd name="T14" fmla="*/ 18 w 40"/>
                <a:gd name="T15" fmla="*/ 116 h 148"/>
                <a:gd name="T16" fmla="*/ 18 w 40"/>
                <a:gd name="T17" fmla="*/ 2 h 148"/>
                <a:gd name="T18" fmla="*/ 20 w 40"/>
                <a:gd name="T19" fmla="*/ 0 h 148"/>
                <a:gd name="T20" fmla="*/ 24 w 40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48">
                  <a:moveTo>
                    <a:pt x="40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40" y="108"/>
                  </a:lnTo>
                  <a:close/>
                  <a:moveTo>
                    <a:pt x="24" y="2"/>
                  </a:moveTo>
                  <a:lnTo>
                    <a:pt x="24" y="116"/>
                  </a:lnTo>
                  <a:lnTo>
                    <a:pt x="20" y="118"/>
                  </a:lnTo>
                  <a:lnTo>
                    <a:pt x="18" y="11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79" name="Freeform 27"/>
            <p:cNvSpPr>
              <a:spLocks noEditPoints="1"/>
            </p:cNvSpPr>
            <p:nvPr/>
          </p:nvSpPr>
          <p:spPr bwMode="auto">
            <a:xfrm>
              <a:off x="4400550" y="2711450"/>
              <a:ext cx="57150" cy="234950"/>
            </a:xfrm>
            <a:custGeom>
              <a:avLst/>
              <a:gdLst>
                <a:gd name="T0" fmla="*/ 36 w 36"/>
                <a:gd name="T1" fmla="*/ 108 h 148"/>
                <a:gd name="T2" fmla="*/ 18 w 36"/>
                <a:gd name="T3" fmla="*/ 148 h 148"/>
                <a:gd name="T4" fmla="*/ 0 w 36"/>
                <a:gd name="T5" fmla="*/ 108 h 148"/>
                <a:gd name="T6" fmla="*/ 36 w 36"/>
                <a:gd name="T7" fmla="*/ 108 h 148"/>
                <a:gd name="T8" fmla="*/ 20 w 36"/>
                <a:gd name="T9" fmla="*/ 2 h 148"/>
                <a:gd name="T10" fmla="*/ 20 w 36"/>
                <a:gd name="T11" fmla="*/ 116 h 148"/>
                <a:gd name="T12" fmla="*/ 18 w 36"/>
                <a:gd name="T13" fmla="*/ 118 h 148"/>
                <a:gd name="T14" fmla="*/ 16 w 36"/>
                <a:gd name="T15" fmla="*/ 116 h 148"/>
                <a:gd name="T16" fmla="*/ 16 w 36"/>
                <a:gd name="T17" fmla="*/ 2 h 148"/>
                <a:gd name="T18" fmla="*/ 18 w 36"/>
                <a:gd name="T19" fmla="*/ 0 h 148"/>
                <a:gd name="T20" fmla="*/ 20 w 36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48">
                  <a:moveTo>
                    <a:pt x="36" y="108"/>
                  </a:moveTo>
                  <a:lnTo>
                    <a:pt x="18" y="148"/>
                  </a:lnTo>
                  <a:lnTo>
                    <a:pt x="0" y="108"/>
                  </a:lnTo>
                  <a:lnTo>
                    <a:pt x="36" y="108"/>
                  </a:lnTo>
                  <a:close/>
                  <a:moveTo>
                    <a:pt x="20" y="2"/>
                  </a:moveTo>
                  <a:lnTo>
                    <a:pt x="20" y="116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0" name="Freeform 28"/>
            <p:cNvSpPr>
              <a:spLocks noEditPoints="1"/>
            </p:cNvSpPr>
            <p:nvPr/>
          </p:nvSpPr>
          <p:spPr bwMode="auto">
            <a:xfrm>
              <a:off x="4575175" y="2711450"/>
              <a:ext cx="60325" cy="234950"/>
            </a:xfrm>
            <a:custGeom>
              <a:avLst/>
              <a:gdLst>
                <a:gd name="T0" fmla="*/ 38 w 38"/>
                <a:gd name="T1" fmla="*/ 108 h 148"/>
                <a:gd name="T2" fmla="*/ 20 w 38"/>
                <a:gd name="T3" fmla="*/ 148 h 148"/>
                <a:gd name="T4" fmla="*/ 0 w 38"/>
                <a:gd name="T5" fmla="*/ 108 h 148"/>
                <a:gd name="T6" fmla="*/ 38 w 38"/>
                <a:gd name="T7" fmla="*/ 108 h 148"/>
                <a:gd name="T8" fmla="*/ 22 w 38"/>
                <a:gd name="T9" fmla="*/ 2 h 148"/>
                <a:gd name="T10" fmla="*/ 22 w 38"/>
                <a:gd name="T11" fmla="*/ 116 h 148"/>
                <a:gd name="T12" fmla="*/ 20 w 38"/>
                <a:gd name="T13" fmla="*/ 118 h 148"/>
                <a:gd name="T14" fmla="*/ 16 w 38"/>
                <a:gd name="T15" fmla="*/ 116 h 148"/>
                <a:gd name="T16" fmla="*/ 16 w 38"/>
                <a:gd name="T17" fmla="*/ 2 h 148"/>
                <a:gd name="T18" fmla="*/ 20 w 38"/>
                <a:gd name="T19" fmla="*/ 0 h 148"/>
                <a:gd name="T20" fmla="*/ 22 w 38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48">
                  <a:moveTo>
                    <a:pt x="38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38" y="108"/>
                  </a:lnTo>
                  <a:close/>
                  <a:moveTo>
                    <a:pt x="22" y="2"/>
                  </a:moveTo>
                  <a:lnTo>
                    <a:pt x="22" y="116"/>
                  </a:lnTo>
                  <a:lnTo>
                    <a:pt x="20" y="118"/>
                  </a:lnTo>
                  <a:lnTo>
                    <a:pt x="16" y="11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1" name="Freeform 29"/>
            <p:cNvSpPr>
              <a:spLocks noEditPoints="1"/>
            </p:cNvSpPr>
            <p:nvPr/>
          </p:nvSpPr>
          <p:spPr bwMode="auto">
            <a:xfrm>
              <a:off x="4749800" y="2711450"/>
              <a:ext cx="60325" cy="234950"/>
            </a:xfrm>
            <a:custGeom>
              <a:avLst/>
              <a:gdLst>
                <a:gd name="T0" fmla="*/ 38 w 38"/>
                <a:gd name="T1" fmla="*/ 108 h 148"/>
                <a:gd name="T2" fmla="*/ 20 w 38"/>
                <a:gd name="T3" fmla="*/ 148 h 148"/>
                <a:gd name="T4" fmla="*/ 0 w 38"/>
                <a:gd name="T5" fmla="*/ 108 h 148"/>
                <a:gd name="T6" fmla="*/ 38 w 38"/>
                <a:gd name="T7" fmla="*/ 108 h 148"/>
                <a:gd name="T8" fmla="*/ 20 w 38"/>
                <a:gd name="T9" fmla="*/ 2 h 148"/>
                <a:gd name="T10" fmla="*/ 20 w 38"/>
                <a:gd name="T11" fmla="*/ 116 h 148"/>
                <a:gd name="T12" fmla="*/ 20 w 38"/>
                <a:gd name="T13" fmla="*/ 118 h 148"/>
                <a:gd name="T14" fmla="*/ 16 w 38"/>
                <a:gd name="T15" fmla="*/ 116 h 148"/>
                <a:gd name="T16" fmla="*/ 16 w 38"/>
                <a:gd name="T17" fmla="*/ 2 h 148"/>
                <a:gd name="T18" fmla="*/ 20 w 38"/>
                <a:gd name="T19" fmla="*/ 0 h 148"/>
                <a:gd name="T20" fmla="*/ 20 w 38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48">
                  <a:moveTo>
                    <a:pt x="38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38" y="108"/>
                  </a:lnTo>
                  <a:close/>
                  <a:moveTo>
                    <a:pt x="20" y="2"/>
                  </a:moveTo>
                  <a:lnTo>
                    <a:pt x="20" y="116"/>
                  </a:lnTo>
                  <a:lnTo>
                    <a:pt x="20" y="118"/>
                  </a:lnTo>
                  <a:lnTo>
                    <a:pt x="16" y="11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2" name="Freeform 30"/>
            <p:cNvSpPr>
              <a:spLocks noEditPoints="1"/>
            </p:cNvSpPr>
            <p:nvPr/>
          </p:nvSpPr>
          <p:spPr bwMode="auto">
            <a:xfrm>
              <a:off x="4924425" y="2711450"/>
              <a:ext cx="60325" cy="234950"/>
            </a:xfrm>
            <a:custGeom>
              <a:avLst/>
              <a:gdLst>
                <a:gd name="T0" fmla="*/ 38 w 38"/>
                <a:gd name="T1" fmla="*/ 108 h 148"/>
                <a:gd name="T2" fmla="*/ 20 w 38"/>
                <a:gd name="T3" fmla="*/ 148 h 148"/>
                <a:gd name="T4" fmla="*/ 0 w 38"/>
                <a:gd name="T5" fmla="*/ 108 h 148"/>
                <a:gd name="T6" fmla="*/ 38 w 38"/>
                <a:gd name="T7" fmla="*/ 108 h 148"/>
                <a:gd name="T8" fmla="*/ 22 w 38"/>
                <a:gd name="T9" fmla="*/ 2 h 148"/>
                <a:gd name="T10" fmla="*/ 22 w 38"/>
                <a:gd name="T11" fmla="*/ 116 h 148"/>
                <a:gd name="T12" fmla="*/ 20 w 38"/>
                <a:gd name="T13" fmla="*/ 118 h 148"/>
                <a:gd name="T14" fmla="*/ 16 w 38"/>
                <a:gd name="T15" fmla="*/ 116 h 148"/>
                <a:gd name="T16" fmla="*/ 16 w 38"/>
                <a:gd name="T17" fmla="*/ 2 h 148"/>
                <a:gd name="T18" fmla="*/ 20 w 38"/>
                <a:gd name="T19" fmla="*/ 0 h 148"/>
                <a:gd name="T20" fmla="*/ 22 w 38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48">
                  <a:moveTo>
                    <a:pt x="38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38" y="108"/>
                  </a:lnTo>
                  <a:close/>
                  <a:moveTo>
                    <a:pt x="22" y="2"/>
                  </a:moveTo>
                  <a:lnTo>
                    <a:pt x="22" y="116"/>
                  </a:lnTo>
                  <a:lnTo>
                    <a:pt x="20" y="118"/>
                  </a:lnTo>
                  <a:lnTo>
                    <a:pt x="16" y="11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3" name="Freeform 31"/>
            <p:cNvSpPr>
              <a:spLocks noEditPoints="1"/>
            </p:cNvSpPr>
            <p:nvPr/>
          </p:nvSpPr>
          <p:spPr bwMode="auto">
            <a:xfrm>
              <a:off x="5102225" y="2711450"/>
              <a:ext cx="57150" cy="234950"/>
            </a:xfrm>
            <a:custGeom>
              <a:avLst/>
              <a:gdLst>
                <a:gd name="T0" fmla="*/ 36 w 36"/>
                <a:gd name="T1" fmla="*/ 108 h 148"/>
                <a:gd name="T2" fmla="*/ 18 w 36"/>
                <a:gd name="T3" fmla="*/ 148 h 148"/>
                <a:gd name="T4" fmla="*/ 0 w 36"/>
                <a:gd name="T5" fmla="*/ 108 h 148"/>
                <a:gd name="T6" fmla="*/ 36 w 36"/>
                <a:gd name="T7" fmla="*/ 108 h 148"/>
                <a:gd name="T8" fmla="*/ 20 w 36"/>
                <a:gd name="T9" fmla="*/ 2 h 148"/>
                <a:gd name="T10" fmla="*/ 20 w 36"/>
                <a:gd name="T11" fmla="*/ 116 h 148"/>
                <a:gd name="T12" fmla="*/ 18 w 36"/>
                <a:gd name="T13" fmla="*/ 118 h 148"/>
                <a:gd name="T14" fmla="*/ 16 w 36"/>
                <a:gd name="T15" fmla="*/ 116 h 148"/>
                <a:gd name="T16" fmla="*/ 16 w 36"/>
                <a:gd name="T17" fmla="*/ 2 h 148"/>
                <a:gd name="T18" fmla="*/ 18 w 36"/>
                <a:gd name="T19" fmla="*/ 0 h 148"/>
                <a:gd name="T20" fmla="*/ 20 w 36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48">
                  <a:moveTo>
                    <a:pt x="36" y="108"/>
                  </a:moveTo>
                  <a:lnTo>
                    <a:pt x="18" y="148"/>
                  </a:lnTo>
                  <a:lnTo>
                    <a:pt x="0" y="108"/>
                  </a:lnTo>
                  <a:lnTo>
                    <a:pt x="36" y="108"/>
                  </a:lnTo>
                  <a:close/>
                  <a:moveTo>
                    <a:pt x="20" y="2"/>
                  </a:moveTo>
                  <a:lnTo>
                    <a:pt x="20" y="116"/>
                  </a:lnTo>
                  <a:lnTo>
                    <a:pt x="18" y="118"/>
                  </a:lnTo>
                  <a:lnTo>
                    <a:pt x="16" y="116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4" name="Freeform 32"/>
            <p:cNvSpPr>
              <a:spLocks noEditPoints="1"/>
            </p:cNvSpPr>
            <p:nvPr/>
          </p:nvSpPr>
          <p:spPr bwMode="auto">
            <a:xfrm>
              <a:off x="5273675" y="2711450"/>
              <a:ext cx="63500" cy="234950"/>
            </a:xfrm>
            <a:custGeom>
              <a:avLst/>
              <a:gdLst>
                <a:gd name="T0" fmla="*/ 40 w 40"/>
                <a:gd name="T1" fmla="*/ 108 h 148"/>
                <a:gd name="T2" fmla="*/ 20 w 40"/>
                <a:gd name="T3" fmla="*/ 148 h 148"/>
                <a:gd name="T4" fmla="*/ 0 w 40"/>
                <a:gd name="T5" fmla="*/ 108 h 148"/>
                <a:gd name="T6" fmla="*/ 40 w 40"/>
                <a:gd name="T7" fmla="*/ 108 h 148"/>
                <a:gd name="T8" fmla="*/ 22 w 40"/>
                <a:gd name="T9" fmla="*/ 2 h 148"/>
                <a:gd name="T10" fmla="*/ 22 w 40"/>
                <a:gd name="T11" fmla="*/ 116 h 148"/>
                <a:gd name="T12" fmla="*/ 20 w 40"/>
                <a:gd name="T13" fmla="*/ 118 h 148"/>
                <a:gd name="T14" fmla="*/ 18 w 40"/>
                <a:gd name="T15" fmla="*/ 116 h 148"/>
                <a:gd name="T16" fmla="*/ 18 w 40"/>
                <a:gd name="T17" fmla="*/ 2 h 148"/>
                <a:gd name="T18" fmla="*/ 20 w 40"/>
                <a:gd name="T19" fmla="*/ 0 h 148"/>
                <a:gd name="T20" fmla="*/ 22 w 40"/>
                <a:gd name="T21" fmla="*/ 2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48">
                  <a:moveTo>
                    <a:pt x="40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40" y="108"/>
                  </a:lnTo>
                  <a:close/>
                  <a:moveTo>
                    <a:pt x="22" y="2"/>
                  </a:moveTo>
                  <a:lnTo>
                    <a:pt x="22" y="116"/>
                  </a:lnTo>
                  <a:lnTo>
                    <a:pt x="20" y="118"/>
                  </a:lnTo>
                  <a:lnTo>
                    <a:pt x="18" y="11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5" name="Rectangle 33"/>
            <p:cNvSpPr>
              <a:spLocks noChangeArrowheads="1"/>
            </p:cNvSpPr>
            <p:nvPr/>
          </p:nvSpPr>
          <p:spPr bwMode="auto">
            <a:xfrm>
              <a:off x="3997325" y="2400300"/>
              <a:ext cx="1387475" cy="371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6" name="Rectangle 34"/>
            <p:cNvSpPr>
              <a:spLocks noChangeArrowheads="1"/>
            </p:cNvSpPr>
            <p:nvPr/>
          </p:nvSpPr>
          <p:spPr bwMode="auto">
            <a:xfrm>
              <a:off x="3997325" y="2400300"/>
              <a:ext cx="138747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7" name="Freeform 35"/>
            <p:cNvSpPr>
              <a:spLocks noEditPoints="1"/>
            </p:cNvSpPr>
            <p:nvPr/>
          </p:nvSpPr>
          <p:spPr bwMode="auto">
            <a:xfrm>
              <a:off x="2644775" y="2289175"/>
              <a:ext cx="1181100" cy="688975"/>
            </a:xfrm>
            <a:custGeom>
              <a:avLst/>
              <a:gdLst>
                <a:gd name="T0" fmla="*/ 18 w 744"/>
                <a:gd name="T1" fmla="*/ 434 h 434"/>
                <a:gd name="T2" fmla="*/ 38 w 744"/>
                <a:gd name="T3" fmla="*/ 394 h 434"/>
                <a:gd name="T4" fmla="*/ 24 w 744"/>
                <a:gd name="T5" fmla="*/ 394 h 434"/>
                <a:gd name="T6" fmla="*/ 14 w 744"/>
                <a:gd name="T7" fmla="*/ 354 h 434"/>
                <a:gd name="T8" fmla="*/ 24 w 744"/>
                <a:gd name="T9" fmla="*/ 288 h 434"/>
                <a:gd name="T10" fmla="*/ 14 w 744"/>
                <a:gd name="T11" fmla="*/ 328 h 434"/>
                <a:gd name="T12" fmla="*/ 24 w 744"/>
                <a:gd name="T13" fmla="*/ 288 h 434"/>
                <a:gd name="T14" fmla="*/ 24 w 744"/>
                <a:gd name="T15" fmla="*/ 258 h 434"/>
                <a:gd name="T16" fmla="*/ 14 w 744"/>
                <a:gd name="T17" fmla="*/ 222 h 434"/>
                <a:gd name="T18" fmla="*/ 24 w 744"/>
                <a:gd name="T19" fmla="*/ 154 h 434"/>
                <a:gd name="T20" fmla="*/ 14 w 744"/>
                <a:gd name="T21" fmla="*/ 192 h 434"/>
                <a:gd name="T22" fmla="*/ 24 w 744"/>
                <a:gd name="T23" fmla="*/ 154 h 434"/>
                <a:gd name="T24" fmla="*/ 24 w 744"/>
                <a:gd name="T25" fmla="*/ 124 h 434"/>
                <a:gd name="T26" fmla="*/ 14 w 744"/>
                <a:gd name="T27" fmla="*/ 88 h 434"/>
                <a:gd name="T28" fmla="*/ 24 w 744"/>
                <a:gd name="T29" fmla="*/ 20 h 434"/>
                <a:gd name="T30" fmla="*/ 14 w 744"/>
                <a:gd name="T31" fmla="*/ 58 h 434"/>
                <a:gd name="T32" fmla="*/ 24 w 744"/>
                <a:gd name="T33" fmla="*/ 20 h 434"/>
                <a:gd name="T34" fmla="*/ 34 w 744"/>
                <a:gd name="T35" fmla="*/ 10 h 434"/>
                <a:gd name="T36" fmla="*/ 72 w 744"/>
                <a:gd name="T37" fmla="*/ 0 h 434"/>
                <a:gd name="T38" fmla="*/ 140 w 744"/>
                <a:gd name="T39" fmla="*/ 10 h 434"/>
                <a:gd name="T40" fmla="*/ 102 w 744"/>
                <a:gd name="T41" fmla="*/ 0 h 434"/>
                <a:gd name="T42" fmla="*/ 140 w 744"/>
                <a:gd name="T43" fmla="*/ 10 h 434"/>
                <a:gd name="T44" fmla="*/ 168 w 744"/>
                <a:gd name="T45" fmla="*/ 10 h 434"/>
                <a:gd name="T46" fmla="*/ 208 w 744"/>
                <a:gd name="T47" fmla="*/ 0 h 434"/>
                <a:gd name="T48" fmla="*/ 274 w 744"/>
                <a:gd name="T49" fmla="*/ 10 h 434"/>
                <a:gd name="T50" fmla="*/ 236 w 744"/>
                <a:gd name="T51" fmla="*/ 0 h 434"/>
                <a:gd name="T52" fmla="*/ 274 w 744"/>
                <a:gd name="T53" fmla="*/ 10 h 434"/>
                <a:gd name="T54" fmla="*/ 302 w 744"/>
                <a:gd name="T55" fmla="*/ 10 h 434"/>
                <a:gd name="T56" fmla="*/ 342 w 744"/>
                <a:gd name="T57" fmla="*/ 0 h 434"/>
                <a:gd name="T58" fmla="*/ 408 w 744"/>
                <a:gd name="T59" fmla="*/ 10 h 434"/>
                <a:gd name="T60" fmla="*/ 370 w 744"/>
                <a:gd name="T61" fmla="*/ 0 h 434"/>
                <a:gd name="T62" fmla="*/ 408 w 744"/>
                <a:gd name="T63" fmla="*/ 10 h 434"/>
                <a:gd name="T64" fmla="*/ 438 w 744"/>
                <a:gd name="T65" fmla="*/ 10 h 434"/>
                <a:gd name="T66" fmla="*/ 476 w 744"/>
                <a:gd name="T67" fmla="*/ 0 h 434"/>
                <a:gd name="T68" fmla="*/ 542 w 744"/>
                <a:gd name="T69" fmla="*/ 10 h 434"/>
                <a:gd name="T70" fmla="*/ 504 w 744"/>
                <a:gd name="T71" fmla="*/ 0 h 434"/>
                <a:gd name="T72" fmla="*/ 542 w 744"/>
                <a:gd name="T73" fmla="*/ 10 h 434"/>
                <a:gd name="T74" fmla="*/ 572 w 744"/>
                <a:gd name="T75" fmla="*/ 10 h 434"/>
                <a:gd name="T76" fmla="*/ 610 w 744"/>
                <a:gd name="T77" fmla="*/ 0 h 434"/>
                <a:gd name="T78" fmla="*/ 676 w 744"/>
                <a:gd name="T79" fmla="*/ 10 h 434"/>
                <a:gd name="T80" fmla="*/ 638 w 744"/>
                <a:gd name="T81" fmla="*/ 0 h 434"/>
                <a:gd name="T82" fmla="*/ 676 w 744"/>
                <a:gd name="T83" fmla="*/ 10 h 434"/>
                <a:gd name="T84" fmla="*/ 706 w 744"/>
                <a:gd name="T85" fmla="*/ 10 h 434"/>
                <a:gd name="T86" fmla="*/ 744 w 744"/>
                <a:gd name="T87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44" h="434">
                  <a:moveTo>
                    <a:pt x="38" y="394"/>
                  </a:moveTo>
                  <a:lnTo>
                    <a:pt x="18" y="434"/>
                  </a:lnTo>
                  <a:lnTo>
                    <a:pt x="0" y="394"/>
                  </a:lnTo>
                  <a:lnTo>
                    <a:pt x="38" y="394"/>
                  </a:lnTo>
                  <a:close/>
                  <a:moveTo>
                    <a:pt x="24" y="354"/>
                  </a:moveTo>
                  <a:lnTo>
                    <a:pt x="24" y="394"/>
                  </a:lnTo>
                  <a:lnTo>
                    <a:pt x="14" y="394"/>
                  </a:lnTo>
                  <a:lnTo>
                    <a:pt x="14" y="354"/>
                  </a:lnTo>
                  <a:lnTo>
                    <a:pt x="24" y="354"/>
                  </a:lnTo>
                  <a:close/>
                  <a:moveTo>
                    <a:pt x="24" y="288"/>
                  </a:moveTo>
                  <a:lnTo>
                    <a:pt x="24" y="328"/>
                  </a:lnTo>
                  <a:lnTo>
                    <a:pt x="14" y="328"/>
                  </a:lnTo>
                  <a:lnTo>
                    <a:pt x="14" y="288"/>
                  </a:lnTo>
                  <a:lnTo>
                    <a:pt x="24" y="288"/>
                  </a:lnTo>
                  <a:close/>
                  <a:moveTo>
                    <a:pt x="24" y="222"/>
                  </a:moveTo>
                  <a:lnTo>
                    <a:pt x="24" y="258"/>
                  </a:lnTo>
                  <a:lnTo>
                    <a:pt x="14" y="258"/>
                  </a:lnTo>
                  <a:lnTo>
                    <a:pt x="14" y="222"/>
                  </a:lnTo>
                  <a:lnTo>
                    <a:pt x="24" y="222"/>
                  </a:lnTo>
                  <a:close/>
                  <a:moveTo>
                    <a:pt x="24" y="154"/>
                  </a:moveTo>
                  <a:lnTo>
                    <a:pt x="24" y="192"/>
                  </a:lnTo>
                  <a:lnTo>
                    <a:pt x="14" y="192"/>
                  </a:lnTo>
                  <a:lnTo>
                    <a:pt x="14" y="154"/>
                  </a:lnTo>
                  <a:lnTo>
                    <a:pt x="24" y="154"/>
                  </a:lnTo>
                  <a:close/>
                  <a:moveTo>
                    <a:pt x="24" y="88"/>
                  </a:moveTo>
                  <a:lnTo>
                    <a:pt x="24" y="124"/>
                  </a:lnTo>
                  <a:lnTo>
                    <a:pt x="14" y="124"/>
                  </a:lnTo>
                  <a:lnTo>
                    <a:pt x="14" y="88"/>
                  </a:lnTo>
                  <a:lnTo>
                    <a:pt x="24" y="88"/>
                  </a:lnTo>
                  <a:close/>
                  <a:moveTo>
                    <a:pt x="24" y="20"/>
                  </a:moveTo>
                  <a:lnTo>
                    <a:pt x="24" y="58"/>
                  </a:lnTo>
                  <a:lnTo>
                    <a:pt x="14" y="58"/>
                  </a:lnTo>
                  <a:lnTo>
                    <a:pt x="14" y="20"/>
                  </a:lnTo>
                  <a:lnTo>
                    <a:pt x="24" y="20"/>
                  </a:lnTo>
                  <a:close/>
                  <a:moveTo>
                    <a:pt x="72" y="10"/>
                  </a:moveTo>
                  <a:lnTo>
                    <a:pt x="34" y="10"/>
                  </a:lnTo>
                  <a:lnTo>
                    <a:pt x="34" y="0"/>
                  </a:lnTo>
                  <a:lnTo>
                    <a:pt x="72" y="0"/>
                  </a:lnTo>
                  <a:lnTo>
                    <a:pt x="72" y="10"/>
                  </a:lnTo>
                  <a:close/>
                  <a:moveTo>
                    <a:pt x="140" y="10"/>
                  </a:moveTo>
                  <a:lnTo>
                    <a:pt x="102" y="10"/>
                  </a:lnTo>
                  <a:lnTo>
                    <a:pt x="102" y="0"/>
                  </a:lnTo>
                  <a:lnTo>
                    <a:pt x="140" y="0"/>
                  </a:lnTo>
                  <a:lnTo>
                    <a:pt x="140" y="10"/>
                  </a:lnTo>
                  <a:close/>
                  <a:moveTo>
                    <a:pt x="208" y="10"/>
                  </a:moveTo>
                  <a:lnTo>
                    <a:pt x="168" y="10"/>
                  </a:lnTo>
                  <a:lnTo>
                    <a:pt x="168" y="0"/>
                  </a:lnTo>
                  <a:lnTo>
                    <a:pt x="208" y="0"/>
                  </a:lnTo>
                  <a:lnTo>
                    <a:pt x="208" y="10"/>
                  </a:lnTo>
                  <a:close/>
                  <a:moveTo>
                    <a:pt x="274" y="10"/>
                  </a:moveTo>
                  <a:lnTo>
                    <a:pt x="236" y="10"/>
                  </a:lnTo>
                  <a:lnTo>
                    <a:pt x="236" y="0"/>
                  </a:lnTo>
                  <a:lnTo>
                    <a:pt x="274" y="0"/>
                  </a:lnTo>
                  <a:lnTo>
                    <a:pt x="274" y="10"/>
                  </a:lnTo>
                  <a:close/>
                  <a:moveTo>
                    <a:pt x="342" y="10"/>
                  </a:moveTo>
                  <a:lnTo>
                    <a:pt x="302" y="10"/>
                  </a:lnTo>
                  <a:lnTo>
                    <a:pt x="302" y="0"/>
                  </a:lnTo>
                  <a:lnTo>
                    <a:pt x="342" y="0"/>
                  </a:lnTo>
                  <a:lnTo>
                    <a:pt x="342" y="10"/>
                  </a:lnTo>
                  <a:close/>
                  <a:moveTo>
                    <a:pt x="408" y="10"/>
                  </a:moveTo>
                  <a:lnTo>
                    <a:pt x="370" y="10"/>
                  </a:lnTo>
                  <a:lnTo>
                    <a:pt x="370" y="0"/>
                  </a:lnTo>
                  <a:lnTo>
                    <a:pt x="408" y="0"/>
                  </a:lnTo>
                  <a:lnTo>
                    <a:pt x="408" y="10"/>
                  </a:lnTo>
                  <a:close/>
                  <a:moveTo>
                    <a:pt x="476" y="10"/>
                  </a:moveTo>
                  <a:lnTo>
                    <a:pt x="438" y="10"/>
                  </a:lnTo>
                  <a:lnTo>
                    <a:pt x="438" y="0"/>
                  </a:lnTo>
                  <a:lnTo>
                    <a:pt x="476" y="0"/>
                  </a:lnTo>
                  <a:lnTo>
                    <a:pt x="476" y="10"/>
                  </a:lnTo>
                  <a:close/>
                  <a:moveTo>
                    <a:pt x="542" y="10"/>
                  </a:moveTo>
                  <a:lnTo>
                    <a:pt x="504" y="10"/>
                  </a:lnTo>
                  <a:lnTo>
                    <a:pt x="504" y="0"/>
                  </a:lnTo>
                  <a:lnTo>
                    <a:pt x="542" y="0"/>
                  </a:lnTo>
                  <a:lnTo>
                    <a:pt x="542" y="10"/>
                  </a:lnTo>
                  <a:close/>
                  <a:moveTo>
                    <a:pt x="610" y="10"/>
                  </a:moveTo>
                  <a:lnTo>
                    <a:pt x="572" y="10"/>
                  </a:lnTo>
                  <a:lnTo>
                    <a:pt x="572" y="0"/>
                  </a:lnTo>
                  <a:lnTo>
                    <a:pt x="610" y="0"/>
                  </a:lnTo>
                  <a:lnTo>
                    <a:pt x="610" y="10"/>
                  </a:lnTo>
                  <a:close/>
                  <a:moveTo>
                    <a:pt x="676" y="10"/>
                  </a:moveTo>
                  <a:lnTo>
                    <a:pt x="638" y="10"/>
                  </a:lnTo>
                  <a:lnTo>
                    <a:pt x="638" y="0"/>
                  </a:lnTo>
                  <a:lnTo>
                    <a:pt x="676" y="0"/>
                  </a:lnTo>
                  <a:lnTo>
                    <a:pt x="676" y="10"/>
                  </a:lnTo>
                  <a:close/>
                  <a:moveTo>
                    <a:pt x="744" y="10"/>
                  </a:moveTo>
                  <a:lnTo>
                    <a:pt x="706" y="10"/>
                  </a:lnTo>
                  <a:lnTo>
                    <a:pt x="706" y="0"/>
                  </a:lnTo>
                  <a:lnTo>
                    <a:pt x="744" y="0"/>
                  </a:lnTo>
                  <a:lnTo>
                    <a:pt x="744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8" name="Freeform 36"/>
            <p:cNvSpPr>
              <a:spLocks noEditPoints="1"/>
            </p:cNvSpPr>
            <p:nvPr/>
          </p:nvSpPr>
          <p:spPr bwMode="auto">
            <a:xfrm>
              <a:off x="2644775" y="2578100"/>
              <a:ext cx="1352550" cy="400050"/>
            </a:xfrm>
            <a:custGeom>
              <a:avLst/>
              <a:gdLst>
                <a:gd name="T0" fmla="*/ 18 w 852"/>
                <a:gd name="T1" fmla="*/ 252 h 252"/>
                <a:gd name="T2" fmla="*/ 38 w 852"/>
                <a:gd name="T3" fmla="*/ 212 h 252"/>
                <a:gd name="T4" fmla="*/ 24 w 852"/>
                <a:gd name="T5" fmla="*/ 216 h 252"/>
                <a:gd name="T6" fmla="*/ 14 w 852"/>
                <a:gd name="T7" fmla="*/ 180 h 252"/>
                <a:gd name="T8" fmla="*/ 24 w 852"/>
                <a:gd name="T9" fmla="*/ 110 h 252"/>
                <a:gd name="T10" fmla="*/ 14 w 852"/>
                <a:gd name="T11" fmla="*/ 150 h 252"/>
                <a:gd name="T12" fmla="*/ 24 w 852"/>
                <a:gd name="T13" fmla="*/ 110 h 252"/>
                <a:gd name="T14" fmla="*/ 24 w 852"/>
                <a:gd name="T15" fmla="*/ 84 h 252"/>
                <a:gd name="T16" fmla="*/ 14 w 852"/>
                <a:gd name="T17" fmla="*/ 44 h 252"/>
                <a:gd name="T18" fmla="*/ 48 w 852"/>
                <a:gd name="T19" fmla="*/ 10 h 252"/>
                <a:gd name="T20" fmla="*/ 24 w 852"/>
                <a:gd name="T21" fmla="*/ 4 h 252"/>
                <a:gd name="T22" fmla="*/ 14 w 852"/>
                <a:gd name="T23" fmla="*/ 16 h 252"/>
                <a:gd name="T24" fmla="*/ 48 w 852"/>
                <a:gd name="T25" fmla="*/ 0 h 252"/>
                <a:gd name="T26" fmla="*/ 114 w 852"/>
                <a:gd name="T27" fmla="*/ 10 h 252"/>
                <a:gd name="T28" fmla="*/ 76 w 852"/>
                <a:gd name="T29" fmla="*/ 0 h 252"/>
                <a:gd name="T30" fmla="*/ 114 w 852"/>
                <a:gd name="T31" fmla="*/ 10 h 252"/>
                <a:gd name="T32" fmla="*/ 142 w 852"/>
                <a:gd name="T33" fmla="*/ 10 h 252"/>
                <a:gd name="T34" fmla="*/ 182 w 852"/>
                <a:gd name="T35" fmla="*/ 0 h 252"/>
                <a:gd name="T36" fmla="*/ 248 w 852"/>
                <a:gd name="T37" fmla="*/ 10 h 252"/>
                <a:gd name="T38" fmla="*/ 210 w 852"/>
                <a:gd name="T39" fmla="*/ 0 h 252"/>
                <a:gd name="T40" fmla="*/ 248 w 852"/>
                <a:gd name="T41" fmla="*/ 10 h 252"/>
                <a:gd name="T42" fmla="*/ 278 w 852"/>
                <a:gd name="T43" fmla="*/ 10 h 252"/>
                <a:gd name="T44" fmla="*/ 316 w 852"/>
                <a:gd name="T45" fmla="*/ 0 h 252"/>
                <a:gd name="T46" fmla="*/ 382 w 852"/>
                <a:gd name="T47" fmla="*/ 10 h 252"/>
                <a:gd name="T48" fmla="*/ 344 w 852"/>
                <a:gd name="T49" fmla="*/ 0 h 252"/>
                <a:gd name="T50" fmla="*/ 382 w 852"/>
                <a:gd name="T51" fmla="*/ 10 h 252"/>
                <a:gd name="T52" fmla="*/ 412 w 852"/>
                <a:gd name="T53" fmla="*/ 10 h 252"/>
                <a:gd name="T54" fmla="*/ 450 w 852"/>
                <a:gd name="T55" fmla="*/ 0 h 252"/>
                <a:gd name="T56" fmla="*/ 518 w 852"/>
                <a:gd name="T57" fmla="*/ 10 h 252"/>
                <a:gd name="T58" fmla="*/ 478 w 852"/>
                <a:gd name="T59" fmla="*/ 0 h 252"/>
                <a:gd name="T60" fmla="*/ 518 w 852"/>
                <a:gd name="T61" fmla="*/ 10 h 252"/>
                <a:gd name="T62" fmla="*/ 546 w 852"/>
                <a:gd name="T63" fmla="*/ 10 h 252"/>
                <a:gd name="T64" fmla="*/ 584 w 852"/>
                <a:gd name="T65" fmla="*/ 0 h 252"/>
                <a:gd name="T66" fmla="*/ 652 w 852"/>
                <a:gd name="T67" fmla="*/ 10 h 252"/>
                <a:gd name="T68" fmla="*/ 612 w 852"/>
                <a:gd name="T69" fmla="*/ 0 h 252"/>
                <a:gd name="T70" fmla="*/ 652 w 852"/>
                <a:gd name="T71" fmla="*/ 10 h 252"/>
                <a:gd name="T72" fmla="*/ 680 w 852"/>
                <a:gd name="T73" fmla="*/ 10 h 252"/>
                <a:gd name="T74" fmla="*/ 718 w 852"/>
                <a:gd name="T75" fmla="*/ 0 h 252"/>
                <a:gd name="T76" fmla="*/ 786 w 852"/>
                <a:gd name="T77" fmla="*/ 10 h 252"/>
                <a:gd name="T78" fmla="*/ 748 w 852"/>
                <a:gd name="T79" fmla="*/ 0 h 252"/>
                <a:gd name="T80" fmla="*/ 786 w 852"/>
                <a:gd name="T81" fmla="*/ 10 h 252"/>
                <a:gd name="T82" fmla="*/ 814 w 852"/>
                <a:gd name="T83" fmla="*/ 10 h 252"/>
                <a:gd name="T84" fmla="*/ 852 w 852"/>
                <a:gd name="T85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52" h="252">
                  <a:moveTo>
                    <a:pt x="38" y="212"/>
                  </a:moveTo>
                  <a:lnTo>
                    <a:pt x="18" y="252"/>
                  </a:lnTo>
                  <a:lnTo>
                    <a:pt x="0" y="212"/>
                  </a:lnTo>
                  <a:lnTo>
                    <a:pt x="38" y="212"/>
                  </a:lnTo>
                  <a:close/>
                  <a:moveTo>
                    <a:pt x="24" y="180"/>
                  </a:moveTo>
                  <a:lnTo>
                    <a:pt x="24" y="216"/>
                  </a:lnTo>
                  <a:lnTo>
                    <a:pt x="14" y="216"/>
                  </a:lnTo>
                  <a:lnTo>
                    <a:pt x="14" y="180"/>
                  </a:lnTo>
                  <a:lnTo>
                    <a:pt x="24" y="180"/>
                  </a:lnTo>
                  <a:close/>
                  <a:moveTo>
                    <a:pt x="24" y="110"/>
                  </a:moveTo>
                  <a:lnTo>
                    <a:pt x="24" y="150"/>
                  </a:lnTo>
                  <a:lnTo>
                    <a:pt x="14" y="150"/>
                  </a:lnTo>
                  <a:lnTo>
                    <a:pt x="14" y="110"/>
                  </a:lnTo>
                  <a:lnTo>
                    <a:pt x="24" y="110"/>
                  </a:lnTo>
                  <a:close/>
                  <a:moveTo>
                    <a:pt x="24" y="44"/>
                  </a:moveTo>
                  <a:lnTo>
                    <a:pt x="24" y="84"/>
                  </a:lnTo>
                  <a:lnTo>
                    <a:pt x="14" y="84"/>
                  </a:lnTo>
                  <a:lnTo>
                    <a:pt x="14" y="44"/>
                  </a:lnTo>
                  <a:lnTo>
                    <a:pt x="24" y="44"/>
                  </a:lnTo>
                  <a:close/>
                  <a:moveTo>
                    <a:pt x="48" y="10"/>
                  </a:moveTo>
                  <a:lnTo>
                    <a:pt x="18" y="10"/>
                  </a:lnTo>
                  <a:lnTo>
                    <a:pt x="24" y="4"/>
                  </a:lnTo>
                  <a:lnTo>
                    <a:pt x="24" y="16"/>
                  </a:lnTo>
                  <a:lnTo>
                    <a:pt x="14" y="16"/>
                  </a:lnTo>
                  <a:lnTo>
                    <a:pt x="14" y="0"/>
                  </a:lnTo>
                  <a:lnTo>
                    <a:pt x="48" y="0"/>
                  </a:lnTo>
                  <a:lnTo>
                    <a:pt x="48" y="10"/>
                  </a:lnTo>
                  <a:close/>
                  <a:moveTo>
                    <a:pt x="114" y="10"/>
                  </a:moveTo>
                  <a:lnTo>
                    <a:pt x="76" y="10"/>
                  </a:lnTo>
                  <a:lnTo>
                    <a:pt x="76" y="0"/>
                  </a:lnTo>
                  <a:lnTo>
                    <a:pt x="114" y="0"/>
                  </a:lnTo>
                  <a:lnTo>
                    <a:pt x="114" y="10"/>
                  </a:lnTo>
                  <a:close/>
                  <a:moveTo>
                    <a:pt x="182" y="10"/>
                  </a:moveTo>
                  <a:lnTo>
                    <a:pt x="142" y="10"/>
                  </a:lnTo>
                  <a:lnTo>
                    <a:pt x="142" y="0"/>
                  </a:lnTo>
                  <a:lnTo>
                    <a:pt x="182" y="0"/>
                  </a:lnTo>
                  <a:lnTo>
                    <a:pt x="182" y="10"/>
                  </a:lnTo>
                  <a:close/>
                  <a:moveTo>
                    <a:pt x="248" y="10"/>
                  </a:moveTo>
                  <a:lnTo>
                    <a:pt x="210" y="10"/>
                  </a:lnTo>
                  <a:lnTo>
                    <a:pt x="210" y="0"/>
                  </a:lnTo>
                  <a:lnTo>
                    <a:pt x="248" y="0"/>
                  </a:lnTo>
                  <a:lnTo>
                    <a:pt x="248" y="10"/>
                  </a:lnTo>
                  <a:close/>
                  <a:moveTo>
                    <a:pt x="316" y="10"/>
                  </a:moveTo>
                  <a:lnTo>
                    <a:pt x="278" y="10"/>
                  </a:lnTo>
                  <a:lnTo>
                    <a:pt x="278" y="0"/>
                  </a:lnTo>
                  <a:lnTo>
                    <a:pt x="316" y="0"/>
                  </a:lnTo>
                  <a:lnTo>
                    <a:pt x="316" y="10"/>
                  </a:lnTo>
                  <a:close/>
                  <a:moveTo>
                    <a:pt x="382" y="10"/>
                  </a:moveTo>
                  <a:lnTo>
                    <a:pt x="344" y="10"/>
                  </a:lnTo>
                  <a:lnTo>
                    <a:pt x="344" y="0"/>
                  </a:lnTo>
                  <a:lnTo>
                    <a:pt x="382" y="0"/>
                  </a:lnTo>
                  <a:lnTo>
                    <a:pt x="382" y="10"/>
                  </a:lnTo>
                  <a:close/>
                  <a:moveTo>
                    <a:pt x="450" y="10"/>
                  </a:moveTo>
                  <a:lnTo>
                    <a:pt x="412" y="10"/>
                  </a:lnTo>
                  <a:lnTo>
                    <a:pt x="412" y="0"/>
                  </a:lnTo>
                  <a:lnTo>
                    <a:pt x="450" y="0"/>
                  </a:lnTo>
                  <a:lnTo>
                    <a:pt x="450" y="10"/>
                  </a:lnTo>
                  <a:close/>
                  <a:moveTo>
                    <a:pt x="518" y="10"/>
                  </a:moveTo>
                  <a:lnTo>
                    <a:pt x="478" y="10"/>
                  </a:lnTo>
                  <a:lnTo>
                    <a:pt x="478" y="0"/>
                  </a:lnTo>
                  <a:lnTo>
                    <a:pt x="518" y="0"/>
                  </a:lnTo>
                  <a:lnTo>
                    <a:pt x="518" y="10"/>
                  </a:lnTo>
                  <a:close/>
                  <a:moveTo>
                    <a:pt x="584" y="10"/>
                  </a:moveTo>
                  <a:lnTo>
                    <a:pt x="546" y="10"/>
                  </a:lnTo>
                  <a:lnTo>
                    <a:pt x="546" y="0"/>
                  </a:lnTo>
                  <a:lnTo>
                    <a:pt x="584" y="0"/>
                  </a:lnTo>
                  <a:lnTo>
                    <a:pt x="584" y="10"/>
                  </a:lnTo>
                  <a:close/>
                  <a:moveTo>
                    <a:pt x="652" y="10"/>
                  </a:moveTo>
                  <a:lnTo>
                    <a:pt x="612" y="10"/>
                  </a:lnTo>
                  <a:lnTo>
                    <a:pt x="612" y="0"/>
                  </a:lnTo>
                  <a:lnTo>
                    <a:pt x="652" y="0"/>
                  </a:lnTo>
                  <a:lnTo>
                    <a:pt x="652" y="10"/>
                  </a:lnTo>
                  <a:close/>
                  <a:moveTo>
                    <a:pt x="718" y="10"/>
                  </a:moveTo>
                  <a:lnTo>
                    <a:pt x="680" y="10"/>
                  </a:lnTo>
                  <a:lnTo>
                    <a:pt x="680" y="0"/>
                  </a:lnTo>
                  <a:lnTo>
                    <a:pt x="718" y="0"/>
                  </a:lnTo>
                  <a:lnTo>
                    <a:pt x="718" y="10"/>
                  </a:lnTo>
                  <a:close/>
                  <a:moveTo>
                    <a:pt x="786" y="10"/>
                  </a:moveTo>
                  <a:lnTo>
                    <a:pt x="748" y="10"/>
                  </a:lnTo>
                  <a:lnTo>
                    <a:pt x="748" y="0"/>
                  </a:lnTo>
                  <a:lnTo>
                    <a:pt x="786" y="0"/>
                  </a:lnTo>
                  <a:lnTo>
                    <a:pt x="786" y="10"/>
                  </a:lnTo>
                  <a:close/>
                  <a:moveTo>
                    <a:pt x="852" y="10"/>
                  </a:moveTo>
                  <a:lnTo>
                    <a:pt x="814" y="10"/>
                  </a:lnTo>
                  <a:lnTo>
                    <a:pt x="814" y="0"/>
                  </a:lnTo>
                  <a:lnTo>
                    <a:pt x="852" y="0"/>
                  </a:lnTo>
                  <a:lnTo>
                    <a:pt x="852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89" name="Rectangle 37"/>
            <p:cNvSpPr>
              <a:spLocks noChangeArrowheads="1"/>
            </p:cNvSpPr>
            <p:nvPr/>
          </p:nvSpPr>
          <p:spPr bwMode="auto">
            <a:xfrm>
              <a:off x="3527425" y="4568825"/>
              <a:ext cx="2016125" cy="46355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0" name="Rectangle 38"/>
            <p:cNvSpPr>
              <a:spLocks noChangeArrowheads="1"/>
            </p:cNvSpPr>
            <p:nvPr/>
          </p:nvSpPr>
          <p:spPr bwMode="auto">
            <a:xfrm>
              <a:off x="3527425" y="4568825"/>
              <a:ext cx="2016125" cy="463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1" name="Freeform 39"/>
            <p:cNvSpPr>
              <a:spLocks noEditPoints="1"/>
            </p:cNvSpPr>
            <p:nvPr/>
          </p:nvSpPr>
          <p:spPr bwMode="auto">
            <a:xfrm>
              <a:off x="4540250" y="2584450"/>
              <a:ext cx="1031875" cy="1295400"/>
            </a:xfrm>
            <a:custGeom>
              <a:avLst/>
              <a:gdLst>
                <a:gd name="T0" fmla="*/ 576 w 650"/>
                <a:gd name="T1" fmla="*/ 6 h 816"/>
                <a:gd name="T2" fmla="*/ 6 w 650"/>
                <a:gd name="T3" fmla="*/ 704 h 816"/>
                <a:gd name="T4" fmla="*/ 12 w 650"/>
                <a:gd name="T5" fmla="*/ 718 h 816"/>
                <a:gd name="T6" fmla="*/ 26 w 650"/>
                <a:gd name="T7" fmla="*/ 734 h 816"/>
                <a:gd name="T8" fmla="*/ 46 w 650"/>
                <a:gd name="T9" fmla="*/ 748 h 816"/>
                <a:gd name="T10" fmla="*/ 82 w 650"/>
                <a:gd name="T11" fmla="*/ 768 h 816"/>
                <a:gd name="T12" fmla="*/ 152 w 650"/>
                <a:gd name="T13" fmla="*/ 790 h 816"/>
                <a:gd name="T14" fmla="*/ 236 w 650"/>
                <a:gd name="T15" fmla="*/ 806 h 816"/>
                <a:gd name="T16" fmla="*/ 326 w 650"/>
                <a:gd name="T17" fmla="*/ 812 h 816"/>
                <a:gd name="T18" fmla="*/ 370 w 650"/>
                <a:gd name="T19" fmla="*/ 808 h 816"/>
                <a:gd name="T20" fmla="*/ 414 w 650"/>
                <a:gd name="T21" fmla="*/ 792 h 816"/>
                <a:gd name="T22" fmla="*/ 456 w 650"/>
                <a:gd name="T23" fmla="*/ 768 h 816"/>
                <a:gd name="T24" fmla="*/ 498 w 650"/>
                <a:gd name="T25" fmla="*/ 736 h 816"/>
                <a:gd name="T26" fmla="*/ 534 w 650"/>
                <a:gd name="T27" fmla="*/ 700 h 816"/>
                <a:gd name="T28" fmla="*/ 586 w 650"/>
                <a:gd name="T29" fmla="*/ 624 h 816"/>
                <a:gd name="T30" fmla="*/ 612 w 650"/>
                <a:gd name="T31" fmla="*/ 574 h 816"/>
                <a:gd name="T32" fmla="*/ 630 w 650"/>
                <a:gd name="T33" fmla="*/ 520 h 816"/>
                <a:gd name="T34" fmla="*/ 642 w 650"/>
                <a:gd name="T35" fmla="*/ 464 h 816"/>
                <a:gd name="T36" fmla="*/ 646 w 650"/>
                <a:gd name="T37" fmla="*/ 408 h 816"/>
                <a:gd name="T38" fmla="*/ 640 w 650"/>
                <a:gd name="T39" fmla="*/ 294 h 816"/>
                <a:gd name="T40" fmla="*/ 624 w 650"/>
                <a:gd name="T41" fmla="*/ 190 h 816"/>
                <a:gd name="T42" fmla="*/ 606 w 650"/>
                <a:gd name="T43" fmla="*/ 116 h 816"/>
                <a:gd name="T44" fmla="*/ 594 w 650"/>
                <a:gd name="T45" fmla="*/ 78 h 816"/>
                <a:gd name="T46" fmla="*/ 578 w 650"/>
                <a:gd name="T47" fmla="*/ 46 h 816"/>
                <a:gd name="T48" fmla="*/ 560 w 650"/>
                <a:gd name="T49" fmla="*/ 20 h 816"/>
                <a:gd name="T50" fmla="*/ 572 w 650"/>
                <a:gd name="T51" fmla="*/ 26 h 816"/>
                <a:gd name="T52" fmla="*/ 586 w 650"/>
                <a:gd name="T53" fmla="*/ 54 h 816"/>
                <a:gd name="T54" fmla="*/ 602 w 650"/>
                <a:gd name="T55" fmla="*/ 88 h 816"/>
                <a:gd name="T56" fmla="*/ 614 w 650"/>
                <a:gd name="T57" fmla="*/ 128 h 816"/>
                <a:gd name="T58" fmla="*/ 636 w 650"/>
                <a:gd name="T59" fmla="*/ 222 h 816"/>
                <a:gd name="T60" fmla="*/ 648 w 650"/>
                <a:gd name="T61" fmla="*/ 332 h 816"/>
                <a:gd name="T62" fmla="*/ 650 w 650"/>
                <a:gd name="T63" fmla="*/ 426 h 816"/>
                <a:gd name="T64" fmla="*/ 642 w 650"/>
                <a:gd name="T65" fmla="*/ 484 h 816"/>
                <a:gd name="T66" fmla="*/ 630 w 650"/>
                <a:gd name="T67" fmla="*/ 540 h 816"/>
                <a:gd name="T68" fmla="*/ 608 w 650"/>
                <a:gd name="T69" fmla="*/ 594 h 816"/>
                <a:gd name="T70" fmla="*/ 570 w 650"/>
                <a:gd name="T71" fmla="*/ 658 h 816"/>
                <a:gd name="T72" fmla="*/ 524 w 650"/>
                <a:gd name="T73" fmla="*/ 716 h 816"/>
                <a:gd name="T74" fmla="*/ 488 w 650"/>
                <a:gd name="T75" fmla="*/ 752 h 816"/>
                <a:gd name="T76" fmla="*/ 444 w 650"/>
                <a:gd name="T77" fmla="*/ 780 h 816"/>
                <a:gd name="T78" fmla="*/ 400 w 650"/>
                <a:gd name="T79" fmla="*/ 802 h 816"/>
                <a:gd name="T80" fmla="*/ 356 w 650"/>
                <a:gd name="T81" fmla="*/ 814 h 816"/>
                <a:gd name="T82" fmla="*/ 294 w 650"/>
                <a:gd name="T83" fmla="*/ 816 h 816"/>
                <a:gd name="T84" fmla="*/ 206 w 650"/>
                <a:gd name="T85" fmla="*/ 808 h 816"/>
                <a:gd name="T86" fmla="*/ 126 w 650"/>
                <a:gd name="T87" fmla="*/ 788 h 816"/>
                <a:gd name="T88" fmla="*/ 62 w 650"/>
                <a:gd name="T89" fmla="*/ 762 h 816"/>
                <a:gd name="T90" fmla="*/ 36 w 650"/>
                <a:gd name="T91" fmla="*/ 748 h 816"/>
                <a:gd name="T92" fmla="*/ 18 w 650"/>
                <a:gd name="T93" fmla="*/ 732 h 816"/>
                <a:gd name="T94" fmla="*/ 4 w 650"/>
                <a:gd name="T95" fmla="*/ 716 h 816"/>
                <a:gd name="T96" fmla="*/ 0 w 650"/>
                <a:gd name="T97" fmla="*/ 700 h 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" h="816">
                  <a:moveTo>
                    <a:pt x="556" y="38"/>
                  </a:moveTo>
                  <a:lnTo>
                    <a:pt x="532" y="0"/>
                  </a:lnTo>
                  <a:lnTo>
                    <a:pt x="576" y="6"/>
                  </a:lnTo>
                  <a:lnTo>
                    <a:pt x="556" y="38"/>
                  </a:lnTo>
                  <a:close/>
                  <a:moveTo>
                    <a:pt x="4" y="700"/>
                  </a:moveTo>
                  <a:lnTo>
                    <a:pt x="6" y="704"/>
                  </a:lnTo>
                  <a:lnTo>
                    <a:pt x="6" y="710"/>
                  </a:lnTo>
                  <a:lnTo>
                    <a:pt x="10" y="714"/>
                  </a:lnTo>
                  <a:lnTo>
                    <a:pt x="12" y="718"/>
                  </a:lnTo>
                  <a:lnTo>
                    <a:pt x="16" y="724"/>
                  </a:lnTo>
                  <a:lnTo>
                    <a:pt x="20" y="728"/>
                  </a:lnTo>
                  <a:lnTo>
                    <a:pt x="26" y="734"/>
                  </a:lnTo>
                  <a:lnTo>
                    <a:pt x="32" y="738"/>
                  </a:lnTo>
                  <a:lnTo>
                    <a:pt x="38" y="744"/>
                  </a:lnTo>
                  <a:lnTo>
                    <a:pt x="46" y="748"/>
                  </a:lnTo>
                  <a:lnTo>
                    <a:pt x="54" y="754"/>
                  </a:lnTo>
                  <a:lnTo>
                    <a:pt x="62" y="758"/>
                  </a:lnTo>
                  <a:lnTo>
                    <a:pt x="82" y="768"/>
                  </a:lnTo>
                  <a:lnTo>
                    <a:pt x="104" y="776"/>
                  </a:lnTo>
                  <a:lnTo>
                    <a:pt x="128" y="782"/>
                  </a:lnTo>
                  <a:lnTo>
                    <a:pt x="152" y="790"/>
                  </a:lnTo>
                  <a:lnTo>
                    <a:pt x="178" y="796"/>
                  </a:lnTo>
                  <a:lnTo>
                    <a:pt x="206" y="802"/>
                  </a:lnTo>
                  <a:lnTo>
                    <a:pt x="236" y="806"/>
                  </a:lnTo>
                  <a:lnTo>
                    <a:pt x="266" y="808"/>
                  </a:lnTo>
                  <a:lnTo>
                    <a:pt x="294" y="810"/>
                  </a:lnTo>
                  <a:lnTo>
                    <a:pt x="326" y="812"/>
                  </a:lnTo>
                  <a:lnTo>
                    <a:pt x="340" y="810"/>
                  </a:lnTo>
                  <a:lnTo>
                    <a:pt x="356" y="808"/>
                  </a:lnTo>
                  <a:lnTo>
                    <a:pt x="370" y="808"/>
                  </a:lnTo>
                  <a:lnTo>
                    <a:pt x="384" y="802"/>
                  </a:lnTo>
                  <a:lnTo>
                    <a:pt x="400" y="798"/>
                  </a:lnTo>
                  <a:lnTo>
                    <a:pt x="414" y="792"/>
                  </a:lnTo>
                  <a:lnTo>
                    <a:pt x="428" y="784"/>
                  </a:lnTo>
                  <a:lnTo>
                    <a:pt x="444" y="778"/>
                  </a:lnTo>
                  <a:lnTo>
                    <a:pt x="456" y="768"/>
                  </a:lnTo>
                  <a:lnTo>
                    <a:pt x="470" y="758"/>
                  </a:lnTo>
                  <a:lnTo>
                    <a:pt x="484" y="748"/>
                  </a:lnTo>
                  <a:lnTo>
                    <a:pt x="498" y="736"/>
                  </a:lnTo>
                  <a:lnTo>
                    <a:pt x="510" y="726"/>
                  </a:lnTo>
                  <a:lnTo>
                    <a:pt x="522" y="712"/>
                  </a:lnTo>
                  <a:lnTo>
                    <a:pt x="534" y="700"/>
                  </a:lnTo>
                  <a:lnTo>
                    <a:pt x="546" y="684"/>
                  </a:lnTo>
                  <a:lnTo>
                    <a:pt x="568" y="656"/>
                  </a:lnTo>
                  <a:lnTo>
                    <a:pt x="586" y="624"/>
                  </a:lnTo>
                  <a:lnTo>
                    <a:pt x="594" y="608"/>
                  </a:lnTo>
                  <a:lnTo>
                    <a:pt x="604" y="592"/>
                  </a:lnTo>
                  <a:lnTo>
                    <a:pt x="612" y="574"/>
                  </a:lnTo>
                  <a:lnTo>
                    <a:pt x="618" y="556"/>
                  </a:lnTo>
                  <a:lnTo>
                    <a:pt x="624" y="538"/>
                  </a:lnTo>
                  <a:lnTo>
                    <a:pt x="630" y="520"/>
                  </a:lnTo>
                  <a:lnTo>
                    <a:pt x="634" y="502"/>
                  </a:lnTo>
                  <a:lnTo>
                    <a:pt x="640" y="482"/>
                  </a:lnTo>
                  <a:lnTo>
                    <a:pt x="642" y="464"/>
                  </a:lnTo>
                  <a:lnTo>
                    <a:pt x="644" y="444"/>
                  </a:lnTo>
                  <a:lnTo>
                    <a:pt x="646" y="426"/>
                  </a:lnTo>
                  <a:lnTo>
                    <a:pt x="646" y="408"/>
                  </a:lnTo>
                  <a:lnTo>
                    <a:pt x="646" y="370"/>
                  </a:lnTo>
                  <a:lnTo>
                    <a:pt x="642" y="332"/>
                  </a:lnTo>
                  <a:lnTo>
                    <a:pt x="640" y="294"/>
                  </a:lnTo>
                  <a:lnTo>
                    <a:pt x="636" y="258"/>
                  </a:lnTo>
                  <a:lnTo>
                    <a:pt x="630" y="224"/>
                  </a:lnTo>
                  <a:lnTo>
                    <a:pt x="624" y="190"/>
                  </a:lnTo>
                  <a:lnTo>
                    <a:pt x="618" y="160"/>
                  </a:lnTo>
                  <a:lnTo>
                    <a:pt x="610" y="130"/>
                  </a:lnTo>
                  <a:lnTo>
                    <a:pt x="606" y="116"/>
                  </a:lnTo>
                  <a:lnTo>
                    <a:pt x="602" y="102"/>
                  </a:lnTo>
                  <a:lnTo>
                    <a:pt x="596" y="88"/>
                  </a:lnTo>
                  <a:lnTo>
                    <a:pt x="594" y="78"/>
                  </a:lnTo>
                  <a:lnTo>
                    <a:pt x="588" y="66"/>
                  </a:lnTo>
                  <a:lnTo>
                    <a:pt x="584" y="56"/>
                  </a:lnTo>
                  <a:lnTo>
                    <a:pt x="578" y="46"/>
                  </a:lnTo>
                  <a:lnTo>
                    <a:pt x="574" y="38"/>
                  </a:lnTo>
                  <a:lnTo>
                    <a:pt x="568" y="30"/>
                  </a:lnTo>
                  <a:lnTo>
                    <a:pt x="560" y="20"/>
                  </a:lnTo>
                  <a:lnTo>
                    <a:pt x="560" y="18"/>
                  </a:lnTo>
                  <a:lnTo>
                    <a:pt x="562" y="18"/>
                  </a:lnTo>
                  <a:lnTo>
                    <a:pt x="572" y="26"/>
                  </a:lnTo>
                  <a:lnTo>
                    <a:pt x="578" y="36"/>
                  </a:lnTo>
                  <a:lnTo>
                    <a:pt x="582" y="44"/>
                  </a:lnTo>
                  <a:lnTo>
                    <a:pt x="586" y="54"/>
                  </a:lnTo>
                  <a:lnTo>
                    <a:pt x="592" y="64"/>
                  </a:lnTo>
                  <a:lnTo>
                    <a:pt x="596" y="76"/>
                  </a:lnTo>
                  <a:lnTo>
                    <a:pt x="602" y="88"/>
                  </a:lnTo>
                  <a:lnTo>
                    <a:pt x="606" y="100"/>
                  </a:lnTo>
                  <a:lnTo>
                    <a:pt x="610" y="114"/>
                  </a:lnTo>
                  <a:lnTo>
                    <a:pt x="614" y="128"/>
                  </a:lnTo>
                  <a:lnTo>
                    <a:pt x="622" y="158"/>
                  </a:lnTo>
                  <a:lnTo>
                    <a:pt x="630" y="190"/>
                  </a:lnTo>
                  <a:lnTo>
                    <a:pt x="636" y="222"/>
                  </a:lnTo>
                  <a:lnTo>
                    <a:pt x="640" y="258"/>
                  </a:lnTo>
                  <a:lnTo>
                    <a:pt x="644" y="294"/>
                  </a:lnTo>
                  <a:lnTo>
                    <a:pt x="648" y="332"/>
                  </a:lnTo>
                  <a:lnTo>
                    <a:pt x="650" y="370"/>
                  </a:lnTo>
                  <a:lnTo>
                    <a:pt x="650" y="408"/>
                  </a:lnTo>
                  <a:lnTo>
                    <a:pt x="650" y="426"/>
                  </a:lnTo>
                  <a:lnTo>
                    <a:pt x="648" y="446"/>
                  </a:lnTo>
                  <a:lnTo>
                    <a:pt x="646" y="464"/>
                  </a:lnTo>
                  <a:lnTo>
                    <a:pt x="642" y="484"/>
                  </a:lnTo>
                  <a:lnTo>
                    <a:pt x="640" y="502"/>
                  </a:lnTo>
                  <a:lnTo>
                    <a:pt x="634" y="522"/>
                  </a:lnTo>
                  <a:lnTo>
                    <a:pt x="630" y="540"/>
                  </a:lnTo>
                  <a:lnTo>
                    <a:pt x="622" y="558"/>
                  </a:lnTo>
                  <a:lnTo>
                    <a:pt x="616" y="576"/>
                  </a:lnTo>
                  <a:lnTo>
                    <a:pt x="608" y="594"/>
                  </a:lnTo>
                  <a:lnTo>
                    <a:pt x="600" y="610"/>
                  </a:lnTo>
                  <a:lnTo>
                    <a:pt x="590" y="628"/>
                  </a:lnTo>
                  <a:lnTo>
                    <a:pt x="570" y="658"/>
                  </a:lnTo>
                  <a:lnTo>
                    <a:pt x="550" y="688"/>
                  </a:lnTo>
                  <a:lnTo>
                    <a:pt x="538" y="702"/>
                  </a:lnTo>
                  <a:lnTo>
                    <a:pt x="524" y="716"/>
                  </a:lnTo>
                  <a:lnTo>
                    <a:pt x="514" y="728"/>
                  </a:lnTo>
                  <a:lnTo>
                    <a:pt x="500" y="740"/>
                  </a:lnTo>
                  <a:lnTo>
                    <a:pt x="488" y="752"/>
                  </a:lnTo>
                  <a:lnTo>
                    <a:pt x="472" y="762"/>
                  </a:lnTo>
                  <a:lnTo>
                    <a:pt x="460" y="772"/>
                  </a:lnTo>
                  <a:lnTo>
                    <a:pt x="444" y="780"/>
                  </a:lnTo>
                  <a:lnTo>
                    <a:pt x="430" y="790"/>
                  </a:lnTo>
                  <a:lnTo>
                    <a:pt x="416" y="796"/>
                  </a:lnTo>
                  <a:lnTo>
                    <a:pt x="400" y="802"/>
                  </a:lnTo>
                  <a:lnTo>
                    <a:pt x="386" y="808"/>
                  </a:lnTo>
                  <a:lnTo>
                    <a:pt x="372" y="810"/>
                  </a:lnTo>
                  <a:lnTo>
                    <a:pt x="356" y="814"/>
                  </a:lnTo>
                  <a:lnTo>
                    <a:pt x="340" y="816"/>
                  </a:lnTo>
                  <a:lnTo>
                    <a:pt x="326" y="816"/>
                  </a:lnTo>
                  <a:lnTo>
                    <a:pt x="294" y="816"/>
                  </a:lnTo>
                  <a:lnTo>
                    <a:pt x="266" y="814"/>
                  </a:lnTo>
                  <a:lnTo>
                    <a:pt x="236" y="810"/>
                  </a:lnTo>
                  <a:lnTo>
                    <a:pt x="206" y="808"/>
                  </a:lnTo>
                  <a:lnTo>
                    <a:pt x="178" y="800"/>
                  </a:lnTo>
                  <a:lnTo>
                    <a:pt x="152" y="796"/>
                  </a:lnTo>
                  <a:lnTo>
                    <a:pt x="126" y="788"/>
                  </a:lnTo>
                  <a:lnTo>
                    <a:pt x="102" y="780"/>
                  </a:lnTo>
                  <a:lnTo>
                    <a:pt x="80" y="772"/>
                  </a:lnTo>
                  <a:lnTo>
                    <a:pt x="62" y="762"/>
                  </a:lnTo>
                  <a:lnTo>
                    <a:pt x="52" y="758"/>
                  </a:lnTo>
                  <a:lnTo>
                    <a:pt x="44" y="754"/>
                  </a:lnTo>
                  <a:lnTo>
                    <a:pt x="36" y="748"/>
                  </a:lnTo>
                  <a:lnTo>
                    <a:pt x="28" y="744"/>
                  </a:lnTo>
                  <a:lnTo>
                    <a:pt x="22" y="738"/>
                  </a:lnTo>
                  <a:lnTo>
                    <a:pt x="18" y="732"/>
                  </a:lnTo>
                  <a:lnTo>
                    <a:pt x="12" y="728"/>
                  </a:lnTo>
                  <a:lnTo>
                    <a:pt x="8" y="722"/>
                  </a:lnTo>
                  <a:lnTo>
                    <a:pt x="4" y="716"/>
                  </a:lnTo>
                  <a:lnTo>
                    <a:pt x="2" y="710"/>
                  </a:lnTo>
                  <a:lnTo>
                    <a:pt x="0" y="704"/>
                  </a:lnTo>
                  <a:lnTo>
                    <a:pt x="0" y="700"/>
                  </a:lnTo>
                  <a:lnTo>
                    <a:pt x="2" y="696"/>
                  </a:lnTo>
                  <a:lnTo>
                    <a:pt x="4" y="70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2" name="Freeform 40"/>
            <p:cNvSpPr>
              <a:spLocks/>
            </p:cNvSpPr>
            <p:nvPr/>
          </p:nvSpPr>
          <p:spPr bwMode="auto">
            <a:xfrm>
              <a:off x="5260975" y="3609975"/>
              <a:ext cx="1784350" cy="688975"/>
            </a:xfrm>
            <a:custGeom>
              <a:avLst/>
              <a:gdLst>
                <a:gd name="T0" fmla="*/ 562 w 1124"/>
                <a:gd name="T1" fmla="*/ 0 h 434"/>
                <a:gd name="T2" fmla="*/ 448 w 1124"/>
                <a:gd name="T3" fmla="*/ 4 h 434"/>
                <a:gd name="T4" fmla="*/ 344 w 1124"/>
                <a:gd name="T5" fmla="*/ 16 h 434"/>
                <a:gd name="T6" fmla="*/ 248 w 1124"/>
                <a:gd name="T7" fmla="*/ 36 h 434"/>
                <a:gd name="T8" fmla="*/ 166 w 1124"/>
                <a:gd name="T9" fmla="*/ 64 h 434"/>
                <a:gd name="T10" fmla="*/ 96 w 1124"/>
                <a:gd name="T11" fmla="*/ 96 h 434"/>
                <a:gd name="T12" fmla="*/ 44 w 1124"/>
                <a:gd name="T13" fmla="*/ 132 h 434"/>
                <a:gd name="T14" fmla="*/ 12 w 1124"/>
                <a:gd name="T15" fmla="*/ 172 h 434"/>
                <a:gd name="T16" fmla="*/ 4 w 1124"/>
                <a:gd name="T17" fmla="*/ 194 h 434"/>
                <a:gd name="T18" fmla="*/ 0 w 1124"/>
                <a:gd name="T19" fmla="*/ 216 h 434"/>
                <a:gd name="T20" fmla="*/ 2 w 1124"/>
                <a:gd name="T21" fmla="*/ 228 h 434"/>
                <a:gd name="T22" fmla="*/ 8 w 1124"/>
                <a:gd name="T23" fmla="*/ 250 h 434"/>
                <a:gd name="T24" fmla="*/ 18 w 1124"/>
                <a:gd name="T25" fmla="*/ 272 h 434"/>
                <a:gd name="T26" fmla="*/ 44 w 1124"/>
                <a:gd name="T27" fmla="*/ 302 h 434"/>
                <a:gd name="T28" fmla="*/ 96 w 1124"/>
                <a:gd name="T29" fmla="*/ 338 h 434"/>
                <a:gd name="T30" fmla="*/ 166 w 1124"/>
                <a:gd name="T31" fmla="*/ 370 h 434"/>
                <a:gd name="T32" fmla="*/ 248 w 1124"/>
                <a:gd name="T33" fmla="*/ 396 h 434"/>
                <a:gd name="T34" fmla="*/ 344 w 1124"/>
                <a:gd name="T35" fmla="*/ 416 h 434"/>
                <a:gd name="T36" fmla="*/ 448 w 1124"/>
                <a:gd name="T37" fmla="*/ 430 h 434"/>
                <a:gd name="T38" fmla="*/ 562 w 1124"/>
                <a:gd name="T39" fmla="*/ 434 h 434"/>
                <a:gd name="T40" fmla="*/ 620 w 1124"/>
                <a:gd name="T41" fmla="*/ 432 h 434"/>
                <a:gd name="T42" fmla="*/ 728 w 1124"/>
                <a:gd name="T43" fmla="*/ 424 h 434"/>
                <a:gd name="T44" fmla="*/ 830 w 1124"/>
                <a:gd name="T45" fmla="*/ 408 h 434"/>
                <a:gd name="T46" fmla="*/ 920 w 1124"/>
                <a:gd name="T47" fmla="*/ 384 h 434"/>
                <a:gd name="T48" fmla="*/ 996 w 1124"/>
                <a:gd name="T49" fmla="*/ 354 h 434"/>
                <a:gd name="T50" fmla="*/ 1056 w 1124"/>
                <a:gd name="T51" fmla="*/ 320 h 434"/>
                <a:gd name="T52" fmla="*/ 1098 w 1124"/>
                <a:gd name="T53" fmla="*/ 282 h 434"/>
                <a:gd name="T54" fmla="*/ 1112 w 1124"/>
                <a:gd name="T55" fmla="*/ 260 h 434"/>
                <a:gd name="T56" fmla="*/ 1120 w 1124"/>
                <a:gd name="T57" fmla="*/ 238 h 434"/>
                <a:gd name="T58" fmla="*/ 1124 w 1124"/>
                <a:gd name="T59" fmla="*/ 216 h 434"/>
                <a:gd name="T60" fmla="*/ 1122 w 1124"/>
                <a:gd name="T61" fmla="*/ 206 h 434"/>
                <a:gd name="T62" fmla="*/ 1116 w 1124"/>
                <a:gd name="T63" fmla="*/ 184 h 434"/>
                <a:gd name="T64" fmla="*/ 1098 w 1124"/>
                <a:gd name="T65" fmla="*/ 152 h 434"/>
                <a:gd name="T66" fmla="*/ 1056 w 1124"/>
                <a:gd name="T67" fmla="*/ 114 h 434"/>
                <a:gd name="T68" fmla="*/ 996 w 1124"/>
                <a:gd name="T69" fmla="*/ 78 h 434"/>
                <a:gd name="T70" fmla="*/ 920 w 1124"/>
                <a:gd name="T71" fmla="*/ 50 h 434"/>
                <a:gd name="T72" fmla="*/ 830 w 1124"/>
                <a:gd name="T73" fmla="*/ 26 h 434"/>
                <a:gd name="T74" fmla="*/ 728 w 1124"/>
                <a:gd name="T75" fmla="*/ 10 h 434"/>
                <a:gd name="T76" fmla="*/ 620 w 1124"/>
                <a:gd name="T77" fmla="*/ 0 h 434"/>
                <a:gd name="T78" fmla="*/ 562 w 1124"/>
                <a:gd name="T79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24" h="434">
                  <a:moveTo>
                    <a:pt x="562" y="0"/>
                  </a:moveTo>
                  <a:lnTo>
                    <a:pt x="562" y="0"/>
                  </a:lnTo>
                  <a:lnTo>
                    <a:pt x="504" y="0"/>
                  </a:lnTo>
                  <a:lnTo>
                    <a:pt x="448" y="4"/>
                  </a:lnTo>
                  <a:lnTo>
                    <a:pt x="396" y="10"/>
                  </a:lnTo>
                  <a:lnTo>
                    <a:pt x="344" y="16"/>
                  </a:lnTo>
                  <a:lnTo>
                    <a:pt x="294" y="26"/>
                  </a:lnTo>
                  <a:lnTo>
                    <a:pt x="248" y="36"/>
                  </a:lnTo>
                  <a:lnTo>
                    <a:pt x="204" y="50"/>
                  </a:lnTo>
                  <a:lnTo>
                    <a:pt x="166" y="64"/>
                  </a:lnTo>
                  <a:lnTo>
                    <a:pt x="128" y="78"/>
                  </a:lnTo>
                  <a:lnTo>
                    <a:pt x="96" y="96"/>
                  </a:lnTo>
                  <a:lnTo>
                    <a:pt x="68" y="114"/>
                  </a:lnTo>
                  <a:lnTo>
                    <a:pt x="44" y="132"/>
                  </a:lnTo>
                  <a:lnTo>
                    <a:pt x="26" y="152"/>
                  </a:lnTo>
                  <a:lnTo>
                    <a:pt x="12" y="172"/>
                  </a:lnTo>
                  <a:lnTo>
                    <a:pt x="8" y="184"/>
                  </a:lnTo>
                  <a:lnTo>
                    <a:pt x="4" y="194"/>
                  </a:lnTo>
                  <a:lnTo>
                    <a:pt x="2" y="206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8"/>
                  </a:lnTo>
                  <a:lnTo>
                    <a:pt x="4" y="238"/>
                  </a:lnTo>
                  <a:lnTo>
                    <a:pt x="8" y="250"/>
                  </a:lnTo>
                  <a:lnTo>
                    <a:pt x="12" y="260"/>
                  </a:lnTo>
                  <a:lnTo>
                    <a:pt x="18" y="272"/>
                  </a:lnTo>
                  <a:lnTo>
                    <a:pt x="26" y="282"/>
                  </a:lnTo>
                  <a:lnTo>
                    <a:pt x="44" y="302"/>
                  </a:lnTo>
                  <a:lnTo>
                    <a:pt x="68" y="320"/>
                  </a:lnTo>
                  <a:lnTo>
                    <a:pt x="96" y="338"/>
                  </a:lnTo>
                  <a:lnTo>
                    <a:pt x="128" y="354"/>
                  </a:lnTo>
                  <a:lnTo>
                    <a:pt x="166" y="370"/>
                  </a:lnTo>
                  <a:lnTo>
                    <a:pt x="204" y="384"/>
                  </a:lnTo>
                  <a:lnTo>
                    <a:pt x="248" y="396"/>
                  </a:lnTo>
                  <a:lnTo>
                    <a:pt x="294" y="408"/>
                  </a:lnTo>
                  <a:lnTo>
                    <a:pt x="344" y="416"/>
                  </a:lnTo>
                  <a:lnTo>
                    <a:pt x="396" y="424"/>
                  </a:lnTo>
                  <a:lnTo>
                    <a:pt x="448" y="430"/>
                  </a:lnTo>
                  <a:lnTo>
                    <a:pt x="504" y="432"/>
                  </a:lnTo>
                  <a:lnTo>
                    <a:pt x="562" y="434"/>
                  </a:lnTo>
                  <a:lnTo>
                    <a:pt x="562" y="434"/>
                  </a:lnTo>
                  <a:lnTo>
                    <a:pt x="620" y="432"/>
                  </a:lnTo>
                  <a:lnTo>
                    <a:pt x="676" y="430"/>
                  </a:lnTo>
                  <a:lnTo>
                    <a:pt x="728" y="424"/>
                  </a:lnTo>
                  <a:lnTo>
                    <a:pt x="780" y="416"/>
                  </a:lnTo>
                  <a:lnTo>
                    <a:pt x="830" y="408"/>
                  </a:lnTo>
                  <a:lnTo>
                    <a:pt x="876" y="396"/>
                  </a:lnTo>
                  <a:lnTo>
                    <a:pt x="920" y="384"/>
                  </a:lnTo>
                  <a:lnTo>
                    <a:pt x="958" y="370"/>
                  </a:lnTo>
                  <a:lnTo>
                    <a:pt x="996" y="354"/>
                  </a:lnTo>
                  <a:lnTo>
                    <a:pt x="1028" y="338"/>
                  </a:lnTo>
                  <a:lnTo>
                    <a:pt x="1056" y="320"/>
                  </a:lnTo>
                  <a:lnTo>
                    <a:pt x="1080" y="302"/>
                  </a:lnTo>
                  <a:lnTo>
                    <a:pt x="1098" y="282"/>
                  </a:lnTo>
                  <a:lnTo>
                    <a:pt x="1106" y="272"/>
                  </a:lnTo>
                  <a:lnTo>
                    <a:pt x="1112" y="260"/>
                  </a:lnTo>
                  <a:lnTo>
                    <a:pt x="1116" y="250"/>
                  </a:lnTo>
                  <a:lnTo>
                    <a:pt x="1120" y="238"/>
                  </a:lnTo>
                  <a:lnTo>
                    <a:pt x="1122" y="228"/>
                  </a:lnTo>
                  <a:lnTo>
                    <a:pt x="1124" y="216"/>
                  </a:lnTo>
                  <a:lnTo>
                    <a:pt x="1124" y="216"/>
                  </a:lnTo>
                  <a:lnTo>
                    <a:pt x="1122" y="206"/>
                  </a:lnTo>
                  <a:lnTo>
                    <a:pt x="1120" y="194"/>
                  </a:lnTo>
                  <a:lnTo>
                    <a:pt x="1116" y="184"/>
                  </a:lnTo>
                  <a:lnTo>
                    <a:pt x="1112" y="172"/>
                  </a:lnTo>
                  <a:lnTo>
                    <a:pt x="1098" y="152"/>
                  </a:lnTo>
                  <a:lnTo>
                    <a:pt x="1080" y="132"/>
                  </a:lnTo>
                  <a:lnTo>
                    <a:pt x="1056" y="114"/>
                  </a:lnTo>
                  <a:lnTo>
                    <a:pt x="1028" y="96"/>
                  </a:lnTo>
                  <a:lnTo>
                    <a:pt x="996" y="78"/>
                  </a:lnTo>
                  <a:lnTo>
                    <a:pt x="958" y="64"/>
                  </a:lnTo>
                  <a:lnTo>
                    <a:pt x="920" y="50"/>
                  </a:lnTo>
                  <a:lnTo>
                    <a:pt x="876" y="36"/>
                  </a:lnTo>
                  <a:lnTo>
                    <a:pt x="830" y="26"/>
                  </a:lnTo>
                  <a:lnTo>
                    <a:pt x="780" y="16"/>
                  </a:lnTo>
                  <a:lnTo>
                    <a:pt x="728" y="10"/>
                  </a:lnTo>
                  <a:lnTo>
                    <a:pt x="676" y="4"/>
                  </a:lnTo>
                  <a:lnTo>
                    <a:pt x="620" y="0"/>
                  </a:lnTo>
                  <a:lnTo>
                    <a:pt x="562" y="0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3" name="Freeform 41"/>
            <p:cNvSpPr>
              <a:spLocks/>
            </p:cNvSpPr>
            <p:nvPr/>
          </p:nvSpPr>
          <p:spPr bwMode="auto">
            <a:xfrm>
              <a:off x="5260975" y="3609975"/>
              <a:ext cx="1784350" cy="688975"/>
            </a:xfrm>
            <a:custGeom>
              <a:avLst/>
              <a:gdLst>
                <a:gd name="T0" fmla="*/ 562 w 1124"/>
                <a:gd name="T1" fmla="*/ 0 h 434"/>
                <a:gd name="T2" fmla="*/ 448 w 1124"/>
                <a:gd name="T3" fmla="*/ 4 h 434"/>
                <a:gd name="T4" fmla="*/ 344 w 1124"/>
                <a:gd name="T5" fmla="*/ 16 h 434"/>
                <a:gd name="T6" fmla="*/ 248 w 1124"/>
                <a:gd name="T7" fmla="*/ 36 h 434"/>
                <a:gd name="T8" fmla="*/ 166 w 1124"/>
                <a:gd name="T9" fmla="*/ 64 h 434"/>
                <a:gd name="T10" fmla="*/ 96 w 1124"/>
                <a:gd name="T11" fmla="*/ 96 h 434"/>
                <a:gd name="T12" fmla="*/ 44 w 1124"/>
                <a:gd name="T13" fmla="*/ 132 h 434"/>
                <a:gd name="T14" fmla="*/ 12 w 1124"/>
                <a:gd name="T15" fmla="*/ 172 h 434"/>
                <a:gd name="T16" fmla="*/ 4 w 1124"/>
                <a:gd name="T17" fmla="*/ 194 h 434"/>
                <a:gd name="T18" fmla="*/ 0 w 1124"/>
                <a:gd name="T19" fmla="*/ 216 h 434"/>
                <a:gd name="T20" fmla="*/ 2 w 1124"/>
                <a:gd name="T21" fmla="*/ 228 h 434"/>
                <a:gd name="T22" fmla="*/ 8 w 1124"/>
                <a:gd name="T23" fmla="*/ 250 h 434"/>
                <a:gd name="T24" fmla="*/ 18 w 1124"/>
                <a:gd name="T25" fmla="*/ 272 h 434"/>
                <a:gd name="T26" fmla="*/ 44 w 1124"/>
                <a:gd name="T27" fmla="*/ 302 h 434"/>
                <a:gd name="T28" fmla="*/ 96 w 1124"/>
                <a:gd name="T29" fmla="*/ 338 h 434"/>
                <a:gd name="T30" fmla="*/ 166 w 1124"/>
                <a:gd name="T31" fmla="*/ 370 h 434"/>
                <a:gd name="T32" fmla="*/ 248 w 1124"/>
                <a:gd name="T33" fmla="*/ 396 h 434"/>
                <a:gd name="T34" fmla="*/ 344 w 1124"/>
                <a:gd name="T35" fmla="*/ 416 h 434"/>
                <a:gd name="T36" fmla="*/ 448 w 1124"/>
                <a:gd name="T37" fmla="*/ 430 h 434"/>
                <a:gd name="T38" fmla="*/ 562 w 1124"/>
                <a:gd name="T39" fmla="*/ 434 h 434"/>
                <a:gd name="T40" fmla="*/ 620 w 1124"/>
                <a:gd name="T41" fmla="*/ 432 h 434"/>
                <a:gd name="T42" fmla="*/ 728 w 1124"/>
                <a:gd name="T43" fmla="*/ 424 h 434"/>
                <a:gd name="T44" fmla="*/ 830 w 1124"/>
                <a:gd name="T45" fmla="*/ 408 h 434"/>
                <a:gd name="T46" fmla="*/ 920 w 1124"/>
                <a:gd name="T47" fmla="*/ 384 h 434"/>
                <a:gd name="T48" fmla="*/ 996 w 1124"/>
                <a:gd name="T49" fmla="*/ 354 h 434"/>
                <a:gd name="T50" fmla="*/ 1056 w 1124"/>
                <a:gd name="T51" fmla="*/ 320 h 434"/>
                <a:gd name="T52" fmla="*/ 1098 w 1124"/>
                <a:gd name="T53" fmla="*/ 282 h 434"/>
                <a:gd name="T54" fmla="*/ 1112 w 1124"/>
                <a:gd name="T55" fmla="*/ 260 h 434"/>
                <a:gd name="T56" fmla="*/ 1120 w 1124"/>
                <a:gd name="T57" fmla="*/ 238 h 434"/>
                <a:gd name="T58" fmla="*/ 1124 w 1124"/>
                <a:gd name="T59" fmla="*/ 216 h 434"/>
                <a:gd name="T60" fmla="*/ 1122 w 1124"/>
                <a:gd name="T61" fmla="*/ 206 h 434"/>
                <a:gd name="T62" fmla="*/ 1116 w 1124"/>
                <a:gd name="T63" fmla="*/ 184 h 434"/>
                <a:gd name="T64" fmla="*/ 1098 w 1124"/>
                <a:gd name="T65" fmla="*/ 152 h 434"/>
                <a:gd name="T66" fmla="*/ 1056 w 1124"/>
                <a:gd name="T67" fmla="*/ 114 h 434"/>
                <a:gd name="T68" fmla="*/ 996 w 1124"/>
                <a:gd name="T69" fmla="*/ 78 h 434"/>
                <a:gd name="T70" fmla="*/ 920 w 1124"/>
                <a:gd name="T71" fmla="*/ 50 h 434"/>
                <a:gd name="T72" fmla="*/ 830 w 1124"/>
                <a:gd name="T73" fmla="*/ 26 h 434"/>
                <a:gd name="T74" fmla="*/ 728 w 1124"/>
                <a:gd name="T75" fmla="*/ 10 h 434"/>
                <a:gd name="T76" fmla="*/ 620 w 1124"/>
                <a:gd name="T77" fmla="*/ 0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124" h="434">
                  <a:moveTo>
                    <a:pt x="562" y="0"/>
                  </a:moveTo>
                  <a:lnTo>
                    <a:pt x="562" y="0"/>
                  </a:lnTo>
                  <a:lnTo>
                    <a:pt x="504" y="0"/>
                  </a:lnTo>
                  <a:lnTo>
                    <a:pt x="448" y="4"/>
                  </a:lnTo>
                  <a:lnTo>
                    <a:pt x="396" y="10"/>
                  </a:lnTo>
                  <a:lnTo>
                    <a:pt x="344" y="16"/>
                  </a:lnTo>
                  <a:lnTo>
                    <a:pt x="294" y="26"/>
                  </a:lnTo>
                  <a:lnTo>
                    <a:pt x="248" y="36"/>
                  </a:lnTo>
                  <a:lnTo>
                    <a:pt x="204" y="50"/>
                  </a:lnTo>
                  <a:lnTo>
                    <a:pt x="166" y="64"/>
                  </a:lnTo>
                  <a:lnTo>
                    <a:pt x="128" y="78"/>
                  </a:lnTo>
                  <a:lnTo>
                    <a:pt x="96" y="96"/>
                  </a:lnTo>
                  <a:lnTo>
                    <a:pt x="68" y="114"/>
                  </a:lnTo>
                  <a:lnTo>
                    <a:pt x="44" y="132"/>
                  </a:lnTo>
                  <a:lnTo>
                    <a:pt x="26" y="152"/>
                  </a:lnTo>
                  <a:lnTo>
                    <a:pt x="12" y="172"/>
                  </a:lnTo>
                  <a:lnTo>
                    <a:pt x="8" y="184"/>
                  </a:lnTo>
                  <a:lnTo>
                    <a:pt x="4" y="194"/>
                  </a:lnTo>
                  <a:lnTo>
                    <a:pt x="2" y="206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28"/>
                  </a:lnTo>
                  <a:lnTo>
                    <a:pt x="4" y="238"/>
                  </a:lnTo>
                  <a:lnTo>
                    <a:pt x="8" y="250"/>
                  </a:lnTo>
                  <a:lnTo>
                    <a:pt x="12" y="260"/>
                  </a:lnTo>
                  <a:lnTo>
                    <a:pt x="18" y="272"/>
                  </a:lnTo>
                  <a:lnTo>
                    <a:pt x="26" y="282"/>
                  </a:lnTo>
                  <a:lnTo>
                    <a:pt x="44" y="302"/>
                  </a:lnTo>
                  <a:lnTo>
                    <a:pt x="68" y="320"/>
                  </a:lnTo>
                  <a:lnTo>
                    <a:pt x="96" y="338"/>
                  </a:lnTo>
                  <a:lnTo>
                    <a:pt x="128" y="354"/>
                  </a:lnTo>
                  <a:lnTo>
                    <a:pt x="166" y="370"/>
                  </a:lnTo>
                  <a:lnTo>
                    <a:pt x="204" y="384"/>
                  </a:lnTo>
                  <a:lnTo>
                    <a:pt x="248" y="396"/>
                  </a:lnTo>
                  <a:lnTo>
                    <a:pt x="294" y="408"/>
                  </a:lnTo>
                  <a:lnTo>
                    <a:pt x="344" y="416"/>
                  </a:lnTo>
                  <a:lnTo>
                    <a:pt x="396" y="424"/>
                  </a:lnTo>
                  <a:lnTo>
                    <a:pt x="448" y="430"/>
                  </a:lnTo>
                  <a:lnTo>
                    <a:pt x="504" y="432"/>
                  </a:lnTo>
                  <a:lnTo>
                    <a:pt x="562" y="434"/>
                  </a:lnTo>
                  <a:lnTo>
                    <a:pt x="562" y="434"/>
                  </a:lnTo>
                  <a:lnTo>
                    <a:pt x="620" y="432"/>
                  </a:lnTo>
                  <a:lnTo>
                    <a:pt x="676" y="430"/>
                  </a:lnTo>
                  <a:lnTo>
                    <a:pt x="728" y="424"/>
                  </a:lnTo>
                  <a:lnTo>
                    <a:pt x="780" y="416"/>
                  </a:lnTo>
                  <a:lnTo>
                    <a:pt x="830" y="408"/>
                  </a:lnTo>
                  <a:lnTo>
                    <a:pt x="876" y="396"/>
                  </a:lnTo>
                  <a:lnTo>
                    <a:pt x="920" y="384"/>
                  </a:lnTo>
                  <a:lnTo>
                    <a:pt x="958" y="370"/>
                  </a:lnTo>
                  <a:lnTo>
                    <a:pt x="996" y="354"/>
                  </a:lnTo>
                  <a:lnTo>
                    <a:pt x="1028" y="338"/>
                  </a:lnTo>
                  <a:lnTo>
                    <a:pt x="1056" y="320"/>
                  </a:lnTo>
                  <a:lnTo>
                    <a:pt x="1080" y="302"/>
                  </a:lnTo>
                  <a:lnTo>
                    <a:pt x="1098" y="282"/>
                  </a:lnTo>
                  <a:lnTo>
                    <a:pt x="1106" y="272"/>
                  </a:lnTo>
                  <a:lnTo>
                    <a:pt x="1112" y="260"/>
                  </a:lnTo>
                  <a:lnTo>
                    <a:pt x="1116" y="250"/>
                  </a:lnTo>
                  <a:lnTo>
                    <a:pt x="1120" y="238"/>
                  </a:lnTo>
                  <a:lnTo>
                    <a:pt x="1122" y="228"/>
                  </a:lnTo>
                  <a:lnTo>
                    <a:pt x="1124" y="216"/>
                  </a:lnTo>
                  <a:lnTo>
                    <a:pt x="1124" y="216"/>
                  </a:lnTo>
                  <a:lnTo>
                    <a:pt x="1122" y="206"/>
                  </a:lnTo>
                  <a:lnTo>
                    <a:pt x="1120" y="194"/>
                  </a:lnTo>
                  <a:lnTo>
                    <a:pt x="1116" y="184"/>
                  </a:lnTo>
                  <a:lnTo>
                    <a:pt x="1112" y="172"/>
                  </a:lnTo>
                  <a:lnTo>
                    <a:pt x="1098" y="152"/>
                  </a:lnTo>
                  <a:lnTo>
                    <a:pt x="1080" y="132"/>
                  </a:lnTo>
                  <a:lnTo>
                    <a:pt x="1056" y="114"/>
                  </a:lnTo>
                  <a:lnTo>
                    <a:pt x="1028" y="96"/>
                  </a:lnTo>
                  <a:lnTo>
                    <a:pt x="996" y="78"/>
                  </a:lnTo>
                  <a:lnTo>
                    <a:pt x="958" y="64"/>
                  </a:lnTo>
                  <a:lnTo>
                    <a:pt x="920" y="50"/>
                  </a:lnTo>
                  <a:lnTo>
                    <a:pt x="876" y="36"/>
                  </a:lnTo>
                  <a:lnTo>
                    <a:pt x="830" y="26"/>
                  </a:lnTo>
                  <a:lnTo>
                    <a:pt x="780" y="16"/>
                  </a:lnTo>
                  <a:lnTo>
                    <a:pt x="728" y="10"/>
                  </a:lnTo>
                  <a:lnTo>
                    <a:pt x="676" y="4"/>
                  </a:lnTo>
                  <a:lnTo>
                    <a:pt x="620" y="0"/>
                  </a:lnTo>
                  <a:lnTo>
                    <a:pt x="56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4" name="Freeform 42"/>
            <p:cNvSpPr>
              <a:spLocks noEditPoints="1"/>
            </p:cNvSpPr>
            <p:nvPr/>
          </p:nvSpPr>
          <p:spPr bwMode="auto">
            <a:xfrm>
              <a:off x="3343275" y="3581400"/>
              <a:ext cx="603250" cy="1244600"/>
            </a:xfrm>
            <a:custGeom>
              <a:avLst/>
              <a:gdLst>
                <a:gd name="T0" fmla="*/ 116 w 380"/>
                <a:gd name="T1" fmla="*/ 784 h 784"/>
                <a:gd name="T2" fmla="*/ 94 w 380"/>
                <a:gd name="T3" fmla="*/ 748 h 784"/>
                <a:gd name="T4" fmla="*/ 360 w 380"/>
                <a:gd name="T5" fmla="*/ 4 h 784"/>
                <a:gd name="T6" fmla="*/ 326 w 380"/>
                <a:gd name="T7" fmla="*/ 10 h 784"/>
                <a:gd name="T8" fmla="*/ 292 w 380"/>
                <a:gd name="T9" fmla="*/ 18 h 784"/>
                <a:gd name="T10" fmla="*/ 258 w 380"/>
                <a:gd name="T11" fmla="*/ 30 h 784"/>
                <a:gd name="T12" fmla="*/ 224 w 380"/>
                <a:gd name="T13" fmla="*/ 46 h 784"/>
                <a:gd name="T14" fmla="*/ 194 w 380"/>
                <a:gd name="T15" fmla="*/ 64 h 784"/>
                <a:gd name="T16" fmla="*/ 162 w 380"/>
                <a:gd name="T17" fmla="*/ 88 h 784"/>
                <a:gd name="T18" fmla="*/ 134 w 380"/>
                <a:gd name="T19" fmla="*/ 112 h 784"/>
                <a:gd name="T20" fmla="*/ 108 w 380"/>
                <a:gd name="T21" fmla="*/ 140 h 784"/>
                <a:gd name="T22" fmla="*/ 84 w 380"/>
                <a:gd name="T23" fmla="*/ 170 h 784"/>
                <a:gd name="T24" fmla="*/ 62 w 380"/>
                <a:gd name="T25" fmla="*/ 200 h 784"/>
                <a:gd name="T26" fmla="*/ 44 w 380"/>
                <a:gd name="T27" fmla="*/ 232 h 784"/>
                <a:gd name="T28" fmla="*/ 28 w 380"/>
                <a:gd name="T29" fmla="*/ 268 h 784"/>
                <a:gd name="T30" fmla="*/ 18 w 380"/>
                <a:gd name="T31" fmla="*/ 304 h 784"/>
                <a:gd name="T32" fmla="*/ 10 w 380"/>
                <a:gd name="T33" fmla="*/ 338 h 784"/>
                <a:gd name="T34" fmla="*/ 6 w 380"/>
                <a:gd name="T35" fmla="*/ 374 h 784"/>
                <a:gd name="T36" fmla="*/ 6 w 380"/>
                <a:gd name="T37" fmla="*/ 430 h 784"/>
                <a:gd name="T38" fmla="*/ 10 w 380"/>
                <a:gd name="T39" fmla="*/ 502 h 784"/>
                <a:gd name="T40" fmla="*/ 20 w 380"/>
                <a:gd name="T41" fmla="*/ 570 h 784"/>
                <a:gd name="T42" fmla="*/ 34 w 380"/>
                <a:gd name="T43" fmla="*/ 632 h 784"/>
                <a:gd name="T44" fmla="*/ 44 w 380"/>
                <a:gd name="T45" fmla="*/ 676 h 784"/>
                <a:gd name="T46" fmla="*/ 54 w 380"/>
                <a:gd name="T47" fmla="*/ 700 h 784"/>
                <a:gd name="T48" fmla="*/ 62 w 380"/>
                <a:gd name="T49" fmla="*/ 722 h 784"/>
                <a:gd name="T50" fmla="*/ 72 w 380"/>
                <a:gd name="T51" fmla="*/ 742 h 784"/>
                <a:gd name="T52" fmla="*/ 82 w 380"/>
                <a:gd name="T53" fmla="*/ 756 h 784"/>
                <a:gd name="T54" fmla="*/ 92 w 380"/>
                <a:gd name="T55" fmla="*/ 770 h 784"/>
                <a:gd name="T56" fmla="*/ 80 w 380"/>
                <a:gd name="T57" fmla="*/ 760 h 784"/>
                <a:gd name="T58" fmla="*/ 72 w 380"/>
                <a:gd name="T59" fmla="*/ 752 h 784"/>
                <a:gd name="T60" fmla="*/ 62 w 380"/>
                <a:gd name="T61" fmla="*/ 734 h 784"/>
                <a:gd name="T62" fmla="*/ 54 w 380"/>
                <a:gd name="T63" fmla="*/ 712 h 784"/>
                <a:gd name="T64" fmla="*/ 44 w 380"/>
                <a:gd name="T65" fmla="*/ 690 h 784"/>
                <a:gd name="T66" fmla="*/ 36 w 380"/>
                <a:gd name="T67" fmla="*/ 664 h 784"/>
                <a:gd name="T68" fmla="*/ 20 w 380"/>
                <a:gd name="T69" fmla="*/ 604 h 784"/>
                <a:gd name="T70" fmla="*/ 10 w 380"/>
                <a:gd name="T71" fmla="*/ 538 h 784"/>
                <a:gd name="T72" fmla="*/ 2 w 380"/>
                <a:gd name="T73" fmla="*/ 466 h 784"/>
                <a:gd name="T74" fmla="*/ 0 w 380"/>
                <a:gd name="T75" fmla="*/ 392 h 784"/>
                <a:gd name="T76" fmla="*/ 2 w 380"/>
                <a:gd name="T77" fmla="*/ 356 h 784"/>
                <a:gd name="T78" fmla="*/ 10 w 380"/>
                <a:gd name="T79" fmla="*/ 320 h 784"/>
                <a:gd name="T80" fmla="*/ 18 w 380"/>
                <a:gd name="T81" fmla="*/ 284 h 784"/>
                <a:gd name="T82" fmla="*/ 32 w 380"/>
                <a:gd name="T83" fmla="*/ 250 h 784"/>
                <a:gd name="T84" fmla="*/ 50 w 380"/>
                <a:gd name="T85" fmla="*/ 214 h 784"/>
                <a:gd name="T86" fmla="*/ 70 w 380"/>
                <a:gd name="T87" fmla="*/ 182 h 784"/>
                <a:gd name="T88" fmla="*/ 92 w 380"/>
                <a:gd name="T89" fmla="*/ 152 h 784"/>
                <a:gd name="T90" fmla="*/ 118 w 380"/>
                <a:gd name="T91" fmla="*/ 122 h 784"/>
                <a:gd name="T92" fmla="*/ 144 w 380"/>
                <a:gd name="T93" fmla="*/ 96 h 784"/>
                <a:gd name="T94" fmla="*/ 176 w 380"/>
                <a:gd name="T95" fmla="*/ 72 h 784"/>
                <a:gd name="T96" fmla="*/ 206 w 380"/>
                <a:gd name="T97" fmla="*/ 52 h 784"/>
                <a:gd name="T98" fmla="*/ 240 w 380"/>
                <a:gd name="T99" fmla="*/ 34 h 784"/>
                <a:gd name="T100" fmla="*/ 272 w 380"/>
                <a:gd name="T101" fmla="*/ 20 h 784"/>
                <a:gd name="T102" fmla="*/ 308 w 380"/>
                <a:gd name="T103" fmla="*/ 8 h 784"/>
                <a:gd name="T104" fmla="*/ 342 w 380"/>
                <a:gd name="T105" fmla="*/ 2 h 784"/>
                <a:gd name="T106" fmla="*/ 378 w 380"/>
                <a:gd name="T107" fmla="*/ 0 h 784"/>
                <a:gd name="T108" fmla="*/ 378 w 380"/>
                <a:gd name="T109" fmla="*/ 4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0" h="784">
                  <a:moveTo>
                    <a:pt x="94" y="748"/>
                  </a:moveTo>
                  <a:lnTo>
                    <a:pt x="116" y="784"/>
                  </a:lnTo>
                  <a:lnTo>
                    <a:pt x="74" y="782"/>
                  </a:lnTo>
                  <a:lnTo>
                    <a:pt x="94" y="748"/>
                  </a:lnTo>
                  <a:close/>
                  <a:moveTo>
                    <a:pt x="378" y="4"/>
                  </a:moveTo>
                  <a:lnTo>
                    <a:pt x="360" y="4"/>
                  </a:lnTo>
                  <a:lnTo>
                    <a:pt x="342" y="6"/>
                  </a:lnTo>
                  <a:lnTo>
                    <a:pt x="326" y="10"/>
                  </a:lnTo>
                  <a:lnTo>
                    <a:pt x="308" y="12"/>
                  </a:lnTo>
                  <a:lnTo>
                    <a:pt x="292" y="18"/>
                  </a:lnTo>
                  <a:lnTo>
                    <a:pt x="274" y="24"/>
                  </a:lnTo>
                  <a:lnTo>
                    <a:pt x="258" y="30"/>
                  </a:lnTo>
                  <a:lnTo>
                    <a:pt x="240" y="38"/>
                  </a:lnTo>
                  <a:lnTo>
                    <a:pt x="224" y="46"/>
                  </a:lnTo>
                  <a:lnTo>
                    <a:pt x="208" y="54"/>
                  </a:lnTo>
                  <a:lnTo>
                    <a:pt x="194" y="64"/>
                  </a:lnTo>
                  <a:lnTo>
                    <a:pt x="178" y="76"/>
                  </a:lnTo>
                  <a:lnTo>
                    <a:pt x="162" y="88"/>
                  </a:lnTo>
                  <a:lnTo>
                    <a:pt x="148" y="100"/>
                  </a:lnTo>
                  <a:lnTo>
                    <a:pt x="134" y="112"/>
                  </a:lnTo>
                  <a:lnTo>
                    <a:pt x="122" y="126"/>
                  </a:lnTo>
                  <a:lnTo>
                    <a:pt x="108" y="140"/>
                  </a:lnTo>
                  <a:lnTo>
                    <a:pt x="96" y="154"/>
                  </a:lnTo>
                  <a:lnTo>
                    <a:pt x="84" y="170"/>
                  </a:lnTo>
                  <a:lnTo>
                    <a:pt x="72" y="186"/>
                  </a:lnTo>
                  <a:lnTo>
                    <a:pt x="62" y="200"/>
                  </a:lnTo>
                  <a:lnTo>
                    <a:pt x="54" y="216"/>
                  </a:lnTo>
                  <a:lnTo>
                    <a:pt x="44" y="232"/>
                  </a:lnTo>
                  <a:lnTo>
                    <a:pt x="36" y="250"/>
                  </a:lnTo>
                  <a:lnTo>
                    <a:pt x="28" y="268"/>
                  </a:lnTo>
                  <a:lnTo>
                    <a:pt x="24" y="286"/>
                  </a:lnTo>
                  <a:lnTo>
                    <a:pt x="18" y="304"/>
                  </a:lnTo>
                  <a:lnTo>
                    <a:pt x="12" y="322"/>
                  </a:lnTo>
                  <a:lnTo>
                    <a:pt x="10" y="338"/>
                  </a:lnTo>
                  <a:lnTo>
                    <a:pt x="8" y="356"/>
                  </a:lnTo>
                  <a:lnTo>
                    <a:pt x="6" y="374"/>
                  </a:lnTo>
                  <a:lnTo>
                    <a:pt x="4" y="392"/>
                  </a:lnTo>
                  <a:lnTo>
                    <a:pt x="6" y="430"/>
                  </a:lnTo>
                  <a:lnTo>
                    <a:pt x="8" y="466"/>
                  </a:lnTo>
                  <a:lnTo>
                    <a:pt x="10" y="502"/>
                  </a:lnTo>
                  <a:lnTo>
                    <a:pt x="14" y="536"/>
                  </a:lnTo>
                  <a:lnTo>
                    <a:pt x="20" y="570"/>
                  </a:lnTo>
                  <a:lnTo>
                    <a:pt x="26" y="604"/>
                  </a:lnTo>
                  <a:lnTo>
                    <a:pt x="34" y="632"/>
                  </a:lnTo>
                  <a:lnTo>
                    <a:pt x="40" y="662"/>
                  </a:lnTo>
                  <a:lnTo>
                    <a:pt x="44" y="676"/>
                  </a:lnTo>
                  <a:lnTo>
                    <a:pt x="48" y="688"/>
                  </a:lnTo>
                  <a:lnTo>
                    <a:pt x="54" y="700"/>
                  </a:lnTo>
                  <a:lnTo>
                    <a:pt x="58" y="712"/>
                  </a:lnTo>
                  <a:lnTo>
                    <a:pt x="62" y="722"/>
                  </a:lnTo>
                  <a:lnTo>
                    <a:pt x="68" y="732"/>
                  </a:lnTo>
                  <a:lnTo>
                    <a:pt x="72" y="742"/>
                  </a:lnTo>
                  <a:lnTo>
                    <a:pt x="78" y="750"/>
                  </a:lnTo>
                  <a:lnTo>
                    <a:pt x="82" y="756"/>
                  </a:lnTo>
                  <a:lnTo>
                    <a:pt x="92" y="766"/>
                  </a:lnTo>
                  <a:lnTo>
                    <a:pt x="92" y="770"/>
                  </a:lnTo>
                  <a:lnTo>
                    <a:pt x="90" y="770"/>
                  </a:lnTo>
                  <a:lnTo>
                    <a:pt x="80" y="760"/>
                  </a:lnTo>
                  <a:lnTo>
                    <a:pt x="78" y="760"/>
                  </a:lnTo>
                  <a:lnTo>
                    <a:pt x="72" y="752"/>
                  </a:lnTo>
                  <a:lnTo>
                    <a:pt x="68" y="744"/>
                  </a:lnTo>
                  <a:lnTo>
                    <a:pt x="62" y="734"/>
                  </a:lnTo>
                  <a:lnTo>
                    <a:pt x="58" y="724"/>
                  </a:lnTo>
                  <a:lnTo>
                    <a:pt x="54" y="712"/>
                  </a:lnTo>
                  <a:lnTo>
                    <a:pt x="48" y="702"/>
                  </a:lnTo>
                  <a:lnTo>
                    <a:pt x="44" y="690"/>
                  </a:lnTo>
                  <a:lnTo>
                    <a:pt x="40" y="676"/>
                  </a:lnTo>
                  <a:lnTo>
                    <a:pt x="36" y="664"/>
                  </a:lnTo>
                  <a:lnTo>
                    <a:pt x="28" y="634"/>
                  </a:lnTo>
                  <a:lnTo>
                    <a:pt x="20" y="604"/>
                  </a:lnTo>
                  <a:lnTo>
                    <a:pt x="16" y="570"/>
                  </a:lnTo>
                  <a:lnTo>
                    <a:pt x="10" y="538"/>
                  </a:lnTo>
                  <a:lnTo>
                    <a:pt x="6" y="502"/>
                  </a:lnTo>
                  <a:lnTo>
                    <a:pt x="2" y="466"/>
                  </a:lnTo>
                  <a:lnTo>
                    <a:pt x="0" y="430"/>
                  </a:lnTo>
                  <a:lnTo>
                    <a:pt x="0" y="392"/>
                  </a:lnTo>
                  <a:lnTo>
                    <a:pt x="0" y="374"/>
                  </a:lnTo>
                  <a:lnTo>
                    <a:pt x="2" y="356"/>
                  </a:lnTo>
                  <a:lnTo>
                    <a:pt x="4" y="338"/>
                  </a:lnTo>
                  <a:lnTo>
                    <a:pt x="10" y="320"/>
                  </a:lnTo>
                  <a:lnTo>
                    <a:pt x="12" y="302"/>
                  </a:lnTo>
                  <a:lnTo>
                    <a:pt x="18" y="284"/>
                  </a:lnTo>
                  <a:lnTo>
                    <a:pt x="26" y="266"/>
                  </a:lnTo>
                  <a:lnTo>
                    <a:pt x="32" y="250"/>
                  </a:lnTo>
                  <a:lnTo>
                    <a:pt x="40" y="232"/>
                  </a:lnTo>
                  <a:lnTo>
                    <a:pt x="50" y="214"/>
                  </a:lnTo>
                  <a:lnTo>
                    <a:pt x="60" y="198"/>
                  </a:lnTo>
                  <a:lnTo>
                    <a:pt x="70" y="182"/>
                  </a:lnTo>
                  <a:lnTo>
                    <a:pt x="80" y="166"/>
                  </a:lnTo>
                  <a:lnTo>
                    <a:pt x="92" y="152"/>
                  </a:lnTo>
                  <a:lnTo>
                    <a:pt x="106" y="136"/>
                  </a:lnTo>
                  <a:lnTo>
                    <a:pt x="118" y="122"/>
                  </a:lnTo>
                  <a:lnTo>
                    <a:pt x="132" y="108"/>
                  </a:lnTo>
                  <a:lnTo>
                    <a:pt x="144" y="96"/>
                  </a:lnTo>
                  <a:lnTo>
                    <a:pt x="160" y="84"/>
                  </a:lnTo>
                  <a:lnTo>
                    <a:pt x="176" y="72"/>
                  </a:lnTo>
                  <a:lnTo>
                    <a:pt x="190" y="62"/>
                  </a:lnTo>
                  <a:lnTo>
                    <a:pt x="206" y="52"/>
                  </a:lnTo>
                  <a:lnTo>
                    <a:pt x="222" y="42"/>
                  </a:lnTo>
                  <a:lnTo>
                    <a:pt x="240" y="34"/>
                  </a:lnTo>
                  <a:lnTo>
                    <a:pt x="256" y="26"/>
                  </a:lnTo>
                  <a:lnTo>
                    <a:pt x="272" y="20"/>
                  </a:lnTo>
                  <a:lnTo>
                    <a:pt x="290" y="12"/>
                  </a:lnTo>
                  <a:lnTo>
                    <a:pt x="308" y="8"/>
                  </a:lnTo>
                  <a:lnTo>
                    <a:pt x="324" y="4"/>
                  </a:lnTo>
                  <a:lnTo>
                    <a:pt x="342" y="2"/>
                  </a:lnTo>
                  <a:lnTo>
                    <a:pt x="360" y="0"/>
                  </a:lnTo>
                  <a:lnTo>
                    <a:pt x="378" y="0"/>
                  </a:lnTo>
                  <a:lnTo>
                    <a:pt x="380" y="2"/>
                  </a:lnTo>
                  <a:lnTo>
                    <a:pt x="37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5" name="Freeform 43"/>
            <p:cNvSpPr>
              <a:spLocks/>
            </p:cNvSpPr>
            <p:nvPr/>
          </p:nvSpPr>
          <p:spPr bwMode="auto">
            <a:xfrm>
              <a:off x="2098675" y="3559175"/>
              <a:ext cx="1781175" cy="1035050"/>
            </a:xfrm>
            <a:custGeom>
              <a:avLst/>
              <a:gdLst>
                <a:gd name="T0" fmla="*/ 562 w 1122"/>
                <a:gd name="T1" fmla="*/ 0 h 652"/>
                <a:gd name="T2" fmla="*/ 448 w 1122"/>
                <a:gd name="T3" fmla="*/ 8 h 652"/>
                <a:gd name="T4" fmla="*/ 342 w 1122"/>
                <a:gd name="T5" fmla="*/ 26 h 652"/>
                <a:gd name="T6" fmla="*/ 248 w 1122"/>
                <a:gd name="T7" fmla="*/ 56 h 652"/>
                <a:gd name="T8" fmla="*/ 164 w 1122"/>
                <a:gd name="T9" fmla="*/ 96 h 652"/>
                <a:gd name="T10" fmla="*/ 96 w 1122"/>
                <a:gd name="T11" fmla="*/ 144 h 652"/>
                <a:gd name="T12" fmla="*/ 44 w 1122"/>
                <a:gd name="T13" fmla="*/ 198 h 652"/>
                <a:gd name="T14" fmla="*/ 26 w 1122"/>
                <a:gd name="T15" fmla="*/ 228 h 652"/>
                <a:gd name="T16" fmla="*/ 12 w 1122"/>
                <a:gd name="T17" fmla="*/ 260 h 652"/>
                <a:gd name="T18" fmla="*/ 2 w 1122"/>
                <a:gd name="T19" fmla="*/ 292 h 652"/>
                <a:gd name="T20" fmla="*/ 0 w 1122"/>
                <a:gd name="T21" fmla="*/ 326 h 652"/>
                <a:gd name="T22" fmla="*/ 0 w 1122"/>
                <a:gd name="T23" fmla="*/ 342 h 652"/>
                <a:gd name="T24" fmla="*/ 6 w 1122"/>
                <a:gd name="T25" fmla="*/ 376 h 652"/>
                <a:gd name="T26" fmla="*/ 18 w 1122"/>
                <a:gd name="T27" fmla="*/ 408 h 652"/>
                <a:gd name="T28" fmla="*/ 34 w 1122"/>
                <a:gd name="T29" fmla="*/ 438 h 652"/>
                <a:gd name="T30" fmla="*/ 68 w 1122"/>
                <a:gd name="T31" fmla="*/ 482 h 652"/>
                <a:gd name="T32" fmla="*/ 128 w 1122"/>
                <a:gd name="T33" fmla="*/ 534 h 652"/>
                <a:gd name="T34" fmla="*/ 204 w 1122"/>
                <a:gd name="T35" fmla="*/ 578 h 652"/>
                <a:gd name="T36" fmla="*/ 294 w 1122"/>
                <a:gd name="T37" fmla="*/ 612 h 652"/>
                <a:gd name="T38" fmla="*/ 394 w 1122"/>
                <a:gd name="T39" fmla="*/ 638 h 652"/>
                <a:gd name="T40" fmla="*/ 504 w 1122"/>
                <a:gd name="T41" fmla="*/ 650 h 652"/>
                <a:gd name="T42" fmla="*/ 562 w 1122"/>
                <a:gd name="T43" fmla="*/ 652 h 652"/>
                <a:gd name="T44" fmla="*/ 674 w 1122"/>
                <a:gd name="T45" fmla="*/ 646 h 652"/>
                <a:gd name="T46" fmla="*/ 780 w 1122"/>
                <a:gd name="T47" fmla="*/ 626 h 652"/>
                <a:gd name="T48" fmla="*/ 876 w 1122"/>
                <a:gd name="T49" fmla="*/ 596 h 652"/>
                <a:gd name="T50" fmla="*/ 958 w 1122"/>
                <a:gd name="T51" fmla="*/ 556 h 652"/>
                <a:gd name="T52" fmla="*/ 1026 w 1122"/>
                <a:gd name="T53" fmla="*/ 508 h 652"/>
                <a:gd name="T54" fmla="*/ 1078 w 1122"/>
                <a:gd name="T55" fmla="*/ 452 h 652"/>
                <a:gd name="T56" fmla="*/ 1098 w 1122"/>
                <a:gd name="T57" fmla="*/ 422 h 652"/>
                <a:gd name="T58" fmla="*/ 1112 w 1122"/>
                <a:gd name="T59" fmla="*/ 392 h 652"/>
                <a:gd name="T60" fmla="*/ 1120 w 1122"/>
                <a:gd name="T61" fmla="*/ 358 h 652"/>
                <a:gd name="T62" fmla="*/ 1122 w 1122"/>
                <a:gd name="T63" fmla="*/ 326 h 652"/>
                <a:gd name="T64" fmla="*/ 1122 w 1122"/>
                <a:gd name="T65" fmla="*/ 308 h 652"/>
                <a:gd name="T66" fmla="*/ 1116 w 1122"/>
                <a:gd name="T67" fmla="*/ 276 h 652"/>
                <a:gd name="T68" fmla="*/ 1106 w 1122"/>
                <a:gd name="T69" fmla="*/ 244 h 652"/>
                <a:gd name="T70" fmla="*/ 1088 w 1122"/>
                <a:gd name="T71" fmla="*/ 214 h 652"/>
                <a:gd name="T72" fmla="*/ 1054 w 1122"/>
                <a:gd name="T73" fmla="*/ 170 h 652"/>
                <a:gd name="T74" fmla="*/ 994 w 1122"/>
                <a:gd name="T75" fmla="*/ 118 h 652"/>
                <a:gd name="T76" fmla="*/ 918 w 1122"/>
                <a:gd name="T77" fmla="*/ 74 h 652"/>
                <a:gd name="T78" fmla="*/ 828 w 1122"/>
                <a:gd name="T79" fmla="*/ 40 h 652"/>
                <a:gd name="T80" fmla="*/ 728 w 1122"/>
                <a:gd name="T81" fmla="*/ 16 h 652"/>
                <a:gd name="T82" fmla="*/ 618 w 1122"/>
                <a:gd name="T83" fmla="*/ 2 h 652"/>
                <a:gd name="T84" fmla="*/ 562 w 1122"/>
                <a:gd name="T85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22" h="652">
                  <a:moveTo>
                    <a:pt x="562" y="0"/>
                  </a:moveTo>
                  <a:lnTo>
                    <a:pt x="562" y="0"/>
                  </a:lnTo>
                  <a:lnTo>
                    <a:pt x="504" y="2"/>
                  </a:lnTo>
                  <a:lnTo>
                    <a:pt x="448" y="8"/>
                  </a:lnTo>
                  <a:lnTo>
                    <a:pt x="394" y="16"/>
                  </a:lnTo>
                  <a:lnTo>
                    <a:pt x="342" y="26"/>
                  </a:lnTo>
                  <a:lnTo>
                    <a:pt x="294" y="40"/>
                  </a:lnTo>
                  <a:lnTo>
                    <a:pt x="248" y="56"/>
                  </a:lnTo>
                  <a:lnTo>
                    <a:pt x="204" y="74"/>
                  </a:lnTo>
                  <a:lnTo>
                    <a:pt x="164" y="96"/>
                  </a:lnTo>
                  <a:lnTo>
                    <a:pt x="128" y="118"/>
                  </a:lnTo>
                  <a:lnTo>
                    <a:pt x="96" y="144"/>
                  </a:lnTo>
                  <a:lnTo>
                    <a:pt x="68" y="170"/>
                  </a:lnTo>
                  <a:lnTo>
                    <a:pt x="44" y="198"/>
                  </a:lnTo>
                  <a:lnTo>
                    <a:pt x="34" y="214"/>
                  </a:lnTo>
                  <a:lnTo>
                    <a:pt x="26" y="228"/>
                  </a:lnTo>
                  <a:lnTo>
                    <a:pt x="18" y="244"/>
                  </a:lnTo>
                  <a:lnTo>
                    <a:pt x="12" y="260"/>
                  </a:lnTo>
                  <a:lnTo>
                    <a:pt x="6" y="276"/>
                  </a:lnTo>
                  <a:lnTo>
                    <a:pt x="2" y="292"/>
                  </a:lnTo>
                  <a:lnTo>
                    <a:pt x="0" y="308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42"/>
                  </a:lnTo>
                  <a:lnTo>
                    <a:pt x="2" y="358"/>
                  </a:lnTo>
                  <a:lnTo>
                    <a:pt x="6" y="376"/>
                  </a:lnTo>
                  <a:lnTo>
                    <a:pt x="12" y="392"/>
                  </a:lnTo>
                  <a:lnTo>
                    <a:pt x="18" y="408"/>
                  </a:lnTo>
                  <a:lnTo>
                    <a:pt x="26" y="422"/>
                  </a:lnTo>
                  <a:lnTo>
                    <a:pt x="34" y="438"/>
                  </a:lnTo>
                  <a:lnTo>
                    <a:pt x="44" y="452"/>
                  </a:lnTo>
                  <a:lnTo>
                    <a:pt x="68" y="482"/>
                  </a:lnTo>
                  <a:lnTo>
                    <a:pt x="96" y="508"/>
                  </a:lnTo>
                  <a:lnTo>
                    <a:pt x="128" y="534"/>
                  </a:lnTo>
                  <a:lnTo>
                    <a:pt x="164" y="556"/>
                  </a:lnTo>
                  <a:lnTo>
                    <a:pt x="204" y="578"/>
                  </a:lnTo>
                  <a:lnTo>
                    <a:pt x="248" y="596"/>
                  </a:lnTo>
                  <a:lnTo>
                    <a:pt x="294" y="612"/>
                  </a:lnTo>
                  <a:lnTo>
                    <a:pt x="342" y="626"/>
                  </a:lnTo>
                  <a:lnTo>
                    <a:pt x="394" y="638"/>
                  </a:lnTo>
                  <a:lnTo>
                    <a:pt x="448" y="646"/>
                  </a:lnTo>
                  <a:lnTo>
                    <a:pt x="504" y="650"/>
                  </a:lnTo>
                  <a:lnTo>
                    <a:pt x="562" y="652"/>
                  </a:lnTo>
                  <a:lnTo>
                    <a:pt x="562" y="652"/>
                  </a:lnTo>
                  <a:lnTo>
                    <a:pt x="618" y="650"/>
                  </a:lnTo>
                  <a:lnTo>
                    <a:pt x="674" y="646"/>
                  </a:lnTo>
                  <a:lnTo>
                    <a:pt x="728" y="638"/>
                  </a:lnTo>
                  <a:lnTo>
                    <a:pt x="780" y="626"/>
                  </a:lnTo>
                  <a:lnTo>
                    <a:pt x="828" y="612"/>
                  </a:lnTo>
                  <a:lnTo>
                    <a:pt x="876" y="596"/>
                  </a:lnTo>
                  <a:lnTo>
                    <a:pt x="918" y="578"/>
                  </a:lnTo>
                  <a:lnTo>
                    <a:pt x="958" y="556"/>
                  </a:lnTo>
                  <a:lnTo>
                    <a:pt x="994" y="534"/>
                  </a:lnTo>
                  <a:lnTo>
                    <a:pt x="1026" y="508"/>
                  </a:lnTo>
                  <a:lnTo>
                    <a:pt x="1054" y="482"/>
                  </a:lnTo>
                  <a:lnTo>
                    <a:pt x="1078" y="452"/>
                  </a:lnTo>
                  <a:lnTo>
                    <a:pt x="1088" y="438"/>
                  </a:lnTo>
                  <a:lnTo>
                    <a:pt x="1098" y="422"/>
                  </a:lnTo>
                  <a:lnTo>
                    <a:pt x="1106" y="408"/>
                  </a:lnTo>
                  <a:lnTo>
                    <a:pt x="1112" y="392"/>
                  </a:lnTo>
                  <a:lnTo>
                    <a:pt x="1116" y="376"/>
                  </a:lnTo>
                  <a:lnTo>
                    <a:pt x="1120" y="358"/>
                  </a:lnTo>
                  <a:lnTo>
                    <a:pt x="1122" y="342"/>
                  </a:lnTo>
                  <a:lnTo>
                    <a:pt x="1122" y="326"/>
                  </a:lnTo>
                  <a:lnTo>
                    <a:pt x="1122" y="326"/>
                  </a:lnTo>
                  <a:lnTo>
                    <a:pt x="1122" y="308"/>
                  </a:lnTo>
                  <a:lnTo>
                    <a:pt x="1120" y="292"/>
                  </a:lnTo>
                  <a:lnTo>
                    <a:pt x="1116" y="276"/>
                  </a:lnTo>
                  <a:lnTo>
                    <a:pt x="1112" y="260"/>
                  </a:lnTo>
                  <a:lnTo>
                    <a:pt x="1106" y="244"/>
                  </a:lnTo>
                  <a:lnTo>
                    <a:pt x="1098" y="228"/>
                  </a:lnTo>
                  <a:lnTo>
                    <a:pt x="1088" y="214"/>
                  </a:lnTo>
                  <a:lnTo>
                    <a:pt x="1078" y="198"/>
                  </a:lnTo>
                  <a:lnTo>
                    <a:pt x="1054" y="170"/>
                  </a:lnTo>
                  <a:lnTo>
                    <a:pt x="1026" y="144"/>
                  </a:lnTo>
                  <a:lnTo>
                    <a:pt x="994" y="118"/>
                  </a:lnTo>
                  <a:lnTo>
                    <a:pt x="958" y="96"/>
                  </a:lnTo>
                  <a:lnTo>
                    <a:pt x="918" y="74"/>
                  </a:lnTo>
                  <a:lnTo>
                    <a:pt x="876" y="56"/>
                  </a:lnTo>
                  <a:lnTo>
                    <a:pt x="828" y="40"/>
                  </a:lnTo>
                  <a:lnTo>
                    <a:pt x="780" y="26"/>
                  </a:lnTo>
                  <a:lnTo>
                    <a:pt x="728" y="16"/>
                  </a:lnTo>
                  <a:lnTo>
                    <a:pt x="674" y="8"/>
                  </a:lnTo>
                  <a:lnTo>
                    <a:pt x="618" y="2"/>
                  </a:lnTo>
                  <a:lnTo>
                    <a:pt x="562" y="0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6" name="Freeform 44"/>
            <p:cNvSpPr>
              <a:spLocks/>
            </p:cNvSpPr>
            <p:nvPr/>
          </p:nvSpPr>
          <p:spPr bwMode="auto">
            <a:xfrm>
              <a:off x="2098675" y="3559175"/>
              <a:ext cx="1781175" cy="1035050"/>
            </a:xfrm>
            <a:custGeom>
              <a:avLst/>
              <a:gdLst>
                <a:gd name="T0" fmla="*/ 562 w 1122"/>
                <a:gd name="T1" fmla="*/ 0 h 652"/>
                <a:gd name="T2" fmla="*/ 448 w 1122"/>
                <a:gd name="T3" fmla="*/ 8 h 652"/>
                <a:gd name="T4" fmla="*/ 342 w 1122"/>
                <a:gd name="T5" fmla="*/ 26 h 652"/>
                <a:gd name="T6" fmla="*/ 248 w 1122"/>
                <a:gd name="T7" fmla="*/ 56 h 652"/>
                <a:gd name="T8" fmla="*/ 164 w 1122"/>
                <a:gd name="T9" fmla="*/ 96 h 652"/>
                <a:gd name="T10" fmla="*/ 96 w 1122"/>
                <a:gd name="T11" fmla="*/ 144 h 652"/>
                <a:gd name="T12" fmla="*/ 44 w 1122"/>
                <a:gd name="T13" fmla="*/ 198 h 652"/>
                <a:gd name="T14" fmla="*/ 26 w 1122"/>
                <a:gd name="T15" fmla="*/ 228 h 652"/>
                <a:gd name="T16" fmla="*/ 12 w 1122"/>
                <a:gd name="T17" fmla="*/ 260 h 652"/>
                <a:gd name="T18" fmla="*/ 2 w 1122"/>
                <a:gd name="T19" fmla="*/ 292 h 652"/>
                <a:gd name="T20" fmla="*/ 0 w 1122"/>
                <a:gd name="T21" fmla="*/ 326 h 652"/>
                <a:gd name="T22" fmla="*/ 0 w 1122"/>
                <a:gd name="T23" fmla="*/ 342 h 652"/>
                <a:gd name="T24" fmla="*/ 6 w 1122"/>
                <a:gd name="T25" fmla="*/ 376 h 652"/>
                <a:gd name="T26" fmla="*/ 18 w 1122"/>
                <a:gd name="T27" fmla="*/ 408 h 652"/>
                <a:gd name="T28" fmla="*/ 34 w 1122"/>
                <a:gd name="T29" fmla="*/ 438 h 652"/>
                <a:gd name="T30" fmla="*/ 68 w 1122"/>
                <a:gd name="T31" fmla="*/ 482 h 652"/>
                <a:gd name="T32" fmla="*/ 128 w 1122"/>
                <a:gd name="T33" fmla="*/ 534 h 652"/>
                <a:gd name="T34" fmla="*/ 204 w 1122"/>
                <a:gd name="T35" fmla="*/ 578 h 652"/>
                <a:gd name="T36" fmla="*/ 294 w 1122"/>
                <a:gd name="T37" fmla="*/ 612 h 652"/>
                <a:gd name="T38" fmla="*/ 394 w 1122"/>
                <a:gd name="T39" fmla="*/ 638 h 652"/>
                <a:gd name="T40" fmla="*/ 504 w 1122"/>
                <a:gd name="T41" fmla="*/ 650 h 652"/>
                <a:gd name="T42" fmla="*/ 562 w 1122"/>
                <a:gd name="T43" fmla="*/ 652 h 652"/>
                <a:gd name="T44" fmla="*/ 674 w 1122"/>
                <a:gd name="T45" fmla="*/ 646 h 652"/>
                <a:gd name="T46" fmla="*/ 780 w 1122"/>
                <a:gd name="T47" fmla="*/ 626 h 652"/>
                <a:gd name="T48" fmla="*/ 876 w 1122"/>
                <a:gd name="T49" fmla="*/ 596 h 652"/>
                <a:gd name="T50" fmla="*/ 958 w 1122"/>
                <a:gd name="T51" fmla="*/ 556 h 652"/>
                <a:gd name="T52" fmla="*/ 1026 w 1122"/>
                <a:gd name="T53" fmla="*/ 508 h 652"/>
                <a:gd name="T54" fmla="*/ 1078 w 1122"/>
                <a:gd name="T55" fmla="*/ 452 h 652"/>
                <a:gd name="T56" fmla="*/ 1098 w 1122"/>
                <a:gd name="T57" fmla="*/ 422 h 652"/>
                <a:gd name="T58" fmla="*/ 1112 w 1122"/>
                <a:gd name="T59" fmla="*/ 392 h 652"/>
                <a:gd name="T60" fmla="*/ 1120 w 1122"/>
                <a:gd name="T61" fmla="*/ 358 h 652"/>
                <a:gd name="T62" fmla="*/ 1122 w 1122"/>
                <a:gd name="T63" fmla="*/ 326 h 652"/>
                <a:gd name="T64" fmla="*/ 1122 w 1122"/>
                <a:gd name="T65" fmla="*/ 308 h 652"/>
                <a:gd name="T66" fmla="*/ 1116 w 1122"/>
                <a:gd name="T67" fmla="*/ 276 h 652"/>
                <a:gd name="T68" fmla="*/ 1106 w 1122"/>
                <a:gd name="T69" fmla="*/ 244 h 652"/>
                <a:gd name="T70" fmla="*/ 1088 w 1122"/>
                <a:gd name="T71" fmla="*/ 214 h 652"/>
                <a:gd name="T72" fmla="*/ 1054 w 1122"/>
                <a:gd name="T73" fmla="*/ 170 h 652"/>
                <a:gd name="T74" fmla="*/ 994 w 1122"/>
                <a:gd name="T75" fmla="*/ 118 h 652"/>
                <a:gd name="T76" fmla="*/ 918 w 1122"/>
                <a:gd name="T77" fmla="*/ 74 h 652"/>
                <a:gd name="T78" fmla="*/ 828 w 1122"/>
                <a:gd name="T79" fmla="*/ 40 h 652"/>
                <a:gd name="T80" fmla="*/ 728 w 1122"/>
                <a:gd name="T81" fmla="*/ 16 h 652"/>
                <a:gd name="T82" fmla="*/ 618 w 1122"/>
                <a:gd name="T83" fmla="*/ 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2" h="652">
                  <a:moveTo>
                    <a:pt x="562" y="0"/>
                  </a:moveTo>
                  <a:lnTo>
                    <a:pt x="562" y="0"/>
                  </a:lnTo>
                  <a:lnTo>
                    <a:pt x="504" y="2"/>
                  </a:lnTo>
                  <a:lnTo>
                    <a:pt x="448" y="8"/>
                  </a:lnTo>
                  <a:lnTo>
                    <a:pt x="394" y="16"/>
                  </a:lnTo>
                  <a:lnTo>
                    <a:pt x="342" y="26"/>
                  </a:lnTo>
                  <a:lnTo>
                    <a:pt x="294" y="40"/>
                  </a:lnTo>
                  <a:lnTo>
                    <a:pt x="248" y="56"/>
                  </a:lnTo>
                  <a:lnTo>
                    <a:pt x="204" y="74"/>
                  </a:lnTo>
                  <a:lnTo>
                    <a:pt x="164" y="96"/>
                  </a:lnTo>
                  <a:lnTo>
                    <a:pt x="128" y="118"/>
                  </a:lnTo>
                  <a:lnTo>
                    <a:pt x="96" y="144"/>
                  </a:lnTo>
                  <a:lnTo>
                    <a:pt x="68" y="170"/>
                  </a:lnTo>
                  <a:lnTo>
                    <a:pt x="44" y="198"/>
                  </a:lnTo>
                  <a:lnTo>
                    <a:pt x="34" y="214"/>
                  </a:lnTo>
                  <a:lnTo>
                    <a:pt x="26" y="228"/>
                  </a:lnTo>
                  <a:lnTo>
                    <a:pt x="18" y="244"/>
                  </a:lnTo>
                  <a:lnTo>
                    <a:pt x="12" y="260"/>
                  </a:lnTo>
                  <a:lnTo>
                    <a:pt x="6" y="276"/>
                  </a:lnTo>
                  <a:lnTo>
                    <a:pt x="2" y="292"/>
                  </a:lnTo>
                  <a:lnTo>
                    <a:pt x="0" y="308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42"/>
                  </a:lnTo>
                  <a:lnTo>
                    <a:pt x="2" y="358"/>
                  </a:lnTo>
                  <a:lnTo>
                    <a:pt x="6" y="376"/>
                  </a:lnTo>
                  <a:lnTo>
                    <a:pt x="12" y="392"/>
                  </a:lnTo>
                  <a:lnTo>
                    <a:pt x="18" y="408"/>
                  </a:lnTo>
                  <a:lnTo>
                    <a:pt x="26" y="422"/>
                  </a:lnTo>
                  <a:lnTo>
                    <a:pt x="34" y="438"/>
                  </a:lnTo>
                  <a:lnTo>
                    <a:pt x="44" y="452"/>
                  </a:lnTo>
                  <a:lnTo>
                    <a:pt x="68" y="482"/>
                  </a:lnTo>
                  <a:lnTo>
                    <a:pt x="96" y="508"/>
                  </a:lnTo>
                  <a:lnTo>
                    <a:pt x="128" y="534"/>
                  </a:lnTo>
                  <a:lnTo>
                    <a:pt x="164" y="556"/>
                  </a:lnTo>
                  <a:lnTo>
                    <a:pt x="204" y="578"/>
                  </a:lnTo>
                  <a:lnTo>
                    <a:pt x="248" y="596"/>
                  </a:lnTo>
                  <a:lnTo>
                    <a:pt x="294" y="612"/>
                  </a:lnTo>
                  <a:lnTo>
                    <a:pt x="342" y="626"/>
                  </a:lnTo>
                  <a:lnTo>
                    <a:pt x="394" y="638"/>
                  </a:lnTo>
                  <a:lnTo>
                    <a:pt x="448" y="646"/>
                  </a:lnTo>
                  <a:lnTo>
                    <a:pt x="504" y="650"/>
                  </a:lnTo>
                  <a:lnTo>
                    <a:pt x="562" y="652"/>
                  </a:lnTo>
                  <a:lnTo>
                    <a:pt x="562" y="652"/>
                  </a:lnTo>
                  <a:lnTo>
                    <a:pt x="618" y="650"/>
                  </a:lnTo>
                  <a:lnTo>
                    <a:pt x="674" y="646"/>
                  </a:lnTo>
                  <a:lnTo>
                    <a:pt x="728" y="638"/>
                  </a:lnTo>
                  <a:lnTo>
                    <a:pt x="780" y="626"/>
                  </a:lnTo>
                  <a:lnTo>
                    <a:pt x="828" y="612"/>
                  </a:lnTo>
                  <a:lnTo>
                    <a:pt x="876" y="596"/>
                  </a:lnTo>
                  <a:lnTo>
                    <a:pt x="918" y="578"/>
                  </a:lnTo>
                  <a:lnTo>
                    <a:pt x="958" y="556"/>
                  </a:lnTo>
                  <a:lnTo>
                    <a:pt x="994" y="534"/>
                  </a:lnTo>
                  <a:lnTo>
                    <a:pt x="1026" y="508"/>
                  </a:lnTo>
                  <a:lnTo>
                    <a:pt x="1054" y="482"/>
                  </a:lnTo>
                  <a:lnTo>
                    <a:pt x="1078" y="452"/>
                  </a:lnTo>
                  <a:lnTo>
                    <a:pt x="1088" y="438"/>
                  </a:lnTo>
                  <a:lnTo>
                    <a:pt x="1098" y="422"/>
                  </a:lnTo>
                  <a:lnTo>
                    <a:pt x="1106" y="408"/>
                  </a:lnTo>
                  <a:lnTo>
                    <a:pt x="1112" y="392"/>
                  </a:lnTo>
                  <a:lnTo>
                    <a:pt x="1116" y="376"/>
                  </a:lnTo>
                  <a:lnTo>
                    <a:pt x="1120" y="358"/>
                  </a:lnTo>
                  <a:lnTo>
                    <a:pt x="1122" y="342"/>
                  </a:lnTo>
                  <a:lnTo>
                    <a:pt x="1122" y="326"/>
                  </a:lnTo>
                  <a:lnTo>
                    <a:pt x="1122" y="326"/>
                  </a:lnTo>
                  <a:lnTo>
                    <a:pt x="1122" y="308"/>
                  </a:lnTo>
                  <a:lnTo>
                    <a:pt x="1120" y="292"/>
                  </a:lnTo>
                  <a:lnTo>
                    <a:pt x="1116" y="276"/>
                  </a:lnTo>
                  <a:lnTo>
                    <a:pt x="1112" y="260"/>
                  </a:lnTo>
                  <a:lnTo>
                    <a:pt x="1106" y="244"/>
                  </a:lnTo>
                  <a:lnTo>
                    <a:pt x="1098" y="228"/>
                  </a:lnTo>
                  <a:lnTo>
                    <a:pt x="1088" y="214"/>
                  </a:lnTo>
                  <a:lnTo>
                    <a:pt x="1078" y="198"/>
                  </a:lnTo>
                  <a:lnTo>
                    <a:pt x="1054" y="170"/>
                  </a:lnTo>
                  <a:lnTo>
                    <a:pt x="1026" y="144"/>
                  </a:lnTo>
                  <a:lnTo>
                    <a:pt x="994" y="118"/>
                  </a:lnTo>
                  <a:lnTo>
                    <a:pt x="958" y="96"/>
                  </a:lnTo>
                  <a:lnTo>
                    <a:pt x="918" y="74"/>
                  </a:lnTo>
                  <a:lnTo>
                    <a:pt x="876" y="56"/>
                  </a:lnTo>
                  <a:lnTo>
                    <a:pt x="828" y="40"/>
                  </a:lnTo>
                  <a:lnTo>
                    <a:pt x="780" y="26"/>
                  </a:lnTo>
                  <a:lnTo>
                    <a:pt x="728" y="16"/>
                  </a:lnTo>
                  <a:lnTo>
                    <a:pt x="674" y="8"/>
                  </a:lnTo>
                  <a:lnTo>
                    <a:pt x="618" y="2"/>
                  </a:lnTo>
                  <a:lnTo>
                    <a:pt x="56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97" name="Rectangle 45"/>
            <p:cNvSpPr>
              <a:spLocks noChangeArrowheads="1"/>
            </p:cNvSpPr>
            <p:nvPr/>
          </p:nvSpPr>
          <p:spPr bwMode="auto">
            <a:xfrm>
              <a:off x="3746500" y="1870075"/>
              <a:ext cx="12182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dans un contexte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13" name="Rectangle 61"/>
            <p:cNvSpPr>
              <a:spLocks noChangeArrowheads="1"/>
            </p:cNvSpPr>
            <p:nvPr/>
          </p:nvSpPr>
          <p:spPr bwMode="auto">
            <a:xfrm>
              <a:off x="2155825" y="3038475"/>
              <a:ext cx="10096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Fausse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26" name="Rectangle 74"/>
            <p:cNvSpPr>
              <a:spLocks noChangeArrowheads="1"/>
            </p:cNvSpPr>
            <p:nvPr/>
          </p:nvSpPr>
          <p:spPr bwMode="auto">
            <a:xfrm>
              <a:off x="4137025" y="3517900"/>
              <a:ext cx="820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Conceptualisation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34" name="Rectangle 82"/>
            <p:cNvSpPr>
              <a:spLocks noChangeArrowheads="1"/>
            </p:cNvSpPr>
            <p:nvPr/>
          </p:nvSpPr>
          <p:spPr bwMode="auto">
            <a:xfrm>
              <a:off x="3921125" y="2159000"/>
              <a:ext cx="12182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dans un contexte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54" name="Rectangle 102"/>
            <p:cNvSpPr>
              <a:spLocks noChangeArrowheads="1"/>
            </p:cNvSpPr>
            <p:nvPr/>
          </p:nvSpPr>
          <p:spPr bwMode="auto">
            <a:xfrm>
              <a:off x="4095750" y="2479834"/>
              <a:ext cx="12182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dans un contexte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70" name="Rectangle 118"/>
            <p:cNvSpPr>
              <a:spLocks noChangeArrowheads="1"/>
            </p:cNvSpPr>
            <p:nvPr/>
          </p:nvSpPr>
          <p:spPr bwMode="auto">
            <a:xfrm>
              <a:off x="3527425" y="4616450"/>
              <a:ext cx="20161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Généralisation dans une multitude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d’autres contextes avec transfert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22" name="Rectangle 170"/>
            <p:cNvSpPr>
              <a:spLocks noChangeArrowheads="1"/>
            </p:cNvSpPr>
            <p:nvPr/>
          </p:nvSpPr>
          <p:spPr bwMode="auto">
            <a:xfrm>
              <a:off x="5432425" y="3800475"/>
              <a:ext cx="147476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construit de l’abstraction afin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mieux percevoir ce qui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cache sous les exemples.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91" name="Rectangle 226"/>
            <p:cNvSpPr>
              <a:spLocks noChangeArrowheads="1"/>
            </p:cNvSpPr>
            <p:nvPr/>
          </p:nvSpPr>
          <p:spPr bwMode="auto">
            <a:xfrm>
              <a:off x="2350976" y="3746500"/>
              <a:ext cx="127657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extrait de la réalité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caractéristiques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vont ensuite permettre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 du particulier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5805524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15817" y="6503990"/>
            <a:ext cx="331236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PIÈGES DE LA CONCEPTUALISATION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CONCEPTUALISER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25663" y="1924025"/>
            <a:ext cx="4892675" cy="3305175"/>
            <a:chOff x="2125663" y="1776413"/>
            <a:chExt cx="4892675" cy="3305175"/>
          </a:xfrm>
        </p:grpSpPr>
        <p:sp>
          <p:nvSpPr>
            <p:cNvPr id="25918" name="Rectangle 6"/>
            <p:cNvSpPr>
              <a:spLocks noChangeArrowheads="1"/>
            </p:cNvSpPr>
            <p:nvPr/>
          </p:nvSpPr>
          <p:spPr bwMode="auto">
            <a:xfrm>
              <a:off x="2125663" y="1776413"/>
              <a:ext cx="4892675" cy="2590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5919" name="Freeform 7"/>
            <p:cNvSpPr>
              <a:spLocks noEditPoints="1"/>
            </p:cNvSpPr>
            <p:nvPr/>
          </p:nvSpPr>
          <p:spPr bwMode="auto">
            <a:xfrm>
              <a:off x="3255963" y="2624138"/>
              <a:ext cx="1206500" cy="762000"/>
            </a:xfrm>
            <a:custGeom>
              <a:avLst/>
              <a:gdLst>
                <a:gd name="T0" fmla="*/ 38 w 760"/>
                <a:gd name="T1" fmla="*/ 120 h 480"/>
                <a:gd name="T2" fmla="*/ 20 w 760"/>
                <a:gd name="T3" fmla="*/ 158 h 480"/>
                <a:gd name="T4" fmla="*/ 0 w 760"/>
                <a:gd name="T5" fmla="*/ 120 h 480"/>
                <a:gd name="T6" fmla="*/ 38 w 760"/>
                <a:gd name="T7" fmla="*/ 120 h 480"/>
                <a:gd name="T8" fmla="*/ 38 w 760"/>
                <a:gd name="T9" fmla="*/ 442 h 480"/>
                <a:gd name="T10" fmla="*/ 20 w 760"/>
                <a:gd name="T11" fmla="*/ 480 h 480"/>
                <a:gd name="T12" fmla="*/ 0 w 760"/>
                <a:gd name="T13" fmla="*/ 442 h 480"/>
                <a:gd name="T14" fmla="*/ 38 w 760"/>
                <a:gd name="T15" fmla="*/ 442 h 480"/>
                <a:gd name="T16" fmla="*/ 760 w 760"/>
                <a:gd name="T17" fmla="*/ 2 h 480"/>
                <a:gd name="T18" fmla="*/ 760 w 760"/>
                <a:gd name="T19" fmla="*/ 78 h 480"/>
                <a:gd name="T20" fmla="*/ 758 w 760"/>
                <a:gd name="T21" fmla="*/ 82 h 480"/>
                <a:gd name="T22" fmla="*/ 20 w 760"/>
                <a:gd name="T23" fmla="*/ 82 h 480"/>
                <a:gd name="T24" fmla="*/ 22 w 760"/>
                <a:gd name="T25" fmla="*/ 78 h 480"/>
                <a:gd name="T26" fmla="*/ 22 w 760"/>
                <a:gd name="T27" fmla="*/ 124 h 480"/>
                <a:gd name="T28" fmla="*/ 20 w 760"/>
                <a:gd name="T29" fmla="*/ 128 h 480"/>
                <a:gd name="T30" fmla="*/ 16 w 760"/>
                <a:gd name="T31" fmla="*/ 124 h 480"/>
                <a:gd name="T32" fmla="*/ 16 w 760"/>
                <a:gd name="T33" fmla="*/ 78 h 480"/>
                <a:gd name="T34" fmla="*/ 20 w 760"/>
                <a:gd name="T35" fmla="*/ 78 h 480"/>
                <a:gd name="T36" fmla="*/ 758 w 760"/>
                <a:gd name="T37" fmla="*/ 78 h 480"/>
                <a:gd name="T38" fmla="*/ 756 w 760"/>
                <a:gd name="T39" fmla="*/ 78 h 480"/>
                <a:gd name="T40" fmla="*/ 756 w 760"/>
                <a:gd name="T41" fmla="*/ 2 h 480"/>
                <a:gd name="T42" fmla="*/ 758 w 760"/>
                <a:gd name="T43" fmla="*/ 0 h 480"/>
                <a:gd name="T44" fmla="*/ 760 w 760"/>
                <a:gd name="T45" fmla="*/ 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760" h="480">
                  <a:moveTo>
                    <a:pt x="38" y="120"/>
                  </a:moveTo>
                  <a:lnTo>
                    <a:pt x="20" y="158"/>
                  </a:lnTo>
                  <a:lnTo>
                    <a:pt x="0" y="120"/>
                  </a:lnTo>
                  <a:lnTo>
                    <a:pt x="38" y="120"/>
                  </a:lnTo>
                  <a:close/>
                  <a:moveTo>
                    <a:pt x="38" y="442"/>
                  </a:moveTo>
                  <a:lnTo>
                    <a:pt x="20" y="480"/>
                  </a:lnTo>
                  <a:lnTo>
                    <a:pt x="0" y="442"/>
                  </a:lnTo>
                  <a:lnTo>
                    <a:pt x="38" y="442"/>
                  </a:lnTo>
                  <a:close/>
                  <a:moveTo>
                    <a:pt x="760" y="2"/>
                  </a:moveTo>
                  <a:lnTo>
                    <a:pt x="760" y="78"/>
                  </a:lnTo>
                  <a:lnTo>
                    <a:pt x="758" y="82"/>
                  </a:lnTo>
                  <a:lnTo>
                    <a:pt x="20" y="82"/>
                  </a:lnTo>
                  <a:lnTo>
                    <a:pt x="22" y="78"/>
                  </a:lnTo>
                  <a:lnTo>
                    <a:pt x="22" y="124"/>
                  </a:lnTo>
                  <a:lnTo>
                    <a:pt x="20" y="128"/>
                  </a:lnTo>
                  <a:lnTo>
                    <a:pt x="16" y="124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758" y="78"/>
                  </a:lnTo>
                  <a:lnTo>
                    <a:pt x="756" y="78"/>
                  </a:lnTo>
                  <a:lnTo>
                    <a:pt x="756" y="2"/>
                  </a:lnTo>
                  <a:lnTo>
                    <a:pt x="758" y="0"/>
                  </a:lnTo>
                  <a:lnTo>
                    <a:pt x="76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0" name="Freeform 8"/>
            <p:cNvSpPr>
              <a:spLocks noEditPoints="1"/>
            </p:cNvSpPr>
            <p:nvPr/>
          </p:nvSpPr>
          <p:spPr bwMode="auto">
            <a:xfrm>
              <a:off x="4456113" y="2624138"/>
              <a:ext cx="1343025" cy="250825"/>
            </a:xfrm>
            <a:custGeom>
              <a:avLst/>
              <a:gdLst>
                <a:gd name="T0" fmla="*/ 846 w 846"/>
                <a:gd name="T1" fmla="*/ 120 h 158"/>
                <a:gd name="T2" fmla="*/ 826 w 846"/>
                <a:gd name="T3" fmla="*/ 158 h 158"/>
                <a:gd name="T4" fmla="*/ 806 w 846"/>
                <a:gd name="T5" fmla="*/ 120 h 158"/>
                <a:gd name="T6" fmla="*/ 846 w 846"/>
                <a:gd name="T7" fmla="*/ 120 h 158"/>
                <a:gd name="T8" fmla="*/ 4 w 846"/>
                <a:gd name="T9" fmla="*/ 2 h 158"/>
                <a:gd name="T10" fmla="*/ 4 w 846"/>
                <a:gd name="T11" fmla="*/ 78 h 158"/>
                <a:gd name="T12" fmla="*/ 2 w 846"/>
                <a:gd name="T13" fmla="*/ 78 h 158"/>
                <a:gd name="T14" fmla="*/ 826 w 846"/>
                <a:gd name="T15" fmla="*/ 78 h 158"/>
                <a:gd name="T16" fmla="*/ 830 w 846"/>
                <a:gd name="T17" fmla="*/ 78 h 158"/>
                <a:gd name="T18" fmla="*/ 830 w 846"/>
                <a:gd name="T19" fmla="*/ 124 h 158"/>
                <a:gd name="T20" fmla="*/ 826 w 846"/>
                <a:gd name="T21" fmla="*/ 128 h 158"/>
                <a:gd name="T22" fmla="*/ 824 w 846"/>
                <a:gd name="T23" fmla="*/ 124 h 158"/>
                <a:gd name="T24" fmla="*/ 824 w 846"/>
                <a:gd name="T25" fmla="*/ 78 h 158"/>
                <a:gd name="T26" fmla="*/ 826 w 846"/>
                <a:gd name="T27" fmla="*/ 82 h 158"/>
                <a:gd name="T28" fmla="*/ 2 w 846"/>
                <a:gd name="T29" fmla="*/ 82 h 158"/>
                <a:gd name="T30" fmla="*/ 0 w 846"/>
                <a:gd name="T31" fmla="*/ 78 h 158"/>
                <a:gd name="T32" fmla="*/ 0 w 846"/>
                <a:gd name="T33" fmla="*/ 2 h 158"/>
                <a:gd name="T34" fmla="*/ 2 w 846"/>
                <a:gd name="T35" fmla="*/ 0 h 158"/>
                <a:gd name="T36" fmla="*/ 4 w 846"/>
                <a:gd name="T37" fmla="*/ 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6" h="158">
                  <a:moveTo>
                    <a:pt x="846" y="120"/>
                  </a:moveTo>
                  <a:lnTo>
                    <a:pt x="826" y="158"/>
                  </a:lnTo>
                  <a:lnTo>
                    <a:pt x="806" y="120"/>
                  </a:lnTo>
                  <a:lnTo>
                    <a:pt x="846" y="120"/>
                  </a:lnTo>
                  <a:close/>
                  <a:moveTo>
                    <a:pt x="4" y="2"/>
                  </a:moveTo>
                  <a:lnTo>
                    <a:pt x="4" y="78"/>
                  </a:lnTo>
                  <a:lnTo>
                    <a:pt x="2" y="78"/>
                  </a:lnTo>
                  <a:lnTo>
                    <a:pt x="826" y="78"/>
                  </a:lnTo>
                  <a:lnTo>
                    <a:pt x="830" y="78"/>
                  </a:lnTo>
                  <a:lnTo>
                    <a:pt x="830" y="124"/>
                  </a:lnTo>
                  <a:lnTo>
                    <a:pt x="826" y="128"/>
                  </a:lnTo>
                  <a:lnTo>
                    <a:pt x="824" y="124"/>
                  </a:lnTo>
                  <a:lnTo>
                    <a:pt x="824" y="78"/>
                  </a:lnTo>
                  <a:lnTo>
                    <a:pt x="826" y="82"/>
                  </a:lnTo>
                  <a:lnTo>
                    <a:pt x="2" y="82"/>
                  </a:lnTo>
                  <a:lnTo>
                    <a:pt x="0" y="7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1" name="Rectangle 9"/>
            <p:cNvSpPr>
              <a:spLocks noChangeArrowheads="1"/>
            </p:cNvSpPr>
            <p:nvPr/>
          </p:nvSpPr>
          <p:spPr bwMode="auto">
            <a:xfrm>
              <a:off x="2408238" y="4710113"/>
              <a:ext cx="4257675" cy="371475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2" name="Rectangle 10"/>
            <p:cNvSpPr>
              <a:spLocks noChangeArrowheads="1"/>
            </p:cNvSpPr>
            <p:nvPr/>
          </p:nvSpPr>
          <p:spPr bwMode="auto">
            <a:xfrm>
              <a:off x="2408238" y="4710113"/>
              <a:ext cx="425767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3" name="Freeform 11"/>
            <p:cNvSpPr>
              <a:spLocks/>
            </p:cNvSpPr>
            <p:nvPr/>
          </p:nvSpPr>
          <p:spPr bwMode="auto">
            <a:xfrm>
              <a:off x="3084513" y="4192588"/>
              <a:ext cx="403225" cy="574675"/>
            </a:xfrm>
            <a:custGeom>
              <a:avLst/>
              <a:gdLst>
                <a:gd name="T0" fmla="*/ 254 w 254"/>
                <a:gd name="T1" fmla="*/ 272 h 362"/>
                <a:gd name="T2" fmla="*/ 190 w 254"/>
                <a:gd name="T3" fmla="*/ 272 h 362"/>
                <a:gd name="T4" fmla="*/ 190 w 254"/>
                <a:gd name="T5" fmla="*/ 0 h 362"/>
                <a:gd name="T6" fmla="*/ 64 w 254"/>
                <a:gd name="T7" fmla="*/ 0 h 362"/>
                <a:gd name="T8" fmla="*/ 64 w 254"/>
                <a:gd name="T9" fmla="*/ 272 h 362"/>
                <a:gd name="T10" fmla="*/ 0 w 254"/>
                <a:gd name="T11" fmla="*/ 272 h 362"/>
                <a:gd name="T12" fmla="*/ 126 w 254"/>
                <a:gd name="T13" fmla="*/ 362 h 362"/>
                <a:gd name="T14" fmla="*/ 254 w 254"/>
                <a:gd name="T15" fmla="*/ 27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362">
                  <a:moveTo>
                    <a:pt x="254" y="272"/>
                  </a:moveTo>
                  <a:lnTo>
                    <a:pt x="190" y="272"/>
                  </a:lnTo>
                  <a:lnTo>
                    <a:pt x="190" y="0"/>
                  </a:lnTo>
                  <a:lnTo>
                    <a:pt x="64" y="0"/>
                  </a:lnTo>
                  <a:lnTo>
                    <a:pt x="64" y="272"/>
                  </a:lnTo>
                  <a:lnTo>
                    <a:pt x="0" y="272"/>
                  </a:lnTo>
                  <a:lnTo>
                    <a:pt x="126" y="362"/>
                  </a:lnTo>
                  <a:lnTo>
                    <a:pt x="254" y="27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4" name="Freeform 12"/>
            <p:cNvSpPr>
              <a:spLocks/>
            </p:cNvSpPr>
            <p:nvPr/>
          </p:nvSpPr>
          <p:spPr bwMode="auto">
            <a:xfrm>
              <a:off x="3084513" y="4192588"/>
              <a:ext cx="403225" cy="574675"/>
            </a:xfrm>
            <a:custGeom>
              <a:avLst/>
              <a:gdLst>
                <a:gd name="T0" fmla="*/ 254 w 254"/>
                <a:gd name="T1" fmla="*/ 272 h 362"/>
                <a:gd name="T2" fmla="*/ 190 w 254"/>
                <a:gd name="T3" fmla="*/ 272 h 362"/>
                <a:gd name="T4" fmla="*/ 190 w 254"/>
                <a:gd name="T5" fmla="*/ 0 h 362"/>
                <a:gd name="T6" fmla="*/ 64 w 254"/>
                <a:gd name="T7" fmla="*/ 0 h 362"/>
                <a:gd name="T8" fmla="*/ 64 w 254"/>
                <a:gd name="T9" fmla="*/ 272 h 362"/>
                <a:gd name="T10" fmla="*/ 0 w 254"/>
                <a:gd name="T11" fmla="*/ 272 h 362"/>
                <a:gd name="T12" fmla="*/ 126 w 254"/>
                <a:gd name="T13" fmla="*/ 362 h 362"/>
                <a:gd name="T14" fmla="*/ 254 w 254"/>
                <a:gd name="T15" fmla="*/ 272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54" h="362">
                  <a:moveTo>
                    <a:pt x="254" y="272"/>
                  </a:moveTo>
                  <a:lnTo>
                    <a:pt x="190" y="272"/>
                  </a:lnTo>
                  <a:lnTo>
                    <a:pt x="190" y="0"/>
                  </a:lnTo>
                  <a:lnTo>
                    <a:pt x="64" y="0"/>
                  </a:lnTo>
                  <a:lnTo>
                    <a:pt x="64" y="272"/>
                  </a:lnTo>
                  <a:lnTo>
                    <a:pt x="0" y="272"/>
                  </a:lnTo>
                  <a:lnTo>
                    <a:pt x="126" y="362"/>
                  </a:lnTo>
                  <a:lnTo>
                    <a:pt x="254" y="2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5" name="Line 13"/>
            <p:cNvSpPr>
              <a:spLocks noChangeShapeType="1"/>
            </p:cNvSpPr>
            <p:nvPr/>
          </p:nvSpPr>
          <p:spPr bwMode="auto">
            <a:xfrm flipV="1">
              <a:off x="3287713" y="3071813"/>
              <a:ext cx="0" cy="273050"/>
            </a:xfrm>
            <a:prstGeom prst="line">
              <a:avLst/>
            </a:prstGeom>
            <a:noFill/>
            <a:ln w="254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7" name="Line 15"/>
            <p:cNvSpPr>
              <a:spLocks noChangeShapeType="1"/>
            </p:cNvSpPr>
            <p:nvPr/>
          </p:nvSpPr>
          <p:spPr bwMode="auto">
            <a:xfrm flipV="1">
              <a:off x="5773738" y="3071813"/>
              <a:ext cx="0" cy="273050"/>
            </a:xfrm>
            <a:prstGeom prst="line">
              <a:avLst/>
            </a:prstGeom>
            <a:noFill/>
            <a:ln w="25400">
              <a:solidFill>
                <a:srgbClr val="44927F"/>
              </a:solidFill>
              <a:prstDash val="solid"/>
              <a:round/>
              <a:headEnd type="triangle"/>
              <a:tailEnd type="none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28" name="Rectangle 16"/>
            <p:cNvSpPr>
              <a:spLocks noChangeArrowheads="1"/>
            </p:cNvSpPr>
            <p:nvPr/>
          </p:nvSpPr>
          <p:spPr bwMode="auto">
            <a:xfrm>
              <a:off x="2316163" y="1976438"/>
              <a:ext cx="451718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formateur veut expliquer que la craie est un carbonate, et que sous l’action d’un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acide, une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réaction chimique conduit à la formation de gaz carbonique. Il fait faire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apprenants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manipulation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consiste à verser du vinaigre de vin sur des morceaux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de craie. Tous constatent que des bulles d’un gaz incolore se forment.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26" name="Rectangle 215"/>
            <p:cNvSpPr>
              <a:spLocks noChangeArrowheads="1"/>
            </p:cNvSpPr>
            <p:nvPr/>
          </p:nvSpPr>
          <p:spPr bwMode="auto">
            <a:xfrm>
              <a:off x="2474913" y="3436938"/>
              <a:ext cx="147811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n’est pas parce 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vinaigre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vin est rouge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qu’un gaz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forme. La réaction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produira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également avec du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jus 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citron.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12" name="Rectangle 301"/>
            <p:cNvSpPr>
              <a:spLocks noChangeArrowheads="1"/>
            </p:cNvSpPr>
            <p:nvPr/>
          </p:nvSpPr>
          <p:spPr bwMode="auto">
            <a:xfrm>
              <a:off x="5091864" y="3406776"/>
              <a:ext cx="1474271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 parce que le vinaigre est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acide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la craie un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carbonate qu’un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gaz se forme.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réaction se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produira avec n’importe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 autre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acide et n’importe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 autre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carbonate.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16" name="Rectangle 405"/>
            <p:cNvSpPr>
              <a:spLocks noChangeArrowheads="1"/>
            </p:cNvSpPr>
            <p:nvPr/>
          </p:nvSpPr>
          <p:spPr bwMode="auto">
            <a:xfrm>
              <a:off x="2827338" y="2916238"/>
              <a:ext cx="9345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conjoncturelle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06" name="Rectangle 418"/>
            <p:cNvSpPr>
              <a:spLocks noChangeArrowheads="1"/>
            </p:cNvSpPr>
            <p:nvPr/>
          </p:nvSpPr>
          <p:spPr bwMode="auto">
            <a:xfrm>
              <a:off x="5316538" y="2916238"/>
              <a:ext cx="9121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généralisable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21" name="Rectangle 433"/>
            <p:cNvSpPr>
              <a:spLocks noChangeArrowheads="1"/>
            </p:cNvSpPr>
            <p:nvPr/>
          </p:nvSpPr>
          <p:spPr bwMode="auto">
            <a:xfrm>
              <a:off x="2577864" y="4772739"/>
              <a:ext cx="398827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erreur ou, plus fréquemment, une omission du formateur dans la conceptualisation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peut conduire à l’émergence de fausses représentations chez les apprenants.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6700908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99718" y="6503990"/>
            <a:ext cx="254456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FAIRE APPEL AUX SENS</a:t>
            </a: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DES MAQUETTES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1939832" y="2756520"/>
            <a:ext cx="5264336" cy="1752600"/>
            <a:chOff x="1939832" y="2552700"/>
            <a:chExt cx="5264336" cy="1752600"/>
          </a:xfrm>
        </p:grpSpPr>
        <p:sp>
          <p:nvSpPr>
            <p:cNvPr id="26761" name="Freeform 6"/>
            <p:cNvSpPr>
              <a:spLocks noEditPoints="1"/>
            </p:cNvSpPr>
            <p:nvPr/>
          </p:nvSpPr>
          <p:spPr bwMode="auto">
            <a:xfrm>
              <a:off x="3003457" y="2641600"/>
              <a:ext cx="1552575" cy="1555750"/>
            </a:xfrm>
            <a:custGeom>
              <a:avLst/>
              <a:gdLst>
                <a:gd name="T0" fmla="*/ 100 w 978"/>
                <a:gd name="T1" fmla="*/ 530 h 980"/>
                <a:gd name="T2" fmla="*/ 128 w 978"/>
                <a:gd name="T3" fmla="*/ 642 h 980"/>
                <a:gd name="T4" fmla="*/ 186 w 978"/>
                <a:gd name="T5" fmla="*/ 740 h 980"/>
                <a:gd name="T6" fmla="*/ 270 w 978"/>
                <a:gd name="T7" fmla="*/ 814 h 980"/>
                <a:gd name="T8" fmla="*/ 372 w 978"/>
                <a:gd name="T9" fmla="*/ 864 h 980"/>
                <a:gd name="T10" fmla="*/ 490 w 978"/>
                <a:gd name="T11" fmla="*/ 882 h 980"/>
                <a:gd name="T12" fmla="*/ 568 w 978"/>
                <a:gd name="T13" fmla="*/ 874 h 980"/>
                <a:gd name="T14" fmla="*/ 676 w 978"/>
                <a:gd name="T15" fmla="*/ 834 h 980"/>
                <a:gd name="T16" fmla="*/ 766 w 978"/>
                <a:gd name="T17" fmla="*/ 766 h 980"/>
                <a:gd name="T18" fmla="*/ 834 w 978"/>
                <a:gd name="T19" fmla="*/ 676 h 980"/>
                <a:gd name="T20" fmla="*/ 874 w 978"/>
                <a:gd name="T21" fmla="*/ 568 h 980"/>
                <a:gd name="T22" fmla="*/ 880 w 978"/>
                <a:gd name="T23" fmla="*/ 490 h 980"/>
                <a:gd name="T24" fmla="*/ 864 w 978"/>
                <a:gd name="T25" fmla="*/ 372 h 980"/>
                <a:gd name="T26" fmla="*/ 814 w 978"/>
                <a:gd name="T27" fmla="*/ 270 h 980"/>
                <a:gd name="T28" fmla="*/ 738 w 978"/>
                <a:gd name="T29" fmla="*/ 188 h 980"/>
                <a:gd name="T30" fmla="*/ 642 w 978"/>
                <a:gd name="T31" fmla="*/ 128 h 980"/>
                <a:gd name="T32" fmla="*/ 530 w 978"/>
                <a:gd name="T33" fmla="*/ 100 h 980"/>
                <a:gd name="T34" fmla="*/ 450 w 978"/>
                <a:gd name="T35" fmla="*/ 100 h 980"/>
                <a:gd name="T36" fmla="*/ 336 w 978"/>
                <a:gd name="T37" fmla="*/ 128 h 980"/>
                <a:gd name="T38" fmla="*/ 240 w 978"/>
                <a:gd name="T39" fmla="*/ 188 h 980"/>
                <a:gd name="T40" fmla="*/ 164 w 978"/>
                <a:gd name="T41" fmla="*/ 270 h 980"/>
                <a:gd name="T42" fmla="*/ 116 w 978"/>
                <a:gd name="T43" fmla="*/ 372 h 980"/>
                <a:gd name="T44" fmla="*/ 98 w 978"/>
                <a:gd name="T45" fmla="*/ 490 h 980"/>
                <a:gd name="T46" fmla="*/ 0 w 978"/>
                <a:gd name="T47" fmla="*/ 490 h 980"/>
                <a:gd name="T48" fmla="*/ 6 w 978"/>
                <a:gd name="T49" fmla="*/ 414 h 980"/>
                <a:gd name="T50" fmla="*/ 22 w 978"/>
                <a:gd name="T51" fmla="*/ 344 h 980"/>
                <a:gd name="T52" fmla="*/ 84 w 978"/>
                <a:gd name="T53" fmla="*/ 216 h 980"/>
                <a:gd name="T54" fmla="*/ 178 w 978"/>
                <a:gd name="T55" fmla="*/ 112 h 980"/>
                <a:gd name="T56" fmla="*/ 298 w 978"/>
                <a:gd name="T57" fmla="*/ 38 h 980"/>
                <a:gd name="T58" fmla="*/ 390 w 978"/>
                <a:gd name="T59" fmla="*/ 10 h 980"/>
                <a:gd name="T60" fmla="*/ 464 w 978"/>
                <a:gd name="T61" fmla="*/ 0 h 980"/>
                <a:gd name="T62" fmla="*/ 514 w 978"/>
                <a:gd name="T63" fmla="*/ 0 h 980"/>
                <a:gd name="T64" fmla="*/ 588 w 978"/>
                <a:gd name="T65" fmla="*/ 10 h 980"/>
                <a:gd name="T66" fmla="*/ 680 w 978"/>
                <a:gd name="T67" fmla="*/ 38 h 980"/>
                <a:gd name="T68" fmla="*/ 800 w 978"/>
                <a:gd name="T69" fmla="*/ 112 h 980"/>
                <a:gd name="T70" fmla="*/ 896 w 978"/>
                <a:gd name="T71" fmla="*/ 216 h 980"/>
                <a:gd name="T72" fmla="*/ 956 w 978"/>
                <a:gd name="T73" fmla="*/ 344 h 980"/>
                <a:gd name="T74" fmla="*/ 974 w 978"/>
                <a:gd name="T75" fmla="*/ 414 h 980"/>
                <a:gd name="T76" fmla="*/ 978 w 978"/>
                <a:gd name="T77" fmla="*/ 490 h 980"/>
                <a:gd name="T78" fmla="*/ 976 w 978"/>
                <a:gd name="T79" fmla="*/ 540 h 980"/>
                <a:gd name="T80" fmla="*/ 964 w 978"/>
                <a:gd name="T81" fmla="*/ 612 h 980"/>
                <a:gd name="T82" fmla="*/ 920 w 978"/>
                <a:gd name="T83" fmla="*/ 724 h 980"/>
                <a:gd name="T84" fmla="*/ 836 w 978"/>
                <a:gd name="T85" fmla="*/ 836 h 980"/>
                <a:gd name="T86" fmla="*/ 722 w 978"/>
                <a:gd name="T87" fmla="*/ 920 h 980"/>
                <a:gd name="T88" fmla="*/ 612 w 978"/>
                <a:gd name="T89" fmla="*/ 964 h 980"/>
                <a:gd name="T90" fmla="*/ 540 w 978"/>
                <a:gd name="T91" fmla="*/ 976 h 980"/>
                <a:gd name="T92" fmla="*/ 490 w 978"/>
                <a:gd name="T93" fmla="*/ 980 h 980"/>
                <a:gd name="T94" fmla="*/ 414 w 978"/>
                <a:gd name="T95" fmla="*/ 974 h 980"/>
                <a:gd name="T96" fmla="*/ 344 w 978"/>
                <a:gd name="T97" fmla="*/ 958 h 980"/>
                <a:gd name="T98" fmla="*/ 216 w 978"/>
                <a:gd name="T99" fmla="*/ 896 h 980"/>
                <a:gd name="T100" fmla="*/ 112 w 978"/>
                <a:gd name="T101" fmla="*/ 802 h 980"/>
                <a:gd name="T102" fmla="*/ 38 w 978"/>
                <a:gd name="T103" fmla="*/ 680 h 980"/>
                <a:gd name="T104" fmla="*/ 10 w 978"/>
                <a:gd name="T105" fmla="*/ 588 h 980"/>
                <a:gd name="T106" fmla="*/ 0 w 978"/>
                <a:gd name="T107" fmla="*/ 51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78" h="980">
                  <a:moveTo>
                    <a:pt x="98" y="490"/>
                  </a:moveTo>
                  <a:lnTo>
                    <a:pt x="98" y="490"/>
                  </a:lnTo>
                  <a:lnTo>
                    <a:pt x="100" y="530"/>
                  </a:lnTo>
                  <a:lnTo>
                    <a:pt x="106" y="568"/>
                  </a:lnTo>
                  <a:lnTo>
                    <a:pt x="116" y="606"/>
                  </a:lnTo>
                  <a:lnTo>
                    <a:pt x="128" y="642"/>
                  </a:lnTo>
                  <a:lnTo>
                    <a:pt x="144" y="676"/>
                  </a:lnTo>
                  <a:lnTo>
                    <a:pt x="164" y="708"/>
                  </a:lnTo>
                  <a:lnTo>
                    <a:pt x="186" y="740"/>
                  </a:lnTo>
                  <a:lnTo>
                    <a:pt x="212" y="766"/>
                  </a:lnTo>
                  <a:lnTo>
                    <a:pt x="240" y="792"/>
                  </a:lnTo>
                  <a:lnTo>
                    <a:pt x="270" y="814"/>
                  </a:lnTo>
                  <a:lnTo>
                    <a:pt x="302" y="834"/>
                  </a:lnTo>
                  <a:lnTo>
                    <a:pt x="336" y="850"/>
                  </a:lnTo>
                  <a:lnTo>
                    <a:pt x="372" y="864"/>
                  </a:lnTo>
                  <a:lnTo>
                    <a:pt x="410" y="874"/>
                  </a:lnTo>
                  <a:lnTo>
                    <a:pt x="450" y="880"/>
                  </a:lnTo>
                  <a:lnTo>
                    <a:pt x="490" y="882"/>
                  </a:lnTo>
                  <a:lnTo>
                    <a:pt x="490" y="882"/>
                  </a:lnTo>
                  <a:lnTo>
                    <a:pt x="530" y="880"/>
                  </a:lnTo>
                  <a:lnTo>
                    <a:pt x="568" y="874"/>
                  </a:lnTo>
                  <a:lnTo>
                    <a:pt x="606" y="864"/>
                  </a:lnTo>
                  <a:lnTo>
                    <a:pt x="642" y="850"/>
                  </a:lnTo>
                  <a:lnTo>
                    <a:pt x="676" y="834"/>
                  </a:lnTo>
                  <a:lnTo>
                    <a:pt x="708" y="814"/>
                  </a:lnTo>
                  <a:lnTo>
                    <a:pt x="738" y="792"/>
                  </a:lnTo>
                  <a:lnTo>
                    <a:pt x="766" y="766"/>
                  </a:lnTo>
                  <a:lnTo>
                    <a:pt x="792" y="740"/>
                  </a:lnTo>
                  <a:lnTo>
                    <a:pt x="814" y="708"/>
                  </a:lnTo>
                  <a:lnTo>
                    <a:pt x="834" y="676"/>
                  </a:lnTo>
                  <a:lnTo>
                    <a:pt x="850" y="642"/>
                  </a:lnTo>
                  <a:lnTo>
                    <a:pt x="864" y="606"/>
                  </a:lnTo>
                  <a:lnTo>
                    <a:pt x="874" y="568"/>
                  </a:lnTo>
                  <a:lnTo>
                    <a:pt x="878" y="530"/>
                  </a:lnTo>
                  <a:lnTo>
                    <a:pt x="880" y="490"/>
                  </a:lnTo>
                  <a:lnTo>
                    <a:pt x="880" y="490"/>
                  </a:lnTo>
                  <a:lnTo>
                    <a:pt x="878" y="450"/>
                  </a:lnTo>
                  <a:lnTo>
                    <a:pt x="874" y="410"/>
                  </a:lnTo>
                  <a:lnTo>
                    <a:pt x="864" y="372"/>
                  </a:lnTo>
                  <a:lnTo>
                    <a:pt x="850" y="336"/>
                  </a:lnTo>
                  <a:lnTo>
                    <a:pt x="834" y="302"/>
                  </a:lnTo>
                  <a:lnTo>
                    <a:pt x="814" y="270"/>
                  </a:lnTo>
                  <a:lnTo>
                    <a:pt x="792" y="240"/>
                  </a:lnTo>
                  <a:lnTo>
                    <a:pt x="766" y="212"/>
                  </a:lnTo>
                  <a:lnTo>
                    <a:pt x="738" y="188"/>
                  </a:lnTo>
                  <a:lnTo>
                    <a:pt x="708" y="164"/>
                  </a:lnTo>
                  <a:lnTo>
                    <a:pt x="676" y="146"/>
                  </a:lnTo>
                  <a:lnTo>
                    <a:pt x="642" y="128"/>
                  </a:lnTo>
                  <a:lnTo>
                    <a:pt x="606" y="116"/>
                  </a:lnTo>
                  <a:lnTo>
                    <a:pt x="568" y="106"/>
                  </a:lnTo>
                  <a:lnTo>
                    <a:pt x="530" y="100"/>
                  </a:lnTo>
                  <a:lnTo>
                    <a:pt x="490" y="98"/>
                  </a:lnTo>
                  <a:lnTo>
                    <a:pt x="490" y="98"/>
                  </a:lnTo>
                  <a:lnTo>
                    <a:pt x="450" y="100"/>
                  </a:lnTo>
                  <a:lnTo>
                    <a:pt x="410" y="106"/>
                  </a:lnTo>
                  <a:lnTo>
                    <a:pt x="372" y="116"/>
                  </a:lnTo>
                  <a:lnTo>
                    <a:pt x="336" y="128"/>
                  </a:lnTo>
                  <a:lnTo>
                    <a:pt x="302" y="146"/>
                  </a:lnTo>
                  <a:lnTo>
                    <a:pt x="270" y="164"/>
                  </a:lnTo>
                  <a:lnTo>
                    <a:pt x="240" y="188"/>
                  </a:lnTo>
                  <a:lnTo>
                    <a:pt x="212" y="212"/>
                  </a:lnTo>
                  <a:lnTo>
                    <a:pt x="186" y="240"/>
                  </a:lnTo>
                  <a:lnTo>
                    <a:pt x="164" y="270"/>
                  </a:lnTo>
                  <a:lnTo>
                    <a:pt x="144" y="302"/>
                  </a:lnTo>
                  <a:lnTo>
                    <a:pt x="128" y="336"/>
                  </a:lnTo>
                  <a:lnTo>
                    <a:pt x="116" y="372"/>
                  </a:lnTo>
                  <a:lnTo>
                    <a:pt x="106" y="410"/>
                  </a:lnTo>
                  <a:lnTo>
                    <a:pt x="100" y="450"/>
                  </a:lnTo>
                  <a:lnTo>
                    <a:pt x="98" y="490"/>
                  </a:lnTo>
                  <a:lnTo>
                    <a:pt x="98" y="490"/>
                  </a:lnTo>
                  <a:close/>
                  <a:moveTo>
                    <a:pt x="0" y="490"/>
                  </a:moveTo>
                  <a:lnTo>
                    <a:pt x="0" y="490"/>
                  </a:lnTo>
                  <a:lnTo>
                    <a:pt x="0" y="464"/>
                  </a:lnTo>
                  <a:lnTo>
                    <a:pt x="2" y="440"/>
                  </a:lnTo>
                  <a:lnTo>
                    <a:pt x="6" y="414"/>
                  </a:lnTo>
                  <a:lnTo>
                    <a:pt x="10" y="390"/>
                  </a:lnTo>
                  <a:lnTo>
                    <a:pt x="16" y="368"/>
                  </a:lnTo>
                  <a:lnTo>
                    <a:pt x="22" y="344"/>
                  </a:lnTo>
                  <a:lnTo>
                    <a:pt x="38" y="298"/>
                  </a:lnTo>
                  <a:lnTo>
                    <a:pt x="58" y="256"/>
                  </a:lnTo>
                  <a:lnTo>
                    <a:pt x="84" y="216"/>
                  </a:lnTo>
                  <a:lnTo>
                    <a:pt x="112" y="178"/>
                  </a:lnTo>
                  <a:lnTo>
                    <a:pt x="142" y="144"/>
                  </a:lnTo>
                  <a:lnTo>
                    <a:pt x="178" y="112"/>
                  </a:lnTo>
                  <a:lnTo>
                    <a:pt x="216" y="84"/>
                  </a:lnTo>
                  <a:lnTo>
                    <a:pt x="256" y="60"/>
                  </a:lnTo>
                  <a:lnTo>
                    <a:pt x="298" y="38"/>
                  </a:lnTo>
                  <a:lnTo>
                    <a:pt x="344" y="22"/>
                  </a:lnTo>
                  <a:lnTo>
                    <a:pt x="366" y="16"/>
                  </a:lnTo>
                  <a:lnTo>
                    <a:pt x="390" y="10"/>
                  </a:lnTo>
                  <a:lnTo>
                    <a:pt x="414" y="6"/>
                  </a:lnTo>
                  <a:lnTo>
                    <a:pt x="440" y="2"/>
                  </a:lnTo>
                  <a:lnTo>
                    <a:pt x="464" y="0"/>
                  </a:lnTo>
                  <a:lnTo>
                    <a:pt x="490" y="0"/>
                  </a:lnTo>
                  <a:lnTo>
                    <a:pt x="490" y="0"/>
                  </a:lnTo>
                  <a:lnTo>
                    <a:pt x="514" y="0"/>
                  </a:lnTo>
                  <a:lnTo>
                    <a:pt x="540" y="2"/>
                  </a:lnTo>
                  <a:lnTo>
                    <a:pt x="564" y="6"/>
                  </a:lnTo>
                  <a:lnTo>
                    <a:pt x="588" y="10"/>
                  </a:lnTo>
                  <a:lnTo>
                    <a:pt x="612" y="16"/>
                  </a:lnTo>
                  <a:lnTo>
                    <a:pt x="636" y="22"/>
                  </a:lnTo>
                  <a:lnTo>
                    <a:pt x="680" y="38"/>
                  </a:lnTo>
                  <a:lnTo>
                    <a:pt x="722" y="60"/>
                  </a:lnTo>
                  <a:lnTo>
                    <a:pt x="764" y="84"/>
                  </a:lnTo>
                  <a:lnTo>
                    <a:pt x="800" y="112"/>
                  </a:lnTo>
                  <a:lnTo>
                    <a:pt x="836" y="144"/>
                  </a:lnTo>
                  <a:lnTo>
                    <a:pt x="868" y="178"/>
                  </a:lnTo>
                  <a:lnTo>
                    <a:pt x="896" y="216"/>
                  </a:lnTo>
                  <a:lnTo>
                    <a:pt x="920" y="256"/>
                  </a:lnTo>
                  <a:lnTo>
                    <a:pt x="940" y="298"/>
                  </a:lnTo>
                  <a:lnTo>
                    <a:pt x="956" y="344"/>
                  </a:lnTo>
                  <a:lnTo>
                    <a:pt x="964" y="368"/>
                  </a:lnTo>
                  <a:lnTo>
                    <a:pt x="968" y="390"/>
                  </a:lnTo>
                  <a:lnTo>
                    <a:pt x="974" y="414"/>
                  </a:lnTo>
                  <a:lnTo>
                    <a:pt x="976" y="440"/>
                  </a:lnTo>
                  <a:lnTo>
                    <a:pt x="978" y="464"/>
                  </a:lnTo>
                  <a:lnTo>
                    <a:pt x="978" y="490"/>
                  </a:lnTo>
                  <a:lnTo>
                    <a:pt x="978" y="490"/>
                  </a:lnTo>
                  <a:lnTo>
                    <a:pt x="978" y="514"/>
                  </a:lnTo>
                  <a:lnTo>
                    <a:pt x="976" y="540"/>
                  </a:lnTo>
                  <a:lnTo>
                    <a:pt x="974" y="564"/>
                  </a:lnTo>
                  <a:lnTo>
                    <a:pt x="968" y="588"/>
                  </a:lnTo>
                  <a:lnTo>
                    <a:pt x="964" y="612"/>
                  </a:lnTo>
                  <a:lnTo>
                    <a:pt x="956" y="636"/>
                  </a:lnTo>
                  <a:lnTo>
                    <a:pt x="940" y="680"/>
                  </a:lnTo>
                  <a:lnTo>
                    <a:pt x="920" y="724"/>
                  </a:lnTo>
                  <a:lnTo>
                    <a:pt x="896" y="764"/>
                  </a:lnTo>
                  <a:lnTo>
                    <a:pt x="868" y="802"/>
                  </a:lnTo>
                  <a:lnTo>
                    <a:pt x="836" y="836"/>
                  </a:lnTo>
                  <a:lnTo>
                    <a:pt x="800" y="868"/>
                  </a:lnTo>
                  <a:lnTo>
                    <a:pt x="764" y="896"/>
                  </a:lnTo>
                  <a:lnTo>
                    <a:pt x="722" y="920"/>
                  </a:lnTo>
                  <a:lnTo>
                    <a:pt x="680" y="940"/>
                  </a:lnTo>
                  <a:lnTo>
                    <a:pt x="636" y="958"/>
                  </a:lnTo>
                  <a:lnTo>
                    <a:pt x="612" y="964"/>
                  </a:lnTo>
                  <a:lnTo>
                    <a:pt x="588" y="970"/>
                  </a:lnTo>
                  <a:lnTo>
                    <a:pt x="564" y="974"/>
                  </a:lnTo>
                  <a:lnTo>
                    <a:pt x="540" y="976"/>
                  </a:lnTo>
                  <a:lnTo>
                    <a:pt x="514" y="978"/>
                  </a:lnTo>
                  <a:lnTo>
                    <a:pt x="490" y="980"/>
                  </a:lnTo>
                  <a:lnTo>
                    <a:pt x="490" y="980"/>
                  </a:lnTo>
                  <a:lnTo>
                    <a:pt x="464" y="978"/>
                  </a:lnTo>
                  <a:lnTo>
                    <a:pt x="440" y="976"/>
                  </a:lnTo>
                  <a:lnTo>
                    <a:pt x="414" y="974"/>
                  </a:lnTo>
                  <a:lnTo>
                    <a:pt x="390" y="970"/>
                  </a:lnTo>
                  <a:lnTo>
                    <a:pt x="366" y="964"/>
                  </a:lnTo>
                  <a:lnTo>
                    <a:pt x="344" y="958"/>
                  </a:lnTo>
                  <a:lnTo>
                    <a:pt x="298" y="940"/>
                  </a:lnTo>
                  <a:lnTo>
                    <a:pt x="256" y="920"/>
                  </a:lnTo>
                  <a:lnTo>
                    <a:pt x="216" y="896"/>
                  </a:lnTo>
                  <a:lnTo>
                    <a:pt x="178" y="868"/>
                  </a:lnTo>
                  <a:lnTo>
                    <a:pt x="142" y="836"/>
                  </a:lnTo>
                  <a:lnTo>
                    <a:pt x="112" y="802"/>
                  </a:lnTo>
                  <a:lnTo>
                    <a:pt x="84" y="764"/>
                  </a:lnTo>
                  <a:lnTo>
                    <a:pt x="58" y="724"/>
                  </a:lnTo>
                  <a:lnTo>
                    <a:pt x="38" y="680"/>
                  </a:lnTo>
                  <a:lnTo>
                    <a:pt x="22" y="636"/>
                  </a:lnTo>
                  <a:lnTo>
                    <a:pt x="16" y="612"/>
                  </a:lnTo>
                  <a:lnTo>
                    <a:pt x="10" y="588"/>
                  </a:lnTo>
                  <a:lnTo>
                    <a:pt x="6" y="564"/>
                  </a:lnTo>
                  <a:lnTo>
                    <a:pt x="2" y="540"/>
                  </a:lnTo>
                  <a:lnTo>
                    <a:pt x="0" y="514"/>
                  </a:lnTo>
                  <a:lnTo>
                    <a:pt x="0" y="490"/>
                  </a:lnTo>
                  <a:lnTo>
                    <a:pt x="0" y="49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2" name="Freeform 7"/>
            <p:cNvSpPr>
              <a:spLocks noEditPoints="1"/>
            </p:cNvSpPr>
            <p:nvPr/>
          </p:nvSpPr>
          <p:spPr bwMode="auto">
            <a:xfrm>
              <a:off x="3003457" y="2641600"/>
              <a:ext cx="1552575" cy="1555750"/>
            </a:xfrm>
            <a:custGeom>
              <a:avLst/>
              <a:gdLst>
                <a:gd name="T0" fmla="*/ 100 w 978"/>
                <a:gd name="T1" fmla="*/ 530 h 980"/>
                <a:gd name="T2" fmla="*/ 128 w 978"/>
                <a:gd name="T3" fmla="*/ 642 h 980"/>
                <a:gd name="T4" fmla="*/ 186 w 978"/>
                <a:gd name="T5" fmla="*/ 740 h 980"/>
                <a:gd name="T6" fmla="*/ 270 w 978"/>
                <a:gd name="T7" fmla="*/ 814 h 980"/>
                <a:gd name="T8" fmla="*/ 372 w 978"/>
                <a:gd name="T9" fmla="*/ 864 h 980"/>
                <a:gd name="T10" fmla="*/ 490 w 978"/>
                <a:gd name="T11" fmla="*/ 882 h 980"/>
                <a:gd name="T12" fmla="*/ 568 w 978"/>
                <a:gd name="T13" fmla="*/ 874 h 980"/>
                <a:gd name="T14" fmla="*/ 676 w 978"/>
                <a:gd name="T15" fmla="*/ 834 h 980"/>
                <a:gd name="T16" fmla="*/ 766 w 978"/>
                <a:gd name="T17" fmla="*/ 766 h 980"/>
                <a:gd name="T18" fmla="*/ 834 w 978"/>
                <a:gd name="T19" fmla="*/ 676 h 980"/>
                <a:gd name="T20" fmla="*/ 874 w 978"/>
                <a:gd name="T21" fmla="*/ 568 h 980"/>
                <a:gd name="T22" fmla="*/ 880 w 978"/>
                <a:gd name="T23" fmla="*/ 490 h 980"/>
                <a:gd name="T24" fmla="*/ 864 w 978"/>
                <a:gd name="T25" fmla="*/ 372 h 980"/>
                <a:gd name="T26" fmla="*/ 814 w 978"/>
                <a:gd name="T27" fmla="*/ 270 h 980"/>
                <a:gd name="T28" fmla="*/ 738 w 978"/>
                <a:gd name="T29" fmla="*/ 188 h 980"/>
                <a:gd name="T30" fmla="*/ 642 w 978"/>
                <a:gd name="T31" fmla="*/ 128 h 980"/>
                <a:gd name="T32" fmla="*/ 530 w 978"/>
                <a:gd name="T33" fmla="*/ 100 h 980"/>
                <a:gd name="T34" fmla="*/ 450 w 978"/>
                <a:gd name="T35" fmla="*/ 100 h 980"/>
                <a:gd name="T36" fmla="*/ 336 w 978"/>
                <a:gd name="T37" fmla="*/ 128 h 980"/>
                <a:gd name="T38" fmla="*/ 240 w 978"/>
                <a:gd name="T39" fmla="*/ 188 h 980"/>
                <a:gd name="T40" fmla="*/ 164 w 978"/>
                <a:gd name="T41" fmla="*/ 270 h 980"/>
                <a:gd name="T42" fmla="*/ 116 w 978"/>
                <a:gd name="T43" fmla="*/ 372 h 980"/>
                <a:gd name="T44" fmla="*/ 98 w 978"/>
                <a:gd name="T45" fmla="*/ 490 h 980"/>
                <a:gd name="T46" fmla="*/ 0 w 978"/>
                <a:gd name="T47" fmla="*/ 490 h 980"/>
                <a:gd name="T48" fmla="*/ 6 w 978"/>
                <a:gd name="T49" fmla="*/ 414 h 980"/>
                <a:gd name="T50" fmla="*/ 22 w 978"/>
                <a:gd name="T51" fmla="*/ 344 h 980"/>
                <a:gd name="T52" fmla="*/ 84 w 978"/>
                <a:gd name="T53" fmla="*/ 216 h 980"/>
                <a:gd name="T54" fmla="*/ 178 w 978"/>
                <a:gd name="T55" fmla="*/ 112 h 980"/>
                <a:gd name="T56" fmla="*/ 298 w 978"/>
                <a:gd name="T57" fmla="*/ 38 h 980"/>
                <a:gd name="T58" fmla="*/ 390 w 978"/>
                <a:gd name="T59" fmla="*/ 10 h 980"/>
                <a:gd name="T60" fmla="*/ 464 w 978"/>
                <a:gd name="T61" fmla="*/ 0 h 980"/>
                <a:gd name="T62" fmla="*/ 514 w 978"/>
                <a:gd name="T63" fmla="*/ 0 h 980"/>
                <a:gd name="T64" fmla="*/ 588 w 978"/>
                <a:gd name="T65" fmla="*/ 10 h 980"/>
                <a:gd name="T66" fmla="*/ 680 w 978"/>
                <a:gd name="T67" fmla="*/ 38 h 980"/>
                <a:gd name="T68" fmla="*/ 800 w 978"/>
                <a:gd name="T69" fmla="*/ 112 h 980"/>
                <a:gd name="T70" fmla="*/ 896 w 978"/>
                <a:gd name="T71" fmla="*/ 216 h 980"/>
                <a:gd name="T72" fmla="*/ 956 w 978"/>
                <a:gd name="T73" fmla="*/ 344 h 980"/>
                <a:gd name="T74" fmla="*/ 974 w 978"/>
                <a:gd name="T75" fmla="*/ 414 h 980"/>
                <a:gd name="T76" fmla="*/ 978 w 978"/>
                <a:gd name="T77" fmla="*/ 490 h 980"/>
                <a:gd name="T78" fmla="*/ 976 w 978"/>
                <a:gd name="T79" fmla="*/ 540 h 980"/>
                <a:gd name="T80" fmla="*/ 964 w 978"/>
                <a:gd name="T81" fmla="*/ 612 h 980"/>
                <a:gd name="T82" fmla="*/ 920 w 978"/>
                <a:gd name="T83" fmla="*/ 724 h 980"/>
                <a:gd name="T84" fmla="*/ 836 w 978"/>
                <a:gd name="T85" fmla="*/ 836 h 980"/>
                <a:gd name="T86" fmla="*/ 722 w 978"/>
                <a:gd name="T87" fmla="*/ 920 h 980"/>
                <a:gd name="T88" fmla="*/ 612 w 978"/>
                <a:gd name="T89" fmla="*/ 964 h 980"/>
                <a:gd name="T90" fmla="*/ 540 w 978"/>
                <a:gd name="T91" fmla="*/ 976 h 980"/>
                <a:gd name="T92" fmla="*/ 490 w 978"/>
                <a:gd name="T93" fmla="*/ 980 h 980"/>
                <a:gd name="T94" fmla="*/ 414 w 978"/>
                <a:gd name="T95" fmla="*/ 974 h 980"/>
                <a:gd name="T96" fmla="*/ 344 w 978"/>
                <a:gd name="T97" fmla="*/ 958 h 980"/>
                <a:gd name="T98" fmla="*/ 216 w 978"/>
                <a:gd name="T99" fmla="*/ 896 h 980"/>
                <a:gd name="T100" fmla="*/ 112 w 978"/>
                <a:gd name="T101" fmla="*/ 802 h 980"/>
                <a:gd name="T102" fmla="*/ 38 w 978"/>
                <a:gd name="T103" fmla="*/ 680 h 980"/>
                <a:gd name="T104" fmla="*/ 10 w 978"/>
                <a:gd name="T105" fmla="*/ 588 h 980"/>
                <a:gd name="T106" fmla="*/ 0 w 978"/>
                <a:gd name="T107" fmla="*/ 514 h 9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78" h="980">
                  <a:moveTo>
                    <a:pt x="98" y="490"/>
                  </a:moveTo>
                  <a:lnTo>
                    <a:pt x="98" y="490"/>
                  </a:lnTo>
                  <a:lnTo>
                    <a:pt x="100" y="530"/>
                  </a:lnTo>
                  <a:lnTo>
                    <a:pt x="106" y="568"/>
                  </a:lnTo>
                  <a:lnTo>
                    <a:pt x="116" y="606"/>
                  </a:lnTo>
                  <a:lnTo>
                    <a:pt x="128" y="642"/>
                  </a:lnTo>
                  <a:lnTo>
                    <a:pt x="144" y="676"/>
                  </a:lnTo>
                  <a:lnTo>
                    <a:pt x="164" y="708"/>
                  </a:lnTo>
                  <a:lnTo>
                    <a:pt x="186" y="740"/>
                  </a:lnTo>
                  <a:lnTo>
                    <a:pt x="212" y="766"/>
                  </a:lnTo>
                  <a:lnTo>
                    <a:pt x="240" y="792"/>
                  </a:lnTo>
                  <a:lnTo>
                    <a:pt x="270" y="814"/>
                  </a:lnTo>
                  <a:lnTo>
                    <a:pt x="302" y="834"/>
                  </a:lnTo>
                  <a:lnTo>
                    <a:pt x="336" y="850"/>
                  </a:lnTo>
                  <a:lnTo>
                    <a:pt x="372" y="864"/>
                  </a:lnTo>
                  <a:lnTo>
                    <a:pt x="410" y="874"/>
                  </a:lnTo>
                  <a:lnTo>
                    <a:pt x="450" y="880"/>
                  </a:lnTo>
                  <a:lnTo>
                    <a:pt x="490" y="882"/>
                  </a:lnTo>
                  <a:lnTo>
                    <a:pt x="490" y="882"/>
                  </a:lnTo>
                  <a:lnTo>
                    <a:pt x="530" y="880"/>
                  </a:lnTo>
                  <a:lnTo>
                    <a:pt x="568" y="874"/>
                  </a:lnTo>
                  <a:lnTo>
                    <a:pt x="606" y="864"/>
                  </a:lnTo>
                  <a:lnTo>
                    <a:pt x="642" y="850"/>
                  </a:lnTo>
                  <a:lnTo>
                    <a:pt x="676" y="834"/>
                  </a:lnTo>
                  <a:lnTo>
                    <a:pt x="708" y="814"/>
                  </a:lnTo>
                  <a:lnTo>
                    <a:pt x="738" y="792"/>
                  </a:lnTo>
                  <a:lnTo>
                    <a:pt x="766" y="766"/>
                  </a:lnTo>
                  <a:lnTo>
                    <a:pt x="792" y="740"/>
                  </a:lnTo>
                  <a:lnTo>
                    <a:pt x="814" y="708"/>
                  </a:lnTo>
                  <a:lnTo>
                    <a:pt x="834" y="676"/>
                  </a:lnTo>
                  <a:lnTo>
                    <a:pt x="850" y="642"/>
                  </a:lnTo>
                  <a:lnTo>
                    <a:pt x="864" y="606"/>
                  </a:lnTo>
                  <a:lnTo>
                    <a:pt x="874" y="568"/>
                  </a:lnTo>
                  <a:lnTo>
                    <a:pt x="878" y="530"/>
                  </a:lnTo>
                  <a:lnTo>
                    <a:pt x="880" y="490"/>
                  </a:lnTo>
                  <a:lnTo>
                    <a:pt x="880" y="490"/>
                  </a:lnTo>
                  <a:lnTo>
                    <a:pt x="878" y="450"/>
                  </a:lnTo>
                  <a:lnTo>
                    <a:pt x="874" y="410"/>
                  </a:lnTo>
                  <a:lnTo>
                    <a:pt x="864" y="372"/>
                  </a:lnTo>
                  <a:lnTo>
                    <a:pt x="850" y="336"/>
                  </a:lnTo>
                  <a:lnTo>
                    <a:pt x="834" y="302"/>
                  </a:lnTo>
                  <a:lnTo>
                    <a:pt x="814" y="270"/>
                  </a:lnTo>
                  <a:lnTo>
                    <a:pt x="792" y="240"/>
                  </a:lnTo>
                  <a:lnTo>
                    <a:pt x="766" y="212"/>
                  </a:lnTo>
                  <a:lnTo>
                    <a:pt x="738" y="188"/>
                  </a:lnTo>
                  <a:lnTo>
                    <a:pt x="708" y="164"/>
                  </a:lnTo>
                  <a:lnTo>
                    <a:pt x="676" y="146"/>
                  </a:lnTo>
                  <a:lnTo>
                    <a:pt x="642" y="128"/>
                  </a:lnTo>
                  <a:lnTo>
                    <a:pt x="606" y="116"/>
                  </a:lnTo>
                  <a:lnTo>
                    <a:pt x="568" y="106"/>
                  </a:lnTo>
                  <a:lnTo>
                    <a:pt x="530" y="100"/>
                  </a:lnTo>
                  <a:lnTo>
                    <a:pt x="490" y="98"/>
                  </a:lnTo>
                  <a:lnTo>
                    <a:pt x="490" y="98"/>
                  </a:lnTo>
                  <a:lnTo>
                    <a:pt x="450" y="100"/>
                  </a:lnTo>
                  <a:lnTo>
                    <a:pt x="410" y="106"/>
                  </a:lnTo>
                  <a:lnTo>
                    <a:pt x="372" y="116"/>
                  </a:lnTo>
                  <a:lnTo>
                    <a:pt x="336" y="128"/>
                  </a:lnTo>
                  <a:lnTo>
                    <a:pt x="302" y="146"/>
                  </a:lnTo>
                  <a:lnTo>
                    <a:pt x="270" y="164"/>
                  </a:lnTo>
                  <a:lnTo>
                    <a:pt x="240" y="188"/>
                  </a:lnTo>
                  <a:lnTo>
                    <a:pt x="212" y="212"/>
                  </a:lnTo>
                  <a:lnTo>
                    <a:pt x="186" y="240"/>
                  </a:lnTo>
                  <a:lnTo>
                    <a:pt x="164" y="270"/>
                  </a:lnTo>
                  <a:lnTo>
                    <a:pt x="144" y="302"/>
                  </a:lnTo>
                  <a:lnTo>
                    <a:pt x="128" y="336"/>
                  </a:lnTo>
                  <a:lnTo>
                    <a:pt x="116" y="372"/>
                  </a:lnTo>
                  <a:lnTo>
                    <a:pt x="106" y="410"/>
                  </a:lnTo>
                  <a:lnTo>
                    <a:pt x="100" y="450"/>
                  </a:lnTo>
                  <a:lnTo>
                    <a:pt x="98" y="490"/>
                  </a:lnTo>
                  <a:lnTo>
                    <a:pt x="98" y="490"/>
                  </a:lnTo>
                  <a:close/>
                  <a:moveTo>
                    <a:pt x="0" y="490"/>
                  </a:moveTo>
                  <a:lnTo>
                    <a:pt x="0" y="490"/>
                  </a:lnTo>
                  <a:lnTo>
                    <a:pt x="0" y="464"/>
                  </a:lnTo>
                  <a:lnTo>
                    <a:pt x="2" y="440"/>
                  </a:lnTo>
                  <a:lnTo>
                    <a:pt x="6" y="414"/>
                  </a:lnTo>
                  <a:lnTo>
                    <a:pt x="10" y="390"/>
                  </a:lnTo>
                  <a:lnTo>
                    <a:pt x="16" y="368"/>
                  </a:lnTo>
                  <a:lnTo>
                    <a:pt x="22" y="344"/>
                  </a:lnTo>
                  <a:lnTo>
                    <a:pt x="38" y="298"/>
                  </a:lnTo>
                  <a:lnTo>
                    <a:pt x="58" y="256"/>
                  </a:lnTo>
                  <a:lnTo>
                    <a:pt x="84" y="216"/>
                  </a:lnTo>
                  <a:lnTo>
                    <a:pt x="112" y="178"/>
                  </a:lnTo>
                  <a:lnTo>
                    <a:pt x="142" y="144"/>
                  </a:lnTo>
                  <a:lnTo>
                    <a:pt x="178" y="112"/>
                  </a:lnTo>
                  <a:lnTo>
                    <a:pt x="216" y="84"/>
                  </a:lnTo>
                  <a:lnTo>
                    <a:pt x="256" y="60"/>
                  </a:lnTo>
                  <a:lnTo>
                    <a:pt x="298" y="38"/>
                  </a:lnTo>
                  <a:lnTo>
                    <a:pt x="344" y="22"/>
                  </a:lnTo>
                  <a:lnTo>
                    <a:pt x="366" y="16"/>
                  </a:lnTo>
                  <a:lnTo>
                    <a:pt x="390" y="10"/>
                  </a:lnTo>
                  <a:lnTo>
                    <a:pt x="414" y="6"/>
                  </a:lnTo>
                  <a:lnTo>
                    <a:pt x="440" y="2"/>
                  </a:lnTo>
                  <a:lnTo>
                    <a:pt x="464" y="0"/>
                  </a:lnTo>
                  <a:lnTo>
                    <a:pt x="490" y="0"/>
                  </a:lnTo>
                  <a:lnTo>
                    <a:pt x="490" y="0"/>
                  </a:lnTo>
                  <a:lnTo>
                    <a:pt x="514" y="0"/>
                  </a:lnTo>
                  <a:lnTo>
                    <a:pt x="540" y="2"/>
                  </a:lnTo>
                  <a:lnTo>
                    <a:pt x="564" y="6"/>
                  </a:lnTo>
                  <a:lnTo>
                    <a:pt x="588" y="10"/>
                  </a:lnTo>
                  <a:lnTo>
                    <a:pt x="612" y="16"/>
                  </a:lnTo>
                  <a:lnTo>
                    <a:pt x="636" y="22"/>
                  </a:lnTo>
                  <a:lnTo>
                    <a:pt x="680" y="38"/>
                  </a:lnTo>
                  <a:lnTo>
                    <a:pt x="722" y="60"/>
                  </a:lnTo>
                  <a:lnTo>
                    <a:pt x="764" y="84"/>
                  </a:lnTo>
                  <a:lnTo>
                    <a:pt x="800" y="112"/>
                  </a:lnTo>
                  <a:lnTo>
                    <a:pt x="836" y="144"/>
                  </a:lnTo>
                  <a:lnTo>
                    <a:pt x="868" y="178"/>
                  </a:lnTo>
                  <a:lnTo>
                    <a:pt x="896" y="216"/>
                  </a:lnTo>
                  <a:lnTo>
                    <a:pt x="920" y="256"/>
                  </a:lnTo>
                  <a:lnTo>
                    <a:pt x="940" y="298"/>
                  </a:lnTo>
                  <a:lnTo>
                    <a:pt x="956" y="344"/>
                  </a:lnTo>
                  <a:lnTo>
                    <a:pt x="964" y="368"/>
                  </a:lnTo>
                  <a:lnTo>
                    <a:pt x="968" y="390"/>
                  </a:lnTo>
                  <a:lnTo>
                    <a:pt x="974" y="414"/>
                  </a:lnTo>
                  <a:lnTo>
                    <a:pt x="976" y="440"/>
                  </a:lnTo>
                  <a:lnTo>
                    <a:pt x="978" y="464"/>
                  </a:lnTo>
                  <a:lnTo>
                    <a:pt x="978" y="490"/>
                  </a:lnTo>
                  <a:lnTo>
                    <a:pt x="978" y="490"/>
                  </a:lnTo>
                  <a:lnTo>
                    <a:pt x="978" y="514"/>
                  </a:lnTo>
                  <a:lnTo>
                    <a:pt x="976" y="540"/>
                  </a:lnTo>
                  <a:lnTo>
                    <a:pt x="974" y="564"/>
                  </a:lnTo>
                  <a:lnTo>
                    <a:pt x="968" y="588"/>
                  </a:lnTo>
                  <a:lnTo>
                    <a:pt x="964" y="612"/>
                  </a:lnTo>
                  <a:lnTo>
                    <a:pt x="956" y="636"/>
                  </a:lnTo>
                  <a:lnTo>
                    <a:pt x="940" y="680"/>
                  </a:lnTo>
                  <a:lnTo>
                    <a:pt x="920" y="724"/>
                  </a:lnTo>
                  <a:lnTo>
                    <a:pt x="896" y="764"/>
                  </a:lnTo>
                  <a:lnTo>
                    <a:pt x="868" y="802"/>
                  </a:lnTo>
                  <a:lnTo>
                    <a:pt x="836" y="836"/>
                  </a:lnTo>
                  <a:lnTo>
                    <a:pt x="800" y="868"/>
                  </a:lnTo>
                  <a:lnTo>
                    <a:pt x="764" y="896"/>
                  </a:lnTo>
                  <a:lnTo>
                    <a:pt x="722" y="920"/>
                  </a:lnTo>
                  <a:lnTo>
                    <a:pt x="680" y="940"/>
                  </a:lnTo>
                  <a:lnTo>
                    <a:pt x="636" y="958"/>
                  </a:lnTo>
                  <a:lnTo>
                    <a:pt x="612" y="964"/>
                  </a:lnTo>
                  <a:lnTo>
                    <a:pt x="588" y="970"/>
                  </a:lnTo>
                  <a:lnTo>
                    <a:pt x="564" y="974"/>
                  </a:lnTo>
                  <a:lnTo>
                    <a:pt x="540" y="976"/>
                  </a:lnTo>
                  <a:lnTo>
                    <a:pt x="514" y="978"/>
                  </a:lnTo>
                  <a:lnTo>
                    <a:pt x="490" y="980"/>
                  </a:lnTo>
                  <a:lnTo>
                    <a:pt x="490" y="980"/>
                  </a:lnTo>
                  <a:lnTo>
                    <a:pt x="464" y="978"/>
                  </a:lnTo>
                  <a:lnTo>
                    <a:pt x="440" y="976"/>
                  </a:lnTo>
                  <a:lnTo>
                    <a:pt x="414" y="974"/>
                  </a:lnTo>
                  <a:lnTo>
                    <a:pt x="390" y="970"/>
                  </a:lnTo>
                  <a:lnTo>
                    <a:pt x="366" y="964"/>
                  </a:lnTo>
                  <a:lnTo>
                    <a:pt x="344" y="958"/>
                  </a:lnTo>
                  <a:lnTo>
                    <a:pt x="298" y="940"/>
                  </a:lnTo>
                  <a:lnTo>
                    <a:pt x="256" y="920"/>
                  </a:lnTo>
                  <a:lnTo>
                    <a:pt x="216" y="896"/>
                  </a:lnTo>
                  <a:lnTo>
                    <a:pt x="178" y="868"/>
                  </a:lnTo>
                  <a:lnTo>
                    <a:pt x="142" y="836"/>
                  </a:lnTo>
                  <a:lnTo>
                    <a:pt x="112" y="802"/>
                  </a:lnTo>
                  <a:lnTo>
                    <a:pt x="84" y="764"/>
                  </a:lnTo>
                  <a:lnTo>
                    <a:pt x="58" y="724"/>
                  </a:lnTo>
                  <a:lnTo>
                    <a:pt x="38" y="680"/>
                  </a:lnTo>
                  <a:lnTo>
                    <a:pt x="22" y="636"/>
                  </a:lnTo>
                  <a:lnTo>
                    <a:pt x="16" y="612"/>
                  </a:lnTo>
                  <a:lnTo>
                    <a:pt x="10" y="588"/>
                  </a:lnTo>
                  <a:lnTo>
                    <a:pt x="6" y="564"/>
                  </a:lnTo>
                  <a:lnTo>
                    <a:pt x="2" y="540"/>
                  </a:lnTo>
                  <a:lnTo>
                    <a:pt x="0" y="514"/>
                  </a:lnTo>
                  <a:lnTo>
                    <a:pt x="0" y="490"/>
                  </a:lnTo>
                  <a:lnTo>
                    <a:pt x="0" y="49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3" name="Rectangle 8"/>
            <p:cNvSpPr>
              <a:spLocks noChangeArrowheads="1"/>
            </p:cNvSpPr>
            <p:nvPr/>
          </p:nvSpPr>
          <p:spPr bwMode="auto">
            <a:xfrm>
              <a:off x="2317657" y="2759075"/>
              <a:ext cx="1657350" cy="346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4" name="Rectangle 9"/>
            <p:cNvSpPr>
              <a:spLocks noChangeArrowheads="1"/>
            </p:cNvSpPr>
            <p:nvPr/>
          </p:nvSpPr>
          <p:spPr bwMode="auto">
            <a:xfrm>
              <a:off x="2317657" y="2759075"/>
              <a:ext cx="1657350" cy="346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5" name="Rectangle 10"/>
            <p:cNvSpPr>
              <a:spLocks noChangeArrowheads="1"/>
            </p:cNvSpPr>
            <p:nvPr/>
          </p:nvSpPr>
          <p:spPr bwMode="auto">
            <a:xfrm>
              <a:off x="2781207" y="3730625"/>
              <a:ext cx="1206500" cy="574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6" name="Rectangle 11"/>
            <p:cNvSpPr>
              <a:spLocks noChangeArrowheads="1"/>
            </p:cNvSpPr>
            <p:nvPr/>
          </p:nvSpPr>
          <p:spPr bwMode="auto">
            <a:xfrm>
              <a:off x="2781207" y="3730625"/>
              <a:ext cx="1206500" cy="574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7" name="Rectangle 12"/>
            <p:cNvSpPr>
              <a:spLocks noChangeArrowheads="1"/>
            </p:cNvSpPr>
            <p:nvPr/>
          </p:nvSpPr>
          <p:spPr bwMode="auto">
            <a:xfrm>
              <a:off x="4095657" y="3200400"/>
              <a:ext cx="1146175" cy="222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8" name="Rectangle 13"/>
            <p:cNvSpPr>
              <a:spLocks noChangeArrowheads="1"/>
            </p:cNvSpPr>
            <p:nvPr/>
          </p:nvSpPr>
          <p:spPr bwMode="auto">
            <a:xfrm>
              <a:off x="4095657" y="3200400"/>
              <a:ext cx="1146175" cy="222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69" name="Freeform 14"/>
            <p:cNvSpPr>
              <a:spLocks noEditPoints="1"/>
            </p:cNvSpPr>
            <p:nvPr/>
          </p:nvSpPr>
          <p:spPr bwMode="auto">
            <a:xfrm>
              <a:off x="5127532" y="2841625"/>
              <a:ext cx="285750" cy="307975"/>
            </a:xfrm>
            <a:custGeom>
              <a:avLst/>
              <a:gdLst>
                <a:gd name="T0" fmla="*/ 42 w 180"/>
                <a:gd name="T1" fmla="*/ 182 h 194"/>
                <a:gd name="T2" fmla="*/ 0 w 180"/>
                <a:gd name="T3" fmla="*/ 194 h 194"/>
                <a:gd name="T4" fmla="*/ 16 w 180"/>
                <a:gd name="T5" fmla="*/ 152 h 194"/>
                <a:gd name="T6" fmla="*/ 42 w 180"/>
                <a:gd name="T7" fmla="*/ 182 h 194"/>
                <a:gd name="T8" fmla="*/ 180 w 180"/>
                <a:gd name="T9" fmla="*/ 2 h 194"/>
                <a:gd name="T10" fmla="*/ 26 w 180"/>
                <a:gd name="T11" fmla="*/ 172 h 194"/>
                <a:gd name="T12" fmla="*/ 22 w 180"/>
                <a:gd name="T13" fmla="*/ 172 h 194"/>
                <a:gd name="T14" fmla="*/ 22 w 180"/>
                <a:gd name="T15" fmla="*/ 170 h 194"/>
                <a:gd name="T16" fmla="*/ 176 w 180"/>
                <a:gd name="T17" fmla="*/ 0 h 194"/>
                <a:gd name="T18" fmla="*/ 180 w 180"/>
                <a:gd name="T19" fmla="*/ 0 h 194"/>
                <a:gd name="T20" fmla="*/ 180 w 180"/>
                <a:gd name="T21" fmla="*/ 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194">
                  <a:moveTo>
                    <a:pt x="42" y="182"/>
                  </a:moveTo>
                  <a:lnTo>
                    <a:pt x="0" y="194"/>
                  </a:lnTo>
                  <a:lnTo>
                    <a:pt x="16" y="152"/>
                  </a:lnTo>
                  <a:lnTo>
                    <a:pt x="42" y="182"/>
                  </a:lnTo>
                  <a:close/>
                  <a:moveTo>
                    <a:pt x="180" y="2"/>
                  </a:moveTo>
                  <a:lnTo>
                    <a:pt x="26" y="172"/>
                  </a:lnTo>
                  <a:lnTo>
                    <a:pt x="22" y="172"/>
                  </a:lnTo>
                  <a:lnTo>
                    <a:pt x="22" y="170"/>
                  </a:lnTo>
                  <a:lnTo>
                    <a:pt x="176" y="0"/>
                  </a:lnTo>
                  <a:lnTo>
                    <a:pt x="180" y="0"/>
                  </a:lnTo>
                  <a:lnTo>
                    <a:pt x="18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70" name="Rectangle 15"/>
            <p:cNvSpPr>
              <a:spLocks noChangeArrowheads="1"/>
            </p:cNvSpPr>
            <p:nvPr/>
          </p:nvSpPr>
          <p:spPr bwMode="auto">
            <a:xfrm>
              <a:off x="1939832" y="3222625"/>
              <a:ext cx="2041525" cy="355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71" name="Rectangle 16"/>
            <p:cNvSpPr>
              <a:spLocks noChangeArrowheads="1"/>
            </p:cNvSpPr>
            <p:nvPr/>
          </p:nvSpPr>
          <p:spPr bwMode="auto">
            <a:xfrm>
              <a:off x="1939832" y="3222625"/>
              <a:ext cx="2041525" cy="355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72" name="Rectangle 17"/>
            <p:cNvSpPr>
              <a:spLocks noChangeArrowheads="1"/>
            </p:cNvSpPr>
            <p:nvPr/>
          </p:nvSpPr>
          <p:spPr bwMode="auto">
            <a:xfrm>
              <a:off x="2317657" y="2806700"/>
              <a:ext cx="16573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 auditif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(le discours du formateur)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92" name="Rectangle 37"/>
            <p:cNvSpPr>
              <a:spLocks noChangeArrowheads="1"/>
            </p:cNvSpPr>
            <p:nvPr/>
          </p:nvSpPr>
          <p:spPr bwMode="auto">
            <a:xfrm>
              <a:off x="2781207" y="3778250"/>
              <a:ext cx="120014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 visuel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(les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pédagogiques,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27" name="Rectangle 72"/>
            <p:cNvSpPr>
              <a:spLocks noChangeArrowheads="1"/>
            </p:cNvSpPr>
            <p:nvPr/>
          </p:nvSpPr>
          <p:spPr bwMode="auto">
            <a:xfrm>
              <a:off x="4225832" y="3251200"/>
              <a:ext cx="8960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Sens kinesthésique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38" name="Rectangle 83"/>
            <p:cNvSpPr>
              <a:spLocks noChangeArrowheads="1"/>
            </p:cNvSpPr>
            <p:nvPr/>
          </p:nvSpPr>
          <p:spPr bwMode="auto">
            <a:xfrm>
              <a:off x="1939832" y="3282950"/>
              <a:ext cx="2047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faire appel à</a:t>
              </a:r>
              <a:b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trois sens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62" name="Rectangle 107"/>
            <p:cNvSpPr>
              <a:spLocks noChangeArrowheads="1"/>
            </p:cNvSpPr>
            <p:nvPr/>
          </p:nvSpPr>
          <p:spPr bwMode="auto">
            <a:xfrm>
              <a:off x="5543457" y="2552700"/>
              <a:ext cx="1660711" cy="1477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maquettes permettent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de faire appel chez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au sens du toucher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(sensations tactiles, olfactives…).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Chez certains stagiaires, la prise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conscience passe par le toucher,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manipulation. Soupeser un objet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est beaucoup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évocateur que la simple affirmation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est très léger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». Les travaux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pratiques des collèges et lycées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reposent en partie sur ce principe.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1875924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23691" y="6503990"/>
            <a:ext cx="429661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CRÉATION D’UNE FAUSSE REPRÉSENTATION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DES MAQUETTES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7997" name="Groupe 27996"/>
          <p:cNvGrpSpPr/>
          <p:nvPr/>
        </p:nvGrpSpPr>
        <p:grpSpPr>
          <a:xfrm>
            <a:off x="2605088" y="2684512"/>
            <a:ext cx="3933825" cy="1752600"/>
            <a:chOff x="1530350" y="1873250"/>
            <a:chExt cx="3933825" cy="1752600"/>
          </a:xfrm>
        </p:grpSpPr>
        <p:sp>
          <p:nvSpPr>
            <p:cNvPr id="27797" name="Freeform 6"/>
            <p:cNvSpPr>
              <a:spLocks/>
            </p:cNvSpPr>
            <p:nvPr/>
          </p:nvSpPr>
          <p:spPr bwMode="auto">
            <a:xfrm>
              <a:off x="4600575" y="2565400"/>
              <a:ext cx="231775" cy="546100"/>
            </a:xfrm>
            <a:custGeom>
              <a:avLst/>
              <a:gdLst>
                <a:gd name="T0" fmla="*/ 42 w 146"/>
                <a:gd name="T1" fmla="*/ 162 h 344"/>
                <a:gd name="T2" fmla="*/ 46 w 146"/>
                <a:gd name="T3" fmla="*/ 160 h 344"/>
                <a:gd name="T4" fmla="*/ 50 w 146"/>
                <a:gd name="T5" fmla="*/ 154 h 344"/>
                <a:gd name="T6" fmla="*/ 56 w 146"/>
                <a:gd name="T7" fmla="*/ 152 h 344"/>
                <a:gd name="T8" fmla="*/ 56 w 146"/>
                <a:gd name="T9" fmla="*/ 146 h 344"/>
                <a:gd name="T10" fmla="*/ 52 w 146"/>
                <a:gd name="T11" fmla="*/ 138 h 344"/>
                <a:gd name="T12" fmla="*/ 50 w 146"/>
                <a:gd name="T13" fmla="*/ 136 h 344"/>
                <a:gd name="T14" fmla="*/ 46 w 146"/>
                <a:gd name="T15" fmla="*/ 134 h 344"/>
                <a:gd name="T16" fmla="*/ 42 w 146"/>
                <a:gd name="T17" fmla="*/ 126 h 344"/>
                <a:gd name="T18" fmla="*/ 40 w 146"/>
                <a:gd name="T19" fmla="*/ 122 h 344"/>
                <a:gd name="T20" fmla="*/ 30 w 146"/>
                <a:gd name="T21" fmla="*/ 102 h 344"/>
                <a:gd name="T22" fmla="*/ 26 w 146"/>
                <a:gd name="T23" fmla="*/ 92 h 344"/>
                <a:gd name="T24" fmla="*/ 28 w 146"/>
                <a:gd name="T25" fmla="*/ 82 h 344"/>
                <a:gd name="T26" fmla="*/ 26 w 146"/>
                <a:gd name="T27" fmla="*/ 64 h 344"/>
                <a:gd name="T28" fmla="*/ 26 w 146"/>
                <a:gd name="T29" fmla="*/ 56 h 344"/>
                <a:gd name="T30" fmla="*/ 30 w 146"/>
                <a:gd name="T31" fmla="*/ 44 h 344"/>
                <a:gd name="T32" fmla="*/ 32 w 146"/>
                <a:gd name="T33" fmla="*/ 30 h 344"/>
                <a:gd name="T34" fmla="*/ 38 w 146"/>
                <a:gd name="T35" fmla="*/ 16 h 344"/>
                <a:gd name="T36" fmla="*/ 42 w 146"/>
                <a:gd name="T37" fmla="*/ 12 h 344"/>
                <a:gd name="T38" fmla="*/ 46 w 146"/>
                <a:gd name="T39" fmla="*/ 10 h 344"/>
                <a:gd name="T40" fmla="*/ 50 w 146"/>
                <a:gd name="T41" fmla="*/ 10 h 344"/>
                <a:gd name="T42" fmla="*/ 52 w 146"/>
                <a:gd name="T43" fmla="*/ 8 h 344"/>
                <a:gd name="T44" fmla="*/ 56 w 146"/>
                <a:gd name="T45" fmla="*/ 4 h 344"/>
                <a:gd name="T46" fmla="*/ 58 w 146"/>
                <a:gd name="T47" fmla="*/ 2 h 344"/>
                <a:gd name="T48" fmla="*/ 62 w 146"/>
                <a:gd name="T49" fmla="*/ 0 h 344"/>
                <a:gd name="T50" fmla="*/ 66 w 146"/>
                <a:gd name="T51" fmla="*/ 0 h 344"/>
                <a:gd name="T52" fmla="*/ 72 w 146"/>
                <a:gd name="T53" fmla="*/ 0 h 344"/>
                <a:gd name="T54" fmla="*/ 78 w 146"/>
                <a:gd name="T55" fmla="*/ 0 h 344"/>
                <a:gd name="T56" fmla="*/ 86 w 146"/>
                <a:gd name="T57" fmla="*/ 0 h 344"/>
                <a:gd name="T58" fmla="*/ 94 w 146"/>
                <a:gd name="T59" fmla="*/ 2 h 344"/>
                <a:gd name="T60" fmla="*/ 102 w 146"/>
                <a:gd name="T61" fmla="*/ 2 h 344"/>
                <a:gd name="T62" fmla="*/ 106 w 146"/>
                <a:gd name="T63" fmla="*/ 2 h 344"/>
                <a:gd name="T64" fmla="*/ 112 w 146"/>
                <a:gd name="T65" fmla="*/ 8 h 344"/>
                <a:gd name="T66" fmla="*/ 120 w 146"/>
                <a:gd name="T67" fmla="*/ 14 h 344"/>
                <a:gd name="T68" fmla="*/ 130 w 146"/>
                <a:gd name="T69" fmla="*/ 20 h 344"/>
                <a:gd name="T70" fmla="*/ 138 w 146"/>
                <a:gd name="T71" fmla="*/ 30 h 344"/>
                <a:gd name="T72" fmla="*/ 140 w 146"/>
                <a:gd name="T73" fmla="*/ 38 h 344"/>
                <a:gd name="T74" fmla="*/ 140 w 146"/>
                <a:gd name="T75" fmla="*/ 42 h 344"/>
                <a:gd name="T76" fmla="*/ 140 w 146"/>
                <a:gd name="T77" fmla="*/ 44 h 344"/>
                <a:gd name="T78" fmla="*/ 146 w 146"/>
                <a:gd name="T79" fmla="*/ 52 h 344"/>
                <a:gd name="T80" fmla="*/ 146 w 146"/>
                <a:gd name="T81" fmla="*/ 62 h 344"/>
                <a:gd name="T82" fmla="*/ 142 w 146"/>
                <a:gd name="T83" fmla="*/ 74 h 344"/>
                <a:gd name="T84" fmla="*/ 140 w 146"/>
                <a:gd name="T85" fmla="*/ 84 h 344"/>
                <a:gd name="T86" fmla="*/ 138 w 146"/>
                <a:gd name="T87" fmla="*/ 94 h 344"/>
                <a:gd name="T88" fmla="*/ 136 w 146"/>
                <a:gd name="T89" fmla="*/ 110 h 344"/>
                <a:gd name="T90" fmla="*/ 132 w 146"/>
                <a:gd name="T91" fmla="*/ 114 h 344"/>
                <a:gd name="T92" fmla="*/ 130 w 146"/>
                <a:gd name="T93" fmla="*/ 120 h 344"/>
                <a:gd name="T94" fmla="*/ 128 w 146"/>
                <a:gd name="T95" fmla="*/ 126 h 344"/>
                <a:gd name="T96" fmla="*/ 124 w 146"/>
                <a:gd name="T97" fmla="*/ 128 h 344"/>
                <a:gd name="T98" fmla="*/ 120 w 146"/>
                <a:gd name="T99" fmla="*/ 130 h 344"/>
                <a:gd name="T100" fmla="*/ 118 w 146"/>
                <a:gd name="T101" fmla="*/ 132 h 344"/>
                <a:gd name="T102" fmla="*/ 112 w 146"/>
                <a:gd name="T103" fmla="*/ 144 h 344"/>
                <a:gd name="T104" fmla="*/ 134 w 146"/>
                <a:gd name="T105" fmla="*/ 164 h 344"/>
                <a:gd name="T106" fmla="*/ 112 w 146"/>
                <a:gd name="T107" fmla="*/ 344 h 344"/>
                <a:gd name="T108" fmla="*/ 40 w 146"/>
                <a:gd name="T109" fmla="*/ 16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46" h="344">
                  <a:moveTo>
                    <a:pt x="40" y="162"/>
                  </a:moveTo>
                  <a:lnTo>
                    <a:pt x="42" y="162"/>
                  </a:lnTo>
                  <a:lnTo>
                    <a:pt x="44" y="162"/>
                  </a:lnTo>
                  <a:lnTo>
                    <a:pt x="46" y="160"/>
                  </a:lnTo>
                  <a:lnTo>
                    <a:pt x="48" y="156"/>
                  </a:lnTo>
                  <a:lnTo>
                    <a:pt x="50" y="154"/>
                  </a:lnTo>
                  <a:lnTo>
                    <a:pt x="54" y="154"/>
                  </a:lnTo>
                  <a:lnTo>
                    <a:pt x="56" y="152"/>
                  </a:lnTo>
                  <a:lnTo>
                    <a:pt x="56" y="150"/>
                  </a:lnTo>
                  <a:lnTo>
                    <a:pt x="56" y="146"/>
                  </a:lnTo>
                  <a:lnTo>
                    <a:pt x="54" y="144"/>
                  </a:lnTo>
                  <a:lnTo>
                    <a:pt x="52" y="138"/>
                  </a:lnTo>
                  <a:lnTo>
                    <a:pt x="52" y="136"/>
                  </a:lnTo>
                  <a:lnTo>
                    <a:pt x="50" y="136"/>
                  </a:lnTo>
                  <a:lnTo>
                    <a:pt x="48" y="136"/>
                  </a:lnTo>
                  <a:lnTo>
                    <a:pt x="46" y="134"/>
                  </a:lnTo>
                  <a:lnTo>
                    <a:pt x="44" y="130"/>
                  </a:lnTo>
                  <a:lnTo>
                    <a:pt x="42" y="126"/>
                  </a:lnTo>
                  <a:lnTo>
                    <a:pt x="42" y="124"/>
                  </a:lnTo>
                  <a:lnTo>
                    <a:pt x="40" y="122"/>
                  </a:lnTo>
                  <a:lnTo>
                    <a:pt x="32" y="104"/>
                  </a:lnTo>
                  <a:lnTo>
                    <a:pt x="30" y="102"/>
                  </a:lnTo>
                  <a:lnTo>
                    <a:pt x="28" y="98"/>
                  </a:lnTo>
                  <a:lnTo>
                    <a:pt x="26" y="92"/>
                  </a:lnTo>
                  <a:lnTo>
                    <a:pt x="26" y="86"/>
                  </a:lnTo>
                  <a:lnTo>
                    <a:pt x="28" y="82"/>
                  </a:lnTo>
                  <a:lnTo>
                    <a:pt x="28" y="74"/>
                  </a:lnTo>
                  <a:lnTo>
                    <a:pt x="26" y="64"/>
                  </a:lnTo>
                  <a:lnTo>
                    <a:pt x="26" y="60"/>
                  </a:lnTo>
                  <a:lnTo>
                    <a:pt x="26" y="56"/>
                  </a:lnTo>
                  <a:lnTo>
                    <a:pt x="28" y="52"/>
                  </a:lnTo>
                  <a:lnTo>
                    <a:pt x="30" y="44"/>
                  </a:lnTo>
                  <a:lnTo>
                    <a:pt x="32" y="38"/>
                  </a:lnTo>
                  <a:lnTo>
                    <a:pt x="32" y="30"/>
                  </a:lnTo>
                  <a:lnTo>
                    <a:pt x="34" y="20"/>
                  </a:lnTo>
                  <a:lnTo>
                    <a:pt x="38" y="16"/>
                  </a:lnTo>
                  <a:lnTo>
                    <a:pt x="40" y="12"/>
                  </a:lnTo>
                  <a:lnTo>
                    <a:pt x="42" y="12"/>
                  </a:lnTo>
                  <a:lnTo>
                    <a:pt x="44" y="12"/>
                  </a:lnTo>
                  <a:lnTo>
                    <a:pt x="46" y="10"/>
                  </a:lnTo>
                  <a:lnTo>
                    <a:pt x="48" y="10"/>
                  </a:lnTo>
                  <a:lnTo>
                    <a:pt x="50" y="10"/>
                  </a:lnTo>
                  <a:lnTo>
                    <a:pt x="50" y="10"/>
                  </a:lnTo>
                  <a:lnTo>
                    <a:pt x="52" y="8"/>
                  </a:lnTo>
                  <a:lnTo>
                    <a:pt x="54" y="6"/>
                  </a:lnTo>
                  <a:lnTo>
                    <a:pt x="56" y="4"/>
                  </a:lnTo>
                  <a:lnTo>
                    <a:pt x="58" y="2"/>
                  </a:lnTo>
                  <a:lnTo>
                    <a:pt x="58" y="2"/>
                  </a:lnTo>
                  <a:lnTo>
                    <a:pt x="60" y="0"/>
                  </a:lnTo>
                  <a:lnTo>
                    <a:pt x="62" y="0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68" y="0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92" y="0"/>
                  </a:lnTo>
                  <a:lnTo>
                    <a:pt x="94" y="2"/>
                  </a:lnTo>
                  <a:lnTo>
                    <a:pt x="98" y="2"/>
                  </a:lnTo>
                  <a:lnTo>
                    <a:pt x="102" y="2"/>
                  </a:lnTo>
                  <a:lnTo>
                    <a:pt x="104" y="2"/>
                  </a:lnTo>
                  <a:lnTo>
                    <a:pt x="106" y="2"/>
                  </a:lnTo>
                  <a:lnTo>
                    <a:pt x="108" y="4"/>
                  </a:lnTo>
                  <a:lnTo>
                    <a:pt x="112" y="8"/>
                  </a:lnTo>
                  <a:lnTo>
                    <a:pt x="116" y="10"/>
                  </a:lnTo>
                  <a:lnTo>
                    <a:pt x="120" y="14"/>
                  </a:lnTo>
                  <a:lnTo>
                    <a:pt x="126" y="18"/>
                  </a:lnTo>
                  <a:lnTo>
                    <a:pt x="130" y="20"/>
                  </a:lnTo>
                  <a:lnTo>
                    <a:pt x="136" y="26"/>
                  </a:lnTo>
                  <a:lnTo>
                    <a:pt x="138" y="30"/>
                  </a:lnTo>
                  <a:lnTo>
                    <a:pt x="140" y="34"/>
                  </a:lnTo>
                  <a:lnTo>
                    <a:pt x="140" y="38"/>
                  </a:lnTo>
                  <a:lnTo>
                    <a:pt x="140" y="40"/>
                  </a:lnTo>
                  <a:lnTo>
                    <a:pt x="140" y="42"/>
                  </a:lnTo>
                  <a:lnTo>
                    <a:pt x="138" y="42"/>
                  </a:lnTo>
                  <a:lnTo>
                    <a:pt x="140" y="44"/>
                  </a:lnTo>
                  <a:lnTo>
                    <a:pt x="142" y="48"/>
                  </a:lnTo>
                  <a:lnTo>
                    <a:pt x="146" y="52"/>
                  </a:lnTo>
                  <a:lnTo>
                    <a:pt x="146" y="56"/>
                  </a:lnTo>
                  <a:lnTo>
                    <a:pt x="146" y="62"/>
                  </a:lnTo>
                  <a:lnTo>
                    <a:pt x="144" y="66"/>
                  </a:lnTo>
                  <a:lnTo>
                    <a:pt x="142" y="74"/>
                  </a:lnTo>
                  <a:lnTo>
                    <a:pt x="142" y="80"/>
                  </a:lnTo>
                  <a:lnTo>
                    <a:pt x="140" y="84"/>
                  </a:lnTo>
                  <a:lnTo>
                    <a:pt x="138" y="92"/>
                  </a:lnTo>
                  <a:lnTo>
                    <a:pt x="138" y="94"/>
                  </a:lnTo>
                  <a:lnTo>
                    <a:pt x="136" y="108"/>
                  </a:lnTo>
                  <a:lnTo>
                    <a:pt x="136" y="110"/>
                  </a:lnTo>
                  <a:lnTo>
                    <a:pt x="134" y="110"/>
                  </a:lnTo>
                  <a:lnTo>
                    <a:pt x="132" y="114"/>
                  </a:lnTo>
                  <a:lnTo>
                    <a:pt x="132" y="118"/>
                  </a:lnTo>
                  <a:lnTo>
                    <a:pt x="130" y="120"/>
                  </a:lnTo>
                  <a:lnTo>
                    <a:pt x="130" y="124"/>
                  </a:lnTo>
                  <a:lnTo>
                    <a:pt x="128" y="126"/>
                  </a:lnTo>
                  <a:lnTo>
                    <a:pt x="126" y="128"/>
                  </a:lnTo>
                  <a:lnTo>
                    <a:pt x="124" y="128"/>
                  </a:lnTo>
                  <a:lnTo>
                    <a:pt x="122" y="130"/>
                  </a:lnTo>
                  <a:lnTo>
                    <a:pt x="120" y="130"/>
                  </a:lnTo>
                  <a:lnTo>
                    <a:pt x="120" y="132"/>
                  </a:lnTo>
                  <a:lnTo>
                    <a:pt x="118" y="132"/>
                  </a:lnTo>
                  <a:lnTo>
                    <a:pt x="116" y="132"/>
                  </a:lnTo>
                  <a:lnTo>
                    <a:pt x="112" y="144"/>
                  </a:lnTo>
                  <a:lnTo>
                    <a:pt x="116" y="152"/>
                  </a:lnTo>
                  <a:lnTo>
                    <a:pt x="134" y="164"/>
                  </a:lnTo>
                  <a:lnTo>
                    <a:pt x="142" y="324"/>
                  </a:lnTo>
                  <a:lnTo>
                    <a:pt x="112" y="344"/>
                  </a:lnTo>
                  <a:lnTo>
                    <a:pt x="0" y="280"/>
                  </a:lnTo>
                  <a:lnTo>
                    <a:pt x="40" y="16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98" name="Freeform 7"/>
            <p:cNvSpPr>
              <a:spLocks/>
            </p:cNvSpPr>
            <p:nvPr/>
          </p:nvSpPr>
          <p:spPr bwMode="auto">
            <a:xfrm>
              <a:off x="4654550" y="2651125"/>
              <a:ext cx="111125" cy="168275"/>
            </a:xfrm>
            <a:custGeom>
              <a:avLst/>
              <a:gdLst>
                <a:gd name="T0" fmla="*/ 0 w 70"/>
                <a:gd name="T1" fmla="*/ 38 h 106"/>
                <a:gd name="T2" fmla="*/ 6 w 70"/>
                <a:gd name="T3" fmla="*/ 0 h 106"/>
                <a:gd name="T4" fmla="*/ 16 w 70"/>
                <a:gd name="T5" fmla="*/ 10 h 106"/>
                <a:gd name="T6" fmla="*/ 18 w 70"/>
                <a:gd name="T7" fmla="*/ 10 h 106"/>
                <a:gd name="T8" fmla="*/ 20 w 70"/>
                <a:gd name="T9" fmla="*/ 10 h 106"/>
                <a:gd name="T10" fmla="*/ 20 w 70"/>
                <a:gd name="T11" fmla="*/ 6 h 106"/>
                <a:gd name="T12" fmla="*/ 20 w 70"/>
                <a:gd name="T13" fmla="*/ 2 h 106"/>
                <a:gd name="T14" fmla="*/ 22 w 70"/>
                <a:gd name="T15" fmla="*/ 2 h 106"/>
                <a:gd name="T16" fmla="*/ 24 w 70"/>
                <a:gd name="T17" fmla="*/ 4 h 106"/>
                <a:gd name="T18" fmla="*/ 28 w 70"/>
                <a:gd name="T19" fmla="*/ 4 h 106"/>
                <a:gd name="T20" fmla="*/ 32 w 70"/>
                <a:gd name="T21" fmla="*/ 6 h 106"/>
                <a:gd name="T22" fmla="*/ 34 w 70"/>
                <a:gd name="T23" fmla="*/ 8 h 106"/>
                <a:gd name="T24" fmla="*/ 38 w 70"/>
                <a:gd name="T25" fmla="*/ 10 h 106"/>
                <a:gd name="T26" fmla="*/ 52 w 70"/>
                <a:gd name="T27" fmla="*/ 16 h 106"/>
                <a:gd name="T28" fmla="*/ 56 w 70"/>
                <a:gd name="T29" fmla="*/ 20 h 106"/>
                <a:gd name="T30" fmla="*/ 70 w 70"/>
                <a:gd name="T31" fmla="*/ 24 h 106"/>
                <a:gd name="T32" fmla="*/ 70 w 70"/>
                <a:gd name="T33" fmla="*/ 26 h 106"/>
                <a:gd name="T34" fmla="*/ 70 w 70"/>
                <a:gd name="T35" fmla="*/ 28 h 106"/>
                <a:gd name="T36" fmla="*/ 70 w 70"/>
                <a:gd name="T37" fmla="*/ 34 h 106"/>
                <a:gd name="T38" fmla="*/ 68 w 70"/>
                <a:gd name="T39" fmla="*/ 36 h 106"/>
                <a:gd name="T40" fmla="*/ 66 w 70"/>
                <a:gd name="T41" fmla="*/ 36 h 106"/>
                <a:gd name="T42" fmla="*/ 64 w 70"/>
                <a:gd name="T43" fmla="*/ 36 h 106"/>
                <a:gd name="T44" fmla="*/ 62 w 70"/>
                <a:gd name="T45" fmla="*/ 38 h 106"/>
                <a:gd name="T46" fmla="*/ 60 w 70"/>
                <a:gd name="T47" fmla="*/ 38 h 106"/>
                <a:gd name="T48" fmla="*/ 60 w 70"/>
                <a:gd name="T49" fmla="*/ 38 h 106"/>
                <a:gd name="T50" fmla="*/ 58 w 70"/>
                <a:gd name="T51" fmla="*/ 38 h 106"/>
                <a:gd name="T52" fmla="*/ 56 w 70"/>
                <a:gd name="T53" fmla="*/ 38 h 106"/>
                <a:gd name="T54" fmla="*/ 54 w 70"/>
                <a:gd name="T55" fmla="*/ 36 h 106"/>
                <a:gd name="T56" fmla="*/ 52 w 70"/>
                <a:gd name="T57" fmla="*/ 34 h 106"/>
                <a:gd name="T58" fmla="*/ 50 w 70"/>
                <a:gd name="T59" fmla="*/ 32 h 106"/>
                <a:gd name="T60" fmla="*/ 48 w 70"/>
                <a:gd name="T61" fmla="*/ 32 h 106"/>
                <a:gd name="T62" fmla="*/ 44 w 70"/>
                <a:gd name="T63" fmla="*/ 30 h 106"/>
                <a:gd name="T64" fmla="*/ 42 w 70"/>
                <a:gd name="T65" fmla="*/ 32 h 106"/>
                <a:gd name="T66" fmla="*/ 42 w 70"/>
                <a:gd name="T67" fmla="*/ 34 h 106"/>
                <a:gd name="T68" fmla="*/ 42 w 70"/>
                <a:gd name="T69" fmla="*/ 40 h 106"/>
                <a:gd name="T70" fmla="*/ 42 w 70"/>
                <a:gd name="T71" fmla="*/ 48 h 106"/>
                <a:gd name="T72" fmla="*/ 44 w 70"/>
                <a:gd name="T73" fmla="*/ 56 h 106"/>
                <a:gd name="T74" fmla="*/ 44 w 70"/>
                <a:gd name="T75" fmla="*/ 58 h 106"/>
                <a:gd name="T76" fmla="*/ 36 w 70"/>
                <a:gd name="T77" fmla="*/ 60 h 106"/>
                <a:gd name="T78" fmla="*/ 38 w 70"/>
                <a:gd name="T79" fmla="*/ 62 h 106"/>
                <a:gd name="T80" fmla="*/ 40 w 70"/>
                <a:gd name="T81" fmla="*/ 64 h 106"/>
                <a:gd name="T82" fmla="*/ 42 w 70"/>
                <a:gd name="T83" fmla="*/ 68 h 106"/>
                <a:gd name="T84" fmla="*/ 42 w 70"/>
                <a:gd name="T85" fmla="*/ 72 h 106"/>
                <a:gd name="T86" fmla="*/ 44 w 70"/>
                <a:gd name="T87" fmla="*/ 74 h 106"/>
                <a:gd name="T88" fmla="*/ 46 w 70"/>
                <a:gd name="T89" fmla="*/ 82 h 106"/>
                <a:gd name="T90" fmla="*/ 48 w 70"/>
                <a:gd name="T91" fmla="*/ 86 h 106"/>
                <a:gd name="T92" fmla="*/ 50 w 70"/>
                <a:gd name="T93" fmla="*/ 92 h 106"/>
                <a:gd name="T94" fmla="*/ 50 w 70"/>
                <a:gd name="T95" fmla="*/ 98 h 106"/>
                <a:gd name="T96" fmla="*/ 48 w 70"/>
                <a:gd name="T97" fmla="*/ 100 h 106"/>
                <a:gd name="T98" fmla="*/ 46 w 70"/>
                <a:gd name="T99" fmla="*/ 104 h 106"/>
                <a:gd name="T100" fmla="*/ 42 w 70"/>
                <a:gd name="T101" fmla="*/ 106 h 106"/>
                <a:gd name="T102" fmla="*/ 40 w 70"/>
                <a:gd name="T103" fmla="*/ 106 h 106"/>
                <a:gd name="T104" fmla="*/ 36 w 70"/>
                <a:gd name="T105" fmla="*/ 106 h 106"/>
                <a:gd name="T106" fmla="*/ 34 w 70"/>
                <a:gd name="T107" fmla="*/ 104 h 106"/>
                <a:gd name="T108" fmla="*/ 30 w 70"/>
                <a:gd name="T109" fmla="*/ 104 h 106"/>
                <a:gd name="T110" fmla="*/ 28 w 70"/>
                <a:gd name="T111" fmla="*/ 104 h 106"/>
                <a:gd name="T112" fmla="*/ 26 w 70"/>
                <a:gd name="T113" fmla="*/ 102 h 106"/>
                <a:gd name="T114" fmla="*/ 24 w 70"/>
                <a:gd name="T115" fmla="*/ 102 h 106"/>
                <a:gd name="T116" fmla="*/ 6 w 70"/>
                <a:gd name="T117" fmla="*/ 70 h 106"/>
                <a:gd name="T118" fmla="*/ 0 w 70"/>
                <a:gd name="T119" fmla="*/ 3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0" h="106">
                  <a:moveTo>
                    <a:pt x="0" y="38"/>
                  </a:moveTo>
                  <a:lnTo>
                    <a:pt x="6" y="0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32" y="6"/>
                  </a:lnTo>
                  <a:lnTo>
                    <a:pt x="34" y="8"/>
                  </a:lnTo>
                  <a:lnTo>
                    <a:pt x="38" y="10"/>
                  </a:lnTo>
                  <a:lnTo>
                    <a:pt x="52" y="16"/>
                  </a:lnTo>
                  <a:lnTo>
                    <a:pt x="56" y="20"/>
                  </a:lnTo>
                  <a:lnTo>
                    <a:pt x="70" y="24"/>
                  </a:lnTo>
                  <a:lnTo>
                    <a:pt x="70" y="26"/>
                  </a:lnTo>
                  <a:lnTo>
                    <a:pt x="70" y="28"/>
                  </a:lnTo>
                  <a:lnTo>
                    <a:pt x="70" y="34"/>
                  </a:lnTo>
                  <a:lnTo>
                    <a:pt x="68" y="36"/>
                  </a:lnTo>
                  <a:lnTo>
                    <a:pt x="66" y="36"/>
                  </a:lnTo>
                  <a:lnTo>
                    <a:pt x="64" y="36"/>
                  </a:lnTo>
                  <a:lnTo>
                    <a:pt x="62" y="38"/>
                  </a:lnTo>
                  <a:lnTo>
                    <a:pt x="60" y="38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6" y="38"/>
                  </a:lnTo>
                  <a:lnTo>
                    <a:pt x="54" y="36"/>
                  </a:lnTo>
                  <a:lnTo>
                    <a:pt x="52" y="34"/>
                  </a:lnTo>
                  <a:lnTo>
                    <a:pt x="50" y="32"/>
                  </a:lnTo>
                  <a:lnTo>
                    <a:pt x="48" y="32"/>
                  </a:lnTo>
                  <a:lnTo>
                    <a:pt x="44" y="30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42" y="40"/>
                  </a:lnTo>
                  <a:lnTo>
                    <a:pt x="42" y="48"/>
                  </a:lnTo>
                  <a:lnTo>
                    <a:pt x="44" y="56"/>
                  </a:lnTo>
                  <a:lnTo>
                    <a:pt x="44" y="58"/>
                  </a:lnTo>
                  <a:lnTo>
                    <a:pt x="36" y="60"/>
                  </a:lnTo>
                  <a:lnTo>
                    <a:pt x="38" y="62"/>
                  </a:lnTo>
                  <a:lnTo>
                    <a:pt x="40" y="64"/>
                  </a:lnTo>
                  <a:lnTo>
                    <a:pt x="42" y="68"/>
                  </a:lnTo>
                  <a:lnTo>
                    <a:pt x="42" y="72"/>
                  </a:lnTo>
                  <a:lnTo>
                    <a:pt x="44" y="74"/>
                  </a:lnTo>
                  <a:lnTo>
                    <a:pt x="46" y="82"/>
                  </a:lnTo>
                  <a:lnTo>
                    <a:pt x="48" y="86"/>
                  </a:lnTo>
                  <a:lnTo>
                    <a:pt x="50" y="92"/>
                  </a:lnTo>
                  <a:lnTo>
                    <a:pt x="50" y="98"/>
                  </a:lnTo>
                  <a:lnTo>
                    <a:pt x="48" y="100"/>
                  </a:lnTo>
                  <a:lnTo>
                    <a:pt x="46" y="104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36" y="106"/>
                  </a:lnTo>
                  <a:lnTo>
                    <a:pt x="34" y="104"/>
                  </a:lnTo>
                  <a:lnTo>
                    <a:pt x="30" y="104"/>
                  </a:lnTo>
                  <a:lnTo>
                    <a:pt x="28" y="104"/>
                  </a:lnTo>
                  <a:lnTo>
                    <a:pt x="26" y="102"/>
                  </a:lnTo>
                  <a:lnTo>
                    <a:pt x="24" y="102"/>
                  </a:lnTo>
                  <a:lnTo>
                    <a:pt x="6" y="70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99" name="Freeform 8"/>
            <p:cNvSpPr>
              <a:spLocks/>
            </p:cNvSpPr>
            <p:nvPr/>
          </p:nvSpPr>
          <p:spPr bwMode="auto">
            <a:xfrm>
              <a:off x="4622800" y="2565400"/>
              <a:ext cx="200025" cy="304800"/>
            </a:xfrm>
            <a:custGeom>
              <a:avLst/>
              <a:gdLst>
                <a:gd name="T0" fmla="*/ 36 w 126"/>
                <a:gd name="T1" fmla="*/ 10 h 192"/>
                <a:gd name="T2" fmla="*/ 54 w 126"/>
                <a:gd name="T3" fmla="*/ 6 h 192"/>
                <a:gd name="T4" fmla="*/ 74 w 126"/>
                <a:gd name="T5" fmla="*/ 8 h 192"/>
                <a:gd name="T6" fmla="*/ 96 w 126"/>
                <a:gd name="T7" fmla="*/ 18 h 192"/>
                <a:gd name="T8" fmla="*/ 114 w 126"/>
                <a:gd name="T9" fmla="*/ 34 h 192"/>
                <a:gd name="T10" fmla="*/ 116 w 126"/>
                <a:gd name="T11" fmla="*/ 48 h 192"/>
                <a:gd name="T12" fmla="*/ 124 w 126"/>
                <a:gd name="T13" fmla="*/ 64 h 192"/>
                <a:gd name="T14" fmla="*/ 116 w 126"/>
                <a:gd name="T15" fmla="*/ 82 h 192"/>
                <a:gd name="T16" fmla="*/ 110 w 126"/>
                <a:gd name="T17" fmla="*/ 98 h 192"/>
                <a:gd name="T18" fmla="*/ 116 w 126"/>
                <a:gd name="T19" fmla="*/ 76 h 192"/>
                <a:gd name="T20" fmla="*/ 110 w 126"/>
                <a:gd name="T21" fmla="*/ 72 h 192"/>
                <a:gd name="T22" fmla="*/ 108 w 126"/>
                <a:gd name="T23" fmla="*/ 56 h 192"/>
                <a:gd name="T24" fmla="*/ 90 w 126"/>
                <a:gd name="T25" fmla="*/ 30 h 192"/>
                <a:gd name="T26" fmla="*/ 90 w 126"/>
                <a:gd name="T27" fmla="*/ 36 h 192"/>
                <a:gd name="T28" fmla="*/ 98 w 126"/>
                <a:gd name="T29" fmla="*/ 46 h 192"/>
                <a:gd name="T30" fmla="*/ 104 w 126"/>
                <a:gd name="T31" fmla="*/ 62 h 192"/>
                <a:gd name="T32" fmla="*/ 106 w 126"/>
                <a:gd name="T33" fmla="*/ 76 h 192"/>
                <a:gd name="T34" fmla="*/ 102 w 126"/>
                <a:gd name="T35" fmla="*/ 74 h 192"/>
                <a:gd name="T36" fmla="*/ 92 w 126"/>
                <a:gd name="T37" fmla="*/ 64 h 192"/>
                <a:gd name="T38" fmla="*/ 94 w 126"/>
                <a:gd name="T39" fmla="*/ 68 h 192"/>
                <a:gd name="T40" fmla="*/ 98 w 126"/>
                <a:gd name="T41" fmla="*/ 90 h 192"/>
                <a:gd name="T42" fmla="*/ 98 w 126"/>
                <a:gd name="T43" fmla="*/ 118 h 192"/>
                <a:gd name="T44" fmla="*/ 86 w 126"/>
                <a:gd name="T45" fmla="*/ 146 h 192"/>
                <a:gd name="T46" fmla="*/ 70 w 126"/>
                <a:gd name="T47" fmla="*/ 162 h 192"/>
                <a:gd name="T48" fmla="*/ 36 w 126"/>
                <a:gd name="T49" fmla="*/ 144 h 192"/>
                <a:gd name="T50" fmla="*/ 26 w 126"/>
                <a:gd name="T51" fmla="*/ 106 h 192"/>
                <a:gd name="T52" fmla="*/ 26 w 126"/>
                <a:gd name="T53" fmla="*/ 74 h 192"/>
                <a:gd name="T54" fmla="*/ 22 w 126"/>
                <a:gd name="T55" fmla="*/ 66 h 192"/>
                <a:gd name="T56" fmla="*/ 16 w 126"/>
                <a:gd name="T57" fmla="*/ 90 h 192"/>
                <a:gd name="T58" fmla="*/ 10 w 126"/>
                <a:gd name="T59" fmla="*/ 104 h 192"/>
                <a:gd name="T60" fmla="*/ 10 w 126"/>
                <a:gd name="T61" fmla="*/ 84 h 192"/>
                <a:gd name="T62" fmla="*/ 10 w 126"/>
                <a:gd name="T63" fmla="*/ 74 h 192"/>
                <a:gd name="T64" fmla="*/ 10 w 126"/>
                <a:gd name="T65" fmla="*/ 46 h 192"/>
                <a:gd name="T66" fmla="*/ 18 w 126"/>
                <a:gd name="T67" fmla="*/ 14 h 192"/>
                <a:gd name="T68" fmla="*/ 6 w 126"/>
                <a:gd name="T69" fmla="*/ 34 h 192"/>
                <a:gd name="T70" fmla="*/ 0 w 126"/>
                <a:gd name="T71" fmla="*/ 82 h 192"/>
                <a:gd name="T72" fmla="*/ 6 w 126"/>
                <a:gd name="T73" fmla="*/ 110 h 192"/>
                <a:gd name="T74" fmla="*/ 18 w 126"/>
                <a:gd name="T75" fmla="*/ 128 h 192"/>
                <a:gd name="T76" fmla="*/ 22 w 126"/>
                <a:gd name="T77" fmla="*/ 142 h 192"/>
                <a:gd name="T78" fmla="*/ 28 w 126"/>
                <a:gd name="T79" fmla="*/ 156 h 192"/>
                <a:gd name="T80" fmla="*/ 24 w 126"/>
                <a:gd name="T81" fmla="*/ 164 h 192"/>
                <a:gd name="T82" fmla="*/ 32 w 126"/>
                <a:gd name="T83" fmla="*/ 160 h 192"/>
                <a:gd name="T84" fmla="*/ 42 w 126"/>
                <a:gd name="T85" fmla="*/ 162 h 192"/>
                <a:gd name="T86" fmla="*/ 54 w 126"/>
                <a:gd name="T87" fmla="*/ 184 h 192"/>
                <a:gd name="T88" fmla="*/ 64 w 126"/>
                <a:gd name="T89" fmla="*/ 190 h 192"/>
                <a:gd name="T90" fmla="*/ 76 w 126"/>
                <a:gd name="T91" fmla="*/ 182 h 192"/>
                <a:gd name="T92" fmla="*/ 84 w 126"/>
                <a:gd name="T93" fmla="*/ 170 h 192"/>
                <a:gd name="T94" fmla="*/ 92 w 126"/>
                <a:gd name="T95" fmla="*/ 160 h 192"/>
                <a:gd name="T96" fmla="*/ 102 w 126"/>
                <a:gd name="T97" fmla="*/ 160 h 192"/>
                <a:gd name="T98" fmla="*/ 94 w 126"/>
                <a:gd name="T99" fmla="*/ 150 h 192"/>
                <a:gd name="T100" fmla="*/ 98 w 126"/>
                <a:gd name="T101" fmla="*/ 144 h 192"/>
                <a:gd name="T102" fmla="*/ 106 w 126"/>
                <a:gd name="T103" fmla="*/ 136 h 192"/>
                <a:gd name="T104" fmla="*/ 112 w 126"/>
                <a:gd name="T105" fmla="*/ 122 h 192"/>
                <a:gd name="T106" fmla="*/ 116 w 126"/>
                <a:gd name="T107" fmla="*/ 112 h 192"/>
                <a:gd name="T108" fmla="*/ 124 w 126"/>
                <a:gd name="T109" fmla="*/ 82 h 192"/>
                <a:gd name="T110" fmla="*/ 124 w 126"/>
                <a:gd name="T111" fmla="*/ 60 h 192"/>
                <a:gd name="T112" fmla="*/ 120 w 126"/>
                <a:gd name="T113" fmla="*/ 42 h 192"/>
                <a:gd name="T114" fmla="*/ 108 w 126"/>
                <a:gd name="T115" fmla="*/ 20 h 192"/>
                <a:gd name="T116" fmla="*/ 94 w 126"/>
                <a:gd name="T117" fmla="*/ 10 h 192"/>
                <a:gd name="T118" fmla="*/ 74 w 126"/>
                <a:gd name="T119" fmla="*/ 2 h 192"/>
                <a:gd name="T120" fmla="*/ 54 w 126"/>
                <a:gd name="T121" fmla="*/ 0 h 192"/>
                <a:gd name="T122" fmla="*/ 34 w 126"/>
                <a:gd name="T123" fmla="*/ 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" h="192">
                  <a:moveTo>
                    <a:pt x="26" y="16"/>
                  </a:moveTo>
                  <a:lnTo>
                    <a:pt x="26" y="14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6" y="10"/>
                  </a:lnTo>
                  <a:lnTo>
                    <a:pt x="38" y="8"/>
                  </a:lnTo>
                  <a:lnTo>
                    <a:pt x="42" y="8"/>
                  </a:lnTo>
                  <a:lnTo>
                    <a:pt x="44" y="6"/>
                  </a:lnTo>
                  <a:lnTo>
                    <a:pt x="48" y="6"/>
                  </a:lnTo>
                  <a:lnTo>
                    <a:pt x="52" y="6"/>
                  </a:lnTo>
                  <a:lnTo>
                    <a:pt x="54" y="6"/>
                  </a:lnTo>
                  <a:lnTo>
                    <a:pt x="58" y="6"/>
                  </a:lnTo>
                  <a:lnTo>
                    <a:pt x="62" y="6"/>
                  </a:lnTo>
                  <a:lnTo>
                    <a:pt x="66" y="6"/>
                  </a:lnTo>
                  <a:lnTo>
                    <a:pt x="70" y="6"/>
                  </a:lnTo>
                  <a:lnTo>
                    <a:pt x="72" y="6"/>
                  </a:lnTo>
                  <a:lnTo>
                    <a:pt x="74" y="8"/>
                  </a:lnTo>
                  <a:lnTo>
                    <a:pt x="78" y="8"/>
                  </a:lnTo>
                  <a:lnTo>
                    <a:pt x="80" y="10"/>
                  </a:lnTo>
                  <a:lnTo>
                    <a:pt x="84" y="12"/>
                  </a:lnTo>
                  <a:lnTo>
                    <a:pt x="90" y="12"/>
                  </a:lnTo>
                  <a:lnTo>
                    <a:pt x="92" y="16"/>
                  </a:lnTo>
                  <a:lnTo>
                    <a:pt x="96" y="18"/>
                  </a:lnTo>
                  <a:lnTo>
                    <a:pt x="98" y="20"/>
                  </a:lnTo>
                  <a:lnTo>
                    <a:pt x="102" y="22"/>
                  </a:lnTo>
                  <a:lnTo>
                    <a:pt x="106" y="26"/>
                  </a:lnTo>
                  <a:lnTo>
                    <a:pt x="108" y="30"/>
                  </a:lnTo>
                  <a:lnTo>
                    <a:pt x="112" y="32"/>
                  </a:lnTo>
                  <a:lnTo>
                    <a:pt x="114" y="34"/>
                  </a:lnTo>
                  <a:lnTo>
                    <a:pt x="116" y="36"/>
                  </a:lnTo>
                  <a:lnTo>
                    <a:pt x="116" y="38"/>
                  </a:lnTo>
                  <a:lnTo>
                    <a:pt x="116" y="40"/>
                  </a:lnTo>
                  <a:lnTo>
                    <a:pt x="116" y="42"/>
                  </a:lnTo>
                  <a:lnTo>
                    <a:pt x="114" y="46"/>
                  </a:lnTo>
                  <a:lnTo>
                    <a:pt x="116" y="48"/>
                  </a:lnTo>
                  <a:lnTo>
                    <a:pt x="116" y="48"/>
                  </a:lnTo>
                  <a:lnTo>
                    <a:pt x="116" y="52"/>
                  </a:lnTo>
                  <a:lnTo>
                    <a:pt x="118" y="54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4" y="64"/>
                  </a:lnTo>
                  <a:lnTo>
                    <a:pt x="122" y="66"/>
                  </a:lnTo>
                  <a:lnTo>
                    <a:pt x="120" y="72"/>
                  </a:lnTo>
                  <a:lnTo>
                    <a:pt x="118" y="74"/>
                  </a:lnTo>
                  <a:lnTo>
                    <a:pt x="116" y="76"/>
                  </a:lnTo>
                  <a:lnTo>
                    <a:pt x="116" y="78"/>
                  </a:lnTo>
                  <a:lnTo>
                    <a:pt x="116" y="82"/>
                  </a:lnTo>
                  <a:lnTo>
                    <a:pt x="114" y="82"/>
                  </a:lnTo>
                  <a:lnTo>
                    <a:pt x="112" y="84"/>
                  </a:lnTo>
                  <a:lnTo>
                    <a:pt x="110" y="88"/>
                  </a:lnTo>
                  <a:lnTo>
                    <a:pt x="110" y="92"/>
                  </a:lnTo>
                  <a:lnTo>
                    <a:pt x="110" y="94"/>
                  </a:lnTo>
                  <a:lnTo>
                    <a:pt x="110" y="98"/>
                  </a:lnTo>
                  <a:lnTo>
                    <a:pt x="108" y="94"/>
                  </a:lnTo>
                  <a:lnTo>
                    <a:pt x="108" y="90"/>
                  </a:lnTo>
                  <a:lnTo>
                    <a:pt x="108" y="86"/>
                  </a:lnTo>
                  <a:lnTo>
                    <a:pt x="112" y="82"/>
                  </a:lnTo>
                  <a:lnTo>
                    <a:pt x="114" y="80"/>
                  </a:lnTo>
                  <a:lnTo>
                    <a:pt x="116" y="76"/>
                  </a:lnTo>
                  <a:lnTo>
                    <a:pt x="116" y="72"/>
                  </a:lnTo>
                  <a:lnTo>
                    <a:pt x="116" y="68"/>
                  </a:lnTo>
                  <a:lnTo>
                    <a:pt x="116" y="66"/>
                  </a:lnTo>
                  <a:lnTo>
                    <a:pt x="116" y="64"/>
                  </a:lnTo>
                  <a:lnTo>
                    <a:pt x="114" y="64"/>
                  </a:lnTo>
                  <a:lnTo>
                    <a:pt x="110" y="72"/>
                  </a:lnTo>
                  <a:lnTo>
                    <a:pt x="110" y="68"/>
                  </a:lnTo>
                  <a:lnTo>
                    <a:pt x="110" y="64"/>
                  </a:lnTo>
                  <a:lnTo>
                    <a:pt x="108" y="64"/>
                  </a:lnTo>
                  <a:lnTo>
                    <a:pt x="108" y="60"/>
                  </a:lnTo>
                  <a:lnTo>
                    <a:pt x="110" y="60"/>
                  </a:lnTo>
                  <a:lnTo>
                    <a:pt x="108" y="56"/>
                  </a:lnTo>
                  <a:lnTo>
                    <a:pt x="106" y="50"/>
                  </a:lnTo>
                  <a:lnTo>
                    <a:pt x="104" y="46"/>
                  </a:lnTo>
                  <a:lnTo>
                    <a:pt x="100" y="40"/>
                  </a:lnTo>
                  <a:lnTo>
                    <a:pt x="98" y="36"/>
                  </a:lnTo>
                  <a:lnTo>
                    <a:pt x="92" y="32"/>
                  </a:lnTo>
                  <a:lnTo>
                    <a:pt x="90" y="30"/>
                  </a:lnTo>
                  <a:lnTo>
                    <a:pt x="84" y="26"/>
                  </a:lnTo>
                  <a:lnTo>
                    <a:pt x="82" y="28"/>
                  </a:lnTo>
                  <a:lnTo>
                    <a:pt x="84" y="30"/>
                  </a:lnTo>
                  <a:lnTo>
                    <a:pt x="86" y="32"/>
                  </a:lnTo>
                  <a:lnTo>
                    <a:pt x="88" y="34"/>
                  </a:lnTo>
                  <a:lnTo>
                    <a:pt x="90" y="36"/>
                  </a:lnTo>
                  <a:lnTo>
                    <a:pt x="90" y="38"/>
                  </a:lnTo>
                  <a:lnTo>
                    <a:pt x="92" y="38"/>
                  </a:lnTo>
                  <a:lnTo>
                    <a:pt x="94" y="42"/>
                  </a:lnTo>
                  <a:lnTo>
                    <a:pt x="94" y="44"/>
                  </a:lnTo>
                  <a:lnTo>
                    <a:pt x="98" y="44"/>
                  </a:lnTo>
                  <a:lnTo>
                    <a:pt x="98" y="46"/>
                  </a:lnTo>
                  <a:lnTo>
                    <a:pt x="100" y="48"/>
                  </a:lnTo>
                  <a:lnTo>
                    <a:pt x="102" y="50"/>
                  </a:lnTo>
                  <a:lnTo>
                    <a:pt x="102" y="54"/>
                  </a:lnTo>
                  <a:lnTo>
                    <a:pt x="102" y="56"/>
                  </a:lnTo>
                  <a:lnTo>
                    <a:pt x="102" y="60"/>
                  </a:lnTo>
                  <a:lnTo>
                    <a:pt x="104" y="62"/>
                  </a:lnTo>
                  <a:lnTo>
                    <a:pt x="104" y="64"/>
                  </a:lnTo>
                  <a:lnTo>
                    <a:pt x="104" y="64"/>
                  </a:lnTo>
                  <a:lnTo>
                    <a:pt x="104" y="68"/>
                  </a:lnTo>
                  <a:lnTo>
                    <a:pt x="104" y="70"/>
                  </a:lnTo>
                  <a:lnTo>
                    <a:pt x="104" y="74"/>
                  </a:lnTo>
                  <a:lnTo>
                    <a:pt x="106" y="76"/>
                  </a:lnTo>
                  <a:lnTo>
                    <a:pt x="106" y="80"/>
                  </a:lnTo>
                  <a:lnTo>
                    <a:pt x="106" y="82"/>
                  </a:lnTo>
                  <a:lnTo>
                    <a:pt x="106" y="82"/>
                  </a:lnTo>
                  <a:lnTo>
                    <a:pt x="104" y="78"/>
                  </a:lnTo>
                  <a:lnTo>
                    <a:pt x="102" y="76"/>
                  </a:lnTo>
                  <a:lnTo>
                    <a:pt x="102" y="74"/>
                  </a:lnTo>
                  <a:lnTo>
                    <a:pt x="100" y="72"/>
                  </a:lnTo>
                  <a:lnTo>
                    <a:pt x="98" y="70"/>
                  </a:lnTo>
                  <a:lnTo>
                    <a:pt x="98" y="66"/>
                  </a:lnTo>
                  <a:lnTo>
                    <a:pt x="96" y="64"/>
                  </a:lnTo>
                  <a:lnTo>
                    <a:pt x="94" y="64"/>
                  </a:lnTo>
                  <a:lnTo>
                    <a:pt x="92" y="64"/>
                  </a:lnTo>
                  <a:lnTo>
                    <a:pt x="92" y="62"/>
                  </a:lnTo>
                  <a:lnTo>
                    <a:pt x="90" y="62"/>
                  </a:lnTo>
                  <a:lnTo>
                    <a:pt x="90" y="64"/>
                  </a:lnTo>
                  <a:lnTo>
                    <a:pt x="92" y="64"/>
                  </a:lnTo>
                  <a:lnTo>
                    <a:pt x="92" y="66"/>
                  </a:lnTo>
                  <a:lnTo>
                    <a:pt x="94" y="68"/>
                  </a:lnTo>
                  <a:lnTo>
                    <a:pt x="94" y="70"/>
                  </a:lnTo>
                  <a:lnTo>
                    <a:pt x="100" y="80"/>
                  </a:lnTo>
                  <a:lnTo>
                    <a:pt x="98" y="82"/>
                  </a:lnTo>
                  <a:lnTo>
                    <a:pt x="98" y="82"/>
                  </a:lnTo>
                  <a:lnTo>
                    <a:pt x="98" y="86"/>
                  </a:lnTo>
                  <a:lnTo>
                    <a:pt x="98" y="90"/>
                  </a:lnTo>
                  <a:lnTo>
                    <a:pt x="98" y="92"/>
                  </a:lnTo>
                  <a:lnTo>
                    <a:pt x="100" y="94"/>
                  </a:lnTo>
                  <a:lnTo>
                    <a:pt x="100" y="100"/>
                  </a:lnTo>
                  <a:lnTo>
                    <a:pt x="100" y="108"/>
                  </a:lnTo>
                  <a:lnTo>
                    <a:pt x="100" y="114"/>
                  </a:lnTo>
                  <a:lnTo>
                    <a:pt x="98" y="118"/>
                  </a:lnTo>
                  <a:lnTo>
                    <a:pt x="96" y="126"/>
                  </a:lnTo>
                  <a:lnTo>
                    <a:pt x="94" y="130"/>
                  </a:lnTo>
                  <a:lnTo>
                    <a:pt x="92" y="136"/>
                  </a:lnTo>
                  <a:lnTo>
                    <a:pt x="90" y="142"/>
                  </a:lnTo>
                  <a:lnTo>
                    <a:pt x="88" y="144"/>
                  </a:lnTo>
                  <a:lnTo>
                    <a:pt x="86" y="146"/>
                  </a:lnTo>
                  <a:lnTo>
                    <a:pt x="82" y="150"/>
                  </a:lnTo>
                  <a:lnTo>
                    <a:pt x="80" y="154"/>
                  </a:lnTo>
                  <a:lnTo>
                    <a:pt x="78" y="156"/>
                  </a:lnTo>
                  <a:lnTo>
                    <a:pt x="74" y="158"/>
                  </a:lnTo>
                  <a:lnTo>
                    <a:pt x="72" y="162"/>
                  </a:lnTo>
                  <a:lnTo>
                    <a:pt x="70" y="162"/>
                  </a:lnTo>
                  <a:lnTo>
                    <a:pt x="62" y="162"/>
                  </a:lnTo>
                  <a:lnTo>
                    <a:pt x="56" y="162"/>
                  </a:lnTo>
                  <a:lnTo>
                    <a:pt x="50" y="160"/>
                  </a:lnTo>
                  <a:lnTo>
                    <a:pt x="44" y="154"/>
                  </a:lnTo>
                  <a:lnTo>
                    <a:pt x="40" y="150"/>
                  </a:lnTo>
                  <a:lnTo>
                    <a:pt x="36" y="144"/>
                  </a:lnTo>
                  <a:lnTo>
                    <a:pt x="34" y="138"/>
                  </a:lnTo>
                  <a:lnTo>
                    <a:pt x="30" y="132"/>
                  </a:lnTo>
                  <a:lnTo>
                    <a:pt x="28" y="126"/>
                  </a:lnTo>
                  <a:lnTo>
                    <a:pt x="26" y="120"/>
                  </a:lnTo>
                  <a:lnTo>
                    <a:pt x="26" y="114"/>
                  </a:lnTo>
                  <a:lnTo>
                    <a:pt x="26" y="106"/>
                  </a:lnTo>
                  <a:lnTo>
                    <a:pt x="26" y="102"/>
                  </a:lnTo>
                  <a:lnTo>
                    <a:pt x="26" y="100"/>
                  </a:lnTo>
                  <a:lnTo>
                    <a:pt x="28" y="100"/>
                  </a:lnTo>
                  <a:lnTo>
                    <a:pt x="26" y="92"/>
                  </a:lnTo>
                  <a:lnTo>
                    <a:pt x="26" y="82"/>
                  </a:lnTo>
                  <a:lnTo>
                    <a:pt x="26" y="74"/>
                  </a:lnTo>
                  <a:lnTo>
                    <a:pt x="26" y="66"/>
                  </a:lnTo>
                  <a:lnTo>
                    <a:pt x="26" y="64"/>
                  </a:lnTo>
                  <a:lnTo>
                    <a:pt x="26" y="62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2" y="66"/>
                  </a:lnTo>
                  <a:lnTo>
                    <a:pt x="20" y="76"/>
                  </a:lnTo>
                  <a:lnTo>
                    <a:pt x="18" y="84"/>
                  </a:lnTo>
                  <a:lnTo>
                    <a:pt x="18" y="94"/>
                  </a:lnTo>
                  <a:lnTo>
                    <a:pt x="16" y="92"/>
                  </a:lnTo>
                  <a:lnTo>
                    <a:pt x="16" y="92"/>
                  </a:lnTo>
                  <a:lnTo>
                    <a:pt x="16" y="90"/>
                  </a:lnTo>
                  <a:lnTo>
                    <a:pt x="14" y="90"/>
                  </a:lnTo>
                  <a:lnTo>
                    <a:pt x="12" y="94"/>
                  </a:lnTo>
                  <a:lnTo>
                    <a:pt x="12" y="98"/>
                  </a:lnTo>
                  <a:lnTo>
                    <a:pt x="10" y="102"/>
                  </a:lnTo>
                  <a:lnTo>
                    <a:pt x="10" y="108"/>
                  </a:lnTo>
                  <a:lnTo>
                    <a:pt x="10" y="104"/>
                  </a:lnTo>
                  <a:lnTo>
                    <a:pt x="10" y="100"/>
                  </a:lnTo>
                  <a:lnTo>
                    <a:pt x="10" y="96"/>
                  </a:lnTo>
                  <a:lnTo>
                    <a:pt x="10" y="92"/>
                  </a:lnTo>
                  <a:lnTo>
                    <a:pt x="10" y="90"/>
                  </a:lnTo>
                  <a:lnTo>
                    <a:pt x="10" y="88"/>
                  </a:lnTo>
                  <a:lnTo>
                    <a:pt x="10" y="84"/>
                  </a:lnTo>
                  <a:lnTo>
                    <a:pt x="10" y="82"/>
                  </a:lnTo>
                  <a:lnTo>
                    <a:pt x="10" y="82"/>
                  </a:lnTo>
                  <a:lnTo>
                    <a:pt x="10" y="80"/>
                  </a:lnTo>
                  <a:lnTo>
                    <a:pt x="10" y="76"/>
                  </a:lnTo>
                  <a:lnTo>
                    <a:pt x="10" y="74"/>
                  </a:lnTo>
                  <a:lnTo>
                    <a:pt x="10" y="74"/>
                  </a:lnTo>
                  <a:lnTo>
                    <a:pt x="8" y="74"/>
                  </a:lnTo>
                  <a:lnTo>
                    <a:pt x="6" y="76"/>
                  </a:lnTo>
                  <a:lnTo>
                    <a:pt x="8" y="70"/>
                  </a:lnTo>
                  <a:lnTo>
                    <a:pt x="8" y="64"/>
                  </a:lnTo>
                  <a:lnTo>
                    <a:pt x="8" y="56"/>
                  </a:lnTo>
                  <a:lnTo>
                    <a:pt x="10" y="46"/>
                  </a:lnTo>
                  <a:lnTo>
                    <a:pt x="10" y="38"/>
                  </a:lnTo>
                  <a:lnTo>
                    <a:pt x="12" y="30"/>
                  </a:lnTo>
                  <a:lnTo>
                    <a:pt x="16" y="22"/>
                  </a:lnTo>
                  <a:lnTo>
                    <a:pt x="22" y="16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0" y="26"/>
                  </a:lnTo>
                  <a:lnTo>
                    <a:pt x="6" y="34"/>
                  </a:lnTo>
                  <a:lnTo>
                    <a:pt x="4" y="42"/>
                  </a:lnTo>
                  <a:lnTo>
                    <a:pt x="2" y="48"/>
                  </a:lnTo>
                  <a:lnTo>
                    <a:pt x="0" y="58"/>
                  </a:lnTo>
                  <a:lnTo>
                    <a:pt x="0" y="66"/>
                  </a:lnTo>
                  <a:lnTo>
                    <a:pt x="0" y="74"/>
                  </a:lnTo>
                  <a:lnTo>
                    <a:pt x="0" y="82"/>
                  </a:lnTo>
                  <a:lnTo>
                    <a:pt x="0" y="88"/>
                  </a:lnTo>
                  <a:lnTo>
                    <a:pt x="2" y="92"/>
                  </a:lnTo>
                  <a:lnTo>
                    <a:pt x="4" y="98"/>
                  </a:lnTo>
                  <a:lnTo>
                    <a:pt x="2" y="104"/>
                  </a:lnTo>
                  <a:lnTo>
                    <a:pt x="4" y="108"/>
                  </a:lnTo>
                  <a:lnTo>
                    <a:pt x="6" y="110"/>
                  </a:lnTo>
                  <a:lnTo>
                    <a:pt x="8" y="114"/>
                  </a:lnTo>
                  <a:lnTo>
                    <a:pt x="10" y="116"/>
                  </a:lnTo>
                  <a:lnTo>
                    <a:pt x="12" y="118"/>
                  </a:lnTo>
                  <a:lnTo>
                    <a:pt x="14" y="122"/>
                  </a:lnTo>
                  <a:lnTo>
                    <a:pt x="16" y="126"/>
                  </a:lnTo>
                  <a:lnTo>
                    <a:pt x="18" y="128"/>
                  </a:lnTo>
                  <a:lnTo>
                    <a:pt x="18" y="130"/>
                  </a:lnTo>
                  <a:lnTo>
                    <a:pt x="18" y="134"/>
                  </a:lnTo>
                  <a:lnTo>
                    <a:pt x="18" y="136"/>
                  </a:lnTo>
                  <a:lnTo>
                    <a:pt x="20" y="138"/>
                  </a:lnTo>
                  <a:lnTo>
                    <a:pt x="20" y="140"/>
                  </a:lnTo>
                  <a:lnTo>
                    <a:pt x="22" y="142"/>
                  </a:lnTo>
                  <a:lnTo>
                    <a:pt x="24" y="144"/>
                  </a:lnTo>
                  <a:lnTo>
                    <a:pt x="28" y="144"/>
                  </a:lnTo>
                  <a:lnTo>
                    <a:pt x="32" y="150"/>
                  </a:lnTo>
                  <a:lnTo>
                    <a:pt x="30" y="154"/>
                  </a:lnTo>
                  <a:lnTo>
                    <a:pt x="28" y="154"/>
                  </a:lnTo>
                  <a:lnTo>
                    <a:pt x="28" y="156"/>
                  </a:lnTo>
                  <a:lnTo>
                    <a:pt x="26" y="156"/>
                  </a:lnTo>
                  <a:lnTo>
                    <a:pt x="26" y="158"/>
                  </a:lnTo>
                  <a:lnTo>
                    <a:pt x="24" y="160"/>
                  </a:lnTo>
                  <a:lnTo>
                    <a:pt x="24" y="162"/>
                  </a:lnTo>
                  <a:lnTo>
                    <a:pt x="22" y="164"/>
                  </a:lnTo>
                  <a:lnTo>
                    <a:pt x="24" y="164"/>
                  </a:lnTo>
                  <a:lnTo>
                    <a:pt x="26" y="164"/>
                  </a:lnTo>
                  <a:lnTo>
                    <a:pt x="26" y="164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2" y="162"/>
                  </a:lnTo>
                  <a:lnTo>
                    <a:pt x="32" y="160"/>
                  </a:lnTo>
                  <a:lnTo>
                    <a:pt x="34" y="160"/>
                  </a:lnTo>
                  <a:lnTo>
                    <a:pt x="36" y="158"/>
                  </a:lnTo>
                  <a:lnTo>
                    <a:pt x="36" y="156"/>
                  </a:lnTo>
                  <a:lnTo>
                    <a:pt x="38" y="154"/>
                  </a:lnTo>
                  <a:lnTo>
                    <a:pt x="40" y="160"/>
                  </a:lnTo>
                  <a:lnTo>
                    <a:pt x="42" y="162"/>
                  </a:lnTo>
                  <a:lnTo>
                    <a:pt x="44" y="166"/>
                  </a:lnTo>
                  <a:lnTo>
                    <a:pt x="46" y="170"/>
                  </a:lnTo>
                  <a:lnTo>
                    <a:pt x="48" y="174"/>
                  </a:lnTo>
                  <a:lnTo>
                    <a:pt x="50" y="178"/>
                  </a:lnTo>
                  <a:lnTo>
                    <a:pt x="54" y="180"/>
                  </a:lnTo>
                  <a:lnTo>
                    <a:pt x="54" y="184"/>
                  </a:lnTo>
                  <a:lnTo>
                    <a:pt x="56" y="186"/>
                  </a:lnTo>
                  <a:lnTo>
                    <a:pt x="58" y="188"/>
                  </a:lnTo>
                  <a:lnTo>
                    <a:pt x="60" y="190"/>
                  </a:lnTo>
                  <a:lnTo>
                    <a:pt x="62" y="190"/>
                  </a:lnTo>
                  <a:lnTo>
                    <a:pt x="62" y="190"/>
                  </a:lnTo>
                  <a:lnTo>
                    <a:pt x="64" y="190"/>
                  </a:lnTo>
                  <a:lnTo>
                    <a:pt x="66" y="192"/>
                  </a:lnTo>
                  <a:lnTo>
                    <a:pt x="68" y="192"/>
                  </a:lnTo>
                  <a:lnTo>
                    <a:pt x="72" y="190"/>
                  </a:lnTo>
                  <a:lnTo>
                    <a:pt x="72" y="188"/>
                  </a:lnTo>
                  <a:lnTo>
                    <a:pt x="74" y="186"/>
                  </a:lnTo>
                  <a:lnTo>
                    <a:pt x="76" y="182"/>
                  </a:lnTo>
                  <a:lnTo>
                    <a:pt x="80" y="180"/>
                  </a:lnTo>
                  <a:lnTo>
                    <a:pt x="80" y="180"/>
                  </a:lnTo>
                  <a:lnTo>
                    <a:pt x="82" y="176"/>
                  </a:lnTo>
                  <a:lnTo>
                    <a:pt x="84" y="172"/>
                  </a:lnTo>
                  <a:lnTo>
                    <a:pt x="82" y="172"/>
                  </a:lnTo>
                  <a:lnTo>
                    <a:pt x="84" y="170"/>
                  </a:lnTo>
                  <a:lnTo>
                    <a:pt x="86" y="164"/>
                  </a:lnTo>
                  <a:lnTo>
                    <a:pt x="86" y="160"/>
                  </a:lnTo>
                  <a:lnTo>
                    <a:pt x="88" y="156"/>
                  </a:lnTo>
                  <a:lnTo>
                    <a:pt x="90" y="158"/>
                  </a:lnTo>
                  <a:lnTo>
                    <a:pt x="90" y="160"/>
                  </a:lnTo>
                  <a:lnTo>
                    <a:pt x="92" y="160"/>
                  </a:lnTo>
                  <a:lnTo>
                    <a:pt x="94" y="162"/>
                  </a:lnTo>
                  <a:lnTo>
                    <a:pt x="96" y="162"/>
                  </a:lnTo>
                  <a:lnTo>
                    <a:pt x="98" y="162"/>
                  </a:lnTo>
                  <a:lnTo>
                    <a:pt x="98" y="162"/>
                  </a:lnTo>
                  <a:lnTo>
                    <a:pt x="100" y="162"/>
                  </a:lnTo>
                  <a:lnTo>
                    <a:pt x="102" y="160"/>
                  </a:lnTo>
                  <a:lnTo>
                    <a:pt x="100" y="158"/>
                  </a:lnTo>
                  <a:lnTo>
                    <a:pt x="98" y="156"/>
                  </a:lnTo>
                  <a:lnTo>
                    <a:pt x="96" y="154"/>
                  </a:lnTo>
                  <a:lnTo>
                    <a:pt x="94" y="154"/>
                  </a:lnTo>
                  <a:lnTo>
                    <a:pt x="94" y="152"/>
                  </a:lnTo>
                  <a:lnTo>
                    <a:pt x="94" y="150"/>
                  </a:lnTo>
                  <a:lnTo>
                    <a:pt x="92" y="146"/>
                  </a:lnTo>
                  <a:lnTo>
                    <a:pt x="94" y="144"/>
                  </a:lnTo>
                  <a:lnTo>
                    <a:pt x="94" y="144"/>
                  </a:lnTo>
                  <a:lnTo>
                    <a:pt x="96" y="142"/>
                  </a:lnTo>
                  <a:lnTo>
                    <a:pt x="98" y="142"/>
                  </a:lnTo>
                  <a:lnTo>
                    <a:pt x="98" y="144"/>
                  </a:lnTo>
                  <a:lnTo>
                    <a:pt x="100" y="144"/>
                  </a:lnTo>
                  <a:lnTo>
                    <a:pt x="102" y="144"/>
                  </a:lnTo>
                  <a:lnTo>
                    <a:pt x="106" y="142"/>
                  </a:lnTo>
                  <a:lnTo>
                    <a:pt x="106" y="140"/>
                  </a:lnTo>
                  <a:lnTo>
                    <a:pt x="106" y="138"/>
                  </a:lnTo>
                  <a:lnTo>
                    <a:pt x="106" y="136"/>
                  </a:lnTo>
                  <a:lnTo>
                    <a:pt x="106" y="134"/>
                  </a:lnTo>
                  <a:lnTo>
                    <a:pt x="108" y="132"/>
                  </a:lnTo>
                  <a:lnTo>
                    <a:pt x="108" y="128"/>
                  </a:lnTo>
                  <a:lnTo>
                    <a:pt x="110" y="126"/>
                  </a:lnTo>
                  <a:lnTo>
                    <a:pt x="112" y="124"/>
                  </a:lnTo>
                  <a:lnTo>
                    <a:pt x="112" y="122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4"/>
                  </a:lnTo>
                  <a:lnTo>
                    <a:pt x="116" y="116"/>
                  </a:lnTo>
                  <a:lnTo>
                    <a:pt x="116" y="114"/>
                  </a:lnTo>
                  <a:lnTo>
                    <a:pt x="116" y="112"/>
                  </a:lnTo>
                  <a:lnTo>
                    <a:pt x="118" y="108"/>
                  </a:lnTo>
                  <a:lnTo>
                    <a:pt x="118" y="102"/>
                  </a:lnTo>
                  <a:lnTo>
                    <a:pt x="120" y="96"/>
                  </a:lnTo>
                  <a:lnTo>
                    <a:pt x="122" y="92"/>
                  </a:lnTo>
                  <a:lnTo>
                    <a:pt x="122" y="86"/>
                  </a:lnTo>
                  <a:lnTo>
                    <a:pt x="124" y="82"/>
                  </a:lnTo>
                  <a:lnTo>
                    <a:pt x="124" y="78"/>
                  </a:lnTo>
                  <a:lnTo>
                    <a:pt x="126" y="74"/>
                  </a:lnTo>
                  <a:lnTo>
                    <a:pt x="126" y="70"/>
                  </a:lnTo>
                  <a:lnTo>
                    <a:pt x="126" y="66"/>
                  </a:lnTo>
                  <a:lnTo>
                    <a:pt x="126" y="64"/>
                  </a:lnTo>
                  <a:lnTo>
                    <a:pt x="124" y="60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4" y="52"/>
                  </a:lnTo>
                  <a:lnTo>
                    <a:pt x="124" y="48"/>
                  </a:lnTo>
                  <a:lnTo>
                    <a:pt x="120" y="46"/>
                  </a:lnTo>
                  <a:lnTo>
                    <a:pt x="120" y="42"/>
                  </a:lnTo>
                  <a:lnTo>
                    <a:pt x="120" y="38"/>
                  </a:lnTo>
                  <a:lnTo>
                    <a:pt x="118" y="34"/>
                  </a:lnTo>
                  <a:lnTo>
                    <a:pt x="116" y="30"/>
                  </a:lnTo>
                  <a:lnTo>
                    <a:pt x="116" y="28"/>
                  </a:lnTo>
                  <a:lnTo>
                    <a:pt x="112" y="24"/>
                  </a:lnTo>
                  <a:lnTo>
                    <a:pt x="108" y="20"/>
                  </a:lnTo>
                  <a:lnTo>
                    <a:pt x="106" y="20"/>
                  </a:lnTo>
                  <a:lnTo>
                    <a:pt x="106" y="16"/>
                  </a:lnTo>
                  <a:lnTo>
                    <a:pt x="102" y="14"/>
                  </a:lnTo>
                  <a:lnTo>
                    <a:pt x="98" y="12"/>
                  </a:lnTo>
                  <a:lnTo>
                    <a:pt x="96" y="12"/>
                  </a:lnTo>
                  <a:lnTo>
                    <a:pt x="94" y="10"/>
                  </a:lnTo>
                  <a:lnTo>
                    <a:pt x="90" y="8"/>
                  </a:lnTo>
                  <a:lnTo>
                    <a:pt x="88" y="6"/>
                  </a:lnTo>
                  <a:lnTo>
                    <a:pt x="84" y="4"/>
                  </a:lnTo>
                  <a:lnTo>
                    <a:pt x="80" y="2"/>
                  </a:lnTo>
                  <a:lnTo>
                    <a:pt x="78" y="2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68" y="2"/>
                  </a:lnTo>
                  <a:lnTo>
                    <a:pt x="64" y="2"/>
                  </a:lnTo>
                  <a:lnTo>
                    <a:pt x="62" y="2"/>
                  </a:lnTo>
                  <a:lnTo>
                    <a:pt x="58" y="2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44" y="2"/>
                  </a:lnTo>
                  <a:lnTo>
                    <a:pt x="40" y="2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26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0" name="Freeform 9"/>
            <p:cNvSpPr>
              <a:spLocks/>
            </p:cNvSpPr>
            <p:nvPr/>
          </p:nvSpPr>
          <p:spPr bwMode="auto">
            <a:xfrm>
              <a:off x="4670425" y="2609850"/>
              <a:ext cx="66675" cy="73025"/>
            </a:xfrm>
            <a:custGeom>
              <a:avLst/>
              <a:gdLst>
                <a:gd name="T0" fmla="*/ 0 w 42"/>
                <a:gd name="T1" fmla="*/ 2 h 46"/>
                <a:gd name="T2" fmla="*/ 0 w 42"/>
                <a:gd name="T3" fmla="*/ 8 h 46"/>
                <a:gd name="T4" fmla="*/ 2 w 42"/>
                <a:gd name="T5" fmla="*/ 14 h 46"/>
                <a:gd name="T6" fmla="*/ 4 w 42"/>
                <a:gd name="T7" fmla="*/ 20 h 46"/>
                <a:gd name="T8" fmla="*/ 6 w 42"/>
                <a:gd name="T9" fmla="*/ 24 h 46"/>
                <a:gd name="T10" fmla="*/ 6 w 42"/>
                <a:gd name="T11" fmla="*/ 28 h 46"/>
                <a:gd name="T12" fmla="*/ 10 w 42"/>
                <a:gd name="T13" fmla="*/ 30 h 46"/>
                <a:gd name="T14" fmla="*/ 12 w 42"/>
                <a:gd name="T15" fmla="*/ 34 h 46"/>
                <a:gd name="T16" fmla="*/ 14 w 42"/>
                <a:gd name="T17" fmla="*/ 36 h 46"/>
                <a:gd name="T18" fmla="*/ 18 w 42"/>
                <a:gd name="T19" fmla="*/ 36 h 46"/>
                <a:gd name="T20" fmla="*/ 22 w 42"/>
                <a:gd name="T21" fmla="*/ 40 h 46"/>
                <a:gd name="T22" fmla="*/ 24 w 42"/>
                <a:gd name="T23" fmla="*/ 40 h 46"/>
                <a:gd name="T24" fmla="*/ 28 w 42"/>
                <a:gd name="T25" fmla="*/ 40 h 46"/>
                <a:gd name="T26" fmla="*/ 28 w 42"/>
                <a:gd name="T27" fmla="*/ 42 h 46"/>
                <a:gd name="T28" fmla="*/ 30 w 42"/>
                <a:gd name="T29" fmla="*/ 40 h 46"/>
                <a:gd name="T30" fmla="*/ 30 w 42"/>
                <a:gd name="T31" fmla="*/ 38 h 46"/>
                <a:gd name="T32" fmla="*/ 32 w 42"/>
                <a:gd name="T33" fmla="*/ 40 h 46"/>
                <a:gd name="T34" fmla="*/ 32 w 42"/>
                <a:gd name="T35" fmla="*/ 42 h 46"/>
                <a:gd name="T36" fmla="*/ 34 w 42"/>
                <a:gd name="T37" fmla="*/ 42 h 46"/>
                <a:gd name="T38" fmla="*/ 36 w 42"/>
                <a:gd name="T39" fmla="*/ 44 h 46"/>
                <a:gd name="T40" fmla="*/ 38 w 42"/>
                <a:gd name="T41" fmla="*/ 46 h 46"/>
                <a:gd name="T42" fmla="*/ 40 w 42"/>
                <a:gd name="T43" fmla="*/ 46 h 46"/>
                <a:gd name="T44" fmla="*/ 42 w 42"/>
                <a:gd name="T45" fmla="*/ 46 h 46"/>
                <a:gd name="T46" fmla="*/ 42 w 42"/>
                <a:gd name="T47" fmla="*/ 46 h 46"/>
                <a:gd name="T48" fmla="*/ 42 w 42"/>
                <a:gd name="T49" fmla="*/ 44 h 46"/>
                <a:gd name="T50" fmla="*/ 42 w 42"/>
                <a:gd name="T51" fmla="*/ 42 h 46"/>
                <a:gd name="T52" fmla="*/ 38 w 42"/>
                <a:gd name="T53" fmla="*/ 40 h 46"/>
                <a:gd name="T54" fmla="*/ 36 w 42"/>
                <a:gd name="T55" fmla="*/ 38 h 46"/>
                <a:gd name="T56" fmla="*/ 32 w 42"/>
                <a:gd name="T57" fmla="*/ 36 h 46"/>
                <a:gd name="T58" fmla="*/ 28 w 42"/>
                <a:gd name="T59" fmla="*/ 32 h 46"/>
                <a:gd name="T60" fmla="*/ 24 w 42"/>
                <a:gd name="T61" fmla="*/ 28 h 46"/>
                <a:gd name="T62" fmla="*/ 24 w 42"/>
                <a:gd name="T63" fmla="*/ 24 h 46"/>
                <a:gd name="T64" fmla="*/ 20 w 42"/>
                <a:gd name="T65" fmla="*/ 20 h 46"/>
                <a:gd name="T66" fmla="*/ 18 w 42"/>
                <a:gd name="T67" fmla="*/ 14 h 46"/>
                <a:gd name="T68" fmla="*/ 14 w 42"/>
                <a:gd name="T69" fmla="*/ 10 h 46"/>
                <a:gd name="T70" fmla="*/ 14 w 42"/>
                <a:gd name="T71" fmla="*/ 4 h 46"/>
                <a:gd name="T72" fmla="*/ 14 w 42"/>
                <a:gd name="T73" fmla="*/ 2 h 46"/>
                <a:gd name="T74" fmla="*/ 12 w 42"/>
                <a:gd name="T75" fmla="*/ 2 h 46"/>
                <a:gd name="T76" fmla="*/ 12 w 42"/>
                <a:gd name="T77" fmla="*/ 4 h 46"/>
                <a:gd name="T78" fmla="*/ 12 w 42"/>
                <a:gd name="T79" fmla="*/ 6 h 46"/>
                <a:gd name="T80" fmla="*/ 14 w 42"/>
                <a:gd name="T81" fmla="*/ 6 h 46"/>
                <a:gd name="T82" fmla="*/ 14 w 42"/>
                <a:gd name="T83" fmla="*/ 14 h 46"/>
                <a:gd name="T84" fmla="*/ 14 w 42"/>
                <a:gd name="T85" fmla="*/ 20 h 46"/>
                <a:gd name="T86" fmla="*/ 16 w 42"/>
                <a:gd name="T87" fmla="*/ 26 h 46"/>
                <a:gd name="T88" fmla="*/ 20 w 42"/>
                <a:gd name="T89" fmla="*/ 32 h 46"/>
                <a:gd name="T90" fmla="*/ 18 w 42"/>
                <a:gd name="T91" fmla="*/ 30 h 46"/>
                <a:gd name="T92" fmla="*/ 14 w 42"/>
                <a:gd name="T93" fmla="*/ 28 h 46"/>
                <a:gd name="T94" fmla="*/ 14 w 42"/>
                <a:gd name="T95" fmla="*/ 28 h 46"/>
                <a:gd name="T96" fmla="*/ 14 w 42"/>
                <a:gd name="T97" fmla="*/ 26 h 46"/>
                <a:gd name="T98" fmla="*/ 12 w 42"/>
                <a:gd name="T99" fmla="*/ 24 h 46"/>
                <a:gd name="T100" fmla="*/ 10 w 42"/>
                <a:gd name="T101" fmla="*/ 22 h 46"/>
                <a:gd name="T102" fmla="*/ 10 w 42"/>
                <a:gd name="T103" fmla="*/ 20 h 46"/>
                <a:gd name="T104" fmla="*/ 8 w 42"/>
                <a:gd name="T105" fmla="*/ 20 h 46"/>
                <a:gd name="T106" fmla="*/ 6 w 42"/>
                <a:gd name="T107" fmla="*/ 14 h 46"/>
                <a:gd name="T108" fmla="*/ 6 w 42"/>
                <a:gd name="T109" fmla="*/ 10 h 46"/>
                <a:gd name="T110" fmla="*/ 4 w 42"/>
                <a:gd name="T111" fmla="*/ 4 h 46"/>
                <a:gd name="T112" fmla="*/ 2 w 42"/>
                <a:gd name="T113" fmla="*/ 0 h 46"/>
                <a:gd name="T114" fmla="*/ 0 w 42"/>
                <a:gd name="T115" fmla="*/ 0 h 46"/>
                <a:gd name="T116" fmla="*/ 0 w 42"/>
                <a:gd name="T117" fmla="*/ 2 h 46"/>
                <a:gd name="T118" fmla="*/ 0 w 42"/>
                <a:gd name="T119" fmla="*/ 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" h="46">
                  <a:moveTo>
                    <a:pt x="0" y="2"/>
                  </a:moveTo>
                  <a:lnTo>
                    <a:pt x="0" y="8"/>
                  </a:lnTo>
                  <a:lnTo>
                    <a:pt x="2" y="14"/>
                  </a:lnTo>
                  <a:lnTo>
                    <a:pt x="4" y="20"/>
                  </a:lnTo>
                  <a:lnTo>
                    <a:pt x="6" y="24"/>
                  </a:lnTo>
                  <a:lnTo>
                    <a:pt x="6" y="28"/>
                  </a:lnTo>
                  <a:lnTo>
                    <a:pt x="10" y="30"/>
                  </a:lnTo>
                  <a:lnTo>
                    <a:pt x="12" y="34"/>
                  </a:lnTo>
                  <a:lnTo>
                    <a:pt x="14" y="36"/>
                  </a:lnTo>
                  <a:lnTo>
                    <a:pt x="18" y="36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2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32" y="40"/>
                  </a:lnTo>
                  <a:lnTo>
                    <a:pt x="32" y="42"/>
                  </a:lnTo>
                  <a:lnTo>
                    <a:pt x="34" y="42"/>
                  </a:lnTo>
                  <a:lnTo>
                    <a:pt x="36" y="44"/>
                  </a:lnTo>
                  <a:lnTo>
                    <a:pt x="38" y="46"/>
                  </a:lnTo>
                  <a:lnTo>
                    <a:pt x="40" y="46"/>
                  </a:lnTo>
                  <a:lnTo>
                    <a:pt x="42" y="46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38" y="40"/>
                  </a:lnTo>
                  <a:lnTo>
                    <a:pt x="36" y="38"/>
                  </a:lnTo>
                  <a:lnTo>
                    <a:pt x="32" y="36"/>
                  </a:lnTo>
                  <a:lnTo>
                    <a:pt x="28" y="32"/>
                  </a:lnTo>
                  <a:lnTo>
                    <a:pt x="24" y="28"/>
                  </a:lnTo>
                  <a:lnTo>
                    <a:pt x="24" y="24"/>
                  </a:lnTo>
                  <a:lnTo>
                    <a:pt x="20" y="20"/>
                  </a:lnTo>
                  <a:lnTo>
                    <a:pt x="18" y="14"/>
                  </a:lnTo>
                  <a:lnTo>
                    <a:pt x="14" y="10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14"/>
                  </a:lnTo>
                  <a:lnTo>
                    <a:pt x="14" y="20"/>
                  </a:lnTo>
                  <a:lnTo>
                    <a:pt x="16" y="26"/>
                  </a:lnTo>
                  <a:lnTo>
                    <a:pt x="20" y="32"/>
                  </a:lnTo>
                  <a:lnTo>
                    <a:pt x="18" y="30"/>
                  </a:lnTo>
                  <a:lnTo>
                    <a:pt x="14" y="28"/>
                  </a:lnTo>
                  <a:lnTo>
                    <a:pt x="14" y="28"/>
                  </a:lnTo>
                  <a:lnTo>
                    <a:pt x="14" y="26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4" y="4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1" name="Freeform 10"/>
            <p:cNvSpPr>
              <a:spLocks/>
            </p:cNvSpPr>
            <p:nvPr/>
          </p:nvSpPr>
          <p:spPr bwMode="auto">
            <a:xfrm>
              <a:off x="4740275" y="2613025"/>
              <a:ext cx="44450" cy="60325"/>
            </a:xfrm>
            <a:custGeom>
              <a:avLst/>
              <a:gdLst>
                <a:gd name="T0" fmla="*/ 0 w 28"/>
                <a:gd name="T1" fmla="*/ 0 h 38"/>
                <a:gd name="T2" fmla="*/ 0 w 28"/>
                <a:gd name="T3" fmla="*/ 0 h 38"/>
                <a:gd name="T4" fmla="*/ 2 w 28"/>
                <a:gd name="T5" fmla="*/ 2 h 38"/>
                <a:gd name="T6" fmla="*/ 4 w 28"/>
                <a:gd name="T7" fmla="*/ 2 h 38"/>
                <a:gd name="T8" fmla="*/ 6 w 28"/>
                <a:gd name="T9" fmla="*/ 6 h 38"/>
                <a:gd name="T10" fmla="*/ 6 w 28"/>
                <a:gd name="T11" fmla="*/ 8 h 38"/>
                <a:gd name="T12" fmla="*/ 8 w 28"/>
                <a:gd name="T13" fmla="*/ 12 h 38"/>
                <a:gd name="T14" fmla="*/ 12 w 28"/>
                <a:gd name="T15" fmla="*/ 14 h 38"/>
                <a:gd name="T16" fmla="*/ 14 w 28"/>
                <a:gd name="T17" fmla="*/ 18 h 38"/>
                <a:gd name="T18" fmla="*/ 16 w 28"/>
                <a:gd name="T19" fmla="*/ 20 h 38"/>
                <a:gd name="T20" fmla="*/ 16 w 28"/>
                <a:gd name="T21" fmla="*/ 24 h 38"/>
                <a:gd name="T22" fmla="*/ 18 w 28"/>
                <a:gd name="T23" fmla="*/ 26 h 38"/>
                <a:gd name="T24" fmla="*/ 20 w 28"/>
                <a:gd name="T25" fmla="*/ 26 h 38"/>
                <a:gd name="T26" fmla="*/ 22 w 28"/>
                <a:gd name="T27" fmla="*/ 28 h 38"/>
                <a:gd name="T28" fmla="*/ 22 w 28"/>
                <a:gd name="T29" fmla="*/ 30 h 38"/>
                <a:gd name="T30" fmla="*/ 24 w 28"/>
                <a:gd name="T31" fmla="*/ 32 h 38"/>
                <a:gd name="T32" fmla="*/ 24 w 28"/>
                <a:gd name="T33" fmla="*/ 34 h 38"/>
                <a:gd name="T34" fmla="*/ 24 w 28"/>
                <a:gd name="T35" fmla="*/ 36 h 38"/>
                <a:gd name="T36" fmla="*/ 26 w 28"/>
                <a:gd name="T37" fmla="*/ 36 h 38"/>
                <a:gd name="T38" fmla="*/ 28 w 28"/>
                <a:gd name="T39" fmla="*/ 38 h 38"/>
                <a:gd name="T40" fmla="*/ 28 w 28"/>
                <a:gd name="T41" fmla="*/ 36 h 38"/>
                <a:gd name="T42" fmla="*/ 28 w 28"/>
                <a:gd name="T43" fmla="*/ 34 h 38"/>
                <a:gd name="T44" fmla="*/ 26 w 28"/>
                <a:gd name="T45" fmla="*/ 34 h 38"/>
                <a:gd name="T46" fmla="*/ 26 w 28"/>
                <a:gd name="T47" fmla="*/ 34 h 38"/>
                <a:gd name="T48" fmla="*/ 26 w 28"/>
                <a:gd name="T49" fmla="*/ 30 h 38"/>
                <a:gd name="T50" fmla="*/ 24 w 28"/>
                <a:gd name="T51" fmla="*/ 28 h 38"/>
                <a:gd name="T52" fmla="*/ 24 w 28"/>
                <a:gd name="T53" fmla="*/ 26 h 38"/>
                <a:gd name="T54" fmla="*/ 24 w 28"/>
                <a:gd name="T55" fmla="*/ 24 h 38"/>
                <a:gd name="T56" fmla="*/ 22 w 28"/>
                <a:gd name="T57" fmla="*/ 22 h 38"/>
                <a:gd name="T58" fmla="*/ 20 w 28"/>
                <a:gd name="T59" fmla="*/ 18 h 38"/>
                <a:gd name="T60" fmla="*/ 18 w 28"/>
                <a:gd name="T61" fmla="*/ 18 h 38"/>
                <a:gd name="T62" fmla="*/ 16 w 28"/>
                <a:gd name="T63" fmla="*/ 14 h 38"/>
                <a:gd name="T64" fmla="*/ 16 w 28"/>
                <a:gd name="T65" fmla="*/ 12 h 38"/>
                <a:gd name="T66" fmla="*/ 14 w 28"/>
                <a:gd name="T67" fmla="*/ 10 h 38"/>
                <a:gd name="T68" fmla="*/ 12 w 28"/>
                <a:gd name="T69" fmla="*/ 8 h 38"/>
                <a:gd name="T70" fmla="*/ 10 w 28"/>
                <a:gd name="T71" fmla="*/ 6 h 38"/>
                <a:gd name="T72" fmla="*/ 8 w 28"/>
                <a:gd name="T73" fmla="*/ 4 h 38"/>
                <a:gd name="T74" fmla="*/ 6 w 28"/>
                <a:gd name="T75" fmla="*/ 2 h 38"/>
                <a:gd name="T76" fmla="*/ 4 w 28"/>
                <a:gd name="T77" fmla="*/ 0 h 38"/>
                <a:gd name="T78" fmla="*/ 2 w 28"/>
                <a:gd name="T79" fmla="*/ 0 h 38"/>
                <a:gd name="T80" fmla="*/ 0 w 28"/>
                <a:gd name="T8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6"/>
                  </a:lnTo>
                  <a:lnTo>
                    <a:pt x="6" y="8"/>
                  </a:lnTo>
                  <a:lnTo>
                    <a:pt x="8" y="12"/>
                  </a:lnTo>
                  <a:lnTo>
                    <a:pt x="12" y="14"/>
                  </a:lnTo>
                  <a:lnTo>
                    <a:pt x="14" y="18"/>
                  </a:lnTo>
                  <a:lnTo>
                    <a:pt x="16" y="20"/>
                  </a:lnTo>
                  <a:lnTo>
                    <a:pt x="16" y="24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2" y="28"/>
                  </a:lnTo>
                  <a:lnTo>
                    <a:pt x="22" y="30"/>
                  </a:lnTo>
                  <a:lnTo>
                    <a:pt x="24" y="32"/>
                  </a:lnTo>
                  <a:lnTo>
                    <a:pt x="24" y="34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3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4" y="28"/>
                  </a:lnTo>
                  <a:lnTo>
                    <a:pt x="24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0" y="18"/>
                  </a:lnTo>
                  <a:lnTo>
                    <a:pt x="18" y="18"/>
                  </a:lnTo>
                  <a:lnTo>
                    <a:pt x="16" y="14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2" name="Freeform 11"/>
            <p:cNvSpPr>
              <a:spLocks/>
            </p:cNvSpPr>
            <p:nvPr/>
          </p:nvSpPr>
          <p:spPr bwMode="auto">
            <a:xfrm>
              <a:off x="4778375" y="2613025"/>
              <a:ext cx="22225" cy="31750"/>
            </a:xfrm>
            <a:custGeom>
              <a:avLst/>
              <a:gdLst>
                <a:gd name="T0" fmla="*/ 0 w 14"/>
                <a:gd name="T1" fmla="*/ 0 h 20"/>
                <a:gd name="T2" fmla="*/ 2 w 14"/>
                <a:gd name="T3" fmla="*/ 4 h 20"/>
                <a:gd name="T4" fmla="*/ 2 w 14"/>
                <a:gd name="T5" fmla="*/ 6 h 20"/>
                <a:gd name="T6" fmla="*/ 4 w 14"/>
                <a:gd name="T7" fmla="*/ 8 h 20"/>
                <a:gd name="T8" fmla="*/ 6 w 14"/>
                <a:gd name="T9" fmla="*/ 10 h 20"/>
                <a:gd name="T10" fmla="*/ 8 w 14"/>
                <a:gd name="T11" fmla="*/ 14 h 20"/>
                <a:gd name="T12" fmla="*/ 8 w 14"/>
                <a:gd name="T13" fmla="*/ 16 h 20"/>
                <a:gd name="T14" fmla="*/ 10 w 14"/>
                <a:gd name="T15" fmla="*/ 18 h 20"/>
                <a:gd name="T16" fmla="*/ 10 w 14"/>
                <a:gd name="T17" fmla="*/ 20 h 20"/>
                <a:gd name="T18" fmla="*/ 12 w 14"/>
                <a:gd name="T19" fmla="*/ 20 h 20"/>
                <a:gd name="T20" fmla="*/ 14 w 14"/>
                <a:gd name="T21" fmla="*/ 20 h 20"/>
                <a:gd name="T22" fmla="*/ 14 w 14"/>
                <a:gd name="T23" fmla="*/ 18 h 20"/>
                <a:gd name="T24" fmla="*/ 12 w 14"/>
                <a:gd name="T25" fmla="*/ 14 h 20"/>
                <a:gd name="T26" fmla="*/ 12 w 14"/>
                <a:gd name="T27" fmla="*/ 10 h 20"/>
                <a:gd name="T28" fmla="*/ 10 w 14"/>
                <a:gd name="T29" fmla="*/ 8 h 20"/>
                <a:gd name="T30" fmla="*/ 8 w 14"/>
                <a:gd name="T31" fmla="*/ 6 h 20"/>
                <a:gd name="T32" fmla="*/ 6 w 14"/>
                <a:gd name="T33" fmla="*/ 4 h 20"/>
                <a:gd name="T34" fmla="*/ 4 w 14"/>
                <a:gd name="T35" fmla="*/ 2 h 20"/>
                <a:gd name="T36" fmla="*/ 0 w 14"/>
                <a:gd name="T37" fmla="*/ 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0">
                  <a:moveTo>
                    <a:pt x="0" y="0"/>
                  </a:moveTo>
                  <a:lnTo>
                    <a:pt x="2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10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2" y="14"/>
                  </a:lnTo>
                  <a:lnTo>
                    <a:pt x="12" y="10"/>
                  </a:lnTo>
                  <a:lnTo>
                    <a:pt x="10" y="8"/>
                  </a:lnTo>
                  <a:lnTo>
                    <a:pt x="8" y="6"/>
                  </a:lnTo>
                  <a:lnTo>
                    <a:pt x="6" y="4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3" name="Freeform 12"/>
            <p:cNvSpPr>
              <a:spLocks/>
            </p:cNvSpPr>
            <p:nvPr/>
          </p:nvSpPr>
          <p:spPr bwMode="auto">
            <a:xfrm>
              <a:off x="4708525" y="2625725"/>
              <a:ext cx="41275" cy="50800"/>
            </a:xfrm>
            <a:custGeom>
              <a:avLst/>
              <a:gdLst>
                <a:gd name="T0" fmla="*/ 0 w 26"/>
                <a:gd name="T1" fmla="*/ 0 h 32"/>
                <a:gd name="T2" fmla="*/ 0 w 26"/>
                <a:gd name="T3" fmla="*/ 2 h 32"/>
                <a:gd name="T4" fmla="*/ 0 w 26"/>
                <a:gd name="T5" fmla="*/ 4 h 32"/>
                <a:gd name="T6" fmla="*/ 0 w 26"/>
                <a:gd name="T7" fmla="*/ 6 h 32"/>
                <a:gd name="T8" fmla="*/ 2 w 26"/>
                <a:gd name="T9" fmla="*/ 10 h 32"/>
                <a:gd name="T10" fmla="*/ 4 w 26"/>
                <a:gd name="T11" fmla="*/ 14 h 32"/>
                <a:gd name="T12" fmla="*/ 6 w 26"/>
                <a:gd name="T13" fmla="*/ 18 h 32"/>
                <a:gd name="T14" fmla="*/ 8 w 26"/>
                <a:gd name="T15" fmla="*/ 20 h 32"/>
                <a:gd name="T16" fmla="*/ 10 w 26"/>
                <a:gd name="T17" fmla="*/ 24 h 32"/>
                <a:gd name="T18" fmla="*/ 14 w 26"/>
                <a:gd name="T19" fmla="*/ 26 h 32"/>
                <a:gd name="T20" fmla="*/ 18 w 26"/>
                <a:gd name="T21" fmla="*/ 28 h 32"/>
                <a:gd name="T22" fmla="*/ 20 w 26"/>
                <a:gd name="T23" fmla="*/ 32 h 32"/>
                <a:gd name="T24" fmla="*/ 22 w 26"/>
                <a:gd name="T25" fmla="*/ 32 h 32"/>
                <a:gd name="T26" fmla="*/ 24 w 26"/>
                <a:gd name="T27" fmla="*/ 32 h 32"/>
                <a:gd name="T28" fmla="*/ 26 w 26"/>
                <a:gd name="T29" fmla="*/ 32 h 32"/>
                <a:gd name="T30" fmla="*/ 26 w 26"/>
                <a:gd name="T31" fmla="*/ 30 h 32"/>
                <a:gd name="T32" fmla="*/ 22 w 26"/>
                <a:gd name="T33" fmla="*/ 26 h 32"/>
                <a:gd name="T34" fmla="*/ 18 w 26"/>
                <a:gd name="T35" fmla="*/ 24 h 32"/>
                <a:gd name="T36" fmla="*/ 16 w 26"/>
                <a:gd name="T37" fmla="*/ 20 h 32"/>
                <a:gd name="T38" fmla="*/ 12 w 26"/>
                <a:gd name="T39" fmla="*/ 18 h 32"/>
                <a:gd name="T40" fmla="*/ 10 w 26"/>
                <a:gd name="T41" fmla="*/ 12 h 32"/>
                <a:gd name="T42" fmla="*/ 8 w 26"/>
                <a:gd name="T43" fmla="*/ 10 h 32"/>
                <a:gd name="T44" fmla="*/ 4 w 26"/>
                <a:gd name="T45" fmla="*/ 4 h 32"/>
                <a:gd name="T46" fmla="*/ 2 w 26"/>
                <a:gd name="T47" fmla="*/ 0 h 32"/>
                <a:gd name="T48" fmla="*/ 0 w 26"/>
                <a:gd name="T4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6" h="32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8" y="20"/>
                  </a:lnTo>
                  <a:lnTo>
                    <a:pt x="10" y="24"/>
                  </a:lnTo>
                  <a:lnTo>
                    <a:pt x="14" y="26"/>
                  </a:lnTo>
                  <a:lnTo>
                    <a:pt x="18" y="28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6" y="30"/>
                  </a:lnTo>
                  <a:lnTo>
                    <a:pt x="22" y="26"/>
                  </a:lnTo>
                  <a:lnTo>
                    <a:pt x="18" y="24"/>
                  </a:lnTo>
                  <a:lnTo>
                    <a:pt x="16" y="20"/>
                  </a:lnTo>
                  <a:lnTo>
                    <a:pt x="12" y="18"/>
                  </a:lnTo>
                  <a:lnTo>
                    <a:pt x="10" y="12"/>
                  </a:lnTo>
                  <a:lnTo>
                    <a:pt x="8" y="10"/>
                  </a:lnTo>
                  <a:lnTo>
                    <a:pt x="4" y="4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4" name="Freeform 13"/>
            <p:cNvSpPr>
              <a:spLocks/>
            </p:cNvSpPr>
            <p:nvPr/>
          </p:nvSpPr>
          <p:spPr bwMode="auto">
            <a:xfrm>
              <a:off x="4664075" y="2632075"/>
              <a:ext cx="22225" cy="44450"/>
            </a:xfrm>
            <a:custGeom>
              <a:avLst/>
              <a:gdLst>
                <a:gd name="T0" fmla="*/ 0 w 14"/>
                <a:gd name="T1" fmla="*/ 12 h 28"/>
                <a:gd name="T2" fmla="*/ 0 w 14"/>
                <a:gd name="T3" fmla="*/ 14 h 28"/>
                <a:gd name="T4" fmla="*/ 2 w 14"/>
                <a:gd name="T5" fmla="*/ 14 h 28"/>
                <a:gd name="T6" fmla="*/ 4 w 14"/>
                <a:gd name="T7" fmla="*/ 16 h 28"/>
                <a:gd name="T8" fmla="*/ 4 w 14"/>
                <a:gd name="T9" fmla="*/ 20 h 28"/>
                <a:gd name="T10" fmla="*/ 6 w 14"/>
                <a:gd name="T11" fmla="*/ 22 h 28"/>
                <a:gd name="T12" fmla="*/ 8 w 14"/>
                <a:gd name="T13" fmla="*/ 22 h 28"/>
                <a:gd name="T14" fmla="*/ 10 w 14"/>
                <a:gd name="T15" fmla="*/ 24 h 28"/>
                <a:gd name="T16" fmla="*/ 10 w 14"/>
                <a:gd name="T17" fmla="*/ 26 h 28"/>
                <a:gd name="T18" fmla="*/ 10 w 14"/>
                <a:gd name="T19" fmla="*/ 28 h 28"/>
                <a:gd name="T20" fmla="*/ 12 w 14"/>
                <a:gd name="T21" fmla="*/ 26 h 28"/>
                <a:gd name="T22" fmla="*/ 14 w 14"/>
                <a:gd name="T23" fmla="*/ 28 h 28"/>
                <a:gd name="T24" fmla="*/ 12 w 14"/>
                <a:gd name="T25" fmla="*/ 24 h 28"/>
                <a:gd name="T26" fmla="*/ 10 w 14"/>
                <a:gd name="T27" fmla="*/ 22 h 28"/>
                <a:gd name="T28" fmla="*/ 10 w 14"/>
                <a:gd name="T29" fmla="*/ 18 h 28"/>
                <a:gd name="T30" fmla="*/ 8 w 14"/>
                <a:gd name="T31" fmla="*/ 14 h 28"/>
                <a:gd name="T32" fmla="*/ 6 w 14"/>
                <a:gd name="T33" fmla="*/ 12 h 28"/>
                <a:gd name="T34" fmla="*/ 4 w 14"/>
                <a:gd name="T35" fmla="*/ 8 h 28"/>
                <a:gd name="T36" fmla="*/ 2 w 14"/>
                <a:gd name="T37" fmla="*/ 6 h 28"/>
                <a:gd name="T38" fmla="*/ 2 w 14"/>
                <a:gd name="T39" fmla="*/ 0 h 28"/>
                <a:gd name="T40" fmla="*/ 0 w 14"/>
                <a:gd name="T41" fmla="*/ 0 h 28"/>
                <a:gd name="T42" fmla="*/ 0 w 14"/>
                <a:gd name="T43" fmla="*/ 0 h 28"/>
                <a:gd name="T44" fmla="*/ 0 w 14"/>
                <a:gd name="T45" fmla="*/ 4 h 28"/>
                <a:gd name="T46" fmla="*/ 0 w 14"/>
                <a:gd name="T47" fmla="*/ 6 h 28"/>
                <a:gd name="T48" fmla="*/ 0 w 14"/>
                <a:gd name="T49" fmla="*/ 8 h 28"/>
                <a:gd name="T50" fmla="*/ 0 w 14"/>
                <a:gd name="T51" fmla="*/ 1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4" h="28">
                  <a:moveTo>
                    <a:pt x="0" y="12"/>
                  </a:moveTo>
                  <a:lnTo>
                    <a:pt x="0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0" y="26"/>
                  </a:lnTo>
                  <a:lnTo>
                    <a:pt x="10" y="28"/>
                  </a:lnTo>
                  <a:lnTo>
                    <a:pt x="12" y="26"/>
                  </a:lnTo>
                  <a:lnTo>
                    <a:pt x="14" y="28"/>
                  </a:lnTo>
                  <a:lnTo>
                    <a:pt x="12" y="24"/>
                  </a:lnTo>
                  <a:lnTo>
                    <a:pt x="10" y="22"/>
                  </a:lnTo>
                  <a:lnTo>
                    <a:pt x="10" y="18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4" y="8"/>
                  </a:lnTo>
                  <a:lnTo>
                    <a:pt x="2" y="6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5" name="Freeform 14"/>
            <p:cNvSpPr>
              <a:spLocks/>
            </p:cNvSpPr>
            <p:nvPr/>
          </p:nvSpPr>
          <p:spPr bwMode="auto">
            <a:xfrm>
              <a:off x="4737100" y="2641600"/>
              <a:ext cx="38100" cy="47625"/>
            </a:xfrm>
            <a:custGeom>
              <a:avLst/>
              <a:gdLst>
                <a:gd name="T0" fmla="*/ 0 w 24"/>
                <a:gd name="T1" fmla="*/ 2 h 30"/>
                <a:gd name="T2" fmla="*/ 6 w 24"/>
                <a:gd name="T3" fmla="*/ 10 h 30"/>
                <a:gd name="T4" fmla="*/ 6 w 24"/>
                <a:gd name="T5" fmla="*/ 14 h 30"/>
                <a:gd name="T6" fmla="*/ 8 w 24"/>
                <a:gd name="T7" fmla="*/ 14 h 30"/>
                <a:gd name="T8" fmla="*/ 8 w 24"/>
                <a:gd name="T9" fmla="*/ 16 h 30"/>
                <a:gd name="T10" fmla="*/ 8 w 24"/>
                <a:gd name="T11" fmla="*/ 16 h 30"/>
                <a:gd name="T12" fmla="*/ 10 w 24"/>
                <a:gd name="T13" fmla="*/ 18 h 30"/>
                <a:gd name="T14" fmla="*/ 12 w 24"/>
                <a:gd name="T15" fmla="*/ 20 h 30"/>
                <a:gd name="T16" fmla="*/ 14 w 24"/>
                <a:gd name="T17" fmla="*/ 20 h 30"/>
                <a:gd name="T18" fmla="*/ 16 w 24"/>
                <a:gd name="T19" fmla="*/ 22 h 30"/>
                <a:gd name="T20" fmla="*/ 18 w 24"/>
                <a:gd name="T21" fmla="*/ 24 h 30"/>
                <a:gd name="T22" fmla="*/ 18 w 24"/>
                <a:gd name="T23" fmla="*/ 26 h 30"/>
                <a:gd name="T24" fmla="*/ 20 w 24"/>
                <a:gd name="T25" fmla="*/ 26 h 30"/>
                <a:gd name="T26" fmla="*/ 20 w 24"/>
                <a:gd name="T27" fmla="*/ 30 h 30"/>
                <a:gd name="T28" fmla="*/ 22 w 24"/>
                <a:gd name="T29" fmla="*/ 30 h 30"/>
                <a:gd name="T30" fmla="*/ 24 w 24"/>
                <a:gd name="T31" fmla="*/ 30 h 30"/>
                <a:gd name="T32" fmla="*/ 24 w 24"/>
                <a:gd name="T33" fmla="*/ 28 h 30"/>
                <a:gd name="T34" fmla="*/ 22 w 24"/>
                <a:gd name="T35" fmla="*/ 26 h 30"/>
                <a:gd name="T36" fmla="*/ 20 w 24"/>
                <a:gd name="T37" fmla="*/ 24 h 30"/>
                <a:gd name="T38" fmla="*/ 20 w 24"/>
                <a:gd name="T39" fmla="*/ 22 h 30"/>
                <a:gd name="T40" fmla="*/ 18 w 24"/>
                <a:gd name="T41" fmla="*/ 18 h 30"/>
                <a:gd name="T42" fmla="*/ 16 w 24"/>
                <a:gd name="T43" fmla="*/ 16 h 30"/>
                <a:gd name="T44" fmla="*/ 14 w 24"/>
                <a:gd name="T45" fmla="*/ 14 h 30"/>
                <a:gd name="T46" fmla="*/ 10 w 24"/>
                <a:gd name="T47" fmla="*/ 10 h 30"/>
                <a:gd name="T48" fmla="*/ 8 w 24"/>
                <a:gd name="T49" fmla="*/ 8 h 30"/>
                <a:gd name="T50" fmla="*/ 8 w 24"/>
                <a:gd name="T51" fmla="*/ 6 h 30"/>
                <a:gd name="T52" fmla="*/ 4 w 24"/>
                <a:gd name="T53" fmla="*/ 2 h 30"/>
                <a:gd name="T54" fmla="*/ 0 w 24"/>
                <a:gd name="T55" fmla="*/ 0 h 30"/>
                <a:gd name="T56" fmla="*/ 0 w 24"/>
                <a:gd name="T57" fmla="*/ 0 h 30"/>
                <a:gd name="T58" fmla="*/ 0 w 24"/>
                <a:gd name="T5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0">
                  <a:moveTo>
                    <a:pt x="0" y="2"/>
                  </a:moveTo>
                  <a:lnTo>
                    <a:pt x="6" y="10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10" y="18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6" y="22"/>
                  </a:lnTo>
                  <a:lnTo>
                    <a:pt x="18" y="24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4" y="28"/>
                  </a:lnTo>
                  <a:lnTo>
                    <a:pt x="22" y="26"/>
                  </a:lnTo>
                  <a:lnTo>
                    <a:pt x="20" y="24"/>
                  </a:lnTo>
                  <a:lnTo>
                    <a:pt x="20" y="22"/>
                  </a:lnTo>
                  <a:lnTo>
                    <a:pt x="18" y="18"/>
                  </a:lnTo>
                  <a:lnTo>
                    <a:pt x="16" y="16"/>
                  </a:lnTo>
                  <a:lnTo>
                    <a:pt x="14" y="14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8" y="6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6" name="Freeform 15"/>
            <p:cNvSpPr>
              <a:spLocks/>
            </p:cNvSpPr>
            <p:nvPr/>
          </p:nvSpPr>
          <p:spPr bwMode="auto">
            <a:xfrm>
              <a:off x="4743450" y="2682875"/>
              <a:ext cx="28575" cy="12700"/>
            </a:xfrm>
            <a:custGeom>
              <a:avLst/>
              <a:gdLst>
                <a:gd name="T0" fmla="*/ 0 w 18"/>
                <a:gd name="T1" fmla="*/ 0 h 8"/>
                <a:gd name="T2" fmla="*/ 2 w 18"/>
                <a:gd name="T3" fmla="*/ 2 h 8"/>
                <a:gd name="T4" fmla="*/ 4 w 18"/>
                <a:gd name="T5" fmla="*/ 2 h 8"/>
                <a:gd name="T6" fmla="*/ 6 w 18"/>
                <a:gd name="T7" fmla="*/ 4 h 8"/>
                <a:gd name="T8" fmla="*/ 8 w 18"/>
                <a:gd name="T9" fmla="*/ 4 h 8"/>
                <a:gd name="T10" fmla="*/ 12 w 18"/>
                <a:gd name="T11" fmla="*/ 4 h 8"/>
                <a:gd name="T12" fmla="*/ 14 w 18"/>
                <a:gd name="T13" fmla="*/ 6 h 8"/>
                <a:gd name="T14" fmla="*/ 16 w 18"/>
                <a:gd name="T15" fmla="*/ 6 h 8"/>
                <a:gd name="T16" fmla="*/ 18 w 18"/>
                <a:gd name="T17" fmla="*/ 8 h 8"/>
                <a:gd name="T18" fmla="*/ 18 w 18"/>
                <a:gd name="T19" fmla="*/ 6 h 8"/>
                <a:gd name="T20" fmla="*/ 16 w 18"/>
                <a:gd name="T21" fmla="*/ 4 h 8"/>
                <a:gd name="T22" fmla="*/ 14 w 18"/>
                <a:gd name="T23" fmla="*/ 2 h 8"/>
                <a:gd name="T24" fmla="*/ 12 w 18"/>
                <a:gd name="T25" fmla="*/ 0 h 8"/>
                <a:gd name="T26" fmla="*/ 10 w 18"/>
                <a:gd name="T27" fmla="*/ 0 h 8"/>
                <a:gd name="T28" fmla="*/ 6 w 18"/>
                <a:gd name="T29" fmla="*/ 0 h 8"/>
                <a:gd name="T30" fmla="*/ 4 w 18"/>
                <a:gd name="T31" fmla="*/ 0 h 8"/>
                <a:gd name="T32" fmla="*/ 2 w 18"/>
                <a:gd name="T33" fmla="*/ 0 h 8"/>
                <a:gd name="T34" fmla="*/ 0 w 18"/>
                <a:gd name="T35" fmla="*/ 0 h 8"/>
                <a:gd name="T36" fmla="*/ 0 w 18"/>
                <a:gd name="T3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8">
                  <a:moveTo>
                    <a:pt x="0" y="0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7" name="Freeform 16"/>
            <p:cNvSpPr>
              <a:spLocks/>
            </p:cNvSpPr>
            <p:nvPr/>
          </p:nvSpPr>
          <p:spPr bwMode="auto">
            <a:xfrm>
              <a:off x="4667250" y="2682875"/>
              <a:ext cx="25400" cy="12700"/>
            </a:xfrm>
            <a:custGeom>
              <a:avLst/>
              <a:gdLst>
                <a:gd name="T0" fmla="*/ 0 w 16"/>
                <a:gd name="T1" fmla="*/ 6 h 8"/>
                <a:gd name="T2" fmla="*/ 0 w 16"/>
                <a:gd name="T3" fmla="*/ 8 h 8"/>
                <a:gd name="T4" fmla="*/ 2 w 16"/>
                <a:gd name="T5" fmla="*/ 8 h 8"/>
                <a:gd name="T6" fmla="*/ 4 w 16"/>
                <a:gd name="T7" fmla="*/ 8 h 8"/>
                <a:gd name="T8" fmla="*/ 6 w 16"/>
                <a:gd name="T9" fmla="*/ 8 h 8"/>
                <a:gd name="T10" fmla="*/ 8 w 16"/>
                <a:gd name="T11" fmla="*/ 6 h 8"/>
                <a:gd name="T12" fmla="*/ 8 w 16"/>
                <a:gd name="T13" fmla="*/ 4 h 8"/>
                <a:gd name="T14" fmla="*/ 10 w 16"/>
                <a:gd name="T15" fmla="*/ 4 h 8"/>
                <a:gd name="T16" fmla="*/ 12 w 16"/>
                <a:gd name="T17" fmla="*/ 2 h 8"/>
                <a:gd name="T18" fmla="*/ 14 w 16"/>
                <a:gd name="T19" fmla="*/ 2 h 8"/>
                <a:gd name="T20" fmla="*/ 16 w 16"/>
                <a:gd name="T21" fmla="*/ 0 h 8"/>
                <a:gd name="T22" fmla="*/ 16 w 16"/>
                <a:gd name="T23" fmla="*/ 0 h 8"/>
                <a:gd name="T24" fmla="*/ 16 w 16"/>
                <a:gd name="T25" fmla="*/ 0 h 8"/>
                <a:gd name="T26" fmla="*/ 14 w 16"/>
                <a:gd name="T27" fmla="*/ 0 h 8"/>
                <a:gd name="T28" fmla="*/ 12 w 16"/>
                <a:gd name="T29" fmla="*/ 0 h 8"/>
                <a:gd name="T30" fmla="*/ 10 w 16"/>
                <a:gd name="T31" fmla="*/ 0 h 8"/>
                <a:gd name="T32" fmla="*/ 8 w 16"/>
                <a:gd name="T33" fmla="*/ 0 h 8"/>
                <a:gd name="T34" fmla="*/ 8 w 16"/>
                <a:gd name="T35" fmla="*/ 0 h 8"/>
                <a:gd name="T36" fmla="*/ 6 w 16"/>
                <a:gd name="T37" fmla="*/ 2 h 8"/>
                <a:gd name="T38" fmla="*/ 2 w 16"/>
                <a:gd name="T39" fmla="*/ 2 h 8"/>
                <a:gd name="T40" fmla="*/ 0 w 16"/>
                <a:gd name="T41" fmla="*/ 4 h 8"/>
                <a:gd name="T42" fmla="*/ 0 w 16"/>
                <a:gd name="T43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8" name="Freeform 17"/>
            <p:cNvSpPr>
              <a:spLocks/>
            </p:cNvSpPr>
            <p:nvPr/>
          </p:nvSpPr>
          <p:spPr bwMode="auto">
            <a:xfrm>
              <a:off x="4679950" y="2705100"/>
              <a:ext cx="25400" cy="6350"/>
            </a:xfrm>
            <a:custGeom>
              <a:avLst/>
              <a:gdLst>
                <a:gd name="T0" fmla="*/ 0 w 16"/>
                <a:gd name="T1" fmla="*/ 4 h 4"/>
                <a:gd name="T2" fmla="*/ 0 w 16"/>
                <a:gd name="T3" fmla="*/ 4 h 4"/>
                <a:gd name="T4" fmla="*/ 2 w 16"/>
                <a:gd name="T5" fmla="*/ 4 h 4"/>
                <a:gd name="T6" fmla="*/ 4 w 16"/>
                <a:gd name="T7" fmla="*/ 4 h 4"/>
                <a:gd name="T8" fmla="*/ 16 w 16"/>
                <a:gd name="T9" fmla="*/ 4 h 4"/>
                <a:gd name="T10" fmla="*/ 16 w 16"/>
                <a:gd name="T11" fmla="*/ 2 h 4"/>
                <a:gd name="T12" fmla="*/ 14 w 16"/>
                <a:gd name="T13" fmla="*/ 2 h 4"/>
                <a:gd name="T14" fmla="*/ 14 w 16"/>
                <a:gd name="T15" fmla="*/ 0 h 4"/>
                <a:gd name="T16" fmla="*/ 12 w 16"/>
                <a:gd name="T17" fmla="*/ 0 h 4"/>
                <a:gd name="T18" fmla="*/ 10 w 16"/>
                <a:gd name="T19" fmla="*/ 0 h 4"/>
                <a:gd name="T20" fmla="*/ 8 w 16"/>
                <a:gd name="T21" fmla="*/ 0 h 4"/>
                <a:gd name="T22" fmla="*/ 8 w 16"/>
                <a:gd name="T23" fmla="*/ 0 h 4"/>
                <a:gd name="T24" fmla="*/ 6 w 16"/>
                <a:gd name="T25" fmla="*/ 0 h 4"/>
                <a:gd name="T26" fmla="*/ 4 w 16"/>
                <a:gd name="T27" fmla="*/ 0 h 4"/>
                <a:gd name="T28" fmla="*/ 4 w 16"/>
                <a:gd name="T29" fmla="*/ 2 h 4"/>
                <a:gd name="T30" fmla="*/ 2 w 16"/>
                <a:gd name="T31" fmla="*/ 2 h 4"/>
                <a:gd name="T32" fmla="*/ 0 w 16"/>
                <a:gd name="T33" fmla="*/ 2 h 4"/>
                <a:gd name="T34" fmla="*/ 0 w 16"/>
                <a:gd name="T35" fmla="*/ 4 h 4"/>
                <a:gd name="T36" fmla="*/ 0 w 16"/>
                <a:gd name="T3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09" name="Freeform 18"/>
            <p:cNvSpPr>
              <a:spLocks/>
            </p:cNvSpPr>
            <p:nvPr/>
          </p:nvSpPr>
          <p:spPr bwMode="auto">
            <a:xfrm>
              <a:off x="4740275" y="2705100"/>
              <a:ext cx="25400" cy="9525"/>
            </a:xfrm>
            <a:custGeom>
              <a:avLst/>
              <a:gdLst>
                <a:gd name="T0" fmla="*/ 0 w 16"/>
                <a:gd name="T1" fmla="*/ 2 h 6"/>
                <a:gd name="T2" fmla="*/ 2 w 16"/>
                <a:gd name="T3" fmla="*/ 4 h 6"/>
                <a:gd name="T4" fmla="*/ 4 w 16"/>
                <a:gd name="T5" fmla="*/ 4 h 6"/>
                <a:gd name="T6" fmla="*/ 6 w 16"/>
                <a:gd name="T7" fmla="*/ 4 h 6"/>
                <a:gd name="T8" fmla="*/ 6 w 16"/>
                <a:gd name="T9" fmla="*/ 4 h 6"/>
                <a:gd name="T10" fmla="*/ 16 w 16"/>
                <a:gd name="T11" fmla="*/ 6 h 6"/>
                <a:gd name="T12" fmla="*/ 16 w 16"/>
                <a:gd name="T13" fmla="*/ 4 h 6"/>
                <a:gd name="T14" fmla="*/ 16 w 16"/>
                <a:gd name="T15" fmla="*/ 4 h 6"/>
                <a:gd name="T16" fmla="*/ 14 w 16"/>
                <a:gd name="T17" fmla="*/ 2 h 6"/>
                <a:gd name="T18" fmla="*/ 12 w 16"/>
                <a:gd name="T19" fmla="*/ 0 h 6"/>
                <a:gd name="T20" fmla="*/ 10 w 16"/>
                <a:gd name="T21" fmla="*/ 0 h 6"/>
                <a:gd name="T22" fmla="*/ 8 w 16"/>
                <a:gd name="T23" fmla="*/ 0 h 6"/>
                <a:gd name="T24" fmla="*/ 6 w 16"/>
                <a:gd name="T25" fmla="*/ 0 h 6"/>
                <a:gd name="T26" fmla="*/ 4 w 16"/>
                <a:gd name="T27" fmla="*/ 0 h 6"/>
                <a:gd name="T28" fmla="*/ 2 w 16"/>
                <a:gd name="T29" fmla="*/ 2 h 6"/>
                <a:gd name="T30" fmla="*/ 0 w 16"/>
                <a:gd name="T3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" h="6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0" name="Freeform 19"/>
            <p:cNvSpPr>
              <a:spLocks/>
            </p:cNvSpPr>
            <p:nvPr/>
          </p:nvSpPr>
          <p:spPr bwMode="auto">
            <a:xfrm>
              <a:off x="4781550" y="2727325"/>
              <a:ext cx="15875" cy="44450"/>
            </a:xfrm>
            <a:custGeom>
              <a:avLst/>
              <a:gdLst>
                <a:gd name="T0" fmla="*/ 6 w 10"/>
                <a:gd name="T1" fmla="*/ 0 h 28"/>
                <a:gd name="T2" fmla="*/ 6 w 10"/>
                <a:gd name="T3" fmla="*/ 8 h 28"/>
                <a:gd name="T4" fmla="*/ 6 w 10"/>
                <a:gd name="T5" fmla="*/ 16 h 28"/>
                <a:gd name="T6" fmla="*/ 4 w 10"/>
                <a:gd name="T7" fmla="*/ 22 h 28"/>
                <a:gd name="T8" fmla="*/ 0 w 10"/>
                <a:gd name="T9" fmla="*/ 28 h 28"/>
                <a:gd name="T10" fmla="*/ 2 w 10"/>
                <a:gd name="T11" fmla="*/ 26 h 28"/>
                <a:gd name="T12" fmla="*/ 4 w 10"/>
                <a:gd name="T13" fmla="*/ 24 h 28"/>
                <a:gd name="T14" fmla="*/ 6 w 10"/>
                <a:gd name="T15" fmla="*/ 22 h 28"/>
                <a:gd name="T16" fmla="*/ 6 w 10"/>
                <a:gd name="T17" fmla="*/ 18 h 28"/>
                <a:gd name="T18" fmla="*/ 6 w 10"/>
                <a:gd name="T19" fmla="*/ 16 h 28"/>
                <a:gd name="T20" fmla="*/ 8 w 10"/>
                <a:gd name="T21" fmla="*/ 14 h 28"/>
                <a:gd name="T22" fmla="*/ 8 w 10"/>
                <a:gd name="T23" fmla="*/ 10 h 28"/>
                <a:gd name="T24" fmla="*/ 10 w 10"/>
                <a:gd name="T25" fmla="*/ 8 h 28"/>
                <a:gd name="T26" fmla="*/ 10 w 10"/>
                <a:gd name="T27" fmla="*/ 6 h 28"/>
                <a:gd name="T28" fmla="*/ 8 w 10"/>
                <a:gd name="T29" fmla="*/ 4 h 28"/>
                <a:gd name="T30" fmla="*/ 6 w 10"/>
                <a:gd name="T31" fmla="*/ 2 h 28"/>
                <a:gd name="T32" fmla="*/ 6 w 10"/>
                <a:gd name="T3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0" h="28">
                  <a:moveTo>
                    <a:pt x="6" y="0"/>
                  </a:moveTo>
                  <a:lnTo>
                    <a:pt x="6" y="8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4"/>
                  </a:lnTo>
                  <a:lnTo>
                    <a:pt x="6" y="22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8" y="4"/>
                  </a:lnTo>
                  <a:lnTo>
                    <a:pt x="6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1" name="Freeform 20"/>
            <p:cNvSpPr>
              <a:spLocks/>
            </p:cNvSpPr>
            <p:nvPr/>
          </p:nvSpPr>
          <p:spPr bwMode="auto">
            <a:xfrm>
              <a:off x="4765675" y="2730500"/>
              <a:ext cx="12700" cy="34925"/>
            </a:xfrm>
            <a:custGeom>
              <a:avLst/>
              <a:gdLst>
                <a:gd name="T0" fmla="*/ 6 w 8"/>
                <a:gd name="T1" fmla="*/ 6 h 22"/>
                <a:gd name="T2" fmla="*/ 4 w 8"/>
                <a:gd name="T3" fmla="*/ 10 h 22"/>
                <a:gd name="T4" fmla="*/ 2 w 8"/>
                <a:gd name="T5" fmla="*/ 14 h 22"/>
                <a:gd name="T6" fmla="*/ 0 w 8"/>
                <a:gd name="T7" fmla="*/ 20 h 22"/>
                <a:gd name="T8" fmla="*/ 0 w 8"/>
                <a:gd name="T9" fmla="*/ 22 h 22"/>
                <a:gd name="T10" fmla="*/ 2 w 8"/>
                <a:gd name="T11" fmla="*/ 22 h 22"/>
                <a:gd name="T12" fmla="*/ 2 w 8"/>
                <a:gd name="T13" fmla="*/ 22 h 22"/>
                <a:gd name="T14" fmla="*/ 4 w 8"/>
                <a:gd name="T15" fmla="*/ 20 h 22"/>
                <a:gd name="T16" fmla="*/ 4 w 8"/>
                <a:gd name="T17" fmla="*/ 14 h 22"/>
                <a:gd name="T18" fmla="*/ 8 w 8"/>
                <a:gd name="T19" fmla="*/ 10 h 22"/>
                <a:gd name="T20" fmla="*/ 8 w 8"/>
                <a:gd name="T21" fmla="*/ 6 h 22"/>
                <a:gd name="T22" fmla="*/ 8 w 8"/>
                <a:gd name="T23" fmla="*/ 0 h 22"/>
                <a:gd name="T24" fmla="*/ 6 w 8"/>
                <a:gd name="T25" fmla="*/ 2 h 22"/>
                <a:gd name="T26" fmla="*/ 6 w 8"/>
                <a:gd name="T27" fmla="*/ 4 h 22"/>
                <a:gd name="T28" fmla="*/ 6 w 8"/>
                <a:gd name="T29" fmla="*/ 6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" h="22">
                  <a:moveTo>
                    <a:pt x="6" y="6"/>
                  </a:moveTo>
                  <a:lnTo>
                    <a:pt x="4" y="10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4" y="14"/>
                  </a:lnTo>
                  <a:lnTo>
                    <a:pt x="8" y="10"/>
                  </a:lnTo>
                  <a:lnTo>
                    <a:pt x="8" y="6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2" name="Freeform 21"/>
            <p:cNvSpPr>
              <a:spLocks/>
            </p:cNvSpPr>
            <p:nvPr/>
          </p:nvSpPr>
          <p:spPr bwMode="auto">
            <a:xfrm>
              <a:off x="4651375" y="2733675"/>
              <a:ext cx="12700" cy="31750"/>
            </a:xfrm>
            <a:custGeom>
              <a:avLst/>
              <a:gdLst>
                <a:gd name="T0" fmla="*/ 0 w 8"/>
                <a:gd name="T1" fmla="*/ 8 h 20"/>
                <a:gd name="T2" fmla="*/ 2 w 8"/>
                <a:gd name="T3" fmla="*/ 12 h 20"/>
                <a:gd name="T4" fmla="*/ 4 w 8"/>
                <a:gd name="T5" fmla="*/ 14 h 20"/>
                <a:gd name="T6" fmla="*/ 6 w 8"/>
                <a:gd name="T7" fmla="*/ 18 h 20"/>
                <a:gd name="T8" fmla="*/ 8 w 8"/>
                <a:gd name="T9" fmla="*/ 20 h 20"/>
                <a:gd name="T10" fmla="*/ 6 w 8"/>
                <a:gd name="T11" fmla="*/ 16 h 20"/>
                <a:gd name="T12" fmla="*/ 4 w 8"/>
                <a:gd name="T13" fmla="*/ 12 h 20"/>
                <a:gd name="T14" fmla="*/ 2 w 8"/>
                <a:gd name="T15" fmla="*/ 4 h 20"/>
                <a:gd name="T16" fmla="*/ 2 w 8"/>
                <a:gd name="T17" fmla="*/ 0 h 20"/>
                <a:gd name="T18" fmla="*/ 0 w 8"/>
                <a:gd name="T19" fmla="*/ 2 h 20"/>
                <a:gd name="T20" fmla="*/ 0 w 8"/>
                <a:gd name="T21" fmla="*/ 4 h 20"/>
                <a:gd name="T22" fmla="*/ 0 w 8"/>
                <a:gd name="T23" fmla="*/ 4 h 20"/>
                <a:gd name="T24" fmla="*/ 0 w 8"/>
                <a:gd name="T2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20">
                  <a:moveTo>
                    <a:pt x="0" y="8"/>
                  </a:moveTo>
                  <a:lnTo>
                    <a:pt x="2" y="12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8" y="20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3" name="Freeform 22"/>
            <p:cNvSpPr>
              <a:spLocks/>
            </p:cNvSpPr>
            <p:nvPr/>
          </p:nvSpPr>
          <p:spPr bwMode="auto">
            <a:xfrm>
              <a:off x="4711700" y="2743200"/>
              <a:ext cx="19050" cy="9525"/>
            </a:xfrm>
            <a:custGeom>
              <a:avLst/>
              <a:gdLst>
                <a:gd name="T0" fmla="*/ 0 w 12"/>
                <a:gd name="T1" fmla="*/ 2 h 6"/>
                <a:gd name="T2" fmla="*/ 0 w 12"/>
                <a:gd name="T3" fmla="*/ 4 h 6"/>
                <a:gd name="T4" fmla="*/ 2 w 12"/>
                <a:gd name="T5" fmla="*/ 6 h 6"/>
                <a:gd name="T6" fmla="*/ 4 w 12"/>
                <a:gd name="T7" fmla="*/ 6 h 6"/>
                <a:gd name="T8" fmla="*/ 6 w 12"/>
                <a:gd name="T9" fmla="*/ 6 h 6"/>
                <a:gd name="T10" fmla="*/ 6 w 12"/>
                <a:gd name="T11" fmla="*/ 6 h 6"/>
                <a:gd name="T12" fmla="*/ 8 w 12"/>
                <a:gd name="T13" fmla="*/ 6 h 6"/>
                <a:gd name="T14" fmla="*/ 10 w 12"/>
                <a:gd name="T15" fmla="*/ 6 h 6"/>
                <a:gd name="T16" fmla="*/ 10 w 12"/>
                <a:gd name="T17" fmla="*/ 4 h 6"/>
                <a:gd name="T18" fmla="*/ 12 w 12"/>
                <a:gd name="T19" fmla="*/ 4 h 6"/>
                <a:gd name="T20" fmla="*/ 12 w 12"/>
                <a:gd name="T21" fmla="*/ 2 h 6"/>
                <a:gd name="T22" fmla="*/ 10 w 12"/>
                <a:gd name="T23" fmla="*/ 0 h 6"/>
                <a:gd name="T24" fmla="*/ 8 w 12"/>
                <a:gd name="T25" fmla="*/ 0 h 6"/>
                <a:gd name="T26" fmla="*/ 6 w 12"/>
                <a:gd name="T27" fmla="*/ 0 h 6"/>
                <a:gd name="T28" fmla="*/ 6 w 12"/>
                <a:gd name="T29" fmla="*/ 0 h 6"/>
                <a:gd name="T30" fmla="*/ 4 w 12"/>
                <a:gd name="T31" fmla="*/ 0 h 6"/>
                <a:gd name="T32" fmla="*/ 2 w 12"/>
                <a:gd name="T33" fmla="*/ 0 h 6"/>
                <a:gd name="T34" fmla="*/ 0 w 12"/>
                <a:gd name="T3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2" h="6">
                  <a:moveTo>
                    <a:pt x="0" y="2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4" name="Freeform 23"/>
            <p:cNvSpPr>
              <a:spLocks/>
            </p:cNvSpPr>
            <p:nvPr/>
          </p:nvSpPr>
          <p:spPr bwMode="auto">
            <a:xfrm>
              <a:off x="4692650" y="2765425"/>
              <a:ext cx="57150" cy="19050"/>
            </a:xfrm>
            <a:custGeom>
              <a:avLst/>
              <a:gdLst>
                <a:gd name="T0" fmla="*/ 0 w 36"/>
                <a:gd name="T1" fmla="*/ 4 h 12"/>
                <a:gd name="T2" fmla="*/ 0 w 36"/>
                <a:gd name="T3" fmla="*/ 4 h 12"/>
                <a:gd name="T4" fmla="*/ 0 w 36"/>
                <a:gd name="T5" fmla="*/ 6 h 12"/>
                <a:gd name="T6" fmla="*/ 0 w 36"/>
                <a:gd name="T7" fmla="*/ 8 h 12"/>
                <a:gd name="T8" fmla="*/ 2 w 36"/>
                <a:gd name="T9" fmla="*/ 8 h 12"/>
                <a:gd name="T10" fmla="*/ 6 w 36"/>
                <a:gd name="T11" fmla="*/ 10 h 12"/>
                <a:gd name="T12" fmla="*/ 8 w 36"/>
                <a:gd name="T13" fmla="*/ 10 h 12"/>
                <a:gd name="T14" fmla="*/ 10 w 36"/>
                <a:gd name="T15" fmla="*/ 10 h 12"/>
                <a:gd name="T16" fmla="*/ 12 w 36"/>
                <a:gd name="T17" fmla="*/ 10 h 12"/>
                <a:gd name="T18" fmla="*/ 14 w 36"/>
                <a:gd name="T19" fmla="*/ 10 h 12"/>
                <a:gd name="T20" fmla="*/ 16 w 36"/>
                <a:gd name="T21" fmla="*/ 12 h 12"/>
                <a:gd name="T22" fmla="*/ 18 w 36"/>
                <a:gd name="T23" fmla="*/ 12 h 12"/>
                <a:gd name="T24" fmla="*/ 20 w 36"/>
                <a:gd name="T25" fmla="*/ 12 h 12"/>
                <a:gd name="T26" fmla="*/ 22 w 36"/>
                <a:gd name="T27" fmla="*/ 12 h 12"/>
                <a:gd name="T28" fmla="*/ 26 w 36"/>
                <a:gd name="T29" fmla="*/ 12 h 12"/>
                <a:gd name="T30" fmla="*/ 28 w 36"/>
                <a:gd name="T31" fmla="*/ 10 h 12"/>
                <a:gd name="T32" fmla="*/ 30 w 36"/>
                <a:gd name="T33" fmla="*/ 10 h 12"/>
                <a:gd name="T34" fmla="*/ 32 w 36"/>
                <a:gd name="T35" fmla="*/ 10 h 12"/>
                <a:gd name="T36" fmla="*/ 34 w 36"/>
                <a:gd name="T37" fmla="*/ 10 h 12"/>
                <a:gd name="T38" fmla="*/ 36 w 36"/>
                <a:gd name="T39" fmla="*/ 8 h 12"/>
                <a:gd name="T40" fmla="*/ 36 w 36"/>
                <a:gd name="T41" fmla="*/ 6 h 12"/>
                <a:gd name="T42" fmla="*/ 32 w 36"/>
                <a:gd name="T43" fmla="*/ 6 h 12"/>
                <a:gd name="T44" fmla="*/ 28 w 36"/>
                <a:gd name="T45" fmla="*/ 4 h 12"/>
                <a:gd name="T46" fmla="*/ 24 w 36"/>
                <a:gd name="T47" fmla="*/ 2 h 12"/>
                <a:gd name="T48" fmla="*/ 18 w 36"/>
                <a:gd name="T49" fmla="*/ 2 h 12"/>
                <a:gd name="T50" fmla="*/ 14 w 36"/>
                <a:gd name="T51" fmla="*/ 0 h 12"/>
                <a:gd name="T52" fmla="*/ 10 w 36"/>
                <a:gd name="T53" fmla="*/ 0 h 12"/>
                <a:gd name="T54" fmla="*/ 6 w 36"/>
                <a:gd name="T55" fmla="*/ 2 h 12"/>
                <a:gd name="T56" fmla="*/ 0 w 36"/>
                <a:gd name="T5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6" h="12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6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6" y="12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4" y="10"/>
                  </a:lnTo>
                  <a:lnTo>
                    <a:pt x="36" y="8"/>
                  </a:lnTo>
                  <a:lnTo>
                    <a:pt x="36" y="6"/>
                  </a:lnTo>
                  <a:lnTo>
                    <a:pt x="32" y="6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5" name="Freeform 24"/>
            <p:cNvSpPr>
              <a:spLocks/>
            </p:cNvSpPr>
            <p:nvPr/>
          </p:nvSpPr>
          <p:spPr bwMode="auto">
            <a:xfrm>
              <a:off x="4708525" y="2771775"/>
              <a:ext cx="28575" cy="9525"/>
            </a:xfrm>
            <a:custGeom>
              <a:avLst/>
              <a:gdLst>
                <a:gd name="T0" fmla="*/ 2 w 18"/>
                <a:gd name="T1" fmla="*/ 0 h 6"/>
                <a:gd name="T2" fmla="*/ 0 w 18"/>
                <a:gd name="T3" fmla="*/ 2 h 6"/>
                <a:gd name="T4" fmla="*/ 0 w 18"/>
                <a:gd name="T5" fmla="*/ 4 h 6"/>
                <a:gd name="T6" fmla="*/ 4 w 18"/>
                <a:gd name="T7" fmla="*/ 4 h 6"/>
                <a:gd name="T8" fmla="*/ 6 w 18"/>
                <a:gd name="T9" fmla="*/ 6 h 6"/>
                <a:gd name="T10" fmla="*/ 8 w 18"/>
                <a:gd name="T11" fmla="*/ 6 h 6"/>
                <a:gd name="T12" fmla="*/ 10 w 18"/>
                <a:gd name="T13" fmla="*/ 6 h 6"/>
                <a:gd name="T14" fmla="*/ 12 w 18"/>
                <a:gd name="T15" fmla="*/ 6 h 6"/>
                <a:gd name="T16" fmla="*/ 14 w 18"/>
                <a:gd name="T17" fmla="*/ 6 h 6"/>
                <a:gd name="T18" fmla="*/ 18 w 18"/>
                <a:gd name="T19" fmla="*/ 4 h 6"/>
                <a:gd name="T20" fmla="*/ 18 w 18"/>
                <a:gd name="T21" fmla="*/ 4 h 6"/>
                <a:gd name="T22" fmla="*/ 18 w 18"/>
                <a:gd name="T23" fmla="*/ 4 h 6"/>
                <a:gd name="T24" fmla="*/ 16 w 18"/>
                <a:gd name="T25" fmla="*/ 4 h 6"/>
                <a:gd name="T26" fmla="*/ 12 w 18"/>
                <a:gd name="T27" fmla="*/ 2 h 6"/>
                <a:gd name="T28" fmla="*/ 10 w 18"/>
                <a:gd name="T29" fmla="*/ 2 h 6"/>
                <a:gd name="T30" fmla="*/ 8 w 18"/>
                <a:gd name="T31" fmla="*/ 2 h 6"/>
                <a:gd name="T32" fmla="*/ 8 w 18"/>
                <a:gd name="T33" fmla="*/ 2 h 6"/>
                <a:gd name="T34" fmla="*/ 4 w 18"/>
                <a:gd name="T35" fmla="*/ 2 h 6"/>
                <a:gd name="T36" fmla="*/ 2 w 18"/>
                <a:gd name="T3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6">
                  <a:moveTo>
                    <a:pt x="2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4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6" name="Freeform 25"/>
            <p:cNvSpPr>
              <a:spLocks/>
            </p:cNvSpPr>
            <p:nvPr/>
          </p:nvSpPr>
          <p:spPr bwMode="auto">
            <a:xfrm>
              <a:off x="4664075" y="2774950"/>
              <a:ext cx="3175" cy="6350"/>
            </a:xfrm>
            <a:custGeom>
              <a:avLst/>
              <a:gdLst>
                <a:gd name="T0" fmla="*/ 0 w 2"/>
                <a:gd name="T1" fmla="*/ 4 h 4"/>
                <a:gd name="T2" fmla="*/ 0 w 2"/>
                <a:gd name="T3" fmla="*/ 4 h 4"/>
                <a:gd name="T4" fmla="*/ 2 w 2"/>
                <a:gd name="T5" fmla="*/ 4 h 4"/>
                <a:gd name="T6" fmla="*/ 2 w 2"/>
                <a:gd name="T7" fmla="*/ 2 h 4"/>
                <a:gd name="T8" fmla="*/ 0 w 2"/>
                <a:gd name="T9" fmla="*/ 0 h 4"/>
                <a:gd name="T10" fmla="*/ 0 w 2"/>
                <a:gd name="T11" fmla="*/ 2 h 4"/>
                <a:gd name="T12" fmla="*/ 0 w 2"/>
                <a:gd name="T13" fmla="*/ 4 h 4"/>
                <a:gd name="T14" fmla="*/ 0 w 2"/>
                <a:gd name="T15" fmla="*/ 4 h 4"/>
                <a:gd name="T16" fmla="*/ 0 w 2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7" name="Freeform 26"/>
            <p:cNvSpPr>
              <a:spLocks/>
            </p:cNvSpPr>
            <p:nvPr/>
          </p:nvSpPr>
          <p:spPr bwMode="auto">
            <a:xfrm>
              <a:off x="4778375" y="2778125"/>
              <a:ext cx="6350" cy="6350"/>
            </a:xfrm>
            <a:custGeom>
              <a:avLst/>
              <a:gdLst>
                <a:gd name="T0" fmla="*/ 0 w 4"/>
                <a:gd name="T1" fmla="*/ 2 h 4"/>
                <a:gd name="T2" fmla="*/ 0 w 4"/>
                <a:gd name="T3" fmla="*/ 2 h 4"/>
                <a:gd name="T4" fmla="*/ 0 w 4"/>
                <a:gd name="T5" fmla="*/ 2 h 4"/>
                <a:gd name="T6" fmla="*/ 0 w 4"/>
                <a:gd name="T7" fmla="*/ 4 h 4"/>
                <a:gd name="T8" fmla="*/ 2 w 4"/>
                <a:gd name="T9" fmla="*/ 2 h 4"/>
                <a:gd name="T10" fmla="*/ 2 w 4"/>
                <a:gd name="T11" fmla="*/ 2 h 4"/>
                <a:gd name="T12" fmla="*/ 4 w 4"/>
                <a:gd name="T13" fmla="*/ 0 h 4"/>
                <a:gd name="T14" fmla="*/ 2 w 4"/>
                <a:gd name="T15" fmla="*/ 0 h 4"/>
                <a:gd name="T16" fmla="*/ 0 w 4"/>
                <a:gd name="T17" fmla="*/ 0 h 4"/>
                <a:gd name="T18" fmla="*/ 0 w 4"/>
                <a:gd name="T1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4">
                  <a:moveTo>
                    <a:pt x="0" y="2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8" name="Freeform 27"/>
            <p:cNvSpPr>
              <a:spLocks/>
            </p:cNvSpPr>
            <p:nvPr/>
          </p:nvSpPr>
          <p:spPr bwMode="auto">
            <a:xfrm>
              <a:off x="4711700" y="2787650"/>
              <a:ext cx="19050" cy="6350"/>
            </a:xfrm>
            <a:custGeom>
              <a:avLst/>
              <a:gdLst>
                <a:gd name="T0" fmla="*/ 0 w 12"/>
                <a:gd name="T1" fmla="*/ 0 h 4"/>
                <a:gd name="T2" fmla="*/ 0 w 12"/>
                <a:gd name="T3" fmla="*/ 2 h 4"/>
                <a:gd name="T4" fmla="*/ 0 w 12"/>
                <a:gd name="T5" fmla="*/ 4 h 4"/>
                <a:gd name="T6" fmla="*/ 2 w 12"/>
                <a:gd name="T7" fmla="*/ 4 h 4"/>
                <a:gd name="T8" fmla="*/ 4 w 12"/>
                <a:gd name="T9" fmla="*/ 4 h 4"/>
                <a:gd name="T10" fmla="*/ 6 w 12"/>
                <a:gd name="T11" fmla="*/ 4 h 4"/>
                <a:gd name="T12" fmla="*/ 6 w 12"/>
                <a:gd name="T13" fmla="*/ 4 h 4"/>
                <a:gd name="T14" fmla="*/ 8 w 12"/>
                <a:gd name="T15" fmla="*/ 4 h 4"/>
                <a:gd name="T16" fmla="*/ 10 w 12"/>
                <a:gd name="T17" fmla="*/ 4 h 4"/>
                <a:gd name="T18" fmla="*/ 12 w 12"/>
                <a:gd name="T19" fmla="*/ 4 h 4"/>
                <a:gd name="T20" fmla="*/ 12 w 12"/>
                <a:gd name="T21" fmla="*/ 2 h 4"/>
                <a:gd name="T22" fmla="*/ 8 w 12"/>
                <a:gd name="T23" fmla="*/ 2 h 4"/>
                <a:gd name="T24" fmla="*/ 6 w 12"/>
                <a:gd name="T25" fmla="*/ 2 h 4"/>
                <a:gd name="T26" fmla="*/ 6 w 12"/>
                <a:gd name="T27" fmla="*/ 2 h 4"/>
                <a:gd name="T28" fmla="*/ 4 w 12"/>
                <a:gd name="T29" fmla="*/ 2 h 4"/>
                <a:gd name="T30" fmla="*/ 2 w 12"/>
                <a:gd name="T31" fmla="*/ 0 h 4"/>
                <a:gd name="T32" fmla="*/ 0 w 12"/>
                <a:gd name="T3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2" h="4">
                  <a:moveTo>
                    <a:pt x="0" y="0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19" name="Freeform 28"/>
            <p:cNvSpPr>
              <a:spLocks/>
            </p:cNvSpPr>
            <p:nvPr/>
          </p:nvSpPr>
          <p:spPr bwMode="auto">
            <a:xfrm>
              <a:off x="4702175" y="2825750"/>
              <a:ext cx="34925" cy="41275"/>
            </a:xfrm>
            <a:custGeom>
              <a:avLst/>
              <a:gdLst>
                <a:gd name="T0" fmla="*/ 4 w 22"/>
                <a:gd name="T1" fmla="*/ 8 h 26"/>
                <a:gd name="T2" fmla="*/ 6 w 22"/>
                <a:gd name="T3" fmla="*/ 8 h 26"/>
                <a:gd name="T4" fmla="*/ 6 w 22"/>
                <a:gd name="T5" fmla="*/ 10 h 26"/>
                <a:gd name="T6" fmla="*/ 8 w 22"/>
                <a:gd name="T7" fmla="*/ 14 h 26"/>
                <a:gd name="T8" fmla="*/ 10 w 22"/>
                <a:gd name="T9" fmla="*/ 16 h 26"/>
                <a:gd name="T10" fmla="*/ 12 w 22"/>
                <a:gd name="T11" fmla="*/ 16 h 26"/>
                <a:gd name="T12" fmla="*/ 12 w 22"/>
                <a:gd name="T13" fmla="*/ 20 h 26"/>
                <a:gd name="T14" fmla="*/ 12 w 22"/>
                <a:gd name="T15" fmla="*/ 22 h 26"/>
                <a:gd name="T16" fmla="*/ 14 w 22"/>
                <a:gd name="T17" fmla="*/ 24 h 26"/>
                <a:gd name="T18" fmla="*/ 14 w 22"/>
                <a:gd name="T19" fmla="*/ 26 h 26"/>
                <a:gd name="T20" fmla="*/ 16 w 22"/>
                <a:gd name="T21" fmla="*/ 26 h 26"/>
                <a:gd name="T22" fmla="*/ 18 w 22"/>
                <a:gd name="T23" fmla="*/ 26 h 26"/>
                <a:gd name="T24" fmla="*/ 20 w 22"/>
                <a:gd name="T25" fmla="*/ 24 h 26"/>
                <a:gd name="T26" fmla="*/ 20 w 22"/>
                <a:gd name="T27" fmla="*/ 20 h 26"/>
                <a:gd name="T28" fmla="*/ 22 w 22"/>
                <a:gd name="T29" fmla="*/ 16 h 26"/>
                <a:gd name="T30" fmla="*/ 22 w 22"/>
                <a:gd name="T31" fmla="*/ 12 h 26"/>
                <a:gd name="T32" fmla="*/ 20 w 22"/>
                <a:gd name="T33" fmla="*/ 12 h 26"/>
                <a:gd name="T34" fmla="*/ 16 w 22"/>
                <a:gd name="T35" fmla="*/ 10 h 26"/>
                <a:gd name="T36" fmla="*/ 12 w 22"/>
                <a:gd name="T37" fmla="*/ 10 h 26"/>
                <a:gd name="T38" fmla="*/ 12 w 22"/>
                <a:gd name="T39" fmla="*/ 8 h 26"/>
                <a:gd name="T40" fmla="*/ 8 w 22"/>
                <a:gd name="T41" fmla="*/ 8 h 26"/>
                <a:gd name="T42" fmla="*/ 4 w 22"/>
                <a:gd name="T43" fmla="*/ 4 h 26"/>
                <a:gd name="T44" fmla="*/ 4 w 22"/>
                <a:gd name="T45" fmla="*/ 2 h 26"/>
                <a:gd name="T46" fmla="*/ 0 w 22"/>
                <a:gd name="T47" fmla="*/ 0 h 26"/>
                <a:gd name="T48" fmla="*/ 2 w 22"/>
                <a:gd name="T49" fmla="*/ 2 h 26"/>
                <a:gd name="T50" fmla="*/ 2 w 22"/>
                <a:gd name="T51" fmla="*/ 4 h 26"/>
                <a:gd name="T52" fmla="*/ 4 w 22"/>
                <a:gd name="T53" fmla="*/ 6 h 26"/>
                <a:gd name="T54" fmla="*/ 4 w 22"/>
                <a:gd name="T55" fmla="*/ 8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2" h="26">
                  <a:moveTo>
                    <a:pt x="4" y="8"/>
                  </a:moveTo>
                  <a:lnTo>
                    <a:pt x="6" y="8"/>
                  </a:lnTo>
                  <a:lnTo>
                    <a:pt x="6" y="10"/>
                  </a:lnTo>
                  <a:lnTo>
                    <a:pt x="8" y="14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4" y="24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2" y="12"/>
                  </a:lnTo>
                  <a:lnTo>
                    <a:pt x="20" y="12"/>
                  </a:lnTo>
                  <a:lnTo>
                    <a:pt x="16" y="10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8" y="8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0" name="Freeform 29"/>
            <p:cNvSpPr>
              <a:spLocks/>
            </p:cNvSpPr>
            <p:nvPr/>
          </p:nvSpPr>
          <p:spPr bwMode="auto">
            <a:xfrm>
              <a:off x="4657725" y="2838450"/>
              <a:ext cx="15875" cy="69850"/>
            </a:xfrm>
            <a:custGeom>
              <a:avLst/>
              <a:gdLst>
                <a:gd name="T0" fmla="*/ 2 w 10"/>
                <a:gd name="T1" fmla="*/ 26 h 44"/>
                <a:gd name="T2" fmla="*/ 2 w 10"/>
                <a:gd name="T3" fmla="*/ 32 h 44"/>
                <a:gd name="T4" fmla="*/ 2 w 10"/>
                <a:gd name="T5" fmla="*/ 36 h 44"/>
                <a:gd name="T6" fmla="*/ 2 w 10"/>
                <a:gd name="T7" fmla="*/ 40 h 44"/>
                <a:gd name="T8" fmla="*/ 2 w 10"/>
                <a:gd name="T9" fmla="*/ 44 h 44"/>
                <a:gd name="T10" fmla="*/ 4 w 10"/>
                <a:gd name="T11" fmla="*/ 42 h 44"/>
                <a:gd name="T12" fmla="*/ 4 w 10"/>
                <a:gd name="T13" fmla="*/ 36 h 44"/>
                <a:gd name="T14" fmla="*/ 4 w 10"/>
                <a:gd name="T15" fmla="*/ 34 h 44"/>
                <a:gd name="T16" fmla="*/ 4 w 10"/>
                <a:gd name="T17" fmla="*/ 28 h 44"/>
                <a:gd name="T18" fmla="*/ 6 w 10"/>
                <a:gd name="T19" fmla="*/ 30 h 44"/>
                <a:gd name="T20" fmla="*/ 6 w 10"/>
                <a:gd name="T21" fmla="*/ 34 h 44"/>
                <a:gd name="T22" fmla="*/ 8 w 10"/>
                <a:gd name="T23" fmla="*/ 34 h 44"/>
                <a:gd name="T24" fmla="*/ 8 w 10"/>
                <a:gd name="T25" fmla="*/ 38 h 44"/>
                <a:gd name="T26" fmla="*/ 10 w 10"/>
                <a:gd name="T27" fmla="*/ 38 h 44"/>
                <a:gd name="T28" fmla="*/ 10 w 10"/>
                <a:gd name="T29" fmla="*/ 32 h 44"/>
                <a:gd name="T30" fmla="*/ 8 w 10"/>
                <a:gd name="T31" fmla="*/ 26 h 44"/>
                <a:gd name="T32" fmla="*/ 8 w 10"/>
                <a:gd name="T33" fmla="*/ 22 h 44"/>
                <a:gd name="T34" fmla="*/ 8 w 10"/>
                <a:gd name="T35" fmla="*/ 18 h 44"/>
                <a:gd name="T36" fmla="*/ 6 w 10"/>
                <a:gd name="T37" fmla="*/ 12 h 44"/>
                <a:gd name="T38" fmla="*/ 4 w 10"/>
                <a:gd name="T39" fmla="*/ 8 h 44"/>
                <a:gd name="T40" fmla="*/ 2 w 10"/>
                <a:gd name="T41" fmla="*/ 2 h 44"/>
                <a:gd name="T42" fmla="*/ 0 w 10"/>
                <a:gd name="T43" fmla="*/ 0 h 44"/>
                <a:gd name="T44" fmla="*/ 2 w 10"/>
                <a:gd name="T45" fmla="*/ 6 h 44"/>
                <a:gd name="T46" fmla="*/ 2 w 10"/>
                <a:gd name="T47" fmla="*/ 14 h 44"/>
                <a:gd name="T48" fmla="*/ 4 w 10"/>
                <a:gd name="T49" fmla="*/ 20 h 44"/>
                <a:gd name="T50" fmla="*/ 2 w 10"/>
                <a:gd name="T51" fmla="*/ 2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44">
                  <a:moveTo>
                    <a:pt x="2" y="26"/>
                  </a:moveTo>
                  <a:lnTo>
                    <a:pt x="2" y="32"/>
                  </a:lnTo>
                  <a:lnTo>
                    <a:pt x="2" y="36"/>
                  </a:lnTo>
                  <a:lnTo>
                    <a:pt x="2" y="40"/>
                  </a:lnTo>
                  <a:lnTo>
                    <a:pt x="2" y="44"/>
                  </a:lnTo>
                  <a:lnTo>
                    <a:pt x="4" y="42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8" y="38"/>
                  </a:lnTo>
                  <a:lnTo>
                    <a:pt x="10" y="38"/>
                  </a:lnTo>
                  <a:lnTo>
                    <a:pt x="10" y="32"/>
                  </a:lnTo>
                  <a:lnTo>
                    <a:pt x="8" y="26"/>
                  </a:lnTo>
                  <a:lnTo>
                    <a:pt x="8" y="22"/>
                  </a:lnTo>
                  <a:lnTo>
                    <a:pt x="8" y="18"/>
                  </a:lnTo>
                  <a:lnTo>
                    <a:pt x="6" y="12"/>
                  </a:lnTo>
                  <a:lnTo>
                    <a:pt x="4" y="8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6"/>
                  </a:lnTo>
                  <a:lnTo>
                    <a:pt x="2" y="14"/>
                  </a:lnTo>
                  <a:lnTo>
                    <a:pt x="4" y="20"/>
                  </a:lnTo>
                  <a:lnTo>
                    <a:pt x="2" y="2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1" name="Freeform 30"/>
            <p:cNvSpPr>
              <a:spLocks/>
            </p:cNvSpPr>
            <p:nvPr/>
          </p:nvSpPr>
          <p:spPr bwMode="auto">
            <a:xfrm>
              <a:off x="4733925" y="2870200"/>
              <a:ext cx="28575" cy="28575"/>
            </a:xfrm>
            <a:custGeom>
              <a:avLst/>
              <a:gdLst>
                <a:gd name="T0" fmla="*/ 0 w 18"/>
                <a:gd name="T1" fmla="*/ 4 h 18"/>
                <a:gd name="T2" fmla="*/ 2 w 18"/>
                <a:gd name="T3" fmla="*/ 6 h 18"/>
                <a:gd name="T4" fmla="*/ 4 w 18"/>
                <a:gd name="T5" fmla="*/ 6 h 18"/>
                <a:gd name="T6" fmla="*/ 6 w 18"/>
                <a:gd name="T7" fmla="*/ 10 h 18"/>
                <a:gd name="T8" fmla="*/ 8 w 18"/>
                <a:gd name="T9" fmla="*/ 12 h 18"/>
                <a:gd name="T10" fmla="*/ 10 w 18"/>
                <a:gd name="T11" fmla="*/ 14 h 18"/>
                <a:gd name="T12" fmla="*/ 12 w 18"/>
                <a:gd name="T13" fmla="*/ 16 h 18"/>
                <a:gd name="T14" fmla="*/ 14 w 18"/>
                <a:gd name="T15" fmla="*/ 18 h 18"/>
                <a:gd name="T16" fmla="*/ 16 w 18"/>
                <a:gd name="T17" fmla="*/ 18 h 18"/>
                <a:gd name="T18" fmla="*/ 18 w 18"/>
                <a:gd name="T19" fmla="*/ 16 h 18"/>
                <a:gd name="T20" fmla="*/ 18 w 18"/>
                <a:gd name="T21" fmla="*/ 14 h 18"/>
                <a:gd name="T22" fmla="*/ 18 w 18"/>
                <a:gd name="T23" fmla="*/ 14 h 18"/>
                <a:gd name="T24" fmla="*/ 18 w 18"/>
                <a:gd name="T25" fmla="*/ 10 h 18"/>
                <a:gd name="T26" fmla="*/ 16 w 18"/>
                <a:gd name="T27" fmla="*/ 10 h 18"/>
                <a:gd name="T28" fmla="*/ 14 w 18"/>
                <a:gd name="T29" fmla="*/ 8 h 18"/>
                <a:gd name="T30" fmla="*/ 12 w 18"/>
                <a:gd name="T31" fmla="*/ 6 h 18"/>
                <a:gd name="T32" fmla="*/ 10 w 18"/>
                <a:gd name="T33" fmla="*/ 6 h 18"/>
                <a:gd name="T34" fmla="*/ 10 w 18"/>
                <a:gd name="T35" fmla="*/ 4 h 18"/>
                <a:gd name="T36" fmla="*/ 8 w 18"/>
                <a:gd name="T37" fmla="*/ 2 h 18"/>
                <a:gd name="T38" fmla="*/ 6 w 18"/>
                <a:gd name="T39" fmla="*/ 2 h 18"/>
                <a:gd name="T40" fmla="*/ 4 w 18"/>
                <a:gd name="T41" fmla="*/ 0 h 18"/>
                <a:gd name="T42" fmla="*/ 2 w 18"/>
                <a:gd name="T43" fmla="*/ 0 h 18"/>
                <a:gd name="T44" fmla="*/ 2 w 18"/>
                <a:gd name="T45" fmla="*/ 2 h 18"/>
                <a:gd name="T46" fmla="*/ 2 w 18"/>
                <a:gd name="T47" fmla="*/ 2 h 18"/>
                <a:gd name="T48" fmla="*/ 0 w 18"/>
                <a:gd name="T49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8">
                  <a:moveTo>
                    <a:pt x="0" y="4"/>
                  </a:moveTo>
                  <a:lnTo>
                    <a:pt x="2" y="6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4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2" name="Freeform 31"/>
            <p:cNvSpPr>
              <a:spLocks/>
            </p:cNvSpPr>
            <p:nvPr/>
          </p:nvSpPr>
          <p:spPr bwMode="auto">
            <a:xfrm>
              <a:off x="4692650" y="2876550"/>
              <a:ext cx="25400" cy="15875"/>
            </a:xfrm>
            <a:custGeom>
              <a:avLst/>
              <a:gdLst>
                <a:gd name="T0" fmla="*/ 0 w 16"/>
                <a:gd name="T1" fmla="*/ 10 h 10"/>
                <a:gd name="T2" fmla="*/ 0 w 16"/>
                <a:gd name="T3" fmla="*/ 10 h 10"/>
                <a:gd name="T4" fmla="*/ 0 w 16"/>
                <a:gd name="T5" fmla="*/ 10 h 10"/>
                <a:gd name="T6" fmla="*/ 2 w 16"/>
                <a:gd name="T7" fmla="*/ 10 h 10"/>
                <a:gd name="T8" fmla="*/ 4 w 16"/>
                <a:gd name="T9" fmla="*/ 10 h 10"/>
                <a:gd name="T10" fmla="*/ 4 w 16"/>
                <a:gd name="T11" fmla="*/ 10 h 10"/>
                <a:gd name="T12" fmla="*/ 6 w 16"/>
                <a:gd name="T13" fmla="*/ 10 h 10"/>
                <a:gd name="T14" fmla="*/ 8 w 16"/>
                <a:gd name="T15" fmla="*/ 8 h 10"/>
                <a:gd name="T16" fmla="*/ 10 w 16"/>
                <a:gd name="T17" fmla="*/ 6 h 10"/>
                <a:gd name="T18" fmla="*/ 10 w 16"/>
                <a:gd name="T19" fmla="*/ 6 h 10"/>
                <a:gd name="T20" fmla="*/ 12 w 16"/>
                <a:gd name="T21" fmla="*/ 4 h 10"/>
                <a:gd name="T22" fmla="*/ 14 w 16"/>
                <a:gd name="T23" fmla="*/ 4 h 10"/>
                <a:gd name="T24" fmla="*/ 16 w 16"/>
                <a:gd name="T25" fmla="*/ 2 h 10"/>
                <a:gd name="T26" fmla="*/ 16 w 16"/>
                <a:gd name="T27" fmla="*/ 2 h 10"/>
                <a:gd name="T28" fmla="*/ 16 w 16"/>
                <a:gd name="T29" fmla="*/ 0 h 10"/>
                <a:gd name="T30" fmla="*/ 14 w 16"/>
                <a:gd name="T31" fmla="*/ 0 h 10"/>
                <a:gd name="T32" fmla="*/ 12 w 16"/>
                <a:gd name="T33" fmla="*/ 0 h 10"/>
                <a:gd name="T34" fmla="*/ 10 w 16"/>
                <a:gd name="T35" fmla="*/ 2 h 10"/>
                <a:gd name="T36" fmla="*/ 10 w 16"/>
                <a:gd name="T37" fmla="*/ 2 h 10"/>
                <a:gd name="T38" fmla="*/ 8 w 16"/>
                <a:gd name="T39" fmla="*/ 2 h 10"/>
                <a:gd name="T40" fmla="*/ 6 w 16"/>
                <a:gd name="T41" fmla="*/ 2 h 10"/>
                <a:gd name="T42" fmla="*/ 4 w 16"/>
                <a:gd name="T43" fmla="*/ 2 h 10"/>
                <a:gd name="T44" fmla="*/ 2 w 16"/>
                <a:gd name="T45" fmla="*/ 4 h 10"/>
                <a:gd name="T46" fmla="*/ 0 w 16"/>
                <a:gd name="T47" fmla="*/ 8 h 10"/>
                <a:gd name="T48" fmla="*/ 0 w 16"/>
                <a:gd name="T4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" h="10">
                  <a:moveTo>
                    <a:pt x="0" y="10"/>
                  </a:moveTo>
                  <a:lnTo>
                    <a:pt x="0" y="1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8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3" name="Freeform 32"/>
            <p:cNvSpPr>
              <a:spLocks/>
            </p:cNvSpPr>
            <p:nvPr/>
          </p:nvSpPr>
          <p:spPr bwMode="auto">
            <a:xfrm>
              <a:off x="4781550" y="2857500"/>
              <a:ext cx="50800" cy="161925"/>
            </a:xfrm>
            <a:custGeom>
              <a:avLst/>
              <a:gdLst>
                <a:gd name="T0" fmla="*/ 16 w 32"/>
                <a:gd name="T1" fmla="*/ 10 h 102"/>
                <a:gd name="T2" fmla="*/ 18 w 32"/>
                <a:gd name="T3" fmla="*/ 40 h 102"/>
                <a:gd name="T4" fmla="*/ 22 w 32"/>
                <a:gd name="T5" fmla="*/ 40 h 102"/>
                <a:gd name="T6" fmla="*/ 24 w 32"/>
                <a:gd name="T7" fmla="*/ 40 h 102"/>
                <a:gd name="T8" fmla="*/ 26 w 32"/>
                <a:gd name="T9" fmla="*/ 40 h 102"/>
                <a:gd name="T10" fmla="*/ 28 w 32"/>
                <a:gd name="T11" fmla="*/ 42 h 102"/>
                <a:gd name="T12" fmla="*/ 32 w 32"/>
                <a:gd name="T13" fmla="*/ 42 h 102"/>
                <a:gd name="T14" fmla="*/ 32 w 32"/>
                <a:gd name="T15" fmla="*/ 44 h 102"/>
                <a:gd name="T16" fmla="*/ 32 w 32"/>
                <a:gd name="T17" fmla="*/ 46 h 102"/>
                <a:gd name="T18" fmla="*/ 30 w 32"/>
                <a:gd name="T19" fmla="*/ 46 h 102"/>
                <a:gd name="T20" fmla="*/ 28 w 32"/>
                <a:gd name="T21" fmla="*/ 48 h 102"/>
                <a:gd name="T22" fmla="*/ 26 w 32"/>
                <a:gd name="T23" fmla="*/ 50 h 102"/>
                <a:gd name="T24" fmla="*/ 24 w 32"/>
                <a:gd name="T25" fmla="*/ 50 h 102"/>
                <a:gd name="T26" fmla="*/ 22 w 32"/>
                <a:gd name="T27" fmla="*/ 50 h 102"/>
                <a:gd name="T28" fmla="*/ 18 w 32"/>
                <a:gd name="T29" fmla="*/ 52 h 102"/>
                <a:gd name="T30" fmla="*/ 16 w 32"/>
                <a:gd name="T31" fmla="*/ 52 h 102"/>
                <a:gd name="T32" fmla="*/ 16 w 32"/>
                <a:gd name="T33" fmla="*/ 52 h 102"/>
                <a:gd name="T34" fmla="*/ 16 w 32"/>
                <a:gd name="T35" fmla="*/ 54 h 102"/>
                <a:gd name="T36" fmla="*/ 16 w 32"/>
                <a:gd name="T37" fmla="*/ 54 h 102"/>
                <a:gd name="T38" fmla="*/ 18 w 32"/>
                <a:gd name="T39" fmla="*/ 56 h 102"/>
                <a:gd name="T40" fmla="*/ 20 w 32"/>
                <a:gd name="T41" fmla="*/ 58 h 102"/>
                <a:gd name="T42" fmla="*/ 22 w 32"/>
                <a:gd name="T43" fmla="*/ 58 h 102"/>
                <a:gd name="T44" fmla="*/ 24 w 32"/>
                <a:gd name="T45" fmla="*/ 60 h 102"/>
                <a:gd name="T46" fmla="*/ 24 w 32"/>
                <a:gd name="T47" fmla="*/ 64 h 102"/>
                <a:gd name="T48" fmla="*/ 24 w 32"/>
                <a:gd name="T49" fmla="*/ 66 h 102"/>
                <a:gd name="T50" fmla="*/ 24 w 32"/>
                <a:gd name="T51" fmla="*/ 68 h 102"/>
                <a:gd name="T52" fmla="*/ 22 w 32"/>
                <a:gd name="T53" fmla="*/ 70 h 102"/>
                <a:gd name="T54" fmla="*/ 20 w 32"/>
                <a:gd name="T55" fmla="*/ 74 h 102"/>
                <a:gd name="T56" fmla="*/ 18 w 32"/>
                <a:gd name="T57" fmla="*/ 76 h 102"/>
                <a:gd name="T58" fmla="*/ 16 w 32"/>
                <a:gd name="T59" fmla="*/ 76 h 102"/>
                <a:gd name="T60" fmla="*/ 16 w 32"/>
                <a:gd name="T61" fmla="*/ 78 h 102"/>
                <a:gd name="T62" fmla="*/ 16 w 32"/>
                <a:gd name="T63" fmla="*/ 80 h 102"/>
                <a:gd name="T64" fmla="*/ 14 w 32"/>
                <a:gd name="T65" fmla="*/ 82 h 102"/>
                <a:gd name="T66" fmla="*/ 14 w 32"/>
                <a:gd name="T67" fmla="*/ 84 h 102"/>
                <a:gd name="T68" fmla="*/ 16 w 32"/>
                <a:gd name="T69" fmla="*/ 92 h 102"/>
                <a:gd name="T70" fmla="*/ 16 w 32"/>
                <a:gd name="T71" fmla="*/ 98 h 102"/>
                <a:gd name="T72" fmla="*/ 16 w 32"/>
                <a:gd name="T73" fmla="*/ 102 h 102"/>
                <a:gd name="T74" fmla="*/ 14 w 32"/>
                <a:gd name="T75" fmla="*/ 98 h 102"/>
                <a:gd name="T76" fmla="*/ 12 w 32"/>
                <a:gd name="T77" fmla="*/ 94 h 102"/>
                <a:gd name="T78" fmla="*/ 8 w 32"/>
                <a:gd name="T79" fmla="*/ 86 h 102"/>
                <a:gd name="T80" fmla="*/ 6 w 32"/>
                <a:gd name="T81" fmla="*/ 78 h 102"/>
                <a:gd name="T82" fmla="*/ 4 w 32"/>
                <a:gd name="T83" fmla="*/ 70 h 102"/>
                <a:gd name="T84" fmla="*/ 2 w 32"/>
                <a:gd name="T85" fmla="*/ 64 h 102"/>
                <a:gd name="T86" fmla="*/ 0 w 32"/>
                <a:gd name="T87" fmla="*/ 58 h 102"/>
                <a:gd name="T88" fmla="*/ 0 w 32"/>
                <a:gd name="T89" fmla="*/ 58 h 102"/>
                <a:gd name="T90" fmla="*/ 2 w 32"/>
                <a:gd name="T91" fmla="*/ 56 h 102"/>
                <a:gd name="T92" fmla="*/ 4 w 32"/>
                <a:gd name="T93" fmla="*/ 56 h 102"/>
                <a:gd name="T94" fmla="*/ 6 w 32"/>
                <a:gd name="T95" fmla="*/ 54 h 102"/>
                <a:gd name="T96" fmla="*/ 6 w 32"/>
                <a:gd name="T97" fmla="*/ 52 h 102"/>
                <a:gd name="T98" fmla="*/ 8 w 32"/>
                <a:gd name="T99" fmla="*/ 52 h 102"/>
                <a:gd name="T100" fmla="*/ 8 w 32"/>
                <a:gd name="T101" fmla="*/ 50 h 102"/>
                <a:gd name="T102" fmla="*/ 8 w 32"/>
                <a:gd name="T103" fmla="*/ 50 h 102"/>
                <a:gd name="T104" fmla="*/ 6 w 32"/>
                <a:gd name="T105" fmla="*/ 44 h 102"/>
                <a:gd name="T106" fmla="*/ 6 w 32"/>
                <a:gd name="T107" fmla="*/ 38 h 102"/>
                <a:gd name="T108" fmla="*/ 6 w 32"/>
                <a:gd name="T109" fmla="*/ 32 h 102"/>
                <a:gd name="T110" fmla="*/ 6 w 32"/>
                <a:gd name="T111" fmla="*/ 26 h 102"/>
                <a:gd name="T112" fmla="*/ 6 w 32"/>
                <a:gd name="T113" fmla="*/ 20 h 102"/>
                <a:gd name="T114" fmla="*/ 6 w 32"/>
                <a:gd name="T115" fmla="*/ 14 h 102"/>
                <a:gd name="T116" fmla="*/ 8 w 32"/>
                <a:gd name="T117" fmla="*/ 6 h 102"/>
                <a:gd name="T118" fmla="*/ 10 w 32"/>
                <a:gd name="T119" fmla="*/ 2 h 102"/>
                <a:gd name="T120" fmla="*/ 12 w 32"/>
                <a:gd name="T121" fmla="*/ 0 h 102"/>
                <a:gd name="T122" fmla="*/ 14 w 32"/>
                <a:gd name="T123" fmla="*/ 2 h 102"/>
                <a:gd name="T124" fmla="*/ 16 w 32"/>
                <a:gd name="T125" fmla="*/ 1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102">
                  <a:moveTo>
                    <a:pt x="16" y="10"/>
                  </a:moveTo>
                  <a:lnTo>
                    <a:pt x="18" y="40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2" y="42"/>
                  </a:lnTo>
                  <a:lnTo>
                    <a:pt x="32" y="44"/>
                  </a:lnTo>
                  <a:lnTo>
                    <a:pt x="32" y="46"/>
                  </a:lnTo>
                  <a:lnTo>
                    <a:pt x="30" y="46"/>
                  </a:lnTo>
                  <a:lnTo>
                    <a:pt x="28" y="48"/>
                  </a:lnTo>
                  <a:lnTo>
                    <a:pt x="26" y="50"/>
                  </a:lnTo>
                  <a:lnTo>
                    <a:pt x="24" y="50"/>
                  </a:lnTo>
                  <a:lnTo>
                    <a:pt x="22" y="50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6" y="54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4" y="60"/>
                  </a:lnTo>
                  <a:lnTo>
                    <a:pt x="24" y="64"/>
                  </a:lnTo>
                  <a:lnTo>
                    <a:pt x="24" y="66"/>
                  </a:lnTo>
                  <a:lnTo>
                    <a:pt x="24" y="68"/>
                  </a:lnTo>
                  <a:lnTo>
                    <a:pt x="22" y="70"/>
                  </a:lnTo>
                  <a:lnTo>
                    <a:pt x="20" y="74"/>
                  </a:lnTo>
                  <a:lnTo>
                    <a:pt x="18" y="76"/>
                  </a:lnTo>
                  <a:lnTo>
                    <a:pt x="16" y="76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4" y="82"/>
                  </a:lnTo>
                  <a:lnTo>
                    <a:pt x="14" y="84"/>
                  </a:lnTo>
                  <a:lnTo>
                    <a:pt x="16" y="92"/>
                  </a:lnTo>
                  <a:lnTo>
                    <a:pt x="16" y="98"/>
                  </a:lnTo>
                  <a:lnTo>
                    <a:pt x="16" y="102"/>
                  </a:lnTo>
                  <a:lnTo>
                    <a:pt x="14" y="98"/>
                  </a:lnTo>
                  <a:lnTo>
                    <a:pt x="12" y="94"/>
                  </a:lnTo>
                  <a:lnTo>
                    <a:pt x="8" y="86"/>
                  </a:lnTo>
                  <a:lnTo>
                    <a:pt x="6" y="78"/>
                  </a:lnTo>
                  <a:lnTo>
                    <a:pt x="4" y="70"/>
                  </a:lnTo>
                  <a:lnTo>
                    <a:pt x="2" y="64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8" y="50"/>
                  </a:lnTo>
                  <a:lnTo>
                    <a:pt x="6" y="44"/>
                  </a:lnTo>
                  <a:lnTo>
                    <a:pt x="6" y="38"/>
                  </a:lnTo>
                  <a:lnTo>
                    <a:pt x="6" y="32"/>
                  </a:lnTo>
                  <a:lnTo>
                    <a:pt x="6" y="26"/>
                  </a:lnTo>
                  <a:lnTo>
                    <a:pt x="6" y="20"/>
                  </a:lnTo>
                  <a:lnTo>
                    <a:pt x="6" y="14"/>
                  </a:lnTo>
                  <a:lnTo>
                    <a:pt x="8" y="6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2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4" name="Freeform 33"/>
            <p:cNvSpPr>
              <a:spLocks/>
            </p:cNvSpPr>
            <p:nvPr/>
          </p:nvSpPr>
          <p:spPr bwMode="auto">
            <a:xfrm>
              <a:off x="4641850" y="2603500"/>
              <a:ext cx="19050" cy="47625"/>
            </a:xfrm>
            <a:custGeom>
              <a:avLst/>
              <a:gdLst>
                <a:gd name="T0" fmla="*/ 10 w 12"/>
                <a:gd name="T1" fmla="*/ 6 h 30"/>
                <a:gd name="T2" fmla="*/ 8 w 12"/>
                <a:gd name="T3" fmla="*/ 8 h 30"/>
                <a:gd name="T4" fmla="*/ 6 w 12"/>
                <a:gd name="T5" fmla="*/ 14 h 30"/>
                <a:gd name="T6" fmla="*/ 6 w 12"/>
                <a:gd name="T7" fmla="*/ 22 h 30"/>
                <a:gd name="T8" fmla="*/ 6 w 12"/>
                <a:gd name="T9" fmla="*/ 26 h 30"/>
                <a:gd name="T10" fmla="*/ 4 w 12"/>
                <a:gd name="T11" fmla="*/ 30 h 30"/>
                <a:gd name="T12" fmla="*/ 2 w 12"/>
                <a:gd name="T13" fmla="*/ 30 h 30"/>
                <a:gd name="T14" fmla="*/ 0 w 12"/>
                <a:gd name="T15" fmla="*/ 28 h 30"/>
                <a:gd name="T16" fmla="*/ 0 w 12"/>
                <a:gd name="T17" fmla="*/ 24 h 30"/>
                <a:gd name="T18" fmla="*/ 2 w 12"/>
                <a:gd name="T19" fmla="*/ 20 h 30"/>
                <a:gd name="T20" fmla="*/ 4 w 12"/>
                <a:gd name="T21" fmla="*/ 14 h 30"/>
                <a:gd name="T22" fmla="*/ 6 w 12"/>
                <a:gd name="T23" fmla="*/ 10 h 30"/>
                <a:gd name="T24" fmla="*/ 6 w 12"/>
                <a:gd name="T25" fmla="*/ 8 h 30"/>
                <a:gd name="T26" fmla="*/ 2 w 12"/>
                <a:gd name="T27" fmla="*/ 14 h 30"/>
                <a:gd name="T28" fmla="*/ 2 w 12"/>
                <a:gd name="T29" fmla="*/ 12 h 30"/>
                <a:gd name="T30" fmla="*/ 2 w 12"/>
                <a:gd name="T31" fmla="*/ 8 h 30"/>
                <a:gd name="T32" fmla="*/ 4 w 12"/>
                <a:gd name="T33" fmla="*/ 4 h 30"/>
                <a:gd name="T34" fmla="*/ 6 w 12"/>
                <a:gd name="T35" fmla="*/ 0 h 30"/>
                <a:gd name="T36" fmla="*/ 6 w 12"/>
                <a:gd name="T37" fmla="*/ 0 h 30"/>
                <a:gd name="T38" fmla="*/ 6 w 12"/>
                <a:gd name="T39" fmla="*/ 2 h 30"/>
                <a:gd name="T40" fmla="*/ 6 w 12"/>
                <a:gd name="T41" fmla="*/ 4 h 30"/>
                <a:gd name="T42" fmla="*/ 8 w 12"/>
                <a:gd name="T43" fmla="*/ 4 h 30"/>
                <a:gd name="T44" fmla="*/ 10 w 12"/>
                <a:gd name="T45" fmla="*/ 2 h 30"/>
                <a:gd name="T46" fmla="*/ 12 w 12"/>
                <a:gd name="T47" fmla="*/ 2 h 30"/>
                <a:gd name="T48" fmla="*/ 10 w 12"/>
                <a:gd name="T49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" h="30">
                  <a:moveTo>
                    <a:pt x="10" y="6"/>
                  </a:moveTo>
                  <a:lnTo>
                    <a:pt x="8" y="8"/>
                  </a:lnTo>
                  <a:lnTo>
                    <a:pt x="6" y="14"/>
                  </a:lnTo>
                  <a:lnTo>
                    <a:pt x="6" y="22"/>
                  </a:lnTo>
                  <a:lnTo>
                    <a:pt x="6" y="26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0" y="28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6" y="8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8"/>
                  </a:lnTo>
                  <a:lnTo>
                    <a:pt x="4" y="4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5" name="Freeform 34"/>
            <p:cNvSpPr>
              <a:spLocks/>
            </p:cNvSpPr>
            <p:nvPr/>
          </p:nvSpPr>
          <p:spPr bwMode="auto">
            <a:xfrm>
              <a:off x="4673600" y="2587625"/>
              <a:ext cx="34925" cy="19050"/>
            </a:xfrm>
            <a:custGeom>
              <a:avLst/>
              <a:gdLst>
                <a:gd name="T0" fmla="*/ 8 w 22"/>
                <a:gd name="T1" fmla="*/ 4 h 12"/>
                <a:gd name="T2" fmla="*/ 8 w 22"/>
                <a:gd name="T3" fmla="*/ 4 h 12"/>
                <a:gd name="T4" fmla="*/ 10 w 22"/>
                <a:gd name="T5" fmla="*/ 6 h 12"/>
                <a:gd name="T6" fmla="*/ 12 w 22"/>
                <a:gd name="T7" fmla="*/ 6 h 12"/>
                <a:gd name="T8" fmla="*/ 12 w 22"/>
                <a:gd name="T9" fmla="*/ 6 h 12"/>
                <a:gd name="T10" fmla="*/ 14 w 22"/>
                <a:gd name="T11" fmla="*/ 8 h 12"/>
                <a:gd name="T12" fmla="*/ 16 w 22"/>
                <a:gd name="T13" fmla="*/ 10 h 12"/>
                <a:gd name="T14" fmla="*/ 18 w 22"/>
                <a:gd name="T15" fmla="*/ 10 h 12"/>
                <a:gd name="T16" fmla="*/ 20 w 22"/>
                <a:gd name="T17" fmla="*/ 12 h 12"/>
                <a:gd name="T18" fmla="*/ 22 w 22"/>
                <a:gd name="T19" fmla="*/ 10 h 12"/>
                <a:gd name="T20" fmla="*/ 22 w 22"/>
                <a:gd name="T21" fmla="*/ 8 h 12"/>
                <a:gd name="T22" fmla="*/ 22 w 22"/>
                <a:gd name="T23" fmla="*/ 6 h 12"/>
                <a:gd name="T24" fmla="*/ 20 w 22"/>
                <a:gd name="T25" fmla="*/ 6 h 12"/>
                <a:gd name="T26" fmla="*/ 18 w 22"/>
                <a:gd name="T27" fmla="*/ 6 h 12"/>
                <a:gd name="T28" fmla="*/ 16 w 22"/>
                <a:gd name="T29" fmla="*/ 4 h 12"/>
                <a:gd name="T30" fmla="*/ 14 w 22"/>
                <a:gd name="T31" fmla="*/ 4 h 12"/>
                <a:gd name="T32" fmla="*/ 12 w 22"/>
                <a:gd name="T33" fmla="*/ 2 h 12"/>
                <a:gd name="T34" fmla="*/ 12 w 22"/>
                <a:gd name="T35" fmla="*/ 2 h 12"/>
                <a:gd name="T36" fmla="*/ 10 w 22"/>
                <a:gd name="T37" fmla="*/ 0 h 12"/>
                <a:gd name="T38" fmla="*/ 8 w 22"/>
                <a:gd name="T39" fmla="*/ 0 h 12"/>
                <a:gd name="T40" fmla="*/ 6 w 22"/>
                <a:gd name="T41" fmla="*/ 0 h 12"/>
                <a:gd name="T42" fmla="*/ 4 w 22"/>
                <a:gd name="T43" fmla="*/ 2 h 12"/>
                <a:gd name="T44" fmla="*/ 2 w 22"/>
                <a:gd name="T45" fmla="*/ 2 h 12"/>
                <a:gd name="T46" fmla="*/ 0 w 22"/>
                <a:gd name="T47" fmla="*/ 4 h 12"/>
                <a:gd name="T48" fmla="*/ 8 w 22"/>
                <a:gd name="T49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" h="12">
                  <a:moveTo>
                    <a:pt x="8" y="4"/>
                  </a:moveTo>
                  <a:lnTo>
                    <a:pt x="8" y="4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0" y="12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6" name="Freeform 35"/>
            <p:cNvSpPr>
              <a:spLocks/>
            </p:cNvSpPr>
            <p:nvPr/>
          </p:nvSpPr>
          <p:spPr bwMode="auto">
            <a:xfrm>
              <a:off x="4676775" y="2600325"/>
              <a:ext cx="25400" cy="12700"/>
            </a:xfrm>
            <a:custGeom>
              <a:avLst/>
              <a:gdLst>
                <a:gd name="T0" fmla="*/ 4 w 16"/>
                <a:gd name="T1" fmla="*/ 0 h 8"/>
                <a:gd name="T2" fmla="*/ 6 w 16"/>
                <a:gd name="T3" fmla="*/ 0 h 8"/>
                <a:gd name="T4" fmla="*/ 8 w 16"/>
                <a:gd name="T5" fmla="*/ 2 h 8"/>
                <a:gd name="T6" fmla="*/ 10 w 16"/>
                <a:gd name="T7" fmla="*/ 2 h 8"/>
                <a:gd name="T8" fmla="*/ 10 w 16"/>
                <a:gd name="T9" fmla="*/ 4 h 8"/>
                <a:gd name="T10" fmla="*/ 12 w 16"/>
                <a:gd name="T11" fmla="*/ 6 h 8"/>
                <a:gd name="T12" fmla="*/ 14 w 16"/>
                <a:gd name="T13" fmla="*/ 8 h 8"/>
                <a:gd name="T14" fmla="*/ 16 w 16"/>
                <a:gd name="T15" fmla="*/ 8 h 8"/>
                <a:gd name="T16" fmla="*/ 0 w 16"/>
                <a:gd name="T17" fmla="*/ 2 h 8"/>
                <a:gd name="T18" fmla="*/ 2 w 16"/>
                <a:gd name="T19" fmla="*/ 0 h 8"/>
                <a:gd name="T20" fmla="*/ 2 w 16"/>
                <a:gd name="T21" fmla="*/ 0 h 8"/>
                <a:gd name="T22" fmla="*/ 4 w 16"/>
                <a:gd name="T2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6" h="8">
                  <a:moveTo>
                    <a:pt x="4" y="0"/>
                  </a:moveTo>
                  <a:lnTo>
                    <a:pt x="6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7" name="Freeform 36"/>
            <p:cNvSpPr>
              <a:spLocks/>
            </p:cNvSpPr>
            <p:nvPr/>
          </p:nvSpPr>
          <p:spPr bwMode="auto">
            <a:xfrm>
              <a:off x="4889500" y="1952625"/>
              <a:ext cx="298450" cy="428625"/>
            </a:xfrm>
            <a:custGeom>
              <a:avLst/>
              <a:gdLst>
                <a:gd name="T0" fmla="*/ 188 w 188"/>
                <a:gd name="T1" fmla="*/ 244 h 270"/>
                <a:gd name="T2" fmla="*/ 188 w 188"/>
                <a:gd name="T3" fmla="*/ 230 h 270"/>
                <a:gd name="T4" fmla="*/ 156 w 188"/>
                <a:gd name="T5" fmla="*/ 202 h 270"/>
                <a:gd name="T6" fmla="*/ 174 w 188"/>
                <a:gd name="T7" fmla="*/ 144 h 270"/>
                <a:gd name="T8" fmla="*/ 176 w 188"/>
                <a:gd name="T9" fmla="*/ 90 h 270"/>
                <a:gd name="T10" fmla="*/ 172 w 188"/>
                <a:gd name="T11" fmla="*/ 68 h 270"/>
                <a:gd name="T12" fmla="*/ 168 w 188"/>
                <a:gd name="T13" fmla="*/ 52 h 270"/>
                <a:gd name="T14" fmla="*/ 160 w 188"/>
                <a:gd name="T15" fmla="*/ 40 h 270"/>
                <a:gd name="T16" fmla="*/ 156 w 188"/>
                <a:gd name="T17" fmla="*/ 32 h 270"/>
                <a:gd name="T18" fmla="*/ 156 w 188"/>
                <a:gd name="T19" fmla="*/ 28 h 270"/>
                <a:gd name="T20" fmla="*/ 148 w 188"/>
                <a:gd name="T21" fmla="*/ 20 h 270"/>
                <a:gd name="T22" fmla="*/ 136 w 188"/>
                <a:gd name="T23" fmla="*/ 8 h 270"/>
                <a:gd name="T24" fmla="*/ 122 w 188"/>
                <a:gd name="T25" fmla="*/ 0 h 270"/>
                <a:gd name="T26" fmla="*/ 108 w 188"/>
                <a:gd name="T27" fmla="*/ 0 h 270"/>
                <a:gd name="T28" fmla="*/ 98 w 188"/>
                <a:gd name="T29" fmla="*/ 2 h 270"/>
                <a:gd name="T30" fmla="*/ 90 w 188"/>
                <a:gd name="T31" fmla="*/ 4 h 270"/>
                <a:gd name="T32" fmla="*/ 88 w 188"/>
                <a:gd name="T33" fmla="*/ 6 h 270"/>
                <a:gd name="T34" fmla="*/ 72 w 188"/>
                <a:gd name="T35" fmla="*/ 12 h 270"/>
                <a:gd name="T36" fmla="*/ 66 w 188"/>
                <a:gd name="T37" fmla="*/ 16 h 270"/>
                <a:gd name="T38" fmla="*/ 58 w 188"/>
                <a:gd name="T39" fmla="*/ 26 h 270"/>
                <a:gd name="T40" fmla="*/ 52 w 188"/>
                <a:gd name="T41" fmla="*/ 34 h 270"/>
                <a:gd name="T42" fmla="*/ 48 w 188"/>
                <a:gd name="T43" fmla="*/ 40 h 270"/>
                <a:gd name="T44" fmla="*/ 44 w 188"/>
                <a:gd name="T45" fmla="*/ 52 h 270"/>
                <a:gd name="T46" fmla="*/ 40 w 188"/>
                <a:gd name="T47" fmla="*/ 76 h 270"/>
                <a:gd name="T48" fmla="*/ 38 w 188"/>
                <a:gd name="T49" fmla="*/ 114 h 270"/>
                <a:gd name="T50" fmla="*/ 40 w 188"/>
                <a:gd name="T51" fmla="*/ 192 h 270"/>
                <a:gd name="T52" fmla="*/ 36 w 188"/>
                <a:gd name="T53" fmla="*/ 194 h 270"/>
                <a:gd name="T54" fmla="*/ 32 w 188"/>
                <a:gd name="T55" fmla="*/ 198 h 270"/>
                <a:gd name="T56" fmla="*/ 26 w 188"/>
                <a:gd name="T57" fmla="*/ 204 h 270"/>
                <a:gd name="T58" fmla="*/ 18 w 188"/>
                <a:gd name="T59" fmla="*/ 210 h 270"/>
                <a:gd name="T60" fmla="*/ 12 w 188"/>
                <a:gd name="T61" fmla="*/ 220 h 270"/>
                <a:gd name="T62" fmla="*/ 4 w 188"/>
                <a:gd name="T63" fmla="*/ 230 h 270"/>
                <a:gd name="T64" fmla="*/ 0 w 188"/>
                <a:gd name="T65" fmla="*/ 236 h 270"/>
                <a:gd name="T66" fmla="*/ 36 w 188"/>
                <a:gd name="T67" fmla="*/ 270 h 270"/>
                <a:gd name="T68" fmla="*/ 42 w 188"/>
                <a:gd name="T69" fmla="*/ 270 h 270"/>
                <a:gd name="T70" fmla="*/ 52 w 188"/>
                <a:gd name="T71" fmla="*/ 268 h 270"/>
                <a:gd name="T72" fmla="*/ 60 w 188"/>
                <a:gd name="T73" fmla="*/ 264 h 270"/>
                <a:gd name="T74" fmla="*/ 62 w 188"/>
                <a:gd name="T75" fmla="*/ 264 h 270"/>
                <a:gd name="T76" fmla="*/ 66 w 188"/>
                <a:gd name="T77" fmla="*/ 262 h 270"/>
                <a:gd name="T78" fmla="*/ 66 w 188"/>
                <a:gd name="T79" fmla="*/ 258 h 270"/>
                <a:gd name="T80" fmla="*/ 68 w 188"/>
                <a:gd name="T81" fmla="*/ 256 h 270"/>
                <a:gd name="T82" fmla="*/ 68 w 188"/>
                <a:gd name="T83" fmla="*/ 254 h 270"/>
                <a:gd name="T84" fmla="*/ 72 w 188"/>
                <a:gd name="T85" fmla="*/ 250 h 270"/>
                <a:gd name="T86" fmla="*/ 76 w 188"/>
                <a:gd name="T87" fmla="*/ 250 h 270"/>
                <a:gd name="T88" fmla="*/ 86 w 188"/>
                <a:gd name="T89" fmla="*/ 250 h 270"/>
                <a:gd name="T90" fmla="*/ 102 w 188"/>
                <a:gd name="T91" fmla="*/ 252 h 270"/>
                <a:gd name="T92" fmla="*/ 116 w 188"/>
                <a:gd name="T93" fmla="*/ 254 h 270"/>
                <a:gd name="T94" fmla="*/ 126 w 188"/>
                <a:gd name="T95" fmla="*/ 256 h 270"/>
                <a:gd name="T96" fmla="*/ 140 w 188"/>
                <a:gd name="T97" fmla="*/ 256 h 270"/>
                <a:gd name="T98" fmla="*/ 152 w 188"/>
                <a:gd name="T99" fmla="*/ 256 h 270"/>
                <a:gd name="T100" fmla="*/ 160 w 188"/>
                <a:gd name="T101" fmla="*/ 256 h 270"/>
                <a:gd name="T102" fmla="*/ 170 w 188"/>
                <a:gd name="T103" fmla="*/ 254 h 270"/>
                <a:gd name="T104" fmla="*/ 178 w 188"/>
                <a:gd name="T105" fmla="*/ 250 h 270"/>
                <a:gd name="T106" fmla="*/ 182 w 188"/>
                <a:gd name="T107" fmla="*/ 24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88" h="270">
                  <a:moveTo>
                    <a:pt x="182" y="246"/>
                  </a:moveTo>
                  <a:lnTo>
                    <a:pt x="188" y="244"/>
                  </a:lnTo>
                  <a:lnTo>
                    <a:pt x="188" y="238"/>
                  </a:lnTo>
                  <a:lnTo>
                    <a:pt x="188" y="230"/>
                  </a:lnTo>
                  <a:lnTo>
                    <a:pt x="182" y="222"/>
                  </a:lnTo>
                  <a:lnTo>
                    <a:pt x="156" y="202"/>
                  </a:lnTo>
                  <a:lnTo>
                    <a:pt x="172" y="158"/>
                  </a:lnTo>
                  <a:lnTo>
                    <a:pt x="174" y="144"/>
                  </a:lnTo>
                  <a:lnTo>
                    <a:pt x="176" y="118"/>
                  </a:lnTo>
                  <a:lnTo>
                    <a:pt x="176" y="90"/>
                  </a:lnTo>
                  <a:lnTo>
                    <a:pt x="176" y="72"/>
                  </a:lnTo>
                  <a:lnTo>
                    <a:pt x="172" y="68"/>
                  </a:lnTo>
                  <a:lnTo>
                    <a:pt x="170" y="60"/>
                  </a:lnTo>
                  <a:lnTo>
                    <a:pt x="168" y="52"/>
                  </a:lnTo>
                  <a:lnTo>
                    <a:pt x="164" y="46"/>
                  </a:lnTo>
                  <a:lnTo>
                    <a:pt x="160" y="40"/>
                  </a:lnTo>
                  <a:lnTo>
                    <a:pt x="160" y="34"/>
                  </a:lnTo>
                  <a:lnTo>
                    <a:pt x="156" y="32"/>
                  </a:lnTo>
                  <a:lnTo>
                    <a:pt x="156" y="30"/>
                  </a:lnTo>
                  <a:lnTo>
                    <a:pt x="156" y="28"/>
                  </a:lnTo>
                  <a:lnTo>
                    <a:pt x="152" y="26"/>
                  </a:lnTo>
                  <a:lnTo>
                    <a:pt x="148" y="20"/>
                  </a:lnTo>
                  <a:lnTo>
                    <a:pt x="142" y="14"/>
                  </a:lnTo>
                  <a:lnTo>
                    <a:pt x="136" y="8"/>
                  </a:lnTo>
                  <a:lnTo>
                    <a:pt x="128" y="4"/>
                  </a:lnTo>
                  <a:lnTo>
                    <a:pt x="122" y="0"/>
                  </a:lnTo>
                  <a:lnTo>
                    <a:pt x="116" y="0"/>
                  </a:lnTo>
                  <a:lnTo>
                    <a:pt x="108" y="0"/>
                  </a:lnTo>
                  <a:lnTo>
                    <a:pt x="102" y="2"/>
                  </a:lnTo>
                  <a:lnTo>
                    <a:pt x="98" y="2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90" y="6"/>
                  </a:lnTo>
                  <a:lnTo>
                    <a:pt x="88" y="6"/>
                  </a:lnTo>
                  <a:lnTo>
                    <a:pt x="86" y="6"/>
                  </a:lnTo>
                  <a:lnTo>
                    <a:pt x="72" y="12"/>
                  </a:lnTo>
                  <a:lnTo>
                    <a:pt x="70" y="14"/>
                  </a:lnTo>
                  <a:lnTo>
                    <a:pt x="66" y="16"/>
                  </a:lnTo>
                  <a:lnTo>
                    <a:pt x="62" y="22"/>
                  </a:lnTo>
                  <a:lnTo>
                    <a:pt x="58" y="26"/>
                  </a:lnTo>
                  <a:lnTo>
                    <a:pt x="54" y="30"/>
                  </a:lnTo>
                  <a:lnTo>
                    <a:pt x="52" y="34"/>
                  </a:lnTo>
                  <a:lnTo>
                    <a:pt x="50" y="36"/>
                  </a:lnTo>
                  <a:lnTo>
                    <a:pt x="48" y="40"/>
                  </a:lnTo>
                  <a:lnTo>
                    <a:pt x="46" y="44"/>
                  </a:lnTo>
                  <a:lnTo>
                    <a:pt x="44" y="52"/>
                  </a:lnTo>
                  <a:lnTo>
                    <a:pt x="42" y="62"/>
                  </a:lnTo>
                  <a:lnTo>
                    <a:pt x="40" y="76"/>
                  </a:lnTo>
                  <a:lnTo>
                    <a:pt x="38" y="94"/>
                  </a:lnTo>
                  <a:lnTo>
                    <a:pt x="38" y="114"/>
                  </a:lnTo>
                  <a:lnTo>
                    <a:pt x="38" y="140"/>
                  </a:lnTo>
                  <a:lnTo>
                    <a:pt x="40" y="192"/>
                  </a:lnTo>
                  <a:lnTo>
                    <a:pt x="38" y="194"/>
                  </a:lnTo>
                  <a:lnTo>
                    <a:pt x="36" y="194"/>
                  </a:lnTo>
                  <a:lnTo>
                    <a:pt x="34" y="196"/>
                  </a:lnTo>
                  <a:lnTo>
                    <a:pt x="32" y="198"/>
                  </a:lnTo>
                  <a:lnTo>
                    <a:pt x="28" y="202"/>
                  </a:lnTo>
                  <a:lnTo>
                    <a:pt x="26" y="204"/>
                  </a:lnTo>
                  <a:lnTo>
                    <a:pt x="22" y="206"/>
                  </a:lnTo>
                  <a:lnTo>
                    <a:pt x="18" y="210"/>
                  </a:lnTo>
                  <a:lnTo>
                    <a:pt x="16" y="214"/>
                  </a:lnTo>
                  <a:lnTo>
                    <a:pt x="12" y="220"/>
                  </a:lnTo>
                  <a:lnTo>
                    <a:pt x="8" y="224"/>
                  </a:lnTo>
                  <a:lnTo>
                    <a:pt x="4" y="230"/>
                  </a:lnTo>
                  <a:lnTo>
                    <a:pt x="0" y="232"/>
                  </a:lnTo>
                  <a:lnTo>
                    <a:pt x="0" y="236"/>
                  </a:lnTo>
                  <a:lnTo>
                    <a:pt x="36" y="268"/>
                  </a:lnTo>
                  <a:lnTo>
                    <a:pt x="36" y="270"/>
                  </a:lnTo>
                  <a:lnTo>
                    <a:pt x="38" y="270"/>
                  </a:lnTo>
                  <a:lnTo>
                    <a:pt x="42" y="270"/>
                  </a:lnTo>
                  <a:lnTo>
                    <a:pt x="46" y="270"/>
                  </a:lnTo>
                  <a:lnTo>
                    <a:pt x="52" y="268"/>
                  </a:lnTo>
                  <a:lnTo>
                    <a:pt x="58" y="266"/>
                  </a:lnTo>
                  <a:lnTo>
                    <a:pt x="60" y="264"/>
                  </a:lnTo>
                  <a:lnTo>
                    <a:pt x="62" y="264"/>
                  </a:lnTo>
                  <a:lnTo>
                    <a:pt x="62" y="264"/>
                  </a:lnTo>
                  <a:lnTo>
                    <a:pt x="64" y="264"/>
                  </a:lnTo>
                  <a:lnTo>
                    <a:pt x="66" y="262"/>
                  </a:lnTo>
                  <a:lnTo>
                    <a:pt x="66" y="260"/>
                  </a:lnTo>
                  <a:lnTo>
                    <a:pt x="66" y="258"/>
                  </a:lnTo>
                  <a:lnTo>
                    <a:pt x="68" y="258"/>
                  </a:lnTo>
                  <a:lnTo>
                    <a:pt x="68" y="256"/>
                  </a:lnTo>
                  <a:lnTo>
                    <a:pt x="68" y="256"/>
                  </a:lnTo>
                  <a:lnTo>
                    <a:pt x="68" y="254"/>
                  </a:lnTo>
                  <a:lnTo>
                    <a:pt x="70" y="252"/>
                  </a:lnTo>
                  <a:lnTo>
                    <a:pt x="72" y="250"/>
                  </a:lnTo>
                  <a:lnTo>
                    <a:pt x="74" y="250"/>
                  </a:lnTo>
                  <a:lnTo>
                    <a:pt x="76" y="250"/>
                  </a:lnTo>
                  <a:lnTo>
                    <a:pt x="80" y="250"/>
                  </a:lnTo>
                  <a:lnTo>
                    <a:pt x="86" y="250"/>
                  </a:lnTo>
                  <a:lnTo>
                    <a:pt x="94" y="252"/>
                  </a:lnTo>
                  <a:lnTo>
                    <a:pt x="102" y="252"/>
                  </a:lnTo>
                  <a:lnTo>
                    <a:pt x="108" y="254"/>
                  </a:lnTo>
                  <a:lnTo>
                    <a:pt x="116" y="254"/>
                  </a:lnTo>
                  <a:lnTo>
                    <a:pt x="122" y="256"/>
                  </a:lnTo>
                  <a:lnTo>
                    <a:pt x="126" y="256"/>
                  </a:lnTo>
                  <a:lnTo>
                    <a:pt x="134" y="256"/>
                  </a:lnTo>
                  <a:lnTo>
                    <a:pt x="140" y="256"/>
                  </a:lnTo>
                  <a:lnTo>
                    <a:pt x="144" y="256"/>
                  </a:lnTo>
                  <a:lnTo>
                    <a:pt x="152" y="256"/>
                  </a:lnTo>
                  <a:lnTo>
                    <a:pt x="156" y="256"/>
                  </a:lnTo>
                  <a:lnTo>
                    <a:pt x="160" y="256"/>
                  </a:lnTo>
                  <a:lnTo>
                    <a:pt x="166" y="254"/>
                  </a:lnTo>
                  <a:lnTo>
                    <a:pt x="170" y="254"/>
                  </a:lnTo>
                  <a:lnTo>
                    <a:pt x="174" y="252"/>
                  </a:lnTo>
                  <a:lnTo>
                    <a:pt x="178" y="250"/>
                  </a:lnTo>
                  <a:lnTo>
                    <a:pt x="180" y="248"/>
                  </a:lnTo>
                  <a:lnTo>
                    <a:pt x="182" y="24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8" name="Freeform 37"/>
            <p:cNvSpPr>
              <a:spLocks/>
            </p:cNvSpPr>
            <p:nvPr/>
          </p:nvSpPr>
          <p:spPr bwMode="auto">
            <a:xfrm>
              <a:off x="4981575" y="2022475"/>
              <a:ext cx="82550" cy="168275"/>
            </a:xfrm>
            <a:custGeom>
              <a:avLst/>
              <a:gdLst>
                <a:gd name="T0" fmla="*/ 22 w 52"/>
                <a:gd name="T1" fmla="*/ 2 h 106"/>
                <a:gd name="T2" fmla="*/ 16 w 52"/>
                <a:gd name="T3" fmla="*/ 6 h 106"/>
                <a:gd name="T4" fmla="*/ 8 w 52"/>
                <a:gd name="T5" fmla="*/ 12 h 106"/>
                <a:gd name="T6" fmla="*/ 2 w 52"/>
                <a:gd name="T7" fmla="*/ 16 h 106"/>
                <a:gd name="T8" fmla="*/ 2 w 52"/>
                <a:gd name="T9" fmla="*/ 24 h 106"/>
                <a:gd name="T10" fmla="*/ 4 w 52"/>
                <a:gd name="T11" fmla="*/ 34 h 106"/>
                <a:gd name="T12" fmla="*/ 4 w 52"/>
                <a:gd name="T13" fmla="*/ 38 h 106"/>
                <a:gd name="T14" fmla="*/ 0 w 52"/>
                <a:gd name="T15" fmla="*/ 40 h 106"/>
                <a:gd name="T16" fmla="*/ 2 w 52"/>
                <a:gd name="T17" fmla="*/ 48 h 106"/>
                <a:gd name="T18" fmla="*/ 6 w 52"/>
                <a:gd name="T19" fmla="*/ 64 h 106"/>
                <a:gd name="T20" fmla="*/ 6 w 52"/>
                <a:gd name="T21" fmla="*/ 70 h 106"/>
                <a:gd name="T22" fmla="*/ 6 w 52"/>
                <a:gd name="T23" fmla="*/ 76 h 106"/>
                <a:gd name="T24" fmla="*/ 8 w 52"/>
                <a:gd name="T25" fmla="*/ 82 h 106"/>
                <a:gd name="T26" fmla="*/ 14 w 52"/>
                <a:gd name="T27" fmla="*/ 90 h 106"/>
                <a:gd name="T28" fmla="*/ 22 w 52"/>
                <a:gd name="T29" fmla="*/ 98 h 106"/>
                <a:gd name="T30" fmla="*/ 30 w 52"/>
                <a:gd name="T31" fmla="*/ 106 h 106"/>
                <a:gd name="T32" fmla="*/ 34 w 52"/>
                <a:gd name="T33" fmla="*/ 106 h 106"/>
                <a:gd name="T34" fmla="*/ 40 w 52"/>
                <a:gd name="T35" fmla="*/ 100 h 106"/>
                <a:gd name="T36" fmla="*/ 48 w 52"/>
                <a:gd name="T37" fmla="*/ 88 h 106"/>
                <a:gd name="T38" fmla="*/ 50 w 52"/>
                <a:gd name="T39" fmla="*/ 78 h 106"/>
                <a:gd name="T40" fmla="*/ 50 w 52"/>
                <a:gd name="T41" fmla="*/ 76 h 106"/>
                <a:gd name="T42" fmla="*/ 46 w 52"/>
                <a:gd name="T43" fmla="*/ 72 h 106"/>
                <a:gd name="T44" fmla="*/ 44 w 52"/>
                <a:gd name="T45" fmla="*/ 70 h 106"/>
                <a:gd name="T46" fmla="*/ 42 w 52"/>
                <a:gd name="T47" fmla="*/ 66 h 106"/>
                <a:gd name="T48" fmla="*/ 42 w 52"/>
                <a:gd name="T49" fmla="*/ 66 h 106"/>
                <a:gd name="T50" fmla="*/ 44 w 52"/>
                <a:gd name="T51" fmla="*/ 60 h 106"/>
                <a:gd name="T52" fmla="*/ 42 w 52"/>
                <a:gd name="T53" fmla="*/ 48 h 106"/>
                <a:gd name="T54" fmla="*/ 40 w 52"/>
                <a:gd name="T55" fmla="*/ 30 h 106"/>
                <a:gd name="T56" fmla="*/ 42 w 52"/>
                <a:gd name="T57" fmla="*/ 26 h 106"/>
                <a:gd name="T58" fmla="*/ 48 w 52"/>
                <a:gd name="T59" fmla="*/ 24 h 106"/>
                <a:gd name="T60" fmla="*/ 52 w 52"/>
                <a:gd name="T61" fmla="*/ 20 h 106"/>
                <a:gd name="T62" fmla="*/ 50 w 52"/>
                <a:gd name="T63" fmla="*/ 14 h 106"/>
                <a:gd name="T64" fmla="*/ 42 w 52"/>
                <a:gd name="T65" fmla="*/ 8 h 106"/>
                <a:gd name="T66" fmla="*/ 38 w 52"/>
                <a:gd name="T67" fmla="*/ 4 h 106"/>
                <a:gd name="T68" fmla="*/ 32 w 52"/>
                <a:gd name="T69" fmla="*/ 0 h 106"/>
                <a:gd name="T70" fmla="*/ 22 w 52"/>
                <a:gd name="T7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" h="106">
                  <a:moveTo>
                    <a:pt x="22" y="2"/>
                  </a:moveTo>
                  <a:lnTo>
                    <a:pt x="22" y="2"/>
                  </a:lnTo>
                  <a:lnTo>
                    <a:pt x="20" y="4"/>
                  </a:lnTo>
                  <a:lnTo>
                    <a:pt x="16" y="6"/>
                  </a:lnTo>
                  <a:lnTo>
                    <a:pt x="12" y="8"/>
                  </a:lnTo>
                  <a:lnTo>
                    <a:pt x="8" y="12"/>
                  </a:lnTo>
                  <a:lnTo>
                    <a:pt x="4" y="16"/>
                  </a:lnTo>
                  <a:lnTo>
                    <a:pt x="2" y="16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6" y="64"/>
                  </a:lnTo>
                  <a:lnTo>
                    <a:pt x="6" y="68"/>
                  </a:lnTo>
                  <a:lnTo>
                    <a:pt x="6" y="70"/>
                  </a:lnTo>
                  <a:lnTo>
                    <a:pt x="6" y="70"/>
                  </a:lnTo>
                  <a:lnTo>
                    <a:pt x="6" y="76"/>
                  </a:lnTo>
                  <a:lnTo>
                    <a:pt x="6" y="78"/>
                  </a:lnTo>
                  <a:lnTo>
                    <a:pt x="8" y="82"/>
                  </a:lnTo>
                  <a:lnTo>
                    <a:pt x="12" y="86"/>
                  </a:lnTo>
                  <a:lnTo>
                    <a:pt x="14" y="90"/>
                  </a:lnTo>
                  <a:lnTo>
                    <a:pt x="18" y="94"/>
                  </a:lnTo>
                  <a:lnTo>
                    <a:pt x="22" y="98"/>
                  </a:lnTo>
                  <a:lnTo>
                    <a:pt x="24" y="102"/>
                  </a:lnTo>
                  <a:lnTo>
                    <a:pt x="30" y="106"/>
                  </a:lnTo>
                  <a:lnTo>
                    <a:pt x="32" y="106"/>
                  </a:lnTo>
                  <a:lnTo>
                    <a:pt x="34" y="106"/>
                  </a:lnTo>
                  <a:lnTo>
                    <a:pt x="38" y="104"/>
                  </a:lnTo>
                  <a:lnTo>
                    <a:pt x="40" y="100"/>
                  </a:lnTo>
                  <a:lnTo>
                    <a:pt x="44" y="94"/>
                  </a:lnTo>
                  <a:lnTo>
                    <a:pt x="48" y="88"/>
                  </a:lnTo>
                  <a:lnTo>
                    <a:pt x="50" y="84"/>
                  </a:lnTo>
                  <a:lnTo>
                    <a:pt x="50" y="78"/>
                  </a:lnTo>
                  <a:lnTo>
                    <a:pt x="50" y="76"/>
                  </a:lnTo>
                  <a:lnTo>
                    <a:pt x="50" y="76"/>
                  </a:lnTo>
                  <a:lnTo>
                    <a:pt x="48" y="74"/>
                  </a:lnTo>
                  <a:lnTo>
                    <a:pt x="46" y="72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2" y="68"/>
                  </a:lnTo>
                  <a:lnTo>
                    <a:pt x="42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2" y="62"/>
                  </a:lnTo>
                  <a:lnTo>
                    <a:pt x="44" y="60"/>
                  </a:lnTo>
                  <a:lnTo>
                    <a:pt x="42" y="56"/>
                  </a:lnTo>
                  <a:lnTo>
                    <a:pt x="42" y="48"/>
                  </a:lnTo>
                  <a:lnTo>
                    <a:pt x="40" y="38"/>
                  </a:lnTo>
                  <a:lnTo>
                    <a:pt x="40" y="30"/>
                  </a:lnTo>
                  <a:lnTo>
                    <a:pt x="40" y="26"/>
                  </a:lnTo>
                  <a:lnTo>
                    <a:pt x="42" y="26"/>
                  </a:lnTo>
                  <a:lnTo>
                    <a:pt x="44" y="26"/>
                  </a:lnTo>
                  <a:lnTo>
                    <a:pt x="48" y="24"/>
                  </a:lnTo>
                  <a:lnTo>
                    <a:pt x="50" y="22"/>
                  </a:lnTo>
                  <a:lnTo>
                    <a:pt x="52" y="20"/>
                  </a:lnTo>
                  <a:lnTo>
                    <a:pt x="52" y="16"/>
                  </a:lnTo>
                  <a:lnTo>
                    <a:pt x="50" y="14"/>
                  </a:lnTo>
                  <a:lnTo>
                    <a:pt x="46" y="12"/>
                  </a:lnTo>
                  <a:lnTo>
                    <a:pt x="42" y="8"/>
                  </a:lnTo>
                  <a:lnTo>
                    <a:pt x="40" y="6"/>
                  </a:lnTo>
                  <a:lnTo>
                    <a:pt x="38" y="4"/>
                  </a:lnTo>
                  <a:lnTo>
                    <a:pt x="36" y="2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29" name="Freeform 38"/>
            <p:cNvSpPr>
              <a:spLocks/>
            </p:cNvSpPr>
            <p:nvPr/>
          </p:nvSpPr>
          <p:spPr bwMode="auto">
            <a:xfrm>
              <a:off x="4956175" y="1873250"/>
              <a:ext cx="6350" cy="22225"/>
            </a:xfrm>
            <a:custGeom>
              <a:avLst/>
              <a:gdLst>
                <a:gd name="T0" fmla="*/ 0 w 4"/>
                <a:gd name="T1" fmla="*/ 14 h 14"/>
                <a:gd name="T2" fmla="*/ 0 w 4"/>
                <a:gd name="T3" fmla="*/ 14 h 14"/>
                <a:gd name="T4" fmla="*/ 2 w 4"/>
                <a:gd name="T5" fmla="*/ 14 h 14"/>
                <a:gd name="T6" fmla="*/ 2 w 4"/>
                <a:gd name="T7" fmla="*/ 12 h 14"/>
                <a:gd name="T8" fmla="*/ 2 w 4"/>
                <a:gd name="T9" fmla="*/ 10 h 14"/>
                <a:gd name="T10" fmla="*/ 4 w 4"/>
                <a:gd name="T11" fmla="*/ 6 h 14"/>
                <a:gd name="T12" fmla="*/ 4 w 4"/>
                <a:gd name="T13" fmla="*/ 4 h 14"/>
                <a:gd name="T14" fmla="*/ 4 w 4"/>
                <a:gd name="T15" fmla="*/ 4 h 14"/>
                <a:gd name="T16" fmla="*/ 4 w 4"/>
                <a:gd name="T17" fmla="*/ 0 h 14"/>
                <a:gd name="T18" fmla="*/ 4 w 4"/>
                <a:gd name="T19" fmla="*/ 4 h 14"/>
                <a:gd name="T20" fmla="*/ 2 w 4"/>
                <a:gd name="T21" fmla="*/ 6 h 14"/>
                <a:gd name="T22" fmla="*/ 0 w 4"/>
                <a:gd name="T23" fmla="*/ 12 h 14"/>
                <a:gd name="T24" fmla="*/ 0 w 4"/>
                <a:gd name="T2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" h="14">
                  <a:moveTo>
                    <a:pt x="0" y="14"/>
                  </a:moveTo>
                  <a:lnTo>
                    <a:pt x="0" y="14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830" name="Freeform 39"/>
            <p:cNvSpPr>
              <a:spLocks/>
            </p:cNvSpPr>
            <p:nvPr/>
          </p:nvSpPr>
          <p:spPr bwMode="auto">
            <a:xfrm>
              <a:off x="4889500" y="1914525"/>
              <a:ext cx="285750" cy="387350"/>
            </a:xfrm>
            <a:custGeom>
              <a:avLst/>
              <a:gdLst>
                <a:gd name="T0" fmla="*/ 90 w 180"/>
                <a:gd name="T1" fmla="*/ 10 h 244"/>
                <a:gd name="T2" fmla="*/ 122 w 180"/>
                <a:gd name="T3" fmla="*/ 10 h 244"/>
                <a:gd name="T4" fmla="*/ 154 w 180"/>
                <a:gd name="T5" fmla="*/ 40 h 244"/>
                <a:gd name="T6" fmla="*/ 150 w 180"/>
                <a:gd name="T7" fmla="*/ 46 h 244"/>
                <a:gd name="T8" fmla="*/ 166 w 180"/>
                <a:gd name="T9" fmla="*/ 72 h 244"/>
                <a:gd name="T10" fmla="*/ 168 w 180"/>
                <a:gd name="T11" fmla="*/ 158 h 244"/>
                <a:gd name="T12" fmla="*/ 168 w 180"/>
                <a:gd name="T13" fmla="*/ 82 h 244"/>
                <a:gd name="T14" fmla="*/ 138 w 180"/>
                <a:gd name="T15" fmla="*/ 48 h 244"/>
                <a:gd name="T16" fmla="*/ 98 w 180"/>
                <a:gd name="T17" fmla="*/ 28 h 244"/>
                <a:gd name="T18" fmla="*/ 88 w 180"/>
                <a:gd name="T19" fmla="*/ 28 h 244"/>
                <a:gd name="T20" fmla="*/ 108 w 180"/>
                <a:gd name="T21" fmla="*/ 46 h 244"/>
                <a:gd name="T22" fmla="*/ 132 w 180"/>
                <a:gd name="T23" fmla="*/ 60 h 244"/>
                <a:gd name="T24" fmla="*/ 144 w 180"/>
                <a:gd name="T25" fmla="*/ 76 h 244"/>
                <a:gd name="T26" fmla="*/ 142 w 180"/>
                <a:gd name="T27" fmla="*/ 120 h 244"/>
                <a:gd name="T28" fmla="*/ 126 w 180"/>
                <a:gd name="T29" fmla="*/ 152 h 244"/>
                <a:gd name="T30" fmla="*/ 100 w 180"/>
                <a:gd name="T31" fmla="*/ 164 h 244"/>
                <a:gd name="T32" fmla="*/ 80 w 180"/>
                <a:gd name="T33" fmla="*/ 148 h 244"/>
                <a:gd name="T34" fmla="*/ 64 w 180"/>
                <a:gd name="T35" fmla="*/ 106 h 244"/>
                <a:gd name="T36" fmla="*/ 62 w 180"/>
                <a:gd name="T37" fmla="*/ 70 h 244"/>
                <a:gd name="T38" fmla="*/ 80 w 180"/>
                <a:gd name="T39" fmla="*/ 48 h 244"/>
                <a:gd name="T40" fmla="*/ 74 w 180"/>
                <a:gd name="T41" fmla="*/ 34 h 244"/>
                <a:gd name="T42" fmla="*/ 74 w 180"/>
                <a:gd name="T43" fmla="*/ 26 h 244"/>
                <a:gd name="T44" fmla="*/ 62 w 180"/>
                <a:gd name="T45" fmla="*/ 30 h 244"/>
                <a:gd name="T46" fmla="*/ 54 w 180"/>
                <a:gd name="T47" fmla="*/ 40 h 244"/>
                <a:gd name="T48" fmla="*/ 56 w 180"/>
                <a:gd name="T49" fmla="*/ 42 h 244"/>
                <a:gd name="T50" fmla="*/ 44 w 180"/>
                <a:gd name="T51" fmla="*/ 90 h 244"/>
                <a:gd name="T52" fmla="*/ 44 w 180"/>
                <a:gd name="T53" fmla="*/ 160 h 244"/>
                <a:gd name="T54" fmla="*/ 38 w 180"/>
                <a:gd name="T55" fmla="*/ 150 h 244"/>
                <a:gd name="T56" fmla="*/ 46 w 180"/>
                <a:gd name="T57" fmla="*/ 50 h 244"/>
                <a:gd name="T58" fmla="*/ 72 w 180"/>
                <a:gd name="T59" fmla="*/ 18 h 244"/>
                <a:gd name="T60" fmla="*/ 58 w 180"/>
                <a:gd name="T61" fmla="*/ 22 h 244"/>
                <a:gd name="T62" fmla="*/ 36 w 180"/>
                <a:gd name="T63" fmla="*/ 86 h 244"/>
                <a:gd name="T64" fmla="*/ 36 w 180"/>
                <a:gd name="T65" fmla="*/ 192 h 244"/>
                <a:gd name="T66" fmla="*/ 4 w 180"/>
                <a:gd name="T67" fmla="*/ 220 h 244"/>
                <a:gd name="T68" fmla="*/ 4 w 180"/>
                <a:gd name="T69" fmla="*/ 226 h 244"/>
                <a:gd name="T70" fmla="*/ 30 w 180"/>
                <a:gd name="T71" fmla="*/ 206 h 244"/>
                <a:gd name="T72" fmla="*/ 58 w 180"/>
                <a:gd name="T73" fmla="*/ 188 h 244"/>
                <a:gd name="T74" fmla="*/ 70 w 180"/>
                <a:gd name="T75" fmla="*/ 222 h 244"/>
                <a:gd name="T76" fmla="*/ 74 w 180"/>
                <a:gd name="T77" fmla="*/ 224 h 244"/>
                <a:gd name="T78" fmla="*/ 80 w 180"/>
                <a:gd name="T79" fmla="*/ 174 h 244"/>
                <a:gd name="T80" fmla="*/ 100 w 180"/>
                <a:gd name="T81" fmla="*/ 220 h 244"/>
                <a:gd name="T82" fmla="*/ 84 w 180"/>
                <a:gd name="T83" fmla="*/ 170 h 244"/>
                <a:gd name="T84" fmla="*/ 116 w 180"/>
                <a:gd name="T85" fmla="*/ 176 h 244"/>
                <a:gd name="T86" fmla="*/ 112 w 180"/>
                <a:gd name="T87" fmla="*/ 208 h 244"/>
                <a:gd name="T88" fmla="*/ 116 w 180"/>
                <a:gd name="T89" fmla="*/ 212 h 244"/>
                <a:gd name="T90" fmla="*/ 130 w 180"/>
                <a:gd name="T91" fmla="*/ 168 h 244"/>
                <a:gd name="T92" fmla="*/ 134 w 180"/>
                <a:gd name="T93" fmla="*/ 228 h 244"/>
                <a:gd name="T94" fmla="*/ 124 w 180"/>
                <a:gd name="T95" fmla="*/ 218 h 244"/>
                <a:gd name="T96" fmla="*/ 118 w 180"/>
                <a:gd name="T97" fmla="*/ 220 h 244"/>
                <a:gd name="T98" fmla="*/ 94 w 180"/>
                <a:gd name="T99" fmla="*/ 226 h 244"/>
                <a:gd name="T100" fmla="*/ 116 w 180"/>
                <a:gd name="T101" fmla="*/ 230 h 244"/>
                <a:gd name="T102" fmla="*/ 134 w 180"/>
                <a:gd name="T103" fmla="*/ 232 h 244"/>
                <a:gd name="T104" fmla="*/ 140 w 180"/>
                <a:gd name="T105" fmla="*/ 226 h 244"/>
                <a:gd name="T106" fmla="*/ 144 w 180"/>
                <a:gd name="T107" fmla="*/ 202 h 244"/>
                <a:gd name="T108" fmla="*/ 178 w 180"/>
                <a:gd name="T109" fmla="*/ 226 h 244"/>
                <a:gd name="T110" fmla="*/ 166 w 180"/>
                <a:gd name="T111" fmla="*/ 212 h 244"/>
                <a:gd name="T112" fmla="*/ 162 w 180"/>
                <a:gd name="T113" fmla="*/ 192 h 244"/>
                <a:gd name="T114" fmla="*/ 174 w 180"/>
                <a:gd name="T115" fmla="*/ 132 h 244"/>
                <a:gd name="T116" fmla="*/ 170 w 180"/>
                <a:gd name="T117" fmla="*/ 50 h 244"/>
                <a:gd name="T118" fmla="*/ 152 w 180"/>
                <a:gd name="T119" fmla="*/ 24 h 244"/>
                <a:gd name="T120" fmla="*/ 132 w 180"/>
                <a:gd name="T121" fmla="*/ 8 h 244"/>
                <a:gd name="T122" fmla="*/ 104 w 180"/>
                <a:gd name="T123" fmla="*/ 0 h 244"/>
                <a:gd name="T124" fmla="*/ 86 w 180"/>
                <a:gd name="T125" fmla="*/ 6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0" h="244">
                  <a:moveTo>
                    <a:pt x="84" y="10"/>
                  </a:moveTo>
                  <a:lnTo>
                    <a:pt x="82" y="10"/>
                  </a:lnTo>
                  <a:lnTo>
                    <a:pt x="80" y="12"/>
                  </a:lnTo>
                  <a:lnTo>
                    <a:pt x="82" y="12"/>
                  </a:lnTo>
                  <a:lnTo>
                    <a:pt x="84" y="12"/>
                  </a:lnTo>
                  <a:lnTo>
                    <a:pt x="86" y="12"/>
                  </a:lnTo>
                  <a:lnTo>
                    <a:pt x="88" y="10"/>
                  </a:lnTo>
                  <a:lnTo>
                    <a:pt x="90" y="10"/>
                  </a:lnTo>
                  <a:lnTo>
                    <a:pt x="90" y="8"/>
                  </a:lnTo>
                  <a:lnTo>
                    <a:pt x="94" y="8"/>
                  </a:lnTo>
                  <a:lnTo>
                    <a:pt x="98" y="8"/>
                  </a:lnTo>
                  <a:lnTo>
                    <a:pt x="104" y="6"/>
                  </a:lnTo>
                  <a:lnTo>
                    <a:pt x="108" y="6"/>
                  </a:lnTo>
                  <a:lnTo>
                    <a:pt x="114" y="8"/>
                  </a:lnTo>
                  <a:lnTo>
                    <a:pt x="116" y="8"/>
                  </a:lnTo>
                  <a:lnTo>
                    <a:pt x="122" y="10"/>
                  </a:lnTo>
                  <a:lnTo>
                    <a:pt x="126" y="14"/>
                  </a:lnTo>
                  <a:lnTo>
                    <a:pt x="132" y="16"/>
                  </a:lnTo>
                  <a:lnTo>
                    <a:pt x="136" y="20"/>
                  </a:lnTo>
                  <a:lnTo>
                    <a:pt x="142" y="22"/>
                  </a:lnTo>
                  <a:lnTo>
                    <a:pt x="144" y="28"/>
                  </a:lnTo>
                  <a:lnTo>
                    <a:pt x="148" y="32"/>
                  </a:lnTo>
                  <a:lnTo>
                    <a:pt x="152" y="36"/>
                  </a:lnTo>
                  <a:lnTo>
                    <a:pt x="154" y="40"/>
                  </a:lnTo>
                  <a:lnTo>
                    <a:pt x="158" y="46"/>
                  </a:lnTo>
                  <a:lnTo>
                    <a:pt x="156" y="46"/>
                  </a:lnTo>
                  <a:lnTo>
                    <a:pt x="154" y="46"/>
                  </a:lnTo>
                  <a:lnTo>
                    <a:pt x="154" y="44"/>
                  </a:lnTo>
                  <a:lnTo>
                    <a:pt x="152" y="44"/>
                  </a:lnTo>
                  <a:lnTo>
                    <a:pt x="152" y="44"/>
                  </a:lnTo>
                  <a:lnTo>
                    <a:pt x="150" y="44"/>
                  </a:lnTo>
                  <a:lnTo>
                    <a:pt x="150" y="46"/>
                  </a:lnTo>
                  <a:lnTo>
                    <a:pt x="152" y="50"/>
                  </a:lnTo>
                  <a:lnTo>
                    <a:pt x="152" y="52"/>
                  </a:lnTo>
                  <a:lnTo>
                    <a:pt x="156" y="56"/>
                  </a:lnTo>
                  <a:lnTo>
                    <a:pt x="158" y="58"/>
                  </a:lnTo>
                  <a:lnTo>
                    <a:pt x="160" y="62"/>
                  </a:lnTo>
                  <a:lnTo>
                    <a:pt x="162" y="64"/>
                  </a:lnTo>
                  <a:lnTo>
                    <a:pt x="164" y="66"/>
                  </a:lnTo>
                  <a:lnTo>
                    <a:pt x="166" y="72"/>
                  </a:lnTo>
                  <a:lnTo>
                    <a:pt x="170" y="78"/>
                  </a:lnTo>
                  <a:lnTo>
                    <a:pt x="170" y="86"/>
                  </a:lnTo>
                  <a:lnTo>
                    <a:pt x="170" y="94"/>
                  </a:lnTo>
                  <a:lnTo>
                    <a:pt x="172" y="102"/>
                  </a:lnTo>
                  <a:lnTo>
                    <a:pt x="170" y="116"/>
                  </a:lnTo>
                  <a:lnTo>
                    <a:pt x="170" y="130"/>
                  </a:lnTo>
                  <a:lnTo>
                    <a:pt x="168" y="146"/>
                  </a:lnTo>
                  <a:lnTo>
                    <a:pt x="168" y="158"/>
                  </a:lnTo>
                  <a:lnTo>
                    <a:pt x="166" y="154"/>
                  </a:lnTo>
                  <a:lnTo>
                    <a:pt x="164" y="148"/>
                  </a:lnTo>
                  <a:lnTo>
                    <a:pt x="164" y="144"/>
                  </a:lnTo>
                  <a:lnTo>
                    <a:pt x="166" y="138"/>
                  </a:lnTo>
                  <a:lnTo>
                    <a:pt x="166" y="124"/>
                  </a:lnTo>
                  <a:lnTo>
                    <a:pt x="168" y="112"/>
                  </a:lnTo>
                  <a:lnTo>
                    <a:pt x="170" y="96"/>
                  </a:lnTo>
                  <a:lnTo>
                    <a:pt x="168" y="82"/>
                  </a:lnTo>
                  <a:lnTo>
                    <a:pt x="164" y="78"/>
                  </a:lnTo>
                  <a:lnTo>
                    <a:pt x="160" y="74"/>
                  </a:lnTo>
                  <a:lnTo>
                    <a:pt x="158" y="68"/>
                  </a:lnTo>
                  <a:lnTo>
                    <a:pt x="154" y="64"/>
                  </a:lnTo>
                  <a:lnTo>
                    <a:pt x="152" y="60"/>
                  </a:lnTo>
                  <a:lnTo>
                    <a:pt x="146" y="56"/>
                  </a:lnTo>
                  <a:lnTo>
                    <a:pt x="142" y="52"/>
                  </a:lnTo>
                  <a:lnTo>
                    <a:pt x="138" y="48"/>
                  </a:lnTo>
                  <a:lnTo>
                    <a:pt x="134" y="44"/>
                  </a:lnTo>
                  <a:lnTo>
                    <a:pt x="130" y="40"/>
                  </a:lnTo>
                  <a:lnTo>
                    <a:pt x="126" y="38"/>
                  </a:lnTo>
                  <a:lnTo>
                    <a:pt x="120" y="34"/>
                  </a:lnTo>
                  <a:lnTo>
                    <a:pt x="116" y="32"/>
                  </a:lnTo>
                  <a:lnTo>
                    <a:pt x="110" y="30"/>
                  </a:lnTo>
                  <a:lnTo>
                    <a:pt x="106" y="30"/>
                  </a:lnTo>
                  <a:lnTo>
                    <a:pt x="98" y="28"/>
                  </a:lnTo>
                  <a:lnTo>
                    <a:pt x="98" y="26"/>
                  </a:lnTo>
                  <a:lnTo>
                    <a:pt x="96" y="28"/>
                  </a:lnTo>
                  <a:lnTo>
                    <a:pt x="94" y="28"/>
                  </a:lnTo>
                  <a:lnTo>
                    <a:pt x="92" y="28"/>
                  </a:lnTo>
                  <a:lnTo>
                    <a:pt x="90" y="26"/>
                  </a:lnTo>
                  <a:lnTo>
                    <a:pt x="90" y="26"/>
                  </a:lnTo>
                  <a:lnTo>
                    <a:pt x="88" y="26"/>
                  </a:lnTo>
                  <a:lnTo>
                    <a:pt x="88" y="28"/>
                  </a:lnTo>
                  <a:lnTo>
                    <a:pt x="88" y="30"/>
                  </a:lnTo>
                  <a:lnTo>
                    <a:pt x="90" y="32"/>
                  </a:lnTo>
                  <a:lnTo>
                    <a:pt x="92" y="34"/>
                  </a:lnTo>
                  <a:lnTo>
                    <a:pt x="96" y="38"/>
                  </a:lnTo>
                  <a:lnTo>
                    <a:pt x="98" y="40"/>
                  </a:lnTo>
                  <a:lnTo>
                    <a:pt x="100" y="40"/>
                  </a:lnTo>
                  <a:lnTo>
                    <a:pt x="104" y="44"/>
                  </a:lnTo>
                  <a:lnTo>
                    <a:pt x="108" y="46"/>
                  </a:lnTo>
                  <a:lnTo>
                    <a:pt x="108" y="48"/>
                  </a:lnTo>
                  <a:lnTo>
                    <a:pt x="112" y="50"/>
                  </a:lnTo>
                  <a:lnTo>
                    <a:pt x="116" y="50"/>
                  </a:lnTo>
                  <a:lnTo>
                    <a:pt x="118" y="52"/>
                  </a:lnTo>
                  <a:lnTo>
                    <a:pt x="122" y="54"/>
                  </a:lnTo>
                  <a:lnTo>
                    <a:pt x="126" y="56"/>
                  </a:lnTo>
                  <a:lnTo>
                    <a:pt x="128" y="58"/>
                  </a:lnTo>
                  <a:lnTo>
                    <a:pt x="132" y="60"/>
                  </a:lnTo>
                  <a:lnTo>
                    <a:pt x="134" y="62"/>
                  </a:lnTo>
                  <a:lnTo>
                    <a:pt x="136" y="64"/>
                  </a:lnTo>
                  <a:lnTo>
                    <a:pt x="138" y="66"/>
                  </a:lnTo>
                  <a:lnTo>
                    <a:pt x="140" y="68"/>
                  </a:lnTo>
                  <a:lnTo>
                    <a:pt x="142" y="70"/>
                  </a:lnTo>
                  <a:lnTo>
                    <a:pt x="142" y="72"/>
                  </a:lnTo>
                  <a:lnTo>
                    <a:pt x="144" y="76"/>
                  </a:lnTo>
                  <a:lnTo>
                    <a:pt x="144" y="76"/>
                  </a:lnTo>
                  <a:lnTo>
                    <a:pt x="144" y="80"/>
                  </a:lnTo>
                  <a:lnTo>
                    <a:pt x="142" y="82"/>
                  </a:lnTo>
                  <a:lnTo>
                    <a:pt x="142" y="88"/>
                  </a:lnTo>
                  <a:lnTo>
                    <a:pt x="144" y="94"/>
                  </a:lnTo>
                  <a:lnTo>
                    <a:pt x="146" y="102"/>
                  </a:lnTo>
                  <a:lnTo>
                    <a:pt x="144" y="110"/>
                  </a:lnTo>
                  <a:lnTo>
                    <a:pt x="144" y="114"/>
                  </a:lnTo>
                  <a:lnTo>
                    <a:pt x="142" y="120"/>
                  </a:lnTo>
                  <a:lnTo>
                    <a:pt x="142" y="122"/>
                  </a:lnTo>
                  <a:lnTo>
                    <a:pt x="142" y="128"/>
                  </a:lnTo>
                  <a:lnTo>
                    <a:pt x="140" y="132"/>
                  </a:lnTo>
                  <a:lnTo>
                    <a:pt x="138" y="138"/>
                  </a:lnTo>
                  <a:lnTo>
                    <a:pt x="134" y="140"/>
                  </a:lnTo>
                  <a:lnTo>
                    <a:pt x="132" y="146"/>
                  </a:lnTo>
                  <a:lnTo>
                    <a:pt x="130" y="148"/>
                  </a:lnTo>
                  <a:lnTo>
                    <a:pt x="126" y="152"/>
                  </a:lnTo>
                  <a:lnTo>
                    <a:pt x="124" y="156"/>
                  </a:lnTo>
                  <a:lnTo>
                    <a:pt x="120" y="156"/>
                  </a:lnTo>
                  <a:lnTo>
                    <a:pt x="116" y="160"/>
                  </a:lnTo>
                  <a:lnTo>
                    <a:pt x="116" y="164"/>
                  </a:lnTo>
                  <a:lnTo>
                    <a:pt x="110" y="164"/>
                  </a:lnTo>
                  <a:lnTo>
                    <a:pt x="108" y="166"/>
                  </a:lnTo>
                  <a:lnTo>
                    <a:pt x="104" y="166"/>
                  </a:lnTo>
                  <a:lnTo>
                    <a:pt x="100" y="164"/>
                  </a:lnTo>
                  <a:lnTo>
                    <a:pt x="98" y="164"/>
                  </a:lnTo>
                  <a:lnTo>
                    <a:pt x="96" y="164"/>
                  </a:lnTo>
                  <a:lnTo>
                    <a:pt x="94" y="162"/>
                  </a:lnTo>
                  <a:lnTo>
                    <a:pt x="90" y="160"/>
                  </a:lnTo>
                  <a:lnTo>
                    <a:pt x="90" y="156"/>
                  </a:lnTo>
                  <a:lnTo>
                    <a:pt x="86" y="156"/>
                  </a:lnTo>
                  <a:lnTo>
                    <a:pt x="84" y="152"/>
                  </a:lnTo>
                  <a:lnTo>
                    <a:pt x="80" y="148"/>
                  </a:lnTo>
                  <a:lnTo>
                    <a:pt x="80" y="144"/>
                  </a:lnTo>
                  <a:lnTo>
                    <a:pt x="76" y="140"/>
                  </a:lnTo>
                  <a:lnTo>
                    <a:pt x="74" y="136"/>
                  </a:lnTo>
                  <a:lnTo>
                    <a:pt x="72" y="132"/>
                  </a:lnTo>
                  <a:lnTo>
                    <a:pt x="70" y="128"/>
                  </a:lnTo>
                  <a:lnTo>
                    <a:pt x="68" y="122"/>
                  </a:lnTo>
                  <a:lnTo>
                    <a:pt x="68" y="114"/>
                  </a:lnTo>
                  <a:lnTo>
                    <a:pt x="64" y="106"/>
                  </a:lnTo>
                  <a:lnTo>
                    <a:pt x="62" y="96"/>
                  </a:lnTo>
                  <a:lnTo>
                    <a:pt x="62" y="88"/>
                  </a:lnTo>
                  <a:lnTo>
                    <a:pt x="64" y="84"/>
                  </a:lnTo>
                  <a:lnTo>
                    <a:pt x="64" y="84"/>
                  </a:lnTo>
                  <a:lnTo>
                    <a:pt x="62" y="80"/>
                  </a:lnTo>
                  <a:lnTo>
                    <a:pt x="62" y="76"/>
                  </a:lnTo>
                  <a:lnTo>
                    <a:pt x="62" y="74"/>
                  </a:lnTo>
                  <a:lnTo>
                    <a:pt x="62" y="70"/>
                  </a:lnTo>
                  <a:lnTo>
                    <a:pt x="62" y="66"/>
                  </a:lnTo>
                  <a:lnTo>
                    <a:pt x="66" y="62"/>
                  </a:lnTo>
                  <a:lnTo>
                    <a:pt x="68" y="60"/>
                  </a:lnTo>
                  <a:lnTo>
                    <a:pt x="72" y="58"/>
                  </a:lnTo>
                  <a:lnTo>
                    <a:pt x="74" y="56"/>
                  </a:lnTo>
                  <a:lnTo>
                    <a:pt x="76" y="52"/>
                  </a:lnTo>
                  <a:lnTo>
                    <a:pt x="80" y="50"/>
                  </a:lnTo>
                  <a:lnTo>
                    <a:pt x="80" y="48"/>
                  </a:lnTo>
                  <a:lnTo>
                    <a:pt x="82" y="44"/>
                  </a:lnTo>
                  <a:lnTo>
                    <a:pt x="84" y="40"/>
                  </a:lnTo>
                  <a:lnTo>
                    <a:pt x="82" y="38"/>
                  </a:lnTo>
                  <a:lnTo>
                    <a:pt x="80" y="36"/>
                  </a:lnTo>
                  <a:lnTo>
                    <a:pt x="80" y="34"/>
                  </a:lnTo>
                  <a:lnTo>
                    <a:pt x="78" y="34"/>
                  </a:lnTo>
                  <a:lnTo>
                    <a:pt x="76" y="34"/>
                  </a:lnTo>
                  <a:lnTo>
                    <a:pt x="74" y="34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4" y="28"/>
                  </a:lnTo>
                  <a:lnTo>
                    <a:pt x="74" y="26"/>
                  </a:lnTo>
                  <a:lnTo>
                    <a:pt x="72" y="24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0" y="26"/>
                  </a:lnTo>
                  <a:lnTo>
                    <a:pt x="68" y="26"/>
                  </a:lnTo>
                  <a:lnTo>
                    <a:pt x="66" y="28"/>
                  </a:lnTo>
                  <a:lnTo>
                    <a:pt x="64" y="28"/>
                  </a:lnTo>
                  <a:lnTo>
                    <a:pt x="62" y="30"/>
                  </a:lnTo>
                  <a:lnTo>
                    <a:pt x="62" y="30"/>
                  </a:lnTo>
                  <a:lnTo>
                    <a:pt x="62" y="32"/>
                  </a:lnTo>
                  <a:lnTo>
                    <a:pt x="60" y="32"/>
                  </a:lnTo>
                  <a:lnTo>
                    <a:pt x="58" y="34"/>
                  </a:lnTo>
                  <a:lnTo>
                    <a:pt x="56" y="36"/>
                  </a:lnTo>
                  <a:lnTo>
                    <a:pt x="54" y="38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2" y="42"/>
                  </a:lnTo>
                  <a:lnTo>
                    <a:pt x="54" y="42"/>
                  </a:lnTo>
                  <a:lnTo>
                    <a:pt x="54" y="42"/>
                  </a:lnTo>
                  <a:lnTo>
                    <a:pt x="56" y="40"/>
                  </a:lnTo>
                  <a:lnTo>
                    <a:pt x="58" y="40"/>
                  </a:lnTo>
                  <a:lnTo>
                    <a:pt x="60" y="40"/>
                  </a:lnTo>
                  <a:lnTo>
                    <a:pt x="62" y="38"/>
                  </a:lnTo>
                  <a:lnTo>
                    <a:pt x="56" y="42"/>
                  </a:lnTo>
                  <a:lnTo>
                    <a:pt x="54" y="48"/>
                  </a:lnTo>
                  <a:lnTo>
                    <a:pt x="50" y="52"/>
                  </a:lnTo>
                  <a:lnTo>
                    <a:pt x="48" y="58"/>
                  </a:lnTo>
                  <a:lnTo>
                    <a:pt x="46" y="64"/>
                  </a:lnTo>
                  <a:lnTo>
                    <a:pt x="46" y="70"/>
                  </a:lnTo>
                  <a:lnTo>
                    <a:pt x="46" y="76"/>
                  </a:lnTo>
                  <a:lnTo>
                    <a:pt x="44" y="82"/>
                  </a:lnTo>
                  <a:lnTo>
                    <a:pt x="44" y="90"/>
                  </a:lnTo>
                  <a:lnTo>
                    <a:pt x="42" y="98"/>
                  </a:lnTo>
                  <a:lnTo>
                    <a:pt x="42" y="108"/>
                  </a:lnTo>
                  <a:lnTo>
                    <a:pt x="44" y="116"/>
                  </a:lnTo>
                  <a:lnTo>
                    <a:pt x="44" y="118"/>
                  </a:lnTo>
                  <a:lnTo>
                    <a:pt x="46" y="120"/>
                  </a:lnTo>
                  <a:lnTo>
                    <a:pt x="46" y="134"/>
                  </a:lnTo>
                  <a:lnTo>
                    <a:pt x="44" y="146"/>
                  </a:lnTo>
                  <a:lnTo>
                    <a:pt x="44" y="160"/>
                  </a:lnTo>
                  <a:lnTo>
                    <a:pt x="44" y="174"/>
                  </a:lnTo>
                  <a:lnTo>
                    <a:pt x="44" y="174"/>
                  </a:lnTo>
                  <a:lnTo>
                    <a:pt x="44" y="176"/>
                  </a:lnTo>
                  <a:lnTo>
                    <a:pt x="44" y="178"/>
                  </a:lnTo>
                  <a:lnTo>
                    <a:pt x="42" y="178"/>
                  </a:lnTo>
                  <a:lnTo>
                    <a:pt x="42" y="176"/>
                  </a:lnTo>
                  <a:lnTo>
                    <a:pt x="40" y="164"/>
                  </a:lnTo>
                  <a:lnTo>
                    <a:pt x="38" y="150"/>
                  </a:lnTo>
                  <a:lnTo>
                    <a:pt x="38" y="138"/>
                  </a:lnTo>
                  <a:lnTo>
                    <a:pt x="40" y="124"/>
                  </a:lnTo>
                  <a:lnTo>
                    <a:pt x="38" y="112"/>
                  </a:lnTo>
                  <a:lnTo>
                    <a:pt x="38" y="100"/>
                  </a:lnTo>
                  <a:lnTo>
                    <a:pt x="38" y="86"/>
                  </a:lnTo>
                  <a:lnTo>
                    <a:pt x="40" y="74"/>
                  </a:lnTo>
                  <a:lnTo>
                    <a:pt x="42" y="62"/>
                  </a:lnTo>
                  <a:lnTo>
                    <a:pt x="46" y="50"/>
                  </a:lnTo>
                  <a:lnTo>
                    <a:pt x="52" y="40"/>
                  </a:lnTo>
                  <a:lnTo>
                    <a:pt x="58" y="28"/>
                  </a:lnTo>
                  <a:lnTo>
                    <a:pt x="60" y="26"/>
                  </a:lnTo>
                  <a:lnTo>
                    <a:pt x="62" y="24"/>
                  </a:lnTo>
                  <a:lnTo>
                    <a:pt x="64" y="22"/>
                  </a:lnTo>
                  <a:lnTo>
                    <a:pt x="66" y="22"/>
                  </a:lnTo>
                  <a:lnTo>
                    <a:pt x="68" y="20"/>
                  </a:lnTo>
                  <a:lnTo>
                    <a:pt x="72" y="18"/>
                  </a:lnTo>
                  <a:lnTo>
                    <a:pt x="72" y="16"/>
                  </a:lnTo>
                  <a:lnTo>
                    <a:pt x="74" y="14"/>
                  </a:lnTo>
                  <a:lnTo>
                    <a:pt x="74" y="14"/>
                  </a:lnTo>
                  <a:lnTo>
                    <a:pt x="72" y="14"/>
                  </a:lnTo>
                  <a:lnTo>
                    <a:pt x="68" y="14"/>
                  </a:lnTo>
                  <a:lnTo>
                    <a:pt x="64" y="16"/>
                  </a:lnTo>
                  <a:lnTo>
                    <a:pt x="62" y="18"/>
                  </a:lnTo>
                  <a:lnTo>
                    <a:pt x="58" y="22"/>
                  </a:lnTo>
                  <a:lnTo>
                    <a:pt x="54" y="24"/>
                  </a:lnTo>
                  <a:lnTo>
                    <a:pt x="52" y="28"/>
                  </a:lnTo>
                  <a:lnTo>
                    <a:pt x="50" y="32"/>
                  </a:lnTo>
                  <a:lnTo>
                    <a:pt x="48" y="34"/>
                  </a:lnTo>
                  <a:lnTo>
                    <a:pt x="42" y="46"/>
                  </a:lnTo>
                  <a:lnTo>
                    <a:pt x="38" y="58"/>
                  </a:lnTo>
                  <a:lnTo>
                    <a:pt x="36" y="72"/>
                  </a:lnTo>
                  <a:lnTo>
                    <a:pt x="36" y="86"/>
                  </a:lnTo>
                  <a:lnTo>
                    <a:pt x="34" y="100"/>
                  </a:lnTo>
                  <a:lnTo>
                    <a:pt x="34" y="114"/>
                  </a:lnTo>
                  <a:lnTo>
                    <a:pt x="34" y="128"/>
                  </a:lnTo>
                  <a:lnTo>
                    <a:pt x="34" y="140"/>
                  </a:lnTo>
                  <a:lnTo>
                    <a:pt x="34" y="154"/>
                  </a:lnTo>
                  <a:lnTo>
                    <a:pt x="34" y="166"/>
                  </a:lnTo>
                  <a:lnTo>
                    <a:pt x="34" y="180"/>
                  </a:lnTo>
                  <a:lnTo>
                    <a:pt x="36" y="192"/>
                  </a:lnTo>
                  <a:lnTo>
                    <a:pt x="30" y="196"/>
                  </a:lnTo>
                  <a:lnTo>
                    <a:pt x="28" y="200"/>
                  </a:lnTo>
                  <a:lnTo>
                    <a:pt x="22" y="200"/>
                  </a:lnTo>
                  <a:lnTo>
                    <a:pt x="18" y="206"/>
                  </a:lnTo>
                  <a:lnTo>
                    <a:pt x="16" y="208"/>
                  </a:lnTo>
                  <a:lnTo>
                    <a:pt x="10" y="212"/>
                  </a:lnTo>
                  <a:lnTo>
                    <a:pt x="8" y="216"/>
                  </a:lnTo>
                  <a:lnTo>
                    <a:pt x="4" y="220"/>
                  </a:lnTo>
                  <a:lnTo>
                    <a:pt x="2" y="224"/>
                  </a:lnTo>
                  <a:lnTo>
                    <a:pt x="0" y="226"/>
                  </a:lnTo>
                  <a:lnTo>
                    <a:pt x="0" y="230"/>
                  </a:lnTo>
                  <a:lnTo>
                    <a:pt x="0" y="234"/>
                  </a:lnTo>
                  <a:lnTo>
                    <a:pt x="0" y="232"/>
                  </a:lnTo>
                  <a:lnTo>
                    <a:pt x="2" y="232"/>
                  </a:lnTo>
                  <a:lnTo>
                    <a:pt x="4" y="228"/>
                  </a:lnTo>
                  <a:lnTo>
                    <a:pt x="4" y="226"/>
                  </a:lnTo>
                  <a:lnTo>
                    <a:pt x="6" y="226"/>
                  </a:lnTo>
                  <a:lnTo>
                    <a:pt x="8" y="224"/>
                  </a:lnTo>
                  <a:lnTo>
                    <a:pt x="10" y="222"/>
                  </a:lnTo>
                  <a:lnTo>
                    <a:pt x="10" y="220"/>
                  </a:lnTo>
                  <a:lnTo>
                    <a:pt x="16" y="216"/>
                  </a:lnTo>
                  <a:lnTo>
                    <a:pt x="20" y="212"/>
                  </a:lnTo>
                  <a:lnTo>
                    <a:pt x="26" y="208"/>
                  </a:lnTo>
                  <a:lnTo>
                    <a:pt x="30" y="206"/>
                  </a:lnTo>
                  <a:lnTo>
                    <a:pt x="36" y="202"/>
                  </a:lnTo>
                  <a:lnTo>
                    <a:pt x="40" y="200"/>
                  </a:lnTo>
                  <a:lnTo>
                    <a:pt x="46" y="196"/>
                  </a:lnTo>
                  <a:lnTo>
                    <a:pt x="50" y="192"/>
                  </a:lnTo>
                  <a:lnTo>
                    <a:pt x="52" y="192"/>
                  </a:lnTo>
                  <a:lnTo>
                    <a:pt x="54" y="192"/>
                  </a:lnTo>
                  <a:lnTo>
                    <a:pt x="56" y="190"/>
                  </a:lnTo>
                  <a:lnTo>
                    <a:pt x="58" y="188"/>
                  </a:lnTo>
                  <a:lnTo>
                    <a:pt x="60" y="186"/>
                  </a:lnTo>
                  <a:lnTo>
                    <a:pt x="62" y="184"/>
                  </a:lnTo>
                  <a:lnTo>
                    <a:pt x="62" y="182"/>
                  </a:lnTo>
                  <a:lnTo>
                    <a:pt x="64" y="182"/>
                  </a:lnTo>
                  <a:lnTo>
                    <a:pt x="66" y="192"/>
                  </a:lnTo>
                  <a:lnTo>
                    <a:pt x="66" y="202"/>
                  </a:lnTo>
                  <a:lnTo>
                    <a:pt x="68" y="212"/>
                  </a:lnTo>
                  <a:lnTo>
                    <a:pt x="70" y="222"/>
                  </a:lnTo>
                  <a:lnTo>
                    <a:pt x="70" y="228"/>
                  </a:lnTo>
                  <a:lnTo>
                    <a:pt x="72" y="234"/>
                  </a:lnTo>
                  <a:lnTo>
                    <a:pt x="72" y="238"/>
                  </a:lnTo>
                  <a:lnTo>
                    <a:pt x="72" y="244"/>
                  </a:lnTo>
                  <a:lnTo>
                    <a:pt x="74" y="244"/>
                  </a:lnTo>
                  <a:lnTo>
                    <a:pt x="74" y="242"/>
                  </a:lnTo>
                  <a:lnTo>
                    <a:pt x="74" y="240"/>
                  </a:lnTo>
                  <a:lnTo>
                    <a:pt x="74" y="224"/>
                  </a:lnTo>
                  <a:lnTo>
                    <a:pt x="72" y="208"/>
                  </a:lnTo>
                  <a:lnTo>
                    <a:pt x="72" y="192"/>
                  </a:lnTo>
                  <a:lnTo>
                    <a:pt x="72" y="176"/>
                  </a:lnTo>
                  <a:lnTo>
                    <a:pt x="72" y="174"/>
                  </a:lnTo>
                  <a:lnTo>
                    <a:pt x="74" y="172"/>
                  </a:lnTo>
                  <a:lnTo>
                    <a:pt x="76" y="170"/>
                  </a:lnTo>
                  <a:lnTo>
                    <a:pt x="78" y="166"/>
                  </a:lnTo>
                  <a:lnTo>
                    <a:pt x="80" y="174"/>
                  </a:lnTo>
                  <a:lnTo>
                    <a:pt x="80" y="182"/>
                  </a:lnTo>
                  <a:lnTo>
                    <a:pt x="82" y="188"/>
                  </a:lnTo>
                  <a:lnTo>
                    <a:pt x="86" y="194"/>
                  </a:lnTo>
                  <a:lnTo>
                    <a:pt x="90" y="200"/>
                  </a:lnTo>
                  <a:lnTo>
                    <a:pt x="92" y="208"/>
                  </a:lnTo>
                  <a:lnTo>
                    <a:pt x="96" y="212"/>
                  </a:lnTo>
                  <a:lnTo>
                    <a:pt x="98" y="218"/>
                  </a:lnTo>
                  <a:lnTo>
                    <a:pt x="100" y="220"/>
                  </a:lnTo>
                  <a:lnTo>
                    <a:pt x="100" y="218"/>
                  </a:lnTo>
                  <a:lnTo>
                    <a:pt x="98" y="212"/>
                  </a:lnTo>
                  <a:lnTo>
                    <a:pt x="96" y="206"/>
                  </a:lnTo>
                  <a:lnTo>
                    <a:pt x="92" y="200"/>
                  </a:lnTo>
                  <a:lnTo>
                    <a:pt x="90" y="192"/>
                  </a:lnTo>
                  <a:lnTo>
                    <a:pt x="88" y="184"/>
                  </a:lnTo>
                  <a:lnTo>
                    <a:pt x="84" y="178"/>
                  </a:lnTo>
                  <a:lnTo>
                    <a:pt x="84" y="170"/>
                  </a:lnTo>
                  <a:lnTo>
                    <a:pt x="82" y="164"/>
                  </a:lnTo>
                  <a:lnTo>
                    <a:pt x="88" y="164"/>
                  </a:lnTo>
                  <a:lnTo>
                    <a:pt x="92" y="166"/>
                  </a:lnTo>
                  <a:lnTo>
                    <a:pt x="98" y="170"/>
                  </a:lnTo>
                  <a:lnTo>
                    <a:pt x="102" y="172"/>
                  </a:lnTo>
                  <a:lnTo>
                    <a:pt x="108" y="174"/>
                  </a:lnTo>
                  <a:lnTo>
                    <a:pt x="112" y="174"/>
                  </a:lnTo>
                  <a:lnTo>
                    <a:pt x="116" y="176"/>
                  </a:lnTo>
                  <a:lnTo>
                    <a:pt x="124" y="176"/>
                  </a:lnTo>
                  <a:lnTo>
                    <a:pt x="122" y="184"/>
                  </a:lnTo>
                  <a:lnTo>
                    <a:pt x="120" y="192"/>
                  </a:lnTo>
                  <a:lnTo>
                    <a:pt x="118" y="200"/>
                  </a:lnTo>
                  <a:lnTo>
                    <a:pt x="116" y="206"/>
                  </a:lnTo>
                  <a:lnTo>
                    <a:pt x="114" y="206"/>
                  </a:lnTo>
                  <a:lnTo>
                    <a:pt x="114" y="208"/>
                  </a:lnTo>
                  <a:lnTo>
                    <a:pt x="112" y="208"/>
                  </a:lnTo>
                  <a:lnTo>
                    <a:pt x="110" y="210"/>
                  </a:lnTo>
                  <a:lnTo>
                    <a:pt x="108" y="212"/>
                  </a:lnTo>
                  <a:lnTo>
                    <a:pt x="108" y="214"/>
                  </a:lnTo>
                  <a:lnTo>
                    <a:pt x="108" y="216"/>
                  </a:lnTo>
                  <a:lnTo>
                    <a:pt x="106" y="218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16" y="212"/>
                  </a:lnTo>
                  <a:lnTo>
                    <a:pt x="120" y="208"/>
                  </a:lnTo>
                  <a:lnTo>
                    <a:pt x="124" y="202"/>
                  </a:lnTo>
                  <a:lnTo>
                    <a:pt x="126" y="196"/>
                  </a:lnTo>
                  <a:lnTo>
                    <a:pt x="130" y="190"/>
                  </a:lnTo>
                  <a:lnTo>
                    <a:pt x="132" y="182"/>
                  </a:lnTo>
                  <a:lnTo>
                    <a:pt x="130" y="176"/>
                  </a:lnTo>
                  <a:lnTo>
                    <a:pt x="128" y="170"/>
                  </a:lnTo>
                  <a:lnTo>
                    <a:pt x="130" y="168"/>
                  </a:lnTo>
                  <a:lnTo>
                    <a:pt x="134" y="178"/>
                  </a:lnTo>
                  <a:lnTo>
                    <a:pt x="134" y="186"/>
                  </a:lnTo>
                  <a:lnTo>
                    <a:pt x="134" y="198"/>
                  </a:lnTo>
                  <a:lnTo>
                    <a:pt x="134" y="208"/>
                  </a:lnTo>
                  <a:lnTo>
                    <a:pt x="134" y="212"/>
                  </a:lnTo>
                  <a:lnTo>
                    <a:pt x="134" y="218"/>
                  </a:lnTo>
                  <a:lnTo>
                    <a:pt x="134" y="222"/>
                  </a:lnTo>
                  <a:lnTo>
                    <a:pt x="134" y="228"/>
                  </a:lnTo>
                  <a:lnTo>
                    <a:pt x="134" y="226"/>
                  </a:lnTo>
                  <a:lnTo>
                    <a:pt x="132" y="226"/>
                  </a:lnTo>
                  <a:lnTo>
                    <a:pt x="130" y="224"/>
                  </a:lnTo>
                  <a:lnTo>
                    <a:pt x="128" y="222"/>
                  </a:lnTo>
                  <a:lnTo>
                    <a:pt x="126" y="220"/>
                  </a:lnTo>
                  <a:lnTo>
                    <a:pt x="126" y="220"/>
                  </a:lnTo>
                  <a:lnTo>
                    <a:pt x="124" y="220"/>
                  </a:lnTo>
                  <a:lnTo>
                    <a:pt x="124" y="218"/>
                  </a:lnTo>
                  <a:lnTo>
                    <a:pt x="122" y="218"/>
                  </a:lnTo>
                  <a:lnTo>
                    <a:pt x="120" y="218"/>
                  </a:lnTo>
                  <a:lnTo>
                    <a:pt x="118" y="218"/>
                  </a:lnTo>
                  <a:lnTo>
                    <a:pt x="116" y="216"/>
                  </a:lnTo>
                  <a:lnTo>
                    <a:pt x="116" y="216"/>
                  </a:lnTo>
                  <a:lnTo>
                    <a:pt x="116" y="218"/>
                  </a:lnTo>
                  <a:lnTo>
                    <a:pt x="116" y="218"/>
                  </a:lnTo>
                  <a:lnTo>
                    <a:pt x="118" y="220"/>
                  </a:lnTo>
                  <a:lnTo>
                    <a:pt x="116" y="224"/>
                  </a:lnTo>
                  <a:lnTo>
                    <a:pt x="114" y="226"/>
                  </a:lnTo>
                  <a:lnTo>
                    <a:pt x="110" y="226"/>
                  </a:lnTo>
                  <a:lnTo>
                    <a:pt x="108" y="226"/>
                  </a:lnTo>
                  <a:lnTo>
                    <a:pt x="104" y="226"/>
                  </a:lnTo>
                  <a:lnTo>
                    <a:pt x="100" y="226"/>
                  </a:lnTo>
                  <a:lnTo>
                    <a:pt x="98" y="226"/>
                  </a:lnTo>
                  <a:lnTo>
                    <a:pt x="94" y="226"/>
                  </a:lnTo>
                  <a:lnTo>
                    <a:pt x="94" y="226"/>
                  </a:lnTo>
                  <a:lnTo>
                    <a:pt x="94" y="228"/>
                  </a:lnTo>
                  <a:lnTo>
                    <a:pt x="96" y="228"/>
                  </a:lnTo>
                  <a:lnTo>
                    <a:pt x="98" y="230"/>
                  </a:lnTo>
                  <a:lnTo>
                    <a:pt x="102" y="232"/>
                  </a:lnTo>
                  <a:lnTo>
                    <a:pt x="108" y="232"/>
                  </a:lnTo>
                  <a:lnTo>
                    <a:pt x="110" y="232"/>
                  </a:lnTo>
                  <a:lnTo>
                    <a:pt x="116" y="230"/>
                  </a:lnTo>
                  <a:lnTo>
                    <a:pt x="118" y="228"/>
                  </a:lnTo>
                  <a:lnTo>
                    <a:pt x="122" y="226"/>
                  </a:lnTo>
                  <a:lnTo>
                    <a:pt x="126" y="224"/>
                  </a:lnTo>
                  <a:lnTo>
                    <a:pt x="126" y="226"/>
                  </a:lnTo>
                  <a:lnTo>
                    <a:pt x="128" y="226"/>
                  </a:lnTo>
                  <a:lnTo>
                    <a:pt x="130" y="228"/>
                  </a:lnTo>
                  <a:lnTo>
                    <a:pt x="132" y="230"/>
                  </a:lnTo>
                  <a:lnTo>
                    <a:pt x="134" y="232"/>
                  </a:lnTo>
                  <a:lnTo>
                    <a:pt x="134" y="234"/>
                  </a:lnTo>
                  <a:lnTo>
                    <a:pt x="136" y="236"/>
                  </a:lnTo>
                  <a:lnTo>
                    <a:pt x="138" y="236"/>
                  </a:lnTo>
                  <a:lnTo>
                    <a:pt x="140" y="236"/>
                  </a:lnTo>
                  <a:lnTo>
                    <a:pt x="140" y="234"/>
                  </a:lnTo>
                  <a:lnTo>
                    <a:pt x="140" y="232"/>
                  </a:lnTo>
                  <a:lnTo>
                    <a:pt x="140" y="228"/>
                  </a:lnTo>
                  <a:lnTo>
                    <a:pt x="140" y="226"/>
                  </a:lnTo>
                  <a:lnTo>
                    <a:pt x="140" y="218"/>
                  </a:lnTo>
                  <a:lnTo>
                    <a:pt x="140" y="210"/>
                  </a:lnTo>
                  <a:lnTo>
                    <a:pt x="140" y="204"/>
                  </a:lnTo>
                  <a:lnTo>
                    <a:pt x="140" y="196"/>
                  </a:lnTo>
                  <a:lnTo>
                    <a:pt x="142" y="198"/>
                  </a:lnTo>
                  <a:lnTo>
                    <a:pt x="142" y="200"/>
                  </a:lnTo>
                  <a:lnTo>
                    <a:pt x="142" y="200"/>
                  </a:lnTo>
                  <a:lnTo>
                    <a:pt x="144" y="202"/>
                  </a:lnTo>
                  <a:lnTo>
                    <a:pt x="150" y="206"/>
                  </a:lnTo>
                  <a:lnTo>
                    <a:pt x="152" y="208"/>
                  </a:lnTo>
                  <a:lnTo>
                    <a:pt x="158" y="212"/>
                  </a:lnTo>
                  <a:lnTo>
                    <a:pt x="160" y="216"/>
                  </a:lnTo>
                  <a:lnTo>
                    <a:pt x="166" y="218"/>
                  </a:lnTo>
                  <a:lnTo>
                    <a:pt x="170" y="220"/>
                  </a:lnTo>
                  <a:lnTo>
                    <a:pt x="174" y="224"/>
                  </a:lnTo>
                  <a:lnTo>
                    <a:pt x="178" y="226"/>
                  </a:lnTo>
                  <a:lnTo>
                    <a:pt x="178" y="226"/>
                  </a:lnTo>
                  <a:lnTo>
                    <a:pt x="180" y="226"/>
                  </a:lnTo>
                  <a:lnTo>
                    <a:pt x="180" y="226"/>
                  </a:lnTo>
                  <a:lnTo>
                    <a:pt x="178" y="224"/>
                  </a:lnTo>
                  <a:lnTo>
                    <a:pt x="176" y="220"/>
                  </a:lnTo>
                  <a:lnTo>
                    <a:pt x="172" y="218"/>
                  </a:lnTo>
                  <a:lnTo>
                    <a:pt x="170" y="216"/>
                  </a:lnTo>
                  <a:lnTo>
                    <a:pt x="166" y="212"/>
                  </a:lnTo>
                  <a:lnTo>
                    <a:pt x="162" y="210"/>
                  </a:lnTo>
                  <a:lnTo>
                    <a:pt x="160" y="208"/>
                  </a:lnTo>
                  <a:lnTo>
                    <a:pt x="158" y="204"/>
                  </a:lnTo>
                  <a:lnTo>
                    <a:pt x="158" y="200"/>
                  </a:lnTo>
                  <a:lnTo>
                    <a:pt x="160" y="200"/>
                  </a:lnTo>
                  <a:lnTo>
                    <a:pt x="160" y="198"/>
                  </a:lnTo>
                  <a:lnTo>
                    <a:pt x="162" y="194"/>
                  </a:lnTo>
                  <a:lnTo>
                    <a:pt x="162" y="192"/>
                  </a:lnTo>
                  <a:lnTo>
                    <a:pt x="164" y="190"/>
                  </a:lnTo>
                  <a:lnTo>
                    <a:pt x="166" y="188"/>
                  </a:lnTo>
                  <a:lnTo>
                    <a:pt x="168" y="186"/>
                  </a:lnTo>
                  <a:lnTo>
                    <a:pt x="170" y="176"/>
                  </a:lnTo>
                  <a:lnTo>
                    <a:pt x="170" y="166"/>
                  </a:lnTo>
                  <a:lnTo>
                    <a:pt x="172" y="158"/>
                  </a:lnTo>
                  <a:lnTo>
                    <a:pt x="172" y="148"/>
                  </a:lnTo>
                  <a:lnTo>
                    <a:pt x="174" y="132"/>
                  </a:lnTo>
                  <a:lnTo>
                    <a:pt x="176" y="114"/>
                  </a:lnTo>
                  <a:lnTo>
                    <a:pt x="176" y="98"/>
                  </a:lnTo>
                  <a:lnTo>
                    <a:pt x="176" y="80"/>
                  </a:lnTo>
                  <a:lnTo>
                    <a:pt x="176" y="74"/>
                  </a:lnTo>
                  <a:lnTo>
                    <a:pt x="174" y="66"/>
                  </a:lnTo>
                  <a:lnTo>
                    <a:pt x="172" y="62"/>
                  </a:lnTo>
                  <a:lnTo>
                    <a:pt x="170" y="56"/>
                  </a:lnTo>
                  <a:lnTo>
                    <a:pt x="170" y="50"/>
                  </a:lnTo>
                  <a:lnTo>
                    <a:pt x="166" y="46"/>
                  </a:lnTo>
                  <a:lnTo>
                    <a:pt x="162" y="40"/>
                  </a:lnTo>
                  <a:lnTo>
                    <a:pt x="160" y="34"/>
                  </a:lnTo>
                  <a:lnTo>
                    <a:pt x="158" y="32"/>
                  </a:lnTo>
                  <a:lnTo>
                    <a:pt x="156" y="32"/>
                  </a:lnTo>
                  <a:lnTo>
                    <a:pt x="154" y="30"/>
                  </a:lnTo>
                  <a:lnTo>
                    <a:pt x="152" y="26"/>
                  </a:lnTo>
                  <a:lnTo>
                    <a:pt x="152" y="24"/>
                  </a:lnTo>
                  <a:lnTo>
                    <a:pt x="150" y="22"/>
                  </a:lnTo>
                  <a:lnTo>
                    <a:pt x="148" y="22"/>
                  </a:lnTo>
                  <a:lnTo>
                    <a:pt x="146" y="20"/>
                  </a:lnTo>
                  <a:lnTo>
                    <a:pt x="142" y="18"/>
                  </a:lnTo>
                  <a:lnTo>
                    <a:pt x="142" y="14"/>
                  </a:lnTo>
                  <a:lnTo>
                    <a:pt x="138" y="14"/>
                  </a:lnTo>
                  <a:lnTo>
                    <a:pt x="134" y="10"/>
                  </a:lnTo>
                  <a:lnTo>
                    <a:pt x="132" y="8"/>
                  </a:lnTo>
                  <a:lnTo>
                    <a:pt x="128" y="6"/>
                  </a:lnTo>
                  <a:lnTo>
                    <a:pt x="126" y="4"/>
                  </a:lnTo>
                  <a:lnTo>
                    <a:pt x="122" y="4"/>
                  </a:lnTo>
                  <a:lnTo>
                    <a:pt x="118" y="4"/>
                  </a:lnTo>
                  <a:lnTo>
                    <a:pt x="116" y="2"/>
                  </a:lnTo>
                  <a:lnTo>
                    <a:pt x="112" y="2"/>
                  </a:lnTo>
                  <a:lnTo>
                    <a:pt x="108" y="0"/>
                  </a:lnTo>
                  <a:lnTo>
                    <a:pt x="104" y="0"/>
                  </a:lnTo>
                  <a:lnTo>
                    <a:pt x="100" y="0"/>
                  </a:lnTo>
                  <a:lnTo>
                    <a:pt x="98" y="2"/>
                  </a:lnTo>
                  <a:lnTo>
                    <a:pt x="94" y="2"/>
                  </a:lnTo>
                  <a:lnTo>
                    <a:pt x="92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8" y="6"/>
                  </a:lnTo>
                  <a:lnTo>
                    <a:pt x="86" y="6"/>
                  </a:lnTo>
                  <a:lnTo>
                    <a:pt x="84" y="8"/>
                  </a:lnTo>
                  <a:lnTo>
                    <a:pt x="84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1" name="Freeform 40"/>
            <p:cNvSpPr>
              <a:spLocks/>
            </p:cNvSpPr>
            <p:nvPr/>
          </p:nvSpPr>
          <p:spPr bwMode="auto">
            <a:xfrm>
              <a:off x="5003800" y="1958975"/>
              <a:ext cx="47625" cy="25400"/>
            </a:xfrm>
            <a:custGeom>
              <a:avLst/>
              <a:gdLst>
                <a:gd name="T0" fmla="*/ 10 w 30"/>
                <a:gd name="T1" fmla="*/ 2 h 16"/>
                <a:gd name="T2" fmla="*/ 8 w 30"/>
                <a:gd name="T3" fmla="*/ 2 h 16"/>
                <a:gd name="T4" fmla="*/ 8 w 30"/>
                <a:gd name="T5" fmla="*/ 2 h 16"/>
                <a:gd name="T6" fmla="*/ 6 w 30"/>
                <a:gd name="T7" fmla="*/ 4 h 16"/>
                <a:gd name="T8" fmla="*/ 4 w 30"/>
                <a:gd name="T9" fmla="*/ 4 h 16"/>
                <a:gd name="T10" fmla="*/ 4 w 30"/>
                <a:gd name="T11" fmla="*/ 4 h 16"/>
                <a:gd name="T12" fmla="*/ 2 w 30"/>
                <a:gd name="T13" fmla="*/ 4 h 16"/>
                <a:gd name="T14" fmla="*/ 0 w 30"/>
                <a:gd name="T15" fmla="*/ 4 h 16"/>
                <a:gd name="T16" fmla="*/ 0 w 30"/>
                <a:gd name="T17" fmla="*/ 6 h 16"/>
                <a:gd name="T18" fmla="*/ 2 w 30"/>
                <a:gd name="T19" fmla="*/ 6 h 16"/>
                <a:gd name="T20" fmla="*/ 4 w 30"/>
                <a:gd name="T21" fmla="*/ 6 h 16"/>
                <a:gd name="T22" fmla="*/ 6 w 30"/>
                <a:gd name="T23" fmla="*/ 8 h 16"/>
                <a:gd name="T24" fmla="*/ 8 w 30"/>
                <a:gd name="T25" fmla="*/ 8 h 16"/>
                <a:gd name="T26" fmla="*/ 8 w 30"/>
                <a:gd name="T27" fmla="*/ 10 h 16"/>
                <a:gd name="T28" fmla="*/ 8 w 30"/>
                <a:gd name="T29" fmla="*/ 10 h 16"/>
                <a:gd name="T30" fmla="*/ 8 w 30"/>
                <a:gd name="T31" fmla="*/ 12 h 16"/>
                <a:gd name="T32" fmla="*/ 8 w 30"/>
                <a:gd name="T33" fmla="*/ 12 h 16"/>
                <a:gd name="T34" fmla="*/ 8 w 30"/>
                <a:gd name="T35" fmla="*/ 12 h 16"/>
                <a:gd name="T36" fmla="*/ 10 w 30"/>
                <a:gd name="T37" fmla="*/ 12 h 16"/>
                <a:gd name="T38" fmla="*/ 12 w 30"/>
                <a:gd name="T39" fmla="*/ 12 h 16"/>
                <a:gd name="T40" fmla="*/ 14 w 30"/>
                <a:gd name="T41" fmla="*/ 14 h 16"/>
                <a:gd name="T42" fmla="*/ 18 w 30"/>
                <a:gd name="T43" fmla="*/ 14 h 16"/>
                <a:gd name="T44" fmla="*/ 18 w 30"/>
                <a:gd name="T45" fmla="*/ 16 h 16"/>
                <a:gd name="T46" fmla="*/ 22 w 30"/>
                <a:gd name="T47" fmla="*/ 14 h 16"/>
                <a:gd name="T48" fmla="*/ 24 w 30"/>
                <a:gd name="T49" fmla="*/ 14 h 16"/>
                <a:gd name="T50" fmla="*/ 26 w 30"/>
                <a:gd name="T51" fmla="*/ 12 h 16"/>
                <a:gd name="T52" fmla="*/ 24 w 30"/>
                <a:gd name="T53" fmla="*/ 12 h 16"/>
                <a:gd name="T54" fmla="*/ 20 w 30"/>
                <a:gd name="T55" fmla="*/ 10 h 16"/>
                <a:gd name="T56" fmla="*/ 18 w 30"/>
                <a:gd name="T57" fmla="*/ 8 h 16"/>
                <a:gd name="T58" fmla="*/ 18 w 30"/>
                <a:gd name="T59" fmla="*/ 6 h 16"/>
                <a:gd name="T60" fmla="*/ 30 w 30"/>
                <a:gd name="T61" fmla="*/ 6 h 16"/>
                <a:gd name="T62" fmla="*/ 30 w 30"/>
                <a:gd name="T63" fmla="*/ 4 h 16"/>
                <a:gd name="T64" fmla="*/ 28 w 30"/>
                <a:gd name="T65" fmla="*/ 4 h 16"/>
                <a:gd name="T66" fmla="*/ 26 w 30"/>
                <a:gd name="T67" fmla="*/ 4 h 16"/>
                <a:gd name="T68" fmla="*/ 26 w 30"/>
                <a:gd name="T69" fmla="*/ 2 h 16"/>
                <a:gd name="T70" fmla="*/ 24 w 30"/>
                <a:gd name="T71" fmla="*/ 2 h 16"/>
                <a:gd name="T72" fmla="*/ 22 w 30"/>
                <a:gd name="T73" fmla="*/ 0 h 16"/>
                <a:gd name="T74" fmla="*/ 20 w 30"/>
                <a:gd name="T75" fmla="*/ 0 h 16"/>
                <a:gd name="T76" fmla="*/ 18 w 30"/>
                <a:gd name="T77" fmla="*/ 0 h 16"/>
                <a:gd name="T78" fmla="*/ 18 w 30"/>
                <a:gd name="T79" fmla="*/ 0 h 16"/>
                <a:gd name="T80" fmla="*/ 16 w 30"/>
                <a:gd name="T81" fmla="*/ 2 h 16"/>
                <a:gd name="T82" fmla="*/ 14 w 30"/>
                <a:gd name="T83" fmla="*/ 2 h 16"/>
                <a:gd name="T84" fmla="*/ 12 w 30"/>
                <a:gd name="T85" fmla="*/ 2 h 16"/>
                <a:gd name="T86" fmla="*/ 10 w 30"/>
                <a:gd name="T8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0" h="16">
                  <a:moveTo>
                    <a:pt x="10" y="2"/>
                  </a:moveTo>
                  <a:lnTo>
                    <a:pt x="8" y="2"/>
                  </a:lnTo>
                  <a:lnTo>
                    <a:pt x="8" y="2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8" y="14"/>
                  </a:lnTo>
                  <a:lnTo>
                    <a:pt x="18" y="16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6" y="12"/>
                  </a:lnTo>
                  <a:lnTo>
                    <a:pt x="24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2" name="Freeform 41"/>
            <p:cNvSpPr>
              <a:spLocks/>
            </p:cNvSpPr>
            <p:nvPr/>
          </p:nvSpPr>
          <p:spPr bwMode="auto">
            <a:xfrm>
              <a:off x="4962525" y="2006600"/>
              <a:ext cx="28575" cy="38100"/>
            </a:xfrm>
            <a:custGeom>
              <a:avLst/>
              <a:gdLst>
                <a:gd name="T0" fmla="*/ 4 w 18"/>
                <a:gd name="T1" fmla="*/ 14 h 24"/>
                <a:gd name="T2" fmla="*/ 2 w 18"/>
                <a:gd name="T3" fmla="*/ 18 h 24"/>
                <a:gd name="T4" fmla="*/ 0 w 18"/>
                <a:gd name="T5" fmla="*/ 18 h 24"/>
                <a:gd name="T6" fmla="*/ 0 w 18"/>
                <a:gd name="T7" fmla="*/ 22 h 24"/>
                <a:gd name="T8" fmla="*/ 0 w 18"/>
                <a:gd name="T9" fmla="*/ 24 h 24"/>
                <a:gd name="T10" fmla="*/ 0 w 18"/>
                <a:gd name="T11" fmla="*/ 20 h 24"/>
                <a:gd name="T12" fmla="*/ 2 w 18"/>
                <a:gd name="T13" fmla="*/ 18 h 24"/>
                <a:gd name="T14" fmla="*/ 6 w 18"/>
                <a:gd name="T15" fmla="*/ 16 h 24"/>
                <a:gd name="T16" fmla="*/ 8 w 18"/>
                <a:gd name="T17" fmla="*/ 14 h 24"/>
                <a:gd name="T18" fmla="*/ 10 w 18"/>
                <a:gd name="T19" fmla="*/ 12 h 24"/>
                <a:gd name="T20" fmla="*/ 14 w 18"/>
                <a:gd name="T21" fmla="*/ 8 h 24"/>
                <a:gd name="T22" fmla="*/ 16 w 18"/>
                <a:gd name="T23" fmla="*/ 8 h 24"/>
                <a:gd name="T24" fmla="*/ 18 w 18"/>
                <a:gd name="T25" fmla="*/ 4 h 24"/>
                <a:gd name="T26" fmla="*/ 18 w 18"/>
                <a:gd name="T27" fmla="*/ 0 h 24"/>
                <a:gd name="T28" fmla="*/ 16 w 18"/>
                <a:gd name="T29" fmla="*/ 2 h 24"/>
                <a:gd name="T30" fmla="*/ 16 w 18"/>
                <a:gd name="T31" fmla="*/ 4 h 24"/>
                <a:gd name="T32" fmla="*/ 14 w 18"/>
                <a:gd name="T33" fmla="*/ 6 h 24"/>
                <a:gd name="T34" fmla="*/ 12 w 18"/>
                <a:gd name="T35" fmla="*/ 8 h 24"/>
                <a:gd name="T36" fmla="*/ 10 w 18"/>
                <a:gd name="T37" fmla="*/ 10 h 24"/>
                <a:gd name="T38" fmla="*/ 8 w 18"/>
                <a:gd name="T39" fmla="*/ 10 h 24"/>
                <a:gd name="T40" fmla="*/ 6 w 18"/>
                <a:gd name="T41" fmla="*/ 12 h 24"/>
                <a:gd name="T42" fmla="*/ 4 w 18"/>
                <a:gd name="T43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8" h="24">
                  <a:moveTo>
                    <a:pt x="4" y="14"/>
                  </a:moveTo>
                  <a:lnTo>
                    <a:pt x="2" y="18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6" y="16"/>
                  </a:lnTo>
                  <a:lnTo>
                    <a:pt x="8" y="14"/>
                  </a:lnTo>
                  <a:lnTo>
                    <a:pt x="10" y="12"/>
                  </a:lnTo>
                  <a:lnTo>
                    <a:pt x="14" y="8"/>
                  </a:lnTo>
                  <a:lnTo>
                    <a:pt x="16" y="8"/>
                  </a:lnTo>
                  <a:lnTo>
                    <a:pt x="18" y="4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2"/>
                  </a:lnTo>
                  <a:lnTo>
                    <a:pt x="4" y="1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3" name="Freeform 42"/>
            <p:cNvSpPr>
              <a:spLocks/>
            </p:cNvSpPr>
            <p:nvPr/>
          </p:nvSpPr>
          <p:spPr bwMode="auto">
            <a:xfrm>
              <a:off x="4981575" y="2054225"/>
              <a:ext cx="44450" cy="15875"/>
            </a:xfrm>
            <a:custGeom>
              <a:avLst/>
              <a:gdLst>
                <a:gd name="T0" fmla="*/ 0 w 28"/>
                <a:gd name="T1" fmla="*/ 6 h 10"/>
                <a:gd name="T2" fmla="*/ 0 w 28"/>
                <a:gd name="T3" fmla="*/ 6 h 10"/>
                <a:gd name="T4" fmla="*/ 0 w 28"/>
                <a:gd name="T5" fmla="*/ 8 h 10"/>
                <a:gd name="T6" fmla="*/ 2 w 28"/>
                <a:gd name="T7" fmla="*/ 10 h 10"/>
                <a:gd name="T8" fmla="*/ 2 w 28"/>
                <a:gd name="T9" fmla="*/ 8 h 10"/>
                <a:gd name="T10" fmla="*/ 4 w 28"/>
                <a:gd name="T11" fmla="*/ 8 h 10"/>
                <a:gd name="T12" fmla="*/ 4 w 28"/>
                <a:gd name="T13" fmla="*/ 8 h 10"/>
                <a:gd name="T14" fmla="*/ 6 w 28"/>
                <a:gd name="T15" fmla="*/ 8 h 10"/>
                <a:gd name="T16" fmla="*/ 8 w 28"/>
                <a:gd name="T17" fmla="*/ 6 h 10"/>
                <a:gd name="T18" fmla="*/ 12 w 28"/>
                <a:gd name="T19" fmla="*/ 6 h 10"/>
                <a:gd name="T20" fmla="*/ 14 w 28"/>
                <a:gd name="T21" fmla="*/ 4 h 10"/>
                <a:gd name="T22" fmla="*/ 16 w 28"/>
                <a:gd name="T23" fmla="*/ 4 h 10"/>
                <a:gd name="T24" fmla="*/ 20 w 28"/>
                <a:gd name="T25" fmla="*/ 4 h 10"/>
                <a:gd name="T26" fmla="*/ 22 w 28"/>
                <a:gd name="T27" fmla="*/ 4 h 10"/>
                <a:gd name="T28" fmla="*/ 24 w 28"/>
                <a:gd name="T29" fmla="*/ 4 h 10"/>
                <a:gd name="T30" fmla="*/ 28 w 28"/>
                <a:gd name="T31" fmla="*/ 4 h 10"/>
                <a:gd name="T32" fmla="*/ 24 w 28"/>
                <a:gd name="T33" fmla="*/ 2 h 10"/>
                <a:gd name="T34" fmla="*/ 22 w 28"/>
                <a:gd name="T35" fmla="*/ 0 h 10"/>
                <a:gd name="T36" fmla="*/ 18 w 28"/>
                <a:gd name="T37" fmla="*/ 0 h 10"/>
                <a:gd name="T38" fmla="*/ 14 w 28"/>
                <a:gd name="T39" fmla="*/ 0 h 10"/>
                <a:gd name="T40" fmla="*/ 10 w 28"/>
                <a:gd name="T41" fmla="*/ 2 h 10"/>
                <a:gd name="T42" fmla="*/ 6 w 28"/>
                <a:gd name="T43" fmla="*/ 4 h 10"/>
                <a:gd name="T44" fmla="*/ 4 w 28"/>
                <a:gd name="T45" fmla="*/ 6 h 10"/>
                <a:gd name="T46" fmla="*/ 0 w 28"/>
                <a:gd name="T4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8" h="10">
                  <a:moveTo>
                    <a:pt x="0" y="6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2" y="10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20" y="4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28" y="4"/>
                  </a:lnTo>
                  <a:lnTo>
                    <a:pt x="24" y="2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6" y="4"/>
                  </a:lnTo>
                  <a:lnTo>
                    <a:pt x="4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4" name="Freeform 43"/>
            <p:cNvSpPr>
              <a:spLocks/>
            </p:cNvSpPr>
            <p:nvPr/>
          </p:nvSpPr>
          <p:spPr bwMode="auto">
            <a:xfrm>
              <a:off x="5070475" y="2060575"/>
              <a:ext cx="31750" cy="9525"/>
            </a:xfrm>
            <a:custGeom>
              <a:avLst/>
              <a:gdLst>
                <a:gd name="T0" fmla="*/ 0 w 20"/>
                <a:gd name="T1" fmla="*/ 2 h 6"/>
                <a:gd name="T2" fmla="*/ 2 w 20"/>
                <a:gd name="T3" fmla="*/ 2 h 6"/>
                <a:gd name="T4" fmla="*/ 4 w 20"/>
                <a:gd name="T5" fmla="*/ 2 h 6"/>
                <a:gd name="T6" fmla="*/ 6 w 20"/>
                <a:gd name="T7" fmla="*/ 2 h 6"/>
                <a:gd name="T8" fmla="*/ 8 w 20"/>
                <a:gd name="T9" fmla="*/ 2 h 6"/>
                <a:gd name="T10" fmla="*/ 10 w 20"/>
                <a:gd name="T11" fmla="*/ 2 h 6"/>
                <a:gd name="T12" fmla="*/ 12 w 20"/>
                <a:gd name="T13" fmla="*/ 2 h 6"/>
                <a:gd name="T14" fmla="*/ 12 w 20"/>
                <a:gd name="T15" fmla="*/ 4 h 6"/>
                <a:gd name="T16" fmla="*/ 14 w 20"/>
                <a:gd name="T17" fmla="*/ 4 h 6"/>
                <a:gd name="T18" fmla="*/ 16 w 20"/>
                <a:gd name="T19" fmla="*/ 4 h 6"/>
                <a:gd name="T20" fmla="*/ 18 w 20"/>
                <a:gd name="T21" fmla="*/ 6 h 6"/>
                <a:gd name="T22" fmla="*/ 20 w 20"/>
                <a:gd name="T23" fmla="*/ 6 h 6"/>
                <a:gd name="T24" fmla="*/ 20 w 20"/>
                <a:gd name="T25" fmla="*/ 6 h 6"/>
                <a:gd name="T26" fmla="*/ 20 w 20"/>
                <a:gd name="T27" fmla="*/ 4 h 6"/>
                <a:gd name="T28" fmla="*/ 18 w 20"/>
                <a:gd name="T29" fmla="*/ 2 h 6"/>
                <a:gd name="T30" fmla="*/ 16 w 20"/>
                <a:gd name="T31" fmla="*/ 2 h 6"/>
                <a:gd name="T32" fmla="*/ 14 w 20"/>
                <a:gd name="T33" fmla="*/ 2 h 6"/>
                <a:gd name="T34" fmla="*/ 12 w 20"/>
                <a:gd name="T35" fmla="*/ 2 h 6"/>
                <a:gd name="T36" fmla="*/ 12 w 20"/>
                <a:gd name="T37" fmla="*/ 0 h 6"/>
                <a:gd name="T38" fmla="*/ 10 w 20"/>
                <a:gd name="T39" fmla="*/ 0 h 6"/>
                <a:gd name="T40" fmla="*/ 0 w 20"/>
                <a:gd name="T41" fmla="*/ 2 h 6"/>
                <a:gd name="T42" fmla="*/ 0 w 20"/>
                <a:gd name="T43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6">
                  <a:moveTo>
                    <a:pt x="0" y="2"/>
                  </a:moveTo>
                  <a:lnTo>
                    <a:pt x="2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5" name="Freeform 44"/>
            <p:cNvSpPr>
              <a:spLocks/>
            </p:cNvSpPr>
            <p:nvPr/>
          </p:nvSpPr>
          <p:spPr bwMode="auto">
            <a:xfrm>
              <a:off x="5054600" y="2070100"/>
              <a:ext cx="6350" cy="47625"/>
            </a:xfrm>
            <a:custGeom>
              <a:avLst/>
              <a:gdLst>
                <a:gd name="T0" fmla="*/ 0 w 4"/>
                <a:gd name="T1" fmla="*/ 2 h 30"/>
                <a:gd name="T2" fmla="*/ 0 w 4"/>
                <a:gd name="T3" fmla="*/ 8 h 30"/>
                <a:gd name="T4" fmla="*/ 0 w 4"/>
                <a:gd name="T5" fmla="*/ 14 h 30"/>
                <a:gd name="T6" fmla="*/ 0 w 4"/>
                <a:gd name="T7" fmla="*/ 22 h 30"/>
                <a:gd name="T8" fmla="*/ 2 w 4"/>
                <a:gd name="T9" fmla="*/ 28 h 30"/>
                <a:gd name="T10" fmla="*/ 2 w 4"/>
                <a:gd name="T11" fmla="*/ 30 h 30"/>
                <a:gd name="T12" fmla="*/ 4 w 4"/>
                <a:gd name="T13" fmla="*/ 30 h 30"/>
                <a:gd name="T14" fmla="*/ 4 w 4"/>
                <a:gd name="T15" fmla="*/ 22 h 30"/>
                <a:gd name="T16" fmla="*/ 4 w 4"/>
                <a:gd name="T17" fmla="*/ 18 h 30"/>
                <a:gd name="T18" fmla="*/ 4 w 4"/>
                <a:gd name="T19" fmla="*/ 12 h 30"/>
                <a:gd name="T20" fmla="*/ 4 w 4"/>
                <a:gd name="T21" fmla="*/ 4 h 30"/>
                <a:gd name="T22" fmla="*/ 4 w 4"/>
                <a:gd name="T23" fmla="*/ 4 h 30"/>
                <a:gd name="T24" fmla="*/ 4 w 4"/>
                <a:gd name="T25" fmla="*/ 2 h 30"/>
                <a:gd name="T26" fmla="*/ 2 w 4"/>
                <a:gd name="T27" fmla="*/ 0 h 30"/>
                <a:gd name="T28" fmla="*/ 0 w 4"/>
                <a:gd name="T29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" h="30">
                  <a:moveTo>
                    <a:pt x="0" y="2"/>
                  </a:moveTo>
                  <a:lnTo>
                    <a:pt x="0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4" y="12"/>
                  </a:lnTo>
                  <a:lnTo>
                    <a:pt x="4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6" name="Freeform 45"/>
            <p:cNvSpPr>
              <a:spLocks/>
            </p:cNvSpPr>
            <p:nvPr/>
          </p:nvSpPr>
          <p:spPr bwMode="auto">
            <a:xfrm>
              <a:off x="4994275" y="2076450"/>
              <a:ext cx="34925" cy="9525"/>
            </a:xfrm>
            <a:custGeom>
              <a:avLst/>
              <a:gdLst>
                <a:gd name="T0" fmla="*/ 0 w 22"/>
                <a:gd name="T1" fmla="*/ 0 h 6"/>
                <a:gd name="T2" fmla="*/ 0 w 22"/>
                <a:gd name="T3" fmla="*/ 2 h 6"/>
                <a:gd name="T4" fmla="*/ 2 w 22"/>
                <a:gd name="T5" fmla="*/ 2 h 6"/>
                <a:gd name="T6" fmla="*/ 6 w 22"/>
                <a:gd name="T7" fmla="*/ 4 h 6"/>
                <a:gd name="T8" fmla="*/ 6 w 22"/>
                <a:gd name="T9" fmla="*/ 4 h 6"/>
                <a:gd name="T10" fmla="*/ 8 w 22"/>
                <a:gd name="T11" fmla="*/ 6 h 6"/>
                <a:gd name="T12" fmla="*/ 10 w 22"/>
                <a:gd name="T13" fmla="*/ 6 h 6"/>
                <a:gd name="T14" fmla="*/ 14 w 22"/>
                <a:gd name="T15" fmla="*/ 6 h 6"/>
                <a:gd name="T16" fmla="*/ 14 w 22"/>
                <a:gd name="T17" fmla="*/ 6 h 6"/>
                <a:gd name="T18" fmla="*/ 16 w 22"/>
                <a:gd name="T19" fmla="*/ 6 h 6"/>
                <a:gd name="T20" fmla="*/ 16 w 22"/>
                <a:gd name="T21" fmla="*/ 4 h 6"/>
                <a:gd name="T22" fmla="*/ 18 w 22"/>
                <a:gd name="T23" fmla="*/ 4 h 6"/>
                <a:gd name="T24" fmla="*/ 20 w 22"/>
                <a:gd name="T25" fmla="*/ 2 h 6"/>
                <a:gd name="T26" fmla="*/ 22 w 22"/>
                <a:gd name="T27" fmla="*/ 2 h 6"/>
                <a:gd name="T28" fmla="*/ 22 w 22"/>
                <a:gd name="T29" fmla="*/ 4 h 6"/>
                <a:gd name="T30" fmla="*/ 22 w 22"/>
                <a:gd name="T31" fmla="*/ 2 h 6"/>
                <a:gd name="T32" fmla="*/ 22 w 22"/>
                <a:gd name="T33" fmla="*/ 0 h 6"/>
                <a:gd name="T34" fmla="*/ 20 w 22"/>
                <a:gd name="T35" fmla="*/ 0 h 6"/>
                <a:gd name="T36" fmla="*/ 16 w 22"/>
                <a:gd name="T37" fmla="*/ 0 h 6"/>
                <a:gd name="T38" fmla="*/ 14 w 22"/>
                <a:gd name="T39" fmla="*/ 0 h 6"/>
                <a:gd name="T40" fmla="*/ 12 w 22"/>
                <a:gd name="T41" fmla="*/ 0 h 6"/>
                <a:gd name="T42" fmla="*/ 10 w 22"/>
                <a:gd name="T43" fmla="*/ 0 h 6"/>
                <a:gd name="T44" fmla="*/ 6 w 22"/>
                <a:gd name="T45" fmla="*/ 0 h 6"/>
                <a:gd name="T46" fmla="*/ 6 w 22"/>
                <a:gd name="T47" fmla="*/ 0 h 6"/>
                <a:gd name="T48" fmla="*/ 2 w 22"/>
                <a:gd name="T49" fmla="*/ 0 h 6"/>
                <a:gd name="T50" fmla="*/ 0 w 22"/>
                <a:gd name="T5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2" h="6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2" y="4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7" name="Freeform 46"/>
            <p:cNvSpPr>
              <a:spLocks/>
            </p:cNvSpPr>
            <p:nvPr/>
          </p:nvSpPr>
          <p:spPr bwMode="auto">
            <a:xfrm>
              <a:off x="5067300" y="2076450"/>
              <a:ext cx="31750" cy="12700"/>
            </a:xfrm>
            <a:custGeom>
              <a:avLst/>
              <a:gdLst>
                <a:gd name="T0" fmla="*/ 0 w 20"/>
                <a:gd name="T1" fmla="*/ 2 h 8"/>
                <a:gd name="T2" fmla="*/ 2 w 20"/>
                <a:gd name="T3" fmla="*/ 4 h 8"/>
                <a:gd name="T4" fmla="*/ 4 w 20"/>
                <a:gd name="T5" fmla="*/ 6 h 8"/>
                <a:gd name="T6" fmla="*/ 4 w 20"/>
                <a:gd name="T7" fmla="*/ 6 h 8"/>
                <a:gd name="T8" fmla="*/ 6 w 20"/>
                <a:gd name="T9" fmla="*/ 6 h 8"/>
                <a:gd name="T10" fmla="*/ 8 w 20"/>
                <a:gd name="T11" fmla="*/ 6 h 8"/>
                <a:gd name="T12" fmla="*/ 10 w 20"/>
                <a:gd name="T13" fmla="*/ 6 h 8"/>
                <a:gd name="T14" fmla="*/ 12 w 20"/>
                <a:gd name="T15" fmla="*/ 6 h 8"/>
                <a:gd name="T16" fmla="*/ 14 w 20"/>
                <a:gd name="T17" fmla="*/ 6 h 8"/>
                <a:gd name="T18" fmla="*/ 14 w 20"/>
                <a:gd name="T19" fmla="*/ 6 h 8"/>
                <a:gd name="T20" fmla="*/ 16 w 20"/>
                <a:gd name="T21" fmla="*/ 6 h 8"/>
                <a:gd name="T22" fmla="*/ 18 w 20"/>
                <a:gd name="T23" fmla="*/ 8 h 8"/>
                <a:gd name="T24" fmla="*/ 20 w 20"/>
                <a:gd name="T25" fmla="*/ 6 h 8"/>
                <a:gd name="T26" fmla="*/ 18 w 20"/>
                <a:gd name="T27" fmla="*/ 4 h 8"/>
                <a:gd name="T28" fmla="*/ 16 w 20"/>
                <a:gd name="T29" fmla="*/ 4 h 8"/>
                <a:gd name="T30" fmla="*/ 14 w 20"/>
                <a:gd name="T31" fmla="*/ 2 h 8"/>
                <a:gd name="T32" fmla="*/ 14 w 20"/>
                <a:gd name="T33" fmla="*/ 2 h 8"/>
                <a:gd name="T34" fmla="*/ 12 w 20"/>
                <a:gd name="T35" fmla="*/ 2 h 8"/>
                <a:gd name="T36" fmla="*/ 10 w 20"/>
                <a:gd name="T37" fmla="*/ 0 h 8"/>
                <a:gd name="T38" fmla="*/ 8 w 20"/>
                <a:gd name="T39" fmla="*/ 0 h 8"/>
                <a:gd name="T40" fmla="*/ 4 w 20"/>
                <a:gd name="T41" fmla="*/ 0 h 8"/>
                <a:gd name="T42" fmla="*/ 4 w 20"/>
                <a:gd name="T43" fmla="*/ 0 h 8"/>
                <a:gd name="T44" fmla="*/ 2 w 20"/>
                <a:gd name="T45" fmla="*/ 0 h 8"/>
                <a:gd name="T46" fmla="*/ 0 w 20"/>
                <a:gd name="T4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0" h="8">
                  <a:moveTo>
                    <a:pt x="0" y="2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8" name="Freeform 47"/>
            <p:cNvSpPr>
              <a:spLocks/>
            </p:cNvSpPr>
            <p:nvPr/>
          </p:nvSpPr>
          <p:spPr bwMode="auto">
            <a:xfrm>
              <a:off x="4953000" y="2105025"/>
              <a:ext cx="15875" cy="28575"/>
            </a:xfrm>
            <a:custGeom>
              <a:avLst/>
              <a:gdLst>
                <a:gd name="T0" fmla="*/ 0 w 10"/>
                <a:gd name="T1" fmla="*/ 4 h 18"/>
                <a:gd name="T2" fmla="*/ 2 w 10"/>
                <a:gd name="T3" fmla="*/ 8 h 18"/>
                <a:gd name="T4" fmla="*/ 2 w 10"/>
                <a:gd name="T5" fmla="*/ 12 h 18"/>
                <a:gd name="T6" fmla="*/ 4 w 10"/>
                <a:gd name="T7" fmla="*/ 16 h 18"/>
                <a:gd name="T8" fmla="*/ 6 w 10"/>
                <a:gd name="T9" fmla="*/ 18 h 18"/>
                <a:gd name="T10" fmla="*/ 8 w 10"/>
                <a:gd name="T11" fmla="*/ 18 h 18"/>
                <a:gd name="T12" fmla="*/ 10 w 10"/>
                <a:gd name="T13" fmla="*/ 18 h 18"/>
                <a:gd name="T14" fmla="*/ 10 w 10"/>
                <a:gd name="T15" fmla="*/ 16 h 18"/>
                <a:gd name="T16" fmla="*/ 8 w 10"/>
                <a:gd name="T17" fmla="*/ 12 h 18"/>
                <a:gd name="T18" fmla="*/ 6 w 10"/>
                <a:gd name="T19" fmla="*/ 8 h 18"/>
                <a:gd name="T20" fmla="*/ 6 w 10"/>
                <a:gd name="T21" fmla="*/ 4 h 18"/>
                <a:gd name="T22" fmla="*/ 6 w 10"/>
                <a:gd name="T23" fmla="*/ 0 h 18"/>
                <a:gd name="T24" fmla="*/ 4 w 10"/>
                <a:gd name="T25" fmla="*/ 0 h 18"/>
                <a:gd name="T26" fmla="*/ 4 w 10"/>
                <a:gd name="T27" fmla="*/ 2 h 18"/>
                <a:gd name="T28" fmla="*/ 2 w 10"/>
                <a:gd name="T29" fmla="*/ 2 h 18"/>
                <a:gd name="T30" fmla="*/ 0 w 10"/>
                <a:gd name="T31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18">
                  <a:moveTo>
                    <a:pt x="0" y="4"/>
                  </a:moveTo>
                  <a:lnTo>
                    <a:pt x="2" y="8"/>
                  </a:lnTo>
                  <a:lnTo>
                    <a:pt x="2" y="12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8" y="12"/>
                  </a:lnTo>
                  <a:lnTo>
                    <a:pt x="6" y="8"/>
                  </a:lnTo>
                  <a:lnTo>
                    <a:pt x="6" y="4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39" name="Freeform 48"/>
            <p:cNvSpPr>
              <a:spLocks/>
            </p:cNvSpPr>
            <p:nvPr/>
          </p:nvSpPr>
          <p:spPr bwMode="auto">
            <a:xfrm>
              <a:off x="5089525" y="2105025"/>
              <a:ext cx="12700" cy="31750"/>
            </a:xfrm>
            <a:custGeom>
              <a:avLst/>
              <a:gdLst>
                <a:gd name="T0" fmla="*/ 0 w 8"/>
                <a:gd name="T1" fmla="*/ 18 h 20"/>
                <a:gd name="T2" fmla="*/ 0 w 8"/>
                <a:gd name="T3" fmla="*/ 20 h 20"/>
                <a:gd name="T4" fmla="*/ 0 w 8"/>
                <a:gd name="T5" fmla="*/ 18 h 20"/>
                <a:gd name="T6" fmla="*/ 2 w 8"/>
                <a:gd name="T7" fmla="*/ 14 h 20"/>
                <a:gd name="T8" fmla="*/ 4 w 8"/>
                <a:gd name="T9" fmla="*/ 10 h 20"/>
                <a:gd name="T10" fmla="*/ 6 w 8"/>
                <a:gd name="T11" fmla="*/ 8 h 20"/>
                <a:gd name="T12" fmla="*/ 6 w 8"/>
                <a:gd name="T13" fmla="*/ 8 h 20"/>
                <a:gd name="T14" fmla="*/ 6 w 8"/>
                <a:gd name="T15" fmla="*/ 6 h 20"/>
                <a:gd name="T16" fmla="*/ 6 w 8"/>
                <a:gd name="T17" fmla="*/ 4 h 20"/>
                <a:gd name="T18" fmla="*/ 8 w 8"/>
                <a:gd name="T19" fmla="*/ 4 h 20"/>
                <a:gd name="T20" fmla="*/ 8 w 8"/>
                <a:gd name="T21" fmla="*/ 2 h 20"/>
                <a:gd name="T22" fmla="*/ 8 w 8"/>
                <a:gd name="T23" fmla="*/ 0 h 20"/>
                <a:gd name="T24" fmla="*/ 6 w 8"/>
                <a:gd name="T25" fmla="*/ 2 h 20"/>
                <a:gd name="T26" fmla="*/ 4 w 8"/>
                <a:gd name="T27" fmla="*/ 4 h 20"/>
                <a:gd name="T28" fmla="*/ 2 w 8"/>
                <a:gd name="T29" fmla="*/ 6 h 20"/>
                <a:gd name="T30" fmla="*/ 2 w 8"/>
                <a:gd name="T31" fmla="*/ 8 h 20"/>
                <a:gd name="T32" fmla="*/ 0 w 8"/>
                <a:gd name="T33" fmla="*/ 10 h 20"/>
                <a:gd name="T34" fmla="*/ 0 w 8"/>
                <a:gd name="T35" fmla="*/ 12 h 20"/>
                <a:gd name="T36" fmla="*/ 0 w 8"/>
                <a:gd name="T37" fmla="*/ 16 h 20"/>
                <a:gd name="T38" fmla="*/ 0 w 8"/>
                <a:gd name="T39" fmla="*/ 1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20">
                  <a:moveTo>
                    <a:pt x="0" y="18"/>
                  </a:moveTo>
                  <a:lnTo>
                    <a:pt x="0" y="20"/>
                  </a:lnTo>
                  <a:lnTo>
                    <a:pt x="0" y="18"/>
                  </a:lnTo>
                  <a:lnTo>
                    <a:pt x="2" y="14"/>
                  </a:lnTo>
                  <a:lnTo>
                    <a:pt x="4" y="10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0" name="Freeform 49"/>
            <p:cNvSpPr>
              <a:spLocks/>
            </p:cNvSpPr>
            <p:nvPr/>
          </p:nvSpPr>
          <p:spPr bwMode="auto">
            <a:xfrm>
              <a:off x="5038725" y="2127250"/>
              <a:ext cx="19050" cy="6350"/>
            </a:xfrm>
            <a:custGeom>
              <a:avLst/>
              <a:gdLst>
                <a:gd name="T0" fmla="*/ 0 w 12"/>
                <a:gd name="T1" fmla="*/ 2 h 4"/>
                <a:gd name="T2" fmla="*/ 0 w 12"/>
                <a:gd name="T3" fmla="*/ 2 h 4"/>
                <a:gd name="T4" fmla="*/ 0 w 12"/>
                <a:gd name="T5" fmla="*/ 4 h 4"/>
                <a:gd name="T6" fmla="*/ 2 w 12"/>
                <a:gd name="T7" fmla="*/ 4 h 4"/>
                <a:gd name="T8" fmla="*/ 4 w 12"/>
                <a:gd name="T9" fmla="*/ 4 h 4"/>
                <a:gd name="T10" fmla="*/ 4 w 12"/>
                <a:gd name="T11" fmla="*/ 4 h 4"/>
                <a:gd name="T12" fmla="*/ 6 w 12"/>
                <a:gd name="T13" fmla="*/ 4 h 4"/>
                <a:gd name="T14" fmla="*/ 8 w 12"/>
                <a:gd name="T15" fmla="*/ 4 h 4"/>
                <a:gd name="T16" fmla="*/ 10 w 12"/>
                <a:gd name="T17" fmla="*/ 4 h 4"/>
                <a:gd name="T18" fmla="*/ 12 w 12"/>
                <a:gd name="T19" fmla="*/ 4 h 4"/>
                <a:gd name="T20" fmla="*/ 12 w 12"/>
                <a:gd name="T21" fmla="*/ 2 h 4"/>
                <a:gd name="T22" fmla="*/ 10 w 12"/>
                <a:gd name="T23" fmla="*/ 2 h 4"/>
                <a:gd name="T24" fmla="*/ 10 w 12"/>
                <a:gd name="T25" fmla="*/ 0 h 4"/>
                <a:gd name="T26" fmla="*/ 8 w 12"/>
                <a:gd name="T27" fmla="*/ 0 h 4"/>
                <a:gd name="T28" fmla="*/ 6 w 12"/>
                <a:gd name="T29" fmla="*/ 0 h 4"/>
                <a:gd name="T30" fmla="*/ 4 w 12"/>
                <a:gd name="T31" fmla="*/ 0 h 4"/>
                <a:gd name="T32" fmla="*/ 4 w 12"/>
                <a:gd name="T33" fmla="*/ 0 h 4"/>
                <a:gd name="T34" fmla="*/ 2 w 12"/>
                <a:gd name="T35" fmla="*/ 0 h 4"/>
                <a:gd name="T36" fmla="*/ 2 w 12"/>
                <a:gd name="T37" fmla="*/ 2 h 4"/>
                <a:gd name="T38" fmla="*/ 0 w 12"/>
                <a:gd name="T3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" h="4">
                  <a:moveTo>
                    <a:pt x="0" y="2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1" name="Freeform 50"/>
            <p:cNvSpPr>
              <a:spLocks/>
            </p:cNvSpPr>
            <p:nvPr/>
          </p:nvSpPr>
          <p:spPr bwMode="auto">
            <a:xfrm>
              <a:off x="5016500" y="2149475"/>
              <a:ext cx="57150" cy="25400"/>
            </a:xfrm>
            <a:custGeom>
              <a:avLst/>
              <a:gdLst>
                <a:gd name="T0" fmla="*/ 0 w 36"/>
                <a:gd name="T1" fmla="*/ 2 h 16"/>
                <a:gd name="T2" fmla="*/ 0 w 36"/>
                <a:gd name="T3" fmla="*/ 4 h 16"/>
                <a:gd name="T4" fmla="*/ 0 w 36"/>
                <a:gd name="T5" fmla="*/ 6 h 16"/>
                <a:gd name="T6" fmla="*/ 0 w 36"/>
                <a:gd name="T7" fmla="*/ 6 h 16"/>
                <a:gd name="T8" fmla="*/ 2 w 36"/>
                <a:gd name="T9" fmla="*/ 6 h 16"/>
                <a:gd name="T10" fmla="*/ 4 w 36"/>
                <a:gd name="T11" fmla="*/ 6 h 16"/>
                <a:gd name="T12" fmla="*/ 4 w 36"/>
                <a:gd name="T13" fmla="*/ 8 h 16"/>
                <a:gd name="T14" fmla="*/ 6 w 36"/>
                <a:gd name="T15" fmla="*/ 8 h 16"/>
                <a:gd name="T16" fmla="*/ 8 w 36"/>
                <a:gd name="T17" fmla="*/ 8 h 16"/>
                <a:gd name="T18" fmla="*/ 10 w 36"/>
                <a:gd name="T19" fmla="*/ 12 h 16"/>
                <a:gd name="T20" fmla="*/ 12 w 36"/>
                <a:gd name="T21" fmla="*/ 14 h 16"/>
                <a:gd name="T22" fmla="*/ 16 w 36"/>
                <a:gd name="T23" fmla="*/ 16 h 16"/>
                <a:gd name="T24" fmla="*/ 18 w 36"/>
                <a:gd name="T25" fmla="*/ 16 h 16"/>
                <a:gd name="T26" fmla="*/ 20 w 36"/>
                <a:gd name="T27" fmla="*/ 16 h 16"/>
                <a:gd name="T28" fmla="*/ 24 w 36"/>
                <a:gd name="T29" fmla="*/ 16 h 16"/>
                <a:gd name="T30" fmla="*/ 28 w 36"/>
                <a:gd name="T31" fmla="*/ 16 h 16"/>
                <a:gd name="T32" fmla="*/ 28 w 36"/>
                <a:gd name="T33" fmla="*/ 16 h 16"/>
                <a:gd name="T34" fmla="*/ 28 w 36"/>
                <a:gd name="T35" fmla="*/ 16 h 16"/>
                <a:gd name="T36" fmla="*/ 28 w 36"/>
                <a:gd name="T37" fmla="*/ 14 h 16"/>
                <a:gd name="T38" fmla="*/ 28 w 36"/>
                <a:gd name="T39" fmla="*/ 12 h 16"/>
                <a:gd name="T40" fmla="*/ 28 w 36"/>
                <a:gd name="T41" fmla="*/ 14 h 16"/>
                <a:gd name="T42" fmla="*/ 26 w 36"/>
                <a:gd name="T43" fmla="*/ 14 h 16"/>
                <a:gd name="T44" fmla="*/ 24 w 36"/>
                <a:gd name="T45" fmla="*/ 16 h 16"/>
                <a:gd name="T46" fmla="*/ 22 w 36"/>
                <a:gd name="T47" fmla="*/ 16 h 16"/>
                <a:gd name="T48" fmla="*/ 20 w 36"/>
                <a:gd name="T49" fmla="*/ 16 h 16"/>
                <a:gd name="T50" fmla="*/ 18 w 36"/>
                <a:gd name="T51" fmla="*/ 16 h 16"/>
                <a:gd name="T52" fmla="*/ 18 w 36"/>
                <a:gd name="T53" fmla="*/ 14 h 16"/>
                <a:gd name="T54" fmla="*/ 16 w 36"/>
                <a:gd name="T55" fmla="*/ 12 h 16"/>
                <a:gd name="T56" fmla="*/ 14 w 36"/>
                <a:gd name="T57" fmla="*/ 10 h 16"/>
                <a:gd name="T58" fmla="*/ 18 w 36"/>
                <a:gd name="T59" fmla="*/ 12 h 16"/>
                <a:gd name="T60" fmla="*/ 18 w 36"/>
                <a:gd name="T61" fmla="*/ 12 h 16"/>
                <a:gd name="T62" fmla="*/ 20 w 36"/>
                <a:gd name="T63" fmla="*/ 12 h 16"/>
                <a:gd name="T64" fmla="*/ 22 w 36"/>
                <a:gd name="T65" fmla="*/ 12 h 16"/>
                <a:gd name="T66" fmla="*/ 24 w 36"/>
                <a:gd name="T67" fmla="*/ 10 h 16"/>
                <a:gd name="T68" fmla="*/ 28 w 36"/>
                <a:gd name="T69" fmla="*/ 10 h 16"/>
                <a:gd name="T70" fmla="*/ 28 w 36"/>
                <a:gd name="T71" fmla="*/ 8 h 16"/>
                <a:gd name="T72" fmla="*/ 30 w 36"/>
                <a:gd name="T73" fmla="*/ 8 h 16"/>
                <a:gd name="T74" fmla="*/ 30 w 36"/>
                <a:gd name="T75" fmla="*/ 8 h 16"/>
                <a:gd name="T76" fmla="*/ 32 w 36"/>
                <a:gd name="T77" fmla="*/ 6 h 16"/>
                <a:gd name="T78" fmla="*/ 34 w 36"/>
                <a:gd name="T79" fmla="*/ 6 h 16"/>
                <a:gd name="T80" fmla="*/ 36 w 36"/>
                <a:gd name="T81" fmla="*/ 4 h 16"/>
                <a:gd name="T82" fmla="*/ 36 w 36"/>
                <a:gd name="T83" fmla="*/ 4 h 16"/>
                <a:gd name="T84" fmla="*/ 36 w 36"/>
                <a:gd name="T85" fmla="*/ 2 h 16"/>
                <a:gd name="T86" fmla="*/ 36 w 36"/>
                <a:gd name="T87" fmla="*/ 0 h 16"/>
                <a:gd name="T88" fmla="*/ 34 w 36"/>
                <a:gd name="T89" fmla="*/ 2 h 16"/>
                <a:gd name="T90" fmla="*/ 30 w 36"/>
                <a:gd name="T91" fmla="*/ 2 h 16"/>
                <a:gd name="T92" fmla="*/ 28 w 36"/>
                <a:gd name="T93" fmla="*/ 2 h 16"/>
                <a:gd name="T94" fmla="*/ 24 w 36"/>
                <a:gd name="T95" fmla="*/ 2 h 16"/>
                <a:gd name="T96" fmla="*/ 20 w 36"/>
                <a:gd name="T97" fmla="*/ 2 h 16"/>
                <a:gd name="T98" fmla="*/ 18 w 36"/>
                <a:gd name="T99" fmla="*/ 2 h 16"/>
                <a:gd name="T100" fmla="*/ 16 w 36"/>
                <a:gd name="T101" fmla="*/ 0 h 16"/>
                <a:gd name="T102" fmla="*/ 12 w 36"/>
                <a:gd name="T103" fmla="*/ 2 h 16"/>
                <a:gd name="T104" fmla="*/ 10 w 36"/>
                <a:gd name="T105" fmla="*/ 0 h 16"/>
                <a:gd name="T106" fmla="*/ 10 w 36"/>
                <a:gd name="T107" fmla="*/ 0 h 16"/>
                <a:gd name="T108" fmla="*/ 8 w 36"/>
                <a:gd name="T109" fmla="*/ 0 h 16"/>
                <a:gd name="T110" fmla="*/ 6 w 36"/>
                <a:gd name="T111" fmla="*/ 0 h 16"/>
                <a:gd name="T112" fmla="*/ 6 w 36"/>
                <a:gd name="T113" fmla="*/ 2 h 16"/>
                <a:gd name="T114" fmla="*/ 4 w 36"/>
                <a:gd name="T115" fmla="*/ 2 h 16"/>
                <a:gd name="T116" fmla="*/ 2 w 36"/>
                <a:gd name="T117" fmla="*/ 0 h 16"/>
                <a:gd name="T118" fmla="*/ 0 w 36"/>
                <a:gd name="T119" fmla="*/ 0 h 16"/>
                <a:gd name="T120" fmla="*/ 0 w 36"/>
                <a:gd name="T121" fmla="*/ 0 h 16"/>
                <a:gd name="T122" fmla="*/ 0 w 36"/>
                <a:gd name="T12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" h="16">
                  <a:moveTo>
                    <a:pt x="0" y="2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16" y="16"/>
                  </a:lnTo>
                  <a:lnTo>
                    <a:pt x="18" y="16"/>
                  </a:lnTo>
                  <a:lnTo>
                    <a:pt x="20" y="16"/>
                  </a:lnTo>
                  <a:lnTo>
                    <a:pt x="24" y="16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6"/>
                  </a:lnTo>
                  <a:lnTo>
                    <a:pt x="28" y="14"/>
                  </a:lnTo>
                  <a:lnTo>
                    <a:pt x="28" y="12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4" y="16"/>
                  </a:lnTo>
                  <a:lnTo>
                    <a:pt x="22" y="16"/>
                  </a:lnTo>
                  <a:lnTo>
                    <a:pt x="20" y="16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4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4" y="10"/>
                  </a:lnTo>
                  <a:lnTo>
                    <a:pt x="28" y="10"/>
                  </a:lnTo>
                  <a:lnTo>
                    <a:pt x="28" y="8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36" y="4"/>
                  </a:lnTo>
                  <a:lnTo>
                    <a:pt x="36" y="2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2" name="Freeform 51"/>
            <p:cNvSpPr>
              <a:spLocks/>
            </p:cNvSpPr>
            <p:nvPr/>
          </p:nvSpPr>
          <p:spPr bwMode="auto">
            <a:xfrm>
              <a:off x="5038725" y="2162175"/>
              <a:ext cx="22225" cy="0"/>
            </a:xfrm>
            <a:custGeom>
              <a:avLst/>
              <a:gdLst>
                <a:gd name="T0" fmla="*/ 0 w 14"/>
                <a:gd name="T1" fmla="*/ 0 w 14"/>
                <a:gd name="T2" fmla="*/ 2 w 14"/>
                <a:gd name="T3" fmla="*/ 4 w 14"/>
                <a:gd name="T4" fmla="*/ 6 w 14"/>
                <a:gd name="T5" fmla="*/ 8 w 14"/>
                <a:gd name="T6" fmla="*/ 10 w 14"/>
                <a:gd name="T7" fmla="*/ 12 w 14"/>
                <a:gd name="T8" fmla="*/ 14 w 14"/>
                <a:gd name="T9" fmla="*/ 12 w 14"/>
                <a:gd name="T10" fmla="*/ 10 w 14"/>
                <a:gd name="T11" fmla="*/ 8 w 14"/>
                <a:gd name="T12" fmla="*/ 6 w 14"/>
                <a:gd name="T13" fmla="*/ 4 w 14"/>
                <a:gd name="T14" fmla="*/ 4 w 14"/>
                <a:gd name="T15" fmla="*/ 2 w 14"/>
                <a:gd name="T16" fmla="*/ 0 w 14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  <a:cxn ang="0">
                  <a:pos x="T3" y="0"/>
                </a:cxn>
                <a:cxn ang="0">
                  <a:pos x="T4" y="0"/>
                </a:cxn>
                <a:cxn ang="0">
                  <a:pos x="T5" y="0"/>
                </a:cxn>
                <a:cxn ang="0">
                  <a:pos x="T6" y="0"/>
                </a:cxn>
                <a:cxn ang="0">
                  <a:pos x="T7" y="0"/>
                </a:cxn>
                <a:cxn ang="0">
                  <a:pos x="T8" y="0"/>
                </a:cxn>
                <a:cxn ang="0">
                  <a:pos x="T9" y="0"/>
                </a:cxn>
                <a:cxn ang="0">
                  <a:pos x="T10" y="0"/>
                </a:cxn>
                <a:cxn ang="0">
                  <a:pos x="T11" y="0"/>
                </a:cxn>
                <a:cxn ang="0">
                  <a:pos x="T12" y="0"/>
                </a:cxn>
                <a:cxn ang="0">
                  <a:pos x="T13" y="0"/>
                </a:cxn>
                <a:cxn ang="0">
                  <a:pos x="T14" y="0"/>
                </a:cxn>
                <a:cxn ang="0">
                  <a:pos x="T15" y="0"/>
                </a:cxn>
                <a:cxn ang="0">
                  <a:pos x="T16" y="0"/>
                </a:cxn>
              </a:cxnLst>
              <a:rect l="0" t="0" r="r" b="b"/>
              <a:pathLst>
                <a:path w="14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3" name="Freeform 52"/>
            <p:cNvSpPr>
              <a:spLocks/>
            </p:cNvSpPr>
            <p:nvPr/>
          </p:nvSpPr>
          <p:spPr bwMode="auto">
            <a:xfrm>
              <a:off x="4892675" y="2244725"/>
              <a:ext cx="82550" cy="76200"/>
            </a:xfrm>
            <a:custGeom>
              <a:avLst/>
              <a:gdLst>
                <a:gd name="T0" fmla="*/ 50 w 52"/>
                <a:gd name="T1" fmla="*/ 0 h 48"/>
                <a:gd name="T2" fmla="*/ 50 w 52"/>
                <a:gd name="T3" fmla="*/ 0 h 48"/>
                <a:gd name="T4" fmla="*/ 44 w 52"/>
                <a:gd name="T5" fmla="*/ 2 h 48"/>
                <a:gd name="T6" fmla="*/ 42 w 52"/>
                <a:gd name="T7" fmla="*/ 6 h 48"/>
                <a:gd name="T8" fmla="*/ 34 w 52"/>
                <a:gd name="T9" fmla="*/ 10 h 48"/>
                <a:gd name="T10" fmla="*/ 28 w 52"/>
                <a:gd name="T11" fmla="*/ 12 h 48"/>
                <a:gd name="T12" fmla="*/ 24 w 52"/>
                <a:gd name="T13" fmla="*/ 18 h 48"/>
                <a:gd name="T14" fmla="*/ 18 w 52"/>
                <a:gd name="T15" fmla="*/ 20 h 48"/>
                <a:gd name="T16" fmla="*/ 16 w 52"/>
                <a:gd name="T17" fmla="*/ 22 h 48"/>
                <a:gd name="T18" fmla="*/ 14 w 52"/>
                <a:gd name="T19" fmla="*/ 24 h 48"/>
                <a:gd name="T20" fmla="*/ 10 w 52"/>
                <a:gd name="T21" fmla="*/ 26 h 48"/>
                <a:gd name="T22" fmla="*/ 8 w 52"/>
                <a:gd name="T23" fmla="*/ 28 h 48"/>
                <a:gd name="T24" fmla="*/ 6 w 52"/>
                <a:gd name="T25" fmla="*/ 32 h 48"/>
                <a:gd name="T26" fmla="*/ 4 w 52"/>
                <a:gd name="T27" fmla="*/ 36 h 48"/>
                <a:gd name="T28" fmla="*/ 2 w 52"/>
                <a:gd name="T29" fmla="*/ 36 h 48"/>
                <a:gd name="T30" fmla="*/ 0 w 52"/>
                <a:gd name="T31" fmla="*/ 38 h 48"/>
                <a:gd name="T32" fmla="*/ 0 w 52"/>
                <a:gd name="T33" fmla="*/ 40 h 48"/>
                <a:gd name="T34" fmla="*/ 0 w 52"/>
                <a:gd name="T35" fmla="*/ 42 h 48"/>
                <a:gd name="T36" fmla="*/ 2 w 52"/>
                <a:gd name="T37" fmla="*/ 44 h 48"/>
                <a:gd name="T38" fmla="*/ 4 w 52"/>
                <a:gd name="T39" fmla="*/ 46 h 48"/>
                <a:gd name="T40" fmla="*/ 6 w 52"/>
                <a:gd name="T41" fmla="*/ 46 h 48"/>
                <a:gd name="T42" fmla="*/ 8 w 52"/>
                <a:gd name="T43" fmla="*/ 48 h 48"/>
                <a:gd name="T44" fmla="*/ 12 w 52"/>
                <a:gd name="T45" fmla="*/ 46 h 48"/>
                <a:gd name="T46" fmla="*/ 16 w 52"/>
                <a:gd name="T47" fmla="*/ 46 h 48"/>
                <a:gd name="T48" fmla="*/ 22 w 52"/>
                <a:gd name="T49" fmla="*/ 42 h 48"/>
                <a:gd name="T50" fmla="*/ 26 w 52"/>
                <a:gd name="T51" fmla="*/ 40 h 48"/>
                <a:gd name="T52" fmla="*/ 28 w 52"/>
                <a:gd name="T53" fmla="*/ 38 h 48"/>
                <a:gd name="T54" fmla="*/ 32 w 52"/>
                <a:gd name="T55" fmla="*/ 36 h 48"/>
                <a:gd name="T56" fmla="*/ 34 w 52"/>
                <a:gd name="T57" fmla="*/ 36 h 48"/>
                <a:gd name="T58" fmla="*/ 36 w 52"/>
                <a:gd name="T59" fmla="*/ 36 h 48"/>
                <a:gd name="T60" fmla="*/ 38 w 52"/>
                <a:gd name="T61" fmla="*/ 36 h 48"/>
                <a:gd name="T62" fmla="*/ 40 w 52"/>
                <a:gd name="T63" fmla="*/ 36 h 48"/>
                <a:gd name="T64" fmla="*/ 42 w 52"/>
                <a:gd name="T65" fmla="*/ 36 h 48"/>
                <a:gd name="T66" fmla="*/ 44 w 52"/>
                <a:gd name="T67" fmla="*/ 38 h 48"/>
                <a:gd name="T68" fmla="*/ 44 w 52"/>
                <a:gd name="T69" fmla="*/ 40 h 48"/>
                <a:gd name="T70" fmla="*/ 48 w 52"/>
                <a:gd name="T71" fmla="*/ 40 h 48"/>
                <a:gd name="T72" fmla="*/ 50 w 52"/>
                <a:gd name="T73" fmla="*/ 36 h 48"/>
                <a:gd name="T74" fmla="*/ 52 w 52"/>
                <a:gd name="T75" fmla="*/ 30 h 48"/>
                <a:gd name="T76" fmla="*/ 52 w 52"/>
                <a:gd name="T77" fmla="*/ 18 h 48"/>
                <a:gd name="T78" fmla="*/ 50 w 52"/>
                <a:gd name="T79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2" h="48">
                  <a:moveTo>
                    <a:pt x="50" y="0"/>
                  </a:moveTo>
                  <a:lnTo>
                    <a:pt x="50" y="0"/>
                  </a:lnTo>
                  <a:lnTo>
                    <a:pt x="44" y="2"/>
                  </a:lnTo>
                  <a:lnTo>
                    <a:pt x="42" y="6"/>
                  </a:lnTo>
                  <a:lnTo>
                    <a:pt x="34" y="10"/>
                  </a:lnTo>
                  <a:lnTo>
                    <a:pt x="28" y="12"/>
                  </a:lnTo>
                  <a:lnTo>
                    <a:pt x="24" y="18"/>
                  </a:lnTo>
                  <a:lnTo>
                    <a:pt x="18" y="20"/>
                  </a:lnTo>
                  <a:lnTo>
                    <a:pt x="16" y="22"/>
                  </a:lnTo>
                  <a:lnTo>
                    <a:pt x="14" y="24"/>
                  </a:lnTo>
                  <a:lnTo>
                    <a:pt x="10" y="26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0" y="42"/>
                  </a:lnTo>
                  <a:lnTo>
                    <a:pt x="2" y="44"/>
                  </a:lnTo>
                  <a:lnTo>
                    <a:pt x="4" y="46"/>
                  </a:lnTo>
                  <a:lnTo>
                    <a:pt x="6" y="46"/>
                  </a:lnTo>
                  <a:lnTo>
                    <a:pt x="8" y="48"/>
                  </a:lnTo>
                  <a:lnTo>
                    <a:pt x="12" y="46"/>
                  </a:lnTo>
                  <a:lnTo>
                    <a:pt x="16" y="46"/>
                  </a:lnTo>
                  <a:lnTo>
                    <a:pt x="22" y="42"/>
                  </a:lnTo>
                  <a:lnTo>
                    <a:pt x="26" y="40"/>
                  </a:lnTo>
                  <a:lnTo>
                    <a:pt x="28" y="38"/>
                  </a:lnTo>
                  <a:lnTo>
                    <a:pt x="32" y="36"/>
                  </a:lnTo>
                  <a:lnTo>
                    <a:pt x="34" y="36"/>
                  </a:lnTo>
                  <a:lnTo>
                    <a:pt x="36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2" y="36"/>
                  </a:lnTo>
                  <a:lnTo>
                    <a:pt x="44" y="38"/>
                  </a:lnTo>
                  <a:lnTo>
                    <a:pt x="44" y="40"/>
                  </a:lnTo>
                  <a:lnTo>
                    <a:pt x="48" y="40"/>
                  </a:lnTo>
                  <a:lnTo>
                    <a:pt x="50" y="36"/>
                  </a:lnTo>
                  <a:lnTo>
                    <a:pt x="52" y="30"/>
                  </a:lnTo>
                  <a:lnTo>
                    <a:pt x="52" y="1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4" name="Freeform 53"/>
            <p:cNvSpPr>
              <a:spLocks/>
            </p:cNvSpPr>
            <p:nvPr/>
          </p:nvSpPr>
          <p:spPr bwMode="auto">
            <a:xfrm>
              <a:off x="4984750" y="1965325"/>
              <a:ext cx="22225" cy="25400"/>
            </a:xfrm>
            <a:custGeom>
              <a:avLst/>
              <a:gdLst>
                <a:gd name="T0" fmla="*/ 14 w 14"/>
                <a:gd name="T1" fmla="*/ 10 h 16"/>
                <a:gd name="T2" fmla="*/ 10 w 14"/>
                <a:gd name="T3" fmla="*/ 16 h 16"/>
                <a:gd name="T4" fmla="*/ 8 w 14"/>
                <a:gd name="T5" fmla="*/ 16 h 16"/>
                <a:gd name="T6" fmla="*/ 8 w 14"/>
                <a:gd name="T7" fmla="*/ 14 h 16"/>
                <a:gd name="T8" fmla="*/ 8 w 14"/>
                <a:gd name="T9" fmla="*/ 12 h 16"/>
                <a:gd name="T10" fmla="*/ 10 w 14"/>
                <a:gd name="T11" fmla="*/ 10 h 16"/>
                <a:gd name="T12" fmla="*/ 10 w 14"/>
                <a:gd name="T13" fmla="*/ 8 h 16"/>
                <a:gd name="T14" fmla="*/ 8 w 14"/>
                <a:gd name="T15" fmla="*/ 8 h 16"/>
                <a:gd name="T16" fmla="*/ 6 w 14"/>
                <a:gd name="T17" fmla="*/ 8 h 16"/>
                <a:gd name="T18" fmla="*/ 2 w 14"/>
                <a:gd name="T19" fmla="*/ 8 h 16"/>
                <a:gd name="T20" fmla="*/ 2 w 14"/>
                <a:gd name="T21" fmla="*/ 10 h 16"/>
                <a:gd name="T22" fmla="*/ 0 w 14"/>
                <a:gd name="T23" fmla="*/ 10 h 16"/>
                <a:gd name="T24" fmla="*/ 0 w 14"/>
                <a:gd name="T25" fmla="*/ 8 h 16"/>
                <a:gd name="T26" fmla="*/ 0 w 14"/>
                <a:gd name="T27" fmla="*/ 8 h 16"/>
                <a:gd name="T28" fmla="*/ 2 w 14"/>
                <a:gd name="T29" fmla="*/ 6 h 16"/>
                <a:gd name="T30" fmla="*/ 4 w 14"/>
                <a:gd name="T31" fmla="*/ 2 h 16"/>
                <a:gd name="T32" fmla="*/ 8 w 14"/>
                <a:gd name="T33" fmla="*/ 0 h 16"/>
                <a:gd name="T34" fmla="*/ 10 w 14"/>
                <a:gd name="T35" fmla="*/ 0 h 16"/>
                <a:gd name="T36" fmla="*/ 12 w 14"/>
                <a:gd name="T37" fmla="*/ 0 h 16"/>
                <a:gd name="T38" fmla="*/ 12 w 14"/>
                <a:gd name="T39" fmla="*/ 0 h 16"/>
                <a:gd name="T40" fmla="*/ 12 w 14"/>
                <a:gd name="T41" fmla="*/ 0 h 16"/>
                <a:gd name="T42" fmla="*/ 12 w 14"/>
                <a:gd name="T43" fmla="*/ 2 h 16"/>
                <a:gd name="T44" fmla="*/ 14 w 14"/>
                <a:gd name="T4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16">
                  <a:moveTo>
                    <a:pt x="14" y="10"/>
                  </a:moveTo>
                  <a:lnTo>
                    <a:pt x="10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8" y="12"/>
                  </a:lnTo>
                  <a:lnTo>
                    <a:pt x="10" y="10"/>
                  </a:lnTo>
                  <a:lnTo>
                    <a:pt x="10" y="8"/>
                  </a:lnTo>
                  <a:lnTo>
                    <a:pt x="8" y="8"/>
                  </a:lnTo>
                  <a:lnTo>
                    <a:pt x="6" y="8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6"/>
                  </a:lnTo>
                  <a:lnTo>
                    <a:pt x="4" y="2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5" name="Freeform 54"/>
            <p:cNvSpPr>
              <a:spLocks/>
            </p:cNvSpPr>
            <p:nvPr/>
          </p:nvSpPr>
          <p:spPr bwMode="auto">
            <a:xfrm>
              <a:off x="5054600" y="1974850"/>
              <a:ext cx="28575" cy="12700"/>
            </a:xfrm>
            <a:custGeom>
              <a:avLst/>
              <a:gdLst>
                <a:gd name="T0" fmla="*/ 2 w 18"/>
                <a:gd name="T1" fmla="*/ 2 h 8"/>
                <a:gd name="T2" fmla="*/ 4 w 18"/>
                <a:gd name="T3" fmla="*/ 2 h 8"/>
                <a:gd name="T4" fmla="*/ 4 w 18"/>
                <a:gd name="T5" fmla="*/ 2 h 8"/>
                <a:gd name="T6" fmla="*/ 8 w 18"/>
                <a:gd name="T7" fmla="*/ 4 h 8"/>
                <a:gd name="T8" fmla="*/ 12 w 18"/>
                <a:gd name="T9" fmla="*/ 6 h 8"/>
                <a:gd name="T10" fmla="*/ 14 w 18"/>
                <a:gd name="T11" fmla="*/ 6 h 8"/>
                <a:gd name="T12" fmla="*/ 16 w 18"/>
                <a:gd name="T13" fmla="*/ 8 h 8"/>
                <a:gd name="T14" fmla="*/ 18 w 18"/>
                <a:gd name="T15" fmla="*/ 8 h 8"/>
                <a:gd name="T16" fmla="*/ 16 w 18"/>
                <a:gd name="T17" fmla="*/ 6 h 8"/>
                <a:gd name="T18" fmla="*/ 14 w 18"/>
                <a:gd name="T19" fmla="*/ 4 h 8"/>
                <a:gd name="T20" fmla="*/ 12 w 18"/>
                <a:gd name="T21" fmla="*/ 2 h 8"/>
                <a:gd name="T22" fmla="*/ 10 w 18"/>
                <a:gd name="T23" fmla="*/ 2 h 8"/>
                <a:gd name="T24" fmla="*/ 8 w 18"/>
                <a:gd name="T25" fmla="*/ 2 h 8"/>
                <a:gd name="T26" fmla="*/ 4 w 18"/>
                <a:gd name="T27" fmla="*/ 0 h 8"/>
                <a:gd name="T28" fmla="*/ 4 w 18"/>
                <a:gd name="T29" fmla="*/ 0 h 8"/>
                <a:gd name="T30" fmla="*/ 2 w 18"/>
                <a:gd name="T31" fmla="*/ 0 h 8"/>
                <a:gd name="T32" fmla="*/ 0 w 18"/>
                <a:gd name="T33" fmla="*/ 0 h 8"/>
                <a:gd name="T34" fmla="*/ 2 w 18"/>
                <a:gd name="T35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8" h="8">
                  <a:moveTo>
                    <a:pt x="2" y="2"/>
                  </a:moveTo>
                  <a:lnTo>
                    <a:pt x="4" y="2"/>
                  </a:lnTo>
                  <a:lnTo>
                    <a:pt x="4" y="2"/>
                  </a:lnTo>
                  <a:lnTo>
                    <a:pt x="8" y="4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8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6" name="Freeform 55"/>
            <p:cNvSpPr>
              <a:spLocks/>
            </p:cNvSpPr>
            <p:nvPr/>
          </p:nvSpPr>
          <p:spPr bwMode="auto">
            <a:xfrm>
              <a:off x="1530350" y="2816225"/>
              <a:ext cx="403225" cy="390525"/>
            </a:xfrm>
            <a:custGeom>
              <a:avLst/>
              <a:gdLst>
                <a:gd name="T0" fmla="*/ 14 w 254"/>
                <a:gd name="T1" fmla="*/ 216 h 246"/>
                <a:gd name="T2" fmla="*/ 32 w 254"/>
                <a:gd name="T3" fmla="*/ 206 h 246"/>
                <a:gd name="T4" fmla="*/ 42 w 254"/>
                <a:gd name="T5" fmla="*/ 200 h 246"/>
                <a:gd name="T6" fmla="*/ 60 w 254"/>
                <a:gd name="T7" fmla="*/ 188 h 246"/>
                <a:gd name="T8" fmla="*/ 76 w 254"/>
                <a:gd name="T9" fmla="*/ 172 h 246"/>
                <a:gd name="T10" fmla="*/ 88 w 254"/>
                <a:gd name="T11" fmla="*/ 164 h 246"/>
                <a:gd name="T12" fmla="*/ 96 w 254"/>
                <a:gd name="T13" fmla="*/ 146 h 246"/>
                <a:gd name="T14" fmla="*/ 90 w 254"/>
                <a:gd name="T15" fmla="*/ 128 h 246"/>
                <a:gd name="T16" fmla="*/ 82 w 254"/>
                <a:gd name="T17" fmla="*/ 116 h 246"/>
                <a:gd name="T18" fmla="*/ 74 w 254"/>
                <a:gd name="T19" fmla="*/ 84 h 246"/>
                <a:gd name="T20" fmla="*/ 76 w 254"/>
                <a:gd name="T21" fmla="*/ 76 h 246"/>
                <a:gd name="T22" fmla="*/ 84 w 254"/>
                <a:gd name="T23" fmla="*/ 74 h 246"/>
                <a:gd name="T24" fmla="*/ 86 w 254"/>
                <a:gd name="T25" fmla="*/ 24 h 246"/>
                <a:gd name="T26" fmla="*/ 94 w 254"/>
                <a:gd name="T27" fmla="*/ 14 h 246"/>
                <a:gd name="T28" fmla="*/ 106 w 254"/>
                <a:gd name="T29" fmla="*/ 4 h 246"/>
                <a:gd name="T30" fmla="*/ 130 w 254"/>
                <a:gd name="T31" fmla="*/ 0 h 246"/>
                <a:gd name="T32" fmla="*/ 158 w 254"/>
                <a:gd name="T33" fmla="*/ 4 h 246"/>
                <a:gd name="T34" fmla="*/ 178 w 254"/>
                <a:gd name="T35" fmla="*/ 12 h 246"/>
                <a:gd name="T36" fmla="*/ 190 w 254"/>
                <a:gd name="T37" fmla="*/ 20 h 246"/>
                <a:gd name="T38" fmla="*/ 192 w 254"/>
                <a:gd name="T39" fmla="*/ 24 h 246"/>
                <a:gd name="T40" fmla="*/ 200 w 254"/>
                <a:gd name="T41" fmla="*/ 80 h 246"/>
                <a:gd name="T42" fmla="*/ 204 w 254"/>
                <a:gd name="T43" fmla="*/ 96 h 246"/>
                <a:gd name="T44" fmla="*/ 196 w 254"/>
                <a:gd name="T45" fmla="*/ 120 h 246"/>
                <a:gd name="T46" fmla="*/ 192 w 254"/>
                <a:gd name="T47" fmla="*/ 128 h 246"/>
                <a:gd name="T48" fmla="*/ 178 w 254"/>
                <a:gd name="T49" fmla="*/ 164 h 246"/>
                <a:gd name="T50" fmla="*/ 238 w 254"/>
                <a:gd name="T51" fmla="*/ 212 h 246"/>
                <a:gd name="T52" fmla="*/ 248 w 254"/>
                <a:gd name="T53" fmla="*/ 224 h 246"/>
                <a:gd name="T54" fmla="*/ 254 w 254"/>
                <a:gd name="T55" fmla="*/ 228 h 246"/>
                <a:gd name="T56" fmla="*/ 248 w 254"/>
                <a:gd name="T57" fmla="*/ 232 h 246"/>
                <a:gd name="T58" fmla="*/ 234 w 254"/>
                <a:gd name="T59" fmla="*/ 234 h 246"/>
                <a:gd name="T60" fmla="*/ 218 w 254"/>
                <a:gd name="T61" fmla="*/ 234 h 246"/>
                <a:gd name="T62" fmla="*/ 202 w 254"/>
                <a:gd name="T63" fmla="*/ 234 h 246"/>
                <a:gd name="T64" fmla="*/ 192 w 254"/>
                <a:gd name="T65" fmla="*/ 234 h 246"/>
                <a:gd name="T66" fmla="*/ 188 w 254"/>
                <a:gd name="T67" fmla="*/ 236 h 246"/>
                <a:gd name="T68" fmla="*/ 198 w 254"/>
                <a:gd name="T69" fmla="*/ 238 h 246"/>
                <a:gd name="T70" fmla="*/ 202 w 254"/>
                <a:gd name="T71" fmla="*/ 242 h 246"/>
                <a:gd name="T72" fmla="*/ 184 w 254"/>
                <a:gd name="T73" fmla="*/ 244 h 246"/>
                <a:gd name="T74" fmla="*/ 170 w 254"/>
                <a:gd name="T75" fmla="*/ 246 h 246"/>
                <a:gd name="T76" fmla="*/ 162 w 254"/>
                <a:gd name="T77" fmla="*/ 246 h 246"/>
                <a:gd name="T78" fmla="*/ 146 w 254"/>
                <a:gd name="T79" fmla="*/ 246 h 246"/>
                <a:gd name="T80" fmla="*/ 130 w 254"/>
                <a:gd name="T81" fmla="*/ 244 h 246"/>
                <a:gd name="T82" fmla="*/ 116 w 254"/>
                <a:gd name="T83" fmla="*/ 242 h 246"/>
                <a:gd name="T84" fmla="*/ 102 w 254"/>
                <a:gd name="T85" fmla="*/ 236 h 246"/>
                <a:gd name="T86" fmla="*/ 80 w 254"/>
                <a:gd name="T87" fmla="*/ 232 h 246"/>
                <a:gd name="T88" fmla="*/ 62 w 254"/>
                <a:gd name="T89" fmla="*/ 228 h 246"/>
                <a:gd name="T90" fmla="*/ 48 w 254"/>
                <a:gd name="T91" fmla="*/ 226 h 246"/>
                <a:gd name="T92" fmla="*/ 30 w 254"/>
                <a:gd name="T93" fmla="*/ 232 h 246"/>
                <a:gd name="T94" fmla="*/ 6 w 254"/>
                <a:gd name="T95" fmla="*/ 238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4" h="246">
                  <a:moveTo>
                    <a:pt x="0" y="240"/>
                  </a:moveTo>
                  <a:lnTo>
                    <a:pt x="10" y="218"/>
                  </a:lnTo>
                  <a:lnTo>
                    <a:pt x="12" y="216"/>
                  </a:lnTo>
                  <a:lnTo>
                    <a:pt x="14" y="216"/>
                  </a:lnTo>
                  <a:lnTo>
                    <a:pt x="18" y="214"/>
                  </a:lnTo>
                  <a:lnTo>
                    <a:pt x="24" y="210"/>
                  </a:lnTo>
                  <a:lnTo>
                    <a:pt x="28" y="208"/>
                  </a:lnTo>
                  <a:lnTo>
                    <a:pt x="32" y="206"/>
                  </a:lnTo>
                  <a:lnTo>
                    <a:pt x="38" y="204"/>
                  </a:lnTo>
                  <a:lnTo>
                    <a:pt x="40" y="202"/>
                  </a:lnTo>
                  <a:lnTo>
                    <a:pt x="42" y="200"/>
                  </a:lnTo>
                  <a:lnTo>
                    <a:pt x="42" y="200"/>
                  </a:lnTo>
                  <a:lnTo>
                    <a:pt x="46" y="196"/>
                  </a:lnTo>
                  <a:lnTo>
                    <a:pt x="50" y="194"/>
                  </a:lnTo>
                  <a:lnTo>
                    <a:pt x="54" y="190"/>
                  </a:lnTo>
                  <a:lnTo>
                    <a:pt x="60" y="188"/>
                  </a:lnTo>
                  <a:lnTo>
                    <a:pt x="62" y="182"/>
                  </a:lnTo>
                  <a:lnTo>
                    <a:pt x="68" y="180"/>
                  </a:lnTo>
                  <a:lnTo>
                    <a:pt x="72" y="176"/>
                  </a:lnTo>
                  <a:lnTo>
                    <a:pt x="76" y="172"/>
                  </a:lnTo>
                  <a:lnTo>
                    <a:pt x="80" y="170"/>
                  </a:lnTo>
                  <a:lnTo>
                    <a:pt x="84" y="166"/>
                  </a:lnTo>
                  <a:lnTo>
                    <a:pt x="86" y="164"/>
                  </a:lnTo>
                  <a:lnTo>
                    <a:pt x="88" y="164"/>
                  </a:lnTo>
                  <a:lnTo>
                    <a:pt x="90" y="162"/>
                  </a:lnTo>
                  <a:lnTo>
                    <a:pt x="98" y="156"/>
                  </a:lnTo>
                  <a:lnTo>
                    <a:pt x="98" y="154"/>
                  </a:lnTo>
                  <a:lnTo>
                    <a:pt x="96" y="146"/>
                  </a:lnTo>
                  <a:lnTo>
                    <a:pt x="94" y="138"/>
                  </a:lnTo>
                  <a:lnTo>
                    <a:pt x="94" y="132"/>
                  </a:lnTo>
                  <a:lnTo>
                    <a:pt x="92" y="130"/>
                  </a:lnTo>
                  <a:lnTo>
                    <a:pt x="90" y="128"/>
                  </a:lnTo>
                  <a:lnTo>
                    <a:pt x="88" y="126"/>
                  </a:lnTo>
                  <a:lnTo>
                    <a:pt x="86" y="124"/>
                  </a:lnTo>
                  <a:lnTo>
                    <a:pt x="86" y="120"/>
                  </a:lnTo>
                  <a:lnTo>
                    <a:pt x="82" y="116"/>
                  </a:lnTo>
                  <a:lnTo>
                    <a:pt x="80" y="108"/>
                  </a:lnTo>
                  <a:lnTo>
                    <a:pt x="76" y="100"/>
                  </a:lnTo>
                  <a:lnTo>
                    <a:pt x="76" y="92"/>
                  </a:lnTo>
                  <a:lnTo>
                    <a:pt x="74" y="84"/>
                  </a:lnTo>
                  <a:lnTo>
                    <a:pt x="72" y="78"/>
                  </a:lnTo>
                  <a:lnTo>
                    <a:pt x="72" y="76"/>
                  </a:lnTo>
                  <a:lnTo>
                    <a:pt x="74" y="76"/>
                  </a:lnTo>
                  <a:lnTo>
                    <a:pt x="76" y="76"/>
                  </a:lnTo>
                  <a:lnTo>
                    <a:pt x="76" y="74"/>
                  </a:lnTo>
                  <a:lnTo>
                    <a:pt x="80" y="74"/>
                  </a:lnTo>
                  <a:lnTo>
                    <a:pt x="82" y="74"/>
                  </a:lnTo>
                  <a:lnTo>
                    <a:pt x="84" y="74"/>
                  </a:lnTo>
                  <a:lnTo>
                    <a:pt x="86" y="74"/>
                  </a:lnTo>
                  <a:lnTo>
                    <a:pt x="86" y="28"/>
                  </a:lnTo>
                  <a:lnTo>
                    <a:pt x="86" y="26"/>
                  </a:lnTo>
                  <a:lnTo>
                    <a:pt x="86" y="24"/>
                  </a:lnTo>
                  <a:lnTo>
                    <a:pt x="88" y="22"/>
                  </a:lnTo>
                  <a:lnTo>
                    <a:pt x="90" y="20"/>
                  </a:lnTo>
                  <a:lnTo>
                    <a:pt x="92" y="18"/>
                  </a:lnTo>
                  <a:lnTo>
                    <a:pt x="94" y="14"/>
                  </a:lnTo>
                  <a:lnTo>
                    <a:pt x="96" y="14"/>
                  </a:lnTo>
                  <a:lnTo>
                    <a:pt x="98" y="10"/>
                  </a:lnTo>
                  <a:lnTo>
                    <a:pt x="104" y="6"/>
                  </a:lnTo>
                  <a:lnTo>
                    <a:pt x="106" y="4"/>
                  </a:lnTo>
                  <a:lnTo>
                    <a:pt x="112" y="4"/>
                  </a:lnTo>
                  <a:lnTo>
                    <a:pt x="118" y="2"/>
                  </a:lnTo>
                  <a:lnTo>
                    <a:pt x="122" y="0"/>
                  </a:lnTo>
                  <a:lnTo>
                    <a:pt x="130" y="0"/>
                  </a:lnTo>
                  <a:lnTo>
                    <a:pt x="138" y="0"/>
                  </a:lnTo>
                  <a:lnTo>
                    <a:pt x="146" y="0"/>
                  </a:lnTo>
                  <a:lnTo>
                    <a:pt x="152" y="2"/>
                  </a:lnTo>
                  <a:lnTo>
                    <a:pt x="158" y="4"/>
                  </a:lnTo>
                  <a:lnTo>
                    <a:pt x="164" y="4"/>
                  </a:lnTo>
                  <a:lnTo>
                    <a:pt x="170" y="6"/>
                  </a:lnTo>
                  <a:lnTo>
                    <a:pt x="174" y="8"/>
                  </a:lnTo>
                  <a:lnTo>
                    <a:pt x="178" y="12"/>
                  </a:lnTo>
                  <a:lnTo>
                    <a:pt x="182" y="14"/>
                  </a:lnTo>
                  <a:lnTo>
                    <a:pt x="184" y="14"/>
                  </a:lnTo>
                  <a:lnTo>
                    <a:pt x="186" y="18"/>
                  </a:lnTo>
                  <a:lnTo>
                    <a:pt x="190" y="20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2"/>
                  </a:lnTo>
                  <a:lnTo>
                    <a:pt x="192" y="24"/>
                  </a:lnTo>
                  <a:lnTo>
                    <a:pt x="194" y="82"/>
                  </a:lnTo>
                  <a:lnTo>
                    <a:pt x="196" y="80"/>
                  </a:lnTo>
                  <a:lnTo>
                    <a:pt x="198" y="80"/>
                  </a:lnTo>
                  <a:lnTo>
                    <a:pt x="200" y="80"/>
                  </a:lnTo>
                  <a:lnTo>
                    <a:pt x="202" y="82"/>
                  </a:lnTo>
                  <a:lnTo>
                    <a:pt x="204" y="84"/>
                  </a:lnTo>
                  <a:lnTo>
                    <a:pt x="204" y="90"/>
                  </a:lnTo>
                  <a:lnTo>
                    <a:pt x="204" y="96"/>
                  </a:lnTo>
                  <a:lnTo>
                    <a:pt x="202" y="108"/>
                  </a:lnTo>
                  <a:lnTo>
                    <a:pt x="202" y="112"/>
                  </a:lnTo>
                  <a:lnTo>
                    <a:pt x="198" y="118"/>
                  </a:lnTo>
                  <a:lnTo>
                    <a:pt x="196" y="120"/>
                  </a:lnTo>
                  <a:lnTo>
                    <a:pt x="194" y="122"/>
                  </a:lnTo>
                  <a:lnTo>
                    <a:pt x="194" y="126"/>
                  </a:lnTo>
                  <a:lnTo>
                    <a:pt x="192" y="126"/>
                  </a:lnTo>
                  <a:lnTo>
                    <a:pt x="192" y="128"/>
                  </a:lnTo>
                  <a:lnTo>
                    <a:pt x="192" y="128"/>
                  </a:lnTo>
                  <a:lnTo>
                    <a:pt x="188" y="128"/>
                  </a:lnTo>
                  <a:lnTo>
                    <a:pt x="176" y="154"/>
                  </a:lnTo>
                  <a:lnTo>
                    <a:pt x="178" y="164"/>
                  </a:lnTo>
                  <a:lnTo>
                    <a:pt x="186" y="180"/>
                  </a:lnTo>
                  <a:lnTo>
                    <a:pt x="236" y="210"/>
                  </a:lnTo>
                  <a:lnTo>
                    <a:pt x="236" y="212"/>
                  </a:lnTo>
                  <a:lnTo>
                    <a:pt x="238" y="212"/>
                  </a:lnTo>
                  <a:lnTo>
                    <a:pt x="240" y="216"/>
                  </a:lnTo>
                  <a:lnTo>
                    <a:pt x="244" y="218"/>
                  </a:lnTo>
                  <a:lnTo>
                    <a:pt x="246" y="220"/>
                  </a:lnTo>
                  <a:lnTo>
                    <a:pt x="248" y="224"/>
                  </a:lnTo>
                  <a:lnTo>
                    <a:pt x="250" y="226"/>
                  </a:lnTo>
                  <a:lnTo>
                    <a:pt x="252" y="226"/>
                  </a:lnTo>
                  <a:lnTo>
                    <a:pt x="252" y="228"/>
                  </a:lnTo>
                  <a:lnTo>
                    <a:pt x="254" y="228"/>
                  </a:lnTo>
                  <a:lnTo>
                    <a:pt x="254" y="230"/>
                  </a:lnTo>
                  <a:lnTo>
                    <a:pt x="252" y="232"/>
                  </a:lnTo>
                  <a:lnTo>
                    <a:pt x="250" y="232"/>
                  </a:lnTo>
                  <a:lnTo>
                    <a:pt x="248" y="232"/>
                  </a:lnTo>
                  <a:lnTo>
                    <a:pt x="246" y="234"/>
                  </a:lnTo>
                  <a:lnTo>
                    <a:pt x="240" y="234"/>
                  </a:lnTo>
                  <a:lnTo>
                    <a:pt x="236" y="234"/>
                  </a:lnTo>
                  <a:lnTo>
                    <a:pt x="234" y="234"/>
                  </a:lnTo>
                  <a:lnTo>
                    <a:pt x="228" y="234"/>
                  </a:lnTo>
                  <a:lnTo>
                    <a:pt x="226" y="234"/>
                  </a:lnTo>
                  <a:lnTo>
                    <a:pt x="222" y="234"/>
                  </a:lnTo>
                  <a:lnTo>
                    <a:pt x="218" y="234"/>
                  </a:lnTo>
                  <a:lnTo>
                    <a:pt x="214" y="234"/>
                  </a:lnTo>
                  <a:lnTo>
                    <a:pt x="210" y="234"/>
                  </a:lnTo>
                  <a:lnTo>
                    <a:pt x="206" y="234"/>
                  </a:lnTo>
                  <a:lnTo>
                    <a:pt x="202" y="234"/>
                  </a:lnTo>
                  <a:lnTo>
                    <a:pt x="200" y="234"/>
                  </a:lnTo>
                  <a:lnTo>
                    <a:pt x="196" y="234"/>
                  </a:lnTo>
                  <a:lnTo>
                    <a:pt x="192" y="234"/>
                  </a:lnTo>
                  <a:lnTo>
                    <a:pt x="192" y="234"/>
                  </a:lnTo>
                  <a:lnTo>
                    <a:pt x="190" y="236"/>
                  </a:lnTo>
                  <a:lnTo>
                    <a:pt x="188" y="236"/>
                  </a:lnTo>
                  <a:lnTo>
                    <a:pt x="186" y="236"/>
                  </a:lnTo>
                  <a:lnTo>
                    <a:pt x="188" y="236"/>
                  </a:lnTo>
                  <a:lnTo>
                    <a:pt x="190" y="236"/>
                  </a:lnTo>
                  <a:lnTo>
                    <a:pt x="192" y="236"/>
                  </a:lnTo>
                  <a:lnTo>
                    <a:pt x="194" y="238"/>
                  </a:lnTo>
                  <a:lnTo>
                    <a:pt x="198" y="238"/>
                  </a:lnTo>
                  <a:lnTo>
                    <a:pt x="200" y="238"/>
                  </a:lnTo>
                  <a:lnTo>
                    <a:pt x="202" y="240"/>
                  </a:lnTo>
                  <a:lnTo>
                    <a:pt x="202" y="240"/>
                  </a:lnTo>
                  <a:lnTo>
                    <a:pt x="202" y="242"/>
                  </a:lnTo>
                  <a:lnTo>
                    <a:pt x="200" y="242"/>
                  </a:lnTo>
                  <a:lnTo>
                    <a:pt x="198" y="244"/>
                  </a:lnTo>
                  <a:lnTo>
                    <a:pt x="192" y="244"/>
                  </a:lnTo>
                  <a:lnTo>
                    <a:pt x="184" y="244"/>
                  </a:lnTo>
                  <a:lnTo>
                    <a:pt x="174" y="246"/>
                  </a:lnTo>
                  <a:lnTo>
                    <a:pt x="174" y="246"/>
                  </a:lnTo>
                  <a:lnTo>
                    <a:pt x="172" y="246"/>
                  </a:lnTo>
                  <a:lnTo>
                    <a:pt x="170" y="246"/>
                  </a:lnTo>
                  <a:lnTo>
                    <a:pt x="168" y="246"/>
                  </a:lnTo>
                  <a:lnTo>
                    <a:pt x="166" y="246"/>
                  </a:lnTo>
                  <a:lnTo>
                    <a:pt x="166" y="246"/>
                  </a:lnTo>
                  <a:lnTo>
                    <a:pt x="162" y="246"/>
                  </a:lnTo>
                  <a:lnTo>
                    <a:pt x="156" y="246"/>
                  </a:lnTo>
                  <a:lnTo>
                    <a:pt x="154" y="246"/>
                  </a:lnTo>
                  <a:lnTo>
                    <a:pt x="150" y="246"/>
                  </a:lnTo>
                  <a:lnTo>
                    <a:pt x="146" y="246"/>
                  </a:lnTo>
                  <a:lnTo>
                    <a:pt x="142" y="244"/>
                  </a:lnTo>
                  <a:lnTo>
                    <a:pt x="138" y="244"/>
                  </a:lnTo>
                  <a:lnTo>
                    <a:pt x="136" y="244"/>
                  </a:lnTo>
                  <a:lnTo>
                    <a:pt x="130" y="244"/>
                  </a:lnTo>
                  <a:lnTo>
                    <a:pt x="128" y="244"/>
                  </a:lnTo>
                  <a:lnTo>
                    <a:pt x="124" y="244"/>
                  </a:lnTo>
                  <a:lnTo>
                    <a:pt x="122" y="242"/>
                  </a:lnTo>
                  <a:lnTo>
                    <a:pt x="116" y="242"/>
                  </a:lnTo>
                  <a:lnTo>
                    <a:pt x="112" y="240"/>
                  </a:lnTo>
                  <a:lnTo>
                    <a:pt x="110" y="240"/>
                  </a:lnTo>
                  <a:lnTo>
                    <a:pt x="106" y="238"/>
                  </a:lnTo>
                  <a:lnTo>
                    <a:pt x="102" y="236"/>
                  </a:lnTo>
                  <a:lnTo>
                    <a:pt x="94" y="236"/>
                  </a:lnTo>
                  <a:lnTo>
                    <a:pt x="90" y="236"/>
                  </a:lnTo>
                  <a:lnTo>
                    <a:pt x="86" y="234"/>
                  </a:lnTo>
                  <a:lnTo>
                    <a:pt x="80" y="232"/>
                  </a:lnTo>
                  <a:lnTo>
                    <a:pt x="76" y="232"/>
                  </a:lnTo>
                  <a:lnTo>
                    <a:pt x="70" y="230"/>
                  </a:lnTo>
                  <a:lnTo>
                    <a:pt x="66" y="228"/>
                  </a:lnTo>
                  <a:lnTo>
                    <a:pt x="62" y="228"/>
                  </a:lnTo>
                  <a:lnTo>
                    <a:pt x="58" y="226"/>
                  </a:lnTo>
                  <a:lnTo>
                    <a:pt x="54" y="226"/>
                  </a:lnTo>
                  <a:lnTo>
                    <a:pt x="50" y="226"/>
                  </a:lnTo>
                  <a:lnTo>
                    <a:pt x="48" y="226"/>
                  </a:lnTo>
                  <a:lnTo>
                    <a:pt x="44" y="226"/>
                  </a:lnTo>
                  <a:lnTo>
                    <a:pt x="42" y="226"/>
                  </a:lnTo>
                  <a:lnTo>
                    <a:pt x="38" y="228"/>
                  </a:lnTo>
                  <a:lnTo>
                    <a:pt x="30" y="232"/>
                  </a:lnTo>
                  <a:lnTo>
                    <a:pt x="22" y="234"/>
                  </a:lnTo>
                  <a:lnTo>
                    <a:pt x="14" y="236"/>
                  </a:lnTo>
                  <a:lnTo>
                    <a:pt x="10" y="236"/>
                  </a:lnTo>
                  <a:lnTo>
                    <a:pt x="6" y="238"/>
                  </a:lnTo>
                  <a:lnTo>
                    <a:pt x="2" y="240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7" name="Freeform 56"/>
            <p:cNvSpPr>
              <a:spLocks/>
            </p:cNvSpPr>
            <p:nvPr/>
          </p:nvSpPr>
          <p:spPr bwMode="auto">
            <a:xfrm>
              <a:off x="1682750" y="2930525"/>
              <a:ext cx="25400" cy="47625"/>
            </a:xfrm>
            <a:custGeom>
              <a:avLst/>
              <a:gdLst>
                <a:gd name="T0" fmla="*/ 10 w 16"/>
                <a:gd name="T1" fmla="*/ 2 h 30"/>
                <a:gd name="T2" fmla="*/ 14 w 16"/>
                <a:gd name="T3" fmla="*/ 4 h 30"/>
                <a:gd name="T4" fmla="*/ 16 w 16"/>
                <a:gd name="T5" fmla="*/ 28 h 30"/>
                <a:gd name="T6" fmla="*/ 16 w 16"/>
                <a:gd name="T7" fmla="*/ 30 h 30"/>
                <a:gd name="T8" fmla="*/ 10 w 16"/>
                <a:gd name="T9" fmla="*/ 18 h 30"/>
                <a:gd name="T10" fmla="*/ 6 w 16"/>
                <a:gd name="T11" fmla="*/ 10 h 30"/>
                <a:gd name="T12" fmla="*/ 0 w 16"/>
                <a:gd name="T13" fmla="*/ 4 h 30"/>
                <a:gd name="T14" fmla="*/ 0 w 16"/>
                <a:gd name="T15" fmla="*/ 2 h 30"/>
                <a:gd name="T16" fmla="*/ 2 w 16"/>
                <a:gd name="T17" fmla="*/ 2 h 30"/>
                <a:gd name="T18" fmla="*/ 4 w 16"/>
                <a:gd name="T19" fmla="*/ 0 h 30"/>
                <a:gd name="T20" fmla="*/ 6 w 16"/>
                <a:gd name="T21" fmla="*/ 0 h 30"/>
                <a:gd name="T22" fmla="*/ 8 w 16"/>
                <a:gd name="T23" fmla="*/ 0 h 30"/>
                <a:gd name="T24" fmla="*/ 8 w 16"/>
                <a:gd name="T25" fmla="*/ 0 h 30"/>
                <a:gd name="T26" fmla="*/ 10 w 16"/>
                <a:gd name="T2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6" h="30">
                  <a:moveTo>
                    <a:pt x="10" y="2"/>
                  </a:moveTo>
                  <a:lnTo>
                    <a:pt x="14" y="4"/>
                  </a:lnTo>
                  <a:lnTo>
                    <a:pt x="16" y="28"/>
                  </a:lnTo>
                  <a:lnTo>
                    <a:pt x="16" y="30"/>
                  </a:lnTo>
                  <a:lnTo>
                    <a:pt x="10" y="18"/>
                  </a:lnTo>
                  <a:lnTo>
                    <a:pt x="6" y="10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8" name="Freeform 57"/>
            <p:cNvSpPr>
              <a:spLocks/>
            </p:cNvSpPr>
            <p:nvPr/>
          </p:nvSpPr>
          <p:spPr bwMode="auto">
            <a:xfrm>
              <a:off x="1978025" y="2797175"/>
              <a:ext cx="31750" cy="38100"/>
            </a:xfrm>
            <a:custGeom>
              <a:avLst/>
              <a:gdLst>
                <a:gd name="T0" fmla="*/ 6 w 20"/>
                <a:gd name="T1" fmla="*/ 14 h 24"/>
                <a:gd name="T2" fmla="*/ 4 w 20"/>
                <a:gd name="T3" fmla="*/ 16 h 24"/>
                <a:gd name="T4" fmla="*/ 4 w 20"/>
                <a:gd name="T5" fmla="*/ 18 h 24"/>
                <a:gd name="T6" fmla="*/ 2 w 20"/>
                <a:gd name="T7" fmla="*/ 20 h 24"/>
                <a:gd name="T8" fmla="*/ 0 w 20"/>
                <a:gd name="T9" fmla="*/ 24 h 24"/>
                <a:gd name="T10" fmla="*/ 2 w 20"/>
                <a:gd name="T11" fmla="*/ 20 h 24"/>
                <a:gd name="T12" fmla="*/ 6 w 20"/>
                <a:gd name="T13" fmla="*/ 16 h 24"/>
                <a:gd name="T14" fmla="*/ 8 w 20"/>
                <a:gd name="T15" fmla="*/ 16 h 24"/>
                <a:gd name="T16" fmla="*/ 10 w 20"/>
                <a:gd name="T17" fmla="*/ 14 h 24"/>
                <a:gd name="T18" fmla="*/ 14 w 20"/>
                <a:gd name="T19" fmla="*/ 10 h 24"/>
                <a:gd name="T20" fmla="*/ 16 w 20"/>
                <a:gd name="T21" fmla="*/ 8 h 24"/>
                <a:gd name="T22" fmla="*/ 18 w 20"/>
                <a:gd name="T23" fmla="*/ 6 h 24"/>
                <a:gd name="T24" fmla="*/ 20 w 20"/>
                <a:gd name="T25" fmla="*/ 2 h 24"/>
                <a:gd name="T26" fmla="*/ 20 w 20"/>
                <a:gd name="T27" fmla="*/ 0 h 24"/>
                <a:gd name="T28" fmla="*/ 20 w 20"/>
                <a:gd name="T29" fmla="*/ 2 h 24"/>
                <a:gd name="T30" fmla="*/ 18 w 20"/>
                <a:gd name="T31" fmla="*/ 4 h 24"/>
                <a:gd name="T32" fmla="*/ 16 w 20"/>
                <a:gd name="T33" fmla="*/ 6 h 24"/>
                <a:gd name="T34" fmla="*/ 14 w 20"/>
                <a:gd name="T35" fmla="*/ 8 h 24"/>
                <a:gd name="T36" fmla="*/ 12 w 20"/>
                <a:gd name="T37" fmla="*/ 8 h 24"/>
                <a:gd name="T38" fmla="*/ 10 w 20"/>
                <a:gd name="T39" fmla="*/ 10 h 24"/>
                <a:gd name="T40" fmla="*/ 8 w 20"/>
                <a:gd name="T41" fmla="*/ 12 h 24"/>
                <a:gd name="T42" fmla="*/ 6 w 20"/>
                <a:gd name="T43" fmla="*/ 1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0" h="24">
                  <a:moveTo>
                    <a:pt x="6" y="14"/>
                  </a:moveTo>
                  <a:lnTo>
                    <a:pt x="4" y="16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2" y="20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0" y="14"/>
                  </a:lnTo>
                  <a:lnTo>
                    <a:pt x="14" y="10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0" y="2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16" y="6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6" y="1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49" name="Freeform 58"/>
            <p:cNvSpPr>
              <a:spLocks/>
            </p:cNvSpPr>
            <p:nvPr/>
          </p:nvSpPr>
          <p:spPr bwMode="auto">
            <a:xfrm>
              <a:off x="1565275" y="2816225"/>
              <a:ext cx="390525" cy="374650"/>
            </a:xfrm>
            <a:custGeom>
              <a:avLst/>
              <a:gdLst>
                <a:gd name="T0" fmla="*/ 94 w 246"/>
                <a:gd name="T1" fmla="*/ 6 h 236"/>
                <a:gd name="T2" fmla="*/ 76 w 246"/>
                <a:gd name="T3" fmla="*/ 28 h 236"/>
                <a:gd name="T4" fmla="*/ 72 w 246"/>
                <a:gd name="T5" fmla="*/ 76 h 236"/>
                <a:gd name="T6" fmla="*/ 62 w 246"/>
                <a:gd name="T7" fmla="*/ 78 h 236"/>
                <a:gd name="T8" fmla="*/ 62 w 246"/>
                <a:gd name="T9" fmla="*/ 92 h 236"/>
                <a:gd name="T10" fmla="*/ 70 w 246"/>
                <a:gd name="T11" fmla="*/ 122 h 236"/>
                <a:gd name="T12" fmla="*/ 80 w 246"/>
                <a:gd name="T13" fmla="*/ 136 h 236"/>
                <a:gd name="T14" fmla="*/ 88 w 246"/>
                <a:gd name="T15" fmla="*/ 160 h 236"/>
                <a:gd name="T16" fmla="*/ 72 w 246"/>
                <a:gd name="T17" fmla="*/ 172 h 236"/>
                <a:gd name="T18" fmla="*/ 52 w 246"/>
                <a:gd name="T19" fmla="*/ 188 h 236"/>
                <a:gd name="T20" fmla="*/ 28 w 246"/>
                <a:gd name="T21" fmla="*/ 204 h 236"/>
                <a:gd name="T22" fmla="*/ 2 w 246"/>
                <a:gd name="T23" fmla="*/ 218 h 236"/>
                <a:gd name="T24" fmla="*/ 4 w 246"/>
                <a:gd name="T25" fmla="*/ 222 h 236"/>
                <a:gd name="T26" fmla="*/ 16 w 246"/>
                <a:gd name="T27" fmla="*/ 218 h 236"/>
                <a:gd name="T28" fmla="*/ 42 w 246"/>
                <a:gd name="T29" fmla="*/ 204 h 236"/>
                <a:gd name="T30" fmla="*/ 64 w 246"/>
                <a:gd name="T31" fmla="*/ 186 h 236"/>
                <a:gd name="T32" fmla="*/ 82 w 246"/>
                <a:gd name="T33" fmla="*/ 174 h 236"/>
                <a:gd name="T34" fmla="*/ 90 w 246"/>
                <a:gd name="T35" fmla="*/ 168 h 236"/>
                <a:gd name="T36" fmla="*/ 90 w 246"/>
                <a:gd name="T37" fmla="*/ 144 h 236"/>
                <a:gd name="T38" fmla="*/ 78 w 246"/>
                <a:gd name="T39" fmla="*/ 124 h 236"/>
                <a:gd name="T40" fmla="*/ 72 w 246"/>
                <a:gd name="T41" fmla="*/ 108 h 236"/>
                <a:gd name="T42" fmla="*/ 66 w 246"/>
                <a:gd name="T43" fmla="*/ 84 h 236"/>
                <a:gd name="T44" fmla="*/ 74 w 246"/>
                <a:gd name="T45" fmla="*/ 80 h 236"/>
                <a:gd name="T46" fmla="*/ 80 w 246"/>
                <a:gd name="T47" fmla="*/ 80 h 236"/>
                <a:gd name="T48" fmla="*/ 80 w 246"/>
                <a:gd name="T49" fmla="*/ 40 h 236"/>
                <a:gd name="T50" fmla="*/ 82 w 246"/>
                <a:gd name="T51" fmla="*/ 32 h 236"/>
                <a:gd name="T52" fmla="*/ 86 w 246"/>
                <a:gd name="T53" fmla="*/ 38 h 236"/>
                <a:gd name="T54" fmla="*/ 100 w 246"/>
                <a:gd name="T55" fmla="*/ 20 h 236"/>
                <a:gd name="T56" fmla="*/ 114 w 246"/>
                <a:gd name="T57" fmla="*/ 20 h 236"/>
                <a:gd name="T58" fmla="*/ 122 w 246"/>
                <a:gd name="T59" fmla="*/ 22 h 236"/>
                <a:gd name="T60" fmla="*/ 134 w 246"/>
                <a:gd name="T61" fmla="*/ 22 h 236"/>
                <a:gd name="T62" fmla="*/ 152 w 246"/>
                <a:gd name="T63" fmla="*/ 22 h 236"/>
                <a:gd name="T64" fmla="*/ 174 w 246"/>
                <a:gd name="T65" fmla="*/ 26 h 236"/>
                <a:gd name="T66" fmla="*/ 178 w 246"/>
                <a:gd name="T67" fmla="*/ 46 h 236"/>
                <a:gd name="T68" fmla="*/ 182 w 246"/>
                <a:gd name="T69" fmla="*/ 52 h 236"/>
                <a:gd name="T70" fmla="*/ 184 w 246"/>
                <a:gd name="T71" fmla="*/ 78 h 236"/>
                <a:gd name="T72" fmla="*/ 188 w 246"/>
                <a:gd name="T73" fmla="*/ 88 h 236"/>
                <a:gd name="T74" fmla="*/ 196 w 246"/>
                <a:gd name="T75" fmla="*/ 100 h 236"/>
                <a:gd name="T76" fmla="*/ 182 w 246"/>
                <a:gd name="T77" fmla="*/ 132 h 236"/>
                <a:gd name="T78" fmla="*/ 176 w 246"/>
                <a:gd name="T79" fmla="*/ 130 h 236"/>
                <a:gd name="T80" fmla="*/ 170 w 246"/>
                <a:gd name="T81" fmla="*/ 146 h 236"/>
                <a:gd name="T82" fmla="*/ 160 w 246"/>
                <a:gd name="T83" fmla="*/ 178 h 236"/>
                <a:gd name="T84" fmla="*/ 140 w 246"/>
                <a:gd name="T85" fmla="*/ 202 h 236"/>
                <a:gd name="T86" fmla="*/ 162 w 246"/>
                <a:gd name="T87" fmla="*/ 186 h 236"/>
                <a:gd name="T88" fmla="*/ 168 w 246"/>
                <a:gd name="T89" fmla="*/ 170 h 236"/>
                <a:gd name="T90" fmla="*/ 176 w 246"/>
                <a:gd name="T91" fmla="*/ 184 h 236"/>
                <a:gd name="T92" fmla="*/ 196 w 246"/>
                <a:gd name="T93" fmla="*/ 200 h 236"/>
                <a:gd name="T94" fmla="*/ 214 w 246"/>
                <a:gd name="T95" fmla="*/ 212 h 236"/>
                <a:gd name="T96" fmla="*/ 232 w 246"/>
                <a:gd name="T97" fmla="*/ 226 h 236"/>
                <a:gd name="T98" fmla="*/ 240 w 246"/>
                <a:gd name="T99" fmla="*/ 234 h 236"/>
                <a:gd name="T100" fmla="*/ 244 w 246"/>
                <a:gd name="T101" fmla="*/ 230 h 236"/>
                <a:gd name="T102" fmla="*/ 232 w 246"/>
                <a:gd name="T103" fmla="*/ 220 h 236"/>
                <a:gd name="T104" fmla="*/ 214 w 246"/>
                <a:gd name="T105" fmla="*/ 204 h 236"/>
                <a:gd name="T106" fmla="*/ 186 w 246"/>
                <a:gd name="T107" fmla="*/ 186 h 236"/>
                <a:gd name="T108" fmla="*/ 170 w 246"/>
                <a:gd name="T109" fmla="*/ 158 h 236"/>
                <a:gd name="T110" fmla="*/ 186 w 246"/>
                <a:gd name="T111" fmla="*/ 136 h 236"/>
                <a:gd name="T112" fmla="*/ 196 w 246"/>
                <a:gd name="T113" fmla="*/ 110 h 236"/>
                <a:gd name="T114" fmla="*/ 192 w 246"/>
                <a:gd name="T115" fmla="*/ 84 h 236"/>
                <a:gd name="T116" fmla="*/ 188 w 246"/>
                <a:gd name="T117" fmla="*/ 46 h 236"/>
                <a:gd name="T118" fmla="*/ 178 w 246"/>
                <a:gd name="T119" fmla="*/ 14 h 236"/>
                <a:gd name="T120" fmla="*/ 162 w 246"/>
                <a:gd name="T121" fmla="*/ 4 h 236"/>
                <a:gd name="T122" fmla="*/ 142 w 246"/>
                <a:gd name="T123" fmla="*/ 0 h 236"/>
                <a:gd name="T124" fmla="*/ 128 w 246"/>
                <a:gd name="T125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" h="236">
                  <a:moveTo>
                    <a:pt x="120" y="2"/>
                  </a:moveTo>
                  <a:lnTo>
                    <a:pt x="116" y="2"/>
                  </a:lnTo>
                  <a:lnTo>
                    <a:pt x="110" y="2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94" y="6"/>
                  </a:lnTo>
                  <a:lnTo>
                    <a:pt x="90" y="10"/>
                  </a:lnTo>
                  <a:lnTo>
                    <a:pt x="84" y="14"/>
                  </a:lnTo>
                  <a:lnTo>
                    <a:pt x="82" y="18"/>
                  </a:lnTo>
                  <a:lnTo>
                    <a:pt x="80" y="22"/>
                  </a:lnTo>
                  <a:lnTo>
                    <a:pt x="78" y="24"/>
                  </a:lnTo>
                  <a:lnTo>
                    <a:pt x="76" y="28"/>
                  </a:lnTo>
                  <a:lnTo>
                    <a:pt x="76" y="32"/>
                  </a:lnTo>
                  <a:lnTo>
                    <a:pt x="74" y="44"/>
                  </a:lnTo>
                  <a:lnTo>
                    <a:pt x="74" y="54"/>
                  </a:lnTo>
                  <a:lnTo>
                    <a:pt x="74" y="66"/>
                  </a:lnTo>
                  <a:lnTo>
                    <a:pt x="74" y="76"/>
                  </a:lnTo>
                  <a:lnTo>
                    <a:pt x="72" y="76"/>
                  </a:lnTo>
                  <a:lnTo>
                    <a:pt x="72" y="76"/>
                  </a:lnTo>
                  <a:lnTo>
                    <a:pt x="70" y="76"/>
                  </a:lnTo>
                  <a:lnTo>
                    <a:pt x="66" y="76"/>
                  </a:lnTo>
                  <a:lnTo>
                    <a:pt x="64" y="76"/>
                  </a:lnTo>
                  <a:lnTo>
                    <a:pt x="64" y="76"/>
                  </a:lnTo>
                  <a:lnTo>
                    <a:pt x="62" y="78"/>
                  </a:lnTo>
                  <a:lnTo>
                    <a:pt x="62" y="80"/>
                  </a:lnTo>
                  <a:lnTo>
                    <a:pt x="60" y="82"/>
                  </a:lnTo>
                  <a:lnTo>
                    <a:pt x="62" y="82"/>
                  </a:lnTo>
                  <a:lnTo>
                    <a:pt x="62" y="84"/>
                  </a:lnTo>
                  <a:lnTo>
                    <a:pt x="60" y="84"/>
                  </a:lnTo>
                  <a:lnTo>
                    <a:pt x="62" y="92"/>
                  </a:lnTo>
                  <a:lnTo>
                    <a:pt x="64" y="98"/>
                  </a:lnTo>
                  <a:lnTo>
                    <a:pt x="64" y="104"/>
                  </a:lnTo>
                  <a:lnTo>
                    <a:pt x="66" y="112"/>
                  </a:lnTo>
                  <a:lnTo>
                    <a:pt x="68" y="116"/>
                  </a:lnTo>
                  <a:lnTo>
                    <a:pt x="68" y="120"/>
                  </a:lnTo>
                  <a:lnTo>
                    <a:pt x="70" y="122"/>
                  </a:lnTo>
                  <a:lnTo>
                    <a:pt x="72" y="126"/>
                  </a:lnTo>
                  <a:lnTo>
                    <a:pt x="72" y="128"/>
                  </a:lnTo>
                  <a:lnTo>
                    <a:pt x="74" y="132"/>
                  </a:lnTo>
                  <a:lnTo>
                    <a:pt x="76" y="134"/>
                  </a:lnTo>
                  <a:lnTo>
                    <a:pt x="80" y="138"/>
                  </a:lnTo>
                  <a:lnTo>
                    <a:pt x="80" y="136"/>
                  </a:lnTo>
                  <a:lnTo>
                    <a:pt x="82" y="136"/>
                  </a:lnTo>
                  <a:lnTo>
                    <a:pt x="82" y="138"/>
                  </a:lnTo>
                  <a:lnTo>
                    <a:pt x="82" y="142"/>
                  </a:lnTo>
                  <a:lnTo>
                    <a:pt x="84" y="146"/>
                  </a:lnTo>
                  <a:lnTo>
                    <a:pt x="86" y="154"/>
                  </a:lnTo>
                  <a:lnTo>
                    <a:pt x="88" y="160"/>
                  </a:lnTo>
                  <a:lnTo>
                    <a:pt x="84" y="162"/>
                  </a:lnTo>
                  <a:lnTo>
                    <a:pt x="82" y="164"/>
                  </a:lnTo>
                  <a:lnTo>
                    <a:pt x="80" y="164"/>
                  </a:lnTo>
                  <a:lnTo>
                    <a:pt x="78" y="166"/>
                  </a:lnTo>
                  <a:lnTo>
                    <a:pt x="76" y="170"/>
                  </a:lnTo>
                  <a:lnTo>
                    <a:pt x="72" y="172"/>
                  </a:lnTo>
                  <a:lnTo>
                    <a:pt x="72" y="172"/>
                  </a:lnTo>
                  <a:lnTo>
                    <a:pt x="68" y="174"/>
                  </a:lnTo>
                  <a:lnTo>
                    <a:pt x="64" y="178"/>
                  </a:lnTo>
                  <a:lnTo>
                    <a:pt x="60" y="182"/>
                  </a:lnTo>
                  <a:lnTo>
                    <a:pt x="56" y="184"/>
                  </a:lnTo>
                  <a:lnTo>
                    <a:pt x="52" y="188"/>
                  </a:lnTo>
                  <a:lnTo>
                    <a:pt x="48" y="190"/>
                  </a:lnTo>
                  <a:lnTo>
                    <a:pt x="44" y="194"/>
                  </a:lnTo>
                  <a:lnTo>
                    <a:pt x="40" y="196"/>
                  </a:lnTo>
                  <a:lnTo>
                    <a:pt x="36" y="200"/>
                  </a:lnTo>
                  <a:lnTo>
                    <a:pt x="32" y="200"/>
                  </a:lnTo>
                  <a:lnTo>
                    <a:pt x="28" y="204"/>
                  </a:lnTo>
                  <a:lnTo>
                    <a:pt x="22" y="206"/>
                  </a:lnTo>
                  <a:lnTo>
                    <a:pt x="20" y="208"/>
                  </a:lnTo>
                  <a:lnTo>
                    <a:pt x="14" y="210"/>
                  </a:lnTo>
                  <a:lnTo>
                    <a:pt x="10" y="214"/>
                  </a:lnTo>
                  <a:lnTo>
                    <a:pt x="4" y="216"/>
                  </a:lnTo>
                  <a:lnTo>
                    <a:pt x="2" y="218"/>
                  </a:lnTo>
                  <a:lnTo>
                    <a:pt x="2" y="218"/>
                  </a:lnTo>
                  <a:lnTo>
                    <a:pt x="0" y="220"/>
                  </a:lnTo>
                  <a:lnTo>
                    <a:pt x="0" y="222"/>
                  </a:lnTo>
                  <a:lnTo>
                    <a:pt x="2" y="224"/>
                  </a:lnTo>
                  <a:lnTo>
                    <a:pt x="2" y="222"/>
                  </a:lnTo>
                  <a:lnTo>
                    <a:pt x="4" y="222"/>
                  </a:lnTo>
                  <a:lnTo>
                    <a:pt x="6" y="220"/>
                  </a:lnTo>
                  <a:lnTo>
                    <a:pt x="8" y="220"/>
                  </a:lnTo>
                  <a:lnTo>
                    <a:pt x="10" y="220"/>
                  </a:lnTo>
                  <a:lnTo>
                    <a:pt x="10" y="220"/>
                  </a:lnTo>
                  <a:lnTo>
                    <a:pt x="14" y="218"/>
                  </a:lnTo>
                  <a:lnTo>
                    <a:pt x="16" y="218"/>
                  </a:lnTo>
                  <a:lnTo>
                    <a:pt x="20" y="218"/>
                  </a:lnTo>
                  <a:lnTo>
                    <a:pt x="24" y="216"/>
                  </a:lnTo>
                  <a:lnTo>
                    <a:pt x="28" y="212"/>
                  </a:lnTo>
                  <a:lnTo>
                    <a:pt x="34" y="210"/>
                  </a:lnTo>
                  <a:lnTo>
                    <a:pt x="38" y="208"/>
                  </a:lnTo>
                  <a:lnTo>
                    <a:pt x="42" y="204"/>
                  </a:lnTo>
                  <a:lnTo>
                    <a:pt x="46" y="200"/>
                  </a:lnTo>
                  <a:lnTo>
                    <a:pt x="48" y="200"/>
                  </a:lnTo>
                  <a:lnTo>
                    <a:pt x="52" y="196"/>
                  </a:lnTo>
                  <a:lnTo>
                    <a:pt x="56" y="192"/>
                  </a:lnTo>
                  <a:lnTo>
                    <a:pt x="60" y="190"/>
                  </a:lnTo>
                  <a:lnTo>
                    <a:pt x="64" y="186"/>
                  </a:lnTo>
                  <a:lnTo>
                    <a:pt x="68" y="184"/>
                  </a:lnTo>
                  <a:lnTo>
                    <a:pt x="72" y="182"/>
                  </a:lnTo>
                  <a:lnTo>
                    <a:pt x="76" y="180"/>
                  </a:lnTo>
                  <a:lnTo>
                    <a:pt x="82" y="178"/>
                  </a:lnTo>
                  <a:lnTo>
                    <a:pt x="82" y="176"/>
                  </a:lnTo>
                  <a:lnTo>
                    <a:pt x="82" y="174"/>
                  </a:lnTo>
                  <a:lnTo>
                    <a:pt x="82" y="172"/>
                  </a:lnTo>
                  <a:lnTo>
                    <a:pt x="84" y="172"/>
                  </a:lnTo>
                  <a:lnTo>
                    <a:pt x="86" y="172"/>
                  </a:lnTo>
                  <a:lnTo>
                    <a:pt x="86" y="170"/>
                  </a:lnTo>
                  <a:lnTo>
                    <a:pt x="88" y="168"/>
                  </a:lnTo>
                  <a:lnTo>
                    <a:pt x="90" y="168"/>
                  </a:lnTo>
                  <a:lnTo>
                    <a:pt x="90" y="168"/>
                  </a:lnTo>
                  <a:lnTo>
                    <a:pt x="92" y="164"/>
                  </a:lnTo>
                  <a:lnTo>
                    <a:pt x="92" y="158"/>
                  </a:lnTo>
                  <a:lnTo>
                    <a:pt x="90" y="154"/>
                  </a:lnTo>
                  <a:lnTo>
                    <a:pt x="90" y="148"/>
                  </a:lnTo>
                  <a:lnTo>
                    <a:pt x="90" y="144"/>
                  </a:lnTo>
                  <a:lnTo>
                    <a:pt x="88" y="138"/>
                  </a:lnTo>
                  <a:lnTo>
                    <a:pt x="86" y="134"/>
                  </a:lnTo>
                  <a:lnTo>
                    <a:pt x="82" y="130"/>
                  </a:lnTo>
                  <a:lnTo>
                    <a:pt x="82" y="128"/>
                  </a:lnTo>
                  <a:lnTo>
                    <a:pt x="80" y="128"/>
                  </a:lnTo>
                  <a:lnTo>
                    <a:pt x="78" y="124"/>
                  </a:lnTo>
                  <a:lnTo>
                    <a:pt x="76" y="122"/>
                  </a:lnTo>
                  <a:lnTo>
                    <a:pt x="76" y="120"/>
                  </a:lnTo>
                  <a:lnTo>
                    <a:pt x="74" y="116"/>
                  </a:lnTo>
                  <a:lnTo>
                    <a:pt x="72" y="112"/>
                  </a:lnTo>
                  <a:lnTo>
                    <a:pt x="72" y="110"/>
                  </a:lnTo>
                  <a:lnTo>
                    <a:pt x="72" y="108"/>
                  </a:lnTo>
                  <a:lnTo>
                    <a:pt x="70" y="104"/>
                  </a:lnTo>
                  <a:lnTo>
                    <a:pt x="70" y="102"/>
                  </a:lnTo>
                  <a:lnTo>
                    <a:pt x="68" y="98"/>
                  </a:lnTo>
                  <a:lnTo>
                    <a:pt x="68" y="94"/>
                  </a:lnTo>
                  <a:lnTo>
                    <a:pt x="66" y="90"/>
                  </a:lnTo>
                  <a:lnTo>
                    <a:pt x="66" y="84"/>
                  </a:lnTo>
                  <a:lnTo>
                    <a:pt x="66" y="82"/>
                  </a:lnTo>
                  <a:lnTo>
                    <a:pt x="68" y="80"/>
                  </a:lnTo>
                  <a:lnTo>
                    <a:pt x="70" y="80"/>
                  </a:lnTo>
                  <a:lnTo>
                    <a:pt x="72" y="80"/>
                  </a:lnTo>
                  <a:lnTo>
                    <a:pt x="72" y="80"/>
                  </a:lnTo>
                  <a:lnTo>
                    <a:pt x="74" y="80"/>
                  </a:lnTo>
                  <a:lnTo>
                    <a:pt x="74" y="82"/>
                  </a:lnTo>
                  <a:lnTo>
                    <a:pt x="76" y="82"/>
                  </a:lnTo>
                  <a:lnTo>
                    <a:pt x="78" y="84"/>
                  </a:lnTo>
                  <a:lnTo>
                    <a:pt x="80" y="84"/>
                  </a:lnTo>
                  <a:lnTo>
                    <a:pt x="80" y="82"/>
                  </a:lnTo>
                  <a:lnTo>
                    <a:pt x="80" y="80"/>
                  </a:lnTo>
                  <a:lnTo>
                    <a:pt x="80" y="72"/>
                  </a:lnTo>
                  <a:lnTo>
                    <a:pt x="80" y="66"/>
                  </a:lnTo>
                  <a:lnTo>
                    <a:pt x="80" y="58"/>
                  </a:lnTo>
                  <a:lnTo>
                    <a:pt x="78" y="50"/>
                  </a:lnTo>
                  <a:lnTo>
                    <a:pt x="80" y="44"/>
                  </a:lnTo>
                  <a:lnTo>
                    <a:pt x="80" y="40"/>
                  </a:lnTo>
                  <a:lnTo>
                    <a:pt x="80" y="32"/>
                  </a:lnTo>
                  <a:lnTo>
                    <a:pt x="82" y="28"/>
                  </a:lnTo>
                  <a:lnTo>
                    <a:pt x="82" y="24"/>
                  </a:lnTo>
                  <a:lnTo>
                    <a:pt x="82" y="28"/>
                  </a:lnTo>
                  <a:lnTo>
                    <a:pt x="82" y="30"/>
                  </a:lnTo>
                  <a:lnTo>
                    <a:pt x="82" y="32"/>
                  </a:lnTo>
                  <a:lnTo>
                    <a:pt x="82" y="34"/>
                  </a:lnTo>
                  <a:lnTo>
                    <a:pt x="82" y="3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4" y="42"/>
                  </a:lnTo>
                  <a:lnTo>
                    <a:pt x="86" y="38"/>
                  </a:lnTo>
                  <a:lnTo>
                    <a:pt x="86" y="32"/>
                  </a:lnTo>
                  <a:lnTo>
                    <a:pt x="88" y="24"/>
                  </a:lnTo>
                  <a:lnTo>
                    <a:pt x="90" y="22"/>
                  </a:lnTo>
                  <a:lnTo>
                    <a:pt x="94" y="22"/>
                  </a:lnTo>
                  <a:lnTo>
                    <a:pt x="96" y="20"/>
                  </a:lnTo>
                  <a:lnTo>
                    <a:pt x="100" y="20"/>
                  </a:lnTo>
                  <a:lnTo>
                    <a:pt x="102" y="20"/>
                  </a:lnTo>
                  <a:lnTo>
                    <a:pt x="104" y="18"/>
                  </a:lnTo>
                  <a:lnTo>
                    <a:pt x="108" y="18"/>
                  </a:lnTo>
                  <a:lnTo>
                    <a:pt x="110" y="18"/>
                  </a:lnTo>
                  <a:lnTo>
                    <a:pt x="112" y="20"/>
                  </a:lnTo>
                  <a:lnTo>
                    <a:pt x="114" y="20"/>
                  </a:lnTo>
                  <a:lnTo>
                    <a:pt x="116" y="20"/>
                  </a:lnTo>
                  <a:lnTo>
                    <a:pt x="116" y="20"/>
                  </a:lnTo>
                  <a:lnTo>
                    <a:pt x="118" y="20"/>
                  </a:lnTo>
                  <a:lnTo>
                    <a:pt x="118" y="22"/>
                  </a:lnTo>
                  <a:lnTo>
                    <a:pt x="120" y="22"/>
                  </a:lnTo>
                  <a:lnTo>
                    <a:pt x="122" y="22"/>
                  </a:lnTo>
                  <a:lnTo>
                    <a:pt x="124" y="22"/>
                  </a:lnTo>
                  <a:lnTo>
                    <a:pt x="126" y="22"/>
                  </a:lnTo>
                  <a:lnTo>
                    <a:pt x="128" y="22"/>
                  </a:lnTo>
                  <a:lnTo>
                    <a:pt x="130" y="22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6" y="22"/>
                  </a:lnTo>
                  <a:lnTo>
                    <a:pt x="140" y="22"/>
                  </a:lnTo>
                  <a:lnTo>
                    <a:pt x="142" y="22"/>
                  </a:lnTo>
                  <a:lnTo>
                    <a:pt x="146" y="22"/>
                  </a:lnTo>
                  <a:lnTo>
                    <a:pt x="150" y="22"/>
                  </a:lnTo>
                  <a:lnTo>
                    <a:pt x="152" y="22"/>
                  </a:lnTo>
                  <a:lnTo>
                    <a:pt x="156" y="22"/>
                  </a:lnTo>
                  <a:lnTo>
                    <a:pt x="162" y="22"/>
                  </a:lnTo>
                  <a:lnTo>
                    <a:pt x="164" y="22"/>
                  </a:lnTo>
                  <a:lnTo>
                    <a:pt x="168" y="22"/>
                  </a:lnTo>
                  <a:lnTo>
                    <a:pt x="170" y="24"/>
                  </a:lnTo>
                  <a:lnTo>
                    <a:pt x="174" y="26"/>
                  </a:lnTo>
                  <a:lnTo>
                    <a:pt x="176" y="30"/>
                  </a:lnTo>
                  <a:lnTo>
                    <a:pt x="178" y="32"/>
                  </a:lnTo>
                  <a:lnTo>
                    <a:pt x="178" y="36"/>
                  </a:lnTo>
                  <a:lnTo>
                    <a:pt x="178" y="40"/>
                  </a:lnTo>
                  <a:lnTo>
                    <a:pt x="178" y="42"/>
                  </a:lnTo>
                  <a:lnTo>
                    <a:pt x="178" y="46"/>
                  </a:lnTo>
                  <a:lnTo>
                    <a:pt x="178" y="48"/>
                  </a:lnTo>
                  <a:lnTo>
                    <a:pt x="180" y="48"/>
                  </a:lnTo>
                  <a:lnTo>
                    <a:pt x="180" y="50"/>
                  </a:lnTo>
                  <a:lnTo>
                    <a:pt x="180" y="48"/>
                  </a:lnTo>
                  <a:lnTo>
                    <a:pt x="180" y="50"/>
                  </a:lnTo>
                  <a:lnTo>
                    <a:pt x="182" y="52"/>
                  </a:lnTo>
                  <a:lnTo>
                    <a:pt x="184" y="52"/>
                  </a:lnTo>
                  <a:lnTo>
                    <a:pt x="184" y="58"/>
                  </a:lnTo>
                  <a:lnTo>
                    <a:pt x="184" y="64"/>
                  </a:lnTo>
                  <a:lnTo>
                    <a:pt x="182" y="70"/>
                  </a:lnTo>
                  <a:lnTo>
                    <a:pt x="184" y="76"/>
                  </a:lnTo>
                  <a:lnTo>
                    <a:pt x="184" y="78"/>
                  </a:lnTo>
                  <a:lnTo>
                    <a:pt x="184" y="82"/>
                  </a:lnTo>
                  <a:lnTo>
                    <a:pt x="184" y="84"/>
                  </a:lnTo>
                  <a:lnTo>
                    <a:pt x="184" y="88"/>
                  </a:lnTo>
                  <a:lnTo>
                    <a:pt x="186" y="88"/>
                  </a:lnTo>
                  <a:lnTo>
                    <a:pt x="188" y="88"/>
                  </a:lnTo>
                  <a:lnTo>
                    <a:pt x="188" y="88"/>
                  </a:lnTo>
                  <a:lnTo>
                    <a:pt x="190" y="86"/>
                  </a:lnTo>
                  <a:lnTo>
                    <a:pt x="190" y="88"/>
                  </a:lnTo>
                  <a:lnTo>
                    <a:pt x="192" y="88"/>
                  </a:lnTo>
                  <a:lnTo>
                    <a:pt x="192" y="90"/>
                  </a:lnTo>
                  <a:lnTo>
                    <a:pt x="196" y="94"/>
                  </a:lnTo>
                  <a:lnTo>
                    <a:pt x="196" y="100"/>
                  </a:lnTo>
                  <a:lnTo>
                    <a:pt x="196" y="104"/>
                  </a:lnTo>
                  <a:lnTo>
                    <a:pt x="192" y="110"/>
                  </a:lnTo>
                  <a:lnTo>
                    <a:pt x="190" y="116"/>
                  </a:lnTo>
                  <a:lnTo>
                    <a:pt x="188" y="120"/>
                  </a:lnTo>
                  <a:lnTo>
                    <a:pt x="186" y="126"/>
                  </a:lnTo>
                  <a:lnTo>
                    <a:pt x="182" y="132"/>
                  </a:lnTo>
                  <a:lnTo>
                    <a:pt x="182" y="130"/>
                  </a:lnTo>
                  <a:lnTo>
                    <a:pt x="180" y="128"/>
                  </a:lnTo>
                  <a:lnTo>
                    <a:pt x="180" y="126"/>
                  </a:lnTo>
                  <a:lnTo>
                    <a:pt x="178" y="126"/>
                  </a:lnTo>
                  <a:lnTo>
                    <a:pt x="176" y="128"/>
                  </a:lnTo>
                  <a:lnTo>
                    <a:pt x="176" y="130"/>
                  </a:lnTo>
                  <a:lnTo>
                    <a:pt x="174" y="134"/>
                  </a:lnTo>
                  <a:lnTo>
                    <a:pt x="172" y="136"/>
                  </a:lnTo>
                  <a:lnTo>
                    <a:pt x="170" y="138"/>
                  </a:lnTo>
                  <a:lnTo>
                    <a:pt x="170" y="142"/>
                  </a:lnTo>
                  <a:lnTo>
                    <a:pt x="170" y="144"/>
                  </a:lnTo>
                  <a:lnTo>
                    <a:pt x="170" y="146"/>
                  </a:lnTo>
                  <a:lnTo>
                    <a:pt x="166" y="152"/>
                  </a:lnTo>
                  <a:lnTo>
                    <a:pt x="166" y="156"/>
                  </a:lnTo>
                  <a:lnTo>
                    <a:pt x="164" y="164"/>
                  </a:lnTo>
                  <a:lnTo>
                    <a:pt x="162" y="168"/>
                  </a:lnTo>
                  <a:lnTo>
                    <a:pt x="162" y="172"/>
                  </a:lnTo>
                  <a:lnTo>
                    <a:pt x="160" y="178"/>
                  </a:lnTo>
                  <a:lnTo>
                    <a:pt x="158" y="182"/>
                  </a:lnTo>
                  <a:lnTo>
                    <a:pt x="152" y="186"/>
                  </a:lnTo>
                  <a:lnTo>
                    <a:pt x="136" y="200"/>
                  </a:lnTo>
                  <a:lnTo>
                    <a:pt x="136" y="202"/>
                  </a:lnTo>
                  <a:lnTo>
                    <a:pt x="138" y="202"/>
                  </a:lnTo>
                  <a:lnTo>
                    <a:pt x="140" y="202"/>
                  </a:lnTo>
                  <a:lnTo>
                    <a:pt x="144" y="200"/>
                  </a:lnTo>
                  <a:lnTo>
                    <a:pt x="148" y="200"/>
                  </a:lnTo>
                  <a:lnTo>
                    <a:pt x="152" y="196"/>
                  </a:lnTo>
                  <a:lnTo>
                    <a:pt x="154" y="194"/>
                  </a:lnTo>
                  <a:lnTo>
                    <a:pt x="158" y="190"/>
                  </a:lnTo>
                  <a:lnTo>
                    <a:pt x="162" y="186"/>
                  </a:lnTo>
                  <a:lnTo>
                    <a:pt x="164" y="182"/>
                  </a:lnTo>
                  <a:lnTo>
                    <a:pt x="166" y="178"/>
                  </a:lnTo>
                  <a:lnTo>
                    <a:pt x="166" y="176"/>
                  </a:lnTo>
                  <a:lnTo>
                    <a:pt x="168" y="172"/>
                  </a:lnTo>
                  <a:lnTo>
                    <a:pt x="168" y="172"/>
                  </a:lnTo>
                  <a:lnTo>
                    <a:pt x="168" y="170"/>
                  </a:lnTo>
                  <a:lnTo>
                    <a:pt x="170" y="174"/>
                  </a:lnTo>
                  <a:lnTo>
                    <a:pt x="172" y="178"/>
                  </a:lnTo>
                  <a:lnTo>
                    <a:pt x="174" y="184"/>
                  </a:lnTo>
                  <a:lnTo>
                    <a:pt x="174" y="190"/>
                  </a:lnTo>
                  <a:lnTo>
                    <a:pt x="176" y="190"/>
                  </a:lnTo>
                  <a:lnTo>
                    <a:pt x="176" y="184"/>
                  </a:lnTo>
                  <a:lnTo>
                    <a:pt x="180" y="188"/>
                  </a:lnTo>
                  <a:lnTo>
                    <a:pt x="182" y="190"/>
                  </a:lnTo>
                  <a:lnTo>
                    <a:pt x="186" y="190"/>
                  </a:lnTo>
                  <a:lnTo>
                    <a:pt x="188" y="194"/>
                  </a:lnTo>
                  <a:lnTo>
                    <a:pt x="192" y="196"/>
                  </a:lnTo>
                  <a:lnTo>
                    <a:pt x="196" y="200"/>
                  </a:lnTo>
                  <a:lnTo>
                    <a:pt x="198" y="200"/>
                  </a:lnTo>
                  <a:lnTo>
                    <a:pt x="202" y="204"/>
                  </a:lnTo>
                  <a:lnTo>
                    <a:pt x="204" y="206"/>
                  </a:lnTo>
                  <a:lnTo>
                    <a:pt x="206" y="208"/>
                  </a:lnTo>
                  <a:lnTo>
                    <a:pt x="210" y="210"/>
                  </a:lnTo>
                  <a:lnTo>
                    <a:pt x="214" y="212"/>
                  </a:lnTo>
                  <a:lnTo>
                    <a:pt x="216" y="214"/>
                  </a:lnTo>
                  <a:lnTo>
                    <a:pt x="220" y="218"/>
                  </a:lnTo>
                  <a:lnTo>
                    <a:pt x="224" y="218"/>
                  </a:lnTo>
                  <a:lnTo>
                    <a:pt x="226" y="222"/>
                  </a:lnTo>
                  <a:lnTo>
                    <a:pt x="230" y="224"/>
                  </a:lnTo>
                  <a:lnTo>
                    <a:pt x="232" y="226"/>
                  </a:lnTo>
                  <a:lnTo>
                    <a:pt x="232" y="226"/>
                  </a:lnTo>
                  <a:lnTo>
                    <a:pt x="234" y="230"/>
                  </a:lnTo>
                  <a:lnTo>
                    <a:pt x="236" y="230"/>
                  </a:lnTo>
                  <a:lnTo>
                    <a:pt x="236" y="232"/>
                  </a:lnTo>
                  <a:lnTo>
                    <a:pt x="238" y="232"/>
                  </a:lnTo>
                  <a:lnTo>
                    <a:pt x="240" y="234"/>
                  </a:lnTo>
                  <a:lnTo>
                    <a:pt x="242" y="234"/>
                  </a:lnTo>
                  <a:lnTo>
                    <a:pt x="242" y="234"/>
                  </a:lnTo>
                  <a:lnTo>
                    <a:pt x="244" y="236"/>
                  </a:lnTo>
                  <a:lnTo>
                    <a:pt x="246" y="234"/>
                  </a:lnTo>
                  <a:lnTo>
                    <a:pt x="244" y="232"/>
                  </a:lnTo>
                  <a:lnTo>
                    <a:pt x="244" y="230"/>
                  </a:lnTo>
                  <a:lnTo>
                    <a:pt x="242" y="228"/>
                  </a:lnTo>
                  <a:lnTo>
                    <a:pt x="240" y="226"/>
                  </a:lnTo>
                  <a:lnTo>
                    <a:pt x="238" y="226"/>
                  </a:lnTo>
                  <a:lnTo>
                    <a:pt x="236" y="224"/>
                  </a:lnTo>
                  <a:lnTo>
                    <a:pt x="234" y="222"/>
                  </a:lnTo>
                  <a:lnTo>
                    <a:pt x="232" y="220"/>
                  </a:lnTo>
                  <a:lnTo>
                    <a:pt x="232" y="218"/>
                  </a:lnTo>
                  <a:lnTo>
                    <a:pt x="230" y="218"/>
                  </a:lnTo>
                  <a:lnTo>
                    <a:pt x="226" y="212"/>
                  </a:lnTo>
                  <a:lnTo>
                    <a:pt x="224" y="208"/>
                  </a:lnTo>
                  <a:lnTo>
                    <a:pt x="218" y="206"/>
                  </a:lnTo>
                  <a:lnTo>
                    <a:pt x="214" y="204"/>
                  </a:lnTo>
                  <a:lnTo>
                    <a:pt x="208" y="200"/>
                  </a:lnTo>
                  <a:lnTo>
                    <a:pt x="204" y="198"/>
                  </a:lnTo>
                  <a:lnTo>
                    <a:pt x="200" y="196"/>
                  </a:lnTo>
                  <a:lnTo>
                    <a:pt x="196" y="192"/>
                  </a:lnTo>
                  <a:lnTo>
                    <a:pt x="190" y="190"/>
                  </a:lnTo>
                  <a:lnTo>
                    <a:pt x="186" y="186"/>
                  </a:lnTo>
                  <a:lnTo>
                    <a:pt x="182" y="182"/>
                  </a:lnTo>
                  <a:lnTo>
                    <a:pt x="180" y="180"/>
                  </a:lnTo>
                  <a:lnTo>
                    <a:pt x="176" y="174"/>
                  </a:lnTo>
                  <a:lnTo>
                    <a:pt x="172" y="170"/>
                  </a:lnTo>
                  <a:lnTo>
                    <a:pt x="170" y="164"/>
                  </a:lnTo>
                  <a:lnTo>
                    <a:pt x="170" y="158"/>
                  </a:lnTo>
                  <a:lnTo>
                    <a:pt x="178" y="136"/>
                  </a:lnTo>
                  <a:lnTo>
                    <a:pt x="180" y="138"/>
                  </a:lnTo>
                  <a:lnTo>
                    <a:pt x="180" y="138"/>
                  </a:lnTo>
                  <a:lnTo>
                    <a:pt x="182" y="138"/>
                  </a:lnTo>
                  <a:lnTo>
                    <a:pt x="184" y="138"/>
                  </a:lnTo>
                  <a:lnTo>
                    <a:pt x="186" y="136"/>
                  </a:lnTo>
                  <a:lnTo>
                    <a:pt x="188" y="134"/>
                  </a:lnTo>
                  <a:lnTo>
                    <a:pt x="188" y="134"/>
                  </a:lnTo>
                  <a:lnTo>
                    <a:pt x="190" y="128"/>
                  </a:lnTo>
                  <a:lnTo>
                    <a:pt x="194" y="122"/>
                  </a:lnTo>
                  <a:lnTo>
                    <a:pt x="196" y="116"/>
                  </a:lnTo>
                  <a:lnTo>
                    <a:pt x="196" y="110"/>
                  </a:lnTo>
                  <a:lnTo>
                    <a:pt x="198" y="102"/>
                  </a:lnTo>
                  <a:lnTo>
                    <a:pt x="198" y="98"/>
                  </a:lnTo>
                  <a:lnTo>
                    <a:pt x="198" y="92"/>
                  </a:lnTo>
                  <a:lnTo>
                    <a:pt x="196" y="86"/>
                  </a:lnTo>
                  <a:lnTo>
                    <a:pt x="194" y="84"/>
                  </a:lnTo>
                  <a:lnTo>
                    <a:pt x="192" y="84"/>
                  </a:lnTo>
                  <a:lnTo>
                    <a:pt x="190" y="82"/>
                  </a:lnTo>
                  <a:lnTo>
                    <a:pt x="188" y="82"/>
                  </a:lnTo>
                  <a:lnTo>
                    <a:pt x="188" y="74"/>
                  </a:lnTo>
                  <a:lnTo>
                    <a:pt x="188" y="64"/>
                  </a:lnTo>
                  <a:lnTo>
                    <a:pt x="188" y="54"/>
                  </a:lnTo>
                  <a:lnTo>
                    <a:pt x="188" y="46"/>
                  </a:lnTo>
                  <a:lnTo>
                    <a:pt x="188" y="38"/>
                  </a:lnTo>
                  <a:lnTo>
                    <a:pt x="188" y="32"/>
                  </a:lnTo>
                  <a:lnTo>
                    <a:pt x="186" y="24"/>
                  </a:lnTo>
                  <a:lnTo>
                    <a:pt x="182" y="18"/>
                  </a:lnTo>
                  <a:lnTo>
                    <a:pt x="180" y="16"/>
                  </a:lnTo>
                  <a:lnTo>
                    <a:pt x="178" y="14"/>
                  </a:lnTo>
                  <a:lnTo>
                    <a:pt x="176" y="12"/>
                  </a:lnTo>
                  <a:lnTo>
                    <a:pt x="172" y="10"/>
                  </a:lnTo>
                  <a:lnTo>
                    <a:pt x="170" y="8"/>
                  </a:lnTo>
                  <a:lnTo>
                    <a:pt x="166" y="6"/>
                  </a:lnTo>
                  <a:lnTo>
                    <a:pt x="164" y="4"/>
                  </a:lnTo>
                  <a:lnTo>
                    <a:pt x="162" y="4"/>
                  </a:lnTo>
                  <a:lnTo>
                    <a:pt x="158" y="4"/>
                  </a:lnTo>
                  <a:lnTo>
                    <a:pt x="154" y="2"/>
                  </a:lnTo>
                  <a:lnTo>
                    <a:pt x="152" y="2"/>
                  </a:lnTo>
                  <a:lnTo>
                    <a:pt x="148" y="0"/>
                  </a:lnTo>
                  <a:lnTo>
                    <a:pt x="144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4" y="0"/>
                  </a:lnTo>
                  <a:lnTo>
                    <a:pt x="134" y="0"/>
                  </a:lnTo>
                  <a:lnTo>
                    <a:pt x="132" y="0"/>
                  </a:lnTo>
                  <a:lnTo>
                    <a:pt x="130" y="0"/>
                  </a:lnTo>
                  <a:lnTo>
                    <a:pt x="128" y="0"/>
                  </a:lnTo>
                  <a:lnTo>
                    <a:pt x="126" y="0"/>
                  </a:lnTo>
                  <a:lnTo>
                    <a:pt x="124" y="0"/>
                  </a:lnTo>
                  <a:lnTo>
                    <a:pt x="122" y="0"/>
                  </a:lnTo>
                  <a:lnTo>
                    <a:pt x="12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0" name="Freeform 59"/>
            <p:cNvSpPr>
              <a:spLocks/>
            </p:cNvSpPr>
            <p:nvPr/>
          </p:nvSpPr>
          <p:spPr bwMode="auto">
            <a:xfrm>
              <a:off x="1663700" y="2863850"/>
              <a:ext cx="28575" cy="28575"/>
            </a:xfrm>
            <a:custGeom>
              <a:avLst/>
              <a:gdLst>
                <a:gd name="T0" fmla="*/ 0 w 18"/>
                <a:gd name="T1" fmla="*/ 2 h 18"/>
                <a:gd name="T2" fmla="*/ 2 w 18"/>
                <a:gd name="T3" fmla="*/ 4 h 18"/>
                <a:gd name="T4" fmla="*/ 4 w 18"/>
                <a:gd name="T5" fmla="*/ 6 h 18"/>
                <a:gd name="T6" fmla="*/ 6 w 18"/>
                <a:gd name="T7" fmla="*/ 10 h 18"/>
                <a:gd name="T8" fmla="*/ 8 w 18"/>
                <a:gd name="T9" fmla="*/ 10 h 18"/>
                <a:gd name="T10" fmla="*/ 10 w 18"/>
                <a:gd name="T11" fmla="*/ 14 h 18"/>
                <a:gd name="T12" fmla="*/ 12 w 18"/>
                <a:gd name="T13" fmla="*/ 16 h 18"/>
                <a:gd name="T14" fmla="*/ 14 w 18"/>
                <a:gd name="T15" fmla="*/ 18 h 18"/>
                <a:gd name="T16" fmla="*/ 16 w 18"/>
                <a:gd name="T17" fmla="*/ 18 h 18"/>
                <a:gd name="T18" fmla="*/ 18 w 18"/>
                <a:gd name="T19" fmla="*/ 16 h 18"/>
                <a:gd name="T20" fmla="*/ 18 w 18"/>
                <a:gd name="T21" fmla="*/ 14 h 18"/>
                <a:gd name="T22" fmla="*/ 18 w 18"/>
                <a:gd name="T23" fmla="*/ 12 h 18"/>
                <a:gd name="T24" fmla="*/ 18 w 18"/>
                <a:gd name="T25" fmla="*/ 10 h 18"/>
                <a:gd name="T26" fmla="*/ 16 w 18"/>
                <a:gd name="T27" fmla="*/ 10 h 18"/>
                <a:gd name="T28" fmla="*/ 14 w 18"/>
                <a:gd name="T29" fmla="*/ 8 h 18"/>
                <a:gd name="T30" fmla="*/ 12 w 18"/>
                <a:gd name="T31" fmla="*/ 6 h 18"/>
                <a:gd name="T32" fmla="*/ 10 w 18"/>
                <a:gd name="T33" fmla="*/ 4 h 18"/>
                <a:gd name="T34" fmla="*/ 10 w 18"/>
                <a:gd name="T35" fmla="*/ 4 h 18"/>
                <a:gd name="T36" fmla="*/ 8 w 18"/>
                <a:gd name="T37" fmla="*/ 2 h 18"/>
                <a:gd name="T38" fmla="*/ 6 w 18"/>
                <a:gd name="T39" fmla="*/ 2 h 18"/>
                <a:gd name="T40" fmla="*/ 4 w 18"/>
                <a:gd name="T41" fmla="*/ 0 h 18"/>
                <a:gd name="T42" fmla="*/ 2 w 18"/>
                <a:gd name="T43" fmla="*/ 0 h 18"/>
                <a:gd name="T44" fmla="*/ 2 w 18"/>
                <a:gd name="T45" fmla="*/ 2 h 18"/>
                <a:gd name="T46" fmla="*/ 2 w 18"/>
                <a:gd name="T47" fmla="*/ 2 h 18"/>
                <a:gd name="T48" fmla="*/ 0 w 18"/>
                <a:gd name="T49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" h="18">
                  <a:moveTo>
                    <a:pt x="0" y="2"/>
                  </a:moveTo>
                  <a:lnTo>
                    <a:pt x="2" y="4"/>
                  </a:lnTo>
                  <a:lnTo>
                    <a:pt x="4" y="6"/>
                  </a:lnTo>
                  <a:lnTo>
                    <a:pt x="6" y="10"/>
                  </a:lnTo>
                  <a:lnTo>
                    <a:pt x="8" y="10"/>
                  </a:lnTo>
                  <a:lnTo>
                    <a:pt x="10" y="14"/>
                  </a:lnTo>
                  <a:lnTo>
                    <a:pt x="12" y="16"/>
                  </a:lnTo>
                  <a:lnTo>
                    <a:pt x="14" y="18"/>
                  </a:lnTo>
                  <a:lnTo>
                    <a:pt x="16" y="18"/>
                  </a:lnTo>
                  <a:lnTo>
                    <a:pt x="18" y="16"/>
                  </a:lnTo>
                  <a:lnTo>
                    <a:pt x="18" y="14"/>
                  </a:lnTo>
                  <a:lnTo>
                    <a:pt x="18" y="12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1" name="Freeform 60"/>
            <p:cNvSpPr>
              <a:spLocks/>
            </p:cNvSpPr>
            <p:nvPr/>
          </p:nvSpPr>
          <p:spPr bwMode="auto">
            <a:xfrm>
              <a:off x="1863725" y="2892425"/>
              <a:ext cx="3175" cy="12700"/>
            </a:xfrm>
            <a:custGeom>
              <a:avLst/>
              <a:gdLst>
                <a:gd name="T0" fmla="*/ 0 w 2"/>
                <a:gd name="T1" fmla="*/ 6 h 8"/>
                <a:gd name="T2" fmla="*/ 0 w 2"/>
                <a:gd name="T3" fmla="*/ 8 h 8"/>
                <a:gd name="T4" fmla="*/ 2 w 2"/>
                <a:gd name="T5" fmla="*/ 8 h 8"/>
                <a:gd name="T6" fmla="*/ 2 w 2"/>
                <a:gd name="T7" fmla="*/ 4 h 8"/>
                <a:gd name="T8" fmla="*/ 2 w 2"/>
                <a:gd name="T9" fmla="*/ 2 h 8"/>
                <a:gd name="T10" fmla="*/ 2 w 2"/>
                <a:gd name="T11" fmla="*/ 0 h 8"/>
                <a:gd name="T12" fmla="*/ 0 w 2"/>
                <a:gd name="T13" fmla="*/ 0 h 8"/>
                <a:gd name="T14" fmla="*/ 0 w 2"/>
                <a:gd name="T15" fmla="*/ 0 h 8"/>
                <a:gd name="T16" fmla="*/ 0 w 2"/>
                <a:gd name="T17" fmla="*/ 2 h 8"/>
                <a:gd name="T18" fmla="*/ 0 w 2"/>
                <a:gd name="T19" fmla="*/ 4 h 8"/>
                <a:gd name="T20" fmla="*/ 0 w 2"/>
                <a:gd name="T21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" h="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2" name="Freeform 61"/>
            <p:cNvSpPr>
              <a:spLocks/>
            </p:cNvSpPr>
            <p:nvPr/>
          </p:nvSpPr>
          <p:spPr bwMode="auto">
            <a:xfrm>
              <a:off x="1974850" y="2895600"/>
              <a:ext cx="15875" cy="25400"/>
            </a:xfrm>
            <a:custGeom>
              <a:avLst/>
              <a:gdLst>
                <a:gd name="T0" fmla="*/ 0 w 10"/>
                <a:gd name="T1" fmla="*/ 4 h 16"/>
                <a:gd name="T2" fmla="*/ 0 w 10"/>
                <a:gd name="T3" fmla="*/ 8 h 16"/>
                <a:gd name="T4" fmla="*/ 0 w 10"/>
                <a:gd name="T5" fmla="*/ 12 h 16"/>
                <a:gd name="T6" fmla="*/ 2 w 10"/>
                <a:gd name="T7" fmla="*/ 16 h 16"/>
                <a:gd name="T8" fmla="*/ 6 w 10"/>
                <a:gd name="T9" fmla="*/ 16 h 16"/>
                <a:gd name="T10" fmla="*/ 8 w 10"/>
                <a:gd name="T11" fmla="*/ 16 h 16"/>
                <a:gd name="T12" fmla="*/ 10 w 10"/>
                <a:gd name="T13" fmla="*/ 16 h 16"/>
                <a:gd name="T14" fmla="*/ 10 w 10"/>
                <a:gd name="T15" fmla="*/ 16 h 16"/>
                <a:gd name="T16" fmla="*/ 8 w 10"/>
                <a:gd name="T17" fmla="*/ 12 h 16"/>
                <a:gd name="T18" fmla="*/ 6 w 10"/>
                <a:gd name="T19" fmla="*/ 8 h 16"/>
                <a:gd name="T20" fmla="*/ 4 w 10"/>
                <a:gd name="T21" fmla="*/ 4 h 16"/>
                <a:gd name="T22" fmla="*/ 4 w 10"/>
                <a:gd name="T23" fmla="*/ 0 h 16"/>
                <a:gd name="T24" fmla="*/ 2 w 10"/>
                <a:gd name="T25" fmla="*/ 0 h 16"/>
                <a:gd name="T26" fmla="*/ 0 w 10"/>
                <a:gd name="T27" fmla="*/ 2 h 16"/>
                <a:gd name="T28" fmla="*/ 0 w 10"/>
                <a:gd name="T2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" h="16">
                  <a:moveTo>
                    <a:pt x="0" y="4"/>
                  </a:moveTo>
                  <a:lnTo>
                    <a:pt x="0" y="8"/>
                  </a:lnTo>
                  <a:lnTo>
                    <a:pt x="0" y="12"/>
                  </a:lnTo>
                  <a:lnTo>
                    <a:pt x="2" y="16"/>
                  </a:lnTo>
                  <a:lnTo>
                    <a:pt x="6" y="16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8" y="12"/>
                  </a:lnTo>
                  <a:lnTo>
                    <a:pt x="6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3" name="Freeform 62"/>
            <p:cNvSpPr>
              <a:spLocks/>
            </p:cNvSpPr>
            <p:nvPr/>
          </p:nvSpPr>
          <p:spPr bwMode="auto">
            <a:xfrm>
              <a:off x="1809750" y="2908300"/>
              <a:ext cx="41275" cy="12700"/>
            </a:xfrm>
            <a:custGeom>
              <a:avLst/>
              <a:gdLst>
                <a:gd name="T0" fmla="*/ 0 w 26"/>
                <a:gd name="T1" fmla="*/ 4 h 8"/>
                <a:gd name="T2" fmla="*/ 0 w 26"/>
                <a:gd name="T3" fmla="*/ 6 h 8"/>
                <a:gd name="T4" fmla="*/ 0 w 26"/>
                <a:gd name="T5" fmla="*/ 8 h 8"/>
                <a:gd name="T6" fmla="*/ 2 w 26"/>
                <a:gd name="T7" fmla="*/ 8 h 8"/>
                <a:gd name="T8" fmla="*/ 4 w 26"/>
                <a:gd name="T9" fmla="*/ 8 h 8"/>
                <a:gd name="T10" fmla="*/ 6 w 26"/>
                <a:gd name="T11" fmla="*/ 6 h 8"/>
                <a:gd name="T12" fmla="*/ 8 w 26"/>
                <a:gd name="T13" fmla="*/ 6 h 8"/>
                <a:gd name="T14" fmla="*/ 8 w 26"/>
                <a:gd name="T15" fmla="*/ 6 h 8"/>
                <a:gd name="T16" fmla="*/ 10 w 26"/>
                <a:gd name="T17" fmla="*/ 6 h 8"/>
                <a:gd name="T18" fmla="*/ 14 w 26"/>
                <a:gd name="T19" fmla="*/ 6 h 8"/>
                <a:gd name="T20" fmla="*/ 16 w 26"/>
                <a:gd name="T21" fmla="*/ 6 h 8"/>
                <a:gd name="T22" fmla="*/ 18 w 26"/>
                <a:gd name="T23" fmla="*/ 6 h 8"/>
                <a:gd name="T24" fmla="*/ 20 w 26"/>
                <a:gd name="T25" fmla="*/ 6 h 8"/>
                <a:gd name="T26" fmla="*/ 22 w 26"/>
                <a:gd name="T27" fmla="*/ 6 h 8"/>
                <a:gd name="T28" fmla="*/ 26 w 26"/>
                <a:gd name="T29" fmla="*/ 8 h 8"/>
                <a:gd name="T30" fmla="*/ 26 w 26"/>
                <a:gd name="T31" fmla="*/ 8 h 8"/>
                <a:gd name="T32" fmla="*/ 26 w 26"/>
                <a:gd name="T33" fmla="*/ 6 h 8"/>
                <a:gd name="T34" fmla="*/ 26 w 26"/>
                <a:gd name="T35" fmla="*/ 4 h 8"/>
                <a:gd name="T36" fmla="*/ 24 w 26"/>
                <a:gd name="T37" fmla="*/ 4 h 8"/>
                <a:gd name="T38" fmla="*/ 22 w 26"/>
                <a:gd name="T39" fmla="*/ 2 h 8"/>
                <a:gd name="T40" fmla="*/ 20 w 26"/>
                <a:gd name="T41" fmla="*/ 2 h 8"/>
                <a:gd name="T42" fmla="*/ 18 w 26"/>
                <a:gd name="T43" fmla="*/ 0 h 8"/>
                <a:gd name="T44" fmla="*/ 16 w 26"/>
                <a:gd name="T45" fmla="*/ 0 h 8"/>
                <a:gd name="T46" fmla="*/ 16 w 26"/>
                <a:gd name="T47" fmla="*/ 0 h 8"/>
                <a:gd name="T48" fmla="*/ 14 w 26"/>
                <a:gd name="T49" fmla="*/ 0 h 8"/>
                <a:gd name="T50" fmla="*/ 12 w 26"/>
                <a:gd name="T51" fmla="*/ 0 h 8"/>
                <a:gd name="T52" fmla="*/ 8 w 26"/>
                <a:gd name="T53" fmla="*/ 0 h 8"/>
                <a:gd name="T54" fmla="*/ 8 w 26"/>
                <a:gd name="T55" fmla="*/ 0 h 8"/>
                <a:gd name="T56" fmla="*/ 6 w 26"/>
                <a:gd name="T57" fmla="*/ 2 h 8"/>
                <a:gd name="T58" fmla="*/ 4 w 26"/>
                <a:gd name="T59" fmla="*/ 2 h 8"/>
                <a:gd name="T60" fmla="*/ 2 w 26"/>
                <a:gd name="T61" fmla="*/ 2 h 8"/>
                <a:gd name="T62" fmla="*/ 0 w 26"/>
                <a:gd name="T6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8">
                  <a:moveTo>
                    <a:pt x="0" y="4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6" y="8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4" name="Freeform 63"/>
            <p:cNvSpPr>
              <a:spLocks/>
            </p:cNvSpPr>
            <p:nvPr/>
          </p:nvSpPr>
          <p:spPr bwMode="auto">
            <a:xfrm>
              <a:off x="1819275" y="2930525"/>
              <a:ext cx="25400" cy="6350"/>
            </a:xfrm>
            <a:custGeom>
              <a:avLst/>
              <a:gdLst>
                <a:gd name="T0" fmla="*/ 0 w 16"/>
                <a:gd name="T1" fmla="*/ 4 h 4"/>
                <a:gd name="T2" fmla="*/ 2 w 16"/>
                <a:gd name="T3" fmla="*/ 4 h 4"/>
                <a:gd name="T4" fmla="*/ 2 w 16"/>
                <a:gd name="T5" fmla="*/ 4 h 4"/>
                <a:gd name="T6" fmla="*/ 4 w 16"/>
                <a:gd name="T7" fmla="*/ 4 h 4"/>
                <a:gd name="T8" fmla="*/ 6 w 16"/>
                <a:gd name="T9" fmla="*/ 4 h 4"/>
                <a:gd name="T10" fmla="*/ 8 w 16"/>
                <a:gd name="T11" fmla="*/ 4 h 4"/>
                <a:gd name="T12" fmla="*/ 10 w 16"/>
                <a:gd name="T13" fmla="*/ 4 h 4"/>
                <a:gd name="T14" fmla="*/ 10 w 16"/>
                <a:gd name="T15" fmla="*/ 4 h 4"/>
                <a:gd name="T16" fmla="*/ 12 w 16"/>
                <a:gd name="T17" fmla="*/ 4 h 4"/>
                <a:gd name="T18" fmla="*/ 14 w 16"/>
                <a:gd name="T19" fmla="*/ 4 h 4"/>
                <a:gd name="T20" fmla="*/ 16 w 16"/>
                <a:gd name="T21" fmla="*/ 4 h 4"/>
                <a:gd name="T22" fmla="*/ 16 w 16"/>
                <a:gd name="T23" fmla="*/ 2 h 4"/>
                <a:gd name="T24" fmla="*/ 14 w 16"/>
                <a:gd name="T25" fmla="*/ 0 h 4"/>
                <a:gd name="T26" fmla="*/ 12 w 16"/>
                <a:gd name="T27" fmla="*/ 0 h 4"/>
                <a:gd name="T28" fmla="*/ 10 w 16"/>
                <a:gd name="T29" fmla="*/ 0 h 4"/>
                <a:gd name="T30" fmla="*/ 10 w 16"/>
                <a:gd name="T31" fmla="*/ 0 h 4"/>
                <a:gd name="T32" fmla="*/ 8 w 16"/>
                <a:gd name="T33" fmla="*/ 0 h 4"/>
                <a:gd name="T34" fmla="*/ 6 w 16"/>
                <a:gd name="T35" fmla="*/ 0 h 4"/>
                <a:gd name="T36" fmla="*/ 4 w 16"/>
                <a:gd name="T37" fmla="*/ 0 h 4"/>
                <a:gd name="T38" fmla="*/ 2 w 16"/>
                <a:gd name="T39" fmla="*/ 0 h 4"/>
                <a:gd name="T40" fmla="*/ 2 w 16"/>
                <a:gd name="T41" fmla="*/ 2 h 4"/>
                <a:gd name="T42" fmla="*/ 0 w 16"/>
                <a:gd name="T4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6" h="4">
                  <a:moveTo>
                    <a:pt x="0" y="4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5" name="Freeform 64"/>
            <p:cNvSpPr>
              <a:spLocks/>
            </p:cNvSpPr>
            <p:nvPr/>
          </p:nvSpPr>
          <p:spPr bwMode="auto">
            <a:xfrm>
              <a:off x="1797050" y="2940050"/>
              <a:ext cx="9525" cy="47625"/>
            </a:xfrm>
            <a:custGeom>
              <a:avLst/>
              <a:gdLst>
                <a:gd name="T0" fmla="*/ 0 w 6"/>
                <a:gd name="T1" fmla="*/ 10 h 30"/>
                <a:gd name="T2" fmla="*/ 2 w 6"/>
                <a:gd name="T3" fmla="*/ 14 h 30"/>
                <a:gd name="T4" fmla="*/ 2 w 6"/>
                <a:gd name="T5" fmla="*/ 16 h 30"/>
                <a:gd name="T6" fmla="*/ 2 w 6"/>
                <a:gd name="T7" fmla="*/ 22 h 30"/>
                <a:gd name="T8" fmla="*/ 4 w 6"/>
                <a:gd name="T9" fmla="*/ 24 h 30"/>
                <a:gd name="T10" fmla="*/ 4 w 6"/>
                <a:gd name="T11" fmla="*/ 26 h 30"/>
                <a:gd name="T12" fmla="*/ 4 w 6"/>
                <a:gd name="T13" fmla="*/ 28 h 30"/>
                <a:gd name="T14" fmla="*/ 2 w 6"/>
                <a:gd name="T15" fmla="*/ 28 h 30"/>
                <a:gd name="T16" fmla="*/ 2 w 6"/>
                <a:gd name="T17" fmla="*/ 30 h 30"/>
                <a:gd name="T18" fmla="*/ 4 w 6"/>
                <a:gd name="T19" fmla="*/ 30 h 30"/>
                <a:gd name="T20" fmla="*/ 6 w 6"/>
                <a:gd name="T21" fmla="*/ 30 h 30"/>
                <a:gd name="T22" fmla="*/ 6 w 6"/>
                <a:gd name="T23" fmla="*/ 28 h 30"/>
                <a:gd name="T24" fmla="*/ 6 w 6"/>
                <a:gd name="T25" fmla="*/ 28 h 30"/>
                <a:gd name="T26" fmla="*/ 6 w 6"/>
                <a:gd name="T27" fmla="*/ 22 h 30"/>
                <a:gd name="T28" fmla="*/ 6 w 6"/>
                <a:gd name="T29" fmla="*/ 16 h 30"/>
                <a:gd name="T30" fmla="*/ 4 w 6"/>
                <a:gd name="T31" fmla="*/ 10 h 30"/>
                <a:gd name="T32" fmla="*/ 4 w 6"/>
                <a:gd name="T33" fmla="*/ 4 h 30"/>
                <a:gd name="T34" fmla="*/ 4 w 6"/>
                <a:gd name="T35" fmla="*/ 2 h 30"/>
                <a:gd name="T36" fmla="*/ 4 w 6"/>
                <a:gd name="T37" fmla="*/ 0 h 30"/>
                <a:gd name="T38" fmla="*/ 2 w 6"/>
                <a:gd name="T39" fmla="*/ 0 h 30"/>
                <a:gd name="T40" fmla="*/ 0 w 6"/>
                <a:gd name="T41" fmla="*/ 4 h 30"/>
                <a:gd name="T42" fmla="*/ 0 w 6"/>
                <a:gd name="T43" fmla="*/ 6 h 30"/>
                <a:gd name="T44" fmla="*/ 0 w 6"/>
                <a:gd name="T45" fmla="*/ 1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" h="30">
                  <a:moveTo>
                    <a:pt x="0" y="10"/>
                  </a:moveTo>
                  <a:lnTo>
                    <a:pt x="2" y="14"/>
                  </a:lnTo>
                  <a:lnTo>
                    <a:pt x="2" y="16"/>
                  </a:lnTo>
                  <a:lnTo>
                    <a:pt x="2" y="22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6" y="30"/>
                  </a:lnTo>
                  <a:lnTo>
                    <a:pt x="6" y="28"/>
                  </a:lnTo>
                  <a:lnTo>
                    <a:pt x="6" y="28"/>
                  </a:lnTo>
                  <a:lnTo>
                    <a:pt x="6" y="22"/>
                  </a:lnTo>
                  <a:lnTo>
                    <a:pt x="6" y="16"/>
                  </a:lnTo>
                  <a:lnTo>
                    <a:pt x="4" y="10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6" name="Freeform 65"/>
            <p:cNvSpPr>
              <a:spLocks/>
            </p:cNvSpPr>
            <p:nvPr/>
          </p:nvSpPr>
          <p:spPr bwMode="auto">
            <a:xfrm>
              <a:off x="1689100" y="2943225"/>
              <a:ext cx="19050" cy="47625"/>
            </a:xfrm>
            <a:custGeom>
              <a:avLst/>
              <a:gdLst>
                <a:gd name="T0" fmla="*/ 0 w 12"/>
                <a:gd name="T1" fmla="*/ 2 h 30"/>
                <a:gd name="T2" fmla="*/ 0 w 12"/>
                <a:gd name="T3" fmla="*/ 4 h 30"/>
                <a:gd name="T4" fmla="*/ 2 w 12"/>
                <a:gd name="T5" fmla="*/ 8 h 30"/>
                <a:gd name="T6" fmla="*/ 4 w 12"/>
                <a:gd name="T7" fmla="*/ 12 h 30"/>
                <a:gd name="T8" fmla="*/ 4 w 12"/>
                <a:gd name="T9" fmla="*/ 14 h 30"/>
                <a:gd name="T10" fmla="*/ 6 w 12"/>
                <a:gd name="T11" fmla="*/ 18 h 30"/>
                <a:gd name="T12" fmla="*/ 6 w 12"/>
                <a:gd name="T13" fmla="*/ 22 h 30"/>
                <a:gd name="T14" fmla="*/ 8 w 12"/>
                <a:gd name="T15" fmla="*/ 24 h 30"/>
                <a:gd name="T16" fmla="*/ 10 w 12"/>
                <a:gd name="T17" fmla="*/ 30 h 30"/>
                <a:gd name="T18" fmla="*/ 12 w 12"/>
                <a:gd name="T19" fmla="*/ 30 h 30"/>
                <a:gd name="T20" fmla="*/ 10 w 12"/>
                <a:gd name="T21" fmla="*/ 24 h 30"/>
                <a:gd name="T22" fmla="*/ 8 w 12"/>
                <a:gd name="T23" fmla="*/ 20 h 30"/>
                <a:gd name="T24" fmla="*/ 6 w 12"/>
                <a:gd name="T25" fmla="*/ 14 h 30"/>
                <a:gd name="T26" fmla="*/ 6 w 12"/>
                <a:gd name="T27" fmla="*/ 8 h 30"/>
                <a:gd name="T28" fmla="*/ 4 w 12"/>
                <a:gd name="T29" fmla="*/ 6 h 30"/>
                <a:gd name="T30" fmla="*/ 4 w 12"/>
                <a:gd name="T31" fmla="*/ 4 h 30"/>
                <a:gd name="T32" fmla="*/ 2 w 12"/>
                <a:gd name="T33" fmla="*/ 2 h 30"/>
                <a:gd name="T34" fmla="*/ 2 w 12"/>
                <a:gd name="T35" fmla="*/ 0 h 30"/>
                <a:gd name="T36" fmla="*/ 0 w 12"/>
                <a:gd name="T37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30">
                  <a:moveTo>
                    <a:pt x="0" y="2"/>
                  </a:moveTo>
                  <a:lnTo>
                    <a:pt x="0" y="4"/>
                  </a:lnTo>
                  <a:lnTo>
                    <a:pt x="2" y="8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6" y="22"/>
                  </a:lnTo>
                  <a:lnTo>
                    <a:pt x="8" y="24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0" y="24"/>
                  </a:lnTo>
                  <a:lnTo>
                    <a:pt x="8" y="20"/>
                  </a:lnTo>
                  <a:lnTo>
                    <a:pt x="6" y="14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7" name="Freeform 66"/>
            <p:cNvSpPr>
              <a:spLocks/>
            </p:cNvSpPr>
            <p:nvPr/>
          </p:nvSpPr>
          <p:spPr bwMode="auto">
            <a:xfrm>
              <a:off x="1708150" y="2952750"/>
              <a:ext cx="15875" cy="53975"/>
            </a:xfrm>
            <a:custGeom>
              <a:avLst/>
              <a:gdLst>
                <a:gd name="T0" fmla="*/ 0 w 10"/>
                <a:gd name="T1" fmla="*/ 0 h 34"/>
                <a:gd name="T2" fmla="*/ 0 w 10"/>
                <a:gd name="T3" fmla="*/ 8 h 34"/>
                <a:gd name="T4" fmla="*/ 0 w 10"/>
                <a:gd name="T5" fmla="*/ 16 h 34"/>
                <a:gd name="T6" fmla="*/ 2 w 10"/>
                <a:gd name="T7" fmla="*/ 24 h 34"/>
                <a:gd name="T8" fmla="*/ 6 w 10"/>
                <a:gd name="T9" fmla="*/ 34 h 34"/>
                <a:gd name="T10" fmla="*/ 8 w 10"/>
                <a:gd name="T11" fmla="*/ 34 h 34"/>
                <a:gd name="T12" fmla="*/ 10 w 10"/>
                <a:gd name="T13" fmla="*/ 34 h 34"/>
                <a:gd name="T14" fmla="*/ 8 w 10"/>
                <a:gd name="T15" fmla="*/ 28 h 34"/>
                <a:gd name="T16" fmla="*/ 6 w 10"/>
                <a:gd name="T17" fmla="*/ 24 h 34"/>
                <a:gd name="T18" fmla="*/ 6 w 10"/>
                <a:gd name="T19" fmla="*/ 22 h 34"/>
                <a:gd name="T20" fmla="*/ 4 w 10"/>
                <a:gd name="T21" fmla="*/ 16 h 34"/>
                <a:gd name="T22" fmla="*/ 4 w 10"/>
                <a:gd name="T23" fmla="*/ 14 h 34"/>
                <a:gd name="T24" fmla="*/ 2 w 10"/>
                <a:gd name="T25" fmla="*/ 8 h 34"/>
                <a:gd name="T26" fmla="*/ 0 w 10"/>
                <a:gd name="T27" fmla="*/ 6 h 34"/>
                <a:gd name="T28" fmla="*/ 0 w 10"/>
                <a:gd name="T29" fmla="*/ 0 h 34"/>
                <a:gd name="T30" fmla="*/ 0 w 10"/>
                <a:gd name="T31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lnTo>
                    <a:pt x="0" y="8"/>
                  </a:lnTo>
                  <a:lnTo>
                    <a:pt x="0" y="16"/>
                  </a:lnTo>
                  <a:lnTo>
                    <a:pt x="2" y="24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6" y="22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2" y="8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8" name="Freeform 67"/>
            <p:cNvSpPr>
              <a:spLocks/>
            </p:cNvSpPr>
            <p:nvPr/>
          </p:nvSpPr>
          <p:spPr bwMode="auto">
            <a:xfrm>
              <a:off x="1866900" y="2949575"/>
              <a:ext cx="15875" cy="44450"/>
            </a:xfrm>
            <a:custGeom>
              <a:avLst/>
              <a:gdLst>
                <a:gd name="T0" fmla="*/ 6 w 10"/>
                <a:gd name="T1" fmla="*/ 8 h 28"/>
                <a:gd name="T2" fmla="*/ 4 w 10"/>
                <a:gd name="T3" fmla="*/ 10 h 28"/>
                <a:gd name="T4" fmla="*/ 2 w 10"/>
                <a:gd name="T5" fmla="*/ 12 h 28"/>
                <a:gd name="T6" fmla="*/ 2 w 10"/>
                <a:gd name="T7" fmla="*/ 16 h 28"/>
                <a:gd name="T8" fmla="*/ 2 w 10"/>
                <a:gd name="T9" fmla="*/ 18 h 28"/>
                <a:gd name="T10" fmla="*/ 0 w 10"/>
                <a:gd name="T11" fmla="*/ 20 h 28"/>
                <a:gd name="T12" fmla="*/ 0 w 10"/>
                <a:gd name="T13" fmla="*/ 24 h 28"/>
                <a:gd name="T14" fmla="*/ 0 w 10"/>
                <a:gd name="T15" fmla="*/ 26 h 28"/>
                <a:gd name="T16" fmla="*/ 0 w 10"/>
                <a:gd name="T17" fmla="*/ 28 h 28"/>
                <a:gd name="T18" fmla="*/ 2 w 10"/>
                <a:gd name="T19" fmla="*/ 26 h 28"/>
                <a:gd name="T20" fmla="*/ 4 w 10"/>
                <a:gd name="T21" fmla="*/ 26 h 28"/>
                <a:gd name="T22" fmla="*/ 6 w 10"/>
                <a:gd name="T23" fmla="*/ 24 h 28"/>
                <a:gd name="T24" fmla="*/ 6 w 10"/>
                <a:gd name="T25" fmla="*/ 20 h 28"/>
                <a:gd name="T26" fmla="*/ 6 w 10"/>
                <a:gd name="T27" fmla="*/ 16 h 28"/>
                <a:gd name="T28" fmla="*/ 6 w 10"/>
                <a:gd name="T29" fmla="*/ 12 h 28"/>
                <a:gd name="T30" fmla="*/ 8 w 10"/>
                <a:gd name="T31" fmla="*/ 8 h 28"/>
                <a:gd name="T32" fmla="*/ 10 w 10"/>
                <a:gd name="T33" fmla="*/ 4 h 28"/>
                <a:gd name="T34" fmla="*/ 8 w 10"/>
                <a:gd name="T35" fmla="*/ 0 h 28"/>
                <a:gd name="T36" fmla="*/ 6 w 10"/>
                <a:gd name="T37" fmla="*/ 2 h 28"/>
                <a:gd name="T38" fmla="*/ 6 w 10"/>
                <a:gd name="T39" fmla="*/ 6 h 28"/>
                <a:gd name="T40" fmla="*/ 6 w 10"/>
                <a:gd name="T41" fmla="*/ 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" h="28">
                  <a:moveTo>
                    <a:pt x="6" y="8"/>
                  </a:moveTo>
                  <a:lnTo>
                    <a:pt x="4" y="10"/>
                  </a:lnTo>
                  <a:lnTo>
                    <a:pt x="2" y="12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6" y="24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8" y="8"/>
                  </a:lnTo>
                  <a:lnTo>
                    <a:pt x="10" y="4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6"/>
                  </a:lnTo>
                  <a:lnTo>
                    <a:pt x="6" y="8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59" name="Freeform 68"/>
            <p:cNvSpPr>
              <a:spLocks/>
            </p:cNvSpPr>
            <p:nvPr/>
          </p:nvSpPr>
          <p:spPr bwMode="auto">
            <a:xfrm>
              <a:off x="1844675" y="2962275"/>
              <a:ext cx="22225" cy="53975"/>
            </a:xfrm>
            <a:custGeom>
              <a:avLst/>
              <a:gdLst>
                <a:gd name="T0" fmla="*/ 0 w 14"/>
                <a:gd name="T1" fmla="*/ 32 h 34"/>
                <a:gd name="T2" fmla="*/ 0 w 14"/>
                <a:gd name="T3" fmla="*/ 34 h 34"/>
                <a:gd name="T4" fmla="*/ 2 w 14"/>
                <a:gd name="T5" fmla="*/ 34 h 34"/>
                <a:gd name="T6" fmla="*/ 4 w 14"/>
                <a:gd name="T7" fmla="*/ 28 h 34"/>
                <a:gd name="T8" fmla="*/ 4 w 14"/>
                <a:gd name="T9" fmla="*/ 26 h 34"/>
                <a:gd name="T10" fmla="*/ 6 w 14"/>
                <a:gd name="T11" fmla="*/ 22 h 34"/>
                <a:gd name="T12" fmla="*/ 8 w 14"/>
                <a:gd name="T13" fmla="*/ 18 h 34"/>
                <a:gd name="T14" fmla="*/ 10 w 14"/>
                <a:gd name="T15" fmla="*/ 14 h 34"/>
                <a:gd name="T16" fmla="*/ 12 w 14"/>
                <a:gd name="T17" fmla="*/ 10 h 34"/>
                <a:gd name="T18" fmla="*/ 12 w 14"/>
                <a:gd name="T19" fmla="*/ 6 h 34"/>
                <a:gd name="T20" fmla="*/ 14 w 14"/>
                <a:gd name="T21" fmla="*/ 2 h 34"/>
                <a:gd name="T22" fmla="*/ 12 w 14"/>
                <a:gd name="T23" fmla="*/ 0 h 34"/>
                <a:gd name="T24" fmla="*/ 12 w 14"/>
                <a:gd name="T25" fmla="*/ 2 h 34"/>
                <a:gd name="T26" fmla="*/ 10 w 14"/>
                <a:gd name="T27" fmla="*/ 8 h 34"/>
                <a:gd name="T28" fmla="*/ 8 w 14"/>
                <a:gd name="T29" fmla="*/ 10 h 34"/>
                <a:gd name="T30" fmla="*/ 6 w 14"/>
                <a:gd name="T31" fmla="*/ 16 h 34"/>
                <a:gd name="T32" fmla="*/ 4 w 14"/>
                <a:gd name="T33" fmla="*/ 20 h 34"/>
                <a:gd name="T34" fmla="*/ 4 w 14"/>
                <a:gd name="T35" fmla="*/ 24 h 34"/>
                <a:gd name="T36" fmla="*/ 2 w 14"/>
                <a:gd name="T37" fmla="*/ 28 h 34"/>
                <a:gd name="T38" fmla="*/ 0 w 14"/>
                <a:gd name="T39" fmla="*/ 32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34">
                  <a:moveTo>
                    <a:pt x="0" y="32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6" y="22"/>
                  </a:lnTo>
                  <a:lnTo>
                    <a:pt x="8" y="18"/>
                  </a:lnTo>
                  <a:lnTo>
                    <a:pt x="10" y="14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2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2" y="28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0" name="Freeform 69"/>
            <p:cNvSpPr>
              <a:spLocks/>
            </p:cNvSpPr>
            <p:nvPr/>
          </p:nvSpPr>
          <p:spPr bwMode="auto">
            <a:xfrm>
              <a:off x="1762125" y="3013075"/>
              <a:ext cx="69850" cy="12700"/>
            </a:xfrm>
            <a:custGeom>
              <a:avLst/>
              <a:gdLst>
                <a:gd name="T0" fmla="*/ 36 w 44"/>
                <a:gd name="T1" fmla="*/ 4 h 8"/>
                <a:gd name="T2" fmla="*/ 32 w 44"/>
                <a:gd name="T3" fmla="*/ 4 h 8"/>
                <a:gd name="T4" fmla="*/ 28 w 44"/>
                <a:gd name="T5" fmla="*/ 2 h 8"/>
                <a:gd name="T6" fmla="*/ 24 w 44"/>
                <a:gd name="T7" fmla="*/ 2 h 8"/>
                <a:gd name="T8" fmla="*/ 20 w 44"/>
                <a:gd name="T9" fmla="*/ 0 h 8"/>
                <a:gd name="T10" fmla="*/ 16 w 44"/>
                <a:gd name="T11" fmla="*/ 0 h 8"/>
                <a:gd name="T12" fmla="*/ 10 w 44"/>
                <a:gd name="T13" fmla="*/ 2 h 8"/>
                <a:gd name="T14" fmla="*/ 8 w 44"/>
                <a:gd name="T15" fmla="*/ 2 h 8"/>
                <a:gd name="T16" fmla="*/ 4 w 44"/>
                <a:gd name="T17" fmla="*/ 4 h 8"/>
                <a:gd name="T18" fmla="*/ 2 w 44"/>
                <a:gd name="T19" fmla="*/ 2 h 8"/>
                <a:gd name="T20" fmla="*/ 2 w 44"/>
                <a:gd name="T21" fmla="*/ 2 h 8"/>
                <a:gd name="T22" fmla="*/ 2 w 44"/>
                <a:gd name="T23" fmla="*/ 4 h 8"/>
                <a:gd name="T24" fmla="*/ 0 w 44"/>
                <a:gd name="T25" fmla="*/ 4 h 8"/>
                <a:gd name="T26" fmla="*/ 0 w 44"/>
                <a:gd name="T27" fmla="*/ 6 h 8"/>
                <a:gd name="T28" fmla="*/ 2 w 44"/>
                <a:gd name="T29" fmla="*/ 6 h 8"/>
                <a:gd name="T30" fmla="*/ 2 w 44"/>
                <a:gd name="T31" fmla="*/ 6 h 8"/>
                <a:gd name="T32" fmla="*/ 4 w 44"/>
                <a:gd name="T33" fmla="*/ 4 h 8"/>
                <a:gd name="T34" fmla="*/ 6 w 44"/>
                <a:gd name="T35" fmla="*/ 4 h 8"/>
                <a:gd name="T36" fmla="*/ 8 w 44"/>
                <a:gd name="T37" fmla="*/ 4 h 8"/>
                <a:gd name="T38" fmla="*/ 10 w 44"/>
                <a:gd name="T39" fmla="*/ 6 h 8"/>
                <a:gd name="T40" fmla="*/ 10 w 44"/>
                <a:gd name="T41" fmla="*/ 6 h 8"/>
                <a:gd name="T42" fmla="*/ 12 w 44"/>
                <a:gd name="T43" fmla="*/ 6 h 8"/>
                <a:gd name="T44" fmla="*/ 14 w 44"/>
                <a:gd name="T45" fmla="*/ 6 h 8"/>
                <a:gd name="T46" fmla="*/ 16 w 44"/>
                <a:gd name="T47" fmla="*/ 6 h 8"/>
                <a:gd name="T48" fmla="*/ 18 w 44"/>
                <a:gd name="T49" fmla="*/ 6 h 8"/>
                <a:gd name="T50" fmla="*/ 20 w 44"/>
                <a:gd name="T51" fmla="*/ 6 h 8"/>
                <a:gd name="T52" fmla="*/ 20 w 44"/>
                <a:gd name="T53" fmla="*/ 6 h 8"/>
                <a:gd name="T54" fmla="*/ 22 w 44"/>
                <a:gd name="T55" fmla="*/ 6 h 8"/>
                <a:gd name="T56" fmla="*/ 24 w 44"/>
                <a:gd name="T57" fmla="*/ 6 h 8"/>
                <a:gd name="T58" fmla="*/ 26 w 44"/>
                <a:gd name="T59" fmla="*/ 6 h 8"/>
                <a:gd name="T60" fmla="*/ 28 w 44"/>
                <a:gd name="T61" fmla="*/ 6 h 8"/>
                <a:gd name="T62" fmla="*/ 28 w 44"/>
                <a:gd name="T63" fmla="*/ 6 h 8"/>
                <a:gd name="T64" fmla="*/ 30 w 44"/>
                <a:gd name="T65" fmla="*/ 6 h 8"/>
                <a:gd name="T66" fmla="*/ 32 w 44"/>
                <a:gd name="T67" fmla="*/ 8 h 8"/>
                <a:gd name="T68" fmla="*/ 34 w 44"/>
                <a:gd name="T69" fmla="*/ 6 h 8"/>
                <a:gd name="T70" fmla="*/ 36 w 44"/>
                <a:gd name="T71" fmla="*/ 6 h 8"/>
                <a:gd name="T72" fmla="*/ 38 w 44"/>
                <a:gd name="T73" fmla="*/ 6 h 8"/>
                <a:gd name="T74" fmla="*/ 38 w 44"/>
                <a:gd name="T75" fmla="*/ 6 h 8"/>
                <a:gd name="T76" fmla="*/ 40 w 44"/>
                <a:gd name="T77" fmla="*/ 4 h 8"/>
                <a:gd name="T78" fmla="*/ 42 w 44"/>
                <a:gd name="T79" fmla="*/ 4 h 8"/>
                <a:gd name="T80" fmla="*/ 44 w 44"/>
                <a:gd name="T81" fmla="*/ 4 h 8"/>
                <a:gd name="T82" fmla="*/ 44 w 44"/>
                <a:gd name="T83" fmla="*/ 4 h 8"/>
                <a:gd name="T84" fmla="*/ 42 w 44"/>
                <a:gd name="T85" fmla="*/ 2 h 8"/>
                <a:gd name="T86" fmla="*/ 40 w 44"/>
                <a:gd name="T87" fmla="*/ 2 h 8"/>
                <a:gd name="T88" fmla="*/ 40 w 44"/>
                <a:gd name="T89" fmla="*/ 0 h 8"/>
                <a:gd name="T90" fmla="*/ 38 w 44"/>
                <a:gd name="T91" fmla="*/ 2 h 8"/>
                <a:gd name="T92" fmla="*/ 38 w 44"/>
                <a:gd name="T93" fmla="*/ 4 h 8"/>
                <a:gd name="T94" fmla="*/ 38 w 44"/>
                <a:gd name="T95" fmla="*/ 4 h 8"/>
                <a:gd name="T96" fmla="*/ 36 w 44"/>
                <a:gd name="T97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" h="8">
                  <a:moveTo>
                    <a:pt x="36" y="4"/>
                  </a:moveTo>
                  <a:lnTo>
                    <a:pt x="32" y="4"/>
                  </a:lnTo>
                  <a:lnTo>
                    <a:pt x="28" y="2"/>
                  </a:lnTo>
                  <a:lnTo>
                    <a:pt x="24" y="2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0" y="2"/>
                  </a:lnTo>
                  <a:lnTo>
                    <a:pt x="8" y="2"/>
                  </a:lnTo>
                  <a:lnTo>
                    <a:pt x="4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8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2" y="4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8" y="4"/>
                  </a:lnTo>
                  <a:lnTo>
                    <a:pt x="38" y="4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1" name="Freeform 70"/>
            <p:cNvSpPr>
              <a:spLocks/>
            </p:cNvSpPr>
            <p:nvPr/>
          </p:nvSpPr>
          <p:spPr bwMode="auto">
            <a:xfrm>
              <a:off x="1774825" y="3035300"/>
              <a:ext cx="34925" cy="9525"/>
            </a:xfrm>
            <a:custGeom>
              <a:avLst/>
              <a:gdLst>
                <a:gd name="T0" fmla="*/ 0 w 22"/>
                <a:gd name="T1" fmla="*/ 2 h 6"/>
                <a:gd name="T2" fmla="*/ 2 w 22"/>
                <a:gd name="T3" fmla="*/ 4 h 6"/>
                <a:gd name="T4" fmla="*/ 4 w 22"/>
                <a:gd name="T5" fmla="*/ 4 h 6"/>
                <a:gd name="T6" fmla="*/ 8 w 22"/>
                <a:gd name="T7" fmla="*/ 6 h 6"/>
                <a:gd name="T8" fmla="*/ 12 w 22"/>
                <a:gd name="T9" fmla="*/ 6 h 6"/>
                <a:gd name="T10" fmla="*/ 14 w 22"/>
                <a:gd name="T11" fmla="*/ 6 h 6"/>
                <a:gd name="T12" fmla="*/ 18 w 22"/>
                <a:gd name="T13" fmla="*/ 4 h 6"/>
                <a:gd name="T14" fmla="*/ 20 w 22"/>
                <a:gd name="T15" fmla="*/ 4 h 6"/>
                <a:gd name="T16" fmla="*/ 22 w 22"/>
                <a:gd name="T17" fmla="*/ 2 h 6"/>
                <a:gd name="T18" fmla="*/ 22 w 22"/>
                <a:gd name="T19" fmla="*/ 0 h 6"/>
                <a:gd name="T20" fmla="*/ 20 w 22"/>
                <a:gd name="T21" fmla="*/ 0 h 6"/>
                <a:gd name="T22" fmla="*/ 20 w 22"/>
                <a:gd name="T23" fmla="*/ 0 h 6"/>
                <a:gd name="T24" fmla="*/ 18 w 22"/>
                <a:gd name="T25" fmla="*/ 0 h 6"/>
                <a:gd name="T26" fmla="*/ 14 w 22"/>
                <a:gd name="T27" fmla="*/ 0 h 6"/>
                <a:gd name="T28" fmla="*/ 12 w 22"/>
                <a:gd name="T29" fmla="*/ 2 h 6"/>
                <a:gd name="T30" fmla="*/ 10 w 22"/>
                <a:gd name="T31" fmla="*/ 0 h 6"/>
                <a:gd name="T32" fmla="*/ 8 w 22"/>
                <a:gd name="T33" fmla="*/ 0 h 6"/>
                <a:gd name="T34" fmla="*/ 4 w 22"/>
                <a:gd name="T35" fmla="*/ 0 h 6"/>
                <a:gd name="T36" fmla="*/ 2 w 22"/>
                <a:gd name="T37" fmla="*/ 0 h 6"/>
                <a:gd name="T38" fmla="*/ 0 w 22"/>
                <a:gd name="T39" fmla="*/ 0 h 6"/>
                <a:gd name="T40" fmla="*/ 0 w 22"/>
                <a:gd name="T4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6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8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8" y="4"/>
                  </a:lnTo>
                  <a:lnTo>
                    <a:pt x="20" y="4"/>
                  </a:lnTo>
                  <a:lnTo>
                    <a:pt x="22" y="2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2" name="Freeform 71"/>
            <p:cNvSpPr>
              <a:spLocks/>
            </p:cNvSpPr>
            <p:nvPr/>
          </p:nvSpPr>
          <p:spPr bwMode="auto">
            <a:xfrm>
              <a:off x="1736725" y="3054350"/>
              <a:ext cx="95250" cy="41275"/>
            </a:xfrm>
            <a:custGeom>
              <a:avLst/>
              <a:gdLst>
                <a:gd name="T0" fmla="*/ 0 w 60"/>
                <a:gd name="T1" fmla="*/ 2 h 26"/>
                <a:gd name="T2" fmla="*/ 0 w 60"/>
                <a:gd name="T3" fmla="*/ 4 h 26"/>
                <a:gd name="T4" fmla="*/ 2 w 60"/>
                <a:gd name="T5" fmla="*/ 6 h 26"/>
                <a:gd name="T6" fmla="*/ 4 w 60"/>
                <a:gd name="T7" fmla="*/ 6 h 26"/>
                <a:gd name="T8" fmla="*/ 6 w 60"/>
                <a:gd name="T9" fmla="*/ 8 h 26"/>
                <a:gd name="T10" fmla="*/ 8 w 60"/>
                <a:gd name="T11" fmla="*/ 10 h 26"/>
                <a:gd name="T12" fmla="*/ 8 w 60"/>
                <a:gd name="T13" fmla="*/ 12 h 26"/>
                <a:gd name="T14" fmla="*/ 8 w 60"/>
                <a:gd name="T15" fmla="*/ 12 h 26"/>
                <a:gd name="T16" fmla="*/ 10 w 60"/>
                <a:gd name="T17" fmla="*/ 14 h 26"/>
                <a:gd name="T18" fmla="*/ 10 w 60"/>
                <a:gd name="T19" fmla="*/ 14 h 26"/>
                <a:gd name="T20" fmla="*/ 12 w 60"/>
                <a:gd name="T21" fmla="*/ 14 h 26"/>
                <a:gd name="T22" fmla="*/ 14 w 60"/>
                <a:gd name="T23" fmla="*/ 16 h 26"/>
                <a:gd name="T24" fmla="*/ 16 w 60"/>
                <a:gd name="T25" fmla="*/ 18 h 26"/>
                <a:gd name="T26" fmla="*/ 18 w 60"/>
                <a:gd name="T27" fmla="*/ 20 h 26"/>
                <a:gd name="T28" fmla="*/ 20 w 60"/>
                <a:gd name="T29" fmla="*/ 20 h 26"/>
                <a:gd name="T30" fmla="*/ 24 w 60"/>
                <a:gd name="T31" fmla="*/ 22 h 26"/>
                <a:gd name="T32" fmla="*/ 26 w 60"/>
                <a:gd name="T33" fmla="*/ 22 h 26"/>
                <a:gd name="T34" fmla="*/ 26 w 60"/>
                <a:gd name="T35" fmla="*/ 22 h 26"/>
                <a:gd name="T36" fmla="*/ 30 w 60"/>
                <a:gd name="T37" fmla="*/ 24 h 26"/>
                <a:gd name="T38" fmla="*/ 34 w 60"/>
                <a:gd name="T39" fmla="*/ 24 h 26"/>
                <a:gd name="T40" fmla="*/ 36 w 60"/>
                <a:gd name="T41" fmla="*/ 26 h 26"/>
                <a:gd name="T42" fmla="*/ 38 w 60"/>
                <a:gd name="T43" fmla="*/ 22 h 26"/>
                <a:gd name="T44" fmla="*/ 42 w 60"/>
                <a:gd name="T45" fmla="*/ 20 h 26"/>
                <a:gd name="T46" fmla="*/ 44 w 60"/>
                <a:gd name="T47" fmla="*/ 18 h 26"/>
                <a:gd name="T48" fmla="*/ 48 w 60"/>
                <a:gd name="T49" fmla="*/ 14 h 26"/>
                <a:gd name="T50" fmla="*/ 52 w 60"/>
                <a:gd name="T51" fmla="*/ 12 h 26"/>
                <a:gd name="T52" fmla="*/ 54 w 60"/>
                <a:gd name="T53" fmla="*/ 8 h 26"/>
                <a:gd name="T54" fmla="*/ 58 w 60"/>
                <a:gd name="T55" fmla="*/ 6 h 26"/>
                <a:gd name="T56" fmla="*/ 60 w 60"/>
                <a:gd name="T57" fmla="*/ 2 h 26"/>
                <a:gd name="T58" fmla="*/ 58 w 60"/>
                <a:gd name="T59" fmla="*/ 2 h 26"/>
                <a:gd name="T60" fmla="*/ 56 w 60"/>
                <a:gd name="T61" fmla="*/ 4 h 26"/>
                <a:gd name="T62" fmla="*/ 54 w 60"/>
                <a:gd name="T63" fmla="*/ 6 h 26"/>
                <a:gd name="T64" fmla="*/ 52 w 60"/>
                <a:gd name="T65" fmla="*/ 6 h 26"/>
                <a:gd name="T66" fmla="*/ 48 w 60"/>
                <a:gd name="T67" fmla="*/ 8 h 26"/>
                <a:gd name="T68" fmla="*/ 44 w 60"/>
                <a:gd name="T69" fmla="*/ 12 h 26"/>
                <a:gd name="T70" fmla="*/ 40 w 60"/>
                <a:gd name="T71" fmla="*/ 14 h 26"/>
                <a:gd name="T72" fmla="*/ 36 w 60"/>
                <a:gd name="T73" fmla="*/ 14 h 26"/>
                <a:gd name="T74" fmla="*/ 32 w 60"/>
                <a:gd name="T75" fmla="*/ 14 h 26"/>
                <a:gd name="T76" fmla="*/ 26 w 60"/>
                <a:gd name="T77" fmla="*/ 14 h 26"/>
                <a:gd name="T78" fmla="*/ 24 w 60"/>
                <a:gd name="T79" fmla="*/ 12 h 26"/>
                <a:gd name="T80" fmla="*/ 18 w 60"/>
                <a:gd name="T81" fmla="*/ 10 h 26"/>
                <a:gd name="T82" fmla="*/ 18 w 60"/>
                <a:gd name="T83" fmla="*/ 8 h 26"/>
                <a:gd name="T84" fmla="*/ 16 w 60"/>
                <a:gd name="T85" fmla="*/ 8 h 26"/>
                <a:gd name="T86" fmla="*/ 12 w 60"/>
                <a:gd name="T87" fmla="*/ 6 h 26"/>
                <a:gd name="T88" fmla="*/ 10 w 60"/>
                <a:gd name="T89" fmla="*/ 6 h 26"/>
                <a:gd name="T90" fmla="*/ 8 w 60"/>
                <a:gd name="T91" fmla="*/ 4 h 26"/>
                <a:gd name="T92" fmla="*/ 6 w 60"/>
                <a:gd name="T93" fmla="*/ 4 h 26"/>
                <a:gd name="T94" fmla="*/ 4 w 60"/>
                <a:gd name="T95" fmla="*/ 2 h 26"/>
                <a:gd name="T96" fmla="*/ 2 w 60"/>
                <a:gd name="T97" fmla="*/ 0 h 26"/>
                <a:gd name="T98" fmla="*/ 0 w 60"/>
                <a:gd name="T99" fmla="*/ 0 h 26"/>
                <a:gd name="T100" fmla="*/ 0 w 60"/>
                <a:gd name="T101" fmla="*/ 0 h 26"/>
                <a:gd name="T102" fmla="*/ 0 w 60"/>
                <a:gd name="T10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60" h="26">
                  <a:moveTo>
                    <a:pt x="0" y="2"/>
                  </a:move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6" y="18"/>
                  </a:lnTo>
                  <a:lnTo>
                    <a:pt x="18" y="20"/>
                  </a:lnTo>
                  <a:lnTo>
                    <a:pt x="20" y="20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24"/>
                  </a:lnTo>
                  <a:lnTo>
                    <a:pt x="34" y="24"/>
                  </a:lnTo>
                  <a:lnTo>
                    <a:pt x="36" y="26"/>
                  </a:lnTo>
                  <a:lnTo>
                    <a:pt x="38" y="22"/>
                  </a:lnTo>
                  <a:lnTo>
                    <a:pt x="42" y="20"/>
                  </a:lnTo>
                  <a:lnTo>
                    <a:pt x="44" y="18"/>
                  </a:lnTo>
                  <a:lnTo>
                    <a:pt x="48" y="14"/>
                  </a:lnTo>
                  <a:lnTo>
                    <a:pt x="52" y="12"/>
                  </a:lnTo>
                  <a:lnTo>
                    <a:pt x="54" y="8"/>
                  </a:lnTo>
                  <a:lnTo>
                    <a:pt x="58" y="6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6" y="4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48" y="8"/>
                  </a:lnTo>
                  <a:lnTo>
                    <a:pt x="44" y="12"/>
                  </a:lnTo>
                  <a:lnTo>
                    <a:pt x="40" y="14"/>
                  </a:lnTo>
                  <a:lnTo>
                    <a:pt x="36" y="14"/>
                  </a:lnTo>
                  <a:lnTo>
                    <a:pt x="32" y="14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18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2" y="6"/>
                  </a:lnTo>
                  <a:lnTo>
                    <a:pt x="10" y="6"/>
                  </a:lnTo>
                  <a:lnTo>
                    <a:pt x="8" y="4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3" name="Freeform 72"/>
            <p:cNvSpPr>
              <a:spLocks/>
            </p:cNvSpPr>
            <p:nvPr/>
          </p:nvSpPr>
          <p:spPr bwMode="auto">
            <a:xfrm>
              <a:off x="1727200" y="3076575"/>
              <a:ext cx="66675" cy="95250"/>
            </a:xfrm>
            <a:custGeom>
              <a:avLst/>
              <a:gdLst>
                <a:gd name="T0" fmla="*/ 0 w 42"/>
                <a:gd name="T1" fmla="*/ 4 h 60"/>
                <a:gd name="T2" fmla="*/ 0 w 42"/>
                <a:gd name="T3" fmla="*/ 8 h 60"/>
                <a:gd name="T4" fmla="*/ 6 w 42"/>
                <a:gd name="T5" fmla="*/ 14 h 60"/>
                <a:gd name="T6" fmla="*/ 14 w 42"/>
                <a:gd name="T7" fmla="*/ 20 h 60"/>
                <a:gd name="T8" fmla="*/ 20 w 42"/>
                <a:gd name="T9" fmla="*/ 26 h 60"/>
                <a:gd name="T10" fmla="*/ 26 w 42"/>
                <a:gd name="T11" fmla="*/ 30 h 60"/>
                <a:gd name="T12" fmla="*/ 24 w 42"/>
                <a:gd name="T13" fmla="*/ 32 h 60"/>
                <a:gd name="T14" fmla="*/ 18 w 42"/>
                <a:gd name="T15" fmla="*/ 36 h 60"/>
                <a:gd name="T16" fmla="*/ 14 w 42"/>
                <a:gd name="T17" fmla="*/ 38 h 60"/>
                <a:gd name="T18" fmla="*/ 10 w 42"/>
                <a:gd name="T19" fmla="*/ 44 h 60"/>
                <a:gd name="T20" fmla="*/ 6 w 42"/>
                <a:gd name="T21" fmla="*/ 50 h 60"/>
                <a:gd name="T22" fmla="*/ 8 w 42"/>
                <a:gd name="T23" fmla="*/ 54 h 60"/>
                <a:gd name="T24" fmla="*/ 12 w 42"/>
                <a:gd name="T25" fmla="*/ 54 h 60"/>
                <a:gd name="T26" fmla="*/ 14 w 42"/>
                <a:gd name="T27" fmla="*/ 50 h 60"/>
                <a:gd name="T28" fmla="*/ 18 w 42"/>
                <a:gd name="T29" fmla="*/ 44 h 60"/>
                <a:gd name="T30" fmla="*/ 20 w 42"/>
                <a:gd name="T31" fmla="*/ 40 h 60"/>
                <a:gd name="T32" fmla="*/ 24 w 42"/>
                <a:gd name="T33" fmla="*/ 36 h 60"/>
                <a:gd name="T34" fmla="*/ 26 w 42"/>
                <a:gd name="T35" fmla="*/ 36 h 60"/>
                <a:gd name="T36" fmla="*/ 24 w 42"/>
                <a:gd name="T37" fmla="*/ 38 h 60"/>
                <a:gd name="T38" fmla="*/ 26 w 42"/>
                <a:gd name="T39" fmla="*/ 44 h 60"/>
                <a:gd name="T40" fmla="*/ 30 w 42"/>
                <a:gd name="T41" fmla="*/ 48 h 60"/>
                <a:gd name="T42" fmla="*/ 32 w 42"/>
                <a:gd name="T43" fmla="*/ 54 h 60"/>
                <a:gd name="T44" fmla="*/ 34 w 42"/>
                <a:gd name="T45" fmla="*/ 58 h 60"/>
                <a:gd name="T46" fmla="*/ 38 w 42"/>
                <a:gd name="T47" fmla="*/ 58 h 60"/>
                <a:gd name="T48" fmla="*/ 38 w 42"/>
                <a:gd name="T49" fmla="*/ 54 h 60"/>
                <a:gd name="T50" fmla="*/ 40 w 42"/>
                <a:gd name="T51" fmla="*/ 46 h 60"/>
                <a:gd name="T52" fmla="*/ 42 w 42"/>
                <a:gd name="T53" fmla="*/ 38 h 60"/>
                <a:gd name="T54" fmla="*/ 40 w 42"/>
                <a:gd name="T55" fmla="*/ 36 h 60"/>
                <a:gd name="T56" fmla="*/ 36 w 42"/>
                <a:gd name="T57" fmla="*/ 40 h 60"/>
                <a:gd name="T58" fmla="*/ 32 w 42"/>
                <a:gd name="T59" fmla="*/ 40 h 60"/>
                <a:gd name="T60" fmla="*/ 32 w 42"/>
                <a:gd name="T61" fmla="*/ 34 h 60"/>
                <a:gd name="T62" fmla="*/ 26 w 42"/>
                <a:gd name="T63" fmla="*/ 28 h 60"/>
                <a:gd name="T64" fmla="*/ 20 w 42"/>
                <a:gd name="T65" fmla="*/ 22 h 60"/>
                <a:gd name="T66" fmla="*/ 14 w 42"/>
                <a:gd name="T67" fmla="*/ 14 h 60"/>
                <a:gd name="T68" fmla="*/ 8 w 42"/>
                <a:gd name="T69" fmla="*/ 8 h 60"/>
                <a:gd name="T70" fmla="*/ 4 w 42"/>
                <a:gd name="T71" fmla="*/ 0 h 60"/>
                <a:gd name="T72" fmla="*/ 0 w 42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2" h="60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4" y="10"/>
                  </a:lnTo>
                  <a:lnTo>
                    <a:pt x="6" y="14"/>
                  </a:lnTo>
                  <a:lnTo>
                    <a:pt x="10" y="18"/>
                  </a:lnTo>
                  <a:lnTo>
                    <a:pt x="14" y="20"/>
                  </a:lnTo>
                  <a:lnTo>
                    <a:pt x="16" y="24"/>
                  </a:lnTo>
                  <a:lnTo>
                    <a:pt x="20" y="26"/>
                  </a:lnTo>
                  <a:lnTo>
                    <a:pt x="24" y="28"/>
                  </a:lnTo>
                  <a:lnTo>
                    <a:pt x="26" y="30"/>
                  </a:lnTo>
                  <a:lnTo>
                    <a:pt x="24" y="32"/>
                  </a:lnTo>
                  <a:lnTo>
                    <a:pt x="24" y="32"/>
                  </a:lnTo>
                  <a:lnTo>
                    <a:pt x="22" y="32"/>
                  </a:lnTo>
                  <a:lnTo>
                    <a:pt x="18" y="36"/>
                  </a:lnTo>
                  <a:lnTo>
                    <a:pt x="16" y="36"/>
                  </a:lnTo>
                  <a:lnTo>
                    <a:pt x="14" y="38"/>
                  </a:lnTo>
                  <a:lnTo>
                    <a:pt x="12" y="42"/>
                  </a:lnTo>
                  <a:lnTo>
                    <a:pt x="10" y="44"/>
                  </a:lnTo>
                  <a:lnTo>
                    <a:pt x="8" y="46"/>
                  </a:lnTo>
                  <a:lnTo>
                    <a:pt x="6" y="50"/>
                  </a:lnTo>
                  <a:lnTo>
                    <a:pt x="6" y="54"/>
                  </a:lnTo>
                  <a:lnTo>
                    <a:pt x="8" y="54"/>
                  </a:lnTo>
                  <a:lnTo>
                    <a:pt x="10" y="54"/>
                  </a:lnTo>
                  <a:lnTo>
                    <a:pt x="12" y="54"/>
                  </a:lnTo>
                  <a:lnTo>
                    <a:pt x="14" y="52"/>
                  </a:lnTo>
                  <a:lnTo>
                    <a:pt x="14" y="50"/>
                  </a:lnTo>
                  <a:lnTo>
                    <a:pt x="16" y="46"/>
                  </a:lnTo>
                  <a:lnTo>
                    <a:pt x="18" y="44"/>
                  </a:lnTo>
                  <a:lnTo>
                    <a:pt x="18" y="42"/>
                  </a:lnTo>
                  <a:lnTo>
                    <a:pt x="20" y="40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4" y="34"/>
                  </a:lnTo>
                  <a:lnTo>
                    <a:pt x="26" y="36"/>
                  </a:lnTo>
                  <a:lnTo>
                    <a:pt x="26" y="36"/>
                  </a:lnTo>
                  <a:lnTo>
                    <a:pt x="24" y="38"/>
                  </a:lnTo>
                  <a:lnTo>
                    <a:pt x="26" y="40"/>
                  </a:lnTo>
                  <a:lnTo>
                    <a:pt x="26" y="44"/>
                  </a:lnTo>
                  <a:lnTo>
                    <a:pt x="28" y="44"/>
                  </a:lnTo>
                  <a:lnTo>
                    <a:pt x="30" y="48"/>
                  </a:lnTo>
                  <a:lnTo>
                    <a:pt x="30" y="50"/>
                  </a:lnTo>
                  <a:lnTo>
                    <a:pt x="32" y="54"/>
                  </a:lnTo>
                  <a:lnTo>
                    <a:pt x="32" y="54"/>
                  </a:lnTo>
                  <a:lnTo>
                    <a:pt x="34" y="58"/>
                  </a:lnTo>
                  <a:lnTo>
                    <a:pt x="34" y="60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38" y="54"/>
                  </a:lnTo>
                  <a:lnTo>
                    <a:pt x="40" y="52"/>
                  </a:lnTo>
                  <a:lnTo>
                    <a:pt x="40" y="46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0" y="36"/>
                  </a:lnTo>
                  <a:lnTo>
                    <a:pt x="38" y="38"/>
                  </a:lnTo>
                  <a:lnTo>
                    <a:pt x="36" y="40"/>
                  </a:lnTo>
                  <a:lnTo>
                    <a:pt x="36" y="42"/>
                  </a:lnTo>
                  <a:lnTo>
                    <a:pt x="32" y="40"/>
                  </a:lnTo>
                  <a:lnTo>
                    <a:pt x="32" y="36"/>
                  </a:lnTo>
                  <a:lnTo>
                    <a:pt x="32" y="34"/>
                  </a:lnTo>
                  <a:lnTo>
                    <a:pt x="30" y="30"/>
                  </a:lnTo>
                  <a:lnTo>
                    <a:pt x="26" y="28"/>
                  </a:lnTo>
                  <a:lnTo>
                    <a:pt x="24" y="26"/>
                  </a:lnTo>
                  <a:lnTo>
                    <a:pt x="20" y="22"/>
                  </a:lnTo>
                  <a:lnTo>
                    <a:pt x="16" y="18"/>
                  </a:lnTo>
                  <a:lnTo>
                    <a:pt x="14" y="14"/>
                  </a:lnTo>
                  <a:lnTo>
                    <a:pt x="10" y="10"/>
                  </a:lnTo>
                  <a:lnTo>
                    <a:pt x="8" y="8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4" name="Freeform 73"/>
            <p:cNvSpPr>
              <a:spLocks/>
            </p:cNvSpPr>
            <p:nvPr/>
          </p:nvSpPr>
          <p:spPr bwMode="auto">
            <a:xfrm>
              <a:off x="1708150" y="3089275"/>
              <a:ext cx="25400" cy="76200"/>
            </a:xfrm>
            <a:custGeom>
              <a:avLst/>
              <a:gdLst>
                <a:gd name="T0" fmla="*/ 0 w 16"/>
                <a:gd name="T1" fmla="*/ 0 h 48"/>
                <a:gd name="T2" fmla="*/ 0 w 16"/>
                <a:gd name="T3" fmla="*/ 4 h 48"/>
                <a:gd name="T4" fmla="*/ 0 w 16"/>
                <a:gd name="T5" fmla="*/ 10 h 48"/>
                <a:gd name="T6" fmla="*/ 0 w 16"/>
                <a:gd name="T7" fmla="*/ 18 h 48"/>
                <a:gd name="T8" fmla="*/ 2 w 16"/>
                <a:gd name="T9" fmla="*/ 24 h 48"/>
                <a:gd name="T10" fmla="*/ 2 w 16"/>
                <a:gd name="T11" fmla="*/ 30 h 48"/>
                <a:gd name="T12" fmla="*/ 4 w 16"/>
                <a:gd name="T13" fmla="*/ 36 h 48"/>
                <a:gd name="T14" fmla="*/ 6 w 16"/>
                <a:gd name="T15" fmla="*/ 42 h 48"/>
                <a:gd name="T16" fmla="*/ 10 w 16"/>
                <a:gd name="T17" fmla="*/ 46 h 48"/>
                <a:gd name="T18" fmla="*/ 10 w 16"/>
                <a:gd name="T19" fmla="*/ 48 h 48"/>
                <a:gd name="T20" fmla="*/ 10 w 16"/>
                <a:gd name="T21" fmla="*/ 48 h 48"/>
                <a:gd name="T22" fmla="*/ 12 w 16"/>
                <a:gd name="T23" fmla="*/ 48 h 48"/>
                <a:gd name="T24" fmla="*/ 14 w 16"/>
                <a:gd name="T25" fmla="*/ 48 h 48"/>
                <a:gd name="T26" fmla="*/ 14 w 16"/>
                <a:gd name="T27" fmla="*/ 46 h 48"/>
                <a:gd name="T28" fmla="*/ 16 w 16"/>
                <a:gd name="T29" fmla="*/ 44 h 48"/>
                <a:gd name="T30" fmla="*/ 16 w 16"/>
                <a:gd name="T31" fmla="*/ 42 h 48"/>
                <a:gd name="T32" fmla="*/ 16 w 16"/>
                <a:gd name="T33" fmla="*/ 38 h 48"/>
                <a:gd name="T34" fmla="*/ 16 w 16"/>
                <a:gd name="T35" fmla="*/ 36 h 48"/>
                <a:gd name="T36" fmla="*/ 16 w 16"/>
                <a:gd name="T37" fmla="*/ 36 h 48"/>
                <a:gd name="T38" fmla="*/ 14 w 16"/>
                <a:gd name="T39" fmla="*/ 36 h 48"/>
                <a:gd name="T40" fmla="*/ 14 w 16"/>
                <a:gd name="T41" fmla="*/ 34 h 48"/>
                <a:gd name="T42" fmla="*/ 12 w 16"/>
                <a:gd name="T43" fmla="*/ 28 h 48"/>
                <a:gd name="T44" fmla="*/ 10 w 16"/>
                <a:gd name="T45" fmla="*/ 24 h 48"/>
                <a:gd name="T46" fmla="*/ 10 w 16"/>
                <a:gd name="T47" fmla="*/ 20 h 48"/>
                <a:gd name="T48" fmla="*/ 8 w 16"/>
                <a:gd name="T49" fmla="*/ 16 h 48"/>
                <a:gd name="T50" fmla="*/ 8 w 16"/>
                <a:gd name="T51" fmla="*/ 10 h 48"/>
                <a:gd name="T52" fmla="*/ 6 w 16"/>
                <a:gd name="T53" fmla="*/ 8 h 48"/>
                <a:gd name="T54" fmla="*/ 4 w 16"/>
                <a:gd name="T55" fmla="*/ 2 h 48"/>
                <a:gd name="T56" fmla="*/ 0 w 16"/>
                <a:gd name="T57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6" h="48">
                  <a:moveTo>
                    <a:pt x="0" y="0"/>
                  </a:moveTo>
                  <a:lnTo>
                    <a:pt x="0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2" y="30"/>
                  </a:lnTo>
                  <a:lnTo>
                    <a:pt x="4" y="36"/>
                  </a:lnTo>
                  <a:lnTo>
                    <a:pt x="6" y="42"/>
                  </a:lnTo>
                  <a:lnTo>
                    <a:pt x="10" y="46"/>
                  </a:lnTo>
                  <a:lnTo>
                    <a:pt x="10" y="48"/>
                  </a:lnTo>
                  <a:lnTo>
                    <a:pt x="10" y="48"/>
                  </a:lnTo>
                  <a:lnTo>
                    <a:pt x="12" y="48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16" y="42"/>
                  </a:lnTo>
                  <a:lnTo>
                    <a:pt x="16" y="38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4" y="36"/>
                  </a:lnTo>
                  <a:lnTo>
                    <a:pt x="14" y="34"/>
                  </a:lnTo>
                  <a:lnTo>
                    <a:pt x="12" y="28"/>
                  </a:lnTo>
                  <a:lnTo>
                    <a:pt x="10" y="24"/>
                  </a:lnTo>
                  <a:lnTo>
                    <a:pt x="10" y="20"/>
                  </a:lnTo>
                  <a:lnTo>
                    <a:pt x="8" y="16"/>
                  </a:lnTo>
                  <a:lnTo>
                    <a:pt x="8" y="10"/>
                  </a:lnTo>
                  <a:lnTo>
                    <a:pt x="6" y="8"/>
                  </a:lnTo>
                  <a:lnTo>
                    <a:pt x="4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5" name="Freeform 74"/>
            <p:cNvSpPr>
              <a:spLocks/>
            </p:cNvSpPr>
            <p:nvPr/>
          </p:nvSpPr>
          <p:spPr bwMode="auto">
            <a:xfrm>
              <a:off x="1838325" y="3111500"/>
              <a:ext cx="25400" cy="60325"/>
            </a:xfrm>
            <a:custGeom>
              <a:avLst/>
              <a:gdLst>
                <a:gd name="T0" fmla="*/ 8 w 16"/>
                <a:gd name="T1" fmla="*/ 16 h 38"/>
                <a:gd name="T2" fmla="*/ 6 w 16"/>
                <a:gd name="T3" fmla="*/ 20 h 38"/>
                <a:gd name="T4" fmla="*/ 6 w 16"/>
                <a:gd name="T5" fmla="*/ 22 h 38"/>
                <a:gd name="T6" fmla="*/ 4 w 16"/>
                <a:gd name="T7" fmla="*/ 26 h 38"/>
                <a:gd name="T8" fmla="*/ 2 w 16"/>
                <a:gd name="T9" fmla="*/ 30 h 38"/>
                <a:gd name="T10" fmla="*/ 0 w 16"/>
                <a:gd name="T11" fmla="*/ 32 h 38"/>
                <a:gd name="T12" fmla="*/ 0 w 16"/>
                <a:gd name="T13" fmla="*/ 32 h 38"/>
                <a:gd name="T14" fmla="*/ 0 w 16"/>
                <a:gd name="T15" fmla="*/ 34 h 38"/>
                <a:gd name="T16" fmla="*/ 2 w 16"/>
                <a:gd name="T17" fmla="*/ 36 h 38"/>
                <a:gd name="T18" fmla="*/ 4 w 16"/>
                <a:gd name="T19" fmla="*/ 38 h 38"/>
                <a:gd name="T20" fmla="*/ 6 w 16"/>
                <a:gd name="T21" fmla="*/ 38 h 38"/>
                <a:gd name="T22" fmla="*/ 8 w 16"/>
                <a:gd name="T23" fmla="*/ 38 h 38"/>
                <a:gd name="T24" fmla="*/ 8 w 16"/>
                <a:gd name="T25" fmla="*/ 38 h 38"/>
                <a:gd name="T26" fmla="*/ 12 w 16"/>
                <a:gd name="T27" fmla="*/ 34 h 38"/>
                <a:gd name="T28" fmla="*/ 12 w 16"/>
                <a:gd name="T29" fmla="*/ 30 h 38"/>
                <a:gd name="T30" fmla="*/ 12 w 16"/>
                <a:gd name="T31" fmla="*/ 24 h 38"/>
                <a:gd name="T32" fmla="*/ 14 w 16"/>
                <a:gd name="T33" fmla="*/ 20 h 38"/>
                <a:gd name="T34" fmla="*/ 14 w 16"/>
                <a:gd name="T35" fmla="*/ 14 h 38"/>
                <a:gd name="T36" fmla="*/ 16 w 16"/>
                <a:gd name="T37" fmla="*/ 10 h 38"/>
                <a:gd name="T38" fmla="*/ 14 w 16"/>
                <a:gd name="T39" fmla="*/ 4 h 38"/>
                <a:gd name="T40" fmla="*/ 14 w 16"/>
                <a:gd name="T41" fmla="*/ 0 h 38"/>
                <a:gd name="T42" fmla="*/ 12 w 16"/>
                <a:gd name="T43" fmla="*/ 4 h 38"/>
                <a:gd name="T44" fmla="*/ 10 w 16"/>
                <a:gd name="T45" fmla="*/ 8 h 38"/>
                <a:gd name="T46" fmla="*/ 8 w 16"/>
                <a:gd name="T47" fmla="*/ 12 h 38"/>
                <a:gd name="T48" fmla="*/ 8 w 16"/>
                <a:gd name="T4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6" h="38">
                  <a:moveTo>
                    <a:pt x="8" y="16"/>
                  </a:moveTo>
                  <a:lnTo>
                    <a:pt x="6" y="20"/>
                  </a:lnTo>
                  <a:lnTo>
                    <a:pt x="6" y="22"/>
                  </a:lnTo>
                  <a:lnTo>
                    <a:pt x="4" y="26"/>
                  </a:lnTo>
                  <a:lnTo>
                    <a:pt x="2" y="30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8"/>
                  </a:lnTo>
                  <a:lnTo>
                    <a:pt x="6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12" y="34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4" y="20"/>
                  </a:lnTo>
                  <a:lnTo>
                    <a:pt x="14" y="14"/>
                  </a:lnTo>
                  <a:lnTo>
                    <a:pt x="16" y="10"/>
                  </a:lnTo>
                  <a:lnTo>
                    <a:pt x="14" y="4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0" y="8"/>
                  </a:lnTo>
                  <a:lnTo>
                    <a:pt x="8" y="12"/>
                  </a:lnTo>
                  <a:lnTo>
                    <a:pt x="8" y="1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6" name="Freeform 75"/>
            <p:cNvSpPr>
              <a:spLocks/>
            </p:cNvSpPr>
            <p:nvPr/>
          </p:nvSpPr>
          <p:spPr bwMode="auto">
            <a:xfrm>
              <a:off x="1793875" y="3136900"/>
              <a:ext cx="41275" cy="34925"/>
            </a:xfrm>
            <a:custGeom>
              <a:avLst/>
              <a:gdLst>
                <a:gd name="T0" fmla="*/ 0 w 26"/>
                <a:gd name="T1" fmla="*/ 2 h 22"/>
                <a:gd name="T2" fmla="*/ 2 w 26"/>
                <a:gd name="T3" fmla="*/ 6 h 22"/>
                <a:gd name="T4" fmla="*/ 4 w 26"/>
                <a:gd name="T5" fmla="*/ 6 h 22"/>
                <a:gd name="T6" fmla="*/ 6 w 26"/>
                <a:gd name="T7" fmla="*/ 6 h 22"/>
                <a:gd name="T8" fmla="*/ 6 w 26"/>
                <a:gd name="T9" fmla="*/ 8 h 22"/>
                <a:gd name="T10" fmla="*/ 8 w 26"/>
                <a:gd name="T11" fmla="*/ 10 h 22"/>
                <a:gd name="T12" fmla="*/ 8 w 26"/>
                <a:gd name="T13" fmla="*/ 12 h 22"/>
                <a:gd name="T14" fmla="*/ 10 w 26"/>
                <a:gd name="T15" fmla="*/ 12 h 22"/>
                <a:gd name="T16" fmla="*/ 12 w 26"/>
                <a:gd name="T17" fmla="*/ 14 h 22"/>
                <a:gd name="T18" fmla="*/ 26 w 26"/>
                <a:gd name="T19" fmla="*/ 22 h 22"/>
                <a:gd name="T20" fmla="*/ 26 w 26"/>
                <a:gd name="T21" fmla="*/ 22 h 22"/>
                <a:gd name="T22" fmla="*/ 26 w 26"/>
                <a:gd name="T23" fmla="*/ 18 h 22"/>
                <a:gd name="T24" fmla="*/ 22 w 26"/>
                <a:gd name="T25" fmla="*/ 16 h 22"/>
                <a:gd name="T26" fmla="*/ 20 w 26"/>
                <a:gd name="T27" fmla="*/ 12 h 22"/>
                <a:gd name="T28" fmla="*/ 18 w 26"/>
                <a:gd name="T29" fmla="*/ 10 h 22"/>
                <a:gd name="T30" fmla="*/ 16 w 26"/>
                <a:gd name="T31" fmla="*/ 6 h 22"/>
                <a:gd name="T32" fmla="*/ 12 w 26"/>
                <a:gd name="T33" fmla="*/ 4 h 22"/>
                <a:gd name="T34" fmla="*/ 8 w 26"/>
                <a:gd name="T35" fmla="*/ 2 h 22"/>
                <a:gd name="T36" fmla="*/ 8 w 26"/>
                <a:gd name="T37" fmla="*/ 0 h 22"/>
                <a:gd name="T38" fmla="*/ 6 w 26"/>
                <a:gd name="T39" fmla="*/ 0 h 22"/>
                <a:gd name="T40" fmla="*/ 4 w 26"/>
                <a:gd name="T41" fmla="*/ 0 h 22"/>
                <a:gd name="T42" fmla="*/ 2 w 26"/>
                <a:gd name="T43" fmla="*/ 2 h 22"/>
                <a:gd name="T44" fmla="*/ 0 w 26"/>
                <a:gd name="T4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22">
                  <a:moveTo>
                    <a:pt x="0" y="2"/>
                  </a:move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2"/>
                  </a:lnTo>
                  <a:lnTo>
                    <a:pt x="12" y="14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26" y="18"/>
                  </a:lnTo>
                  <a:lnTo>
                    <a:pt x="22" y="16"/>
                  </a:lnTo>
                  <a:lnTo>
                    <a:pt x="20" y="12"/>
                  </a:lnTo>
                  <a:lnTo>
                    <a:pt x="18" y="10"/>
                  </a:lnTo>
                  <a:lnTo>
                    <a:pt x="16" y="6"/>
                  </a:lnTo>
                  <a:lnTo>
                    <a:pt x="12" y="4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7" name="Freeform 76"/>
            <p:cNvSpPr>
              <a:spLocks/>
            </p:cNvSpPr>
            <p:nvPr/>
          </p:nvSpPr>
          <p:spPr bwMode="auto">
            <a:xfrm>
              <a:off x="1711325" y="2851150"/>
              <a:ext cx="50800" cy="158750"/>
            </a:xfrm>
            <a:custGeom>
              <a:avLst/>
              <a:gdLst>
                <a:gd name="T0" fmla="*/ 16 w 32"/>
                <a:gd name="T1" fmla="*/ 10 h 100"/>
                <a:gd name="T2" fmla="*/ 18 w 32"/>
                <a:gd name="T3" fmla="*/ 38 h 100"/>
                <a:gd name="T4" fmla="*/ 20 w 32"/>
                <a:gd name="T5" fmla="*/ 38 h 100"/>
                <a:gd name="T6" fmla="*/ 22 w 32"/>
                <a:gd name="T7" fmla="*/ 40 h 100"/>
                <a:gd name="T8" fmla="*/ 24 w 32"/>
                <a:gd name="T9" fmla="*/ 40 h 100"/>
                <a:gd name="T10" fmla="*/ 26 w 32"/>
                <a:gd name="T11" fmla="*/ 40 h 100"/>
                <a:gd name="T12" fmla="*/ 28 w 32"/>
                <a:gd name="T13" fmla="*/ 42 h 100"/>
                <a:gd name="T14" fmla="*/ 32 w 32"/>
                <a:gd name="T15" fmla="*/ 42 h 100"/>
                <a:gd name="T16" fmla="*/ 32 w 32"/>
                <a:gd name="T17" fmla="*/ 44 h 100"/>
                <a:gd name="T18" fmla="*/ 30 w 32"/>
                <a:gd name="T19" fmla="*/ 44 h 100"/>
                <a:gd name="T20" fmla="*/ 28 w 32"/>
                <a:gd name="T21" fmla="*/ 46 h 100"/>
                <a:gd name="T22" fmla="*/ 26 w 32"/>
                <a:gd name="T23" fmla="*/ 48 h 100"/>
                <a:gd name="T24" fmla="*/ 24 w 32"/>
                <a:gd name="T25" fmla="*/ 48 h 100"/>
                <a:gd name="T26" fmla="*/ 22 w 32"/>
                <a:gd name="T27" fmla="*/ 50 h 100"/>
                <a:gd name="T28" fmla="*/ 18 w 32"/>
                <a:gd name="T29" fmla="*/ 50 h 100"/>
                <a:gd name="T30" fmla="*/ 16 w 32"/>
                <a:gd name="T31" fmla="*/ 52 h 100"/>
                <a:gd name="T32" fmla="*/ 16 w 32"/>
                <a:gd name="T33" fmla="*/ 54 h 100"/>
                <a:gd name="T34" fmla="*/ 18 w 32"/>
                <a:gd name="T35" fmla="*/ 54 h 100"/>
                <a:gd name="T36" fmla="*/ 20 w 32"/>
                <a:gd name="T37" fmla="*/ 56 h 100"/>
                <a:gd name="T38" fmla="*/ 22 w 32"/>
                <a:gd name="T39" fmla="*/ 58 h 100"/>
                <a:gd name="T40" fmla="*/ 24 w 32"/>
                <a:gd name="T41" fmla="*/ 60 h 100"/>
                <a:gd name="T42" fmla="*/ 24 w 32"/>
                <a:gd name="T43" fmla="*/ 62 h 100"/>
                <a:gd name="T44" fmla="*/ 24 w 32"/>
                <a:gd name="T45" fmla="*/ 64 h 100"/>
                <a:gd name="T46" fmla="*/ 24 w 32"/>
                <a:gd name="T47" fmla="*/ 68 h 100"/>
                <a:gd name="T48" fmla="*/ 22 w 32"/>
                <a:gd name="T49" fmla="*/ 70 h 100"/>
                <a:gd name="T50" fmla="*/ 20 w 32"/>
                <a:gd name="T51" fmla="*/ 72 h 100"/>
                <a:gd name="T52" fmla="*/ 18 w 32"/>
                <a:gd name="T53" fmla="*/ 74 h 100"/>
                <a:gd name="T54" fmla="*/ 16 w 32"/>
                <a:gd name="T55" fmla="*/ 76 h 100"/>
                <a:gd name="T56" fmla="*/ 16 w 32"/>
                <a:gd name="T57" fmla="*/ 78 h 100"/>
                <a:gd name="T58" fmla="*/ 16 w 32"/>
                <a:gd name="T59" fmla="*/ 80 h 100"/>
                <a:gd name="T60" fmla="*/ 14 w 32"/>
                <a:gd name="T61" fmla="*/ 80 h 100"/>
                <a:gd name="T62" fmla="*/ 16 w 32"/>
                <a:gd name="T63" fmla="*/ 84 h 100"/>
                <a:gd name="T64" fmla="*/ 16 w 32"/>
                <a:gd name="T65" fmla="*/ 90 h 100"/>
                <a:gd name="T66" fmla="*/ 16 w 32"/>
                <a:gd name="T67" fmla="*/ 98 h 100"/>
                <a:gd name="T68" fmla="*/ 16 w 32"/>
                <a:gd name="T69" fmla="*/ 100 h 100"/>
                <a:gd name="T70" fmla="*/ 16 w 32"/>
                <a:gd name="T71" fmla="*/ 98 h 100"/>
                <a:gd name="T72" fmla="*/ 12 w 32"/>
                <a:gd name="T73" fmla="*/ 92 h 100"/>
                <a:gd name="T74" fmla="*/ 8 w 32"/>
                <a:gd name="T75" fmla="*/ 86 h 100"/>
                <a:gd name="T76" fmla="*/ 8 w 32"/>
                <a:gd name="T77" fmla="*/ 78 h 100"/>
                <a:gd name="T78" fmla="*/ 4 w 32"/>
                <a:gd name="T79" fmla="*/ 70 h 100"/>
                <a:gd name="T80" fmla="*/ 2 w 32"/>
                <a:gd name="T81" fmla="*/ 62 h 100"/>
                <a:gd name="T82" fmla="*/ 0 w 32"/>
                <a:gd name="T83" fmla="*/ 58 h 100"/>
                <a:gd name="T84" fmla="*/ 0 w 32"/>
                <a:gd name="T85" fmla="*/ 56 h 100"/>
                <a:gd name="T86" fmla="*/ 2 w 32"/>
                <a:gd name="T87" fmla="*/ 54 h 100"/>
                <a:gd name="T88" fmla="*/ 4 w 32"/>
                <a:gd name="T89" fmla="*/ 54 h 100"/>
                <a:gd name="T90" fmla="*/ 6 w 32"/>
                <a:gd name="T91" fmla="*/ 54 h 100"/>
                <a:gd name="T92" fmla="*/ 6 w 32"/>
                <a:gd name="T93" fmla="*/ 52 h 100"/>
                <a:gd name="T94" fmla="*/ 8 w 32"/>
                <a:gd name="T95" fmla="*/ 52 h 100"/>
                <a:gd name="T96" fmla="*/ 8 w 32"/>
                <a:gd name="T97" fmla="*/ 52 h 100"/>
                <a:gd name="T98" fmla="*/ 8 w 32"/>
                <a:gd name="T99" fmla="*/ 50 h 100"/>
                <a:gd name="T100" fmla="*/ 10 w 32"/>
                <a:gd name="T101" fmla="*/ 50 h 100"/>
                <a:gd name="T102" fmla="*/ 8 w 32"/>
                <a:gd name="T103" fmla="*/ 48 h 100"/>
                <a:gd name="T104" fmla="*/ 8 w 32"/>
                <a:gd name="T105" fmla="*/ 44 h 100"/>
                <a:gd name="T106" fmla="*/ 8 w 32"/>
                <a:gd name="T107" fmla="*/ 36 h 100"/>
                <a:gd name="T108" fmla="*/ 6 w 32"/>
                <a:gd name="T109" fmla="*/ 30 h 100"/>
                <a:gd name="T110" fmla="*/ 6 w 32"/>
                <a:gd name="T111" fmla="*/ 26 h 100"/>
                <a:gd name="T112" fmla="*/ 8 w 32"/>
                <a:gd name="T113" fmla="*/ 18 h 100"/>
                <a:gd name="T114" fmla="*/ 8 w 32"/>
                <a:gd name="T115" fmla="*/ 12 h 100"/>
                <a:gd name="T116" fmla="*/ 10 w 32"/>
                <a:gd name="T117" fmla="*/ 6 h 100"/>
                <a:gd name="T118" fmla="*/ 12 w 32"/>
                <a:gd name="T119" fmla="*/ 0 h 100"/>
                <a:gd name="T120" fmla="*/ 14 w 32"/>
                <a:gd name="T121" fmla="*/ 0 h 100"/>
                <a:gd name="T122" fmla="*/ 16 w 32"/>
                <a:gd name="T123" fmla="*/ 0 h 100"/>
                <a:gd name="T124" fmla="*/ 16 w 32"/>
                <a:gd name="T125" fmla="*/ 1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" h="100">
                  <a:moveTo>
                    <a:pt x="16" y="10"/>
                  </a:moveTo>
                  <a:lnTo>
                    <a:pt x="18" y="38"/>
                  </a:lnTo>
                  <a:lnTo>
                    <a:pt x="20" y="38"/>
                  </a:lnTo>
                  <a:lnTo>
                    <a:pt x="22" y="40"/>
                  </a:lnTo>
                  <a:lnTo>
                    <a:pt x="24" y="40"/>
                  </a:lnTo>
                  <a:lnTo>
                    <a:pt x="26" y="40"/>
                  </a:lnTo>
                  <a:lnTo>
                    <a:pt x="28" y="42"/>
                  </a:lnTo>
                  <a:lnTo>
                    <a:pt x="32" y="42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8" y="46"/>
                  </a:lnTo>
                  <a:lnTo>
                    <a:pt x="26" y="48"/>
                  </a:lnTo>
                  <a:lnTo>
                    <a:pt x="24" y="48"/>
                  </a:lnTo>
                  <a:lnTo>
                    <a:pt x="22" y="50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6" y="54"/>
                  </a:lnTo>
                  <a:lnTo>
                    <a:pt x="18" y="54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4" y="64"/>
                  </a:lnTo>
                  <a:lnTo>
                    <a:pt x="24" y="68"/>
                  </a:lnTo>
                  <a:lnTo>
                    <a:pt x="22" y="70"/>
                  </a:lnTo>
                  <a:lnTo>
                    <a:pt x="20" y="72"/>
                  </a:lnTo>
                  <a:lnTo>
                    <a:pt x="18" y="74"/>
                  </a:lnTo>
                  <a:lnTo>
                    <a:pt x="16" y="76"/>
                  </a:lnTo>
                  <a:lnTo>
                    <a:pt x="16" y="78"/>
                  </a:lnTo>
                  <a:lnTo>
                    <a:pt x="16" y="80"/>
                  </a:lnTo>
                  <a:lnTo>
                    <a:pt x="14" y="80"/>
                  </a:lnTo>
                  <a:lnTo>
                    <a:pt x="16" y="84"/>
                  </a:lnTo>
                  <a:lnTo>
                    <a:pt x="16" y="90"/>
                  </a:lnTo>
                  <a:lnTo>
                    <a:pt x="16" y="98"/>
                  </a:lnTo>
                  <a:lnTo>
                    <a:pt x="16" y="100"/>
                  </a:lnTo>
                  <a:lnTo>
                    <a:pt x="16" y="98"/>
                  </a:lnTo>
                  <a:lnTo>
                    <a:pt x="12" y="92"/>
                  </a:lnTo>
                  <a:lnTo>
                    <a:pt x="8" y="86"/>
                  </a:lnTo>
                  <a:lnTo>
                    <a:pt x="8" y="78"/>
                  </a:lnTo>
                  <a:lnTo>
                    <a:pt x="4" y="70"/>
                  </a:lnTo>
                  <a:lnTo>
                    <a:pt x="2" y="62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2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6" y="52"/>
                  </a:lnTo>
                  <a:lnTo>
                    <a:pt x="8" y="52"/>
                  </a:lnTo>
                  <a:lnTo>
                    <a:pt x="8" y="52"/>
                  </a:lnTo>
                  <a:lnTo>
                    <a:pt x="8" y="50"/>
                  </a:lnTo>
                  <a:lnTo>
                    <a:pt x="10" y="50"/>
                  </a:lnTo>
                  <a:lnTo>
                    <a:pt x="8" y="48"/>
                  </a:lnTo>
                  <a:lnTo>
                    <a:pt x="8" y="44"/>
                  </a:lnTo>
                  <a:lnTo>
                    <a:pt x="8" y="36"/>
                  </a:lnTo>
                  <a:lnTo>
                    <a:pt x="6" y="30"/>
                  </a:lnTo>
                  <a:lnTo>
                    <a:pt x="6" y="26"/>
                  </a:lnTo>
                  <a:lnTo>
                    <a:pt x="8" y="18"/>
                  </a:lnTo>
                  <a:lnTo>
                    <a:pt x="8" y="12"/>
                  </a:lnTo>
                  <a:lnTo>
                    <a:pt x="10" y="6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16" y="1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8" name="Freeform 77"/>
            <p:cNvSpPr>
              <a:spLocks/>
            </p:cNvSpPr>
            <p:nvPr/>
          </p:nvSpPr>
          <p:spPr bwMode="auto">
            <a:xfrm>
              <a:off x="1724025" y="2911475"/>
              <a:ext cx="47625" cy="12700"/>
            </a:xfrm>
            <a:custGeom>
              <a:avLst/>
              <a:gdLst>
                <a:gd name="T0" fmla="*/ 0 w 30"/>
                <a:gd name="T1" fmla="*/ 6 h 8"/>
                <a:gd name="T2" fmla="*/ 0 w 30"/>
                <a:gd name="T3" fmla="*/ 6 h 8"/>
                <a:gd name="T4" fmla="*/ 0 w 30"/>
                <a:gd name="T5" fmla="*/ 6 h 8"/>
                <a:gd name="T6" fmla="*/ 0 w 30"/>
                <a:gd name="T7" fmla="*/ 6 h 8"/>
                <a:gd name="T8" fmla="*/ 2 w 30"/>
                <a:gd name="T9" fmla="*/ 6 h 8"/>
                <a:gd name="T10" fmla="*/ 4 w 30"/>
                <a:gd name="T11" fmla="*/ 6 h 8"/>
                <a:gd name="T12" fmla="*/ 4 w 30"/>
                <a:gd name="T13" fmla="*/ 6 h 8"/>
                <a:gd name="T14" fmla="*/ 6 w 30"/>
                <a:gd name="T15" fmla="*/ 6 h 8"/>
                <a:gd name="T16" fmla="*/ 8 w 30"/>
                <a:gd name="T17" fmla="*/ 6 h 8"/>
                <a:gd name="T18" fmla="*/ 10 w 30"/>
                <a:gd name="T19" fmla="*/ 6 h 8"/>
                <a:gd name="T20" fmla="*/ 14 w 30"/>
                <a:gd name="T21" fmla="*/ 6 h 8"/>
                <a:gd name="T22" fmla="*/ 16 w 30"/>
                <a:gd name="T23" fmla="*/ 6 h 8"/>
                <a:gd name="T24" fmla="*/ 18 w 30"/>
                <a:gd name="T25" fmla="*/ 6 h 8"/>
                <a:gd name="T26" fmla="*/ 22 w 30"/>
                <a:gd name="T27" fmla="*/ 6 h 8"/>
                <a:gd name="T28" fmla="*/ 24 w 30"/>
                <a:gd name="T29" fmla="*/ 6 h 8"/>
                <a:gd name="T30" fmla="*/ 26 w 30"/>
                <a:gd name="T31" fmla="*/ 6 h 8"/>
                <a:gd name="T32" fmla="*/ 26 w 30"/>
                <a:gd name="T33" fmla="*/ 8 h 8"/>
                <a:gd name="T34" fmla="*/ 28 w 30"/>
                <a:gd name="T35" fmla="*/ 6 h 8"/>
                <a:gd name="T36" fmla="*/ 30 w 30"/>
                <a:gd name="T37" fmla="*/ 6 h 8"/>
                <a:gd name="T38" fmla="*/ 28 w 30"/>
                <a:gd name="T39" fmla="*/ 6 h 8"/>
                <a:gd name="T40" fmla="*/ 26 w 30"/>
                <a:gd name="T41" fmla="*/ 4 h 8"/>
                <a:gd name="T42" fmla="*/ 26 w 30"/>
                <a:gd name="T43" fmla="*/ 2 h 8"/>
                <a:gd name="T44" fmla="*/ 24 w 30"/>
                <a:gd name="T45" fmla="*/ 2 h 8"/>
                <a:gd name="T46" fmla="*/ 22 w 30"/>
                <a:gd name="T47" fmla="*/ 2 h 8"/>
                <a:gd name="T48" fmla="*/ 20 w 30"/>
                <a:gd name="T49" fmla="*/ 0 h 8"/>
                <a:gd name="T50" fmla="*/ 18 w 30"/>
                <a:gd name="T51" fmla="*/ 0 h 8"/>
                <a:gd name="T52" fmla="*/ 16 w 30"/>
                <a:gd name="T53" fmla="*/ 0 h 8"/>
                <a:gd name="T54" fmla="*/ 16 w 30"/>
                <a:gd name="T55" fmla="*/ 0 h 8"/>
                <a:gd name="T56" fmla="*/ 12 w 30"/>
                <a:gd name="T57" fmla="*/ 0 h 8"/>
                <a:gd name="T58" fmla="*/ 8 w 30"/>
                <a:gd name="T59" fmla="*/ 0 h 8"/>
                <a:gd name="T60" fmla="*/ 8 w 30"/>
                <a:gd name="T61" fmla="*/ 0 h 8"/>
                <a:gd name="T62" fmla="*/ 4 w 30"/>
                <a:gd name="T63" fmla="*/ 0 h 8"/>
                <a:gd name="T64" fmla="*/ 2 w 30"/>
                <a:gd name="T65" fmla="*/ 2 h 8"/>
                <a:gd name="T66" fmla="*/ 0 w 30"/>
                <a:gd name="T67" fmla="*/ 2 h 8"/>
                <a:gd name="T68" fmla="*/ 0 w 30"/>
                <a:gd name="T6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" h="8">
                  <a:moveTo>
                    <a:pt x="0" y="6"/>
                  </a:moveTo>
                  <a:lnTo>
                    <a:pt x="0" y="6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26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69" name="Freeform 78"/>
            <p:cNvSpPr>
              <a:spLocks/>
            </p:cNvSpPr>
            <p:nvPr/>
          </p:nvSpPr>
          <p:spPr bwMode="auto">
            <a:xfrm>
              <a:off x="1736725" y="2930525"/>
              <a:ext cx="28575" cy="9525"/>
            </a:xfrm>
            <a:custGeom>
              <a:avLst/>
              <a:gdLst>
                <a:gd name="T0" fmla="*/ 0 w 18"/>
                <a:gd name="T1" fmla="*/ 4 h 6"/>
                <a:gd name="T2" fmla="*/ 0 w 18"/>
                <a:gd name="T3" fmla="*/ 4 h 6"/>
                <a:gd name="T4" fmla="*/ 2 w 18"/>
                <a:gd name="T5" fmla="*/ 4 h 6"/>
                <a:gd name="T6" fmla="*/ 6 w 18"/>
                <a:gd name="T7" fmla="*/ 4 h 6"/>
                <a:gd name="T8" fmla="*/ 8 w 18"/>
                <a:gd name="T9" fmla="*/ 6 h 6"/>
                <a:gd name="T10" fmla="*/ 8 w 18"/>
                <a:gd name="T11" fmla="*/ 4 h 6"/>
                <a:gd name="T12" fmla="*/ 10 w 18"/>
                <a:gd name="T13" fmla="*/ 4 h 6"/>
                <a:gd name="T14" fmla="*/ 12 w 18"/>
                <a:gd name="T15" fmla="*/ 4 h 6"/>
                <a:gd name="T16" fmla="*/ 14 w 18"/>
                <a:gd name="T17" fmla="*/ 4 h 6"/>
                <a:gd name="T18" fmla="*/ 16 w 18"/>
                <a:gd name="T19" fmla="*/ 4 h 6"/>
                <a:gd name="T20" fmla="*/ 16 w 18"/>
                <a:gd name="T21" fmla="*/ 4 h 6"/>
                <a:gd name="T22" fmla="*/ 18 w 18"/>
                <a:gd name="T23" fmla="*/ 2 h 6"/>
                <a:gd name="T24" fmla="*/ 16 w 18"/>
                <a:gd name="T25" fmla="*/ 2 h 6"/>
                <a:gd name="T26" fmla="*/ 12 w 18"/>
                <a:gd name="T27" fmla="*/ 0 h 6"/>
                <a:gd name="T28" fmla="*/ 10 w 18"/>
                <a:gd name="T29" fmla="*/ 0 h 6"/>
                <a:gd name="T30" fmla="*/ 8 w 18"/>
                <a:gd name="T31" fmla="*/ 0 h 6"/>
                <a:gd name="T32" fmla="*/ 6 w 18"/>
                <a:gd name="T33" fmla="*/ 0 h 6"/>
                <a:gd name="T34" fmla="*/ 4 w 18"/>
                <a:gd name="T35" fmla="*/ 2 h 6"/>
                <a:gd name="T36" fmla="*/ 2 w 18"/>
                <a:gd name="T37" fmla="*/ 2 h 6"/>
                <a:gd name="T38" fmla="*/ 0 w 18"/>
                <a:gd name="T3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" h="6">
                  <a:moveTo>
                    <a:pt x="0" y="4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6" y="4"/>
                  </a:lnTo>
                  <a:lnTo>
                    <a:pt x="8" y="6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0" name="Freeform 79"/>
            <p:cNvSpPr>
              <a:spLocks/>
            </p:cNvSpPr>
            <p:nvPr/>
          </p:nvSpPr>
          <p:spPr bwMode="auto">
            <a:xfrm>
              <a:off x="1771650" y="2949575"/>
              <a:ext cx="22225" cy="41275"/>
            </a:xfrm>
            <a:custGeom>
              <a:avLst/>
              <a:gdLst>
                <a:gd name="T0" fmla="*/ 12 w 14"/>
                <a:gd name="T1" fmla="*/ 6 h 26"/>
                <a:gd name="T2" fmla="*/ 12 w 14"/>
                <a:gd name="T3" fmla="*/ 8 h 26"/>
                <a:gd name="T4" fmla="*/ 14 w 14"/>
                <a:gd name="T5" fmla="*/ 10 h 26"/>
                <a:gd name="T6" fmla="*/ 14 w 14"/>
                <a:gd name="T7" fmla="*/ 16 h 26"/>
                <a:gd name="T8" fmla="*/ 14 w 14"/>
                <a:gd name="T9" fmla="*/ 18 h 26"/>
                <a:gd name="T10" fmla="*/ 14 w 14"/>
                <a:gd name="T11" fmla="*/ 20 h 26"/>
                <a:gd name="T12" fmla="*/ 14 w 14"/>
                <a:gd name="T13" fmla="*/ 22 h 26"/>
                <a:gd name="T14" fmla="*/ 12 w 14"/>
                <a:gd name="T15" fmla="*/ 24 h 26"/>
                <a:gd name="T16" fmla="*/ 10 w 14"/>
                <a:gd name="T17" fmla="*/ 26 h 26"/>
                <a:gd name="T18" fmla="*/ 8 w 14"/>
                <a:gd name="T19" fmla="*/ 24 h 26"/>
                <a:gd name="T20" fmla="*/ 6 w 14"/>
                <a:gd name="T21" fmla="*/ 24 h 26"/>
                <a:gd name="T22" fmla="*/ 4 w 14"/>
                <a:gd name="T23" fmla="*/ 22 h 26"/>
                <a:gd name="T24" fmla="*/ 2 w 14"/>
                <a:gd name="T25" fmla="*/ 24 h 26"/>
                <a:gd name="T26" fmla="*/ 0 w 14"/>
                <a:gd name="T27" fmla="*/ 18 h 26"/>
                <a:gd name="T28" fmla="*/ 6 w 14"/>
                <a:gd name="T29" fmla="*/ 18 h 26"/>
                <a:gd name="T30" fmla="*/ 6 w 14"/>
                <a:gd name="T31" fmla="*/ 12 h 26"/>
                <a:gd name="T32" fmla="*/ 6 w 14"/>
                <a:gd name="T33" fmla="*/ 6 h 26"/>
                <a:gd name="T34" fmla="*/ 8 w 14"/>
                <a:gd name="T35" fmla="*/ 0 h 26"/>
                <a:gd name="T36" fmla="*/ 12 w 14"/>
                <a:gd name="T37" fmla="*/ 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6">
                  <a:moveTo>
                    <a:pt x="12" y="6"/>
                  </a:moveTo>
                  <a:lnTo>
                    <a:pt x="12" y="8"/>
                  </a:lnTo>
                  <a:lnTo>
                    <a:pt x="14" y="10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2" y="24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0" y="18"/>
                  </a:lnTo>
                  <a:lnTo>
                    <a:pt x="6" y="18"/>
                  </a:lnTo>
                  <a:lnTo>
                    <a:pt x="6" y="12"/>
                  </a:lnTo>
                  <a:lnTo>
                    <a:pt x="6" y="6"/>
                  </a:lnTo>
                  <a:lnTo>
                    <a:pt x="8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1" name="Freeform 80"/>
            <p:cNvSpPr>
              <a:spLocks/>
            </p:cNvSpPr>
            <p:nvPr/>
          </p:nvSpPr>
          <p:spPr bwMode="auto">
            <a:xfrm>
              <a:off x="1768475" y="2978150"/>
              <a:ext cx="47625" cy="22225"/>
            </a:xfrm>
            <a:custGeom>
              <a:avLst/>
              <a:gdLst>
                <a:gd name="T0" fmla="*/ 0 w 30"/>
                <a:gd name="T1" fmla="*/ 6 h 14"/>
                <a:gd name="T2" fmla="*/ 2 w 30"/>
                <a:gd name="T3" fmla="*/ 8 h 14"/>
                <a:gd name="T4" fmla="*/ 4 w 30"/>
                <a:gd name="T5" fmla="*/ 8 h 14"/>
                <a:gd name="T6" fmla="*/ 6 w 30"/>
                <a:gd name="T7" fmla="*/ 8 h 14"/>
                <a:gd name="T8" fmla="*/ 6 w 30"/>
                <a:gd name="T9" fmla="*/ 8 h 14"/>
                <a:gd name="T10" fmla="*/ 8 w 30"/>
                <a:gd name="T11" fmla="*/ 10 h 14"/>
                <a:gd name="T12" fmla="*/ 10 w 30"/>
                <a:gd name="T13" fmla="*/ 10 h 14"/>
                <a:gd name="T14" fmla="*/ 10 w 30"/>
                <a:gd name="T15" fmla="*/ 12 h 14"/>
                <a:gd name="T16" fmla="*/ 12 w 30"/>
                <a:gd name="T17" fmla="*/ 12 h 14"/>
                <a:gd name="T18" fmla="*/ 14 w 30"/>
                <a:gd name="T19" fmla="*/ 12 h 14"/>
                <a:gd name="T20" fmla="*/ 14 w 30"/>
                <a:gd name="T21" fmla="*/ 14 h 14"/>
                <a:gd name="T22" fmla="*/ 16 w 30"/>
                <a:gd name="T23" fmla="*/ 14 h 14"/>
                <a:gd name="T24" fmla="*/ 16 w 30"/>
                <a:gd name="T25" fmla="*/ 14 h 14"/>
                <a:gd name="T26" fmla="*/ 18 w 30"/>
                <a:gd name="T27" fmla="*/ 14 h 14"/>
                <a:gd name="T28" fmla="*/ 20 w 30"/>
                <a:gd name="T29" fmla="*/ 14 h 14"/>
                <a:gd name="T30" fmla="*/ 22 w 30"/>
                <a:gd name="T31" fmla="*/ 12 h 14"/>
                <a:gd name="T32" fmla="*/ 24 w 30"/>
                <a:gd name="T33" fmla="*/ 12 h 14"/>
                <a:gd name="T34" fmla="*/ 24 w 30"/>
                <a:gd name="T35" fmla="*/ 12 h 14"/>
                <a:gd name="T36" fmla="*/ 26 w 30"/>
                <a:gd name="T37" fmla="*/ 12 h 14"/>
                <a:gd name="T38" fmla="*/ 28 w 30"/>
                <a:gd name="T39" fmla="*/ 12 h 14"/>
                <a:gd name="T40" fmla="*/ 30 w 30"/>
                <a:gd name="T41" fmla="*/ 12 h 14"/>
                <a:gd name="T42" fmla="*/ 30 w 30"/>
                <a:gd name="T43" fmla="*/ 10 h 14"/>
                <a:gd name="T44" fmla="*/ 30 w 30"/>
                <a:gd name="T45" fmla="*/ 8 h 14"/>
                <a:gd name="T46" fmla="*/ 30 w 30"/>
                <a:gd name="T47" fmla="*/ 8 h 14"/>
                <a:gd name="T48" fmla="*/ 30 w 30"/>
                <a:gd name="T49" fmla="*/ 6 h 14"/>
                <a:gd name="T50" fmla="*/ 28 w 30"/>
                <a:gd name="T51" fmla="*/ 6 h 14"/>
                <a:gd name="T52" fmla="*/ 26 w 30"/>
                <a:gd name="T53" fmla="*/ 8 h 14"/>
                <a:gd name="T54" fmla="*/ 24 w 30"/>
                <a:gd name="T55" fmla="*/ 8 h 14"/>
                <a:gd name="T56" fmla="*/ 22 w 30"/>
                <a:gd name="T57" fmla="*/ 8 h 14"/>
                <a:gd name="T58" fmla="*/ 20 w 30"/>
                <a:gd name="T59" fmla="*/ 8 h 14"/>
                <a:gd name="T60" fmla="*/ 18 w 30"/>
                <a:gd name="T61" fmla="*/ 8 h 14"/>
                <a:gd name="T62" fmla="*/ 16 w 30"/>
                <a:gd name="T63" fmla="*/ 8 h 14"/>
                <a:gd name="T64" fmla="*/ 14 w 30"/>
                <a:gd name="T65" fmla="*/ 8 h 14"/>
                <a:gd name="T66" fmla="*/ 14 w 30"/>
                <a:gd name="T67" fmla="*/ 8 h 14"/>
                <a:gd name="T68" fmla="*/ 12 w 30"/>
                <a:gd name="T69" fmla="*/ 8 h 14"/>
                <a:gd name="T70" fmla="*/ 10 w 30"/>
                <a:gd name="T71" fmla="*/ 6 h 14"/>
                <a:gd name="T72" fmla="*/ 8 w 30"/>
                <a:gd name="T73" fmla="*/ 6 h 14"/>
                <a:gd name="T74" fmla="*/ 6 w 30"/>
                <a:gd name="T75" fmla="*/ 4 h 14"/>
                <a:gd name="T76" fmla="*/ 6 w 30"/>
                <a:gd name="T77" fmla="*/ 4 h 14"/>
                <a:gd name="T78" fmla="*/ 4 w 30"/>
                <a:gd name="T79" fmla="*/ 6 h 14"/>
                <a:gd name="T80" fmla="*/ 2 w 30"/>
                <a:gd name="T81" fmla="*/ 4 h 14"/>
                <a:gd name="T82" fmla="*/ 4 w 30"/>
                <a:gd name="T83" fmla="*/ 2 h 14"/>
                <a:gd name="T84" fmla="*/ 4 w 30"/>
                <a:gd name="T85" fmla="*/ 0 h 14"/>
                <a:gd name="T86" fmla="*/ 2 w 30"/>
                <a:gd name="T87" fmla="*/ 0 h 14"/>
                <a:gd name="T88" fmla="*/ 0 w 30"/>
                <a:gd name="T89" fmla="*/ 2 h 14"/>
                <a:gd name="T90" fmla="*/ 0 w 30"/>
                <a:gd name="T91" fmla="*/ 4 h 14"/>
                <a:gd name="T92" fmla="*/ 0 w 30"/>
                <a:gd name="T93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0" h="14">
                  <a:moveTo>
                    <a:pt x="0" y="6"/>
                  </a:move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12" y="12"/>
                  </a:lnTo>
                  <a:lnTo>
                    <a:pt x="14" y="12"/>
                  </a:lnTo>
                  <a:lnTo>
                    <a:pt x="14" y="14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8" y="14"/>
                  </a:lnTo>
                  <a:lnTo>
                    <a:pt x="20" y="14"/>
                  </a:lnTo>
                  <a:lnTo>
                    <a:pt x="22" y="12"/>
                  </a:lnTo>
                  <a:lnTo>
                    <a:pt x="24" y="12"/>
                  </a:lnTo>
                  <a:lnTo>
                    <a:pt x="24" y="12"/>
                  </a:lnTo>
                  <a:lnTo>
                    <a:pt x="26" y="12"/>
                  </a:lnTo>
                  <a:lnTo>
                    <a:pt x="28" y="12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8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4" y="8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6"/>
                  </a:lnTo>
                  <a:lnTo>
                    <a:pt x="8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2" name="Freeform 81"/>
            <p:cNvSpPr>
              <a:spLocks/>
            </p:cNvSpPr>
            <p:nvPr/>
          </p:nvSpPr>
          <p:spPr bwMode="auto">
            <a:xfrm>
              <a:off x="1730375" y="3019425"/>
              <a:ext cx="34925" cy="38100"/>
            </a:xfrm>
            <a:custGeom>
              <a:avLst/>
              <a:gdLst>
                <a:gd name="T0" fmla="*/ 4 w 22"/>
                <a:gd name="T1" fmla="*/ 6 h 24"/>
                <a:gd name="T2" fmla="*/ 22 w 22"/>
                <a:gd name="T3" fmla="*/ 18 h 24"/>
                <a:gd name="T4" fmla="*/ 22 w 22"/>
                <a:gd name="T5" fmla="*/ 20 h 24"/>
                <a:gd name="T6" fmla="*/ 20 w 22"/>
                <a:gd name="T7" fmla="*/ 22 h 24"/>
                <a:gd name="T8" fmla="*/ 18 w 22"/>
                <a:gd name="T9" fmla="*/ 22 h 24"/>
                <a:gd name="T10" fmla="*/ 18 w 22"/>
                <a:gd name="T11" fmla="*/ 24 h 24"/>
                <a:gd name="T12" fmla="*/ 16 w 22"/>
                <a:gd name="T13" fmla="*/ 24 h 24"/>
                <a:gd name="T14" fmla="*/ 14 w 22"/>
                <a:gd name="T15" fmla="*/ 24 h 24"/>
                <a:gd name="T16" fmla="*/ 12 w 22"/>
                <a:gd name="T17" fmla="*/ 22 h 24"/>
                <a:gd name="T18" fmla="*/ 12 w 22"/>
                <a:gd name="T19" fmla="*/ 20 h 24"/>
                <a:gd name="T20" fmla="*/ 8 w 22"/>
                <a:gd name="T21" fmla="*/ 16 h 24"/>
                <a:gd name="T22" fmla="*/ 4 w 22"/>
                <a:gd name="T23" fmla="*/ 10 h 24"/>
                <a:gd name="T24" fmla="*/ 2 w 22"/>
                <a:gd name="T25" fmla="*/ 6 h 24"/>
                <a:gd name="T26" fmla="*/ 0 w 22"/>
                <a:gd name="T27" fmla="*/ 2 h 24"/>
                <a:gd name="T28" fmla="*/ 0 w 22"/>
                <a:gd name="T29" fmla="*/ 0 h 24"/>
                <a:gd name="T30" fmla="*/ 2 w 22"/>
                <a:gd name="T31" fmla="*/ 0 h 24"/>
                <a:gd name="T32" fmla="*/ 4 w 22"/>
                <a:gd name="T33" fmla="*/ 6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4">
                  <a:moveTo>
                    <a:pt x="4" y="6"/>
                  </a:moveTo>
                  <a:lnTo>
                    <a:pt x="22" y="18"/>
                  </a:lnTo>
                  <a:lnTo>
                    <a:pt x="22" y="20"/>
                  </a:lnTo>
                  <a:lnTo>
                    <a:pt x="20" y="22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4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8" y="16"/>
                  </a:lnTo>
                  <a:lnTo>
                    <a:pt x="4" y="10"/>
                  </a:lnTo>
                  <a:lnTo>
                    <a:pt x="2" y="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3" name="Freeform 82"/>
            <p:cNvSpPr>
              <a:spLocks/>
            </p:cNvSpPr>
            <p:nvPr/>
          </p:nvSpPr>
          <p:spPr bwMode="auto">
            <a:xfrm>
              <a:off x="1911350" y="3035300"/>
              <a:ext cx="79375" cy="73025"/>
            </a:xfrm>
            <a:custGeom>
              <a:avLst/>
              <a:gdLst>
                <a:gd name="T0" fmla="*/ 50 w 50"/>
                <a:gd name="T1" fmla="*/ 0 h 46"/>
                <a:gd name="T2" fmla="*/ 50 w 50"/>
                <a:gd name="T3" fmla="*/ 0 h 46"/>
                <a:gd name="T4" fmla="*/ 46 w 50"/>
                <a:gd name="T5" fmla="*/ 2 h 46"/>
                <a:gd name="T6" fmla="*/ 40 w 50"/>
                <a:gd name="T7" fmla="*/ 6 h 46"/>
                <a:gd name="T8" fmla="*/ 36 w 50"/>
                <a:gd name="T9" fmla="*/ 8 h 46"/>
                <a:gd name="T10" fmla="*/ 30 w 50"/>
                <a:gd name="T11" fmla="*/ 12 h 46"/>
                <a:gd name="T12" fmla="*/ 24 w 50"/>
                <a:gd name="T13" fmla="*/ 16 h 46"/>
                <a:gd name="T14" fmla="*/ 20 w 50"/>
                <a:gd name="T15" fmla="*/ 18 h 46"/>
                <a:gd name="T16" fmla="*/ 16 w 50"/>
                <a:gd name="T17" fmla="*/ 20 h 46"/>
                <a:gd name="T18" fmla="*/ 14 w 50"/>
                <a:gd name="T19" fmla="*/ 22 h 46"/>
                <a:gd name="T20" fmla="*/ 12 w 50"/>
                <a:gd name="T21" fmla="*/ 26 h 46"/>
                <a:gd name="T22" fmla="*/ 8 w 50"/>
                <a:gd name="T23" fmla="*/ 28 h 46"/>
                <a:gd name="T24" fmla="*/ 6 w 50"/>
                <a:gd name="T25" fmla="*/ 32 h 46"/>
                <a:gd name="T26" fmla="*/ 6 w 50"/>
                <a:gd name="T27" fmla="*/ 34 h 46"/>
                <a:gd name="T28" fmla="*/ 2 w 50"/>
                <a:gd name="T29" fmla="*/ 36 h 46"/>
                <a:gd name="T30" fmla="*/ 2 w 50"/>
                <a:gd name="T31" fmla="*/ 38 h 46"/>
                <a:gd name="T32" fmla="*/ 0 w 50"/>
                <a:gd name="T33" fmla="*/ 38 h 46"/>
                <a:gd name="T34" fmla="*/ 0 w 50"/>
                <a:gd name="T35" fmla="*/ 40 h 46"/>
                <a:gd name="T36" fmla="*/ 2 w 50"/>
                <a:gd name="T37" fmla="*/ 42 h 46"/>
                <a:gd name="T38" fmla="*/ 2 w 50"/>
                <a:gd name="T39" fmla="*/ 44 h 46"/>
                <a:gd name="T40" fmla="*/ 4 w 50"/>
                <a:gd name="T41" fmla="*/ 44 h 46"/>
                <a:gd name="T42" fmla="*/ 6 w 50"/>
                <a:gd name="T43" fmla="*/ 46 h 46"/>
                <a:gd name="T44" fmla="*/ 8 w 50"/>
                <a:gd name="T45" fmla="*/ 46 h 46"/>
                <a:gd name="T46" fmla="*/ 14 w 50"/>
                <a:gd name="T47" fmla="*/ 46 h 46"/>
                <a:gd name="T48" fmla="*/ 16 w 50"/>
                <a:gd name="T49" fmla="*/ 44 h 46"/>
                <a:gd name="T50" fmla="*/ 22 w 50"/>
                <a:gd name="T51" fmla="*/ 42 h 46"/>
                <a:gd name="T52" fmla="*/ 26 w 50"/>
                <a:gd name="T53" fmla="*/ 38 h 46"/>
                <a:gd name="T54" fmla="*/ 30 w 50"/>
                <a:gd name="T55" fmla="*/ 36 h 46"/>
                <a:gd name="T56" fmla="*/ 32 w 50"/>
                <a:gd name="T57" fmla="*/ 36 h 46"/>
                <a:gd name="T58" fmla="*/ 36 w 50"/>
                <a:gd name="T59" fmla="*/ 36 h 46"/>
                <a:gd name="T60" fmla="*/ 38 w 50"/>
                <a:gd name="T61" fmla="*/ 36 h 46"/>
                <a:gd name="T62" fmla="*/ 40 w 50"/>
                <a:gd name="T63" fmla="*/ 36 h 46"/>
                <a:gd name="T64" fmla="*/ 40 w 50"/>
                <a:gd name="T65" fmla="*/ 36 h 46"/>
                <a:gd name="T66" fmla="*/ 44 w 50"/>
                <a:gd name="T67" fmla="*/ 38 h 46"/>
                <a:gd name="T68" fmla="*/ 46 w 50"/>
                <a:gd name="T69" fmla="*/ 40 h 46"/>
                <a:gd name="T70" fmla="*/ 48 w 50"/>
                <a:gd name="T71" fmla="*/ 40 h 46"/>
                <a:gd name="T72" fmla="*/ 50 w 50"/>
                <a:gd name="T73" fmla="*/ 36 h 46"/>
                <a:gd name="T74" fmla="*/ 50 w 50"/>
                <a:gd name="T75" fmla="*/ 30 h 46"/>
                <a:gd name="T76" fmla="*/ 50 w 50"/>
                <a:gd name="T77" fmla="*/ 18 h 46"/>
                <a:gd name="T78" fmla="*/ 50 w 50"/>
                <a:gd name="T79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0" h="46">
                  <a:moveTo>
                    <a:pt x="50" y="0"/>
                  </a:moveTo>
                  <a:lnTo>
                    <a:pt x="50" y="0"/>
                  </a:lnTo>
                  <a:lnTo>
                    <a:pt x="46" y="2"/>
                  </a:lnTo>
                  <a:lnTo>
                    <a:pt x="40" y="6"/>
                  </a:lnTo>
                  <a:lnTo>
                    <a:pt x="36" y="8"/>
                  </a:lnTo>
                  <a:lnTo>
                    <a:pt x="30" y="12"/>
                  </a:lnTo>
                  <a:lnTo>
                    <a:pt x="24" y="16"/>
                  </a:lnTo>
                  <a:lnTo>
                    <a:pt x="20" y="18"/>
                  </a:lnTo>
                  <a:lnTo>
                    <a:pt x="16" y="20"/>
                  </a:lnTo>
                  <a:lnTo>
                    <a:pt x="14" y="22"/>
                  </a:lnTo>
                  <a:lnTo>
                    <a:pt x="12" y="26"/>
                  </a:lnTo>
                  <a:lnTo>
                    <a:pt x="8" y="28"/>
                  </a:lnTo>
                  <a:lnTo>
                    <a:pt x="6" y="32"/>
                  </a:lnTo>
                  <a:lnTo>
                    <a:pt x="6" y="34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2" y="42"/>
                  </a:lnTo>
                  <a:lnTo>
                    <a:pt x="2" y="44"/>
                  </a:lnTo>
                  <a:lnTo>
                    <a:pt x="4" y="44"/>
                  </a:lnTo>
                  <a:lnTo>
                    <a:pt x="6" y="46"/>
                  </a:lnTo>
                  <a:lnTo>
                    <a:pt x="8" y="46"/>
                  </a:lnTo>
                  <a:lnTo>
                    <a:pt x="14" y="46"/>
                  </a:lnTo>
                  <a:lnTo>
                    <a:pt x="16" y="44"/>
                  </a:lnTo>
                  <a:lnTo>
                    <a:pt x="22" y="42"/>
                  </a:lnTo>
                  <a:lnTo>
                    <a:pt x="26" y="38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6" y="36"/>
                  </a:lnTo>
                  <a:lnTo>
                    <a:pt x="38" y="36"/>
                  </a:lnTo>
                  <a:lnTo>
                    <a:pt x="40" y="36"/>
                  </a:lnTo>
                  <a:lnTo>
                    <a:pt x="40" y="36"/>
                  </a:lnTo>
                  <a:lnTo>
                    <a:pt x="44" y="38"/>
                  </a:lnTo>
                  <a:lnTo>
                    <a:pt x="46" y="40"/>
                  </a:lnTo>
                  <a:lnTo>
                    <a:pt x="48" y="40"/>
                  </a:lnTo>
                  <a:lnTo>
                    <a:pt x="50" y="36"/>
                  </a:lnTo>
                  <a:lnTo>
                    <a:pt x="50" y="30"/>
                  </a:lnTo>
                  <a:lnTo>
                    <a:pt x="50" y="18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579D8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4" name="Freeform 83"/>
            <p:cNvSpPr>
              <a:spLocks/>
            </p:cNvSpPr>
            <p:nvPr/>
          </p:nvSpPr>
          <p:spPr bwMode="auto">
            <a:xfrm>
              <a:off x="5060950" y="2565400"/>
              <a:ext cx="327025" cy="333375"/>
            </a:xfrm>
            <a:custGeom>
              <a:avLst/>
              <a:gdLst>
                <a:gd name="T0" fmla="*/ 78 w 206"/>
                <a:gd name="T1" fmla="*/ 6 h 210"/>
                <a:gd name="T2" fmla="*/ 66 w 206"/>
                <a:gd name="T3" fmla="*/ 12 h 210"/>
                <a:gd name="T4" fmla="*/ 52 w 206"/>
                <a:gd name="T5" fmla="*/ 30 h 210"/>
                <a:gd name="T6" fmla="*/ 52 w 206"/>
                <a:gd name="T7" fmla="*/ 54 h 210"/>
                <a:gd name="T8" fmla="*/ 52 w 206"/>
                <a:gd name="T9" fmla="*/ 68 h 210"/>
                <a:gd name="T10" fmla="*/ 42 w 206"/>
                <a:gd name="T11" fmla="*/ 72 h 210"/>
                <a:gd name="T12" fmla="*/ 34 w 206"/>
                <a:gd name="T13" fmla="*/ 92 h 210"/>
                <a:gd name="T14" fmla="*/ 46 w 206"/>
                <a:gd name="T15" fmla="*/ 112 h 210"/>
                <a:gd name="T16" fmla="*/ 60 w 206"/>
                <a:gd name="T17" fmla="*/ 128 h 210"/>
                <a:gd name="T18" fmla="*/ 68 w 206"/>
                <a:gd name="T19" fmla="*/ 148 h 210"/>
                <a:gd name="T20" fmla="*/ 62 w 206"/>
                <a:gd name="T21" fmla="*/ 164 h 210"/>
                <a:gd name="T22" fmla="*/ 44 w 206"/>
                <a:gd name="T23" fmla="*/ 174 h 210"/>
                <a:gd name="T24" fmla="*/ 26 w 206"/>
                <a:gd name="T25" fmla="*/ 184 h 210"/>
                <a:gd name="T26" fmla="*/ 4 w 206"/>
                <a:gd name="T27" fmla="*/ 194 h 210"/>
                <a:gd name="T28" fmla="*/ 0 w 206"/>
                <a:gd name="T29" fmla="*/ 198 h 210"/>
                <a:gd name="T30" fmla="*/ 18 w 206"/>
                <a:gd name="T31" fmla="*/ 192 h 210"/>
                <a:gd name="T32" fmla="*/ 34 w 206"/>
                <a:gd name="T33" fmla="*/ 188 h 210"/>
                <a:gd name="T34" fmla="*/ 50 w 206"/>
                <a:gd name="T35" fmla="*/ 180 h 210"/>
                <a:gd name="T36" fmla="*/ 62 w 206"/>
                <a:gd name="T37" fmla="*/ 172 h 210"/>
                <a:gd name="T38" fmla="*/ 62 w 206"/>
                <a:gd name="T39" fmla="*/ 198 h 210"/>
                <a:gd name="T40" fmla="*/ 74 w 206"/>
                <a:gd name="T41" fmla="*/ 160 h 210"/>
                <a:gd name="T42" fmla="*/ 84 w 206"/>
                <a:gd name="T43" fmla="*/ 186 h 210"/>
                <a:gd name="T44" fmla="*/ 104 w 206"/>
                <a:gd name="T45" fmla="*/ 208 h 210"/>
                <a:gd name="T46" fmla="*/ 110 w 206"/>
                <a:gd name="T47" fmla="*/ 210 h 210"/>
                <a:gd name="T48" fmla="*/ 96 w 206"/>
                <a:gd name="T49" fmla="*/ 186 h 210"/>
                <a:gd name="T50" fmla="*/ 80 w 206"/>
                <a:gd name="T51" fmla="*/ 158 h 210"/>
                <a:gd name="T52" fmla="*/ 96 w 206"/>
                <a:gd name="T53" fmla="*/ 172 h 210"/>
                <a:gd name="T54" fmla="*/ 114 w 206"/>
                <a:gd name="T55" fmla="*/ 176 h 210"/>
                <a:gd name="T56" fmla="*/ 134 w 206"/>
                <a:gd name="T57" fmla="*/ 172 h 210"/>
                <a:gd name="T58" fmla="*/ 152 w 206"/>
                <a:gd name="T59" fmla="*/ 160 h 210"/>
                <a:gd name="T60" fmla="*/ 152 w 206"/>
                <a:gd name="T61" fmla="*/ 174 h 210"/>
                <a:gd name="T62" fmla="*/ 142 w 206"/>
                <a:gd name="T63" fmla="*/ 194 h 210"/>
                <a:gd name="T64" fmla="*/ 132 w 206"/>
                <a:gd name="T65" fmla="*/ 210 h 210"/>
                <a:gd name="T66" fmla="*/ 150 w 206"/>
                <a:gd name="T67" fmla="*/ 196 h 210"/>
                <a:gd name="T68" fmla="*/ 160 w 206"/>
                <a:gd name="T69" fmla="*/ 174 h 210"/>
                <a:gd name="T70" fmla="*/ 168 w 206"/>
                <a:gd name="T71" fmla="*/ 178 h 210"/>
                <a:gd name="T72" fmla="*/ 166 w 206"/>
                <a:gd name="T73" fmla="*/ 154 h 210"/>
                <a:gd name="T74" fmla="*/ 176 w 206"/>
                <a:gd name="T75" fmla="*/ 136 h 210"/>
                <a:gd name="T76" fmla="*/ 186 w 206"/>
                <a:gd name="T77" fmla="*/ 126 h 210"/>
                <a:gd name="T78" fmla="*/ 196 w 206"/>
                <a:gd name="T79" fmla="*/ 118 h 210"/>
                <a:gd name="T80" fmla="*/ 202 w 206"/>
                <a:gd name="T81" fmla="*/ 112 h 210"/>
                <a:gd name="T82" fmla="*/ 206 w 206"/>
                <a:gd name="T83" fmla="*/ 98 h 210"/>
                <a:gd name="T84" fmla="*/ 206 w 206"/>
                <a:gd name="T85" fmla="*/ 84 h 210"/>
                <a:gd name="T86" fmla="*/ 198 w 206"/>
                <a:gd name="T87" fmla="*/ 80 h 210"/>
                <a:gd name="T88" fmla="*/ 196 w 206"/>
                <a:gd name="T89" fmla="*/ 70 h 210"/>
                <a:gd name="T90" fmla="*/ 194 w 206"/>
                <a:gd name="T91" fmla="*/ 44 h 210"/>
                <a:gd name="T92" fmla="*/ 180 w 206"/>
                <a:gd name="T93" fmla="*/ 20 h 210"/>
                <a:gd name="T94" fmla="*/ 150 w 206"/>
                <a:gd name="T95" fmla="*/ 4 h 210"/>
                <a:gd name="T96" fmla="*/ 122 w 206"/>
                <a:gd name="T97" fmla="*/ 2 h 210"/>
                <a:gd name="T98" fmla="*/ 94 w 206"/>
                <a:gd name="T99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6" h="210">
                  <a:moveTo>
                    <a:pt x="88" y="2"/>
                  </a:moveTo>
                  <a:lnTo>
                    <a:pt x="84" y="2"/>
                  </a:lnTo>
                  <a:lnTo>
                    <a:pt x="80" y="4"/>
                  </a:lnTo>
                  <a:lnTo>
                    <a:pt x="78" y="6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0" y="12"/>
                  </a:lnTo>
                  <a:lnTo>
                    <a:pt x="66" y="12"/>
                  </a:lnTo>
                  <a:lnTo>
                    <a:pt x="62" y="12"/>
                  </a:lnTo>
                  <a:lnTo>
                    <a:pt x="60" y="18"/>
                  </a:lnTo>
                  <a:lnTo>
                    <a:pt x="56" y="24"/>
                  </a:lnTo>
                  <a:lnTo>
                    <a:pt x="52" y="30"/>
                  </a:lnTo>
                  <a:lnTo>
                    <a:pt x="52" y="34"/>
                  </a:lnTo>
                  <a:lnTo>
                    <a:pt x="52" y="40"/>
                  </a:lnTo>
                  <a:lnTo>
                    <a:pt x="52" y="48"/>
                  </a:lnTo>
                  <a:lnTo>
                    <a:pt x="52" y="54"/>
                  </a:lnTo>
                  <a:lnTo>
                    <a:pt x="50" y="60"/>
                  </a:lnTo>
                  <a:lnTo>
                    <a:pt x="50" y="62"/>
                  </a:lnTo>
                  <a:lnTo>
                    <a:pt x="52" y="64"/>
                  </a:lnTo>
                  <a:lnTo>
                    <a:pt x="52" y="68"/>
                  </a:lnTo>
                  <a:lnTo>
                    <a:pt x="50" y="70"/>
                  </a:lnTo>
                  <a:lnTo>
                    <a:pt x="46" y="70"/>
                  </a:lnTo>
                  <a:lnTo>
                    <a:pt x="44" y="70"/>
                  </a:lnTo>
                  <a:lnTo>
                    <a:pt x="42" y="72"/>
                  </a:lnTo>
                  <a:lnTo>
                    <a:pt x="38" y="74"/>
                  </a:lnTo>
                  <a:lnTo>
                    <a:pt x="34" y="80"/>
                  </a:lnTo>
                  <a:lnTo>
                    <a:pt x="34" y="84"/>
                  </a:lnTo>
                  <a:lnTo>
                    <a:pt x="34" y="92"/>
                  </a:lnTo>
                  <a:lnTo>
                    <a:pt x="38" y="96"/>
                  </a:lnTo>
                  <a:lnTo>
                    <a:pt x="40" y="102"/>
                  </a:lnTo>
                  <a:lnTo>
                    <a:pt x="44" y="108"/>
                  </a:lnTo>
                  <a:lnTo>
                    <a:pt x="46" y="112"/>
                  </a:lnTo>
                  <a:lnTo>
                    <a:pt x="48" y="118"/>
                  </a:lnTo>
                  <a:lnTo>
                    <a:pt x="52" y="120"/>
                  </a:lnTo>
                  <a:lnTo>
                    <a:pt x="58" y="124"/>
                  </a:lnTo>
                  <a:lnTo>
                    <a:pt x="60" y="128"/>
                  </a:lnTo>
                  <a:lnTo>
                    <a:pt x="62" y="134"/>
                  </a:lnTo>
                  <a:lnTo>
                    <a:pt x="64" y="138"/>
                  </a:lnTo>
                  <a:lnTo>
                    <a:pt x="66" y="144"/>
                  </a:lnTo>
                  <a:lnTo>
                    <a:pt x="68" y="148"/>
                  </a:lnTo>
                  <a:lnTo>
                    <a:pt x="70" y="152"/>
                  </a:lnTo>
                  <a:lnTo>
                    <a:pt x="66" y="156"/>
                  </a:lnTo>
                  <a:lnTo>
                    <a:pt x="62" y="162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2" y="170"/>
                  </a:lnTo>
                  <a:lnTo>
                    <a:pt x="48" y="172"/>
                  </a:lnTo>
                  <a:lnTo>
                    <a:pt x="44" y="174"/>
                  </a:lnTo>
                  <a:lnTo>
                    <a:pt x="40" y="178"/>
                  </a:lnTo>
                  <a:lnTo>
                    <a:pt x="34" y="180"/>
                  </a:lnTo>
                  <a:lnTo>
                    <a:pt x="30" y="180"/>
                  </a:lnTo>
                  <a:lnTo>
                    <a:pt x="26" y="184"/>
                  </a:lnTo>
                  <a:lnTo>
                    <a:pt x="20" y="186"/>
                  </a:lnTo>
                  <a:lnTo>
                    <a:pt x="16" y="188"/>
                  </a:lnTo>
                  <a:lnTo>
                    <a:pt x="10" y="190"/>
                  </a:lnTo>
                  <a:lnTo>
                    <a:pt x="4" y="194"/>
                  </a:lnTo>
                  <a:lnTo>
                    <a:pt x="0" y="196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4" y="198"/>
                  </a:lnTo>
                  <a:lnTo>
                    <a:pt x="8" y="196"/>
                  </a:lnTo>
                  <a:lnTo>
                    <a:pt x="12" y="194"/>
                  </a:lnTo>
                  <a:lnTo>
                    <a:pt x="18" y="192"/>
                  </a:lnTo>
                  <a:lnTo>
                    <a:pt x="22" y="192"/>
                  </a:lnTo>
                  <a:lnTo>
                    <a:pt x="26" y="190"/>
                  </a:lnTo>
                  <a:lnTo>
                    <a:pt x="30" y="190"/>
                  </a:lnTo>
                  <a:lnTo>
                    <a:pt x="34" y="188"/>
                  </a:lnTo>
                  <a:lnTo>
                    <a:pt x="38" y="186"/>
                  </a:lnTo>
                  <a:lnTo>
                    <a:pt x="42" y="184"/>
                  </a:lnTo>
                  <a:lnTo>
                    <a:pt x="44" y="182"/>
                  </a:lnTo>
                  <a:lnTo>
                    <a:pt x="50" y="180"/>
                  </a:lnTo>
                  <a:lnTo>
                    <a:pt x="52" y="180"/>
                  </a:lnTo>
                  <a:lnTo>
                    <a:pt x="56" y="178"/>
                  </a:lnTo>
                  <a:lnTo>
                    <a:pt x="60" y="176"/>
                  </a:lnTo>
                  <a:lnTo>
                    <a:pt x="62" y="172"/>
                  </a:lnTo>
                  <a:lnTo>
                    <a:pt x="62" y="180"/>
                  </a:lnTo>
                  <a:lnTo>
                    <a:pt x="62" y="186"/>
                  </a:lnTo>
                  <a:lnTo>
                    <a:pt x="62" y="190"/>
                  </a:lnTo>
                  <a:lnTo>
                    <a:pt x="62" y="198"/>
                  </a:lnTo>
                  <a:lnTo>
                    <a:pt x="68" y="190"/>
                  </a:lnTo>
                  <a:lnTo>
                    <a:pt x="70" y="180"/>
                  </a:lnTo>
                  <a:lnTo>
                    <a:pt x="70" y="170"/>
                  </a:lnTo>
                  <a:lnTo>
                    <a:pt x="74" y="160"/>
                  </a:lnTo>
                  <a:lnTo>
                    <a:pt x="76" y="168"/>
                  </a:lnTo>
                  <a:lnTo>
                    <a:pt x="78" y="174"/>
                  </a:lnTo>
                  <a:lnTo>
                    <a:pt x="80" y="180"/>
                  </a:lnTo>
                  <a:lnTo>
                    <a:pt x="84" y="186"/>
                  </a:lnTo>
                  <a:lnTo>
                    <a:pt x="88" y="192"/>
                  </a:lnTo>
                  <a:lnTo>
                    <a:pt x="94" y="198"/>
                  </a:lnTo>
                  <a:lnTo>
                    <a:pt x="98" y="202"/>
                  </a:lnTo>
                  <a:lnTo>
                    <a:pt x="104" y="208"/>
                  </a:lnTo>
                  <a:lnTo>
                    <a:pt x="106" y="208"/>
                  </a:lnTo>
                  <a:lnTo>
                    <a:pt x="106" y="210"/>
                  </a:lnTo>
                  <a:lnTo>
                    <a:pt x="108" y="210"/>
                  </a:lnTo>
                  <a:lnTo>
                    <a:pt x="110" y="210"/>
                  </a:lnTo>
                  <a:lnTo>
                    <a:pt x="108" y="204"/>
                  </a:lnTo>
                  <a:lnTo>
                    <a:pt x="106" y="198"/>
                  </a:lnTo>
                  <a:lnTo>
                    <a:pt x="100" y="192"/>
                  </a:lnTo>
                  <a:lnTo>
                    <a:pt x="96" y="186"/>
                  </a:lnTo>
                  <a:lnTo>
                    <a:pt x="88" y="180"/>
                  </a:lnTo>
                  <a:lnTo>
                    <a:pt x="86" y="172"/>
                  </a:lnTo>
                  <a:lnTo>
                    <a:pt x="80" y="166"/>
                  </a:lnTo>
                  <a:lnTo>
                    <a:pt x="80" y="158"/>
                  </a:lnTo>
                  <a:lnTo>
                    <a:pt x="82" y="162"/>
                  </a:lnTo>
                  <a:lnTo>
                    <a:pt x="88" y="164"/>
                  </a:lnTo>
                  <a:lnTo>
                    <a:pt x="90" y="168"/>
                  </a:lnTo>
                  <a:lnTo>
                    <a:pt x="96" y="172"/>
                  </a:lnTo>
                  <a:lnTo>
                    <a:pt x="98" y="172"/>
                  </a:lnTo>
                  <a:lnTo>
                    <a:pt x="104" y="174"/>
                  </a:lnTo>
                  <a:lnTo>
                    <a:pt x="108" y="176"/>
                  </a:lnTo>
                  <a:lnTo>
                    <a:pt x="114" y="176"/>
                  </a:lnTo>
                  <a:lnTo>
                    <a:pt x="120" y="174"/>
                  </a:lnTo>
                  <a:lnTo>
                    <a:pt x="124" y="174"/>
                  </a:lnTo>
                  <a:lnTo>
                    <a:pt x="130" y="172"/>
                  </a:lnTo>
                  <a:lnTo>
                    <a:pt x="134" y="172"/>
                  </a:lnTo>
                  <a:lnTo>
                    <a:pt x="140" y="170"/>
                  </a:lnTo>
                  <a:lnTo>
                    <a:pt x="144" y="168"/>
                  </a:lnTo>
                  <a:lnTo>
                    <a:pt x="150" y="164"/>
                  </a:lnTo>
                  <a:lnTo>
                    <a:pt x="152" y="160"/>
                  </a:lnTo>
                  <a:lnTo>
                    <a:pt x="154" y="162"/>
                  </a:lnTo>
                  <a:lnTo>
                    <a:pt x="154" y="168"/>
                  </a:lnTo>
                  <a:lnTo>
                    <a:pt x="154" y="172"/>
                  </a:lnTo>
                  <a:lnTo>
                    <a:pt x="152" y="174"/>
                  </a:lnTo>
                  <a:lnTo>
                    <a:pt x="152" y="180"/>
                  </a:lnTo>
                  <a:lnTo>
                    <a:pt x="150" y="184"/>
                  </a:lnTo>
                  <a:lnTo>
                    <a:pt x="146" y="190"/>
                  </a:lnTo>
                  <a:lnTo>
                    <a:pt x="142" y="194"/>
                  </a:lnTo>
                  <a:lnTo>
                    <a:pt x="140" y="198"/>
                  </a:lnTo>
                  <a:lnTo>
                    <a:pt x="136" y="202"/>
                  </a:lnTo>
                  <a:lnTo>
                    <a:pt x="132" y="206"/>
                  </a:lnTo>
                  <a:lnTo>
                    <a:pt x="132" y="210"/>
                  </a:lnTo>
                  <a:lnTo>
                    <a:pt x="138" y="208"/>
                  </a:lnTo>
                  <a:lnTo>
                    <a:pt x="144" y="206"/>
                  </a:lnTo>
                  <a:lnTo>
                    <a:pt x="148" y="200"/>
                  </a:lnTo>
                  <a:lnTo>
                    <a:pt x="150" y="196"/>
                  </a:lnTo>
                  <a:lnTo>
                    <a:pt x="154" y="190"/>
                  </a:lnTo>
                  <a:lnTo>
                    <a:pt x="156" y="184"/>
                  </a:lnTo>
                  <a:lnTo>
                    <a:pt x="158" y="180"/>
                  </a:lnTo>
                  <a:lnTo>
                    <a:pt x="160" y="174"/>
                  </a:lnTo>
                  <a:lnTo>
                    <a:pt x="162" y="176"/>
                  </a:lnTo>
                  <a:lnTo>
                    <a:pt x="164" y="178"/>
                  </a:lnTo>
                  <a:lnTo>
                    <a:pt x="168" y="178"/>
                  </a:lnTo>
                  <a:lnTo>
                    <a:pt x="168" y="178"/>
                  </a:lnTo>
                  <a:lnTo>
                    <a:pt x="174" y="172"/>
                  </a:lnTo>
                  <a:lnTo>
                    <a:pt x="168" y="166"/>
                  </a:lnTo>
                  <a:lnTo>
                    <a:pt x="166" y="160"/>
                  </a:lnTo>
                  <a:lnTo>
                    <a:pt x="166" y="154"/>
                  </a:lnTo>
                  <a:lnTo>
                    <a:pt x="168" y="146"/>
                  </a:lnTo>
                  <a:lnTo>
                    <a:pt x="170" y="144"/>
                  </a:lnTo>
                  <a:lnTo>
                    <a:pt x="174" y="140"/>
                  </a:lnTo>
                  <a:lnTo>
                    <a:pt x="176" y="136"/>
                  </a:lnTo>
                  <a:lnTo>
                    <a:pt x="176" y="132"/>
                  </a:lnTo>
                  <a:lnTo>
                    <a:pt x="178" y="130"/>
                  </a:lnTo>
                  <a:lnTo>
                    <a:pt x="184" y="128"/>
                  </a:lnTo>
                  <a:lnTo>
                    <a:pt x="186" y="126"/>
                  </a:lnTo>
                  <a:lnTo>
                    <a:pt x="188" y="126"/>
                  </a:lnTo>
                  <a:lnTo>
                    <a:pt x="192" y="124"/>
                  </a:lnTo>
                  <a:lnTo>
                    <a:pt x="194" y="120"/>
                  </a:lnTo>
                  <a:lnTo>
                    <a:pt x="196" y="118"/>
                  </a:lnTo>
                  <a:lnTo>
                    <a:pt x="198" y="116"/>
                  </a:lnTo>
                  <a:lnTo>
                    <a:pt x="198" y="114"/>
                  </a:lnTo>
                  <a:lnTo>
                    <a:pt x="200" y="112"/>
                  </a:lnTo>
                  <a:lnTo>
                    <a:pt x="202" y="112"/>
                  </a:lnTo>
                  <a:lnTo>
                    <a:pt x="202" y="110"/>
                  </a:lnTo>
                  <a:lnTo>
                    <a:pt x="204" y="106"/>
                  </a:lnTo>
                  <a:lnTo>
                    <a:pt x="204" y="102"/>
                  </a:lnTo>
                  <a:lnTo>
                    <a:pt x="206" y="98"/>
                  </a:lnTo>
                  <a:lnTo>
                    <a:pt x="206" y="92"/>
                  </a:lnTo>
                  <a:lnTo>
                    <a:pt x="206" y="92"/>
                  </a:lnTo>
                  <a:lnTo>
                    <a:pt x="206" y="88"/>
                  </a:lnTo>
                  <a:lnTo>
                    <a:pt x="206" y="84"/>
                  </a:lnTo>
                  <a:lnTo>
                    <a:pt x="204" y="82"/>
                  </a:lnTo>
                  <a:lnTo>
                    <a:pt x="204" y="82"/>
                  </a:lnTo>
                  <a:lnTo>
                    <a:pt x="202" y="80"/>
                  </a:lnTo>
                  <a:lnTo>
                    <a:pt x="198" y="80"/>
                  </a:lnTo>
                  <a:lnTo>
                    <a:pt x="196" y="80"/>
                  </a:lnTo>
                  <a:lnTo>
                    <a:pt x="194" y="76"/>
                  </a:lnTo>
                  <a:lnTo>
                    <a:pt x="194" y="74"/>
                  </a:lnTo>
                  <a:lnTo>
                    <a:pt x="196" y="70"/>
                  </a:lnTo>
                  <a:lnTo>
                    <a:pt x="194" y="64"/>
                  </a:lnTo>
                  <a:lnTo>
                    <a:pt x="194" y="58"/>
                  </a:lnTo>
                  <a:lnTo>
                    <a:pt x="194" y="50"/>
                  </a:lnTo>
                  <a:lnTo>
                    <a:pt x="194" y="44"/>
                  </a:lnTo>
                  <a:lnTo>
                    <a:pt x="194" y="36"/>
                  </a:lnTo>
                  <a:lnTo>
                    <a:pt x="192" y="30"/>
                  </a:lnTo>
                  <a:lnTo>
                    <a:pt x="186" y="24"/>
                  </a:lnTo>
                  <a:lnTo>
                    <a:pt x="180" y="20"/>
                  </a:lnTo>
                  <a:lnTo>
                    <a:pt x="174" y="14"/>
                  </a:lnTo>
                  <a:lnTo>
                    <a:pt x="168" y="10"/>
                  </a:lnTo>
                  <a:lnTo>
                    <a:pt x="158" y="6"/>
                  </a:lnTo>
                  <a:lnTo>
                    <a:pt x="150" y="4"/>
                  </a:lnTo>
                  <a:lnTo>
                    <a:pt x="142" y="4"/>
                  </a:lnTo>
                  <a:lnTo>
                    <a:pt x="136" y="2"/>
                  </a:lnTo>
                  <a:lnTo>
                    <a:pt x="130" y="2"/>
                  </a:lnTo>
                  <a:lnTo>
                    <a:pt x="122" y="2"/>
                  </a:lnTo>
                  <a:lnTo>
                    <a:pt x="114" y="0"/>
                  </a:lnTo>
                  <a:lnTo>
                    <a:pt x="108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8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5" name="Freeform 84"/>
            <p:cNvSpPr>
              <a:spLocks/>
            </p:cNvSpPr>
            <p:nvPr/>
          </p:nvSpPr>
          <p:spPr bwMode="auto">
            <a:xfrm>
              <a:off x="5200650" y="2574925"/>
              <a:ext cx="98425" cy="41275"/>
            </a:xfrm>
            <a:custGeom>
              <a:avLst/>
              <a:gdLst>
                <a:gd name="T0" fmla="*/ 0 w 62"/>
                <a:gd name="T1" fmla="*/ 2 h 26"/>
                <a:gd name="T2" fmla="*/ 6 w 62"/>
                <a:gd name="T3" fmla="*/ 6 h 26"/>
                <a:gd name="T4" fmla="*/ 8 w 62"/>
                <a:gd name="T5" fmla="*/ 6 h 26"/>
                <a:gd name="T6" fmla="*/ 6 w 62"/>
                <a:gd name="T7" fmla="*/ 10 h 26"/>
                <a:gd name="T8" fmla="*/ 8 w 62"/>
                <a:gd name="T9" fmla="*/ 14 h 26"/>
                <a:gd name="T10" fmla="*/ 10 w 62"/>
                <a:gd name="T11" fmla="*/ 16 h 26"/>
                <a:gd name="T12" fmla="*/ 16 w 62"/>
                <a:gd name="T13" fmla="*/ 20 h 26"/>
                <a:gd name="T14" fmla="*/ 18 w 62"/>
                <a:gd name="T15" fmla="*/ 24 h 26"/>
                <a:gd name="T16" fmla="*/ 22 w 62"/>
                <a:gd name="T17" fmla="*/ 24 h 26"/>
                <a:gd name="T18" fmla="*/ 26 w 62"/>
                <a:gd name="T19" fmla="*/ 24 h 26"/>
                <a:gd name="T20" fmla="*/ 26 w 62"/>
                <a:gd name="T21" fmla="*/ 24 h 26"/>
                <a:gd name="T22" fmla="*/ 22 w 62"/>
                <a:gd name="T23" fmla="*/ 20 h 26"/>
                <a:gd name="T24" fmla="*/ 20 w 62"/>
                <a:gd name="T25" fmla="*/ 16 h 26"/>
                <a:gd name="T26" fmla="*/ 24 w 62"/>
                <a:gd name="T27" fmla="*/ 14 h 26"/>
                <a:gd name="T28" fmla="*/ 28 w 62"/>
                <a:gd name="T29" fmla="*/ 14 h 26"/>
                <a:gd name="T30" fmla="*/ 34 w 62"/>
                <a:gd name="T31" fmla="*/ 14 h 26"/>
                <a:gd name="T32" fmla="*/ 38 w 62"/>
                <a:gd name="T33" fmla="*/ 14 h 26"/>
                <a:gd name="T34" fmla="*/ 44 w 62"/>
                <a:gd name="T35" fmla="*/ 14 h 26"/>
                <a:gd name="T36" fmla="*/ 40 w 62"/>
                <a:gd name="T37" fmla="*/ 12 h 26"/>
                <a:gd name="T38" fmla="*/ 36 w 62"/>
                <a:gd name="T39" fmla="*/ 10 h 26"/>
                <a:gd name="T40" fmla="*/ 32 w 62"/>
                <a:gd name="T41" fmla="*/ 10 h 26"/>
                <a:gd name="T42" fmla="*/ 28 w 62"/>
                <a:gd name="T43" fmla="*/ 6 h 26"/>
                <a:gd name="T44" fmla="*/ 32 w 62"/>
                <a:gd name="T45" fmla="*/ 6 h 26"/>
                <a:gd name="T46" fmla="*/ 36 w 62"/>
                <a:gd name="T47" fmla="*/ 6 h 26"/>
                <a:gd name="T48" fmla="*/ 40 w 62"/>
                <a:gd name="T49" fmla="*/ 6 h 26"/>
                <a:gd name="T50" fmla="*/ 44 w 62"/>
                <a:gd name="T51" fmla="*/ 6 h 26"/>
                <a:gd name="T52" fmla="*/ 48 w 62"/>
                <a:gd name="T53" fmla="*/ 8 h 26"/>
                <a:gd name="T54" fmla="*/ 54 w 62"/>
                <a:gd name="T55" fmla="*/ 10 h 26"/>
                <a:gd name="T56" fmla="*/ 58 w 62"/>
                <a:gd name="T57" fmla="*/ 12 h 26"/>
                <a:gd name="T58" fmla="*/ 62 w 62"/>
                <a:gd name="T59" fmla="*/ 14 h 26"/>
                <a:gd name="T60" fmla="*/ 56 w 62"/>
                <a:gd name="T61" fmla="*/ 10 h 26"/>
                <a:gd name="T62" fmla="*/ 54 w 62"/>
                <a:gd name="T63" fmla="*/ 6 h 26"/>
                <a:gd name="T64" fmla="*/ 48 w 62"/>
                <a:gd name="T65" fmla="*/ 6 h 26"/>
                <a:gd name="T66" fmla="*/ 44 w 62"/>
                <a:gd name="T67" fmla="*/ 4 h 26"/>
                <a:gd name="T68" fmla="*/ 38 w 62"/>
                <a:gd name="T69" fmla="*/ 4 h 26"/>
                <a:gd name="T70" fmla="*/ 32 w 62"/>
                <a:gd name="T71" fmla="*/ 4 h 26"/>
                <a:gd name="T72" fmla="*/ 24 w 62"/>
                <a:gd name="T73" fmla="*/ 4 h 26"/>
                <a:gd name="T74" fmla="*/ 16 w 62"/>
                <a:gd name="T75" fmla="*/ 2 h 26"/>
                <a:gd name="T76" fmla="*/ 8 w 62"/>
                <a:gd name="T77" fmla="*/ 0 h 26"/>
                <a:gd name="T78" fmla="*/ 0 w 62"/>
                <a:gd name="T79" fmla="*/ 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2" h="26">
                  <a:moveTo>
                    <a:pt x="0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10" y="16"/>
                  </a:lnTo>
                  <a:lnTo>
                    <a:pt x="14" y="18"/>
                  </a:lnTo>
                  <a:lnTo>
                    <a:pt x="16" y="20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4" y="22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2" y="14"/>
                  </a:lnTo>
                  <a:lnTo>
                    <a:pt x="24" y="14"/>
                  </a:lnTo>
                  <a:lnTo>
                    <a:pt x="26" y="14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34" y="14"/>
                  </a:lnTo>
                  <a:lnTo>
                    <a:pt x="36" y="14"/>
                  </a:lnTo>
                  <a:lnTo>
                    <a:pt x="38" y="14"/>
                  </a:lnTo>
                  <a:lnTo>
                    <a:pt x="42" y="14"/>
                  </a:lnTo>
                  <a:lnTo>
                    <a:pt x="44" y="14"/>
                  </a:lnTo>
                  <a:lnTo>
                    <a:pt x="42" y="14"/>
                  </a:lnTo>
                  <a:lnTo>
                    <a:pt x="40" y="12"/>
                  </a:lnTo>
                  <a:lnTo>
                    <a:pt x="38" y="12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8" y="8"/>
                  </a:lnTo>
                  <a:lnTo>
                    <a:pt x="52" y="8"/>
                  </a:lnTo>
                  <a:lnTo>
                    <a:pt x="54" y="10"/>
                  </a:lnTo>
                  <a:lnTo>
                    <a:pt x="54" y="12"/>
                  </a:lnTo>
                  <a:lnTo>
                    <a:pt x="58" y="12"/>
                  </a:lnTo>
                  <a:lnTo>
                    <a:pt x="60" y="14"/>
                  </a:lnTo>
                  <a:lnTo>
                    <a:pt x="62" y="14"/>
                  </a:lnTo>
                  <a:lnTo>
                    <a:pt x="60" y="12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4" y="6"/>
                  </a:lnTo>
                  <a:lnTo>
                    <a:pt x="50" y="6"/>
                  </a:lnTo>
                  <a:lnTo>
                    <a:pt x="48" y="6"/>
                  </a:lnTo>
                  <a:lnTo>
                    <a:pt x="44" y="4"/>
                  </a:lnTo>
                  <a:lnTo>
                    <a:pt x="44" y="4"/>
                  </a:lnTo>
                  <a:lnTo>
                    <a:pt x="40" y="4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6" name="Freeform 85"/>
            <p:cNvSpPr>
              <a:spLocks/>
            </p:cNvSpPr>
            <p:nvPr/>
          </p:nvSpPr>
          <p:spPr bwMode="auto">
            <a:xfrm>
              <a:off x="5130800" y="2613025"/>
              <a:ext cx="244475" cy="209550"/>
            </a:xfrm>
            <a:custGeom>
              <a:avLst/>
              <a:gdLst>
                <a:gd name="T0" fmla="*/ 30 w 154"/>
                <a:gd name="T1" fmla="*/ 18 h 132"/>
                <a:gd name="T2" fmla="*/ 24 w 154"/>
                <a:gd name="T3" fmla="*/ 30 h 132"/>
                <a:gd name="T4" fmla="*/ 18 w 154"/>
                <a:gd name="T5" fmla="*/ 40 h 132"/>
                <a:gd name="T6" fmla="*/ 18 w 154"/>
                <a:gd name="T7" fmla="*/ 52 h 132"/>
                <a:gd name="T8" fmla="*/ 10 w 154"/>
                <a:gd name="T9" fmla="*/ 52 h 132"/>
                <a:gd name="T10" fmla="*/ 2 w 154"/>
                <a:gd name="T11" fmla="*/ 54 h 132"/>
                <a:gd name="T12" fmla="*/ 6 w 154"/>
                <a:gd name="T13" fmla="*/ 74 h 132"/>
                <a:gd name="T14" fmla="*/ 8 w 154"/>
                <a:gd name="T15" fmla="*/ 82 h 132"/>
                <a:gd name="T16" fmla="*/ 22 w 154"/>
                <a:gd name="T17" fmla="*/ 92 h 132"/>
                <a:gd name="T18" fmla="*/ 32 w 154"/>
                <a:gd name="T19" fmla="*/ 106 h 132"/>
                <a:gd name="T20" fmla="*/ 42 w 154"/>
                <a:gd name="T21" fmla="*/ 124 h 132"/>
                <a:gd name="T22" fmla="*/ 46 w 154"/>
                <a:gd name="T23" fmla="*/ 124 h 132"/>
                <a:gd name="T24" fmla="*/ 50 w 154"/>
                <a:gd name="T25" fmla="*/ 122 h 132"/>
                <a:gd name="T26" fmla="*/ 54 w 154"/>
                <a:gd name="T27" fmla="*/ 128 h 132"/>
                <a:gd name="T28" fmla="*/ 60 w 154"/>
                <a:gd name="T29" fmla="*/ 132 h 132"/>
                <a:gd name="T30" fmla="*/ 64 w 154"/>
                <a:gd name="T31" fmla="*/ 128 h 132"/>
                <a:gd name="T32" fmla="*/ 68 w 154"/>
                <a:gd name="T33" fmla="*/ 124 h 132"/>
                <a:gd name="T34" fmla="*/ 74 w 154"/>
                <a:gd name="T35" fmla="*/ 122 h 132"/>
                <a:gd name="T36" fmla="*/ 78 w 154"/>
                <a:gd name="T37" fmla="*/ 120 h 132"/>
                <a:gd name="T38" fmla="*/ 80 w 154"/>
                <a:gd name="T39" fmla="*/ 124 h 132"/>
                <a:gd name="T40" fmla="*/ 82 w 154"/>
                <a:gd name="T41" fmla="*/ 132 h 132"/>
                <a:gd name="T42" fmla="*/ 88 w 154"/>
                <a:gd name="T43" fmla="*/ 132 h 132"/>
                <a:gd name="T44" fmla="*/ 94 w 154"/>
                <a:gd name="T45" fmla="*/ 126 h 132"/>
                <a:gd name="T46" fmla="*/ 96 w 154"/>
                <a:gd name="T47" fmla="*/ 118 h 132"/>
                <a:gd name="T48" fmla="*/ 98 w 154"/>
                <a:gd name="T49" fmla="*/ 122 h 132"/>
                <a:gd name="T50" fmla="*/ 100 w 154"/>
                <a:gd name="T51" fmla="*/ 130 h 132"/>
                <a:gd name="T52" fmla="*/ 114 w 154"/>
                <a:gd name="T53" fmla="*/ 118 h 132"/>
                <a:gd name="T54" fmla="*/ 122 w 154"/>
                <a:gd name="T55" fmla="*/ 104 h 132"/>
                <a:gd name="T56" fmla="*/ 128 w 154"/>
                <a:gd name="T57" fmla="*/ 92 h 132"/>
                <a:gd name="T58" fmla="*/ 134 w 154"/>
                <a:gd name="T59" fmla="*/ 94 h 132"/>
                <a:gd name="T60" fmla="*/ 140 w 154"/>
                <a:gd name="T61" fmla="*/ 90 h 132"/>
                <a:gd name="T62" fmla="*/ 144 w 154"/>
                <a:gd name="T63" fmla="*/ 86 h 132"/>
                <a:gd name="T64" fmla="*/ 150 w 154"/>
                <a:gd name="T65" fmla="*/ 78 h 132"/>
                <a:gd name="T66" fmla="*/ 154 w 154"/>
                <a:gd name="T67" fmla="*/ 62 h 132"/>
                <a:gd name="T68" fmla="*/ 148 w 154"/>
                <a:gd name="T69" fmla="*/ 56 h 132"/>
                <a:gd name="T70" fmla="*/ 138 w 154"/>
                <a:gd name="T71" fmla="*/ 62 h 132"/>
                <a:gd name="T72" fmla="*/ 134 w 154"/>
                <a:gd name="T73" fmla="*/ 40 h 132"/>
                <a:gd name="T74" fmla="*/ 130 w 154"/>
                <a:gd name="T75" fmla="*/ 28 h 132"/>
                <a:gd name="T76" fmla="*/ 132 w 154"/>
                <a:gd name="T77" fmla="*/ 26 h 132"/>
                <a:gd name="T78" fmla="*/ 132 w 154"/>
                <a:gd name="T79" fmla="*/ 14 h 132"/>
                <a:gd name="T80" fmla="*/ 124 w 154"/>
                <a:gd name="T81" fmla="*/ 8 h 132"/>
                <a:gd name="T82" fmla="*/ 114 w 154"/>
                <a:gd name="T83" fmla="*/ 4 h 132"/>
                <a:gd name="T84" fmla="*/ 106 w 154"/>
                <a:gd name="T85" fmla="*/ 2 h 132"/>
                <a:gd name="T86" fmla="*/ 96 w 154"/>
                <a:gd name="T87" fmla="*/ 6 h 132"/>
                <a:gd name="T88" fmla="*/ 88 w 154"/>
                <a:gd name="T89" fmla="*/ 8 h 132"/>
                <a:gd name="T90" fmla="*/ 80 w 154"/>
                <a:gd name="T91" fmla="*/ 10 h 132"/>
                <a:gd name="T92" fmla="*/ 74 w 154"/>
                <a:gd name="T93" fmla="*/ 12 h 132"/>
                <a:gd name="T94" fmla="*/ 68 w 154"/>
                <a:gd name="T95" fmla="*/ 8 h 132"/>
                <a:gd name="T96" fmla="*/ 62 w 154"/>
                <a:gd name="T97" fmla="*/ 4 h 132"/>
                <a:gd name="T98" fmla="*/ 52 w 154"/>
                <a:gd name="T99" fmla="*/ 2 h 132"/>
                <a:gd name="T100" fmla="*/ 48 w 154"/>
                <a:gd name="T101" fmla="*/ 0 h 132"/>
                <a:gd name="T102" fmla="*/ 44 w 154"/>
                <a:gd name="T103" fmla="*/ 0 h 132"/>
                <a:gd name="T104" fmla="*/ 36 w 154"/>
                <a:gd name="T105" fmla="*/ 2 h 132"/>
                <a:gd name="T106" fmla="*/ 32 w 154"/>
                <a:gd name="T107" fmla="*/ 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" h="132">
                  <a:moveTo>
                    <a:pt x="30" y="8"/>
                  </a:moveTo>
                  <a:lnTo>
                    <a:pt x="30" y="12"/>
                  </a:lnTo>
                  <a:lnTo>
                    <a:pt x="30" y="18"/>
                  </a:lnTo>
                  <a:lnTo>
                    <a:pt x="26" y="24"/>
                  </a:lnTo>
                  <a:lnTo>
                    <a:pt x="24" y="26"/>
                  </a:lnTo>
                  <a:lnTo>
                    <a:pt x="24" y="30"/>
                  </a:lnTo>
                  <a:lnTo>
                    <a:pt x="22" y="34"/>
                  </a:lnTo>
                  <a:lnTo>
                    <a:pt x="20" y="36"/>
                  </a:lnTo>
                  <a:lnTo>
                    <a:pt x="18" y="40"/>
                  </a:lnTo>
                  <a:lnTo>
                    <a:pt x="18" y="44"/>
                  </a:lnTo>
                  <a:lnTo>
                    <a:pt x="18" y="50"/>
                  </a:lnTo>
                  <a:lnTo>
                    <a:pt x="18" y="52"/>
                  </a:lnTo>
                  <a:lnTo>
                    <a:pt x="14" y="56"/>
                  </a:lnTo>
                  <a:lnTo>
                    <a:pt x="12" y="52"/>
                  </a:lnTo>
                  <a:lnTo>
                    <a:pt x="10" y="52"/>
                  </a:lnTo>
                  <a:lnTo>
                    <a:pt x="8" y="50"/>
                  </a:lnTo>
                  <a:lnTo>
                    <a:pt x="6" y="50"/>
                  </a:lnTo>
                  <a:lnTo>
                    <a:pt x="2" y="54"/>
                  </a:lnTo>
                  <a:lnTo>
                    <a:pt x="0" y="62"/>
                  </a:lnTo>
                  <a:lnTo>
                    <a:pt x="2" y="68"/>
                  </a:lnTo>
                  <a:lnTo>
                    <a:pt x="6" y="74"/>
                  </a:lnTo>
                  <a:lnTo>
                    <a:pt x="8" y="76"/>
                  </a:lnTo>
                  <a:lnTo>
                    <a:pt x="8" y="80"/>
                  </a:lnTo>
                  <a:lnTo>
                    <a:pt x="8" y="82"/>
                  </a:lnTo>
                  <a:lnTo>
                    <a:pt x="12" y="86"/>
                  </a:lnTo>
                  <a:lnTo>
                    <a:pt x="18" y="88"/>
                  </a:lnTo>
                  <a:lnTo>
                    <a:pt x="22" y="92"/>
                  </a:lnTo>
                  <a:lnTo>
                    <a:pt x="26" y="96"/>
                  </a:lnTo>
                  <a:lnTo>
                    <a:pt x="28" y="102"/>
                  </a:lnTo>
                  <a:lnTo>
                    <a:pt x="32" y="106"/>
                  </a:lnTo>
                  <a:lnTo>
                    <a:pt x="34" y="114"/>
                  </a:lnTo>
                  <a:lnTo>
                    <a:pt x="38" y="118"/>
                  </a:lnTo>
                  <a:lnTo>
                    <a:pt x="42" y="124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8" y="122"/>
                  </a:lnTo>
                  <a:lnTo>
                    <a:pt x="50" y="122"/>
                  </a:lnTo>
                  <a:lnTo>
                    <a:pt x="52" y="124"/>
                  </a:lnTo>
                  <a:lnTo>
                    <a:pt x="52" y="126"/>
                  </a:lnTo>
                  <a:lnTo>
                    <a:pt x="54" y="128"/>
                  </a:lnTo>
                  <a:lnTo>
                    <a:pt x="54" y="132"/>
                  </a:lnTo>
                  <a:lnTo>
                    <a:pt x="58" y="132"/>
                  </a:lnTo>
                  <a:lnTo>
                    <a:pt x="60" y="132"/>
                  </a:lnTo>
                  <a:lnTo>
                    <a:pt x="62" y="132"/>
                  </a:lnTo>
                  <a:lnTo>
                    <a:pt x="62" y="130"/>
                  </a:lnTo>
                  <a:lnTo>
                    <a:pt x="64" y="128"/>
                  </a:lnTo>
                  <a:lnTo>
                    <a:pt x="64" y="126"/>
                  </a:lnTo>
                  <a:lnTo>
                    <a:pt x="66" y="124"/>
                  </a:lnTo>
                  <a:lnTo>
                    <a:pt x="68" y="124"/>
                  </a:lnTo>
                  <a:lnTo>
                    <a:pt x="70" y="122"/>
                  </a:lnTo>
                  <a:lnTo>
                    <a:pt x="70" y="120"/>
                  </a:lnTo>
                  <a:lnTo>
                    <a:pt x="74" y="122"/>
                  </a:lnTo>
                  <a:lnTo>
                    <a:pt x="74" y="120"/>
                  </a:lnTo>
                  <a:lnTo>
                    <a:pt x="76" y="120"/>
                  </a:lnTo>
                  <a:lnTo>
                    <a:pt x="78" y="120"/>
                  </a:lnTo>
                  <a:lnTo>
                    <a:pt x="80" y="120"/>
                  </a:lnTo>
                  <a:lnTo>
                    <a:pt x="80" y="124"/>
                  </a:lnTo>
                  <a:lnTo>
                    <a:pt x="80" y="124"/>
                  </a:lnTo>
                  <a:lnTo>
                    <a:pt x="80" y="126"/>
                  </a:lnTo>
                  <a:lnTo>
                    <a:pt x="82" y="130"/>
                  </a:lnTo>
                  <a:lnTo>
                    <a:pt x="82" y="132"/>
                  </a:lnTo>
                  <a:lnTo>
                    <a:pt x="84" y="132"/>
                  </a:lnTo>
                  <a:lnTo>
                    <a:pt x="86" y="132"/>
                  </a:lnTo>
                  <a:lnTo>
                    <a:pt x="88" y="132"/>
                  </a:lnTo>
                  <a:lnTo>
                    <a:pt x="90" y="132"/>
                  </a:lnTo>
                  <a:lnTo>
                    <a:pt x="92" y="130"/>
                  </a:lnTo>
                  <a:lnTo>
                    <a:pt x="94" y="126"/>
                  </a:lnTo>
                  <a:lnTo>
                    <a:pt x="96" y="124"/>
                  </a:lnTo>
                  <a:lnTo>
                    <a:pt x="96" y="120"/>
                  </a:lnTo>
                  <a:lnTo>
                    <a:pt x="96" y="118"/>
                  </a:lnTo>
                  <a:lnTo>
                    <a:pt x="98" y="118"/>
                  </a:lnTo>
                  <a:lnTo>
                    <a:pt x="98" y="118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100" y="126"/>
                  </a:lnTo>
                  <a:lnTo>
                    <a:pt x="100" y="130"/>
                  </a:lnTo>
                  <a:lnTo>
                    <a:pt x="106" y="126"/>
                  </a:lnTo>
                  <a:lnTo>
                    <a:pt x="110" y="122"/>
                  </a:lnTo>
                  <a:lnTo>
                    <a:pt x="114" y="118"/>
                  </a:lnTo>
                  <a:lnTo>
                    <a:pt x="116" y="114"/>
                  </a:lnTo>
                  <a:lnTo>
                    <a:pt x="120" y="108"/>
                  </a:lnTo>
                  <a:lnTo>
                    <a:pt x="122" y="104"/>
                  </a:lnTo>
                  <a:lnTo>
                    <a:pt x="124" y="98"/>
                  </a:lnTo>
                  <a:lnTo>
                    <a:pt x="128" y="94"/>
                  </a:lnTo>
                  <a:lnTo>
                    <a:pt x="128" y="92"/>
                  </a:lnTo>
                  <a:lnTo>
                    <a:pt x="130" y="94"/>
                  </a:lnTo>
                  <a:lnTo>
                    <a:pt x="132" y="94"/>
                  </a:lnTo>
                  <a:lnTo>
                    <a:pt x="134" y="94"/>
                  </a:lnTo>
                  <a:lnTo>
                    <a:pt x="136" y="94"/>
                  </a:lnTo>
                  <a:lnTo>
                    <a:pt x="138" y="92"/>
                  </a:lnTo>
                  <a:lnTo>
                    <a:pt x="140" y="90"/>
                  </a:lnTo>
                  <a:lnTo>
                    <a:pt x="142" y="88"/>
                  </a:lnTo>
                  <a:lnTo>
                    <a:pt x="144" y="88"/>
                  </a:lnTo>
                  <a:lnTo>
                    <a:pt x="144" y="86"/>
                  </a:lnTo>
                  <a:lnTo>
                    <a:pt x="146" y="82"/>
                  </a:lnTo>
                  <a:lnTo>
                    <a:pt x="148" y="80"/>
                  </a:lnTo>
                  <a:lnTo>
                    <a:pt x="150" y="78"/>
                  </a:lnTo>
                  <a:lnTo>
                    <a:pt x="150" y="72"/>
                  </a:lnTo>
                  <a:lnTo>
                    <a:pt x="152" y="66"/>
                  </a:lnTo>
                  <a:lnTo>
                    <a:pt x="154" y="62"/>
                  </a:lnTo>
                  <a:lnTo>
                    <a:pt x="152" y="56"/>
                  </a:lnTo>
                  <a:lnTo>
                    <a:pt x="150" y="56"/>
                  </a:lnTo>
                  <a:lnTo>
                    <a:pt x="148" y="56"/>
                  </a:lnTo>
                  <a:lnTo>
                    <a:pt x="144" y="56"/>
                  </a:lnTo>
                  <a:lnTo>
                    <a:pt x="142" y="58"/>
                  </a:lnTo>
                  <a:lnTo>
                    <a:pt x="138" y="62"/>
                  </a:lnTo>
                  <a:lnTo>
                    <a:pt x="138" y="54"/>
                  </a:lnTo>
                  <a:lnTo>
                    <a:pt x="138" y="48"/>
                  </a:lnTo>
                  <a:lnTo>
                    <a:pt x="134" y="40"/>
                  </a:lnTo>
                  <a:lnTo>
                    <a:pt x="130" y="34"/>
                  </a:lnTo>
                  <a:lnTo>
                    <a:pt x="130" y="30"/>
                  </a:lnTo>
                  <a:lnTo>
                    <a:pt x="130" y="28"/>
                  </a:lnTo>
                  <a:lnTo>
                    <a:pt x="128" y="26"/>
                  </a:lnTo>
                  <a:lnTo>
                    <a:pt x="128" y="26"/>
                  </a:lnTo>
                  <a:lnTo>
                    <a:pt x="132" y="26"/>
                  </a:lnTo>
                  <a:lnTo>
                    <a:pt x="132" y="22"/>
                  </a:lnTo>
                  <a:lnTo>
                    <a:pt x="132" y="18"/>
                  </a:lnTo>
                  <a:lnTo>
                    <a:pt x="132" y="14"/>
                  </a:lnTo>
                  <a:lnTo>
                    <a:pt x="130" y="10"/>
                  </a:lnTo>
                  <a:lnTo>
                    <a:pt x="126" y="8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8" y="6"/>
                  </a:lnTo>
                  <a:lnTo>
                    <a:pt x="114" y="4"/>
                  </a:lnTo>
                  <a:lnTo>
                    <a:pt x="112" y="4"/>
                  </a:lnTo>
                  <a:lnTo>
                    <a:pt x="108" y="2"/>
                  </a:lnTo>
                  <a:lnTo>
                    <a:pt x="106" y="2"/>
                  </a:lnTo>
                  <a:lnTo>
                    <a:pt x="102" y="4"/>
                  </a:lnTo>
                  <a:lnTo>
                    <a:pt x="98" y="4"/>
                  </a:lnTo>
                  <a:lnTo>
                    <a:pt x="96" y="6"/>
                  </a:lnTo>
                  <a:lnTo>
                    <a:pt x="92" y="6"/>
                  </a:lnTo>
                  <a:lnTo>
                    <a:pt x="90" y="6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2" y="8"/>
                  </a:lnTo>
                  <a:lnTo>
                    <a:pt x="80" y="10"/>
                  </a:lnTo>
                  <a:lnTo>
                    <a:pt x="80" y="12"/>
                  </a:lnTo>
                  <a:lnTo>
                    <a:pt x="76" y="12"/>
                  </a:lnTo>
                  <a:lnTo>
                    <a:pt x="74" y="12"/>
                  </a:lnTo>
                  <a:lnTo>
                    <a:pt x="70" y="12"/>
                  </a:lnTo>
                  <a:lnTo>
                    <a:pt x="70" y="10"/>
                  </a:lnTo>
                  <a:lnTo>
                    <a:pt x="68" y="8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2" y="4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6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7" name="Freeform 86"/>
            <p:cNvSpPr>
              <a:spLocks/>
            </p:cNvSpPr>
            <p:nvPr/>
          </p:nvSpPr>
          <p:spPr bwMode="auto">
            <a:xfrm>
              <a:off x="5276850" y="2638425"/>
              <a:ext cx="53975" cy="44450"/>
            </a:xfrm>
            <a:custGeom>
              <a:avLst/>
              <a:gdLst>
                <a:gd name="T0" fmla="*/ 30 w 34"/>
                <a:gd name="T1" fmla="*/ 2 h 28"/>
                <a:gd name="T2" fmla="*/ 30 w 34"/>
                <a:gd name="T3" fmla="*/ 6 h 28"/>
                <a:gd name="T4" fmla="*/ 28 w 34"/>
                <a:gd name="T5" fmla="*/ 10 h 28"/>
                <a:gd name="T6" fmla="*/ 30 w 34"/>
                <a:gd name="T7" fmla="*/ 18 h 28"/>
                <a:gd name="T8" fmla="*/ 30 w 34"/>
                <a:gd name="T9" fmla="*/ 22 h 28"/>
                <a:gd name="T10" fmla="*/ 28 w 34"/>
                <a:gd name="T11" fmla="*/ 24 h 28"/>
                <a:gd name="T12" fmla="*/ 24 w 34"/>
                <a:gd name="T13" fmla="*/ 22 h 28"/>
                <a:gd name="T14" fmla="*/ 22 w 34"/>
                <a:gd name="T15" fmla="*/ 22 h 28"/>
                <a:gd name="T16" fmla="*/ 20 w 34"/>
                <a:gd name="T17" fmla="*/ 20 h 28"/>
                <a:gd name="T18" fmla="*/ 16 w 34"/>
                <a:gd name="T19" fmla="*/ 18 h 28"/>
                <a:gd name="T20" fmla="*/ 14 w 34"/>
                <a:gd name="T21" fmla="*/ 18 h 28"/>
                <a:gd name="T22" fmla="*/ 12 w 34"/>
                <a:gd name="T23" fmla="*/ 18 h 28"/>
                <a:gd name="T24" fmla="*/ 8 w 34"/>
                <a:gd name="T25" fmla="*/ 18 h 28"/>
                <a:gd name="T26" fmla="*/ 4 w 34"/>
                <a:gd name="T27" fmla="*/ 20 h 28"/>
                <a:gd name="T28" fmla="*/ 2 w 34"/>
                <a:gd name="T29" fmla="*/ 22 h 28"/>
                <a:gd name="T30" fmla="*/ 0 w 34"/>
                <a:gd name="T31" fmla="*/ 22 h 28"/>
                <a:gd name="T32" fmla="*/ 0 w 34"/>
                <a:gd name="T33" fmla="*/ 24 h 28"/>
                <a:gd name="T34" fmla="*/ 4 w 34"/>
                <a:gd name="T35" fmla="*/ 24 h 28"/>
                <a:gd name="T36" fmla="*/ 8 w 34"/>
                <a:gd name="T37" fmla="*/ 24 h 28"/>
                <a:gd name="T38" fmla="*/ 12 w 34"/>
                <a:gd name="T39" fmla="*/ 24 h 28"/>
                <a:gd name="T40" fmla="*/ 14 w 34"/>
                <a:gd name="T41" fmla="*/ 24 h 28"/>
                <a:gd name="T42" fmla="*/ 18 w 34"/>
                <a:gd name="T43" fmla="*/ 26 h 28"/>
                <a:gd name="T44" fmla="*/ 22 w 34"/>
                <a:gd name="T45" fmla="*/ 26 h 28"/>
                <a:gd name="T46" fmla="*/ 24 w 34"/>
                <a:gd name="T47" fmla="*/ 28 h 28"/>
                <a:gd name="T48" fmla="*/ 30 w 34"/>
                <a:gd name="T49" fmla="*/ 28 h 28"/>
                <a:gd name="T50" fmla="*/ 30 w 34"/>
                <a:gd name="T51" fmla="*/ 28 h 28"/>
                <a:gd name="T52" fmla="*/ 32 w 34"/>
                <a:gd name="T53" fmla="*/ 28 h 28"/>
                <a:gd name="T54" fmla="*/ 32 w 34"/>
                <a:gd name="T55" fmla="*/ 28 h 28"/>
                <a:gd name="T56" fmla="*/ 34 w 34"/>
                <a:gd name="T57" fmla="*/ 26 h 28"/>
                <a:gd name="T58" fmla="*/ 34 w 34"/>
                <a:gd name="T59" fmla="*/ 22 h 28"/>
                <a:gd name="T60" fmla="*/ 34 w 34"/>
                <a:gd name="T61" fmla="*/ 18 h 28"/>
                <a:gd name="T62" fmla="*/ 34 w 34"/>
                <a:gd name="T63" fmla="*/ 16 h 28"/>
                <a:gd name="T64" fmla="*/ 32 w 34"/>
                <a:gd name="T65" fmla="*/ 0 h 28"/>
                <a:gd name="T66" fmla="*/ 32 w 34"/>
                <a:gd name="T67" fmla="*/ 0 h 28"/>
                <a:gd name="T68" fmla="*/ 30 w 34"/>
                <a:gd name="T69" fmla="*/ 0 h 28"/>
                <a:gd name="T70" fmla="*/ 30 w 34"/>
                <a:gd name="T7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" h="28">
                  <a:moveTo>
                    <a:pt x="30" y="2"/>
                  </a:moveTo>
                  <a:lnTo>
                    <a:pt x="30" y="6"/>
                  </a:lnTo>
                  <a:lnTo>
                    <a:pt x="28" y="10"/>
                  </a:lnTo>
                  <a:lnTo>
                    <a:pt x="30" y="18"/>
                  </a:lnTo>
                  <a:lnTo>
                    <a:pt x="30" y="22"/>
                  </a:lnTo>
                  <a:lnTo>
                    <a:pt x="28" y="24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2" y="18"/>
                  </a:lnTo>
                  <a:lnTo>
                    <a:pt x="8" y="18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8" y="24"/>
                  </a:lnTo>
                  <a:lnTo>
                    <a:pt x="12" y="24"/>
                  </a:lnTo>
                  <a:lnTo>
                    <a:pt x="14" y="24"/>
                  </a:lnTo>
                  <a:lnTo>
                    <a:pt x="18" y="26"/>
                  </a:lnTo>
                  <a:lnTo>
                    <a:pt x="22" y="26"/>
                  </a:lnTo>
                  <a:lnTo>
                    <a:pt x="24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2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4" y="16"/>
                  </a:lnTo>
                  <a:lnTo>
                    <a:pt x="32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8" name="Freeform 87"/>
            <p:cNvSpPr>
              <a:spLocks/>
            </p:cNvSpPr>
            <p:nvPr/>
          </p:nvSpPr>
          <p:spPr bwMode="auto">
            <a:xfrm>
              <a:off x="5273675" y="2692400"/>
              <a:ext cx="41275" cy="9525"/>
            </a:xfrm>
            <a:custGeom>
              <a:avLst/>
              <a:gdLst>
                <a:gd name="T0" fmla="*/ 0 w 26"/>
                <a:gd name="T1" fmla="*/ 0 h 6"/>
                <a:gd name="T2" fmla="*/ 0 w 26"/>
                <a:gd name="T3" fmla="*/ 2 h 6"/>
                <a:gd name="T4" fmla="*/ 0 w 26"/>
                <a:gd name="T5" fmla="*/ 2 h 6"/>
                <a:gd name="T6" fmla="*/ 2 w 26"/>
                <a:gd name="T7" fmla="*/ 2 h 6"/>
                <a:gd name="T8" fmla="*/ 6 w 26"/>
                <a:gd name="T9" fmla="*/ 4 h 6"/>
                <a:gd name="T10" fmla="*/ 8 w 26"/>
                <a:gd name="T11" fmla="*/ 4 h 6"/>
                <a:gd name="T12" fmla="*/ 10 w 26"/>
                <a:gd name="T13" fmla="*/ 4 h 6"/>
                <a:gd name="T14" fmla="*/ 14 w 26"/>
                <a:gd name="T15" fmla="*/ 4 h 6"/>
                <a:gd name="T16" fmla="*/ 16 w 26"/>
                <a:gd name="T17" fmla="*/ 6 h 6"/>
                <a:gd name="T18" fmla="*/ 20 w 26"/>
                <a:gd name="T19" fmla="*/ 6 h 6"/>
                <a:gd name="T20" fmla="*/ 24 w 26"/>
                <a:gd name="T21" fmla="*/ 4 h 6"/>
                <a:gd name="T22" fmla="*/ 24 w 26"/>
                <a:gd name="T23" fmla="*/ 4 h 6"/>
                <a:gd name="T24" fmla="*/ 26 w 26"/>
                <a:gd name="T25" fmla="*/ 2 h 6"/>
                <a:gd name="T26" fmla="*/ 26 w 26"/>
                <a:gd name="T27" fmla="*/ 2 h 6"/>
                <a:gd name="T28" fmla="*/ 24 w 26"/>
                <a:gd name="T29" fmla="*/ 2 h 6"/>
                <a:gd name="T30" fmla="*/ 20 w 26"/>
                <a:gd name="T31" fmla="*/ 2 h 6"/>
                <a:gd name="T32" fmla="*/ 16 w 26"/>
                <a:gd name="T33" fmla="*/ 0 h 6"/>
                <a:gd name="T34" fmla="*/ 14 w 26"/>
                <a:gd name="T35" fmla="*/ 0 h 6"/>
                <a:gd name="T36" fmla="*/ 10 w 26"/>
                <a:gd name="T37" fmla="*/ 0 h 6"/>
                <a:gd name="T38" fmla="*/ 8 w 26"/>
                <a:gd name="T39" fmla="*/ 0 h 6"/>
                <a:gd name="T40" fmla="*/ 4 w 26"/>
                <a:gd name="T41" fmla="*/ 0 h 6"/>
                <a:gd name="T42" fmla="*/ 0 w 26"/>
                <a:gd name="T43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6" h="6">
                  <a:moveTo>
                    <a:pt x="0" y="0"/>
                  </a:move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4" y="4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4" y="4"/>
                  </a:lnTo>
                  <a:lnTo>
                    <a:pt x="24" y="4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79" name="Freeform 88"/>
            <p:cNvSpPr>
              <a:spLocks/>
            </p:cNvSpPr>
            <p:nvPr/>
          </p:nvSpPr>
          <p:spPr bwMode="auto">
            <a:xfrm>
              <a:off x="5343525" y="2720975"/>
              <a:ext cx="12700" cy="28575"/>
            </a:xfrm>
            <a:custGeom>
              <a:avLst/>
              <a:gdLst>
                <a:gd name="T0" fmla="*/ 0 w 8"/>
                <a:gd name="T1" fmla="*/ 18 h 18"/>
                <a:gd name="T2" fmla="*/ 2 w 8"/>
                <a:gd name="T3" fmla="*/ 16 h 18"/>
                <a:gd name="T4" fmla="*/ 2 w 8"/>
                <a:gd name="T5" fmla="*/ 14 h 18"/>
                <a:gd name="T6" fmla="*/ 2 w 8"/>
                <a:gd name="T7" fmla="*/ 12 h 18"/>
                <a:gd name="T8" fmla="*/ 4 w 8"/>
                <a:gd name="T9" fmla="*/ 12 h 18"/>
                <a:gd name="T10" fmla="*/ 6 w 8"/>
                <a:gd name="T11" fmla="*/ 8 h 18"/>
                <a:gd name="T12" fmla="*/ 6 w 8"/>
                <a:gd name="T13" fmla="*/ 6 h 18"/>
                <a:gd name="T14" fmla="*/ 8 w 8"/>
                <a:gd name="T15" fmla="*/ 2 h 18"/>
                <a:gd name="T16" fmla="*/ 8 w 8"/>
                <a:gd name="T17" fmla="*/ 0 h 18"/>
                <a:gd name="T18" fmla="*/ 6 w 8"/>
                <a:gd name="T19" fmla="*/ 4 h 18"/>
                <a:gd name="T20" fmla="*/ 4 w 8"/>
                <a:gd name="T21" fmla="*/ 8 h 18"/>
                <a:gd name="T22" fmla="*/ 2 w 8"/>
                <a:gd name="T23" fmla="*/ 12 h 18"/>
                <a:gd name="T24" fmla="*/ 0 w 8"/>
                <a:gd name="T25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" h="18">
                  <a:moveTo>
                    <a:pt x="0" y="18"/>
                  </a:moveTo>
                  <a:lnTo>
                    <a:pt x="2" y="16"/>
                  </a:lnTo>
                  <a:lnTo>
                    <a:pt x="2" y="14"/>
                  </a:lnTo>
                  <a:lnTo>
                    <a:pt x="2" y="12"/>
                  </a:lnTo>
                  <a:lnTo>
                    <a:pt x="4" y="12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4"/>
                  </a:lnTo>
                  <a:lnTo>
                    <a:pt x="4" y="8"/>
                  </a:lnTo>
                  <a:lnTo>
                    <a:pt x="2" y="12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0" name="Freeform 89"/>
            <p:cNvSpPr>
              <a:spLocks/>
            </p:cNvSpPr>
            <p:nvPr/>
          </p:nvSpPr>
          <p:spPr bwMode="auto">
            <a:xfrm>
              <a:off x="5311775" y="2724150"/>
              <a:ext cx="22225" cy="44450"/>
            </a:xfrm>
            <a:custGeom>
              <a:avLst/>
              <a:gdLst>
                <a:gd name="T0" fmla="*/ 0 w 14"/>
                <a:gd name="T1" fmla="*/ 28 h 28"/>
                <a:gd name="T2" fmla="*/ 0 w 14"/>
                <a:gd name="T3" fmla="*/ 28 h 28"/>
                <a:gd name="T4" fmla="*/ 2 w 14"/>
                <a:gd name="T5" fmla="*/ 26 h 28"/>
                <a:gd name="T6" fmla="*/ 6 w 14"/>
                <a:gd name="T7" fmla="*/ 24 h 28"/>
                <a:gd name="T8" fmla="*/ 8 w 14"/>
                <a:gd name="T9" fmla="*/ 18 h 28"/>
                <a:gd name="T10" fmla="*/ 10 w 14"/>
                <a:gd name="T11" fmla="*/ 16 h 28"/>
                <a:gd name="T12" fmla="*/ 10 w 14"/>
                <a:gd name="T13" fmla="*/ 12 h 28"/>
                <a:gd name="T14" fmla="*/ 12 w 14"/>
                <a:gd name="T15" fmla="*/ 10 h 28"/>
                <a:gd name="T16" fmla="*/ 12 w 14"/>
                <a:gd name="T17" fmla="*/ 6 h 28"/>
                <a:gd name="T18" fmla="*/ 14 w 14"/>
                <a:gd name="T19" fmla="*/ 2 h 28"/>
                <a:gd name="T20" fmla="*/ 14 w 14"/>
                <a:gd name="T21" fmla="*/ 0 h 28"/>
                <a:gd name="T22" fmla="*/ 12 w 14"/>
                <a:gd name="T23" fmla="*/ 4 h 28"/>
                <a:gd name="T24" fmla="*/ 10 w 14"/>
                <a:gd name="T25" fmla="*/ 8 h 28"/>
                <a:gd name="T26" fmla="*/ 8 w 14"/>
                <a:gd name="T27" fmla="*/ 10 h 28"/>
                <a:gd name="T28" fmla="*/ 6 w 14"/>
                <a:gd name="T29" fmla="*/ 14 h 28"/>
                <a:gd name="T30" fmla="*/ 4 w 14"/>
                <a:gd name="T31" fmla="*/ 18 h 28"/>
                <a:gd name="T32" fmla="*/ 2 w 14"/>
                <a:gd name="T33" fmla="*/ 20 h 28"/>
                <a:gd name="T34" fmla="*/ 2 w 14"/>
                <a:gd name="T35" fmla="*/ 26 h 28"/>
                <a:gd name="T36" fmla="*/ 0 w 14"/>
                <a:gd name="T37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8">
                  <a:moveTo>
                    <a:pt x="0" y="28"/>
                  </a:moveTo>
                  <a:lnTo>
                    <a:pt x="0" y="28"/>
                  </a:lnTo>
                  <a:lnTo>
                    <a:pt x="2" y="26"/>
                  </a:lnTo>
                  <a:lnTo>
                    <a:pt x="6" y="24"/>
                  </a:lnTo>
                  <a:lnTo>
                    <a:pt x="8" y="18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12" y="10"/>
                  </a:lnTo>
                  <a:lnTo>
                    <a:pt x="12" y="6"/>
                  </a:lnTo>
                  <a:lnTo>
                    <a:pt x="14" y="2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0" y="8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2" y="26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1" name="Freeform 90"/>
            <p:cNvSpPr>
              <a:spLocks/>
            </p:cNvSpPr>
            <p:nvPr/>
          </p:nvSpPr>
          <p:spPr bwMode="auto">
            <a:xfrm>
              <a:off x="5137150" y="2625725"/>
              <a:ext cx="130175" cy="196850"/>
            </a:xfrm>
            <a:custGeom>
              <a:avLst/>
              <a:gdLst>
                <a:gd name="T0" fmla="*/ 36 w 82"/>
                <a:gd name="T1" fmla="*/ 0 h 124"/>
                <a:gd name="T2" fmla="*/ 44 w 82"/>
                <a:gd name="T3" fmla="*/ 4 h 124"/>
                <a:gd name="T4" fmla="*/ 54 w 82"/>
                <a:gd name="T5" fmla="*/ 6 h 124"/>
                <a:gd name="T6" fmla="*/ 60 w 82"/>
                <a:gd name="T7" fmla="*/ 10 h 124"/>
                <a:gd name="T8" fmla="*/ 66 w 82"/>
                <a:gd name="T9" fmla="*/ 10 h 124"/>
                <a:gd name="T10" fmla="*/ 74 w 82"/>
                <a:gd name="T11" fmla="*/ 10 h 124"/>
                <a:gd name="T12" fmla="*/ 82 w 82"/>
                <a:gd name="T13" fmla="*/ 10 h 124"/>
                <a:gd name="T14" fmla="*/ 80 w 82"/>
                <a:gd name="T15" fmla="*/ 18 h 124"/>
                <a:gd name="T16" fmla="*/ 74 w 82"/>
                <a:gd name="T17" fmla="*/ 50 h 124"/>
                <a:gd name="T18" fmla="*/ 72 w 82"/>
                <a:gd name="T19" fmla="*/ 70 h 124"/>
                <a:gd name="T20" fmla="*/ 76 w 82"/>
                <a:gd name="T21" fmla="*/ 72 h 124"/>
                <a:gd name="T22" fmla="*/ 80 w 82"/>
                <a:gd name="T23" fmla="*/ 78 h 124"/>
                <a:gd name="T24" fmla="*/ 76 w 82"/>
                <a:gd name="T25" fmla="*/ 86 h 124"/>
                <a:gd name="T26" fmla="*/ 76 w 82"/>
                <a:gd name="T27" fmla="*/ 90 h 124"/>
                <a:gd name="T28" fmla="*/ 72 w 82"/>
                <a:gd name="T29" fmla="*/ 90 h 124"/>
                <a:gd name="T30" fmla="*/ 68 w 82"/>
                <a:gd name="T31" fmla="*/ 90 h 124"/>
                <a:gd name="T32" fmla="*/ 64 w 82"/>
                <a:gd name="T33" fmla="*/ 92 h 124"/>
                <a:gd name="T34" fmla="*/ 62 w 82"/>
                <a:gd name="T35" fmla="*/ 96 h 124"/>
                <a:gd name="T36" fmla="*/ 62 w 82"/>
                <a:gd name="T37" fmla="*/ 100 h 124"/>
                <a:gd name="T38" fmla="*/ 66 w 82"/>
                <a:gd name="T39" fmla="*/ 106 h 124"/>
                <a:gd name="T40" fmla="*/ 66 w 82"/>
                <a:gd name="T41" fmla="*/ 112 h 124"/>
                <a:gd name="T42" fmla="*/ 66 w 82"/>
                <a:gd name="T43" fmla="*/ 116 h 124"/>
                <a:gd name="T44" fmla="*/ 62 w 82"/>
                <a:gd name="T45" fmla="*/ 120 h 124"/>
                <a:gd name="T46" fmla="*/ 56 w 82"/>
                <a:gd name="T47" fmla="*/ 124 h 124"/>
                <a:gd name="T48" fmla="*/ 52 w 82"/>
                <a:gd name="T49" fmla="*/ 120 h 124"/>
                <a:gd name="T50" fmla="*/ 48 w 82"/>
                <a:gd name="T51" fmla="*/ 114 h 124"/>
                <a:gd name="T52" fmla="*/ 44 w 82"/>
                <a:gd name="T53" fmla="*/ 108 h 124"/>
                <a:gd name="T54" fmla="*/ 42 w 82"/>
                <a:gd name="T55" fmla="*/ 106 h 124"/>
                <a:gd name="T56" fmla="*/ 40 w 82"/>
                <a:gd name="T57" fmla="*/ 110 h 124"/>
                <a:gd name="T58" fmla="*/ 38 w 82"/>
                <a:gd name="T59" fmla="*/ 112 h 124"/>
                <a:gd name="T60" fmla="*/ 32 w 82"/>
                <a:gd name="T61" fmla="*/ 104 h 124"/>
                <a:gd name="T62" fmla="*/ 26 w 82"/>
                <a:gd name="T63" fmla="*/ 90 h 124"/>
                <a:gd name="T64" fmla="*/ 18 w 82"/>
                <a:gd name="T65" fmla="*/ 80 h 124"/>
                <a:gd name="T66" fmla="*/ 14 w 82"/>
                <a:gd name="T67" fmla="*/ 72 h 124"/>
                <a:gd name="T68" fmla="*/ 6 w 82"/>
                <a:gd name="T69" fmla="*/ 68 h 124"/>
                <a:gd name="T70" fmla="*/ 2 w 82"/>
                <a:gd name="T71" fmla="*/ 54 h 124"/>
                <a:gd name="T72" fmla="*/ 0 w 82"/>
                <a:gd name="T73" fmla="*/ 44 h 124"/>
                <a:gd name="T74" fmla="*/ 4 w 82"/>
                <a:gd name="T75" fmla="*/ 48 h 124"/>
                <a:gd name="T76" fmla="*/ 14 w 82"/>
                <a:gd name="T77" fmla="*/ 54 h 124"/>
                <a:gd name="T78" fmla="*/ 16 w 82"/>
                <a:gd name="T79" fmla="*/ 54 h 124"/>
                <a:gd name="T80" fmla="*/ 18 w 82"/>
                <a:gd name="T81" fmla="*/ 50 h 124"/>
                <a:gd name="T82" fmla="*/ 18 w 82"/>
                <a:gd name="T83" fmla="*/ 46 h 124"/>
                <a:gd name="T84" fmla="*/ 22 w 82"/>
                <a:gd name="T85" fmla="*/ 26 h 124"/>
                <a:gd name="T86" fmla="*/ 24 w 82"/>
                <a:gd name="T87" fmla="*/ 16 h 124"/>
                <a:gd name="T88" fmla="*/ 30 w 82"/>
                <a:gd name="T89" fmla="*/ 6 h 124"/>
                <a:gd name="T90" fmla="*/ 32 w 82"/>
                <a:gd name="T91" fmla="*/ 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2" h="124">
                  <a:moveTo>
                    <a:pt x="32" y="0"/>
                  </a:moveTo>
                  <a:lnTo>
                    <a:pt x="36" y="0"/>
                  </a:lnTo>
                  <a:lnTo>
                    <a:pt x="40" y="2"/>
                  </a:lnTo>
                  <a:lnTo>
                    <a:pt x="44" y="4"/>
                  </a:lnTo>
                  <a:lnTo>
                    <a:pt x="48" y="4"/>
                  </a:lnTo>
                  <a:lnTo>
                    <a:pt x="54" y="6"/>
                  </a:lnTo>
                  <a:lnTo>
                    <a:pt x="58" y="8"/>
                  </a:lnTo>
                  <a:lnTo>
                    <a:pt x="60" y="10"/>
                  </a:lnTo>
                  <a:lnTo>
                    <a:pt x="62" y="10"/>
                  </a:lnTo>
                  <a:lnTo>
                    <a:pt x="66" y="10"/>
                  </a:lnTo>
                  <a:lnTo>
                    <a:pt x="68" y="10"/>
                  </a:lnTo>
                  <a:lnTo>
                    <a:pt x="74" y="10"/>
                  </a:lnTo>
                  <a:lnTo>
                    <a:pt x="78" y="10"/>
                  </a:lnTo>
                  <a:lnTo>
                    <a:pt x="82" y="10"/>
                  </a:lnTo>
                  <a:lnTo>
                    <a:pt x="82" y="14"/>
                  </a:lnTo>
                  <a:lnTo>
                    <a:pt x="80" y="18"/>
                  </a:lnTo>
                  <a:lnTo>
                    <a:pt x="76" y="32"/>
                  </a:lnTo>
                  <a:lnTo>
                    <a:pt x="74" y="50"/>
                  </a:lnTo>
                  <a:lnTo>
                    <a:pt x="72" y="62"/>
                  </a:lnTo>
                  <a:lnTo>
                    <a:pt x="72" y="70"/>
                  </a:lnTo>
                  <a:lnTo>
                    <a:pt x="74" y="70"/>
                  </a:lnTo>
                  <a:lnTo>
                    <a:pt x="76" y="72"/>
                  </a:lnTo>
                  <a:lnTo>
                    <a:pt x="80" y="74"/>
                  </a:lnTo>
                  <a:lnTo>
                    <a:pt x="80" y="78"/>
                  </a:lnTo>
                  <a:lnTo>
                    <a:pt x="78" y="82"/>
                  </a:lnTo>
                  <a:lnTo>
                    <a:pt x="76" y="86"/>
                  </a:lnTo>
                  <a:lnTo>
                    <a:pt x="76" y="88"/>
                  </a:lnTo>
                  <a:lnTo>
                    <a:pt x="76" y="90"/>
                  </a:lnTo>
                  <a:lnTo>
                    <a:pt x="74" y="90"/>
                  </a:lnTo>
                  <a:lnTo>
                    <a:pt x="72" y="90"/>
                  </a:lnTo>
                  <a:lnTo>
                    <a:pt x="70" y="90"/>
                  </a:lnTo>
                  <a:lnTo>
                    <a:pt x="68" y="90"/>
                  </a:lnTo>
                  <a:lnTo>
                    <a:pt x="66" y="92"/>
                  </a:lnTo>
                  <a:lnTo>
                    <a:pt x="64" y="92"/>
                  </a:lnTo>
                  <a:lnTo>
                    <a:pt x="62" y="94"/>
                  </a:lnTo>
                  <a:lnTo>
                    <a:pt x="62" y="96"/>
                  </a:lnTo>
                  <a:lnTo>
                    <a:pt x="60" y="98"/>
                  </a:lnTo>
                  <a:lnTo>
                    <a:pt x="62" y="100"/>
                  </a:lnTo>
                  <a:lnTo>
                    <a:pt x="62" y="104"/>
                  </a:lnTo>
                  <a:lnTo>
                    <a:pt x="66" y="106"/>
                  </a:lnTo>
                  <a:lnTo>
                    <a:pt x="66" y="108"/>
                  </a:lnTo>
                  <a:lnTo>
                    <a:pt x="66" y="112"/>
                  </a:lnTo>
                  <a:lnTo>
                    <a:pt x="66" y="114"/>
                  </a:lnTo>
                  <a:lnTo>
                    <a:pt x="66" y="116"/>
                  </a:lnTo>
                  <a:lnTo>
                    <a:pt x="64" y="116"/>
                  </a:lnTo>
                  <a:lnTo>
                    <a:pt x="62" y="120"/>
                  </a:lnTo>
                  <a:lnTo>
                    <a:pt x="58" y="124"/>
                  </a:lnTo>
                  <a:lnTo>
                    <a:pt x="56" y="124"/>
                  </a:lnTo>
                  <a:lnTo>
                    <a:pt x="54" y="122"/>
                  </a:lnTo>
                  <a:lnTo>
                    <a:pt x="52" y="120"/>
                  </a:lnTo>
                  <a:lnTo>
                    <a:pt x="50" y="116"/>
                  </a:lnTo>
                  <a:lnTo>
                    <a:pt x="48" y="114"/>
                  </a:lnTo>
                  <a:lnTo>
                    <a:pt x="46" y="110"/>
                  </a:lnTo>
                  <a:lnTo>
                    <a:pt x="44" y="108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10"/>
                  </a:lnTo>
                  <a:lnTo>
                    <a:pt x="40" y="112"/>
                  </a:lnTo>
                  <a:lnTo>
                    <a:pt x="38" y="112"/>
                  </a:lnTo>
                  <a:lnTo>
                    <a:pt x="36" y="108"/>
                  </a:lnTo>
                  <a:lnTo>
                    <a:pt x="32" y="104"/>
                  </a:lnTo>
                  <a:lnTo>
                    <a:pt x="30" y="98"/>
                  </a:lnTo>
                  <a:lnTo>
                    <a:pt x="26" y="90"/>
                  </a:lnTo>
                  <a:lnTo>
                    <a:pt x="22" y="84"/>
                  </a:lnTo>
                  <a:lnTo>
                    <a:pt x="18" y="80"/>
                  </a:lnTo>
                  <a:lnTo>
                    <a:pt x="16" y="74"/>
                  </a:lnTo>
                  <a:lnTo>
                    <a:pt x="14" y="72"/>
                  </a:lnTo>
                  <a:lnTo>
                    <a:pt x="8" y="74"/>
                  </a:lnTo>
                  <a:lnTo>
                    <a:pt x="6" y="68"/>
                  </a:lnTo>
                  <a:lnTo>
                    <a:pt x="4" y="62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8"/>
                  </a:lnTo>
                  <a:lnTo>
                    <a:pt x="10" y="54"/>
                  </a:lnTo>
                  <a:lnTo>
                    <a:pt x="14" y="54"/>
                  </a:lnTo>
                  <a:lnTo>
                    <a:pt x="14" y="54"/>
                  </a:lnTo>
                  <a:lnTo>
                    <a:pt x="16" y="54"/>
                  </a:lnTo>
                  <a:lnTo>
                    <a:pt x="18" y="52"/>
                  </a:lnTo>
                  <a:lnTo>
                    <a:pt x="18" y="50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20" y="28"/>
                  </a:lnTo>
                  <a:lnTo>
                    <a:pt x="22" y="26"/>
                  </a:lnTo>
                  <a:lnTo>
                    <a:pt x="22" y="20"/>
                  </a:lnTo>
                  <a:lnTo>
                    <a:pt x="24" y="16"/>
                  </a:lnTo>
                  <a:lnTo>
                    <a:pt x="28" y="10"/>
                  </a:lnTo>
                  <a:lnTo>
                    <a:pt x="30" y="6"/>
                  </a:lnTo>
                  <a:lnTo>
                    <a:pt x="32" y="2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2" name="Freeform 91"/>
            <p:cNvSpPr>
              <a:spLocks/>
            </p:cNvSpPr>
            <p:nvPr/>
          </p:nvSpPr>
          <p:spPr bwMode="auto">
            <a:xfrm>
              <a:off x="5172075" y="2663825"/>
              <a:ext cx="57150" cy="15875"/>
            </a:xfrm>
            <a:custGeom>
              <a:avLst/>
              <a:gdLst>
                <a:gd name="T0" fmla="*/ 0 w 36"/>
                <a:gd name="T1" fmla="*/ 6 h 10"/>
                <a:gd name="T2" fmla="*/ 0 w 36"/>
                <a:gd name="T3" fmla="*/ 6 h 10"/>
                <a:gd name="T4" fmla="*/ 0 w 36"/>
                <a:gd name="T5" fmla="*/ 8 h 10"/>
                <a:gd name="T6" fmla="*/ 0 w 36"/>
                <a:gd name="T7" fmla="*/ 10 h 10"/>
                <a:gd name="T8" fmla="*/ 2 w 36"/>
                <a:gd name="T9" fmla="*/ 10 h 10"/>
                <a:gd name="T10" fmla="*/ 6 w 36"/>
                <a:gd name="T11" fmla="*/ 8 h 10"/>
                <a:gd name="T12" fmla="*/ 8 w 36"/>
                <a:gd name="T13" fmla="*/ 8 h 10"/>
                <a:gd name="T14" fmla="*/ 10 w 36"/>
                <a:gd name="T15" fmla="*/ 6 h 10"/>
                <a:gd name="T16" fmla="*/ 12 w 36"/>
                <a:gd name="T17" fmla="*/ 6 h 10"/>
                <a:gd name="T18" fmla="*/ 16 w 36"/>
                <a:gd name="T19" fmla="*/ 6 h 10"/>
                <a:gd name="T20" fmla="*/ 18 w 36"/>
                <a:gd name="T21" fmla="*/ 6 h 10"/>
                <a:gd name="T22" fmla="*/ 20 w 36"/>
                <a:gd name="T23" fmla="*/ 6 h 10"/>
                <a:gd name="T24" fmla="*/ 24 w 36"/>
                <a:gd name="T25" fmla="*/ 6 h 10"/>
                <a:gd name="T26" fmla="*/ 26 w 36"/>
                <a:gd name="T27" fmla="*/ 6 h 10"/>
                <a:gd name="T28" fmla="*/ 30 w 36"/>
                <a:gd name="T29" fmla="*/ 6 h 10"/>
                <a:gd name="T30" fmla="*/ 34 w 36"/>
                <a:gd name="T31" fmla="*/ 6 h 10"/>
                <a:gd name="T32" fmla="*/ 34 w 36"/>
                <a:gd name="T33" fmla="*/ 4 h 10"/>
                <a:gd name="T34" fmla="*/ 36 w 36"/>
                <a:gd name="T35" fmla="*/ 4 h 10"/>
                <a:gd name="T36" fmla="*/ 36 w 36"/>
                <a:gd name="T37" fmla="*/ 2 h 10"/>
                <a:gd name="T38" fmla="*/ 34 w 36"/>
                <a:gd name="T39" fmla="*/ 2 h 10"/>
                <a:gd name="T40" fmla="*/ 30 w 36"/>
                <a:gd name="T41" fmla="*/ 2 h 10"/>
                <a:gd name="T42" fmla="*/ 26 w 36"/>
                <a:gd name="T43" fmla="*/ 0 h 10"/>
                <a:gd name="T44" fmla="*/ 24 w 36"/>
                <a:gd name="T45" fmla="*/ 0 h 10"/>
                <a:gd name="T46" fmla="*/ 18 w 36"/>
                <a:gd name="T47" fmla="*/ 0 h 10"/>
                <a:gd name="T48" fmla="*/ 16 w 36"/>
                <a:gd name="T49" fmla="*/ 2 h 10"/>
                <a:gd name="T50" fmla="*/ 12 w 36"/>
                <a:gd name="T51" fmla="*/ 2 h 10"/>
                <a:gd name="T52" fmla="*/ 10 w 36"/>
                <a:gd name="T53" fmla="*/ 2 h 10"/>
                <a:gd name="T54" fmla="*/ 4 w 36"/>
                <a:gd name="T55" fmla="*/ 2 h 10"/>
                <a:gd name="T56" fmla="*/ 0 w 36"/>
                <a:gd name="T57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6" h="10">
                  <a:moveTo>
                    <a:pt x="0" y="6"/>
                  </a:moveTo>
                  <a:lnTo>
                    <a:pt x="0" y="6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6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6" y="4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4" y="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3" name="Freeform 92"/>
            <p:cNvSpPr>
              <a:spLocks/>
            </p:cNvSpPr>
            <p:nvPr/>
          </p:nvSpPr>
          <p:spPr bwMode="auto">
            <a:xfrm>
              <a:off x="5187950" y="2689225"/>
              <a:ext cx="41275" cy="6350"/>
            </a:xfrm>
            <a:custGeom>
              <a:avLst/>
              <a:gdLst>
                <a:gd name="T0" fmla="*/ 0 w 26"/>
                <a:gd name="T1" fmla="*/ 4 h 4"/>
                <a:gd name="T2" fmla="*/ 2 w 26"/>
                <a:gd name="T3" fmla="*/ 4 h 4"/>
                <a:gd name="T4" fmla="*/ 4 w 26"/>
                <a:gd name="T5" fmla="*/ 4 h 4"/>
                <a:gd name="T6" fmla="*/ 6 w 26"/>
                <a:gd name="T7" fmla="*/ 4 h 4"/>
                <a:gd name="T8" fmla="*/ 8 w 26"/>
                <a:gd name="T9" fmla="*/ 4 h 4"/>
                <a:gd name="T10" fmla="*/ 8 w 26"/>
                <a:gd name="T11" fmla="*/ 4 h 4"/>
                <a:gd name="T12" fmla="*/ 10 w 26"/>
                <a:gd name="T13" fmla="*/ 4 h 4"/>
                <a:gd name="T14" fmla="*/ 12 w 26"/>
                <a:gd name="T15" fmla="*/ 4 h 4"/>
                <a:gd name="T16" fmla="*/ 14 w 26"/>
                <a:gd name="T17" fmla="*/ 4 h 4"/>
                <a:gd name="T18" fmla="*/ 16 w 26"/>
                <a:gd name="T19" fmla="*/ 4 h 4"/>
                <a:gd name="T20" fmla="*/ 18 w 26"/>
                <a:gd name="T21" fmla="*/ 4 h 4"/>
                <a:gd name="T22" fmla="*/ 22 w 26"/>
                <a:gd name="T23" fmla="*/ 4 h 4"/>
                <a:gd name="T24" fmla="*/ 26 w 26"/>
                <a:gd name="T25" fmla="*/ 4 h 4"/>
                <a:gd name="T26" fmla="*/ 26 w 26"/>
                <a:gd name="T27" fmla="*/ 4 h 4"/>
                <a:gd name="T28" fmla="*/ 26 w 26"/>
                <a:gd name="T29" fmla="*/ 2 h 4"/>
                <a:gd name="T30" fmla="*/ 22 w 26"/>
                <a:gd name="T31" fmla="*/ 2 h 4"/>
                <a:gd name="T32" fmla="*/ 18 w 26"/>
                <a:gd name="T33" fmla="*/ 0 h 4"/>
                <a:gd name="T34" fmla="*/ 16 w 26"/>
                <a:gd name="T35" fmla="*/ 0 h 4"/>
                <a:gd name="T36" fmla="*/ 14 w 26"/>
                <a:gd name="T37" fmla="*/ 0 h 4"/>
                <a:gd name="T38" fmla="*/ 10 w 26"/>
                <a:gd name="T39" fmla="*/ 0 h 4"/>
                <a:gd name="T40" fmla="*/ 8 w 26"/>
                <a:gd name="T41" fmla="*/ 0 h 4"/>
                <a:gd name="T42" fmla="*/ 6 w 26"/>
                <a:gd name="T43" fmla="*/ 0 h 4"/>
                <a:gd name="T44" fmla="*/ 2 w 26"/>
                <a:gd name="T45" fmla="*/ 0 h 4"/>
                <a:gd name="T46" fmla="*/ 0 w 26"/>
                <a:gd name="T4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2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4" name="Freeform 93"/>
            <p:cNvSpPr>
              <a:spLocks/>
            </p:cNvSpPr>
            <p:nvPr/>
          </p:nvSpPr>
          <p:spPr bwMode="auto">
            <a:xfrm>
              <a:off x="5229225" y="2692400"/>
              <a:ext cx="53975" cy="73025"/>
            </a:xfrm>
            <a:custGeom>
              <a:avLst/>
              <a:gdLst>
                <a:gd name="T0" fmla="*/ 18 w 34"/>
                <a:gd name="T1" fmla="*/ 12 h 46"/>
                <a:gd name="T2" fmla="*/ 18 w 34"/>
                <a:gd name="T3" fmla="*/ 28 h 46"/>
                <a:gd name="T4" fmla="*/ 18 w 34"/>
                <a:gd name="T5" fmla="*/ 28 h 46"/>
                <a:gd name="T6" fmla="*/ 20 w 34"/>
                <a:gd name="T7" fmla="*/ 30 h 46"/>
                <a:gd name="T8" fmla="*/ 20 w 34"/>
                <a:gd name="T9" fmla="*/ 30 h 46"/>
                <a:gd name="T10" fmla="*/ 22 w 34"/>
                <a:gd name="T11" fmla="*/ 32 h 46"/>
                <a:gd name="T12" fmla="*/ 22 w 34"/>
                <a:gd name="T13" fmla="*/ 34 h 46"/>
                <a:gd name="T14" fmla="*/ 20 w 34"/>
                <a:gd name="T15" fmla="*/ 36 h 46"/>
                <a:gd name="T16" fmla="*/ 18 w 34"/>
                <a:gd name="T17" fmla="*/ 38 h 46"/>
                <a:gd name="T18" fmla="*/ 18 w 34"/>
                <a:gd name="T19" fmla="*/ 38 h 46"/>
                <a:gd name="T20" fmla="*/ 18 w 34"/>
                <a:gd name="T21" fmla="*/ 38 h 46"/>
                <a:gd name="T22" fmla="*/ 16 w 34"/>
                <a:gd name="T23" fmla="*/ 38 h 46"/>
                <a:gd name="T24" fmla="*/ 14 w 34"/>
                <a:gd name="T25" fmla="*/ 38 h 46"/>
                <a:gd name="T26" fmla="*/ 10 w 34"/>
                <a:gd name="T27" fmla="*/ 38 h 46"/>
                <a:gd name="T28" fmla="*/ 8 w 34"/>
                <a:gd name="T29" fmla="*/ 38 h 46"/>
                <a:gd name="T30" fmla="*/ 8 w 34"/>
                <a:gd name="T31" fmla="*/ 38 h 46"/>
                <a:gd name="T32" fmla="*/ 6 w 34"/>
                <a:gd name="T33" fmla="*/ 38 h 46"/>
                <a:gd name="T34" fmla="*/ 4 w 34"/>
                <a:gd name="T35" fmla="*/ 38 h 46"/>
                <a:gd name="T36" fmla="*/ 2 w 34"/>
                <a:gd name="T37" fmla="*/ 38 h 46"/>
                <a:gd name="T38" fmla="*/ 0 w 34"/>
                <a:gd name="T39" fmla="*/ 38 h 46"/>
                <a:gd name="T40" fmla="*/ 0 w 34"/>
                <a:gd name="T41" fmla="*/ 38 h 46"/>
                <a:gd name="T42" fmla="*/ 4 w 34"/>
                <a:gd name="T43" fmla="*/ 40 h 46"/>
                <a:gd name="T44" fmla="*/ 6 w 34"/>
                <a:gd name="T45" fmla="*/ 42 h 46"/>
                <a:gd name="T46" fmla="*/ 8 w 34"/>
                <a:gd name="T47" fmla="*/ 44 h 46"/>
                <a:gd name="T48" fmla="*/ 12 w 34"/>
                <a:gd name="T49" fmla="*/ 44 h 46"/>
                <a:gd name="T50" fmla="*/ 16 w 34"/>
                <a:gd name="T51" fmla="*/ 46 h 46"/>
                <a:gd name="T52" fmla="*/ 18 w 34"/>
                <a:gd name="T53" fmla="*/ 46 h 46"/>
                <a:gd name="T54" fmla="*/ 22 w 34"/>
                <a:gd name="T55" fmla="*/ 46 h 46"/>
                <a:gd name="T56" fmla="*/ 26 w 34"/>
                <a:gd name="T57" fmla="*/ 44 h 46"/>
                <a:gd name="T58" fmla="*/ 26 w 34"/>
                <a:gd name="T59" fmla="*/ 42 h 46"/>
                <a:gd name="T60" fmla="*/ 28 w 34"/>
                <a:gd name="T61" fmla="*/ 42 h 46"/>
                <a:gd name="T62" fmla="*/ 30 w 34"/>
                <a:gd name="T63" fmla="*/ 42 h 46"/>
                <a:gd name="T64" fmla="*/ 30 w 34"/>
                <a:gd name="T65" fmla="*/ 40 h 46"/>
                <a:gd name="T66" fmla="*/ 34 w 34"/>
                <a:gd name="T67" fmla="*/ 38 h 46"/>
                <a:gd name="T68" fmla="*/ 34 w 34"/>
                <a:gd name="T69" fmla="*/ 36 h 46"/>
                <a:gd name="T70" fmla="*/ 32 w 34"/>
                <a:gd name="T71" fmla="*/ 34 h 46"/>
                <a:gd name="T72" fmla="*/ 30 w 34"/>
                <a:gd name="T73" fmla="*/ 34 h 46"/>
                <a:gd name="T74" fmla="*/ 28 w 34"/>
                <a:gd name="T75" fmla="*/ 36 h 46"/>
                <a:gd name="T76" fmla="*/ 28 w 34"/>
                <a:gd name="T77" fmla="*/ 38 h 46"/>
                <a:gd name="T78" fmla="*/ 26 w 34"/>
                <a:gd name="T79" fmla="*/ 38 h 46"/>
                <a:gd name="T80" fmla="*/ 26 w 34"/>
                <a:gd name="T81" fmla="*/ 34 h 46"/>
                <a:gd name="T82" fmla="*/ 26 w 34"/>
                <a:gd name="T83" fmla="*/ 30 h 46"/>
                <a:gd name="T84" fmla="*/ 26 w 34"/>
                <a:gd name="T85" fmla="*/ 26 h 46"/>
                <a:gd name="T86" fmla="*/ 24 w 34"/>
                <a:gd name="T87" fmla="*/ 20 h 46"/>
                <a:gd name="T88" fmla="*/ 24 w 34"/>
                <a:gd name="T89" fmla="*/ 16 h 46"/>
                <a:gd name="T90" fmla="*/ 24 w 34"/>
                <a:gd name="T91" fmla="*/ 10 h 46"/>
                <a:gd name="T92" fmla="*/ 24 w 34"/>
                <a:gd name="T93" fmla="*/ 4 h 46"/>
                <a:gd name="T94" fmla="*/ 20 w 34"/>
                <a:gd name="T95" fmla="*/ 0 h 46"/>
                <a:gd name="T96" fmla="*/ 20 w 34"/>
                <a:gd name="T97" fmla="*/ 2 h 46"/>
                <a:gd name="T98" fmla="*/ 18 w 34"/>
                <a:gd name="T99" fmla="*/ 6 h 46"/>
                <a:gd name="T100" fmla="*/ 18 w 34"/>
                <a:gd name="T101" fmla="*/ 10 h 46"/>
                <a:gd name="T102" fmla="*/ 18 w 34"/>
                <a:gd name="T103" fmla="*/ 1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" h="46">
                  <a:moveTo>
                    <a:pt x="18" y="12"/>
                  </a:moveTo>
                  <a:lnTo>
                    <a:pt x="18" y="28"/>
                  </a:lnTo>
                  <a:lnTo>
                    <a:pt x="18" y="28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2" y="34"/>
                  </a:lnTo>
                  <a:lnTo>
                    <a:pt x="20" y="36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8" y="38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0" y="38"/>
                  </a:lnTo>
                  <a:lnTo>
                    <a:pt x="8" y="38"/>
                  </a:lnTo>
                  <a:lnTo>
                    <a:pt x="8" y="38"/>
                  </a:lnTo>
                  <a:lnTo>
                    <a:pt x="6" y="38"/>
                  </a:lnTo>
                  <a:lnTo>
                    <a:pt x="4" y="38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4" y="40"/>
                  </a:lnTo>
                  <a:lnTo>
                    <a:pt x="6" y="42"/>
                  </a:lnTo>
                  <a:lnTo>
                    <a:pt x="8" y="44"/>
                  </a:lnTo>
                  <a:lnTo>
                    <a:pt x="12" y="44"/>
                  </a:lnTo>
                  <a:lnTo>
                    <a:pt x="16" y="46"/>
                  </a:lnTo>
                  <a:lnTo>
                    <a:pt x="18" y="46"/>
                  </a:lnTo>
                  <a:lnTo>
                    <a:pt x="22" y="46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30" y="42"/>
                  </a:lnTo>
                  <a:lnTo>
                    <a:pt x="30" y="40"/>
                  </a:lnTo>
                  <a:lnTo>
                    <a:pt x="34" y="38"/>
                  </a:lnTo>
                  <a:lnTo>
                    <a:pt x="34" y="36"/>
                  </a:lnTo>
                  <a:lnTo>
                    <a:pt x="32" y="34"/>
                  </a:lnTo>
                  <a:lnTo>
                    <a:pt x="30" y="34"/>
                  </a:lnTo>
                  <a:lnTo>
                    <a:pt x="28" y="36"/>
                  </a:lnTo>
                  <a:lnTo>
                    <a:pt x="28" y="38"/>
                  </a:lnTo>
                  <a:lnTo>
                    <a:pt x="26" y="38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6" y="26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0"/>
                  </a:lnTo>
                  <a:lnTo>
                    <a:pt x="24" y="4"/>
                  </a:lnTo>
                  <a:lnTo>
                    <a:pt x="20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18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5" name="Freeform 94"/>
            <p:cNvSpPr>
              <a:spLocks/>
            </p:cNvSpPr>
            <p:nvPr/>
          </p:nvSpPr>
          <p:spPr bwMode="auto">
            <a:xfrm>
              <a:off x="4140200" y="2041525"/>
              <a:ext cx="361950" cy="415925"/>
            </a:xfrm>
            <a:custGeom>
              <a:avLst/>
              <a:gdLst>
                <a:gd name="T0" fmla="*/ 222 w 228"/>
                <a:gd name="T1" fmla="*/ 208 h 262"/>
                <a:gd name="T2" fmla="*/ 200 w 228"/>
                <a:gd name="T3" fmla="*/ 196 h 262"/>
                <a:gd name="T4" fmla="*/ 186 w 228"/>
                <a:gd name="T5" fmla="*/ 188 h 262"/>
                <a:gd name="T6" fmla="*/ 178 w 228"/>
                <a:gd name="T7" fmla="*/ 180 h 262"/>
                <a:gd name="T8" fmla="*/ 166 w 228"/>
                <a:gd name="T9" fmla="*/ 170 h 262"/>
                <a:gd name="T10" fmla="*/ 168 w 228"/>
                <a:gd name="T11" fmla="*/ 136 h 262"/>
                <a:gd name="T12" fmla="*/ 174 w 228"/>
                <a:gd name="T13" fmla="*/ 132 h 262"/>
                <a:gd name="T14" fmla="*/ 180 w 228"/>
                <a:gd name="T15" fmla="*/ 118 h 262"/>
                <a:gd name="T16" fmla="*/ 186 w 228"/>
                <a:gd name="T17" fmla="*/ 94 h 262"/>
                <a:gd name="T18" fmla="*/ 180 w 228"/>
                <a:gd name="T19" fmla="*/ 80 h 262"/>
                <a:gd name="T20" fmla="*/ 168 w 228"/>
                <a:gd name="T21" fmla="*/ 56 h 262"/>
                <a:gd name="T22" fmla="*/ 162 w 228"/>
                <a:gd name="T23" fmla="*/ 34 h 262"/>
                <a:gd name="T24" fmla="*/ 120 w 228"/>
                <a:gd name="T25" fmla="*/ 4 h 262"/>
                <a:gd name="T26" fmla="*/ 118 w 228"/>
                <a:gd name="T27" fmla="*/ 2 h 262"/>
                <a:gd name="T28" fmla="*/ 112 w 228"/>
                <a:gd name="T29" fmla="*/ 2 h 262"/>
                <a:gd name="T30" fmla="*/ 104 w 228"/>
                <a:gd name="T31" fmla="*/ 2 h 262"/>
                <a:gd name="T32" fmla="*/ 96 w 228"/>
                <a:gd name="T33" fmla="*/ 4 h 262"/>
                <a:gd name="T34" fmla="*/ 94 w 228"/>
                <a:gd name="T35" fmla="*/ 6 h 262"/>
                <a:gd name="T36" fmla="*/ 90 w 228"/>
                <a:gd name="T37" fmla="*/ 8 h 262"/>
                <a:gd name="T38" fmla="*/ 82 w 228"/>
                <a:gd name="T39" fmla="*/ 10 h 262"/>
                <a:gd name="T40" fmla="*/ 78 w 228"/>
                <a:gd name="T41" fmla="*/ 16 h 262"/>
                <a:gd name="T42" fmla="*/ 72 w 228"/>
                <a:gd name="T43" fmla="*/ 26 h 262"/>
                <a:gd name="T44" fmla="*/ 64 w 228"/>
                <a:gd name="T45" fmla="*/ 82 h 262"/>
                <a:gd name="T46" fmla="*/ 52 w 228"/>
                <a:gd name="T47" fmla="*/ 84 h 262"/>
                <a:gd name="T48" fmla="*/ 50 w 228"/>
                <a:gd name="T49" fmla="*/ 92 h 262"/>
                <a:gd name="T50" fmla="*/ 54 w 228"/>
                <a:gd name="T51" fmla="*/ 110 h 262"/>
                <a:gd name="T52" fmla="*/ 58 w 228"/>
                <a:gd name="T53" fmla="*/ 124 h 262"/>
                <a:gd name="T54" fmla="*/ 64 w 228"/>
                <a:gd name="T55" fmla="*/ 130 h 262"/>
                <a:gd name="T56" fmla="*/ 74 w 228"/>
                <a:gd name="T57" fmla="*/ 166 h 262"/>
                <a:gd name="T58" fmla="*/ 66 w 228"/>
                <a:gd name="T59" fmla="*/ 174 h 262"/>
                <a:gd name="T60" fmla="*/ 56 w 228"/>
                <a:gd name="T61" fmla="*/ 186 h 262"/>
                <a:gd name="T62" fmla="*/ 42 w 228"/>
                <a:gd name="T63" fmla="*/ 200 h 262"/>
                <a:gd name="T64" fmla="*/ 24 w 228"/>
                <a:gd name="T65" fmla="*/ 214 h 262"/>
                <a:gd name="T66" fmla="*/ 8 w 228"/>
                <a:gd name="T67" fmla="*/ 224 h 262"/>
                <a:gd name="T68" fmla="*/ 2 w 228"/>
                <a:gd name="T69" fmla="*/ 230 h 262"/>
                <a:gd name="T70" fmla="*/ 0 w 228"/>
                <a:gd name="T71" fmla="*/ 236 h 262"/>
                <a:gd name="T72" fmla="*/ 2 w 228"/>
                <a:gd name="T73" fmla="*/ 242 h 262"/>
                <a:gd name="T74" fmla="*/ 8 w 228"/>
                <a:gd name="T75" fmla="*/ 244 h 262"/>
                <a:gd name="T76" fmla="*/ 18 w 228"/>
                <a:gd name="T77" fmla="*/ 250 h 262"/>
                <a:gd name="T78" fmla="*/ 32 w 228"/>
                <a:gd name="T79" fmla="*/ 256 h 262"/>
                <a:gd name="T80" fmla="*/ 46 w 228"/>
                <a:gd name="T81" fmla="*/ 258 h 262"/>
                <a:gd name="T82" fmla="*/ 50 w 228"/>
                <a:gd name="T83" fmla="*/ 256 h 262"/>
                <a:gd name="T84" fmla="*/ 48 w 228"/>
                <a:gd name="T85" fmla="*/ 250 h 262"/>
                <a:gd name="T86" fmla="*/ 62 w 228"/>
                <a:gd name="T87" fmla="*/ 248 h 262"/>
                <a:gd name="T88" fmla="*/ 82 w 228"/>
                <a:gd name="T89" fmla="*/ 252 h 262"/>
                <a:gd name="T90" fmla="*/ 106 w 228"/>
                <a:gd name="T91" fmla="*/ 254 h 262"/>
                <a:gd name="T92" fmla="*/ 130 w 228"/>
                <a:gd name="T93" fmla="*/ 260 h 262"/>
                <a:gd name="T94" fmla="*/ 152 w 228"/>
                <a:gd name="T95" fmla="*/ 262 h 262"/>
                <a:gd name="T96" fmla="*/ 166 w 228"/>
                <a:gd name="T97" fmla="*/ 262 h 262"/>
                <a:gd name="T98" fmla="*/ 172 w 228"/>
                <a:gd name="T99" fmla="*/ 258 h 262"/>
                <a:gd name="T100" fmla="*/ 186 w 228"/>
                <a:gd name="T101" fmla="*/ 246 h 262"/>
                <a:gd name="T102" fmla="*/ 200 w 228"/>
                <a:gd name="T103" fmla="*/ 234 h 262"/>
                <a:gd name="T104" fmla="*/ 216 w 228"/>
                <a:gd name="T105" fmla="*/ 222 h 262"/>
                <a:gd name="T106" fmla="*/ 226 w 228"/>
                <a:gd name="T107" fmla="*/ 21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8" h="262">
                  <a:moveTo>
                    <a:pt x="228" y="210"/>
                  </a:moveTo>
                  <a:lnTo>
                    <a:pt x="226" y="208"/>
                  </a:lnTo>
                  <a:lnTo>
                    <a:pt x="222" y="208"/>
                  </a:lnTo>
                  <a:lnTo>
                    <a:pt x="216" y="204"/>
                  </a:lnTo>
                  <a:lnTo>
                    <a:pt x="208" y="200"/>
                  </a:lnTo>
                  <a:lnTo>
                    <a:pt x="200" y="196"/>
                  </a:lnTo>
                  <a:lnTo>
                    <a:pt x="194" y="190"/>
                  </a:lnTo>
                  <a:lnTo>
                    <a:pt x="188" y="190"/>
                  </a:lnTo>
                  <a:lnTo>
                    <a:pt x="186" y="188"/>
                  </a:lnTo>
                  <a:lnTo>
                    <a:pt x="184" y="186"/>
                  </a:lnTo>
                  <a:lnTo>
                    <a:pt x="180" y="182"/>
                  </a:lnTo>
                  <a:lnTo>
                    <a:pt x="178" y="180"/>
                  </a:lnTo>
                  <a:lnTo>
                    <a:pt x="172" y="176"/>
                  </a:lnTo>
                  <a:lnTo>
                    <a:pt x="170" y="174"/>
                  </a:lnTo>
                  <a:lnTo>
                    <a:pt x="166" y="170"/>
                  </a:lnTo>
                  <a:lnTo>
                    <a:pt x="164" y="168"/>
                  </a:lnTo>
                  <a:lnTo>
                    <a:pt x="162" y="166"/>
                  </a:lnTo>
                  <a:lnTo>
                    <a:pt x="168" y="136"/>
                  </a:lnTo>
                  <a:lnTo>
                    <a:pt x="170" y="136"/>
                  </a:lnTo>
                  <a:lnTo>
                    <a:pt x="172" y="134"/>
                  </a:lnTo>
                  <a:lnTo>
                    <a:pt x="174" y="132"/>
                  </a:lnTo>
                  <a:lnTo>
                    <a:pt x="176" y="128"/>
                  </a:lnTo>
                  <a:lnTo>
                    <a:pt x="180" y="124"/>
                  </a:lnTo>
                  <a:lnTo>
                    <a:pt x="180" y="118"/>
                  </a:lnTo>
                  <a:lnTo>
                    <a:pt x="182" y="110"/>
                  </a:lnTo>
                  <a:lnTo>
                    <a:pt x="184" y="102"/>
                  </a:lnTo>
                  <a:lnTo>
                    <a:pt x="186" y="94"/>
                  </a:lnTo>
                  <a:lnTo>
                    <a:pt x="184" y="88"/>
                  </a:lnTo>
                  <a:lnTo>
                    <a:pt x="182" y="84"/>
                  </a:lnTo>
                  <a:lnTo>
                    <a:pt x="180" y="80"/>
                  </a:lnTo>
                  <a:lnTo>
                    <a:pt x="174" y="74"/>
                  </a:lnTo>
                  <a:lnTo>
                    <a:pt x="172" y="66"/>
                  </a:lnTo>
                  <a:lnTo>
                    <a:pt x="168" y="56"/>
                  </a:lnTo>
                  <a:lnTo>
                    <a:pt x="164" y="48"/>
                  </a:lnTo>
                  <a:lnTo>
                    <a:pt x="162" y="40"/>
                  </a:lnTo>
                  <a:lnTo>
                    <a:pt x="162" y="34"/>
                  </a:lnTo>
                  <a:lnTo>
                    <a:pt x="160" y="32"/>
                  </a:lnTo>
                  <a:lnTo>
                    <a:pt x="136" y="8"/>
                  </a:lnTo>
                  <a:lnTo>
                    <a:pt x="120" y="4"/>
                  </a:lnTo>
                  <a:lnTo>
                    <a:pt x="120" y="4"/>
                  </a:lnTo>
                  <a:lnTo>
                    <a:pt x="118" y="4"/>
                  </a:lnTo>
                  <a:lnTo>
                    <a:pt x="118" y="2"/>
                  </a:lnTo>
                  <a:lnTo>
                    <a:pt x="116" y="2"/>
                  </a:lnTo>
                  <a:lnTo>
                    <a:pt x="114" y="0"/>
                  </a:lnTo>
                  <a:lnTo>
                    <a:pt x="112" y="2"/>
                  </a:lnTo>
                  <a:lnTo>
                    <a:pt x="110" y="2"/>
                  </a:lnTo>
                  <a:lnTo>
                    <a:pt x="108" y="2"/>
                  </a:lnTo>
                  <a:lnTo>
                    <a:pt x="104" y="2"/>
                  </a:lnTo>
                  <a:lnTo>
                    <a:pt x="100" y="2"/>
                  </a:lnTo>
                  <a:lnTo>
                    <a:pt x="98" y="2"/>
                  </a:lnTo>
                  <a:lnTo>
                    <a:pt x="96" y="4"/>
                  </a:lnTo>
                  <a:lnTo>
                    <a:pt x="94" y="4"/>
                  </a:lnTo>
                  <a:lnTo>
                    <a:pt x="94" y="4"/>
                  </a:lnTo>
                  <a:lnTo>
                    <a:pt x="94" y="6"/>
                  </a:lnTo>
                  <a:lnTo>
                    <a:pt x="92" y="8"/>
                  </a:lnTo>
                  <a:lnTo>
                    <a:pt x="92" y="8"/>
                  </a:lnTo>
                  <a:lnTo>
                    <a:pt x="90" y="8"/>
                  </a:lnTo>
                  <a:lnTo>
                    <a:pt x="86" y="10"/>
                  </a:lnTo>
                  <a:lnTo>
                    <a:pt x="82" y="10"/>
                  </a:lnTo>
                  <a:lnTo>
                    <a:pt x="82" y="10"/>
                  </a:lnTo>
                  <a:lnTo>
                    <a:pt x="82" y="12"/>
                  </a:lnTo>
                  <a:lnTo>
                    <a:pt x="80" y="14"/>
                  </a:lnTo>
                  <a:lnTo>
                    <a:pt x="78" y="16"/>
                  </a:lnTo>
                  <a:lnTo>
                    <a:pt x="76" y="20"/>
                  </a:lnTo>
                  <a:lnTo>
                    <a:pt x="74" y="22"/>
                  </a:lnTo>
                  <a:lnTo>
                    <a:pt x="72" y="26"/>
                  </a:lnTo>
                  <a:lnTo>
                    <a:pt x="68" y="30"/>
                  </a:lnTo>
                  <a:lnTo>
                    <a:pt x="66" y="32"/>
                  </a:lnTo>
                  <a:lnTo>
                    <a:pt x="64" y="82"/>
                  </a:lnTo>
                  <a:lnTo>
                    <a:pt x="56" y="84"/>
                  </a:lnTo>
                  <a:lnTo>
                    <a:pt x="54" y="84"/>
                  </a:lnTo>
                  <a:lnTo>
                    <a:pt x="52" y="84"/>
                  </a:lnTo>
                  <a:lnTo>
                    <a:pt x="50" y="84"/>
                  </a:lnTo>
                  <a:lnTo>
                    <a:pt x="50" y="86"/>
                  </a:lnTo>
                  <a:lnTo>
                    <a:pt x="50" y="92"/>
                  </a:lnTo>
                  <a:lnTo>
                    <a:pt x="50" y="96"/>
                  </a:lnTo>
                  <a:lnTo>
                    <a:pt x="52" y="102"/>
                  </a:lnTo>
                  <a:lnTo>
                    <a:pt x="54" y="110"/>
                  </a:lnTo>
                  <a:lnTo>
                    <a:pt x="56" y="116"/>
                  </a:lnTo>
                  <a:lnTo>
                    <a:pt x="56" y="120"/>
                  </a:lnTo>
                  <a:lnTo>
                    <a:pt x="58" y="124"/>
                  </a:lnTo>
                  <a:lnTo>
                    <a:pt x="62" y="128"/>
                  </a:lnTo>
                  <a:lnTo>
                    <a:pt x="64" y="128"/>
                  </a:lnTo>
                  <a:lnTo>
                    <a:pt x="64" y="130"/>
                  </a:lnTo>
                  <a:lnTo>
                    <a:pt x="66" y="130"/>
                  </a:lnTo>
                  <a:lnTo>
                    <a:pt x="74" y="164"/>
                  </a:lnTo>
                  <a:lnTo>
                    <a:pt x="74" y="166"/>
                  </a:lnTo>
                  <a:lnTo>
                    <a:pt x="72" y="168"/>
                  </a:lnTo>
                  <a:lnTo>
                    <a:pt x="70" y="172"/>
                  </a:lnTo>
                  <a:lnTo>
                    <a:pt x="66" y="174"/>
                  </a:lnTo>
                  <a:lnTo>
                    <a:pt x="64" y="178"/>
                  </a:lnTo>
                  <a:lnTo>
                    <a:pt x="60" y="182"/>
                  </a:lnTo>
                  <a:lnTo>
                    <a:pt x="56" y="186"/>
                  </a:lnTo>
                  <a:lnTo>
                    <a:pt x="52" y="190"/>
                  </a:lnTo>
                  <a:lnTo>
                    <a:pt x="48" y="196"/>
                  </a:lnTo>
                  <a:lnTo>
                    <a:pt x="42" y="200"/>
                  </a:lnTo>
                  <a:lnTo>
                    <a:pt x="36" y="204"/>
                  </a:lnTo>
                  <a:lnTo>
                    <a:pt x="30" y="208"/>
                  </a:lnTo>
                  <a:lnTo>
                    <a:pt x="24" y="214"/>
                  </a:lnTo>
                  <a:lnTo>
                    <a:pt x="18" y="218"/>
                  </a:lnTo>
                  <a:lnTo>
                    <a:pt x="12" y="222"/>
                  </a:lnTo>
                  <a:lnTo>
                    <a:pt x="8" y="224"/>
                  </a:lnTo>
                  <a:lnTo>
                    <a:pt x="4" y="226"/>
                  </a:lnTo>
                  <a:lnTo>
                    <a:pt x="2" y="228"/>
                  </a:lnTo>
                  <a:lnTo>
                    <a:pt x="2" y="230"/>
                  </a:lnTo>
                  <a:lnTo>
                    <a:pt x="2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0" y="236"/>
                  </a:lnTo>
                  <a:lnTo>
                    <a:pt x="2" y="238"/>
                  </a:lnTo>
                  <a:lnTo>
                    <a:pt x="2" y="242"/>
                  </a:lnTo>
                  <a:lnTo>
                    <a:pt x="2" y="244"/>
                  </a:lnTo>
                  <a:lnTo>
                    <a:pt x="4" y="244"/>
                  </a:lnTo>
                  <a:lnTo>
                    <a:pt x="8" y="244"/>
                  </a:lnTo>
                  <a:lnTo>
                    <a:pt x="10" y="246"/>
                  </a:lnTo>
                  <a:lnTo>
                    <a:pt x="12" y="248"/>
                  </a:lnTo>
                  <a:lnTo>
                    <a:pt x="18" y="250"/>
                  </a:lnTo>
                  <a:lnTo>
                    <a:pt x="22" y="252"/>
                  </a:lnTo>
                  <a:lnTo>
                    <a:pt x="28" y="254"/>
                  </a:lnTo>
                  <a:lnTo>
                    <a:pt x="32" y="256"/>
                  </a:lnTo>
                  <a:lnTo>
                    <a:pt x="38" y="256"/>
                  </a:lnTo>
                  <a:lnTo>
                    <a:pt x="42" y="258"/>
                  </a:lnTo>
                  <a:lnTo>
                    <a:pt x="46" y="258"/>
                  </a:lnTo>
                  <a:lnTo>
                    <a:pt x="48" y="258"/>
                  </a:lnTo>
                  <a:lnTo>
                    <a:pt x="50" y="258"/>
                  </a:lnTo>
                  <a:lnTo>
                    <a:pt x="50" y="256"/>
                  </a:lnTo>
                  <a:lnTo>
                    <a:pt x="48" y="254"/>
                  </a:lnTo>
                  <a:lnTo>
                    <a:pt x="48" y="252"/>
                  </a:lnTo>
                  <a:lnTo>
                    <a:pt x="48" y="250"/>
                  </a:lnTo>
                  <a:lnTo>
                    <a:pt x="48" y="248"/>
                  </a:lnTo>
                  <a:lnTo>
                    <a:pt x="54" y="248"/>
                  </a:lnTo>
                  <a:lnTo>
                    <a:pt x="62" y="248"/>
                  </a:lnTo>
                  <a:lnTo>
                    <a:pt x="66" y="250"/>
                  </a:lnTo>
                  <a:lnTo>
                    <a:pt x="74" y="250"/>
                  </a:lnTo>
                  <a:lnTo>
                    <a:pt x="82" y="252"/>
                  </a:lnTo>
                  <a:lnTo>
                    <a:pt x="88" y="252"/>
                  </a:lnTo>
                  <a:lnTo>
                    <a:pt x="98" y="254"/>
                  </a:lnTo>
                  <a:lnTo>
                    <a:pt x="106" y="254"/>
                  </a:lnTo>
                  <a:lnTo>
                    <a:pt x="114" y="256"/>
                  </a:lnTo>
                  <a:lnTo>
                    <a:pt x="122" y="258"/>
                  </a:lnTo>
                  <a:lnTo>
                    <a:pt x="130" y="260"/>
                  </a:lnTo>
                  <a:lnTo>
                    <a:pt x="138" y="260"/>
                  </a:lnTo>
                  <a:lnTo>
                    <a:pt x="144" y="262"/>
                  </a:lnTo>
                  <a:lnTo>
                    <a:pt x="152" y="262"/>
                  </a:lnTo>
                  <a:lnTo>
                    <a:pt x="158" y="262"/>
                  </a:lnTo>
                  <a:lnTo>
                    <a:pt x="162" y="262"/>
                  </a:lnTo>
                  <a:lnTo>
                    <a:pt x="166" y="262"/>
                  </a:lnTo>
                  <a:lnTo>
                    <a:pt x="168" y="262"/>
                  </a:lnTo>
                  <a:lnTo>
                    <a:pt x="170" y="260"/>
                  </a:lnTo>
                  <a:lnTo>
                    <a:pt x="172" y="258"/>
                  </a:lnTo>
                  <a:lnTo>
                    <a:pt x="176" y="254"/>
                  </a:lnTo>
                  <a:lnTo>
                    <a:pt x="180" y="252"/>
                  </a:lnTo>
                  <a:lnTo>
                    <a:pt x="186" y="246"/>
                  </a:lnTo>
                  <a:lnTo>
                    <a:pt x="190" y="244"/>
                  </a:lnTo>
                  <a:lnTo>
                    <a:pt x="196" y="238"/>
                  </a:lnTo>
                  <a:lnTo>
                    <a:pt x="200" y="234"/>
                  </a:lnTo>
                  <a:lnTo>
                    <a:pt x="206" y="230"/>
                  </a:lnTo>
                  <a:lnTo>
                    <a:pt x="212" y="226"/>
                  </a:lnTo>
                  <a:lnTo>
                    <a:pt x="216" y="222"/>
                  </a:lnTo>
                  <a:lnTo>
                    <a:pt x="220" y="218"/>
                  </a:lnTo>
                  <a:lnTo>
                    <a:pt x="224" y="214"/>
                  </a:lnTo>
                  <a:lnTo>
                    <a:pt x="226" y="212"/>
                  </a:lnTo>
                  <a:lnTo>
                    <a:pt x="228" y="2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6" name="Freeform 95"/>
            <p:cNvSpPr>
              <a:spLocks/>
            </p:cNvSpPr>
            <p:nvPr/>
          </p:nvSpPr>
          <p:spPr bwMode="auto">
            <a:xfrm>
              <a:off x="4254500" y="2057400"/>
              <a:ext cx="158750" cy="260350"/>
            </a:xfrm>
            <a:custGeom>
              <a:avLst/>
              <a:gdLst>
                <a:gd name="T0" fmla="*/ 46 w 100"/>
                <a:gd name="T1" fmla="*/ 2 h 164"/>
                <a:gd name="T2" fmla="*/ 56 w 100"/>
                <a:gd name="T3" fmla="*/ 4 h 164"/>
                <a:gd name="T4" fmla="*/ 64 w 100"/>
                <a:gd name="T5" fmla="*/ 6 h 164"/>
                <a:gd name="T6" fmla="*/ 66 w 100"/>
                <a:gd name="T7" fmla="*/ 4 h 164"/>
                <a:gd name="T8" fmla="*/ 70 w 100"/>
                <a:gd name="T9" fmla="*/ 4 h 164"/>
                <a:gd name="T10" fmla="*/ 74 w 100"/>
                <a:gd name="T11" fmla="*/ 6 h 164"/>
                <a:gd name="T12" fmla="*/ 80 w 100"/>
                <a:gd name="T13" fmla="*/ 6 h 164"/>
                <a:gd name="T14" fmla="*/ 84 w 100"/>
                <a:gd name="T15" fmla="*/ 6 h 164"/>
                <a:gd name="T16" fmla="*/ 90 w 100"/>
                <a:gd name="T17" fmla="*/ 8 h 164"/>
                <a:gd name="T18" fmla="*/ 94 w 100"/>
                <a:gd name="T19" fmla="*/ 16 h 164"/>
                <a:gd name="T20" fmla="*/ 96 w 100"/>
                <a:gd name="T21" fmla="*/ 30 h 164"/>
                <a:gd name="T22" fmla="*/ 100 w 100"/>
                <a:gd name="T23" fmla="*/ 40 h 164"/>
                <a:gd name="T24" fmla="*/ 98 w 100"/>
                <a:gd name="T25" fmla="*/ 48 h 164"/>
                <a:gd name="T26" fmla="*/ 84 w 100"/>
                <a:gd name="T27" fmla="*/ 56 h 164"/>
                <a:gd name="T28" fmla="*/ 72 w 100"/>
                <a:gd name="T29" fmla="*/ 64 h 164"/>
                <a:gd name="T30" fmla="*/ 72 w 100"/>
                <a:gd name="T31" fmla="*/ 84 h 164"/>
                <a:gd name="T32" fmla="*/ 70 w 100"/>
                <a:gd name="T33" fmla="*/ 94 h 164"/>
                <a:gd name="T34" fmla="*/ 64 w 100"/>
                <a:gd name="T35" fmla="*/ 96 h 164"/>
                <a:gd name="T36" fmla="*/ 58 w 100"/>
                <a:gd name="T37" fmla="*/ 96 h 164"/>
                <a:gd name="T38" fmla="*/ 54 w 100"/>
                <a:gd name="T39" fmla="*/ 102 h 164"/>
                <a:gd name="T40" fmla="*/ 52 w 100"/>
                <a:gd name="T41" fmla="*/ 104 h 164"/>
                <a:gd name="T42" fmla="*/ 46 w 100"/>
                <a:gd name="T43" fmla="*/ 106 h 164"/>
                <a:gd name="T44" fmla="*/ 42 w 100"/>
                <a:gd name="T45" fmla="*/ 110 h 164"/>
                <a:gd name="T46" fmla="*/ 56 w 100"/>
                <a:gd name="T47" fmla="*/ 114 h 164"/>
                <a:gd name="T48" fmla="*/ 58 w 100"/>
                <a:gd name="T49" fmla="*/ 124 h 164"/>
                <a:gd name="T50" fmla="*/ 64 w 100"/>
                <a:gd name="T51" fmla="*/ 126 h 164"/>
                <a:gd name="T52" fmla="*/ 72 w 100"/>
                <a:gd name="T53" fmla="*/ 130 h 164"/>
                <a:gd name="T54" fmla="*/ 72 w 100"/>
                <a:gd name="T55" fmla="*/ 134 h 164"/>
                <a:gd name="T56" fmla="*/ 76 w 100"/>
                <a:gd name="T57" fmla="*/ 142 h 164"/>
                <a:gd name="T58" fmla="*/ 74 w 100"/>
                <a:gd name="T59" fmla="*/ 150 h 164"/>
                <a:gd name="T60" fmla="*/ 64 w 100"/>
                <a:gd name="T61" fmla="*/ 150 h 164"/>
                <a:gd name="T62" fmla="*/ 54 w 100"/>
                <a:gd name="T63" fmla="*/ 146 h 164"/>
                <a:gd name="T64" fmla="*/ 50 w 100"/>
                <a:gd name="T65" fmla="*/ 146 h 164"/>
                <a:gd name="T66" fmla="*/ 54 w 100"/>
                <a:gd name="T67" fmla="*/ 152 h 164"/>
                <a:gd name="T68" fmla="*/ 54 w 100"/>
                <a:gd name="T69" fmla="*/ 160 h 164"/>
                <a:gd name="T70" fmla="*/ 46 w 100"/>
                <a:gd name="T71" fmla="*/ 162 h 164"/>
                <a:gd name="T72" fmla="*/ 34 w 100"/>
                <a:gd name="T73" fmla="*/ 152 h 164"/>
                <a:gd name="T74" fmla="*/ 28 w 100"/>
                <a:gd name="T75" fmla="*/ 144 h 164"/>
                <a:gd name="T76" fmla="*/ 24 w 100"/>
                <a:gd name="T77" fmla="*/ 130 h 164"/>
                <a:gd name="T78" fmla="*/ 20 w 100"/>
                <a:gd name="T79" fmla="*/ 114 h 164"/>
                <a:gd name="T80" fmla="*/ 10 w 100"/>
                <a:gd name="T81" fmla="*/ 108 h 164"/>
                <a:gd name="T82" fmla="*/ 8 w 100"/>
                <a:gd name="T83" fmla="*/ 100 h 164"/>
                <a:gd name="T84" fmla="*/ 2 w 100"/>
                <a:gd name="T85" fmla="*/ 84 h 164"/>
                <a:gd name="T86" fmla="*/ 2 w 100"/>
                <a:gd name="T87" fmla="*/ 72 h 164"/>
                <a:gd name="T88" fmla="*/ 8 w 100"/>
                <a:gd name="T89" fmla="*/ 66 h 164"/>
                <a:gd name="T90" fmla="*/ 10 w 100"/>
                <a:gd name="T91" fmla="*/ 54 h 164"/>
                <a:gd name="T92" fmla="*/ 14 w 100"/>
                <a:gd name="T93" fmla="*/ 30 h 164"/>
                <a:gd name="T94" fmla="*/ 18 w 100"/>
                <a:gd name="T95" fmla="*/ 20 h 164"/>
                <a:gd name="T96" fmla="*/ 26 w 100"/>
                <a:gd name="T97" fmla="*/ 10 h 164"/>
                <a:gd name="T98" fmla="*/ 34 w 100"/>
                <a:gd name="T99" fmla="*/ 2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0" h="164">
                  <a:moveTo>
                    <a:pt x="38" y="0"/>
                  </a:moveTo>
                  <a:lnTo>
                    <a:pt x="40" y="0"/>
                  </a:lnTo>
                  <a:lnTo>
                    <a:pt x="46" y="2"/>
                  </a:lnTo>
                  <a:lnTo>
                    <a:pt x="48" y="2"/>
                  </a:lnTo>
                  <a:lnTo>
                    <a:pt x="52" y="4"/>
                  </a:lnTo>
                  <a:lnTo>
                    <a:pt x="56" y="4"/>
                  </a:lnTo>
                  <a:lnTo>
                    <a:pt x="60" y="4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4" y="8"/>
                  </a:lnTo>
                  <a:lnTo>
                    <a:pt x="66" y="4"/>
                  </a:lnTo>
                  <a:lnTo>
                    <a:pt x="66" y="4"/>
                  </a:lnTo>
                  <a:lnTo>
                    <a:pt x="66" y="2"/>
                  </a:lnTo>
                  <a:lnTo>
                    <a:pt x="68" y="2"/>
                  </a:lnTo>
                  <a:lnTo>
                    <a:pt x="70" y="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4" y="6"/>
                  </a:lnTo>
                  <a:lnTo>
                    <a:pt x="76" y="8"/>
                  </a:lnTo>
                  <a:lnTo>
                    <a:pt x="78" y="8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2" y="4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8"/>
                  </a:lnTo>
                  <a:lnTo>
                    <a:pt x="90" y="8"/>
                  </a:lnTo>
                  <a:lnTo>
                    <a:pt x="92" y="10"/>
                  </a:lnTo>
                  <a:lnTo>
                    <a:pt x="94" y="12"/>
                  </a:lnTo>
                  <a:lnTo>
                    <a:pt x="94" y="16"/>
                  </a:lnTo>
                  <a:lnTo>
                    <a:pt x="94" y="20"/>
                  </a:lnTo>
                  <a:lnTo>
                    <a:pt x="96" y="24"/>
                  </a:lnTo>
                  <a:lnTo>
                    <a:pt x="96" y="30"/>
                  </a:lnTo>
                  <a:lnTo>
                    <a:pt x="98" y="32"/>
                  </a:lnTo>
                  <a:lnTo>
                    <a:pt x="100" y="38"/>
                  </a:lnTo>
                  <a:lnTo>
                    <a:pt x="100" y="40"/>
                  </a:lnTo>
                  <a:lnTo>
                    <a:pt x="100" y="44"/>
                  </a:lnTo>
                  <a:lnTo>
                    <a:pt x="100" y="46"/>
                  </a:lnTo>
                  <a:lnTo>
                    <a:pt x="98" y="48"/>
                  </a:lnTo>
                  <a:lnTo>
                    <a:pt x="94" y="50"/>
                  </a:lnTo>
                  <a:lnTo>
                    <a:pt x="90" y="52"/>
                  </a:lnTo>
                  <a:lnTo>
                    <a:pt x="84" y="56"/>
                  </a:lnTo>
                  <a:lnTo>
                    <a:pt x="78" y="56"/>
                  </a:lnTo>
                  <a:lnTo>
                    <a:pt x="74" y="60"/>
                  </a:lnTo>
                  <a:lnTo>
                    <a:pt x="72" y="64"/>
                  </a:lnTo>
                  <a:lnTo>
                    <a:pt x="70" y="68"/>
                  </a:lnTo>
                  <a:lnTo>
                    <a:pt x="70" y="74"/>
                  </a:lnTo>
                  <a:lnTo>
                    <a:pt x="72" y="84"/>
                  </a:lnTo>
                  <a:lnTo>
                    <a:pt x="72" y="90"/>
                  </a:lnTo>
                  <a:lnTo>
                    <a:pt x="72" y="92"/>
                  </a:lnTo>
                  <a:lnTo>
                    <a:pt x="70" y="94"/>
                  </a:lnTo>
                  <a:lnTo>
                    <a:pt x="68" y="94"/>
                  </a:lnTo>
                  <a:lnTo>
                    <a:pt x="64" y="96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58" y="96"/>
                  </a:lnTo>
                  <a:lnTo>
                    <a:pt x="56" y="96"/>
                  </a:lnTo>
                  <a:lnTo>
                    <a:pt x="56" y="98"/>
                  </a:lnTo>
                  <a:lnTo>
                    <a:pt x="54" y="102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52" y="104"/>
                  </a:lnTo>
                  <a:lnTo>
                    <a:pt x="50" y="104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6" y="106"/>
                  </a:lnTo>
                  <a:lnTo>
                    <a:pt x="44" y="108"/>
                  </a:lnTo>
                  <a:lnTo>
                    <a:pt x="42" y="110"/>
                  </a:lnTo>
                  <a:lnTo>
                    <a:pt x="42" y="112"/>
                  </a:lnTo>
                  <a:lnTo>
                    <a:pt x="40" y="114"/>
                  </a:lnTo>
                  <a:lnTo>
                    <a:pt x="56" y="114"/>
                  </a:lnTo>
                  <a:lnTo>
                    <a:pt x="56" y="118"/>
                  </a:lnTo>
                  <a:lnTo>
                    <a:pt x="56" y="122"/>
                  </a:lnTo>
                  <a:lnTo>
                    <a:pt x="58" y="124"/>
                  </a:lnTo>
                  <a:lnTo>
                    <a:pt x="60" y="124"/>
                  </a:lnTo>
                  <a:lnTo>
                    <a:pt x="62" y="126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70" y="128"/>
                  </a:lnTo>
                  <a:lnTo>
                    <a:pt x="72" y="130"/>
                  </a:lnTo>
                  <a:lnTo>
                    <a:pt x="72" y="130"/>
                  </a:lnTo>
                  <a:lnTo>
                    <a:pt x="72" y="132"/>
                  </a:lnTo>
                  <a:lnTo>
                    <a:pt x="72" y="134"/>
                  </a:lnTo>
                  <a:lnTo>
                    <a:pt x="74" y="136"/>
                  </a:lnTo>
                  <a:lnTo>
                    <a:pt x="74" y="138"/>
                  </a:lnTo>
                  <a:lnTo>
                    <a:pt x="76" y="142"/>
                  </a:lnTo>
                  <a:lnTo>
                    <a:pt x="76" y="146"/>
                  </a:lnTo>
                  <a:lnTo>
                    <a:pt x="76" y="148"/>
                  </a:lnTo>
                  <a:lnTo>
                    <a:pt x="74" y="150"/>
                  </a:lnTo>
                  <a:lnTo>
                    <a:pt x="72" y="152"/>
                  </a:lnTo>
                  <a:lnTo>
                    <a:pt x="68" y="152"/>
                  </a:lnTo>
                  <a:lnTo>
                    <a:pt x="64" y="150"/>
                  </a:lnTo>
                  <a:lnTo>
                    <a:pt x="62" y="150"/>
                  </a:lnTo>
                  <a:lnTo>
                    <a:pt x="58" y="148"/>
                  </a:lnTo>
                  <a:lnTo>
                    <a:pt x="54" y="146"/>
                  </a:lnTo>
                  <a:lnTo>
                    <a:pt x="52" y="146"/>
                  </a:lnTo>
                  <a:lnTo>
                    <a:pt x="50" y="146"/>
                  </a:lnTo>
                  <a:lnTo>
                    <a:pt x="50" y="146"/>
                  </a:lnTo>
                  <a:lnTo>
                    <a:pt x="52" y="146"/>
                  </a:lnTo>
                  <a:lnTo>
                    <a:pt x="52" y="150"/>
                  </a:lnTo>
                  <a:lnTo>
                    <a:pt x="54" y="152"/>
                  </a:lnTo>
                  <a:lnTo>
                    <a:pt x="54" y="154"/>
                  </a:lnTo>
                  <a:lnTo>
                    <a:pt x="54" y="158"/>
                  </a:lnTo>
                  <a:lnTo>
                    <a:pt x="54" y="160"/>
                  </a:lnTo>
                  <a:lnTo>
                    <a:pt x="54" y="164"/>
                  </a:lnTo>
                  <a:lnTo>
                    <a:pt x="50" y="164"/>
                  </a:lnTo>
                  <a:lnTo>
                    <a:pt x="46" y="162"/>
                  </a:lnTo>
                  <a:lnTo>
                    <a:pt x="42" y="160"/>
                  </a:lnTo>
                  <a:lnTo>
                    <a:pt x="38" y="156"/>
                  </a:lnTo>
                  <a:lnTo>
                    <a:pt x="34" y="152"/>
                  </a:lnTo>
                  <a:lnTo>
                    <a:pt x="30" y="148"/>
                  </a:lnTo>
                  <a:lnTo>
                    <a:pt x="28" y="146"/>
                  </a:lnTo>
                  <a:lnTo>
                    <a:pt x="28" y="144"/>
                  </a:lnTo>
                  <a:lnTo>
                    <a:pt x="28" y="140"/>
                  </a:lnTo>
                  <a:lnTo>
                    <a:pt x="26" y="136"/>
                  </a:lnTo>
                  <a:lnTo>
                    <a:pt x="24" y="130"/>
                  </a:lnTo>
                  <a:lnTo>
                    <a:pt x="22" y="126"/>
                  </a:lnTo>
                  <a:lnTo>
                    <a:pt x="20" y="118"/>
                  </a:lnTo>
                  <a:lnTo>
                    <a:pt x="20" y="114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0" y="108"/>
                  </a:lnTo>
                  <a:lnTo>
                    <a:pt x="10" y="106"/>
                  </a:lnTo>
                  <a:lnTo>
                    <a:pt x="10" y="102"/>
                  </a:lnTo>
                  <a:lnTo>
                    <a:pt x="8" y="100"/>
                  </a:lnTo>
                  <a:lnTo>
                    <a:pt x="4" y="92"/>
                  </a:lnTo>
                  <a:lnTo>
                    <a:pt x="2" y="88"/>
                  </a:lnTo>
                  <a:lnTo>
                    <a:pt x="2" y="84"/>
                  </a:lnTo>
                  <a:lnTo>
                    <a:pt x="0" y="78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4" y="68"/>
                  </a:lnTo>
                  <a:lnTo>
                    <a:pt x="6" y="66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10" y="54"/>
                  </a:lnTo>
                  <a:lnTo>
                    <a:pt x="10" y="46"/>
                  </a:lnTo>
                  <a:lnTo>
                    <a:pt x="12" y="38"/>
                  </a:lnTo>
                  <a:lnTo>
                    <a:pt x="14" y="30"/>
                  </a:lnTo>
                  <a:lnTo>
                    <a:pt x="16" y="26"/>
                  </a:lnTo>
                  <a:lnTo>
                    <a:pt x="18" y="22"/>
                  </a:lnTo>
                  <a:lnTo>
                    <a:pt x="18" y="20"/>
                  </a:lnTo>
                  <a:lnTo>
                    <a:pt x="20" y="16"/>
                  </a:lnTo>
                  <a:lnTo>
                    <a:pt x="22" y="12"/>
                  </a:lnTo>
                  <a:lnTo>
                    <a:pt x="26" y="10"/>
                  </a:lnTo>
                  <a:lnTo>
                    <a:pt x="28" y="6"/>
                  </a:lnTo>
                  <a:lnTo>
                    <a:pt x="30" y="4"/>
                  </a:lnTo>
                  <a:lnTo>
                    <a:pt x="34" y="2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7" name="Freeform 96"/>
            <p:cNvSpPr>
              <a:spLocks/>
            </p:cNvSpPr>
            <p:nvPr/>
          </p:nvSpPr>
          <p:spPr bwMode="auto">
            <a:xfrm>
              <a:off x="4200525" y="2305050"/>
              <a:ext cx="155575" cy="120650"/>
            </a:xfrm>
            <a:custGeom>
              <a:avLst/>
              <a:gdLst>
                <a:gd name="T0" fmla="*/ 70 w 98"/>
                <a:gd name="T1" fmla="*/ 42 h 76"/>
                <a:gd name="T2" fmla="*/ 70 w 98"/>
                <a:gd name="T3" fmla="*/ 42 h 76"/>
                <a:gd name="T4" fmla="*/ 72 w 98"/>
                <a:gd name="T5" fmla="*/ 42 h 76"/>
                <a:gd name="T6" fmla="*/ 74 w 98"/>
                <a:gd name="T7" fmla="*/ 42 h 76"/>
                <a:gd name="T8" fmla="*/ 78 w 98"/>
                <a:gd name="T9" fmla="*/ 40 h 76"/>
                <a:gd name="T10" fmla="*/ 80 w 98"/>
                <a:gd name="T11" fmla="*/ 40 h 76"/>
                <a:gd name="T12" fmla="*/ 84 w 98"/>
                <a:gd name="T13" fmla="*/ 38 h 76"/>
                <a:gd name="T14" fmla="*/ 88 w 98"/>
                <a:gd name="T15" fmla="*/ 38 h 76"/>
                <a:gd name="T16" fmla="*/ 88 w 98"/>
                <a:gd name="T17" fmla="*/ 38 h 76"/>
                <a:gd name="T18" fmla="*/ 88 w 98"/>
                <a:gd name="T19" fmla="*/ 40 h 76"/>
                <a:gd name="T20" fmla="*/ 90 w 98"/>
                <a:gd name="T21" fmla="*/ 42 h 76"/>
                <a:gd name="T22" fmla="*/ 92 w 98"/>
                <a:gd name="T23" fmla="*/ 42 h 76"/>
                <a:gd name="T24" fmla="*/ 94 w 98"/>
                <a:gd name="T25" fmla="*/ 46 h 76"/>
                <a:gd name="T26" fmla="*/ 96 w 98"/>
                <a:gd name="T27" fmla="*/ 50 h 76"/>
                <a:gd name="T28" fmla="*/ 98 w 98"/>
                <a:gd name="T29" fmla="*/ 52 h 76"/>
                <a:gd name="T30" fmla="*/ 98 w 98"/>
                <a:gd name="T31" fmla="*/ 54 h 76"/>
                <a:gd name="T32" fmla="*/ 96 w 98"/>
                <a:gd name="T33" fmla="*/ 76 h 76"/>
                <a:gd name="T34" fmla="*/ 94 w 98"/>
                <a:gd name="T35" fmla="*/ 76 h 76"/>
                <a:gd name="T36" fmla="*/ 90 w 98"/>
                <a:gd name="T37" fmla="*/ 74 h 76"/>
                <a:gd name="T38" fmla="*/ 88 w 98"/>
                <a:gd name="T39" fmla="*/ 74 h 76"/>
                <a:gd name="T40" fmla="*/ 86 w 98"/>
                <a:gd name="T41" fmla="*/ 74 h 76"/>
                <a:gd name="T42" fmla="*/ 80 w 98"/>
                <a:gd name="T43" fmla="*/ 72 h 76"/>
                <a:gd name="T44" fmla="*/ 78 w 98"/>
                <a:gd name="T45" fmla="*/ 72 h 76"/>
                <a:gd name="T46" fmla="*/ 72 w 98"/>
                <a:gd name="T47" fmla="*/ 70 h 76"/>
                <a:gd name="T48" fmla="*/ 68 w 98"/>
                <a:gd name="T49" fmla="*/ 70 h 76"/>
                <a:gd name="T50" fmla="*/ 62 w 98"/>
                <a:gd name="T51" fmla="*/ 70 h 76"/>
                <a:gd name="T52" fmla="*/ 60 w 98"/>
                <a:gd name="T53" fmla="*/ 68 h 76"/>
                <a:gd name="T54" fmla="*/ 54 w 98"/>
                <a:gd name="T55" fmla="*/ 68 h 76"/>
                <a:gd name="T56" fmla="*/ 52 w 98"/>
                <a:gd name="T57" fmla="*/ 68 h 76"/>
                <a:gd name="T58" fmla="*/ 48 w 98"/>
                <a:gd name="T59" fmla="*/ 66 h 76"/>
                <a:gd name="T60" fmla="*/ 46 w 98"/>
                <a:gd name="T61" fmla="*/ 66 h 76"/>
                <a:gd name="T62" fmla="*/ 44 w 98"/>
                <a:gd name="T63" fmla="*/ 66 h 76"/>
                <a:gd name="T64" fmla="*/ 42 w 98"/>
                <a:gd name="T65" fmla="*/ 66 h 76"/>
                <a:gd name="T66" fmla="*/ 40 w 98"/>
                <a:gd name="T67" fmla="*/ 68 h 76"/>
                <a:gd name="T68" fmla="*/ 36 w 98"/>
                <a:gd name="T69" fmla="*/ 68 h 76"/>
                <a:gd name="T70" fmla="*/ 32 w 98"/>
                <a:gd name="T71" fmla="*/ 70 h 76"/>
                <a:gd name="T72" fmla="*/ 28 w 98"/>
                <a:gd name="T73" fmla="*/ 70 h 76"/>
                <a:gd name="T74" fmla="*/ 26 w 98"/>
                <a:gd name="T75" fmla="*/ 72 h 76"/>
                <a:gd name="T76" fmla="*/ 22 w 98"/>
                <a:gd name="T77" fmla="*/ 72 h 76"/>
                <a:gd name="T78" fmla="*/ 18 w 98"/>
                <a:gd name="T79" fmla="*/ 72 h 76"/>
                <a:gd name="T80" fmla="*/ 18 w 98"/>
                <a:gd name="T81" fmla="*/ 70 h 76"/>
                <a:gd name="T82" fmla="*/ 14 w 98"/>
                <a:gd name="T83" fmla="*/ 68 h 76"/>
                <a:gd name="T84" fmla="*/ 10 w 98"/>
                <a:gd name="T85" fmla="*/ 64 h 76"/>
                <a:gd name="T86" fmla="*/ 8 w 98"/>
                <a:gd name="T87" fmla="*/ 60 h 76"/>
                <a:gd name="T88" fmla="*/ 4 w 98"/>
                <a:gd name="T89" fmla="*/ 54 h 76"/>
                <a:gd name="T90" fmla="*/ 2 w 98"/>
                <a:gd name="T91" fmla="*/ 50 h 76"/>
                <a:gd name="T92" fmla="*/ 0 w 98"/>
                <a:gd name="T93" fmla="*/ 48 h 76"/>
                <a:gd name="T94" fmla="*/ 0 w 98"/>
                <a:gd name="T95" fmla="*/ 46 h 76"/>
                <a:gd name="T96" fmla="*/ 54 w 98"/>
                <a:gd name="T97" fmla="*/ 0 h 76"/>
                <a:gd name="T98" fmla="*/ 70 w 98"/>
                <a:gd name="T99" fmla="*/ 4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76">
                  <a:moveTo>
                    <a:pt x="70" y="42"/>
                  </a:moveTo>
                  <a:lnTo>
                    <a:pt x="70" y="42"/>
                  </a:lnTo>
                  <a:lnTo>
                    <a:pt x="72" y="42"/>
                  </a:lnTo>
                  <a:lnTo>
                    <a:pt x="74" y="42"/>
                  </a:lnTo>
                  <a:lnTo>
                    <a:pt x="78" y="40"/>
                  </a:lnTo>
                  <a:lnTo>
                    <a:pt x="80" y="40"/>
                  </a:lnTo>
                  <a:lnTo>
                    <a:pt x="84" y="38"/>
                  </a:lnTo>
                  <a:lnTo>
                    <a:pt x="88" y="38"/>
                  </a:lnTo>
                  <a:lnTo>
                    <a:pt x="88" y="38"/>
                  </a:lnTo>
                  <a:lnTo>
                    <a:pt x="88" y="40"/>
                  </a:lnTo>
                  <a:lnTo>
                    <a:pt x="90" y="42"/>
                  </a:lnTo>
                  <a:lnTo>
                    <a:pt x="92" y="42"/>
                  </a:lnTo>
                  <a:lnTo>
                    <a:pt x="94" y="46"/>
                  </a:lnTo>
                  <a:lnTo>
                    <a:pt x="96" y="50"/>
                  </a:lnTo>
                  <a:lnTo>
                    <a:pt x="98" y="52"/>
                  </a:lnTo>
                  <a:lnTo>
                    <a:pt x="98" y="54"/>
                  </a:lnTo>
                  <a:lnTo>
                    <a:pt x="96" y="76"/>
                  </a:lnTo>
                  <a:lnTo>
                    <a:pt x="94" y="76"/>
                  </a:lnTo>
                  <a:lnTo>
                    <a:pt x="90" y="74"/>
                  </a:lnTo>
                  <a:lnTo>
                    <a:pt x="88" y="74"/>
                  </a:lnTo>
                  <a:lnTo>
                    <a:pt x="86" y="74"/>
                  </a:lnTo>
                  <a:lnTo>
                    <a:pt x="80" y="72"/>
                  </a:lnTo>
                  <a:lnTo>
                    <a:pt x="78" y="72"/>
                  </a:lnTo>
                  <a:lnTo>
                    <a:pt x="72" y="70"/>
                  </a:lnTo>
                  <a:lnTo>
                    <a:pt x="68" y="70"/>
                  </a:lnTo>
                  <a:lnTo>
                    <a:pt x="62" y="70"/>
                  </a:lnTo>
                  <a:lnTo>
                    <a:pt x="60" y="68"/>
                  </a:lnTo>
                  <a:lnTo>
                    <a:pt x="54" y="68"/>
                  </a:lnTo>
                  <a:lnTo>
                    <a:pt x="52" y="68"/>
                  </a:lnTo>
                  <a:lnTo>
                    <a:pt x="48" y="66"/>
                  </a:lnTo>
                  <a:lnTo>
                    <a:pt x="46" y="66"/>
                  </a:lnTo>
                  <a:lnTo>
                    <a:pt x="44" y="66"/>
                  </a:lnTo>
                  <a:lnTo>
                    <a:pt x="42" y="66"/>
                  </a:lnTo>
                  <a:lnTo>
                    <a:pt x="40" y="68"/>
                  </a:lnTo>
                  <a:lnTo>
                    <a:pt x="36" y="68"/>
                  </a:lnTo>
                  <a:lnTo>
                    <a:pt x="32" y="70"/>
                  </a:lnTo>
                  <a:lnTo>
                    <a:pt x="28" y="70"/>
                  </a:lnTo>
                  <a:lnTo>
                    <a:pt x="26" y="72"/>
                  </a:lnTo>
                  <a:lnTo>
                    <a:pt x="22" y="72"/>
                  </a:lnTo>
                  <a:lnTo>
                    <a:pt x="18" y="72"/>
                  </a:lnTo>
                  <a:lnTo>
                    <a:pt x="18" y="70"/>
                  </a:lnTo>
                  <a:lnTo>
                    <a:pt x="14" y="68"/>
                  </a:lnTo>
                  <a:lnTo>
                    <a:pt x="10" y="64"/>
                  </a:lnTo>
                  <a:lnTo>
                    <a:pt x="8" y="60"/>
                  </a:lnTo>
                  <a:lnTo>
                    <a:pt x="4" y="54"/>
                  </a:lnTo>
                  <a:lnTo>
                    <a:pt x="2" y="50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54" y="0"/>
                  </a:lnTo>
                  <a:lnTo>
                    <a:pt x="70" y="4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8" name="Freeform 97"/>
            <p:cNvSpPr>
              <a:spLocks/>
            </p:cNvSpPr>
            <p:nvPr/>
          </p:nvSpPr>
          <p:spPr bwMode="auto">
            <a:xfrm>
              <a:off x="4432300" y="1990725"/>
              <a:ext cx="9525" cy="31750"/>
            </a:xfrm>
            <a:custGeom>
              <a:avLst/>
              <a:gdLst>
                <a:gd name="T0" fmla="*/ 0 w 6"/>
                <a:gd name="T1" fmla="*/ 8 h 20"/>
                <a:gd name="T2" fmla="*/ 2 w 6"/>
                <a:gd name="T3" fmla="*/ 10 h 20"/>
                <a:gd name="T4" fmla="*/ 4 w 6"/>
                <a:gd name="T5" fmla="*/ 14 h 20"/>
                <a:gd name="T6" fmla="*/ 6 w 6"/>
                <a:gd name="T7" fmla="*/ 18 h 20"/>
                <a:gd name="T8" fmla="*/ 6 w 6"/>
                <a:gd name="T9" fmla="*/ 20 h 20"/>
                <a:gd name="T10" fmla="*/ 6 w 6"/>
                <a:gd name="T11" fmla="*/ 16 h 20"/>
                <a:gd name="T12" fmla="*/ 4 w 6"/>
                <a:gd name="T13" fmla="*/ 10 h 20"/>
                <a:gd name="T14" fmla="*/ 2 w 6"/>
                <a:gd name="T15" fmla="*/ 4 h 20"/>
                <a:gd name="T16" fmla="*/ 2 w 6"/>
                <a:gd name="T17" fmla="*/ 0 h 20"/>
                <a:gd name="T18" fmla="*/ 0 w 6"/>
                <a:gd name="T19" fmla="*/ 2 h 20"/>
                <a:gd name="T20" fmla="*/ 0 w 6"/>
                <a:gd name="T21" fmla="*/ 2 h 20"/>
                <a:gd name="T22" fmla="*/ 0 w 6"/>
                <a:gd name="T23" fmla="*/ 6 h 20"/>
                <a:gd name="T24" fmla="*/ 0 w 6"/>
                <a:gd name="T2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0">
                  <a:moveTo>
                    <a:pt x="0" y="8"/>
                  </a:moveTo>
                  <a:lnTo>
                    <a:pt x="2" y="10"/>
                  </a:lnTo>
                  <a:lnTo>
                    <a:pt x="4" y="14"/>
                  </a:lnTo>
                  <a:lnTo>
                    <a:pt x="6" y="18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4" y="10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89" name="Freeform 98"/>
            <p:cNvSpPr>
              <a:spLocks/>
            </p:cNvSpPr>
            <p:nvPr/>
          </p:nvSpPr>
          <p:spPr bwMode="auto">
            <a:xfrm>
              <a:off x="4337050" y="2028825"/>
              <a:ext cx="47625" cy="38100"/>
            </a:xfrm>
            <a:custGeom>
              <a:avLst/>
              <a:gdLst>
                <a:gd name="T0" fmla="*/ 0 w 30"/>
                <a:gd name="T1" fmla="*/ 2 h 24"/>
                <a:gd name="T2" fmla="*/ 0 w 30"/>
                <a:gd name="T3" fmla="*/ 2 h 24"/>
                <a:gd name="T4" fmla="*/ 2 w 30"/>
                <a:gd name="T5" fmla="*/ 4 h 24"/>
                <a:gd name="T6" fmla="*/ 8 w 30"/>
                <a:gd name="T7" fmla="*/ 6 h 24"/>
                <a:gd name="T8" fmla="*/ 12 w 30"/>
                <a:gd name="T9" fmla="*/ 10 h 24"/>
                <a:gd name="T10" fmla="*/ 14 w 30"/>
                <a:gd name="T11" fmla="*/ 12 h 24"/>
                <a:gd name="T12" fmla="*/ 18 w 30"/>
                <a:gd name="T13" fmla="*/ 16 h 24"/>
                <a:gd name="T14" fmla="*/ 20 w 30"/>
                <a:gd name="T15" fmla="*/ 20 h 24"/>
                <a:gd name="T16" fmla="*/ 26 w 30"/>
                <a:gd name="T17" fmla="*/ 22 h 24"/>
                <a:gd name="T18" fmla="*/ 30 w 30"/>
                <a:gd name="T19" fmla="*/ 24 h 24"/>
                <a:gd name="T20" fmla="*/ 30 w 30"/>
                <a:gd name="T21" fmla="*/ 24 h 24"/>
                <a:gd name="T22" fmla="*/ 30 w 30"/>
                <a:gd name="T23" fmla="*/ 22 h 24"/>
                <a:gd name="T24" fmla="*/ 30 w 30"/>
                <a:gd name="T25" fmla="*/ 22 h 24"/>
                <a:gd name="T26" fmla="*/ 28 w 30"/>
                <a:gd name="T27" fmla="*/ 20 h 24"/>
                <a:gd name="T28" fmla="*/ 26 w 30"/>
                <a:gd name="T29" fmla="*/ 18 h 24"/>
                <a:gd name="T30" fmla="*/ 24 w 30"/>
                <a:gd name="T31" fmla="*/ 14 h 24"/>
                <a:gd name="T32" fmla="*/ 22 w 30"/>
                <a:gd name="T33" fmla="*/ 12 h 24"/>
                <a:gd name="T34" fmla="*/ 20 w 30"/>
                <a:gd name="T35" fmla="*/ 10 h 24"/>
                <a:gd name="T36" fmla="*/ 20 w 30"/>
                <a:gd name="T37" fmla="*/ 8 h 24"/>
                <a:gd name="T38" fmla="*/ 16 w 30"/>
                <a:gd name="T39" fmla="*/ 6 h 24"/>
                <a:gd name="T40" fmla="*/ 14 w 30"/>
                <a:gd name="T41" fmla="*/ 4 h 24"/>
                <a:gd name="T42" fmla="*/ 12 w 30"/>
                <a:gd name="T43" fmla="*/ 4 h 24"/>
                <a:gd name="T44" fmla="*/ 12 w 30"/>
                <a:gd name="T45" fmla="*/ 2 h 24"/>
                <a:gd name="T46" fmla="*/ 10 w 30"/>
                <a:gd name="T47" fmla="*/ 2 h 24"/>
                <a:gd name="T48" fmla="*/ 8 w 30"/>
                <a:gd name="T49" fmla="*/ 0 h 24"/>
                <a:gd name="T50" fmla="*/ 6 w 30"/>
                <a:gd name="T51" fmla="*/ 0 h 24"/>
                <a:gd name="T52" fmla="*/ 4 w 30"/>
                <a:gd name="T53" fmla="*/ 0 h 24"/>
                <a:gd name="T54" fmla="*/ 2 w 30"/>
                <a:gd name="T55" fmla="*/ 0 h 24"/>
                <a:gd name="T56" fmla="*/ 2 w 30"/>
                <a:gd name="T57" fmla="*/ 0 h 24"/>
                <a:gd name="T58" fmla="*/ 0 w 30"/>
                <a:gd name="T5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24">
                  <a:moveTo>
                    <a:pt x="0" y="2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8" y="6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8" y="16"/>
                  </a:lnTo>
                  <a:lnTo>
                    <a:pt x="20" y="20"/>
                  </a:lnTo>
                  <a:lnTo>
                    <a:pt x="26" y="22"/>
                  </a:lnTo>
                  <a:lnTo>
                    <a:pt x="30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2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0" name="Freeform 99"/>
            <p:cNvSpPr>
              <a:spLocks/>
            </p:cNvSpPr>
            <p:nvPr/>
          </p:nvSpPr>
          <p:spPr bwMode="auto">
            <a:xfrm>
              <a:off x="4187825" y="2032000"/>
              <a:ext cx="327025" cy="409575"/>
            </a:xfrm>
            <a:custGeom>
              <a:avLst/>
              <a:gdLst>
                <a:gd name="T0" fmla="*/ 130 w 206"/>
                <a:gd name="T1" fmla="*/ 18 h 258"/>
                <a:gd name="T2" fmla="*/ 134 w 206"/>
                <a:gd name="T3" fmla="*/ 10 h 258"/>
                <a:gd name="T4" fmla="*/ 150 w 206"/>
                <a:gd name="T5" fmla="*/ 32 h 258"/>
                <a:gd name="T6" fmla="*/ 152 w 206"/>
                <a:gd name="T7" fmla="*/ 66 h 258"/>
                <a:gd name="T8" fmla="*/ 128 w 206"/>
                <a:gd name="T9" fmla="*/ 64 h 258"/>
                <a:gd name="T10" fmla="*/ 116 w 206"/>
                <a:gd name="T11" fmla="*/ 72 h 258"/>
                <a:gd name="T12" fmla="*/ 98 w 206"/>
                <a:gd name="T13" fmla="*/ 72 h 258"/>
                <a:gd name="T14" fmla="*/ 114 w 206"/>
                <a:gd name="T15" fmla="*/ 76 h 258"/>
                <a:gd name="T16" fmla="*/ 122 w 206"/>
                <a:gd name="T17" fmla="*/ 90 h 258"/>
                <a:gd name="T18" fmla="*/ 134 w 206"/>
                <a:gd name="T19" fmla="*/ 102 h 258"/>
                <a:gd name="T20" fmla="*/ 150 w 206"/>
                <a:gd name="T21" fmla="*/ 100 h 258"/>
                <a:gd name="T22" fmla="*/ 160 w 206"/>
                <a:gd name="T23" fmla="*/ 98 h 258"/>
                <a:gd name="T24" fmla="*/ 172 w 206"/>
                <a:gd name="T25" fmla="*/ 86 h 258"/>
                <a:gd name="T26" fmla="*/ 168 w 206"/>
                <a:gd name="T27" fmla="*/ 120 h 258"/>
                <a:gd name="T28" fmla="*/ 160 w 206"/>
                <a:gd name="T29" fmla="*/ 126 h 258"/>
                <a:gd name="T30" fmla="*/ 150 w 206"/>
                <a:gd name="T31" fmla="*/ 158 h 258"/>
                <a:gd name="T32" fmla="*/ 122 w 206"/>
                <a:gd name="T33" fmla="*/ 194 h 258"/>
                <a:gd name="T34" fmla="*/ 106 w 206"/>
                <a:gd name="T35" fmla="*/ 196 h 258"/>
                <a:gd name="T36" fmla="*/ 82 w 206"/>
                <a:gd name="T37" fmla="*/ 174 h 258"/>
                <a:gd name="T38" fmla="*/ 64 w 206"/>
                <a:gd name="T39" fmla="*/ 142 h 258"/>
                <a:gd name="T40" fmla="*/ 58 w 206"/>
                <a:gd name="T41" fmla="*/ 120 h 258"/>
                <a:gd name="T42" fmla="*/ 44 w 206"/>
                <a:gd name="T43" fmla="*/ 100 h 258"/>
                <a:gd name="T44" fmla="*/ 54 w 206"/>
                <a:gd name="T45" fmla="*/ 92 h 258"/>
                <a:gd name="T46" fmla="*/ 70 w 206"/>
                <a:gd name="T47" fmla="*/ 100 h 258"/>
                <a:gd name="T48" fmla="*/ 96 w 206"/>
                <a:gd name="T49" fmla="*/ 90 h 258"/>
                <a:gd name="T50" fmla="*/ 96 w 206"/>
                <a:gd name="T51" fmla="*/ 68 h 258"/>
                <a:gd name="T52" fmla="*/ 90 w 206"/>
                <a:gd name="T53" fmla="*/ 60 h 258"/>
                <a:gd name="T54" fmla="*/ 64 w 206"/>
                <a:gd name="T55" fmla="*/ 68 h 258"/>
                <a:gd name="T56" fmla="*/ 62 w 206"/>
                <a:gd name="T57" fmla="*/ 32 h 258"/>
                <a:gd name="T58" fmla="*/ 76 w 206"/>
                <a:gd name="T59" fmla="*/ 10 h 258"/>
                <a:gd name="T60" fmla="*/ 66 w 206"/>
                <a:gd name="T61" fmla="*/ 14 h 258"/>
                <a:gd name="T62" fmla="*/ 54 w 206"/>
                <a:gd name="T63" fmla="*/ 36 h 258"/>
                <a:gd name="T64" fmla="*/ 46 w 206"/>
                <a:gd name="T65" fmla="*/ 78 h 258"/>
                <a:gd name="T66" fmla="*/ 44 w 206"/>
                <a:gd name="T67" fmla="*/ 108 h 258"/>
                <a:gd name="T68" fmla="*/ 56 w 206"/>
                <a:gd name="T69" fmla="*/ 134 h 258"/>
                <a:gd name="T70" fmla="*/ 60 w 206"/>
                <a:gd name="T71" fmla="*/ 170 h 258"/>
                <a:gd name="T72" fmla="*/ 28 w 206"/>
                <a:gd name="T73" fmla="*/ 196 h 258"/>
                <a:gd name="T74" fmla="*/ 0 w 206"/>
                <a:gd name="T75" fmla="*/ 224 h 258"/>
                <a:gd name="T76" fmla="*/ 30 w 206"/>
                <a:gd name="T77" fmla="*/ 206 h 258"/>
                <a:gd name="T78" fmla="*/ 60 w 206"/>
                <a:gd name="T79" fmla="*/ 180 h 258"/>
                <a:gd name="T80" fmla="*/ 70 w 206"/>
                <a:gd name="T81" fmla="*/ 222 h 258"/>
                <a:gd name="T82" fmla="*/ 92 w 206"/>
                <a:gd name="T83" fmla="*/ 206 h 258"/>
                <a:gd name="T84" fmla="*/ 106 w 206"/>
                <a:gd name="T85" fmla="*/ 224 h 258"/>
                <a:gd name="T86" fmla="*/ 112 w 206"/>
                <a:gd name="T87" fmla="*/ 250 h 258"/>
                <a:gd name="T88" fmla="*/ 118 w 206"/>
                <a:gd name="T89" fmla="*/ 250 h 258"/>
                <a:gd name="T90" fmla="*/ 114 w 206"/>
                <a:gd name="T91" fmla="*/ 238 h 258"/>
                <a:gd name="T92" fmla="*/ 120 w 206"/>
                <a:gd name="T93" fmla="*/ 236 h 258"/>
                <a:gd name="T94" fmla="*/ 114 w 206"/>
                <a:gd name="T95" fmla="*/ 222 h 258"/>
                <a:gd name="T96" fmla="*/ 124 w 206"/>
                <a:gd name="T97" fmla="*/ 244 h 258"/>
                <a:gd name="T98" fmla="*/ 130 w 206"/>
                <a:gd name="T99" fmla="*/ 234 h 258"/>
                <a:gd name="T100" fmla="*/ 124 w 206"/>
                <a:gd name="T101" fmla="*/ 208 h 258"/>
                <a:gd name="T102" fmla="*/ 140 w 206"/>
                <a:gd name="T103" fmla="*/ 222 h 258"/>
                <a:gd name="T104" fmla="*/ 158 w 206"/>
                <a:gd name="T105" fmla="*/ 206 h 258"/>
                <a:gd name="T106" fmla="*/ 182 w 206"/>
                <a:gd name="T107" fmla="*/ 190 h 258"/>
                <a:gd name="T108" fmla="*/ 206 w 206"/>
                <a:gd name="T109" fmla="*/ 200 h 258"/>
                <a:gd name="T110" fmla="*/ 180 w 206"/>
                <a:gd name="T111" fmla="*/ 180 h 258"/>
                <a:gd name="T112" fmla="*/ 158 w 206"/>
                <a:gd name="T113" fmla="*/ 160 h 258"/>
                <a:gd name="T114" fmla="*/ 168 w 206"/>
                <a:gd name="T115" fmla="*/ 134 h 258"/>
                <a:gd name="T116" fmla="*/ 176 w 206"/>
                <a:gd name="T117" fmla="*/ 114 h 258"/>
                <a:gd name="T118" fmla="*/ 174 w 206"/>
                <a:gd name="T119" fmla="*/ 72 h 258"/>
                <a:gd name="T120" fmla="*/ 166 w 206"/>
                <a:gd name="T121" fmla="*/ 40 h 258"/>
                <a:gd name="T122" fmla="*/ 148 w 206"/>
                <a:gd name="T123" fmla="*/ 16 h 258"/>
                <a:gd name="T124" fmla="*/ 114 w 206"/>
                <a:gd name="T125" fmla="*/ 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258">
                  <a:moveTo>
                    <a:pt x="112" y="2"/>
                  </a:moveTo>
                  <a:lnTo>
                    <a:pt x="114" y="4"/>
                  </a:lnTo>
                  <a:lnTo>
                    <a:pt x="116" y="6"/>
                  </a:lnTo>
                  <a:lnTo>
                    <a:pt x="120" y="8"/>
                  </a:lnTo>
                  <a:lnTo>
                    <a:pt x="124" y="10"/>
                  </a:lnTo>
                  <a:lnTo>
                    <a:pt x="124" y="12"/>
                  </a:lnTo>
                  <a:lnTo>
                    <a:pt x="128" y="16"/>
                  </a:lnTo>
                  <a:lnTo>
                    <a:pt x="130" y="18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6" y="20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2" y="10"/>
                  </a:lnTo>
                  <a:lnTo>
                    <a:pt x="134" y="10"/>
                  </a:lnTo>
                  <a:lnTo>
                    <a:pt x="134" y="14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42" y="18"/>
                  </a:lnTo>
                  <a:lnTo>
                    <a:pt x="142" y="22"/>
                  </a:lnTo>
                  <a:lnTo>
                    <a:pt x="146" y="26"/>
                  </a:lnTo>
                  <a:lnTo>
                    <a:pt x="148" y="28"/>
                  </a:lnTo>
                  <a:lnTo>
                    <a:pt x="150" y="32"/>
                  </a:lnTo>
                  <a:lnTo>
                    <a:pt x="150" y="36"/>
                  </a:lnTo>
                  <a:lnTo>
                    <a:pt x="154" y="40"/>
                  </a:lnTo>
                  <a:lnTo>
                    <a:pt x="156" y="44"/>
                  </a:lnTo>
                  <a:lnTo>
                    <a:pt x="156" y="50"/>
                  </a:lnTo>
                  <a:lnTo>
                    <a:pt x="156" y="54"/>
                  </a:lnTo>
                  <a:lnTo>
                    <a:pt x="156" y="62"/>
                  </a:lnTo>
                  <a:lnTo>
                    <a:pt x="156" y="66"/>
                  </a:lnTo>
                  <a:lnTo>
                    <a:pt x="152" y="66"/>
                  </a:lnTo>
                  <a:lnTo>
                    <a:pt x="150" y="66"/>
                  </a:lnTo>
                  <a:lnTo>
                    <a:pt x="146" y="64"/>
                  </a:lnTo>
                  <a:lnTo>
                    <a:pt x="142" y="64"/>
                  </a:lnTo>
                  <a:lnTo>
                    <a:pt x="140" y="64"/>
                  </a:lnTo>
                  <a:lnTo>
                    <a:pt x="136" y="62"/>
                  </a:lnTo>
                  <a:lnTo>
                    <a:pt x="132" y="62"/>
                  </a:lnTo>
                  <a:lnTo>
                    <a:pt x="130" y="62"/>
                  </a:lnTo>
                  <a:lnTo>
                    <a:pt x="128" y="64"/>
                  </a:lnTo>
                  <a:lnTo>
                    <a:pt x="128" y="64"/>
                  </a:lnTo>
                  <a:lnTo>
                    <a:pt x="126" y="66"/>
                  </a:lnTo>
                  <a:lnTo>
                    <a:pt x="124" y="66"/>
                  </a:lnTo>
                  <a:lnTo>
                    <a:pt x="124" y="68"/>
                  </a:lnTo>
                  <a:lnTo>
                    <a:pt x="122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4" y="72"/>
                  </a:lnTo>
                  <a:lnTo>
                    <a:pt x="112" y="72"/>
                  </a:lnTo>
                  <a:lnTo>
                    <a:pt x="110" y="72"/>
                  </a:lnTo>
                  <a:lnTo>
                    <a:pt x="106" y="72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0" y="72"/>
                  </a:lnTo>
                  <a:lnTo>
                    <a:pt x="98" y="72"/>
                  </a:lnTo>
                  <a:lnTo>
                    <a:pt x="100" y="74"/>
                  </a:lnTo>
                  <a:lnTo>
                    <a:pt x="100" y="76"/>
                  </a:lnTo>
                  <a:lnTo>
                    <a:pt x="102" y="76"/>
                  </a:lnTo>
                  <a:lnTo>
                    <a:pt x="106" y="76"/>
                  </a:lnTo>
                  <a:lnTo>
                    <a:pt x="106" y="76"/>
                  </a:lnTo>
                  <a:lnTo>
                    <a:pt x="108" y="76"/>
                  </a:lnTo>
                  <a:lnTo>
                    <a:pt x="112" y="76"/>
                  </a:lnTo>
                  <a:lnTo>
                    <a:pt x="114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8"/>
                  </a:lnTo>
                  <a:lnTo>
                    <a:pt x="118" y="82"/>
                  </a:lnTo>
                  <a:lnTo>
                    <a:pt x="118" y="82"/>
                  </a:lnTo>
                  <a:lnTo>
                    <a:pt x="120" y="86"/>
                  </a:lnTo>
                  <a:lnTo>
                    <a:pt x="120" y="88"/>
                  </a:lnTo>
                  <a:lnTo>
                    <a:pt x="122" y="90"/>
                  </a:lnTo>
                  <a:lnTo>
                    <a:pt x="122" y="92"/>
                  </a:lnTo>
                  <a:lnTo>
                    <a:pt x="124" y="96"/>
                  </a:lnTo>
                  <a:lnTo>
                    <a:pt x="124" y="98"/>
                  </a:lnTo>
                  <a:lnTo>
                    <a:pt x="126" y="100"/>
                  </a:lnTo>
                  <a:lnTo>
                    <a:pt x="128" y="100"/>
                  </a:lnTo>
                  <a:lnTo>
                    <a:pt x="132" y="100"/>
                  </a:lnTo>
                  <a:lnTo>
                    <a:pt x="132" y="100"/>
                  </a:lnTo>
                  <a:lnTo>
                    <a:pt x="134" y="102"/>
                  </a:lnTo>
                  <a:lnTo>
                    <a:pt x="136" y="102"/>
                  </a:lnTo>
                  <a:lnTo>
                    <a:pt x="138" y="100"/>
                  </a:lnTo>
                  <a:lnTo>
                    <a:pt x="142" y="100"/>
                  </a:lnTo>
                  <a:lnTo>
                    <a:pt x="142" y="100"/>
                  </a:lnTo>
                  <a:lnTo>
                    <a:pt x="144" y="100"/>
                  </a:lnTo>
                  <a:lnTo>
                    <a:pt x="148" y="100"/>
                  </a:lnTo>
                  <a:lnTo>
                    <a:pt x="150" y="100"/>
                  </a:lnTo>
                  <a:lnTo>
                    <a:pt x="150" y="100"/>
                  </a:lnTo>
                  <a:lnTo>
                    <a:pt x="152" y="98"/>
                  </a:lnTo>
                  <a:lnTo>
                    <a:pt x="154" y="98"/>
                  </a:lnTo>
                  <a:lnTo>
                    <a:pt x="156" y="96"/>
                  </a:lnTo>
                  <a:lnTo>
                    <a:pt x="158" y="94"/>
                  </a:lnTo>
                  <a:lnTo>
                    <a:pt x="160" y="92"/>
                  </a:lnTo>
                  <a:lnTo>
                    <a:pt x="160" y="94"/>
                  </a:lnTo>
                  <a:lnTo>
                    <a:pt x="160" y="96"/>
                  </a:lnTo>
                  <a:lnTo>
                    <a:pt x="160" y="98"/>
                  </a:lnTo>
                  <a:lnTo>
                    <a:pt x="162" y="100"/>
                  </a:lnTo>
                  <a:lnTo>
                    <a:pt x="162" y="94"/>
                  </a:lnTo>
                  <a:lnTo>
                    <a:pt x="164" y="90"/>
                  </a:lnTo>
                  <a:lnTo>
                    <a:pt x="166" y="86"/>
                  </a:lnTo>
                  <a:lnTo>
                    <a:pt x="168" y="82"/>
                  </a:lnTo>
                  <a:lnTo>
                    <a:pt x="170" y="82"/>
                  </a:lnTo>
                  <a:lnTo>
                    <a:pt x="172" y="84"/>
                  </a:lnTo>
                  <a:lnTo>
                    <a:pt x="172" y="86"/>
                  </a:lnTo>
                  <a:lnTo>
                    <a:pt x="174" y="88"/>
                  </a:lnTo>
                  <a:lnTo>
                    <a:pt x="176" y="92"/>
                  </a:lnTo>
                  <a:lnTo>
                    <a:pt x="176" y="98"/>
                  </a:lnTo>
                  <a:lnTo>
                    <a:pt x="174" y="102"/>
                  </a:lnTo>
                  <a:lnTo>
                    <a:pt x="174" y="108"/>
                  </a:lnTo>
                  <a:lnTo>
                    <a:pt x="172" y="112"/>
                  </a:lnTo>
                  <a:lnTo>
                    <a:pt x="170" y="118"/>
                  </a:lnTo>
                  <a:lnTo>
                    <a:pt x="168" y="120"/>
                  </a:lnTo>
                  <a:lnTo>
                    <a:pt x="168" y="126"/>
                  </a:lnTo>
                  <a:lnTo>
                    <a:pt x="168" y="126"/>
                  </a:lnTo>
                  <a:lnTo>
                    <a:pt x="166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2" y="126"/>
                  </a:lnTo>
                  <a:lnTo>
                    <a:pt x="162" y="124"/>
                  </a:lnTo>
                  <a:lnTo>
                    <a:pt x="160" y="126"/>
                  </a:lnTo>
                  <a:lnTo>
                    <a:pt x="160" y="126"/>
                  </a:lnTo>
                  <a:lnTo>
                    <a:pt x="160" y="130"/>
                  </a:lnTo>
                  <a:lnTo>
                    <a:pt x="158" y="132"/>
                  </a:lnTo>
                  <a:lnTo>
                    <a:pt x="158" y="138"/>
                  </a:lnTo>
                  <a:lnTo>
                    <a:pt x="158" y="144"/>
                  </a:lnTo>
                  <a:lnTo>
                    <a:pt x="154" y="148"/>
                  </a:lnTo>
                  <a:lnTo>
                    <a:pt x="152" y="152"/>
                  </a:lnTo>
                  <a:lnTo>
                    <a:pt x="150" y="158"/>
                  </a:lnTo>
                  <a:lnTo>
                    <a:pt x="150" y="164"/>
                  </a:lnTo>
                  <a:lnTo>
                    <a:pt x="144" y="170"/>
                  </a:lnTo>
                  <a:lnTo>
                    <a:pt x="142" y="174"/>
                  </a:lnTo>
                  <a:lnTo>
                    <a:pt x="136" y="180"/>
                  </a:lnTo>
                  <a:lnTo>
                    <a:pt x="132" y="184"/>
                  </a:lnTo>
                  <a:lnTo>
                    <a:pt x="128" y="188"/>
                  </a:lnTo>
                  <a:lnTo>
                    <a:pt x="124" y="192"/>
                  </a:lnTo>
                  <a:lnTo>
                    <a:pt x="122" y="194"/>
                  </a:lnTo>
                  <a:lnTo>
                    <a:pt x="120" y="194"/>
                  </a:lnTo>
                  <a:lnTo>
                    <a:pt x="118" y="196"/>
                  </a:lnTo>
                  <a:lnTo>
                    <a:pt x="116" y="196"/>
                  </a:lnTo>
                  <a:lnTo>
                    <a:pt x="114" y="196"/>
                  </a:lnTo>
                  <a:lnTo>
                    <a:pt x="112" y="196"/>
                  </a:lnTo>
                  <a:lnTo>
                    <a:pt x="110" y="196"/>
                  </a:lnTo>
                  <a:lnTo>
                    <a:pt x="108" y="196"/>
                  </a:lnTo>
                  <a:lnTo>
                    <a:pt x="106" y="196"/>
                  </a:lnTo>
                  <a:lnTo>
                    <a:pt x="106" y="196"/>
                  </a:lnTo>
                  <a:lnTo>
                    <a:pt x="100" y="194"/>
                  </a:lnTo>
                  <a:lnTo>
                    <a:pt x="96" y="190"/>
                  </a:lnTo>
                  <a:lnTo>
                    <a:pt x="94" y="188"/>
                  </a:lnTo>
                  <a:lnTo>
                    <a:pt x="90" y="184"/>
                  </a:lnTo>
                  <a:lnTo>
                    <a:pt x="88" y="182"/>
                  </a:lnTo>
                  <a:lnTo>
                    <a:pt x="84" y="178"/>
                  </a:lnTo>
                  <a:lnTo>
                    <a:pt x="82" y="174"/>
                  </a:lnTo>
                  <a:lnTo>
                    <a:pt x="80" y="170"/>
                  </a:lnTo>
                  <a:lnTo>
                    <a:pt x="78" y="166"/>
                  </a:lnTo>
                  <a:lnTo>
                    <a:pt x="74" y="162"/>
                  </a:lnTo>
                  <a:lnTo>
                    <a:pt x="72" y="160"/>
                  </a:lnTo>
                  <a:lnTo>
                    <a:pt x="70" y="154"/>
                  </a:lnTo>
                  <a:lnTo>
                    <a:pt x="68" y="152"/>
                  </a:lnTo>
                  <a:lnTo>
                    <a:pt x="66" y="146"/>
                  </a:lnTo>
                  <a:lnTo>
                    <a:pt x="64" y="142"/>
                  </a:lnTo>
                  <a:lnTo>
                    <a:pt x="62" y="138"/>
                  </a:lnTo>
                  <a:lnTo>
                    <a:pt x="62" y="134"/>
                  </a:lnTo>
                  <a:lnTo>
                    <a:pt x="62" y="132"/>
                  </a:lnTo>
                  <a:lnTo>
                    <a:pt x="62" y="128"/>
                  </a:lnTo>
                  <a:lnTo>
                    <a:pt x="60" y="126"/>
                  </a:lnTo>
                  <a:lnTo>
                    <a:pt x="60" y="124"/>
                  </a:lnTo>
                  <a:lnTo>
                    <a:pt x="60" y="122"/>
                  </a:lnTo>
                  <a:lnTo>
                    <a:pt x="58" y="120"/>
                  </a:lnTo>
                  <a:lnTo>
                    <a:pt x="56" y="122"/>
                  </a:lnTo>
                  <a:lnTo>
                    <a:pt x="54" y="122"/>
                  </a:lnTo>
                  <a:lnTo>
                    <a:pt x="52" y="120"/>
                  </a:lnTo>
                  <a:lnTo>
                    <a:pt x="52" y="118"/>
                  </a:lnTo>
                  <a:lnTo>
                    <a:pt x="50" y="112"/>
                  </a:lnTo>
                  <a:lnTo>
                    <a:pt x="48" y="108"/>
                  </a:lnTo>
                  <a:lnTo>
                    <a:pt x="46" y="104"/>
                  </a:lnTo>
                  <a:lnTo>
                    <a:pt x="44" y="100"/>
                  </a:lnTo>
                  <a:lnTo>
                    <a:pt x="44" y="96"/>
                  </a:lnTo>
                  <a:lnTo>
                    <a:pt x="44" y="90"/>
                  </a:lnTo>
                  <a:lnTo>
                    <a:pt x="44" y="86"/>
                  </a:lnTo>
                  <a:lnTo>
                    <a:pt x="46" y="88"/>
                  </a:lnTo>
                  <a:lnTo>
                    <a:pt x="48" y="88"/>
                  </a:lnTo>
                  <a:lnTo>
                    <a:pt x="52" y="90"/>
                  </a:lnTo>
                  <a:lnTo>
                    <a:pt x="52" y="90"/>
                  </a:lnTo>
                  <a:lnTo>
                    <a:pt x="54" y="92"/>
                  </a:lnTo>
                  <a:lnTo>
                    <a:pt x="56" y="96"/>
                  </a:lnTo>
                  <a:lnTo>
                    <a:pt x="58" y="98"/>
                  </a:lnTo>
                  <a:lnTo>
                    <a:pt x="60" y="100"/>
                  </a:lnTo>
                  <a:lnTo>
                    <a:pt x="62" y="100"/>
                  </a:lnTo>
                  <a:lnTo>
                    <a:pt x="62" y="98"/>
                  </a:lnTo>
                  <a:lnTo>
                    <a:pt x="62" y="96"/>
                  </a:lnTo>
                  <a:lnTo>
                    <a:pt x="64" y="98"/>
                  </a:lnTo>
                  <a:lnTo>
                    <a:pt x="70" y="100"/>
                  </a:lnTo>
                  <a:lnTo>
                    <a:pt x="72" y="100"/>
                  </a:lnTo>
                  <a:lnTo>
                    <a:pt x="76" y="100"/>
                  </a:lnTo>
                  <a:lnTo>
                    <a:pt x="80" y="100"/>
                  </a:lnTo>
                  <a:lnTo>
                    <a:pt x="84" y="100"/>
                  </a:lnTo>
                  <a:lnTo>
                    <a:pt x="88" y="100"/>
                  </a:lnTo>
                  <a:lnTo>
                    <a:pt x="92" y="100"/>
                  </a:lnTo>
                  <a:lnTo>
                    <a:pt x="96" y="96"/>
                  </a:lnTo>
                  <a:lnTo>
                    <a:pt x="96" y="90"/>
                  </a:lnTo>
                  <a:lnTo>
                    <a:pt x="98" y="84"/>
                  </a:lnTo>
                  <a:lnTo>
                    <a:pt x="98" y="80"/>
                  </a:lnTo>
                  <a:lnTo>
                    <a:pt x="98" y="76"/>
                  </a:lnTo>
                  <a:lnTo>
                    <a:pt x="98" y="74"/>
                  </a:lnTo>
                  <a:lnTo>
                    <a:pt x="98" y="72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6" y="68"/>
                  </a:lnTo>
                  <a:lnTo>
                    <a:pt x="96" y="66"/>
                  </a:lnTo>
                  <a:lnTo>
                    <a:pt x="94" y="66"/>
                  </a:lnTo>
                  <a:lnTo>
                    <a:pt x="92" y="64"/>
                  </a:lnTo>
                  <a:lnTo>
                    <a:pt x="94" y="64"/>
                  </a:lnTo>
                  <a:lnTo>
                    <a:pt x="94" y="62"/>
                  </a:lnTo>
                  <a:lnTo>
                    <a:pt x="92" y="62"/>
                  </a:lnTo>
                  <a:lnTo>
                    <a:pt x="92" y="60"/>
                  </a:lnTo>
                  <a:lnTo>
                    <a:pt x="90" y="60"/>
                  </a:lnTo>
                  <a:lnTo>
                    <a:pt x="88" y="62"/>
                  </a:lnTo>
                  <a:lnTo>
                    <a:pt x="84" y="64"/>
                  </a:lnTo>
                  <a:lnTo>
                    <a:pt x="80" y="64"/>
                  </a:lnTo>
                  <a:lnTo>
                    <a:pt x="78" y="64"/>
                  </a:lnTo>
                  <a:lnTo>
                    <a:pt x="74" y="64"/>
                  </a:lnTo>
                  <a:lnTo>
                    <a:pt x="70" y="66"/>
                  </a:lnTo>
                  <a:lnTo>
                    <a:pt x="68" y="66"/>
                  </a:lnTo>
                  <a:lnTo>
                    <a:pt x="64" y="68"/>
                  </a:lnTo>
                  <a:lnTo>
                    <a:pt x="62" y="64"/>
                  </a:lnTo>
                  <a:lnTo>
                    <a:pt x="62" y="56"/>
                  </a:lnTo>
                  <a:lnTo>
                    <a:pt x="62" y="50"/>
                  </a:lnTo>
                  <a:lnTo>
                    <a:pt x="60" y="44"/>
                  </a:lnTo>
                  <a:lnTo>
                    <a:pt x="60" y="40"/>
                  </a:lnTo>
                  <a:lnTo>
                    <a:pt x="60" y="38"/>
                  </a:lnTo>
                  <a:lnTo>
                    <a:pt x="62" y="34"/>
                  </a:lnTo>
                  <a:lnTo>
                    <a:pt x="62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2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2" y="10"/>
                  </a:lnTo>
                  <a:lnTo>
                    <a:pt x="70" y="10"/>
                  </a:lnTo>
                  <a:lnTo>
                    <a:pt x="70" y="10"/>
                  </a:lnTo>
                  <a:lnTo>
                    <a:pt x="68" y="12"/>
                  </a:lnTo>
                  <a:lnTo>
                    <a:pt x="66" y="14"/>
                  </a:lnTo>
                  <a:lnTo>
                    <a:pt x="62" y="16"/>
                  </a:lnTo>
                  <a:lnTo>
                    <a:pt x="62" y="20"/>
                  </a:lnTo>
                  <a:lnTo>
                    <a:pt x="60" y="20"/>
                  </a:lnTo>
                  <a:lnTo>
                    <a:pt x="60" y="24"/>
                  </a:lnTo>
                  <a:lnTo>
                    <a:pt x="58" y="28"/>
                  </a:lnTo>
                  <a:lnTo>
                    <a:pt x="56" y="30"/>
                  </a:lnTo>
                  <a:lnTo>
                    <a:pt x="54" y="34"/>
                  </a:lnTo>
                  <a:lnTo>
                    <a:pt x="54" y="36"/>
                  </a:lnTo>
                  <a:lnTo>
                    <a:pt x="50" y="46"/>
                  </a:lnTo>
                  <a:lnTo>
                    <a:pt x="48" y="54"/>
                  </a:lnTo>
                  <a:lnTo>
                    <a:pt x="48" y="64"/>
                  </a:lnTo>
                  <a:lnTo>
                    <a:pt x="48" y="74"/>
                  </a:lnTo>
                  <a:lnTo>
                    <a:pt x="48" y="76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38" y="84"/>
                  </a:lnTo>
                  <a:lnTo>
                    <a:pt x="40" y="90"/>
                  </a:lnTo>
                  <a:lnTo>
                    <a:pt x="40" y="98"/>
                  </a:lnTo>
                  <a:lnTo>
                    <a:pt x="42" y="106"/>
                  </a:lnTo>
                  <a:lnTo>
                    <a:pt x="44" y="108"/>
                  </a:lnTo>
                  <a:lnTo>
                    <a:pt x="44" y="110"/>
                  </a:lnTo>
                  <a:lnTo>
                    <a:pt x="44" y="116"/>
                  </a:lnTo>
                  <a:lnTo>
                    <a:pt x="46" y="118"/>
                  </a:lnTo>
                  <a:lnTo>
                    <a:pt x="48" y="122"/>
                  </a:lnTo>
                  <a:lnTo>
                    <a:pt x="50" y="126"/>
                  </a:lnTo>
                  <a:lnTo>
                    <a:pt x="52" y="126"/>
                  </a:lnTo>
                  <a:lnTo>
                    <a:pt x="54" y="128"/>
                  </a:lnTo>
                  <a:lnTo>
                    <a:pt x="56" y="134"/>
                  </a:lnTo>
                  <a:lnTo>
                    <a:pt x="58" y="138"/>
                  </a:lnTo>
                  <a:lnTo>
                    <a:pt x="58" y="144"/>
                  </a:lnTo>
                  <a:lnTo>
                    <a:pt x="62" y="146"/>
                  </a:lnTo>
                  <a:lnTo>
                    <a:pt x="62" y="152"/>
                  </a:lnTo>
                  <a:lnTo>
                    <a:pt x="62" y="156"/>
                  </a:lnTo>
                  <a:lnTo>
                    <a:pt x="62" y="162"/>
                  </a:lnTo>
                  <a:lnTo>
                    <a:pt x="64" y="166"/>
                  </a:lnTo>
                  <a:lnTo>
                    <a:pt x="60" y="170"/>
                  </a:lnTo>
                  <a:lnTo>
                    <a:pt x="56" y="172"/>
                  </a:lnTo>
                  <a:lnTo>
                    <a:pt x="52" y="176"/>
                  </a:lnTo>
                  <a:lnTo>
                    <a:pt x="48" y="180"/>
                  </a:lnTo>
                  <a:lnTo>
                    <a:pt x="44" y="182"/>
                  </a:lnTo>
                  <a:lnTo>
                    <a:pt x="40" y="188"/>
                  </a:lnTo>
                  <a:lnTo>
                    <a:pt x="36" y="190"/>
                  </a:lnTo>
                  <a:lnTo>
                    <a:pt x="32" y="194"/>
                  </a:lnTo>
                  <a:lnTo>
                    <a:pt x="28" y="196"/>
                  </a:lnTo>
                  <a:lnTo>
                    <a:pt x="24" y="200"/>
                  </a:lnTo>
                  <a:lnTo>
                    <a:pt x="20" y="204"/>
                  </a:lnTo>
                  <a:lnTo>
                    <a:pt x="16" y="206"/>
                  </a:lnTo>
                  <a:lnTo>
                    <a:pt x="12" y="210"/>
                  </a:lnTo>
                  <a:lnTo>
                    <a:pt x="8" y="214"/>
                  </a:lnTo>
                  <a:lnTo>
                    <a:pt x="4" y="216"/>
                  </a:lnTo>
                  <a:lnTo>
                    <a:pt x="0" y="222"/>
                  </a:lnTo>
                  <a:lnTo>
                    <a:pt x="0" y="224"/>
                  </a:lnTo>
                  <a:lnTo>
                    <a:pt x="0" y="224"/>
                  </a:lnTo>
                  <a:lnTo>
                    <a:pt x="6" y="222"/>
                  </a:lnTo>
                  <a:lnTo>
                    <a:pt x="8" y="220"/>
                  </a:lnTo>
                  <a:lnTo>
                    <a:pt x="14" y="216"/>
                  </a:lnTo>
                  <a:lnTo>
                    <a:pt x="18" y="214"/>
                  </a:lnTo>
                  <a:lnTo>
                    <a:pt x="22" y="212"/>
                  </a:lnTo>
                  <a:lnTo>
                    <a:pt x="26" y="208"/>
                  </a:lnTo>
                  <a:lnTo>
                    <a:pt x="30" y="206"/>
                  </a:lnTo>
                  <a:lnTo>
                    <a:pt x="34" y="202"/>
                  </a:lnTo>
                  <a:lnTo>
                    <a:pt x="36" y="200"/>
                  </a:lnTo>
                  <a:lnTo>
                    <a:pt x="40" y="196"/>
                  </a:lnTo>
                  <a:lnTo>
                    <a:pt x="44" y="194"/>
                  </a:lnTo>
                  <a:lnTo>
                    <a:pt x="48" y="190"/>
                  </a:lnTo>
                  <a:lnTo>
                    <a:pt x="52" y="188"/>
                  </a:lnTo>
                  <a:lnTo>
                    <a:pt x="56" y="184"/>
                  </a:lnTo>
                  <a:lnTo>
                    <a:pt x="60" y="180"/>
                  </a:lnTo>
                  <a:lnTo>
                    <a:pt x="62" y="178"/>
                  </a:lnTo>
                  <a:lnTo>
                    <a:pt x="64" y="180"/>
                  </a:lnTo>
                  <a:lnTo>
                    <a:pt x="62" y="190"/>
                  </a:lnTo>
                  <a:lnTo>
                    <a:pt x="64" y="202"/>
                  </a:lnTo>
                  <a:lnTo>
                    <a:pt x="64" y="212"/>
                  </a:lnTo>
                  <a:lnTo>
                    <a:pt x="68" y="222"/>
                  </a:lnTo>
                  <a:lnTo>
                    <a:pt x="70" y="224"/>
                  </a:lnTo>
                  <a:lnTo>
                    <a:pt x="70" y="222"/>
                  </a:lnTo>
                  <a:lnTo>
                    <a:pt x="72" y="222"/>
                  </a:lnTo>
                  <a:lnTo>
                    <a:pt x="74" y="222"/>
                  </a:lnTo>
                  <a:lnTo>
                    <a:pt x="78" y="218"/>
                  </a:lnTo>
                  <a:lnTo>
                    <a:pt x="80" y="216"/>
                  </a:lnTo>
                  <a:lnTo>
                    <a:pt x="84" y="214"/>
                  </a:lnTo>
                  <a:lnTo>
                    <a:pt x="88" y="210"/>
                  </a:lnTo>
                  <a:lnTo>
                    <a:pt x="88" y="208"/>
                  </a:lnTo>
                  <a:lnTo>
                    <a:pt x="92" y="206"/>
                  </a:lnTo>
                  <a:lnTo>
                    <a:pt x="96" y="202"/>
                  </a:lnTo>
                  <a:lnTo>
                    <a:pt x="98" y="200"/>
                  </a:lnTo>
                  <a:lnTo>
                    <a:pt x="102" y="198"/>
                  </a:lnTo>
                  <a:lnTo>
                    <a:pt x="102" y="204"/>
                  </a:lnTo>
                  <a:lnTo>
                    <a:pt x="104" y="208"/>
                  </a:lnTo>
                  <a:lnTo>
                    <a:pt x="104" y="214"/>
                  </a:lnTo>
                  <a:lnTo>
                    <a:pt x="106" y="216"/>
                  </a:lnTo>
                  <a:lnTo>
                    <a:pt x="106" y="224"/>
                  </a:lnTo>
                  <a:lnTo>
                    <a:pt x="106" y="232"/>
                  </a:lnTo>
                  <a:lnTo>
                    <a:pt x="106" y="238"/>
                  </a:lnTo>
                  <a:lnTo>
                    <a:pt x="106" y="246"/>
                  </a:lnTo>
                  <a:lnTo>
                    <a:pt x="106" y="246"/>
                  </a:lnTo>
                  <a:lnTo>
                    <a:pt x="108" y="246"/>
                  </a:lnTo>
                  <a:lnTo>
                    <a:pt x="110" y="246"/>
                  </a:lnTo>
                  <a:lnTo>
                    <a:pt x="110" y="250"/>
                  </a:lnTo>
                  <a:lnTo>
                    <a:pt x="112" y="250"/>
                  </a:lnTo>
                  <a:lnTo>
                    <a:pt x="114" y="252"/>
                  </a:lnTo>
                  <a:lnTo>
                    <a:pt x="114" y="254"/>
                  </a:lnTo>
                  <a:lnTo>
                    <a:pt x="114" y="254"/>
                  </a:lnTo>
                  <a:lnTo>
                    <a:pt x="116" y="256"/>
                  </a:lnTo>
                  <a:lnTo>
                    <a:pt x="118" y="258"/>
                  </a:lnTo>
                  <a:lnTo>
                    <a:pt x="122" y="256"/>
                  </a:lnTo>
                  <a:lnTo>
                    <a:pt x="120" y="252"/>
                  </a:lnTo>
                  <a:lnTo>
                    <a:pt x="118" y="250"/>
                  </a:lnTo>
                  <a:lnTo>
                    <a:pt x="116" y="250"/>
                  </a:lnTo>
                  <a:lnTo>
                    <a:pt x="116" y="248"/>
                  </a:lnTo>
                  <a:lnTo>
                    <a:pt x="110" y="240"/>
                  </a:lnTo>
                  <a:lnTo>
                    <a:pt x="110" y="232"/>
                  </a:lnTo>
                  <a:lnTo>
                    <a:pt x="112" y="232"/>
                  </a:lnTo>
                  <a:lnTo>
                    <a:pt x="112" y="234"/>
                  </a:lnTo>
                  <a:lnTo>
                    <a:pt x="114" y="236"/>
                  </a:lnTo>
                  <a:lnTo>
                    <a:pt x="114" y="238"/>
                  </a:lnTo>
                  <a:lnTo>
                    <a:pt x="114" y="240"/>
                  </a:lnTo>
                  <a:lnTo>
                    <a:pt x="116" y="240"/>
                  </a:lnTo>
                  <a:lnTo>
                    <a:pt x="118" y="242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2" y="242"/>
                  </a:lnTo>
                  <a:lnTo>
                    <a:pt x="122" y="240"/>
                  </a:lnTo>
                  <a:lnTo>
                    <a:pt x="120" y="236"/>
                  </a:lnTo>
                  <a:lnTo>
                    <a:pt x="118" y="234"/>
                  </a:lnTo>
                  <a:lnTo>
                    <a:pt x="116" y="232"/>
                  </a:lnTo>
                  <a:lnTo>
                    <a:pt x="114" y="230"/>
                  </a:lnTo>
                  <a:lnTo>
                    <a:pt x="112" y="226"/>
                  </a:lnTo>
                  <a:lnTo>
                    <a:pt x="112" y="224"/>
                  </a:lnTo>
                  <a:lnTo>
                    <a:pt x="112" y="220"/>
                  </a:lnTo>
                  <a:lnTo>
                    <a:pt x="114" y="222"/>
                  </a:lnTo>
                  <a:lnTo>
                    <a:pt x="114" y="222"/>
                  </a:lnTo>
                  <a:lnTo>
                    <a:pt x="116" y="220"/>
                  </a:lnTo>
                  <a:lnTo>
                    <a:pt x="118" y="224"/>
                  </a:lnTo>
                  <a:lnTo>
                    <a:pt x="120" y="226"/>
                  </a:lnTo>
                  <a:lnTo>
                    <a:pt x="122" y="230"/>
                  </a:lnTo>
                  <a:lnTo>
                    <a:pt x="122" y="232"/>
                  </a:lnTo>
                  <a:lnTo>
                    <a:pt x="124" y="238"/>
                  </a:lnTo>
                  <a:lnTo>
                    <a:pt x="124" y="242"/>
                  </a:lnTo>
                  <a:lnTo>
                    <a:pt x="124" y="244"/>
                  </a:lnTo>
                  <a:lnTo>
                    <a:pt x="126" y="248"/>
                  </a:lnTo>
                  <a:lnTo>
                    <a:pt x="128" y="248"/>
                  </a:lnTo>
                  <a:lnTo>
                    <a:pt x="128" y="246"/>
                  </a:lnTo>
                  <a:lnTo>
                    <a:pt x="130" y="246"/>
                  </a:lnTo>
                  <a:lnTo>
                    <a:pt x="132" y="246"/>
                  </a:lnTo>
                  <a:lnTo>
                    <a:pt x="132" y="242"/>
                  </a:lnTo>
                  <a:lnTo>
                    <a:pt x="132" y="238"/>
                  </a:lnTo>
                  <a:lnTo>
                    <a:pt x="130" y="234"/>
                  </a:lnTo>
                  <a:lnTo>
                    <a:pt x="128" y="230"/>
                  </a:lnTo>
                  <a:lnTo>
                    <a:pt x="128" y="226"/>
                  </a:lnTo>
                  <a:lnTo>
                    <a:pt x="126" y="224"/>
                  </a:lnTo>
                  <a:lnTo>
                    <a:pt x="124" y="222"/>
                  </a:lnTo>
                  <a:lnTo>
                    <a:pt x="124" y="218"/>
                  </a:lnTo>
                  <a:lnTo>
                    <a:pt x="124" y="214"/>
                  </a:lnTo>
                  <a:lnTo>
                    <a:pt x="124" y="212"/>
                  </a:lnTo>
                  <a:lnTo>
                    <a:pt x="124" y="208"/>
                  </a:lnTo>
                  <a:lnTo>
                    <a:pt x="124" y="206"/>
                  </a:lnTo>
                  <a:lnTo>
                    <a:pt x="126" y="208"/>
                  </a:lnTo>
                  <a:lnTo>
                    <a:pt x="130" y="210"/>
                  </a:lnTo>
                  <a:lnTo>
                    <a:pt x="132" y="212"/>
                  </a:lnTo>
                  <a:lnTo>
                    <a:pt x="134" y="214"/>
                  </a:lnTo>
                  <a:lnTo>
                    <a:pt x="136" y="216"/>
                  </a:lnTo>
                  <a:lnTo>
                    <a:pt x="138" y="220"/>
                  </a:lnTo>
                  <a:lnTo>
                    <a:pt x="140" y="222"/>
                  </a:lnTo>
                  <a:lnTo>
                    <a:pt x="142" y="224"/>
                  </a:lnTo>
                  <a:lnTo>
                    <a:pt x="142" y="226"/>
                  </a:lnTo>
                  <a:lnTo>
                    <a:pt x="144" y="226"/>
                  </a:lnTo>
                  <a:lnTo>
                    <a:pt x="146" y="228"/>
                  </a:lnTo>
                  <a:lnTo>
                    <a:pt x="150" y="222"/>
                  </a:lnTo>
                  <a:lnTo>
                    <a:pt x="150" y="216"/>
                  </a:lnTo>
                  <a:lnTo>
                    <a:pt x="154" y="210"/>
                  </a:lnTo>
                  <a:lnTo>
                    <a:pt x="158" y="206"/>
                  </a:lnTo>
                  <a:lnTo>
                    <a:pt x="160" y="198"/>
                  </a:lnTo>
                  <a:lnTo>
                    <a:pt x="160" y="192"/>
                  </a:lnTo>
                  <a:lnTo>
                    <a:pt x="162" y="188"/>
                  </a:lnTo>
                  <a:lnTo>
                    <a:pt x="164" y="180"/>
                  </a:lnTo>
                  <a:lnTo>
                    <a:pt x="168" y="184"/>
                  </a:lnTo>
                  <a:lnTo>
                    <a:pt x="172" y="186"/>
                  </a:lnTo>
                  <a:lnTo>
                    <a:pt x="176" y="188"/>
                  </a:lnTo>
                  <a:lnTo>
                    <a:pt x="182" y="190"/>
                  </a:lnTo>
                  <a:lnTo>
                    <a:pt x="186" y="194"/>
                  </a:lnTo>
                  <a:lnTo>
                    <a:pt x="192" y="196"/>
                  </a:lnTo>
                  <a:lnTo>
                    <a:pt x="196" y="196"/>
                  </a:lnTo>
                  <a:lnTo>
                    <a:pt x="200" y="200"/>
                  </a:lnTo>
                  <a:lnTo>
                    <a:pt x="202" y="200"/>
                  </a:lnTo>
                  <a:lnTo>
                    <a:pt x="204" y="200"/>
                  </a:lnTo>
                  <a:lnTo>
                    <a:pt x="204" y="200"/>
                  </a:lnTo>
                  <a:lnTo>
                    <a:pt x="206" y="200"/>
                  </a:lnTo>
                  <a:lnTo>
                    <a:pt x="204" y="196"/>
                  </a:lnTo>
                  <a:lnTo>
                    <a:pt x="200" y="196"/>
                  </a:lnTo>
                  <a:lnTo>
                    <a:pt x="196" y="192"/>
                  </a:lnTo>
                  <a:lnTo>
                    <a:pt x="194" y="190"/>
                  </a:lnTo>
                  <a:lnTo>
                    <a:pt x="190" y="188"/>
                  </a:lnTo>
                  <a:lnTo>
                    <a:pt x="186" y="186"/>
                  </a:lnTo>
                  <a:lnTo>
                    <a:pt x="184" y="184"/>
                  </a:lnTo>
                  <a:lnTo>
                    <a:pt x="180" y="180"/>
                  </a:lnTo>
                  <a:lnTo>
                    <a:pt x="176" y="180"/>
                  </a:lnTo>
                  <a:lnTo>
                    <a:pt x="174" y="178"/>
                  </a:lnTo>
                  <a:lnTo>
                    <a:pt x="170" y="174"/>
                  </a:lnTo>
                  <a:lnTo>
                    <a:pt x="168" y="170"/>
                  </a:lnTo>
                  <a:lnTo>
                    <a:pt x="166" y="170"/>
                  </a:lnTo>
                  <a:lnTo>
                    <a:pt x="162" y="166"/>
                  </a:lnTo>
                  <a:lnTo>
                    <a:pt x="160" y="162"/>
                  </a:lnTo>
                  <a:lnTo>
                    <a:pt x="158" y="160"/>
                  </a:lnTo>
                  <a:lnTo>
                    <a:pt x="158" y="154"/>
                  </a:lnTo>
                  <a:lnTo>
                    <a:pt x="160" y="148"/>
                  </a:lnTo>
                  <a:lnTo>
                    <a:pt x="160" y="144"/>
                  </a:lnTo>
                  <a:lnTo>
                    <a:pt x="160" y="136"/>
                  </a:lnTo>
                  <a:lnTo>
                    <a:pt x="162" y="134"/>
                  </a:lnTo>
                  <a:lnTo>
                    <a:pt x="164" y="134"/>
                  </a:lnTo>
                  <a:lnTo>
                    <a:pt x="166" y="134"/>
                  </a:lnTo>
                  <a:lnTo>
                    <a:pt x="168" y="134"/>
                  </a:lnTo>
                  <a:lnTo>
                    <a:pt x="168" y="132"/>
                  </a:lnTo>
                  <a:lnTo>
                    <a:pt x="170" y="132"/>
                  </a:lnTo>
                  <a:lnTo>
                    <a:pt x="172" y="130"/>
                  </a:lnTo>
                  <a:lnTo>
                    <a:pt x="172" y="126"/>
                  </a:lnTo>
                  <a:lnTo>
                    <a:pt x="174" y="124"/>
                  </a:lnTo>
                  <a:lnTo>
                    <a:pt x="176" y="122"/>
                  </a:lnTo>
                  <a:lnTo>
                    <a:pt x="176" y="118"/>
                  </a:lnTo>
                  <a:lnTo>
                    <a:pt x="176" y="114"/>
                  </a:lnTo>
                  <a:lnTo>
                    <a:pt x="178" y="108"/>
                  </a:lnTo>
                  <a:lnTo>
                    <a:pt x="178" y="102"/>
                  </a:lnTo>
                  <a:lnTo>
                    <a:pt x="180" y="98"/>
                  </a:lnTo>
                  <a:lnTo>
                    <a:pt x="180" y="90"/>
                  </a:lnTo>
                  <a:lnTo>
                    <a:pt x="178" y="86"/>
                  </a:lnTo>
                  <a:lnTo>
                    <a:pt x="176" y="82"/>
                  </a:lnTo>
                  <a:lnTo>
                    <a:pt x="174" y="76"/>
                  </a:lnTo>
                  <a:lnTo>
                    <a:pt x="174" y="72"/>
                  </a:lnTo>
                  <a:lnTo>
                    <a:pt x="172" y="64"/>
                  </a:lnTo>
                  <a:lnTo>
                    <a:pt x="172" y="58"/>
                  </a:lnTo>
                  <a:lnTo>
                    <a:pt x="170" y="54"/>
                  </a:lnTo>
                  <a:lnTo>
                    <a:pt x="168" y="50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2"/>
                  </a:lnTo>
                  <a:lnTo>
                    <a:pt x="166" y="40"/>
                  </a:lnTo>
                  <a:lnTo>
                    <a:pt x="164" y="38"/>
                  </a:lnTo>
                  <a:lnTo>
                    <a:pt x="160" y="34"/>
                  </a:lnTo>
                  <a:lnTo>
                    <a:pt x="160" y="32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50" y="24"/>
                  </a:lnTo>
                  <a:lnTo>
                    <a:pt x="150" y="20"/>
                  </a:lnTo>
                  <a:lnTo>
                    <a:pt x="148" y="16"/>
                  </a:lnTo>
                  <a:lnTo>
                    <a:pt x="142" y="12"/>
                  </a:lnTo>
                  <a:lnTo>
                    <a:pt x="140" y="10"/>
                  </a:lnTo>
                  <a:lnTo>
                    <a:pt x="134" y="6"/>
                  </a:lnTo>
                  <a:lnTo>
                    <a:pt x="130" y="2"/>
                  </a:lnTo>
                  <a:lnTo>
                    <a:pt x="124" y="2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2" y="2"/>
                  </a:lnTo>
                  <a:lnTo>
                    <a:pt x="112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1" name="Freeform 100"/>
            <p:cNvSpPr>
              <a:spLocks/>
            </p:cNvSpPr>
            <p:nvPr/>
          </p:nvSpPr>
          <p:spPr bwMode="auto">
            <a:xfrm>
              <a:off x="4441825" y="2032000"/>
              <a:ext cx="6350" cy="6350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4 w 4"/>
                <a:gd name="T5" fmla="*/ 2 h 4"/>
                <a:gd name="T6" fmla="*/ 4 w 4"/>
                <a:gd name="T7" fmla="*/ 2 h 4"/>
                <a:gd name="T8" fmla="*/ 0 w 4"/>
                <a:gd name="T9" fmla="*/ 0 h 4"/>
                <a:gd name="T10" fmla="*/ 0 w 4"/>
                <a:gd name="T11" fmla="*/ 2 h 4"/>
                <a:gd name="T12" fmla="*/ 0 w 4"/>
                <a:gd name="T13" fmla="*/ 2 h 4"/>
                <a:gd name="T14" fmla="*/ 2 w 4"/>
                <a:gd name="T15" fmla="*/ 2 h 4"/>
                <a:gd name="T16" fmla="*/ 4 w 4"/>
                <a:gd name="T1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2" name="Freeform 101"/>
            <p:cNvSpPr>
              <a:spLocks/>
            </p:cNvSpPr>
            <p:nvPr/>
          </p:nvSpPr>
          <p:spPr bwMode="auto">
            <a:xfrm>
              <a:off x="4314825" y="2035175"/>
              <a:ext cx="38100" cy="28575"/>
            </a:xfrm>
            <a:custGeom>
              <a:avLst/>
              <a:gdLst>
                <a:gd name="T0" fmla="*/ 0 w 24"/>
                <a:gd name="T1" fmla="*/ 2 h 18"/>
                <a:gd name="T2" fmla="*/ 0 w 24"/>
                <a:gd name="T3" fmla="*/ 2 h 18"/>
                <a:gd name="T4" fmla="*/ 0 w 24"/>
                <a:gd name="T5" fmla="*/ 4 h 18"/>
                <a:gd name="T6" fmla="*/ 2 w 24"/>
                <a:gd name="T7" fmla="*/ 4 h 18"/>
                <a:gd name="T8" fmla="*/ 4 w 24"/>
                <a:gd name="T9" fmla="*/ 6 h 18"/>
                <a:gd name="T10" fmla="*/ 8 w 24"/>
                <a:gd name="T11" fmla="*/ 8 h 18"/>
                <a:gd name="T12" fmla="*/ 8 w 24"/>
                <a:gd name="T13" fmla="*/ 8 h 18"/>
                <a:gd name="T14" fmla="*/ 12 w 24"/>
                <a:gd name="T15" fmla="*/ 10 h 18"/>
                <a:gd name="T16" fmla="*/ 16 w 24"/>
                <a:gd name="T17" fmla="*/ 12 h 18"/>
                <a:gd name="T18" fmla="*/ 16 w 24"/>
                <a:gd name="T19" fmla="*/ 14 h 18"/>
                <a:gd name="T20" fmla="*/ 20 w 24"/>
                <a:gd name="T21" fmla="*/ 16 h 18"/>
                <a:gd name="T22" fmla="*/ 20 w 24"/>
                <a:gd name="T23" fmla="*/ 18 h 18"/>
                <a:gd name="T24" fmla="*/ 22 w 24"/>
                <a:gd name="T25" fmla="*/ 18 h 18"/>
                <a:gd name="T26" fmla="*/ 24 w 24"/>
                <a:gd name="T27" fmla="*/ 18 h 18"/>
                <a:gd name="T28" fmla="*/ 24 w 24"/>
                <a:gd name="T29" fmla="*/ 16 h 18"/>
                <a:gd name="T30" fmla="*/ 22 w 24"/>
                <a:gd name="T31" fmla="*/ 12 h 18"/>
                <a:gd name="T32" fmla="*/ 20 w 24"/>
                <a:gd name="T33" fmla="*/ 10 h 18"/>
                <a:gd name="T34" fmla="*/ 18 w 24"/>
                <a:gd name="T35" fmla="*/ 8 h 18"/>
                <a:gd name="T36" fmla="*/ 16 w 24"/>
                <a:gd name="T37" fmla="*/ 8 h 18"/>
                <a:gd name="T38" fmla="*/ 16 w 24"/>
                <a:gd name="T39" fmla="*/ 6 h 18"/>
                <a:gd name="T40" fmla="*/ 14 w 24"/>
                <a:gd name="T41" fmla="*/ 6 h 18"/>
                <a:gd name="T42" fmla="*/ 12 w 24"/>
                <a:gd name="T43" fmla="*/ 4 h 18"/>
                <a:gd name="T44" fmla="*/ 10 w 24"/>
                <a:gd name="T45" fmla="*/ 2 h 18"/>
                <a:gd name="T46" fmla="*/ 8 w 24"/>
                <a:gd name="T47" fmla="*/ 0 h 18"/>
                <a:gd name="T48" fmla="*/ 8 w 24"/>
                <a:gd name="T49" fmla="*/ 0 h 18"/>
                <a:gd name="T50" fmla="*/ 6 w 24"/>
                <a:gd name="T51" fmla="*/ 0 h 18"/>
                <a:gd name="T52" fmla="*/ 4 w 24"/>
                <a:gd name="T53" fmla="*/ 0 h 18"/>
                <a:gd name="T54" fmla="*/ 2 w 24"/>
                <a:gd name="T55" fmla="*/ 0 h 18"/>
                <a:gd name="T56" fmla="*/ 0 w 24"/>
                <a:gd name="T57" fmla="*/ 0 h 18"/>
                <a:gd name="T58" fmla="*/ 0 w 24"/>
                <a:gd name="T59" fmla="*/ 2 h 18"/>
                <a:gd name="T60" fmla="*/ 0 w 24"/>
                <a:gd name="T61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4" h="18">
                  <a:moveTo>
                    <a:pt x="0" y="2"/>
                  </a:move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6" y="12"/>
                  </a:lnTo>
                  <a:lnTo>
                    <a:pt x="16" y="14"/>
                  </a:lnTo>
                  <a:lnTo>
                    <a:pt x="20" y="16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3" name="Freeform 102"/>
            <p:cNvSpPr>
              <a:spLocks/>
            </p:cNvSpPr>
            <p:nvPr/>
          </p:nvSpPr>
          <p:spPr bwMode="auto">
            <a:xfrm>
              <a:off x="4438650" y="2092325"/>
              <a:ext cx="15875" cy="73025"/>
            </a:xfrm>
            <a:custGeom>
              <a:avLst/>
              <a:gdLst>
                <a:gd name="T0" fmla="*/ 2 w 10"/>
                <a:gd name="T1" fmla="*/ 28 h 46"/>
                <a:gd name="T2" fmla="*/ 2 w 10"/>
                <a:gd name="T3" fmla="*/ 34 h 46"/>
                <a:gd name="T4" fmla="*/ 2 w 10"/>
                <a:gd name="T5" fmla="*/ 38 h 46"/>
                <a:gd name="T6" fmla="*/ 2 w 10"/>
                <a:gd name="T7" fmla="*/ 42 h 46"/>
                <a:gd name="T8" fmla="*/ 2 w 10"/>
                <a:gd name="T9" fmla="*/ 46 h 46"/>
                <a:gd name="T10" fmla="*/ 4 w 10"/>
                <a:gd name="T11" fmla="*/ 44 h 46"/>
                <a:gd name="T12" fmla="*/ 4 w 10"/>
                <a:gd name="T13" fmla="*/ 38 h 46"/>
                <a:gd name="T14" fmla="*/ 4 w 10"/>
                <a:gd name="T15" fmla="*/ 34 h 46"/>
                <a:gd name="T16" fmla="*/ 4 w 10"/>
                <a:gd name="T17" fmla="*/ 30 h 46"/>
                <a:gd name="T18" fmla="*/ 6 w 10"/>
                <a:gd name="T19" fmla="*/ 32 h 46"/>
                <a:gd name="T20" fmla="*/ 8 w 10"/>
                <a:gd name="T21" fmla="*/ 34 h 46"/>
                <a:gd name="T22" fmla="*/ 8 w 10"/>
                <a:gd name="T23" fmla="*/ 36 h 46"/>
                <a:gd name="T24" fmla="*/ 8 w 10"/>
                <a:gd name="T25" fmla="*/ 40 h 46"/>
                <a:gd name="T26" fmla="*/ 10 w 10"/>
                <a:gd name="T27" fmla="*/ 40 h 46"/>
                <a:gd name="T28" fmla="*/ 10 w 10"/>
                <a:gd name="T29" fmla="*/ 34 h 46"/>
                <a:gd name="T30" fmla="*/ 10 w 10"/>
                <a:gd name="T31" fmla="*/ 28 h 46"/>
                <a:gd name="T32" fmla="*/ 8 w 10"/>
                <a:gd name="T33" fmla="*/ 24 h 46"/>
                <a:gd name="T34" fmla="*/ 8 w 10"/>
                <a:gd name="T35" fmla="*/ 18 h 46"/>
                <a:gd name="T36" fmla="*/ 6 w 10"/>
                <a:gd name="T37" fmla="*/ 14 h 46"/>
                <a:gd name="T38" fmla="*/ 4 w 10"/>
                <a:gd name="T39" fmla="*/ 8 h 46"/>
                <a:gd name="T40" fmla="*/ 2 w 10"/>
                <a:gd name="T41" fmla="*/ 4 h 46"/>
                <a:gd name="T42" fmla="*/ 0 w 10"/>
                <a:gd name="T43" fmla="*/ 0 h 46"/>
                <a:gd name="T44" fmla="*/ 2 w 10"/>
                <a:gd name="T45" fmla="*/ 8 h 46"/>
                <a:gd name="T46" fmla="*/ 2 w 10"/>
                <a:gd name="T47" fmla="*/ 16 h 46"/>
                <a:gd name="T48" fmla="*/ 2 w 10"/>
                <a:gd name="T49" fmla="*/ 22 h 46"/>
                <a:gd name="T50" fmla="*/ 2 w 10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" h="46">
                  <a:moveTo>
                    <a:pt x="2" y="28"/>
                  </a:moveTo>
                  <a:lnTo>
                    <a:pt x="2" y="34"/>
                  </a:lnTo>
                  <a:lnTo>
                    <a:pt x="2" y="38"/>
                  </a:lnTo>
                  <a:lnTo>
                    <a:pt x="2" y="42"/>
                  </a:lnTo>
                  <a:lnTo>
                    <a:pt x="2" y="46"/>
                  </a:lnTo>
                  <a:lnTo>
                    <a:pt x="4" y="44"/>
                  </a:lnTo>
                  <a:lnTo>
                    <a:pt x="4" y="38"/>
                  </a:lnTo>
                  <a:lnTo>
                    <a:pt x="4" y="34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0" y="34"/>
                  </a:lnTo>
                  <a:lnTo>
                    <a:pt x="10" y="28"/>
                  </a:lnTo>
                  <a:lnTo>
                    <a:pt x="8" y="24"/>
                  </a:lnTo>
                  <a:lnTo>
                    <a:pt x="8" y="18"/>
                  </a:lnTo>
                  <a:lnTo>
                    <a:pt x="6" y="14"/>
                  </a:lnTo>
                  <a:lnTo>
                    <a:pt x="4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8"/>
                  </a:lnTo>
                  <a:lnTo>
                    <a:pt x="2" y="16"/>
                  </a:lnTo>
                  <a:lnTo>
                    <a:pt x="2" y="22"/>
                  </a:lnTo>
                  <a:lnTo>
                    <a:pt x="2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4" name="Freeform 103"/>
            <p:cNvSpPr>
              <a:spLocks/>
            </p:cNvSpPr>
            <p:nvPr/>
          </p:nvSpPr>
          <p:spPr bwMode="auto">
            <a:xfrm>
              <a:off x="4270375" y="2101850"/>
              <a:ext cx="15875" cy="66675"/>
            </a:xfrm>
            <a:custGeom>
              <a:avLst/>
              <a:gdLst>
                <a:gd name="T0" fmla="*/ 0 w 10"/>
                <a:gd name="T1" fmla="*/ 28 h 42"/>
                <a:gd name="T2" fmla="*/ 0 w 10"/>
                <a:gd name="T3" fmla="*/ 30 h 42"/>
                <a:gd name="T4" fmla="*/ 0 w 10"/>
                <a:gd name="T5" fmla="*/ 34 h 42"/>
                <a:gd name="T6" fmla="*/ 0 w 10"/>
                <a:gd name="T7" fmla="*/ 38 h 42"/>
                <a:gd name="T8" fmla="*/ 0 w 10"/>
                <a:gd name="T9" fmla="*/ 42 h 42"/>
                <a:gd name="T10" fmla="*/ 0 w 10"/>
                <a:gd name="T11" fmla="*/ 38 h 42"/>
                <a:gd name="T12" fmla="*/ 2 w 10"/>
                <a:gd name="T13" fmla="*/ 32 h 42"/>
                <a:gd name="T14" fmla="*/ 2 w 10"/>
                <a:gd name="T15" fmla="*/ 28 h 42"/>
                <a:gd name="T16" fmla="*/ 4 w 10"/>
                <a:gd name="T17" fmla="*/ 24 h 42"/>
                <a:gd name="T18" fmla="*/ 6 w 10"/>
                <a:gd name="T19" fmla="*/ 26 h 42"/>
                <a:gd name="T20" fmla="*/ 6 w 10"/>
                <a:gd name="T21" fmla="*/ 28 h 42"/>
                <a:gd name="T22" fmla="*/ 4 w 10"/>
                <a:gd name="T23" fmla="*/ 30 h 42"/>
                <a:gd name="T24" fmla="*/ 4 w 10"/>
                <a:gd name="T25" fmla="*/ 32 h 42"/>
                <a:gd name="T26" fmla="*/ 4 w 10"/>
                <a:gd name="T27" fmla="*/ 34 h 42"/>
                <a:gd name="T28" fmla="*/ 6 w 10"/>
                <a:gd name="T29" fmla="*/ 36 h 42"/>
                <a:gd name="T30" fmla="*/ 6 w 10"/>
                <a:gd name="T31" fmla="*/ 38 h 42"/>
                <a:gd name="T32" fmla="*/ 6 w 10"/>
                <a:gd name="T33" fmla="*/ 40 h 42"/>
                <a:gd name="T34" fmla="*/ 6 w 10"/>
                <a:gd name="T35" fmla="*/ 38 h 42"/>
                <a:gd name="T36" fmla="*/ 8 w 10"/>
                <a:gd name="T37" fmla="*/ 34 h 42"/>
                <a:gd name="T38" fmla="*/ 8 w 10"/>
                <a:gd name="T39" fmla="*/ 28 h 42"/>
                <a:gd name="T40" fmla="*/ 10 w 10"/>
                <a:gd name="T41" fmla="*/ 26 h 42"/>
                <a:gd name="T42" fmla="*/ 10 w 10"/>
                <a:gd name="T43" fmla="*/ 20 h 42"/>
                <a:gd name="T44" fmla="*/ 10 w 10"/>
                <a:gd name="T45" fmla="*/ 12 h 42"/>
                <a:gd name="T46" fmla="*/ 8 w 10"/>
                <a:gd name="T47" fmla="*/ 6 h 42"/>
                <a:gd name="T48" fmla="*/ 4 w 10"/>
                <a:gd name="T49" fmla="*/ 0 h 42"/>
                <a:gd name="T50" fmla="*/ 2 w 10"/>
                <a:gd name="T51" fmla="*/ 6 h 42"/>
                <a:gd name="T52" fmla="*/ 0 w 10"/>
                <a:gd name="T53" fmla="*/ 12 h 42"/>
                <a:gd name="T54" fmla="*/ 0 w 10"/>
                <a:gd name="T55" fmla="*/ 20 h 42"/>
                <a:gd name="T56" fmla="*/ 0 w 10"/>
                <a:gd name="T57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" h="42">
                  <a:moveTo>
                    <a:pt x="0" y="28"/>
                  </a:moveTo>
                  <a:lnTo>
                    <a:pt x="0" y="30"/>
                  </a:lnTo>
                  <a:lnTo>
                    <a:pt x="0" y="34"/>
                  </a:lnTo>
                  <a:lnTo>
                    <a:pt x="0" y="38"/>
                  </a:lnTo>
                  <a:lnTo>
                    <a:pt x="0" y="42"/>
                  </a:lnTo>
                  <a:lnTo>
                    <a:pt x="0" y="38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38"/>
                  </a:lnTo>
                  <a:lnTo>
                    <a:pt x="8" y="34"/>
                  </a:lnTo>
                  <a:lnTo>
                    <a:pt x="8" y="28"/>
                  </a:lnTo>
                  <a:lnTo>
                    <a:pt x="10" y="26"/>
                  </a:lnTo>
                  <a:lnTo>
                    <a:pt x="10" y="20"/>
                  </a:lnTo>
                  <a:lnTo>
                    <a:pt x="10" y="12"/>
                  </a:lnTo>
                  <a:lnTo>
                    <a:pt x="8" y="6"/>
                  </a:lnTo>
                  <a:lnTo>
                    <a:pt x="4" y="0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5" name="Freeform 104"/>
            <p:cNvSpPr>
              <a:spLocks/>
            </p:cNvSpPr>
            <p:nvPr/>
          </p:nvSpPr>
          <p:spPr bwMode="auto">
            <a:xfrm>
              <a:off x="4286250" y="2139950"/>
              <a:ext cx="53975" cy="47625"/>
            </a:xfrm>
            <a:custGeom>
              <a:avLst/>
              <a:gdLst>
                <a:gd name="T0" fmla="*/ 2 w 34"/>
                <a:gd name="T1" fmla="*/ 6 h 30"/>
                <a:gd name="T2" fmla="*/ 0 w 34"/>
                <a:gd name="T3" fmla="*/ 10 h 30"/>
                <a:gd name="T4" fmla="*/ 2 w 34"/>
                <a:gd name="T5" fmla="*/ 14 h 30"/>
                <a:gd name="T6" fmla="*/ 2 w 34"/>
                <a:gd name="T7" fmla="*/ 16 h 30"/>
                <a:gd name="T8" fmla="*/ 4 w 34"/>
                <a:gd name="T9" fmla="*/ 20 h 30"/>
                <a:gd name="T10" fmla="*/ 4 w 34"/>
                <a:gd name="T11" fmla="*/ 22 h 30"/>
                <a:gd name="T12" fmla="*/ 6 w 34"/>
                <a:gd name="T13" fmla="*/ 24 h 30"/>
                <a:gd name="T14" fmla="*/ 8 w 34"/>
                <a:gd name="T15" fmla="*/ 28 h 30"/>
                <a:gd name="T16" fmla="*/ 8 w 34"/>
                <a:gd name="T17" fmla="*/ 30 h 30"/>
                <a:gd name="T18" fmla="*/ 12 w 34"/>
                <a:gd name="T19" fmla="*/ 30 h 30"/>
                <a:gd name="T20" fmla="*/ 14 w 34"/>
                <a:gd name="T21" fmla="*/ 30 h 30"/>
                <a:gd name="T22" fmla="*/ 18 w 34"/>
                <a:gd name="T23" fmla="*/ 30 h 30"/>
                <a:gd name="T24" fmla="*/ 20 w 34"/>
                <a:gd name="T25" fmla="*/ 30 h 30"/>
                <a:gd name="T26" fmla="*/ 22 w 34"/>
                <a:gd name="T27" fmla="*/ 30 h 30"/>
                <a:gd name="T28" fmla="*/ 24 w 34"/>
                <a:gd name="T29" fmla="*/ 30 h 30"/>
                <a:gd name="T30" fmla="*/ 26 w 34"/>
                <a:gd name="T31" fmla="*/ 28 h 30"/>
                <a:gd name="T32" fmla="*/ 28 w 34"/>
                <a:gd name="T33" fmla="*/ 28 h 30"/>
                <a:gd name="T34" fmla="*/ 30 w 34"/>
                <a:gd name="T35" fmla="*/ 28 h 30"/>
                <a:gd name="T36" fmla="*/ 30 w 34"/>
                <a:gd name="T37" fmla="*/ 26 h 30"/>
                <a:gd name="T38" fmla="*/ 32 w 34"/>
                <a:gd name="T39" fmla="*/ 26 h 30"/>
                <a:gd name="T40" fmla="*/ 32 w 34"/>
                <a:gd name="T41" fmla="*/ 22 h 30"/>
                <a:gd name="T42" fmla="*/ 32 w 34"/>
                <a:gd name="T43" fmla="*/ 20 h 30"/>
                <a:gd name="T44" fmla="*/ 34 w 34"/>
                <a:gd name="T45" fmla="*/ 16 h 30"/>
                <a:gd name="T46" fmla="*/ 34 w 34"/>
                <a:gd name="T47" fmla="*/ 14 h 30"/>
                <a:gd name="T48" fmla="*/ 34 w 34"/>
                <a:gd name="T49" fmla="*/ 10 h 30"/>
                <a:gd name="T50" fmla="*/ 34 w 34"/>
                <a:gd name="T51" fmla="*/ 6 h 30"/>
                <a:gd name="T52" fmla="*/ 32 w 34"/>
                <a:gd name="T53" fmla="*/ 4 h 30"/>
                <a:gd name="T54" fmla="*/ 28 w 34"/>
                <a:gd name="T55" fmla="*/ 2 h 30"/>
                <a:gd name="T56" fmla="*/ 26 w 34"/>
                <a:gd name="T57" fmla="*/ 2 h 30"/>
                <a:gd name="T58" fmla="*/ 24 w 34"/>
                <a:gd name="T59" fmla="*/ 0 h 30"/>
                <a:gd name="T60" fmla="*/ 20 w 34"/>
                <a:gd name="T61" fmla="*/ 0 h 30"/>
                <a:gd name="T62" fmla="*/ 18 w 34"/>
                <a:gd name="T63" fmla="*/ 2 h 30"/>
                <a:gd name="T64" fmla="*/ 14 w 34"/>
                <a:gd name="T65" fmla="*/ 2 h 30"/>
                <a:gd name="T66" fmla="*/ 10 w 34"/>
                <a:gd name="T67" fmla="*/ 2 h 30"/>
                <a:gd name="T68" fmla="*/ 8 w 34"/>
                <a:gd name="T69" fmla="*/ 4 h 30"/>
                <a:gd name="T70" fmla="*/ 4 w 34"/>
                <a:gd name="T71" fmla="*/ 4 h 30"/>
                <a:gd name="T72" fmla="*/ 2 w 34"/>
                <a:gd name="T73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" h="30">
                  <a:moveTo>
                    <a:pt x="2" y="6"/>
                  </a:moveTo>
                  <a:lnTo>
                    <a:pt x="0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6" y="24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0" y="26"/>
                  </a:lnTo>
                  <a:lnTo>
                    <a:pt x="32" y="26"/>
                  </a:lnTo>
                  <a:lnTo>
                    <a:pt x="32" y="22"/>
                  </a:lnTo>
                  <a:lnTo>
                    <a:pt x="32" y="20"/>
                  </a:lnTo>
                  <a:lnTo>
                    <a:pt x="34" y="16"/>
                  </a:lnTo>
                  <a:lnTo>
                    <a:pt x="34" y="14"/>
                  </a:lnTo>
                  <a:lnTo>
                    <a:pt x="34" y="10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8" y="4"/>
                  </a:lnTo>
                  <a:lnTo>
                    <a:pt x="4" y="4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6" name="Freeform 105"/>
            <p:cNvSpPr>
              <a:spLocks/>
            </p:cNvSpPr>
            <p:nvPr/>
          </p:nvSpPr>
          <p:spPr bwMode="auto">
            <a:xfrm>
              <a:off x="4384675" y="2139950"/>
              <a:ext cx="53975" cy="47625"/>
            </a:xfrm>
            <a:custGeom>
              <a:avLst/>
              <a:gdLst>
                <a:gd name="T0" fmla="*/ 0 w 34"/>
                <a:gd name="T1" fmla="*/ 4 h 30"/>
                <a:gd name="T2" fmla="*/ 0 w 34"/>
                <a:gd name="T3" fmla="*/ 10 h 30"/>
                <a:gd name="T4" fmla="*/ 0 w 34"/>
                <a:gd name="T5" fmla="*/ 16 h 30"/>
                <a:gd name="T6" fmla="*/ 0 w 34"/>
                <a:gd name="T7" fmla="*/ 22 h 30"/>
                <a:gd name="T8" fmla="*/ 4 w 34"/>
                <a:gd name="T9" fmla="*/ 28 h 30"/>
                <a:gd name="T10" fmla="*/ 8 w 34"/>
                <a:gd name="T11" fmla="*/ 28 h 30"/>
                <a:gd name="T12" fmla="*/ 8 w 34"/>
                <a:gd name="T13" fmla="*/ 28 h 30"/>
                <a:gd name="T14" fmla="*/ 12 w 34"/>
                <a:gd name="T15" fmla="*/ 30 h 30"/>
                <a:gd name="T16" fmla="*/ 16 w 34"/>
                <a:gd name="T17" fmla="*/ 30 h 30"/>
                <a:gd name="T18" fmla="*/ 18 w 34"/>
                <a:gd name="T19" fmla="*/ 30 h 30"/>
                <a:gd name="T20" fmla="*/ 22 w 34"/>
                <a:gd name="T21" fmla="*/ 30 h 30"/>
                <a:gd name="T22" fmla="*/ 26 w 34"/>
                <a:gd name="T23" fmla="*/ 28 h 30"/>
                <a:gd name="T24" fmla="*/ 28 w 34"/>
                <a:gd name="T25" fmla="*/ 26 h 30"/>
                <a:gd name="T26" fmla="*/ 30 w 34"/>
                <a:gd name="T27" fmla="*/ 22 h 30"/>
                <a:gd name="T28" fmla="*/ 32 w 34"/>
                <a:gd name="T29" fmla="*/ 18 h 30"/>
                <a:gd name="T30" fmla="*/ 34 w 34"/>
                <a:gd name="T31" fmla="*/ 14 h 30"/>
                <a:gd name="T32" fmla="*/ 34 w 34"/>
                <a:gd name="T33" fmla="*/ 10 h 30"/>
                <a:gd name="T34" fmla="*/ 32 w 34"/>
                <a:gd name="T35" fmla="*/ 6 h 30"/>
                <a:gd name="T36" fmla="*/ 30 w 34"/>
                <a:gd name="T37" fmla="*/ 4 h 30"/>
                <a:gd name="T38" fmla="*/ 26 w 34"/>
                <a:gd name="T39" fmla="*/ 2 h 30"/>
                <a:gd name="T40" fmla="*/ 24 w 34"/>
                <a:gd name="T41" fmla="*/ 2 h 30"/>
                <a:gd name="T42" fmla="*/ 20 w 34"/>
                <a:gd name="T43" fmla="*/ 2 h 30"/>
                <a:gd name="T44" fmla="*/ 18 w 34"/>
                <a:gd name="T45" fmla="*/ 2 h 30"/>
                <a:gd name="T46" fmla="*/ 14 w 34"/>
                <a:gd name="T47" fmla="*/ 2 h 30"/>
                <a:gd name="T48" fmla="*/ 12 w 34"/>
                <a:gd name="T49" fmla="*/ 0 h 30"/>
                <a:gd name="T50" fmla="*/ 10 w 34"/>
                <a:gd name="T51" fmla="*/ 2 h 30"/>
                <a:gd name="T52" fmla="*/ 8 w 34"/>
                <a:gd name="T53" fmla="*/ 2 h 30"/>
                <a:gd name="T54" fmla="*/ 8 w 34"/>
                <a:gd name="T55" fmla="*/ 2 h 30"/>
                <a:gd name="T56" fmla="*/ 6 w 34"/>
                <a:gd name="T57" fmla="*/ 2 h 30"/>
                <a:gd name="T58" fmla="*/ 4 w 34"/>
                <a:gd name="T59" fmla="*/ 2 h 30"/>
                <a:gd name="T60" fmla="*/ 2 w 34"/>
                <a:gd name="T61" fmla="*/ 2 h 30"/>
                <a:gd name="T62" fmla="*/ 0 w 34"/>
                <a:gd name="T63" fmla="*/ 4 h 30"/>
                <a:gd name="T64" fmla="*/ 0 w 34"/>
                <a:gd name="T65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30">
                  <a:moveTo>
                    <a:pt x="0" y="4"/>
                  </a:moveTo>
                  <a:lnTo>
                    <a:pt x="0" y="10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8" y="28"/>
                  </a:lnTo>
                  <a:lnTo>
                    <a:pt x="12" y="30"/>
                  </a:lnTo>
                  <a:lnTo>
                    <a:pt x="16" y="30"/>
                  </a:lnTo>
                  <a:lnTo>
                    <a:pt x="18" y="30"/>
                  </a:lnTo>
                  <a:lnTo>
                    <a:pt x="22" y="30"/>
                  </a:lnTo>
                  <a:lnTo>
                    <a:pt x="26" y="28"/>
                  </a:lnTo>
                  <a:lnTo>
                    <a:pt x="28" y="26"/>
                  </a:lnTo>
                  <a:lnTo>
                    <a:pt x="30" y="22"/>
                  </a:lnTo>
                  <a:lnTo>
                    <a:pt x="32" y="18"/>
                  </a:lnTo>
                  <a:lnTo>
                    <a:pt x="34" y="14"/>
                  </a:lnTo>
                  <a:lnTo>
                    <a:pt x="34" y="10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7" name="Freeform 106"/>
            <p:cNvSpPr>
              <a:spLocks/>
            </p:cNvSpPr>
            <p:nvPr/>
          </p:nvSpPr>
          <p:spPr bwMode="auto">
            <a:xfrm>
              <a:off x="4305300" y="2155825"/>
              <a:ext cx="22225" cy="6350"/>
            </a:xfrm>
            <a:custGeom>
              <a:avLst/>
              <a:gdLst>
                <a:gd name="T0" fmla="*/ 0 w 14"/>
                <a:gd name="T1" fmla="*/ 4 h 4"/>
                <a:gd name="T2" fmla="*/ 0 w 14"/>
                <a:gd name="T3" fmla="*/ 4 h 4"/>
                <a:gd name="T4" fmla="*/ 2 w 14"/>
                <a:gd name="T5" fmla="*/ 4 h 4"/>
                <a:gd name="T6" fmla="*/ 4 w 14"/>
                <a:gd name="T7" fmla="*/ 4 h 4"/>
                <a:gd name="T8" fmla="*/ 6 w 14"/>
                <a:gd name="T9" fmla="*/ 4 h 4"/>
                <a:gd name="T10" fmla="*/ 6 w 14"/>
                <a:gd name="T11" fmla="*/ 4 h 4"/>
                <a:gd name="T12" fmla="*/ 8 w 14"/>
                <a:gd name="T13" fmla="*/ 4 h 4"/>
                <a:gd name="T14" fmla="*/ 10 w 14"/>
                <a:gd name="T15" fmla="*/ 4 h 4"/>
                <a:gd name="T16" fmla="*/ 12 w 14"/>
                <a:gd name="T17" fmla="*/ 4 h 4"/>
                <a:gd name="T18" fmla="*/ 14 w 14"/>
                <a:gd name="T19" fmla="*/ 4 h 4"/>
                <a:gd name="T20" fmla="*/ 14 w 14"/>
                <a:gd name="T21" fmla="*/ 4 h 4"/>
                <a:gd name="T22" fmla="*/ 14 w 14"/>
                <a:gd name="T23" fmla="*/ 4 h 4"/>
                <a:gd name="T24" fmla="*/ 14 w 14"/>
                <a:gd name="T25" fmla="*/ 4 h 4"/>
                <a:gd name="T26" fmla="*/ 14 w 14"/>
                <a:gd name="T27" fmla="*/ 2 h 4"/>
                <a:gd name="T28" fmla="*/ 12 w 14"/>
                <a:gd name="T29" fmla="*/ 2 h 4"/>
                <a:gd name="T30" fmla="*/ 10 w 14"/>
                <a:gd name="T31" fmla="*/ 0 h 4"/>
                <a:gd name="T32" fmla="*/ 8 w 14"/>
                <a:gd name="T33" fmla="*/ 0 h 4"/>
                <a:gd name="T34" fmla="*/ 6 w 14"/>
                <a:gd name="T35" fmla="*/ 0 h 4"/>
                <a:gd name="T36" fmla="*/ 6 w 14"/>
                <a:gd name="T37" fmla="*/ 0 h 4"/>
                <a:gd name="T38" fmla="*/ 4 w 14"/>
                <a:gd name="T39" fmla="*/ 2 h 4"/>
                <a:gd name="T40" fmla="*/ 2 w 14"/>
                <a:gd name="T41" fmla="*/ 2 h 4"/>
                <a:gd name="T42" fmla="*/ 0 w 14"/>
                <a:gd name="T4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8" name="Freeform 107"/>
            <p:cNvSpPr>
              <a:spLocks/>
            </p:cNvSpPr>
            <p:nvPr/>
          </p:nvSpPr>
          <p:spPr bwMode="auto">
            <a:xfrm>
              <a:off x="4394200" y="2159000"/>
              <a:ext cx="25400" cy="3175"/>
            </a:xfrm>
            <a:custGeom>
              <a:avLst/>
              <a:gdLst>
                <a:gd name="T0" fmla="*/ 0 w 16"/>
                <a:gd name="T1" fmla="*/ 0 h 2"/>
                <a:gd name="T2" fmla="*/ 2 w 16"/>
                <a:gd name="T3" fmla="*/ 0 h 2"/>
                <a:gd name="T4" fmla="*/ 2 w 16"/>
                <a:gd name="T5" fmla="*/ 2 h 2"/>
                <a:gd name="T6" fmla="*/ 2 w 16"/>
                <a:gd name="T7" fmla="*/ 2 h 2"/>
                <a:gd name="T8" fmla="*/ 6 w 16"/>
                <a:gd name="T9" fmla="*/ 2 h 2"/>
                <a:gd name="T10" fmla="*/ 8 w 16"/>
                <a:gd name="T11" fmla="*/ 2 h 2"/>
                <a:gd name="T12" fmla="*/ 10 w 16"/>
                <a:gd name="T13" fmla="*/ 2 h 2"/>
                <a:gd name="T14" fmla="*/ 12 w 16"/>
                <a:gd name="T15" fmla="*/ 2 h 2"/>
                <a:gd name="T16" fmla="*/ 12 w 16"/>
                <a:gd name="T17" fmla="*/ 2 h 2"/>
                <a:gd name="T18" fmla="*/ 14 w 16"/>
                <a:gd name="T19" fmla="*/ 2 h 2"/>
                <a:gd name="T20" fmla="*/ 16 w 16"/>
                <a:gd name="T21" fmla="*/ 2 h 2"/>
                <a:gd name="T22" fmla="*/ 14 w 16"/>
                <a:gd name="T23" fmla="*/ 2 h 2"/>
                <a:gd name="T24" fmla="*/ 12 w 16"/>
                <a:gd name="T25" fmla="*/ 0 h 2"/>
                <a:gd name="T26" fmla="*/ 12 w 16"/>
                <a:gd name="T27" fmla="*/ 0 h 2"/>
                <a:gd name="T28" fmla="*/ 8 w 16"/>
                <a:gd name="T29" fmla="*/ 0 h 2"/>
                <a:gd name="T30" fmla="*/ 6 w 16"/>
                <a:gd name="T31" fmla="*/ 0 h 2"/>
                <a:gd name="T32" fmla="*/ 4 w 16"/>
                <a:gd name="T33" fmla="*/ 0 h 2"/>
                <a:gd name="T34" fmla="*/ 2 w 16"/>
                <a:gd name="T35" fmla="*/ 0 h 2"/>
                <a:gd name="T36" fmla="*/ 0 w 16"/>
                <a:gd name="T37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2">
                  <a:moveTo>
                    <a:pt x="0" y="0"/>
                  </a:moveTo>
                  <a:lnTo>
                    <a:pt x="2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2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99" name="Freeform 108"/>
            <p:cNvSpPr>
              <a:spLocks/>
            </p:cNvSpPr>
            <p:nvPr/>
          </p:nvSpPr>
          <p:spPr bwMode="auto">
            <a:xfrm>
              <a:off x="4445000" y="2171700"/>
              <a:ext cx="12700" cy="44450"/>
            </a:xfrm>
            <a:custGeom>
              <a:avLst/>
              <a:gdLst>
                <a:gd name="T0" fmla="*/ 6 w 8"/>
                <a:gd name="T1" fmla="*/ 4 h 28"/>
                <a:gd name="T2" fmla="*/ 4 w 8"/>
                <a:gd name="T3" fmla="*/ 10 h 28"/>
                <a:gd name="T4" fmla="*/ 4 w 8"/>
                <a:gd name="T5" fmla="*/ 14 h 28"/>
                <a:gd name="T6" fmla="*/ 4 w 8"/>
                <a:gd name="T7" fmla="*/ 20 h 28"/>
                <a:gd name="T8" fmla="*/ 0 w 8"/>
                <a:gd name="T9" fmla="*/ 22 h 28"/>
                <a:gd name="T10" fmla="*/ 0 w 8"/>
                <a:gd name="T11" fmla="*/ 24 h 28"/>
                <a:gd name="T12" fmla="*/ 0 w 8"/>
                <a:gd name="T13" fmla="*/ 26 h 28"/>
                <a:gd name="T14" fmla="*/ 0 w 8"/>
                <a:gd name="T15" fmla="*/ 28 h 28"/>
                <a:gd name="T16" fmla="*/ 2 w 8"/>
                <a:gd name="T17" fmla="*/ 28 h 28"/>
                <a:gd name="T18" fmla="*/ 2 w 8"/>
                <a:gd name="T19" fmla="*/ 26 h 28"/>
                <a:gd name="T20" fmla="*/ 4 w 8"/>
                <a:gd name="T21" fmla="*/ 22 h 28"/>
                <a:gd name="T22" fmla="*/ 6 w 8"/>
                <a:gd name="T23" fmla="*/ 20 h 28"/>
                <a:gd name="T24" fmla="*/ 6 w 8"/>
                <a:gd name="T25" fmla="*/ 20 h 28"/>
                <a:gd name="T26" fmla="*/ 6 w 8"/>
                <a:gd name="T27" fmla="*/ 16 h 28"/>
                <a:gd name="T28" fmla="*/ 6 w 8"/>
                <a:gd name="T29" fmla="*/ 12 h 28"/>
                <a:gd name="T30" fmla="*/ 6 w 8"/>
                <a:gd name="T31" fmla="*/ 6 h 28"/>
                <a:gd name="T32" fmla="*/ 8 w 8"/>
                <a:gd name="T33" fmla="*/ 2 h 28"/>
                <a:gd name="T34" fmla="*/ 8 w 8"/>
                <a:gd name="T35" fmla="*/ 0 h 28"/>
                <a:gd name="T36" fmla="*/ 6 w 8"/>
                <a:gd name="T37" fmla="*/ 2 h 28"/>
                <a:gd name="T38" fmla="*/ 6 w 8"/>
                <a:gd name="T39" fmla="*/ 2 h 28"/>
                <a:gd name="T40" fmla="*/ 6 w 8"/>
                <a:gd name="T41" fmla="*/ 2 h 28"/>
                <a:gd name="T42" fmla="*/ 6 w 8"/>
                <a:gd name="T4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" h="28">
                  <a:moveTo>
                    <a:pt x="6" y="4"/>
                  </a:moveTo>
                  <a:lnTo>
                    <a:pt x="4" y="10"/>
                  </a:lnTo>
                  <a:lnTo>
                    <a:pt x="4" y="14"/>
                  </a:lnTo>
                  <a:lnTo>
                    <a:pt x="4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4" y="22"/>
                  </a:lnTo>
                  <a:lnTo>
                    <a:pt x="6" y="20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6" y="12"/>
                  </a:lnTo>
                  <a:lnTo>
                    <a:pt x="6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0" name="Freeform 109"/>
            <p:cNvSpPr>
              <a:spLocks/>
            </p:cNvSpPr>
            <p:nvPr/>
          </p:nvSpPr>
          <p:spPr bwMode="auto">
            <a:xfrm>
              <a:off x="4368800" y="2174875"/>
              <a:ext cx="19050" cy="38100"/>
            </a:xfrm>
            <a:custGeom>
              <a:avLst/>
              <a:gdLst>
                <a:gd name="T0" fmla="*/ 2 w 12"/>
                <a:gd name="T1" fmla="*/ 22 h 24"/>
                <a:gd name="T2" fmla="*/ 4 w 12"/>
                <a:gd name="T3" fmla="*/ 20 h 24"/>
                <a:gd name="T4" fmla="*/ 4 w 12"/>
                <a:gd name="T5" fmla="*/ 18 h 24"/>
                <a:gd name="T6" fmla="*/ 4 w 12"/>
                <a:gd name="T7" fmla="*/ 18 h 24"/>
                <a:gd name="T8" fmla="*/ 6 w 12"/>
                <a:gd name="T9" fmla="*/ 16 h 24"/>
                <a:gd name="T10" fmla="*/ 6 w 12"/>
                <a:gd name="T11" fmla="*/ 18 h 24"/>
                <a:gd name="T12" fmla="*/ 8 w 12"/>
                <a:gd name="T13" fmla="*/ 18 h 24"/>
                <a:gd name="T14" fmla="*/ 10 w 12"/>
                <a:gd name="T15" fmla="*/ 18 h 24"/>
                <a:gd name="T16" fmla="*/ 10 w 12"/>
                <a:gd name="T17" fmla="*/ 20 h 24"/>
                <a:gd name="T18" fmla="*/ 10 w 12"/>
                <a:gd name="T19" fmla="*/ 22 h 24"/>
                <a:gd name="T20" fmla="*/ 10 w 12"/>
                <a:gd name="T21" fmla="*/ 24 h 24"/>
                <a:gd name="T22" fmla="*/ 10 w 12"/>
                <a:gd name="T23" fmla="*/ 24 h 24"/>
                <a:gd name="T24" fmla="*/ 10 w 12"/>
                <a:gd name="T25" fmla="*/ 22 h 24"/>
                <a:gd name="T26" fmla="*/ 12 w 12"/>
                <a:gd name="T27" fmla="*/ 20 h 24"/>
                <a:gd name="T28" fmla="*/ 12 w 12"/>
                <a:gd name="T29" fmla="*/ 18 h 24"/>
                <a:gd name="T30" fmla="*/ 10 w 12"/>
                <a:gd name="T31" fmla="*/ 18 h 24"/>
                <a:gd name="T32" fmla="*/ 10 w 12"/>
                <a:gd name="T33" fmla="*/ 16 h 24"/>
                <a:gd name="T34" fmla="*/ 8 w 12"/>
                <a:gd name="T35" fmla="*/ 14 h 24"/>
                <a:gd name="T36" fmla="*/ 6 w 12"/>
                <a:gd name="T37" fmla="*/ 12 h 24"/>
                <a:gd name="T38" fmla="*/ 4 w 12"/>
                <a:gd name="T39" fmla="*/ 10 h 24"/>
                <a:gd name="T40" fmla="*/ 2 w 12"/>
                <a:gd name="T41" fmla="*/ 10 h 24"/>
                <a:gd name="T42" fmla="*/ 2 w 12"/>
                <a:gd name="T43" fmla="*/ 8 h 24"/>
                <a:gd name="T44" fmla="*/ 2 w 12"/>
                <a:gd name="T45" fmla="*/ 4 h 24"/>
                <a:gd name="T46" fmla="*/ 0 w 12"/>
                <a:gd name="T47" fmla="*/ 0 h 24"/>
                <a:gd name="T48" fmla="*/ 0 w 12"/>
                <a:gd name="T49" fmla="*/ 6 h 24"/>
                <a:gd name="T50" fmla="*/ 0 w 12"/>
                <a:gd name="T51" fmla="*/ 10 h 24"/>
                <a:gd name="T52" fmla="*/ 2 w 12"/>
                <a:gd name="T53" fmla="*/ 18 h 24"/>
                <a:gd name="T54" fmla="*/ 2 w 12"/>
                <a:gd name="T55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" h="24">
                  <a:moveTo>
                    <a:pt x="2" y="22"/>
                  </a:moveTo>
                  <a:lnTo>
                    <a:pt x="4" y="20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20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10" y="24"/>
                  </a:lnTo>
                  <a:lnTo>
                    <a:pt x="10" y="22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4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8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1" name="Freeform 110"/>
            <p:cNvSpPr>
              <a:spLocks/>
            </p:cNvSpPr>
            <p:nvPr/>
          </p:nvSpPr>
          <p:spPr bwMode="auto">
            <a:xfrm>
              <a:off x="4260850" y="2181225"/>
              <a:ext cx="19050" cy="38100"/>
            </a:xfrm>
            <a:custGeom>
              <a:avLst/>
              <a:gdLst>
                <a:gd name="T0" fmla="*/ 6 w 12"/>
                <a:gd name="T1" fmla="*/ 18 h 24"/>
                <a:gd name="T2" fmla="*/ 8 w 12"/>
                <a:gd name="T3" fmla="*/ 20 h 24"/>
                <a:gd name="T4" fmla="*/ 8 w 12"/>
                <a:gd name="T5" fmla="*/ 22 h 24"/>
                <a:gd name="T6" fmla="*/ 10 w 12"/>
                <a:gd name="T7" fmla="*/ 24 h 24"/>
                <a:gd name="T8" fmla="*/ 12 w 12"/>
                <a:gd name="T9" fmla="*/ 24 h 24"/>
                <a:gd name="T10" fmla="*/ 12 w 12"/>
                <a:gd name="T11" fmla="*/ 20 h 24"/>
                <a:gd name="T12" fmla="*/ 12 w 12"/>
                <a:gd name="T13" fmla="*/ 18 h 24"/>
                <a:gd name="T14" fmla="*/ 10 w 12"/>
                <a:gd name="T15" fmla="*/ 14 h 24"/>
                <a:gd name="T16" fmla="*/ 10 w 12"/>
                <a:gd name="T17" fmla="*/ 14 h 24"/>
                <a:gd name="T18" fmla="*/ 8 w 12"/>
                <a:gd name="T19" fmla="*/ 12 h 24"/>
                <a:gd name="T20" fmla="*/ 8 w 12"/>
                <a:gd name="T21" fmla="*/ 10 h 24"/>
                <a:gd name="T22" fmla="*/ 6 w 12"/>
                <a:gd name="T23" fmla="*/ 8 h 24"/>
                <a:gd name="T24" fmla="*/ 6 w 12"/>
                <a:gd name="T25" fmla="*/ 6 h 24"/>
                <a:gd name="T26" fmla="*/ 6 w 12"/>
                <a:gd name="T27" fmla="*/ 4 h 24"/>
                <a:gd name="T28" fmla="*/ 4 w 12"/>
                <a:gd name="T29" fmla="*/ 4 h 24"/>
                <a:gd name="T30" fmla="*/ 2 w 12"/>
                <a:gd name="T31" fmla="*/ 2 h 24"/>
                <a:gd name="T32" fmla="*/ 0 w 12"/>
                <a:gd name="T33" fmla="*/ 0 h 24"/>
                <a:gd name="T34" fmla="*/ 4 w 12"/>
                <a:gd name="T35" fmla="*/ 4 h 24"/>
                <a:gd name="T36" fmla="*/ 6 w 12"/>
                <a:gd name="T37" fmla="*/ 8 h 24"/>
                <a:gd name="T38" fmla="*/ 6 w 12"/>
                <a:gd name="T39" fmla="*/ 14 h 24"/>
                <a:gd name="T40" fmla="*/ 6 w 12"/>
                <a:gd name="T41" fmla="*/ 18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24">
                  <a:moveTo>
                    <a:pt x="6" y="18"/>
                  </a:moveTo>
                  <a:lnTo>
                    <a:pt x="8" y="20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2" y="24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6" y="4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4" y="4"/>
                  </a:lnTo>
                  <a:lnTo>
                    <a:pt x="6" y="8"/>
                  </a:lnTo>
                  <a:lnTo>
                    <a:pt x="6" y="14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2" name="Freeform 111"/>
            <p:cNvSpPr>
              <a:spLocks/>
            </p:cNvSpPr>
            <p:nvPr/>
          </p:nvSpPr>
          <p:spPr bwMode="auto">
            <a:xfrm>
              <a:off x="4425950" y="2193925"/>
              <a:ext cx="12700" cy="44450"/>
            </a:xfrm>
            <a:custGeom>
              <a:avLst/>
              <a:gdLst>
                <a:gd name="T0" fmla="*/ 6 w 8"/>
                <a:gd name="T1" fmla="*/ 0 h 28"/>
                <a:gd name="T2" fmla="*/ 4 w 8"/>
                <a:gd name="T3" fmla="*/ 6 h 28"/>
                <a:gd name="T4" fmla="*/ 2 w 8"/>
                <a:gd name="T5" fmla="*/ 14 h 28"/>
                <a:gd name="T6" fmla="*/ 0 w 8"/>
                <a:gd name="T7" fmla="*/ 20 h 28"/>
                <a:gd name="T8" fmla="*/ 0 w 8"/>
                <a:gd name="T9" fmla="*/ 26 h 28"/>
                <a:gd name="T10" fmla="*/ 0 w 8"/>
                <a:gd name="T11" fmla="*/ 28 h 28"/>
                <a:gd name="T12" fmla="*/ 4 w 8"/>
                <a:gd name="T13" fmla="*/ 24 h 28"/>
                <a:gd name="T14" fmla="*/ 4 w 8"/>
                <a:gd name="T15" fmla="*/ 20 h 28"/>
                <a:gd name="T16" fmla="*/ 6 w 8"/>
                <a:gd name="T17" fmla="*/ 16 h 28"/>
                <a:gd name="T18" fmla="*/ 6 w 8"/>
                <a:gd name="T19" fmla="*/ 10 h 28"/>
                <a:gd name="T20" fmla="*/ 8 w 8"/>
                <a:gd name="T21" fmla="*/ 0 h 28"/>
                <a:gd name="T22" fmla="*/ 6 w 8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8">
                  <a:moveTo>
                    <a:pt x="6" y="0"/>
                  </a:moveTo>
                  <a:lnTo>
                    <a:pt x="4" y="6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6" y="16"/>
                  </a:lnTo>
                  <a:lnTo>
                    <a:pt x="6" y="10"/>
                  </a:lnTo>
                  <a:lnTo>
                    <a:pt x="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3" name="Freeform 112"/>
            <p:cNvSpPr>
              <a:spLocks/>
            </p:cNvSpPr>
            <p:nvPr/>
          </p:nvSpPr>
          <p:spPr bwMode="auto">
            <a:xfrm>
              <a:off x="4337050" y="2209800"/>
              <a:ext cx="60325" cy="34925"/>
            </a:xfrm>
            <a:custGeom>
              <a:avLst/>
              <a:gdLst>
                <a:gd name="T0" fmla="*/ 18 w 38"/>
                <a:gd name="T1" fmla="*/ 6 h 22"/>
                <a:gd name="T2" fmla="*/ 14 w 38"/>
                <a:gd name="T3" fmla="*/ 6 h 22"/>
                <a:gd name="T4" fmla="*/ 12 w 38"/>
                <a:gd name="T5" fmla="*/ 4 h 22"/>
                <a:gd name="T6" fmla="*/ 8 w 38"/>
                <a:gd name="T7" fmla="*/ 2 h 22"/>
                <a:gd name="T8" fmla="*/ 4 w 38"/>
                <a:gd name="T9" fmla="*/ 2 h 22"/>
                <a:gd name="T10" fmla="*/ 6 w 38"/>
                <a:gd name="T11" fmla="*/ 6 h 22"/>
                <a:gd name="T12" fmla="*/ 8 w 38"/>
                <a:gd name="T13" fmla="*/ 8 h 22"/>
                <a:gd name="T14" fmla="*/ 8 w 38"/>
                <a:gd name="T15" fmla="*/ 12 h 22"/>
                <a:gd name="T16" fmla="*/ 8 w 38"/>
                <a:gd name="T17" fmla="*/ 14 h 22"/>
                <a:gd name="T18" fmla="*/ 8 w 38"/>
                <a:gd name="T19" fmla="*/ 18 h 22"/>
                <a:gd name="T20" fmla="*/ 6 w 38"/>
                <a:gd name="T21" fmla="*/ 16 h 22"/>
                <a:gd name="T22" fmla="*/ 4 w 38"/>
                <a:gd name="T23" fmla="*/ 14 h 22"/>
                <a:gd name="T24" fmla="*/ 6 w 38"/>
                <a:gd name="T25" fmla="*/ 8 h 22"/>
                <a:gd name="T26" fmla="*/ 2 w 38"/>
                <a:gd name="T27" fmla="*/ 8 h 22"/>
                <a:gd name="T28" fmla="*/ 2 w 38"/>
                <a:gd name="T29" fmla="*/ 14 h 22"/>
                <a:gd name="T30" fmla="*/ 0 w 38"/>
                <a:gd name="T31" fmla="*/ 18 h 22"/>
                <a:gd name="T32" fmla="*/ 0 w 38"/>
                <a:gd name="T33" fmla="*/ 22 h 22"/>
                <a:gd name="T34" fmla="*/ 2 w 38"/>
                <a:gd name="T35" fmla="*/ 22 h 22"/>
                <a:gd name="T36" fmla="*/ 6 w 38"/>
                <a:gd name="T37" fmla="*/ 22 h 22"/>
                <a:gd name="T38" fmla="*/ 12 w 38"/>
                <a:gd name="T39" fmla="*/ 22 h 22"/>
                <a:gd name="T40" fmla="*/ 14 w 38"/>
                <a:gd name="T41" fmla="*/ 22 h 22"/>
                <a:gd name="T42" fmla="*/ 20 w 38"/>
                <a:gd name="T43" fmla="*/ 22 h 22"/>
                <a:gd name="T44" fmla="*/ 22 w 38"/>
                <a:gd name="T45" fmla="*/ 22 h 22"/>
                <a:gd name="T46" fmla="*/ 28 w 38"/>
                <a:gd name="T47" fmla="*/ 22 h 22"/>
                <a:gd name="T48" fmla="*/ 32 w 38"/>
                <a:gd name="T49" fmla="*/ 22 h 22"/>
                <a:gd name="T50" fmla="*/ 36 w 38"/>
                <a:gd name="T51" fmla="*/ 22 h 22"/>
                <a:gd name="T52" fmla="*/ 38 w 38"/>
                <a:gd name="T53" fmla="*/ 22 h 22"/>
                <a:gd name="T54" fmla="*/ 38 w 38"/>
                <a:gd name="T55" fmla="*/ 18 h 22"/>
                <a:gd name="T56" fmla="*/ 36 w 38"/>
                <a:gd name="T57" fmla="*/ 14 h 22"/>
                <a:gd name="T58" fmla="*/ 34 w 38"/>
                <a:gd name="T59" fmla="*/ 12 h 22"/>
                <a:gd name="T60" fmla="*/ 30 w 38"/>
                <a:gd name="T61" fmla="*/ 8 h 22"/>
                <a:gd name="T62" fmla="*/ 28 w 38"/>
                <a:gd name="T63" fmla="*/ 8 h 22"/>
                <a:gd name="T64" fmla="*/ 32 w 38"/>
                <a:gd name="T65" fmla="*/ 18 h 22"/>
                <a:gd name="T66" fmla="*/ 30 w 38"/>
                <a:gd name="T67" fmla="*/ 14 h 22"/>
                <a:gd name="T68" fmla="*/ 28 w 38"/>
                <a:gd name="T69" fmla="*/ 12 h 22"/>
                <a:gd name="T70" fmla="*/ 24 w 38"/>
                <a:gd name="T71" fmla="*/ 10 h 22"/>
                <a:gd name="T72" fmla="*/ 26 w 38"/>
                <a:gd name="T73" fmla="*/ 14 h 22"/>
                <a:gd name="T74" fmla="*/ 28 w 38"/>
                <a:gd name="T75" fmla="*/ 18 h 22"/>
                <a:gd name="T76" fmla="*/ 24 w 38"/>
                <a:gd name="T77" fmla="*/ 18 h 22"/>
                <a:gd name="T78" fmla="*/ 22 w 38"/>
                <a:gd name="T79" fmla="*/ 12 h 22"/>
                <a:gd name="T80" fmla="*/ 24 w 38"/>
                <a:gd name="T81" fmla="*/ 6 h 22"/>
                <a:gd name="T82" fmla="*/ 28 w 38"/>
                <a:gd name="T83" fmla="*/ 4 h 22"/>
                <a:gd name="T84" fmla="*/ 26 w 38"/>
                <a:gd name="T85" fmla="*/ 2 h 22"/>
                <a:gd name="T86" fmla="*/ 20 w 38"/>
                <a:gd name="T87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" h="22">
                  <a:moveTo>
                    <a:pt x="20" y="6"/>
                  </a:moveTo>
                  <a:lnTo>
                    <a:pt x="18" y="6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4" y="14"/>
                  </a:lnTo>
                  <a:lnTo>
                    <a:pt x="6" y="10"/>
                  </a:lnTo>
                  <a:lnTo>
                    <a:pt x="6" y="8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38" y="20"/>
                  </a:lnTo>
                  <a:lnTo>
                    <a:pt x="38" y="18"/>
                  </a:lnTo>
                  <a:lnTo>
                    <a:pt x="36" y="16"/>
                  </a:lnTo>
                  <a:lnTo>
                    <a:pt x="36" y="14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30" y="14"/>
                  </a:lnTo>
                  <a:lnTo>
                    <a:pt x="28" y="12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8" y="16"/>
                  </a:lnTo>
                  <a:lnTo>
                    <a:pt x="28" y="18"/>
                  </a:lnTo>
                  <a:lnTo>
                    <a:pt x="26" y="20"/>
                  </a:lnTo>
                  <a:lnTo>
                    <a:pt x="24" y="18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2" y="8"/>
                  </a:lnTo>
                  <a:lnTo>
                    <a:pt x="24" y="6"/>
                  </a:lnTo>
                  <a:lnTo>
                    <a:pt x="26" y="4"/>
                  </a:lnTo>
                  <a:lnTo>
                    <a:pt x="28" y="4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2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4" name="Freeform 113"/>
            <p:cNvSpPr>
              <a:spLocks/>
            </p:cNvSpPr>
            <p:nvPr/>
          </p:nvSpPr>
          <p:spPr bwMode="auto">
            <a:xfrm>
              <a:off x="4387850" y="2209800"/>
              <a:ext cx="25400" cy="34925"/>
            </a:xfrm>
            <a:custGeom>
              <a:avLst/>
              <a:gdLst>
                <a:gd name="T0" fmla="*/ 0 w 16"/>
                <a:gd name="T1" fmla="*/ 2 h 22"/>
                <a:gd name="T2" fmla="*/ 2 w 16"/>
                <a:gd name="T3" fmla="*/ 4 h 22"/>
                <a:gd name="T4" fmla="*/ 4 w 16"/>
                <a:gd name="T5" fmla="*/ 4 h 22"/>
                <a:gd name="T6" fmla="*/ 6 w 16"/>
                <a:gd name="T7" fmla="*/ 6 h 22"/>
                <a:gd name="T8" fmla="*/ 6 w 16"/>
                <a:gd name="T9" fmla="*/ 6 h 22"/>
                <a:gd name="T10" fmla="*/ 8 w 16"/>
                <a:gd name="T11" fmla="*/ 6 h 22"/>
                <a:gd name="T12" fmla="*/ 8 w 16"/>
                <a:gd name="T13" fmla="*/ 8 h 22"/>
                <a:gd name="T14" fmla="*/ 10 w 16"/>
                <a:gd name="T15" fmla="*/ 8 h 22"/>
                <a:gd name="T16" fmla="*/ 12 w 16"/>
                <a:gd name="T17" fmla="*/ 10 h 22"/>
                <a:gd name="T18" fmla="*/ 12 w 16"/>
                <a:gd name="T19" fmla="*/ 14 h 22"/>
                <a:gd name="T20" fmla="*/ 14 w 16"/>
                <a:gd name="T21" fmla="*/ 16 h 22"/>
                <a:gd name="T22" fmla="*/ 16 w 16"/>
                <a:gd name="T23" fmla="*/ 20 h 22"/>
                <a:gd name="T24" fmla="*/ 16 w 16"/>
                <a:gd name="T25" fmla="*/ 22 h 22"/>
                <a:gd name="T26" fmla="*/ 16 w 16"/>
                <a:gd name="T27" fmla="*/ 22 h 22"/>
                <a:gd name="T28" fmla="*/ 16 w 16"/>
                <a:gd name="T29" fmla="*/ 20 h 22"/>
                <a:gd name="T30" fmla="*/ 16 w 16"/>
                <a:gd name="T31" fmla="*/ 16 h 22"/>
                <a:gd name="T32" fmla="*/ 16 w 16"/>
                <a:gd name="T33" fmla="*/ 14 h 22"/>
                <a:gd name="T34" fmla="*/ 16 w 16"/>
                <a:gd name="T35" fmla="*/ 10 h 22"/>
                <a:gd name="T36" fmla="*/ 16 w 16"/>
                <a:gd name="T37" fmla="*/ 8 h 22"/>
                <a:gd name="T38" fmla="*/ 14 w 16"/>
                <a:gd name="T39" fmla="*/ 6 h 22"/>
                <a:gd name="T40" fmla="*/ 12 w 16"/>
                <a:gd name="T41" fmla="*/ 6 h 22"/>
                <a:gd name="T42" fmla="*/ 10 w 16"/>
                <a:gd name="T43" fmla="*/ 4 h 22"/>
                <a:gd name="T44" fmla="*/ 6 w 16"/>
                <a:gd name="T45" fmla="*/ 4 h 22"/>
                <a:gd name="T46" fmla="*/ 6 w 16"/>
                <a:gd name="T47" fmla="*/ 2 h 22"/>
                <a:gd name="T48" fmla="*/ 4 w 16"/>
                <a:gd name="T49" fmla="*/ 0 h 22"/>
                <a:gd name="T50" fmla="*/ 2 w 16"/>
                <a:gd name="T51" fmla="*/ 0 h 22"/>
                <a:gd name="T52" fmla="*/ 2 w 16"/>
                <a:gd name="T53" fmla="*/ 2 h 22"/>
                <a:gd name="T54" fmla="*/ 0 w 16"/>
                <a:gd name="T55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6" h="22">
                  <a:moveTo>
                    <a:pt x="0" y="2"/>
                  </a:moveTo>
                  <a:lnTo>
                    <a:pt x="2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14" y="16"/>
                  </a:lnTo>
                  <a:lnTo>
                    <a:pt x="16" y="20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0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5" name="Freeform 114"/>
            <p:cNvSpPr>
              <a:spLocks/>
            </p:cNvSpPr>
            <p:nvPr/>
          </p:nvSpPr>
          <p:spPr bwMode="auto">
            <a:xfrm>
              <a:off x="4327525" y="2219325"/>
              <a:ext cx="9525" cy="25400"/>
            </a:xfrm>
            <a:custGeom>
              <a:avLst/>
              <a:gdLst>
                <a:gd name="T0" fmla="*/ 0 w 6"/>
                <a:gd name="T1" fmla="*/ 2 h 16"/>
                <a:gd name="T2" fmla="*/ 0 w 6"/>
                <a:gd name="T3" fmla="*/ 4 h 16"/>
                <a:gd name="T4" fmla="*/ 0 w 6"/>
                <a:gd name="T5" fmla="*/ 4 h 16"/>
                <a:gd name="T6" fmla="*/ 0 w 6"/>
                <a:gd name="T7" fmla="*/ 6 h 16"/>
                <a:gd name="T8" fmla="*/ 0 w 6"/>
                <a:gd name="T9" fmla="*/ 8 h 16"/>
                <a:gd name="T10" fmla="*/ 0 w 6"/>
                <a:gd name="T11" fmla="*/ 8 h 16"/>
                <a:gd name="T12" fmla="*/ 0 w 6"/>
                <a:gd name="T13" fmla="*/ 10 h 16"/>
                <a:gd name="T14" fmla="*/ 0 w 6"/>
                <a:gd name="T15" fmla="*/ 12 h 16"/>
                <a:gd name="T16" fmla="*/ 0 w 6"/>
                <a:gd name="T17" fmla="*/ 14 h 16"/>
                <a:gd name="T18" fmla="*/ 0 w 6"/>
                <a:gd name="T19" fmla="*/ 16 h 16"/>
                <a:gd name="T20" fmla="*/ 0 w 6"/>
                <a:gd name="T21" fmla="*/ 14 h 16"/>
                <a:gd name="T22" fmla="*/ 2 w 6"/>
                <a:gd name="T23" fmla="*/ 10 h 16"/>
                <a:gd name="T24" fmla="*/ 2 w 6"/>
                <a:gd name="T25" fmla="*/ 8 h 16"/>
                <a:gd name="T26" fmla="*/ 2 w 6"/>
                <a:gd name="T27" fmla="*/ 2 h 16"/>
                <a:gd name="T28" fmla="*/ 6 w 6"/>
                <a:gd name="T29" fmla="*/ 0 h 16"/>
                <a:gd name="T30" fmla="*/ 4 w 6"/>
                <a:gd name="T31" fmla="*/ 0 h 16"/>
                <a:gd name="T32" fmla="*/ 2 w 6"/>
                <a:gd name="T33" fmla="*/ 0 h 16"/>
                <a:gd name="T34" fmla="*/ 0 w 6"/>
                <a:gd name="T35" fmla="*/ 0 h 16"/>
                <a:gd name="T36" fmla="*/ 0 w 6"/>
                <a:gd name="T37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" h="16">
                  <a:moveTo>
                    <a:pt x="0" y="2"/>
                  </a:moveTo>
                  <a:lnTo>
                    <a:pt x="0" y="4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6" name="Freeform 115"/>
            <p:cNvSpPr>
              <a:spLocks/>
            </p:cNvSpPr>
            <p:nvPr/>
          </p:nvSpPr>
          <p:spPr bwMode="auto">
            <a:xfrm>
              <a:off x="4314825" y="2219325"/>
              <a:ext cx="12700" cy="25400"/>
            </a:xfrm>
            <a:custGeom>
              <a:avLst/>
              <a:gdLst>
                <a:gd name="T0" fmla="*/ 0 w 8"/>
                <a:gd name="T1" fmla="*/ 10 h 16"/>
                <a:gd name="T2" fmla="*/ 0 w 8"/>
                <a:gd name="T3" fmla="*/ 12 h 16"/>
                <a:gd name="T4" fmla="*/ 0 w 8"/>
                <a:gd name="T5" fmla="*/ 14 h 16"/>
                <a:gd name="T6" fmla="*/ 2 w 8"/>
                <a:gd name="T7" fmla="*/ 16 h 16"/>
                <a:gd name="T8" fmla="*/ 2 w 8"/>
                <a:gd name="T9" fmla="*/ 16 h 16"/>
                <a:gd name="T10" fmla="*/ 4 w 8"/>
                <a:gd name="T11" fmla="*/ 16 h 16"/>
                <a:gd name="T12" fmla="*/ 6 w 8"/>
                <a:gd name="T13" fmla="*/ 16 h 16"/>
                <a:gd name="T14" fmla="*/ 4 w 8"/>
                <a:gd name="T15" fmla="*/ 12 h 16"/>
                <a:gd name="T16" fmla="*/ 4 w 8"/>
                <a:gd name="T17" fmla="*/ 8 h 16"/>
                <a:gd name="T18" fmla="*/ 6 w 8"/>
                <a:gd name="T19" fmla="*/ 6 h 16"/>
                <a:gd name="T20" fmla="*/ 8 w 8"/>
                <a:gd name="T21" fmla="*/ 2 h 16"/>
                <a:gd name="T22" fmla="*/ 6 w 8"/>
                <a:gd name="T23" fmla="*/ 2 h 16"/>
                <a:gd name="T24" fmla="*/ 6 w 8"/>
                <a:gd name="T25" fmla="*/ 0 h 16"/>
                <a:gd name="T26" fmla="*/ 4 w 8"/>
                <a:gd name="T27" fmla="*/ 2 h 16"/>
                <a:gd name="T28" fmla="*/ 4 w 8"/>
                <a:gd name="T29" fmla="*/ 4 h 16"/>
                <a:gd name="T30" fmla="*/ 0 w 8"/>
                <a:gd name="T31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8" h="16">
                  <a:moveTo>
                    <a:pt x="0" y="1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6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6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7" name="Freeform 116"/>
            <p:cNvSpPr>
              <a:spLocks/>
            </p:cNvSpPr>
            <p:nvPr/>
          </p:nvSpPr>
          <p:spPr bwMode="auto">
            <a:xfrm>
              <a:off x="4391025" y="2219325"/>
              <a:ext cx="19050" cy="28575"/>
            </a:xfrm>
            <a:custGeom>
              <a:avLst/>
              <a:gdLst>
                <a:gd name="T0" fmla="*/ 0 w 12"/>
                <a:gd name="T1" fmla="*/ 4 h 18"/>
                <a:gd name="T2" fmla="*/ 2 w 12"/>
                <a:gd name="T3" fmla="*/ 6 h 18"/>
                <a:gd name="T4" fmla="*/ 4 w 12"/>
                <a:gd name="T5" fmla="*/ 8 h 18"/>
                <a:gd name="T6" fmla="*/ 4 w 12"/>
                <a:gd name="T7" fmla="*/ 8 h 18"/>
                <a:gd name="T8" fmla="*/ 4 w 12"/>
                <a:gd name="T9" fmla="*/ 10 h 18"/>
                <a:gd name="T10" fmla="*/ 6 w 12"/>
                <a:gd name="T11" fmla="*/ 12 h 18"/>
                <a:gd name="T12" fmla="*/ 6 w 12"/>
                <a:gd name="T13" fmla="*/ 14 h 18"/>
                <a:gd name="T14" fmla="*/ 8 w 12"/>
                <a:gd name="T15" fmla="*/ 16 h 18"/>
                <a:gd name="T16" fmla="*/ 8 w 12"/>
                <a:gd name="T17" fmla="*/ 18 h 18"/>
                <a:gd name="T18" fmla="*/ 10 w 12"/>
                <a:gd name="T19" fmla="*/ 18 h 18"/>
                <a:gd name="T20" fmla="*/ 10 w 12"/>
                <a:gd name="T21" fmla="*/ 16 h 18"/>
                <a:gd name="T22" fmla="*/ 12 w 12"/>
                <a:gd name="T23" fmla="*/ 16 h 18"/>
                <a:gd name="T24" fmla="*/ 10 w 12"/>
                <a:gd name="T25" fmla="*/ 12 h 18"/>
                <a:gd name="T26" fmla="*/ 8 w 12"/>
                <a:gd name="T27" fmla="*/ 8 h 18"/>
                <a:gd name="T28" fmla="*/ 4 w 12"/>
                <a:gd name="T29" fmla="*/ 4 h 18"/>
                <a:gd name="T30" fmla="*/ 4 w 12"/>
                <a:gd name="T31" fmla="*/ 0 h 18"/>
                <a:gd name="T32" fmla="*/ 2 w 12"/>
                <a:gd name="T33" fmla="*/ 0 h 18"/>
                <a:gd name="T34" fmla="*/ 0 w 12"/>
                <a:gd name="T35" fmla="*/ 2 h 18"/>
                <a:gd name="T36" fmla="*/ 0 w 12"/>
                <a:gd name="T3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" h="18">
                  <a:moveTo>
                    <a:pt x="0" y="4"/>
                  </a:moveTo>
                  <a:lnTo>
                    <a:pt x="2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2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4" y="4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8" name="Freeform 117"/>
            <p:cNvSpPr>
              <a:spLocks/>
            </p:cNvSpPr>
            <p:nvPr/>
          </p:nvSpPr>
          <p:spPr bwMode="auto">
            <a:xfrm>
              <a:off x="4365625" y="2225675"/>
              <a:ext cx="6350" cy="15875"/>
            </a:xfrm>
            <a:custGeom>
              <a:avLst/>
              <a:gdLst>
                <a:gd name="T0" fmla="*/ 0 w 4"/>
                <a:gd name="T1" fmla="*/ 0 h 10"/>
                <a:gd name="T2" fmla="*/ 2 w 4"/>
                <a:gd name="T3" fmla="*/ 4 h 10"/>
                <a:gd name="T4" fmla="*/ 0 w 4"/>
                <a:gd name="T5" fmla="*/ 6 h 10"/>
                <a:gd name="T6" fmla="*/ 2 w 4"/>
                <a:gd name="T7" fmla="*/ 10 h 10"/>
                <a:gd name="T8" fmla="*/ 4 w 4"/>
                <a:gd name="T9" fmla="*/ 10 h 10"/>
                <a:gd name="T10" fmla="*/ 2 w 4"/>
                <a:gd name="T11" fmla="*/ 8 h 10"/>
                <a:gd name="T12" fmla="*/ 2 w 4"/>
                <a:gd name="T13" fmla="*/ 4 h 10"/>
                <a:gd name="T14" fmla="*/ 2 w 4"/>
                <a:gd name="T15" fmla="*/ 2 h 10"/>
                <a:gd name="T16" fmla="*/ 2 w 4"/>
                <a:gd name="T17" fmla="*/ 0 h 10"/>
                <a:gd name="T18" fmla="*/ 0 w 4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lnTo>
                    <a:pt x="2" y="4"/>
                  </a:lnTo>
                  <a:lnTo>
                    <a:pt x="0" y="6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09" name="Freeform 118"/>
            <p:cNvSpPr>
              <a:spLocks/>
            </p:cNvSpPr>
            <p:nvPr/>
          </p:nvSpPr>
          <p:spPr bwMode="auto">
            <a:xfrm>
              <a:off x="4356100" y="2232025"/>
              <a:ext cx="3175" cy="6350"/>
            </a:xfrm>
            <a:custGeom>
              <a:avLst/>
              <a:gdLst>
                <a:gd name="T0" fmla="*/ 2 w 2"/>
                <a:gd name="T1" fmla="*/ 4 h 4"/>
                <a:gd name="T2" fmla="*/ 2 w 2"/>
                <a:gd name="T3" fmla="*/ 2 h 4"/>
                <a:gd name="T4" fmla="*/ 0 w 2"/>
                <a:gd name="T5" fmla="*/ 0 h 4"/>
                <a:gd name="T6" fmla="*/ 0 w 2"/>
                <a:gd name="T7" fmla="*/ 0 h 4"/>
                <a:gd name="T8" fmla="*/ 0 w 2"/>
                <a:gd name="T9" fmla="*/ 0 h 4"/>
                <a:gd name="T10" fmla="*/ 0 w 2"/>
                <a:gd name="T11" fmla="*/ 2 h 4"/>
                <a:gd name="T12" fmla="*/ 0 w 2"/>
                <a:gd name="T13" fmla="*/ 4 h 4"/>
                <a:gd name="T14" fmla="*/ 2 w 2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0" name="Freeform 119"/>
            <p:cNvSpPr>
              <a:spLocks/>
            </p:cNvSpPr>
            <p:nvPr/>
          </p:nvSpPr>
          <p:spPr bwMode="auto">
            <a:xfrm>
              <a:off x="4359275" y="2286000"/>
              <a:ext cx="9525" cy="6350"/>
            </a:xfrm>
            <a:custGeom>
              <a:avLst/>
              <a:gdLst>
                <a:gd name="T0" fmla="*/ 0 w 6"/>
                <a:gd name="T1" fmla="*/ 0 h 4"/>
                <a:gd name="T2" fmla="*/ 0 w 6"/>
                <a:gd name="T3" fmla="*/ 2 h 4"/>
                <a:gd name="T4" fmla="*/ 2 w 6"/>
                <a:gd name="T5" fmla="*/ 2 h 4"/>
                <a:gd name="T6" fmla="*/ 0 w 6"/>
                <a:gd name="T7" fmla="*/ 2 h 4"/>
                <a:gd name="T8" fmla="*/ 2 w 6"/>
                <a:gd name="T9" fmla="*/ 4 h 4"/>
                <a:gd name="T10" fmla="*/ 4 w 6"/>
                <a:gd name="T11" fmla="*/ 4 h 4"/>
                <a:gd name="T12" fmla="*/ 6 w 6"/>
                <a:gd name="T13" fmla="*/ 2 h 4"/>
                <a:gd name="T14" fmla="*/ 6 w 6"/>
                <a:gd name="T15" fmla="*/ 2 h 4"/>
                <a:gd name="T16" fmla="*/ 4 w 6"/>
                <a:gd name="T17" fmla="*/ 0 h 4"/>
                <a:gd name="T18" fmla="*/ 0 w 6"/>
                <a:gd name="T1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1" name="Freeform 120"/>
            <p:cNvSpPr>
              <a:spLocks/>
            </p:cNvSpPr>
            <p:nvPr/>
          </p:nvSpPr>
          <p:spPr bwMode="auto">
            <a:xfrm>
              <a:off x="4333875" y="2286000"/>
              <a:ext cx="66675" cy="19050"/>
            </a:xfrm>
            <a:custGeom>
              <a:avLst/>
              <a:gdLst>
                <a:gd name="T0" fmla="*/ 40 w 42"/>
                <a:gd name="T1" fmla="*/ 2 h 12"/>
                <a:gd name="T2" fmla="*/ 38 w 42"/>
                <a:gd name="T3" fmla="*/ 2 h 12"/>
                <a:gd name="T4" fmla="*/ 36 w 42"/>
                <a:gd name="T5" fmla="*/ 2 h 12"/>
                <a:gd name="T6" fmla="*/ 34 w 42"/>
                <a:gd name="T7" fmla="*/ 2 h 12"/>
                <a:gd name="T8" fmla="*/ 32 w 42"/>
                <a:gd name="T9" fmla="*/ 4 h 12"/>
                <a:gd name="T10" fmla="*/ 32 w 42"/>
                <a:gd name="T11" fmla="*/ 4 h 12"/>
                <a:gd name="T12" fmla="*/ 30 w 42"/>
                <a:gd name="T13" fmla="*/ 6 h 12"/>
                <a:gd name="T14" fmla="*/ 28 w 42"/>
                <a:gd name="T15" fmla="*/ 6 h 12"/>
                <a:gd name="T16" fmla="*/ 26 w 42"/>
                <a:gd name="T17" fmla="*/ 8 h 12"/>
                <a:gd name="T18" fmla="*/ 24 w 42"/>
                <a:gd name="T19" fmla="*/ 6 h 12"/>
                <a:gd name="T20" fmla="*/ 22 w 42"/>
                <a:gd name="T21" fmla="*/ 8 h 12"/>
                <a:gd name="T22" fmla="*/ 22 w 42"/>
                <a:gd name="T23" fmla="*/ 8 h 12"/>
                <a:gd name="T24" fmla="*/ 18 w 42"/>
                <a:gd name="T25" fmla="*/ 8 h 12"/>
                <a:gd name="T26" fmla="*/ 14 w 42"/>
                <a:gd name="T27" fmla="*/ 6 h 12"/>
                <a:gd name="T28" fmla="*/ 14 w 42"/>
                <a:gd name="T29" fmla="*/ 6 h 12"/>
                <a:gd name="T30" fmla="*/ 10 w 42"/>
                <a:gd name="T31" fmla="*/ 4 h 12"/>
                <a:gd name="T32" fmla="*/ 8 w 42"/>
                <a:gd name="T33" fmla="*/ 4 h 12"/>
                <a:gd name="T34" fmla="*/ 4 w 42"/>
                <a:gd name="T35" fmla="*/ 2 h 12"/>
                <a:gd name="T36" fmla="*/ 2 w 42"/>
                <a:gd name="T37" fmla="*/ 2 h 12"/>
                <a:gd name="T38" fmla="*/ 0 w 42"/>
                <a:gd name="T39" fmla="*/ 2 h 12"/>
                <a:gd name="T40" fmla="*/ 0 w 42"/>
                <a:gd name="T41" fmla="*/ 2 h 12"/>
                <a:gd name="T42" fmla="*/ 2 w 42"/>
                <a:gd name="T43" fmla="*/ 4 h 12"/>
                <a:gd name="T44" fmla="*/ 4 w 42"/>
                <a:gd name="T45" fmla="*/ 6 h 12"/>
                <a:gd name="T46" fmla="*/ 4 w 42"/>
                <a:gd name="T47" fmla="*/ 8 h 12"/>
                <a:gd name="T48" fmla="*/ 6 w 42"/>
                <a:gd name="T49" fmla="*/ 8 h 12"/>
                <a:gd name="T50" fmla="*/ 8 w 42"/>
                <a:gd name="T51" fmla="*/ 8 h 12"/>
                <a:gd name="T52" fmla="*/ 12 w 42"/>
                <a:gd name="T53" fmla="*/ 10 h 12"/>
                <a:gd name="T54" fmla="*/ 14 w 42"/>
                <a:gd name="T55" fmla="*/ 10 h 12"/>
                <a:gd name="T56" fmla="*/ 14 w 42"/>
                <a:gd name="T57" fmla="*/ 12 h 12"/>
                <a:gd name="T58" fmla="*/ 16 w 42"/>
                <a:gd name="T59" fmla="*/ 12 h 12"/>
                <a:gd name="T60" fmla="*/ 20 w 42"/>
                <a:gd name="T61" fmla="*/ 12 h 12"/>
                <a:gd name="T62" fmla="*/ 22 w 42"/>
                <a:gd name="T63" fmla="*/ 12 h 12"/>
                <a:gd name="T64" fmla="*/ 24 w 42"/>
                <a:gd name="T65" fmla="*/ 10 h 12"/>
                <a:gd name="T66" fmla="*/ 26 w 42"/>
                <a:gd name="T67" fmla="*/ 10 h 12"/>
                <a:gd name="T68" fmla="*/ 30 w 42"/>
                <a:gd name="T69" fmla="*/ 10 h 12"/>
                <a:gd name="T70" fmla="*/ 32 w 42"/>
                <a:gd name="T71" fmla="*/ 10 h 12"/>
                <a:gd name="T72" fmla="*/ 32 w 42"/>
                <a:gd name="T73" fmla="*/ 8 h 12"/>
                <a:gd name="T74" fmla="*/ 36 w 42"/>
                <a:gd name="T75" fmla="*/ 8 h 12"/>
                <a:gd name="T76" fmla="*/ 38 w 42"/>
                <a:gd name="T77" fmla="*/ 6 h 12"/>
                <a:gd name="T78" fmla="*/ 40 w 42"/>
                <a:gd name="T79" fmla="*/ 4 h 12"/>
                <a:gd name="T80" fmla="*/ 40 w 42"/>
                <a:gd name="T81" fmla="*/ 2 h 12"/>
                <a:gd name="T82" fmla="*/ 42 w 42"/>
                <a:gd name="T83" fmla="*/ 2 h 12"/>
                <a:gd name="T84" fmla="*/ 42 w 42"/>
                <a:gd name="T85" fmla="*/ 2 h 12"/>
                <a:gd name="T86" fmla="*/ 40 w 42"/>
                <a:gd name="T87" fmla="*/ 0 h 12"/>
                <a:gd name="T88" fmla="*/ 40 w 42"/>
                <a:gd name="T89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2" h="12">
                  <a:moveTo>
                    <a:pt x="40" y="2"/>
                  </a:moveTo>
                  <a:lnTo>
                    <a:pt x="38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32" y="4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4" y="6"/>
                  </a:lnTo>
                  <a:lnTo>
                    <a:pt x="14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4"/>
                  </a:lnTo>
                  <a:lnTo>
                    <a:pt x="4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8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6" y="12"/>
                  </a:lnTo>
                  <a:lnTo>
                    <a:pt x="20" y="12"/>
                  </a:lnTo>
                  <a:lnTo>
                    <a:pt x="22" y="12"/>
                  </a:lnTo>
                  <a:lnTo>
                    <a:pt x="24" y="10"/>
                  </a:lnTo>
                  <a:lnTo>
                    <a:pt x="26" y="10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8" y="6"/>
                  </a:lnTo>
                  <a:lnTo>
                    <a:pt x="40" y="4"/>
                  </a:lnTo>
                  <a:lnTo>
                    <a:pt x="40" y="2"/>
                  </a:lnTo>
                  <a:lnTo>
                    <a:pt x="42" y="2"/>
                  </a:lnTo>
                  <a:lnTo>
                    <a:pt x="42" y="2"/>
                  </a:lnTo>
                  <a:lnTo>
                    <a:pt x="40" y="0"/>
                  </a:lnTo>
                  <a:lnTo>
                    <a:pt x="4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2" name="Freeform 121"/>
            <p:cNvSpPr>
              <a:spLocks/>
            </p:cNvSpPr>
            <p:nvPr/>
          </p:nvSpPr>
          <p:spPr bwMode="auto">
            <a:xfrm>
              <a:off x="4298950" y="2295525"/>
              <a:ext cx="38100" cy="82550"/>
            </a:xfrm>
            <a:custGeom>
              <a:avLst/>
              <a:gdLst>
                <a:gd name="T0" fmla="*/ 0 w 24"/>
                <a:gd name="T1" fmla="*/ 52 h 52"/>
                <a:gd name="T2" fmla="*/ 0 w 24"/>
                <a:gd name="T3" fmla="*/ 48 h 52"/>
                <a:gd name="T4" fmla="*/ 4 w 24"/>
                <a:gd name="T5" fmla="*/ 46 h 52"/>
                <a:gd name="T6" fmla="*/ 6 w 24"/>
                <a:gd name="T7" fmla="*/ 42 h 52"/>
                <a:gd name="T8" fmla="*/ 10 w 24"/>
                <a:gd name="T9" fmla="*/ 40 h 52"/>
                <a:gd name="T10" fmla="*/ 10 w 24"/>
                <a:gd name="T11" fmla="*/ 36 h 52"/>
                <a:gd name="T12" fmla="*/ 12 w 24"/>
                <a:gd name="T13" fmla="*/ 32 h 52"/>
                <a:gd name="T14" fmla="*/ 16 w 24"/>
                <a:gd name="T15" fmla="*/ 30 h 52"/>
                <a:gd name="T16" fmla="*/ 18 w 24"/>
                <a:gd name="T17" fmla="*/ 28 h 52"/>
                <a:gd name="T18" fmla="*/ 20 w 24"/>
                <a:gd name="T19" fmla="*/ 28 h 52"/>
                <a:gd name="T20" fmla="*/ 20 w 24"/>
                <a:gd name="T21" fmla="*/ 30 h 52"/>
                <a:gd name="T22" fmla="*/ 24 w 24"/>
                <a:gd name="T23" fmla="*/ 28 h 52"/>
                <a:gd name="T24" fmla="*/ 20 w 24"/>
                <a:gd name="T25" fmla="*/ 26 h 52"/>
                <a:gd name="T26" fmla="*/ 18 w 24"/>
                <a:gd name="T27" fmla="*/ 22 h 52"/>
                <a:gd name="T28" fmla="*/ 14 w 24"/>
                <a:gd name="T29" fmla="*/ 20 h 52"/>
                <a:gd name="T30" fmla="*/ 10 w 24"/>
                <a:gd name="T31" fmla="*/ 14 h 52"/>
                <a:gd name="T32" fmla="*/ 10 w 24"/>
                <a:gd name="T33" fmla="*/ 12 h 52"/>
                <a:gd name="T34" fmla="*/ 6 w 24"/>
                <a:gd name="T35" fmla="*/ 8 h 52"/>
                <a:gd name="T36" fmla="*/ 4 w 24"/>
                <a:gd name="T37" fmla="*/ 4 h 52"/>
                <a:gd name="T38" fmla="*/ 0 w 24"/>
                <a:gd name="T39" fmla="*/ 0 h 52"/>
                <a:gd name="T40" fmla="*/ 0 w 24"/>
                <a:gd name="T41" fmla="*/ 14 h 52"/>
                <a:gd name="T42" fmla="*/ 0 w 24"/>
                <a:gd name="T43" fmla="*/ 26 h 52"/>
                <a:gd name="T44" fmla="*/ 0 w 24"/>
                <a:gd name="T45" fmla="*/ 40 h 52"/>
                <a:gd name="T46" fmla="*/ 0 w 24"/>
                <a:gd name="T47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" h="52">
                  <a:moveTo>
                    <a:pt x="0" y="52"/>
                  </a:moveTo>
                  <a:lnTo>
                    <a:pt x="0" y="48"/>
                  </a:lnTo>
                  <a:lnTo>
                    <a:pt x="4" y="46"/>
                  </a:lnTo>
                  <a:lnTo>
                    <a:pt x="6" y="42"/>
                  </a:lnTo>
                  <a:lnTo>
                    <a:pt x="10" y="40"/>
                  </a:lnTo>
                  <a:lnTo>
                    <a:pt x="10" y="36"/>
                  </a:lnTo>
                  <a:lnTo>
                    <a:pt x="12" y="32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0" y="30"/>
                  </a:lnTo>
                  <a:lnTo>
                    <a:pt x="24" y="28"/>
                  </a:lnTo>
                  <a:lnTo>
                    <a:pt x="20" y="26"/>
                  </a:lnTo>
                  <a:lnTo>
                    <a:pt x="18" y="22"/>
                  </a:lnTo>
                  <a:lnTo>
                    <a:pt x="14" y="20"/>
                  </a:lnTo>
                  <a:lnTo>
                    <a:pt x="10" y="14"/>
                  </a:lnTo>
                  <a:lnTo>
                    <a:pt x="10" y="12"/>
                  </a:lnTo>
                  <a:lnTo>
                    <a:pt x="6" y="8"/>
                  </a:lnTo>
                  <a:lnTo>
                    <a:pt x="4" y="4"/>
                  </a:lnTo>
                  <a:lnTo>
                    <a:pt x="0" y="0"/>
                  </a:lnTo>
                  <a:lnTo>
                    <a:pt x="0" y="14"/>
                  </a:lnTo>
                  <a:lnTo>
                    <a:pt x="0" y="26"/>
                  </a:lnTo>
                  <a:lnTo>
                    <a:pt x="0" y="40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3" name="Freeform 122"/>
            <p:cNvSpPr>
              <a:spLocks/>
            </p:cNvSpPr>
            <p:nvPr/>
          </p:nvSpPr>
          <p:spPr bwMode="auto">
            <a:xfrm>
              <a:off x="4387850" y="2301875"/>
              <a:ext cx="50800" cy="82550"/>
            </a:xfrm>
            <a:custGeom>
              <a:avLst/>
              <a:gdLst>
                <a:gd name="T0" fmla="*/ 0 w 32"/>
                <a:gd name="T1" fmla="*/ 26 h 52"/>
                <a:gd name="T2" fmla="*/ 2 w 32"/>
                <a:gd name="T3" fmla="*/ 28 h 52"/>
                <a:gd name="T4" fmla="*/ 6 w 32"/>
                <a:gd name="T5" fmla="*/ 32 h 52"/>
                <a:gd name="T6" fmla="*/ 6 w 32"/>
                <a:gd name="T7" fmla="*/ 36 h 52"/>
                <a:gd name="T8" fmla="*/ 10 w 32"/>
                <a:gd name="T9" fmla="*/ 38 h 52"/>
                <a:gd name="T10" fmla="*/ 12 w 32"/>
                <a:gd name="T11" fmla="*/ 40 h 52"/>
                <a:gd name="T12" fmla="*/ 16 w 32"/>
                <a:gd name="T13" fmla="*/ 44 h 52"/>
                <a:gd name="T14" fmla="*/ 16 w 32"/>
                <a:gd name="T15" fmla="*/ 46 h 52"/>
                <a:gd name="T16" fmla="*/ 18 w 32"/>
                <a:gd name="T17" fmla="*/ 52 h 52"/>
                <a:gd name="T18" fmla="*/ 20 w 32"/>
                <a:gd name="T19" fmla="*/ 44 h 52"/>
                <a:gd name="T20" fmla="*/ 22 w 32"/>
                <a:gd name="T21" fmla="*/ 40 h 52"/>
                <a:gd name="T22" fmla="*/ 24 w 32"/>
                <a:gd name="T23" fmla="*/ 34 h 52"/>
                <a:gd name="T24" fmla="*/ 26 w 32"/>
                <a:gd name="T25" fmla="*/ 28 h 52"/>
                <a:gd name="T26" fmla="*/ 28 w 32"/>
                <a:gd name="T27" fmla="*/ 22 h 52"/>
                <a:gd name="T28" fmla="*/ 30 w 32"/>
                <a:gd name="T29" fmla="*/ 18 h 52"/>
                <a:gd name="T30" fmla="*/ 30 w 32"/>
                <a:gd name="T31" fmla="*/ 10 h 52"/>
                <a:gd name="T32" fmla="*/ 32 w 32"/>
                <a:gd name="T33" fmla="*/ 4 h 52"/>
                <a:gd name="T34" fmla="*/ 30 w 32"/>
                <a:gd name="T35" fmla="*/ 4 h 52"/>
                <a:gd name="T36" fmla="*/ 30 w 32"/>
                <a:gd name="T37" fmla="*/ 2 h 52"/>
                <a:gd name="T38" fmla="*/ 28 w 32"/>
                <a:gd name="T39" fmla="*/ 0 h 52"/>
                <a:gd name="T40" fmla="*/ 26 w 32"/>
                <a:gd name="T41" fmla="*/ 0 h 52"/>
                <a:gd name="T42" fmla="*/ 24 w 32"/>
                <a:gd name="T43" fmla="*/ 2 h 52"/>
                <a:gd name="T44" fmla="*/ 22 w 32"/>
                <a:gd name="T45" fmla="*/ 8 h 52"/>
                <a:gd name="T46" fmla="*/ 18 w 32"/>
                <a:gd name="T47" fmla="*/ 10 h 52"/>
                <a:gd name="T48" fmla="*/ 16 w 32"/>
                <a:gd name="T49" fmla="*/ 14 h 52"/>
                <a:gd name="T50" fmla="*/ 12 w 32"/>
                <a:gd name="T51" fmla="*/ 18 h 52"/>
                <a:gd name="T52" fmla="*/ 8 w 32"/>
                <a:gd name="T53" fmla="*/ 20 h 52"/>
                <a:gd name="T54" fmla="*/ 4 w 32"/>
                <a:gd name="T55" fmla="*/ 24 h 52"/>
                <a:gd name="T56" fmla="*/ 0 w 32"/>
                <a:gd name="T5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2" h="52">
                  <a:moveTo>
                    <a:pt x="0" y="26"/>
                  </a:moveTo>
                  <a:lnTo>
                    <a:pt x="2" y="28"/>
                  </a:lnTo>
                  <a:lnTo>
                    <a:pt x="6" y="32"/>
                  </a:lnTo>
                  <a:lnTo>
                    <a:pt x="6" y="36"/>
                  </a:lnTo>
                  <a:lnTo>
                    <a:pt x="10" y="38"/>
                  </a:lnTo>
                  <a:lnTo>
                    <a:pt x="12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8" y="52"/>
                  </a:lnTo>
                  <a:lnTo>
                    <a:pt x="20" y="44"/>
                  </a:lnTo>
                  <a:lnTo>
                    <a:pt x="22" y="40"/>
                  </a:lnTo>
                  <a:lnTo>
                    <a:pt x="24" y="34"/>
                  </a:lnTo>
                  <a:lnTo>
                    <a:pt x="26" y="28"/>
                  </a:lnTo>
                  <a:lnTo>
                    <a:pt x="28" y="22"/>
                  </a:lnTo>
                  <a:lnTo>
                    <a:pt x="30" y="18"/>
                  </a:lnTo>
                  <a:lnTo>
                    <a:pt x="30" y="10"/>
                  </a:lnTo>
                  <a:lnTo>
                    <a:pt x="32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6" y="0"/>
                  </a:lnTo>
                  <a:lnTo>
                    <a:pt x="24" y="2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6" y="14"/>
                  </a:lnTo>
                  <a:lnTo>
                    <a:pt x="12" y="18"/>
                  </a:lnTo>
                  <a:lnTo>
                    <a:pt x="8" y="20"/>
                  </a:lnTo>
                  <a:lnTo>
                    <a:pt x="4" y="2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4" name="Freeform 123"/>
            <p:cNvSpPr>
              <a:spLocks/>
            </p:cNvSpPr>
            <p:nvPr/>
          </p:nvSpPr>
          <p:spPr bwMode="auto">
            <a:xfrm>
              <a:off x="4359275" y="2352675"/>
              <a:ext cx="15875" cy="19050"/>
            </a:xfrm>
            <a:custGeom>
              <a:avLst/>
              <a:gdLst>
                <a:gd name="T0" fmla="*/ 0 w 10"/>
                <a:gd name="T1" fmla="*/ 2 h 12"/>
                <a:gd name="T2" fmla="*/ 2 w 10"/>
                <a:gd name="T3" fmla="*/ 8 h 12"/>
                <a:gd name="T4" fmla="*/ 4 w 10"/>
                <a:gd name="T5" fmla="*/ 6 h 12"/>
                <a:gd name="T6" fmla="*/ 4 w 10"/>
                <a:gd name="T7" fmla="*/ 4 h 12"/>
                <a:gd name="T8" fmla="*/ 6 w 10"/>
                <a:gd name="T9" fmla="*/ 4 h 12"/>
                <a:gd name="T10" fmla="*/ 6 w 10"/>
                <a:gd name="T11" fmla="*/ 2 h 12"/>
                <a:gd name="T12" fmla="*/ 6 w 10"/>
                <a:gd name="T13" fmla="*/ 0 h 12"/>
                <a:gd name="T14" fmla="*/ 6 w 10"/>
                <a:gd name="T15" fmla="*/ 0 h 12"/>
                <a:gd name="T16" fmla="*/ 6 w 10"/>
                <a:gd name="T17" fmla="*/ 2 h 12"/>
                <a:gd name="T18" fmla="*/ 8 w 10"/>
                <a:gd name="T19" fmla="*/ 2 h 12"/>
                <a:gd name="T20" fmla="*/ 8 w 10"/>
                <a:gd name="T21" fmla="*/ 12 h 12"/>
                <a:gd name="T22" fmla="*/ 8 w 10"/>
                <a:gd name="T23" fmla="*/ 10 h 12"/>
                <a:gd name="T24" fmla="*/ 8 w 10"/>
                <a:gd name="T25" fmla="*/ 6 h 12"/>
                <a:gd name="T26" fmla="*/ 10 w 10"/>
                <a:gd name="T27" fmla="*/ 4 h 12"/>
                <a:gd name="T28" fmla="*/ 10 w 10"/>
                <a:gd name="T29" fmla="*/ 0 h 12"/>
                <a:gd name="T30" fmla="*/ 8 w 10"/>
                <a:gd name="T31" fmla="*/ 0 h 12"/>
                <a:gd name="T32" fmla="*/ 6 w 10"/>
                <a:gd name="T33" fmla="*/ 0 h 12"/>
                <a:gd name="T34" fmla="*/ 6 w 10"/>
                <a:gd name="T35" fmla="*/ 0 h 12"/>
                <a:gd name="T36" fmla="*/ 4 w 10"/>
                <a:gd name="T37" fmla="*/ 0 h 12"/>
                <a:gd name="T38" fmla="*/ 2 w 10"/>
                <a:gd name="T39" fmla="*/ 0 h 12"/>
                <a:gd name="T40" fmla="*/ 0 w 10"/>
                <a:gd name="T41" fmla="*/ 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" h="12">
                  <a:moveTo>
                    <a:pt x="0" y="2"/>
                  </a:moveTo>
                  <a:lnTo>
                    <a:pt x="2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5" name="Freeform 124"/>
            <p:cNvSpPr>
              <a:spLocks/>
            </p:cNvSpPr>
            <p:nvPr/>
          </p:nvSpPr>
          <p:spPr bwMode="auto">
            <a:xfrm>
              <a:off x="4343400" y="2190750"/>
              <a:ext cx="9525" cy="22225"/>
            </a:xfrm>
            <a:custGeom>
              <a:avLst/>
              <a:gdLst>
                <a:gd name="T0" fmla="*/ 6 w 6"/>
                <a:gd name="T1" fmla="*/ 0 h 14"/>
                <a:gd name="T2" fmla="*/ 6 w 6"/>
                <a:gd name="T3" fmla="*/ 14 h 14"/>
                <a:gd name="T4" fmla="*/ 0 w 6"/>
                <a:gd name="T5" fmla="*/ 12 h 14"/>
                <a:gd name="T6" fmla="*/ 6 w 6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lnTo>
                    <a:pt x="6" y="14"/>
                  </a:lnTo>
                  <a:lnTo>
                    <a:pt x="0" y="1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6" name="Rectangle 125"/>
            <p:cNvSpPr>
              <a:spLocks noChangeArrowheads="1"/>
            </p:cNvSpPr>
            <p:nvPr/>
          </p:nvSpPr>
          <p:spPr bwMode="auto">
            <a:xfrm>
              <a:off x="1889125" y="2809875"/>
              <a:ext cx="263525" cy="346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7" name="Freeform 126"/>
            <p:cNvSpPr>
              <a:spLocks/>
            </p:cNvSpPr>
            <p:nvPr/>
          </p:nvSpPr>
          <p:spPr bwMode="auto">
            <a:xfrm>
              <a:off x="1749425" y="2041525"/>
              <a:ext cx="1873250" cy="860425"/>
            </a:xfrm>
            <a:custGeom>
              <a:avLst/>
              <a:gdLst>
                <a:gd name="T0" fmla="*/ 92 w 1180"/>
                <a:gd name="T1" fmla="*/ 0 h 542"/>
                <a:gd name="T2" fmla="*/ 92 w 1180"/>
                <a:gd name="T3" fmla="*/ 338 h 542"/>
                <a:gd name="T4" fmla="*/ 92 w 1180"/>
                <a:gd name="T5" fmla="*/ 338 h 542"/>
                <a:gd name="T6" fmla="*/ 92 w 1180"/>
                <a:gd name="T7" fmla="*/ 434 h 542"/>
                <a:gd name="T8" fmla="*/ 274 w 1180"/>
                <a:gd name="T9" fmla="*/ 434 h 542"/>
                <a:gd name="T10" fmla="*/ 0 w 1180"/>
                <a:gd name="T11" fmla="*/ 542 h 542"/>
                <a:gd name="T12" fmla="*/ 544 w 1180"/>
                <a:gd name="T13" fmla="*/ 434 h 542"/>
                <a:gd name="T14" fmla="*/ 1180 w 1180"/>
                <a:gd name="T15" fmla="*/ 434 h 542"/>
                <a:gd name="T16" fmla="*/ 1180 w 1180"/>
                <a:gd name="T17" fmla="*/ 338 h 542"/>
                <a:gd name="T18" fmla="*/ 1180 w 1180"/>
                <a:gd name="T19" fmla="*/ 338 h 542"/>
                <a:gd name="T20" fmla="*/ 1180 w 1180"/>
                <a:gd name="T21" fmla="*/ 0 h 542"/>
                <a:gd name="T22" fmla="*/ 544 w 1180"/>
                <a:gd name="T23" fmla="*/ 0 h 542"/>
                <a:gd name="T24" fmla="*/ 274 w 1180"/>
                <a:gd name="T25" fmla="*/ 0 h 542"/>
                <a:gd name="T26" fmla="*/ 92 w 1180"/>
                <a:gd name="T27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0" h="542">
                  <a:moveTo>
                    <a:pt x="92" y="0"/>
                  </a:moveTo>
                  <a:lnTo>
                    <a:pt x="92" y="338"/>
                  </a:lnTo>
                  <a:lnTo>
                    <a:pt x="92" y="338"/>
                  </a:lnTo>
                  <a:lnTo>
                    <a:pt x="92" y="434"/>
                  </a:lnTo>
                  <a:lnTo>
                    <a:pt x="274" y="434"/>
                  </a:lnTo>
                  <a:lnTo>
                    <a:pt x="0" y="542"/>
                  </a:lnTo>
                  <a:lnTo>
                    <a:pt x="544" y="434"/>
                  </a:lnTo>
                  <a:lnTo>
                    <a:pt x="1180" y="434"/>
                  </a:lnTo>
                  <a:lnTo>
                    <a:pt x="1180" y="338"/>
                  </a:lnTo>
                  <a:lnTo>
                    <a:pt x="1180" y="338"/>
                  </a:lnTo>
                  <a:lnTo>
                    <a:pt x="1180" y="0"/>
                  </a:lnTo>
                  <a:lnTo>
                    <a:pt x="544" y="0"/>
                  </a:lnTo>
                  <a:lnTo>
                    <a:pt x="274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8" name="Freeform 127"/>
            <p:cNvSpPr>
              <a:spLocks/>
            </p:cNvSpPr>
            <p:nvPr/>
          </p:nvSpPr>
          <p:spPr bwMode="auto">
            <a:xfrm>
              <a:off x="1749425" y="2041525"/>
              <a:ext cx="1873250" cy="860425"/>
            </a:xfrm>
            <a:custGeom>
              <a:avLst/>
              <a:gdLst>
                <a:gd name="T0" fmla="*/ 92 w 1180"/>
                <a:gd name="T1" fmla="*/ 0 h 542"/>
                <a:gd name="T2" fmla="*/ 92 w 1180"/>
                <a:gd name="T3" fmla="*/ 338 h 542"/>
                <a:gd name="T4" fmla="*/ 92 w 1180"/>
                <a:gd name="T5" fmla="*/ 338 h 542"/>
                <a:gd name="T6" fmla="*/ 92 w 1180"/>
                <a:gd name="T7" fmla="*/ 434 h 542"/>
                <a:gd name="T8" fmla="*/ 274 w 1180"/>
                <a:gd name="T9" fmla="*/ 434 h 542"/>
                <a:gd name="T10" fmla="*/ 0 w 1180"/>
                <a:gd name="T11" fmla="*/ 542 h 542"/>
                <a:gd name="T12" fmla="*/ 544 w 1180"/>
                <a:gd name="T13" fmla="*/ 434 h 542"/>
                <a:gd name="T14" fmla="*/ 1180 w 1180"/>
                <a:gd name="T15" fmla="*/ 434 h 542"/>
                <a:gd name="T16" fmla="*/ 1180 w 1180"/>
                <a:gd name="T17" fmla="*/ 338 h 542"/>
                <a:gd name="T18" fmla="*/ 1180 w 1180"/>
                <a:gd name="T19" fmla="*/ 338 h 542"/>
                <a:gd name="T20" fmla="*/ 1180 w 1180"/>
                <a:gd name="T21" fmla="*/ 0 h 542"/>
                <a:gd name="T22" fmla="*/ 544 w 1180"/>
                <a:gd name="T23" fmla="*/ 0 h 542"/>
                <a:gd name="T24" fmla="*/ 274 w 1180"/>
                <a:gd name="T25" fmla="*/ 0 h 542"/>
                <a:gd name="T26" fmla="*/ 92 w 1180"/>
                <a:gd name="T27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180" h="542">
                  <a:moveTo>
                    <a:pt x="92" y="0"/>
                  </a:moveTo>
                  <a:lnTo>
                    <a:pt x="92" y="338"/>
                  </a:lnTo>
                  <a:lnTo>
                    <a:pt x="92" y="338"/>
                  </a:lnTo>
                  <a:lnTo>
                    <a:pt x="92" y="434"/>
                  </a:lnTo>
                  <a:lnTo>
                    <a:pt x="274" y="434"/>
                  </a:lnTo>
                  <a:lnTo>
                    <a:pt x="0" y="542"/>
                  </a:lnTo>
                  <a:lnTo>
                    <a:pt x="544" y="434"/>
                  </a:lnTo>
                  <a:lnTo>
                    <a:pt x="1180" y="434"/>
                  </a:lnTo>
                  <a:lnTo>
                    <a:pt x="1180" y="338"/>
                  </a:lnTo>
                  <a:lnTo>
                    <a:pt x="1180" y="338"/>
                  </a:lnTo>
                  <a:lnTo>
                    <a:pt x="1180" y="0"/>
                  </a:lnTo>
                  <a:lnTo>
                    <a:pt x="544" y="0"/>
                  </a:lnTo>
                  <a:lnTo>
                    <a:pt x="274" y="0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19" name="Freeform 128"/>
            <p:cNvSpPr>
              <a:spLocks/>
            </p:cNvSpPr>
            <p:nvPr/>
          </p:nvSpPr>
          <p:spPr bwMode="auto">
            <a:xfrm>
              <a:off x="2644775" y="2308225"/>
              <a:ext cx="1724025" cy="1317625"/>
            </a:xfrm>
            <a:custGeom>
              <a:avLst/>
              <a:gdLst>
                <a:gd name="T0" fmla="*/ 0 w 1086"/>
                <a:gd name="T1" fmla="*/ 396 h 830"/>
                <a:gd name="T2" fmla="*/ 0 w 1086"/>
                <a:gd name="T3" fmla="*/ 480 h 830"/>
                <a:gd name="T4" fmla="*/ 0 w 1086"/>
                <a:gd name="T5" fmla="*/ 606 h 830"/>
                <a:gd name="T6" fmla="*/ 0 w 1086"/>
                <a:gd name="T7" fmla="*/ 830 h 830"/>
                <a:gd name="T8" fmla="*/ 634 w 1086"/>
                <a:gd name="T9" fmla="*/ 830 h 830"/>
                <a:gd name="T10" fmla="*/ 906 w 1086"/>
                <a:gd name="T11" fmla="*/ 830 h 830"/>
                <a:gd name="T12" fmla="*/ 1086 w 1086"/>
                <a:gd name="T13" fmla="*/ 830 h 830"/>
                <a:gd name="T14" fmla="*/ 1086 w 1086"/>
                <a:gd name="T15" fmla="*/ 606 h 830"/>
                <a:gd name="T16" fmla="*/ 1086 w 1086"/>
                <a:gd name="T17" fmla="*/ 480 h 830"/>
                <a:gd name="T18" fmla="*/ 1086 w 1086"/>
                <a:gd name="T19" fmla="*/ 396 h 830"/>
                <a:gd name="T20" fmla="*/ 906 w 1086"/>
                <a:gd name="T21" fmla="*/ 396 h 830"/>
                <a:gd name="T22" fmla="*/ 1048 w 1086"/>
                <a:gd name="T23" fmla="*/ 0 h 830"/>
                <a:gd name="T24" fmla="*/ 810 w 1086"/>
                <a:gd name="T25" fmla="*/ 396 h 830"/>
                <a:gd name="T26" fmla="*/ 0 w 1086"/>
                <a:gd name="T27" fmla="*/ 396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6" h="830">
                  <a:moveTo>
                    <a:pt x="0" y="396"/>
                  </a:moveTo>
                  <a:lnTo>
                    <a:pt x="0" y="480"/>
                  </a:lnTo>
                  <a:lnTo>
                    <a:pt x="0" y="606"/>
                  </a:lnTo>
                  <a:lnTo>
                    <a:pt x="0" y="830"/>
                  </a:lnTo>
                  <a:lnTo>
                    <a:pt x="634" y="830"/>
                  </a:lnTo>
                  <a:lnTo>
                    <a:pt x="906" y="830"/>
                  </a:lnTo>
                  <a:lnTo>
                    <a:pt x="1086" y="830"/>
                  </a:lnTo>
                  <a:lnTo>
                    <a:pt x="1086" y="606"/>
                  </a:lnTo>
                  <a:lnTo>
                    <a:pt x="1086" y="480"/>
                  </a:lnTo>
                  <a:lnTo>
                    <a:pt x="1086" y="396"/>
                  </a:lnTo>
                  <a:lnTo>
                    <a:pt x="906" y="396"/>
                  </a:lnTo>
                  <a:lnTo>
                    <a:pt x="1048" y="0"/>
                  </a:lnTo>
                  <a:lnTo>
                    <a:pt x="810" y="396"/>
                  </a:lnTo>
                  <a:lnTo>
                    <a:pt x="0" y="396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0" name="Freeform 129"/>
            <p:cNvSpPr>
              <a:spLocks/>
            </p:cNvSpPr>
            <p:nvPr/>
          </p:nvSpPr>
          <p:spPr bwMode="auto">
            <a:xfrm>
              <a:off x="2644775" y="2308225"/>
              <a:ext cx="1724025" cy="1317625"/>
            </a:xfrm>
            <a:custGeom>
              <a:avLst/>
              <a:gdLst>
                <a:gd name="T0" fmla="*/ 0 w 1086"/>
                <a:gd name="T1" fmla="*/ 396 h 830"/>
                <a:gd name="T2" fmla="*/ 0 w 1086"/>
                <a:gd name="T3" fmla="*/ 480 h 830"/>
                <a:gd name="T4" fmla="*/ 0 w 1086"/>
                <a:gd name="T5" fmla="*/ 606 h 830"/>
                <a:gd name="T6" fmla="*/ 0 w 1086"/>
                <a:gd name="T7" fmla="*/ 830 h 830"/>
                <a:gd name="T8" fmla="*/ 634 w 1086"/>
                <a:gd name="T9" fmla="*/ 830 h 830"/>
                <a:gd name="T10" fmla="*/ 906 w 1086"/>
                <a:gd name="T11" fmla="*/ 830 h 830"/>
                <a:gd name="T12" fmla="*/ 1086 w 1086"/>
                <a:gd name="T13" fmla="*/ 830 h 830"/>
                <a:gd name="T14" fmla="*/ 1086 w 1086"/>
                <a:gd name="T15" fmla="*/ 606 h 830"/>
                <a:gd name="T16" fmla="*/ 1086 w 1086"/>
                <a:gd name="T17" fmla="*/ 480 h 830"/>
                <a:gd name="T18" fmla="*/ 1086 w 1086"/>
                <a:gd name="T19" fmla="*/ 396 h 830"/>
                <a:gd name="T20" fmla="*/ 906 w 1086"/>
                <a:gd name="T21" fmla="*/ 396 h 830"/>
                <a:gd name="T22" fmla="*/ 1048 w 1086"/>
                <a:gd name="T23" fmla="*/ 0 h 830"/>
                <a:gd name="T24" fmla="*/ 810 w 1086"/>
                <a:gd name="T25" fmla="*/ 396 h 830"/>
                <a:gd name="T26" fmla="*/ 0 w 1086"/>
                <a:gd name="T27" fmla="*/ 396 h 8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086" h="830">
                  <a:moveTo>
                    <a:pt x="0" y="396"/>
                  </a:moveTo>
                  <a:lnTo>
                    <a:pt x="0" y="480"/>
                  </a:lnTo>
                  <a:lnTo>
                    <a:pt x="0" y="606"/>
                  </a:lnTo>
                  <a:lnTo>
                    <a:pt x="0" y="830"/>
                  </a:lnTo>
                  <a:lnTo>
                    <a:pt x="634" y="830"/>
                  </a:lnTo>
                  <a:lnTo>
                    <a:pt x="906" y="830"/>
                  </a:lnTo>
                  <a:lnTo>
                    <a:pt x="1086" y="830"/>
                  </a:lnTo>
                  <a:lnTo>
                    <a:pt x="1086" y="606"/>
                  </a:lnTo>
                  <a:lnTo>
                    <a:pt x="1086" y="480"/>
                  </a:lnTo>
                  <a:lnTo>
                    <a:pt x="1086" y="396"/>
                  </a:lnTo>
                  <a:lnTo>
                    <a:pt x="906" y="396"/>
                  </a:lnTo>
                  <a:lnTo>
                    <a:pt x="1048" y="0"/>
                  </a:lnTo>
                  <a:lnTo>
                    <a:pt x="810" y="396"/>
                  </a:lnTo>
                  <a:lnTo>
                    <a:pt x="0" y="39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1" name="Freeform 130"/>
            <p:cNvSpPr>
              <a:spLocks/>
            </p:cNvSpPr>
            <p:nvPr/>
          </p:nvSpPr>
          <p:spPr bwMode="auto">
            <a:xfrm>
              <a:off x="4425950" y="3197225"/>
              <a:ext cx="330200" cy="333375"/>
            </a:xfrm>
            <a:custGeom>
              <a:avLst/>
              <a:gdLst>
                <a:gd name="T0" fmla="*/ 80 w 208"/>
                <a:gd name="T1" fmla="*/ 6 h 210"/>
                <a:gd name="T2" fmla="*/ 68 w 208"/>
                <a:gd name="T3" fmla="*/ 12 h 210"/>
                <a:gd name="T4" fmla="*/ 54 w 208"/>
                <a:gd name="T5" fmla="*/ 30 h 210"/>
                <a:gd name="T6" fmla="*/ 52 w 208"/>
                <a:gd name="T7" fmla="*/ 54 h 210"/>
                <a:gd name="T8" fmla="*/ 52 w 208"/>
                <a:gd name="T9" fmla="*/ 68 h 210"/>
                <a:gd name="T10" fmla="*/ 42 w 208"/>
                <a:gd name="T11" fmla="*/ 72 h 210"/>
                <a:gd name="T12" fmla="*/ 36 w 208"/>
                <a:gd name="T13" fmla="*/ 92 h 210"/>
                <a:gd name="T14" fmla="*/ 46 w 208"/>
                <a:gd name="T15" fmla="*/ 112 h 210"/>
                <a:gd name="T16" fmla="*/ 62 w 208"/>
                <a:gd name="T17" fmla="*/ 128 h 210"/>
                <a:gd name="T18" fmla="*/ 70 w 208"/>
                <a:gd name="T19" fmla="*/ 148 h 210"/>
                <a:gd name="T20" fmla="*/ 62 w 208"/>
                <a:gd name="T21" fmla="*/ 164 h 210"/>
                <a:gd name="T22" fmla="*/ 44 w 208"/>
                <a:gd name="T23" fmla="*/ 176 h 210"/>
                <a:gd name="T24" fmla="*/ 26 w 208"/>
                <a:gd name="T25" fmla="*/ 184 h 210"/>
                <a:gd name="T26" fmla="*/ 6 w 208"/>
                <a:gd name="T27" fmla="*/ 194 h 210"/>
                <a:gd name="T28" fmla="*/ 6 w 208"/>
                <a:gd name="T29" fmla="*/ 198 h 210"/>
                <a:gd name="T30" fmla="*/ 22 w 208"/>
                <a:gd name="T31" fmla="*/ 192 h 210"/>
                <a:gd name="T32" fmla="*/ 38 w 208"/>
                <a:gd name="T33" fmla="*/ 188 h 210"/>
                <a:gd name="T34" fmla="*/ 54 w 208"/>
                <a:gd name="T35" fmla="*/ 180 h 210"/>
                <a:gd name="T36" fmla="*/ 64 w 208"/>
                <a:gd name="T37" fmla="*/ 180 h 210"/>
                <a:gd name="T38" fmla="*/ 70 w 208"/>
                <a:gd name="T39" fmla="*/ 190 h 210"/>
                <a:gd name="T40" fmla="*/ 76 w 208"/>
                <a:gd name="T41" fmla="*/ 168 h 210"/>
                <a:gd name="T42" fmla="*/ 90 w 208"/>
                <a:gd name="T43" fmla="*/ 192 h 210"/>
                <a:gd name="T44" fmla="*/ 106 w 208"/>
                <a:gd name="T45" fmla="*/ 210 h 210"/>
                <a:gd name="T46" fmla="*/ 108 w 208"/>
                <a:gd name="T47" fmla="*/ 206 h 210"/>
                <a:gd name="T48" fmla="*/ 90 w 208"/>
                <a:gd name="T49" fmla="*/ 182 h 210"/>
                <a:gd name="T50" fmla="*/ 84 w 208"/>
                <a:gd name="T51" fmla="*/ 164 h 210"/>
                <a:gd name="T52" fmla="*/ 100 w 208"/>
                <a:gd name="T53" fmla="*/ 172 h 210"/>
                <a:gd name="T54" fmla="*/ 120 w 208"/>
                <a:gd name="T55" fmla="*/ 176 h 210"/>
                <a:gd name="T56" fmla="*/ 142 w 208"/>
                <a:gd name="T57" fmla="*/ 170 h 210"/>
                <a:gd name="T58" fmla="*/ 156 w 208"/>
                <a:gd name="T59" fmla="*/ 164 h 210"/>
                <a:gd name="T60" fmla="*/ 152 w 208"/>
                <a:gd name="T61" fmla="*/ 182 h 210"/>
                <a:gd name="T62" fmla="*/ 140 w 208"/>
                <a:gd name="T63" fmla="*/ 200 h 210"/>
                <a:gd name="T64" fmla="*/ 140 w 208"/>
                <a:gd name="T65" fmla="*/ 208 h 210"/>
                <a:gd name="T66" fmla="*/ 154 w 208"/>
                <a:gd name="T67" fmla="*/ 190 h 210"/>
                <a:gd name="T68" fmla="*/ 164 w 208"/>
                <a:gd name="T69" fmla="*/ 176 h 210"/>
                <a:gd name="T70" fmla="*/ 174 w 208"/>
                <a:gd name="T71" fmla="*/ 172 h 210"/>
                <a:gd name="T72" fmla="*/ 168 w 208"/>
                <a:gd name="T73" fmla="*/ 146 h 210"/>
                <a:gd name="T74" fmla="*/ 178 w 208"/>
                <a:gd name="T75" fmla="*/ 132 h 210"/>
                <a:gd name="T76" fmla="*/ 190 w 208"/>
                <a:gd name="T77" fmla="*/ 126 h 210"/>
                <a:gd name="T78" fmla="*/ 200 w 208"/>
                <a:gd name="T79" fmla="*/ 116 h 210"/>
                <a:gd name="T80" fmla="*/ 204 w 208"/>
                <a:gd name="T81" fmla="*/ 106 h 210"/>
                <a:gd name="T82" fmla="*/ 206 w 208"/>
                <a:gd name="T83" fmla="*/ 92 h 210"/>
                <a:gd name="T84" fmla="*/ 204 w 208"/>
                <a:gd name="T85" fmla="*/ 82 h 210"/>
                <a:gd name="T86" fmla="*/ 196 w 208"/>
                <a:gd name="T87" fmla="*/ 78 h 210"/>
                <a:gd name="T88" fmla="*/ 196 w 208"/>
                <a:gd name="T89" fmla="*/ 58 h 210"/>
                <a:gd name="T90" fmla="*/ 192 w 208"/>
                <a:gd name="T91" fmla="*/ 30 h 210"/>
                <a:gd name="T92" fmla="*/ 168 w 208"/>
                <a:gd name="T93" fmla="*/ 10 h 210"/>
                <a:gd name="T94" fmla="*/ 138 w 208"/>
                <a:gd name="T95" fmla="*/ 4 h 210"/>
                <a:gd name="T96" fmla="*/ 108 w 208"/>
                <a:gd name="T97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08" h="210">
                  <a:moveTo>
                    <a:pt x="88" y="4"/>
                  </a:moveTo>
                  <a:lnTo>
                    <a:pt x="84" y="4"/>
                  </a:lnTo>
                  <a:lnTo>
                    <a:pt x="80" y="4"/>
                  </a:lnTo>
                  <a:lnTo>
                    <a:pt x="80" y="6"/>
                  </a:lnTo>
                  <a:lnTo>
                    <a:pt x="76" y="8"/>
                  </a:lnTo>
                  <a:lnTo>
                    <a:pt x="72" y="10"/>
                  </a:lnTo>
                  <a:lnTo>
                    <a:pt x="72" y="12"/>
                  </a:lnTo>
                  <a:lnTo>
                    <a:pt x="68" y="12"/>
                  </a:lnTo>
                  <a:lnTo>
                    <a:pt x="64" y="14"/>
                  </a:lnTo>
                  <a:lnTo>
                    <a:pt x="60" y="18"/>
                  </a:lnTo>
                  <a:lnTo>
                    <a:pt x="56" y="24"/>
                  </a:lnTo>
                  <a:lnTo>
                    <a:pt x="54" y="30"/>
                  </a:lnTo>
                  <a:lnTo>
                    <a:pt x="54" y="36"/>
                  </a:lnTo>
                  <a:lnTo>
                    <a:pt x="54" y="40"/>
                  </a:lnTo>
                  <a:lnTo>
                    <a:pt x="54" y="48"/>
                  </a:lnTo>
                  <a:lnTo>
                    <a:pt x="52" y="54"/>
                  </a:lnTo>
                  <a:lnTo>
                    <a:pt x="52" y="60"/>
                  </a:lnTo>
                  <a:lnTo>
                    <a:pt x="52" y="62"/>
                  </a:lnTo>
                  <a:lnTo>
                    <a:pt x="52" y="66"/>
                  </a:lnTo>
                  <a:lnTo>
                    <a:pt x="52" y="68"/>
                  </a:lnTo>
                  <a:lnTo>
                    <a:pt x="52" y="70"/>
                  </a:lnTo>
                  <a:lnTo>
                    <a:pt x="48" y="70"/>
                  </a:lnTo>
                  <a:lnTo>
                    <a:pt x="44" y="72"/>
                  </a:lnTo>
                  <a:lnTo>
                    <a:pt x="42" y="72"/>
                  </a:lnTo>
                  <a:lnTo>
                    <a:pt x="40" y="74"/>
                  </a:lnTo>
                  <a:lnTo>
                    <a:pt x="36" y="80"/>
                  </a:lnTo>
                  <a:lnTo>
                    <a:pt x="36" y="84"/>
                  </a:lnTo>
                  <a:lnTo>
                    <a:pt x="36" y="92"/>
                  </a:lnTo>
                  <a:lnTo>
                    <a:pt x="38" y="98"/>
                  </a:lnTo>
                  <a:lnTo>
                    <a:pt x="42" y="102"/>
                  </a:lnTo>
                  <a:lnTo>
                    <a:pt x="44" y="108"/>
                  </a:lnTo>
                  <a:lnTo>
                    <a:pt x="46" y="112"/>
                  </a:lnTo>
                  <a:lnTo>
                    <a:pt x="50" y="118"/>
                  </a:lnTo>
                  <a:lnTo>
                    <a:pt x="54" y="120"/>
                  </a:lnTo>
                  <a:lnTo>
                    <a:pt x="58" y="126"/>
                  </a:lnTo>
                  <a:lnTo>
                    <a:pt x="62" y="128"/>
                  </a:lnTo>
                  <a:lnTo>
                    <a:pt x="64" y="134"/>
                  </a:lnTo>
                  <a:lnTo>
                    <a:pt x="66" y="138"/>
                  </a:lnTo>
                  <a:lnTo>
                    <a:pt x="68" y="144"/>
                  </a:lnTo>
                  <a:lnTo>
                    <a:pt x="70" y="148"/>
                  </a:lnTo>
                  <a:lnTo>
                    <a:pt x="70" y="154"/>
                  </a:lnTo>
                  <a:lnTo>
                    <a:pt x="68" y="156"/>
                  </a:lnTo>
                  <a:lnTo>
                    <a:pt x="64" y="162"/>
                  </a:lnTo>
                  <a:lnTo>
                    <a:pt x="62" y="164"/>
                  </a:lnTo>
                  <a:lnTo>
                    <a:pt x="58" y="168"/>
                  </a:lnTo>
                  <a:lnTo>
                    <a:pt x="54" y="172"/>
                  </a:lnTo>
                  <a:lnTo>
                    <a:pt x="50" y="172"/>
                  </a:lnTo>
                  <a:lnTo>
                    <a:pt x="44" y="176"/>
                  </a:lnTo>
                  <a:lnTo>
                    <a:pt x="42" y="178"/>
                  </a:lnTo>
                  <a:lnTo>
                    <a:pt x="36" y="180"/>
                  </a:lnTo>
                  <a:lnTo>
                    <a:pt x="32" y="182"/>
                  </a:lnTo>
                  <a:lnTo>
                    <a:pt x="26" y="184"/>
                  </a:lnTo>
                  <a:lnTo>
                    <a:pt x="20" y="186"/>
                  </a:lnTo>
                  <a:lnTo>
                    <a:pt x="16" y="190"/>
                  </a:lnTo>
                  <a:lnTo>
                    <a:pt x="10" y="190"/>
                  </a:lnTo>
                  <a:lnTo>
                    <a:pt x="6" y="194"/>
                  </a:lnTo>
                  <a:lnTo>
                    <a:pt x="0" y="198"/>
                  </a:lnTo>
                  <a:lnTo>
                    <a:pt x="2" y="198"/>
                  </a:lnTo>
                  <a:lnTo>
                    <a:pt x="2" y="200"/>
                  </a:lnTo>
                  <a:lnTo>
                    <a:pt x="6" y="198"/>
                  </a:lnTo>
                  <a:lnTo>
                    <a:pt x="10" y="196"/>
                  </a:lnTo>
                  <a:lnTo>
                    <a:pt x="14" y="196"/>
                  </a:lnTo>
                  <a:lnTo>
                    <a:pt x="18" y="194"/>
                  </a:lnTo>
                  <a:lnTo>
                    <a:pt x="22" y="192"/>
                  </a:lnTo>
                  <a:lnTo>
                    <a:pt x="26" y="190"/>
                  </a:lnTo>
                  <a:lnTo>
                    <a:pt x="30" y="190"/>
                  </a:lnTo>
                  <a:lnTo>
                    <a:pt x="34" y="188"/>
                  </a:lnTo>
                  <a:lnTo>
                    <a:pt x="38" y="188"/>
                  </a:lnTo>
                  <a:lnTo>
                    <a:pt x="42" y="186"/>
                  </a:lnTo>
                  <a:lnTo>
                    <a:pt x="46" y="184"/>
                  </a:lnTo>
                  <a:lnTo>
                    <a:pt x="50" y="182"/>
                  </a:lnTo>
                  <a:lnTo>
                    <a:pt x="54" y="180"/>
                  </a:lnTo>
                  <a:lnTo>
                    <a:pt x="58" y="178"/>
                  </a:lnTo>
                  <a:lnTo>
                    <a:pt x="62" y="176"/>
                  </a:lnTo>
                  <a:lnTo>
                    <a:pt x="64" y="172"/>
                  </a:lnTo>
                  <a:lnTo>
                    <a:pt x="64" y="180"/>
                  </a:lnTo>
                  <a:lnTo>
                    <a:pt x="62" y="186"/>
                  </a:lnTo>
                  <a:lnTo>
                    <a:pt x="62" y="192"/>
                  </a:lnTo>
                  <a:lnTo>
                    <a:pt x="62" y="200"/>
                  </a:lnTo>
                  <a:lnTo>
                    <a:pt x="70" y="190"/>
                  </a:lnTo>
                  <a:lnTo>
                    <a:pt x="70" y="182"/>
                  </a:lnTo>
                  <a:lnTo>
                    <a:pt x="72" y="172"/>
                  </a:lnTo>
                  <a:lnTo>
                    <a:pt x="74" y="162"/>
                  </a:lnTo>
                  <a:lnTo>
                    <a:pt x="76" y="168"/>
                  </a:lnTo>
                  <a:lnTo>
                    <a:pt x="80" y="174"/>
                  </a:lnTo>
                  <a:lnTo>
                    <a:pt x="82" y="182"/>
                  </a:lnTo>
                  <a:lnTo>
                    <a:pt x="86" y="188"/>
                  </a:lnTo>
                  <a:lnTo>
                    <a:pt x="90" y="192"/>
                  </a:lnTo>
                  <a:lnTo>
                    <a:pt x="96" y="198"/>
                  </a:lnTo>
                  <a:lnTo>
                    <a:pt x="100" y="204"/>
                  </a:lnTo>
                  <a:lnTo>
                    <a:pt x="106" y="208"/>
                  </a:lnTo>
                  <a:lnTo>
                    <a:pt x="106" y="210"/>
                  </a:lnTo>
                  <a:lnTo>
                    <a:pt x="106" y="210"/>
                  </a:lnTo>
                  <a:lnTo>
                    <a:pt x="108" y="210"/>
                  </a:lnTo>
                  <a:lnTo>
                    <a:pt x="110" y="210"/>
                  </a:lnTo>
                  <a:lnTo>
                    <a:pt x="108" y="206"/>
                  </a:lnTo>
                  <a:lnTo>
                    <a:pt x="106" y="200"/>
                  </a:lnTo>
                  <a:lnTo>
                    <a:pt x="100" y="192"/>
                  </a:lnTo>
                  <a:lnTo>
                    <a:pt x="96" y="188"/>
                  </a:lnTo>
                  <a:lnTo>
                    <a:pt x="90" y="182"/>
                  </a:lnTo>
                  <a:lnTo>
                    <a:pt x="86" y="172"/>
                  </a:lnTo>
                  <a:lnTo>
                    <a:pt x="82" y="166"/>
                  </a:lnTo>
                  <a:lnTo>
                    <a:pt x="80" y="160"/>
                  </a:lnTo>
                  <a:lnTo>
                    <a:pt x="84" y="164"/>
                  </a:lnTo>
                  <a:lnTo>
                    <a:pt x="88" y="166"/>
                  </a:lnTo>
                  <a:lnTo>
                    <a:pt x="92" y="168"/>
                  </a:lnTo>
                  <a:lnTo>
                    <a:pt x="96" y="172"/>
                  </a:lnTo>
                  <a:lnTo>
                    <a:pt x="100" y="172"/>
                  </a:lnTo>
                  <a:lnTo>
                    <a:pt x="106" y="176"/>
                  </a:lnTo>
                  <a:lnTo>
                    <a:pt x="110" y="176"/>
                  </a:lnTo>
                  <a:lnTo>
                    <a:pt x="116" y="176"/>
                  </a:lnTo>
                  <a:lnTo>
                    <a:pt x="120" y="176"/>
                  </a:lnTo>
                  <a:lnTo>
                    <a:pt x="124" y="174"/>
                  </a:lnTo>
                  <a:lnTo>
                    <a:pt x="132" y="172"/>
                  </a:lnTo>
                  <a:lnTo>
                    <a:pt x="136" y="172"/>
                  </a:lnTo>
                  <a:lnTo>
                    <a:pt x="142" y="170"/>
                  </a:lnTo>
                  <a:lnTo>
                    <a:pt x="146" y="168"/>
                  </a:lnTo>
                  <a:lnTo>
                    <a:pt x="150" y="164"/>
                  </a:lnTo>
                  <a:lnTo>
                    <a:pt x="154" y="162"/>
                  </a:lnTo>
                  <a:lnTo>
                    <a:pt x="156" y="164"/>
                  </a:lnTo>
                  <a:lnTo>
                    <a:pt x="156" y="168"/>
                  </a:lnTo>
                  <a:lnTo>
                    <a:pt x="154" y="172"/>
                  </a:lnTo>
                  <a:lnTo>
                    <a:pt x="154" y="176"/>
                  </a:lnTo>
                  <a:lnTo>
                    <a:pt x="152" y="182"/>
                  </a:lnTo>
                  <a:lnTo>
                    <a:pt x="150" y="186"/>
                  </a:lnTo>
                  <a:lnTo>
                    <a:pt x="148" y="190"/>
                  </a:lnTo>
                  <a:lnTo>
                    <a:pt x="144" y="194"/>
                  </a:lnTo>
                  <a:lnTo>
                    <a:pt x="140" y="200"/>
                  </a:lnTo>
                  <a:lnTo>
                    <a:pt x="136" y="204"/>
                  </a:lnTo>
                  <a:lnTo>
                    <a:pt x="134" y="208"/>
                  </a:lnTo>
                  <a:lnTo>
                    <a:pt x="134" y="210"/>
                  </a:lnTo>
                  <a:lnTo>
                    <a:pt x="140" y="208"/>
                  </a:lnTo>
                  <a:lnTo>
                    <a:pt x="144" y="206"/>
                  </a:lnTo>
                  <a:lnTo>
                    <a:pt x="150" y="202"/>
                  </a:lnTo>
                  <a:lnTo>
                    <a:pt x="152" y="198"/>
                  </a:lnTo>
                  <a:lnTo>
                    <a:pt x="154" y="190"/>
                  </a:lnTo>
                  <a:lnTo>
                    <a:pt x="158" y="186"/>
                  </a:lnTo>
                  <a:lnTo>
                    <a:pt x="160" y="180"/>
                  </a:lnTo>
                  <a:lnTo>
                    <a:pt x="160" y="174"/>
                  </a:lnTo>
                  <a:lnTo>
                    <a:pt x="164" y="176"/>
                  </a:lnTo>
                  <a:lnTo>
                    <a:pt x="166" y="178"/>
                  </a:lnTo>
                  <a:lnTo>
                    <a:pt x="168" y="180"/>
                  </a:lnTo>
                  <a:lnTo>
                    <a:pt x="170" y="180"/>
                  </a:lnTo>
                  <a:lnTo>
                    <a:pt x="174" y="172"/>
                  </a:lnTo>
                  <a:lnTo>
                    <a:pt x="170" y="166"/>
                  </a:lnTo>
                  <a:lnTo>
                    <a:pt x="168" y="160"/>
                  </a:lnTo>
                  <a:lnTo>
                    <a:pt x="168" y="154"/>
                  </a:lnTo>
                  <a:lnTo>
                    <a:pt x="168" y="146"/>
                  </a:lnTo>
                  <a:lnTo>
                    <a:pt x="170" y="144"/>
                  </a:lnTo>
                  <a:lnTo>
                    <a:pt x="174" y="140"/>
                  </a:lnTo>
                  <a:lnTo>
                    <a:pt x="178" y="136"/>
                  </a:lnTo>
                  <a:lnTo>
                    <a:pt x="178" y="132"/>
                  </a:lnTo>
                  <a:lnTo>
                    <a:pt x="180" y="130"/>
                  </a:lnTo>
                  <a:lnTo>
                    <a:pt x="184" y="128"/>
                  </a:lnTo>
                  <a:lnTo>
                    <a:pt x="186" y="128"/>
                  </a:lnTo>
                  <a:lnTo>
                    <a:pt x="190" y="126"/>
                  </a:lnTo>
                  <a:lnTo>
                    <a:pt x="194" y="124"/>
                  </a:lnTo>
                  <a:lnTo>
                    <a:pt x="196" y="122"/>
                  </a:lnTo>
                  <a:lnTo>
                    <a:pt x="198" y="120"/>
                  </a:lnTo>
                  <a:lnTo>
                    <a:pt x="200" y="116"/>
                  </a:lnTo>
                  <a:lnTo>
                    <a:pt x="200" y="114"/>
                  </a:lnTo>
                  <a:lnTo>
                    <a:pt x="202" y="112"/>
                  </a:lnTo>
                  <a:lnTo>
                    <a:pt x="204" y="110"/>
                  </a:lnTo>
                  <a:lnTo>
                    <a:pt x="204" y="106"/>
                  </a:lnTo>
                  <a:lnTo>
                    <a:pt x="206" y="102"/>
                  </a:lnTo>
                  <a:lnTo>
                    <a:pt x="206" y="98"/>
                  </a:lnTo>
                  <a:lnTo>
                    <a:pt x="208" y="94"/>
                  </a:lnTo>
                  <a:lnTo>
                    <a:pt x="206" y="92"/>
                  </a:lnTo>
                  <a:lnTo>
                    <a:pt x="206" y="88"/>
                  </a:lnTo>
                  <a:lnTo>
                    <a:pt x="206" y="84"/>
                  </a:lnTo>
                  <a:lnTo>
                    <a:pt x="204" y="82"/>
                  </a:lnTo>
                  <a:lnTo>
                    <a:pt x="204" y="82"/>
                  </a:lnTo>
                  <a:lnTo>
                    <a:pt x="202" y="82"/>
                  </a:lnTo>
                  <a:lnTo>
                    <a:pt x="200" y="82"/>
                  </a:lnTo>
                  <a:lnTo>
                    <a:pt x="196" y="82"/>
                  </a:lnTo>
                  <a:lnTo>
                    <a:pt x="196" y="78"/>
                  </a:lnTo>
                  <a:lnTo>
                    <a:pt x="196" y="74"/>
                  </a:lnTo>
                  <a:lnTo>
                    <a:pt x="196" y="70"/>
                  </a:lnTo>
                  <a:lnTo>
                    <a:pt x="196" y="66"/>
                  </a:lnTo>
                  <a:lnTo>
                    <a:pt x="196" y="58"/>
                  </a:lnTo>
                  <a:lnTo>
                    <a:pt x="196" y="50"/>
                  </a:lnTo>
                  <a:lnTo>
                    <a:pt x="196" y="44"/>
                  </a:lnTo>
                  <a:lnTo>
                    <a:pt x="196" y="36"/>
                  </a:lnTo>
                  <a:lnTo>
                    <a:pt x="192" y="30"/>
                  </a:lnTo>
                  <a:lnTo>
                    <a:pt x="186" y="24"/>
                  </a:lnTo>
                  <a:lnTo>
                    <a:pt x="182" y="20"/>
                  </a:lnTo>
                  <a:lnTo>
                    <a:pt x="176" y="14"/>
                  </a:lnTo>
                  <a:lnTo>
                    <a:pt x="168" y="10"/>
                  </a:lnTo>
                  <a:lnTo>
                    <a:pt x="160" y="8"/>
                  </a:lnTo>
                  <a:lnTo>
                    <a:pt x="152" y="4"/>
                  </a:lnTo>
                  <a:lnTo>
                    <a:pt x="144" y="4"/>
                  </a:lnTo>
                  <a:lnTo>
                    <a:pt x="138" y="4"/>
                  </a:lnTo>
                  <a:lnTo>
                    <a:pt x="130" y="4"/>
                  </a:lnTo>
                  <a:lnTo>
                    <a:pt x="124" y="2"/>
                  </a:lnTo>
                  <a:lnTo>
                    <a:pt x="116" y="0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6" y="2"/>
                  </a:lnTo>
                  <a:lnTo>
                    <a:pt x="8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2" name="Freeform 131"/>
            <p:cNvSpPr>
              <a:spLocks/>
            </p:cNvSpPr>
            <p:nvPr/>
          </p:nvSpPr>
          <p:spPr bwMode="auto">
            <a:xfrm>
              <a:off x="4565650" y="3206750"/>
              <a:ext cx="98425" cy="41275"/>
            </a:xfrm>
            <a:custGeom>
              <a:avLst/>
              <a:gdLst>
                <a:gd name="T0" fmla="*/ 0 w 62"/>
                <a:gd name="T1" fmla="*/ 4 h 26"/>
                <a:gd name="T2" fmla="*/ 6 w 62"/>
                <a:gd name="T3" fmla="*/ 6 h 26"/>
                <a:gd name="T4" fmla="*/ 8 w 62"/>
                <a:gd name="T5" fmla="*/ 8 h 26"/>
                <a:gd name="T6" fmla="*/ 8 w 62"/>
                <a:gd name="T7" fmla="*/ 12 h 26"/>
                <a:gd name="T8" fmla="*/ 10 w 62"/>
                <a:gd name="T9" fmla="*/ 16 h 26"/>
                <a:gd name="T10" fmla="*/ 14 w 62"/>
                <a:gd name="T11" fmla="*/ 18 h 26"/>
                <a:gd name="T12" fmla="*/ 18 w 62"/>
                <a:gd name="T13" fmla="*/ 22 h 26"/>
                <a:gd name="T14" fmla="*/ 22 w 62"/>
                <a:gd name="T15" fmla="*/ 24 h 26"/>
                <a:gd name="T16" fmla="*/ 28 w 62"/>
                <a:gd name="T17" fmla="*/ 26 h 26"/>
                <a:gd name="T18" fmla="*/ 28 w 62"/>
                <a:gd name="T19" fmla="*/ 24 h 26"/>
                <a:gd name="T20" fmla="*/ 30 w 62"/>
                <a:gd name="T21" fmla="*/ 26 h 26"/>
                <a:gd name="T22" fmla="*/ 28 w 62"/>
                <a:gd name="T23" fmla="*/ 24 h 26"/>
                <a:gd name="T24" fmla="*/ 24 w 62"/>
                <a:gd name="T25" fmla="*/ 22 h 26"/>
                <a:gd name="T26" fmla="*/ 22 w 62"/>
                <a:gd name="T27" fmla="*/ 16 h 26"/>
                <a:gd name="T28" fmla="*/ 26 w 62"/>
                <a:gd name="T29" fmla="*/ 14 h 26"/>
                <a:gd name="T30" fmla="*/ 30 w 62"/>
                <a:gd name="T31" fmla="*/ 16 h 26"/>
                <a:gd name="T32" fmla="*/ 36 w 62"/>
                <a:gd name="T33" fmla="*/ 16 h 26"/>
                <a:gd name="T34" fmla="*/ 40 w 62"/>
                <a:gd name="T35" fmla="*/ 16 h 26"/>
                <a:gd name="T36" fmla="*/ 46 w 62"/>
                <a:gd name="T37" fmla="*/ 16 h 26"/>
                <a:gd name="T38" fmla="*/ 42 w 62"/>
                <a:gd name="T39" fmla="*/ 14 h 26"/>
                <a:gd name="T40" fmla="*/ 36 w 62"/>
                <a:gd name="T41" fmla="*/ 12 h 26"/>
                <a:gd name="T42" fmla="*/ 34 w 62"/>
                <a:gd name="T43" fmla="*/ 10 h 26"/>
                <a:gd name="T44" fmla="*/ 30 w 62"/>
                <a:gd name="T45" fmla="*/ 6 h 26"/>
                <a:gd name="T46" fmla="*/ 34 w 62"/>
                <a:gd name="T47" fmla="*/ 6 h 26"/>
                <a:gd name="T48" fmla="*/ 36 w 62"/>
                <a:gd name="T49" fmla="*/ 6 h 26"/>
                <a:gd name="T50" fmla="*/ 42 w 62"/>
                <a:gd name="T51" fmla="*/ 6 h 26"/>
                <a:gd name="T52" fmla="*/ 46 w 62"/>
                <a:gd name="T53" fmla="*/ 6 h 26"/>
                <a:gd name="T54" fmla="*/ 50 w 62"/>
                <a:gd name="T55" fmla="*/ 8 h 26"/>
                <a:gd name="T56" fmla="*/ 54 w 62"/>
                <a:gd name="T57" fmla="*/ 10 h 26"/>
                <a:gd name="T58" fmla="*/ 58 w 62"/>
                <a:gd name="T59" fmla="*/ 12 h 26"/>
                <a:gd name="T60" fmla="*/ 62 w 62"/>
                <a:gd name="T61" fmla="*/ 16 h 26"/>
                <a:gd name="T62" fmla="*/ 58 w 62"/>
                <a:gd name="T63" fmla="*/ 12 h 26"/>
                <a:gd name="T64" fmla="*/ 54 w 62"/>
                <a:gd name="T65" fmla="*/ 6 h 26"/>
                <a:gd name="T66" fmla="*/ 48 w 62"/>
                <a:gd name="T67" fmla="*/ 6 h 26"/>
                <a:gd name="T68" fmla="*/ 44 w 62"/>
                <a:gd name="T69" fmla="*/ 4 h 26"/>
                <a:gd name="T70" fmla="*/ 38 w 62"/>
                <a:gd name="T71" fmla="*/ 4 h 26"/>
                <a:gd name="T72" fmla="*/ 34 w 62"/>
                <a:gd name="T73" fmla="*/ 4 h 26"/>
                <a:gd name="T74" fmla="*/ 26 w 62"/>
                <a:gd name="T75" fmla="*/ 4 h 26"/>
                <a:gd name="T76" fmla="*/ 18 w 62"/>
                <a:gd name="T77" fmla="*/ 2 h 26"/>
                <a:gd name="T78" fmla="*/ 8 w 62"/>
                <a:gd name="T79" fmla="*/ 0 h 26"/>
                <a:gd name="T80" fmla="*/ 0 w 62"/>
                <a:gd name="T81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2" h="26">
                  <a:moveTo>
                    <a:pt x="0" y="2"/>
                  </a:moveTo>
                  <a:lnTo>
                    <a:pt x="0" y="4"/>
                  </a:lnTo>
                  <a:lnTo>
                    <a:pt x="4" y="4"/>
                  </a:lnTo>
                  <a:lnTo>
                    <a:pt x="6" y="6"/>
                  </a:lnTo>
                  <a:lnTo>
                    <a:pt x="10" y="6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2" y="18"/>
                  </a:lnTo>
                  <a:lnTo>
                    <a:pt x="14" y="18"/>
                  </a:lnTo>
                  <a:lnTo>
                    <a:pt x="18" y="20"/>
                  </a:lnTo>
                  <a:lnTo>
                    <a:pt x="18" y="22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6" y="14"/>
                  </a:lnTo>
                  <a:lnTo>
                    <a:pt x="28" y="16"/>
                  </a:lnTo>
                  <a:lnTo>
                    <a:pt x="30" y="16"/>
                  </a:lnTo>
                  <a:lnTo>
                    <a:pt x="32" y="16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40" y="16"/>
                  </a:lnTo>
                  <a:lnTo>
                    <a:pt x="42" y="16"/>
                  </a:lnTo>
                  <a:lnTo>
                    <a:pt x="46" y="16"/>
                  </a:lnTo>
                  <a:lnTo>
                    <a:pt x="44" y="14"/>
                  </a:lnTo>
                  <a:lnTo>
                    <a:pt x="42" y="14"/>
                  </a:lnTo>
                  <a:lnTo>
                    <a:pt x="40" y="12"/>
                  </a:lnTo>
                  <a:lnTo>
                    <a:pt x="36" y="12"/>
                  </a:lnTo>
                  <a:lnTo>
                    <a:pt x="36" y="10"/>
                  </a:lnTo>
                  <a:lnTo>
                    <a:pt x="34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4" y="6"/>
                  </a:lnTo>
                  <a:lnTo>
                    <a:pt x="36" y="6"/>
                  </a:lnTo>
                  <a:lnTo>
                    <a:pt x="36" y="6"/>
                  </a:lnTo>
                  <a:lnTo>
                    <a:pt x="40" y="6"/>
                  </a:lnTo>
                  <a:lnTo>
                    <a:pt x="42" y="6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54" y="10"/>
                  </a:lnTo>
                  <a:lnTo>
                    <a:pt x="56" y="12"/>
                  </a:lnTo>
                  <a:lnTo>
                    <a:pt x="58" y="12"/>
                  </a:lnTo>
                  <a:lnTo>
                    <a:pt x="62" y="14"/>
                  </a:lnTo>
                  <a:lnTo>
                    <a:pt x="62" y="16"/>
                  </a:lnTo>
                  <a:lnTo>
                    <a:pt x="62" y="12"/>
                  </a:lnTo>
                  <a:lnTo>
                    <a:pt x="58" y="12"/>
                  </a:lnTo>
                  <a:lnTo>
                    <a:pt x="54" y="10"/>
                  </a:lnTo>
                  <a:lnTo>
                    <a:pt x="54" y="6"/>
                  </a:lnTo>
                  <a:lnTo>
                    <a:pt x="52" y="6"/>
                  </a:lnTo>
                  <a:lnTo>
                    <a:pt x="48" y="6"/>
                  </a:lnTo>
                  <a:lnTo>
                    <a:pt x="46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38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2" y="2"/>
                  </a:lnTo>
                  <a:lnTo>
                    <a:pt x="8" y="0"/>
                  </a:lnTo>
                  <a:lnTo>
                    <a:pt x="4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3" name="Freeform 132"/>
            <p:cNvSpPr>
              <a:spLocks/>
            </p:cNvSpPr>
            <p:nvPr/>
          </p:nvSpPr>
          <p:spPr bwMode="auto">
            <a:xfrm>
              <a:off x="4498975" y="3244850"/>
              <a:ext cx="241300" cy="212725"/>
            </a:xfrm>
            <a:custGeom>
              <a:avLst/>
              <a:gdLst>
                <a:gd name="T0" fmla="*/ 28 w 152"/>
                <a:gd name="T1" fmla="*/ 18 h 134"/>
                <a:gd name="T2" fmla="*/ 22 w 152"/>
                <a:gd name="T3" fmla="*/ 32 h 134"/>
                <a:gd name="T4" fmla="*/ 16 w 152"/>
                <a:gd name="T5" fmla="*/ 40 h 134"/>
                <a:gd name="T6" fmla="*/ 16 w 152"/>
                <a:gd name="T7" fmla="*/ 54 h 134"/>
                <a:gd name="T8" fmla="*/ 10 w 152"/>
                <a:gd name="T9" fmla="*/ 54 h 134"/>
                <a:gd name="T10" fmla="*/ 0 w 152"/>
                <a:gd name="T11" fmla="*/ 54 h 134"/>
                <a:gd name="T12" fmla="*/ 4 w 152"/>
                <a:gd name="T13" fmla="*/ 74 h 134"/>
                <a:gd name="T14" fmla="*/ 8 w 152"/>
                <a:gd name="T15" fmla="*/ 84 h 134"/>
                <a:gd name="T16" fmla="*/ 20 w 152"/>
                <a:gd name="T17" fmla="*/ 92 h 134"/>
                <a:gd name="T18" fmla="*/ 30 w 152"/>
                <a:gd name="T19" fmla="*/ 108 h 134"/>
                <a:gd name="T20" fmla="*/ 42 w 152"/>
                <a:gd name="T21" fmla="*/ 124 h 134"/>
                <a:gd name="T22" fmla="*/ 46 w 152"/>
                <a:gd name="T23" fmla="*/ 124 h 134"/>
                <a:gd name="T24" fmla="*/ 50 w 152"/>
                <a:gd name="T25" fmla="*/ 124 h 134"/>
                <a:gd name="T26" fmla="*/ 52 w 152"/>
                <a:gd name="T27" fmla="*/ 130 h 134"/>
                <a:gd name="T28" fmla="*/ 60 w 152"/>
                <a:gd name="T29" fmla="*/ 134 h 134"/>
                <a:gd name="T30" fmla="*/ 62 w 152"/>
                <a:gd name="T31" fmla="*/ 128 h 134"/>
                <a:gd name="T32" fmla="*/ 68 w 152"/>
                <a:gd name="T33" fmla="*/ 124 h 134"/>
                <a:gd name="T34" fmla="*/ 72 w 152"/>
                <a:gd name="T35" fmla="*/ 122 h 134"/>
                <a:gd name="T36" fmla="*/ 78 w 152"/>
                <a:gd name="T37" fmla="*/ 120 h 134"/>
                <a:gd name="T38" fmla="*/ 78 w 152"/>
                <a:gd name="T39" fmla="*/ 124 h 134"/>
                <a:gd name="T40" fmla="*/ 82 w 152"/>
                <a:gd name="T41" fmla="*/ 134 h 134"/>
                <a:gd name="T42" fmla="*/ 88 w 152"/>
                <a:gd name="T43" fmla="*/ 132 h 134"/>
                <a:gd name="T44" fmla="*/ 94 w 152"/>
                <a:gd name="T45" fmla="*/ 126 h 134"/>
                <a:gd name="T46" fmla="*/ 96 w 152"/>
                <a:gd name="T47" fmla="*/ 118 h 134"/>
                <a:gd name="T48" fmla="*/ 98 w 152"/>
                <a:gd name="T49" fmla="*/ 124 h 134"/>
                <a:gd name="T50" fmla="*/ 104 w 152"/>
                <a:gd name="T51" fmla="*/ 126 h 134"/>
                <a:gd name="T52" fmla="*/ 116 w 152"/>
                <a:gd name="T53" fmla="*/ 114 h 134"/>
                <a:gd name="T54" fmla="*/ 124 w 152"/>
                <a:gd name="T55" fmla="*/ 98 h 134"/>
                <a:gd name="T56" fmla="*/ 128 w 152"/>
                <a:gd name="T57" fmla="*/ 92 h 134"/>
                <a:gd name="T58" fmla="*/ 132 w 152"/>
                <a:gd name="T59" fmla="*/ 96 h 134"/>
                <a:gd name="T60" fmla="*/ 140 w 152"/>
                <a:gd name="T61" fmla="*/ 92 h 134"/>
                <a:gd name="T62" fmla="*/ 144 w 152"/>
                <a:gd name="T63" fmla="*/ 86 h 134"/>
                <a:gd name="T64" fmla="*/ 148 w 152"/>
                <a:gd name="T65" fmla="*/ 78 h 134"/>
                <a:gd name="T66" fmla="*/ 152 w 152"/>
                <a:gd name="T67" fmla="*/ 62 h 134"/>
                <a:gd name="T68" fmla="*/ 148 w 152"/>
                <a:gd name="T69" fmla="*/ 56 h 134"/>
                <a:gd name="T70" fmla="*/ 136 w 152"/>
                <a:gd name="T71" fmla="*/ 62 h 134"/>
                <a:gd name="T72" fmla="*/ 134 w 152"/>
                <a:gd name="T73" fmla="*/ 40 h 134"/>
                <a:gd name="T74" fmla="*/ 128 w 152"/>
                <a:gd name="T75" fmla="*/ 28 h 134"/>
                <a:gd name="T76" fmla="*/ 132 w 152"/>
                <a:gd name="T77" fmla="*/ 26 h 134"/>
                <a:gd name="T78" fmla="*/ 130 w 152"/>
                <a:gd name="T79" fmla="*/ 14 h 134"/>
                <a:gd name="T80" fmla="*/ 124 w 152"/>
                <a:gd name="T81" fmla="*/ 10 h 134"/>
                <a:gd name="T82" fmla="*/ 118 w 152"/>
                <a:gd name="T83" fmla="*/ 6 h 134"/>
                <a:gd name="T84" fmla="*/ 108 w 152"/>
                <a:gd name="T85" fmla="*/ 4 h 134"/>
                <a:gd name="T86" fmla="*/ 98 w 152"/>
                <a:gd name="T87" fmla="*/ 4 h 134"/>
                <a:gd name="T88" fmla="*/ 88 w 152"/>
                <a:gd name="T89" fmla="*/ 8 h 134"/>
                <a:gd name="T90" fmla="*/ 82 w 152"/>
                <a:gd name="T91" fmla="*/ 10 h 134"/>
                <a:gd name="T92" fmla="*/ 76 w 152"/>
                <a:gd name="T93" fmla="*/ 14 h 134"/>
                <a:gd name="T94" fmla="*/ 70 w 152"/>
                <a:gd name="T95" fmla="*/ 10 h 134"/>
                <a:gd name="T96" fmla="*/ 62 w 152"/>
                <a:gd name="T97" fmla="*/ 6 h 134"/>
                <a:gd name="T98" fmla="*/ 56 w 152"/>
                <a:gd name="T99" fmla="*/ 2 h 134"/>
                <a:gd name="T100" fmla="*/ 52 w 152"/>
                <a:gd name="T101" fmla="*/ 2 h 134"/>
                <a:gd name="T102" fmla="*/ 46 w 152"/>
                <a:gd name="T103" fmla="*/ 0 h 134"/>
                <a:gd name="T104" fmla="*/ 40 w 152"/>
                <a:gd name="T105" fmla="*/ 2 h 134"/>
                <a:gd name="T106" fmla="*/ 34 w 152"/>
                <a:gd name="T107" fmla="*/ 4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2" h="134">
                  <a:moveTo>
                    <a:pt x="30" y="8"/>
                  </a:moveTo>
                  <a:lnTo>
                    <a:pt x="30" y="12"/>
                  </a:lnTo>
                  <a:lnTo>
                    <a:pt x="28" y="18"/>
                  </a:lnTo>
                  <a:lnTo>
                    <a:pt x="26" y="24"/>
                  </a:lnTo>
                  <a:lnTo>
                    <a:pt x="22" y="28"/>
                  </a:lnTo>
                  <a:lnTo>
                    <a:pt x="22" y="32"/>
                  </a:lnTo>
                  <a:lnTo>
                    <a:pt x="20" y="34"/>
                  </a:lnTo>
                  <a:lnTo>
                    <a:pt x="18" y="36"/>
                  </a:lnTo>
                  <a:lnTo>
                    <a:pt x="16" y="40"/>
                  </a:lnTo>
                  <a:lnTo>
                    <a:pt x="16" y="44"/>
                  </a:lnTo>
                  <a:lnTo>
                    <a:pt x="16" y="50"/>
                  </a:lnTo>
                  <a:lnTo>
                    <a:pt x="16" y="54"/>
                  </a:lnTo>
                  <a:lnTo>
                    <a:pt x="12" y="56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8" y="52"/>
                  </a:lnTo>
                  <a:lnTo>
                    <a:pt x="4" y="50"/>
                  </a:lnTo>
                  <a:lnTo>
                    <a:pt x="0" y="54"/>
                  </a:lnTo>
                  <a:lnTo>
                    <a:pt x="0" y="62"/>
                  </a:lnTo>
                  <a:lnTo>
                    <a:pt x="2" y="68"/>
                  </a:lnTo>
                  <a:lnTo>
                    <a:pt x="4" y="74"/>
                  </a:lnTo>
                  <a:lnTo>
                    <a:pt x="6" y="78"/>
                  </a:lnTo>
                  <a:lnTo>
                    <a:pt x="8" y="80"/>
                  </a:lnTo>
                  <a:lnTo>
                    <a:pt x="8" y="84"/>
                  </a:lnTo>
                  <a:lnTo>
                    <a:pt x="10" y="86"/>
                  </a:lnTo>
                  <a:lnTo>
                    <a:pt x="18" y="88"/>
                  </a:lnTo>
                  <a:lnTo>
                    <a:pt x="20" y="92"/>
                  </a:lnTo>
                  <a:lnTo>
                    <a:pt x="24" y="98"/>
                  </a:lnTo>
                  <a:lnTo>
                    <a:pt x="26" y="102"/>
                  </a:lnTo>
                  <a:lnTo>
                    <a:pt x="30" y="108"/>
                  </a:lnTo>
                  <a:lnTo>
                    <a:pt x="34" y="114"/>
                  </a:lnTo>
                  <a:lnTo>
                    <a:pt x="36" y="118"/>
                  </a:lnTo>
                  <a:lnTo>
                    <a:pt x="42" y="124"/>
                  </a:lnTo>
                  <a:lnTo>
                    <a:pt x="44" y="128"/>
                  </a:lnTo>
                  <a:lnTo>
                    <a:pt x="46" y="126"/>
                  </a:lnTo>
                  <a:lnTo>
                    <a:pt x="46" y="124"/>
                  </a:lnTo>
                  <a:lnTo>
                    <a:pt x="46" y="124"/>
                  </a:lnTo>
                  <a:lnTo>
                    <a:pt x="46" y="122"/>
                  </a:lnTo>
                  <a:lnTo>
                    <a:pt x="50" y="124"/>
                  </a:lnTo>
                  <a:lnTo>
                    <a:pt x="52" y="124"/>
                  </a:lnTo>
                  <a:lnTo>
                    <a:pt x="52" y="126"/>
                  </a:lnTo>
                  <a:lnTo>
                    <a:pt x="52" y="130"/>
                  </a:lnTo>
                  <a:lnTo>
                    <a:pt x="54" y="132"/>
                  </a:lnTo>
                  <a:lnTo>
                    <a:pt x="56" y="132"/>
                  </a:lnTo>
                  <a:lnTo>
                    <a:pt x="60" y="134"/>
                  </a:lnTo>
                  <a:lnTo>
                    <a:pt x="62" y="132"/>
                  </a:lnTo>
                  <a:lnTo>
                    <a:pt x="62" y="130"/>
                  </a:lnTo>
                  <a:lnTo>
                    <a:pt x="62" y="128"/>
                  </a:lnTo>
                  <a:lnTo>
                    <a:pt x="64" y="126"/>
                  </a:lnTo>
                  <a:lnTo>
                    <a:pt x="64" y="124"/>
                  </a:lnTo>
                  <a:lnTo>
                    <a:pt x="68" y="124"/>
                  </a:lnTo>
                  <a:lnTo>
                    <a:pt x="70" y="122"/>
                  </a:lnTo>
                  <a:lnTo>
                    <a:pt x="70" y="120"/>
                  </a:lnTo>
                  <a:lnTo>
                    <a:pt x="72" y="122"/>
                  </a:lnTo>
                  <a:lnTo>
                    <a:pt x="74" y="122"/>
                  </a:lnTo>
                  <a:lnTo>
                    <a:pt x="76" y="120"/>
                  </a:lnTo>
                  <a:lnTo>
                    <a:pt x="78" y="120"/>
                  </a:lnTo>
                  <a:lnTo>
                    <a:pt x="78" y="122"/>
                  </a:lnTo>
                  <a:lnTo>
                    <a:pt x="78" y="124"/>
                  </a:lnTo>
                  <a:lnTo>
                    <a:pt x="78" y="124"/>
                  </a:lnTo>
                  <a:lnTo>
                    <a:pt x="80" y="128"/>
                  </a:lnTo>
                  <a:lnTo>
                    <a:pt x="82" y="130"/>
                  </a:lnTo>
                  <a:lnTo>
                    <a:pt x="82" y="134"/>
                  </a:lnTo>
                  <a:lnTo>
                    <a:pt x="84" y="132"/>
                  </a:lnTo>
                  <a:lnTo>
                    <a:pt x="86" y="132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92" y="130"/>
                  </a:lnTo>
                  <a:lnTo>
                    <a:pt x="94" y="126"/>
                  </a:lnTo>
                  <a:lnTo>
                    <a:pt x="94" y="124"/>
                  </a:lnTo>
                  <a:lnTo>
                    <a:pt x="94" y="120"/>
                  </a:lnTo>
                  <a:lnTo>
                    <a:pt x="96" y="118"/>
                  </a:lnTo>
                  <a:lnTo>
                    <a:pt x="96" y="118"/>
                  </a:lnTo>
                  <a:lnTo>
                    <a:pt x="98" y="122"/>
                  </a:lnTo>
                  <a:lnTo>
                    <a:pt x="98" y="124"/>
                  </a:lnTo>
                  <a:lnTo>
                    <a:pt x="100" y="126"/>
                  </a:lnTo>
                  <a:lnTo>
                    <a:pt x="100" y="130"/>
                  </a:lnTo>
                  <a:lnTo>
                    <a:pt x="104" y="126"/>
                  </a:lnTo>
                  <a:lnTo>
                    <a:pt x="110" y="124"/>
                  </a:lnTo>
                  <a:lnTo>
                    <a:pt x="114" y="118"/>
                  </a:lnTo>
                  <a:lnTo>
                    <a:pt x="116" y="114"/>
                  </a:lnTo>
                  <a:lnTo>
                    <a:pt x="118" y="108"/>
                  </a:lnTo>
                  <a:lnTo>
                    <a:pt x="122" y="104"/>
                  </a:lnTo>
                  <a:lnTo>
                    <a:pt x="124" y="98"/>
                  </a:lnTo>
                  <a:lnTo>
                    <a:pt x="126" y="94"/>
                  </a:lnTo>
                  <a:lnTo>
                    <a:pt x="128" y="94"/>
                  </a:lnTo>
                  <a:lnTo>
                    <a:pt x="128" y="92"/>
                  </a:lnTo>
                  <a:lnTo>
                    <a:pt x="130" y="94"/>
                  </a:lnTo>
                  <a:lnTo>
                    <a:pt x="132" y="96"/>
                  </a:lnTo>
                  <a:lnTo>
                    <a:pt x="132" y="96"/>
                  </a:lnTo>
                  <a:lnTo>
                    <a:pt x="136" y="94"/>
                  </a:lnTo>
                  <a:lnTo>
                    <a:pt x="138" y="92"/>
                  </a:lnTo>
                  <a:lnTo>
                    <a:pt x="140" y="92"/>
                  </a:lnTo>
                  <a:lnTo>
                    <a:pt x="140" y="90"/>
                  </a:lnTo>
                  <a:lnTo>
                    <a:pt x="142" y="90"/>
                  </a:lnTo>
                  <a:lnTo>
                    <a:pt x="144" y="86"/>
                  </a:lnTo>
                  <a:lnTo>
                    <a:pt x="146" y="82"/>
                  </a:lnTo>
                  <a:lnTo>
                    <a:pt x="146" y="80"/>
                  </a:lnTo>
                  <a:lnTo>
                    <a:pt x="148" y="78"/>
                  </a:lnTo>
                  <a:lnTo>
                    <a:pt x="150" y="72"/>
                  </a:lnTo>
                  <a:lnTo>
                    <a:pt x="152" y="68"/>
                  </a:lnTo>
                  <a:lnTo>
                    <a:pt x="152" y="62"/>
                  </a:lnTo>
                  <a:lnTo>
                    <a:pt x="152" y="56"/>
                  </a:lnTo>
                  <a:lnTo>
                    <a:pt x="150" y="56"/>
                  </a:lnTo>
                  <a:lnTo>
                    <a:pt x="148" y="56"/>
                  </a:lnTo>
                  <a:lnTo>
                    <a:pt x="144" y="58"/>
                  </a:lnTo>
                  <a:lnTo>
                    <a:pt x="140" y="58"/>
                  </a:lnTo>
                  <a:lnTo>
                    <a:pt x="136" y="62"/>
                  </a:lnTo>
                  <a:lnTo>
                    <a:pt x="138" y="54"/>
                  </a:lnTo>
                  <a:lnTo>
                    <a:pt x="136" y="48"/>
                  </a:lnTo>
                  <a:lnTo>
                    <a:pt x="134" y="40"/>
                  </a:lnTo>
                  <a:lnTo>
                    <a:pt x="130" y="34"/>
                  </a:lnTo>
                  <a:lnTo>
                    <a:pt x="130" y="32"/>
                  </a:lnTo>
                  <a:lnTo>
                    <a:pt x="128" y="28"/>
                  </a:lnTo>
                  <a:lnTo>
                    <a:pt x="128" y="28"/>
                  </a:lnTo>
                  <a:lnTo>
                    <a:pt x="128" y="26"/>
                  </a:lnTo>
                  <a:lnTo>
                    <a:pt x="132" y="26"/>
                  </a:lnTo>
                  <a:lnTo>
                    <a:pt x="132" y="22"/>
                  </a:lnTo>
                  <a:lnTo>
                    <a:pt x="132" y="18"/>
                  </a:lnTo>
                  <a:lnTo>
                    <a:pt x="130" y="14"/>
                  </a:lnTo>
                  <a:lnTo>
                    <a:pt x="128" y="10"/>
                  </a:lnTo>
                  <a:lnTo>
                    <a:pt x="126" y="10"/>
                  </a:lnTo>
                  <a:lnTo>
                    <a:pt x="124" y="10"/>
                  </a:lnTo>
                  <a:lnTo>
                    <a:pt x="122" y="8"/>
                  </a:lnTo>
                  <a:lnTo>
                    <a:pt x="122" y="6"/>
                  </a:lnTo>
                  <a:lnTo>
                    <a:pt x="118" y="6"/>
                  </a:lnTo>
                  <a:lnTo>
                    <a:pt x="114" y="4"/>
                  </a:lnTo>
                  <a:lnTo>
                    <a:pt x="112" y="4"/>
                  </a:lnTo>
                  <a:lnTo>
                    <a:pt x="108" y="4"/>
                  </a:lnTo>
                  <a:lnTo>
                    <a:pt x="104" y="4"/>
                  </a:lnTo>
                  <a:lnTo>
                    <a:pt x="102" y="4"/>
                  </a:lnTo>
                  <a:lnTo>
                    <a:pt x="98" y="4"/>
                  </a:lnTo>
                  <a:lnTo>
                    <a:pt x="96" y="6"/>
                  </a:lnTo>
                  <a:lnTo>
                    <a:pt x="92" y="6"/>
                  </a:lnTo>
                  <a:lnTo>
                    <a:pt x="88" y="8"/>
                  </a:lnTo>
                  <a:lnTo>
                    <a:pt x="88" y="8"/>
                  </a:lnTo>
                  <a:lnTo>
                    <a:pt x="84" y="10"/>
                  </a:lnTo>
                  <a:lnTo>
                    <a:pt x="82" y="10"/>
                  </a:lnTo>
                  <a:lnTo>
                    <a:pt x="78" y="10"/>
                  </a:lnTo>
                  <a:lnTo>
                    <a:pt x="78" y="12"/>
                  </a:lnTo>
                  <a:lnTo>
                    <a:pt x="76" y="14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70" y="10"/>
                  </a:lnTo>
                  <a:lnTo>
                    <a:pt x="66" y="10"/>
                  </a:lnTo>
                  <a:lnTo>
                    <a:pt x="64" y="8"/>
                  </a:lnTo>
                  <a:lnTo>
                    <a:pt x="62" y="6"/>
                  </a:lnTo>
                  <a:lnTo>
                    <a:pt x="60" y="4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2" y="0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2" y="6"/>
                  </a:lnTo>
                  <a:lnTo>
                    <a:pt x="3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4" name="Freeform 133"/>
            <p:cNvSpPr>
              <a:spLocks/>
            </p:cNvSpPr>
            <p:nvPr/>
          </p:nvSpPr>
          <p:spPr bwMode="auto">
            <a:xfrm>
              <a:off x="4645025" y="3270250"/>
              <a:ext cx="53975" cy="44450"/>
            </a:xfrm>
            <a:custGeom>
              <a:avLst/>
              <a:gdLst>
                <a:gd name="T0" fmla="*/ 30 w 34"/>
                <a:gd name="T1" fmla="*/ 2 h 28"/>
                <a:gd name="T2" fmla="*/ 28 w 34"/>
                <a:gd name="T3" fmla="*/ 6 h 28"/>
                <a:gd name="T4" fmla="*/ 28 w 34"/>
                <a:gd name="T5" fmla="*/ 12 h 28"/>
                <a:gd name="T6" fmla="*/ 28 w 34"/>
                <a:gd name="T7" fmla="*/ 18 h 28"/>
                <a:gd name="T8" fmla="*/ 30 w 34"/>
                <a:gd name="T9" fmla="*/ 22 h 28"/>
                <a:gd name="T10" fmla="*/ 28 w 34"/>
                <a:gd name="T11" fmla="*/ 26 h 28"/>
                <a:gd name="T12" fmla="*/ 24 w 34"/>
                <a:gd name="T13" fmla="*/ 24 h 28"/>
                <a:gd name="T14" fmla="*/ 22 w 34"/>
                <a:gd name="T15" fmla="*/ 22 h 28"/>
                <a:gd name="T16" fmla="*/ 20 w 34"/>
                <a:gd name="T17" fmla="*/ 20 h 28"/>
                <a:gd name="T18" fmla="*/ 16 w 34"/>
                <a:gd name="T19" fmla="*/ 20 h 28"/>
                <a:gd name="T20" fmla="*/ 12 w 34"/>
                <a:gd name="T21" fmla="*/ 20 h 28"/>
                <a:gd name="T22" fmla="*/ 10 w 34"/>
                <a:gd name="T23" fmla="*/ 20 h 28"/>
                <a:gd name="T24" fmla="*/ 6 w 34"/>
                <a:gd name="T25" fmla="*/ 20 h 28"/>
                <a:gd name="T26" fmla="*/ 4 w 34"/>
                <a:gd name="T27" fmla="*/ 20 h 28"/>
                <a:gd name="T28" fmla="*/ 2 w 34"/>
                <a:gd name="T29" fmla="*/ 20 h 28"/>
                <a:gd name="T30" fmla="*/ 2 w 34"/>
                <a:gd name="T31" fmla="*/ 22 h 28"/>
                <a:gd name="T32" fmla="*/ 0 w 34"/>
                <a:gd name="T33" fmla="*/ 22 h 28"/>
                <a:gd name="T34" fmla="*/ 0 w 34"/>
                <a:gd name="T35" fmla="*/ 24 h 28"/>
                <a:gd name="T36" fmla="*/ 4 w 34"/>
                <a:gd name="T37" fmla="*/ 24 h 28"/>
                <a:gd name="T38" fmla="*/ 6 w 34"/>
                <a:gd name="T39" fmla="*/ 24 h 28"/>
                <a:gd name="T40" fmla="*/ 10 w 34"/>
                <a:gd name="T41" fmla="*/ 24 h 28"/>
                <a:gd name="T42" fmla="*/ 14 w 34"/>
                <a:gd name="T43" fmla="*/ 26 h 28"/>
                <a:gd name="T44" fmla="*/ 18 w 34"/>
                <a:gd name="T45" fmla="*/ 26 h 28"/>
                <a:gd name="T46" fmla="*/ 22 w 34"/>
                <a:gd name="T47" fmla="*/ 28 h 28"/>
                <a:gd name="T48" fmla="*/ 24 w 34"/>
                <a:gd name="T49" fmla="*/ 28 h 28"/>
                <a:gd name="T50" fmla="*/ 28 w 34"/>
                <a:gd name="T51" fmla="*/ 28 h 28"/>
                <a:gd name="T52" fmla="*/ 30 w 34"/>
                <a:gd name="T53" fmla="*/ 28 h 28"/>
                <a:gd name="T54" fmla="*/ 30 w 34"/>
                <a:gd name="T55" fmla="*/ 28 h 28"/>
                <a:gd name="T56" fmla="*/ 32 w 34"/>
                <a:gd name="T57" fmla="*/ 28 h 28"/>
                <a:gd name="T58" fmla="*/ 34 w 34"/>
                <a:gd name="T59" fmla="*/ 28 h 28"/>
                <a:gd name="T60" fmla="*/ 34 w 34"/>
                <a:gd name="T61" fmla="*/ 22 h 28"/>
                <a:gd name="T62" fmla="*/ 34 w 34"/>
                <a:gd name="T63" fmla="*/ 20 h 28"/>
                <a:gd name="T64" fmla="*/ 34 w 34"/>
                <a:gd name="T65" fmla="*/ 16 h 28"/>
                <a:gd name="T66" fmla="*/ 30 w 34"/>
                <a:gd name="T67" fmla="*/ 0 h 28"/>
                <a:gd name="T68" fmla="*/ 30 w 34"/>
                <a:gd name="T69" fmla="*/ 0 h 28"/>
                <a:gd name="T70" fmla="*/ 30 w 34"/>
                <a:gd name="T7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4" h="28">
                  <a:moveTo>
                    <a:pt x="30" y="2"/>
                  </a:moveTo>
                  <a:lnTo>
                    <a:pt x="28" y="6"/>
                  </a:lnTo>
                  <a:lnTo>
                    <a:pt x="28" y="12"/>
                  </a:lnTo>
                  <a:lnTo>
                    <a:pt x="28" y="18"/>
                  </a:lnTo>
                  <a:lnTo>
                    <a:pt x="30" y="22"/>
                  </a:lnTo>
                  <a:lnTo>
                    <a:pt x="28" y="26"/>
                  </a:lnTo>
                  <a:lnTo>
                    <a:pt x="24" y="24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6" y="20"/>
                  </a:lnTo>
                  <a:lnTo>
                    <a:pt x="12" y="20"/>
                  </a:lnTo>
                  <a:lnTo>
                    <a:pt x="10" y="20"/>
                  </a:lnTo>
                  <a:lnTo>
                    <a:pt x="6" y="20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4" y="24"/>
                  </a:lnTo>
                  <a:lnTo>
                    <a:pt x="6" y="24"/>
                  </a:lnTo>
                  <a:lnTo>
                    <a:pt x="10" y="24"/>
                  </a:lnTo>
                  <a:lnTo>
                    <a:pt x="14" y="26"/>
                  </a:lnTo>
                  <a:lnTo>
                    <a:pt x="18" y="26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32" y="28"/>
                  </a:lnTo>
                  <a:lnTo>
                    <a:pt x="34" y="28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4" y="16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3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5" name="Freeform 134"/>
            <p:cNvSpPr>
              <a:spLocks/>
            </p:cNvSpPr>
            <p:nvPr/>
          </p:nvSpPr>
          <p:spPr bwMode="auto">
            <a:xfrm>
              <a:off x="4638675" y="3324225"/>
              <a:ext cx="41275" cy="9525"/>
            </a:xfrm>
            <a:custGeom>
              <a:avLst/>
              <a:gdLst>
                <a:gd name="T0" fmla="*/ 2 w 26"/>
                <a:gd name="T1" fmla="*/ 0 h 6"/>
                <a:gd name="T2" fmla="*/ 0 w 26"/>
                <a:gd name="T3" fmla="*/ 2 h 6"/>
                <a:gd name="T4" fmla="*/ 2 w 26"/>
                <a:gd name="T5" fmla="*/ 4 h 6"/>
                <a:gd name="T6" fmla="*/ 4 w 26"/>
                <a:gd name="T7" fmla="*/ 4 h 6"/>
                <a:gd name="T8" fmla="*/ 8 w 26"/>
                <a:gd name="T9" fmla="*/ 4 h 6"/>
                <a:gd name="T10" fmla="*/ 8 w 26"/>
                <a:gd name="T11" fmla="*/ 4 h 6"/>
                <a:gd name="T12" fmla="*/ 12 w 26"/>
                <a:gd name="T13" fmla="*/ 4 h 6"/>
                <a:gd name="T14" fmla="*/ 16 w 26"/>
                <a:gd name="T15" fmla="*/ 6 h 6"/>
                <a:gd name="T16" fmla="*/ 18 w 26"/>
                <a:gd name="T17" fmla="*/ 6 h 6"/>
                <a:gd name="T18" fmla="*/ 20 w 26"/>
                <a:gd name="T19" fmla="*/ 6 h 6"/>
                <a:gd name="T20" fmla="*/ 24 w 26"/>
                <a:gd name="T21" fmla="*/ 4 h 6"/>
                <a:gd name="T22" fmla="*/ 26 w 26"/>
                <a:gd name="T23" fmla="*/ 4 h 6"/>
                <a:gd name="T24" fmla="*/ 26 w 26"/>
                <a:gd name="T25" fmla="*/ 4 h 6"/>
                <a:gd name="T26" fmla="*/ 24 w 26"/>
                <a:gd name="T27" fmla="*/ 2 h 6"/>
                <a:gd name="T28" fmla="*/ 22 w 26"/>
                <a:gd name="T29" fmla="*/ 2 h 6"/>
                <a:gd name="T30" fmla="*/ 18 w 26"/>
                <a:gd name="T31" fmla="*/ 0 h 6"/>
                <a:gd name="T32" fmla="*/ 16 w 26"/>
                <a:gd name="T33" fmla="*/ 0 h 6"/>
                <a:gd name="T34" fmla="*/ 12 w 26"/>
                <a:gd name="T35" fmla="*/ 0 h 6"/>
                <a:gd name="T36" fmla="*/ 8 w 26"/>
                <a:gd name="T37" fmla="*/ 0 h 6"/>
                <a:gd name="T38" fmla="*/ 6 w 26"/>
                <a:gd name="T39" fmla="*/ 0 h 6"/>
                <a:gd name="T40" fmla="*/ 2 w 26"/>
                <a:gd name="T41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6">
                  <a:moveTo>
                    <a:pt x="2" y="0"/>
                  </a:move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8" y="4"/>
                  </a:lnTo>
                  <a:lnTo>
                    <a:pt x="8" y="4"/>
                  </a:lnTo>
                  <a:lnTo>
                    <a:pt x="12" y="4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6" name="Freeform 135"/>
            <p:cNvSpPr>
              <a:spLocks/>
            </p:cNvSpPr>
            <p:nvPr/>
          </p:nvSpPr>
          <p:spPr bwMode="auto">
            <a:xfrm>
              <a:off x="4711700" y="3355975"/>
              <a:ext cx="9525" cy="25400"/>
            </a:xfrm>
            <a:custGeom>
              <a:avLst/>
              <a:gdLst>
                <a:gd name="T0" fmla="*/ 0 w 6"/>
                <a:gd name="T1" fmla="*/ 16 h 16"/>
                <a:gd name="T2" fmla="*/ 0 w 6"/>
                <a:gd name="T3" fmla="*/ 16 h 16"/>
                <a:gd name="T4" fmla="*/ 2 w 6"/>
                <a:gd name="T5" fmla="*/ 12 h 16"/>
                <a:gd name="T6" fmla="*/ 2 w 6"/>
                <a:gd name="T7" fmla="*/ 10 h 16"/>
                <a:gd name="T8" fmla="*/ 2 w 6"/>
                <a:gd name="T9" fmla="*/ 10 h 16"/>
                <a:gd name="T10" fmla="*/ 4 w 6"/>
                <a:gd name="T11" fmla="*/ 8 h 16"/>
                <a:gd name="T12" fmla="*/ 6 w 6"/>
                <a:gd name="T13" fmla="*/ 4 h 16"/>
                <a:gd name="T14" fmla="*/ 6 w 6"/>
                <a:gd name="T15" fmla="*/ 2 h 16"/>
                <a:gd name="T16" fmla="*/ 6 w 6"/>
                <a:gd name="T17" fmla="*/ 0 h 16"/>
                <a:gd name="T18" fmla="*/ 6 w 6"/>
                <a:gd name="T19" fmla="*/ 2 h 16"/>
                <a:gd name="T20" fmla="*/ 2 w 6"/>
                <a:gd name="T21" fmla="*/ 8 h 16"/>
                <a:gd name="T22" fmla="*/ 0 w 6"/>
                <a:gd name="T23" fmla="*/ 10 h 16"/>
                <a:gd name="T24" fmla="*/ 0 w 6"/>
                <a:gd name="T25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16">
                  <a:moveTo>
                    <a:pt x="0" y="16"/>
                  </a:moveTo>
                  <a:lnTo>
                    <a:pt x="0" y="16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7" name="Freeform 136"/>
            <p:cNvSpPr>
              <a:spLocks/>
            </p:cNvSpPr>
            <p:nvPr/>
          </p:nvSpPr>
          <p:spPr bwMode="auto">
            <a:xfrm>
              <a:off x="4679950" y="3359150"/>
              <a:ext cx="22225" cy="41275"/>
            </a:xfrm>
            <a:custGeom>
              <a:avLst/>
              <a:gdLst>
                <a:gd name="T0" fmla="*/ 0 w 14"/>
                <a:gd name="T1" fmla="*/ 26 h 26"/>
                <a:gd name="T2" fmla="*/ 0 w 14"/>
                <a:gd name="T3" fmla="*/ 26 h 26"/>
                <a:gd name="T4" fmla="*/ 2 w 14"/>
                <a:gd name="T5" fmla="*/ 26 h 26"/>
                <a:gd name="T6" fmla="*/ 4 w 14"/>
                <a:gd name="T7" fmla="*/ 22 h 26"/>
                <a:gd name="T8" fmla="*/ 6 w 14"/>
                <a:gd name="T9" fmla="*/ 18 h 26"/>
                <a:gd name="T10" fmla="*/ 8 w 14"/>
                <a:gd name="T11" fmla="*/ 16 h 26"/>
                <a:gd name="T12" fmla="*/ 8 w 14"/>
                <a:gd name="T13" fmla="*/ 12 h 26"/>
                <a:gd name="T14" fmla="*/ 10 w 14"/>
                <a:gd name="T15" fmla="*/ 8 h 26"/>
                <a:gd name="T16" fmla="*/ 12 w 14"/>
                <a:gd name="T17" fmla="*/ 4 h 26"/>
                <a:gd name="T18" fmla="*/ 14 w 14"/>
                <a:gd name="T19" fmla="*/ 0 h 26"/>
                <a:gd name="T20" fmla="*/ 14 w 14"/>
                <a:gd name="T21" fmla="*/ 0 h 26"/>
                <a:gd name="T22" fmla="*/ 10 w 14"/>
                <a:gd name="T23" fmla="*/ 2 h 26"/>
                <a:gd name="T24" fmla="*/ 8 w 14"/>
                <a:gd name="T25" fmla="*/ 6 h 26"/>
                <a:gd name="T26" fmla="*/ 8 w 14"/>
                <a:gd name="T27" fmla="*/ 8 h 26"/>
                <a:gd name="T28" fmla="*/ 4 w 14"/>
                <a:gd name="T29" fmla="*/ 12 h 26"/>
                <a:gd name="T30" fmla="*/ 4 w 14"/>
                <a:gd name="T31" fmla="*/ 16 h 26"/>
                <a:gd name="T32" fmla="*/ 2 w 14"/>
                <a:gd name="T33" fmla="*/ 20 h 26"/>
                <a:gd name="T34" fmla="*/ 0 w 14"/>
                <a:gd name="T35" fmla="*/ 24 h 26"/>
                <a:gd name="T36" fmla="*/ 0 w 14"/>
                <a:gd name="T37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" h="26">
                  <a:moveTo>
                    <a:pt x="0" y="26"/>
                  </a:moveTo>
                  <a:lnTo>
                    <a:pt x="0" y="26"/>
                  </a:lnTo>
                  <a:lnTo>
                    <a:pt x="2" y="26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8" y="16"/>
                  </a:lnTo>
                  <a:lnTo>
                    <a:pt x="8" y="12"/>
                  </a:lnTo>
                  <a:lnTo>
                    <a:pt x="10" y="8"/>
                  </a:lnTo>
                  <a:lnTo>
                    <a:pt x="12" y="4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0" y="2"/>
                  </a:lnTo>
                  <a:lnTo>
                    <a:pt x="8" y="6"/>
                  </a:lnTo>
                  <a:lnTo>
                    <a:pt x="8" y="8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2" y="20"/>
                  </a:lnTo>
                  <a:lnTo>
                    <a:pt x="0" y="2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8" name="Freeform 137"/>
            <p:cNvSpPr>
              <a:spLocks/>
            </p:cNvSpPr>
            <p:nvPr/>
          </p:nvSpPr>
          <p:spPr bwMode="auto">
            <a:xfrm>
              <a:off x="4505325" y="3260725"/>
              <a:ext cx="130175" cy="193675"/>
            </a:xfrm>
            <a:custGeom>
              <a:avLst/>
              <a:gdLst>
                <a:gd name="T0" fmla="*/ 36 w 82"/>
                <a:gd name="T1" fmla="*/ 0 h 122"/>
                <a:gd name="T2" fmla="*/ 44 w 82"/>
                <a:gd name="T3" fmla="*/ 2 h 122"/>
                <a:gd name="T4" fmla="*/ 52 w 82"/>
                <a:gd name="T5" fmla="*/ 4 h 122"/>
                <a:gd name="T6" fmla="*/ 58 w 82"/>
                <a:gd name="T7" fmla="*/ 8 h 122"/>
                <a:gd name="T8" fmla="*/ 64 w 82"/>
                <a:gd name="T9" fmla="*/ 8 h 122"/>
                <a:gd name="T10" fmla="*/ 74 w 82"/>
                <a:gd name="T11" fmla="*/ 8 h 122"/>
                <a:gd name="T12" fmla="*/ 80 w 82"/>
                <a:gd name="T13" fmla="*/ 10 h 122"/>
                <a:gd name="T14" fmla="*/ 80 w 82"/>
                <a:gd name="T15" fmla="*/ 18 h 122"/>
                <a:gd name="T16" fmla="*/ 72 w 82"/>
                <a:gd name="T17" fmla="*/ 48 h 122"/>
                <a:gd name="T18" fmla="*/ 72 w 82"/>
                <a:gd name="T19" fmla="*/ 68 h 122"/>
                <a:gd name="T20" fmla="*/ 76 w 82"/>
                <a:gd name="T21" fmla="*/ 70 h 122"/>
                <a:gd name="T22" fmla="*/ 80 w 82"/>
                <a:gd name="T23" fmla="*/ 78 h 122"/>
                <a:gd name="T24" fmla="*/ 76 w 82"/>
                <a:gd name="T25" fmla="*/ 86 h 122"/>
                <a:gd name="T26" fmla="*/ 74 w 82"/>
                <a:gd name="T27" fmla="*/ 88 h 122"/>
                <a:gd name="T28" fmla="*/ 70 w 82"/>
                <a:gd name="T29" fmla="*/ 88 h 122"/>
                <a:gd name="T30" fmla="*/ 66 w 82"/>
                <a:gd name="T31" fmla="*/ 90 h 122"/>
                <a:gd name="T32" fmla="*/ 62 w 82"/>
                <a:gd name="T33" fmla="*/ 92 h 122"/>
                <a:gd name="T34" fmla="*/ 60 w 82"/>
                <a:gd name="T35" fmla="*/ 96 h 122"/>
                <a:gd name="T36" fmla="*/ 62 w 82"/>
                <a:gd name="T37" fmla="*/ 102 h 122"/>
                <a:gd name="T38" fmla="*/ 66 w 82"/>
                <a:gd name="T39" fmla="*/ 106 h 122"/>
                <a:gd name="T40" fmla="*/ 66 w 82"/>
                <a:gd name="T41" fmla="*/ 114 h 122"/>
                <a:gd name="T42" fmla="*/ 64 w 82"/>
                <a:gd name="T43" fmla="*/ 116 h 122"/>
                <a:gd name="T44" fmla="*/ 58 w 82"/>
                <a:gd name="T45" fmla="*/ 122 h 122"/>
                <a:gd name="T46" fmla="*/ 54 w 82"/>
                <a:gd name="T47" fmla="*/ 120 h 122"/>
                <a:gd name="T48" fmla="*/ 50 w 82"/>
                <a:gd name="T49" fmla="*/ 114 h 122"/>
                <a:gd name="T50" fmla="*/ 46 w 82"/>
                <a:gd name="T51" fmla="*/ 110 h 122"/>
                <a:gd name="T52" fmla="*/ 42 w 82"/>
                <a:gd name="T53" fmla="*/ 106 h 122"/>
                <a:gd name="T54" fmla="*/ 40 w 82"/>
                <a:gd name="T55" fmla="*/ 108 h 122"/>
                <a:gd name="T56" fmla="*/ 38 w 82"/>
                <a:gd name="T57" fmla="*/ 110 h 122"/>
                <a:gd name="T58" fmla="*/ 32 w 82"/>
                <a:gd name="T59" fmla="*/ 102 h 122"/>
                <a:gd name="T60" fmla="*/ 24 w 82"/>
                <a:gd name="T61" fmla="*/ 88 h 122"/>
                <a:gd name="T62" fmla="*/ 18 w 82"/>
                <a:gd name="T63" fmla="*/ 78 h 122"/>
                <a:gd name="T64" fmla="*/ 8 w 82"/>
                <a:gd name="T65" fmla="*/ 74 h 122"/>
                <a:gd name="T66" fmla="*/ 4 w 82"/>
                <a:gd name="T67" fmla="*/ 68 h 122"/>
                <a:gd name="T68" fmla="*/ 2 w 82"/>
                <a:gd name="T69" fmla="*/ 54 h 122"/>
                <a:gd name="T70" fmla="*/ 0 w 82"/>
                <a:gd name="T71" fmla="*/ 44 h 122"/>
                <a:gd name="T72" fmla="*/ 4 w 82"/>
                <a:gd name="T73" fmla="*/ 46 h 122"/>
                <a:gd name="T74" fmla="*/ 12 w 82"/>
                <a:gd name="T75" fmla="*/ 52 h 122"/>
                <a:gd name="T76" fmla="*/ 16 w 82"/>
                <a:gd name="T77" fmla="*/ 52 h 122"/>
                <a:gd name="T78" fmla="*/ 16 w 82"/>
                <a:gd name="T79" fmla="*/ 48 h 122"/>
                <a:gd name="T80" fmla="*/ 16 w 82"/>
                <a:gd name="T81" fmla="*/ 44 h 122"/>
                <a:gd name="T82" fmla="*/ 20 w 82"/>
                <a:gd name="T83" fmla="*/ 26 h 122"/>
                <a:gd name="T84" fmla="*/ 22 w 82"/>
                <a:gd name="T85" fmla="*/ 18 h 122"/>
                <a:gd name="T86" fmla="*/ 26 w 82"/>
                <a:gd name="T87" fmla="*/ 8 h 122"/>
                <a:gd name="T88" fmla="*/ 30 w 82"/>
                <a:gd name="T8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82" h="122">
                  <a:moveTo>
                    <a:pt x="32" y="0"/>
                  </a:moveTo>
                  <a:lnTo>
                    <a:pt x="36" y="0"/>
                  </a:lnTo>
                  <a:lnTo>
                    <a:pt x="38" y="0"/>
                  </a:lnTo>
                  <a:lnTo>
                    <a:pt x="44" y="2"/>
                  </a:lnTo>
                  <a:lnTo>
                    <a:pt x="48" y="4"/>
                  </a:lnTo>
                  <a:lnTo>
                    <a:pt x="52" y="4"/>
                  </a:lnTo>
                  <a:lnTo>
                    <a:pt x="56" y="6"/>
                  </a:lnTo>
                  <a:lnTo>
                    <a:pt x="58" y="8"/>
                  </a:lnTo>
                  <a:lnTo>
                    <a:pt x="60" y="8"/>
                  </a:lnTo>
                  <a:lnTo>
                    <a:pt x="64" y="8"/>
                  </a:lnTo>
                  <a:lnTo>
                    <a:pt x="68" y="8"/>
                  </a:lnTo>
                  <a:lnTo>
                    <a:pt x="74" y="8"/>
                  </a:lnTo>
                  <a:lnTo>
                    <a:pt x="76" y="8"/>
                  </a:lnTo>
                  <a:lnTo>
                    <a:pt x="80" y="10"/>
                  </a:lnTo>
                  <a:lnTo>
                    <a:pt x="82" y="14"/>
                  </a:lnTo>
                  <a:lnTo>
                    <a:pt x="80" y="18"/>
                  </a:lnTo>
                  <a:lnTo>
                    <a:pt x="74" y="32"/>
                  </a:lnTo>
                  <a:lnTo>
                    <a:pt x="72" y="48"/>
                  </a:lnTo>
                  <a:lnTo>
                    <a:pt x="72" y="62"/>
                  </a:lnTo>
                  <a:lnTo>
                    <a:pt x="72" y="68"/>
                  </a:lnTo>
                  <a:lnTo>
                    <a:pt x="74" y="70"/>
                  </a:lnTo>
                  <a:lnTo>
                    <a:pt x="76" y="70"/>
                  </a:lnTo>
                  <a:lnTo>
                    <a:pt x="78" y="72"/>
                  </a:lnTo>
                  <a:lnTo>
                    <a:pt x="80" y="78"/>
                  </a:lnTo>
                  <a:lnTo>
                    <a:pt x="78" y="80"/>
                  </a:lnTo>
                  <a:lnTo>
                    <a:pt x="76" y="86"/>
                  </a:lnTo>
                  <a:lnTo>
                    <a:pt x="74" y="88"/>
                  </a:lnTo>
                  <a:lnTo>
                    <a:pt x="74" y="88"/>
                  </a:lnTo>
                  <a:lnTo>
                    <a:pt x="72" y="88"/>
                  </a:lnTo>
                  <a:lnTo>
                    <a:pt x="70" y="88"/>
                  </a:lnTo>
                  <a:lnTo>
                    <a:pt x="68" y="90"/>
                  </a:lnTo>
                  <a:lnTo>
                    <a:pt x="66" y="90"/>
                  </a:lnTo>
                  <a:lnTo>
                    <a:pt x="64" y="92"/>
                  </a:lnTo>
                  <a:lnTo>
                    <a:pt x="62" y="92"/>
                  </a:lnTo>
                  <a:lnTo>
                    <a:pt x="60" y="94"/>
                  </a:lnTo>
                  <a:lnTo>
                    <a:pt x="60" y="96"/>
                  </a:lnTo>
                  <a:lnTo>
                    <a:pt x="60" y="100"/>
                  </a:lnTo>
                  <a:lnTo>
                    <a:pt x="62" y="102"/>
                  </a:lnTo>
                  <a:lnTo>
                    <a:pt x="64" y="106"/>
                  </a:lnTo>
                  <a:lnTo>
                    <a:pt x="66" y="106"/>
                  </a:lnTo>
                  <a:lnTo>
                    <a:pt x="66" y="110"/>
                  </a:lnTo>
                  <a:lnTo>
                    <a:pt x="66" y="114"/>
                  </a:lnTo>
                  <a:lnTo>
                    <a:pt x="64" y="114"/>
                  </a:lnTo>
                  <a:lnTo>
                    <a:pt x="64" y="116"/>
                  </a:lnTo>
                  <a:lnTo>
                    <a:pt x="60" y="120"/>
                  </a:lnTo>
                  <a:lnTo>
                    <a:pt x="58" y="122"/>
                  </a:lnTo>
                  <a:lnTo>
                    <a:pt x="56" y="122"/>
                  </a:lnTo>
                  <a:lnTo>
                    <a:pt x="54" y="120"/>
                  </a:lnTo>
                  <a:lnTo>
                    <a:pt x="52" y="118"/>
                  </a:lnTo>
                  <a:lnTo>
                    <a:pt x="50" y="114"/>
                  </a:lnTo>
                  <a:lnTo>
                    <a:pt x="48" y="114"/>
                  </a:lnTo>
                  <a:lnTo>
                    <a:pt x="46" y="110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0" y="106"/>
                  </a:lnTo>
                  <a:lnTo>
                    <a:pt x="40" y="108"/>
                  </a:lnTo>
                  <a:lnTo>
                    <a:pt x="38" y="112"/>
                  </a:lnTo>
                  <a:lnTo>
                    <a:pt x="38" y="110"/>
                  </a:lnTo>
                  <a:lnTo>
                    <a:pt x="36" y="106"/>
                  </a:lnTo>
                  <a:lnTo>
                    <a:pt x="32" y="102"/>
                  </a:lnTo>
                  <a:lnTo>
                    <a:pt x="30" y="96"/>
                  </a:lnTo>
                  <a:lnTo>
                    <a:pt x="24" y="88"/>
                  </a:lnTo>
                  <a:lnTo>
                    <a:pt x="22" y="82"/>
                  </a:lnTo>
                  <a:lnTo>
                    <a:pt x="18" y="78"/>
                  </a:lnTo>
                  <a:lnTo>
                    <a:pt x="14" y="72"/>
                  </a:lnTo>
                  <a:lnTo>
                    <a:pt x="8" y="74"/>
                  </a:lnTo>
                  <a:lnTo>
                    <a:pt x="6" y="72"/>
                  </a:lnTo>
                  <a:lnTo>
                    <a:pt x="4" y="68"/>
                  </a:lnTo>
                  <a:lnTo>
                    <a:pt x="4" y="62"/>
                  </a:lnTo>
                  <a:lnTo>
                    <a:pt x="2" y="54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2" y="44"/>
                  </a:lnTo>
                  <a:lnTo>
                    <a:pt x="4" y="46"/>
                  </a:lnTo>
                  <a:lnTo>
                    <a:pt x="10" y="52"/>
                  </a:lnTo>
                  <a:lnTo>
                    <a:pt x="12" y="52"/>
                  </a:lnTo>
                  <a:lnTo>
                    <a:pt x="14" y="52"/>
                  </a:lnTo>
                  <a:lnTo>
                    <a:pt x="16" y="52"/>
                  </a:lnTo>
                  <a:lnTo>
                    <a:pt x="16" y="52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2" y="18"/>
                  </a:lnTo>
                  <a:lnTo>
                    <a:pt x="24" y="14"/>
                  </a:lnTo>
                  <a:lnTo>
                    <a:pt x="26" y="8"/>
                  </a:lnTo>
                  <a:lnTo>
                    <a:pt x="30" y="4"/>
                  </a:lnTo>
                  <a:lnTo>
                    <a:pt x="30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29" name="Freeform 138"/>
            <p:cNvSpPr>
              <a:spLocks/>
            </p:cNvSpPr>
            <p:nvPr/>
          </p:nvSpPr>
          <p:spPr bwMode="auto">
            <a:xfrm>
              <a:off x="4540250" y="3295650"/>
              <a:ext cx="53975" cy="15875"/>
            </a:xfrm>
            <a:custGeom>
              <a:avLst/>
              <a:gdLst>
                <a:gd name="T0" fmla="*/ 0 w 34"/>
                <a:gd name="T1" fmla="*/ 6 h 10"/>
                <a:gd name="T2" fmla="*/ 0 w 34"/>
                <a:gd name="T3" fmla="*/ 8 h 10"/>
                <a:gd name="T4" fmla="*/ 0 w 34"/>
                <a:gd name="T5" fmla="*/ 10 h 10"/>
                <a:gd name="T6" fmla="*/ 2 w 34"/>
                <a:gd name="T7" fmla="*/ 10 h 10"/>
                <a:gd name="T8" fmla="*/ 4 w 34"/>
                <a:gd name="T9" fmla="*/ 10 h 10"/>
                <a:gd name="T10" fmla="*/ 8 w 34"/>
                <a:gd name="T11" fmla="*/ 8 h 10"/>
                <a:gd name="T12" fmla="*/ 8 w 34"/>
                <a:gd name="T13" fmla="*/ 8 h 10"/>
                <a:gd name="T14" fmla="*/ 10 w 34"/>
                <a:gd name="T15" fmla="*/ 6 h 10"/>
                <a:gd name="T16" fmla="*/ 14 w 34"/>
                <a:gd name="T17" fmla="*/ 6 h 10"/>
                <a:gd name="T18" fmla="*/ 16 w 34"/>
                <a:gd name="T19" fmla="*/ 6 h 10"/>
                <a:gd name="T20" fmla="*/ 20 w 34"/>
                <a:gd name="T21" fmla="*/ 6 h 10"/>
                <a:gd name="T22" fmla="*/ 24 w 34"/>
                <a:gd name="T23" fmla="*/ 6 h 10"/>
                <a:gd name="T24" fmla="*/ 26 w 34"/>
                <a:gd name="T25" fmla="*/ 6 h 10"/>
                <a:gd name="T26" fmla="*/ 30 w 34"/>
                <a:gd name="T27" fmla="*/ 6 h 10"/>
                <a:gd name="T28" fmla="*/ 34 w 34"/>
                <a:gd name="T29" fmla="*/ 6 h 10"/>
                <a:gd name="T30" fmla="*/ 34 w 34"/>
                <a:gd name="T31" fmla="*/ 4 h 10"/>
                <a:gd name="T32" fmla="*/ 34 w 34"/>
                <a:gd name="T33" fmla="*/ 4 h 10"/>
                <a:gd name="T34" fmla="*/ 34 w 34"/>
                <a:gd name="T35" fmla="*/ 4 h 10"/>
                <a:gd name="T36" fmla="*/ 30 w 34"/>
                <a:gd name="T37" fmla="*/ 2 h 10"/>
                <a:gd name="T38" fmla="*/ 26 w 34"/>
                <a:gd name="T39" fmla="*/ 0 h 10"/>
                <a:gd name="T40" fmla="*/ 22 w 34"/>
                <a:gd name="T41" fmla="*/ 0 h 10"/>
                <a:gd name="T42" fmla="*/ 18 w 34"/>
                <a:gd name="T43" fmla="*/ 2 h 10"/>
                <a:gd name="T44" fmla="*/ 16 w 34"/>
                <a:gd name="T45" fmla="*/ 2 h 10"/>
                <a:gd name="T46" fmla="*/ 12 w 34"/>
                <a:gd name="T47" fmla="*/ 4 h 10"/>
                <a:gd name="T48" fmla="*/ 8 w 34"/>
                <a:gd name="T49" fmla="*/ 4 h 10"/>
                <a:gd name="T50" fmla="*/ 4 w 34"/>
                <a:gd name="T51" fmla="*/ 4 h 10"/>
                <a:gd name="T52" fmla="*/ 0 w 34"/>
                <a:gd name="T5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4" h="10">
                  <a:moveTo>
                    <a:pt x="0" y="6"/>
                  </a:move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8" y="8"/>
                  </a:lnTo>
                  <a:lnTo>
                    <a:pt x="8" y="8"/>
                  </a:lnTo>
                  <a:lnTo>
                    <a:pt x="10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20" y="6"/>
                  </a:lnTo>
                  <a:lnTo>
                    <a:pt x="24" y="6"/>
                  </a:lnTo>
                  <a:lnTo>
                    <a:pt x="26" y="6"/>
                  </a:lnTo>
                  <a:lnTo>
                    <a:pt x="30" y="6"/>
                  </a:lnTo>
                  <a:lnTo>
                    <a:pt x="34" y="6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4" y="4"/>
                  </a:lnTo>
                  <a:lnTo>
                    <a:pt x="30" y="2"/>
                  </a:lnTo>
                  <a:lnTo>
                    <a:pt x="26" y="0"/>
                  </a:lnTo>
                  <a:lnTo>
                    <a:pt x="22" y="0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4"/>
                  </a:lnTo>
                  <a:lnTo>
                    <a:pt x="4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0" name="Freeform 139"/>
            <p:cNvSpPr>
              <a:spLocks/>
            </p:cNvSpPr>
            <p:nvPr/>
          </p:nvSpPr>
          <p:spPr bwMode="auto">
            <a:xfrm>
              <a:off x="4556125" y="3321050"/>
              <a:ext cx="38100" cy="9525"/>
            </a:xfrm>
            <a:custGeom>
              <a:avLst/>
              <a:gdLst>
                <a:gd name="T0" fmla="*/ 0 w 24"/>
                <a:gd name="T1" fmla="*/ 4 h 6"/>
                <a:gd name="T2" fmla="*/ 2 w 24"/>
                <a:gd name="T3" fmla="*/ 6 h 6"/>
                <a:gd name="T4" fmla="*/ 4 w 24"/>
                <a:gd name="T5" fmla="*/ 6 h 6"/>
                <a:gd name="T6" fmla="*/ 6 w 24"/>
                <a:gd name="T7" fmla="*/ 6 h 6"/>
                <a:gd name="T8" fmla="*/ 6 w 24"/>
                <a:gd name="T9" fmla="*/ 6 h 6"/>
                <a:gd name="T10" fmla="*/ 8 w 24"/>
                <a:gd name="T11" fmla="*/ 6 h 6"/>
                <a:gd name="T12" fmla="*/ 10 w 24"/>
                <a:gd name="T13" fmla="*/ 6 h 6"/>
                <a:gd name="T14" fmla="*/ 12 w 24"/>
                <a:gd name="T15" fmla="*/ 6 h 6"/>
                <a:gd name="T16" fmla="*/ 14 w 24"/>
                <a:gd name="T17" fmla="*/ 6 h 6"/>
                <a:gd name="T18" fmla="*/ 16 w 24"/>
                <a:gd name="T19" fmla="*/ 6 h 6"/>
                <a:gd name="T20" fmla="*/ 18 w 24"/>
                <a:gd name="T21" fmla="*/ 6 h 6"/>
                <a:gd name="T22" fmla="*/ 22 w 24"/>
                <a:gd name="T23" fmla="*/ 6 h 6"/>
                <a:gd name="T24" fmla="*/ 24 w 24"/>
                <a:gd name="T25" fmla="*/ 6 h 6"/>
                <a:gd name="T26" fmla="*/ 24 w 24"/>
                <a:gd name="T27" fmla="*/ 4 h 6"/>
                <a:gd name="T28" fmla="*/ 22 w 24"/>
                <a:gd name="T29" fmla="*/ 2 h 6"/>
                <a:gd name="T30" fmla="*/ 18 w 24"/>
                <a:gd name="T31" fmla="*/ 0 h 6"/>
                <a:gd name="T32" fmla="*/ 16 w 24"/>
                <a:gd name="T33" fmla="*/ 0 h 6"/>
                <a:gd name="T34" fmla="*/ 14 w 24"/>
                <a:gd name="T35" fmla="*/ 0 h 6"/>
                <a:gd name="T36" fmla="*/ 10 w 24"/>
                <a:gd name="T37" fmla="*/ 0 h 6"/>
                <a:gd name="T38" fmla="*/ 6 w 24"/>
                <a:gd name="T39" fmla="*/ 0 h 6"/>
                <a:gd name="T40" fmla="*/ 6 w 24"/>
                <a:gd name="T41" fmla="*/ 0 h 6"/>
                <a:gd name="T42" fmla="*/ 2 w 24"/>
                <a:gd name="T43" fmla="*/ 0 h 6"/>
                <a:gd name="T44" fmla="*/ 0 w 24"/>
                <a:gd name="T45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4" h="6">
                  <a:moveTo>
                    <a:pt x="0" y="4"/>
                  </a:moveTo>
                  <a:lnTo>
                    <a:pt x="2" y="6"/>
                  </a:lnTo>
                  <a:lnTo>
                    <a:pt x="4" y="6"/>
                  </a:lnTo>
                  <a:lnTo>
                    <a:pt x="6" y="6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4" y="6"/>
                  </a:lnTo>
                  <a:lnTo>
                    <a:pt x="16" y="6"/>
                  </a:lnTo>
                  <a:lnTo>
                    <a:pt x="18" y="6"/>
                  </a:lnTo>
                  <a:lnTo>
                    <a:pt x="22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0" y="0"/>
                  </a:lnTo>
                  <a:lnTo>
                    <a:pt x="6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1" name="Freeform 140"/>
            <p:cNvSpPr>
              <a:spLocks/>
            </p:cNvSpPr>
            <p:nvPr/>
          </p:nvSpPr>
          <p:spPr bwMode="auto">
            <a:xfrm>
              <a:off x="4597400" y="3324225"/>
              <a:ext cx="53975" cy="76200"/>
            </a:xfrm>
            <a:custGeom>
              <a:avLst/>
              <a:gdLst>
                <a:gd name="T0" fmla="*/ 18 w 34"/>
                <a:gd name="T1" fmla="*/ 12 h 48"/>
                <a:gd name="T2" fmla="*/ 16 w 34"/>
                <a:gd name="T3" fmla="*/ 28 h 48"/>
                <a:gd name="T4" fmla="*/ 18 w 34"/>
                <a:gd name="T5" fmla="*/ 28 h 48"/>
                <a:gd name="T6" fmla="*/ 20 w 34"/>
                <a:gd name="T7" fmla="*/ 30 h 48"/>
                <a:gd name="T8" fmla="*/ 20 w 34"/>
                <a:gd name="T9" fmla="*/ 30 h 48"/>
                <a:gd name="T10" fmla="*/ 22 w 34"/>
                <a:gd name="T11" fmla="*/ 32 h 48"/>
                <a:gd name="T12" fmla="*/ 22 w 34"/>
                <a:gd name="T13" fmla="*/ 34 h 48"/>
                <a:gd name="T14" fmla="*/ 20 w 34"/>
                <a:gd name="T15" fmla="*/ 36 h 48"/>
                <a:gd name="T16" fmla="*/ 18 w 34"/>
                <a:gd name="T17" fmla="*/ 38 h 48"/>
                <a:gd name="T18" fmla="*/ 18 w 34"/>
                <a:gd name="T19" fmla="*/ 40 h 48"/>
                <a:gd name="T20" fmla="*/ 16 w 34"/>
                <a:gd name="T21" fmla="*/ 40 h 48"/>
                <a:gd name="T22" fmla="*/ 14 w 34"/>
                <a:gd name="T23" fmla="*/ 40 h 48"/>
                <a:gd name="T24" fmla="*/ 12 w 34"/>
                <a:gd name="T25" fmla="*/ 40 h 48"/>
                <a:gd name="T26" fmla="*/ 10 w 34"/>
                <a:gd name="T27" fmla="*/ 40 h 48"/>
                <a:gd name="T28" fmla="*/ 8 w 34"/>
                <a:gd name="T29" fmla="*/ 40 h 48"/>
                <a:gd name="T30" fmla="*/ 8 w 34"/>
                <a:gd name="T31" fmla="*/ 40 h 48"/>
                <a:gd name="T32" fmla="*/ 4 w 34"/>
                <a:gd name="T33" fmla="*/ 40 h 48"/>
                <a:gd name="T34" fmla="*/ 2 w 34"/>
                <a:gd name="T35" fmla="*/ 38 h 48"/>
                <a:gd name="T36" fmla="*/ 0 w 34"/>
                <a:gd name="T37" fmla="*/ 38 h 48"/>
                <a:gd name="T38" fmla="*/ 0 w 34"/>
                <a:gd name="T39" fmla="*/ 40 h 48"/>
                <a:gd name="T40" fmla="*/ 2 w 34"/>
                <a:gd name="T41" fmla="*/ 40 h 48"/>
                <a:gd name="T42" fmla="*/ 6 w 34"/>
                <a:gd name="T43" fmla="*/ 42 h 48"/>
                <a:gd name="T44" fmla="*/ 8 w 34"/>
                <a:gd name="T45" fmla="*/ 44 h 48"/>
                <a:gd name="T46" fmla="*/ 12 w 34"/>
                <a:gd name="T47" fmla="*/ 46 h 48"/>
                <a:gd name="T48" fmla="*/ 16 w 34"/>
                <a:gd name="T49" fmla="*/ 48 h 48"/>
                <a:gd name="T50" fmla="*/ 18 w 34"/>
                <a:gd name="T51" fmla="*/ 48 h 48"/>
                <a:gd name="T52" fmla="*/ 22 w 34"/>
                <a:gd name="T53" fmla="*/ 48 h 48"/>
                <a:gd name="T54" fmla="*/ 26 w 34"/>
                <a:gd name="T55" fmla="*/ 46 h 48"/>
                <a:gd name="T56" fmla="*/ 26 w 34"/>
                <a:gd name="T57" fmla="*/ 44 h 48"/>
                <a:gd name="T58" fmla="*/ 26 w 34"/>
                <a:gd name="T59" fmla="*/ 44 h 48"/>
                <a:gd name="T60" fmla="*/ 28 w 34"/>
                <a:gd name="T61" fmla="*/ 42 h 48"/>
                <a:gd name="T62" fmla="*/ 30 w 34"/>
                <a:gd name="T63" fmla="*/ 40 h 48"/>
                <a:gd name="T64" fmla="*/ 32 w 34"/>
                <a:gd name="T65" fmla="*/ 40 h 48"/>
                <a:gd name="T66" fmla="*/ 34 w 34"/>
                <a:gd name="T67" fmla="*/ 36 h 48"/>
                <a:gd name="T68" fmla="*/ 30 w 34"/>
                <a:gd name="T69" fmla="*/ 34 h 48"/>
                <a:gd name="T70" fmla="*/ 30 w 34"/>
                <a:gd name="T71" fmla="*/ 36 h 48"/>
                <a:gd name="T72" fmla="*/ 28 w 34"/>
                <a:gd name="T73" fmla="*/ 38 h 48"/>
                <a:gd name="T74" fmla="*/ 26 w 34"/>
                <a:gd name="T75" fmla="*/ 40 h 48"/>
                <a:gd name="T76" fmla="*/ 26 w 34"/>
                <a:gd name="T77" fmla="*/ 40 h 48"/>
                <a:gd name="T78" fmla="*/ 26 w 34"/>
                <a:gd name="T79" fmla="*/ 36 h 48"/>
                <a:gd name="T80" fmla="*/ 26 w 34"/>
                <a:gd name="T81" fmla="*/ 30 h 48"/>
                <a:gd name="T82" fmla="*/ 24 w 34"/>
                <a:gd name="T83" fmla="*/ 26 h 48"/>
                <a:gd name="T84" fmla="*/ 24 w 34"/>
                <a:gd name="T85" fmla="*/ 22 h 48"/>
                <a:gd name="T86" fmla="*/ 24 w 34"/>
                <a:gd name="T87" fmla="*/ 16 h 48"/>
                <a:gd name="T88" fmla="*/ 24 w 34"/>
                <a:gd name="T89" fmla="*/ 10 h 48"/>
                <a:gd name="T90" fmla="*/ 22 w 34"/>
                <a:gd name="T91" fmla="*/ 4 h 48"/>
                <a:gd name="T92" fmla="*/ 20 w 34"/>
                <a:gd name="T93" fmla="*/ 0 h 48"/>
                <a:gd name="T94" fmla="*/ 18 w 34"/>
                <a:gd name="T95" fmla="*/ 4 h 48"/>
                <a:gd name="T96" fmla="*/ 18 w 34"/>
                <a:gd name="T97" fmla="*/ 6 h 48"/>
                <a:gd name="T98" fmla="*/ 18 w 34"/>
                <a:gd name="T99" fmla="*/ 10 h 48"/>
                <a:gd name="T100" fmla="*/ 18 w 34"/>
                <a:gd name="T101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" h="48">
                  <a:moveTo>
                    <a:pt x="18" y="12"/>
                  </a:moveTo>
                  <a:lnTo>
                    <a:pt x="16" y="28"/>
                  </a:lnTo>
                  <a:lnTo>
                    <a:pt x="18" y="28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2" y="32"/>
                  </a:lnTo>
                  <a:lnTo>
                    <a:pt x="22" y="34"/>
                  </a:lnTo>
                  <a:lnTo>
                    <a:pt x="20" y="36"/>
                  </a:lnTo>
                  <a:lnTo>
                    <a:pt x="18" y="38"/>
                  </a:lnTo>
                  <a:lnTo>
                    <a:pt x="18" y="40"/>
                  </a:lnTo>
                  <a:lnTo>
                    <a:pt x="16" y="40"/>
                  </a:lnTo>
                  <a:lnTo>
                    <a:pt x="14" y="40"/>
                  </a:lnTo>
                  <a:lnTo>
                    <a:pt x="12" y="40"/>
                  </a:lnTo>
                  <a:lnTo>
                    <a:pt x="10" y="40"/>
                  </a:lnTo>
                  <a:lnTo>
                    <a:pt x="8" y="40"/>
                  </a:lnTo>
                  <a:lnTo>
                    <a:pt x="8" y="40"/>
                  </a:lnTo>
                  <a:lnTo>
                    <a:pt x="4" y="40"/>
                  </a:lnTo>
                  <a:lnTo>
                    <a:pt x="2" y="38"/>
                  </a:lnTo>
                  <a:lnTo>
                    <a:pt x="0" y="38"/>
                  </a:lnTo>
                  <a:lnTo>
                    <a:pt x="0" y="40"/>
                  </a:lnTo>
                  <a:lnTo>
                    <a:pt x="2" y="40"/>
                  </a:lnTo>
                  <a:lnTo>
                    <a:pt x="6" y="42"/>
                  </a:lnTo>
                  <a:lnTo>
                    <a:pt x="8" y="44"/>
                  </a:lnTo>
                  <a:lnTo>
                    <a:pt x="12" y="46"/>
                  </a:lnTo>
                  <a:lnTo>
                    <a:pt x="16" y="48"/>
                  </a:lnTo>
                  <a:lnTo>
                    <a:pt x="18" y="48"/>
                  </a:lnTo>
                  <a:lnTo>
                    <a:pt x="22" y="48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8" y="42"/>
                  </a:lnTo>
                  <a:lnTo>
                    <a:pt x="30" y="40"/>
                  </a:lnTo>
                  <a:lnTo>
                    <a:pt x="32" y="40"/>
                  </a:lnTo>
                  <a:lnTo>
                    <a:pt x="34" y="36"/>
                  </a:lnTo>
                  <a:lnTo>
                    <a:pt x="30" y="34"/>
                  </a:lnTo>
                  <a:lnTo>
                    <a:pt x="30" y="36"/>
                  </a:lnTo>
                  <a:lnTo>
                    <a:pt x="28" y="38"/>
                  </a:lnTo>
                  <a:lnTo>
                    <a:pt x="26" y="40"/>
                  </a:lnTo>
                  <a:lnTo>
                    <a:pt x="26" y="40"/>
                  </a:lnTo>
                  <a:lnTo>
                    <a:pt x="26" y="36"/>
                  </a:lnTo>
                  <a:lnTo>
                    <a:pt x="26" y="30"/>
                  </a:lnTo>
                  <a:lnTo>
                    <a:pt x="24" y="26"/>
                  </a:lnTo>
                  <a:lnTo>
                    <a:pt x="24" y="22"/>
                  </a:lnTo>
                  <a:lnTo>
                    <a:pt x="24" y="16"/>
                  </a:lnTo>
                  <a:lnTo>
                    <a:pt x="24" y="10"/>
                  </a:lnTo>
                  <a:lnTo>
                    <a:pt x="22" y="4"/>
                  </a:lnTo>
                  <a:lnTo>
                    <a:pt x="20" y="0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18" y="1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2" name="Freeform 141"/>
            <p:cNvSpPr>
              <a:spLocks/>
            </p:cNvSpPr>
            <p:nvPr/>
          </p:nvSpPr>
          <p:spPr bwMode="auto">
            <a:xfrm>
              <a:off x="5089525" y="3130550"/>
              <a:ext cx="361950" cy="409575"/>
            </a:xfrm>
            <a:custGeom>
              <a:avLst/>
              <a:gdLst>
                <a:gd name="T0" fmla="*/ 222 w 228"/>
                <a:gd name="T1" fmla="*/ 206 h 258"/>
                <a:gd name="T2" fmla="*/ 200 w 228"/>
                <a:gd name="T3" fmla="*/ 194 h 258"/>
                <a:gd name="T4" fmla="*/ 186 w 228"/>
                <a:gd name="T5" fmla="*/ 186 h 258"/>
                <a:gd name="T6" fmla="*/ 176 w 228"/>
                <a:gd name="T7" fmla="*/ 178 h 258"/>
                <a:gd name="T8" fmla="*/ 166 w 228"/>
                <a:gd name="T9" fmla="*/ 168 h 258"/>
                <a:gd name="T10" fmla="*/ 168 w 228"/>
                <a:gd name="T11" fmla="*/ 134 h 258"/>
                <a:gd name="T12" fmla="*/ 174 w 228"/>
                <a:gd name="T13" fmla="*/ 130 h 258"/>
                <a:gd name="T14" fmla="*/ 180 w 228"/>
                <a:gd name="T15" fmla="*/ 116 h 258"/>
                <a:gd name="T16" fmla="*/ 186 w 228"/>
                <a:gd name="T17" fmla="*/ 90 h 258"/>
                <a:gd name="T18" fmla="*/ 178 w 228"/>
                <a:gd name="T19" fmla="*/ 78 h 258"/>
                <a:gd name="T20" fmla="*/ 168 w 228"/>
                <a:gd name="T21" fmla="*/ 54 h 258"/>
                <a:gd name="T22" fmla="*/ 160 w 228"/>
                <a:gd name="T23" fmla="*/ 32 h 258"/>
                <a:gd name="T24" fmla="*/ 120 w 228"/>
                <a:gd name="T25" fmla="*/ 2 h 258"/>
                <a:gd name="T26" fmla="*/ 116 w 228"/>
                <a:gd name="T27" fmla="*/ 0 h 258"/>
                <a:gd name="T28" fmla="*/ 112 w 228"/>
                <a:gd name="T29" fmla="*/ 0 h 258"/>
                <a:gd name="T30" fmla="*/ 106 w 228"/>
                <a:gd name="T31" fmla="*/ 0 h 258"/>
                <a:gd name="T32" fmla="*/ 96 w 228"/>
                <a:gd name="T33" fmla="*/ 2 h 258"/>
                <a:gd name="T34" fmla="*/ 94 w 228"/>
                <a:gd name="T35" fmla="*/ 4 h 258"/>
                <a:gd name="T36" fmla="*/ 88 w 228"/>
                <a:gd name="T37" fmla="*/ 8 h 258"/>
                <a:gd name="T38" fmla="*/ 80 w 228"/>
                <a:gd name="T39" fmla="*/ 8 h 258"/>
                <a:gd name="T40" fmla="*/ 78 w 228"/>
                <a:gd name="T41" fmla="*/ 14 h 258"/>
                <a:gd name="T42" fmla="*/ 70 w 228"/>
                <a:gd name="T43" fmla="*/ 24 h 258"/>
                <a:gd name="T44" fmla="*/ 62 w 228"/>
                <a:gd name="T45" fmla="*/ 80 h 258"/>
                <a:gd name="T46" fmla="*/ 52 w 228"/>
                <a:gd name="T47" fmla="*/ 82 h 258"/>
                <a:gd name="T48" fmla="*/ 50 w 228"/>
                <a:gd name="T49" fmla="*/ 90 h 258"/>
                <a:gd name="T50" fmla="*/ 52 w 228"/>
                <a:gd name="T51" fmla="*/ 108 h 258"/>
                <a:gd name="T52" fmla="*/ 58 w 228"/>
                <a:gd name="T53" fmla="*/ 122 h 258"/>
                <a:gd name="T54" fmla="*/ 66 w 228"/>
                <a:gd name="T55" fmla="*/ 128 h 258"/>
                <a:gd name="T56" fmla="*/ 72 w 228"/>
                <a:gd name="T57" fmla="*/ 166 h 258"/>
                <a:gd name="T58" fmla="*/ 64 w 228"/>
                <a:gd name="T59" fmla="*/ 176 h 258"/>
                <a:gd name="T60" fmla="*/ 52 w 228"/>
                <a:gd name="T61" fmla="*/ 188 h 258"/>
                <a:gd name="T62" fmla="*/ 34 w 228"/>
                <a:gd name="T63" fmla="*/ 202 h 258"/>
                <a:gd name="T64" fmla="*/ 16 w 228"/>
                <a:gd name="T65" fmla="*/ 216 h 258"/>
                <a:gd name="T66" fmla="*/ 4 w 228"/>
                <a:gd name="T67" fmla="*/ 224 h 258"/>
                <a:gd name="T68" fmla="*/ 0 w 228"/>
                <a:gd name="T69" fmla="*/ 230 h 258"/>
                <a:gd name="T70" fmla="*/ 0 w 228"/>
                <a:gd name="T71" fmla="*/ 232 h 258"/>
                <a:gd name="T72" fmla="*/ 2 w 228"/>
                <a:gd name="T73" fmla="*/ 238 h 258"/>
                <a:gd name="T74" fmla="*/ 8 w 228"/>
                <a:gd name="T75" fmla="*/ 242 h 258"/>
                <a:gd name="T76" fmla="*/ 16 w 228"/>
                <a:gd name="T77" fmla="*/ 248 h 258"/>
                <a:gd name="T78" fmla="*/ 34 w 228"/>
                <a:gd name="T79" fmla="*/ 254 h 258"/>
                <a:gd name="T80" fmla="*/ 44 w 228"/>
                <a:gd name="T81" fmla="*/ 256 h 258"/>
                <a:gd name="T82" fmla="*/ 50 w 228"/>
                <a:gd name="T83" fmla="*/ 254 h 258"/>
                <a:gd name="T84" fmla="*/ 46 w 228"/>
                <a:gd name="T85" fmla="*/ 248 h 258"/>
                <a:gd name="T86" fmla="*/ 62 w 228"/>
                <a:gd name="T87" fmla="*/ 246 h 258"/>
                <a:gd name="T88" fmla="*/ 80 w 228"/>
                <a:gd name="T89" fmla="*/ 250 h 258"/>
                <a:gd name="T90" fmla="*/ 106 w 228"/>
                <a:gd name="T91" fmla="*/ 252 h 258"/>
                <a:gd name="T92" fmla="*/ 130 w 228"/>
                <a:gd name="T93" fmla="*/ 258 h 258"/>
                <a:gd name="T94" fmla="*/ 150 w 228"/>
                <a:gd name="T95" fmla="*/ 258 h 258"/>
                <a:gd name="T96" fmla="*/ 166 w 228"/>
                <a:gd name="T97" fmla="*/ 258 h 258"/>
                <a:gd name="T98" fmla="*/ 172 w 228"/>
                <a:gd name="T99" fmla="*/ 254 h 258"/>
                <a:gd name="T100" fmla="*/ 186 w 228"/>
                <a:gd name="T101" fmla="*/ 244 h 258"/>
                <a:gd name="T102" fmla="*/ 200 w 228"/>
                <a:gd name="T103" fmla="*/ 232 h 258"/>
                <a:gd name="T104" fmla="*/ 216 w 228"/>
                <a:gd name="T105" fmla="*/ 218 h 258"/>
                <a:gd name="T106" fmla="*/ 226 w 228"/>
                <a:gd name="T107" fmla="*/ 210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8" h="258">
                  <a:moveTo>
                    <a:pt x="228" y="208"/>
                  </a:moveTo>
                  <a:lnTo>
                    <a:pt x="226" y="206"/>
                  </a:lnTo>
                  <a:lnTo>
                    <a:pt x="222" y="206"/>
                  </a:lnTo>
                  <a:lnTo>
                    <a:pt x="216" y="202"/>
                  </a:lnTo>
                  <a:lnTo>
                    <a:pt x="208" y="196"/>
                  </a:lnTo>
                  <a:lnTo>
                    <a:pt x="200" y="194"/>
                  </a:lnTo>
                  <a:lnTo>
                    <a:pt x="194" y="188"/>
                  </a:lnTo>
                  <a:lnTo>
                    <a:pt x="188" y="188"/>
                  </a:lnTo>
                  <a:lnTo>
                    <a:pt x="186" y="186"/>
                  </a:lnTo>
                  <a:lnTo>
                    <a:pt x="184" y="184"/>
                  </a:lnTo>
                  <a:lnTo>
                    <a:pt x="180" y="180"/>
                  </a:lnTo>
                  <a:lnTo>
                    <a:pt x="176" y="178"/>
                  </a:lnTo>
                  <a:lnTo>
                    <a:pt x="172" y="174"/>
                  </a:lnTo>
                  <a:lnTo>
                    <a:pt x="168" y="170"/>
                  </a:lnTo>
                  <a:lnTo>
                    <a:pt x="166" y="168"/>
                  </a:lnTo>
                  <a:lnTo>
                    <a:pt x="164" y="166"/>
                  </a:lnTo>
                  <a:lnTo>
                    <a:pt x="162" y="164"/>
                  </a:lnTo>
                  <a:lnTo>
                    <a:pt x="168" y="134"/>
                  </a:lnTo>
                  <a:lnTo>
                    <a:pt x="168" y="134"/>
                  </a:lnTo>
                  <a:lnTo>
                    <a:pt x="172" y="132"/>
                  </a:lnTo>
                  <a:lnTo>
                    <a:pt x="174" y="130"/>
                  </a:lnTo>
                  <a:lnTo>
                    <a:pt x="176" y="126"/>
                  </a:lnTo>
                  <a:lnTo>
                    <a:pt x="178" y="122"/>
                  </a:lnTo>
                  <a:lnTo>
                    <a:pt x="180" y="116"/>
                  </a:lnTo>
                  <a:lnTo>
                    <a:pt x="184" y="108"/>
                  </a:lnTo>
                  <a:lnTo>
                    <a:pt x="186" y="100"/>
                  </a:lnTo>
                  <a:lnTo>
                    <a:pt x="186" y="90"/>
                  </a:lnTo>
                  <a:lnTo>
                    <a:pt x="184" y="86"/>
                  </a:lnTo>
                  <a:lnTo>
                    <a:pt x="182" y="82"/>
                  </a:lnTo>
                  <a:lnTo>
                    <a:pt x="178" y="78"/>
                  </a:lnTo>
                  <a:lnTo>
                    <a:pt x="176" y="72"/>
                  </a:lnTo>
                  <a:lnTo>
                    <a:pt x="170" y="64"/>
                  </a:lnTo>
                  <a:lnTo>
                    <a:pt x="168" y="54"/>
                  </a:lnTo>
                  <a:lnTo>
                    <a:pt x="164" y="46"/>
                  </a:lnTo>
                  <a:lnTo>
                    <a:pt x="162" y="38"/>
                  </a:lnTo>
                  <a:lnTo>
                    <a:pt x="160" y="32"/>
                  </a:lnTo>
                  <a:lnTo>
                    <a:pt x="160" y="30"/>
                  </a:lnTo>
                  <a:lnTo>
                    <a:pt x="136" y="6"/>
                  </a:lnTo>
                  <a:lnTo>
                    <a:pt x="120" y="2"/>
                  </a:lnTo>
                  <a:lnTo>
                    <a:pt x="120" y="2"/>
                  </a:lnTo>
                  <a:lnTo>
                    <a:pt x="118" y="2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08" y="0"/>
                  </a:lnTo>
                  <a:lnTo>
                    <a:pt x="106" y="0"/>
                  </a:lnTo>
                  <a:lnTo>
                    <a:pt x="102" y="0"/>
                  </a:lnTo>
                  <a:lnTo>
                    <a:pt x="98" y="0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4" y="4"/>
                  </a:lnTo>
                  <a:lnTo>
                    <a:pt x="94" y="6"/>
                  </a:lnTo>
                  <a:lnTo>
                    <a:pt x="90" y="6"/>
                  </a:lnTo>
                  <a:lnTo>
                    <a:pt x="88" y="8"/>
                  </a:lnTo>
                  <a:lnTo>
                    <a:pt x="86" y="8"/>
                  </a:lnTo>
                  <a:lnTo>
                    <a:pt x="82" y="8"/>
                  </a:lnTo>
                  <a:lnTo>
                    <a:pt x="80" y="8"/>
                  </a:lnTo>
                  <a:lnTo>
                    <a:pt x="80" y="10"/>
                  </a:lnTo>
                  <a:lnTo>
                    <a:pt x="78" y="10"/>
                  </a:lnTo>
                  <a:lnTo>
                    <a:pt x="78" y="14"/>
                  </a:lnTo>
                  <a:lnTo>
                    <a:pt x="76" y="18"/>
                  </a:lnTo>
                  <a:lnTo>
                    <a:pt x="72" y="20"/>
                  </a:lnTo>
                  <a:lnTo>
                    <a:pt x="70" y="24"/>
                  </a:lnTo>
                  <a:lnTo>
                    <a:pt x="68" y="28"/>
                  </a:lnTo>
                  <a:lnTo>
                    <a:pt x="66" y="28"/>
                  </a:lnTo>
                  <a:lnTo>
                    <a:pt x="62" y="80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52" y="82"/>
                  </a:lnTo>
                  <a:lnTo>
                    <a:pt x="50" y="82"/>
                  </a:lnTo>
                  <a:lnTo>
                    <a:pt x="50" y="84"/>
                  </a:lnTo>
                  <a:lnTo>
                    <a:pt x="50" y="90"/>
                  </a:lnTo>
                  <a:lnTo>
                    <a:pt x="52" y="94"/>
                  </a:lnTo>
                  <a:lnTo>
                    <a:pt x="52" y="100"/>
                  </a:lnTo>
                  <a:lnTo>
                    <a:pt x="52" y="108"/>
                  </a:lnTo>
                  <a:lnTo>
                    <a:pt x="54" y="114"/>
                  </a:lnTo>
                  <a:lnTo>
                    <a:pt x="56" y="118"/>
                  </a:lnTo>
                  <a:lnTo>
                    <a:pt x="58" y="122"/>
                  </a:lnTo>
                  <a:lnTo>
                    <a:pt x="62" y="126"/>
                  </a:lnTo>
                  <a:lnTo>
                    <a:pt x="64" y="126"/>
                  </a:lnTo>
                  <a:lnTo>
                    <a:pt x="66" y="128"/>
                  </a:lnTo>
                  <a:lnTo>
                    <a:pt x="74" y="162"/>
                  </a:lnTo>
                  <a:lnTo>
                    <a:pt x="72" y="164"/>
                  </a:lnTo>
                  <a:lnTo>
                    <a:pt x="72" y="166"/>
                  </a:lnTo>
                  <a:lnTo>
                    <a:pt x="70" y="170"/>
                  </a:lnTo>
                  <a:lnTo>
                    <a:pt x="68" y="170"/>
                  </a:lnTo>
                  <a:lnTo>
                    <a:pt x="64" y="176"/>
                  </a:lnTo>
                  <a:lnTo>
                    <a:pt x="60" y="178"/>
                  </a:lnTo>
                  <a:lnTo>
                    <a:pt x="56" y="184"/>
                  </a:lnTo>
                  <a:lnTo>
                    <a:pt x="52" y="188"/>
                  </a:lnTo>
                  <a:lnTo>
                    <a:pt x="46" y="192"/>
                  </a:lnTo>
                  <a:lnTo>
                    <a:pt x="42" y="198"/>
                  </a:lnTo>
                  <a:lnTo>
                    <a:pt x="34" y="202"/>
                  </a:lnTo>
                  <a:lnTo>
                    <a:pt x="30" y="206"/>
                  </a:lnTo>
                  <a:lnTo>
                    <a:pt x="24" y="212"/>
                  </a:lnTo>
                  <a:lnTo>
                    <a:pt x="16" y="216"/>
                  </a:lnTo>
                  <a:lnTo>
                    <a:pt x="10" y="220"/>
                  </a:lnTo>
                  <a:lnTo>
                    <a:pt x="8" y="222"/>
                  </a:lnTo>
                  <a:lnTo>
                    <a:pt x="4" y="224"/>
                  </a:lnTo>
                  <a:lnTo>
                    <a:pt x="2" y="224"/>
                  </a:lnTo>
                  <a:lnTo>
                    <a:pt x="2" y="226"/>
                  </a:lnTo>
                  <a:lnTo>
                    <a:pt x="0" y="230"/>
                  </a:lnTo>
                  <a:lnTo>
                    <a:pt x="0" y="230"/>
                  </a:lnTo>
                  <a:lnTo>
                    <a:pt x="0" y="232"/>
                  </a:lnTo>
                  <a:lnTo>
                    <a:pt x="0" y="232"/>
                  </a:lnTo>
                  <a:lnTo>
                    <a:pt x="0" y="234"/>
                  </a:lnTo>
                  <a:lnTo>
                    <a:pt x="0" y="236"/>
                  </a:lnTo>
                  <a:lnTo>
                    <a:pt x="2" y="238"/>
                  </a:lnTo>
                  <a:lnTo>
                    <a:pt x="2" y="240"/>
                  </a:lnTo>
                  <a:lnTo>
                    <a:pt x="4" y="242"/>
                  </a:lnTo>
                  <a:lnTo>
                    <a:pt x="8" y="242"/>
                  </a:lnTo>
                  <a:lnTo>
                    <a:pt x="8" y="244"/>
                  </a:lnTo>
                  <a:lnTo>
                    <a:pt x="12" y="246"/>
                  </a:lnTo>
                  <a:lnTo>
                    <a:pt x="16" y="248"/>
                  </a:lnTo>
                  <a:lnTo>
                    <a:pt x="22" y="250"/>
                  </a:lnTo>
                  <a:lnTo>
                    <a:pt x="26" y="252"/>
                  </a:lnTo>
                  <a:lnTo>
                    <a:pt x="34" y="254"/>
                  </a:lnTo>
                  <a:lnTo>
                    <a:pt x="36" y="254"/>
                  </a:lnTo>
                  <a:lnTo>
                    <a:pt x="42" y="256"/>
                  </a:lnTo>
                  <a:lnTo>
                    <a:pt x="44" y="256"/>
                  </a:lnTo>
                  <a:lnTo>
                    <a:pt x="48" y="256"/>
                  </a:lnTo>
                  <a:lnTo>
                    <a:pt x="50" y="256"/>
                  </a:lnTo>
                  <a:lnTo>
                    <a:pt x="50" y="254"/>
                  </a:lnTo>
                  <a:lnTo>
                    <a:pt x="48" y="252"/>
                  </a:lnTo>
                  <a:lnTo>
                    <a:pt x="48" y="250"/>
                  </a:lnTo>
                  <a:lnTo>
                    <a:pt x="46" y="248"/>
                  </a:lnTo>
                  <a:lnTo>
                    <a:pt x="48" y="246"/>
                  </a:lnTo>
                  <a:lnTo>
                    <a:pt x="52" y="246"/>
                  </a:lnTo>
                  <a:lnTo>
                    <a:pt x="62" y="246"/>
                  </a:lnTo>
                  <a:lnTo>
                    <a:pt x="66" y="248"/>
                  </a:lnTo>
                  <a:lnTo>
                    <a:pt x="72" y="248"/>
                  </a:lnTo>
                  <a:lnTo>
                    <a:pt x="80" y="250"/>
                  </a:lnTo>
                  <a:lnTo>
                    <a:pt x="88" y="250"/>
                  </a:lnTo>
                  <a:lnTo>
                    <a:pt x="96" y="252"/>
                  </a:lnTo>
                  <a:lnTo>
                    <a:pt x="106" y="252"/>
                  </a:lnTo>
                  <a:lnTo>
                    <a:pt x="114" y="254"/>
                  </a:lnTo>
                  <a:lnTo>
                    <a:pt x="122" y="256"/>
                  </a:lnTo>
                  <a:lnTo>
                    <a:pt x="130" y="258"/>
                  </a:lnTo>
                  <a:lnTo>
                    <a:pt x="138" y="258"/>
                  </a:lnTo>
                  <a:lnTo>
                    <a:pt x="144" y="258"/>
                  </a:lnTo>
                  <a:lnTo>
                    <a:pt x="150" y="258"/>
                  </a:lnTo>
                  <a:lnTo>
                    <a:pt x="158" y="258"/>
                  </a:lnTo>
                  <a:lnTo>
                    <a:pt x="162" y="258"/>
                  </a:lnTo>
                  <a:lnTo>
                    <a:pt x="166" y="258"/>
                  </a:lnTo>
                  <a:lnTo>
                    <a:pt x="168" y="258"/>
                  </a:lnTo>
                  <a:lnTo>
                    <a:pt x="168" y="258"/>
                  </a:lnTo>
                  <a:lnTo>
                    <a:pt x="172" y="254"/>
                  </a:lnTo>
                  <a:lnTo>
                    <a:pt x="176" y="252"/>
                  </a:lnTo>
                  <a:lnTo>
                    <a:pt x="180" y="250"/>
                  </a:lnTo>
                  <a:lnTo>
                    <a:pt x="186" y="244"/>
                  </a:lnTo>
                  <a:lnTo>
                    <a:pt x="190" y="242"/>
                  </a:lnTo>
                  <a:lnTo>
                    <a:pt x="194" y="236"/>
                  </a:lnTo>
                  <a:lnTo>
                    <a:pt x="200" y="232"/>
                  </a:lnTo>
                  <a:lnTo>
                    <a:pt x="206" y="226"/>
                  </a:lnTo>
                  <a:lnTo>
                    <a:pt x="212" y="224"/>
                  </a:lnTo>
                  <a:lnTo>
                    <a:pt x="216" y="218"/>
                  </a:lnTo>
                  <a:lnTo>
                    <a:pt x="220" y="214"/>
                  </a:lnTo>
                  <a:lnTo>
                    <a:pt x="222" y="212"/>
                  </a:lnTo>
                  <a:lnTo>
                    <a:pt x="226" y="210"/>
                  </a:lnTo>
                  <a:lnTo>
                    <a:pt x="228" y="20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3" name="Freeform 142"/>
            <p:cNvSpPr>
              <a:spLocks/>
            </p:cNvSpPr>
            <p:nvPr/>
          </p:nvSpPr>
          <p:spPr bwMode="auto">
            <a:xfrm>
              <a:off x="5200650" y="3143250"/>
              <a:ext cx="161925" cy="257175"/>
            </a:xfrm>
            <a:custGeom>
              <a:avLst/>
              <a:gdLst>
                <a:gd name="T0" fmla="*/ 46 w 102"/>
                <a:gd name="T1" fmla="*/ 2 h 162"/>
                <a:gd name="T2" fmla="*/ 58 w 102"/>
                <a:gd name="T3" fmla="*/ 4 h 162"/>
                <a:gd name="T4" fmla="*/ 64 w 102"/>
                <a:gd name="T5" fmla="*/ 6 h 162"/>
                <a:gd name="T6" fmla="*/ 68 w 102"/>
                <a:gd name="T7" fmla="*/ 2 h 162"/>
                <a:gd name="T8" fmla="*/ 70 w 102"/>
                <a:gd name="T9" fmla="*/ 2 h 162"/>
                <a:gd name="T10" fmla="*/ 76 w 102"/>
                <a:gd name="T11" fmla="*/ 6 h 162"/>
                <a:gd name="T12" fmla="*/ 80 w 102"/>
                <a:gd name="T13" fmla="*/ 6 h 162"/>
                <a:gd name="T14" fmla="*/ 86 w 102"/>
                <a:gd name="T15" fmla="*/ 6 h 162"/>
                <a:gd name="T16" fmla="*/ 92 w 102"/>
                <a:gd name="T17" fmla="*/ 8 h 162"/>
                <a:gd name="T18" fmla="*/ 96 w 102"/>
                <a:gd name="T19" fmla="*/ 16 h 162"/>
                <a:gd name="T20" fmla="*/ 98 w 102"/>
                <a:gd name="T21" fmla="*/ 30 h 162"/>
                <a:gd name="T22" fmla="*/ 102 w 102"/>
                <a:gd name="T23" fmla="*/ 40 h 162"/>
                <a:gd name="T24" fmla="*/ 98 w 102"/>
                <a:gd name="T25" fmla="*/ 46 h 162"/>
                <a:gd name="T26" fmla="*/ 86 w 102"/>
                <a:gd name="T27" fmla="*/ 56 h 162"/>
                <a:gd name="T28" fmla="*/ 72 w 102"/>
                <a:gd name="T29" fmla="*/ 64 h 162"/>
                <a:gd name="T30" fmla="*/ 72 w 102"/>
                <a:gd name="T31" fmla="*/ 82 h 162"/>
                <a:gd name="T32" fmla="*/ 70 w 102"/>
                <a:gd name="T33" fmla="*/ 94 h 162"/>
                <a:gd name="T34" fmla="*/ 64 w 102"/>
                <a:gd name="T35" fmla="*/ 96 h 162"/>
                <a:gd name="T36" fmla="*/ 60 w 102"/>
                <a:gd name="T37" fmla="*/ 96 h 162"/>
                <a:gd name="T38" fmla="*/ 56 w 102"/>
                <a:gd name="T39" fmla="*/ 104 h 162"/>
                <a:gd name="T40" fmla="*/ 50 w 102"/>
                <a:gd name="T41" fmla="*/ 104 h 162"/>
                <a:gd name="T42" fmla="*/ 44 w 102"/>
                <a:gd name="T43" fmla="*/ 108 h 162"/>
                <a:gd name="T44" fmla="*/ 42 w 102"/>
                <a:gd name="T45" fmla="*/ 114 h 162"/>
                <a:gd name="T46" fmla="*/ 58 w 102"/>
                <a:gd name="T47" fmla="*/ 118 h 162"/>
                <a:gd name="T48" fmla="*/ 62 w 102"/>
                <a:gd name="T49" fmla="*/ 124 h 162"/>
                <a:gd name="T50" fmla="*/ 68 w 102"/>
                <a:gd name="T51" fmla="*/ 126 h 162"/>
                <a:gd name="T52" fmla="*/ 74 w 102"/>
                <a:gd name="T53" fmla="*/ 130 h 162"/>
                <a:gd name="T54" fmla="*/ 76 w 102"/>
                <a:gd name="T55" fmla="*/ 136 h 162"/>
                <a:gd name="T56" fmla="*/ 78 w 102"/>
                <a:gd name="T57" fmla="*/ 144 h 162"/>
                <a:gd name="T58" fmla="*/ 72 w 102"/>
                <a:gd name="T59" fmla="*/ 150 h 162"/>
                <a:gd name="T60" fmla="*/ 62 w 102"/>
                <a:gd name="T61" fmla="*/ 148 h 162"/>
                <a:gd name="T62" fmla="*/ 54 w 102"/>
                <a:gd name="T63" fmla="*/ 146 h 162"/>
                <a:gd name="T64" fmla="*/ 54 w 102"/>
                <a:gd name="T65" fmla="*/ 148 h 162"/>
                <a:gd name="T66" fmla="*/ 56 w 102"/>
                <a:gd name="T67" fmla="*/ 158 h 162"/>
                <a:gd name="T68" fmla="*/ 52 w 102"/>
                <a:gd name="T69" fmla="*/ 162 h 162"/>
                <a:gd name="T70" fmla="*/ 40 w 102"/>
                <a:gd name="T71" fmla="*/ 154 h 162"/>
                <a:gd name="T72" fmla="*/ 30 w 102"/>
                <a:gd name="T73" fmla="*/ 144 h 162"/>
                <a:gd name="T74" fmla="*/ 28 w 102"/>
                <a:gd name="T75" fmla="*/ 136 h 162"/>
                <a:gd name="T76" fmla="*/ 22 w 102"/>
                <a:gd name="T77" fmla="*/ 118 h 162"/>
                <a:gd name="T78" fmla="*/ 20 w 102"/>
                <a:gd name="T79" fmla="*/ 108 h 162"/>
                <a:gd name="T80" fmla="*/ 10 w 102"/>
                <a:gd name="T81" fmla="*/ 102 h 162"/>
                <a:gd name="T82" fmla="*/ 4 w 102"/>
                <a:gd name="T83" fmla="*/ 88 h 162"/>
                <a:gd name="T84" fmla="*/ 0 w 102"/>
                <a:gd name="T85" fmla="*/ 74 h 162"/>
                <a:gd name="T86" fmla="*/ 8 w 102"/>
                <a:gd name="T87" fmla="*/ 66 h 162"/>
                <a:gd name="T88" fmla="*/ 8 w 102"/>
                <a:gd name="T89" fmla="*/ 60 h 162"/>
                <a:gd name="T90" fmla="*/ 14 w 102"/>
                <a:gd name="T91" fmla="*/ 38 h 162"/>
                <a:gd name="T92" fmla="*/ 18 w 102"/>
                <a:gd name="T93" fmla="*/ 22 h 162"/>
                <a:gd name="T94" fmla="*/ 24 w 102"/>
                <a:gd name="T95" fmla="*/ 12 h 162"/>
                <a:gd name="T96" fmla="*/ 34 w 102"/>
                <a:gd name="T97" fmla="*/ 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02" h="162">
                  <a:moveTo>
                    <a:pt x="40" y="0"/>
                  </a:moveTo>
                  <a:lnTo>
                    <a:pt x="42" y="0"/>
                  </a:lnTo>
                  <a:lnTo>
                    <a:pt x="46" y="2"/>
                  </a:lnTo>
                  <a:lnTo>
                    <a:pt x="50" y="2"/>
                  </a:lnTo>
                  <a:lnTo>
                    <a:pt x="54" y="2"/>
                  </a:lnTo>
                  <a:lnTo>
                    <a:pt x="58" y="4"/>
                  </a:lnTo>
                  <a:lnTo>
                    <a:pt x="62" y="4"/>
                  </a:lnTo>
                  <a:lnTo>
                    <a:pt x="62" y="6"/>
                  </a:lnTo>
                  <a:lnTo>
                    <a:pt x="64" y="6"/>
                  </a:lnTo>
                  <a:lnTo>
                    <a:pt x="66" y="8"/>
                  </a:lnTo>
                  <a:lnTo>
                    <a:pt x="68" y="6"/>
                  </a:lnTo>
                  <a:lnTo>
                    <a:pt x="68" y="2"/>
                  </a:lnTo>
                  <a:lnTo>
                    <a:pt x="68" y="2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2" y="4"/>
                  </a:lnTo>
                  <a:lnTo>
                    <a:pt x="74" y="6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80" y="8"/>
                  </a:lnTo>
                  <a:lnTo>
                    <a:pt x="80" y="6"/>
                  </a:lnTo>
                  <a:lnTo>
                    <a:pt x="82" y="6"/>
                  </a:lnTo>
                  <a:lnTo>
                    <a:pt x="84" y="6"/>
                  </a:lnTo>
                  <a:lnTo>
                    <a:pt x="86" y="6"/>
                  </a:lnTo>
                  <a:lnTo>
                    <a:pt x="88" y="6"/>
                  </a:lnTo>
                  <a:lnTo>
                    <a:pt x="88" y="8"/>
                  </a:lnTo>
                  <a:lnTo>
                    <a:pt x="92" y="8"/>
                  </a:lnTo>
                  <a:lnTo>
                    <a:pt x="94" y="10"/>
                  </a:lnTo>
                  <a:lnTo>
                    <a:pt x="96" y="12"/>
                  </a:lnTo>
                  <a:lnTo>
                    <a:pt x="96" y="16"/>
                  </a:lnTo>
                  <a:lnTo>
                    <a:pt x="96" y="20"/>
                  </a:lnTo>
                  <a:lnTo>
                    <a:pt x="98" y="24"/>
                  </a:lnTo>
                  <a:lnTo>
                    <a:pt x="98" y="30"/>
                  </a:lnTo>
                  <a:lnTo>
                    <a:pt x="100" y="32"/>
                  </a:lnTo>
                  <a:lnTo>
                    <a:pt x="102" y="38"/>
                  </a:lnTo>
                  <a:lnTo>
                    <a:pt x="102" y="40"/>
                  </a:lnTo>
                  <a:lnTo>
                    <a:pt x="102" y="44"/>
                  </a:lnTo>
                  <a:lnTo>
                    <a:pt x="102" y="46"/>
                  </a:lnTo>
                  <a:lnTo>
                    <a:pt x="98" y="46"/>
                  </a:lnTo>
                  <a:lnTo>
                    <a:pt x="96" y="50"/>
                  </a:lnTo>
                  <a:lnTo>
                    <a:pt x="90" y="52"/>
                  </a:lnTo>
                  <a:lnTo>
                    <a:pt x="86" y="56"/>
                  </a:lnTo>
                  <a:lnTo>
                    <a:pt x="80" y="56"/>
                  </a:lnTo>
                  <a:lnTo>
                    <a:pt x="76" y="60"/>
                  </a:lnTo>
                  <a:lnTo>
                    <a:pt x="72" y="64"/>
                  </a:lnTo>
                  <a:lnTo>
                    <a:pt x="70" y="68"/>
                  </a:lnTo>
                  <a:lnTo>
                    <a:pt x="70" y="74"/>
                  </a:lnTo>
                  <a:lnTo>
                    <a:pt x="72" y="82"/>
                  </a:lnTo>
                  <a:lnTo>
                    <a:pt x="74" y="88"/>
                  </a:lnTo>
                  <a:lnTo>
                    <a:pt x="72" y="92"/>
                  </a:lnTo>
                  <a:lnTo>
                    <a:pt x="70" y="94"/>
                  </a:lnTo>
                  <a:lnTo>
                    <a:pt x="70" y="94"/>
                  </a:lnTo>
                  <a:lnTo>
                    <a:pt x="66" y="96"/>
                  </a:lnTo>
                  <a:lnTo>
                    <a:pt x="64" y="96"/>
                  </a:lnTo>
                  <a:lnTo>
                    <a:pt x="62" y="96"/>
                  </a:lnTo>
                  <a:lnTo>
                    <a:pt x="62" y="96"/>
                  </a:lnTo>
                  <a:lnTo>
                    <a:pt x="60" y="96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56" y="104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50" y="104"/>
                  </a:lnTo>
                  <a:lnTo>
                    <a:pt x="48" y="106"/>
                  </a:lnTo>
                  <a:lnTo>
                    <a:pt x="46" y="106"/>
                  </a:lnTo>
                  <a:lnTo>
                    <a:pt x="44" y="108"/>
                  </a:lnTo>
                  <a:lnTo>
                    <a:pt x="44" y="108"/>
                  </a:lnTo>
                  <a:lnTo>
                    <a:pt x="44" y="112"/>
                  </a:lnTo>
                  <a:lnTo>
                    <a:pt x="42" y="114"/>
                  </a:lnTo>
                  <a:lnTo>
                    <a:pt x="58" y="112"/>
                  </a:lnTo>
                  <a:lnTo>
                    <a:pt x="58" y="114"/>
                  </a:lnTo>
                  <a:lnTo>
                    <a:pt x="58" y="118"/>
                  </a:lnTo>
                  <a:lnTo>
                    <a:pt x="58" y="122"/>
                  </a:lnTo>
                  <a:lnTo>
                    <a:pt x="60" y="124"/>
                  </a:lnTo>
                  <a:lnTo>
                    <a:pt x="62" y="124"/>
                  </a:lnTo>
                  <a:lnTo>
                    <a:pt x="62" y="126"/>
                  </a:lnTo>
                  <a:lnTo>
                    <a:pt x="66" y="126"/>
                  </a:lnTo>
                  <a:lnTo>
                    <a:pt x="68" y="126"/>
                  </a:lnTo>
                  <a:lnTo>
                    <a:pt x="70" y="128"/>
                  </a:lnTo>
                  <a:lnTo>
                    <a:pt x="72" y="130"/>
                  </a:lnTo>
                  <a:lnTo>
                    <a:pt x="74" y="130"/>
                  </a:lnTo>
                  <a:lnTo>
                    <a:pt x="74" y="132"/>
                  </a:lnTo>
                  <a:lnTo>
                    <a:pt x="74" y="134"/>
                  </a:lnTo>
                  <a:lnTo>
                    <a:pt x="76" y="136"/>
                  </a:lnTo>
                  <a:lnTo>
                    <a:pt x="76" y="138"/>
                  </a:lnTo>
                  <a:lnTo>
                    <a:pt x="78" y="142"/>
                  </a:lnTo>
                  <a:lnTo>
                    <a:pt x="78" y="144"/>
                  </a:lnTo>
                  <a:lnTo>
                    <a:pt x="78" y="148"/>
                  </a:lnTo>
                  <a:lnTo>
                    <a:pt x="76" y="150"/>
                  </a:lnTo>
                  <a:lnTo>
                    <a:pt x="72" y="150"/>
                  </a:lnTo>
                  <a:lnTo>
                    <a:pt x="70" y="150"/>
                  </a:lnTo>
                  <a:lnTo>
                    <a:pt x="66" y="150"/>
                  </a:lnTo>
                  <a:lnTo>
                    <a:pt x="62" y="148"/>
                  </a:lnTo>
                  <a:lnTo>
                    <a:pt x="60" y="148"/>
                  </a:lnTo>
                  <a:lnTo>
                    <a:pt x="56" y="146"/>
                  </a:lnTo>
                  <a:lnTo>
                    <a:pt x="54" y="146"/>
                  </a:lnTo>
                  <a:lnTo>
                    <a:pt x="52" y="144"/>
                  </a:lnTo>
                  <a:lnTo>
                    <a:pt x="54" y="146"/>
                  </a:lnTo>
                  <a:lnTo>
                    <a:pt x="54" y="148"/>
                  </a:lnTo>
                  <a:lnTo>
                    <a:pt x="56" y="152"/>
                  </a:lnTo>
                  <a:lnTo>
                    <a:pt x="56" y="154"/>
                  </a:lnTo>
                  <a:lnTo>
                    <a:pt x="56" y="158"/>
                  </a:lnTo>
                  <a:lnTo>
                    <a:pt x="56" y="160"/>
                  </a:lnTo>
                  <a:lnTo>
                    <a:pt x="54" y="162"/>
                  </a:lnTo>
                  <a:lnTo>
                    <a:pt x="52" y="162"/>
                  </a:lnTo>
                  <a:lnTo>
                    <a:pt x="48" y="162"/>
                  </a:lnTo>
                  <a:lnTo>
                    <a:pt x="44" y="158"/>
                  </a:lnTo>
                  <a:lnTo>
                    <a:pt x="40" y="154"/>
                  </a:lnTo>
                  <a:lnTo>
                    <a:pt x="36" y="152"/>
                  </a:lnTo>
                  <a:lnTo>
                    <a:pt x="34" y="146"/>
                  </a:lnTo>
                  <a:lnTo>
                    <a:pt x="30" y="144"/>
                  </a:lnTo>
                  <a:lnTo>
                    <a:pt x="30" y="142"/>
                  </a:lnTo>
                  <a:lnTo>
                    <a:pt x="28" y="140"/>
                  </a:lnTo>
                  <a:lnTo>
                    <a:pt x="28" y="136"/>
                  </a:lnTo>
                  <a:lnTo>
                    <a:pt x="26" y="130"/>
                  </a:lnTo>
                  <a:lnTo>
                    <a:pt x="24" y="124"/>
                  </a:lnTo>
                  <a:lnTo>
                    <a:pt x="22" y="118"/>
                  </a:lnTo>
                  <a:lnTo>
                    <a:pt x="20" y="114"/>
                  </a:lnTo>
                  <a:lnTo>
                    <a:pt x="20" y="110"/>
                  </a:lnTo>
                  <a:lnTo>
                    <a:pt x="20" y="108"/>
                  </a:lnTo>
                  <a:lnTo>
                    <a:pt x="12" y="108"/>
                  </a:lnTo>
                  <a:lnTo>
                    <a:pt x="12" y="106"/>
                  </a:lnTo>
                  <a:lnTo>
                    <a:pt x="10" y="102"/>
                  </a:lnTo>
                  <a:lnTo>
                    <a:pt x="8" y="100"/>
                  </a:lnTo>
                  <a:lnTo>
                    <a:pt x="8" y="92"/>
                  </a:lnTo>
                  <a:lnTo>
                    <a:pt x="4" y="88"/>
                  </a:lnTo>
                  <a:lnTo>
                    <a:pt x="2" y="82"/>
                  </a:lnTo>
                  <a:lnTo>
                    <a:pt x="2" y="78"/>
                  </a:lnTo>
                  <a:lnTo>
                    <a:pt x="0" y="74"/>
                  </a:lnTo>
                  <a:lnTo>
                    <a:pt x="2" y="72"/>
                  </a:lnTo>
                  <a:lnTo>
                    <a:pt x="6" y="68"/>
                  </a:lnTo>
                  <a:lnTo>
                    <a:pt x="8" y="66"/>
                  </a:lnTo>
                  <a:lnTo>
                    <a:pt x="8" y="64"/>
                  </a:lnTo>
                  <a:lnTo>
                    <a:pt x="8" y="64"/>
                  </a:lnTo>
                  <a:lnTo>
                    <a:pt x="8" y="60"/>
                  </a:lnTo>
                  <a:lnTo>
                    <a:pt x="10" y="54"/>
                  </a:lnTo>
                  <a:lnTo>
                    <a:pt x="12" y="46"/>
                  </a:lnTo>
                  <a:lnTo>
                    <a:pt x="14" y="38"/>
                  </a:lnTo>
                  <a:lnTo>
                    <a:pt x="16" y="30"/>
                  </a:lnTo>
                  <a:lnTo>
                    <a:pt x="18" y="26"/>
                  </a:lnTo>
                  <a:lnTo>
                    <a:pt x="18" y="22"/>
                  </a:lnTo>
                  <a:lnTo>
                    <a:pt x="20" y="20"/>
                  </a:lnTo>
                  <a:lnTo>
                    <a:pt x="22" y="16"/>
                  </a:lnTo>
                  <a:lnTo>
                    <a:pt x="24" y="12"/>
                  </a:lnTo>
                  <a:lnTo>
                    <a:pt x="26" y="10"/>
                  </a:lnTo>
                  <a:lnTo>
                    <a:pt x="30" y="6"/>
                  </a:lnTo>
                  <a:lnTo>
                    <a:pt x="34" y="2"/>
                  </a:lnTo>
                  <a:lnTo>
                    <a:pt x="36" y="2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4" name="Freeform 143"/>
            <p:cNvSpPr>
              <a:spLocks/>
            </p:cNvSpPr>
            <p:nvPr/>
          </p:nvSpPr>
          <p:spPr bwMode="auto">
            <a:xfrm>
              <a:off x="5149850" y="3387725"/>
              <a:ext cx="155575" cy="123825"/>
            </a:xfrm>
            <a:custGeom>
              <a:avLst/>
              <a:gdLst>
                <a:gd name="T0" fmla="*/ 68 w 98"/>
                <a:gd name="T1" fmla="*/ 44 h 78"/>
                <a:gd name="T2" fmla="*/ 68 w 98"/>
                <a:gd name="T3" fmla="*/ 44 h 78"/>
                <a:gd name="T4" fmla="*/ 72 w 98"/>
                <a:gd name="T5" fmla="*/ 44 h 78"/>
                <a:gd name="T6" fmla="*/ 74 w 98"/>
                <a:gd name="T7" fmla="*/ 44 h 78"/>
                <a:gd name="T8" fmla="*/ 76 w 98"/>
                <a:gd name="T9" fmla="*/ 42 h 78"/>
                <a:gd name="T10" fmla="*/ 80 w 98"/>
                <a:gd name="T11" fmla="*/ 42 h 78"/>
                <a:gd name="T12" fmla="*/ 84 w 98"/>
                <a:gd name="T13" fmla="*/ 40 h 78"/>
                <a:gd name="T14" fmla="*/ 86 w 98"/>
                <a:gd name="T15" fmla="*/ 40 h 78"/>
                <a:gd name="T16" fmla="*/ 88 w 98"/>
                <a:gd name="T17" fmla="*/ 40 h 78"/>
                <a:gd name="T18" fmla="*/ 88 w 98"/>
                <a:gd name="T19" fmla="*/ 42 h 78"/>
                <a:gd name="T20" fmla="*/ 90 w 98"/>
                <a:gd name="T21" fmla="*/ 44 h 78"/>
                <a:gd name="T22" fmla="*/ 92 w 98"/>
                <a:gd name="T23" fmla="*/ 44 h 78"/>
                <a:gd name="T24" fmla="*/ 94 w 98"/>
                <a:gd name="T25" fmla="*/ 48 h 78"/>
                <a:gd name="T26" fmla="*/ 94 w 98"/>
                <a:gd name="T27" fmla="*/ 52 h 78"/>
                <a:gd name="T28" fmla="*/ 96 w 98"/>
                <a:gd name="T29" fmla="*/ 54 h 78"/>
                <a:gd name="T30" fmla="*/ 98 w 98"/>
                <a:gd name="T31" fmla="*/ 56 h 78"/>
                <a:gd name="T32" fmla="*/ 94 w 98"/>
                <a:gd name="T33" fmla="*/ 78 h 78"/>
                <a:gd name="T34" fmla="*/ 94 w 98"/>
                <a:gd name="T35" fmla="*/ 78 h 78"/>
                <a:gd name="T36" fmla="*/ 92 w 98"/>
                <a:gd name="T37" fmla="*/ 76 h 78"/>
                <a:gd name="T38" fmla="*/ 88 w 98"/>
                <a:gd name="T39" fmla="*/ 76 h 78"/>
                <a:gd name="T40" fmla="*/ 86 w 98"/>
                <a:gd name="T41" fmla="*/ 76 h 78"/>
                <a:gd name="T42" fmla="*/ 80 w 98"/>
                <a:gd name="T43" fmla="*/ 74 h 78"/>
                <a:gd name="T44" fmla="*/ 76 w 98"/>
                <a:gd name="T45" fmla="*/ 72 h 78"/>
                <a:gd name="T46" fmla="*/ 72 w 98"/>
                <a:gd name="T47" fmla="*/ 72 h 78"/>
                <a:gd name="T48" fmla="*/ 68 w 98"/>
                <a:gd name="T49" fmla="*/ 70 h 78"/>
                <a:gd name="T50" fmla="*/ 64 w 98"/>
                <a:gd name="T51" fmla="*/ 70 h 78"/>
                <a:gd name="T52" fmla="*/ 58 w 98"/>
                <a:gd name="T53" fmla="*/ 70 h 78"/>
                <a:gd name="T54" fmla="*/ 56 w 98"/>
                <a:gd name="T55" fmla="*/ 70 h 78"/>
                <a:gd name="T56" fmla="*/ 50 w 98"/>
                <a:gd name="T57" fmla="*/ 68 h 78"/>
                <a:gd name="T58" fmla="*/ 48 w 98"/>
                <a:gd name="T59" fmla="*/ 68 h 78"/>
                <a:gd name="T60" fmla="*/ 46 w 98"/>
                <a:gd name="T61" fmla="*/ 68 h 78"/>
                <a:gd name="T62" fmla="*/ 44 w 98"/>
                <a:gd name="T63" fmla="*/ 68 h 78"/>
                <a:gd name="T64" fmla="*/ 42 w 98"/>
                <a:gd name="T65" fmla="*/ 68 h 78"/>
                <a:gd name="T66" fmla="*/ 40 w 98"/>
                <a:gd name="T67" fmla="*/ 70 h 78"/>
                <a:gd name="T68" fmla="*/ 36 w 98"/>
                <a:gd name="T69" fmla="*/ 70 h 78"/>
                <a:gd name="T70" fmla="*/ 32 w 98"/>
                <a:gd name="T71" fmla="*/ 70 h 78"/>
                <a:gd name="T72" fmla="*/ 28 w 98"/>
                <a:gd name="T73" fmla="*/ 72 h 78"/>
                <a:gd name="T74" fmla="*/ 24 w 98"/>
                <a:gd name="T75" fmla="*/ 72 h 78"/>
                <a:gd name="T76" fmla="*/ 22 w 98"/>
                <a:gd name="T77" fmla="*/ 74 h 78"/>
                <a:gd name="T78" fmla="*/ 20 w 98"/>
                <a:gd name="T79" fmla="*/ 74 h 78"/>
                <a:gd name="T80" fmla="*/ 16 w 98"/>
                <a:gd name="T81" fmla="*/ 72 h 78"/>
                <a:gd name="T82" fmla="*/ 14 w 98"/>
                <a:gd name="T83" fmla="*/ 70 h 78"/>
                <a:gd name="T84" fmla="*/ 10 w 98"/>
                <a:gd name="T85" fmla="*/ 66 h 78"/>
                <a:gd name="T86" fmla="*/ 6 w 98"/>
                <a:gd name="T87" fmla="*/ 62 h 78"/>
                <a:gd name="T88" fmla="*/ 6 w 98"/>
                <a:gd name="T89" fmla="*/ 56 h 78"/>
                <a:gd name="T90" fmla="*/ 2 w 98"/>
                <a:gd name="T91" fmla="*/ 52 h 78"/>
                <a:gd name="T92" fmla="*/ 0 w 98"/>
                <a:gd name="T93" fmla="*/ 50 h 78"/>
                <a:gd name="T94" fmla="*/ 0 w 98"/>
                <a:gd name="T95" fmla="*/ 48 h 78"/>
                <a:gd name="T96" fmla="*/ 54 w 98"/>
                <a:gd name="T97" fmla="*/ 0 h 78"/>
                <a:gd name="T98" fmla="*/ 68 w 98"/>
                <a:gd name="T99" fmla="*/ 4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98" h="78">
                  <a:moveTo>
                    <a:pt x="68" y="44"/>
                  </a:moveTo>
                  <a:lnTo>
                    <a:pt x="68" y="44"/>
                  </a:lnTo>
                  <a:lnTo>
                    <a:pt x="72" y="44"/>
                  </a:lnTo>
                  <a:lnTo>
                    <a:pt x="74" y="44"/>
                  </a:lnTo>
                  <a:lnTo>
                    <a:pt x="76" y="42"/>
                  </a:lnTo>
                  <a:lnTo>
                    <a:pt x="80" y="42"/>
                  </a:lnTo>
                  <a:lnTo>
                    <a:pt x="84" y="40"/>
                  </a:lnTo>
                  <a:lnTo>
                    <a:pt x="86" y="40"/>
                  </a:lnTo>
                  <a:lnTo>
                    <a:pt x="88" y="40"/>
                  </a:lnTo>
                  <a:lnTo>
                    <a:pt x="88" y="42"/>
                  </a:lnTo>
                  <a:lnTo>
                    <a:pt x="90" y="44"/>
                  </a:lnTo>
                  <a:lnTo>
                    <a:pt x="92" y="44"/>
                  </a:lnTo>
                  <a:lnTo>
                    <a:pt x="94" y="48"/>
                  </a:lnTo>
                  <a:lnTo>
                    <a:pt x="94" y="52"/>
                  </a:lnTo>
                  <a:lnTo>
                    <a:pt x="96" y="54"/>
                  </a:lnTo>
                  <a:lnTo>
                    <a:pt x="98" y="56"/>
                  </a:lnTo>
                  <a:lnTo>
                    <a:pt x="94" y="78"/>
                  </a:lnTo>
                  <a:lnTo>
                    <a:pt x="94" y="78"/>
                  </a:lnTo>
                  <a:lnTo>
                    <a:pt x="92" y="76"/>
                  </a:lnTo>
                  <a:lnTo>
                    <a:pt x="88" y="76"/>
                  </a:lnTo>
                  <a:lnTo>
                    <a:pt x="86" y="76"/>
                  </a:lnTo>
                  <a:lnTo>
                    <a:pt x="80" y="74"/>
                  </a:lnTo>
                  <a:lnTo>
                    <a:pt x="76" y="72"/>
                  </a:lnTo>
                  <a:lnTo>
                    <a:pt x="72" y="72"/>
                  </a:lnTo>
                  <a:lnTo>
                    <a:pt x="68" y="70"/>
                  </a:lnTo>
                  <a:lnTo>
                    <a:pt x="64" y="70"/>
                  </a:lnTo>
                  <a:lnTo>
                    <a:pt x="58" y="70"/>
                  </a:lnTo>
                  <a:lnTo>
                    <a:pt x="56" y="70"/>
                  </a:lnTo>
                  <a:lnTo>
                    <a:pt x="50" y="68"/>
                  </a:lnTo>
                  <a:lnTo>
                    <a:pt x="48" y="68"/>
                  </a:lnTo>
                  <a:lnTo>
                    <a:pt x="46" y="68"/>
                  </a:lnTo>
                  <a:lnTo>
                    <a:pt x="44" y="68"/>
                  </a:lnTo>
                  <a:lnTo>
                    <a:pt x="42" y="68"/>
                  </a:lnTo>
                  <a:lnTo>
                    <a:pt x="40" y="70"/>
                  </a:lnTo>
                  <a:lnTo>
                    <a:pt x="36" y="70"/>
                  </a:lnTo>
                  <a:lnTo>
                    <a:pt x="32" y="70"/>
                  </a:lnTo>
                  <a:lnTo>
                    <a:pt x="28" y="72"/>
                  </a:lnTo>
                  <a:lnTo>
                    <a:pt x="24" y="72"/>
                  </a:lnTo>
                  <a:lnTo>
                    <a:pt x="22" y="74"/>
                  </a:lnTo>
                  <a:lnTo>
                    <a:pt x="20" y="74"/>
                  </a:lnTo>
                  <a:lnTo>
                    <a:pt x="16" y="72"/>
                  </a:lnTo>
                  <a:lnTo>
                    <a:pt x="14" y="70"/>
                  </a:lnTo>
                  <a:lnTo>
                    <a:pt x="10" y="66"/>
                  </a:lnTo>
                  <a:lnTo>
                    <a:pt x="6" y="62"/>
                  </a:lnTo>
                  <a:lnTo>
                    <a:pt x="6" y="56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48"/>
                  </a:lnTo>
                  <a:lnTo>
                    <a:pt x="54" y="0"/>
                  </a:lnTo>
                  <a:lnTo>
                    <a:pt x="68" y="4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5" name="Freeform 144"/>
            <p:cNvSpPr>
              <a:spLocks/>
            </p:cNvSpPr>
            <p:nvPr/>
          </p:nvSpPr>
          <p:spPr bwMode="auto">
            <a:xfrm>
              <a:off x="5381625" y="3076575"/>
              <a:ext cx="9525" cy="31750"/>
            </a:xfrm>
            <a:custGeom>
              <a:avLst/>
              <a:gdLst>
                <a:gd name="T0" fmla="*/ 0 w 6"/>
                <a:gd name="T1" fmla="*/ 8 h 20"/>
                <a:gd name="T2" fmla="*/ 2 w 6"/>
                <a:gd name="T3" fmla="*/ 10 h 20"/>
                <a:gd name="T4" fmla="*/ 2 w 6"/>
                <a:gd name="T5" fmla="*/ 14 h 20"/>
                <a:gd name="T6" fmla="*/ 4 w 6"/>
                <a:gd name="T7" fmla="*/ 18 h 20"/>
                <a:gd name="T8" fmla="*/ 6 w 6"/>
                <a:gd name="T9" fmla="*/ 20 h 20"/>
                <a:gd name="T10" fmla="*/ 6 w 6"/>
                <a:gd name="T11" fmla="*/ 16 h 20"/>
                <a:gd name="T12" fmla="*/ 4 w 6"/>
                <a:gd name="T13" fmla="*/ 10 h 20"/>
                <a:gd name="T14" fmla="*/ 2 w 6"/>
                <a:gd name="T15" fmla="*/ 4 h 20"/>
                <a:gd name="T16" fmla="*/ 2 w 6"/>
                <a:gd name="T17" fmla="*/ 0 h 20"/>
                <a:gd name="T18" fmla="*/ 0 w 6"/>
                <a:gd name="T19" fmla="*/ 0 h 20"/>
                <a:gd name="T20" fmla="*/ 0 w 6"/>
                <a:gd name="T21" fmla="*/ 2 h 20"/>
                <a:gd name="T22" fmla="*/ 0 w 6"/>
                <a:gd name="T23" fmla="*/ 6 h 20"/>
                <a:gd name="T24" fmla="*/ 0 w 6"/>
                <a:gd name="T25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20">
                  <a:moveTo>
                    <a:pt x="0" y="8"/>
                  </a:moveTo>
                  <a:lnTo>
                    <a:pt x="2" y="10"/>
                  </a:lnTo>
                  <a:lnTo>
                    <a:pt x="2" y="14"/>
                  </a:lnTo>
                  <a:lnTo>
                    <a:pt x="4" y="18"/>
                  </a:lnTo>
                  <a:lnTo>
                    <a:pt x="6" y="20"/>
                  </a:lnTo>
                  <a:lnTo>
                    <a:pt x="6" y="16"/>
                  </a:lnTo>
                  <a:lnTo>
                    <a:pt x="4" y="10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6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6" name="Freeform 145"/>
            <p:cNvSpPr>
              <a:spLocks/>
            </p:cNvSpPr>
            <p:nvPr/>
          </p:nvSpPr>
          <p:spPr bwMode="auto">
            <a:xfrm>
              <a:off x="5286375" y="3114675"/>
              <a:ext cx="47625" cy="38100"/>
            </a:xfrm>
            <a:custGeom>
              <a:avLst/>
              <a:gdLst>
                <a:gd name="T0" fmla="*/ 0 w 30"/>
                <a:gd name="T1" fmla="*/ 2 h 24"/>
                <a:gd name="T2" fmla="*/ 0 w 30"/>
                <a:gd name="T3" fmla="*/ 2 h 24"/>
                <a:gd name="T4" fmla="*/ 4 w 30"/>
                <a:gd name="T5" fmla="*/ 4 h 24"/>
                <a:gd name="T6" fmla="*/ 8 w 30"/>
                <a:gd name="T7" fmla="*/ 6 h 24"/>
                <a:gd name="T8" fmla="*/ 10 w 30"/>
                <a:gd name="T9" fmla="*/ 10 h 24"/>
                <a:gd name="T10" fmla="*/ 14 w 30"/>
                <a:gd name="T11" fmla="*/ 12 h 24"/>
                <a:gd name="T12" fmla="*/ 16 w 30"/>
                <a:gd name="T13" fmla="*/ 16 h 24"/>
                <a:gd name="T14" fmla="*/ 22 w 30"/>
                <a:gd name="T15" fmla="*/ 20 h 24"/>
                <a:gd name="T16" fmla="*/ 26 w 30"/>
                <a:gd name="T17" fmla="*/ 22 h 24"/>
                <a:gd name="T18" fmla="*/ 28 w 30"/>
                <a:gd name="T19" fmla="*/ 24 h 24"/>
                <a:gd name="T20" fmla="*/ 30 w 30"/>
                <a:gd name="T21" fmla="*/ 24 h 24"/>
                <a:gd name="T22" fmla="*/ 30 w 30"/>
                <a:gd name="T23" fmla="*/ 22 h 24"/>
                <a:gd name="T24" fmla="*/ 30 w 30"/>
                <a:gd name="T25" fmla="*/ 20 h 24"/>
                <a:gd name="T26" fmla="*/ 28 w 30"/>
                <a:gd name="T27" fmla="*/ 20 h 24"/>
                <a:gd name="T28" fmla="*/ 26 w 30"/>
                <a:gd name="T29" fmla="*/ 18 h 24"/>
                <a:gd name="T30" fmla="*/ 24 w 30"/>
                <a:gd name="T31" fmla="*/ 14 h 24"/>
                <a:gd name="T32" fmla="*/ 22 w 30"/>
                <a:gd name="T33" fmla="*/ 12 h 24"/>
                <a:gd name="T34" fmla="*/ 20 w 30"/>
                <a:gd name="T35" fmla="*/ 10 h 24"/>
                <a:gd name="T36" fmla="*/ 18 w 30"/>
                <a:gd name="T37" fmla="*/ 8 h 24"/>
                <a:gd name="T38" fmla="*/ 16 w 30"/>
                <a:gd name="T39" fmla="*/ 6 h 24"/>
                <a:gd name="T40" fmla="*/ 14 w 30"/>
                <a:gd name="T41" fmla="*/ 4 h 24"/>
                <a:gd name="T42" fmla="*/ 12 w 30"/>
                <a:gd name="T43" fmla="*/ 2 h 24"/>
                <a:gd name="T44" fmla="*/ 10 w 30"/>
                <a:gd name="T45" fmla="*/ 2 h 24"/>
                <a:gd name="T46" fmla="*/ 8 w 30"/>
                <a:gd name="T47" fmla="*/ 2 h 24"/>
                <a:gd name="T48" fmla="*/ 8 w 30"/>
                <a:gd name="T49" fmla="*/ 0 h 24"/>
                <a:gd name="T50" fmla="*/ 6 w 30"/>
                <a:gd name="T51" fmla="*/ 0 h 24"/>
                <a:gd name="T52" fmla="*/ 4 w 30"/>
                <a:gd name="T53" fmla="*/ 0 h 24"/>
                <a:gd name="T54" fmla="*/ 2 w 30"/>
                <a:gd name="T55" fmla="*/ 0 h 24"/>
                <a:gd name="T56" fmla="*/ 0 w 30"/>
                <a:gd name="T57" fmla="*/ 0 h 24"/>
                <a:gd name="T58" fmla="*/ 0 w 30"/>
                <a:gd name="T59" fmla="*/ 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0" h="24">
                  <a:moveTo>
                    <a:pt x="0" y="2"/>
                  </a:moveTo>
                  <a:lnTo>
                    <a:pt x="0" y="2"/>
                  </a:lnTo>
                  <a:lnTo>
                    <a:pt x="4" y="4"/>
                  </a:lnTo>
                  <a:lnTo>
                    <a:pt x="8" y="6"/>
                  </a:lnTo>
                  <a:lnTo>
                    <a:pt x="10" y="10"/>
                  </a:lnTo>
                  <a:lnTo>
                    <a:pt x="14" y="12"/>
                  </a:lnTo>
                  <a:lnTo>
                    <a:pt x="16" y="16"/>
                  </a:lnTo>
                  <a:lnTo>
                    <a:pt x="22" y="20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30" y="24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6" y="18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4" y="4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7" name="Freeform 146"/>
            <p:cNvSpPr>
              <a:spLocks/>
            </p:cNvSpPr>
            <p:nvPr/>
          </p:nvSpPr>
          <p:spPr bwMode="auto">
            <a:xfrm>
              <a:off x="5137150" y="3117850"/>
              <a:ext cx="327025" cy="406400"/>
            </a:xfrm>
            <a:custGeom>
              <a:avLst/>
              <a:gdLst>
                <a:gd name="T0" fmla="*/ 128 w 206"/>
                <a:gd name="T1" fmla="*/ 18 h 256"/>
                <a:gd name="T2" fmla="*/ 132 w 206"/>
                <a:gd name="T3" fmla="*/ 10 h 256"/>
                <a:gd name="T4" fmla="*/ 146 w 206"/>
                <a:gd name="T5" fmla="*/ 26 h 256"/>
                <a:gd name="T6" fmla="*/ 156 w 206"/>
                <a:gd name="T7" fmla="*/ 62 h 256"/>
                <a:gd name="T8" fmla="*/ 132 w 206"/>
                <a:gd name="T9" fmla="*/ 62 h 256"/>
                <a:gd name="T10" fmla="*/ 120 w 206"/>
                <a:gd name="T11" fmla="*/ 70 h 256"/>
                <a:gd name="T12" fmla="*/ 102 w 206"/>
                <a:gd name="T13" fmla="*/ 72 h 256"/>
                <a:gd name="T14" fmla="*/ 110 w 206"/>
                <a:gd name="T15" fmla="*/ 76 h 256"/>
                <a:gd name="T16" fmla="*/ 120 w 206"/>
                <a:gd name="T17" fmla="*/ 86 h 256"/>
                <a:gd name="T18" fmla="*/ 130 w 206"/>
                <a:gd name="T19" fmla="*/ 100 h 256"/>
                <a:gd name="T20" fmla="*/ 146 w 206"/>
                <a:gd name="T21" fmla="*/ 100 h 256"/>
                <a:gd name="T22" fmla="*/ 158 w 206"/>
                <a:gd name="T23" fmla="*/ 92 h 256"/>
                <a:gd name="T24" fmla="*/ 168 w 206"/>
                <a:gd name="T25" fmla="*/ 82 h 256"/>
                <a:gd name="T26" fmla="*/ 174 w 206"/>
                <a:gd name="T27" fmla="*/ 108 h 256"/>
                <a:gd name="T28" fmla="*/ 164 w 206"/>
                <a:gd name="T29" fmla="*/ 124 h 256"/>
                <a:gd name="T30" fmla="*/ 156 w 206"/>
                <a:gd name="T31" fmla="*/ 148 h 256"/>
                <a:gd name="T32" fmla="*/ 128 w 206"/>
                <a:gd name="T33" fmla="*/ 186 h 256"/>
                <a:gd name="T34" fmla="*/ 110 w 206"/>
                <a:gd name="T35" fmla="*/ 196 h 256"/>
                <a:gd name="T36" fmla="*/ 90 w 206"/>
                <a:gd name="T37" fmla="*/ 184 h 256"/>
                <a:gd name="T38" fmla="*/ 68 w 206"/>
                <a:gd name="T39" fmla="*/ 154 h 256"/>
                <a:gd name="T40" fmla="*/ 60 w 206"/>
                <a:gd name="T41" fmla="*/ 124 h 256"/>
                <a:gd name="T42" fmla="*/ 48 w 206"/>
                <a:gd name="T43" fmla="*/ 112 h 256"/>
                <a:gd name="T44" fmla="*/ 48 w 206"/>
                <a:gd name="T45" fmla="*/ 88 h 256"/>
                <a:gd name="T46" fmla="*/ 60 w 206"/>
                <a:gd name="T47" fmla="*/ 98 h 256"/>
                <a:gd name="T48" fmla="*/ 88 w 206"/>
                <a:gd name="T49" fmla="*/ 98 h 256"/>
                <a:gd name="T50" fmla="*/ 98 w 206"/>
                <a:gd name="T51" fmla="*/ 72 h 256"/>
                <a:gd name="T52" fmla="*/ 94 w 206"/>
                <a:gd name="T53" fmla="*/ 62 h 256"/>
                <a:gd name="T54" fmla="*/ 70 w 206"/>
                <a:gd name="T55" fmla="*/ 66 h 256"/>
                <a:gd name="T56" fmla="*/ 58 w 206"/>
                <a:gd name="T57" fmla="*/ 36 h 256"/>
                <a:gd name="T58" fmla="*/ 72 w 206"/>
                <a:gd name="T59" fmla="*/ 16 h 256"/>
                <a:gd name="T60" fmla="*/ 68 w 206"/>
                <a:gd name="T61" fmla="*/ 10 h 256"/>
                <a:gd name="T62" fmla="*/ 56 w 206"/>
                <a:gd name="T63" fmla="*/ 30 h 256"/>
                <a:gd name="T64" fmla="*/ 48 w 206"/>
                <a:gd name="T65" fmla="*/ 78 h 256"/>
                <a:gd name="T66" fmla="*/ 40 w 206"/>
                <a:gd name="T67" fmla="*/ 98 h 256"/>
                <a:gd name="T68" fmla="*/ 50 w 206"/>
                <a:gd name="T69" fmla="*/ 126 h 256"/>
                <a:gd name="T70" fmla="*/ 64 w 206"/>
                <a:gd name="T71" fmla="*/ 160 h 256"/>
                <a:gd name="T72" fmla="*/ 36 w 206"/>
                <a:gd name="T73" fmla="*/ 188 h 256"/>
                <a:gd name="T74" fmla="*/ 4 w 206"/>
                <a:gd name="T75" fmla="*/ 216 h 256"/>
                <a:gd name="T76" fmla="*/ 24 w 206"/>
                <a:gd name="T77" fmla="*/ 208 h 256"/>
                <a:gd name="T78" fmla="*/ 56 w 206"/>
                <a:gd name="T79" fmla="*/ 184 h 256"/>
                <a:gd name="T80" fmla="*/ 68 w 206"/>
                <a:gd name="T81" fmla="*/ 222 h 256"/>
                <a:gd name="T82" fmla="*/ 88 w 206"/>
                <a:gd name="T83" fmla="*/ 208 h 256"/>
                <a:gd name="T84" fmla="*/ 106 w 206"/>
                <a:gd name="T85" fmla="*/ 216 h 256"/>
                <a:gd name="T86" fmla="*/ 110 w 206"/>
                <a:gd name="T87" fmla="*/ 248 h 256"/>
                <a:gd name="T88" fmla="*/ 120 w 206"/>
                <a:gd name="T89" fmla="*/ 252 h 256"/>
                <a:gd name="T90" fmla="*/ 112 w 206"/>
                <a:gd name="T91" fmla="*/ 236 h 256"/>
                <a:gd name="T92" fmla="*/ 120 w 206"/>
                <a:gd name="T93" fmla="*/ 240 h 256"/>
                <a:gd name="T94" fmla="*/ 112 w 206"/>
                <a:gd name="T95" fmla="*/ 220 h 256"/>
                <a:gd name="T96" fmla="*/ 124 w 206"/>
                <a:gd name="T97" fmla="*/ 240 h 256"/>
                <a:gd name="T98" fmla="*/ 128 w 206"/>
                <a:gd name="T99" fmla="*/ 234 h 256"/>
                <a:gd name="T100" fmla="*/ 122 w 206"/>
                <a:gd name="T101" fmla="*/ 208 h 256"/>
                <a:gd name="T102" fmla="*/ 138 w 206"/>
                <a:gd name="T103" fmla="*/ 222 h 256"/>
                <a:gd name="T104" fmla="*/ 154 w 206"/>
                <a:gd name="T105" fmla="*/ 210 h 256"/>
                <a:gd name="T106" fmla="*/ 176 w 206"/>
                <a:gd name="T107" fmla="*/ 188 h 256"/>
                <a:gd name="T108" fmla="*/ 204 w 206"/>
                <a:gd name="T109" fmla="*/ 200 h 256"/>
                <a:gd name="T110" fmla="*/ 182 w 206"/>
                <a:gd name="T111" fmla="*/ 184 h 256"/>
                <a:gd name="T112" fmla="*/ 158 w 206"/>
                <a:gd name="T113" fmla="*/ 162 h 256"/>
                <a:gd name="T114" fmla="*/ 164 w 206"/>
                <a:gd name="T115" fmla="*/ 134 h 256"/>
                <a:gd name="T116" fmla="*/ 174 w 206"/>
                <a:gd name="T117" fmla="*/ 118 h 256"/>
                <a:gd name="T118" fmla="*/ 174 w 206"/>
                <a:gd name="T119" fmla="*/ 76 h 256"/>
                <a:gd name="T120" fmla="*/ 166 w 206"/>
                <a:gd name="T121" fmla="*/ 42 h 256"/>
                <a:gd name="T122" fmla="*/ 150 w 206"/>
                <a:gd name="T123" fmla="*/ 20 h 256"/>
                <a:gd name="T124" fmla="*/ 114 w 206"/>
                <a:gd name="T125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6" h="256">
                  <a:moveTo>
                    <a:pt x="110" y="2"/>
                  </a:moveTo>
                  <a:lnTo>
                    <a:pt x="114" y="4"/>
                  </a:lnTo>
                  <a:lnTo>
                    <a:pt x="118" y="6"/>
                  </a:lnTo>
                  <a:lnTo>
                    <a:pt x="120" y="8"/>
                  </a:lnTo>
                  <a:lnTo>
                    <a:pt x="122" y="10"/>
                  </a:lnTo>
                  <a:lnTo>
                    <a:pt x="126" y="12"/>
                  </a:lnTo>
                  <a:lnTo>
                    <a:pt x="128" y="16"/>
                  </a:lnTo>
                  <a:lnTo>
                    <a:pt x="128" y="18"/>
                  </a:lnTo>
                  <a:lnTo>
                    <a:pt x="132" y="20"/>
                  </a:lnTo>
                  <a:lnTo>
                    <a:pt x="134" y="20"/>
                  </a:lnTo>
                  <a:lnTo>
                    <a:pt x="136" y="20"/>
                  </a:lnTo>
                  <a:lnTo>
                    <a:pt x="136" y="18"/>
                  </a:lnTo>
                  <a:lnTo>
                    <a:pt x="128" y="10"/>
                  </a:lnTo>
                  <a:lnTo>
                    <a:pt x="128" y="10"/>
                  </a:lnTo>
                  <a:lnTo>
                    <a:pt x="130" y="10"/>
                  </a:lnTo>
                  <a:lnTo>
                    <a:pt x="132" y="10"/>
                  </a:lnTo>
                  <a:lnTo>
                    <a:pt x="134" y="10"/>
                  </a:lnTo>
                  <a:lnTo>
                    <a:pt x="134" y="12"/>
                  </a:lnTo>
                  <a:lnTo>
                    <a:pt x="134" y="14"/>
                  </a:lnTo>
                  <a:lnTo>
                    <a:pt x="136" y="14"/>
                  </a:lnTo>
                  <a:lnTo>
                    <a:pt x="138" y="14"/>
                  </a:lnTo>
                  <a:lnTo>
                    <a:pt x="140" y="18"/>
                  </a:lnTo>
                  <a:lnTo>
                    <a:pt x="144" y="22"/>
                  </a:lnTo>
                  <a:lnTo>
                    <a:pt x="146" y="26"/>
                  </a:lnTo>
                  <a:lnTo>
                    <a:pt x="146" y="28"/>
                  </a:lnTo>
                  <a:lnTo>
                    <a:pt x="148" y="32"/>
                  </a:lnTo>
                  <a:lnTo>
                    <a:pt x="152" y="36"/>
                  </a:lnTo>
                  <a:lnTo>
                    <a:pt x="154" y="40"/>
                  </a:lnTo>
                  <a:lnTo>
                    <a:pt x="156" y="44"/>
                  </a:lnTo>
                  <a:lnTo>
                    <a:pt x="156" y="50"/>
                  </a:lnTo>
                  <a:lnTo>
                    <a:pt x="156" y="54"/>
                  </a:lnTo>
                  <a:lnTo>
                    <a:pt x="156" y="62"/>
                  </a:lnTo>
                  <a:lnTo>
                    <a:pt x="156" y="66"/>
                  </a:lnTo>
                  <a:lnTo>
                    <a:pt x="152" y="66"/>
                  </a:lnTo>
                  <a:lnTo>
                    <a:pt x="148" y="66"/>
                  </a:lnTo>
                  <a:lnTo>
                    <a:pt x="146" y="64"/>
                  </a:lnTo>
                  <a:lnTo>
                    <a:pt x="142" y="64"/>
                  </a:lnTo>
                  <a:lnTo>
                    <a:pt x="138" y="62"/>
                  </a:lnTo>
                  <a:lnTo>
                    <a:pt x="136" y="62"/>
                  </a:lnTo>
                  <a:lnTo>
                    <a:pt x="132" y="62"/>
                  </a:lnTo>
                  <a:lnTo>
                    <a:pt x="128" y="62"/>
                  </a:lnTo>
                  <a:lnTo>
                    <a:pt x="128" y="62"/>
                  </a:lnTo>
                  <a:lnTo>
                    <a:pt x="128" y="64"/>
                  </a:lnTo>
                  <a:lnTo>
                    <a:pt x="126" y="66"/>
                  </a:lnTo>
                  <a:lnTo>
                    <a:pt x="124" y="66"/>
                  </a:lnTo>
                  <a:lnTo>
                    <a:pt x="122" y="68"/>
                  </a:lnTo>
                  <a:lnTo>
                    <a:pt x="120" y="68"/>
                  </a:lnTo>
                  <a:lnTo>
                    <a:pt x="120" y="70"/>
                  </a:lnTo>
                  <a:lnTo>
                    <a:pt x="118" y="72"/>
                  </a:lnTo>
                  <a:lnTo>
                    <a:pt x="116" y="72"/>
                  </a:lnTo>
                  <a:lnTo>
                    <a:pt x="114" y="72"/>
                  </a:lnTo>
                  <a:lnTo>
                    <a:pt x="110" y="72"/>
                  </a:lnTo>
                  <a:lnTo>
                    <a:pt x="110" y="72"/>
                  </a:lnTo>
                  <a:lnTo>
                    <a:pt x="106" y="72"/>
                  </a:lnTo>
                  <a:lnTo>
                    <a:pt x="104" y="72"/>
                  </a:lnTo>
                  <a:lnTo>
                    <a:pt x="102" y="72"/>
                  </a:lnTo>
                  <a:lnTo>
                    <a:pt x="100" y="72"/>
                  </a:lnTo>
                  <a:lnTo>
                    <a:pt x="100" y="72"/>
                  </a:lnTo>
                  <a:lnTo>
                    <a:pt x="100" y="74"/>
                  </a:lnTo>
                  <a:lnTo>
                    <a:pt x="100" y="76"/>
                  </a:lnTo>
                  <a:lnTo>
                    <a:pt x="102" y="76"/>
                  </a:lnTo>
                  <a:lnTo>
                    <a:pt x="104" y="76"/>
                  </a:lnTo>
                  <a:lnTo>
                    <a:pt x="106" y="76"/>
                  </a:lnTo>
                  <a:lnTo>
                    <a:pt x="110" y="76"/>
                  </a:lnTo>
                  <a:lnTo>
                    <a:pt x="110" y="76"/>
                  </a:lnTo>
                  <a:lnTo>
                    <a:pt x="112" y="76"/>
                  </a:lnTo>
                  <a:lnTo>
                    <a:pt x="116" y="76"/>
                  </a:lnTo>
                  <a:lnTo>
                    <a:pt x="118" y="76"/>
                  </a:lnTo>
                  <a:lnTo>
                    <a:pt x="118" y="78"/>
                  </a:lnTo>
                  <a:lnTo>
                    <a:pt x="120" y="80"/>
                  </a:lnTo>
                  <a:lnTo>
                    <a:pt x="120" y="82"/>
                  </a:lnTo>
                  <a:lnTo>
                    <a:pt x="120" y="86"/>
                  </a:lnTo>
                  <a:lnTo>
                    <a:pt x="120" y="88"/>
                  </a:lnTo>
                  <a:lnTo>
                    <a:pt x="120" y="90"/>
                  </a:lnTo>
                  <a:lnTo>
                    <a:pt x="120" y="92"/>
                  </a:lnTo>
                  <a:lnTo>
                    <a:pt x="122" y="96"/>
                  </a:lnTo>
                  <a:lnTo>
                    <a:pt x="124" y="98"/>
                  </a:lnTo>
                  <a:lnTo>
                    <a:pt x="126" y="98"/>
                  </a:lnTo>
                  <a:lnTo>
                    <a:pt x="128" y="100"/>
                  </a:lnTo>
                  <a:lnTo>
                    <a:pt x="130" y="100"/>
                  </a:lnTo>
                  <a:lnTo>
                    <a:pt x="132" y="100"/>
                  </a:lnTo>
                  <a:lnTo>
                    <a:pt x="134" y="100"/>
                  </a:lnTo>
                  <a:lnTo>
                    <a:pt x="134" y="102"/>
                  </a:lnTo>
                  <a:lnTo>
                    <a:pt x="136" y="102"/>
                  </a:lnTo>
                  <a:lnTo>
                    <a:pt x="138" y="100"/>
                  </a:lnTo>
                  <a:lnTo>
                    <a:pt x="140" y="100"/>
                  </a:lnTo>
                  <a:lnTo>
                    <a:pt x="142" y="100"/>
                  </a:lnTo>
                  <a:lnTo>
                    <a:pt x="146" y="100"/>
                  </a:lnTo>
                  <a:lnTo>
                    <a:pt x="146" y="100"/>
                  </a:lnTo>
                  <a:lnTo>
                    <a:pt x="148" y="100"/>
                  </a:lnTo>
                  <a:lnTo>
                    <a:pt x="150" y="98"/>
                  </a:lnTo>
                  <a:lnTo>
                    <a:pt x="152" y="98"/>
                  </a:lnTo>
                  <a:lnTo>
                    <a:pt x="156" y="98"/>
                  </a:lnTo>
                  <a:lnTo>
                    <a:pt x="156" y="96"/>
                  </a:lnTo>
                  <a:lnTo>
                    <a:pt x="156" y="94"/>
                  </a:lnTo>
                  <a:lnTo>
                    <a:pt x="158" y="92"/>
                  </a:lnTo>
                  <a:lnTo>
                    <a:pt x="158" y="94"/>
                  </a:lnTo>
                  <a:lnTo>
                    <a:pt x="160" y="96"/>
                  </a:lnTo>
                  <a:lnTo>
                    <a:pt x="160" y="98"/>
                  </a:lnTo>
                  <a:lnTo>
                    <a:pt x="162" y="98"/>
                  </a:lnTo>
                  <a:lnTo>
                    <a:pt x="164" y="94"/>
                  </a:lnTo>
                  <a:lnTo>
                    <a:pt x="164" y="90"/>
                  </a:lnTo>
                  <a:lnTo>
                    <a:pt x="164" y="86"/>
                  </a:lnTo>
                  <a:lnTo>
                    <a:pt x="168" y="82"/>
                  </a:lnTo>
                  <a:lnTo>
                    <a:pt x="170" y="82"/>
                  </a:lnTo>
                  <a:lnTo>
                    <a:pt x="172" y="84"/>
                  </a:lnTo>
                  <a:lnTo>
                    <a:pt x="172" y="86"/>
                  </a:lnTo>
                  <a:lnTo>
                    <a:pt x="174" y="88"/>
                  </a:lnTo>
                  <a:lnTo>
                    <a:pt x="174" y="92"/>
                  </a:lnTo>
                  <a:lnTo>
                    <a:pt x="174" y="98"/>
                  </a:lnTo>
                  <a:lnTo>
                    <a:pt x="174" y="102"/>
                  </a:lnTo>
                  <a:lnTo>
                    <a:pt x="174" y="108"/>
                  </a:lnTo>
                  <a:lnTo>
                    <a:pt x="172" y="112"/>
                  </a:lnTo>
                  <a:lnTo>
                    <a:pt x="170" y="116"/>
                  </a:lnTo>
                  <a:lnTo>
                    <a:pt x="168" y="120"/>
                  </a:lnTo>
                  <a:lnTo>
                    <a:pt x="166" y="124"/>
                  </a:lnTo>
                  <a:lnTo>
                    <a:pt x="166" y="126"/>
                  </a:lnTo>
                  <a:lnTo>
                    <a:pt x="164" y="126"/>
                  </a:lnTo>
                  <a:lnTo>
                    <a:pt x="164" y="126"/>
                  </a:lnTo>
                  <a:lnTo>
                    <a:pt x="164" y="124"/>
                  </a:lnTo>
                  <a:lnTo>
                    <a:pt x="162" y="124"/>
                  </a:lnTo>
                  <a:lnTo>
                    <a:pt x="160" y="124"/>
                  </a:lnTo>
                  <a:lnTo>
                    <a:pt x="158" y="126"/>
                  </a:lnTo>
                  <a:lnTo>
                    <a:pt x="158" y="130"/>
                  </a:lnTo>
                  <a:lnTo>
                    <a:pt x="156" y="132"/>
                  </a:lnTo>
                  <a:lnTo>
                    <a:pt x="156" y="138"/>
                  </a:lnTo>
                  <a:lnTo>
                    <a:pt x="156" y="142"/>
                  </a:lnTo>
                  <a:lnTo>
                    <a:pt x="156" y="148"/>
                  </a:lnTo>
                  <a:lnTo>
                    <a:pt x="154" y="152"/>
                  </a:lnTo>
                  <a:lnTo>
                    <a:pt x="150" y="158"/>
                  </a:lnTo>
                  <a:lnTo>
                    <a:pt x="148" y="162"/>
                  </a:lnTo>
                  <a:lnTo>
                    <a:pt x="146" y="170"/>
                  </a:lnTo>
                  <a:lnTo>
                    <a:pt x="140" y="174"/>
                  </a:lnTo>
                  <a:lnTo>
                    <a:pt x="136" y="178"/>
                  </a:lnTo>
                  <a:lnTo>
                    <a:pt x="132" y="184"/>
                  </a:lnTo>
                  <a:lnTo>
                    <a:pt x="128" y="186"/>
                  </a:lnTo>
                  <a:lnTo>
                    <a:pt x="122" y="192"/>
                  </a:lnTo>
                  <a:lnTo>
                    <a:pt x="120" y="192"/>
                  </a:lnTo>
                  <a:lnTo>
                    <a:pt x="120" y="194"/>
                  </a:lnTo>
                  <a:lnTo>
                    <a:pt x="120" y="194"/>
                  </a:lnTo>
                  <a:lnTo>
                    <a:pt x="118" y="194"/>
                  </a:lnTo>
                  <a:lnTo>
                    <a:pt x="116" y="196"/>
                  </a:lnTo>
                  <a:lnTo>
                    <a:pt x="114" y="196"/>
                  </a:lnTo>
                  <a:lnTo>
                    <a:pt x="110" y="196"/>
                  </a:lnTo>
                  <a:lnTo>
                    <a:pt x="110" y="196"/>
                  </a:lnTo>
                  <a:lnTo>
                    <a:pt x="108" y="196"/>
                  </a:lnTo>
                  <a:lnTo>
                    <a:pt x="106" y="196"/>
                  </a:lnTo>
                  <a:lnTo>
                    <a:pt x="104" y="196"/>
                  </a:lnTo>
                  <a:lnTo>
                    <a:pt x="100" y="194"/>
                  </a:lnTo>
                  <a:lnTo>
                    <a:pt x="96" y="190"/>
                  </a:lnTo>
                  <a:lnTo>
                    <a:pt x="94" y="186"/>
                  </a:lnTo>
                  <a:lnTo>
                    <a:pt x="90" y="184"/>
                  </a:lnTo>
                  <a:lnTo>
                    <a:pt x="86" y="180"/>
                  </a:lnTo>
                  <a:lnTo>
                    <a:pt x="84" y="178"/>
                  </a:lnTo>
                  <a:lnTo>
                    <a:pt x="82" y="174"/>
                  </a:lnTo>
                  <a:lnTo>
                    <a:pt x="80" y="170"/>
                  </a:lnTo>
                  <a:lnTo>
                    <a:pt x="76" y="166"/>
                  </a:lnTo>
                  <a:lnTo>
                    <a:pt x="74" y="162"/>
                  </a:lnTo>
                  <a:lnTo>
                    <a:pt x="72" y="160"/>
                  </a:lnTo>
                  <a:lnTo>
                    <a:pt x="68" y="154"/>
                  </a:lnTo>
                  <a:lnTo>
                    <a:pt x="66" y="152"/>
                  </a:lnTo>
                  <a:lnTo>
                    <a:pt x="66" y="146"/>
                  </a:lnTo>
                  <a:lnTo>
                    <a:pt x="64" y="142"/>
                  </a:lnTo>
                  <a:lnTo>
                    <a:pt x="62" y="138"/>
                  </a:lnTo>
                  <a:lnTo>
                    <a:pt x="62" y="134"/>
                  </a:lnTo>
                  <a:lnTo>
                    <a:pt x="60" y="132"/>
                  </a:lnTo>
                  <a:lnTo>
                    <a:pt x="60" y="128"/>
                  </a:lnTo>
                  <a:lnTo>
                    <a:pt x="60" y="124"/>
                  </a:lnTo>
                  <a:lnTo>
                    <a:pt x="58" y="124"/>
                  </a:lnTo>
                  <a:lnTo>
                    <a:pt x="58" y="122"/>
                  </a:lnTo>
                  <a:lnTo>
                    <a:pt x="58" y="120"/>
                  </a:lnTo>
                  <a:lnTo>
                    <a:pt x="56" y="122"/>
                  </a:lnTo>
                  <a:lnTo>
                    <a:pt x="54" y="122"/>
                  </a:lnTo>
                  <a:lnTo>
                    <a:pt x="52" y="120"/>
                  </a:lnTo>
                  <a:lnTo>
                    <a:pt x="50" y="116"/>
                  </a:lnTo>
                  <a:lnTo>
                    <a:pt x="48" y="112"/>
                  </a:lnTo>
                  <a:lnTo>
                    <a:pt x="48" y="108"/>
                  </a:lnTo>
                  <a:lnTo>
                    <a:pt x="46" y="104"/>
                  </a:lnTo>
                  <a:lnTo>
                    <a:pt x="44" y="100"/>
                  </a:lnTo>
                  <a:lnTo>
                    <a:pt x="44" y="96"/>
                  </a:lnTo>
                  <a:lnTo>
                    <a:pt x="42" y="90"/>
                  </a:lnTo>
                  <a:lnTo>
                    <a:pt x="42" y="86"/>
                  </a:lnTo>
                  <a:lnTo>
                    <a:pt x="46" y="88"/>
                  </a:lnTo>
                  <a:lnTo>
                    <a:pt x="48" y="88"/>
                  </a:lnTo>
                  <a:lnTo>
                    <a:pt x="50" y="90"/>
                  </a:lnTo>
                  <a:lnTo>
                    <a:pt x="52" y="90"/>
                  </a:lnTo>
                  <a:lnTo>
                    <a:pt x="54" y="92"/>
                  </a:lnTo>
                  <a:lnTo>
                    <a:pt x="56" y="96"/>
                  </a:lnTo>
                  <a:lnTo>
                    <a:pt x="58" y="98"/>
                  </a:lnTo>
                  <a:lnTo>
                    <a:pt x="58" y="100"/>
                  </a:lnTo>
                  <a:lnTo>
                    <a:pt x="60" y="98"/>
                  </a:lnTo>
                  <a:lnTo>
                    <a:pt x="60" y="98"/>
                  </a:lnTo>
                  <a:lnTo>
                    <a:pt x="62" y="96"/>
                  </a:lnTo>
                  <a:lnTo>
                    <a:pt x="66" y="98"/>
                  </a:lnTo>
                  <a:lnTo>
                    <a:pt x="68" y="98"/>
                  </a:lnTo>
                  <a:lnTo>
                    <a:pt x="72" y="100"/>
                  </a:lnTo>
                  <a:lnTo>
                    <a:pt x="76" y="100"/>
                  </a:lnTo>
                  <a:lnTo>
                    <a:pt x="80" y="100"/>
                  </a:lnTo>
                  <a:lnTo>
                    <a:pt x="84" y="100"/>
                  </a:lnTo>
                  <a:lnTo>
                    <a:pt x="88" y="98"/>
                  </a:lnTo>
                  <a:lnTo>
                    <a:pt x="94" y="98"/>
                  </a:lnTo>
                  <a:lnTo>
                    <a:pt x="96" y="96"/>
                  </a:lnTo>
                  <a:lnTo>
                    <a:pt x="96" y="90"/>
                  </a:lnTo>
                  <a:lnTo>
                    <a:pt x="98" y="84"/>
                  </a:lnTo>
                  <a:lnTo>
                    <a:pt x="100" y="80"/>
                  </a:lnTo>
                  <a:lnTo>
                    <a:pt x="100" y="76"/>
                  </a:lnTo>
                  <a:lnTo>
                    <a:pt x="98" y="74"/>
                  </a:lnTo>
                  <a:lnTo>
                    <a:pt x="98" y="72"/>
                  </a:lnTo>
                  <a:lnTo>
                    <a:pt x="96" y="70"/>
                  </a:lnTo>
                  <a:lnTo>
                    <a:pt x="96" y="68"/>
                  </a:lnTo>
                  <a:lnTo>
                    <a:pt x="94" y="66"/>
                  </a:lnTo>
                  <a:lnTo>
                    <a:pt x="94" y="66"/>
                  </a:lnTo>
                  <a:lnTo>
                    <a:pt x="94" y="64"/>
                  </a:lnTo>
                  <a:lnTo>
                    <a:pt x="92" y="64"/>
                  </a:lnTo>
                  <a:lnTo>
                    <a:pt x="94" y="62"/>
                  </a:lnTo>
                  <a:lnTo>
                    <a:pt x="94" y="62"/>
                  </a:lnTo>
                  <a:lnTo>
                    <a:pt x="92" y="60"/>
                  </a:lnTo>
                  <a:lnTo>
                    <a:pt x="90" y="60"/>
                  </a:lnTo>
                  <a:lnTo>
                    <a:pt x="86" y="62"/>
                  </a:lnTo>
                  <a:lnTo>
                    <a:pt x="84" y="62"/>
                  </a:lnTo>
                  <a:lnTo>
                    <a:pt x="80" y="62"/>
                  </a:lnTo>
                  <a:lnTo>
                    <a:pt x="76" y="62"/>
                  </a:lnTo>
                  <a:lnTo>
                    <a:pt x="74" y="64"/>
                  </a:lnTo>
                  <a:lnTo>
                    <a:pt x="70" y="66"/>
                  </a:lnTo>
                  <a:lnTo>
                    <a:pt x="66" y="66"/>
                  </a:lnTo>
                  <a:lnTo>
                    <a:pt x="64" y="68"/>
                  </a:lnTo>
                  <a:lnTo>
                    <a:pt x="64" y="62"/>
                  </a:lnTo>
                  <a:lnTo>
                    <a:pt x="62" y="56"/>
                  </a:lnTo>
                  <a:lnTo>
                    <a:pt x="62" y="50"/>
                  </a:lnTo>
                  <a:lnTo>
                    <a:pt x="60" y="44"/>
                  </a:lnTo>
                  <a:lnTo>
                    <a:pt x="58" y="40"/>
                  </a:lnTo>
                  <a:lnTo>
                    <a:pt x="58" y="36"/>
                  </a:lnTo>
                  <a:lnTo>
                    <a:pt x="60" y="34"/>
                  </a:lnTo>
                  <a:lnTo>
                    <a:pt x="62" y="32"/>
                  </a:lnTo>
                  <a:lnTo>
                    <a:pt x="62" y="28"/>
                  </a:lnTo>
                  <a:lnTo>
                    <a:pt x="64" y="26"/>
                  </a:lnTo>
                  <a:lnTo>
                    <a:pt x="66" y="24"/>
                  </a:lnTo>
                  <a:lnTo>
                    <a:pt x="66" y="20"/>
                  </a:lnTo>
                  <a:lnTo>
                    <a:pt x="70" y="18"/>
                  </a:lnTo>
                  <a:lnTo>
                    <a:pt x="72" y="16"/>
                  </a:lnTo>
                  <a:lnTo>
                    <a:pt x="74" y="12"/>
                  </a:lnTo>
                  <a:lnTo>
                    <a:pt x="76" y="10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8"/>
                  </a:lnTo>
                  <a:lnTo>
                    <a:pt x="72" y="10"/>
                  </a:lnTo>
                  <a:lnTo>
                    <a:pt x="70" y="10"/>
                  </a:lnTo>
                  <a:lnTo>
                    <a:pt x="68" y="10"/>
                  </a:lnTo>
                  <a:lnTo>
                    <a:pt x="66" y="12"/>
                  </a:lnTo>
                  <a:lnTo>
                    <a:pt x="66" y="14"/>
                  </a:lnTo>
                  <a:lnTo>
                    <a:pt x="62" y="16"/>
                  </a:lnTo>
                  <a:lnTo>
                    <a:pt x="60" y="18"/>
                  </a:lnTo>
                  <a:lnTo>
                    <a:pt x="60" y="20"/>
                  </a:lnTo>
                  <a:lnTo>
                    <a:pt x="58" y="24"/>
                  </a:lnTo>
                  <a:lnTo>
                    <a:pt x="58" y="28"/>
                  </a:lnTo>
                  <a:lnTo>
                    <a:pt x="56" y="30"/>
                  </a:lnTo>
                  <a:lnTo>
                    <a:pt x="56" y="34"/>
                  </a:lnTo>
                  <a:lnTo>
                    <a:pt x="54" y="36"/>
                  </a:lnTo>
                  <a:lnTo>
                    <a:pt x="50" y="46"/>
                  </a:lnTo>
                  <a:lnTo>
                    <a:pt x="48" y="54"/>
                  </a:lnTo>
                  <a:lnTo>
                    <a:pt x="48" y="64"/>
                  </a:lnTo>
                  <a:lnTo>
                    <a:pt x="48" y="74"/>
                  </a:lnTo>
                  <a:lnTo>
                    <a:pt x="48" y="76"/>
                  </a:lnTo>
                  <a:lnTo>
                    <a:pt x="48" y="78"/>
                  </a:lnTo>
                  <a:lnTo>
                    <a:pt x="48" y="80"/>
                  </a:lnTo>
                  <a:lnTo>
                    <a:pt x="46" y="78"/>
                  </a:lnTo>
                  <a:lnTo>
                    <a:pt x="44" y="78"/>
                  </a:lnTo>
                  <a:lnTo>
                    <a:pt x="42" y="78"/>
                  </a:lnTo>
                  <a:lnTo>
                    <a:pt x="40" y="78"/>
                  </a:lnTo>
                  <a:lnTo>
                    <a:pt x="38" y="84"/>
                  </a:lnTo>
                  <a:lnTo>
                    <a:pt x="40" y="90"/>
                  </a:lnTo>
                  <a:lnTo>
                    <a:pt x="40" y="98"/>
                  </a:lnTo>
                  <a:lnTo>
                    <a:pt x="40" y="106"/>
                  </a:lnTo>
                  <a:lnTo>
                    <a:pt x="42" y="108"/>
                  </a:lnTo>
                  <a:lnTo>
                    <a:pt x="44" y="110"/>
                  </a:lnTo>
                  <a:lnTo>
                    <a:pt x="44" y="116"/>
                  </a:lnTo>
                  <a:lnTo>
                    <a:pt x="46" y="118"/>
                  </a:lnTo>
                  <a:lnTo>
                    <a:pt x="48" y="122"/>
                  </a:lnTo>
                  <a:lnTo>
                    <a:pt x="48" y="124"/>
                  </a:lnTo>
                  <a:lnTo>
                    <a:pt x="50" y="126"/>
                  </a:lnTo>
                  <a:lnTo>
                    <a:pt x="54" y="128"/>
                  </a:lnTo>
                  <a:lnTo>
                    <a:pt x="56" y="134"/>
                  </a:lnTo>
                  <a:lnTo>
                    <a:pt x="58" y="138"/>
                  </a:lnTo>
                  <a:lnTo>
                    <a:pt x="58" y="142"/>
                  </a:lnTo>
                  <a:lnTo>
                    <a:pt x="60" y="146"/>
                  </a:lnTo>
                  <a:lnTo>
                    <a:pt x="62" y="152"/>
                  </a:lnTo>
                  <a:lnTo>
                    <a:pt x="62" y="156"/>
                  </a:lnTo>
                  <a:lnTo>
                    <a:pt x="64" y="160"/>
                  </a:lnTo>
                  <a:lnTo>
                    <a:pt x="64" y="164"/>
                  </a:lnTo>
                  <a:lnTo>
                    <a:pt x="58" y="170"/>
                  </a:lnTo>
                  <a:lnTo>
                    <a:pt x="56" y="172"/>
                  </a:lnTo>
                  <a:lnTo>
                    <a:pt x="52" y="176"/>
                  </a:lnTo>
                  <a:lnTo>
                    <a:pt x="48" y="178"/>
                  </a:lnTo>
                  <a:lnTo>
                    <a:pt x="44" y="182"/>
                  </a:lnTo>
                  <a:lnTo>
                    <a:pt x="40" y="186"/>
                  </a:lnTo>
                  <a:lnTo>
                    <a:pt x="36" y="188"/>
                  </a:lnTo>
                  <a:lnTo>
                    <a:pt x="32" y="194"/>
                  </a:lnTo>
                  <a:lnTo>
                    <a:pt x="28" y="196"/>
                  </a:lnTo>
                  <a:lnTo>
                    <a:pt x="24" y="200"/>
                  </a:lnTo>
                  <a:lnTo>
                    <a:pt x="20" y="204"/>
                  </a:lnTo>
                  <a:lnTo>
                    <a:pt x="16" y="206"/>
                  </a:lnTo>
                  <a:lnTo>
                    <a:pt x="12" y="210"/>
                  </a:lnTo>
                  <a:lnTo>
                    <a:pt x="8" y="214"/>
                  </a:lnTo>
                  <a:lnTo>
                    <a:pt x="4" y="216"/>
                  </a:lnTo>
                  <a:lnTo>
                    <a:pt x="0" y="222"/>
                  </a:lnTo>
                  <a:lnTo>
                    <a:pt x="0" y="222"/>
                  </a:lnTo>
                  <a:lnTo>
                    <a:pt x="4" y="222"/>
                  </a:lnTo>
                  <a:lnTo>
                    <a:pt x="10" y="218"/>
                  </a:lnTo>
                  <a:lnTo>
                    <a:pt x="14" y="216"/>
                  </a:lnTo>
                  <a:lnTo>
                    <a:pt x="18" y="214"/>
                  </a:lnTo>
                  <a:lnTo>
                    <a:pt x="22" y="212"/>
                  </a:lnTo>
                  <a:lnTo>
                    <a:pt x="24" y="208"/>
                  </a:lnTo>
                  <a:lnTo>
                    <a:pt x="30" y="204"/>
                  </a:lnTo>
                  <a:lnTo>
                    <a:pt x="32" y="202"/>
                  </a:lnTo>
                  <a:lnTo>
                    <a:pt x="36" y="198"/>
                  </a:lnTo>
                  <a:lnTo>
                    <a:pt x="40" y="196"/>
                  </a:lnTo>
                  <a:lnTo>
                    <a:pt x="44" y="192"/>
                  </a:lnTo>
                  <a:lnTo>
                    <a:pt x="48" y="190"/>
                  </a:lnTo>
                  <a:lnTo>
                    <a:pt x="52" y="186"/>
                  </a:lnTo>
                  <a:lnTo>
                    <a:pt x="56" y="184"/>
                  </a:lnTo>
                  <a:lnTo>
                    <a:pt x="58" y="180"/>
                  </a:lnTo>
                  <a:lnTo>
                    <a:pt x="64" y="178"/>
                  </a:lnTo>
                  <a:lnTo>
                    <a:pt x="64" y="178"/>
                  </a:lnTo>
                  <a:lnTo>
                    <a:pt x="64" y="190"/>
                  </a:lnTo>
                  <a:lnTo>
                    <a:pt x="64" y="202"/>
                  </a:lnTo>
                  <a:lnTo>
                    <a:pt x="66" y="212"/>
                  </a:lnTo>
                  <a:lnTo>
                    <a:pt x="66" y="222"/>
                  </a:lnTo>
                  <a:lnTo>
                    <a:pt x="68" y="222"/>
                  </a:lnTo>
                  <a:lnTo>
                    <a:pt x="70" y="222"/>
                  </a:lnTo>
                  <a:lnTo>
                    <a:pt x="72" y="222"/>
                  </a:lnTo>
                  <a:lnTo>
                    <a:pt x="74" y="222"/>
                  </a:lnTo>
                  <a:lnTo>
                    <a:pt x="76" y="218"/>
                  </a:lnTo>
                  <a:lnTo>
                    <a:pt x="80" y="216"/>
                  </a:lnTo>
                  <a:lnTo>
                    <a:pt x="84" y="214"/>
                  </a:lnTo>
                  <a:lnTo>
                    <a:pt x="86" y="210"/>
                  </a:lnTo>
                  <a:lnTo>
                    <a:pt x="88" y="208"/>
                  </a:lnTo>
                  <a:lnTo>
                    <a:pt x="92" y="204"/>
                  </a:lnTo>
                  <a:lnTo>
                    <a:pt x="94" y="202"/>
                  </a:lnTo>
                  <a:lnTo>
                    <a:pt x="98" y="200"/>
                  </a:lnTo>
                  <a:lnTo>
                    <a:pt x="102" y="198"/>
                  </a:lnTo>
                  <a:lnTo>
                    <a:pt x="102" y="204"/>
                  </a:lnTo>
                  <a:lnTo>
                    <a:pt x="102" y="208"/>
                  </a:lnTo>
                  <a:lnTo>
                    <a:pt x="104" y="214"/>
                  </a:lnTo>
                  <a:lnTo>
                    <a:pt x="106" y="216"/>
                  </a:lnTo>
                  <a:lnTo>
                    <a:pt x="106" y="222"/>
                  </a:lnTo>
                  <a:lnTo>
                    <a:pt x="104" y="232"/>
                  </a:lnTo>
                  <a:lnTo>
                    <a:pt x="104" y="238"/>
                  </a:lnTo>
                  <a:lnTo>
                    <a:pt x="104" y="246"/>
                  </a:lnTo>
                  <a:lnTo>
                    <a:pt x="106" y="246"/>
                  </a:lnTo>
                  <a:lnTo>
                    <a:pt x="108" y="246"/>
                  </a:lnTo>
                  <a:lnTo>
                    <a:pt x="110" y="246"/>
                  </a:lnTo>
                  <a:lnTo>
                    <a:pt x="110" y="248"/>
                  </a:lnTo>
                  <a:lnTo>
                    <a:pt x="110" y="250"/>
                  </a:lnTo>
                  <a:lnTo>
                    <a:pt x="112" y="250"/>
                  </a:lnTo>
                  <a:lnTo>
                    <a:pt x="112" y="252"/>
                  </a:lnTo>
                  <a:lnTo>
                    <a:pt x="114" y="254"/>
                  </a:lnTo>
                  <a:lnTo>
                    <a:pt x="116" y="256"/>
                  </a:lnTo>
                  <a:lnTo>
                    <a:pt x="118" y="256"/>
                  </a:lnTo>
                  <a:lnTo>
                    <a:pt x="120" y="256"/>
                  </a:lnTo>
                  <a:lnTo>
                    <a:pt x="120" y="252"/>
                  </a:lnTo>
                  <a:lnTo>
                    <a:pt x="120" y="250"/>
                  </a:lnTo>
                  <a:lnTo>
                    <a:pt x="118" y="250"/>
                  </a:lnTo>
                  <a:lnTo>
                    <a:pt x="116" y="248"/>
                  </a:lnTo>
                  <a:lnTo>
                    <a:pt x="110" y="240"/>
                  </a:lnTo>
                  <a:lnTo>
                    <a:pt x="110" y="232"/>
                  </a:lnTo>
                  <a:lnTo>
                    <a:pt x="110" y="232"/>
                  </a:lnTo>
                  <a:lnTo>
                    <a:pt x="110" y="234"/>
                  </a:lnTo>
                  <a:lnTo>
                    <a:pt x="112" y="236"/>
                  </a:lnTo>
                  <a:lnTo>
                    <a:pt x="114" y="238"/>
                  </a:lnTo>
                  <a:lnTo>
                    <a:pt x="114" y="240"/>
                  </a:lnTo>
                  <a:lnTo>
                    <a:pt x="116" y="240"/>
                  </a:lnTo>
                  <a:lnTo>
                    <a:pt x="118" y="240"/>
                  </a:lnTo>
                  <a:lnTo>
                    <a:pt x="120" y="240"/>
                  </a:lnTo>
                  <a:lnTo>
                    <a:pt x="120" y="242"/>
                  </a:lnTo>
                  <a:lnTo>
                    <a:pt x="120" y="242"/>
                  </a:lnTo>
                  <a:lnTo>
                    <a:pt x="120" y="240"/>
                  </a:lnTo>
                  <a:lnTo>
                    <a:pt x="120" y="236"/>
                  </a:lnTo>
                  <a:lnTo>
                    <a:pt x="118" y="234"/>
                  </a:lnTo>
                  <a:lnTo>
                    <a:pt x="116" y="232"/>
                  </a:lnTo>
                  <a:lnTo>
                    <a:pt x="114" y="230"/>
                  </a:lnTo>
                  <a:lnTo>
                    <a:pt x="110" y="226"/>
                  </a:lnTo>
                  <a:lnTo>
                    <a:pt x="110" y="222"/>
                  </a:lnTo>
                  <a:lnTo>
                    <a:pt x="110" y="220"/>
                  </a:lnTo>
                  <a:lnTo>
                    <a:pt x="112" y="220"/>
                  </a:lnTo>
                  <a:lnTo>
                    <a:pt x="114" y="220"/>
                  </a:lnTo>
                  <a:lnTo>
                    <a:pt x="116" y="220"/>
                  </a:lnTo>
                  <a:lnTo>
                    <a:pt x="118" y="222"/>
                  </a:lnTo>
                  <a:lnTo>
                    <a:pt x="120" y="226"/>
                  </a:lnTo>
                  <a:lnTo>
                    <a:pt x="120" y="230"/>
                  </a:lnTo>
                  <a:lnTo>
                    <a:pt x="122" y="232"/>
                  </a:lnTo>
                  <a:lnTo>
                    <a:pt x="122" y="236"/>
                  </a:lnTo>
                  <a:lnTo>
                    <a:pt x="124" y="240"/>
                  </a:lnTo>
                  <a:lnTo>
                    <a:pt x="126" y="244"/>
                  </a:lnTo>
                  <a:lnTo>
                    <a:pt x="126" y="248"/>
                  </a:lnTo>
                  <a:lnTo>
                    <a:pt x="128" y="248"/>
                  </a:lnTo>
                  <a:lnTo>
                    <a:pt x="128" y="246"/>
                  </a:lnTo>
                  <a:lnTo>
                    <a:pt x="130" y="246"/>
                  </a:lnTo>
                  <a:lnTo>
                    <a:pt x="130" y="242"/>
                  </a:lnTo>
                  <a:lnTo>
                    <a:pt x="130" y="238"/>
                  </a:lnTo>
                  <a:lnTo>
                    <a:pt x="128" y="234"/>
                  </a:lnTo>
                  <a:lnTo>
                    <a:pt x="128" y="230"/>
                  </a:lnTo>
                  <a:lnTo>
                    <a:pt x="128" y="226"/>
                  </a:lnTo>
                  <a:lnTo>
                    <a:pt x="126" y="224"/>
                  </a:lnTo>
                  <a:lnTo>
                    <a:pt x="124" y="222"/>
                  </a:lnTo>
                  <a:lnTo>
                    <a:pt x="124" y="218"/>
                  </a:lnTo>
                  <a:lnTo>
                    <a:pt x="122" y="214"/>
                  </a:lnTo>
                  <a:lnTo>
                    <a:pt x="122" y="212"/>
                  </a:lnTo>
                  <a:lnTo>
                    <a:pt x="122" y="208"/>
                  </a:lnTo>
                  <a:lnTo>
                    <a:pt x="124" y="204"/>
                  </a:lnTo>
                  <a:lnTo>
                    <a:pt x="126" y="208"/>
                  </a:lnTo>
                  <a:lnTo>
                    <a:pt x="128" y="210"/>
                  </a:lnTo>
                  <a:lnTo>
                    <a:pt x="130" y="212"/>
                  </a:lnTo>
                  <a:lnTo>
                    <a:pt x="134" y="214"/>
                  </a:lnTo>
                  <a:lnTo>
                    <a:pt x="136" y="216"/>
                  </a:lnTo>
                  <a:lnTo>
                    <a:pt x="138" y="220"/>
                  </a:lnTo>
                  <a:lnTo>
                    <a:pt x="138" y="222"/>
                  </a:lnTo>
                  <a:lnTo>
                    <a:pt x="140" y="224"/>
                  </a:lnTo>
                  <a:lnTo>
                    <a:pt x="142" y="226"/>
                  </a:lnTo>
                  <a:lnTo>
                    <a:pt x="144" y="226"/>
                  </a:lnTo>
                  <a:lnTo>
                    <a:pt x="146" y="226"/>
                  </a:lnTo>
                  <a:lnTo>
                    <a:pt x="146" y="228"/>
                  </a:lnTo>
                  <a:lnTo>
                    <a:pt x="148" y="222"/>
                  </a:lnTo>
                  <a:lnTo>
                    <a:pt x="152" y="216"/>
                  </a:lnTo>
                  <a:lnTo>
                    <a:pt x="154" y="210"/>
                  </a:lnTo>
                  <a:lnTo>
                    <a:pt x="156" y="204"/>
                  </a:lnTo>
                  <a:lnTo>
                    <a:pt x="158" y="198"/>
                  </a:lnTo>
                  <a:lnTo>
                    <a:pt x="162" y="192"/>
                  </a:lnTo>
                  <a:lnTo>
                    <a:pt x="162" y="186"/>
                  </a:lnTo>
                  <a:lnTo>
                    <a:pt x="164" y="180"/>
                  </a:lnTo>
                  <a:lnTo>
                    <a:pt x="168" y="184"/>
                  </a:lnTo>
                  <a:lnTo>
                    <a:pt x="172" y="186"/>
                  </a:lnTo>
                  <a:lnTo>
                    <a:pt x="176" y="188"/>
                  </a:lnTo>
                  <a:lnTo>
                    <a:pt x="182" y="190"/>
                  </a:lnTo>
                  <a:lnTo>
                    <a:pt x="186" y="194"/>
                  </a:lnTo>
                  <a:lnTo>
                    <a:pt x="190" y="196"/>
                  </a:lnTo>
                  <a:lnTo>
                    <a:pt x="196" y="196"/>
                  </a:lnTo>
                  <a:lnTo>
                    <a:pt x="200" y="198"/>
                  </a:lnTo>
                  <a:lnTo>
                    <a:pt x="200" y="200"/>
                  </a:lnTo>
                  <a:lnTo>
                    <a:pt x="202" y="200"/>
                  </a:lnTo>
                  <a:lnTo>
                    <a:pt x="204" y="200"/>
                  </a:lnTo>
                  <a:lnTo>
                    <a:pt x="206" y="198"/>
                  </a:lnTo>
                  <a:lnTo>
                    <a:pt x="202" y="196"/>
                  </a:lnTo>
                  <a:lnTo>
                    <a:pt x="200" y="194"/>
                  </a:lnTo>
                  <a:lnTo>
                    <a:pt x="196" y="192"/>
                  </a:lnTo>
                  <a:lnTo>
                    <a:pt x="192" y="190"/>
                  </a:lnTo>
                  <a:lnTo>
                    <a:pt x="190" y="186"/>
                  </a:lnTo>
                  <a:lnTo>
                    <a:pt x="186" y="186"/>
                  </a:lnTo>
                  <a:lnTo>
                    <a:pt x="182" y="184"/>
                  </a:lnTo>
                  <a:lnTo>
                    <a:pt x="180" y="180"/>
                  </a:lnTo>
                  <a:lnTo>
                    <a:pt x="176" y="178"/>
                  </a:lnTo>
                  <a:lnTo>
                    <a:pt x="174" y="176"/>
                  </a:lnTo>
                  <a:lnTo>
                    <a:pt x="170" y="174"/>
                  </a:lnTo>
                  <a:lnTo>
                    <a:pt x="166" y="170"/>
                  </a:lnTo>
                  <a:lnTo>
                    <a:pt x="164" y="170"/>
                  </a:lnTo>
                  <a:lnTo>
                    <a:pt x="162" y="166"/>
                  </a:lnTo>
                  <a:lnTo>
                    <a:pt x="158" y="162"/>
                  </a:lnTo>
                  <a:lnTo>
                    <a:pt x="156" y="160"/>
                  </a:lnTo>
                  <a:lnTo>
                    <a:pt x="156" y="154"/>
                  </a:lnTo>
                  <a:lnTo>
                    <a:pt x="158" y="148"/>
                  </a:lnTo>
                  <a:lnTo>
                    <a:pt x="160" y="142"/>
                  </a:lnTo>
                  <a:lnTo>
                    <a:pt x="162" y="136"/>
                  </a:lnTo>
                  <a:lnTo>
                    <a:pt x="162" y="134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6" y="134"/>
                  </a:lnTo>
                  <a:lnTo>
                    <a:pt x="168" y="134"/>
                  </a:lnTo>
                  <a:lnTo>
                    <a:pt x="170" y="132"/>
                  </a:lnTo>
                  <a:lnTo>
                    <a:pt x="172" y="130"/>
                  </a:lnTo>
                  <a:lnTo>
                    <a:pt x="174" y="126"/>
                  </a:lnTo>
                  <a:lnTo>
                    <a:pt x="174" y="124"/>
                  </a:lnTo>
                  <a:lnTo>
                    <a:pt x="174" y="122"/>
                  </a:lnTo>
                  <a:lnTo>
                    <a:pt x="174" y="118"/>
                  </a:lnTo>
                  <a:lnTo>
                    <a:pt x="176" y="114"/>
                  </a:lnTo>
                  <a:lnTo>
                    <a:pt x="178" y="108"/>
                  </a:lnTo>
                  <a:lnTo>
                    <a:pt x="180" y="102"/>
                  </a:lnTo>
                  <a:lnTo>
                    <a:pt x="180" y="98"/>
                  </a:lnTo>
                  <a:lnTo>
                    <a:pt x="180" y="90"/>
                  </a:lnTo>
                  <a:lnTo>
                    <a:pt x="180" y="86"/>
                  </a:lnTo>
                  <a:lnTo>
                    <a:pt x="178" y="80"/>
                  </a:lnTo>
                  <a:lnTo>
                    <a:pt x="174" y="76"/>
                  </a:lnTo>
                  <a:lnTo>
                    <a:pt x="174" y="72"/>
                  </a:lnTo>
                  <a:lnTo>
                    <a:pt x="172" y="64"/>
                  </a:lnTo>
                  <a:lnTo>
                    <a:pt x="172" y="58"/>
                  </a:lnTo>
                  <a:lnTo>
                    <a:pt x="170" y="54"/>
                  </a:lnTo>
                  <a:lnTo>
                    <a:pt x="170" y="50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6" y="42"/>
                  </a:lnTo>
                  <a:lnTo>
                    <a:pt x="164" y="40"/>
                  </a:lnTo>
                  <a:lnTo>
                    <a:pt x="164" y="36"/>
                  </a:lnTo>
                  <a:lnTo>
                    <a:pt x="160" y="34"/>
                  </a:lnTo>
                  <a:lnTo>
                    <a:pt x="158" y="32"/>
                  </a:lnTo>
                  <a:lnTo>
                    <a:pt x="156" y="28"/>
                  </a:lnTo>
                  <a:lnTo>
                    <a:pt x="154" y="26"/>
                  </a:lnTo>
                  <a:lnTo>
                    <a:pt x="152" y="24"/>
                  </a:lnTo>
                  <a:lnTo>
                    <a:pt x="150" y="20"/>
                  </a:lnTo>
                  <a:lnTo>
                    <a:pt x="146" y="16"/>
                  </a:lnTo>
                  <a:lnTo>
                    <a:pt x="142" y="12"/>
                  </a:lnTo>
                  <a:lnTo>
                    <a:pt x="138" y="10"/>
                  </a:lnTo>
                  <a:lnTo>
                    <a:pt x="134" y="6"/>
                  </a:lnTo>
                  <a:lnTo>
                    <a:pt x="128" y="2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4" y="0"/>
                  </a:lnTo>
                  <a:lnTo>
                    <a:pt x="112" y="0"/>
                  </a:lnTo>
                  <a:lnTo>
                    <a:pt x="110" y="0"/>
                  </a:lnTo>
                  <a:lnTo>
                    <a:pt x="110" y="0"/>
                  </a:lnTo>
                  <a:lnTo>
                    <a:pt x="11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8" name="Freeform 147"/>
            <p:cNvSpPr>
              <a:spLocks/>
            </p:cNvSpPr>
            <p:nvPr/>
          </p:nvSpPr>
          <p:spPr bwMode="auto">
            <a:xfrm>
              <a:off x="5391150" y="3117850"/>
              <a:ext cx="6350" cy="6350"/>
            </a:xfrm>
            <a:custGeom>
              <a:avLst/>
              <a:gdLst>
                <a:gd name="T0" fmla="*/ 4 w 4"/>
                <a:gd name="T1" fmla="*/ 4 h 4"/>
                <a:gd name="T2" fmla="*/ 4 w 4"/>
                <a:gd name="T3" fmla="*/ 4 h 4"/>
                <a:gd name="T4" fmla="*/ 4 w 4"/>
                <a:gd name="T5" fmla="*/ 2 h 4"/>
                <a:gd name="T6" fmla="*/ 4 w 4"/>
                <a:gd name="T7" fmla="*/ 0 h 4"/>
                <a:gd name="T8" fmla="*/ 2 w 4"/>
                <a:gd name="T9" fmla="*/ 0 h 4"/>
                <a:gd name="T10" fmla="*/ 0 w 4"/>
                <a:gd name="T11" fmla="*/ 0 h 4"/>
                <a:gd name="T12" fmla="*/ 2 w 4"/>
                <a:gd name="T13" fmla="*/ 2 h 4"/>
                <a:gd name="T14" fmla="*/ 4 w 4"/>
                <a:gd name="T1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" h="4">
                  <a:moveTo>
                    <a:pt x="4" y="4"/>
                  </a:moveTo>
                  <a:lnTo>
                    <a:pt x="4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39" name="Freeform 148"/>
            <p:cNvSpPr>
              <a:spLocks/>
            </p:cNvSpPr>
            <p:nvPr/>
          </p:nvSpPr>
          <p:spPr bwMode="auto">
            <a:xfrm>
              <a:off x="5260975" y="3117850"/>
              <a:ext cx="38100" cy="28575"/>
            </a:xfrm>
            <a:custGeom>
              <a:avLst/>
              <a:gdLst>
                <a:gd name="T0" fmla="*/ 0 w 24"/>
                <a:gd name="T1" fmla="*/ 4 h 18"/>
                <a:gd name="T2" fmla="*/ 0 w 24"/>
                <a:gd name="T3" fmla="*/ 4 h 18"/>
                <a:gd name="T4" fmla="*/ 0 w 24"/>
                <a:gd name="T5" fmla="*/ 6 h 18"/>
                <a:gd name="T6" fmla="*/ 4 w 24"/>
                <a:gd name="T7" fmla="*/ 6 h 18"/>
                <a:gd name="T8" fmla="*/ 6 w 24"/>
                <a:gd name="T9" fmla="*/ 8 h 18"/>
                <a:gd name="T10" fmla="*/ 8 w 24"/>
                <a:gd name="T11" fmla="*/ 10 h 18"/>
                <a:gd name="T12" fmla="*/ 12 w 24"/>
                <a:gd name="T13" fmla="*/ 10 h 18"/>
                <a:gd name="T14" fmla="*/ 14 w 24"/>
                <a:gd name="T15" fmla="*/ 12 h 18"/>
                <a:gd name="T16" fmla="*/ 16 w 24"/>
                <a:gd name="T17" fmla="*/ 14 h 18"/>
                <a:gd name="T18" fmla="*/ 18 w 24"/>
                <a:gd name="T19" fmla="*/ 16 h 18"/>
                <a:gd name="T20" fmla="*/ 22 w 24"/>
                <a:gd name="T21" fmla="*/ 18 h 18"/>
                <a:gd name="T22" fmla="*/ 24 w 24"/>
                <a:gd name="T23" fmla="*/ 18 h 18"/>
                <a:gd name="T24" fmla="*/ 24 w 24"/>
                <a:gd name="T25" fmla="*/ 18 h 18"/>
                <a:gd name="T26" fmla="*/ 24 w 24"/>
                <a:gd name="T27" fmla="*/ 16 h 18"/>
                <a:gd name="T28" fmla="*/ 24 w 24"/>
                <a:gd name="T29" fmla="*/ 14 h 18"/>
                <a:gd name="T30" fmla="*/ 24 w 24"/>
                <a:gd name="T31" fmla="*/ 14 h 18"/>
                <a:gd name="T32" fmla="*/ 22 w 24"/>
                <a:gd name="T33" fmla="*/ 12 h 18"/>
                <a:gd name="T34" fmla="*/ 22 w 24"/>
                <a:gd name="T35" fmla="*/ 10 h 18"/>
                <a:gd name="T36" fmla="*/ 20 w 24"/>
                <a:gd name="T37" fmla="*/ 10 h 18"/>
                <a:gd name="T38" fmla="*/ 18 w 24"/>
                <a:gd name="T39" fmla="*/ 10 h 18"/>
                <a:gd name="T40" fmla="*/ 16 w 24"/>
                <a:gd name="T41" fmla="*/ 8 h 18"/>
                <a:gd name="T42" fmla="*/ 16 w 24"/>
                <a:gd name="T43" fmla="*/ 8 h 18"/>
                <a:gd name="T44" fmla="*/ 14 w 24"/>
                <a:gd name="T45" fmla="*/ 6 h 18"/>
                <a:gd name="T46" fmla="*/ 12 w 24"/>
                <a:gd name="T47" fmla="*/ 4 h 18"/>
                <a:gd name="T48" fmla="*/ 10 w 24"/>
                <a:gd name="T49" fmla="*/ 2 h 18"/>
                <a:gd name="T50" fmla="*/ 8 w 24"/>
                <a:gd name="T51" fmla="*/ 2 h 18"/>
                <a:gd name="T52" fmla="*/ 6 w 24"/>
                <a:gd name="T53" fmla="*/ 0 h 18"/>
                <a:gd name="T54" fmla="*/ 6 w 24"/>
                <a:gd name="T55" fmla="*/ 0 h 18"/>
                <a:gd name="T56" fmla="*/ 4 w 24"/>
                <a:gd name="T57" fmla="*/ 2 h 18"/>
                <a:gd name="T58" fmla="*/ 2 w 24"/>
                <a:gd name="T59" fmla="*/ 2 h 18"/>
                <a:gd name="T60" fmla="*/ 2 w 24"/>
                <a:gd name="T61" fmla="*/ 4 h 18"/>
                <a:gd name="T62" fmla="*/ 0 w 24"/>
                <a:gd name="T63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4" h="18">
                  <a:moveTo>
                    <a:pt x="0" y="4"/>
                  </a:moveTo>
                  <a:lnTo>
                    <a:pt x="0" y="4"/>
                  </a:lnTo>
                  <a:lnTo>
                    <a:pt x="0" y="6"/>
                  </a:lnTo>
                  <a:lnTo>
                    <a:pt x="4" y="6"/>
                  </a:lnTo>
                  <a:lnTo>
                    <a:pt x="6" y="8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4" y="12"/>
                  </a:lnTo>
                  <a:lnTo>
                    <a:pt x="16" y="14"/>
                  </a:lnTo>
                  <a:lnTo>
                    <a:pt x="18" y="16"/>
                  </a:lnTo>
                  <a:lnTo>
                    <a:pt x="22" y="18"/>
                  </a:lnTo>
                  <a:lnTo>
                    <a:pt x="24" y="18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2" y="10"/>
                  </a:lnTo>
                  <a:lnTo>
                    <a:pt x="20" y="10"/>
                  </a:lnTo>
                  <a:lnTo>
                    <a:pt x="18" y="10"/>
                  </a:lnTo>
                  <a:lnTo>
                    <a:pt x="16" y="8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0" name="Freeform 149"/>
            <p:cNvSpPr>
              <a:spLocks/>
            </p:cNvSpPr>
            <p:nvPr/>
          </p:nvSpPr>
          <p:spPr bwMode="auto">
            <a:xfrm>
              <a:off x="5384800" y="3178175"/>
              <a:ext cx="19050" cy="73025"/>
            </a:xfrm>
            <a:custGeom>
              <a:avLst/>
              <a:gdLst>
                <a:gd name="T0" fmla="*/ 4 w 12"/>
                <a:gd name="T1" fmla="*/ 28 h 46"/>
                <a:gd name="T2" fmla="*/ 4 w 12"/>
                <a:gd name="T3" fmla="*/ 34 h 46"/>
                <a:gd name="T4" fmla="*/ 4 w 12"/>
                <a:gd name="T5" fmla="*/ 38 h 46"/>
                <a:gd name="T6" fmla="*/ 4 w 12"/>
                <a:gd name="T7" fmla="*/ 42 h 46"/>
                <a:gd name="T8" fmla="*/ 4 w 12"/>
                <a:gd name="T9" fmla="*/ 46 h 46"/>
                <a:gd name="T10" fmla="*/ 6 w 12"/>
                <a:gd name="T11" fmla="*/ 42 h 46"/>
                <a:gd name="T12" fmla="*/ 6 w 12"/>
                <a:gd name="T13" fmla="*/ 38 h 46"/>
                <a:gd name="T14" fmla="*/ 6 w 12"/>
                <a:gd name="T15" fmla="*/ 34 h 46"/>
                <a:gd name="T16" fmla="*/ 6 w 12"/>
                <a:gd name="T17" fmla="*/ 30 h 46"/>
                <a:gd name="T18" fmla="*/ 8 w 12"/>
                <a:gd name="T19" fmla="*/ 32 h 46"/>
                <a:gd name="T20" fmla="*/ 8 w 12"/>
                <a:gd name="T21" fmla="*/ 34 h 46"/>
                <a:gd name="T22" fmla="*/ 8 w 12"/>
                <a:gd name="T23" fmla="*/ 36 h 46"/>
                <a:gd name="T24" fmla="*/ 8 w 12"/>
                <a:gd name="T25" fmla="*/ 40 h 46"/>
                <a:gd name="T26" fmla="*/ 12 w 12"/>
                <a:gd name="T27" fmla="*/ 40 h 46"/>
                <a:gd name="T28" fmla="*/ 10 w 12"/>
                <a:gd name="T29" fmla="*/ 34 h 46"/>
                <a:gd name="T30" fmla="*/ 10 w 12"/>
                <a:gd name="T31" fmla="*/ 28 h 46"/>
                <a:gd name="T32" fmla="*/ 10 w 12"/>
                <a:gd name="T33" fmla="*/ 24 h 46"/>
                <a:gd name="T34" fmla="*/ 8 w 12"/>
                <a:gd name="T35" fmla="*/ 18 h 46"/>
                <a:gd name="T36" fmla="*/ 8 w 12"/>
                <a:gd name="T37" fmla="*/ 14 h 46"/>
                <a:gd name="T38" fmla="*/ 6 w 12"/>
                <a:gd name="T39" fmla="*/ 8 h 46"/>
                <a:gd name="T40" fmla="*/ 4 w 12"/>
                <a:gd name="T41" fmla="*/ 4 h 46"/>
                <a:gd name="T42" fmla="*/ 0 w 12"/>
                <a:gd name="T43" fmla="*/ 0 h 46"/>
                <a:gd name="T44" fmla="*/ 2 w 12"/>
                <a:gd name="T45" fmla="*/ 8 h 46"/>
                <a:gd name="T46" fmla="*/ 4 w 12"/>
                <a:gd name="T47" fmla="*/ 16 h 46"/>
                <a:gd name="T48" fmla="*/ 6 w 12"/>
                <a:gd name="T49" fmla="*/ 22 h 46"/>
                <a:gd name="T50" fmla="*/ 4 w 12"/>
                <a:gd name="T51" fmla="*/ 2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2" h="46">
                  <a:moveTo>
                    <a:pt x="4" y="28"/>
                  </a:moveTo>
                  <a:lnTo>
                    <a:pt x="4" y="34"/>
                  </a:lnTo>
                  <a:lnTo>
                    <a:pt x="4" y="38"/>
                  </a:lnTo>
                  <a:lnTo>
                    <a:pt x="4" y="42"/>
                  </a:lnTo>
                  <a:lnTo>
                    <a:pt x="4" y="46"/>
                  </a:lnTo>
                  <a:lnTo>
                    <a:pt x="6" y="42"/>
                  </a:lnTo>
                  <a:lnTo>
                    <a:pt x="6" y="38"/>
                  </a:lnTo>
                  <a:lnTo>
                    <a:pt x="6" y="34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8" y="36"/>
                  </a:lnTo>
                  <a:lnTo>
                    <a:pt x="8" y="40"/>
                  </a:lnTo>
                  <a:lnTo>
                    <a:pt x="12" y="40"/>
                  </a:lnTo>
                  <a:lnTo>
                    <a:pt x="10" y="34"/>
                  </a:lnTo>
                  <a:lnTo>
                    <a:pt x="10" y="28"/>
                  </a:lnTo>
                  <a:lnTo>
                    <a:pt x="10" y="24"/>
                  </a:lnTo>
                  <a:lnTo>
                    <a:pt x="8" y="18"/>
                  </a:lnTo>
                  <a:lnTo>
                    <a:pt x="8" y="14"/>
                  </a:lnTo>
                  <a:lnTo>
                    <a:pt x="6" y="8"/>
                  </a:lnTo>
                  <a:lnTo>
                    <a:pt x="4" y="4"/>
                  </a:lnTo>
                  <a:lnTo>
                    <a:pt x="0" y="0"/>
                  </a:lnTo>
                  <a:lnTo>
                    <a:pt x="2" y="8"/>
                  </a:lnTo>
                  <a:lnTo>
                    <a:pt x="4" y="16"/>
                  </a:lnTo>
                  <a:lnTo>
                    <a:pt x="6" y="22"/>
                  </a:lnTo>
                  <a:lnTo>
                    <a:pt x="4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1" name="Freeform 150"/>
            <p:cNvSpPr>
              <a:spLocks/>
            </p:cNvSpPr>
            <p:nvPr/>
          </p:nvSpPr>
          <p:spPr bwMode="auto">
            <a:xfrm>
              <a:off x="5219700" y="3187700"/>
              <a:ext cx="15875" cy="66675"/>
            </a:xfrm>
            <a:custGeom>
              <a:avLst/>
              <a:gdLst>
                <a:gd name="T0" fmla="*/ 0 w 10"/>
                <a:gd name="T1" fmla="*/ 28 h 42"/>
                <a:gd name="T2" fmla="*/ 0 w 10"/>
                <a:gd name="T3" fmla="*/ 30 h 42"/>
                <a:gd name="T4" fmla="*/ 0 w 10"/>
                <a:gd name="T5" fmla="*/ 34 h 42"/>
                <a:gd name="T6" fmla="*/ 0 w 10"/>
                <a:gd name="T7" fmla="*/ 36 h 42"/>
                <a:gd name="T8" fmla="*/ 0 w 10"/>
                <a:gd name="T9" fmla="*/ 42 h 42"/>
                <a:gd name="T10" fmla="*/ 0 w 10"/>
                <a:gd name="T11" fmla="*/ 36 h 42"/>
                <a:gd name="T12" fmla="*/ 2 w 10"/>
                <a:gd name="T13" fmla="*/ 32 h 42"/>
                <a:gd name="T14" fmla="*/ 2 w 10"/>
                <a:gd name="T15" fmla="*/ 28 h 42"/>
                <a:gd name="T16" fmla="*/ 4 w 10"/>
                <a:gd name="T17" fmla="*/ 24 h 42"/>
                <a:gd name="T18" fmla="*/ 6 w 10"/>
                <a:gd name="T19" fmla="*/ 26 h 42"/>
                <a:gd name="T20" fmla="*/ 6 w 10"/>
                <a:gd name="T21" fmla="*/ 28 h 42"/>
                <a:gd name="T22" fmla="*/ 6 w 10"/>
                <a:gd name="T23" fmla="*/ 30 h 42"/>
                <a:gd name="T24" fmla="*/ 4 w 10"/>
                <a:gd name="T25" fmla="*/ 32 h 42"/>
                <a:gd name="T26" fmla="*/ 6 w 10"/>
                <a:gd name="T27" fmla="*/ 34 h 42"/>
                <a:gd name="T28" fmla="*/ 6 w 10"/>
                <a:gd name="T29" fmla="*/ 36 h 42"/>
                <a:gd name="T30" fmla="*/ 6 w 10"/>
                <a:gd name="T31" fmla="*/ 38 h 42"/>
                <a:gd name="T32" fmla="*/ 6 w 10"/>
                <a:gd name="T33" fmla="*/ 40 h 42"/>
                <a:gd name="T34" fmla="*/ 6 w 10"/>
                <a:gd name="T35" fmla="*/ 36 h 42"/>
                <a:gd name="T36" fmla="*/ 6 w 10"/>
                <a:gd name="T37" fmla="*/ 34 h 42"/>
                <a:gd name="T38" fmla="*/ 8 w 10"/>
                <a:gd name="T39" fmla="*/ 28 h 42"/>
                <a:gd name="T40" fmla="*/ 10 w 10"/>
                <a:gd name="T41" fmla="*/ 26 h 42"/>
                <a:gd name="T42" fmla="*/ 8 w 10"/>
                <a:gd name="T43" fmla="*/ 18 h 42"/>
                <a:gd name="T44" fmla="*/ 8 w 10"/>
                <a:gd name="T45" fmla="*/ 12 h 42"/>
                <a:gd name="T46" fmla="*/ 6 w 10"/>
                <a:gd name="T47" fmla="*/ 6 h 42"/>
                <a:gd name="T48" fmla="*/ 6 w 10"/>
                <a:gd name="T49" fmla="*/ 0 h 42"/>
                <a:gd name="T50" fmla="*/ 2 w 10"/>
                <a:gd name="T51" fmla="*/ 6 h 42"/>
                <a:gd name="T52" fmla="*/ 0 w 10"/>
                <a:gd name="T53" fmla="*/ 12 h 42"/>
                <a:gd name="T54" fmla="*/ 0 w 10"/>
                <a:gd name="T55" fmla="*/ 20 h 42"/>
                <a:gd name="T56" fmla="*/ 0 w 10"/>
                <a:gd name="T57" fmla="*/ 28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0" h="42">
                  <a:moveTo>
                    <a:pt x="0" y="28"/>
                  </a:moveTo>
                  <a:lnTo>
                    <a:pt x="0" y="30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2" y="28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6" y="40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8" y="28"/>
                  </a:lnTo>
                  <a:lnTo>
                    <a:pt x="10" y="26"/>
                  </a:lnTo>
                  <a:lnTo>
                    <a:pt x="8" y="18"/>
                  </a:lnTo>
                  <a:lnTo>
                    <a:pt x="8" y="12"/>
                  </a:lnTo>
                  <a:lnTo>
                    <a:pt x="6" y="6"/>
                  </a:lnTo>
                  <a:lnTo>
                    <a:pt x="6" y="0"/>
                  </a:lnTo>
                  <a:lnTo>
                    <a:pt x="2" y="6"/>
                  </a:lnTo>
                  <a:lnTo>
                    <a:pt x="0" y="12"/>
                  </a:lnTo>
                  <a:lnTo>
                    <a:pt x="0" y="2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2" name="Freeform 151"/>
            <p:cNvSpPr>
              <a:spLocks/>
            </p:cNvSpPr>
            <p:nvPr/>
          </p:nvSpPr>
          <p:spPr bwMode="auto">
            <a:xfrm>
              <a:off x="5238750" y="3225800"/>
              <a:ext cx="47625" cy="47625"/>
            </a:xfrm>
            <a:custGeom>
              <a:avLst/>
              <a:gdLst>
                <a:gd name="T0" fmla="*/ 0 w 30"/>
                <a:gd name="T1" fmla="*/ 6 h 30"/>
                <a:gd name="T2" fmla="*/ 0 w 30"/>
                <a:gd name="T3" fmla="*/ 10 h 30"/>
                <a:gd name="T4" fmla="*/ 0 w 30"/>
                <a:gd name="T5" fmla="*/ 12 h 30"/>
                <a:gd name="T6" fmla="*/ 0 w 30"/>
                <a:gd name="T7" fmla="*/ 16 h 30"/>
                <a:gd name="T8" fmla="*/ 2 w 30"/>
                <a:gd name="T9" fmla="*/ 20 h 30"/>
                <a:gd name="T10" fmla="*/ 2 w 30"/>
                <a:gd name="T11" fmla="*/ 22 h 30"/>
                <a:gd name="T12" fmla="*/ 2 w 30"/>
                <a:gd name="T13" fmla="*/ 24 h 30"/>
                <a:gd name="T14" fmla="*/ 4 w 30"/>
                <a:gd name="T15" fmla="*/ 28 h 30"/>
                <a:gd name="T16" fmla="*/ 8 w 30"/>
                <a:gd name="T17" fmla="*/ 30 h 30"/>
                <a:gd name="T18" fmla="*/ 10 w 30"/>
                <a:gd name="T19" fmla="*/ 30 h 30"/>
                <a:gd name="T20" fmla="*/ 12 w 30"/>
                <a:gd name="T21" fmla="*/ 30 h 30"/>
                <a:gd name="T22" fmla="*/ 14 w 30"/>
                <a:gd name="T23" fmla="*/ 30 h 30"/>
                <a:gd name="T24" fmla="*/ 18 w 30"/>
                <a:gd name="T25" fmla="*/ 30 h 30"/>
                <a:gd name="T26" fmla="*/ 20 w 30"/>
                <a:gd name="T27" fmla="*/ 30 h 30"/>
                <a:gd name="T28" fmla="*/ 20 w 30"/>
                <a:gd name="T29" fmla="*/ 30 h 30"/>
                <a:gd name="T30" fmla="*/ 24 w 30"/>
                <a:gd name="T31" fmla="*/ 28 h 30"/>
                <a:gd name="T32" fmla="*/ 28 w 30"/>
                <a:gd name="T33" fmla="*/ 28 h 30"/>
                <a:gd name="T34" fmla="*/ 28 w 30"/>
                <a:gd name="T35" fmla="*/ 26 h 30"/>
                <a:gd name="T36" fmla="*/ 30 w 30"/>
                <a:gd name="T37" fmla="*/ 26 h 30"/>
                <a:gd name="T38" fmla="*/ 30 w 30"/>
                <a:gd name="T39" fmla="*/ 22 h 30"/>
                <a:gd name="T40" fmla="*/ 30 w 30"/>
                <a:gd name="T41" fmla="*/ 20 h 30"/>
                <a:gd name="T42" fmla="*/ 30 w 30"/>
                <a:gd name="T43" fmla="*/ 16 h 30"/>
                <a:gd name="T44" fmla="*/ 30 w 30"/>
                <a:gd name="T45" fmla="*/ 12 h 30"/>
                <a:gd name="T46" fmla="*/ 30 w 30"/>
                <a:gd name="T47" fmla="*/ 10 h 30"/>
                <a:gd name="T48" fmla="*/ 30 w 30"/>
                <a:gd name="T49" fmla="*/ 6 h 30"/>
                <a:gd name="T50" fmla="*/ 30 w 30"/>
                <a:gd name="T51" fmla="*/ 4 h 30"/>
                <a:gd name="T52" fmla="*/ 28 w 30"/>
                <a:gd name="T53" fmla="*/ 2 h 30"/>
                <a:gd name="T54" fmla="*/ 24 w 30"/>
                <a:gd name="T55" fmla="*/ 0 h 30"/>
                <a:gd name="T56" fmla="*/ 20 w 30"/>
                <a:gd name="T57" fmla="*/ 0 h 30"/>
                <a:gd name="T58" fmla="*/ 18 w 30"/>
                <a:gd name="T59" fmla="*/ 0 h 30"/>
                <a:gd name="T60" fmla="*/ 14 w 30"/>
                <a:gd name="T61" fmla="*/ 0 h 30"/>
                <a:gd name="T62" fmla="*/ 12 w 30"/>
                <a:gd name="T63" fmla="*/ 2 h 30"/>
                <a:gd name="T64" fmla="*/ 8 w 30"/>
                <a:gd name="T65" fmla="*/ 2 h 30"/>
                <a:gd name="T66" fmla="*/ 4 w 30"/>
                <a:gd name="T67" fmla="*/ 4 h 30"/>
                <a:gd name="T68" fmla="*/ 2 w 30"/>
                <a:gd name="T69" fmla="*/ 4 h 30"/>
                <a:gd name="T70" fmla="*/ 0 w 30"/>
                <a:gd name="T71" fmla="*/ 6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0" h="30">
                  <a:moveTo>
                    <a:pt x="0" y="6"/>
                  </a:moveTo>
                  <a:lnTo>
                    <a:pt x="0" y="1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4" y="28"/>
                  </a:lnTo>
                  <a:lnTo>
                    <a:pt x="8" y="30"/>
                  </a:lnTo>
                  <a:lnTo>
                    <a:pt x="10" y="30"/>
                  </a:lnTo>
                  <a:lnTo>
                    <a:pt x="12" y="30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24" y="28"/>
                  </a:lnTo>
                  <a:lnTo>
                    <a:pt x="28" y="28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0" y="22"/>
                  </a:lnTo>
                  <a:lnTo>
                    <a:pt x="30" y="20"/>
                  </a:lnTo>
                  <a:lnTo>
                    <a:pt x="30" y="16"/>
                  </a:lnTo>
                  <a:lnTo>
                    <a:pt x="30" y="12"/>
                  </a:lnTo>
                  <a:lnTo>
                    <a:pt x="30" y="10"/>
                  </a:lnTo>
                  <a:lnTo>
                    <a:pt x="30" y="6"/>
                  </a:lnTo>
                  <a:lnTo>
                    <a:pt x="30" y="4"/>
                  </a:lnTo>
                  <a:lnTo>
                    <a:pt x="28" y="2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8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3" name="Freeform 152"/>
            <p:cNvSpPr>
              <a:spLocks/>
            </p:cNvSpPr>
            <p:nvPr/>
          </p:nvSpPr>
          <p:spPr bwMode="auto">
            <a:xfrm>
              <a:off x="5330825" y="3225800"/>
              <a:ext cx="53975" cy="47625"/>
            </a:xfrm>
            <a:custGeom>
              <a:avLst/>
              <a:gdLst>
                <a:gd name="T0" fmla="*/ 0 w 34"/>
                <a:gd name="T1" fmla="*/ 4 h 30"/>
                <a:gd name="T2" fmla="*/ 0 w 34"/>
                <a:gd name="T3" fmla="*/ 10 h 30"/>
                <a:gd name="T4" fmla="*/ 2 w 34"/>
                <a:gd name="T5" fmla="*/ 16 h 30"/>
                <a:gd name="T6" fmla="*/ 2 w 34"/>
                <a:gd name="T7" fmla="*/ 22 h 30"/>
                <a:gd name="T8" fmla="*/ 6 w 34"/>
                <a:gd name="T9" fmla="*/ 28 h 30"/>
                <a:gd name="T10" fmla="*/ 8 w 34"/>
                <a:gd name="T11" fmla="*/ 28 h 30"/>
                <a:gd name="T12" fmla="*/ 12 w 34"/>
                <a:gd name="T13" fmla="*/ 28 h 30"/>
                <a:gd name="T14" fmla="*/ 16 w 34"/>
                <a:gd name="T15" fmla="*/ 30 h 30"/>
                <a:gd name="T16" fmla="*/ 16 w 34"/>
                <a:gd name="T17" fmla="*/ 30 h 30"/>
                <a:gd name="T18" fmla="*/ 20 w 34"/>
                <a:gd name="T19" fmla="*/ 30 h 30"/>
                <a:gd name="T20" fmla="*/ 24 w 34"/>
                <a:gd name="T21" fmla="*/ 30 h 30"/>
                <a:gd name="T22" fmla="*/ 26 w 34"/>
                <a:gd name="T23" fmla="*/ 28 h 30"/>
                <a:gd name="T24" fmla="*/ 30 w 34"/>
                <a:gd name="T25" fmla="*/ 26 h 30"/>
                <a:gd name="T26" fmla="*/ 32 w 34"/>
                <a:gd name="T27" fmla="*/ 22 h 30"/>
                <a:gd name="T28" fmla="*/ 34 w 34"/>
                <a:gd name="T29" fmla="*/ 18 h 30"/>
                <a:gd name="T30" fmla="*/ 34 w 34"/>
                <a:gd name="T31" fmla="*/ 14 h 30"/>
                <a:gd name="T32" fmla="*/ 34 w 34"/>
                <a:gd name="T33" fmla="*/ 10 h 30"/>
                <a:gd name="T34" fmla="*/ 34 w 34"/>
                <a:gd name="T35" fmla="*/ 4 h 30"/>
                <a:gd name="T36" fmla="*/ 32 w 34"/>
                <a:gd name="T37" fmla="*/ 4 h 30"/>
                <a:gd name="T38" fmla="*/ 28 w 34"/>
                <a:gd name="T39" fmla="*/ 2 h 30"/>
                <a:gd name="T40" fmla="*/ 26 w 34"/>
                <a:gd name="T41" fmla="*/ 2 h 30"/>
                <a:gd name="T42" fmla="*/ 24 w 34"/>
                <a:gd name="T43" fmla="*/ 2 h 30"/>
                <a:gd name="T44" fmla="*/ 18 w 34"/>
                <a:gd name="T45" fmla="*/ 2 h 30"/>
                <a:gd name="T46" fmla="*/ 16 w 34"/>
                <a:gd name="T47" fmla="*/ 2 h 30"/>
                <a:gd name="T48" fmla="*/ 14 w 34"/>
                <a:gd name="T49" fmla="*/ 0 h 30"/>
                <a:gd name="T50" fmla="*/ 12 w 34"/>
                <a:gd name="T51" fmla="*/ 2 h 30"/>
                <a:gd name="T52" fmla="*/ 10 w 34"/>
                <a:gd name="T53" fmla="*/ 2 h 30"/>
                <a:gd name="T54" fmla="*/ 8 w 34"/>
                <a:gd name="T55" fmla="*/ 2 h 30"/>
                <a:gd name="T56" fmla="*/ 6 w 34"/>
                <a:gd name="T57" fmla="*/ 2 h 30"/>
                <a:gd name="T58" fmla="*/ 6 w 34"/>
                <a:gd name="T59" fmla="*/ 2 h 30"/>
                <a:gd name="T60" fmla="*/ 4 w 34"/>
                <a:gd name="T61" fmla="*/ 2 h 30"/>
                <a:gd name="T62" fmla="*/ 2 w 34"/>
                <a:gd name="T63" fmla="*/ 4 h 30"/>
                <a:gd name="T64" fmla="*/ 0 w 34"/>
                <a:gd name="T65" fmla="*/ 4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4" h="30">
                  <a:moveTo>
                    <a:pt x="0" y="4"/>
                  </a:moveTo>
                  <a:lnTo>
                    <a:pt x="0" y="10"/>
                  </a:lnTo>
                  <a:lnTo>
                    <a:pt x="2" y="16"/>
                  </a:lnTo>
                  <a:lnTo>
                    <a:pt x="2" y="22"/>
                  </a:lnTo>
                  <a:lnTo>
                    <a:pt x="6" y="28"/>
                  </a:lnTo>
                  <a:lnTo>
                    <a:pt x="8" y="28"/>
                  </a:lnTo>
                  <a:lnTo>
                    <a:pt x="12" y="28"/>
                  </a:lnTo>
                  <a:lnTo>
                    <a:pt x="16" y="30"/>
                  </a:lnTo>
                  <a:lnTo>
                    <a:pt x="16" y="30"/>
                  </a:lnTo>
                  <a:lnTo>
                    <a:pt x="20" y="30"/>
                  </a:lnTo>
                  <a:lnTo>
                    <a:pt x="24" y="30"/>
                  </a:lnTo>
                  <a:lnTo>
                    <a:pt x="26" y="28"/>
                  </a:lnTo>
                  <a:lnTo>
                    <a:pt x="30" y="26"/>
                  </a:lnTo>
                  <a:lnTo>
                    <a:pt x="32" y="22"/>
                  </a:lnTo>
                  <a:lnTo>
                    <a:pt x="34" y="18"/>
                  </a:lnTo>
                  <a:lnTo>
                    <a:pt x="34" y="14"/>
                  </a:lnTo>
                  <a:lnTo>
                    <a:pt x="34" y="10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4" name="Freeform 153"/>
            <p:cNvSpPr>
              <a:spLocks/>
            </p:cNvSpPr>
            <p:nvPr/>
          </p:nvSpPr>
          <p:spPr bwMode="auto">
            <a:xfrm>
              <a:off x="5254625" y="3241675"/>
              <a:ext cx="22225" cy="6350"/>
            </a:xfrm>
            <a:custGeom>
              <a:avLst/>
              <a:gdLst>
                <a:gd name="T0" fmla="*/ 0 w 14"/>
                <a:gd name="T1" fmla="*/ 2 h 4"/>
                <a:gd name="T2" fmla="*/ 0 w 14"/>
                <a:gd name="T3" fmla="*/ 4 h 4"/>
                <a:gd name="T4" fmla="*/ 2 w 14"/>
                <a:gd name="T5" fmla="*/ 4 h 4"/>
                <a:gd name="T6" fmla="*/ 2 w 14"/>
                <a:gd name="T7" fmla="*/ 4 h 4"/>
                <a:gd name="T8" fmla="*/ 4 w 14"/>
                <a:gd name="T9" fmla="*/ 4 h 4"/>
                <a:gd name="T10" fmla="*/ 6 w 14"/>
                <a:gd name="T11" fmla="*/ 4 h 4"/>
                <a:gd name="T12" fmla="*/ 8 w 14"/>
                <a:gd name="T13" fmla="*/ 2 h 4"/>
                <a:gd name="T14" fmla="*/ 10 w 14"/>
                <a:gd name="T15" fmla="*/ 2 h 4"/>
                <a:gd name="T16" fmla="*/ 10 w 14"/>
                <a:gd name="T17" fmla="*/ 4 h 4"/>
                <a:gd name="T18" fmla="*/ 12 w 14"/>
                <a:gd name="T19" fmla="*/ 4 h 4"/>
                <a:gd name="T20" fmla="*/ 14 w 14"/>
                <a:gd name="T21" fmla="*/ 4 h 4"/>
                <a:gd name="T22" fmla="*/ 14 w 14"/>
                <a:gd name="T23" fmla="*/ 2 h 4"/>
                <a:gd name="T24" fmla="*/ 12 w 14"/>
                <a:gd name="T25" fmla="*/ 2 h 4"/>
                <a:gd name="T26" fmla="*/ 10 w 14"/>
                <a:gd name="T27" fmla="*/ 2 h 4"/>
                <a:gd name="T28" fmla="*/ 10 w 14"/>
                <a:gd name="T29" fmla="*/ 2 h 4"/>
                <a:gd name="T30" fmla="*/ 8 w 14"/>
                <a:gd name="T31" fmla="*/ 0 h 4"/>
                <a:gd name="T32" fmla="*/ 6 w 14"/>
                <a:gd name="T33" fmla="*/ 2 h 4"/>
                <a:gd name="T34" fmla="*/ 4 w 14"/>
                <a:gd name="T35" fmla="*/ 2 h 4"/>
                <a:gd name="T36" fmla="*/ 2 w 14"/>
                <a:gd name="T37" fmla="*/ 2 h 4"/>
                <a:gd name="T38" fmla="*/ 2 w 14"/>
                <a:gd name="T39" fmla="*/ 2 h 4"/>
                <a:gd name="T40" fmla="*/ 0 w 14"/>
                <a:gd name="T4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4" h="4">
                  <a:moveTo>
                    <a:pt x="0" y="2"/>
                  </a:moveTo>
                  <a:lnTo>
                    <a:pt x="0" y="4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5" name="Freeform 154"/>
            <p:cNvSpPr>
              <a:spLocks/>
            </p:cNvSpPr>
            <p:nvPr/>
          </p:nvSpPr>
          <p:spPr bwMode="auto">
            <a:xfrm>
              <a:off x="5340350" y="3244850"/>
              <a:ext cx="28575" cy="6350"/>
            </a:xfrm>
            <a:custGeom>
              <a:avLst/>
              <a:gdLst>
                <a:gd name="T0" fmla="*/ 0 w 18"/>
                <a:gd name="T1" fmla="*/ 0 h 4"/>
                <a:gd name="T2" fmla="*/ 2 w 18"/>
                <a:gd name="T3" fmla="*/ 0 h 4"/>
                <a:gd name="T4" fmla="*/ 2 w 18"/>
                <a:gd name="T5" fmla="*/ 0 h 4"/>
                <a:gd name="T6" fmla="*/ 6 w 18"/>
                <a:gd name="T7" fmla="*/ 0 h 4"/>
                <a:gd name="T8" fmla="*/ 8 w 18"/>
                <a:gd name="T9" fmla="*/ 0 h 4"/>
                <a:gd name="T10" fmla="*/ 10 w 18"/>
                <a:gd name="T11" fmla="*/ 2 h 4"/>
                <a:gd name="T12" fmla="*/ 10 w 18"/>
                <a:gd name="T13" fmla="*/ 2 h 4"/>
                <a:gd name="T14" fmla="*/ 12 w 18"/>
                <a:gd name="T15" fmla="*/ 2 h 4"/>
                <a:gd name="T16" fmla="*/ 14 w 18"/>
                <a:gd name="T17" fmla="*/ 4 h 4"/>
                <a:gd name="T18" fmla="*/ 16 w 18"/>
                <a:gd name="T19" fmla="*/ 2 h 4"/>
                <a:gd name="T20" fmla="*/ 18 w 18"/>
                <a:gd name="T21" fmla="*/ 2 h 4"/>
                <a:gd name="T22" fmla="*/ 16 w 18"/>
                <a:gd name="T23" fmla="*/ 0 h 4"/>
                <a:gd name="T24" fmla="*/ 14 w 18"/>
                <a:gd name="T25" fmla="*/ 0 h 4"/>
                <a:gd name="T26" fmla="*/ 12 w 18"/>
                <a:gd name="T27" fmla="*/ 0 h 4"/>
                <a:gd name="T28" fmla="*/ 10 w 18"/>
                <a:gd name="T29" fmla="*/ 0 h 4"/>
                <a:gd name="T30" fmla="*/ 8 w 18"/>
                <a:gd name="T31" fmla="*/ 0 h 4"/>
                <a:gd name="T32" fmla="*/ 6 w 18"/>
                <a:gd name="T33" fmla="*/ 0 h 4"/>
                <a:gd name="T34" fmla="*/ 4 w 18"/>
                <a:gd name="T35" fmla="*/ 0 h 4"/>
                <a:gd name="T36" fmla="*/ 0 w 18"/>
                <a:gd name="T3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" h="4">
                  <a:moveTo>
                    <a:pt x="0" y="0"/>
                  </a:moveTo>
                  <a:lnTo>
                    <a:pt x="2" y="0"/>
                  </a:lnTo>
                  <a:lnTo>
                    <a:pt x="2" y="0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6" name="Freeform 155"/>
            <p:cNvSpPr>
              <a:spLocks/>
            </p:cNvSpPr>
            <p:nvPr/>
          </p:nvSpPr>
          <p:spPr bwMode="auto">
            <a:xfrm>
              <a:off x="5394325" y="3257550"/>
              <a:ext cx="12700" cy="44450"/>
            </a:xfrm>
            <a:custGeom>
              <a:avLst/>
              <a:gdLst>
                <a:gd name="T0" fmla="*/ 4 w 8"/>
                <a:gd name="T1" fmla="*/ 4 h 28"/>
                <a:gd name="T2" fmla="*/ 2 w 8"/>
                <a:gd name="T3" fmla="*/ 10 h 28"/>
                <a:gd name="T4" fmla="*/ 2 w 8"/>
                <a:gd name="T5" fmla="*/ 14 h 28"/>
                <a:gd name="T6" fmla="*/ 2 w 8"/>
                <a:gd name="T7" fmla="*/ 20 h 28"/>
                <a:gd name="T8" fmla="*/ 0 w 8"/>
                <a:gd name="T9" fmla="*/ 22 h 28"/>
                <a:gd name="T10" fmla="*/ 0 w 8"/>
                <a:gd name="T11" fmla="*/ 24 h 28"/>
                <a:gd name="T12" fmla="*/ 0 w 8"/>
                <a:gd name="T13" fmla="*/ 26 h 28"/>
                <a:gd name="T14" fmla="*/ 0 w 8"/>
                <a:gd name="T15" fmla="*/ 28 h 28"/>
                <a:gd name="T16" fmla="*/ 2 w 8"/>
                <a:gd name="T17" fmla="*/ 28 h 28"/>
                <a:gd name="T18" fmla="*/ 2 w 8"/>
                <a:gd name="T19" fmla="*/ 26 h 28"/>
                <a:gd name="T20" fmla="*/ 2 w 8"/>
                <a:gd name="T21" fmla="*/ 22 h 28"/>
                <a:gd name="T22" fmla="*/ 4 w 8"/>
                <a:gd name="T23" fmla="*/ 20 h 28"/>
                <a:gd name="T24" fmla="*/ 6 w 8"/>
                <a:gd name="T25" fmla="*/ 20 h 28"/>
                <a:gd name="T26" fmla="*/ 6 w 8"/>
                <a:gd name="T27" fmla="*/ 14 h 28"/>
                <a:gd name="T28" fmla="*/ 6 w 8"/>
                <a:gd name="T29" fmla="*/ 10 h 28"/>
                <a:gd name="T30" fmla="*/ 6 w 8"/>
                <a:gd name="T31" fmla="*/ 6 h 28"/>
                <a:gd name="T32" fmla="*/ 8 w 8"/>
                <a:gd name="T33" fmla="*/ 2 h 28"/>
                <a:gd name="T34" fmla="*/ 8 w 8"/>
                <a:gd name="T35" fmla="*/ 0 h 28"/>
                <a:gd name="T36" fmla="*/ 6 w 8"/>
                <a:gd name="T37" fmla="*/ 2 h 28"/>
                <a:gd name="T38" fmla="*/ 4 w 8"/>
                <a:gd name="T39" fmla="*/ 2 h 28"/>
                <a:gd name="T40" fmla="*/ 4 w 8"/>
                <a:gd name="T41" fmla="*/ 2 h 28"/>
                <a:gd name="T42" fmla="*/ 4 w 8"/>
                <a:gd name="T43" fmla="*/ 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" h="28">
                  <a:moveTo>
                    <a:pt x="4" y="4"/>
                  </a:moveTo>
                  <a:lnTo>
                    <a:pt x="2" y="10"/>
                  </a:lnTo>
                  <a:lnTo>
                    <a:pt x="2" y="14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2" y="28"/>
                  </a:lnTo>
                  <a:lnTo>
                    <a:pt x="2" y="26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6" y="20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6" y="6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7" name="Freeform 156"/>
            <p:cNvSpPr>
              <a:spLocks/>
            </p:cNvSpPr>
            <p:nvPr/>
          </p:nvSpPr>
          <p:spPr bwMode="auto">
            <a:xfrm>
              <a:off x="5318125" y="3260725"/>
              <a:ext cx="19050" cy="38100"/>
            </a:xfrm>
            <a:custGeom>
              <a:avLst/>
              <a:gdLst>
                <a:gd name="T0" fmla="*/ 2 w 12"/>
                <a:gd name="T1" fmla="*/ 22 h 24"/>
                <a:gd name="T2" fmla="*/ 4 w 12"/>
                <a:gd name="T3" fmla="*/ 20 h 24"/>
                <a:gd name="T4" fmla="*/ 6 w 12"/>
                <a:gd name="T5" fmla="*/ 18 h 24"/>
                <a:gd name="T6" fmla="*/ 6 w 12"/>
                <a:gd name="T7" fmla="*/ 18 h 24"/>
                <a:gd name="T8" fmla="*/ 6 w 12"/>
                <a:gd name="T9" fmla="*/ 16 h 24"/>
                <a:gd name="T10" fmla="*/ 6 w 12"/>
                <a:gd name="T11" fmla="*/ 18 h 24"/>
                <a:gd name="T12" fmla="*/ 6 w 12"/>
                <a:gd name="T13" fmla="*/ 18 h 24"/>
                <a:gd name="T14" fmla="*/ 8 w 12"/>
                <a:gd name="T15" fmla="*/ 18 h 24"/>
                <a:gd name="T16" fmla="*/ 10 w 12"/>
                <a:gd name="T17" fmla="*/ 20 h 24"/>
                <a:gd name="T18" fmla="*/ 8 w 12"/>
                <a:gd name="T19" fmla="*/ 20 h 24"/>
                <a:gd name="T20" fmla="*/ 8 w 12"/>
                <a:gd name="T21" fmla="*/ 22 h 24"/>
                <a:gd name="T22" fmla="*/ 8 w 12"/>
                <a:gd name="T23" fmla="*/ 24 h 24"/>
                <a:gd name="T24" fmla="*/ 10 w 12"/>
                <a:gd name="T25" fmla="*/ 24 h 24"/>
                <a:gd name="T26" fmla="*/ 12 w 12"/>
                <a:gd name="T27" fmla="*/ 22 h 24"/>
                <a:gd name="T28" fmla="*/ 12 w 12"/>
                <a:gd name="T29" fmla="*/ 20 h 24"/>
                <a:gd name="T30" fmla="*/ 12 w 12"/>
                <a:gd name="T31" fmla="*/ 18 h 24"/>
                <a:gd name="T32" fmla="*/ 10 w 12"/>
                <a:gd name="T33" fmla="*/ 18 h 24"/>
                <a:gd name="T34" fmla="*/ 8 w 12"/>
                <a:gd name="T35" fmla="*/ 16 h 24"/>
                <a:gd name="T36" fmla="*/ 6 w 12"/>
                <a:gd name="T37" fmla="*/ 14 h 24"/>
                <a:gd name="T38" fmla="*/ 6 w 12"/>
                <a:gd name="T39" fmla="*/ 12 h 24"/>
                <a:gd name="T40" fmla="*/ 4 w 12"/>
                <a:gd name="T41" fmla="*/ 10 h 24"/>
                <a:gd name="T42" fmla="*/ 4 w 12"/>
                <a:gd name="T43" fmla="*/ 8 h 24"/>
                <a:gd name="T44" fmla="*/ 2 w 12"/>
                <a:gd name="T45" fmla="*/ 8 h 24"/>
                <a:gd name="T46" fmla="*/ 2 w 12"/>
                <a:gd name="T47" fmla="*/ 4 h 24"/>
                <a:gd name="T48" fmla="*/ 2 w 12"/>
                <a:gd name="T49" fmla="*/ 0 h 24"/>
                <a:gd name="T50" fmla="*/ 0 w 12"/>
                <a:gd name="T51" fmla="*/ 6 h 24"/>
                <a:gd name="T52" fmla="*/ 0 w 12"/>
                <a:gd name="T53" fmla="*/ 10 h 24"/>
                <a:gd name="T54" fmla="*/ 2 w 12"/>
                <a:gd name="T55" fmla="*/ 18 h 24"/>
                <a:gd name="T56" fmla="*/ 2 w 12"/>
                <a:gd name="T57" fmla="*/ 2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2" h="24">
                  <a:moveTo>
                    <a:pt x="2" y="22"/>
                  </a:moveTo>
                  <a:lnTo>
                    <a:pt x="4" y="20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6" y="18"/>
                  </a:lnTo>
                  <a:lnTo>
                    <a:pt x="6" y="18"/>
                  </a:lnTo>
                  <a:lnTo>
                    <a:pt x="8" y="18"/>
                  </a:lnTo>
                  <a:lnTo>
                    <a:pt x="10" y="20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10" y="24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8" y="16"/>
                  </a:lnTo>
                  <a:lnTo>
                    <a:pt x="6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0"/>
                  </a:lnTo>
                  <a:lnTo>
                    <a:pt x="0" y="6"/>
                  </a:lnTo>
                  <a:lnTo>
                    <a:pt x="0" y="10"/>
                  </a:lnTo>
                  <a:lnTo>
                    <a:pt x="2" y="18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8" name="Freeform 157"/>
            <p:cNvSpPr>
              <a:spLocks/>
            </p:cNvSpPr>
            <p:nvPr/>
          </p:nvSpPr>
          <p:spPr bwMode="auto">
            <a:xfrm>
              <a:off x="5210175" y="3267075"/>
              <a:ext cx="19050" cy="34925"/>
            </a:xfrm>
            <a:custGeom>
              <a:avLst/>
              <a:gdLst>
                <a:gd name="T0" fmla="*/ 6 w 12"/>
                <a:gd name="T1" fmla="*/ 18 h 22"/>
                <a:gd name="T2" fmla="*/ 8 w 12"/>
                <a:gd name="T3" fmla="*/ 20 h 22"/>
                <a:gd name="T4" fmla="*/ 8 w 12"/>
                <a:gd name="T5" fmla="*/ 22 h 22"/>
                <a:gd name="T6" fmla="*/ 10 w 12"/>
                <a:gd name="T7" fmla="*/ 22 h 22"/>
                <a:gd name="T8" fmla="*/ 12 w 12"/>
                <a:gd name="T9" fmla="*/ 22 h 22"/>
                <a:gd name="T10" fmla="*/ 12 w 12"/>
                <a:gd name="T11" fmla="*/ 20 h 22"/>
                <a:gd name="T12" fmla="*/ 12 w 12"/>
                <a:gd name="T13" fmla="*/ 18 h 22"/>
                <a:gd name="T14" fmla="*/ 12 w 12"/>
                <a:gd name="T15" fmla="*/ 14 h 22"/>
                <a:gd name="T16" fmla="*/ 10 w 12"/>
                <a:gd name="T17" fmla="*/ 14 h 22"/>
                <a:gd name="T18" fmla="*/ 8 w 12"/>
                <a:gd name="T19" fmla="*/ 12 h 22"/>
                <a:gd name="T20" fmla="*/ 8 w 12"/>
                <a:gd name="T21" fmla="*/ 10 h 22"/>
                <a:gd name="T22" fmla="*/ 6 w 12"/>
                <a:gd name="T23" fmla="*/ 8 h 22"/>
                <a:gd name="T24" fmla="*/ 4 w 12"/>
                <a:gd name="T25" fmla="*/ 6 h 22"/>
                <a:gd name="T26" fmla="*/ 4 w 12"/>
                <a:gd name="T27" fmla="*/ 4 h 22"/>
                <a:gd name="T28" fmla="*/ 2 w 12"/>
                <a:gd name="T29" fmla="*/ 4 h 22"/>
                <a:gd name="T30" fmla="*/ 2 w 12"/>
                <a:gd name="T31" fmla="*/ 2 h 22"/>
                <a:gd name="T32" fmla="*/ 0 w 12"/>
                <a:gd name="T33" fmla="*/ 0 h 22"/>
                <a:gd name="T34" fmla="*/ 2 w 12"/>
                <a:gd name="T35" fmla="*/ 4 h 22"/>
                <a:gd name="T36" fmla="*/ 4 w 12"/>
                <a:gd name="T37" fmla="*/ 8 h 22"/>
                <a:gd name="T38" fmla="*/ 4 w 12"/>
                <a:gd name="T39" fmla="*/ 14 h 22"/>
                <a:gd name="T40" fmla="*/ 6 w 12"/>
                <a:gd name="T41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22">
                  <a:moveTo>
                    <a:pt x="6" y="18"/>
                  </a:moveTo>
                  <a:lnTo>
                    <a:pt x="8" y="20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6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2" y="4"/>
                  </a:lnTo>
                  <a:lnTo>
                    <a:pt x="4" y="8"/>
                  </a:lnTo>
                  <a:lnTo>
                    <a:pt x="4" y="14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49" name="Freeform 158"/>
            <p:cNvSpPr>
              <a:spLocks/>
            </p:cNvSpPr>
            <p:nvPr/>
          </p:nvSpPr>
          <p:spPr bwMode="auto">
            <a:xfrm>
              <a:off x="5375275" y="3279775"/>
              <a:ext cx="9525" cy="44450"/>
            </a:xfrm>
            <a:custGeom>
              <a:avLst/>
              <a:gdLst>
                <a:gd name="T0" fmla="*/ 6 w 6"/>
                <a:gd name="T1" fmla="*/ 0 h 28"/>
                <a:gd name="T2" fmla="*/ 4 w 6"/>
                <a:gd name="T3" fmla="*/ 6 h 28"/>
                <a:gd name="T4" fmla="*/ 2 w 6"/>
                <a:gd name="T5" fmla="*/ 14 h 28"/>
                <a:gd name="T6" fmla="*/ 0 w 6"/>
                <a:gd name="T7" fmla="*/ 20 h 28"/>
                <a:gd name="T8" fmla="*/ 0 w 6"/>
                <a:gd name="T9" fmla="*/ 26 h 28"/>
                <a:gd name="T10" fmla="*/ 0 w 6"/>
                <a:gd name="T11" fmla="*/ 28 h 28"/>
                <a:gd name="T12" fmla="*/ 4 w 6"/>
                <a:gd name="T13" fmla="*/ 24 h 28"/>
                <a:gd name="T14" fmla="*/ 4 w 6"/>
                <a:gd name="T15" fmla="*/ 20 h 28"/>
                <a:gd name="T16" fmla="*/ 6 w 6"/>
                <a:gd name="T17" fmla="*/ 14 h 28"/>
                <a:gd name="T18" fmla="*/ 6 w 6"/>
                <a:gd name="T19" fmla="*/ 10 h 28"/>
                <a:gd name="T20" fmla="*/ 6 w 6"/>
                <a:gd name="T21" fmla="*/ 0 h 28"/>
                <a:gd name="T22" fmla="*/ 6 w 6"/>
                <a:gd name="T2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28">
                  <a:moveTo>
                    <a:pt x="6" y="0"/>
                  </a:moveTo>
                  <a:lnTo>
                    <a:pt x="4" y="6"/>
                  </a:lnTo>
                  <a:lnTo>
                    <a:pt x="2" y="14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4" y="24"/>
                  </a:lnTo>
                  <a:lnTo>
                    <a:pt x="4" y="20"/>
                  </a:lnTo>
                  <a:lnTo>
                    <a:pt x="6" y="14"/>
                  </a:lnTo>
                  <a:lnTo>
                    <a:pt x="6" y="10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0" name="Freeform 159"/>
            <p:cNvSpPr>
              <a:spLocks/>
            </p:cNvSpPr>
            <p:nvPr/>
          </p:nvSpPr>
          <p:spPr bwMode="auto">
            <a:xfrm>
              <a:off x="5286375" y="3295650"/>
              <a:ext cx="60325" cy="34925"/>
            </a:xfrm>
            <a:custGeom>
              <a:avLst/>
              <a:gdLst>
                <a:gd name="T0" fmla="*/ 18 w 38"/>
                <a:gd name="T1" fmla="*/ 4 h 22"/>
                <a:gd name="T2" fmla="*/ 16 w 38"/>
                <a:gd name="T3" fmla="*/ 4 h 22"/>
                <a:gd name="T4" fmla="*/ 12 w 38"/>
                <a:gd name="T5" fmla="*/ 4 h 22"/>
                <a:gd name="T6" fmla="*/ 8 w 38"/>
                <a:gd name="T7" fmla="*/ 2 h 22"/>
                <a:gd name="T8" fmla="*/ 6 w 38"/>
                <a:gd name="T9" fmla="*/ 0 h 22"/>
                <a:gd name="T10" fmla="*/ 4 w 38"/>
                <a:gd name="T11" fmla="*/ 4 h 22"/>
                <a:gd name="T12" fmla="*/ 8 w 38"/>
                <a:gd name="T13" fmla="*/ 4 h 22"/>
                <a:gd name="T14" fmla="*/ 8 w 38"/>
                <a:gd name="T15" fmla="*/ 10 h 22"/>
                <a:gd name="T16" fmla="*/ 8 w 38"/>
                <a:gd name="T17" fmla="*/ 12 h 22"/>
                <a:gd name="T18" fmla="*/ 8 w 38"/>
                <a:gd name="T19" fmla="*/ 16 h 22"/>
                <a:gd name="T20" fmla="*/ 6 w 38"/>
                <a:gd name="T21" fmla="*/ 18 h 22"/>
                <a:gd name="T22" fmla="*/ 4 w 38"/>
                <a:gd name="T23" fmla="*/ 16 h 22"/>
                <a:gd name="T24" fmla="*/ 6 w 38"/>
                <a:gd name="T25" fmla="*/ 10 h 22"/>
                <a:gd name="T26" fmla="*/ 4 w 38"/>
                <a:gd name="T27" fmla="*/ 4 h 22"/>
                <a:gd name="T28" fmla="*/ 0 w 38"/>
                <a:gd name="T29" fmla="*/ 10 h 22"/>
                <a:gd name="T30" fmla="*/ 0 w 38"/>
                <a:gd name="T31" fmla="*/ 16 h 22"/>
                <a:gd name="T32" fmla="*/ 0 w 38"/>
                <a:gd name="T33" fmla="*/ 20 h 22"/>
                <a:gd name="T34" fmla="*/ 0 w 38"/>
                <a:gd name="T35" fmla="*/ 22 h 22"/>
                <a:gd name="T36" fmla="*/ 4 w 38"/>
                <a:gd name="T37" fmla="*/ 22 h 22"/>
                <a:gd name="T38" fmla="*/ 8 w 38"/>
                <a:gd name="T39" fmla="*/ 20 h 22"/>
                <a:gd name="T40" fmla="*/ 12 w 38"/>
                <a:gd name="T41" fmla="*/ 22 h 22"/>
                <a:gd name="T42" fmla="*/ 16 w 38"/>
                <a:gd name="T43" fmla="*/ 22 h 22"/>
                <a:gd name="T44" fmla="*/ 20 w 38"/>
                <a:gd name="T45" fmla="*/ 22 h 22"/>
                <a:gd name="T46" fmla="*/ 26 w 38"/>
                <a:gd name="T47" fmla="*/ 22 h 22"/>
                <a:gd name="T48" fmla="*/ 30 w 38"/>
                <a:gd name="T49" fmla="*/ 22 h 22"/>
                <a:gd name="T50" fmla="*/ 34 w 38"/>
                <a:gd name="T51" fmla="*/ 22 h 22"/>
                <a:gd name="T52" fmla="*/ 36 w 38"/>
                <a:gd name="T53" fmla="*/ 22 h 22"/>
                <a:gd name="T54" fmla="*/ 38 w 38"/>
                <a:gd name="T55" fmla="*/ 20 h 22"/>
                <a:gd name="T56" fmla="*/ 34 w 38"/>
                <a:gd name="T57" fmla="*/ 16 h 22"/>
                <a:gd name="T58" fmla="*/ 34 w 38"/>
                <a:gd name="T59" fmla="*/ 12 h 22"/>
                <a:gd name="T60" fmla="*/ 32 w 38"/>
                <a:gd name="T61" fmla="*/ 10 h 22"/>
                <a:gd name="T62" fmla="*/ 30 w 38"/>
                <a:gd name="T63" fmla="*/ 6 h 22"/>
                <a:gd name="T64" fmla="*/ 34 w 38"/>
                <a:gd name="T65" fmla="*/ 16 h 22"/>
                <a:gd name="T66" fmla="*/ 32 w 38"/>
                <a:gd name="T67" fmla="*/ 18 h 22"/>
                <a:gd name="T68" fmla="*/ 30 w 38"/>
                <a:gd name="T69" fmla="*/ 14 h 22"/>
                <a:gd name="T70" fmla="*/ 26 w 38"/>
                <a:gd name="T71" fmla="*/ 10 h 22"/>
                <a:gd name="T72" fmla="*/ 24 w 38"/>
                <a:gd name="T73" fmla="*/ 10 h 22"/>
                <a:gd name="T74" fmla="*/ 26 w 38"/>
                <a:gd name="T75" fmla="*/ 14 h 22"/>
                <a:gd name="T76" fmla="*/ 28 w 38"/>
                <a:gd name="T77" fmla="*/ 18 h 22"/>
                <a:gd name="T78" fmla="*/ 24 w 38"/>
                <a:gd name="T79" fmla="*/ 16 h 22"/>
                <a:gd name="T80" fmla="*/ 22 w 38"/>
                <a:gd name="T81" fmla="*/ 10 h 22"/>
                <a:gd name="T82" fmla="*/ 24 w 38"/>
                <a:gd name="T83" fmla="*/ 6 h 22"/>
                <a:gd name="T84" fmla="*/ 26 w 38"/>
                <a:gd name="T85" fmla="*/ 4 h 22"/>
                <a:gd name="T86" fmla="*/ 26 w 38"/>
                <a:gd name="T87" fmla="*/ 0 h 22"/>
                <a:gd name="T88" fmla="*/ 22 w 38"/>
                <a:gd name="T89" fmla="*/ 2 h 22"/>
                <a:gd name="T90" fmla="*/ 18 w 38"/>
                <a:gd name="T91" fmla="*/ 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8" h="22">
                  <a:moveTo>
                    <a:pt x="18" y="4"/>
                  </a:moveTo>
                  <a:lnTo>
                    <a:pt x="18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8" y="8"/>
                  </a:lnTo>
                  <a:lnTo>
                    <a:pt x="8" y="10"/>
                  </a:lnTo>
                  <a:lnTo>
                    <a:pt x="8" y="12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6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4"/>
                  </a:lnTo>
                  <a:lnTo>
                    <a:pt x="2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20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8" y="22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26" y="22"/>
                  </a:lnTo>
                  <a:lnTo>
                    <a:pt x="26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0"/>
                  </a:lnTo>
                  <a:lnTo>
                    <a:pt x="36" y="18"/>
                  </a:lnTo>
                  <a:lnTo>
                    <a:pt x="34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30" y="8"/>
                  </a:lnTo>
                  <a:lnTo>
                    <a:pt x="30" y="6"/>
                  </a:lnTo>
                  <a:lnTo>
                    <a:pt x="28" y="8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30" y="14"/>
                  </a:lnTo>
                  <a:lnTo>
                    <a:pt x="28" y="12"/>
                  </a:lnTo>
                  <a:lnTo>
                    <a:pt x="26" y="10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6" y="12"/>
                  </a:lnTo>
                  <a:lnTo>
                    <a:pt x="26" y="14"/>
                  </a:lnTo>
                  <a:lnTo>
                    <a:pt x="26" y="16"/>
                  </a:lnTo>
                  <a:lnTo>
                    <a:pt x="28" y="18"/>
                  </a:lnTo>
                  <a:lnTo>
                    <a:pt x="26" y="20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26" y="2"/>
                  </a:lnTo>
                  <a:lnTo>
                    <a:pt x="26" y="0"/>
                  </a:lnTo>
                  <a:lnTo>
                    <a:pt x="26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1" name="Freeform 160"/>
            <p:cNvSpPr>
              <a:spLocks/>
            </p:cNvSpPr>
            <p:nvPr/>
          </p:nvSpPr>
          <p:spPr bwMode="auto">
            <a:xfrm>
              <a:off x="5337175" y="3295650"/>
              <a:ext cx="28575" cy="34925"/>
            </a:xfrm>
            <a:custGeom>
              <a:avLst/>
              <a:gdLst>
                <a:gd name="T0" fmla="*/ 0 w 18"/>
                <a:gd name="T1" fmla="*/ 2 h 22"/>
                <a:gd name="T2" fmla="*/ 2 w 18"/>
                <a:gd name="T3" fmla="*/ 4 h 22"/>
                <a:gd name="T4" fmla="*/ 2 w 18"/>
                <a:gd name="T5" fmla="*/ 4 h 22"/>
                <a:gd name="T6" fmla="*/ 4 w 18"/>
                <a:gd name="T7" fmla="*/ 4 h 22"/>
                <a:gd name="T8" fmla="*/ 6 w 18"/>
                <a:gd name="T9" fmla="*/ 4 h 22"/>
                <a:gd name="T10" fmla="*/ 8 w 18"/>
                <a:gd name="T11" fmla="*/ 6 h 22"/>
                <a:gd name="T12" fmla="*/ 8 w 18"/>
                <a:gd name="T13" fmla="*/ 8 h 22"/>
                <a:gd name="T14" fmla="*/ 10 w 18"/>
                <a:gd name="T15" fmla="*/ 8 h 22"/>
                <a:gd name="T16" fmla="*/ 12 w 18"/>
                <a:gd name="T17" fmla="*/ 10 h 22"/>
                <a:gd name="T18" fmla="*/ 12 w 18"/>
                <a:gd name="T19" fmla="*/ 12 h 22"/>
                <a:gd name="T20" fmla="*/ 12 w 18"/>
                <a:gd name="T21" fmla="*/ 16 h 22"/>
                <a:gd name="T22" fmla="*/ 14 w 18"/>
                <a:gd name="T23" fmla="*/ 20 h 22"/>
                <a:gd name="T24" fmla="*/ 14 w 18"/>
                <a:gd name="T25" fmla="*/ 22 h 22"/>
                <a:gd name="T26" fmla="*/ 16 w 18"/>
                <a:gd name="T27" fmla="*/ 22 h 22"/>
                <a:gd name="T28" fmla="*/ 18 w 18"/>
                <a:gd name="T29" fmla="*/ 20 h 22"/>
                <a:gd name="T30" fmla="*/ 16 w 18"/>
                <a:gd name="T31" fmla="*/ 16 h 22"/>
                <a:gd name="T32" fmla="*/ 16 w 18"/>
                <a:gd name="T33" fmla="*/ 12 h 22"/>
                <a:gd name="T34" fmla="*/ 16 w 18"/>
                <a:gd name="T35" fmla="*/ 10 h 22"/>
                <a:gd name="T36" fmla="*/ 16 w 18"/>
                <a:gd name="T37" fmla="*/ 8 h 22"/>
                <a:gd name="T38" fmla="*/ 14 w 18"/>
                <a:gd name="T39" fmla="*/ 6 h 22"/>
                <a:gd name="T40" fmla="*/ 12 w 18"/>
                <a:gd name="T41" fmla="*/ 4 h 22"/>
                <a:gd name="T42" fmla="*/ 10 w 18"/>
                <a:gd name="T43" fmla="*/ 4 h 22"/>
                <a:gd name="T44" fmla="*/ 6 w 18"/>
                <a:gd name="T45" fmla="*/ 4 h 22"/>
                <a:gd name="T46" fmla="*/ 4 w 18"/>
                <a:gd name="T47" fmla="*/ 2 h 22"/>
                <a:gd name="T48" fmla="*/ 2 w 18"/>
                <a:gd name="T49" fmla="*/ 0 h 22"/>
                <a:gd name="T50" fmla="*/ 2 w 18"/>
                <a:gd name="T51" fmla="*/ 2 h 22"/>
                <a:gd name="T52" fmla="*/ 0 w 18"/>
                <a:gd name="T53" fmla="*/ 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" h="22">
                  <a:moveTo>
                    <a:pt x="0" y="2"/>
                  </a:move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4" y="20"/>
                  </a:lnTo>
                  <a:lnTo>
                    <a:pt x="14" y="22"/>
                  </a:lnTo>
                  <a:lnTo>
                    <a:pt x="16" y="22"/>
                  </a:lnTo>
                  <a:lnTo>
                    <a:pt x="18" y="20"/>
                  </a:lnTo>
                  <a:lnTo>
                    <a:pt x="16" y="16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6" y="8"/>
                  </a:lnTo>
                  <a:lnTo>
                    <a:pt x="14" y="6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6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2" name="Freeform 161"/>
            <p:cNvSpPr>
              <a:spLocks/>
            </p:cNvSpPr>
            <p:nvPr/>
          </p:nvSpPr>
          <p:spPr bwMode="auto">
            <a:xfrm>
              <a:off x="5273675" y="3302000"/>
              <a:ext cx="12700" cy="25400"/>
            </a:xfrm>
            <a:custGeom>
              <a:avLst/>
              <a:gdLst>
                <a:gd name="T0" fmla="*/ 2 w 8"/>
                <a:gd name="T1" fmla="*/ 4 h 16"/>
                <a:gd name="T2" fmla="*/ 2 w 8"/>
                <a:gd name="T3" fmla="*/ 6 h 16"/>
                <a:gd name="T4" fmla="*/ 0 w 8"/>
                <a:gd name="T5" fmla="*/ 6 h 16"/>
                <a:gd name="T6" fmla="*/ 0 w 8"/>
                <a:gd name="T7" fmla="*/ 8 h 16"/>
                <a:gd name="T8" fmla="*/ 0 w 8"/>
                <a:gd name="T9" fmla="*/ 8 h 16"/>
                <a:gd name="T10" fmla="*/ 0 w 8"/>
                <a:gd name="T11" fmla="*/ 10 h 16"/>
                <a:gd name="T12" fmla="*/ 0 w 8"/>
                <a:gd name="T13" fmla="*/ 12 h 16"/>
                <a:gd name="T14" fmla="*/ 0 w 8"/>
                <a:gd name="T15" fmla="*/ 14 h 16"/>
                <a:gd name="T16" fmla="*/ 0 w 8"/>
                <a:gd name="T17" fmla="*/ 16 h 16"/>
                <a:gd name="T18" fmla="*/ 2 w 8"/>
                <a:gd name="T19" fmla="*/ 16 h 16"/>
                <a:gd name="T20" fmla="*/ 4 w 8"/>
                <a:gd name="T21" fmla="*/ 16 h 16"/>
                <a:gd name="T22" fmla="*/ 4 w 8"/>
                <a:gd name="T23" fmla="*/ 12 h 16"/>
                <a:gd name="T24" fmla="*/ 4 w 8"/>
                <a:gd name="T25" fmla="*/ 8 h 16"/>
                <a:gd name="T26" fmla="*/ 6 w 8"/>
                <a:gd name="T27" fmla="*/ 4 h 16"/>
                <a:gd name="T28" fmla="*/ 8 w 8"/>
                <a:gd name="T29" fmla="*/ 2 h 16"/>
                <a:gd name="T30" fmla="*/ 6 w 8"/>
                <a:gd name="T31" fmla="*/ 0 h 16"/>
                <a:gd name="T32" fmla="*/ 6 w 8"/>
                <a:gd name="T33" fmla="*/ 2 h 16"/>
                <a:gd name="T34" fmla="*/ 4 w 8"/>
                <a:gd name="T35" fmla="*/ 2 h 16"/>
                <a:gd name="T36" fmla="*/ 2 w 8"/>
                <a:gd name="T37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" h="16">
                  <a:moveTo>
                    <a:pt x="2" y="4"/>
                  </a:moveTo>
                  <a:lnTo>
                    <a:pt x="2" y="6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4" y="12"/>
                  </a:lnTo>
                  <a:lnTo>
                    <a:pt x="4" y="8"/>
                  </a:lnTo>
                  <a:lnTo>
                    <a:pt x="6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3" name="Freeform 162"/>
            <p:cNvSpPr>
              <a:spLocks/>
            </p:cNvSpPr>
            <p:nvPr/>
          </p:nvSpPr>
          <p:spPr bwMode="auto">
            <a:xfrm>
              <a:off x="5264150" y="3305175"/>
              <a:ext cx="9525" cy="25400"/>
            </a:xfrm>
            <a:custGeom>
              <a:avLst/>
              <a:gdLst>
                <a:gd name="T0" fmla="*/ 0 w 6"/>
                <a:gd name="T1" fmla="*/ 10 h 16"/>
                <a:gd name="T2" fmla="*/ 0 w 6"/>
                <a:gd name="T3" fmla="*/ 12 h 16"/>
                <a:gd name="T4" fmla="*/ 0 w 6"/>
                <a:gd name="T5" fmla="*/ 14 h 16"/>
                <a:gd name="T6" fmla="*/ 2 w 6"/>
                <a:gd name="T7" fmla="*/ 16 h 16"/>
                <a:gd name="T8" fmla="*/ 2 w 6"/>
                <a:gd name="T9" fmla="*/ 16 h 16"/>
                <a:gd name="T10" fmla="*/ 4 w 6"/>
                <a:gd name="T11" fmla="*/ 16 h 16"/>
                <a:gd name="T12" fmla="*/ 4 w 6"/>
                <a:gd name="T13" fmla="*/ 16 h 16"/>
                <a:gd name="T14" fmla="*/ 4 w 6"/>
                <a:gd name="T15" fmla="*/ 14 h 16"/>
                <a:gd name="T16" fmla="*/ 4 w 6"/>
                <a:gd name="T17" fmla="*/ 12 h 16"/>
                <a:gd name="T18" fmla="*/ 4 w 6"/>
                <a:gd name="T19" fmla="*/ 8 h 16"/>
                <a:gd name="T20" fmla="*/ 4 w 6"/>
                <a:gd name="T21" fmla="*/ 6 h 16"/>
                <a:gd name="T22" fmla="*/ 6 w 6"/>
                <a:gd name="T23" fmla="*/ 2 h 16"/>
                <a:gd name="T24" fmla="*/ 4 w 6"/>
                <a:gd name="T25" fmla="*/ 0 h 16"/>
                <a:gd name="T26" fmla="*/ 4 w 6"/>
                <a:gd name="T27" fmla="*/ 2 h 16"/>
                <a:gd name="T28" fmla="*/ 4 w 6"/>
                <a:gd name="T29" fmla="*/ 2 h 16"/>
                <a:gd name="T30" fmla="*/ 4 w 6"/>
                <a:gd name="T31" fmla="*/ 4 h 16"/>
                <a:gd name="T32" fmla="*/ 0 w 6"/>
                <a:gd name="T33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" h="16">
                  <a:moveTo>
                    <a:pt x="0" y="10"/>
                  </a:moveTo>
                  <a:lnTo>
                    <a:pt x="0" y="12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4" y="8"/>
                  </a:lnTo>
                  <a:lnTo>
                    <a:pt x="4" y="6"/>
                  </a:lnTo>
                  <a:lnTo>
                    <a:pt x="6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4" name="Freeform 163"/>
            <p:cNvSpPr>
              <a:spLocks/>
            </p:cNvSpPr>
            <p:nvPr/>
          </p:nvSpPr>
          <p:spPr bwMode="auto">
            <a:xfrm>
              <a:off x="5340350" y="3305175"/>
              <a:ext cx="15875" cy="28575"/>
            </a:xfrm>
            <a:custGeom>
              <a:avLst/>
              <a:gdLst>
                <a:gd name="T0" fmla="*/ 0 w 10"/>
                <a:gd name="T1" fmla="*/ 4 h 18"/>
                <a:gd name="T2" fmla="*/ 0 w 10"/>
                <a:gd name="T3" fmla="*/ 6 h 18"/>
                <a:gd name="T4" fmla="*/ 2 w 10"/>
                <a:gd name="T5" fmla="*/ 6 h 18"/>
                <a:gd name="T6" fmla="*/ 4 w 10"/>
                <a:gd name="T7" fmla="*/ 8 h 18"/>
                <a:gd name="T8" fmla="*/ 4 w 10"/>
                <a:gd name="T9" fmla="*/ 10 h 18"/>
                <a:gd name="T10" fmla="*/ 6 w 10"/>
                <a:gd name="T11" fmla="*/ 12 h 18"/>
                <a:gd name="T12" fmla="*/ 6 w 10"/>
                <a:gd name="T13" fmla="*/ 14 h 18"/>
                <a:gd name="T14" fmla="*/ 8 w 10"/>
                <a:gd name="T15" fmla="*/ 16 h 18"/>
                <a:gd name="T16" fmla="*/ 8 w 10"/>
                <a:gd name="T17" fmla="*/ 18 h 18"/>
                <a:gd name="T18" fmla="*/ 10 w 10"/>
                <a:gd name="T19" fmla="*/ 18 h 18"/>
                <a:gd name="T20" fmla="*/ 10 w 10"/>
                <a:gd name="T21" fmla="*/ 16 h 18"/>
                <a:gd name="T22" fmla="*/ 10 w 10"/>
                <a:gd name="T23" fmla="*/ 16 h 18"/>
                <a:gd name="T24" fmla="*/ 10 w 10"/>
                <a:gd name="T25" fmla="*/ 12 h 18"/>
                <a:gd name="T26" fmla="*/ 8 w 10"/>
                <a:gd name="T27" fmla="*/ 8 h 18"/>
                <a:gd name="T28" fmla="*/ 4 w 10"/>
                <a:gd name="T29" fmla="*/ 4 h 18"/>
                <a:gd name="T30" fmla="*/ 2 w 10"/>
                <a:gd name="T31" fmla="*/ 0 h 18"/>
                <a:gd name="T32" fmla="*/ 0 w 10"/>
                <a:gd name="T33" fmla="*/ 0 h 18"/>
                <a:gd name="T34" fmla="*/ 0 w 10"/>
                <a:gd name="T35" fmla="*/ 2 h 18"/>
                <a:gd name="T36" fmla="*/ 0 w 10"/>
                <a:gd name="T37" fmla="*/ 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18">
                  <a:moveTo>
                    <a:pt x="0" y="4"/>
                  </a:move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10" y="16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4" y="4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5" name="Freeform 164"/>
            <p:cNvSpPr>
              <a:spLocks/>
            </p:cNvSpPr>
            <p:nvPr/>
          </p:nvSpPr>
          <p:spPr bwMode="auto">
            <a:xfrm>
              <a:off x="5311775" y="3311525"/>
              <a:ext cx="9525" cy="15875"/>
            </a:xfrm>
            <a:custGeom>
              <a:avLst/>
              <a:gdLst>
                <a:gd name="T0" fmla="*/ 0 w 6"/>
                <a:gd name="T1" fmla="*/ 0 h 10"/>
                <a:gd name="T2" fmla="*/ 2 w 6"/>
                <a:gd name="T3" fmla="*/ 2 h 10"/>
                <a:gd name="T4" fmla="*/ 2 w 6"/>
                <a:gd name="T5" fmla="*/ 6 h 10"/>
                <a:gd name="T6" fmla="*/ 2 w 6"/>
                <a:gd name="T7" fmla="*/ 10 h 10"/>
                <a:gd name="T8" fmla="*/ 6 w 6"/>
                <a:gd name="T9" fmla="*/ 10 h 10"/>
                <a:gd name="T10" fmla="*/ 6 w 6"/>
                <a:gd name="T11" fmla="*/ 6 h 10"/>
                <a:gd name="T12" fmla="*/ 4 w 6"/>
                <a:gd name="T13" fmla="*/ 4 h 10"/>
                <a:gd name="T14" fmla="*/ 4 w 6"/>
                <a:gd name="T15" fmla="*/ 2 h 10"/>
                <a:gd name="T16" fmla="*/ 2 w 6"/>
                <a:gd name="T17" fmla="*/ 0 h 10"/>
                <a:gd name="T18" fmla="*/ 0 w 6"/>
                <a:gd name="T1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" h="10">
                  <a:moveTo>
                    <a:pt x="0" y="0"/>
                  </a:moveTo>
                  <a:lnTo>
                    <a:pt x="2" y="2"/>
                  </a:lnTo>
                  <a:lnTo>
                    <a:pt x="2" y="6"/>
                  </a:lnTo>
                  <a:lnTo>
                    <a:pt x="2" y="10"/>
                  </a:lnTo>
                  <a:lnTo>
                    <a:pt x="6" y="10"/>
                  </a:lnTo>
                  <a:lnTo>
                    <a:pt x="6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6" name="Freeform 165"/>
            <p:cNvSpPr>
              <a:spLocks/>
            </p:cNvSpPr>
            <p:nvPr/>
          </p:nvSpPr>
          <p:spPr bwMode="auto">
            <a:xfrm>
              <a:off x="5302250" y="3314700"/>
              <a:ext cx="6350" cy="9525"/>
            </a:xfrm>
            <a:custGeom>
              <a:avLst/>
              <a:gdLst>
                <a:gd name="T0" fmla="*/ 4 w 4"/>
                <a:gd name="T1" fmla="*/ 6 h 6"/>
                <a:gd name="T2" fmla="*/ 4 w 4"/>
                <a:gd name="T3" fmla="*/ 4 h 6"/>
                <a:gd name="T4" fmla="*/ 4 w 4"/>
                <a:gd name="T5" fmla="*/ 2 h 6"/>
                <a:gd name="T6" fmla="*/ 2 w 4"/>
                <a:gd name="T7" fmla="*/ 2 h 6"/>
                <a:gd name="T8" fmla="*/ 0 w 4"/>
                <a:gd name="T9" fmla="*/ 0 h 6"/>
                <a:gd name="T10" fmla="*/ 0 w 4"/>
                <a:gd name="T11" fmla="*/ 2 h 6"/>
                <a:gd name="T12" fmla="*/ 0 w 4"/>
                <a:gd name="T13" fmla="*/ 4 h 6"/>
                <a:gd name="T14" fmla="*/ 2 w 4"/>
                <a:gd name="T15" fmla="*/ 6 h 6"/>
                <a:gd name="T16" fmla="*/ 4 w 4"/>
                <a:gd name="T1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4" y="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7" name="Freeform 166"/>
            <p:cNvSpPr>
              <a:spLocks/>
            </p:cNvSpPr>
            <p:nvPr/>
          </p:nvSpPr>
          <p:spPr bwMode="auto">
            <a:xfrm>
              <a:off x="5308600" y="3371850"/>
              <a:ext cx="9525" cy="6350"/>
            </a:xfrm>
            <a:custGeom>
              <a:avLst/>
              <a:gdLst>
                <a:gd name="T0" fmla="*/ 0 w 6"/>
                <a:gd name="T1" fmla="*/ 0 h 4"/>
                <a:gd name="T2" fmla="*/ 0 w 6"/>
                <a:gd name="T3" fmla="*/ 0 h 4"/>
                <a:gd name="T4" fmla="*/ 2 w 6"/>
                <a:gd name="T5" fmla="*/ 0 h 4"/>
                <a:gd name="T6" fmla="*/ 2 w 6"/>
                <a:gd name="T7" fmla="*/ 2 h 4"/>
                <a:gd name="T8" fmla="*/ 2 w 6"/>
                <a:gd name="T9" fmla="*/ 4 h 4"/>
                <a:gd name="T10" fmla="*/ 2 w 6"/>
                <a:gd name="T11" fmla="*/ 4 h 4"/>
                <a:gd name="T12" fmla="*/ 4 w 6"/>
                <a:gd name="T13" fmla="*/ 4 h 4"/>
                <a:gd name="T14" fmla="*/ 4 w 6"/>
                <a:gd name="T15" fmla="*/ 2 h 4"/>
                <a:gd name="T16" fmla="*/ 6 w 6"/>
                <a:gd name="T17" fmla="*/ 2 h 4"/>
                <a:gd name="T18" fmla="*/ 6 w 6"/>
                <a:gd name="T19" fmla="*/ 0 h 4"/>
                <a:gd name="T20" fmla="*/ 4 w 6"/>
                <a:gd name="T21" fmla="*/ 0 h 4"/>
                <a:gd name="T22" fmla="*/ 2 w 6"/>
                <a:gd name="T23" fmla="*/ 0 h 4"/>
                <a:gd name="T24" fmla="*/ 0 w 6"/>
                <a:gd name="T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8" name="Freeform 167"/>
            <p:cNvSpPr>
              <a:spLocks/>
            </p:cNvSpPr>
            <p:nvPr/>
          </p:nvSpPr>
          <p:spPr bwMode="auto">
            <a:xfrm>
              <a:off x="5283200" y="3371850"/>
              <a:ext cx="69850" cy="19050"/>
            </a:xfrm>
            <a:custGeom>
              <a:avLst/>
              <a:gdLst>
                <a:gd name="T0" fmla="*/ 38 w 44"/>
                <a:gd name="T1" fmla="*/ 0 h 12"/>
                <a:gd name="T2" fmla="*/ 36 w 44"/>
                <a:gd name="T3" fmla="*/ 2 h 12"/>
                <a:gd name="T4" fmla="*/ 36 w 44"/>
                <a:gd name="T5" fmla="*/ 2 h 12"/>
                <a:gd name="T6" fmla="*/ 34 w 44"/>
                <a:gd name="T7" fmla="*/ 2 h 12"/>
                <a:gd name="T8" fmla="*/ 32 w 44"/>
                <a:gd name="T9" fmla="*/ 4 h 12"/>
                <a:gd name="T10" fmla="*/ 30 w 44"/>
                <a:gd name="T11" fmla="*/ 4 h 12"/>
                <a:gd name="T12" fmla="*/ 28 w 44"/>
                <a:gd name="T13" fmla="*/ 6 h 12"/>
                <a:gd name="T14" fmla="*/ 28 w 44"/>
                <a:gd name="T15" fmla="*/ 6 h 12"/>
                <a:gd name="T16" fmla="*/ 26 w 44"/>
                <a:gd name="T17" fmla="*/ 8 h 12"/>
                <a:gd name="T18" fmla="*/ 26 w 44"/>
                <a:gd name="T19" fmla="*/ 6 h 12"/>
                <a:gd name="T20" fmla="*/ 24 w 44"/>
                <a:gd name="T21" fmla="*/ 6 h 12"/>
                <a:gd name="T22" fmla="*/ 22 w 44"/>
                <a:gd name="T23" fmla="*/ 8 h 12"/>
                <a:gd name="T24" fmla="*/ 20 w 44"/>
                <a:gd name="T25" fmla="*/ 8 h 12"/>
                <a:gd name="T26" fmla="*/ 18 w 44"/>
                <a:gd name="T27" fmla="*/ 8 h 12"/>
                <a:gd name="T28" fmla="*/ 16 w 44"/>
                <a:gd name="T29" fmla="*/ 6 h 12"/>
                <a:gd name="T30" fmla="*/ 12 w 44"/>
                <a:gd name="T31" fmla="*/ 6 h 12"/>
                <a:gd name="T32" fmla="*/ 10 w 44"/>
                <a:gd name="T33" fmla="*/ 4 h 12"/>
                <a:gd name="T34" fmla="*/ 8 w 44"/>
                <a:gd name="T35" fmla="*/ 4 h 12"/>
                <a:gd name="T36" fmla="*/ 4 w 44"/>
                <a:gd name="T37" fmla="*/ 2 h 12"/>
                <a:gd name="T38" fmla="*/ 2 w 44"/>
                <a:gd name="T39" fmla="*/ 2 h 12"/>
                <a:gd name="T40" fmla="*/ 0 w 44"/>
                <a:gd name="T41" fmla="*/ 0 h 12"/>
                <a:gd name="T42" fmla="*/ 0 w 44"/>
                <a:gd name="T43" fmla="*/ 2 h 12"/>
                <a:gd name="T44" fmla="*/ 2 w 44"/>
                <a:gd name="T45" fmla="*/ 4 h 12"/>
                <a:gd name="T46" fmla="*/ 2 w 44"/>
                <a:gd name="T47" fmla="*/ 6 h 12"/>
                <a:gd name="T48" fmla="*/ 4 w 44"/>
                <a:gd name="T49" fmla="*/ 8 h 12"/>
                <a:gd name="T50" fmla="*/ 6 w 44"/>
                <a:gd name="T51" fmla="*/ 8 h 12"/>
                <a:gd name="T52" fmla="*/ 10 w 44"/>
                <a:gd name="T53" fmla="*/ 8 h 12"/>
                <a:gd name="T54" fmla="*/ 10 w 44"/>
                <a:gd name="T55" fmla="*/ 10 h 12"/>
                <a:gd name="T56" fmla="*/ 12 w 44"/>
                <a:gd name="T57" fmla="*/ 10 h 12"/>
                <a:gd name="T58" fmla="*/ 14 w 44"/>
                <a:gd name="T59" fmla="*/ 10 h 12"/>
                <a:gd name="T60" fmla="*/ 18 w 44"/>
                <a:gd name="T61" fmla="*/ 12 h 12"/>
                <a:gd name="T62" fmla="*/ 18 w 44"/>
                <a:gd name="T63" fmla="*/ 12 h 12"/>
                <a:gd name="T64" fmla="*/ 22 w 44"/>
                <a:gd name="T65" fmla="*/ 12 h 12"/>
                <a:gd name="T66" fmla="*/ 24 w 44"/>
                <a:gd name="T67" fmla="*/ 10 h 12"/>
                <a:gd name="T68" fmla="*/ 26 w 44"/>
                <a:gd name="T69" fmla="*/ 10 h 12"/>
                <a:gd name="T70" fmla="*/ 28 w 44"/>
                <a:gd name="T71" fmla="*/ 10 h 12"/>
                <a:gd name="T72" fmla="*/ 30 w 44"/>
                <a:gd name="T73" fmla="*/ 10 h 12"/>
                <a:gd name="T74" fmla="*/ 32 w 44"/>
                <a:gd name="T75" fmla="*/ 8 h 12"/>
                <a:gd name="T76" fmla="*/ 36 w 44"/>
                <a:gd name="T77" fmla="*/ 8 h 12"/>
                <a:gd name="T78" fmla="*/ 36 w 44"/>
                <a:gd name="T79" fmla="*/ 6 h 12"/>
                <a:gd name="T80" fmla="*/ 40 w 44"/>
                <a:gd name="T81" fmla="*/ 4 h 12"/>
                <a:gd name="T82" fmla="*/ 42 w 44"/>
                <a:gd name="T83" fmla="*/ 2 h 12"/>
                <a:gd name="T84" fmla="*/ 44 w 44"/>
                <a:gd name="T85" fmla="*/ 0 h 12"/>
                <a:gd name="T86" fmla="*/ 42 w 44"/>
                <a:gd name="T87" fmla="*/ 0 h 12"/>
                <a:gd name="T88" fmla="*/ 40 w 44"/>
                <a:gd name="T89" fmla="*/ 0 h 12"/>
                <a:gd name="T90" fmla="*/ 40 w 44"/>
                <a:gd name="T91" fmla="*/ 0 h 12"/>
                <a:gd name="T92" fmla="*/ 38 w 44"/>
                <a:gd name="T9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4" h="12">
                  <a:moveTo>
                    <a:pt x="38" y="0"/>
                  </a:moveTo>
                  <a:lnTo>
                    <a:pt x="36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30" y="4"/>
                  </a:lnTo>
                  <a:lnTo>
                    <a:pt x="28" y="6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2" y="8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6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6" y="8"/>
                  </a:lnTo>
                  <a:lnTo>
                    <a:pt x="10" y="8"/>
                  </a:lnTo>
                  <a:lnTo>
                    <a:pt x="10" y="10"/>
                  </a:lnTo>
                  <a:lnTo>
                    <a:pt x="12" y="10"/>
                  </a:lnTo>
                  <a:lnTo>
                    <a:pt x="14" y="10"/>
                  </a:lnTo>
                  <a:lnTo>
                    <a:pt x="18" y="12"/>
                  </a:lnTo>
                  <a:lnTo>
                    <a:pt x="18" y="12"/>
                  </a:lnTo>
                  <a:lnTo>
                    <a:pt x="22" y="12"/>
                  </a:lnTo>
                  <a:lnTo>
                    <a:pt x="24" y="10"/>
                  </a:lnTo>
                  <a:lnTo>
                    <a:pt x="26" y="10"/>
                  </a:lnTo>
                  <a:lnTo>
                    <a:pt x="28" y="10"/>
                  </a:lnTo>
                  <a:lnTo>
                    <a:pt x="30" y="10"/>
                  </a:lnTo>
                  <a:lnTo>
                    <a:pt x="32" y="8"/>
                  </a:lnTo>
                  <a:lnTo>
                    <a:pt x="36" y="8"/>
                  </a:lnTo>
                  <a:lnTo>
                    <a:pt x="36" y="6"/>
                  </a:lnTo>
                  <a:lnTo>
                    <a:pt x="40" y="4"/>
                  </a:lnTo>
                  <a:lnTo>
                    <a:pt x="42" y="2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59" name="Freeform 168"/>
            <p:cNvSpPr>
              <a:spLocks/>
            </p:cNvSpPr>
            <p:nvPr/>
          </p:nvSpPr>
          <p:spPr bwMode="auto">
            <a:xfrm>
              <a:off x="5245100" y="3381375"/>
              <a:ext cx="41275" cy="82550"/>
            </a:xfrm>
            <a:custGeom>
              <a:avLst/>
              <a:gdLst>
                <a:gd name="T0" fmla="*/ 0 w 26"/>
                <a:gd name="T1" fmla="*/ 52 h 52"/>
                <a:gd name="T2" fmla="*/ 4 w 26"/>
                <a:gd name="T3" fmla="*/ 48 h 52"/>
                <a:gd name="T4" fmla="*/ 6 w 26"/>
                <a:gd name="T5" fmla="*/ 46 h 52"/>
                <a:gd name="T6" fmla="*/ 8 w 26"/>
                <a:gd name="T7" fmla="*/ 42 h 52"/>
                <a:gd name="T8" fmla="*/ 10 w 26"/>
                <a:gd name="T9" fmla="*/ 38 h 52"/>
                <a:gd name="T10" fmla="*/ 12 w 26"/>
                <a:gd name="T11" fmla="*/ 36 h 52"/>
                <a:gd name="T12" fmla="*/ 16 w 26"/>
                <a:gd name="T13" fmla="*/ 32 h 52"/>
                <a:gd name="T14" fmla="*/ 16 w 26"/>
                <a:gd name="T15" fmla="*/ 30 h 52"/>
                <a:gd name="T16" fmla="*/ 22 w 26"/>
                <a:gd name="T17" fmla="*/ 28 h 52"/>
                <a:gd name="T18" fmla="*/ 24 w 26"/>
                <a:gd name="T19" fmla="*/ 28 h 52"/>
                <a:gd name="T20" fmla="*/ 26 w 26"/>
                <a:gd name="T21" fmla="*/ 28 h 52"/>
                <a:gd name="T22" fmla="*/ 22 w 26"/>
                <a:gd name="T23" fmla="*/ 26 h 52"/>
                <a:gd name="T24" fmla="*/ 18 w 26"/>
                <a:gd name="T25" fmla="*/ 20 h 52"/>
                <a:gd name="T26" fmla="*/ 16 w 26"/>
                <a:gd name="T27" fmla="*/ 18 h 52"/>
                <a:gd name="T28" fmla="*/ 14 w 26"/>
                <a:gd name="T29" fmla="*/ 14 h 52"/>
                <a:gd name="T30" fmla="*/ 10 w 26"/>
                <a:gd name="T31" fmla="*/ 12 h 52"/>
                <a:gd name="T32" fmla="*/ 8 w 26"/>
                <a:gd name="T33" fmla="*/ 8 h 52"/>
                <a:gd name="T34" fmla="*/ 6 w 26"/>
                <a:gd name="T35" fmla="*/ 4 h 52"/>
                <a:gd name="T36" fmla="*/ 2 w 26"/>
                <a:gd name="T37" fmla="*/ 0 h 52"/>
                <a:gd name="T38" fmla="*/ 2 w 26"/>
                <a:gd name="T39" fmla="*/ 12 h 52"/>
                <a:gd name="T40" fmla="*/ 2 w 26"/>
                <a:gd name="T41" fmla="*/ 26 h 52"/>
                <a:gd name="T42" fmla="*/ 0 w 26"/>
                <a:gd name="T43" fmla="*/ 38 h 52"/>
                <a:gd name="T44" fmla="*/ 0 w 26"/>
                <a:gd name="T45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6" h="52">
                  <a:moveTo>
                    <a:pt x="0" y="52"/>
                  </a:moveTo>
                  <a:lnTo>
                    <a:pt x="4" y="48"/>
                  </a:lnTo>
                  <a:lnTo>
                    <a:pt x="6" y="46"/>
                  </a:lnTo>
                  <a:lnTo>
                    <a:pt x="8" y="42"/>
                  </a:lnTo>
                  <a:lnTo>
                    <a:pt x="10" y="38"/>
                  </a:lnTo>
                  <a:lnTo>
                    <a:pt x="12" y="36"/>
                  </a:lnTo>
                  <a:lnTo>
                    <a:pt x="16" y="32"/>
                  </a:lnTo>
                  <a:lnTo>
                    <a:pt x="16" y="30"/>
                  </a:lnTo>
                  <a:lnTo>
                    <a:pt x="22" y="28"/>
                  </a:lnTo>
                  <a:lnTo>
                    <a:pt x="24" y="28"/>
                  </a:lnTo>
                  <a:lnTo>
                    <a:pt x="26" y="28"/>
                  </a:lnTo>
                  <a:lnTo>
                    <a:pt x="22" y="26"/>
                  </a:lnTo>
                  <a:lnTo>
                    <a:pt x="18" y="20"/>
                  </a:lnTo>
                  <a:lnTo>
                    <a:pt x="16" y="18"/>
                  </a:lnTo>
                  <a:lnTo>
                    <a:pt x="14" y="14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6" y="4"/>
                  </a:lnTo>
                  <a:lnTo>
                    <a:pt x="2" y="0"/>
                  </a:lnTo>
                  <a:lnTo>
                    <a:pt x="2" y="12"/>
                  </a:lnTo>
                  <a:lnTo>
                    <a:pt x="2" y="26"/>
                  </a:lnTo>
                  <a:lnTo>
                    <a:pt x="0" y="38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60" name="Freeform 169"/>
            <p:cNvSpPr>
              <a:spLocks/>
            </p:cNvSpPr>
            <p:nvPr/>
          </p:nvSpPr>
          <p:spPr bwMode="auto">
            <a:xfrm>
              <a:off x="5337175" y="3387725"/>
              <a:ext cx="47625" cy="82550"/>
            </a:xfrm>
            <a:custGeom>
              <a:avLst/>
              <a:gdLst>
                <a:gd name="T0" fmla="*/ 0 w 30"/>
                <a:gd name="T1" fmla="*/ 26 h 52"/>
                <a:gd name="T2" fmla="*/ 2 w 30"/>
                <a:gd name="T3" fmla="*/ 28 h 52"/>
                <a:gd name="T4" fmla="*/ 4 w 30"/>
                <a:gd name="T5" fmla="*/ 32 h 52"/>
                <a:gd name="T6" fmla="*/ 6 w 30"/>
                <a:gd name="T7" fmla="*/ 34 h 52"/>
                <a:gd name="T8" fmla="*/ 10 w 30"/>
                <a:gd name="T9" fmla="*/ 36 h 52"/>
                <a:gd name="T10" fmla="*/ 12 w 30"/>
                <a:gd name="T11" fmla="*/ 40 h 52"/>
                <a:gd name="T12" fmla="*/ 14 w 30"/>
                <a:gd name="T13" fmla="*/ 44 h 52"/>
                <a:gd name="T14" fmla="*/ 16 w 30"/>
                <a:gd name="T15" fmla="*/ 46 h 52"/>
                <a:gd name="T16" fmla="*/ 18 w 30"/>
                <a:gd name="T17" fmla="*/ 52 h 52"/>
                <a:gd name="T18" fmla="*/ 20 w 30"/>
                <a:gd name="T19" fmla="*/ 44 h 52"/>
                <a:gd name="T20" fmla="*/ 22 w 30"/>
                <a:gd name="T21" fmla="*/ 40 h 52"/>
                <a:gd name="T22" fmla="*/ 24 w 30"/>
                <a:gd name="T23" fmla="*/ 34 h 52"/>
                <a:gd name="T24" fmla="*/ 26 w 30"/>
                <a:gd name="T25" fmla="*/ 28 h 52"/>
                <a:gd name="T26" fmla="*/ 28 w 30"/>
                <a:gd name="T27" fmla="*/ 22 h 52"/>
                <a:gd name="T28" fmla="*/ 30 w 30"/>
                <a:gd name="T29" fmla="*/ 16 h 52"/>
                <a:gd name="T30" fmla="*/ 30 w 30"/>
                <a:gd name="T31" fmla="*/ 10 h 52"/>
                <a:gd name="T32" fmla="*/ 30 w 30"/>
                <a:gd name="T33" fmla="*/ 4 h 52"/>
                <a:gd name="T34" fmla="*/ 30 w 30"/>
                <a:gd name="T35" fmla="*/ 4 h 52"/>
                <a:gd name="T36" fmla="*/ 30 w 30"/>
                <a:gd name="T37" fmla="*/ 2 h 52"/>
                <a:gd name="T38" fmla="*/ 28 w 30"/>
                <a:gd name="T39" fmla="*/ 0 h 52"/>
                <a:gd name="T40" fmla="*/ 28 w 30"/>
                <a:gd name="T41" fmla="*/ 0 h 52"/>
                <a:gd name="T42" fmla="*/ 24 w 30"/>
                <a:gd name="T43" fmla="*/ 2 h 52"/>
                <a:gd name="T44" fmla="*/ 20 w 30"/>
                <a:gd name="T45" fmla="*/ 8 h 52"/>
                <a:gd name="T46" fmla="*/ 18 w 30"/>
                <a:gd name="T47" fmla="*/ 10 h 52"/>
                <a:gd name="T48" fmla="*/ 14 w 30"/>
                <a:gd name="T49" fmla="*/ 14 h 52"/>
                <a:gd name="T50" fmla="*/ 12 w 30"/>
                <a:gd name="T51" fmla="*/ 16 h 52"/>
                <a:gd name="T52" fmla="*/ 8 w 30"/>
                <a:gd name="T53" fmla="*/ 20 h 52"/>
                <a:gd name="T54" fmla="*/ 4 w 30"/>
                <a:gd name="T55" fmla="*/ 24 h 52"/>
                <a:gd name="T56" fmla="*/ 0 w 30"/>
                <a:gd name="T57" fmla="*/ 26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" h="52">
                  <a:moveTo>
                    <a:pt x="0" y="26"/>
                  </a:moveTo>
                  <a:lnTo>
                    <a:pt x="2" y="28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6"/>
                  </a:lnTo>
                  <a:lnTo>
                    <a:pt x="18" y="52"/>
                  </a:lnTo>
                  <a:lnTo>
                    <a:pt x="20" y="44"/>
                  </a:lnTo>
                  <a:lnTo>
                    <a:pt x="22" y="40"/>
                  </a:lnTo>
                  <a:lnTo>
                    <a:pt x="24" y="34"/>
                  </a:lnTo>
                  <a:lnTo>
                    <a:pt x="26" y="28"/>
                  </a:lnTo>
                  <a:lnTo>
                    <a:pt x="28" y="22"/>
                  </a:lnTo>
                  <a:lnTo>
                    <a:pt x="30" y="16"/>
                  </a:lnTo>
                  <a:lnTo>
                    <a:pt x="30" y="10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30" y="2"/>
                  </a:lnTo>
                  <a:lnTo>
                    <a:pt x="28" y="0"/>
                  </a:lnTo>
                  <a:lnTo>
                    <a:pt x="28" y="0"/>
                  </a:lnTo>
                  <a:lnTo>
                    <a:pt x="24" y="2"/>
                  </a:lnTo>
                  <a:lnTo>
                    <a:pt x="20" y="8"/>
                  </a:lnTo>
                  <a:lnTo>
                    <a:pt x="18" y="10"/>
                  </a:lnTo>
                  <a:lnTo>
                    <a:pt x="14" y="14"/>
                  </a:lnTo>
                  <a:lnTo>
                    <a:pt x="12" y="16"/>
                  </a:lnTo>
                  <a:lnTo>
                    <a:pt x="8" y="20"/>
                  </a:lnTo>
                  <a:lnTo>
                    <a:pt x="4" y="2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61" name="Freeform 170"/>
            <p:cNvSpPr>
              <a:spLocks/>
            </p:cNvSpPr>
            <p:nvPr/>
          </p:nvSpPr>
          <p:spPr bwMode="auto">
            <a:xfrm>
              <a:off x="5308600" y="3438525"/>
              <a:ext cx="19050" cy="19050"/>
            </a:xfrm>
            <a:custGeom>
              <a:avLst/>
              <a:gdLst>
                <a:gd name="T0" fmla="*/ 0 w 12"/>
                <a:gd name="T1" fmla="*/ 0 h 12"/>
                <a:gd name="T2" fmla="*/ 2 w 12"/>
                <a:gd name="T3" fmla="*/ 6 h 12"/>
                <a:gd name="T4" fmla="*/ 2 w 12"/>
                <a:gd name="T5" fmla="*/ 6 h 12"/>
                <a:gd name="T6" fmla="*/ 4 w 12"/>
                <a:gd name="T7" fmla="*/ 4 h 12"/>
                <a:gd name="T8" fmla="*/ 4 w 12"/>
                <a:gd name="T9" fmla="*/ 2 h 12"/>
                <a:gd name="T10" fmla="*/ 4 w 12"/>
                <a:gd name="T11" fmla="*/ 2 h 12"/>
                <a:gd name="T12" fmla="*/ 4 w 12"/>
                <a:gd name="T13" fmla="*/ 0 h 12"/>
                <a:gd name="T14" fmla="*/ 6 w 12"/>
                <a:gd name="T15" fmla="*/ 0 h 12"/>
                <a:gd name="T16" fmla="*/ 8 w 12"/>
                <a:gd name="T17" fmla="*/ 2 h 12"/>
                <a:gd name="T18" fmla="*/ 8 w 12"/>
                <a:gd name="T19" fmla="*/ 12 h 12"/>
                <a:gd name="T20" fmla="*/ 8 w 12"/>
                <a:gd name="T21" fmla="*/ 10 h 12"/>
                <a:gd name="T22" fmla="*/ 10 w 12"/>
                <a:gd name="T23" fmla="*/ 6 h 12"/>
                <a:gd name="T24" fmla="*/ 10 w 12"/>
                <a:gd name="T25" fmla="*/ 2 h 12"/>
                <a:gd name="T26" fmla="*/ 12 w 12"/>
                <a:gd name="T27" fmla="*/ 0 h 12"/>
                <a:gd name="T28" fmla="*/ 10 w 12"/>
                <a:gd name="T29" fmla="*/ 0 h 12"/>
                <a:gd name="T30" fmla="*/ 8 w 12"/>
                <a:gd name="T31" fmla="*/ 0 h 12"/>
                <a:gd name="T32" fmla="*/ 6 w 12"/>
                <a:gd name="T33" fmla="*/ 0 h 12"/>
                <a:gd name="T34" fmla="*/ 4 w 12"/>
                <a:gd name="T35" fmla="*/ 0 h 12"/>
                <a:gd name="T36" fmla="*/ 2 w 12"/>
                <a:gd name="T37" fmla="*/ 0 h 12"/>
                <a:gd name="T38" fmla="*/ 2 w 12"/>
                <a:gd name="T39" fmla="*/ 0 h 12"/>
                <a:gd name="T40" fmla="*/ 0 w 12"/>
                <a:gd name="T41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" h="12">
                  <a:moveTo>
                    <a:pt x="0" y="0"/>
                  </a:moveTo>
                  <a:lnTo>
                    <a:pt x="2" y="6"/>
                  </a:lnTo>
                  <a:lnTo>
                    <a:pt x="2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2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10" y="6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62" name="Freeform 171"/>
            <p:cNvSpPr>
              <a:spLocks/>
            </p:cNvSpPr>
            <p:nvPr/>
          </p:nvSpPr>
          <p:spPr bwMode="auto">
            <a:xfrm>
              <a:off x="5295900" y="3276600"/>
              <a:ext cx="6350" cy="22225"/>
            </a:xfrm>
            <a:custGeom>
              <a:avLst/>
              <a:gdLst>
                <a:gd name="T0" fmla="*/ 4 w 4"/>
                <a:gd name="T1" fmla="*/ 0 h 14"/>
                <a:gd name="T2" fmla="*/ 2 w 4"/>
                <a:gd name="T3" fmla="*/ 14 h 14"/>
                <a:gd name="T4" fmla="*/ 0 w 4"/>
                <a:gd name="T5" fmla="*/ 12 h 14"/>
                <a:gd name="T6" fmla="*/ 4 w 4"/>
                <a:gd name="T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lnTo>
                    <a:pt x="2" y="14"/>
                  </a:lnTo>
                  <a:lnTo>
                    <a:pt x="0" y="1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63" name="Rectangle 172"/>
            <p:cNvSpPr>
              <a:spLocks noChangeArrowheads="1"/>
            </p:cNvSpPr>
            <p:nvPr/>
          </p:nvSpPr>
          <p:spPr bwMode="auto">
            <a:xfrm>
              <a:off x="1889125" y="2092325"/>
              <a:ext cx="172994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Je n’ai pas eu le temps de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 en détail cette quatrième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pompe, mais ils l’ont vue, et c’est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l’essentiel. Ils reliront leur dossier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pédagogique.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11" name="Rectangle 269"/>
            <p:cNvSpPr>
              <a:spLocks noChangeArrowheads="1"/>
            </p:cNvSpPr>
            <p:nvPr/>
          </p:nvSpPr>
          <p:spPr bwMode="auto">
            <a:xfrm>
              <a:off x="2644775" y="2994025"/>
              <a:ext cx="172243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La quatrième pompe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répandue, il n’a fait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survoler son fonctionnement. Il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insisté sur ce qui était essentiel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 bien !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31320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242927" y="6503990"/>
            <a:ext cx="4658147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AVANTAGES ET INCONVÉNIENTS DES SOUS-GROUPES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QUOI SERVENT LES SOUS-GROUPES ?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62163" y="2570336"/>
            <a:ext cx="5019675" cy="2082800"/>
            <a:chOff x="2062163" y="2387600"/>
            <a:chExt cx="5019675" cy="2082800"/>
          </a:xfrm>
        </p:grpSpPr>
        <p:sp>
          <p:nvSpPr>
            <p:cNvPr id="28745" name="Rectangle 6"/>
            <p:cNvSpPr>
              <a:spLocks noChangeArrowheads="1"/>
            </p:cNvSpPr>
            <p:nvPr/>
          </p:nvSpPr>
          <p:spPr bwMode="auto">
            <a:xfrm>
              <a:off x="2100263" y="2387600"/>
              <a:ext cx="1450975" cy="371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46" name="Rectangle 7"/>
            <p:cNvSpPr>
              <a:spLocks noChangeArrowheads="1"/>
            </p:cNvSpPr>
            <p:nvPr/>
          </p:nvSpPr>
          <p:spPr bwMode="auto">
            <a:xfrm>
              <a:off x="2100263" y="2387600"/>
              <a:ext cx="145097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47" name="Rectangle 8"/>
            <p:cNvSpPr>
              <a:spLocks noChangeArrowheads="1"/>
            </p:cNvSpPr>
            <p:nvPr/>
          </p:nvSpPr>
          <p:spPr bwMode="auto">
            <a:xfrm>
              <a:off x="2062163" y="3562350"/>
              <a:ext cx="1641475" cy="558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48" name="Rectangle 9"/>
            <p:cNvSpPr>
              <a:spLocks noChangeArrowheads="1"/>
            </p:cNvSpPr>
            <p:nvPr/>
          </p:nvSpPr>
          <p:spPr bwMode="auto">
            <a:xfrm>
              <a:off x="2062163" y="3562350"/>
              <a:ext cx="1641475" cy="5588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49" name="Rectangle 10"/>
            <p:cNvSpPr>
              <a:spLocks noChangeArrowheads="1"/>
            </p:cNvSpPr>
            <p:nvPr/>
          </p:nvSpPr>
          <p:spPr bwMode="auto">
            <a:xfrm>
              <a:off x="4224338" y="3533775"/>
              <a:ext cx="1320800" cy="327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0" name="Rectangle 11"/>
            <p:cNvSpPr>
              <a:spLocks noChangeArrowheads="1"/>
            </p:cNvSpPr>
            <p:nvPr/>
          </p:nvSpPr>
          <p:spPr bwMode="auto">
            <a:xfrm>
              <a:off x="4224338" y="3533775"/>
              <a:ext cx="1320800" cy="3270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1" name="Line 12"/>
            <p:cNvSpPr>
              <a:spLocks noChangeShapeType="1"/>
            </p:cNvSpPr>
            <p:nvPr/>
          </p:nvSpPr>
          <p:spPr bwMode="auto">
            <a:xfrm flipV="1">
              <a:off x="2884488" y="4260850"/>
              <a:ext cx="2006600" cy="209550"/>
            </a:xfrm>
            <a:prstGeom prst="line">
              <a:avLst/>
            </a:prstGeom>
            <a:noFill/>
            <a:ln w="444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2" name="Freeform 13"/>
            <p:cNvSpPr>
              <a:spLocks noEditPoints="1"/>
            </p:cNvSpPr>
            <p:nvPr/>
          </p:nvSpPr>
          <p:spPr bwMode="auto">
            <a:xfrm>
              <a:off x="3760788" y="3359150"/>
              <a:ext cx="241300" cy="1009650"/>
            </a:xfrm>
            <a:custGeom>
              <a:avLst/>
              <a:gdLst>
                <a:gd name="T0" fmla="*/ 0 w 152"/>
                <a:gd name="T1" fmla="*/ 62 h 636"/>
                <a:gd name="T2" fmla="*/ 18 w 152"/>
                <a:gd name="T3" fmla="*/ 0 h 636"/>
                <a:gd name="T4" fmla="*/ 58 w 152"/>
                <a:gd name="T5" fmla="*/ 50 h 636"/>
                <a:gd name="T6" fmla="*/ 0 w 152"/>
                <a:gd name="T7" fmla="*/ 62 h 636"/>
                <a:gd name="T8" fmla="*/ 36 w 152"/>
                <a:gd name="T9" fmla="*/ 44 h 636"/>
                <a:gd name="T10" fmla="*/ 152 w 152"/>
                <a:gd name="T11" fmla="*/ 632 h 636"/>
                <a:gd name="T12" fmla="*/ 134 w 152"/>
                <a:gd name="T13" fmla="*/ 636 h 636"/>
                <a:gd name="T14" fmla="*/ 18 w 152"/>
                <a:gd name="T15" fmla="*/ 48 h 636"/>
                <a:gd name="T16" fmla="*/ 36 w 152"/>
                <a:gd name="T17" fmla="*/ 44 h 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2" h="636">
                  <a:moveTo>
                    <a:pt x="0" y="62"/>
                  </a:moveTo>
                  <a:lnTo>
                    <a:pt x="18" y="0"/>
                  </a:lnTo>
                  <a:lnTo>
                    <a:pt x="58" y="50"/>
                  </a:lnTo>
                  <a:lnTo>
                    <a:pt x="0" y="62"/>
                  </a:lnTo>
                  <a:close/>
                  <a:moveTo>
                    <a:pt x="36" y="44"/>
                  </a:moveTo>
                  <a:lnTo>
                    <a:pt x="152" y="632"/>
                  </a:lnTo>
                  <a:lnTo>
                    <a:pt x="134" y="636"/>
                  </a:lnTo>
                  <a:lnTo>
                    <a:pt x="18" y="48"/>
                  </a:lnTo>
                  <a:lnTo>
                    <a:pt x="36" y="44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3" name="Freeform 14"/>
            <p:cNvSpPr>
              <a:spLocks/>
            </p:cNvSpPr>
            <p:nvPr/>
          </p:nvSpPr>
          <p:spPr bwMode="auto">
            <a:xfrm>
              <a:off x="2116138" y="4178300"/>
              <a:ext cx="1457325" cy="187325"/>
            </a:xfrm>
            <a:custGeom>
              <a:avLst/>
              <a:gdLst>
                <a:gd name="T0" fmla="*/ 0 w 918"/>
                <a:gd name="T1" fmla="*/ 0 h 118"/>
                <a:gd name="T2" fmla="*/ 230 w 918"/>
                <a:gd name="T3" fmla="*/ 118 h 118"/>
                <a:gd name="T4" fmla="*/ 690 w 918"/>
                <a:gd name="T5" fmla="*/ 118 h 118"/>
                <a:gd name="T6" fmla="*/ 918 w 918"/>
                <a:gd name="T7" fmla="*/ 0 h 118"/>
                <a:gd name="T8" fmla="*/ 0 w 91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8" h="118">
                  <a:moveTo>
                    <a:pt x="0" y="0"/>
                  </a:moveTo>
                  <a:lnTo>
                    <a:pt x="230" y="118"/>
                  </a:lnTo>
                  <a:lnTo>
                    <a:pt x="690" y="118"/>
                  </a:lnTo>
                  <a:lnTo>
                    <a:pt x="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4" name="Freeform 15"/>
            <p:cNvSpPr>
              <a:spLocks/>
            </p:cNvSpPr>
            <p:nvPr/>
          </p:nvSpPr>
          <p:spPr bwMode="auto">
            <a:xfrm>
              <a:off x="2116138" y="4178300"/>
              <a:ext cx="1457325" cy="187325"/>
            </a:xfrm>
            <a:custGeom>
              <a:avLst/>
              <a:gdLst>
                <a:gd name="T0" fmla="*/ 0 w 918"/>
                <a:gd name="T1" fmla="*/ 0 h 118"/>
                <a:gd name="T2" fmla="*/ 230 w 918"/>
                <a:gd name="T3" fmla="*/ 118 h 118"/>
                <a:gd name="T4" fmla="*/ 690 w 918"/>
                <a:gd name="T5" fmla="*/ 118 h 118"/>
                <a:gd name="T6" fmla="*/ 918 w 918"/>
                <a:gd name="T7" fmla="*/ 0 h 118"/>
                <a:gd name="T8" fmla="*/ 0 w 918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8" h="118">
                  <a:moveTo>
                    <a:pt x="0" y="0"/>
                  </a:moveTo>
                  <a:lnTo>
                    <a:pt x="230" y="118"/>
                  </a:lnTo>
                  <a:lnTo>
                    <a:pt x="690" y="118"/>
                  </a:lnTo>
                  <a:lnTo>
                    <a:pt x="91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5" name="Freeform 16"/>
            <p:cNvSpPr>
              <a:spLocks/>
            </p:cNvSpPr>
            <p:nvPr/>
          </p:nvSpPr>
          <p:spPr bwMode="auto">
            <a:xfrm>
              <a:off x="4141788" y="3940175"/>
              <a:ext cx="1460500" cy="187325"/>
            </a:xfrm>
            <a:custGeom>
              <a:avLst/>
              <a:gdLst>
                <a:gd name="T0" fmla="*/ 0 w 920"/>
                <a:gd name="T1" fmla="*/ 0 h 118"/>
                <a:gd name="T2" fmla="*/ 230 w 920"/>
                <a:gd name="T3" fmla="*/ 118 h 118"/>
                <a:gd name="T4" fmla="*/ 690 w 920"/>
                <a:gd name="T5" fmla="*/ 118 h 118"/>
                <a:gd name="T6" fmla="*/ 920 w 920"/>
                <a:gd name="T7" fmla="*/ 0 h 118"/>
                <a:gd name="T8" fmla="*/ 0 w 920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0" h="118">
                  <a:moveTo>
                    <a:pt x="0" y="0"/>
                  </a:moveTo>
                  <a:lnTo>
                    <a:pt x="230" y="118"/>
                  </a:lnTo>
                  <a:lnTo>
                    <a:pt x="690" y="118"/>
                  </a:lnTo>
                  <a:lnTo>
                    <a:pt x="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6" name="Freeform 17"/>
            <p:cNvSpPr>
              <a:spLocks/>
            </p:cNvSpPr>
            <p:nvPr/>
          </p:nvSpPr>
          <p:spPr bwMode="auto">
            <a:xfrm>
              <a:off x="4141788" y="3940175"/>
              <a:ext cx="1460500" cy="187325"/>
            </a:xfrm>
            <a:custGeom>
              <a:avLst/>
              <a:gdLst>
                <a:gd name="T0" fmla="*/ 0 w 920"/>
                <a:gd name="T1" fmla="*/ 0 h 118"/>
                <a:gd name="T2" fmla="*/ 230 w 920"/>
                <a:gd name="T3" fmla="*/ 118 h 118"/>
                <a:gd name="T4" fmla="*/ 690 w 920"/>
                <a:gd name="T5" fmla="*/ 118 h 118"/>
                <a:gd name="T6" fmla="*/ 920 w 920"/>
                <a:gd name="T7" fmla="*/ 0 h 118"/>
                <a:gd name="T8" fmla="*/ 0 w 920"/>
                <a:gd name="T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0" h="118">
                  <a:moveTo>
                    <a:pt x="0" y="0"/>
                  </a:moveTo>
                  <a:lnTo>
                    <a:pt x="230" y="118"/>
                  </a:lnTo>
                  <a:lnTo>
                    <a:pt x="690" y="118"/>
                  </a:lnTo>
                  <a:lnTo>
                    <a:pt x="92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7" name="Line 18"/>
            <p:cNvSpPr>
              <a:spLocks noChangeShapeType="1"/>
            </p:cNvSpPr>
            <p:nvPr/>
          </p:nvSpPr>
          <p:spPr bwMode="auto">
            <a:xfrm flipV="1">
              <a:off x="2884488" y="4260850"/>
              <a:ext cx="0" cy="209550"/>
            </a:xfrm>
            <a:prstGeom prst="line">
              <a:avLst/>
            </a:prstGeom>
            <a:noFill/>
            <a:ln w="444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8" name="Line 19"/>
            <p:cNvSpPr>
              <a:spLocks noChangeShapeType="1"/>
            </p:cNvSpPr>
            <p:nvPr/>
          </p:nvSpPr>
          <p:spPr bwMode="auto">
            <a:xfrm flipV="1">
              <a:off x="4891088" y="4048125"/>
              <a:ext cx="0" cy="212725"/>
            </a:xfrm>
            <a:prstGeom prst="line">
              <a:avLst/>
            </a:prstGeom>
            <a:noFill/>
            <a:ln w="444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59" name="Freeform 20"/>
            <p:cNvSpPr>
              <a:spLocks/>
            </p:cNvSpPr>
            <p:nvPr/>
          </p:nvSpPr>
          <p:spPr bwMode="auto">
            <a:xfrm>
              <a:off x="2646363" y="2889250"/>
              <a:ext cx="342900" cy="457200"/>
            </a:xfrm>
            <a:custGeom>
              <a:avLst/>
              <a:gdLst>
                <a:gd name="T0" fmla="*/ 0 w 216"/>
                <a:gd name="T1" fmla="*/ 216 h 288"/>
                <a:gd name="T2" fmla="*/ 54 w 216"/>
                <a:gd name="T3" fmla="*/ 216 h 288"/>
                <a:gd name="T4" fmla="*/ 54 w 216"/>
                <a:gd name="T5" fmla="*/ 0 h 288"/>
                <a:gd name="T6" fmla="*/ 162 w 216"/>
                <a:gd name="T7" fmla="*/ 0 h 288"/>
                <a:gd name="T8" fmla="*/ 162 w 216"/>
                <a:gd name="T9" fmla="*/ 216 h 288"/>
                <a:gd name="T10" fmla="*/ 216 w 216"/>
                <a:gd name="T11" fmla="*/ 216 h 288"/>
                <a:gd name="T12" fmla="*/ 108 w 216"/>
                <a:gd name="T13" fmla="*/ 288 h 288"/>
                <a:gd name="T14" fmla="*/ 0 w 216"/>
                <a:gd name="T15" fmla="*/ 216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88">
                  <a:moveTo>
                    <a:pt x="0" y="216"/>
                  </a:moveTo>
                  <a:lnTo>
                    <a:pt x="54" y="216"/>
                  </a:lnTo>
                  <a:lnTo>
                    <a:pt x="54" y="0"/>
                  </a:lnTo>
                  <a:lnTo>
                    <a:pt x="162" y="0"/>
                  </a:lnTo>
                  <a:lnTo>
                    <a:pt x="162" y="216"/>
                  </a:lnTo>
                  <a:lnTo>
                    <a:pt x="216" y="216"/>
                  </a:lnTo>
                  <a:lnTo>
                    <a:pt x="108" y="288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0" name="Freeform 21"/>
            <p:cNvSpPr>
              <a:spLocks/>
            </p:cNvSpPr>
            <p:nvPr/>
          </p:nvSpPr>
          <p:spPr bwMode="auto">
            <a:xfrm>
              <a:off x="2646363" y="2889250"/>
              <a:ext cx="342900" cy="457200"/>
            </a:xfrm>
            <a:custGeom>
              <a:avLst/>
              <a:gdLst>
                <a:gd name="T0" fmla="*/ 0 w 216"/>
                <a:gd name="T1" fmla="*/ 216 h 288"/>
                <a:gd name="T2" fmla="*/ 54 w 216"/>
                <a:gd name="T3" fmla="*/ 216 h 288"/>
                <a:gd name="T4" fmla="*/ 54 w 216"/>
                <a:gd name="T5" fmla="*/ 0 h 288"/>
                <a:gd name="T6" fmla="*/ 162 w 216"/>
                <a:gd name="T7" fmla="*/ 0 h 288"/>
                <a:gd name="T8" fmla="*/ 162 w 216"/>
                <a:gd name="T9" fmla="*/ 216 h 288"/>
                <a:gd name="T10" fmla="*/ 216 w 216"/>
                <a:gd name="T11" fmla="*/ 216 h 288"/>
                <a:gd name="T12" fmla="*/ 108 w 216"/>
                <a:gd name="T13" fmla="*/ 288 h 288"/>
                <a:gd name="T14" fmla="*/ 0 w 216"/>
                <a:gd name="T15" fmla="*/ 216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288">
                  <a:moveTo>
                    <a:pt x="0" y="216"/>
                  </a:moveTo>
                  <a:lnTo>
                    <a:pt x="54" y="216"/>
                  </a:lnTo>
                  <a:lnTo>
                    <a:pt x="54" y="0"/>
                  </a:lnTo>
                  <a:lnTo>
                    <a:pt x="162" y="0"/>
                  </a:lnTo>
                  <a:lnTo>
                    <a:pt x="162" y="216"/>
                  </a:lnTo>
                  <a:lnTo>
                    <a:pt x="216" y="216"/>
                  </a:lnTo>
                  <a:lnTo>
                    <a:pt x="108" y="288"/>
                  </a:lnTo>
                  <a:lnTo>
                    <a:pt x="0" y="21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1" name="Rectangle 22"/>
            <p:cNvSpPr>
              <a:spLocks noChangeArrowheads="1"/>
            </p:cNvSpPr>
            <p:nvPr/>
          </p:nvSpPr>
          <p:spPr bwMode="auto">
            <a:xfrm>
              <a:off x="4160838" y="2387600"/>
              <a:ext cx="1450975" cy="371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2" name="Rectangle 23"/>
            <p:cNvSpPr>
              <a:spLocks noChangeArrowheads="1"/>
            </p:cNvSpPr>
            <p:nvPr/>
          </p:nvSpPr>
          <p:spPr bwMode="auto">
            <a:xfrm>
              <a:off x="4160838" y="2387600"/>
              <a:ext cx="1450975" cy="371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3" name="Freeform 24"/>
            <p:cNvSpPr>
              <a:spLocks/>
            </p:cNvSpPr>
            <p:nvPr/>
          </p:nvSpPr>
          <p:spPr bwMode="auto">
            <a:xfrm>
              <a:off x="4713288" y="2889250"/>
              <a:ext cx="346075" cy="457200"/>
            </a:xfrm>
            <a:custGeom>
              <a:avLst/>
              <a:gdLst>
                <a:gd name="T0" fmla="*/ 0 w 218"/>
                <a:gd name="T1" fmla="*/ 216 h 288"/>
                <a:gd name="T2" fmla="*/ 56 w 218"/>
                <a:gd name="T3" fmla="*/ 216 h 288"/>
                <a:gd name="T4" fmla="*/ 56 w 218"/>
                <a:gd name="T5" fmla="*/ 0 h 288"/>
                <a:gd name="T6" fmla="*/ 162 w 218"/>
                <a:gd name="T7" fmla="*/ 0 h 288"/>
                <a:gd name="T8" fmla="*/ 162 w 218"/>
                <a:gd name="T9" fmla="*/ 216 h 288"/>
                <a:gd name="T10" fmla="*/ 218 w 218"/>
                <a:gd name="T11" fmla="*/ 216 h 288"/>
                <a:gd name="T12" fmla="*/ 110 w 218"/>
                <a:gd name="T13" fmla="*/ 288 h 288"/>
                <a:gd name="T14" fmla="*/ 0 w 218"/>
                <a:gd name="T15" fmla="*/ 216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88">
                  <a:moveTo>
                    <a:pt x="0" y="216"/>
                  </a:moveTo>
                  <a:lnTo>
                    <a:pt x="56" y="216"/>
                  </a:lnTo>
                  <a:lnTo>
                    <a:pt x="56" y="0"/>
                  </a:lnTo>
                  <a:lnTo>
                    <a:pt x="162" y="0"/>
                  </a:lnTo>
                  <a:lnTo>
                    <a:pt x="162" y="216"/>
                  </a:lnTo>
                  <a:lnTo>
                    <a:pt x="218" y="216"/>
                  </a:lnTo>
                  <a:lnTo>
                    <a:pt x="110" y="288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4" name="Freeform 25"/>
            <p:cNvSpPr>
              <a:spLocks/>
            </p:cNvSpPr>
            <p:nvPr/>
          </p:nvSpPr>
          <p:spPr bwMode="auto">
            <a:xfrm>
              <a:off x="4713288" y="2889250"/>
              <a:ext cx="346075" cy="457200"/>
            </a:xfrm>
            <a:custGeom>
              <a:avLst/>
              <a:gdLst>
                <a:gd name="T0" fmla="*/ 0 w 218"/>
                <a:gd name="T1" fmla="*/ 216 h 288"/>
                <a:gd name="T2" fmla="*/ 56 w 218"/>
                <a:gd name="T3" fmla="*/ 216 h 288"/>
                <a:gd name="T4" fmla="*/ 56 w 218"/>
                <a:gd name="T5" fmla="*/ 0 h 288"/>
                <a:gd name="T6" fmla="*/ 162 w 218"/>
                <a:gd name="T7" fmla="*/ 0 h 288"/>
                <a:gd name="T8" fmla="*/ 162 w 218"/>
                <a:gd name="T9" fmla="*/ 216 h 288"/>
                <a:gd name="T10" fmla="*/ 218 w 218"/>
                <a:gd name="T11" fmla="*/ 216 h 288"/>
                <a:gd name="T12" fmla="*/ 110 w 218"/>
                <a:gd name="T13" fmla="*/ 288 h 288"/>
                <a:gd name="T14" fmla="*/ 0 w 218"/>
                <a:gd name="T15" fmla="*/ 216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8" h="288">
                  <a:moveTo>
                    <a:pt x="0" y="216"/>
                  </a:moveTo>
                  <a:lnTo>
                    <a:pt x="56" y="216"/>
                  </a:lnTo>
                  <a:lnTo>
                    <a:pt x="56" y="0"/>
                  </a:lnTo>
                  <a:lnTo>
                    <a:pt x="162" y="0"/>
                  </a:lnTo>
                  <a:lnTo>
                    <a:pt x="162" y="216"/>
                  </a:lnTo>
                  <a:lnTo>
                    <a:pt x="218" y="216"/>
                  </a:lnTo>
                  <a:lnTo>
                    <a:pt x="110" y="288"/>
                  </a:lnTo>
                  <a:lnTo>
                    <a:pt x="0" y="21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5" name="Rectangle 26"/>
            <p:cNvSpPr>
              <a:spLocks noChangeArrowheads="1"/>
            </p:cNvSpPr>
            <p:nvPr/>
          </p:nvSpPr>
          <p:spPr bwMode="auto">
            <a:xfrm>
              <a:off x="5707063" y="2387600"/>
              <a:ext cx="1374775" cy="2060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6" name="Rectangle 27"/>
            <p:cNvSpPr>
              <a:spLocks noChangeArrowheads="1"/>
            </p:cNvSpPr>
            <p:nvPr/>
          </p:nvSpPr>
          <p:spPr bwMode="auto">
            <a:xfrm>
              <a:off x="5707063" y="2387600"/>
              <a:ext cx="1374775" cy="2060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67" name="Rectangle 28"/>
            <p:cNvSpPr>
              <a:spLocks noChangeArrowheads="1"/>
            </p:cNvSpPr>
            <p:nvPr/>
          </p:nvSpPr>
          <p:spPr bwMode="auto">
            <a:xfrm>
              <a:off x="2062163" y="3614578"/>
              <a:ext cx="164147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Réflexions et échanges facilités.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Créativité individuelle stimulée.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Perte des inhibitions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personnelles.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31" name="Rectangle 92"/>
            <p:cNvSpPr>
              <a:spLocks noChangeArrowheads="1"/>
            </p:cNvSpPr>
            <p:nvPr/>
          </p:nvSpPr>
          <p:spPr bwMode="auto">
            <a:xfrm>
              <a:off x="4224338" y="3584575"/>
              <a:ext cx="13208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Gestion par l’animateur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difficile.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49" name="Rectangle 110"/>
            <p:cNvSpPr>
              <a:spLocks noChangeArrowheads="1"/>
            </p:cNvSpPr>
            <p:nvPr/>
          </p:nvSpPr>
          <p:spPr bwMode="auto">
            <a:xfrm>
              <a:off x="3443288" y="3209925"/>
              <a:ext cx="157094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21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50" name="Rectangle 111"/>
            <p:cNvSpPr>
              <a:spLocks noChangeArrowheads="1"/>
            </p:cNvSpPr>
            <p:nvPr/>
          </p:nvSpPr>
          <p:spPr bwMode="auto">
            <a:xfrm>
              <a:off x="4357688" y="3187700"/>
              <a:ext cx="89768" cy="323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21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51" name="Rectangle 112"/>
            <p:cNvSpPr>
              <a:spLocks noChangeArrowheads="1"/>
            </p:cNvSpPr>
            <p:nvPr/>
          </p:nvSpPr>
          <p:spPr bwMode="auto">
            <a:xfrm>
              <a:off x="2100263" y="2438400"/>
              <a:ext cx="14509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L’intérêt du travail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73" name="Rectangle 134"/>
            <p:cNvSpPr>
              <a:spLocks noChangeArrowheads="1"/>
            </p:cNvSpPr>
            <p:nvPr/>
          </p:nvSpPr>
          <p:spPr bwMode="auto">
            <a:xfrm>
              <a:off x="4160837" y="2457450"/>
              <a:ext cx="14509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limites du travail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95" name="Rectangle 156"/>
            <p:cNvSpPr>
              <a:spLocks noChangeArrowheads="1"/>
            </p:cNvSpPr>
            <p:nvPr/>
          </p:nvSpPr>
          <p:spPr bwMode="auto">
            <a:xfrm>
              <a:off x="5705121" y="2518966"/>
              <a:ext cx="1374775" cy="184665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Quelques exemples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d’activités à pratiquer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 lors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analyser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 ;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préparer un exposé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un sujet précis,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réalisation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transparents ;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exercice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découverte ;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brainstoming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;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production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6264756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78770" y="6503990"/>
            <a:ext cx="318646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COMPOSITION DES SOUS-GROUPES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DIVISER LES STAGIAIRES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92872" y="2724770"/>
            <a:ext cx="4958257" cy="1784350"/>
            <a:chOff x="2092872" y="2536825"/>
            <a:chExt cx="4958257" cy="1784350"/>
          </a:xfrm>
        </p:grpSpPr>
        <p:sp>
          <p:nvSpPr>
            <p:cNvPr id="29716" name="Rectangle 7"/>
            <p:cNvSpPr>
              <a:spLocks noChangeArrowheads="1"/>
            </p:cNvSpPr>
            <p:nvPr/>
          </p:nvSpPr>
          <p:spPr bwMode="auto">
            <a:xfrm>
              <a:off x="3104183" y="3032125"/>
              <a:ext cx="1390650" cy="1171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17" name="Rectangle 8"/>
            <p:cNvSpPr>
              <a:spLocks noChangeArrowheads="1"/>
            </p:cNvSpPr>
            <p:nvPr/>
          </p:nvSpPr>
          <p:spPr bwMode="auto">
            <a:xfrm>
              <a:off x="3104183" y="3032125"/>
              <a:ext cx="1390650" cy="1171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18" name="Freeform 9"/>
            <p:cNvSpPr>
              <a:spLocks/>
            </p:cNvSpPr>
            <p:nvPr/>
          </p:nvSpPr>
          <p:spPr bwMode="auto">
            <a:xfrm>
              <a:off x="3510583" y="3175000"/>
              <a:ext cx="552450" cy="165100"/>
            </a:xfrm>
            <a:custGeom>
              <a:avLst/>
              <a:gdLst>
                <a:gd name="T0" fmla="*/ 0 w 348"/>
                <a:gd name="T1" fmla="*/ 0 h 104"/>
                <a:gd name="T2" fmla="*/ 94 w 348"/>
                <a:gd name="T3" fmla="*/ 104 h 104"/>
                <a:gd name="T4" fmla="*/ 254 w 348"/>
                <a:gd name="T5" fmla="*/ 104 h 104"/>
                <a:gd name="T6" fmla="*/ 348 w 348"/>
                <a:gd name="T7" fmla="*/ 0 h 104"/>
                <a:gd name="T8" fmla="*/ 0 w 348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104">
                  <a:moveTo>
                    <a:pt x="0" y="0"/>
                  </a:moveTo>
                  <a:lnTo>
                    <a:pt x="94" y="104"/>
                  </a:lnTo>
                  <a:lnTo>
                    <a:pt x="254" y="104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19" name="Freeform 10"/>
            <p:cNvSpPr>
              <a:spLocks/>
            </p:cNvSpPr>
            <p:nvPr/>
          </p:nvSpPr>
          <p:spPr bwMode="auto">
            <a:xfrm>
              <a:off x="3510583" y="3175000"/>
              <a:ext cx="552450" cy="165100"/>
            </a:xfrm>
            <a:custGeom>
              <a:avLst/>
              <a:gdLst>
                <a:gd name="T0" fmla="*/ 0 w 348"/>
                <a:gd name="T1" fmla="*/ 0 h 104"/>
                <a:gd name="T2" fmla="*/ 94 w 348"/>
                <a:gd name="T3" fmla="*/ 104 h 104"/>
                <a:gd name="T4" fmla="*/ 254 w 348"/>
                <a:gd name="T5" fmla="*/ 104 h 104"/>
                <a:gd name="T6" fmla="*/ 348 w 348"/>
                <a:gd name="T7" fmla="*/ 0 h 104"/>
                <a:gd name="T8" fmla="*/ 0 w 348"/>
                <a:gd name="T9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104">
                  <a:moveTo>
                    <a:pt x="0" y="0"/>
                  </a:moveTo>
                  <a:lnTo>
                    <a:pt x="94" y="104"/>
                  </a:lnTo>
                  <a:lnTo>
                    <a:pt x="254" y="104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0" name="Freeform 11"/>
            <p:cNvSpPr>
              <a:spLocks/>
            </p:cNvSpPr>
            <p:nvPr/>
          </p:nvSpPr>
          <p:spPr bwMode="auto">
            <a:xfrm>
              <a:off x="3910633" y="3171825"/>
              <a:ext cx="368300" cy="463550"/>
            </a:xfrm>
            <a:custGeom>
              <a:avLst/>
              <a:gdLst>
                <a:gd name="T0" fmla="*/ 232 w 232"/>
                <a:gd name="T1" fmla="*/ 286 h 292"/>
                <a:gd name="T2" fmla="*/ 86 w 232"/>
                <a:gd name="T3" fmla="*/ 292 h 292"/>
                <a:gd name="T4" fmla="*/ 0 w 232"/>
                <a:gd name="T5" fmla="*/ 108 h 292"/>
                <a:gd name="T6" fmla="*/ 100 w 232"/>
                <a:gd name="T7" fmla="*/ 0 h 292"/>
                <a:gd name="T8" fmla="*/ 232 w 232"/>
                <a:gd name="T9" fmla="*/ 28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92">
                  <a:moveTo>
                    <a:pt x="232" y="286"/>
                  </a:moveTo>
                  <a:lnTo>
                    <a:pt x="86" y="292"/>
                  </a:lnTo>
                  <a:lnTo>
                    <a:pt x="0" y="108"/>
                  </a:lnTo>
                  <a:lnTo>
                    <a:pt x="100" y="0"/>
                  </a:lnTo>
                  <a:lnTo>
                    <a:pt x="232" y="28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1" name="Freeform 12"/>
            <p:cNvSpPr>
              <a:spLocks/>
            </p:cNvSpPr>
            <p:nvPr/>
          </p:nvSpPr>
          <p:spPr bwMode="auto">
            <a:xfrm>
              <a:off x="3910633" y="3171825"/>
              <a:ext cx="368300" cy="463550"/>
            </a:xfrm>
            <a:custGeom>
              <a:avLst/>
              <a:gdLst>
                <a:gd name="T0" fmla="*/ 232 w 232"/>
                <a:gd name="T1" fmla="*/ 286 h 292"/>
                <a:gd name="T2" fmla="*/ 86 w 232"/>
                <a:gd name="T3" fmla="*/ 292 h 292"/>
                <a:gd name="T4" fmla="*/ 0 w 232"/>
                <a:gd name="T5" fmla="*/ 108 h 292"/>
                <a:gd name="T6" fmla="*/ 100 w 232"/>
                <a:gd name="T7" fmla="*/ 0 h 292"/>
                <a:gd name="T8" fmla="*/ 232 w 232"/>
                <a:gd name="T9" fmla="*/ 28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92">
                  <a:moveTo>
                    <a:pt x="232" y="286"/>
                  </a:moveTo>
                  <a:lnTo>
                    <a:pt x="86" y="292"/>
                  </a:lnTo>
                  <a:lnTo>
                    <a:pt x="0" y="108"/>
                  </a:lnTo>
                  <a:lnTo>
                    <a:pt x="100" y="0"/>
                  </a:lnTo>
                  <a:lnTo>
                    <a:pt x="232" y="28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2" name="Freeform 13"/>
            <p:cNvSpPr>
              <a:spLocks/>
            </p:cNvSpPr>
            <p:nvPr/>
          </p:nvSpPr>
          <p:spPr bwMode="auto">
            <a:xfrm>
              <a:off x="3291508" y="3171825"/>
              <a:ext cx="365125" cy="463550"/>
            </a:xfrm>
            <a:custGeom>
              <a:avLst/>
              <a:gdLst>
                <a:gd name="T0" fmla="*/ 0 w 230"/>
                <a:gd name="T1" fmla="*/ 286 h 292"/>
                <a:gd name="T2" fmla="*/ 146 w 230"/>
                <a:gd name="T3" fmla="*/ 292 h 292"/>
                <a:gd name="T4" fmla="*/ 230 w 230"/>
                <a:gd name="T5" fmla="*/ 108 h 292"/>
                <a:gd name="T6" fmla="*/ 132 w 230"/>
                <a:gd name="T7" fmla="*/ 0 h 292"/>
                <a:gd name="T8" fmla="*/ 0 w 230"/>
                <a:gd name="T9" fmla="*/ 28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292">
                  <a:moveTo>
                    <a:pt x="0" y="286"/>
                  </a:moveTo>
                  <a:lnTo>
                    <a:pt x="146" y="292"/>
                  </a:lnTo>
                  <a:lnTo>
                    <a:pt x="230" y="108"/>
                  </a:lnTo>
                  <a:lnTo>
                    <a:pt x="132" y="0"/>
                  </a:lnTo>
                  <a:lnTo>
                    <a:pt x="0" y="28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3" name="Freeform 14"/>
            <p:cNvSpPr>
              <a:spLocks/>
            </p:cNvSpPr>
            <p:nvPr/>
          </p:nvSpPr>
          <p:spPr bwMode="auto">
            <a:xfrm>
              <a:off x="3291508" y="3171825"/>
              <a:ext cx="365125" cy="463550"/>
            </a:xfrm>
            <a:custGeom>
              <a:avLst/>
              <a:gdLst>
                <a:gd name="T0" fmla="*/ 0 w 230"/>
                <a:gd name="T1" fmla="*/ 286 h 292"/>
                <a:gd name="T2" fmla="*/ 146 w 230"/>
                <a:gd name="T3" fmla="*/ 292 h 292"/>
                <a:gd name="T4" fmla="*/ 230 w 230"/>
                <a:gd name="T5" fmla="*/ 108 h 292"/>
                <a:gd name="T6" fmla="*/ 132 w 230"/>
                <a:gd name="T7" fmla="*/ 0 h 292"/>
                <a:gd name="T8" fmla="*/ 0 w 230"/>
                <a:gd name="T9" fmla="*/ 286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292">
                  <a:moveTo>
                    <a:pt x="0" y="286"/>
                  </a:moveTo>
                  <a:lnTo>
                    <a:pt x="146" y="292"/>
                  </a:lnTo>
                  <a:lnTo>
                    <a:pt x="230" y="108"/>
                  </a:lnTo>
                  <a:lnTo>
                    <a:pt x="132" y="0"/>
                  </a:lnTo>
                  <a:lnTo>
                    <a:pt x="0" y="28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4" name="Rectangle 15"/>
            <p:cNvSpPr>
              <a:spLocks noChangeArrowheads="1"/>
            </p:cNvSpPr>
            <p:nvPr/>
          </p:nvSpPr>
          <p:spPr bwMode="auto">
            <a:xfrm>
              <a:off x="4059858" y="3629025"/>
              <a:ext cx="228600" cy="441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5" name="Rectangle 16"/>
            <p:cNvSpPr>
              <a:spLocks noChangeArrowheads="1"/>
            </p:cNvSpPr>
            <p:nvPr/>
          </p:nvSpPr>
          <p:spPr bwMode="auto">
            <a:xfrm>
              <a:off x="4059858" y="3629025"/>
              <a:ext cx="228600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6" name="Rectangle 17"/>
            <p:cNvSpPr>
              <a:spLocks noChangeArrowheads="1"/>
            </p:cNvSpPr>
            <p:nvPr/>
          </p:nvSpPr>
          <p:spPr bwMode="auto">
            <a:xfrm>
              <a:off x="3285158" y="3629025"/>
              <a:ext cx="231775" cy="441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7" name="Rectangle 18"/>
            <p:cNvSpPr>
              <a:spLocks noChangeArrowheads="1"/>
            </p:cNvSpPr>
            <p:nvPr/>
          </p:nvSpPr>
          <p:spPr bwMode="auto">
            <a:xfrm>
              <a:off x="3285158" y="3629025"/>
              <a:ext cx="231775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8" name="Freeform 19"/>
            <p:cNvSpPr>
              <a:spLocks/>
            </p:cNvSpPr>
            <p:nvPr/>
          </p:nvSpPr>
          <p:spPr bwMode="auto">
            <a:xfrm>
              <a:off x="3602658" y="306070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0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2 h 48"/>
                <a:gd name="T16" fmla="*/ 8 w 50"/>
                <a:gd name="T17" fmla="*/ 40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0 h 48"/>
                <a:gd name="T28" fmla="*/ 48 w 50"/>
                <a:gd name="T29" fmla="*/ 32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0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29" name="Freeform 20"/>
            <p:cNvSpPr>
              <a:spLocks/>
            </p:cNvSpPr>
            <p:nvPr/>
          </p:nvSpPr>
          <p:spPr bwMode="auto">
            <a:xfrm>
              <a:off x="3602658" y="306070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0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2 h 48"/>
                <a:gd name="T16" fmla="*/ 8 w 50"/>
                <a:gd name="T17" fmla="*/ 40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0 h 48"/>
                <a:gd name="T28" fmla="*/ 48 w 50"/>
                <a:gd name="T29" fmla="*/ 32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0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0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0" name="Freeform 21"/>
            <p:cNvSpPr>
              <a:spLocks/>
            </p:cNvSpPr>
            <p:nvPr/>
          </p:nvSpPr>
          <p:spPr bwMode="auto">
            <a:xfrm>
              <a:off x="3920158" y="306070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0 h 48"/>
                <a:gd name="T6" fmla="*/ 6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2 h 48"/>
                <a:gd name="T16" fmla="*/ 6 w 50"/>
                <a:gd name="T17" fmla="*/ 40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0 h 48"/>
                <a:gd name="T28" fmla="*/ 48 w 50"/>
                <a:gd name="T29" fmla="*/ 32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0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1" name="Freeform 22"/>
            <p:cNvSpPr>
              <a:spLocks/>
            </p:cNvSpPr>
            <p:nvPr/>
          </p:nvSpPr>
          <p:spPr bwMode="auto">
            <a:xfrm>
              <a:off x="3920158" y="306070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0 h 48"/>
                <a:gd name="T6" fmla="*/ 6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2 h 48"/>
                <a:gd name="T16" fmla="*/ 6 w 50"/>
                <a:gd name="T17" fmla="*/ 40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0 h 48"/>
                <a:gd name="T28" fmla="*/ 48 w 50"/>
                <a:gd name="T29" fmla="*/ 32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0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0"/>
                  </a:lnTo>
                  <a:lnTo>
                    <a:pt x="48" y="32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2" name="Freeform 23"/>
            <p:cNvSpPr>
              <a:spLocks/>
            </p:cNvSpPr>
            <p:nvPr/>
          </p:nvSpPr>
          <p:spPr bwMode="auto">
            <a:xfrm>
              <a:off x="4158283" y="31750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2 w 48"/>
                <a:gd name="T9" fmla="*/ 16 h 50"/>
                <a:gd name="T10" fmla="*/ 0 w 48"/>
                <a:gd name="T11" fmla="*/ 26 h 50"/>
                <a:gd name="T12" fmla="*/ 0 w 48"/>
                <a:gd name="T13" fmla="*/ 26 h 50"/>
                <a:gd name="T14" fmla="*/ 2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0 w 48"/>
                <a:gd name="T27" fmla="*/ 42 h 50"/>
                <a:gd name="T28" fmla="*/ 46 w 48"/>
                <a:gd name="T29" fmla="*/ 34 h 50"/>
                <a:gd name="T30" fmla="*/ 48 w 48"/>
                <a:gd name="T31" fmla="*/ 26 h 50"/>
                <a:gd name="T32" fmla="*/ 48 w 48"/>
                <a:gd name="T33" fmla="*/ 26 h 50"/>
                <a:gd name="T34" fmla="*/ 46 w 48"/>
                <a:gd name="T35" fmla="*/ 16 h 50"/>
                <a:gd name="T36" fmla="*/ 40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  <a:gd name="T42" fmla="*/ 24 w 48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0" y="42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3" name="Freeform 24"/>
            <p:cNvSpPr>
              <a:spLocks/>
            </p:cNvSpPr>
            <p:nvPr/>
          </p:nvSpPr>
          <p:spPr bwMode="auto">
            <a:xfrm>
              <a:off x="4158283" y="31750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2 w 48"/>
                <a:gd name="T9" fmla="*/ 16 h 50"/>
                <a:gd name="T10" fmla="*/ 0 w 48"/>
                <a:gd name="T11" fmla="*/ 26 h 50"/>
                <a:gd name="T12" fmla="*/ 0 w 48"/>
                <a:gd name="T13" fmla="*/ 26 h 50"/>
                <a:gd name="T14" fmla="*/ 2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0 w 48"/>
                <a:gd name="T27" fmla="*/ 42 h 50"/>
                <a:gd name="T28" fmla="*/ 46 w 48"/>
                <a:gd name="T29" fmla="*/ 34 h 50"/>
                <a:gd name="T30" fmla="*/ 48 w 48"/>
                <a:gd name="T31" fmla="*/ 26 h 50"/>
                <a:gd name="T32" fmla="*/ 48 w 48"/>
                <a:gd name="T33" fmla="*/ 26 h 50"/>
                <a:gd name="T34" fmla="*/ 46 w 48"/>
                <a:gd name="T35" fmla="*/ 16 h 50"/>
                <a:gd name="T36" fmla="*/ 40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0" y="42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4" name="Freeform 25"/>
            <p:cNvSpPr>
              <a:spLocks/>
            </p:cNvSpPr>
            <p:nvPr/>
          </p:nvSpPr>
          <p:spPr bwMode="auto">
            <a:xfrm>
              <a:off x="4234483" y="34099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4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4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4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4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5" name="Freeform 26"/>
            <p:cNvSpPr>
              <a:spLocks/>
            </p:cNvSpPr>
            <p:nvPr/>
          </p:nvSpPr>
          <p:spPr bwMode="auto">
            <a:xfrm>
              <a:off x="4234483" y="34099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4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4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4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4" y="6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6" name="Freeform 27"/>
            <p:cNvSpPr>
              <a:spLocks/>
            </p:cNvSpPr>
            <p:nvPr/>
          </p:nvSpPr>
          <p:spPr bwMode="auto">
            <a:xfrm>
              <a:off x="4355133" y="3679825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2 w 48"/>
                <a:gd name="T9" fmla="*/ 16 h 50"/>
                <a:gd name="T10" fmla="*/ 0 w 48"/>
                <a:gd name="T11" fmla="*/ 26 h 50"/>
                <a:gd name="T12" fmla="*/ 0 w 48"/>
                <a:gd name="T13" fmla="*/ 26 h 50"/>
                <a:gd name="T14" fmla="*/ 2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2 w 48"/>
                <a:gd name="T27" fmla="*/ 42 h 50"/>
                <a:gd name="T28" fmla="*/ 46 w 48"/>
                <a:gd name="T29" fmla="*/ 34 h 50"/>
                <a:gd name="T30" fmla="*/ 48 w 48"/>
                <a:gd name="T31" fmla="*/ 26 h 50"/>
                <a:gd name="T32" fmla="*/ 48 w 48"/>
                <a:gd name="T33" fmla="*/ 26 h 50"/>
                <a:gd name="T34" fmla="*/ 46 w 48"/>
                <a:gd name="T35" fmla="*/ 16 h 50"/>
                <a:gd name="T36" fmla="*/ 42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  <a:gd name="T42" fmla="*/ 24 w 48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7" name="Freeform 28"/>
            <p:cNvSpPr>
              <a:spLocks/>
            </p:cNvSpPr>
            <p:nvPr/>
          </p:nvSpPr>
          <p:spPr bwMode="auto">
            <a:xfrm>
              <a:off x="4355133" y="3679825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2 w 48"/>
                <a:gd name="T9" fmla="*/ 16 h 50"/>
                <a:gd name="T10" fmla="*/ 0 w 48"/>
                <a:gd name="T11" fmla="*/ 26 h 50"/>
                <a:gd name="T12" fmla="*/ 0 w 48"/>
                <a:gd name="T13" fmla="*/ 26 h 50"/>
                <a:gd name="T14" fmla="*/ 2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2 w 48"/>
                <a:gd name="T27" fmla="*/ 42 h 50"/>
                <a:gd name="T28" fmla="*/ 46 w 48"/>
                <a:gd name="T29" fmla="*/ 34 h 50"/>
                <a:gd name="T30" fmla="*/ 48 w 48"/>
                <a:gd name="T31" fmla="*/ 26 h 50"/>
                <a:gd name="T32" fmla="*/ 48 w 48"/>
                <a:gd name="T33" fmla="*/ 26 h 50"/>
                <a:gd name="T34" fmla="*/ 46 w 48"/>
                <a:gd name="T35" fmla="*/ 16 h 50"/>
                <a:gd name="T36" fmla="*/ 42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6"/>
                  </a:lnTo>
                  <a:lnTo>
                    <a:pt x="48" y="26"/>
                  </a:lnTo>
                  <a:lnTo>
                    <a:pt x="46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8" name="Freeform 29"/>
            <p:cNvSpPr>
              <a:spLocks/>
            </p:cNvSpPr>
            <p:nvPr/>
          </p:nvSpPr>
          <p:spPr bwMode="auto">
            <a:xfrm>
              <a:off x="3326433" y="3216275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4 w 48"/>
                <a:gd name="T5" fmla="*/ 0 h 48"/>
                <a:gd name="T6" fmla="*/ 6 w 48"/>
                <a:gd name="T7" fmla="*/ 6 h 48"/>
                <a:gd name="T8" fmla="*/ 2 w 48"/>
                <a:gd name="T9" fmla="*/ 14 h 48"/>
                <a:gd name="T10" fmla="*/ 0 w 48"/>
                <a:gd name="T11" fmla="*/ 24 h 48"/>
                <a:gd name="T12" fmla="*/ 0 w 48"/>
                <a:gd name="T13" fmla="*/ 24 h 48"/>
                <a:gd name="T14" fmla="*/ 2 w 48"/>
                <a:gd name="T15" fmla="*/ 32 h 48"/>
                <a:gd name="T16" fmla="*/ 6 w 48"/>
                <a:gd name="T17" fmla="*/ 40 h 48"/>
                <a:gd name="T18" fmla="*/ 14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0 w 48"/>
                <a:gd name="T27" fmla="*/ 40 h 48"/>
                <a:gd name="T28" fmla="*/ 46 w 48"/>
                <a:gd name="T29" fmla="*/ 32 h 48"/>
                <a:gd name="T30" fmla="*/ 48 w 48"/>
                <a:gd name="T31" fmla="*/ 24 h 48"/>
                <a:gd name="T32" fmla="*/ 48 w 48"/>
                <a:gd name="T33" fmla="*/ 24 h 48"/>
                <a:gd name="T34" fmla="*/ 46 w 48"/>
                <a:gd name="T35" fmla="*/ 14 h 48"/>
                <a:gd name="T36" fmla="*/ 40 w 48"/>
                <a:gd name="T37" fmla="*/ 6 h 48"/>
                <a:gd name="T38" fmla="*/ 34 w 48"/>
                <a:gd name="T39" fmla="*/ 0 h 48"/>
                <a:gd name="T40" fmla="*/ 24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4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39" name="Freeform 30"/>
            <p:cNvSpPr>
              <a:spLocks/>
            </p:cNvSpPr>
            <p:nvPr/>
          </p:nvSpPr>
          <p:spPr bwMode="auto">
            <a:xfrm>
              <a:off x="3326433" y="3216275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4 w 48"/>
                <a:gd name="T5" fmla="*/ 0 h 48"/>
                <a:gd name="T6" fmla="*/ 6 w 48"/>
                <a:gd name="T7" fmla="*/ 6 h 48"/>
                <a:gd name="T8" fmla="*/ 2 w 48"/>
                <a:gd name="T9" fmla="*/ 14 h 48"/>
                <a:gd name="T10" fmla="*/ 0 w 48"/>
                <a:gd name="T11" fmla="*/ 24 h 48"/>
                <a:gd name="T12" fmla="*/ 0 w 48"/>
                <a:gd name="T13" fmla="*/ 24 h 48"/>
                <a:gd name="T14" fmla="*/ 2 w 48"/>
                <a:gd name="T15" fmla="*/ 32 h 48"/>
                <a:gd name="T16" fmla="*/ 6 w 48"/>
                <a:gd name="T17" fmla="*/ 40 h 48"/>
                <a:gd name="T18" fmla="*/ 14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0 w 48"/>
                <a:gd name="T27" fmla="*/ 40 h 48"/>
                <a:gd name="T28" fmla="*/ 46 w 48"/>
                <a:gd name="T29" fmla="*/ 32 h 48"/>
                <a:gd name="T30" fmla="*/ 48 w 48"/>
                <a:gd name="T31" fmla="*/ 24 h 48"/>
                <a:gd name="T32" fmla="*/ 48 w 48"/>
                <a:gd name="T33" fmla="*/ 24 h 48"/>
                <a:gd name="T34" fmla="*/ 46 w 48"/>
                <a:gd name="T35" fmla="*/ 14 h 48"/>
                <a:gd name="T36" fmla="*/ 40 w 48"/>
                <a:gd name="T37" fmla="*/ 6 h 48"/>
                <a:gd name="T38" fmla="*/ 34 w 48"/>
                <a:gd name="T39" fmla="*/ 0 h 48"/>
                <a:gd name="T40" fmla="*/ 24 w 48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0" y="40"/>
                  </a:lnTo>
                  <a:lnTo>
                    <a:pt x="46" y="32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0" y="6"/>
                  </a:lnTo>
                  <a:lnTo>
                    <a:pt x="34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0" name="Freeform 31"/>
            <p:cNvSpPr>
              <a:spLocks/>
            </p:cNvSpPr>
            <p:nvPr/>
          </p:nvSpPr>
          <p:spPr bwMode="auto">
            <a:xfrm>
              <a:off x="3247058" y="34099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1" name="Freeform 32"/>
            <p:cNvSpPr>
              <a:spLocks/>
            </p:cNvSpPr>
            <p:nvPr/>
          </p:nvSpPr>
          <p:spPr bwMode="auto">
            <a:xfrm>
              <a:off x="3247058" y="34099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8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2" name="Freeform 33"/>
            <p:cNvSpPr>
              <a:spLocks/>
            </p:cNvSpPr>
            <p:nvPr/>
          </p:nvSpPr>
          <p:spPr bwMode="auto">
            <a:xfrm>
              <a:off x="3167683" y="3914775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3" name="Freeform 34"/>
            <p:cNvSpPr>
              <a:spLocks/>
            </p:cNvSpPr>
            <p:nvPr/>
          </p:nvSpPr>
          <p:spPr bwMode="auto">
            <a:xfrm>
              <a:off x="3167683" y="3914775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4" name="Freeform 35"/>
            <p:cNvSpPr>
              <a:spLocks/>
            </p:cNvSpPr>
            <p:nvPr/>
          </p:nvSpPr>
          <p:spPr bwMode="auto">
            <a:xfrm>
              <a:off x="3167683" y="3679825"/>
              <a:ext cx="79375" cy="79375"/>
            </a:xfrm>
            <a:custGeom>
              <a:avLst/>
              <a:gdLst>
                <a:gd name="T0" fmla="*/ 24 w 50"/>
                <a:gd name="T1" fmla="*/ 0 h 50"/>
                <a:gd name="T2" fmla="*/ 24 w 50"/>
                <a:gd name="T3" fmla="*/ 0 h 50"/>
                <a:gd name="T4" fmla="*/ 14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4 w 50"/>
                <a:gd name="T19" fmla="*/ 48 h 50"/>
                <a:gd name="T20" fmla="*/ 24 w 50"/>
                <a:gd name="T21" fmla="*/ 50 h 50"/>
                <a:gd name="T22" fmla="*/ 24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4 w 50"/>
                <a:gd name="T41" fmla="*/ 0 h 50"/>
                <a:gd name="T42" fmla="*/ 24 w 50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5" name="Freeform 36"/>
            <p:cNvSpPr>
              <a:spLocks/>
            </p:cNvSpPr>
            <p:nvPr/>
          </p:nvSpPr>
          <p:spPr bwMode="auto">
            <a:xfrm>
              <a:off x="3167683" y="3679825"/>
              <a:ext cx="79375" cy="79375"/>
            </a:xfrm>
            <a:custGeom>
              <a:avLst/>
              <a:gdLst>
                <a:gd name="T0" fmla="*/ 24 w 50"/>
                <a:gd name="T1" fmla="*/ 0 h 50"/>
                <a:gd name="T2" fmla="*/ 24 w 50"/>
                <a:gd name="T3" fmla="*/ 0 h 50"/>
                <a:gd name="T4" fmla="*/ 14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4 w 50"/>
                <a:gd name="T19" fmla="*/ 48 h 50"/>
                <a:gd name="T20" fmla="*/ 24 w 50"/>
                <a:gd name="T21" fmla="*/ 50 h 50"/>
                <a:gd name="T22" fmla="*/ 24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4 w 50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6" name="Freeform 37"/>
            <p:cNvSpPr>
              <a:spLocks/>
            </p:cNvSpPr>
            <p:nvPr/>
          </p:nvSpPr>
          <p:spPr bwMode="auto">
            <a:xfrm>
              <a:off x="4355133" y="3914775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4 w 48"/>
                <a:gd name="T5" fmla="*/ 2 h 48"/>
                <a:gd name="T6" fmla="*/ 6 w 48"/>
                <a:gd name="T7" fmla="*/ 8 h 48"/>
                <a:gd name="T8" fmla="*/ 2 w 48"/>
                <a:gd name="T9" fmla="*/ 14 h 48"/>
                <a:gd name="T10" fmla="*/ 0 w 48"/>
                <a:gd name="T11" fmla="*/ 24 h 48"/>
                <a:gd name="T12" fmla="*/ 0 w 48"/>
                <a:gd name="T13" fmla="*/ 24 h 48"/>
                <a:gd name="T14" fmla="*/ 2 w 48"/>
                <a:gd name="T15" fmla="*/ 34 h 48"/>
                <a:gd name="T16" fmla="*/ 6 w 48"/>
                <a:gd name="T17" fmla="*/ 42 h 48"/>
                <a:gd name="T18" fmla="*/ 14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2 w 48"/>
                <a:gd name="T27" fmla="*/ 42 h 48"/>
                <a:gd name="T28" fmla="*/ 46 w 48"/>
                <a:gd name="T29" fmla="*/ 34 h 48"/>
                <a:gd name="T30" fmla="*/ 48 w 48"/>
                <a:gd name="T31" fmla="*/ 24 h 48"/>
                <a:gd name="T32" fmla="*/ 48 w 48"/>
                <a:gd name="T33" fmla="*/ 24 h 48"/>
                <a:gd name="T34" fmla="*/ 46 w 48"/>
                <a:gd name="T35" fmla="*/ 14 h 48"/>
                <a:gd name="T36" fmla="*/ 42 w 48"/>
                <a:gd name="T37" fmla="*/ 8 h 48"/>
                <a:gd name="T38" fmla="*/ 34 w 48"/>
                <a:gd name="T39" fmla="*/ 2 h 48"/>
                <a:gd name="T40" fmla="*/ 24 w 48"/>
                <a:gd name="T41" fmla="*/ 0 h 48"/>
                <a:gd name="T42" fmla="*/ 24 w 48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7" name="Freeform 38"/>
            <p:cNvSpPr>
              <a:spLocks/>
            </p:cNvSpPr>
            <p:nvPr/>
          </p:nvSpPr>
          <p:spPr bwMode="auto">
            <a:xfrm>
              <a:off x="4355133" y="3914775"/>
              <a:ext cx="76200" cy="76200"/>
            </a:xfrm>
            <a:custGeom>
              <a:avLst/>
              <a:gdLst>
                <a:gd name="T0" fmla="*/ 24 w 48"/>
                <a:gd name="T1" fmla="*/ 0 h 48"/>
                <a:gd name="T2" fmla="*/ 24 w 48"/>
                <a:gd name="T3" fmla="*/ 0 h 48"/>
                <a:gd name="T4" fmla="*/ 14 w 48"/>
                <a:gd name="T5" fmla="*/ 2 h 48"/>
                <a:gd name="T6" fmla="*/ 6 w 48"/>
                <a:gd name="T7" fmla="*/ 8 h 48"/>
                <a:gd name="T8" fmla="*/ 2 w 48"/>
                <a:gd name="T9" fmla="*/ 14 h 48"/>
                <a:gd name="T10" fmla="*/ 0 w 48"/>
                <a:gd name="T11" fmla="*/ 24 h 48"/>
                <a:gd name="T12" fmla="*/ 0 w 48"/>
                <a:gd name="T13" fmla="*/ 24 h 48"/>
                <a:gd name="T14" fmla="*/ 2 w 48"/>
                <a:gd name="T15" fmla="*/ 34 h 48"/>
                <a:gd name="T16" fmla="*/ 6 w 48"/>
                <a:gd name="T17" fmla="*/ 42 h 48"/>
                <a:gd name="T18" fmla="*/ 14 w 48"/>
                <a:gd name="T19" fmla="*/ 46 h 48"/>
                <a:gd name="T20" fmla="*/ 24 w 48"/>
                <a:gd name="T21" fmla="*/ 48 h 48"/>
                <a:gd name="T22" fmla="*/ 24 w 48"/>
                <a:gd name="T23" fmla="*/ 48 h 48"/>
                <a:gd name="T24" fmla="*/ 34 w 48"/>
                <a:gd name="T25" fmla="*/ 46 h 48"/>
                <a:gd name="T26" fmla="*/ 42 w 48"/>
                <a:gd name="T27" fmla="*/ 42 h 48"/>
                <a:gd name="T28" fmla="*/ 46 w 48"/>
                <a:gd name="T29" fmla="*/ 34 h 48"/>
                <a:gd name="T30" fmla="*/ 48 w 48"/>
                <a:gd name="T31" fmla="*/ 24 h 48"/>
                <a:gd name="T32" fmla="*/ 48 w 48"/>
                <a:gd name="T33" fmla="*/ 24 h 48"/>
                <a:gd name="T34" fmla="*/ 46 w 48"/>
                <a:gd name="T35" fmla="*/ 14 h 48"/>
                <a:gd name="T36" fmla="*/ 42 w 48"/>
                <a:gd name="T37" fmla="*/ 8 h 48"/>
                <a:gd name="T38" fmla="*/ 34 w 48"/>
                <a:gd name="T39" fmla="*/ 2 h 48"/>
                <a:gd name="T40" fmla="*/ 24 w 48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8" name="Freeform 39"/>
            <p:cNvSpPr>
              <a:spLocks noEditPoints="1"/>
            </p:cNvSpPr>
            <p:nvPr/>
          </p:nvSpPr>
          <p:spPr bwMode="auto">
            <a:xfrm>
              <a:off x="2650158" y="2832100"/>
              <a:ext cx="469900" cy="815975"/>
            </a:xfrm>
            <a:custGeom>
              <a:avLst/>
              <a:gdLst>
                <a:gd name="T0" fmla="*/ 294 w 296"/>
                <a:gd name="T1" fmla="*/ 472 h 514"/>
                <a:gd name="T2" fmla="*/ 296 w 296"/>
                <a:gd name="T3" fmla="*/ 514 h 514"/>
                <a:gd name="T4" fmla="*/ 260 w 296"/>
                <a:gd name="T5" fmla="*/ 490 h 514"/>
                <a:gd name="T6" fmla="*/ 294 w 296"/>
                <a:gd name="T7" fmla="*/ 472 h 514"/>
                <a:gd name="T8" fmla="*/ 2 w 296"/>
                <a:gd name="T9" fmla="*/ 2 h 514"/>
                <a:gd name="T10" fmla="*/ 282 w 296"/>
                <a:gd name="T11" fmla="*/ 486 h 514"/>
                <a:gd name="T12" fmla="*/ 282 w 296"/>
                <a:gd name="T13" fmla="*/ 490 h 514"/>
                <a:gd name="T14" fmla="*/ 278 w 296"/>
                <a:gd name="T15" fmla="*/ 488 h 514"/>
                <a:gd name="T16" fmla="*/ 0 w 296"/>
                <a:gd name="T17" fmla="*/ 2 h 514"/>
                <a:gd name="T18" fmla="*/ 0 w 296"/>
                <a:gd name="T19" fmla="*/ 0 h 514"/>
                <a:gd name="T20" fmla="*/ 2 w 296"/>
                <a:gd name="T21" fmla="*/ 2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6" h="514">
                  <a:moveTo>
                    <a:pt x="294" y="472"/>
                  </a:moveTo>
                  <a:lnTo>
                    <a:pt x="296" y="514"/>
                  </a:lnTo>
                  <a:lnTo>
                    <a:pt x="260" y="490"/>
                  </a:lnTo>
                  <a:lnTo>
                    <a:pt x="294" y="472"/>
                  </a:lnTo>
                  <a:close/>
                  <a:moveTo>
                    <a:pt x="2" y="2"/>
                  </a:moveTo>
                  <a:lnTo>
                    <a:pt x="282" y="486"/>
                  </a:lnTo>
                  <a:lnTo>
                    <a:pt x="282" y="490"/>
                  </a:lnTo>
                  <a:lnTo>
                    <a:pt x="278" y="48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49" name="Freeform 40"/>
            <p:cNvSpPr>
              <a:spLocks noEditPoints="1"/>
            </p:cNvSpPr>
            <p:nvPr/>
          </p:nvSpPr>
          <p:spPr bwMode="auto">
            <a:xfrm>
              <a:off x="2681908" y="2797175"/>
              <a:ext cx="593725" cy="425450"/>
            </a:xfrm>
            <a:custGeom>
              <a:avLst/>
              <a:gdLst>
                <a:gd name="T0" fmla="*/ 354 w 374"/>
                <a:gd name="T1" fmla="*/ 228 h 268"/>
                <a:gd name="T2" fmla="*/ 374 w 374"/>
                <a:gd name="T3" fmla="*/ 268 h 268"/>
                <a:gd name="T4" fmla="*/ 334 w 374"/>
                <a:gd name="T5" fmla="*/ 260 h 268"/>
                <a:gd name="T6" fmla="*/ 354 w 374"/>
                <a:gd name="T7" fmla="*/ 228 h 268"/>
                <a:gd name="T8" fmla="*/ 4 w 374"/>
                <a:gd name="T9" fmla="*/ 0 h 268"/>
                <a:gd name="T10" fmla="*/ 350 w 374"/>
                <a:gd name="T11" fmla="*/ 246 h 268"/>
                <a:gd name="T12" fmla="*/ 352 w 374"/>
                <a:gd name="T13" fmla="*/ 250 h 268"/>
                <a:gd name="T14" fmla="*/ 348 w 374"/>
                <a:gd name="T15" fmla="*/ 250 h 268"/>
                <a:gd name="T16" fmla="*/ 0 w 374"/>
                <a:gd name="T17" fmla="*/ 4 h 268"/>
                <a:gd name="T18" fmla="*/ 0 w 374"/>
                <a:gd name="T19" fmla="*/ 0 h 268"/>
                <a:gd name="T20" fmla="*/ 4 w 374"/>
                <a:gd name="T21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4" h="268">
                  <a:moveTo>
                    <a:pt x="354" y="228"/>
                  </a:moveTo>
                  <a:lnTo>
                    <a:pt x="374" y="268"/>
                  </a:lnTo>
                  <a:lnTo>
                    <a:pt x="334" y="260"/>
                  </a:lnTo>
                  <a:lnTo>
                    <a:pt x="354" y="228"/>
                  </a:lnTo>
                  <a:close/>
                  <a:moveTo>
                    <a:pt x="4" y="0"/>
                  </a:moveTo>
                  <a:lnTo>
                    <a:pt x="350" y="246"/>
                  </a:lnTo>
                  <a:lnTo>
                    <a:pt x="352" y="250"/>
                  </a:lnTo>
                  <a:lnTo>
                    <a:pt x="348" y="250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0" name="Freeform 41"/>
            <p:cNvSpPr>
              <a:spLocks noEditPoints="1"/>
            </p:cNvSpPr>
            <p:nvPr/>
          </p:nvSpPr>
          <p:spPr bwMode="auto">
            <a:xfrm>
              <a:off x="2786683" y="2797175"/>
              <a:ext cx="1358900" cy="403225"/>
            </a:xfrm>
            <a:custGeom>
              <a:avLst/>
              <a:gdLst>
                <a:gd name="T0" fmla="*/ 826 w 856"/>
                <a:gd name="T1" fmla="*/ 216 h 254"/>
                <a:gd name="T2" fmla="*/ 856 w 856"/>
                <a:gd name="T3" fmla="*/ 246 h 254"/>
                <a:gd name="T4" fmla="*/ 814 w 856"/>
                <a:gd name="T5" fmla="*/ 254 h 254"/>
                <a:gd name="T6" fmla="*/ 826 w 856"/>
                <a:gd name="T7" fmla="*/ 216 h 254"/>
                <a:gd name="T8" fmla="*/ 4 w 856"/>
                <a:gd name="T9" fmla="*/ 0 h 254"/>
                <a:gd name="T10" fmla="*/ 828 w 856"/>
                <a:gd name="T11" fmla="*/ 234 h 254"/>
                <a:gd name="T12" fmla="*/ 828 w 856"/>
                <a:gd name="T13" fmla="*/ 236 h 254"/>
                <a:gd name="T14" fmla="*/ 826 w 856"/>
                <a:gd name="T15" fmla="*/ 238 h 254"/>
                <a:gd name="T16" fmla="*/ 2 w 856"/>
                <a:gd name="T17" fmla="*/ 6 h 254"/>
                <a:gd name="T18" fmla="*/ 0 w 856"/>
                <a:gd name="T19" fmla="*/ 2 h 254"/>
                <a:gd name="T20" fmla="*/ 4 w 856"/>
                <a:gd name="T2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6" h="254">
                  <a:moveTo>
                    <a:pt x="826" y="216"/>
                  </a:moveTo>
                  <a:lnTo>
                    <a:pt x="856" y="246"/>
                  </a:lnTo>
                  <a:lnTo>
                    <a:pt x="814" y="254"/>
                  </a:lnTo>
                  <a:lnTo>
                    <a:pt x="826" y="216"/>
                  </a:lnTo>
                  <a:close/>
                  <a:moveTo>
                    <a:pt x="4" y="0"/>
                  </a:moveTo>
                  <a:lnTo>
                    <a:pt x="828" y="234"/>
                  </a:lnTo>
                  <a:lnTo>
                    <a:pt x="828" y="236"/>
                  </a:lnTo>
                  <a:lnTo>
                    <a:pt x="826" y="238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1" name="Freeform 42"/>
            <p:cNvSpPr>
              <a:spLocks noEditPoints="1"/>
            </p:cNvSpPr>
            <p:nvPr/>
          </p:nvSpPr>
          <p:spPr bwMode="auto">
            <a:xfrm>
              <a:off x="2786683" y="2762250"/>
              <a:ext cx="1568450" cy="1127125"/>
            </a:xfrm>
            <a:custGeom>
              <a:avLst/>
              <a:gdLst>
                <a:gd name="T0" fmla="*/ 970 w 988"/>
                <a:gd name="T1" fmla="*/ 672 h 710"/>
                <a:gd name="T2" fmla="*/ 988 w 988"/>
                <a:gd name="T3" fmla="*/ 710 h 710"/>
                <a:gd name="T4" fmla="*/ 946 w 988"/>
                <a:gd name="T5" fmla="*/ 702 h 710"/>
                <a:gd name="T6" fmla="*/ 970 w 988"/>
                <a:gd name="T7" fmla="*/ 672 h 710"/>
                <a:gd name="T8" fmla="*/ 962 w 988"/>
                <a:gd name="T9" fmla="*/ 694 h 710"/>
                <a:gd name="T10" fmla="*/ 2 w 988"/>
                <a:gd name="T11" fmla="*/ 2 h 710"/>
                <a:gd name="T12" fmla="*/ 0 w 988"/>
                <a:gd name="T13" fmla="*/ 0 h 710"/>
                <a:gd name="T14" fmla="*/ 4 w 988"/>
                <a:gd name="T15" fmla="*/ 0 h 710"/>
                <a:gd name="T16" fmla="*/ 964 w 988"/>
                <a:gd name="T17" fmla="*/ 688 h 710"/>
                <a:gd name="T18" fmla="*/ 964 w 988"/>
                <a:gd name="T19" fmla="*/ 692 h 710"/>
                <a:gd name="T20" fmla="*/ 962 w 988"/>
                <a:gd name="T21" fmla="*/ 694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8" h="710">
                  <a:moveTo>
                    <a:pt x="970" y="672"/>
                  </a:moveTo>
                  <a:lnTo>
                    <a:pt x="988" y="710"/>
                  </a:lnTo>
                  <a:lnTo>
                    <a:pt x="946" y="702"/>
                  </a:lnTo>
                  <a:lnTo>
                    <a:pt x="970" y="672"/>
                  </a:lnTo>
                  <a:close/>
                  <a:moveTo>
                    <a:pt x="962" y="694"/>
                  </a:moveTo>
                  <a:lnTo>
                    <a:pt x="2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964" y="688"/>
                  </a:lnTo>
                  <a:lnTo>
                    <a:pt x="964" y="692"/>
                  </a:lnTo>
                  <a:lnTo>
                    <a:pt x="962" y="69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2" name="Rectangle 43"/>
            <p:cNvSpPr>
              <a:spLocks noChangeArrowheads="1"/>
            </p:cNvSpPr>
            <p:nvPr/>
          </p:nvSpPr>
          <p:spPr bwMode="auto">
            <a:xfrm>
              <a:off x="2342183" y="2740025"/>
              <a:ext cx="901700" cy="292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3" name="Rectangle 44"/>
            <p:cNvSpPr>
              <a:spLocks noChangeArrowheads="1"/>
            </p:cNvSpPr>
            <p:nvPr/>
          </p:nvSpPr>
          <p:spPr bwMode="auto">
            <a:xfrm>
              <a:off x="2342183" y="2740025"/>
              <a:ext cx="901700" cy="292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4" name="Freeform 45"/>
            <p:cNvSpPr>
              <a:spLocks noEditPoints="1"/>
            </p:cNvSpPr>
            <p:nvPr/>
          </p:nvSpPr>
          <p:spPr bwMode="auto">
            <a:xfrm>
              <a:off x="3961433" y="2654300"/>
              <a:ext cx="120650" cy="390525"/>
            </a:xfrm>
            <a:custGeom>
              <a:avLst/>
              <a:gdLst>
                <a:gd name="T0" fmla="*/ 36 w 76"/>
                <a:gd name="T1" fmla="*/ 214 h 246"/>
                <a:gd name="T2" fmla="*/ 8 w 76"/>
                <a:gd name="T3" fmla="*/ 246 h 246"/>
                <a:gd name="T4" fmla="*/ 0 w 76"/>
                <a:gd name="T5" fmla="*/ 204 h 246"/>
                <a:gd name="T6" fmla="*/ 36 w 76"/>
                <a:gd name="T7" fmla="*/ 214 h 246"/>
                <a:gd name="T8" fmla="*/ 76 w 76"/>
                <a:gd name="T9" fmla="*/ 4 h 246"/>
                <a:gd name="T10" fmla="*/ 18 w 76"/>
                <a:gd name="T11" fmla="*/ 216 h 246"/>
                <a:gd name="T12" fmla="*/ 16 w 76"/>
                <a:gd name="T13" fmla="*/ 218 h 246"/>
                <a:gd name="T14" fmla="*/ 14 w 76"/>
                <a:gd name="T15" fmla="*/ 214 h 246"/>
                <a:gd name="T16" fmla="*/ 70 w 76"/>
                <a:gd name="T17" fmla="*/ 2 h 246"/>
                <a:gd name="T18" fmla="*/ 74 w 76"/>
                <a:gd name="T19" fmla="*/ 0 h 246"/>
                <a:gd name="T20" fmla="*/ 76 w 76"/>
                <a:gd name="T21" fmla="*/ 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246">
                  <a:moveTo>
                    <a:pt x="36" y="214"/>
                  </a:moveTo>
                  <a:lnTo>
                    <a:pt x="8" y="246"/>
                  </a:lnTo>
                  <a:lnTo>
                    <a:pt x="0" y="204"/>
                  </a:lnTo>
                  <a:lnTo>
                    <a:pt x="36" y="214"/>
                  </a:lnTo>
                  <a:close/>
                  <a:moveTo>
                    <a:pt x="76" y="4"/>
                  </a:moveTo>
                  <a:lnTo>
                    <a:pt x="18" y="216"/>
                  </a:lnTo>
                  <a:lnTo>
                    <a:pt x="16" y="218"/>
                  </a:lnTo>
                  <a:lnTo>
                    <a:pt x="14" y="214"/>
                  </a:lnTo>
                  <a:lnTo>
                    <a:pt x="70" y="2"/>
                  </a:lnTo>
                  <a:lnTo>
                    <a:pt x="74" y="0"/>
                  </a:lnTo>
                  <a:lnTo>
                    <a:pt x="7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5" name="Rectangle 46"/>
            <p:cNvSpPr>
              <a:spLocks noChangeArrowheads="1"/>
            </p:cNvSpPr>
            <p:nvPr/>
          </p:nvSpPr>
          <p:spPr bwMode="auto">
            <a:xfrm>
              <a:off x="3520108" y="2536825"/>
              <a:ext cx="1003300" cy="2222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6" name="Rectangle 47"/>
            <p:cNvSpPr>
              <a:spLocks noChangeArrowheads="1"/>
            </p:cNvSpPr>
            <p:nvPr/>
          </p:nvSpPr>
          <p:spPr bwMode="auto">
            <a:xfrm>
              <a:off x="3520108" y="2536825"/>
              <a:ext cx="1003300" cy="222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7" name="Rectangle 48"/>
            <p:cNvSpPr>
              <a:spLocks noChangeArrowheads="1"/>
            </p:cNvSpPr>
            <p:nvPr/>
          </p:nvSpPr>
          <p:spPr bwMode="auto">
            <a:xfrm>
              <a:off x="4771058" y="3038475"/>
              <a:ext cx="1390650" cy="1174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8" name="Rectangle 49"/>
            <p:cNvSpPr>
              <a:spLocks noChangeArrowheads="1"/>
            </p:cNvSpPr>
            <p:nvPr/>
          </p:nvSpPr>
          <p:spPr bwMode="auto">
            <a:xfrm>
              <a:off x="4771058" y="3038475"/>
              <a:ext cx="1390650" cy="1174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59" name="Freeform 50"/>
            <p:cNvSpPr>
              <a:spLocks/>
            </p:cNvSpPr>
            <p:nvPr/>
          </p:nvSpPr>
          <p:spPr bwMode="auto">
            <a:xfrm>
              <a:off x="5177458" y="3184525"/>
              <a:ext cx="552450" cy="161925"/>
            </a:xfrm>
            <a:custGeom>
              <a:avLst/>
              <a:gdLst>
                <a:gd name="T0" fmla="*/ 0 w 348"/>
                <a:gd name="T1" fmla="*/ 0 h 102"/>
                <a:gd name="T2" fmla="*/ 94 w 348"/>
                <a:gd name="T3" fmla="*/ 102 h 102"/>
                <a:gd name="T4" fmla="*/ 254 w 348"/>
                <a:gd name="T5" fmla="*/ 102 h 102"/>
                <a:gd name="T6" fmla="*/ 348 w 348"/>
                <a:gd name="T7" fmla="*/ 0 h 102"/>
                <a:gd name="T8" fmla="*/ 0 w 348"/>
                <a:gd name="T9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102">
                  <a:moveTo>
                    <a:pt x="0" y="0"/>
                  </a:moveTo>
                  <a:lnTo>
                    <a:pt x="94" y="102"/>
                  </a:lnTo>
                  <a:lnTo>
                    <a:pt x="254" y="102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0" name="Freeform 51"/>
            <p:cNvSpPr>
              <a:spLocks/>
            </p:cNvSpPr>
            <p:nvPr/>
          </p:nvSpPr>
          <p:spPr bwMode="auto">
            <a:xfrm>
              <a:off x="5177458" y="3184525"/>
              <a:ext cx="552450" cy="161925"/>
            </a:xfrm>
            <a:custGeom>
              <a:avLst/>
              <a:gdLst>
                <a:gd name="T0" fmla="*/ 0 w 348"/>
                <a:gd name="T1" fmla="*/ 0 h 102"/>
                <a:gd name="T2" fmla="*/ 94 w 348"/>
                <a:gd name="T3" fmla="*/ 102 h 102"/>
                <a:gd name="T4" fmla="*/ 254 w 348"/>
                <a:gd name="T5" fmla="*/ 102 h 102"/>
                <a:gd name="T6" fmla="*/ 348 w 348"/>
                <a:gd name="T7" fmla="*/ 0 h 102"/>
                <a:gd name="T8" fmla="*/ 0 w 348"/>
                <a:gd name="T9" fmla="*/ 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102">
                  <a:moveTo>
                    <a:pt x="0" y="0"/>
                  </a:moveTo>
                  <a:lnTo>
                    <a:pt x="94" y="102"/>
                  </a:lnTo>
                  <a:lnTo>
                    <a:pt x="254" y="102"/>
                  </a:lnTo>
                  <a:lnTo>
                    <a:pt x="34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1" name="Freeform 52"/>
            <p:cNvSpPr>
              <a:spLocks/>
            </p:cNvSpPr>
            <p:nvPr/>
          </p:nvSpPr>
          <p:spPr bwMode="auto">
            <a:xfrm>
              <a:off x="5580683" y="3178175"/>
              <a:ext cx="365125" cy="466725"/>
            </a:xfrm>
            <a:custGeom>
              <a:avLst/>
              <a:gdLst>
                <a:gd name="T0" fmla="*/ 230 w 230"/>
                <a:gd name="T1" fmla="*/ 290 h 294"/>
                <a:gd name="T2" fmla="*/ 84 w 230"/>
                <a:gd name="T3" fmla="*/ 294 h 294"/>
                <a:gd name="T4" fmla="*/ 0 w 230"/>
                <a:gd name="T5" fmla="*/ 108 h 294"/>
                <a:gd name="T6" fmla="*/ 98 w 230"/>
                <a:gd name="T7" fmla="*/ 0 h 294"/>
                <a:gd name="T8" fmla="*/ 230 w 230"/>
                <a:gd name="T9" fmla="*/ 29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294">
                  <a:moveTo>
                    <a:pt x="230" y="290"/>
                  </a:moveTo>
                  <a:lnTo>
                    <a:pt x="84" y="294"/>
                  </a:lnTo>
                  <a:lnTo>
                    <a:pt x="0" y="108"/>
                  </a:lnTo>
                  <a:lnTo>
                    <a:pt x="98" y="0"/>
                  </a:lnTo>
                  <a:lnTo>
                    <a:pt x="230" y="29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2" name="Freeform 53"/>
            <p:cNvSpPr>
              <a:spLocks/>
            </p:cNvSpPr>
            <p:nvPr/>
          </p:nvSpPr>
          <p:spPr bwMode="auto">
            <a:xfrm>
              <a:off x="5580683" y="3178175"/>
              <a:ext cx="365125" cy="466725"/>
            </a:xfrm>
            <a:custGeom>
              <a:avLst/>
              <a:gdLst>
                <a:gd name="T0" fmla="*/ 230 w 230"/>
                <a:gd name="T1" fmla="*/ 290 h 294"/>
                <a:gd name="T2" fmla="*/ 84 w 230"/>
                <a:gd name="T3" fmla="*/ 294 h 294"/>
                <a:gd name="T4" fmla="*/ 0 w 230"/>
                <a:gd name="T5" fmla="*/ 108 h 294"/>
                <a:gd name="T6" fmla="*/ 98 w 230"/>
                <a:gd name="T7" fmla="*/ 0 h 294"/>
                <a:gd name="T8" fmla="*/ 230 w 230"/>
                <a:gd name="T9" fmla="*/ 29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0" h="294">
                  <a:moveTo>
                    <a:pt x="230" y="290"/>
                  </a:moveTo>
                  <a:lnTo>
                    <a:pt x="84" y="294"/>
                  </a:lnTo>
                  <a:lnTo>
                    <a:pt x="0" y="108"/>
                  </a:lnTo>
                  <a:lnTo>
                    <a:pt x="98" y="0"/>
                  </a:lnTo>
                  <a:lnTo>
                    <a:pt x="230" y="29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3" name="Freeform 54"/>
            <p:cNvSpPr>
              <a:spLocks/>
            </p:cNvSpPr>
            <p:nvPr/>
          </p:nvSpPr>
          <p:spPr bwMode="auto">
            <a:xfrm>
              <a:off x="4958383" y="3178175"/>
              <a:ext cx="368300" cy="466725"/>
            </a:xfrm>
            <a:custGeom>
              <a:avLst/>
              <a:gdLst>
                <a:gd name="T0" fmla="*/ 0 w 232"/>
                <a:gd name="T1" fmla="*/ 290 h 294"/>
                <a:gd name="T2" fmla="*/ 146 w 232"/>
                <a:gd name="T3" fmla="*/ 294 h 294"/>
                <a:gd name="T4" fmla="*/ 232 w 232"/>
                <a:gd name="T5" fmla="*/ 108 h 294"/>
                <a:gd name="T6" fmla="*/ 132 w 232"/>
                <a:gd name="T7" fmla="*/ 0 h 294"/>
                <a:gd name="T8" fmla="*/ 0 w 232"/>
                <a:gd name="T9" fmla="*/ 29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94">
                  <a:moveTo>
                    <a:pt x="0" y="290"/>
                  </a:moveTo>
                  <a:lnTo>
                    <a:pt x="146" y="294"/>
                  </a:lnTo>
                  <a:lnTo>
                    <a:pt x="232" y="108"/>
                  </a:lnTo>
                  <a:lnTo>
                    <a:pt x="132" y="0"/>
                  </a:lnTo>
                  <a:lnTo>
                    <a:pt x="0" y="29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4" name="Freeform 55"/>
            <p:cNvSpPr>
              <a:spLocks/>
            </p:cNvSpPr>
            <p:nvPr/>
          </p:nvSpPr>
          <p:spPr bwMode="auto">
            <a:xfrm>
              <a:off x="4958383" y="3178175"/>
              <a:ext cx="368300" cy="466725"/>
            </a:xfrm>
            <a:custGeom>
              <a:avLst/>
              <a:gdLst>
                <a:gd name="T0" fmla="*/ 0 w 232"/>
                <a:gd name="T1" fmla="*/ 290 h 294"/>
                <a:gd name="T2" fmla="*/ 146 w 232"/>
                <a:gd name="T3" fmla="*/ 294 h 294"/>
                <a:gd name="T4" fmla="*/ 232 w 232"/>
                <a:gd name="T5" fmla="*/ 108 h 294"/>
                <a:gd name="T6" fmla="*/ 132 w 232"/>
                <a:gd name="T7" fmla="*/ 0 h 294"/>
                <a:gd name="T8" fmla="*/ 0 w 232"/>
                <a:gd name="T9" fmla="*/ 290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2" h="294">
                  <a:moveTo>
                    <a:pt x="0" y="290"/>
                  </a:moveTo>
                  <a:lnTo>
                    <a:pt x="146" y="294"/>
                  </a:lnTo>
                  <a:lnTo>
                    <a:pt x="232" y="108"/>
                  </a:lnTo>
                  <a:lnTo>
                    <a:pt x="132" y="0"/>
                  </a:lnTo>
                  <a:lnTo>
                    <a:pt x="0" y="29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5" name="Rectangle 56"/>
            <p:cNvSpPr>
              <a:spLocks noChangeArrowheads="1"/>
            </p:cNvSpPr>
            <p:nvPr/>
          </p:nvSpPr>
          <p:spPr bwMode="auto">
            <a:xfrm>
              <a:off x="5723558" y="3638550"/>
              <a:ext cx="234950" cy="438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6" name="Rectangle 57"/>
            <p:cNvSpPr>
              <a:spLocks noChangeArrowheads="1"/>
            </p:cNvSpPr>
            <p:nvPr/>
          </p:nvSpPr>
          <p:spPr bwMode="auto">
            <a:xfrm>
              <a:off x="5723558" y="3638550"/>
              <a:ext cx="234950" cy="438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7" name="Rectangle 58"/>
            <p:cNvSpPr>
              <a:spLocks noChangeArrowheads="1"/>
            </p:cNvSpPr>
            <p:nvPr/>
          </p:nvSpPr>
          <p:spPr bwMode="auto">
            <a:xfrm>
              <a:off x="4952033" y="3638550"/>
              <a:ext cx="234950" cy="438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8" name="Rectangle 59"/>
            <p:cNvSpPr>
              <a:spLocks noChangeArrowheads="1"/>
            </p:cNvSpPr>
            <p:nvPr/>
          </p:nvSpPr>
          <p:spPr bwMode="auto">
            <a:xfrm>
              <a:off x="4952033" y="3638550"/>
              <a:ext cx="234950" cy="438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69" name="Freeform 60"/>
            <p:cNvSpPr>
              <a:spLocks/>
            </p:cNvSpPr>
            <p:nvPr/>
          </p:nvSpPr>
          <p:spPr bwMode="auto">
            <a:xfrm>
              <a:off x="5269533" y="3067050"/>
              <a:ext cx="79375" cy="76200"/>
            </a:xfrm>
            <a:custGeom>
              <a:avLst/>
              <a:gdLst>
                <a:gd name="T0" fmla="*/ 26 w 50"/>
                <a:gd name="T1" fmla="*/ 0 h 48"/>
                <a:gd name="T2" fmla="*/ 26 w 50"/>
                <a:gd name="T3" fmla="*/ 0 h 48"/>
                <a:gd name="T4" fmla="*/ 16 w 50"/>
                <a:gd name="T5" fmla="*/ 2 h 48"/>
                <a:gd name="T6" fmla="*/ 6 w 50"/>
                <a:gd name="T7" fmla="*/ 8 h 48"/>
                <a:gd name="T8" fmla="*/ 2 w 50"/>
                <a:gd name="T9" fmla="*/ 16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6 w 50"/>
                <a:gd name="T17" fmla="*/ 42 h 48"/>
                <a:gd name="T18" fmla="*/ 16 w 50"/>
                <a:gd name="T19" fmla="*/ 46 h 48"/>
                <a:gd name="T20" fmla="*/ 26 w 50"/>
                <a:gd name="T21" fmla="*/ 48 h 48"/>
                <a:gd name="T22" fmla="*/ 26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6 h 48"/>
                <a:gd name="T36" fmla="*/ 42 w 50"/>
                <a:gd name="T37" fmla="*/ 8 h 48"/>
                <a:gd name="T38" fmla="*/ 34 w 50"/>
                <a:gd name="T39" fmla="*/ 2 h 48"/>
                <a:gd name="T40" fmla="*/ 26 w 50"/>
                <a:gd name="T41" fmla="*/ 0 h 48"/>
                <a:gd name="T42" fmla="*/ 26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0" name="Freeform 61"/>
            <p:cNvSpPr>
              <a:spLocks/>
            </p:cNvSpPr>
            <p:nvPr/>
          </p:nvSpPr>
          <p:spPr bwMode="auto">
            <a:xfrm>
              <a:off x="5269533" y="3067050"/>
              <a:ext cx="79375" cy="76200"/>
            </a:xfrm>
            <a:custGeom>
              <a:avLst/>
              <a:gdLst>
                <a:gd name="T0" fmla="*/ 26 w 50"/>
                <a:gd name="T1" fmla="*/ 0 h 48"/>
                <a:gd name="T2" fmla="*/ 26 w 50"/>
                <a:gd name="T3" fmla="*/ 0 h 48"/>
                <a:gd name="T4" fmla="*/ 16 w 50"/>
                <a:gd name="T5" fmla="*/ 2 h 48"/>
                <a:gd name="T6" fmla="*/ 6 w 50"/>
                <a:gd name="T7" fmla="*/ 8 h 48"/>
                <a:gd name="T8" fmla="*/ 2 w 50"/>
                <a:gd name="T9" fmla="*/ 16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6 w 50"/>
                <a:gd name="T17" fmla="*/ 42 h 48"/>
                <a:gd name="T18" fmla="*/ 16 w 50"/>
                <a:gd name="T19" fmla="*/ 46 h 48"/>
                <a:gd name="T20" fmla="*/ 26 w 50"/>
                <a:gd name="T21" fmla="*/ 48 h 48"/>
                <a:gd name="T22" fmla="*/ 26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6 h 48"/>
                <a:gd name="T36" fmla="*/ 42 w 50"/>
                <a:gd name="T37" fmla="*/ 8 h 48"/>
                <a:gd name="T38" fmla="*/ 34 w 50"/>
                <a:gd name="T39" fmla="*/ 2 h 48"/>
                <a:gd name="T40" fmla="*/ 26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6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1" name="Freeform 62"/>
            <p:cNvSpPr>
              <a:spLocks/>
            </p:cNvSpPr>
            <p:nvPr/>
          </p:nvSpPr>
          <p:spPr bwMode="auto">
            <a:xfrm>
              <a:off x="5583858" y="3067050"/>
              <a:ext cx="82550" cy="76200"/>
            </a:xfrm>
            <a:custGeom>
              <a:avLst/>
              <a:gdLst>
                <a:gd name="T0" fmla="*/ 26 w 52"/>
                <a:gd name="T1" fmla="*/ 0 h 48"/>
                <a:gd name="T2" fmla="*/ 26 w 52"/>
                <a:gd name="T3" fmla="*/ 0 h 48"/>
                <a:gd name="T4" fmla="*/ 16 w 52"/>
                <a:gd name="T5" fmla="*/ 2 h 48"/>
                <a:gd name="T6" fmla="*/ 8 w 52"/>
                <a:gd name="T7" fmla="*/ 8 h 48"/>
                <a:gd name="T8" fmla="*/ 2 w 52"/>
                <a:gd name="T9" fmla="*/ 16 h 48"/>
                <a:gd name="T10" fmla="*/ 0 w 52"/>
                <a:gd name="T11" fmla="*/ 24 h 48"/>
                <a:gd name="T12" fmla="*/ 0 w 52"/>
                <a:gd name="T13" fmla="*/ 24 h 48"/>
                <a:gd name="T14" fmla="*/ 2 w 52"/>
                <a:gd name="T15" fmla="*/ 34 h 48"/>
                <a:gd name="T16" fmla="*/ 8 w 52"/>
                <a:gd name="T17" fmla="*/ 42 h 48"/>
                <a:gd name="T18" fmla="*/ 16 w 52"/>
                <a:gd name="T19" fmla="*/ 46 h 48"/>
                <a:gd name="T20" fmla="*/ 26 w 52"/>
                <a:gd name="T21" fmla="*/ 48 h 48"/>
                <a:gd name="T22" fmla="*/ 26 w 52"/>
                <a:gd name="T23" fmla="*/ 48 h 48"/>
                <a:gd name="T24" fmla="*/ 36 w 52"/>
                <a:gd name="T25" fmla="*/ 46 h 48"/>
                <a:gd name="T26" fmla="*/ 44 w 52"/>
                <a:gd name="T27" fmla="*/ 42 h 48"/>
                <a:gd name="T28" fmla="*/ 50 w 52"/>
                <a:gd name="T29" fmla="*/ 34 h 48"/>
                <a:gd name="T30" fmla="*/ 52 w 52"/>
                <a:gd name="T31" fmla="*/ 24 h 48"/>
                <a:gd name="T32" fmla="*/ 52 w 52"/>
                <a:gd name="T33" fmla="*/ 24 h 48"/>
                <a:gd name="T34" fmla="*/ 50 w 52"/>
                <a:gd name="T35" fmla="*/ 16 h 48"/>
                <a:gd name="T36" fmla="*/ 44 w 52"/>
                <a:gd name="T37" fmla="*/ 8 h 48"/>
                <a:gd name="T38" fmla="*/ 36 w 52"/>
                <a:gd name="T39" fmla="*/ 2 h 48"/>
                <a:gd name="T40" fmla="*/ 26 w 52"/>
                <a:gd name="T41" fmla="*/ 0 h 48"/>
                <a:gd name="T42" fmla="*/ 26 w 52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6" y="46"/>
                  </a:lnTo>
                  <a:lnTo>
                    <a:pt x="44" y="42"/>
                  </a:lnTo>
                  <a:lnTo>
                    <a:pt x="50" y="3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16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2" name="Freeform 63"/>
            <p:cNvSpPr>
              <a:spLocks/>
            </p:cNvSpPr>
            <p:nvPr/>
          </p:nvSpPr>
          <p:spPr bwMode="auto">
            <a:xfrm>
              <a:off x="5583858" y="3067050"/>
              <a:ext cx="82550" cy="76200"/>
            </a:xfrm>
            <a:custGeom>
              <a:avLst/>
              <a:gdLst>
                <a:gd name="T0" fmla="*/ 26 w 52"/>
                <a:gd name="T1" fmla="*/ 0 h 48"/>
                <a:gd name="T2" fmla="*/ 26 w 52"/>
                <a:gd name="T3" fmla="*/ 0 h 48"/>
                <a:gd name="T4" fmla="*/ 16 w 52"/>
                <a:gd name="T5" fmla="*/ 2 h 48"/>
                <a:gd name="T6" fmla="*/ 8 w 52"/>
                <a:gd name="T7" fmla="*/ 8 h 48"/>
                <a:gd name="T8" fmla="*/ 2 w 52"/>
                <a:gd name="T9" fmla="*/ 16 h 48"/>
                <a:gd name="T10" fmla="*/ 0 w 52"/>
                <a:gd name="T11" fmla="*/ 24 h 48"/>
                <a:gd name="T12" fmla="*/ 0 w 52"/>
                <a:gd name="T13" fmla="*/ 24 h 48"/>
                <a:gd name="T14" fmla="*/ 2 w 52"/>
                <a:gd name="T15" fmla="*/ 34 h 48"/>
                <a:gd name="T16" fmla="*/ 8 w 52"/>
                <a:gd name="T17" fmla="*/ 42 h 48"/>
                <a:gd name="T18" fmla="*/ 16 w 52"/>
                <a:gd name="T19" fmla="*/ 46 h 48"/>
                <a:gd name="T20" fmla="*/ 26 w 52"/>
                <a:gd name="T21" fmla="*/ 48 h 48"/>
                <a:gd name="T22" fmla="*/ 26 w 52"/>
                <a:gd name="T23" fmla="*/ 48 h 48"/>
                <a:gd name="T24" fmla="*/ 36 w 52"/>
                <a:gd name="T25" fmla="*/ 46 h 48"/>
                <a:gd name="T26" fmla="*/ 44 w 52"/>
                <a:gd name="T27" fmla="*/ 42 h 48"/>
                <a:gd name="T28" fmla="*/ 50 w 52"/>
                <a:gd name="T29" fmla="*/ 34 h 48"/>
                <a:gd name="T30" fmla="*/ 52 w 52"/>
                <a:gd name="T31" fmla="*/ 24 h 48"/>
                <a:gd name="T32" fmla="*/ 52 w 52"/>
                <a:gd name="T33" fmla="*/ 24 h 48"/>
                <a:gd name="T34" fmla="*/ 50 w 52"/>
                <a:gd name="T35" fmla="*/ 16 h 48"/>
                <a:gd name="T36" fmla="*/ 44 w 52"/>
                <a:gd name="T37" fmla="*/ 8 h 48"/>
                <a:gd name="T38" fmla="*/ 36 w 52"/>
                <a:gd name="T39" fmla="*/ 2 h 48"/>
                <a:gd name="T40" fmla="*/ 26 w 52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6" y="46"/>
                  </a:lnTo>
                  <a:lnTo>
                    <a:pt x="44" y="42"/>
                  </a:lnTo>
                  <a:lnTo>
                    <a:pt x="50" y="3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16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3" name="Freeform 64"/>
            <p:cNvSpPr>
              <a:spLocks/>
            </p:cNvSpPr>
            <p:nvPr/>
          </p:nvSpPr>
          <p:spPr bwMode="auto">
            <a:xfrm>
              <a:off x="5825158" y="3184525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6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6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4" name="Freeform 65"/>
            <p:cNvSpPr>
              <a:spLocks/>
            </p:cNvSpPr>
            <p:nvPr/>
          </p:nvSpPr>
          <p:spPr bwMode="auto">
            <a:xfrm>
              <a:off x="5825158" y="3184525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4 w 50"/>
                <a:gd name="T5" fmla="*/ 2 h 48"/>
                <a:gd name="T6" fmla="*/ 6 w 50"/>
                <a:gd name="T7" fmla="*/ 6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6 w 50"/>
                <a:gd name="T17" fmla="*/ 42 h 48"/>
                <a:gd name="T18" fmla="*/ 14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6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6" y="42"/>
                  </a:lnTo>
                  <a:lnTo>
                    <a:pt x="14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6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5" name="Freeform 66"/>
            <p:cNvSpPr>
              <a:spLocks/>
            </p:cNvSpPr>
            <p:nvPr/>
          </p:nvSpPr>
          <p:spPr bwMode="auto">
            <a:xfrm>
              <a:off x="5904533" y="34163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0 w 48"/>
                <a:gd name="T9" fmla="*/ 16 h 50"/>
                <a:gd name="T10" fmla="*/ 0 w 48"/>
                <a:gd name="T11" fmla="*/ 24 h 50"/>
                <a:gd name="T12" fmla="*/ 0 w 48"/>
                <a:gd name="T13" fmla="*/ 24 h 50"/>
                <a:gd name="T14" fmla="*/ 0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2 w 48"/>
                <a:gd name="T25" fmla="*/ 48 h 50"/>
                <a:gd name="T26" fmla="*/ 40 w 48"/>
                <a:gd name="T27" fmla="*/ 42 h 50"/>
                <a:gd name="T28" fmla="*/ 46 w 48"/>
                <a:gd name="T29" fmla="*/ 34 h 50"/>
                <a:gd name="T30" fmla="*/ 48 w 48"/>
                <a:gd name="T31" fmla="*/ 24 h 50"/>
                <a:gd name="T32" fmla="*/ 48 w 48"/>
                <a:gd name="T33" fmla="*/ 24 h 50"/>
                <a:gd name="T34" fmla="*/ 46 w 48"/>
                <a:gd name="T35" fmla="*/ 16 h 50"/>
                <a:gd name="T36" fmla="*/ 40 w 48"/>
                <a:gd name="T37" fmla="*/ 8 h 50"/>
                <a:gd name="T38" fmla="*/ 32 w 48"/>
                <a:gd name="T39" fmla="*/ 2 h 50"/>
                <a:gd name="T40" fmla="*/ 24 w 48"/>
                <a:gd name="T41" fmla="*/ 0 h 50"/>
                <a:gd name="T42" fmla="*/ 24 w 48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2" y="48"/>
                  </a:lnTo>
                  <a:lnTo>
                    <a:pt x="40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6" name="Freeform 67"/>
            <p:cNvSpPr>
              <a:spLocks/>
            </p:cNvSpPr>
            <p:nvPr/>
          </p:nvSpPr>
          <p:spPr bwMode="auto">
            <a:xfrm>
              <a:off x="5904533" y="34163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6 w 48"/>
                <a:gd name="T7" fmla="*/ 8 h 50"/>
                <a:gd name="T8" fmla="*/ 0 w 48"/>
                <a:gd name="T9" fmla="*/ 16 h 50"/>
                <a:gd name="T10" fmla="*/ 0 w 48"/>
                <a:gd name="T11" fmla="*/ 24 h 50"/>
                <a:gd name="T12" fmla="*/ 0 w 48"/>
                <a:gd name="T13" fmla="*/ 24 h 50"/>
                <a:gd name="T14" fmla="*/ 0 w 48"/>
                <a:gd name="T15" fmla="*/ 34 h 50"/>
                <a:gd name="T16" fmla="*/ 6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2 w 48"/>
                <a:gd name="T25" fmla="*/ 48 h 50"/>
                <a:gd name="T26" fmla="*/ 40 w 48"/>
                <a:gd name="T27" fmla="*/ 42 h 50"/>
                <a:gd name="T28" fmla="*/ 46 w 48"/>
                <a:gd name="T29" fmla="*/ 34 h 50"/>
                <a:gd name="T30" fmla="*/ 48 w 48"/>
                <a:gd name="T31" fmla="*/ 24 h 50"/>
                <a:gd name="T32" fmla="*/ 48 w 48"/>
                <a:gd name="T33" fmla="*/ 24 h 50"/>
                <a:gd name="T34" fmla="*/ 46 w 48"/>
                <a:gd name="T35" fmla="*/ 16 h 50"/>
                <a:gd name="T36" fmla="*/ 40 w 48"/>
                <a:gd name="T37" fmla="*/ 8 h 50"/>
                <a:gd name="T38" fmla="*/ 32 w 48"/>
                <a:gd name="T39" fmla="*/ 2 h 50"/>
                <a:gd name="T40" fmla="*/ 24 w 48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4"/>
                  </a:lnTo>
                  <a:lnTo>
                    <a:pt x="6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2" y="48"/>
                  </a:lnTo>
                  <a:lnTo>
                    <a:pt x="40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7" name="Freeform 68"/>
            <p:cNvSpPr>
              <a:spLocks/>
            </p:cNvSpPr>
            <p:nvPr/>
          </p:nvSpPr>
          <p:spPr bwMode="auto">
            <a:xfrm>
              <a:off x="6022008" y="36893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  <a:gd name="T42" fmla="*/ 24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8" name="Freeform 69"/>
            <p:cNvSpPr>
              <a:spLocks/>
            </p:cNvSpPr>
            <p:nvPr/>
          </p:nvSpPr>
          <p:spPr bwMode="auto">
            <a:xfrm>
              <a:off x="6022008" y="3689350"/>
              <a:ext cx="79375" cy="76200"/>
            </a:xfrm>
            <a:custGeom>
              <a:avLst/>
              <a:gdLst>
                <a:gd name="T0" fmla="*/ 24 w 50"/>
                <a:gd name="T1" fmla="*/ 0 h 48"/>
                <a:gd name="T2" fmla="*/ 24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4 w 50"/>
                <a:gd name="T21" fmla="*/ 48 h 48"/>
                <a:gd name="T22" fmla="*/ 24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4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79" name="Freeform 70"/>
            <p:cNvSpPr>
              <a:spLocks/>
            </p:cNvSpPr>
            <p:nvPr/>
          </p:nvSpPr>
          <p:spPr bwMode="auto">
            <a:xfrm>
              <a:off x="4990133" y="3222625"/>
              <a:ext cx="82550" cy="76200"/>
            </a:xfrm>
            <a:custGeom>
              <a:avLst/>
              <a:gdLst>
                <a:gd name="T0" fmla="*/ 26 w 52"/>
                <a:gd name="T1" fmla="*/ 0 h 48"/>
                <a:gd name="T2" fmla="*/ 26 w 52"/>
                <a:gd name="T3" fmla="*/ 0 h 48"/>
                <a:gd name="T4" fmla="*/ 16 w 52"/>
                <a:gd name="T5" fmla="*/ 2 h 48"/>
                <a:gd name="T6" fmla="*/ 8 w 52"/>
                <a:gd name="T7" fmla="*/ 8 h 48"/>
                <a:gd name="T8" fmla="*/ 2 w 52"/>
                <a:gd name="T9" fmla="*/ 16 h 48"/>
                <a:gd name="T10" fmla="*/ 0 w 52"/>
                <a:gd name="T11" fmla="*/ 24 h 48"/>
                <a:gd name="T12" fmla="*/ 0 w 52"/>
                <a:gd name="T13" fmla="*/ 24 h 48"/>
                <a:gd name="T14" fmla="*/ 2 w 52"/>
                <a:gd name="T15" fmla="*/ 34 h 48"/>
                <a:gd name="T16" fmla="*/ 8 w 52"/>
                <a:gd name="T17" fmla="*/ 42 h 48"/>
                <a:gd name="T18" fmla="*/ 16 w 52"/>
                <a:gd name="T19" fmla="*/ 46 h 48"/>
                <a:gd name="T20" fmla="*/ 26 w 52"/>
                <a:gd name="T21" fmla="*/ 48 h 48"/>
                <a:gd name="T22" fmla="*/ 26 w 52"/>
                <a:gd name="T23" fmla="*/ 48 h 48"/>
                <a:gd name="T24" fmla="*/ 36 w 52"/>
                <a:gd name="T25" fmla="*/ 46 h 48"/>
                <a:gd name="T26" fmla="*/ 44 w 52"/>
                <a:gd name="T27" fmla="*/ 42 h 48"/>
                <a:gd name="T28" fmla="*/ 50 w 52"/>
                <a:gd name="T29" fmla="*/ 34 h 48"/>
                <a:gd name="T30" fmla="*/ 52 w 52"/>
                <a:gd name="T31" fmla="*/ 24 h 48"/>
                <a:gd name="T32" fmla="*/ 52 w 52"/>
                <a:gd name="T33" fmla="*/ 24 h 48"/>
                <a:gd name="T34" fmla="*/ 50 w 52"/>
                <a:gd name="T35" fmla="*/ 16 h 48"/>
                <a:gd name="T36" fmla="*/ 44 w 52"/>
                <a:gd name="T37" fmla="*/ 8 h 48"/>
                <a:gd name="T38" fmla="*/ 36 w 52"/>
                <a:gd name="T39" fmla="*/ 2 h 48"/>
                <a:gd name="T40" fmla="*/ 26 w 52"/>
                <a:gd name="T41" fmla="*/ 0 h 48"/>
                <a:gd name="T42" fmla="*/ 26 w 52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2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6" y="46"/>
                  </a:lnTo>
                  <a:lnTo>
                    <a:pt x="44" y="42"/>
                  </a:lnTo>
                  <a:lnTo>
                    <a:pt x="50" y="3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16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0" name="Freeform 71"/>
            <p:cNvSpPr>
              <a:spLocks/>
            </p:cNvSpPr>
            <p:nvPr/>
          </p:nvSpPr>
          <p:spPr bwMode="auto">
            <a:xfrm>
              <a:off x="4990133" y="3222625"/>
              <a:ext cx="82550" cy="76200"/>
            </a:xfrm>
            <a:custGeom>
              <a:avLst/>
              <a:gdLst>
                <a:gd name="T0" fmla="*/ 26 w 52"/>
                <a:gd name="T1" fmla="*/ 0 h 48"/>
                <a:gd name="T2" fmla="*/ 26 w 52"/>
                <a:gd name="T3" fmla="*/ 0 h 48"/>
                <a:gd name="T4" fmla="*/ 16 w 52"/>
                <a:gd name="T5" fmla="*/ 2 h 48"/>
                <a:gd name="T6" fmla="*/ 8 w 52"/>
                <a:gd name="T7" fmla="*/ 8 h 48"/>
                <a:gd name="T8" fmla="*/ 2 w 52"/>
                <a:gd name="T9" fmla="*/ 16 h 48"/>
                <a:gd name="T10" fmla="*/ 0 w 52"/>
                <a:gd name="T11" fmla="*/ 24 h 48"/>
                <a:gd name="T12" fmla="*/ 0 w 52"/>
                <a:gd name="T13" fmla="*/ 24 h 48"/>
                <a:gd name="T14" fmla="*/ 2 w 52"/>
                <a:gd name="T15" fmla="*/ 34 h 48"/>
                <a:gd name="T16" fmla="*/ 8 w 52"/>
                <a:gd name="T17" fmla="*/ 42 h 48"/>
                <a:gd name="T18" fmla="*/ 16 w 52"/>
                <a:gd name="T19" fmla="*/ 46 h 48"/>
                <a:gd name="T20" fmla="*/ 26 w 52"/>
                <a:gd name="T21" fmla="*/ 48 h 48"/>
                <a:gd name="T22" fmla="*/ 26 w 52"/>
                <a:gd name="T23" fmla="*/ 48 h 48"/>
                <a:gd name="T24" fmla="*/ 36 w 52"/>
                <a:gd name="T25" fmla="*/ 46 h 48"/>
                <a:gd name="T26" fmla="*/ 44 w 52"/>
                <a:gd name="T27" fmla="*/ 42 h 48"/>
                <a:gd name="T28" fmla="*/ 50 w 52"/>
                <a:gd name="T29" fmla="*/ 34 h 48"/>
                <a:gd name="T30" fmla="*/ 52 w 52"/>
                <a:gd name="T31" fmla="*/ 24 h 48"/>
                <a:gd name="T32" fmla="*/ 52 w 52"/>
                <a:gd name="T33" fmla="*/ 24 h 48"/>
                <a:gd name="T34" fmla="*/ 50 w 52"/>
                <a:gd name="T35" fmla="*/ 16 h 48"/>
                <a:gd name="T36" fmla="*/ 44 w 52"/>
                <a:gd name="T37" fmla="*/ 8 h 48"/>
                <a:gd name="T38" fmla="*/ 36 w 52"/>
                <a:gd name="T39" fmla="*/ 2 h 48"/>
                <a:gd name="T40" fmla="*/ 26 w 52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2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6" y="46"/>
                  </a:lnTo>
                  <a:lnTo>
                    <a:pt x="44" y="42"/>
                  </a:lnTo>
                  <a:lnTo>
                    <a:pt x="50" y="34"/>
                  </a:lnTo>
                  <a:lnTo>
                    <a:pt x="52" y="24"/>
                  </a:lnTo>
                  <a:lnTo>
                    <a:pt x="52" y="24"/>
                  </a:lnTo>
                  <a:lnTo>
                    <a:pt x="50" y="16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1" name="Freeform 72"/>
            <p:cNvSpPr>
              <a:spLocks/>
            </p:cNvSpPr>
            <p:nvPr/>
          </p:nvSpPr>
          <p:spPr bwMode="auto">
            <a:xfrm>
              <a:off x="4913933" y="34163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8 w 48"/>
                <a:gd name="T7" fmla="*/ 8 h 50"/>
                <a:gd name="T8" fmla="*/ 2 w 48"/>
                <a:gd name="T9" fmla="*/ 16 h 50"/>
                <a:gd name="T10" fmla="*/ 0 w 48"/>
                <a:gd name="T11" fmla="*/ 24 h 50"/>
                <a:gd name="T12" fmla="*/ 0 w 48"/>
                <a:gd name="T13" fmla="*/ 24 h 50"/>
                <a:gd name="T14" fmla="*/ 2 w 48"/>
                <a:gd name="T15" fmla="*/ 34 h 50"/>
                <a:gd name="T16" fmla="*/ 8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2 w 48"/>
                <a:gd name="T27" fmla="*/ 42 h 50"/>
                <a:gd name="T28" fmla="*/ 46 w 48"/>
                <a:gd name="T29" fmla="*/ 34 h 50"/>
                <a:gd name="T30" fmla="*/ 48 w 48"/>
                <a:gd name="T31" fmla="*/ 24 h 50"/>
                <a:gd name="T32" fmla="*/ 48 w 48"/>
                <a:gd name="T33" fmla="*/ 24 h 50"/>
                <a:gd name="T34" fmla="*/ 46 w 48"/>
                <a:gd name="T35" fmla="*/ 16 h 50"/>
                <a:gd name="T36" fmla="*/ 42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  <a:gd name="T42" fmla="*/ 24 w 48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2" name="Freeform 73"/>
            <p:cNvSpPr>
              <a:spLocks/>
            </p:cNvSpPr>
            <p:nvPr/>
          </p:nvSpPr>
          <p:spPr bwMode="auto">
            <a:xfrm>
              <a:off x="4913933" y="3416300"/>
              <a:ext cx="76200" cy="79375"/>
            </a:xfrm>
            <a:custGeom>
              <a:avLst/>
              <a:gdLst>
                <a:gd name="T0" fmla="*/ 24 w 48"/>
                <a:gd name="T1" fmla="*/ 0 h 50"/>
                <a:gd name="T2" fmla="*/ 24 w 48"/>
                <a:gd name="T3" fmla="*/ 0 h 50"/>
                <a:gd name="T4" fmla="*/ 14 w 48"/>
                <a:gd name="T5" fmla="*/ 2 h 50"/>
                <a:gd name="T6" fmla="*/ 8 w 48"/>
                <a:gd name="T7" fmla="*/ 8 h 50"/>
                <a:gd name="T8" fmla="*/ 2 w 48"/>
                <a:gd name="T9" fmla="*/ 16 h 50"/>
                <a:gd name="T10" fmla="*/ 0 w 48"/>
                <a:gd name="T11" fmla="*/ 24 h 50"/>
                <a:gd name="T12" fmla="*/ 0 w 48"/>
                <a:gd name="T13" fmla="*/ 24 h 50"/>
                <a:gd name="T14" fmla="*/ 2 w 48"/>
                <a:gd name="T15" fmla="*/ 34 h 50"/>
                <a:gd name="T16" fmla="*/ 8 w 48"/>
                <a:gd name="T17" fmla="*/ 42 h 50"/>
                <a:gd name="T18" fmla="*/ 14 w 48"/>
                <a:gd name="T19" fmla="*/ 48 h 50"/>
                <a:gd name="T20" fmla="*/ 24 w 48"/>
                <a:gd name="T21" fmla="*/ 50 h 50"/>
                <a:gd name="T22" fmla="*/ 24 w 48"/>
                <a:gd name="T23" fmla="*/ 50 h 50"/>
                <a:gd name="T24" fmla="*/ 34 w 48"/>
                <a:gd name="T25" fmla="*/ 48 h 50"/>
                <a:gd name="T26" fmla="*/ 42 w 48"/>
                <a:gd name="T27" fmla="*/ 42 h 50"/>
                <a:gd name="T28" fmla="*/ 46 w 48"/>
                <a:gd name="T29" fmla="*/ 34 h 50"/>
                <a:gd name="T30" fmla="*/ 48 w 48"/>
                <a:gd name="T31" fmla="*/ 24 h 50"/>
                <a:gd name="T32" fmla="*/ 48 w 48"/>
                <a:gd name="T33" fmla="*/ 24 h 50"/>
                <a:gd name="T34" fmla="*/ 46 w 48"/>
                <a:gd name="T35" fmla="*/ 16 h 50"/>
                <a:gd name="T36" fmla="*/ 42 w 48"/>
                <a:gd name="T37" fmla="*/ 8 h 50"/>
                <a:gd name="T38" fmla="*/ 34 w 48"/>
                <a:gd name="T39" fmla="*/ 2 h 50"/>
                <a:gd name="T40" fmla="*/ 24 w 48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50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4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6" y="34"/>
                  </a:lnTo>
                  <a:lnTo>
                    <a:pt x="48" y="24"/>
                  </a:lnTo>
                  <a:lnTo>
                    <a:pt x="48" y="24"/>
                  </a:lnTo>
                  <a:lnTo>
                    <a:pt x="46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3" name="Freeform 74"/>
            <p:cNvSpPr>
              <a:spLocks/>
            </p:cNvSpPr>
            <p:nvPr/>
          </p:nvSpPr>
          <p:spPr bwMode="auto">
            <a:xfrm>
              <a:off x="4834558" y="3921125"/>
              <a:ext cx="79375" cy="79375"/>
            </a:xfrm>
            <a:custGeom>
              <a:avLst/>
              <a:gdLst>
                <a:gd name="T0" fmla="*/ 26 w 50"/>
                <a:gd name="T1" fmla="*/ 0 h 50"/>
                <a:gd name="T2" fmla="*/ 26 w 50"/>
                <a:gd name="T3" fmla="*/ 0 h 50"/>
                <a:gd name="T4" fmla="*/ 16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6 w 50"/>
                <a:gd name="T19" fmla="*/ 48 h 50"/>
                <a:gd name="T20" fmla="*/ 26 w 50"/>
                <a:gd name="T21" fmla="*/ 50 h 50"/>
                <a:gd name="T22" fmla="*/ 26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6 w 50"/>
                <a:gd name="T41" fmla="*/ 0 h 50"/>
                <a:gd name="T42" fmla="*/ 26 w 50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4" name="Freeform 75"/>
            <p:cNvSpPr>
              <a:spLocks/>
            </p:cNvSpPr>
            <p:nvPr/>
          </p:nvSpPr>
          <p:spPr bwMode="auto">
            <a:xfrm>
              <a:off x="4834558" y="3921125"/>
              <a:ext cx="79375" cy="79375"/>
            </a:xfrm>
            <a:custGeom>
              <a:avLst/>
              <a:gdLst>
                <a:gd name="T0" fmla="*/ 26 w 50"/>
                <a:gd name="T1" fmla="*/ 0 h 50"/>
                <a:gd name="T2" fmla="*/ 26 w 50"/>
                <a:gd name="T3" fmla="*/ 0 h 50"/>
                <a:gd name="T4" fmla="*/ 16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6 w 50"/>
                <a:gd name="T19" fmla="*/ 48 h 50"/>
                <a:gd name="T20" fmla="*/ 26 w 50"/>
                <a:gd name="T21" fmla="*/ 50 h 50"/>
                <a:gd name="T22" fmla="*/ 26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6 w 50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5" name="Freeform 76"/>
            <p:cNvSpPr>
              <a:spLocks/>
            </p:cNvSpPr>
            <p:nvPr/>
          </p:nvSpPr>
          <p:spPr bwMode="auto">
            <a:xfrm>
              <a:off x="4834558" y="3689350"/>
              <a:ext cx="79375" cy="76200"/>
            </a:xfrm>
            <a:custGeom>
              <a:avLst/>
              <a:gdLst>
                <a:gd name="T0" fmla="*/ 26 w 50"/>
                <a:gd name="T1" fmla="*/ 0 h 48"/>
                <a:gd name="T2" fmla="*/ 26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6 w 50"/>
                <a:gd name="T21" fmla="*/ 48 h 48"/>
                <a:gd name="T22" fmla="*/ 26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6 w 50"/>
                <a:gd name="T41" fmla="*/ 0 h 48"/>
                <a:gd name="T42" fmla="*/ 26 w 50"/>
                <a:gd name="T4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6" name="Freeform 77"/>
            <p:cNvSpPr>
              <a:spLocks/>
            </p:cNvSpPr>
            <p:nvPr/>
          </p:nvSpPr>
          <p:spPr bwMode="auto">
            <a:xfrm>
              <a:off x="4834558" y="3689350"/>
              <a:ext cx="79375" cy="76200"/>
            </a:xfrm>
            <a:custGeom>
              <a:avLst/>
              <a:gdLst>
                <a:gd name="T0" fmla="*/ 26 w 50"/>
                <a:gd name="T1" fmla="*/ 0 h 48"/>
                <a:gd name="T2" fmla="*/ 26 w 50"/>
                <a:gd name="T3" fmla="*/ 0 h 48"/>
                <a:gd name="T4" fmla="*/ 16 w 50"/>
                <a:gd name="T5" fmla="*/ 2 h 48"/>
                <a:gd name="T6" fmla="*/ 8 w 50"/>
                <a:gd name="T7" fmla="*/ 8 h 48"/>
                <a:gd name="T8" fmla="*/ 2 w 50"/>
                <a:gd name="T9" fmla="*/ 14 h 48"/>
                <a:gd name="T10" fmla="*/ 0 w 50"/>
                <a:gd name="T11" fmla="*/ 24 h 48"/>
                <a:gd name="T12" fmla="*/ 0 w 50"/>
                <a:gd name="T13" fmla="*/ 24 h 48"/>
                <a:gd name="T14" fmla="*/ 2 w 50"/>
                <a:gd name="T15" fmla="*/ 34 h 48"/>
                <a:gd name="T16" fmla="*/ 8 w 50"/>
                <a:gd name="T17" fmla="*/ 42 h 48"/>
                <a:gd name="T18" fmla="*/ 16 w 50"/>
                <a:gd name="T19" fmla="*/ 46 h 48"/>
                <a:gd name="T20" fmla="*/ 26 w 50"/>
                <a:gd name="T21" fmla="*/ 48 h 48"/>
                <a:gd name="T22" fmla="*/ 26 w 50"/>
                <a:gd name="T23" fmla="*/ 48 h 48"/>
                <a:gd name="T24" fmla="*/ 34 w 50"/>
                <a:gd name="T25" fmla="*/ 46 h 48"/>
                <a:gd name="T26" fmla="*/ 42 w 50"/>
                <a:gd name="T27" fmla="*/ 42 h 48"/>
                <a:gd name="T28" fmla="*/ 48 w 50"/>
                <a:gd name="T29" fmla="*/ 34 h 48"/>
                <a:gd name="T30" fmla="*/ 50 w 50"/>
                <a:gd name="T31" fmla="*/ 24 h 48"/>
                <a:gd name="T32" fmla="*/ 50 w 50"/>
                <a:gd name="T33" fmla="*/ 24 h 48"/>
                <a:gd name="T34" fmla="*/ 48 w 50"/>
                <a:gd name="T35" fmla="*/ 14 h 48"/>
                <a:gd name="T36" fmla="*/ 42 w 50"/>
                <a:gd name="T37" fmla="*/ 8 h 48"/>
                <a:gd name="T38" fmla="*/ 34 w 50"/>
                <a:gd name="T39" fmla="*/ 2 h 48"/>
                <a:gd name="T40" fmla="*/ 26 w 50"/>
                <a:gd name="T4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48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6"/>
                  </a:lnTo>
                  <a:lnTo>
                    <a:pt x="26" y="48"/>
                  </a:lnTo>
                  <a:lnTo>
                    <a:pt x="26" y="48"/>
                  </a:lnTo>
                  <a:lnTo>
                    <a:pt x="34" y="46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4"/>
                  </a:lnTo>
                  <a:lnTo>
                    <a:pt x="50" y="24"/>
                  </a:lnTo>
                  <a:lnTo>
                    <a:pt x="48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7" name="Freeform 78"/>
            <p:cNvSpPr>
              <a:spLocks/>
            </p:cNvSpPr>
            <p:nvPr/>
          </p:nvSpPr>
          <p:spPr bwMode="auto">
            <a:xfrm>
              <a:off x="6022008" y="3921125"/>
              <a:ext cx="79375" cy="79375"/>
            </a:xfrm>
            <a:custGeom>
              <a:avLst/>
              <a:gdLst>
                <a:gd name="T0" fmla="*/ 24 w 50"/>
                <a:gd name="T1" fmla="*/ 0 h 50"/>
                <a:gd name="T2" fmla="*/ 24 w 50"/>
                <a:gd name="T3" fmla="*/ 0 h 50"/>
                <a:gd name="T4" fmla="*/ 16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6 w 50"/>
                <a:gd name="T19" fmla="*/ 48 h 50"/>
                <a:gd name="T20" fmla="*/ 24 w 50"/>
                <a:gd name="T21" fmla="*/ 50 h 50"/>
                <a:gd name="T22" fmla="*/ 24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4 w 50"/>
                <a:gd name="T41" fmla="*/ 0 h 50"/>
                <a:gd name="T42" fmla="*/ 24 w 50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0" h="50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8" name="Freeform 79"/>
            <p:cNvSpPr>
              <a:spLocks/>
            </p:cNvSpPr>
            <p:nvPr/>
          </p:nvSpPr>
          <p:spPr bwMode="auto">
            <a:xfrm>
              <a:off x="6022008" y="3921125"/>
              <a:ext cx="79375" cy="79375"/>
            </a:xfrm>
            <a:custGeom>
              <a:avLst/>
              <a:gdLst>
                <a:gd name="T0" fmla="*/ 24 w 50"/>
                <a:gd name="T1" fmla="*/ 0 h 50"/>
                <a:gd name="T2" fmla="*/ 24 w 50"/>
                <a:gd name="T3" fmla="*/ 0 h 50"/>
                <a:gd name="T4" fmla="*/ 16 w 50"/>
                <a:gd name="T5" fmla="*/ 2 h 50"/>
                <a:gd name="T6" fmla="*/ 8 w 50"/>
                <a:gd name="T7" fmla="*/ 8 h 50"/>
                <a:gd name="T8" fmla="*/ 2 w 50"/>
                <a:gd name="T9" fmla="*/ 16 h 50"/>
                <a:gd name="T10" fmla="*/ 0 w 50"/>
                <a:gd name="T11" fmla="*/ 26 h 50"/>
                <a:gd name="T12" fmla="*/ 0 w 50"/>
                <a:gd name="T13" fmla="*/ 26 h 50"/>
                <a:gd name="T14" fmla="*/ 2 w 50"/>
                <a:gd name="T15" fmla="*/ 34 h 50"/>
                <a:gd name="T16" fmla="*/ 8 w 50"/>
                <a:gd name="T17" fmla="*/ 42 h 50"/>
                <a:gd name="T18" fmla="*/ 16 w 50"/>
                <a:gd name="T19" fmla="*/ 48 h 50"/>
                <a:gd name="T20" fmla="*/ 24 w 50"/>
                <a:gd name="T21" fmla="*/ 50 h 50"/>
                <a:gd name="T22" fmla="*/ 24 w 50"/>
                <a:gd name="T23" fmla="*/ 50 h 50"/>
                <a:gd name="T24" fmla="*/ 34 w 50"/>
                <a:gd name="T25" fmla="*/ 48 h 50"/>
                <a:gd name="T26" fmla="*/ 42 w 50"/>
                <a:gd name="T27" fmla="*/ 42 h 50"/>
                <a:gd name="T28" fmla="*/ 48 w 50"/>
                <a:gd name="T29" fmla="*/ 34 h 50"/>
                <a:gd name="T30" fmla="*/ 50 w 50"/>
                <a:gd name="T31" fmla="*/ 26 h 50"/>
                <a:gd name="T32" fmla="*/ 50 w 50"/>
                <a:gd name="T33" fmla="*/ 26 h 50"/>
                <a:gd name="T34" fmla="*/ 48 w 50"/>
                <a:gd name="T35" fmla="*/ 16 h 50"/>
                <a:gd name="T36" fmla="*/ 42 w 50"/>
                <a:gd name="T37" fmla="*/ 8 h 50"/>
                <a:gd name="T38" fmla="*/ 34 w 50"/>
                <a:gd name="T39" fmla="*/ 2 h 50"/>
                <a:gd name="T40" fmla="*/ 24 w 50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0" h="50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4" y="50"/>
                  </a:lnTo>
                  <a:lnTo>
                    <a:pt x="24" y="50"/>
                  </a:lnTo>
                  <a:lnTo>
                    <a:pt x="34" y="48"/>
                  </a:lnTo>
                  <a:lnTo>
                    <a:pt x="42" y="42"/>
                  </a:lnTo>
                  <a:lnTo>
                    <a:pt x="48" y="34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48" y="16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89" name="Freeform 80"/>
            <p:cNvSpPr>
              <a:spLocks noEditPoints="1"/>
            </p:cNvSpPr>
            <p:nvPr/>
          </p:nvSpPr>
          <p:spPr bwMode="auto">
            <a:xfrm>
              <a:off x="4656758" y="2813050"/>
              <a:ext cx="196850" cy="568325"/>
            </a:xfrm>
            <a:custGeom>
              <a:avLst/>
              <a:gdLst>
                <a:gd name="T0" fmla="*/ 124 w 124"/>
                <a:gd name="T1" fmla="*/ 316 h 358"/>
                <a:gd name="T2" fmla="*/ 118 w 124"/>
                <a:gd name="T3" fmla="*/ 358 h 358"/>
                <a:gd name="T4" fmla="*/ 86 w 124"/>
                <a:gd name="T5" fmla="*/ 326 h 358"/>
                <a:gd name="T6" fmla="*/ 124 w 124"/>
                <a:gd name="T7" fmla="*/ 316 h 358"/>
                <a:gd name="T8" fmla="*/ 6 w 124"/>
                <a:gd name="T9" fmla="*/ 2 h 358"/>
                <a:gd name="T10" fmla="*/ 110 w 124"/>
                <a:gd name="T11" fmla="*/ 326 h 358"/>
                <a:gd name="T12" fmla="*/ 108 w 124"/>
                <a:gd name="T13" fmla="*/ 330 h 358"/>
                <a:gd name="T14" fmla="*/ 104 w 124"/>
                <a:gd name="T15" fmla="*/ 328 h 358"/>
                <a:gd name="T16" fmla="*/ 0 w 124"/>
                <a:gd name="T17" fmla="*/ 4 h 358"/>
                <a:gd name="T18" fmla="*/ 2 w 124"/>
                <a:gd name="T19" fmla="*/ 0 h 358"/>
                <a:gd name="T20" fmla="*/ 6 w 124"/>
                <a:gd name="T21" fmla="*/ 2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358">
                  <a:moveTo>
                    <a:pt x="124" y="316"/>
                  </a:moveTo>
                  <a:lnTo>
                    <a:pt x="118" y="358"/>
                  </a:lnTo>
                  <a:lnTo>
                    <a:pt x="86" y="326"/>
                  </a:lnTo>
                  <a:lnTo>
                    <a:pt x="124" y="316"/>
                  </a:lnTo>
                  <a:close/>
                  <a:moveTo>
                    <a:pt x="6" y="2"/>
                  </a:moveTo>
                  <a:lnTo>
                    <a:pt x="110" y="326"/>
                  </a:lnTo>
                  <a:lnTo>
                    <a:pt x="108" y="330"/>
                  </a:lnTo>
                  <a:lnTo>
                    <a:pt x="104" y="32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0" name="Rectangle 81"/>
            <p:cNvSpPr>
              <a:spLocks noChangeArrowheads="1"/>
            </p:cNvSpPr>
            <p:nvPr/>
          </p:nvSpPr>
          <p:spPr bwMode="auto">
            <a:xfrm>
              <a:off x="4342433" y="2803525"/>
              <a:ext cx="1041400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1" name="Rectangle 82"/>
            <p:cNvSpPr>
              <a:spLocks noChangeArrowheads="1"/>
            </p:cNvSpPr>
            <p:nvPr/>
          </p:nvSpPr>
          <p:spPr bwMode="auto">
            <a:xfrm>
              <a:off x="4342433" y="2803525"/>
              <a:ext cx="1041400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2" name="Freeform 83"/>
            <p:cNvSpPr>
              <a:spLocks noEditPoints="1"/>
            </p:cNvSpPr>
            <p:nvPr/>
          </p:nvSpPr>
          <p:spPr bwMode="auto">
            <a:xfrm>
              <a:off x="6091858" y="3121025"/>
              <a:ext cx="282575" cy="530225"/>
            </a:xfrm>
            <a:custGeom>
              <a:avLst/>
              <a:gdLst>
                <a:gd name="T0" fmla="*/ 36 w 178"/>
                <a:gd name="T1" fmla="*/ 308 h 334"/>
                <a:gd name="T2" fmla="*/ 0 w 178"/>
                <a:gd name="T3" fmla="*/ 334 h 334"/>
                <a:gd name="T4" fmla="*/ 2 w 178"/>
                <a:gd name="T5" fmla="*/ 290 h 334"/>
                <a:gd name="T6" fmla="*/ 36 w 178"/>
                <a:gd name="T7" fmla="*/ 308 h 334"/>
                <a:gd name="T8" fmla="*/ 178 w 178"/>
                <a:gd name="T9" fmla="*/ 4 h 334"/>
                <a:gd name="T10" fmla="*/ 18 w 178"/>
                <a:gd name="T11" fmla="*/ 308 h 334"/>
                <a:gd name="T12" fmla="*/ 14 w 178"/>
                <a:gd name="T13" fmla="*/ 308 h 334"/>
                <a:gd name="T14" fmla="*/ 14 w 178"/>
                <a:gd name="T15" fmla="*/ 304 h 334"/>
                <a:gd name="T16" fmla="*/ 174 w 178"/>
                <a:gd name="T17" fmla="*/ 2 h 334"/>
                <a:gd name="T18" fmla="*/ 176 w 178"/>
                <a:gd name="T19" fmla="*/ 0 h 334"/>
                <a:gd name="T20" fmla="*/ 178 w 178"/>
                <a:gd name="T21" fmla="*/ 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334">
                  <a:moveTo>
                    <a:pt x="36" y="308"/>
                  </a:moveTo>
                  <a:lnTo>
                    <a:pt x="0" y="334"/>
                  </a:lnTo>
                  <a:lnTo>
                    <a:pt x="2" y="290"/>
                  </a:lnTo>
                  <a:lnTo>
                    <a:pt x="36" y="308"/>
                  </a:lnTo>
                  <a:close/>
                  <a:moveTo>
                    <a:pt x="178" y="4"/>
                  </a:moveTo>
                  <a:lnTo>
                    <a:pt x="18" y="308"/>
                  </a:lnTo>
                  <a:lnTo>
                    <a:pt x="14" y="308"/>
                  </a:lnTo>
                  <a:lnTo>
                    <a:pt x="14" y="304"/>
                  </a:lnTo>
                  <a:lnTo>
                    <a:pt x="174" y="2"/>
                  </a:lnTo>
                  <a:lnTo>
                    <a:pt x="176" y="0"/>
                  </a:lnTo>
                  <a:lnTo>
                    <a:pt x="17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3" name="Rectangle 84"/>
            <p:cNvSpPr>
              <a:spLocks noChangeArrowheads="1"/>
            </p:cNvSpPr>
            <p:nvPr/>
          </p:nvSpPr>
          <p:spPr bwMode="auto">
            <a:xfrm>
              <a:off x="6060108" y="3016250"/>
              <a:ext cx="962025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4" name="Rectangle 85"/>
            <p:cNvSpPr>
              <a:spLocks noChangeArrowheads="1"/>
            </p:cNvSpPr>
            <p:nvPr/>
          </p:nvSpPr>
          <p:spPr bwMode="auto">
            <a:xfrm>
              <a:off x="6060108" y="3016250"/>
              <a:ext cx="9620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5" name="Freeform 86"/>
            <p:cNvSpPr>
              <a:spLocks noEditPoints="1"/>
            </p:cNvSpPr>
            <p:nvPr/>
          </p:nvSpPr>
          <p:spPr bwMode="auto">
            <a:xfrm>
              <a:off x="5628308" y="2667000"/>
              <a:ext cx="120650" cy="387350"/>
            </a:xfrm>
            <a:custGeom>
              <a:avLst/>
              <a:gdLst>
                <a:gd name="T0" fmla="*/ 36 w 76"/>
                <a:gd name="T1" fmla="*/ 212 h 244"/>
                <a:gd name="T2" fmla="*/ 8 w 76"/>
                <a:gd name="T3" fmla="*/ 244 h 244"/>
                <a:gd name="T4" fmla="*/ 0 w 76"/>
                <a:gd name="T5" fmla="*/ 202 h 244"/>
                <a:gd name="T6" fmla="*/ 36 w 76"/>
                <a:gd name="T7" fmla="*/ 212 h 244"/>
                <a:gd name="T8" fmla="*/ 76 w 76"/>
                <a:gd name="T9" fmla="*/ 0 h 244"/>
                <a:gd name="T10" fmla="*/ 18 w 76"/>
                <a:gd name="T11" fmla="*/ 214 h 244"/>
                <a:gd name="T12" fmla="*/ 14 w 76"/>
                <a:gd name="T13" fmla="*/ 216 h 244"/>
                <a:gd name="T14" fmla="*/ 14 w 76"/>
                <a:gd name="T15" fmla="*/ 212 h 244"/>
                <a:gd name="T16" fmla="*/ 70 w 76"/>
                <a:gd name="T17" fmla="*/ 0 h 244"/>
                <a:gd name="T18" fmla="*/ 74 w 76"/>
                <a:gd name="T19" fmla="*/ 0 h 244"/>
                <a:gd name="T20" fmla="*/ 76 w 76"/>
                <a:gd name="T21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244">
                  <a:moveTo>
                    <a:pt x="36" y="212"/>
                  </a:moveTo>
                  <a:lnTo>
                    <a:pt x="8" y="244"/>
                  </a:lnTo>
                  <a:lnTo>
                    <a:pt x="0" y="202"/>
                  </a:lnTo>
                  <a:lnTo>
                    <a:pt x="36" y="212"/>
                  </a:lnTo>
                  <a:close/>
                  <a:moveTo>
                    <a:pt x="76" y="0"/>
                  </a:moveTo>
                  <a:lnTo>
                    <a:pt x="18" y="214"/>
                  </a:lnTo>
                  <a:lnTo>
                    <a:pt x="14" y="216"/>
                  </a:lnTo>
                  <a:lnTo>
                    <a:pt x="14" y="212"/>
                  </a:lnTo>
                  <a:lnTo>
                    <a:pt x="70" y="0"/>
                  </a:lnTo>
                  <a:lnTo>
                    <a:pt x="74" y="0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6" name="Rectangle 87"/>
            <p:cNvSpPr>
              <a:spLocks noChangeArrowheads="1"/>
            </p:cNvSpPr>
            <p:nvPr/>
          </p:nvSpPr>
          <p:spPr bwMode="auto">
            <a:xfrm>
              <a:off x="5186983" y="2536825"/>
              <a:ext cx="977900" cy="2222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7" name="Rectangle 88"/>
            <p:cNvSpPr>
              <a:spLocks noChangeArrowheads="1"/>
            </p:cNvSpPr>
            <p:nvPr/>
          </p:nvSpPr>
          <p:spPr bwMode="auto">
            <a:xfrm>
              <a:off x="5186983" y="2536825"/>
              <a:ext cx="977900" cy="222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8" name="Freeform 89"/>
            <p:cNvSpPr>
              <a:spLocks noEditPoints="1"/>
            </p:cNvSpPr>
            <p:nvPr/>
          </p:nvSpPr>
          <p:spPr bwMode="auto">
            <a:xfrm>
              <a:off x="3205783" y="3968750"/>
              <a:ext cx="73025" cy="225425"/>
            </a:xfrm>
            <a:custGeom>
              <a:avLst/>
              <a:gdLst>
                <a:gd name="T0" fmla="*/ 0 w 46"/>
                <a:gd name="T1" fmla="*/ 40 h 142"/>
                <a:gd name="T2" fmla="*/ 8 w 46"/>
                <a:gd name="T3" fmla="*/ 0 h 142"/>
                <a:gd name="T4" fmla="*/ 36 w 46"/>
                <a:gd name="T5" fmla="*/ 32 h 142"/>
                <a:gd name="T6" fmla="*/ 0 w 46"/>
                <a:gd name="T7" fmla="*/ 40 h 142"/>
                <a:gd name="T8" fmla="*/ 42 w 46"/>
                <a:gd name="T9" fmla="*/ 140 h 142"/>
                <a:gd name="T10" fmla="*/ 14 w 46"/>
                <a:gd name="T11" fmla="*/ 30 h 142"/>
                <a:gd name="T12" fmla="*/ 16 w 46"/>
                <a:gd name="T13" fmla="*/ 28 h 142"/>
                <a:gd name="T14" fmla="*/ 20 w 46"/>
                <a:gd name="T15" fmla="*/ 30 h 142"/>
                <a:gd name="T16" fmla="*/ 46 w 46"/>
                <a:gd name="T17" fmla="*/ 138 h 142"/>
                <a:gd name="T18" fmla="*/ 44 w 46"/>
                <a:gd name="T19" fmla="*/ 142 h 142"/>
                <a:gd name="T20" fmla="*/ 42 w 46"/>
                <a:gd name="T21" fmla="*/ 14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42">
                  <a:moveTo>
                    <a:pt x="0" y="40"/>
                  </a:moveTo>
                  <a:lnTo>
                    <a:pt x="8" y="0"/>
                  </a:lnTo>
                  <a:lnTo>
                    <a:pt x="36" y="32"/>
                  </a:lnTo>
                  <a:lnTo>
                    <a:pt x="0" y="40"/>
                  </a:lnTo>
                  <a:close/>
                  <a:moveTo>
                    <a:pt x="42" y="140"/>
                  </a:moveTo>
                  <a:lnTo>
                    <a:pt x="14" y="30"/>
                  </a:lnTo>
                  <a:lnTo>
                    <a:pt x="16" y="28"/>
                  </a:lnTo>
                  <a:lnTo>
                    <a:pt x="20" y="30"/>
                  </a:lnTo>
                  <a:lnTo>
                    <a:pt x="46" y="138"/>
                  </a:lnTo>
                  <a:lnTo>
                    <a:pt x="44" y="142"/>
                  </a:lnTo>
                  <a:lnTo>
                    <a:pt x="42" y="14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799" name="Rectangle 90"/>
            <p:cNvSpPr>
              <a:spLocks noChangeArrowheads="1"/>
            </p:cNvSpPr>
            <p:nvPr/>
          </p:nvSpPr>
          <p:spPr bwMode="auto">
            <a:xfrm>
              <a:off x="3151808" y="4111625"/>
              <a:ext cx="1028700" cy="209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0" name="Rectangle 91"/>
            <p:cNvSpPr>
              <a:spLocks noChangeArrowheads="1"/>
            </p:cNvSpPr>
            <p:nvPr/>
          </p:nvSpPr>
          <p:spPr bwMode="auto">
            <a:xfrm>
              <a:off x="3151808" y="4111625"/>
              <a:ext cx="1028700" cy="209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1" name="Rectangle 92"/>
            <p:cNvSpPr>
              <a:spLocks noChangeArrowheads="1"/>
            </p:cNvSpPr>
            <p:nvPr/>
          </p:nvSpPr>
          <p:spPr bwMode="auto">
            <a:xfrm>
              <a:off x="2342183" y="2762250"/>
              <a:ext cx="904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08" name="Rectangle 99"/>
            <p:cNvSpPr>
              <a:spLocks noChangeArrowheads="1"/>
            </p:cNvSpPr>
            <p:nvPr/>
          </p:nvSpPr>
          <p:spPr bwMode="auto">
            <a:xfrm>
              <a:off x="3624883" y="2600325"/>
              <a:ext cx="80631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n° 3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13" name="Rectangle 104"/>
            <p:cNvSpPr>
              <a:spLocks noChangeArrowheads="1"/>
            </p:cNvSpPr>
            <p:nvPr/>
          </p:nvSpPr>
          <p:spPr bwMode="auto">
            <a:xfrm>
              <a:off x="4342433" y="2832100"/>
              <a:ext cx="1041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n°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24" name="Rectangle 115"/>
            <p:cNvSpPr>
              <a:spLocks noChangeArrowheads="1"/>
            </p:cNvSpPr>
            <p:nvPr/>
          </p:nvSpPr>
          <p:spPr bwMode="auto">
            <a:xfrm>
              <a:off x="6061695" y="3048714"/>
              <a:ext cx="9604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n°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27" name="Rectangle 118"/>
            <p:cNvSpPr>
              <a:spLocks noChangeArrowheads="1"/>
            </p:cNvSpPr>
            <p:nvPr/>
          </p:nvSpPr>
          <p:spPr bwMode="auto">
            <a:xfrm>
              <a:off x="5291758" y="2593975"/>
              <a:ext cx="80631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n° 3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32" name="Rectangle 123"/>
            <p:cNvSpPr>
              <a:spLocks noChangeArrowheads="1"/>
            </p:cNvSpPr>
            <p:nvPr/>
          </p:nvSpPr>
          <p:spPr bwMode="auto">
            <a:xfrm>
              <a:off x="3151808" y="4154845"/>
              <a:ext cx="10287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n°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40" name="Rectangle 131"/>
            <p:cNvSpPr>
              <a:spLocks noChangeArrowheads="1"/>
            </p:cNvSpPr>
            <p:nvPr/>
          </p:nvSpPr>
          <p:spPr bwMode="auto">
            <a:xfrm>
              <a:off x="6368250" y="3524250"/>
              <a:ext cx="68287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Renforcement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liens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existants,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détriment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d’ensemble.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885" name="Rectangle 176"/>
            <p:cNvSpPr>
              <a:spLocks noChangeArrowheads="1"/>
            </p:cNvSpPr>
            <p:nvPr/>
          </p:nvSpPr>
          <p:spPr bwMode="auto">
            <a:xfrm>
              <a:off x="2092872" y="3225800"/>
              <a:ext cx="780663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Rupture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liens existants,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recherche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cohésion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connaissance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mutuelle des uns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des autres.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449182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49774" y="6503990"/>
            <a:ext cx="3444453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RÉPARTITION SUR LE PAPERBOARD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DIVISER LES STAGIAIRES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28838" y="2696319"/>
            <a:ext cx="4886324" cy="2028825"/>
            <a:chOff x="2128838" y="2414588"/>
            <a:chExt cx="4886324" cy="2028825"/>
          </a:xfrm>
        </p:grpSpPr>
        <p:pic>
          <p:nvPicPr>
            <p:cNvPr id="30798" name="Picture 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567362" y="2414588"/>
              <a:ext cx="1447800" cy="2028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0799" name="Line 7"/>
            <p:cNvSpPr>
              <a:spLocks noChangeShapeType="1"/>
            </p:cNvSpPr>
            <p:nvPr/>
          </p:nvSpPr>
          <p:spPr bwMode="auto">
            <a:xfrm flipH="1">
              <a:off x="6348412" y="2544763"/>
              <a:ext cx="60325" cy="7715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0" name="Line 8"/>
            <p:cNvSpPr>
              <a:spLocks noChangeShapeType="1"/>
            </p:cNvSpPr>
            <p:nvPr/>
          </p:nvSpPr>
          <p:spPr bwMode="auto">
            <a:xfrm>
              <a:off x="5986462" y="2957513"/>
              <a:ext cx="72072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1" name="Freeform 9"/>
            <p:cNvSpPr>
              <a:spLocks noEditPoints="1"/>
            </p:cNvSpPr>
            <p:nvPr/>
          </p:nvSpPr>
          <p:spPr bwMode="auto">
            <a:xfrm>
              <a:off x="4929187" y="2846388"/>
              <a:ext cx="1212850" cy="463550"/>
            </a:xfrm>
            <a:custGeom>
              <a:avLst/>
              <a:gdLst>
                <a:gd name="T0" fmla="*/ 722 w 764"/>
                <a:gd name="T1" fmla="*/ 0 h 292"/>
                <a:gd name="T2" fmla="*/ 764 w 764"/>
                <a:gd name="T3" fmla="*/ 6 h 292"/>
                <a:gd name="T4" fmla="*/ 736 w 764"/>
                <a:gd name="T5" fmla="*/ 36 h 292"/>
                <a:gd name="T6" fmla="*/ 722 w 764"/>
                <a:gd name="T7" fmla="*/ 0 h 292"/>
                <a:gd name="T8" fmla="*/ 2 w 764"/>
                <a:gd name="T9" fmla="*/ 288 h 292"/>
                <a:gd name="T10" fmla="*/ 734 w 764"/>
                <a:gd name="T11" fmla="*/ 14 h 292"/>
                <a:gd name="T12" fmla="*/ 738 w 764"/>
                <a:gd name="T13" fmla="*/ 14 h 292"/>
                <a:gd name="T14" fmla="*/ 736 w 764"/>
                <a:gd name="T15" fmla="*/ 18 h 292"/>
                <a:gd name="T16" fmla="*/ 2 w 764"/>
                <a:gd name="T17" fmla="*/ 292 h 292"/>
                <a:gd name="T18" fmla="*/ 0 w 764"/>
                <a:gd name="T19" fmla="*/ 290 h 292"/>
                <a:gd name="T20" fmla="*/ 2 w 764"/>
                <a:gd name="T21" fmla="*/ 28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4" h="292">
                  <a:moveTo>
                    <a:pt x="722" y="0"/>
                  </a:moveTo>
                  <a:lnTo>
                    <a:pt x="764" y="6"/>
                  </a:lnTo>
                  <a:lnTo>
                    <a:pt x="736" y="36"/>
                  </a:lnTo>
                  <a:lnTo>
                    <a:pt x="722" y="0"/>
                  </a:lnTo>
                  <a:close/>
                  <a:moveTo>
                    <a:pt x="2" y="288"/>
                  </a:moveTo>
                  <a:lnTo>
                    <a:pt x="734" y="14"/>
                  </a:lnTo>
                  <a:lnTo>
                    <a:pt x="738" y="14"/>
                  </a:lnTo>
                  <a:lnTo>
                    <a:pt x="736" y="18"/>
                  </a:lnTo>
                  <a:lnTo>
                    <a:pt x="2" y="292"/>
                  </a:lnTo>
                  <a:lnTo>
                    <a:pt x="0" y="290"/>
                  </a:lnTo>
                  <a:lnTo>
                    <a:pt x="2" y="2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2" name="Freeform 10"/>
            <p:cNvSpPr>
              <a:spLocks/>
            </p:cNvSpPr>
            <p:nvPr/>
          </p:nvSpPr>
          <p:spPr bwMode="auto">
            <a:xfrm>
              <a:off x="4764087" y="2614613"/>
              <a:ext cx="168275" cy="1422400"/>
            </a:xfrm>
            <a:custGeom>
              <a:avLst/>
              <a:gdLst>
                <a:gd name="T0" fmla="*/ 0 w 106"/>
                <a:gd name="T1" fmla="*/ 0 h 896"/>
                <a:gd name="T2" fmla="*/ 0 w 106"/>
                <a:gd name="T3" fmla="*/ 0 h 896"/>
                <a:gd name="T4" fmla="*/ 22 w 106"/>
                <a:gd name="T5" fmla="*/ 0 h 896"/>
                <a:gd name="T6" fmla="*/ 42 w 106"/>
                <a:gd name="T7" fmla="*/ 6 h 896"/>
                <a:gd name="T8" fmla="*/ 58 w 106"/>
                <a:gd name="T9" fmla="*/ 12 h 896"/>
                <a:gd name="T10" fmla="*/ 74 w 106"/>
                <a:gd name="T11" fmla="*/ 22 h 896"/>
                <a:gd name="T12" fmla="*/ 88 w 106"/>
                <a:gd name="T13" fmla="*/ 32 h 896"/>
                <a:gd name="T14" fmla="*/ 96 w 106"/>
                <a:gd name="T15" fmla="*/ 46 h 896"/>
                <a:gd name="T16" fmla="*/ 102 w 106"/>
                <a:gd name="T17" fmla="*/ 60 h 896"/>
                <a:gd name="T18" fmla="*/ 106 w 106"/>
                <a:gd name="T19" fmla="*/ 74 h 896"/>
                <a:gd name="T20" fmla="*/ 106 w 106"/>
                <a:gd name="T21" fmla="*/ 822 h 896"/>
                <a:gd name="T22" fmla="*/ 106 w 106"/>
                <a:gd name="T23" fmla="*/ 822 h 896"/>
                <a:gd name="T24" fmla="*/ 102 w 106"/>
                <a:gd name="T25" fmla="*/ 836 h 896"/>
                <a:gd name="T26" fmla="*/ 96 w 106"/>
                <a:gd name="T27" fmla="*/ 850 h 896"/>
                <a:gd name="T28" fmla="*/ 88 w 106"/>
                <a:gd name="T29" fmla="*/ 862 h 896"/>
                <a:gd name="T30" fmla="*/ 74 w 106"/>
                <a:gd name="T31" fmla="*/ 874 h 896"/>
                <a:gd name="T32" fmla="*/ 58 w 106"/>
                <a:gd name="T33" fmla="*/ 882 h 896"/>
                <a:gd name="T34" fmla="*/ 42 w 106"/>
                <a:gd name="T35" fmla="*/ 890 h 896"/>
                <a:gd name="T36" fmla="*/ 22 w 106"/>
                <a:gd name="T37" fmla="*/ 894 h 896"/>
                <a:gd name="T38" fmla="*/ 0 w 106"/>
                <a:gd name="T39" fmla="*/ 896 h 8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06" h="896">
                  <a:moveTo>
                    <a:pt x="0" y="0"/>
                  </a:moveTo>
                  <a:lnTo>
                    <a:pt x="0" y="0"/>
                  </a:lnTo>
                  <a:lnTo>
                    <a:pt x="22" y="0"/>
                  </a:lnTo>
                  <a:lnTo>
                    <a:pt x="42" y="6"/>
                  </a:lnTo>
                  <a:lnTo>
                    <a:pt x="58" y="12"/>
                  </a:lnTo>
                  <a:lnTo>
                    <a:pt x="74" y="22"/>
                  </a:lnTo>
                  <a:lnTo>
                    <a:pt x="88" y="32"/>
                  </a:lnTo>
                  <a:lnTo>
                    <a:pt x="96" y="46"/>
                  </a:lnTo>
                  <a:lnTo>
                    <a:pt x="102" y="60"/>
                  </a:lnTo>
                  <a:lnTo>
                    <a:pt x="106" y="74"/>
                  </a:lnTo>
                  <a:lnTo>
                    <a:pt x="106" y="822"/>
                  </a:lnTo>
                  <a:lnTo>
                    <a:pt x="106" y="822"/>
                  </a:lnTo>
                  <a:lnTo>
                    <a:pt x="102" y="836"/>
                  </a:lnTo>
                  <a:lnTo>
                    <a:pt x="96" y="850"/>
                  </a:lnTo>
                  <a:lnTo>
                    <a:pt x="88" y="862"/>
                  </a:lnTo>
                  <a:lnTo>
                    <a:pt x="74" y="874"/>
                  </a:lnTo>
                  <a:lnTo>
                    <a:pt x="58" y="882"/>
                  </a:lnTo>
                  <a:lnTo>
                    <a:pt x="42" y="890"/>
                  </a:lnTo>
                  <a:lnTo>
                    <a:pt x="22" y="894"/>
                  </a:lnTo>
                  <a:lnTo>
                    <a:pt x="0" y="896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3" name="Rectangle 11"/>
            <p:cNvSpPr>
              <a:spLocks noChangeArrowheads="1"/>
            </p:cNvSpPr>
            <p:nvPr/>
          </p:nvSpPr>
          <p:spPr bwMode="auto">
            <a:xfrm>
              <a:off x="2128838" y="2630488"/>
              <a:ext cx="2520702" cy="1354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placer dans chacune des cases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d’un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leader potentiel, choisi pour son charisme,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dynamisme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(choix positif), ou bien parce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bavarde, est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perturbateur (choix négatif)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;</a:t>
              </a: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peut placer dans chacune des cases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responsable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chaque sous-groupe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;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endPara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combiner les deux approches en définissant un thème pour chaque sous-groupe et en demandant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volontaire pour en devenir le leader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68" name="Rectangle 273"/>
            <p:cNvSpPr>
              <a:spLocks noChangeArrowheads="1"/>
            </p:cNvSpPr>
            <p:nvPr/>
          </p:nvSpPr>
          <p:spPr bwMode="auto">
            <a:xfrm>
              <a:off x="6132512" y="2687638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69" name="Rectangle 274"/>
            <p:cNvSpPr>
              <a:spLocks noChangeArrowheads="1"/>
            </p:cNvSpPr>
            <p:nvPr/>
          </p:nvSpPr>
          <p:spPr bwMode="auto">
            <a:xfrm>
              <a:off x="6516687" y="2693988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70" name="Rectangle 275"/>
            <p:cNvSpPr>
              <a:spLocks noChangeArrowheads="1"/>
            </p:cNvSpPr>
            <p:nvPr/>
          </p:nvSpPr>
          <p:spPr bwMode="auto">
            <a:xfrm>
              <a:off x="6100762" y="3106738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71" name="Rectangle 276"/>
            <p:cNvSpPr>
              <a:spLocks noChangeArrowheads="1"/>
            </p:cNvSpPr>
            <p:nvPr/>
          </p:nvSpPr>
          <p:spPr bwMode="auto">
            <a:xfrm>
              <a:off x="6484937" y="3106738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797743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87713" y="6503990"/>
            <a:ext cx="256857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L’UTILISATION DE L’ESPACE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RÈGLES DE BASE DU TRAVAIL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39938" y="2314550"/>
            <a:ext cx="5064125" cy="2914650"/>
            <a:chOff x="2039938" y="1971675"/>
            <a:chExt cx="5064125" cy="2914650"/>
          </a:xfrm>
        </p:grpSpPr>
        <p:sp>
          <p:nvSpPr>
            <p:cNvPr id="31" name="Rectangle 6"/>
            <p:cNvSpPr>
              <a:spLocks noChangeArrowheads="1"/>
            </p:cNvSpPr>
            <p:nvPr/>
          </p:nvSpPr>
          <p:spPr bwMode="auto">
            <a:xfrm>
              <a:off x="4246563" y="2425700"/>
              <a:ext cx="1466850" cy="1171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44" name="Rectangle 7"/>
            <p:cNvSpPr>
              <a:spLocks noChangeArrowheads="1"/>
            </p:cNvSpPr>
            <p:nvPr/>
          </p:nvSpPr>
          <p:spPr bwMode="auto">
            <a:xfrm>
              <a:off x="3646488" y="3825875"/>
              <a:ext cx="1422400" cy="1060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45" name="Rectangle 8"/>
            <p:cNvSpPr>
              <a:spLocks noChangeArrowheads="1"/>
            </p:cNvSpPr>
            <p:nvPr/>
          </p:nvSpPr>
          <p:spPr bwMode="auto">
            <a:xfrm>
              <a:off x="5068888" y="4356100"/>
              <a:ext cx="644525" cy="5302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47" name="Rectangle 9"/>
            <p:cNvSpPr>
              <a:spLocks noChangeArrowheads="1"/>
            </p:cNvSpPr>
            <p:nvPr/>
          </p:nvSpPr>
          <p:spPr bwMode="auto">
            <a:xfrm>
              <a:off x="5068888" y="4356100"/>
              <a:ext cx="644525" cy="530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48" name="Rectangle 10"/>
            <p:cNvSpPr>
              <a:spLocks noChangeArrowheads="1"/>
            </p:cNvSpPr>
            <p:nvPr/>
          </p:nvSpPr>
          <p:spPr bwMode="auto">
            <a:xfrm>
              <a:off x="5068888" y="3825875"/>
              <a:ext cx="644525" cy="5302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49" name="Rectangle 11"/>
            <p:cNvSpPr>
              <a:spLocks noChangeArrowheads="1"/>
            </p:cNvSpPr>
            <p:nvPr/>
          </p:nvSpPr>
          <p:spPr bwMode="auto">
            <a:xfrm>
              <a:off x="5068888" y="3825875"/>
              <a:ext cx="644525" cy="530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0" name="Rectangle 12"/>
            <p:cNvSpPr>
              <a:spLocks noChangeArrowheads="1"/>
            </p:cNvSpPr>
            <p:nvPr/>
          </p:nvSpPr>
          <p:spPr bwMode="auto">
            <a:xfrm>
              <a:off x="5986463" y="2425700"/>
              <a:ext cx="644525" cy="5270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1" name="Rectangle 13"/>
            <p:cNvSpPr>
              <a:spLocks noChangeArrowheads="1"/>
            </p:cNvSpPr>
            <p:nvPr/>
          </p:nvSpPr>
          <p:spPr bwMode="auto">
            <a:xfrm>
              <a:off x="5986463" y="2425700"/>
              <a:ext cx="644525" cy="527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2" name="Rectangle 14"/>
            <p:cNvSpPr>
              <a:spLocks noChangeArrowheads="1"/>
            </p:cNvSpPr>
            <p:nvPr/>
          </p:nvSpPr>
          <p:spPr bwMode="auto">
            <a:xfrm>
              <a:off x="5986463" y="2952750"/>
              <a:ext cx="644525" cy="1920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3" name="Rectangle 15"/>
            <p:cNvSpPr>
              <a:spLocks noChangeArrowheads="1"/>
            </p:cNvSpPr>
            <p:nvPr/>
          </p:nvSpPr>
          <p:spPr bwMode="auto">
            <a:xfrm>
              <a:off x="5986463" y="2952750"/>
              <a:ext cx="644525" cy="1920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4" name="Rectangle 16"/>
            <p:cNvSpPr>
              <a:spLocks noChangeArrowheads="1"/>
            </p:cNvSpPr>
            <p:nvPr/>
          </p:nvSpPr>
          <p:spPr bwMode="auto">
            <a:xfrm>
              <a:off x="2776538" y="2425700"/>
              <a:ext cx="1470025" cy="11715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5" name="Rectangle 17"/>
            <p:cNvSpPr>
              <a:spLocks noChangeArrowheads="1"/>
            </p:cNvSpPr>
            <p:nvPr/>
          </p:nvSpPr>
          <p:spPr bwMode="auto">
            <a:xfrm>
              <a:off x="2776538" y="2425700"/>
              <a:ext cx="1470025" cy="1171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6" name="Freeform 18"/>
            <p:cNvSpPr>
              <a:spLocks noEditPoints="1"/>
            </p:cNvSpPr>
            <p:nvPr/>
          </p:nvSpPr>
          <p:spPr bwMode="auto">
            <a:xfrm>
              <a:off x="5548313" y="3228975"/>
              <a:ext cx="92075" cy="142875"/>
            </a:xfrm>
            <a:custGeom>
              <a:avLst/>
              <a:gdLst>
                <a:gd name="T0" fmla="*/ 0 w 58"/>
                <a:gd name="T1" fmla="*/ 52 h 90"/>
                <a:gd name="T2" fmla="*/ 38 w 58"/>
                <a:gd name="T3" fmla="*/ 0 h 90"/>
                <a:gd name="T4" fmla="*/ 58 w 58"/>
                <a:gd name="T5" fmla="*/ 62 h 90"/>
                <a:gd name="T6" fmla="*/ 0 w 58"/>
                <a:gd name="T7" fmla="*/ 52 h 90"/>
                <a:gd name="T8" fmla="*/ 16 w 58"/>
                <a:gd name="T9" fmla="*/ 88 h 90"/>
                <a:gd name="T10" fmla="*/ 22 w 58"/>
                <a:gd name="T11" fmla="*/ 44 h 90"/>
                <a:gd name="T12" fmla="*/ 40 w 58"/>
                <a:gd name="T13" fmla="*/ 48 h 90"/>
                <a:gd name="T14" fmla="*/ 34 w 58"/>
                <a:gd name="T15" fmla="*/ 90 h 90"/>
                <a:gd name="T16" fmla="*/ 16 w 58"/>
                <a:gd name="T17" fmla="*/ 88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90">
                  <a:moveTo>
                    <a:pt x="0" y="52"/>
                  </a:moveTo>
                  <a:lnTo>
                    <a:pt x="38" y="0"/>
                  </a:lnTo>
                  <a:lnTo>
                    <a:pt x="58" y="62"/>
                  </a:lnTo>
                  <a:lnTo>
                    <a:pt x="0" y="52"/>
                  </a:lnTo>
                  <a:close/>
                  <a:moveTo>
                    <a:pt x="16" y="88"/>
                  </a:moveTo>
                  <a:lnTo>
                    <a:pt x="22" y="44"/>
                  </a:lnTo>
                  <a:lnTo>
                    <a:pt x="40" y="48"/>
                  </a:lnTo>
                  <a:lnTo>
                    <a:pt x="34" y="90"/>
                  </a:lnTo>
                  <a:lnTo>
                    <a:pt x="16" y="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8" name="Freeform 20"/>
            <p:cNvSpPr>
              <a:spLocks noEditPoints="1"/>
            </p:cNvSpPr>
            <p:nvPr/>
          </p:nvSpPr>
          <p:spPr bwMode="auto">
            <a:xfrm>
              <a:off x="3506788" y="3594100"/>
              <a:ext cx="1914525" cy="231775"/>
            </a:xfrm>
            <a:custGeom>
              <a:avLst/>
              <a:gdLst>
                <a:gd name="T0" fmla="*/ 1206 w 1206"/>
                <a:gd name="T1" fmla="*/ 106 h 146"/>
                <a:gd name="T2" fmla="*/ 1186 w 1206"/>
                <a:gd name="T3" fmla="*/ 146 h 146"/>
                <a:gd name="T4" fmla="*/ 1168 w 1206"/>
                <a:gd name="T5" fmla="*/ 106 h 146"/>
                <a:gd name="T6" fmla="*/ 1206 w 1206"/>
                <a:gd name="T7" fmla="*/ 106 h 146"/>
                <a:gd name="T8" fmla="*/ 6 w 1206"/>
                <a:gd name="T9" fmla="*/ 2 h 146"/>
                <a:gd name="T10" fmla="*/ 6 w 1206"/>
                <a:gd name="T11" fmla="*/ 74 h 146"/>
                <a:gd name="T12" fmla="*/ 4 w 1206"/>
                <a:gd name="T13" fmla="*/ 72 h 146"/>
                <a:gd name="T14" fmla="*/ 1186 w 1206"/>
                <a:gd name="T15" fmla="*/ 72 h 146"/>
                <a:gd name="T16" fmla="*/ 1190 w 1206"/>
                <a:gd name="T17" fmla="*/ 74 h 146"/>
                <a:gd name="T18" fmla="*/ 1190 w 1206"/>
                <a:gd name="T19" fmla="*/ 114 h 146"/>
                <a:gd name="T20" fmla="*/ 1186 w 1206"/>
                <a:gd name="T21" fmla="*/ 116 h 146"/>
                <a:gd name="T22" fmla="*/ 1186 w 1206"/>
                <a:gd name="T23" fmla="*/ 114 h 146"/>
                <a:gd name="T24" fmla="*/ 1186 w 1206"/>
                <a:gd name="T25" fmla="*/ 74 h 146"/>
                <a:gd name="T26" fmla="*/ 1186 w 1206"/>
                <a:gd name="T27" fmla="*/ 76 h 146"/>
                <a:gd name="T28" fmla="*/ 4 w 1206"/>
                <a:gd name="T29" fmla="*/ 76 h 146"/>
                <a:gd name="T30" fmla="*/ 0 w 1206"/>
                <a:gd name="T31" fmla="*/ 74 h 146"/>
                <a:gd name="T32" fmla="*/ 0 w 1206"/>
                <a:gd name="T33" fmla="*/ 2 h 146"/>
                <a:gd name="T34" fmla="*/ 4 w 1206"/>
                <a:gd name="T35" fmla="*/ 0 h 146"/>
                <a:gd name="T36" fmla="*/ 6 w 1206"/>
                <a:gd name="T3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6" h="146">
                  <a:moveTo>
                    <a:pt x="1206" y="106"/>
                  </a:moveTo>
                  <a:lnTo>
                    <a:pt x="1186" y="146"/>
                  </a:lnTo>
                  <a:lnTo>
                    <a:pt x="1168" y="106"/>
                  </a:lnTo>
                  <a:lnTo>
                    <a:pt x="1206" y="106"/>
                  </a:lnTo>
                  <a:close/>
                  <a:moveTo>
                    <a:pt x="6" y="2"/>
                  </a:moveTo>
                  <a:lnTo>
                    <a:pt x="6" y="74"/>
                  </a:lnTo>
                  <a:lnTo>
                    <a:pt x="4" y="72"/>
                  </a:lnTo>
                  <a:lnTo>
                    <a:pt x="1186" y="72"/>
                  </a:lnTo>
                  <a:lnTo>
                    <a:pt x="1190" y="74"/>
                  </a:lnTo>
                  <a:lnTo>
                    <a:pt x="1190" y="114"/>
                  </a:lnTo>
                  <a:lnTo>
                    <a:pt x="1186" y="116"/>
                  </a:lnTo>
                  <a:lnTo>
                    <a:pt x="1186" y="114"/>
                  </a:lnTo>
                  <a:lnTo>
                    <a:pt x="1186" y="74"/>
                  </a:lnTo>
                  <a:lnTo>
                    <a:pt x="1186" y="76"/>
                  </a:lnTo>
                  <a:lnTo>
                    <a:pt x="4" y="76"/>
                  </a:lnTo>
                  <a:lnTo>
                    <a:pt x="0" y="74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9" name="Freeform 21"/>
            <p:cNvSpPr>
              <a:spLocks noEditPoints="1"/>
            </p:cNvSpPr>
            <p:nvPr/>
          </p:nvSpPr>
          <p:spPr bwMode="auto">
            <a:xfrm>
              <a:off x="3506788" y="3594100"/>
              <a:ext cx="2390775" cy="1057275"/>
            </a:xfrm>
            <a:custGeom>
              <a:avLst/>
              <a:gdLst>
                <a:gd name="T0" fmla="*/ 1426 w 1506"/>
                <a:gd name="T1" fmla="*/ 666 h 666"/>
                <a:gd name="T2" fmla="*/ 1390 w 1506"/>
                <a:gd name="T3" fmla="*/ 648 h 666"/>
                <a:gd name="T4" fmla="*/ 1426 w 1506"/>
                <a:gd name="T5" fmla="*/ 628 h 666"/>
                <a:gd name="T6" fmla="*/ 1426 w 1506"/>
                <a:gd name="T7" fmla="*/ 666 h 666"/>
                <a:gd name="T8" fmla="*/ 6 w 1506"/>
                <a:gd name="T9" fmla="*/ 2 h 666"/>
                <a:gd name="T10" fmla="*/ 6 w 1506"/>
                <a:gd name="T11" fmla="*/ 72 h 666"/>
                <a:gd name="T12" fmla="*/ 4 w 1506"/>
                <a:gd name="T13" fmla="*/ 72 h 666"/>
                <a:gd name="T14" fmla="*/ 1504 w 1506"/>
                <a:gd name="T15" fmla="*/ 72 h 666"/>
                <a:gd name="T16" fmla="*/ 1506 w 1506"/>
                <a:gd name="T17" fmla="*/ 72 h 666"/>
                <a:gd name="T18" fmla="*/ 1506 w 1506"/>
                <a:gd name="T19" fmla="*/ 648 h 666"/>
                <a:gd name="T20" fmla="*/ 1504 w 1506"/>
                <a:gd name="T21" fmla="*/ 648 h 666"/>
                <a:gd name="T22" fmla="*/ 1420 w 1506"/>
                <a:gd name="T23" fmla="*/ 648 h 666"/>
                <a:gd name="T24" fmla="*/ 1418 w 1506"/>
                <a:gd name="T25" fmla="*/ 648 h 666"/>
                <a:gd name="T26" fmla="*/ 1420 w 1506"/>
                <a:gd name="T27" fmla="*/ 644 h 666"/>
                <a:gd name="T28" fmla="*/ 1504 w 1506"/>
                <a:gd name="T29" fmla="*/ 644 h 666"/>
                <a:gd name="T30" fmla="*/ 1502 w 1506"/>
                <a:gd name="T31" fmla="*/ 648 h 666"/>
                <a:gd name="T32" fmla="*/ 1502 w 1506"/>
                <a:gd name="T33" fmla="*/ 72 h 666"/>
                <a:gd name="T34" fmla="*/ 1504 w 1506"/>
                <a:gd name="T35" fmla="*/ 76 h 666"/>
                <a:gd name="T36" fmla="*/ 4 w 1506"/>
                <a:gd name="T37" fmla="*/ 76 h 666"/>
                <a:gd name="T38" fmla="*/ 0 w 1506"/>
                <a:gd name="T39" fmla="*/ 72 h 666"/>
                <a:gd name="T40" fmla="*/ 0 w 1506"/>
                <a:gd name="T41" fmla="*/ 2 h 666"/>
                <a:gd name="T42" fmla="*/ 4 w 1506"/>
                <a:gd name="T43" fmla="*/ 0 h 666"/>
                <a:gd name="T44" fmla="*/ 6 w 1506"/>
                <a:gd name="T45" fmla="*/ 2 h 6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06" h="666">
                  <a:moveTo>
                    <a:pt x="1426" y="666"/>
                  </a:moveTo>
                  <a:lnTo>
                    <a:pt x="1390" y="648"/>
                  </a:lnTo>
                  <a:lnTo>
                    <a:pt x="1426" y="628"/>
                  </a:lnTo>
                  <a:lnTo>
                    <a:pt x="1426" y="666"/>
                  </a:lnTo>
                  <a:close/>
                  <a:moveTo>
                    <a:pt x="6" y="2"/>
                  </a:moveTo>
                  <a:lnTo>
                    <a:pt x="6" y="72"/>
                  </a:lnTo>
                  <a:lnTo>
                    <a:pt x="4" y="72"/>
                  </a:lnTo>
                  <a:lnTo>
                    <a:pt x="1504" y="72"/>
                  </a:lnTo>
                  <a:lnTo>
                    <a:pt x="1506" y="72"/>
                  </a:lnTo>
                  <a:lnTo>
                    <a:pt x="1506" y="648"/>
                  </a:lnTo>
                  <a:lnTo>
                    <a:pt x="1504" y="648"/>
                  </a:lnTo>
                  <a:lnTo>
                    <a:pt x="1420" y="648"/>
                  </a:lnTo>
                  <a:lnTo>
                    <a:pt x="1418" y="648"/>
                  </a:lnTo>
                  <a:lnTo>
                    <a:pt x="1420" y="644"/>
                  </a:lnTo>
                  <a:lnTo>
                    <a:pt x="1504" y="644"/>
                  </a:lnTo>
                  <a:lnTo>
                    <a:pt x="1502" y="648"/>
                  </a:lnTo>
                  <a:lnTo>
                    <a:pt x="1502" y="72"/>
                  </a:lnTo>
                  <a:lnTo>
                    <a:pt x="1504" y="76"/>
                  </a:lnTo>
                  <a:lnTo>
                    <a:pt x="4" y="76"/>
                  </a:lnTo>
                  <a:lnTo>
                    <a:pt x="0" y="72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0" name="Freeform 22"/>
            <p:cNvSpPr>
              <a:spLocks noEditPoints="1"/>
            </p:cNvSpPr>
            <p:nvPr/>
          </p:nvSpPr>
          <p:spPr bwMode="auto">
            <a:xfrm>
              <a:off x="3506788" y="2657475"/>
              <a:ext cx="2479675" cy="1050925"/>
            </a:xfrm>
            <a:custGeom>
              <a:avLst/>
              <a:gdLst>
                <a:gd name="T0" fmla="*/ 1524 w 1562"/>
                <a:gd name="T1" fmla="*/ 0 h 662"/>
                <a:gd name="T2" fmla="*/ 1562 w 1562"/>
                <a:gd name="T3" fmla="*/ 20 h 662"/>
                <a:gd name="T4" fmla="*/ 1524 w 1562"/>
                <a:gd name="T5" fmla="*/ 40 h 662"/>
                <a:gd name="T6" fmla="*/ 1524 w 1562"/>
                <a:gd name="T7" fmla="*/ 0 h 662"/>
                <a:gd name="T8" fmla="*/ 6 w 1562"/>
                <a:gd name="T9" fmla="*/ 592 h 662"/>
                <a:gd name="T10" fmla="*/ 6 w 1562"/>
                <a:gd name="T11" fmla="*/ 660 h 662"/>
                <a:gd name="T12" fmla="*/ 4 w 1562"/>
                <a:gd name="T13" fmla="*/ 658 h 662"/>
                <a:gd name="T14" fmla="*/ 1014 w 1562"/>
                <a:gd name="T15" fmla="*/ 658 h 662"/>
                <a:gd name="T16" fmla="*/ 1012 w 1562"/>
                <a:gd name="T17" fmla="*/ 660 h 662"/>
                <a:gd name="T18" fmla="*/ 1012 w 1562"/>
                <a:gd name="T19" fmla="*/ 20 h 662"/>
                <a:gd name="T20" fmla="*/ 1014 w 1562"/>
                <a:gd name="T21" fmla="*/ 16 h 662"/>
                <a:gd name="T22" fmla="*/ 1532 w 1562"/>
                <a:gd name="T23" fmla="*/ 16 h 662"/>
                <a:gd name="T24" fmla="*/ 1532 w 1562"/>
                <a:gd name="T25" fmla="*/ 20 h 662"/>
                <a:gd name="T26" fmla="*/ 1532 w 1562"/>
                <a:gd name="T27" fmla="*/ 22 h 662"/>
                <a:gd name="T28" fmla="*/ 1014 w 1562"/>
                <a:gd name="T29" fmla="*/ 22 h 662"/>
                <a:gd name="T30" fmla="*/ 1018 w 1562"/>
                <a:gd name="T31" fmla="*/ 20 h 662"/>
                <a:gd name="T32" fmla="*/ 1018 w 1562"/>
                <a:gd name="T33" fmla="*/ 660 h 662"/>
                <a:gd name="T34" fmla="*/ 1014 w 1562"/>
                <a:gd name="T35" fmla="*/ 662 h 662"/>
                <a:gd name="T36" fmla="*/ 4 w 1562"/>
                <a:gd name="T37" fmla="*/ 662 h 662"/>
                <a:gd name="T38" fmla="*/ 0 w 1562"/>
                <a:gd name="T39" fmla="*/ 660 h 662"/>
                <a:gd name="T40" fmla="*/ 0 w 1562"/>
                <a:gd name="T41" fmla="*/ 592 h 662"/>
                <a:gd name="T42" fmla="*/ 4 w 1562"/>
                <a:gd name="T43" fmla="*/ 590 h 662"/>
                <a:gd name="T44" fmla="*/ 6 w 1562"/>
                <a:gd name="T45" fmla="*/ 592 h 6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562" h="662">
                  <a:moveTo>
                    <a:pt x="1524" y="0"/>
                  </a:moveTo>
                  <a:lnTo>
                    <a:pt x="1562" y="20"/>
                  </a:lnTo>
                  <a:lnTo>
                    <a:pt x="1524" y="40"/>
                  </a:lnTo>
                  <a:lnTo>
                    <a:pt x="1524" y="0"/>
                  </a:lnTo>
                  <a:close/>
                  <a:moveTo>
                    <a:pt x="6" y="592"/>
                  </a:moveTo>
                  <a:lnTo>
                    <a:pt x="6" y="660"/>
                  </a:lnTo>
                  <a:lnTo>
                    <a:pt x="4" y="658"/>
                  </a:lnTo>
                  <a:lnTo>
                    <a:pt x="1014" y="658"/>
                  </a:lnTo>
                  <a:lnTo>
                    <a:pt x="1012" y="660"/>
                  </a:lnTo>
                  <a:lnTo>
                    <a:pt x="1012" y="20"/>
                  </a:lnTo>
                  <a:lnTo>
                    <a:pt x="1014" y="16"/>
                  </a:lnTo>
                  <a:lnTo>
                    <a:pt x="1532" y="16"/>
                  </a:lnTo>
                  <a:lnTo>
                    <a:pt x="1532" y="20"/>
                  </a:lnTo>
                  <a:lnTo>
                    <a:pt x="1532" y="22"/>
                  </a:lnTo>
                  <a:lnTo>
                    <a:pt x="1014" y="22"/>
                  </a:lnTo>
                  <a:lnTo>
                    <a:pt x="1018" y="20"/>
                  </a:lnTo>
                  <a:lnTo>
                    <a:pt x="1018" y="660"/>
                  </a:lnTo>
                  <a:lnTo>
                    <a:pt x="1014" y="662"/>
                  </a:lnTo>
                  <a:lnTo>
                    <a:pt x="4" y="662"/>
                  </a:lnTo>
                  <a:lnTo>
                    <a:pt x="0" y="660"/>
                  </a:lnTo>
                  <a:lnTo>
                    <a:pt x="0" y="592"/>
                  </a:lnTo>
                  <a:lnTo>
                    <a:pt x="4" y="590"/>
                  </a:lnTo>
                  <a:lnTo>
                    <a:pt x="6" y="5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1" name="Freeform 23"/>
            <p:cNvSpPr>
              <a:spLocks noEditPoints="1"/>
            </p:cNvSpPr>
            <p:nvPr/>
          </p:nvSpPr>
          <p:spPr bwMode="auto">
            <a:xfrm>
              <a:off x="5513388" y="2822575"/>
              <a:ext cx="946150" cy="1885950"/>
            </a:xfrm>
            <a:custGeom>
              <a:avLst/>
              <a:gdLst>
                <a:gd name="T0" fmla="*/ 322 w 596"/>
                <a:gd name="T1" fmla="*/ 2 h 1188"/>
                <a:gd name="T2" fmla="*/ 404 w 596"/>
                <a:gd name="T3" fmla="*/ 64 h 1188"/>
                <a:gd name="T4" fmla="*/ 378 w 596"/>
                <a:gd name="T5" fmla="*/ 22 h 1188"/>
                <a:gd name="T6" fmla="*/ 430 w 596"/>
                <a:gd name="T7" fmla="*/ 62 h 1188"/>
                <a:gd name="T8" fmla="*/ 494 w 596"/>
                <a:gd name="T9" fmla="*/ 186 h 1188"/>
                <a:gd name="T10" fmla="*/ 462 w 596"/>
                <a:gd name="T11" fmla="*/ 130 h 1188"/>
                <a:gd name="T12" fmla="*/ 502 w 596"/>
                <a:gd name="T13" fmla="*/ 158 h 1188"/>
                <a:gd name="T14" fmla="*/ 544 w 596"/>
                <a:gd name="T15" fmla="*/ 318 h 1188"/>
                <a:gd name="T16" fmla="*/ 520 w 596"/>
                <a:gd name="T17" fmla="*/ 248 h 1188"/>
                <a:gd name="T18" fmla="*/ 556 w 596"/>
                <a:gd name="T19" fmla="*/ 290 h 1188"/>
                <a:gd name="T20" fmla="*/ 566 w 596"/>
                <a:gd name="T21" fmla="*/ 424 h 1188"/>
                <a:gd name="T22" fmla="*/ 580 w 596"/>
                <a:gd name="T23" fmla="*/ 392 h 1188"/>
                <a:gd name="T24" fmla="*/ 578 w 596"/>
                <a:gd name="T25" fmla="*/ 582 h 1188"/>
                <a:gd name="T26" fmla="*/ 576 w 596"/>
                <a:gd name="T27" fmla="*/ 504 h 1188"/>
                <a:gd name="T28" fmla="*/ 596 w 596"/>
                <a:gd name="T29" fmla="*/ 566 h 1188"/>
                <a:gd name="T30" fmla="*/ 572 w 596"/>
                <a:gd name="T31" fmla="*/ 712 h 1188"/>
                <a:gd name="T32" fmla="*/ 596 w 596"/>
                <a:gd name="T33" fmla="*/ 638 h 1188"/>
                <a:gd name="T34" fmla="*/ 592 w 596"/>
                <a:gd name="T35" fmla="*/ 718 h 1188"/>
                <a:gd name="T36" fmla="*/ 562 w 596"/>
                <a:gd name="T37" fmla="*/ 796 h 1188"/>
                <a:gd name="T38" fmla="*/ 574 w 596"/>
                <a:gd name="T39" fmla="*/ 824 h 1188"/>
                <a:gd name="T40" fmla="*/ 514 w 596"/>
                <a:gd name="T41" fmla="*/ 964 h 1188"/>
                <a:gd name="T42" fmla="*/ 554 w 596"/>
                <a:gd name="T43" fmla="*/ 906 h 1188"/>
                <a:gd name="T44" fmla="*/ 528 w 596"/>
                <a:gd name="T45" fmla="*/ 980 h 1188"/>
                <a:gd name="T46" fmla="*/ 464 w 596"/>
                <a:gd name="T47" fmla="*/ 1058 h 1188"/>
                <a:gd name="T48" fmla="*/ 502 w 596"/>
                <a:gd name="T49" fmla="*/ 1032 h 1188"/>
                <a:gd name="T50" fmla="*/ 468 w 596"/>
                <a:gd name="T51" fmla="*/ 1086 h 1188"/>
                <a:gd name="T52" fmla="*/ 354 w 596"/>
                <a:gd name="T53" fmla="*/ 1160 h 1188"/>
                <a:gd name="T54" fmla="*/ 406 w 596"/>
                <a:gd name="T55" fmla="*/ 1126 h 1188"/>
                <a:gd name="T56" fmla="*/ 390 w 596"/>
                <a:gd name="T57" fmla="*/ 1162 h 1188"/>
                <a:gd name="T58" fmla="*/ 344 w 596"/>
                <a:gd name="T59" fmla="*/ 1162 h 1188"/>
                <a:gd name="T60" fmla="*/ 258 w 596"/>
                <a:gd name="T61" fmla="*/ 1164 h 1188"/>
                <a:gd name="T62" fmla="*/ 290 w 596"/>
                <a:gd name="T63" fmla="*/ 1188 h 1188"/>
                <a:gd name="T64" fmla="*/ 236 w 596"/>
                <a:gd name="T65" fmla="*/ 1178 h 1188"/>
                <a:gd name="T66" fmla="*/ 134 w 596"/>
                <a:gd name="T67" fmla="*/ 1056 h 1188"/>
                <a:gd name="T68" fmla="*/ 168 w 596"/>
                <a:gd name="T69" fmla="*/ 1104 h 1188"/>
                <a:gd name="T70" fmla="*/ 142 w 596"/>
                <a:gd name="T71" fmla="*/ 1102 h 1188"/>
                <a:gd name="T72" fmla="*/ 134 w 596"/>
                <a:gd name="T73" fmla="*/ 1056 h 1188"/>
                <a:gd name="T74" fmla="*/ 94 w 596"/>
                <a:gd name="T75" fmla="*/ 984 h 1188"/>
                <a:gd name="T76" fmla="*/ 86 w 596"/>
                <a:gd name="T77" fmla="*/ 1012 h 1188"/>
                <a:gd name="T78" fmla="*/ 56 w 596"/>
                <a:gd name="T79" fmla="*/ 946 h 1188"/>
                <a:gd name="T80" fmla="*/ 46 w 596"/>
                <a:gd name="T81" fmla="*/ 848 h 1188"/>
                <a:gd name="T82" fmla="*/ 36 w 596"/>
                <a:gd name="T83" fmla="*/ 876 h 1188"/>
                <a:gd name="T84" fmla="*/ 40 w 596"/>
                <a:gd name="T85" fmla="*/ 812 h 1188"/>
                <a:gd name="T86" fmla="*/ 28 w 596"/>
                <a:gd name="T87" fmla="*/ 740 h 1188"/>
                <a:gd name="T88" fmla="*/ 6 w 596"/>
                <a:gd name="T89" fmla="*/ 714 h 1188"/>
                <a:gd name="T90" fmla="*/ 20 w 596"/>
                <a:gd name="T91" fmla="*/ 546 h 1188"/>
                <a:gd name="T92" fmla="*/ 2 w 596"/>
                <a:gd name="T93" fmla="*/ 622 h 1188"/>
                <a:gd name="T94" fmla="*/ 20 w 596"/>
                <a:gd name="T95" fmla="*/ 546 h 1188"/>
                <a:gd name="T96" fmla="*/ 26 w 596"/>
                <a:gd name="T97" fmla="*/ 478 h 1188"/>
                <a:gd name="T98" fmla="*/ 10 w 596"/>
                <a:gd name="T99" fmla="*/ 448 h 1188"/>
                <a:gd name="T100" fmla="*/ 64 w 596"/>
                <a:gd name="T101" fmla="*/ 284 h 1188"/>
                <a:gd name="T102" fmla="*/ 46 w 596"/>
                <a:gd name="T103" fmla="*/ 358 h 1188"/>
                <a:gd name="T104" fmla="*/ 42 w 596"/>
                <a:gd name="T105" fmla="*/ 290 h 1188"/>
                <a:gd name="T106" fmla="*/ 112 w 596"/>
                <a:gd name="T107" fmla="*/ 168 h 1188"/>
                <a:gd name="T108" fmla="*/ 82 w 596"/>
                <a:gd name="T109" fmla="*/ 230 h 1188"/>
                <a:gd name="T110" fmla="*/ 86 w 596"/>
                <a:gd name="T111" fmla="*/ 178 h 1188"/>
                <a:gd name="T112" fmla="*/ 196 w 596"/>
                <a:gd name="T113" fmla="*/ 60 h 1188"/>
                <a:gd name="T114" fmla="*/ 156 w 596"/>
                <a:gd name="T115" fmla="*/ 102 h 1188"/>
                <a:gd name="T116" fmla="*/ 154 w 596"/>
                <a:gd name="T117" fmla="*/ 74 h 1188"/>
                <a:gd name="T118" fmla="*/ 196 w 596"/>
                <a:gd name="T119" fmla="*/ 60 h 1188"/>
                <a:gd name="T120" fmla="*/ 270 w 596"/>
                <a:gd name="T121" fmla="*/ 24 h 1188"/>
                <a:gd name="T122" fmla="*/ 234 w 596"/>
                <a:gd name="T123" fmla="*/ 16 h 1188"/>
                <a:gd name="T124" fmla="*/ 284 w 596"/>
                <a:gd name="T125" fmla="*/ 2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6" h="1188">
                  <a:moveTo>
                    <a:pt x="318" y="22"/>
                  </a:moveTo>
                  <a:lnTo>
                    <a:pt x="312" y="22"/>
                  </a:lnTo>
                  <a:lnTo>
                    <a:pt x="314" y="2"/>
                  </a:lnTo>
                  <a:lnTo>
                    <a:pt x="322" y="2"/>
                  </a:lnTo>
                  <a:lnTo>
                    <a:pt x="318" y="22"/>
                  </a:lnTo>
                  <a:close/>
                  <a:moveTo>
                    <a:pt x="428" y="86"/>
                  </a:moveTo>
                  <a:lnTo>
                    <a:pt x="418" y="76"/>
                  </a:lnTo>
                  <a:lnTo>
                    <a:pt x="404" y="64"/>
                  </a:lnTo>
                  <a:lnTo>
                    <a:pt x="392" y="54"/>
                  </a:lnTo>
                  <a:lnTo>
                    <a:pt x="380" y="44"/>
                  </a:lnTo>
                  <a:lnTo>
                    <a:pt x="368" y="40"/>
                  </a:lnTo>
                  <a:lnTo>
                    <a:pt x="378" y="22"/>
                  </a:lnTo>
                  <a:lnTo>
                    <a:pt x="390" y="30"/>
                  </a:lnTo>
                  <a:lnTo>
                    <a:pt x="404" y="38"/>
                  </a:lnTo>
                  <a:lnTo>
                    <a:pt x="418" y="50"/>
                  </a:lnTo>
                  <a:lnTo>
                    <a:pt x="430" y="62"/>
                  </a:lnTo>
                  <a:lnTo>
                    <a:pt x="440" y="70"/>
                  </a:lnTo>
                  <a:lnTo>
                    <a:pt x="428" y="86"/>
                  </a:lnTo>
                  <a:close/>
                  <a:moveTo>
                    <a:pt x="500" y="194"/>
                  </a:moveTo>
                  <a:lnTo>
                    <a:pt x="494" y="186"/>
                  </a:lnTo>
                  <a:lnTo>
                    <a:pt x="484" y="168"/>
                  </a:lnTo>
                  <a:lnTo>
                    <a:pt x="474" y="150"/>
                  </a:lnTo>
                  <a:lnTo>
                    <a:pt x="464" y="132"/>
                  </a:lnTo>
                  <a:lnTo>
                    <a:pt x="462" y="130"/>
                  </a:lnTo>
                  <a:lnTo>
                    <a:pt x="478" y="118"/>
                  </a:lnTo>
                  <a:lnTo>
                    <a:pt x="480" y="122"/>
                  </a:lnTo>
                  <a:lnTo>
                    <a:pt x="490" y="140"/>
                  </a:lnTo>
                  <a:lnTo>
                    <a:pt x="502" y="158"/>
                  </a:lnTo>
                  <a:lnTo>
                    <a:pt x="512" y="178"/>
                  </a:lnTo>
                  <a:lnTo>
                    <a:pt x="516" y="186"/>
                  </a:lnTo>
                  <a:lnTo>
                    <a:pt x="500" y="194"/>
                  </a:lnTo>
                  <a:close/>
                  <a:moveTo>
                    <a:pt x="544" y="318"/>
                  </a:moveTo>
                  <a:lnTo>
                    <a:pt x="536" y="294"/>
                  </a:lnTo>
                  <a:lnTo>
                    <a:pt x="530" y="272"/>
                  </a:lnTo>
                  <a:lnTo>
                    <a:pt x="522" y="248"/>
                  </a:lnTo>
                  <a:lnTo>
                    <a:pt x="520" y="248"/>
                  </a:lnTo>
                  <a:lnTo>
                    <a:pt x="538" y="238"/>
                  </a:lnTo>
                  <a:lnTo>
                    <a:pt x="540" y="242"/>
                  </a:lnTo>
                  <a:lnTo>
                    <a:pt x="548" y="264"/>
                  </a:lnTo>
                  <a:lnTo>
                    <a:pt x="556" y="290"/>
                  </a:lnTo>
                  <a:lnTo>
                    <a:pt x="562" y="314"/>
                  </a:lnTo>
                  <a:lnTo>
                    <a:pt x="544" y="318"/>
                  </a:lnTo>
                  <a:close/>
                  <a:moveTo>
                    <a:pt x="570" y="450"/>
                  </a:moveTo>
                  <a:lnTo>
                    <a:pt x="566" y="424"/>
                  </a:lnTo>
                  <a:lnTo>
                    <a:pt x="562" y="396"/>
                  </a:lnTo>
                  <a:lnTo>
                    <a:pt x="556" y="374"/>
                  </a:lnTo>
                  <a:lnTo>
                    <a:pt x="576" y="370"/>
                  </a:lnTo>
                  <a:lnTo>
                    <a:pt x="580" y="392"/>
                  </a:lnTo>
                  <a:lnTo>
                    <a:pt x="584" y="420"/>
                  </a:lnTo>
                  <a:lnTo>
                    <a:pt x="588" y="446"/>
                  </a:lnTo>
                  <a:lnTo>
                    <a:pt x="570" y="450"/>
                  </a:lnTo>
                  <a:close/>
                  <a:moveTo>
                    <a:pt x="578" y="582"/>
                  </a:moveTo>
                  <a:lnTo>
                    <a:pt x="578" y="566"/>
                  </a:lnTo>
                  <a:lnTo>
                    <a:pt x="578" y="536"/>
                  </a:lnTo>
                  <a:lnTo>
                    <a:pt x="576" y="506"/>
                  </a:lnTo>
                  <a:lnTo>
                    <a:pt x="576" y="504"/>
                  </a:lnTo>
                  <a:lnTo>
                    <a:pt x="594" y="504"/>
                  </a:lnTo>
                  <a:lnTo>
                    <a:pt x="594" y="506"/>
                  </a:lnTo>
                  <a:lnTo>
                    <a:pt x="596" y="536"/>
                  </a:lnTo>
                  <a:lnTo>
                    <a:pt x="596" y="566"/>
                  </a:lnTo>
                  <a:lnTo>
                    <a:pt x="596" y="582"/>
                  </a:lnTo>
                  <a:lnTo>
                    <a:pt x="578" y="582"/>
                  </a:lnTo>
                  <a:close/>
                  <a:moveTo>
                    <a:pt x="572" y="714"/>
                  </a:moveTo>
                  <a:lnTo>
                    <a:pt x="572" y="712"/>
                  </a:lnTo>
                  <a:lnTo>
                    <a:pt x="576" y="684"/>
                  </a:lnTo>
                  <a:lnTo>
                    <a:pt x="578" y="656"/>
                  </a:lnTo>
                  <a:lnTo>
                    <a:pt x="578" y="638"/>
                  </a:lnTo>
                  <a:lnTo>
                    <a:pt x="596" y="638"/>
                  </a:lnTo>
                  <a:lnTo>
                    <a:pt x="596" y="656"/>
                  </a:lnTo>
                  <a:lnTo>
                    <a:pt x="594" y="686"/>
                  </a:lnTo>
                  <a:lnTo>
                    <a:pt x="592" y="714"/>
                  </a:lnTo>
                  <a:lnTo>
                    <a:pt x="592" y="718"/>
                  </a:lnTo>
                  <a:lnTo>
                    <a:pt x="572" y="714"/>
                  </a:lnTo>
                  <a:close/>
                  <a:moveTo>
                    <a:pt x="552" y="846"/>
                  </a:moveTo>
                  <a:lnTo>
                    <a:pt x="556" y="822"/>
                  </a:lnTo>
                  <a:lnTo>
                    <a:pt x="562" y="796"/>
                  </a:lnTo>
                  <a:lnTo>
                    <a:pt x="566" y="770"/>
                  </a:lnTo>
                  <a:lnTo>
                    <a:pt x="584" y="774"/>
                  </a:lnTo>
                  <a:lnTo>
                    <a:pt x="580" y="798"/>
                  </a:lnTo>
                  <a:lnTo>
                    <a:pt x="574" y="824"/>
                  </a:lnTo>
                  <a:lnTo>
                    <a:pt x="570" y="850"/>
                  </a:lnTo>
                  <a:lnTo>
                    <a:pt x="552" y="846"/>
                  </a:lnTo>
                  <a:close/>
                  <a:moveTo>
                    <a:pt x="510" y="972"/>
                  </a:moveTo>
                  <a:lnTo>
                    <a:pt x="514" y="964"/>
                  </a:lnTo>
                  <a:lnTo>
                    <a:pt x="522" y="942"/>
                  </a:lnTo>
                  <a:lnTo>
                    <a:pt x="530" y="920"/>
                  </a:lnTo>
                  <a:lnTo>
                    <a:pt x="536" y="900"/>
                  </a:lnTo>
                  <a:lnTo>
                    <a:pt x="554" y="906"/>
                  </a:lnTo>
                  <a:lnTo>
                    <a:pt x="548" y="926"/>
                  </a:lnTo>
                  <a:lnTo>
                    <a:pt x="540" y="948"/>
                  </a:lnTo>
                  <a:lnTo>
                    <a:pt x="532" y="972"/>
                  </a:lnTo>
                  <a:lnTo>
                    <a:pt x="528" y="980"/>
                  </a:lnTo>
                  <a:lnTo>
                    <a:pt x="510" y="972"/>
                  </a:lnTo>
                  <a:close/>
                  <a:moveTo>
                    <a:pt x="446" y="1086"/>
                  </a:moveTo>
                  <a:lnTo>
                    <a:pt x="454" y="1074"/>
                  </a:lnTo>
                  <a:lnTo>
                    <a:pt x="464" y="1058"/>
                  </a:lnTo>
                  <a:lnTo>
                    <a:pt x="474" y="1042"/>
                  </a:lnTo>
                  <a:lnTo>
                    <a:pt x="484" y="1024"/>
                  </a:lnTo>
                  <a:lnTo>
                    <a:pt x="486" y="1022"/>
                  </a:lnTo>
                  <a:lnTo>
                    <a:pt x="502" y="1032"/>
                  </a:lnTo>
                  <a:lnTo>
                    <a:pt x="502" y="1034"/>
                  </a:lnTo>
                  <a:lnTo>
                    <a:pt x="490" y="1052"/>
                  </a:lnTo>
                  <a:lnTo>
                    <a:pt x="480" y="1070"/>
                  </a:lnTo>
                  <a:lnTo>
                    <a:pt x="468" y="1086"/>
                  </a:lnTo>
                  <a:lnTo>
                    <a:pt x="460" y="1098"/>
                  </a:lnTo>
                  <a:lnTo>
                    <a:pt x="446" y="1086"/>
                  </a:lnTo>
                  <a:close/>
                  <a:moveTo>
                    <a:pt x="344" y="1162"/>
                  </a:moveTo>
                  <a:lnTo>
                    <a:pt x="354" y="1160"/>
                  </a:lnTo>
                  <a:lnTo>
                    <a:pt x="366" y="1152"/>
                  </a:lnTo>
                  <a:lnTo>
                    <a:pt x="380" y="1146"/>
                  </a:lnTo>
                  <a:lnTo>
                    <a:pt x="392" y="1136"/>
                  </a:lnTo>
                  <a:lnTo>
                    <a:pt x="406" y="1126"/>
                  </a:lnTo>
                  <a:lnTo>
                    <a:pt x="420" y="1140"/>
                  </a:lnTo>
                  <a:lnTo>
                    <a:pt x="418" y="1142"/>
                  </a:lnTo>
                  <a:lnTo>
                    <a:pt x="404" y="1152"/>
                  </a:lnTo>
                  <a:lnTo>
                    <a:pt x="390" y="1162"/>
                  </a:lnTo>
                  <a:lnTo>
                    <a:pt x="374" y="1170"/>
                  </a:lnTo>
                  <a:lnTo>
                    <a:pt x="360" y="1178"/>
                  </a:lnTo>
                  <a:lnTo>
                    <a:pt x="350" y="1180"/>
                  </a:lnTo>
                  <a:lnTo>
                    <a:pt x="344" y="1162"/>
                  </a:lnTo>
                  <a:close/>
                  <a:moveTo>
                    <a:pt x="224" y="1150"/>
                  </a:moveTo>
                  <a:lnTo>
                    <a:pt x="232" y="1152"/>
                  </a:lnTo>
                  <a:lnTo>
                    <a:pt x="244" y="1160"/>
                  </a:lnTo>
                  <a:lnTo>
                    <a:pt x="258" y="1164"/>
                  </a:lnTo>
                  <a:lnTo>
                    <a:pt x="272" y="1168"/>
                  </a:lnTo>
                  <a:lnTo>
                    <a:pt x="286" y="1170"/>
                  </a:lnTo>
                  <a:lnTo>
                    <a:pt x="292" y="1170"/>
                  </a:lnTo>
                  <a:lnTo>
                    <a:pt x="290" y="1188"/>
                  </a:lnTo>
                  <a:lnTo>
                    <a:pt x="282" y="1188"/>
                  </a:lnTo>
                  <a:lnTo>
                    <a:pt x="268" y="1188"/>
                  </a:lnTo>
                  <a:lnTo>
                    <a:pt x="250" y="1182"/>
                  </a:lnTo>
                  <a:lnTo>
                    <a:pt x="236" y="1178"/>
                  </a:lnTo>
                  <a:lnTo>
                    <a:pt x="222" y="1170"/>
                  </a:lnTo>
                  <a:lnTo>
                    <a:pt x="214" y="1166"/>
                  </a:lnTo>
                  <a:lnTo>
                    <a:pt x="224" y="1150"/>
                  </a:lnTo>
                  <a:close/>
                  <a:moveTo>
                    <a:pt x="134" y="1056"/>
                  </a:moveTo>
                  <a:lnTo>
                    <a:pt x="134" y="1060"/>
                  </a:lnTo>
                  <a:lnTo>
                    <a:pt x="144" y="1074"/>
                  </a:lnTo>
                  <a:lnTo>
                    <a:pt x="156" y="1090"/>
                  </a:lnTo>
                  <a:lnTo>
                    <a:pt x="168" y="1104"/>
                  </a:lnTo>
                  <a:lnTo>
                    <a:pt x="180" y="1116"/>
                  </a:lnTo>
                  <a:lnTo>
                    <a:pt x="166" y="1128"/>
                  </a:lnTo>
                  <a:lnTo>
                    <a:pt x="154" y="1116"/>
                  </a:lnTo>
                  <a:lnTo>
                    <a:pt x="142" y="1102"/>
                  </a:lnTo>
                  <a:lnTo>
                    <a:pt x="130" y="1086"/>
                  </a:lnTo>
                  <a:lnTo>
                    <a:pt x="118" y="1070"/>
                  </a:lnTo>
                  <a:lnTo>
                    <a:pt x="118" y="1068"/>
                  </a:lnTo>
                  <a:lnTo>
                    <a:pt x="134" y="1056"/>
                  </a:lnTo>
                  <a:close/>
                  <a:moveTo>
                    <a:pt x="74" y="938"/>
                  </a:moveTo>
                  <a:lnTo>
                    <a:pt x="76" y="942"/>
                  </a:lnTo>
                  <a:lnTo>
                    <a:pt x="84" y="964"/>
                  </a:lnTo>
                  <a:lnTo>
                    <a:pt x="94" y="984"/>
                  </a:lnTo>
                  <a:lnTo>
                    <a:pt x="102" y="1004"/>
                  </a:lnTo>
                  <a:lnTo>
                    <a:pt x="104" y="1008"/>
                  </a:lnTo>
                  <a:lnTo>
                    <a:pt x="88" y="1018"/>
                  </a:lnTo>
                  <a:lnTo>
                    <a:pt x="86" y="1012"/>
                  </a:lnTo>
                  <a:lnTo>
                    <a:pt x="76" y="992"/>
                  </a:lnTo>
                  <a:lnTo>
                    <a:pt x="66" y="972"/>
                  </a:lnTo>
                  <a:lnTo>
                    <a:pt x="58" y="948"/>
                  </a:lnTo>
                  <a:lnTo>
                    <a:pt x="56" y="946"/>
                  </a:lnTo>
                  <a:lnTo>
                    <a:pt x="74" y="938"/>
                  </a:lnTo>
                  <a:close/>
                  <a:moveTo>
                    <a:pt x="40" y="812"/>
                  </a:moveTo>
                  <a:lnTo>
                    <a:pt x="42" y="822"/>
                  </a:lnTo>
                  <a:lnTo>
                    <a:pt x="46" y="848"/>
                  </a:lnTo>
                  <a:lnTo>
                    <a:pt x="54" y="872"/>
                  </a:lnTo>
                  <a:lnTo>
                    <a:pt x="58" y="886"/>
                  </a:lnTo>
                  <a:lnTo>
                    <a:pt x="38" y="890"/>
                  </a:lnTo>
                  <a:lnTo>
                    <a:pt x="36" y="876"/>
                  </a:lnTo>
                  <a:lnTo>
                    <a:pt x="28" y="850"/>
                  </a:lnTo>
                  <a:lnTo>
                    <a:pt x="22" y="824"/>
                  </a:lnTo>
                  <a:lnTo>
                    <a:pt x="20" y="814"/>
                  </a:lnTo>
                  <a:lnTo>
                    <a:pt x="40" y="812"/>
                  </a:lnTo>
                  <a:close/>
                  <a:moveTo>
                    <a:pt x="22" y="680"/>
                  </a:moveTo>
                  <a:lnTo>
                    <a:pt x="22" y="684"/>
                  </a:lnTo>
                  <a:lnTo>
                    <a:pt x="26" y="712"/>
                  </a:lnTo>
                  <a:lnTo>
                    <a:pt x="28" y="740"/>
                  </a:lnTo>
                  <a:lnTo>
                    <a:pt x="30" y="754"/>
                  </a:lnTo>
                  <a:lnTo>
                    <a:pt x="12" y="758"/>
                  </a:lnTo>
                  <a:lnTo>
                    <a:pt x="10" y="744"/>
                  </a:lnTo>
                  <a:lnTo>
                    <a:pt x="6" y="714"/>
                  </a:lnTo>
                  <a:lnTo>
                    <a:pt x="2" y="684"/>
                  </a:lnTo>
                  <a:lnTo>
                    <a:pt x="2" y="682"/>
                  </a:lnTo>
                  <a:lnTo>
                    <a:pt x="22" y="680"/>
                  </a:lnTo>
                  <a:close/>
                  <a:moveTo>
                    <a:pt x="20" y="546"/>
                  </a:moveTo>
                  <a:lnTo>
                    <a:pt x="20" y="566"/>
                  </a:lnTo>
                  <a:lnTo>
                    <a:pt x="20" y="596"/>
                  </a:lnTo>
                  <a:lnTo>
                    <a:pt x="20" y="622"/>
                  </a:lnTo>
                  <a:lnTo>
                    <a:pt x="2" y="622"/>
                  </a:lnTo>
                  <a:lnTo>
                    <a:pt x="0" y="594"/>
                  </a:lnTo>
                  <a:lnTo>
                    <a:pt x="2" y="566"/>
                  </a:lnTo>
                  <a:lnTo>
                    <a:pt x="2" y="546"/>
                  </a:lnTo>
                  <a:lnTo>
                    <a:pt x="20" y="546"/>
                  </a:lnTo>
                  <a:close/>
                  <a:moveTo>
                    <a:pt x="34" y="414"/>
                  </a:moveTo>
                  <a:lnTo>
                    <a:pt x="32" y="424"/>
                  </a:lnTo>
                  <a:lnTo>
                    <a:pt x="28" y="452"/>
                  </a:lnTo>
                  <a:lnTo>
                    <a:pt x="26" y="478"/>
                  </a:lnTo>
                  <a:lnTo>
                    <a:pt x="24" y="488"/>
                  </a:lnTo>
                  <a:lnTo>
                    <a:pt x="4" y="486"/>
                  </a:lnTo>
                  <a:lnTo>
                    <a:pt x="6" y="478"/>
                  </a:lnTo>
                  <a:lnTo>
                    <a:pt x="10" y="448"/>
                  </a:lnTo>
                  <a:lnTo>
                    <a:pt x="12" y="420"/>
                  </a:lnTo>
                  <a:lnTo>
                    <a:pt x="14" y="410"/>
                  </a:lnTo>
                  <a:lnTo>
                    <a:pt x="34" y="414"/>
                  </a:lnTo>
                  <a:close/>
                  <a:moveTo>
                    <a:pt x="64" y="284"/>
                  </a:moveTo>
                  <a:lnTo>
                    <a:pt x="60" y="296"/>
                  </a:lnTo>
                  <a:lnTo>
                    <a:pt x="54" y="318"/>
                  </a:lnTo>
                  <a:lnTo>
                    <a:pt x="46" y="344"/>
                  </a:lnTo>
                  <a:lnTo>
                    <a:pt x="46" y="358"/>
                  </a:lnTo>
                  <a:lnTo>
                    <a:pt x="26" y="354"/>
                  </a:lnTo>
                  <a:lnTo>
                    <a:pt x="28" y="340"/>
                  </a:lnTo>
                  <a:lnTo>
                    <a:pt x="36" y="314"/>
                  </a:lnTo>
                  <a:lnTo>
                    <a:pt x="42" y="290"/>
                  </a:lnTo>
                  <a:lnTo>
                    <a:pt x="46" y="278"/>
                  </a:lnTo>
                  <a:lnTo>
                    <a:pt x="64" y="284"/>
                  </a:lnTo>
                  <a:close/>
                  <a:moveTo>
                    <a:pt x="116" y="162"/>
                  </a:moveTo>
                  <a:lnTo>
                    <a:pt x="112" y="168"/>
                  </a:lnTo>
                  <a:lnTo>
                    <a:pt x="102" y="186"/>
                  </a:lnTo>
                  <a:lnTo>
                    <a:pt x="94" y="206"/>
                  </a:lnTo>
                  <a:lnTo>
                    <a:pt x="84" y="228"/>
                  </a:lnTo>
                  <a:lnTo>
                    <a:pt x="82" y="230"/>
                  </a:lnTo>
                  <a:lnTo>
                    <a:pt x="64" y="224"/>
                  </a:lnTo>
                  <a:lnTo>
                    <a:pt x="66" y="220"/>
                  </a:lnTo>
                  <a:lnTo>
                    <a:pt x="76" y="198"/>
                  </a:lnTo>
                  <a:lnTo>
                    <a:pt x="86" y="178"/>
                  </a:lnTo>
                  <a:lnTo>
                    <a:pt x="96" y="158"/>
                  </a:lnTo>
                  <a:lnTo>
                    <a:pt x="100" y="154"/>
                  </a:lnTo>
                  <a:lnTo>
                    <a:pt x="116" y="162"/>
                  </a:lnTo>
                  <a:close/>
                  <a:moveTo>
                    <a:pt x="196" y="60"/>
                  </a:moveTo>
                  <a:lnTo>
                    <a:pt x="192" y="64"/>
                  </a:lnTo>
                  <a:lnTo>
                    <a:pt x="180" y="76"/>
                  </a:lnTo>
                  <a:lnTo>
                    <a:pt x="168" y="88"/>
                  </a:lnTo>
                  <a:lnTo>
                    <a:pt x="156" y="102"/>
                  </a:lnTo>
                  <a:lnTo>
                    <a:pt x="144" y="114"/>
                  </a:lnTo>
                  <a:lnTo>
                    <a:pt x="130" y="104"/>
                  </a:lnTo>
                  <a:lnTo>
                    <a:pt x="142" y="88"/>
                  </a:lnTo>
                  <a:lnTo>
                    <a:pt x="154" y="74"/>
                  </a:lnTo>
                  <a:lnTo>
                    <a:pt x="168" y="60"/>
                  </a:lnTo>
                  <a:lnTo>
                    <a:pt x="180" y="50"/>
                  </a:lnTo>
                  <a:lnTo>
                    <a:pt x="184" y="46"/>
                  </a:lnTo>
                  <a:lnTo>
                    <a:pt x="196" y="60"/>
                  </a:lnTo>
                  <a:close/>
                  <a:moveTo>
                    <a:pt x="312" y="22"/>
                  </a:moveTo>
                  <a:lnTo>
                    <a:pt x="298" y="20"/>
                  </a:lnTo>
                  <a:lnTo>
                    <a:pt x="286" y="22"/>
                  </a:lnTo>
                  <a:lnTo>
                    <a:pt x="270" y="24"/>
                  </a:lnTo>
                  <a:lnTo>
                    <a:pt x="258" y="26"/>
                  </a:lnTo>
                  <a:lnTo>
                    <a:pt x="244" y="32"/>
                  </a:lnTo>
                  <a:lnTo>
                    <a:pt x="242" y="32"/>
                  </a:lnTo>
                  <a:lnTo>
                    <a:pt x="234" y="16"/>
                  </a:lnTo>
                  <a:lnTo>
                    <a:pt x="238" y="14"/>
                  </a:lnTo>
                  <a:lnTo>
                    <a:pt x="252" y="8"/>
                  </a:lnTo>
                  <a:lnTo>
                    <a:pt x="268" y="4"/>
                  </a:lnTo>
                  <a:lnTo>
                    <a:pt x="284" y="2"/>
                  </a:lnTo>
                  <a:lnTo>
                    <a:pt x="300" y="0"/>
                  </a:lnTo>
                  <a:lnTo>
                    <a:pt x="314" y="2"/>
                  </a:lnTo>
                  <a:lnTo>
                    <a:pt x="312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2" name="Freeform 24"/>
            <p:cNvSpPr>
              <a:spLocks noEditPoints="1"/>
            </p:cNvSpPr>
            <p:nvPr/>
          </p:nvSpPr>
          <p:spPr bwMode="auto">
            <a:xfrm>
              <a:off x="4424363" y="3749675"/>
              <a:ext cx="142875" cy="228600"/>
            </a:xfrm>
            <a:custGeom>
              <a:avLst/>
              <a:gdLst>
                <a:gd name="T0" fmla="*/ 52 w 90"/>
                <a:gd name="T1" fmla="*/ 22 h 144"/>
                <a:gd name="T2" fmla="*/ 90 w 90"/>
                <a:gd name="T3" fmla="*/ 0 h 144"/>
                <a:gd name="T4" fmla="*/ 86 w 90"/>
                <a:gd name="T5" fmla="*/ 44 h 144"/>
                <a:gd name="T6" fmla="*/ 52 w 90"/>
                <a:gd name="T7" fmla="*/ 22 h 144"/>
                <a:gd name="T8" fmla="*/ 0 w 90"/>
                <a:gd name="T9" fmla="*/ 142 h 144"/>
                <a:gd name="T10" fmla="*/ 70 w 90"/>
                <a:gd name="T11" fmla="*/ 26 h 144"/>
                <a:gd name="T12" fmla="*/ 74 w 90"/>
                <a:gd name="T13" fmla="*/ 26 h 144"/>
                <a:gd name="T14" fmla="*/ 76 w 90"/>
                <a:gd name="T15" fmla="*/ 28 h 144"/>
                <a:gd name="T16" fmla="*/ 4 w 90"/>
                <a:gd name="T17" fmla="*/ 144 h 144"/>
                <a:gd name="T18" fmla="*/ 0 w 90"/>
                <a:gd name="T19" fmla="*/ 144 h 144"/>
                <a:gd name="T20" fmla="*/ 0 w 90"/>
                <a:gd name="T21" fmla="*/ 1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0" h="144">
                  <a:moveTo>
                    <a:pt x="52" y="22"/>
                  </a:moveTo>
                  <a:lnTo>
                    <a:pt x="90" y="0"/>
                  </a:lnTo>
                  <a:lnTo>
                    <a:pt x="86" y="44"/>
                  </a:lnTo>
                  <a:lnTo>
                    <a:pt x="52" y="22"/>
                  </a:lnTo>
                  <a:close/>
                  <a:moveTo>
                    <a:pt x="0" y="142"/>
                  </a:moveTo>
                  <a:lnTo>
                    <a:pt x="70" y="26"/>
                  </a:lnTo>
                  <a:lnTo>
                    <a:pt x="74" y="26"/>
                  </a:lnTo>
                  <a:lnTo>
                    <a:pt x="76" y="28"/>
                  </a:lnTo>
                  <a:lnTo>
                    <a:pt x="4" y="144"/>
                  </a:lnTo>
                  <a:lnTo>
                    <a:pt x="0" y="144"/>
                  </a:lnTo>
                  <a:lnTo>
                    <a:pt x="0" y="14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3" name="Freeform 25"/>
            <p:cNvSpPr>
              <a:spLocks/>
            </p:cNvSpPr>
            <p:nvPr/>
          </p:nvSpPr>
          <p:spPr bwMode="auto">
            <a:xfrm>
              <a:off x="2887663" y="2540000"/>
              <a:ext cx="400050" cy="339725"/>
            </a:xfrm>
            <a:custGeom>
              <a:avLst/>
              <a:gdLst>
                <a:gd name="T0" fmla="*/ 126 w 252"/>
                <a:gd name="T1" fmla="*/ 0 h 214"/>
                <a:gd name="T2" fmla="*/ 126 w 252"/>
                <a:gd name="T3" fmla="*/ 0 h 214"/>
                <a:gd name="T4" fmla="*/ 100 w 252"/>
                <a:gd name="T5" fmla="*/ 2 h 214"/>
                <a:gd name="T6" fmla="*/ 76 w 252"/>
                <a:gd name="T7" fmla="*/ 8 h 214"/>
                <a:gd name="T8" fmla="*/ 56 w 252"/>
                <a:gd name="T9" fmla="*/ 18 h 214"/>
                <a:gd name="T10" fmla="*/ 36 w 252"/>
                <a:gd name="T11" fmla="*/ 30 h 214"/>
                <a:gd name="T12" fmla="*/ 22 w 252"/>
                <a:gd name="T13" fmla="*/ 46 h 214"/>
                <a:gd name="T14" fmla="*/ 10 w 252"/>
                <a:gd name="T15" fmla="*/ 64 h 214"/>
                <a:gd name="T16" fmla="*/ 6 w 252"/>
                <a:gd name="T17" fmla="*/ 74 h 214"/>
                <a:gd name="T18" fmla="*/ 2 w 252"/>
                <a:gd name="T19" fmla="*/ 84 h 214"/>
                <a:gd name="T20" fmla="*/ 2 w 252"/>
                <a:gd name="T21" fmla="*/ 96 h 214"/>
                <a:gd name="T22" fmla="*/ 0 w 252"/>
                <a:gd name="T23" fmla="*/ 106 h 214"/>
                <a:gd name="T24" fmla="*/ 0 w 252"/>
                <a:gd name="T25" fmla="*/ 106 h 214"/>
                <a:gd name="T26" fmla="*/ 2 w 252"/>
                <a:gd name="T27" fmla="*/ 118 h 214"/>
                <a:gd name="T28" fmla="*/ 2 w 252"/>
                <a:gd name="T29" fmla="*/ 128 h 214"/>
                <a:gd name="T30" fmla="*/ 6 w 252"/>
                <a:gd name="T31" fmla="*/ 138 h 214"/>
                <a:gd name="T32" fmla="*/ 10 w 252"/>
                <a:gd name="T33" fmla="*/ 148 h 214"/>
                <a:gd name="T34" fmla="*/ 22 w 252"/>
                <a:gd name="T35" fmla="*/ 166 h 214"/>
                <a:gd name="T36" fmla="*/ 36 w 252"/>
                <a:gd name="T37" fmla="*/ 182 h 214"/>
                <a:gd name="T38" fmla="*/ 56 w 252"/>
                <a:gd name="T39" fmla="*/ 196 h 214"/>
                <a:gd name="T40" fmla="*/ 76 w 252"/>
                <a:gd name="T41" fmla="*/ 206 h 214"/>
                <a:gd name="T42" fmla="*/ 100 w 252"/>
                <a:gd name="T43" fmla="*/ 212 h 214"/>
                <a:gd name="T44" fmla="*/ 126 w 252"/>
                <a:gd name="T45" fmla="*/ 214 h 214"/>
                <a:gd name="T46" fmla="*/ 126 w 252"/>
                <a:gd name="T47" fmla="*/ 214 h 214"/>
                <a:gd name="T48" fmla="*/ 152 w 252"/>
                <a:gd name="T49" fmla="*/ 212 h 214"/>
                <a:gd name="T50" fmla="*/ 174 w 252"/>
                <a:gd name="T51" fmla="*/ 206 h 214"/>
                <a:gd name="T52" fmla="*/ 196 w 252"/>
                <a:gd name="T53" fmla="*/ 196 h 214"/>
                <a:gd name="T54" fmla="*/ 214 w 252"/>
                <a:gd name="T55" fmla="*/ 182 h 214"/>
                <a:gd name="T56" fmla="*/ 230 w 252"/>
                <a:gd name="T57" fmla="*/ 166 h 214"/>
                <a:gd name="T58" fmla="*/ 242 w 252"/>
                <a:gd name="T59" fmla="*/ 148 h 214"/>
                <a:gd name="T60" fmla="*/ 246 w 252"/>
                <a:gd name="T61" fmla="*/ 138 h 214"/>
                <a:gd name="T62" fmla="*/ 250 w 252"/>
                <a:gd name="T63" fmla="*/ 128 h 214"/>
                <a:gd name="T64" fmla="*/ 252 w 252"/>
                <a:gd name="T65" fmla="*/ 118 h 214"/>
                <a:gd name="T66" fmla="*/ 252 w 252"/>
                <a:gd name="T67" fmla="*/ 106 h 214"/>
                <a:gd name="T68" fmla="*/ 252 w 252"/>
                <a:gd name="T69" fmla="*/ 106 h 214"/>
                <a:gd name="T70" fmla="*/ 252 w 252"/>
                <a:gd name="T71" fmla="*/ 96 h 214"/>
                <a:gd name="T72" fmla="*/ 250 w 252"/>
                <a:gd name="T73" fmla="*/ 84 h 214"/>
                <a:gd name="T74" fmla="*/ 246 w 252"/>
                <a:gd name="T75" fmla="*/ 74 h 214"/>
                <a:gd name="T76" fmla="*/ 242 w 252"/>
                <a:gd name="T77" fmla="*/ 64 h 214"/>
                <a:gd name="T78" fmla="*/ 230 w 252"/>
                <a:gd name="T79" fmla="*/ 46 h 214"/>
                <a:gd name="T80" fmla="*/ 214 w 252"/>
                <a:gd name="T81" fmla="*/ 30 h 214"/>
                <a:gd name="T82" fmla="*/ 196 w 252"/>
                <a:gd name="T83" fmla="*/ 18 h 214"/>
                <a:gd name="T84" fmla="*/ 174 w 252"/>
                <a:gd name="T85" fmla="*/ 8 h 214"/>
                <a:gd name="T86" fmla="*/ 152 w 252"/>
                <a:gd name="T87" fmla="*/ 2 h 214"/>
                <a:gd name="T88" fmla="*/ 126 w 252"/>
                <a:gd name="T89" fmla="*/ 0 h 214"/>
                <a:gd name="T90" fmla="*/ 126 w 252"/>
                <a:gd name="T9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2" h="214">
                  <a:moveTo>
                    <a:pt x="126" y="0"/>
                  </a:moveTo>
                  <a:lnTo>
                    <a:pt x="126" y="0"/>
                  </a:lnTo>
                  <a:lnTo>
                    <a:pt x="100" y="2"/>
                  </a:lnTo>
                  <a:lnTo>
                    <a:pt x="76" y="8"/>
                  </a:lnTo>
                  <a:lnTo>
                    <a:pt x="56" y="18"/>
                  </a:lnTo>
                  <a:lnTo>
                    <a:pt x="36" y="30"/>
                  </a:lnTo>
                  <a:lnTo>
                    <a:pt x="22" y="46"/>
                  </a:lnTo>
                  <a:lnTo>
                    <a:pt x="10" y="64"/>
                  </a:lnTo>
                  <a:lnTo>
                    <a:pt x="6" y="74"/>
                  </a:lnTo>
                  <a:lnTo>
                    <a:pt x="2" y="84"/>
                  </a:lnTo>
                  <a:lnTo>
                    <a:pt x="2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18"/>
                  </a:lnTo>
                  <a:lnTo>
                    <a:pt x="2" y="128"/>
                  </a:lnTo>
                  <a:lnTo>
                    <a:pt x="6" y="138"/>
                  </a:lnTo>
                  <a:lnTo>
                    <a:pt x="10" y="148"/>
                  </a:lnTo>
                  <a:lnTo>
                    <a:pt x="22" y="166"/>
                  </a:lnTo>
                  <a:lnTo>
                    <a:pt x="36" y="182"/>
                  </a:lnTo>
                  <a:lnTo>
                    <a:pt x="56" y="196"/>
                  </a:lnTo>
                  <a:lnTo>
                    <a:pt x="76" y="206"/>
                  </a:lnTo>
                  <a:lnTo>
                    <a:pt x="100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52" y="212"/>
                  </a:lnTo>
                  <a:lnTo>
                    <a:pt x="174" y="206"/>
                  </a:lnTo>
                  <a:lnTo>
                    <a:pt x="196" y="196"/>
                  </a:lnTo>
                  <a:lnTo>
                    <a:pt x="214" y="182"/>
                  </a:lnTo>
                  <a:lnTo>
                    <a:pt x="230" y="166"/>
                  </a:lnTo>
                  <a:lnTo>
                    <a:pt x="242" y="148"/>
                  </a:lnTo>
                  <a:lnTo>
                    <a:pt x="246" y="138"/>
                  </a:lnTo>
                  <a:lnTo>
                    <a:pt x="250" y="128"/>
                  </a:lnTo>
                  <a:lnTo>
                    <a:pt x="252" y="118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96"/>
                  </a:lnTo>
                  <a:lnTo>
                    <a:pt x="250" y="84"/>
                  </a:lnTo>
                  <a:lnTo>
                    <a:pt x="246" y="74"/>
                  </a:lnTo>
                  <a:lnTo>
                    <a:pt x="242" y="64"/>
                  </a:lnTo>
                  <a:lnTo>
                    <a:pt x="230" y="46"/>
                  </a:lnTo>
                  <a:lnTo>
                    <a:pt x="214" y="30"/>
                  </a:lnTo>
                  <a:lnTo>
                    <a:pt x="196" y="18"/>
                  </a:lnTo>
                  <a:lnTo>
                    <a:pt x="174" y="8"/>
                  </a:lnTo>
                  <a:lnTo>
                    <a:pt x="152" y="2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4" name="Freeform 26"/>
            <p:cNvSpPr>
              <a:spLocks/>
            </p:cNvSpPr>
            <p:nvPr/>
          </p:nvSpPr>
          <p:spPr bwMode="auto">
            <a:xfrm>
              <a:off x="2887663" y="2540000"/>
              <a:ext cx="400050" cy="339725"/>
            </a:xfrm>
            <a:custGeom>
              <a:avLst/>
              <a:gdLst>
                <a:gd name="T0" fmla="*/ 126 w 252"/>
                <a:gd name="T1" fmla="*/ 0 h 214"/>
                <a:gd name="T2" fmla="*/ 126 w 252"/>
                <a:gd name="T3" fmla="*/ 0 h 214"/>
                <a:gd name="T4" fmla="*/ 100 w 252"/>
                <a:gd name="T5" fmla="*/ 2 h 214"/>
                <a:gd name="T6" fmla="*/ 76 w 252"/>
                <a:gd name="T7" fmla="*/ 8 h 214"/>
                <a:gd name="T8" fmla="*/ 56 w 252"/>
                <a:gd name="T9" fmla="*/ 18 h 214"/>
                <a:gd name="T10" fmla="*/ 36 w 252"/>
                <a:gd name="T11" fmla="*/ 30 h 214"/>
                <a:gd name="T12" fmla="*/ 22 w 252"/>
                <a:gd name="T13" fmla="*/ 46 h 214"/>
                <a:gd name="T14" fmla="*/ 10 w 252"/>
                <a:gd name="T15" fmla="*/ 64 h 214"/>
                <a:gd name="T16" fmla="*/ 6 w 252"/>
                <a:gd name="T17" fmla="*/ 74 h 214"/>
                <a:gd name="T18" fmla="*/ 2 w 252"/>
                <a:gd name="T19" fmla="*/ 84 h 214"/>
                <a:gd name="T20" fmla="*/ 2 w 252"/>
                <a:gd name="T21" fmla="*/ 96 h 214"/>
                <a:gd name="T22" fmla="*/ 0 w 252"/>
                <a:gd name="T23" fmla="*/ 106 h 214"/>
                <a:gd name="T24" fmla="*/ 0 w 252"/>
                <a:gd name="T25" fmla="*/ 106 h 214"/>
                <a:gd name="T26" fmla="*/ 2 w 252"/>
                <a:gd name="T27" fmla="*/ 118 h 214"/>
                <a:gd name="T28" fmla="*/ 2 w 252"/>
                <a:gd name="T29" fmla="*/ 128 h 214"/>
                <a:gd name="T30" fmla="*/ 6 w 252"/>
                <a:gd name="T31" fmla="*/ 138 h 214"/>
                <a:gd name="T32" fmla="*/ 10 w 252"/>
                <a:gd name="T33" fmla="*/ 148 h 214"/>
                <a:gd name="T34" fmla="*/ 22 w 252"/>
                <a:gd name="T35" fmla="*/ 166 h 214"/>
                <a:gd name="T36" fmla="*/ 36 w 252"/>
                <a:gd name="T37" fmla="*/ 182 h 214"/>
                <a:gd name="T38" fmla="*/ 56 w 252"/>
                <a:gd name="T39" fmla="*/ 196 h 214"/>
                <a:gd name="T40" fmla="*/ 76 w 252"/>
                <a:gd name="T41" fmla="*/ 206 h 214"/>
                <a:gd name="T42" fmla="*/ 100 w 252"/>
                <a:gd name="T43" fmla="*/ 212 h 214"/>
                <a:gd name="T44" fmla="*/ 126 w 252"/>
                <a:gd name="T45" fmla="*/ 214 h 214"/>
                <a:gd name="T46" fmla="*/ 126 w 252"/>
                <a:gd name="T47" fmla="*/ 214 h 214"/>
                <a:gd name="T48" fmla="*/ 152 w 252"/>
                <a:gd name="T49" fmla="*/ 212 h 214"/>
                <a:gd name="T50" fmla="*/ 174 w 252"/>
                <a:gd name="T51" fmla="*/ 206 h 214"/>
                <a:gd name="T52" fmla="*/ 196 w 252"/>
                <a:gd name="T53" fmla="*/ 196 h 214"/>
                <a:gd name="T54" fmla="*/ 214 w 252"/>
                <a:gd name="T55" fmla="*/ 182 h 214"/>
                <a:gd name="T56" fmla="*/ 230 w 252"/>
                <a:gd name="T57" fmla="*/ 166 h 214"/>
                <a:gd name="T58" fmla="*/ 242 w 252"/>
                <a:gd name="T59" fmla="*/ 148 h 214"/>
                <a:gd name="T60" fmla="*/ 246 w 252"/>
                <a:gd name="T61" fmla="*/ 138 h 214"/>
                <a:gd name="T62" fmla="*/ 250 w 252"/>
                <a:gd name="T63" fmla="*/ 128 h 214"/>
                <a:gd name="T64" fmla="*/ 252 w 252"/>
                <a:gd name="T65" fmla="*/ 118 h 214"/>
                <a:gd name="T66" fmla="*/ 252 w 252"/>
                <a:gd name="T67" fmla="*/ 106 h 214"/>
                <a:gd name="T68" fmla="*/ 252 w 252"/>
                <a:gd name="T69" fmla="*/ 106 h 214"/>
                <a:gd name="T70" fmla="*/ 252 w 252"/>
                <a:gd name="T71" fmla="*/ 96 h 214"/>
                <a:gd name="T72" fmla="*/ 250 w 252"/>
                <a:gd name="T73" fmla="*/ 84 h 214"/>
                <a:gd name="T74" fmla="*/ 246 w 252"/>
                <a:gd name="T75" fmla="*/ 74 h 214"/>
                <a:gd name="T76" fmla="*/ 242 w 252"/>
                <a:gd name="T77" fmla="*/ 64 h 214"/>
                <a:gd name="T78" fmla="*/ 230 w 252"/>
                <a:gd name="T79" fmla="*/ 46 h 214"/>
                <a:gd name="T80" fmla="*/ 214 w 252"/>
                <a:gd name="T81" fmla="*/ 30 h 214"/>
                <a:gd name="T82" fmla="*/ 196 w 252"/>
                <a:gd name="T83" fmla="*/ 18 h 214"/>
                <a:gd name="T84" fmla="*/ 174 w 252"/>
                <a:gd name="T85" fmla="*/ 8 h 214"/>
                <a:gd name="T86" fmla="*/ 152 w 252"/>
                <a:gd name="T87" fmla="*/ 2 h 214"/>
                <a:gd name="T88" fmla="*/ 126 w 252"/>
                <a:gd name="T8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2" h="214">
                  <a:moveTo>
                    <a:pt x="126" y="0"/>
                  </a:moveTo>
                  <a:lnTo>
                    <a:pt x="126" y="0"/>
                  </a:lnTo>
                  <a:lnTo>
                    <a:pt x="100" y="2"/>
                  </a:lnTo>
                  <a:lnTo>
                    <a:pt x="76" y="8"/>
                  </a:lnTo>
                  <a:lnTo>
                    <a:pt x="56" y="18"/>
                  </a:lnTo>
                  <a:lnTo>
                    <a:pt x="36" y="30"/>
                  </a:lnTo>
                  <a:lnTo>
                    <a:pt x="22" y="46"/>
                  </a:lnTo>
                  <a:lnTo>
                    <a:pt x="10" y="64"/>
                  </a:lnTo>
                  <a:lnTo>
                    <a:pt x="6" y="74"/>
                  </a:lnTo>
                  <a:lnTo>
                    <a:pt x="2" y="84"/>
                  </a:lnTo>
                  <a:lnTo>
                    <a:pt x="2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18"/>
                  </a:lnTo>
                  <a:lnTo>
                    <a:pt x="2" y="128"/>
                  </a:lnTo>
                  <a:lnTo>
                    <a:pt x="6" y="138"/>
                  </a:lnTo>
                  <a:lnTo>
                    <a:pt x="10" y="148"/>
                  </a:lnTo>
                  <a:lnTo>
                    <a:pt x="22" y="166"/>
                  </a:lnTo>
                  <a:lnTo>
                    <a:pt x="36" y="182"/>
                  </a:lnTo>
                  <a:lnTo>
                    <a:pt x="56" y="196"/>
                  </a:lnTo>
                  <a:lnTo>
                    <a:pt x="76" y="206"/>
                  </a:lnTo>
                  <a:lnTo>
                    <a:pt x="100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52" y="212"/>
                  </a:lnTo>
                  <a:lnTo>
                    <a:pt x="174" y="206"/>
                  </a:lnTo>
                  <a:lnTo>
                    <a:pt x="196" y="196"/>
                  </a:lnTo>
                  <a:lnTo>
                    <a:pt x="214" y="182"/>
                  </a:lnTo>
                  <a:lnTo>
                    <a:pt x="230" y="166"/>
                  </a:lnTo>
                  <a:lnTo>
                    <a:pt x="242" y="148"/>
                  </a:lnTo>
                  <a:lnTo>
                    <a:pt x="246" y="138"/>
                  </a:lnTo>
                  <a:lnTo>
                    <a:pt x="250" y="128"/>
                  </a:lnTo>
                  <a:lnTo>
                    <a:pt x="252" y="118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96"/>
                  </a:lnTo>
                  <a:lnTo>
                    <a:pt x="250" y="84"/>
                  </a:lnTo>
                  <a:lnTo>
                    <a:pt x="246" y="74"/>
                  </a:lnTo>
                  <a:lnTo>
                    <a:pt x="242" y="64"/>
                  </a:lnTo>
                  <a:lnTo>
                    <a:pt x="230" y="46"/>
                  </a:lnTo>
                  <a:lnTo>
                    <a:pt x="214" y="30"/>
                  </a:lnTo>
                  <a:lnTo>
                    <a:pt x="196" y="18"/>
                  </a:lnTo>
                  <a:lnTo>
                    <a:pt x="174" y="8"/>
                  </a:lnTo>
                  <a:lnTo>
                    <a:pt x="152" y="2"/>
                  </a:lnTo>
                  <a:lnTo>
                    <a:pt x="1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5" name="Freeform 27"/>
            <p:cNvSpPr>
              <a:spLocks/>
            </p:cNvSpPr>
            <p:nvPr/>
          </p:nvSpPr>
          <p:spPr bwMode="auto">
            <a:xfrm>
              <a:off x="3741738" y="2482850"/>
              <a:ext cx="400050" cy="339725"/>
            </a:xfrm>
            <a:custGeom>
              <a:avLst/>
              <a:gdLst>
                <a:gd name="T0" fmla="*/ 126 w 252"/>
                <a:gd name="T1" fmla="*/ 0 h 214"/>
                <a:gd name="T2" fmla="*/ 126 w 252"/>
                <a:gd name="T3" fmla="*/ 0 h 214"/>
                <a:gd name="T4" fmla="*/ 102 w 252"/>
                <a:gd name="T5" fmla="*/ 2 h 214"/>
                <a:gd name="T6" fmla="*/ 78 w 252"/>
                <a:gd name="T7" fmla="*/ 8 h 214"/>
                <a:gd name="T8" fmla="*/ 56 w 252"/>
                <a:gd name="T9" fmla="*/ 18 h 214"/>
                <a:gd name="T10" fmla="*/ 38 w 252"/>
                <a:gd name="T11" fmla="*/ 30 h 214"/>
                <a:gd name="T12" fmla="*/ 22 w 252"/>
                <a:gd name="T13" fmla="*/ 46 h 214"/>
                <a:gd name="T14" fmla="*/ 10 w 252"/>
                <a:gd name="T15" fmla="*/ 66 h 214"/>
                <a:gd name="T16" fmla="*/ 6 w 252"/>
                <a:gd name="T17" fmla="*/ 76 h 214"/>
                <a:gd name="T18" fmla="*/ 4 w 252"/>
                <a:gd name="T19" fmla="*/ 86 h 214"/>
                <a:gd name="T20" fmla="*/ 2 w 252"/>
                <a:gd name="T21" fmla="*/ 96 h 214"/>
                <a:gd name="T22" fmla="*/ 0 w 252"/>
                <a:gd name="T23" fmla="*/ 106 h 214"/>
                <a:gd name="T24" fmla="*/ 0 w 252"/>
                <a:gd name="T25" fmla="*/ 106 h 214"/>
                <a:gd name="T26" fmla="*/ 2 w 252"/>
                <a:gd name="T27" fmla="*/ 118 h 214"/>
                <a:gd name="T28" fmla="*/ 4 w 252"/>
                <a:gd name="T29" fmla="*/ 128 h 214"/>
                <a:gd name="T30" fmla="*/ 6 w 252"/>
                <a:gd name="T31" fmla="*/ 138 h 214"/>
                <a:gd name="T32" fmla="*/ 10 w 252"/>
                <a:gd name="T33" fmla="*/ 148 h 214"/>
                <a:gd name="T34" fmla="*/ 22 w 252"/>
                <a:gd name="T35" fmla="*/ 166 h 214"/>
                <a:gd name="T36" fmla="*/ 38 w 252"/>
                <a:gd name="T37" fmla="*/ 182 h 214"/>
                <a:gd name="T38" fmla="*/ 56 w 252"/>
                <a:gd name="T39" fmla="*/ 196 h 214"/>
                <a:gd name="T40" fmla="*/ 78 w 252"/>
                <a:gd name="T41" fmla="*/ 206 h 214"/>
                <a:gd name="T42" fmla="*/ 102 w 252"/>
                <a:gd name="T43" fmla="*/ 212 h 214"/>
                <a:gd name="T44" fmla="*/ 126 w 252"/>
                <a:gd name="T45" fmla="*/ 214 h 214"/>
                <a:gd name="T46" fmla="*/ 126 w 252"/>
                <a:gd name="T47" fmla="*/ 214 h 214"/>
                <a:gd name="T48" fmla="*/ 152 w 252"/>
                <a:gd name="T49" fmla="*/ 212 h 214"/>
                <a:gd name="T50" fmla="*/ 176 w 252"/>
                <a:gd name="T51" fmla="*/ 206 h 214"/>
                <a:gd name="T52" fmla="*/ 196 w 252"/>
                <a:gd name="T53" fmla="*/ 196 h 214"/>
                <a:gd name="T54" fmla="*/ 216 w 252"/>
                <a:gd name="T55" fmla="*/ 182 h 214"/>
                <a:gd name="T56" fmla="*/ 230 w 252"/>
                <a:gd name="T57" fmla="*/ 166 h 214"/>
                <a:gd name="T58" fmla="*/ 242 w 252"/>
                <a:gd name="T59" fmla="*/ 148 h 214"/>
                <a:gd name="T60" fmla="*/ 246 w 252"/>
                <a:gd name="T61" fmla="*/ 138 h 214"/>
                <a:gd name="T62" fmla="*/ 250 w 252"/>
                <a:gd name="T63" fmla="*/ 128 h 214"/>
                <a:gd name="T64" fmla="*/ 252 w 252"/>
                <a:gd name="T65" fmla="*/ 118 h 214"/>
                <a:gd name="T66" fmla="*/ 252 w 252"/>
                <a:gd name="T67" fmla="*/ 106 h 214"/>
                <a:gd name="T68" fmla="*/ 252 w 252"/>
                <a:gd name="T69" fmla="*/ 106 h 214"/>
                <a:gd name="T70" fmla="*/ 252 w 252"/>
                <a:gd name="T71" fmla="*/ 96 h 214"/>
                <a:gd name="T72" fmla="*/ 250 w 252"/>
                <a:gd name="T73" fmla="*/ 86 h 214"/>
                <a:gd name="T74" fmla="*/ 246 w 252"/>
                <a:gd name="T75" fmla="*/ 76 h 214"/>
                <a:gd name="T76" fmla="*/ 242 w 252"/>
                <a:gd name="T77" fmla="*/ 66 h 214"/>
                <a:gd name="T78" fmla="*/ 230 w 252"/>
                <a:gd name="T79" fmla="*/ 46 h 214"/>
                <a:gd name="T80" fmla="*/ 216 w 252"/>
                <a:gd name="T81" fmla="*/ 30 h 214"/>
                <a:gd name="T82" fmla="*/ 196 w 252"/>
                <a:gd name="T83" fmla="*/ 18 h 214"/>
                <a:gd name="T84" fmla="*/ 176 w 252"/>
                <a:gd name="T85" fmla="*/ 8 h 214"/>
                <a:gd name="T86" fmla="*/ 152 w 252"/>
                <a:gd name="T87" fmla="*/ 2 h 214"/>
                <a:gd name="T88" fmla="*/ 126 w 252"/>
                <a:gd name="T89" fmla="*/ 0 h 214"/>
                <a:gd name="T90" fmla="*/ 126 w 252"/>
                <a:gd name="T91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2" h="214">
                  <a:moveTo>
                    <a:pt x="126" y="0"/>
                  </a:moveTo>
                  <a:lnTo>
                    <a:pt x="126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8"/>
                  </a:lnTo>
                  <a:lnTo>
                    <a:pt x="38" y="30"/>
                  </a:lnTo>
                  <a:lnTo>
                    <a:pt x="22" y="46"/>
                  </a:lnTo>
                  <a:lnTo>
                    <a:pt x="10" y="66"/>
                  </a:lnTo>
                  <a:lnTo>
                    <a:pt x="6" y="76"/>
                  </a:lnTo>
                  <a:lnTo>
                    <a:pt x="4" y="86"/>
                  </a:lnTo>
                  <a:lnTo>
                    <a:pt x="2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18"/>
                  </a:lnTo>
                  <a:lnTo>
                    <a:pt x="4" y="128"/>
                  </a:lnTo>
                  <a:lnTo>
                    <a:pt x="6" y="138"/>
                  </a:lnTo>
                  <a:lnTo>
                    <a:pt x="10" y="148"/>
                  </a:lnTo>
                  <a:lnTo>
                    <a:pt x="22" y="166"/>
                  </a:lnTo>
                  <a:lnTo>
                    <a:pt x="38" y="182"/>
                  </a:lnTo>
                  <a:lnTo>
                    <a:pt x="56" y="196"/>
                  </a:lnTo>
                  <a:lnTo>
                    <a:pt x="78" y="206"/>
                  </a:lnTo>
                  <a:lnTo>
                    <a:pt x="102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52" y="212"/>
                  </a:lnTo>
                  <a:lnTo>
                    <a:pt x="176" y="206"/>
                  </a:lnTo>
                  <a:lnTo>
                    <a:pt x="196" y="196"/>
                  </a:lnTo>
                  <a:lnTo>
                    <a:pt x="216" y="182"/>
                  </a:lnTo>
                  <a:lnTo>
                    <a:pt x="230" y="166"/>
                  </a:lnTo>
                  <a:lnTo>
                    <a:pt x="242" y="148"/>
                  </a:lnTo>
                  <a:lnTo>
                    <a:pt x="246" y="138"/>
                  </a:lnTo>
                  <a:lnTo>
                    <a:pt x="250" y="128"/>
                  </a:lnTo>
                  <a:lnTo>
                    <a:pt x="252" y="118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96"/>
                  </a:lnTo>
                  <a:lnTo>
                    <a:pt x="250" y="86"/>
                  </a:lnTo>
                  <a:lnTo>
                    <a:pt x="246" y="76"/>
                  </a:lnTo>
                  <a:lnTo>
                    <a:pt x="242" y="66"/>
                  </a:lnTo>
                  <a:lnTo>
                    <a:pt x="230" y="46"/>
                  </a:lnTo>
                  <a:lnTo>
                    <a:pt x="216" y="30"/>
                  </a:lnTo>
                  <a:lnTo>
                    <a:pt x="196" y="18"/>
                  </a:lnTo>
                  <a:lnTo>
                    <a:pt x="176" y="8"/>
                  </a:lnTo>
                  <a:lnTo>
                    <a:pt x="152" y="2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6" name="Freeform 28"/>
            <p:cNvSpPr>
              <a:spLocks/>
            </p:cNvSpPr>
            <p:nvPr/>
          </p:nvSpPr>
          <p:spPr bwMode="auto">
            <a:xfrm>
              <a:off x="3741738" y="2482850"/>
              <a:ext cx="400050" cy="339725"/>
            </a:xfrm>
            <a:custGeom>
              <a:avLst/>
              <a:gdLst>
                <a:gd name="T0" fmla="*/ 126 w 252"/>
                <a:gd name="T1" fmla="*/ 0 h 214"/>
                <a:gd name="T2" fmla="*/ 126 w 252"/>
                <a:gd name="T3" fmla="*/ 0 h 214"/>
                <a:gd name="T4" fmla="*/ 102 w 252"/>
                <a:gd name="T5" fmla="*/ 2 h 214"/>
                <a:gd name="T6" fmla="*/ 78 w 252"/>
                <a:gd name="T7" fmla="*/ 8 h 214"/>
                <a:gd name="T8" fmla="*/ 56 w 252"/>
                <a:gd name="T9" fmla="*/ 18 h 214"/>
                <a:gd name="T10" fmla="*/ 38 w 252"/>
                <a:gd name="T11" fmla="*/ 30 h 214"/>
                <a:gd name="T12" fmla="*/ 22 w 252"/>
                <a:gd name="T13" fmla="*/ 46 h 214"/>
                <a:gd name="T14" fmla="*/ 10 w 252"/>
                <a:gd name="T15" fmla="*/ 66 h 214"/>
                <a:gd name="T16" fmla="*/ 6 w 252"/>
                <a:gd name="T17" fmla="*/ 76 h 214"/>
                <a:gd name="T18" fmla="*/ 4 w 252"/>
                <a:gd name="T19" fmla="*/ 86 h 214"/>
                <a:gd name="T20" fmla="*/ 2 w 252"/>
                <a:gd name="T21" fmla="*/ 96 h 214"/>
                <a:gd name="T22" fmla="*/ 0 w 252"/>
                <a:gd name="T23" fmla="*/ 106 h 214"/>
                <a:gd name="T24" fmla="*/ 0 w 252"/>
                <a:gd name="T25" fmla="*/ 106 h 214"/>
                <a:gd name="T26" fmla="*/ 2 w 252"/>
                <a:gd name="T27" fmla="*/ 118 h 214"/>
                <a:gd name="T28" fmla="*/ 4 w 252"/>
                <a:gd name="T29" fmla="*/ 128 h 214"/>
                <a:gd name="T30" fmla="*/ 6 w 252"/>
                <a:gd name="T31" fmla="*/ 138 h 214"/>
                <a:gd name="T32" fmla="*/ 10 w 252"/>
                <a:gd name="T33" fmla="*/ 148 h 214"/>
                <a:gd name="T34" fmla="*/ 22 w 252"/>
                <a:gd name="T35" fmla="*/ 166 h 214"/>
                <a:gd name="T36" fmla="*/ 38 w 252"/>
                <a:gd name="T37" fmla="*/ 182 h 214"/>
                <a:gd name="T38" fmla="*/ 56 w 252"/>
                <a:gd name="T39" fmla="*/ 196 h 214"/>
                <a:gd name="T40" fmla="*/ 78 w 252"/>
                <a:gd name="T41" fmla="*/ 206 h 214"/>
                <a:gd name="T42" fmla="*/ 102 w 252"/>
                <a:gd name="T43" fmla="*/ 212 h 214"/>
                <a:gd name="T44" fmla="*/ 126 w 252"/>
                <a:gd name="T45" fmla="*/ 214 h 214"/>
                <a:gd name="T46" fmla="*/ 126 w 252"/>
                <a:gd name="T47" fmla="*/ 214 h 214"/>
                <a:gd name="T48" fmla="*/ 152 w 252"/>
                <a:gd name="T49" fmla="*/ 212 h 214"/>
                <a:gd name="T50" fmla="*/ 176 w 252"/>
                <a:gd name="T51" fmla="*/ 206 h 214"/>
                <a:gd name="T52" fmla="*/ 196 w 252"/>
                <a:gd name="T53" fmla="*/ 196 h 214"/>
                <a:gd name="T54" fmla="*/ 216 w 252"/>
                <a:gd name="T55" fmla="*/ 182 h 214"/>
                <a:gd name="T56" fmla="*/ 230 w 252"/>
                <a:gd name="T57" fmla="*/ 166 h 214"/>
                <a:gd name="T58" fmla="*/ 242 w 252"/>
                <a:gd name="T59" fmla="*/ 148 h 214"/>
                <a:gd name="T60" fmla="*/ 246 w 252"/>
                <a:gd name="T61" fmla="*/ 138 h 214"/>
                <a:gd name="T62" fmla="*/ 250 w 252"/>
                <a:gd name="T63" fmla="*/ 128 h 214"/>
                <a:gd name="T64" fmla="*/ 252 w 252"/>
                <a:gd name="T65" fmla="*/ 118 h 214"/>
                <a:gd name="T66" fmla="*/ 252 w 252"/>
                <a:gd name="T67" fmla="*/ 106 h 214"/>
                <a:gd name="T68" fmla="*/ 252 w 252"/>
                <a:gd name="T69" fmla="*/ 106 h 214"/>
                <a:gd name="T70" fmla="*/ 252 w 252"/>
                <a:gd name="T71" fmla="*/ 96 h 214"/>
                <a:gd name="T72" fmla="*/ 250 w 252"/>
                <a:gd name="T73" fmla="*/ 86 h 214"/>
                <a:gd name="T74" fmla="*/ 246 w 252"/>
                <a:gd name="T75" fmla="*/ 76 h 214"/>
                <a:gd name="T76" fmla="*/ 242 w 252"/>
                <a:gd name="T77" fmla="*/ 66 h 214"/>
                <a:gd name="T78" fmla="*/ 230 w 252"/>
                <a:gd name="T79" fmla="*/ 46 h 214"/>
                <a:gd name="T80" fmla="*/ 216 w 252"/>
                <a:gd name="T81" fmla="*/ 30 h 214"/>
                <a:gd name="T82" fmla="*/ 196 w 252"/>
                <a:gd name="T83" fmla="*/ 18 h 214"/>
                <a:gd name="T84" fmla="*/ 176 w 252"/>
                <a:gd name="T85" fmla="*/ 8 h 214"/>
                <a:gd name="T86" fmla="*/ 152 w 252"/>
                <a:gd name="T87" fmla="*/ 2 h 214"/>
                <a:gd name="T88" fmla="*/ 126 w 252"/>
                <a:gd name="T89" fmla="*/ 0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2" h="214">
                  <a:moveTo>
                    <a:pt x="126" y="0"/>
                  </a:moveTo>
                  <a:lnTo>
                    <a:pt x="126" y="0"/>
                  </a:lnTo>
                  <a:lnTo>
                    <a:pt x="102" y="2"/>
                  </a:lnTo>
                  <a:lnTo>
                    <a:pt x="78" y="8"/>
                  </a:lnTo>
                  <a:lnTo>
                    <a:pt x="56" y="18"/>
                  </a:lnTo>
                  <a:lnTo>
                    <a:pt x="38" y="30"/>
                  </a:lnTo>
                  <a:lnTo>
                    <a:pt x="22" y="46"/>
                  </a:lnTo>
                  <a:lnTo>
                    <a:pt x="10" y="66"/>
                  </a:lnTo>
                  <a:lnTo>
                    <a:pt x="6" y="76"/>
                  </a:lnTo>
                  <a:lnTo>
                    <a:pt x="4" y="86"/>
                  </a:lnTo>
                  <a:lnTo>
                    <a:pt x="2" y="9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18"/>
                  </a:lnTo>
                  <a:lnTo>
                    <a:pt x="4" y="128"/>
                  </a:lnTo>
                  <a:lnTo>
                    <a:pt x="6" y="138"/>
                  </a:lnTo>
                  <a:lnTo>
                    <a:pt x="10" y="148"/>
                  </a:lnTo>
                  <a:lnTo>
                    <a:pt x="22" y="166"/>
                  </a:lnTo>
                  <a:lnTo>
                    <a:pt x="38" y="182"/>
                  </a:lnTo>
                  <a:lnTo>
                    <a:pt x="56" y="196"/>
                  </a:lnTo>
                  <a:lnTo>
                    <a:pt x="78" y="206"/>
                  </a:lnTo>
                  <a:lnTo>
                    <a:pt x="102" y="212"/>
                  </a:lnTo>
                  <a:lnTo>
                    <a:pt x="126" y="214"/>
                  </a:lnTo>
                  <a:lnTo>
                    <a:pt x="126" y="214"/>
                  </a:lnTo>
                  <a:lnTo>
                    <a:pt x="152" y="212"/>
                  </a:lnTo>
                  <a:lnTo>
                    <a:pt x="176" y="206"/>
                  </a:lnTo>
                  <a:lnTo>
                    <a:pt x="196" y="196"/>
                  </a:lnTo>
                  <a:lnTo>
                    <a:pt x="216" y="182"/>
                  </a:lnTo>
                  <a:lnTo>
                    <a:pt x="230" y="166"/>
                  </a:lnTo>
                  <a:lnTo>
                    <a:pt x="242" y="148"/>
                  </a:lnTo>
                  <a:lnTo>
                    <a:pt x="246" y="138"/>
                  </a:lnTo>
                  <a:lnTo>
                    <a:pt x="250" y="128"/>
                  </a:lnTo>
                  <a:lnTo>
                    <a:pt x="252" y="118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96"/>
                  </a:lnTo>
                  <a:lnTo>
                    <a:pt x="250" y="86"/>
                  </a:lnTo>
                  <a:lnTo>
                    <a:pt x="246" y="76"/>
                  </a:lnTo>
                  <a:lnTo>
                    <a:pt x="242" y="66"/>
                  </a:lnTo>
                  <a:lnTo>
                    <a:pt x="230" y="46"/>
                  </a:lnTo>
                  <a:lnTo>
                    <a:pt x="216" y="30"/>
                  </a:lnTo>
                  <a:lnTo>
                    <a:pt x="196" y="18"/>
                  </a:lnTo>
                  <a:lnTo>
                    <a:pt x="176" y="8"/>
                  </a:lnTo>
                  <a:lnTo>
                    <a:pt x="152" y="2"/>
                  </a:lnTo>
                  <a:lnTo>
                    <a:pt x="1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7" name="Freeform 29"/>
            <p:cNvSpPr>
              <a:spLocks/>
            </p:cNvSpPr>
            <p:nvPr/>
          </p:nvSpPr>
          <p:spPr bwMode="auto">
            <a:xfrm>
              <a:off x="3687763" y="3165475"/>
              <a:ext cx="396875" cy="342900"/>
            </a:xfrm>
            <a:custGeom>
              <a:avLst/>
              <a:gdLst>
                <a:gd name="T0" fmla="*/ 124 w 250"/>
                <a:gd name="T1" fmla="*/ 0 h 216"/>
                <a:gd name="T2" fmla="*/ 124 w 250"/>
                <a:gd name="T3" fmla="*/ 0 h 216"/>
                <a:gd name="T4" fmla="*/ 100 w 250"/>
                <a:gd name="T5" fmla="*/ 2 h 216"/>
                <a:gd name="T6" fmla="*/ 76 w 250"/>
                <a:gd name="T7" fmla="*/ 8 h 216"/>
                <a:gd name="T8" fmla="*/ 54 w 250"/>
                <a:gd name="T9" fmla="*/ 18 h 216"/>
                <a:gd name="T10" fmla="*/ 36 w 250"/>
                <a:gd name="T11" fmla="*/ 32 h 216"/>
                <a:gd name="T12" fmla="*/ 20 w 250"/>
                <a:gd name="T13" fmla="*/ 48 h 216"/>
                <a:gd name="T14" fmla="*/ 10 w 250"/>
                <a:gd name="T15" fmla="*/ 66 h 216"/>
                <a:gd name="T16" fmla="*/ 4 w 250"/>
                <a:gd name="T17" fmla="*/ 76 h 216"/>
                <a:gd name="T18" fmla="*/ 2 w 250"/>
                <a:gd name="T19" fmla="*/ 86 h 216"/>
                <a:gd name="T20" fmla="*/ 0 w 250"/>
                <a:gd name="T21" fmla="*/ 96 h 216"/>
                <a:gd name="T22" fmla="*/ 0 w 250"/>
                <a:gd name="T23" fmla="*/ 108 h 216"/>
                <a:gd name="T24" fmla="*/ 0 w 250"/>
                <a:gd name="T25" fmla="*/ 108 h 216"/>
                <a:gd name="T26" fmla="*/ 0 w 250"/>
                <a:gd name="T27" fmla="*/ 118 h 216"/>
                <a:gd name="T28" fmla="*/ 2 w 250"/>
                <a:gd name="T29" fmla="*/ 130 h 216"/>
                <a:gd name="T30" fmla="*/ 4 w 250"/>
                <a:gd name="T31" fmla="*/ 140 h 216"/>
                <a:gd name="T32" fmla="*/ 10 w 250"/>
                <a:gd name="T33" fmla="*/ 150 h 216"/>
                <a:gd name="T34" fmla="*/ 20 w 250"/>
                <a:gd name="T35" fmla="*/ 168 h 216"/>
                <a:gd name="T36" fmla="*/ 36 w 250"/>
                <a:gd name="T37" fmla="*/ 184 h 216"/>
                <a:gd name="T38" fmla="*/ 54 w 250"/>
                <a:gd name="T39" fmla="*/ 198 h 216"/>
                <a:gd name="T40" fmla="*/ 76 w 250"/>
                <a:gd name="T41" fmla="*/ 208 h 216"/>
                <a:gd name="T42" fmla="*/ 100 w 250"/>
                <a:gd name="T43" fmla="*/ 214 h 216"/>
                <a:gd name="T44" fmla="*/ 124 w 250"/>
                <a:gd name="T45" fmla="*/ 216 h 216"/>
                <a:gd name="T46" fmla="*/ 124 w 250"/>
                <a:gd name="T47" fmla="*/ 216 h 216"/>
                <a:gd name="T48" fmla="*/ 150 w 250"/>
                <a:gd name="T49" fmla="*/ 214 h 216"/>
                <a:gd name="T50" fmla="*/ 174 w 250"/>
                <a:gd name="T51" fmla="*/ 208 h 216"/>
                <a:gd name="T52" fmla="*/ 196 w 250"/>
                <a:gd name="T53" fmla="*/ 198 h 216"/>
                <a:gd name="T54" fmla="*/ 214 w 250"/>
                <a:gd name="T55" fmla="*/ 184 h 216"/>
                <a:gd name="T56" fmla="*/ 230 w 250"/>
                <a:gd name="T57" fmla="*/ 168 h 216"/>
                <a:gd name="T58" fmla="*/ 240 w 250"/>
                <a:gd name="T59" fmla="*/ 150 h 216"/>
                <a:gd name="T60" fmla="*/ 244 w 250"/>
                <a:gd name="T61" fmla="*/ 140 h 216"/>
                <a:gd name="T62" fmla="*/ 248 w 250"/>
                <a:gd name="T63" fmla="*/ 130 h 216"/>
                <a:gd name="T64" fmla="*/ 250 w 250"/>
                <a:gd name="T65" fmla="*/ 118 h 216"/>
                <a:gd name="T66" fmla="*/ 250 w 250"/>
                <a:gd name="T67" fmla="*/ 108 h 216"/>
                <a:gd name="T68" fmla="*/ 250 w 250"/>
                <a:gd name="T69" fmla="*/ 108 h 216"/>
                <a:gd name="T70" fmla="*/ 250 w 250"/>
                <a:gd name="T71" fmla="*/ 96 h 216"/>
                <a:gd name="T72" fmla="*/ 248 w 250"/>
                <a:gd name="T73" fmla="*/ 86 h 216"/>
                <a:gd name="T74" fmla="*/ 244 w 250"/>
                <a:gd name="T75" fmla="*/ 76 h 216"/>
                <a:gd name="T76" fmla="*/ 240 w 250"/>
                <a:gd name="T77" fmla="*/ 66 h 216"/>
                <a:gd name="T78" fmla="*/ 230 w 250"/>
                <a:gd name="T79" fmla="*/ 48 h 216"/>
                <a:gd name="T80" fmla="*/ 214 w 250"/>
                <a:gd name="T81" fmla="*/ 32 h 216"/>
                <a:gd name="T82" fmla="*/ 196 w 250"/>
                <a:gd name="T83" fmla="*/ 18 h 216"/>
                <a:gd name="T84" fmla="*/ 174 w 250"/>
                <a:gd name="T85" fmla="*/ 8 h 216"/>
                <a:gd name="T86" fmla="*/ 150 w 250"/>
                <a:gd name="T87" fmla="*/ 2 h 216"/>
                <a:gd name="T88" fmla="*/ 124 w 250"/>
                <a:gd name="T89" fmla="*/ 0 h 216"/>
                <a:gd name="T90" fmla="*/ 124 w 250"/>
                <a:gd name="T91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50" h="216">
                  <a:moveTo>
                    <a:pt x="124" y="0"/>
                  </a:moveTo>
                  <a:lnTo>
                    <a:pt x="124" y="0"/>
                  </a:lnTo>
                  <a:lnTo>
                    <a:pt x="100" y="2"/>
                  </a:lnTo>
                  <a:lnTo>
                    <a:pt x="76" y="8"/>
                  </a:lnTo>
                  <a:lnTo>
                    <a:pt x="54" y="18"/>
                  </a:lnTo>
                  <a:lnTo>
                    <a:pt x="36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76"/>
                  </a:lnTo>
                  <a:lnTo>
                    <a:pt x="2" y="86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2" y="130"/>
                  </a:lnTo>
                  <a:lnTo>
                    <a:pt x="4" y="140"/>
                  </a:lnTo>
                  <a:lnTo>
                    <a:pt x="10" y="150"/>
                  </a:lnTo>
                  <a:lnTo>
                    <a:pt x="20" y="168"/>
                  </a:lnTo>
                  <a:lnTo>
                    <a:pt x="36" y="184"/>
                  </a:lnTo>
                  <a:lnTo>
                    <a:pt x="54" y="198"/>
                  </a:lnTo>
                  <a:lnTo>
                    <a:pt x="76" y="208"/>
                  </a:lnTo>
                  <a:lnTo>
                    <a:pt x="100" y="214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50" y="214"/>
                  </a:lnTo>
                  <a:lnTo>
                    <a:pt x="174" y="208"/>
                  </a:lnTo>
                  <a:lnTo>
                    <a:pt x="196" y="198"/>
                  </a:lnTo>
                  <a:lnTo>
                    <a:pt x="214" y="184"/>
                  </a:lnTo>
                  <a:lnTo>
                    <a:pt x="230" y="168"/>
                  </a:lnTo>
                  <a:lnTo>
                    <a:pt x="240" y="150"/>
                  </a:lnTo>
                  <a:lnTo>
                    <a:pt x="244" y="140"/>
                  </a:lnTo>
                  <a:lnTo>
                    <a:pt x="248" y="130"/>
                  </a:lnTo>
                  <a:lnTo>
                    <a:pt x="250" y="118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0" y="96"/>
                  </a:lnTo>
                  <a:lnTo>
                    <a:pt x="248" y="86"/>
                  </a:lnTo>
                  <a:lnTo>
                    <a:pt x="244" y="76"/>
                  </a:lnTo>
                  <a:lnTo>
                    <a:pt x="240" y="66"/>
                  </a:lnTo>
                  <a:lnTo>
                    <a:pt x="230" y="48"/>
                  </a:lnTo>
                  <a:lnTo>
                    <a:pt x="214" y="32"/>
                  </a:lnTo>
                  <a:lnTo>
                    <a:pt x="196" y="18"/>
                  </a:lnTo>
                  <a:lnTo>
                    <a:pt x="174" y="8"/>
                  </a:lnTo>
                  <a:lnTo>
                    <a:pt x="150" y="2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8" name="Freeform 30"/>
            <p:cNvSpPr>
              <a:spLocks/>
            </p:cNvSpPr>
            <p:nvPr/>
          </p:nvSpPr>
          <p:spPr bwMode="auto">
            <a:xfrm>
              <a:off x="3687763" y="3165475"/>
              <a:ext cx="396875" cy="342900"/>
            </a:xfrm>
            <a:custGeom>
              <a:avLst/>
              <a:gdLst>
                <a:gd name="T0" fmla="*/ 124 w 250"/>
                <a:gd name="T1" fmla="*/ 0 h 216"/>
                <a:gd name="T2" fmla="*/ 124 w 250"/>
                <a:gd name="T3" fmla="*/ 0 h 216"/>
                <a:gd name="T4" fmla="*/ 100 w 250"/>
                <a:gd name="T5" fmla="*/ 2 h 216"/>
                <a:gd name="T6" fmla="*/ 76 w 250"/>
                <a:gd name="T7" fmla="*/ 8 h 216"/>
                <a:gd name="T8" fmla="*/ 54 w 250"/>
                <a:gd name="T9" fmla="*/ 18 h 216"/>
                <a:gd name="T10" fmla="*/ 36 w 250"/>
                <a:gd name="T11" fmla="*/ 32 h 216"/>
                <a:gd name="T12" fmla="*/ 20 w 250"/>
                <a:gd name="T13" fmla="*/ 48 h 216"/>
                <a:gd name="T14" fmla="*/ 10 w 250"/>
                <a:gd name="T15" fmla="*/ 66 h 216"/>
                <a:gd name="T16" fmla="*/ 4 w 250"/>
                <a:gd name="T17" fmla="*/ 76 h 216"/>
                <a:gd name="T18" fmla="*/ 2 w 250"/>
                <a:gd name="T19" fmla="*/ 86 h 216"/>
                <a:gd name="T20" fmla="*/ 0 w 250"/>
                <a:gd name="T21" fmla="*/ 96 h 216"/>
                <a:gd name="T22" fmla="*/ 0 w 250"/>
                <a:gd name="T23" fmla="*/ 108 h 216"/>
                <a:gd name="T24" fmla="*/ 0 w 250"/>
                <a:gd name="T25" fmla="*/ 108 h 216"/>
                <a:gd name="T26" fmla="*/ 0 w 250"/>
                <a:gd name="T27" fmla="*/ 118 h 216"/>
                <a:gd name="T28" fmla="*/ 2 w 250"/>
                <a:gd name="T29" fmla="*/ 130 h 216"/>
                <a:gd name="T30" fmla="*/ 4 w 250"/>
                <a:gd name="T31" fmla="*/ 140 h 216"/>
                <a:gd name="T32" fmla="*/ 10 w 250"/>
                <a:gd name="T33" fmla="*/ 150 h 216"/>
                <a:gd name="T34" fmla="*/ 20 w 250"/>
                <a:gd name="T35" fmla="*/ 168 h 216"/>
                <a:gd name="T36" fmla="*/ 36 w 250"/>
                <a:gd name="T37" fmla="*/ 184 h 216"/>
                <a:gd name="T38" fmla="*/ 54 w 250"/>
                <a:gd name="T39" fmla="*/ 198 h 216"/>
                <a:gd name="T40" fmla="*/ 76 w 250"/>
                <a:gd name="T41" fmla="*/ 208 h 216"/>
                <a:gd name="T42" fmla="*/ 100 w 250"/>
                <a:gd name="T43" fmla="*/ 214 h 216"/>
                <a:gd name="T44" fmla="*/ 124 w 250"/>
                <a:gd name="T45" fmla="*/ 216 h 216"/>
                <a:gd name="T46" fmla="*/ 124 w 250"/>
                <a:gd name="T47" fmla="*/ 216 h 216"/>
                <a:gd name="T48" fmla="*/ 150 w 250"/>
                <a:gd name="T49" fmla="*/ 214 h 216"/>
                <a:gd name="T50" fmla="*/ 174 w 250"/>
                <a:gd name="T51" fmla="*/ 208 h 216"/>
                <a:gd name="T52" fmla="*/ 196 w 250"/>
                <a:gd name="T53" fmla="*/ 198 h 216"/>
                <a:gd name="T54" fmla="*/ 214 w 250"/>
                <a:gd name="T55" fmla="*/ 184 h 216"/>
                <a:gd name="T56" fmla="*/ 230 w 250"/>
                <a:gd name="T57" fmla="*/ 168 h 216"/>
                <a:gd name="T58" fmla="*/ 240 w 250"/>
                <a:gd name="T59" fmla="*/ 150 h 216"/>
                <a:gd name="T60" fmla="*/ 244 w 250"/>
                <a:gd name="T61" fmla="*/ 140 h 216"/>
                <a:gd name="T62" fmla="*/ 248 w 250"/>
                <a:gd name="T63" fmla="*/ 130 h 216"/>
                <a:gd name="T64" fmla="*/ 250 w 250"/>
                <a:gd name="T65" fmla="*/ 118 h 216"/>
                <a:gd name="T66" fmla="*/ 250 w 250"/>
                <a:gd name="T67" fmla="*/ 108 h 216"/>
                <a:gd name="T68" fmla="*/ 250 w 250"/>
                <a:gd name="T69" fmla="*/ 108 h 216"/>
                <a:gd name="T70" fmla="*/ 250 w 250"/>
                <a:gd name="T71" fmla="*/ 96 h 216"/>
                <a:gd name="T72" fmla="*/ 248 w 250"/>
                <a:gd name="T73" fmla="*/ 86 h 216"/>
                <a:gd name="T74" fmla="*/ 244 w 250"/>
                <a:gd name="T75" fmla="*/ 76 h 216"/>
                <a:gd name="T76" fmla="*/ 240 w 250"/>
                <a:gd name="T77" fmla="*/ 66 h 216"/>
                <a:gd name="T78" fmla="*/ 230 w 250"/>
                <a:gd name="T79" fmla="*/ 48 h 216"/>
                <a:gd name="T80" fmla="*/ 214 w 250"/>
                <a:gd name="T81" fmla="*/ 32 h 216"/>
                <a:gd name="T82" fmla="*/ 196 w 250"/>
                <a:gd name="T83" fmla="*/ 18 h 216"/>
                <a:gd name="T84" fmla="*/ 174 w 250"/>
                <a:gd name="T85" fmla="*/ 8 h 216"/>
                <a:gd name="T86" fmla="*/ 150 w 250"/>
                <a:gd name="T87" fmla="*/ 2 h 216"/>
                <a:gd name="T88" fmla="*/ 124 w 250"/>
                <a:gd name="T89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0" h="216">
                  <a:moveTo>
                    <a:pt x="124" y="0"/>
                  </a:moveTo>
                  <a:lnTo>
                    <a:pt x="124" y="0"/>
                  </a:lnTo>
                  <a:lnTo>
                    <a:pt x="100" y="2"/>
                  </a:lnTo>
                  <a:lnTo>
                    <a:pt x="76" y="8"/>
                  </a:lnTo>
                  <a:lnTo>
                    <a:pt x="54" y="18"/>
                  </a:lnTo>
                  <a:lnTo>
                    <a:pt x="36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76"/>
                  </a:lnTo>
                  <a:lnTo>
                    <a:pt x="2" y="86"/>
                  </a:lnTo>
                  <a:lnTo>
                    <a:pt x="0" y="9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0" y="118"/>
                  </a:lnTo>
                  <a:lnTo>
                    <a:pt x="2" y="130"/>
                  </a:lnTo>
                  <a:lnTo>
                    <a:pt x="4" y="140"/>
                  </a:lnTo>
                  <a:lnTo>
                    <a:pt x="10" y="150"/>
                  </a:lnTo>
                  <a:lnTo>
                    <a:pt x="20" y="168"/>
                  </a:lnTo>
                  <a:lnTo>
                    <a:pt x="36" y="184"/>
                  </a:lnTo>
                  <a:lnTo>
                    <a:pt x="54" y="198"/>
                  </a:lnTo>
                  <a:lnTo>
                    <a:pt x="76" y="208"/>
                  </a:lnTo>
                  <a:lnTo>
                    <a:pt x="100" y="214"/>
                  </a:lnTo>
                  <a:lnTo>
                    <a:pt x="124" y="216"/>
                  </a:lnTo>
                  <a:lnTo>
                    <a:pt x="124" y="216"/>
                  </a:lnTo>
                  <a:lnTo>
                    <a:pt x="150" y="214"/>
                  </a:lnTo>
                  <a:lnTo>
                    <a:pt x="174" y="208"/>
                  </a:lnTo>
                  <a:lnTo>
                    <a:pt x="196" y="198"/>
                  </a:lnTo>
                  <a:lnTo>
                    <a:pt x="214" y="184"/>
                  </a:lnTo>
                  <a:lnTo>
                    <a:pt x="230" y="168"/>
                  </a:lnTo>
                  <a:lnTo>
                    <a:pt x="240" y="150"/>
                  </a:lnTo>
                  <a:lnTo>
                    <a:pt x="244" y="140"/>
                  </a:lnTo>
                  <a:lnTo>
                    <a:pt x="248" y="130"/>
                  </a:lnTo>
                  <a:lnTo>
                    <a:pt x="250" y="118"/>
                  </a:lnTo>
                  <a:lnTo>
                    <a:pt x="250" y="108"/>
                  </a:lnTo>
                  <a:lnTo>
                    <a:pt x="250" y="108"/>
                  </a:lnTo>
                  <a:lnTo>
                    <a:pt x="250" y="96"/>
                  </a:lnTo>
                  <a:lnTo>
                    <a:pt x="248" y="86"/>
                  </a:lnTo>
                  <a:lnTo>
                    <a:pt x="244" y="76"/>
                  </a:lnTo>
                  <a:lnTo>
                    <a:pt x="240" y="66"/>
                  </a:lnTo>
                  <a:lnTo>
                    <a:pt x="230" y="48"/>
                  </a:lnTo>
                  <a:lnTo>
                    <a:pt x="214" y="32"/>
                  </a:lnTo>
                  <a:lnTo>
                    <a:pt x="196" y="18"/>
                  </a:lnTo>
                  <a:lnTo>
                    <a:pt x="174" y="8"/>
                  </a:lnTo>
                  <a:lnTo>
                    <a:pt x="150" y="2"/>
                  </a:lnTo>
                  <a:lnTo>
                    <a:pt x="1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69" name="Freeform 31"/>
            <p:cNvSpPr>
              <a:spLocks noEditPoints="1"/>
            </p:cNvSpPr>
            <p:nvPr/>
          </p:nvSpPr>
          <p:spPr bwMode="auto">
            <a:xfrm>
              <a:off x="3043238" y="2638425"/>
              <a:ext cx="949325" cy="714375"/>
            </a:xfrm>
            <a:custGeom>
              <a:avLst/>
              <a:gdLst>
                <a:gd name="T0" fmla="*/ 408 w 598"/>
                <a:gd name="T1" fmla="*/ 34 h 450"/>
                <a:gd name="T2" fmla="*/ 370 w 598"/>
                <a:gd name="T3" fmla="*/ 6 h 450"/>
                <a:gd name="T4" fmla="*/ 440 w 598"/>
                <a:gd name="T5" fmla="*/ 26 h 450"/>
                <a:gd name="T6" fmla="*/ 542 w 598"/>
                <a:gd name="T7" fmla="*/ 124 h 450"/>
                <a:gd name="T8" fmla="*/ 498 w 598"/>
                <a:gd name="T9" fmla="*/ 80 h 450"/>
                <a:gd name="T10" fmla="*/ 510 w 598"/>
                <a:gd name="T11" fmla="*/ 64 h 450"/>
                <a:gd name="T12" fmla="*/ 556 w 598"/>
                <a:gd name="T13" fmla="*/ 112 h 450"/>
                <a:gd name="T14" fmla="*/ 578 w 598"/>
                <a:gd name="T15" fmla="*/ 234 h 450"/>
                <a:gd name="T16" fmla="*/ 576 w 598"/>
                <a:gd name="T17" fmla="*/ 204 h 450"/>
                <a:gd name="T18" fmla="*/ 570 w 598"/>
                <a:gd name="T19" fmla="*/ 174 h 450"/>
                <a:gd name="T20" fmla="*/ 588 w 598"/>
                <a:gd name="T21" fmla="*/ 168 h 450"/>
                <a:gd name="T22" fmla="*/ 596 w 598"/>
                <a:gd name="T23" fmla="*/ 202 h 450"/>
                <a:gd name="T24" fmla="*/ 598 w 598"/>
                <a:gd name="T25" fmla="*/ 238 h 450"/>
                <a:gd name="T26" fmla="*/ 520 w 598"/>
                <a:gd name="T27" fmla="*/ 352 h 450"/>
                <a:gd name="T28" fmla="*/ 552 w 598"/>
                <a:gd name="T29" fmla="*/ 312 h 450"/>
                <a:gd name="T30" fmla="*/ 564 w 598"/>
                <a:gd name="T31" fmla="*/ 292 h 450"/>
                <a:gd name="T32" fmla="*/ 574 w 598"/>
                <a:gd name="T33" fmla="*/ 314 h 450"/>
                <a:gd name="T34" fmla="*/ 546 w 598"/>
                <a:gd name="T35" fmla="*/ 352 h 450"/>
                <a:gd name="T36" fmla="*/ 406 w 598"/>
                <a:gd name="T37" fmla="*/ 414 h 450"/>
                <a:gd name="T38" fmla="*/ 458 w 598"/>
                <a:gd name="T39" fmla="*/ 394 h 450"/>
                <a:gd name="T40" fmla="*/ 464 w 598"/>
                <a:gd name="T41" fmla="*/ 412 h 450"/>
                <a:gd name="T42" fmla="*/ 412 w 598"/>
                <a:gd name="T43" fmla="*/ 434 h 450"/>
                <a:gd name="T44" fmla="*/ 298 w 598"/>
                <a:gd name="T45" fmla="*/ 430 h 450"/>
                <a:gd name="T46" fmla="*/ 354 w 598"/>
                <a:gd name="T47" fmla="*/ 446 h 450"/>
                <a:gd name="T48" fmla="*/ 276 w 598"/>
                <a:gd name="T49" fmla="*/ 450 h 450"/>
                <a:gd name="T50" fmla="*/ 166 w 598"/>
                <a:gd name="T51" fmla="*/ 406 h 450"/>
                <a:gd name="T52" fmla="*/ 222 w 598"/>
                <a:gd name="T53" fmla="*/ 422 h 450"/>
                <a:gd name="T54" fmla="*/ 184 w 598"/>
                <a:gd name="T55" fmla="*/ 432 h 450"/>
                <a:gd name="T56" fmla="*/ 152 w 598"/>
                <a:gd name="T57" fmla="*/ 398 h 450"/>
                <a:gd name="T58" fmla="*/ 66 w 598"/>
                <a:gd name="T59" fmla="*/ 338 h 450"/>
                <a:gd name="T60" fmla="*/ 104 w 598"/>
                <a:gd name="T61" fmla="*/ 372 h 450"/>
                <a:gd name="T62" fmla="*/ 68 w 598"/>
                <a:gd name="T63" fmla="*/ 368 h 450"/>
                <a:gd name="T64" fmla="*/ 34 w 598"/>
                <a:gd name="T65" fmla="*/ 332 h 450"/>
                <a:gd name="T66" fmla="*/ 20 w 598"/>
                <a:gd name="T67" fmla="*/ 204 h 450"/>
                <a:gd name="T68" fmla="*/ 20 w 598"/>
                <a:gd name="T69" fmla="*/ 236 h 450"/>
                <a:gd name="T70" fmla="*/ 24 w 598"/>
                <a:gd name="T71" fmla="*/ 266 h 450"/>
                <a:gd name="T72" fmla="*/ 6 w 598"/>
                <a:gd name="T73" fmla="*/ 270 h 450"/>
                <a:gd name="T74" fmla="*/ 0 w 598"/>
                <a:gd name="T75" fmla="*/ 236 h 450"/>
                <a:gd name="T76" fmla="*/ 2 w 598"/>
                <a:gd name="T77" fmla="*/ 202 h 450"/>
                <a:gd name="T78" fmla="*/ 84 w 598"/>
                <a:gd name="T79" fmla="*/ 92 h 450"/>
                <a:gd name="T80" fmla="*/ 52 w 598"/>
                <a:gd name="T81" fmla="*/ 128 h 450"/>
                <a:gd name="T82" fmla="*/ 38 w 598"/>
                <a:gd name="T83" fmla="*/ 150 h 450"/>
                <a:gd name="T84" fmla="*/ 30 w 598"/>
                <a:gd name="T85" fmla="*/ 124 h 450"/>
                <a:gd name="T86" fmla="*/ 68 w 598"/>
                <a:gd name="T87" fmla="*/ 80 h 450"/>
                <a:gd name="T88" fmla="*/ 198 w 598"/>
                <a:gd name="T89" fmla="*/ 34 h 450"/>
                <a:gd name="T90" fmla="*/ 140 w 598"/>
                <a:gd name="T91" fmla="*/ 54 h 450"/>
                <a:gd name="T92" fmla="*/ 132 w 598"/>
                <a:gd name="T93" fmla="*/ 36 h 450"/>
                <a:gd name="T94" fmla="*/ 192 w 598"/>
                <a:gd name="T95" fmla="*/ 14 h 450"/>
                <a:gd name="T96" fmla="*/ 298 w 598"/>
                <a:gd name="T97" fmla="*/ 18 h 450"/>
                <a:gd name="T98" fmla="*/ 250 w 598"/>
                <a:gd name="T99" fmla="*/ 2 h 450"/>
                <a:gd name="T100" fmla="*/ 328 w 598"/>
                <a:gd name="T101" fmla="*/ 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98" h="450">
                  <a:moveTo>
                    <a:pt x="440" y="46"/>
                  </a:moveTo>
                  <a:lnTo>
                    <a:pt x="432" y="44"/>
                  </a:lnTo>
                  <a:lnTo>
                    <a:pt x="408" y="34"/>
                  </a:lnTo>
                  <a:lnTo>
                    <a:pt x="382" y="28"/>
                  </a:lnTo>
                  <a:lnTo>
                    <a:pt x="368" y="26"/>
                  </a:lnTo>
                  <a:lnTo>
                    <a:pt x="370" y="6"/>
                  </a:lnTo>
                  <a:lnTo>
                    <a:pt x="388" y="8"/>
                  </a:lnTo>
                  <a:lnTo>
                    <a:pt x="414" y="18"/>
                  </a:lnTo>
                  <a:lnTo>
                    <a:pt x="440" y="26"/>
                  </a:lnTo>
                  <a:lnTo>
                    <a:pt x="448" y="28"/>
                  </a:lnTo>
                  <a:lnTo>
                    <a:pt x="440" y="46"/>
                  </a:lnTo>
                  <a:close/>
                  <a:moveTo>
                    <a:pt x="542" y="124"/>
                  </a:moveTo>
                  <a:lnTo>
                    <a:pt x="530" y="110"/>
                  </a:lnTo>
                  <a:lnTo>
                    <a:pt x="516" y="94"/>
                  </a:lnTo>
                  <a:lnTo>
                    <a:pt x="498" y="80"/>
                  </a:lnTo>
                  <a:lnTo>
                    <a:pt x="488" y="72"/>
                  </a:lnTo>
                  <a:lnTo>
                    <a:pt x="498" y="58"/>
                  </a:lnTo>
                  <a:lnTo>
                    <a:pt x="510" y="64"/>
                  </a:lnTo>
                  <a:lnTo>
                    <a:pt x="530" y="80"/>
                  </a:lnTo>
                  <a:lnTo>
                    <a:pt x="546" y="98"/>
                  </a:lnTo>
                  <a:lnTo>
                    <a:pt x="556" y="112"/>
                  </a:lnTo>
                  <a:lnTo>
                    <a:pt x="542" y="124"/>
                  </a:lnTo>
                  <a:close/>
                  <a:moveTo>
                    <a:pt x="578" y="240"/>
                  </a:moveTo>
                  <a:lnTo>
                    <a:pt x="578" y="234"/>
                  </a:lnTo>
                  <a:lnTo>
                    <a:pt x="578" y="224"/>
                  </a:lnTo>
                  <a:lnTo>
                    <a:pt x="578" y="214"/>
                  </a:lnTo>
                  <a:lnTo>
                    <a:pt x="576" y="204"/>
                  </a:lnTo>
                  <a:lnTo>
                    <a:pt x="574" y="194"/>
                  </a:lnTo>
                  <a:lnTo>
                    <a:pt x="574" y="184"/>
                  </a:lnTo>
                  <a:lnTo>
                    <a:pt x="570" y="174"/>
                  </a:lnTo>
                  <a:lnTo>
                    <a:pt x="568" y="170"/>
                  </a:lnTo>
                  <a:lnTo>
                    <a:pt x="586" y="164"/>
                  </a:lnTo>
                  <a:lnTo>
                    <a:pt x="588" y="168"/>
                  </a:lnTo>
                  <a:lnTo>
                    <a:pt x="592" y="178"/>
                  </a:lnTo>
                  <a:lnTo>
                    <a:pt x="594" y="190"/>
                  </a:lnTo>
                  <a:lnTo>
                    <a:pt x="596" y="202"/>
                  </a:lnTo>
                  <a:lnTo>
                    <a:pt x="598" y="212"/>
                  </a:lnTo>
                  <a:lnTo>
                    <a:pt x="598" y="224"/>
                  </a:lnTo>
                  <a:lnTo>
                    <a:pt x="598" y="238"/>
                  </a:lnTo>
                  <a:lnTo>
                    <a:pt x="596" y="244"/>
                  </a:lnTo>
                  <a:lnTo>
                    <a:pt x="578" y="240"/>
                  </a:lnTo>
                  <a:close/>
                  <a:moveTo>
                    <a:pt x="520" y="352"/>
                  </a:moveTo>
                  <a:lnTo>
                    <a:pt x="532" y="338"/>
                  </a:lnTo>
                  <a:lnTo>
                    <a:pt x="546" y="320"/>
                  </a:lnTo>
                  <a:lnTo>
                    <a:pt x="552" y="312"/>
                  </a:lnTo>
                  <a:lnTo>
                    <a:pt x="556" y="302"/>
                  </a:lnTo>
                  <a:lnTo>
                    <a:pt x="562" y="294"/>
                  </a:lnTo>
                  <a:lnTo>
                    <a:pt x="564" y="292"/>
                  </a:lnTo>
                  <a:lnTo>
                    <a:pt x="580" y="300"/>
                  </a:lnTo>
                  <a:lnTo>
                    <a:pt x="580" y="302"/>
                  </a:lnTo>
                  <a:lnTo>
                    <a:pt x="574" y="314"/>
                  </a:lnTo>
                  <a:lnTo>
                    <a:pt x="568" y="324"/>
                  </a:lnTo>
                  <a:lnTo>
                    <a:pt x="560" y="334"/>
                  </a:lnTo>
                  <a:lnTo>
                    <a:pt x="546" y="352"/>
                  </a:lnTo>
                  <a:lnTo>
                    <a:pt x="532" y="364"/>
                  </a:lnTo>
                  <a:lnTo>
                    <a:pt x="520" y="352"/>
                  </a:lnTo>
                  <a:close/>
                  <a:moveTo>
                    <a:pt x="406" y="414"/>
                  </a:moveTo>
                  <a:lnTo>
                    <a:pt x="408" y="414"/>
                  </a:lnTo>
                  <a:lnTo>
                    <a:pt x="432" y="406"/>
                  </a:lnTo>
                  <a:lnTo>
                    <a:pt x="458" y="394"/>
                  </a:lnTo>
                  <a:lnTo>
                    <a:pt x="476" y="384"/>
                  </a:lnTo>
                  <a:lnTo>
                    <a:pt x="486" y="400"/>
                  </a:lnTo>
                  <a:lnTo>
                    <a:pt x="464" y="412"/>
                  </a:lnTo>
                  <a:lnTo>
                    <a:pt x="440" y="424"/>
                  </a:lnTo>
                  <a:lnTo>
                    <a:pt x="414" y="434"/>
                  </a:lnTo>
                  <a:lnTo>
                    <a:pt x="412" y="434"/>
                  </a:lnTo>
                  <a:lnTo>
                    <a:pt x="406" y="414"/>
                  </a:lnTo>
                  <a:close/>
                  <a:moveTo>
                    <a:pt x="278" y="430"/>
                  </a:moveTo>
                  <a:lnTo>
                    <a:pt x="298" y="430"/>
                  </a:lnTo>
                  <a:lnTo>
                    <a:pt x="328" y="430"/>
                  </a:lnTo>
                  <a:lnTo>
                    <a:pt x="352" y="426"/>
                  </a:lnTo>
                  <a:lnTo>
                    <a:pt x="354" y="446"/>
                  </a:lnTo>
                  <a:lnTo>
                    <a:pt x="328" y="448"/>
                  </a:lnTo>
                  <a:lnTo>
                    <a:pt x="298" y="450"/>
                  </a:lnTo>
                  <a:lnTo>
                    <a:pt x="276" y="450"/>
                  </a:lnTo>
                  <a:lnTo>
                    <a:pt x="278" y="430"/>
                  </a:lnTo>
                  <a:close/>
                  <a:moveTo>
                    <a:pt x="152" y="398"/>
                  </a:moveTo>
                  <a:lnTo>
                    <a:pt x="166" y="406"/>
                  </a:lnTo>
                  <a:lnTo>
                    <a:pt x="190" y="414"/>
                  </a:lnTo>
                  <a:lnTo>
                    <a:pt x="216" y="422"/>
                  </a:lnTo>
                  <a:lnTo>
                    <a:pt x="222" y="422"/>
                  </a:lnTo>
                  <a:lnTo>
                    <a:pt x="220" y="442"/>
                  </a:lnTo>
                  <a:lnTo>
                    <a:pt x="210" y="440"/>
                  </a:lnTo>
                  <a:lnTo>
                    <a:pt x="184" y="432"/>
                  </a:lnTo>
                  <a:lnTo>
                    <a:pt x="156" y="424"/>
                  </a:lnTo>
                  <a:lnTo>
                    <a:pt x="144" y="416"/>
                  </a:lnTo>
                  <a:lnTo>
                    <a:pt x="152" y="398"/>
                  </a:lnTo>
                  <a:close/>
                  <a:moveTo>
                    <a:pt x="50" y="320"/>
                  </a:moveTo>
                  <a:lnTo>
                    <a:pt x="52" y="322"/>
                  </a:lnTo>
                  <a:lnTo>
                    <a:pt x="66" y="338"/>
                  </a:lnTo>
                  <a:lnTo>
                    <a:pt x="82" y="354"/>
                  </a:lnTo>
                  <a:lnTo>
                    <a:pt x="100" y="370"/>
                  </a:lnTo>
                  <a:lnTo>
                    <a:pt x="104" y="372"/>
                  </a:lnTo>
                  <a:lnTo>
                    <a:pt x="92" y="388"/>
                  </a:lnTo>
                  <a:lnTo>
                    <a:pt x="88" y="384"/>
                  </a:lnTo>
                  <a:lnTo>
                    <a:pt x="68" y="368"/>
                  </a:lnTo>
                  <a:lnTo>
                    <a:pt x="50" y="352"/>
                  </a:lnTo>
                  <a:lnTo>
                    <a:pt x="36" y="332"/>
                  </a:lnTo>
                  <a:lnTo>
                    <a:pt x="34" y="332"/>
                  </a:lnTo>
                  <a:lnTo>
                    <a:pt x="50" y="320"/>
                  </a:lnTo>
                  <a:close/>
                  <a:moveTo>
                    <a:pt x="22" y="200"/>
                  </a:moveTo>
                  <a:lnTo>
                    <a:pt x="20" y="204"/>
                  </a:lnTo>
                  <a:lnTo>
                    <a:pt x="20" y="214"/>
                  </a:lnTo>
                  <a:lnTo>
                    <a:pt x="18" y="224"/>
                  </a:lnTo>
                  <a:lnTo>
                    <a:pt x="20" y="236"/>
                  </a:lnTo>
                  <a:lnTo>
                    <a:pt x="20" y="246"/>
                  </a:lnTo>
                  <a:lnTo>
                    <a:pt x="22" y="256"/>
                  </a:lnTo>
                  <a:lnTo>
                    <a:pt x="24" y="266"/>
                  </a:lnTo>
                  <a:lnTo>
                    <a:pt x="26" y="272"/>
                  </a:lnTo>
                  <a:lnTo>
                    <a:pt x="8" y="278"/>
                  </a:lnTo>
                  <a:lnTo>
                    <a:pt x="6" y="270"/>
                  </a:lnTo>
                  <a:lnTo>
                    <a:pt x="4" y="258"/>
                  </a:lnTo>
                  <a:lnTo>
                    <a:pt x="2" y="248"/>
                  </a:lnTo>
                  <a:lnTo>
                    <a:pt x="0" y="236"/>
                  </a:lnTo>
                  <a:lnTo>
                    <a:pt x="0" y="224"/>
                  </a:lnTo>
                  <a:lnTo>
                    <a:pt x="0" y="212"/>
                  </a:lnTo>
                  <a:lnTo>
                    <a:pt x="2" y="202"/>
                  </a:lnTo>
                  <a:lnTo>
                    <a:pt x="2" y="196"/>
                  </a:lnTo>
                  <a:lnTo>
                    <a:pt x="22" y="200"/>
                  </a:lnTo>
                  <a:close/>
                  <a:moveTo>
                    <a:pt x="84" y="92"/>
                  </a:moveTo>
                  <a:lnTo>
                    <a:pt x="82" y="96"/>
                  </a:lnTo>
                  <a:lnTo>
                    <a:pt x="66" y="110"/>
                  </a:lnTo>
                  <a:lnTo>
                    <a:pt x="52" y="128"/>
                  </a:lnTo>
                  <a:lnTo>
                    <a:pt x="46" y="136"/>
                  </a:lnTo>
                  <a:lnTo>
                    <a:pt x="40" y="146"/>
                  </a:lnTo>
                  <a:lnTo>
                    <a:pt x="38" y="150"/>
                  </a:lnTo>
                  <a:lnTo>
                    <a:pt x="22" y="142"/>
                  </a:lnTo>
                  <a:lnTo>
                    <a:pt x="24" y="136"/>
                  </a:lnTo>
                  <a:lnTo>
                    <a:pt x="30" y="124"/>
                  </a:lnTo>
                  <a:lnTo>
                    <a:pt x="36" y="114"/>
                  </a:lnTo>
                  <a:lnTo>
                    <a:pt x="52" y="96"/>
                  </a:lnTo>
                  <a:lnTo>
                    <a:pt x="68" y="80"/>
                  </a:lnTo>
                  <a:lnTo>
                    <a:pt x="72" y="78"/>
                  </a:lnTo>
                  <a:lnTo>
                    <a:pt x="84" y="92"/>
                  </a:lnTo>
                  <a:close/>
                  <a:moveTo>
                    <a:pt x="198" y="34"/>
                  </a:moveTo>
                  <a:lnTo>
                    <a:pt x="188" y="34"/>
                  </a:lnTo>
                  <a:lnTo>
                    <a:pt x="164" y="44"/>
                  </a:lnTo>
                  <a:lnTo>
                    <a:pt x="140" y="54"/>
                  </a:lnTo>
                  <a:lnTo>
                    <a:pt x="130" y="62"/>
                  </a:lnTo>
                  <a:lnTo>
                    <a:pt x="120" y="44"/>
                  </a:lnTo>
                  <a:lnTo>
                    <a:pt x="132" y="36"/>
                  </a:lnTo>
                  <a:lnTo>
                    <a:pt x="156" y="26"/>
                  </a:lnTo>
                  <a:lnTo>
                    <a:pt x="184" y="18"/>
                  </a:lnTo>
                  <a:lnTo>
                    <a:pt x="192" y="14"/>
                  </a:lnTo>
                  <a:lnTo>
                    <a:pt x="198" y="34"/>
                  </a:lnTo>
                  <a:close/>
                  <a:moveTo>
                    <a:pt x="328" y="20"/>
                  </a:moveTo>
                  <a:lnTo>
                    <a:pt x="298" y="18"/>
                  </a:lnTo>
                  <a:lnTo>
                    <a:pt x="270" y="20"/>
                  </a:lnTo>
                  <a:lnTo>
                    <a:pt x="254" y="22"/>
                  </a:lnTo>
                  <a:lnTo>
                    <a:pt x="250" y="2"/>
                  </a:lnTo>
                  <a:lnTo>
                    <a:pt x="270" y="0"/>
                  </a:lnTo>
                  <a:lnTo>
                    <a:pt x="298" y="0"/>
                  </a:lnTo>
                  <a:lnTo>
                    <a:pt x="328" y="0"/>
                  </a:lnTo>
                  <a:lnTo>
                    <a:pt x="328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0" name="Freeform 32"/>
            <p:cNvSpPr>
              <a:spLocks noEditPoints="1"/>
            </p:cNvSpPr>
            <p:nvPr/>
          </p:nvSpPr>
          <p:spPr bwMode="auto">
            <a:xfrm>
              <a:off x="3109913" y="3165475"/>
              <a:ext cx="520700" cy="974725"/>
            </a:xfrm>
            <a:custGeom>
              <a:avLst/>
              <a:gdLst>
                <a:gd name="T0" fmla="*/ 292 w 328"/>
                <a:gd name="T1" fmla="*/ 24 h 614"/>
                <a:gd name="T2" fmla="*/ 328 w 328"/>
                <a:gd name="T3" fmla="*/ 0 h 614"/>
                <a:gd name="T4" fmla="*/ 328 w 328"/>
                <a:gd name="T5" fmla="*/ 42 h 614"/>
                <a:gd name="T6" fmla="*/ 292 w 328"/>
                <a:gd name="T7" fmla="*/ 24 h 614"/>
                <a:gd name="T8" fmla="*/ 0 w 328"/>
                <a:gd name="T9" fmla="*/ 610 h 614"/>
                <a:gd name="T10" fmla="*/ 310 w 328"/>
                <a:gd name="T11" fmla="*/ 28 h 614"/>
                <a:gd name="T12" fmla="*/ 314 w 328"/>
                <a:gd name="T13" fmla="*/ 26 h 614"/>
                <a:gd name="T14" fmla="*/ 314 w 328"/>
                <a:gd name="T15" fmla="*/ 30 h 614"/>
                <a:gd name="T16" fmla="*/ 6 w 328"/>
                <a:gd name="T17" fmla="*/ 612 h 614"/>
                <a:gd name="T18" fmla="*/ 2 w 328"/>
                <a:gd name="T19" fmla="*/ 614 h 614"/>
                <a:gd name="T20" fmla="*/ 0 w 328"/>
                <a:gd name="T21" fmla="*/ 61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614">
                  <a:moveTo>
                    <a:pt x="292" y="24"/>
                  </a:moveTo>
                  <a:lnTo>
                    <a:pt x="328" y="0"/>
                  </a:lnTo>
                  <a:lnTo>
                    <a:pt x="328" y="42"/>
                  </a:lnTo>
                  <a:lnTo>
                    <a:pt x="292" y="24"/>
                  </a:lnTo>
                  <a:close/>
                  <a:moveTo>
                    <a:pt x="0" y="610"/>
                  </a:moveTo>
                  <a:lnTo>
                    <a:pt x="310" y="28"/>
                  </a:lnTo>
                  <a:lnTo>
                    <a:pt x="314" y="26"/>
                  </a:lnTo>
                  <a:lnTo>
                    <a:pt x="314" y="30"/>
                  </a:lnTo>
                  <a:lnTo>
                    <a:pt x="6" y="612"/>
                  </a:lnTo>
                  <a:lnTo>
                    <a:pt x="2" y="614"/>
                  </a:lnTo>
                  <a:lnTo>
                    <a:pt x="0" y="6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1" name="Rectangle 33"/>
            <p:cNvSpPr>
              <a:spLocks noChangeArrowheads="1"/>
            </p:cNvSpPr>
            <p:nvPr/>
          </p:nvSpPr>
          <p:spPr bwMode="auto">
            <a:xfrm>
              <a:off x="3856038" y="2755900"/>
              <a:ext cx="1143000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2" name="Rectangle 34"/>
            <p:cNvSpPr>
              <a:spLocks noChangeArrowheads="1"/>
            </p:cNvSpPr>
            <p:nvPr/>
          </p:nvSpPr>
          <p:spPr bwMode="auto">
            <a:xfrm>
              <a:off x="3856038" y="2755900"/>
              <a:ext cx="1143000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3" name="Rectangle 35"/>
            <p:cNvSpPr>
              <a:spLocks noChangeArrowheads="1"/>
            </p:cNvSpPr>
            <p:nvPr/>
          </p:nvSpPr>
          <p:spPr bwMode="auto">
            <a:xfrm>
              <a:off x="5961063" y="4152900"/>
              <a:ext cx="1143000" cy="3143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4" name="Rectangle 36"/>
            <p:cNvSpPr>
              <a:spLocks noChangeArrowheads="1"/>
            </p:cNvSpPr>
            <p:nvPr/>
          </p:nvSpPr>
          <p:spPr bwMode="auto">
            <a:xfrm>
              <a:off x="5408613" y="1971675"/>
              <a:ext cx="1285875" cy="5556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5" name="Rectangle 37"/>
            <p:cNvSpPr>
              <a:spLocks noChangeArrowheads="1"/>
            </p:cNvSpPr>
            <p:nvPr/>
          </p:nvSpPr>
          <p:spPr bwMode="auto">
            <a:xfrm>
              <a:off x="5408613" y="1971675"/>
              <a:ext cx="1285875" cy="555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6" name="Rectangle 38"/>
            <p:cNvSpPr>
              <a:spLocks noChangeArrowheads="1"/>
            </p:cNvSpPr>
            <p:nvPr/>
          </p:nvSpPr>
          <p:spPr bwMode="auto">
            <a:xfrm>
              <a:off x="2039938" y="3009900"/>
              <a:ext cx="1285875" cy="4413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7" name="Rectangle 39"/>
            <p:cNvSpPr>
              <a:spLocks noChangeArrowheads="1"/>
            </p:cNvSpPr>
            <p:nvPr/>
          </p:nvSpPr>
          <p:spPr bwMode="auto">
            <a:xfrm>
              <a:off x="2039938" y="3009900"/>
              <a:ext cx="1285875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8" name="Rectangle 40"/>
            <p:cNvSpPr>
              <a:spLocks noChangeArrowheads="1"/>
            </p:cNvSpPr>
            <p:nvPr/>
          </p:nvSpPr>
          <p:spPr bwMode="auto">
            <a:xfrm>
              <a:off x="4241828" y="4029789"/>
              <a:ext cx="32541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Couloir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79" name="Rectangle 41"/>
            <p:cNvSpPr>
              <a:spLocks noChangeArrowheads="1"/>
            </p:cNvSpPr>
            <p:nvPr/>
          </p:nvSpPr>
          <p:spPr bwMode="auto">
            <a:xfrm>
              <a:off x="2612312" y="4184650"/>
              <a:ext cx="89447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Aucun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</a:t>
              </a:r>
              <a:b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ne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influencé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travail de l’autre !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821" name="Rectangle 83"/>
            <p:cNvSpPr>
              <a:spLocks noChangeArrowheads="1"/>
            </p:cNvSpPr>
            <p:nvPr/>
          </p:nvSpPr>
          <p:spPr bwMode="auto">
            <a:xfrm>
              <a:off x="3856038" y="2800350"/>
              <a:ext cx="11430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circule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groupe à l’autre.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847" name="Rectangle 109"/>
            <p:cNvSpPr>
              <a:spLocks noChangeArrowheads="1"/>
            </p:cNvSpPr>
            <p:nvPr/>
          </p:nvSpPr>
          <p:spPr bwMode="auto">
            <a:xfrm>
              <a:off x="5961063" y="4197350"/>
              <a:ext cx="11430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circule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d’une salle à l’autre.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871" name="Rectangle 133"/>
            <p:cNvSpPr>
              <a:spLocks noChangeArrowheads="1"/>
            </p:cNvSpPr>
            <p:nvPr/>
          </p:nvSpPr>
          <p:spPr bwMode="auto">
            <a:xfrm>
              <a:off x="5413021" y="2003265"/>
              <a:ext cx="128146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salles plus petites,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 travail en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</a:t>
              </a:r>
              <a:b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groupes, sont</a:t>
              </a:r>
              <a:endParaRPr lang="fr-FR" sz="800" i="1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disponibles.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913" name="Rectangle 175"/>
            <p:cNvSpPr>
              <a:spLocks noChangeArrowheads="1"/>
            </p:cNvSpPr>
            <p:nvPr/>
          </p:nvSpPr>
          <p:spPr bwMode="auto">
            <a:xfrm>
              <a:off x="2039938" y="3044309"/>
              <a:ext cx="12858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seule salle (la salle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formation)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disponible.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2975557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170827" y="6503990"/>
            <a:ext cx="280234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DISPOSITION DES TABLES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RÈGLES DE BASE DU TRAVAIL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332081" y="3171056"/>
            <a:ext cx="4479838" cy="762000"/>
            <a:chOff x="2332081" y="3048000"/>
            <a:chExt cx="4479838" cy="762000"/>
          </a:xfrm>
        </p:grpSpPr>
        <p:sp>
          <p:nvSpPr>
            <p:cNvPr id="55" name="Freeform 6"/>
            <p:cNvSpPr>
              <a:spLocks/>
            </p:cNvSpPr>
            <p:nvPr/>
          </p:nvSpPr>
          <p:spPr bwMode="auto">
            <a:xfrm>
              <a:off x="3075031" y="3089275"/>
              <a:ext cx="733425" cy="720725"/>
            </a:xfrm>
            <a:custGeom>
              <a:avLst/>
              <a:gdLst>
                <a:gd name="T0" fmla="*/ 232 w 462"/>
                <a:gd name="T1" fmla="*/ 0 h 454"/>
                <a:gd name="T2" fmla="*/ 184 w 462"/>
                <a:gd name="T3" fmla="*/ 4 h 454"/>
                <a:gd name="T4" fmla="*/ 142 w 462"/>
                <a:gd name="T5" fmla="*/ 18 h 454"/>
                <a:gd name="T6" fmla="*/ 102 w 462"/>
                <a:gd name="T7" fmla="*/ 38 h 454"/>
                <a:gd name="T8" fmla="*/ 68 w 462"/>
                <a:gd name="T9" fmla="*/ 66 h 454"/>
                <a:gd name="T10" fmla="*/ 40 w 462"/>
                <a:gd name="T11" fmla="*/ 100 h 454"/>
                <a:gd name="T12" fmla="*/ 18 w 462"/>
                <a:gd name="T13" fmla="*/ 140 h 454"/>
                <a:gd name="T14" fmla="*/ 4 w 462"/>
                <a:gd name="T15" fmla="*/ 182 h 454"/>
                <a:gd name="T16" fmla="*/ 0 w 462"/>
                <a:gd name="T17" fmla="*/ 228 h 454"/>
                <a:gd name="T18" fmla="*/ 0 w 462"/>
                <a:gd name="T19" fmla="*/ 252 h 454"/>
                <a:gd name="T20" fmla="*/ 10 w 462"/>
                <a:gd name="T21" fmla="*/ 296 h 454"/>
                <a:gd name="T22" fmla="*/ 28 w 462"/>
                <a:gd name="T23" fmla="*/ 336 h 454"/>
                <a:gd name="T24" fmla="*/ 52 w 462"/>
                <a:gd name="T25" fmla="*/ 372 h 454"/>
                <a:gd name="T26" fmla="*/ 84 w 462"/>
                <a:gd name="T27" fmla="*/ 404 h 454"/>
                <a:gd name="T28" fmla="*/ 122 w 462"/>
                <a:gd name="T29" fmla="*/ 428 h 454"/>
                <a:gd name="T30" fmla="*/ 162 w 462"/>
                <a:gd name="T31" fmla="*/ 444 h 454"/>
                <a:gd name="T32" fmla="*/ 208 w 462"/>
                <a:gd name="T33" fmla="*/ 454 h 454"/>
                <a:gd name="T34" fmla="*/ 232 w 462"/>
                <a:gd name="T35" fmla="*/ 454 h 454"/>
                <a:gd name="T36" fmla="*/ 278 w 462"/>
                <a:gd name="T37" fmla="*/ 450 h 454"/>
                <a:gd name="T38" fmla="*/ 320 w 462"/>
                <a:gd name="T39" fmla="*/ 438 h 454"/>
                <a:gd name="T40" fmla="*/ 360 w 462"/>
                <a:gd name="T41" fmla="*/ 416 h 454"/>
                <a:gd name="T42" fmla="*/ 394 w 462"/>
                <a:gd name="T43" fmla="*/ 388 h 454"/>
                <a:gd name="T44" fmla="*/ 422 w 462"/>
                <a:gd name="T45" fmla="*/ 354 h 454"/>
                <a:gd name="T46" fmla="*/ 444 w 462"/>
                <a:gd name="T47" fmla="*/ 316 h 454"/>
                <a:gd name="T48" fmla="*/ 456 w 462"/>
                <a:gd name="T49" fmla="*/ 274 h 454"/>
                <a:gd name="T50" fmla="*/ 462 w 462"/>
                <a:gd name="T51" fmla="*/ 228 h 454"/>
                <a:gd name="T52" fmla="*/ 460 w 462"/>
                <a:gd name="T53" fmla="*/ 204 h 454"/>
                <a:gd name="T54" fmla="*/ 452 w 462"/>
                <a:gd name="T55" fmla="*/ 160 h 454"/>
                <a:gd name="T56" fmla="*/ 434 w 462"/>
                <a:gd name="T57" fmla="*/ 120 h 454"/>
                <a:gd name="T58" fmla="*/ 408 w 462"/>
                <a:gd name="T59" fmla="*/ 82 h 454"/>
                <a:gd name="T60" fmla="*/ 378 w 462"/>
                <a:gd name="T61" fmla="*/ 52 h 454"/>
                <a:gd name="T62" fmla="*/ 342 w 462"/>
                <a:gd name="T63" fmla="*/ 28 h 454"/>
                <a:gd name="T64" fmla="*/ 300 w 462"/>
                <a:gd name="T65" fmla="*/ 10 h 454"/>
                <a:gd name="T66" fmla="*/ 254 w 462"/>
                <a:gd name="T67" fmla="*/ 0 h 454"/>
                <a:gd name="T68" fmla="*/ 232 w 462"/>
                <a:gd name="T69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2" h="454">
                  <a:moveTo>
                    <a:pt x="232" y="0"/>
                  </a:moveTo>
                  <a:lnTo>
                    <a:pt x="232" y="0"/>
                  </a:lnTo>
                  <a:lnTo>
                    <a:pt x="208" y="0"/>
                  </a:lnTo>
                  <a:lnTo>
                    <a:pt x="184" y="4"/>
                  </a:lnTo>
                  <a:lnTo>
                    <a:pt x="162" y="10"/>
                  </a:lnTo>
                  <a:lnTo>
                    <a:pt x="142" y="18"/>
                  </a:lnTo>
                  <a:lnTo>
                    <a:pt x="122" y="28"/>
                  </a:lnTo>
                  <a:lnTo>
                    <a:pt x="102" y="38"/>
                  </a:lnTo>
                  <a:lnTo>
                    <a:pt x="84" y="52"/>
                  </a:lnTo>
                  <a:lnTo>
                    <a:pt x="68" y="66"/>
                  </a:lnTo>
                  <a:lnTo>
                    <a:pt x="52" y="82"/>
                  </a:lnTo>
                  <a:lnTo>
                    <a:pt x="40" y="100"/>
                  </a:lnTo>
                  <a:lnTo>
                    <a:pt x="28" y="120"/>
                  </a:lnTo>
                  <a:lnTo>
                    <a:pt x="18" y="140"/>
                  </a:lnTo>
                  <a:lnTo>
                    <a:pt x="10" y="160"/>
                  </a:lnTo>
                  <a:lnTo>
                    <a:pt x="4" y="182"/>
                  </a:lnTo>
                  <a:lnTo>
                    <a:pt x="0" y="204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52"/>
                  </a:lnTo>
                  <a:lnTo>
                    <a:pt x="4" y="274"/>
                  </a:lnTo>
                  <a:lnTo>
                    <a:pt x="10" y="296"/>
                  </a:lnTo>
                  <a:lnTo>
                    <a:pt x="18" y="316"/>
                  </a:lnTo>
                  <a:lnTo>
                    <a:pt x="28" y="336"/>
                  </a:lnTo>
                  <a:lnTo>
                    <a:pt x="40" y="354"/>
                  </a:lnTo>
                  <a:lnTo>
                    <a:pt x="52" y="372"/>
                  </a:lnTo>
                  <a:lnTo>
                    <a:pt x="68" y="388"/>
                  </a:lnTo>
                  <a:lnTo>
                    <a:pt x="84" y="404"/>
                  </a:lnTo>
                  <a:lnTo>
                    <a:pt x="102" y="416"/>
                  </a:lnTo>
                  <a:lnTo>
                    <a:pt x="122" y="428"/>
                  </a:lnTo>
                  <a:lnTo>
                    <a:pt x="142" y="438"/>
                  </a:lnTo>
                  <a:lnTo>
                    <a:pt x="162" y="444"/>
                  </a:lnTo>
                  <a:lnTo>
                    <a:pt x="184" y="450"/>
                  </a:lnTo>
                  <a:lnTo>
                    <a:pt x="208" y="454"/>
                  </a:lnTo>
                  <a:lnTo>
                    <a:pt x="232" y="454"/>
                  </a:lnTo>
                  <a:lnTo>
                    <a:pt x="232" y="454"/>
                  </a:lnTo>
                  <a:lnTo>
                    <a:pt x="254" y="454"/>
                  </a:lnTo>
                  <a:lnTo>
                    <a:pt x="278" y="450"/>
                  </a:lnTo>
                  <a:lnTo>
                    <a:pt x="300" y="444"/>
                  </a:lnTo>
                  <a:lnTo>
                    <a:pt x="320" y="438"/>
                  </a:lnTo>
                  <a:lnTo>
                    <a:pt x="342" y="428"/>
                  </a:lnTo>
                  <a:lnTo>
                    <a:pt x="360" y="416"/>
                  </a:lnTo>
                  <a:lnTo>
                    <a:pt x="378" y="404"/>
                  </a:lnTo>
                  <a:lnTo>
                    <a:pt x="394" y="388"/>
                  </a:lnTo>
                  <a:lnTo>
                    <a:pt x="408" y="372"/>
                  </a:lnTo>
                  <a:lnTo>
                    <a:pt x="422" y="354"/>
                  </a:lnTo>
                  <a:lnTo>
                    <a:pt x="434" y="336"/>
                  </a:lnTo>
                  <a:lnTo>
                    <a:pt x="444" y="316"/>
                  </a:lnTo>
                  <a:lnTo>
                    <a:pt x="452" y="296"/>
                  </a:lnTo>
                  <a:lnTo>
                    <a:pt x="456" y="274"/>
                  </a:lnTo>
                  <a:lnTo>
                    <a:pt x="460" y="252"/>
                  </a:lnTo>
                  <a:lnTo>
                    <a:pt x="462" y="228"/>
                  </a:lnTo>
                  <a:lnTo>
                    <a:pt x="462" y="228"/>
                  </a:lnTo>
                  <a:lnTo>
                    <a:pt x="460" y="204"/>
                  </a:lnTo>
                  <a:lnTo>
                    <a:pt x="456" y="182"/>
                  </a:lnTo>
                  <a:lnTo>
                    <a:pt x="452" y="160"/>
                  </a:lnTo>
                  <a:lnTo>
                    <a:pt x="444" y="140"/>
                  </a:lnTo>
                  <a:lnTo>
                    <a:pt x="434" y="120"/>
                  </a:lnTo>
                  <a:lnTo>
                    <a:pt x="422" y="100"/>
                  </a:lnTo>
                  <a:lnTo>
                    <a:pt x="408" y="82"/>
                  </a:lnTo>
                  <a:lnTo>
                    <a:pt x="394" y="66"/>
                  </a:lnTo>
                  <a:lnTo>
                    <a:pt x="378" y="52"/>
                  </a:lnTo>
                  <a:lnTo>
                    <a:pt x="360" y="38"/>
                  </a:lnTo>
                  <a:lnTo>
                    <a:pt x="342" y="28"/>
                  </a:lnTo>
                  <a:lnTo>
                    <a:pt x="320" y="18"/>
                  </a:lnTo>
                  <a:lnTo>
                    <a:pt x="300" y="10"/>
                  </a:lnTo>
                  <a:lnTo>
                    <a:pt x="278" y="4"/>
                  </a:lnTo>
                  <a:lnTo>
                    <a:pt x="254" y="0"/>
                  </a:lnTo>
                  <a:lnTo>
                    <a:pt x="232" y="0"/>
                  </a:lnTo>
                  <a:lnTo>
                    <a:pt x="23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7"/>
            <p:cNvSpPr>
              <a:spLocks/>
            </p:cNvSpPr>
            <p:nvPr/>
          </p:nvSpPr>
          <p:spPr bwMode="auto">
            <a:xfrm>
              <a:off x="3075031" y="3089275"/>
              <a:ext cx="733425" cy="720725"/>
            </a:xfrm>
            <a:custGeom>
              <a:avLst/>
              <a:gdLst>
                <a:gd name="T0" fmla="*/ 232 w 462"/>
                <a:gd name="T1" fmla="*/ 0 h 454"/>
                <a:gd name="T2" fmla="*/ 184 w 462"/>
                <a:gd name="T3" fmla="*/ 4 h 454"/>
                <a:gd name="T4" fmla="*/ 142 w 462"/>
                <a:gd name="T5" fmla="*/ 18 h 454"/>
                <a:gd name="T6" fmla="*/ 102 w 462"/>
                <a:gd name="T7" fmla="*/ 38 h 454"/>
                <a:gd name="T8" fmla="*/ 68 w 462"/>
                <a:gd name="T9" fmla="*/ 66 h 454"/>
                <a:gd name="T10" fmla="*/ 40 w 462"/>
                <a:gd name="T11" fmla="*/ 100 h 454"/>
                <a:gd name="T12" fmla="*/ 18 w 462"/>
                <a:gd name="T13" fmla="*/ 140 h 454"/>
                <a:gd name="T14" fmla="*/ 4 w 462"/>
                <a:gd name="T15" fmla="*/ 182 h 454"/>
                <a:gd name="T16" fmla="*/ 0 w 462"/>
                <a:gd name="T17" fmla="*/ 228 h 454"/>
                <a:gd name="T18" fmla="*/ 0 w 462"/>
                <a:gd name="T19" fmla="*/ 252 h 454"/>
                <a:gd name="T20" fmla="*/ 10 w 462"/>
                <a:gd name="T21" fmla="*/ 296 h 454"/>
                <a:gd name="T22" fmla="*/ 28 w 462"/>
                <a:gd name="T23" fmla="*/ 336 h 454"/>
                <a:gd name="T24" fmla="*/ 52 w 462"/>
                <a:gd name="T25" fmla="*/ 372 h 454"/>
                <a:gd name="T26" fmla="*/ 84 w 462"/>
                <a:gd name="T27" fmla="*/ 404 h 454"/>
                <a:gd name="T28" fmla="*/ 122 w 462"/>
                <a:gd name="T29" fmla="*/ 428 h 454"/>
                <a:gd name="T30" fmla="*/ 162 w 462"/>
                <a:gd name="T31" fmla="*/ 444 h 454"/>
                <a:gd name="T32" fmla="*/ 208 w 462"/>
                <a:gd name="T33" fmla="*/ 454 h 454"/>
                <a:gd name="T34" fmla="*/ 232 w 462"/>
                <a:gd name="T35" fmla="*/ 454 h 454"/>
                <a:gd name="T36" fmla="*/ 278 w 462"/>
                <a:gd name="T37" fmla="*/ 450 h 454"/>
                <a:gd name="T38" fmla="*/ 320 w 462"/>
                <a:gd name="T39" fmla="*/ 438 h 454"/>
                <a:gd name="T40" fmla="*/ 360 w 462"/>
                <a:gd name="T41" fmla="*/ 416 h 454"/>
                <a:gd name="T42" fmla="*/ 394 w 462"/>
                <a:gd name="T43" fmla="*/ 388 h 454"/>
                <a:gd name="T44" fmla="*/ 422 w 462"/>
                <a:gd name="T45" fmla="*/ 354 h 454"/>
                <a:gd name="T46" fmla="*/ 444 w 462"/>
                <a:gd name="T47" fmla="*/ 316 h 454"/>
                <a:gd name="T48" fmla="*/ 456 w 462"/>
                <a:gd name="T49" fmla="*/ 274 h 454"/>
                <a:gd name="T50" fmla="*/ 462 w 462"/>
                <a:gd name="T51" fmla="*/ 228 h 454"/>
                <a:gd name="T52" fmla="*/ 460 w 462"/>
                <a:gd name="T53" fmla="*/ 204 h 454"/>
                <a:gd name="T54" fmla="*/ 452 w 462"/>
                <a:gd name="T55" fmla="*/ 160 h 454"/>
                <a:gd name="T56" fmla="*/ 434 w 462"/>
                <a:gd name="T57" fmla="*/ 120 h 454"/>
                <a:gd name="T58" fmla="*/ 408 w 462"/>
                <a:gd name="T59" fmla="*/ 82 h 454"/>
                <a:gd name="T60" fmla="*/ 378 w 462"/>
                <a:gd name="T61" fmla="*/ 52 h 454"/>
                <a:gd name="T62" fmla="*/ 342 w 462"/>
                <a:gd name="T63" fmla="*/ 28 h 454"/>
                <a:gd name="T64" fmla="*/ 300 w 462"/>
                <a:gd name="T65" fmla="*/ 10 h 454"/>
                <a:gd name="T66" fmla="*/ 254 w 462"/>
                <a:gd name="T67" fmla="*/ 0 h 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62" h="454">
                  <a:moveTo>
                    <a:pt x="232" y="0"/>
                  </a:moveTo>
                  <a:lnTo>
                    <a:pt x="232" y="0"/>
                  </a:lnTo>
                  <a:lnTo>
                    <a:pt x="208" y="0"/>
                  </a:lnTo>
                  <a:lnTo>
                    <a:pt x="184" y="4"/>
                  </a:lnTo>
                  <a:lnTo>
                    <a:pt x="162" y="10"/>
                  </a:lnTo>
                  <a:lnTo>
                    <a:pt x="142" y="18"/>
                  </a:lnTo>
                  <a:lnTo>
                    <a:pt x="122" y="28"/>
                  </a:lnTo>
                  <a:lnTo>
                    <a:pt x="102" y="38"/>
                  </a:lnTo>
                  <a:lnTo>
                    <a:pt x="84" y="52"/>
                  </a:lnTo>
                  <a:lnTo>
                    <a:pt x="68" y="66"/>
                  </a:lnTo>
                  <a:lnTo>
                    <a:pt x="52" y="82"/>
                  </a:lnTo>
                  <a:lnTo>
                    <a:pt x="40" y="100"/>
                  </a:lnTo>
                  <a:lnTo>
                    <a:pt x="28" y="120"/>
                  </a:lnTo>
                  <a:lnTo>
                    <a:pt x="18" y="140"/>
                  </a:lnTo>
                  <a:lnTo>
                    <a:pt x="10" y="160"/>
                  </a:lnTo>
                  <a:lnTo>
                    <a:pt x="4" y="182"/>
                  </a:lnTo>
                  <a:lnTo>
                    <a:pt x="0" y="204"/>
                  </a:lnTo>
                  <a:lnTo>
                    <a:pt x="0" y="228"/>
                  </a:lnTo>
                  <a:lnTo>
                    <a:pt x="0" y="228"/>
                  </a:lnTo>
                  <a:lnTo>
                    <a:pt x="0" y="252"/>
                  </a:lnTo>
                  <a:lnTo>
                    <a:pt x="4" y="274"/>
                  </a:lnTo>
                  <a:lnTo>
                    <a:pt x="10" y="296"/>
                  </a:lnTo>
                  <a:lnTo>
                    <a:pt x="18" y="316"/>
                  </a:lnTo>
                  <a:lnTo>
                    <a:pt x="28" y="336"/>
                  </a:lnTo>
                  <a:lnTo>
                    <a:pt x="40" y="354"/>
                  </a:lnTo>
                  <a:lnTo>
                    <a:pt x="52" y="372"/>
                  </a:lnTo>
                  <a:lnTo>
                    <a:pt x="68" y="388"/>
                  </a:lnTo>
                  <a:lnTo>
                    <a:pt x="84" y="404"/>
                  </a:lnTo>
                  <a:lnTo>
                    <a:pt x="102" y="416"/>
                  </a:lnTo>
                  <a:lnTo>
                    <a:pt x="122" y="428"/>
                  </a:lnTo>
                  <a:lnTo>
                    <a:pt x="142" y="438"/>
                  </a:lnTo>
                  <a:lnTo>
                    <a:pt x="162" y="444"/>
                  </a:lnTo>
                  <a:lnTo>
                    <a:pt x="184" y="450"/>
                  </a:lnTo>
                  <a:lnTo>
                    <a:pt x="208" y="454"/>
                  </a:lnTo>
                  <a:lnTo>
                    <a:pt x="232" y="454"/>
                  </a:lnTo>
                  <a:lnTo>
                    <a:pt x="232" y="454"/>
                  </a:lnTo>
                  <a:lnTo>
                    <a:pt x="254" y="454"/>
                  </a:lnTo>
                  <a:lnTo>
                    <a:pt x="278" y="450"/>
                  </a:lnTo>
                  <a:lnTo>
                    <a:pt x="300" y="444"/>
                  </a:lnTo>
                  <a:lnTo>
                    <a:pt x="320" y="438"/>
                  </a:lnTo>
                  <a:lnTo>
                    <a:pt x="342" y="428"/>
                  </a:lnTo>
                  <a:lnTo>
                    <a:pt x="360" y="416"/>
                  </a:lnTo>
                  <a:lnTo>
                    <a:pt x="378" y="404"/>
                  </a:lnTo>
                  <a:lnTo>
                    <a:pt x="394" y="388"/>
                  </a:lnTo>
                  <a:lnTo>
                    <a:pt x="408" y="372"/>
                  </a:lnTo>
                  <a:lnTo>
                    <a:pt x="422" y="354"/>
                  </a:lnTo>
                  <a:lnTo>
                    <a:pt x="434" y="336"/>
                  </a:lnTo>
                  <a:lnTo>
                    <a:pt x="444" y="316"/>
                  </a:lnTo>
                  <a:lnTo>
                    <a:pt x="452" y="296"/>
                  </a:lnTo>
                  <a:lnTo>
                    <a:pt x="456" y="274"/>
                  </a:lnTo>
                  <a:lnTo>
                    <a:pt x="460" y="252"/>
                  </a:lnTo>
                  <a:lnTo>
                    <a:pt x="462" y="228"/>
                  </a:lnTo>
                  <a:lnTo>
                    <a:pt x="462" y="228"/>
                  </a:lnTo>
                  <a:lnTo>
                    <a:pt x="460" y="204"/>
                  </a:lnTo>
                  <a:lnTo>
                    <a:pt x="456" y="182"/>
                  </a:lnTo>
                  <a:lnTo>
                    <a:pt x="452" y="160"/>
                  </a:lnTo>
                  <a:lnTo>
                    <a:pt x="444" y="140"/>
                  </a:lnTo>
                  <a:lnTo>
                    <a:pt x="434" y="120"/>
                  </a:lnTo>
                  <a:lnTo>
                    <a:pt x="422" y="100"/>
                  </a:lnTo>
                  <a:lnTo>
                    <a:pt x="408" y="82"/>
                  </a:lnTo>
                  <a:lnTo>
                    <a:pt x="394" y="66"/>
                  </a:lnTo>
                  <a:lnTo>
                    <a:pt x="378" y="52"/>
                  </a:lnTo>
                  <a:lnTo>
                    <a:pt x="360" y="38"/>
                  </a:lnTo>
                  <a:lnTo>
                    <a:pt x="342" y="28"/>
                  </a:lnTo>
                  <a:lnTo>
                    <a:pt x="320" y="18"/>
                  </a:lnTo>
                  <a:lnTo>
                    <a:pt x="300" y="10"/>
                  </a:lnTo>
                  <a:lnTo>
                    <a:pt x="278" y="4"/>
                  </a:lnTo>
                  <a:lnTo>
                    <a:pt x="254" y="0"/>
                  </a:lnTo>
                  <a:lnTo>
                    <a:pt x="23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8"/>
            <p:cNvSpPr>
              <a:spLocks noChangeArrowheads="1"/>
            </p:cNvSpPr>
            <p:nvPr/>
          </p:nvSpPr>
          <p:spPr bwMode="auto">
            <a:xfrm>
              <a:off x="4916531" y="3105150"/>
              <a:ext cx="733425" cy="3460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9"/>
            <p:cNvSpPr>
              <a:spLocks noChangeArrowheads="1"/>
            </p:cNvSpPr>
            <p:nvPr/>
          </p:nvSpPr>
          <p:spPr bwMode="auto">
            <a:xfrm>
              <a:off x="4916531" y="3105150"/>
              <a:ext cx="733425" cy="346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0"/>
            <p:cNvSpPr>
              <a:spLocks noChangeArrowheads="1"/>
            </p:cNvSpPr>
            <p:nvPr/>
          </p:nvSpPr>
          <p:spPr bwMode="auto">
            <a:xfrm>
              <a:off x="4916531" y="3451225"/>
              <a:ext cx="733425" cy="34290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1"/>
            <p:cNvSpPr>
              <a:spLocks noChangeArrowheads="1"/>
            </p:cNvSpPr>
            <p:nvPr/>
          </p:nvSpPr>
          <p:spPr bwMode="auto">
            <a:xfrm>
              <a:off x="4916531" y="3451225"/>
              <a:ext cx="733425" cy="342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2"/>
            <p:cNvSpPr>
              <a:spLocks noEditPoints="1"/>
            </p:cNvSpPr>
            <p:nvPr/>
          </p:nvSpPr>
          <p:spPr bwMode="auto">
            <a:xfrm>
              <a:off x="2941681" y="3232150"/>
              <a:ext cx="406400" cy="180975"/>
            </a:xfrm>
            <a:custGeom>
              <a:avLst/>
              <a:gdLst>
                <a:gd name="T0" fmla="*/ 228 w 256"/>
                <a:gd name="T1" fmla="*/ 80 h 114"/>
                <a:gd name="T2" fmla="*/ 256 w 256"/>
                <a:gd name="T3" fmla="*/ 112 h 114"/>
                <a:gd name="T4" fmla="*/ 214 w 256"/>
                <a:gd name="T5" fmla="*/ 114 h 114"/>
                <a:gd name="T6" fmla="*/ 228 w 256"/>
                <a:gd name="T7" fmla="*/ 80 h 114"/>
                <a:gd name="T8" fmla="*/ 4 w 256"/>
                <a:gd name="T9" fmla="*/ 0 h 114"/>
                <a:gd name="T10" fmla="*/ 228 w 256"/>
                <a:gd name="T11" fmla="*/ 98 h 114"/>
                <a:gd name="T12" fmla="*/ 228 w 256"/>
                <a:gd name="T13" fmla="*/ 100 h 114"/>
                <a:gd name="T14" fmla="*/ 228 w 256"/>
                <a:gd name="T15" fmla="*/ 102 h 114"/>
                <a:gd name="T16" fmla="*/ 2 w 256"/>
                <a:gd name="T17" fmla="*/ 6 h 114"/>
                <a:gd name="T18" fmla="*/ 0 w 256"/>
                <a:gd name="T19" fmla="*/ 2 h 114"/>
                <a:gd name="T20" fmla="*/ 4 w 256"/>
                <a:gd name="T21" fmla="*/ 0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6" h="114">
                  <a:moveTo>
                    <a:pt x="228" y="80"/>
                  </a:moveTo>
                  <a:lnTo>
                    <a:pt x="256" y="112"/>
                  </a:lnTo>
                  <a:lnTo>
                    <a:pt x="214" y="114"/>
                  </a:lnTo>
                  <a:lnTo>
                    <a:pt x="228" y="80"/>
                  </a:lnTo>
                  <a:close/>
                  <a:moveTo>
                    <a:pt x="4" y="0"/>
                  </a:moveTo>
                  <a:lnTo>
                    <a:pt x="228" y="98"/>
                  </a:lnTo>
                  <a:lnTo>
                    <a:pt x="228" y="100"/>
                  </a:lnTo>
                  <a:lnTo>
                    <a:pt x="228" y="102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3"/>
            <p:cNvSpPr>
              <a:spLocks noEditPoints="1"/>
            </p:cNvSpPr>
            <p:nvPr/>
          </p:nvSpPr>
          <p:spPr bwMode="auto">
            <a:xfrm>
              <a:off x="5361031" y="3232150"/>
              <a:ext cx="581025" cy="139700"/>
            </a:xfrm>
            <a:custGeom>
              <a:avLst/>
              <a:gdLst>
                <a:gd name="T0" fmla="*/ 44 w 366"/>
                <a:gd name="T1" fmla="*/ 88 h 88"/>
                <a:gd name="T2" fmla="*/ 0 w 366"/>
                <a:gd name="T3" fmla="*/ 76 h 88"/>
                <a:gd name="T4" fmla="*/ 34 w 366"/>
                <a:gd name="T5" fmla="*/ 50 h 88"/>
                <a:gd name="T6" fmla="*/ 44 w 366"/>
                <a:gd name="T7" fmla="*/ 88 h 88"/>
                <a:gd name="T8" fmla="*/ 364 w 366"/>
                <a:gd name="T9" fmla="*/ 6 h 88"/>
                <a:gd name="T10" fmla="*/ 34 w 366"/>
                <a:gd name="T11" fmla="*/ 72 h 88"/>
                <a:gd name="T12" fmla="*/ 30 w 366"/>
                <a:gd name="T13" fmla="*/ 70 h 88"/>
                <a:gd name="T14" fmla="*/ 32 w 366"/>
                <a:gd name="T15" fmla="*/ 68 h 88"/>
                <a:gd name="T16" fmla="*/ 362 w 366"/>
                <a:gd name="T17" fmla="*/ 0 h 88"/>
                <a:gd name="T18" fmla="*/ 366 w 366"/>
                <a:gd name="T19" fmla="*/ 2 h 88"/>
                <a:gd name="T20" fmla="*/ 364 w 366"/>
                <a:gd name="T21" fmla="*/ 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88">
                  <a:moveTo>
                    <a:pt x="44" y="88"/>
                  </a:moveTo>
                  <a:lnTo>
                    <a:pt x="0" y="76"/>
                  </a:lnTo>
                  <a:lnTo>
                    <a:pt x="34" y="50"/>
                  </a:lnTo>
                  <a:lnTo>
                    <a:pt x="44" y="88"/>
                  </a:lnTo>
                  <a:close/>
                  <a:moveTo>
                    <a:pt x="364" y="6"/>
                  </a:moveTo>
                  <a:lnTo>
                    <a:pt x="34" y="72"/>
                  </a:lnTo>
                  <a:lnTo>
                    <a:pt x="30" y="70"/>
                  </a:lnTo>
                  <a:lnTo>
                    <a:pt x="32" y="68"/>
                  </a:lnTo>
                  <a:lnTo>
                    <a:pt x="362" y="0"/>
                  </a:lnTo>
                  <a:lnTo>
                    <a:pt x="366" y="2"/>
                  </a:lnTo>
                  <a:lnTo>
                    <a:pt x="36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14"/>
            <p:cNvSpPr>
              <a:spLocks noChangeArrowheads="1"/>
            </p:cNvSpPr>
            <p:nvPr/>
          </p:nvSpPr>
          <p:spPr bwMode="auto">
            <a:xfrm>
              <a:off x="2332081" y="3168650"/>
              <a:ext cx="5514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 ronde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772" name="Rectangle 18"/>
            <p:cNvSpPr>
              <a:spLocks noChangeArrowheads="1"/>
            </p:cNvSpPr>
            <p:nvPr/>
          </p:nvSpPr>
          <p:spPr bwMode="auto">
            <a:xfrm>
              <a:off x="6164306" y="3048000"/>
              <a:ext cx="64761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tables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rectangulaires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assemblées.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506152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DÉFINITION DE CONTENU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 L’ARBORESCENCE</a:t>
            </a: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79" name="Rectangle 5"/>
          <p:cNvSpPr>
            <a:spLocks noChangeArrowheads="1"/>
          </p:cNvSpPr>
          <p:nvPr/>
        </p:nvSpPr>
        <p:spPr bwMode="auto">
          <a:xfrm>
            <a:off x="4795838" y="1095375"/>
            <a:ext cx="1571625" cy="77787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0" name="Rectangle 6"/>
          <p:cNvSpPr>
            <a:spLocks noChangeArrowheads="1"/>
          </p:cNvSpPr>
          <p:nvPr/>
        </p:nvSpPr>
        <p:spPr bwMode="auto">
          <a:xfrm>
            <a:off x="4795838" y="1095375"/>
            <a:ext cx="1571625" cy="77787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1" name="Freeform 7"/>
          <p:cNvSpPr>
            <a:spLocks/>
          </p:cNvSpPr>
          <p:nvPr/>
        </p:nvSpPr>
        <p:spPr bwMode="auto">
          <a:xfrm>
            <a:off x="6583363" y="1390650"/>
            <a:ext cx="358775" cy="365125"/>
          </a:xfrm>
          <a:custGeom>
            <a:avLst/>
            <a:gdLst>
              <a:gd name="T0" fmla="*/ 114 w 226"/>
              <a:gd name="T1" fmla="*/ 0 h 230"/>
              <a:gd name="T2" fmla="*/ 114 w 226"/>
              <a:gd name="T3" fmla="*/ 0 h 230"/>
              <a:gd name="T4" fmla="*/ 102 w 226"/>
              <a:gd name="T5" fmla="*/ 0 h 230"/>
              <a:gd name="T6" fmla="*/ 90 w 226"/>
              <a:gd name="T7" fmla="*/ 2 h 230"/>
              <a:gd name="T8" fmla="*/ 70 w 226"/>
              <a:gd name="T9" fmla="*/ 10 h 230"/>
              <a:gd name="T10" fmla="*/ 50 w 226"/>
              <a:gd name="T11" fmla="*/ 20 h 230"/>
              <a:gd name="T12" fmla="*/ 34 w 226"/>
              <a:gd name="T13" fmla="*/ 34 h 230"/>
              <a:gd name="T14" fmla="*/ 20 w 226"/>
              <a:gd name="T15" fmla="*/ 52 h 230"/>
              <a:gd name="T16" fmla="*/ 10 w 226"/>
              <a:gd name="T17" fmla="*/ 72 h 230"/>
              <a:gd name="T18" fmla="*/ 4 w 226"/>
              <a:gd name="T19" fmla="*/ 92 h 230"/>
              <a:gd name="T20" fmla="*/ 0 w 226"/>
              <a:gd name="T21" fmla="*/ 116 h 230"/>
              <a:gd name="T22" fmla="*/ 0 w 226"/>
              <a:gd name="T23" fmla="*/ 116 h 230"/>
              <a:gd name="T24" fmla="*/ 4 w 226"/>
              <a:gd name="T25" fmla="*/ 138 h 230"/>
              <a:gd name="T26" fmla="*/ 10 w 226"/>
              <a:gd name="T27" fmla="*/ 160 h 230"/>
              <a:gd name="T28" fmla="*/ 20 w 226"/>
              <a:gd name="T29" fmla="*/ 180 h 230"/>
              <a:gd name="T30" fmla="*/ 34 w 226"/>
              <a:gd name="T31" fmla="*/ 196 h 230"/>
              <a:gd name="T32" fmla="*/ 50 w 226"/>
              <a:gd name="T33" fmla="*/ 210 h 230"/>
              <a:gd name="T34" fmla="*/ 70 w 226"/>
              <a:gd name="T35" fmla="*/ 222 h 230"/>
              <a:gd name="T36" fmla="*/ 90 w 226"/>
              <a:gd name="T37" fmla="*/ 228 h 230"/>
              <a:gd name="T38" fmla="*/ 102 w 226"/>
              <a:gd name="T39" fmla="*/ 230 h 230"/>
              <a:gd name="T40" fmla="*/ 114 w 226"/>
              <a:gd name="T41" fmla="*/ 230 h 230"/>
              <a:gd name="T42" fmla="*/ 114 w 226"/>
              <a:gd name="T43" fmla="*/ 230 h 230"/>
              <a:gd name="T44" fmla="*/ 124 w 226"/>
              <a:gd name="T45" fmla="*/ 230 h 230"/>
              <a:gd name="T46" fmla="*/ 136 w 226"/>
              <a:gd name="T47" fmla="*/ 228 h 230"/>
              <a:gd name="T48" fmla="*/ 158 w 226"/>
              <a:gd name="T49" fmla="*/ 222 h 230"/>
              <a:gd name="T50" fmla="*/ 176 w 226"/>
              <a:gd name="T51" fmla="*/ 210 h 230"/>
              <a:gd name="T52" fmla="*/ 194 w 226"/>
              <a:gd name="T53" fmla="*/ 196 h 230"/>
              <a:gd name="T54" fmla="*/ 206 w 226"/>
              <a:gd name="T55" fmla="*/ 180 h 230"/>
              <a:gd name="T56" fmla="*/ 218 w 226"/>
              <a:gd name="T57" fmla="*/ 160 h 230"/>
              <a:gd name="T58" fmla="*/ 224 w 226"/>
              <a:gd name="T59" fmla="*/ 138 h 230"/>
              <a:gd name="T60" fmla="*/ 226 w 226"/>
              <a:gd name="T61" fmla="*/ 116 h 230"/>
              <a:gd name="T62" fmla="*/ 226 w 226"/>
              <a:gd name="T63" fmla="*/ 116 h 230"/>
              <a:gd name="T64" fmla="*/ 224 w 226"/>
              <a:gd name="T65" fmla="*/ 92 h 230"/>
              <a:gd name="T66" fmla="*/ 218 w 226"/>
              <a:gd name="T67" fmla="*/ 72 h 230"/>
              <a:gd name="T68" fmla="*/ 206 w 226"/>
              <a:gd name="T69" fmla="*/ 52 h 230"/>
              <a:gd name="T70" fmla="*/ 194 w 226"/>
              <a:gd name="T71" fmla="*/ 34 h 230"/>
              <a:gd name="T72" fmla="*/ 176 w 226"/>
              <a:gd name="T73" fmla="*/ 20 h 230"/>
              <a:gd name="T74" fmla="*/ 158 w 226"/>
              <a:gd name="T75" fmla="*/ 10 h 230"/>
              <a:gd name="T76" fmla="*/ 136 w 226"/>
              <a:gd name="T77" fmla="*/ 2 h 230"/>
              <a:gd name="T78" fmla="*/ 124 w 226"/>
              <a:gd name="T79" fmla="*/ 0 h 230"/>
              <a:gd name="T80" fmla="*/ 114 w 226"/>
              <a:gd name="T81" fmla="*/ 0 h 230"/>
              <a:gd name="T82" fmla="*/ 114 w 226"/>
              <a:gd name="T83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6" h="230">
                <a:moveTo>
                  <a:pt x="114" y="0"/>
                </a:moveTo>
                <a:lnTo>
                  <a:pt x="114" y="0"/>
                </a:lnTo>
                <a:lnTo>
                  <a:pt x="102" y="0"/>
                </a:lnTo>
                <a:lnTo>
                  <a:pt x="90" y="2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2"/>
                </a:lnTo>
                <a:lnTo>
                  <a:pt x="4" y="92"/>
                </a:lnTo>
                <a:lnTo>
                  <a:pt x="0" y="116"/>
                </a:lnTo>
                <a:lnTo>
                  <a:pt x="0" y="116"/>
                </a:lnTo>
                <a:lnTo>
                  <a:pt x="4" y="138"/>
                </a:lnTo>
                <a:lnTo>
                  <a:pt x="10" y="160"/>
                </a:lnTo>
                <a:lnTo>
                  <a:pt x="20" y="180"/>
                </a:lnTo>
                <a:lnTo>
                  <a:pt x="34" y="196"/>
                </a:lnTo>
                <a:lnTo>
                  <a:pt x="50" y="210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0"/>
                </a:lnTo>
                <a:lnTo>
                  <a:pt x="114" y="230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0"/>
                </a:lnTo>
                <a:lnTo>
                  <a:pt x="194" y="196"/>
                </a:lnTo>
                <a:lnTo>
                  <a:pt x="206" y="180"/>
                </a:lnTo>
                <a:lnTo>
                  <a:pt x="218" y="160"/>
                </a:lnTo>
                <a:lnTo>
                  <a:pt x="224" y="138"/>
                </a:lnTo>
                <a:lnTo>
                  <a:pt x="226" y="116"/>
                </a:lnTo>
                <a:lnTo>
                  <a:pt x="226" y="116"/>
                </a:lnTo>
                <a:lnTo>
                  <a:pt x="224" y="92"/>
                </a:lnTo>
                <a:lnTo>
                  <a:pt x="218" y="72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2"/>
                </a:lnTo>
                <a:lnTo>
                  <a:pt x="124" y="0"/>
                </a:lnTo>
                <a:lnTo>
                  <a:pt x="114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2" name="Freeform 8"/>
          <p:cNvSpPr>
            <a:spLocks/>
          </p:cNvSpPr>
          <p:nvPr/>
        </p:nvSpPr>
        <p:spPr bwMode="auto">
          <a:xfrm>
            <a:off x="6583363" y="1390650"/>
            <a:ext cx="358775" cy="365125"/>
          </a:xfrm>
          <a:custGeom>
            <a:avLst/>
            <a:gdLst>
              <a:gd name="T0" fmla="*/ 114 w 226"/>
              <a:gd name="T1" fmla="*/ 0 h 230"/>
              <a:gd name="T2" fmla="*/ 114 w 226"/>
              <a:gd name="T3" fmla="*/ 0 h 230"/>
              <a:gd name="T4" fmla="*/ 102 w 226"/>
              <a:gd name="T5" fmla="*/ 0 h 230"/>
              <a:gd name="T6" fmla="*/ 90 w 226"/>
              <a:gd name="T7" fmla="*/ 2 h 230"/>
              <a:gd name="T8" fmla="*/ 70 w 226"/>
              <a:gd name="T9" fmla="*/ 10 h 230"/>
              <a:gd name="T10" fmla="*/ 50 w 226"/>
              <a:gd name="T11" fmla="*/ 20 h 230"/>
              <a:gd name="T12" fmla="*/ 34 w 226"/>
              <a:gd name="T13" fmla="*/ 34 h 230"/>
              <a:gd name="T14" fmla="*/ 20 w 226"/>
              <a:gd name="T15" fmla="*/ 52 h 230"/>
              <a:gd name="T16" fmla="*/ 10 w 226"/>
              <a:gd name="T17" fmla="*/ 72 h 230"/>
              <a:gd name="T18" fmla="*/ 4 w 226"/>
              <a:gd name="T19" fmla="*/ 92 h 230"/>
              <a:gd name="T20" fmla="*/ 0 w 226"/>
              <a:gd name="T21" fmla="*/ 116 h 230"/>
              <a:gd name="T22" fmla="*/ 0 w 226"/>
              <a:gd name="T23" fmla="*/ 116 h 230"/>
              <a:gd name="T24" fmla="*/ 4 w 226"/>
              <a:gd name="T25" fmla="*/ 138 h 230"/>
              <a:gd name="T26" fmla="*/ 10 w 226"/>
              <a:gd name="T27" fmla="*/ 160 h 230"/>
              <a:gd name="T28" fmla="*/ 20 w 226"/>
              <a:gd name="T29" fmla="*/ 180 h 230"/>
              <a:gd name="T30" fmla="*/ 34 w 226"/>
              <a:gd name="T31" fmla="*/ 196 h 230"/>
              <a:gd name="T32" fmla="*/ 50 w 226"/>
              <a:gd name="T33" fmla="*/ 210 h 230"/>
              <a:gd name="T34" fmla="*/ 70 w 226"/>
              <a:gd name="T35" fmla="*/ 222 h 230"/>
              <a:gd name="T36" fmla="*/ 90 w 226"/>
              <a:gd name="T37" fmla="*/ 228 h 230"/>
              <a:gd name="T38" fmla="*/ 102 w 226"/>
              <a:gd name="T39" fmla="*/ 230 h 230"/>
              <a:gd name="T40" fmla="*/ 114 w 226"/>
              <a:gd name="T41" fmla="*/ 230 h 230"/>
              <a:gd name="T42" fmla="*/ 114 w 226"/>
              <a:gd name="T43" fmla="*/ 230 h 230"/>
              <a:gd name="T44" fmla="*/ 124 w 226"/>
              <a:gd name="T45" fmla="*/ 230 h 230"/>
              <a:gd name="T46" fmla="*/ 136 w 226"/>
              <a:gd name="T47" fmla="*/ 228 h 230"/>
              <a:gd name="T48" fmla="*/ 158 w 226"/>
              <a:gd name="T49" fmla="*/ 222 h 230"/>
              <a:gd name="T50" fmla="*/ 176 w 226"/>
              <a:gd name="T51" fmla="*/ 210 h 230"/>
              <a:gd name="T52" fmla="*/ 194 w 226"/>
              <a:gd name="T53" fmla="*/ 196 h 230"/>
              <a:gd name="T54" fmla="*/ 206 w 226"/>
              <a:gd name="T55" fmla="*/ 180 h 230"/>
              <a:gd name="T56" fmla="*/ 218 w 226"/>
              <a:gd name="T57" fmla="*/ 160 h 230"/>
              <a:gd name="T58" fmla="*/ 224 w 226"/>
              <a:gd name="T59" fmla="*/ 138 h 230"/>
              <a:gd name="T60" fmla="*/ 226 w 226"/>
              <a:gd name="T61" fmla="*/ 116 h 230"/>
              <a:gd name="T62" fmla="*/ 226 w 226"/>
              <a:gd name="T63" fmla="*/ 116 h 230"/>
              <a:gd name="T64" fmla="*/ 224 w 226"/>
              <a:gd name="T65" fmla="*/ 92 h 230"/>
              <a:gd name="T66" fmla="*/ 218 w 226"/>
              <a:gd name="T67" fmla="*/ 72 h 230"/>
              <a:gd name="T68" fmla="*/ 206 w 226"/>
              <a:gd name="T69" fmla="*/ 52 h 230"/>
              <a:gd name="T70" fmla="*/ 194 w 226"/>
              <a:gd name="T71" fmla="*/ 34 h 230"/>
              <a:gd name="T72" fmla="*/ 176 w 226"/>
              <a:gd name="T73" fmla="*/ 20 h 230"/>
              <a:gd name="T74" fmla="*/ 158 w 226"/>
              <a:gd name="T75" fmla="*/ 10 h 230"/>
              <a:gd name="T76" fmla="*/ 136 w 226"/>
              <a:gd name="T77" fmla="*/ 2 h 230"/>
              <a:gd name="T78" fmla="*/ 124 w 226"/>
              <a:gd name="T79" fmla="*/ 0 h 230"/>
              <a:gd name="T80" fmla="*/ 114 w 226"/>
              <a:gd name="T81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26" h="230">
                <a:moveTo>
                  <a:pt x="114" y="0"/>
                </a:moveTo>
                <a:lnTo>
                  <a:pt x="114" y="0"/>
                </a:lnTo>
                <a:lnTo>
                  <a:pt x="102" y="0"/>
                </a:lnTo>
                <a:lnTo>
                  <a:pt x="90" y="2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2"/>
                </a:lnTo>
                <a:lnTo>
                  <a:pt x="4" y="92"/>
                </a:lnTo>
                <a:lnTo>
                  <a:pt x="0" y="116"/>
                </a:lnTo>
                <a:lnTo>
                  <a:pt x="0" y="116"/>
                </a:lnTo>
                <a:lnTo>
                  <a:pt x="4" y="138"/>
                </a:lnTo>
                <a:lnTo>
                  <a:pt x="10" y="160"/>
                </a:lnTo>
                <a:lnTo>
                  <a:pt x="20" y="180"/>
                </a:lnTo>
                <a:lnTo>
                  <a:pt x="34" y="196"/>
                </a:lnTo>
                <a:lnTo>
                  <a:pt x="50" y="210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0"/>
                </a:lnTo>
                <a:lnTo>
                  <a:pt x="114" y="230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0"/>
                </a:lnTo>
                <a:lnTo>
                  <a:pt x="194" y="196"/>
                </a:lnTo>
                <a:lnTo>
                  <a:pt x="206" y="180"/>
                </a:lnTo>
                <a:lnTo>
                  <a:pt x="218" y="160"/>
                </a:lnTo>
                <a:lnTo>
                  <a:pt x="224" y="138"/>
                </a:lnTo>
                <a:lnTo>
                  <a:pt x="226" y="116"/>
                </a:lnTo>
                <a:lnTo>
                  <a:pt x="226" y="116"/>
                </a:lnTo>
                <a:lnTo>
                  <a:pt x="224" y="92"/>
                </a:lnTo>
                <a:lnTo>
                  <a:pt x="218" y="72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2"/>
                </a:lnTo>
                <a:lnTo>
                  <a:pt x="124" y="0"/>
                </a:lnTo>
                <a:lnTo>
                  <a:pt x="114" y="0"/>
                </a:lnTo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3" name="Rectangle 9"/>
          <p:cNvSpPr>
            <a:spLocks noChangeArrowheads="1"/>
          </p:cNvSpPr>
          <p:nvPr/>
        </p:nvSpPr>
        <p:spPr bwMode="auto">
          <a:xfrm>
            <a:off x="3983038" y="3502025"/>
            <a:ext cx="1409700" cy="89217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4" name="Rectangle 10"/>
          <p:cNvSpPr>
            <a:spLocks noChangeArrowheads="1"/>
          </p:cNvSpPr>
          <p:nvPr/>
        </p:nvSpPr>
        <p:spPr bwMode="auto">
          <a:xfrm>
            <a:off x="3983038" y="3502025"/>
            <a:ext cx="1409700" cy="89217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5" name="Rectangle 11"/>
          <p:cNvSpPr>
            <a:spLocks noChangeArrowheads="1"/>
          </p:cNvSpPr>
          <p:nvPr/>
        </p:nvSpPr>
        <p:spPr bwMode="auto">
          <a:xfrm>
            <a:off x="2144713" y="3502025"/>
            <a:ext cx="1695450" cy="889000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6" name="Rectangle 12"/>
          <p:cNvSpPr>
            <a:spLocks noChangeArrowheads="1"/>
          </p:cNvSpPr>
          <p:nvPr/>
        </p:nvSpPr>
        <p:spPr bwMode="auto">
          <a:xfrm>
            <a:off x="2144713" y="3502025"/>
            <a:ext cx="1695450" cy="8953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7" name="Rectangle 13"/>
          <p:cNvSpPr>
            <a:spLocks noChangeArrowheads="1"/>
          </p:cNvSpPr>
          <p:nvPr/>
        </p:nvSpPr>
        <p:spPr bwMode="auto">
          <a:xfrm>
            <a:off x="5554663" y="3502025"/>
            <a:ext cx="866775" cy="54292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8" name="Rectangle 14"/>
          <p:cNvSpPr>
            <a:spLocks noChangeArrowheads="1"/>
          </p:cNvSpPr>
          <p:nvPr/>
        </p:nvSpPr>
        <p:spPr bwMode="auto">
          <a:xfrm>
            <a:off x="5554663" y="3502025"/>
            <a:ext cx="866775" cy="54292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9" name="Freeform 15"/>
          <p:cNvSpPr>
            <a:spLocks/>
          </p:cNvSpPr>
          <p:nvPr/>
        </p:nvSpPr>
        <p:spPr bwMode="auto">
          <a:xfrm>
            <a:off x="6583363" y="3552825"/>
            <a:ext cx="358775" cy="365125"/>
          </a:xfrm>
          <a:custGeom>
            <a:avLst/>
            <a:gdLst>
              <a:gd name="T0" fmla="*/ 114 w 226"/>
              <a:gd name="T1" fmla="*/ 0 h 230"/>
              <a:gd name="T2" fmla="*/ 114 w 226"/>
              <a:gd name="T3" fmla="*/ 0 h 230"/>
              <a:gd name="T4" fmla="*/ 102 w 226"/>
              <a:gd name="T5" fmla="*/ 2 h 230"/>
              <a:gd name="T6" fmla="*/ 90 w 226"/>
              <a:gd name="T7" fmla="*/ 4 h 230"/>
              <a:gd name="T8" fmla="*/ 70 w 226"/>
              <a:gd name="T9" fmla="*/ 10 h 230"/>
              <a:gd name="T10" fmla="*/ 50 w 226"/>
              <a:gd name="T11" fmla="*/ 20 h 230"/>
              <a:gd name="T12" fmla="*/ 34 w 226"/>
              <a:gd name="T13" fmla="*/ 34 h 230"/>
              <a:gd name="T14" fmla="*/ 20 w 226"/>
              <a:gd name="T15" fmla="*/ 52 h 230"/>
              <a:gd name="T16" fmla="*/ 10 w 226"/>
              <a:gd name="T17" fmla="*/ 72 h 230"/>
              <a:gd name="T18" fmla="*/ 4 w 226"/>
              <a:gd name="T19" fmla="*/ 94 h 230"/>
              <a:gd name="T20" fmla="*/ 0 w 226"/>
              <a:gd name="T21" fmla="*/ 116 h 230"/>
              <a:gd name="T22" fmla="*/ 0 w 226"/>
              <a:gd name="T23" fmla="*/ 116 h 230"/>
              <a:gd name="T24" fmla="*/ 4 w 226"/>
              <a:gd name="T25" fmla="*/ 140 h 230"/>
              <a:gd name="T26" fmla="*/ 10 w 226"/>
              <a:gd name="T27" fmla="*/ 160 h 230"/>
              <a:gd name="T28" fmla="*/ 20 w 226"/>
              <a:gd name="T29" fmla="*/ 180 h 230"/>
              <a:gd name="T30" fmla="*/ 34 w 226"/>
              <a:gd name="T31" fmla="*/ 198 h 230"/>
              <a:gd name="T32" fmla="*/ 50 w 226"/>
              <a:gd name="T33" fmla="*/ 212 h 230"/>
              <a:gd name="T34" fmla="*/ 70 w 226"/>
              <a:gd name="T35" fmla="*/ 222 h 230"/>
              <a:gd name="T36" fmla="*/ 90 w 226"/>
              <a:gd name="T37" fmla="*/ 228 h 230"/>
              <a:gd name="T38" fmla="*/ 102 w 226"/>
              <a:gd name="T39" fmla="*/ 230 h 230"/>
              <a:gd name="T40" fmla="*/ 114 w 226"/>
              <a:gd name="T41" fmla="*/ 230 h 230"/>
              <a:gd name="T42" fmla="*/ 114 w 226"/>
              <a:gd name="T43" fmla="*/ 230 h 230"/>
              <a:gd name="T44" fmla="*/ 124 w 226"/>
              <a:gd name="T45" fmla="*/ 230 h 230"/>
              <a:gd name="T46" fmla="*/ 136 w 226"/>
              <a:gd name="T47" fmla="*/ 228 h 230"/>
              <a:gd name="T48" fmla="*/ 158 w 226"/>
              <a:gd name="T49" fmla="*/ 222 h 230"/>
              <a:gd name="T50" fmla="*/ 176 w 226"/>
              <a:gd name="T51" fmla="*/ 212 h 230"/>
              <a:gd name="T52" fmla="*/ 194 w 226"/>
              <a:gd name="T53" fmla="*/ 198 h 230"/>
              <a:gd name="T54" fmla="*/ 206 w 226"/>
              <a:gd name="T55" fmla="*/ 180 h 230"/>
              <a:gd name="T56" fmla="*/ 218 w 226"/>
              <a:gd name="T57" fmla="*/ 160 h 230"/>
              <a:gd name="T58" fmla="*/ 224 w 226"/>
              <a:gd name="T59" fmla="*/ 140 h 230"/>
              <a:gd name="T60" fmla="*/ 226 w 226"/>
              <a:gd name="T61" fmla="*/ 116 h 230"/>
              <a:gd name="T62" fmla="*/ 226 w 226"/>
              <a:gd name="T63" fmla="*/ 116 h 230"/>
              <a:gd name="T64" fmla="*/ 224 w 226"/>
              <a:gd name="T65" fmla="*/ 94 h 230"/>
              <a:gd name="T66" fmla="*/ 218 w 226"/>
              <a:gd name="T67" fmla="*/ 72 h 230"/>
              <a:gd name="T68" fmla="*/ 206 w 226"/>
              <a:gd name="T69" fmla="*/ 52 h 230"/>
              <a:gd name="T70" fmla="*/ 194 w 226"/>
              <a:gd name="T71" fmla="*/ 34 h 230"/>
              <a:gd name="T72" fmla="*/ 176 w 226"/>
              <a:gd name="T73" fmla="*/ 20 h 230"/>
              <a:gd name="T74" fmla="*/ 158 w 226"/>
              <a:gd name="T75" fmla="*/ 10 h 230"/>
              <a:gd name="T76" fmla="*/ 136 w 226"/>
              <a:gd name="T77" fmla="*/ 4 h 230"/>
              <a:gd name="T78" fmla="*/ 124 w 226"/>
              <a:gd name="T79" fmla="*/ 2 h 230"/>
              <a:gd name="T80" fmla="*/ 114 w 226"/>
              <a:gd name="T81" fmla="*/ 0 h 230"/>
              <a:gd name="T82" fmla="*/ 114 w 226"/>
              <a:gd name="T83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226" h="230">
                <a:moveTo>
                  <a:pt x="114" y="0"/>
                </a:moveTo>
                <a:lnTo>
                  <a:pt x="114" y="0"/>
                </a:lnTo>
                <a:lnTo>
                  <a:pt x="102" y="2"/>
                </a:lnTo>
                <a:lnTo>
                  <a:pt x="90" y="4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2"/>
                </a:lnTo>
                <a:lnTo>
                  <a:pt x="4" y="94"/>
                </a:lnTo>
                <a:lnTo>
                  <a:pt x="0" y="116"/>
                </a:lnTo>
                <a:lnTo>
                  <a:pt x="0" y="116"/>
                </a:lnTo>
                <a:lnTo>
                  <a:pt x="4" y="140"/>
                </a:lnTo>
                <a:lnTo>
                  <a:pt x="10" y="160"/>
                </a:lnTo>
                <a:lnTo>
                  <a:pt x="20" y="180"/>
                </a:lnTo>
                <a:lnTo>
                  <a:pt x="34" y="198"/>
                </a:lnTo>
                <a:lnTo>
                  <a:pt x="50" y="212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0"/>
                </a:lnTo>
                <a:lnTo>
                  <a:pt x="114" y="230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2"/>
                </a:lnTo>
                <a:lnTo>
                  <a:pt x="194" y="198"/>
                </a:lnTo>
                <a:lnTo>
                  <a:pt x="206" y="180"/>
                </a:lnTo>
                <a:lnTo>
                  <a:pt x="218" y="160"/>
                </a:lnTo>
                <a:lnTo>
                  <a:pt x="224" y="140"/>
                </a:lnTo>
                <a:lnTo>
                  <a:pt x="226" y="116"/>
                </a:lnTo>
                <a:lnTo>
                  <a:pt x="226" y="116"/>
                </a:lnTo>
                <a:lnTo>
                  <a:pt x="224" y="94"/>
                </a:lnTo>
                <a:lnTo>
                  <a:pt x="218" y="72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4"/>
                </a:lnTo>
                <a:lnTo>
                  <a:pt x="124" y="2"/>
                </a:lnTo>
                <a:lnTo>
                  <a:pt x="114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0" name="Freeform 16"/>
          <p:cNvSpPr>
            <a:spLocks/>
          </p:cNvSpPr>
          <p:nvPr/>
        </p:nvSpPr>
        <p:spPr bwMode="auto">
          <a:xfrm>
            <a:off x="6583363" y="3552825"/>
            <a:ext cx="358775" cy="365125"/>
          </a:xfrm>
          <a:custGeom>
            <a:avLst/>
            <a:gdLst>
              <a:gd name="T0" fmla="*/ 114 w 226"/>
              <a:gd name="T1" fmla="*/ 0 h 230"/>
              <a:gd name="T2" fmla="*/ 114 w 226"/>
              <a:gd name="T3" fmla="*/ 0 h 230"/>
              <a:gd name="T4" fmla="*/ 102 w 226"/>
              <a:gd name="T5" fmla="*/ 2 h 230"/>
              <a:gd name="T6" fmla="*/ 90 w 226"/>
              <a:gd name="T7" fmla="*/ 4 h 230"/>
              <a:gd name="T8" fmla="*/ 70 w 226"/>
              <a:gd name="T9" fmla="*/ 10 h 230"/>
              <a:gd name="T10" fmla="*/ 50 w 226"/>
              <a:gd name="T11" fmla="*/ 20 h 230"/>
              <a:gd name="T12" fmla="*/ 34 w 226"/>
              <a:gd name="T13" fmla="*/ 34 h 230"/>
              <a:gd name="T14" fmla="*/ 20 w 226"/>
              <a:gd name="T15" fmla="*/ 52 h 230"/>
              <a:gd name="T16" fmla="*/ 10 w 226"/>
              <a:gd name="T17" fmla="*/ 72 h 230"/>
              <a:gd name="T18" fmla="*/ 4 w 226"/>
              <a:gd name="T19" fmla="*/ 94 h 230"/>
              <a:gd name="T20" fmla="*/ 0 w 226"/>
              <a:gd name="T21" fmla="*/ 116 h 230"/>
              <a:gd name="T22" fmla="*/ 0 w 226"/>
              <a:gd name="T23" fmla="*/ 116 h 230"/>
              <a:gd name="T24" fmla="*/ 4 w 226"/>
              <a:gd name="T25" fmla="*/ 140 h 230"/>
              <a:gd name="T26" fmla="*/ 10 w 226"/>
              <a:gd name="T27" fmla="*/ 160 h 230"/>
              <a:gd name="T28" fmla="*/ 20 w 226"/>
              <a:gd name="T29" fmla="*/ 180 h 230"/>
              <a:gd name="T30" fmla="*/ 34 w 226"/>
              <a:gd name="T31" fmla="*/ 198 h 230"/>
              <a:gd name="T32" fmla="*/ 50 w 226"/>
              <a:gd name="T33" fmla="*/ 212 h 230"/>
              <a:gd name="T34" fmla="*/ 70 w 226"/>
              <a:gd name="T35" fmla="*/ 222 h 230"/>
              <a:gd name="T36" fmla="*/ 90 w 226"/>
              <a:gd name="T37" fmla="*/ 228 h 230"/>
              <a:gd name="T38" fmla="*/ 102 w 226"/>
              <a:gd name="T39" fmla="*/ 230 h 230"/>
              <a:gd name="T40" fmla="*/ 114 w 226"/>
              <a:gd name="T41" fmla="*/ 230 h 230"/>
              <a:gd name="T42" fmla="*/ 114 w 226"/>
              <a:gd name="T43" fmla="*/ 230 h 230"/>
              <a:gd name="T44" fmla="*/ 124 w 226"/>
              <a:gd name="T45" fmla="*/ 230 h 230"/>
              <a:gd name="T46" fmla="*/ 136 w 226"/>
              <a:gd name="T47" fmla="*/ 228 h 230"/>
              <a:gd name="T48" fmla="*/ 158 w 226"/>
              <a:gd name="T49" fmla="*/ 222 h 230"/>
              <a:gd name="T50" fmla="*/ 176 w 226"/>
              <a:gd name="T51" fmla="*/ 212 h 230"/>
              <a:gd name="T52" fmla="*/ 194 w 226"/>
              <a:gd name="T53" fmla="*/ 198 h 230"/>
              <a:gd name="T54" fmla="*/ 206 w 226"/>
              <a:gd name="T55" fmla="*/ 180 h 230"/>
              <a:gd name="T56" fmla="*/ 218 w 226"/>
              <a:gd name="T57" fmla="*/ 160 h 230"/>
              <a:gd name="T58" fmla="*/ 224 w 226"/>
              <a:gd name="T59" fmla="*/ 140 h 230"/>
              <a:gd name="T60" fmla="*/ 226 w 226"/>
              <a:gd name="T61" fmla="*/ 116 h 230"/>
              <a:gd name="T62" fmla="*/ 226 w 226"/>
              <a:gd name="T63" fmla="*/ 116 h 230"/>
              <a:gd name="T64" fmla="*/ 224 w 226"/>
              <a:gd name="T65" fmla="*/ 94 h 230"/>
              <a:gd name="T66" fmla="*/ 218 w 226"/>
              <a:gd name="T67" fmla="*/ 72 h 230"/>
              <a:gd name="T68" fmla="*/ 206 w 226"/>
              <a:gd name="T69" fmla="*/ 52 h 230"/>
              <a:gd name="T70" fmla="*/ 194 w 226"/>
              <a:gd name="T71" fmla="*/ 34 h 230"/>
              <a:gd name="T72" fmla="*/ 176 w 226"/>
              <a:gd name="T73" fmla="*/ 20 h 230"/>
              <a:gd name="T74" fmla="*/ 158 w 226"/>
              <a:gd name="T75" fmla="*/ 10 h 230"/>
              <a:gd name="T76" fmla="*/ 136 w 226"/>
              <a:gd name="T77" fmla="*/ 4 h 230"/>
              <a:gd name="T78" fmla="*/ 124 w 226"/>
              <a:gd name="T79" fmla="*/ 2 h 230"/>
              <a:gd name="T80" fmla="*/ 114 w 226"/>
              <a:gd name="T81" fmla="*/ 0 h 2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226" h="230">
                <a:moveTo>
                  <a:pt x="114" y="0"/>
                </a:moveTo>
                <a:lnTo>
                  <a:pt x="114" y="0"/>
                </a:lnTo>
                <a:lnTo>
                  <a:pt x="102" y="2"/>
                </a:lnTo>
                <a:lnTo>
                  <a:pt x="90" y="4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2"/>
                </a:lnTo>
                <a:lnTo>
                  <a:pt x="4" y="94"/>
                </a:lnTo>
                <a:lnTo>
                  <a:pt x="0" y="116"/>
                </a:lnTo>
                <a:lnTo>
                  <a:pt x="0" y="116"/>
                </a:lnTo>
                <a:lnTo>
                  <a:pt x="4" y="140"/>
                </a:lnTo>
                <a:lnTo>
                  <a:pt x="10" y="160"/>
                </a:lnTo>
                <a:lnTo>
                  <a:pt x="20" y="180"/>
                </a:lnTo>
                <a:lnTo>
                  <a:pt x="34" y="198"/>
                </a:lnTo>
                <a:lnTo>
                  <a:pt x="50" y="212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0"/>
                </a:lnTo>
                <a:lnTo>
                  <a:pt x="114" y="230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2"/>
                </a:lnTo>
                <a:lnTo>
                  <a:pt x="194" y="198"/>
                </a:lnTo>
                <a:lnTo>
                  <a:pt x="206" y="180"/>
                </a:lnTo>
                <a:lnTo>
                  <a:pt x="218" y="160"/>
                </a:lnTo>
                <a:lnTo>
                  <a:pt x="224" y="140"/>
                </a:lnTo>
                <a:lnTo>
                  <a:pt x="226" y="116"/>
                </a:lnTo>
                <a:lnTo>
                  <a:pt x="226" y="116"/>
                </a:lnTo>
                <a:lnTo>
                  <a:pt x="224" y="94"/>
                </a:lnTo>
                <a:lnTo>
                  <a:pt x="218" y="72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4"/>
                </a:lnTo>
                <a:lnTo>
                  <a:pt x="124" y="2"/>
                </a:lnTo>
                <a:lnTo>
                  <a:pt x="114" y="0"/>
                </a:lnTo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1" name="Freeform 17"/>
          <p:cNvSpPr>
            <a:spLocks noEditPoints="1"/>
          </p:cNvSpPr>
          <p:nvPr/>
        </p:nvSpPr>
        <p:spPr bwMode="auto">
          <a:xfrm>
            <a:off x="4659313" y="1873250"/>
            <a:ext cx="930275" cy="1628775"/>
          </a:xfrm>
          <a:custGeom>
            <a:avLst/>
            <a:gdLst>
              <a:gd name="T0" fmla="*/ 38 w 586"/>
              <a:gd name="T1" fmla="*/ 988 h 1026"/>
              <a:gd name="T2" fmla="*/ 18 w 586"/>
              <a:gd name="T3" fmla="*/ 1026 h 1026"/>
              <a:gd name="T4" fmla="*/ 0 w 586"/>
              <a:gd name="T5" fmla="*/ 988 h 1026"/>
              <a:gd name="T6" fmla="*/ 38 w 586"/>
              <a:gd name="T7" fmla="*/ 988 h 1026"/>
              <a:gd name="T8" fmla="*/ 586 w 586"/>
              <a:gd name="T9" fmla="*/ 0 h 1026"/>
              <a:gd name="T10" fmla="*/ 586 w 586"/>
              <a:gd name="T11" fmla="*/ 518 h 1026"/>
              <a:gd name="T12" fmla="*/ 18 w 586"/>
              <a:gd name="T13" fmla="*/ 518 h 1026"/>
              <a:gd name="T14" fmla="*/ 24 w 586"/>
              <a:gd name="T15" fmla="*/ 512 h 1026"/>
              <a:gd name="T16" fmla="*/ 24 w 586"/>
              <a:gd name="T17" fmla="*/ 994 h 1026"/>
              <a:gd name="T18" fmla="*/ 14 w 586"/>
              <a:gd name="T19" fmla="*/ 994 h 1026"/>
              <a:gd name="T20" fmla="*/ 14 w 586"/>
              <a:gd name="T21" fmla="*/ 508 h 1026"/>
              <a:gd name="T22" fmla="*/ 582 w 586"/>
              <a:gd name="T23" fmla="*/ 508 h 1026"/>
              <a:gd name="T24" fmla="*/ 576 w 586"/>
              <a:gd name="T25" fmla="*/ 512 h 1026"/>
              <a:gd name="T26" fmla="*/ 576 w 586"/>
              <a:gd name="T27" fmla="*/ 0 h 1026"/>
              <a:gd name="T28" fmla="*/ 586 w 586"/>
              <a:gd name="T29" fmla="*/ 0 h 1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86" h="1026">
                <a:moveTo>
                  <a:pt x="38" y="988"/>
                </a:moveTo>
                <a:lnTo>
                  <a:pt x="18" y="1026"/>
                </a:lnTo>
                <a:lnTo>
                  <a:pt x="0" y="988"/>
                </a:lnTo>
                <a:lnTo>
                  <a:pt x="38" y="988"/>
                </a:lnTo>
                <a:close/>
                <a:moveTo>
                  <a:pt x="586" y="0"/>
                </a:moveTo>
                <a:lnTo>
                  <a:pt x="586" y="518"/>
                </a:lnTo>
                <a:lnTo>
                  <a:pt x="18" y="518"/>
                </a:lnTo>
                <a:lnTo>
                  <a:pt x="24" y="512"/>
                </a:lnTo>
                <a:lnTo>
                  <a:pt x="24" y="994"/>
                </a:lnTo>
                <a:lnTo>
                  <a:pt x="14" y="994"/>
                </a:lnTo>
                <a:lnTo>
                  <a:pt x="14" y="508"/>
                </a:lnTo>
                <a:lnTo>
                  <a:pt x="582" y="508"/>
                </a:lnTo>
                <a:lnTo>
                  <a:pt x="576" y="512"/>
                </a:lnTo>
                <a:lnTo>
                  <a:pt x="576" y="0"/>
                </a:lnTo>
                <a:lnTo>
                  <a:pt x="586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2" name="Freeform 18"/>
          <p:cNvSpPr>
            <a:spLocks noEditPoints="1"/>
          </p:cNvSpPr>
          <p:nvPr/>
        </p:nvSpPr>
        <p:spPr bwMode="auto">
          <a:xfrm>
            <a:off x="2963863" y="1873250"/>
            <a:ext cx="2625725" cy="1628775"/>
          </a:xfrm>
          <a:custGeom>
            <a:avLst/>
            <a:gdLst>
              <a:gd name="T0" fmla="*/ 36 w 1654"/>
              <a:gd name="T1" fmla="*/ 988 h 1026"/>
              <a:gd name="T2" fmla="*/ 18 w 1654"/>
              <a:gd name="T3" fmla="*/ 1026 h 1026"/>
              <a:gd name="T4" fmla="*/ 0 w 1654"/>
              <a:gd name="T5" fmla="*/ 988 h 1026"/>
              <a:gd name="T6" fmla="*/ 36 w 1654"/>
              <a:gd name="T7" fmla="*/ 988 h 1026"/>
              <a:gd name="T8" fmla="*/ 1654 w 1654"/>
              <a:gd name="T9" fmla="*/ 0 h 1026"/>
              <a:gd name="T10" fmla="*/ 1654 w 1654"/>
              <a:gd name="T11" fmla="*/ 518 h 1026"/>
              <a:gd name="T12" fmla="*/ 18 w 1654"/>
              <a:gd name="T13" fmla="*/ 518 h 1026"/>
              <a:gd name="T14" fmla="*/ 24 w 1654"/>
              <a:gd name="T15" fmla="*/ 512 h 1026"/>
              <a:gd name="T16" fmla="*/ 24 w 1654"/>
              <a:gd name="T17" fmla="*/ 994 h 1026"/>
              <a:gd name="T18" fmla="*/ 14 w 1654"/>
              <a:gd name="T19" fmla="*/ 994 h 1026"/>
              <a:gd name="T20" fmla="*/ 14 w 1654"/>
              <a:gd name="T21" fmla="*/ 508 h 1026"/>
              <a:gd name="T22" fmla="*/ 1650 w 1654"/>
              <a:gd name="T23" fmla="*/ 508 h 1026"/>
              <a:gd name="T24" fmla="*/ 1644 w 1654"/>
              <a:gd name="T25" fmla="*/ 512 h 1026"/>
              <a:gd name="T26" fmla="*/ 1644 w 1654"/>
              <a:gd name="T27" fmla="*/ 0 h 1026"/>
              <a:gd name="T28" fmla="*/ 1654 w 1654"/>
              <a:gd name="T29" fmla="*/ 0 h 1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654" h="1026">
                <a:moveTo>
                  <a:pt x="36" y="988"/>
                </a:moveTo>
                <a:lnTo>
                  <a:pt x="18" y="1026"/>
                </a:lnTo>
                <a:lnTo>
                  <a:pt x="0" y="988"/>
                </a:lnTo>
                <a:lnTo>
                  <a:pt x="36" y="988"/>
                </a:lnTo>
                <a:close/>
                <a:moveTo>
                  <a:pt x="1654" y="0"/>
                </a:moveTo>
                <a:lnTo>
                  <a:pt x="1654" y="518"/>
                </a:lnTo>
                <a:lnTo>
                  <a:pt x="18" y="518"/>
                </a:lnTo>
                <a:lnTo>
                  <a:pt x="24" y="512"/>
                </a:lnTo>
                <a:lnTo>
                  <a:pt x="24" y="994"/>
                </a:lnTo>
                <a:lnTo>
                  <a:pt x="14" y="994"/>
                </a:lnTo>
                <a:lnTo>
                  <a:pt x="14" y="508"/>
                </a:lnTo>
                <a:lnTo>
                  <a:pt x="1650" y="508"/>
                </a:lnTo>
                <a:lnTo>
                  <a:pt x="1644" y="512"/>
                </a:lnTo>
                <a:lnTo>
                  <a:pt x="1644" y="0"/>
                </a:lnTo>
                <a:lnTo>
                  <a:pt x="1654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3" name="Freeform 19"/>
          <p:cNvSpPr>
            <a:spLocks noEditPoints="1"/>
          </p:cNvSpPr>
          <p:nvPr/>
        </p:nvSpPr>
        <p:spPr bwMode="auto">
          <a:xfrm>
            <a:off x="5573713" y="1873250"/>
            <a:ext cx="447675" cy="1628775"/>
          </a:xfrm>
          <a:custGeom>
            <a:avLst/>
            <a:gdLst>
              <a:gd name="T0" fmla="*/ 282 w 282"/>
              <a:gd name="T1" fmla="*/ 988 h 1026"/>
              <a:gd name="T2" fmla="*/ 262 w 282"/>
              <a:gd name="T3" fmla="*/ 1026 h 1026"/>
              <a:gd name="T4" fmla="*/ 242 w 282"/>
              <a:gd name="T5" fmla="*/ 988 h 1026"/>
              <a:gd name="T6" fmla="*/ 282 w 282"/>
              <a:gd name="T7" fmla="*/ 988 h 1026"/>
              <a:gd name="T8" fmla="*/ 10 w 282"/>
              <a:gd name="T9" fmla="*/ 0 h 1026"/>
              <a:gd name="T10" fmla="*/ 10 w 282"/>
              <a:gd name="T11" fmla="*/ 512 h 1026"/>
              <a:gd name="T12" fmla="*/ 6 w 282"/>
              <a:gd name="T13" fmla="*/ 508 h 1026"/>
              <a:gd name="T14" fmla="*/ 266 w 282"/>
              <a:gd name="T15" fmla="*/ 508 h 1026"/>
              <a:gd name="T16" fmla="*/ 266 w 282"/>
              <a:gd name="T17" fmla="*/ 994 h 1026"/>
              <a:gd name="T18" fmla="*/ 256 w 282"/>
              <a:gd name="T19" fmla="*/ 994 h 1026"/>
              <a:gd name="T20" fmla="*/ 256 w 282"/>
              <a:gd name="T21" fmla="*/ 512 h 1026"/>
              <a:gd name="T22" fmla="*/ 262 w 282"/>
              <a:gd name="T23" fmla="*/ 518 h 1026"/>
              <a:gd name="T24" fmla="*/ 0 w 282"/>
              <a:gd name="T25" fmla="*/ 518 h 1026"/>
              <a:gd name="T26" fmla="*/ 0 w 282"/>
              <a:gd name="T27" fmla="*/ 0 h 1026"/>
              <a:gd name="T28" fmla="*/ 10 w 282"/>
              <a:gd name="T29" fmla="*/ 0 h 10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82" h="1026">
                <a:moveTo>
                  <a:pt x="282" y="988"/>
                </a:moveTo>
                <a:lnTo>
                  <a:pt x="262" y="1026"/>
                </a:lnTo>
                <a:lnTo>
                  <a:pt x="242" y="988"/>
                </a:lnTo>
                <a:lnTo>
                  <a:pt x="282" y="988"/>
                </a:lnTo>
                <a:close/>
                <a:moveTo>
                  <a:pt x="10" y="0"/>
                </a:moveTo>
                <a:lnTo>
                  <a:pt x="10" y="512"/>
                </a:lnTo>
                <a:lnTo>
                  <a:pt x="6" y="508"/>
                </a:lnTo>
                <a:lnTo>
                  <a:pt x="266" y="508"/>
                </a:lnTo>
                <a:lnTo>
                  <a:pt x="266" y="994"/>
                </a:lnTo>
                <a:lnTo>
                  <a:pt x="256" y="994"/>
                </a:lnTo>
                <a:lnTo>
                  <a:pt x="256" y="512"/>
                </a:lnTo>
                <a:lnTo>
                  <a:pt x="262" y="518"/>
                </a:lnTo>
                <a:lnTo>
                  <a:pt x="0" y="518"/>
                </a:lnTo>
                <a:lnTo>
                  <a:pt x="0" y="0"/>
                </a:lnTo>
                <a:lnTo>
                  <a:pt x="10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4" name="Rectangle 20"/>
          <p:cNvSpPr>
            <a:spLocks noChangeArrowheads="1"/>
          </p:cNvSpPr>
          <p:nvPr/>
        </p:nvSpPr>
        <p:spPr bwMode="auto">
          <a:xfrm>
            <a:off x="5665788" y="5178425"/>
            <a:ext cx="1384300" cy="112712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5" name="Rectangle 21"/>
          <p:cNvSpPr>
            <a:spLocks noChangeArrowheads="1"/>
          </p:cNvSpPr>
          <p:nvPr/>
        </p:nvSpPr>
        <p:spPr bwMode="auto">
          <a:xfrm>
            <a:off x="5665788" y="5178425"/>
            <a:ext cx="1384300" cy="112712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6" name="Freeform 22"/>
          <p:cNvSpPr>
            <a:spLocks noEditPoints="1"/>
          </p:cNvSpPr>
          <p:nvPr/>
        </p:nvSpPr>
        <p:spPr bwMode="auto">
          <a:xfrm>
            <a:off x="5980113" y="4044950"/>
            <a:ext cx="406400" cy="1133475"/>
          </a:xfrm>
          <a:custGeom>
            <a:avLst/>
            <a:gdLst>
              <a:gd name="T0" fmla="*/ 256 w 256"/>
              <a:gd name="T1" fmla="*/ 676 h 714"/>
              <a:gd name="T2" fmla="*/ 238 w 256"/>
              <a:gd name="T3" fmla="*/ 714 h 714"/>
              <a:gd name="T4" fmla="*/ 220 w 256"/>
              <a:gd name="T5" fmla="*/ 676 h 714"/>
              <a:gd name="T6" fmla="*/ 256 w 256"/>
              <a:gd name="T7" fmla="*/ 676 h 714"/>
              <a:gd name="T8" fmla="*/ 10 w 256"/>
              <a:gd name="T9" fmla="*/ 0 h 714"/>
              <a:gd name="T10" fmla="*/ 10 w 256"/>
              <a:gd name="T11" fmla="*/ 356 h 714"/>
              <a:gd name="T12" fmla="*/ 6 w 256"/>
              <a:gd name="T13" fmla="*/ 352 h 714"/>
              <a:gd name="T14" fmla="*/ 242 w 256"/>
              <a:gd name="T15" fmla="*/ 352 h 714"/>
              <a:gd name="T16" fmla="*/ 242 w 256"/>
              <a:gd name="T17" fmla="*/ 684 h 714"/>
              <a:gd name="T18" fmla="*/ 232 w 256"/>
              <a:gd name="T19" fmla="*/ 684 h 714"/>
              <a:gd name="T20" fmla="*/ 232 w 256"/>
              <a:gd name="T21" fmla="*/ 356 h 714"/>
              <a:gd name="T22" fmla="*/ 238 w 256"/>
              <a:gd name="T23" fmla="*/ 362 h 714"/>
              <a:gd name="T24" fmla="*/ 0 w 256"/>
              <a:gd name="T25" fmla="*/ 362 h 714"/>
              <a:gd name="T26" fmla="*/ 0 w 256"/>
              <a:gd name="T27" fmla="*/ 0 h 714"/>
              <a:gd name="T28" fmla="*/ 10 w 256"/>
              <a:gd name="T29" fmla="*/ 0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56" h="714">
                <a:moveTo>
                  <a:pt x="256" y="676"/>
                </a:moveTo>
                <a:lnTo>
                  <a:pt x="238" y="714"/>
                </a:lnTo>
                <a:lnTo>
                  <a:pt x="220" y="676"/>
                </a:lnTo>
                <a:lnTo>
                  <a:pt x="256" y="676"/>
                </a:lnTo>
                <a:close/>
                <a:moveTo>
                  <a:pt x="10" y="0"/>
                </a:moveTo>
                <a:lnTo>
                  <a:pt x="10" y="356"/>
                </a:lnTo>
                <a:lnTo>
                  <a:pt x="6" y="352"/>
                </a:lnTo>
                <a:lnTo>
                  <a:pt x="242" y="352"/>
                </a:lnTo>
                <a:lnTo>
                  <a:pt x="242" y="684"/>
                </a:lnTo>
                <a:lnTo>
                  <a:pt x="232" y="684"/>
                </a:lnTo>
                <a:lnTo>
                  <a:pt x="232" y="356"/>
                </a:lnTo>
                <a:lnTo>
                  <a:pt x="238" y="362"/>
                </a:lnTo>
                <a:lnTo>
                  <a:pt x="0" y="362"/>
                </a:lnTo>
                <a:lnTo>
                  <a:pt x="0" y="0"/>
                </a:lnTo>
                <a:lnTo>
                  <a:pt x="10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7" name="Freeform 23"/>
          <p:cNvSpPr>
            <a:spLocks/>
          </p:cNvSpPr>
          <p:nvPr/>
        </p:nvSpPr>
        <p:spPr bwMode="auto">
          <a:xfrm>
            <a:off x="6583363" y="4692650"/>
            <a:ext cx="358775" cy="368300"/>
          </a:xfrm>
          <a:custGeom>
            <a:avLst/>
            <a:gdLst>
              <a:gd name="T0" fmla="*/ 114 w 226"/>
              <a:gd name="T1" fmla="*/ 0 h 232"/>
              <a:gd name="T2" fmla="*/ 114 w 226"/>
              <a:gd name="T3" fmla="*/ 0 h 232"/>
              <a:gd name="T4" fmla="*/ 90 w 226"/>
              <a:gd name="T5" fmla="*/ 4 h 232"/>
              <a:gd name="T6" fmla="*/ 70 w 226"/>
              <a:gd name="T7" fmla="*/ 10 h 232"/>
              <a:gd name="T8" fmla="*/ 50 w 226"/>
              <a:gd name="T9" fmla="*/ 20 h 232"/>
              <a:gd name="T10" fmla="*/ 34 w 226"/>
              <a:gd name="T11" fmla="*/ 34 h 232"/>
              <a:gd name="T12" fmla="*/ 20 w 226"/>
              <a:gd name="T13" fmla="*/ 52 h 232"/>
              <a:gd name="T14" fmla="*/ 10 w 226"/>
              <a:gd name="T15" fmla="*/ 70 h 232"/>
              <a:gd name="T16" fmla="*/ 4 w 226"/>
              <a:gd name="T17" fmla="*/ 92 h 232"/>
              <a:gd name="T18" fmla="*/ 0 w 226"/>
              <a:gd name="T19" fmla="*/ 116 h 232"/>
              <a:gd name="T20" fmla="*/ 0 w 226"/>
              <a:gd name="T21" fmla="*/ 116 h 232"/>
              <a:gd name="T22" fmla="*/ 4 w 226"/>
              <a:gd name="T23" fmla="*/ 138 h 232"/>
              <a:gd name="T24" fmla="*/ 10 w 226"/>
              <a:gd name="T25" fmla="*/ 160 h 232"/>
              <a:gd name="T26" fmla="*/ 20 w 226"/>
              <a:gd name="T27" fmla="*/ 180 h 232"/>
              <a:gd name="T28" fmla="*/ 34 w 226"/>
              <a:gd name="T29" fmla="*/ 196 h 232"/>
              <a:gd name="T30" fmla="*/ 50 w 226"/>
              <a:gd name="T31" fmla="*/ 212 h 232"/>
              <a:gd name="T32" fmla="*/ 70 w 226"/>
              <a:gd name="T33" fmla="*/ 222 h 232"/>
              <a:gd name="T34" fmla="*/ 90 w 226"/>
              <a:gd name="T35" fmla="*/ 228 h 232"/>
              <a:gd name="T36" fmla="*/ 102 w 226"/>
              <a:gd name="T37" fmla="*/ 230 h 232"/>
              <a:gd name="T38" fmla="*/ 114 w 226"/>
              <a:gd name="T39" fmla="*/ 232 h 232"/>
              <a:gd name="T40" fmla="*/ 114 w 226"/>
              <a:gd name="T41" fmla="*/ 232 h 232"/>
              <a:gd name="T42" fmla="*/ 124 w 226"/>
              <a:gd name="T43" fmla="*/ 230 h 232"/>
              <a:gd name="T44" fmla="*/ 136 w 226"/>
              <a:gd name="T45" fmla="*/ 228 h 232"/>
              <a:gd name="T46" fmla="*/ 158 w 226"/>
              <a:gd name="T47" fmla="*/ 222 h 232"/>
              <a:gd name="T48" fmla="*/ 176 w 226"/>
              <a:gd name="T49" fmla="*/ 212 h 232"/>
              <a:gd name="T50" fmla="*/ 194 w 226"/>
              <a:gd name="T51" fmla="*/ 196 h 232"/>
              <a:gd name="T52" fmla="*/ 206 w 226"/>
              <a:gd name="T53" fmla="*/ 180 h 232"/>
              <a:gd name="T54" fmla="*/ 218 w 226"/>
              <a:gd name="T55" fmla="*/ 160 h 232"/>
              <a:gd name="T56" fmla="*/ 224 w 226"/>
              <a:gd name="T57" fmla="*/ 138 h 232"/>
              <a:gd name="T58" fmla="*/ 226 w 226"/>
              <a:gd name="T59" fmla="*/ 116 h 232"/>
              <a:gd name="T60" fmla="*/ 226 w 226"/>
              <a:gd name="T61" fmla="*/ 116 h 232"/>
              <a:gd name="T62" fmla="*/ 224 w 226"/>
              <a:gd name="T63" fmla="*/ 92 h 232"/>
              <a:gd name="T64" fmla="*/ 218 w 226"/>
              <a:gd name="T65" fmla="*/ 70 h 232"/>
              <a:gd name="T66" fmla="*/ 206 w 226"/>
              <a:gd name="T67" fmla="*/ 52 h 232"/>
              <a:gd name="T68" fmla="*/ 194 w 226"/>
              <a:gd name="T69" fmla="*/ 34 h 232"/>
              <a:gd name="T70" fmla="*/ 176 w 226"/>
              <a:gd name="T71" fmla="*/ 20 h 232"/>
              <a:gd name="T72" fmla="*/ 158 w 226"/>
              <a:gd name="T73" fmla="*/ 10 h 232"/>
              <a:gd name="T74" fmla="*/ 136 w 226"/>
              <a:gd name="T75" fmla="*/ 4 h 232"/>
              <a:gd name="T76" fmla="*/ 114 w 226"/>
              <a:gd name="T77" fmla="*/ 0 h 232"/>
              <a:gd name="T78" fmla="*/ 114 w 226"/>
              <a:gd name="T79" fmla="*/ 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226" h="232">
                <a:moveTo>
                  <a:pt x="114" y="0"/>
                </a:moveTo>
                <a:lnTo>
                  <a:pt x="114" y="0"/>
                </a:lnTo>
                <a:lnTo>
                  <a:pt x="90" y="4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0"/>
                </a:lnTo>
                <a:lnTo>
                  <a:pt x="4" y="92"/>
                </a:lnTo>
                <a:lnTo>
                  <a:pt x="0" y="116"/>
                </a:lnTo>
                <a:lnTo>
                  <a:pt x="0" y="116"/>
                </a:lnTo>
                <a:lnTo>
                  <a:pt x="4" y="138"/>
                </a:lnTo>
                <a:lnTo>
                  <a:pt x="10" y="160"/>
                </a:lnTo>
                <a:lnTo>
                  <a:pt x="20" y="180"/>
                </a:lnTo>
                <a:lnTo>
                  <a:pt x="34" y="196"/>
                </a:lnTo>
                <a:lnTo>
                  <a:pt x="50" y="212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2"/>
                </a:lnTo>
                <a:lnTo>
                  <a:pt x="114" y="232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2"/>
                </a:lnTo>
                <a:lnTo>
                  <a:pt x="194" y="196"/>
                </a:lnTo>
                <a:lnTo>
                  <a:pt x="206" y="180"/>
                </a:lnTo>
                <a:lnTo>
                  <a:pt x="218" y="160"/>
                </a:lnTo>
                <a:lnTo>
                  <a:pt x="224" y="138"/>
                </a:lnTo>
                <a:lnTo>
                  <a:pt x="226" y="116"/>
                </a:lnTo>
                <a:lnTo>
                  <a:pt x="226" y="116"/>
                </a:lnTo>
                <a:lnTo>
                  <a:pt x="224" y="92"/>
                </a:lnTo>
                <a:lnTo>
                  <a:pt x="218" y="70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4"/>
                </a:lnTo>
                <a:lnTo>
                  <a:pt x="114" y="0"/>
                </a:lnTo>
                <a:lnTo>
                  <a:pt x="114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8" name="Freeform 24"/>
          <p:cNvSpPr>
            <a:spLocks/>
          </p:cNvSpPr>
          <p:nvPr/>
        </p:nvSpPr>
        <p:spPr bwMode="auto">
          <a:xfrm>
            <a:off x="6583363" y="4692650"/>
            <a:ext cx="358775" cy="368300"/>
          </a:xfrm>
          <a:custGeom>
            <a:avLst/>
            <a:gdLst>
              <a:gd name="T0" fmla="*/ 114 w 226"/>
              <a:gd name="T1" fmla="*/ 0 h 232"/>
              <a:gd name="T2" fmla="*/ 114 w 226"/>
              <a:gd name="T3" fmla="*/ 0 h 232"/>
              <a:gd name="T4" fmla="*/ 90 w 226"/>
              <a:gd name="T5" fmla="*/ 4 h 232"/>
              <a:gd name="T6" fmla="*/ 70 w 226"/>
              <a:gd name="T7" fmla="*/ 10 h 232"/>
              <a:gd name="T8" fmla="*/ 50 w 226"/>
              <a:gd name="T9" fmla="*/ 20 h 232"/>
              <a:gd name="T10" fmla="*/ 34 w 226"/>
              <a:gd name="T11" fmla="*/ 34 h 232"/>
              <a:gd name="T12" fmla="*/ 20 w 226"/>
              <a:gd name="T13" fmla="*/ 52 h 232"/>
              <a:gd name="T14" fmla="*/ 10 w 226"/>
              <a:gd name="T15" fmla="*/ 70 h 232"/>
              <a:gd name="T16" fmla="*/ 4 w 226"/>
              <a:gd name="T17" fmla="*/ 92 h 232"/>
              <a:gd name="T18" fmla="*/ 0 w 226"/>
              <a:gd name="T19" fmla="*/ 116 h 232"/>
              <a:gd name="T20" fmla="*/ 0 w 226"/>
              <a:gd name="T21" fmla="*/ 116 h 232"/>
              <a:gd name="T22" fmla="*/ 4 w 226"/>
              <a:gd name="T23" fmla="*/ 138 h 232"/>
              <a:gd name="T24" fmla="*/ 10 w 226"/>
              <a:gd name="T25" fmla="*/ 160 h 232"/>
              <a:gd name="T26" fmla="*/ 20 w 226"/>
              <a:gd name="T27" fmla="*/ 180 h 232"/>
              <a:gd name="T28" fmla="*/ 34 w 226"/>
              <a:gd name="T29" fmla="*/ 196 h 232"/>
              <a:gd name="T30" fmla="*/ 50 w 226"/>
              <a:gd name="T31" fmla="*/ 212 h 232"/>
              <a:gd name="T32" fmla="*/ 70 w 226"/>
              <a:gd name="T33" fmla="*/ 222 h 232"/>
              <a:gd name="T34" fmla="*/ 90 w 226"/>
              <a:gd name="T35" fmla="*/ 228 h 232"/>
              <a:gd name="T36" fmla="*/ 102 w 226"/>
              <a:gd name="T37" fmla="*/ 230 h 232"/>
              <a:gd name="T38" fmla="*/ 114 w 226"/>
              <a:gd name="T39" fmla="*/ 232 h 232"/>
              <a:gd name="T40" fmla="*/ 114 w 226"/>
              <a:gd name="T41" fmla="*/ 232 h 232"/>
              <a:gd name="T42" fmla="*/ 124 w 226"/>
              <a:gd name="T43" fmla="*/ 230 h 232"/>
              <a:gd name="T44" fmla="*/ 136 w 226"/>
              <a:gd name="T45" fmla="*/ 228 h 232"/>
              <a:gd name="T46" fmla="*/ 158 w 226"/>
              <a:gd name="T47" fmla="*/ 222 h 232"/>
              <a:gd name="T48" fmla="*/ 176 w 226"/>
              <a:gd name="T49" fmla="*/ 212 h 232"/>
              <a:gd name="T50" fmla="*/ 194 w 226"/>
              <a:gd name="T51" fmla="*/ 196 h 232"/>
              <a:gd name="T52" fmla="*/ 206 w 226"/>
              <a:gd name="T53" fmla="*/ 180 h 232"/>
              <a:gd name="T54" fmla="*/ 218 w 226"/>
              <a:gd name="T55" fmla="*/ 160 h 232"/>
              <a:gd name="T56" fmla="*/ 224 w 226"/>
              <a:gd name="T57" fmla="*/ 138 h 232"/>
              <a:gd name="T58" fmla="*/ 226 w 226"/>
              <a:gd name="T59" fmla="*/ 116 h 232"/>
              <a:gd name="T60" fmla="*/ 226 w 226"/>
              <a:gd name="T61" fmla="*/ 116 h 232"/>
              <a:gd name="T62" fmla="*/ 224 w 226"/>
              <a:gd name="T63" fmla="*/ 92 h 232"/>
              <a:gd name="T64" fmla="*/ 218 w 226"/>
              <a:gd name="T65" fmla="*/ 70 h 232"/>
              <a:gd name="T66" fmla="*/ 206 w 226"/>
              <a:gd name="T67" fmla="*/ 52 h 232"/>
              <a:gd name="T68" fmla="*/ 194 w 226"/>
              <a:gd name="T69" fmla="*/ 34 h 232"/>
              <a:gd name="T70" fmla="*/ 176 w 226"/>
              <a:gd name="T71" fmla="*/ 20 h 232"/>
              <a:gd name="T72" fmla="*/ 158 w 226"/>
              <a:gd name="T73" fmla="*/ 10 h 232"/>
              <a:gd name="T74" fmla="*/ 136 w 226"/>
              <a:gd name="T75" fmla="*/ 4 h 232"/>
              <a:gd name="T76" fmla="*/ 114 w 226"/>
              <a:gd name="T77" fmla="*/ 0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226" h="232">
                <a:moveTo>
                  <a:pt x="114" y="0"/>
                </a:moveTo>
                <a:lnTo>
                  <a:pt x="114" y="0"/>
                </a:lnTo>
                <a:lnTo>
                  <a:pt x="90" y="4"/>
                </a:lnTo>
                <a:lnTo>
                  <a:pt x="70" y="10"/>
                </a:lnTo>
                <a:lnTo>
                  <a:pt x="50" y="20"/>
                </a:lnTo>
                <a:lnTo>
                  <a:pt x="34" y="34"/>
                </a:lnTo>
                <a:lnTo>
                  <a:pt x="20" y="52"/>
                </a:lnTo>
                <a:lnTo>
                  <a:pt x="10" y="70"/>
                </a:lnTo>
                <a:lnTo>
                  <a:pt x="4" y="92"/>
                </a:lnTo>
                <a:lnTo>
                  <a:pt x="0" y="116"/>
                </a:lnTo>
                <a:lnTo>
                  <a:pt x="0" y="116"/>
                </a:lnTo>
                <a:lnTo>
                  <a:pt x="4" y="138"/>
                </a:lnTo>
                <a:lnTo>
                  <a:pt x="10" y="160"/>
                </a:lnTo>
                <a:lnTo>
                  <a:pt x="20" y="180"/>
                </a:lnTo>
                <a:lnTo>
                  <a:pt x="34" y="196"/>
                </a:lnTo>
                <a:lnTo>
                  <a:pt x="50" y="212"/>
                </a:lnTo>
                <a:lnTo>
                  <a:pt x="70" y="222"/>
                </a:lnTo>
                <a:lnTo>
                  <a:pt x="90" y="228"/>
                </a:lnTo>
                <a:lnTo>
                  <a:pt x="102" y="230"/>
                </a:lnTo>
                <a:lnTo>
                  <a:pt x="114" y="232"/>
                </a:lnTo>
                <a:lnTo>
                  <a:pt x="114" y="232"/>
                </a:lnTo>
                <a:lnTo>
                  <a:pt x="124" y="230"/>
                </a:lnTo>
                <a:lnTo>
                  <a:pt x="136" y="228"/>
                </a:lnTo>
                <a:lnTo>
                  <a:pt x="158" y="222"/>
                </a:lnTo>
                <a:lnTo>
                  <a:pt x="176" y="212"/>
                </a:lnTo>
                <a:lnTo>
                  <a:pt x="194" y="196"/>
                </a:lnTo>
                <a:lnTo>
                  <a:pt x="206" y="180"/>
                </a:lnTo>
                <a:lnTo>
                  <a:pt x="218" y="160"/>
                </a:lnTo>
                <a:lnTo>
                  <a:pt x="224" y="138"/>
                </a:lnTo>
                <a:lnTo>
                  <a:pt x="226" y="116"/>
                </a:lnTo>
                <a:lnTo>
                  <a:pt x="226" y="116"/>
                </a:lnTo>
                <a:lnTo>
                  <a:pt x="224" y="92"/>
                </a:lnTo>
                <a:lnTo>
                  <a:pt x="218" y="70"/>
                </a:lnTo>
                <a:lnTo>
                  <a:pt x="206" y="52"/>
                </a:lnTo>
                <a:lnTo>
                  <a:pt x="194" y="34"/>
                </a:lnTo>
                <a:lnTo>
                  <a:pt x="176" y="20"/>
                </a:lnTo>
                <a:lnTo>
                  <a:pt x="158" y="10"/>
                </a:lnTo>
                <a:lnTo>
                  <a:pt x="136" y="4"/>
                </a:lnTo>
                <a:lnTo>
                  <a:pt x="114" y="0"/>
                </a:lnTo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9" name="Rectangle 25"/>
          <p:cNvSpPr>
            <a:spLocks noChangeArrowheads="1"/>
          </p:cNvSpPr>
          <p:nvPr/>
        </p:nvSpPr>
        <p:spPr bwMode="auto">
          <a:xfrm>
            <a:off x="4564063" y="5178425"/>
            <a:ext cx="1025525" cy="77787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0" name="Rectangle 26"/>
          <p:cNvSpPr>
            <a:spLocks noChangeArrowheads="1"/>
          </p:cNvSpPr>
          <p:nvPr/>
        </p:nvSpPr>
        <p:spPr bwMode="auto">
          <a:xfrm>
            <a:off x="4564063" y="5178425"/>
            <a:ext cx="1025525" cy="77787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1" name="Freeform 27"/>
          <p:cNvSpPr>
            <a:spLocks noEditPoints="1"/>
          </p:cNvSpPr>
          <p:nvPr/>
        </p:nvSpPr>
        <p:spPr bwMode="auto">
          <a:xfrm>
            <a:off x="5049838" y="4044950"/>
            <a:ext cx="946150" cy="1133475"/>
          </a:xfrm>
          <a:custGeom>
            <a:avLst/>
            <a:gdLst>
              <a:gd name="T0" fmla="*/ 36 w 596"/>
              <a:gd name="T1" fmla="*/ 676 h 714"/>
              <a:gd name="T2" fmla="*/ 18 w 596"/>
              <a:gd name="T3" fmla="*/ 714 h 714"/>
              <a:gd name="T4" fmla="*/ 0 w 596"/>
              <a:gd name="T5" fmla="*/ 676 h 714"/>
              <a:gd name="T6" fmla="*/ 36 w 596"/>
              <a:gd name="T7" fmla="*/ 676 h 714"/>
              <a:gd name="T8" fmla="*/ 596 w 596"/>
              <a:gd name="T9" fmla="*/ 0 h 714"/>
              <a:gd name="T10" fmla="*/ 596 w 596"/>
              <a:gd name="T11" fmla="*/ 362 h 714"/>
              <a:gd name="T12" fmla="*/ 18 w 596"/>
              <a:gd name="T13" fmla="*/ 362 h 714"/>
              <a:gd name="T14" fmla="*/ 22 w 596"/>
              <a:gd name="T15" fmla="*/ 356 h 714"/>
              <a:gd name="T16" fmla="*/ 22 w 596"/>
              <a:gd name="T17" fmla="*/ 684 h 714"/>
              <a:gd name="T18" fmla="*/ 12 w 596"/>
              <a:gd name="T19" fmla="*/ 684 h 714"/>
              <a:gd name="T20" fmla="*/ 12 w 596"/>
              <a:gd name="T21" fmla="*/ 352 h 714"/>
              <a:gd name="T22" fmla="*/ 592 w 596"/>
              <a:gd name="T23" fmla="*/ 352 h 714"/>
              <a:gd name="T24" fmla="*/ 586 w 596"/>
              <a:gd name="T25" fmla="*/ 356 h 714"/>
              <a:gd name="T26" fmla="*/ 586 w 596"/>
              <a:gd name="T27" fmla="*/ 0 h 714"/>
              <a:gd name="T28" fmla="*/ 596 w 596"/>
              <a:gd name="T29" fmla="*/ 0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96" h="714">
                <a:moveTo>
                  <a:pt x="36" y="676"/>
                </a:moveTo>
                <a:lnTo>
                  <a:pt x="18" y="714"/>
                </a:lnTo>
                <a:lnTo>
                  <a:pt x="0" y="676"/>
                </a:lnTo>
                <a:lnTo>
                  <a:pt x="36" y="676"/>
                </a:lnTo>
                <a:close/>
                <a:moveTo>
                  <a:pt x="596" y="0"/>
                </a:moveTo>
                <a:lnTo>
                  <a:pt x="596" y="362"/>
                </a:lnTo>
                <a:lnTo>
                  <a:pt x="18" y="362"/>
                </a:lnTo>
                <a:lnTo>
                  <a:pt x="22" y="356"/>
                </a:lnTo>
                <a:lnTo>
                  <a:pt x="22" y="684"/>
                </a:lnTo>
                <a:lnTo>
                  <a:pt x="12" y="684"/>
                </a:lnTo>
                <a:lnTo>
                  <a:pt x="12" y="352"/>
                </a:lnTo>
                <a:lnTo>
                  <a:pt x="592" y="352"/>
                </a:lnTo>
                <a:lnTo>
                  <a:pt x="586" y="356"/>
                </a:lnTo>
                <a:lnTo>
                  <a:pt x="586" y="0"/>
                </a:lnTo>
                <a:lnTo>
                  <a:pt x="596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2" name="Freeform 28"/>
          <p:cNvSpPr>
            <a:spLocks/>
          </p:cNvSpPr>
          <p:nvPr/>
        </p:nvSpPr>
        <p:spPr bwMode="auto">
          <a:xfrm>
            <a:off x="4202113" y="1441450"/>
            <a:ext cx="327025" cy="273050"/>
          </a:xfrm>
          <a:custGeom>
            <a:avLst/>
            <a:gdLst>
              <a:gd name="T0" fmla="*/ 152 w 206"/>
              <a:gd name="T1" fmla="*/ 0 h 172"/>
              <a:gd name="T2" fmla="*/ 152 w 206"/>
              <a:gd name="T3" fmla="*/ 44 h 172"/>
              <a:gd name="T4" fmla="*/ 0 w 206"/>
              <a:gd name="T5" fmla="*/ 44 h 172"/>
              <a:gd name="T6" fmla="*/ 0 w 206"/>
              <a:gd name="T7" fmla="*/ 130 h 172"/>
              <a:gd name="T8" fmla="*/ 152 w 206"/>
              <a:gd name="T9" fmla="*/ 130 h 172"/>
              <a:gd name="T10" fmla="*/ 152 w 206"/>
              <a:gd name="T11" fmla="*/ 172 h 172"/>
              <a:gd name="T12" fmla="*/ 206 w 206"/>
              <a:gd name="T13" fmla="*/ 88 h 172"/>
              <a:gd name="T14" fmla="*/ 152 w 206"/>
              <a:gd name="T15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6" h="172">
                <a:moveTo>
                  <a:pt x="152" y="0"/>
                </a:moveTo>
                <a:lnTo>
                  <a:pt x="152" y="44"/>
                </a:lnTo>
                <a:lnTo>
                  <a:pt x="0" y="44"/>
                </a:lnTo>
                <a:lnTo>
                  <a:pt x="0" y="130"/>
                </a:lnTo>
                <a:lnTo>
                  <a:pt x="152" y="130"/>
                </a:lnTo>
                <a:lnTo>
                  <a:pt x="152" y="172"/>
                </a:lnTo>
                <a:lnTo>
                  <a:pt x="206" y="88"/>
                </a:lnTo>
                <a:lnTo>
                  <a:pt x="152" y="0"/>
                </a:lnTo>
                <a:close/>
              </a:path>
            </a:pathLst>
          </a:cu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3" name="Freeform 29"/>
          <p:cNvSpPr>
            <a:spLocks/>
          </p:cNvSpPr>
          <p:nvPr/>
        </p:nvSpPr>
        <p:spPr bwMode="auto">
          <a:xfrm>
            <a:off x="4202113" y="1441450"/>
            <a:ext cx="327025" cy="273050"/>
          </a:xfrm>
          <a:custGeom>
            <a:avLst/>
            <a:gdLst>
              <a:gd name="T0" fmla="*/ 152 w 206"/>
              <a:gd name="T1" fmla="*/ 0 h 172"/>
              <a:gd name="T2" fmla="*/ 152 w 206"/>
              <a:gd name="T3" fmla="*/ 44 h 172"/>
              <a:gd name="T4" fmla="*/ 0 w 206"/>
              <a:gd name="T5" fmla="*/ 44 h 172"/>
              <a:gd name="T6" fmla="*/ 0 w 206"/>
              <a:gd name="T7" fmla="*/ 130 h 172"/>
              <a:gd name="T8" fmla="*/ 152 w 206"/>
              <a:gd name="T9" fmla="*/ 130 h 172"/>
              <a:gd name="T10" fmla="*/ 152 w 206"/>
              <a:gd name="T11" fmla="*/ 172 h 172"/>
              <a:gd name="T12" fmla="*/ 206 w 206"/>
              <a:gd name="T13" fmla="*/ 88 h 172"/>
              <a:gd name="T14" fmla="*/ 152 w 206"/>
              <a:gd name="T15" fmla="*/ 0 h 1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06" h="172">
                <a:moveTo>
                  <a:pt x="152" y="0"/>
                </a:moveTo>
                <a:lnTo>
                  <a:pt x="152" y="44"/>
                </a:lnTo>
                <a:lnTo>
                  <a:pt x="0" y="44"/>
                </a:lnTo>
                <a:lnTo>
                  <a:pt x="0" y="130"/>
                </a:lnTo>
                <a:lnTo>
                  <a:pt x="152" y="130"/>
                </a:lnTo>
                <a:lnTo>
                  <a:pt x="152" y="172"/>
                </a:lnTo>
                <a:lnTo>
                  <a:pt x="206" y="88"/>
                </a:lnTo>
                <a:lnTo>
                  <a:pt x="15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4" name="Rectangle 30"/>
          <p:cNvSpPr>
            <a:spLocks noChangeArrowheads="1"/>
          </p:cNvSpPr>
          <p:nvPr/>
        </p:nvSpPr>
        <p:spPr bwMode="auto">
          <a:xfrm>
            <a:off x="3624263" y="5178425"/>
            <a:ext cx="866775" cy="777875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5" name="Rectangle 31"/>
          <p:cNvSpPr>
            <a:spLocks noChangeArrowheads="1"/>
          </p:cNvSpPr>
          <p:nvPr/>
        </p:nvSpPr>
        <p:spPr bwMode="auto">
          <a:xfrm>
            <a:off x="3624263" y="5178425"/>
            <a:ext cx="866775" cy="77787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6" name="Rectangle 32"/>
          <p:cNvSpPr>
            <a:spLocks noChangeArrowheads="1"/>
          </p:cNvSpPr>
          <p:nvPr/>
        </p:nvSpPr>
        <p:spPr bwMode="auto">
          <a:xfrm>
            <a:off x="2684463" y="5178425"/>
            <a:ext cx="869950" cy="1009650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7" name="Rectangle 33"/>
          <p:cNvSpPr>
            <a:spLocks noChangeArrowheads="1"/>
          </p:cNvSpPr>
          <p:nvPr/>
        </p:nvSpPr>
        <p:spPr bwMode="auto">
          <a:xfrm>
            <a:off x="2684463" y="5178425"/>
            <a:ext cx="869950" cy="10096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8" name="Freeform 34"/>
          <p:cNvSpPr>
            <a:spLocks noEditPoints="1"/>
          </p:cNvSpPr>
          <p:nvPr/>
        </p:nvSpPr>
        <p:spPr bwMode="auto">
          <a:xfrm>
            <a:off x="3090863" y="4394200"/>
            <a:ext cx="1606550" cy="784225"/>
          </a:xfrm>
          <a:custGeom>
            <a:avLst/>
            <a:gdLst>
              <a:gd name="T0" fmla="*/ 36 w 1012"/>
              <a:gd name="T1" fmla="*/ 456 h 494"/>
              <a:gd name="T2" fmla="*/ 18 w 1012"/>
              <a:gd name="T3" fmla="*/ 494 h 494"/>
              <a:gd name="T4" fmla="*/ 0 w 1012"/>
              <a:gd name="T5" fmla="*/ 456 h 494"/>
              <a:gd name="T6" fmla="*/ 36 w 1012"/>
              <a:gd name="T7" fmla="*/ 456 h 494"/>
              <a:gd name="T8" fmla="*/ 1012 w 1012"/>
              <a:gd name="T9" fmla="*/ 0 h 494"/>
              <a:gd name="T10" fmla="*/ 1012 w 1012"/>
              <a:gd name="T11" fmla="*/ 252 h 494"/>
              <a:gd name="T12" fmla="*/ 18 w 1012"/>
              <a:gd name="T13" fmla="*/ 252 h 494"/>
              <a:gd name="T14" fmla="*/ 24 w 1012"/>
              <a:gd name="T15" fmla="*/ 248 h 494"/>
              <a:gd name="T16" fmla="*/ 24 w 1012"/>
              <a:gd name="T17" fmla="*/ 464 h 494"/>
              <a:gd name="T18" fmla="*/ 14 w 1012"/>
              <a:gd name="T19" fmla="*/ 464 h 494"/>
              <a:gd name="T20" fmla="*/ 14 w 1012"/>
              <a:gd name="T21" fmla="*/ 242 h 494"/>
              <a:gd name="T22" fmla="*/ 1006 w 1012"/>
              <a:gd name="T23" fmla="*/ 242 h 494"/>
              <a:gd name="T24" fmla="*/ 1002 w 1012"/>
              <a:gd name="T25" fmla="*/ 248 h 494"/>
              <a:gd name="T26" fmla="*/ 1002 w 1012"/>
              <a:gd name="T27" fmla="*/ 0 h 494"/>
              <a:gd name="T28" fmla="*/ 1012 w 1012"/>
              <a:gd name="T29" fmla="*/ 0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012" h="494">
                <a:moveTo>
                  <a:pt x="36" y="456"/>
                </a:moveTo>
                <a:lnTo>
                  <a:pt x="18" y="494"/>
                </a:lnTo>
                <a:lnTo>
                  <a:pt x="0" y="456"/>
                </a:lnTo>
                <a:lnTo>
                  <a:pt x="36" y="456"/>
                </a:lnTo>
                <a:close/>
                <a:moveTo>
                  <a:pt x="1012" y="0"/>
                </a:moveTo>
                <a:lnTo>
                  <a:pt x="1012" y="252"/>
                </a:lnTo>
                <a:lnTo>
                  <a:pt x="18" y="252"/>
                </a:lnTo>
                <a:lnTo>
                  <a:pt x="24" y="248"/>
                </a:lnTo>
                <a:lnTo>
                  <a:pt x="24" y="464"/>
                </a:lnTo>
                <a:lnTo>
                  <a:pt x="14" y="464"/>
                </a:lnTo>
                <a:lnTo>
                  <a:pt x="14" y="242"/>
                </a:lnTo>
                <a:lnTo>
                  <a:pt x="1006" y="242"/>
                </a:lnTo>
                <a:lnTo>
                  <a:pt x="1002" y="248"/>
                </a:lnTo>
                <a:lnTo>
                  <a:pt x="1002" y="0"/>
                </a:lnTo>
                <a:lnTo>
                  <a:pt x="1012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9" name="Freeform 35"/>
          <p:cNvSpPr>
            <a:spLocks noEditPoints="1"/>
          </p:cNvSpPr>
          <p:nvPr/>
        </p:nvSpPr>
        <p:spPr bwMode="auto">
          <a:xfrm>
            <a:off x="4027488" y="4394200"/>
            <a:ext cx="669925" cy="784225"/>
          </a:xfrm>
          <a:custGeom>
            <a:avLst/>
            <a:gdLst>
              <a:gd name="T0" fmla="*/ 38 w 422"/>
              <a:gd name="T1" fmla="*/ 456 h 494"/>
              <a:gd name="T2" fmla="*/ 20 w 422"/>
              <a:gd name="T3" fmla="*/ 494 h 494"/>
              <a:gd name="T4" fmla="*/ 0 w 422"/>
              <a:gd name="T5" fmla="*/ 456 h 494"/>
              <a:gd name="T6" fmla="*/ 38 w 422"/>
              <a:gd name="T7" fmla="*/ 456 h 494"/>
              <a:gd name="T8" fmla="*/ 422 w 422"/>
              <a:gd name="T9" fmla="*/ 0 h 494"/>
              <a:gd name="T10" fmla="*/ 422 w 422"/>
              <a:gd name="T11" fmla="*/ 252 h 494"/>
              <a:gd name="T12" fmla="*/ 20 w 422"/>
              <a:gd name="T13" fmla="*/ 252 h 494"/>
              <a:gd name="T14" fmla="*/ 24 w 422"/>
              <a:gd name="T15" fmla="*/ 248 h 494"/>
              <a:gd name="T16" fmla="*/ 24 w 422"/>
              <a:gd name="T17" fmla="*/ 464 h 494"/>
              <a:gd name="T18" fmla="*/ 14 w 422"/>
              <a:gd name="T19" fmla="*/ 464 h 494"/>
              <a:gd name="T20" fmla="*/ 14 w 422"/>
              <a:gd name="T21" fmla="*/ 242 h 494"/>
              <a:gd name="T22" fmla="*/ 416 w 422"/>
              <a:gd name="T23" fmla="*/ 242 h 494"/>
              <a:gd name="T24" fmla="*/ 412 w 422"/>
              <a:gd name="T25" fmla="*/ 248 h 494"/>
              <a:gd name="T26" fmla="*/ 412 w 422"/>
              <a:gd name="T27" fmla="*/ 0 h 494"/>
              <a:gd name="T28" fmla="*/ 422 w 422"/>
              <a:gd name="T29" fmla="*/ 0 h 4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22" h="494">
                <a:moveTo>
                  <a:pt x="38" y="456"/>
                </a:moveTo>
                <a:lnTo>
                  <a:pt x="20" y="494"/>
                </a:lnTo>
                <a:lnTo>
                  <a:pt x="0" y="456"/>
                </a:lnTo>
                <a:lnTo>
                  <a:pt x="38" y="456"/>
                </a:lnTo>
                <a:close/>
                <a:moveTo>
                  <a:pt x="422" y="0"/>
                </a:moveTo>
                <a:lnTo>
                  <a:pt x="422" y="252"/>
                </a:lnTo>
                <a:lnTo>
                  <a:pt x="20" y="252"/>
                </a:lnTo>
                <a:lnTo>
                  <a:pt x="24" y="248"/>
                </a:lnTo>
                <a:lnTo>
                  <a:pt x="24" y="464"/>
                </a:lnTo>
                <a:lnTo>
                  <a:pt x="14" y="464"/>
                </a:lnTo>
                <a:lnTo>
                  <a:pt x="14" y="242"/>
                </a:lnTo>
                <a:lnTo>
                  <a:pt x="416" y="242"/>
                </a:lnTo>
                <a:lnTo>
                  <a:pt x="412" y="248"/>
                </a:lnTo>
                <a:lnTo>
                  <a:pt x="412" y="0"/>
                </a:lnTo>
                <a:lnTo>
                  <a:pt x="422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0" name="Freeform 36"/>
          <p:cNvSpPr>
            <a:spLocks noEditPoints="1"/>
          </p:cNvSpPr>
          <p:nvPr/>
        </p:nvSpPr>
        <p:spPr bwMode="auto">
          <a:xfrm>
            <a:off x="6361113" y="1873250"/>
            <a:ext cx="441325" cy="603250"/>
          </a:xfrm>
          <a:custGeom>
            <a:avLst/>
            <a:gdLst>
              <a:gd name="T0" fmla="*/ 8 w 278"/>
              <a:gd name="T1" fmla="*/ 42 h 380"/>
              <a:gd name="T2" fmla="*/ 0 w 278"/>
              <a:gd name="T3" fmla="*/ 0 h 380"/>
              <a:gd name="T4" fmla="*/ 40 w 278"/>
              <a:gd name="T5" fmla="*/ 20 h 380"/>
              <a:gd name="T6" fmla="*/ 8 w 278"/>
              <a:gd name="T7" fmla="*/ 42 h 380"/>
              <a:gd name="T8" fmla="*/ 274 w 278"/>
              <a:gd name="T9" fmla="*/ 378 h 380"/>
              <a:gd name="T10" fmla="*/ 16 w 278"/>
              <a:gd name="T11" fmla="*/ 20 h 380"/>
              <a:gd name="T12" fmla="*/ 16 w 278"/>
              <a:gd name="T13" fmla="*/ 16 h 380"/>
              <a:gd name="T14" fmla="*/ 18 w 278"/>
              <a:gd name="T15" fmla="*/ 16 h 380"/>
              <a:gd name="T16" fmla="*/ 278 w 278"/>
              <a:gd name="T17" fmla="*/ 376 h 380"/>
              <a:gd name="T18" fmla="*/ 278 w 278"/>
              <a:gd name="T19" fmla="*/ 380 h 380"/>
              <a:gd name="T20" fmla="*/ 274 w 278"/>
              <a:gd name="T21" fmla="*/ 378 h 3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78" h="380">
                <a:moveTo>
                  <a:pt x="8" y="42"/>
                </a:moveTo>
                <a:lnTo>
                  <a:pt x="0" y="0"/>
                </a:lnTo>
                <a:lnTo>
                  <a:pt x="40" y="20"/>
                </a:lnTo>
                <a:lnTo>
                  <a:pt x="8" y="42"/>
                </a:lnTo>
                <a:close/>
                <a:moveTo>
                  <a:pt x="274" y="378"/>
                </a:moveTo>
                <a:lnTo>
                  <a:pt x="16" y="20"/>
                </a:lnTo>
                <a:lnTo>
                  <a:pt x="16" y="16"/>
                </a:lnTo>
                <a:lnTo>
                  <a:pt x="18" y="16"/>
                </a:lnTo>
                <a:lnTo>
                  <a:pt x="278" y="376"/>
                </a:lnTo>
                <a:lnTo>
                  <a:pt x="278" y="380"/>
                </a:lnTo>
                <a:lnTo>
                  <a:pt x="274" y="378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1" name="Rectangle 37"/>
          <p:cNvSpPr>
            <a:spLocks noChangeArrowheads="1"/>
          </p:cNvSpPr>
          <p:nvPr/>
        </p:nvSpPr>
        <p:spPr bwMode="auto">
          <a:xfrm>
            <a:off x="5808663" y="2311400"/>
            <a:ext cx="1247775" cy="542925"/>
          </a:xfrm>
          <a:prstGeom prst="rect">
            <a:avLst/>
          </a:pr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" name="Rectangle 38"/>
          <p:cNvSpPr>
            <a:spLocks noChangeArrowheads="1"/>
          </p:cNvSpPr>
          <p:nvPr/>
        </p:nvSpPr>
        <p:spPr bwMode="auto">
          <a:xfrm>
            <a:off x="5808663" y="2311400"/>
            <a:ext cx="1247775" cy="54292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" name="Freeform 39"/>
          <p:cNvSpPr>
            <a:spLocks noEditPoints="1"/>
          </p:cNvSpPr>
          <p:nvPr/>
        </p:nvSpPr>
        <p:spPr bwMode="auto">
          <a:xfrm>
            <a:off x="2252663" y="3063875"/>
            <a:ext cx="330200" cy="546100"/>
          </a:xfrm>
          <a:custGeom>
            <a:avLst/>
            <a:gdLst>
              <a:gd name="T0" fmla="*/ 36 w 208"/>
              <a:gd name="T1" fmla="*/ 320 h 344"/>
              <a:gd name="T2" fmla="*/ 0 w 208"/>
              <a:gd name="T3" fmla="*/ 344 h 344"/>
              <a:gd name="T4" fmla="*/ 4 w 208"/>
              <a:gd name="T5" fmla="*/ 300 h 344"/>
              <a:gd name="T6" fmla="*/ 36 w 208"/>
              <a:gd name="T7" fmla="*/ 320 h 344"/>
              <a:gd name="T8" fmla="*/ 208 w 208"/>
              <a:gd name="T9" fmla="*/ 4 h 344"/>
              <a:gd name="T10" fmla="*/ 18 w 208"/>
              <a:gd name="T11" fmla="*/ 318 h 344"/>
              <a:gd name="T12" fmla="*/ 14 w 208"/>
              <a:gd name="T13" fmla="*/ 318 h 344"/>
              <a:gd name="T14" fmla="*/ 14 w 208"/>
              <a:gd name="T15" fmla="*/ 316 h 344"/>
              <a:gd name="T16" fmla="*/ 202 w 208"/>
              <a:gd name="T17" fmla="*/ 0 h 344"/>
              <a:gd name="T18" fmla="*/ 206 w 208"/>
              <a:gd name="T19" fmla="*/ 0 h 344"/>
              <a:gd name="T20" fmla="*/ 208 w 208"/>
              <a:gd name="T21" fmla="*/ 4 h 3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8" h="344">
                <a:moveTo>
                  <a:pt x="36" y="320"/>
                </a:moveTo>
                <a:lnTo>
                  <a:pt x="0" y="344"/>
                </a:lnTo>
                <a:lnTo>
                  <a:pt x="4" y="300"/>
                </a:lnTo>
                <a:lnTo>
                  <a:pt x="36" y="320"/>
                </a:lnTo>
                <a:close/>
                <a:moveTo>
                  <a:pt x="208" y="4"/>
                </a:moveTo>
                <a:lnTo>
                  <a:pt x="18" y="318"/>
                </a:lnTo>
                <a:lnTo>
                  <a:pt x="14" y="318"/>
                </a:lnTo>
                <a:lnTo>
                  <a:pt x="14" y="316"/>
                </a:lnTo>
                <a:lnTo>
                  <a:pt x="202" y="0"/>
                </a:lnTo>
                <a:lnTo>
                  <a:pt x="206" y="0"/>
                </a:lnTo>
                <a:lnTo>
                  <a:pt x="208" y="4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4" name="Rectangle 40"/>
          <p:cNvSpPr>
            <a:spLocks noChangeArrowheads="1"/>
          </p:cNvSpPr>
          <p:nvPr/>
        </p:nvSpPr>
        <p:spPr bwMode="auto">
          <a:xfrm>
            <a:off x="2090738" y="2959100"/>
            <a:ext cx="1136650" cy="311150"/>
          </a:xfrm>
          <a:prstGeom prst="rect">
            <a:avLst/>
          </a:pr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5" name="Rectangle 41"/>
          <p:cNvSpPr>
            <a:spLocks noChangeArrowheads="1"/>
          </p:cNvSpPr>
          <p:nvPr/>
        </p:nvSpPr>
        <p:spPr bwMode="auto">
          <a:xfrm>
            <a:off x="2090738" y="2959100"/>
            <a:ext cx="1136650" cy="3111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6" name="Freeform 42"/>
          <p:cNvSpPr>
            <a:spLocks noEditPoints="1"/>
          </p:cNvSpPr>
          <p:nvPr/>
        </p:nvSpPr>
        <p:spPr bwMode="auto">
          <a:xfrm>
            <a:off x="5500688" y="4470400"/>
            <a:ext cx="381000" cy="815975"/>
          </a:xfrm>
          <a:custGeom>
            <a:avLst/>
            <a:gdLst>
              <a:gd name="T0" fmla="*/ 34 w 240"/>
              <a:gd name="T1" fmla="*/ 488 h 514"/>
              <a:gd name="T2" fmla="*/ 0 w 240"/>
              <a:gd name="T3" fmla="*/ 514 h 514"/>
              <a:gd name="T4" fmla="*/ 0 w 240"/>
              <a:gd name="T5" fmla="*/ 472 h 514"/>
              <a:gd name="T6" fmla="*/ 34 w 240"/>
              <a:gd name="T7" fmla="*/ 488 h 514"/>
              <a:gd name="T8" fmla="*/ 240 w 240"/>
              <a:gd name="T9" fmla="*/ 4 h 514"/>
              <a:gd name="T10" fmla="*/ 16 w 240"/>
              <a:gd name="T11" fmla="*/ 486 h 514"/>
              <a:gd name="T12" fmla="*/ 12 w 240"/>
              <a:gd name="T13" fmla="*/ 488 h 514"/>
              <a:gd name="T14" fmla="*/ 10 w 240"/>
              <a:gd name="T15" fmla="*/ 486 h 514"/>
              <a:gd name="T16" fmla="*/ 238 w 240"/>
              <a:gd name="T17" fmla="*/ 2 h 514"/>
              <a:gd name="T18" fmla="*/ 240 w 240"/>
              <a:gd name="T19" fmla="*/ 0 h 514"/>
              <a:gd name="T20" fmla="*/ 240 w 240"/>
              <a:gd name="T21" fmla="*/ 4 h 5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40" h="514">
                <a:moveTo>
                  <a:pt x="34" y="488"/>
                </a:moveTo>
                <a:lnTo>
                  <a:pt x="0" y="514"/>
                </a:lnTo>
                <a:lnTo>
                  <a:pt x="0" y="472"/>
                </a:lnTo>
                <a:lnTo>
                  <a:pt x="34" y="488"/>
                </a:lnTo>
                <a:close/>
                <a:moveTo>
                  <a:pt x="240" y="4"/>
                </a:moveTo>
                <a:lnTo>
                  <a:pt x="16" y="486"/>
                </a:lnTo>
                <a:lnTo>
                  <a:pt x="12" y="488"/>
                </a:lnTo>
                <a:lnTo>
                  <a:pt x="10" y="486"/>
                </a:lnTo>
                <a:lnTo>
                  <a:pt x="238" y="2"/>
                </a:lnTo>
                <a:lnTo>
                  <a:pt x="240" y="0"/>
                </a:lnTo>
                <a:lnTo>
                  <a:pt x="240" y="4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7" name="Rectangle 43"/>
          <p:cNvSpPr>
            <a:spLocks noChangeArrowheads="1"/>
          </p:cNvSpPr>
          <p:nvPr/>
        </p:nvSpPr>
        <p:spPr bwMode="auto">
          <a:xfrm>
            <a:off x="5446713" y="4257675"/>
            <a:ext cx="1136650" cy="660400"/>
          </a:xfrm>
          <a:prstGeom prst="rect">
            <a:avLst/>
          </a:pr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8" name="Rectangle 44"/>
          <p:cNvSpPr>
            <a:spLocks noChangeArrowheads="1"/>
          </p:cNvSpPr>
          <p:nvPr/>
        </p:nvSpPr>
        <p:spPr bwMode="auto">
          <a:xfrm>
            <a:off x="5446713" y="4257675"/>
            <a:ext cx="1136650" cy="66040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9" name="Rectangle 45"/>
          <p:cNvSpPr>
            <a:spLocks noChangeArrowheads="1"/>
          </p:cNvSpPr>
          <p:nvPr/>
        </p:nvSpPr>
        <p:spPr bwMode="auto">
          <a:xfrm>
            <a:off x="2524730" y="1143000"/>
            <a:ext cx="1516441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Étape n°1 : quel est l’objectif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principal à atteindre à la fin d’une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séquence donnée de formation.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On se limitera à une seule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réponse et on se reposera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question autant de fois que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nécessaire.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4" name="Rectangle 80"/>
          <p:cNvSpPr>
            <a:spLocks noChangeArrowheads="1"/>
          </p:cNvSpPr>
          <p:nvPr/>
        </p:nvSpPr>
        <p:spPr bwMode="auto">
          <a:xfrm>
            <a:off x="2459573" y="2365375"/>
            <a:ext cx="235160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Étape n°2 : pour que ce premier objectif soit atteint,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 faut-il ?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6" name="Rectangle 82"/>
          <p:cNvSpPr>
            <a:spLocks noChangeArrowheads="1"/>
          </p:cNvSpPr>
          <p:nvPr/>
        </p:nvSpPr>
        <p:spPr bwMode="auto">
          <a:xfrm>
            <a:off x="4811178" y="1117600"/>
            <a:ext cx="1561021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 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 présenter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oralement tous les produits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l’entreprise à un futur client, en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moins de 10 minutes et sans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recourir à la moindre note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62" name="Rectangle 88"/>
          <p:cNvSpPr>
            <a:spLocks noChangeArrowheads="1"/>
          </p:cNvSpPr>
          <p:nvPr/>
        </p:nvSpPr>
        <p:spPr bwMode="auto">
          <a:xfrm>
            <a:off x="6713057" y="1479550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1400" b="0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1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63" name="Rectangle 89"/>
          <p:cNvSpPr>
            <a:spLocks noChangeArrowheads="1"/>
          </p:cNvSpPr>
          <p:nvPr/>
        </p:nvSpPr>
        <p:spPr bwMode="auto">
          <a:xfrm>
            <a:off x="3983038" y="3521075"/>
            <a:ext cx="1409699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 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</a:t>
            </a: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citer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principales caractéristiques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tous les produits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notre gamme en respectant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trame définie par 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service commercial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87" name="Rectangle 113"/>
          <p:cNvSpPr>
            <a:spLocks noChangeArrowheads="1"/>
          </p:cNvSpPr>
          <p:nvPr/>
        </p:nvSpPr>
        <p:spPr bwMode="auto">
          <a:xfrm>
            <a:off x="2144712" y="3521075"/>
            <a:ext cx="1687513" cy="86177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 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 parler face à un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public sans hésitation ni défaut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d’élocution. Ils 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 gérer leurs émotions et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ne laisseront pas apparaître leur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stress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94" name="Rectangle 120"/>
          <p:cNvSpPr>
            <a:spLocks noChangeArrowheads="1"/>
          </p:cNvSpPr>
          <p:nvPr/>
        </p:nvSpPr>
        <p:spPr bwMode="auto">
          <a:xfrm>
            <a:off x="5554663" y="3530600"/>
            <a:ext cx="87788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devront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maîtriser le </a:t>
            </a:r>
            <a:r>
              <a: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non verbal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98" name="Rectangle 124"/>
          <p:cNvSpPr>
            <a:spLocks noChangeArrowheads="1"/>
          </p:cNvSpPr>
          <p:nvPr/>
        </p:nvSpPr>
        <p:spPr bwMode="auto">
          <a:xfrm>
            <a:off x="6713057" y="3644900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1400" b="0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2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99" name="Rectangle 125"/>
          <p:cNvSpPr>
            <a:spLocks noChangeArrowheads="1"/>
          </p:cNvSpPr>
          <p:nvPr/>
        </p:nvSpPr>
        <p:spPr bwMode="auto">
          <a:xfrm>
            <a:off x="2456456" y="4486275"/>
            <a:ext cx="135453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On reconduit le raisonnement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troisième fois, etc.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01" name="Rectangle 127"/>
          <p:cNvSpPr>
            <a:spLocks noChangeArrowheads="1"/>
          </p:cNvSpPr>
          <p:nvPr/>
        </p:nvSpPr>
        <p:spPr bwMode="auto">
          <a:xfrm>
            <a:off x="5724128" y="5191125"/>
            <a:ext cx="1252538" cy="11079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 devront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développer une gestuelle.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Ils seront capables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d’identifier les gestes qui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permettent de convaincre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et les gestes interdits qui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ne feront que donner une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mauvaise image </a:t>
            </a:r>
            <a:r>
              <a:rPr lang="fr-FR" sz="8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d’eux mêmes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32" name="Rectangle 158"/>
          <p:cNvSpPr>
            <a:spLocks noChangeArrowheads="1"/>
          </p:cNvSpPr>
          <p:nvPr/>
        </p:nvSpPr>
        <p:spPr bwMode="auto">
          <a:xfrm>
            <a:off x="6713057" y="4781550"/>
            <a:ext cx="99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1400" b="0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3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33" name="Rectangle 159"/>
          <p:cNvSpPr>
            <a:spLocks noChangeArrowheads="1"/>
          </p:cNvSpPr>
          <p:nvPr/>
        </p:nvSpPr>
        <p:spPr bwMode="auto">
          <a:xfrm>
            <a:off x="4564063" y="5200650"/>
            <a:ext cx="1027625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 parler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lentement et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d’utiliser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silences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39" name="Rectangle 165"/>
          <p:cNvSpPr>
            <a:spLocks noChangeArrowheads="1"/>
          </p:cNvSpPr>
          <p:nvPr/>
        </p:nvSpPr>
        <p:spPr bwMode="auto">
          <a:xfrm>
            <a:off x="3635375" y="5200650"/>
            <a:ext cx="855663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reproduire la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trame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présentation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45" name="Rectangle 171"/>
          <p:cNvSpPr>
            <a:spLocks noChangeArrowheads="1"/>
          </p:cNvSpPr>
          <p:nvPr/>
        </p:nvSpPr>
        <p:spPr bwMode="auto">
          <a:xfrm>
            <a:off x="2684463" y="5194300"/>
            <a:ext cx="869949" cy="9848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devront être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capables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citer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mémoire 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contenu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chacune des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fiches produits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65" name="Rectangle 191"/>
          <p:cNvSpPr>
            <a:spLocks noChangeArrowheads="1"/>
          </p:cNvSpPr>
          <p:nvPr/>
        </p:nvSpPr>
        <p:spPr bwMode="auto">
          <a:xfrm>
            <a:off x="5808663" y="2339975"/>
            <a:ext cx="124777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Pour les spécialistes il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s’agit d’un objectif clé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ou d’un objectif terminal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d’intégration (OTI).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69" name="Rectangle 195"/>
          <p:cNvSpPr>
            <a:spLocks noChangeArrowheads="1"/>
          </p:cNvSpPr>
          <p:nvPr/>
        </p:nvSpPr>
        <p:spPr bwMode="auto">
          <a:xfrm>
            <a:off x="2090738" y="3000375"/>
            <a:ext cx="1136649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On parle d’objectif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intermédiaire (OI)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271" name="Rectangle 197"/>
          <p:cNvSpPr>
            <a:spLocks noChangeArrowheads="1"/>
          </p:cNvSpPr>
          <p:nvPr/>
        </p:nvSpPr>
        <p:spPr bwMode="auto">
          <a:xfrm>
            <a:off x="5446713" y="4283075"/>
            <a:ext cx="1135062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Ce sont les objectifs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pédagogiques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opérationnels (OPO)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ou objectifs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élémentaires</a:t>
            </a:r>
            <a:endParaRPr kumimoji="0" lang="fr-FR" sz="1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29411536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170827" y="6503990"/>
            <a:ext cx="280234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DU DÉBRIEFING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DÉBRIEFING DU TRAVAIL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68538" y="3068960"/>
            <a:ext cx="4606925" cy="869950"/>
            <a:chOff x="2268538" y="2994025"/>
            <a:chExt cx="4606925" cy="869950"/>
          </a:xfrm>
        </p:grpSpPr>
        <p:sp>
          <p:nvSpPr>
            <p:cNvPr id="26" name="Rectangle 6"/>
            <p:cNvSpPr>
              <a:spLocks noChangeArrowheads="1"/>
            </p:cNvSpPr>
            <p:nvPr/>
          </p:nvSpPr>
          <p:spPr bwMode="auto">
            <a:xfrm>
              <a:off x="2274888" y="2994025"/>
              <a:ext cx="1381125" cy="5461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7"/>
            <p:cNvSpPr>
              <a:spLocks noChangeArrowheads="1"/>
            </p:cNvSpPr>
            <p:nvPr/>
          </p:nvSpPr>
          <p:spPr bwMode="auto">
            <a:xfrm>
              <a:off x="2274888" y="2994025"/>
              <a:ext cx="1381125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8"/>
            <p:cNvSpPr>
              <a:spLocks noChangeArrowheads="1"/>
            </p:cNvSpPr>
            <p:nvPr/>
          </p:nvSpPr>
          <p:spPr bwMode="auto">
            <a:xfrm>
              <a:off x="3852863" y="2994025"/>
              <a:ext cx="1438275" cy="5461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9"/>
            <p:cNvSpPr>
              <a:spLocks noChangeArrowheads="1"/>
            </p:cNvSpPr>
            <p:nvPr/>
          </p:nvSpPr>
          <p:spPr bwMode="auto">
            <a:xfrm>
              <a:off x="3852863" y="2994025"/>
              <a:ext cx="1438275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10"/>
            <p:cNvSpPr>
              <a:spLocks noChangeArrowheads="1"/>
            </p:cNvSpPr>
            <p:nvPr/>
          </p:nvSpPr>
          <p:spPr bwMode="auto">
            <a:xfrm>
              <a:off x="5494338" y="3049588"/>
              <a:ext cx="1381125" cy="4349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11"/>
            <p:cNvSpPr>
              <a:spLocks noChangeArrowheads="1"/>
            </p:cNvSpPr>
            <p:nvPr/>
          </p:nvSpPr>
          <p:spPr bwMode="auto">
            <a:xfrm>
              <a:off x="5494338" y="3049588"/>
              <a:ext cx="1381125" cy="434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2" name="Freeform 12"/>
            <p:cNvSpPr>
              <a:spLocks noEditPoints="1"/>
            </p:cNvSpPr>
            <p:nvPr/>
          </p:nvSpPr>
          <p:spPr bwMode="auto">
            <a:xfrm>
              <a:off x="2268538" y="3736975"/>
              <a:ext cx="4606925" cy="60325"/>
            </a:xfrm>
            <a:custGeom>
              <a:avLst/>
              <a:gdLst>
                <a:gd name="T0" fmla="*/ 2864 w 2902"/>
                <a:gd name="T1" fmla="*/ 0 h 38"/>
                <a:gd name="T2" fmla="*/ 2902 w 2902"/>
                <a:gd name="T3" fmla="*/ 18 h 38"/>
                <a:gd name="T4" fmla="*/ 2864 w 2902"/>
                <a:gd name="T5" fmla="*/ 38 h 38"/>
                <a:gd name="T6" fmla="*/ 2864 w 2902"/>
                <a:gd name="T7" fmla="*/ 0 h 38"/>
                <a:gd name="T8" fmla="*/ 4 w 2902"/>
                <a:gd name="T9" fmla="*/ 16 h 38"/>
                <a:gd name="T10" fmla="*/ 2870 w 2902"/>
                <a:gd name="T11" fmla="*/ 16 h 38"/>
                <a:gd name="T12" fmla="*/ 2872 w 2902"/>
                <a:gd name="T13" fmla="*/ 18 h 38"/>
                <a:gd name="T14" fmla="*/ 2870 w 2902"/>
                <a:gd name="T15" fmla="*/ 22 h 38"/>
                <a:gd name="T16" fmla="*/ 4 w 2902"/>
                <a:gd name="T17" fmla="*/ 22 h 38"/>
                <a:gd name="T18" fmla="*/ 0 w 2902"/>
                <a:gd name="T19" fmla="*/ 18 h 38"/>
                <a:gd name="T20" fmla="*/ 4 w 2902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02" h="38">
                  <a:moveTo>
                    <a:pt x="2864" y="0"/>
                  </a:moveTo>
                  <a:lnTo>
                    <a:pt x="2902" y="18"/>
                  </a:lnTo>
                  <a:lnTo>
                    <a:pt x="2864" y="38"/>
                  </a:lnTo>
                  <a:lnTo>
                    <a:pt x="2864" y="0"/>
                  </a:lnTo>
                  <a:close/>
                  <a:moveTo>
                    <a:pt x="4" y="16"/>
                  </a:moveTo>
                  <a:lnTo>
                    <a:pt x="2870" y="16"/>
                  </a:lnTo>
                  <a:lnTo>
                    <a:pt x="2872" y="18"/>
                  </a:lnTo>
                  <a:lnTo>
                    <a:pt x="2870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3" name="Rectangle 13"/>
            <p:cNvSpPr>
              <a:spLocks noChangeArrowheads="1"/>
            </p:cNvSpPr>
            <p:nvPr/>
          </p:nvSpPr>
          <p:spPr bwMode="auto">
            <a:xfrm>
              <a:off x="2560638" y="3663950"/>
              <a:ext cx="593725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5" name="Rectangle 14"/>
            <p:cNvSpPr>
              <a:spLocks noChangeArrowheads="1"/>
            </p:cNvSpPr>
            <p:nvPr/>
          </p:nvSpPr>
          <p:spPr bwMode="auto">
            <a:xfrm>
              <a:off x="2560638" y="3663950"/>
              <a:ext cx="5937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6" name="Rectangle 15"/>
            <p:cNvSpPr>
              <a:spLocks noChangeArrowheads="1"/>
            </p:cNvSpPr>
            <p:nvPr/>
          </p:nvSpPr>
          <p:spPr bwMode="auto">
            <a:xfrm>
              <a:off x="4230688" y="3667125"/>
              <a:ext cx="593725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7" name="Rectangle 16"/>
            <p:cNvSpPr>
              <a:spLocks noChangeArrowheads="1"/>
            </p:cNvSpPr>
            <p:nvPr/>
          </p:nvSpPr>
          <p:spPr bwMode="auto">
            <a:xfrm>
              <a:off x="4230688" y="3667125"/>
              <a:ext cx="5937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8" name="Rectangle 17"/>
            <p:cNvSpPr>
              <a:spLocks noChangeArrowheads="1"/>
            </p:cNvSpPr>
            <p:nvPr/>
          </p:nvSpPr>
          <p:spPr bwMode="auto">
            <a:xfrm>
              <a:off x="5722938" y="3648075"/>
              <a:ext cx="7302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9" name="Rectangle 18"/>
            <p:cNvSpPr>
              <a:spLocks noChangeArrowheads="1"/>
            </p:cNvSpPr>
            <p:nvPr/>
          </p:nvSpPr>
          <p:spPr bwMode="auto">
            <a:xfrm>
              <a:off x="5722938" y="3648075"/>
              <a:ext cx="7302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00" name="Rectangle 19"/>
            <p:cNvSpPr>
              <a:spLocks noChangeArrowheads="1"/>
            </p:cNvSpPr>
            <p:nvPr/>
          </p:nvSpPr>
          <p:spPr bwMode="auto">
            <a:xfrm>
              <a:off x="2279016" y="3020854"/>
              <a:ext cx="137699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interrogation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sur la façon dont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sont déroulés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travaux.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50" name="Rectangle 69"/>
            <p:cNvSpPr>
              <a:spLocks noChangeArrowheads="1"/>
            </p:cNvSpPr>
            <p:nvPr/>
          </p:nvSpPr>
          <p:spPr bwMode="auto">
            <a:xfrm>
              <a:off x="3852863" y="3020854"/>
              <a:ext cx="14382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commentaires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sur l’ambiance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échanges et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comportements observés.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04" name="Rectangle 123"/>
            <p:cNvSpPr>
              <a:spLocks noChangeArrowheads="1"/>
            </p:cNvSpPr>
            <p:nvPr/>
          </p:nvSpPr>
          <p:spPr bwMode="auto">
            <a:xfrm>
              <a:off x="5494338" y="3082409"/>
              <a:ext cx="13811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restitution de 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travaux par chacun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37" name="Rectangle 156"/>
            <p:cNvSpPr>
              <a:spLocks noChangeArrowheads="1"/>
            </p:cNvSpPr>
            <p:nvPr/>
          </p:nvSpPr>
          <p:spPr bwMode="auto">
            <a:xfrm>
              <a:off x="2636838" y="3711575"/>
              <a:ext cx="4472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minutes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43" name="Rectangle 162"/>
            <p:cNvSpPr>
              <a:spLocks noChangeArrowheads="1"/>
            </p:cNvSpPr>
            <p:nvPr/>
          </p:nvSpPr>
          <p:spPr bwMode="auto">
            <a:xfrm>
              <a:off x="4306888" y="3711575"/>
              <a:ext cx="4472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minutes</a:t>
              </a:r>
            </a:p>
          </p:txBody>
        </p:sp>
        <p:sp>
          <p:nvSpPr>
            <p:cNvPr id="33947" name="Rectangle 166"/>
            <p:cNvSpPr>
              <a:spLocks noChangeArrowheads="1"/>
            </p:cNvSpPr>
            <p:nvPr/>
          </p:nvSpPr>
          <p:spPr bwMode="auto">
            <a:xfrm>
              <a:off x="5799138" y="3692525"/>
              <a:ext cx="5850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heure…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55" name="Rectangle 174"/>
            <p:cNvSpPr>
              <a:spLocks noChangeArrowheads="1"/>
            </p:cNvSpPr>
            <p:nvPr/>
          </p:nvSpPr>
          <p:spPr bwMode="auto">
            <a:xfrm>
              <a:off x="3706813" y="3167048"/>
              <a:ext cx="9778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56" name="Rectangle 175"/>
            <p:cNvSpPr>
              <a:spLocks noChangeArrowheads="1"/>
            </p:cNvSpPr>
            <p:nvPr/>
          </p:nvSpPr>
          <p:spPr bwMode="auto">
            <a:xfrm>
              <a:off x="5341938" y="3167048"/>
              <a:ext cx="97784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0996844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539265" y="6503990"/>
            <a:ext cx="406547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QUESTIONNEMENT PAR LE FORMATEUR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DÉBRIEFING DU TRAVAIL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6" name="Groupe 15"/>
          <p:cNvGrpSpPr/>
          <p:nvPr/>
        </p:nvGrpSpPr>
        <p:grpSpPr>
          <a:xfrm>
            <a:off x="2559050" y="1836266"/>
            <a:ext cx="4025900" cy="3536950"/>
            <a:chOff x="2559050" y="1660525"/>
            <a:chExt cx="4025900" cy="3536950"/>
          </a:xfrm>
        </p:grpSpPr>
        <p:sp>
          <p:nvSpPr>
            <p:cNvPr id="1041" name="Rectangle 7"/>
            <p:cNvSpPr>
              <a:spLocks noChangeArrowheads="1"/>
            </p:cNvSpPr>
            <p:nvPr/>
          </p:nvSpPr>
          <p:spPr bwMode="auto">
            <a:xfrm>
              <a:off x="2559050" y="3470275"/>
              <a:ext cx="1038225" cy="374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2" name="Rectangle 8"/>
            <p:cNvSpPr>
              <a:spLocks noChangeArrowheads="1"/>
            </p:cNvSpPr>
            <p:nvPr/>
          </p:nvSpPr>
          <p:spPr bwMode="auto">
            <a:xfrm>
              <a:off x="2559050" y="3470275"/>
              <a:ext cx="1038225" cy="374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3" name="Rectangle 9"/>
            <p:cNvSpPr>
              <a:spLocks noChangeArrowheads="1"/>
            </p:cNvSpPr>
            <p:nvPr/>
          </p:nvSpPr>
          <p:spPr bwMode="auto">
            <a:xfrm>
              <a:off x="3997325" y="2466975"/>
              <a:ext cx="1035050" cy="473075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4" name="Rectangle 10"/>
            <p:cNvSpPr>
              <a:spLocks noChangeArrowheads="1"/>
            </p:cNvSpPr>
            <p:nvPr/>
          </p:nvSpPr>
          <p:spPr bwMode="auto">
            <a:xfrm>
              <a:off x="3997325" y="2466975"/>
              <a:ext cx="1035050" cy="473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5" name="Rectangle 11"/>
            <p:cNvSpPr>
              <a:spLocks noChangeArrowheads="1"/>
            </p:cNvSpPr>
            <p:nvPr/>
          </p:nvSpPr>
          <p:spPr bwMode="auto">
            <a:xfrm>
              <a:off x="3997325" y="4337050"/>
              <a:ext cx="1035050" cy="48895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6" name="Rectangle 12"/>
            <p:cNvSpPr>
              <a:spLocks noChangeArrowheads="1"/>
            </p:cNvSpPr>
            <p:nvPr/>
          </p:nvSpPr>
          <p:spPr bwMode="auto">
            <a:xfrm>
              <a:off x="3997325" y="4337050"/>
              <a:ext cx="1035050" cy="488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7" name="Rectangle 13"/>
            <p:cNvSpPr>
              <a:spLocks noChangeArrowheads="1"/>
            </p:cNvSpPr>
            <p:nvPr/>
          </p:nvSpPr>
          <p:spPr bwMode="auto">
            <a:xfrm>
              <a:off x="5549900" y="1660525"/>
              <a:ext cx="1035050" cy="638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8" name="Rectangle 14"/>
            <p:cNvSpPr>
              <a:spLocks noChangeArrowheads="1"/>
            </p:cNvSpPr>
            <p:nvPr/>
          </p:nvSpPr>
          <p:spPr bwMode="auto">
            <a:xfrm>
              <a:off x="5549900" y="1660525"/>
              <a:ext cx="1035050" cy="6381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9" name="Rectangle 15"/>
            <p:cNvSpPr>
              <a:spLocks noChangeArrowheads="1"/>
            </p:cNvSpPr>
            <p:nvPr/>
          </p:nvSpPr>
          <p:spPr bwMode="auto">
            <a:xfrm>
              <a:off x="5549900" y="3136900"/>
              <a:ext cx="1035050" cy="615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0" name="Rectangle 16"/>
            <p:cNvSpPr>
              <a:spLocks noChangeArrowheads="1"/>
            </p:cNvSpPr>
            <p:nvPr/>
          </p:nvSpPr>
          <p:spPr bwMode="auto">
            <a:xfrm>
              <a:off x="5549900" y="3136900"/>
              <a:ext cx="1035050" cy="6159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1" name="Rectangle 17"/>
            <p:cNvSpPr>
              <a:spLocks noChangeArrowheads="1"/>
            </p:cNvSpPr>
            <p:nvPr/>
          </p:nvSpPr>
          <p:spPr bwMode="auto">
            <a:xfrm>
              <a:off x="5549900" y="2403475"/>
              <a:ext cx="1035050" cy="628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2" name="Rectangle 18"/>
            <p:cNvSpPr>
              <a:spLocks noChangeArrowheads="1"/>
            </p:cNvSpPr>
            <p:nvPr/>
          </p:nvSpPr>
          <p:spPr bwMode="auto">
            <a:xfrm>
              <a:off x="5549900" y="2403475"/>
              <a:ext cx="1035050" cy="628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3" name="Rectangle 19"/>
            <p:cNvSpPr>
              <a:spLocks noChangeArrowheads="1"/>
            </p:cNvSpPr>
            <p:nvPr/>
          </p:nvSpPr>
          <p:spPr bwMode="auto">
            <a:xfrm>
              <a:off x="5549900" y="4632325"/>
              <a:ext cx="1035050" cy="565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4" name="Rectangle 20"/>
            <p:cNvSpPr>
              <a:spLocks noChangeArrowheads="1"/>
            </p:cNvSpPr>
            <p:nvPr/>
          </p:nvSpPr>
          <p:spPr bwMode="auto">
            <a:xfrm>
              <a:off x="5549900" y="4632325"/>
              <a:ext cx="1035050" cy="565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5" name="Rectangle 21"/>
            <p:cNvSpPr>
              <a:spLocks noChangeArrowheads="1"/>
            </p:cNvSpPr>
            <p:nvPr/>
          </p:nvSpPr>
          <p:spPr bwMode="auto">
            <a:xfrm>
              <a:off x="5549900" y="3933825"/>
              <a:ext cx="1035050" cy="603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6" name="Rectangle 22"/>
            <p:cNvSpPr>
              <a:spLocks noChangeArrowheads="1"/>
            </p:cNvSpPr>
            <p:nvPr/>
          </p:nvSpPr>
          <p:spPr bwMode="auto">
            <a:xfrm>
              <a:off x="5549900" y="3933825"/>
              <a:ext cx="1035050" cy="603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7" name="Freeform 23"/>
            <p:cNvSpPr>
              <a:spLocks noEditPoints="1"/>
            </p:cNvSpPr>
            <p:nvPr/>
          </p:nvSpPr>
          <p:spPr bwMode="auto">
            <a:xfrm>
              <a:off x="3590925" y="2673350"/>
              <a:ext cx="406400" cy="987425"/>
            </a:xfrm>
            <a:custGeom>
              <a:avLst/>
              <a:gdLst>
                <a:gd name="T0" fmla="*/ 218 w 256"/>
                <a:gd name="T1" fmla="*/ 0 h 622"/>
                <a:gd name="T2" fmla="*/ 256 w 256"/>
                <a:gd name="T3" fmla="*/ 20 h 622"/>
                <a:gd name="T4" fmla="*/ 218 w 256"/>
                <a:gd name="T5" fmla="*/ 38 h 622"/>
                <a:gd name="T6" fmla="*/ 218 w 256"/>
                <a:gd name="T7" fmla="*/ 0 h 622"/>
                <a:gd name="T8" fmla="*/ 4 w 256"/>
                <a:gd name="T9" fmla="*/ 618 h 622"/>
                <a:gd name="T10" fmla="*/ 130 w 256"/>
                <a:gd name="T11" fmla="*/ 618 h 622"/>
                <a:gd name="T12" fmla="*/ 128 w 256"/>
                <a:gd name="T13" fmla="*/ 618 h 622"/>
                <a:gd name="T14" fmla="*/ 128 w 256"/>
                <a:gd name="T15" fmla="*/ 20 h 622"/>
                <a:gd name="T16" fmla="*/ 130 w 256"/>
                <a:gd name="T17" fmla="*/ 18 h 622"/>
                <a:gd name="T18" fmla="*/ 224 w 256"/>
                <a:gd name="T19" fmla="*/ 18 h 622"/>
                <a:gd name="T20" fmla="*/ 228 w 256"/>
                <a:gd name="T21" fmla="*/ 20 h 622"/>
                <a:gd name="T22" fmla="*/ 224 w 256"/>
                <a:gd name="T23" fmla="*/ 22 h 622"/>
                <a:gd name="T24" fmla="*/ 130 w 256"/>
                <a:gd name="T25" fmla="*/ 22 h 622"/>
                <a:gd name="T26" fmla="*/ 132 w 256"/>
                <a:gd name="T27" fmla="*/ 20 h 622"/>
                <a:gd name="T28" fmla="*/ 132 w 256"/>
                <a:gd name="T29" fmla="*/ 618 h 622"/>
                <a:gd name="T30" fmla="*/ 130 w 256"/>
                <a:gd name="T31" fmla="*/ 622 h 622"/>
                <a:gd name="T32" fmla="*/ 4 w 256"/>
                <a:gd name="T33" fmla="*/ 622 h 622"/>
                <a:gd name="T34" fmla="*/ 0 w 256"/>
                <a:gd name="T35" fmla="*/ 618 h 622"/>
                <a:gd name="T36" fmla="*/ 4 w 256"/>
                <a:gd name="T37" fmla="*/ 618 h 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622">
                  <a:moveTo>
                    <a:pt x="218" y="0"/>
                  </a:moveTo>
                  <a:lnTo>
                    <a:pt x="256" y="20"/>
                  </a:lnTo>
                  <a:lnTo>
                    <a:pt x="218" y="38"/>
                  </a:lnTo>
                  <a:lnTo>
                    <a:pt x="218" y="0"/>
                  </a:lnTo>
                  <a:close/>
                  <a:moveTo>
                    <a:pt x="4" y="618"/>
                  </a:moveTo>
                  <a:lnTo>
                    <a:pt x="130" y="618"/>
                  </a:lnTo>
                  <a:lnTo>
                    <a:pt x="128" y="618"/>
                  </a:lnTo>
                  <a:lnTo>
                    <a:pt x="128" y="20"/>
                  </a:lnTo>
                  <a:lnTo>
                    <a:pt x="130" y="18"/>
                  </a:lnTo>
                  <a:lnTo>
                    <a:pt x="224" y="18"/>
                  </a:lnTo>
                  <a:lnTo>
                    <a:pt x="228" y="20"/>
                  </a:lnTo>
                  <a:lnTo>
                    <a:pt x="224" y="22"/>
                  </a:lnTo>
                  <a:lnTo>
                    <a:pt x="130" y="22"/>
                  </a:lnTo>
                  <a:lnTo>
                    <a:pt x="132" y="20"/>
                  </a:lnTo>
                  <a:lnTo>
                    <a:pt x="132" y="618"/>
                  </a:lnTo>
                  <a:lnTo>
                    <a:pt x="130" y="622"/>
                  </a:lnTo>
                  <a:lnTo>
                    <a:pt x="4" y="622"/>
                  </a:lnTo>
                  <a:lnTo>
                    <a:pt x="0" y="618"/>
                  </a:lnTo>
                  <a:lnTo>
                    <a:pt x="4" y="618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8" name="Freeform 24"/>
            <p:cNvSpPr>
              <a:spLocks noEditPoints="1"/>
            </p:cNvSpPr>
            <p:nvPr/>
          </p:nvSpPr>
          <p:spPr bwMode="auto">
            <a:xfrm>
              <a:off x="3590925" y="3654425"/>
              <a:ext cx="406400" cy="955675"/>
            </a:xfrm>
            <a:custGeom>
              <a:avLst/>
              <a:gdLst>
                <a:gd name="T0" fmla="*/ 218 w 256"/>
                <a:gd name="T1" fmla="*/ 566 h 602"/>
                <a:gd name="T2" fmla="*/ 256 w 256"/>
                <a:gd name="T3" fmla="*/ 584 h 602"/>
                <a:gd name="T4" fmla="*/ 218 w 256"/>
                <a:gd name="T5" fmla="*/ 602 h 602"/>
                <a:gd name="T6" fmla="*/ 218 w 256"/>
                <a:gd name="T7" fmla="*/ 566 h 602"/>
                <a:gd name="T8" fmla="*/ 4 w 256"/>
                <a:gd name="T9" fmla="*/ 0 h 602"/>
                <a:gd name="T10" fmla="*/ 130 w 256"/>
                <a:gd name="T11" fmla="*/ 0 h 602"/>
                <a:gd name="T12" fmla="*/ 132 w 256"/>
                <a:gd name="T13" fmla="*/ 0 h 602"/>
                <a:gd name="T14" fmla="*/ 132 w 256"/>
                <a:gd name="T15" fmla="*/ 584 h 602"/>
                <a:gd name="T16" fmla="*/ 130 w 256"/>
                <a:gd name="T17" fmla="*/ 582 h 602"/>
                <a:gd name="T18" fmla="*/ 224 w 256"/>
                <a:gd name="T19" fmla="*/ 582 h 602"/>
                <a:gd name="T20" fmla="*/ 228 w 256"/>
                <a:gd name="T21" fmla="*/ 584 h 602"/>
                <a:gd name="T22" fmla="*/ 224 w 256"/>
                <a:gd name="T23" fmla="*/ 586 h 602"/>
                <a:gd name="T24" fmla="*/ 130 w 256"/>
                <a:gd name="T25" fmla="*/ 586 h 602"/>
                <a:gd name="T26" fmla="*/ 128 w 256"/>
                <a:gd name="T27" fmla="*/ 584 h 602"/>
                <a:gd name="T28" fmla="*/ 128 w 256"/>
                <a:gd name="T29" fmla="*/ 0 h 602"/>
                <a:gd name="T30" fmla="*/ 130 w 256"/>
                <a:gd name="T31" fmla="*/ 4 h 602"/>
                <a:gd name="T32" fmla="*/ 4 w 256"/>
                <a:gd name="T33" fmla="*/ 4 h 602"/>
                <a:gd name="T34" fmla="*/ 0 w 256"/>
                <a:gd name="T35" fmla="*/ 0 h 602"/>
                <a:gd name="T36" fmla="*/ 4 w 256"/>
                <a:gd name="T37" fmla="*/ 0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56" h="602">
                  <a:moveTo>
                    <a:pt x="218" y="566"/>
                  </a:moveTo>
                  <a:lnTo>
                    <a:pt x="256" y="584"/>
                  </a:lnTo>
                  <a:lnTo>
                    <a:pt x="218" y="602"/>
                  </a:lnTo>
                  <a:lnTo>
                    <a:pt x="218" y="566"/>
                  </a:lnTo>
                  <a:close/>
                  <a:moveTo>
                    <a:pt x="4" y="0"/>
                  </a:moveTo>
                  <a:lnTo>
                    <a:pt x="130" y="0"/>
                  </a:lnTo>
                  <a:lnTo>
                    <a:pt x="132" y="0"/>
                  </a:lnTo>
                  <a:lnTo>
                    <a:pt x="132" y="584"/>
                  </a:lnTo>
                  <a:lnTo>
                    <a:pt x="130" y="582"/>
                  </a:lnTo>
                  <a:lnTo>
                    <a:pt x="224" y="582"/>
                  </a:lnTo>
                  <a:lnTo>
                    <a:pt x="228" y="584"/>
                  </a:lnTo>
                  <a:lnTo>
                    <a:pt x="224" y="586"/>
                  </a:lnTo>
                  <a:lnTo>
                    <a:pt x="130" y="586"/>
                  </a:lnTo>
                  <a:lnTo>
                    <a:pt x="128" y="584"/>
                  </a:lnTo>
                  <a:lnTo>
                    <a:pt x="128" y="0"/>
                  </a:lnTo>
                  <a:lnTo>
                    <a:pt x="130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9" name="Freeform 25"/>
            <p:cNvSpPr>
              <a:spLocks noEditPoints="1"/>
            </p:cNvSpPr>
            <p:nvPr/>
          </p:nvSpPr>
          <p:spPr bwMode="auto">
            <a:xfrm>
              <a:off x="5029200" y="1949450"/>
              <a:ext cx="520700" cy="758825"/>
            </a:xfrm>
            <a:custGeom>
              <a:avLst/>
              <a:gdLst>
                <a:gd name="T0" fmla="*/ 290 w 328"/>
                <a:gd name="T1" fmla="*/ 0 h 478"/>
                <a:gd name="T2" fmla="*/ 328 w 328"/>
                <a:gd name="T3" fmla="*/ 20 h 478"/>
                <a:gd name="T4" fmla="*/ 290 w 328"/>
                <a:gd name="T5" fmla="*/ 40 h 478"/>
                <a:gd name="T6" fmla="*/ 290 w 328"/>
                <a:gd name="T7" fmla="*/ 0 h 478"/>
                <a:gd name="T8" fmla="*/ 2 w 328"/>
                <a:gd name="T9" fmla="*/ 478 h 478"/>
                <a:gd name="T10" fmla="*/ 0 w 328"/>
                <a:gd name="T11" fmla="*/ 476 h 478"/>
                <a:gd name="T12" fmla="*/ 2 w 328"/>
                <a:gd name="T13" fmla="*/ 474 h 478"/>
                <a:gd name="T14" fmla="*/ 2 w 328"/>
                <a:gd name="T15" fmla="*/ 478 h 478"/>
                <a:gd name="T16" fmla="*/ 164 w 328"/>
                <a:gd name="T17" fmla="*/ 474 h 478"/>
                <a:gd name="T18" fmla="*/ 164 w 328"/>
                <a:gd name="T19" fmla="*/ 476 h 478"/>
                <a:gd name="T20" fmla="*/ 164 w 328"/>
                <a:gd name="T21" fmla="*/ 20 h 478"/>
                <a:gd name="T22" fmla="*/ 164 w 328"/>
                <a:gd name="T23" fmla="*/ 18 h 478"/>
                <a:gd name="T24" fmla="*/ 296 w 328"/>
                <a:gd name="T25" fmla="*/ 18 h 478"/>
                <a:gd name="T26" fmla="*/ 298 w 328"/>
                <a:gd name="T27" fmla="*/ 20 h 478"/>
                <a:gd name="T28" fmla="*/ 296 w 328"/>
                <a:gd name="T29" fmla="*/ 24 h 478"/>
                <a:gd name="T30" fmla="*/ 164 w 328"/>
                <a:gd name="T31" fmla="*/ 24 h 478"/>
                <a:gd name="T32" fmla="*/ 166 w 328"/>
                <a:gd name="T33" fmla="*/ 20 h 478"/>
                <a:gd name="T34" fmla="*/ 166 w 328"/>
                <a:gd name="T35" fmla="*/ 476 h 478"/>
                <a:gd name="T36" fmla="*/ 164 w 328"/>
                <a:gd name="T37" fmla="*/ 478 h 478"/>
                <a:gd name="T38" fmla="*/ 164 w 328"/>
                <a:gd name="T39" fmla="*/ 474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28" h="478">
                  <a:moveTo>
                    <a:pt x="290" y="0"/>
                  </a:moveTo>
                  <a:lnTo>
                    <a:pt x="328" y="20"/>
                  </a:lnTo>
                  <a:lnTo>
                    <a:pt x="290" y="40"/>
                  </a:lnTo>
                  <a:lnTo>
                    <a:pt x="290" y="0"/>
                  </a:lnTo>
                  <a:close/>
                  <a:moveTo>
                    <a:pt x="2" y="478"/>
                  </a:moveTo>
                  <a:lnTo>
                    <a:pt x="0" y="476"/>
                  </a:lnTo>
                  <a:lnTo>
                    <a:pt x="2" y="474"/>
                  </a:lnTo>
                  <a:lnTo>
                    <a:pt x="2" y="478"/>
                  </a:lnTo>
                  <a:close/>
                  <a:moveTo>
                    <a:pt x="164" y="474"/>
                  </a:moveTo>
                  <a:lnTo>
                    <a:pt x="164" y="476"/>
                  </a:lnTo>
                  <a:lnTo>
                    <a:pt x="164" y="20"/>
                  </a:lnTo>
                  <a:lnTo>
                    <a:pt x="164" y="18"/>
                  </a:lnTo>
                  <a:lnTo>
                    <a:pt x="296" y="18"/>
                  </a:lnTo>
                  <a:lnTo>
                    <a:pt x="298" y="20"/>
                  </a:lnTo>
                  <a:lnTo>
                    <a:pt x="296" y="24"/>
                  </a:lnTo>
                  <a:lnTo>
                    <a:pt x="164" y="24"/>
                  </a:lnTo>
                  <a:lnTo>
                    <a:pt x="166" y="20"/>
                  </a:lnTo>
                  <a:lnTo>
                    <a:pt x="166" y="476"/>
                  </a:lnTo>
                  <a:lnTo>
                    <a:pt x="164" y="478"/>
                  </a:lnTo>
                  <a:lnTo>
                    <a:pt x="164" y="474"/>
                  </a:lnTo>
                  <a:close/>
                </a:path>
              </a:pathLst>
            </a:custGeom>
            <a:solidFill>
              <a:srgbClr val="44927F"/>
            </a:solidFill>
            <a:ln w="6350" cap="flat" cmpd="sng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3" name="Freeform 29"/>
            <p:cNvSpPr>
              <a:spLocks noEditPoints="1"/>
            </p:cNvSpPr>
            <p:nvPr/>
          </p:nvSpPr>
          <p:spPr bwMode="auto">
            <a:xfrm>
              <a:off x="5289550" y="2689225"/>
              <a:ext cx="260350" cy="60325"/>
            </a:xfrm>
            <a:custGeom>
              <a:avLst/>
              <a:gdLst>
                <a:gd name="T0" fmla="*/ 126 w 164"/>
                <a:gd name="T1" fmla="*/ 0 h 38"/>
                <a:gd name="T2" fmla="*/ 164 w 164"/>
                <a:gd name="T3" fmla="*/ 18 h 38"/>
                <a:gd name="T4" fmla="*/ 126 w 164"/>
                <a:gd name="T5" fmla="*/ 38 h 38"/>
                <a:gd name="T6" fmla="*/ 126 w 164"/>
                <a:gd name="T7" fmla="*/ 0 h 38"/>
                <a:gd name="T8" fmla="*/ 0 w 164"/>
                <a:gd name="T9" fmla="*/ 6 h 38"/>
                <a:gd name="T10" fmla="*/ 2 w 164"/>
                <a:gd name="T11" fmla="*/ 10 h 38"/>
                <a:gd name="T12" fmla="*/ 2 w 164"/>
                <a:gd name="T13" fmla="*/ 18 h 38"/>
                <a:gd name="T14" fmla="*/ 0 w 164"/>
                <a:gd name="T15" fmla="*/ 16 h 38"/>
                <a:gd name="T16" fmla="*/ 132 w 164"/>
                <a:gd name="T17" fmla="*/ 16 h 38"/>
                <a:gd name="T18" fmla="*/ 134 w 164"/>
                <a:gd name="T19" fmla="*/ 18 h 38"/>
                <a:gd name="T20" fmla="*/ 132 w 164"/>
                <a:gd name="T21" fmla="*/ 20 h 38"/>
                <a:gd name="T22" fmla="*/ 0 w 164"/>
                <a:gd name="T23" fmla="*/ 20 h 38"/>
                <a:gd name="T24" fmla="*/ 0 w 164"/>
                <a:gd name="T25" fmla="*/ 18 h 38"/>
                <a:gd name="T26" fmla="*/ 0 w 164"/>
                <a:gd name="T27" fmla="*/ 10 h 38"/>
                <a:gd name="T28" fmla="*/ 0 w 164"/>
                <a:gd name="T29" fmla="*/ 12 h 38"/>
                <a:gd name="T30" fmla="*/ 0 w 164"/>
                <a:gd name="T31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64" h="38">
                  <a:moveTo>
                    <a:pt x="126" y="0"/>
                  </a:moveTo>
                  <a:lnTo>
                    <a:pt x="164" y="18"/>
                  </a:lnTo>
                  <a:lnTo>
                    <a:pt x="126" y="38"/>
                  </a:lnTo>
                  <a:lnTo>
                    <a:pt x="126" y="0"/>
                  </a:lnTo>
                  <a:close/>
                  <a:moveTo>
                    <a:pt x="0" y="6"/>
                  </a:moveTo>
                  <a:lnTo>
                    <a:pt x="2" y="10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132" y="16"/>
                  </a:lnTo>
                  <a:lnTo>
                    <a:pt x="134" y="18"/>
                  </a:lnTo>
                  <a:lnTo>
                    <a:pt x="132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4" name="Freeform 30"/>
            <p:cNvSpPr>
              <a:spLocks/>
            </p:cNvSpPr>
            <p:nvPr/>
          </p:nvSpPr>
          <p:spPr bwMode="auto">
            <a:xfrm>
              <a:off x="5489575" y="2689225"/>
              <a:ext cx="60325" cy="60325"/>
            </a:xfrm>
            <a:custGeom>
              <a:avLst/>
              <a:gdLst>
                <a:gd name="T0" fmla="*/ 0 w 38"/>
                <a:gd name="T1" fmla="*/ 0 h 38"/>
                <a:gd name="T2" fmla="*/ 38 w 38"/>
                <a:gd name="T3" fmla="*/ 18 h 38"/>
                <a:gd name="T4" fmla="*/ 0 w 38"/>
                <a:gd name="T5" fmla="*/ 38 h 38"/>
                <a:gd name="T6" fmla="*/ 0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0" y="0"/>
                  </a:moveTo>
                  <a:lnTo>
                    <a:pt x="38" y="18"/>
                  </a:lnTo>
                  <a:lnTo>
                    <a:pt x="0" y="38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5" name="Freeform 31"/>
            <p:cNvSpPr>
              <a:spLocks/>
            </p:cNvSpPr>
            <p:nvPr/>
          </p:nvSpPr>
          <p:spPr bwMode="auto">
            <a:xfrm>
              <a:off x="5289550" y="2698750"/>
              <a:ext cx="212725" cy="22225"/>
            </a:xfrm>
            <a:custGeom>
              <a:avLst/>
              <a:gdLst>
                <a:gd name="T0" fmla="*/ 0 w 134"/>
                <a:gd name="T1" fmla="*/ 0 h 14"/>
                <a:gd name="T2" fmla="*/ 2 w 134"/>
                <a:gd name="T3" fmla="*/ 4 h 14"/>
                <a:gd name="T4" fmla="*/ 2 w 134"/>
                <a:gd name="T5" fmla="*/ 12 h 14"/>
                <a:gd name="T6" fmla="*/ 0 w 134"/>
                <a:gd name="T7" fmla="*/ 10 h 14"/>
                <a:gd name="T8" fmla="*/ 132 w 134"/>
                <a:gd name="T9" fmla="*/ 10 h 14"/>
                <a:gd name="T10" fmla="*/ 134 w 134"/>
                <a:gd name="T11" fmla="*/ 12 h 14"/>
                <a:gd name="T12" fmla="*/ 132 w 134"/>
                <a:gd name="T13" fmla="*/ 14 h 14"/>
                <a:gd name="T14" fmla="*/ 0 w 134"/>
                <a:gd name="T15" fmla="*/ 14 h 14"/>
                <a:gd name="T16" fmla="*/ 0 w 134"/>
                <a:gd name="T17" fmla="*/ 12 h 14"/>
                <a:gd name="T18" fmla="*/ 0 w 134"/>
                <a:gd name="T19" fmla="*/ 4 h 14"/>
                <a:gd name="T20" fmla="*/ 0 w 134"/>
                <a:gd name="T21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4" h="14">
                  <a:moveTo>
                    <a:pt x="0" y="0"/>
                  </a:moveTo>
                  <a:lnTo>
                    <a:pt x="2" y="4"/>
                  </a:lnTo>
                  <a:lnTo>
                    <a:pt x="2" y="12"/>
                  </a:lnTo>
                  <a:lnTo>
                    <a:pt x="0" y="10"/>
                  </a:lnTo>
                  <a:lnTo>
                    <a:pt x="132" y="10"/>
                  </a:lnTo>
                  <a:lnTo>
                    <a:pt x="134" y="12"/>
                  </a:lnTo>
                  <a:lnTo>
                    <a:pt x="132" y="14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4"/>
                  </a:lnTo>
                  <a:lnTo>
                    <a:pt x="0" y="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6" name="Freeform 32"/>
            <p:cNvSpPr>
              <a:spLocks noEditPoints="1"/>
            </p:cNvSpPr>
            <p:nvPr/>
          </p:nvSpPr>
          <p:spPr bwMode="auto">
            <a:xfrm>
              <a:off x="5029200" y="2714625"/>
              <a:ext cx="520700" cy="774700"/>
            </a:xfrm>
            <a:custGeom>
              <a:avLst/>
              <a:gdLst>
                <a:gd name="T0" fmla="*/ 290 w 328"/>
                <a:gd name="T1" fmla="*/ 450 h 488"/>
                <a:gd name="T2" fmla="*/ 328 w 328"/>
                <a:gd name="T3" fmla="*/ 468 h 488"/>
                <a:gd name="T4" fmla="*/ 290 w 328"/>
                <a:gd name="T5" fmla="*/ 488 h 488"/>
                <a:gd name="T6" fmla="*/ 290 w 328"/>
                <a:gd name="T7" fmla="*/ 450 h 488"/>
                <a:gd name="T8" fmla="*/ 2 w 328"/>
                <a:gd name="T9" fmla="*/ 0 h 488"/>
                <a:gd name="T10" fmla="*/ 164 w 328"/>
                <a:gd name="T11" fmla="*/ 0 h 488"/>
                <a:gd name="T12" fmla="*/ 166 w 328"/>
                <a:gd name="T13" fmla="*/ 2 h 488"/>
                <a:gd name="T14" fmla="*/ 166 w 328"/>
                <a:gd name="T15" fmla="*/ 468 h 488"/>
                <a:gd name="T16" fmla="*/ 164 w 328"/>
                <a:gd name="T17" fmla="*/ 468 h 488"/>
                <a:gd name="T18" fmla="*/ 296 w 328"/>
                <a:gd name="T19" fmla="*/ 468 h 488"/>
                <a:gd name="T20" fmla="*/ 298 w 328"/>
                <a:gd name="T21" fmla="*/ 468 h 488"/>
                <a:gd name="T22" fmla="*/ 296 w 328"/>
                <a:gd name="T23" fmla="*/ 470 h 488"/>
                <a:gd name="T24" fmla="*/ 164 w 328"/>
                <a:gd name="T25" fmla="*/ 470 h 488"/>
                <a:gd name="T26" fmla="*/ 164 w 328"/>
                <a:gd name="T27" fmla="*/ 468 h 488"/>
                <a:gd name="T28" fmla="*/ 164 w 328"/>
                <a:gd name="T29" fmla="*/ 2 h 488"/>
                <a:gd name="T30" fmla="*/ 164 w 328"/>
                <a:gd name="T31" fmla="*/ 4 h 488"/>
                <a:gd name="T32" fmla="*/ 2 w 328"/>
                <a:gd name="T33" fmla="*/ 4 h 488"/>
                <a:gd name="T34" fmla="*/ 0 w 328"/>
                <a:gd name="T35" fmla="*/ 2 h 488"/>
                <a:gd name="T36" fmla="*/ 2 w 328"/>
                <a:gd name="T37" fmla="*/ 0 h 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8" h="488">
                  <a:moveTo>
                    <a:pt x="290" y="450"/>
                  </a:moveTo>
                  <a:lnTo>
                    <a:pt x="328" y="468"/>
                  </a:lnTo>
                  <a:lnTo>
                    <a:pt x="290" y="488"/>
                  </a:lnTo>
                  <a:lnTo>
                    <a:pt x="290" y="450"/>
                  </a:lnTo>
                  <a:close/>
                  <a:moveTo>
                    <a:pt x="2" y="0"/>
                  </a:moveTo>
                  <a:lnTo>
                    <a:pt x="164" y="0"/>
                  </a:lnTo>
                  <a:lnTo>
                    <a:pt x="166" y="2"/>
                  </a:lnTo>
                  <a:lnTo>
                    <a:pt x="166" y="468"/>
                  </a:lnTo>
                  <a:lnTo>
                    <a:pt x="164" y="468"/>
                  </a:lnTo>
                  <a:lnTo>
                    <a:pt x="296" y="468"/>
                  </a:lnTo>
                  <a:lnTo>
                    <a:pt x="298" y="468"/>
                  </a:lnTo>
                  <a:lnTo>
                    <a:pt x="296" y="470"/>
                  </a:lnTo>
                  <a:lnTo>
                    <a:pt x="164" y="470"/>
                  </a:lnTo>
                  <a:lnTo>
                    <a:pt x="164" y="468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" name="Freeform 33"/>
            <p:cNvSpPr>
              <a:spLocks noEditPoints="1"/>
            </p:cNvSpPr>
            <p:nvPr/>
          </p:nvSpPr>
          <p:spPr bwMode="auto">
            <a:xfrm>
              <a:off x="5029200" y="4206875"/>
              <a:ext cx="520700" cy="377825"/>
            </a:xfrm>
            <a:custGeom>
              <a:avLst/>
              <a:gdLst>
                <a:gd name="T0" fmla="*/ 290 w 328"/>
                <a:gd name="T1" fmla="*/ 0 h 238"/>
                <a:gd name="T2" fmla="*/ 328 w 328"/>
                <a:gd name="T3" fmla="*/ 18 h 238"/>
                <a:gd name="T4" fmla="*/ 290 w 328"/>
                <a:gd name="T5" fmla="*/ 38 h 238"/>
                <a:gd name="T6" fmla="*/ 290 w 328"/>
                <a:gd name="T7" fmla="*/ 0 h 238"/>
                <a:gd name="T8" fmla="*/ 2 w 328"/>
                <a:gd name="T9" fmla="*/ 234 h 238"/>
                <a:gd name="T10" fmla="*/ 164 w 328"/>
                <a:gd name="T11" fmla="*/ 234 h 238"/>
                <a:gd name="T12" fmla="*/ 164 w 328"/>
                <a:gd name="T13" fmla="*/ 236 h 238"/>
                <a:gd name="T14" fmla="*/ 164 w 328"/>
                <a:gd name="T15" fmla="*/ 18 h 238"/>
                <a:gd name="T16" fmla="*/ 164 w 328"/>
                <a:gd name="T17" fmla="*/ 18 h 238"/>
                <a:gd name="T18" fmla="*/ 296 w 328"/>
                <a:gd name="T19" fmla="*/ 18 h 238"/>
                <a:gd name="T20" fmla="*/ 298 w 328"/>
                <a:gd name="T21" fmla="*/ 18 h 238"/>
                <a:gd name="T22" fmla="*/ 296 w 328"/>
                <a:gd name="T23" fmla="*/ 20 h 238"/>
                <a:gd name="T24" fmla="*/ 164 w 328"/>
                <a:gd name="T25" fmla="*/ 20 h 238"/>
                <a:gd name="T26" fmla="*/ 166 w 328"/>
                <a:gd name="T27" fmla="*/ 18 h 238"/>
                <a:gd name="T28" fmla="*/ 166 w 328"/>
                <a:gd name="T29" fmla="*/ 236 h 238"/>
                <a:gd name="T30" fmla="*/ 164 w 328"/>
                <a:gd name="T31" fmla="*/ 238 h 238"/>
                <a:gd name="T32" fmla="*/ 2 w 328"/>
                <a:gd name="T33" fmla="*/ 238 h 238"/>
                <a:gd name="T34" fmla="*/ 0 w 328"/>
                <a:gd name="T35" fmla="*/ 236 h 238"/>
                <a:gd name="T36" fmla="*/ 2 w 328"/>
                <a:gd name="T37" fmla="*/ 234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8" h="238">
                  <a:moveTo>
                    <a:pt x="290" y="0"/>
                  </a:moveTo>
                  <a:lnTo>
                    <a:pt x="328" y="18"/>
                  </a:lnTo>
                  <a:lnTo>
                    <a:pt x="290" y="38"/>
                  </a:lnTo>
                  <a:lnTo>
                    <a:pt x="290" y="0"/>
                  </a:lnTo>
                  <a:close/>
                  <a:moveTo>
                    <a:pt x="2" y="234"/>
                  </a:moveTo>
                  <a:lnTo>
                    <a:pt x="164" y="234"/>
                  </a:lnTo>
                  <a:lnTo>
                    <a:pt x="164" y="236"/>
                  </a:lnTo>
                  <a:lnTo>
                    <a:pt x="164" y="18"/>
                  </a:lnTo>
                  <a:lnTo>
                    <a:pt x="164" y="18"/>
                  </a:lnTo>
                  <a:lnTo>
                    <a:pt x="296" y="18"/>
                  </a:lnTo>
                  <a:lnTo>
                    <a:pt x="298" y="18"/>
                  </a:lnTo>
                  <a:lnTo>
                    <a:pt x="296" y="20"/>
                  </a:lnTo>
                  <a:lnTo>
                    <a:pt x="164" y="20"/>
                  </a:lnTo>
                  <a:lnTo>
                    <a:pt x="166" y="18"/>
                  </a:lnTo>
                  <a:lnTo>
                    <a:pt x="166" y="236"/>
                  </a:lnTo>
                  <a:lnTo>
                    <a:pt x="164" y="238"/>
                  </a:lnTo>
                  <a:lnTo>
                    <a:pt x="2" y="238"/>
                  </a:lnTo>
                  <a:lnTo>
                    <a:pt x="0" y="236"/>
                  </a:lnTo>
                  <a:lnTo>
                    <a:pt x="2" y="234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miter lim="800000"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8" name="Freeform 34"/>
            <p:cNvSpPr>
              <a:spLocks noEditPoints="1"/>
            </p:cNvSpPr>
            <p:nvPr/>
          </p:nvSpPr>
          <p:spPr bwMode="auto">
            <a:xfrm>
              <a:off x="5029200" y="4581128"/>
              <a:ext cx="520700" cy="365125"/>
            </a:xfrm>
            <a:custGeom>
              <a:avLst/>
              <a:gdLst>
                <a:gd name="T0" fmla="*/ 290 w 328"/>
                <a:gd name="T1" fmla="*/ 194 h 230"/>
                <a:gd name="T2" fmla="*/ 328 w 328"/>
                <a:gd name="T3" fmla="*/ 210 h 230"/>
                <a:gd name="T4" fmla="*/ 290 w 328"/>
                <a:gd name="T5" fmla="*/ 230 h 230"/>
                <a:gd name="T6" fmla="*/ 290 w 328"/>
                <a:gd name="T7" fmla="*/ 194 h 230"/>
                <a:gd name="T8" fmla="*/ 2 w 328"/>
                <a:gd name="T9" fmla="*/ 0 h 230"/>
                <a:gd name="T10" fmla="*/ 164 w 328"/>
                <a:gd name="T11" fmla="*/ 0 h 230"/>
                <a:gd name="T12" fmla="*/ 166 w 328"/>
                <a:gd name="T13" fmla="*/ 2 h 230"/>
                <a:gd name="T14" fmla="*/ 166 w 328"/>
                <a:gd name="T15" fmla="*/ 210 h 230"/>
                <a:gd name="T16" fmla="*/ 164 w 328"/>
                <a:gd name="T17" fmla="*/ 210 h 230"/>
                <a:gd name="T18" fmla="*/ 296 w 328"/>
                <a:gd name="T19" fmla="*/ 210 h 230"/>
                <a:gd name="T20" fmla="*/ 298 w 328"/>
                <a:gd name="T21" fmla="*/ 210 h 230"/>
                <a:gd name="T22" fmla="*/ 296 w 328"/>
                <a:gd name="T23" fmla="*/ 214 h 230"/>
                <a:gd name="T24" fmla="*/ 164 w 328"/>
                <a:gd name="T25" fmla="*/ 214 h 230"/>
                <a:gd name="T26" fmla="*/ 164 w 328"/>
                <a:gd name="T27" fmla="*/ 210 h 230"/>
                <a:gd name="T28" fmla="*/ 164 w 328"/>
                <a:gd name="T29" fmla="*/ 2 h 230"/>
                <a:gd name="T30" fmla="*/ 164 w 328"/>
                <a:gd name="T31" fmla="*/ 4 h 230"/>
                <a:gd name="T32" fmla="*/ 2 w 328"/>
                <a:gd name="T33" fmla="*/ 4 h 230"/>
                <a:gd name="T34" fmla="*/ 0 w 328"/>
                <a:gd name="T35" fmla="*/ 2 h 230"/>
                <a:gd name="T36" fmla="*/ 2 w 328"/>
                <a:gd name="T37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8" h="230">
                  <a:moveTo>
                    <a:pt x="290" y="194"/>
                  </a:moveTo>
                  <a:lnTo>
                    <a:pt x="328" y="210"/>
                  </a:lnTo>
                  <a:lnTo>
                    <a:pt x="290" y="230"/>
                  </a:lnTo>
                  <a:lnTo>
                    <a:pt x="290" y="194"/>
                  </a:lnTo>
                  <a:close/>
                  <a:moveTo>
                    <a:pt x="2" y="0"/>
                  </a:moveTo>
                  <a:lnTo>
                    <a:pt x="164" y="0"/>
                  </a:lnTo>
                  <a:lnTo>
                    <a:pt x="166" y="2"/>
                  </a:lnTo>
                  <a:lnTo>
                    <a:pt x="166" y="210"/>
                  </a:lnTo>
                  <a:lnTo>
                    <a:pt x="164" y="210"/>
                  </a:lnTo>
                  <a:lnTo>
                    <a:pt x="296" y="210"/>
                  </a:lnTo>
                  <a:lnTo>
                    <a:pt x="298" y="210"/>
                  </a:lnTo>
                  <a:lnTo>
                    <a:pt x="296" y="214"/>
                  </a:lnTo>
                  <a:lnTo>
                    <a:pt x="164" y="214"/>
                  </a:lnTo>
                  <a:lnTo>
                    <a:pt x="164" y="210"/>
                  </a:lnTo>
                  <a:lnTo>
                    <a:pt x="164" y="2"/>
                  </a:lnTo>
                  <a:lnTo>
                    <a:pt x="164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63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9" name="Rectangle 35"/>
            <p:cNvSpPr>
              <a:spLocks noChangeArrowheads="1"/>
            </p:cNvSpPr>
            <p:nvPr/>
          </p:nvSpPr>
          <p:spPr bwMode="auto">
            <a:xfrm>
              <a:off x="2559050" y="3540125"/>
              <a:ext cx="1031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interroger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" name="Rectangle 48"/>
            <p:cNvSpPr>
              <a:spLocks noChangeArrowheads="1"/>
            </p:cNvSpPr>
            <p:nvPr/>
          </p:nvSpPr>
          <p:spPr bwMode="auto">
            <a:xfrm>
              <a:off x="3997325" y="2524125"/>
              <a:ext cx="10350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l’un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l’autre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3" name="Rectangle 69"/>
            <p:cNvSpPr>
              <a:spLocks noChangeArrowheads="1"/>
            </p:cNvSpPr>
            <p:nvPr/>
          </p:nvSpPr>
          <p:spPr bwMode="auto">
            <a:xfrm>
              <a:off x="3997325" y="4403725"/>
              <a:ext cx="10318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Simultanément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l’ensemble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0" name="Rectangle 96"/>
            <p:cNvSpPr>
              <a:spLocks noChangeArrowheads="1"/>
            </p:cNvSpPr>
            <p:nvPr/>
          </p:nvSpPr>
          <p:spPr bwMode="auto">
            <a:xfrm>
              <a:off x="5549900" y="1739900"/>
              <a:ext cx="103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l’ensemble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6" name="Rectangle 122"/>
            <p:cNvSpPr>
              <a:spLocks noChangeArrowheads="1"/>
            </p:cNvSpPr>
            <p:nvPr/>
          </p:nvSpPr>
          <p:spPr bwMode="auto">
            <a:xfrm>
              <a:off x="5549900" y="3206750"/>
              <a:ext cx="103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à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 choisie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hasard.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9" name="Rectangle 155"/>
            <p:cNvSpPr>
              <a:spLocks noChangeArrowheads="1"/>
            </p:cNvSpPr>
            <p:nvPr/>
          </p:nvSpPr>
          <p:spPr bwMode="auto">
            <a:xfrm>
              <a:off x="5549900" y="2476500"/>
              <a:ext cx="103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l’animateur ou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rapporteur.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4" name="Rectangle 180"/>
            <p:cNvSpPr>
              <a:spLocks noChangeArrowheads="1"/>
            </p:cNvSpPr>
            <p:nvPr/>
          </p:nvSpPr>
          <p:spPr bwMode="auto">
            <a:xfrm>
              <a:off x="5549900" y="4673600"/>
              <a:ext cx="103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à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 choisie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hasard.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214"/>
            <p:cNvSpPr>
              <a:spLocks noChangeArrowheads="1"/>
            </p:cNvSpPr>
            <p:nvPr/>
          </p:nvSpPr>
          <p:spPr bwMode="auto">
            <a:xfrm>
              <a:off x="5549900" y="3994150"/>
              <a:ext cx="103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posant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à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particulier.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06156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763545" y="6503990"/>
            <a:ext cx="3616911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PRISE EN COMPTE DE RÉPONSES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DÉBRIEFING DU TRAVAIL EN SOUS-GROUPES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0" name="Groupe 19"/>
          <p:cNvGrpSpPr/>
          <p:nvPr/>
        </p:nvGrpSpPr>
        <p:grpSpPr>
          <a:xfrm>
            <a:off x="2556695" y="2494136"/>
            <a:ext cx="4029158" cy="2159000"/>
            <a:chOff x="2483571" y="2125663"/>
            <a:chExt cx="4029158" cy="2159000"/>
          </a:xfrm>
        </p:grpSpPr>
        <p:sp>
          <p:nvSpPr>
            <p:cNvPr id="51" name="Freeform 7"/>
            <p:cNvSpPr>
              <a:spLocks noEditPoints="1"/>
            </p:cNvSpPr>
            <p:nvPr/>
          </p:nvSpPr>
          <p:spPr bwMode="auto">
            <a:xfrm>
              <a:off x="3705225" y="2125663"/>
              <a:ext cx="831850" cy="1190625"/>
            </a:xfrm>
            <a:custGeom>
              <a:avLst/>
              <a:gdLst>
                <a:gd name="T0" fmla="*/ 58 w 524"/>
                <a:gd name="T1" fmla="*/ 750 h 750"/>
                <a:gd name="T2" fmla="*/ 0 w 524"/>
                <a:gd name="T3" fmla="*/ 720 h 750"/>
                <a:gd name="T4" fmla="*/ 58 w 524"/>
                <a:gd name="T5" fmla="*/ 690 h 750"/>
                <a:gd name="T6" fmla="*/ 58 w 524"/>
                <a:gd name="T7" fmla="*/ 750 h 750"/>
                <a:gd name="T8" fmla="*/ 524 w 524"/>
                <a:gd name="T9" fmla="*/ 0 h 750"/>
                <a:gd name="T10" fmla="*/ 524 w 524"/>
                <a:gd name="T11" fmla="*/ 730 h 750"/>
                <a:gd name="T12" fmla="*/ 48 w 524"/>
                <a:gd name="T13" fmla="*/ 730 h 750"/>
                <a:gd name="T14" fmla="*/ 48 w 524"/>
                <a:gd name="T15" fmla="*/ 710 h 750"/>
                <a:gd name="T16" fmla="*/ 514 w 524"/>
                <a:gd name="T17" fmla="*/ 710 h 750"/>
                <a:gd name="T18" fmla="*/ 504 w 524"/>
                <a:gd name="T19" fmla="*/ 720 h 750"/>
                <a:gd name="T20" fmla="*/ 504 w 524"/>
                <a:gd name="T21" fmla="*/ 0 h 750"/>
                <a:gd name="T22" fmla="*/ 524 w 524"/>
                <a:gd name="T23" fmla="*/ 0 h 7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4" h="750">
                  <a:moveTo>
                    <a:pt x="58" y="750"/>
                  </a:moveTo>
                  <a:lnTo>
                    <a:pt x="0" y="720"/>
                  </a:lnTo>
                  <a:lnTo>
                    <a:pt x="58" y="690"/>
                  </a:lnTo>
                  <a:lnTo>
                    <a:pt x="58" y="750"/>
                  </a:lnTo>
                  <a:close/>
                  <a:moveTo>
                    <a:pt x="524" y="0"/>
                  </a:moveTo>
                  <a:lnTo>
                    <a:pt x="524" y="730"/>
                  </a:lnTo>
                  <a:lnTo>
                    <a:pt x="48" y="730"/>
                  </a:lnTo>
                  <a:lnTo>
                    <a:pt x="48" y="710"/>
                  </a:lnTo>
                  <a:lnTo>
                    <a:pt x="514" y="710"/>
                  </a:lnTo>
                  <a:lnTo>
                    <a:pt x="504" y="720"/>
                  </a:lnTo>
                  <a:lnTo>
                    <a:pt x="504" y="0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057" name="Picture 9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483571" y="2255838"/>
              <a:ext cx="1440008" cy="2028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58" name="Picture 10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5069670" y="2255838"/>
              <a:ext cx="1443059" cy="2028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3" name="Rectangle 11"/>
            <p:cNvSpPr>
              <a:spLocks noChangeArrowheads="1"/>
            </p:cNvSpPr>
            <p:nvPr/>
          </p:nvSpPr>
          <p:spPr bwMode="auto">
            <a:xfrm>
              <a:off x="2914650" y="2393951"/>
              <a:ext cx="431208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1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" name="Rectangle 32"/>
            <p:cNvSpPr>
              <a:spLocks noChangeArrowheads="1"/>
            </p:cNvSpPr>
            <p:nvPr/>
          </p:nvSpPr>
          <p:spPr bwMode="auto">
            <a:xfrm>
              <a:off x="5553074" y="2393952"/>
              <a:ext cx="63158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Vos réponses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…………..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…………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7" name="Connecteur droit avec flèche 16"/>
            <p:cNvCxnSpPr/>
            <p:nvPr/>
          </p:nvCxnSpPr>
          <p:spPr>
            <a:xfrm>
              <a:off x="4505325" y="3268662"/>
              <a:ext cx="561975" cy="1588"/>
            </a:xfrm>
            <a:prstGeom prst="straightConnector1">
              <a:avLst/>
            </a:prstGeom>
            <a:ln w="3175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80633682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3" y="6503990"/>
            <a:ext cx="302433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TROIS PHASES DE LA VISITE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UNE VISITE SUR LE TERRAIN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1968229" y="2780928"/>
            <a:ext cx="5207543" cy="1540297"/>
            <a:chOff x="1968229" y="2752799"/>
            <a:chExt cx="5207543" cy="1540297"/>
          </a:xfrm>
        </p:grpSpPr>
        <p:sp>
          <p:nvSpPr>
            <p:cNvPr id="3140" name="Rectangle 3139"/>
            <p:cNvSpPr/>
            <p:nvPr/>
          </p:nvSpPr>
          <p:spPr>
            <a:xfrm>
              <a:off x="5119416" y="2752799"/>
              <a:ext cx="2056356" cy="1540297"/>
            </a:xfrm>
            <a:prstGeom prst="rect">
              <a:avLst/>
            </a:prstGeom>
            <a:solidFill>
              <a:schemeClr val="bg1"/>
            </a:solidFill>
            <a:ln w="6350"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21" name="Rectangle 6"/>
            <p:cNvSpPr>
              <a:spLocks noChangeArrowheads="1"/>
            </p:cNvSpPr>
            <p:nvPr/>
          </p:nvSpPr>
          <p:spPr bwMode="auto">
            <a:xfrm>
              <a:off x="1968229" y="3318942"/>
              <a:ext cx="2889250" cy="355600"/>
            </a:xfrm>
            <a:prstGeom prst="rect">
              <a:avLst/>
            </a:prstGeom>
            <a:solidFill>
              <a:srgbClr val="D8E9E3"/>
            </a:solidFill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13"/>
            <p:cNvSpPr>
              <a:spLocks noChangeArrowheads="1"/>
            </p:cNvSpPr>
            <p:nvPr/>
          </p:nvSpPr>
          <p:spPr bwMode="auto">
            <a:xfrm>
              <a:off x="5111479" y="4246042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4"/>
            <p:cNvSpPr>
              <a:spLocks noChangeArrowheads="1"/>
            </p:cNvSpPr>
            <p:nvPr/>
          </p:nvSpPr>
          <p:spPr bwMode="auto">
            <a:xfrm>
              <a:off x="5111479" y="4246042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2" name="Rectangle 17"/>
            <p:cNvSpPr>
              <a:spLocks noChangeArrowheads="1"/>
            </p:cNvSpPr>
            <p:nvPr/>
          </p:nvSpPr>
          <p:spPr bwMode="auto">
            <a:xfrm>
              <a:off x="7153004" y="4246042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3" name="Rectangle 18"/>
            <p:cNvSpPr>
              <a:spLocks noChangeArrowheads="1"/>
            </p:cNvSpPr>
            <p:nvPr/>
          </p:nvSpPr>
          <p:spPr bwMode="auto">
            <a:xfrm>
              <a:off x="7153004" y="4246042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5" name="Rectangle 19"/>
            <p:cNvSpPr>
              <a:spLocks noChangeArrowheads="1"/>
            </p:cNvSpPr>
            <p:nvPr/>
          </p:nvSpPr>
          <p:spPr bwMode="auto">
            <a:xfrm>
              <a:off x="5298804" y="2963342"/>
              <a:ext cx="1641475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6" name="Rectangle 20"/>
            <p:cNvSpPr>
              <a:spLocks noChangeArrowheads="1"/>
            </p:cNvSpPr>
            <p:nvPr/>
          </p:nvSpPr>
          <p:spPr bwMode="auto">
            <a:xfrm>
              <a:off x="5298804" y="2963342"/>
              <a:ext cx="16414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7" name="Rectangle 21"/>
            <p:cNvSpPr>
              <a:spLocks noChangeArrowheads="1"/>
            </p:cNvSpPr>
            <p:nvPr/>
          </p:nvSpPr>
          <p:spPr bwMode="auto">
            <a:xfrm>
              <a:off x="5730604" y="3423717"/>
              <a:ext cx="77470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8" name="Rectangle 22"/>
            <p:cNvSpPr>
              <a:spLocks noChangeArrowheads="1"/>
            </p:cNvSpPr>
            <p:nvPr/>
          </p:nvSpPr>
          <p:spPr bwMode="auto">
            <a:xfrm>
              <a:off x="5730604" y="3423717"/>
              <a:ext cx="77470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9" name="Rectangle 23"/>
            <p:cNvSpPr>
              <a:spLocks noChangeArrowheads="1"/>
            </p:cNvSpPr>
            <p:nvPr/>
          </p:nvSpPr>
          <p:spPr bwMode="auto">
            <a:xfrm>
              <a:off x="5663929" y="3884092"/>
              <a:ext cx="911225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" name="Rectangle 24"/>
            <p:cNvSpPr>
              <a:spLocks noChangeArrowheads="1"/>
            </p:cNvSpPr>
            <p:nvPr/>
          </p:nvSpPr>
          <p:spPr bwMode="auto">
            <a:xfrm>
              <a:off x="5663929" y="3884092"/>
              <a:ext cx="9112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3" name="Rectangle 27"/>
            <p:cNvSpPr>
              <a:spLocks noChangeArrowheads="1"/>
            </p:cNvSpPr>
            <p:nvPr/>
          </p:nvSpPr>
          <p:spPr bwMode="auto">
            <a:xfrm>
              <a:off x="2197301" y="3373632"/>
              <a:ext cx="243110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Attention, une visite non préparée est dans 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plupart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cas une visite inutile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11" name="Rectangle 55"/>
            <p:cNvSpPr>
              <a:spLocks noChangeArrowheads="1"/>
            </p:cNvSpPr>
            <p:nvPr/>
          </p:nvSpPr>
          <p:spPr bwMode="auto">
            <a:xfrm>
              <a:off x="5603604" y="3010967"/>
              <a:ext cx="10499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Préparation de la visite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28" name="Rectangle 72"/>
            <p:cNvSpPr>
              <a:spLocks noChangeArrowheads="1"/>
            </p:cNvSpPr>
            <p:nvPr/>
          </p:nvSpPr>
          <p:spPr bwMode="auto">
            <a:xfrm>
              <a:off x="5990954" y="3468167"/>
              <a:ext cx="25167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Visite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33" name="Rectangle 77"/>
            <p:cNvSpPr>
              <a:spLocks noChangeArrowheads="1"/>
            </p:cNvSpPr>
            <p:nvPr/>
          </p:nvSpPr>
          <p:spPr bwMode="auto">
            <a:xfrm>
              <a:off x="5886179" y="3931717"/>
              <a:ext cx="4696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Débriefing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3" name="Connecteur droit avec flèche 2"/>
            <p:cNvCxnSpPr/>
            <p:nvPr/>
          </p:nvCxnSpPr>
          <p:spPr>
            <a:xfrm>
              <a:off x="6121019" y="3163367"/>
              <a:ext cx="0" cy="260350"/>
            </a:xfrm>
            <a:prstGeom prst="straightConnector1">
              <a:avLst/>
            </a:prstGeom>
            <a:ln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Connecteur droit avec flèche 13"/>
            <p:cNvCxnSpPr>
              <a:endCxn id="3079" idx="0"/>
            </p:cNvCxnSpPr>
            <p:nvPr/>
          </p:nvCxnSpPr>
          <p:spPr>
            <a:xfrm>
              <a:off x="6119541" y="3620567"/>
              <a:ext cx="1" cy="263525"/>
            </a:xfrm>
            <a:prstGeom prst="straightConnector1">
              <a:avLst/>
            </a:prstGeom>
            <a:ln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11400224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93721" y="6503990"/>
            <a:ext cx="255655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SCHÉMA ILLUSTRATIF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SIMPLIFIER SANS PERDRE LE CONTENU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888708" y="1721966"/>
            <a:ext cx="3362325" cy="3651250"/>
            <a:chOff x="2888708" y="1603375"/>
            <a:chExt cx="3362325" cy="3651250"/>
          </a:xfrm>
        </p:grpSpPr>
        <p:sp>
          <p:nvSpPr>
            <p:cNvPr id="4211" name="Freeform 37"/>
            <p:cNvSpPr>
              <a:spLocks/>
            </p:cNvSpPr>
            <p:nvPr/>
          </p:nvSpPr>
          <p:spPr bwMode="auto">
            <a:xfrm>
              <a:off x="4580983" y="2705100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4 h 110"/>
                <a:gd name="T6" fmla="*/ 104 w 110"/>
                <a:gd name="T7" fmla="*/ 34 h 110"/>
                <a:gd name="T8" fmla="*/ 100 w 110"/>
                <a:gd name="T9" fmla="*/ 24 h 110"/>
                <a:gd name="T10" fmla="*/ 94 w 110"/>
                <a:gd name="T11" fmla="*/ 16 h 110"/>
                <a:gd name="T12" fmla="*/ 84 w 110"/>
                <a:gd name="T13" fmla="*/ 10 h 110"/>
                <a:gd name="T14" fmla="*/ 76 w 110"/>
                <a:gd name="T15" fmla="*/ 4 h 110"/>
                <a:gd name="T16" fmla="*/ 64 w 110"/>
                <a:gd name="T17" fmla="*/ 2 h 110"/>
                <a:gd name="T18" fmla="*/ 54 w 110"/>
                <a:gd name="T19" fmla="*/ 0 h 110"/>
                <a:gd name="T20" fmla="*/ 54 w 110"/>
                <a:gd name="T21" fmla="*/ 0 h 110"/>
                <a:gd name="T22" fmla="*/ 42 w 110"/>
                <a:gd name="T23" fmla="*/ 2 h 110"/>
                <a:gd name="T24" fmla="*/ 32 w 110"/>
                <a:gd name="T25" fmla="*/ 4 h 110"/>
                <a:gd name="T26" fmla="*/ 24 w 110"/>
                <a:gd name="T27" fmla="*/ 10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4 h 110"/>
                <a:gd name="T34" fmla="*/ 0 w 110"/>
                <a:gd name="T35" fmla="*/ 44 h 110"/>
                <a:gd name="T36" fmla="*/ 0 w 110"/>
                <a:gd name="T37" fmla="*/ 54 h 110"/>
                <a:gd name="T38" fmla="*/ 0 w 110"/>
                <a:gd name="T39" fmla="*/ 54 h 110"/>
                <a:gd name="T40" fmla="*/ 0 w 110"/>
                <a:gd name="T41" fmla="*/ 66 h 110"/>
                <a:gd name="T42" fmla="*/ 4 w 110"/>
                <a:gd name="T43" fmla="*/ 76 h 110"/>
                <a:gd name="T44" fmla="*/ 10 w 110"/>
                <a:gd name="T45" fmla="*/ 86 h 110"/>
                <a:gd name="T46" fmla="*/ 16 w 110"/>
                <a:gd name="T47" fmla="*/ 94 h 110"/>
                <a:gd name="T48" fmla="*/ 24 w 110"/>
                <a:gd name="T49" fmla="*/ 100 h 110"/>
                <a:gd name="T50" fmla="*/ 32 w 110"/>
                <a:gd name="T51" fmla="*/ 106 h 110"/>
                <a:gd name="T52" fmla="*/ 42 w 110"/>
                <a:gd name="T53" fmla="*/ 108 h 110"/>
                <a:gd name="T54" fmla="*/ 54 w 110"/>
                <a:gd name="T55" fmla="*/ 110 h 110"/>
                <a:gd name="T56" fmla="*/ 54 w 110"/>
                <a:gd name="T57" fmla="*/ 110 h 110"/>
                <a:gd name="T58" fmla="*/ 64 w 110"/>
                <a:gd name="T59" fmla="*/ 108 h 110"/>
                <a:gd name="T60" fmla="*/ 76 w 110"/>
                <a:gd name="T61" fmla="*/ 106 h 110"/>
                <a:gd name="T62" fmla="*/ 84 w 110"/>
                <a:gd name="T63" fmla="*/ 100 h 110"/>
                <a:gd name="T64" fmla="*/ 94 w 110"/>
                <a:gd name="T65" fmla="*/ 94 h 110"/>
                <a:gd name="T66" fmla="*/ 100 w 110"/>
                <a:gd name="T67" fmla="*/ 86 h 110"/>
                <a:gd name="T68" fmla="*/ 104 w 110"/>
                <a:gd name="T69" fmla="*/ 76 h 110"/>
                <a:gd name="T70" fmla="*/ 108 w 110"/>
                <a:gd name="T71" fmla="*/ 66 h 110"/>
                <a:gd name="T72" fmla="*/ 110 w 110"/>
                <a:gd name="T73" fmla="*/ 54 h 110"/>
                <a:gd name="T74" fmla="*/ 110 w 110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3" name="Freeform 39"/>
            <p:cNvSpPr>
              <a:spLocks/>
            </p:cNvSpPr>
            <p:nvPr/>
          </p:nvSpPr>
          <p:spPr bwMode="auto">
            <a:xfrm>
              <a:off x="5158833" y="2762250"/>
              <a:ext cx="171450" cy="174625"/>
            </a:xfrm>
            <a:custGeom>
              <a:avLst/>
              <a:gdLst>
                <a:gd name="T0" fmla="*/ 108 w 108"/>
                <a:gd name="T1" fmla="*/ 54 h 110"/>
                <a:gd name="T2" fmla="*/ 108 w 108"/>
                <a:gd name="T3" fmla="*/ 54 h 110"/>
                <a:gd name="T4" fmla="*/ 106 w 108"/>
                <a:gd name="T5" fmla="*/ 44 h 110"/>
                <a:gd name="T6" fmla="*/ 104 w 108"/>
                <a:gd name="T7" fmla="*/ 34 h 110"/>
                <a:gd name="T8" fmla="*/ 98 w 108"/>
                <a:gd name="T9" fmla="*/ 24 h 110"/>
                <a:gd name="T10" fmla="*/ 92 w 108"/>
                <a:gd name="T11" fmla="*/ 16 h 110"/>
                <a:gd name="T12" fmla="*/ 84 w 108"/>
                <a:gd name="T13" fmla="*/ 10 h 110"/>
                <a:gd name="T14" fmla="*/ 74 w 108"/>
                <a:gd name="T15" fmla="*/ 4 h 110"/>
                <a:gd name="T16" fmla="*/ 64 w 108"/>
                <a:gd name="T17" fmla="*/ 2 h 110"/>
                <a:gd name="T18" fmla="*/ 54 w 108"/>
                <a:gd name="T19" fmla="*/ 0 h 110"/>
                <a:gd name="T20" fmla="*/ 54 w 108"/>
                <a:gd name="T21" fmla="*/ 0 h 110"/>
                <a:gd name="T22" fmla="*/ 42 w 108"/>
                <a:gd name="T23" fmla="*/ 2 h 110"/>
                <a:gd name="T24" fmla="*/ 32 w 108"/>
                <a:gd name="T25" fmla="*/ 4 h 110"/>
                <a:gd name="T26" fmla="*/ 22 w 108"/>
                <a:gd name="T27" fmla="*/ 10 h 110"/>
                <a:gd name="T28" fmla="*/ 16 w 108"/>
                <a:gd name="T29" fmla="*/ 16 h 110"/>
                <a:gd name="T30" fmla="*/ 8 w 108"/>
                <a:gd name="T31" fmla="*/ 24 h 110"/>
                <a:gd name="T32" fmla="*/ 4 w 108"/>
                <a:gd name="T33" fmla="*/ 34 h 110"/>
                <a:gd name="T34" fmla="*/ 0 w 108"/>
                <a:gd name="T35" fmla="*/ 44 h 110"/>
                <a:gd name="T36" fmla="*/ 0 w 108"/>
                <a:gd name="T37" fmla="*/ 54 h 110"/>
                <a:gd name="T38" fmla="*/ 0 w 108"/>
                <a:gd name="T39" fmla="*/ 54 h 110"/>
                <a:gd name="T40" fmla="*/ 0 w 108"/>
                <a:gd name="T41" fmla="*/ 66 h 110"/>
                <a:gd name="T42" fmla="*/ 4 w 108"/>
                <a:gd name="T43" fmla="*/ 76 h 110"/>
                <a:gd name="T44" fmla="*/ 8 w 108"/>
                <a:gd name="T45" fmla="*/ 86 h 110"/>
                <a:gd name="T46" fmla="*/ 16 w 108"/>
                <a:gd name="T47" fmla="*/ 94 h 110"/>
                <a:gd name="T48" fmla="*/ 22 w 108"/>
                <a:gd name="T49" fmla="*/ 100 h 110"/>
                <a:gd name="T50" fmla="*/ 32 w 108"/>
                <a:gd name="T51" fmla="*/ 106 h 110"/>
                <a:gd name="T52" fmla="*/ 42 w 108"/>
                <a:gd name="T53" fmla="*/ 108 h 110"/>
                <a:gd name="T54" fmla="*/ 54 w 108"/>
                <a:gd name="T55" fmla="*/ 110 h 110"/>
                <a:gd name="T56" fmla="*/ 54 w 108"/>
                <a:gd name="T57" fmla="*/ 110 h 110"/>
                <a:gd name="T58" fmla="*/ 64 w 108"/>
                <a:gd name="T59" fmla="*/ 108 h 110"/>
                <a:gd name="T60" fmla="*/ 74 w 108"/>
                <a:gd name="T61" fmla="*/ 106 h 110"/>
                <a:gd name="T62" fmla="*/ 84 w 108"/>
                <a:gd name="T63" fmla="*/ 100 h 110"/>
                <a:gd name="T64" fmla="*/ 92 w 108"/>
                <a:gd name="T65" fmla="*/ 94 h 110"/>
                <a:gd name="T66" fmla="*/ 98 w 108"/>
                <a:gd name="T67" fmla="*/ 86 h 110"/>
                <a:gd name="T68" fmla="*/ 104 w 108"/>
                <a:gd name="T69" fmla="*/ 76 h 110"/>
                <a:gd name="T70" fmla="*/ 106 w 108"/>
                <a:gd name="T71" fmla="*/ 66 h 110"/>
                <a:gd name="T72" fmla="*/ 108 w 108"/>
                <a:gd name="T73" fmla="*/ 54 h 110"/>
                <a:gd name="T74" fmla="*/ 108 w 108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10">
                  <a:moveTo>
                    <a:pt x="108" y="54"/>
                  </a:moveTo>
                  <a:lnTo>
                    <a:pt x="108" y="54"/>
                  </a:lnTo>
                  <a:lnTo>
                    <a:pt x="106" y="44"/>
                  </a:lnTo>
                  <a:lnTo>
                    <a:pt x="104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2" y="100"/>
                  </a:lnTo>
                  <a:lnTo>
                    <a:pt x="32" y="106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4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98" y="86"/>
                  </a:lnTo>
                  <a:lnTo>
                    <a:pt x="104" y="76"/>
                  </a:lnTo>
                  <a:lnTo>
                    <a:pt x="106" y="66"/>
                  </a:lnTo>
                  <a:lnTo>
                    <a:pt x="108" y="5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9" name="Freeform 35"/>
            <p:cNvSpPr>
              <a:spLocks/>
            </p:cNvSpPr>
            <p:nvPr/>
          </p:nvSpPr>
          <p:spPr bwMode="auto">
            <a:xfrm>
              <a:off x="4984208" y="2473325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4 h 110"/>
                <a:gd name="T6" fmla="*/ 106 w 110"/>
                <a:gd name="T7" fmla="*/ 34 h 110"/>
                <a:gd name="T8" fmla="*/ 100 w 110"/>
                <a:gd name="T9" fmla="*/ 24 h 110"/>
                <a:gd name="T10" fmla="*/ 94 w 110"/>
                <a:gd name="T11" fmla="*/ 16 h 110"/>
                <a:gd name="T12" fmla="*/ 86 w 110"/>
                <a:gd name="T13" fmla="*/ 10 h 110"/>
                <a:gd name="T14" fmla="*/ 76 w 110"/>
                <a:gd name="T15" fmla="*/ 6 h 110"/>
                <a:gd name="T16" fmla="*/ 66 w 110"/>
                <a:gd name="T17" fmla="*/ 2 h 110"/>
                <a:gd name="T18" fmla="*/ 54 w 110"/>
                <a:gd name="T19" fmla="*/ 0 h 110"/>
                <a:gd name="T20" fmla="*/ 54 w 110"/>
                <a:gd name="T21" fmla="*/ 0 h 110"/>
                <a:gd name="T22" fmla="*/ 44 w 110"/>
                <a:gd name="T23" fmla="*/ 2 h 110"/>
                <a:gd name="T24" fmla="*/ 34 w 110"/>
                <a:gd name="T25" fmla="*/ 6 h 110"/>
                <a:gd name="T26" fmla="*/ 24 w 110"/>
                <a:gd name="T27" fmla="*/ 10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4 h 110"/>
                <a:gd name="T34" fmla="*/ 2 w 110"/>
                <a:gd name="T35" fmla="*/ 44 h 110"/>
                <a:gd name="T36" fmla="*/ 0 w 110"/>
                <a:gd name="T37" fmla="*/ 54 h 110"/>
                <a:gd name="T38" fmla="*/ 0 w 110"/>
                <a:gd name="T39" fmla="*/ 54 h 110"/>
                <a:gd name="T40" fmla="*/ 2 w 110"/>
                <a:gd name="T41" fmla="*/ 66 h 110"/>
                <a:gd name="T42" fmla="*/ 4 w 110"/>
                <a:gd name="T43" fmla="*/ 76 h 110"/>
                <a:gd name="T44" fmla="*/ 10 w 110"/>
                <a:gd name="T45" fmla="*/ 86 h 110"/>
                <a:gd name="T46" fmla="*/ 16 w 110"/>
                <a:gd name="T47" fmla="*/ 94 h 110"/>
                <a:gd name="T48" fmla="*/ 24 w 110"/>
                <a:gd name="T49" fmla="*/ 100 h 110"/>
                <a:gd name="T50" fmla="*/ 34 w 110"/>
                <a:gd name="T51" fmla="*/ 106 h 110"/>
                <a:gd name="T52" fmla="*/ 44 w 110"/>
                <a:gd name="T53" fmla="*/ 110 h 110"/>
                <a:gd name="T54" fmla="*/ 54 w 110"/>
                <a:gd name="T55" fmla="*/ 110 h 110"/>
                <a:gd name="T56" fmla="*/ 54 w 110"/>
                <a:gd name="T57" fmla="*/ 110 h 110"/>
                <a:gd name="T58" fmla="*/ 66 w 110"/>
                <a:gd name="T59" fmla="*/ 110 h 110"/>
                <a:gd name="T60" fmla="*/ 76 w 110"/>
                <a:gd name="T61" fmla="*/ 106 h 110"/>
                <a:gd name="T62" fmla="*/ 86 w 110"/>
                <a:gd name="T63" fmla="*/ 100 h 110"/>
                <a:gd name="T64" fmla="*/ 94 w 110"/>
                <a:gd name="T65" fmla="*/ 94 h 110"/>
                <a:gd name="T66" fmla="*/ 100 w 110"/>
                <a:gd name="T67" fmla="*/ 86 h 110"/>
                <a:gd name="T68" fmla="*/ 106 w 110"/>
                <a:gd name="T69" fmla="*/ 76 h 110"/>
                <a:gd name="T70" fmla="*/ 108 w 110"/>
                <a:gd name="T71" fmla="*/ 66 h 110"/>
                <a:gd name="T72" fmla="*/ 110 w 110"/>
                <a:gd name="T73" fmla="*/ 54 h 110"/>
                <a:gd name="T74" fmla="*/ 110 w 110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6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10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4181" name="Picture 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20758" y="3892550"/>
              <a:ext cx="466725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182" name="Freeform 8"/>
            <p:cNvSpPr>
              <a:spLocks/>
            </p:cNvSpPr>
            <p:nvPr/>
          </p:nvSpPr>
          <p:spPr bwMode="auto">
            <a:xfrm>
              <a:off x="5098508" y="3854450"/>
              <a:ext cx="374650" cy="463550"/>
            </a:xfrm>
            <a:custGeom>
              <a:avLst/>
              <a:gdLst>
                <a:gd name="T0" fmla="*/ 236 w 236"/>
                <a:gd name="T1" fmla="*/ 208 h 292"/>
                <a:gd name="T2" fmla="*/ 156 w 236"/>
                <a:gd name="T3" fmla="*/ 124 h 292"/>
                <a:gd name="T4" fmla="*/ 156 w 236"/>
                <a:gd name="T5" fmla="*/ 168 h 292"/>
                <a:gd name="T6" fmla="*/ 78 w 236"/>
                <a:gd name="T7" fmla="*/ 168 h 292"/>
                <a:gd name="T8" fmla="*/ 78 w 236"/>
                <a:gd name="T9" fmla="*/ 0 h 292"/>
                <a:gd name="T10" fmla="*/ 0 w 236"/>
                <a:gd name="T11" fmla="*/ 0 h 292"/>
                <a:gd name="T12" fmla="*/ 0 w 236"/>
                <a:gd name="T13" fmla="*/ 250 h 292"/>
                <a:gd name="T14" fmla="*/ 156 w 236"/>
                <a:gd name="T15" fmla="*/ 250 h 292"/>
                <a:gd name="T16" fmla="*/ 156 w 236"/>
                <a:gd name="T17" fmla="*/ 292 h 292"/>
                <a:gd name="T18" fmla="*/ 236 w 236"/>
                <a:gd name="T19" fmla="*/ 20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36" h="292">
                  <a:moveTo>
                    <a:pt x="236" y="208"/>
                  </a:moveTo>
                  <a:lnTo>
                    <a:pt x="156" y="124"/>
                  </a:lnTo>
                  <a:lnTo>
                    <a:pt x="156" y="168"/>
                  </a:lnTo>
                  <a:lnTo>
                    <a:pt x="78" y="168"/>
                  </a:lnTo>
                  <a:lnTo>
                    <a:pt x="78" y="0"/>
                  </a:lnTo>
                  <a:lnTo>
                    <a:pt x="0" y="0"/>
                  </a:lnTo>
                  <a:lnTo>
                    <a:pt x="0" y="250"/>
                  </a:lnTo>
                  <a:lnTo>
                    <a:pt x="156" y="250"/>
                  </a:lnTo>
                  <a:lnTo>
                    <a:pt x="156" y="292"/>
                  </a:lnTo>
                  <a:lnTo>
                    <a:pt x="236" y="208"/>
                  </a:lnTo>
                  <a:close/>
                </a:path>
              </a:pathLst>
            </a:custGeom>
            <a:solidFill>
              <a:srgbClr val="69A896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3" name="Freeform 9"/>
            <p:cNvSpPr>
              <a:spLocks noEditPoints="1"/>
            </p:cNvSpPr>
            <p:nvPr/>
          </p:nvSpPr>
          <p:spPr bwMode="auto">
            <a:xfrm>
              <a:off x="4292058" y="2124075"/>
              <a:ext cx="1384300" cy="3038475"/>
            </a:xfrm>
            <a:custGeom>
              <a:avLst/>
              <a:gdLst>
                <a:gd name="T0" fmla="*/ 868 w 872"/>
                <a:gd name="T1" fmla="*/ 70 h 1914"/>
                <a:gd name="T2" fmla="*/ 868 w 872"/>
                <a:gd name="T3" fmla="*/ 160 h 1914"/>
                <a:gd name="T4" fmla="*/ 868 w 872"/>
                <a:gd name="T5" fmla="*/ 252 h 1914"/>
                <a:gd name="T6" fmla="*/ 868 w 872"/>
                <a:gd name="T7" fmla="*/ 340 h 1914"/>
                <a:gd name="T8" fmla="*/ 868 w 872"/>
                <a:gd name="T9" fmla="*/ 430 h 1914"/>
                <a:gd name="T10" fmla="*/ 868 w 872"/>
                <a:gd name="T11" fmla="*/ 520 h 1914"/>
                <a:gd name="T12" fmla="*/ 868 w 872"/>
                <a:gd name="T13" fmla="*/ 610 h 1914"/>
                <a:gd name="T14" fmla="*/ 868 w 872"/>
                <a:gd name="T15" fmla="*/ 700 h 1914"/>
                <a:gd name="T16" fmla="*/ 868 w 872"/>
                <a:gd name="T17" fmla="*/ 790 h 1914"/>
                <a:gd name="T18" fmla="*/ 868 w 872"/>
                <a:gd name="T19" fmla="*/ 880 h 1914"/>
                <a:gd name="T20" fmla="*/ 868 w 872"/>
                <a:gd name="T21" fmla="*/ 970 h 1914"/>
                <a:gd name="T22" fmla="*/ 868 w 872"/>
                <a:gd name="T23" fmla="*/ 1060 h 1914"/>
                <a:gd name="T24" fmla="*/ 868 w 872"/>
                <a:gd name="T25" fmla="*/ 1148 h 1914"/>
                <a:gd name="T26" fmla="*/ 868 w 872"/>
                <a:gd name="T27" fmla="*/ 1238 h 1914"/>
                <a:gd name="T28" fmla="*/ 868 w 872"/>
                <a:gd name="T29" fmla="*/ 1330 h 1914"/>
                <a:gd name="T30" fmla="*/ 868 w 872"/>
                <a:gd name="T31" fmla="*/ 1418 h 1914"/>
                <a:gd name="T32" fmla="*/ 868 w 872"/>
                <a:gd name="T33" fmla="*/ 1508 h 1914"/>
                <a:gd name="T34" fmla="*/ 868 w 872"/>
                <a:gd name="T35" fmla="*/ 1598 h 1914"/>
                <a:gd name="T36" fmla="*/ 868 w 872"/>
                <a:gd name="T37" fmla="*/ 1688 h 1914"/>
                <a:gd name="T38" fmla="*/ 868 w 872"/>
                <a:gd name="T39" fmla="*/ 1778 h 1914"/>
                <a:gd name="T40" fmla="*/ 868 w 872"/>
                <a:gd name="T41" fmla="*/ 1868 h 1914"/>
                <a:gd name="T42" fmla="*/ 838 w 872"/>
                <a:gd name="T43" fmla="*/ 1910 h 1914"/>
                <a:gd name="T44" fmla="*/ 738 w 872"/>
                <a:gd name="T45" fmla="*/ 1910 h 1914"/>
                <a:gd name="T46" fmla="*/ 638 w 872"/>
                <a:gd name="T47" fmla="*/ 1910 h 1914"/>
                <a:gd name="T48" fmla="*/ 536 w 872"/>
                <a:gd name="T49" fmla="*/ 1910 h 1914"/>
                <a:gd name="T50" fmla="*/ 436 w 872"/>
                <a:gd name="T51" fmla="*/ 1910 h 1914"/>
                <a:gd name="T52" fmla="*/ 336 w 872"/>
                <a:gd name="T53" fmla="*/ 1910 h 1914"/>
                <a:gd name="T54" fmla="*/ 234 w 872"/>
                <a:gd name="T55" fmla="*/ 1910 h 1914"/>
                <a:gd name="T56" fmla="*/ 134 w 872"/>
                <a:gd name="T57" fmla="*/ 1910 h 1914"/>
                <a:gd name="T58" fmla="*/ 34 w 872"/>
                <a:gd name="T59" fmla="*/ 1910 h 1914"/>
                <a:gd name="T60" fmla="*/ 4 w 872"/>
                <a:gd name="T61" fmla="*/ 1850 h 1914"/>
                <a:gd name="T62" fmla="*/ 4 w 872"/>
                <a:gd name="T63" fmla="*/ 1760 h 1914"/>
                <a:gd name="T64" fmla="*/ 4 w 872"/>
                <a:gd name="T65" fmla="*/ 1672 h 1914"/>
                <a:gd name="T66" fmla="*/ 4 w 872"/>
                <a:gd name="T67" fmla="*/ 1582 h 1914"/>
                <a:gd name="T68" fmla="*/ 4 w 872"/>
                <a:gd name="T69" fmla="*/ 1490 h 1914"/>
                <a:gd name="T70" fmla="*/ 4 w 872"/>
                <a:gd name="T71" fmla="*/ 1402 h 1914"/>
                <a:gd name="T72" fmla="*/ 4 w 872"/>
                <a:gd name="T73" fmla="*/ 1312 h 1914"/>
                <a:gd name="T74" fmla="*/ 4 w 872"/>
                <a:gd name="T75" fmla="*/ 1222 h 1914"/>
                <a:gd name="T76" fmla="*/ 4 w 872"/>
                <a:gd name="T77" fmla="*/ 1132 h 1914"/>
                <a:gd name="T78" fmla="*/ 4 w 872"/>
                <a:gd name="T79" fmla="*/ 1042 h 1914"/>
                <a:gd name="T80" fmla="*/ 4 w 872"/>
                <a:gd name="T81" fmla="*/ 952 h 1914"/>
                <a:gd name="T82" fmla="*/ 4 w 872"/>
                <a:gd name="T83" fmla="*/ 862 h 1914"/>
                <a:gd name="T84" fmla="*/ 4 w 872"/>
                <a:gd name="T85" fmla="*/ 772 h 1914"/>
                <a:gd name="T86" fmla="*/ 4 w 872"/>
                <a:gd name="T87" fmla="*/ 682 h 1914"/>
                <a:gd name="T88" fmla="*/ 4 w 872"/>
                <a:gd name="T89" fmla="*/ 592 h 1914"/>
                <a:gd name="T90" fmla="*/ 4 w 872"/>
                <a:gd name="T91" fmla="*/ 504 h 1914"/>
                <a:gd name="T92" fmla="*/ 4 w 872"/>
                <a:gd name="T93" fmla="*/ 412 h 1914"/>
                <a:gd name="T94" fmla="*/ 4 w 872"/>
                <a:gd name="T95" fmla="*/ 322 h 1914"/>
                <a:gd name="T96" fmla="*/ 4 w 872"/>
                <a:gd name="T97" fmla="*/ 234 h 1914"/>
                <a:gd name="T98" fmla="*/ 4 w 872"/>
                <a:gd name="T99" fmla="*/ 144 h 1914"/>
                <a:gd name="T100" fmla="*/ 4 w 872"/>
                <a:gd name="T101" fmla="*/ 54 h 1914"/>
                <a:gd name="T102" fmla="*/ 46 w 872"/>
                <a:gd name="T103" fmla="*/ 6 h 1914"/>
                <a:gd name="T104" fmla="*/ 146 w 872"/>
                <a:gd name="T105" fmla="*/ 6 h 1914"/>
                <a:gd name="T106" fmla="*/ 248 w 872"/>
                <a:gd name="T107" fmla="*/ 6 h 1914"/>
                <a:gd name="T108" fmla="*/ 348 w 872"/>
                <a:gd name="T109" fmla="*/ 6 h 1914"/>
                <a:gd name="T110" fmla="*/ 448 w 872"/>
                <a:gd name="T111" fmla="*/ 6 h 1914"/>
                <a:gd name="T112" fmla="*/ 550 w 872"/>
                <a:gd name="T113" fmla="*/ 6 h 1914"/>
                <a:gd name="T114" fmla="*/ 650 w 872"/>
                <a:gd name="T115" fmla="*/ 6 h 1914"/>
                <a:gd name="T116" fmla="*/ 752 w 872"/>
                <a:gd name="T117" fmla="*/ 6 h 1914"/>
                <a:gd name="T118" fmla="*/ 850 w 872"/>
                <a:gd name="T119" fmla="*/ 6 h 1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72" h="1914">
                  <a:moveTo>
                    <a:pt x="868" y="10"/>
                  </a:moveTo>
                  <a:lnTo>
                    <a:pt x="868" y="4"/>
                  </a:lnTo>
                  <a:lnTo>
                    <a:pt x="872" y="4"/>
                  </a:lnTo>
                  <a:lnTo>
                    <a:pt x="872" y="10"/>
                  </a:lnTo>
                  <a:lnTo>
                    <a:pt x="868" y="10"/>
                  </a:lnTo>
                  <a:close/>
                  <a:moveTo>
                    <a:pt x="868" y="42"/>
                  </a:moveTo>
                  <a:lnTo>
                    <a:pt x="868" y="24"/>
                  </a:lnTo>
                  <a:lnTo>
                    <a:pt x="872" y="24"/>
                  </a:lnTo>
                  <a:lnTo>
                    <a:pt x="872" y="42"/>
                  </a:lnTo>
                  <a:lnTo>
                    <a:pt x="868" y="42"/>
                  </a:lnTo>
                  <a:close/>
                  <a:moveTo>
                    <a:pt x="868" y="70"/>
                  </a:moveTo>
                  <a:lnTo>
                    <a:pt x="868" y="54"/>
                  </a:lnTo>
                  <a:lnTo>
                    <a:pt x="872" y="54"/>
                  </a:lnTo>
                  <a:lnTo>
                    <a:pt x="872" y="70"/>
                  </a:lnTo>
                  <a:lnTo>
                    <a:pt x="868" y="70"/>
                  </a:lnTo>
                  <a:close/>
                  <a:moveTo>
                    <a:pt x="868" y="102"/>
                  </a:moveTo>
                  <a:lnTo>
                    <a:pt x="868" y="84"/>
                  </a:lnTo>
                  <a:lnTo>
                    <a:pt x="872" y="84"/>
                  </a:lnTo>
                  <a:lnTo>
                    <a:pt x="872" y="102"/>
                  </a:lnTo>
                  <a:lnTo>
                    <a:pt x="868" y="102"/>
                  </a:lnTo>
                  <a:close/>
                  <a:moveTo>
                    <a:pt x="868" y="130"/>
                  </a:moveTo>
                  <a:lnTo>
                    <a:pt x="868" y="114"/>
                  </a:lnTo>
                  <a:lnTo>
                    <a:pt x="872" y="114"/>
                  </a:lnTo>
                  <a:lnTo>
                    <a:pt x="872" y="130"/>
                  </a:lnTo>
                  <a:lnTo>
                    <a:pt x="868" y="130"/>
                  </a:lnTo>
                  <a:close/>
                  <a:moveTo>
                    <a:pt x="868" y="160"/>
                  </a:moveTo>
                  <a:lnTo>
                    <a:pt x="868" y="144"/>
                  </a:lnTo>
                  <a:lnTo>
                    <a:pt x="872" y="144"/>
                  </a:lnTo>
                  <a:lnTo>
                    <a:pt x="872" y="160"/>
                  </a:lnTo>
                  <a:lnTo>
                    <a:pt x="868" y="160"/>
                  </a:lnTo>
                  <a:close/>
                  <a:moveTo>
                    <a:pt x="868" y="190"/>
                  </a:moveTo>
                  <a:lnTo>
                    <a:pt x="868" y="174"/>
                  </a:lnTo>
                  <a:lnTo>
                    <a:pt x="872" y="174"/>
                  </a:lnTo>
                  <a:lnTo>
                    <a:pt x="872" y="190"/>
                  </a:lnTo>
                  <a:lnTo>
                    <a:pt x="868" y="190"/>
                  </a:lnTo>
                  <a:close/>
                  <a:moveTo>
                    <a:pt x="868" y="220"/>
                  </a:moveTo>
                  <a:lnTo>
                    <a:pt x="868" y="204"/>
                  </a:lnTo>
                  <a:lnTo>
                    <a:pt x="872" y="204"/>
                  </a:lnTo>
                  <a:lnTo>
                    <a:pt x="872" y="220"/>
                  </a:lnTo>
                  <a:lnTo>
                    <a:pt x="868" y="220"/>
                  </a:lnTo>
                  <a:close/>
                  <a:moveTo>
                    <a:pt x="868" y="252"/>
                  </a:moveTo>
                  <a:lnTo>
                    <a:pt x="868" y="234"/>
                  </a:lnTo>
                  <a:lnTo>
                    <a:pt x="872" y="234"/>
                  </a:lnTo>
                  <a:lnTo>
                    <a:pt x="872" y="252"/>
                  </a:lnTo>
                  <a:lnTo>
                    <a:pt x="868" y="252"/>
                  </a:lnTo>
                  <a:close/>
                  <a:moveTo>
                    <a:pt x="868" y="280"/>
                  </a:moveTo>
                  <a:lnTo>
                    <a:pt x="868" y="262"/>
                  </a:lnTo>
                  <a:lnTo>
                    <a:pt x="872" y="262"/>
                  </a:lnTo>
                  <a:lnTo>
                    <a:pt x="872" y="280"/>
                  </a:lnTo>
                  <a:lnTo>
                    <a:pt x="868" y="280"/>
                  </a:lnTo>
                  <a:close/>
                  <a:moveTo>
                    <a:pt x="868" y="310"/>
                  </a:moveTo>
                  <a:lnTo>
                    <a:pt x="868" y="294"/>
                  </a:lnTo>
                  <a:lnTo>
                    <a:pt x="872" y="294"/>
                  </a:lnTo>
                  <a:lnTo>
                    <a:pt x="872" y="310"/>
                  </a:lnTo>
                  <a:lnTo>
                    <a:pt x="868" y="310"/>
                  </a:lnTo>
                  <a:close/>
                  <a:moveTo>
                    <a:pt x="868" y="340"/>
                  </a:moveTo>
                  <a:lnTo>
                    <a:pt x="868" y="324"/>
                  </a:lnTo>
                  <a:lnTo>
                    <a:pt x="872" y="324"/>
                  </a:lnTo>
                  <a:lnTo>
                    <a:pt x="872" y="340"/>
                  </a:lnTo>
                  <a:lnTo>
                    <a:pt x="868" y="340"/>
                  </a:lnTo>
                  <a:close/>
                  <a:moveTo>
                    <a:pt x="868" y="370"/>
                  </a:moveTo>
                  <a:lnTo>
                    <a:pt x="868" y="354"/>
                  </a:lnTo>
                  <a:lnTo>
                    <a:pt x="872" y="354"/>
                  </a:lnTo>
                  <a:lnTo>
                    <a:pt x="872" y="370"/>
                  </a:lnTo>
                  <a:lnTo>
                    <a:pt x="868" y="370"/>
                  </a:lnTo>
                  <a:close/>
                  <a:moveTo>
                    <a:pt x="868" y="400"/>
                  </a:moveTo>
                  <a:lnTo>
                    <a:pt x="868" y="384"/>
                  </a:lnTo>
                  <a:lnTo>
                    <a:pt x="872" y="384"/>
                  </a:lnTo>
                  <a:lnTo>
                    <a:pt x="872" y="400"/>
                  </a:lnTo>
                  <a:lnTo>
                    <a:pt x="868" y="400"/>
                  </a:lnTo>
                  <a:close/>
                  <a:moveTo>
                    <a:pt x="868" y="430"/>
                  </a:moveTo>
                  <a:lnTo>
                    <a:pt x="868" y="412"/>
                  </a:lnTo>
                  <a:lnTo>
                    <a:pt x="872" y="412"/>
                  </a:lnTo>
                  <a:lnTo>
                    <a:pt x="872" y="430"/>
                  </a:lnTo>
                  <a:lnTo>
                    <a:pt x="868" y="430"/>
                  </a:lnTo>
                  <a:close/>
                  <a:moveTo>
                    <a:pt x="868" y="460"/>
                  </a:moveTo>
                  <a:lnTo>
                    <a:pt x="868" y="444"/>
                  </a:lnTo>
                  <a:lnTo>
                    <a:pt x="872" y="444"/>
                  </a:lnTo>
                  <a:lnTo>
                    <a:pt x="872" y="460"/>
                  </a:lnTo>
                  <a:lnTo>
                    <a:pt x="868" y="460"/>
                  </a:lnTo>
                  <a:close/>
                  <a:moveTo>
                    <a:pt x="868" y="490"/>
                  </a:moveTo>
                  <a:lnTo>
                    <a:pt x="868" y="472"/>
                  </a:lnTo>
                  <a:lnTo>
                    <a:pt x="872" y="472"/>
                  </a:lnTo>
                  <a:lnTo>
                    <a:pt x="872" y="490"/>
                  </a:lnTo>
                  <a:lnTo>
                    <a:pt x="868" y="490"/>
                  </a:lnTo>
                  <a:close/>
                  <a:moveTo>
                    <a:pt x="868" y="520"/>
                  </a:moveTo>
                  <a:lnTo>
                    <a:pt x="868" y="504"/>
                  </a:lnTo>
                  <a:lnTo>
                    <a:pt x="872" y="504"/>
                  </a:lnTo>
                  <a:lnTo>
                    <a:pt x="872" y="520"/>
                  </a:lnTo>
                  <a:lnTo>
                    <a:pt x="868" y="520"/>
                  </a:lnTo>
                  <a:close/>
                  <a:moveTo>
                    <a:pt x="868" y="550"/>
                  </a:moveTo>
                  <a:lnTo>
                    <a:pt x="868" y="532"/>
                  </a:lnTo>
                  <a:lnTo>
                    <a:pt x="872" y="532"/>
                  </a:lnTo>
                  <a:lnTo>
                    <a:pt x="872" y="550"/>
                  </a:lnTo>
                  <a:lnTo>
                    <a:pt x="868" y="550"/>
                  </a:lnTo>
                  <a:close/>
                  <a:moveTo>
                    <a:pt x="868" y="580"/>
                  </a:moveTo>
                  <a:lnTo>
                    <a:pt x="868" y="562"/>
                  </a:lnTo>
                  <a:lnTo>
                    <a:pt x="872" y="562"/>
                  </a:lnTo>
                  <a:lnTo>
                    <a:pt x="872" y="580"/>
                  </a:lnTo>
                  <a:lnTo>
                    <a:pt x="868" y="580"/>
                  </a:lnTo>
                  <a:close/>
                  <a:moveTo>
                    <a:pt x="868" y="610"/>
                  </a:moveTo>
                  <a:lnTo>
                    <a:pt x="868" y="594"/>
                  </a:lnTo>
                  <a:lnTo>
                    <a:pt x="872" y="594"/>
                  </a:lnTo>
                  <a:lnTo>
                    <a:pt x="872" y="610"/>
                  </a:lnTo>
                  <a:lnTo>
                    <a:pt x="868" y="610"/>
                  </a:lnTo>
                  <a:close/>
                  <a:moveTo>
                    <a:pt x="868" y="640"/>
                  </a:moveTo>
                  <a:lnTo>
                    <a:pt x="868" y="622"/>
                  </a:lnTo>
                  <a:lnTo>
                    <a:pt x="872" y="622"/>
                  </a:lnTo>
                  <a:lnTo>
                    <a:pt x="872" y="640"/>
                  </a:lnTo>
                  <a:lnTo>
                    <a:pt x="868" y="640"/>
                  </a:lnTo>
                  <a:close/>
                  <a:moveTo>
                    <a:pt x="868" y="670"/>
                  </a:moveTo>
                  <a:lnTo>
                    <a:pt x="868" y="654"/>
                  </a:lnTo>
                  <a:lnTo>
                    <a:pt x="872" y="654"/>
                  </a:lnTo>
                  <a:lnTo>
                    <a:pt x="872" y="670"/>
                  </a:lnTo>
                  <a:lnTo>
                    <a:pt x="868" y="670"/>
                  </a:lnTo>
                  <a:close/>
                  <a:moveTo>
                    <a:pt x="868" y="700"/>
                  </a:moveTo>
                  <a:lnTo>
                    <a:pt x="868" y="682"/>
                  </a:lnTo>
                  <a:lnTo>
                    <a:pt x="872" y="682"/>
                  </a:lnTo>
                  <a:lnTo>
                    <a:pt x="872" y="700"/>
                  </a:lnTo>
                  <a:lnTo>
                    <a:pt x="868" y="700"/>
                  </a:lnTo>
                  <a:close/>
                  <a:moveTo>
                    <a:pt x="868" y="730"/>
                  </a:moveTo>
                  <a:lnTo>
                    <a:pt x="868" y="712"/>
                  </a:lnTo>
                  <a:lnTo>
                    <a:pt x="872" y="712"/>
                  </a:lnTo>
                  <a:lnTo>
                    <a:pt x="872" y="730"/>
                  </a:lnTo>
                  <a:lnTo>
                    <a:pt x="868" y="730"/>
                  </a:lnTo>
                  <a:close/>
                  <a:moveTo>
                    <a:pt x="868" y="760"/>
                  </a:moveTo>
                  <a:lnTo>
                    <a:pt x="868" y="742"/>
                  </a:lnTo>
                  <a:lnTo>
                    <a:pt x="872" y="742"/>
                  </a:lnTo>
                  <a:lnTo>
                    <a:pt x="872" y="760"/>
                  </a:lnTo>
                  <a:lnTo>
                    <a:pt x="868" y="760"/>
                  </a:lnTo>
                  <a:close/>
                  <a:moveTo>
                    <a:pt x="868" y="790"/>
                  </a:moveTo>
                  <a:lnTo>
                    <a:pt x="868" y="772"/>
                  </a:lnTo>
                  <a:lnTo>
                    <a:pt x="872" y="772"/>
                  </a:lnTo>
                  <a:lnTo>
                    <a:pt x="872" y="790"/>
                  </a:lnTo>
                  <a:lnTo>
                    <a:pt x="868" y="790"/>
                  </a:lnTo>
                  <a:close/>
                  <a:moveTo>
                    <a:pt x="868" y="820"/>
                  </a:moveTo>
                  <a:lnTo>
                    <a:pt x="868" y="804"/>
                  </a:lnTo>
                  <a:lnTo>
                    <a:pt x="872" y="804"/>
                  </a:lnTo>
                  <a:lnTo>
                    <a:pt x="872" y="820"/>
                  </a:lnTo>
                  <a:lnTo>
                    <a:pt x="868" y="820"/>
                  </a:lnTo>
                  <a:close/>
                  <a:moveTo>
                    <a:pt x="868" y="850"/>
                  </a:moveTo>
                  <a:lnTo>
                    <a:pt x="868" y="832"/>
                  </a:lnTo>
                  <a:lnTo>
                    <a:pt x="872" y="832"/>
                  </a:lnTo>
                  <a:lnTo>
                    <a:pt x="872" y="850"/>
                  </a:lnTo>
                  <a:lnTo>
                    <a:pt x="868" y="850"/>
                  </a:lnTo>
                  <a:close/>
                  <a:moveTo>
                    <a:pt x="868" y="880"/>
                  </a:moveTo>
                  <a:lnTo>
                    <a:pt x="868" y="862"/>
                  </a:lnTo>
                  <a:lnTo>
                    <a:pt x="872" y="862"/>
                  </a:lnTo>
                  <a:lnTo>
                    <a:pt x="872" y="880"/>
                  </a:lnTo>
                  <a:lnTo>
                    <a:pt x="868" y="880"/>
                  </a:lnTo>
                  <a:close/>
                  <a:moveTo>
                    <a:pt x="868" y="910"/>
                  </a:moveTo>
                  <a:lnTo>
                    <a:pt x="868" y="892"/>
                  </a:lnTo>
                  <a:lnTo>
                    <a:pt x="872" y="892"/>
                  </a:lnTo>
                  <a:lnTo>
                    <a:pt x="872" y="910"/>
                  </a:lnTo>
                  <a:lnTo>
                    <a:pt x="868" y="910"/>
                  </a:lnTo>
                  <a:close/>
                  <a:moveTo>
                    <a:pt x="868" y="938"/>
                  </a:moveTo>
                  <a:lnTo>
                    <a:pt x="868" y="922"/>
                  </a:lnTo>
                  <a:lnTo>
                    <a:pt x="872" y="922"/>
                  </a:lnTo>
                  <a:lnTo>
                    <a:pt x="872" y="938"/>
                  </a:lnTo>
                  <a:lnTo>
                    <a:pt x="868" y="938"/>
                  </a:lnTo>
                  <a:close/>
                  <a:moveTo>
                    <a:pt x="868" y="970"/>
                  </a:moveTo>
                  <a:lnTo>
                    <a:pt x="868" y="952"/>
                  </a:lnTo>
                  <a:lnTo>
                    <a:pt x="872" y="952"/>
                  </a:lnTo>
                  <a:lnTo>
                    <a:pt x="872" y="970"/>
                  </a:lnTo>
                  <a:lnTo>
                    <a:pt x="868" y="970"/>
                  </a:lnTo>
                  <a:close/>
                  <a:moveTo>
                    <a:pt x="868" y="1000"/>
                  </a:moveTo>
                  <a:lnTo>
                    <a:pt x="868" y="982"/>
                  </a:lnTo>
                  <a:lnTo>
                    <a:pt x="872" y="982"/>
                  </a:lnTo>
                  <a:lnTo>
                    <a:pt x="872" y="1000"/>
                  </a:lnTo>
                  <a:lnTo>
                    <a:pt x="868" y="1000"/>
                  </a:lnTo>
                  <a:close/>
                  <a:moveTo>
                    <a:pt x="868" y="1030"/>
                  </a:moveTo>
                  <a:lnTo>
                    <a:pt x="868" y="1012"/>
                  </a:lnTo>
                  <a:lnTo>
                    <a:pt x="872" y="1012"/>
                  </a:lnTo>
                  <a:lnTo>
                    <a:pt x="872" y="1030"/>
                  </a:lnTo>
                  <a:lnTo>
                    <a:pt x="868" y="1030"/>
                  </a:lnTo>
                  <a:close/>
                  <a:moveTo>
                    <a:pt x="868" y="1060"/>
                  </a:moveTo>
                  <a:lnTo>
                    <a:pt x="868" y="1042"/>
                  </a:lnTo>
                  <a:lnTo>
                    <a:pt x="872" y="1042"/>
                  </a:lnTo>
                  <a:lnTo>
                    <a:pt x="872" y="1060"/>
                  </a:lnTo>
                  <a:lnTo>
                    <a:pt x="868" y="1060"/>
                  </a:lnTo>
                  <a:close/>
                  <a:moveTo>
                    <a:pt x="868" y="1088"/>
                  </a:moveTo>
                  <a:lnTo>
                    <a:pt x="868" y="1072"/>
                  </a:lnTo>
                  <a:lnTo>
                    <a:pt x="872" y="1072"/>
                  </a:lnTo>
                  <a:lnTo>
                    <a:pt x="872" y="1088"/>
                  </a:lnTo>
                  <a:lnTo>
                    <a:pt x="868" y="1088"/>
                  </a:lnTo>
                  <a:close/>
                  <a:moveTo>
                    <a:pt x="868" y="1120"/>
                  </a:moveTo>
                  <a:lnTo>
                    <a:pt x="868" y="1102"/>
                  </a:lnTo>
                  <a:lnTo>
                    <a:pt x="872" y="1102"/>
                  </a:lnTo>
                  <a:lnTo>
                    <a:pt x="872" y="1120"/>
                  </a:lnTo>
                  <a:lnTo>
                    <a:pt x="868" y="1120"/>
                  </a:lnTo>
                  <a:close/>
                  <a:moveTo>
                    <a:pt x="868" y="1148"/>
                  </a:moveTo>
                  <a:lnTo>
                    <a:pt x="868" y="1132"/>
                  </a:lnTo>
                  <a:lnTo>
                    <a:pt x="872" y="1132"/>
                  </a:lnTo>
                  <a:lnTo>
                    <a:pt x="872" y="1148"/>
                  </a:lnTo>
                  <a:lnTo>
                    <a:pt x="868" y="1148"/>
                  </a:lnTo>
                  <a:close/>
                  <a:moveTo>
                    <a:pt x="868" y="1180"/>
                  </a:moveTo>
                  <a:lnTo>
                    <a:pt x="868" y="1162"/>
                  </a:lnTo>
                  <a:lnTo>
                    <a:pt x="872" y="1162"/>
                  </a:lnTo>
                  <a:lnTo>
                    <a:pt x="872" y="1180"/>
                  </a:lnTo>
                  <a:lnTo>
                    <a:pt x="868" y="1180"/>
                  </a:lnTo>
                  <a:close/>
                  <a:moveTo>
                    <a:pt x="868" y="1210"/>
                  </a:moveTo>
                  <a:lnTo>
                    <a:pt x="868" y="1192"/>
                  </a:lnTo>
                  <a:lnTo>
                    <a:pt x="872" y="1192"/>
                  </a:lnTo>
                  <a:lnTo>
                    <a:pt x="872" y="1210"/>
                  </a:lnTo>
                  <a:lnTo>
                    <a:pt x="868" y="1210"/>
                  </a:lnTo>
                  <a:close/>
                  <a:moveTo>
                    <a:pt x="868" y="1238"/>
                  </a:moveTo>
                  <a:lnTo>
                    <a:pt x="868" y="1222"/>
                  </a:lnTo>
                  <a:lnTo>
                    <a:pt x="872" y="1222"/>
                  </a:lnTo>
                  <a:lnTo>
                    <a:pt x="872" y="1238"/>
                  </a:lnTo>
                  <a:lnTo>
                    <a:pt x="868" y="1238"/>
                  </a:lnTo>
                  <a:close/>
                  <a:moveTo>
                    <a:pt x="868" y="1270"/>
                  </a:moveTo>
                  <a:lnTo>
                    <a:pt x="868" y="1252"/>
                  </a:lnTo>
                  <a:lnTo>
                    <a:pt x="872" y="1252"/>
                  </a:lnTo>
                  <a:lnTo>
                    <a:pt x="872" y="1270"/>
                  </a:lnTo>
                  <a:lnTo>
                    <a:pt x="868" y="1270"/>
                  </a:lnTo>
                  <a:close/>
                  <a:moveTo>
                    <a:pt x="868" y="1298"/>
                  </a:moveTo>
                  <a:lnTo>
                    <a:pt x="868" y="1282"/>
                  </a:lnTo>
                  <a:lnTo>
                    <a:pt x="872" y="1282"/>
                  </a:lnTo>
                  <a:lnTo>
                    <a:pt x="872" y="1298"/>
                  </a:lnTo>
                  <a:lnTo>
                    <a:pt x="868" y="1298"/>
                  </a:lnTo>
                  <a:close/>
                  <a:moveTo>
                    <a:pt x="868" y="1330"/>
                  </a:moveTo>
                  <a:lnTo>
                    <a:pt x="868" y="1312"/>
                  </a:lnTo>
                  <a:lnTo>
                    <a:pt x="872" y="1312"/>
                  </a:lnTo>
                  <a:lnTo>
                    <a:pt x="872" y="1330"/>
                  </a:lnTo>
                  <a:lnTo>
                    <a:pt x="868" y="1330"/>
                  </a:lnTo>
                  <a:close/>
                  <a:moveTo>
                    <a:pt x="868" y="1358"/>
                  </a:moveTo>
                  <a:lnTo>
                    <a:pt x="868" y="1342"/>
                  </a:lnTo>
                  <a:lnTo>
                    <a:pt x="872" y="1342"/>
                  </a:lnTo>
                  <a:lnTo>
                    <a:pt x="872" y="1358"/>
                  </a:lnTo>
                  <a:lnTo>
                    <a:pt x="868" y="1358"/>
                  </a:lnTo>
                  <a:close/>
                  <a:moveTo>
                    <a:pt x="868" y="1388"/>
                  </a:moveTo>
                  <a:lnTo>
                    <a:pt x="868" y="1372"/>
                  </a:lnTo>
                  <a:lnTo>
                    <a:pt x="872" y="1372"/>
                  </a:lnTo>
                  <a:lnTo>
                    <a:pt x="872" y="1388"/>
                  </a:lnTo>
                  <a:lnTo>
                    <a:pt x="868" y="1388"/>
                  </a:lnTo>
                  <a:close/>
                  <a:moveTo>
                    <a:pt x="868" y="1418"/>
                  </a:moveTo>
                  <a:lnTo>
                    <a:pt x="868" y="1402"/>
                  </a:lnTo>
                  <a:lnTo>
                    <a:pt x="872" y="1402"/>
                  </a:lnTo>
                  <a:lnTo>
                    <a:pt x="872" y="1418"/>
                  </a:lnTo>
                  <a:lnTo>
                    <a:pt x="868" y="1418"/>
                  </a:lnTo>
                  <a:close/>
                  <a:moveTo>
                    <a:pt x="868" y="1448"/>
                  </a:moveTo>
                  <a:lnTo>
                    <a:pt x="868" y="1432"/>
                  </a:lnTo>
                  <a:lnTo>
                    <a:pt x="872" y="1432"/>
                  </a:lnTo>
                  <a:lnTo>
                    <a:pt x="872" y="1448"/>
                  </a:lnTo>
                  <a:lnTo>
                    <a:pt x="868" y="1448"/>
                  </a:lnTo>
                  <a:close/>
                  <a:moveTo>
                    <a:pt x="868" y="1480"/>
                  </a:moveTo>
                  <a:lnTo>
                    <a:pt x="868" y="1462"/>
                  </a:lnTo>
                  <a:lnTo>
                    <a:pt x="872" y="1462"/>
                  </a:lnTo>
                  <a:lnTo>
                    <a:pt x="872" y="1480"/>
                  </a:lnTo>
                  <a:lnTo>
                    <a:pt x="868" y="1480"/>
                  </a:lnTo>
                  <a:close/>
                  <a:moveTo>
                    <a:pt x="868" y="1508"/>
                  </a:moveTo>
                  <a:lnTo>
                    <a:pt x="868" y="1490"/>
                  </a:lnTo>
                  <a:lnTo>
                    <a:pt x="872" y="1490"/>
                  </a:lnTo>
                  <a:lnTo>
                    <a:pt x="872" y="1508"/>
                  </a:lnTo>
                  <a:lnTo>
                    <a:pt x="868" y="1508"/>
                  </a:lnTo>
                  <a:close/>
                  <a:moveTo>
                    <a:pt x="868" y="1538"/>
                  </a:moveTo>
                  <a:lnTo>
                    <a:pt x="868" y="1522"/>
                  </a:lnTo>
                  <a:lnTo>
                    <a:pt x="872" y="1522"/>
                  </a:lnTo>
                  <a:lnTo>
                    <a:pt x="872" y="1538"/>
                  </a:lnTo>
                  <a:lnTo>
                    <a:pt x="868" y="1538"/>
                  </a:lnTo>
                  <a:close/>
                  <a:moveTo>
                    <a:pt x="868" y="1568"/>
                  </a:moveTo>
                  <a:lnTo>
                    <a:pt x="868" y="1552"/>
                  </a:lnTo>
                  <a:lnTo>
                    <a:pt x="872" y="1552"/>
                  </a:lnTo>
                  <a:lnTo>
                    <a:pt x="872" y="1568"/>
                  </a:lnTo>
                  <a:lnTo>
                    <a:pt x="868" y="1568"/>
                  </a:lnTo>
                  <a:close/>
                  <a:moveTo>
                    <a:pt x="868" y="1598"/>
                  </a:moveTo>
                  <a:lnTo>
                    <a:pt x="868" y="1582"/>
                  </a:lnTo>
                  <a:lnTo>
                    <a:pt x="872" y="1582"/>
                  </a:lnTo>
                  <a:lnTo>
                    <a:pt x="872" y="1598"/>
                  </a:lnTo>
                  <a:lnTo>
                    <a:pt x="868" y="1598"/>
                  </a:lnTo>
                  <a:close/>
                  <a:moveTo>
                    <a:pt x="868" y="1628"/>
                  </a:moveTo>
                  <a:lnTo>
                    <a:pt x="868" y="1612"/>
                  </a:lnTo>
                  <a:lnTo>
                    <a:pt x="872" y="1612"/>
                  </a:lnTo>
                  <a:lnTo>
                    <a:pt x="872" y="1628"/>
                  </a:lnTo>
                  <a:lnTo>
                    <a:pt x="868" y="1628"/>
                  </a:lnTo>
                  <a:close/>
                  <a:moveTo>
                    <a:pt x="868" y="1658"/>
                  </a:moveTo>
                  <a:lnTo>
                    <a:pt x="868" y="1640"/>
                  </a:lnTo>
                  <a:lnTo>
                    <a:pt x="872" y="1640"/>
                  </a:lnTo>
                  <a:lnTo>
                    <a:pt x="872" y="1658"/>
                  </a:lnTo>
                  <a:lnTo>
                    <a:pt x="868" y="1658"/>
                  </a:lnTo>
                  <a:close/>
                  <a:moveTo>
                    <a:pt x="868" y="1688"/>
                  </a:moveTo>
                  <a:lnTo>
                    <a:pt x="868" y="1672"/>
                  </a:lnTo>
                  <a:lnTo>
                    <a:pt x="872" y="1672"/>
                  </a:lnTo>
                  <a:lnTo>
                    <a:pt x="872" y="1688"/>
                  </a:lnTo>
                  <a:lnTo>
                    <a:pt x="868" y="1688"/>
                  </a:lnTo>
                  <a:close/>
                  <a:moveTo>
                    <a:pt x="868" y="1718"/>
                  </a:moveTo>
                  <a:lnTo>
                    <a:pt x="868" y="1700"/>
                  </a:lnTo>
                  <a:lnTo>
                    <a:pt x="872" y="1700"/>
                  </a:lnTo>
                  <a:lnTo>
                    <a:pt x="872" y="1718"/>
                  </a:lnTo>
                  <a:lnTo>
                    <a:pt x="868" y="1718"/>
                  </a:lnTo>
                  <a:close/>
                  <a:moveTo>
                    <a:pt x="868" y="1748"/>
                  </a:moveTo>
                  <a:lnTo>
                    <a:pt x="868" y="1732"/>
                  </a:lnTo>
                  <a:lnTo>
                    <a:pt x="872" y="1732"/>
                  </a:lnTo>
                  <a:lnTo>
                    <a:pt x="872" y="1748"/>
                  </a:lnTo>
                  <a:lnTo>
                    <a:pt x="868" y="1748"/>
                  </a:lnTo>
                  <a:close/>
                  <a:moveTo>
                    <a:pt x="868" y="1778"/>
                  </a:moveTo>
                  <a:lnTo>
                    <a:pt x="868" y="1760"/>
                  </a:lnTo>
                  <a:lnTo>
                    <a:pt x="872" y="1760"/>
                  </a:lnTo>
                  <a:lnTo>
                    <a:pt x="872" y="1778"/>
                  </a:lnTo>
                  <a:lnTo>
                    <a:pt x="868" y="1778"/>
                  </a:lnTo>
                  <a:close/>
                  <a:moveTo>
                    <a:pt x="868" y="1808"/>
                  </a:moveTo>
                  <a:lnTo>
                    <a:pt x="868" y="1790"/>
                  </a:lnTo>
                  <a:lnTo>
                    <a:pt x="872" y="1790"/>
                  </a:lnTo>
                  <a:lnTo>
                    <a:pt x="872" y="1808"/>
                  </a:lnTo>
                  <a:lnTo>
                    <a:pt x="868" y="1808"/>
                  </a:lnTo>
                  <a:close/>
                  <a:moveTo>
                    <a:pt x="868" y="1838"/>
                  </a:moveTo>
                  <a:lnTo>
                    <a:pt x="868" y="1822"/>
                  </a:lnTo>
                  <a:lnTo>
                    <a:pt x="872" y="1822"/>
                  </a:lnTo>
                  <a:lnTo>
                    <a:pt x="872" y="1838"/>
                  </a:lnTo>
                  <a:lnTo>
                    <a:pt x="868" y="1838"/>
                  </a:lnTo>
                  <a:close/>
                  <a:moveTo>
                    <a:pt x="868" y="1868"/>
                  </a:moveTo>
                  <a:lnTo>
                    <a:pt x="868" y="1850"/>
                  </a:lnTo>
                  <a:lnTo>
                    <a:pt x="872" y="1850"/>
                  </a:lnTo>
                  <a:lnTo>
                    <a:pt x="872" y="1868"/>
                  </a:lnTo>
                  <a:lnTo>
                    <a:pt x="868" y="1868"/>
                  </a:lnTo>
                  <a:close/>
                  <a:moveTo>
                    <a:pt x="868" y="1898"/>
                  </a:moveTo>
                  <a:lnTo>
                    <a:pt x="868" y="1882"/>
                  </a:lnTo>
                  <a:lnTo>
                    <a:pt x="872" y="1882"/>
                  </a:lnTo>
                  <a:lnTo>
                    <a:pt x="872" y="1898"/>
                  </a:lnTo>
                  <a:lnTo>
                    <a:pt x="868" y="1898"/>
                  </a:lnTo>
                  <a:close/>
                  <a:moveTo>
                    <a:pt x="852" y="1910"/>
                  </a:moveTo>
                  <a:lnTo>
                    <a:pt x="870" y="1910"/>
                  </a:lnTo>
                  <a:lnTo>
                    <a:pt x="868" y="1912"/>
                  </a:lnTo>
                  <a:lnTo>
                    <a:pt x="868" y="1910"/>
                  </a:lnTo>
                  <a:lnTo>
                    <a:pt x="872" y="1910"/>
                  </a:lnTo>
                  <a:lnTo>
                    <a:pt x="872" y="1914"/>
                  </a:lnTo>
                  <a:lnTo>
                    <a:pt x="852" y="1914"/>
                  </a:lnTo>
                  <a:lnTo>
                    <a:pt x="852" y="1910"/>
                  </a:lnTo>
                  <a:close/>
                  <a:moveTo>
                    <a:pt x="820" y="1910"/>
                  </a:moveTo>
                  <a:lnTo>
                    <a:pt x="838" y="1910"/>
                  </a:lnTo>
                  <a:lnTo>
                    <a:pt x="838" y="1914"/>
                  </a:lnTo>
                  <a:lnTo>
                    <a:pt x="820" y="1914"/>
                  </a:lnTo>
                  <a:lnTo>
                    <a:pt x="820" y="1910"/>
                  </a:lnTo>
                  <a:close/>
                  <a:moveTo>
                    <a:pt x="786" y="1910"/>
                  </a:moveTo>
                  <a:lnTo>
                    <a:pt x="806" y="1910"/>
                  </a:lnTo>
                  <a:lnTo>
                    <a:pt x="806" y="1914"/>
                  </a:lnTo>
                  <a:lnTo>
                    <a:pt x="786" y="1914"/>
                  </a:lnTo>
                  <a:lnTo>
                    <a:pt x="786" y="1910"/>
                  </a:lnTo>
                  <a:close/>
                  <a:moveTo>
                    <a:pt x="752" y="1910"/>
                  </a:moveTo>
                  <a:lnTo>
                    <a:pt x="770" y="1910"/>
                  </a:lnTo>
                  <a:lnTo>
                    <a:pt x="770" y="1914"/>
                  </a:lnTo>
                  <a:lnTo>
                    <a:pt x="752" y="1914"/>
                  </a:lnTo>
                  <a:lnTo>
                    <a:pt x="752" y="1910"/>
                  </a:lnTo>
                  <a:close/>
                  <a:moveTo>
                    <a:pt x="718" y="1910"/>
                  </a:moveTo>
                  <a:lnTo>
                    <a:pt x="738" y="1910"/>
                  </a:lnTo>
                  <a:lnTo>
                    <a:pt x="738" y="1914"/>
                  </a:lnTo>
                  <a:lnTo>
                    <a:pt x="718" y="1914"/>
                  </a:lnTo>
                  <a:lnTo>
                    <a:pt x="718" y="1910"/>
                  </a:lnTo>
                  <a:close/>
                  <a:moveTo>
                    <a:pt x="684" y="1910"/>
                  </a:moveTo>
                  <a:lnTo>
                    <a:pt x="704" y="1910"/>
                  </a:lnTo>
                  <a:lnTo>
                    <a:pt x="704" y="1914"/>
                  </a:lnTo>
                  <a:lnTo>
                    <a:pt x="684" y="1914"/>
                  </a:lnTo>
                  <a:lnTo>
                    <a:pt x="684" y="1910"/>
                  </a:lnTo>
                  <a:close/>
                  <a:moveTo>
                    <a:pt x="652" y="1910"/>
                  </a:moveTo>
                  <a:lnTo>
                    <a:pt x="672" y="1910"/>
                  </a:lnTo>
                  <a:lnTo>
                    <a:pt x="672" y="1914"/>
                  </a:lnTo>
                  <a:lnTo>
                    <a:pt x="652" y="1914"/>
                  </a:lnTo>
                  <a:lnTo>
                    <a:pt x="652" y="1910"/>
                  </a:lnTo>
                  <a:close/>
                  <a:moveTo>
                    <a:pt x="618" y="1910"/>
                  </a:moveTo>
                  <a:lnTo>
                    <a:pt x="638" y="1910"/>
                  </a:lnTo>
                  <a:lnTo>
                    <a:pt x="638" y="1914"/>
                  </a:lnTo>
                  <a:lnTo>
                    <a:pt x="618" y="1914"/>
                  </a:lnTo>
                  <a:lnTo>
                    <a:pt x="618" y="1910"/>
                  </a:lnTo>
                  <a:close/>
                  <a:moveTo>
                    <a:pt x="584" y="1910"/>
                  </a:moveTo>
                  <a:lnTo>
                    <a:pt x="602" y="1910"/>
                  </a:lnTo>
                  <a:lnTo>
                    <a:pt x="602" y="1914"/>
                  </a:lnTo>
                  <a:lnTo>
                    <a:pt x="584" y="1914"/>
                  </a:lnTo>
                  <a:lnTo>
                    <a:pt x="584" y="1910"/>
                  </a:lnTo>
                  <a:close/>
                  <a:moveTo>
                    <a:pt x="550" y="1910"/>
                  </a:moveTo>
                  <a:lnTo>
                    <a:pt x="570" y="1910"/>
                  </a:lnTo>
                  <a:lnTo>
                    <a:pt x="570" y="1914"/>
                  </a:lnTo>
                  <a:lnTo>
                    <a:pt x="550" y="1914"/>
                  </a:lnTo>
                  <a:lnTo>
                    <a:pt x="550" y="1910"/>
                  </a:lnTo>
                  <a:close/>
                  <a:moveTo>
                    <a:pt x="518" y="1910"/>
                  </a:moveTo>
                  <a:lnTo>
                    <a:pt x="536" y="1910"/>
                  </a:lnTo>
                  <a:lnTo>
                    <a:pt x="536" y="1914"/>
                  </a:lnTo>
                  <a:lnTo>
                    <a:pt x="518" y="1914"/>
                  </a:lnTo>
                  <a:lnTo>
                    <a:pt x="518" y="1910"/>
                  </a:lnTo>
                  <a:close/>
                  <a:moveTo>
                    <a:pt x="484" y="1910"/>
                  </a:moveTo>
                  <a:lnTo>
                    <a:pt x="504" y="1910"/>
                  </a:lnTo>
                  <a:lnTo>
                    <a:pt x="504" y="1914"/>
                  </a:lnTo>
                  <a:lnTo>
                    <a:pt x="484" y="1914"/>
                  </a:lnTo>
                  <a:lnTo>
                    <a:pt x="484" y="1910"/>
                  </a:lnTo>
                  <a:close/>
                  <a:moveTo>
                    <a:pt x="450" y="1910"/>
                  </a:moveTo>
                  <a:lnTo>
                    <a:pt x="470" y="1910"/>
                  </a:lnTo>
                  <a:lnTo>
                    <a:pt x="470" y="1914"/>
                  </a:lnTo>
                  <a:lnTo>
                    <a:pt x="450" y="1914"/>
                  </a:lnTo>
                  <a:lnTo>
                    <a:pt x="450" y="1910"/>
                  </a:lnTo>
                  <a:close/>
                  <a:moveTo>
                    <a:pt x="416" y="1910"/>
                  </a:moveTo>
                  <a:lnTo>
                    <a:pt x="436" y="1910"/>
                  </a:lnTo>
                  <a:lnTo>
                    <a:pt x="436" y="1914"/>
                  </a:lnTo>
                  <a:lnTo>
                    <a:pt x="416" y="1914"/>
                  </a:lnTo>
                  <a:lnTo>
                    <a:pt x="416" y="1910"/>
                  </a:lnTo>
                  <a:close/>
                  <a:moveTo>
                    <a:pt x="382" y="1910"/>
                  </a:moveTo>
                  <a:lnTo>
                    <a:pt x="402" y="1910"/>
                  </a:lnTo>
                  <a:lnTo>
                    <a:pt x="402" y="1914"/>
                  </a:lnTo>
                  <a:lnTo>
                    <a:pt x="382" y="1914"/>
                  </a:lnTo>
                  <a:lnTo>
                    <a:pt x="382" y="1910"/>
                  </a:lnTo>
                  <a:close/>
                  <a:moveTo>
                    <a:pt x="350" y="1910"/>
                  </a:moveTo>
                  <a:lnTo>
                    <a:pt x="368" y="1910"/>
                  </a:lnTo>
                  <a:lnTo>
                    <a:pt x="368" y="1914"/>
                  </a:lnTo>
                  <a:lnTo>
                    <a:pt x="350" y="1914"/>
                  </a:lnTo>
                  <a:lnTo>
                    <a:pt x="350" y="1910"/>
                  </a:lnTo>
                  <a:close/>
                  <a:moveTo>
                    <a:pt x="316" y="1910"/>
                  </a:moveTo>
                  <a:lnTo>
                    <a:pt x="336" y="1910"/>
                  </a:lnTo>
                  <a:lnTo>
                    <a:pt x="336" y="1914"/>
                  </a:lnTo>
                  <a:lnTo>
                    <a:pt x="316" y="1914"/>
                  </a:lnTo>
                  <a:lnTo>
                    <a:pt x="316" y="1910"/>
                  </a:lnTo>
                  <a:close/>
                  <a:moveTo>
                    <a:pt x="282" y="1910"/>
                  </a:moveTo>
                  <a:lnTo>
                    <a:pt x="300" y="1910"/>
                  </a:lnTo>
                  <a:lnTo>
                    <a:pt x="300" y="1914"/>
                  </a:lnTo>
                  <a:lnTo>
                    <a:pt x="282" y="1914"/>
                  </a:lnTo>
                  <a:lnTo>
                    <a:pt x="282" y="1910"/>
                  </a:lnTo>
                  <a:close/>
                  <a:moveTo>
                    <a:pt x="248" y="1910"/>
                  </a:moveTo>
                  <a:lnTo>
                    <a:pt x="268" y="1910"/>
                  </a:lnTo>
                  <a:lnTo>
                    <a:pt x="268" y="1914"/>
                  </a:lnTo>
                  <a:lnTo>
                    <a:pt x="248" y="1914"/>
                  </a:lnTo>
                  <a:lnTo>
                    <a:pt x="248" y="1910"/>
                  </a:lnTo>
                  <a:close/>
                  <a:moveTo>
                    <a:pt x="216" y="1910"/>
                  </a:moveTo>
                  <a:lnTo>
                    <a:pt x="234" y="1910"/>
                  </a:lnTo>
                  <a:lnTo>
                    <a:pt x="234" y="1914"/>
                  </a:lnTo>
                  <a:lnTo>
                    <a:pt x="216" y="1914"/>
                  </a:lnTo>
                  <a:lnTo>
                    <a:pt x="216" y="1910"/>
                  </a:lnTo>
                  <a:close/>
                  <a:moveTo>
                    <a:pt x="182" y="1910"/>
                  </a:moveTo>
                  <a:lnTo>
                    <a:pt x="202" y="1910"/>
                  </a:lnTo>
                  <a:lnTo>
                    <a:pt x="202" y="1914"/>
                  </a:lnTo>
                  <a:lnTo>
                    <a:pt x="182" y="1914"/>
                  </a:lnTo>
                  <a:lnTo>
                    <a:pt x="182" y="1910"/>
                  </a:lnTo>
                  <a:close/>
                  <a:moveTo>
                    <a:pt x="148" y="1910"/>
                  </a:moveTo>
                  <a:lnTo>
                    <a:pt x="168" y="1910"/>
                  </a:lnTo>
                  <a:lnTo>
                    <a:pt x="168" y="1914"/>
                  </a:lnTo>
                  <a:lnTo>
                    <a:pt x="148" y="1914"/>
                  </a:lnTo>
                  <a:lnTo>
                    <a:pt x="148" y="1910"/>
                  </a:lnTo>
                  <a:close/>
                  <a:moveTo>
                    <a:pt x="114" y="1910"/>
                  </a:moveTo>
                  <a:lnTo>
                    <a:pt x="134" y="1910"/>
                  </a:lnTo>
                  <a:lnTo>
                    <a:pt x="134" y="1914"/>
                  </a:lnTo>
                  <a:lnTo>
                    <a:pt x="114" y="1914"/>
                  </a:lnTo>
                  <a:lnTo>
                    <a:pt x="114" y="1910"/>
                  </a:lnTo>
                  <a:close/>
                  <a:moveTo>
                    <a:pt x="80" y="1910"/>
                  </a:moveTo>
                  <a:lnTo>
                    <a:pt x="100" y="1910"/>
                  </a:lnTo>
                  <a:lnTo>
                    <a:pt x="100" y="1914"/>
                  </a:lnTo>
                  <a:lnTo>
                    <a:pt x="80" y="1914"/>
                  </a:lnTo>
                  <a:lnTo>
                    <a:pt x="80" y="1910"/>
                  </a:lnTo>
                  <a:close/>
                  <a:moveTo>
                    <a:pt x="48" y="1910"/>
                  </a:moveTo>
                  <a:lnTo>
                    <a:pt x="66" y="1910"/>
                  </a:lnTo>
                  <a:lnTo>
                    <a:pt x="66" y="1914"/>
                  </a:lnTo>
                  <a:lnTo>
                    <a:pt x="48" y="1914"/>
                  </a:lnTo>
                  <a:lnTo>
                    <a:pt x="48" y="1910"/>
                  </a:lnTo>
                  <a:close/>
                  <a:moveTo>
                    <a:pt x="14" y="1910"/>
                  </a:moveTo>
                  <a:lnTo>
                    <a:pt x="34" y="1910"/>
                  </a:lnTo>
                  <a:lnTo>
                    <a:pt x="34" y="1914"/>
                  </a:lnTo>
                  <a:lnTo>
                    <a:pt x="14" y="1914"/>
                  </a:lnTo>
                  <a:lnTo>
                    <a:pt x="14" y="1910"/>
                  </a:lnTo>
                  <a:close/>
                  <a:moveTo>
                    <a:pt x="4" y="1892"/>
                  </a:moveTo>
                  <a:lnTo>
                    <a:pt x="4" y="1910"/>
                  </a:lnTo>
                  <a:lnTo>
                    <a:pt x="0" y="1910"/>
                  </a:lnTo>
                  <a:lnTo>
                    <a:pt x="0" y="1892"/>
                  </a:lnTo>
                  <a:lnTo>
                    <a:pt x="4" y="1892"/>
                  </a:lnTo>
                  <a:close/>
                  <a:moveTo>
                    <a:pt x="4" y="1864"/>
                  </a:moveTo>
                  <a:lnTo>
                    <a:pt x="4" y="1882"/>
                  </a:lnTo>
                  <a:lnTo>
                    <a:pt x="0" y="1882"/>
                  </a:lnTo>
                  <a:lnTo>
                    <a:pt x="0" y="1864"/>
                  </a:lnTo>
                  <a:lnTo>
                    <a:pt x="4" y="1864"/>
                  </a:lnTo>
                  <a:close/>
                  <a:moveTo>
                    <a:pt x="4" y="1834"/>
                  </a:moveTo>
                  <a:lnTo>
                    <a:pt x="4" y="1850"/>
                  </a:lnTo>
                  <a:lnTo>
                    <a:pt x="0" y="1850"/>
                  </a:lnTo>
                  <a:lnTo>
                    <a:pt x="0" y="1834"/>
                  </a:lnTo>
                  <a:lnTo>
                    <a:pt x="4" y="1834"/>
                  </a:lnTo>
                  <a:close/>
                  <a:moveTo>
                    <a:pt x="4" y="1804"/>
                  </a:moveTo>
                  <a:lnTo>
                    <a:pt x="4" y="1820"/>
                  </a:lnTo>
                  <a:lnTo>
                    <a:pt x="0" y="1820"/>
                  </a:lnTo>
                  <a:lnTo>
                    <a:pt x="0" y="1804"/>
                  </a:lnTo>
                  <a:lnTo>
                    <a:pt x="4" y="1804"/>
                  </a:lnTo>
                  <a:close/>
                  <a:moveTo>
                    <a:pt x="4" y="1774"/>
                  </a:moveTo>
                  <a:lnTo>
                    <a:pt x="4" y="1790"/>
                  </a:lnTo>
                  <a:lnTo>
                    <a:pt x="0" y="1790"/>
                  </a:lnTo>
                  <a:lnTo>
                    <a:pt x="0" y="1774"/>
                  </a:lnTo>
                  <a:lnTo>
                    <a:pt x="4" y="1774"/>
                  </a:lnTo>
                  <a:close/>
                  <a:moveTo>
                    <a:pt x="4" y="1744"/>
                  </a:moveTo>
                  <a:lnTo>
                    <a:pt x="4" y="1760"/>
                  </a:lnTo>
                  <a:lnTo>
                    <a:pt x="0" y="1760"/>
                  </a:lnTo>
                  <a:lnTo>
                    <a:pt x="0" y="1744"/>
                  </a:lnTo>
                  <a:lnTo>
                    <a:pt x="4" y="1744"/>
                  </a:lnTo>
                  <a:close/>
                  <a:moveTo>
                    <a:pt x="4" y="1714"/>
                  </a:moveTo>
                  <a:lnTo>
                    <a:pt x="4" y="1732"/>
                  </a:lnTo>
                  <a:lnTo>
                    <a:pt x="0" y="1732"/>
                  </a:lnTo>
                  <a:lnTo>
                    <a:pt x="0" y="1714"/>
                  </a:lnTo>
                  <a:lnTo>
                    <a:pt x="4" y="1714"/>
                  </a:lnTo>
                  <a:close/>
                  <a:moveTo>
                    <a:pt x="4" y="1684"/>
                  </a:moveTo>
                  <a:lnTo>
                    <a:pt x="4" y="1700"/>
                  </a:lnTo>
                  <a:lnTo>
                    <a:pt x="0" y="1700"/>
                  </a:lnTo>
                  <a:lnTo>
                    <a:pt x="0" y="1684"/>
                  </a:lnTo>
                  <a:lnTo>
                    <a:pt x="4" y="1684"/>
                  </a:lnTo>
                  <a:close/>
                  <a:moveTo>
                    <a:pt x="4" y="1654"/>
                  </a:moveTo>
                  <a:lnTo>
                    <a:pt x="4" y="1672"/>
                  </a:lnTo>
                  <a:lnTo>
                    <a:pt x="0" y="1672"/>
                  </a:lnTo>
                  <a:lnTo>
                    <a:pt x="0" y="1654"/>
                  </a:lnTo>
                  <a:lnTo>
                    <a:pt x="4" y="1654"/>
                  </a:lnTo>
                  <a:close/>
                  <a:moveTo>
                    <a:pt x="4" y="1624"/>
                  </a:moveTo>
                  <a:lnTo>
                    <a:pt x="4" y="1640"/>
                  </a:lnTo>
                  <a:lnTo>
                    <a:pt x="0" y="1640"/>
                  </a:lnTo>
                  <a:lnTo>
                    <a:pt x="0" y="1624"/>
                  </a:lnTo>
                  <a:lnTo>
                    <a:pt x="4" y="1624"/>
                  </a:lnTo>
                  <a:close/>
                  <a:moveTo>
                    <a:pt x="4" y="1594"/>
                  </a:moveTo>
                  <a:lnTo>
                    <a:pt x="4" y="1610"/>
                  </a:lnTo>
                  <a:lnTo>
                    <a:pt x="0" y="1610"/>
                  </a:lnTo>
                  <a:lnTo>
                    <a:pt x="0" y="1594"/>
                  </a:lnTo>
                  <a:lnTo>
                    <a:pt x="4" y="1594"/>
                  </a:lnTo>
                  <a:close/>
                  <a:moveTo>
                    <a:pt x="4" y="1564"/>
                  </a:moveTo>
                  <a:lnTo>
                    <a:pt x="4" y="1582"/>
                  </a:lnTo>
                  <a:lnTo>
                    <a:pt x="0" y="1582"/>
                  </a:lnTo>
                  <a:lnTo>
                    <a:pt x="0" y="1564"/>
                  </a:lnTo>
                  <a:lnTo>
                    <a:pt x="4" y="1564"/>
                  </a:lnTo>
                  <a:close/>
                  <a:moveTo>
                    <a:pt x="4" y="1534"/>
                  </a:moveTo>
                  <a:lnTo>
                    <a:pt x="4" y="1550"/>
                  </a:lnTo>
                  <a:lnTo>
                    <a:pt x="0" y="1550"/>
                  </a:lnTo>
                  <a:lnTo>
                    <a:pt x="0" y="1534"/>
                  </a:lnTo>
                  <a:lnTo>
                    <a:pt x="4" y="1534"/>
                  </a:lnTo>
                  <a:close/>
                  <a:moveTo>
                    <a:pt x="4" y="1504"/>
                  </a:moveTo>
                  <a:lnTo>
                    <a:pt x="4" y="1522"/>
                  </a:lnTo>
                  <a:lnTo>
                    <a:pt x="0" y="1522"/>
                  </a:lnTo>
                  <a:lnTo>
                    <a:pt x="0" y="1504"/>
                  </a:lnTo>
                  <a:lnTo>
                    <a:pt x="4" y="1504"/>
                  </a:lnTo>
                  <a:close/>
                  <a:moveTo>
                    <a:pt x="4" y="1474"/>
                  </a:moveTo>
                  <a:lnTo>
                    <a:pt x="4" y="1490"/>
                  </a:lnTo>
                  <a:lnTo>
                    <a:pt x="0" y="1490"/>
                  </a:lnTo>
                  <a:lnTo>
                    <a:pt x="0" y="1474"/>
                  </a:lnTo>
                  <a:lnTo>
                    <a:pt x="4" y="1474"/>
                  </a:lnTo>
                  <a:close/>
                  <a:moveTo>
                    <a:pt x="4" y="1444"/>
                  </a:moveTo>
                  <a:lnTo>
                    <a:pt x="4" y="1462"/>
                  </a:lnTo>
                  <a:lnTo>
                    <a:pt x="0" y="1462"/>
                  </a:lnTo>
                  <a:lnTo>
                    <a:pt x="0" y="1444"/>
                  </a:lnTo>
                  <a:lnTo>
                    <a:pt x="4" y="1444"/>
                  </a:lnTo>
                  <a:close/>
                  <a:moveTo>
                    <a:pt x="4" y="1414"/>
                  </a:moveTo>
                  <a:lnTo>
                    <a:pt x="4" y="1432"/>
                  </a:lnTo>
                  <a:lnTo>
                    <a:pt x="0" y="1432"/>
                  </a:lnTo>
                  <a:lnTo>
                    <a:pt x="0" y="1414"/>
                  </a:lnTo>
                  <a:lnTo>
                    <a:pt x="4" y="1414"/>
                  </a:lnTo>
                  <a:close/>
                  <a:moveTo>
                    <a:pt x="4" y="1384"/>
                  </a:moveTo>
                  <a:lnTo>
                    <a:pt x="4" y="1402"/>
                  </a:lnTo>
                  <a:lnTo>
                    <a:pt x="0" y="1402"/>
                  </a:lnTo>
                  <a:lnTo>
                    <a:pt x="0" y="1384"/>
                  </a:lnTo>
                  <a:lnTo>
                    <a:pt x="4" y="1384"/>
                  </a:lnTo>
                  <a:close/>
                  <a:moveTo>
                    <a:pt x="4" y="1354"/>
                  </a:moveTo>
                  <a:lnTo>
                    <a:pt x="4" y="1372"/>
                  </a:lnTo>
                  <a:lnTo>
                    <a:pt x="0" y="1372"/>
                  </a:lnTo>
                  <a:lnTo>
                    <a:pt x="0" y="1354"/>
                  </a:lnTo>
                  <a:lnTo>
                    <a:pt x="4" y="1354"/>
                  </a:lnTo>
                  <a:close/>
                  <a:moveTo>
                    <a:pt x="4" y="1324"/>
                  </a:moveTo>
                  <a:lnTo>
                    <a:pt x="4" y="1340"/>
                  </a:lnTo>
                  <a:lnTo>
                    <a:pt x="0" y="1340"/>
                  </a:lnTo>
                  <a:lnTo>
                    <a:pt x="0" y="1324"/>
                  </a:lnTo>
                  <a:lnTo>
                    <a:pt x="4" y="1324"/>
                  </a:lnTo>
                  <a:close/>
                  <a:moveTo>
                    <a:pt x="4" y="1294"/>
                  </a:moveTo>
                  <a:lnTo>
                    <a:pt x="4" y="1312"/>
                  </a:lnTo>
                  <a:lnTo>
                    <a:pt x="0" y="1312"/>
                  </a:lnTo>
                  <a:lnTo>
                    <a:pt x="0" y="1294"/>
                  </a:lnTo>
                  <a:lnTo>
                    <a:pt x="4" y="1294"/>
                  </a:lnTo>
                  <a:close/>
                  <a:moveTo>
                    <a:pt x="4" y="1266"/>
                  </a:moveTo>
                  <a:lnTo>
                    <a:pt x="4" y="1282"/>
                  </a:lnTo>
                  <a:lnTo>
                    <a:pt x="0" y="1282"/>
                  </a:lnTo>
                  <a:lnTo>
                    <a:pt x="0" y="1266"/>
                  </a:lnTo>
                  <a:lnTo>
                    <a:pt x="4" y="1266"/>
                  </a:lnTo>
                  <a:close/>
                  <a:moveTo>
                    <a:pt x="4" y="1234"/>
                  </a:moveTo>
                  <a:lnTo>
                    <a:pt x="4" y="1252"/>
                  </a:lnTo>
                  <a:lnTo>
                    <a:pt x="0" y="1252"/>
                  </a:lnTo>
                  <a:lnTo>
                    <a:pt x="0" y="1234"/>
                  </a:lnTo>
                  <a:lnTo>
                    <a:pt x="4" y="1234"/>
                  </a:lnTo>
                  <a:close/>
                  <a:moveTo>
                    <a:pt x="4" y="1204"/>
                  </a:moveTo>
                  <a:lnTo>
                    <a:pt x="4" y="1222"/>
                  </a:lnTo>
                  <a:lnTo>
                    <a:pt x="0" y="1222"/>
                  </a:lnTo>
                  <a:lnTo>
                    <a:pt x="0" y="1204"/>
                  </a:lnTo>
                  <a:lnTo>
                    <a:pt x="4" y="1204"/>
                  </a:lnTo>
                  <a:close/>
                  <a:moveTo>
                    <a:pt x="4" y="1174"/>
                  </a:moveTo>
                  <a:lnTo>
                    <a:pt x="4" y="1192"/>
                  </a:lnTo>
                  <a:lnTo>
                    <a:pt x="0" y="1192"/>
                  </a:lnTo>
                  <a:lnTo>
                    <a:pt x="0" y="1174"/>
                  </a:lnTo>
                  <a:lnTo>
                    <a:pt x="4" y="1174"/>
                  </a:lnTo>
                  <a:close/>
                  <a:moveTo>
                    <a:pt x="4" y="1144"/>
                  </a:moveTo>
                  <a:lnTo>
                    <a:pt x="4" y="1162"/>
                  </a:lnTo>
                  <a:lnTo>
                    <a:pt x="0" y="1162"/>
                  </a:lnTo>
                  <a:lnTo>
                    <a:pt x="0" y="1144"/>
                  </a:lnTo>
                  <a:lnTo>
                    <a:pt x="4" y="1144"/>
                  </a:lnTo>
                  <a:close/>
                  <a:moveTo>
                    <a:pt x="4" y="1114"/>
                  </a:moveTo>
                  <a:lnTo>
                    <a:pt x="4" y="1132"/>
                  </a:lnTo>
                  <a:lnTo>
                    <a:pt x="0" y="1132"/>
                  </a:lnTo>
                  <a:lnTo>
                    <a:pt x="0" y="1114"/>
                  </a:lnTo>
                  <a:lnTo>
                    <a:pt x="4" y="1114"/>
                  </a:lnTo>
                  <a:close/>
                  <a:moveTo>
                    <a:pt x="4" y="1084"/>
                  </a:moveTo>
                  <a:lnTo>
                    <a:pt x="4" y="1102"/>
                  </a:lnTo>
                  <a:lnTo>
                    <a:pt x="0" y="1102"/>
                  </a:lnTo>
                  <a:lnTo>
                    <a:pt x="0" y="1084"/>
                  </a:lnTo>
                  <a:lnTo>
                    <a:pt x="4" y="1084"/>
                  </a:lnTo>
                  <a:close/>
                  <a:moveTo>
                    <a:pt x="4" y="1056"/>
                  </a:moveTo>
                  <a:lnTo>
                    <a:pt x="4" y="1072"/>
                  </a:lnTo>
                  <a:lnTo>
                    <a:pt x="0" y="1072"/>
                  </a:lnTo>
                  <a:lnTo>
                    <a:pt x="0" y="1056"/>
                  </a:lnTo>
                  <a:lnTo>
                    <a:pt x="4" y="1056"/>
                  </a:lnTo>
                  <a:close/>
                  <a:moveTo>
                    <a:pt x="4" y="1024"/>
                  </a:moveTo>
                  <a:lnTo>
                    <a:pt x="4" y="1042"/>
                  </a:lnTo>
                  <a:lnTo>
                    <a:pt x="0" y="1042"/>
                  </a:lnTo>
                  <a:lnTo>
                    <a:pt x="0" y="1024"/>
                  </a:lnTo>
                  <a:lnTo>
                    <a:pt x="4" y="1024"/>
                  </a:lnTo>
                  <a:close/>
                  <a:moveTo>
                    <a:pt x="4" y="994"/>
                  </a:moveTo>
                  <a:lnTo>
                    <a:pt x="4" y="1012"/>
                  </a:lnTo>
                  <a:lnTo>
                    <a:pt x="0" y="1012"/>
                  </a:lnTo>
                  <a:lnTo>
                    <a:pt x="0" y="994"/>
                  </a:lnTo>
                  <a:lnTo>
                    <a:pt x="4" y="994"/>
                  </a:lnTo>
                  <a:close/>
                  <a:moveTo>
                    <a:pt x="4" y="964"/>
                  </a:moveTo>
                  <a:lnTo>
                    <a:pt x="4" y="982"/>
                  </a:lnTo>
                  <a:lnTo>
                    <a:pt x="0" y="982"/>
                  </a:lnTo>
                  <a:lnTo>
                    <a:pt x="0" y="964"/>
                  </a:lnTo>
                  <a:lnTo>
                    <a:pt x="4" y="964"/>
                  </a:lnTo>
                  <a:close/>
                  <a:moveTo>
                    <a:pt x="4" y="934"/>
                  </a:moveTo>
                  <a:lnTo>
                    <a:pt x="4" y="952"/>
                  </a:lnTo>
                  <a:lnTo>
                    <a:pt x="0" y="952"/>
                  </a:lnTo>
                  <a:lnTo>
                    <a:pt x="0" y="934"/>
                  </a:lnTo>
                  <a:lnTo>
                    <a:pt x="4" y="934"/>
                  </a:lnTo>
                  <a:close/>
                  <a:moveTo>
                    <a:pt x="4" y="906"/>
                  </a:moveTo>
                  <a:lnTo>
                    <a:pt x="4" y="922"/>
                  </a:lnTo>
                  <a:lnTo>
                    <a:pt x="0" y="922"/>
                  </a:lnTo>
                  <a:lnTo>
                    <a:pt x="0" y="906"/>
                  </a:lnTo>
                  <a:lnTo>
                    <a:pt x="4" y="906"/>
                  </a:lnTo>
                  <a:close/>
                  <a:moveTo>
                    <a:pt x="4" y="874"/>
                  </a:moveTo>
                  <a:lnTo>
                    <a:pt x="4" y="892"/>
                  </a:lnTo>
                  <a:lnTo>
                    <a:pt x="0" y="892"/>
                  </a:lnTo>
                  <a:lnTo>
                    <a:pt x="0" y="874"/>
                  </a:lnTo>
                  <a:lnTo>
                    <a:pt x="4" y="874"/>
                  </a:lnTo>
                  <a:close/>
                  <a:moveTo>
                    <a:pt x="4" y="846"/>
                  </a:moveTo>
                  <a:lnTo>
                    <a:pt x="4" y="862"/>
                  </a:lnTo>
                  <a:lnTo>
                    <a:pt x="0" y="862"/>
                  </a:lnTo>
                  <a:lnTo>
                    <a:pt x="0" y="846"/>
                  </a:lnTo>
                  <a:lnTo>
                    <a:pt x="4" y="846"/>
                  </a:lnTo>
                  <a:close/>
                  <a:moveTo>
                    <a:pt x="4" y="814"/>
                  </a:moveTo>
                  <a:lnTo>
                    <a:pt x="4" y="832"/>
                  </a:lnTo>
                  <a:lnTo>
                    <a:pt x="0" y="832"/>
                  </a:lnTo>
                  <a:lnTo>
                    <a:pt x="0" y="814"/>
                  </a:lnTo>
                  <a:lnTo>
                    <a:pt x="4" y="814"/>
                  </a:lnTo>
                  <a:close/>
                  <a:moveTo>
                    <a:pt x="4" y="786"/>
                  </a:moveTo>
                  <a:lnTo>
                    <a:pt x="4" y="802"/>
                  </a:lnTo>
                  <a:lnTo>
                    <a:pt x="0" y="802"/>
                  </a:lnTo>
                  <a:lnTo>
                    <a:pt x="0" y="786"/>
                  </a:lnTo>
                  <a:lnTo>
                    <a:pt x="4" y="786"/>
                  </a:lnTo>
                  <a:close/>
                  <a:moveTo>
                    <a:pt x="4" y="756"/>
                  </a:moveTo>
                  <a:lnTo>
                    <a:pt x="4" y="772"/>
                  </a:lnTo>
                  <a:lnTo>
                    <a:pt x="0" y="772"/>
                  </a:lnTo>
                  <a:lnTo>
                    <a:pt x="0" y="756"/>
                  </a:lnTo>
                  <a:lnTo>
                    <a:pt x="4" y="756"/>
                  </a:lnTo>
                  <a:close/>
                  <a:moveTo>
                    <a:pt x="4" y="724"/>
                  </a:moveTo>
                  <a:lnTo>
                    <a:pt x="4" y="742"/>
                  </a:lnTo>
                  <a:lnTo>
                    <a:pt x="0" y="742"/>
                  </a:lnTo>
                  <a:lnTo>
                    <a:pt x="0" y="724"/>
                  </a:lnTo>
                  <a:lnTo>
                    <a:pt x="4" y="724"/>
                  </a:lnTo>
                  <a:close/>
                  <a:moveTo>
                    <a:pt x="4" y="696"/>
                  </a:moveTo>
                  <a:lnTo>
                    <a:pt x="4" y="712"/>
                  </a:lnTo>
                  <a:lnTo>
                    <a:pt x="0" y="712"/>
                  </a:lnTo>
                  <a:lnTo>
                    <a:pt x="0" y="696"/>
                  </a:lnTo>
                  <a:lnTo>
                    <a:pt x="4" y="696"/>
                  </a:lnTo>
                  <a:close/>
                  <a:moveTo>
                    <a:pt x="4" y="664"/>
                  </a:moveTo>
                  <a:lnTo>
                    <a:pt x="4" y="682"/>
                  </a:lnTo>
                  <a:lnTo>
                    <a:pt x="0" y="682"/>
                  </a:lnTo>
                  <a:lnTo>
                    <a:pt x="0" y="664"/>
                  </a:lnTo>
                  <a:lnTo>
                    <a:pt x="4" y="664"/>
                  </a:lnTo>
                  <a:close/>
                  <a:moveTo>
                    <a:pt x="4" y="636"/>
                  </a:moveTo>
                  <a:lnTo>
                    <a:pt x="4" y="654"/>
                  </a:lnTo>
                  <a:lnTo>
                    <a:pt x="0" y="654"/>
                  </a:lnTo>
                  <a:lnTo>
                    <a:pt x="0" y="636"/>
                  </a:lnTo>
                  <a:lnTo>
                    <a:pt x="4" y="636"/>
                  </a:lnTo>
                  <a:close/>
                  <a:moveTo>
                    <a:pt x="4" y="606"/>
                  </a:moveTo>
                  <a:lnTo>
                    <a:pt x="4" y="622"/>
                  </a:lnTo>
                  <a:lnTo>
                    <a:pt x="0" y="622"/>
                  </a:lnTo>
                  <a:lnTo>
                    <a:pt x="0" y="606"/>
                  </a:lnTo>
                  <a:lnTo>
                    <a:pt x="4" y="606"/>
                  </a:lnTo>
                  <a:close/>
                  <a:moveTo>
                    <a:pt x="4" y="576"/>
                  </a:moveTo>
                  <a:lnTo>
                    <a:pt x="4" y="592"/>
                  </a:lnTo>
                  <a:lnTo>
                    <a:pt x="0" y="592"/>
                  </a:lnTo>
                  <a:lnTo>
                    <a:pt x="0" y="576"/>
                  </a:lnTo>
                  <a:lnTo>
                    <a:pt x="4" y="576"/>
                  </a:lnTo>
                  <a:close/>
                  <a:moveTo>
                    <a:pt x="4" y="546"/>
                  </a:moveTo>
                  <a:lnTo>
                    <a:pt x="4" y="562"/>
                  </a:lnTo>
                  <a:lnTo>
                    <a:pt x="0" y="562"/>
                  </a:lnTo>
                  <a:lnTo>
                    <a:pt x="0" y="546"/>
                  </a:lnTo>
                  <a:lnTo>
                    <a:pt x="4" y="546"/>
                  </a:lnTo>
                  <a:close/>
                  <a:moveTo>
                    <a:pt x="4" y="516"/>
                  </a:moveTo>
                  <a:lnTo>
                    <a:pt x="4" y="532"/>
                  </a:lnTo>
                  <a:lnTo>
                    <a:pt x="0" y="532"/>
                  </a:lnTo>
                  <a:lnTo>
                    <a:pt x="0" y="516"/>
                  </a:lnTo>
                  <a:lnTo>
                    <a:pt x="4" y="516"/>
                  </a:lnTo>
                  <a:close/>
                  <a:moveTo>
                    <a:pt x="4" y="486"/>
                  </a:moveTo>
                  <a:lnTo>
                    <a:pt x="4" y="504"/>
                  </a:lnTo>
                  <a:lnTo>
                    <a:pt x="0" y="504"/>
                  </a:lnTo>
                  <a:lnTo>
                    <a:pt x="0" y="486"/>
                  </a:lnTo>
                  <a:lnTo>
                    <a:pt x="4" y="486"/>
                  </a:lnTo>
                  <a:close/>
                  <a:moveTo>
                    <a:pt x="4" y="456"/>
                  </a:moveTo>
                  <a:lnTo>
                    <a:pt x="4" y="472"/>
                  </a:lnTo>
                  <a:lnTo>
                    <a:pt x="0" y="472"/>
                  </a:lnTo>
                  <a:lnTo>
                    <a:pt x="0" y="456"/>
                  </a:lnTo>
                  <a:lnTo>
                    <a:pt x="4" y="456"/>
                  </a:lnTo>
                  <a:close/>
                  <a:moveTo>
                    <a:pt x="4" y="426"/>
                  </a:moveTo>
                  <a:lnTo>
                    <a:pt x="4" y="444"/>
                  </a:lnTo>
                  <a:lnTo>
                    <a:pt x="0" y="444"/>
                  </a:lnTo>
                  <a:lnTo>
                    <a:pt x="0" y="426"/>
                  </a:lnTo>
                  <a:lnTo>
                    <a:pt x="4" y="426"/>
                  </a:lnTo>
                  <a:close/>
                  <a:moveTo>
                    <a:pt x="4" y="396"/>
                  </a:moveTo>
                  <a:lnTo>
                    <a:pt x="4" y="412"/>
                  </a:lnTo>
                  <a:lnTo>
                    <a:pt x="0" y="412"/>
                  </a:lnTo>
                  <a:lnTo>
                    <a:pt x="0" y="396"/>
                  </a:lnTo>
                  <a:lnTo>
                    <a:pt x="4" y="396"/>
                  </a:lnTo>
                  <a:close/>
                  <a:moveTo>
                    <a:pt x="4" y="366"/>
                  </a:moveTo>
                  <a:lnTo>
                    <a:pt x="4" y="382"/>
                  </a:lnTo>
                  <a:lnTo>
                    <a:pt x="0" y="382"/>
                  </a:lnTo>
                  <a:lnTo>
                    <a:pt x="0" y="366"/>
                  </a:lnTo>
                  <a:lnTo>
                    <a:pt x="4" y="366"/>
                  </a:lnTo>
                  <a:close/>
                  <a:moveTo>
                    <a:pt x="4" y="336"/>
                  </a:moveTo>
                  <a:lnTo>
                    <a:pt x="4" y="354"/>
                  </a:lnTo>
                  <a:lnTo>
                    <a:pt x="0" y="354"/>
                  </a:lnTo>
                  <a:lnTo>
                    <a:pt x="0" y="336"/>
                  </a:lnTo>
                  <a:lnTo>
                    <a:pt x="4" y="336"/>
                  </a:lnTo>
                  <a:close/>
                  <a:moveTo>
                    <a:pt x="4" y="306"/>
                  </a:moveTo>
                  <a:lnTo>
                    <a:pt x="4" y="322"/>
                  </a:lnTo>
                  <a:lnTo>
                    <a:pt x="0" y="322"/>
                  </a:lnTo>
                  <a:lnTo>
                    <a:pt x="0" y="306"/>
                  </a:lnTo>
                  <a:lnTo>
                    <a:pt x="4" y="306"/>
                  </a:lnTo>
                  <a:close/>
                  <a:moveTo>
                    <a:pt x="4" y="276"/>
                  </a:moveTo>
                  <a:lnTo>
                    <a:pt x="4" y="294"/>
                  </a:lnTo>
                  <a:lnTo>
                    <a:pt x="0" y="294"/>
                  </a:lnTo>
                  <a:lnTo>
                    <a:pt x="0" y="276"/>
                  </a:lnTo>
                  <a:lnTo>
                    <a:pt x="4" y="276"/>
                  </a:lnTo>
                  <a:close/>
                  <a:moveTo>
                    <a:pt x="4" y="246"/>
                  </a:moveTo>
                  <a:lnTo>
                    <a:pt x="4" y="262"/>
                  </a:lnTo>
                  <a:lnTo>
                    <a:pt x="0" y="262"/>
                  </a:lnTo>
                  <a:lnTo>
                    <a:pt x="0" y="246"/>
                  </a:lnTo>
                  <a:lnTo>
                    <a:pt x="4" y="246"/>
                  </a:lnTo>
                  <a:close/>
                  <a:moveTo>
                    <a:pt x="4" y="216"/>
                  </a:moveTo>
                  <a:lnTo>
                    <a:pt x="4" y="234"/>
                  </a:lnTo>
                  <a:lnTo>
                    <a:pt x="0" y="234"/>
                  </a:lnTo>
                  <a:lnTo>
                    <a:pt x="0" y="216"/>
                  </a:lnTo>
                  <a:lnTo>
                    <a:pt x="4" y="216"/>
                  </a:lnTo>
                  <a:close/>
                  <a:moveTo>
                    <a:pt x="4" y="186"/>
                  </a:moveTo>
                  <a:lnTo>
                    <a:pt x="4" y="204"/>
                  </a:lnTo>
                  <a:lnTo>
                    <a:pt x="0" y="204"/>
                  </a:lnTo>
                  <a:lnTo>
                    <a:pt x="0" y="186"/>
                  </a:lnTo>
                  <a:lnTo>
                    <a:pt x="4" y="186"/>
                  </a:lnTo>
                  <a:close/>
                  <a:moveTo>
                    <a:pt x="4" y="156"/>
                  </a:moveTo>
                  <a:lnTo>
                    <a:pt x="4" y="174"/>
                  </a:lnTo>
                  <a:lnTo>
                    <a:pt x="0" y="174"/>
                  </a:lnTo>
                  <a:lnTo>
                    <a:pt x="0" y="156"/>
                  </a:lnTo>
                  <a:lnTo>
                    <a:pt x="4" y="156"/>
                  </a:lnTo>
                  <a:close/>
                  <a:moveTo>
                    <a:pt x="4" y="126"/>
                  </a:moveTo>
                  <a:lnTo>
                    <a:pt x="4" y="144"/>
                  </a:lnTo>
                  <a:lnTo>
                    <a:pt x="0" y="144"/>
                  </a:lnTo>
                  <a:lnTo>
                    <a:pt x="0" y="126"/>
                  </a:lnTo>
                  <a:lnTo>
                    <a:pt x="4" y="126"/>
                  </a:lnTo>
                  <a:close/>
                  <a:moveTo>
                    <a:pt x="4" y="96"/>
                  </a:moveTo>
                  <a:lnTo>
                    <a:pt x="4" y="112"/>
                  </a:lnTo>
                  <a:lnTo>
                    <a:pt x="0" y="112"/>
                  </a:lnTo>
                  <a:lnTo>
                    <a:pt x="0" y="96"/>
                  </a:lnTo>
                  <a:lnTo>
                    <a:pt x="4" y="96"/>
                  </a:lnTo>
                  <a:close/>
                  <a:moveTo>
                    <a:pt x="4" y="66"/>
                  </a:moveTo>
                  <a:lnTo>
                    <a:pt x="4" y="84"/>
                  </a:lnTo>
                  <a:lnTo>
                    <a:pt x="0" y="84"/>
                  </a:lnTo>
                  <a:lnTo>
                    <a:pt x="0" y="66"/>
                  </a:lnTo>
                  <a:lnTo>
                    <a:pt x="4" y="66"/>
                  </a:lnTo>
                  <a:close/>
                  <a:moveTo>
                    <a:pt x="4" y="38"/>
                  </a:moveTo>
                  <a:lnTo>
                    <a:pt x="4" y="54"/>
                  </a:lnTo>
                  <a:lnTo>
                    <a:pt x="0" y="54"/>
                  </a:lnTo>
                  <a:lnTo>
                    <a:pt x="0" y="38"/>
                  </a:lnTo>
                  <a:lnTo>
                    <a:pt x="4" y="38"/>
                  </a:lnTo>
                  <a:close/>
                  <a:moveTo>
                    <a:pt x="4" y="6"/>
                  </a:moveTo>
                  <a:lnTo>
                    <a:pt x="4" y="24"/>
                  </a:lnTo>
                  <a:lnTo>
                    <a:pt x="0" y="24"/>
                  </a:lnTo>
                  <a:lnTo>
                    <a:pt x="0" y="6"/>
                  </a:lnTo>
                  <a:lnTo>
                    <a:pt x="4" y="6"/>
                  </a:lnTo>
                  <a:close/>
                  <a:moveTo>
                    <a:pt x="32" y="6"/>
                  </a:moveTo>
                  <a:lnTo>
                    <a:pt x="12" y="6"/>
                  </a:lnTo>
                  <a:lnTo>
                    <a:pt x="12" y="0"/>
                  </a:lnTo>
                  <a:lnTo>
                    <a:pt x="32" y="0"/>
                  </a:lnTo>
                  <a:lnTo>
                    <a:pt x="32" y="6"/>
                  </a:lnTo>
                  <a:close/>
                  <a:moveTo>
                    <a:pt x="64" y="6"/>
                  </a:moveTo>
                  <a:lnTo>
                    <a:pt x="46" y="6"/>
                  </a:lnTo>
                  <a:lnTo>
                    <a:pt x="46" y="0"/>
                  </a:lnTo>
                  <a:lnTo>
                    <a:pt x="64" y="0"/>
                  </a:lnTo>
                  <a:lnTo>
                    <a:pt x="64" y="6"/>
                  </a:lnTo>
                  <a:close/>
                  <a:moveTo>
                    <a:pt x="98" y="6"/>
                  </a:moveTo>
                  <a:lnTo>
                    <a:pt x="78" y="6"/>
                  </a:lnTo>
                  <a:lnTo>
                    <a:pt x="78" y="0"/>
                  </a:lnTo>
                  <a:lnTo>
                    <a:pt x="98" y="0"/>
                  </a:lnTo>
                  <a:lnTo>
                    <a:pt x="98" y="6"/>
                  </a:lnTo>
                  <a:close/>
                  <a:moveTo>
                    <a:pt x="132" y="6"/>
                  </a:moveTo>
                  <a:lnTo>
                    <a:pt x="114" y="6"/>
                  </a:lnTo>
                  <a:lnTo>
                    <a:pt x="114" y="0"/>
                  </a:lnTo>
                  <a:lnTo>
                    <a:pt x="132" y="0"/>
                  </a:lnTo>
                  <a:lnTo>
                    <a:pt x="132" y="6"/>
                  </a:lnTo>
                  <a:close/>
                  <a:moveTo>
                    <a:pt x="166" y="6"/>
                  </a:moveTo>
                  <a:lnTo>
                    <a:pt x="146" y="6"/>
                  </a:lnTo>
                  <a:lnTo>
                    <a:pt x="146" y="0"/>
                  </a:lnTo>
                  <a:lnTo>
                    <a:pt x="166" y="0"/>
                  </a:lnTo>
                  <a:lnTo>
                    <a:pt x="166" y="6"/>
                  </a:lnTo>
                  <a:close/>
                  <a:moveTo>
                    <a:pt x="200" y="6"/>
                  </a:moveTo>
                  <a:lnTo>
                    <a:pt x="180" y="6"/>
                  </a:lnTo>
                  <a:lnTo>
                    <a:pt x="180" y="0"/>
                  </a:lnTo>
                  <a:lnTo>
                    <a:pt x="200" y="0"/>
                  </a:lnTo>
                  <a:lnTo>
                    <a:pt x="200" y="6"/>
                  </a:lnTo>
                  <a:close/>
                  <a:moveTo>
                    <a:pt x="232" y="6"/>
                  </a:moveTo>
                  <a:lnTo>
                    <a:pt x="214" y="6"/>
                  </a:lnTo>
                  <a:lnTo>
                    <a:pt x="214" y="0"/>
                  </a:lnTo>
                  <a:lnTo>
                    <a:pt x="232" y="0"/>
                  </a:lnTo>
                  <a:lnTo>
                    <a:pt x="232" y="6"/>
                  </a:lnTo>
                  <a:close/>
                  <a:moveTo>
                    <a:pt x="266" y="6"/>
                  </a:moveTo>
                  <a:lnTo>
                    <a:pt x="248" y="6"/>
                  </a:lnTo>
                  <a:lnTo>
                    <a:pt x="248" y="0"/>
                  </a:lnTo>
                  <a:lnTo>
                    <a:pt x="266" y="0"/>
                  </a:lnTo>
                  <a:lnTo>
                    <a:pt x="266" y="6"/>
                  </a:lnTo>
                  <a:close/>
                  <a:moveTo>
                    <a:pt x="300" y="6"/>
                  </a:moveTo>
                  <a:lnTo>
                    <a:pt x="282" y="6"/>
                  </a:lnTo>
                  <a:lnTo>
                    <a:pt x="282" y="0"/>
                  </a:lnTo>
                  <a:lnTo>
                    <a:pt x="300" y="0"/>
                  </a:lnTo>
                  <a:lnTo>
                    <a:pt x="300" y="6"/>
                  </a:lnTo>
                  <a:close/>
                  <a:moveTo>
                    <a:pt x="334" y="6"/>
                  </a:moveTo>
                  <a:lnTo>
                    <a:pt x="314" y="6"/>
                  </a:lnTo>
                  <a:lnTo>
                    <a:pt x="314" y="0"/>
                  </a:lnTo>
                  <a:lnTo>
                    <a:pt x="334" y="0"/>
                  </a:lnTo>
                  <a:lnTo>
                    <a:pt x="334" y="6"/>
                  </a:lnTo>
                  <a:close/>
                  <a:moveTo>
                    <a:pt x="368" y="6"/>
                  </a:moveTo>
                  <a:lnTo>
                    <a:pt x="348" y="6"/>
                  </a:lnTo>
                  <a:lnTo>
                    <a:pt x="348" y="0"/>
                  </a:lnTo>
                  <a:lnTo>
                    <a:pt x="368" y="0"/>
                  </a:lnTo>
                  <a:lnTo>
                    <a:pt x="368" y="6"/>
                  </a:lnTo>
                  <a:close/>
                  <a:moveTo>
                    <a:pt x="400" y="6"/>
                  </a:moveTo>
                  <a:lnTo>
                    <a:pt x="380" y="6"/>
                  </a:lnTo>
                  <a:lnTo>
                    <a:pt x="380" y="0"/>
                  </a:lnTo>
                  <a:lnTo>
                    <a:pt x="400" y="0"/>
                  </a:lnTo>
                  <a:lnTo>
                    <a:pt x="400" y="6"/>
                  </a:lnTo>
                  <a:close/>
                  <a:moveTo>
                    <a:pt x="434" y="6"/>
                  </a:moveTo>
                  <a:lnTo>
                    <a:pt x="416" y="6"/>
                  </a:lnTo>
                  <a:lnTo>
                    <a:pt x="416" y="0"/>
                  </a:lnTo>
                  <a:lnTo>
                    <a:pt x="434" y="0"/>
                  </a:lnTo>
                  <a:lnTo>
                    <a:pt x="434" y="6"/>
                  </a:lnTo>
                  <a:close/>
                  <a:moveTo>
                    <a:pt x="468" y="6"/>
                  </a:moveTo>
                  <a:lnTo>
                    <a:pt x="448" y="6"/>
                  </a:lnTo>
                  <a:lnTo>
                    <a:pt x="448" y="0"/>
                  </a:lnTo>
                  <a:lnTo>
                    <a:pt x="468" y="0"/>
                  </a:lnTo>
                  <a:lnTo>
                    <a:pt x="468" y="6"/>
                  </a:lnTo>
                  <a:close/>
                  <a:moveTo>
                    <a:pt x="502" y="6"/>
                  </a:moveTo>
                  <a:lnTo>
                    <a:pt x="482" y="6"/>
                  </a:lnTo>
                  <a:lnTo>
                    <a:pt x="482" y="0"/>
                  </a:lnTo>
                  <a:lnTo>
                    <a:pt x="502" y="0"/>
                  </a:lnTo>
                  <a:lnTo>
                    <a:pt x="502" y="6"/>
                  </a:lnTo>
                  <a:close/>
                  <a:moveTo>
                    <a:pt x="534" y="6"/>
                  </a:moveTo>
                  <a:lnTo>
                    <a:pt x="516" y="6"/>
                  </a:lnTo>
                  <a:lnTo>
                    <a:pt x="516" y="0"/>
                  </a:lnTo>
                  <a:lnTo>
                    <a:pt x="534" y="0"/>
                  </a:lnTo>
                  <a:lnTo>
                    <a:pt x="534" y="6"/>
                  </a:lnTo>
                  <a:close/>
                  <a:moveTo>
                    <a:pt x="568" y="6"/>
                  </a:moveTo>
                  <a:lnTo>
                    <a:pt x="550" y="6"/>
                  </a:lnTo>
                  <a:lnTo>
                    <a:pt x="550" y="0"/>
                  </a:lnTo>
                  <a:lnTo>
                    <a:pt x="568" y="0"/>
                  </a:lnTo>
                  <a:lnTo>
                    <a:pt x="568" y="6"/>
                  </a:lnTo>
                  <a:close/>
                  <a:moveTo>
                    <a:pt x="602" y="6"/>
                  </a:moveTo>
                  <a:lnTo>
                    <a:pt x="584" y="6"/>
                  </a:lnTo>
                  <a:lnTo>
                    <a:pt x="584" y="0"/>
                  </a:lnTo>
                  <a:lnTo>
                    <a:pt x="602" y="0"/>
                  </a:lnTo>
                  <a:lnTo>
                    <a:pt x="602" y="6"/>
                  </a:lnTo>
                  <a:close/>
                  <a:moveTo>
                    <a:pt x="636" y="6"/>
                  </a:moveTo>
                  <a:lnTo>
                    <a:pt x="616" y="6"/>
                  </a:lnTo>
                  <a:lnTo>
                    <a:pt x="616" y="0"/>
                  </a:lnTo>
                  <a:lnTo>
                    <a:pt x="636" y="0"/>
                  </a:lnTo>
                  <a:lnTo>
                    <a:pt x="636" y="6"/>
                  </a:lnTo>
                  <a:close/>
                  <a:moveTo>
                    <a:pt x="670" y="6"/>
                  </a:moveTo>
                  <a:lnTo>
                    <a:pt x="650" y="6"/>
                  </a:lnTo>
                  <a:lnTo>
                    <a:pt x="650" y="0"/>
                  </a:lnTo>
                  <a:lnTo>
                    <a:pt x="670" y="0"/>
                  </a:lnTo>
                  <a:lnTo>
                    <a:pt x="670" y="6"/>
                  </a:lnTo>
                  <a:close/>
                  <a:moveTo>
                    <a:pt x="702" y="6"/>
                  </a:moveTo>
                  <a:lnTo>
                    <a:pt x="682" y="6"/>
                  </a:lnTo>
                  <a:lnTo>
                    <a:pt x="682" y="0"/>
                  </a:lnTo>
                  <a:lnTo>
                    <a:pt x="702" y="0"/>
                  </a:lnTo>
                  <a:lnTo>
                    <a:pt x="702" y="6"/>
                  </a:lnTo>
                  <a:close/>
                  <a:moveTo>
                    <a:pt x="736" y="6"/>
                  </a:moveTo>
                  <a:lnTo>
                    <a:pt x="718" y="6"/>
                  </a:lnTo>
                  <a:lnTo>
                    <a:pt x="718" y="0"/>
                  </a:lnTo>
                  <a:lnTo>
                    <a:pt x="736" y="0"/>
                  </a:lnTo>
                  <a:lnTo>
                    <a:pt x="736" y="6"/>
                  </a:lnTo>
                  <a:close/>
                  <a:moveTo>
                    <a:pt x="770" y="6"/>
                  </a:moveTo>
                  <a:lnTo>
                    <a:pt x="752" y="6"/>
                  </a:lnTo>
                  <a:lnTo>
                    <a:pt x="752" y="0"/>
                  </a:lnTo>
                  <a:lnTo>
                    <a:pt x="770" y="0"/>
                  </a:lnTo>
                  <a:lnTo>
                    <a:pt x="770" y="6"/>
                  </a:lnTo>
                  <a:close/>
                  <a:moveTo>
                    <a:pt x="804" y="6"/>
                  </a:moveTo>
                  <a:lnTo>
                    <a:pt x="784" y="6"/>
                  </a:lnTo>
                  <a:lnTo>
                    <a:pt x="784" y="0"/>
                  </a:lnTo>
                  <a:lnTo>
                    <a:pt x="804" y="0"/>
                  </a:lnTo>
                  <a:lnTo>
                    <a:pt x="804" y="6"/>
                  </a:lnTo>
                  <a:close/>
                  <a:moveTo>
                    <a:pt x="836" y="6"/>
                  </a:moveTo>
                  <a:lnTo>
                    <a:pt x="818" y="6"/>
                  </a:lnTo>
                  <a:lnTo>
                    <a:pt x="818" y="0"/>
                  </a:lnTo>
                  <a:lnTo>
                    <a:pt x="836" y="0"/>
                  </a:lnTo>
                  <a:lnTo>
                    <a:pt x="836" y="6"/>
                  </a:lnTo>
                  <a:close/>
                  <a:moveTo>
                    <a:pt x="870" y="6"/>
                  </a:moveTo>
                  <a:lnTo>
                    <a:pt x="850" y="6"/>
                  </a:lnTo>
                  <a:lnTo>
                    <a:pt x="850" y="0"/>
                  </a:lnTo>
                  <a:lnTo>
                    <a:pt x="870" y="0"/>
                  </a:lnTo>
                  <a:lnTo>
                    <a:pt x="87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4" name="Freeform 10"/>
            <p:cNvSpPr>
              <a:spLocks/>
            </p:cNvSpPr>
            <p:nvPr/>
          </p:nvSpPr>
          <p:spPr bwMode="auto">
            <a:xfrm>
              <a:off x="4755608" y="1952625"/>
              <a:ext cx="228600" cy="463550"/>
            </a:xfrm>
            <a:custGeom>
              <a:avLst/>
              <a:gdLst>
                <a:gd name="T0" fmla="*/ 144 w 144"/>
                <a:gd name="T1" fmla="*/ 218 h 292"/>
                <a:gd name="T2" fmla="*/ 108 w 144"/>
                <a:gd name="T3" fmla="*/ 218 h 292"/>
                <a:gd name="T4" fmla="*/ 108 w 144"/>
                <a:gd name="T5" fmla="*/ 0 h 292"/>
                <a:gd name="T6" fmla="*/ 36 w 144"/>
                <a:gd name="T7" fmla="*/ 0 h 292"/>
                <a:gd name="T8" fmla="*/ 36 w 144"/>
                <a:gd name="T9" fmla="*/ 218 h 292"/>
                <a:gd name="T10" fmla="*/ 0 w 144"/>
                <a:gd name="T11" fmla="*/ 218 h 292"/>
                <a:gd name="T12" fmla="*/ 72 w 144"/>
                <a:gd name="T13" fmla="*/ 292 h 292"/>
                <a:gd name="T14" fmla="*/ 144 w 144"/>
                <a:gd name="T15" fmla="*/ 21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292">
                  <a:moveTo>
                    <a:pt x="144" y="218"/>
                  </a:moveTo>
                  <a:lnTo>
                    <a:pt x="108" y="218"/>
                  </a:lnTo>
                  <a:lnTo>
                    <a:pt x="108" y="0"/>
                  </a:lnTo>
                  <a:lnTo>
                    <a:pt x="36" y="0"/>
                  </a:lnTo>
                  <a:lnTo>
                    <a:pt x="36" y="218"/>
                  </a:lnTo>
                  <a:lnTo>
                    <a:pt x="0" y="218"/>
                  </a:lnTo>
                  <a:lnTo>
                    <a:pt x="72" y="292"/>
                  </a:lnTo>
                  <a:lnTo>
                    <a:pt x="144" y="21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5" name="Freeform 11"/>
            <p:cNvSpPr>
              <a:spLocks/>
            </p:cNvSpPr>
            <p:nvPr/>
          </p:nvSpPr>
          <p:spPr bwMode="auto">
            <a:xfrm>
              <a:off x="4755608" y="1952625"/>
              <a:ext cx="228600" cy="463550"/>
            </a:xfrm>
            <a:custGeom>
              <a:avLst/>
              <a:gdLst>
                <a:gd name="T0" fmla="*/ 144 w 144"/>
                <a:gd name="T1" fmla="*/ 218 h 292"/>
                <a:gd name="T2" fmla="*/ 108 w 144"/>
                <a:gd name="T3" fmla="*/ 218 h 292"/>
                <a:gd name="T4" fmla="*/ 108 w 144"/>
                <a:gd name="T5" fmla="*/ 0 h 292"/>
                <a:gd name="T6" fmla="*/ 36 w 144"/>
                <a:gd name="T7" fmla="*/ 0 h 292"/>
                <a:gd name="T8" fmla="*/ 36 w 144"/>
                <a:gd name="T9" fmla="*/ 218 h 292"/>
                <a:gd name="T10" fmla="*/ 0 w 144"/>
                <a:gd name="T11" fmla="*/ 218 h 292"/>
                <a:gd name="T12" fmla="*/ 72 w 144"/>
                <a:gd name="T13" fmla="*/ 292 h 292"/>
                <a:gd name="T14" fmla="*/ 144 w 144"/>
                <a:gd name="T15" fmla="*/ 21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292">
                  <a:moveTo>
                    <a:pt x="144" y="218"/>
                  </a:moveTo>
                  <a:lnTo>
                    <a:pt x="108" y="218"/>
                  </a:lnTo>
                  <a:lnTo>
                    <a:pt x="108" y="0"/>
                  </a:lnTo>
                  <a:lnTo>
                    <a:pt x="36" y="0"/>
                  </a:lnTo>
                  <a:lnTo>
                    <a:pt x="36" y="218"/>
                  </a:lnTo>
                  <a:lnTo>
                    <a:pt x="0" y="218"/>
                  </a:lnTo>
                  <a:lnTo>
                    <a:pt x="72" y="292"/>
                  </a:lnTo>
                  <a:lnTo>
                    <a:pt x="144" y="21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6" name="Rectangle 12"/>
            <p:cNvSpPr>
              <a:spLocks noChangeArrowheads="1"/>
            </p:cNvSpPr>
            <p:nvPr/>
          </p:nvSpPr>
          <p:spPr bwMode="auto">
            <a:xfrm>
              <a:off x="4812758" y="1990725"/>
              <a:ext cx="114300" cy="6032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7" name="Rectangle 13"/>
            <p:cNvSpPr>
              <a:spLocks noChangeArrowheads="1"/>
            </p:cNvSpPr>
            <p:nvPr/>
          </p:nvSpPr>
          <p:spPr bwMode="auto">
            <a:xfrm>
              <a:off x="4812758" y="2089150"/>
              <a:ext cx="114300" cy="571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8" name="Rectangle 14"/>
            <p:cNvSpPr>
              <a:spLocks noChangeArrowheads="1"/>
            </p:cNvSpPr>
            <p:nvPr/>
          </p:nvSpPr>
          <p:spPr bwMode="auto">
            <a:xfrm>
              <a:off x="4812758" y="2184400"/>
              <a:ext cx="114300" cy="571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9" name="Line 15"/>
            <p:cNvSpPr>
              <a:spLocks noChangeShapeType="1"/>
            </p:cNvSpPr>
            <p:nvPr/>
          </p:nvSpPr>
          <p:spPr bwMode="auto">
            <a:xfrm>
              <a:off x="4930233" y="1952625"/>
              <a:ext cx="0" cy="2889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0" name="Line 16"/>
            <p:cNvSpPr>
              <a:spLocks noChangeShapeType="1"/>
            </p:cNvSpPr>
            <p:nvPr/>
          </p:nvSpPr>
          <p:spPr bwMode="auto">
            <a:xfrm>
              <a:off x="4812758" y="1952625"/>
              <a:ext cx="0" cy="2889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1" name="Rectangle 17"/>
            <p:cNvSpPr>
              <a:spLocks noChangeArrowheads="1"/>
            </p:cNvSpPr>
            <p:nvPr/>
          </p:nvSpPr>
          <p:spPr bwMode="auto">
            <a:xfrm>
              <a:off x="3774533" y="1609725"/>
              <a:ext cx="1209675" cy="34607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2" name="Rectangle 18"/>
            <p:cNvSpPr>
              <a:spLocks noChangeArrowheads="1"/>
            </p:cNvSpPr>
            <p:nvPr/>
          </p:nvSpPr>
          <p:spPr bwMode="auto">
            <a:xfrm>
              <a:off x="3774533" y="1609725"/>
              <a:ext cx="1209675" cy="346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3" name="Freeform 19"/>
            <p:cNvSpPr>
              <a:spLocks/>
            </p:cNvSpPr>
            <p:nvPr/>
          </p:nvSpPr>
          <p:spPr bwMode="auto">
            <a:xfrm>
              <a:off x="4130133" y="1727200"/>
              <a:ext cx="117475" cy="114300"/>
            </a:xfrm>
            <a:custGeom>
              <a:avLst/>
              <a:gdLst>
                <a:gd name="T0" fmla="*/ 36 w 74"/>
                <a:gd name="T1" fmla="*/ 0 h 72"/>
                <a:gd name="T2" fmla="*/ 36 w 74"/>
                <a:gd name="T3" fmla="*/ 0 h 72"/>
                <a:gd name="T4" fmla="*/ 28 w 74"/>
                <a:gd name="T5" fmla="*/ 2 h 72"/>
                <a:gd name="T6" fmla="*/ 22 w 74"/>
                <a:gd name="T7" fmla="*/ 4 h 72"/>
                <a:gd name="T8" fmla="*/ 16 w 74"/>
                <a:gd name="T9" fmla="*/ 8 h 72"/>
                <a:gd name="T10" fmla="*/ 10 w 74"/>
                <a:gd name="T11" fmla="*/ 12 h 72"/>
                <a:gd name="T12" fmla="*/ 6 w 74"/>
                <a:gd name="T13" fmla="*/ 16 h 72"/>
                <a:gd name="T14" fmla="*/ 2 w 74"/>
                <a:gd name="T15" fmla="*/ 24 h 72"/>
                <a:gd name="T16" fmla="*/ 0 w 74"/>
                <a:gd name="T17" fmla="*/ 30 h 72"/>
                <a:gd name="T18" fmla="*/ 0 w 74"/>
                <a:gd name="T19" fmla="*/ 36 h 72"/>
                <a:gd name="T20" fmla="*/ 0 w 74"/>
                <a:gd name="T21" fmla="*/ 36 h 72"/>
                <a:gd name="T22" fmla="*/ 0 w 74"/>
                <a:gd name="T23" fmla="*/ 44 h 72"/>
                <a:gd name="T24" fmla="*/ 2 w 74"/>
                <a:gd name="T25" fmla="*/ 50 h 72"/>
                <a:gd name="T26" fmla="*/ 6 w 74"/>
                <a:gd name="T27" fmla="*/ 56 h 72"/>
                <a:gd name="T28" fmla="*/ 10 w 74"/>
                <a:gd name="T29" fmla="*/ 62 h 72"/>
                <a:gd name="T30" fmla="*/ 16 w 74"/>
                <a:gd name="T31" fmla="*/ 66 h 72"/>
                <a:gd name="T32" fmla="*/ 22 w 74"/>
                <a:gd name="T33" fmla="*/ 70 h 72"/>
                <a:gd name="T34" fmla="*/ 28 w 74"/>
                <a:gd name="T35" fmla="*/ 72 h 72"/>
                <a:gd name="T36" fmla="*/ 36 w 74"/>
                <a:gd name="T37" fmla="*/ 72 h 72"/>
                <a:gd name="T38" fmla="*/ 36 w 74"/>
                <a:gd name="T39" fmla="*/ 72 h 72"/>
                <a:gd name="T40" fmla="*/ 44 w 74"/>
                <a:gd name="T41" fmla="*/ 72 h 72"/>
                <a:gd name="T42" fmla="*/ 50 w 74"/>
                <a:gd name="T43" fmla="*/ 70 h 72"/>
                <a:gd name="T44" fmla="*/ 56 w 74"/>
                <a:gd name="T45" fmla="*/ 66 h 72"/>
                <a:gd name="T46" fmla="*/ 62 w 74"/>
                <a:gd name="T47" fmla="*/ 62 h 72"/>
                <a:gd name="T48" fmla="*/ 66 w 74"/>
                <a:gd name="T49" fmla="*/ 56 h 72"/>
                <a:gd name="T50" fmla="*/ 70 w 74"/>
                <a:gd name="T51" fmla="*/ 50 h 72"/>
                <a:gd name="T52" fmla="*/ 72 w 74"/>
                <a:gd name="T53" fmla="*/ 44 h 72"/>
                <a:gd name="T54" fmla="*/ 74 w 74"/>
                <a:gd name="T55" fmla="*/ 36 h 72"/>
                <a:gd name="T56" fmla="*/ 74 w 74"/>
                <a:gd name="T57" fmla="*/ 36 h 72"/>
                <a:gd name="T58" fmla="*/ 72 w 74"/>
                <a:gd name="T59" fmla="*/ 30 h 72"/>
                <a:gd name="T60" fmla="*/ 70 w 74"/>
                <a:gd name="T61" fmla="*/ 24 h 72"/>
                <a:gd name="T62" fmla="*/ 66 w 74"/>
                <a:gd name="T63" fmla="*/ 16 h 72"/>
                <a:gd name="T64" fmla="*/ 62 w 74"/>
                <a:gd name="T65" fmla="*/ 12 h 72"/>
                <a:gd name="T66" fmla="*/ 56 w 74"/>
                <a:gd name="T67" fmla="*/ 8 h 72"/>
                <a:gd name="T68" fmla="*/ 50 w 74"/>
                <a:gd name="T69" fmla="*/ 4 h 72"/>
                <a:gd name="T70" fmla="*/ 44 w 74"/>
                <a:gd name="T71" fmla="*/ 2 h 72"/>
                <a:gd name="T72" fmla="*/ 36 w 74"/>
                <a:gd name="T73" fmla="*/ 0 h 72"/>
                <a:gd name="T74" fmla="*/ 36 w 74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4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4" name="Freeform 20"/>
            <p:cNvSpPr>
              <a:spLocks/>
            </p:cNvSpPr>
            <p:nvPr/>
          </p:nvSpPr>
          <p:spPr bwMode="auto">
            <a:xfrm>
              <a:off x="4130133" y="1727200"/>
              <a:ext cx="117475" cy="114300"/>
            </a:xfrm>
            <a:custGeom>
              <a:avLst/>
              <a:gdLst>
                <a:gd name="T0" fmla="*/ 36 w 74"/>
                <a:gd name="T1" fmla="*/ 0 h 72"/>
                <a:gd name="T2" fmla="*/ 36 w 74"/>
                <a:gd name="T3" fmla="*/ 0 h 72"/>
                <a:gd name="T4" fmla="*/ 28 w 74"/>
                <a:gd name="T5" fmla="*/ 2 h 72"/>
                <a:gd name="T6" fmla="*/ 22 w 74"/>
                <a:gd name="T7" fmla="*/ 4 h 72"/>
                <a:gd name="T8" fmla="*/ 16 w 74"/>
                <a:gd name="T9" fmla="*/ 8 h 72"/>
                <a:gd name="T10" fmla="*/ 10 w 74"/>
                <a:gd name="T11" fmla="*/ 12 h 72"/>
                <a:gd name="T12" fmla="*/ 6 w 74"/>
                <a:gd name="T13" fmla="*/ 16 h 72"/>
                <a:gd name="T14" fmla="*/ 2 w 74"/>
                <a:gd name="T15" fmla="*/ 24 h 72"/>
                <a:gd name="T16" fmla="*/ 0 w 74"/>
                <a:gd name="T17" fmla="*/ 30 h 72"/>
                <a:gd name="T18" fmla="*/ 0 w 74"/>
                <a:gd name="T19" fmla="*/ 36 h 72"/>
                <a:gd name="T20" fmla="*/ 0 w 74"/>
                <a:gd name="T21" fmla="*/ 36 h 72"/>
                <a:gd name="T22" fmla="*/ 0 w 74"/>
                <a:gd name="T23" fmla="*/ 44 h 72"/>
                <a:gd name="T24" fmla="*/ 2 w 74"/>
                <a:gd name="T25" fmla="*/ 50 h 72"/>
                <a:gd name="T26" fmla="*/ 6 w 74"/>
                <a:gd name="T27" fmla="*/ 56 h 72"/>
                <a:gd name="T28" fmla="*/ 10 w 74"/>
                <a:gd name="T29" fmla="*/ 62 h 72"/>
                <a:gd name="T30" fmla="*/ 16 w 74"/>
                <a:gd name="T31" fmla="*/ 66 h 72"/>
                <a:gd name="T32" fmla="*/ 22 w 74"/>
                <a:gd name="T33" fmla="*/ 70 h 72"/>
                <a:gd name="T34" fmla="*/ 28 w 74"/>
                <a:gd name="T35" fmla="*/ 72 h 72"/>
                <a:gd name="T36" fmla="*/ 36 w 74"/>
                <a:gd name="T37" fmla="*/ 72 h 72"/>
                <a:gd name="T38" fmla="*/ 36 w 74"/>
                <a:gd name="T39" fmla="*/ 72 h 72"/>
                <a:gd name="T40" fmla="*/ 44 w 74"/>
                <a:gd name="T41" fmla="*/ 72 h 72"/>
                <a:gd name="T42" fmla="*/ 50 w 74"/>
                <a:gd name="T43" fmla="*/ 70 h 72"/>
                <a:gd name="T44" fmla="*/ 56 w 74"/>
                <a:gd name="T45" fmla="*/ 66 h 72"/>
                <a:gd name="T46" fmla="*/ 62 w 74"/>
                <a:gd name="T47" fmla="*/ 62 h 72"/>
                <a:gd name="T48" fmla="*/ 66 w 74"/>
                <a:gd name="T49" fmla="*/ 56 h 72"/>
                <a:gd name="T50" fmla="*/ 70 w 74"/>
                <a:gd name="T51" fmla="*/ 50 h 72"/>
                <a:gd name="T52" fmla="*/ 72 w 74"/>
                <a:gd name="T53" fmla="*/ 44 h 72"/>
                <a:gd name="T54" fmla="*/ 74 w 74"/>
                <a:gd name="T55" fmla="*/ 36 h 72"/>
                <a:gd name="T56" fmla="*/ 74 w 74"/>
                <a:gd name="T57" fmla="*/ 36 h 72"/>
                <a:gd name="T58" fmla="*/ 72 w 74"/>
                <a:gd name="T59" fmla="*/ 30 h 72"/>
                <a:gd name="T60" fmla="*/ 70 w 74"/>
                <a:gd name="T61" fmla="*/ 24 h 72"/>
                <a:gd name="T62" fmla="*/ 66 w 74"/>
                <a:gd name="T63" fmla="*/ 16 h 72"/>
                <a:gd name="T64" fmla="*/ 62 w 74"/>
                <a:gd name="T65" fmla="*/ 12 h 72"/>
                <a:gd name="T66" fmla="*/ 56 w 74"/>
                <a:gd name="T67" fmla="*/ 8 h 72"/>
                <a:gd name="T68" fmla="*/ 50 w 74"/>
                <a:gd name="T69" fmla="*/ 4 h 72"/>
                <a:gd name="T70" fmla="*/ 44 w 74"/>
                <a:gd name="T71" fmla="*/ 2 h 72"/>
                <a:gd name="T72" fmla="*/ 36 w 74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2" y="30"/>
                  </a:lnTo>
                  <a:lnTo>
                    <a:pt x="70" y="24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8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5" name="Freeform 21"/>
            <p:cNvSpPr>
              <a:spLocks/>
            </p:cNvSpPr>
            <p:nvPr/>
          </p:nvSpPr>
          <p:spPr bwMode="auto">
            <a:xfrm>
              <a:off x="4336508" y="1663700"/>
              <a:ext cx="117475" cy="117475"/>
            </a:xfrm>
            <a:custGeom>
              <a:avLst/>
              <a:gdLst>
                <a:gd name="T0" fmla="*/ 38 w 74"/>
                <a:gd name="T1" fmla="*/ 0 h 74"/>
                <a:gd name="T2" fmla="*/ 38 w 74"/>
                <a:gd name="T3" fmla="*/ 0 h 74"/>
                <a:gd name="T4" fmla="*/ 30 w 74"/>
                <a:gd name="T5" fmla="*/ 2 h 74"/>
                <a:gd name="T6" fmla="*/ 24 w 74"/>
                <a:gd name="T7" fmla="*/ 4 h 74"/>
                <a:gd name="T8" fmla="*/ 16 w 74"/>
                <a:gd name="T9" fmla="*/ 6 h 74"/>
                <a:gd name="T10" fmla="*/ 12 w 74"/>
                <a:gd name="T11" fmla="*/ 12 h 74"/>
                <a:gd name="T12" fmla="*/ 6 w 74"/>
                <a:gd name="T13" fmla="*/ 16 h 74"/>
                <a:gd name="T14" fmla="*/ 4 w 74"/>
                <a:gd name="T15" fmla="*/ 24 h 74"/>
                <a:gd name="T16" fmla="*/ 2 w 74"/>
                <a:gd name="T17" fmla="*/ 30 h 74"/>
                <a:gd name="T18" fmla="*/ 0 w 74"/>
                <a:gd name="T19" fmla="*/ 38 h 74"/>
                <a:gd name="T20" fmla="*/ 0 w 74"/>
                <a:gd name="T21" fmla="*/ 38 h 74"/>
                <a:gd name="T22" fmla="*/ 2 w 74"/>
                <a:gd name="T23" fmla="*/ 46 h 74"/>
                <a:gd name="T24" fmla="*/ 4 w 74"/>
                <a:gd name="T25" fmla="*/ 52 h 74"/>
                <a:gd name="T26" fmla="*/ 6 w 74"/>
                <a:gd name="T27" fmla="*/ 58 h 74"/>
                <a:gd name="T28" fmla="*/ 12 w 74"/>
                <a:gd name="T29" fmla="*/ 64 h 74"/>
                <a:gd name="T30" fmla="*/ 16 w 74"/>
                <a:gd name="T31" fmla="*/ 68 h 74"/>
                <a:gd name="T32" fmla="*/ 24 w 74"/>
                <a:gd name="T33" fmla="*/ 72 h 74"/>
                <a:gd name="T34" fmla="*/ 30 w 74"/>
                <a:gd name="T35" fmla="*/ 74 h 74"/>
                <a:gd name="T36" fmla="*/ 38 w 74"/>
                <a:gd name="T37" fmla="*/ 74 h 74"/>
                <a:gd name="T38" fmla="*/ 38 w 74"/>
                <a:gd name="T39" fmla="*/ 74 h 74"/>
                <a:gd name="T40" fmla="*/ 46 w 74"/>
                <a:gd name="T41" fmla="*/ 74 h 74"/>
                <a:gd name="T42" fmla="*/ 52 w 74"/>
                <a:gd name="T43" fmla="*/ 72 h 74"/>
                <a:gd name="T44" fmla="*/ 58 w 74"/>
                <a:gd name="T45" fmla="*/ 68 h 74"/>
                <a:gd name="T46" fmla="*/ 64 w 74"/>
                <a:gd name="T47" fmla="*/ 64 h 74"/>
                <a:gd name="T48" fmla="*/ 68 w 74"/>
                <a:gd name="T49" fmla="*/ 58 h 74"/>
                <a:gd name="T50" fmla="*/ 72 w 74"/>
                <a:gd name="T51" fmla="*/ 52 h 74"/>
                <a:gd name="T52" fmla="*/ 74 w 74"/>
                <a:gd name="T53" fmla="*/ 46 h 74"/>
                <a:gd name="T54" fmla="*/ 74 w 74"/>
                <a:gd name="T55" fmla="*/ 38 h 74"/>
                <a:gd name="T56" fmla="*/ 74 w 74"/>
                <a:gd name="T57" fmla="*/ 38 h 74"/>
                <a:gd name="T58" fmla="*/ 74 w 74"/>
                <a:gd name="T59" fmla="*/ 30 h 74"/>
                <a:gd name="T60" fmla="*/ 72 w 74"/>
                <a:gd name="T61" fmla="*/ 24 h 74"/>
                <a:gd name="T62" fmla="*/ 68 w 74"/>
                <a:gd name="T63" fmla="*/ 16 h 74"/>
                <a:gd name="T64" fmla="*/ 64 w 74"/>
                <a:gd name="T65" fmla="*/ 12 h 74"/>
                <a:gd name="T66" fmla="*/ 58 w 74"/>
                <a:gd name="T67" fmla="*/ 6 h 74"/>
                <a:gd name="T68" fmla="*/ 52 w 74"/>
                <a:gd name="T69" fmla="*/ 4 h 74"/>
                <a:gd name="T70" fmla="*/ 46 w 74"/>
                <a:gd name="T71" fmla="*/ 2 h 74"/>
                <a:gd name="T72" fmla="*/ 38 w 74"/>
                <a:gd name="T73" fmla="*/ 0 h 74"/>
                <a:gd name="T74" fmla="*/ 38 w 74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4" h="74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4" y="72"/>
                  </a:lnTo>
                  <a:lnTo>
                    <a:pt x="30" y="74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58" y="68"/>
                  </a:lnTo>
                  <a:lnTo>
                    <a:pt x="64" y="64"/>
                  </a:lnTo>
                  <a:lnTo>
                    <a:pt x="68" y="58"/>
                  </a:lnTo>
                  <a:lnTo>
                    <a:pt x="72" y="52"/>
                  </a:lnTo>
                  <a:lnTo>
                    <a:pt x="74" y="4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0"/>
                  </a:lnTo>
                  <a:lnTo>
                    <a:pt x="72" y="24"/>
                  </a:lnTo>
                  <a:lnTo>
                    <a:pt x="68" y="16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6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6" name="Freeform 22"/>
            <p:cNvSpPr>
              <a:spLocks/>
            </p:cNvSpPr>
            <p:nvPr/>
          </p:nvSpPr>
          <p:spPr bwMode="auto">
            <a:xfrm>
              <a:off x="4336508" y="1663700"/>
              <a:ext cx="117475" cy="117475"/>
            </a:xfrm>
            <a:custGeom>
              <a:avLst/>
              <a:gdLst>
                <a:gd name="T0" fmla="*/ 38 w 74"/>
                <a:gd name="T1" fmla="*/ 0 h 74"/>
                <a:gd name="T2" fmla="*/ 38 w 74"/>
                <a:gd name="T3" fmla="*/ 0 h 74"/>
                <a:gd name="T4" fmla="*/ 30 w 74"/>
                <a:gd name="T5" fmla="*/ 2 h 74"/>
                <a:gd name="T6" fmla="*/ 24 w 74"/>
                <a:gd name="T7" fmla="*/ 4 h 74"/>
                <a:gd name="T8" fmla="*/ 16 w 74"/>
                <a:gd name="T9" fmla="*/ 6 h 74"/>
                <a:gd name="T10" fmla="*/ 12 w 74"/>
                <a:gd name="T11" fmla="*/ 12 h 74"/>
                <a:gd name="T12" fmla="*/ 6 w 74"/>
                <a:gd name="T13" fmla="*/ 16 h 74"/>
                <a:gd name="T14" fmla="*/ 4 w 74"/>
                <a:gd name="T15" fmla="*/ 24 h 74"/>
                <a:gd name="T16" fmla="*/ 2 w 74"/>
                <a:gd name="T17" fmla="*/ 30 h 74"/>
                <a:gd name="T18" fmla="*/ 0 w 74"/>
                <a:gd name="T19" fmla="*/ 38 h 74"/>
                <a:gd name="T20" fmla="*/ 0 w 74"/>
                <a:gd name="T21" fmla="*/ 38 h 74"/>
                <a:gd name="T22" fmla="*/ 2 w 74"/>
                <a:gd name="T23" fmla="*/ 46 h 74"/>
                <a:gd name="T24" fmla="*/ 4 w 74"/>
                <a:gd name="T25" fmla="*/ 52 h 74"/>
                <a:gd name="T26" fmla="*/ 6 w 74"/>
                <a:gd name="T27" fmla="*/ 58 h 74"/>
                <a:gd name="T28" fmla="*/ 12 w 74"/>
                <a:gd name="T29" fmla="*/ 64 h 74"/>
                <a:gd name="T30" fmla="*/ 16 w 74"/>
                <a:gd name="T31" fmla="*/ 68 h 74"/>
                <a:gd name="T32" fmla="*/ 24 w 74"/>
                <a:gd name="T33" fmla="*/ 72 h 74"/>
                <a:gd name="T34" fmla="*/ 30 w 74"/>
                <a:gd name="T35" fmla="*/ 74 h 74"/>
                <a:gd name="T36" fmla="*/ 38 w 74"/>
                <a:gd name="T37" fmla="*/ 74 h 74"/>
                <a:gd name="T38" fmla="*/ 38 w 74"/>
                <a:gd name="T39" fmla="*/ 74 h 74"/>
                <a:gd name="T40" fmla="*/ 46 w 74"/>
                <a:gd name="T41" fmla="*/ 74 h 74"/>
                <a:gd name="T42" fmla="*/ 52 w 74"/>
                <a:gd name="T43" fmla="*/ 72 h 74"/>
                <a:gd name="T44" fmla="*/ 58 w 74"/>
                <a:gd name="T45" fmla="*/ 68 h 74"/>
                <a:gd name="T46" fmla="*/ 64 w 74"/>
                <a:gd name="T47" fmla="*/ 64 h 74"/>
                <a:gd name="T48" fmla="*/ 68 w 74"/>
                <a:gd name="T49" fmla="*/ 58 h 74"/>
                <a:gd name="T50" fmla="*/ 72 w 74"/>
                <a:gd name="T51" fmla="*/ 52 h 74"/>
                <a:gd name="T52" fmla="*/ 74 w 74"/>
                <a:gd name="T53" fmla="*/ 46 h 74"/>
                <a:gd name="T54" fmla="*/ 74 w 74"/>
                <a:gd name="T55" fmla="*/ 38 h 74"/>
                <a:gd name="T56" fmla="*/ 74 w 74"/>
                <a:gd name="T57" fmla="*/ 38 h 74"/>
                <a:gd name="T58" fmla="*/ 74 w 74"/>
                <a:gd name="T59" fmla="*/ 30 h 74"/>
                <a:gd name="T60" fmla="*/ 72 w 74"/>
                <a:gd name="T61" fmla="*/ 24 h 74"/>
                <a:gd name="T62" fmla="*/ 68 w 74"/>
                <a:gd name="T63" fmla="*/ 16 h 74"/>
                <a:gd name="T64" fmla="*/ 64 w 74"/>
                <a:gd name="T65" fmla="*/ 12 h 74"/>
                <a:gd name="T66" fmla="*/ 58 w 74"/>
                <a:gd name="T67" fmla="*/ 6 h 74"/>
                <a:gd name="T68" fmla="*/ 52 w 74"/>
                <a:gd name="T69" fmla="*/ 4 h 74"/>
                <a:gd name="T70" fmla="*/ 46 w 74"/>
                <a:gd name="T71" fmla="*/ 2 h 74"/>
                <a:gd name="T72" fmla="*/ 38 w 74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74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6" y="68"/>
                  </a:lnTo>
                  <a:lnTo>
                    <a:pt x="24" y="72"/>
                  </a:lnTo>
                  <a:lnTo>
                    <a:pt x="30" y="74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58" y="68"/>
                  </a:lnTo>
                  <a:lnTo>
                    <a:pt x="64" y="64"/>
                  </a:lnTo>
                  <a:lnTo>
                    <a:pt x="68" y="58"/>
                  </a:lnTo>
                  <a:lnTo>
                    <a:pt x="72" y="52"/>
                  </a:lnTo>
                  <a:lnTo>
                    <a:pt x="74" y="46"/>
                  </a:lnTo>
                  <a:lnTo>
                    <a:pt x="74" y="38"/>
                  </a:lnTo>
                  <a:lnTo>
                    <a:pt x="74" y="38"/>
                  </a:lnTo>
                  <a:lnTo>
                    <a:pt x="74" y="30"/>
                  </a:lnTo>
                  <a:lnTo>
                    <a:pt x="72" y="24"/>
                  </a:lnTo>
                  <a:lnTo>
                    <a:pt x="68" y="16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6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7" name="Freeform 23"/>
            <p:cNvSpPr>
              <a:spLocks/>
            </p:cNvSpPr>
            <p:nvPr/>
          </p:nvSpPr>
          <p:spPr bwMode="auto">
            <a:xfrm>
              <a:off x="4523833" y="1724025"/>
              <a:ext cx="114300" cy="114300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8" name="Freeform 24"/>
            <p:cNvSpPr>
              <a:spLocks/>
            </p:cNvSpPr>
            <p:nvPr/>
          </p:nvSpPr>
          <p:spPr bwMode="auto">
            <a:xfrm>
              <a:off x="4523833" y="1724025"/>
              <a:ext cx="114300" cy="114300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28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0 w 72"/>
                <a:gd name="T11" fmla="*/ 10 h 72"/>
                <a:gd name="T12" fmla="*/ 6 w 72"/>
                <a:gd name="T13" fmla="*/ 16 h 72"/>
                <a:gd name="T14" fmla="*/ 2 w 72"/>
                <a:gd name="T15" fmla="*/ 22 h 72"/>
                <a:gd name="T16" fmla="*/ 0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0 w 72"/>
                <a:gd name="T23" fmla="*/ 44 h 72"/>
                <a:gd name="T24" fmla="*/ 2 w 72"/>
                <a:gd name="T25" fmla="*/ 50 h 72"/>
                <a:gd name="T26" fmla="*/ 6 w 72"/>
                <a:gd name="T27" fmla="*/ 56 h 72"/>
                <a:gd name="T28" fmla="*/ 10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28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2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68 w 72"/>
                <a:gd name="T51" fmla="*/ 50 h 72"/>
                <a:gd name="T52" fmla="*/ 70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0 w 72"/>
                <a:gd name="T59" fmla="*/ 30 h 72"/>
                <a:gd name="T60" fmla="*/ 68 w 72"/>
                <a:gd name="T61" fmla="*/ 22 h 72"/>
                <a:gd name="T62" fmla="*/ 66 w 72"/>
                <a:gd name="T63" fmla="*/ 16 h 72"/>
                <a:gd name="T64" fmla="*/ 62 w 72"/>
                <a:gd name="T65" fmla="*/ 10 h 72"/>
                <a:gd name="T66" fmla="*/ 56 w 72"/>
                <a:gd name="T67" fmla="*/ 6 h 72"/>
                <a:gd name="T68" fmla="*/ 50 w 72"/>
                <a:gd name="T69" fmla="*/ 4 h 72"/>
                <a:gd name="T70" fmla="*/ 42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28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2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68" y="50"/>
                  </a:lnTo>
                  <a:lnTo>
                    <a:pt x="70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0" y="30"/>
                  </a:lnTo>
                  <a:lnTo>
                    <a:pt x="68" y="22"/>
                  </a:lnTo>
                  <a:lnTo>
                    <a:pt x="66" y="16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9" name="Freeform 25"/>
            <p:cNvSpPr>
              <a:spLocks/>
            </p:cNvSpPr>
            <p:nvPr/>
          </p:nvSpPr>
          <p:spPr bwMode="auto">
            <a:xfrm>
              <a:off x="4673058" y="1812925"/>
              <a:ext cx="114300" cy="114300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2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2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6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  <a:gd name="T74" fmla="*/ 36 w 72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" name="Freeform 26"/>
            <p:cNvSpPr>
              <a:spLocks/>
            </p:cNvSpPr>
            <p:nvPr/>
          </p:nvSpPr>
          <p:spPr bwMode="auto">
            <a:xfrm>
              <a:off x="4673058" y="1812925"/>
              <a:ext cx="114300" cy="114300"/>
            </a:xfrm>
            <a:custGeom>
              <a:avLst/>
              <a:gdLst>
                <a:gd name="T0" fmla="*/ 36 w 72"/>
                <a:gd name="T1" fmla="*/ 0 h 72"/>
                <a:gd name="T2" fmla="*/ 36 w 72"/>
                <a:gd name="T3" fmla="*/ 0 h 72"/>
                <a:gd name="T4" fmla="*/ 30 w 72"/>
                <a:gd name="T5" fmla="*/ 2 h 72"/>
                <a:gd name="T6" fmla="*/ 22 w 72"/>
                <a:gd name="T7" fmla="*/ 4 h 72"/>
                <a:gd name="T8" fmla="*/ 16 w 72"/>
                <a:gd name="T9" fmla="*/ 6 h 72"/>
                <a:gd name="T10" fmla="*/ 12 w 72"/>
                <a:gd name="T11" fmla="*/ 12 h 72"/>
                <a:gd name="T12" fmla="*/ 6 w 72"/>
                <a:gd name="T13" fmla="*/ 16 h 72"/>
                <a:gd name="T14" fmla="*/ 4 w 72"/>
                <a:gd name="T15" fmla="*/ 22 h 72"/>
                <a:gd name="T16" fmla="*/ 2 w 72"/>
                <a:gd name="T17" fmla="*/ 30 h 72"/>
                <a:gd name="T18" fmla="*/ 0 w 72"/>
                <a:gd name="T19" fmla="*/ 36 h 72"/>
                <a:gd name="T20" fmla="*/ 0 w 72"/>
                <a:gd name="T21" fmla="*/ 36 h 72"/>
                <a:gd name="T22" fmla="*/ 2 w 72"/>
                <a:gd name="T23" fmla="*/ 44 h 72"/>
                <a:gd name="T24" fmla="*/ 4 w 72"/>
                <a:gd name="T25" fmla="*/ 50 h 72"/>
                <a:gd name="T26" fmla="*/ 6 w 72"/>
                <a:gd name="T27" fmla="*/ 56 h 72"/>
                <a:gd name="T28" fmla="*/ 12 w 72"/>
                <a:gd name="T29" fmla="*/ 62 h 72"/>
                <a:gd name="T30" fmla="*/ 16 w 72"/>
                <a:gd name="T31" fmla="*/ 66 h 72"/>
                <a:gd name="T32" fmla="*/ 22 w 72"/>
                <a:gd name="T33" fmla="*/ 70 h 72"/>
                <a:gd name="T34" fmla="*/ 30 w 72"/>
                <a:gd name="T35" fmla="*/ 72 h 72"/>
                <a:gd name="T36" fmla="*/ 36 w 72"/>
                <a:gd name="T37" fmla="*/ 72 h 72"/>
                <a:gd name="T38" fmla="*/ 36 w 72"/>
                <a:gd name="T39" fmla="*/ 72 h 72"/>
                <a:gd name="T40" fmla="*/ 44 w 72"/>
                <a:gd name="T41" fmla="*/ 72 h 72"/>
                <a:gd name="T42" fmla="*/ 50 w 72"/>
                <a:gd name="T43" fmla="*/ 70 h 72"/>
                <a:gd name="T44" fmla="*/ 56 w 72"/>
                <a:gd name="T45" fmla="*/ 66 h 72"/>
                <a:gd name="T46" fmla="*/ 62 w 72"/>
                <a:gd name="T47" fmla="*/ 62 h 72"/>
                <a:gd name="T48" fmla="*/ 66 w 72"/>
                <a:gd name="T49" fmla="*/ 56 h 72"/>
                <a:gd name="T50" fmla="*/ 70 w 72"/>
                <a:gd name="T51" fmla="*/ 50 h 72"/>
                <a:gd name="T52" fmla="*/ 72 w 72"/>
                <a:gd name="T53" fmla="*/ 44 h 72"/>
                <a:gd name="T54" fmla="*/ 72 w 72"/>
                <a:gd name="T55" fmla="*/ 36 h 72"/>
                <a:gd name="T56" fmla="*/ 72 w 72"/>
                <a:gd name="T57" fmla="*/ 36 h 72"/>
                <a:gd name="T58" fmla="*/ 72 w 72"/>
                <a:gd name="T59" fmla="*/ 30 h 72"/>
                <a:gd name="T60" fmla="*/ 70 w 72"/>
                <a:gd name="T61" fmla="*/ 22 h 72"/>
                <a:gd name="T62" fmla="*/ 66 w 72"/>
                <a:gd name="T63" fmla="*/ 16 h 72"/>
                <a:gd name="T64" fmla="*/ 62 w 72"/>
                <a:gd name="T65" fmla="*/ 12 h 72"/>
                <a:gd name="T66" fmla="*/ 56 w 72"/>
                <a:gd name="T67" fmla="*/ 6 h 72"/>
                <a:gd name="T68" fmla="*/ 50 w 72"/>
                <a:gd name="T69" fmla="*/ 4 h 72"/>
                <a:gd name="T70" fmla="*/ 44 w 72"/>
                <a:gd name="T71" fmla="*/ 2 h 72"/>
                <a:gd name="T72" fmla="*/ 36 w 72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72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2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0"/>
                  </a:lnTo>
                  <a:lnTo>
                    <a:pt x="6" y="56"/>
                  </a:lnTo>
                  <a:lnTo>
                    <a:pt x="12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6" y="72"/>
                  </a:lnTo>
                  <a:lnTo>
                    <a:pt x="36" y="72"/>
                  </a:lnTo>
                  <a:lnTo>
                    <a:pt x="44" y="72"/>
                  </a:lnTo>
                  <a:lnTo>
                    <a:pt x="50" y="70"/>
                  </a:lnTo>
                  <a:lnTo>
                    <a:pt x="56" y="66"/>
                  </a:lnTo>
                  <a:lnTo>
                    <a:pt x="62" y="62"/>
                  </a:lnTo>
                  <a:lnTo>
                    <a:pt x="66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2" y="36"/>
                  </a:lnTo>
                  <a:lnTo>
                    <a:pt x="72" y="36"/>
                  </a:lnTo>
                  <a:lnTo>
                    <a:pt x="72" y="30"/>
                  </a:lnTo>
                  <a:lnTo>
                    <a:pt x="70" y="22"/>
                  </a:lnTo>
                  <a:lnTo>
                    <a:pt x="66" y="16"/>
                  </a:lnTo>
                  <a:lnTo>
                    <a:pt x="62" y="12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" name="Freeform 27"/>
            <p:cNvSpPr>
              <a:spLocks/>
            </p:cNvSpPr>
            <p:nvPr/>
          </p:nvSpPr>
          <p:spPr bwMode="auto">
            <a:xfrm>
              <a:off x="4742908" y="1663700"/>
              <a:ext cx="111125" cy="117475"/>
            </a:xfrm>
            <a:custGeom>
              <a:avLst/>
              <a:gdLst>
                <a:gd name="T0" fmla="*/ 36 w 70"/>
                <a:gd name="T1" fmla="*/ 0 h 74"/>
                <a:gd name="T2" fmla="*/ 36 w 70"/>
                <a:gd name="T3" fmla="*/ 0 h 74"/>
                <a:gd name="T4" fmla="*/ 28 w 70"/>
                <a:gd name="T5" fmla="*/ 2 h 74"/>
                <a:gd name="T6" fmla="*/ 22 w 70"/>
                <a:gd name="T7" fmla="*/ 4 h 74"/>
                <a:gd name="T8" fmla="*/ 16 w 70"/>
                <a:gd name="T9" fmla="*/ 6 h 74"/>
                <a:gd name="T10" fmla="*/ 10 w 70"/>
                <a:gd name="T11" fmla="*/ 12 h 74"/>
                <a:gd name="T12" fmla="*/ 6 w 70"/>
                <a:gd name="T13" fmla="*/ 16 h 74"/>
                <a:gd name="T14" fmla="*/ 2 w 70"/>
                <a:gd name="T15" fmla="*/ 24 h 74"/>
                <a:gd name="T16" fmla="*/ 0 w 70"/>
                <a:gd name="T17" fmla="*/ 30 h 74"/>
                <a:gd name="T18" fmla="*/ 0 w 70"/>
                <a:gd name="T19" fmla="*/ 38 h 74"/>
                <a:gd name="T20" fmla="*/ 0 w 70"/>
                <a:gd name="T21" fmla="*/ 38 h 74"/>
                <a:gd name="T22" fmla="*/ 0 w 70"/>
                <a:gd name="T23" fmla="*/ 46 h 74"/>
                <a:gd name="T24" fmla="*/ 2 w 70"/>
                <a:gd name="T25" fmla="*/ 52 h 74"/>
                <a:gd name="T26" fmla="*/ 6 w 70"/>
                <a:gd name="T27" fmla="*/ 58 h 74"/>
                <a:gd name="T28" fmla="*/ 10 w 70"/>
                <a:gd name="T29" fmla="*/ 64 h 74"/>
                <a:gd name="T30" fmla="*/ 16 w 70"/>
                <a:gd name="T31" fmla="*/ 68 h 74"/>
                <a:gd name="T32" fmla="*/ 22 w 70"/>
                <a:gd name="T33" fmla="*/ 72 h 74"/>
                <a:gd name="T34" fmla="*/ 28 w 70"/>
                <a:gd name="T35" fmla="*/ 74 h 74"/>
                <a:gd name="T36" fmla="*/ 36 w 70"/>
                <a:gd name="T37" fmla="*/ 74 h 74"/>
                <a:gd name="T38" fmla="*/ 36 w 70"/>
                <a:gd name="T39" fmla="*/ 74 h 74"/>
                <a:gd name="T40" fmla="*/ 42 w 70"/>
                <a:gd name="T41" fmla="*/ 74 h 74"/>
                <a:gd name="T42" fmla="*/ 48 w 70"/>
                <a:gd name="T43" fmla="*/ 72 h 74"/>
                <a:gd name="T44" fmla="*/ 56 w 70"/>
                <a:gd name="T45" fmla="*/ 68 h 74"/>
                <a:gd name="T46" fmla="*/ 60 w 70"/>
                <a:gd name="T47" fmla="*/ 64 h 74"/>
                <a:gd name="T48" fmla="*/ 64 w 70"/>
                <a:gd name="T49" fmla="*/ 58 h 74"/>
                <a:gd name="T50" fmla="*/ 68 w 70"/>
                <a:gd name="T51" fmla="*/ 52 h 74"/>
                <a:gd name="T52" fmla="*/ 70 w 70"/>
                <a:gd name="T53" fmla="*/ 46 h 74"/>
                <a:gd name="T54" fmla="*/ 70 w 70"/>
                <a:gd name="T55" fmla="*/ 38 h 74"/>
                <a:gd name="T56" fmla="*/ 70 w 70"/>
                <a:gd name="T57" fmla="*/ 38 h 74"/>
                <a:gd name="T58" fmla="*/ 70 w 70"/>
                <a:gd name="T59" fmla="*/ 30 h 74"/>
                <a:gd name="T60" fmla="*/ 68 w 70"/>
                <a:gd name="T61" fmla="*/ 24 h 74"/>
                <a:gd name="T62" fmla="*/ 64 w 70"/>
                <a:gd name="T63" fmla="*/ 16 h 74"/>
                <a:gd name="T64" fmla="*/ 60 w 70"/>
                <a:gd name="T65" fmla="*/ 12 h 74"/>
                <a:gd name="T66" fmla="*/ 56 w 70"/>
                <a:gd name="T67" fmla="*/ 6 h 74"/>
                <a:gd name="T68" fmla="*/ 48 w 70"/>
                <a:gd name="T69" fmla="*/ 4 h 74"/>
                <a:gd name="T70" fmla="*/ 42 w 70"/>
                <a:gd name="T71" fmla="*/ 2 h 74"/>
                <a:gd name="T72" fmla="*/ 36 w 70"/>
                <a:gd name="T73" fmla="*/ 0 h 74"/>
                <a:gd name="T74" fmla="*/ 36 w 70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48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2" name="Freeform 28"/>
            <p:cNvSpPr>
              <a:spLocks/>
            </p:cNvSpPr>
            <p:nvPr/>
          </p:nvSpPr>
          <p:spPr bwMode="auto">
            <a:xfrm>
              <a:off x="4742908" y="1663700"/>
              <a:ext cx="111125" cy="117475"/>
            </a:xfrm>
            <a:custGeom>
              <a:avLst/>
              <a:gdLst>
                <a:gd name="T0" fmla="*/ 36 w 70"/>
                <a:gd name="T1" fmla="*/ 0 h 74"/>
                <a:gd name="T2" fmla="*/ 36 w 70"/>
                <a:gd name="T3" fmla="*/ 0 h 74"/>
                <a:gd name="T4" fmla="*/ 28 w 70"/>
                <a:gd name="T5" fmla="*/ 2 h 74"/>
                <a:gd name="T6" fmla="*/ 22 w 70"/>
                <a:gd name="T7" fmla="*/ 4 h 74"/>
                <a:gd name="T8" fmla="*/ 16 w 70"/>
                <a:gd name="T9" fmla="*/ 6 h 74"/>
                <a:gd name="T10" fmla="*/ 10 w 70"/>
                <a:gd name="T11" fmla="*/ 12 h 74"/>
                <a:gd name="T12" fmla="*/ 6 w 70"/>
                <a:gd name="T13" fmla="*/ 16 h 74"/>
                <a:gd name="T14" fmla="*/ 2 w 70"/>
                <a:gd name="T15" fmla="*/ 24 h 74"/>
                <a:gd name="T16" fmla="*/ 0 w 70"/>
                <a:gd name="T17" fmla="*/ 30 h 74"/>
                <a:gd name="T18" fmla="*/ 0 w 70"/>
                <a:gd name="T19" fmla="*/ 38 h 74"/>
                <a:gd name="T20" fmla="*/ 0 w 70"/>
                <a:gd name="T21" fmla="*/ 38 h 74"/>
                <a:gd name="T22" fmla="*/ 0 w 70"/>
                <a:gd name="T23" fmla="*/ 46 h 74"/>
                <a:gd name="T24" fmla="*/ 2 w 70"/>
                <a:gd name="T25" fmla="*/ 52 h 74"/>
                <a:gd name="T26" fmla="*/ 6 w 70"/>
                <a:gd name="T27" fmla="*/ 58 h 74"/>
                <a:gd name="T28" fmla="*/ 10 w 70"/>
                <a:gd name="T29" fmla="*/ 64 h 74"/>
                <a:gd name="T30" fmla="*/ 16 w 70"/>
                <a:gd name="T31" fmla="*/ 68 h 74"/>
                <a:gd name="T32" fmla="*/ 22 w 70"/>
                <a:gd name="T33" fmla="*/ 72 h 74"/>
                <a:gd name="T34" fmla="*/ 28 w 70"/>
                <a:gd name="T35" fmla="*/ 74 h 74"/>
                <a:gd name="T36" fmla="*/ 36 w 70"/>
                <a:gd name="T37" fmla="*/ 74 h 74"/>
                <a:gd name="T38" fmla="*/ 36 w 70"/>
                <a:gd name="T39" fmla="*/ 74 h 74"/>
                <a:gd name="T40" fmla="*/ 42 w 70"/>
                <a:gd name="T41" fmla="*/ 74 h 74"/>
                <a:gd name="T42" fmla="*/ 48 w 70"/>
                <a:gd name="T43" fmla="*/ 72 h 74"/>
                <a:gd name="T44" fmla="*/ 56 w 70"/>
                <a:gd name="T45" fmla="*/ 68 h 74"/>
                <a:gd name="T46" fmla="*/ 60 w 70"/>
                <a:gd name="T47" fmla="*/ 64 h 74"/>
                <a:gd name="T48" fmla="*/ 64 w 70"/>
                <a:gd name="T49" fmla="*/ 58 h 74"/>
                <a:gd name="T50" fmla="*/ 68 w 70"/>
                <a:gd name="T51" fmla="*/ 52 h 74"/>
                <a:gd name="T52" fmla="*/ 70 w 70"/>
                <a:gd name="T53" fmla="*/ 46 h 74"/>
                <a:gd name="T54" fmla="*/ 70 w 70"/>
                <a:gd name="T55" fmla="*/ 38 h 74"/>
                <a:gd name="T56" fmla="*/ 70 w 70"/>
                <a:gd name="T57" fmla="*/ 38 h 74"/>
                <a:gd name="T58" fmla="*/ 70 w 70"/>
                <a:gd name="T59" fmla="*/ 30 h 74"/>
                <a:gd name="T60" fmla="*/ 68 w 70"/>
                <a:gd name="T61" fmla="*/ 24 h 74"/>
                <a:gd name="T62" fmla="*/ 64 w 70"/>
                <a:gd name="T63" fmla="*/ 16 h 74"/>
                <a:gd name="T64" fmla="*/ 60 w 70"/>
                <a:gd name="T65" fmla="*/ 12 h 74"/>
                <a:gd name="T66" fmla="*/ 56 w 70"/>
                <a:gd name="T67" fmla="*/ 6 h 74"/>
                <a:gd name="T68" fmla="*/ 48 w 70"/>
                <a:gd name="T69" fmla="*/ 4 h 74"/>
                <a:gd name="T70" fmla="*/ 42 w 70"/>
                <a:gd name="T71" fmla="*/ 2 h 74"/>
                <a:gd name="T72" fmla="*/ 36 w 70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74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28" y="74"/>
                  </a:lnTo>
                  <a:lnTo>
                    <a:pt x="36" y="74"/>
                  </a:lnTo>
                  <a:lnTo>
                    <a:pt x="36" y="74"/>
                  </a:lnTo>
                  <a:lnTo>
                    <a:pt x="42" y="74"/>
                  </a:lnTo>
                  <a:lnTo>
                    <a:pt x="48" y="72"/>
                  </a:lnTo>
                  <a:lnTo>
                    <a:pt x="56" y="68"/>
                  </a:lnTo>
                  <a:lnTo>
                    <a:pt x="60" y="64"/>
                  </a:lnTo>
                  <a:lnTo>
                    <a:pt x="64" y="58"/>
                  </a:lnTo>
                  <a:lnTo>
                    <a:pt x="68" y="52"/>
                  </a:lnTo>
                  <a:lnTo>
                    <a:pt x="70" y="46"/>
                  </a:lnTo>
                  <a:lnTo>
                    <a:pt x="70" y="38"/>
                  </a:lnTo>
                  <a:lnTo>
                    <a:pt x="70" y="38"/>
                  </a:lnTo>
                  <a:lnTo>
                    <a:pt x="70" y="30"/>
                  </a:lnTo>
                  <a:lnTo>
                    <a:pt x="68" y="24"/>
                  </a:lnTo>
                  <a:lnTo>
                    <a:pt x="64" y="16"/>
                  </a:lnTo>
                  <a:lnTo>
                    <a:pt x="60" y="12"/>
                  </a:lnTo>
                  <a:lnTo>
                    <a:pt x="56" y="6"/>
                  </a:lnTo>
                  <a:lnTo>
                    <a:pt x="48" y="4"/>
                  </a:lnTo>
                  <a:lnTo>
                    <a:pt x="42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3" name="Freeform 29"/>
            <p:cNvSpPr>
              <a:spLocks/>
            </p:cNvSpPr>
            <p:nvPr/>
          </p:nvSpPr>
          <p:spPr bwMode="auto">
            <a:xfrm>
              <a:off x="3876133" y="1666875"/>
              <a:ext cx="117475" cy="117475"/>
            </a:xfrm>
            <a:custGeom>
              <a:avLst/>
              <a:gdLst>
                <a:gd name="T0" fmla="*/ 38 w 74"/>
                <a:gd name="T1" fmla="*/ 0 h 74"/>
                <a:gd name="T2" fmla="*/ 38 w 74"/>
                <a:gd name="T3" fmla="*/ 0 h 74"/>
                <a:gd name="T4" fmla="*/ 30 w 74"/>
                <a:gd name="T5" fmla="*/ 0 h 74"/>
                <a:gd name="T6" fmla="*/ 22 w 74"/>
                <a:gd name="T7" fmla="*/ 4 h 74"/>
                <a:gd name="T8" fmla="*/ 16 w 74"/>
                <a:gd name="T9" fmla="*/ 6 h 74"/>
                <a:gd name="T10" fmla="*/ 10 w 74"/>
                <a:gd name="T11" fmla="*/ 10 h 74"/>
                <a:gd name="T12" fmla="*/ 6 w 74"/>
                <a:gd name="T13" fmla="*/ 16 h 74"/>
                <a:gd name="T14" fmla="*/ 2 w 74"/>
                <a:gd name="T15" fmla="*/ 22 h 74"/>
                <a:gd name="T16" fmla="*/ 0 w 74"/>
                <a:gd name="T17" fmla="*/ 28 h 74"/>
                <a:gd name="T18" fmla="*/ 0 w 74"/>
                <a:gd name="T19" fmla="*/ 36 h 74"/>
                <a:gd name="T20" fmla="*/ 0 w 74"/>
                <a:gd name="T21" fmla="*/ 36 h 74"/>
                <a:gd name="T22" fmla="*/ 0 w 74"/>
                <a:gd name="T23" fmla="*/ 44 h 74"/>
                <a:gd name="T24" fmla="*/ 2 w 74"/>
                <a:gd name="T25" fmla="*/ 50 h 74"/>
                <a:gd name="T26" fmla="*/ 6 w 74"/>
                <a:gd name="T27" fmla="*/ 56 h 74"/>
                <a:gd name="T28" fmla="*/ 10 w 74"/>
                <a:gd name="T29" fmla="*/ 62 h 74"/>
                <a:gd name="T30" fmla="*/ 16 w 74"/>
                <a:gd name="T31" fmla="*/ 66 h 74"/>
                <a:gd name="T32" fmla="*/ 22 w 74"/>
                <a:gd name="T33" fmla="*/ 70 h 74"/>
                <a:gd name="T34" fmla="*/ 30 w 74"/>
                <a:gd name="T35" fmla="*/ 72 h 74"/>
                <a:gd name="T36" fmla="*/ 38 w 74"/>
                <a:gd name="T37" fmla="*/ 74 h 74"/>
                <a:gd name="T38" fmla="*/ 38 w 74"/>
                <a:gd name="T39" fmla="*/ 74 h 74"/>
                <a:gd name="T40" fmla="*/ 44 w 74"/>
                <a:gd name="T41" fmla="*/ 72 h 74"/>
                <a:gd name="T42" fmla="*/ 52 w 74"/>
                <a:gd name="T43" fmla="*/ 70 h 74"/>
                <a:gd name="T44" fmla="*/ 58 w 74"/>
                <a:gd name="T45" fmla="*/ 66 h 74"/>
                <a:gd name="T46" fmla="*/ 62 w 74"/>
                <a:gd name="T47" fmla="*/ 62 h 74"/>
                <a:gd name="T48" fmla="*/ 68 w 74"/>
                <a:gd name="T49" fmla="*/ 56 h 74"/>
                <a:gd name="T50" fmla="*/ 70 w 74"/>
                <a:gd name="T51" fmla="*/ 50 h 74"/>
                <a:gd name="T52" fmla="*/ 72 w 74"/>
                <a:gd name="T53" fmla="*/ 44 h 74"/>
                <a:gd name="T54" fmla="*/ 74 w 74"/>
                <a:gd name="T55" fmla="*/ 36 h 74"/>
                <a:gd name="T56" fmla="*/ 74 w 74"/>
                <a:gd name="T57" fmla="*/ 36 h 74"/>
                <a:gd name="T58" fmla="*/ 72 w 74"/>
                <a:gd name="T59" fmla="*/ 28 h 74"/>
                <a:gd name="T60" fmla="*/ 70 w 74"/>
                <a:gd name="T61" fmla="*/ 22 h 74"/>
                <a:gd name="T62" fmla="*/ 68 w 74"/>
                <a:gd name="T63" fmla="*/ 16 h 74"/>
                <a:gd name="T64" fmla="*/ 62 w 74"/>
                <a:gd name="T65" fmla="*/ 10 h 74"/>
                <a:gd name="T66" fmla="*/ 58 w 74"/>
                <a:gd name="T67" fmla="*/ 6 h 74"/>
                <a:gd name="T68" fmla="*/ 52 w 74"/>
                <a:gd name="T69" fmla="*/ 4 h 74"/>
                <a:gd name="T70" fmla="*/ 44 w 74"/>
                <a:gd name="T71" fmla="*/ 0 h 74"/>
                <a:gd name="T72" fmla="*/ 38 w 74"/>
                <a:gd name="T73" fmla="*/ 0 h 74"/>
                <a:gd name="T74" fmla="*/ 38 w 74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4" h="74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44" y="72"/>
                  </a:lnTo>
                  <a:lnTo>
                    <a:pt x="52" y="70"/>
                  </a:lnTo>
                  <a:lnTo>
                    <a:pt x="58" y="66"/>
                  </a:lnTo>
                  <a:lnTo>
                    <a:pt x="62" y="62"/>
                  </a:lnTo>
                  <a:lnTo>
                    <a:pt x="68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8" y="16"/>
                  </a:lnTo>
                  <a:lnTo>
                    <a:pt x="62" y="10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4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4" name="Freeform 30"/>
            <p:cNvSpPr>
              <a:spLocks/>
            </p:cNvSpPr>
            <p:nvPr/>
          </p:nvSpPr>
          <p:spPr bwMode="auto">
            <a:xfrm>
              <a:off x="3876133" y="1666875"/>
              <a:ext cx="117475" cy="117475"/>
            </a:xfrm>
            <a:custGeom>
              <a:avLst/>
              <a:gdLst>
                <a:gd name="T0" fmla="*/ 38 w 74"/>
                <a:gd name="T1" fmla="*/ 0 h 74"/>
                <a:gd name="T2" fmla="*/ 38 w 74"/>
                <a:gd name="T3" fmla="*/ 0 h 74"/>
                <a:gd name="T4" fmla="*/ 30 w 74"/>
                <a:gd name="T5" fmla="*/ 0 h 74"/>
                <a:gd name="T6" fmla="*/ 22 w 74"/>
                <a:gd name="T7" fmla="*/ 4 h 74"/>
                <a:gd name="T8" fmla="*/ 16 w 74"/>
                <a:gd name="T9" fmla="*/ 6 h 74"/>
                <a:gd name="T10" fmla="*/ 10 w 74"/>
                <a:gd name="T11" fmla="*/ 10 h 74"/>
                <a:gd name="T12" fmla="*/ 6 w 74"/>
                <a:gd name="T13" fmla="*/ 16 h 74"/>
                <a:gd name="T14" fmla="*/ 2 w 74"/>
                <a:gd name="T15" fmla="*/ 22 h 74"/>
                <a:gd name="T16" fmla="*/ 0 w 74"/>
                <a:gd name="T17" fmla="*/ 28 h 74"/>
                <a:gd name="T18" fmla="*/ 0 w 74"/>
                <a:gd name="T19" fmla="*/ 36 h 74"/>
                <a:gd name="T20" fmla="*/ 0 w 74"/>
                <a:gd name="T21" fmla="*/ 36 h 74"/>
                <a:gd name="T22" fmla="*/ 0 w 74"/>
                <a:gd name="T23" fmla="*/ 44 h 74"/>
                <a:gd name="T24" fmla="*/ 2 w 74"/>
                <a:gd name="T25" fmla="*/ 50 h 74"/>
                <a:gd name="T26" fmla="*/ 6 w 74"/>
                <a:gd name="T27" fmla="*/ 56 h 74"/>
                <a:gd name="T28" fmla="*/ 10 w 74"/>
                <a:gd name="T29" fmla="*/ 62 h 74"/>
                <a:gd name="T30" fmla="*/ 16 w 74"/>
                <a:gd name="T31" fmla="*/ 66 h 74"/>
                <a:gd name="T32" fmla="*/ 22 w 74"/>
                <a:gd name="T33" fmla="*/ 70 h 74"/>
                <a:gd name="T34" fmla="*/ 30 w 74"/>
                <a:gd name="T35" fmla="*/ 72 h 74"/>
                <a:gd name="T36" fmla="*/ 38 w 74"/>
                <a:gd name="T37" fmla="*/ 74 h 74"/>
                <a:gd name="T38" fmla="*/ 38 w 74"/>
                <a:gd name="T39" fmla="*/ 74 h 74"/>
                <a:gd name="T40" fmla="*/ 44 w 74"/>
                <a:gd name="T41" fmla="*/ 72 h 74"/>
                <a:gd name="T42" fmla="*/ 52 w 74"/>
                <a:gd name="T43" fmla="*/ 70 h 74"/>
                <a:gd name="T44" fmla="*/ 58 w 74"/>
                <a:gd name="T45" fmla="*/ 66 h 74"/>
                <a:gd name="T46" fmla="*/ 62 w 74"/>
                <a:gd name="T47" fmla="*/ 62 h 74"/>
                <a:gd name="T48" fmla="*/ 68 w 74"/>
                <a:gd name="T49" fmla="*/ 56 h 74"/>
                <a:gd name="T50" fmla="*/ 70 w 74"/>
                <a:gd name="T51" fmla="*/ 50 h 74"/>
                <a:gd name="T52" fmla="*/ 72 w 74"/>
                <a:gd name="T53" fmla="*/ 44 h 74"/>
                <a:gd name="T54" fmla="*/ 74 w 74"/>
                <a:gd name="T55" fmla="*/ 36 h 74"/>
                <a:gd name="T56" fmla="*/ 74 w 74"/>
                <a:gd name="T57" fmla="*/ 36 h 74"/>
                <a:gd name="T58" fmla="*/ 72 w 74"/>
                <a:gd name="T59" fmla="*/ 28 h 74"/>
                <a:gd name="T60" fmla="*/ 70 w 74"/>
                <a:gd name="T61" fmla="*/ 22 h 74"/>
                <a:gd name="T62" fmla="*/ 68 w 74"/>
                <a:gd name="T63" fmla="*/ 16 h 74"/>
                <a:gd name="T64" fmla="*/ 62 w 74"/>
                <a:gd name="T65" fmla="*/ 10 h 74"/>
                <a:gd name="T66" fmla="*/ 58 w 74"/>
                <a:gd name="T67" fmla="*/ 6 h 74"/>
                <a:gd name="T68" fmla="*/ 52 w 74"/>
                <a:gd name="T69" fmla="*/ 4 h 74"/>
                <a:gd name="T70" fmla="*/ 44 w 74"/>
                <a:gd name="T71" fmla="*/ 0 h 74"/>
                <a:gd name="T72" fmla="*/ 38 w 74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4" h="74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8" y="74"/>
                  </a:lnTo>
                  <a:lnTo>
                    <a:pt x="38" y="74"/>
                  </a:lnTo>
                  <a:lnTo>
                    <a:pt x="44" y="72"/>
                  </a:lnTo>
                  <a:lnTo>
                    <a:pt x="52" y="70"/>
                  </a:lnTo>
                  <a:lnTo>
                    <a:pt x="58" y="66"/>
                  </a:lnTo>
                  <a:lnTo>
                    <a:pt x="62" y="62"/>
                  </a:lnTo>
                  <a:lnTo>
                    <a:pt x="68" y="56"/>
                  </a:lnTo>
                  <a:lnTo>
                    <a:pt x="70" y="50"/>
                  </a:lnTo>
                  <a:lnTo>
                    <a:pt x="72" y="44"/>
                  </a:lnTo>
                  <a:lnTo>
                    <a:pt x="74" y="36"/>
                  </a:lnTo>
                  <a:lnTo>
                    <a:pt x="74" y="36"/>
                  </a:lnTo>
                  <a:lnTo>
                    <a:pt x="72" y="28"/>
                  </a:lnTo>
                  <a:lnTo>
                    <a:pt x="70" y="22"/>
                  </a:lnTo>
                  <a:lnTo>
                    <a:pt x="68" y="16"/>
                  </a:lnTo>
                  <a:lnTo>
                    <a:pt x="62" y="10"/>
                  </a:lnTo>
                  <a:lnTo>
                    <a:pt x="58" y="6"/>
                  </a:lnTo>
                  <a:lnTo>
                    <a:pt x="52" y="4"/>
                  </a:lnTo>
                  <a:lnTo>
                    <a:pt x="44" y="0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5" name="Line 31"/>
            <p:cNvSpPr>
              <a:spLocks noChangeShapeType="1"/>
            </p:cNvSpPr>
            <p:nvPr/>
          </p:nvSpPr>
          <p:spPr bwMode="auto">
            <a:xfrm>
              <a:off x="5098508" y="3854450"/>
              <a:ext cx="0" cy="2889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6" name="Freeform 32"/>
            <p:cNvSpPr>
              <a:spLocks noEditPoints="1"/>
            </p:cNvSpPr>
            <p:nvPr/>
          </p:nvSpPr>
          <p:spPr bwMode="auto">
            <a:xfrm>
              <a:off x="3584033" y="1771650"/>
              <a:ext cx="635000" cy="463550"/>
            </a:xfrm>
            <a:custGeom>
              <a:avLst/>
              <a:gdLst>
                <a:gd name="T0" fmla="*/ 358 w 400"/>
                <a:gd name="T1" fmla="*/ 8 h 292"/>
                <a:gd name="T2" fmla="*/ 400 w 400"/>
                <a:gd name="T3" fmla="*/ 0 h 292"/>
                <a:gd name="T4" fmla="*/ 380 w 400"/>
                <a:gd name="T5" fmla="*/ 38 h 292"/>
                <a:gd name="T6" fmla="*/ 358 w 400"/>
                <a:gd name="T7" fmla="*/ 8 h 292"/>
                <a:gd name="T8" fmla="*/ 0 w 400"/>
                <a:gd name="T9" fmla="*/ 288 h 292"/>
                <a:gd name="T10" fmla="*/ 374 w 400"/>
                <a:gd name="T11" fmla="*/ 18 h 292"/>
                <a:gd name="T12" fmla="*/ 376 w 400"/>
                <a:gd name="T13" fmla="*/ 18 h 292"/>
                <a:gd name="T14" fmla="*/ 376 w 400"/>
                <a:gd name="T15" fmla="*/ 20 h 292"/>
                <a:gd name="T16" fmla="*/ 2 w 400"/>
                <a:gd name="T17" fmla="*/ 292 h 292"/>
                <a:gd name="T18" fmla="*/ 0 w 400"/>
                <a:gd name="T19" fmla="*/ 292 h 292"/>
                <a:gd name="T20" fmla="*/ 0 w 400"/>
                <a:gd name="T21" fmla="*/ 288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292">
                  <a:moveTo>
                    <a:pt x="358" y="8"/>
                  </a:moveTo>
                  <a:lnTo>
                    <a:pt x="400" y="0"/>
                  </a:lnTo>
                  <a:lnTo>
                    <a:pt x="380" y="38"/>
                  </a:lnTo>
                  <a:lnTo>
                    <a:pt x="358" y="8"/>
                  </a:lnTo>
                  <a:close/>
                  <a:moveTo>
                    <a:pt x="0" y="288"/>
                  </a:moveTo>
                  <a:lnTo>
                    <a:pt x="374" y="18"/>
                  </a:lnTo>
                  <a:lnTo>
                    <a:pt x="376" y="18"/>
                  </a:lnTo>
                  <a:lnTo>
                    <a:pt x="376" y="20"/>
                  </a:lnTo>
                  <a:lnTo>
                    <a:pt x="2" y="292"/>
                  </a:lnTo>
                  <a:lnTo>
                    <a:pt x="0" y="292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7" name="Rectangle 33"/>
            <p:cNvSpPr>
              <a:spLocks noChangeArrowheads="1"/>
            </p:cNvSpPr>
            <p:nvPr/>
          </p:nvSpPr>
          <p:spPr bwMode="auto">
            <a:xfrm>
              <a:off x="3028408" y="2041525"/>
              <a:ext cx="1377950" cy="438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8" name="Rectangle 34"/>
            <p:cNvSpPr>
              <a:spLocks noChangeArrowheads="1"/>
            </p:cNvSpPr>
            <p:nvPr/>
          </p:nvSpPr>
          <p:spPr bwMode="auto">
            <a:xfrm>
              <a:off x="3028408" y="2041525"/>
              <a:ext cx="1377950" cy="438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0" name="Freeform 36"/>
            <p:cNvSpPr>
              <a:spLocks/>
            </p:cNvSpPr>
            <p:nvPr/>
          </p:nvSpPr>
          <p:spPr bwMode="auto">
            <a:xfrm>
              <a:off x="4984208" y="2473325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4 h 110"/>
                <a:gd name="T6" fmla="*/ 106 w 110"/>
                <a:gd name="T7" fmla="*/ 34 h 110"/>
                <a:gd name="T8" fmla="*/ 100 w 110"/>
                <a:gd name="T9" fmla="*/ 24 h 110"/>
                <a:gd name="T10" fmla="*/ 94 w 110"/>
                <a:gd name="T11" fmla="*/ 16 h 110"/>
                <a:gd name="T12" fmla="*/ 86 w 110"/>
                <a:gd name="T13" fmla="*/ 10 h 110"/>
                <a:gd name="T14" fmla="*/ 76 w 110"/>
                <a:gd name="T15" fmla="*/ 6 h 110"/>
                <a:gd name="T16" fmla="*/ 66 w 110"/>
                <a:gd name="T17" fmla="*/ 2 h 110"/>
                <a:gd name="T18" fmla="*/ 54 w 110"/>
                <a:gd name="T19" fmla="*/ 0 h 110"/>
                <a:gd name="T20" fmla="*/ 54 w 110"/>
                <a:gd name="T21" fmla="*/ 0 h 110"/>
                <a:gd name="T22" fmla="*/ 44 w 110"/>
                <a:gd name="T23" fmla="*/ 2 h 110"/>
                <a:gd name="T24" fmla="*/ 34 w 110"/>
                <a:gd name="T25" fmla="*/ 6 h 110"/>
                <a:gd name="T26" fmla="*/ 24 w 110"/>
                <a:gd name="T27" fmla="*/ 10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4 h 110"/>
                <a:gd name="T34" fmla="*/ 2 w 110"/>
                <a:gd name="T35" fmla="*/ 44 h 110"/>
                <a:gd name="T36" fmla="*/ 0 w 110"/>
                <a:gd name="T37" fmla="*/ 54 h 110"/>
                <a:gd name="T38" fmla="*/ 0 w 110"/>
                <a:gd name="T39" fmla="*/ 54 h 110"/>
                <a:gd name="T40" fmla="*/ 2 w 110"/>
                <a:gd name="T41" fmla="*/ 66 h 110"/>
                <a:gd name="T42" fmla="*/ 4 w 110"/>
                <a:gd name="T43" fmla="*/ 76 h 110"/>
                <a:gd name="T44" fmla="*/ 10 w 110"/>
                <a:gd name="T45" fmla="*/ 86 h 110"/>
                <a:gd name="T46" fmla="*/ 16 w 110"/>
                <a:gd name="T47" fmla="*/ 94 h 110"/>
                <a:gd name="T48" fmla="*/ 24 w 110"/>
                <a:gd name="T49" fmla="*/ 100 h 110"/>
                <a:gd name="T50" fmla="*/ 34 w 110"/>
                <a:gd name="T51" fmla="*/ 106 h 110"/>
                <a:gd name="T52" fmla="*/ 44 w 110"/>
                <a:gd name="T53" fmla="*/ 110 h 110"/>
                <a:gd name="T54" fmla="*/ 54 w 110"/>
                <a:gd name="T55" fmla="*/ 110 h 110"/>
                <a:gd name="T56" fmla="*/ 54 w 110"/>
                <a:gd name="T57" fmla="*/ 110 h 110"/>
                <a:gd name="T58" fmla="*/ 66 w 110"/>
                <a:gd name="T59" fmla="*/ 110 h 110"/>
                <a:gd name="T60" fmla="*/ 76 w 110"/>
                <a:gd name="T61" fmla="*/ 106 h 110"/>
                <a:gd name="T62" fmla="*/ 86 w 110"/>
                <a:gd name="T63" fmla="*/ 100 h 110"/>
                <a:gd name="T64" fmla="*/ 94 w 110"/>
                <a:gd name="T65" fmla="*/ 94 h 110"/>
                <a:gd name="T66" fmla="*/ 100 w 110"/>
                <a:gd name="T67" fmla="*/ 86 h 110"/>
                <a:gd name="T68" fmla="*/ 106 w 110"/>
                <a:gd name="T69" fmla="*/ 76 h 110"/>
                <a:gd name="T70" fmla="*/ 108 w 110"/>
                <a:gd name="T71" fmla="*/ 66 h 110"/>
                <a:gd name="T72" fmla="*/ 110 w 110"/>
                <a:gd name="T73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6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10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10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</a:path>
              </a:pathLst>
            </a:custGeom>
            <a:noFill/>
            <a:ln w="5715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2" name="Freeform 38"/>
            <p:cNvSpPr>
              <a:spLocks/>
            </p:cNvSpPr>
            <p:nvPr/>
          </p:nvSpPr>
          <p:spPr bwMode="auto">
            <a:xfrm>
              <a:off x="4580983" y="2705100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4 h 110"/>
                <a:gd name="T6" fmla="*/ 104 w 110"/>
                <a:gd name="T7" fmla="*/ 34 h 110"/>
                <a:gd name="T8" fmla="*/ 100 w 110"/>
                <a:gd name="T9" fmla="*/ 24 h 110"/>
                <a:gd name="T10" fmla="*/ 94 w 110"/>
                <a:gd name="T11" fmla="*/ 16 h 110"/>
                <a:gd name="T12" fmla="*/ 84 w 110"/>
                <a:gd name="T13" fmla="*/ 10 h 110"/>
                <a:gd name="T14" fmla="*/ 76 w 110"/>
                <a:gd name="T15" fmla="*/ 4 h 110"/>
                <a:gd name="T16" fmla="*/ 64 w 110"/>
                <a:gd name="T17" fmla="*/ 2 h 110"/>
                <a:gd name="T18" fmla="*/ 54 w 110"/>
                <a:gd name="T19" fmla="*/ 0 h 110"/>
                <a:gd name="T20" fmla="*/ 54 w 110"/>
                <a:gd name="T21" fmla="*/ 0 h 110"/>
                <a:gd name="T22" fmla="*/ 42 w 110"/>
                <a:gd name="T23" fmla="*/ 2 h 110"/>
                <a:gd name="T24" fmla="*/ 32 w 110"/>
                <a:gd name="T25" fmla="*/ 4 h 110"/>
                <a:gd name="T26" fmla="*/ 24 w 110"/>
                <a:gd name="T27" fmla="*/ 10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4 h 110"/>
                <a:gd name="T34" fmla="*/ 0 w 110"/>
                <a:gd name="T35" fmla="*/ 44 h 110"/>
                <a:gd name="T36" fmla="*/ 0 w 110"/>
                <a:gd name="T37" fmla="*/ 54 h 110"/>
                <a:gd name="T38" fmla="*/ 0 w 110"/>
                <a:gd name="T39" fmla="*/ 54 h 110"/>
                <a:gd name="T40" fmla="*/ 0 w 110"/>
                <a:gd name="T41" fmla="*/ 66 h 110"/>
                <a:gd name="T42" fmla="*/ 4 w 110"/>
                <a:gd name="T43" fmla="*/ 76 h 110"/>
                <a:gd name="T44" fmla="*/ 10 w 110"/>
                <a:gd name="T45" fmla="*/ 86 h 110"/>
                <a:gd name="T46" fmla="*/ 16 w 110"/>
                <a:gd name="T47" fmla="*/ 94 h 110"/>
                <a:gd name="T48" fmla="*/ 24 w 110"/>
                <a:gd name="T49" fmla="*/ 100 h 110"/>
                <a:gd name="T50" fmla="*/ 32 w 110"/>
                <a:gd name="T51" fmla="*/ 106 h 110"/>
                <a:gd name="T52" fmla="*/ 42 w 110"/>
                <a:gd name="T53" fmla="*/ 108 h 110"/>
                <a:gd name="T54" fmla="*/ 54 w 110"/>
                <a:gd name="T55" fmla="*/ 110 h 110"/>
                <a:gd name="T56" fmla="*/ 54 w 110"/>
                <a:gd name="T57" fmla="*/ 110 h 110"/>
                <a:gd name="T58" fmla="*/ 64 w 110"/>
                <a:gd name="T59" fmla="*/ 108 h 110"/>
                <a:gd name="T60" fmla="*/ 76 w 110"/>
                <a:gd name="T61" fmla="*/ 106 h 110"/>
                <a:gd name="T62" fmla="*/ 84 w 110"/>
                <a:gd name="T63" fmla="*/ 100 h 110"/>
                <a:gd name="T64" fmla="*/ 94 w 110"/>
                <a:gd name="T65" fmla="*/ 94 h 110"/>
                <a:gd name="T66" fmla="*/ 100 w 110"/>
                <a:gd name="T67" fmla="*/ 86 h 110"/>
                <a:gd name="T68" fmla="*/ 104 w 110"/>
                <a:gd name="T69" fmla="*/ 76 h 110"/>
                <a:gd name="T70" fmla="*/ 108 w 110"/>
                <a:gd name="T71" fmla="*/ 66 h 110"/>
                <a:gd name="T72" fmla="*/ 110 w 110"/>
                <a:gd name="T73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10" y="54"/>
                  </a:lnTo>
                </a:path>
              </a:pathLst>
            </a:custGeom>
            <a:noFill/>
            <a:ln w="5715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4" name="Freeform 40"/>
            <p:cNvSpPr>
              <a:spLocks/>
            </p:cNvSpPr>
            <p:nvPr/>
          </p:nvSpPr>
          <p:spPr bwMode="auto">
            <a:xfrm>
              <a:off x="5158833" y="2762250"/>
              <a:ext cx="171450" cy="174625"/>
            </a:xfrm>
            <a:custGeom>
              <a:avLst/>
              <a:gdLst>
                <a:gd name="T0" fmla="*/ 108 w 108"/>
                <a:gd name="T1" fmla="*/ 54 h 110"/>
                <a:gd name="T2" fmla="*/ 108 w 108"/>
                <a:gd name="T3" fmla="*/ 54 h 110"/>
                <a:gd name="T4" fmla="*/ 106 w 108"/>
                <a:gd name="T5" fmla="*/ 44 h 110"/>
                <a:gd name="T6" fmla="*/ 104 w 108"/>
                <a:gd name="T7" fmla="*/ 34 h 110"/>
                <a:gd name="T8" fmla="*/ 98 w 108"/>
                <a:gd name="T9" fmla="*/ 24 h 110"/>
                <a:gd name="T10" fmla="*/ 92 w 108"/>
                <a:gd name="T11" fmla="*/ 16 h 110"/>
                <a:gd name="T12" fmla="*/ 84 w 108"/>
                <a:gd name="T13" fmla="*/ 10 h 110"/>
                <a:gd name="T14" fmla="*/ 74 w 108"/>
                <a:gd name="T15" fmla="*/ 4 h 110"/>
                <a:gd name="T16" fmla="*/ 64 w 108"/>
                <a:gd name="T17" fmla="*/ 2 h 110"/>
                <a:gd name="T18" fmla="*/ 54 w 108"/>
                <a:gd name="T19" fmla="*/ 0 h 110"/>
                <a:gd name="T20" fmla="*/ 54 w 108"/>
                <a:gd name="T21" fmla="*/ 0 h 110"/>
                <a:gd name="T22" fmla="*/ 42 w 108"/>
                <a:gd name="T23" fmla="*/ 2 h 110"/>
                <a:gd name="T24" fmla="*/ 32 w 108"/>
                <a:gd name="T25" fmla="*/ 4 h 110"/>
                <a:gd name="T26" fmla="*/ 22 w 108"/>
                <a:gd name="T27" fmla="*/ 10 h 110"/>
                <a:gd name="T28" fmla="*/ 16 w 108"/>
                <a:gd name="T29" fmla="*/ 16 h 110"/>
                <a:gd name="T30" fmla="*/ 8 w 108"/>
                <a:gd name="T31" fmla="*/ 24 h 110"/>
                <a:gd name="T32" fmla="*/ 4 w 108"/>
                <a:gd name="T33" fmla="*/ 34 h 110"/>
                <a:gd name="T34" fmla="*/ 0 w 108"/>
                <a:gd name="T35" fmla="*/ 44 h 110"/>
                <a:gd name="T36" fmla="*/ 0 w 108"/>
                <a:gd name="T37" fmla="*/ 54 h 110"/>
                <a:gd name="T38" fmla="*/ 0 w 108"/>
                <a:gd name="T39" fmla="*/ 54 h 110"/>
                <a:gd name="T40" fmla="*/ 0 w 108"/>
                <a:gd name="T41" fmla="*/ 66 h 110"/>
                <a:gd name="T42" fmla="*/ 4 w 108"/>
                <a:gd name="T43" fmla="*/ 76 h 110"/>
                <a:gd name="T44" fmla="*/ 8 w 108"/>
                <a:gd name="T45" fmla="*/ 86 h 110"/>
                <a:gd name="T46" fmla="*/ 16 w 108"/>
                <a:gd name="T47" fmla="*/ 94 h 110"/>
                <a:gd name="T48" fmla="*/ 22 w 108"/>
                <a:gd name="T49" fmla="*/ 100 h 110"/>
                <a:gd name="T50" fmla="*/ 32 w 108"/>
                <a:gd name="T51" fmla="*/ 106 h 110"/>
                <a:gd name="T52" fmla="*/ 42 w 108"/>
                <a:gd name="T53" fmla="*/ 108 h 110"/>
                <a:gd name="T54" fmla="*/ 54 w 108"/>
                <a:gd name="T55" fmla="*/ 110 h 110"/>
                <a:gd name="T56" fmla="*/ 54 w 108"/>
                <a:gd name="T57" fmla="*/ 110 h 110"/>
                <a:gd name="T58" fmla="*/ 64 w 108"/>
                <a:gd name="T59" fmla="*/ 108 h 110"/>
                <a:gd name="T60" fmla="*/ 74 w 108"/>
                <a:gd name="T61" fmla="*/ 106 h 110"/>
                <a:gd name="T62" fmla="*/ 84 w 108"/>
                <a:gd name="T63" fmla="*/ 100 h 110"/>
                <a:gd name="T64" fmla="*/ 92 w 108"/>
                <a:gd name="T65" fmla="*/ 94 h 110"/>
                <a:gd name="T66" fmla="*/ 98 w 108"/>
                <a:gd name="T67" fmla="*/ 86 h 110"/>
                <a:gd name="T68" fmla="*/ 104 w 108"/>
                <a:gd name="T69" fmla="*/ 76 h 110"/>
                <a:gd name="T70" fmla="*/ 106 w 108"/>
                <a:gd name="T71" fmla="*/ 66 h 110"/>
                <a:gd name="T72" fmla="*/ 108 w 108"/>
                <a:gd name="T73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10">
                  <a:moveTo>
                    <a:pt x="108" y="54"/>
                  </a:moveTo>
                  <a:lnTo>
                    <a:pt x="108" y="54"/>
                  </a:lnTo>
                  <a:lnTo>
                    <a:pt x="106" y="44"/>
                  </a:lnTo>
                  <a:lnTo>
                    <a:pt x="104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2" y="100"/>
                  </a:lnTo>
                  <a:lnTo>
                    <a:pt x="32" y="106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4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98" y="86"/>
                  </a:lnTo>
                  <a:lnTo>
                    <a:pt x="104" y="76"/>
                  </a:lnTo>
                  <a:lnTo>
                    <a:pt x="106" y="66"/>
                  </a:lnTo>
                  <a:lnTo>
                    <a:pt x="108" y="54"/>
                  </a:lnTo>
                </a:path>
              </a:pathLst>
            </a:custGeom>
            <a:noFill/>
            <a:ln w="5715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5" name="Freeform 41"/>
            <p:cNvSpPr>
              <a:spLocks/>
            </p:cNvSpPr>
            <p:nvPr/>
          </p:nvSpPr>
          <p:spPr bwMode="auto">
            <a:xfrm>
              <a:off x="4698458" y="3397250"/>
              <a:ext cx="168275" cy="171450"/>
            </a:xfrm>
            <a:custGeom>
              <a:avLst/>
              <a:gdLst>
                <a:gd name="T0" fmla="*/ 106 w 106"/>
                <a:gd name="T1" fmla="*/ 54 h 108"/>
                <a:gd name="T2" fmla="*/ 106 w 106"/>
                <a:gd name="T3" fmla="*/ 54 h 108"/>
                <a:gd name="T4" fmla="*/ 106 w 106"/>
                <a:gd name="T5" fmla="*/ 44 h 108"/>
                <a:gd name="T6" fmla="*/ 102 w 106"/>
                <a:gd name="T7" fmla="*/ 34 h 108"/>
                <a:gd name="T8" fmla="*/ 98 w 106"/>
                <a:gd name="T9" fmla="*/ 24 h 108"/>
                <a:gd name="T10" fmla="*/ 92 w 106"/>
                <a:gd name="T11" fmla="*/ 16 h 108"/>
                <a:gd name="T12" fmla="*/ 84 w 106"/>
                <a:gd name="T13" fmla="*/ 10 h 108"/>
                <a:gd name="T14" fmla="*/ 74 w 106"/>
                <a:gd name="T15" fmla="*/ 4 h 108"/>
                <a:gd name="T16" fmla="*/ 64 w 106"/>
                <a:gd name="T17" fmla="*/ 2 h 108"/>
                <a:gd name="T18" fmla="*/ 54 w 106"/>
                <a:gd name="T19" fmla="*/ 0 h 108"/>
                <a:gd name="T20" fmla="*/ 54 w 106"/>
                <a:gd name="T21" fmla="*/ 0 h 108"/>
                <a:gd name="T22" fmla="*/ 42 w 106"/>
                <a:gd name="T23" fmla="*/ 2 h 108"/>
                <a:gd name="T24" fmla="*/ 32 w 106"/>
                <a:gd name="T25" fmla="*/ 4 h 108"/>
                <a:gd name="T26" fmla="*/ 24 w 106"/>
                <a:gd name="T27" fmla="*/ 10 h 108"/>
                <a:gd name="T28" fmla="*/ 16 w 106"/>
                <a:gd name="T29" fmla="*/ 16 h 108"/>
                <a:gd name="T30" fmla="*/ 8 w 106"/>
                <a:gd name="T31" fmla="*/ 24 h 108"/>
                <a:gd name="T32" fmla="*/ 4 w 106"/>
                <a:gd name="T33" fmla="*/ 34 h 108"/>
                <a:gd name="T34" fmla="*/ 0 w 106"/>
                <a:gd name="T35" fmla="*/ 44 h 108"/>
                <a:gd name="T36" fmla="*/ 0 w 106"/>
                <a:gd name="T37" fmla="*/ 54 h 108"/>
                <a:gd name="T38" fmla="*/ 0 w 106"/>
                <a:gd name="T39" fmla="*/ 54 h 108"/>
                <a:gd name="T40" fmla="*/ 0 w 106"/>
                <a:gd name="T41" fmla="*/ 64 h 108"/>
                <a:gd name="T42" fmla="*/ 4 w 106"/>
                <a:gd name="T43" fmla="*/ 74 h 108"/>
                <a:gd name="T44" fmla="*/ 8 w 106"/>
                <a:gd name="T45" fmla="*/ 84 h 108"/>
                <a:gd name="T46" fmla="*/ 16 w 106"/>
                <a:gd name="T47" fmla="*/ 92 h 108"/>
                <a:gd name="T48" fmla="*/ 24 w 106"/>
                <a:gd name="T49" fmla="*/ 98 h 108"/>
                <a:gd name="T50" fmla="*/ 32 w 106"/>
                <a:gd name="T51" fmla="*/ 104 h 108"/>
                <a:gd name="T52" fmla="*/ 42 w 106"/>
                <a:gd name="T53" fmla="*/ 106 h 108"/>
                <a:gd name="T54" fmla="*/ 54 w 106"/>
                <a:gd name="T55" fmla="*/ 108 h 108"/>
                <a:gd name="T56" fmla="*/ 54 w 106"/>
                <a:gd name="T57" fmla="*/ 108 h 108"/>
                <a:gd name="T58" fmla="*/ 64 w 106"/>
                <a:gd name="T59" fmla="*/ 106 h 108"/>
                <a:gd name="T60" fmla="*/ 74 w 106"/>
                <a:gd name="T61" fmla="*/ 104 h 108"/>
                <a:gd name="T62" fmla="*/ 84 w 106"/>
                <a:gd name="T63" fmla="*/ 98 h 108"/>
                <a:gd name="T64" fmla="*/ 92 w 106"/>
                <a:gd name="T65" fmla="*/ 92 h 108"/>
                <a:gd name="T66" fmla="*/ 98 w 106"/>
                <a:gd name="T67" fmla="*/ 84 h 108"/>
                <a:gd name="T68" fmla="*/ 102 w 106"/>
                <a:gd name="T69" fmla="*/ 74 h 108"/>
                <a:gd name="T70" fmla="*/ 106 w 106"/>
                <a:gd name="T71" fmla="*/ 64 h 108"/>
                <a:gd name="T72" fmla="*/ 106 w 106"/>
                <a:gd name="T73" fmla="*/ 54 h 108"/>
                <a:gd name="T74" fmla="*/ 106 w 106"/>
                <a:gd name="T7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8">
                  <a:moveTo>
                    <a:pt x="106" y="54"/>
                  </a:move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6" name="Freeform 42"/>
            <p:cNvSpPr>
              <a:spLocks/>
            </p:cNvSpPr>
            <p:nvPr/>
          </p:nvSpPr>
          <p:spPr bwMode="auto">
            <a:xfrm>
              <a:off x="4698458" y="3397250"/>
              <a:ext cx="168275" cy="171450"/>
            </a:xfrm>
            <a:custGeom>
              <a:avLst/>
              <a:gdLst>
                <a:gd name="T0" fmla="*/ 106 w 106"/>
                <a:gd name="T1" fmla="*/ 54 h 108"/>
                <a:gd name="T2" fmla="*/ 106 w 106"/>
                <a:gd name="T3" fmla="*/ 54 h 108"/>
                <a:gd name="T4" fmla="*/ 106 w 106"/>
                <a:gd name="T5" fmla="*/ 44 h 108"/>
                <a:gd name="T6" fmla="*/ 102 w 106"/>
                <a:gd name="T7" fmla="*/ 34 h 108"/>
                <a:gd name="T8" fmla="*/ 98 w 106"/>
                <a:gd name="T9" fmla="*/ 24 h 108"/>
                <a:gd name="T10" fmla="*/ 92 w 106"/>
                <a:gd name="T11" fmla="*/ 16 h 108"/>
                <a:gd name="T12" fmla="*/ 84 w 106"/>
                <a:gd name="T13" fmla="*/ 10 h 108"/>
                <a:gd name="T14" fmla="*/ 74 w 106"/>
                <a:gd name="T15" fmla="*/ 4 h 108"/>
                <a:gd name="T16" fmla="*/ 64 w 106"/>
                <a:gd name="T17" fmla="*/ 2 h 108"/>
                <a:gd name="T18" fmla="*/ 54 w 106"/>
                <a:gd name="T19" fmla="*/ 0 h 108"/>
                <a:gd name="T20" fmla="*/ 54 w 106"/>
                <a:gd name="T21" fmla="*/ 0 h 108"/>
                <a:gd name="T22" fmla="*/ 42 w 106"/>
                <a:gd name="T23" fmla="*/ 2 h 108"/>
                <a:gd name="T24" fmla="*/ 32 w 106"/>
                <a:gd name="T25" fmla="*/ 4 h 108"/>
                <a:gd name="T26" fmla="*/ 24 w 106"/>
                <a:gd name="T27" fmla="*/ 10 h 108"/>
                <a:gd name="T28" fmla="*/ 16 w 106"/>
                <a:gd name="T29" fmla="*/ 16 h 108"/>
                <a:gd name="T30" fmla="*/ 8 w 106"/>
                <a:gd name="T31" fmla="*/ 24 h 108"/>
                <a:gd name="T32" fmla="*/ 4 w 106"/>
                <a:gd name="T33" fmla="*/ 34 h 108"/>
                <a:gd name="T34" fmla="*/ 0 w 106"/>
                <a:gd name="T35" fmla="*/ 44 h 108"/>
                <a:gd name="T36" fmla="*/ 0 w 106"/>
                <a:gd name="T37" fmla="*/ 54 h 108"/>
                <a:gd name="T38" fmla="*/ 0 w 106"/>
                <a:gd name="T39" fmla="*/ 54 h 108"/>
                <a:gd name="T40" fmla="*/ 0 w 106"/>
                <a:gd name="T41" fmla="*/ 64 h 108"/>
                <a:gd name="T42" fmla="*/ 4 w 106"/>
                <a:gd name="T43" fmla="*/ 74 h 108"/>
                <a:gd name="T44" fmla="*/ 8 w 106"/>
                <a:gd name="T45" fmla="*/ 84 h 108"/>
                <a:gd name="T46" fmla="*/ 16 w 106"/>
                <a:gd name="T47" fmla="*/ 92 h 108"/>
                <a:gd name="T48" fmla="*/ 24 w 106"/>
                <a:gd name="T49" fmla="*/ 98 h 108"/>
                <a:gd name="T50" fmla="*/ 32 w 106"/>
                <a:gd name="T51" fmla="*/ 104 h 108"/>
                <a:gd name="T52" fmla="*/ 42 w 106"/>
                <a:gd name="T53" fmla="*/ 106 h 108"/>
                <a:gd name="T54" fmla="*/ 54 w 106"/>
                <a:gd name="T55" fmla="*/ 108 h 108"/>
                <a:gd name="T56" fmla="*/ 54 w 106"/>
                <a:gd name="T57" fmla="*/ 108 h 108"/>
                <a:gd name="T58" fmla="*/ 64 w 106"/>
                <a:gd name="T59" fmla="*/ 106 h 108"/>
                <a:gd name="T60" fmla="*/ 74 w 106"/>
                <a:gd name="T61" fmla="*/ 104 h 108"/>
                <a:gd name="T62" fmla="*/ 84 w 106"/>
                <a:gd name="T63" fmla="*/ 98 h 108"/>
                <a:gd name="T64" fmla="*/ 92 w 106"/>
                <a:gd name="T65" fmla="*/ 92 h 108"/>
                <a:gd name="T66" fmla="*/ 98 w 106"/>
                <a:gd name="T67" fmla="*/ 84 h 108"/>
                <a:gd name="T68" fmla="*/ 102 w 106"/>
                <a:gd name="T69" fmla="*/ 74 h 108"/>
                <a:gd name="T70" fmla="*/ 106 w 106"/>
                <a:gd name="T71" fmla="*/ 64 h 108"/>
                <a:gd name="T72" fmla="*/ 106 w 106"/>
                <a:gd name="T73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8">
                  <a:moveTo>
                    <a:pt x="106" y="54"/>
                  </a:move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</a:path>
              </a:pathLst>
            </a:custGeom>
            <a:noFill/>
            <a:ln w="1905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7" name="Freeform 43"/>
            <p:cNvSpPr>
              <a:spLocks/>
            </p:cNvSpPr>
            <p:nvPr/>
          </p:nvSpPr>
          <p:spPr bwMode="auto">
            <a:xfrm>
              <a:off x="4812758" y="2994025"/>
              <a:ext cx="171450" cy="171450"/>
            </a:xfrm>
            <a:custGeom>
              <a:avLst/>
              <a:gdLst>
                <a:gd name="T0" fmla="*/ 108 w 108"/>
                <a:gd name="T1" fmla="*/ 54 h 108"/>
                <a:gd name="T2" fmla="*/ 108 w 108"/>
                <a:gd name="T3" fmla="*/ 54 h 108"/>
                <a:gd name="T4" fmla="*/ 108 w 108"/>
                <a:gd name="T5" fmla="*/ 42 h 108"/>
                <a:gd name="T6" fmla="*/ 104 w 108"/>
                <a:gd name="T7" fmla="*/ 32 h 108"/>
                <a:gd name="T8" fmla="*/ 100 w 108"/>
                <a:gd name="T9" fmla="*/ 24 h 108"/>
                <a:gd name="T10" fmla="*/ 92 w 108"/>
                <a:gd name="T11" fmla="*/ 16 h 108"/>
                <a:gd name="T12" fmla="*/ 84 w 108"/>
                <a:gd name="T13" fmla="*/ 8 h 108"/>
                <a:gd name="T14" fmla="*/ 76 w 108"/>
                <a:gd name="T15" fmla="*/ 4 h 108"/>
                <a:gd name="T16" fmla="*/ 66 w 108"/>
                <a:gd name="T17" fmla="*/ 0 h 108"/>
                <a:gd name="T18" fmla="*/ 54 w 108"/>
                <a:gd name="T19" fmla="*/ 0 h 108"/>
                <a:gd name="T20" fmla="*/ 54 w 108"/>
                <a:gd name="T21" fmla="*/ 0 h 108"/>
                <a:gd name="T22" fmla="*/ 44 w 108"/>
                <a:gd name="T23" fmla="*/ 0 h 108"/>
                <a:gd name="T24" fmla="*/ 32 w 108"/>
                <a:gd name="T25" fmla="*/ 4 h 108"/>
                <a:gd name="T26" fmla="*/ 24 w 108"/>
                <a:gd name="T27" fmla="*/ 8 h 108"/>
                <a:gd name="T28" fmla="*/ 16 w 108"/>
                <a:gd name="T29" fmla="*/ 16 h 108"/>
                <a:gd name="T30" fmla="*/ 8 w 108"/>
                <a:gd name="T31" fmla="*/ 24 h 108"/>
                <a:gd name="T32" fmla="*/ 4 w 108"/>
                <a:gd name="T33" fmla="*/ 32 h 108"/>
                <a:gd name="T34" fmla="*/ 0 w 108"/>
                <a:gd name="T35" fmla="*/ 42 h 108"/>
                <a:gd name="T36" fmla="*/ 0 w 108"/>
                <a:gd name="T37" fmla="*/ 54 h 108"/>
                <a:gd name="T38" fmla="*/ 0 w 108"/>
                <a:gd name="T39" fmla="*/ 54 h 108"/>
                <a:gd name="T40" fmla="*/ 0 w 108"/>
                <a:gd name="T41" fmla="*/ 64 h 108"/>
                <a:gd name="T42" fmla="*/ 4 w 108"/>
                <a:gd name="T43" fmla="*/ 76 h 108"/>
                <a:gd name="T44" fmla="*/ 8 w 108"/>
                <a:gd name="T45" fmla="*/ 84 h 108"/>
                <a:gd name="T46" fmla="*/ 16 w 108"/>
                <a:gd name="T47" fmla="*/ 92 h 108"/>
                <a:gd name="T48" fmla="*/ 24 w 108"/>
                <a:gd name="T49" fmla="*/ 100 h 108"/>
                <a:gd name="T50" fmla="*/ 32 w 108"/>
                <a:gd name="T51" fmla="*/ 104 h 108"/>
                <a:gd name="T52" fmla="*/ 44 w 108"/>
                <a:gd name="T53" fmla="*/ 108 h 108"/>
                <a:gd name="T54" fmla="*/ 54 w 108"/>
                <a:gd name="T55" fmla="*/ 108 h 108"/>
                <a:gd name="T56" fmla="*/ 54 w 108"/>
                <a:gd name="T57" fmla="*/ 108 h 108"/>
                <a:gd name="T58" fmla="*/ 66 w 108"/>
                <a:gd name="T59" fmla="*/ 108 h 108"/>
                <a:gd name="T60" fmla="*/ 76 w 108"/>
                <a:gd name="T61" fmla="*/ 104 h 108"/>
                <a:gd name="T62" fmla="*/ 84 w 108"/>
                <a:gd name="T63" fmla="*/ 100 h 108"/>
                <a:gd name="T64" fmla="*/ 92 w 108"/>
                <a:gd name="T65" fmla="*/ 92 h 108"/>
                <a:gd name="T66" fmla="*/ 100 w 108"/>
                <a:gd name="T67" fmla="*/ 84 h 108"/>
                <a:gd name="T68" fmla="*/ 104 w 108"/>
                <a:gd name="T69" fmla="*/ 76 h 108"/>
                <a:gd name="T70" fmla="*/ 108 w 108"/>
                <a:gd name="T71" fmla="*/ 64 h 108"/>
                <a:gd name="T72" fmla="*/ 108 w 108"/>
                <a:gd name="T73" fmla="*/ 54 h 108"/>
                <a:gd name="T74" fmla="*/ 108 w 108"/>
                <a:gd name="T7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108" y="54"/>
                  </a:move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6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8" name="Freeform 44"/>
            <p:cNvSpPr>
              <a:spLocks/>
            </p:cNvSpPr>
            <p:nvPr/>
          </p:nvSpPr>
          <p:spPr bwMode="auto">
            <a:xfrm>
              <a:off x="4812758" y="2994025"/>
              <a:ext cx="171450" cy="171450"/>
            </a:xfrm>
            <a:custGeom>
              <a:avLst/>
              <a:gdLst>
                <a:gd name="T0" fmla="*/ 108 w 108"/>
                <a:gd name="T1" fmla="*/ 54 h 108"/>
                <a:gd name="T2" fmla="*/ 108 w 108"/>
                <a:gd name="T3" fmla="*/ 54 h 108"/>
                <a:gd name="T4" fmla="*/ 108 w 108"/>
                <a:gd name="T5" fmla="*/ 42 h 108"/>
                <a:gd name="T6" fmla="*/ 104 w 108"/>
                <a:gd name="T7" fmla="*/ 32 h 108"/>
                <a:gd name="T8" fmla="*/ 100 w 108"/>
                <a:gd name="T9" fmla="*/ 24 h 108"/>
                <a:gd name="T10" fmla="*/ 92 w 108"/>
                <a:gd name="T11" fmla="*/ 16 h 108"/>
                <a:gd name="T12" fmla="*/ 84 w 108"/>
                <a:gd name="T13" fmla="*/ 8 h 108"/>
                <a:gd name="T14" fmla="*/ 76 w 108"/>
                <a:gd name="T15" fmla="*/ 4 h 108"/>
                <a:gd name="T16" fmla="*/ 66 w 108"/>
                <a:gd name="T17" fmla="*/ 0 h 108"/>
                <a:gd name="T18" fmla="*/ 54 w 108"/>
                <a:gd name="T19" fmla="*/ 0 h 108"/>
                <a:gd name="T20" fmla="*/ 54 w 108"/>
                <a:gd name="T21" fmla="*/ 0 h 108"/>
                <a:gd name="T22" fmla="*/ 44 w 108"/>
                <a:gd name="T23" fmla="*/ 0 h 108"/>
                <a:gd name="T24" fmla="*/ 32 w 108"/>
                <a:gd name="T25" fmla="*/ 4 h 108"/>
                <a:gd name="T26" fmla="*/ 24 w 108"/>
                <a:gd name="T27" fmla="*/ 8 h 108"/>
                <a:gd name="T28" fmla="*/ 16 w 108"/>
                <a:gd name="T29" fmla="*/ 16 h 108"/>
                <a:gd name="T30" fmla="*/ 8 w 108"/>
                <a:gd name="T31" fmla="*/ 24 h 108"/>
                <a:gd name="T32" fmla="*/ 4 w 108"/>
                <a:gd name="T33" fmla="*/ 32 h 108"/>
                <a:gd name="T34" fmla="*/ 0 w 108"/>
                <a:gd name="T35" fmla="*/ 42 h 108"/>
                <a:gd name="T36" fmla="*/ 0 w 108"/>
                <a:gd name="T37" fmla="*/ 54 h 108"/>
                <a:gd name="T38" fmla="*/ 0 w 108"/>
                <a:gd name="T39" fmla="*/ 54 h 108"/>
                <a:gd name="T40" fmla="*/ 0 w 108"/>
                <a:gd name="T41" fmla="*/ 64 h 108"/>
                <a:gd name="T42" fmla="*/ 4 w 108"/>
                <a:gd name="T43" fmla="*/ 76 h 108"/>
                <a:gd name="T44" fmla="*/ 8 w 108"/>
                <a:gd name="T45" fmla="*/ 84 h 108"/>
                <a:gd name="T46" fmla="*/ 16 w 108"/>
                <a:gd name="T47" fmla="*/ 92 h 108"/>
                <a:gd name="T48" fmla="*/ 24 w 108"/>
                <a:gd name="T49" fmla="*/ 100 h 108"/>
                <a:gd name="T50" fmla="*/ 32 w 108"/>
                <a:gd name="T51" fmla="*/ 104 h 108"/>
                <a:gd name="T52" fmla="*/ 44 w 108"/>
                <a:gd name="T53" fmla="*/ 108 h 108"/>
                <a:gd name="T54" fmla="*/ 54 w 108"/>
                <a:gd name="T55" fmla="*/ 108 h 108"/>
                <a:gd name="T56" fmla="*/ 54 w 108"/>
                <a:gd name="T57" fmla="*/ 108 h 108"/>
                <a:gd name="T58" fmla="*/ 66 w 108"/>
                <a:gd name="T59" fmla="*/ 108 h 108"/>
                <a:gd name="T60" fmla="*/ 76 w 108"/>
                <a:gd name="T61" fmla="*/ 104 h 108"/>
                <a:gd name="T62" fmla="*/ 84 w 108"/>
                <a:gd name="T63" fmla="*/ 100 h 108"/>
                <a:gd name="T64" fmla="*/ 92 w 108"/>
                <a:gd name="T65" fmla="*/ 92 h 108"/>
                <a:gd name="T66" fmla="*/ 100 w 108"/>
                <a:gd name="T67" fmla="*/ 84 h 108"/>
                <a:gd name="T68" fmla="*/ 104 w 108"/>
                <a:gd name="T69" fmla="*/ 76 h 108"/>
                <a:gd name="T70" fmla="*/ 108 w 108"/>
                <a:gd name="T71" fmla="*/ 64 h 108"/>
                <a:gd name="T72" fmla="*/ 108 w 108"/>
                <a:gd name="T73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108" y="54"/>
                  </a:move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6"/>
                  </a:lnTo>
                  <a:lnTo>
                    <a:pt x="108" y="64"/>
                  </a:lnTo>
                  <a:lnTo>
                    <a:pt x="108" y="54"/>
                  </a:lnTo>
                </a:path>
              </a:pathLst>
            </a:custGeom>
            <a:noFill/>
            <a:ln w="3810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9" name="Freeform 45"/>
            <p:cNvSpPr>
              <a:spLocks/>
            </p:cNvSpPr>
            <p:nvPr/>
          </p:nvSpPr>
          <p:spPr bwMode="auto">
            <a:xfrm>
              <a:off x="4984208" y="3222625"/>
              <a:ext cx="174625" cy="171450"/>
            </a:xfrm>
            <a:custGeom>
              <a:avLst/>
              <a:gdLst>
                <a:gd name="T0" fmla="*/ 110 w 110"/>
                <a:gd name="T1" fmla="*/ 54 h 108"/>
                <a:gd name="T2" fmla="*/ 110 w 110"/>
                <a:gd name="T3" fmla="*/ 54 h 108"/>
                <a:gd name="T4" fmla="*/ 108 w 110"/>
                <a:gd name="T5" fmla="*/ 44 h 108"/>
                <a:gd name="T6" fmla="*/ 106 w 110"/>
                <a:gd name="T7" fmla="*/ 34 h 108"/>
                <a:gd name="T8" fmla="*/ 100 w 110"/>
                <a:gd name="T9" fmla="*/ 24 h 108"/>
                <a:gd name="T10" fmla="*/ 94 w 110"/>
                <a:gd name="T11" fmla="*/ 16 h 108"/>
                <a:gd name="T12" fmla="*/ 86 w 110"/>
                <a:gd name="T13" fmla="*/ 10 h 108"/>
                <a:gd name="T14" fmla="*/ 76 w 110"/>
                <a:gd name="T15" fmla="*/ 4 h 108"/>
                <a:gd name="T16" fmla="*/ 66 w 110"/>
                <a:gd name="T17" fmla="*/ 2 h 108"/>
                <a:gd name="T18" fmla="*/ 54 w 110"/>
                <a:gd name="T19" fmla="*/ 0 h 108"/>
                <a:gd name="T20" fmla="*/ 54 w 110"/>
                <a:gd name="T21" fmla="*/ 0 h 108"/>
                <a:gd name="T22" fmla="*/ 44 w 110"/>
                <a:gd name="T23" fmla="*/ 2 h 108"/>
                <a:gd name="T24" fmla="*/ 34 w 110"/>
                <a:gd name="T25" fmla="*/ 4 h 108"/>
                <a:gd name="T26" fmla="*/ 24 w 110"/>
                <a:gd name="T27" fmla="*/ 10 h 108"/>
                <a:gd name="T28" fmla="*/ 16 w 110"/>
                <a:gd name="T29" fmla="*/ 16 h 108"/>
                <a:gd name="T30" fmla="*/ 10 w 110"/>
                <a:gd name="T31" fmla="*/ 24 h 108"/>
                <a:gd name="T32" fmla="*/ 4 w 110"/>
                <a:gd name="T33" fmla="*/ 34 h 108"/>
                <a:gd name="T34" fmla="*/ 2 w 110"/>
                <a:gd name="T35" fmla="*/ 44 h 108"/>
                <a:gd name="T36" fmla="*/ 0 w 110"/>
                <a:gd name="T37" fmla="*/ 54 h 108"/>
                <a:gd name="T38" fmla="*/ 0 w 110"/>
                <a:gd name="T39" fmla="*/ 54 h 108"/>
                <a:gd name="T40" fmla="*/ 2 w 110"/>
                <a:gd name="T41" fmla="*/ 66 h 108"/>
                <a:gd name="T42" fmla="*/ 4 w 110"/>
                <a:gd name="T43" fmla="*/ 76 h 108"/>
                <a:gd name="T44" fmla="*/ 10 w 110"/>
                <a:gd name="T45" fmla="*/ 84 h 108"/>
                <a:gd name="T46" fmla="*/ 16 w 110"/>
                <a:gd name="T47" fmla="*/ 92 h 108"/>
                <a:gd name="T48" fmla="*/ 24 w 110"/>
                <a:gd name="T49" fmla="*/ 100 h 108"/>
                <a:gd name="T50" fmla="*/ 34 w 110"/>
                <a:gd name="T51" fmla="*/ 104 h 108"/>
                <a:gd name="T52" fmla="*/ 44 w 110"/>
                <a:gd name="T53" fmla="*/ 108 h 108"/>
                <a:gd name="T54" fmla="*/ 54 w 110"/>
                <a:gd name="T55" fmla="*/ 108 h 108"/>
                <a:gd name="T56" fmla="*/ 54 w 110"/>
                <a:gd name="T57" fmla="*/ 108 h 108"/>
                <a:gd name="T58" fmla="*/ 66 w 110"/>
                <a:gd name="T59" fmla="*/ 108 h 108"/>
                <a:gd name="T60" fmla="*/ 76 w 110"/>
                <a:gd name="T61" fmla="*/ 104 h 108"/>
                <a:gd name="T62" fmla="*/ 86 w 110"/>
                <a:gd name="T63" fmla="*/ 100 h 108"/>
                <a:gd name="T64" fmla="*/ 94 w 110"/>
                <a:gd name="T65" fmla="*/ 92 h 108"/>
                <a:gd name="T66" fmla="*/ 100 w 110"/>
                <a:gd name="T67" fmla="*/ 84 h 108"/>
                <a:gd name="T68" fmla="*/ 106 w 110"/>
                <a:gd name="T69" fmla="*/ 76 h 108"/>
                <a:gd name="T70" fmla="*/ 108 w 110"/>
                <a:gd name="T71" fmla="*/ 66 h 108"/>
                <a:gd name="T72" fmla="*/ 110 w 110"/>
                <a:gd name="T73" fmla="*/ 54 h 108"/>
                <a:gd name="T74" fmla="*/ 110 w 110"/>
                <a:gd name="T7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8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0" name="Freeform 46"/>
            <p:cNvSpPr>
              <a:spLocks/>
            </p:cNvSpPr>
            <p:nvPr/>
          </p:nvSpPr>
          <p:spPr bwMode="auto">
            <a:xfrm>
              <a:off x="4984208" y="3222625"/>
              <a:ext cx="174625" cy="171450"/>
            </a:xfrm>
            <a:custGeom>
              <a:avLst/>
              <a:gdLst>
                <a:gd name="T0" fmla="*/ 110 w 110"/>
                <a:gd name="T1" fmla="*/ 54 h 108"/>
                <a:gd name="T2" fmla="*/ 110 w 110"/>
                <a:gd name="T3" fmla="*/ 54 h 108"/>
                <a:gd name="T4" fmla="*/ 108 w 110"/>
                <a:gd name="T5" fmla="*/ 44 h 108"/>
                <a:gd name="T6" fmla="*/ 106 w 110"/>
                <a:gd name="T7" fmla="*/ 34 h 108"/>
                <a:gd name="T8" fmla="*/ 100 w 110"/>
                <a:gd name="T9" fmla="*/ 24 h 108"/>
                <a:gd name="T10" fmla="*/ 94 w 110"/>
                <a:gd name="T11" fmla="*/ 16 h 108"/>
                <a:gd name="T12" fmla="*/ 86 w 110"/>
                <a:gd name="T13" fmla="*/ 10 h 108"/>
                <a:gd name="T14" fmla="*/ 76 w 110"/>
                <a:gd name="T15" fmla="*/ 4 h 108"/>
                <a:gd name="T16" fmla="*/ 66 w 110"/>
                <a:gd name="T17" fmla="*/ 2 h 108"/>
                <a:gd name="T18" fmla="*/ 54 w 110"/>
                <a:gd name="T19" fmla="*/ 0 h 108"/>
                <a:gd name="T20" fmla="*/ 54 w 110"/>
                <a:gd name="T21" fmla="*/ 0 h 108"/>
                <a:gd name="T22" fmla="*/ 44 w 110"/>
                <a:gd name="T23" fmla="*/ 2 h 108"/>
                <a:gd name="T24" fmla="*/ 34 w 110"/>
                <a:gd name="T25" fmla="*/ 4 h 108"/>
                <a:gd name="T26" fmla="*/ 24 w 110"/>
                <a:gd name="T27" fmla="*/ 10 h 108"/>
                <a:gd name="T28" fmla="*/ 16 w 110"/>
                <a:gd name="T29" fmla="*/ 16 h 108"/>
                <a:gd name="T30" fmla="*/ 10 w 110"/>
                <a:gd name="T31" fmla="*/ 24 h 108"/>
                <a:gd name="T32" fmla="*/ 4 w 110"/>
                <a:gd name="T33" fmla="*/ 34 h 108"/>
                <a:gd name="T34" fmla="*/ 2 w 110"/>
                <a:gd name="T35" fmla="*/ 44 h 108"/>
                <a:gd name="T36" fmla="*/ 0 w 110"/>
                <a:gd name="T37" fmla="*/ 54 h 108"/>
                <a:gd name="T38" fmla="*/ 0 w 110"/>
                <a:gd name="T39" fmla="*/ 54 h 108"/>
                <a:gd name="T40" fmla="*/ 2 w 110"/>
                <a:gd name="T41" fmla="*/ 66 h 108"/>
                <a:gd name="T42" fmla="*/ 4 w 110"/>
                <a:gd name="T43" fmla="*/ 76 h 108"/>
                <a:gd name="T44" fmla="*/ 10 w 110"/>
                <a:gd name="T45" fmla="*/ 84 h 108"/>
                <a:gd name="T46" fmla="*/ 16 w 110"/>
                <a:gd name="T47" fmla="*/ 92 h 108"/>
                <a:gd name="T48" fmla="*/ 24 w 110"/>
                <a:gd name="T49" fmla="*/ 100 h 108"/>
                <a:gd name="T50" fmla="*/ 34 w 110"/>
                <a:gd name="T51" fmla="*/ 104 h 108"/>
                <a:gd name="T52" fmla="*/ 44 w 110"/>
                <a:gd name="T53" fmla="*/ 108 h 108"/>
                <a:gd name="T54" fmla="*/ 54 w 110"/>
                <a:gd name="T55" fmla="*/ 108 h 108"/>
                <a:gd name="T56" fmla="*/ 54 w 110"/>
                <a:gd name="T57" fmla="*/ 108 h 108"/>
                <a:gd name="T58" fmla="*/ 66 w 110"/>
                <a:gd name="T59" fmla="*/ 108 h 108"/>
                <a:gd name="T60" fmla="*/ 76 w 110"/>
                <a:gd name="T61" fmla="*/ 104 h 108"/>
                <a:gd name="T62" fmla="*/ 86 w 110"/>
                <a:gd name="T63" fmla="*/ 100 h 108"/>
                <a:gd name="T64" fmla="*/ 94 w 110"/>
                <a:gd name="T65" fmla="*/ 92 h 108"/>
                <a:gd name="T66" fmla="*/ 100 w 110"/>
                <a:gd name="T67" fmla="*/ 84 h 108"/>
                <a:gd name="T68" fmla="*/ 106 w 110"/>
                <a:gd name="T69" fmla="*/ 76 h 108"/>
                <a:gd name="T70" fmla="*/ 108 w 110"/>
                <a:gd name="T71" fmla="*/ 66 h 108"/>
                <a:gd name="T72" fmla="*/ 110 w 110"/>
                <a:gd name="T73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08">
                  <a:moveTo>
                    <a:pt x="110" y="54"/>
                  </a:move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</a:path>
              </a:pathLst>
            </a:custGeom>
            <a:noFill/>
            <a:ln w="28575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1" name="Freeform 47"/>
            <p:cNvSpPr>
              <a:spLocks/>
            </p:cNvSpPr>
            <p:nvPr/>
          </p:nvSpPr>
          <p:spPr bwMode="auto">
            <a:xfrm>
              <a:off x="4752433" y="4765675"/>
              <a:ext cx="174625" cy="171450"/>
            </a:xfrm>
            <a:custGeom>
              <a:avLst/>
              <a:gdLst>
                <a:gd name="T0" fmla="*/ 110 w 110"/>
                <a:gd name="T1" fmla="*/ 54 h 108"/>
                <a:gd name="T2" fmla="*/ 110 w 110"/>
                <a:gd name="T3" fmla="*/ 54 h 108"/>
                <a:gd name="T4" fmla="*/ 108 w 110"/>
                <a:gd name="T5" fmla="*/ 42 h 108"/>
                <a:gd name="T6" fmla="*/ 106 w 110"/>
                <a:gd name="T7" fmla="*/ 32 h 108"/>
                <a:gd name="T8" fmla="*/ 100 w 110"/>
                <a:gd name="T9" fmla="*/ 24 h 108"/>
                <a:gd name="T10" fmla="*/ 94 w 110"/>
                <a:gd name="T11" fmla="*/ 16 h 108"/>
                <a:gd name="T12" fmla="*/ 86 w 110"/>
                <a:gd name="T13" fmla="*/ 8 h 108"/>
                <a:gd name="T14" fmla="*/ 76 w 110"/>
                <a:gd name="T15" fmla="*/ 4 h 108"/>
                <a:gd name="T16" fmla="*/ 66 w 110"/>
                <a:gd name="T17" fmla="*/ 0 h 108"/>
                <a:gd name="T18" fmla="*/ 56 w 110"/>
                <a:gd name="T19" fmla="*/ 0 h 108"/>
                <a:gd name="T20" fmla="*/ 56 w 110"/>
                <a:gd name="T21" fmla="*/ 0 h 108"/>
                <a:gd name="T22" fmla="*/ 44 w 110"/>
                <a:gd name="T23" fmla="*/ 0 h 108"/>
                <a:gd name="T24" fmla="*/ 34 w 110"/>
                <a:gd name="T25" fmla="*/ 4 h 108"/>
                <a:gd name="T26" fmla="*/ 24 w 110"/>
                <a:gd name="T27" fmla="*/ 8 h 108"/>
                <a:gd name="T28" fmla="*/ 16 w 110"/>
                <a:gd name="T29" fmla="*/ 16 h 108"/>
                <a:gd name="T30" fmla="*/ 10 w 110"/>
                <a:gd name="T31" fmla="*/ 24 h 108"/>
                <a:gd name="T32" fmla="*/ 4 w 110"/>
                <a:gd name="T33" fmla="*/ 32 h 108"/>
                <a:gd name="T34" fmla="*/ 2 w 110"/>
                <a:gd name="T35" fmla="*/ 42 h 108"/>
                <a:gd name="T36" fmla="*/ 0 w 110"/>
                <a:gd name="T37" fmla="*/ 54 h 108"/>
                <a:gd name="T38" fmla="*/ 0 w 110"/>
                <a:gd name="T39" fmla="*/ 54 h 108"/>
                <a:gd name="T40" fmla="*/ 2 w 110"/>
                <a:gd name="T41" fmla="*/ 64 h 108"/>
                <a:gd name="T42" fmla="*/ 4 w 110"/>
                <a:gd name="T43" fmla="*/ 74 h 108"/>
                <a:gd name="T44" fmla="*/ 10 w 110"/>
                <a:gd name="T45" fmla="*/ 84 h 108"/>
                <a:gd name="T46" fmla="*/ 16 w 110"/>
                <a:gd name="T47" fmla="*/ 92 h 108"/>
                <a:gd name="T48" fmla="*/ 24 w 110"/>
                <a:gd name="T49" fmla="*/ 100 h 108"/>
                <a:gd name="T50" fmla="*/ 34 w 110"/>
                <a:gd name="T51" fmla="*/ 104 h 108"/>
                <a:gd name="T52" fmla="*/ 44 w 110"/>
                <a:gd name="T53" fmla="*/ 108 h 108"/>
                <a:gd name="T54" fmla="*/ 56 w 110"/>
                <a:gd name="T55" fmla="*/ 108 h 108"/>
                <a:gd name="T56" fmla="*/ 56 w 110"/>
                <a:gd name="T57" fmla="*/ 108 h 108"/>
                <a:gd name="T58" fmla="*/ 66 w 110"/>
                <a:gd name="T59" fmla="*/ 108 h 108"/>
                <a:gd name="T60" fmla="*/ 76 w 110"/>
                <a:gd name="T61" fmla="*/ 104 h 108"/>
                <a:gd name="T62" fmla="*/ 86 w 110"/>
                <a:gd name="T63" fmla="*/ 100 h 108"/>
                <a:gd name="T64" fmla="*/ 94 w 110"/>
                <a:gd name="T65" fmla="*/ 92 h 108"/>
                <a:gd name="T66" fmla="*/ 100 w 110"/>
                <a:gd name="T67" fmla="*/ 84 h 108"/>
                <a:gd name="T68" fmla="*/ 106 w 110"/>
                <a:gd name="T69" fmla="*/ 74 h 108"/>
                <a:gd name="T70" fmla="*/ 108 w 110"/>
                <a:gd name="T71" fmla="*/ 64 h 108"/>
                <a:gd name="T72" fmla="*/ 110 w 110"/>
                <a:gd name="T73" fmla="*/ 54 h 108"/>
                <a:gd name="T74" fmla="*/ 110 w 110"/>
                <a:gd name="T7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8">
                  <a:moveTo>
                    <a:pt x="110" y="54"/>
                  </a:moveTo>
                  <a:lnTo>
                    <a:pt x="110" y="54"/>
                  </a:lnTo>
                  <a:lnTo>
                    <a:pt x="108" y="42"/>
                  </a:lnTo>
                  <a:lnTo>
                    <a:pt x="106" y="32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4"/>
                  </a:lnTo>
                  <a:lnTo>
                    <a:pt x="108" y="64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2" name="Freeform 48"/>
            <p:cNvSpPr>
              <a:spLocks/>
            </p:cNvSpPr>
            <p:nvPr/>
          </p:nvSpPr>
          <p:spPr bwMode="auto">
            <a:xfrm>
              <a:off x="5069933" y="4746625"/>
              <a:ext cx="177800" cy="174625"/>
            </a:xfrm>
            <a:custGeom>
              <a:avLst/>
              <a:gdLst>
                <a:gd name="T0" fmla="*/ 112 w 112"/>
                <a:gd name="T1" fmla="*/ 54 h 110"/>
                <a:gd name="T2" fmla="*/ 112 w 112"/>
                <a:gd name="T3" fmla="*/ 54 h 110"/>
                <a:gd name="T4" fmla="*/ 110 w 112"/>
                <a:gd name="T5" fmla="*/ 42 h 110"/>
                <a:gd name="T6" fmla="*/ 108 w 112"/>
                <a:gd name="T7" fmla="*/ 32 h 110"/>
                <a:gd name="T8" fmla="*/ 102 w 112"/>
                <a:gd name="T9" fmla="*/ 24 h 110"/>
                <a:gd name="T10" fmla="*/ 96 w 112"/>
                <a:gd name="T11" fmla="*/ 16 h 110"/>
                <a:gd name="T12" fmla="*/ 88 w 112"/>
                <a:gd name="T13" fmla="*/ 10 h 110"/>
                <a:gd name="T14" fmla="*/ 78 w 112"/>
                <a:gd name="T15" fmla="*/ 4 h 110"/>
                <a:gd name="T16" fmla="*/ 68 w 112"/>
                <a:gd name="T17" fmla="*/ 0 h 110"/>
                <a:gd name="T18" fmla="*/ 56 w 112"/>
                <a:gd name="T19" fmla="*/ 0 h 110"/>
                <a:gd name="T20" fmla="*/ 56 w 112"/>
                <a:gd name="T21" fmla="*/ 0 h 110"/>
                <a:gd name="T22" fmla="*/ 44 w 112"/>
                <a:gd name="T23" fmla="*/ 0 h 110"/>
                <a:gd name="T24" fmla="*/ 34 w 112"/>
                <a:gd name="T25" fmla="*/ 4 h 110"/>
                <a:gd name="T26" fmla="*/ 24 w 112"/>
                <a:gd name="T27" fmla="*/ 10 h 110"/>
                <a:gd name="T28" fmla="*/ 16 w 112"/>
                <a:gd name="T29" fmla="*/ 16 h 110"/>
                <a:gd name="T30" fmla="*/ 10 w 112"/>
                <a:gd name="T31" fmla="*/ 24 h 110"/>
                <a:gd name="T32" fmla="*/ 4 w 112"/>
                <a:gd name="T33" fmla="*/ 32 h 110"/>
                <a:gd name="T34" fmla="*/ 2 w 112"/>
                <a:gd name="T35" fmla="*/ 42 h 110"/>
                <a:gd name="T36" fmla="*/ 0 w 112"/>
                <a:gd name="T37" fmla="*/ 54 h 110"/>
                <a:gd name="T38" fmla="*/ 0 w 112"/>
                <a:gd name="T39" fmla="*/ 54 h 110"/>
                <a:gd name="T40" fmla="*/ 2 w 112"/>
                <a:gd name="T41" fmla="*/ 64 h 110"/>
                <a:gd name="T42" fmla="*/ 4 w 112"/>
                <a:gd name="T43" fmla="*/ 76 h 110"/>
                <a:gd name="T44" fmla="*/ 10 w 112"/>
                <a:gd name="T45" fmla="*/ 84 h 110"/>
                <a:gd name="T46" fmla="*/ 16 w 112"/>
                <a:gd name="T47" fmla="*/ 92 h 110"/>
                <a:gd name="T48" fmla="*/ 24 w 112"/>
                <a:gd name="T49" fmla="*/ 100 h 110"/>
                <a:gd name="T50" fmla="*/ 34 w 112"/>
                <a:gd name="T51" fmla="*/ 104 h 110"/>
                <a:gd name="T52" fmla="*/ 44 w 112"/>
                <a:gd name="T53" fmla="*/ 108 h 110"/>
                <a:gd name="T54" fmla="*/ 56 w 112"/>
                <a:gd name="T55" fmla="*/ 110 h 110"/>
                <a:gd name="T56" fmla="*/ 56 w 112"/>
                <a:gd name="T57" fmla="*/ 110 h 110"/>
                <a:gd name="T58" fmla="*/ 68 w 112"/>
                <a:gd name="T59" fmla="*/ 108 h 110"/>
                <a:gd name="T60" fmla="*/ 78 w 112"/>
                <a:gd name="T61" fmla="*/ 104 h 110"/>
                <a:gd name="T62" fmla="*/ 88 w 112"/>
                <a:gd name="T63" fmla="*/ 100 h 110"/>
                <a:gd name="T64" fmla="*/ 96 w 112"/>
                <a:gd name="T65" fmla="*/ 92 h 110"/>
                <a:gd name="T66" fmla="*/ 102 w 112"/>
                <a:gd name="T67" fmla="*/ 84 h 110"/>
                <a:gd name="T68" fmla="*/ 108 w 112"/>
                <a:gd name="T69" fmla="*/ 76 h 110"/>
                <a:gd name="T70" fmla="*/ 110 w 112"/>
                <a:gd name="T71" fmla="*/ 64 h 110"/>
                <a:gd name="T72" fmla="*/ 112 w 112"/>
                <a:gd name="T73" fmla="*/ 54 h 110"/>
                <a:gd name="T74" fmla="*/ 112 w 112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10">
                  <a:moveTo>
                    <a:pt x="112" y="54"/>
                  </a:moveTo>
                  <a:lnTo>
                    <a:pt x="112" y="54"/>
                  </a:lnTo>
                  <a:lnTo>
                    <a:pt x="110" y="42"/>
                  </a:lnTo>
                  <a:lnTo>
                    <a:pt x="108" y="32"/>
                  </a:lnTo>
                  <a:lnTo>
                    <a:pt x="102" y="24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0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8" y="108"/>
                  </a:lnTo>
                  <a:lnTo>
                    <a:pt x="78" y="104"/>
                  </a:lnTo>
                  <a:lnTo>
                    <a:pt x="88" y="100"/>
                  </a:lnTo>
                  <a:lnTo>
                    <a:pt x="96" y="92"/>
                  </a:lnTo>
                  <a:lnTo>
                    <a:pt x="102" y="84"/>
                  </a:lnTo>
                  <a:lnTo>
                    <a:pt x="108" y="76"/>
                  </a:lnTo>
                  <a:lnTo>
                    <a:pt x="110" y="64"/>
                  </a:lnTo>
                  <a:lnTo>
                    <a:pt x="112" y="54"/>
                  </a:lnTo>
                  <a:lnTo>
                    <a:pt x="112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3" name="Freeform 49"/>
            <p:cNvSpPr>
              <a:spLocks/>
            </p:cNvSpPr>
            <p:nvPr/>
          </p:nvSpPr>
          <p:spPr bwMode="auto">
            <a:xfrm>
              <a:off x="4898483" y="4921250"/>
              <a:ext cx="174625" cy="168275"/>
            </a:xfrm>
            <a:custGeom>
              <a:avLst/>
              <a:gdLst>
                <a:gd name="T0" fmla="*/ 110 w 110"/>
                <a:gd name="T1" fmla="*/ 52 h 106"/>
                <a:gd name="T2" fmla="*/ 110 w 110"/>
                <a:gd name="T3" fmla="*/ 52 h 106"/>
                <a:gd name="T4" fmla="*/ 110 w 110"/>
                <a:gd name="T5" fmla="*/ 42 h 106"/>
                <a:gd name="T6" fmla="*/ 106 w 110"/>
                <a:gd name="T7" fmla="*/ 32 h 106"/>
                <a:gd name="T8" fmla="*/ 100 w 110"/>
                <a:gd name="T9" fmla="*/ 22 h 106"/>
                <a:gd name="T10" fmla="*/ 94 w 110"/>
                <a:gd name="T11" fmla="*/ 14 h 106"/>
                <a:gd name="T12" fmla="*/ 86 w 110"/>
                <a:gd name="T13" fmla="*/ 8 h 106"/>
                <a:gd name="T14" fmla="*/ 76 w 110"/>
                <a:gd name="T15" fmla="*/ 4 h 106"/>
                <a:gd name="T16" fmla="*/ 66 w 110"/>
                <a:gd name="T17" fmla="*/ 0 h 106"/>
                <a:gd name="T18" fmla="*/ 54 w 110"/>
                <a:gd name="T19" fmla="*/ 0 h 106"/>
                <a:gd name="T20" fmla="*/ 54 w 110"/>
                <a:gd name="T21" fmla="*/ 0 h 106"/>
                <a:gd name="T22" fmla="*/ 44 w 110"/>
                <a:gd name="T23" fmla="*/ 0 h 106"/>
                <a:gd name="T24" fmla="*/ 34 w 110"/>
                <a:gd name="T25" fmla="*/ 4 h 106"/>
                <a:gd name="T26" fmla="*/ 24 w 110"/>
                <a:gd name="T27" fmla="*/ 8 h 106"/>
                <a:gd name="T28" fmla="*/ 16 w 110"/>
                <a:gd name="T29" fmla="*/ 14 h 106"/>
                <a:gd name="T30" fmla="*/ 10 w 110"/>
                <a:gd name="T31" fmla="*/ 22 h 106"/>
                <a:gd name="T32" fmla="*/ 6 w 110"/>
                <a:gd name="T33" fmla="*/ 32 h 106"/>
                <a:gd name="T34" fmla="*/ 2 w 110"/>
                <a:gd name="T35" fmla="*/ 42 h 106"/>
                <a:gd name="T36" fmla="*/ 0 w 110"/>
                <a:gd name="T37" fmla="*/ 52 h 106"/>
                <a:gd name="T38" fmla="*/ 0 w 110"/>
                <a:gd name="T39" fmla="*/ 52 h 106"/>
                <a:gd name="T40" fmla="*/ 2 w 110"/>
                <a:gd name="T41" fmla="*/ 64 h 106"/>
                <a:gd name="T42" fmla="*/ 6 w 110"/>
                <a:gd name="T43" fmla="*/ 74 h 106"/>
                <a:gd name="T44" fmla="*/ 10 w 110"/>
                <a:gd name="T45" fmla="*/ 82 h 106"/>
                <a:gd name="T46" fmla="*/ 16 w 110"/>
                <a:gd name="T47" fmla="*/ 90 h 106"/>
                <a:gd name="T48" fmla="*/ 24 w 110"/>
                <a:gd name="T49" fmla="*/ 98 h 106"/>
                <a:gd name="T50" fmla="*/ 34 w 110"/>
                <a:gd name="T51" fmla="*/ 102 h 106"/>
                <a:gd name="T52" fmla="*/ 44 w 110"/>
                <a:gd name="T53" fmla="*/ 106 h 106"/>
                <a:gd name="T54" fmla="*/ 54 w 110"/>
                <a:gd name="T55" fmla="*/ 106 h 106"/>
                <a:gd name="T56" fmla="*/ 54 w 110"/>
                <a:gd name="T57" fmla="*/ 106 h 106"/>
                <a:gd name="T58" fmla="*/ 66 w 110"/>
                <a:gd name="T59" fmla="*/ 106 h 106"/>
                <a:gd name="T60" fmla="*/ 76 w 110"/>
                <a:gd name="T61" fmla="*/ 102 h 106"/>
                <a:gd name="T62" fmla="*/ 86 w 110"/>
                <a:gd name="T63" fmla="*/ 98 h 106"/>
                <a:gd name="T64" fmla="*/ 94 w 110"/>
                <a:gd name="T65" fmla="*/ 90 h 106"/>
                <a:gd name="T66" fmla="*/ 100 w 110"/>
                <a:gd name="T67" fmla="*/ 82 h 106"/>
                <a:gd name="T68" fmla="*/ 106 w 110"/>
                <a:gd name="T69" fmla="*/ 74 h 106"/>
                <a:gd name="T70" fmla="*/ 110 w 110"/>
                <a:gd name="T71" fmla="*/ 64 h 106"/>
                <a:gd name="T72" fmla="*/ 110 w 110"/>
                <a:gd name="T73" fmla="*/ 52 h 106"/>
                <a:gd name="T74" fmla="*/ 110 w 110"/>
                <a:gd name="T75" fmla="*/ 5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6">
                  <a:moveTo>
                    <a:pt x="110" y="52"/>
                  </a:moveTo>
                  <a:lnTo>
                    <a:pt x="110" y="52"/>
                  </a:lnTo>
                  <a:lnTo>
                    <a:pt x="110" y="42"/>
                  </a:lnTo>
                  <a:lnTo>
                    <a:pt x="106" y="32"/>
                  </a:lnTo>
                  <a:lnTo>
                    <a:pt x="100" y="22"/>
                  </a:lnTo>
                  <a:lnTo>
                    <a:pt x="94" y="14"/>
                  </a:lnTo>
                  <a:lnTo>
                    <a:pt x="86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6" y="106"/>
                  </a:lnTo>
                  <a:lnTo>
                    <a:pt x="76" y="102"/>
                  </a:lnTo>
                  <a:lnTo>
                    <a:pt x="86" y="98"/>
                  </a:lnTo>
                  <a:lnTo>
                    <a:pt x="94" y="90"/>
                  </a:lnTo>
                  <a:lnTo>
                    <a:pt x="100" y="82"/>
                  </a:lnTo>
                  <a:lnTo>
                    <a:pt x="106" y="74"/>
                  </a:lnTo>
                  <a:lnTo>
                    <a:pt x="110" y="64"/>
                  </a:lnTo>
                  <a:lnTo>
                    <a:pt x="110" y="52"/>
                  </a:lnTo>
                  <a:lnTo>
                    <a:pt x="110" y="5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4" name="Freeform 50"/>
            <p:cNvSpPr>
              <a:spLocks/>
            </p:cNvSpPr>
            <p:nvPr/>
          </p:nvSpPr>
          <p:spPr bwMode="auto">
            <a:xfrm>
              <a:off x="4638133" y="4943475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10 w 110"/>
                <a:gd name="T5" fmla="*/ 44 h 110"/>
                <a:gd name="T6" fmla="*/ 106 w 110"/>
                <a:gd name="T7" fmla="*/ 34 h 110"/>
                <a:gd name="T8" fmla="*/ 102 w 110"/>
                <a:gd name="T9" fmla="*/ 24 h 110"/>
                <a:gd name="T10" fmla="*/ 94 w 110"/>
                <a:gd name="T11" fmla="*/ 16 h 110"/>
                <a:gd name="T12" fmla="*/ 86 w 110"/>
                <a:gd name="T13" fmla="*/ 10 h 110"/>
                <a:gd name="T14" fmla="*/ 76 w 110"/>
                <a:gd name="T15" fmla="*/ 6 h 110"/>
                <a:gd name="T16" fmla="*/ 66 w 110"/>
                <a:gd name="T17" fmla="*/ 2 h 110"/>
                <a:gd name="T18" fmla="*/ 56 w 110"/>
                <a:gd name="T19" fmla="*/ 0 h 110"/>
                <a:gd name="T20" fmla="*/ 56 w 110"/>
                <a:gd name="T21" fmla="*/ 0 h 110"/>
                <a:gd name="T22" fmla="*/ 44 w 110"/>
                <a:gd name="T23" fmla="*/ 2 h 110"/>
                <a:gd name="T24" fmla="*/ 34 w 110"/>
                <a:gd name="T25" fmla="*/ 6 h 110"/>
                <a:gd name="T26" fmla="*/ 24 w 110"/>
                <a:gd name="T27" fmla="*/ 10 h 110"/>
                <a:gd name="T28" fmla="*/ 16 w 110"/>
                <a:gd name="T29" fmla="*/ 16 h 110"/>
                <a:gd name="T30" fmla="*/ 8 w 110"/>
                <a:gd name="T31" fmla="*/ 24 h 110"/>
                <a:gd name="T32" fmla="*/ 4 w 110"/>
                <a:gd name="T33" fmla="*/ 34 h 110"/>
                <a:gd name="T34" fmla="*/ 0 w 110"/>
                <a:gd name="T35" fmla="*/ 44 h 110"/>
                <a:gd name="T36" fmla="*/ 0 w 110"/>
                <a:gd name="T37" fmla="*/ 54 h 110"/>
                <a:gd name="T38" fmla="*/ 0 w 110"/>
                <a:gd name="T39" fmla="*/ 54 h 110"/>
                <a:gd name="T40" fmla="*/ 0 w 110"/>
                <a:gd name="T41" fmla="*/ 66 h 110"/>
                <a:gd name="T42" fmla="*/ 4 w 110"/>
                <a:gd name="T43" fmla="*/ 76 h 110"/>
                <a:gd name="T44" fmla="*/ 8 w 110"/>
                <a:gd name="T45" fmla="*/ 86 h 110"/>
                <a:gd name="T46" fmla="*/ 16 w 110"/>
                <a:gd name="T47" fmla="*/ 94 h 110"/>
                <a:gd name="T48" fmla="*/ 24 w 110"/>
                <a:gd name="T49" fmla="*/ 100 h 110"/>
                <a:gd name="T50" fmla="*/ 34 w 110"/>
                <a:gd name="T51" fmla="*/ 106 h 110"/>
                <a:gd name="T52" fmla="*/ 44 w 110"/>
                <a:gd name="T53" fmla="*/ 110 h 110"/>
                <a:gd name="T54" fmla="*/ 56 w 110"/>
                <a:gd name="T55" fmla="*/ 110 h 110"/>
                <a:gd name="T56" fmla="*/ 56 w 110"/>
                <a:gd name="T57" fmla="*/ 110 h 110"/>
                <a:gd name="T58" fmla="*/ 66 w 110"/>
                <a:gd name="T59" fmla="*/ 110 h 110"/>
                <a:gd name="T60" fmla="*/ 76 w 110"/>
                <a:gd name="T61" fmla="*/ 106 h 110"/>
                <a:gd name="T62" fmla="*/ 86 w 110"/>
                <a:gd name="T63" fmla="*/ 100 h 110"/>
                <a:gd name="T64" fmla="*/ 94 w 110"/>
                <a:gd name="T65" fmla="*/ 94 h 110"/>
                <a:gd name="T66" fmla="*/ 102 w 110"/>
                <a:gd name="T67" fmla="*/ 86 h 110"/>
                <a:gd name="T68" fmla="*/ 106 w 110"/>
                <a:gd name="T69" fmla="*/ 76 h 110"/>
                <a:gd name="T70" fmla="*/ 110 w 110"/>
                <a:gd name="T71" fmla="*/ 66 h 110"/>
                <a:gd name="T72" fmla="*/ 110 w 110"/>
                <a:gd name="T73" fmla="*/ 54 h 110"/>
                <a:gd name="T74" fmla="*/ 110 w 110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10" y="44"/>
                  </a:lnTo>
                  <a:lnTo>
                    <a:pt x="106" y="34"/>
                  </a:lnTo>
                  <a:lnTo>
                    <a:pt x="102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6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4" y="2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10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10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2" y="86"/>
                  </a:lnTo>
                  <a:lnTo>
                    <a:pt x="106" y="76"/>
                  </a:lnTo>
                  <a:lnTo>
                    <a:pt x="110" y="66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5" name="Freeform 51"/>
            <p:cNvSpPr>
              <a:spLocks/>
            </p:cNvSpPr>
            <p:nvPr/>
          </p:nvSpPr>
          <p:spPr bwMode="auto">
            <a:xfrm>
              <a:off x="5196933" y="4956175"/>
              <a:ext cx="177800" cy="174625"/>
            </a:xfrm>
            <a:custGeom>
              <a:avLst/>
              <a:gdLst>
                <a:gd name="T0" fmla="*/ 112 w 112"/>
                <a:gd name="T1" fmla="*/ 56 h 110"/>
                <a:gd name="T2" fmla="*/ 112 w 112"/>
                <a:gd name="T3" fmla="*/ 56 h 110"/>
                <a:gd name="T4" fmla="*/ 110 w 112"/>
                <a:gd name="T5" fmla="*/ 44 h 110"/>
                <a:gd name="T6" fmla="*/ 108 w 112"/>
                <a:gd name="T7" fmla="*/ 34 h 110"/>
                <a:gd name="T8" fmla="*/ 102 w 112"/>
                <a:gd name="T9" fmla="*/ 26 h 110"/>
                <a:gd name="T10" fmla="*/ 96 w 112"/>
                <a:gd name="T11" fmla="*/ 16 h 110"/>
                <a:gd name="T12" fmla="*/ 88 w 112"/>
                <a:gd name="T13" fmla="*/ 10 h 110"/>
                <a:gd name="T14" fmla="*/ 78 w 112"/>
                <a:gd name="T15" fmla="*/ 6 h 110"/>
                <a:gd name="T16" fmla="*/ 68 w 112"/>
                <a:gd name="T17" fmla="*/ 2 h 110"/>
                <a:gd name="T18" fmla="*/ 56 w 112"/>
                <a:gd name="T19" fmla="*/ 0 h 110"/>
                <a:gd name="T20" fmla="*/ 56 w 112"/>
                <a:gd name="T21" fmla="*/ 0 h 110"/>
                <a:gd name="T22" fmla="*/ 44 w 112"/>
                <a:gd name="T23" fmla="*/ 2 h 110"/>
                <a:gd name="T24" fmla="*/ 34 w 112"/>
                <a:gd name="T25" fmla="*/ 6 h 110"/>
                <a:gd name="T26" fmla="*/ 24 w 112"/>
                <a:gd name="T27" fmla="*/ 10 h 110"/>
                <a:gd name="T28" fmla="*/ 16 w 112"/>
                <a:gd name="T29" fmla="*/ 16 h 110"/>
                <a:gd name="T30" fmla="*/ 10 w 112"/>
                <a:gd name="T31" fmla="*/ 26 h 110"/>
                <a:gd name="T32" fmla="*/ 4 w 112"/>
                <a:gd name="T33" fmla="*/ 34 h 110"/>
                <a:gd name="T34" fmla="*/ 2 w 112"/>
                <a:gd name="T35" fmla="*/ 44 h 110"/>
                <a:gd name="T36" fmla="*/ 0 w 112"/>
                <a:gd name="T37" fmla="*/ 56 h 110"/>
                <a:gd name="T38" fmla="*/ 0 w 112"/>
                <a:gd name="T39" fmla="*/ 56 h 110"/>
                <a:gd name="T40" fmla="*/ 2 w 112"/>
                <a:gd name="T41" fmla="*/ 66 h 110"/>
                <a:gd name="T42" fmla="*/ 4 w 112"/>
                <a:gd name="T43" fmla="*/ 78 h 110"/>
                <a:gd name="T44" fmla="*/ 10 w 112"/>
                <a:gd name="T45" fmla="*/ 86 h 110"/>
                <a:gd name="T46" fmla="*/ 16 w 112"/>
                <a:gd name="T47" fmla="*/ 94 h 110"/>
                <a:gd name="T48" fmla="*/ 24 w 112"/>
                <a:gd name="T49" fmla="*/ 100 h 110"/>
                <a:gd name="T50" fmla="*/ 34 w 112"/>
                <a:gd name="T51" fmla="*/ 106 h 110"/>
                <a:gd name="T52" fmla="*/ 44 w 112"/>
                <a:gd name="T53" fmla="*/ 108 h 110"/>
                <a:gd name="T54" fmla="*/ 56 w 112"/>
                <a:gd name="T55" fmla="*/ 110 h 110"/>
                <a:gd name="T56" fmla="*/ 56 w 112"/>
                <a:gd name="T57" fmla="*/ 110 h 110"/>
                <a:gd name="T58" fmla="*/ 68 w 112"/>
                <a:gd name="T59" fmla="*/ 108 h 110"/>
                <a:gd name="T60" fmla="*/ 78 w 112"/>
                <a:gd name="T61" fmla="*/ 106 h 110"/>
                <a:gd name="T62" fmla="*/ 88 w 112"/>
                <a:gd name="T63" fmla="*/ 100 h 110"/>
                <a:gd name="T64" fmla="*/ 96 w 112"/>
                <a:gd name="T65" fmla="*/ 94 h 110"/>
                <a:gd name="T66" fmla="*/ 102 w 112"/>
                <a:gd name="T67" fmla="*/ 86 h 110"/>
                <a:gd name="T68" fmla="*/ 108 w 112"/>
                <a:gd name="T69" fmla="*/ 78 h 110"/>
                <a:gd name="T70" fmla="*/ 110 w 112"/>
                <a:gd name="T71" fmla="*/ 66 h 110"/>
                <a:gd name="T72" fmla="*/ 112 w 112"/>
                <a:gd name="T73" fmla="*/ 56 h 110"/>
                <a:gd name="T74" fmla="*/ 112 w 112"/>
                <a:gd name="T75" fmla="*/ 5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10">
                  <a:moveTo>
                    <a:pt x="112" y="56"/>
                  </a:moveTo>
                  <a:lnTo>
                    <a:pt x="112" y="56"/>
                  </a:lnTo>
                  <a:lnTo>
                    <a:pt x="110" y="44"/>
                  </a:lnTo>
                  <a:lnTo>
                    <a:pt x="108" y="34"/>
                  </a:lnTo>
                  <a:lnTo>
                    <a:pt x="102" y="26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6"/>
                  </a:lnTo>
                  <a:lnTo>
                    <a:pt x="68" y="2"/>
                  </a:lnTo>
                  <a:lnTo>
                    <a:pt x="56" y="0"/>
                  </a:lnTo>
                  <a:lnTo>
                    <a:pt x="56" y="0"/>
                  </a:lnTo>
                  <a:lnTo>
                    <a:pt x="44" y="2"/>
                  </a:lnTo>
                  <a:lnTo>
                    <a:pt x="34" y="6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6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8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8" y="108"/>
                  </a:lnTo>
                  <a:lnTo>
                    <a:pt x="78" y="106"/>
                  </a:lnTo>
                  <a:lnTo>
                    <a:pt x="88" y="100"/>
                  </a:lnTo>
                  <a:lnTo>
                    <a:pt x="96" y="94"/>
                  </a:lnTo>
                  <a:lnTo>
                    <a:pt x="102" y="86"/>
                  </a:lnTo>
                  <a:lnTo>
                    <a:pt x="108" y="78"/>
                  </a:lnTo>
                  <a:lnTo>
                    <a:pt x="110" y="66"/>
                  </a:lnTo>
                  <a:lnTo>
                    <a:pt x="112" y="56"/>
                  </a:lnTo>
                  <a:lnTo>
                    <a:pt x="112" y="5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6" name="Freeform 52"/>
            <p:cNvSpPr>
              <a:spLocks/>
            </p:cNvSpPr>
            <p:nvPr/>
          </p:nvSpPr>
          <p:spPr bwMode="auto">
            <a:xfrm>
              <a:off x="4898483" y="4575175"/>
              <a:ext cx="174625" cy="171450"/>
            </a:xfrm>
            <a:custGeom>
              <a:avLst/>
              <a:gdLst>
                <a:gd name="T0" fmla="*/ 110 w 110"/>
                <a:gd name="T1" fmla="*/ 54 h 108"/>
                <a:gd name="T2" fmla="*/ 110 w 110"/>
                <a:gd name="T3" fmla="*/ 54 h 108"/>
                <a:gd name="T4" fmla="*/ 110 w 110"/>
                <a:gd name="T5" fmla="*/ 42 h 108"/>
                <a:gd name="T6" fmla="*/ 106 w 110"/>
                <a:gd name="T7" fmla="*/ 32 h 108"/>
                <a:gd name="T8" fmla="*/ 100 w 110"/>
                <a:gd name="T9" fmla="*/ 24 h 108"/>
                <a:gd name="T10" fmla="*/ 94 w 110"/>
                <a:gd name="T11" fmla="*/ 16 h 108"/>
                <a:gd name="T12" fmla="*/ 86 w 110"/>
                <a:gd name="T13" fmla="*/ 8 h 108"/>
                <a:gd name="T14" fmla="*/ 76 w 110"/>
                <a:gd name="T15" fmla="*/ 4 h 108"/>
                <a:gd name="T16" fmla="*/ 66 w 110"/>
                <a:gd name="T17" fmla="*/ 2 h 108"/>
                <a:gd name="T18" fmla="*/ 54 w 110"/>
                <a:gd name="T19" fmla="*/ 0 h 108"/>
                <a:gd name="T20" fmla="*/ 54 w 110"/>
                <a:gd name="T21" fmla="*/ 0 h 108"/>
                <a:gd name="T22" fmla="*/ 44 w 110"/>
                <a:gd name="T23" fmla="*/ 2 h 108"/>
                <a:gd name="T24" fmla="*/ 34 w 110"/>
                <a:gd name="T25" fmla="*/ 4 h 108"/>
                <a:gd name="T26" fmla="*/ 24 w 110"/>
                <a:gd name="T27" fmla="*/ 8 h 108"/>
                <a:gd name="T28" fmla="*/ 16 w 110"/>
                <a:gd name="T29" fmla="*/ 16 h 108"/>
                <a:gd name="T30" fmla="*/ 10 w 110"/>
                <a:gd name="T31" fmla="*/ 24 h 108"/>
                <a:gd name="T32" fmla="*/ 6 w 110"/>
                <a:gd name="T33" fmla="*/ 32 h 108"/>
                <a:gd name="T34" fmla="*/ 2 w 110"/>
                <a:gd name="T35" fmla="*/ 42 h 108"/>
                <a:gd name="T36" fmla="*/ 0 w 110"/>
                <a:gd name="T37" fmla="*/ 54 h 108"/>
                <a:gd name="T38" fmla="*/ 0 w 110"/>
                <a:gd name="T39" fmla="*/ 54 h 108"/>
                <a:gd name="T40" fmla="*/ 2 w 110"/>
                <a:gd name="T41" fmla="*/ 64 h 108"/>
                <a:gd name="T42" fmla="*/ 6 w 110"/>
                <a:gd name="T43" fmla="*/ 74 h 108"/>
                <a:gd name="T44" fmla="*/ 10 w 110"/>
                <a:gd name="T45" fmla="*/ 84 h 108"/>
                <a:gd name="T46" fmla="*/ 16 w 110"/>
                <a:gd name="T47" fmla="*/ 92 h 108"/>
                <a:gd name="T48" fmla="*/ 24 w 110"/>
                <a:gd name="T49" fmla="*/ 98 h 108"/>
                <a:gd name="T50" fmla="*/ 34 w 110"/>
                <a:gd name="T51" fmla="*/ 104 h 108"/>
                <a:gd name="T52" fmla="*/ 44 w 110"/>
                <a:gd name="T53" fmla="*/ 106 h 108"/>
                <a:gd name="T54" fmla="*/ 54 w 110"/>
                <a:gd name="T55" fmla="*/ 108 h 108"/>
                <a:gd name="T56" fmla="*/ 54 w 110"/>
                <a:gd name="T57" fmla="*/ 108 h 108"/>
                <a:gd name="T58" fmla="*/ 66 w 110"/>
                <a:gd name="T59" fmla="*/ 106 h 108"/>
                <a:gd name="T60" fmla="*/ 76 w 110"/>
                <a:gd name="T61" fmla="*/ 104 h 108"/>
                <a:gd name="T62" fmla="*/ 86 w 110"/>
                <a:gd name="T63" fmla="*/ 98 h 108"/>
                <a:gd name="T64" fmla="*/ 94 w 110"/>
                <a:gd name="T65" fmla="*/ 92 h 108"/>
                <a:gd name="T66" fmla="*/ 100 w 110"/>
                <a:gd name="T67" fmla="*/ 84 h 108"/>
                <a:gd name="T68" fmla="*/ 106 w 110"/>
                <a:gd name="T69" fmla="*/ 74 h 108"/>
                <a:gd name="T70" fmla="*/ 110 w 110"/>
                <a:gd name="T71" fmla="*/ 64 h 108"/>
                <a:gd name="T72" fmla="*/ 110 w 110"/>
                <a:gd name="T73" fmla="*/ 54 h 108"/>
                <a:gd name="T74" fmla="*/ 110 w 110"/>
                <a:gd name="T75" fmla="*/ 54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8">
                  <a:moveTo>
                    <a:pt x="110" y="54"/>
                  </a:moveTo>
                  <a:lnTo>
                    <a:pt x="110" y="54"/>
                  </a:lnTo>
                  <a:lnTo>
                    <a:pt x="110" y="42"/>
                  </a:lnTo>
                  <a:lnTo>
                    <a:pt x="106" y="32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8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6"/>
                  </a:lnTo>
                  <a:lnTo>
                    <a:pt x="76" y="104"/>
                  </a:lnTo>
                  <a:lnTo>
                    <a:pt x="86" y="98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4"/>
                  </a:lnTo>
                  <a:lnTo>
                    <a:pt x="110" y="64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7" name="Freeform 53"/>
            <p:cNvSpPr>
              <a:spLocks/>
            </p:cNvSpPr>
            <p:nvPr/>
          </p:nvSpPr>
          <p:spPr bwMode="auto">
            <a:xfrm>
              <a:off x="4698458" y="3854450"/>
              <a:ext cx="228600" cy="463550"/>
            </a:xfrm>
            <a:custGeom>
              <a:avLst/>
              <a:gdLst>
                <a:gd name="T0" fmla="*/ 144 w 144"/>
                <a:gd name="T1" fmla="*/ 220 h 292"/>
                <a:gd name="T2" fmla="*/ 106 w 144"/>
                <a:gd name="T3" fmla="*/ 220 h 292"/>
                <a:gd name="T4" fmla="*/ 106 w 144"/>
                <a:gd name="T5" fmla="*/ 0 h 292"/>
                <a:gd name="T6" fmla="*/ 36 w 144"/>
                <a:gd name="T7" fmla="*/ 0 h 292"/>
                <a:gd name="T8" fmla="*/ 36 w 144"/>
                <a:gd name="T9" fmla="*/ 220 h 292"/>
                <a:gd name="T10" fmla="*/ 0 w 144"/>
                <a:gd name="T11" fmla="*/ 220 h 292"/>
                <a:gd name="T12" fmla="*/ 72 w 144"/>
                <a:gd name="T13" fmla="*/ 292 h 292"/>
                <a:gd name="T14" fmla="*/ 144 w 144"/>
                <a:gd name="T15" fmla="*/ 22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292">
                  <a:moveTo>
                    <a:pt x="144" y="220"/>
                  </a:moveTo>
                  <a:lnTo>
                    <a:pt x="106" y="220"/>
                  </a:lnTo>
                  <a:lnTo>
                    <a:pt x="106" y="0"/>
                  </a:lnTo>
                  <a:lnTo>
                    <a:pt x="36" y="0"/>
                  </a:lnTo>
                  <a:lnTo>
                    <a:pt x="36" y="220"/>
                  </a:lnTo>
                  <a:lnTo>
                    <a:pt x="0" y="220"/>
                  </a:lnTo>
                  <a:lnTo>
                    <a:pt x="72" y="292"/>
                  </a:lnTo>
                  <a:lnTo>
                    <a:pt x="144" y="22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8" name="Freeform 54"/>
            <p:cNvSpPr>
              <a:spLocks/>
            </p:cNvSpPr>
            <p:nvPr/>
          </p:nvSpPr>
          <p:spPr bwMode="auto">
            <a:xfrm>
              <a:off x="4698458" y="3854450"/>
              <a:ext cx="228600" cy="463550"/>
            </a:xfrm>
            <a:custGeom>
              <a:avLst/>
              <a:gdLst>
                <a:gd name="T0" fmla="*/ 144 w 144"/>
                <a:gd name="T1" fmla="*/ 220 h 292"/>
                <a:gd name="T2" fmla="*/ 106 w 144"/>
                <a:gd name="T3" fmla="*/ 220 h 292"/>
                <a:gd name="T4" fmla="*/ 106 w 144"/>
                <a:gd name="T5" fmla="*/ 0 h 292"/>
                <a:gd name="T6" fmla="*/ 36 w 144"/>
                <a:gd name="T7" fmla="*/ 0 h 292"/>
                <a:gd name="T8" fmla="*/ 36 w 144"/>
                <a:gd name="T9" fmla="*/ 220 h 292"/>
                <a:gd name="T10" fmla="*/ 0 w 144"/>
                <a:gd name="T11" fmla="*/ 220 h 292"/>
                <a:gd name="T12" fmla="*/ 72 w 144"/>
                <a:gd name="T13" fmla="*/ 292 h 292"/>
                <a:gd name="T14" fmla="*/ 144 w 144"/>
                <a:gd name="T15" fmla="*/ 22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4" h="292">
                  <a:moveTo>
                    <a:pt x="144" y="220"/>
                  </a:moveTo>
                  <a:lnTo>
                    <a:pt x="106" y="220"/>
                  </a:lnTo>
                  <a:lnTo>
                    <a:pt x="106" y="0"/>
                  </a:lnTo>
                  <a:lnTo>
                    <a:pt x="36" y="0"/>
                  </a:lnTo>
                  <a:lnTo>
                    <a:pt x="36" y="220"/>
                  </a:lnTo>
                  <a:lnTo>
                    <a:pt x="0" y="220"/>
                  </a:lnTo>
                  <a:lnTo>
                    <a:pt x="72" y="292"/>
                  </a:lnTo>
                  <a:lnTo>
                    <a:pt x="144" y="22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4229" name="Picture 5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87408" y="1603375"/>
              <a:ext cx="561975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30" name="Freeform 56"/>
            <p:cNvSpPr>
              <a:spLocks/>
            </p:cNvSpPr>
            <p:nvPr/>
          </p:nvSpPr>
          <p:spPr bwMode="auto">
            <a:xfrm>
              <a:off x="4984208" y="1911350"/>
              <a:ext cx="460375" cy="371475"/>
            </a:xfrm>
            <a:custGeom>
              <a:avLst/>
              <a:gdLst>
                <a:gd name="T0" fmla="*/ 82 w 290"/>
                <a:gd name="T1" fmla="*/ 234 h 234"/>
                <a:gd name="T2" fmla="*/ 166 w 290"/>
                <a:gd name="T3" fmla="*/ 156 h 234"/>
                <a:gd name="T4" fmla="*/ 124 w 290"/>
                <a:gd name="T5" fmla="*/ 156 h 234"/>
                <a:gd name="T6" fmla="*/ 124 w 290"/>
                <a:gd name="T7" fmla="*/ 78 h 234"/>
                <a:gd name="T8" fmla="*/ 290 w 290"/>
                <a:gd name="T9" fmla="*/ 78 h 234"/>
                <a:gd name="T10" fmla="*/ 290 w 290"/>
                <a:gd name="T11" fmla="*/ 0 h 234"/>
                <a:gd name="T12" fmla="*/ 42 w 290"/>
                <a:gd name="T13" fmla="*/ 0 h 234"/>
                <a:gd name="T14" fmla="*/ 42 w 290"/>
                <a:gd name="T15" fmla="*/ 156 h 234"/>
                <a:gd name="T16" fmla="*/ 0 w 290"/>
                <a:gd name="T17" fmla="*/ 156 h 234"/>
                <a:gd name="T18" fmla="*/ 82 w 290"/>
                <a:gd name="T19" fmla="*/ 234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90" h="234">
                  <a:moveTo>
                    <a:pt x="82" y="234"/>
                  </a:moveTo>
                  <a:lnTo>
                    <a:pt x="166" y="156"/>
                  </a:lnTo>
                  <a:lnTo>
                    <a:pt x="124" y="156"/>
                  </a:lnTo>
                  <a:lnTo>
                    <a:pt x="124" y="78"/>
                  </a:lnTo>
                  <a:lnTo>
                    <a:pt x="290" y="78"/>
                  </a:lnTo>
                  <a:lnTo>
                    <a:pt x="290" y="0"/>
                  </a:lnTo>
                  <a:lnTo>
                    <a:pt x="42" y="0"/>
                  </a:lnTo>
                  <a:lnTo>
                    <a:pt x="42" y="156"/>
                  </a:lnTo>
                  <a:lnTo>
                    <a:pt x="0" y="156"/>
                  </a:lnTo>
                  <a:lnTo>
                    <a:pt x="82" y="23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1" name="Freeform 57"/>
            <p:cNvSpPr>
              <a:spLocks noEditPoints="1"/>
            </p:cNvSpPr>
            <p:nvPr/>
          </p:nvSpPr>
          <p:spPr bwMode="auto">
            <a:xfrm>
              <a:off x="4292058" y="2581275"/>
              <a:ext cx="520700" cy="184150"/>
            </a:xfrm>
            <a:custGeom>
              <a:avLst/>
              <a:gdLst>
                <a:gd name="T0" fmla="*/ 284 w 328"/>
                <a:gd name="T1" fmla="*/ 0 h 116"/>
                <a:gd name="T2" fmla="*/ 328 w 328"/>
                <a:gd name="T3" fmla="*/ 6 h 116"/>
                <a:gd name="T4" fmla="*/ 298 w 328"/>
                <a:gd name="T5" fmla="*/ 36 h 116"/>
                <a:gd name="T6" fmla="*/ 284 w 328"/>
                <a:gd name="T7" fmla="*/ 0 h 116"/>
                <a:gd name="T8" fmla="*/ 0 w 328"/>
                <a:gd name="T9" fmla="*/ 112 h 116"/>
                <a:gd name="T10" fmla="*/ 296 w 328"/>
                <a:gd name="T11" fmla="*/ 12 h 116"/>
                <a:gd name="T12" fmla="*/ 300 w 328"/>
                <a:gd name="T13" fmla="*/ 14 h 116"/>
                <a:gd name="T14" fmla="*/ 298 w 328"/>
                <a:gd name="T15" fmla="*/ 18 h 116"/>
                <a:gd name="T16" fmla="*/ 2 w 328"/>
                <a:gd name="T17" fmla="*/ 116 h 116"/>
                <a:gd name="T18" fmla="*/ 0 w 328"/>
                <a:gd name="T19" fmla="*/ 114 h 116"/>
                <a:gd name="T20" fmla="*/ 0 w 328"/>
                <a:gd name="T21" fmla="*/ 1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28" h="116">
                  <a:moveTo>
                    <a:pt x="284" y="0"/>
                  </a:moveTo>
                  <a:lnTo>
                    <a:pt x="328" y="6"/>
                  </a:lnTo>
                  <a:lnTo>
                    <a:pt x="298" y="36"/>
                  </a:lnTo>
                  <a:lnTo>
                    <a:pt x="284" y="0"/>
                  </a:lnTo>
                  <a:close/>
                  <a:moveTo>
                    <a:pt x="0" y="112"/>
                  </a:moveTo>
                  <a:lnTo>
                    <a:pt x="296" y="12"/>
                  </a:lnTo>
                  <a:lnTo>
                    <a:pt x="300" y="14"/>
                  </a:lnTo>
                  <a:lnTo>
                    <a:pt x="298" y="18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2" name="Rectangle 58"/>
            <p:cNvSpPr>
              <a:spLocks noChangeArrowheads="1"/>
            </p:cNvSpPr>
            <p:nvPr/>
          </p:nvSpPr>
          <p:spPr bwMode="auto">
            <a:xfrm>
              <a:off x="3374483" y="2657475"/>
              <a:ext cx="1123950" cy="606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3" name="Rectangle 59"/>
            <p:cNvSpPr>
              <a:spLocks noChangeArrowheads="1"/>
            </p:cNvSpPr>
            <p:nvPr/>
          </p:nvSpPr>
          <p:spPr bwMode="auto">
            <a:xfrm>
              <a:off x="3374483" y="2657475"/>
              <a:ext cx="1123950" cy="606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4" name="Rectangle 60"/>
            <p:cNvSpPr>
              <a:spLocks noChangeArrowheads="1"/>
            </p:cNvSpPr>
            <p:nvPr/>
          </p:nvSpPr>
          <p:spPr bwMode="auto">
            <a:xfrm>
              <a:off x="5387433" y="1727200"/>
              <a:ext cx="571500" cy="622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35" name="Rectangle 61"/>
            <p:cNvSpPr>
              <a:spLocks noChangeArrowheads="1"/>
            </p:cNvSpPr>
            <p:nvPr/>
          </p:nvSpPr>
          <p:spPr bwMode="auto">
            <a:xfrm>
              <a:off x="5387433" y="1727200"/>
              <a:ext cx="571500" cy="622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36" name="Freeform 62"/>
            <p:cNvSpPr>
              <a:spLocks/>
            </p:cNvSpPr>
            <p:nvPr/>
          </p:nvSpPr>
          <p:spPr bwMode="auto">
            <a:xfrm>
              <a:off x="4984208" y="3568700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2 h 110"/>
                <a:gd name="T6" fmla="*/ 106 w 110"/>
                <a:gd name="T7" fmla="*/ 32 h 110"/>
                <a:gd name="T8" fmla="*/ 100 w 110"/>
                <a:gd name="T9" fmla="*/ 24 h 110"/>
                <a:gd name="T10" fmla="*/ 94 w 110"/>
                <a:gd name="T11" fmla="*/ 16 h 110"/>
                <a:gd name="T12" fmla="*/ 86 w 110"/>
                <a:gd name="T13" fmla="*/ 8 h 110"/>
                <a:gd name="T14" fmla="*/ 76 w 110"/>
                <a:gd name="T15" fmla="*/ 4 h 110"/>
                <a:gd name="T16" fmla="*/ 66 w 110"/>
                <a:gd name="T17" fmla="*/ 0 h 110"/>
                <a:gd name="T18" fmla="*/ 54 w 110"/>
                <a:gd name="T19" fmla="*/ 0 h 110"/>
                <a:gd name="T20" fmla="*/ 54 w 110"/>
                <a:gd name="T21" fmla="*/ 0 h 110"/>
                <a:gd name="T22" fmla="*/ 44 w 110"/>
                <a:gd name="T23" fmla="*/ 0 h 110"/>
                <a:gd name="T24" fmla="*/ 34 w 110"/>
                <a:gd name="T25" fmla="*/ 4 h 110"/>
                <a:gd name="T26" fmla="*/ 24 w 110"/>
                <a:gd name="T27" fmla="*/ 8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2 h 110"/>
                <a:gd name="T34" fmla="*/ 2 w 110"/>
                <a:gd name="T35" fmla="*/ 42 h 110"/>
                <a:gd name="T36" fmla="*/ 0 w 110"/>
                <a:gd name="T37" fmla="*/ 54 h 110"/>
                <a:gd name="T38" fmla="*/ 0 w 110"/>
                <a:gd name="T39" fmla="*/ 54 h 110"/>
                <a:gd name="T40" fmla="*/ 2 w 110"/>
                <a:gd name="T41" fmla="*/ 64 h 110"/>
                <a:gd name="T42" fmla="*/ 4 w 110"/>
                <a:gd name="T43" fmla="*/ 76 h 110"/>
                <a:gd name="T44" fmla="*/ 10 w 110"/>
                <a:gd name="T45" fmla="*/ 84 h 110"/>
                <a:gd name="T46" fmla="*/ 16 w 110"/>
                <a:gd name="T47" fmla="*/ 92 h 110"/>
                <a:gd name="T48" fmla="*/ 24 w 110"/>
                <a:gd name="T49" fmla="*/ 100 h 110"/>
                <a:gd name="T50" fmla="*/ 34 w 110"/>
                <a:gd name="T51" fmla="*/ 104 h 110"/>
                <a:gd name="T52" fmla="*/ 44 w 110"/>
                <a:gd name="T53" fmla="*/ 108 h 110"/>
                <a:gd name="T54" fmla="*/ 54 w 110"/>
                <a:gd name="T55" fmla="*/ 110 h 110"/>
                <a:gd name="T56" fmla="*/ 54 w 110"/>
                <a:gd name="T57" fmla="*/ 110 h 110"/>
                <a:gd name="T58" fmla="*/ 66 w 110"/>
                <a:gd name="T59" fmla="*/ 108 h 110"/>
                <a:gd name="T60" fmla="*/ 76 w 110"/>
                <a:gd name="T61" fmla="*/ 104 h 110"/>
                <a:gd name="T62" fmla="*/ 86 w 110"/>
                <a:gd name="T63" fmla="*/ 100 h 110"/>
                <a:gd name="T64" fmla="*/ 94 w 110"/>
                <a:gd name="T65" fmla="*/ 92 h 110"/>
                <a:gd name="T66" fmla="*/ 100 w 110"/>
                <a:gd name="T67" fmla="*/ 84 h 110"/>
                <a:gd name="T68" fmla="*/ 106 w 110"/>
                <a:gd name="T69" fmla="*/ 76 h 110"/>
                <a:gd name="T70" fmla="*/ 108 w 110"/>
                <a:gd name="T71" fmla="*/ 64 h 110"/>
                <a:gd name="T72" fmla="*/ 110 w 110"/>
                <a:gd name="T73" fmla="*/ 54 h 110"/>
                <a:gd name="T74" fmla="*/ 110 w 110"/>
                <a:gd name="T75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2"/>
                  </a:lnTo>
                  <a:lnTo>
                    <a:pt x="106" y="32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4"/>
                  </a:lnTo>
                  <a:lnTo>
                    <a:pt x="110" y="54"/>
                  </a:lnTo>
                  <a:lnTo>
                    <a:pt x="110" y="54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7" name="Freeform 63"/>
            <p:cNvSpPr>
              <a:spLocks/>
            </p:cNvSpPr>
            <p:nvPr/>
          </p:nvSpPr>
          <p:spPr bwMode="auto">
            <a:xfrm>
              <a:off x="4984208" y="3568700"/>
              <a:ext cx="174625" cy="174625"/>
            </a:xfrm>
            <a:custGeom>
              <a:avLst/>
              <a:gdLst>
                <a:gd name="T0" fmla="*/ 110 w 110"/>
                <a:gd name="T1" fmla="*/ 54 h 110"/>
                <a:gd name="T2" fmla="*/ 110 w 110"/>
                <a:gd name="T3" fmla="*/ 54 h 110"/>
                <a:gd name="T4" fmla="*/ 108 w 110"/>
                <a:gd name="T5" fmla="*/ 42 h 110"/>
                <a:gd name="T6" fmla="*/ 106 w 110"/>
                <a:gd name="T7" fmla="*/ 32 h 110"/>
                <a:gd name="T8" fmla="*/ 100 w 110"/>
                <a:gd name="T9" fmla="*/ 24 h 110"/>
                <a:gd name="T10" fmla="*/ 94 w 110"/>
                <a:gd name="T11" fmla="*/ 16 h 110"/>
                <a:gd name="T12" fmla="*/ 86 w 110"/>
                <a:gd name="T13" fmla="*/ 8 h 110"/>
                <a:gd name="T14" fmla="*/ 76 w 110"/>
                <a:gd name="T15" fmla="*/ 4 h 110"/>
                <a:gd name="T16" fmla="*/ 66 w 110"/>
                <a:gd name="T17" fmla="*/ 0 h 110"/>
                <a:gd name="T18" fmla="*/ 54 w 110"/>
                <a:gd name="T19" fmla="*/ 0 h 110"/>
                <a:gd name="T20" fmla="*/ 54 w 110"/>
                <a:gd name="T21" fmla="*/ 0 h 110"/>
                <a:gd name="T22" fmla="*/ 44 w 110"/>
                <a:gd name="T23" fmla="*/ 0 h 110"/>
                <a:gd name="T24" fmla="*/ 34 w 110"/>
                <a:gd name="T25" fmla="*/ 4 h 110"/>
                <a:gd name="T26" fmla="*/ 24 w 110"/>
                <a:gd name="T27" fmla="*/ 8 h 110"/>
                <a:gd name="T28" fmla="*/ 16 w 110"/>
                <a:gd name="T29" fmla="*/ 16 h 110"/>
                <a:gd name="T30" fmla="*/ 10 w 110"/>
                <a:gd name="T31" fmla="*/ 24 h 110"/>
                <a:gd name="T32" fmla="*/ 4 w 110"/>
                <a:gd name="T33" fmla="*/ 32 h 110"/>
                <a:gd name="T34" fmla="*/ 2 w 110"/>
                <a:gd name="T35" fmla="*/ 42 h 110"/>
                <a:gd name="T36" fmla="*/ 0 w 110"/>
                <a:gd name="T37" fmla="*/ 54 h 110"/>
                <a:gd name="T38" fmla="*/ 0 w 110"/>
                <a:gd name="T39" fmla="*/ 54 h 110"/>
                <a:gd name="T40" fmla="*/ 2 w 110"/>
                <a:gd name="T41" fmla="*/ 64 h 110"/>
                <a:gd name="T42" fmla="*/ 4 w 110"/>
                <a:gd name="T43" fmla="*/ 76 h 110"/>
                <a:gd name="T44" fmla="*/ 10 w 110"/>
                <a:gd name="T45" fmla="*/ 84 h 110"/>
                <a:gd name="T46" fmla="*/ 16 w 110"/>
                <a:gd name="T47" fmla="*/ 92 h 110"/>
                <a:gd name="T48" fmla="*/ 24 w 110"/>
                <a:gd name="T49" fmla="*/ 100 h 110"/>
                <a:gd name="T50" fmla="*/ 34 w 110"/>
                <a:gd name="T51" fmla="*/ 104 h 110"/>
                <a:gd name="T52" fmla="*/ 44 w 110"/>
                <a:gd name="T53" fmla="*/ 108 h 110"/>
                <a:gd name="T54" fmla="*/ 54 w 110"/>
                <a:gd name="T55" fmla="*/ 110 h 110"/>
                <a:gd name="T56" fmla="*/ 54 w 110"/>
                <a:gd name="T57" fmla="*/ 110 h 110"/>
                <a:gd name="T58" fmla="*/ 66 w 110"/>
                <a:gd name="T59" fmla="*/ 108 h 110"/>
                <a:gd name="T60" fmla="*/ 76 w 110"/>
                <a:gd name="T61" fmla="*/ 104 h 110"/>
                <a:gd name="T62" fmla="*/ 86 w 110"/>
                <a:gd name="T63" fmla="*/ 100 h 110"/>
                <a:gd name="T64" fmla="*/ 94 w 110"/>
                <a:gd name="T65" fmla="*/ 92 h 110"/>
                <a:gd name="T66" fmla="*/ 100 w 110"/>
                <a:gd name="T67" fmla="*/ 84 h 110"/>
                <a:gd name="T68" fmla="*/ 106 w 110"/>
                <a:gd name="T69" fmla="*/ 76 h 110"/>
                <a:gd name="T70" fmla="*/ 108 w 110"/>
                <a:gd name="T71" fmla="*/ 64 h 110"/>
                <a:gd name="T72" fmla="*/ 110 w 110"/>
                <a:gd name="T73" fmla="*/ 5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110" y="54"/>
                  </a:moveTo>
                  <a:lnTo>
                    <a:pt x="110" y="54"/>
                  </a:lnTo>
                  <a:lnTo>
                    <a:pt x="108" y="42"/>
                  </a:lnTo>
                  <a:lnTo>
                    <a:pt x="106" y="32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100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4"/>
                  </a:lnTo>
                  <a:lnTo>
                    <a:pt x="110" y="54"/>
                  </a:lnTo>
                </a:path>
              </a:pathLst>
            </a:custGeom>
            <a:noFill/>
            <a:ln w="19050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8" name="Freeform 64"/>
            <p:cNvSpPr>
              <a:spLocks noEditPoints="1"/>
            </p:cNvSpPr>
            <p:nvPr/>
          </p:nvSpPr>
          <p:spPr bwMode="auto">
            <a:xfrm>
              <a:off x="5330283" y="2936875"/>
              <a:ext cx="231775" cy="231775"/>
            </a:xfrm>
            <a:custGeom>
              <a:avLst/>
              <a:gdLst>
                <a:gd name="T0" fmla="*/ 12 w 146"/>
                <a:gd name="T1" fmla="*/ 40 h 146"/>
                <a:gd name="T2" fmla="*/ 0 w 146"/>
                <a:gd name="T3" fmla="*/ 0 h 146"/>
                <a:gd name="T4" fmla="*/ 40 w 146"/>
                <a:gd name="T5" fmla="*/ 12 h 146"/>
                <a:gd name="T6" fmla="*/ 12 w 146"/>
                <a:gd name="T7" fmla="*/ 40 h 146"/>
                <a:gd name="T8" fmla="*/ 144 w 146"/>
                <a:gd name="T9" fmla="*/ 146 h 146"/>
                <a:gd name="T10" fmla="*/ 20 w 146"/>
                <a:gd name="T11" fmla="*/ 22 h 146"/>
                <a:gd name="T12" fmla="*/ 20 w 146"/>
                <a:gd name="T13" fmla="*/ 20 h 146"/>
                <a:gd name="T14" fmla="*/ 24 w 146"/>
                <a:gd name="T15" fmla="*/ 20 h 146"/>
                <a:gd name="T16" fmla="*/ 146 w 146"/>
                <a:gd name="T17" fmla="*/ 144 h 146"/>
                <a:gd name="T18" fmla="*/ 146 w 146"/>
                <a:gd name="T19" fmla="*/ 146 h 146"/>
                <a:gd name="T20" fmla="*/ 144 w 146"/>
                <a:gd name="T21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6" h="146">
                  <a:moveTo>
                    <a:pt x="12" y="40"/>
                  </a:moveTo>
                  <a:lnTo>
                    <a:pt x="0" y="0"/>
                  </a:lnTo>
                  <a:lnTo>
                    <a:pt x="40" y="12"/>
                  </a:lnTo>
                  <a:lnTo>
                    <a:pt x="12" y="40"/>
                  </a:lnTo>
                  <a:close/>
                  <a:moveTo>
                    <a:pt x="144" y="146"/>
                  </a:moveTo>
                  <a:lnTo>
                    <a:pt x="20" y="22"/>
                  </a:lnTo>
                  <a:lnTo>
                    <a:pt x="20" y="20"/>
                  </a:lnTo>
                  <a:lnTo>
                    <a:pt x="24" y="20"/>
                  </a:lnTo>
                  <a:lnTo>
                    <a:pt x="146" y="144"/>
                  </a:lnTo>
                  <a:lnTo>
                    <a:pt x="146" y="146"/>
                  </a:lnTo>
                  <a:lnTo>
                    <a:pt x="144" y="14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39" name="Freeform 65"/>
            <p:cNvSpPr>
              <a:spLocks noEditPoints="1"/>
            </p:cNvSpPr>
            <p:nvPr/>
          </p:nvSpPr>
          <p:spPr bwMode="auto">
            <a:xfrm>
              <a:off x="5158833" y="3276600"/>
              <a:ext cx="285750" cy="292100"/>
            </a:xfrm>
            <a:custGeom>
              <a:avLst/>
              <a:gdLst>
                <a:gd name="T0" fmla="*/ 40 w 180"/>
                <a:gd name="T1" fmla="*/ 170 h 184"/>
                <a:gd name="T2" fmla="*/ 0 w 180"/>
                <a:gd name="T3" fmla="*/ 184 h 184"/>
                <a:gd name="T4" fmla="*/ 12 w 180"/>
                <a:gd name="T5" fmla="*/ 142 h 184"/>
                <a:gd name="T6" fmla="*/ 40 w 180"/>
                <a:gd name="T7" fmla="*/ 170 h 184"/>
                <a:gd name="T8" fmla="*/ 180 w 180"/>
                <a:gd name="T9" fmla="*/ 4 h 184"/>
                <a:gd name="T10" fmla="*/ 24 w 180"/>
                <a:gd name="T11" fmla="*/ 162 h 184"/>
                <a:gd name="T12" fmla="*/ 20 w 180"/>
                <a:gd name="T13" fmla="*/ 162 h 184"/>
                <a:gd name="T14" fmla="*/ 20 w 180"/>
                <a:gd name="T15" fmla="*/ 160 h 184"/>
                <a:gd name="T16" fmla="*/ 178 w 180"/>
                <a:gd name="T17" fmla="*/ 0 h 184"/>
                <a:gd name="T18" fmla="*/ 180 w 180"/>
                <a:gd name="T19" fmla="*/ 0 h 184"/>
                <a:gd name="T20" fmla="*/ 180 w 180"/>
                <a:gd name="T21" fmla="*/ 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184">
                  <a:moveTo>
                    <a:pt x="40" y="170"/>
                  </a:moveTo>
                  <a:lnTo>
                    <a:pt x="0" y="184"/>
                  </a:lnTo>
                  <a:lnTo>
                    <a:pt x="12" y="142"/>
                  </a:lnTo>
                  <a:lnTo>
                    <a:pt x="40" y="170"/>
                  </a:lnTo>
                  <a:close/>
                  <a:moveTo>
                    <a:pt x="180" y="4"/>
                  </a:moveTo>
                  <a:lnTo>
                    <a:pt x="24" y="162"/>
                  </a:lnTo>
                  <a:lnTo>
                    <a:pt x="20" y="162"/>
                  </a:lnTo>
                  <a:lnTo>
                    <a:pt x="20" y="160"/>
                  </a:lnTo>
                  <a:lnTo>
                    <a:pt x="178" y="0"/>
                  </a:lnTo>
                  <a:lnTo>
                    <a:pt x="180" y="0"/>
                  </a:lnTo>
                  <a:lnTo>
                    <a:pt x="18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0" name="Rectangle 66"/>
            <p:cNvSpPr>
              <a:spLocks noChangeArrowheads="1"/>
            </p:cNvSpPr>
            <p:nvPr/>
          </p:nvSpPr>
          <p:spPr bwMode="auto">
            <a:xfrm>
              <a:off x="5387433" y="3108325"/>
              <a:ext cx="784225" cy="654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1" name="Rectangle 67"/>
            <p:cNvSpPr>
              <a:spLocks noChangeArrowheads="1"/>
            </p:cNvSpPr>
            <p:nvPr/>
          </p:nvSpPr>
          <p:spPr bwMode="auto">
            <a:xfrm>
              <a:off x="5387433" y="3108325"/>
              <a:ext cx="784225" cy="654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2" name="Freeform 68"/>
            <p:cNvSpPr>
              <a:spLocks noEditPoints="1"/>
            </p:cNvSpPr>
            <p:nvPr/>
          </p:nvSpPr>
          <p:spPr bwMode="auto">
            <a:xfrm>
              <a:off x="4463508" y="4686300"/>
              <a:ext cx="292100" cy="79375"/>
            </a:xfrm>
            <a:custGeom>
              <a:avLst/>
              <a:gdLst>
                <a:gd name="T0" fmla="*/ 148 w 184"/>
                <a:gd name="T1" fmla="*/ 12 h 50"/>
                <a:gd name="T2" fmla="*/ 184 w 184"/>
                <a:gd name="T3" fmla="*/ 38 h 50"/>
                <a:gd name="T4" fmla="*/ 142 w 184"/>
                <a:gd name="T5" fmla="*/ 50 h 50"/>
                <a:gd name="T6" fmla="*/ 148 w 184"/>
                <a:gd name="T7" fmla="*/ 12 h 50"/>
                <a:gd name="T8" fmla="*/ 4 w 184"/>
                <a:gd name="T9" fmla="*/ 0 h 50"/>
                <a:gd name="T10" fmla="*/ 152 w 184"/>
                <a:gd name="T11" fmla="*/ 30 h 50"/>
                <a:gd name="T12" fmla="*/ 154 w 184"/>
                <a:gd name="T13" fmla="*/ 32 h 50"/>
                <a:gd name="T14" fmla="*/ 152 w 184"/>
                <a:gd name="T15" fmla="*/ 36 h 50"/>
                <a:gd name="T16" fmla="*/ 2 w 184"/>
                <a:gd name="T17" fmla="*/ 4 h 50"/>
                <a:gd name="T18" fmla="*/ 0 w 184"/>
                <a:gd name="T19" fmla="*/ 2 h 50"/>
                <a:gd name="T20" fmla="*/ 4 w 184"/>
                <a:gd name="T2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4" h="50">
                  <a:moveTo>
                    <a:pt x="148" y="12"/>
                  </a:moveTo>
                  <a:lnTo>
                    <a:pt x="184" y="38"/>
                  </a:lnTo>
                  <a:lnTo>
                    <a:pt x="142" y="50"/>
                  </a:lnTo>
                  <a:lnTo>
                    <a:pt x="148" y="12"/>
                  </a:lnTo>
                  <a:close/>
                  <a:moveTo>
                    <a:pt x="4" y="0"/>
                  </a:moveTo>
                  <a:lnTo>
                    <a:pt x="152" y="30"/>
                  </a:lnTo>
                  <a:lnTo>
                    <a:pt x="154" y="32"/>
                  </a:lnTo>
                  <a:lnTo>
                    <a:pt x="152" y="36"/>
                  </a:ln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3" name="Rectangle 69"/>
            <p:cNvSpPr>
              <a:spLocks noChangeArrowheads="1"/>
            </p:cNvSpPr>
            <p:nvPr/>
          </p:nvSpPr>
          <p:spPr bwMode="auto">
            <a:xfrm>
              <a:off x="3431633" y="4391025"/>
              <a:ext cx="1092200" cy="533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4" name="Rectangle 70"/>
            <p:cNvSpPr>
              <a:spLocks noChangeArrowheads="1"/>
            </p:cNvSpPr>
            <p:nvPr/>
          </p:nvSpPr>
          <p:spPr bwMode="auto">
            <a:xfrm>
              <a:off x="3431633" y="4391025"/>
              <a:ext cx="1092200" cy="533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5" name="Freeform 71"/>
            <p:cNvSpPr>
              <a:spLocks noEditPoints="1"/>
            </p:cNvSpPr>
            <p:nvPr/>
          </p:nvSpPr>
          <p:spPr bwMode="auto">
            <a:xfrm>
              <a:off x="5530308" y="4229100"/>
              <a:ext cx="203200" cy="273050"/>
            </a:xfrm>
            <a:custGeom>
              <a:avLst/>
              <a:gdLst>
                <a:gd name="T0" fmla="*/ 8 w 128"/>
                <a:gd name="T1" fmla="*/ 44 h 172"/>
                <a:gd name="T2" fmla="*/ 0 w 128"/>
                <a:gd name="T3" fmla="*/ 0 h 172"/>
                <a:gd name="T4" fmla="*/ 38 w 128"/>
                <a:gd name="T5" fmla="*/ 22 h 172"/>
                <a:gd name="T6" fmla="*/ 8 w 128"/>
                <a:gd name="T7" fmla="*/ 44 h 172"/>
                <a:gd name="T8" fmla="*/ 122 w 128"/>
                <a:gd name="T9" fmla="*/ 172 h 172"/>
                <a:gd name="T10" fmla="*/ 18 w 128"/>
                <a:gd name="T11" fmla="*/ 28 h 172"/>
                <a:gd name="T12" fmla="*/ 18 w 128"/>
                <a:gd name="T13" fmla="*/ 24 h 172"/>
                <a:gd name="T14" fmla="*/ 20 w 128"/>
                <a:gd name="T15" fmla="*/ 24 h 172"/>
                <a:gd name="T16" fmla="*/ 128 w 128"/>
                <a:gd name="T17" fmla="*/ 170 h 172"/>
                <a:gd name="T18" fmla="*/ 126 w 128"/>
                <a:gd name="T19" fmla="*/ 172 h 172"/>
                <a:gd name="T20" fmla="*/ 122 w 128"/>
                <a:gd name="T2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8" h="172">
                  <a:moveTo>
                    <a:pt x="8" y="44"/>
                  </a:moveTo>
                  <a:lnTo>
                    <a:pt x="0" y="0"/>
                  </a:lnTo>
                  <a:lnTo>
                    <a:pt x="38" y="22"/>
                  </a:lnTo>
                  <a:lnTo>
                    <a:pt x="8" y="44"/>
                  </a:lnTo>
                  <a:close/>
                  <a:moveTo>
                    <a:pt x="122" y="172"/>
                  </a:moveTo>
                  <a:lnTo>
                    <a:pt x="18" y="28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128" y="170"/>
                  </a:lnTo>
                  <a:lnTo>
                    <a:pt x="126" y="172"/>
                  </a:lnTo>
                  <a:lnTo>
                    <a:pt x="122" y="17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6" name="Rectangle 72"/>
            <p:cNvSpPr>
              <a:spLocks noChangeArrowheads="1"/>
            </p:cNvSpPr>
            <p:nvPr/>
          </p:nvSpPr>
          <p:spPr bwMode="auto">
            <a:xfrm>
              <a:off x="5298533" y="4375150"/>
              <a:ext cx="863600" cy="412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7" name="Rectangle 73"/>
            <p:cNvSpPr>
              <a:spLocks noChangeArrowheads="1"/>
            </p:cNvSpPr>
            <p:nvPr/>
          </p:nvSpPr>
          <p:spPr bwMode="auto">
            <a:xfrm>
              <a:off x="5298533" y="4375150"/>
              <a:ext cx="863600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8" name="Rectangle 74"/>
            <p:cNvSpPr>
              <a:spLocks noChangeArrowheads="1"/>
            </p:cNvSpPr>
            <p:nvPr/>
          </p:nvSpPr>
          <p:spPr bwMode="auto">
            <a:xfrm>
              <a:off x="2910933" y="1851025"/>
              <a:ext cx="400050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9" name="Rectangle 75"/>
            <p:cNvSpPr>
              <a:spLocks noChangeArrowheads="1"/>
            </p:cNvSpPr>
            <p:nvPr/>
          </p:nvSpPr>
          <p:spPr bwMode="auto">
            <a:xfrm>
              <a:off x="2910933" y="1851025"/>
              <a:ext cx="40005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0" name="Rectangle 76"/>
            <p:cNvSpPr>
              <a:spLocks noChangeArrowheads="1"/>
            </p:cNvSpPr>
            <p:nvPr/>
          </p:nvSpPr>
          <p:spPr bwMode="auto">
            <a:xfrm>
              <a:off x="3203033" y="3108325"/>
              <a:ext cx="24130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1" name="Rectangle 77"/>
            <p:cNvSpPr>
              <a:spLocks noChangeArrowheads="1"/>
            </p:cNvSpPr>
            <p:nvPr/>
          </p:nvSpPr>
          <p:spPr bwMode="auto">
            <a:xfrm>
              <a:off x="3203033" y="3108325"/>
              <a:ext cx="24130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2" name="Rectangle 78"/>
            <p:cNvSpPr>
              <a:spLocks noChangeArrowheads="1"/>
            </p:cNvSpPr>
            <p:nvPr/>
          </p:nvSpPr>
          <p:spPr bwMode="auto">
            <a:xfrm>
              <a:off x="5847808" y="2190750"/>
              <a:ext cx="24130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3" name="Rectangle 79"/>
            <p:cNvSpPr>
              <a:spLocks noChangeArrowheads="1"/>
            </p:cNvSpPr>
            <p:nvPr/>
          </p:nvSpPr>
          <p:spPr bwMode="auto">
            <a:xfrm>
              <a:off x="5847808" y="2190750"/>
              <a:ext cx="24130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4" name="Rectangle 80"/>
            <p:cNvSpPr>
              <a:spLocks noChangeArrowheads="1"/>
            </p:cNvSpPr>
            <p:nvPr/>
          </p:nvSpPr>
          <p:spPr bwMode="auto">
            <a:xfrm>
              <a:off x="6003383" y="4721225"/>
              <a:ext cx="241300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5" name="Rectangle 81"/>
            <p:cNvSpPr>
              <a:spLocks noChangeArrowheads="1"/>
            </p:cNvSpPr>
            <p:nvPr/>
          </p:nvSpPr>
          <p:spPr bwMode="auto">
            <a:xfrm>
              <a:off x="6003383" y="4727575"/>
              <a:ext cx="22225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7" name="Rectangle 83"/>
            <p:cNvSpPr>
              <a:spLocks noChangeArrowheads="1"/>
            </p:cNvSpPr>
            <p:nvPr/>
          </p:nvSpPr>
          <p:spPr bwMode="auto">
            <a:xfrm>
              <a:off x="5977983" y="2997200"/>
              <a:ext cx="24130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8" name="Rectangle 84"/>
            <p:cNvSpPr>
              <a:spLocks noChangeArrowheads="1"/>
            </p:cNvSpPr>
            <p:nvPr/>
          </p:nvSpPr>
          <p:spPr bwMode="auto">
            <a:xfrm>
              <a:off x="5977983" y="2997200"/>
              <a:ext cx="24130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9" name="Rectangle 85"/>
            <p:cNvSpPr>
              <a:spLocks noChangeArrowheads="1"/>
            </p:cNvSpPr>
            <p:nvPr/>
          </p:nvSpPr>
          <p:spPr bwMode="auto">
            <a:xfrm>
              <a:off x="4126958" y="5045075"/>
              <a:ext cx="400050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0" name="Rectangle 86"/>
            <p:cNvSpPr>
              <a:spLocks noChangeArrowheads="1"/>
            </p:cNvSpPr>
            <p:nvPr/>
          </p:nvSpPr>
          <p:spPr bwMode="auto">
            <a:xfrm>
              <a:off x="4126958" y="5035550"/>
              <a:ext cx="40005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1" name="Rectangle 87"/>
            <p:cNvSpPr>
              <a:spLocks noChangeArrowheads="1"/>
            </p:cNvSpPr>
            <p:nvPr/>
          </p:nvSpPr>
          <p:spPr bwMode="auto">
            <a:xfrm>
              <a:off x="5409658" y="5019675"/>
              <a:ext cx="80645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2" name="Rectangle 88"/>
            <p:cNvSpPr>
              <a:spLocks noChangeArrowheads="1"/>
            </p:cNvSpPr>
            <p:nvPr/>
          </p:nvSpPr>
          <p:spPr bwMode="auto">
            <a:xfrm>
              <a:off x="5409658" y="5019675"/>
              <a:ext cx="8064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3" name="Rectangle 89"/>
            <p:cNvSpPr>
              <a:spLocks noChangeArrowheads="1"/>
            </p:cNvSpPr>
            <p:nvPr/>
          </p:nvSpPr>
          <p:spPr bwMode="auto">
            <a:xfrm>
              <a:off x="2888708" y="1616075"/>
              <a:ext cx="3362325" cy="3638550"/>
            </a:xfrm>
            <a:prstGeom prst="rect">
              <a:avLst/>
            </a:prstGeom>
            <a:noFill/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64" name="Rectangle 90"/>
            <p:cNvSpPr>
              <a:spLocks noChangeArrowheads="1"/>
            </p:cNvSpPr>
            <p:nvPr/>
          </p:nvSpPr>
          <p:spPr bwMode="auto">
            <a:xfrm>
              <a:off x="3028409" y="2089150"/>
              <a:ext cx="137167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Particules solides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suspension dans de l’eau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(suspension aqueuse)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04" name="Rectangle 130"/>
            <p:cNvSpPr>
              <a:spLocks noChangeArrowheads="1"/>
            </p:cNvSpPr>
            <p:nvPr/>
          </p:nvSpPr>
          <p:spPr bwMode="auto">
            <a:xfrm>
              <a:off x="3450683" y="2705100"/>
              <a:ext cx="98103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Pulvérisation en fines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gouttelettes (1),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brouillard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43" name="Rectangle 169"/>
            <p:cNvSpPr>
              <a:spLocks noChangeArrowheads="1"/>
            </p:cNvSpPr>
            <p:nvPr/>
          </p:nvSpPr>
          <p:spPr bwMode="auto">
            <a:xfrm>
              <a:off x="5387434" y="1774825"/>
              <a:ext cx="57149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Arrivée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chaud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sec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58" name="Rectangle 184"/>
            <p:cNvSpPr>
              <a:spLocks noChangeArrowheads="1"/>
            </p:cNvSpPr>
            <p:nvPr/>
          </p:nvSpPr>
          <p:spPr bwMode="auto">
            <a:xfrm>
              <a:off x="5387434" y="3127573"/>
              <a:ext cx="78422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s’évapore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entraînée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l’air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chaud (2)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08" name="Rectangle 215"/>
            <p:cNvSpPr>
              <a:spLocks noChangeArrowheads="1"/>
            </p:cNvSpPr>
            <p:nvPr/>
          </p:nvSpPr>
          <p:spPr bwMode="auto">
            <a:xfrm>
              <a:off x="3444333" y="4411503"/>
              <a:ext cx="10826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particules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fines et sèches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tombent au fond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l’atomiseur (3)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51" name="Rectangle 258"/>
            <p:cNvSpPr>
              <a:spLocks noChangeArrowheads="1"/>
            </p:cNvSpPr>
            <p:nvPr/>
          </p:nvSpPr>
          <p:spPr bwMode="auto">
            <a:xfrm>
              <a:off x="5298533" y="4419600"/>
              <a:ext cx="8731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L’air chaud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humide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évacué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0" name="Rectangle 277"/>
            <p:cNvSpPr>
              <a:spLocks noChangeArrowheads="1"/>
            </p:cNvSpPr>
            <p:nvPr/>
          </p:nvSpPr>
          <p:spPr bwMode="auto">
            <a:xfrm>
              <a:off x="3012533" y="1898650"/>
              <a:ext cx="1715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A,C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1" name="Rectangle 278"/>
            <p:cNvSpPr>
              <a:spLocks noChangeArrowheads="1"/>
            </p:cNvSpPr>
            <p:nvPr/>
          </p:nvSpPr>
          <p:spPr bwMode="auto">
            <a:xfrm>
              <a:off x="3285583" y="31591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2" name="Rectangle 279"/>
            <p:cNvSpPr>
              <a:spLocks noChangeArrowheads="1"/>
            </p:cNvSpPr>
            <p:nvPr/>
          </p:nvSpPr>
          <p:spPr bwMode="auto">
            <a:xfrm>
              <a:off x="5933533" y="223837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3" name="Rectangle 280"/>
            <p:cNvSpPr>
              <a:spLocks noChangeArrowheads="1"/>
            </p:cNvSpPr>
            <p:nvPr/>
          </p:nvSpPr>
          <p:spPr bwMode="auto">
            <a:xfrm>
              <a:off x="6085933" y="479107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4" name="Rectangle 281"/>
            <p:cNvSpPr>
              <a:spLocks noChangeArrowheads="1"/>
            </p:cNvSpPr>
            <p:nvPr/>
          </p:nvSpPr>
          <p:spPr bwMode="auto">
            <a:xfrm>
              <a:off x="6057358" y="3044825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5" name="Rectangle 282"/>
            <p:cNvSpPr>
              <a:spLocks noChangeArrowheads="1"/>
            </p:cNvSpPr>
            <p:nvPr/>
          </p:nvSpPr>
          <p:spPr bwMode="auto">
            <a:xfrm>
              <a:off x="4228558" y="5070475"/>
              <a:ext cx="1715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B,C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6" name="Rectangle 283"/>
            <p:cNvSpPr>
              <a:spLocks noChangeArrowheads="1"/>
            </p:cNvSpPr>
            <p:nvPr/>
          </p:nvSpPr>
          <p:spPr bwMode="auto">
            <a:xfrm>
              <a:off x="5584283" y="5067300"/>
              <a:ext cx="4632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Atomiseur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2192557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93721" y="6503990"/>
            <a:ext cx="255655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INFORMATIONS VISUELLES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COMMUNICATION VISUELLE SUR LE POSTE DE TRAVAIL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300288" y="2408411"/>
            <a:ext cx="4543425" cy="2244725"/>
            <a:chOff x="2300288" y="2408411"/>
            <a:chExt cx="4543425" cy="2244725"/>
          </a:xfrm>
        </p:grpSpPr>
        <p:sp>
          <p:nvSpPr>
            <p:cNvPr id="112" name="Rectangle 8"/>
            <p:cNvSpPr>
              <a:spLocks noChangeArrowheads="1"/>
            </p:cNvSpPr>
            <p:nvPr/>
          </p:nvSpPr>
          <p:spPr bwMode="auto">
            <a:xfrm>
              <a:off x="2643188" y="2408411"/>
              <a:ext cx="2012950" cy="2244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9"/>
            <p:cNvSpPr>
              <a:spLocks noChangeArrowheads="1"/>
            </p:cNvSpPr>
            <p:nvPr/>
          </p:nvSpPr>
          <p:spPr bwMode="auto">
            <a:xfrm>
              <a:off x="2643188" y="2408411"/>
              <a:ext cx="2012950" cy="2244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11"/>
            <p:cNvSpPr>
              <a:spLocks/>
            </p:cNvSpPr>
            <p:nvPr/>
          </p:nvSpPr>
          <p:spPr bwMode="auto">
            <a:xfrm>
              <a:off x="4217988" y="3237086"/>
              <a:ext cx="79375" cy="73025"/>
            </a:xfrm>
            <a:custGeom>
              <a:avLst/>
              <a:gdLst>
                <a:gd name="T0" fmla="*/ 0 w 50"/>
                <a:gd name="T1" fmla="*/ 42 h 46"/>
                <a:gd name="T2" fmla="*/ 24 w 50"/>
                <a:gd name="T3" fmla="*/ 46 h 46"/>
                <a:gd name="T4" fmla="*/ 26 w 50"/>
                <a:gd name="T5" fmla="*/ 44 h 46"/>
                <a:gd name="T6" fmla="*/ 28 w 50"/>
                <a:gd name="T7" fmla="*/ 38 h 46"/>
                <a:gd name="T8" fmla="*/ 32 w 50"/>
                <a:gd name="T9" fmla="*/ 36 h 46"/>
                <a:gd name="T10" fmla="*/ 36 w 50"/>
                <a:gd name="T11" fmla="*/ 32 h 46"/>
                <a:gd name="T12" fmla="*/ 38 w 50"/>
                <a:gd name="T13" fmla="*/ 28 h 46"/>
                <a:gd name="T14" fmla="*/ 42 w 50"/>
                <a:gd name="T15" fmla="*/ 26 h 46"/>
                <a:gd name="T16" fmla="*/ 46 w 50"/>
                <a:gd name="T17" fmla="*/ 22 h 46"/>
                <a:gd name="T18" fmla="*/ 50 w 50"/>
                <a:gd name="T19" fmla="*/ 18 h 46"/>
                <a:gd name="T20" fmla="*/ 36 w 50"/>
                <a:gd name="T21" fmla="*/ 0 h 46"/>
                <a:gd name="T22" fmla="*/ 32 w 50"/>
                <a:gd name="T23" fmla="*/ 4 h 46"/>
                <a:gd name="T24" fmla="*/ 28 w 50"/>
                <a:gd name="T25" fmla="*/ 6 h 46"/>
                <a:gd name="T26" fmla="*/ 26 w 50"/>
                <a:gd name="T27" fmla="*/ 8 h 46"/>
                <a:gd name="T28" fmla="*/ 24 w 50"/>
                <a:gd name="T29" fmla="*/ 10 h 46"/>
                <a:gd name="T30" fmla="*/ 20 w 50"/>
                <a:gd name="T31" fmla="*/ 14 h 46"/>
                <a:gd name="T32" fmla="*/ 18 w 50"/>
                <a:gd name="T33" fmla="*/ 18 h 46"/>
                <a:gd name="T34" fmla="*/ 16 w 50"/>
                <a:gd name="T35" fmla="*/ 18 h 46"/>
                <a:gd name="T36" fmla="*/ 14 w 50"/>
                <a:gd name="T37" fmla="*/ 22 h 46"/>
                <a:gd name="T38" fmla="*/ 10 w 50"/>
                <a:gd name="T39" fmla="*/ 26 h 46"/>
                <a:gd name="T40" fmla="*/ 8 w 50"/>
                <a:gd name="T41" fmla="*/ 26 h 46"/>
                <a:gd name="T42" fmla="*/ 8 w 50"/>
                <a:gd name="T43" fmla="*/ 30 h 46"/>
                <a:gd name="T44" fmla="*/ 6 w 50"/>
                <a:gd name="T45" fmla="*/ 32 h 46"/>
                <a:gd name="T46" fmla="*/ 4 w 50"/>
                <a:gd name="T47" fmla="*/ 36 h 46"/>
                <a:gd name="T48" fmla="*/ 2 w 50"/>
                <a:gd name="T49" fmla="*/ 36 h 46"/>
                <a:gd name="T50" fmla="*/ 0 w 50"/>
                <a:gd name="T51" fmla="*/ 40 h 46"/>
                <a:gd name="T52" fmla="*/ 0 w 50"/>
                <a:gd name="T53" fmla="*/ 4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46">
                  <a:moveTo>
                    <a:pt x="0" y="42"/>
                  </a:moveTo>
                  <a:lnTo>
                    <a:pt x="24" y="46"/>
                  </a:lnTo>
                  <a:lnTo>
                    <a:pt x="26" y="44"/>
                  </a:lnTo>
                  <a:lnTo>
                    <a:pt x="28" y="38"/>
                  </a:lnTo>
                  <a:lnTo>
                    <a:pt x="32" y="36"/>
                  </a:lnTo>
                  <a:lnTo>
                    <a:pt x="36" y="32"/>
                  </a:lnTo>
                  <a:lnTo>
                    <a:pt x="38" y="28"/>
                  </a:lnTo>
                  <a:lnTo>
                    <a:pt x="42" y="26"/>
                  </a:lnTo>
                  <a:lnTo>
                    <a:pt x="46" y="22"/>
                  </a:lnTo>
                  <a:lnTo>
                    <a:pt x="50" y="18"/>
                  </a:lnTo>
                  <a:lnTo>
                    <a:pt x="36" y="0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8"/>
                  </a:lnTo>
                  <a:lnTo>
                    <a:pt x="24" y="10"/>
                  </a:lnTo>
                  <a:lnTo>
                    <a:pt x="20" y="14"/>
                  </a:lnTo>
                  <a:lnTo>
                    <a:pt x="18" y="18"/>
                  </a:lnTo>
                  <a:lnTo>
                    <a:pt x="16" y="18"/>
                  </a:lnTo>
                  <a:lnTo>
                    <a:pt x="14" y="22"/>
                  </a:lnTo>
                  <a:lnTo>
                    <a:pt x="10" y="26"/>
                  </a:lnTo>
                  <a:lnTo>
                    <a:pt x="8" y="26"/>
                  </a:lnTo>
                  <a:lnTo>
                    <a:pt x="8" y="30"/>
                  </a:lnTo>
                  <a:lnTo>
                    <a:pt x="6" y="32"/>
                  </a:lnTo>
                  <a:lnTo>
                    <a:pt x="4" y="36"/>
                  </a:lnTo>
                  <a:lnTo>
                    <a:pt x="2" y="36"/>
                  </a:lnTo>
                  <a:lnTo>
                    <a:pt x="0" y="40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12"/>
            <p:cNvSpPr>
              <a:spLocks/>
            </p:cNvSpPr>
            <p:nvPr/>
          </p:nvSpPr>
          <p:spPr bwMode="auto">
            <a:xfrm>
              <a:off x="4294188" y="3313286"/>
              <a:ext cx="85725" cy="50800"/>
            </a:xfrm>
            <a:custGeom>
              <a:avLst/>
              <a:gdLst>
                <a:gd name="T0" fmla="*/ 12 w 54"/>
                <a:gd name="T1" fmla="*/ 32 h 32"/>
                <a:gd name="T2" fmla="*/ 14 w 54"/>
                <a:gd name="T3" fmla="*/ 32 h 32"/>
                <a:gd name="T4" fmla="*/ 14 w 54"/>
                <a:gd name="T5" fmla="*/ 32 h 32"/>
                <a:gd name="T6" fmla="*/ 16 w 54"/>
                <a:gd name="T7" fmla="*/ 30 h 32"/>
                <a:gd name="T8" fmla="*/ 18 w 54"/>
                <a:gd name="T9" fmla="*/ 28 h 32"/>
                <a:gd name="T10" fmla="*/ 20 w 54"/>
                <a:gd name="T11" fmla="*/ 28 h 32"/>
                <a:gd name="T12" fmla="*/ 22 w 54"/>
                <a:gd name="T13" fmla="*/ 26 h 32"/>
                <a:gd name="T14" fmla="*/ 22 w 54"/>
                <a:gd name="T15" fmla="*/ 24 h 32"/>
                <a:gd name="T16" fmla="*/ 24 w 54"/>
                <a:gd name="T17" fmla="*/ 24 h 32"/>
                <a:gd name="T18" fmla="*/ 26 w 54"/>
                <a:gd name="T19" fmla="*/ 22 h 32"/>
                <a:gd name="T20" fmla="*/ 28 w 54"/>
                <a:gd name="T21" fmla="*/ 22 h 32"/>
                <a:gd name="T22" fmla="*/ 30 w 54"/>
                <a:gd name="T23" fmla="*/ 22 h 32"/>
                <a:gd name="T24" fmla="*/ 32 w 54"/>
                <a:gd name="T25" fmla="*/ 22 h 32"/>
                <a:gd name="T26" fmla="*/ 34 w 54"/>
                <a:gd name="T27" fmla="*/ 22 h 32"/>
                <a:gd name="T28" fmla="*/ 36 w 54"/>
                <a:gd name="T29" fmla="*/ 22 h 32"/>
                <a:gd name="T30" fmla="*/ 38 w 54"/>
                <a:gd name="T31" fmla="*/ 22 h 32"/>
                <a:gd name="T32" fmla="*/ 40 w 54"/>
                <a:gd name="T33" fmla="*/ 22 h 32"/>
                <a:gd name="T34" fmla="*/ 40 w 54"/>
                <a:gd name="T35" fmla="*/ 22 h 32"/>
                <a:gd name="T36" fmla="*/ 42 w 54"/>
                <a:gd name="T37" fmla="*/ 22 h 32"/>
                <a:gd name="T38" fmla="*/ 44 w 54"/>
                <a:gd name="T39" fmla="*/ 22 h 32"/>
                <a:gd name="T40" fmla="*/ 48 w 54"/>
                <a:gd name="T41" fmla="*/ 22 h 32"/>
                <a:gd name="T42" fmla="*/ 50 w 54"/>
                <a:gd name="T43" fmla="*/ 22 h 32"/>
                <a:gd name="T44" fmla="*/ 50 w 54"/>
                <a:gd name="T45" fmla="*/ 22 h 32"/>
                <a:gd name="T46" fmla="*/ 52 w 54"/>
                <a:gd name="T47" fmla="*/ 22 h 32"/>
                <a:gd name="T48" fmla="*/ 54 w 54"/>
                <a:gd name="T49" fmla="*/ 24 h 32"/>
                <a:gd name="T50" fmla="*/ 54 w 54"/>
                <a:gd name="T51" fmla="*/ 2 h 32"/>
                <a:gd name="T52" fmla="*/ 52 w 54"/>
                <a:gd name="T53" fmla="*/ 2 h 32"/>
                <a:gd name="T54" fmla="*/ 50 w 54"/>
                <a:gd name="T55" fmla="*/ 0 h 32"/>
                <a:gd name="T56" fmla="*/ 50 w 54"/>
                <a:gd name="T57" fmla="*/ 0 h 32"/>
                <a:gd name="T58" fmla="*/ 48 w 54"/>
                <a:gd name="T59" fmla="*/ 0 h 32"/>
                <a:gd name="T60" fmla="*/ 46 w 54"/>
                <a:gd name="T61" fmla="*/ 0 h 32"/>
                <a:gd name="T62" fmla="*/ 44 w 54"/>
                <a:gd name="T63" fmla="*/ 0 h 32"/>
                <a:gd name="T64" fmla="*/ 40 w 54"/>
                <a:gd name="T65" fmla="*/ 0 h 32"/>
                <a:gd name="T66" fmla="*/ 38 w 54"/>
                <a:gd name="T67" fmla="*/ 2 h 32"/>
                <a:gd name="T68" fmla="*/ 34 w 54"/>
                <a:gd name="T69" fmla="*/ 2 h 32"/>
                <a:gd name="T70" fmla="*/ 32 w 54"/>
                <a:gd name="T71" fmla="*/ 4 h 32"/>
                <a:gd name="T72" fmla="*/ 28 w 54"/>
                <a:gd name="T73" fmla="*/ 4 h 32"/>
                <a:gd name="T74" fmla="*/ 24 w 54"/>
                <a:gd name="T75" fmla="*/ 6 h 32"/>
                <a:gd name="T76" fmla="*/ 22 w 54"/>
                <a:gd name="T77" fmla="*/ 6 h 32"/>
                <a:gd name="T78" fmla="*/ 20 w 54"/>
                <a:gd name="T79" fmla="*/ 6 h 32"/>
                <a:gd name="T80" fmla="*/ 16 w 54"/>
                <a:gd name="T81" fmla="*/ 8 h 32"/>
                <a:gd name="T82" fmla="*/ 14 w 54"/>
                <a:gd name="T83" fmla="*/ 10 h 32"/>
                <a:gd name="T84" fmla="*/ 14 w 54"/>
                <a:gd name="T85" fmla="*/ 12 h 32"/>
                <a:gd name="T86" fmla="*/ 12 w 54"/>
                <a:gd name="T87" fmla="*/ 12 h 32"/>
                <a:gd name="T88" fmla="*/ 10 w 54"/>
                <a:gd name="T89" fmla="*/ 14 h 32"/>
                <a:gd name="T90" fmla="*/ 8 w 54"/>
                <a:gd name="T91" fmla="*/ 14 h 32"/>
                <a:gd name="T92" fmla="*/ 0 w 54"/>
                <a:gd name="T93" fmla="*/ 22 h 32"/>
                <a:gd name="T94" fmla="*/ 12 w 54"/>
                <a:gd name="T9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4" h="32">
                  <a:moveTo>
                    <a:pt x="12" y="32"/>
                  </a:moveTo>
                  <a:lnTo>
                    <a:pt x="14" y="32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0" y="28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8" y="22"/>
                  </a:lnTo>
                  <a:lnTo>
                    <a:pt x="50" y="22"/>
                  </a:lnTo>
                  <a:lnTo>
                    <a:pt x="50" y="22"/>
                  </a:lnTo>
                  <a:lnTo>
                    <a:pt x="52" y="22"/>
                  </a:lnTo>
                  <a:lnTo>
                    <a:pt x="54" y="24"/>
                  </a:lnTo>
                  <a:lnTo>
                    <a:pt x="54" y="2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4" y="2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6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0" y="2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13"/>
            <p:cNvSpPr>
              <a:spLocks/>
            </p:cNvSpPr>
            <p:nvPr/>
          </p:nvSpPr>
          <p:spPr bwMode="auto">
            <a:xfrm>
              <a:off x="4411663" y="3364086"/>
              <a:ext cx="34925" cy="44450"/>
            </a:xfrm>
            <a:custGeom>
              <a:avLst/>
              <a:gdLst>
                <a:gd name="T0" fmla="*/ 6 w 22"/>
                <a:gd name="T1" fmla="*/ 28 h 28"/>
                <a:gd name="T2" fmla="*/ 22 w 22"/>
                <a:gd name="T3" fmla="*/ 26 h 28"/>
                <a:gd name="T4" fmla="*/ 22 w 22"/>
                <a:gd name="T5" fmla="*/ 26 h 28"/>
                <a:gd name="T6" fmla="*/ 22 w 22"/>
                <a:gd name="T7" fmla="*/ 24 h 28"/>
                <a:gd name="T8" fmla="*/ 22 w 22"/>
                <a:gd name="T9" fmla="*/ 20 h 28"/>
                <a:gd name="T10" fmla="*/ 22 w 22"/>
                <a:gd name="T11" fmla="*/ 18 h 28"/>
                <a:gd name="T12" fmla="*/ 22 w 22"/>
                <a:gd name="T13" fmla="*/ 14 h 28"/>
                <a:gd name="T14" fmla="*/ 20 w 22"/>
                <a:gd name="T15" fmla="*/ 10 h 28"/>
                <a:gd name="T16" fmla="*/ 20 w 22"/>
                <a:gd name="T17" fmla="*/ 8 h 28"/>
                <a:gd name="T18" fmla="*/ 20 w 22"/>
                <a:gd name="T19" fmla="*/ 6 h 28"/>
                <a:gd name="T20" fmla="*/ 20 w 22"/>
                <a:gd name="T21" fmla="*/ 2 h 28"/>
                <a:gd name="T22" fmla="*/ 18 w 22"/>
                <a:gd name="T23" fmla="*/ 0 h 28"/>
                <a:gd name="T24" fmla="*/ 0 w 22"/>
                <a:gd name="T25" fmla="*/ 10 h 28"/>
                <a:gd name="T26" fmla="*/ 2 w 22"/>
                <a:gd name="T27" fmla="*/ 12 h 28"/>
                <a:gd name="T28" fmla="*/ 2 w 22"/>
                <a:gd name="T29" fmla="*/ 14 h 28"/>
                <a:gd name="T30" fmla="*/ 2 w 22"/>
                <a:gd name="T31" fmla="*/ 18 h 28"/>
                <a:gd name="T32" fmla="*/ 4 w 22"/>
                <a:gd name="T33" fmla="*/ 18 h 28"/>
                <a:gd name="T34" fmla="*/ 4 w 22"/>
                <a:gd name="T35" fmla="*/ 22 h 28"/>
                <a:gd name="T36" fmla="*/ 4 w 22"/>
                <a:gd name="T37" fmla="*/ 24 h 28"/>
                <a:gd name="T38" fmla="*/ 6 w 22"/>
                <a:gd name="T39" fmla="*/ 26 h 28"/>
                <a:gd name="T40" fmla="*/ 6 w 22"/>
                <a:gd name="T4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2" h="28">
                  <a:moveTo>
                    <a:pt x="6" y="28"/>
                  </a:moveTo>
                  <a:lnTo>
                    <a:pt x="22" y="26"/>
                  </a:lnTo>
                  <a:lnTo>
                    <a:pt x="22" y="26"/>
                  </a:lnTo>
                  <a:lnTo>
                    <a:pt x="22" y="24"/>
                  </a:lnTo>
                  <a:lnTo>
                    <a:pt x="22" y="20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0" y="10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4" y="18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6" y="26"/>
                  </a:lnTo>
                  <a:lnTo>
                    <a:pt x="6" y="2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14"/>
            <p:cNvSpPr>
              <a:spLocks/>
            </p:cNvSpPr>
            <p:nvPr/>
          </p:nvSpPr>
          <p:spPr bwMode="auto">
            <a:xfrm>
              <a:off x="4449763" y="3354561"/>
              <a:ext cx="41275" cy="92075"/>
            </a:xfrm>
            <a:custGeom>
              <a:avLst/>
              <a:gdLst>
                <a:gd name="T0" fmla="*/ 18 w 26"/>
                <a:gd name="T1" fmla="*/ 58 h 58"/>
                <a:gd name="T2" fmla="*/ 20 w 26"/>
                <a:gd name="T3" fmla="*/ 54 h 58"/>
                <a:gd name="T4" fmla="*/ 22 w 26"/>
                <a:gd name="T5" fmla="*/ 50 h 58"/>
                <a:gd name="T6" fmla="*/ 22 w 26"/>
                <a:gd name="T7" fmla="*/ 44 h 58"/>
                <a:gd name="T8" fmla="*/ 24 w 26"/>
                <a:gd name="T9" fmla="*/ 40 h 58"/>
                <a:gd name="T10" fmla="*/ 24 w 26"/>
                <a:gd name="T11" fmla="*/ 34 h 58"/>
                <a:gd name="T12" fmla="*/ 26 w 26"/>
                <a:gd name="T13" fmla="*/ 30 h 58"/>
                <a:gd name="T14" fmla="*/ 26 w 26"/>
                <a:gd name="T15" fmla="*/ 24 h 58"/>
                <a:gd name="T16" fmla="*/ 26 w 26"/>
                <a:gd name="T17" fmla="*/ 20 h 58"/>
                <a:gd name="T18" fmla="*/ 26 w 26"/>
                <a:gd name="T19" fmla="*/ 14 h 58"/>
                <a:gd name="T20" fmla="*/ 26 w 26"/>
                <a:gd name="T21" fmla="*/ 10 h 58"/>
                <a:gd name="T22" fmla="*/ 24 w 26"/>
                <a:gd name="T23" fmla="*/ 6 h 58"/>
                <a:gd name="T24" fmla="*/ 24 w 26"/>
                <a:gd name="T25" fmla="*/ 0 h 58"/>
                <a:gd name="T26" fmla="*/ 2 w 26"/>
                <a:gd name="T27" fmla="*/ 6 h 58"/>
                <a:gd name="T28" fmla="*/ 4 w 26"/>
                <a:gd name="T29" fmla="*/ 12 h 58"/>
                <a:gd name="T30" fmla="*/ 4 w 26"/>
                <a:gd name="T31" fmla="*/ 16 h 58"/>
                <a:gd name="T32" fmla="*/ 4 w 26"/>
                <a:gd name="T33" fmla="*/ 24 h 58"/>
                <a:gd name="T34" fmla="*/ 4 w 26"/>
                <a:gd name="T35" fmla="*/ 30 h 58"/>
                <a:gd name="T36" fmla="*/ 4 w 26"/>
                <a:gd name="T37" fmla="*/ 32 h 58"/>
                <a:gd name="T38" fmla="*/ 4 w 26"/>
                <a:gd name="T39" fmla="*/ 36 h 58"/>
                <a:gd name="T40" fmla="*/ 4 w 26"/>
                <a:gd name="T41" fmla="*/ 42 h 58"/>
                <a:gd name="T42" fmla="*/ 4 w 26"/>
                <a:gd name="T43" fmla="*/ 44 h 58"/>
                <a:gd name="T44" fmla="*/ 4 w 26"/>
                <a:gd name="T45" fmla="*/ 48 h 58"/>
                <a:gd name="T46" fmla="*/ 4 w 26"/>
                <a:gd name="T47" fmla="*/ 50 h 58"/>
                <a:gd name="T48" fmla="*/ 2 w 26"/>
                <a:gd name="T49" fmla="*/ 52 h 58"/>
                <a:gd name="T50" fmla="*/ 0 w 26"/>
                <a:gd name="T51" fmla="*/ 56 h 58"/>
                <a:gd name="T52" fmla="*/ 2 w 26"/>
                <a:gd name="T53" fmla="*/ 56 h 58"/>
                <a:gd name="T54" fmla="*/ 4 w 26"/>
                <a:gd name="T55" fmla="*/ 56 h 58"/>
                <a:gd name="T56" fmla="*/ 6 w 26"/>
                <a:gd name="T57" fmla="*/ 56 h 58"/>
                <a:gd name="T58" fmla="*/ 8 w 26"/>
                <a:gd name="T59" fmla="*/ 56 h 58"/>
                <a:gd name="T60" fmla="*/ 12 w 26"/>
                <a:gd name="T61" fmla="*/ 58 h 58"/>
                <a:gd name="T62" fmla="*/ 14 w 26"/>
                <a:gd name="T63" fmla="*/ 58 h 58"/>
                <a:gd name="T64" fmla="*/ 16 w 26"/>
                <a:gd name="T65" fmla="*/ 58 h 58"/>
                <a:gd name="T66" fmla="*/ 18 w 26"/>
                <a:gd name="T6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58">
                  <a:moveTo>
                    <a:pt x="18" y="58"/>
                  </a:moveTo>
                  <a:lnTo>
                    <a:pt x="20" y="54"/>
                  </a:lnTo>
                  <a:lnTo>
                    <a:pt x="22" y="50"/>
                  </a:lnTo>
                  <a:lnTo>
                    <a:pt x="22" y="44"/>
                  </a:lnTo>
                  <a:lnTo>
                    <a:pt x="24" y="40"/>
                  </a:lnTo>
                  <a:lnTo>
                    <a:pt x="24" y="34"/>
                  </a:lnTo>
                  <a:lnTo>
                    <a:pt x="26" y="30"/>
                  </a:lnTo>
                  <a:lnTo>
                    <a:pt x="26" y="24"/>
                  </a:lnTo>
                  <a:lnTo>
                    <a:pt x="26" y="20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4" y="6"/>
                  </a:lnTo>
                  <a:lnTo>
                    <a:pt x="24" y="0"/>
                  </a:lnTo>
                  <a:lnTo>
                    <a:pt x="2" y="6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4" y="24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48"/>
                  </a:lnTo>
                  <a:lnTo>
                    <a:pt x="4" y="50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2" y="58"/>
                  </a:lnTo>
                  <a:lnTo>
                    <a:pt x="14" y="58"/>
                  </a:lnTo>
                  <a:lnTo>
                    <a:pt x="16" y="58"/>
                  </a:lnTo>
                  <a:lnTo>
                    <a:pt x="18" y="5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15"/>
            <p:cNvSpPr>
              <a:spLocks/>
            </p:cNvSpPr>
            <p:nvPr/>
          </p:nvSpPr>
          <p:spPr bwMode="auto">
            <a:xfrm>
              <a:off x="4500563" y="3351386"/>
              <a:ext cx="31750" cy="57150"/>
            </a:xfrm>
            <a:custGeom>
              <a:avLst/>
              <a:gdLst>
                <a:gd name="T0" fmla="*/ 18 w 20"/>
                <a:gd name="T1" fmla="*/ 0 h 36"/>
                <a:gd name="T2" fmla="*/ 0 w 20"/>
                <a:gd name="T3" fmla="*/ 0 h 36"/>
                <a:gd name="T4" fmla="*/ 0 w 20"/>
                <a:gd name="T5" fmla="*/ 8 h 36"/>
                <a:gd name="T6" fmla="*/ 0 w 20"/>
                <a:gd name="T7" fmla="*/ 12 h 36"/>
                <a:gd name="T8" fmla="*/ 0 w 20"/>
                <a:gd name="T9" fmla="*/ 16 h 36"/>
                <a:gd name="T10" fmla="*/ 0 w 20"/>
                <a:gd name="T11" fmla="*/ 22 h 36"/>
                <a:gd name="T12" fmla="*/ 0 w 20"/>
                <a:gd name="T13" fmla="*/ 26 h 36"/>
                <a:gd name="T14" fmla="*/ 0 w 20"/>
                <a:gd name="T15" fmla="*/ 30 h 36"/>
                <a:gd name="T16" fmla="*/ 0 w 20"/>
                <a:gd name="T17" fmla="*/ 34 h 36"/>
                <a:gd name="T18" fmla="*/ 0 w 20"/>
                <a:gd name="T19" fmla="*/ 36 h 36"/>
                <a:gd name="T20" fmla="*/ 20 w 20"/>
                <a:gd name="T21" fmla="*/ 36 h 36"/>
                <a:gd name="T22" fmla="*/ 20 w 20"/>
                <a:gd name="T23" fmla="*/ 28 h 36"/>
                <a:gd name="T24" fmla="*/ 20 w 20"/>
                <a:gd name="T25" fmla="*/ 20 h 36"/>
                <a:gd name="T26" fmla="*/ 20 w 20"/>
                <a:gd name="T27" fmla="*/ 10 h 36"/>
                <a:gd name="T28" fmla="*/ 18 w 20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0" h="36">
                  <a:moveTo>
                    <a:pt x="18" y="0"/>
                  </a:moveTo>
                  <a:lnTo>
                    <a:pt x="0" y="0"/>
                  </a:lnTo>
                  <a:lnTo>
                    <a:pt x="0" y="8"/>
                  </a:lnTo>
                  <a:lnTo>
                    <a:pt x="0" y="12"/>
                  </a:lnTo>
                  <a:lnTo>
                    <a:pt x="0" y="16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0" y="36"/>
                  </a:lnTo>
                  <a:lnTo>
                    <a:pt x="20" y="36"/>
                  </a:lnTo>
                  <a:lnTo>
                    <a:pt x="20" y="28"/>
                  </a:lnTo>
                  <a:lnTo>
                    <a:pt x="20" y="20"/>
                  </a:lnTo>
                  <a:lnTo>
                    <a:pt x="20" y="1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16"/>
            <p:cNvSpPr>
              <a:spLocks/>
            </p:cNvSpPr>
            <p:nvPr/>
          </p:nvSpPr>
          <p:spPr bwMode="auto">
            <a:xfrm>
              <a:off x="4367213" y="3256136"/>
              <a:ext cx="60325" cy="57150"/>
            </a:xfrm>
            <a:custGeom>
              <a:avLst/>
              <a:gdLst>
                <a:gd name="T0" fmla="*/ 26 w 38"/>
                <a:gd name="T1" fmla="*/ 36 h 36"/>
                <a:gd name="T2" fmla="*/ 38 w 38"/>
                <a:gd name="T3" fmla="*/ 10 h 36"/>
                <a:gd name="T4" fmla="*/ 34 w 38"/>
                <a:gd name="T5" fmla="*/ 8 h 36"/>
                <a:gd name="T6" fmla="*/ 32 w 38"/>
                <a:gd name="T7" fmla="*/ 6 h 36"/>
                <a:gd name="T8" fmla="*/ 30 w 38"/>
                <a:gd name="T9" fmla="*/ 6 h 36"/>
                <a:gd name="T10" fmla="*/ 30 w 38"/>
                <a:gd name="T11" fmla="*/ 6 h 36"/>
                <a:gd name="T12" fmla="*/ 26 w 38"/>
                <a:gd name="T13" fmla="*/ 6 h 36"/>
                <a:gd name="T14" fmla="*/ 24 w 38"/>
                <a:gd name="T15" fmla="*/ 4 h 36"/>
                <a:gd name="T16" fmla="*/ 22 w 38"/>
                <a:gd name="T17" fmla="*/ 4 h 36"/>
                <a:gd name="T18" fmla="*/ 20 w 38"/>
                <a:gd name="T19" fmla="*/ 4 h 36"/>
                <a:gd name="T20" fmla="*/ 18 w 38"/>
                <a:gd name="T21" fmla="*/ 2 h 36"/>
                <a:gd name="T22" fmla="*/ 16 w 38"/>
                <a:gd name="T23" fmla="*/ 2 h 36"/>
                <a:gd name="T24" fmla="*/ 12 w 38"/>
                <a:gd name="T25" fmla="*/ 2 h 36"/>
                <a:gd name="T26" fmla="*/ 12 w 38"/>
                <a:gd name="T27" fmla="*/ 0 h 36"/>
                <a:gd name="T28" fmla="*/ 8 w 38"/>
                <a:gd name="T29" fmla="*/ 0 h 36"/>
                <a:gd name="T30" fmla="*/ 6 w 38"/>
                <a:gd name="T31" fmla="*/ 0 h 36"/>
                <a:gd name="T32" fmla="*/ 4 w 38"/>
                <a:gd name="T33" fmla="*/ 0 h 36"/>
                <a:gd name="T34" fmla="*/ 2 w 38"/>
                <a:gd name="T35" fmla="*/ 0 h 36"/>
                <a:gd name="T36" fmla="*/ 0 w 38"/>
                <a:gd name="T37" fmla="*/ 0 h 36"/>
                <a:gd name="T38" fmla="*/ 4 w 38"/>
                <a:gd name="T39" fmla="*/ 30 h 36"/>
                <a:gd name="T40" fmla="*/ 8 w 38"/>
                <a:gd name="T41" fmla="*/ 30 h 36"/>
                <a:gd name="T42" fmla="*/ 12 w 38"/>
                <a:gd name="T43" fmla="*/ 30 h 36"/>
                <a:gd name="T44" fmla="*/ 12 w 38"/>
                <a:gd name="T45" fmla="*/ 32 h 36"/>
                <a:gd name="T46" fmla="*/ 16 w 38"/>
                <a:gd name="T47" fmla="*/ 32 h 36"/>
                <a:gd name="T48" fmla="*/ 18 w 38"/>
                <a:gd name="T49" fmla="*/ 32 h 36"/>
                <a:gd name="T50" fmla="*/ 22 w 38"/>
                <a:gd name="T51" fmla="*/ 32 h 36"/>
                <a:gd name="T52" fmla="*/ 22 w 38"/>
                <a:gd name="T53" fmla="*/ 34 h 36"/>
                <a:gd name="T54" fmla="*/ 26 w 38"/>
                <a:gd name="T5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" h="36">
                  <a:moveTo>
                    <a:pt x="26" y="36"/>
                  </a:moveTo>
                  <a:lnTo>
                    <a:pt x="38" y="10"/>
                  </a:lnTo>
                  <a:lnTo>
                    <a:pt x="34" y="8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30" y="6"/>
                  </a:lnTo>
                  <a:lnTo>
                    <a:pt x="26" y="6"/>
                  </a:lnTo>
                  <a:lnTo>
                    <a:pt x="24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4" y="30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18" y="32"/>
                  </a:lnTo>
                  <a:lnTo>
                    <a:pt x="22" y="32"/>
                  </a:lnTo>
                  <a:lnTo>
                    <a:pt x="22" y="34"/>
                  </a:lnTo>
                  <a:lnTo>
                    <a:pt x="26" y="3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17"/>
            <p:cNvSpPr>
              <a:spLocks/>
            </p:cNvSpPr>
            <p:nvPr/>
          </p:nvSpPr>
          <p:spPr bwMode="auto">
            <a:xfrm>
              <a:off x="4418013" y="3278361"/>
              <a:ext cx="66675" cy="73025"/>
            </a:xfrm>
            <a:custGeom>
              <a:avLst/>
              <a:gdLst>
                <a:gd name="T0" fmla="*/ 10 w 42"/>
                <a:gd name="T1" fmla="*/ 0 h 46"/>
                <a:gd name="T2" fmla="*/ 0 w 42"/>
                <a:gd name="T3" fmla="*/ 26 h 46"/>
                <a:gd name="T4" fmla="*/ 2 w 42"/>
                <a:gd name="T5" fmla="*/ 28 h 46"/>
                <a:gd name="T6" fmla="*/ 6 w 42"/>
                <a:gd name="T7" fmla="*/ 30 h 46"/>
                <a:gd name="T8" fmla="*/ 6 w 42"/>
                <a:gd name="T9" fmla="*/ 32 h 46"/>
                <a:gd name="T10" fmla="*/ 10 w 42"/>
                <a:gd name="T11" fmla="*/ 36 h 46"/>
                <a:gd name="T12" fmla="*/ 12 w 42"/>
                <a:gd name="T13" fmla="*/ 38 h 46"/>
                <a:gd name="T14" fmla="*/ 14 w 42"/>
                <a:gd name="T15" fmla="*/ 40 h 46"/>
                <a:gd name="T16" fmla="*/ 16 w 42"/>
                <a:gd name="T17" fmla="*/ 44 h 46"/>
                <a:gd name="T18" fmla="*/ 16 w 42"/>
                <a:gd name="T19" fmla="*/ 46 h 46"/>
                <a:gd name="T20" fmla="*/ 42 w 42"/>
                <a:gd name="T21" fmla="*/ 42 h 46"/>
                <a:gd name="T22" fmla="*/ 42 w 42"/>
                <a:gd name="T23" fmla="*/ 38 h 46"/>
                <a:gd name="T24" fmla="*/ 40 w 42"/>
                <a:gd name="T25" fmla="*/ 36 h 46"/>
                <a:gd name="T26" fmla="*/ 38 w 42"/>
                <a:gd name="T27" fmla="*/ 32 h 46"/>
                <a:gd name="T28" fmla="*/ 36 w 42"/>
                <a:gd name="T29" fmla="*/ 28 h 46"/>
                <a:gd name="T30" fmla="*/ 34 w 42"/>
                <a:gd name="T31" fmla="*/ 26 h 46"/>
                <a:gd name="T32" fmla="*/ 34 w 42"/>
                <a:gd name="T33" fmla="*/ 22 h 46"/>
                <a:gd name="T34" fmla="*/ 32 w 42"/>
                <a:gd name="T35" fmla="*/ 20 h 46"/>
                <a:gd name="T36" fmla="*/ 30 w 42"/>
                <a:gd name="T37" fmla="*/ 18 h 46"/>
                <a:gd name="T38" fmla="*/ 26 w 42"/>
                <a:gd name="T39" fmla="*/ 14 h 46"/>
                <a:gd name="T40" fmla="*/ 24 w 42"/>
                <a:gd name="T41" fmla="*/ 12 h 46"/>
                <a:gd name="T42" fmla="*/ 24 w 42"/>
                <a:gd name="T43" fmla="*/ 10 h 46"/>
                <a:gd name="T44" fmla="*/ 20 w 42"/>
                <a:gd name="T45" fmla="*/ 8 h 46"/>
                <a:gd name="T46" fmla="*/ 18 w 42"/>
                <a:gd name="T47" fmla="*/ 6 h 46"/>
                <a:gd name="T48" fmla="*/ 16 w 42"/>
                <a:gd name="T49" fmla="*/ 2 h 46"/>
                <a:gd name="T50" fmla="*/ 14 w 42"/>
                <a:gd name="T51" fmla="*/ 0 h 46"/>
                <a:gd name="T52" fmla="*/ 10 w 42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10" y="0"/>
                  </a:moveTo>
                  <a:lnTo>
                    <a:pt x="0" y="26"/>
                  </a:lnTo>
                  <a:lnTo>
                    <a:pt x="2" y="28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12" y="38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0" y="36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4" y="22"/>
                  </a:lnTo>
                  <a:lnTo>
                    <a:pt x="32" y="20"/>
                  </a:lnTo>
                  <a:lnTo>
                    <a:pt x="30" y="18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4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18"/>
            <p:cNvSpPr>
              <a:spLocks/>
            </p:cNvSpPr>
            <p:nvPr/>
          </p:nvSpPr>
          <p:spPr bwMode="auto">
            <a:xfrm>
              <a:off x="4284663" y="3256136"/>
              <a:ext cx="82550" cy="66675"/>
            </a:xfrm>
            <a:custGeom>
              <a:avLst/>
              <a:gdLst>
                <a:gd name="T0" fmla="*/ 18 w 52"/>
                <a:gd name="T1" fmla="*/ 42 h 42"/>
                <a:gd name="T2" fmla="*/ 20 w 52"/>
                <a:gd name="T3" fmla="*/ 40 h 42"/>
                <a:gd name="T4" fmla="*/ 20 w 52"/>
                <a:gd name="T5" fmla="*/ 38 h 42"/>
                <a:gd name="T6" fmla="*/ 22 w 52"/>
                <a:gd name="T7" fmla="*/ 36 h 42"/>
                <a:gd name="T8" fmla="*/ 24 w 52"/>
                <a:gd name="T9" fmla="*/ 36 h 42"/>
                <a:gd name="T10" fmla="*/ 28 w 52"/>
                <a:gd name="T11" fmla="*/ 34 h 42"/>
                <a:gd name="T12" fmla="*/ 28 w 52"/>
                <a:gd name="T13" fmla="*/ 32 h 42"/>
                <a:gd name="T14" fmla="*/ 30 w 52"/>
                <a:gd name="T15" fmla="*/ 32 h 42"/>
                <a:gd name="T16" fmla="*/ 34 w 52"/>
                <a:gd name="T17" fmla="*/ 32 h 42"/>
                <a:gd name="T18" fmla="*/ 36 w 52"/>
                <a:gd name="T19" fmla="*/ 32 h 42"/>
                <a:gd name="T20" fmla="*/ 38 w 52"/>
                <a:gd name="T21" fmla="*/ 32 h 42"/>
                <a:gd name="T22" fmla="*/ 40 w 52"/>
                <a:gd name="T23" fmla="*/ 30 h 42"/>
                <a:gd name="T24" fmla="*/ 42 w 52"/>
                <a:gd name="T25" fmla="*/ 30 h 42"/>
                <a:gd name="T26" fmla="*/ 46 w 52"/>
                <a:gd name="T27" fmla="*/ 30 h 42"/>
                <a:gd name="T28" fmla="*/ 46 w 52"/>
                <a:gd name="T29" fmla="*/ 30 h 42"/>
                <a:gd name="T30" fmla="*/ 48 w 52"/>
                <a:gd name="T31" fmla="*/ 30 h 42"/>
                <a:gd name="T32" fmla="*/ 52 w 52"/>
                <a:gd name="T33" fmla="*/ 30 h 42"/>
                <a:gd name="T34" fmla="*/ 44 w 52"/>
                <a:gd name="T35" fmla="*/ 0 h 42"/>
                <a:gd name="T36" fmla="*/ 42 w 52"/>
                <a:gd name="T37" fmla="*/ 2 h 42"/>
                <a:gd name="T38" fmla="*/ 38 w 52"/>
                <a:gd name="T39" fmla="*/ 2 h 42"/>
                <a:gd name="T40" fmla="*/ 36 w 52"/>
                <a:gd name="T41" fmla="*/ 4 h 42"/>
                <a:gd name="T42" fmla="*/ 32 w 52"/>
                <a:gd name="T43" fmla="*/ 4 h 42"/>
                <a:gd name="T44" fmla="*/ 28 w 52"/>
                <a:gd name="T45" fmla="*/ 6 h 42"/>
                <a:gd name="T46" fmla="*/ 26 w 52"/>
                <a:gd name="T47" fmla="*/ 6 h 42"/>
                <a:gd name="T48" fmla="*/ 22 w 52"/>
                <a:gd name="T49" fmla="*/ 6 h 42"/>
                <a:gd name="T50" fmla="*/ 20 w 52"/>
                <a:gd name="T51" fmla="*/ 8 h 42"/>
                <a:gd name="T52" fmla="*/ 18 w 52"/>
                <a:gd name="T53" fmla="*/ 10 h 42"/>
                <a:gd name="T54" fmla="*/ 14 w 52"/>
                <a:gd name="T55" fmla="*/ 12 h 42"/>
                <a:gd name="T56" fmla="*/ 12 w 52"/>
                <a:gd name="T57" fmla="*/ 14 h 42"/>
                <a:gd name="T58" fmla="*/ 10 w 52"/>
                <a:gd name="T59" fmla="*/ 14 h 42"/>
                <a:gd name="T60" fmla="*/ 6 w 52"/>
                <a:gd name="T61" fmla="*/ 16 h 42"/>
                <a:gd name="T62" fmla="*/ 4 w 52"/>
                <a:gd name="T63" fmla="*/ 20 h 42"/>
                <a:gd name="T64" fmla="*/ 2 w 52"/>
                <a:gd name="T65" fmla="*/ 22 h 42"/>
                <a:gd name="T66" fmla="*/ 0 w 52"/>
                <a:gd name="T67" fmla="*/ 24 h 42"/>
                <a:gd name="T68" fmla="*/ 18 w 52"/>
                <a:gd name="T6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42">
                  <a:moveTo>
                    <a:pt x="18" y="42"/>
                  </a:moveTo>
                  <a:lnTo>
                    <a:pt x="20" y="40"/>
                  </a:lnTo>
                  <a:lnTo>
                    <a:pt x="20" y="38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8" y="34"/>
                  </a:lnTo>
                  <a:lnTo>
                    <a:pt x="28" y="32"/>
                  </a:lnTo>
                  <a:lnTo>
                    <a:pt x="30" y="32"/>
                  </a:lnTo>
                  <a:lnTo>
                    <a:pt x="34" y="32"/>
                  </a:lnTo>
                  <a:lnTo>
                    <a:pt x="36" y="32"/>
                  </a:lnTo>
                  <a:lnTo>
                    <a:pt x="38" y="32"/>
                  </a:lnTo>
                  <a:lnTo>
                    <a:pt x="40" y="30"/>
                  </a:lnTo>
                  <a:lnTo>
                    <a:pt x="42" y="30"/>
                  </a:lnTo>
                  <a:lnTo>
                    <a:pt x="46" y="30"/>
                  </a:lnTo>
                  <a:lnTo>
                    <a:pt x="46" y="30"/>
                  </a:lnTo>
                  <a:lnTo>
                    <a:pt x="48" y="30"/>
                  </a:lnTo>
                  <a:lnTo>
                    <a:pt x="52" y="30"/>
                  </a:lnTo>
                  <a:lnTo>
                    <a:pt x="44" y="0"/>
                  </a:lnTo>
                  <a:lnTo>
                    <a:pt x="42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28" y="6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20" y="8"/>
                  </a:lnTo>
                  <a:lnTo>
                    <a:pt x="18" y="10"/>
                  </a:lnTo>
                  <a:lnTo>
                    <a:pt x="14" y="12"/>
                  </a:lnTo>
                  <a:lnTo>
                    <a:pt x="12" y="14"/>
                  </a:lnTo>
                  <a:lnTo>
                    <a:pt x="10" y="14"/>
                  </a:lnTo>
                  <a:lnTo>
                    <a:pt x="6" y="16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0" y="24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19"/>
            <p:cNvSpPr>
              <a:spLocks/>
            </p:cNvSpPr>
            <p:nvPr/>
          </p:nvSpPr>
          <p:spPr bwMode="auto">
            <a:xfrm>
              <a:off x="4364038" y="3208511"/>
              <a:ext cx="63500" cy="50800"/>
            </a:xfrm>
            <a:custGeom>
              <a:avLst/>
              <a:gdLst>
                <a:gd name="T0" fmla="*/ 0 w 40"/>
                <a:gd name="T1" fmla="*/ 0 h 32"/>
                <a:gd name="T2" fmla="*/ 0 w 40"/>
                <a:gd name="T3" fmla="*/ 22 h 32"/>
                <a:gd name="T4" fmla="*/ 2 w 40"/>
                <a:gd name="T5" fmla="*/ 22 h 32"/>
                <a:gd name="T6" fmla="*/ 4 w 40"/>
                <a:gd name="T7" fmla="*/ 22 h 32"/>
                <a:gd name="T8" fmla="*/ 6 w 40"/>
                <a:gd name="T9" fmla="*/ 22 h 32"/>
                <a:gd name="T10" fmla="*/ 8 w 40"/>
                <a:gd name="T11" fmla="*/ 22 h 32"/>
                <a:gd name="T12" fmla="*/ 10 w 40"/>
                <a:gd name="T13" fmla="*/ 24 h 32"/>
                <a:gd name="T14" fmla="*/ 14 w 40"/>
                <a:gd name="T15" fmla="*/ 24 h 32"/>
                <a:gd name="T16" fmla="*/ 14 w 40"/>
                <a:gd name="T17" fmla="*/ 24 h 32"/>
                <a:gd name="T18" fmla="*/ 18 w 40"/>
                <a:gd name="T19" fmla="*/ 24 h 32"/>
                <a:gd name="T20" fmla="*/ 20 w 40"/>
                <a:gd name="T21" fmla="*/ 24 h 32"/>
                <a:gd name="T22" fmla="*/ 22 w 40"/>
                <a:gd name="T23" fmla="*/ 26 h 32"/>
                <a:gd name="T24" fmla="*/ 24 w 40"/>
                <a:gd name="T25" fmla="*/ 26 h 32"/>
                <a:gd name="T26" fmla="*/ 26 w 40"/>
                <a:gd name="T27" fmla="*/ 26 h 32"/>
                <a:gd name="T28" fmla="*/ 30 w 40"/>
                <a:gd name="T29" fmla="*/ 26 h 32"/>
                <a:gd name="T30" fmla="*/ 32 w 40"/>
                <a:gd name="T31" fmla="*/ 26 h 32"/>
                <a:gd name="T32" fmla="*/ 32 w 40"/>
                <a:gd name="T33" fmla="*/ 28 h 32"/>
                <a:gd name="T34" fmla="*/ 36 w 40"/>
                <a:gd name="T35" fmla="*/ 28 h 32"/>
                <a:gd name="T36" fmla="*/ 38 w 40"/>
                <a:gd name="T37" fmla="*/ 30 h 32"/>
                <a:gd name="T38" fmla="*/ 40 w 40"/>
                <a:gd name="T39" fmla="*/ 32 h 32"/>
                <a:gd name="T40" fmla="*/ 38 w 40"/>
                <a:gd name="T41" fmla="*/ 6 h 32"/>
                <a:gd name="T42" fmla="*/ 34 w 40"/>
                <a:gd name="T43" fmla="*/ 6 h 32"/>
                <a:gd name="T44" fmla="*/ 32 w 40"/>
                <a:gd name="T45" fmla="*/ 6 h 32"/>
                <a:gd name="T46" fmla="*/ 30 w 40"/>
                <a:gd name="T47" fmla="*/ 4 h 32"/>
                <a:gd name="T48" fmla="*/ 28 w 40"/>
                <a:gd name="T49" fmla="*/ 4 h 32"/>
                <a:gd name="T50" fmla="*/ 26 w 40"/>
                <a:gd name="T51" fmla="*/ 4 h 32"/>
                <a:gd name="T52" fmla="*/ 24 w 40"/>
                <a:gd name="T53" fmla="*/ 2 h 32"/>
                <a:gd name="T54" fmla="*/ 22 w 40"/>
                <a:gd name="T55" fmla="*/ 2 h 32"/>
                <a:gd name="T56" fmla="*/ 18 w 40"/>
                <a:gd name="T57" fmla="*/ 2 h 32"/>
                <a:gd name="T58" fmla="*/ 16 w 40"/>
                <a:gd name="T59" fmla="*/ 2 h 32"/>
                <a:gd name="T60" fmla="*/ 14 w 40"/>
                <a:gd name="T61" fmla="*/ 2 h 32"/>
                <a:gd name="T62" fmla="*/ 12 w 40"/>
                <a:gd name="T63" fmla="*/ 2 h 32"/>
                <a:gd name="T64" fmla="*/ 8 w 40"/>
                <a:gd name="T65" fmla="*/ 2 h 32"/>
                <a:gd name="T66" fmla="*/ 6 w 40"/>
                <a:gd name="T67" fmla="*/ 2 h 32"/>
                <a:gd name="T68" fmla="*/ 4 w 40"/>
                <a:gd name="T69" fmla="*/ 0 h 32"/>
                <a:gd name="T70" fmla="*/ 2 w 40"/>
                <a:gd name="T71" fmla="*/ 0 h 32"/>
                <a:gd name="T72" fmla="*/ 0 w 40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32">
                  <a:moveTo>
                    <a:pt x="0" y="0"/>
                  </a:moveTo>
                  <a:lnTo>
                    <a:pt x="0" y="22"/>
                  </a:lnTo>
                  <a:lnTo>
                    <a:pt x="2" y="22"/>
                  </a:lnTo>
                  <a:lnTo>
                    <a:pt x="4" y="22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0" y="24"/>
                  </a:lnTo>
                  <a:lnTo>
                    <a:pt x="14" y="24"/>
                  </a:lnTo>
                  <a:lnTo>
                    <a:pt x="14" y="24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6"/>
                  </a:lnTo>
                  <a:lnTo>
                    <a:pt x="30" y="26"/>
                  </a:lnTo>
                  <a:lnTo>
                    <a:pt x="32" y="26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38" y="30"/>
                  </a:lnTo>
                  <a:lnTo>
                    <a:pt x="40" y="32"/>
                  </a:lnTo>
                  <a:lnTo>
                    <a:pt x="38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8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20"/>
            <p:cNvSpPr>
              <a:spLocks/>
            </p:cNvSpPr>
            <p:nvPr/>
          </p:nvSpPr>
          <p:spPr bwMode="auto">
            <a:xfrm>
              <a:off x="4433888" y="3221211"/>
              <a:ext cx="66675" cy="76200"/>
            </a:xfrm>
            <a:custGeom>
              <a:avLst/>
              <a:gdLst>
                <a:gd name="T0" fmla="*/ 42 w 42"/>
                <a:gd name="T1" fmla="*/ 36 h 48"/>
                <a:gd name="T2" fmla="*/ 24 w 42"/>
                <a:gd name="T3" fmla="*/ 48 h 48"/>
                <a:gd name="T4" fmla="*/ 22 w 42"/>
                <a:gd name="T5" fmla="*/ 46 h 48"/>
                <a:gd name="T6" fmla="*/ 20 w 42"/>
                <a:gd name="T7" fmla="*/ 42 h 48"/>
                <a:gd name="T8" fmla="*/ 16 w 42"/>
                <a:gd name="T9" fmla="*/ 40 h 48"/>
                <a:gd name="T10" fmla="*/ 14 w 42"/>
                <a:gd name="T11" fmla="*/ 36 h 48"/>
                <a:gd name="T12" fmla="*/ 12 w 42"/>
                <a:gd name="T13" fmla="*/ 34 h 48"/>
                <a:gd name="T14" fmla="*/ 8 w 42"/>
                <a:gd name="T15" fmla="*/ 32 h 48"/>
                <a:gd name="T16" fmla="*/ 6 w 42"/>
                <a:gd name="T17" fmla="*/ 30 h 48"/>
                <a:gd name="T18" fmla="*/ 4 w 42"/>
                <a:gd name="T19" fmla="*/ 28 h 48"/>
                <a:gd name="T20" fmla="*/ 0 w 42"/>
                <a:gd name="T21" fmla="*/ 0 h 48"/>
                <a:gd name="T22" fmla="*/ 4 w 42"/>
                <a:gd name="T23" fmla="*/ 2 h 48"/>
                <a:gd name="T24" fmla="*/ 6 w 42"/>
                <a:gd name="T25" fmla="*/ 2 h 48"/>
                <a:gd name="T26" fmla="*/ 10 w 42"/>
                <a:gd name="T27" fmla="*/ 4 h 48"/>
                <a:gd name="T28" fmla="*/ 12 w 42"/>
                <a:gd name="T29" fmla="*/ 6 h 48"/>
                <a:gd name="T30" fmla="*/ 14 w 42"/>
                <a:gd name="T31" fmla="*/ 8 h 48"/>
                <a:gd name="T32" fmla="*/ 18 w 42"/>
                <a:gd name="T33" fmla="*/ 10 h 48"/>
                <a:gd name="T34" fmla="*/ 20 w 42"/>
                <a:gd name="T35" fmla="*/ 10 h 48"/>
                <a:gd name="T36" fmla="*/ 24 w 42"/>
                <a:gd name="T37" fmla="*/ 12 h 48"/>
                <a:gd name="T38" fmla="*/ 24 w 42"/>
                <a:gd name="T39" fmla="*/ 16 h 48"/>
                <a:gd name="T40" fmla="*/ 28 w 42"/>
                <a:gd name="T41" fmla="*/ 18 h 48"/>
                <a:gd name="T42" fmla="*/ 30 w 42"/>
                <a:gd name="T43" fmla="*/ 20 h 48"/>
                <a:gd name="T44" fmla="*/ 32 w 42"/>
                <a:gd name="T45" fmla="*/ 22 h 48"/>
                <a:gd name="T46" fmla="*/ 34 w 42"/>
                <a:gd name="T47" fmla="*/ 26 h 48"/>
                <a:gd name="T48" fmla="*/ 38 w 42"/>
                <a:gd name="T49" fmla="*/ 28 h 48"/>
                <a:gd name="T50" fmla="*/ 40 w 42"/>
                <a:gd name="T51" fmla="*/ 32 h 48"/>
                <a:gd name="T52" fmla="*/ 42 w 42"/>
                <a:gd name="T53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8">
                  <a:moveTo>
                    <a:pt x="42" y="36"/>
                  </a:moveTo>
                  <a:lnTo>
                    <a:pt x="24" y="48"/>
                  </a:lnTo>
                  <a:lnTo>
                    <a:pt x="22" y="46"/>
                  </a:lnTo>
                  <a:lnTo>
                    <a:pt x="20" y="42"/>
                  </a:lnTo>
                  <a:lnTo>
                    <a:pt x="16" y="40"/>
                  </a:lnTo>
                  <a:lnTo>
                    <a:pt x="14" y="36"/>
                  </a:lnTo>
                  <a:lnTo>
                    <a:pt x="12" y="34"/>
                  </a:lnTo>
                  <a:lnTo>
                    <a:pt x="8" y="32"/>
                  </a:lnTo>
                  <a:lnTo>
                    <a:pt x="6" y="30"/>
                  </a:lnTo>
                  <a:lnTo>
                    <a:pt x="4" y="28"/>
                  </a:lnTo>
                  <a:lnTo>
                    <a:pt x="0" y="0"/>
                  </a:lnTo>
                  <a:lnTo>
                    <a:pt x="4" y="2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8" y="10"/>
                  </a:lnTo>
                  <a:lnTo>
                    <a:pt x="20" y="10"/>
                  </a:lnTo>
                  <a:lnTo>
                    <a:pt x="24" y="12"/>
                  </a:lnTo>
                  <a:lnTo>
                    <a:pt x="24" y="16"/>
                  </a:lnTo>
                  <a:lnTo>
                    <a:pt x="28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4" y="26"/>
                  </a:lnTo>
                  <a:lnTo>
                    <a:pt x="38" y="28"/>
                  </a:lnTo>
                  <a:lnTo>
                    <a:pt x="40" y="32"/>
                  </a:lnTo>
                  <a:lnTo>
                    <a:pt x="42" y="3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21"/>
            <p:cNvSpPr>
              <a:spLocks/>
            </p:cNvSpPr>
            <p:nvPr/>
          </p:nvSpPr>
          <p:spPr bwMode="auto">
            <a:xfrm>
              <a:off x="4478338" y="3284711"/>
              <a:ext cx="47625" cy="57150"/>
            </a:xfrm>
            <a:custGeom>
              <a:avLst/>
              <a:gdLst>
                <a:gd name="T0" fmla="*/ 30 w 30"/>
                <a:gd name="T1" fmla="*/ 34 h 36"/>
                <a:gd name="T2" fmla="*/ 12 w 30"/>
                <a:gd name="T3" fmla="*/ 36 h 36"/>
                <a:gd name="T4" fmla="*/ 10 w 30"/>
                <a:gd name="T5" fmla="*/ 32 h 36"/>
                <a:gd name="T6" fmla="*/ 10 w 30"/>
                <a:gd name="T7" fmla="*/ 30 h 36"/>
                <a:gd name="T8" fmla="*/ 8 w 30"/>
                <a:gd name="T9" fmla="*/ 28 h 36"/>
                <a:gd name="T10" fmla="*/ 6 w 30"/>
                <a:gd name="T11" fmla="*/ 24 h 36"/>
                <a:gd name="T12" fmla="*/ 4 w 30"/>
                <a:gd name="T13" fmla="*/ 22 h 36"/>
                <a:gd name="T14" fmla="*/ 4 w 30"/>
                <a:gd name="T15" fmla="*/ 20 h 36"/>
                <a:gd name="T16" fmla="*/ 2 w 30"/>
                <a:gd name="T17" fmla="*/ 16 h 36"/>
                <a:gd name="T18" fmla="*/ 0 w 30"/>
                <a:gd name="T19" fmla="*/ 14 h 36"/>
                <a:gd name="T20" fmla="*/ 18 w 30"/>
                <a:gd name="T21" fmla="*/ 0 h 36"/>
                <a:gd name="T22" fmla="*/ 20 w 30"/>
                <a:gd name="T23" fmla="*/ 6 h 36"/>
                <a:gd name="T24" fmla="*/ 22 w 30"/>
                <a:gd name="T25" fmla="*/ 8 h 36"/>
                <a:gd name="T26" fmla="*/ 22 w 30"/>
                <a:gd name="T27" fmla="*/ 12 h 36"/>
                <a:gd name="T28" fmla="*/ 24 w 30"/>
                <a:gd name="T29" fmla="*/ 16 h 36"/>
                <a:gd name="T30" fmla="*/ 26 w 30"/>
                <a:gd name="T31" fmla="*/ 22 h 36"/>
                <a:gd name="T32" fmla="*/ 28 w 30"/>
                <a:gd name="T33" fmla="*/ 24 h 36"/>
                <a:gd name="T34" fmla="*/ 30 w 30"/>
                <a:gd name="T35" fmla="*/ 30 h 36"/>
                <a:gd name="T36" fmla="*/ 30 w 30"/>
                <a:gd name="T37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6">
                  <a:moveTo>
                    <a:pt x="30" y="34"/>
                  </a:moveTo>
                  <a:lnTo>
                    <a:pt x="12" y="36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8" y="28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18" y="0"/>
                  </a:lnTo>
                  <a:lnTo>
                    <a:pt x="20" y="6"/>
                  </a:lnTo>
                  <a:lnTo>
                    <a:pt x="22" y="8"/>
                  </a:lnTo>
                  <a:lnTo>
                    <a:pt x="22" y="12"/>
                  </a:lnTo>
                  <a:lnTo>
                    <a:pt x="24" y="16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30" y="30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0" name="Freeform 24"/>
            <p:cNvSpPr>
              <a:spLocks/>
            </p:cNvSpPr>
            <p:nvPr/>
          </p:nvSpPr>
          <p:spPr bwMode="auto">
            <a:xfrm>
              <a:off x="4059238" y="3621261"/>
              <a:ext cx="85725" cy="50800"/>
            </a:xfrm>
            <a:custGeom>
              <a:avLst/>
              <a:gdLst>
                <a:gd name="T0" fmla="*/ 12 w 54"/>
                <a:gd name="T1" fmla="*/ 32 h 32"/>
                <a:gd name="T2" fmla="*/ 12 w 54"/>
                <a:gd name="T3" fmla="*/ 32 h 32"/>
                <a:gd name="T4" fmla="*/ 12 w 54"/>
                <a:gd name="T5" fmla="*/ 30 h 32"/>
                <a:gd name="T6" fmla="*/ 14 w 54"/>
                <a:gd name="T7" fmla="*/ 28 h 32"/>
                <a:gd name="T8" fmla="*/ 16 w 54"/>
                <a:gd name="T9" fmla="*/ 28 h 32"/>
                <a:gd name="T10" fmla="*/ 18 w 54"/>
                <a:gd name="T11" fmla="*/ 26 h 32"/>
                <a:gd name="T12" fmla="*/ 20 w 54"/>
                <a:gd name="T13" fmla="*/ 24 h 32"/>
                <a:gd name="T14" fmla="*/ 20 w 54"/>
                <a:gd name="T15" fmla="*/ 24 h 32"/>
                <a:gd name="T16" fmla="*/ 24 w 54"/>
                <a:gd name="T17" fmla="*/ 24 h 32"/>
                <a:gd name="T18" fmla="*/ 26 w 54"/>
                <a:gd name="T19" fmla="*/ 24 h 32"/>
                <a:gd name="T20" fmla="*/ 28 w 54"/>
                <a:gd name="T21" fmla="*/ 24 h 32"/>
                <a:gd name="T22" fmla="*/ 28 w 54"/>
                <a:gd name="T23" fmla="*/ 22 h 32"/>
                <a:gd name="T24" fmla="*/ 30 w 54"/>
                <a:gd name="T25" fmla="*/ 22 h 32"/>
                <a:gd name="T26" fmla="*/ 32 w 54"/>
                <a:gd name="T27" fmla="*/ 22 h 32"/>
                <a:gd name="T28" fmla="*/ 34 w 54"/>
                <a:gd name="T29" fmla="*/ 22 h 32"/>
                <a:gd name="T30" fmla="*/ 38 w 54"/>
                <a:gd name="T31" fmla="*/ 22 h 32"/>
                <a:gd name="T32" fmla="*/ 38 w 54"/>
                <a:gd name="T33" fmla="*/ 22 h 32"/>
                <a:gd name="T34" fmla="*/ 40 w 54"/>
                <a:gd name="T35" fmla="*/ 22 h 32"/>
                <a:gd name="T36" fmla="*/ 42 w 54"/>
                <a:gd name="T37" fmla="*/ 22 h 32"/>
                <a:gd name="T38" fmla="*/ 44 w 54"/>
                <a:gd name="T39" fmla="*/ 22 h 32"/>
                <a:gd name="T40" fmla="*/ 46 w 54"/>
                <a:gd name="T41" fmla="*/ 22 h 32"/>
                <a:gd name="T42" fmla="*/ 46 w 54"/>
                <a:gd name="T43" fmla="*/ 22 h 32"/>
                <a:gd name="T44" fmla="*/ 50 w 54"/>
                <a:gd name="T45" fmla="*/ 24 h 32"/>
                <a:gd name="T46" fmla="*/ 52 w 54"/>
                <a:gd name="T47" fmla="*/ 24 h 32"/>
                <a:gd name="T48" fmla="*/ 54 w 54"/>
                <a:gd name="T49" fmla="*/ 24 h 32"/>
                <a:gd name="T50" fmla="*/ 54 w 54"/>
                <a:gd name="T51" fmla="*/ 2 h 32"/>
                <a:gd name="T52" fmla="*/ 52 w 54"/>
                <a:gd name="T53" fmla="*/ 0 h 32"/>
                <a:gd name="T54" fmla="*/ 50 w 54"/>
                <a:gd name="T55" fmla="*/ 0 h 32"/>
                <a:gd name="T56" fmla="*/ 48 w 54"/>
                <a:gd name="T57" fmla="*/ 0 h 32"/>
                <a:gd name="T58" fmla="*/ 46 w 54"/>
                <a:gd name="T59" fmla="*/ 0 h 32"/>
                <a:gd name="T60" fmla="*/ 46 w 54"/>
                <a:gd name="T61" fmla="*/ 0 h 32"/>
                <a:gd name="T62" fmla="*/ 44 w 54"/>
                <a:gd name="T63" fmla="*/ 0 h 32"/>
                <a:gd name="T64" fmla="*/ 40 w 54"/>
                <a:gd name="T65" fmla="*/ 0 h 32"/>
                <a:gd name="T66" fmla="*/ 38 w 54"/>
                <a:gd name="T67" fmla="*/ 2 h 32"/>
                <a:gd name="T68" fmla="*/ 32 w 54"/>
                <a:gd name="T69" fmla="*/ 2 h 32"/>
                <a:gd name="T70" fmla="*/ 28 w 54"/>
                <a:gd name="T71" fmla="*/ 2 h 32"/>
                <a:gd name="T72" fmla="*/ 26 w 54"/>
                <a:gd name="T73" fmla="*/ 4 h 32"/>
                <a:gd name="T74" fmla="*/ 24 w 54"/>
                <a:gd name="T75" fmla="*/ 6 h 32"/>
                <a:gd name="T76" fmla="*/ 20 w 54"/>
                <a:gd name="T77" fmla="*/ 6 h 32"/>
                <a:gd name="T78" fmla="*/ 18 w 54"/>
                <a:gd name="T79" fmla="*/ 6 h 32"/>
                <a:gd name="T80" fmla="*/ 16 w 54"/>
                <a:gd name="T81" fmla="*/ 8 h 32"/>
                <a:gd name="T82" fmla="*/ 14 w 54"/>
                <a:gd name="T83" fmla="*/ 10 h 32"/>
                <a:gd name="T84" fmla="*/ 12 w 54"/>
                <a:gd name="T85" fmla="*/ 10 h 32"/>
                <a:gd name="T86" fmla="*/ 12 w 54"/>
                <a:gd name="T87" fmla="*/ 12 h 32"/>
                <a:gd name="T88" fmla="*/ 10 w 54"/>
                <a:gd name="T89" fmla="*/ 12 h 32"/>
                <a:gd name="T90" fmla="*/ 8 w 54"/>
                <a:gd name="T91" fmla="*/ 14 h 32"/>
                <a:gd name="T92" fmla="*/ 0 w 54"/>
                <a:gd name="T93" fmla="*/ 22 h 32"/>
                <a:gd name="T94" fmla="*/ 12 w 54"/>
                <a:gd name="T9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4" h="32">
                  <a:moveTo>
                    <a:pt x="12" y="32"/>
                  </a:moveTo>
                  <a:lnTo>
                    <a:pt x="12" y="32"/>
                  </a:lnTo>
                  <a:lnTo>
                    <a:pt x="12" y="30"/>
                  </a:lnTo>
                  <a:lnTo>
                    <a:pt x="14" y="28"/>
                  </a:lnTo>
                  <a:lnTo>
                    <a:pt x="16" y="28"/>
                  </a:lnTo>
                  <a:lnTo>
                    <a:pt x="18" y="26"/>
                  </a:lnTo>
                  <a:lnTo>
                    <a:pt x="20" y="24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8" y="22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2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2" y="2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2" y="12"/>
                  </a:lnTo>
                  <a:lnTo>
                    <a:pt x="10" y="12"/>
                  </a:lnTo>
                  <a:lnTo>
                    <a:pt x="8" y="14"/>
                  </a:lnTo>
                  <a:lnTo>
                    <a:pt x="0" y="22"/>
                  </a:lnTo>
                  <a:lnTo>
                    <a:pt x="12" y="3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1" name="Freeform 25"/>
            <p:cNvSpPr>
              <a:spLocks/>
            </p:cNvSpPr>
            <p:nvPr/>
          </p:nvSpPr>
          <p:spPr bwMode="auto">
            <a:xfrm>
              <a:off x="4176713" y="3672061"/>
              <a:ext cx="31750" cy="44450"/>
            </a:xfrm>
            <a:custGeom>
              <a:avLst/>
              <a:gdLst>
                <a:gd name="T0" fmla="*/ 4 w 20"/>
                <a:gd name="T1" fmla="*/ 28 h 28"/>
                <a:gd name="T2" fmla="*/ 20 w 20"/>
                <a:gd name="T3" fmla="*/ 26 h 28"/>
                <a:gd name="T4" fmla="*/ 20 w 20"/>
                <a:gd name="T5" fmla="*/ 24 h 28"/>
                <a:gd name="T6" fmla="*/ 20 w 20"/>
                <a:gd name="T7" fmla="*/ 20 h 28"/>
                <a:gd name="T8" fmla="*/ 20 w 20"/>
                <a:gd name="T9" fmla="*/ 18 h 28"/>
                <a:gd name="T10" fmla="*/ 20 w 20"/>
                <a:gd name="T11" fmla="*/ 14 h 28"/>
                <a:gd name="T12" fmla="*/ 20 w 20"/>
                <a:gd name="T13" fmla="*/ 10 h 28"/>
                <a:gd name="T14" fmla="*/ 18 w 20"/>
                <a:gd name="T15" fmla="*/ 8 h 28"/>
                <a:gd name="T16" fmla="*/ 18 w 20"/>
                <a:gd name="T17" fmla="*/ 6 h 28"/>
                <a:gd name="T18" fmla="*/ 16 w 20"/>
                <a:gd name="T19" fmla="*/ 2 h 28"/>
                <a:gd name="T20" fmla="*/ 16 w 20"/>
                <a:gd name="T21" fmla="*/ 0 h 28"/>
                <a:gd name="T22" fmla="*/ 0 w 20"/>
                <a:gd name="T23" fmla="*/ 10 h 28"/>
                <a:gd name="T24" fmla="*/ 0 w 20"/>
                <a:gd name="T25" fmla="*/ 12 h 28"/>
                <a:gd name="T26" fmla="*/ 0 w 20"/>
                <a:gd name="T27" fmla="*/ 14 h 28"/>
                <a:gd name="T28" fmla="*/ 2 w 20"/>
                <a:gd name="T29" fmla="*/ 16 h 28"/>
                <a:gd name="T30" fmla="*/ 2 w 20"/>
                <a:gd name="T31" fmla="*/ 18 h 28"/>
                <a:gd name="T32" fmla="*/ 4 w 20"/>
                <a:gd name="T33" fmla="*/ 20 h 28"/>
                <a:gd name="T34" fmla="*/ 4 w 20"/>
                <a:gd name="T35" fmla="*/ 24 h 28"/>
                <a:gd name="T36" fmla="*/ 4 w 20"/>
                <a:gd name="T37" fmla="*/ 26 h 28"/>
                <a:gd name="T38" fmla="*/ 4 w 20"/>
                <a:gd name="T3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" h="28">
                  <a:moveTo>
                    <a:pt x="4" y="28"/>
                  </a:moveTo>
                  <a:lnTo>
                    <a:pt x="20" y="26"/>
                  </a:lnTo>
                  <a:lnTo>
                    <a:pt x="20" y="24"/>
                  </a:lnTo>
                  <a:lnTo>
                    <a:pt x="20" y="20"/>
                  </a:lnTo>
                  <a:lnTo>
                    <a:pt x="20" y="18"/>
                  </a:lnTo>
                  <a:lnTo>
                    <a:pt x="20" y="14"/>
                  </a:lnTo>
                  <a:lnTo>
                    <a:pt x="20" y="10"/>
                  </a:lnTo>
                  <a:lnTo>
                    <a:pt x="18" y="8"/>
                  </a:lnTo>
                  <a:lnTo>
                    <a:pt x="18" y="6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2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5" name="Freeform 26"/>
            <p:cNvSpPr>
              <a:spLocks/>
            </p:cNvSpPr>
            <p:nvPr/>
          </p:nvSpPr>
          <p:spPr bwMode="auto">
            <a:xfrm>
              <a:off x="4211638" y="3662536"/>
              <a:ext cx="44450" cy="92075"/>
            </a:xfrm>
            <a:custGeom>
              <a:avLst/>
              <a:gdLst>
                <a:gd name="T0" fmla="*/ 18 w 28"/>
                <a:gd name="T1" fmla="*/ 58 h 58"/>
                <a:gd name="T2" fmla="*/ 22 w 28"/>
                <a:gd name="T3" fmla="*/ 52 h 58"/>
                <a:gd name="T4" fmla="*/ 22 w 28"/>
                <a:gd name="T5" fmla="*/ 50 h 58"/>
                <a:gd name="T6" fmla="*/ 24 w 28"/>
                <a:gd name="T7" fmla="*/ 44 h 58"/>
                <a:gd name="T8" fmla="*/ 24 w 28"/>
                <a:gd name="T9" fmla="*/ 40 h 58"/>
                <a:gd name="T10" fmla="*/ 26 w 28"/>
                <a:gd name="T11" fmla="*/ 34 h 58"/>
                <a:gd name="T12" fmla="*/ 26 w 28"/>
                <a:gd name="T13" fmla="*/ 30 h 58"/>
                <a:gd name="T14" fmla="*/ 28 w 28"/>
                <a:gd name="T15" fmla="*/ 24 h 58"/>
                <a:gd name="T16" fmla="*/ 28 w 28"/>
                <a:gd name="T17" fmla="*/ 20 h 58"/>
                <a:gd name="T18" fmla="*/ 28 w 28"/>
                <a:gd name="T19" fmla="*/ 16 h 58"/>
                <a:gd name="T20" fmla="*/ 26 w 28"/>
                <a:gd name="T21" fmla="*/ 10 h 58"/>
                <a:gd name="T22" fmla="*/ 26 w 28"/>
                <a:gd name="T23" fmla="*/ 6 h 58"/>
                <a:gd name="T24" fmla="*/ 24 w 28"/>
                <a:gd name="T25" fmla="*/ 0 h 58"/>
                <a:gd name="T26" fmla="*/ 2 w 28"/>
                <a:gd name="T27" fmla="*/ 6 h 58"/>
                <a:gd name="T28" fmla="*/ 4 w 28"/>
                <a:gd name="T29" fmla="*/ 10 h 58"/>
                <a:gd name="T30" fmla="*/ 4 w 28"/>
                <a:gd name="T31" fmla="*/ 16 h 58"/>
                <a:gd name="T32" fmla="*/ 6 w 28"/>
                <a:gd name="T33" fmla="*/ 24 h 58"/>
                <a:gd name="T34" fmla="*/ 6 w 28"/>
                <a:gd name="T35" fmla="*/ 30 h 58"/>
                <a:gd name="T36" fmla="*/ 6 w 28"/>
                <a:gd name="T37" fmla="*/ 34 h 58"/>
                <a:gd name="T38" fmla="*/ 6 w 28"/>
                <a:gd name="T39" fmla="*/ 36 h 58"/>
                <a:gd name="T40" fmla="*/ 6 w 28"/>
                <a:gd name="T41" fmla="*/ 40 h 58"/>
                <a:gd name="T42" fmla="*/ 4 w 28"/>
                <a:gd name="T43" fmla="*/ 42 h 58"/>
                <a:gd name="T44" fmla="*/ 4 w 28"/>
                <a:gd name="T45" fmla="*/ 46 h 58"/>
                <a:gd name="T46" fmla="*/ 4 w 28"/>
                <a:gd name="T47" fmla="*/ 50 h 58"/>
                <a:gd name="T48" fmla="*/ 2 w 28"/>
                <a:gd name="T49" fmla="*/ 52 h 58"/>
                <a:gd name="T50" fmla="*/ 0 w 28"/>
                <a:gd name="T51" fmla="*/ 56 h 58"/>
                <a:gd name="T52" fmla="*/ 4 w 28"/>
                <a:gd name="T53" fmla="*/ 56 h 58"/>
                <a:gd name="T54" fmla="*/ 4 w 28"/>
                <a:gd name="T55" fmla="*/ 56 h 58"/>
                <a:gd name="T56" fmla="*/ 6 w 28"/>
                <a:gd name="T57" fmla="*/ 56 h 58"/>
                <a:gd name="T58" fmla="*/ 10 w 28"/>
                <a:gd name="T59" fmla="*/ 56 h 58"/>
                <a:gd name="T60" fmla="*/ 12 w 28"/>
                <a:gd name="T61" fmla="*/ 58 h 58"/>
                <a:gd name="T62" fmla="*/ 14 w 28"/>
                <a:gd name="T63" fmla="*/ 58 h 58"/>
                <a:gd name="T64" fmla="*/ 16 w 28"/>
                <a:gd name="T65" fmla="*/ 58 h 58"/>
                <a:gd name="T66" fmla="*/ 18 w 28"/>
                <a:gd name="T6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" h="58">
                  <a:moveTo>
                    <a:pt x="18" y="58"/>
                  </a:moveTo>
                  <a:lnTo>
                    <a:pt x="22" y="52"/>
                  </a:lnTo>
                  <a:lnTo>
                    <a:pt x="22" y="50"/>
                  </a:lnTo>
                  <a:lnTo>
                    <a:pt x="24" y="44"/>
                  </a:lnTo>
                  <a:lnTo>
                    <a:pt x="24" y="40"/>
                  </a:lnTo>
                  <a:lnTo>
                    <a:pt x="26" y="34"/>
                  </a:lnTo>
                  <a:lnTo>
                    <a:pt x="26" y="30"/>
                  </a:lnTo>
                  <a:lnTo>
                    <a:pt x="28" y="24"/>
                  </a:lnTo>
                  <a:lnTo>
                    <a:pt x="28" y="20"/>
                  </a:lnTo>
                  <a:lnTo>
                    <a:pt x="28" y="16"/>
                  </a:lnTo>
                  <a:lnTo>
                    <a:pt x="26" y="10"/>
                  </a:lnTo>
                  <a:lnTo>
                    <a:pt x="26" y="6"/>
                  </a:lnTo>
                  <a:lnTo>
                    <a:pt x="24" y="0"/>
                  </a:lnTo>
                  <a:lnTo>
                    <a:pt x="2" y="6"/>
                  </a:lnTo>
                  <a:lnTo>
                    <a:pt x="4" y="10"/>
                  </a:lnTo>
                  <a:lnTo>
                    <a:pt x="4" y="16"/>
                  </a:lnTo>
                  <a:lnTo>
                    <a:pt x="6" y="24"/>
                  </a:lnTo>
                  <a:lnTo>
                    <a:pt x="6" y="30"/>
                  </a:lnTo>
                  <a:lnTo>
                    <a:pt x="6" y="34"/>
                  </a:lnTo>
                  <a:lnTo>
                    <a:pt x="6" y="36"/>
                  </a:lnTo>
                  <a:lnTo>
                    <a:pt x="6" y="40"/>
                  </a:lnTo>
                  <a:lnTo>
                    <a:pt x="4" y="42"/>
                  </a:lnTo>
                  <a:lnTo>
                    <a:pt x="4" y="46"/>
                  </a:lnTo>
                  <a:lnTo>
                    <a:pt x="4" y="50"/>
                  </a:lnTo>
                  <a:lnTo>
                    <a:pt x="2" y="52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10" y="56"/>
                  </a:lnTo>
                  <a:lnTo>
                    <a:pt x="12" y="58"/>
                  </a:lnTo>
                  <a:lnTo>
                    <a:pt x="14" y="58"/>
                  </a:lnTo>
                  <a:lnTo>
                    <a:pt x="16" y="58"/>
                  </a:lnTo>
                  <a:lnTo>
                    <a:pt x="18" y="5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6" name="Freeform 27"/>
            <p:cNvSpPr>
              <a:spLocks/>
            </p:cNvSpPr>
            <p:nvPr/>
          </p:nvSpPr>
          <p:spPr bwMode="auto">
            <a:xfrm>
              <a:off x="4262438" y="3659361"/>
              <a:ext cx="34925" cy="57150"/>
            </a:xfrm>
            <a:custGeom>
              <a:avLst/>
              <a:gdLst>
                <a:gd name="T0" fmla="*/ 18 w 22"/>
                <a:gd name="T1" fmla="*/ 0 h 36"/>
                <a:gd name="T2" fmla="*/ 0 w 22"/>
                <a:gd name="T3" fmla="*/ 0 h 36"/>
                <a:gd name="T4" fmla="*/ 0 w 22"/>
                <a:gd name="T5" fmla="*/ 6 h 36"/>
                <a:gd name="T6" fmla="*/ 2 w 22"/>
                <a:gd name="T7" fmla="*/ 10 h 36"/>
                <a:gd name="T8" fmla="*/ 2 w 22"/>
                <a:gd name="T9" fmla="*/ 18 h 36"/>
                <a:gd name="T10" fmla="*/ 2 w 22"/>
                <a:gd name="T11" fmla="*/ 22 h 36"/>
                <a:gd name="T12" fmla="*/ 2 w 22"/>
                <a:gd name="T13" fmla="*/ 26 h 36"/>
                <a:gd name="T14" fmla="*/ 2 w 22"/>
                <a:gd name="T15" fmla="*/ 28 h 36"/>
                <a:gd name="T16" fmla="*/ 2 w 22"/>
                <a:gd name="T17" fmla="*/ 34 h 36"/>
                <a:gd name="T18" fmla="*/ 0 w 22"/>
                <a:gd name="T19" fmla="*/ 36 h 36"/>
                <a:gd name="T20" fmla="*/ 20 w 22"/>
                <a:gd name="T21" fmla="*/ 36 h 36"/>
                <a:gd name="T22" fmla="*/ 22 w 22"/>
                <a:gd name="T23" fmla="*/ 28 h 36"/>
                <a:gd name="T24" fmla="*/ 22 w 22"/>
                <a:gd name="T25" fmla="*/ 18 h 36"/>
                <a:gd name="T26" fmla="*/ 20 w 22"/>
                <a:gd name="T27" fmla="*/ 8 h 36"/>
                <a:gd name="T28" fmla="*/ 18 w 22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36">
                  <a:moveTo>
                    <a:pt x="18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4"/>
                  </a:lnTo>
                  <a:lnTo>
                    <a:pt x="0" y="36"/>
                  </a:lnTo>
                  <a:lnTo>
                    <a:pt x="20" y="36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0" y="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7" name="Freeform 28"/>
            <p:cNvSpPr>
              <a:spLocks/>
            </p:cNvSpPr>
            <p:nvPr/>
          </p:nvSpPr>
          <p:spPr bwMode="auto">
            <a:xfrm>
              <a:off x="4129088" y="3564111"/>
              <a:ext cx="60325" cy="57150"/>
            </a:xfrm>
            <a:custGeom>
              <a:avLst/>
              <a:gdLst>
                <a:gd name="T0" fmla="*/ 26 w 38"/>
                <a:gd name="T1" fmla="*/ 36 h 36"/>
                <a:gd name="T2" fmla="*/ 38 w 38"/>
                <a:gd name="T3" fmla="*/ 10 h 36"/>
                <a:gd name="T4" fmla="*/ 36 w 38"/>
                <a:gd name="T5" fmla="*/ 8 h 36"/>
                <a:gd name="T6" fmla="*/ 34 w 38"/>
                <a:gd name="T7" fmla="*/ 6 h 36"/>
                <a:gd name="T8" fmla="*/ 32 w 38"/>
                <a:gd name="T9" fmla="*/ 6 h 36"/>
                <a:gd name="T10" fmla="*/ 30 w 38"/>
                <a:gd name="T11" fmla="*/ 6 h 36"/>
                <a:gd name="T12" fmla="*/ 28 w 38"/>
                <a:gd name="T13" fmla="*/ 6 h 36"/>
                <a:gd name="T14" fmla="*/ 26 w 38"/>
                <a:gd name="T15" fmla="*/ 4 h 36"/>
                <a:gd name="T16" fmla="*/ 22 w 38"/>
                <a:gd name="T17" fmla="*/ 4 h 36"/>
                <a:gd name="T18" fmla="*/ 20 w 38"/>
                <a:gd name="T19" fmla="*/ 4 h 36"/>
                <a:gd name="T20" fmla="*/ 18 w 38"/>
                <a:gd name="T21" fmla="*/ 2 h 36"/>
                <a:gd name="T22" fmla="*/ 16 w 38"/>
                <a:gd name="T23" fmla="*/ 2 h 36"/>
                <a:gd name="T24" fmla="*/ 14 w 38"/>
                <a:gd name="T25" fmla="*/ 2 h 36"/>
                <a:gd name="T26" fmla="*/ 12 w 38"/>
                <a:gd name="T27" fmla="*/ 2 h 36"/>
                <a:gd name="T28" fmla="*/ 10 w 38"/>
                <a:gd name="T29" fmla="*/ 0 h 36"/>
                <a:gd name="T30" fmla="*/ 6 w 38"/>
                <a:gd name="T31" fmla="*/ 0 h 36"/>
                <a:gd name="T32" fmla="*/ 4 w 38"/>
                <a:gd name="T33" fmla="*/ 0 h 36"/>
                <a:gd name="T34" fmla="*/ 2 w 38"/>
                <a:gd name="T35" fmla="*/ 0 h 36"/>
                <a:gd name="T36" fmla="*/ 0 w 38"/>
                <a:gd name="T37" fmla="*/ 0 h 36"/>
                <a:gd name="T38" fmla="*/ 4 w 38"/>
                <a:gd name="T39" fmla="*/ 30 h 36"/>
                <a:gd name="T40" fmla="*/ 8 w 38"/>
                <a:gd name="T41" fmla="*/ 30 h 36"/>
                <a:gd name="T42" fmla="*/ 12 w 38"/>
                <a:gd name="T43" fmla="*/ 30 h 36"/>
                <a:gd name="T44" fmla="*/ 14 w 38"/>
                <a:gd name="T45" fmla="*/ 32 h 36"/>
                <a:gd name="T46" fmla="*/ 16 w 38"/>
                <a:gd name="T47" fmla="*/ 32 h 36"/>
                <a:gd name="T48" fmla="*/ 20 w 38"/>
                <a:gd name="T49" fmla="*/ 34 h 36"/>
                <a:gd name="T50" fmla="*/ 20 w 38"/>
                <a:gd name="T51" fmla="*/ 34 h 36"/>
                <a:gd name="T52" fmla="*/ 24 w 38"/>
                <a:gd name="T53" fmla="*/ 34 h 36"/>
                <a:gd name="T54" fmla="*/ 26 w 38"/>
                <a:gd name="T5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" h="36">
                  <a:moveTo>
                    <a:pt x="26" y="36"/>
                  </a:moveTo>
                  <a:lnTo>
                    <a:pt x="38" y="10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4"/>
                  </a:lnTo>
                  <a:lnTo>
                    <a:pt x="22" y="4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4" y="30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20" y="34"/>
                  </a:lnTo>
                  <a:lnTo>
                    <a:pt x="20" y="34"/>
                  </a:lnTo>
                  <a:lnTo>
                    <a:pt x="24" y="34"/>
                  </a:lnTo>
                  <a:lnTo>
                    <a:pt x="26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8" name="Freeform 29"/>
            <p:cNvSpPr>
              <a:spLocks/>
            </p:cNvSpPr>
            <p:nvPr/>
          </p:nvSpPr>
          <p:spPr bwMode="auto">
            <a:xfrm>
              <a:off x="4179888" y="3586336"/>
              <a:ext cx="66675" cy="73025"/>
            </a:xfrm>
            <a:custGeom>
              <a:avLst/>
              <a:gdLst>
                <a:gd name="T0" fmla="*/ 12 w 42"/>
                <a:gd name="T1" fmla="*/ 0 h 46"/>
                <a:gd name="T2" fmla="*/ 0 w 42"/>
                <a:gd name="T3" fmla="*/ 26 h 46"/>
                <a:gd name="T4" fmla="*/ 4 w 42"/>
                <a:gd name="T5" fmla="*/ 28 h 46"/>
                <a:gd name="T6" fmla="*/ 6 w 42"/>
                <a:gd name="T7" fmla="*/ 30 h 46"/>
                <a:gd name="T8" fmla="*/ 8 w 42"/>
                <a:gd name="T9" fmla="*/ 32 h 46"/>
                <a:gd name="T10" fmla="*/ 10 w 42"/>
                <a:gd name="T11" fmla="*/ 36 h 46"/>
                <a:gd name="T12" fmla="*/ 14 w 42"/>
                <a:gd name="T13" fmla="*/ 38 h 46"/>
                <a:gd name="T14" fmla="*/ 14 w 42"/>
                <a:gd name="T15" fmla="*/ 40 h 46"/>
                <a:gd name="T16" fmla="*/ 16 w 42"/>
                <a:gd name="T17" fmla="*/ 44 h 46"/>
                <a:gd name="T18" fmla="*/ 18 w 42"/>
                <a:gd name="T19" fmla="*/ 46 h 46"/>
                <a:gd name="T20" fmla="*/ 42 w 42"/>
                <a:gd name="T21" fmla="*/ 42 h 46"/>
                <a:gd name="T22" fmla="*/ 42 w 42"/>
                <a:gd name="T23" fmla="*/ 38 h 46"/>
                <a:gd name="T24" fmla="*/ 40 w 42"/>
                <a:gd name="T25" fmla="*/ 36 h 46"/>
                <a:gd name="T26" fmla="*/ 38 w 42"/>
                <a:gd name="T27" fmla="*/ 32 h 46"/>
                <a:gd name="T28" fmla="*/ 38 w 42"/>
                <a:gd name="T29" fmla="*/ 28 h 46"/>
                <a:gd name="T30" fmla="*/ 36 w 42"/>
                <a:gd name="T31" fmla="*/ 26 h 46"/>
                <a:gd name="T32" fmla="*/ 34 w 42"/>
                <a:gd name="T33" fmla="*/ 22 h 46"/>
                <a:gd name="T34" fmla="*/ 32 w 42"/>
                <a:gd name="T35" fmla="*/ 20 h 46"/>
                <a:gd name="T36" fmla="*/ 30 w 42"/>
                <a:gd name="T37" fmla="*/ 18 h 46"/>
                <a:gd name="T38" fmla="*/ 28 w 42"/>
                <a:gd name="T39" fmla="*/ 14 h 46"/>
                <a:gd name="T40" fmla="*/ 26 w 42"/>
                <a:gd name="T41" fmla="*/ 12 h 46"/>
                <a:gd name="T42" fmla="*/ 24 w 42"/>
                <a:gd name="T43" fmla="*/ 10 h 46"/>
                <a:gd name="T44" fmla="*/ 22 w 42"/>
                <a:gd name="T45" fmla="*/ 8 h 46"/>
                <a:gd name="T46" fmla="*/ 20 w 42"/>
                <a:gd name="T47" fmla="*/ 6 h 46"/>
                <a:gd name="T48" fmla="*/ 16 w 42"/>
                <a:gd name="T49" fmla="*/ 2 h 46"/>
                <a:gd name="T50" fmla="*/ 14 w 42"/>
                <a:gd name="T51" fmla="*/ 2 h 46"/>
                <a:gd name="T52" fmla="*/ 12 w 42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12" y="0"/>
                  </a:moveTo>
                  <a:lnTo>
                    <a:pt x="0" y="26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8" y="32"/>
                  </a:lnTo>
                  <a:lnTo>
                    <a:pt x="10" y="36"/>
                  </a:lnTo>
                  <a:lnTo>
                    <a:pt x="14" y="38"/>
                  </a:lnTo>
                  <a:lnTo>
                    <a:pt x="14" y="40"/>
                  </a:lnTo>
                  <a:lnTo>
                    <a:pt x="16" y="44"/>
                  </a:lnTo>
                  <a:lnTo>
                    <a:pt x="18" y="46"/>
                  </a:lnTo>
                  <a:lnTo>
                    <a:pt x="42" y="42"/>
                  </a:lnTo>
                  <a:lnTo>
                    <a:pt x="42" y="38"/>
                  </a:lnTo>
                  <a:lnTo>
                    <a:pt x="40" y="36"/>
                  </a:lnTo>
                  <a:lnTo>
                    <a:pt x="38" y="32"/>
                  </a:lnTo>
                  <a:lnTo>
                    <a:pt x="38" y="28"/>
                  </a:lnTo>
                  <a:lnTo>
                    <a:pt x="36" y="26"/>
                  </a:lnTo>
                  <a:lnTo>
                    <a:pt x="34" y="22"/>
                  </a:lnTo>
                  <a:lnTo>
                    <a:pt x="32" y="20"/>
                  </a:lnTo>
                  <a:lnTo>
                    <a:pt x="30" y="18"/>
                  </a:lnTo>
                  <a:lnTo>
                    <a:pt x="28" y="14"/>
                  </a:lnTo>
                  <a:lnTo>
                    <a:pt x="26" y="12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29" name="Freeform 30"/>
            <p:cNvSpPr>
              <a:spLocks/>
            </p:cNvSpPr>
            <p:nvPr/>
          </p:nvSpPr>
          <p:spPr bwMode="auto">
            <a:xfrm>
              <a:off x="4049713" y="3564111"/>
              <a:ext cx="79375" cy="66675"/>
            </a:xfrm>
            <a:custGeom>
              <a:avLst/>
              <a:gdLst>
                <a:gd name="T0" fmla="*/ 16 w 50"/>
                <a:gd name="T1" fmla="*/ 42 h 42"/>
                <a:gd name="T2" fmla="*/ 18 w 50"/>
                <a:gd name="T3" fmla="*/ 40 h 42"/>
                <a:gd name="T4" fmla="*/ 18 w 50"/>
                <a:gd name="T5" fmla="*/ 38 h 42"/>
                <a:gd name="T6" fmla="*/ 22 w 50"/>
                <a:gd name="T7" fmla="*/ 36 h 42"/>
                <a:gd name="T8" fmla="*/ 24 w 50"/>
                <a:gd name="T9" fmla="*/ 34 h 42"/>
                <a:gd name="T10" fmla="*/ 26 w 50"/>
                <a:gd name="T11" fmla="*/ 34 h 42"/>
                <a:gd name="T12" fmla="*/ 26 w 50"/>
                <a:gd name="T13" fmla="*/ 34 h 42"/>
                <a:gd name="T14" fmla="*/ 30 w 50"/>
                <a:gd name="T15" fmla="*/ 34 h 42"/>
                <a:gd name="T16" fmla="*/ 32 w 50"/>
                <a:gd name="T17" fmla="*/ 32 h 42"/>
                <a:gd name="T18" fmla="*/ 34 w 50"/>
                <a:gd name="T19" fmla="*/ 32 h 42"/>
                <a:gd name="T20" fmla="*/ 36 w 50"/>
                <a:gd name="T21" fmla="*/ 30 h 42"/>
                <a:gd name="T22" fmla="*/ 38 w 50"/>
                <a:gd name="T23" fmla="*/ 30 h 42"/>
                <a:gd name="T24" fmla="*/ 42 w 50"/>
                <a:gd name="T25" fmla="*/ 30 h 42"/>
                <a:gd name="T26" fmla="*/ 44 w 50"/>
                <a:gd name="T27" fmla="*/ 30 h 42"/>
                <a:gd name="T28" fmla="*/ 44 w 50"/>
                <a:gd name="T29" fmla="*/ 28 h 42"/>
                <a:gd name="T30" fmla="*/ 48 w 50"/>
                <a:gd name="T31" fmla="*/ 28 h 42"/>
                <a:gd name="T32" fmla="*/ 50 w 50"/>
                <a:gd name="T33" fmla="*/ 28 h 42"/>
                <a:gd name="T34" fmla="*/ 44 w 50"/>
                <a:gd name="T35" fmla="*/ 0 h 42"/>
                <a:gd name="T36" fmla="*/ 40 w 50"/>
                <a:gd name="T37" fmla="*/ 0 h 42"/>
                <a:gd name="T38" fmla="*/ 36 w 50"/>
                <a:gd name="T39" fmla="*/ 2 h 42"/>
                <a:gd name="T40" fmla="*/ 34 w 50"/>
                <a:gd name="T41" fmla="*/ 2 h 42"/>
                <a:gd name="T42" fmla="*/ 30 w 50"/>
                <a:gd name="T43" fmla="*/ 4 h 42"/>
                <a:gd name="T44" fmla="*/ 26 w 50"/>
                <a:gd name="T45" fmla="*/ 4 h 42"/>
                <a:gd name="T46" fmla="*/ 26 w 50"/>
                <a:gd name="T47" fmla="*/ 6 h 42"/>
                <a:gd name="T48" fmla="*/ 22 w 50"/>
                <a:gd name="T49" fmla="*/ 6 h 42"/>
                <a:gd name="T50" fmla="*/ 18 w 50"/>
                <a:gd name="T51" fmla="*/ 8 h 42"/>
                <a:gd name="T52" fmla="*/ 18 w 50"/>
                <a:gd name="T53" fmla="*/ 10 h 42"/>
                <a:gd name="T54" fmla="*/ 14 w 50"/>
                <a:gd name="T55" fmla="*/ 12 h 42"/>
                <a:gd name="T56" fmla="*/ 10 w 50"/>
                <a:gd name="T57" fmla="*/ 14 h 42"/>
                <a:gd name="T58" fmla="*/ 8 w 50"/>
                <a:gd name="T59" fmla="*/ 16 h 42"/>
                <a:gd name="T60" fmla="*/ 6 w 50"/>
                <a:gd name="T61" fmla="*/ 16 h 42"/>
                <a:gd name="T62" fmla="*/ 4 w 50"/>
                <a:gd name="T63" fmla="*/ 18 h 42"/>
                <a:gd name="T64" fmla="*/ 0 w 50"/>
                <a:gd name="T65" fmla="*/ 20 h 42"/>
                <a:gd name="T66" fmla="*/ 0 w 50"/>
                <a:gd name="T67" fmla="*/ 24 h 42"/>
                <a:gd name="T68" fmla="*/ 16 w 50"/>
                <a:gd name="T6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0" h="42">
                  <a:moveTo>
                    <a:pt x="16" y="42"/>
                  </a:moveTo>
                  <a:lnTo>
                    <a:pt x="18" y="40"/>
                  </a:lnTo>
                  <a:lnTo>
                    <a:pt x="18" y="38"/>
                  </a:lnTo>
                  <a:lnTo>
                    <a:pt x="22" y="36"/>
                  </a:lnTo>
                  <a:lnTo>
                    <a:pt x="24" y="34"/>
                  </a:lnTo>
                  <a:lnTo>
                    <a:pt x="26" y="34"/>
                  </a:lnTo>
                  <a:lnTo>
                    <a:pt x="26" y="34"/>
                  </a:lnTo>
                  <a:lnTo>
                    <a:pt x="30" y="34"/>
                  </a:lnTo>
                  <a:lnTo>
                    <a:pt x="32" y="32"/>
                  </a:lnTo>
                  <a:lnTo>
                    <a:pt x="34" y="32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50" y="28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0" y="4"/>
                  </a:lnTo>
                  <a:lnTo>
                    <a:pt x="26" y="4"/>
                  </a:lnTo>
                  <a:lnTo>
                    <a:pt x="26" y="6"/>
                  </a:lnTo>
                  <a:lnTo>
                    <a:pt x="22" y="6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16" y="4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0" name="Freeform 31"/>
            <p:cNvSpPr>
              <a:spLocks/>
            </p:cNvSpPr>
            <p:nvPr/>
          </p:nvSpPr>
          <p:spPr bwMode="auto">
            <a:xfrm>
              <a:off x="4198938" y="3529186"/>
              <a:ext cx="63500" cy="73025"/>
            </a:xfrm>
            <a:custGeom>
              <a:avLst/>
              <a:gdLst>
                <a:gd name="T0" fmla="*/ 40 w 40"/>
                <a:gd name="T1" fmla="*/ 34 h 46"/>
                <a:gd name="T2" fmla="*/ 24 w 40"/>
                <a:gd name="T3" fmla="*/ 46 h 46"/>
                <a:gd name="T4" fmla="*/ 20 w 40"/>
                <a:gd name="T5" fmla="*/ 44 h 46"/>
                <a:gd name="T6" fmla="*/ 20 w 40"/>
                <a:gd name="T7" fmla="*/ 42 h 46"/>
                <a:gd name="T8" fmla="*/ 16 w 40"/>
                <a:gd name="T9" fmla="*/ 38 h 46"/>
                <a:gd name="T10" fmla="*/ 14 w 40"/>
                <a:gd name="T11" fmla="*/ 38 h 46"/>
                <a:gd name="T12" fmla="*/ 12 w 40"/>
                <a:gd name="T13" fmla="*/ 34 h 46"/>
                <a:gd name="T14" fmla="*/ 8 w 40"/>
                <a:gd name="T15" fmla="*/ 32 h 46"/>
                <a:gd name="T16" fmla="*/ 4 w 40"/>
                <a:gd name="T17" fmla="*/ 28 h 46"/>
                <a:gd name="T18" fmla="*/ 2 w 40"/>
                <a:gd name="T19" fmla="*/ 28 h 46"/>
                <a:gd name="T20" fmla="*/ 0 w 40"/>
                <a:gd name="T21" fmla="*/ 0 h 46"/>
                <a:gd name="T22" fmla="*/ 2 w 40"/>
                <a:gd name="T23" fmla="*/ 2 h 46"/>
                <a:gd name="T24" fmla="*/ 6 w 40"/>
                <a:gd name="T25" fmla="*/ 2 h 46"/>
                <a:gd name="T26" fmla="*/ 8 w 40"/>
                <a:gd name="T27" fmla="*/ 4 h 46"/>
                <a:gd name="T28" fmla="*/ 12 w 40"/>
                <a:gd name="T29" fmla="*/ 6 h 46"/>
                <a:gd name="T30" fmla="*/ 14 w 40"/>
                <a:gd name="T31" fmla="*/ 8 h 46"/>
                <a:gd name="T32" fmla="*/ 16 w 40"/>
                <a:gd name="T33" fmla="*/ 10 h 46"/>
                <a:gd name="T34" fmla="*/ 20 w 40"/>
                <a:gd name="T35" fmla="*/ 10 h 46"/>
                <a:gd name="T36" fmla="*/ 20 w 40"/>
                <a:gd name="T37" fmla="*/ 12 h 46"/>
                <a:gd name="T38" fmla="*/ 24 w 40"/>
                <a:gd name="T39" fmla="*/ 14 h 46"/>
                <a:gd name="T40" fmla="*/ 28 w 40"/>
                <a:gd name="T41" fmla="*/ 18 h 46"/>
                <a:gd name="T42" fmla="*/ 30 w 40"/>
                <a:gd name="T43" fmla="*/ 20 h 46"/>
                <a:gd name="T44" fmla="*/ 32 w 40"/>
                <a:gd name="T45" fmla="*/ 22 h 46"/>
                <a:gd name="T46" fmla="*/ 34 w 40"/>
                <a:gd name="T47" fmla="*/ 26 h 46"/>
                <a:gd name="T48" fmla="*/ 36 w 40"/>
                <a:gd name="T49" fmla="*/ 28 h 46"/>
                <a:gd name="T50" fmla="*/ 38 w 40"/>
                <a:gd name="T51" fmla="*/ 30 h 46"/>
                <a:gd name="T52" fmla="*/ 40 w 40"/>
                <a:gd name="T53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6">
                  <a:moveTo>
                    <a:pt x="40" y="34"/>
                  </a:moveTo>
                  <a:lnTo>
                    <a:pt x="24" y="46"/>
                  </a:lnTo>
                  <a:lnTo>
                    <a:pt x="20" y="44"/>
                  </a:lnTo>
                  <a:lnTo>
                    <a:pt x="20" y="42"/>
                  </a:lnTo>
                  <a:lnTo>
                    <a:pt x="16" y="38"/>
                  </a:lnTo>
                  <a:lnTo>
                    <a:pt x="14" y="38"/>
                  </a:lnTo>
                  <a:lnTo>
                    <a:pt x="12" y="34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6" y="10"/>
                  </a:lnTo>
                  <a:lnTo>
                    <a:pt x="20" y="10"/>
                  </a:lnTo>
                  <a:lnTo>
                    <a:pt x="20" y="12"/>
                  </a:lnTo>
                  <a:lnTo>
                    <a:pt x="24" y="14"/>
                  </a:lnTo>
                  <a:lnTo>
                    <a:pt x="28" y="18"/>
                  </a:lnTo>
                  <a:lnTo>
                    <a:pt x="30" y="20"/>
                  </a:lnTo>
                  <a:lnTo>
                    <a:pt x="32" y="22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8" y="30"/>
                  </a:lnTo>
                  <a:lnTo>
                    <a:pt x="40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1" name="Freeform 32"/>
            <p:cNvSpPr>
              <a:spLocks/>
            </p:cNvSpPr>
            <p:nvPr/>
          </p:nvSpPr>
          <p:spPr bwMode="auto">
            <a:xfrm>
              <a:off x="4243388" y="3592686"/>
              <a:ext cx="44450" cy="57150"/>
            </a:xfrm>
            <a:custGeom>
              <a:avLst/>
              <a:gdLst>
                <a:gd name="T0" fmla="*/ 28 w 28"/>
                <a:gd name="T1" fmla="*/ 34 h 36"/>
                <a:gd name="T2" fmla="*/ 10 w 28"/>
                <a:gd name="T3" fmla="*/ 36 h 36"/>
                <a:gd name="T4" fmla="*/ 10 w 28"/>
                <a:gd name="T5" fmla="*/ 34 h 36"/>
                <a:gd name="T6" fmla="*/ 8 w 28"/>
                <a:gd name="T7" fmla="*/ 30 h 36"/>
                <a:gd name="T8" fmla="*/ 6 w 28"/>
                <a:gd name="T9" fmla="*/ 26 h 36"/>
                <a:gd name="T10" fmla="*/ 6 w 28"/>
                <a:gd name="T11" fmla="*/ 24 h 36"/>
                <a:gd name="T12" fmla="*/ 4 w 28"/>
                <a:gd name="T13" fmla="*/ 22 h 36"/>
                <a:gd name="T14" fmla="*/ 2 w 28"/>
                <a:gd name="T15" fmla="*/ 18 h 36"/>
                <a:gd name="T16" fmla="*/ 2 w 28"/>
                <a:gd name="T17" fmla="*/ 16 h 36"/>
                <a:gd name="T18" fmla="*/ 0 w 28"/>
                <a:gd name="T19" fmla="*/ 14 h 36"/>
                <a:gd name="T20" fmla="*/ 18 w 28"/>
                <a:gd name="T21" fmla="*/ 0 h 36"/>
                <a:gd name="T22" fmla="*/ 20 w 28"/>
                <a:gd name="T23" fmla="*/ 4 h 36"/>
                <a:gd name="T24" fmla="*/ 20 w 28"/>
                <a:gd name="T25" fmla="*/ 8 h 36"/>
                <a:gd name="T26" fmla="*/ 22 w 28"/>
                <a:gd name="T27" fmla="*/ 12 h 36"/>
                <a:gd name="T28" fmla="*/ 24 w 28"/>
                <a:gd name="T29" fmla="*/ 16 h 36"/>
                <a:gd name="T30" fmla="*/ 26 w 28"/>
                <a:gd name="T31" fmla="*/ 22 h 36"/>
                <a:gd name="T32" fmla="*/ 28 w 28"/>
                <a:gd name="T33" fmla="*/ 24 h 36"/>
                <a:gd name="T34" fmla="*/ 28 w 28"/>
                <a:gd name="T35" fmla="*/ 30 h 36"/>
                <a:gd name="T36" fmla="*/ 28 w 28"/>
                <a:gd name="T37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" h="36">
                  <a:moveTo>
                    <a:pt x="28" y="34"/>
                  </a:moveTo>
                  <a:lnTo>
                    <a:pt x="10" y="36"/>
                  </a:lnTo>
                  <a:lnTo>
                    <a:pt x="10" y="34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18" y="0"/>
                  </a:lnTo>
                  <a:lnTo>
                    <a:pt x="20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4" y="16"/>
                  </a:lnTo>
                  <a:lnTo>
                    <a:pt x="26" y="22"/>
                  </a:lnTo>
                  <a:lnTo>
                    <a:pt x="28" y="24"/>
                  </a:lnTo>
                  <a:lnTo>
                    <a:pt x="28" y="30"/>
                  </a:lnTo>
                  <a:lnTo>
                    <a:pt x="28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4" name="Freeform 35"/>
            <p:cNvSpPr>
              <a:spLocks/>
            </p:cNvSpPr>
            <p:nvPr/>
          </p:nvSpPr>
          <p:spPr bwMode="auto">
            <a:xfrm>
              <a:off x="3744913" y="3856211"/>
              <a:ext cx="79375" cy="69850"/>
            </a:xfrm>
            <a:custGeom>
              <a:avLst/>
              <a:gdLst>
                <a:gd name="T0" fmla="*/ 0 w 50"/>
                <a:gd name="T1" fmla="*/ 40 h 44"/>
                <a:gd name="T2" fmla="*/ 22 w 50"/>
                <a:gd name="T3" fmla="*/ 44 h 44"/>
                <a:gd name="T4" fmla="*/ 26 w 50"/>
                <a:gd name="T5" fmla="*/ 40 h 44"/>
                <a:gd name="T6" fmla="*/ 30 w 50"/>
                <a:gd name="T7" fmla="*/ 36 h 44"/>
                <a:gd name="T8" fmla="*/ 32 w 50"/>
                <a:gd name="T9" fmla="*/ 32 h 44"/>
                <a:gd name="T10" fmla="*/ 34 w 50"/>
                <a:gd name="T11" fmla="*/ 28 h 44"/>
                <a:gd name="T12" fmla="*/ 38 w 50"/>
                <a:gd name="T13" fmla="*/ 26 h 44"/>
                <a:gd name="T14" fmla="*/ 42 w 50"/>
                <a:gd name="T15" fmla="*/ 22 h 44"/>
                <a:gd name="T16" fmla="*/ 46 w 50"/>
                <a:gd name="T17" fmla="*/ 18 h 44"/>
                <a:gd name="T18" fmla="*/ 50 w 50"/>
                <a:gd name="T19" fmla="*/ 16 h 44"/>
                <a:gd name="T20" fmla="*/ 34 w 50"/>
                <a:gd name="T21" fmla="*/ 0 h 44"/>
                <a:gd name="T22" fmla="*/ 32 w 50"/>
                <a:gd name="T23" fmla="*/ 0 h 44"/>
                <a:gd name="T24" fmla="*/ 30 w 50"/>
                <a:gd name="T25" fmla="*/ 4 h 44"/>
                <a:gd name="T26" fmla="*/ 26 w 50"/>
                <a:gd name="T27" fmla="*/ 6 h 44"/>
                <a:gd name="T28" fmla="*/ 22 w 50"/>
                <a:gd name="T29" fmla="*/ 8 h 44"/>
                <a:gd name="T30" fmla="*/ 20 w 50"/>
                <a:gd name="T31" fmla="*/ 10 h 44"/>
                <a:gd name="T32" fmla="*/ 18 w 50"/>
                <a:gd name="T33" fmla="*/ 14 h 44"/>
                <a:gd name="T34" fmla="*/ 14 w 50"/>
                <a:gd name="T35" fmla="*/ 18 h 44"/>
                <a:gd name="T36" fmla="*/ 14 w 50"/>
                <a:gd name="T37" fmla="*/ 18 h 44"/>
                <a:gd name="T38" fmla="*/ 10 w 50"/>
                <a:gd name="T39" fmla="*/ 22 h 44"/>
                <a:gd name="T40" fmla="*/ 8 w 50"/>
                <a:gd name="T41" fmla="*/ 24 h 44"/>
                <a:gd name="T42" fmla="*/ 6 w 50"/>
                <a:gd name="T43" fmla="*/ 26 h 44"/>
                <a:gd name="T44" fmla="*/ 6 w 50"/>
                <a:gd name="T45" fmla="*/ 30 h 44"/>
                <a:gd name="T46" fmla="*/ 4 w 50"/>
                <a:gd name="T47" fmla="*/ 32 h 44"/>
                <a:gd name="T48" fmla="*/ 2 w 50"/>
                <a:gd name="T49" fmla="*/ 36 h 44"/>
                <a:gd name="T50" fmla="*/ 2 w 50"/>
                <a:gd name="T51" fmla="*/ 36 h 44"/>
                <a:gd name="T52" fmla="*/ 0 w 50"/>
                <a:gd name="T53" fmla="*/ 4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0" h="44">
                  <a:moveTo>
                    <a:pt x="0" y="40"/>
                  </a:moveTo>
                  <a:lnTo>
                    <a:pt x="22" y="44"/>
                  </a:lnTo>
                  <a:lnTo>
                    <a:pt x="26" y="40"/>
                  </a:lnTo>
                  <a:lnTo>
                    <a:pt x="30" y="36"/>
                  </a:lnTo>
                  <a:lnTo>
                    <a:pt x="32" y="32"/>
                  </a:lnTo>
                  <a:lnTo>
                    <a:pt x="34" y="28"/>
                  </a:lnTo>
                  <a:lnTo>
                    <a:pt x="38" y="26"/>
                  </a:lnTo>
                  <a:lnTo>
                    <a:pt x="42" y="22"/>
                  </a:lnTo>
                  <a:lnTo>
                    <a:pt x="46" y="18"/>
                  </a:lnTo>
                  <a:lnTo>
                    <a:pt x="50" y="16"/>
                  </a:lnTo>
                  <a:lnTo>
                    <a:pt x="34" y="0"/>
                  </a:lnTo>
                  <a:lnTo>
                    <a:pt x="32" y="0"/>
                  </a:lnTo>
                  <a:lnTo>
                    <a:pt x="30" y="4"/>
                  </a:lnTo>
                  <a:lnTo>
                    <a:pt x="26" y="6"/>
                  </a:lnTo>
                  <a:lnTo>
                    <a:pt x="22" y="8"/>
                  </a:lnTo>
                  <a:lnTo>
                    <a:pt x="20" y="10"/>
                  </a:lnTo>
                  <a:lnTo>
                    <a:pt x="18" y="14"/>
                  </a:lnTo>
                  <a:lnTo>
                    <a:pt x="14" y="18"/>
                  </a:lnTo>
                  <a:lnTo>
                    <a:pt x="14" y="18"/>
                  </a:lnTo>
                  <a:lnTo>
                    <a:pt x="10" y="22"/>
                  </a:lnTo>
                  <a:lnTo>
                    <a:pt x="8" y="24"/>
                  </a:lnTo>
                  <a:lnTo>
                    <a:pt x="6" y="26"/>
                  </a:lnTo>
                  <a:lnTo>
                    <a:pt x="6" y="30"/>
                  </a:lnTo>
                  <a:lnTo>
                    <a:pt x="4" y="32"/>
                  </a:lnTo>
                  <a:lnTo>
                    <a:pt x="2" y="36"/>
                  </a:lnTo>
                  <a:lnTo>
                    <a:pt x="2" y="36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5" name="Freeform 36"/>
            <p:cNvSpPr>
              <a:spLocks/>
            </p:cNvSpPr>
            <p:nvPr/>
          </p:nvSpPr>
          <p:spPr bwMode="auto">
            <a:xfrm>
              <a:off x="3821113" y="3929236"/>
              <a:ext cx="85725" cy="50800"/>
            </a:xfrm>
            <a:custGeom>
              <a:avLst/>
              <a:gdLst>
                <a:gd name="T0" fmla="*/ 10 w 54"/>
                <a:gd name="T1" fmla="*/ 32 h 32"/>
                <a:gd name="T2" fmla="*/ 10 w 54"/>
                <a:gd name="T3" fmla="*/ 30 h 32"/>
                <a:gd name="T4" fmla="*/ 12 w 54"/>
                <a:gd name="T5" fmla="*/ 30 h 32"/>
                <a:gd name="T6" fmla="*/ 14 w 54"/>
                <a:gd name="T7" fmla="*/ 28 h 32"/>
                <a:gd name="T8" fmla="*/ 16 w 54"/>
                <a:gd name="T9" fmla="*/ 26 h 32"/>
                <a:gd name="T10" fmla="*/ 18 w 54"/>
                <a:gd name="T11" fmla="*/ 26 h 32"/>
                <a:gd name="T12" fmla="*/ 20 w 54"/>
                <a:gd name="T13" fmla="*/ 26 h 32"/>
                <a:gd name="T14" fmla="*/ 20 w 54"/>
                <a:gd name="T15" fmla="*/ 24 h 32"/>
                <a:gd name="T16" fmla="*/ 24 w 54"/>
                <a:gd name="T17" fmla="*/ 24 h 32"/>
                <a:gd name="T18" fmla="*/ 26 w 54"/>
                <a:gd name="T19" fmla="*/ 24 h 32"/>
                <a:gd name="T20" fmla="*/ 28 w 54"/>
                <a:gd name="T21" fmla="*/ 22 h 32"/>
                <a:gd name="T22" fmla="*/ 28 w 54"/>
                <a:gd name="T23" fmla="*/ 22 h 32"/>
                <a:gd name="T24" fmla="*/ 30 w 54"/>
                <a:gd name="T25" fmla="*/ 22 h 32"/>
                <a:gd name="T26" fmla="*/ 32 w 54"/>
                <a:gd name="T27" fmla="*/ 20 h 32"/>
                <a:gd name="T28" fmla="*/ 34 w 54"/>
                <a:gd name="T29" fmla="*/ 20 h 32"/>
                <a:gd name="T30" fmla="*/ 36 w 54"/>
                <a:gd name="T31" fmla="*/ 20 h 32"/>
                <a:gd name="T32" fmla="*/ 38 w 54"/>
                <a:gd name="T33" fmla="*/ 20 h 32"/>
                <a:gd name="T34" fmla="*/ 40 w 54"/>
                <a:gd name="T35" fmla="*/ 20 h 32"/>
                <a:gd name="T36" fmla="*/ 42 w 54"/>
                <a:gd name="T37" fmla="*/ 20 h 32"/>
                <a:gd name="T38" fmla="*/ 44 w 54"/>
                <a:gd name="T39" fmla="*/ 20 h 32"/>
                <a:gd name="T40" fmla="*/ 46 w 54"/>
                <a:gd name="T41" fmla="*/ 22 h 32"/>
                <a:gd name="T42" fmla="*/ 46 w 54"/>
                <a:gd name="T43" fmla="*/ 22 h 32"/>
                <a:gd name="T44" fmla="*/ 48 w 54"/>
                <a:gd name="T45" fmla="*/ 22 h 32"/>
                <a:gd name="T46" fmla="*/ 52 w 54"/>
                <a:gd name="T47" fmla="*/ 22 h 32"/>
                <a:gd name="T48" fmla="*/ 54 w 54"/>
                <a:gd name="T49" fmla="*/ 24 h 32"/>
                <a:gd name="T50" fmla="*/ 54 w 54"/>
                <a:gd name="T51" fmla="*/ 0 h 32"/>
                <a:gd name="T52" fmla="*/ 52 w 54"/>
                <a:gd name="T53" fmla="*/ 0 h 32"/>
                <a:gd name="T54" fmla="*/ 50 w 54"/>
                <a:gd name="T55" fmla="*/ 0 h 32"/>
                <a:gd name="T56" fmla="*/ 48 w 54"/>
                <a:gd name="T57" fmla="*/ 0 h 32"/>
                <a:gd name="T58" fmla="*/ 46 w 54"/>
                <a:gd name="T59" fmla="*/ 0 h 32"/>
                <a:gd name="T60" fmla="*/ 46 w 54"/>
                <a:gd name="T61" fmla="*/ 0 h 32"/>
                <a:gd name="T62" fmla="*/ 44 w 54"/>
                <a:gd name="T63" fmla="*/ 0 h 32"/>
                <a:gd name="T64" fmla="*/ 40 w 54"/>
                <a:gd name="T65" fmla="*/ 0 h 32"/>
                <a:gd name="T66" fmla="*/ 36 w 54"/>
                <a:gd name="T67" fmla="*/ 0 h 32"/>
                <a:gd name="T68" fmla="*/ 32 w 54"/>
                <a:gd name="T69" fmla="*/ 0 h 32"/>
                <a:gd name="T70" fmla="*/ 28 w 54"/>
                <a:gd name="T71" fmla="*/ 2 h 32"/>
                <a:gd name="T72" fmla="*/ 26 w 54"/>
                <a:gd name="T73" fmla="*/ 4 h 32"/>
                <a:gd name="T74" fmla="*/ 24 w 54"/>
                <a:gd name="T75" fmla="*/ 4 h 32"/>
                <a:gd name="T76" fmla="*/ 20 w 54"/>
                <a:gd name="T77" fmla="*/ 6 h 32"/>
                <a:gd name="T78" fmla="*/ 18 w 54"/>
                <a:gd name="T79" fmla="*/ 8 h 32"/>
                <a:gd name="T80" fmla="*/ 16 w 54"/>
                <a:gd name="T81" fmla="*/ 8 h 32"/>
                <a:gd name="T82" fmla="*/ 12 w 54"/>
                <a:gd name="T83" fmla="*/ 8 h 32"/>
                <a:gd name="T84" fmla="*/ 10 w 54"/>
                <a:gd name="T85" fmla="*/ 10 h 32"/>
                <a:gd name="T86" fmla="*/ 10 w 54"/>
                <a:gd name="T87" fmla="*/ 12 h 32"/>
                <a:gd name="T88" fmla="*/ 8 w 54"/>
                <a:gd name="T89" fmla="*/ 12 h 32"/>
                <a:gd name="T90" fmla="*/ 0 w 54"/>
                <a:gd name="T91" fmla="*/ 22 h 32"/>
                <a:gd name="T92" fmla="*/ 10 w 54"/>
                <a:gd name="T93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4" h="32">
                  <a:moveTo>
                    <a:pt x="10" y="32"/>
                  </a:moveTo>
                  <a:lnTo>
                    <a:pt x="10" y="30"/>
                  </a:lnTo>
                  <a:lnTo>
                    <a:pt x="12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20" y="26"/>
                  </a:lnTo>
                  <a:lnTo>
                    <a:pt x="20" y="24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40" y="20"/>
                  </a:lnTo>
                  <a:lnTo>
                    <a:pt x="42" y="20"/>
                  </a:lnTo>
                  <a:lnTo>
                    <a:pt x="44" y="2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52" y="22"/>
                  </a:lnTo>
                  <a:lnTo>
                    <a:pt x="54" y="24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2" y="0"/>
                  </a:lnTo>
                  <a:lnTo>
                    <a:pt x="28" y="2"/>
                  </a:lnTo>
                  <a:lnTo>
                    <a:pt x="26" y="4"/>
                  </a:lnTo>
                  <a:lnTo>
                    <a:pt x="24" y="4"/>
                  </a:lnTo>
                  <a:lnTo>
                    <a:pt x="20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0" y="22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6" name="Freeform 37"/>
            <p:cNvSpPr>
              <a:spLocks/>
            </p:cNvSpPr>
            <p:nvPr/>
          </p:nvSpPr>
          <p:spPr bwMode="auto">
            <a:xfrm>
              <a:off x="3935413" y="3980036"/>
              <a:ext cx="38100" cy="44450"/>
            </a:xfrm>
            <a:custGeom>
              <a:avLst/>
              <a:gdLst>
                <a:gd name="T0" fmla="*/ 8 w 24"/>
                <a:gd name="T1" fmla="*/ 28 h 28"/>
                <a:gd name="T2" fmla="*/ 24 w 24"/>
                <a:gd name="T3" fmla="*/ 26 h 28"/>
                <a:gd name="T4" fmla="*/ 24 w 24"/>
                <a:gd name="T5" fmla="*/ 24 h 28"/>
                <a:gd name="T6" fmla="*/ 24 w 24"/>
                <a:gd name="T7" fmla="*/ 22 h 28"/>
                <a:gd name="T8" fmla="*/ 24 w 24"/>
                <a:gd name="T9" fmla="*/ 20 h 28"/>
                <a:gd name="T10" fmla="*/ 24 w 24"/>
                <a:gd name="T11" fmla="*/ 16 h 28"/>
                <a:gd name="T12" fmla="*/ 24 w 24"/>
                <a:gd name="T13" fmla="*/ 12 h 28"/>
                <a:gd name="T14" fmla="*/ 22 w 24"/>
                <a:gd name="T15" fmla="*/ 10 h 28"/>
                <a:gd name="T16" fmla="*/ 22 w 24"/>
                <a:gd name="T17" fmla="*/ 8 h 28"/>
                <a:gd name="T18" fmla="*/ 20 w 24"/>
                <a:gd name="T19" fmla="*/ 4 h 28"/>
                <a:gd name="T20" fmla="*/ 20 w 24"/>
                <a:gd name="T21" fmla="*/ 2 h 28"/>
                <a:gd name="T22" fmla="*/ 18 w 24"/>
                <a:gd name="T23" fmla="*/ 0 h 28"/>
                <a:gd name="T24" fmla="*/ 0 w 24"/>
                <a:gd name="T25" fmla="*/ 10 h 28"/>
                <a:gd name="T26" fmla="*/ 2 w 24"/>
                <a:gd name="T27" fmla="*/ 10 h 28"/>
                <a:gd name="T28" fmla="*/ 4 w 24"/>
                <a:gd name="T29" fmla="*/ 12 h 28"/>
                <a:gd name="T30" fmla="*/ 4 w 24"/>
                <a:gd name="T31" fmla="*/ 16 h 28"/>
                <a:gd name="T32" fmla="*/ 6 w 24"/>
                <a:gd name="T33" fmla="*/ 18 h 28"/>
                <a:gd name="T34" fmla="*/ 6 w 24"/>
                <a:gd name="T35" fmla="*/ 20 h 28"/>
                <a:gd name="T36" fmla="*/ 8 w 24"/>
                <a:gd name="T37" fmla="*/ 22 h 28"/>
                <a:gd name="T38" fmla="*/ 8 w 24"/>
                <a:gd name="T39" fmla="*/ 26 h 28"/>
                <a:gd name="T40" fmla="*/ 8 w 24"/>
                <a:gd name="T41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4" h="28">
                  <a:moveTo>
                    <a:pt x="8" y="28"/>
                  </a:moveTo>
                  <a:lnTo>
                    <a:pt x="24" y="26"/>
                  </a:lnTo>
                  <a:lnTo>
                    <a:pt x="24" y="24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4" y="16"/>
                  </a:lnTo>
                  <a:lnTo>
                    <a:pt x="24" y="12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0" y="4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12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6" y="20"/>
                  </a:lnTo>
                  <a:lnTo>
                    <a:pt x="8" y="22"/>
                  </a:lnTo>
                  <a:lnTo>
                    <a:pt x="8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7" name="Freeform 38"/>
            <p:cNvSpPr>
              <a:spLocks/>
            </p:cNvSpPr>
            <p:nvPr/>
          </p:nvSpPr>
          <p:spPr bwMode="auto">
            <a:xfrm>
              <a:off x="3976688" y="3970511"/>
              <a:ext cx="41275" cy="88900"/>
            </a:xfrm>
            <a:custGeom>
              <a:avLst/>
              <a:gdLst>
                <a:gd name="T0" fmla="*/ 18 w 26"/>
                <a:gd name="T1" fmla="*/ 56 h 56"/>
                <a:gd name="T2" fmla="*/ 18 w 26"/>
                <a:gd name="T3" fmla="*/ 52 h 56"/>
                <a:gd name="T4" fmla="*/ 20 w 26"/>
                <a:gd name="T5" fmla="*/ 48 h 56"/>
                <a:gd name="T6" fmla="*/ 22 w 26"/>
                <a:gd name="T7" fmla="*/ 44 h 56"/>
                <a:gd name="T8" fmla="*/ 24 w 26"/>
                <a:gd name="T9" fmla="*/ 38 h 56"/>
                <a:gd name="T10" fmla="*/ 24 w 26"/>
                <a:gd name="T11" fmla="*/ 34 h 56"/>
                <a:gd name="T12" fmla="*/ 26 w 26"/>
                <a:gd name="T13" fmla="*/ 28 h 56"/>
                <a:gd name="T14" fmla="*/ 26 w 26"/>
                <a:gd name="T15" fmla="*/ 24 h 56"/>
                <a:gd name="T16" fmla="*/ 26 w 26"/>
                <a:gd name="T17" fmla="*/ 18 h 56"/>
                <a:gd name="T18" fmla="*/ 26 w 26"/>
                <a:gd name="T19" fmla="*/ 14 h 56"/>
                <a:gd name="T20" fmla="*/ 26 w 26"/>
                <a:gd name="T21" fmla="*/ 8 h 56"/>
                <a:gd name="T22" fmla="*/ 24 w 26"/>
                <a:gd name="T23" fmla="*/ 4 h 56"/>
                <a:gd name="T24" fmla="*/ 24 w 26"/>
                <a:gd name="T25" fmla="*/ 0 h 56"/>
                <a:gd name="T26" fmla="*/ 0 w 26"/>
                <a:gd name="T27" fmla="*/ 4 h 56"/>
                <a:gd name="T28" fmla="*/ 2 w 26"/>
                <a:gd name="T29" fmla="*/ 10 h 56"/>
                <a:gd name="T30" fmla="*/ 4 w 26"/>
                <a:gd name="T31" fmla="*/ 16 h 56"/>
                <a:gd name="T32" fmla="*/ 4 w 26"/>
                <a:gd name="T33" fmla="*/ 22 h 56"/>
                <a:gd name="T34" fmla="*/ 6 w 26"/>
                <a:gd name="T35" fmla="*/ 28 h 56"/>
                <a:gd name="T36" fmla="*/ 4 w 26"/>
                <a:gd name="T37" fmla="*/ 32 h 56"/>
                <a:gd name="T38" fmla="*/ 4 w 26"/>
                <a:gd name="T39" fmla="*/ 36 h 56"/>
                <a:gd name="T40" fmla="*/ 4 w 26"/>
                <a:gd name="T41" fmla="*/ 40 h 56"/>
                <a:gd name="T42" fmla="*/ 4 w 26"/>
                <a:gd name="T43" fmla="*/ 44 h 56"/>
                <a:gd name="T44" fmla="*/ 2 w 26"/>
                <a:gd name="T45" fmla="*/ 46 h 56"/>
                <a:gd name="T46" fmla="*/ 2 w 26"/>
                <a:gd name="T47" fmla="*/ 50 h 56"/>
                <a:gd name="T48" fmla="*/ 0 w 26"/>
                <a:gd name="T49" fmla="*/ 52 h 56"/>
                <a:gd name="T50" fmla="*/ 0 w 26"/>
                <a:gd name="T51" fmla="*/ 56 h 56"/>
                <a:gd name="T52" fmla="*/ 0 w 26"/>
                <a:gd name="T53" fmla="*/ 56 h 56"/>
                <a:gd name="T54" fmla="*/ 4 w 26"/>
                <a:gd name="T55" fmla="*/ 56 h 56"/>
                <a:gd name="T56" fmla="*/ 6 w 26"/>
                <a:gd name="T57" fmla="*/ 56 h 56"/>
                <a:gd name="T58" fmla="*/ 8 w 26"/>
                <a:gd name="T59" fmla="*/ 56 h 56"/>
                <a:gd name="T60" fmla="*/ 10 w 26"/>
                <a:gd name="T61" fmla="*/ 56 h 56"/>
                <a:gd name="T62" fmla="*/ 12 w 26"/>
                <a:gd name="T63" fmla="*/ 56 h 56"/>
                <a:gd name="T64" fmla="*/ 16 w 26"/>
                <a:gd name="T65" fmla="*/ 56 h 56"/>
                <a:gd name="T66" fmla="*/ 18 w 26"/>
                <a:gd name="T6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lnTo>
                    <a:pt x="18" y="52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4" y="38"/>
                  </a:lnTo>
                  <a:lnTo>
                    <a:pt x="24" y="34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6" y="8"/>
                  </a:lnTo>
                  <a:lnTo>
                    <a:pt x="24" y="4"/>
                  </a:lnTo>
                  <a:lnTo>
                    <a:pt x="24" y="0"/>
                  </a:lnTo>
                  <a:lnTo>
                    <a:pt x="0" y="4"/>
                  </a:lnTo>
                  <a:lnTo>
                    <a:pt x="2" y="10"/>
                  </a:lnTo>
                  <a:lnTo>
                    <a:pt x="4" y="16"/>
                  </a:lnTo>
                  <a:lnTo>
                    <a:pt x="4" y="22"/>
                  </a:lnTo>
                  <a:lnTo>
                    <a:pt x="6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4"/>
                  </a:lnTo>
                  <a:lnTo>
                    <a:pt x="2" y="46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2" y="56"/>
                  </a:lnTo>
                  <a:lnTo>
                    <a:pt x="16" y="56"/>
                  </a:lnTo>
                  <a:lnTo>
                    <a:pt x="18" y="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8" name="Freeform 39"/>
            <p:cNvSpPr>
              <a:spLocks/>
            </p:cNvSpPr>
            <p:nvPr/>
          </p:nvSpPr>
          <p:spPr bwMode="auto">
            <a:xfrm>
              <a:off x="4024313" y="3967336"/>
              <a:ext cx="34925" cy="57150"/>
            </a:xfrm>
            <a:custGeom>
              <a:avLst/>
              <a:gdLst>
                <a:gd name="T0" fmla="*/ 20 w 22"/>
                <a:gd name="T1" fmla="*/ 0 h 36"/>
                <a:gd name="T2" fmla="*/ 0 w 22"/>
                <a:gd name="T3" fmla="*/ 2 h 36"/>
                <a:gd name="T4" fmla="*/ 0 w 22"/>
                <a:gd name="T5" fmla="*/ 6 h 36"/>
                <a:gd name="T6" fmla="*/ 2 w 22"/>
                <a:gd name="T7" fmla="*/ 10 h 36"/>
                <a:gd name="T8" fmla="*/ 2 w 22"/>
                <a:gd name="T9" fmla="*/ 16 h 36"/>
                <a:gd name="T10" fmla="*/ 2 w 22"/>
                <a:gd name="T11" fmla="*/ 20 h 36"/>
                <a:gd name="T12" fmla="*/ 2 w 22"/>
                <a:gd name="T13" fmla="*/ 26 h 36"/>
                <a:gd name="T14" fmla="*/ 2 w 22"/>
                <a:gd name="T15" fmla="*/ 28 h 36"/>
                <a:gd name="T16" fmla="*/ 2 w 22"/>
                <a:gd name="T17" fmla="*/ 32 h 36"/>
                <a:gd name="T18" fmla="*/ 0 w 22"/>
                <a:gd name="T19" fmla="*/ 36 h 36"/>
                <a:gd name="T20" fmla="*/ 22 w 22"/>
                <a:gd name="T21" fmla="*/ 36 h 36"/>
                <a:gd name="T22" fmla="*/ 22 w 22"/>
                <a:gd name="T23" fmla="*/ 28 h 36"/>
                <a:gd name="T24" fmla="*/ 22 w 22"/>
                <a:gd name="T25" fmla="*/ 18 h 36"/>
                <a:gd name="T26" fmla="*/ 22 w 22"/>
                <a:gd name="T27" fmla="*/ 10 h 36"/>
                <a:gd name="T28" fmla="*/ 20 w 22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36">
                  <a:moveTo>
                    <a:pt x="20" y="0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2" y="10"/>
                  </a:lnTo>
                  <a:lnTo>
                    <a:pt x="2" y="16"/>
                  </a:lnTo>
                  <a:lnTo>
                    <a:pt x="2" y="20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2"/>
                  </a:lnTo>
                  <a:lnTo>
                    <a:pt x="0" y="36"/>
                  </a:lnTo>
                  <a:lnTo>
                    <a:pt x="22" y="36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2" y="1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9" name="Freeform 40"/>
            <p:cNvSpPr>
              <a:spLocks/>
            </p:cNvSpPr>
            <p:nvPr/>
          </p:nvSpPr>
          <p:spPr bwMode="auto">
            <a:xfrm>
              <a:off x="3894138" y="3872086"/>
              <a:ext cx="57150" cy="53975"/>
            </a:xfrm>
            <a:custGeom>
              <a:avLst/>
              <a:gdLst>
                <a:gd name="T0" fmla="*/ 26 w 36"/>
                <a:gd name="T1" fmla="*/ 34 h 34"/>
                <a:gd name="T2" fmla="*/ 36 w 36"/>
                <a:gd name="T3" fmla="*/ 8 h 34"/>
                <a:gd name="T4" fmla="*/ 34 w 36"/>
                <a:gd name="T5" fmla="*/ 8 h 34"/>
                <a:gd name="T6" fmla="*/ 32 w 36"/>
                <a:gd name="T7" fmla="*/ 8 h 34"/>
                <a:gd name="T8" fmla="*/ 30 w 36"/>
                <a:gd name="T9" fmla="*/ 6 h 34"/>
                <a:gd name="T10" fmla="*/ 28 w 36"/>
                <a:gd name="T11" fmla="*/ 6 h 34"/>
                <a:gd name="T12" fmla="*/ 26 w 36"/>
                <a:gd name="T13" fmla="*/ 4 h 34"/>
                <a:gd name="T14" fmla="*/ 24 w 36"/>
                <a:gd name="T15" fmla="*/ 4 h 34"/>
                <a:gd name="T16" fmla="*/ 22 w 36"/>
                <a:gd name="T17" fmla="*/ 2 h 34"/>
                <a:gd name="T18" fmla="*/ 18 w 36"/>
                <a:gd name="T19" fmla="*/ 2 h 34"/>
                <a:gd name="T20" fmla="*/ 18 w 36"/>
                <a:gd name="T21" fmla="*/ 2 h 34"/>
                <a:gd name="T22" fmla="*/ 14 w 36"/>
                <a:gd name="T23" fmla="*/ 0 h 34"/>
                <a:gd name="T24" fmla="*/ 12 w 36"/>
                <a:gd name="T25" fmla="*/ 0 h 34"/>
                <a:gd name="T26" fmla="*/ 10 w 36"/>
                <a:gd name="T27" fmla="*/ 0 h 34"/>
                <a:gd name="T28" fmla="*/ 8 w 36"/>
                <a:gd name="T29" fmla="*/ 0 h 34"/>
                <a:gd name="T30" fmla="*/ 6 w 36"/>
                <a:gd name="T31" fmla="*/ 0 h 34"/>
                <a:gd name="T32" fmla="*/ 2 w 36"/>
                <a:gd name="T33" fmla="*/ 0 h 34"/>
                <a:gd name="T34" fmla="*/ 0 w 36"/>
                <a:gd name="T35" fmla="*/ 0 h 34"/>
                <a:gd name="T36" fmla="*/ 0 w 36"/>
                <a:gd name="T37" fmla="*/ 0 h 34"/>
                <a:gd name="T38" fmla="*/ 4 w 36"/>
                <a:gd name="T39" fmla="*/ 28 h 34"/>
                <a:gd name="T40" fmla="*/ 8 w 36"/>
                <a:gd name="T41" fmla="*/ 28 h 34"/>
                <a:gd name="T42" fmla="*/ 8 w 36"/>
                <a:gd name="T43" fmla="*/ 30 h 34"/>
                <a:gd name="T44" fmla="*/ 12 w 36"/>
                <a:gd name="T45" fmla="*/ 30 h 34"/>
                <a:gd name="T46" fmla="*/ 16 w 36"/>
                <a:gd name="T47" fmla="*/ 32 h 34"/>
                <a:gd name="T48" fmla="*/ 18 w 36"/>
                <a:gd name="T49" fmla="*/ 32 h 34"/>
                <a:gd name="T50" fmla="*/ 20 w 36"/>
                <a:gd name="T51" fmla="*/ 34 h 34"/>
                <a:gd name="T52" fmla="*/ 22 w 36"/>
                <a:gd name="T53" fmla="*/ 34 h 34"/>
                <a:gd name="T54" fmla="*/ 26 w 36"/>
                <a:gd name="T55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6" h="34">
                  <a:moveTo>
                    <a:pt x="26" y="34"/>
                  </a:moveTo>
                  <a:lnTo>
                    <a:pt x="36" y="8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6" y="4"/>
                  </a:lnTo>
                  <a:lnTo>
                    <a:pt x="24" y="4"/>
                  </a:lnTo>
                  <a:lnTo>
                    <a:pt x="22" y="2"/>
                  </a:lnTo>
                  <a:lnTo>
                    <a:pt x="18" y="2"/>
                  </a:lnTo>
                  <a:lnTo>
                    <a:pt x="18" y="2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4" y="28"/>
                  </a:lnTo>
                  <a:lnTo>
                    <a:pt x="8" y="28"/>
                  </a:lnTo>
                  <a:lnTo>
                    <a:pt x="8" y="30"/>
                  </a:lnTo>
                  <a:lnTo>
                    <a:pt x="12" y="30"/>
                  </a:lnTo>
                  <a:lnTo>
                    <a:pt x="16" y="32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2" y="34"/>
                  </a:lnTo>
                  <a:lnTo>
                    <a:pt x="26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0" name="Freeform 41"/>
            <p:cNvSpPr>
              <a:spLocks/>
            </p:cNvSpPr>
            <p:nvPr/>
          </p:nvSpPr>
          <p:spPr bwMode="auto">
            <a:xfrm>
              <a:off x="3944938" y="3891136"/>
              <a:ext cx="63500" cy="76200"/>
            </a:xfrm>
            <a:custGeom>
              <a:avLst/>
              <a:gdLst>
                <a:gd name="T0" fmla="*/ 10 w 40"/>
                <a:gd name="T1" fmla="*/ 0 h 48"/>
                <a:gd name="T2" fmla="*/ 0 w 40"/>
                <a:gd name="T3" fmla="*/ 28 h 48"/>
                <a:gd name="T4" fmla="*/ 2 w 40"/>
                <a:gd name="T5" fmla="*/ 30 h 48"/>
                <a:gd name="T6" fmla="*/ 4 w 40"/>
                <a:gd name="T7" fmla="*/ 32 h 48"/>
                <a:gd name="T8" fmla="*/ 6 w 40"/>
                <a:gd name="T9" fmla="*/ 34 h 48"/>
                <a:gd name="T10" fmla="*/ 10 w 40"/>
                <a:gd name="T11" fmla="*/ 36 h 48"/>
                <a:gd name="T12" fmla="*/ 12 w 40"/>
                <a:gd name="T13" fmla="*/ 40 h 48"/>
                <a:gd name="T14" fmla="*/ 12 w 40"/>
                <a:gd name="T15" fmla="*/ 42 h 48"/>
                <a:gd name="T16" fmla="*/ 14 w 40"/>
                <a:gd name="T17" fmla="*/ 44 h 48"/>
                <a:gd name="T18" fmla="*/ 16 w 40"/>
                <a:gd name="T19" fmla="*/ 48 h 48"/>
                <a:gd name="T20" fmla="*/ 40 w 40"/>
                <a:gd name="T21" fmla="*/ 42 h 48"/>
                <a:gd name="T22" fmla="*/ 38 w 40"/>
                <a:gd name="T23" fmla="*/ 40 h 48"/>
                <a:gd name="T24" fmla="*/ 38 w 40"/>
                <a:gd name="T25" fmla="*/ 36 h 48"/>
                <a:gd name="T26" fmla="*/ 38 w 40"/>
                <a:gd name="T27" fmla="*/ 32 h 48"/>
                <a:gd name="T28" fmla="*/ 36 w 40"/>
                <a:gd name="T29" fmla="*/ 30 h 48"/>
                <a:gd name="T30" fmla="*/ 34 w 40"/>
                <a:gd name="T31" fmla="*/ 28 h 48"/>
                <a:gd name="T32" fmla="*/ 32 w 40"/>
                <a:gd name="T33" fmla="*/ 24 h 48"/>
                <a:gd name="T34" fmla="*/ 30 w 40"/>
                <a:gd name="T35" fmla="*/ 22 h 48"/>
                <a:gd name="T36" fmla="*/ 30 w 40"/>
                <a:gd name="T37" fmla="*/ 18 h 48"/>
                <a:gd name="T38" fmla="*/ 26 w 40"/>
                <a:gd name="T39" fmla="*/ 16 h 48"/>
                <a:gd name="T40" fmla="*/ 24 w 40"/>
                <a:gd name="T41" fmla="*/ 14 h 48"/>
                <a:gd name="T42" fmla="*/ 22 w 40"/>
                <a:gd name="T43" fmla="*/ 12 h 48"/>
                <a:gd name="T44" fmla="*/ 20 w 40"/>
                <a:gd name="T45" fmla="*/ 8 h 48"/>
                <a:gd name="T46" fmla="*/ 18 w 40"/>
                <a:gd name="T47" fmla="*/ 6 h 48"/>
                <a:gd name="T48" fmla="*/ 14 w 40"/>
                <a:gd name="T49" fmla="*/ 4 h 48"/>
                <a:gd name="T50" fmla="*/ 12 w 40"/>
                <a:gd name="T51" fmla="*/ 4 h 48"/>
                <a:gd name="T52" fmla="*/ 10 w 40"/>
                <a:gd name="T5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8">
                  <a:moveTo>
                    <a:pt x="10" y="0"/>
                  </a:moveTo>
                  <a:lnTo>
                    <a:pt x="0" y="28"/>
                  </a:lnTo>
                  <a:lnTo>
                    <a:pt x="2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10" y="36"/>
                  </a:lnTo>
                  <a:lnTo>
                    <a:pt x="12" y="40"/>
                  </a:lnTo>
                  <a:lnTo>
                    <a:pt x="12" y="42"/>
                  </a:lnTo>
                  <a:lnTo>
                    <a:pt x="14" y="44"/>
                  </a:lnTo>
                  <a:lnTo>
                    <a:pt x="16" y="48"/>
                  </a:lnTo>
                  <a:lnTo>
                    <a:pt x="40" y="42"/>
                  </a:lnTo>
                  <a:lnTo>
                    <a:pt x="38" y="40"/>
                  </a:lnTo>
                  <a:lnTo>
                    <a:pt x="38" y="36"/>
                  </a:lnTo>
                  <a:lnTo>
                    <a:pt x="38" y="32"/>
                  </a:lnTo>
                  <a:lnTo>
                    <a:pt x="36" y="30"/>
                  </a:lnTo>
                  <a:lnTo>
                    <a:pt x="34" y="28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30" y="18"/>
                  </a:lnTo>
                  <a:lnTo>
                    <a:pt x="26" y="16"/>
                  </a:lnTo>
                  <a:lnTo>
                    <a:pt x="24" y="14"/>
                  </a:lnTo>
                  <a:lnTo>
                    <a:pt x="22" y="12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1" name="Freeform 42"/>
            <p:cNvSpPr>
              <a:spLocks/>
            </p:cNvSpPr>
            <p:nvPr/>
          </p:nvSpPr>
          <p:spPr bwMode="auto">
            <a:xfrm>
              <a:off x="3808413" y="3872086"/>
              <a:ext cx="85725" cy="63500"/>
            </a:xfrm>
            <a:custGeom>
              <a:avLst/>
              <a:gdLst>
                <a:gd name="T0" fmla="*/ 18 w 54"/>
                <a:gd name="T1" fmla="*/ 40 h 40"/>
                <a:gd name="T2" fmla="*/ 20 w 54"/>
                <a:gd name="T3" fmla="*/ 38 h 40"/>
                <a:gd name="T4" fmla="*/ 22 w 54"/>
                <a:gd name="T5" fmla="*/ 36 h 40"/>
                <a:gd name="T6" fmla="*/ 24 w 54"/>
                <a:gd name="T7" fmla="*/ 36 h 40"/>
                <a:gd name="T8" fmla="*/ 26 w 54"/>
                <a:gd name="T9" fmla="*/ 34 h 40"/>
                <a:gd name="T10" fmla="*/ 28 w 54"/>
                <a:gd name="T11" fmla="*/ 34 h 40"/>
                <a:gd name="T12" fmla="*/ 30 w 54"/>
                <a:gd name="T13" fmla="*/ 34 h 40"/>
                <a:gd name="T14" fmla="*/ 32 w 54"/>
                <a:gd name="T15" fmla="*/ 32 h 40"/>
                <a:gd name="T16" fmla="*/ 34 w 54"/>
                <a:gd name="T17" fmla="*/ 32 h 40"/>
                <a:gd name="T18" fmla="*/ 36 w 54"/>
                <a:gd name="T19" fmla="*/ 30 h 40"/>
                <a:gd name="T20" fmla="*/ 38 w 54"/>
                <a:gd name="T21" fmla="*/ 30 h 40"/>
                <a:gd name="T22" fmla="*/ 42 w 54"/>
                <a:gd name="T23" fmla="*/ 28 h 40"/>
                <a:gd name="T24" fmla="*/ 44 w 54"/>
                <a:gd name="T25" fmla="*/ 28 h 40"/>
                <a:gd name="T26" fmla="*/ 44 w 54"/>
                <a:gd name="T27" fmla="*/ 28 h 40"/>
                <a:gd name="T28" fmla="*/ 48 w 54"/>
                <a:gd name="T29" fmla="*/ 28 h 40"/>
                <a:gd name="T30" fmla="*/ 50 w 54"/>
                <a:gd name="T31" fmla="*/ 28 h 40"/>
                <a:gd name="T32" fmla="*/ 54 w 54"/>
                <a:gd name="T33" fmla="*/ 28 h 40"/>
                <a:gd name="T34" fmla="*/ 44 w 54"/>
                <a:gd name="T35" fmla="*/ 0 h 40"/>
                <a:gd name="T36" fmla="*/ 42 w 54"/>
                <a:gd name="T37" fmla="*/ 0 h 40"/>
                <a:gd name="T38" fmla="*/ 38 w 54"/>
                <a:gd name="T39" fmla="*/ 0 h 40"/>
                <a:gd name="T40" fmla="*/ 36 w 54"/>
                <a:gd name="T41" fmla="*/ 2 h 40"/>
                <a:gd name="T42" fmla="*/ 34 w 54"/>
                <a:gd name="T43" fmla="*/ 2 h 40"/>
                <a:gd name="T44" fmla="*/ 30 w 54"/>
                <a:gd name="T45" fmla="*/ 4 h 40"/>
                <a:gd name="T46" fmla="*/ 28 w 54"/>
                <a:gd name="T47" fmla="*/ 6 h 40"/>
                <a:gd name="T48" fmla="*/ 24 w 54"/>
                <a:gd name="T49" fmla="*/ 6 h 40"/>
                <a:gd name="T50" fmla="*/ 20 w 54"/>
                <a:gd name="T51" fmla="*/ 8 h 40"/>
                <a:gd name="T52" fmla="*/ 18 w 54"/>
                <a:gd name="T53" fmla="*/ 8 h 40"/>
                <a:gd name="T54" fmla="*/ 16 w 54"/>
                <a:gd name="T55" fmla="*/ 10 h 40"/>
                <a:gd name="T56" fmla="*/ 12 w 54"/>
                <a:gd name="T57" fmla="*/ 12 h 40"/>
                <a:gd name="T58" fmla="*/ 10 w 54"/>
                <a:gd name="T59" fmla="*/ 14 h 40"/>
                <a:gd name="T60" fmla="*/ 8 w 54"/>
                <a:gd name="T61" fmla="*/ 16 h 40"/>
                <a:gd name="T62" fmla="*/ 6 w 54"/>
                <a:gd name="T63" fmla="*/ 18 h 40"/>
                <a:gd name="T64" fmla="*/ 2 w 54"/>
                <a:gd name="T65" fmla="*/ 20 h 40"/>
                <a:gd name="T66" fmla="*/ 0 w 54"/>
                <a:gd name="T67" fmla="*/ 22 h 40"/>
                <a:gd name="T68" fmla="*/ 18 w 54"/>
                <a:gd name="T6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40">
                  <a:moveTo>
                    <a:pt x="18" y="40"/>
                  </a:moveTo>
                  <a:lnTo>
                    <a:pt x="20" y="38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2" y="32"/>
                  </a:lnTo>
                  <a:lnTo>
                    <a:pt x="34" y="32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2" y="28"/>
                  </a:lnTo>
                  <a:lnTo>
                    <a:pt x="44" y="28"/>
                  </a:lnTo>
                  <a:lnTo>
                    <a:pt x="44" y="28"/>
                  </a:lnTo>
                  <a:lnTo>
                    <a:pt x="48" y="28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44" y="0"/>
                  </a:lnTo>
                  <a:lnTo>
                    <a:pt x="42" y="0"/>
                  </a:lnTo>
                  <a:lnTo>
                    <a:pt x="38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0" y="4"/>
                  </a:lnTo>
                  <a:lnTo>
                    <a:pt x="28" y="6"/>
                  </a:lnTo>
                  <a:lnTo>
                    <a:pt x="24" y="6"/>
                  </a:lnTo>
                  <a:lnTo>
                    <a:pt x="20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2" y="12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6" y="18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18" y="4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2" name="Freeform 43"/>
            <p:cNvSpPr>
              <a:spLocks/>
            </p:cNvSpPr>
            <p:nvPr/>
          </p:nvSpPr>
          <p:spPr bwMode="auto">
            <a:xfrm>
              <a:off x="3890963" y="3827636"/>
              <a:ext cx="60325" cy="44450"/>
            </a:xfrm>
            <a:custGeom>
              <a:avLst/>
              <a:gdLst>
                <a:gd name="T0" fmla="*/ 0 w 38"/>
                <a:gd name="T1" fmla="*/ 0 h 28"/>
                <a:gd name="T2" fmla="*/ 0 w 38"/>
                <a:gd name="T3" fmla="*/ 20 h 28"/>
                <a:gd name="T4" fmla="*/ 2 w 38"/>
                <a:gd name="T5" fmla="*/ 20 h 28"/>
                <a:gd name="T6" fmla="*/ 2 w 38"/>
                <a:gd name="T7" fmla="*/ 20 h 28"/>
                <a:gd name="T8" fmla="*/ 4 w 38"/>
                <a:gd name="T9" fmla="*/ 20 h 28"/>
                <a:gd name="T10" fmla="*/ 8 w 38"/>
                <a:gd name="T11" fmla="*/ 20 h 28"/>
                <a:gd name="T12" fmla="*/ 10 w 38"/>
                <a:gd name="T13" fmla="*/ 20 h 28"/>
                <a:gd name="T14" fmla="*/ 12 w 38"/>
                <a:gd name="T15" fmla="*/ 20 h 28"/>
                <a:gd name="T16" fmla="*/ 14 w 38"/>
                <a:gd name="T17" fmla="*/ 20 h 28"/>
                <a:gd name="T18" fmla="*/ 18 w 38"/>
                <a:gd name="T19" fmla="*/ 20 h 28"/>
                <a:gd name="T20" fmla="*/ 20 w 38"/>
                <a:gd name="T21" fmla="*/ 22 h 28"/>
                <a:gd name="T22" fmla="*/ 20 w 38"/>
                <a:gd name="T23" fmla="*/ 22 h 28"/>
                <a:gd name="T24" fmla="*/ 24 w 38"/>
                <a:gd name="T25" fmla="*/ 22 h 28"/>
                <a:gd name="T26" fmla="*/ 26 w 38"/>
                <a:gd name="T27" fmla="*/ 24 h 28"/>
                <a:gd name="T28" fmla="*/ 28 w 38"/>
                <a:gd name="T29" fmla="*/ 24 h 28"/>
                <a:gd name="T30" fmla="*/ 28 w 38"/>
                <a:gd name="T31" fmla="*/ 26 h 28"/>
                <a:gd name="T32" fmla="*/ 32 w 38"/>
                <a:gd name="T33" fmla="*/ 26 h 28"/>
                <a:gd name="T34" fmla="*/ 34 w 38"/>
                <a:gd name="T35" fmla="*/ 26 h 28"/>
                <a:gd name="T36" fmla="*/ 36 w 38"/>
                <a:gd name="T37" fmla="*/ 26 h 28"/>
                <a:gd name="T38" fmla="*/ 38 w 38"/>
                <a:gd name="T39" fmla="*/ 28 h 28"/>
                <a:gd name="T40" fmla="*/ 36 w 38"/>
                <a:gd name="T41" fmla="*/ 4 h 28"/>
                <a:gd name="T42" fmla="*/ 34 w 38"/>
                <a:gd name="T43" fmla="*/ 2 h 28"/>
                <a:gd name="T44" fmla="*/ 32 w 38"/>
                <a:gd name="T45" fmla="*/ 2 h 28"/>
                <a:gd name="T46" fmla="*/ 28 w 38"/>
                <a:gd name="T47" fmla="*/ 2 h 28"/>
                <a:gd name="T48" fmla="*/ 28 w 38"/>
                <a:gd name="T49" fmla="*/ 0 h 28"/>
                <a:gd name="T50" fmla="*/ 24 w 38"/>
                <a:gd name="T51" fmla="*/ 0 h 28"/>
                <a:gd name="T52" fmla="*/ 22 w 38"/>
                <a:gd name="T53" fmla="*/ 0 h 28"/>
                <a:gd name="T54" fmla="*/ 20 w 38"/>
                <a:gd name="T55" fmla="*/ 0 h 28"/>
                <a:gd name="T56" fmla="*/ 18 w 38"/>
                <a:gd name="T57" fmla="*/ 0 h 28"/>
                <a:gd name="T58" fmla="*/ 16 w 38"/>
                <a:gd name="T59" fmla="*/ 0 h 28"/>
                <a:gd name="T60" fmla="*/ 12 w 38"/>
                <a:gd name="T61" fmla="*/ 0 h 28"/>
                <a:gd name="T62" fmla="*/ 10 w 38"/>
                <a:gd name="T63" fmla="*/ 0 h 28"/>
                <a:gd name="T64" fmla="*/ 8 w 38"/>
                <a:gd name="T65" fmla="*/ 0 h 28"/>
                <a:gd name="T66" fmla="*/ 6 w 38"/>
                <a:gd name="T67" fmla="*/ 0 h 28"/>
                <a:gd name="T68" fmla="*/ 4 w 38"/>
                <a:gd name="T69" fmla="*/ 0 h 28"/>
                <a:gd name="T70" fmla="*/ 2 w 38"/>
                <a:gd name="T71" fmla="*/ 0 h 28"/>
                <a:gd name="T72" fmla="*/ 0 w 38"/>
                <a:gd name="T7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28">
                  <a:moveTo>
                    <a:pt x="0" y="0"/>
                  </a:move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4" y="22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2" y="26"/>
                  </a:lnTo>
                  <a:lnTo>
                    <a:pt x="34" y="26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3" name="Freeform 44"/>
            <p:cNvSpPr>
              <a:spLocks/>
            </p:cNvSpPr>
            <p:nvPr/>
          </p:nvSpPr>
          <p:spPr bwMode="auto">
            <a:xfrm>
              <a:off x="3890963" y="3827636"/>
              <a:ext cx="60325" cy="44450"/>
            </a:xfrm>
            <a:custGeom>
              <a:avLst/>
              <a:gdLst>
                <a:gd name="T0" fmla="*/ 0 w 38"/>
                <a:gd name="T1" fmla="*/ 0 h 28"/>
                <a:gd name="T2" fmla="*/ 0 w 38"/>
                <a:gd name="T3" fmla="*/ 20 h 28"/>
                <a:gd name="T4" fmla="*/ 2 w 38"/>
                <a:gd name="T5" fmla="*/ 20 h 28"/>
                <a:gd name="T6" fmla="*/ 2 w 38"/>
                <a:gd name="T7" fmla="*/ 20 h 28"/>
                <a:gd name="T8" fmla="*/ 4 w 38"/>
                <a:gd name="T9" fmla="*/ 20 h 28"/>
                <a:gd name="T10" fmla="*/ 8 w 38"/>
                <a:gd name="T11" fmla="*/ 20 h 28"/>
                <a:gd name="T12" fmla="*/ 10 w 38"/>
                <a:gd name="T13" fmla="*/ 20 h 28"/>
                <a:gd name="T14" fmla="*/ 12 w 38"/>
                <a:gd name="T15" fmla="*/ 20 h 28"/>
                <a:gd name="T16" fmla="*/ 14 w 38"/>
                <a:gd name="T17" fmla="*/ 20 h 28"/>
                <a:gd name="T18" fmla="*/ 18 w 38"/>
                <a:gd name="T19" fmla="*/ 20 h 28"/>
                <a:gd name="T20" fmla="*/ 20 w 38"/>
                <a:gd name="T21" fmla="*/ 22 h 28"/>
                <a:gd name="T22" fmla="*/ 20 w 38"/>
                <a:gd name="T23" fmla="*/ 22 h 28"/>
                <a:gd name="T24" fmla="*/ 24 w 38"/>
                <a:gd name="T25" fmla="*/ 22 h 28"/>
                <a:gd name="T26" fmla="*/ 26 w 38"/>
                <a:gd name="T27" fmla="*/ 24 h 28"/>
                <a:gd name="T28" fmla="*/ 28 w 38"/>
                <a:gd name="T29" fmla="*/ 24 h 28"/>
                <a:gd name="T30" fmla="*/ 28 w 38"/>
                <a:gd name="T31" fmla="*/ 26 h 28"/>
                <a:gd name="T32" fmla="*/ 32 w 38"/>
                <a:gd name="T33" fmla="*/ 26 h 28"/>
                <a:gd name="T34" fmla="*/ 34 w 38"/>
                <a:gd name="T35" fmla="*/ 26 h 28"/>
                <a:gd name="T36" fmla="*/ 36 w 38"/>
                <a:gd name="T37" fmla="*/ 26 h 28"/>
                <a:gd name="T38" fmla="*/ 38 w 38"/>
                <a:gd name="T39" fmla="*/ 28 h 28"/>
                <a:gd name="T40" fmla="*/ 36 w 38"/>
                <a:gd name="T41" fmla="*/ 4 h 28"/>
                <a:gd name="T42" fmla="*/ 34 w 38"/>
                <a:gd name="T43" fmla="*/ 2 h 28"/>
                <a:gd name="T44" fmla="*/ 32 w 38"/>
                <a:gd name="T45" fmla="*/ 2 h 28"/>
                <a:gd name="T46" fmla="*/ 28 w 38"/>
                <a:gd name="T47" fmla="*/ 2 h 28"/>
                <a:gd name="T48" fmla="*/ 28 w 38"/>
                <a:gd name="T49" fmla="*/ 0 h 28"/>
                <a:gd name="T50" fmla="*/ 24 w 38"/>
                <a:gd name="T51" fmla="*/ 0 h 28"/>
                <a:gd name="T52" fmla="*/ 22 w 38"/>
                <a:gd name="T53" fmla="*/ 0 h 28"/>
                <a:gd name="T54" fmla="*/ 20 w 38"/>
                <a:gd name="T55" fmla="*/ 0 h 28"/>
                <a:gd name="T56" fmla="*/ 18 w 38"/>
                <a:gd name="T57" fmla="*/ 0 h 28"/>
                <a:gd name="T58" fmla="*/ 16 w 38"/>
                <a:gd name="T59" fmla="*/ 0 h 28"/>
                <a:gd name="T60" fmla="*/ 12 w 38"/>
                <a:gd name="T61" fmla="*/ 0 h 28"/>
                <a:gd name="T62" fmla="*/ 10 w 38"/>
                <a:gd name="T63" fmla="*/ 0 h 28"/>
                <a:gd name="T64" fmla="*/ 8 w 38"/>
                <a:gd name="T65" fmla="*/ 0 h 28"/>
                <a:gd name="T66" fmla="*/ 6 w 38"/>
                <a:gd name="T67" fmla="*/ 0 h 28"/>
                <a:gd name="T68" fmla="*/ 4 w 38"/>
                <a:gd name="T69" fmla="*/ 0 h 28"/>
                <a:gd name="T70" fmla="*/ 2 w 38"/>
                <a:gd name="T71" fmla="*/ 0 h 28"/>
                <a:gd name="T72" fmla="*/ 0 w 38"/>
                <a:gd name="T73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28">
                  <a:moveTo>
                    <a:pt x="0" y="0"/>
                  </a:moveTo>
                  <a:lnTo>
                    <a:pt x="0" y="20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8" y="20"/>
                  </a:lnTo>
                  <a:lnTo>
                    <a:pt x="10" y="20"/>
                  </a:lnTo>
                  <a:lnTo>
                    <a:pt x="12" y="20"/>
                  </a:lnTo>
                  <a:lnTo>
                    <a:pt x="14" y="20"/>
                  </a:lnTo>
                  <a:lnTo>
                    <a:pt x="18" y="20"/>
                  </a:lnTo>
                  <a:lnTo>
                    <a:pt x="20" y="22"/>
                  </a:lnTo>
                  <a:lnTo>
                    <a:pt x="20" y="22"/>
                  </a:lnTo>
                  <a:lnTo>
                    <a:pt x="24" y="22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6"/>
                  </a:lnTo>
                  <a:lnTo>
                    <a:pt x="32" y="26"/>
                  </a:lnTo>
                  <a:lnTo>
                    <a:pt x="34" y="26"/>
                  </a:lnTo>
                  <a:lnTo>
                    <a:pt x="36" y="26"/>
                  </a:lnTo>
                  <a:lnTo>
                    <a:pt x="38" y="28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2" y="2"/>
                  </a:lnTo>
                  <a:lnTo>
                    <a:pt x="28" y="2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4" name="Freeform 45"/>
            <p:cNvSpPr>
              <a:spLocks/>
            </p:cNvSpPr>
            <p:nvPr/>
          </p:nvSpPr>
          <p:spPr bwMode="auto">
            <a:xfrm>
              <a:off x="3960813" y="3837161"/>
              <a:ext cx="66675" cy="76200"/>
            </a:xfrm>
            <a:custGeom>
              <a:avLst/>
              <a:gdLst>
                <a:gd name="T0" fmla="*/ 42 w 42"/>
                <a:gd name="T1" fmla="*/ 34 h 48"/>
                <a:gd name="T2" fmla="*/ 24 w 42"/>
                <a:gd name="T3" fmla="*/ 48 h 48"/>
                <a:gd name="T4" fmla="*/ 20 w 42"/>
                <a:gd name="T5" fmla="*/ 44 h 48"/>
                <a:gd name="T6" fmla="*/ 20 w 42"/>
                <a:gd name="T7" fmla="*/ 40 h 48"/>
                <a:gd name="T8" fmla="*/ 16 w 42"/>
                <a:gd name="T9" fmla="*/ 38 h 48"/>
                <a:gd name="T10" fmla="*/ 14 w 42"/>
                <a:gd name="T11" fmla="*/ 36 h 48"/>
                <a:gd name="T12" fmla="*/ 10 w 42"/>
                <a:gd name="T13" fmla="*/ 34 h 48"/>
                <a:gd name="T14" fmla="*/ 8 w 42"/>
                <a:gd name="T15" fmla="*/ 30 h 48"/>
                <a:gd name="T16" fmla="*/ 4 w 42"/>
                <a:gd name="T17" fmla="*/ 30 h 48"/>
                <a:gd name="T18" fmla="*/ 2 w 42"/>
                <a:gd name="T19" fmla="*/ 28 h 48"/>
                <a:gd name="T20" fmla="*/ 0 w 42"/>
                <a:gd name="T21" fmla="*/ 0 h 48"/>
                <a:gd name="T22" fmla="*/ 2 w 42"/>
                <a:gd name="T23" fmla="*/ 2 h 48"/>
                <a:gd name="T24" fmla="*/ 6 w 42"/>
                <a:gd name="T25" fmla="*/ 2 h 48"/>
                <a:gd name="T26" fmla="*/ 8 w 42"/>
                <a:gd name="T27" fmla="*/ 4 h 48"/>
                <a:gd name="T28" fmla="*/ 10 w 42"/>
                <a:gd name="T29" fmla="*/ 4 h 48"/>
                <a:gd name="T30" fmla="*/ 14 w 42"/>
                <a:gd name="T31" fmla="*/ 6 h 48"/>
                <a:gd name="T32" fmla="*/ 18 w 42"/>
                <a:gd name="T33" fmla="*/ 8 h 48"/>
                <a:gd name="T34" fmla="*/ 20 w 42"/>
                <a:gd name="T35" fmla="*/ 10 h 48"/>
                <a:gd name="T36" fmla="*/ 22 w 42"/>
                <a:gd name="T37" fmla="*/ 12 h 48"/>
                <a:gd name="T38" fmla="*/ 24 w 42"/>
                <a:gd name="T39" fmla="*/ 14 h 48"/>
                <a:gd name="T40" fmla="*/ 28 w 42"/>
                <a:gd name="T41" fmla="*/ 16 h 48"/>
                <a:gd name="T42" fmla="*/ 28 w 42"/>
                <a:gd name="T43" fmla="*/ 20 h 48"/>
                <a:gd name="T44" fmla="*/ 32 w 42"/>
                <a:gd name="T45" fmla="*/ 20 h 48"/>
                <a:gd name="T46" fmla="*/ 34 w 42"/>
                <a:gd name="T47" fmla="*/ 24 h 48"/>
                <a:gd name="T48" fmla="*/ 38 w 42"/>
                <a:gd name="T49" fmla="*/ 28 h 48"/>
                <a:gd name="T50" fmla="*/ 38 w 42"/>
                <a:gd name="T51" fmla="*/ 30 h 48"/>
                <a:gd name="T52" fmla="*/ 42 w 42"/>
                <a:gd name="T53" fmla="*/ 3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8">
                  <a:moveTo>
                    <a:pt x="42" y="34"/>
                  </a:moveTo>
                  <a:lnTo>
                    <a:pt x="24" y="48"/>
                  </a:lnTo>
                  <a:lnTo>
                    <a:pt x="20" y="44"/>
                  </a:lnTo>
                  <a:lnTo>
                    <a:pt x="20" y="40"/>
                  </a:lnTo>
                  <a:lnTo>
                    <a:pt x="16" y="38"/>
                  </a:lnTo>
                  <a:lnTo>
                    <a:pt x="14" y="36"/>
                  </a:lnTo>
                  <a:lnTo>
                    <a:pt x="10" y="34"/>
                  </a:lnTo>
                  <a:lnTo>
                    <a:pt x="8" y="30"/>
                  </a:lnTo>
                  <a:lnTo>
                    <a:pt x="4" y="30"/>
                  </a:lnTo>
                  <a:lnTo>
                    <a:pt x="2" y="28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2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2" y="12"/>
                  </a:lnTo>
                  <a:lnTo>
                    <a:pt x="24" y="14"/>
                  </a:lnTo>
                  <a:lnTo>
                    <a:pt x="28" y="16"/>
                  </a:lnTo>
                  <a:lnTo>
                    <a:pt x="28" y="20"/>
                  </a:lnTo>
                  <a:lnTo>
                    <a:pt x="32" y="20"/>
                  </a:lnTo>
                  <a:lnTo>
                    <a:pt x="34" y="24"/>
                  </a:lnTo>
                  <a:lnTo>
                    <a:pt x="38" y="28"/>
                  </a:lnTo>
                  <a:lnTo>
                    <a:pt x="38" y="30"/>
                  </a:lnTo>
                  <a:lnTo>
                    <a:pt x="42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5" name="Freeform 46"/>
            <p:cNvSpPr>
              <a:spLocks/>
            </p:cNvSpPr>
            <p:nvPr/>
          </p:nvSpPr>
          <p:spPr bwMode="auto">
            <a:xfrm>
              <a:off x="4005263" y="3900661"/>
              <a:ext cx="47625" cy="53975"/>
            </a:xfrm>
            <a:custGeom>
              <a:avLst/>
              <a:gdLst>
                <a:gd name="T0" fmla="*/ 30 w 30"/>
                <a:gd name="T1" fmla="*/ 34 h 34"/>
                <a:gd name="T2" fmla="*/ 10 w 30"/>
                <a:gd name="T3" fmla="*/ 34 h 34"/>
                <a:gd name="T4" fmla="*/ 10 w 30"/>
                <a:gd name="T5" fmla="*/ 32 h 34"/>
                <a:gd name="T6" fmla="*/ 8 w 30"/>
                <a:gd name="T7" fmla="*/ 30 h 34"/>
                <a:gd name="T8" fmla="*/ 6 w 30"/>
                <a:gd name="T9" fmla="*/ 26 h 34"/>
                <a:gd name="T10" fmla="*/ 6 w 30"/>
                <a:gd name="T11" fmla="*/ 24 h 34"/>
                <a:gd name="T12" fmla="*/ 4 w 30"/>
                <a:gd name="T13" fmla="*/ 22 h 34"/>
                <a:gd name="T14" fmla="*/ 2 w 30"/>
                <a:gd name="T15" fmla="*/ 18 h 34"/>
                <a:gd name="T16" fmla="*/ 0 w 30"/>
                <a:gd name="T17" fmla="*/ 16 h 34"/>
                <a:gd name="T18" fmla="*/ 0 w 30"/>
                <a:gd name="T19" fmla="*/ 14 h 34"/>
                <a:gd name="T20" fmla="*/ 18 w 30"/>
                <a:gd name="T21" fmla="*/ 0 h 34"/>
                <a:gd name="T22" fmla="*/ 18 w 30"/>
                <a:gd name="T23" fmla="*/ 4 h 34"/>
                <a:gd name="T24" fmla="*/ 20 w 30"/>
                <a:gd name="T25" fmla="*/ 8 h 34"/>
                <a:gd name="T26" fmla="*/ 22 w 30"/>
                <a:gd name="T27" fmla="*/ 12 h 34"/>
                <a:gd name="T28" fmla="*/ 24 w 30"/>
                <a:gd name="T29" fmla="*/ 16 h 34"/>
                <a:gd name="T30" fmla="*/ 26 w 30"/>
                <a:gd name="T31" fmla="*/ 20 h 34"/>
                <a:gd name="T32" fmla="*/ 28 w 30"/>
                <a:gd name="T33" fmla="*/ 26 h 34"/>
                <a:gd name="T34" fmla="*/ 28 w 30"/>
                <a:gd name="T35" fmla="*/ 30 h 34"/>
                <a:gd name="T36" fmla="*/ 30 w 30"/>
                <a:gd name="T3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4">
                  <a:moveTo>
                    <a:pt x="30" y="34"/>
                  </a:moveTo>
                  <a:lnTo>
                    <a:pt x="10" y="34"/>
                  </a:lnTo>
                  <a:lnTo>
                    <a:pt x="10" y="32"/>
                  </a:lnTo>
                  <a:lnTo>
                    <a:pt x="8" y="30"/>
                  </a:lnTo>
                  <a:lnTo>
                    <a:pt x="6" y="26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4" y="16"/>
                  </a:lnTo>
                  <a:lnTo>
                    <a:pt x="26" y="20"/>
                  </a:lnTo>
                  <a:lnTo>
                    <a:pt x="28" y="26"/>
                  </a:lnTo>
                  <a:lnTo>
                    <a:pt x="28" y="30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8" name="Freeform 49"/>
            <p:cNvSpPr>
              <a:spLocks/>
            </p:cNvSpPr>
            <p:nvPr/>
          </p:nvSpPr>
          <p:spPr bwMode="auto">
            <a:xfrm>
              <a:off x="3506788" y="4161011"/>
              <a:ext cx="76200" cy="73025"/>
            </a:xfrm>
            <a:custGeom>
              <a:avLst/>
              <a:gdLst>
                <a:gd name="T0" fmla="*/ 0 w 48"/>
                <a:gd name="T1" fmla="*/ 40 h 46"/>
                <a:gd name="T2" fmla="*/ 22 w 48"/>
                <a:gd name="T3" fmla="*/ 46 h 46"/>
                <a:gd name="T4" fmla="*/ 26 w 48"/>
                <a:gd name="T5" fmla="*/ 42 h 46"/>
                <a:gd name="T6" fmla="*/ 30 w 48"/>
                <a:gd name="T7" fmla="*/ 38 h 46"/>
                <a:gd name="T8" fmla="*/ 30 w 48"/>
                <a:gd name="T9" fmla="*/ 34 h 46"/>
                <a:gd name="T10" fmla="*/ 34 w 48"/>
                <a:gd name="T11" fmla="*/ 30 h 46"/>
                <a:gd name="T12" fmla="*/ 40 w 48"/>
                <a:gd name="T13" fmla="*/ 26 h 46"/>
                <a:gd name="T14" fmla="*/ 42 w 48"/>
                <a:gd name="T15" fmla="*/ 22 h 46"/>
                <a:gd name="T16" fmla="*/ 46 w 48"/>
                <a:gd name="T17" fmla="*/ 20 h 46"/>
                <a:gd name="T18" fmla="*/ 48 w 48"/>
                <a:gd name="T19" fmla="*/ 18 h 46"/>
                <a:gd name="T20" fmla="*/ 34 w 48"/>
                <a:gd name="T21" fmla="*/ 0 h 46"/>
                <a:gd name="T22" fmla="*/ 30 w 48"/>
                <a:gd name="T23" fmla="*/ 4 h 46"/>
                <a:gd name="T24" fmla="*/ 30 w 48"/>
                <a:gd name="T25" fmla="*/ 4 h 46"/>
                <a:gd name="T26" fmla="*/ 26 w 48"/>
                <a:gd name="T27" fmla="*/ 8 h 46"/>
                <a:gd name="T28" fmla="*/ 22 w 48"/>
                <a:gd name="T29" fmla="*/ 10 h 46"/>
                <a:gd name="T30" fmla="*/ 20 w 48"/>
                <a:gd name="T31" fmla="*/ 12 h 46"/>
                <a:gd name="T32" fmla="*/ 18 w 48"/>
                <a:gd name="T33" fmla="*/ 14 h 46"/>
                <a:gd name="T34" fmla="*/ 14 w 48"/>
                <a:gd name="T35" fmla="*/ 18 h 46"/>
                <a:gd name="T36" fmla="*/ 14 w 48"/>
                <a:gd name="T37" fmla="*/ 20 h 46"/>
                <a:gd name="T38" fmla="*/ 12 w 48"/>
                <a:gd name="T39" fmla="*/ 22 h 46"/>
                <a:gd name="T40" fmla="*/ 8 w 48"/>
                <a:gd name="T41" fmla="*/ 26 h 46"/>
                <a:gd name="T42" fmla="*/ 6 w 48"/>
                <a:gd name="T43" fmla="*/ 28 h 46"/>
                <a:gd name="T44" fmla="*/ 4 w 48"/>
                <a:gd name="T45" fmla="*/ 30 h 46"/>
                <a:gd name="T46" fmla="*/ 4 w 48"/>
                <a:gd name="T47" fmla="*/ 34 h 46"/>
                <a:gd name="T48" fmla="*/ 4 w 48"/>
                <a:gd name="T49" fmla="*/ 36 h 46"/>
                <a:gd name="T50" fmla="*/ 2 w 48"/>
                <a:gd name="T51" fmla="*/ 38 h 46"/>
                <a:gd name="T52" fmla="*/ 0 w 48"/>
                <a:gd name="T53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6">
                  <a:moveTo>
                    <a:pt x="0" y="40"/>
                  </a:moveTo>
                  <a:lnTo>
                    <a:pt x="22" y="46"/>
                  </a:lnTo>
                  <a:lnTo>
                    <a:pt x="26" y="42"/>
                  </a:lnTo>
                  <a:lnTo>
                    <a:pt x="30" y="38"/>
                  </a:lnTo>
                  <a:lnTo>
                    <a:pt x="30" y="34"/>
                  </a:lnTo>
                  <a:lnTo>
                    <a:pt x="34" y="30"/>
                  </a:lnTo>
                  <a:lnTo>
                    <a:pt x="40" y="26"/>
                  </a:lnTo>
                  <a:lnTo>
                    <a:pt x="42" y="22"/>
                  </a:lnTo>
                  <a:lnTo>
                    <a:pt x="46" y="20"/>
                  </a:lnTo>
                  <a:lnTo>
                    <a:pt x="48" y="18"/>
                  </a:lnTo>
                  <a:lnTo>
                    <a:pt x="34" y="0"/>
                  </a:lnTo>
                  <a:lnTo>
                    <a:pt x="30" y="4"/>
                  </a:lnTo>
                  <a:lnTo>
                    <a:pt x="30" y="4"/>
                  </a:lnTo>
                  <a:lnTo>
                    <a:pt x="26" y="8"/>
                  </a:lnTo>
                  <a:lnTo>
                    <a:pt x="22" y="10"/>
                  </a:lnTo>
                  <a:lnTo>
                    <a:pt x="20" y="12"/>
                  </a:lnTo>
                  <a:lnTo>
                    <a:pt x="18" y="14"/>
                  </a:lnTo>
                  <a:lnTo>
                    <a:pt x="14" y="18"/>
                  </a:lnTo>
                  <a:lnTo>
                    <a:pt x="14" y="20"/>
                  </a:lnTo>
                  <a:lnTo>
                    <a:pt x="12" y="22"/>
                  </a:lnTo>
                  <a:lnTo>
                    <a:pt x="8" y="26"/>
                  </a:lnTo>
                  <a:lnTo>
                    <a:pt x="6" y="28"/>
                  </a:lnTo>
                  <a:lnTo>
                    <a:pt x="4" y="30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2" y="3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9" name="Freeform 50"/>
            <p:cNvSpPr>
              <a:spLocks/>
            </p:cNvSpPr>
            <p:nvPr/>
          </p:nvSpPr>
          <p:spPr bwMode="auto">
            <a:xfrm>
              <a:off x="3582988" y="4237211"/>
              <a:ext cx="85725" cy="50800"/>
            </a:xfrm>
            <a:custGeom>
              <a:avLst/>
              <a:gdLst>
                <a:gd name="T0" fmla="*/ 10 w 54"/>
                <a:gd name="T1" fmla="*/ 32 h 32"/>
                <a:gd name="T2" fmla="*/ 12 w 54"/>
                <a:gd name="T3" fmla="*/ 30 h 32"/>
                <a:gd name="T4" fmla="*/ 14 w 54"/>
                <a:gd name="T5" fmla="*/ 28 h 32"/>
                <a:gd name="T6" fmla="*/ 16 w 54"/>
                <a:gd name="T7" fmla="*/ 26 h 32"/>
                <a:gd name="T8" fmla="*/ 18 w 54"/>
                <a:gd name="T9" fmla="*/ 26 h 32"/>
                <a:gd name="T10" fmla="*/ 18 w 54"/>
                <a:gd name="T11" fmla="*/ 26 h 32"/>
                <a:gd name="T12" fmla="*/ 20 w 54"/>
                <a:gd name="T13" fmla="*/ 24 h 32"/>
                <a:gd name="T14" fmla="*/ 22 w 54"/>
                <a:gd name="T15" fmla="*/ 24 h 32"/>
                <a:gd name="T16" fmla="*/ 24 w 54"/>
                <a:gd name="T17" fmla="*/ 22 h 32"/>
                <a:gd name="T18" fmla="*/ 26 w 54"/>
                <a:gd name="T19" fmla="*/ 22 h 32"/>
                <a:gd name="T20" fmla="*/ 28 w 54"/>
                <a:gd name="T21" fmla="*/ 22 h 32"/>
                <a:gd name="T22" fmla="*/ 28 w 54"/>
                <a:gd name="T23" fmla="*/ 20 h 32"/>
                <a:gd name="T24" fmla="*/ 30 w 54"/>
                <a:gd name="T25" fmla="*/ 20 h 32"/>
                <a:gd name="T26" fmla="*/ 34 w 54"/>
                <a:gd name="T27" fmla="*/ 20 h 32"/>
                <a:gd name="T28" fmla="*/ 36 w 54"/>
                <a:gd name="T29" fmla="*/ 20 h 32"/>
                <a:gd name="T30" fmla="*/ 36 w 54"/>
                <a:gd name="T31" fmla="*/ 20 h 32"/>
                <a:gd name="T32" fmla="*/ 38 w 54"/>
                <a:gd name="T33" fmla="*/ 20 h 32"/>
                <a:gd name="T34" fmla="*/ 40 w 54"/>
                <a:gd name="T35" fmla="*/ 20 h 32"/>
                <a:gd name="T36" fmla="*/ 42 w 54"/>
                <a:gd name="T37" fmla="*/ 20 h 32"/>
                <a:gd name="T38" fmla="*/ 44 w 54"/>
                <a:gd name="T39" fmla="*/ 20 h 32"/>
                <a:gd name="T40" fmla="*/ 46 w 54"/>
                <a:gd name="T41" fmla="*/ 20 h 32"/>
                <a:gd name="T42" fmla="*/ 48 w 54"/>
                <a:gd name="T43" fmla="*/ 20 h 32"/>
                <a:gd name="T44" fmla="*/ 50 w 54"/>
                <a:gd name="T45" fmla="*/ 20 h 32"/>
                <a:gd name="T46" fmla="*/ 52 w 54"/>
                <a:gd name="T47" fmla="*/ 22 h 32"/>
                <a:gd name="T48" fmla="*/ 54 w 54"/>
                <a:gd name="T49" fmla="*/ 22 h 32"/>
                <a:gd name="T50" fmla="*/ 54 w 54"/>
                <a:gd name="T51" fmla="*/ 0 h 32"/>
                <a:gd name="T52" fmla="*/ 52 w 54"/>
                <a:gd name="T53" fmla="*/ 0 h 32"/>
                <a:gd name="T54" fmla="*/ 50 w 54"/>
                <a:gd name="T55" fmla="*/ 0 h 32"/>
                <a:gd name="T56" fmla="*/ 48 w 54"/>
                <a:gd name="T57" fmla="*/ 0 h 32"/>
                <a:gd name="T58" fmla="*/ 46 w 54"/>
                <a:gd name="T59" fmla="*/ 0 h 32"/>
                <a:gd name="T60" fmla="*/ 44 w 54"/>
                <a:gd name="T61" fmla="*/ 0 h 32"/>
                <a:gd name="T62" fmla="*/ 40 w 54"/>
                <a:gd name="T63" fmla="*/ 0 h 32"/>
                <a:gd name="T64" fmla="*/ 36 w 54"/>
                <a:gd name="T65" fmla="*/ 0 h 32"/>
                <a:gd name="T66" fmla="*/ 34 w 54"/>
                <a:gd name="T67" fmla="*/ 0 h 32"/>
                <a:gd name="T68" fmla="*/ 30 w 54"/>
                <a:gd name="T69" fmla="*/ 0 h 32"/>
                <a:gd name="T70" fmla="*/ 28 w 54"/>
                <a:gd name="T71" fmla="*/ 2 h 32"/>
                <a:gd name="T72" fmla="*/ 24 w 54"/>
                <a:gd name="T73" fmla="*/ 4 h 32"/>
                <a:gd name="T74" fmla="*/ 20 w 54"/>
                <a:gd name="T75" fmla="*/ 4 h 32"/>
                <a:gd name="T76" fmla="*/ 18 w 54"/>
                <a:gd name="T77" fmla="*/ 6 h 32"/>
                <a:gd name="T78" fmla="*/ 16 w 54"/>
                <a:gd name="T79" fmla="*/ 8 h 32"/>
                <a:gd name="T80" fmla="*/ 14 w 54"/>
                <a:gd name="T81" fmla="*/ 8 h 32"/>
                <a:gd name="T82" fmla="*/ 12 w 54"/>
                <a:gd name="T83" fmla="*/ 8 h 32"/>
                <a:gd name="T84" fmla="*/ 10 w 54"/>
                <a:gd name="T85" fmla="*/ 10 h 32"/>
                <a:gd name="T86" fmla="*/ 10 w 54"/>
                <a:gd name="T87" fmla="*/ 10 h 32"/>
                <a:gd name="T88" fmla="*/ 10 w 54"/>
                <a:gd name="T89" fmla="*/ 12 h 32"/>
                <a:gd name="T90" fmla="*/ 8 w 54"/>
                <a:gd name="T91" fmla="*/ 12 h 32"/>
                <a:gd name="T92" fmla="*/ 0 w 54"/>
                <a:gd name="T93" fmla="*/ 20 h 32"/>
                <a:gd name="T94" fmla="*/ 10 w 54"/>
                <a:gd name="T9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4" h="32">
                  <a:moveTo>
                    <a:pt x="10" y="32"/>
                  </a:moveTo>
                  <a:lnTo>
                    <a:pt x="12" y="30"/>
                  </a:lnTo>
                  <a:lnTo>
                    <a:pt x="14" y="28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4" y="22"/>
                  </a:lnTo>
                  <a:lnTo>
                    <a:pt x="26" y="22"/>
                  </a:lnTo>
                  <a:lnTo>
                    <a:pt x="28" y="22"/>
                  </a:lnTo>
                  <a:lnTo>
                    <a:pt x="28" y="20"/>
                  </a:lnTo>
                  <a:lnTo>
                    <a:pt x="30" y="20"/>
                  </a:lnTo>
                  <a:lnTo>
                    <a:pt x="34" y="20"/>
                  </a:lnTo>
                  <a:lnTo>
                    <a:pt x="36" y="20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40" y="20"/>
                  </a:lnTo>
                  <a:lnTo>
                    <a:pt x="42" y="20"/>
                  </a:lnTo>
                  <a:lnTo>
                    <a:pt x="44" y="20"/>
                  </a:lnTo>
                  <a:lnTo>
                    <a:pt x="46" y="20"/>
                  </a:lnTo>
                  <a:lnTo>
                    <a:pt x="48" y="20"/>
                  </a:lnTo>
                  <a:lnTo>
                    <a:pt x="50" y="20"/>
                  </a:lnTo>
                  <a:lnTo>
                    <a:pt x="52" y="22"/>
                  </a:lnTo>
                  <a:lnTo>
                    <a:pt x="54" y="22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4" y="0"/>
                  </a:lnTo>
                  <a:lnTo>
                    <a:pt x="30" y="0"/>
                  </a:lnTo>
                  <a:lnTo>
                    <a:pt x="28" y="2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16" y="8"/>
                  </a:lnTo>
                  <a:lnTo>
                    <a:pt x="14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10" y="10"/>
                  </a:lnTo>
                  <a:lnTo>
                    <a:pt x="10" y="12"/>
                  </a:lnTo>
                  <a:lnTo>
                    <a:pt x="8" y="12"/>
                  </a:lnTo>
                  <a:lnTo>
                    <a:pt x="0" y="20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0" name="Freeform 51"/>
            <p:cNvSpPr>
              <a:spLocks/>
            </p:cNvSpPr>
            <p:nvPr/>
          </p:nvSpPr>
          <p:spPr bwMode="auto">
            <a:xfrm>
              <a:off x="3700463" y="4284836"/>
              <a:ext cx="34925" cy="47625"/>
            </a:xfrm>
            <a:custGeom>
              <a:avLst/>
              <a:gdLst>
                <a:gd name="T0" fmla="*/ 6 w 22"/>
                <a:gd name="T1" fmla="*/ 30 h 30"/>
                <a:gd name="T2" fmla="*/ 22 w 22"/>
                <a:gd name="T3" fmla="*/ 26 h 30"/>
                <a:gd name="T4" fmla="*/ 22 w 22"/>
                <a:gd name="T5" fmla="*/ 24 h 30"/>
                <a:gd name="T6" fmla="*/ 22 w 22"/>
                <a:gd name="T7" fmla="*/ 22 h 30"/>
                <a:gd name="T8" fmla="*/ 22 w 22"/>
                <a:gd name="T9" fmla="*/ 18 h 30"/>
                <a:gd name="T10" fmla="*/ 22 w 22"/>
                <a:gd name="T11" fmla="*/ 14 h 30"/>
                <a:gd name="T12" fmla="*/ 22 w 22"/>
                <a:gd name="T13" fmla="*/ 12 h 30"/>
                <a:gd name="T14" fmla="*/ 20 w 22"/>
                <a:gd name="T15" fmla="*/ 8 h 30"/>
                <a:gd name="T16" fmla="*/ 20 w 22"/>
                <a:gd name="T17" fmla="*/ 6 h 30"/>
                <a:gd name="T18" fmla="*/ 18 w 22"/>
                <a:gd name="T19" fmla="*/ 4 h 30"/>
                <a:gd name="T20" fmla="*/ 16 w 22"/>
                <a:gd name="T21" fmla="*/ 0 h 30"/>
                <a:gd name="T22" fmla="*/ 0 w 22"/>
                <a:gd name="T23" fmla="*/ 10 h 30"/>
                <a:gd name="T24" fmla="*/ 0 w 22"/>
                <a:gd name="T25" fmla="*/ 14 h 30"/>
                <a:gd name="T26" fmla="*/ 2 w 22"/>
                <a:gd name="T27" fmla="*/ 14 h 30"/>
                <a:gd name="T28" fmla="*/ 4 w 22"/>
                <a:gd name="T29" fmla="*/ 16 h 30"/>
                <a:gd name="T30" fmla="*/ 4 w 22"/>
                <a:gd name="T31" fmla="*/ 20 h 30"/>
                <a:gd name="T32" fmla="*/ 6 w 22"/>
                <a:gd name="T33" fmla="*/ 22 h 30"/>
                <a:gd name="T34" fmla="*/ 6 w 22"/>
                <a:gd name="T35" fmla="*/ 24 h 30"/>
                <a:gd name="T36" fmla="*/ 6 w 22"/>
                <a:gd name="T37" fmla="*/ 26 h 30"/>
                <a:gd name="T38" fmla="*/ 6 w 22"/>
                <a:gd name="T3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2" h="30">
                  <a:moveTo>
                    <a:pt x="6" y="30"/>
                  </a:moveTo>
                  <a:lnTo>
                    <a:pt x="22" y="26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2" y="18"/>
                  </a:lnTo>
                  <a:lnTo>
                    <a:pt x="22" y="14"/>
                  </a:lnTo>
                  <a:lnTo>
                    <a:pt x="22" y="12"/>
                  </a:lnTo>
                  <a:lnTo>
                    <a:pt x="20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6" y="0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4" y="16"/>
                  </a:lnTo>
                  <a:lnTo>
                    <a:pt x="4" y="20"/>
                  </a:lnTo>
                  <a:lnTo>
                    <a:pt x="6" y="22"/>
                  </a:lnTo>
                  <a:lnTo>
                    <a:pt x="6" y="24"/>
                  </a:lnTo>
                  <a:lnTo>
                    <a:pt x="6" y="26"/>
                  </a:lnTo>
                  <a:lnTo>
                    <a:pt x="6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1" name="Freeform 52"/>
            <p:cNvSpPr>
              <a:spLocks/>
            </p:cNvSpPr>
            <p:nvPr/>
          </p:nvSpPr>
          <p:spPr bwMode="auto">
            <a:xfrm>
              <a:off x="3738563" y="4278486"/>
              <a:ext cx="41275" cy="88900"/>
            </a:xfrm>
            <a:custGeom>
              <a:avLst/>
              <a:gdLst>
                <a:gd name="T0" fmla="*/ 18 w 26"/>
                <a:gd name="T1" fmla="*/ 56 h 56"/>
                <a:gd name="T2" fmla="*/ 18 w 26"/>
                <a:gd name="T3" fmla="*/ 52 h 56"/>
                <a:gd name="T4" fmla="*/ 20 w 26"/>
                <a:gd name="T5" fmla="*/ 48 h 56"/>
                <a:gd name="T6" fmla="*/ 22 w 26"/>
                <a:gd name="T7" fmla="*/ 44 h 56"/>
                <a:gd name="T8" fmla="*/ 24 w 26"/>
                <a:gd name="T9" fmla="*/ 38 h 56"/>
                <a:gd name="T10" fmla="*/ 26 w 26"/>
                <a:gd name="T11" fmla="*/ 34 h 56"/>
                <a:gd name="T12" fmla="*/ 26 w 26"/>
                <a:gd name="T13" fmla="*/ 28 h 56"/>
                <a:gd name="T14" fmla="*/ 26 w 26"/>
                <a:gd name="T15" fmla="*/ 24 h 56"/>
                <a:gd name="T16" fmla="*/ 26 w 26"/>
                <a:gd name="T17" fmla="*/ 18 h 56"/>
                <a:gd name="T18" fmla="*/ 26 w 26"/>
                <a:gd name="T19" fmla="*/ 14 h 56"/>
                <a:gd name="T20" fmla="*/ 26 w 26"/>
                <a:gd name="T21" fmla="*/ 10 h 56"/>
                <a:gd name="T22" fmla="*/ 26 w 26"/>
                <a:gd name="T23" fmla="*/ 4 h 56"/>
                <a:gd name="T24" fmla="*/ 24 w 26"/>
                <a:gd name="T25" fmla="*/ 0 h 56"/>
                <a:gd name="T26" fmla="*/ 0 w 26"/>
                <a:gd name="T27" fmla="*/ 4 h 56"/>
                <a:gd name="T28" fmla="*/ 2 w 26"/>
                <a:gd name="T29" fmla="*/ 10 h 56"/>
                <a:gd name="T30" fmla="*/ 4 w 26"/>
                <a:gd name="T31" fmla="*/ 16 h 56"/>
                <a:gd name="T32" fmla="*/ 4 w 26"/>
                <a:gd name="T33" fmla="*/ 22 h 56"/>
                <a:gd name="T34" fmla="*/ 6 w 26"/>
                <a:gd name="T35" fmla="*/ 28 h 56"/>
                <a:gd name="T36" fmla="*/ 4 w 26"/>
                <a:gd name="T37" fmla="*/ 32 h 56"/>
                <a:gd name="T38" fmla="*/ 4 w 26"/>
                <a:gd name="T39" fmla="*/ 36 h 56"/>
                <a:gd name="T40" fmla="*/ 4 w 26"/>
                <a:gd name="T41" fmla="*/ 38 h 56"/>
                <a:gd name="T42" fmla="*/ 4 w 26"/>
                <a:gd name="T43" fmla="*/ 42 h 56"/>
                <a:gd name="T44" fmla="*/ 2 w 26"/>
                <a:gd name="T45" fmla="*/ 44 h 56"/>
                <a:gd name="T46" fmla="*/ 2 w 26"/>
                <a:gd name="T47" fmla="*/ 48 h 56"/>
                <a:gd name="T48" fmla="*/ 0 w 26"/>
                <a:gd name="T49" fmla="*/ 52 h 56"/>
                <a:gd name="T50" fmla="*/ 0 w 26"/>
                <a:gd name="T51" fmla="*/ 54 h 56"/>
                <a:gd name="T52" fmla="*/ 0 w 26"/>
                <a:gd name="T53" fmla="*/ 54 h 56"/>
                <a:gd name="T54" fmla="*/ 4 w 26"/>
                <a:gd name="T55" fmla="*/ 54 h 56"/>
                <a:gd name="T56" fmla="*/ 6 w 26"/>
                <a:gd name="T57" fmla="*/ 54 h 56"/>
                <a:gd name="T58" fmla="*/ 10 w 26"/>
                <a:gd name="T59" fmla="*/ 54 h 56"/>
                <a:gd name="T60" fmla="*/ 10 w 26"/>
                <a:gd name="T61" fmla="*/ 54 h 56"/>
                <a:gd name="T62" fmla="*/ 14 w 26"/>
                <a:gd name="T63" fmla="*/ 56 h 56"/>
                <a:gd name="T64" fmla="*/ 16 w 26"/>
                <a:gd name="T65" fmla="*/ 56 h 56"/>
                <a:gd name="T66" fmla="*/ 18 w 26"/>
                <a:gd name="T67" fmla="*/ 56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lnTo>
                    <a:pt x="18" y="52"/>
                  </a:lnTo>
                  <a:lnTo>
                    <a:pt x="20" y="48"/>
                  </a:lnTo>
                  <a:lnTo>
                    <a:pt x="22" y="44"/>
                  </a:lnTo>
                  <a:lnTo>
                    <a:pt x="24" y="38"/>
                  </a:lnTo>
                  <a:lnTo>
                    <a:pt x="26" y="34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6" y="18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6" y="4"/>
                  </a:lnTo>
                  <a:lnTo>
                    <a:pt x="24" y="0"/>
                  </a:lnTo>
                  <a:lnTo>
                    <a:pt x="0" y="4"/>
                  </a:lnTo>
                  <a:lnTo>
                    <a:pt x="2" y="10"/>
                  </a:lnTo>
                  <a:lnTo>
                    <a:pt x="4" y="16"/>
                  </a:lnTo>
                  <a:lnTo>
                    <a:pt x="4" y="22"/>
                  </a:lnTo>
                  <a:lnTo>
                    <a:pt x="6" y="28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42"/>
                  </a:lnTo>
                  <a:lnTo>
                    <a:pt x="2" y="44"/>
                  </a:lnTo>
                  <a:lnTo>
                    <a:pt x="2" y="48"/>
                  </a:lnTo>
                  <a:lnTo>
                    <a:pt x="0" y="5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4" y="54"/>
                  </a:lnTo>
                  <a:lnTo>
                    <a:pt x="6" y="54"/>
                  </a:lnTo>
                  <a:lnTo>
                    <a:pt x="10" y="54"/>
                  </a:lnTo>
                  <a:lnTo>
                    <a:pt x="10" y="54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8" y="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2" name="Freeform 53"/>
            <p:cNvSpPr>
              <a:spLocks/>
            </p:cNvSpPr>
            <p:nvPr/>
          </p:nvSpPr>
          <p:spPr bwMode="auto">
            <a:xfrm>
              <a:off x="3786188" y="4272136"/>
              <a:ext cx="38100" cy="60325"/>
            </a:xfrm>
            <a:custGeom>
              <a:avLst/>
              <a:gdLst>
                <a:gd name="T0" fmla="*/ 20 w 24"/>
                <a:gd name="T1" fmla="*/ 0 h 38"/>
                <a:gd name="T2" fmla="*/ 0 w 24"/>
                <a:gd name="T3" fmla="*/ 2 h 38"/>
                <a:gd name="T4" fmla="*/ 2 w 24"/>
                <a:gd name="T5" fmla="*/ 6 h 38"/>
                <a:gd name="T6" fmla="*/ 2 w 24"/>
                <a:gd name="T7" fmla="*/ 12 h 38"/>
                <a:gd name="T8" fmla="*/ 2 w 24"/>
                <a:gd name="T9" fmla="*/ 18 h 38"/>
                <a:gd name="T10" fmla="*/ 2 w 24"/>
                <a:gd name="T11" fmla="*/ 22 h 38"/>
                <a:gd name="T12" fmla="*/ 2 w 24"/>
                <a:gd name="T13" fmla="*/ 26 h 38"/>
                <a:gd name="T14" fmla="*/ 2 w 24"/>
                <a:gd name="T15" fmla="*/ 30 h 38"/>
                <a:gd name="T16" fmla="*/ 2 w 24"/>
                <a:gd name="T17" fmla="*/ 34 h 38"/>
                <a:gd name="T18" fmla="*/ 2 w 24"/>
                <a:gd name="T19" fmla="*/ 38 h 38"/>
                <a:gd name="T20" fmla="*/ 22 w 24"/>
                <a:gd name="T21" fmla="*/ 38 h 38"/>
                <a:gd name="T22" fmla="*/ 24 w 24"/>
                <a:gd name="T23" fmla="*/ 30 h 38"/>
                <a:gd name="T24" fmla="*/ 24 w 24"/>
                <a:gd name="T25" fmla="*/ 20 h 38"/>
                <a:gd name="T26" fmla="*/ 22 w 24"/>
                <a:gd name="T27" fmla="*/ 10 h 38"/>
                <a:gd name="T28" fmla="*/ 20 w 24"/>
                <a:gd name="T29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38">
                  <a:moveTo>
                    <a:pt x="20" y="0"/>
                  </a:moveTo>
                  <a:lnTo>
                    <a:pt x="0" y="2"/>
                  </a:lnTo>
                  <a:lnTo>
                    <a:pt x="2" y="6"/>
                  </a:lnTo>
                  <a:lnTo>
                    <a:pt x="2" y="12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2" y="30"/>
                  </a:lnTo>
                  <a:lnTo>
                    <a:pt x="2" y="34"/>
                  </a:lnTo>
                  <a:lnTo>
                    <a:pt x="2" y="38"/>
                  </a:lnTo>
                  <a:lnTo>
                    <a:pt x="22" y="38"/>
                  </a:lnTo>
                  <a:lnTo>
                    <a:pt x="24" y="30"/>
                  </a:lnTo>
                  <a:lnTo>
                    <a:pt x="24" y="20"/>
                  </a:lnTo>
                  <a:lnTo>
                    <a:pt x="22" y="1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3" name="Freeform 54"/>
            <p:cNvSpPr>
              <a:spLocks/>
            </p:cNvSpPr>
            <p:nvPr/>
          </p:nvSpPr>
          <p:spPr bwMode="auto">
            <a:xfrm>
              <a:off x="3652838" y="4180061"/>
              <a:ext cx="60325" cy="57150"/>
            </a:xfrm>
            <a:custGeom>
              <a:avLst/>
              <a:gdLst>
                <a:gd name="T0" fmla="*/ 28 w 38"/>
                <a:gd name="T1" fmla="*/ 36 h 36"/>
                <a:gd name="T2" fmla="*/ 38 w 38"/>
                <a:gd name="T3" fmla="*/ 8 h 36"/>
                <a:gd name="T4" fmla="*/ 36 w 38"/>
                <a:gd name="T5" fmla="*/ 8 h 36"/>
                <a:gd name="T6" fmla="*/ 34 w 38"/>
                <a:gd name="T7" fmla="*/ 6 h 36"/>
                <a:gd name="T8" fmla="*/ 32 w 38"/>
                <a:gd name="T9" fmla="*/ 6 h 36"/>
                <a:gd name="T10" fmla="*/ 30 w 38"/>
                <a:gd name="T11" fmla="*/ 4 h 36"/>
                <a:gd name="T12" fmla="*/ 28 w 38"/>
                <a:gd name="T13" fmla="*/ 4 h 36"/>
                <a:gd name="T14" fmla="*/ 26 w 38"/>
                <a:gd name="T15" fmla="*/ 2 h 36"/>
                <a:gd name="T16" fmla="*/ 24 w 38"/>
                <a:gd name="T17" fmla="*/ 2 h 36"/>
                <a:gd name="T18" fmla="*/ 20 w 38"/>
                <a:gd name="T19" fmla="*/ 2 h 36"/>
                <a:gd name="T20" fmla="*/ 18 w 38"/>
                <a:gd name="T21" fmla="*/ 0 h 36"/>
                <a:gd name="T22" fmla="*/ 18 w 38"/>
                <a:gd name="T23" fmla="*/ 0 h 36"/>
                <a:gd name="T24" fmla="*/ 14 w 38"/>
                <a:gd name="T25" fmla="*/ 0 h 36"/>
                <a:gd name="T26" fmla="*/ 12 w 38"/>
                <a:gd name="T27" fmla="*/ 0 h 36"/>
                <a:gd name="T28" fmla="*/ 10 w 38"/>
                <a:gd name="T29" fmla="*/ 0 h 36"/>
                <a:gd name="T30" fmla="*/ 8 w 38"/>
                <a:gd name="T31" fmla="*/ 0 h 36"/>
                <a:gd name="T32" fmla="*/ 6 w 38"/>
                <a:gd name="T33" fmla="*/ 0 h 36"/>
                <a:gd name="T34" fmla="*/ 2 w 38"/>
                <a:gd name="T35" fmla="*/ 0 h 36"/>
                <a:gd name="T36" fmla="*/ 0 w 38"/>
                <a:gd name="T37" fmla="*/ 0 h 36"/>
                <a:gd name="T38" fmla="*/ 6 w 38"/>
                <a:gd name="T39" fmla="*/ 28 h 36"/>
                <a:gd name="T40" fmla="*/ 10 w 38"/>
                <a:gd name="T41" fmla="*/ 28 h 36"/>
                <a:gd name="T42" fmla="*/ 12 w 38"/>
                <a:gd name="T43" fmla="*/ 28 h 36"/>
                <a:gd name="T44" fmla="*/ 14 w 38"/>
                <a:gd name="T45" fmla="*/ 30 h 36"/>
                <a:gd name="T46" fmla="*/ 18 w 38"/>
                <a:gd name="T47" fmla="*/ 30 h 36"/>
                <a:gd name="T48" fmla="*/ 20 w 38"/>
                <a:gd name="T49" fmla="*/ 32 h 36"/>
                <a:gd name="T50" fmla="*/ 22 w 38"/>
                <a:gd name="T51" fmla="*/ 32 h 36"/>
                <a:gd name="T52" fmla="*/ 26 w 38"/>
                <a:gd name="T53" fmla="*/ 34 h 36"/>
                <a:gd name="T54" fmla="*/ 28 w 38"/>
                <a:gd name="T55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8" h="36">
                  <a:moveTo>
                    <a:pt x="28" y="36"/>
                  </a:moveTo>
                  <a:lnTo>
                    <a:pt x="38" y="8"/>
                  </a:lnTo>
                  <a:lnTo>
                    <a:pt x="36" y="8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4"/>
                  </a:lnTo>
                  <a:lnTo>
                    <a:pt x="28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6" y="28"/>
                  </a:lnTo>
                  <a:lnTo>
                    <a:pt x="10" y="28"/>
                  </a:lnTo>
                  <a:lnTo>
                    <a:pt x="12" y="28"/>
                  </a:lnTo>
                  <a:lnTo>
                    <a:pt x="14" y="30"/>
                  </a:lnTo>
                  <a:lnTo>
                    <a:pt x="18" y="30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6" y="34"/>
                  </a:lnTo>
                  <a:lnTo>
                    <a:pt x="28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4" name="Freeform 55"/>
            <p:cNvSpPr>
              <a:spLocks/>
            </p:cNvSpPr>
            <p:nvPr/>
          </p:nvSpPr>
          <p:spPr bwMode="auto">
            <a:xfrm>
              <a:off x="3706813" y="4199111"/>
              <a:ext cx="66675" cy="76200"/>
            </a:xfrm>
            <a:custGeom>
              <a:avLst/>
              <a:gdLst>
                <a:gd name="T0" fmla="*/ 12 w 42"/>
                <a:gd name="T1" fmla="*/ 0 h 48"/>
                <a:gd name="T2" fmla="*/ 0 w 42"/>
                <a:gd name="T3" fmla="*/ 26 h 48"/>
                <a:gd name="T4" fmla="*/ 2 w 42"/>
                <a:gd name="T5" fmla="*/ 28 h 48"/>
                <a:gd name="T6" fmla="*/ 4 w 42"/>
                <a:gd name="T7" fmla="*/ 32 h 48"/>
                <a:gd name="T8" fmla="*/ 8 w 42"/>
                <a:gd name="T9" fmla="*/ 32 h 48"/>
                <a:gd name="T10" fmla="*/ 10 w 42"/>
                <a:gd name="T11" fmla="*/ 36 h 48"/>
                <a:gd name="T12" fmla="*/ 12 w 42"/>
                <a:gd name="T13" fmla="*/ 38 h 48"/>
                <a:gd name="T14" fmla="*/ 14 w 42"/>
                <a:gd name="T15" fmla="*/ 42 h 48"/>
                <a:gd name="T16" fmla="*/ 16 w 42"/>
                <a:gd name="T17" fmla="*/ 44 h 48"/>
                <a:gd name="T18" fmla="*/ 18 w 42"/>
                <a:gd name="T19" fmla="*/ 48 h 48"/>
                <a:gd name="T20" fmla="*/ 42 w 42"/>
                <a:gd name="T21" fmla="*/ 42 h 48"/>
                <a:gd name="T22" fmla="*/ 40 w 42"/>
                <a:gd name="T23" fmla="*/ 38 h 48"/>
                <a:gd name="T24" fmla="*/ 38 w 42"/>
                <a:gd name="T25" fmla="*/ 36 h 48"/>
                <a:gd name="T26" fmla="*/ 38 w 42"/>
                <a:gd name="T27" fmla="*/ 32 h 48"/>
                <a:gd name="T28" fmla="*/ 36 w 42"/>
                <a:gd name="T29" fmla="*/ 30 h 48"/>
                <a:gd name="T30" fmla="*/ 34 w 42"/>
                <a:gd name="T31" fmla="*/ 26 h 48"/>
                <a:gd name="T32" fmla="*/ 32 w 42"/>
                <a:gd name="T33" fmla="*/ 24 h 48"/>
                <a:gd name="T34" fmla="*/ 30 w 42"/>
                <a:gd name="T35" fmla="*/ 22 h 48"/>
                <a:gd name="T36" fmla="*/ 30 w 42"/>
                <a:gd name="T37" fmla="*/ 18 h 48"/>
                <a:gd name="T38" fmla="*/ 28 w 42"/>
                <a:gd name="T39" fmla="*/ 14 h 48"/>
                <a:gd name="T40" fmla="*/ 26 w 42"/>
                <a:gd name="T41" fmla="*/ 14 h 48"/>
                <a:gd name="T42" fmla="*/ 22 w 42"/>
                <a:gd name="T43" fmla="*/ 10 h 48"/>
                <a:gd name="T44" fmla="*/ 20 w 42"/>
                <a:gd name="T45" fmla="*/ 8 h 48"/>
                <a:gd name="T46" fmla="*/ 18 w 42"/>
                <a:gd name="T47" fmla="*/ 6 h 48"/>
                <a:gd name="T48" fmla="*/ 16 w 42"/>
                <a:gd name="T49" fmla="*/ 4 h 48"/>
                <a:gd name="T50" fmla="*/ 12 w 42"/>
                <a:gd name="T51" fmla="*/ 2 h 48"/>
                <a:gd name="T52" fmla="*/ 12 w 42"/>
                <a:gd name="T53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8">
                  <a:moveTo>
                    <a:pt x="12" y="0"/>
                  </a:moveTo>
                  <a:lnTo>
                    <a:pt x="0" y="26"/>
                  </a:lnTo>
                  <a:lnTo>
                    <a:pt x="2" y="28"/>
                  </a:lnTo>
                  <a:lnTo>
                    <a:pt x="4" y="32"/>
                  </a:lnTo>
                  <a:lnTo>
                    <a:pt x="8" y="32"/>
                  </a:lnTo>
                  <a:lnTo>
                    <a:pt x="10" y="36"/>
                  </a:lnTo>
                  <a:lnTo>
                    <a:pt x="12" y="38"/>
                  </a:lnTo>
                  <a:lnTo>
                    <a:pt x="14" y="42"/>
                  </a:lnTo>
                  <a:lnTo>
                    <a:pt x="16" y="44"/>
                  </a:lnTo>
                  <a:lnTo>
                    <a:pt x="18" y="48"/>
                  </a:lnTo>
                  <a:lnTo>
                    <a:pt x="42" y="42"/>
                  </a:lnTo>
                  <a:lnTo>
                    <a:pt x="40" y="38"/>
                  </a:lnTo>
                  <a:lnTo>
                    <a:pt x="38" y="36"/>
                  </a:lnTo>
                  <a:lnTo>
                    <a:pt x="38" y="32"/>
                  </a:lnTo>
                  <a:lnTo>
                    <a:pt x="36" y="30"/>
                  </a:lnTo>
                  <a:lnTo>
                    <a:pt x="34" y="26"/>
                  </a:lnTo>
                  <a:lnTo>
                    <a:pt x="32" y="24"/>
                  </a:lnTo>
                  <a:lnTo>
                    <a:pt x="30" y="22"/>
                  </a:lnTo>
                  <a:lnTo>
                    <a:pt x="30" y="18"/>
                  </a:lnTo>
                  <a:lnTo>
                    <a:pt x="28" y="14"/>
                  </a:lnTo>
                  <a:lnTo>
                    <a:pt x="26" y="14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6" y="4"/>
                  </a:lnTo>
                  <a:lnTo>
                    <a:pt x="12" y="2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5" name="Freeform 56"/>
            <p:cNvSpPr>
              <a:spLocks/>
            </p:cNvSpPr>
            <p:nvPr/>
          </p:nvSpPr>
          <p:spPr bwMode="auto">
            <a:xfrm>
              <a:off x="3570288" y="4180061"/>
              <a:ext cx="82550" cy="63500"/>
            </a:xfrm>
            <a:custGeom>
              <a:avLst/>
              <a:gdLst>
                <a:gd name="T0" fmla="*/ 18 w 52"/>
                <a:gd name="T1" fmla="*/ 40 h 40"/>
                <a:gd name="T2" fmla="*/ 20 w 52"/>
                <a:gd name="T3" fmla="*/ 38 h 40"/>
                <a:gd name="T4" fmla="*/ 22 w 52"/>
                <a:gd name="T5" fmla="*/ 36 h 40"/>
                <a:gd name="T6" fmla="*/ 24 w 52"/>
                <a:gd name="T7" fmla="*/ 36 h 40"/>
                <a:gd name="T8" fmla="*/ 26 w 52"/>
                <a:gd name="T9" fmla="*/ 36 h 40"/>
                <a:gd name="T10" fmla="*/ 28 w 52"/>
                <a:gd name="T11" fmla="*/ 34 h 40"/>
                <a:gd name="T12" fmla="*/ 30 w 52"/>
                <a:gd name="T13" fmla="*/ 32 h 40"/>
                <a:gd name="T14" fmla="*/ 32 w 52"/>
                <a:gd name="T15" fmla="*/ 32 h 40"/>
                <a:gd name="T16" fmla="*/ 36 w 52"/>
                <a:gd name="T17" fmla="*/ 30 h 40"/>
                <a:gd name="T18" fmla="*/ 36 w 52"/>
                <a:gd name="T19" fmla="*/ 30 h 40"/>
                <a:gd name="T20" fmla="*/ 38 w 52"/>
                <a:gd name="T21" fmla="*/ 30 h 40"/>
                <a:gd name="T22" fmla="*/ 42 w 52"/>
                <a:gd name="T23" fmla="*/ 28 h 40"/>
                <a:gd name="T24" fmla="*/ 44 w 52"/>
                <a:gd name="T25" fmla="*/ 28 h 40"/>
                <a:gd name="T26" fmla="*/ 46 w 52"/>
                <a:gd name="T27" fmla="*/ 28 h 40"/>
                <a:gd name="T28" fmla="*/ 48 w 52"/>
                <a:gd name="T29" fmla="*/ 28 h 40"/>
                <a:gd name="T30" fmla="*/ 52 w 52"/>
                <a:gd name="T31" fmla="*/ 26 h 40"/>
                <a:gd name="T32" fmla="*/ 52 w 52"/>
                <a:gd name="T33" fmla="*/ 26 h 40"/>
                <a:gd name="T34" fmla="*/ 46 w 52"/>
                <a:gd name="T35" fmla="*/ 0 h 40"/>
                <a:gd name="T36" fmla="*/ 44 w 52"/>
                <a:gd name="T37" fmla="*/ 0 h 40"/>
                <a:gd name="T38" fmla="*/ 40 w 52"/>
                <a:gd name="T39" fmla="*/ 0 h 40"/>
                <a:gd name="T40" fmla="*/ 36 w 52"/>
                <a:gd name="T41" fmla="*/ 0 h 40"/>
                <a:gd name="T42" fmla="*/ 34 w 52"/>
                <a:gd name="T43" fmla="*/ 2 h 40"/>
                <a:gd name="T44" fmla="*/ 30 w 52"/>
                <a:gd name="T45" fmla="*/ 2 h 40"/>
                <a:gd name="T46" fmla="*/ 26 w 52"/>
                <a:gd name="T47" fmla="*/ 4 h 40"/>
                <a:gd name="T48" fmla="*/ 26 w 52"/>
                <a:gd name="T49" fmla="*/ 6 h 40"/>
                <a:gd name="T50" fmla="*/ 22 w 52"/>
                <a:gd name="T51" fmla="*/ 8 h 40"/>
                <a:gd name="T52" fmla="*/ 18 w 52"/>
                <a:gd name="T53" fmla="*/ 8 h 40"/>
                <a:gd name="T54" fmla="*/ 16 w 52"/>
                <a:gd name="T55" fmla="*/ 10 h 40"/>
                <a:gd name="T56" fmla="*/ 14 w 52"/>
                <a:gd name="T57" fmla="*/ 12 h 40"/>
                <a:gd name="T58" fmla="*/ 10 w 52"/>
                <a:gd name="T59" fmla="*/ 14 h 40"/>
                <a:gd name="T60" fmla="*/ 8 w 52"/>
                <a:gd name="T61" fmla="*/ 16 h 40"/>
                <a:gd name="T62" fmla="*/ 6 w 52"/>
                <a:gd name="T63" fmla="*/ 18 h 40"/>
                <a:gd name="T64" fmla="*/ 4 w 52"/>
                <a:gd name="T65" fmla="*/ 20 h 40"/>
                <a:gd name="T66" fmla="*/ 0 w 52"/>
                <a:gd name="T67" fmla="*/ 22 h 40"/>
                <a:gd name="T68" fmla="*/ 18 w 52"/>
                <a:gd name="T69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2" h="40">
                  <a:moveTo>
                    <a:pt x="18" y="40"/>
                  </a:moveTo>
                  <a:lnTo>
                    <a:pt x="20" y="38"/>
                  </a:lnTo>
                  <a:lnTo>
                    <a:pt x="22" y="36"/>
                  </a:lnTo>
                  <a:lnTo>
                    <a:pt x="24" y="36"/>
                  </a:lnTo>
                  <a:lnTo>
                    <a:pt x="26" y="36"/>
                  </a:lnTo>
                  <a:lnTo>
                    <a:pt x="28" y="34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42" y="28"/>
                  </a:lnTo>
                  <a:lnTo>
                    <a:pt x="44" y="28"/>
                  </a:lnTo>
                  <a:lnTo>
                    <a:pt x="46" y="28"/>
                  </a:lnTo>
                  <a:lnTo>
                    <a:pt x="48" y="28"/>
                  </a:lnTo>
                  <a:lnTo>
                    <a:pt x="52" y="26"/>
                  </a:lnTo>
                  <a:lnTo>
                    <a:pt x="52" y="26"/>
                  </a:lnTo>
                  <a:lnTo>
                    <a:pt x="46" y="0"/>
                  </a:lnTo>
                  <a:lnTo>
                    <a:pt x="44" y="0"/>
                  </a:lnTo>
                  <a:lnTo>
                    <a:pt x="40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6" y="4"/>
                  </a:lnTo>
                  <a:lnTo>
                    <a:pt x="26" y="6"/>
                  </a:lnTo>
                  <a:lnTo>
                    <a:pt x="22" y="8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14" y="12"/>
                  </a:lnTo>
                  <a:lnTo>
                    <a:pt x="10" y="14"/>
                  </a:lnTo>
                  <a:lnTo>
                    <a:pt x="8" y="16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0" y="22"/>
                  </a:lnTo>
                  <a:lnTo>
                    <a:pt x="18" y="4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6" name="Freeform 57"/>
            <p:cNvSpPr>
              <a:spLocks/>
            </p:cNvSpPr>
            <p:nvPr/>
          </p:nvSpPr>
          <p:spPr bwMode="auto">
            <a:xfrm>
              <a:off x="3652838" y="4132436"/>
              <a:ext cx="60325" cy="47625"/>
            </a:xfrm>
            <a:custGeom>
              <a:avLst/>
              <a:gdLst>
                <a:gd name="T0" fmla="*/ 0 w 38"/>
                <a:gd name="T1" fmla="*/ 0 h 30"/>
                <a:gd name="T2" fmla="*/ 0 w 38"/>
                <a:gd name="T3" fmla="*/ 22 h 30"/>
                <a:gd name="T4" fmla="*/ 0 w 38"/>
                <a:gd name="T5" fmla="*/ 22 h 30"/>
                <a:gd name="T6" fmla="*/ 2 w 38"/>
                <a:gd name="T7" fmla="*/ 22 h 30"/>
                <a:gd name="T8" fmla="*/ 6 w 38"/>
                <a:gd name="T9" fmla="*/ 22 h 30"/>
                <a:gd name="T10" fmla="*/ 8 w 38"/>
                <a:gd name="T11" fmla="*/ 22 h 30"/>
                <a:gd name="T12" fmla="*/ 10 w 38"/>
                <a:gd name="T13" fmla="*/ 22 h 30"/>
                <a:gd name="T14" fmla="*/ 12 w 38"/>
                <a:gd name="T15" fmla="*/ 22 h 30"/>
                <a:gd name="T16" fmla="*/ 14 w 38"/>
                <a:gd name="T17" fmla="*/ 22 h 30"/>
                <a:gd name="T18" fmla="*/ 18 w 38"/>
                <a:gd name="T19" fmla="*/ 22 h 30"/>
                <a:gd name="T20" fmla="*/ 18 w 38"/>
                <a:gd name="T21" fmla="*/ 22 h 30"/>
                <a:gd name="T22" fmla="*/ 22 w 38"/>
                <a:gd name="T23" fmla="*/ 24 h 30"/>
                <a:gd name="T24" fmla="*/ 24 w 38"/>
                <a:gd name="T25" fmla="*/ 24 h 30"/>
                <a:gd name="T26" fmla="*/ 26 w 38"/>
                <a:gd name="T27" fmla="*/ 24 h 30"/>
                <a:gd name="T28" fmla="*/ 28 w 38"/>
                <a:gd name="T29" fmla="*/ 26 h 30"/>
                <a:gd name="T30" fmla="*/ 30 w 38"/>
                <a:gd name="T31" fmla="*/ 26 h 30"/>
                <a:gd name="T32" fmla="*/ 32 w 38"/>
                <a:gd name="T33" fmla="*/ 28 h 30"/>
                <a:gd name="T34" fmla="*/ 36 w 38"/>
                <a:gd name="T35" fmla="*/ 28 h 30"/>
                <a:gd name="T36" fmla="*/ 36 w 38"/>
                <a:gd name="T37" fmla="*/ 30 h 30"/>
                <a:gd name="T38" fmla="*/ 38 w 38"/>
                <a:gd name="T39" fmla="*/ 30 h 30"/>
                <a:gd name="T40" fmla="*/ 36 w 38"/>
                <a:gd name="T41" fmla="*/ 4 h 30"/>
                <a:gd name="T42" fmla="*/ 34 w 38"/>
                <a:gd name="T43" fmla="*/ 4 h 30"/>
                <a:gd name="T44" fmla="*/ 32 w 38"/>
                <a:gd name="T45" fmla="*/ 4 h 30"/>
                <a:gd name="T46" fmla="*/ 28 w 38"/>
                <a:gd name="T47" fmla="*/ 4 h 30"/>
                <a:gd name="T48" fmla="*/ 28 w 38"/>
                <a:gd name="T49" fmla="*/ 4 h 30"/>
                <a:gd name="T50" fmla="*/ 26 w 38"/>
                <a:gd name="T51" fmla="*/ 4 h 30"/>
                <a:gd name="T52" fmla="*/ 22 w 38"/>
                <a:gd name="T53" fmla="*/ 2 h 30"/>
                <a:gd name="T54" fmla="*/ 20 w 38"/>
                <a:gd name="T55" fmla="*/ 2 h 30"/>
                <a:gd name="T56" fmla="*/ 18 w 38"/>
                <a:gd name="T57" fmla="*/ 2 h 30"/>
                <a:gd name="T58" fmla="*/ 16 w 38"/>
                <a:gd name="T59" fmla="*/ 2 h 30"/>
                <a:gd name="T60" fmla="*/ 14 w 38"/>
                <a:gd name="T61" fmla="*/ 2 h 30"/>
                <a:gd name="T62" fmla="*/ 10 w 38"/>
                <a:gd name="T63" fmla="*/ 2 h 30"/>
                <a:gd name="T64" fmla="*/ 10 w 38"/>
                <a:gd name="T65" fmla="*/ 2 h 30"/>
                <a:gd name="T66" fmla="*/ 6 w 38"/>
                <a:gd name="T67" fmla="*/ 2 h 30"/>
                <a:gd name="T68" fmla="*/ 4 w 38"/>
                <a:gd name="T69" fmla="*/ 0 h 30"/>
                <a:gd name="T70" fmla="*/ 0 w 38"/>
                <a:gd name="T71" fmla="*/ 0 h 30"/>
                <a:gd name="T72" fmla="*/ 0 w 38"/>
                <a:gd name="T7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" h="30">
                  <a:moveTo>
                    <a:pt x="0" y="0"/>
                  </a:moveTo>
                  <a:lnTo>
                    <a:pt x="0" y="22"/>
                  </a:lnTo>
                  <a:lnTo>
                    <a:pt x="0" y="22"/>
                  </a:lnTo>
                  <a:lnTo>
                    <a:pt x="2" y="22"/>
                  </a:lnTo>
                  <a:lnTo>
                    <a:pt x="6" y="22"/>
                  </a:lnTo>
                  <a:lnTo>
                    <a:pt x="8" y="22"/>
                  </a:lnTo>
                  <a:lnTo>
                    <a:pt x="10" y="22"/>
                  </a:lnTo>
                  <a:lnTo>
                    <a:pt x="12" y="22"/>
                  </a:lnTo>
                  <a:lnTo>
                    <a:pt x="14" y="2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30" y="26"/>
                  </a:lnTo>
                  <a:lnTo>
                    <a:pt x="32" y="28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38" y="30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4" y="2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6" y="2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7" name="Freeform 58"/>
            <p:cNvSpPr>
              <a:spLocks/>
            </p:cNvSpPr>
            <p:nvPr/>
          </p:nvSpPr>
          <p:spPr bwMode="auto">
            <a:xfrm>
              <a:off x="3722688" y="4145136"/>
              <a:ext cx="66675" cy="73025"/>
            </a:xfrm>
            <a:custGeom>
              <a:avLst/>
              <a:gdLst>
                <a:gd name="T0" fmla="*/ 42 w 42"/>
                <a:gd name="T1" fmla="*/ 32 h 46"/>
                <a:gd name="T2" fmla="*/ 24 w 42"/>
                <a:gd name="T3" fmla="*/ 46 h 46"/>
                <a:gd name="T4" fmla="*/ 22 w 42"/>
                <a:gd name="T5" fmla="*/ 42 h 46"/>
                <a:gd name="T6" fmla="*/ 20 w 42"/>
                <a:gd name="T7" fmla="*/ 40 h 46"/>
                <a:gd name="T8" fmla="*/ 18 w 42"/>
                <a:gd name="T9" fmla="*/ 38 h 46"/>
                <a:gd name="T10" fmla="*/ 14 w 42"/>
                <a:gd name="T11" fmla="*/ 36 h 46"/>
                <a:gd name="T12" fmla="*/ 10 w 42"/>
                <a:gd name="T13" fmla="*/ 32 h 46"/>
                <a:gd name="T14" fmla="*/ 10 w 42"/>
                <a:gd name="T15" fmla="*/ 30 h 46"/>
                <a:gd name="T16" fmla="*/ 6 w 42"/>
                <a:gd name="T17" fmla="*/ 28 h 46"/>
                <a:gd name="T18" fmla="*/ 2 w 42"/>
                <a:gd name="T19" fmla="*/ 26 h 46"/>
                <a:gd name="T20" fmla="*/ 0 w 42"/>
                <a:gd name="T21" fmla="*/ 0 h 46"/>
                <a:gd name="T22" fmla="*/ 2 w 42"/>
                <a:gd name="T23" fmla="*/ 2 h 46"/>
                <a:gd name="T24" fmla="*/ 6 w 42"/>
                <a:gd name="T25" fmla="*/ 2 h 46"/>
                <a:gd name="T26" fmla="*/ 10 w 42"/>
                <a:gd name="T27" fmla="*/ 4 h 46"/>
                <a:gd name="T28" fmla="*/ 10 w 42"/>
                <a:gd name="T29" fmla="*/ 4 h 46"/>
                <a:gd name="T30" fmla="*/ 14 w 42"/>
                <a:gd name="T31" fmla="*/ 6 h 46"/>
                <a:gd name="T32" fmla="*/ 18 w 42"/>
                <a:gd name="T33" fmla="*/ 8 h 46"/>
                <a:gd name="T34" fmla="*/ 20 w 42"/>
                <a:gd name="T35" fmla="*/ 10 h 46"/>
                <a:gd name="T36" fmla="*/ 22 w 42"/>
                <a:gd name="T37" fmla="*/ 12 h 46"/>
                <a:gd name="T38" fmla="*/ 26 w 42"/>
                <a:gd name="T39" fmla="*/ 14 h 46"/>
                <a:gd name="T40" fmla="*/ 28 w 42"/>
                <a:gd name="T41" fmla="*/ 16 h 46"/>
                <a:gd name="T42" fmla="*/ 30 w 42"/>
                <a:gd name="T43" fmla="*/ 18 h 46"/>
                <a:gd name="T44" fmla="*/ 32 w 42"/>
                <a:gd name="T45" fmla="*/ 22 h 46"/>
                <a:gd name="T46" fmla="*/ 34 w 42"/>
                <a:gd name="T47" fmla="*/ 24 h 46"/>
                <a:gd name="T48" fmla="*/ 36 w 42"/>
                <a:gd name="T49" fmla="*/ 26 h 46"/>
                <a:gd name="T50" fmla="*/ 38 w 42"/>
                <a:gd name="T51" fmla="*/ 30 h 46"/>
                <a:gd name="T52" fmla="*/ 42 w 42"/>
                <a:gd name="T53" fmla="*/ 32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" h="46">
                  <a:moveTo>
                    <a:pt x="42" y="32"/>
                  </a:moveTo>
                  <a:lnTo>
                    <a:pt x="24" y="46"/>
                  </a:lnTo>
                  <a:lnTo>
                    <a:pt x="22" y="42"/>
                  </a:lnTo>
                  <a:lnTo>
                    <a:pt x="20" y="40"/>
                  </a:lnTo>
                  <a:lnTo>
                    <a:pt x="18" y="38"/>
                  </a:lnTo>
                  <a:lnTo>
                    <a:pt x="14" y="36"/>
                  </a:lnTo>
                  <a:lnTo>
                    <a:pt x="10" y="32"/>
                  </a:lnTo>
                  <a:lnTo>
                    <a:pt x="10" y="30"/>
                  </a:lnTo>
                  <a:lnTo>
                    <a:pt x="6" y="28"/>
                  </a:lnTo>
                  <a:lnTo>
                    <a:pt x="2" y="26"/>
                  </a:lnTo>
                  <a:lnTo>
                    <a:pt x="0" y="0"/>
                  </a:lnTo>
                  <a:lnTo>
                    <a:pt x="2" y="2"/>
                  </a:lnTo>
                  <a:lnTo>
                    <a:pt x="6" y="2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4" y="6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2" y="12"/>
                  </a:lnTo>
                  <a:lnTo>
                    <a:pt x="26" y="14"/>
                  </a:lnTo>
                  <a:lnTo>
                    <a:pt x="28" y="16"/>
                  </a:lnTo>
                  <a:lnTo>
                    <a:pt x="30" y="18"/>
                  </a:lnTo>
                  <a:lnTo>
                    <a:pt x="32" y="22"/>
                  </a:lnTo>
                  <a:lnTo>
                    <a:pt x="34" y="24"/>
                  </a:lnTo>
                  <a:lnTo>
                    <a:pt x="36" y="26"/>
                  </a:lnTo>
                  <a:lnTo>
                    <a:pt x="38" y="30"/>
                  </a:lnTo>
                  <a:lnTo>
                    <a:pt x="42" y="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8" name="Freeform 59"/>
            <p:cNvSpPr>
              <a:spLocks/>
            </p:cNvSpPr>
            <p:nvPr/>
          </p:nvSpPr>
          <p:spPr bwMode="auto">
            <a:xfrm>
              <a:off x="3767138" y="4208636"/>
              <a:ext cx="47625" cy="57150"/>
            </a:xfrm>
            <a:custGeom>
              <a:avLst/>
              <a:gdLst>
                <a:gd name="T0" fmla="*/ 30 w 30"/>
                <a:gd name="T1" fmla="*/ 34 h 36"/>
                <a:gd name="T2" fmla="*/ 10 w 30"/>
                <a:gd name="T3" fmla="*/ 36 h 36"/>
                <a:gd name="T4" fmla="*/ 10 w 30"/>
                <a:gd name="T5" fmla="*/ 32 h 36"/>
                <a:gd name="T6" fmla="*/ 8 w 30"/>
                <a:gd name="T7" fmla="*/ 28 h 36"/>
                <a:gd name="T8" fmla="*/ 8 w 30"/>
                <a:gd name="T9" fmla="*/ 26 h 36"/>
                <a:gd name="T10" fmla="*/ 6 w 30"/>
                <a:gd name="T11" fmla="*/ 24 h 36"/>
                <a:gd name="T12" fmla="*/ 4 w 30"/>
                <a:gd name="T13" fmla="*/ 20 h 36"/>
                <a:gd name="T14" fmla="*/ 4 w 30"/>
                <a:gd name="T15" fmla="*/ 18 h 36"/>
                <a:gd name="T16" fmla="*/ 2 w 30"/>
                <a:gd name="T17" fmla="*/ 16 h 36"/>
                <a:gd name="T18" fmla="*/ 0 w 30"/>
                <a:gd name="T19" fmla="*/ 12 h 36"/>
                <a:gd name="T20" fmla="*/ 18 w 30"/>
                <a:gd name="T21" fmla="*/ 0 h 36"/>
                <a:gd name="T22" fmla="*/ 18 w 30"/>
                <a:gd name="T23" fmla="*/ 2 h 36"/>
                <a:gd name="T24" fmla="*/ 20 w 30"/>
                <a:gd name="T25" fmla="*/ 8 h 36"/>
                <a:gd name="T26" fmla="*/ 24 w 30"/>
                <a:gd name="T27" fmla="*/ 10 h 36"/>
                <a:gd name="T28" fmla="*/ 26 w 30"/>
                <a:gd name="T29" fmla="*/ 16 h 36"/>
                <a:gd name="T30" fmla="*/ 26 w 30"/>
                <a:gd name="T31" fmla="*/ 18 h 36"/>
                <a:gd name="T32" fmla="*/ 28 w 30"/>
                <a:gd name="T33" fmla="*/ 24 h 36"/>
                <a:gd name="T34" fmla="*/ 28 w 30"/>
                <a:gd name="T35" fmla="*/ 28 h 36"/>
                <a:gd name="T36" fmla="*/ 30 w 30"/>
                <a:gd name="T37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6">
                  <a:moveTo>
                    <a:pt x="30" y="34"/>
                  </a:moveTo>
                  <a:lnTo>
                    <a:pt x="10" y="36"/>
                  </a:lnTo>
                  <a:lnTo>
                    <a:pt x="10" y="32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0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2"/>
                  </a:lnTo>
                  <a:lnTo>
                    <a:pt x="18" y="0"/>
                  </a:lnTo>
                  <a:lnTo>
                    <a:pt x="18" y="2"/>
                  </a:lnTo>
                  <a:lnTo>
                    <a:pt x="20" y="8"/>
                  </a:lnTo>
                  <a:lnTo>
                    <a:pt x="24" y="10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8" y="24"/>
                  </a:lnTo>
                  <a:lnTo>
                    <a:pt x="28" y="28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0" name="Freeform 61"/>
            <p:cNvSpPr>
              <a:spLocks/>
            </p:cNvSpPr>
            <p:nvPr/>
          </p:nvSpPr>
          <p:spPr bwMode="auto">
            <a:xfrm>
              <a:off x="3913188" y="2573511"/>
              <a:ext cx="466725" cy="508000"/>
            </a:xfrm>
            <a:custGeom>
              <a:avLst/>
              <a:gdLst>
                <a:gd name="T0" fmla="*/ 0 w 294"/>
                <a:gd name="T1" fmla="*/ 240 h 320"/>
                <a:gd name="T2" fmla="*/ 294 w 294"/>
                <a:gd name="T3" fmla="*/ 320 h 320"/>
                <a:gd name="T4" fmla="*/ 294 w 294"/>
                <a:gd name="T5" fmla="*/ 80 h 320"/>
                <a:gd name="T6" fmla="*/ 0 w 294"/>
                <a:gd name="T7" fmla="*/ 0 h 320"/>
                <a:gd name="T8" fmla="*/ 0 w 294"/>
                <a:gd name="T9" fmla="*/ 24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320">
                  <a:moveTo>
                    <a:pt x="0" y="240"/>
                  </a:moveTo>
                  <a:lnTo>
                    <a:pt x="294" y="320"/>
                  </a:lnTo>
                  <a:lnTo>
                    <a:pt x="294" y="80"/>
                  </a:lnTo>
                  <a:lnTo>
                    <a:pt x="0" y="0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1" name="Freeform 62"/>
            <p:cNvSpPr>
              <a:spLocks/>
            </p:cNvSpPr>
            <p:nvPr/>
          </p:nvSpPr>
          <p:spPr bwMode="auto">
            <a:xfrm>
              <a:off x="3913188" y="2573511"/>
              <a:ext cx="466725" cy="508000"/>
            </a:xfrm>
            <a:custGeom>
              <a:avLst/>
              <a:gdLst>
                <a:gd name="T0" fmla="*/ 0 w 294"/>
                <a:gd name="T1" fmla="*/ 240 h 320"/>
                <a:gd name="T2" fmla="*/ 294 w 294"/>
                <a:gd name="T3" fmla="*/ 320 h 320"/>
                <a:gd name="T4" fmla="*/ 294 w 294"/>
                <a:gd name="T5" fmla="*/ 80 h 320"/>
                <a:gd name="T6" fmla="*/ 0 w 294"/>
                <a:gd name="T7" fmla="*/ 0 h 320"/>
                <a:gd name="T8" fmla="*/ 0 w 294"/>
                <a:gd name="T9" fmla="*/ 24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4" h="320">
                  <a:moveTo>
                    <a:pt x="0" y="240"/>
                  </a:moveTo>
                  <a:lnTo>
                    <a:pt x="294" y="320"/>
                  </a:lnTo>
                  <a:lnTo>
                    <a:pt x="294" y="80"/>
                  </a:lnTo>
                  <a:lnTo>
                    <a:pt x="0" y="0"/>
                  </a:lnTo>
                  <a:lnTo>
                    <a:pt x="0" y="240"/>
                  </a:lnTo>
                  <a:close/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2" name="Rectangle 63"/>
            <p:cNvSpPr>
              <a:spLocks noChangeArrowheads="1"/>
            </p:cNvSpPr>
            <p:nvPr/>
          </p:nvSpPr>
          <p:spPr bwMode="auto">
            <a:xfrm>
              <a:off x="4830763" y="2408411"/>
              <a:ext cx="2012950" cy="1666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3" name="Rectangle 64"/>
            <p:cNvSpPr>
              <a:spLocks noChangeArrowheads="1"/>
            </p:cNvSpPr>
            <p:nvPr/>
          </p:nvSpPr>
          <p:spPr bwMode="auto">
            <a:xfrm>
              <a:off x="4830763" y="2408411"/>
              <a:ext cx="2012950" cy="1666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5" name="Freeform 66"/>
            <p:cNvSpPr>
              <a:spLocks/>
            </p:cNvSpPr>
            <p:nvPr/>
          </p:nvSpPr>
          <p:spPr bwMode="auto">
            <a:xfrm>
              <a:off x="6243638" y="3621261"/>
              <a:ext cx="85725" cy="50800"/>
            </a:xfrm>
            <a:custGeom>
              <a:avLst/>
              <a:gdLst>
                <a:gd name="T0" fmla="*/ 10 w 54"/>
                <a:gd name="T1" fmla="*/ 32 h 32"/>
                <a:gd name="T2" fmla="*/ 12 w 54"/>
                <a:gd name="T3" fmla="*/ 32 h 32"/>
                <a:gd name="T4" fmla="*/ 14 w 54"/>
                <a:gd name="T5" fmla="*/ 30 h 32"/>
                <a:gd name="T6" fmla="*/ 16 w 54"/>
                <a:gd name="T7" fmla="*/ 28 h 32"/>
                <a:gd name="T8" fmla="*/ 18 w 54"/>
                <a:gd name="T9" fmla="*/ 28 h 32"/>
                <a:gd name="T10" fmla="*/ 18 w 54"/>
                <a:gd name="T11" fmla="*/ 26 h 32"/>
                <a:gd name="T12" fmla="*/ 20 w 54"/>
                <a:gd name="T13" fmla="*/ 24 h 32"/>
                <a:gd name="T14" fmla="*/ 22 w 54"/>
                <a:gd name="T15" fmla="*/ 24 h 32"/>
                <a:gd name="T16" fmla="*/ 24 w 54"/>
                <a:gd name="T17" fmla="*/ 24 h 32"/>
                <a:gd name="T18" fmla="*/ 26 w 54"/>
                <a:gd name="T19" fmla="*/ 24 h 32"/>
                <a:gd name="T20" fmla="*/ 28 w 54"/>
                <a:gd name="T21" fmla="*/ 24 h 32"/>
                <a:gd name="T22" fmla="*/ 28 w 54"/>
                <a:gd name="T23" fmla="*/ 22 h 32"/>
                <a:gd name="T24" fmla="*/ 32 w 54"/>
                <a:gd name="T25" fmla="*/ 22 h 32"/>
                <a:gd name="T26" fmla="*/ 34 w 54"/>
                <a:gd name="T27" fmla="*/ 22 h 32"/>
                <a:gd name="T28" fmla="*/ 36 w 54"/>
                <a:gd name="T29" fmla="*/ 22 h 32"/>
                <a:gd name="T30" fmla="*/ 36 w 54"/>
                <a:gd name="T31" fmla="*/ 22 h 32"/>
                <a:gd name="T32" fmla="*/ 38 w 54"/>
                <a:gd name="T33" fmla="*/ 22 h 32"/>
                <a:gd name="T34" fmla="*/ 40 w 54"/>
                <a:gd name="T35" fmla="*/ 22 h 32"/>
                <a:gd name="T36" fmla="*/ 44 w 54"/>
                <a:gd name="T37" fmla="*/ 22 h 32"/>
                <a:gd name="T38" fmla="*/ 46 w 54"/>
                <a:gd name="T39" fmla="*/ 22 h 32"/>
                <a:gd name="T40" fmla="*/ 46 w 54"/>
                <a:gd name="T41" fmla="*/ 22 h 32"/>
                <a:gd name="T42" fmla="*/ 48 w 54"/>
                <a:gd name="T43" fmla="*/ 22 h 32"/>
                <a:gd name="T44" fmla="*/ 50 w 54"/>
                <a:gd name="T45" fmla="*/ 24 h 32"/>
                <a:gd name="T46" fmla="*/ 52 w 54"/>
                <a:gd name="T47" fmla="*/ 24 h 32"/>
                <a:gd name="T48" fmla="*/ 54 w 54"/>
                <a:gd name="T49" fmla="*/ 24 h 32"/>
                <a:gd name="T50" fmla="*/ 54 w 54"/>
                <a:gd name="T51" fmla="*/ 2 h 32"/>
                <a:gd name="T52" fmla="*/ 52 w 54"/>
                <a:gd name="T53" fmla="*/ 0 h 32"/>
                <a:gd name="T54" fmla="*/ 50 w 54"/>
                <a:gd name="T55" fmla="*/ 0 h 32"/>
                <a:gd name="T56" fmla="*/ 48 w 54"/>
                <a:gd name="T57" fmla="*/ 0 h 32"/>
                <a:gd name="T58" fmla="*/ 46 w 54"/>
                <a:gd name="T59" fmla="*/ 0 h 32"/>
                <a:gd name="T60" fmla="*/ 46 w 54"/>
                <a:gd name="T61" fmla="*/ 0 h 32"/>
                <a:gd name="T62" fmla="*/ 40 w 54"/>
                <a:gd name="T63" fmla="*/ 0 h 32"/>
                <a:gd name="T64" fmla="*/ 36 w 54"/>
                <a:gd name="T65" fmla="*/ 2 h 32"/>
                <a:gd name="T66" fmla="*/ 34 w 54"/>
                <a:gd name="T67" fmla="*/ 2 h 32"/>
                <a:gd name="T68" fmla="*/ 30 w 54"/>
                <a:gd name="T69" fmla="*/ 2 h 32"/>
                <a:gd name="T70" fmla="*/ 28 w 54"/>
                <a:gd name="T71" fmla="*/ 4 h 32"/>
                <a:gd name="T72" fmla="*/ 24 w 54"/>
                <a:gd name="T73" fmla="*/ 6 h 32"/>
                <a:gd name="T74" fmla="*/ 20 w 54"/>
                <a:gd name="T75" fmla="*/ 6 h 32"/>
                <a:gd name="T76" fmla="*/ 18 w 54"/>
                <a:gd name="T77" fmla="*/ 6 h 32"/>
                <a:gd name="T78" fmla="*/ 16 w 54"/>
                <a:gd name="T79" fmla="*/ 8 h 32"/>
                <a:gd name="T80" fmla="*/ 14 w 54"/>
                <a:gd name="T81" fmla="*/ 10 h 32"/>
                <a:gd name="T82" fmla="*/ 12 w 54"/>
                <a:gd name="T83" fmla="*/ 10 h 32"/>
                <a:gd name="T84" fmla="*/ 10 w 54"/>
                <a:gd name="T85" fmla="*/ 12 h 32"/>
                <a:gd name="T86" fmla="*/ 10 w 54"/>
                <a:gd name="T87" fmla="*/ 12 h 32"/>
                <a:gd name="T88" fmla="*/ 10 w 54"/>
                <a:gd name="T89" fmla="*/ 14 h 32"/>
                <a:gd name="T90" fmla="*/ 8 w 54"/>
                <a:gd name="T91" fmla="*/ 14 h 32"/>
                <a:gd name="T92" fmla="*/ 0 w 54"/>
                <a:gd name="T93" fmla="*/ 22 h 32"/>
                <a:gd name="T94" fmla="*/ 10 w 54"/>
                <a:gd name="T95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4" h="32">
                  <a:moveTo>
                    <a:pt x="10" y="32"/>
                  </a:moveTo>
                  <a:lnTo>
                    <a:pt x="12" y="32"/>
                  </a:lnTo>
                  <a:lnTo>
                    <a:pt x="14" y="30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18" y="26"/>
                  </a:lnTo>
                  <a:lnTo>
                    <a:pt x="20" y="24"/>
                  </a:lnTo>
                  <a:lnTo>
                    <a:pt x="22" y="24"/>
                  </a:lnTo>
                  <a:lnTo>
                    <a:pt x="24" y="24"/>
                  </a:lnTo>
                  <a:lnTo>
                    <a:pt x="26" y="24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8" y="22"/>
                  </a:lnTo>
                  <a:lnTo>
                    <a:pt x="40" y="22"/>
                  </a:lnTo>
                  <a:lnTo>
                    <a:pt x="44" y="2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8" y="22"/>
                  </a:lnTo>
                  <a:lnTo>
                    <a:pt x="50" y="24"/>
                  </a:lnTo>
                  <a:lnTo>
                    <a:pt x="52" y="24"/>
                  </a:lnTo>
                  <a:lnTo>
                    <a:pt x="54" y="24"/>
                  </a:lnTo>
                  <a:lnTo>
                    <a:pt x="54" y="2"/>
                  </a:lnTo>
                  <a:lnTo>
                    <a:pt x="52" y="0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0" y="2"/>
                  </a:lnTo>
                  <a:lnTo>
                    <a:pt x="28" y="4"/>
                  </a:lnTo>
                  <a:lnTo>
                    <a:pt x="24" y="6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10" y="14"/>
                  </a:lnTo>
                  <a:lnTo>
                    <a:pt x="8" y="14"/>
                  </a:lnTo>
                  <a:lnTo>
                    <a:pt x="0" y="22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6" name="Freeform 67"/>
            <p:cNvSpPr>
              <a:spLocks/>
            </p:cNvSpPr>
            <p:nvPr/>
          </p:nvSpPr>
          <p:spPr bwMode="auto">
            <a:xfrm>
              <a:off x="6357938" y="3672061"/>
              <a:ext cx="38100" cy="44450"/>
            </a:xfrm>
            <a:custGeom>
              <a:avLst/>
              <a:gdLst>
                <a:gd name="T0" fmla="*/ 8 w 24"/>
                <a:gd name="T1" fmla="*/ 28 h 28"/>
                <a:gd name="T2" fmla="*/ 24 w 24"/>
                <a:gd name="T3" fmla="*/ 26 h 28"/>
                <a:gd name="T4" fmla="*/ 24 w 24"/>
                <a:gd name="T5" fmla="*/ 24 h 28"/>
                <a:gd name="T6" fmla="*/ 24 w 24"/>
                <a:gd name="T7" fmla="*/ 20 h 28"/>
                <a:gd name="T8" fmla="*/ 24 w 24"/>
                <a:gd name="T9" fmla="*/ 18 h 28"/>
                <a:gd name="T10" fmla="*/ 24 w 24"/>
                <a:gd name="T11" fmla="*/ 14 h 28"/>
                <a:gd name="T12" fmla="*/ 22 w 24"/>
                <a:gd name="T13" fmla="*/ 10 h 28"/>
                <a:gd name="T14" fmla="*/ 22 w 24"/>
                <a:gd name="T15" fmla="*/ 8 h 28"/>
                <a:gd name="T16" fmla="*/ 20 w 24"/>
                <a:gd name="T17" fmla="*/ 6 h 28"/>
                <a:gd name="T18" fmla="*/ 20 w 24"/>
                <a:gd name="T19" fmla="*/ 2 h 28"/>
                <a:gd name="T20" fmla="*/ 18 w 24"/>
                <a:gd name="T21" fmla="*/ 0 h 28"/>
                <a:gd name="T22" fmla="*/ 0 w 24"/>
                <a:gd name="T23" fmla="*/ 10 h 28"/>
                <a:gd name="T24" fmla="*/ 2 w 24"/>
                <a:gd name="T25" fmla="*/ 12 h 28"/>
                <a:gd name="T26" fmla="*/ 4 w 24"/>
                <a:gd name="T27" fmla="*/ 14 h 28"/>
                <a:gd name="T28" fmla="*/ 4 w 24"/>
                <a:gd name="T29" fmla="*/ 16 h 28"/>
                <a:gd name="T30" fmla="*/ 6 w 24"/>
                <a:gd name="T31" fmla="*/ 18 h 28"/>
                <a:gd name="T32" fmla="*/ 6 w 24"/>
                <a:gd name="T33" fmla="*/ 20 h 28"/>
                <a:gd name="T34" fmla="*/ 8 w 24"/>
                <a:gd name="T35" fmla="*/ 24 h 28"/>
                <a:gd name="T36" fmla="*/ 8 w 24"/>
                <a:gd name="T37" fmla="*/ 26 h 28"/>
                <a:gd name="T38" fmla="*/ 8 w 24"/>
                <a:gd name="T3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4" h="28">
                  <a:moveTo>
                    <a:pt x="8" y="28"/>
                  </a:moveTo>
                  <a:lnTo>
                    <a:pt x="24" y="26"/>
                  </a:lnTo>
                  <a:lnTo>
                    <a:pt x="24" y="24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4" y="14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0" y="10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4" y="16"/>
                  </a:lnTo>
                  <a:lnTo>
                    <a:pt x="6" y="18"/>
                  </a:lnTo>
                  <a:lnTo>
                    <a:pt x="6" y="20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8" y="2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7" name="Freeform 68"/>
            <p:cNvSpPr>
              <a:spLocks/>
            </p:cNvSpPr>
            <p:nvPr/>
          </p:nvSpPr>
          <p:spPr bwMode="auto">
            <a:xfrm>
              <a:off x="6399213" y="3662536"/>
              <a:ext cx="41275" cy="92075"/>
            </a:xfrm>
            <a:custGeom>
              <a:avLst/>
              <a:gdLst>
                <a:gd name="T0" fmla="*/ 18 w 26"/>
                <a:gd name="T1" fmla="*/ 58 h 58"/>
                <a:gd name="T2" fmla="*/ 18 w 26"/>
                <a:gd name="T3" fmla="*/ 52 h 58"/>
                <a:gd name="T4" fmla="*/ 20 w 26"/>
                <a:gd name="T5" fmla="*/ 50 h 58"/>
                <a:gd name="T6" fmla="*/ 22 w 26"/>
                <a:gd name="T7" fmla="*/ 44 h 58"/>
                <a:gd name="T8" fmla="*/ 24 w 26"/>
                <a:gd name="T9" fmla="*/ 40 h 58"/>
                <a:gd name="T10" fmla="*/ 24 w 26"/>
                <a:gd name="T11" fmla="*/ 34 h 58"/>
                <a:gd name="T12" fmla="*/ 26 w 26"/>
                <a:gd name="T13" fmla="*/ 30 h 58"/>
                <a:gd name="T14" fmla="*/ 26 w 26"/>
                <a:gd name="T15" fmla="*/ 24 h 58"/>
                <a:gd name="T16" fmla="*/ 26 w 26"/>
                <a:gd name="T17" fmla="*/ 20 h 58"/>
                <a:gd name="T18" fmla="*/ 26 w 26"/>
                <a:gd name="T19" fmla="*/ 16 h 58"/>
                <a:gd name="T20" fmla="*/ 26 w 26"/>
                <a:gd name="T21" fmla="*/ 10 h 58"/>
                <a:gd name="T22" fmla="*/ 24 w 26"/>
                <a:gd name="T23" fmla="*/ 6 h 58"/>
                <a:gd name="T24" fmla="*/ 24 w 26"/>
                <a:gd name="T25" fmla="*/ 0 h 58"/>
                <a:gd name="T26" fmla="*/ 0 w 26"/>
                <a:gd name="T27" fmla="*/ 6 h 58"/>
                <a:gd name="T28" fmla="*/ 2 w 26"/>
                <a:gd name="T29" fmla="*/ 10 h 58"/>
                <a:gd name="T30" fmla="*/ 4 w 26"/>
                <a:gd name="T31" fmla="*/ 16 h 58"/>
                <a:gd name="T32" fmla="*/ 4 w 26"/>
                <a:gd name="T33" fmla="*/ 24 h 58"/>
                <a:gd name="T34" fmla="*/ 6 w 26"/>
                <a:gd name="T35" fmla="*/ 30 h 58"/>
                <a:gd name="T36" fmla="*/ 4 w 26"/>
                <a:gd name="T37" fmla="*/ 34 h 58"/>
                <a:gd name="T38" fmla="*/ 4 w 26"/>
                <a:gd name="T39" fmla="*/ 36 h 58"/>
                <a:gd name="T40" fmla="*/ 4 w 26"/>
                <a:gd name="T41" fmla="*/ 40 h 58"/>
                <a:gd name="T42" fmla="*/ 4 w 26"/>
                <a:gd name="T43" fmla="*/ 42 h 58"/>
                <a:gd name="T44" fmla="*/ 2 w 26"/>
                <a:gd name="T45" fmla="*/ 46 h 58"/>
                <a:gd name="T46" fmla="*/ 2 w 26"/>
                <a:gd name="T47" fmla="*/ 50 h 58"/>
                <a:gd name="T48" fmla="*/ 0 w 26"/>
                <a:gd name="T49" fmla="*/ 52 h 58"/>
                <a:gd name="T50" fmla="*/ 0 w 26"/>
                <a:gd name="T51" fmla="*/ 56 h 58"/>
                <a:gd name="T52" fmla="*/ 0 w 26"/>
                <a:gd name="T53" fmla="*/ 56 h 58"/>
                <a:gd name="T54" fmla="*/ 4 w 26"/>
                <a:gd name="T55" fmla="*/ 56 h 58"/>
                <a:gd name="T56" fmla="*/ 6 w 26"/>
                <a:gd name="T57" fmla="*/ 56 h 58"/>
                <a:gd name="T58" fmla="*/ 8 w 26"/>
                <a:gd name="T59" fmla="*/ 56 h 58"/>
                <a:gd name="T60" fmla="*/ 10 w 26"/>
                <a:gd name="T61" fmla="*/ 58 h 58"/>
                <a:gd name="T62" fmla="*/ 12 w 26"/>
                <a:gd name="T63" fmla="*/ 58 h 58"/>
                <a:gd name="T64" fmla="*/ 16 w 26"/>
                <a:gd name="T65" fmla="*/ 58 h 58"/>
                <a:gd name="T66" fmla="*/ 18 w 26"/>
                <a:gd name="T67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58">
                  <a:moveTo>
                    <a:pt x="18" y="58"/>
                  </a:moveTo>
                  <a:lnTo>
                    <a:pt x="18" y="52"/>
                  </a:lnTo>
                  <a:lnTo>
                    <a:pt x="20" y="50"/>
                  </a:lnTo>
                  <a:lnTo>
                    <a:pt x="22" y="44"/>
                  </a:lnTo>
                  <a:lnTo>
                    <a:pt x="24" y="40"/>
                  </a:lnTo>
                  <a:lnTo>
                    <a:pt x="24" y="34"/>
                  </a:lnTo>
                  <a:lnTo>
                    <a:pt x="26" y="30"/>
                  </a:lnTo>
                  <a:lnTo>
                    <a:pt x="26" y="24"/>
                  </a:lnTo>
                  <a:lnTo>
                    <a:pt x="26" y="20"/>
                  </a:lnTo>
                  <a:lnTo>
                    <a:pt x="26" y="16"/>
                  </a:lnTo>
                  <a:lnTo>
                    <a:pt x="26" y="10"/>
                  </a:lnTo>
                  <a:lnTo>
                    <a:pt x="24" y="6"/>
                  </a:lnTo>
                  <a:lnTo>
                    <a:pt x="24" y="0"/>
                  </a:lnTo>
                  <a:lnTo>
                    <a:pt x="0" y="6"/>
                  </a:lnTo>
                  <a:lnTo>
                    <a:pt x="2" y="10"/>
                  </a:lnTo>
                  <a:lnTo>
                    <a:pt x="4" y="16"/>
                  </a:lnTo>
                  <a:lnTo>
                    <a:pt x="4" y="24"/>
                  </a:lnTo>
                  <a:lnTo>
                    <a:pt x="6" y="30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2" y="46"/>
                  </a:lnTo>
                  <a:lnTo>
                    <a:pt x="2" y="50"/>
                  </a:lnTo>
                  <a:lnTo>
                    <a:pt x="0" y="52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4" y="56"/>
                  </a:lnTo>
                  <a:lnTo>
                    <a:pt x="6" y="56"/>
                  </a:lnTo>
                  <a:lnTo>
                    <a:pt x="8" y="5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16" y="58"/>
                  </a:lnTo>
                  <a:lnTo>
                    <a:pt x="18" y="5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8" name="Freeform 69"/>
            <p:cNvSpPr>
              <a:spLocks/>
            </p:cNvSpPr>
            <p:nvPr/>
          </p:nvSpPr>
          <p:spPr bwMode="auto">
            <a:xfrm>
              <a:off x="6446838" y="3659361"/>
              <a:ext cx="34925" cy="57150"/>
            </a:xfrm>
            <a:custGeom>
              <a:avLst/>
              <a:gdLst>
                <a:gd name="T0" fmla="*/ 20 w 22"/>
                <a:gd name="T1" fmla="*/ 0 h 36"/>
                <a:gd name="T2" fmla="*/ 0 w 22"/>
                <a:gd name="T3" fmla="*/ 0 h 36"/>
                <a:gd name="T4" fmla="*/ 2 w 22"/>
                <a:gd name="T5" fmla="*/ 6 h 36"/>
                <a:gd name="T6" fmla="*/ 2 w 22"/>
                <a:gd name="T7" fmla="*/ 10 h 36"/>
                <a:gd name="T8" fmla="*/ 2 w 22"/>
                <a:gd name="T9" fmla="*/ 18 h 36"/>
                <a:gd name="T10" fmla="*/ 2 w 22"/>
                <a:gd name="T11" fmla="*/ 22 h 36"/>
                <a:gd name="T12" fmla="*/ 2 w 22"/>
                <a:gd name="T13" fmla="*/ 26 h 36"/>
                <a:gd name="T14" fmla="*/ 2 w 22"/>
                <a:gd name="T15" fmla="*/ 28 h 36"/>
                <a:gd name="T16" fmla="*/ 2 w 22"/>
                <a:gd name="T17" fmla="*/ 34 h 36"/>
                <a:gd name="T18" fmla="*/ 2 w 22"/>
                <a:gd name="T19" fmla="*/ 36 h 36"/>
                <a:gd name="T20" fmla="*/ 22 w 22"/>
                <a:gd name="T21" fmla="*/ 36 h 36"/>
                <a:gd name="T22" fmla="*/ 22 w 22"/>
                <a:gd name="T23" fmla="*/ 28 h 36"/>
                <a:gd name="T24" fmla="*/ 22 w 22"/>
                <a:gd name="T25" fmla="*/ 18 h 36"/>
                <a:gd name="T26" fmla="*/ 22 w 22"/>
                <a:gd name="T27" fmla="*/ 8 h 36"/>
                <a:gd name="T28" fmla="*/ 20 w 22"/>
                <a:gd name="T2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" h="36">
                  <a:moveTo>
                    <a:pt x="20" y="0"/>
                  </a:moveTo>
                  <a:lnTo>
                    <a:pt x="0" y="0"/>
                  </a:lnTo>
                  <a:lnTo>
                    <a:pt x="2" y="6"/>
                  </a:lnTo>
                  <a:lnTo>
                    <a:pt x="2" y="10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2" y="34"/>
                  </a:lnTo>
                  <a:lnTo>
                    <a:pt x="2" y="36"/>
                  </a:lnTo>
                  <a:lnTo>
                    <a:pt x="22" y="36"/>
                  </a:lnTo>
                  <a:lnTo>
                    <a:pt x="22" y="28"/>
                  </a:lnTo>
                  <a:lnTo>
                    <a:pt x="22" y="18"/>
                  </a:lnTo>
                  <a:lnTo>
                    <a:pt x="22" y="8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9" name="Freeform 70"/>
            <p:cNvSpPr>
              <a:spLocks/>
            </p:cNvSpPr>
            <p:nvPr/>
          </p:nvSpPr>
          <p:spPr bwMode="auto">
            <a:xfrm>
              <a:off x="6367463" y="3586336"/>
              <a:ext cx="63500" cy="73025"/>
            </a:xfrm>
            <a:custGeom>
              <a:avLst/>
              <a:gdLst>
                <a:gd name="T0" fmla="*/ 10 w 40"/>
                <a:gd name="T1" fmla="*/ 0 h 46"/>
                <a:gd name="T2" fmla="*/ 0 w 40"/>
                <a:gd name="T3" fmla="*/ 26 h 46"/>
                <a:gd name="T4" fmla="*/ 2 w 40"/>
                <a:gd name="T5" fmla="*/ 28 h 46"/>
                <a:gd name="T6" fmla="*/ 4 w 40"/>
                <a:gd name="T7" fmla="*/ 30 h 46"/>
                <a:gd name="T8" fmla="*/ 6 w 40"/>
                <a:gd name="T9" fmla="*/ 32 h 46"/>
                <a:gd name="T10" fmla="*/ 10 w 40"/>
                <a:gd name="T11" fmla="*/ 36 h 46"/>
                <a:gd name="T12" fmla="*/ 12 w 40"/>
                <a:gd name="T13" fmla="*/ 38 h 46"/>
                <a:gd name="T14" fmla="*/ 12 w 40"/>
                <a:gd name="T15" fmla="*/ 40 h 46"/>
                <a:gd name="T16" fmla="*/ 14 w 40"/>
                <a:gd name="T17" fmla="*/ 44 h 46"/>
                <a:gd name="T18" fmla="*/ 16 w 40"/>
                <a:gd name="T19" fmla="*/ 46 h 46"/>
                <a:gd name="T20" fmla="*/ 40 w 40"/>
                <a:gd name="T21" fmla="*/ 42 h 46"/>
                <a:gd name="T22" fmla="*/ 38 w 40"/>
                <a:gd name="T23" fmla="*/ 38 h 46"/>
                <a:gd name="T24" fmla="*/ 38 w 40"/>
                <a:gd name="T25" fmla="*/ 36 h 46"/>
                <a:gd name="T26" fmla="*/ 38 w 40"/>
                <a:gd name="T27" fmla="*/ 32 h 46"/>
                <a:gd name="T28" fmla="*/ 36 w 40"/>
                <a:gd name="T29" fmla="*/ 28 h 46"/>
                <a:gd name="T30" fmla="*/ 34 w 40"/>
                <a:gd name="T31" fmla="*/ 26 h 46"/>
                <a:gd name="T32" fmla="*/ 32 w 40"/>
                <a:gd name="T33" fmla="*/ 22 h 46"/>
                <a:gd name="T34" fmla="*/ 30 w 40"/>
                <a:gd name="T35" fmla="*/ 20 h 46"/>
                <a:gd name="T36" fmla="*/ 30 w 40"/>
                <a:gd name="T37" fmla="*/ 18 h 46"/>
                <a:gd name="T38" fmla="*/ 26 w 40"/>
                <a:gd name="T39" fmla="*/ 14 h 46"/>
                <a:gd name="T40" fmla="*/ 24 w 40"/>
                <a:gd name="T41" fmla="*/ 12 h 46"/>
                <a:gd name="T42" fmla="*/ 22 w 40"/>
                <a:gd name="T43" fmla="*/ 10 h 46"/>
                <a:gd name="T44" fmla="*/ 20 w 40"/>
                <a:gd name="T45" fmla="*/ 8 h 46"/>
                <a:gd name="T46" fmla="*/ 18 w 40"/>
                <a:gd name="T47" fmla="*/ 6 h 46"/>
                <a:gd name="T48" fmla="*/ 14 w 40"/>
                <a:gd name="T49" fmla="*/ 2 h 46"/>
                <a:gd name="T50" fmla="*/ 12 w 40"/>
                <a:gd name="T51" fmla="*/ 2 h 46"/>
                <a:gd name="T52" fmla="*/ 10 w 40"/>
                <a:gd name="T5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6">
                  <a:moveTo>
                    <a:pt x="10" y="0"/>
                  </a:moveTo>
                  <a:lnTo>
                    <a:pt x="0" y="26"/>
                  </a:lnTo>
                  <a:lnTo>
                    <a:pt x="2" y="28"/>
                  </a:lnTo>
                  <a:lnTo>
                    <a:pt x="4" y="30"/>
                  </a:lnTo>
                  <a:lnTo>
                    <a:pt x="6" y="32"/>
                  </a:lnTo>
                  <a:lnTo>
                    <a:pt x="10" y="36"/>
                  </a:lnTo>
                  <a:lnTo>
                    <a:pt x="12" y="38"/>
                  </a:lnTo>
                  <a:lnTo>
                    <a:pt x="12" y="40"/>
                  </a:lnTo>
                  <a:lnTo>
                    <a:pt x="14" y="44"/>
                  </a:lnTo>
                  <a:lnTo>
                    <a:pt x="16" y="46"/>
                  </a:lnTo>
                  <a:lnTo>
                    <a:pt x="40" y="42"/>
                  </a:lnTo>
                  <a:lnTo>
                    <a:pt x="38" y="38"/>
                  </a:lnTo>
                  <a:lnTo>
                    <a:pt x="38" y="36"/>
                  </a:lnTo>
                  <a:lnTo>
                    <a:pt x="38" y="32"/>
                  </a:lnTo>
                  <a:lnTo>
                    <a:pt x="36" y="28"/>
                  </a:lnTo>
                  <a:lnTo>
                    <a:pt x="34" y="26"/>
                  </a:lnTo>
                  <a:lnTo>
                    <a:pt x="32" y="22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26" y="14"/>
                  </a:lnTo>
                  <a:lnTo>
                    <a:pt x="24" y="12"/>
                  </a:lnTo>
                  <a:lnTo>
                    <a:pt x="22" y="10"/>
                  </a:lnTo>
                  <a:lnTo>
                    <a:pt x="20" y="8"/>
                  </a:lnTo>
                  <a:lnTo>
                    <a:pt x="18" y="6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0" name="Freeform 71"/>
            <p:cNvSpPr>
              <a:spLocks/>
            </p:cNvSpPr>
            <p:nvPr/>
          </p:nvSpPr>
          <p:spPr bwMode="auto">
            <a:xfrm>
              <a:off x="6230938" y="3564111"/>
              <a:ext cx="85725" cy="66675"/>
            </a:xfrm>
            <a:custGeom>
              <a:avLst/>
              <a:gdLst>
                <a:gd name="T0" fmla="*/ 18 w 54"/>
                <a:gd name="T1" fmla="*/ 42 h 42"/>
                <a:gd name="T2" fmla="*/ 20 w 54"/>
                <a:gd name="T3" fmla="*/ 40 h 42"/>
                <a:gd name="T4" fmla="*/ 22 w 54"/>
                <a:gd name="T5" fmla="*/ 38 h 42"/>
                <a:gd name="T6" fmla="*/ 24 w 54"/>
                <a:gd name="T7" fmla="*/ 36 h 42"/>
                <a:gd name="T8" fmla="*/ 26 w 54"/>
                <a:gd name="T9" fmla="*/ 34 h 42"/>
                <a:gd name="T10" fmla="*/ 28 w 54"/>
                <a:gd name="T11" fmla="*/ 34 h 42"/>
                <a:gd name="T12" fmla="*/ 30 w 54"/>
                <a:gd name="T13" fmla="*/ 34 h 42"/>
                <a:gd name="T14" fmla="*/ 32 w 54"/>
                <a:gd name="T15" fmla="*/ 34 h 42"/>
                <a:gd name="T16" fmla="*/ 36 w 54"/>
                <a:gd name="T17" fmla="*/ 32 h 42"/>
                <a:gd name="T18" fmla="*/ 36 w 54"/>
                <a:gd name="T19" fmla="*/ 32 h 42"/>
                <a:gd name="T20" fmla="*/ 38 w 54"/>
                <a:gd name="T21" fmla="*/ 30 h 42"/>
                <a:gd name="T22" fmla="*/ 42 w 54"/>
                <a:gd name="T23" fmla="*/ 30 h 42"/>
                <a:gd name="T24" fmla="*/ 44 w 54"/>
                <a:gd name="T25" fmla="*/ 30 h 42"/>
                <a:gd name="T26" fmla="*/ 46 w 54"/>
                <a:gd name="T27" fmla="*/ 30 h 42"/>
                <a:gd name="T28" fmla="*/ 48 w 54"/>
                <a:gd name="T29" fmla="*/ 28 h 42"/>
                <a:gd name="T30" fmla="*/ 50 w 54"/>
                <a:gd name="T31" fmla="*/ 28 h 42"/>
                <a:gd name="T32" fmla="*/ 54 w 54"/>
                <a:gd name="T33" fmla="*/ 28 h 42"/>
                <a:gd name="T34" fmla="*/ 44 w 54"/>
                <a:gd name="T35" fmla="*/ 0 h 42"/>
                <a:gd name="T36" fmla="*/ 44 w 54"/>
                <a:gd name="T37" fmla="*/ 0 h 42"/>
                <a:gd name="T38" fmla="*/ 40 w 54"/>
                <a:gd name="T39" fmla="*/ 2 h 42"/>
                <a:gd name="T40" fmla="*/ 36 w 54"/>
                <a:gd name="T41" fmla="*/ 2 h 42"/>
                <a:gd name="T42" fmla="*/ 34 w 54"/>
                <a:gd name="T43" fmla="*/ 4 h 42"/>
                <a:gd name="T44" fmla="*/ 30 w 54"/>
                <a:gd name="T45" fmla="*/ 4 h 42"/>
                <a:gd name="T46" fmla="*/ 26 w 54"/>
                <a:gd name="T47" fmla="*/ 6 h 42"/>
                <a:gd name="T48" fmla="*/ 26 w 54"/>
                <a:gd name="T49" fmla="*/ 6 h 42"/>
                <a:gd name="T50" fmla="*/ 22 w 54"/>
                <a:gd name="T51" fmla="*/ 8 h 42"/>
                <a:gd name="T52" fmla="*/ 18 w 54"/>
                <a:gd name="T53" fmla="*/ 10 h 42"/>
                <a:gd name="T54" fmla="*/ 16 w 54"/>
                <a:gd name="T55" fmla="*/ 12 h 42"/>
                <a:gd name="T56" fmla="*/ 14 w 54"/>
                <a:gd name="T57" fmla="*/ 14 h 42"/>
                <a:gd name="T58" fmla="*/ 10 w 54"/>
                <a:gd name="T59" fmla="*/ 16 h 42"/>
                <a:gd name="T60" fmla="*/ 8 w 54"/>
                <a:gd name="T61" fmla="*/ 16 h 42"/>
                <a:gd name="T62" fmla="*/ 6 w 54"/>
                <a:gd name="T63" fmla="*/ 18 h 42"/>
                <a:gd name="T64" fmla="*/ 4 w 54"/>
                <a:gd name="T65" fmla="*/ 20 h 42"/>
                <a:gd name="T66" fmla="*/ 0 w 54"/>
                <a:gd name="T67" fmla="*/ 24 h 42"/>
                <a:gd name="T68" fmla="*/ 18 w 54"/>
                <a:gd name="T69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4" h="42">
                  <a:moveTo>
                    <a:pt x="18" y="42"/>
                  </a:moveTo>
                  <a:lnTo>
                    <a:pt x="20" y="40"/>
                  </a:lnTo>
                  <a:lnTo>
                    <a:pt x="22" y="38"/>
                  </a:lnTo>
                  <a:lnTo>
                    <a:pt x="24" y="36"/>
                  </a:lnTo>
                  <a:lnTo>
                    <a:pt x="26" y="34"/>
                  </a:lnTo>
                  <a:lnTo>
                    <a:pt x="28" y="34"/>
                  </a:lnTo>
                  <a:lnTo>
                    <a:pt x="30" y="34"/>
                  </a:lnTo>
                  <a:lnTo>
                    <a:pt x="32" y="34"/>
                  </a:lnTo>
                  <a:lnTo>
                    <a:pt x="36" y="32"/>
                  </a:lnTo>
                  <a:lnTo>
                    <a:pt x="36" y="32"/>
                  </a:lnTo>
                  <a:lnTo>
                    <a:pt x="38" y="30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6" y="30"/>
                  </a:lnTo>
                  <a:lnTo>
                    <a:pt x="48" y="28"/>
                  </a:lnTo>
                  <a:lnTo>
                    <a:pt x="50" y="28"/>
                  </a:lnTo>
                  <a:lnTo>
                    <a:pt x="54" y="28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0" y="2"/>
                  </a:lnTo>
                  <a:lnTo>
                    <a:pt x="36" y="2"/>
                  </a:lnTo>
                  <a:lnTo>
                    <a:pt x="34" y="4"/>
                  </a:lnTo>
                  <a:lnTo>
                    <a:pt x="30" y="4"/>
                  </a:lnTo>
                  <a:lnTo>
                    <a:pt x="26" y="6"/>
                  </a:lnTo>
                  <a:lnTo>
                    <a:pt x="26" y="6"/>
                  </a:lnTo>
                  <a:lnTo>
                    <a:pt x="22" y="8"/>
                  </a:lnTo>
                  <a:lnTo>
                    <a:pt x="18" y="10"/>
                  </a:lnTo>
                  <a:lnTo>
                    <a:pt x="16" y="12"/>
                  </a:lnTo>
                  <a:lnTo>
                    <a:pt x="14" y="14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0" y="24"/>
                  </a:lnTo>
                  <a:lnTo>
                    <a:pt x="18" y="4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1" name="Freeform 72"/>
            <p:cNvSpPr>
              <a:spLocks/>
            </p:cNvSpPr>
            <p:nvPr/>
          </p:nvSpPr>
          <p:spPr bwMode="auto">
            <a:xfrm>
              <a:off x="6386513" y="3529186"/>
              <a:ext cx="63500" cy="73025"/>
            </a:xfrm>
            <a:custGeom>
              <a:avLst/>
              <a:gdLst>
                <a:gd name="T0" fmla="*/ 40 w 40"/>
                <a:gd name="T1" fmla="*/ 34 h 46"/>
                <a:gd name="T2" fmla="*/ 22 w 40"/>
                <a:gd name="T3" fmla="*/ 46 h 46"/>
                <a:gd name="T4" fmla="*/ 20 w 40"/>
                <a:gd name="T5" fmla="*/ 44 h 46"/>
                <a:gd name="T6" fmla="*/ 18 w 40"/>
                <a:gd name="T7" fmla="*/ 42 h 46"/>
                <a:gd name="T8" fmla="*/ 16 w 40"/>
                <a:gd name="T9" fmla="*/ 38 h 46"/>
                <a:gd name="T10" fmla="*/ 12 w 40"/>
                <a:gd name="T11" fmla="*/ 38 h 46"/>
                <a:gd name="T12" fmla="*/ 8 w 40"/>
                <a:gd name="T13" fmla="*/ 34 h 46"/>
                <a:gd name="T14" fmla="*/ 8 w 40"/>
                <a:gd name="T15" fmla="*/ 32 h 46"/>
                <a:gd name="T16" fmla="*/ 4 w 40"/>
                <a:gd name="T17" fmla="*/ 28 h 46"/>
                <a:gd name="T18" fmla="*/ 0 w 40"/>
                <a:gd name="T19" fmla="*/ 28 h 46"/>
                <a:gd name="T20" fmla="*/ 0 w 40"/>
                <a:gd name="T21" fmla="*/ 0 h 46"/>
                <a:gd name="T22" fmla="*/ 0 w 40"/>
                <a:gd name="T23" fmla="*/ 2 h 46"/>
                <a:gd name="T24" fmla="*/ 4 w 40"/>
                <a:gd name="T25" fmla="*/ 2 h 46"/>
                <a:gd name="T26" fmla="*/ 8 w 40"/>
                <a:gd name="T27" fmla="*/ 4 h 46"/>
                <a:gd name="T28" fmla="*/ 8 w 40"/>
                <a:gd name="T29" fmla="*/ 6 h 46"/>
                <a:gd name="T30" fmla="*/ 12 w 40"/>
                <a:gd name="T31" fmla="*/ 8 h 46"/>
                <a:gd name="T32" fmla="*/ 16 w 40"/>
                <a:gd name="T33" fmla="*/ 10 h 46"/>
                <a:gd name="T34" fmla="*/ 18 w 40"/>
                <a:gd name="T35" fmla="*/ 10 h 46"/>
                <a:gd name="T36" fmla="*/ 20 w 40"/>
                <a:gd name="T37" fmla="*/ 12 h 46"/>
                <a:gd name="T38" fmla="*/ 24 w 40"/>
                <a:gd name="T39" fmla="*/ 14 h 46"/>
                <a:gd name="T40" fmla="*/ 26 w 40"/>
                <a:gd name="T41" fmla="*/ 18 h 46"/>
                <a:gd name="T42" fmla="*/ 28 w 40"/>
                <a:gd name="T43" fmla="*/ 20 h 46"/>
                <a:gd name="T44" fmla="*/ 30 w 40"/>
                <a:gd name="T45" fmla="*/ 22 h 46"/>
                <a:gd name="T46" fmla="*/ 34 w 40"/>
                <a:gd name="T47" fmla="*/ 26 h 46"/>
                <a:gd name="T48" fmla="*/ 36 w 40"/>
                <a:gd name="T49" fmla="*/ 28 h 46"/>
                <a:gd name="T50" fmla="*/ 36 w 40"/>
                <a:gd name="T51" fmla="*/ 30 h 46"/>
                <a:gd name="T52" fmla="*/ 40 w 40"/>
                <a:gd name="T53" fmla="*/ 34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0" h="46">
                  <a:moveTo>
                    <a:pt x="40" y="34"/>
                  </a:moveTo>
                  <a:lnTo>
                    <a:pt x="22" y="46"/>
                  </a:lnTo>
                  <a:lnTo>
                    <a:pt x="20" y="44"/>
                  </a:lnTo>
                  <a:lnTo>
                    <a:pt x="18" y="42"/>
                  </a:lnTo>
                  <a:lnTo>
                    <a:pt x="16" y="38"/>
                  </a:lnTo>
                  <a:lnTo>
                    <a:pt x="12" y="38"/>
                  </a:lnTo>
                  <a:lnTo>
                    <a:pt x="8" y="34"/>
                  </a:lnTo>
                  <a:lnTo>
                    <a:pt x="8" y="32"/>
                  </a:lnTo>
                  <a:lnTo>
                    <a:pt x="4" y="28"/>
                  </a:lnTo>
                  <a:lnTo>
                    <a:pt x="0" y="28"/>
                  </a:lnTo>
                  <a:lnTo>
                    <a:pt x="0" y="0"/>
                  </a:lnTo>
                  <a:lnTo>
                    <a:pt x="0" y="2"/>
                  </a:lnTo>
                  <a:lnTo>
                    <a:pt x="4" y="2"/>
                  </a:lnTo>
                  <a:lnTo>
                    <a:pt x="8" y="4"/>
                  </a:lnTo>
                  <a:lnTo>
                    <a:pt x="8" y="6"/>
                  </a:lnTo>
                  <a:lnTo>
                    <a:pt x="12" y="8"/>
                  </a:lnTo>
                  <a:lnTo>
                    <a:pt x="16" y="10"/>
                  </a:lnTo>
                  <a:lnTo>
                    <a:pt x="18" y="10"/>
                  </a:lnTo>
                  <a:lnTo>
                    <a:pt x="20" y="12"/>
                  </a:lnTo>
                  <a:lnTo>
                    <a:pt x="24" y="14"/>
                  </a:lnTo>
                  <a:lnTo>
                    <a:pt x="26" y="18"/>
                  </a:lnTo>
                  <a:lnTo>
                    <a:pt x="28" y="20"/>
                  </a:lnTo>
                  <a:lnTo>
                    <a:pt x="30" y="22"/>
                  </a:lnTo>
                  <a:lnTo>
                    <a:pt x="34" y="26"/>
                  </a:lnTo>
                  <a:lnTo>
                    <a:pt x="36" y="28"/>
                  </a:lnTo>
                  <a:lnTo>
                    <a:pt x="36" y="30"/>
                  </a:lnTo>
                  <a:lnTo>
                    <a:pt x="40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2" name="Freeform 73"/>
            <p:cNvSpPr>
              <a:spLocks/>
            </p:cNvSpPr>
            <p:nvPr/>
          </p:nvSpPr>
          <p:spPr bwMode="auto">
            <a:xfrm>
              <a:off x="6427788" y="3592686"/>
              <a:ext cx="47625" cy="57150"/>
            </a:xfrm>
            <a:custGeom>
              <a:avLst/>
              <a:gdLst>
                <a:gd name="T0" fmla="*/ 30 w 30"/>
                <a:gd name="T1" fmla="*/ 34 h 36"/>
                <a:gd name="T2" fmla="*/ 10 w 30"/>
                <a:gd name="T3" fmla="*/ 36 h 36"/>
                <a:gd name="T4" fmla="*/ 10 w 30"/>
                <a:gd name="T5" fmla="*/ 34 h 36"/>
                <a:gd name="T6" fmla="*/ 10 w 30"/>
                <a:gd name="T7" fmla="*/ 30 h 36"/>
                <a:gd name="T8" fmla="*/ 8 w 30"/>
                <a:gd name="T9" fmla="*/ 26 h 36"/>
                <a:gd name="T10" fmla="*/ 6 w 30"/>
                <a:gd name="T11" fmla="*/ 24 h 36"/>
                <a:gd name="T12" fmla="*/ 4 w 30"/>
                <a:gd name="T13" fmla="*/ 22 h 36"/>
                <a:gd name="T14" fmla="*/ 4 w 30"/>
                <a:gd name="T15" fmla="*/ 18 h 36"/>
                <a:gd name="T16" fmla="*/ 2 w 30"/>
                <a:gd name="T17" fmla="*/ 16 h 36"/>
                <a:gd name="T18" fmla="*/ 0 w 30"/>
                <a:gd name="T19" fmla="*/ 14 h 36"/>
                <a:gd name="T20" fmla="*/ 18 w 30"/>
                <a:gd name="T21" fmla="*/ 0 h 36"/>
                <a:gd name="T22" fmla="*/ 18 w 30"/>
                <a:gd name="T23" fmla="*/ 4 h 36"/>
                <a:gd name="T24" fmla="*/ 20 w 30"/>
                <a:gd name="T25" fmla="*/ 8 h 36"/>
                <a:gd name="T26" fmla="*/ 22 w 30"/>
                <a:gd name="T27" fmla="*/ 12 h 36"/>
                <a:gd name="T28" fmla="*/ 24 w 30"/>
                <a:gd name="T29" fmla="*/ 16 h 36"/>
                <a:gd name="T30" fmla="*/ 26 w 30"/>
                <a:gd name="T31" fmla="*/ 22 h 36"/>
                <a:gd name="T32" fmla="*/ 26 w 30"/>
                <a:gd name="T33" fmla="*/ 24 h 36"/>
                <a:gd name="T34" fmla="*/ 28 w 30"/>
                <a:gd name="T35" fmla="*/ 30 h 36"/>
                <a:gd name="T36" fmla="*/ 30 w 30"/>
                <a:gd name="T37" fmla="*/ 3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0" h="36">
                  <a:moveTo>
                    <a:pt x="30" y="34"/>
                  </a:moveTo>
                  <a:lnTo>
                    <a:pt x="10" y="36"/>
                  </a:lnTo>
                  <a:lnTo>
                    <a:pt x="10" y="34"/>
                  </a:lnTo>
                  <a:lnTo>
                    <a:pt x="10" y="30"/>
                  </a:lnTo>
                  <a:lnTo>
                    <a:pt x="8" y="26"/>
                  </a:lnTo>
                  <a:lnTo>
                    <a:pt x="6" y="24"/>
                  </a:lnTo>
                  <a:lnTo>
                    <a:pt x="4" y="22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0" y="14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20" y="8"/>
                  </a:lnTo>
                  <a:lnTo>
                    <a:pt x="22" y="12"/>
                  </a:lnTo>
                  <a:lnTo>
                    <a:pt x="24" y="16"/>
                  </a:lnTo>
                  <a:lnTo>
                    <a:pt x="26" y="22"/>
                  </a:lnTo>
                  <a:lnTo>
                    <a:pt x="26" y="24"/>
                  </a:lnTo>
                  <a:lnTo>
                    <a:pt x="28" y="30"/>
                  </a:lnTo>
                  <a:lnTo>
                    <a:pt x="30" y="34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4" name="Freeform 75"/>
            <p:cNvSpPr>
              <a:spLocks/>
            </p:cNvSpPr>
            <p:nvPr/>
          </p:nvSpPr>
          <p:spPr bwMode="auto">
            <a:xfrm>
              <a:off x="6100763" y="2573511"/>
              <a:ext cx="463550" cy="508000"/>
            </a:xfrm>
            <a:custGeom>
              <a:avLst/>
              <a:gdLst>
                <a:gd name="T0" fmla="*/ 0 w 292"/>
                <a:gd name="T1" fmla="*/ 240 h 320"/>
                <a:gd name="T2" fmla="*/ 292 w 292"/>
                <a:gd name="T3" fmla="*/ 320 h 320"/>
                <a:gd name="T4" fmla="*/ 292 w 292"/>
                <a:gd name="T5" fmla="*/ 80 h 320"/>
                <a:gd name="T6" fmla="*/ 0 w 292"/>
                <a:gd name="T7" fmla="*/ 0 h 320"/>
                <a:gd name="T8" fmla="*/ 0 w 292"/>
                <a:gd name="T9" fmla="*/ 24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" h="320">
                  <a:moveTo>
                    <a:pt x="0" y="240"/>
                  </a:moveTo>
                  <a:lnTo>
                    <a:pt x="292" y="320"/>
                  </a:lnTo>
                  <a:lnTo>
                    <a:pt x="292" y="80"/>
                  </a:lnTo>
                  <a:lnTo>
                    <a:pt x="0" y="0"/>
                  </a:lnTo>
                  <a:lnTo>
                    <a:pt x="0" y="240"/>
                  </a:lnTo>
                  <a:close/>
                </a:path>
              </a:pathLst>
            </a:custGeom>
            <a:solidFill>
              <a:srgbClr val="B2D3C8"/>
            </a:solid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5" name="Freeform 76"/>
            <p:cNvSpPr>
              <a:spLocks/>
            </p:cNvSpPr>
            <p:nvPr/>
          </p:nvSpPr>
          <p:spPr bwMode="auto">
            <a:xfrm>
              <a:off x="6100763" y="2573511"/>
              <a:ext cx="463550" cy="508000"/>
            </a:xfrm>
            <a:custGeom>
              <a:avLst/>
              <a:gdLst>
                <a:gd name="T0" fmla="*/ 0 w 292"/>
                <a:gd name="T1" fmla="*/ 240 h 320"/>
                <a:gd name="T2" fmla="*/ 292 w 292"/>
                <a:gd name="T3" fmla="*/ 320 h 320"/>
                <a:gd name="T4" fmla="*/ 292 w 292"/>
                <a:gd name="T5" fmla="*/ 80 h 320"/>
                <a:gd name="T6" fmla="*/ 0 w 292"/>
                <a:gd name="T7" fmla="*/ 0 h 320"/>
                <a:gd name="T8" fmla="*/ 0 w 292"/>
                <a:gd name="T9" fmla="*/ 240 h 3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2" h="320">
                  <a:moveTo>
                    <a:pt x="0" y="240"/>
                  </a:moveTo>
                  <a:lnTo>
                    <a:pt x="292" y="320"/>
                  </a:lnTo>
                  <a:lnTo>
                    <a:pt x="292" y="80"/>
                  </a:lnTo>
                  <a:lnTo>
                    <a:pt x="0" y="0"/>
                  </a:lnTo>
                  <a:lnTo>
                    <a:pt x="0" y="240"/>
                  </a:lnTo>
                  <a:close/>
                </a:path>
              </a:pathLst>
            </a:cu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6" name="Freeform 77"/>
            <p:cNvSpPr>
              <a:spLocks noEditPoints="1"/>
            </p:cNvSpPr>
            <p:nvPr/>
          </p:nvSpPr>
          <p:spPr bwMode="auto">
            <a:xfrm>
              <a:off x="5694363" y="2868786"/>
              <a:ext cx="635000" cy="574675"/>
            </a:xfrm>
            <a:custGeom>
              <a:avLst/>
              <a:gdLst>
                <a:gd name="T0" fmla="*/ 42 w 400"/>
                <a:gd name="T1" fmla="*/ 350 h 362"/>
                <a:gd name="T2" fmla="*/ 0 w 400"/>
                <a:gd name="T3" fmla="*/ 362 h 362"/>
                <a:gd name="T4" fmla="*/ 16 w 400"/>
                <a:gd name="T5" fmla="*/ 322 h 362"/>
                <a:gd name="T6" fmla="*/ 42 w 400"/>
                <a:gd name="T7" fmla="*/ 350 h 362"/>
                <a:gd name="T8" fmla="*/ 356 w 400"/>
                <a:gd name="T9" fmla="*/ 10 h 362"/>
                <a:gd name="T10" fmla="*/ 400 w 400"/>
                <a:gd name="T11" fmla="*/ 0 h 362"/>
                <a:gd name="T12" fmla="*/ 382 w 400"/>
                <a:gd name="T13" fmla="*/ 40 h 362"/>
                <a:gd name="T14" fmla="*/ 356 w 400"/>
                <a:gd name="T15" fmla="*/ 10 h 362"/>
                <a:gd name="T16" fmla="*/ 376 w 400"/>
                <a:gd name="T17" fmla="*/ 24 h 362"/>
                <a:gd name="T18" fmla="*/ 26 w 400"/>
                <a:gd name="T19" fmla="*/ 342 h 362"/>
                <a:gd name="T20" fmla="*/ 22 w 400"/>
                <a:gd name="T21" fmla="*/ 342 h 362"/>
                <a:gd name="T22" fmla="*/ 22 w 400"/>
                <a:gd name="T23" fmla="*/ 338 h 362"/>
                <a:gd name="T24" fmla="*/ 374 w 400"/>
                <a:gd name="T25" fmla="*/ 18 h 362"/>
                <a:gd name="T26" fmla="*/ 376 w 400"/>
                <a:gd name="T27" fmla="*/ 20 h 362"/>
                <a:gd name="T28" fmla="*/ 376 w 400"/>
                <a:gd name="T29" fmla="*/ 24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0" h="362">
                  <a:moveTo>
                    <a:pt x="42" y="350"/>
                  </a:moveTo>
                  <a:lnTo>
                    <a:pt x="0" y="362"/>
                  </a:lnTo>
                  <a:lnTo>
                    <a:pt x="16" y="322"/>
                  </a:lnTo>
                  <a:lnTo>
                    <a:pt x="42" y="350"/>
                  </a:lnTo>
                  <a:close/>
                  <a:moveTo>
                    <a:pt x="356" y="10"/>
                  </a:moveTo>
                  <a:lnTo>
                    <a:pt x="400" y="0"/>
                  </a:lnTo>
                  <a:lnTo>
                    <a:pt x="382" y="40"/>
                  </a:lnTo>
                  <a:lnTo>
                    <a:pt x="356" y="10"/>
                  </a:lnTo>
                  <a:close/>
                  <a:moveTo>
                    <a:pt x="376" y="24"/>
                  </a:moveTo>
                  <a:lnTo>
                    <a:pt x="26" y="342"/>
                  </a:lnTo>
                  <a:lnTo>
                    <a:pt x="22" y="342"/>
                  </a:lnTo>
                  <a:lnTo>
                    <a:pt x="22" y="338"/>
                  </a:lnTo>
                  <a:lnTo>
                    <a:pt x="374" y="18"/>
                  </a:lnTo>
                  <a:lnTo>
                    <a:pt x="376" y="20"/>
                  </a:lnTo>
                  <a:lnTo>
                    <a:pt x="376" y="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7" name="Rectangle 78"/>
            <p:cNvSpPr>
              <a:spLocks noChangeArrowheads="1"/>
            </p:cNvSpPr>
            <p:nvPr/>
          </p:nvSpPr>
          <p:spPr bwMode="auto">
            <a:xfrm>
              <a:off x="2300288" y="2522711"/>
              <a:ext cx="1438275" cy="549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8" name="Rectangle 79"/>
            <p:cNvSpPr>
              <a:spLocks noChangeArrowheads="1"/>
            </p:cNvSpPr>
            <p:nvPr/>
          </p:nvSpPr>
          <p:spPr bwMode="auto">
            <a:xfrm>
              <a:off x="2300288" y="2522711"/>
              <a:ext cx="1438275" cy="549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1" name="Rectangle 82"/>
            <p:cNvSpPr>
              <a:spLocks noChangeArrowheads="1"/>
            </p:cNvSpPr>
            <p:nvPr/>
          </p:nvSpPr>
          <p:spPr bwMode="auto">
            <a:xfrm>
              <a:off x="5357813" y="2856086"/>
              <a:ext cx="4360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1,5 mètre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5" name="Rectangle 86"/>
            <p:cNvSpPr>
              <a:spLocks noChangeArrowheads="1"/>
            </p:cNvSpPr>
            <p:nvPr/>
          </p:nvSpPr>
          <p:spPr bwMode="auto">
            <a:xfrm>
              <a:off x="2464827" y="2551126"/>
              <a:ext cx="120545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Imprégnation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progressive » à la suite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passage répété devant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l’information visuelle.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99" name="Connecteur droit avec flèche 98"/>
            <p:cNvCxnSpPr/>
            <p:nvPr/>
          </p:nvCxnSpPr>
          <p:spPr>
            <a:xfrm flipH="1" flipV="1">
              <a:off x="3541698" y="3194223"/>
              <a:ext cx="1056209" cy="371475"/>
            </a:xfrm>
            <a:prstGeom prst="straightConnector1">
              <a:avLst/>
            </a:prstGeom>
            <a:ln w="2540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Connecteur droit avec flèche 19"/>
            <p:cNvCxnSpPr/>
            <p:nvPr/>
          </p:nvCxnSpPr>
          <p:spPr>
            <a:xfrm flipH="1" flipV="1">
              <a:off x="5508104" y="3503786"/>
              <a:ext cx="1056209" cy="371475"/>
            </a:xfrm>
            <a:prstGeom prst="straightConnector1">
              <a:avLst/>
            </a:prstGeom>
            <a:ln w="2540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" name="Freeform 22"/>
            <p:cNvSpPr>
              <a:spLocks/>
            </p:cNvSpPr>
            <p:nvPr/>
          </p:nvSpPr>
          <p:spPr bwMode="auto">
            <a:xfrm>
              <a:off x="4192588" y="3303761"/>
              <a:ext cx="333375" cy="393700"/>
            </a:xfrm>
            <a:custGeom>
              <a:avLst/>
              <a:gdLst>
                <a:gd name="T0" fmla="*/ 10 w 210"/>
                <a:gd name="T1" fmla="*/ 70 h 248"/>
                <a:gd name="T2" fmla="*/ 0 w 210"/>
                <a:gd name="T3" fmla="*/ 84 h 248"/>
                <a:gd name="T4" fmla="*/ 6 w 210"/>
                <a:gd name="T5" fmla="*/ 96 h 248"/>
                <a:gd name="T6" fmla="*/ 16 w 210"/>
                <a:gd name="T7" fmla="*/ 102 h 248"/>
                <a:gd name="T8" fmla="*/ 20 w 210"/>
                <a:gd name="T9" fmla="*/ 114 h 248"/>
                <a:gd name="T10" fmla="*/ 20 w 210"/>
                <a:gd name="T11" fmla="*/ 132 h 248"/>
                <a:gd name="T12" fmla="*/ 24 w 210"/>
                <a:gd name="T13" fmla="*/ 152 h 248"/>
                <a:gd name="T14" fmla="*/ 34 w 210"/>
                <a:gd name="T15" fmla="*/ 164 h 248"/>
                <a:gd name="T16" fmla="*/ 54 w 210"/>
                <a:gd name="T17" fmla="*/ 166 h 248"/>
                <a:gd name="T18" fmla="*/ 80 w 210"/>
                <a:gd name="T19" fmla="*/ 162 h 248"/>
                <a:gd name="T20" fmla="*/ 100 w 210"/>
                <a:gd name="T21" fmla="*/ 166 h 248"/>
                <a:gd name="T22" fmla="*/ 92 w 210"/>
                <a:gd name="T23" fmla="*/ 168 h 248"/>
                <a:gd name="T24" fmla="*/ 80 w 210"/>
                <a:gd name="T25" fmla="*/ 170 h 248"/>
                <a:gd name="T26" fmla="*/ 72 w 210"/>
                <a:gd name="T27" fmla="*/ 178 h 248"/>
                <a:gd name="T28" fmla="*/ 68 w 210"/>
                <a:gd name="T29" fmla="*/ 200 h 248"/>
                <a:gd name="T30" fmla="*/ 56 w 210"/>
                <a:gd name="T31" fmla="*/ 208 h 248"/>
                <a:gd name="T32" fmla="*/ 40 w 210"/>
                <a:gd name="T33" fmla="*/ 222 h 248"/>
                <a:gd name="T34" fmla="*/ 30 w 210"/>
                <a:gd name="T35" fmla="*/ 240 h 248"/>
                <a:gd name="T36" fmla="*/ 210 w 210"/>
                <a:gd name="T37" fmla="*/ 242 h 248"/>
                <a:gd name="T38" fmla="*/ 206 w 210"/>
                <a:gd name="T39" fmla="*/ 228 h 248"/>
                <a:gd name="T40" fmla="*/ 194 w 210"/>
                <a:gd name="T41" fmla="*/ 214 h 248"/>
                <a:gd name="T42" fmla="*/ 176 w 210"/>
                <a:gd name="T43" fmla="*/ 200 h 248"/>
                <a:gd name="T44" fmla="*/ 160 w 210"/>
                <a:gd name="T45" fmla="*/ 188 h 248"/>
                <a:gd name="T46" fmla="*/ 154 w 210"/>
                <a:gd name="T47" fmla="*/ 162 h 248"/>
                <a:gd name="T48" fmla="*/ 164 w 210"/>
                <a:gd name="T49" fmla="*/ 142 h 248"/>
                <a:gd name="T50" fmla="*/ 170 w 210"/>
                <a:gd name="T51" fmla="*/ 136 h 248"/>
                <a:gd name="T52" fmla="*/ 184 w 210"/>
                <a:gd name="T53" fmla="*/ 126 h 248"/>
                <a:gd name="T54" fmla="*/ 198 w 210"/>
                <a:gd name="T55" fmla="*/ 108 h 248"/>
                <a:gd name="T56" fmla="*/ 194 w 210"/>
                <a:gd name="T57" fmla="*/ 102 h 248"/>
                <a:gd name="T58" fmla="*/ 182 w 210"/>
                <a:gd name="T59" fmla="*/ 98 h 248"/>
                <a:gd name="T60" fmla="*/ 168 w 210"/>
                <a:gd name="T61" fmla="*/ 96 h 248"/>
                <a:gd name="T62" fmla="*/ 148 w 210"/>
                <a:gd name="T63" fmla="*/ 96 h 248"/>
                <a:gd name="T64" fmla="*/ 154 w 210"/>
                <a:gd name="T65" fmla="*/ 88 h 248"/>
                <a:gd name="T66" fmla="*/ 158 w 210"/>
                <a:gd name="T67" fmla="*/ 76 h 248"/>
                <a:gd name="T68" fmla="*/ 138 w 210"/>
                <a:gd name="T69" fmla="*/ 72 h 248"/>
                <a:gd name="T70" fmla="*/ 132 w 210"/>
                <a:gd name="T71" fmla="*/ 54 h 248"/>
                <a:gd name="T72" fmla="*/ 122 w 210"/>
                <a:gd name="T73" fmla="*/ 42 h 248"/>
                <a:gd name="T74" fmla="*/ 106 w 210"/>
                <a:gd name="T75" fmla="*/ 36 h 248"/>
                <a:gd name="T76" fmla="*/ 96 w 210"/>
                <a:gd name="T77" fmla="*/ 38 h 248"/>
                <a:gd name="T78" fmla="*/ 100 w 210"/>
                <a:gd name="T79" fmla="*/ 50 h 248"/>
                <a:gd name="T80" fmla="*/ 106 w 210"/>
                <a:gd name="T81" fmla="*/ 48 h 248"/>
                <a:gd name="T82" fmla="*/ 114 w 210"/>
                <a:gd name="T83" fmla="*/ 52 h 248"/>
                <a:gd name="T84" fmla="*/ 122 w 210"/>
                <a:gd name="T85" fmla="*/ 60 h 248"/>
                <a:gd name="T86" fmla="*/ 126 w 210"/>
                <a:gd name="T87" fmla="*/ 82 h 248"/>
                <a:gd name="T88" fmla="*/ 120 w 210"/>
                <a:gd name="T89" fmla="*/ 104 h 248"/>
                <a:gd name="T90" fmla="*/ 104 w 210"/>
                <a:gd name="T91" fmla="*/ 122 h 248"/>
                <a:gd name="T92" fmla="*/ 114 w 210"/>
                <a:gd name="T93" fmla="*/ 102 h 248"/>
                <a:gd name="T94" fmla="*/ 120 w 210"/>
                <a:gd name="T95" fmla="*/ 84 h 248"/>
                <a:gd name="T96" fmla="*/ 118 w 210"/>
                <a:gd name="T97" fmla="*/ 66 h 248"/>
                <a:gd name="T98" fmla="*/ 114 w 210"/>
                <a:gd name="T99" fmla="*/ 58 h 248"/>
                <a:gd name="T100" fmla="*/ 104 w 210"/>
                <a:gd name="T101" fmla="*/ 56 h 248"/>
                <a:gd name="T102" fmla="*/ 92 w 210"/>
                <a:gd name="T103" fmla="*/ 64 h 248"/>
                <a:gd name="T104" fmla="*/ 82 w 210"/>
                <a:gd name="T105" fmla="*/ 64 h 248"/>
                <a:gd name="T106" fmla="*/ 96 w 210"/>
                <a:gd name="T107" fmla="*/ 52 h 248"/>
                <a:gd name="T108" fmla="*/ 80 w 210"/>
                <a:gd name="T109" fmla="*/ 44 h 248"/>
                <a:gd name="T110" fmla="*/ 72 w 210"/>
                <a:gd name="T111" fmla="*/ 46 h 248"/>
                <a:gd name="T112" fmla="*/ 52 w 210"/>
                <a:gd name="T113" fmla="*/ 0 h 248"/>
                <a:gd name="T114" fmla="*/ 48 w 210"/>
                <a:gd name="T115" fmla="*/ 6 h 248"/>
                <a:gd name="T116" fmla="*/ 42 w 210"/>
                <a:gd name="T117" fmla="*/ 14 h 248"/>
                <a:gd name="T118" fmla="*/ 16 w 210"/>
                <a:gd name="T119" fmla="*/ 36 h 248"/>
                <a:gd name="T120" fmla="*/ 18 w 210"/>
                <a:gd name="T121" fmla="*/ 56 h 248"/>
                <a:gd name="T122" fmla="*/ 14 w 210"/>
                <a:gd name="T123" fmla="*/ 64 h 248"/>
                <a:gd name="T124" fmla="*/ 52 w 210"/>
                <a:gd name="T125" fmla="*/ 62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0" h="248">
                  <a:moveTo>
                    <a:pt x="12" y="66"/>
                  </a:moveTo>
                  <a:lnTo>
                    <a:pt x="12" y="66"/>
                  </a:lnTo>
                  <a:lnTo>
                    <a:pt x="12" y="68"/>
                  </a:lnTo>
                  <a:lnTo>
                    <a:pt x="10" y="68"/>
                  </a:lnTo>
                  <a:lnTo>
                    <a:pt x="10" y="70"/>
                  </a:lnTo>
                  <a:lnTo>
                    <a:pt x="8" y="74"/>
                  </a:lnTo>
                  <a:lnTo>
                    <a:pt x="6" y="76"/>
                  </a:lnTo>
                  <a:lnTo>
                    <a:pt x="4" y="78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0"/>
                  </a:lnTo>
                  <a:lnTo>
                    <a:pt x="4" y="94"/>
                  </a:lnTo>
                  <a:lnTo>
                    <a:pt x="6" y="96"/>
                  </a:lnTo>
                  <a:lnTo>
                    <a:pt x="8" y="98"/>
                  </a:lnTo>
                  <a:lnTo>
                    <a:pt x="12" y="100"/>
                  </a:lnTo>
                  <a:lnTo>
                    <a:pt x="14" y="100"/>
                  </a:lnTo>
                  <a:lnTo>
                    <a:pt x="16" y="100"/>
                  </a:lnTo>
                  <a:lnTo>
                    <a:pt x="16" y="102"/>
                  </a:lnTo>
                  <a:lnTo>
                    <a:pt x="20" y="102"/>
                  </a:lnTo>
                  <a:lnTo>
                    <a:pt x="20" y="104"/>
                  </a:lnTo>
                  <a:lnTo>
                    <a:pt x="20" y="106"/>
                  </a:lnTo>
                  <a:lnTo>
                    <a:pt x="20" y="110"/>
                  </a:lnTo>
                  <a:lnTo>
                    <a:pt x="20" y="114"/>
                  </a:lnTo>
                  <a:lnTo>
                    <a:pt x="20" y="120"/>
                  </a:lnTo>
                  <a:lnTo>
                    <a:pt x="20" y="126"/>
                  </a:lnTo>
                  <a:lnTo>
                    <a:pt x="46" y="126"/>
                  </a:lnTo>
                  <a:lnTo>
                    <a:pt x="46" y="132"/>
                  </a:lnTo>
                  <a:lnTo>
                    <a:pt x="20" y="132"/>
                  </a:lnTo>
                  <a:lnTo>
                    <a:pt x="22" y="136"/>
                  </a:lnTo>
                  <a:lnTo>
                    <a:pt x="22" y="142"/>
                  </a:lnTo>
                  <a:lnTo>
                    <a:pt x="24" y="146"/>
                  </a:lnTo>
                  <a:lnTo>
                    <a:pt x="24" y="150"/>
                  </a:lnTo>
                  <a:lnTo>
                    <a:pt x="24" y="152"/>
                  </a:lnTo>
                  <a:lnTo>
                    <a:pt x="26" y="156"/>
                  </a:lnTo>
                  <a:lnTo>
                    <a:pt x="26" y="160"/>
                  </a:lnTo>
                  <a:lnTo>
                    <a:pt x="28" y="162"/>
                  </a:lnTo>
                  <a:lnTo>
                    <a:pt x="32" y="162"/>
                  </a:lnTo>
                  <a:lnTo>
                    <a:pt x="34" y="164"/>
                  </a:lnTo>
                  <a:lnTo>
                    <a:pt x="36" y="164"/>
                  </a:lnTo>
                  <a:lnTo>
                    <a:pt x="42" y="164"/>
                  </a:lnTo>
                  <a:lnTo>
                    <a:pt x="44" y="166"/>
                  </a:lnTo>
                  <a:lnTo>
                    <a:pt x="50" y="166"/>
                  </a:lnTo>
                  <a:lnTo>
                    <a:pt x="54" y="166"/>
                  </a:lnTo>
                  <a:lnTo>
                    <a:pt x="60" y="164"/>
                  </a:lnTo>
                  <a:lnTo>
                    <a:pt x="64" y="164"/>
                  </a:lnTo>
                  <a:lnTo>
                    <a:pt x="68" y="164"/>
                  </a:lnTo>
                  <a:lnTo>
                    <a:pt x="74" y="162"/>
                  </a:lnTo>
                  <a:lnTo>
                    <a:pt x="80" y="162"/>
                  </a:lnTo>
                  <a:lnTo>
                    <a:pt x="86" y="162"/>
                  </a:lnTo>
                  <a:lnTo>
                    <a:pt x="90" y="160"/>
                  </a:lnTo>
                  <a:lnTo>
                    <a:pt x="96" y="160"/>
                  </a:lnTo>
                  <a:lnTo>
                    <a:pt x="98" y="158"/>
                  </a:lnTo>
                  <a:lnTo>
                    <a:pt x="100" y="166"/>
                  </a:lnTo>
                  <a:lnTo>
                    <a:pt x="98" y="166"/>
                  </a:lnTo>
                  <a:lnTo>
                    <a:pt x="96" y="166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0" y="168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4" y="170"/>
                  </a:lnTo>
                  <a:lnTo>
                    <a:pt x="80" y="170"/>
                  </a:lnTo>
                  <a:lnTo>
                    <a:pt x="78" y="170"/>
                  </a:lnTo>
                  <a:lnTo>
                    <a:pt x="76" y="170"/>
                  </a:lnTo>
                  <a:lnTo>
                    <a:pt x="74" y="170"/>
                  </a:lnTo>
                  <a:lnTo>
                    <a:pt x="70" y="170"/>
                  </a:lnTo>
                  <a:lnTo>
                    <a:pt x="72" y="178"/>
                  </a:lnTo>
                  <a:lnTo>
                    <a:pt x="72" y="182"/>
                  </a:lnTo>
                  <a:lnTo>
                    <a:pt x="74" y="188"/>
                  </a:lnTo>
                  <a:lnTo>
                    <a:pt x="72" y="194"/>
                  </a:lnTo>
                  <a:lnTo>
                    <a:pt x="70" y="198"/>
                  </a:lnTo>
                  <a:lnTo>
                    <a:pt x="68" y="200"/>
                  </a:lnTo>
                  <a:lnTo>
                    <a:pt x="68" y="200"/>
                  </a:lnTo>
                  <a:lnTo>
                    <a:pt x="64" y="204"/>
                  </a:lnTo>
                  <a:lnTo>
                    <a:pt x="62" y="206"/>
                  </a:lnTo>
                  <a:lnTo>
                    <a:pt x="60" y="206"/>
                  </a:lnTo>
                  <a:lnTo>
                    <a:pt x="56" y="208"/>
                  </a:lnTo>
                  <a:lnTo>
                    <a:pt x="52" y="212"/>
                  </a:lnTo>
                  <a:lnTo>
                    <a:pt x="50" y="214"/>
                  </a:lnTo>
                  <a:lnTo>
                    <a:pt x="46" y="216"/>
                  </a:lnTo>
                  <a:lnTo>
                    <a:pt x="42" y="220"/>
                  </a:lnTo>
                  <a:lnTo>
                    <a:pt x="40" y="222"/>
                  </a:lnTo>
                  <a:lnTo>
                    <a:pt x="36" y="224"/>
                  </a:lnTo>
                  <a:lnTo>
                    <a:pt x="34" y="228"/>
                  </a:lnTo>
                  <a:lnTo>
                    <a:pt x="34" y="230"/>
                  </a:lnTo>
                  <a:lnTo>
                    <a:pt x="32" y="234"/>
                  </a:lnTo>
                  <a:lnTo>
                    <a:pt x="30" y="240"/>
                  </a:lnTo>
                  <a:lnTo>
                    <a:pt x="30" y="244"/>
                  </a:lnTo>
                  <a:lnTo>
                    <a:pt x="30" y="248"/>
                  </a:lnTo>
                  <a:lnTo>
                    <a:pt x="210" y="248"/>
                  </a:lnTo>
                  <a:lnTo>
                    <a:pt x="210" y="246"/>
                  </a:lnTo>
                  <a:lnTo>
                    <a:pt x="210" y="242"/>
                  </a:lnTo>
                  <a:lnTo>
                    <a:pt x="210" y="240"/>
                  </a:lnTo>
                  <a:lnTo>
                    <a:pt x="210" y="236"/>
                  </a:lnTo>
                  <a:lnTo>
                    <a:pt x="208" y="234"/>
                  </a:lnTo>
                  <a:lnTo>
                    <a:pt x="208" y="232"/>
                  </a:lnTo>
                  <a:lnTo>
                    <a:pt x="206" y="228"/>
                  </a:lnTo>
                  <a:lnTo>
                    <a:pt x="204" y="224"/>
                  </a:lnTo>
                  <a:lnTo>
                    <a:pt x="202" y="222"/>
                  </a:lnTo>
                  <a:lnTo>
                    <a:pt x="200" y="218"/>
                  </a:lnTo>
                  <a:lnTo>
                    <a:pt x="198" y="216"/>
                  </a:lnTo>
                  <a:lnTo>
                    <a:pt x="194" y="214"/>
                  </a:lnTo>
                  <a:lnTo>
                    <a:pt x="192" y="212"/>
                  </a:lnTo>
                  <a:lnTo>
                    <a:pt x="188" y="208"/>
                  </a:lnTo>
                  <a:lnTo>
                    <a:pt x="184" y="206"/>
                  </a:lnTo>
                  <a:lnTo>
                    <a:pt x="180" y="204"/>
                  </a:lnTo>
                  <a:lnTo>
                    <a:pt x="176" y="200"/>
                  </a:lnTo>
                  <a:lnTo>
                    <a:pt x="172" y="198"/>
                  </a:lnTo>
                  <a:lnTo>
                    <a:pt x="168" y="196"/>
                  </a:lnTo>
                  <a:lnTo>
                    <a:pt x="166" y="192"/>
                  </a:lnTo>
                  <a:lnTo>
                    <a:pt x="162" y="190"/>
                  </a:lnTo>
                  <a:lnTo>
                    <a:pt x="160" y="188"/>
                  </a:lnTo>
                  <a:lnTo>
                    <a:pt x="158" y="186"/>
                  </a:lnTo>
                  <a:lnTo>
                    <a:pt x="156" y="182"/>
                  </a:lnTo>
                  <a:lnTo>
                    <a:pt x="154" y="176"/>
                  </a:lnTo>
                  <a:lnTo>
                    <a:pt x="152" y="168"/>
                  </a:lnTo>
                  <a:lnTo>
                    <a:pt x="154" y="162"/>
                  </a:lnTo>
                  <a:lnTo>
                    <a:pt x="156" y="156"/>
                  </a:lnTo>
                  <a:lnTo>
                    <a:pt x="158" y="150"/>
                  </a:lnTo>
                  <a:lnTo>
                    <a:pt x="160" y="146"/>
                  </a:lnTo>
                  <a:lnTo>
                    <a:pt x="162" y="144"/>
                  </a:lnTo>
                  <a:lnTo>
                    <a:pt x="164" y="142"/>
                  </a:lnTo>
                  <a:lnTo>
                    <a:pt x="166" y="142"/>
                  </a:lnTo>
                  <a:lnTo>
                    <a:pt x="166" y="140"/>
                  </a:lnTo>
                  <a:lnTo>
                    <a:pt x="166" y="140"/>
                  </a:lnTo>
                  <a:lnTo>
                    <a:pt x="168" y="138"/>
                  </a:lnTo>
                  <a:lnTo>
                    <a:pt x="170" y="136"/>
                  </a:lnTo>
                  <a:lnTo>
                    <a:pt x="174" y="136"/>
                  </a:lnTo>
                  <a:lnTo>
                    <a:pt x="176" y="134"/>
                  </a:lnTo>
                  <a:lnTo>
                    <a:pt x="178" y="132"/>
                  </a:lnTo>
                  <a:lnTo>
                    <a:pt x="180" y="128"/>
                  </a:lnTo>
                  <a:lnTo>
                    <a:pt x="184" y="126"/>
                  </a:lnTo>
                  <a:lnTo>
                    <a:pt x="186" y="124"/>
                  </a:lnTo>
                  <a:lnTo>
                    <a:pt x="190" y="120"/>
                  </a:lnTo>
                  <a:lnTo>
                    <a:pt x="192" y="118"/>
                  </a:lnTo>
                  <a:lnTo>
                    <a:pt x="194" y="112"/>
                  </a:lnTo>
                  <a:lnTo>
                    <a:pt x="198" y="108"/>
                  </a:lnTo>
                  <a:lnTo>
                    <a:pt x="202" y="104"/>
                  </a:lnTo>
                  <a:lnTo>
                    <a:pt x="200" y="104"/>
                  </a:lnTo>
                  <a:lnTo>
                    <a:pt x="196" y="102"/>
                  </a:lnTo>
                  <a:lnTo>
                    <a:pt x="194" y="102"/>
                  </a:lnTo>
                  <a:lnTo>
                    <a:pt x="194" y="102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4" y="100"/>
                  </a:lnTo>
                  <a:lnTo>
                    <a:pt x="184" y="100"/>
                  </a:lnTo>
                  <a:lnTo>
                    <a:pt x="182" y="98"/>
                  </a:lnTo>
                  <a:lnTo>
                    <a:pt x="180" y="98"/>
                  </a:lnTo>
                  <a:lnTo>
                    <a:pt x="178" y="98"/>
                  </a:lnTo>
                  <a:lnTo>
                    <a:pt x="176" y="96"/>
                  </a:lnTo>
                  <a:lnTo>
                    <a:pt x="172" y="96"/>
                  </a:lnTo>
                  <a:lnTo>
                    <a:pt x="168" y="96"/>
                  </a:lnTo>
                  <a:lnTo>
                    <a:pt x="164" y="96"/>
                  </a:lnTo>
                  <a:lnTo>
                    <a:pt x="160" y="96"/>
                  </a:lnTo>
                  <a:lnTo>
                    <a:pt x="158" y="96"/>
                  </a:lnTo>
                  <a:lnTo>
                    <a:pt x="156" y="96"/>
                  </a:lnTo>
                  <a:lnTo>
                    <a:pt x="148" y="96"/>
                  </a:lnTo>
                  <a:lnTo>
                    <a:pt x="148" y="94"/>
                  </a:lnTo>
                  <a:lnTo>
                    <a:pt x="150" y="92"/>
                  </a:lnTo>
                  <a:lnTo>
                    <a:pt x="152" y="90"/>
                  </a:lnTo>
                  <a:lnTo>
                    <a:pt x="152" y="90"/>
                  </a:lnTo>
                  <a:lnTo>
                    <a:pt x="154" y="88"/>
                  </a:lnTo>
                  <a:lnTo>
                    <a:pt x="156" y="86"/>
                  </a:lnTo>
                  <a:lnTo>
                    <a:pt x="156" y="82"/>
                  </a:lnTo>
                  <a:lnTo>
                    <a:pt x="158" y="82"/>
                  </a:lnTo>
                  <a:lnTo>
                    <a:pt x="158" y="80"/>
                  </a:lnTo>
                  <a:lnTo>
                    <a:pt x="158" y="76"/>
                  </a:lnTo>
                  <a:lnTo>
                    <a:pt x="158" y="74"/>
                  </a:lnTo>
                  <a:lnTo>
                    <a:pt x="160" y="74"/>
                  </a:lnTo>
                  <a:lnTo>
                    <a:pt x="140" y="74"/>
                  </a:lnTo>
                  <a:lnTo>
                    <a:pt x="138" y="76"/>
                  </a:lnTo>
                  <a:lnTo>
                    <a:pt x="138" y="72"/>
                  </a:lnTo>
                  <a:lnTo>
                    <a:pt x="138" y="68"/>
                  </a:lnTo>
                  <a:lnTo>
                    <a:pt x="136" y="64"/>
                  </a:lnTo>
                  <a:lnTo>
                    <a:pt x="136" y="60"/>
                  </a:lnTo>
                  <a:lnTo>
                    <a:pt x="134" y="56"/>
                  </a:lnTo>
                  <a:lnTo>
                    <a:pt x="132" y="54"/>
                  </a:lnTo>
                  <a:lnTo>
                    <a:pt x="132" y="52"/>
                  </a:lnTo>
                  <a:lnTo>
                    <a:pt x="130" y="48"/>
                  </a:lnTo>
                  <a:lnTo>
                    <a:pt x="128" y="46"/>
                  </a:lnTo>
                  <a:lnTo>
                    <a:pt x="124" y="44"/>
                  </a:lnTo>
                  <a:lnTo>
                    <a:pt x="122" y="42"/>
                  </a:lnTo>
                  <a:lnTo>
                    <a:pt x="120" y="40"/>
                  </a:lnTo>
                  <a:lnTo>
                    <a:pt x="116" y="38"/>
                  </a:lnTo>
                  <a:lnTo>
                    <a:pt x="114" y="38"/>
                  </a:lnTo>
                  <a:lnTo>
                    <a:pt x="110" y="36"/>
                  </a:lnTo>
                  <a:lnTo>
                    <a:pt x="106" y="36"/>
                  </a:lnTo>
                  <a:lnTo>
                    <a:pt x="104" y="36"/>
                  </a:lnTo>
                  <a:lnTo>
                    <a:pt x="102" y="36"/>
                  </a:lnTo>
                  <a:lnTo>
                    <a:pt x="98" y="36"/>
                  </a:lnTo>
                  <a:lnTo>
                    <a:pt x="96" y="36"/>
                  </a:lnTo>
                  <a:lnTo>
                    <a:pt x="96" y="38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88" y="38"/>
                  </a:lnTo>
                  <a:lnTo>
                    <a:pt x="86" y="40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4" y="50"/>
                  </a:lnTo>
                  <a:lnTo>
                    <a:pt x="104" y="50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8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4" y="50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4"/>
                  </a:lnTo>
                  <a:lnTo>
                    <a:pt x="120" y="56"/>
                  </a:lnTo>
                  <a:lnTo>
                    <a:pt x="122" y="56"/>
                  </a:lnTo>
                  <a:lnTo>
                    <a:pt x="122" y="60"/>
                  </a:lnTo>
                  <a:lnTo>
                    <a:pt x="124" y="64"/>
                  </a:lnTo>
                  <a:lnTo>
                    <a:pt x="126" y="68"/>
                  </a:lnTo>
                  <a:lnTo>
                    <a:pt x="126" y="72"/>
                  </a:lnTo>
                  <a:lnTo>
                    <a:pt x="126" y="76"/>
                  </a:lnTo>
                  <a:lnTo>
                    <a:pt x="126" y="82"/>
                  </a:lnTo>
                  <a:lnTo>
                    <a:pt x="126" y="84"/>
                  </a:lnTo>
                  <a:lnTo>
                    <a:pt x="126" y="90"/>
                  </a:lnTo>
                  <a:lnTo>
                    <a:pt x="124" y="94"/>
                  </a:lnTo>
                  <a:lnTo>
                    <a:pt x="122" y="100"/>
                  </a:lnTo>
                  <a:lnTo>
                    <a:pt x="120" y="104"/>
                  </a:lnTo>
                  <a:lnTo>
                    <a:pt x="118" y="108"/>
                  </a:lnTo>
                  <a:lnTo>
                    <a:pt x="114" y="112"/>
                  </a:lnTo>
                  <a:lnTo>
                    <a:pt x="112" y="116"/>
                  </a:lnTo>
                  <a:lnTo>
                    <a:pt x="108" y="118"/>
                  </a:lnTo>
                  <a:lnTo>
                    <a:pt x="104" y="122"/>
                  </a:lnTo>
                  <a:lnTo>
                    <a:pt x="104" y="114"/>
                  </a:lnTo>
                  <a:lnTo>
                    <a:pt x="106" y="110"/>
                  </a:lnTo>
                  <a:lnTo>
                    <a:pt x="110" y="108"/>
                  </a:lnTo>
                  <a:lnTo>
                    <a:pt x="112" y="106"/>
                  </a:lnTo>
                  <a:lnTo>
                    <a:pt x="114" y="102"/>
                  </a:lnTo>
                  <a:lnTo>
                    <a:pt x="114" y="100"/>
                  </a:lnTo>
                  <a:lnTo>
                    <a:pt x="116" y="96"/>
                  </a:lnTo>
                  <a:lnTo>
                    <a:pt x="118" y="92"/>
                  </a:lnTo>
                  <a:lnTo>
                    <a:pt x="118" y="88"/>
                  </a:lnTo>
                  <a:lnTo>
                    <a:pt x="120" y="84"/>
                  </a:lnTo>
                  <a:lnTo>
                    <a:pt x="120" y="80"/>
                  </a:lnTo>
                  <a:lnTo>
                    <a:pt x="120" y="76"/>
                  </a:lnTo>
                  <a:lnTo>
                    <a:pt x="120" y="74"/>
                  </a:lnTo>
                  <a:lnTo>
                    <a:pt x="120" y="70"/>
                  </a:lnTo>
                  <a:lnTo>
                    <a:pt x="118" y="66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14" y="62"/>
                  </a:lnTo>
                  <a:lnTo>
                    <a:pt x="114" y="60"/>
                  </a:lnTo>
                  <a:lnTo>
                    <a:pt x="114" y="58"/>
                  </a:lnTo>
                  <a:lnTo>
                    <a:pt x="112" y="58"/>
                  </a:lnTo>
                  <a:lnTo>
                    <a:pt x="110" y="56"/>
                  </a:lnTo>
                  <a:lnTo>
                    <a:pt x="108" y="56"/>
                  </a:lnTo>
                  <a:lnTo>
                    <a:pt x="106" y="56"/>
                  </a:lnTo>
                  <a:lnTo>
                    <a:pt x="104" y="56"/>
                  </a:lnTo>
                  <a:lnTo>
                    <a:pt x="102" y="56"/>
                  </a:lnTo>
                  <a:lnTo>
                    <a:pt x="98" y="58"/>
                  </a:lnTo>
                  <a:lnTo>
                    <a:pt x="96" y="60"/>
                  </a:lnTo>
                  <a:lnTo>
                    <a:pt x="94" y="62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6" y="72"/>
                  </a:lnTo>
                  <a:lnTo>
                    <a:pt x="78" y="72"/>
                  </a:lnTo>
                  <a:lnTo>
                    <a:pt x="80" y="68"/>
                  </a:lnTo>
                  <a:lnTo>
                    <a:pt x="82" y="64"/>
                  </a:lnTo>
                  <a:lnTo>
                    <a:pt x="86" y="62"/>
                  </a:lnTo>
                  <a:lnTo>
                    <a:pt x="88" y="58"/>
                  </a:lnTo>
                  <a:lnTo>
                    <a:pt x="90" y="56"/>
                  </a:lnTo>
                  <a:lnTo>
                    <a:pt x="94" y="54"/>
                  </a:lnTo>
                  <a:lnTo>
                    <a:pt x="96" y="52"/>
                  </a:lnTo>
                  <a:lnTo>
                    <a:pt x="100" y="50"/>
                  </a:lnTo>
                  <a:lnTo>
                    <a:pt x="86" y="40"/>
                  </a:lnTo>
                  <a:lnTo>
                    <a:pt x="84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80" y="46"/>
                  </a:lnTo>
                  <a:lnTo>
                    <a:pt x="78" y="46"/>
                  </a:lnTo>
                  <a:lnTo>
                    <a:pt x="78" y="46"/>
                  </a:lnTo>
                  <a:lnTo>
                    <a:pt x="76" y="50"/>
                  </a:lnTo>
                  <a:lnTo>
                    <a:pt x="72" y="46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6" y="26"/>
                  </a:lnTo>
                  <a:lnTo>
                    <a:pt x="68" y="14"/>
                  </a:lnTo>
                  <a:lnTo>
                    <a:pt x="52" y="0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6" y="8"/>
                  </a:lnTo>
                  <a:lnTo>
                    <a:pt x="44" y="10"/>
                  </a:lnTo>
                  <a:lnTo>
                    <a:pt x="44" y="12"/>
                  </a:lnTo>
                  <a:lnTo>
                    <a:pt x="42" y="14"/>
                  </a:lnTo>
                  <a:lnTo>
                    <a:pt x="42" y="14"/>
                  </a:lnTo>
                  <a:lnTo>
                    <a:pt x="16" y="8"/>
                  </a:lnTo>
                  <a:lnTo>
                    <a:pt x="14" y="16"/>
                  </a:lnTo>
                  <a:lnTo>
                    <a:pt x="16" y="22"/>
                  </a:lnTo>
                  <a:lnTo>
                    <a:pt x="16" y="28"/>
                  </a:lnTo>
                  <a:lnTo>
                    <a:pt x="16" y="36"/>
                  </a:lnTo>
                  <a:lnTo>
                    <a:pt x="18" y="40"/>
                  </a:lnTo>
                  <a:lnTo>
                    <a:pt x="20" y="46"/>
                  </a:lnTo>
                  <a:lnTo>
                    <a:pt x="20" y="50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4" y="64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0" y="62"/>
                  </a:lnTo>
                  <a:lnTo>
                    <a:pt x="52" y="62"/>
                  </a:lnTo>
                  <a:lnTo>
                    <a:pt x="52" y="70"/>
                  </a:lnTo>
                  <a:lnTo>
                    <a:pt x="30" y="70"/>
                  </a:lnTo>
                  <a:lnTo>
                    <a:pt x="30" y="66"/>
                  </a:lnTo>
                  <a:lnTo>
                    <a:pt x="12" y="6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3" name="Freeform 74"/>
            <p:cNvSpPr>
              <a:spLocks/>
            </p:cNvSpPr>
            <p:nvPr/>
          </p:nvSpPr>
          <p:spPr bwMode="auto">
            <a:xfrm>
              <a:off x="6142038" y="3611736"/>
              <a:ext cx="330200" cy="393700"/>
            </a:xfrm>
            <a:custGeom>
              <a:avLst/>
              <a:gdLst>
                <a:gd name="T0" fmla="*/ 6 w 208"/>
                <a:gd name="T1" fmla="*/ 74 h 248"/>
                <a:gd name="T2" fmla="*/ 0 w 208"/>
                <a:gd name="T3" fmla="*/ 92 h 248"/>
                <a:gd name="T4" fmla="*/ 16 w 208"/>
                <a:gd name="T5" fmla="*/ 100 h 248"/>
                <a:gd name="T6" fmla="*/ 20 w 208"/>
                <a:gd name="T7" fmla="*/ 110 h 248"/>
                <a:gd name="T8" fmla="*/ 20 w 208"/>
                <a:gd name="T9" fmla="*/ 132 h 248"/>
                <a:gd name="T10" fmla="*/ 26 w 208"/>
                <a:gd name="T11" fmla="*/ 156 h 248"/>
                <a:gd name="T12" fmla="*/ 40 w 208"/>
                <a:gd name="T13" fmla="*/ 164 h 248"/>
                <a:gd name="T14" fmla="*/ 70 w 208"/>
                <a:gd name="T15" fmla="*/ 162 h 248"/>
                <a:gd name="T16" fmla="*/ 100 w 208"/>
                <a:gd name="T17" fmla="*/ 158 h 248"/>
                <a:gd name="T18" fmla="*/ 94 w 208"/>
                <a:gd name="T19" fmla="*/ 166 h 248"/>
                <a:gd name="T20" fmla="*/ 82 w 208"/>
                <a:gd name="T21" fmla="*/ 170 h 248"/>
                <a:gd name="T22" fmla="*/ 72 w 208"/>
                <a:gd name="T23" fmla="*/ 176 h 248"/>
                <a:gd name="T24" fmla="*/ 68 w 208"/>
                <a:gd name="T25" fmla="*/ 198 h 248"/>
                <a:gd name="T26" fmla="*/ 52 w 208"/>
                <a:gd name="T27" fmla="*/ 210 h 248"/>
                <a:gd name="T28" fmla="*/ 34 w 208"/>
                <a:gd name="T29" fmla="*/ 226 h 248"/>
                <a:gd name="T30" fmla="*/ 208 w 208"/>
                <a:gd name="T31" fmla="*/ 248 h 248"/>
                <a:gd name="T32" fmla="*/ 206 w 208"/>
                <a:gd name="T33" fmla="*/ 230 h 248"/>
                <a:gd name="T34" fmla="*/ 194 w 208"/>
                <a:gd name="T35" fmla="*/ 214 h 248"/>
                <a:gd name="T36" fmla="*/ 172 w 208"/>
                <a:gd name="T37" fmla="*/ 198 h 248"/>
                <a:gd name="T38" fmla="*/ 154 w 208"/>
                <a:gd name="T39" fmla="*/ 182 h 248"/>
                <a:gd name="T40" fmla="*/ 160 w 208"/>
                <a:gd name="T41" fmla="*/ 146 h 248"/>
                <a:gd name="T42" fmla="*/ 168 w 208"/>
                <a:gd name="T43" fmla="*/ 138 h 248"/>
                <a:gd name="T44" fmla="*/ 182 w 208"/>
                <a:gd name="T45" fmla="*/ 126 h 248"/>
                <a:gd name="T46" fmla="*/ 198 w 208"/>
                <a:gd name="T47" fmla="*/ 104 h 248"/>
                <a:gd name="T48" fmla="*/ 188 w 208"/>
                <a:gd name="T49" fmla="*/ 100 h 248"/>
                <a:gd name="T50" fmla="*/ 178 w 208"/>
                <a:gd name="T51" fmla="*/ 96 h 248"/>
                <a:gd name="T52" fmla="*/ 158 w 208"/>
                <a:gd name="T53" fmla="*/ 96 h 248"/>
                <a:gd name="T54" fmla="*/ 154 w 208"/>
                <a:gd name="T55" fmla="*/ 88 h 248"/>
                <a:gd name="T56" fmla="*/ 158 w 208"/>
                <a:gd name="T57" fmla="*/ 74 h 248"/>
                <a:gd name="T58" fmla="*/ 136 w 208"/>
                <a:gd name="T59" fmla="*/ 64 h 248"/>
                <a:gd name="T60" fmla="*/ 128 w 208"/>
                <a:gd name="T61" fmla="*/ 46 h 248"/>
                <a:gd name="T62" fmla="*/ 110 w 208"/>
                <a:gd name="T63" fmla="*/ 36 h 248"/>
                <a:gd name="T64" fmla="*/ 94 w 208"/>
                <a:gd name="T65" fmla="*/ 36 h 248"/>
                <a:gd name="T66" fmla="*/ 100 w 208"/>
                <a:gd name="T67" fmla="*/ 50 h 248"/>
                <a:gd name="T68" fmla="*/ 110 w 208"/>
                <a:gd name="T69" fmla="*/ 48 h 248"/>
                <a:gd name="T70" fmla="*/ 118 w 208"/>
                <a:gd name="T71" fmla="*/ 56 h 248"/>
                <a:gd name="T72" fmla="*/ 128 w 208"/>
                <a:gd name="T73" fmla="*/ 74 h 248"/>
                <a:gd name="T74" fmla="*/ 118 w 208"/>
                <a:gd name="T75" fmla="*/ 104 h 248"/>
                <a:gd name="T76" fmla="*/ 104 w 208"/>
                <a:gd name="T77" fmla="*/ 112 h 248"/>
                <a:gd name="T78" fmla="*/ 116 w 208"/>
                <a:gd name="T79" fmla="*/ 96 h 248"/>
                <a:gd name="T80" fmla="*/ 118 w 208"/>
                <a:gd name="T81" fmla="*/ 74 h 248"/>
                <a:gd name="T82" fmla="*/ 112 w 208"/>
                <a:gd name="T83" fmla="*/ 58 h 248"/>
                <a:gd name="T84" fmla="*/ 98 w 208"/>
                <a:gd name="T85" fmla="*/ 58 h 248"/>
                <a:gd name="T86" fmla="*/ 78 w 208"/>
                <a:gd name="T87" fmla="*/ 72 h 248"/>
                <a:gd name="T88" fmla="*/ 92 w 208"/>
                <a:gd name="T89" fmla="*/ 54 h 248"/>
                <a:gd name="T90" fmla="*/ 82 w 208"/>
                <a:gd name="T91" fmla="*/ 44 h 248"/>
                <a:gd name="T92" fmla="*/ 56 w 208"/>
                <a:gd name="T93" fmla="*/ 30 h 248"/>
                <a:gd name="T94" fmla="*/ 50 w 208"/>
                <a:gd name="T95" fmla="*/ 4 h 248"/>
                <a:gd name="T96" fmla="*/ 44 w 208"/>
                <a:gd name="T97" fmla="*/ 12 h 248"/>
                <a:gd name="T98" fmla="*/ 16 w 208"/>
                <a:gd name="T99" fmla="*/ 30 h 248"/>
                <a:gd name="T100" fmla="*/ 18 w 208"/>
                <a:gd name="T101" fmla="*/ 56 h 248"/>
                <a:gd name="T102" fmla="*/ 12 w 208"/>
                <a:gd name="T103" fmla="*/ 66 h 248"/>
                <a:gd name="T104" fmla="*/ 30 w 208"/>
                <a:gd name="T105" fmla="*/ 7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8" h="248">
                  <a:moveTo>
                    <a:pt x="12" y="66"/>
                  </a:moveTo>
                  <a:lnTo>
                    <a:pt x="12" y="66"/>
                  </a:lnTo>
                  <a:lnTo>
                    <a:pt x="12" y="68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6" y="74"/>
                  </a:lnTo>
                  <a:lnTo>
                    <a:pt x="4" y="78"/>
                  </a:lnTo>
                  <a:lnTo>
                    <a:pt x="2" y="82"/>
                  </a:lnTo>
                  <a:lnTo>
                    <a:pt x="2" y="84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2"/>
                  </a:lnTo>
                  <a:lnTo>
                    <a:pt x="6" y="96"/>
                  </a:lnTo>
                  <a:lnTo>
                    <a:pt x="8" y="98"/>
                  </a:lnTo>
                  <a:lnTo>
                    <a:pt x="12" y="100"/>
                  </a:lnTo>
                  <a:lnTo>
                    <a:pt x="14" y="100"/>
                  </a:lnTo>
                  <a:lnTo>
                    <a:pt x="16" y="100"/>
                  </a:lnTo>
                  <a:lnTo>
                    <a:pt x="18" y="100"/>
                  </a:lnTo>
                  <a:lnTo>
                    <a:pt x="18" y="102"/>
                  </a:lnTo>
                  <a:lnTo>
                    <a:pt x="20" y="102"/>
                  </a:lnTo>
                  <a:lnTo>
                    <a:pt x="20" y="104"/>
                  </a:lnTo>
                  <a:lnTo>
                    <a:pt x="20" y="106"/>
                  </a:lnTo>
                  <a:lnTo>
                    <a:pt x="20" y="110"/>
                  </a:lnTo>
                  <a:lnTo>
                    <a:pt x="20" y="114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48" y="124"/>
                  </a:lnTo>
                  <a:lnTo>
                    <a:pt x="48" y="132"/>
                  </a:lnTo>
                  <a:lnTo>
                    <a:pt x="20" y="132"/>
                  </a:lnTo>
                  <a:lnTo>
                    <a:pt x="20" y="136"/>
                  </a:lnTo>
                  <a:lnTo>
                    <a:pt x="22" y="142"/>
                  </a:lnTo>
                  <a:lnTo>
                    <a:pt x="22" y="146"/>
                  </a:lnTo>
                  <a:lnTo>
                    <a:pt x="24" y="150"/>
                  </a:lnTo>
                  <a:lnTo>
                    <a:pt x="24" y="154"/>
                  </a:lnTo>
                  <a:lnTo>
                    <a:pt x="26" y="156"/>
                  </a:lnTo>
                  <a:lnTo>
                    <a:pt x="28" y="158"/>
                  </a:lnTo>
                  <a:lnTo>
                    <a:pt x="30" y="162"/>
                  </a:lnTo>
                  <a:lnTo>
                    <a:pt x="30" y="162"/>
                  </a:lnTo>
                  <a:lnTo>
                    <a:pt x="34" y="162"/>
                  </a:lnTo>
                  <a:lnTo>
                    <a:pt x="38" y="164"/>
                  </a:lnTo>
                  <a:lnTo>
                    <a:pt x="40" y="164"/>
                  </a:lnTo>
                  <a:lnTo>
                    <a:pt x="44" y="164"/>
                  </a:lnTo>
                  <a:lnTo>
                    <a:pt x="48" y="164"/>
                  </a:lnTo>
                  <a:lnTo>
                    <a:pt x="54" y="164"/>
                  </a:lnTo>
                  <a:lnTo>
                    <a:pt x="58" y="164"/>
                  </a:lnTo>
                  <a:lnTo>
                    <a:pt x="64" y="164"/>
                  </a:lnTo>
                  <a:lnTo>
                    <a:pt x="70" y="162"/>
                  </a:lnTo>
                  <a:lnTo>
                    <a:pt x="74" y="162"/>
                  </a:lnTo>
                  <a:lnTo>
                    <a:pt x="80" y="162"/>
                  </a:lnTo>
                  <a:lnTo>
                    <a:pt x="84" y="162"/>
                  </a:lnTo>
                  <a:lnTo>
                    <a:pt x="90" y="160"/>
                  </a:lnTo>
                  <a:lnTo>
                    <a:pt x="94" y="158"/>
                  </a:lnTo>
                  <a:lnTo>
                    <a:pt x="100" y="158"/>
                  </a:lnTo>
                  <a:lnTo>
                    <a:pt x="100" y="164"/>
                  </a:lnTo>
                  <a:lnTo>
                    <a:pt x="100" y="164"/>
                  </a:lnTo>
                  <a:lnTo>
                    <a:pt x="100" y="166"/>
                  </a:lnTo>
                  <a:lnTo>
                    <a:pt x="98" y="166"/>
                  </a:lnTo>
                  <a:lnTo>
                    <a:pt x="96" y="166"/>
                  </a:lnTo>
                  <a:lnTo>
                    <a:pt x="94" y="166"/>
                  </a:lnTo>
                  <a:lnTo>
                    <a:pt x="92" y="166"/>
                  </a:lnTo>
                  <a:lnTo>
                    <a:pt x="92" y="168"/>
                  </a:lnTo>
                  <a:lnTo>
                    <a:pt x="90" y="168"/>
                  </a:lnTo>
                  <a:lnTo>
                    <a:pt x="88" y="168"/>
                  </a:lnTo>
                  <a:lnTo>
                    <a:pt x="86" y="168"/>
                  </a:lnTo>
                  <a:lnTo>
                    <a:pt x="82" y="170"/>
                  </a:lnTo>
                  <a:lnTo>
                    <a:pt x="82" y="170"/>
                  </a:lnTo>
                  <a:lnTo>
                    <a:pt x="78" y="170"/>
                  </a:lnTo>
                  <a:lnTo>
                    <a:pt x="76" y="170"/>
                  </a:lnTo>
                  <a:lnTo>
                    <a:pt x="74" y="172"/>
                  </a:lnTo>
                  <a:lnTo>
                    <a:pt x="70" y="172"/>
                  </a:lnTo>
                  <a:lnTo>
                    <a:pt x="72" y="176"/>
                  </a:lnTo>
                  <a:lnTo>
                    <a:pt x="74" y="182"/>
                  </a:lnTo>
                  <a:lnTo>
                    <a:pt x="74" y="190"/>
                  </a:lnTo>
                  <a:lnTo>
                    <a:pt x="72" y="194"/>
                  </a:lnTo>
                  <a:lnTo>
                    <a:pt x="72" y="196"/>
                  </a:lnTo>
                  <a:lnTo>
                    <a:pt x="70" y="198"/>
                  </a:lnTo>
                  <a:lnTo>
                    <a:pt x="68" y="198"/>
                  </a:lnTo>
                  <a:lnTo>
                    <a:pt x="66" y="200"/>
                  </a:lnTo>
                  <a:lnTo>
                    <a:pt x="64" y="202"/>
                  </a:lnTo>
                  <a:lnTo>
                    <a:pt x="62" y="204"/>
                  </a:lnTo>
                  <a:lnTo>
                    <a:pt x="58" y="208"/>
                  </a:lnTo>
                  <a:lnTo>
                    <a:pt x="56" y="208"/>
                  </a:lnTo>
                  <a:lnTo>
                    <a:pt x="52" y="210"/>
                  </a:lnTo>
                  <a:lnTo>
                    <a:pt x="48" y="214"/>
                  </a:lnTo>
                  <a:lnTo>
                    <a:pt x="46" y="216"/>
                  </a:lnTo>
                  <a:lnTo>
                    <a:pt x="42" y="218"/>
                  </a:lnTo>
                  <a:lnTo>
                    <a:pt x="38" y="222"/>
                  </a:lnTo>
                  <a:lnTo>
                    <a:pt x="36" y="224"/>
                  </a:lnTo>
                  <a:lnTo>
                    <a:pt x="34" y="226"/>
                  </a:lnTo>
                  <a:lnTo>
                    <a:pt x="32" y="230"/>
                  </a:lnTo>
                  <a:lnTo>
                    <a:pt x="30" y="234"/>
                  </a:lnTo>
                  <a:lnTo>
                    <a:pt x="30" y="240"/>
                  </a:lnTo>
                  <a:lnTo>
                    <a:pt x="30" y="242"/>
                  </a:lnTo>
                  <a:lnTo>
                    <a:pt x="30" y="248"/>
                  </a:lnTo>
                  <a:lnTo>
                    <a:pt x="208" y="248"/>
                  </a:lnTo>
                  <a:lnTo>
                    <a:pt x="208" y="244"/>
                  </a:lnTo>
                  <a:lnTo>
                    <a:pt x="208" y="242"/>
                  </a:lnTo>
                  <a:lnTo>
                    <a:pt x="208" y="240"/>
                  </a:lnTo>
                  <a:lnTo>
                    <a:pt x="206" y="236"/>
                  </a:lnTo>
                  <a:lnTo>
                    <a:pt x="206" y="234"/>
                  </a:lnTo>
                  <a:lnTo>
                    <a:pt x="206" y="230"/>
                  </a:lnTo>
                  <a:lnTo>
                    <a:pt x="206" y="226"/>
                  </a:lnTo>
                  <a:lnTo>
                    <a:pt x="204" y="224"/>
                  </a:lnTo>
                  <a:lnTo>
                    <a:pt x="202" y="222"/>
                  </a:lnTo>
                  <a:lnTo>
                    <a:pt x="198" y="218"/>
                  </a:lnTo>
                  <a:lnTo>
                    <a:pt x="198" y="216"/>
                  </a:lnTo>
                  <a:lnTo>
                    <a:pt x="194" y="214"/>
                  </a:lnTo>
                  <a:lnTo>
                    <a:pt x="190" y="210"/>
                  </a:lnTo>
                  <a:lnTo>
                    <a:pt x="186" y="208"/>
                  </a:lnTo>
                  <a:lnTo>
                    <a:pt x="182" y="206"/>
                  </a:lnTo>
                  <a:lnTo>
                    <a:pt x="180" y="202"/>
                  </a:lnTo>
                  <a:lnTo>
                    <a:pt x="174" y="200"/>
                  </a:lnTo>
                  <a:lnTo>
                    <a:pt x="172" y="198"/>
                  </a:lnTo>
                  <a:lnTo>
                    <a:pt x="168" y="196"/>
                  </a:lnTo>
                  <a:lnTo>
                    <a:pt x="164" y="192"/>
                  </a:lnTo>
                  <a:lnTo>
                    <a:pt x="162" y="190"/>
                  </a:lnTo>
                  <a:lnTo>
                    <a:pt x="160" y="188"/>
                  </a:lnTo>
                  <a:lnTo>
                    <a:pt x="156" y="184"/>
                  </a:lnTo>
                  <a:lnTo>
                    <a:pt x="154" y="182"/>
                  </a:lnTo>
                  <a:lnTo>
                    <a:pt x="154" y="174"/>
                  </a:lnTo>
                  <a:lnTo>
                    <a:pt x="152" y="168"/>
                  </a:lnTo>
                  <a:lnTo>
                    <a:pt x="154" y="162"/>
                  </a:lnTo>
                  <a:lnTo>
                    <a:pt x="154" y="154"/>
                  </a:lnTo>
                  <a:lnTo>
                    <a:pt x="158" y="150"/>
                  </a:lnTo>
                  <a:lnTo>
                    <a:pt x="160" y="146"/>
                  </a:lnTo>
                  <a:lnTo>
                    <a:pt x="162" y="144"/>
                  </a:lnTo>
                  <a:lnTo>
                    <a:pt x="162" y="142"/>
                  </a:lnTo>
                  <a:lnTo>
                    <a:pt x="164" y="142"/>
                  </a:lnTo>
                  <a:lnTo>
                    <a:pt x="164" y="140"/>
                  </a:lnTo>
                  <a:lnTo>
                    <a:pt x="166" y="138"/>
                  </a:lnTo>
                  <a:lnTo>
                    <a:pt x="168" y="138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4" y="134"/>
                  </a:lnTo>
                  <a:lnTo>
                    <a:pt x="178" y="130"/>
                  </a:lnTo>
                  <a:lnTo>
                    <a:pt x="180" y="128"/>
                  </a:lnTo>
                  <a:lnTo>
                    <a:pt x="182" y="126"/>
                  </a:lnTo>
                  <a:lnTo>
                    <a:pt x="186" y="122"/>
                  </a:lnTo>
                  <a:lnTo>
                    <a:pt x="188" y="118"/>
                  </a:lnTo>
                  <a:lnTo>
                    <a:pt x="190" y="116"/>
                  </a:lnTo>
                  <a:lnTo>
                    <a:pt x="194" y="112"/>
                  </a:lnTo>
                  <a:lnTo>
                    <a:pt x="198" y="110"/>
                  </a:lnTo>
                  <a:lnTo>
                    <a:pt x="198" y="104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4" y="102"/>
                  </a:lnTo>
                  <a:lnTo>
                    <a:pt x="192" y="100"/>
                  </a:lnTo>
                  <a:lnTo>
                    <a:pt x="190" y="100"/>
                  </a:lnTo>
                  <a:lnTo>
                    <a:pt x="188" y="100"/>
                  </a:lnTo>
                  <a:lnTo>
                    <a:pt x="184" y="100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98"/>
                  </a:lnTo>
                  <a:lnTo>
                    <a:pt x="180" y="98"/>
                  </a:lnTo>
                  <a:lnTo>
                    <a:pt x="178" y="96"/>
                  </a:lnTo>
                  <a:lnTo>
                    <a:pt x="174" y="96"/>
                  </a:lnTo>
                  <a:lnTo>
                    <a:pt x="172" y="96"/>
                  </a:lnTo>
                  <a:lnTo>
                    <a:pt x="166" y="96"/>
                  </a:lnTo>
                  <a:lnTo>
                    <a:pt x="162" y="96"/>
                  </a:lnTo>
                  <a:lnTo>
                    <a:pt x="160" y="96"/>
                  </a:lnTo>
                  <a:lnTo>
                    <a:pt x="158" y="96"/>
                  </a:lnTo>
                  <a:lnTo>
                    <a:pt x="154" y="96"/>
                  </a:lnTo>
                  <a:lnTo>
                    <a:pt x="148" y="96"/>
                  </a:lnTo>
                  <a:lnTo>
                    <a:pt x="148" y="94"/>
                  </a:lnTo>
                  <a:lnTo>
                    <a:pt x="150" y="92"/>
                  </a:lnTo>
                  <a:lnTo>
                    <a:pt x="152" y="90"/>
                  </a:lnTo>
                  <a:lnTo>
                    <a:pt x="154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6" y="82"/>
                  </a:lnTo>
                  <a:lnTo>
                    <a:pt x="156" y="78"/>
                  </a:lnTo>
                  <a:lnTo>
                    <a:pt x="158" y="76"/>
                  </a:lnTo>
                  <a:lnTo>
                    <a:pt x="158" y="74"/>
                  </a:lnTo>
                  <a:lnTo>
                    <a:pt x="158" y="72"/>
                  </a:lnTo>
                  <a:lnTo>
                    <a:pt x="140" y="74"/>
                  </a:lnTo>
                  <a:lnTo>
                    <a:pt x="136" y="74"/>
                  </a:lnTo>
                  <a:lnTo>
                    <a:pt x="136" y="72"/>
                  </a:lnTo>
                  <a:lnTo>
                    <a:pt x="136" y="66"/>
                  </a:lnTo>
                  <a:lnTo>
                    <a:pt x="136" y="64"/>
                  </a:lnTo>
                  <a:lnTo>
                    <a:pt x="136" y="60"/>
                  </a:lnTo>
                  <a:lnTo>
                    <a:pt x="134" y="56"/>
                  </a:lnTo>
                  <a:lnTo>
                    <a:pt x="132" y="54"/>
                  </a:lnTo>
                  <a:lnTo>
                    <a:pt x="130" y="50"/>
                  </a:lnTo>
                  <a:lnTo>
                    <a:pt x="128" y="48"/>
                  </a:lnTo>
                  <a:lnTo>
                    <a:pt x="128" y="46"/>
                  </a:lnTo>
                  <a:lnTo>
                    <a:pt x="124" y="44"/>
                  </a:lnTo>
                  <a:lnTo>
                    <a:pt x="122" y="40"/>
                  </a:lnTo>
                  <a:lnTo>
                    <a:pt x="118" y="38"/>
                  </a:lnTo>
                  <a:lnTo>
                    <a:pt x="116" y="38"/>
                  </a:lnTo>
                  <a:lnTo>
                    <a:pt x="112" y="38"/>
                  </a:lnTo>
                  <a:lnTo>
                    <a:pt x="110" y="36"/>
                  </a:lnTo>
                  <a:lnTo>
                    <a:pt x="106" y="36"/>
                  </a:lnTo>
                  <a:lnTo>
                    <a:pt x="102" y="36"/>
                  </a:lnTo>
                  <a:lnTo>
                    <a:pt x="100" y="36"/>
                  </a:lnTo>
                  <a:lnTo>
                    <a:pt x="98" y="36"/>
                  </a:lnTo>
                  <a:lnTo>
                    <a:pt x="96" y="36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88" y="38"/>
                  </a:lnTo>
                  <a:lnTo>
                    <a:pt x="86" y="40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2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8"/>
                  </a:lnTo>
                  <a:lnTo>
                    <a:pt x="110" y="48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8" y="54"/>
                  </a:lnTo>
                  <a:lnTo>
                    <a:pt x="118" y="56"/>
                  </a:lnTo>
                  <a:lnTo>
                    <a:pt x="120" y="56"/>
                  </a:lnTo>
                  <a:lnTo>
                    <a:pt x="122" y="60"/>
                  </a:lnTo>
                  <a:lnTo>
                    <a:pt x="124" y="64"/>
                  </a:lnTo>
                  <a:lnTo>
                    <a:pt x="126" y="66"/>
                  </a:lnTo>
                  <a:lnTo>
                    <a:pt x="126" y="72"/>
                  </a:lnTo>
                  <a:lnTo>
                    <a:pt x="128" y="74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6" y="90"/>
                  </a:lnTo>
                  <a:lnTo>
                    <a:pt x="124" y="94"/>
                  </a:lnTo>
                  <a:lnTo>
                    <a:pt x="122" y="100"/>
                  </a:lnTo>
                  <a:lnTo>
                    <a:pt x="118" y="104"/>
                  </a:lnTo>
                  <a:lnTo>
                    <a:pt x="118" y="108"/>
                  </a:lnTo>
                  <a:lnTo>
                    <a:pt x="114" y="112"/>
                  </a:lnTo>
                  <a:lnTo>
                    <a:pt x="110" y="116"/>
                  </a:lnTo>
                  <a:lnTo>
                    <a:pt x="108" y="118"/>
                  </a:lnTo>
                  <a:lnTo>
                    <a:pt x="104" y="120"/>
                  </a:lnTo>
                  <a:lnTo>
                    <a:pt x="104" y="112"/>
                  </a:lnTo>
                  <a:lnTo>
                    <a:pt x="106" y="110"/>
                  </a:lnTo>
                  <a:lnTo>
                    <a:pt x="110" y="110"/>
                  </a:lnTo>
                  <a:lnTo>
                    <a:pt x="110" y="106"/>
                  </a:lnTo>
                  <a:lnTo>
                    <a:pt x="112" y="102"/>
                  </a:lnTo>
                  <a:lnTo>
                    <a:pt x="114" y="100"/>
                  </a:lnTo>
                  <a:lnTo>
                    <a:pt x="116" y="96"/>
                  </a:lnTo>
                  <a:lnTo>
                    <a:pt x="118" y="92"/>
                  </a:lnTo>
                  <a:lnTo>
                    <a:pt x="118" y="88"/>
                  </a:lnTo>
                  <a:lnTo>
                    <a:pt x="118" y="84"/>
                  </a:lnTo>
                  <a:lnTo>
                    <a:pt x="118" y="80"/>
                  </a:lnTo>
                  <a:lnTo>
                    <a:pt x="118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18" y="66"/>
                  </a:lnTo>
                  <a:lnTo>
                    <a:pt x="116" y="64"/>
                  </a:lnTo>
                  <a:lnTo>
                    <a:pt x="116" y="62"/>
                  </a:lnTo>
                  <a:lnTo>
                    <a:pt x="114" y="60"/>
                  </a:lnTo>
                  <a:lnTo>
                    <a:pt x="112" y="58"/>
                  </a:lnTo>
                  <a:lnTo>
                    <a:pt x="110" y="58"/>
                  </a:lnTo>
                  <a:lnTo>
                    <a:pt x="110" y="56"/>
                  </a:lnTo>
                  <a:lnTo>
                    <a:pt x="108" y="56"/>
                  </a:lnTo>
                  <a:lnTo>
                    <a:pt x="104" y="56"/>
                  </a:lnTo>
                  <a:lnTo>
                    <a:pt x="100" y="56"/>
                  </a:lnTo>
                  <a:lnTo>
                    <a:pt x="98" y="58"/>
                  </a:lnTo>
                  <a:lnTo>
                    <a:pt x="96" y="60"/>
                  </a:lnTo>
                  <a:lnTo>
                    <a:pt x="92" y="62"/>
                  </a:lnTo>
                  <a:lnTo>
                    <a:pt x="92" y="64"/>
                  </a:lnTo>
                  <a:lnTo>
                    <a:pt x="88" y="66"/>
                  </a:lnTo>
                  <a:lnTo>
                    <a:pt x="86" y="72"/>
                  </a:lnTo>
                  <a:lnTo>
                    <a:pt x="78" y="72"/>
                  </a:lnTo>
                  <a:lnTo>
                    <a:pt x="80" y="68"/>
                  </a:lnTo>
                  <a:lnTo>
                    <a:pt x="82" y="64"/>
                  </a:lnTo>
                  <a:lnTo>
                    <a:pt x="84" y="60"/>
                  </a:lnTo>
                  <a:lnTo>
                    <a:pt x="88" y="58"/>
                  </a:lnTo>
                  <a:lnTo>
                    <a:pt x="90" y="56"/>
                  </a:lnTo>
                  <a:lnTo>
                    <a:pt x="92" y="54"/>
                  </a:lnTo>
                  <a:lnTo>
                    <a:pt x="96" y="52"/>
                  </a:lnTo>
                  <a:lnTo>
                    <a:pt x="100" y="5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6"/>
                  </a:lnTo>
                  <a:lnTo>
                    <a:pt x="78" y="46"/>
                  </a:lnTo>
                  <a:lnTo>
                    <a:pt x="78" y="48"/>
                  </a:lnTo>
                  <a:lnTo>
                    <a:pt x="74" y="50"/>
                  </a:lnTo>
                  <a:lnTo>
                    <a:pt x="74" y="48"/>
                  </a:lnTo>
                  <a:lnTo>
                    <a:pt x="56" y="30"/>
                  </a:lnTo>
                  <a:lnTo>
                    <a:pt x="54" y="28"/>
                  </a:lnTo>
                  <a:lnTo>
                    <a:pt x="56" y="26"/>
                  </a:lnTo>
                  <a:lnTo>
                    <a:pt x="66" y="14"/>
                  </a:lnTo>
                  <a:lnTo>
                    <a:pt x="52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6" y="8"/>
                  </a:lnTo>
                  <a:lnTo>
                    <a:pt x="46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0" y="12"/>
                  </a:lnTo>
                  <a:lnTo>
                    <a:pt x="14" y="8"/>
                  </a:lnTo>
                  <a:lnTo>
                    <a:pt x="14" y="16"/>
                  </a:lnTo>
                  <a:lnTo>
                    <a:pt x="14" y="22"/>
                  </a:lnTo>
                  <a:lnTo>
                    <a:pt x="16" y="30"/>
                  </a:lnTo>
                  <a:lnTo>
                    <a:pt x="18" y="36"/>
                  </a:lnTo>
                  <a:lnTo>
                    <a:pt x="20" y="40"/>
                  </a:lnTo>
                  <a:lnTo>
                    <a:pt x="20" y="46"/>
                  </a:lnTo>
                  <a:lnTo>
                    <a:pt x="20" y="50"/>
                  </a:lnTo>
                  <a:lnTo>
                    <a:pt x="20" y="56"/>
                  </a:lnTo>
                  <a:lnTo>
                    <a:pt x="18" y="56"/>
                  </a:lnTo>
                  <a:lnTo>
                    <a:pt x="18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4" y="62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0" y="62"/>
                  </a:lnTo>
                  <a:lnTo>
                    <a:pt x="50" y="62"/>
                  </a:lnTo>
                  <a:lnTo>
                    <a:pt x="50" y="70"/>
                  </a:lnTo>
                  <a:lnTo>
                    <a:pt x="30" y="70"/>
                  </a:lnTo>
                  <a:lnTo>
                    <a:pt x="30" y="66"/>
                  </a:lnTo>
                  <a:lnTo>
                    <a:pt x="12" y="6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00" name="Connecteur droit avec flèche 99"/>
            <p:cNvCxnSpPr/>
            <p:nvPr/>
          </p:nvCxnSpPr>
          <p:spPr>
            <a:xfrm flipH="1" flipV="1">
              <a:off x="2847987" y="4122910"/>
              <a:ext cx="1056209" cy="371475"/>
            </a:xfrm>
            <a:prstGeom prst="straightConnector1">
              <a:avLst/>
            </a:prstGeom>
            <a:ln w="2540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1" name="Connecteur droit avec flèche 100"/>
            <p:cNvCxnSpPr/>
            <p:nvPr/>
          </p:nvCxnSpPr>
          <p:spPr>
            <a:xfrm flipH="1" flipV="1">
              <a:off x="3293008" y="3508548"/>
              <a:ext cx="1056209" cy="371475"/>
            </a:xfrm>
            <a:prstGeom prst="straightConnector1">
              <a:avLst/>
            </a:prstGeom>
            <a:ln w="2540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2" name="Connecteur droit avec flèche 101"/>
            <p:cNvCxnSpPr/>
            <p:nvPr/>
          </p:nvCxnSpPr>
          <p:spPr>
            <a:xfrm flipH="1" flipV="1">
              <a:off x="3097745" y="3816523"/>
              <a:ext cx="1056209" cy="371475"/>
            </a:xfrm>
            <a:prstGeom prst="straightConnector1">
              <a:avLst/>
            </a:prstGeom>
            <a:ln w="25400">
              <a:solidFill>
                <a:srgbClr val="44927F"/>
              </a:solidFill>
              <a:miter lim="800000"/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32" name="Freeform 33"/>
            <p:cNvSpPr>
              <a:spLocks/>
            </p:cNvSpPr>
            <p:nvPr/>
          </p:nvSpPr>
          <p:spPr bwMode="auto">
            <a:xfrm>
              <a:off x="3957638" y="3611736"/>
              <a:ext cx="330200" cy="393700"/>
            </a:xfrm>
            <a:custGeom>
              <a:avLst/>
              <a:gdLst>
                <a:gd name="T0" fmla="*/ 8 w 208"/>
                <a:gd name="T1" fmla="*/ 72 h 248"/>
                <a:gd name="T2" fmla="*/ 0 w 208"/>
                <a:gd name="T3" fmla="*/ 88 h 248"/>
                <a:gd name="T4" fmla="*/ 8 w 208"/>
                <a:gd name="T5" fmla="*/ 98 h 248"/>
                <a:gd name="T6" fmla="*/ 16 w 208"/>
                <a:gd name="T7" fmla="*/ 102 h 248"/>
                <a:gd name="T8" fmla="*/ 20 w 208"/>
                <a:gd name="T9" fmla="*/ 114 h 248"/>
                <a:gd name="T10" fmla="*/ 20 w 208"/>
                <a:gd name="T11" fmla="*/ 132 h 248"/>
                <a:gd name="T12" fmla="*/ 24 w 208"/>
                <a:gd name="T13" fmla="*/ 154 h 248"/>
                <a:gd name="T14" fmla="*/ 32 w 208"/>
                <a:gd name="T15" fmla="*/ 162 h 248"/>
                <a:gd name="T16" fmla="*/ 54 w 208"/>
                <a:gd name="T17" fmla="*/ 164 h 248"/>
                <a:gd name="T18" fmla="*/ 78 w 208"/>
                <a:gd name="T19" fmla="*/ 162 h 248"/>
                <a:gd name="T20" fmla="*/ 100 w 208"/>
                <a:gd name="T21" fmla="*/ 164 h 248"/>
                <a:gd name="T22" fmla="*/ 92 w 208"/>
                <a:gd name="T23" fmla="*/ 168 h 248"/>
                <a:gd name="T24" fmla="*/ 80 w 208"/>
                <a:gd name="T25" fmla="*/ 170 h 248"/>
                <a:gd name="T26" fmla="*/ 72 w 208"/>
                <a:gd name="T27" fmla="*/ 176 h 248"/>
                <a:gd name="T28" fmla="*/ 68 w 208"/>
                <a:gd name="T29" fmla="*/ 198 h 248"/>
                <a:gd name="T30" fmla="*/ 58 w 208"/>
                <a:gd name="T31" fmla="*/ 208 h 248"/>
                <a:gd name="T32" fmla="*/ 40 w 208"/>
                <a:gd name="T33" fmla="*/ 218 h 248"/>
                <a:gd name="T34" fmla="*/ 30 w 208"/>
                <a:gd name="T35" fmla="*/ 234 h 248"/>
                <a:gd name="T36" fmla="*/ 208 w 208"/>
                <a:gd name="T37" fmla="*/ 244 h 248"/>
                <a:gd name="T38" fmla="*/ 206 w 208"/>
                <a:gd name="T39" fmla="*/ 230 h 248"/>
                <a:gd name="T40" fmla="*/ 196 w 208"/>
                <a:gd name="T41" fmla="*/ 216 h 248"/>
                <a:gd name="T42" fmla="*/ 178 w 208"/>
                <a:gd name="T43" fmla="*/ 202 h 248"/>
                <a:gd name="T44" fmla="*/ 162 w 208"/>
                <a:gd name="T45" fmla="*/ 190 h 248"/>
                <a:gd name="T46" fmla="*/ 152 w 208"/>
                <a:gd name="T47" fmla="*/ 168 h 248"/>
                <a:gd name="T48" fmla="*/ 162 w 208"/>
                <a:gd name="T49" fmla="*/ 144 h 248"/>
                <a:gd name="T50" fmla="*/ 168 w 208"/>
                <a:gd name="T51" fmla="*/ 138 h 248"/>
                <a:gd name="T52" fmla="*/ 180 w 208"/>
                <a:gd name="T53" fmla="*/ 128 h 248"/>
                <a:gd name="T54" fmla="*/ 194 w 208"/>
                <a:gd name="T55" fmla="*/ 112 h 248"/>
                <a:gd name="T56" fmla="*/ 194 w 208"/>
                <a:gd name="T57" fmla="*/ 102 h 248"/>
                <a:gd name="T58" fmla="*/ 182 w 208"/>
                <a:gd name="T59" fmla="*/ 98 h 248"/>
                <a:gd name="T60" fmla="*/ 170 w 208"/>
                <a:gd name="T61" fmla="*/ 96 h 248"/>
                <a:gd name="T62" fmla="*/ 154 w 208"/>
                <a:gd name="T63" fmla="*/ 96 h 248"/>
                <a:gd name="T64" fmla="*/ 152 w 208"/>
                <a:gd name="T65" fmla="*/ 90 h 248"/>
                <a:gd name="T66" fmla="*/ 156 w 208"/>
                <a:gd name="T67" fmla="*/ 78 h 248"/>
                <a:gd name="T68" fmla="*/ 136 w 208"/>
                <a:gd name="T69" fmla="*/ 74 h 248"/>
                <a:gd name="T70" fmla="*/ 134 w 208"/>
                <a:gd name="T71" fmla="*/ 56 h 248"/>
                <a:gd name="T72" fmla="*/ 124 w 208"/>
                <a:gd name="T73" fmla="*/ 44 h 248"/>
                <a:gd name="T74" fmla="*/ 110 w 208"/>
                <a:gd name="T75" fmla="*/ 36 h 248"/>
                <a:gd name="T76" fmla="*/ 96 w 208"/>
                <a:gd name="T77" fmla="*/ 36 h 248"/>
                <a:gd name="T78" fmla="*/ 84 w 208"/>
                <a:gd name="T79" fmla="*/ 40 h 248"/>
                <a:gd name="T80" fmla="*/ 104 w 208"/>
                <a:gd name="T81" fmla="*/ 48 h 248"/>
                <a:gd name="T82" fmla="*/ 114 w 208"/>
                <a:gd name="T83" fmla="*/ 52 h 248"/>
                <a:gd name="T84" fmla="*/ 122 w 208"/>
                <a:gd name="T85" fmla="*/ 60 h 248"/>
                <a:gd name="T86" fmla="*/ 126 w 208"/>
                <a:gd name="T87" fmla="*/ 80 h 248"/>
                <a:gd name="T88" fmla="*/ 120 w 208"/>
                <a:gd name="T89" fmla="*/ 104 h 248"/>
                <a:gd name="T90" fmla="*/ 104 w 208"/>
                <a:gd name="T91" fmla="*/ 120 h 248"/>
                <a:gd name="T92" fmla="*/ 112 w 208"/>
                <a:gd name="T93" fmla="*/ 102 h 248"/>
                <a:gd name="T94" fmla="*/ 118 w 208"/>
                <a:gd name="T95" fmla="*/ 84 h 248"/>
                <a:gd name="T96" fmla="*/ 118 w 208"/>
                <a:gd name="T97" fmla="*/ 66 h 248"/>
                <a:gd name="T98" fmla="*/ 110 w 208"/>
                <a:gd name="T99" fmla="*/ 58 h 248"/>
                <a:gd name="T100" fmla="*/ 102 w 208"/>
                <a:gd name="T101" fmla="*/ 56 h 248"/>
                <a:gd name="T102" fmla="*/ 90 w 208"/>
                <a:gd name="T103" fmla="*/ 64 h 248"/>
                <a:gd name="T104" fmla="*/ 82 w 208"/>
                <a:gd name="T105" fmla="*/ 64 h 248"/>
                <a:gd name="T106" fmla="*/ 96 w 208"/>
                <a:gd name="T107" fmla="*/ 52 h 248"/>
                <a:gd name="T108" fmla="*/ 82 w 208"/>
                <a:gd name="T109" fmla="*/ 42 h 248"/>
                <a:gd name="T110" fmla="*/ 76 w 208"/>
                <a:gd name="T111" fmla="*/ 50 h 248"/>
                <a:gd name="T112" fmla="*/ 66 w 208"/>
                <a:gd name="T113" fmla="*/ 14 h 248"/>
                <a:gd name="T114" fmla="*/ 46 w 208"/>
                <a:gd name="T115" fmla="*/ 6 h 248"/>
                <a:gd name="T116" fmla="*/ 40 w 208"/>
                <a:gd name="T117" fmla="*/ 12 h 248"/>
                <a:gd name="T118" fmla="*/ 16 w 208"/>
                <a:gd name="T119" fmla="*/ 36 h 248"/>
                <a:gd name="T120" fmla="*/ 18 w 208"/>
                <a:gd name="T121" fmla="*/ 56 h 248"/>
                <a:gd name="T122" fmla="*/ 12 w 208"/>
                <a:gd name="T123" fmla="*/ 66 h 248"/>
                <a:gd name="T124" fmla="*/ 48 w 208"/>
                <a:gd name="T125" fmla="*/ 7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8" h="248">
                  <a:moveTo>
                    <a:pt x="12" y="66"/>
                  </a:moveTo>
                  <a:lnTo>
                    <a:pt x="12" y="66"/>
                  </a:lnTo>
                  <a:lnTo>
                    <a:pt x="10" y="68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6" y="74"/>
                  </a:lnTo>
                  <a:lnTo>
                    <a:pt x="4" y="78"/>
                  </a:lnTo>
                  <a:lnTo>
                    <a:pt x="2" y="82"/>
                  </a:lnTo>
                  <a:lnTo>
                    <a:pt x="0" y="84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2"/>
                  </a:lnTo>
                  <a:lnTo>
                    <a:pt x="4" y="96"/>
                  </a:lnTo>
                  <a:lnTo>
                    <a:pt x="8" y="98"/>
                  </a:lnTo>
                  <a:lnTo>
                    <a:pt x="12" y="100"/>
                  </a:lnTo>
                  <a:lnTo>
                    <a:pt x="12" y="100"/>
                  </a:lnTo>
                  <a:lnTo>
                    <a:pt x="14" y="100"/>
                  </a:lnTo>
                  <a:lnTo>
                    <a:pt x="16" y="100"/>
                  </a:lnTo>
                  <a:lnTo>
                    <a:pt x="16" y="102"/>
                  </a:lnTo>
                  <a:lnTo>
                    <a:pt x="20" y="102"/>
                  </a:lnTo>
                  <a:lnTo>
                    <a:pt x="20" y="104"/>
                  </a:lnTo>
                  <a:lnTo>
                    <a:pt x="20" y="106"/>
                  </a:lnTo>
                  <a:lnTo>
                    <a:pt x="20" y="110"/>
                  </a:lnTo>
                  <a:lnTo>
                    <a:pt x="20" y="114"/>
                  </a:lnTo>
                  <a:lnTo>
                    <a:pt x="20" y="118"/>
                  </a:lnTo>
                  <a:lnTo>
                    <a:pt x="20" y="124"/>
                  </a:lnTo>
                  <a:lnTo>
                    <a:pt x="46" y="124"/>
                  </a:lnTo>
                  <a:lnTo>
                    <a:pt x="46" y="132"/>
                  </a:lnTo>
                  <a:lnTo>
                    <a:pt x="20" y="132"/>
                  </a:lnTo>
                  <a:lnTo>
                    <a:pt x="22" y="136"/>
                  </a:lnTo>
                  <a:lnTo>
                    <a:pt x="22" y="142"/>
                  </a:lnTo>
                  <a:lnTo>
                    <a:pt x="22" y="146"/>
                  </a:lnTo>
                  <a:lnTo>
                    <a:pt x="22" y="150"/>
                  </a:lnTo>
                  <a:lnTo>
                    <a:pt x="24" y="154"/>
                  </a:lnTo>
                  <a:lnTo>
                    <a:pt x="24" y="156"/>
                  </a:lnTo>
                  <a:lnTo>
                    <a:pt x="26" y="158"/>
                  </a:lnTo>
                  <a:lnTo>
                    <a:pt x="28" y="162"/>
                  </a:lnTo>
                  <a:lnTo>
                    <a:pt x="30" y="162"/>
                  </a:lnTo>
                  <a:lnTo>
                    <a:pt x="32" y="162"/>
                  </a:lnTo>
                  <a:lnTo>
                    <a:pt x="36" y="164"/>
                  </a:lnTo>
                  <a:lnTo>
                    <a:pt x="40" y="164"/>
                  </a:lnTo>
                  <a:lnTo>
                    <a:pt x="44" y="164"/>
                  </a:lnTo>
                  <a:lnTo>
                    <a:pt x="48" y="164"/>
                  </a:lnTo>
                  <a:lnTo>
                    <a:pt x="54" y="164"/>
                  </a:lnTo>
                  <a:lnTo>
                    <a:pt x="58" y="164"/>
                  </a:lnTo>
                  <a:lnTo>
                    <a:pt x="64" y="164"/>
                  </a:lnTo>
                  <a:lnTo>
                    <a:pt x="68" y="162"/>
                  </a:lnTo>
                  <a:lnTo>
                    <a:pt x="74" y="162"/>
                  </a:lnTo>
                  <a:lnTo>
                    <a:pt x="78" y="162"/>
                  </a:lnTo>
                  <a:lnTo>
                    <a:pt x="84" y="162"/>
                  </a:lnTo>
                  <a:lnTo>
                    <a:pt x="90" y="160"/>
                  </a:lnTo>
                  <a:lnTo>
                    <a:pt x="92" y="158"/>
                  </a:lnTo>
                  <a:lnTo>
                    <a:pt x="98" y="158"/>
                  </a:lnTo>
                  <a:lnTo>
                    <a:pt x="100" y="164"/>
                  </a:lnTo>
                  <a:lnTo>
                    <a:pt x="98" y="166"/>
                  </a:lnTo>
                  <a:lnTo>
                    <a:pt x="96" y="166"/>
                  </a:lnTo>
                  <a:lnTo>
                    <a:pt x="94" y="166"/>
                  </a:lnTo>
                  <a:lnTo>
                    <a:pt x="92" y="166"/>
                  </a:lnTo>
                  <a:lnTo>
                    <a:pt x="92" y="168"/>
                  </a:lnTo>
                  <a:lnTo>
                    <a:pt x="90" y="168"/>
                  </a:lnTo>
                  <a:lnTo>
                    <a:pt x="86" y="168"/>
                  </a:lnTo>
                  <a:lnTo>
                    <a:pt x="84" y="168"/>
                  </a:lnTo>
                  <a:lnTo>
                    <a:pt x="84" y="170"/>
                  </a:lnTo>
                  <a:lnTo>
                    <a:pt x="80" y="170"/>
                  </a:lnTo>
                  <a:lnTo>
                    <a:pt x="78" y="170"/>
                  </a:lnTo>
                  <a:lnTo>
                    <a:pt x="76" y="170"/>
                  </a:lnTo>
                  <a:lnTo>
                    <a:pt x="74" y="172"/>
                  </a:lnTo>
                  <a:lnTo>
                    <a:pt x="70" y="172"/>
                  </a:lnTo>
                  <a:lnTo>
                    <a:pt x="72" y="176"/>
                  </a:lnTo>
                  <a:lnTo>
                    <a:pt x="72" y="182"/>
                  </a:lnTo>
                  <a:lnTo>
                    <a:pt x="72" y="190"/>
                  </a:lnTo>
                  <a:lnTo>
                    <a:pt x="72" y="194"/>
                  </a:lnTo>
                  <a:lnTo>
                    <a:pt x="70" y="196"/>
                  </a:lnTo>
                  <a:lnTo>
                    <a:pt x="68" y="198"/>
                  </a:lnTo>
                  <a:lnTo>
                    <a:pt x="68" y="198"/>
                  </a:lnTo>
                  <a:lnTo>
                    <a:pt x="66" y="200"/>
                  </a:lnTo>
                  <a:lnTo>
                    <a:pt x="64" y="202"/>
                  </a:lnTo>
                  <a:lnTo>
                    <a:pt x="62" y="204"/>
                  </a:lnTo>
                  <a:lnTo>
                    <a:pt x="58" y="208"/>
                  </a:lnTo>
                  <a:lnTo>
                    <a:pt x="56" y="208"/>
                  </a:lnTo>
                  <a:lnTo>
                    <a:pt x="52" y="210"/>
                  </a:lnTo>
                  <a:lnTo>
                    <a:pt x="48" y="214"/>
                  </a:lnTo>
                  <a:lnTo>
                    <a:pt x="44" y="216"/>
                  </a:lnTo>
                  <a:lnTo>
                    <a:pt x="40" y="218"/>
                  </a:lnTo>
                  <a:lnTo>
                    <a:pt x="40" y="222"/>
                  </a:lnTo>
                  <a:lnTo>
                    <a:pt x="36" y="224"/>
                  </a:lnTo>
                  <a:lnTo>
                    <a:pt x="34" y="226"/>
                  </a:lnTo>
                  <a:lnTo>
                    <a:pt x="32" y="230"/>
                  </a:lnTo>
                  <a:lnTo>
                    <a:pt x="30" y="234"/>
                  </a:lnTo>
                  <a:lnTo>
                    <a:pt x="30" y="240"/>
                  </a:lnTo>
                  <a:lnTo>
                    <a:pt x="30" y="242"/>
                  </a:lnTo>
                  <a:lnTo>
                    <a:pt x="30" y="248"/>
                  </a:lnTo>
                  <a:lnTo>
                    <a:pt x="208" y="248"/>
                  </a:lnTo>
                  <a:lnTo>
                    <a:pt x="208" y="244"/>
                  </a:lnTo>
                  <a:lnTo>
                    <a:pt x="208" y="242"/>
                  </a:lnTo>
                  <a:lnTo>
                    <a:pt x="208" y="240"/>
                  </a:lnTo>
                  <a:lnTo>
                    <a:pt x="208" y="236"/>
                  </a:lnTo>
                  <a:lnTo>
                    <a:pt x="208" y="234"/>
                  </a:lnTo>
                  <a:lnTo>
                    <a:pt x="206" y="230"/>
                  </a:lnTo>
                  <a:lnTo>
                    <a:pt x="204" y="226"/>
                  </a:lnTo>
                  <a:lnTo>
                    <a:pt x="204" y="224"/>
                  </a:lnTo>
                  <a:lnTo>
                    <a:pt x="200" y="222"/>
                  </a:lnTo>
                  <a:lnTo>
                    <a:pt x="200" y="218"/>
                  </a:lnTo>
                  <a:lnTo>
                    <a:pt x="196" y="216"/>
                  </a:lnTo>
                  <a:lnTo>
                    <a:pt x="192" y="214"/>
                  </a:lnTo>
                  <a:lnTo>
                    <a:pt x="190" y="210"/>
                  </a:lnTo>
                  <a:lnTo>
                    <a:pt x="186" y="208"/>
                  </a:lnTo>
                  <a:lnTo>
                    <a:pt x="182" y="206"/>
                  </a:lnTo>
                  <a:lnTo>
                    <a:pt x="178" y="202"/>
                  </a:lnTo>
                  <a:lnTo>
                    <a:pt x="174" y="200"/>
                  </a:lnTo>
                  <a:lnTo>
                    <a:pt x="172" y="198"/>
                  </a:lnTo>
                  <a:lnTo>
                    <a:pt x="168" y="196"/>
                  </a:lnTo>
                  <a:lnTo>
                    <a:pt x="164" y="192"/>
                  </a:lnTo>
                  <a:lnTo>
                    <a:pt x="162" y="190"/>
                  </a:lnTo>
                  <a:lnTo>
                    <a:pt x="158" y="188"/>
                  </a:lnTo>
                  <a:lnTo>
                    <a:pt x="156" y="184"/>
                  </a:lnTo>
                  <a:lnTo>
                    <a:pt x="154" y="182"/>
                  </a:lnTo>
                  <a:lnTo>
                    <a:pt x="152" y="174"/>
                  </a:lnTo>
                  <a:lnTo>
                    <a:pt x="152" y="168"/>
                  </a:lnTo>
                  <a:lnTo>
                    <a:pt x="152" y="162"/>
                  </a:lnTo>
                  <a:lnTo>
                    <a:pt x="154" y="154"/>
                  </a:lnTo>
                  <a:lnTo>
                    <a:pt x="156" y="150"/>
                  </a:lnTo>
                  <a:lnTo>
                    <a:pt x="160" y="146"/>
                  </a:lnTo>
                  <a:lnTo>
                    <a:pt x="162" y="144"/>
                  </a:lnTo>
                  <a:lnTo>
                    <a:pt x="164" y="142"/>
                  </a:lnTo>
                  <a:lnTo>
                    <a:pt x="164" y="140"/>
                  </a:lnTo>
                  <a:lnTo>
                    <a:pt x="164" y="140"/>
                  </a:lnTo>
                  <a:lnTo>
                    <a:pt x="166" y="138"/>
                  </a:lnTo>
                  <a:lnTo>
                    <a:pt x="168" y="138"/>
                  </a:lnTo>
                  <a:lnTo>
                    <a:pt x="170" y="136"/>
                  </a:lnTo>
                  <a:lnTo>
                    <a:pt x="172" y="136"/>
                  </a:lnTo>
                  <a:lnTo>
                    <a:pt x="174" y="134"/>
                  </a:lnTo>
                  <a:lnTo>
                    <a:pt x="176" y="130"/>
                  </a:lnTo>
                  <a:lnTo>
                    <a:pt x="180" y="128"/>
                  </a:lnTo>
                  <a:lnTo>
                    <a:pt x="182" y="126"/>
                  </a:lnTo>
                  <a:lnTo>
                    <a:pt x="184" y="122"/>
                  </a:lnTo>
                  <a:lnTo>
                    <a:pt x="188" y="118"/>
                  </a:lnTo>
                  <a:lnTo>
                    <a:pt x="190" y="116"/>
                  </a:lnTo>
                  <a:lnTo>
                    <a:pt x="194" y="112"/>
                  </a:lnTo>
                  <a:lnTo>
                    <a:pt x="196" y="110"/>
                  </a:lnTo>
                  <a:lnTo>
                    <a:pt x="200" y="104"/>
                  </a:lnTo>
                  <a:lnTo>
                    <a:pt x="198" y="104"/>
                  </a:lnTo>
                  <a:lnTo>
                    <a:pt x="196" y="102"/>
                  </a:lnTo>
                  <a:lnTo>
                    <a:pt x="194" y="102"/>
                  </a:lnTo>
                  <a:lnTo>
                    <a:pt x="190" y="100"/>
                  </a:lnTo>
                  <a:lnTo>
                    <a:pt x="190" y="100"/>
                  </a:lnTo>
                  <a:lnTo>
                    <a:pt x="186" y="100"/>
                  </a:lnTo>
                  <a:lnTo>
                    <a:pt x="184" y="100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98"/>
                  </a:lnTo>
                  <a:lnTo>
                    <a:pt x="176" y="96"/>
                  </a:lnTo>
                  <a:lnTo>
                    <a:pt x="172" y="96"/>
                  </a:lnTo>
                  <a:lnTo>
                    <a:pt x="170" y="96"/>
                  </a:lnTo>
                  <a:lnTo>
                    <a:pt x="166" y="96"/>
                  </a:lnTo>
                  <a:lnTo>
                    <a:pt x="164" y="96"/>
                  </a:lnTo>
                  <a:lnTo>
                    <a:pt x="160" y="96"/>
                  </a:lnTo>
                  <a:lnTo>
                    <a:pt x="156" y="96"/>
                  </a:lnTo>
                  <a:lnTo>
                    <a:pt x="154" y="96"/>
                  </a:lnTo>
                  <a:lnTo>
                    <a:pt x="146" y="96"/>
                  </a:lnTo>
                  <a:lnTo>
                    <a:pt x="148" y="94"/>
                  </a:lnTo>
                  <a:lnTo>
                    <a:pt x="150" y="92"/>
                  </a:lnTo>
                  <a:lnTo>
                    <a:pt x="150" y="90"/>
                  </a:lnTo>
                  <a:lnTo>
                    <a:pt x="152" y="90"/>
                  </a:lnTo>
                  <a:lnTo>
                    <a:pt x="154" y="88"/>
                  </a:lnTo>
                  <a:lnTo>
                    <a:pt x="154" y="84"/>
                  </a:lnTo>
                  <a:lnTo>
                    <a:pt x="154" y="84"/>
                  </a:lnTo>
                  <a:lnTo>
                    <a:pt x="156" y="82"/>
                  </a:lnTo>
                  <a:lnTo>
                    <a:pt x="156" y="78"/>
                  </a:lnTo>
                  <a:lnTo>
                    <a:pt x="156" y="76"/>
                  </a:lnTo>
                  <a:lnTo>
                    <a:pt x="158" y="74"/>
                  </a:lnTo>
                  <a:lnTo>
                    <a:pt x="158" y="72"/>
                  </a:lnTo>
                  <a:lnTo>
                    <a:pt x="140" y="74"/>
                  </a:lnTo>
                  <a:lnTo>
                    <a:pt x="136" y="74"/>
                  </a:lnTo>
                  <a:lnTo>
                    <a:pt x="136" y="72"/>
                  </a:lnTo>
                  <a:lnTo>
                    <a:pt x="136" y="66"/>
                  </a:lnTo>
                  <a:lnTo>
                    <a:pt x="136" y="64"/>
                  </a:lnTo>
                  <a:lnTo>
                    <a:pt x="134" y="60"/>
                  </a:lnTo>
                  <a:lnTo>
                    <a:pt x="134" y="56"/>
                  </a:lnTo>
                  <a:lnTo>
                    <a:pt x="132" y="54"/>
                  </a:lnTo>
                  <a:lnTo>
                    <a:pt x="130" y="50"/>
                  </a:lnTo>
                  <a:lnTo>
                    <a:pt x="128" y="48"/>
                  </a:lnTo>
                  <a:lnTo>
                    <a:pt x="126" y="46"/>
                  </a:lnTo>
                  <a:lnTo>
                    <a:pt x="124" y="44"/>
                  </a:lnTo>
                  <a:lnTo>
                    <a:pt x="120" y="40"/>
                  </a:lnTo>
                  <a:lnTo>
                    <a:pt x="118" y="38"/>
                  </a:lnTo>
                  <a:lnTo>
                    <a:pt x="116" y="38"/>
                  </a:lnTo>
                  <a:lnTo>
                    <a:pt x="112" y="38"/>
                  </a:lnTo>
                  <a:lnTo>
                    <a:pt x="110" y="36"/>
                  </a:lnTo>
                  <a:lnTo>
                    <a:pt x="106" y="36"/>
                  </a:lnTo>
                  <a:lnTo>
                    <a:pt x="102" y="36"/>
                  </a:lnTo>
                  <a:lnTo>
                    <a:pt x="100" y="36"/>
                  </a:lnTo>
                  <a:lnTo>
                    <a:pt x="98" y="36"/>
                  </a:lnTo>
                  <a:lnTo>
                    <a:pt x="96" y="36"/>
                  </a:lnTo>
                  <a:lnTo>
                    <a:pt x="92" y="36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86" y="38"/>
                  </a:lnTo>
                  <a:lnTo>
                    <a:pt x="84" y="40"/>
                  </a:lnTo>
                  <a:lnTo>
                    <a:pt x="98" y="50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2" y="48"/>
                  </a:lnTo>
                  <a:lnTo>
                    <a:pt x="104" y="48"/>
                  </a:lnTo>
                  <a:lnTo>
                    <a:pt x="106" y="48"/>
                  </a:lnTo>
                  <a:lnTo>
                    <a:pt x="108" y="48"/>
                  </a:lnTo>
                  <a:lnTo>
                    <a:pt x="110" y="50"/>
                  </a:lnTo>
                  <a:lnTo>
                    <a:pt x="112" y="50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8" y="54"/>
                  </a:lnTo>
                  <a:lnTo>
                    <a:pt x="120" y="56"/>
                  </a:lnTo>
                  <a:lnTo>
                    <a:pt x="120" y="56"/>
                  </a:lnTo>
                  <a:lnTo>
                    <a:pt x="122" y="60"/>
                  </a:lnTo>
                  <a:lnTo>
                    <a:pt x="124" y="64"/>
                  </a:lnTo>
                  <a:lnTo>
                    <a:pt x="124" y="66"/>
                  </a:lnTo>
                  <a:lnTo>
                    <a:pt x="126" y="72"/>
                  </a:lnTo>
                  <a:lnTo>
                    <a:pt x="126" y="74"/>
                  </a:lnTo>
                  <a:lnTo>
                    <a:pt x="126" y="80"/>
                  </a:lnTo>
                  <a:lnTo>
                    <a:pt x="126" y="84"/>
                  </a:lnTo>
                  <a:lnTo>
                    <a:pt x="124" y="90"/>
                  </a:lnTo>
                  <a:lnTo>
                    <a:pt x="122" y="94"/>
                  </a:lnTo>
                  <a:lnTo>
                    <a:pt x="120" y="100"/>
                  </a:lnTo>
                  <a:lnTo>
                    <a:pt x="120" y="104"/>
                  </a:lnTo>
                  <a:lnTo>
                    <a:pt x="116" y="108"/>
                  </a:lnTo>
                  <a:lnTo>
                    <a:pt x="114" y="112"/>
                  </a:lnTo>
                  <a:lnTo>
                    <a:pt x="110" y="116"/>
                  </a:lnTo>
                  <a:lnTo>
                    <a:pt x="108" y="118"/>
                  </a:lnTo>
                  <a:lnTo>
                    <a:pt x="104" y="120"/>
                  </a:lnTo>
                  <a:lnTo>
                    <a:pt x="102" y="112"/>
                  </a:lnTo>
                  <a:lnTo>
                    <a:pt x="106" y="110"/>
                  </a:lnTo>
                  <a:lnTo>
                    <a:pt x="108" y="110"/>
                  </a:lnTo>
                  <a:lnTo>
                    <a:pt x="110" y="106"/>
                  </a:lnTo>
                  <a:lnTo>
                    <a:pt x="112" y="102"/>
                  </a:lnTo>
                  <a:lnTo>
                    <a:pt x="114" y="100"/>
                  </a:lnTo>
                  <a:lnTo>
                    <a:pt x="114" y="96"/>
                  </a:lnTo>
                  <a:lnTo>
                    <a:pt x="116" y="92"/>
                  </a:lnTo>
                  <a:lnTo>
                    <a:pt x="118" y="88"/>
                  </a:lnTo>
                  <a:lnTo>
                    <a:pt x="118" y="84"/>
                  </a:lnTo>
                  <a:lnTo>
                    <a:pt x="120" y="80"/>
                  </a:lnTo>
                  <a:lnTo>
                    <a:pt x="120" y="76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18" y="66"/>
                  </a:lnTo>
                  <a:lnTo>
                    <a:pt x="116" y="64"/>
                  </a:lnTo>
                  <a:lnTo>
                    <a:pt x="114" y="62"/>
                  </a:lnTo>
                  <a:lnTo>
                    <a:pt x="114" y="60"/>
                  </a:lnTo>
                  <a:lnTo>
                    <a:pt x="112" y="60"/>
                  </a:lnTo>
                  <a:lnTo>
                    <a:pt x="110" y="58"/>
                  </a:lnTo>
                  <a:lnTo>
                    <a:pt x="110" y="58"/>
                  </a:lnTo>
                  <a:lnTo>
                    <a:pt x="110" y="56"/>
                  </a:lnTo>
                  <a:lnTo>
                    <a:pt x="108" y="56"/>
                  </a:lnTo>
                  <a:lnTo>
                    <a:pt x="106" y="56"/>
                  </a:lnTo>
                  <a:lnTo>
                    <a:pt x="102" y="56"/>
                  </a:lnTo>
                  <a:lnTo>
                    <a:pt x="102" y="56"/>
                  </a:lnTo>
                  <a:lnTo>
                    <a:pt x="98" y="58"/>
                  </a:lnTo>
                  <a:lnTo>
                    <a:pt x="94" y="60"/>
                  </a:lnTo>
                  <a:lnTo>
                    <a:pt x="92" y="62"/>
                  </a:lnTo>
                  <a:lnTo>
                    <a:pt x="90" y="64"/>
                  </a:lnTo>
                  <a:lnTo>
                    <a:pt x="88" y="66"/>
                  </a:lnTo>
                  <a:lnTo>
                    <a:pt x="84" y="72"/>
                  </a:lnTo>
                  <a:lnTo>
                    <a:pt x="76" y="72"/>
                  </a:lnTo>
                  <a:lnTo>
                    <a:pt x="80" y="68"/>
                  </a:lnTo>
                  <a:lnTo>
                    <a:pt x="82" y="64"/>
                  </a:lnTo>
                  <a:lnTo>
                    <a:pt x="84" y="60"/>
                  </a:lnTo>
                  <a:lnTo>
                    <a:pt x="86" y="58"/>
                  </a:lnTo>
                  <a:lnTo>
                    <a:pt x="90" y="56"/>
                  </a:lnTo>
                  <a:lnTo>
                    <a:pt x="92" y="54"/>
                  </a:lnTo>
                  <a:lnTo>
                    <a:pt x="96" y="52"/>
                  </a:lnTo>
                  <a:lnTo>
                    <a:pt x="98" y="50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4" y="42"/>
                  </a:lnTo>
                  <a:lnTo>
                    <a:pt x="82" y="42"/>
                  </a:lnTo>
                  <a:lnTo>
                    <a:pt x="82" y="44"/>
                  </a:lnTo>
                  <a:lnTo>
                    <a:pt x="80" y="44"/>
                  </a:lnTo>
                  <a:lnTo>
                    <a:pt x="78" y="46"/>
                  </a:lnTo>
                  <a:lnTo>
                    <a:pt x="76" y="48"/>
                  </a:lnTo>
                  <a:lnTo>
                    <a:pt x="76" y="50"/>
                  </a:lnTo>
                  <a:lnTo>
                    <a:pt x="72" y="48"/>
                  </a:lnTo>
                  <a:lnTo>
                    <a:pt x="56" y="30"/>
                  </a:lnTo>
                  <a:lnTo>
                    <a:pt x="52" y="28"/>
                  </a:lnTo>
                  <a:lnTo>
                    <a:pt x="56" y="26"/>
                  </a:lnTo>
                  <a:lnTo>
                    <a:pt x="66" y="14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4"/>
                  </a:lnTo>
                  <a:lnTo>
                    <a:pt x="48" y="4"/>
                  </a:lnTo>
                  <a:lnTo>
                    <a:pt x="46" y="6"/>
                  </a:lnTo>
                  <a:lnTo>
                    <a:pt x="46" y="8"/>
                  </a:lnTo>
                  <a:lnTo>
                    <a:pt x="44" y="10"/>
                  </a:lnTo>
                  <a:lnTo>
                    <a:pt x="44" y="12"/>
                  </a:lnTo>
                  <a:lnTo>
                    <a:pt x="42" y="14"/>
                  </a:lnTo>
                  <a:lnTo>
                    <a:pt x="40" y="12"/>
                  </a:lnTo>
                  <a:lnTo>
                    <a:pt x="14" y="8"/>
                  </a:lnTo>
                  <a:lnTo>
                    <a:pt x="12" y="16"/>
                  </a:lnTo>
                  <a:lnTo>
                    <a:pt x="14" y="22"/>
                  </a:lnTo>
                  <a:lnTo>
                    <a:pt x="14" y="30"/>
                  </a:lnTo>
                  <a:lnTo>
                    <a:pt x="16" y="36"/>
                  </a:lnTo>
                  <a:lnTo>
                    <a:pt x="18" y="40"/>
                  </a:lnTo>
                  <a:lnTo>
                    <a:pt x="20" y="46"/>
                  </a:lnTo>
                  <a:lnTo>
                    <a:pt x="20" y="50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16" y="58"/>
                  </a:lnTo>
                  <a:lnTo>
                    <a:pt x="14" y="60"/>
                  </a:lnTo>
                  <a:lnTo>
                    <a:pt x="14" y="62"/>
                  </a:lnTo>
                  <a:lnTo>
                    <a:pt x="12" y="64"/>
                  </a:lnTo>
                  <a:lnTo>
                    <a:pt x="12" y="66"/>
                  </a:lnTo>
                  <a:lnTo>
                    <a:pt x="12" y="66"/>
                  </a:lnTo>
                  <a:lnTo>
                    <a:pt x="30" y="66"/>
                  </a:lnTo>
                  <a:lnTo>
                    <a:pt x="30" y="62"/>
                  </a:lnTo>
                  <a:lnTo>
                    <a:pt x="48" y="62"/>
                  </a:lnTo>
                  <a:lnTo>
                    <a:pt x="48" y="70"/>
                  </a:lnTo>
                  <a:lnTo>
                    <a:pt x="30" y="70"/>
                  </a:lnTo>
                  <a:lnTo>
                    <a:pt x="30" y="66"/>
                  </a:lnTo>
                  <a:lnTo>
                    <a:pt x="12" y="6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6" name="Freeform 47"/>
            <p:cNvSpPr>
              <a:spLocks/>
            </p:cNvSpPr>
            <p:nvPr/>
          </p:nvSpPr>
          <p:spPr bwMode="auto">
            <a:xfrm>
              <a:off x="3719513" y="3916536"/>
              <a:ext cx="330200" cy="393700"/>
            </a:xfrm>
            <a:custGeom>
              <a:avLst/>
              <a:gdLst>
                <a:gd name="T0" fmla="*/ 8 w 208"/>
                <a:gd name="T1" fmla="*/ 74 h 248"/>
                <a:gd name="T2" fmla="*/ 0 w 208"/>
                <a:gd name="T3" fmla="*/ 88 h 248"/>
                <a:gd name="T4" fmla="*/ 12 w 208"/>
                <a:gd name="T5" fmla="*/ 100 h 248"/>
                <a:gd name="T6" fmla="*/ 20 w 208"/>
                <a:gd name="T7" fmla="*/ 106 h 248"/>
                <a:gd name="T8" fmla="*/ 46 w 208"/>
                <a:gd name="T9" fmla="*/ 126 h 248"/>
                <a:gd name="T10" fmla="*/ 22 w 208"/>
                <a:gd name="T11" fmla="*/ 148 h 248"/>
                <a:gd name="T12" fmla="*/ 28 w 208"/>
                <a:gd name="T13" fmla="*/ 162 h 248"/>
                <a:gd name="T14" fmla="*/ 44 w 208"/>
                <a:gd name="T15" fmla="*/ 166 h 248"/>
                <a:gd name="T16" fmla="*/ 68 w 208"/>
                <a:gd name="T17" fmla="*/ 166 h 248"/>
                <a:gd name="T18" fmla="*/ 94 w 208"/>
                <a:gd name="T19" fmla="*/ 160 h 248"/>
                <a:gd name="T20" fmla="*/ 96 w 208"/>
                <a:gd name="T21" fmla="*/ 168 h 248"/>
                <a:gd name="T22" fmla="*/ 88 w 208"/>
                <a:gd name="T23" fmla="*/ 170 h 248"/>
                <a:gd name="T24" fmla="*/ 74 w 208"/>
                <a:gd name="T25" fmla="*/ 172 h 248"/>
                <a:gd name="T26" fmla="*/ 72 w 208"/>
                <a:gd name="T27" fmla="*/ 192 h 248"/>
                <a:gd name="T28" fmla="*/ 66 w 208"/>
                <a:gd name="T29" fmla="*/ 202 h 248"/>
                <a:gd name="T30" fmla="*/ 52 w 208"/>
                <a:gd name="T31" fmla="*/ 212 h 248"/>
                <a:gd name="T32" fmla="*/ 36 w 208"/>
                <a:gd name="T33" fmla="*/ 226 h 248"/>
                <a:gd name="T34" fmla="*/ 30 w 208"/>
                <a:gd name="T35" fmla="*/ 246 h 248"/>
                <a:gd name="T36" fmla="*/ 208 w 208"/>
                <a:gd name="T37" fmla="*/ 242 h 248"/>
                <a:gd name="T38" fmla="*/ 204 w 208"/>
                <a:gd name="T39" fmla="*/ 226 h 248"/>
                <a:gd name="T40" fmla="*/ 190 w 208"/>
                <a:gd name="T41" fmla="*/ 212 h 248"/>
                <a:gd name="T42" fmla="*/ 172 w 208"/>
                <a:gd name="T43" fmla="*/ 200 h 248"/>
                <a:gd name="T44" fmla="*/ 156 w 208"/>
                <a:gd name="T45" fmla="*/ 186 h 248"/>
                <a:gd name="T46" fmla="*/ 154 w 208"/>
                <a:gd name="T47" fmla="*/ 158 h 248"/>
                <a:gd name="T48" fmla="*/ 162 w 208"/>
                <a:gd name="T49" fmla="*/ 142 h 248"/>
                <a:gd name="T50" fmla="*/ 172 w 208"/>
                <a:gd name="T51" fmla="*/ 138 h 248"/>
                <a:gd name="T52" fmla="*/ 186 w 208"/>
                <a:gd name="T53" fmla="*/ 124 h 248"/>
                <a:gd name="T54" fmla="*/ 198 w 208"/>
                <a:gd name="T55" fmla="*/ 106 h 248"/>
                <a:gd name="T56" fmla="*/ 190 w 208"/>
                <a:gd name="T57" fmla="*/ 102 h 248"/>
                <a:gd name="T58" fmla="*/ 180 w 208"/>
                <a:gd name="T59" fmla="*/ 98 h 248"/>
                <a:gd name="T60" fmla="*/ 162 w 208"/>
                <a:gd name="T61" fmla="*/ 96 h 248"/>
                <a:gd name="T62" fmla="*/ 150 w 208"/>
                <a:gd name="T63" fmla="*/ 94 h 248"/>
                <a:gd name="T64" fmla="*/ 154 w 208"/>
                <a:gd name="T65" fmla="*/ 86 h 248"/>
                <a:gd name="T66" fmla="*/ 158 w 208"/>
                <a:gd name="T67" fmla="*/ 74 h 248"/>
                <a:gd name="T68" fmla="*/ 136 w 208"/>
                <a:gd name="T69" fmla="*/ 66 h 248"/>
                <a:gd name="T70" fmla="*/ 128 w 208"/>
                <a:gd name="T71" fmla="*/ 50 h 248"/>
                <a:gd name="T72" fmla="*/ 116 w 208"/>
                <a:gd name="T73" fmla="*/ 40 h 248"/>
                <a:gd name="T74" fmla="*/ 100 w 208"/>
                <a:gd name="T75" fmla="*/ 36 h 248"/>
                <a:gd name="T76" fmla="*/ 90 w 208"/>
                <a:gd name="T77" fmla="*/ 40 h 248"/>
                <a:gd name="T78" fmla="*/ 100 w 208"/>
                <a:gd name="T79" fmla="*/ 50 h 248"/>
                <a:gd name="T80" fmla="*/ 110 w 208"/>
                <a:gd name="T81" fmla="*/ 50 h 248"/>
                <a:gd name="T82" fmla="*/ 118 w 208"/>
                <a:gd name="T83" fmla="*/ 58 h 248"/>
                <a:gd name="T84" fmla="*/ 126 w 208"/>
                <a:gd name="T85" fmla="*/ 72 h 248"/>
                <a:gd name="T86" fmla="*/ 122 w 208"/>
                <a:gd name="T87" fmla="*/ 96 h 248"/>
                <a:gd name="T88" fmla="*/ 110 w 208"/>
                <a:gd name="T89" fmla="*/ 118 h 248"/>
                <a:gd name="T90" fmla="*/ 108 w 208"/>
                <a:gd name="T91" fmla="*/ 110 h 248"/>
                <a:gd name="T92" fmla="*/ 116 w 208"/>
                <a:gd name="T93" fmla="*/ 94 h 248"/>
                <a:gd name="T94" fmla="*/ 118 w 208"/>
                <a:gd name="T95" fmla="*/ 74 h 248"/>
                <a:gd name="T96" fmla="*/ 112 w 208"/>
                <a:gd name="T97" fmla="*/ 60 h 248"/>
                <a:gd name="T98" fmla="*/ 104 w 208"/>
                <a:gd name="T99" fmla="*/ 60 h 248"/>
                <a:gd name="T100" fmla="*/ 90 w 208"/>
                <a:gd name="T101" fmla="*/ 66 h 248"/>
                <a:gd name="T102" fmla="*/ 82 w 208"/>
                <a:gd name="T103" fmla="*/ 66 h 248"/>
                <a:gd name="T104" fmla="*/ 96 w 208"/>
                <a:gd name="T105" fmla="*/ 54 h 248"/>
                <a:gd name="T106" fmla="*/ 82 w 208"/>
                <a:gd name="T107" fmla="*/ 44 h 248"/>
                <a:gd name="T108" fmla="*/ 72 w 208"/>
                <a:gd name="T109" fmla="*/ 50 h 248"/>
                <a:gd name="T110" fmla="*/ 52 w 208"/>
                <a:gd name="T111" fmla="*/ 0 h 248"/>
                <a:gd name="T112" fmla="*/ 48 w 208"/>
                <a:gd name="T113" fmla="*/ 8 h 248"/>
                <a:gd name="T114" fmla="*/ 38 w 208"/>
                <a:gd name="T115" fmla="*/ 16 h 248"/>
                <a:gd name="T116" fmla="*/ 16 w 208"/>
                <a:gd name="T117" fmla="*/ 36 h 248"/>
                <a:gd name="T118" fmla="*/ 16 w 208"/>
                <a:gd name="T119" fmla="*/ 60 h 248"/>
                <a:gd name="T120" fmla="*/ 12 w 208"/>
                <a:gd name="T121" fmla="*/ 66 h 248"/>
                <a:gd name="T122" fmla="*/ 48 w 208"/>
                <a:gd name="T123" fmla="*/ 7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8" h="248">
                  <a:moveTo>
                    <a:pt x="12" y="68"/>
                  </a:moveTo>
                  <a:lnTo>
                    <a:pt x="12" y="68"/>
                  </a:lnTo>
                  <a:lnTo>
                    <a:pt x="10" y="68"/>
                  </a:lnTo>
                  <a:lnTo>
                    <a:pt x="10" y="70"/>
                  </a:lnTo>
                  <a:lnTo>
                    <a:pt x="8" y="74"/>
                  </a:lnTo>
                  <a:lnTo>
                    <a:pt x="6" y="78"/>
                  </a:lnTo>
                  <a:lnTo>
                    <a:pt x="4" y="80"/>
                  </a:lnTo>
                  <a:lnTo>
                    <a:pt x="2" y="84"/>
                  </a:lnTo>
                  <a:lnTo>
                    <a:pt x="0" y="86"/>
                  </a:lnTo>
                  <a:lnTo>
                    <a:pt x="0" y="88"/>
                  </a:lnTo>
                  <a:lnTo>
                    <a:pt x="0" y="92"/>
                  </a:lnTo>
                  <a:lnTo>
                    <a:pt x="2" y="96"/>
                  </a:lnTo>
                  <a:lnTo>
                    <a:pt x="4" y="96"/>
                  </a:lnTo>
                  <a:lnTo>
                    <a:pt x="8" y="98"/>
                  </a:lnTo>
                  <a:lnTo>
                    <a:pt x="12" y="100"/>
                  </a:lnTo>
                  <a:lnTo>
                    <a:pt x="12" y="102"/>
                  </a:lnTo>
                  <a:lnTo>
                    <a:pt x="14" y="104"/>
                  </a:lnTo>
                  <a:lnTo>
                    <a:pt x="16" y="104"/>
                  </a:lnTo>
                  <a:lnTo>
                    <a:pt x="20" y="104"/>
                  </a:lnTo>
                  <a:lnTo>
                    <a:pt x="20" y="106"/>
                  </a:lnTo>
                  <a:lnTo>
                    <a:pt x="20" y="112"/>
                  </a:lnTo>
                  <a:lnTo>
                    <a:pt x="20" y="116"/>
                  </a:lnTo>
                  <a:lnTo>
                    <a:pt x="20" y="122"/>
                  </a:lnTo>
                  <a:lnTo>
                    <a:pt x="20" y="126"/>
                  </a:lnTo>
                  <a:lnTo>
                    <a:pt x="46" y="126"/>
                  </a:lnTo>
                  <a:lnTo>
                    <a:pt x="46" y="134"/>
                  </a:lnTo>
                  <a:lnTo>
                    <a:pt x="20" y="134"/>
                  </a:lnTo>
                  <a:lnTo>
                    <a:pt x="22" y="140"/>
                  </a:lnTo>
                  <a:lnTo>
                    <a:pt x="22" y="142"/>
                  </a:lnTo>
                  <a:lnTo>
                    <a:pt x="22" y="148"/>
                  </a:lnTo>
                  <a:lnTo>
                    <a:pt x="22" y="150"/>
                  </a:lnTo>
                  <a:lnTo>
                    <a:pt x="24" y="156"/>
                  </a:lnTo>
                  <a:lnTo>
                    <a:pt x="24" y="158"/>
                  </a:lnTo>
                  <a:lnTo>
                    <a:pt x="26" y="160"/>
                  </a:lnTo>
                  <a:lnTo>
                    <a:pt x="28" y="162"/>
                  </a:lnTo>
                  <a:lnTo>
                    <a:pt x="30" y="164"/>
                  </a:lnTo>
                  <a:lnTo>
                    <a:pt x="32" y="166"/>
                  </a:lnTo>
                  <a:lnTo>
                    <a:pt x="36" y="166"/>
                  </a:lnTo>
                  <a:lnTo>
                    <a:pt x="38" y="166"/>
                  </a:lnTo>
                  <a:lnTo>
                    <a:pt x="44" y="166"/>
                  </a:lnTo>
                  <a:lnTo>
                    <a:pt x="48" y="166"/>
                  </a:lnTo>
                  <a:lnTo>
                    <a:pt x="54" y="166"/>
                  </a:lnTo>
                  <a:lnTo>
                    <a:pt x="58" y="166"/>
                  </a:lnTo>
                  <a:lnTo>
                    <a:pt x="64" y="166"/>
                  </a:lnTo>
                  <a:lnTo>
                    <a:pt x="68" y="166"/>
                  </a:lnTo>
                  <a:lnTo>
                    <a:pt x="74" y="166"/>
                  </a:lnTo>
                  <a:lnTo>
                    <a:pt x="80" y="164"/>
                  </a:lnTo>
                  <a:lnTo>
                    <a:pt x="84" y="162"/>
                  </a:lnTo>
                  <a:lnTo>
                    <a:pt x="90" y="162"/>
                  </a:lnTo>
                  <a:lnTo>
                    <a:pt x="94" y="160"/>
                  </a:lnTo>
                  <a:lnTo>
                    <a:pt x="98" y="158"/>
                  </a:lnTo>
                  <a:lnTo>
                    <a:pt x="100" y="166"/>
                  </a:lnTo>
                  <a:lnTo>
                    <a:pt x="98" y="166"/>
                  </a:lnTo>
                  <a:lnTo>
                    <a:pt x="98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2" y="168"/>
                  </a:lnTo>
                  <a:lnTo>
                    <a:pt x="90" y="170"/>
                  </a:lnTo>
                  <a:lnTo>
                    <a:pt x="88" y="170"/>
                  </a:lnTo>
                  <a:lnTo>
                    <a:pt x="84" y="170"/>
                  </a:lnTo>
                  <a:lnTo>
                    <a:pt x="84" y="170"/>
                  </a:lnTo>
                  <a:lnTo>
                    <a:pt x="80" y="172"/>
                  </a:lnTo>
                  <a:lnTo>
                    <a:pt x="78" y="172"/>
                  </a:lnTo>
                  <a:lnTo>
                    <a:pt x="74" y="172"/>
                  </a:lnTo>
                  <a:lnTo>
                    <a:pt x="74" y="172"/>
                  </a:lnTo>
                  <a:lnTo>
                    <a:pt x="70" y="174"/>
                  </a:lnTo>
                  <a:lnTo>
                    <a:pt x="72" y="178"/>
                  </a:lnTo>
                  <a:lnTo>
                    <a:pt x="72" y="184"/>
                  </a:lnTo>
                  <a:lnTo>
                    <a:pt x="72" y="192"/>
                  </a:lnTo>
                  <a:lnTo>
                    <a:pt x="72" y="196"/>
                  </a:lnTo>
                  <a:lnTo>
                    <a:pt x="70" y="198"/>
                  </a:lnTo>
                  <a:lnTo>
                    <a:pt x="70" y="200"/>
                  </a:lnTo>
                  <a:lnTo>
                    <a:pt x="68" y="202"/>
                  </a:lnTo>
                  <a:lnTo>
                    <a:pt x="66" y="202"/>
                  </a:lnTo>
                  <a:lnTo>
                    <a:pt x="64" y="204"/>
                  </a:lnTo>
                  <a:lnTo>
                    <a:pt x="62" y="206"/>
                  </a:lnTo>
                  <a:lnTo>
                    <a:pt x="58" y="208"/>
                  </a:lnTo>
                  <a:lnTo>
                    <a:pt x="56" y="210"/>
                  </a:lnTo>
                  <a:lnTo>
                    <a:pt x="52" y="212"/>
                  </a:lnTo>
                  <a:lnTo>
                    <a:pt x="48" y="216"/>
                  </a:lnTo>
                  <a:lnTo>
                    <a:pt x="44" y="218"/>
                  </a:lnTo>
                  <a:lnTo>
                    <a:pt x="40" y="220"/>
                  </a:lnTo>
                  <a:lnTo>
                    <a:pt x="38" y="224"/>
                  </a:lnTo>
                  <a:lnTo>
                    <a:pt x="36" y="226"/>
                  </a:lnTo>
                  <a:lnTo>
                    <a:pt x="34" y="228"/>
                  </a:lnTo>
                  <a:lnTo>
                    <a:pt x="32" y="232"/>
                  </a:lnTo>
                  <a:lnTo>
                    <a:pt x="30" y="238"/>
                  </a:lnTo>
                  <a:lnTo>
                    <a:pt x="30" y="242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208" y="248"/>
                  </a:lnTo>
                  <a:lnTo>
                    <a:pt x="208" y="246"/>
                  </a:lnTo>
                  <a:lnTo>
                    <a:pt x="208" y="244"/>
                  </a:lnTo>
                  <a:lnTo>
                    <a:pt x="208" y="242"/>
                  </a:lnTo>
                  <a:lnTo>
                    <a:pt x="208" y="238"/>
                  </a:lnTo>
                  <a:lnTo>
                    <a:pt x="208" y="236"/>
                  </a:lnTo>
                  <a:lnTo>
                    <a:pt x="206" y="232"/>
                  </a:lnTo>
                  <a:lnTo>
                    <a:pt x="206" y="228"/>
                  </a:lnTo>
                  <a:lnTo>
                    <a:pt x="204" y="226"/>
                  </a:lnTo>
                  <a:lnTo>
                    <a:pt x="202" y="222"/>
                  </a:lnTo>
                  <a:lnTo>
                    <a:pt x="198" y="220"/>
                  </a:lnTo>
                  <a:lnTo>
                    <a:pt x="196" y="218"/>
                  </a:lnTo>
                  <a:lnTo>
                    <a:pt x="192" y="214"/>
                  </a:lnTo>
                  <a:lnTo>
                    <a:pt x="190" y="212"/>
                  </a:lnTo>
                  <a:lnTo>
                    <a:pt x="186" y="210"/>
                  </a:lnTo>
                  <a:lnTo>
                    <a:pt x="182" y="208"/>
                  </a:lnTo>
                  <a:lnTo>
                    <a:pt x="180" y="204"/>
                  </a:lnTo>
                  <a:lnTo>
                    <a:pt x="174" y="202"/>
                  </a:lnTo>
                  <a:lnTo>
                    <a:pt x="172" y="200"/>
                  </a:lnTo>
                  <a:lnTo>
                    <a:pt x="168" y="196"/>
                  </a:lnTo>
                  <a:lnTo>
                    <a:pt x="164" y="194"/>
                  </a:lnTo>
                  <a:lnTo>
                    <a:pt x="162" y="192"/>
                  </a:lnTo>
                  <a:lnTo>
                    <a:pt x="158" y="190"/>
                  </a:lnTo>
                  <a:lnTo>
                    <a:pt x="156" y="186"/>
                  </a:lnTo>
                  <a:lnTo>
                    <a:pt x="154" y="184"/>
                  </a:lnTo>
                  <a:lnTo>
                    <a:pt x="152" y="176"/>
                  </a:lnTo>
                  <a:lnTo>
                    <a:pt x="152" y="170"/>
                  </a:lnTo>
                  <a:lnTo>
                    <a:pt x="152" y="164"/>
                  </a:lnTo>
                  <a:lnTo>
                    <a:pt x="154" y="158"/>
                  </a:lnTo>
                  <a:lnTo>
                    <a:pt x="156" y="152"/>
                  </a:lnTo>
                  <a:lnTo>
                    <a:pt x="160" y="148"/>
                  </a:lnTo>
                  <a:lnTo>
                    <a:pt x="162" y="144"/>
                  </a:lnTo>
                  <a:lnTo>
                    <a:pt x="162" y="144"/>
                  </a:lnTo>
                  <a:lnTo>
                    <a:pt x="162" y="142"/>
                  </a:lnTo>
                  <a:lnTo>
                    <a:pt x="164" y="142"/>
                  </a:lnTo>
                  <a:lnTo>
                    <a:pt x="166" y="140"/>
                  </a:lnTo>
                  <a:lnTo>
                    <a:pt x="168" y="140"/>
                  </a:lnTo>
                  <a:lnTo>
                    <a:pt x="170" y="140"/>
                  </a:lnTo>
                  <a:lnTo>
                    <a:pt x="172" y="138"/>
                  </a:lnTo>
                  <a:lnTo>
                    <a:pt x="174" y="134"/>
                  </a:lnTo>
                  <a:lnTo>
                    <a:pt x="176" y="132"/>
                  </a:lnTo>
                  <a:lnTo>
                    <a:pt x="180" y="130"/>
                  </a:lnTo>
                  <a:lnTo>
                    <a:pt x="182" y="128"/>
                  </a:lnTo>
                  <a:lnTo>
                    <a:pt x="186" y="124"/>
                  </a:lnTo>
                  <a:lnTo>
                    <a:pt x="188" y="122"/>
                  </a:lnTo>
                  <a:lnTo>
                    <a:pt x="190" y="118"/>
                  </a:lnTo>
                  <a:lnTo>
                    <a:pt x="194" y="114"/>
                  </a:lnTo>
                  <a:lnTo>
                    <a:pt x="198" y="110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6" y="104"/>
                  </a:lnTo>
                  <a:lnTo>
                    <a:pt x="194" y="104"/>
                  </a:lnTo>
                  <a:lnTo>
                    <a:pt x="192" y="104"/>
                  </a:lnTo>
                  <a:lnTo>
                    <a:pt x="190" y="102"/>
                  </a:lnTo>
                  <a:lnTo>
                    <a:pt x="188" y="102"/>
                  </a:lnTo>
                  <a:lnTo>
                    <a:pt x="184" y="100"/>
                  </a:lnTo>
                  <a:lnTo>
                    <a:pt x="182" y="100"/>
                  </a:lnTo>
                  <a:lnTo>
                    <a:pt x="180" y="100"/>
                  </a:lnTo>
                  <a:lnTo>
                    <a:pt x="180" y="98"/>
                  </a:lnTo>
                  <a:lnTo>
                    <a:pt x="176" y="98"/>
                  </a:lnTo>
                  <a:lnTo>
                    <a:pt x="174" y="98"/>
                  </a:lnTo>
                  <a:lnTo>
                    <a:pt x="172" y="98"/>
                  </a:lnTo>
                  <a:lnTo>
                    <a:pt x="166" y="96"/>
                  </a:lnTo>
                  <a:lnTo>
                    <a:pt x="162" y="96"/>
                  </a:lnTo>
                  <a:lnTo>
                    <a:pt x="160" y="96"/>
                  </a:lnTo>
                  <a:lnTo>
                    <a:pt x="156" y="96"/>
                  </a:lnTo>
                  <a:lnTo>
                    <a:pt x="154" y="96"/>
                  </a:lnTo>
                  <a:lnTo>
                    <a:pt x="148" y="96"/>
                  </a:lnTo>
                  <a:lnTo>
                    <a:pt x="150" y="94"/>
                  </a:lnTo>
                  <a:lnTo>
                    <a:pt x="152" y="92"/>
                  </a:lnTo>
                  <a:lnTo>
                    <a:pt x="152" y="90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4" y="86"/>
                  </a:lnTo>
                  <a:lnTo>
                    <a:pt x="156" y="82"/>
                  </a:lnTo>
                  <a:lnTo>
                    <a:pt x="156" y="80"/>
                  </a:lnTo>
                  <a:lnTo>
                    <a:pt x="158" y="78"/>
                  </a:lnTo>
                  <a:lnTo>
                    <a:pt x="158" y="76"/>
                  </a:lnTo>
                  <a:lnTo>
                    <a:pt x="158" y="74"/>
                  </a:lnTo>
                  <a:lnTo>
                    <a:pt x="140" y="76"/>
                  </a:lnTo>
                  <a:lnTo>
                    <a:pt x="136" y="78"/>
                  </a:lnTo>
                  <a:lnTo>
                    <a:pt x="136" y="72"/>
                  </a:lnTo>
                  <a:lnTo>
                    <a:pt x="136" y="68"/>
                  </a:lnTo>
                  <a:lnTo>
                    <a:pt x="136" y="66"/>
                  </a:lnTo>
                  <a:lnTo>
                    <a:pt x="136" y="62"/>
                  </a:lnTo>
                  <a:lnTo>
                    <a:pt x="134" y="60"/>
                  </a:lnTo>
                  <a:lnTo>
                    <a:pt x="132" y="56"/>
                  </a:lnTo>
                  <a:lnTo>
                    <a:pt x="130" y="52"/>
                  </a:lnTo>
                  <a:lnTo>
                    <a:pt x="128" y="50"/>
                  </a:lnTo>
                  <a:lnTo>
                    <a:pt x="126" y="48"/>
                  </a:lnTo>
                  <a:lnTo>
                    <a:pt x="124" y="44"/>
                  </a:lnTo>
                  <a:lnTo>
                    <a:pt x="120" y="42"/>
                  </a:lnTo>
                  <a:lnTo>
                    <a:pt x="118" y="42"/>
                  </a:lnTo>
                  <a:lnTo>
                    <a:pt x="116" y="40"/>
                  </a:lnTo>
                  <a:lnTo>
                    <a:pt x="112" y="38"/>
                  </a:lnTo>
                  <a:lnTo>
                    <a:pt x="110" y="38"/>
                  </a:lnTo>
                  <a:lnTo>
                    <a:pt x="106" y="36"/>
                  </a:lnTo>
                  <a:lnTo>
                    <a:pt x="102" y="36"/>
                  </a:lnTo>
                  <a:lnTo>
                    <a:pt x="100" y="36"/>
                  </a:lnTo>
                  <a:lnTo>
                    <a:pt x="98" y="36"/>
                  </a:lnTo>
                  <a:lnTo>
                    <a:pt x="96" y="38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0" y="40"/>
                  </a:lnTo>
                  <a:lnTo>
                    <a:pt x="88" y="42"/>
                  </a:lnTo>
                  <a:lnTo>
                    <a:pt x="84" y="42"/>
                  </a:lnTo>
                  <a:lnTo>
                    <a:pt x="98" y="52"/>
                  </a:lnTo>
                  <a:lnTo>
                    <a:pt x="100" y="50"/>
                  </a:lnTo>
                  <a:lnTo>
                    <a:pt x="100" y="50"/>
                  </a:lnTo>
                  <a:lnTo>
                    <a:pt x="102" y="50"/>
                  </a:lnTo>
                  <a:lnTo>
                    <a:pt x="104" y="50"/>
                  </a:lnTo>
                  <a:lnTo>
                    <a:pt x="106" y="50"/>
                  </a:lnTo>
                  <a:lnTo>
                    <a:pt x="110" y="50"/>
                  </a:lnTo>
                  <a:lnTo>
                    <a:pt x="110" y="50"/>
                  </a:lnTo>
                  <a:lnTo>
                    <a:pt x="112" y="52"/>
                  </a:lnTo>
                  <a:lnTo>
                    <a:pt x="114" y="52"/>
                  </a:lnTo>
                  <a:lnTo>
                    <a:pt x="116" y="54"/>
                  </a:lnTo>
                  <a:lnTo>
                    <a:pt x="118" y="56"/>
                  </a:lnTo>
                  <a:lnTo>
                    <a:pt x="118" y="58"/>
                  </a:lnTo>
                  <a:lnTo>
                    <a:pt x="120" y="60"/>
                  </a:lnTo>
                  <a:lnTo>
                    <a:pt x="122" y="62"/>
                  </a:lnTo>
                  <a:lnTo>
                    <a:pt x="124" y="66"/>
                  </a:lnTo>
                  <a:lnTo>
                    <a:pt x="126" y="68"/>
                  </a:lnTo>
                  <a:lnTo>
                    <a:pt x="126" y="72"/>
                  </a:lnTo>
                  <a:lnTo>
                    <a:pt x="126" y="78"/>
                  </a:lnTo>
                  <a:lnTo>
                    <a:pt x="126" y="82"/>
                  </a:lnTo>
                  <a:lnTo>
                    <a:pt x="126" y="86"/>
                  </a:lnTo>
                  <a:lnTo>
                    <a:pt x="124" y="92"/>
                  </a:lnTo>
                  <a:lnTo>
                    <a:pt x="122" y="96"/>
                  </a:lnTo>
                  <a:lnTo>
                    <a:pt x="120" y="102"/>
                  </a:lnTo>
                  <a:lnTo>
                    <a:pt x="118" y="104"/>
                  </a:lnTo>
                  <a:lnTo>
                    <a:pt x="118" y="110"/>
                  </a:lnTo>
                  <a:lnTo>
                    <a:pt x="114" y="112"/>
                  </a:lnTo>
                  <a:lnTo>
                    <a:pt x="110" y="118"/>
                  </a:lnTo>
                  <a:lnTo>
                    <a:pt x="108" y="122"/>
                  </a:lnTo>
                  <a:lnTo>
                    <a:pt x="104" y="122"/>
                  </a:lnTo>
                  <a:lnTo>
                    <a:pt x="102" y="114"/>
                  </a:lnTo>
                  <a:lnTo>
                    <a:pt x="106" y="112"/>
                  </a:lnTo>
                  <a:lnTo>
                    <a:pt x="108" y="110"/>
                  </a:lnTo>
                  <a:lnTo>
                    <a:pt x="110" y="108"/>
                  </a:lnTo>
                  <a:lnTo>
                    <a:pt x="112" y="104"/>
                  </a:lnTo>
                  <a:lnTo>
                    <a:pt x="114" y="102"/>
                  </a:lnTo>
                  <a:lnTo>
                    <a:pt x="116" y="96"/>
                  </a:lnTo>
                  <a:lnTo>
                    <a:pt x="116" y="94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2"/>
                  </a:lnTo>
                  <a:lnTo>
                    <a:pt x="118" y="78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18" y="68"/>
                  </a:lnTo>
                  <a:lnTo>
                    <a:pt x="116" y="66"/>
                  </a:lnTo>
                  <a:lnTo>
                    <a:pt x="114" y="62"/>
                  </a:lnTo>
                  <a:lnTo>
                    <a:pt x="112" y="60"/>
                  </a:lnTo>
                  <a:lnTo>
                    <a:pt x="110" y="60"/>
                  </a:lnTo>
                  <a:lnTo>
                    <a:pt x="110" y="60"/>
                  </a:lnTo>
                  <a:lnTo>
                    <a:pt x="108" y="60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0" y="60"/>
                  </a:lnTo>
                  <a:lnTo>
                    <a:pt x="98" y="60"/>
                  </a:lnTo>
                  <a:lnTo>
                    <a:pt x="94" y="60"/>
                  </a:lnTo>
                  <a:lnTo>
                    <a:pt x="92" y="62"/>
                  </a:lnTo>
                  <a:lnTo>
                    <a:pt x="90" y="66"/>
                  </a:lnTo>
                  <a:lnTo>
                    <a:pt x="88" y="68"/>
                  </a:lnTo>
                  <a:lnTo>
                    <a:pt x="86" y="72"/>
                  </a:lnTo>
                  <a:lnTo>
                    <a:pt x="78" y="74"/>
                  </a:lnTo>
                  <a:lnTo>
                    <a:pt x="80" y="68"/>
                  </a:lnTo>
                  <a:lnTo>
                    <a:pt x="82" y="66"/>
                  </a:lnTo>
                  <a:lnTo>
                    <a:pt x="84" y="62"/>
                  </a:lnTo>
                  <a:lnTo>
                    <a:pt x="86" y="60"/>
                  </a:lnTo>
                  <a:lnTo>
                    <a:pt x="90" y="58"/>
                  </a:lnTo>
                  <a:lnTo>
                    <a:pt x="92" y="54"/>
                  </a:lnTo>
                  <a:lnTo>
                    <a:pt x="96" y="54"/>
                  </a:lnTo>
                  <a:lnTo>
                    <a:pt x="98" y="5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2" y="44"/>
                  </a:lnTo>
                  <a:lnTo>
                    <a:pt x="80" y="46"/>
                  </a:lnTo>
                  <a:lnTo>
                    <a:pt x="78" y="48"/>
                  </a:lnTo>
                  <a:lnTo>
                    <a:pt x="76" y="48"/>
                  </a:lnTo>
                  <a:lnTo>
                    <a:pt x="74" y="50"/>
                  </a:lnTo>
                  <a:lnTo>
                    <a:pt x="72" y="50"/>
                  </a:lnTo>
                  <a:lnTo>
                    <a:pt x="56" y="34"/>
                  </a:lnTo>
                  <a:lnTo>
                    <a:pt x="52" y="30"/>
                  </a:lnTo>
                  <a:lnTo>
                    <a:pt x="56" y="26"/>
                  </a:lnTo>
                  <a:lnTo>
                    <a:pt x="66" y="16"/>
                  </a:lnTo>
                  <a:lnTo>
                    <a:pt x="52" y="0"/>
                  </a:lnTo>
                  <a:lnTo>
                    <a:pt x="50" y="2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8" y="6"/>
                  </a:lnTo>
                  <a:lnTo>
                    <a:pt x="48" y="8"/>
                  </a:lnTo>
                  <a:lnTo>
                    <a:pt x="46" y="10"/>
                  </a:lnTo>
                  <a:lnTo>
                    <a:pt x="44" y="12"/>
                  </a:lnTo>
                  <a:lnTo>
                    <a:pt x="44" y="14"/>
                  </a:lnTo>
                  <a:lnTo>
                    <a:pt x="42" y="16"/>
                  </a:lnTo>
                  <a:lnTo>
                    <a:pt x="38" y="16"/>
                  </a:lnTo>
                  <a:lnTo>
                    <a:pt x="14" y="8"/>
                  </a:lnTo>
                  <a:lnTo>
                    <a:pt x="12" y="16"/>
                  </a:lnTo>
                  <a:lnTo>
                    <a:pt x="14" y="24"/>
                  </a:lnTo>
                  <a:lnTo>
                    <a:pt x="14" y="32"/>
                  </a:lnTo>
                  <a:lnTo>
                    <a:pt x="16" y="36"/>
                  </a:lnTo>
                  <a:lnTo>
                    <a:pt x="18" y="42"/>
                  </a:lnTo>
                  <a:lnTo>
                    <a:pt x="20" y="48"/>
                  </a:lnTo>
                  <a:lnTo>
                    <a:pt x="20" y="52"/>
                  </a:lnTo>
                  <a:lnTo>
                    <a:pt x="18" y="58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4" y="62"/>
                  </a:lnTo>
                  <a:lnTo>
                    <a:pt x="14" y="64"/>
                  </a:lnTo>
                  <a:lnTo>
                    <a:pt x="12" y="64"/>
                  </a:lnTo>
                  <a:lnTo>
                    <a:pt x="12" y="66"/>
                  </a:lnTo>
                  <a:lnTo>
                    <a:pt x="12" y="68"/>
                  </a:lnTo>
                  <a:lnTo>
                    <a:pt x="30" y="68"/>
                  </a:lnTo>
                  <a:lnTo>
                    <a:pt x="30" y="64"/>
                  </a:lnTo>
                  <a:lnTo>
                    <a:pt x="48" y="64"/>
                  </a:lnTo>
                  <a:lnTo>
                    <a:pt x="48" y="70"/>
                  </a:lnTo>
                  <a:lnTo>
                    <a:pt x="30" y="70"/>
                  </a:lnTo>
                  <a:lnTo>
                    <a:pt x="30" y="68"/>
                  </a:lnTo>
                  <a:lnTo>
                    <a:pt x="12" y="6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9" name="Freeform 60"/>
            <p:cNvSpPr>
              <a:spLocks/>
            </p:cNvSpPr>
            <p:nvPr/>
          </p:nvSpPr>
          <p:spPr bwMode="auto">
            <a:xfrm>
              <a:off x="3481388" y="4224511"/>
              <a:ext cx="330200" cy="393700"/>
            </a:xfrm>
            <a:custGeom>
              <a:avLst/>
              <a:gdLst>
                <a:gd name="T0" fmla="*/ 6 w 208"/>
                <a:gd name="T1" fmla="*/ 76 h 248"/>
                <a:gd name="T2" fmla="*/ 0 w 208"/>
                <a:gd name="T3" fmla="*/ 92 h 248"/>
                <a:gd name="T4" fmla="*/ 16 w 208"/>
                <a:gd name="T5" fmla="*/ 102 h 248"/>
                <a:gd name="T6" fmla="*/ 20 w 208"/>
                <a:gd name="T7" fmla="*/ 114 h 248"/>
                <a:gd name="T8" fmla="*/ 20 w 208"/>
                <a:gd name="T9" fmla="*/ 138 h 248"/>
                <a:gd name="T10" fmla="*/ 28 w 208"/>
                <a:gd name="T11" fmla="*/ 160 h 248"/>
                <a:gd name="T12" fmla="*/ 44 w 208"/>
                <a:gd name="T13" fmla="*/ 166 h 248"/>
                <a:gd name="T14" fmla="*/ 74 w 208"/>
                <a:gd name="T15" fmla="*/ 164 h 248"/>
                <a:gd name="T16" fmla="*/ 100 w 208"/>
                <a:gd name="T17" fmla="*/ 168 h 248"/>
                <a:gd name="T18" fmla="*/ 90 w 208"/>
                <a:gd name="T19" fmla="*/ 168 h 248"/>
                <a:gd name="T20" fmla="*/ 76 w 208"/>
                <a:gd name="T21" fmla="*/ 172 h 248"/>
                <a:gd name="T22" fmla="*/ 72 w 208"/>
                <a:gd name="T23" fmla="*/ 194 h 248"/>
                <a:gd name="T24" fmla="*/ 62 w 208"/>
                <a:gd name="T25" fmla="*/ 204 h 248"/>
                <a:gd name="T26" fmla="*/ 42 w 208"/>
                <a:gd name="T27" fmla="*/ 220 h 248"/>
                <a:gd name="T28" fmla="*/ 30 w 208"/>
                <a:gd name="T29" fmla="*/ 240 h 248"/>
                <a:gd name="T30" fmla="*/ 208 w 208"/>
                <a:gd name="T31" fmla="*/ 240 h 248"/>
                <a:gd name="T32" fmla="*/ 202 w 208"/>
                <a:gd name="T33" fmla="*/ 222 h 248"/>
                <a:gd name="T34" fmla="*/ 182 w 208"/>
                <a:gd name="T35" fmla="*/ 206 h 248"/>
                <a:gd name="T36" fmla="*/ 162 w 208"/>
                <a:gd name="T37" fmla="*/ 192 h 248"/>
                <a:gd name="T38" fmla="*/ 154 w 208"/>
                <a:gd name="T39" fmla="*/ 162 h 248"/>
                <a:gd name="T40" fmla="*/ 164 w 208"/>
                <a:gd name="T41" fmla="*/ 142 h 248"/>
                <a:gd name="T42" fmla="*/ 172 w 208"/>
                <a:gd name="T43" fmla="*/ 136 h 248"/>
                <a:gd name="T44" fmla="*/ 188 w 208"/>
                <a:gd name="T45" fmla="*/ 122 h 248"/>
                <a:gd name="T46" fmla="*/ 198 w 208"/>
                <a:gd name="T47" fmla="*/ 104 h 248"/>
                <a:gd name="T48" fmla="*/ 182 w 208"/>
                <a:gd name="T49" fmla="*/ 98 h 248"/>
                <a:gd name="T50" fmla="*/ 172 w 208"/>
                <a:gd name="T51" fmla="*/ 96 h 248"/>
                <a:gd name="T52" fmla="*/ 148 w 208"/>
                <a:gd name="T53" fmla="*/ 96 h 248"/>
                <a:gd name="T54" fmla="*/ 154 w 208"/>
                <a:gd name="T55" fmla="*/ 86 h 248"/>
                <a:gd name="T56" fmla="*/ 160 w 208"/>
                <a:gd name="T57" fmla="*/ 72 h 248"/>
                <a:gd name="T58" fmla="*/ 136 w 208"/>
                <a:gd name="T59" fmla="*/ 60 h 248"/>
                <a:gd name="T60" fmla="*/ 126 w 208"/>
                <a:gd name="T61" fmla="*/ 44 h 248"/>
                <a:gd name="T62" fmla="*/ 106 w 208"/>
                <a:gd name="T63" fmla="*/ 36 h 248"/>
                <a:gd name="T64" fmla="*/ 92 w 208"/>
                <a:gd name="T65" fmla="*/ 38 h 248"/>
                <a:gd name="T66" fmla="*/ 102 w 208"/>
                <a:gd name="T67" fmla="*/ 52 h 248"/>
                <a:gd name="T68" fmla="*/ 110 w 208"/>
                <a:gd name="T69" fmla="*/ 52 h 248"/>
                <a:gd name="T70" fmla="*/ 120 w 208"/>
                <a:gd name="T71" fmla="*/ 58 h 248"/>
                <a:gd name="T72" fmla="*/ 126 w 208"/>
                <a:gd name="T73" fmla="*/ 80 h 248"/>
                <a:gd name="T74" fmla="*/ 118 w 208"/>
                <a:gd name="T75" fmla="*/ 108 h 248"/>
                <a:gd name="T76" fmla="*/ 106 w 208"/>
                <a:gd name="T77" fmla="*/ 112 h 248"/>
                <a:gd name="T78" fmla="*/ 118 w 208"/>
                <a:gd name="T79" fmla="*/ 92 h 248"/>
                <a:gd name="T80" fmla="*/ 118 w 208"/>
                <a:gd name="T81" fmla="*/ 70 h 248"/>
                <a:gd name="T82" fmla="*/ 110 w 208"/>
                <a:gd name="T83" fmla="*/ 60 h 248"/>
                <a:gd name="T84" fmla="*/ 96 w 208"/>
                <a:gd name="T85" fmla="*/ 60 h 248"/>
                <a:gd name="T86" fmla="*/ 80 w 208"/>
                <a:gd name="T87" fmla="*/ 70 h 248"/>
                <a:gd name="T88" fmla="*/ 96 w 208"/>
                <a:gd name="T89" fmla="*/ 52 h 248"/>
                <a:gd name="T90" fmla="*/ 82 w 208"/>
                <a:gd name="T91" fmla="*/ 44 h 248"/>
                <a:gd name="T92" fmla="*/ 56 w 208"/>
                <a:gd name="T93" fmla="*/ 32 h 248"/>
                <a:gd name="T94" fmla="*/ 50 w 208"/>
                <a:gd name="T95" fmla="*/ 2 h 248"/>
                <a:gd name="T96" fmla="*/ 44 w 208"/>
                <a:gd name="T97" fmla="*/ 12 h 248"/>
                <a:gd name="T98" fmla="*/ 16 w 208"/>
                <a:gd name="T99" fmla="*/ 30 h 248"/>
                <a:gd name="T100" fmla="*/ 18 w 208"/>
                <a:gd name="T101" fmla="*/ 58 h 248"/>
                <a:gd name="T102" fmla="*/ 12 w 208"/>
                <a:gd name="T103" fmla="*/ 66 h 248"/>
                <a:gd name="T104" fmla="*/ 30 w 208"/>
                <a:gd name="T105" fmla="*/ 7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8" h="248">
                  <a:moveTo>
                    <a:pt x="12" y="68"/>
                  </a:moveTo>
                  <a:lnTo>
                    <a:pt x="12" y="68"/>
                  </a:lnTo>
                  <a:lnTo>
                    <a:pt x="12" y="70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6" y="76"/>
                  </a:lnTo>
                  <a:lnTo>
                    <a:pt x="4" y="78"/>
                  </a:lnTo>
                  <a:lnTo>
                    <a:pt x="2" y="82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4"/>
                  </a:lnTo>
                  <a:lnTo>
                    <a:pt x="6" y="96"/>
                  </a:lnTo>
                  <a:lnTo>
                    <a:pt x="8" y="98"/>
                  </a:lnTo>
                  <a:lnTo>
                    <a:pt x="12" y="100"/>
                  </a:lnTo>
                  <a:lnTo>
                    <a:pt x="14" y="102"/>
                  </a:lnTo>
                  <a:lnTo>
                    <a:pt x="16" y="102"/>
                  </a:lnTo>
                  <a:lnTo>
                    <a:pt x="18" y="104"/>
                  </a:lnTo>
                  <a:lnTo>
                    <a:pt x="20" y="104"/>
                  </a:lnTo>
                  <a:lnTo>
                    <a:pt x="20" y="106"/>
                  </a:lnTo>
                  <a:lnTo>
                    <a:pt x="20" y="106"/>
                  </a:lnTo>
                  <a:lnTo>
                    <a:pt x="20" y="110"/>
                  </a:lnTo>
                  <a:lnTo>
                    <a:pt x="20" y="114"/>
                  </a:lnTo>
                  <a:lnTo>
                    <a:pt x="20" y="120"/>
                  </a:lnTo>
                  <a:lnTo>
                    <a:pt x="20" y="124"/>
                  </a:lnTo>
                  <a:lnTo>
                    <a:pt x="46" y="124"/>
                  </a:lnTo>
                  <a:lnTo>
                    <a:pt x="46" y="132"/>
                  </a:lnTo>
                  <a:lnTo>
                    <a:pt x="20" y="132"/>
                  </a:lnTo>
                  <a:lnTo>
                    <a:pt x="20" y="138"/>
                  </a:lnTo>
                  <a:lnTo>
                    <a:pt x="22" y="142"/>
                  </a:lnTo>
                  <a:lnTo>
                    <a:pt x="22" y="148"/>
                  </a:lnTo>
                  <a:lnTo>
                    <a:pt x="24" y="150"/>
                  </a:lnTo>
                  <a:lnTo>
                    <a:pt x="24" y="154"/>
                  </a:lnTo>
                  <a:lnTo>
                    <a:pt x="26" y="158"/>
                  </a:lnTo>
                  <a:lnTo>
                    <a:pt x="28" y="160"/>
                  </a:lnTo>
                  <a:lnTo>
                    <a:pt x="30" y="162"/>
                  </a:lnTo>
                  <a:lnTo>
                    <a:pt x="30" y="164"/>
                  </a:lnTo>
                  <a:lnTo>
                    <a:pt x="34" y="164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4" y="166"/>
                  </a:lnTo>
                  <a:lnTo>
                    <a:pt x="48" y="166"/>
                  </a:lnTo>
                  <a:lnTo>
                    <a:pt x="54" y="166"/>
                  </a:lnTo>
                  <a:lnTo>
                    <a:pt x="58" y="166"/>
                  </a:lnTo>
                  <a:lnTo>
                    <a:pt x="64" y="166"/>
                  </a:lnTo>
                  <a:lnTo>
                    <a:pt x="70" y="164"/>
                  </a:lnTo>
                  <a:lnTo>
                    <a:pt x="74" y="164"/>
                  </a:lnTo>
                  <a:lnTo>
                    <a:pt x="80" y="162"/>
                  </a:lnTo>
                  <a:lnTo>
                    <a:pt x="84" y="162"/>
                  </a:lnTo>
                  <a:lnTo>
                    <a:pt x="90" y="160"/>
                  </a:lnTo>
                  <a:lnTo>
                    <a:pt x="94" y="160"/>
                  </a:lnTo>
                  <a:lnTo>
                    <a:pt x="100" y="158"/>
                  </a:lnTo>
                  <a:lnTo>
                    <a:pt x="100" y="168"/>
                  </a:lnTo>
                  <a:lnTo>
                    <a:pt x="100" y="168"/>
                  </a:lnTo>
                  <a:lnTo>
                    <a:pt x="98" y="168"/>
                  </a:lnTo>
                  <a:lnTo>
                    <a:pt x="96" y="168"/>
                  </a:lnTo>
                  <a:lnTo>
                    <a:pt x="94" y="168"/>
                  </a:lnTo>
                  <a:lnTo>
                    <a:pt x="92" y="168"/>
                  </a:lnTo>
                  <a:lnTo>
                    <a:pt x="90" y="168"/>
                  </a:lnTo>
                  <a:lnTo>
                    <a:pt x="88" y="168"/>
                  </a:lnTo>
                  <a:lnTo>
                    <a:pt x="86" y="170"/>
                  </a:lnTo>
                  <a:lnTo>
                    <a:pt x="82" y="170"/>
                  </a:lnTo>
                  <a:lnTo>
                    <a:pt x="82" y="170"/>
                  </a:lnTo>
                  <a:lnTo>
                    <a:pt x="78" y="170"/>
                  </a:lnTo>
                  <a:lnTo>
                    <a:pt x="76" y="172"/>
                  </a:lnTo>
                  <a:lnTo>
                    <a:pt x="74" y="172"/>
                  </a:lnTo>
                  <a:lnTo>
                    <a:pt x="72" y="172"/>
                  </a:lnTo>
                  <a:lnTo>
                    <a:pt x="72" y="176"/>
                  </a:lnTo>
                  <a:lnTo>
                    <a:pt x="74" y="184"/>
                  </a:lnTo>
                  <a:lnTo>
                    <a:pt x="74" y="190"/>
                  </a:lnTo>
                  <a:lnTo>
                    <a:pt x="72" y="194"/>
                  </a:lnTo>
                  <a:lnTo>
                    <a:pt x="72" y="196"/>
                  </a:lnTo>
                  <a:lnTo>
                    <a:pt x="70" y="198"/>
                  </a:lnTo>
                  <a:lnTo>
                    <a:pt x="68" y="200"/>
                  </a:lnTo>
                  <a:lnTo>
                    <a:pt x="66" y="202"/>
                  </a:lnTo>
                  <a:lnTo>
                    <a:pt x="64" y="202"/>
                  </a:lnTo>
                  <a:lnTo>
                    <a:pt x="62" y="204"/>
                  </a:lnTo>
                  <a:lnTo>
                    <a:pt x="58" y="208"/>
                  </a:lnTo>
                  <a:lnTo>
                    <a:pt x="56" y="210"/>
                  </a:lnTo>
                  <a:lnTo>
                    <a:pt x="52" y="212"/>
                  </a:lnTo>
                  <a:lnTo>
                    <a:pt x="48" y="214"/>
                  </a:lnTo>
                  <a:lnTo>
                    <a:pt x="46" y="218"/>
                  </a:lnTo>
                  <a:lnTo>
                    <a:pt x="42" y="220"/>
                  </a:lnTo>
                  <a:lnTo>
                    <a:pt x="38" y="222"/>
                  </a:lnTo>
                  <a:lnTo>
                    <a:pt x="36" y="226"/>
                  </a:lnTo>
                  <a:lnTo>
                    <a:pt x="34" y="230"/>
                  </a:lnTo>
                  <a:lnTo>
                    <a:pt x="32" y="230"/>
                  </a:lnTo>
                  <a:lnTo>
                    <a:pt x="30" y="236"/>
                  </a:lnTo>
                  <a:lnTo>
                    <a:pt x="30" y="240"/>
                  </a:lnTo>
                  <a:lnTo>
                    <a:pt x="30" y="246"/>
                  </a:lnTo>
                  <a:lnTo>
                    <a:pt x="30" y="248"/>
                  </a:lnTo>
                  <a:lnTo>
                    <a:pt x="208" y="248"/>
                  </a:lnTo>
                  <a:lnTo>
                    <a:pt x="208" y="248"/>
                  </a:lnTo>
                  <a:lnTo>
                    <a:pt x="208" y="244"/>
                  </a:lnTo>
                  <a:lnTo>
                    <a:pt x="208" y="240"/>
                  </a:lnTo>
                  <a:lnTo>
                    <a:pt x="208" y="238"/>
                  </a:lnTo>
                  <a:lnTo>
                    <a:pt x="208" y="234"/>
                  </a:lnTo>
                  <a:lnTo>
                    <a:pt x="206" y="230"/>
                  </a:lnTo>
                  <a:lnTo>
                    <a:pt x="206" y="228"/>
                  </a:lnTo>
                  <a:lnTo>
                    <a:pt x="204" y="226"/>
                  </a:lnTo>
                  <a:lnTo>
                    <a:pt x="202" y="222"/>
                  </a:lnTo>
                  <a:lnTo>
                    <a:pt x="200" y="220"/>
                  </a:lnTo>
                  <a:lnTo>
                    <a:pt x="198" y="216"/>
                  </a:lnTo>
                  <a:lnTo>
                    <a:pt x="194" y="214"/>
                  </a:lnTo>
                  <a:lnTo>
                    <a:pt x="190" y="212"/>
                  </a:lnTo>
                  <a:lnTo>
                    <a:pt x="188" y="210"/>
                  </a:lnTo>
                  <a:lnTo>
                    <a:pt x="182" y="206"/>
                  </a:lnTo>
                  <a:lnTo>
                    <a:pt x="180" y="204"/>
                  </a:lnTo>
                  <a:lnTo>
                    <a:pt x="176" y="202"/>
                  </a:lnTo>
                  <a:lnTo>
                    <a:pt x="172" y="198"/>
                  </a:lnTo>
                  <a:lnTo>
                    <a:pt x="168" y="196"/>
                  </a:lnTo>
                  <a:lnTo>
                    <a:pt x="164" y="194"/>
                  </a:lnTo>
                  <a:lnTo>
                    <a:pt x="162" y="192"/>
                  </a:lnTo>
                  <a:lnTo>
                    <a:pt x="160" y="188"/>
                  </a:lnTo>
                  <a:lnTo>
                    <a:pt x="158" y="184"/>
                  </a:lnTo>
                  <a:lnTo>
                    <a:pt x="154" y="184"/>
                  </a:lnTo>
                  <a:lnTo>
                    <a:pt x="154" y="176"/>
                  </a:lnTo>
                  <a:lnTo>
                    <a:pt x="152" y="168"/>
                  </a:lnTo>
                  <a:lnTo>
                    <a:pt x="154" y="162"/>
                  </a:lnTo>
                  <a:lnTo>
                    <a:pt x="154" y="156"/>
                  </a:lnTo>
                  <a:lnTo>
                    <a:pt x="158" y="150"/>
                  </a:lnTo>
                  <a:lnTo>
                    <a:pt x="162" y="148"/>
                  </a:lnTo>
                  <a:lnTo>
                    <a:pt x="162" y="144"/>
                  </a:lnTo>
                  <a:lnTo>
                    <a:pt x="162" y="142"/>
                  </a:lnTo>
                  <a:lnTo>
                    <a:pt x="164" y="142"/>
                  </a:lnTo>
                  <a:lnTo>
                    <a:pt x="164" y="140"/>
                  </a:lnTo>
                  <a:lnTo>
                    <a:pt x="166" y="140"/>
                  </a:lnTo>
                  <a:lnTo>
                    <a:pt x="168" y="140"/>
                  </a:lnTo>
                  <a:lnTo>
                    <a:pt x="170" y="140"/>
                  </a:lnTo>
                  <a:lnTo>
                    <a:pt x="172" y="138"/>
                  </a:lnTo>
                  <a:lnTo>
                    <a:pt x="172" y="136"/>
                  </a:lnTo>
                  <a:lnTo>
                    <a:pt x="174" y="134"/>
                  </a:lnTo>
                  <a:lnTo>
                    <a:pt x="178" y="132"/>
                  </a:lnTo>
                  <a:lnTo>
                    <a:pt x="180" y="130"/>
                  </a:lnTo>
                  <a:lnTo>
                    <a:pt x="182" y="126"/>
                  </a:lnTo>
                  <a:lnTo>
                    <a:pt x="186" y="124"/>
                  </a:lnTo>
                  <a:lnTo>
                    <a:pt x="188" y="122"/>
                  </a:lnTo>
                  <a:lnTo>
                    <a:pt x="192" y="116"/>
                  </a:lnTo>
                  <a:lnTo>
                    <a:pt x="194" y="114"/>
                  </a:lnTo>
                  <a:lnTo>
                    <a:pt x="198" y="110"/>
                  </a:lnTo>
                  <a:lnTo>
                    <a:pt x="200" y="106"/>
                  </a:lnTo>
                  <a:lnTo>
                    <a:pt x="198" y="106"/>
                  </a:lnTo>
                  <a:lnTo>
                    <a:pt x="198" y="104"/>
                  </a:lnTo>
                  <a:lnTo>
                    <a:pt x="194" y="104"/>
                  </a:lnTo>
                  <a:lnTo>
                    <a:pt x="192" y="102"/>
                  </a:lnTo>
                  <a:lnTo>
                    <a:pt x="190" y="102"/>
                  </a:lnTo>
                  <a:lnTo>
                    <a:pt x="188" y="100"/>
                  </a:lnTo>
                  <a:lnTo>
                    <a:pt x="186" y="100"/>
                  </a:lnTo>
                  <a:lnTo>
                    <a:pt x="182" y="98"/>
                  </a:lnTo>
                  <a:lnTo>
                    <a:pt x="182" y="100"/>
                  </a:lnTo>
                  <a:lnTo>
                    <a:pt x="180" y="98"/>
                  </a:lnTo>
                  <a:lnTo>
                    <a:pt x="180" y="98"/>
                  </a:lnTo>
                  <a:lnTo>
                    <a:pt x="178" y="98"/>
                  </a:lnTo>
                  <a:lnTo>
                    <a:pt x="174" y="96"/>
                  </a:lnTo>
                  <a:lnTo>
                    <a:pt x="172" y="96"/>
                  </a:lnTo>
                  <a:lnTo>
                    <a:pt x="168" y="96"/>
                  </a:lnTo>
                  <a:lnTo>
                    <a:pt x="164" y="96"/>
                  </a:lnTo>
                  <a:lnTo>
                    <a:pt x="162" y="96"/>
                  </a:lnTo>
                  <a:lnTo>
                    <a:pt x="158" y="96"/>
                  </a:lnTo>
                  <a:lnTo>
                    <a:pt x="154" y="96"/>
                  </a:lnTo>
                  <a:lnTo>
                    <a:pt x="148" y="96"/>
                  </a:lnTo>
                  <a:lnTo>
                    <a:pt x="150" y="96"/>
                  </a:lnTo>
                  <a:lnTo>
                    <a:pt x="150" y="94"/>
                  </a:lnTo>
                  <a:lnTo>
                    <a:pt x="152" y="90"/>
                  </a:lnTo>
                  <a:lnTo>
                    <a:pt x="154" y="90"/>
                  </a:lnTo>
                  <a:lnTo>
                    <a:pt x="154" y="88"/>
                  </a:lnTo>
                  <a:lnTo>
                    <a:pt x="154" y="86"/>
                  </a:lnTo>
                  <a:lnTo>
                    <a:pt x="156" y="84"/>
                  </a:lnTo>
                  <a:lnTo>
                    <a:pt x="156" y="82"/>
                  </a:lnTo>
                  <a:lnTo>
                    <a:pt x="158" y="78"/>
                  </a:lnTo>
                  <a:lnTo>
                    <a:pt x="158" y="78"/>
                  </a:lnTo>
                  <a:lnTo>
                    <a:pt x="160" y="76"/>
                  </a:lnTo>
                  <a:lnTo>
                    <a:pt x="160" y="72"/>
                  </a:lnTo>
                  <a:lnTo>
                    <a:pt x="142" y="76"/>
                  </a:lnTo>
                  <a:lnTo>
                    <a:pt x="136" y="76"/>
                  </a:lnTo>
                  <a:lnTo>
                    <a:pt x="136" y="72"/>
                  </a:lnTo>
                  <a:lnTo>
                    <a:pt x="136" y="68"/>
                  </a:lnTo>
                  <a:lnTo>
                    <a:pt x="136" y="64"/>
                  </a:lnTo>
                  <a:lnTo>
                    <a:pt x="136" y="60"/>
                  </a:lnTo>
                  <a:lnTo>
                    <a:pt x="134" y="58"/>
                  </a:lnTo>
                  <a:lnTo>
                    <a:pt x="132" y="54"/>
                  </a:lnTo>
                  <a:lnTo>
                    <a:pt x="132" y="52"/>
                  </a:lnTo>
                  <a:lnTo>
                    <a:pt x="128" y="50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22" y="42"/>
                  </a:lnTo>
                  <a:lnTo>
                    <a:pt x="118" y="40"/>
                  </a:lnTo>
                  <a:lnTo>
                    <a:pt x="116" y="38"/>
                  </a:lnTo>
                  <a:lnTo>
                    <a:pt x="112" y="38"/>
                  </a:lnTo>
                  <a:lnTo>
                    <a:pt x="110" y="36"/>
                  </a:lnTo>
                  <a:lnTo>
                    <a:pt x="106" y="36"/>
                  </a:lnTo>
                  <a:lnTo>
                    <a:pt x="102" y="36"/>
                  </a:lnTo>
                  <a:lnTo>
                    <a:pt x="100" y="36"/>
                  </a:lnTo>
                  <a:lnTo>
                    <a:pt x="100" y="36"/>
                  </a:lnTo>
                  <a:lnTo>
                    <a:pt x="96" y="36"/>
                  </a:lnTo>
                  <a:lnTo>
                    <a:pt x="94" y="36"/>
                  </a:lnTo>
                  <a:lnTo>
                    <a:pt x="92" y="38"/>
                  </a:lnTo>
                  <a:lnTo>
                    <a:pt x="90" y="38"/>
                  </a:lnTo>
                  <a:lnTo>
                    <a:pt x="88" y="40"/>
                  </a:lnTo>
                  <a:lnTo>
                    <a:pt x="86" y="42"/>
                  </a:lnTo>
                  <a:lnTo>
                    <a:pt x="100" y="52"/>
                  </a:lnTo>
                  <a:lnTo>
                    <a:pt x="100" y="52"/>
                  </a:lnTo>
                  <a:lnTo>
                    <a:pt x="102" y="52"/>
                  </a:lnTo>
                  <a:lnTo>
                    <a:pt x="102" y="50"/>
                  </a:lnTo>
                  <a:lnTo>
                    <a:pt x="104" y="50"/>
                  </a:lnTo>
                  <a:lnTo>
                    <a:pt x="106" y="50"/>
                  </a:lnTo>
                  <a:lnTo>
                    <a:pt x="108" y="50"/>
                  </a:lnTo>
                  <a:lnTo>
                    <a:pt x="108" y="50"/>
                  </a:lnTo>
                  <a:lnTo>
                    <a:pt x="110" y="52"/>
                  </a:lnTo>
                  <a:lnTo>
                    <a:pt x="114" y="52"/>
                  </a:lnTo>
                  <a:lnTo>
                    <a:pt x="116" y="52"/>
                  </a:lnTo>
                  <a:lnTo>
                    <a:pt x="118" y="52"/>
                  </a:lnTo>
                  <a:lnTo>
                    <a:pt x="118" y="54"/>
                  </a:lnTo>
                  <a:lnTo>
                    <a:pt x="120" y="56"/>
                  </a:lnTo>
                  <a:lnTo>
                    <a:pt x="120" y="58"/>
                  </a:lnTo>
                  <a:lnTo>
                    <a:pt x="124" y="60"/>
                  </a:lnTo>
                  <a:lnTo>
                    <a:pt x="126" y="64"/>
                  </a:lnTo>
                  <a:lnTo>
                    <a:pt x="126" y="68"/>
                  </a:lnTo>
                  <a:lnTo>
                    <a:pt x="126" y="72"/>
                  </a:lnTo>
                  <a:lnTo>
                    <a:pt x="126" y="78"/>
                  </a:lnTo>
                  <a:lnTo>
                    <a:pt x="126" y="80"/>
                  </a:lnTo>
                  <a:lnTo>
                    <a:pt x="126" y="86"/>
                  </a:lnTo>
                  <a:lnTo>
                    <a:pt x="126" y="90"/>
                  </a:lnTo>
                  <a:lnTo>
                    <a:pt x="124" y="96"/>
                  </a:lnTo>
                  <a:lnTo>
                    <a:pt x="122" y="100"/>
                  </a:lnTo>
                  <a:lnTo>
                    <a:pt x="120" y="106"/>
                  </a:lnTo>
                  <a:lnTo>
                    <a:pt x="118" y="108"/>
                  </a:lnTo>
                  <a:lnTo>
                    <a:pt x="114" y="114"/>
                  </a:lnTo>
                  <a:lnTo>
                    <a:pt x="112" y="116"/>
                  </a:lnTo>
                  <a:lnTo>
                    <a:pt x="108" y="120"/>
                  </a:lnTo>
                  <a:lnTo>
                    <a:pt x="106" y="122"/>
                  </a:lnTo>
                  <a:lnTo>
                    <a:pt x="104" y="114"/>
                  </a:lnTo>
                  <a:lnTo>
                    <a:pt x="106" y="112"/>
                  </a:lnTo>
                  <a:lnTo>
                    <a:pt x="108" y="110"/>
                  </a:lnTo>
                  <a:lnTo>
                    <a:pt x="110" y="106"/>
                  </a:lnTo>
                  <a:lnTo>
                    <a:pt x="112" y="104"/>
                  </a:lnTo>
                  <a:lnTo>
                    <a:pt x="114" y="100"/>
                  </a:lnTo>
                  <a:lnTo>
                    <a:pt x="116" y="96"/>
                  </a:lnTo>
                  <a:lnTo>
                    <a:pt x="118" y="92"/>
                  </a:lnTo>
                  <a:lnTo>
                    <a:pt x="118" y="88"/>
                  </a:lnTo>
                  <a:lnTo>
                    <a:pt x="118" y="86"/>
                  </a:lnTo>
                  <a:lnTo>
                    <a:pt x="118" y="80"/>
                  </a:lnTo>
                  <a:lnTo>
                    <a:pt x="118" y="78"/>
                  </a:lnTo>
                  <a:lnTo>
                    <a:pt x="118" y="74"/>
                  </a:lnTo>
                  <a:lnTo>
                    <a:pt x="118" y="70"/>
                  </a:lnTo>
                  <a:lnTo>
                    <a:pt x="118" y="68"/>
                  </a:lnTo>
                  <a:lnTo>
                    <a:pt x="118" y="64"/>
                  </a:lnTo>
                  <a:lnTo>
                    <a:pt x="116" y="62"/>
                  </a:lnTo>
                  <a:lnTo>
                    <a:pt x="114" y="60"/>
                  </a:lnTo>
                  <a:lnTo>
                    <a:pt x="112" y="60"/>
                  </a:lnTo>
                  <a:lnTo>
                    <a:pt x="110" y="60"/>
                  </a:lnTo>
                  <a:lnTo>
                    <a:pt x="108" y="58"/>
                  </a:lnTo>
                  <a:lnTo>
                    <a:pt x="108" y="58"/>
                  </a:lnTo>
                  <a:lnTo>
                    <a:pt x="104" y="58"/>
                  </a:lnTo>
                  <a:lnTo>
                    <a:pt x="100" y="58"/>
                  </a:lnTo>
                  <a:lnTo>
                    <a:pt x="100" y="60"/>
                  </a:lnTo>
                  <a:lnTo>
                    <a:pt x="96" y="60"/>
                  </a:lnTo>
                  <a:lnTo>
                    <a:pt x="92" y="62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6" y="72"/>
                  </a:lnTo>
                  <a:lnTo>
                    <a:pt x="78" y="72"/>
                  </a:lnTo>
                  <a:lnTo>
                    <a:pt x="80" y="70"/>
                  </a:lnTo>
                  <a:lnTo>
                    <a:pt x="82" y="66"/>
                  </a:lnTo>
                  <a:lnTo>
                    <a:pt x="84" y="60"/>
                  </a:lnTo>
                  <a:lnTo>
                    <a:pt x="88" y="60"/>
                  </a:lnTo>
                  <a:lnTo>
                    <a:pt x="92" y="56"/>
                  </a:lnTo>
                  <a:lnTo>
                    <a:pt x="92" y="54"/>
                  </a:lnTo>
                  <a:lnTo>
                    <a:pt x="96" y="52"/>
                  </a:lnTo>
                  <a:lnTo>
                    <a:pt x="100" y="52"/>
                  </a:lnTo>
                  <a:lnTo>
                    <a:pt x="86" y="42"/>
                  </a:lnTo>
                  <a:lnTo>
                    <a:pt x="84" y="42"/>
                  </a:lnTo>
                  <a:lnTo>
                    <a:pt x="84" y="44"/>
                  </a:lnTo>
                  <a:lnTo>
                    <a:pt x="82" y="44"/>
                  </a:lnTo>
                  <a:lnTo>
                    <a:pt x="82" y="44"/>
                  </a:lnTo>
                  <a:lnTo>
                    <a:pt x="80" y="46"/>
                  </a:lnTo>
                  <a:lnTo>
                    <a:pt x="78" y="46"/>
                  </a:lnTo>
                  <a:lnTo>
                    <a:pt x="78" y="48"/>
                  </a:lnTo>
                  <a:lnTo>
                    <a:pt x="74" y="52"/>
                  </a:lnTo>
                  <a:lnTo>
                    <a:pt x="74" y="48"/>
                  </a:lnTo>
                  <a:lnTo>
                    <a:pt x="56" y="32"/>
                  </a:lnTo>
                  <a:lnTo>
                    <a:pt x="54" y="28"/>
                  </a:lnTo>
                  <a:lnTo>
                    <a:pt x="56" y="26"/>
                  </a:lnTo>
                  <a:lnTo>
                    <a:pt x="66" y="16"/>
                  </a:lnTo>
                  <a:lnTo>
                    <a:pt x="52" y="0"/>
                  </a:lnTo>
                  <a:lnTo>
                    <a:pt x="52" y="2"/>
                  </a:lnTo>
                  <a:lnTo>
                    <a:pt x="50" y="2"/>
                  </a:lnTo>
                  <a:lnTo>
                    <a:pt x="48" y="4"/>
                  </a:lnTo>
                  <a:lnTo>
                    <a:pt x="48" y="6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6" y="10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0" y="14"/>
                  </a:lnTo>
                  <a:lnTo>
                    <a:pt x="14" y="8"/>
                  </a:lnTo>
                  <a:lnTo>
                    <a:pt x="14" y="16"/>
                  </a:lnTo>
                  <a:lnTo>
                    <a:pt x="14" y="24"/>
                  </a:lnTo>
                  <a:lnTo>
                    <a:pt x="16" y="30"/>
                  </a:lnTo>
                  <a:lnTo>
                    <a:pt x="18" y="36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20" y="52"/>
                  </a:lnTo>
                  <a:lnTo>
                    <a:pt x="18" y="56"/>
                  </a:lnTo>
                  <a:lnTo>
                    <a:pt x="18" y="58"/>
                  </a:lnTo>
                  <a:lnTo>
                    <a:pt x="18" y="60"/>
                  </a:lnTo>
                  <a:lnTo>
                    <a:pt x="16" y="60"/>
                  </a:lnTo>
                  <a:lnTo>
                    <a:pt x="16" y="60"/>
                  </a:lnTo>
                  <a:lnTo>
                    <a:pt x="14" y="62"/>
                  </a:lnTo>
                  <a:lnTo>
                    <a:pt x="14" y="64"/>
                  </a:lnTo>
                  <a:lnTo>
                    <a:pt x="12" y="66"/>
                  </a:lnTo>
                  <a:lnTo>
                    <a:pt x="12" y="68"/>
                  </a:lnTo>
                  <a:lnTo>
                    <a:pt x="30" y="68"/>
                  </a:lnTo>
                  <a:lnTo>
                    <a:pt x="30" y="62"/>
                  </a:lnTo>
                  <a:lnTo>
                    <a:pt x="50" y="62"/>
                  </a:lnTo>
                  <a:lnTo>
                    <a:pt x="50" y="70"/>
                  </a:lnTo>
                  <a:lnTo>
                    <a:pt x="30" y="70"/>
                  </a:lnTo>
                  <a:lnTo>
                    <a:pt x="30" y="68"/>
                  </a:lnTo>
                  <a:lnTo>
                    <a:pt x="12" y="68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9" name="Rectangle 80"/>
            <p:cNvSpPr>
              <a:spLocks noChangeArrowheads="1"/>
            </p:cNvSpPr>
            <p:nvPr/>
          </p:nvSpPr>
          <p:spPr bwMode="auto">
            <a:xfrm>
              <a:off x="4948238" y="3960986"/>
              <a:ext cx="1438275" cy="666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0" name="Rectangle 81"/>
            <p:cNvSpPr>
              <a:spLocks noChangeArrowheads="1"/>
            </p:cNvSpPr>
            <p:nvPr/>
          </p:nvSpPr>
          <p:spPr bwMode="auto">
            <a:xfrm>
              <a:off x="4948238" y="3960986"/>
              <a:ext cx="1438275" cy="666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0" name="Rectangle 141"/>
            <p:cNvSpPr>
              <a:spLocks noChangeArrowheads="1"/>
            </p:cNvSpPr>
            <p:nvPr/>
          </p:nvSpPr>
          <p:spPr bwMode="auto">
            <a:xfrm>
              <a:off x="4945063" y="3992736"/>
              <a:ext cx="14382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L’information visuelle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accessible dans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intégralité pour toute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 passant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1,5 mètre de l’affiche.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8211421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312680" y="6503990"/>
            <a:ext cx="451864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LA FORMATION SUR POSTE DE TRAVAIL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FORMATION SUR LE POSTE DE TRAVAIL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3028758" y="2524572"/>
            <a:ext cx="3055410" cy="2272580"/>
            <a:chOff x="3028758" y="2636912"/>
            <a:chExt cx="3055410" cy="2272580"/>
          </a:xfrm>
        </p:grpSpPr>
        <p:sp>
          <p:nvSpPr>
            <p:cNvPr id="93" name="Freeform 6"/>
            <p:cNvSpPr>
              <a:spLocks/>
            </p:cNvSpPr>
            <p:nvPr/>
          </p:nvSpPr>
          <p:spPr bwMode="auto">
            <a:xfrm>
              <a:off x="3346635" y="3547842"/>
              <a:ext cx="896696" cy="1252528"/>
            </a:xfrm>
            <a:custGeom>
              <a:avLst/>
              <a:gdLst>
                <a:gd name="T0" fmla="*/ 348 w 378"/>
                <a:gd name="T1" fmla="*/ 528 h 528"/>
                <a:gd name="T2" fmla="*/ 370 w 378"/>
                <a:gd name="T3" fmla="*/ 456 h 528"/>
                <a:gd name="T4" fmla="*/ 356 w 378"/>
                <a:gd name="T5" fmla="*/ 450 h 528"/>
                <a:gd name="T6" fmla="*/ 342 w 378"/>
                <a:gd name="T7" fmla="*/ 446 h 528"/>
                <a:gd name="T8" fmla="*/ 330 w 378"/>
                <a:gd name="T9" fmla="*/ 440 h 528"/>
                <a:gd name="T10" fmla="*/ 316 w 378"/>
                <a:gd name="T11" fmla="*/ 434 h 528"/>
                <a:gd name="T12" fmla="*/ 302 w 378"/>
                <a:gd name="T13" fmla="*/ 426 h 528"/>
                <a:gd name="T14" fmla="*/ 290 w 378"/>
                <a:gd name="T15" fmla="*/ 420 h 528"/>
                <a:gd name="T16" fmla="*/ 280 w 378"/>
                <a:gd name="T17" fmla="*/ 414 h 528"/>
                <a:gd name="T18" fmla="*/ 268 w 378"/>
                <a:gd name="T19" fmla="*/ 406 h 528"/>
                <a:gd name="T20" fmla="*/ 256 w 378"/>
                <a:gd name="T21" fmla="*/ 398 h 528"/>
                <a:gd name="T22" fmla="*/ 248 w 378"/>
                <a:gd name="T23" fmla="*/ 390 h 528"/>
                <a:gd name="T24" fmla="*/ 234 w 378"/>
                <a:gd name="T25" fmla="*/ 380 h 528"/>
                <a:gd name="T26" fmla="*/ 220 w 378"/>
                <a:gd name="T27" fmla="*/ 368 h 528"/>
                <a:gd name="T28" fmla="*/ 206 w 378"/>
                <a:gd name="T29" fmla="*/ 354 h 528"/>
                <a:gd name="T30" fmla="*/ 194 w 378"/>
                <a:gd name="T31" fmla="*/ 338 h 528"/>
                <a:gd name="T32" fmla="*/ 180 w 378"/>
                <a:gd name="T33" fmla="*/ 324 h 528"/>
                <a:gd name="T34" fmla="*/ 168 w 378"/>
                <a:gd name="T35" fmla="*/ 306 h 528"/>
                <a:gd name="T36" fmla="*/ 158 w 378"/>
                <a:gd name="T37" fmla="*/ 288 h 528"/>
                <a:gd name="T38" fmla="*/ 146 w 378"/>
                <a:gd name="T39" fmla="*/ 268 h 528"/>
                <a:gd name="T40" fmla="*/ 138 w 378"/>
                <a:gd name="T41" fmla="*/ 250 h 528"/>
                <a:gd name="T42" fmla="*/ 128 w 378"/>
                <a:gd name="T43" fmla="*/ 232 h 528"/>
                <a:gd name="T44" fmla="*/ 122 w 378"/>
                <a:gd name="T45" fmla="*/ 214 h 528"/>
                <a:gd name="T46" fmla="*/ 118 w 378"/>
                <a:gd name="T47" fmla="*/ 196 h 528"/>
                <a:gd name="T48" fmla="*/ 112 w 378"/>
                <a:gd name="T49" fmla="*/ 174 h 528"/>
                <a:gd name="T50" fmla="*/ 106 w 378"/>
                <a:gd name="T51" fmla="*/ 152 h 528"/>
                <a:gd name="T52" fmla="*/ 104 w 378"/>
                <a:gd name="T53" fmla="*/ 130 h 528"/>
                <a:gd name="T54" fmla="*/ 102 w 378"/>
                <a:gd name="T55" fmla="*/ 108 h 528"/>
                <a:gd name="T56" fmla="*/ 102 w 378"/>
                <a:gd name="T57" fmla="*/ 86 h 528"/>
                <a:gd name="T58" fmla="*/ 68 w 378"/>
                <a:gd name="T59" fmla="*/ 0 h 528"/>
                <a:gd name="T60" fmla="*/ 26 w 378"/>
                <a:gd name="T61" fmla="*/ 86 h 528"/>
                <a:gd name="T62" fmla="*/ 26 w 378"/>
                <a:gd name="T63" fmla="*/ 112 h 528"/>
                <a:gd name="T64" fmla="*/ 28 w 378"/>
                <a:gd name="T65" fmla="*/ 136 h 528"/>
                <a:gd name="T66" fmla="*/ 30 w 378"/>
                <a:gd name="T67" fmla="*/ 158 h 528"/>
                <a:gd name="T68" fmla="*/ 34 w 378"/>
                <a:gd name="T69" fmla="*/ 180 h 528"/>
                <a:gd name="T70" fmla="*/ 38 w 378"/>
                <a:gd name="T71" fmla="*/ 200 h 528"/>
                <a:gd name="T72" fmla="*/ 44 w 378"/>
                <a:gd name="T73" fmla="*/ 224 h 528"/>
                <a:gd name="T74" fmla="*/ 50 w 378"/>
                <a:gd name="T75" fmla="*/ 242 h 528"/>
                <a:gd name="T76" fmla="*/ 60 w 378"/>
                <a:gd name="T77" fmla="*/ 264 h 528"/>
                <a:gd name="T78" fmla="*/ 68 w 378"/>
                <a:gd name="T79" fmla="*/ 284 h 528"/>
                <a:gd name="T80" fmla="*/ 78 w 378"/>
                <a:gd name="T81" fmla="*/ 304 h 528"/>
                <a:gd name="T82" fmla="*/ 88 w 378"/>
                <a:gd name="T83" fmla="*/ 324 h 528"/>
                <a:gd name="T84" fmla="*/ 100 w 378"/>
                <a:gd name="T85" fmla="*/ 342 h 528"/>
                <a:gd name="T86" fmla="*/ 112 w 378"/>
                <a:gd name="T87" fmla="*/ 360 h 528"/>
                <a:gd name="T88" fmla="*/ 126 w 378"/>
                <a:gd name="T89" fmla="*/ 376 h 528"/>
                <a:gd name="T90" fmla="*/ 138 w 378"/>
                <a:gd name="T91" fmla="*/ 392 h 528"/>
                <a:gd name="T92" fmla="*/ 152 w 378"/>
                <a:gd name="T93" fmla="*/ 406 h 528"/>
                <a:gd name="T94" fmla="*/ 168 w 378"/>
                <a:gd name="T95" fmla="*/ 422 h 528"/>
                <a:gd name="T96" fmla="*/ 182 w 378"/>
                <a:gd name="T97" fmla="*/ 436 h 528"/>
                <a:gd name="T98" fmla="*/ 200 w 378"/>
                <a:gd name="T99" fmla="*/ 448 h 528"/>
                <a:gd name="T100" fmla="*/ 216 w 378"/>
                <a:gd name="T101" fmla="*/ 462 h 528"/>
                <a:gd name="T102" fmla="*/ 232 w 378"/>
                <a:gd name="T103" fmla="*/ 474 h 528"/>
                <a:gd name="T104" fmla="*/ 244 w 378"/>
                <a:gd name="T105" fmla="*/ 482 h 528"/>
                <a:gd name="T106" fmla="*/ 252 w 378"/>
                <a:gd name="T107" fmla="*/ 488 h 528"/>
                <a:gd name="T108" fmla="*/ 262 w 378"/>
                <a:gd name="T109" fmla="*/ 494 h 528"/>
                <a:gd name="T110" fmla="*/ 274 w 378"/>
                <a:gd name="T111" fmla="*/ 498 h 528"/>
                <a:gd name="T112" fmla="*/ 282 w 378"/>
                <a:gd name="T113" fmla="*/ 502 h 528"/>
                <a:gd name="T114" fmla="*/ 294 w 378"/>
                <a:gd name="T115" fmla="*/ 508 h 528"/>
                <a:gd name="T116" fmla="*/ 306 w 378"/>
                <a:gd name="T117" fmla="*/ 514 h 528"/>
                <a:gd name="T118" fmla="*/ 314 w 378"/>
                <a:gd name="T119" fmla="*/ 518 h 528"/>
                <a:gd name="T120" fmla="*/ 326 w 378"/>
                <a:gd name="T121" fmla="*/ 522 h 528"/>
                <a:gd name="T122" fmla="*/ 336 w 378"/>
                <a:gd name="T123" fmla="*/ 52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8" h="528">
                  <a:moveTo>
                    <a:pt x="340" y="528"/>
                  </a:moveTo>
                  <a:lnTo>
                    <a:pt x="348" y="528"/>
                  </a:lnTo>
                  <a:lnTo>
                    <a:pt x="378" y="458"/>
                  </a:lnTo>
                  <a:lnTo>
                    <a:pt x="370" y="456"/>
                  </a:lnTo>
                  <a:lnTo>
                    <a:pt x="362" y="454"/>
                  </a:lnTo>
                  <a:lnTo>
                    <a:pt x="356" y="450"/>
                  </a:lnTo>
                  <a:lnTo>
                    <a:pt x="348" y="448"/>
                  </a:lnTo>
                  <a:lnTo>
                    <a:pt x="342" y="446"/>
                  </a:lnTo>
                  <a:lnTo>
                    <a:pt x="336" y="442"/>
                  </a:lnTo>
                  <a:lnTo>
                    <a:pt x="330" y="440"/>
                  </a:lnTo>
                  <a:lnTo>
                    <a:pt x="322" y="438"/>
                  </a:lnTo>
                  <a:lnTo>
                    <a:pt x="316" y="434"/>
                  </a:lnTo>
                  <a:lnTo>
                    <a:pt x="308" y="430"/>
                  </a:lnTo>
                  <a:lnTo>
                    <a:pt x="302" y="426"/>
                  </a:lnTo>
                  <a:lnTo>
                    <a:pt x="296" y="424"/>
                  </a:lnTo>
                  <a:lnTo>
                    <a:pt x="290" y="420"/>
                  </a:lnTo>
                  <a:lnTo>
                    <a:pt x="284" y="416"/>
                  </a:lnTo>
                  <a:lnTo>
                    <a:pt x="280" y="414"/>
                  </a:lnTo>
                  <a:lnTo>
                    <a:pt x="274" y="410"/>
                  </a:lnTo>
                  <a:lnTo>
                    <a:pt x="268" y="406"/>
                  </a:lnTo>
                  <a:lnTo>
                    <a:pt x="262" y="402"/>
                  </a:lnTo>
                  <a:lnTo>
                    <a:pt x="256" y="398"/>
                  </a:lnTo>
                  <a:lnTo>
                    <a:pt x="252" y="394"/>
                  </a:lnTo>
                  <a:lnTo>
                    <a:pt x="248" y="390"/>
                  </a:lnTo>
                  <a:lnTo>
                    <a:pt x="242" y="386"/>
                  </a:lnTo>
                  <a:lnTo>
                    <a:pt x="234" y="380"/>
                  </a:lnTo>
                  <a:lnTo>
                    <a:pt x="226" y="374"/>
                  </a:lnTo>
                  <a:lnTo>
                    <a:pt x="220" y="368"/>
                  </a:lnTo>
                  <a:lnTo>
                    <a:pt x="212" y="360"/>
                  </a:lnTo>
                  <a:lnTo>
                    <a:pt x="206" y="354"/>
                  </a:lnTo>
                  <a:lnTo>
                    <a:pt x="200" y="344"/>
                  </a:lnTo>
                  <a:lnTo>
                    <a:pt x="194" y="338"/>
                  </a:lnTo>
                  <a:lnTo>
                    <a:pt x="188" y="332"/>
                  </a:lnTo>
                  <a:lnTo>
                    <a:pt x="180" y="324"/>
                  </a:lnTo>
                  <a:lnTo>
                    <a:pt x="176" y="314"/>
                  </a:lnTo>
                  <a:lnTo>
                    <a:pt x="168" y="306"/>
                  </a:lnTo>
                  <a:lnTo>
                    <a:pt x="162" y="298"/>
                  </a:lnTo>
                  <a:lnTo>
                    <a:pt x="158" y="288"/>
                  </a:lnTo>
                  <a:lnTo>
                    <a:pt x="150" y="278"/>
                  </a:lnTo>
                  <a:lnTo>
                    <a:pt x="146" y="268"/>
                  </a:lnTo>
                  <a:lnTo>
                    <a:pt x="142" y="260"/>
                  </a:lnTo>
                  <a:lnTo>
                    <a:pt x="138" y="250"/>
                  </a:lnTo>
                  <a:lnTo>
                    <a:pt x="134" y="242"/>
                  </a:lnTo>
                  <a:lnTo>
                    <a:pt x="128" y="232"/>
                  </a:lnTo>
                  <a:lnTo>
                    <a:pt x="126" y="224"/>
                  </a:lnTo>
                  <a:lnTo>
                    <a:pt x="122" y="214"/>
                  </a:lnTo>
                  <a:lnTo>
                    <a:pt x="120" y="204"/>
                  </a:lnTo>
                  <a:lnTo>
                    <a:pt x="118" y="196"/>
                  </a:lnTo>
                  <a:lnTo>
                    <a:pt x="114" y="184"/>
                  </a:lnTo>
                  <a:lnTo>
                    <a:pt x="112" y="174"/>
                  </a:lnTo>
                  <a:lnTo>
                    <a:pt x="110" y="164"/>
                  </a:lnTo>
                  <a:lnTo>
                    <a:pt x="106" y="152"/>
                  </a:lnTo>
                  <a:lnTo>
                    <a:pt x="104" y="142"/>
                  </a:lnTo>
                  <a:lnTo>
                    <a:pt x="104" y="130"/>
                  </a:lnTo>
                  <a:lnTo>
                    <a:pt x="104" y="120"/>
                  </a:lnTo>
                  <a:lnTo>
                    <a:pt x="102" y="108"/>
                  </a:lnTo>
                  <a:lnTo>
                    <a:pt x="102" y="98"/>
                  </a:lnTo>
                  <a:lnTo>
                    <a:pt x="102" y="86"/>
                  </a:lnTo>
                  <a:lnTo>
                    <a:pt x="128" y="86"/>
                  </a:lnTo>
                  <a:lnTo>
                    <a:pt x="68" y="0"/>
                  </a:lnTo>
                  <a:lnTo>
                    <a:pt x="0" y="86"/>
                  </a:lnTo>
                  <a:lnTo>
                    <a:pt x="26" y="86"/>
                  </a:lnTo>
                  <a:lnTo>
                    <a:pt x="26" y="100"/>
                  </a:lnTo>
                  <a:lnTo>
                    <a:pt x="26" y="112"/>
                  </a:lnTo>
                  <a:lnTo>
                    <a:pt x="26" y="126"/>
                  </a:lnTo>
                  <a:lnTo>
                    <a:pt x="28" y="136"/>
                  </a:lnTo>
                  <a:lnTo>
                    <a:pt x="30" y="146"/>
                  </a:lnTo>
                  <a:lnTo>
                    <a:pt x="30" y="158"/>
                  </a:lnTo>
                  <a:lnTo>
                    <a:pt x="32" y="170"/>
                  </a:lnTo>
                  <a:lnTo>
                    <a:pt x="34" y="180"/>
                  </a:lnTo>
                  <a:lnTo>
                    <a:pt x="36" y="190"/>
                  </a:lnTo>
                  <a:lnTo>
                    <a:pt x="38" y="200"/>
                  </a:lnTo>
                  <a:lnTo>
                    <a:pt x="42" y="214"/>
                  </a:lnTo>
                  <a:lnTo>
                    <a:pt x="44" y="224"/>
                  </a:lnTo>
                  <a:lnTo>
                    <a:pt x="48" y="234"/>
                  </a:lnTo>
                  <a:lnTo>
                    <a:pt x="50" y="242"/>
                  </a:lnTo>
                  <a:lnTo>
                    <a:pt x="56" y="254"/>
                  </a:lnTo>
                  <a:lnTo>
                    <a:pt x="60" y="264"/>
                  </a:lnTo>
                  <a:lnTo>
                    <a:pt x="64" y="274"/>
                  </a:lnTo>
                  <a:lnTo>
                    <a:pt x="68" y="284"/>
                  </a:lnTo>
                  <a:lnTo>
                    <a:pt x="74" y="296"/>
                  </a:lnTo>
                  <a:lnTo>
                    <a:pt x="78" y="304"/>
                  </a:lnTo>
                  <a:lnTo>
                    <a:pt x="84" y="314"/>
                  </a:lnTo>
                  <a:lnTo>
                    <a:pt x="88" y="324"/>
                  </a:lnTo>
                  <a:lnTo>
                    <a:pt x="94" y="334"/>
                  </a:lnTo>
                  <a:lnTo>
                    <a:pt x="100" y="342"/>
                  </a:lnTo>
                  <a:lnTo>
                    <a:pt x="106" y="350"/>
                  </a:lnTo>
                  <a:lnTo>
                    <a:pt x="112" y="360"/>
                  </a:lnTo>
                  <a:lnTo>
                    <a:pt x="118" y="368"/>
                  </a:lnTo>
                  <a:lnTo>
                    <a:pt x="126" y="376"/>
                  </a:lnTo>
                  <a:lnTo>
                    <a:pt x="132" y="384"/>
                  </a:lnTo>
                  <a:lnTo>
                    <a:pt x="138" y="392"/>
                  </a:lnTo>
                  <a:lnTo>
                    <a:pt x="146" y="400"/>
                  </a:lnTo>
                  <a:lnTo>
                    <a:pt x="152" y="406"/>
                  </a:lnTo>
                  <a:lnTo>
                    <a:pt x="160" y="416"/>
                  </a:lnTo>
                  <a:lnTo>
                    <a:pt x="168" y="422"/>
                  </a:lnTo>
                  <a:lnTo>
                    <a:pt x="174" y="430"/>
                  </a:lnTo>
                  <a:lnTo>
                    <a:pt x="182" y="436"/>
                  </a:lnTo>
                  <a:lnTo>
                    <a:pt x="190" y="442"/>
                  </a:lnTo>
                  <a:lnTo>
                    <a:pt x="200" y="448"/>
                  </a:lnTo>
                  <a:lnTo>
                    <a:pt x="208" y="456"/>
                  </a:lnTo>
                  <a:lnTo>
                    <a:pt x="216" y="462"/>
                  </a:lnTo>
                  <a:lnTo>
                    <a:pt x="224" y="468"/>
                  </a:lnTo>
                  <a:lnTo>
                    <a:pt x="232" y="474"/>
                  </a:lnTo>
                  <a:lnTo>
                    <a:pt x="240" y="478"/>
                  </a:lnTo>
                  <a:lnTo>
                    <a:pt x="244" y="482"/>
                  </a:lnTo>
                  <a:lnTo>
                    <a:pt x="250" y="486"/>
                  </a:lnTo>
                  <a:lnTo>
                    <a:pt x="252" y="488"/>
                  </a:lnTo>
                  <a:lnTo>
                    <a:pt x="258" y="490"/>
                  </a:lnTo>
                  <a:lnTo>
                    <a:pt x="262" y="494"/>
                  </a:lnTo>
                  <a:lnTo>
                    <a:pt x="268" y="494"/>
                  </a:lnTo>
                  <a:lnTo>
                    <a:pt x="274" y="498"/>
                  </a:lnTo>
                  <a:lnTo>
                    <a:pt x="278" y="500"/>
                  </a:lnTo>
                  <a:lnTo>
                    <a:pt x="282" y="502"/>
                  </a:lnTo>
                  <a:lnTo>
                    <a:pt x="288" y="506"/>
                  </a:lnTo>
                  <a:lnTo>
                    <a:pt x="294" y="508"/>
                  </a:lnTo>
                  <a:lnTo>
                    <a:pt x="298" y="510"/>
                  </a:lnTo>
                  <a:lnTo>
                    <a:pt x="306" y="514"/>
                  </a:lnTo>
                  <a:lnTo>
                    <a:pt x="310" y="516"/>
                  </a:lnTo>
                  <a:lnTo>
                    <a:pt x="314" y="518"/>
                  </a:lnTo>
                  <a:lnTo>
                    <a:pt x="320" y="520"/>
                  </a:lnTo>
                  <a:lnTo>
                    <a:pt x="326" y="522"/>
                  </a:lnTo>
                  <a:lnTo>
                    <a:pt x="332" y="524"/>
                  </a:lnTo>
                  <a:lnTo>
                    <a:pt x="336" y="526"/>
                  </a:lnTo>
                  <a:lnTo>
                    <a:pt x="340" y="52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7"/>
            <p:cNvSpPr>
              <a:spLocks/>
            </p:cNvSpPr>
            <p:nvPr/>
          </p:nvSpPr>
          <p:spPr bwMode="auto">
            <a:xfrm>
              <a:off x="4798429" y="2731801"/>
              <a:ext cx="891952" cy="1257273"/>
            </a:xfrm>
            <a:custGeom>
              <a:avLst/>
              <a:gdLst>
                <a:gd name="T0" fmla="*/ 28 w 376"/>
                <a:gd name="T1" fmla="*/ 0 h 530"/>
                <a:gd name="T2" fmla="*/ 8 w 376"/>
                <a:gd name="T3" fmla="*/ 74 h 530"/>
                <a:gd name="T4" fmla="*/ 20 w 376"/>
                <a:gd name="T5" fmla="*/ 78 h 530"/>
                <a:gd name="T6" fmla="*/ 36 w 376"/>
                <a:gd name="T7" fmla="*/ 84 h 530"/>
                <a:gd name="T8" fmla="*/ 48 w 376"/>
                <a:gd name="T9" fmla="*/ 90 h 530"/>
                <a:gd name="T10" fmla="*/ 62 w 376"/>
                <a:gd name="T11" fmla="*/ 96 h 530"/>
                <a:gd name="T12" fmla="*/ 76 w 376"/>
                <a:gd name="T13" fmla="*/ 102 h 530"/>
                <a:gd name="T14" fmla="*/ 88 w 376"/>
                <a:gd name="T15" fmla="*/ 110 h 530"/>
                <a:gd name="T16" fmla="*/ 98 w 376"/>
                <a:gd name="T17" fmla="*/ 116 h 530"/>
                <a:gd name="T18" fmla="*/ 110 w 376"/>
                <a:gd name="T19" fmla="*/ 124 h 530"/>
                <a:gd name="T20" fmla="*/ 120 w 376"/>
                <a:gd name="T21" fmla="*/ 132 h 530"/>
                <a:gd name="T22" fmla="*/ 130 w 376"/>
                <a:gd name="T23" fmla="*/ 140 h 530"/>
                <a:gd name="T24" fmla="*/ 142 w 376"/>
                <a:gd name="T25" fmla="*/ 150 h 530"/>
                <a:gd name="T26" fmla="*/ 158 w 376"/>
                <a:gd name="T27" fmla="*/ 164 h 530"/>
                <a:gd name="T28" fmla="*/ 172 w 376"/>
                <a:gd name="T29" fmla="*/ 176 h 530"/>
                <a:gd name="T30" fmla="*/ 184 w 376"/>
                <a:gd name="T31" fmla="*/ 190 h 530"/>
                <a:gd name="T32" fmla="*/ 196 w 376"/>
                <a:gd name="T33" fmla="*/ 206 h 530"/>
                <a:gd name="T34" fmla="*/ 208 w 376"/>
                <a:gd name="T35" fmla="*/ 224 h 530"/>
                <a:gd name="T36" fmla="*/ 220 w 376"/>
                <a:gd name="T37" fmla="*/ 242 h 530"/>
                <a:gd name="T38" fmla="*/ 232 w 376"/>
                <a:gd name="T39" fmla="*/ 262 h 530"/>
                <a:gd name="T40" fmla="*/ 240 w 376"/>
                <a:gd name="T41" fmla="*/ 278 h 530"/>
                <a:gd name="T42" fmla="*/ 248 w 376"/>
                <a:gd name="T43" fmla="*/ 296 h 530"/>
                <a:gd name="T44" fmla="*/ 254 w 376"/>
                <a:gd name="T45" fmla="*/ 316 h 530"/>
                <a:gd name="T46" fmla="*/ 262 w 376"/>
                <a:gd name="T47" fmla="*/ 334 h 530"/>
                <a:gd name="T48" fmla="*/ 266 w 376"/>
                <a:gd name="T49" fmla="*/ 356 h 530"/>
                <a:gd name="T50" fmla="*/ 270 w 376"/>
                <a:gd name="T51" fmla="*/ 376 h 530"/>
                <a:gd name="T52" fmla="*/ 274 w 376"/>
                <a:gd name="T53" fmla="*/ 398 h 530"/>
                <a:gd name="T54" fmla="*/ 274 w 376"/>
                <a:gd name="T55" fmla="*/ 422 h 530"/>
                <a:gd name="T56" fmla="*/ 274 w 376"/>
                <a:gd name="T57" fmla="*/ 444 h 530"/>
                <a:gd name="T58" fmla="*/ 310 w 376"/>
                <a:gd name="T59" fmla="*/ 530 h 530"/>
                <a:gd name="T60" fmla="*/ 352 w 376"/>
                <a:gd name="T61" fmla="*/ 444 h 530"/>
                <a:gd name="T62" fmla="*/ 352 w 376"/>
                <a:gd name="T63" fmla="*/ 418 h 530"/>
                <a:gd name="T64" fmla="*/ 350 w 376"/>
                <a:gd name="T65" fmla="*/ 392 h 530"/>
                <a:gd name="T66" fmla="*/ 346 w 376"/>
                <a:gd name="T67" fmla="*/ 372 h 530"/>
                <a:gd name="T68" fmla="*/ 342 w 376"/>
                <a:gd name="T69" fmla="*/ 350 h 530"/>
                <a:gd name="T70" fmla="*/ 338 w 376"/>
                <a:gd name="T71" fmla="*/ 330 h 530"/>
                <a:gd name="T72" fmla="*/ 332 w 376"/>
                <a:gd name="T73" fmla="*/ 308 h 530"/>
                <a:gd name="T74" fmla="*/ 326 w 376"/>
                <a:gd name="T75" fmla="*/ 286 h 530"/>
                <a:gd name="T76" fmla="*/ 318 w 376"/>
                <a:gd name="T77" fmla="*/ 264 h 530"/>
                <a:gd name="T78" fmla="*/ 310 w 376"/>
                <a:gd name="T79" fmla="*/ 246 h 530"/>
                <a:gd name="T80" fmla="*/ 298 w 376"/>
                <a:gd name="T81" fmla="*/ 224 h 530"/>
                <a:gd name="T82" fmla="*/ 288 w 376"/>
                <a:gd name="T83" fmla="*/ 206 h 530"/>
                <a:gd name="T84" fmla="*/ 278 w 376"/>
                <a:gd name="T85" fmla="*/ 188 h 530"/>
                <a:gd name="T86" fmla="*/ 266 w 376"/>
                <a:gd name="T87" fmla="*/ 170 h 530"/>
                <a:gd name="T88" fmla="*/ 252 w 376"/>
                <a:gd name="T89" fmla="*/ 152 h 530"/>
                <a:gd name="T90" fmla="*/ 238 w 376"/>
                <a:gd name="T91" fmla="*/ 136 h 530"/>
                <a:gd name="T92" fmla="*/ 226 w 376"/>
                <a:gd name="T93" fmla="*/ 124 h 530"/>
                <a:gd name="T94" fmla="*/ 210 w 376"/>
                <a:gd name="T95" fmla="*/ 108 h 530"/>
                <a:gd name="T96" fmla="*/ 196 w 376"/>
                <a:gd name="T97" fmla="*/ 94 h 530"/>
                <a:gd name="T98" fmla="*/ 180 w 376"/>
                <a:gd name="T99" fmla="*/ 80 h 530"/>
                <a:gd name="T100" fmla="*/ 162 w 376"/>
                <a:gd name="T101" fmla="*/ 68 h 530"/>
                <a:gd name="T102" fmla="*/ 146 w 376"/>
                <a:gd name="T103" fmla="*/ 56 h 530"/>
                <a:gd name="T104" fmla="*/ 134 w 376"/>
                <a:gd name="T105" fmla="*/ 48 h 530"/>
                <a:gd name="T106" fmla="*/ 124 w 376"/>
                <a:gd name="T107" fmla="*/ 42 h 530"/>
                <a:gd name="T108" fmla="*/ 116 w 376"/>
                <a:gd name="T109" fmla="*/ 38 h 530"/>
                <a:gd name="T110" fmla="*/ 104 w 376"/>
                <a:gd name="T111" fmla="*/ 32 h 530"/>
                <a:gd name="T112" fmla="*/ 94 w 376"/>
                <a:gd name="T113" fmla="*/ 28 h 530"/>
                <a:gd name="T114" fmla="*/ 84 w 376"/>
                <a:gd name="T115" fmla="*/ 22 h 530"/>
                <a:gd name="T116" fmla="*/ 72 w 376"/>
                <a:gd name="T117" fmla="*/ 16 h 530"/>
                <a:gd name="T118" fmla="*/ 62 w 376"/>
                <a:gd name="T119" fmla="*/ 12 h 530"/>
                <a:gd name="T120" fmla="*/ 52 w 376"/>
                <a:gd name="T121" fmla="*/ 8 h 530"/>
                <a:gd name="T122" fmla="*/ 42 w 376"/>
                <a:gd name="T123" fmla="*/ 4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6" h="530">
                  <a:moveTo>
                    <a:pt x="36" y="4"/>
                  </a:moveTo>
                  <a:lnTo>
                    <a:pt x="28" y="0"/>
                  </a:lnTo>
                  <a:lnTo>
                    <a:pt x="0" y="72"/>
                  </a:lnTo>
                  <a:lnTo>
                    <a:pt x="8" y="74"/>
                  </a:lnTo>
                  <a:lnTo>
                    <a:pt x="14" y="76"/>
                  </a:lnTo>
                  <a:lnTo>
                    <a:pt x="20" y="78"/>
                  </a:lnTo>
                  <a:lnTo>
                    <a:pt x="28" y="82"/>
                  </a:lnTo>
                  <a:lnTo>
                    <a:pt x="36" y="84"/>
                  </a:lnTo>
                  <a:lnTo>
                    <a:pt x="42" y="86"/>
                  </a:lnTo>
                  <a:lnTo>
                    <a:pt x="48" y="90"/>
                  </a:lnTo>
                  <a:lnTo>
                    <a:pt x="56" y="92"/>
                  </a:lnTo>
                  <a:lnTo>
                    <a:pt x="62" y="96"/>
                  </a:lnTo>
                  <a:lnTo>
                    <a:pt x="68" y="100"/>
                  </a:lnTo>
                  <a:lnTo>
                    <a:pt x="76" y="102"/>
                  </a:lnTo>
                  <a:lnTo>
                    <a:pt x="82" y="106"/>
                  </a:lnTo>
                  <a:lnTo>
                    <a:pt x="88" y="110"/>
                  </a:lnTo>
                  <a:lnTo>
                    <a:pt x="94" y="112"/>
                  </a:lnTo>
                  <a:lnTo>
                    <a:pt x="98" y="116"/>
                  </a:lnTo>
                  <a:lnTo>
                    <a:pt x="104" y="120"/>
                  </a:lnTo>
                  <a:lnTo>
                    <a:pt x="110" y="124"/>
                  </a:lnTo>
                  <a:lnTo>
                    <a:pt x="116" y="128"/>
                  </a:lnTo>
                  <a:lnTo>
                    <a:pt x="120" y="132"/>
                  </a:lnTo>
                  <a:lnTo>
                    <a:pt x="126" y="136"/>
                  </a:lnTo>
                  <a:lnTo>
                    <a:pt x="130" y="140"/>
                  </a:lnTo>
                  <a:lnTo>
                    <a:pt x="136" y="144"/>
                  </a:lnTo>
                  <a:lnTo>
                    <a:pt x="142" y="150"/>
                  </a:lnTo>
                  <a:lnTo>
                    <a:pt x="150" y="156"/>
                  </a:lnTo>
                  <a:lnTo>
                    <a:pt x="158" y="164"/>
                  </a:lnTo>
                  <a:lnTo>
                    <a:pt x="164" y="170"/>
                  </a:lnTo>
                  <a:lnTo>
                    <a:pt x="172" y="176"/>
                  </a:lnTo>
                  <a:lnTo>
                    <a:pt x="180" y="184"/>
                  </a:lnTo>
                  <a:lnTo>
                    <a:pt x="184" y="190"/>
                  </a:lnTo>
                  <a:lnTo>
                    <a:pt x="190" y="198"/>
                  </a:lnTo>
                  <a:lnTo>
                    <a:pt x="196" y="206"/>
                  </a:lnTo>
                  <a:lnTo>
                    <a:pt x="204" y="214"/>
                  </a:lnTo>
                  <a:lnTo>
                    <a:pt x="208" y="224"/>
                  </a:lnTo>
                  <a:lnTo>
                    <a:pt x="214" y="232"/>
                  </a:lnTo>
                  <a:lnTo>
                    <a:pt x="220" y="242"/>
                  </a:lnTo>
                  <a:lnTo>
                    <a:pt x="228" y="252"/>
                  </a:lnTo>
                  <a:lnTo>
                    <a:pt x="232" y="262"/>
                  </a:lnTo>
                  <a:lnTo>
                    <a:pt x="236" y="270"/>
                  </a:lnTo>
                  <a:lnTo>
                    <a:pt x="240" y="278"/>
                  </a:lnTo>
                  <a:lnTo>
                    <a:pt x="244" y="288"/>
                  </a:lnTo>
                  <a:lnTo>
                    <a:pt x="248" y="296"/>
                  </a:lnTo>
                  <a:lnTo>
                    <a:pt x="252" y="306"/>
                  </a:lnTo>
                  <a:lnTo>
                    <a:pt x="254" y="316"/>
                  </a:lnTo>
                  <a:lnTo>
                    <a:pt x="258" y="326"/>
                  </a:lnTo>
                  <a:lnTo>
                    <a:pt x="262" y="334"/>
                  </a:lnTo>
                  <a:lnTo>
                    <a:pt x="264" y="344"/>
                  </a:lnTo>
                  <a:lnTo>
                    <a:pt x="266" y="356"/>
                  </a:lnTo>
                  <a:lnTo>
                    <a:pt x="270" y="366"/>
                  </a:lnTo>
                  <a:lnTo>
                    <a:pt x="270" y="376"/>
                  </a:lnTo>
                  <a:lnTo>
                    <a:pt x="272" y="388"/>
                  </a:lnTo>
                  <a:lnTo>
                    <a:pt x="274" y="398"/>
                  </a:lnTo>
                  <a:lnTo>
                    <a:pt x="274" y="408"/>
                  </a:lnTo>
                  <a:lnTo>
                    <a:pt x="274" y="422"/>
                  </a:lnTo>
                  <a:lnTo>
                    <a:pt x="274" y="432"/>
                  </a:lnTo>
                  <a:lnTo>
                    <a:pt x="274" y="444"/>
                  </a:lnTo>
                  <a:lnTo>
                    <a:pt x="248" y="444"/>
                  </a:lnTo>
                  <a:lnTo>
                    <a:pt x="310" y="530"/>
                  </a:lnTo>
                  <a:lnTo>
                    <a:pt x="376" y="444"/>
                  </a:lnTo>
                  <a:lnTo>
                    <a:pt x="352" y="444"/>
                  </a:lnTo>
                  <a:lnTo>
                    <a:pt x="352" y="430"/>
                  </a:lnTo>
                  <a:lnTo>
                    <a:pt x="352" y="418"/>
                  </a:lnTo>
                  <a:lnTo>
                    <a:pt x="350" y="406"/>
                  </a:lnTo>
                  <a:lnTo>
                    <a:pt x="350" y="392"/>
                  </a:lnTo>
                  <a:lnTo>
                    <a:pt x="348" y="382"/>
                  </a:lnTo>
                  <a:lnTo>
                    <a:pt x="346" y="372"/>
                  </a:lnTo>
                  <a:lnTo>
                    <a:pt x="344" y="360"/>
                  </a:lnTo>
                  <a:lnTo>
                    <a:pt x="342" y="350"/>
                  </a:lnTo>
                  <a:lnTo>
                    <a:pt x="342" y="340"/>
                  </a:lnTo>
                  <a:lnTo>
                    <a:pt x="338" y="330"/>
                  </a:lnTo>
                  <a:lnTo>
                    <a:pt x="336" y="316"/>
                  </a:lnTo>
                  <a:lnTo>
                    <a:pt x="332" y="308"/>
                  </a:lnTo>
                  <a:lnTo>
                    <a:pt x="330" y="296"/>
                  </a:lnTo>
                  <a:lnTo>
                    <a:pt x="326" y="286"/>
                  </a:lnTo>
                  <a:lnTo>
                    <a:pt x="322" y="276"/>
                  </a:lnTo>
                  <a:lnTo>
                    <a:pt x="318" y="264"/>
                  </a:lnTo>
                  <a:lnTo>
                    <a:pt x="314" y="256"/>
                  </a:lnTo>
                  <a:lnTo>
                    <a:pt x="310" y="246"/>
                  </a:lnTo>
                  <a:lnTo>
                    <a:pt x="304" y="234"/>
                  </a:lnTo>
                  <a:lnTo>
                    <a:pt x="298" y="224"/>
                  </a:lnTo>
                  <a:lnTo>
                    <a:pt x="294" y="214"/>
                  </a:lnTo>
                  <a:lnTo>
                    <a:pt x="288" y="206"/>
                  </a:lnTo>
                  <a:lnTo>
                    <a:pt x="282" y="198"/>
                  </a:lnTo>
                  <a:lnTo>
                    <a:pt x="278" y="188"/>
                  </a:lnTo>
                  <a:lnTo>
                    <a:pt x="272" y="180"/>
                  </a:lnTo>
                  <a:lnTo>
                    <a:pt x="266" y="170"/>
                  </a:lnTo>
                  <a:lnTo>
                    <a:pt x="260" y="160"/>
                  </a:lnTo>
                  <a:lnTo>
                    <a:pt x="252" y="152"/>
                  </a:lnTo>
                  <a:lnTo>
                    <a:pt x="246" y="144"/>
                  </a:lnTo>
                  <a:lnTo>
                    <a:pt x="238" y="136"/>
                  </a:lnTo>
                  <a:lnTo>
                    <a:pt x="232" y="130"/>
                  </a:lnTo>
                  <a:lnTo>
                    <a:pt x="226" y="124"/>
                  </a:lnTo>
                  <a:lnTo>
                    <a:pt x="218" y="116"/>
                  </a:lnTo>
                  <a:lnTo>
                    <a:pt x="210" y="108"/>
                  </a:lnTo>
                  <a:lnTo>
                    <a:pt x="204" y="102"/>
                  </a:lnTo>
                  <a:lnTo>
                    <a:pt x="196" y="94"/>
                  </a:lnTo>
                  <a:lnTo>
                    <a:pt x="188" y="88"/>
                  </a:lnTo>
                  <a:lnTo>
                    <a:pt x="180" y="80"/>
                  </a:lnTo>
                  <a:lnTo>
                    <a:pt x="170" y="74"/>
                  </a:lnTo>
                  <a:lnTo>
                    <a:pt x="162" y="68"/>
                  </a:lnTo>
                  <a:lnTo>
                    <a:pt x="154" y="62"/>
                  </a:lnTo>
                  <a:lnTo>
                    <a:pt x="146" y="56"/>
                  </a:lnTo>
                  <a:lnTo>
                    <a:pt x="138" y="52"/>
                  </a:lnTo>
                  <a:lnTo>
                    <a:pt x="134" y="48"/>
                  </a:lnTo>
                  <a:lnTo>
                    <a:pt x="128" y="44"/>
                  </a:lnTo>
                  <a:lnTo>
                    <a:pt x="124" y="42"/>
                  </a:lnTo>
                  <a:lnTo>
                    <a:pt x="120" y="40"/>
                  </a:lnTo>
                  <a:lnTo>
                    <a:pt x="116" y="38"/>
                  </a:lnTo>
                  <a:lnTo>
                    <a:pt x="110" y="36"/>
                  </a:lnTo>
                  <a:lnTo>
                    <a:pt x="104" y="32"/>
                  </a:lnTo>
                  <a:lnTo>
                    <a:pt x="100" y="30"/>
                  </a:lnTo>
                  <a:lnTo>
                    <a:pt x="94" y="28"/>
                  </a:lnTo>
                  <a:lnTo>
                    <a:pt x="90" y="24"/>
                  </a:lnTo>
                  <a:lnTo>
                    <a:pt x="84" y="22"/>
                  </a:lnTo>
                  <a:lnTo>
                    <a:pt x="78" y="20"/>
                  </a:lnTo>
                  <a:lnTo>
                    <a:pt x="72" y="16"/>
                  </a:lnTo>
                  <a:lnTo>
                    <a:pt x="68" y="14"/>
                  </a:lnTo>
                  <a:lnTo>
                    <a:pt x="62" y="12"/>
                  </a:lnTo>
                  <a:lnTo>
                    <a:pt x="56" y="10"/>
                  </a:lnTo>
                  <a:lnTo>
                    <a:pt x="52" y="8"/>
                  </a:lnTo>
                  <a:lnTo>
                    <a:pt x="46" y="6"/>
                  </a:lnTo>
                  <a:lnTo>
                    <a:pt x="42" y="4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8"/>
            <p:cNvSpPr>
              <a:spLocks/>
            </p:cNvSpPr>
            <p:nvPr/>
          </p:nvSpPr>
          <p:spPr bwMode="auto">
            <a:xfrm>
              <a:off x="3465245" y="2636912"/>
              <a:ext cx="1276250" cy="858741"/>
            </a:xfrm>
            <a:custGeom>
              <a:avLst/>
              <a:gdLst>
                <a:gd name="T0" fmla="*/ 74 w 538"/>
                <a:gd name="T1" fmla="*/ 362 h 362"/>
                <a:gd name="T2" fmla="*/ 78 w 538"/>
                <a:gd name="T3" fmla="*/ 350 h 362"/>
                <a:gd name="T4" fmla="*/ 84 w 538"/>
                <a:gd name="T5" fmla="*/ 336 h 362"/>
                <a:gd name="T6" fmla="*/ 88 w 538"/>
                <a:gd name="T7" fmla="*/ 324 h 362"/>
                <a:gd name="T8" fmla="*/ 96 w 538"/>
                <a:gd name="T9" fmla="*/ 310 h 362"/>
                <a:gd name="T10" fmla="*/ 102 w 538"/>
                <a:gd name="T11" fmla="*/ 296 h 362"/>
                <a:gd name="T12" fmla="*/ 110 w 538"/>
                <a:gd name="T13" fmla="*/ 284 h 362"/>
                <a:gd name="T14" fmla="*/ 118 w 538"/>
                <a:gd name="T15" fmla="*/ 274 h 362"/>
                <a:gd name="T16" fmla="*/ 126 w 538"/>
                <a:gd name="T17" fmla="*/ 262 h 362"/>
                <a:gd name="T18" fmla="*/ 134 w 538"/>
                <a:gd name="T19" fmla="*/ 252 h 362"/>
                <a:gd name="T20" fmla="*/ 140 w 538"/>
                <a:gd name="T21" fmla="*/ 242 h 362"/>
                <a:gd name="T22" fmla="*/ 150 w 538"/>
                <a:gd name="T23" fmla="*/ 230 h 362"/>
                <a:gd name="T24" fmla="*/ 162 w 538"/>
                <a:gd name="T25" fmla="*/ 216 h 362"/>
                <a:gd name="T26" fmla="*/ 178 w 538"/>
                <a:gd name="T27" fmla="*/ 200 h 362"/>
                <a:gd name="T28" fmla="*/ 192 w 538"/>
                <a:gd name="T29" fmla="*/ 190 h 362"/>
                <a:gd name="T30" fmla="*/ 208 w 538"/>
                <a:gd name="T31" fmla="*/ 176 h 362"/>
                <a:gd name="T32" fmla="*/ 226 w 538"/>
                <a:gd name="T33" fmla="*/ 164 h 362"/>
                <a:gd name="T34" fmla="*/ 244 w 538"/>
                <a:gd name="T35" fmla="*/ 152 h 362"/>
                <a:gd name="T36" fmla="*/ 264 w 538"/>
                <a:gd name="T37" fmla="*/ 142 h 362"/>
                <a:gd name="T38" fmla="*/ 282 w 538"/>
                <a:gd name="T39" fmla="*/ 134 h 362"/>
                <a:gd name="T40" fmla="*/ 300 w 538"/>
                <a:gd name="T41" fmla="*/ 126 h 362"/>
                <a:gd name="T42" fmla="*/ 320 w 538"/>
                <a:gd name="T43" fmla="*/ 120 h 362"/>
                <a:gd name="T44" fmla="*/ 338 w 538"/>
                <a:gd name="T45" fmla="*/ 112 h 362"/>
                <a:gd name="T46" fmla="*/ 360 w 538"/>
                <a:gd name="T47" fmla="*/ 108 h 362"/>
                <a:gd name="T48" fmla="*/ 382 w 538"/>
                <a:gd name="T49" fmla="*/ 104 h 362"/>
                <a:gd name="T50" fmla="*/ 404 w 538"/>
                <a:gd name="T51" fmla="*/ 102 h 362"/>
                <a:gd name="T52" fmla="*/ 426 w 538"/>
                <a:gd name="T53" fmla="*/ 100 h 362"/>
                <a:gd name="T54" fmla="*/ 450 w 538"/>
                <a:gd name="T55" fmla="*/ 100 h 362"/>
                <a:gd name="T56" fmla="*/ 538 w 538"/>
                <a:gd name="T57" fmla="*/ 64 h 362"/>
                <a:gd name="T58" fmla="*/ 450 w 538"/>
                <a:gd name="T59" fmla="*/ 24 h 362"/>
                <a:gd name="T60" fmla="*/ 424 w 538"/>
                <a:gd name="T61" fmla="*/ 24 h 362"/>
                <a:gd name="T62" fmla="*/ 398 w 538"/>
                <a:gd name="T63" fmla="*/ 28 h 362"/>
                <a:gd name="T64" fmla="*/ 376 w 538"/>
                <a:gd name="T65" fmla="*/ 30 h 362"/>
                <a:gd name="T66" fmla="*/ 354 w 538"/>
                <a:gd name="T67" fmla="*/ 32 h 362"/>
                <a:gd name="T68" fmla="*/ 334 w 538"/>
                <a:gd name="T69" fmla="*/ 38 h 362"/>
                <a:gd name="T70" fmla="*/ 310 w 538"/>
                <a:gd name="T71" fmla="*/ 44 h 362"/>
                <a:gd name="T72" fmla="*/ 290 w 538"/>
                <a:gd name="T73" fmla="*/ 48 h 362"/>
                <a:gd name="T74" fmla="*/ 268 w 538"/>
                <a:gd name="T75" fmla="*/ 58 h 362"/>
                <a:gd name="T76" fmla="*/ 248 w 538"/>
                <a:gd name="T77" fmla="*/ 66 h 362"/>
                <a:gd name="T78" fmla="*/ 226 w 538"/>
                <a:gd name="T79" fmla="*/ 76 h 362"/>
                <a:gd name="T80" fmla="*/ 208 w 538"/>
                <a:gd name="T81" fmla="*/ 86 h 362"/>
                <a:gd name="T82" fmla="*/ 190 w 538"/>
                <a:gd name="T83" fmla="*/ 96 h 362"/>
                <a:gd name="T84" fmla="*/ 170 w 538"/>
                <a:gd name="T85" fmla="*/ 110 h 362"/>
                <a:gd name="T86" fmla="*/ 154 w 538"/>
                <a:gd name="T87" fmla="*/ 122 h 362"/>
                <a:gd name="T88" fmla="*/ 138 w 538"/>
                <a:gd name="T89" fmla="*/ 136 h 362"/>
                <a:gd name="T90" fmla="*/ 122 w 538"/>
                <a:gd name="T91" fmla="*/ 148 h 362"/>
                <a:gd name="T92" fmla="*/ 108 w 538"/>
                <a:gd name="T93" fmla="*/ 164 h 362"/>
                <a:gd name="T94" fmla="*/ 94 w 538"/>
                <a:gd name="T95" fmla="*/ 178 h 362"/>
                <a:gd name="T96" fmla="*/ 80 w 538"/>
                <a:gd name="T97" fmla="*/ 194 h 362"/>
                <a:gd name="T98" fmla="*/ 68 w 538"/>
                <a:gd name="T99" fmla="*/ 210 h 362"/>
                <a:gd name="T100" fmla="*/ 56 w 538"/>
                <a:gd name="T101" fmla="*/ 226 h 362"/>
                <a:gd name="T102" fmla="*/ 48 w 538"/>
                <a:gd name="T103" fmla="*/ 238 h 362"/>
                <a:gd name="T104" fmla="*/ 40 w 538"/>
                <a:gd name="T105" fmla="*/ 248 h 362"/>
                <a:gd name="T106" fmla="*/ 36 w 538"/>
                <a:gd name="T107" fmla="*/ 256 h 362"/>
                <a:gd name="T108" fmla="*/ 30 w 538"/>
                <a:gd name="T109" fmla="*/ 268 h 362"/>
                <a:gd name="T110" fmla="*/ 26 w 538"/>
                <a:gd name="T111" fmla="*/ 276 h 362"/>
                <a:gd name="T112" fmla="*/ 20 w 538"/>
                <a:gd name="T113" fmla="*/ 288 h 362"/>
                <a:gd name="T114" fmla="*/ 14 w 538"/>
                <a:gd name="T115" fmla="*/ 300 h 362"/>
                <a:gd name="T116" fmla="*/ 10 w 538"/>
                <a:gd name="T117" fmla="*/ 308 h 362"/>
                <a:gd name="T118" fmla="*/ 6 w 538"/>
                <a:gd name="T119" fmla="*/ 320 h 362"/>
                <a:gd name="T120" fmla="*/ 4 w 538"/>
                <a:gd name="T121" fmla="*/ 328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8" h="362">
                  <a:moveTo>
                    <a:pt x="0" y="334"/>
                  </a:moveTo>
                  <a:lnTo>
                    <a:pt x="74" y="362"/>
                  </a:lnTo>
                  <a:lnTo>
                    <a:pt x="76" y="356"/>
                  </a:lnTo>
                  <a:lnTo>
                    <a:pt x="78" y="350"/>
                  </a:lnTo>
                  <a:lnTo>
                    <a:pt x="80" y="342"/>
                  </a:lnTo>
                  <a:lnTo>
                    <a:pt x="84" y="336"/>
                  </a:lnTo>
                  <a:lnTo>
                    <a:pt x="86" y="328"/>
                  </a:lnTo>
                  <a:lnTo>
                    <a:pt x="88" y="324"/>
                  </a:lnTo>
                  <a:lnTo>
                    <a:pt x="92" y="316"/>
                  </a:lnTo>
                  <a:lnTo>
                    <a:pt x="96" y="310"/>
                  </a:lnTo>
                  <a:lnTo>
                    <a:pt x="100" y="302"/>
                  </a:lnTo>
                  <a:lnTo>
                    <a:pt x="102" y="296"/>
                  </a:lnTo>
                  <a:lnTo>
                    <a:pt x="108" y="290"/>
                  </a:lnTo>
                  <a:lnTo>
                    <a:pt x="110" y="284"/>
                  </a:lnTo>
                  <a:lnTo>
                    <a:pt x="114" y="278"/>
                  </a:lnTo>
                  <a:lnTo>
                    <a:pt x="118" y="274"/>
                  </a:lnTo>
                  <a:lnTo>
                    <a:pt x="120" y="268"/>
                  </a:lnTo>
                  <a:lnTo>
                    <a:pt x="126" y="262"/>
                  </a:lnTo>
                  <a:lnTo>
                    <a:pt x="128" y="256"/>
                  </a:lnTo>
                  <a:lnTo>
                    <a:pt x="134" y="252"/>
                  </a:lnTo>
                  <a:lnTo>
                    <a:pt x="136" y="248"/>
                  </a:lnTo>
                  <a:lnTo>
                    <a:pt x="140" y="242"/>
                  </a:lnTo>
                  <a:lnTo>
                    <a:pt x="144" y="236"/>
                  </a:lnTo>
                  <a:lnTo>
                    <a:pt x="150" y="230"/>
                  </a:lnTo>
                  <a:lnTo>
                    <a:pt x="158" y="222"/>
                  </a:lnTo>
                  <a:lnTo>
                    <a:pt x="162" y="216"/>
                  </a:lnTo>
                  <a:lnTo>
                    <a:pt x="170" y="208"/>
                  </a:lnTo>
                  <a:lnTo>
                    <a:pt x="178" y="200"/>
                  </a:lnTo>
                  <a:lnTo>
                    <a:pt x="186" y="194"/>
                  </a:lnTo>
                  <a:lnTo>
                    <a:pt x="192" y="190"/>
                  </a:lnTo>
                  <a:lnTo>
                    <a:pt x="200" y="184"/>
                  </a:lnTo>
                  <a:lnTo>
                    <a:pt x="208" y="176"/>
                  </a:lnTo>
                  <a:lnTo>
                    <a:pt x="216" y="172"/>
                  </a:lnTo>
                  <a:lnTo>
                    <a:pt x="226" y="164"/>
                  </a:lnTo>
                  <a:lnTo>
                    <a:pt x="234" y="158"/>
                  </a:lnTo>
                  <a:lnTo>
                    <a:pt x="244" y="152"/>
                  </a:lnTo>
                  <a:lnTo>
                    <a:pt x="254" y="148"/>
                  </a:lnTo>
                  <a:lnTo>
                    <a:pt x="264" y="142"/>
                  </a:lnTo>
                  <a:lnTo>
                    <a:pt x="274" y="138"/>
                  </a:lnTo>
                  <a:lnTo>
                    <a:pt x="282" y="134"/>
                  </a:lnTo>
                  <a:lnTo>
                    <a:pt x="290" y="130"/>
                  </a:lnTo>
                  <a:lnTo>
                    <a:pt x="300" y="126"/>
                  </a:lnTo>
                  <a:lnTo>
                    <a:pt x="310" y="124"/>
                  </a:lnTo>
                  <a:lnTo>
                    <a:pt x="320" y="120"/>
                  </a:lnTo>
                  <a:lnTo>
                    <a:pt x="330" y="116"/>
                  </a:lnTo>
                  <a:lnTo>
                    <a:pt x="338" y="112"/>
                  </a:lnTo>
                  <a:lnTo>
                    <a:pt x="350" y="110"/>
                  </a:lnTo>
                  <a:lnTo>
                    <a:pt x="360" y="108"/>
                  </a:lnTo>
                  <a:lnTo>
                    <a:pt x="370" y="106"/>
                  </a:lnTo>
                  <a:lnTo>
                    <a:pt x="382" y="104"/>
                  </a:lnTo>
                  <a:lnTo>
                    <a:pt x="394" y="102"/>
                  </a:lnTo>
                  <a:lnTo>
                    <a:pt x="404" y="102"/>
                  </a:lnTo>
                  <a:lnTo>
                    <a:pt x="414" y="100"/>
                  </a:lnTo>
                  <a:lnTo>
                    <a:pt x="426" y="100"/>
                  </a:lnTo>
                  <a:lnTo>
                    <a:pt x="438" y="100"/>
                  </a:lnTo>
                  <a:lnTo>
                    <a:pt x="450" y="100"/>
                  </a:lnTo>
                  <a:lnTo>
                    <a:pt x="450" y="126"/>
                  </a:lnTo>
                  <a:lnTo>
                    <a:pt x="538" y="64"/>
                  </a:lnTo>
                  <a:lnTo>
                    <a:pt x="450" y="0"/>
                  </a:lnTo>
                  <a:lnTo>
                    <a:pt x="450" y="24"/>
                  </a:lnTo>
                  <a:lnTo>
                    <a:pt x="436" y="24"/>
                  </a:lnTo>
                  <a:lnTo>
                    <a:pt x="424" y="24"/>
                  </a:lnTo>
                  <a:lnTo>
                    <a:pt x="410" y="26"/>
                  </a:lnTo>
                  <a:lnTo>
                    <a:pt x="398" y="28"/>
                  </a:lnTo>
                  <a:lnTo>
                    <a:pt x="386" y="28"/>
                  </a:lnTo>
                  <a:lnTo>
                    <a:pt x="376" y="30"/>
                  </a:lnTo>
                  <a:lnTo>
                    <a:pt x="366" y="30"/>
                  </a:lnTo>
                  <a:lnTo>
                    <a:pt x="354" y="32"/>
                  </a:lnTo>
                  <a:lnTo>
                    <a:pt x="344" y="36"/>
                  </a:lnTo>
                  <a:lnTo>
                    <a:pt x="334" y="38"/>
                  </a:lnTo>
                  <a:lnTo>
                    <a:pt x="320" y="40"/>
                  </a:lnTo>
                  <a:lnTo>
                    <a:pt x="310" y="44"/>
                  </a:lnTo>
                  <a:lnTo>
                    <a:pt x="300" y="46"/>
                  </a:lnTo>
                  <a:lnTo>
                    <a:pt x="290" y="48"/>
                  </a:lnTo>
                  <a:lnTo>
                    <a:pt x="278" y="54"/>
                  </a:lnTo>
                  <a:lnTo>
                    <a:pt x="268" y="58"/>
                  </a:lnTo>
                  <a:lnTo>
                    <a:pt x="258" y="62"/>
                  </a:lnTo>
                  <a:lnTo>
                    <a:pt x="248" y="66"/>
                  </a:lnTo>
                  <a:lnTo>
                    <a:pt x="238" y="72"/>
                  </a:lnTo>
                  <a:lnTo>
                    <a:pt x="226" y="76"/>
                  </a:lnTo>
                  <a:lnTo>
                    <a:pt x="216" y="80"/>
                  </a:lnTo>
                  <a:lnTo>
                    <a:pt x="208" y="86"/>
                  </a:lnTo>
                  <a:lnTo>
                    <a:pt x="198" y="92"/>
                  </a:lnTo>
                  <a:lnTo>
                    <a:pt x="190" y="96"/>
                  </a:lnTo>
                  <a:lnTo>
                    <a:pt x="182" y="102"/>
                  </a:lnTo>
                  <a:lnTo>
                    <a:pt x="170" y="110"/>
                  </a:lnTo>
                  <a:lnTo>
                    <a:pt x="162" y="116"/>
                  </a:lnTo>
                  <a:lnTo>
                    <a:pt x="154" y="122"/>
                  </a:lnTo>
                  <a:lnTo>
                    <a:pt x="146" y="128"/>
                  </a:lnTo>
                  <a:lnTo>
                    <a:pt x="138" y="136"/>
                  </a:lnTo>
                  <a:lnTo>
                    <a:pt x="130" y="142"/>
                  </a:lnTo>
                  <a:lnTo>
                    <a:pt x="122" y="148"/>
                  </a:lnTo>
                  <a:lnTo>
                    <a:pt x="114" y="156"/>
                  </a:lnTo>
                  <a:lnTo>
                    <a:pt x="108" y="164"/>
                  </a:lnTo>
                  <a:lnTo>
                    <a:pt x="102" y="170"/>
                  </a:lnTo>
                  <a:lnTo>
                    <a:pt x="94" y="178"/>
                  </a:lnTo>
                  <a:lnTo>
                    <a:pt x="88" y="186"/>
                  </a:lnTo>
                  <a:lnTo>
                    <a:pt x="80" y="194"/>
                  </a:lnTo>
                  <a:lnTo>
                    <a:pt x="74" y="204"/>
                  </a:lnTo>
                  <a:lnTo>
                    <a:pt x="68" y="210"/>
                  </a:lnTo>
                  <a:lnTo>
                    <a:pt x="62" y="220"/>
                  </a:lnTo>
                  <a:lnTo>
                    <a:pt x="56" y="226"/>
                  </a:lnTo>
                  <a:lnTo>
                    <a:pt x="52" y="234"/>
                  </a:lnTo>
                  <a:lnTo>
                    <a:pt x="48" y="238"/>
                  </a:lnTo>
                  <a:lnTo>
                    <a:pt x="44" y="244"/>
                  </a:lnTo>
                  <a:lnTo>
                    <a:pt x="40" y="248"/>
                  </a:lnTo>
                  <a:lnTo>
                    <a:pt x="38" y="252"/>
                  </a:lnTo>
                  <a:lnTo>
                    <a:pt x="36" y="256"/>
                  </a:lnTo>
                  <a:lnTo>
                    <a:pt x="34" y="262"/>
                  </a:lnTo>
                  <a:lnTo>
                    <a:pt x="30" y="268"/>
                  </a:lnTo>
                  <a:lnTo>
                    <a:pt x="28" y="272"/>
                  </a:lnTo>
                  <a:lnTo>
                    <a:pt x="26" y="276"/>
                  </a:lnTo>
                  <a:lnTo>
                    <a:pt x="24" y="282"/>
                  </a:lnTo>
                  <a:lnTo>
                    <a:pt x="20" y="288"/>
                  </a:lnTo>
                  <a:lnTo>
                    <a:pt x="18" y="294"/>
                  </a:lnTo>
                  <a:lnTo>
                    <a:pt x="14" y="300"/>
                  </a:lnTo>
                  <a:lnTo>
                    <a:pt x="14" y="304"/>
                  </a:lnTo>
                  <a:lnTo>
                    <a:pt x="10" y="308"/>
                  </a:lnTo>
                  <a:lnTo>
                    <a:pt x="8" y="314"/>
                  </a:lnTo>
                  <a:lnTo>
                    <a:pt x="6" y="320"/>
                  </a:lnTo>
                  <a:lnTo>
                    <a:pt x="4" y="326"/>
                  </a:lnTo>
                  <a:lnTo>
                    <a:pt x="4" y="328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" name="Freeform 9"/>
            <p:cNvSpPr>
              <a:spLocks/>
            </p:cNvSpPr>
            <p:nvPr/>
          </p:nvSpPr>
          <p:spPr bwMode="auto">
            <a:xfrm>
              <a:off x="4305008" y="4046006"/>
              <a:ext cx="1276250" cy="863486"/>
            </a:xfrm>
            <a:custGeom>
              <a:avLst/>
              <a:gdLst>
                <a:gd name="T0" fmla="*/ 464 w 538"/>
                <a:gd name="T1" fmla="*/ 0 h 364"/>
                <a:gd name="T2" fmla="*/ 460 w 538"/>
                <a:gd name="T3" fmla="*/ 12 h 364"/>
                <a:gd name="T4" fmla="*/ 454 w 538"/>
                <a:gd name="T5" fmla="*/ 28 h 364"/>
                <a:gd name="T6" fmla="*/ 448 w 538"/>
                <a:gd name="T7" fmla="*/ 40 h 364"/>
                <a:gd name="T8" fmla="*/ 444 w 538"/>
                <a:gd name="T9" fmla="*/ 52 h 364"/>
                <a:gd name="T10" fmla="*/ 436 w 538"/>
                <a:gd name="T11" fmla="*/ 66 h 364"/>
                <a:gd name="T12" fmla="*/ 428 w 538"/>
                <a:gd name="T13" fmla="*/ 78 h 364"/>
                <a:gd name="T14" fmla="*/ 422 w 538"/>
                <a:gd name="T15" fmla="*/ 88 h 364"/>
                <a:gd name="T16" fmla="*/ 414 w 538"/>
                <a:gd name="T17" fmla="*/ 100 h 364"/>
                <a:gd name="T18" fmla="*/ 406 w 538"/>
                <a:gd name="T19" fmla="*/ 110 h 364"/>
                <a:gd name="T20" fmla="*/ 398 w 538"/>
                <a:gd name="T21" fmla="*/ 120 h 364"/>
                <a:gd name="T22" fmla="*/ 388 w 538"/>
                <a:gd name="T23" fmla="*/ 132 h 364"/>
                <a:gd name="T24" fmla="*/ 376 w 538"/>
                <a:gd name="T25" fmla="*/ 148 h 364"/>
                <a:gd name="T26" fmla="*/ 360 w 538"/>
                <a:gd name="T27" fmla="*/ 160 h 364"/>
                <a:gd name="T28" fmla="*/ 346 w 538"/>
                <a:gd name="T29" fmla="*/ 174 h 364"/>
                <a:gd name="T30" fmla="*/ 332 w 538"/>
                <a:gd name="T31" fmla="*/ 184 h 364"/>
                <a:gd name="T32" fmla="*/ 312 w 538"/>
                <a:gd name="T33" fmla="*/ 198 h 364"/>
                <a:gd name="T34" fmla="*/ 294 w 538"/>
                <a:gd name="T35" fmla="*/ 208 h 364"/>
                <a:gd name="T36" fmla="*/ 276 w 538"/>
                <a:gd name="T37" fmla="*/ 220 h 364"/>
                <a:gd name="T38" fmla="*/ 256 w 538"/>
                <a:gd name="T39" fmla="*/ 228 h 364"/>
                <a:gd name="T40" fmla="*/ 238 w 538"/>
                <a:gd name="T41" fmla="*/ 236 h 364"/>
                <a:gd name="T42" fmla="*/ 220 w 538"/>
                <a:gd name="T43" fmla="*/ 242 h 364"/>
                <a:gd name="T44" fmla="*/ 200 w 538"/>
                <a:gd name="T45" fmla="*/ 248 h 364"/>
                <a:gd name="T46" fmla="*/ 180 w 538"/>
                <a:gd name="T47" fmla="*/ 254 h 364"/>
                <a:gd name="T48" fmla="*/ 158 w 538"/>
                <a:gd name="T49" fmla="*/ 258 h 364"/>
                <a:gd name="T50" fmla="*/ 134 w 538"/>
                <a:gd name="T51" fmla="*/ 262 h 364"/>
                <a:gd name="T52" fmla="*/ 112 w 538"/>
                <a:gd name="T53" fmla="*/ 262 h 364"/>
                <a:gd name="T54" fmla="*/ 88 w 538"/>
                <a:gd name="T55" fmla="*/ 262 h 364"/>
                <a:gd name="T56" fmla="*/ 0 w 538"/>
                <a:gd name="T57" fmla="*/ 296 h 364"/>
                <a:gd name="T58" fmla="*/ 88 w 538"/>
                <a:gd name="T59" fmla="*/ 338 h 364"/>
                <a:gd name="T60" fmla="*/ 116 w 538"/>
                <a:gd name="T61" fmla="*/ 336 h 364"/>
                <a:gd name="T62" fmla="*/ 140 w 538"/>
                <a:gd name="T63" fmla="*/ 336 h 364"/>
                <a:gd name="T64" fmla="*/ 162 w 538"/>
                <a:gd name="T65" fmla="*/ 334 h 364"/>
                <a:gd name="T66" fmla="*/ 184 w 538"/>
                <a:gd name="T67" fmla="*/ 328 h 364"/>
                <a:gd name="T68" fmla="*/ 204 w 538"/>
                <a:gd name="T69" fmla="*/ 326 h 364"/>
                <a:gd name="T70" fmla="*/ 228 w 538"/>
                <a:gd name="T71" fmla="*/ 320 h 364"/>
                <a:gd name="T72" fmla="*/ 248 w 538"/>
                <a:gd name="T73" fmla="*/ 312 h 364"/>
                <a:gd name="T74" fmla="*/ 270 w 538"/>
                <a:gd name="T75" fmla="*/ 304 h 364"/>
                <a:gd name="T76" fmla="*/ 292 w 538"/>
                <a:gd name="T77" fmla="*/ 296 h 364"/>
                <a:gd name="T78" fmla="*/ 312 w 538"/>
                <a:gd name="T79" fmla="*/ 286 h 364"/>
                <a:gd name="T80" fmla="*/ 332 w 538"/>
                <a:gd name="T81" fmla="*/ 276 h 364"/>
                <a:gd name="T82" fmla="*/ 350 w 538"/>
                <a:gd name="T83" fmla="*/ 264 h 364"/>
                <a:gd name="T84" fmla="*/ 366 w 538"/>
                <a:gd name="T85" fmla="*/ 254 h 364"/>
                <a:gd name="T86" fmla="*/ 384 w 538"/>
                <a:gd name="T87" fmla="*/ 240 h 364"/>
                <a:gd name="T88" fmla="*/ 400 w 538"/>
                <a:gd name="T89" fmla="*/ 226 h 364"/>
                <a:gd name="T90" fmla="*/ 416 w 538"/>
                <a:gd name="T91" fmla="*/ 214 h 364"/>
                <a:gd name="T92" fmla="*/ 430 w 538"/>
                <a:gd name="T93" fmla="*/ 198 h 364"/>
                <a:gd name="T94" fmla="*/ 444 w 538"/>
                <a:gd name="T95" fmla="*/ 184 h 364"/>
                <a:gd name="T96" fmla="*/ 458 w 538"/>
                <a:gd name="T97" fmla="*/ 168 h 364"/>
                <a:gd name="T98" fmla="*/ 470 w 538"/>
                <a:gd name="T99" fmla="*/ 152 h 364"/>
                <a:gd name="T100" fmla="*/ 482 w 538"/>
                <a:gd name="T101" fmla="*/ 136 h 364"/>
                <a:gd name="T102" fmla="*/ 490 w 538"/>
                <a:gd name="T103" fmla="*/ 124 h 364"/>
                <a:gd name="T104" fmla="*/ 498 w 538"/>
                <a:gd name="T105" fmla="*/ 114 h 364"/>
                <a:gd name="T106" fmla="*/ 502 w 538"/>
                <a:gd name="T107" fmla="*/ 104 h 364"/>
                <a:gd name="T108" fmla="*/ 508 w 538"/>
                <a:gd name="T109" fmla="*/ 94 h 364"/>
                <a:gd name="T110" fmla="*/ 512 w 538"/>
                <a:gd name="T111" fmla="*/ 86 h 364"/>
                <a:gd name="T112" fmla="*/ 518 w 538"/>
                <a:gd name="T113" fmla="*/ 74 h 364"/>
                <a:gd name="T114" fmla="*/ 524 w 538"/>
                <a:gd name="T115" fmla="*/ 64 h 364"/>
                <a:gd name="T116" fmla="*/ 528 w 538"/>
                <a:gd name="T117" fmla="*/ 54 h 364"/>
                <a:gd name="T118" fmla="*/ 532 w 538"/>
                <a:gd name="T119" fmla="*/ 44 h 364"/>
                <a:gd name="T120" fmla="*/ 536 w 538"/>
                <a:gd name="T121" fmla="*/ 32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8" h="364">
                  <a:moveTo>
                    <a:pt x="538" y="28"/>
                  </a:moveTo>
                  <a:lnTo>
                    <a:pt x="464" y="0"/>
                  </a:lnTo>
                  <a:lnTo>
                    <a:pt x="462" y="6"/>
                  </a:lnTo>
                  <a:lnTo>
                    <a:pt x="460" y="12"/>
                  </a:lnTo>
                  <a:lnTo>
                    <a:pt x="458" y="20"/>
                  </a:lnTo>
                  <a:lnTo>
                    <a:pt x="454" y="28"/>
                  </a:lnTo>
                  <a:lnTo>
                    <a:pt x="452" y="34"/>
                  </a:lnTo>
                  <a:lnTo>
                    <a:pt x="448" y="40"/>
                  </a:lnTo>
                  <a:lnTo>
                    <a:pt x="446" y="46"/>
                  </a:lnTo>
                  <a:lnTo>
                    <a:pt x="444" y="52"/>
                  </a:lnTo>
                  <a:lnTo>
                    <a:pt x="440" y="60"/>
                  </a:lnTo>
                  <a:lnTo>
                    <a:pt x="436" y="66"/>
                  </a:lnTo>
                  <a:lnTo>
                    <a:pt x="432" y="72"/>
                  </a:lnTo>
                  <a:lnTo>
                    <a:pt x="428" y="78"/>
                  </a:lnTo>
                  <a:lnTo>
                    <a:pt x="424" y="84"/>
                  </a:lnTo>
                  <a:lnTo>
                    <a:pt x="422" y="88"/>
                  </a:lnTo>
                  <a:lnTo>
                    <a:pt x="418" y="94"/>
                  </a:lnTo>
                  <a:lnTo>
                    <a:pt x="414" y="100"/>
                  </a:lnTo>
                  <a:lnTo>
                    <a:pt x="410" y="104"/>
                  </a:lnTo>
                  <a:lnTo>
                    <a:pt x="406" y="110"/>
                  </a:lnTo>
                  <a:lnTo>
                    <a:pt x="404" y="116"/>
                  </a:lnTo>
                  <a:lnTo>
                    <a:pt x="398" y="120"/>
                  </a:lnTo>
                  <a:lnTo>
                    <a:pt x="394" y="126"/>
                  </a:lnTo>
                  <a:lnTo>
                    <a:pt x="388" y="132"/>
                  </a:lnTo>
                  <a:lnTo>
                    <a:pt x="382" y="140"/>
                  </a:lnTo>
                  <a:lnTo>
                    <a:pt x="376" y="148"/>
                  </a:lnTo>
                  <a:lnTo>
                    <a:pt x="368" y="154"/>
                  </a:lnTo>
                  <a:lnTo>
                    <a:pt x="360" y="160"/>
                  </a:lnTo>
                  <a:lnTo>
                    <a:pt x="352" y="168"/>
                  </a:lnTo>
                  <a:lnTo>
                    <a:pt x="346" y="174"/>
                  </a:lnTo>
                  <a:lnTo>
                    <a:pt x="340" y="180"/>
                  </a:lnTo>
                  <a:lnTo>
                    <a:pt x="332" y="184"/>
                  </a:lnTo>
                  <a:lnTo>
                    <a:pt x="322" y="192"/>
                  </a:lnTo>
                  <a:lnTo>
                    <a:pt x="312" y="198"/>
                  </a:lnTo>
                  <a:lnTo>
                    <a:pt x="304" y="204"/>
                  </a:lnTo>
                  <a:lnTo>
                    <a:pt x="294" y="208"/>
                  </a:lnTo>
                  <a:lnTo>
                    <a:pt x="284" y="214"/>
                  </a:lnTo>
                  <a:lnTo>
                    <a:pt x="276" y="220"/>
                  </a:lnTo>
                  <a:lnTo>
                    <a:pt x="264" y="224"/>
                  </a:lnTo>
                  <a:lnTo>
                    <a:pt x="256" y="228"/>
                  </a:lnTo>
                  <a:lnTo>
                    <a:pt x="248" y="232"/>
                  </a:lnTo>
                  <a:lnTo>
                    <a:pt x="238" y="236"/>
                  </a:lnTo>
                  <a:lnTo>
                    <a:pt x="230" y="240"/>
                  </a:lnTo>
                  <a:lnTo>
                    <a:pt x="220" y="242"/>
                  </a:lnTo>
                  <a:lnTo>
                    <a:pt x="208" y="246"/>
                  </a:lnTo>
                  <a:lnTo>
                    <a:pt x="200" y="248"/>
                  </a:lnTo>
                  <a:lnTo>
                    <a:pt x="190" y="252"/>
                  </a:lnTo>
                  <a:lnTo>
                    <a:pt x="180" y="254"/>
                  </a:lnTo>
                  <a:lnTo>
                    <a:pt x="168" y="256"/>
                  </a:lnTo>
                  <a:lnTo>
                    <a:pt x="158" y="258"/>
                  </a:lnTo>
                  <a:lnTo>
                    <a:pt x="144" y="260"/>
                  </a:lnTo>
                  <a:lnTo>
                    <a:pt x="134" y="262"/>
                  </a:lnTo>
                  <a:lnTo>
                    <a:pt x="124" y="262"/>
                  </a:lnTo>
                  <a:lnTo>
                    <a:pt x="112" y="262"/>
                  </a:lnTo>
                  <a:lnTo>
                    <a:pt x="102" y="262"/>
                  </a:lnTo>
                  <a:lnTo>
                    <a:pt x="88" y="262"/>
                  </a:lnTo>
                  <a:lnTo>
                    <a:pt x="88" y="236"/>
                  </a:lnTo>
                  <a:lnTo>
                    <a:pt x="0" y="296"/>
                  </a:lnTo>
                  <a:lnTo>
                    <a:pt x="88" y="364"/>
                  </a:lnTo>
                  <a:lnTo>
                    <a:pt x="88" y="338"/>
                  </a:lnTo>
                  <a:lnTo>
                    <a:pt x="102" y="338"/>
                  </a:lnTo>
                  <a:lnTo>
                    <a:pt x="116" y="336"/>
                  </a:lnTo>
                  <a:lnTo>
                    <a:pt x="128" y="336"/>
                  </a:lnTo>
                  <a:lnTo>
                    <a:pt x="140" y="336"/>
                  </a:lnTo>
                  <a:lnTo>
                    <a:pt x="152" y="334"/>
                  </a:lnTo>
                  <a:lnTo>
                    <a:pt x="162" y="334"/>
                  </a:lnTo>
                  <a:lnTo>
                    <a:pt x="174" y="332"/>
                  </a:lnTo>
                  <a:lnTo>
                    <a:pt x="184" y="328"/>
                  </a:lnTo>
                  <a:lnTo>
                    <a:pt x="194" y="328"/>
                  </a:lnTo>
                  <a:lnTo>
                    <a:pt x="204" y="326"/>
                  </a:lnTo>
                  <a:lnTo>
                    <a:pt x="218" y="322"/>
                  </a:lnTo>
                  <a:lnTo>
                    <a:pt x="228" y="320"/>
                  </a:lnTo>
                  <a:lnTo>
                    <a:pt x="238" y="316"/>
                  </a:lnTo>
                  <a:lnTo>
                    <a:pt x="248" y="312"/>
                  </a:lnTo>
                  <a:lnTo>
                    <a:pt x="260" y="308"/>
                  </a:lnTo>
                  <a:lnTo>
                    <a:pt x="270" y="304"/>
                  </a:lnTo>
                  <a:lnTo>
                    <a:pt x="280" y="300"/>
                  </a:lnTo>
                  <a:lnTo>
                    <a:pt x="292" y="296"/>
                  </a:lnTo>
                  <a:lnTo>
                    <a:pt x="302" y="292"/>
                  </a:lnTo>
                  <a:lnTo>
                    <a:pt x="312" y="286"/>
                  </a:lnTo>
                  <a:lnTo>
                    <a:pt x="322" y="280"/>
                  </a:lnTo>
                  <a:lnTo>
                    <a:pt x="332" y="276"/>
                  </a:lnTo>
                  <a:lnTo>
                    <a:pt x="340" y="270"/>
                  </a:lnTo>
                  <a:lnTo>
                    <a:pt x="350" y="264"/>
                  </a:lnTo>
                  <a:lnTo>
                    <a:pt x="358" y="260"/>
                  </a:lnTo>
                  <a:lnTo>
                    <a:pt x="366" y="254"/>
                  </a:lnTo>
                  <a:lnTo>
                    <a:pt x="376" y="246"/>
                  </a:lnTo>
                  <a:lnTo>
                    <a:pt x="384" y="240"/>
                  </a:lnTo>
                  <a:lnTo>
                    <a:pt x="392" y="232"/>
                  </a:lnTo>
                  <a:lnTo>
                    <a:pt x="400" y="226"/>
                  </a:lnTo>
                  <a:lnTo>
                    <a:pt x="408" y="220"/>
                  </a:lnTo>
                  <a:lnTo>
                    <a:pt x="416" y="214"/>
                  </a:lnTo>
                  <a:lnTo>
                    <a:pt x="424" y="206"/>
                  </a:lnTo>
                  <a:lnTo>
                    <a:pt x="430" y="198"/>
                  </a:lnTo>
                  <a:lnTo>
                    <a:pt x="438" y="192"/>
                  </a:lnTo>
                  <a:lnTo>
                    <a:pt x="444" y="184"/>
                  </a:lnTo>
                  <a:lnTo>
                    <a:pt x="452" y="176"/>
                  </a:lnTo>
                  <a:lnTo>
                    <a:pt x="458" y="168"/>
                  </a:lnTo>
                  <a:lnTo>
                    <a:pt x="464" y="160"/>
                  </a:lnTo>
                  <a:lnTo>
                    <a:pt x="470" y="152"/>
                  </a:lnTo>
                  <a:lnTo>
                    <a:pt x="478" y="142"/>
                  </a:lnTo>
                  <a:lnTo>
                    <a:pt x="482" y="136"/>
                  </a:lnTo>
                  <a:lnTo>
                    <a:pt x="488" y="128"/>
                  </a:lnTo>
                  <a:lnTo>
                    <a:pt x="490" y="124"/>
                  </a:lnTo>
                  <a:lnTo>
                    <a:pt x="494" y="118"/>
                  </a:lnTo>
                  <a:lnTo>
                    <a:pt x="498" y="114"/>
                  </a:lnTo>
                  <a:lnTo>
                    <a:pt x="498" y="110"/>
                  </a:lnTo>
                  <a:lnTo>
                    <a:pt x="502" y="104"/>
                  </a:lnTo>
                  <a:lnTo>
                    <a:pt x="504" y="100"/>
                  </a:lnTo>
                  <a:lnTo>
                    <a:pt x="508" y="94"/>
                  </a:lnTo>
                  <a:lnTo>
                    <a:pt x="510" y="90"/>
                  </a:lnTo>
                  <a:lnTo>
                    <a:pt x="512" y="86"/>
                  </a:lnTo>
                  <a:lnTo>
                    <a:pt x="514" y="80"/>
                  </a:lnTo>
                  <a:lnTo>
                    <a:pt x="518" y="74"/>
                  </a:lnTo>
                  <a:lnTo>
                    <a:pt x="520" y="70"/>
                  </a:lnTo>
                  <a:lnTo>
                    <a:pt x="524" y="64"/>
                  </a:lnTo>
                  <a:lnTo>
                    <a:pt x="526" y="58"/>
                  </a:lnTo>
                  <a:lnTo>
                    <a:pt x="528" y="54"/>
                  </a:lnTo>
                  <a:lnTo>
                    <a:pt x="530" y="48"/>
                  </a:lnTo>
                  <a:lnTo>
                    <a:pt x="532" y="44"/>
                  </a:lnTo>
                  <a:lnTo>
                    <a:pt x="534" y="38"/>
                  </a:lnTo>
                  <a:lnTo>
                    <a:pt x="536" y="32"/>
                  </a:lnTo>
                  <a:lnTo>
                    <a:pt x="538" y="2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5" name="Rectangle 10"/>
            <p:cNvSpPr>
              <a:spLocks noChangeArrowheads="1"/>
            </p:cNvSpPr>
            <p:nvPr/>
          </p:nvSpPr>
          <p:spPr bwMode="auto">
            <a:xfrm>
              <a:off x="4940761" y="3196754"/>
              <a:ext cx="882463" cy="308388"/>
            </a:xfrm>
            <a:prstGeom prst="rect">
              <a:avLst/>
            </a:prstGeom>
            <a:solidFill>
              <a:srgbClr val="8DBDA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7" name="Rectangle 11"/>
            <p:cNvSpPr>
              <a:spLocks noChangeArrowheads="1"/>
            </p:cNvSpPr>
            <p:nvPr/>
          </p:nvSpPr>
          <p:spPr bwMode="auto">
            <a:xfrm>
              <a:off x="4940761" y="3196754"/>
              <a:ext cx="882463" cy="308388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8" name="Rectangle 14"/>
            <p:cNvSpPr>
              <a:spLocks noChangeArrowheads="1"/>
            </p:cNvSpPr>
            <p:nvPr/>
          </p:nvSpPr>
          <p:spPr bwMode="auto">
            <a:xfrm>
              <a:off x="4622885" y="4444538"/>
              <a:ext cx="967863" cy="317877"/>
            </a:xfrm>
            <a:prstGeom prst="rect">
              <a:avLst/>
            </a:prstGeom>
            <a:solidFill>
              <a:srgbClr val="8DBDA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9" name="Rectangle 15"/>
            <p:cNvSpPr>
              <a:spLocks noChangeArrowheads="1"/>
            </p:cNvSpPr>
            <p:nvPr/>
          </p:nvSpPr>
          <p:spPr bwMode="auto">
            <a:xfrm>
              <a:off x="4622885" y="4444538"/>
              <a:ext cx="967863" cy="317877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0" name="Rectangle 16"/>
            <p:cNvSpPr>
              <a:spLocks noChangeArrowheads="1"/>
            </p:cNvSpPr>
            <p:nvPr/>
          </p:nvSpPr>
          <p:spPr bwMode="auto">
            <a:xfrm>
              <a:off x="3080947" y="4136151"/>
              <a:ext cx="996329" cy="308388"/>
            </a:xfrm>
            <a:prstGeom prst="rect">
              <a:avLst/>
            </a:prstGeom>
            <a:solidFill>
              <a:srgbClr val="8DBDA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1" name="Rectangle 17"/>
            <p:cNvSpPr>
              <a:spLocks noChangeArrowheads="1"/>
            </p:cNvSpPr>
            <p:nvPr/>
          </p:nvSpPr>
          <p:spPr bwMode="auto">
            <a:xfrm>
              <a:off x="3080947" y="4136151"/>
              <a:ext cx="996329" cy="308388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2" name="Rectangle 20"/>
            <p:cNvSpPr>
              <a:spLocks noChangeArrowheads="1"/>
            </p:cNvSpPr>
            <p:nvPr/>
          </p:nvSpPr>
          <p:spPr bwMode="auto">
            <a:xfrm>
              <a:off x="3028758" y="2983255"/>
              <a:ext cx="1157640" cy="313132"/>
            </a:xfrm>
            <a:prstGeom prst="rect">
              <a:avLst/>
            </a:prstGeom>
            <a:solidFill>
              <a:srgbClr val="8DBDA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3" name="Rectangle 21"/>
            <p:cNvSpPr>
              <a:spLocks noChangeArrowheads="1"/>
            </p:cNvSpPr>
            <p:nvPr/>
          </p:nvSpPr>
          <p:spPr bwMode="auto">
            <a:xfrm>
              <a:off x="3028758" y="2983255"/>
              <a:ext cx="1157640" cy="313132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4" name="Rectangle 22"/>
            <p:cNvSpPr>
              <a:spLocks noChangeArrowheads="1"/>
            </p:cNvSpPr>
            <p:nvPr/>
          </p:nvSpPr>
          <p:spPr bwMode="auto">
            <a:xfrm>
              <a:off x="5780525" y="2983255"/>
              <a:ext cx="303643" cy="36532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5" name="Rectangle 23"/>
            <p:cNvSpPr>
              <a:spLocks noChangeArrowheads="1"/>
            </p:cNvSpPr>
            <p:nvPr/>
          </p:nvSpPr>
          <p:spPr bwMode="auto">
            <a:xfrm>
              <a:off x="5780525" y="2983255"/>
              <a:ext cx="303643" cy="365321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8" name="Rectangle 24"/>
            <p:cNvSpPr>
              <a:spLocks noChangeArrowheads="1"/>
            </p:cNvSpPr>
            <p:nvPr/>
          </p:nvSpPr>
          <p:spPr bwMode="auto">
            <a:xfrm>
              <a:off x="5510093" y="4226295"/>
              <a:ext cx="303643" cy="36532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9" name="Rectangle 25"/>
            <p:cNvSpPr>
              <a:spLocks noChangeArrowheads="1"/>
            </p:cNvSpPr>
            <p:nvPr/>
          </p:nvSpPr>
          <p:spPr bwMode="auto">
            <a:xfrm>
              <a:off x="5510093" y="4226295"/>
              <a:ext cx="303643" cy="365321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0" name="Rectangle 26"/>
            <p:cNvSpPr>
              <a:spLocks noChangeArrowheads="1"/>
            </p:cNvSpPr>
            <p:nvPr/>
          </p:nvSpPr>
          <p:spPr bwMode="auto">
            <a:xfrm>
              <a:off x="3982388" y="4321183"/>
              <a:ext cx="303643" cy="365321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1" name="Rectangle 27"/>
            <p:cNvSpPr>
              <a:spLocks noChangeArrowheads="1"/>
            </p:cNvSpPr>
            <p:nvPr/>
          </p:nvSpPr>
          <p:spPr bwMode="auto">
            <a:xfrm>
              <a:off x="3982388" y="4321183"/>
              <a:ext cx="303643" cy="365321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4" name="Rectangle 28"/>
            <p:cNvSpPr>
              <a:spLocks noChangeArrowheads="1"/>
            </p:cNvSpPr>
            <p:nvPr/>
          </p:nvSpPr>
          <p:spPr bwMode="auto">
            <a:xfrm>
              <a:off x="4077276" y="2693845"/>
              <a:ext cx="303643" cy="37006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5" name="Rectangle 29"/>
            <p:cNvSpPr>
              <a:spLocks noChangeArrowheads="1"/>
            </p:cNvSpPr>
            <p:nvPr/>
          </p:nvSpPr>
          <p:spPr bwMode="auto">
            <a:xfrm>
              <a:off x="4077276" y="2693845"/>
              <a:ext cx="303643" cy="37006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6" name="Rectangle 30"/>
            <p:cNvSpPr>
              <a:spLocks noChangeArrowheads="1"/>
            </p:cNvSpPr>
            <p:nvPr/>
          </p:nvSpPr>
          <p:spPr bwMode="auto">
            <a:xfrm>
              <a:off x="4943133" y="3289392"/>
              <a:ext cx="880092" cy="123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Préparer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1" name="Rectangle 35"/>
            <p:cNvSpPr>
              <a:spLocks noChangeArrowheads="1"/>
            </p:cNvSpPr>
            <p:nvPr/>
          </p:nvSpPr>
          <p:spPr bwMode="auto">
            <a:xfrm>
              <a:off x="4622886" y="4541920"/>
              <a:ext cx="958374" cy="123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6" name="Rectangle 40"/>
            <p:cNvSpPr>
              <a:spLocks noChangeArrowheads="1"/>
            </p:cNvSpPr>
            <p:nvPr/>
          </p:nvSpPr>
          <p:spPr bwMode="auto">
            <a:xfrm>
              <a:off x="3080947" y="4228789"/>
              <a:ext cx="996329" cy="123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faire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3" name="Rectangle 47"/>
            <p:cNvSpPr>
              <a:spLocks noChangeArrowheads="1"/>
            </p:cNvSpPr>
            <p:nvPr/>
          </p:nvSpPr>
          <p:spPr bwMode="auto">
            <a:xfrm>
              <a:off x="3028759" y="3078265"/>
              <a:ext cx="1158657" cy="123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refaire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1" name="Rectangle 55"/>
            <p:cNvSpPr>
              <a:spLocks noChangeArrowheads="1"/>
            </p:cNvSpPr>
            <p:nvPr/>
          </p:nvSpPr>
          <p:spPr bwMode="auto">
            <a:xfrm>
              <a:off x="5897590" y="3063910"/>
              <a:ext cx="7053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2" name="Rectangle 56"/>
            <p:cNvSpPr>
              <a:spLocks noChangeArrowheads="1"/>
            </p:cNvSpPr>
            <p:nvPr/>
          </p:nvSpPr>
          <p:spPr bwMode="auto">
            <a:xfrm>
              <a:off x="5627157" y="4302205"/>
              <a:ext cx="7053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3" name="Rectangle 57"/>
            <p:cNvSpPr>
              <a:spLocks noChangeArrowheads="1"/>
            </p:cNvSpPr>
            <p:nvPr/>
          </p:nvSpPr>
          <p:spPr bwMode="auto">
            <a:xfrm>
              <a:off x="4099452" y="4401838"/>
              <a:ext cx="7053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" name="Rectangle 58"/>
            <p:cNvSpPr>
              <a:spLocks noChangeArrowheads="1"/>
            </p:cNvSpPr>
            <p:nvPr/>
          </p:nvSpPr>
          <p:spPr bwMode="auto">
            <a:xfrm>
              <a:off x="4194342" y="2774500"/>
              <a:ext cx="70531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" name="Rectangle 59"/>
            <p:cNvSpPr>
              <a:spLocks noChangeArrowheads="1"/>
            </p:cNvSpPr>
            <p:nvPr/>
          </p:nvSpPr>
          <p:spPr bwMode="auto">
            <a:xfrm>
              <a:off x="4114465" y="3637986"/>
              <a:ext cx="822341" cy="2462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va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confronter au réel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22156572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30272" y="6503990"/>
            <a:ext cx="348345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MAUVAISE COMMUNICATION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FORMATION SUR LE POSTE DE TRAVAIL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46300" y="2913112"/>
            <a:ext cx="4851400" cy="1524000"/>
            <a:chOff x="2146300" y="2667000"/>
            <a:chExt cx="4851400" cy="1524000"/>
          </a:xfrm>
        </p:grpSpPr>
        <p:pic>
          <p:nvPicPr>
            <p:cNvPr id="2301" name="Picture 244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44950" y="3038475"/>
              <a:ext cx="1095375" cy="952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02" name="Rectangle 245"/>
            <p:cNvSpPr>
              <a:spLocks noChangeArrowheads="1"/>
            </p:cNvSpPr>
            <p:nvPr/>
          </p:nvSpPr>
          <p:spPr bwMode="auto">
            <a:xfrm>
              <a:off x="4044950" y="3032125"/>
              <a:ext cx="1098550" cy="984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3" name="Freeform 246"/>
            <p:cNvSpPr>
              <a:spLocks/>
            </p:cNvSpPr>
            <p:nvPr/>
          </p:nvSpPr>
          <p:spPr bwMode="auto">
            <a:xfrm>
              <a:off x="2447925" y="2841625"/>
              <a:ext cx="561975" cy="714375"/>
            </a:xfrm>
            <a:custGeom>
              <a:avLst/>
              <a:gdLst>
                <a:gd name="T0" fmla="*/ 354 w 354"/>
                <a:gd name="T1" fmla="*/ 18 h 450"/>
                <a:gd name="T2" fmla="*/ 316 w 354"/>
                <a:gd name="T3" fmla="*/ 58 h 450"/>
                <a:gd name="T4" fmla="*/ 332 w 354"/>
                <a:gd name="T5" fmla="*/ 136 h 450"/>
                <a:gd name="T6" fmla="*/ 324 w 354"/>
                <a:gd name="T7" fmla="*/ 162 h 450"/>
                <a:gd name="T8" fmla="*/ 354 w 354"/>
                <a:gd name="T9" fmla="*/ 228 h 450"/>
                <a:gd name="T10" fmla="*/ 328 w 354"/>
                <a:gd name="T11" fmla="*/ 242 h 450"/>
                <a:gd name="T12" fmla="*/ 326 w 354"/>
                <a:gd name="T13" fmla="*/ 352 h 450"/>
                <a:gd name="T14" fmla="*/ 262 w 354"/>
                <a:gd name="T15" fmla="*/ 356 h 450"/>
                <a:gd name="T16" fmla="*/ 266 w 354"/>
                <a:gd name="T17" fmla="*/ 450 h 450"/>
                <a:gd name="T18" fmla="*/ 50 w 354"/>
                <a:gd name="T19" fmla="*/ 446 h 450"/>
                <a:gd name="T20" fmla="*/ 52 w 354"/>
                <a:gd name="T21" fmla="*/ 278 h 450"/>
                <a:gd name="T22" fmla="*/ 0 w 354"/>
                <a:gd name="T23" fmla="*/ 104 h 450"/>
                <a:gd name="T24" fmla="*/ 0 w 354"/>
                <a:gd name="T25" fmla="*/ 102 h 450"/>
                <a:gd name="T26" fmla="*/ 0 w 354"/>
                <a:gd name="T27" fmla="*/ 100 h 450"/>
                <a:gd name="T28" fmla="*/ 2 w 354"/>
                <a:gd name="T29" fmla="*/ 98 h 450"/>
                <a:gd name="T30" fmla="*/ 4 w 354"/>
                <a:gd name="T31" fmla="*/ 94 h 450"/>
                <a:gd name="T32" fmla="*/ 6 w 354"/>
                <a:gd name="T33" fmla="*/ 90 h 450"/>
                <a:gd name="T34" fmla="*/ 8 w 354"/>
                <a:gd name="T35" fmla="*/ 86 h 450"/>
                <a:gd name="T36" fmla="*/ 12 w 354"/>
                <a:gd name="T37" fmla="*/ 82 h 450"/>
                <a:gd name="T38" fmla="*/ 16 w 354"/>
                <a:gd name="T39" fmla="*/ 74 h 450"/>
                <a:gd name="T40" fmla="*/ 18 w 354"/>
                <a:gd name="T41" fmla="*/ 70 h 450"/>
                <a:gd name="T42" fmla="*/ 26 w 354"/>
                <a:gd name="T43" fmla="*/ 66 h 450"/>
                <a:gd name="T44" fmla="*/ 30 w 354"/>
                <a:gd name="T45" fmla="*/ 58 h 450"/>
                <a:gd name="T46" fmla="*/ 36 w 354"/>
                <a:gd name="T47" fmla="*/ 52 h 450"/>
                <a:gd name="T48" fmla="*/ 44 w 354"/>
                <a:gd name="T49" fmla="*/ 46 h 450"/>
                <a:gd name="T50" fmla="*/ 52 w 354"/>
                <a:gd name="T51" fmla="*/ 40 h 450"/>
                <a:gd name="T52" fmla="*/ 62 w 354"/>
                <a:gd name="T53" fmla="*/ 34 h 450"/>
                <a:gd name="T54" fmla="*/ 70 w 354"/>
                <a:gd name="T55" fmla="*/ 30 h 450"/>
                <a:gd name="T56" fmla="*/ 80 w 354"/>
                <a:gd name="T57" fmla="*/ 22 h 450"/>
                <a:gd name="T58" fmla="*/ 92 w 354"/>
                <a:gd name="T59" fmla="*/ 18 h 450"/>
                <a:gd name="T60" fmla="*/ 106 w 354"/>
                <a:gd name="T61" fmla="*/ 14 h 450"/>
                <a:gd name="T62" fmla="*/ 118 w 354"/>
                <a:gd name="T63" fmla="*/ 10 h 450"/>
                <a:gd name="T64" fmla="*/ 134 w 354"/>
                <a:gd name="T65" fmla="*/ 6 h 450"/>
                <a:gd name="T66" fmla="*/ 150 w 354"/>
                <a:gd name="T67" fmla="*/ 4 h 450"/>
                <a:gd name="T68" fmla="*/ 168 w 354"/>
                <a:gd name="T69" fmla="*/ 2 h 450"/>
                <a:gd name="T70" fmla="*/ 186 w 354"/>
                <a:gd name="T71" fmla="*/ 0 h 450"/>
                <a:gd name="T72" fmla="*/ 206 w 354"/>
                <a:gd name="T73" fmla="*/ 0 h 450"/>
                <a:gd name="T74" fmla="*/ 226 w 354"/>
                <a:gd name="T75" fmla="*/ 0 h 450"/>
                <a:gd name="T76" fmla="*/ 248 w 354"/>
                <a:gd name="T77" fmla="*/ 2 h 450"/>
                <a:gd name="T78" fmla="*/ 274 w 354"/>
                <a:gd name="T79" fmla="*/ 4 h 450"/>
                <a:gd name="T80" fmla="*/ 298 w 354"/>
                <a:gd name="T81" fmla="*/ 6 h 450"/>
                <a:gd name="T82" fmla="*/ 326 w 354"/>
                <a:gd name="T83" fmla="*/ 12 h 450"/>
                <a:gd name="T84" fmla="*/ 354 w 354"/>
                <a:gd name="T85" fmla="*/ 1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450">
                  <a:moveTo>
                    <a:pt x="354" y="18"/>
                  </a:moveTo>
                  <a:lnTo>
                    <a:pt x="316" y="58"/>
                  </a:lnTo>
                  <a:lnTo>
                    <a:pt x="332" y="136"/>
                  </a:lnTo>
                  <a:lnTo>
                    <a:pt x="324" y="162"/>
                  </a:lnTo>
                  <a:lnTo>
                    <a:pt x="354" y="228"/>
                  </a:lnTo>
                  <a:lnTo>
                    <a:pt x="328" y="242"/>
                  </a:lnTo>
                  <a:lnTo>
                    <a:pt x="326" y="352"/>
                  </a:lnTo>
                  <a:lnTo>
                    <a:pt x="262" y="356"/>
                  </a:lnTo>
                  <a:lnTo>
                    <a:pt x="266" y="450"/>
                  </a:lnTo>
                  <a:lnTo>
                    <a:pt x="50" y="446"/>
                  </a:lnTo>
                  <a:lnTo>
                    <a:pt x="52" y="278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2" y="98"/>
                  </a:lnTo>
                  <a:lnTo>
                    <a:pt x="4" y="94"/>
                  </a:lnTo>
                  <a:lnTo>
                    <a:pt x="6" y="90"/>
                  </a:lnTo>
                  <a:lnTo>
                    <a:pt x="8" y="86"/>
                  </a:lnTo>
                  <a:lnTo>
                    <a:pt x="12" y="82"/>
                  </a:lnTo>
                  <a:lnTo>
                    <a:pt x="16" y="74"/>
                  </a:lnTo>
                  <a:lnTo>
                    <a:pt x="18" y="70"/>
                  </a:lnTo>
                  <a:lnTo>
                    <a:pt x="26" y="66"/>
                  </a:lnTo>
                  <a:lnTo>
                    <a:pt x="30" y="58"/>
                  </a:lnTo>
                  <a:lnTo>
                    <a:pt x="36" y="52"/>
                  </a:lnTo>
                  <a:lnTo>
                    <a:pt x="44" y="46"/>
                  </a:lnTo>
                  <a:lnTo>
                    <a:pt x="52" y="40"/>
                  </a:lnTo>
                  <a:lnTo>
                    <a:pt x="62" y="34"/>
                  </a:lnTo>
                  <a:lnTo>
                    <a:pt x="70" y="30"/>
                  </a:lnTo>
                  <a:lnTo>
                    <a:pt x="80" y="22"/>
                  </a:lnTo>
                  <a:lnTo>
                    <a:pt x="92" y="18"/>
                  </a:lnTo>
                  <a:lnTo>
                    <a:pt x="106" y="14"/>
                  </a:lnTo>
                  <a:lnTo>
                    <a:pt x="118" y="10"/>
                  </a:lnTo>
                  <a:lnTo>
                    <a:pt x="134" y="6"/>
                  </a:lnTo>
                  <a:lnTo>
                    <a:pt x="150" y="4"/>
                  </a:lnTo>
                  <a:lnTo>
                    <a:pt x="168" y="2"/>
                  </a:lnTo>
                  <a:lnTo>
                    <a:pt x="186" y="0"/>
                  </a:lnTo>
                  <a:lnTo>
                    <a:pt x="206" y="0"/>
                  </a:lnTo>
                  <a:lnTo>
                    <a:pt x="226" y="0"/>
                  </a:lnTo>
                  <a:lnTo>
                    <a:pt x="248" y="2"/>
                  </a:lnTo>
                  <a:lnTo>
                    <a:pt x="274" y="4"/>
                  </a:lnTo>
                  <a:lnTo>
                    <a:pt x="298" y="6"/>
                  </a:lnTo>
                  <a:lnTo>
                    <a:pt x="326" y="12"/>
                  </a:lnTo>
                  <a:lnTo>
                    <a:pt x="354" y="18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6" name="Freeform 249"/>
            <p:cNvSpPr>
              <a:spLocks/>
            </p:cNvSpPr>
            <p:nvPr/>
          </p:nvSpPr>
          <p:spPr bwMode="auto">
            <a:xfrm>
              <a:off x="5956300" y="2667000"/>
              <a:ext cx="561975" cy="714375"/>
            </a:xfrm>
            <a:custGeom>
              <a:avLst/>
              <a:gdLst>
                <a:gd name="T0" fmla="*/ 0 w 354"/>
                <a:gd name="T1" fmla="*/ 18 h 450"/>
                <a:gd name="T2" fmla="*/ 38 w 354"/>
                <a:gd name="T3" fmla="*/ 60 h 450"/>
                <a:gd name="T4" fmla="*/ 22 w 354"/>
                <a:gd name="T5" fmla="*/ 136 h 450"/>
                <a:gd name="T6" fmla="*/ 30 w 354"/>
                <a:gd name="T7" fmla="*/ 164 h 450"/>
                <a:gd name="T8" fmla="*/ 2 w 354"/>
                <a:gd name="T9" fmla="*/ 228 h 450"/>
                <a:gd name="T10" fmla="*/ 26 w 354"/>
                <a:gd name="T11" fmla="*/ 244 h 450"/>
                <a:gd name="T12" fmla="*/ 28 w 354"/>
                <a:gd name="T13" fmla="*/ 352 h 450"/>
                <a:gd name="T14" fmla="*/ 92 w 354"/>
                <a:gd name="T15" fmla="*/ 356 h 450"/>
                <a:gd name="T16" fmla="*/ 88 w 354"/>
                <a:gd name="T17" fmla="*/ 450 h 450"/>
                <a:gd name="T18" fmla="*/ 306 w 354"/>
                <a:gd name="T19" fmla="*/ 448 h 450"/>
                <a:gd name="T20" fmla="*/ 300 w 354"/>
                <a:gd name="T21" fmla="*/ 282 h 450"/>
                <a:gd name="T22" fmla="*/ 354 w 354"/>
                <a:gd name="T23" fmla="*/ 104 h 450"/>
                <a:gd name="T24" fmla="*/ 352 w 354"/>
                <a:gd name="T25" fmla="*/ 104 h 450"/>
                <a:gd name="T26" fmla="*/ 352 w 354"/>
                <a:gd name="T27" fmla="*/ 102 h 450"/>
                <a:gd name="T28" fmla="*/ 352 w 354"/>
                <a:gd name="T29" fmla="*/ 100 h 450"/>
                <a:gd name="T30" fmla="*/ 350 w 354"/>
                <a:gd name="T31" fmla="*/ 96 h 450"/>
                <a:gd name="T32" fmla="*/ 348 w 354"/>
                <a:gd name="T33" fmla="*/ 92 h 450"/>
                <a:gd name="T34" fmla="*/ 344 w 354"/>
                <a:gd name="T35" fmla="*/ 86 h 450"/>
                <a:gd name="T36" fmla="*/ 344 w 354"/>
                <a:gd name="T37" fmla="*/ 82 h 450"/>
                <a:gd name="T38" fmla="*/ 338 w 354"/>
                <a:gd name="T39" fmla="*/ 78 h 450"/>
                <a:gd name="T40" fmla="*/ 334 w 354"/>
                <a:gd name="T41" fmla="*/ 70 h 450"/>
                <a:gd name="T42" fmla="*/ 330 w 354"/>
                <a:gd name="T43" fmla="*/ 66 h 450"/>
                <a:gd name="T44" fmla="*/ 324 w 354"/>
                <a:gd name="T45" fmla="*/ 60 h 450"/>
                <a:gd name="T46" fmla="*/ 316 w 354"/>
                <a:gd name="T47" fmla="*/ 52 h 450"/>
                <a:gd name="T48" fmla="*/ 310 w 354"/>
                <a:gd name="T49" fmla="*/ 48 h 450"/>
                <a:gd name="T50" fmla="*/ 302 w 354"/>
                <a:gd name="T51" fmla="*/ 42 h 450"/>
                <a:gd name="T52" fmla="*/ 294 w 354"/>
                <a:gd name="T53" fmla="*/ 36 h 450"/>
                <a:gd name="T54" fmla="*/ 284 w 354"/>
                <a:gd name="T55" fmla="*/ 30 h 450"/>
                <a:gd name="T56" fmla="*/ 272 w 354"/>
                <a:gd name="T57" fmla="*/ 24 h 450"/>
                <a:gd name="T58" fmla="*/ 262 w 354"/>
                <a:gd name="T59" fmla="*/ 20 h 450"/>
                <a:gd name="T60" fmla="*/ 248 w 354"/>
                <a:gd name="T61" fmla="*/ 16 h 450"/>
                <a:gd name="T62" fmla="*/ 236 w 354"/>
                <a:gd name="T63" fmla="*/ 12 h 450"/>
                <a:gd name="T64" fmla="*/ 220 w 354"/>
                <a:gd name="T65" fmla="*/ 8 h 450"/>
                <a:gd name="T66" fmla="*/ 204 w 354"/>
                <a:gd name="T67" fmla="*/ 6 h 450"/>
                <a:gd name="T68" fmla="*/ 186 w 354"/>
                <a:gd name="T69" fmla="*/ 2 h 450"/>
                <a:gd name="T70" fmla="*/ 168 w 354"/>
                <a:gd name="T71" fmla="*/ 0 h 450"/>
                <a:gd name="T72" fmla="*/ 148 w 354"/>
                <a:gd name="T73" fmla="*/ 0 h 450"/>
                <a:gd name="T74" fmla="*/ 128 w 354"/>
                <a:gd name="T75" fmla="*/ 0 h 450"/>
                <a:gd name="T76" fmla="*/ 104 w 354"/>
                <a:gd name="T77" fmla="*/ 2 h 450"/>
                <a:gd name="T78" fmla="*/ 80 w 354"/>
                <a:gd name="T79" fmla="*/ 6 h 450"/>
                <a:gd name="T80" fmla="*/ 56 w 354"/>
                <a:gd name="T81" fmla="*/ 8 h 450"/>
                <a:gd name="T82" fmla="*/ 28 w 354"/>
                <a:gd name="T83" fmla="*/ 14 h 450"/>
                <a:gd name="T84" fmla="*/ 0 w 354"/>
                <a:gd name="T85" fmla="*/ 1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54" h="450">
                  <a:moveTo>
                    <a:pt x="0" y="18"/>
                  </a:moveTo>
                  <a:lnTo>
                    <a:pt x="38" y="60"/>
                  </a:lnTo>
                  <a:lnTo>
                    <a:pt x="22" y="136"/>
                  </a:lnTo>
                  <a:lnTo>
                    <a:pt x="30" y="164"/>
                  </a:lnTo>
                  <a:lnTo>
                    <a:pt x="2" y="228"/>
                  </a:lnTo>
                  <a:lnTo>
                    <a:pt x="26" y="244"/>
                  </a:lnTo>
                  <a:lnTo>
                    <a:pt x="28" y="352"/>
                  </a:lnTo>
                  <a:lnTo>
                    <a:pt x="92" y="356"/>
                  </a:lnTo>
                  <a:lnTo>
                    <a:pt x="88" y="450"/>
                  </a:lnTo>
                  <a:lnTo>
                    <a:pt x="306" y="448"/>
                  </a:lnTo>
                  <a:lnTo>
                    <a:pt x="300" y="282"/>
                  </a:lnTo>
                  <a:lnTo>
                    <a:pt x="354" y="104"/>
                  </a:lnTo>
                  <a:lnTo>
                    <a:pt x="352" y="104"/>
                  </a:lnTo>
                  <a:lnTo>
                    <a:pt x="352" y="102"/>
                  </a:lnTo>
                  <a:lnTo>
                    <a:pt x="352" y="100"/>
                  </a:lnTo>
                  <a:lnTo>
                    <a:pt x="350" y="96"/>
                  </a:lnTo>
                  <a:lnTo>
                    <a:pt x="348" y="92"/>
                  </a:lnTo>
                  <a:lnTo>
                    <a:pt x="344" y="86"/>
                  </a:lnTo>
                  <a:lnTo>
                    <a:pt x="344" y="82"/>
                  </a:lnTo>
                  <a:lnTo>
                    <a:pt x="338" y="78"/>
                  </a:lnTo>
                  <a:lnTo>
                    <a:pt x="334" y="70"/>
                  </a:lnTo>
                  <a:lnTo>
                    <a:pt x="330" y="66"/>
                  </a:lnTo>
                  <a:lnTo>
                    <a:pt x="324" y="60"/>
                  </a:lnTo>
                  <a:lnTo>
                    <a:pt x="316" y="52"/>
                  </a:lnTo>
                  <a:lnTo>
                    <a:pt x="310" y="48"/>
                  </a:lnTo>
                  <a:lnTo>
                    <a:pt x="302" y="42"/>
                  </a:lnTo>
                  <a:lnTo>
                    <a:pt x="294" y="36"/>
                  </a:lnTo>
                  <a:lnTo>
                    <a:pt x="284" y="30"/>
                  </a:lnTo>
                  <a:lnTo>
                    <a:pt x="272" y="24"/>
                  </a:lnTo>
                  <a:lnTo>
                    <a:pt x="262" y="20"/>
                  </a:lnTo>
                  <a:lnTo>
                    <a:pt x="248" y="16"/>
                  </a:lnTo>
                  <a:lnTo>
                    <a:pt x="236" y="12"/>
                  </a:lnTo>
                  <a:lnTo>
                    <a:pt x="220" y="8"/>
                  </a:lnTo>
                  <a:lnTo>
                    <a:pt x="204" y="6"/>
                  </a:lnTo>
                  <a:lnTo>
                    <a:pt x="186" y="2"/>
                  </a:lnTo>
                  <a:lnTo>
                    <a:pt x="168" y="0"/>
                  </a:lnTo>
                  <a:lnTo>
                    <a:pt x="148" y="0"/>
                  </a:lnTo>
                  <a:lnTo>
                    <a:pt x="128" y="0"/>
                  </a:lnTo>
                  <a:lnTo>
                    <a:pt x="104" y="2"/>
                  </a:lnTo>
                  <a:lnTo>
                    <a:pt x="80" y="6"/>
                  </a:lnTo>
                  <a:lnTo>
                    <a:pt x="56" y="8"/>
                  </a:lnTo>
                  <a:lnTo>
                    <a:pt x="28" y="14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0" name="Rectangle 253"/>
            <p:cNvSpPr>
              <a:spLocks noChangeArrowheads="1"/>
            </p:cNvSpPr>
            <p:nvPr/>
          </p:nvSpPr>
          <p:spPr bwMode="auto">
            <a:xfrm>
              <a:off x="3933825" y="2917825"/>
              <a:ext cx="114300" cy="1266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1" name="Rectangle 254"/>
            <p:cNvSpPr>
              <a:spLocks noChangeArrowheads="1"/>
            </p:cNvSpPr>
            <p:nvPr/>
          </p:nvSpPr>
          <p:spPr bwMode="auto">
            <a:xfrm>
              <a:off x="4048125" y="3035300"/>
              <a:ext cx="1092200" cy="920750"/>
            </a:xfrm>
            <a:prstGeom prst="rect">
              <a:avLst/>
            </a:prstGeom>
            <a:noFill/>
            <a:ln w="24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2" name="Freeform 255"/>
            <p:cNvSpPr>
              <a:spLocks noEditPoints="1"/>
            </p:cNvSpPr>
            <p:nvPr/>
          </p:nvSpPr>
          <p:spPr bwMode="auto">
            <a:xfrm>
              <a:off x="4505325" y="3009900"/>
              <a:ext cx="406400" cy="130175"/>
            </a:xfrm>
            <a:custGeom>
              <a:avLst/>
              <a:gdLst>
                <a:gd name="T0" fmla="*/ 224 w 256"/>
                <a:gd name="T1" fmla="*/ 46 h 82"/>
                <a:gd name="T2" fmla="*/ 256 w 256"/>
                <a:gd name="T3" fmla="*/ 74 h 82"/>
                <a:gd name="T4" fmla="*/ 214 w 256"/>
                <a:gd name="T5" fmla="*/ 82 h 82"/>
                <a:gd name="T6" fmla="*/ 224 w 256"/>
                <a:gd name="T7" fmla="*/ 46 h 82"/>
                <a:gd name="T8" fmla="*/ 4 w 256"/>
                <a:gd name="T9" fmla="*/ 0 h 82"/>
                <a:gd name="T10" fmla="*/ 226 w 256"/>
                <a:gd name="T11" fmla="*/ 64 h 82"/>
                <a:gd name="T12" fmla="*/ 228 w 256"/>
                <a:gd name="T13" fmla="*/ 66 h 82"/>
                <a:gd name="T14" fmla="*/ 224 w 256"/>
                <a:gd name="T15" fmla="*/ 68 h 82"/>
                <a:gd name="T16" fmla="*/ 2 w 256"/>
                <a:gd name="T17" fmla="*/ 4 h 82"/>
                <a:gd name="T18" fmla="*/ 0 w 256"/>
                <a:gd name="T19" fmla="*/ 2 h 82"/>
                <a:gd name="T20" fmla="*/ 4 w 256"/>
                <a:gd name="T21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6" h="82">
                  <a:moveTo>
                    <a:pt x="224" y="46"/>
                  </a:moveTo>
                  <a:lnTo>
                    <a:pt x="256" y="74"/>
                  </a:lnTo>
                  <a:lnTo>
                    <a:pt x="214" y="82"/>
                  </a:lnTo>
                  <a:lnTo>
                    <a:pt x="224" y="46"/>
                  </a:lnTo>
                  <a:close/>
                  <a:moveTo>
                    <a:pt x="4" y="0"/>
                  </a:moveTo>
                  <a:lnTo>
                    <a:pt x="226" y="64"/>
                  </a:lnTo>
                  <a:lnTo>
                    <a:pt x="228" y="66"/>
                  </a:lnTo>
                  <a:lnTo>
                    <a:pt x="224" y="68"/>
                  </a:ln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3" name="Rectangle 256"/>
            <p:cNvSpPr>
              <a:spLocks noChangeArrowheads="1"/>
            </p:cNvSpPr>
            <p:nvPr/>
          </p:nvSpPr>
          <p:spPr bwMode="auto">
            <a:xfrm>
              <a:off x="3416300" y="2784475"/>
              <a:ext cx="1206500" cy="428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4" name="Rectangle 257"/>
            <p:cNvSpPr>
              <a:spLocks noChangeArrowheads="1"/>
            </p:cNvSpPr>
            <p:nvPr/>
          </p:nvSpPr>
          <p:spPr bwMode="auto">
            <a:xfrm>
              <a:off x="3416300" y="2784475"/>
              <a:ext cx="1206500" cy="428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5" name="Rectangle 258"/>
            <p:cNvSpPr>
              <a:spLocks noChangeArrowheads="1"/>
            </p:cNvSpPr>
            <p:nvPr/>
          </p:nvSpPr>
          <p:spPr bwMode="auto">
            <a:xfrm>
              <a:off x="2149475" y="3355975"/>
              <a:ext cx="1225550" cy="784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6" name="Rectangle 259"/>
            <p:cNvSpPr>
              <a:spLocks noChangeArrowheads="1"/>
            </p:cNvSpPr>
            <p:nvPr/>
          </p:nvSpPr>
          <p:spPr bwMode="auto">
            <a:xfrm>
              <a:off x="2149475" y="3355975"/>
              <a:ext cx="1225550" cy="784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7" name="Rectangle 260"/>
            <p:cNvSpPr>
              <a:spLocks noChangeArrowheads="1"/>
            </p:cNvSpPr>
            <p:nvPr/>
          </p:nvSpPr>
          <p:spPr bwMode="auto">
            <a:xfrm>
              <a:off x="5600700" y="3241675"/>
              <a:ext cx="1397000" cy="666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8" name="Rectangle 261"/>
            <p:cNvSpPr>
              <a:spLocks noChangeArrowheads="1"/>
            </p:cNvSpPr>
            <p:nvPr/>
          </p:nvSpPr>
          <p:spPr bwMode="auto">
            <a:xfrm>
              <a:off x="5600700" y="3241675"/>
              <a:ext cx="1397000" cy="666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9" name="Freeform 262"/>
            <p:cNvSpPr>
              <a:spLocks noEditPoints="1"/>
            </p:cNvSpPr>
            <p:nvPr/>
          </p:nvSpPr>
          <p:spPr bwMode="auto">
            <a:xfrm>
              <a:off x="2759075" y="2994025"/>
              <a:ext cx="660400" cy="368300"/>
            </a:xfrm>
            <a:custGeom>
              <a:avLst/>
              <a:gdLst>
                <a:gd name="T0" fmla="*/ 416 w 416"/>
                <a:gd name="T1" fmla="*/ 4 h 232"/>
                <a:gd name="T2" fmla="*/ 414 w 416"/>
                <a:gd name="T3" fmla="*/ 0 h 232"/>
                <a:gd name="T4" fmla="*/ 398 w 416"/>
                <a:gd name="T5" fmla="*/ 4 h 232"/>
                <a:gd name="T6" fmla="*/ 378 w 416"/>
                <a:gd name="T7" fmla="*/ 4 h 232"/>
                <a:gd name="T8" fmla="*/ 362 w 416"/>
                <a:gd name="T9" fmla="*/ 0 h 232"/>
                <a:gd name="T10" fmla="*/ 346 w 416"/>
                <a:gd name="T11" fmla="*/ 4 h 232"/>
                <a:gd name="T12" fmla="*/ 312 w 416"/>
                <a:gd name="T13" fmla="*/ 0 h 232"/>
                <a:gd name="T14" fmla="*/ 326 w 416"/>
                <a:gd name="T15" fmla="*/ 4 h 232"/>
                <a:gd name="T16" fmla="*/ 312 w 416"/>
                <a:gd name="T17" fmla="*/ 0 h 232"/>
                <a:gd name="T18" fmla="*/ 296 w 416"/>
                <a:gd name="T19" fmla="*/ 4 h 232"/>
                <a:gd name="T20" fmla="*/ 276 w 416"/>
                <a:gd name="T21" fmla="*/ 4 h 232"/>
                <a:gd name="T22" fmla="*/ 260 w 416"/>
                <a:gd name="T23" fmla="*/ 0 h 232"/>
                <a:gd name="T24" fmla="*/ 246 w 416"/>
                <a:gd name="T25" fmla="*/ 4 h 232"/>
                <a:gd name="T26" fmla="*/ 212 w 416"/>
                <a:gd name="T27" fmla="*/ 0 h 232"/>
                <a:gd name="T28" fmla="*/ 226 w 416"/>
                <a:gd name="T29" fmla="*/ 4 h 232"/>
                <a:gd name="T30" fmla="*/ 212 w 416"/>
                <a:gd name="T31" fmla="*/ 0 h 232"/>
                <a:gd name="T32" fmla="*/ 194 w 416"/>
                <a:gd name="T33" fmla="*/ 4 h 232"/>
                <a:gd name="T34" fmla="*/ 176 w 416"/>
                <a:gd name="T35" fmla="*/ 4 h 232"/>
                <a:gd name="T36" fmla="*/ 158 w 416"/>
                <a:gd name="T37" fmla="*/ 0 h 232"/>
                <a:gd name="T38" fmla="*/ 146 w 416"/>
                <a:gd name="T39" fmla="*/ 4 h 232"/>
                <a:gd name="T40" fmla="*/ 112 w 416"/>
                <a:gd name="T41" fmla="*/ 0 h 232"/>
                <a:gd name="T42" fmla="*/ 126 w 416"/>
                <a:gd name="T43" fmla="*/ 4 h 232"/>
                <a:gd name="T44" fmla="*/ 112 w 416"/>
                <a:gd name="T45" fmla="*/ 0 h 232"/>
                <a:gd name="T46" fmla="*/ 96 w 416"/>
                <a:gd name="T47" fmla="*/ 4 h 232"/>
                <a:gd name="T48" fmla="*/ 76 w 416"/>
                <a:gd name="T49" fmla="*/ 4 h 232"/>
                <a:gd name="T50" fmla="*/ 60 w 416"/>
                <a:gd name="T51" fmla="*/ 0 h 232"/>
                <a:gd name="T52" fmla="*/ 44 w 416"/>
                <a:gd name="T53" fmla="*/ 4 h 232"/>
                <a:gd name="T54" fmla="*/ 10 w 416"/>
                <a:gd name="T55" fmla="*/ 0 h 232"/>
                <a:gd name="T56" fmla="*/ 24 w 416"/>
                <a:gd name="T57" fmla="*/ 4 h 232"/>
                <a:gd name="T58" fmla="*/ 10 w 416"/>
                <a:gd name="T59" fmla="*/ 0 h 232"/>
                <a:gd name="T60" fmla="*/ 2 w 416"/>
                <a:gd name="T61" fmla="*/ 12 h 232"/>
                <a:gd name="T62" fmla="*/ 2 w 416"/>
                <a:gd name="T63" fmla="*/ 32 h 232"/>
                <a:gd name="T64" fmla="*/ 0 w 416"/>
                <a:gd name="T65" fmla="*/ 48 h 232"/>
                <a:gd name="T66" fmla="*/ 4 w 416"/>
                <a:gd name="T67" fmla="*/ 62 h 232"/>
                <a:gd name="T68" fmla="*/ 0 w 416"/>
                <a:gd name="T69" fmla="*/ 94 h 232"/>
                <a:gd name="T70" fmla="*/ 4 w 416"/>
                <a:gd name="T71" fmla="*/ 80 h 232"/>
                <a:gd name="T72" fmla="*/ 0 w 416"/>
                <a:gd name="T73" fmla="*/ 94 h 232"/>
                <a:gd name="T74" fmla="*/ 2 w 416"/>
                <a:gd name="T75" fmla="*/ 112 h 232"/>
                <a:gd name="T76" fmla="*/ 2 w 416"/>
                <a:gd name="T77" fmla="*/ 130 h 232"/>
                <a:gd name="T78" fmla="*/ 0 w 416"/>
                <a:gd name="T79" fmla="*/ 148 h 232"/>
                <a:gd name="T80" fmla="*/ 4 w 416"/>
                <a:gd name="T81" fmla="*/ 162 h 232"/>
                <a:gd name="T82" fmla="*/ 0 w 416"/>
                <a:gd name="T83" fmla="*/ 196 h 232"/>
                <a:gd name="T84" fmla="*/ 4 w 416"/>
                <a:gd name="T85" fmla="*/ 182 h 232"/>
                <a:gd name="T86" fmla="*/ 0 w 416"/>
                <a:gd name="T87" fmla="*/ 196 h 232"/>
                <a:gd name="T88" fmla="*/ 2 w 416"/>
                <a:gd name="T89" fmla="*/ 212 h 232"/>
                <a:gd name="T90" fmla="*/ 2 w 416"/>
                <a:gd name="T91" fmla="*/ 232 h 2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16" h="232">
                  <a:moveTo>
                    <a:pt x="414" y="0"/>
                  </a:moveTo>
                  <a:lnTo>
                    <a:pt x="414" y="0"/>
                  </a:lnTo>
                  <a:lnTo>
                    <a:pt x="416" y="4"/>
                  </a:lnTo>
                  <a:lnTo>
                    <a:pt x="414" y="4"/>
                  </a:lnTo>
                  <a:lnTo>
                    <a:pt x="412" y="4"/>
                  </a:lnTo>
                  <a:lnTo>
                    <a:pt x="414" y="0"/>
                  </a:lnTo>
                  <a:close/>
                  <a:moveTo>
                    <a:pt x="380" y="0"/>
                  </a:moveTo>
                  <a:lnTo>
                    <a:pt x="394" y="0"/>
                  </a:lnTo>
                  <a:lnTo>
                    <a:pt x="398" y="4"/>
                  </a:lnTo>
                  <a:lnTo>
                    <a:pt x="394" y="4"/>
                  </a:lnTo>
                  <a:lnTo>
                    <a:pt x="380" y="4"/>
                  </a:lnTo>
                  <a:lnTo>
                    <a:pt x="378" y="4"/>
                  </a:lnTo>
                  <a:lnTo>
                    <a:pt x="380" y="0"/>
                  </a:lnTo>
                  <a:close/>
                  <a:moveTo>
                    <a:pt x="346" y="0"/>
                  </a:moveTo>
                  <a:lnTo>
                    <a:pt x="362" y="0"/>
                  </a:lnTo>
                  <a:lnTo>
                    <a:pt x="362" y="4"/>
                  </a:lnTo>
                  <a:lnTo>
                    <a:pt x="362" y="4"/>
                  </a:lnTo>
                  <a:lnTo>
                    <a:pt x="346" y="4"/>
                  </a:lnTo>
                  <a:lnTo>
                    <a:pt x="344" y="4"/>
                  </a:lnTo>
                  <a:lnTo>
                    <a:pt x="346" y="0"/>
                  </a:lnTo>
                  <a:close/>
                  <a:moveTo>
                    <a:pt x="312" y="0"/>
                  </a:moveTo>
                  <a:lnTo>
                    <a:pt x="326" y="0"/>
                  </a:lnTo>
                  <a:lnTo>
                    <a:pt x="330" y="4"/>
                  </a:lnTo>
                  <a:lnTo>
                    <a:pt x="326" y="4"/>
                  </a:lnTo>
                  <a:lnTo>
                    <a:pt x="312" y="4"/>
                  </a:lnTo>
                  <a:lnTo>
                    <a:pt x="310" y="4"/>
                  </a:lnTo>
                  <a:lnTo>
                    <a:pt x="312" y="0"/>
                  </a:lnTo>
                  <a:close/>
                  <a:moveTo>
                    <a:pt x="280" y="0"/>
                  </a:moveTo>
                  <a:lnTo>
                    <a:pt x="294" y="0"/>
                  </a:lnTo>
                  <a:lnTo>
                    <a:pt x="296" y="4"/>
                  </a:lnTo>
                  <a:lnTo>
                    <a:pt x="294" y="4"/>
                  </a:lnTo>
                  <a:lnTo>
                    <a:pt x="280" y="4"/>
                  </a:lnTo>
                  <a:lnTo>
                    <a:pt x="276" y="4"/>
                  </a:lnTo>
                  <a:lnTo>
                    <a:pt x="280" y="0"/>
                  </a:lnTo>
                  <a:close/>
                  <a:moveTo>
                    <a:pt x="246" y="0"/>
                  </a:moveTo>
                  <a:lnTo>
                    <a:pt x="260" y="0"/>
                  </a:lnTo>
                  <a:lnTo>
                    <a:pt x="264" y="4"/>
                  </a:lnTo>
                  <a:lnTo>
                    <a:pt x="260" y="4"/>
                  </a:lnTo>
                  <a:lnTo>
                    <a:pt x="246" y="4"/>
                  </a:lnTo>
                  <a:lnTo>
                    <a:pt x="244" y="4"/>
                  </a:lnTo>
                  <a:lnTo>
                    <a:pt x="246" y="0"/>
                  </a:lnTo>
                  <a:close/>
                  <a:moveTo>
                    <a:pt x="212" y="0"/>
                  </a:moveTo>
                  <a:lnTo>
                    <a:pt x="226" y="0"/>
                  </a:lnTo>
                  <a:lnTo>
                    <a:pt x="228" y="4"/>
                  </a:lnTo>
                  <a:lnTo>
                    <a:pt x="226" y="4"/>
                  </a:lnTo>
                  <a:lnTo>
                    <a:pt x="212" y="4"/>
                  </a:lnTo>
                  <a:lnTo>
                    <a:pt x="210" y="4"/>
                  </a:lnTo>
                  <a:lnTo>
                    <a:pt x="212" y="0"/>
                  </a:lnTo>
                  <a:close/>
                  <a:moveTo>
                    <a:pt x="178" y="0"/>
                  </a:moveTo>
                  <a:lnTo>
                    <a:pt x="194" y="0"/>
                  </a:lnTo>
                  <a:lnTo>
                    <a:pt x="194" y="4"/>
                  </a:lnTo>
                  <a:lnTo>
                    <a:pt x="194" y="4"/>
                  </a:lnTo>
                  <a:lnTo>
                    <a:pt x="178" y="4"/>
                  </a:lnTo>
                  <a:lnTo>
                    <a:pt x="176" y="4"/>
                  </a:lnTo>
                  <a:lnTo>
                    <a:pt x="178" y="0"/>
                  </a:lnTo>
                  <a:close/>
                  <a:moveTo>
                    <a:pt x="146" y="0"/>
                  </a:moveTo>
                  <a:lnTo>
                    <a:pt x="158" y="0"/>
                  </a:lnTo>
                  <a:lnTo>
                    <a:pt x="162" y="4"/>
                  </a:lnTo>
                  <a:lnTo>
                    <a:pt x="158" y="4"/>
                  </a:lnTo>
                  <a:lnTo>
                    <a:pt x="146" y="4"/>
                  </a:lnTo>
                  <a:lnTo>
                    <a:pt x="142" y="4"/>
                  </a:lnTo>
                  <a:lnTo>
                    <a:pt x="146" y="0"/>
                  </a:lnTo>
                  <a:close/>
                  <a:moveTo>
                    <a:pt x="112" y="0"/>
                  </a:moveTo>
                  <a:lnTo>
                    <a:pt x="126" y="0"/>
                  </a:lnTo>
                  <a:lnTo>
                    <a:pt x="128" y="4"/>
                  </a:lnTo>
                  <a:lnTo>
                    <a:pt x="126" y="4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12" y="0"/>
                  </a:lnTo>
                  <a:close/>
                  <a:moveTo>
                    <a:pt x="78" y="0"/>
                  </a:moveTo>
                  <a:lnTo>
                    <a:pt x="92" y="0"/>
                  </a:lnTo>
                  <a:lnTo>
                    <a:pt x="96" y="4"/>
                  </a:lnTo>
                  <a:lnTo>
                    <a:pt x="92" y="4"/>
                  </a:lnTo>
                  <a:lnTo>
                    <a:pt x="78" y="4"/>
                  </a:lnTo>
                  <a:lnTo>
                    <a:pt x="76" y="4"/>
                  </a:lnTo>
                  <a:lnTo>
                    <a:pt x="78" y="0"/>
                  </a:lnTo>
                  <a:close/>
                  <a:moveTo>
                    <a:pt x="44" y="0"/>
                  </a:moveTo>
                  <a:lnTo>
                    <a:pt x="60" y="0"/>
                  </a:lnTo>
                  <a:lnTo>
                    <a:pt x="60" y="4"/>
                  </a:lnTo>
                  <a:lnTo>
                    <a:pt x="60" y="4"/>
                  </a:lnTo>
                  <a:lnTo>
                    <a:pt x="44" y="4"/>
                  </a:lnTo>
                  <a:lnTo>
                    <a:pt x="42" y="4"/>
                  </a:lnTo>
                  <a:lnTo>
                    <a:pt x="44" y="0"/>
                  </a:lnTo>
                  <a:close/>
                  <a:moveTo>
                    <a:pt x="10" y="0"/>
                  </a:moveTo>
                  <a:lnTo>
                    <a:pt x="24" y="0"/>
                  </a:lnTo>
                  <a:lnTo>
                    <a:pt x="28" y="4"/>
                  </a:lnTo>
                  <a:lnTo>
                    <a:pt x="24" y="4"/>
                  </a:lnTo>
                  <a:lnTo>
                    <a:pt x="10" y="4"/>
                  </a:lnTo>
                  <a:lnTo>
                    <a:pt x="8" y="4"/>
                  </a:lnTo>
                  <a:lnTo>
                    <a:pt x="10" y="0"/>
                  </a:lnTo>
                  <a:close/>
                  <a:moveTo>
                    <a:pt x="0" y="28"/>
                  </a:moveTo>
                  <a:lnTo>
                    <a:pt x="0" y="14"/>
                  </a:lnTo>
                  <a:lnTo>
                    <a:pt x="2" y="12"/>
                  </a:lnTo>
                  <a:lnTo>
                    <a:pt x="4" y="14"/>
                  </a:lnTo>
                  <a:lnTo>
                    <a:pt x="4" y="28"/>
                  </a:lnTo>
                  <a:lnTo>
                    <a:pt x="2" y="32"/>
                  </a:lnTo>
                  <a:lnTo>
                    <a:pt x="0" y="28"/>
                  </a:lnTo>
                  <a:close/>
                  <a:moveTo>
                    <a:pt x="0" y="62"/>
                  </a:moveTo>
                  <a:lnTo>
                    <a:pt x="0" y="48"/>
                  </a:lnTo>
                  <a:lnTo>
                    <a:pt x="2" y="44"/>
                  </a:lnTo>
                  <a:lnTo>
                    <a:pt x="4" y="48"/>
                  </a:lnTo>
                  <a:lnTo>
                    <a:pt x="4" y="62"/>
                  </a:lnTo>
                  <a:lnTo>
                    <a:pt x="2" y="64"/>
                  </a:lnTo>
                  <a:lnTo>
                    <a:pt x="0" y="62"/>
                  </a:lnTo>
                  <a:close/>
                  <a:moveTo>
                    <a:pt x="0" y="94"/>
                  </a:moveTo>
                  <a:lnTo>
                    <a:pt x="0" y="80"/>
                  </a:lnTo>
                  <a:lnTo>
                    <a:pt x="2" y="78"/>
                  </a:lnTo>
                  <a:lnTo>
                    <a:pt x="4" y="80"/>
                  </a:lnTo>
                  <a:lnTo>
                    <a:pt x="4" y="94"/>
                  </a:lnTo>
                  <a:lnTo>
                    <a:pt x="2" y="98"/>
                  </a:lnTo>
                  <a:lnTo>
                    <a:pt x="0" y="94"/>
                  </a:lnTo>
                  <a:close/>
                  <a:moveTo>
                    <a:pt x="0" y="128"/>
                  </a:moveTo>
                  <a:lnTo>
                    <a:pt x="0" y="114"/>
                  </a:lnTo>
                  <a:lnTo>
                    <a:pt x="2" y="112"/>
                  </a:lnTo>
                  <a:lnTo>
                    <a:pt x="4" y="114"/>
                  </a:lnTo>
                  <a:lnTo>
                    <a:pt x="4" y="128"/>
                  </a:lnTo>
                  <a:lnTo>
                    <a:pt x="2" y="130"/>
                  </a:lnTo>
                  <a:lnTo>
                    <a:pt x="0" y="128"/>
                  </a:lnTo>
                  <a:close/>
                  <a:moveTo>
                    <a:pt x="0" y="162"/>
                  </a:moveTo>
                  <a:lnTo>
                    <a:pt x="0" y="148"/>
                  </a:lnTo>
                  <a:lnTo>
                    <a:pt x="2" y="146"/>
                  </a:lnTo>
                  <a:lnTo>
                    <a:pt x="4" y="148"/>
                  </a:lnTo>
                  <a:lnTo>
                    <a:pt x="4" y="162"/>
                  </a:lnTo>
                  <a:lnTo>
                    <a:pt x="2" y="164"/>
                  </a:lnTo>
                  <a:lnTo>
                    <a:pt x="0" y="162"/>
                  </a:lnTo>
                  <a:close/>
                  <a:moveTo>
                    <a:pt x="0" y="196"/>
                  </a:moveTo>
                  <a:lnTo>
                    <a:pt x="0" y="182"/>
                  </a:lnTo>
                  <a:lnTo>
                    <a:pt x="2" y="180"/>
                  </a:lnTo>
                  <a:lnTo>
                    <a:pt x="4" y="182"/>
                  </a:lnTo>
                  <a:lnTo>
                    <a:pt x="4" y="196"/>
                  </a:lnTo>
                  <a:lnTo>
                    <a:pt x="2" y="198"/>
                  </a:lnTo>
                  <a:lnTo>
                    <a:pt x="0" y="196"/>
                  </a:lnTo>
                  <a:close/>
                  <a:moveTo>
                    <a:pt x="0" y="228"/>
                  </a:moveTo>
                  <a:lnTo>
                    <a:pt x="0" y="216"/>
                  </a:lnTo>
                  <a:lnTo>
                    <a:pt x="2" y="212"/>
                  </a:lnTo>
                  <a:lnTo>
                    <a:pt x="4" y="216"/>
                  </a:lnTo>
                  <a:lnTo>
                    <a:pt x="4" y="228"/>
                  </a:lnTo>
                  <a:lnTo>
                    <a:pt x="2" y="232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0" name="Freeform 263"/>
            <p:cNvSpPr>
              <a:spLocks noEditPoints="1"/>
            </p:cNvSpPr>
            <p:nvPr/>
          </p:nvSpPr>
          <p:spPr bwMode="auto">
            <a:xfrm>
              <a:off x="5483225" y="3914775"/>
              <a:ext cx="822325" cy="123825"/>
            </a:xfrm>
            <a:custGeom>
              <a:avLst/>
              <a:gdLst>
                <a:gd name="T0" fmla="*/ 514 w 518"/>
                <a:gd name="T1" fmla="*/ 0 h 78"/>
                <a:gd name="T2" fmla="*/ 514 w 518"/>
                <a:gd name="T3" fmla="*/ 18 h 78"/>
                <a:gd name="T4" fmla="*/ 512 w 518"/>
                <a:gd name="T5" fmla="*/ 36 h 78"/>
                <a:gd name="T6" fmla="*/ 518 w 518"/>
                <a:gd name="T7" fmla="*/ 50 h 78"/>
                <a:gd name="T8" fmla="*/ 506 w 518"/>
                <a:gd name="T9" fmla="*/ 72 h 78"/>
                <a:gd name="T10" fmla="*/ 512 w 518"/>
                <a:gd name="T11" fmla="*/ 70 h 78"/>
                <a:gd name="T12" fmla="*/ 518 w 518"/>
                <a:gd name="T13" fmla="*/ 74 h 78"/>
                <a:gd name="T14" fmla="*/ 504 w 518"/>
                <a:gd name="T15" fmla="*/ 74 h 78"/>
                <a:gd name="T16" fmla="*/ 486 w 518"/>
                <a:gd name="T17" fmla="*/ 72 h 78"/>
                <a:gd name="T18" fmla="*/ 472 w 518"/>
                <a:gd name="T19" fmla="*/ 78 h 78"/>
                <a:gd name="T20" fmla="*/ 438 w 518"/>
                <a:gd name="T21" fmla="*/ 72 h 78"/>
                <a:gd name="T22" fmla="*/ 454 w 518"/>
                <a:gd name="T23" fmla="*/ 78 h 78"/>
                <a:gd name="T24" fmla="*/ 438 w 518"/>
                <a:gd name="T25" fmla="*/ 72 h 78"/>
                <a:gd name="T26" fmla="*/ 422 w 518"/>
                <a:gd name="T27" fmla="*/ 74 h 78"/>
                <a:gd name="T28" fmla="*/ 402 w 518"/>
                <a:gd name="T29" fmla="*/ 74 h 78"/>
                <a:gd name="T30" fmla="*/ 386 w 518"/>
                <a:gd name="T31" fmla="*/ 72 h 78"/>
                <a:gd name="T32" fmla="*/ 372 w 518"/>
                <a:gd name="T33" fmla="*/ 78 h 78"/>
                <a:gd name="T34" fmla="*/ 338 w 518"/>
                <a:gd name="T35" fmla="*/ 72 h 78"/>
                <a:gd name="T36" fmla="*/ 352 w 518"/>
                <a:gd name="T37" fmla="*/ 78 h 78"/>
                <a:gd name="T38" fmla="*/ 338 w 518"/>
                <a:gd name="T39" fmla="*/ 72 h 78"/>
                <a:gd name="T40" fmla="*/ 322 w 518"/>
                <a:gd name="T41" fmla="*/ 74 h 78"/>
                <a:gd name="T42" fmla="*/ 302 w 518"/>
                <a:gd name="T43" fmla="*/ 74 h 78"/>
                <a:gd name="T44" fmla="*/ 286 w 518"/>
                <a:gd name="T45" fmla="*/ 72 h 78"/>
                <a:gd name="T46" fmla="*/ 270 w 518"/>
                <a:gd name="T47" fmla="*/ 78 h 78"/>
                <a:gd name="T48" fmla="*/ 238 w 518"/>
                <a:gd name="T49" fmla="*/ 72 h 78"/>
                <a:gd name="T50" fmla="*/ 252 w 518"/>
                <a:gd name="T51" fmla="*/ 78 h 78"/>
                <a:gd name="T52" fmla="*/ 238 w 518"/>
                <a:gd name="T53" fmla="*/ 72 h 78"/>
                <a:gd name="T54" fmla="*/ 220 w 518"/>
                <a:gd name="T55" fmla="*/ 74 h 78"/>
                <a:gd name="T56" fmla="*/ 200 w 518"/>
                <a:gd name="T57" fmla="*/ 74 h 78"/>
                <a:gd name="T58" fmla="*/ 184 w 518"/>
                <a:gd name="T59" fmla="*/ 72 h 78"/>
                <a:gd name="T60" fmla="*/ 170 w 518"/>
                <a:gd name="T61" fmla="*/ 78 h 78"/>
                <a:gd name="T62" fmla="*/ 136 w 518"/>
                <a:gd name="T63" fmla="*/ 72 h 78"/>
                <a:gd name="T64" fmla="*/ 152 w 518"/>
                <a:gd name="T65" fmla="*/ 78 h 78"/>
                <a:gd name="T66" fmla="*/ 136 w 518"/>
                <a:gd name="T67" fmla="*/ 72 h 78"/>
                <a:gd name="T68" fmla="*/ 120 w 518"/>
                <a:gd name="T69" fmla="*/ 74 h 78"/>
                <a:gd name="T70" fmla="*/ 100 w 518"/>
                <a:gd name="T71" fmla="*/ 74 h 78"/>
                <a:gd name="T72" fmla="*/ 84 w 518"/>
                <a:gd name="T73" fmla="*/ 72 h 78"/>
                <a:gd name="T74" fmla="*/ 70 w 518"/>
                <a:gd name="T75" fmla="*/ 78 h 78"/>
                <a:gd name="T76" fmla="*/ 36 w 518"/>
                <a:gd name="T77" fmla="*/ 72 h 78"/>
                <a:gd name="T78" fmla="*/ 50 w 518"/>
                <a:gd name="T79" fmla="*/ 78 h 78"/>
                <a:gd name="T80" fmla="*/ 36 w 518"/>
                <a:gd name="T81" fmla="*/ 72 h 78"/>
                <a:gd name="T82" fmla="*/ 20 w 518"/>
                <a:gd name="T83" fmla="*/ 74 h 78"/>
                <a:gd name="T84" fmla="*/ 0 w 518"/>
                <a:gd name="T85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18" h="78">
                  <a:moveTo>
                    <a:pt x="512" y="18"/>
                  </a:moveTo>
                  <a:lnTo>
                    <a:pt x="512" y="2"/>
                  </a:lnTo>
                  <a:lnTo>
                    <a:pt x="514" y="0"/>
                  </a:lnTo>
                  <a:lnTo>
                    <a:pt x="518" y="2"/>
                  </a:lnTo>
                  <a:lnTo>
                    <a:pt x="518" y="18"/>
                  </a:lnTo>
                  <a:lnTo>
                    <a:pt x="514" y="18"/>
                  </a:lnTo>
                  <a:lnTo>
                    <a:pt x="512" y="18"/>
                  </a:lnTo>
                  <a:close/>
                  <a:moveTo>
                    <a:pt x="512" y="50"/>
                  </a:moveTo>
                  <a:lnTo>
                    <a:pt x="512" y="36"/>
                  </a:lnTo>
                  <a:lnTo>
                    <a:pt x="514" y="34"/>
                  </a:lnTo>
                  <a:lnTo>
                    <a:pt x="518" y="36"/>
                  </a:lnTo>
                  <a:lnTo>
                    <a:pt x="518" y="50"/>
                  </a:lnTo>
                  <a:lnTo>
                    <a:pt x="514" y="54"/>
                  </a:lnTo>
                  <a:lnTo>
                    <a:pt x="512" y="50"/>
                  </a:lnTo>
                  <a:close/>
                  <a:moveTo>
                    <a:pt x="506" y="72"/>
                  </a:moveTo>
                  <a:lnTo>
                    <a:pt x="514" y="72"/>
                  </a:lnTo>
                  <a:lnTo>
                    <a:pt x="512" y="74"/>
                  </a:lnTo>
                  <a:lnTo>
                    <a:pt x="512" y="70"/>
                  </a:lnTo>
                  <a:lnTo>
                    <a:pt x="514" y="68"/>
                  </a:lnTo>
                  <a:lnTo>
                    <a:pt x="518" y="70"/>
                  </a:lnTo>
                  <a:lnTo>
                    <a:pt x="518" y="74"/>
                  </a:lnTo>
                  <a:lnTo>
                    <a:pt x="514" y="78"/>
                  </a:lnTo>
                  <a:lnTo>
                    <a:pt x="506" y="78"/>
                  </a:lnTo>
                  <a:lnTo>
                    <a:pt x="504" y="74"/>
                  </a:lnTo>
                  <a:lnTo>
                    <a:pt x="506" y="72"/>
                  </a:lnTo>
                  <a:close/>
                  <a:moveTo>
                    <a:pt x="472" y="72"/>
                  </a:moveTo>
                  <a:lnTo>
                    <a:pt x="486" y="72"/>
                  </a:lnTo>
                  <a:lnTo>
                    <a:pt x="490" y="74"/>
                  </a:lnTo>
                  <a:lnTo>
                    <a:pt x="486" y="78"/>
                  </a:lnTo>
                  <a:lnTo>
                    <a:pt x="472" y="78"/>
                  </a:lnTo>
                  <a:lnTo>
                    <a:pt x="470" y="74"/>
                  </a:lnTo>
                  <a:lnTo>
                    <a:pt x="472" y="72"/>
                  </a:lnTo>
                  <a:close/>
                  <a:moveTo>
                    <a:pt x="438" y="72"/>
                  </a:moveTo>
                  <a:lnTo>
                    <a:pt x="454" y="72"/>
                  </a:lnTo>
                  <a:lnTo>
                    <a:pt x="456" y="74"/>
                  </a:lnTo>
                  <a:lnTo>
                    <a:pt x="454" y="78"/>
                  </a:lnTo>
                  <a:lnTo>
                    <a:pt x="438" y="78"/>
                  </a:lnTo>
                  <a:lnTo>
                    <a:pt x="436" y="74"/>
                  </a:lnTo>
                  <a:lnTo>
                    <a:pt x="438" y="72"/>
                  </a:lnTo>
                  <a:close/>
                  <a:moveTo>
                    <a:pt x="404" y="72"/>
                  </a:moveTo>
                  <a:lnTo>
                    <a:pt x="420" y="72"/>
                  </a:lnTo>
                  <a:lnTo>
                    <a:pt x="422" y="74"/>
                  </a:lnTo>
                  <a:lnTo>
                    <a:pt x="420" y="78"/>
                  </a:lnTo>
                  <a:lnTo>
                    <a:pt x="404" y="78"/>
                  </a:lnTo>
                  <a:lnTo>
                    <a:pt x="402" y="74"/>
                  </a:lnTo>
                  <a:lnTo>
                    <a:pt x="404" y="72"/>
                  </a:lnTo>
                  <a:close/>
                  <a:moveTo>
                    <a:pt x="372" y="72"/>
                  </a:moveTo>
                  <a:lnTo>
                    <a:pt x="386" y="72"/>
                  </a:lnTo>
                  <a:lnTo>
                    <a:pt x="388" y="74"/>
                  </a:lnTo>
                  <a:lnTo>
                    <a:pt x="386" y="78"/>
                  </a:lnTo>
                  <a:lnTo>
                    <a:pt x="372" y="78"/>
                  </a:lnTo>
                  <a:lnTo>
                    <a:pt x="368" y="74"/>
                  </a:lnTo>
                  <a:lnTo>
                    <a:pt x="372" y="72"/>
                  </a:lnTo>
                  <a:close/>
                  <a:moveTo>
                    <a:pt x="338" y="72"/>
                  </a:moveTo>
                  <a:lnTo>
                    <a:pt x="352" y="72"/>
                  </a:lnTo>
                  <a:lnTo>
                    <a:pt x="354" y="74"/>
                  </a:lnTo>
                  <a:lnTo>
                    <a:pt x="352" y="78"/>
                  </a:lnTo>
                  <a:lnTo>
                    <a:pt x="338" y="78"/>
                  </a:lnTo>
                  <a:lnTo>
                    <a:pt x="336" y="74"/>
                  </a:lnTo>
                  <a:lnTo>
                    <a:pt x="338" y="72"/>
                  </a:lnTo>
                  <a:close/>
                  <a:moveTo>
                    <a:pt x="304" y="72"/>
                  </a:moveTo>
                  <a:lnTo>
                    <a:pt x="318" y="72"/>
                  </a:lnTo>
                  <a:lnTo>
                    <a:pt x="322" y="74"/>
                  </a:lnTo>
                  <a:lnTo>
                    <a:pt x="318" y="78"/>
                  </a:lnTo>
                  <a:lnTo>
                    <a:pt x="304" y="78"/>
                  </a:lnTo>
                  <a:lnTo>
                    <a:pt x="302" y="74"/>
                  </a:lnTo>
                  <a:lnTo>
                    <a:pt x="304" y="72"/>
                  </a:lnTo>
                  <a:close/>
                  <a:moveTo>
                    <a:pt x="270" y="72"/>
                  </a:moveTo>
                  <a:lnTo>
                    <a:pt x="286" y="72"/>
                  </a:lnTo>
                  <a:lnTo>
                    <a:pt x="286" y="74"/>
                  </a:lnTo>
                  <a:lnTo>
                    <a:pt x="286" y="78"/>
                  </a:lnTo>
                  <a:lnTo>
                    <a:pt x="270" y="78"/>
                  </a:lnTo>
                  <a:lnTo>
                    <a:pt x="268" y="74"/>
                  </a:lnTo>
                  <a:lnTo>
                    <a:pt x="270" y="72"/>
                  </a:lnTo>
                  <a:close/>
                  <a:moveTo>
                    <a:pt x="238" y="72"/>
                  </a:moveTo>
                  <a:lnTo>
                    <a:pt x="252" y="72"/>
                  </a:lnTo>
                  <a:lnTo>
                    <a:pt x="254" y="74"/>
                  </a:lnTo>
                  <a:lnTo>
                    <a:pt x="252" y="78"/>
                  </a:lnTo>
                  <a:lnTo>
                    <a:pt x="238" y="78"/>
                  </a:lnTo>
                  <a:lnTo>
                    <a:pt x="234" y="74"/>
                  </a:lnTo>
                  <a:lnTo>
                    <a:pt x="238" y="72"/>
                  </a:lnTo>
                  <a:close/>
                  <a:moveTo>
                    <a:pt x="204" y="72"/>
                  </a:moveTo>
                  <a:lnTo>
                    <a:pt x="218" y="72"/>
                  </a:lnTo>
                  <a:lnTo>
                    <a:pt x="220" y="74"/>
                  </a:lnTo>
                  <a:lnTo>
                    <a:pt x="218" y="78"/>
                  </a:lnTo>
                  <a:lnTo>
                    <a:pt x="204" y="78"/>
                  </a:lnTo>
                  <a:lnTo>
                    <a:pt x="200" y="74"/>
                  </a:lnTo>
                  <a:lnTo>
                    <a:pt x="204" y="72"/>
                  </a:lnTo>
                  <a:close/>
                  <a:moveTo>
                    <a:pt x="170" y="72"/>
                  </a:moveTo>
                  <a:lnTo>
                    <a:pt x="184" y="72"/>
                  </a:lnTo>
                  <a:lnTo>
                    <a:pt x="188" y="74"/>
                  </a:lnTo>
                  <a:lnTo>
                    <a:pt x="184" y="78"/>
                  </a:lnTo>
                  <a:lnTo>
                    <a:pt x="170" y="78"/>
                  </a:lnTo>
                  <a:lnTo>
                    <a:pt x="168" y="74"/>
                  </a:lnTo>
                  <a:lnTo>
                    <a:pt x="170" y="72"/>
                  </a:lnTo>
                  <a:close/>
                  <a:moveTo>
                    <a:pt x="136" y="72"/>
                  </a:moveTo>
                  <a:lnTo>
                    <a:pt x="152" y="72"/>
                  </a:lnTo>
                  <a:lnTo>
                    <a:pt x="154" y="74"/>
                  </a:lnTo>
                  <a:lnTo>
                    <a:pt x="152" y="78"/>
                  </a:lnTo>
                  <a:lnTo>
                    <a:pt x="136" y="78"/>
                  </a:lnTo>
                  <a:lnTo>
                    <a:pt x="134" y="74"/>
                  </a:lnTo>
                  <a:lnTo>
                    <a:pt x="136" y="72"/>
                  </a:lnTo>
                  <a:close/>
                  <a:moveTo>
                    <a:pt x="102" y="72"/>
                  </a:moveTo>
                  <a:lnTo>
                    <a:pt x="118" y="72"/>
                  </a:lnTo>
                  <a:lnTo>
                    <a:pt x="120" y="74"/>
                  </a:lnTo>
                  <a:lnTo>
                    <a:pt x="118" y="78"/>
                  </a:lnTo>
                  <a:lnTo>
                    <a:pt x="102" y="78"/>
                  </a:lnTo>
                  <a:lnTo>
                    <a:pt x="100" y="74"/>
                  </a:lnTo>
                  <a:lnTo>
                    <a:pt x="102" y="72"/>
                  </a:lnTo>
                  <a:close/>
                  <a:moveTo>
                    <a:pt x="70" y="72"/>
                  </a:moveTo>
                  <a:lnTo>
                    <a:pt x="84" y="72"/>
                  </a:lnTo>
                  <a:lnTo>
                    <a:pt x="86" y="74"/>
                  </a:lnTo>
                  <a:lnTo>
                    <a:pt x="84" y="78"/>
                  </a:lnTo>
                  <a:lnTo>
                    <a:pt x="70" y="78"/>
                  </a:lnTo>
                  <a:lnTo>
                    <a:pt x="66" y="74"/>
                  </a:lnTo>
                  <a:lnTo>
                    <a:pt x="70" y="72"/>
                  </a:lnTo>
                  <a:close/>
                  <a:moveTo>
                    <a:pt x="36" y="72"/>
                  </a:moveTo>
                  <a:lnTo>
                    <a:pt x="50" y="72"/>
                  </a:lnTo>
                  <a:lnTo>
                    <a:pt x="52" y="74"/>
                  </a:lnTo>
                  <a:lnTo>
                    <a:pt x="50" y="78"/>
                  </a:lnTo>
                  <a:lnTo>
                    <a:pt x="36" y="78"/>
                  </a:lnTo>
                  <a:lnTo>
                    <a:pt x="34" y="74"/>
                  </a:lnTo>
                  <a:lnTo>
                    <a:pt x="36" y="72"/>
                  </a:lnTo>
                  <a:close/>
                  <a:moveTo>
                    <a:pt x="2" y="72"/>
                  </a:moveTo>
                  <a:lnTo>
                    <a:pt x="16" y="72"/>
                  </a:lnTo>
                  <a:lnTo>
                    <a:pt x="20" y="74"/>
                  </a:lnTo>
                  <a:lnTo>
                    <a:pt x="16" y="78"/>
                  </a:lnTo>
                  <a:lnTo>
                    <a:pt x="2" y="78"/>
                  </a:lnTo>
                  <a:lnTo>
                    <a:pt x="0" y="74"/>
                  </a:lnTo>
                  <a:lnTo>
                    <a:pt x="2" y="7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321" name="Picture 264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095750" y="3559175"/>
              <a:ext cx="247650" cy="371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22" name="Freeform 265"/>
            <p:cNvSpPr>
              <a:spLocks noEditPoints="1"/>
            </p:cNvSpPr>
            <p:nvPr/>
          </p:nvSpPr>
          <p:spPr bwMode="auto">
            <a:xfrm>
              <a:off x="3813175" y="3762375"/>
              <a:ext cx="406400" cy="288925"/>
            </a:xfrm>
            <a:custGeom>
              <a:avLst/>
              <a:gdLst>
                <a:gd name="T0" fmla="*/ 214 w 256"/>
                <a:gd name="T1" fmla="*/ 6 h 182"/>
                <a:gd name="T2" fmla="*/ 256 w 256"/>
                <a:gd name="T3" fmla="*/ 0 h 182"/>
                <a:gd name="T4" fmla="*/ 238 w 256"/>
                <a:gd name="T5" fmla="*/ 36 h 182"/>
                <a:gd name="T6" fmla="*/ 214 w 256"/>
                <a:gd name="T7" fmla="*/ 6 h 182"/>
                <a:gd name="T8" fmla="*/ 0 w 256"/>
                <a:gd name="T9" fmla="*/ 178 h 182"/>
                <a:gd name="T10" fmla="*/ 230 w 256"/>
                <a:gd name="T11" fmla="*/ 16 h 182"/>
                <a:gd name="T12" fmla="*/ 232 w 256"/>
                <a:gd name="T13" fmla="*/ 16 h 182"/>
                <a:gd name="T14" fmla="*/ 232 w 256"/>
                <a:gd name="T15" fmla="*/ 20 h 182"/>
                <a:gd name="T16" fmla="*/ 4 w 256"/>
                <a:gd name="T17" fmla="*/ 182 h 182"/>
                <a:gd name="T18" fmla="*/ 0 w 256"/>
                <a:gd name="T19" fmla="*/ 182 h 182"/>
                <a:gd name="T20" fmla="*/ 0 w 256"/>
                <a:gd name="T21" fmla="*/ 17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6" h="182">
                  <a:moveTo>
                    <a:pt x="214" y="6"/>
                  </a:moveTo>
                  <a:lnTo>
                    <a:pt x="256" y="0"/>
                  </a:lnTo>
                  <a:lnTo>
                    <a:pt x="238" y="36"/>
                  </a:lnTo>
                  <a:lnTo>
                    <a:pt x="214" y="6"/>
                  </a:lnTo>
                  <a:close/>
                  <a:moveTo>
                    <a:pt x="0" y="178"/>
                  </a:moveTo>
                  <a:lnTo>
                    <a:pt x="230" y="16"/>
                  </a:lnTo>
                  <a:lnTo>
                    <a:pt x="232" y="16"/>
                  </a:lnTo>
                  <a:lnTo>
                    <a:pt x="232" y="20"/>
                  </a:lnTo>
                  <a:lnTo>
                    <a:pt x="4" y="182"/>
                  </a:lnTo>
                  <a:lnTo>
                    <a:pt x="0" y="182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3" name="Rectangle 266"/>
            <p:cNvSpPr>
              <a:spLocks noChangeArrowheads="1"/>
            </p:cNvSpPr>
            <p:nvPr/>
          </p:nvSpPr>
          <p:spPr bwMode="auto">
            <a:xfrm>
              <a:off x="3587750" y="3876675"/>
              <a:ext cx="1898650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4" name="Rectangle 267"/>
            <p:cNvSpPr>
              <a:spLocks noChangeArrowheads="1"/>
            </p:cNvSpPr>
            <p:nvPr/>
          </p:nvSpPr>
          <p:spPr bwMode="auto">
            <a:xfrm>
              <a:off x="3587750" y="3876675"/>
              <a:ext cx="1898650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5" name="Rectangle 268"/>
            <p:cNvSpPr>
              <a:spLocks noChangeArrowheads="1"/>
            </p:cNvSpPr>
            <p:nvPr/>
          </p:nvSpPr>
          <p:spPr bwMode="auto">
            <a:xfrm>
              <a:off x="3419476" y="2814121"/>
              <a:ext cx="12033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en carbure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vient en contact avec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pièce à usiner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" name="Rectangle 304"/>
            <p:cNvSpPr>
              <a:spLocks noChangeArrowheads="1"/>
            </p:cNvSpPr>
            <p:nvPr/>
          </p:nvSpPr>
          <p:spPr bwMode="auto">
            <a:xfrm>
              <a:off x="2146300" y="3384550"/>
              <a:ext cx="122555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: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« Voyez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 outil. Vous y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distinguez nettement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en carbure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vient usiner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pièce…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5" name="Rectangle 368"/>
            <p:cNvSpPr>
              <a:spLocks noChangeArrowheads="1"/>
            </p:cNvSpPr>
            <p:nvPr/>
          </p:nvSpPr>
          <p:spPr bwMode="auto">
            <a:xfrm>
              <a:off x="5600700" y="3267273"/>
              <a:ext cx="13970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Interprétation du stagiaire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n’a jamais vu d’outils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coupe :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Oui, cela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partie repérée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rouge. »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7" name="Rectangle 445"/>
            <p:cNvSpPr>
              <a:spLocks noChangeArrowheads="1"/>
            </p:cNvSpPr>
            <p:nvPr/>
          </p:nvSpPr>
          <p:spPr bwMode="auto">
            <a:xfrm>
              <a:off x="3587750" y="3924300"/>
              <a:ext cx="18986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Face repérée en rouge ou en bleu,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suivant la destination de l’outil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168369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59832" y="6503990"/>
            <a:ext cx="302433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CONDITIONS POUR BIEN VOIR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CONDITIONS MATÉRIELLES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400300" y="3049513"/>
            <a:ext cx="4343400" cy="1171575"/>
            <a:chOff x="2400300" y="2843213"/>
            <a:chExt cx="4343400" cy="1171575"/>
          </a:xfrm>
        </p:grpSpPr>
        <p:sp>
          <p:nvSpPr>
            <p:cNvPr id="39" name="Freeform 6"/>
            <p:cNvSpPr>
              <a:spLocks/>
            </p:cNvSpPr>
            <p:nvPr/>
          </p:nvSpPr>
          <p:spPr bwMode="auto">
            <a:xfrm>
              <a:off x="3521075" y="3700463"/>
              <a:ext cx="174625" cy="174625"/>
            </a:xfrm>
            <a:custGeom>
              <a:avLst/>
              <a:gdLst>
                <a:gd name="T0" fmla="*/ 54 w 110"/>
                <a:gd name="T1" fmla="*/ 0 h 110"/>
                <a:gd name="T2" fmla="*/ 54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4 w 110"/>
                <a:gd name="T37" fmla="*/ 110 h 110"/>
                <a:gd name="T38" fmla="*/ 54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4 w 110"/>
                <a:gd name="T73" fmla="*/ 0 h 110"/>
                <a:gd name="T74" fmla="*/ 54 w 110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7"/>
            <p:cNvSpPr>
              <a:spLocks/>
            </p:cNvSpPr>
            <p:nvPr/>
          </p:nvSpPr>
          <p:spPr bwMode="auto">
            <a:xfrm>
              <a:off x="3521075" y="3700463"/>
              <a:ext cx="174625" cy="174625"/>
            </a:xfrm>
            <a:custGeom>
              <a:avLst/>
              <a:gdLst>
                <a:gd name="T0" fmla="*/ 54 w 110"/>
                <a:gd name="T1" fmla="*/ 0 h 110"/>
                <a:gd name="T2" fmla="*/ 54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4 w 110"/>
                <a:gd name="T37" fmla="*/ 110 h 110"/>
                <a:gd name="T38" fmla="*/ 54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4 w 110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8"/>
            <p:cNvSpPr>
              <a:spLocks/>
            </p:cNvSpPr>
            <p:nvPr/>
          </p:nvSpPr>
          <p:spPr bwMode="auto">
            <a:xfrm>
              <a:off x="2962275" y="3186113"/>
              <a:ext cx="590550" cy="454025"/>
            </a:xfrm>
            <a:custGeom>
              <a:avLst/>
              <a:gdLst>
                <a:gd name="T0" fmla="*/ 104 w 372"/>
                <a:gd name="T1" fmla="*/ 50 h 286"/>
                <a:gd name="T2" fmla="*/ 152 w 372"/>
                <a:gd name="T3" fmla="*/ 28 h 286"/>
                <a:gd name="T4" fmla="*/ 200 w 372"/>
                <a:gd name="T5" fmla="*/ 10 h 286"/>
                <a:gd name="T6" fmla="*/ 238 w 372"/>
                <a:gd name="T7" fmla="*/ 0 h 286"/>
                <a:gd name="T8" fmla="*/ 274 w 372"/>
                <a:gd name="T9" fmla="*/ 18 h 286"/>
                <a:gd name="T10" fmla="*/ 296 w 372"/>
                <a:gd name="T11" fmla="*/ 30 h 286"/>
                <a:gd name="T12" fmla="*/ 322 w 372"/>
                <a:gd name="T13" fmla="*/ 78 h 286"/>
                <a:gd name="T14" fmla="*/ 348 w 372"/>
                <a:gd name="T15" fmla="*/ 126 h 286"/>
                <a:gd name="T16" fmla="*/ 362 w 372"/>
                <a:gd name="T17" fmla="*/ 150 h 286"/>
                <a:gd name="T18" fmla="*/ 372 w 372"/>
                <a:gd name="T19" fmla="*/ 164 h 286"/>
                <a:gd name="T20" fmla="*/ 368 w 372"/>
                <a:gd name="T21" fmla="*/ 204 h 286"/>
                <a:gd name="T22" fmla="*/ 366 w 372"/>
                <a:gd name="T23" fmla="*/ 216 h 286"/>
                <a:gd name="T24" fmla="*/ 360 w 372"/>
                <a:gd name="T25" fmla="*/ 228 h 286"/>
                <a:gd name="T26" fmla="*/ 336 w 372"/>
                <a:gd name="T27" fmla="*/ 250 h 286"/>
                <a:gd name="T28" fmla="*/ 286 w 372"/>
                <a:gd name="T29" fmla="*/ 276 h 286"/>
                <a:gd name="T30" fmla="*/ 258 w 372"/>
                <a:gd name="T31" fmla="*/ 286 h 286"/>
                <a:gd name="T32" fmla="*/ 202 w 372"/>
                <a:gd name="T33" fmla="*/ 278 h 286"/>
                <a:gd name="T34" fmla="*/ 172 w 372"/>
                <a:gd name="T35" fmla="*/ 268 h 286"/>
                <a:gd name="T36" fmla="*/ 124 w 372"/>
                <a:gd name="T37" fmla="*/ 240 h 286"/>
                <a:gd name="T38" fmla="*/ 112 w 372"/>
                <a:gd name="T39" fmla="*/ 234 h 286"/>
                <a:gd name="T40" fmla="*/ 70 w 372"/>
                <a:gd name="T41" fmla="*/ 222 h 286"/>
                <a:gd name="T42" fmla="*/ 14 w 372"/>
                <a:gd name="T43" fmla="*/ 210 h 286"/>
                <a:gd name="T44" fmla="*/ 6 w 372"/>
                <a:gd name="T45" fmla="*/ 186 h 286"/>
                <a:gd name="T46" fmla="*/ 0 w 372"/>
                <a:gd name="T47" fmla="*/ 152 h 286"/>
                <a:gd name="T48" fmla="*/ 2 w 372"/>
                <a:gd name="T49" fmla="*/ 128 h 286"/>
                <a:gd name="T50" fmla="*/ 8 w 372"/>
                <a:gd name="T51" fmla="*/ 114 h 286"/>
                <a:gd name="T52" fmla="*/ 16 w 372"/>
                <a:gd name="T53" fmla="*/ 110 h 286"/>
                <a:gd name="T54" fmla="*/ 28 w 372"/>
                <a:gd name="T55" fmla="*/ 108 h 286"/>
                <a:gd name="T56" fmla="*/ 66 w 372"/>
                <a:gd name="T57" fmla="*/ 90 h 286"/>
                <a:gd name="T58" fmla="*/ 104 w 372"/>
                <a:gd name="T59" fmla="*/ 70 h 286"/>
                <a:gd name="T60" fmla="*/ 110 w 372"/>
                <a:gd name="T61" fmla="*/ 56 h 286"/>
                <a:gd name="T62" fmla="*/ 112 w 372"/>
                <a:gd name="T63" fmla="*/ 50 h 286"/>
                <a:gd name="T64" fmla="*/ 104 w 372"/>
                <a:gd name="T65" fmla="*/ 5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2" h="286">
                  <a:moveTo>
                    <a:pt x="104" y="50"/>
                  </a:moveTo>
                  <a:lnTo>
                    <a:pt x="104" y="50"/>
                  </a:lnTo>
                  <a:lnTo>
                    <a:pt x="128" y="38"/>
                  </a:lnTo>
                  <a:lnTo>
                    <a:pt x="152" y="28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56" y="8"/>
                  </a:lnTo>
                  <a:lnTo>
                    <a:pt x="274" y="18"/>
                  </a:lnTo>
                  <a:lnTo>
                    <a:pt x="296" y="30"/>
                  </a:lnTo>
                  <a:lnTo>
                    <a:pt x="296" y="30"/>
                  </a:lnTo>
                  <a:lnTo>
                    <a:pt x="310" y="54"/>
                  </a:lnTo>
                  <a:lnTo>
                    <a:pt x="322" y="78"/>
                  </a:lnTo>
                  <a:lnTo>
                    <a:pt x="334" y="102"/>
                  </a:lnTo>
                  <a:lnTo>
                    <a:pt x="348" y="126"/>
                  </a:lnTo>
                  <a:lnTo>
                    <a:pt x="348" y="126"/>
                  </a:lnTo>
                  <a:lnTo>
                    <a:pt x="362" y="150"/>
                  </a:lnTo>
                  <a:lnTo>
                    <a:pt x="372" y="164"/>
                  </a:lnTo>
                  <a:lnTo>
                    <a:pt x="372" y="164"/>
                  </a:lnTo>
                  <a:lnTo>
                    <a:pt x="370" y="190"/>
                  </a:lnTo>
                  <a:lnTo>
                    <a:pt x="368" y="204"/>
                  </a:lnTo>
                  <a:lnTo>
                    <a:pt x="366" y="216"/>
                  </a:lnTo>
                  <a:lnTo>
                    <a:pt x="366" y="216"/>
                  </a:lnTo>
                  <a:lnTo>
                    <a:pt x="364" y="222"/>
                  </a:lnTo>
                  <a:lnTo>
                    <a:pt x="360" y="228"/>
                  </a:lnTo>
                  <a:lnTo>
                    <a:pt x="350" y="240"/>
                  </a:lnTo>
                  <a:lnTo>
                    <a:pt x="336" y="250"/>
                  </a:lnTo>
                  <a:lnTo>
                    <a:pt x="320" y="260"/>
                  </a:lnTo>
                  <a:lnTo>
                    <a:pt x="286" y="276"/>
                  </a:lnTo>
                  <a:lnTo>
                    <a:pt x="258" y="286"/>
                  </a:lnTo>
                  <a:lnTo>
                    <a:pt x="258" y="286"/>
                  </a:lnTo>
                  <a:lnTo>
                    <a:pt x="218" y="282"/>
                  </a:lnTo>
                  <a:lnTo>
                    <a:pt x="202" y="278"/>
                  </a:lnTo>
                  <a:lnTo>
                    <a:pt x="186" y="274"/>
                  </a:lnTo>
                  <a:lnTo>
                    <a:pt x="172" y="268"/>
                  </a:lnTo>
                  <a:lnTo>
                    <a:pt x="156" y="26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12" y="234"/>
                  </a:lnTo>
                  <a:lnTo>
                    <a:pt x="98" y="230"/>
                  </a:lnTo>
                  <a:lnTo>
                    <a:pt x="70" y="222"/>
                  </a:lnTo>
                  <a:lnTo>
                    <a:pt x="42" y="216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6" y="186"/>
                  </a:lnTo>
                  <a:lnTo>
                    <a:pt x="0" y="164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2" y="128"/>
                  </a:lnTo>
                  <a:lnTo>
                    <a:pt x="8" y="114"/>
                  </a:lnTo>
                  <a:lnTo>
                    <a:pt x="8" y="114"/>
                  </a:lnTo>
                  <a:lnTo>
                    <a:pt x="12" y="110"/>
                  </a:lnTo>
                  <a:lnTo>
                    <a:pt x="16" y="110"/>
                  </a:lnTo>
                  <a:lnTo>
                    <a:pt x="22" y="108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66" y="90"/>
                  </a:lnTo>
                  <a:lnTo>
                    <a:pt x="86" y="8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10" y="56"/>
                  </a:lnTo>
                  <a:lnTo>
                    <a:pt x="112" y="52"/>
                  </a:lnTo>
                  <a:lnTo>
                    <a:pt x="112" y="50"/>
                  </a:lnTo>
                  <a:lnTo>
                    <a:pt x="112" y="50"/>
                  </a:lnTo>
                  <a:lnTo>
                    <a:pt x="104" y="50"/>
                  </a:lnTo>
                  <a:lnTo>
                    <a:pt x="104" y="5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9"/>
            <p:cNvSpPr>
              <a:spLocks/>
            </p:cNvSpPr>
            <p:nvPr/>
          </p:nvSpPr>
          <p:spPr bwMode="auto">
            <a:xfrm>
              <a:off x="2962275" y="3186113"/>
              <a:ext cx="590550" cy="454025"/>
            </a:xfrm>
            <a:custGeom>
              <a:avLst/>
              <a:gdLst>
                <a:gd name="T0" fmla="*/ 104 w 372"/>
                <a:gd name="T1" fmla="*/ 50 h 286"/>
                <a:gd name="T2" fmla="*/ 152 w 372"/>
                <a:gd name="T3" fmla="*/ 28 h 286"/>
                <a:gd name="T4" fmla="*/ 200 w 372"/>
                <a:gd name="T5" fmla="*/ 10 h 286"/>
                <a:gd name="T6" fmla="*/ 238 w 372"/>
                <a:gd name="T7" fmla="*/ 0 h 286"/>
                <a:gd name="T8" fmla="*/ 274 w 372"/>
                <a:gd name="T9" fmla="*/ 18 h 286"/>
                <a:gd name="T10" fmla="*/ 296 w 372"/>
                <a:gd name="T11" fmla="*/ 30 h 286"/>
                <a:gd name="T12" fmla="*/ 322 w 372"/>
                <a:gd name="T13" fmla="*/ 78 h 286"/>
                <a:gd name="T14" fmla="*/ 348 w 372"/>
                <a:gd name="T15" fmla="*/ 126 h 286"/>
                <a:gd name="T16" fmla="*/ 362 w 372"/>
                <a:gd name="T17" fmla="*/ 150 h 286"/>
                <a:gd name="T18" fmla="*/ 372 w 372"/>
                <a:gd name="T19" fmla="*/ 164 h 286"/>
                <a:gd name="T20" fmla="*/ 368 w 372"/>
                <a:gd name="T21" fmla="*/ 204 h 286"/>
                <a:gd name="T22" fmla="*/ 366 w 372"/>
                <a:gd name="T23" fmla="*/ 216 h 286"/>
                <a:gd name="T24" fmla="*/ 360 w 372"/>
                <a:gd name="T25" fmla="*/ 228 h 286"/>
                <a:gd name="T26" fmla="*/ 336 w 372"/>
                <a:gd name="T27" fmla="*/ 250 h 286"/>
                <a:gd name="T28" fmla="*/ 286 w 372"/>
                <a:gd name="T29" fmla="*/ 276 h 286"/>
                <a:gd name="T30" fmla="*/ 258 w 372"/>
                <a:gd name="T31" fmla="*/ 286 h 286"/>
                <a:gd name="T32" fmla="*/ 202 w 372"/>
                <a:gd name="T33" fmla="*/ 278 h 286"/>
                <a:gd name="T34" fmla="*/ 172 w 372"/>
                <a:gd name="T35" fmla="*/ 268 h 286"/>
                <a:gd name="T36" fmla="*/ 124 w 372"/>
                <a:gd name="T37" fmla="*/ 240 h 286"/>
                <a:gd name="T38" fmla="*/ 112 w 372"/>
                <a:gd name="T39" fmla="*/ 234 h 286"/>
                <a:gd name="T40" fmla="*/ 70 w 372"/>
                <a:gd name="T41" fmla="*/ 222 h 286"/>
                <a:gd name="T42" fmla="*/ 14 w 372"/>
                <a:gd name="T43" fmla="*/ 210 h 286"/>
                <a:gd name="T44" fmla="*/ 6 w 372"/>
                <a:gd name="T45" fmla="*/ 186 h 286"/>
                <a:gd name="T46" fmla="*/ 0 w 372"/>
                <a:gd name="T47" fmla="*/ 152 h 286"/>
                <a:gd name="T48" fmla="*/ 2 w 372"/>
                <a:gd name="T49" fmla="*/ 128 h 286"/>
                <a:gd name="T50" fmla="*/ 8 w 372"/>
                <a:gd name="T51" fmla="*/ 114 h 286"/>
                <a:gd name="T52" fmla="*/ 16 w 372"/>
                <a:gd name="T53" fmla="*/ 110 h 286"/>
                <a:gd name="T54" fmla="*/ 28 w 372"/>
                <a:gd name="T55" fmla="*/ 108 h 286"/>
                <a:gd name="T56" fmla="*/ 66 w 372"/>
                <a:gd name="T57" fmla="*/ 90 h 286"/>
                <a:gd name="T58" fmla="*/ 104 w 372"/>
                <a:gd name="T59" fmla="*/ 70 h 286"/>
                <a:gd name="T60" fmla="*/ 110 w 372"/>
                <a:gd name="T61" fmla="*/ 56 h 286"/>
                <a:gd name="T62" fmla="*/ 112 w 372"/>
                <a:gd name="T63" fmla="*/ 50 h 286"/>
                <a:gd name="T64" fmla="*/ 104 w 372"/>
                <a:gd name="T65" fmla="*/ 5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2" h="286">
                  <a:moveTo>
                    <a:pt x="104" y="50"/>
                  </a:moveTo>
                  <a:lnTo>
                    <a:pt x="104" y="50"/>
                  </a:lnTo>
                  <a:lnTo>
                    <a:pt x="128" y="38"/>
                  </a:lnTo>
                  <a:lnTo>
                    <a:pt x="152" y="28"/>
                  </a:lnTo>
                  <a:lnTo>
                    <a:pt x="200" y="10"/>
                  </a:lnTo>
                  <a:lnTo>
                    <a:pt x="200" y="10"/>
                  </a:lnTo>
                  <a:lnTo>
                    <a:pt x="238" y="0"/>
                  </a:lnTo>
                  <a:lnTo>
                    <a:pt x="238" y="0"/>
                  </a:lnTo>
                  <a:lnTo>
                    <a:pt x="256" y="8"/>
                  </a:lnTo>
                  <a:lnTo>
                    <a:pt x="274" y="18"/>
                  </a:lnTo>
                  <a:lnTo>
                    <a:pt x="296" y="30"/>
                  </a:lnTo>
                  <a:lnTo>
                    <a:pt x="296" y="30"/>
                  </a:lnTo>
                  <a:lnTo>
                    <a:pt x="310" y="54"/>
                  </a:lnTo>
                  <a:lnTo>
                    <a:pt x="322" y="78"/>
                  </a:lnTo>
                  <a:lnTo>
                    <a:pt x="334" y="102"/>
                  </a:lnTo>
                  <a:lnTo>
                    <a:pt x="348" y="126"/>
                  </a:lnTo>
                  <a:lnTo>
                    <a:pt x="348" y="126"/>
                  </a:lnTo>
                  <a:lnTo>
                    <a:pt x="362" y="150"/>
                  </a:lnTo>
                  <a:lnTo>
                    <a:pt x="372" y="164"/>
                  </a:lnTo>
                  <a:lnTo>
                    <a:pt x="372" y="164"/>
                  </a:lnTo>
                  <a:lnTo>
                    <a:pt x="370" y="190"/>
                  </a:lnTo>
                  <a:lnTo>
                    <a:pt x="368" y="204"/>
                  </a:lnTo>
                  <a:lnTo>
                    <a:pt x="366" y="216"/>
                  </a:lnTo>
                  <a:lnTo>
                    <a:pt x="366" y="216"/>
                  </a:lnTo>
                  <a:lnTo>
                    <a:pt x="364" y="222"/>
                  </a:lnTo>
                  <a:lnTo>
                    <a:pt x="360" y="228"/>
                  </a:lnTo>
                  <a:lnTo>
                    <a:pt x="350" y="240"/>
                  </a:lnTo>
                  <a:lnTo>
                    <a:pt x="336" y="250"/>
                  </a:lnTo>
                  <a:lnTo>
                    <a:pt x="320" y="260"/>
                  </a:lnTo>
                  <a:lnTo>
                    <a:pt x="286" y="276"/>
                  </a:lnTo>
                  <a:lnTo>
                    <a:pt x="258" y="286"/>
                  </a:lnTo>
                  <a:lnTo>
                    <a:pt x="258" y="286"/>
                  </a:lnTo>
                  <a:lnTo>
                    <a:pt x="218" y="282"/>
                  </a:lnTo>
                  <a:lnTo>
                    <a:pt x="202" y="278"/>
                  </a:lnTo>
                  <a:lnTo>
                    <a:pt x="186" y="274"/>
                  </a:lnTo>
                  <a:lnTo>
                    <a:pt x="172" y="268"/>
                  </a:lnTo>
                  <a:lnTo>
                    <a:pt x="156" y="26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12" y="234"/>
                  </a:lnTo>
                  <a:lnTo>
                    <a:pt x="98" y="230"/>
                  </a:lnTo>
                  <a:lnTo>
                    <a:pt x="70" y="222"/>
                  </a:lnTo>
                  <a:lnTo>
                    <a:pt x="42" y="216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6" y="186"/>
                  </a:lnTo>
                  <a:lnTo>
                    <a:pt x="0" y="164"/>
                  </a:lnTo>
                  <a:lnTo>
                    <a:pt x="0" y="152"/>
                  </a:lnTo>
                  <a:lnTo>
                    <a:pt x="0" y="142"/>
                  </a:lnTo>
                  <a:lnTo>
                    <a:pt x="2" y="128"/>
                  </a:lnTo>
                  <a:lnTo>
                    <a:pt x="8" y="114"/>
                  </a:lnTo>
                  <a:lnTo>
                    <a:pt x="8" y="114"/>
                  </a:lnTo>
                  <a:lnTo>
                    <a:pt x="12" y="110"/>
                  </a:lnTo>
                  <a:lnTo>
                    <a:pt x="16" y="110"/>
                  </a:lnTo>
                  <a:lnTo>
                    <a:pt x="22" y="108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66" y="90"/>
                  </a:lnTo>
                  <a:lnTo>
                    <a:pt x="86" y="8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10" y="56"/>
                  </a:lnTo>
                  <a:lnTo>
                    <a:pt x="112" y="52"/>
                  </a:lnTo>
                  <a:lnTo>
                    <a:pt x="112" y="50"/>
                  </a:lnTo>
                  <a:lnTo>
                    <a:pt x="112" y="50"/>
                  </a:lnTo>
                  <a:lnTo>
                    <a:pt x="104" y="5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0"/>
            <p:cNvSpPr>
              <a:spLocks/>
            </p:cNvSpPr>
            <p:nvPr/>
          </p:nvSpPr>
          <p:spPr bwMode="auto">
            <a:xfrm>
              <a:off x="3752850" y="3008313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4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4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  <a:gd name="T74" fmla="*/ 56 w 110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11"/>
            <p:cNvSpPr>
              <a:spLocks/>
            </p:cNvSpPr>
            <p:nvPr/>
          </p:nvSpPr>
          <p:spPr bwMode="auto">
            <a:xfrm>
              <a:off x="3752850" y="3008313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4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4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12"/>
            <p:cNvSpPr>
              <a:spLocks/>
            </p:cNvSpPr>
            <p:nvPr/>
          </p:nvSpPr>
          <p:spPr bwMode="auto">
            <a:xfrm>
              <a:off x="3927475" y="3300413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0 h 106"/>
                <a:gd name="T6" fmla="*/ 32 w 106"/>
                <a:gd name="T7" fmla="*/ 4 h 106"/>
                <a:gd name="T8" fmla="*/ 24 w 106"/>
                <a:gd name="T9" fmla="*/ 8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4 w 106"/>
                <a:gd name="T45" fmla="*/ 98 h 106"/>
                <a:gd name="T46" fmla="*/ 92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2 h 106"/>
                <a:gd name="T60" fmla="*/ 102 w 106"/>
                <a:gd name="T61" fmla="*/ 32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8 h 106"/>
                <a:gd name="T68" fmla="*/ 74 w 106"/>
                <a:gd name="T69" fmla="*/ 4 h 106"/>
                <a:gd name="T70" fmla="*/ 64 w 106"/>
                <a:gd name="T71" fmla="*/ 0 h 106"/>
                <a:gd name="T72" fmla="*/ 54 w 106"/>
                <a:gd name="T73" fmla="*/ 0 h 106"/>
                <a:gd name="T74" fmla="*/ 54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3"/>
            <p:cNvSpPr>
              <a:spLocks/>
            </p:cNvSpPr>
            <p:nvPr/>
          </p:nvSpPr>
          <p:spPr bwMode="auto">
            <a:xfrm>
              <a:off x="3927475" y="3300413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0 h 106"/>
                <a:gd name="T6" fmla="*/ 32 w 106"/>
                <a:gd name="T7" fmla="*/ 4 h 106"/>
                <a:gd name="T8" fmla="*/ 24 w 106"/>
                <a:gd name="T9" fmla="*/ 8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4 w 106"/>
                <a:gd name="T45" fmla="*/ 98 h 106"/>
                <a:gd name="T46" fmla="*/ 92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2 h 106"/>
                <a:gd name="T60" fmla="*/ 102 w 106"/>
                <a:gd name="T61" fmla="*/ 32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8 h 106"/>
                <a:gd name="T68" fmla="*/ 74 w 106"/>
                <a:gd name="T69" fmla="*/ 4 h 106"/>
                <a:gd name="T70" fmla="*/ 64 w 106"/>
                <a:gd name="T71" fmla="*/ 0 h 106"/>
                <a:gd name="T72" fmla="*/ 54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4"/>
            <p:cNvSpPr>
              <a:spLocks/>
            </p:cNvSpPr>
            <p:nvPr/>
          </p:nvSpPr>
          <p:spPr bwMode="auto">
            <a:xfrm>
              <a:off x="3927475" y="3586163"/>
              <a:ext cx="168275" cy="171450"/>
            </a:xfrm>
            <a:custGeom>
              <a:avLst/>
              <a:gdLst>
                <a:gd name="T0" fmla="*/ 54 w 106"/>
                <a:gd name="T1" fmla="*/ 0 h 108"/>
                <a:gd name="T2" fmla="*/ 54 w 106"/>
                <a:gd name="T3" fmla="*/ 0 h 108"/>
                <a:gd name="T4" fmla="*/ 42 w 106"/>
                <a:gd name="T5" fmla="*/ 2 h 108"/>
                <a:gd name="T6" fmla="*/ 32 w 106"/>
                <a:gd name="T7" fmla="*/ 4 h 108"/>
                <a:gd name="T8" fmla="*/ 24 w 106"/>
                <a:gd name="T9" fmla="*/ 10 h 108"/>
                <a:gd name="T10" fmla="*/ 16 w 106"/>
                <a:gd name="T11" fmla="*/ 16 h 108"/>
                <a:gd name="T12" fmla="*/ 8 w 106"/>
                <a:gd name="T13" fmla="*/ 24 h 108"/>
                <a:gd name="T14" fmla="*/ 4 w 106"/>
                <a:gd name="T15" fmla="*/ 34 h 108"/>
                <a:gd name="T16" fmla="*/ 0 w 106"/>
                <a:gd name="T17" fmla="*/ 44 h 108"/>
                <a:gd name="T18" fmla="*/ 0 w 106"/>
                <a:gd name="T19" fmla="*/ 54 h 108"/>
                <a:gd name="T20" fmla="*/ 0 w 106"/>
                <a:gd name="T21" fmla="*/ 54 h 108"/>
                <a:gd name="T22" fmla="*/ 0 w 106"/>
                <a:gd name="T23" fmla="*/ 66 h 108"/>
                <a:gd name="T24" fmla="*/ 4 w 106"/>
                <a:gd name="T25" fmla="*/ 76 h 108"/>
                <a:gd name="T26" fmla="*/ 8 w 106"/>
                <a:gd name="T27" fmla="*/ 84 h 108"/>
                <a:gd name="T28" fmla="*/ 16 w 106"/>
                <a:gd name="T29" fmla="*/ 92 h 108"/>
                <a:gd name="T30" fmla="*/ 24 w 106"/>
                <a:gd name="T31" fmla="*/ 98 h 108"/>
                <a:gd name="T32" fmla="*/ 32 w 106"/>
                <a:gd name="T33" fmla="*/ 104 h 108"/>
                <a:gd name="T34" fmla="*/ 42 w 106"/>
                <a:gd name="T35" fmla="*/ 108 h 108"/>
                <a:gd name="T36" fmla="*/ 54 w 106"/>
                <a:gd name="T37" fmla="*/ 108 h 108"/>
                <a:gd name="T38" fmla="*/ 54 w 106"/>
                <a:gd name="T39" fmla="*/ 108 h 108"/>
                <a:gd name="T40" fmla="*/ 64 w 106"/>
                <a:gd name="T41" fmla="*/ 108 h 108"/>
                <a:gd name="T42" fmla="*/ 74 w 106"/>
                <a:gd name="T43" fmla="*/ 104 h 108"/>
                <a:gd name="T44" fmla="*/ 84 w 106"/>
                <a:gd name="T45" fmla="*/ 98 h 108"/>
                <a:gd name="T46" fmla="*/ 92 w 106"/>
                <a:gd name="T47" fmla="*/ 92 h 108"/>
                <a:gd name="T48" fmla="*/ 98 w 106"/>
                <a:gd name="T49" fmla="*/ 84 h 108"/>
                <a:gd name="T50" fmla="*/ 102 w 106"/>
                <a:gd name="T51" fmla="*/ 76 h 108"/>
                <a:gd name="T52" fmla="*/ 106 w 106"/>
                <a:gd name="T53" fmla="*/ 66 h 108"/>
                <a:gd name="T54" fmla="*/ 106 w 106"/>
                <a:gd name="T55" fmla="*/ 54 h 108"/>
                <a:gd name="T56" fmla="*/ 106 w 106"/>
                <a:gd name="T57" fmla="*/ 54 h 108"/>
                <a:gd name="T58" fmla="*/ 106 w 106"/>
                <a:gd name="T59" fmla="*/ 44 h 108"/>
                <a:gd name="T60" fmla="*/ 102 w 106"/>
                <a:gd name="T61" fmla="*/ 34 h 108"/>
                <a:gd name="T62" fmla="*/ 98 w 106"/>
                <a:gd name="T63" fmla="*/ 24 h 108"/>
                <a:gd name="T64" fmla="*/ 92 w 106"/>
                <a:gd name="T65" fmla="*/ 16 h 108"/>
                <a:gd name="T66" fmla="*/ 84 w 106"/>
                <a:gd name="T67" fmla="*/ 10 h 108"/>
                <a:gd name="T68" fmla="*/ 74 w 106"/>
                <a:gd name="T69" fmla="*/ 4 h 108"/>
                <a:gd name="T70" fmla="*/ 64 w 106"/>
                <a:gd name="T71" fmla="*/ 2 h 108"/>
                <a:gd name="T72" fmla="*/ 54 w 106"/>
                <a:gd name="T73" fmla="*/ 0 h 108"/>
                <a:gd name="T74" fmla="*/ 54 w 106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8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8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6"/>
                  </a:lnTo>
                  <a:lnTo>
                    <a:pt x="106" y="66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5"/>
            <p:cNvSpPr>
              <a:spLocks/>
            </p:cNvSpPr>
            <p:nvPr/>
          </p:nvSpPr>
          <p:spPr bwMode="auto">
            <a:xfrm>
              <a:off x="3927475" y="3586163"/>
              <a:ext cx="168275" cy="171450"/>
            </a:xfrm>
            <a:custGeom>
              <a:avLst/>
              <a:gdLst>
                <a:gd name="T0" fmla="*/ 54 w 106"/>
                <a:gd name="T1" fmla="*/ 0 h 108"/>
                <a:gd name="T2" fmla="*/ 54 w 106"/>
                <a:gd name="T3" fmla="*/ 0 h 108"/>
                <a:gd name="T4" fmla="*/ 42 w 106"/>
                <a:gd name="T5" fmla="*/ 2 h 108"/>
                <a:gd name="T6" fmla="*/ 32 w 106"/>
                <a:gd name="T7" fmla="*/ 4 h 108"/>
                <a:gd name="T8" fmla="*/ 24 w 106"/>
                <a:gd name="T9" fmla="*/ 10 h 108"/>
                <a:gd name="T10" fmla="*/ 16 w 106"/>
                <a:gd name="T11" fmla="*/ 16 h 108"/>
                <a:gd name="T12" fmla="*/ 8 w 106"/>
                <a:gd name="T13" fmla="*/ 24 h 108"/>
                <a:gd name="T14" fmla="*/ 4 w 106"/>
                <a:gd name="T15" fmla="*/ 34 h 108"/>
                <a:gd name="T16" fmla="*/ 0 w 106"/>
                <a:gd name="T17" fmla="*/ 44 h 108"/>
                <a:gd name="T18" fmla="*/ 0 w 106"/>
                <a:gd name="T19" fmla="*/ 54 h 108"/>
                <a:gd name="T20" fmla="*/ 0 w 106"/>
                <a:gd name="T21" fmla="*/ 54 h 108"/>
                <a:gd name="T22" fmla="*/ 0 w 106"/>
                <a:gd name="T23" fmla="*/ 66 h 108"/>
                <a:gd name="T24" fmla="*/ 4 w 106"/>
                <a:gd name="T25" fmla="*/ 76 h 108"/>
                <a:gd name="T26" fmla="*/ 8 w 106"/>
                <a:gd name="T27" fmla="*/ 84 h 108"/>
                <a:gd name="T28" fmla="*/ 16 w 106"/>
                <a:gd name="T29" fmla="*/ 92 h 108"/>
                <a:gd name="T30" fmla="*/ 24 w 106"/>
                <a:gd name="T31" fmla="*/ 98 h 108"/>
                <a:gd name="T32" fmla="*/ 32 w 106"/>
                <a:gd name="T33" fmla="*/ 104 h 108"/>
                <a:gd name="T34" fmla="*/ 42 w 106"/>
                <a:gd name="T35" fmla="*/ 108 h 108"/>
                <a:gd name="T36" fmla="*/ 54 w 106"/>
                <a:gd name="T37" fmla="*/ 108 h 108"/>
                <a:gd name="T38" fmla="*/ 54 w 106"/>
                <a:gd name="T39" fmla="*/ 108 h 108"/>
                <a:gd name="T40" fmla="*/ 64 w 106"/>
                <a:gd name="T41" fmla="*/ 108 h 108"/>
                <a:gd name="T42" fmla="*/ 74 w 106"/>
                <a:gd name="T43" fmla="*/ 104 h 108"/>
                <a:gd name="T44" fmla="*/ 84 w 106"/>
                <a:gd name="T45" fmla="*/ 98 h 108"/>
                <a:gd name="T46" fmla="*/ 92 w 106"/>
                <a:gd name="T47" fmla="*/ 92 h 108"/>
                <a:gd name="T48" fmla="*/ 98 w 106"/>
                <a:gd name="T49" fmla="*/ 84 h 108"/>
                <a:gd name="T50" fmla="*/ 102 w 106"/>
                <a:gd name="T51" fmla="*/ 76 h 108"/>
                <a:gd name="T52" fmla="*/ 106 w 106"/>
                <a:gd name="T53" fmla="*/ 66 h 108"/>
                <a:gd name="T54" fmla="*/ 106 w 106"/>
                <a:gd name="T55" fmla="*/ 54 h 108"/>
                <a:gd name="T56" fmla="*/ 106 w 106"/>
                <a:gd name="T57" fmla="*/ 54 h 108"/>
                <a:gd name="T58" fmla="*/ 106 w 106"/>
                <a:gd name="T59" fmla="*/ 44 h 108"/>
                <a:gd name="T60" fmla="*/ 102 w 106"/>
                <a:gd name="T61" fmla="*/ 34 h 108"/>
                <a:gd name="T62" fmla="*/ 98 w 106"/>
                <a:gd name="T63" fmla="*/ 24 h 108"/>
                <a:gd name="T64" fmla="*/ 92 w 106"/>
                <a:gd name="T65" fmla="*/ 16 h 108"/>
                <a:gd name="T66" fmla="*/ 84 w 106"/>
                <a:gd name="T67" fmla="*/ 10 h 108"/>
                <a:gd name="T68" fmla="*/ 74 w 106"/>
                <a:gd name="T69" fmla="*/ 4 h 108"/>
                <a:gd name="T70" fmla="*/ 64 w 106"/>
                <a:gd name="T71" fmla="*/ 2 h 108"/>
                <a:gd name="T72" fmla="*/ 54 w 106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8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8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6"/>
                  </a:lnTo>
                  <a:lnTo>
                    <a:pt x="106" y="66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6"/>
            <p:cNvSpPr>
              <a:spLocks/>
            </p:cNvSpPr>
            <p:nvPr/>
          </p:nvSpPr>
          <p:spPr bwMode="auto">
            <a:xfrm>
              <a:off x="5651500" y="3817938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6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2 h 108"/>
                <a:gd name="T60" fmla="*/ 104 w 108"/>
                <a:gd name="T61" fmla="*/ 32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4 w 108"/>
                <a:gd name="T69" fmla="*/ 4 h 108"/>
                <a:gd name="T70" fmla="*/ 64 w 108"/>
                <a:gd name="T71" fmla="*/ 0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6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2"/>
                  </a:lnTo>
                  <a:lnTo>
                    <a:pt x="104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7"/>
            <p:cNvSpPr>
              <a:spLocks/>
            </p:cNvSpPr>
            <p:nvPr/>
          </p:nvSpPr>
          <p:spPr bwMode="auto">
            <a:xfrm>
              <a:off x="5651500" y="3817938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6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2 h 108"/>
                <a:gd name="T60" fmla="*/ 104 w 108"/>
                <a:gd name="T61" fmla="*/ 32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4 w 108"/>
                <a:gd name="T69" fmla="*/ 4 h 108"/>
                <a:gd name="T70" fmla="*/ 64 w 108"/>
                <a:gd name="T71" fmla="*/ 0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6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2"/>
                  </a:lnTo>
                  <a:lnTo>
                    <a:pt x="104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5089525" y="3300413"/>
              <a:ext cx="593725" cy="454025"/>
            </a:xfrm>
            <a:custGeom>
              <a:avLst/>
              <a:gdLst>
                <a:gd name="T0" fmla="*/ 104 w 374"/>
                <a:gd name="T1" fmla="*/ 50 h 286"/>
                <a:gd name="T2" fmla="*/ 152 w 374"/>
                <a:gd name="T3" fmla="*/ 28 h 286"/>
                <a:gd name="T4" fmla="*/ 200 w 374"/>
                <a:gd name="T5" fmla="*/ 12 h 286"/>
                <a:gd name="T6" fmla="*/ 240 w 374"/>
                <a:gd name="T7" fmla="*/ 0 h 286"/>
                <a:gd name="T8" fmla="*/ 276 w 374"/>
                <a:gd name="T9" fmla="*/ 18 h 286"/>
                <a:gd name="T10" fmla="*/ 298 w 374"/>
                <a:gd name="T11" fmla="*/ 32 h 286"/>
                <a:gd name="T12" fmla="*/ 324 w 374"/>
                <a:gd name="T13" fmla="*/ 78 h 286"/>
                <a:gd name="T14" fmla="*/ 348 w 374"/>
                <a:gd name="T15" fmla="*/ 126 h 286"/>
                <a:gd name="T16" fmla="*/ 374 w 374"/>
                <a:gd name="T17" fmla="*/ 166 h 286"/>
                <a:gd name="T18" fmla="*/ 372 w 374"/>
                <a:gd name="T19" fmla="*/ 192 h 286"/>
                <a:gd name="T20" fmla="*/ 368 w 374"/>
                <a:gd name="T21" fmla="*/ 216 h 286"/>
                <a:gd name="T22" fmla="*/ 362 w 374"/>
                <a:gd name="T23" fmla="*/ 228 h 286"/>
                <a:gd name="T24" fmla="*/ 336 w 374"/>
                <a:gd name="T25" fmla="*/ 250 h 286"/>
                <a:gd name="T26" fmla="*/ 304 w 374"/>
                <a:gd name="T27" fmla="*/ 268 h 286"/>
                <a:gd name="T28" fmla="*/ 258 w 374"/>
                <a:gd name="T29" fmla="*/ 286 h 286"/>
                <a:gd name="T30" fmla="*/ 218 w 374"/>
                <a:gd name="T31" fmla="*/ 282 h 286"/>
                <a:gd name="T32" fmla="*/ 172 w 374"/>
                <a:gd name="T33" fmla="*/ 268 h 286"/>
                <a:gd name="T34" fmla="*/ 124 w 374"/>
                <a:gd name="T35" fmla="*/ 242 h 286"/>
                <a:gd name="T36" fmla="*/ 112 w 374"/>
                <a:gd name="T37" fmla="*/ 236 h 286"/>
                <a:gd name="T38" fmla="*/ 72 w 374"/>
                <a:gd name="T39" fmla="*/ 224 h 286"/>
                <a:gd name="T40" fmla="*/ 14 w 374"/>
                <a:gd name="T41" fmla="*/ 210 h 286"/>
                <a:gd name="T42" fmla="*/ 6 w 374"/>
                <a:gd name="T43" fmla="*/ 186 h 286"/>
                <a:gd name="T44" fmla="*/ 0 w 374"/>
                <a:gd name="T45" fmla="*/ 154 h 286"/>
                <a:gd name="T46" fmla="*/ 4 w 374"/>
                <a:gd name="T47" fmla="*/ 128 h 286"/>
                <a:gd name="T48" fmla="*/ 10 w 374"/>
                <a:gd name="T49" fmla="*/ 114 h 286"/>
                <a:gd name="T50" fmla="*/ 16 w 374"/>
                <a:gd name="T51" fmla="*/ 110 h 286"/>
                <a:gd name="T52" fmla="*/ 28 w 374"/>
                <a:gd name="T53" fmla="*/ 108 h 286"/>
                <a:gd name="T54" fmla="*/ 68 w 374"/>
                <a:gd name="T55" fmla="*/ 90 h 286"/>
                <a:gd name="T56" fmla="*/ 104 w 374"/>
                <a:gd name="T57" fmla="*/ 70 h 286"/>
                <a:gd name="T58" fmla="*/ 112 w 374"/>
                <a:gd name="T59" fmla="*/ 52 h 286"/>
                <a:gd name="T60" fmla="*/ 112 w 374"/>
                <a:gd name="T61" fmla="*/ 50 h 286"/>
                <a:gd name="T62" fmla="*/ 104 w 374"/>
                <a:gd name="T63" fmla="*/ 5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4" h="286">
                  <a:moveTo>
                    <a:pt x="104" y="50"/>
                  </a:moveTo>
                  <a:lnTo>
                    <a:pt x="104" y="50"/>
                  </a:lnTo>
                  <a:lnTo>
                    <a:pt x="128" y="38"/>
                  </a:lnTo>
                  <a:lnTo>
                    <a:pt x="152" y="28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58" y="8"/>
                  </a:lnTo>
                  <a:lnTo>
                    <a:pt x="276" y="18"/>
                  </a:lnTo>
                  <a:lnTo>
                    <a:pt x="298" y="32"/>
                  </a:lnTo>
                  <a:lnTo>
                    <a:pt x="298" y="32"/>
                  </a:lnTo>
                  <a:lnTo>
                    <a:pt x="312" y="56"/>
                  </a:lnTo>
                  <a:lnTo>
                    <a:pt x="324" y="78"/>
                  </a:lnTo>
                  <a:lnTo>
                    <a:pt x="348" y="126"/>
                  </a:lnTo>
                  <a:lnTo>
                    <a:pt x="348" y="126"/>
                  </a:lnTo>
                  <a:lnTo>
                    <a:pt x="364" y="152"/>
                  </a:lnTo>
                  <a:lnTo>
                    <a:pt x="374" y="166"/>
                  </a:lnTo>
                  <a:lnTo>
                    <a:pt x="374" y="166"/>
                  </a:lnTo>
                  <a:lnTo>
                    <a:pt x="372" y="192"/>
                  </a:lnTo>
                  <a:lnTo>
                    <a:pt x="370" y="204"/>
                  </a:lnTo>
                  <a:lnTo>
                    <a:pt x="368" y="216"/>
                  </a:lnTo>
                  <a:lnTo>
                    <a:pt x="368" y="216"/>
                  </a:lnTo>
                  <a:lnTo>
                    <a:pt x="362" y="228"/>
                  </a:lnTo>
                  <a:lnTo>
                    <a:pt x="350" y="240"/>
                  </a:lnTo>
                  <a:lnTo>
                    <a:pt x="336" y="250"/>
                  </a:lnTo>
                  <a:lnTo>
                    <a:pt x="322" y="260"/>
                  </a:lnTo>
                  <a:lnTo>
                    <a:pt x="304" y="268"/>
                  </a:lnTo>
                  <a:lnTo>
                    <a:pt x="288" y="276"/>
                  </a:lnTo>
                  <a:lnTo>
                    <a:pt x="258" y="286"/>
                  </a:lnTo>
                  <a:lnTo>
                    <a:pt x="258" y="286"/>
                  </a:lnTo>
                  <a:lnTo>
                    <a:pt x="218" y="282"/>
                  </a:lnTo>
                  <a:lnTo>
                    <a:pt x="186" y="274"/>
                  </a:lnTo>
                  <a:lnTo>
                    <a:pt x="172" y="268"/>
                  </a:lnTo>
                  <a:lnTo>
                    <a:pt x="156" y="26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12" y="236"/>
                  </a:lnTo>
                  <a:lnTo>
                    <a:pt x="100" y="230"/>
                  </a:lnTo>
                  <a:lnTo>
                    <a:pt x="72" y="224"/>
                  </a:lnTo>
                  <a:lnTo>
                    <a:pt x="42" y="216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6" y="186"/>
                  </a:lnTo>
                  <a:lnTo>
                    <a:pt x="2" y="164"/>
                  </a:lnTo>
                  <a:lnTo>
                    <a:pt x="0" y="154"/>
                  </a:lnTo>
                  <a:lnTo>
                    <a:pt x="2" y="142"/>
                  </a:lnTo>
                  <a:lnTo>
                    <a:pt x="4" y="128"/>
                  </a:lnTo>
                  <a:lnTo>
                    <a:pt x="10" y="114"/>
                  </a:lnTo>
                  <a:lnTo>
                    <a:pt x="10" y="114"/>
                  </a:lnTo>
                  <a:lnTo>
                    <a:pt x="12" y="112"/>
                  </a:lnTo>
                  <a:lnTo>
                    <a:pt x="16" y="110"/>
                  </a:lnTo>
                  <a:lnTo>
                    <a:pt x="22" y="110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68" y="90"/>
                  </a:lnTo>
                  <a:lnTo>
                    <a:pt x="86" y="8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12" y="52"/>
                  </a:lnTo>
                  <a:lnTo>
                    <a:pt x="112" y="50"/>
                  </a:lnTo>
                  <a:lnTo>
                    <a:pt x="112" y="50"/>
                  </a:lnTo>
                  <a:lnTo>
                    <a:pt x="104" y="50"/>
                  </a:lnTo>
                  <a:lnTo>
                    <a:pt x="104" y="5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9"/>
            <p:cNvSpPr>
              <a:spLocks/>
            </p:cNvSpPr>
            <p:nvPr/>
          </p:nvSpPr>
          <p:spPr bwMode="auto">
            <a:xfrm>
              <a:off x="5089525" y="3300413"/>
              <a:ext cx="593725" cy="454025"/>
            </a:xfrm>
            <a:custGeom>
              <a:avLst/>
              <a:gdLst>
                <a:gd name="T0" fmla="*/ 104 w 374"/>
                <a:gd name="T1" fmla="*/ 50 h 286"/>
                <a:gd name="T2" fmla="*/ 104 w 374"/>
                <a:gd name="T3" fmla="*/ 50 h 286"/>
                <a:gd name="T4" fmla="*/ 128 w 374"/>
                <a:gd name="T5" fmla="*/ 38 h 286"/>
                <a:gd name="T6" fmla="*/ 152 w 374"/>
                <a:gd name="T7" fmla="*/ 28 h 286"/>
                <a:gd name="T8" fmla="*/ 200 w 374"/>
                <a:gd name="T9" fmla="*/ 12 h 286"/>
                <a:gd name="T10" fmla="*/ 200 w 374"/>
                <a:gd name="T11" fmla="*/ 12 h 286"/>
                <a:gd name="T12" fmla="*/ 240 w 374"/>
                <a:gd name="T13" fmla="*/ 0 h 286"/>
                <a:gd name="T14" fmla="*/ 240 w 374"/>
                <a:gd name="T15" fmla="*/ 0 h 286"/>
                <a:gd name="T16" fmla="*/ 258 w 374"/>
                <a:gd name="T17" fmla="*/ 8 h 286"/>
                <a:gd name="T18" fmla="*/ 276 w 374"/>
                <a:gd name="T19" fmla="*/ 18 h 286"/>
                <a:gd name="T20" fmla="*/ 298 w 374"/>
                <a:gd name="T21" fmla="*/ 32 h 286"/>
                <a:gd name="T22" fmla="*/ 298 w 374"/>
                <a:gd name="T23" fmla="*/ 32 h 286"/>
                <a:gd name="T24" fmla="*/ 312 w 374"/>
                <a:gd name="T25" fmla="*/ 56 h 286"/>
                <a:gd name="T26" fmla="*/ 324 w 374"/>
                <a:gd name="T27" fmla="*/ 78 h 286"/>
                <a:gd name="T28" fmla="*/ 348 w 374"/>
                <a:gd name="T29" fmla="*/ 126 h 286"/>
                <a:gd name="T30" fmla="*/ 348 w 374"/>
                <a:gd name="T31" fmla="*/ 126 h 286"/>
                <a:gd name="T32" fmla="*/ 364 w 374"/>
                <a:gd name="T33" fmla="*/ 152 h 286"/>
                <a:gd name="T34" fmla="*/ 374 w 374"/>
                <a:gd name="T35" fmla="*/ 166 h 286"/>
                <a:gd name="T36" fmla="*/ 374 w 374"/>
                <a:gd name="T37" fmla="*/ 166 h 286"/>
                <a:gd name="T38" fmla="*/ 372 w 374"/>
                <a:gd name="T39" fmla="*/ 192 h 286"/>
                <a:gd name="T40" fmla="*/ 370 w 374"/>
                <a:gd name="T41" fmla="*/ 204 h 286"/>
                <a:gd name="T42" fmla="*/ 368 w 374"/>
                <a:gd name="T43" fmla="*/ 216 h 286"/>
                <a:gd name="T44" fmla="*/ 368 w 374"/>
                <a:gd name="T45" fmla="*/ 216 h 286"/>
                <a:gd name="T46" fmla="*/ 362 w 374"/>
                <a:gd name="T47" fmla="*/ 228 h 286"/>
                <a:gd name="T48" fmla="*/ 350 w 374"/>
                <a:gd name="T49" fmla="*/ 240 h 286"/>
                <a:gd name="T50" fmla="*/ 336 w 374"/>
                <a:gd name="T51" fmla="*/ 250 h 286"/>
                <a:gd name="T52" fmla="*/ 322 w 374"/>
                <a:gd name="T53" fmla="*/ 260 h 286"/>
                <a:gd name="T54" fmla="*/ 304 w 374"/>
                <a:gd name="T55" fmla="*/ 268 h 286"/>
                <a:gd name="T56" fmla="*/ 288 w 374"/>
                <a:gd name="T57" fmla="*/ 276 h 286"/>
                <a:gd name="T58" fmla="*/ 258 w 374"/>
                <a:gd name="T59" fmla="*/ 286 h 286"/>
                <a:gd name="T60" fmla="*/ 258 w 374"/>
                <a:gd name="T61" fmla="*/ 286 h 286"/>
                <a:gd name="T62" fmla="*/ 218 w 374"/>
                <a:gd name="T63" fmla="*/ 282 h 286"/>
                <a:gd name="T64" fmla="*/ 186 w 374"/>
                <a:gd name="T65" fmla="*/ 274 h 286"/>
                <a:gd name="T66" fmla="*/ 172 w 374"/>
                <a:gd name="T67" fmla="*/ 268 h 286"/>
                <a:gd name="T68" fmla="*/ 156 w 374"/>
                <a:gd name="T69" fmla="*/ 262 h 286"/>
                <a:gd name="T70" fmla="*/ 124 w 374"/>
                <a:gd name="T71" fmla="*/ 242 h 286"/>
                <a:gd name="T72" fmla="*/ 124 w 374"/>
                <a:gd name="T73" fmla="*/ 242 h 286"/>
                <a:gd name="T74" fmla="*/ 112 w 374"/>
                <a:gd name="T75" fmla="*/ 236 h 286"/>
                <a:gd name="T76" fmla="*/ 100 w 374"/>
                <a:gd name="T77" fmla="*/ 230 h 286"/>
                <a:gd name="T78" fmla="*/ 72 w 374"/>
                <a:gd name="T79" fmla="*/ 224 h 286"/>
                <a:gd name="T80" fmla="*/ 42 w 374"/>
                <a:gd name="T81" fmla="*/ 216 h 286"/>
                <a:gd name="T82" fmla="*/ 14 w 374"/>
                <a:gd name="T83" fmla="*/ 210 h 286"/>
                <a:gd name="T84" fmla="*/ 14 w 374"/>
                <a:gd name="T85" fmla="*/ 210 h 286"/>
                <a:gd name="T86" fmla="*/ 6 w 374"/>
                <a:gd name="T87" fmla="*/ 186 h 286"/>
                <a:gd name="T88" fmla="*/ 2 w 374"/>
                <a:gd name="T89" fmla="*/ 164 h 286"/>
                <a:gd name="T90" fmla="*/ 0 w 374"/>
                <a:gd name="T91" fmla="*/ 154 h 286"/>
                <a:gd name="T92" fmla="*/ 2 w 374"/>
                <a:gd name="T93" fmla="*/ 142 h 286"/>
                <a:gd name="T94" fmla="*/ 4 w 374"/>
                <a:gd name="T95" fmla="*/ 128 h 286"/>
                <a:gd name="T96" fmla="*/ 10 w 374"/>
                <a:gd name="T97" fmla="*/ 114 h 286"/>
                <a:gd name="T98" fmla="*/ 10 w 374"/>
                <a:gd name="T99" fmla="*/ 114 h 286"/>
                <a:gd name="T100" fmla="*/ 12 w 374"/>
                <a:gd name="T101" fmla="*/ 112 h 286"/>
                <a:gd name="T102" fmla="*/ 16 w 374"/>
                <a:gd name="T103" fmla="*/ 110 h 286"/>
                <a:gd name="T104" fmla="*/ 22 w 374"/>
                <a:gd name="T105" fmla="*/ 110 h 286"/>
                <a:gd name="T106" fmla="*/ 28 w 374"/>
                <a:gd name="T107" fmla="*/ 108 h 286"/>
                <a:gd name="T108" fmla="*/ 28 w 374"/>
                <a:gd name="T109" fmla="*/ 108 h 286"/>
                <a:gd name="T110" fmla="*/ 68 w 374"/>
                <a:gd name="T111" fmla="*/ 90 h 286"/>
                <a:gd name="T112" fmla="*/ 86 w 374"/>
                <a:gd name="T113" fmla="*/ 80 h 286"/>
                <a:gd name="T114" fmla="*/ 104 w 374"/>
                <a:gd name="T115" fmla="*/ 70 h 286"/>
                <a:gd name="T116" fmla="*/ 104 w 374"/>
                <a:gd name="T117" fmla="*/ 70 h 286"/>
                <a:gd name="T118" fmla="*/ 112 w 374"/>
                <a:gd name="T119" fmla="*/ 52 h 286"/>
                <a:gd name="T120" fmla="*/ 112 w 374"/>
                <a:gd name="T121" fmla="*/ 50 h 286"/>
                <a:gd name="T122" fmla="*/ 112 w 374"/>
                <a:gd name="T123" fmla="*/ 50 h 286"/>
                <a:gd name="T124" fmla="*/ 104 w 374"/>
                <a:gd name="T125" fmla="*/ 50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4" h="286">
                  <a:moveTo>
                    <a:pt x="104" y="50"/>
                  </a:moveTo>
                  <a:lnTo>
                    <a:pt x="104" y="50"/>
                  </a:lnTo>
                  <a:lnTo>
                    <a:pt x="128" y="38"/>
                  </a:lnTo>
                  <a:lnTo>
                    <a:pt x="152" y="28"/>
                  </a:lnTo>
                  <a:lnTo>
                    <a:pt x="200" y="12"/>
                  </a:lnTo>
                  <a:lnTo>
                    <a:pt x="200" y="12"/>
                  </a:lnTo>
                  <a:lnTo>
                    <a:pt x="240" y="0"/>
                  </a:lnTo>
                  <a:lnTo>
                    <a:pt x="240" y="0"/>
                  </a:lnTo>
                  <a:lnTo>
                    <a:pt x="258" y="8"/>
                  </a:lnTo>
                  <a:lnTo>
                    <a:pt x="276" y="18"/>
                  </a:lnTo>
                  <a:lnTo>
                    <a:pt x="298" y="32"/>
                  </a:lnTo>
                  <a:lnTo>
                    <a:pt x="298" y="32"/>
                  </a:lnTo>
                  <a:lnTo>
                    <a:pt x="312" y="56"/>
                  </a:lnTo>
                  <a:lnTo>
                    <a:pt x="324" y="78"/>
                  </a:lnTo>
                  <a:lnTo>
                    <a:pt x="348" y="126"/>
                  </a:lnTo>
                  <a:lnTo>
                    <a:pt x="348" y="126"/>
                  </a:lnTo>
                  <a:lnTo>
                    <a:pt x="364" y="152"/>
                  </a:lnTo>
                  <a:lnTo>
                    <a:pt x="374" y="166"/>
                  </a:lnTo>
                  <a:lnTo>
                    <a:pt x="374" y="166"/>
                  </a:lnTo>
                  <a:lnTo>
                    <a:pt x="372" y="192"/>
                  </a:lnTo>
                  <a:lnTo>
                    <a:pt x="370" y="204"/>
                  </a:lnTo>
                  <a:lnTo>
                    <a:pt x="368" y="216"/>
                  </a:lnTo>
                  <a:lnTo>
                    <a:pt x="368" y="216"/>
                  </a:lnTo>
                  <a:lnTo>
                    <a:pt x="362" y="228"/>
                  </a:lnTo>
                  <a:lnTo>
                    <a:pt x="350" y="240"/>
                  </a:lnTo>
                  <a:lnTo>
                    <a:pt x="336" y="250"/>
                  </a:lnTo>
                  <a:lnTo>
                    <a:pt x="322" y="260"/>
                  </a:lnTo>
                  <a:lnTo>
                    <a:pt x="304" y="268"/>
                  </a:lnTo>
                  <a:lnTo>
                    <a:pt x="288" y="276"/>
                  </a:lnTo>
                  <a:lnTo>
                    <a:pt x="258" y="286"/>
                  </a:lnTo>
                  <a:lnTo>
                    <a:pt x="258" y="286"/>
                  </a:lnTo>
                  <a:lnTo>
                    <a:pt x="218" y="282"/>
                  </a:lnTo>
                  <a:lnTo>
                    <a:pt x="186" y="274"/>
                  </a:lnTo>
                  <a:lnTo>
                    <a:pt x="172" y="268"/>
                  </a:lnTo>
                  <a:lnTo>
                    <a:pt x="156" y="26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12" y="236"/>
                  </a:lnTo>
                  <a:lnTo>
                    <a:pt x="100" y="230"/>
                  </a:lnTo>
                  <a:lnTo>
                    <a:pt x="72" y="224"/>
                  </a:lnTo>
                  <a:lnTo>
                    <a:pt x="42" y="216"/>
                  </a:lnTo>
                  <a:lnTo>
                    <a:pt x="14" y="210"/>
                  </a:lnTo>
                  <a:lnTo>
                    <a:pt x="14" y="210"/>
                  </a:lnTo>
                  <a:lnTo>
                    <a:pt x="6" y="186"/>
                  </a:lnTo>
                  <a:lnTo>
                    <a:pt x="2" y="164"/>
                  </a:lnTo>
                  <a:lnTo>
                    <a:pt x="0" y="154"/>
                  </a:lnTo>
                  <a:lnTo>
                    <a:pt x="2" y="142"/>
                  </a:lnTo>
                  <a:lnTo>
                    <a:pt x="4" y="128"/>
                  </a:lnTo>
                  <a:lnTo>
                    <a:pt x="10" y="114"/>
                  </a:lnTo>
                  <a:lnTo>
                    <a:pt x="10" y="114"/>
                  </a:lnTo>
                  <a:lnTo>
                    <a:pt x="12" y="112"/>
                  </a:lnTo>
                  <a:lnTo>
                    <a:pt x="16" y="110"/>
                  </a:lnTo>
                  <a:lnTo>
                    <a:pt x="22" y="110"/>
                  </a:lnTo>
                  <a:lnTo>
                    <a:pt x="28" y="108"/>
                  </a:lnTo>
                  <a:lnTo>
                    <a:pt x="28" y="108"/>
                  </a:lnTo>
                  <a:lnTo>
                    <a:pt x="68" y="90"/>
                  </a:lnTo>
                  <a:lnTo>
                    <a:pt x="86" y="80"/>
                  </a:lnTo>
                  <a:lnTo>
                    <a:pt x="104" y="70"/>
                  </a:lnTo>
                  <a:lnTo>
                    <a:pt x="104" y="70"/>
                  </a:lnTo>
                  <a:lnTo>
                    <a:pt x="112" y="52"/>
                  </a:lnTo>
                  <a:lnTo>
                    <a:pt x="112" y="50"/>
                  </a:lnTo>
                  <a:lnTo>
                    <a:pt x="112" y="50"/>
                  </a:lnTo>
                  <a:lnTo>
                    <a:pt x="104" y="5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0"/>
            <p:cNvSpPr>
              <a:spLocks/>
            </p:cNvSpPr>
            <p:nvPr/>
          </p:nvSpPr>
          <p:spPr bwMode="auto">
            <a:xfrm>
              <a:off x="5883275" y="3125788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2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2 h 110"/>
                <a:gd name="T16" fmla="*/ 0 w 108"/>
                <a:gd name="T17" fmla="*/ 44 h 110"/>
                <a:gd name="T18" fmla="*/ 0 w 108"/>
                <a:gd name="T19" fmla="*/ 54 h 110"/>
                <a:gd name="T20" fmla="*/ 0 w 108"/>
                <a:gd name="T21" fmla="*/ 54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4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4 h 110"/>
                <a:gd name="T34" fmla="*/ 42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4 w 108"/>
                <a:gd name="T41" fmla="*/ 108 h 110"/>
                <a:gd name="T42" fmla="*/ 74 w 108"/>
                <a:gd name="T43" fmla="*/ 104 h 110"/>
                <a:gd name="T44" fmla="*/ 84 w 108"/>
                <a:gd name="T45" fmla="*/ 100 h 110"/>
                <a:gd name="T46" fmla="*/ 92 w 108"/>
                <a:gd name="T47" fmla="*/ 94 h 110"/>
                <a:gd name="T48" fmla="*/ 98 w 108"/>
                <a:gd name="T49" fmla="*/ 84 h 110"/>
                <a:gd name="T50" fmla="*/ 102 w 108"/>
                <a:gd name="T51" fmla="*/ 76 h 110"/>
                <a:gd name="T52" fmla="*/ 106 w 108"/>
                <a:gd name="T53" fmla="*/ 66 h 110"/>
                <a:gd name="T54" fmla="*/ 108 w 108"/>
                <a:gd name="T55" fmla="*/ 54 h 110"/>
                <a:gd name="T56" fmla="*/ 108 w 108"/>
                <a:gd name="T57" fmla="*/ 54 h 110"/>
                <a:gd name="T58" fmla="*/ 106 w 108"/>
                <a:gd name="T59" fmla="*/ 44 h 110"/>
                <a:gd name="T60" fmla="*/ 102 w 108"/>
                <a:gd name="T61" fmla="*/ 32 h 110"/>
                <a:gd name="T62" fmla="*/ 98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4 w 108"/>
                <a:gd name="T69" fmla="*/ 4 h 110"/>
                <a:gd name="T70" fmla="*/ 64 w 108"/>
                <a:gd name="T71" fmla="*/ 2 h 110"/>
                <a:gd name="T72" fmla="*/ 54 w 108"/>
                <a:gd name="T73" fmla="*/ 0 h 110"/>
                <a:gd name="T74" fmla="*/ 54 w 108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4" y="104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98" y="84"/>
                  </a:lnTo>
                  <a:lnTo>
                    <a:pt x="102" y="76"/>
                  </a:lnTo>
                  <a:lnTo>
                    <a:pt x="106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4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21"/>
            <p:cNvSpPr>
              <a:spLocks/>
            </p:cNvSpPr>
            <p:nvPr/>
          </p:nvSpPr>
          <p:spPr bwMode="auto">
            <a:xfrm>
              <a:off x="5883275" y="3125788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2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2 h 110"/>
                <a:gd name="T16" fmla="*/ 0 w 108"/>
                <a:gd name="T17" fmla="*/ 44 h 110"/>
                <a:gd name="T18" fmla="*/ 0 w 108"/>
                <a:gd name="T19" fmla="*/ 54 h 110"/>
                <a:gd name="T20" fmla="*/ 0 w 108"/>
                <a:gd name="T21" fmla="*/ 54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4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4 h 110"/>
                <a:gd name="T34" fmla="*/ 42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4 w 108"/>
                <a:gd name="T41" fmla="*/ 108 h 110"/>
                <a:gd name="T42" fmla="*/ 74 w 108"/>
                <a:gd name="T43" fmla="*/ 104 h 110"/>
                <a:gd name="T44" fmla="*/ 84 w 108"/>
                <a:gd name="T45" fmla="*/ 100 h 110"/>
                <a:gd name="T46" fmla="*/ 92 w 108"/>
                <a:gd name="T47" fmla="*/ 94 h 110"/>
                <a:gd name="T48" fmla="*/ 98 w 108"/>
                <a:gd name="T49" fmla="*/ 84 h 110"/>
                <a:gd name="T50" fmla="*/ 102 w 108"/>
                <a:gd name="T51" fmla="*/ 76 h 110"/>
                <a:gd name="T52" fmla="*/ 106 w 108"/>
                <a:gd name="T53" fmla="*/ 66 h 110"/>
                <a:gd name="T54" fmla="*/ 108 w 108"/>
                <a:gd name="T55" fmla="*/ 54 h 110"/>
                <a:gd name="T56" fmla="*/ 108 w 108"/>
                <a:gd name="T57" fmla="*/ 54 h 110"/>
                <a:gd name="T58" fmla="*/ 106 w 108"/>
                <a:gd name="T59" fmla="*/ 44 h 110"/>
                <a:gd name="T60" fmla="*/ 102 w 108"/>
                <a:gd name="T61" fmla="*/ 32 h 110"/>
                <a:gd name="T62" fmla="*/ 98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4 w 108"/>
                <a:gd name="T69" fmla="*/ 4 h 110"/>
                <a:gd name="T70" fmla="*/ 64 w 108"/>
                <a:gd name="T71" fmla="*/ 2 h 110"/>
                <a:gd name="T72" fmla="*/ 54 w 108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4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4" y="108"/>
                  </a:lnTo>
                  <a:lnTo>
                    <a:pt x="74" y="104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98" y="84"/>
                  </a:lnTo>
                  <a:lnTo>
                    <a:pt x="102" y="76"/>
                  </a:lnTo>
                  <a:lnTo>
                    <a:pt x="106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4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22"/>
            <p:cNvSpPr>
              <a:spLocks/>
            </p:cNvSpPr>
            <p:nvPr/>
          </p:nvSpPr>
          <p:spPr bwMode="auto">
            <a:xfrm>
              <a:off x="6054725" y="341471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4 h 108"/>
                <a:gd name="T12" fmla="*/ 8 w 108"/>
                <a:gd name="T13" fmla="*/ 22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2 h 108"/>
                <a:gd name="T20" fmla="*/ 0 w 108"/>
                <a:gd name="T21" fmla="*/ 52 h 108"/>
                <a:gd name="T22" fmla="*/ 0 w 108"/>
                <a:gd name="T23" fmla="*/ 64 h 108"/>
                <a:gd name="T24" fmla="*/ 4 w 108"/>
                <a:gd name="T25" fmla="*/ 74 h 108"/>
                <a:gd name="T26" fmla="*/ 8 w 108"/>
                <a:gd name="T27" fmla="*/ 84 h 108"/>
                <a:gd name="T28" fmla="*/ 16 w 108"/>
                <a:gd name="T29" fmla="*/ 92 h 108"/>
                <a:gd name="T30" fmla="*/ 24 w 108"/>
                <a:gd name="T31" fmla="*/ 100 h 108"/>
                <a:gd name="T32" fmla="*/ 32 w 108"/>
                <a:gd name="T33" fmla="*/ 104 h 108"/>
                <a:gd name="T34" fmla="*/ 44 w 108"/>
                <a:gd name="T35" fmla="*/ 108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8 h 108"/>
                <a:gd name="T42" fmla="*/ 76 w 108"/>
                <a:gd name="T43" fmla="*/ 104 h 108"/>
                <a:gd name="T44" fmla="*/ 84 w 108"/>
                <a:gd name="T45" fmla="*/ 100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2 h 108"/>
                <a:gd name="T56" fmla="*/ 108 w 108"/>
                <a:gd name="T57" fmla="*/ 52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2 h 108"/>
                <a:gd name="T64" fmla="*/ 92 w 108"/>
                <a:gd name="T65" fmla="*/ 14 h 108"/>
                <a:gd name="T66" fmla="*/ 84 w 108"/>
                <a:gd name="T67" fmla="*/ 8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3"/>
            <p:cNvSpPr>
              <a:spLocks/>
            </p:cNvSpPr>
            <p:nvPr/>
          </p:nvSpPr>
          <p:spPr bwMode="auto">
            <a:xfrm>
              <a:off x="6054725" y="341471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4 h 108"/>
                <a:gd name="T12" fmla="*/ 8 w 108"/>
                <a:gd name="T13" fmla="*/ 22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2 h 108"/>
                <a:gd name="T20" fmla="*/ 0 w 108"/>
                <a:gd name="T21" fmla="*/ 52 h 108"/>
                <a:gd name="T22" fmla="*/ 0 w 108"/>
                <a:gd name="T23" fmla="*/ 64 h 108"/>
                <a:gd name="T24" fmla="*/ 4 w 108"/>
                <a:gd name="T25" fmla="*/ 74 h 108"/>
                <a:gd name="T26" fmla="*/ 8 w 108"/>
                <a:gd name="T27" fmla="*/ 84 h 108"/>
                <a:gd name="T28" fmla="*/ 16 w 108"/>
                <a:gd name="T29" fmla="*/ 92 h 108"/>
                <a:gd name="T30" fmla="*/ 24 w 108"/>
                <a:gd name="T31" fmla="*/ 100 h 108"/>
                <a:gd name="T32" fmla="*/ 32 w 108"/>
                <a:gd name="T33" fmla="*/ 104 h 108"/>
                <a:gd name="T34" fmla="*/ 44 w 108"/>
                <a:gd name="T35" fmla="*/ 108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8 h 108"/>
                <a:gd name="T42" fmla="*/ 76 w 108"/>
                <a:gd name="T43" fmla="*/ 104 h 108"/>
                <a:gd name="T44" fmla="*/ 84 w 108"/>
                <a:gd name="T45" fmla="*/ 100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2 h 108"/>
                <a:gd name="T56" fmla="*/ 108 w 108"/>
                <a:gd name="T57" fmla="*/ 52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2 h 108"/>
                <a:gd name="T64" fmla="*/ 92 w 108"/>
                <a:gd name="T65" fmla="*/ 14 h 108"/>
                <a:gd name="T66" fmla="*/ 84 w 108"/>
                <a:gd name="T67" fmla="*/ 8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4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2"/>
                  </a:lnTo>
                  <a:lnTo>
                    <a:pt x="108" y="52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4"/>
            <p:cNvSpPr>
              <a:spLocks/>
            </p:cNvSpPr>
            <p:nvPr/>
          </p:nvSpPr>
          <p:spPr bwMode="auto">
            <a:xfrm>
              <a:off x="6054725" y="3700463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4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6 h 110"/>
                <a:gd name="T20" fmla="*/ 0 w 108"/>
                <a:gd name="T21" fmla="*/ 56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6 h 110"/>
                <a:gd name="T34" fmla="*/ 44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6 h 110"/>
                <a:gd name="T56" fmla="*/ 108 w 108"/>
                <a:gd name="T57" fmla="*/ 56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4 w 108"/>
                <a:gd name="T73" fmla="*/ 0 h 110"/>
                <a:gd name="T74" fmla="*/ 54 w 108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5"/>
            <p:cNvSpPr>
              <a:spLocks/>
            </p:cNvSpPr>
            <p:nvPr/>
          </p:nvSpPr>
          <p:spPr bwMode="auto">
            <a:xfrm>
              <a:off x="6054725" y="3700463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4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6 h 110"/>
                <a:gd name="T20" fmla="*/ 0 w 108"/>
                <a:gd name="T21" fmla="*/ 56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6 h 110"/>
                <a:gd name="T34" fmla="*/ 44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6 h 110"/>
                <a:gd name="T56" fmla="*/ 108 w 108"/>
                <a:gd name="T57" fmla="*/ 56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4 w 108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6"/>
            <p:cNvSpPr>
              <a:spLocks/>
            </p:cNvSpPr>
            <p:nvPr/>
          </p:nvSpPr>
          <p:spPr bwMode="auto">
            <a:xfrm>
              <a:off x="6169025" y="318611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8 h 108"/>
                <a:gd name="T10" fmla="*/ 16 w 108"/>
                <a:gd name="T11" fmla="*/ 14 h 108"/>
                <a:gd name="T12" fmla="*/ 10 w 108"/>
                <a:gd name="T13" fmla="*/ 22 h 108"/>
                <a:gd name="T14" fmla="*/ 4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2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6 h 108"/>
                <a:gd name="T42" fmla="*/ 76 w 108"/>
                <a:gd name="T43" fmla="*/ 102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98 w 108"/>
                <a:gd name="T63" fmla="*/ 22 h 108"/>
                <a:gd name="T64" fmla="*/ 92 w 108"/>
                <a:gd name="T65" fmla="*/ 14 h 108"/>
                <a:gd name="T66" fmla="*/ 84 w 108"/>
                <a:gd name="T67" fmla="*/ 8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6"/>
                  </a:lnTo>
                  <a:lnTo>
                    <a:pt x="76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98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7"/>
            <p:cNvSpPr>
              <a:spLocks/>
            </p:cNvSpPr>
            <p:nvPr/>
          </p:nvSpPr>
          <p:spPr bwMode="auto">
            <a:xfrm>
              <a:off x="6169025" y="318611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8 h 108"/>
                <a:gd name="T10" fmla="*/ 16 w 108"/>
                <a:gd name="T11" fmla="*/ 14 h 108"/>
                <a:gd name="T12" fmla="*/ 10 w 108"/>
                <a:gd name="T13" fmla="*/ 22 h 108"/>
                <a:gd name="T14" fmla="*/ 4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2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6 h 108"/>
                <a:gd name="T42" fmla="*/ 76 w 108"/>
                <a:gd name="T43" fmla="*/ 102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98 w 108"/>
                <a:gd name="T63" fmla="*/ 22 h 108"/>
                <a:gd name="T64" fmla="*/ 92 w 108"/>
                <a:gd name="T65" fmla="*/ 14 h 108"/>
                <a:gd name="T66" fmla="*/ 84 w 108"/>
                <a:gd name="T67" fmla="*/ 8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6"/>
                  </a:lnTo>
                  <a:lnTo>
                    <a:pt x="76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98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8"/>
            <p:cNvSpPr>
              <a:spLocks/>
            </p:cNvSpPr>
            <p:nvPr/>
          </p:nvSpPr>
          <p:spPr bwMode="auto">
            <a:xfrm>
              <a:off x="6283325" y="3586163"/>
              <a:ext cx="174625" cy="171450"/>
            </a:xfrm>
            <a:custGeom>
              <a:avLst/>
              <a:gdLst>
                <a:gd name="T0" fmla="*/ 56 w 110"/>
                <a:gd name="T1" fmla="*/ 0 h 108"/>
                <a:gd name="T2" fmla="*/ 56 w 110"/>
                <a:gd name="T3" fmla="*/ 0 h 108"/>
                <a:gd name="T4" fmla="*/ 44 w 110"/>
                <a:gd name="T5" fmla="*/ 2 h 108"/>
                <a:gd name="T6" fmla="*/ 34 w 110"/>
                <a:gd name="T7" fmla="*/ 4 h 108"/>
                <a:gd name="T8" fmla="*/ 24 w 110"/>
                <a:gd name="T9" fmla="*/ 10 h 108"/>
                <a:gd name="T10" fmla="*/ 16 w 110"/>
                <a:gd name="T11" fmla="*/ 16 h 108"/>
                <a:gd name="T12" fmla="*/ 10 w 110"/>
                <a:gd name="T13" fmla="*/ 24 h 108"/>
                <a:gd name="T14" fmla="*/ 4 w 110"/>
                <a:gd name="T15" fmla="*/ 34 h 108"/>
                <a:gd name="T16" fmla="*/ 2 w 110"/>
                <a:gd name="T17" fmla="*/ 44 h 108"/>
                <a:gd name="T18" fmla="*/ 0 w 110"/>
                <a:gd name="T19" fmla="*/ 54 h 108"/>
                <a:gd name="T20" fmla="*/ 0 w 110"/>
                <a:gd name="T21" fmla="*/ 54 h 108"/>
                <a:gd name="T22" fmla="*/ 2 w 110"/>
                <a:gd name="T23" fmla="*/ 66 h 108"/>
                <a:gd name="T24" fmla="*/ 4 w 110"/>
                <a:gd name="T25" fmla="*/ 76 h 108"/>
                <a:gd name="T26" fmla="*/ 10 w 110"/>
                <a:gd name="T27" fmla="*/ 84 h 108"/>
                <a:gd name="T28" fmla="*/ 16 w 110"/>
                <a:gd name="T29" fmla="*/ 92 h 108"/>
                <a:gd name="T30" fmla="*/ 24 w 110"/>
                <a:gd name="T31" fmla="*/ 98 h 108"/>
                <a:gd name="T32" fmla="*/ 34 w 110"/>
                <a:gd name="T33" fmla="*/ 104 h 108"/>
                <a:gd name="T34" fmla="*/ 44 w 110"/>
                <a:gd name="T35" fmla="*/ 108 h 108"/>
                <a:gd name="T36" fmla="*/ 56 w 110"/>
                <a:gd name="T37" fmla="*/ 108 h 108"/>
                <a:gd name="T38" fmla="*/ 56 w 110"/>
                <a:gd name="T39" fmla="*/ 108 h 108"/>
                <a:gd name="T40" fmla="*/ 66 w 110"/>
                <a:gd name="T41" fmla="*/ 108 h 108"/>
                <a:gd name="T42" fmla="*/ 76 w 110"/>
                <a:gd name="T43" fmla="*/ 104 h 108"/>
                <a:gd name="T44" fmla="*/ 86 w 110"/>
                <a:gd name="T45" fmla="*/ 98 h 108"/>
                <a:gd name="T46" fmla="*/ 94 w 110"/>
                <a:gd name="T47" fmla="*/ 92 h 108"/>
                <a:gd name="T48" fmla="*/ 100 w 110"/>
                <a:gd name="T49" fmla="*/ 84 h 108"/>
                <a:gd name="T50" fmla="*/ 106 w 110"/>
                <a:gd name="T51" fmla="*/ 76 h 108"/>
                <a:gd name="T52" fmla="*/ 108 w 110"/>
                <a:gd name="T53" fmla="*/ 66 h 108"/>
                <a:gd name="T54" fmla="*/ 110 w 110"/>
                <a:gd name="T55" fmla="*/ 54 h 108"/>
                <a:gd name="T56" fmla="*/ 110 w 110"/>
                <a:gd name="T57" fmla="*/ 54 h 108"/>
                <a:gd name="T58" fmla="*/ 108 w 110"/>
                <a:gd name="T59" fmla="*/ 44 h 108"/>
                <a:gd name="T60" fmla="*/ 106 w 110"/>
                <a:gd name="T61" fmla="*/ 34 h 108"/>
                <a:gd name="T62" fmla="*/ 100 w 110"/>
                <a:gd name="T63" fmla="*/ 24 h 108"/>
                <a:gd name="T64" fmla="*/ 94 w 110"/>
                <a:gd name="T65" fmla="*/ 16 h 108"/>
                <a:gd name="T66" fmla="*/ 86 w 110"/>
                <a:gd name="T67" fmla="*/ 10 h 108"/>
                <a:gd name="T68" fmla="*/ 76 w 110"/>
                <a:gd name="T69" fmla="*/ 4 h 108"/>
                <a:gd name="T70" fmla="*/ 66 w 110"/>
                <a:gd name="T71" fmla="*/ 2 h 108"/>
                <a:gd name="T72" fmla="*/ 56 w 110"/>
                <a:gd name="T73" fmla="*/ 0 h 108"/>
                <a:gd name="T74" fmla="*/ 56 w 110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98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9"/>
            <p:cNvSpPr>
              <a:spLocks/>
            </p:cNvSpPr>
            <p:nvPr/>
          </p:nvSpPr>
          <p:spPr bwMode="auto">
            <a:xfrm>
              <a:off x="6283325" y="3586163"/>
              <a:ext cx="174625" cy="171450"/>
            </a:xfrm>
            <a:custGeom>
              <a:avLst/>
              <a:gdLst>
                <a:gd name="T0" fmla="*/ 56 w 110"/>
                <a:gd name="T1" fmla="*/ 0 h 108"/>
                <a:gd name="T2" fmla="*/ 56 w 110"/>
                <a:gd name="T3" fmla="*/ 0 h 108"/>
                <a:gd name="T4" fmla="*/ 44 w 110"/>
                <a:gd name="T5" fmla="*/ 2 h 108"/>
                <a:gd name="T6" fmla="*/ 34 w 110"/>
                <a:gd name="T7" fmla="*/ 4 h 108"/>
                <a:gd name="T8" fmla="*/ 24 w 110"/>
                <a:gd name="T9" fmla="*/ 10 h 108"/>
                <a:gd name="T10" fmla="*/ 16 w 110"/>
                <a:gd name="T11" fmla="*/ 16 h 108"/>
                <a:gd name="T12" fmla="*/ 10 w 110"/>
                <a:gd name="T13" fmla="*/ 24 h 108"/>
                <a:gd name="T14" fmla="*/ 4 w 110"/>
                <a:gd name="T15" fmla="*/ 34 h 108"/>
                <a:gd name="T16" fmla="*/ 2 w 110"/>
                <a:gd name="T17" fmla="*/ 44 h 108"/>
                <a:gd name="T18" fmla="*/ 0 w 110"/>
                <a:gd name="T19" fmla="*/ 54 h 108"/>
                <a:gd name="T20" fmla="*/ 0 w 110"/>
                <a:gd name="T21" fmla="*/ 54 h 108"/>
                <a:gd name="T22" fmla="*/ 2 w 110"/>
                <a:gd name="T23" fmla="*/ 66 h 108"/>
                <a:gd name="T24" fmla="*/ 4 w 110"/>
                <a:gd name="T25" fmla="*/ 76 h 108"/>
                <a:gd name="T26" fmla="*/ 10 w 110"/>
                <a:gd name="T27" fmla="*/ 84 h 108"/>
                <a:gd name="T28" fmla="*/ 16 w 110"/>
                <a:gd name="T29" fmla="*/ 92 h 108"/>
                <a:gd name="T30" fmla="*/ 24 w 110"/>
                <a:gd name="T31" fmla="*/ 98 h 108"/>
                <a:gd name="T32" fmla="*/ 34 w 110"/>
                <a:gd name="T33" fmla="*/ 104 h 108"/>
                <a:gd name="T34" fmla="*/ 44 w 110"/>
                <a:gd name="T35" fmla="*/ 108 h 108"/>
                <a:gd name="T36" fmla="*/ 56 w 110"/>
                <a:gd name="T37" fmla="*/ 108 h 108"/>
                <a:gd name="T38" fmla="*/ 56 w 110"/>
                <a:gd name="T39" fmla="*/ 108 h 108"/>
                <a:gd name="T40" fmla="*/ 66 w 110"/>
                <a:gd name="T41" fmla="*/ 108 h 108"/>
                <a:gd name="T42" fmla="*/ 76 w 110"/>
                <a:gd name="T43" fmla="*/ 104 h 108"/>
                <a:gd name="T44" fmla="*/ 86 w 110"/>
                <a:gd name="T45" fmla="*/ 98 h 108"/>
                <a:gd name="T46" fmla="*/ 94 w 110"/>
                <a:gd name="T47" fmla="*/ 92 h 108"/>
                <a:gd name="T48" fmla="*/ 100 w 110"/>
                <a:gd name="T49" fmla="*/ 84 h 108"/>
                <a:gd name="T50" fmla="*/ 106 w 110"/>
                <a:gd name="T51" fmla="*/ 76 h 108"/>
                <a:gd name="T52" fmla="*/ 108 w 110"/>
                <a:gd name="T53" fmla="*/ 66 h 108"/>
                <a:gd name="T54" fmla="*/ 110 w 110"/>
                <a:gd name="T55" fmla="*/ 54 h 108"/>
                <a:gd name="T56" fmla="*/ 110 w 110"/>
                <a:gd name="T57" fmla="*/ 54 h 108"/>
                <a:gd name="T58" fmla="*/ 108 w 110"/>
                <a:gd name="T59" fmla="*/ 44 h 108"/>
                <a:gd name="T60" fmla="*/ 106 w 110"/>
                <a:gd name="T61" fmla="*/ 34 h 108"/>
                <a:gd name="T62" fmla="*/ 100 w 110"/>
                <a:gd name="T63" fmla="*/ 24 h 108"/>
                <a:gd name="T64" fmla="*/ 94 w 110"/>
                <a:gd name="T65" fmla="*/ 16 h 108"/>
                <a:gd name="T66" fmla="*/ 86 w 110"/>
                <a:gd name="T67" fmla="*/ 10 h 108"/>
                <a:gd name="T68" fmla="*/ 76 w 110"/>
                <a:gd name="T69" fmla="*/ 4 h 108"/>
                <a:gd name="T70" fmla="*/ 66 w 110"/>
                <a:gd name="T71" fmla="*/ 2 h 108"/>
                <a:gd name="T72" fmla="*/ 56 w 110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08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8"/>
                  </a:lnTo>
                  <a:lnTo>
                    <a:pt x="56" y="108"/>
                  </a:lnTo>
                  <a:lnTo>
                    <a:pt x="56" y="108"/>
                  </a:lnTo>
                  <a:lnTo>
                    <a:pt x="66" y="108"/>
                  </a:lnTo>
                  <a:lnTo>
                    <a:pt x="76" y="104"/>
                  </a:lnTo>
                  <a:lnTo>
                    <a:pt x="86" y="98"/>
                  </a:lnTo>
                  <a:lnTo>
                    <a:pt x="94" y="92"/>
                  </a:lnTo>
                  <a:lnTo>
                    <a:pt x="100" y="84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4"/>
                  </a:lnTo>
                  <a:lnTo>
                    <a:pt x="110" y="54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30"/>
            <p:cNvSpPr>
              <a:spLocks/>
            </p:cNvSpPr>
            <p:nvPr/>
          </p:nvSpPr>
          <p:spPr bwMode="auto">
            <a:xfrm>
              <a:off x="5594350" y="3068638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2 h 108"/>
                <a:gd name="T6" fmla="*/ 34 w 108"/>
                <a:gd name="T7" fmla="*/ 4 h 108"/>
                <a:gd name="T8" fmla="*/ 24 w 108"/>
                <a:gd name="T9" fmla="*/ 10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4 h 108"/>
                <a:gd name="T16" fmla="*/ 2 w 108"/>
                <a:gd name="T17" fmla="*/ 44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6 h 108"/>
                <a:gd name="T24" fmla="*/ 4 w 108"/>
                <a:gd name="T25" fmla="*/ 76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6 h 108"/>
                <a:gd name="T52" fmla="*/ 106 w 108"/>
                <a:gd name="T53" fmla="*/ 66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4 h 108"/>
                <a:gd name="T60" fmla="*/ 104 w 108"/>
                <a:gd name="T61" fmla="*/ 34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10 h 108"/>
                <a:gd name="T68" fmla="*/ 74 w 108"/>
                <a:gd name="T69" fmla="*/ 4 h 108"/>
                <a:gd name="T70" fmla="*/ 64 w 108"/>
                <a:gd name="T71" fmla="*/ 2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6"/>
                  </a:lnTo>
                  <a:lnTo>
                    <a:pt x="106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4"/>
                  </a:lnTo>
                  <a:lnTo>
                    <a:pt x="104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2" name="Freeform 31"/>
            <p:cNvSpPr>
              <a:spLocks/>
            </p:cNvSpPr>
            <p:nvPr/>
          </p:nvSpPr>
          <p:spPr bwMode="auto">
            <a:xfrm>
              <a:off x="5594350" y="3068638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2 h 108"/>
                <a:gd name="T6" fmla="*/ 34 w 108"/>
                <a:gd name="T7" fmla="*/ 4 h 108"/>
                <a:gd name="T8" fmla="*/ 24 w 108"/>
                <a:gd name="T9" fmla="*/ 10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4 h 108"/>
                <a:gd name="T16" fmla="*/ 2 w 108"/>
                <a:gd name="T17" fmla="*/ 44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6 h 108"/>
                <a:gd name="T24" fmla="*/ 4 w 108"/>
                <a:gd name="T25" fmla="*/ 76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6 h 108"/>
                <a:gd name="T52" fmla="*/ 106 w 108"/>
                <a:gd name="T53" fmla="*/ 66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4 h 108"/>
                <a:gd name="T60" fmla="*/ 104 w 108"/>
                <a:gd name="T61" fmla="*/ 34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10 h 108"/>
                <a:gd name="T68" fmla="*/ 74 w 108"/>
                <a:gd name="T69" fmla="*/ 4 h 108"/>
                <a:gd name="T70" fmla="*/ 64 w 108"/>
                <a:gd name="T71" fmla="*/ 2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6"/>
                  </a:lnTo>
                  <a:lnTo>
                    <a:pt x="106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4"/>
                  </a:lnTo>
                  <a:lnTo>
                    <a:pt x="104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3" name="Freeform 32"/>
            <p:cNvSpPr>
              <a:spLocks/>
            </p:cNvSpPr>
            <p:nvPr/>
          </p:nvSpPr>
          <p:spPr bwMode="auto">
            <a:xfrm>
              <a:off x="6400800" y="335756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2 w 108"/>
                <a:gd name="T5" fmla="*/ 0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0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100 h 108"/>
                <a:gd name="T32" fmla="*/ 32 w 108"/>
                <a:gd name="T33" fmla="*/ 104 h 108"/>
                <a:gd name="T34" fmla="*/ 42 w 108"/>
                <a:gd name="T35" fmla="*/ 108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8 h 108"/>
                <a:gd name="T42" fmla="*/ 76 w 108"/>
                <a:gd name="T43" fmla="*/ 104 h 108"/>
                <a:gd name="T44" fmla="*/ 84 w 108"/>
                <a:gd name="T45" fmla="*/ 100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6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2 h 108"/>
                <a:gd name="T60" fmla="*/ 104 w 108"/>
                <a:gd name="T61" fmla="*/ 32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6 w 108"/>
                <a:gd name="T69" fmla="*/ 4 h 108"/>
                <a:gd name="T70" fmla="*/ 64 w 108"/>
                <a:gd name="T71" fmla="*/ 0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2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6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2"/>
                  </a:lnTo>
                  <a:lnTo>
                    <a:pt x="104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5" name="Freeform 33"/>
            <p:cNvSpPr>
              <a:spLocks/>
            </p:cNvSpPr>
            <p:nvPr/>
          </p:nvSpPr>
          <p:spPr bwMode="auto">
            <a:xfrm>
              <a:off x="6400800" y="3357563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2 w 108"/>
                <a:gd name="T5" fmla="*/ 0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10 w 108"/>
                <a:gd name="T13" fmla="*/ 24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0 w 108"/>
                <a:gd name="T23" fmla="*/ 64 h 108"/>
                <a:gd name="T24" fmla="*/ 4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100 h 108"/>
                <a:gd name="T32" fmla="*/ 32 w 108"/>
                <a:gd name="T33" fmla="*/ 104 h 108"/>
                <a:gd name="T34" fmla="*/ 42 w 108"/>
                <a:gd name="T35" fmla="*/ 108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8 h 108"/>
                <a:gd name="T42" fmla="*/ 76 w 108"/>
                <a:gd name="T43" fmla="*/ 104 h 108"/>
                <a:gd name="T44" fmla="*/ 84 w 108"/>
                <a:gd name="T45" fmla="*/ 100 h 108"/>
                <a:gd name="T46" fmla="*/ 92 w 108"/>
                <a:gd name="T47" fmla="*/ 92 h 108"/>
                <a:gd name="T48" fmla="*/ 98 w 108"/>
                <a:gd name="T49" fmla="*/ 84 h 108"/>
                <a:gd name="T50" fmla="*/ 104 w 108"/>
                <a:gd name="T51" fmla="*/ 74 h 108"/>
                <a:gd name="T52" fmla="*/ 106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6 w 108"/>
                <a:gd name="T59" fmla="*/ 42 h 108"/>
                <a:gd name="T60" fmla="*/ 104 w 108"/>
                <a:gd name="T61" fmla="*/ 32 h 108"/>
                <a:gd name="T62" fmla="*/ 98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6 w 108"/>
                <a:gd name="T69" fmla="*/ 4 h 108"/>
                <a:gd name="T70" fmla="*/ 64 w 108"/>
                <a:gd name="T71" fmla="*/ 0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2" y="0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100"/>
                  </a:lnTo>
                  <a:lnTo>
                    <a:pt x="32" y="104"/>
                  </a:lnTo>
                  <a:lnTo>
                    <a:pt x="42" y="108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8"/>
                  </a:lnTo>
                  <a:lnTo>
                    <a:pt x="76" y="104"/>
                  </a:lnTo>
                  <a:lnTo>
                    <a:pt x="84" y="100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4" y="74"/>
                  </a:lnTo>
                  <a:lnTo>
                    <a:pt x="106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6" y="42"/>
                  </a:lnTo>
                  <a:lnTo>
                    <a:pt x="104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4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6" name="Freeform 34"/>
            <p:cNvSpPr>
              <a:spLocks/>
            </p:cNvSpPr>
            <p:nvPr/>
          </p:nvSpPr>
          <p:spPr bwMode="auto">
            <a:xfrm>
              <a:off x="6572250" y="3643313"/>
              <a:ext cx="171450" cy="174625"/>
            </a:xfrm>
            <a:custGeom>
              <a:avLst/>
              <a:gdLst>
                <a:gd name="T0" fmla="*/ 56 w 108"/>
                <a:gd name="T1" fmla="*/ 0 h 110"/>
                <a:gd name="T2" fmla="*/ 56 w 108"/>
                <a:gd name="T3" fmla="*/ 0 h 110"/>
                <a:gd name="T4" fmla="*/ 44 w 108"/>
                <a:gd name="T5" fmla="*/ 2 h 110"/>
                <a:gd name="T6" fmla="*/ 34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4 h 110"/>
                <a:gd name="T20" fmla="*/ 0 w 108"/>
                <a:gd name="T21" fmla="*/ 54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4 w 108"/>
                <a:gd name="T33" fmla="*/ 106 h 110"/>
                <a:gd name="T34" fmla="*/ 44 w 108"/>
                <a:gd name="T35" fmla="*/ 108 h 110"/>
                <a:gd name="T36" fmla="*/ 56 w 108"/>
                <a:gd name="T37" fmla="*/ 110 h 110"/>
                <a:gd name="T38" fmla="*/ 56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4 h 110"/>
                <a:gd name="T56" fmla="*/ 108 w 108"/>
                <a:gd name="T57" fmla="*/ 54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6 w 108"/>
                <a:gd name="T73" fmla="*/ 0 h 110"/>
                <a:gd name="T74" fmla="*/ 56 w 108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077" name="Freeform 35"/>
            <p:cNvSpPr>
              <a:spLocks/>
            </p:cNvSpPr>
            <p:nvPr/>
          </p:nvSpPr>
          <p:spPr bwMode="auto">
            <a:xfrm>
              <a:off x="6572250" y="3643313"/>
              <a:ext cx="171450" cy="174625"/>
            </a:xfrm>
            <a:custGeom>
              <a:avLst/>
              <a:gdLst>
                <a:gd name="T0" fmla="*/ 56 w 108"/>
                <a:gd name="T1" fmla="*/ 0 h 110"/>
                <a:gd name="T2" fmla="*/ 56 w 108"/>
                <a:gd name="T3" fmla="*/ 0 h 110"/>
                <a:gd name="T4" fmla="*/ 44 w 108"/>
                <a:gd name="T5" fmla="*/ 2 h 110"/>
                <a:gd name="T6" fmla="*/ 34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4 h 110"/>
                <a:gd name="T20" fmla="*/ 0 w 108"/>
                <a:gd name="T21" fmla="*/ 54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4 w 108"/>
                <a:gd name="T33" fmla="*/ 106 h 110"/>
                <a:gd name="T34" fmla="*/ 44 w 108"/>
                <a:gd name="T35" fmla="*/ 108 h 110"/>
                <a:gd name="T36" fmla="*/ 56 w 108"/>
                <a:gd name="T37" fmla="*/ 110 h 110"/>
                <a:gd name="T38" fmla="*/ 56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4 h 110"/>
                <a:gd name="T56" fmla="*/ 108 w 108"/>
                <a:gd name="T57" fmla="*/ 54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6 w 108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078" name="Freeform 36"/>
            <p:cNvSpPr>
              <a:spLocks/>
            </p:cNvSpPr>
            <p:nvPr/>
          </p:nvSpPr>
          <p:spPr bwMode="auto">
            <a:xfrm>
              <a:off x="6054725" y="2951163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4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6 h 110"/>
                <a:gd name="T20" fmla="*/ 0 w 108"/>
                <a:gd name="T21" fmla="*/ 56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6 h 110"/>
                <a:gd name="T34" fmla="*/ 44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6 h 110"/>
                <a:gd name="T56" fmla="*/ 108 w 108"/>
                <a:gd name="T57" fmla="*/ 56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4 w 108"/>
                <a:gd name="T73" fmla="*/ 0 h 110"/>
                <a:gd name="T74" fmla="*/ 54 w 108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9" name="Freeform 37"/>
            <p:cNvSpPr>
              <a:spLocks/>
            </p:cNvSpPr>
            <p:nvPr/>
          </p:nvSpPr>
          <p:spPr bwMode="auto">
            <a:xfrm>
              <a:off x="6054725" y="2951163"/>
              <a:ext cx="171450" cy="174625"/>
            </a:xfrm>
            <a:custGeom>
              <a:avLst/>
              <a:gdLst>
                <a:gd name="T0" fmla="*/ 54 w 108"/>
                <a:gd name="T1" fmla="*/ 0 h 110"/>
                <a:gd name="T2" fmla="*/ 54 w 108"/>
                <a:gd name="T3" fmla="*/ 0 h 110"/>
                <a:gd name="T4" fmla="*/ 44 w 108"/>
                <a:gd name="T5" fmla="*/ 2 h 110"/>
                <a:gd name="T6" fmla="*/ 32 w 108"/>
                <a:gd name="T7" fmla="*/ 4 h 110"/>
                <a:gd name="T8" fmla="*/ 24 w 108"/>
                <a:gd name="T9" fmla="*/ 10 h 110"/>
                <a:gd name="T10" fmla="*/ 16 w 108"/>
                <a:gd name="T11" fmla="*/ 16 h 110"/>
                <a:gd name="T12" fmla="*/ 8 w 108"/>
                <a:gd name="T13" fmla="*/ 24 h 110"/>
                <a:gd name="T14" fmla="*/ 4 w 108"/>
                <a:gd name="T15" fmla="*/ 34 h 110"/>
                <a:gd name="T16" fmla="*/ 0 w 108"/>
                <a:gd name="T17" fmla="*/ 44 h 110"/>
                <a:gd name="T18" fmla="*/ 0 w 108"/>
                <a:gd name="T19" fmla="*/ 56 h 110"/>
                <a:gd name="T20" fmla="*/ 0 w 108"/>
                <a:gd name="T21" fmla="*/ 56 h 110"/>
                <a:gd name="T22" fmla="*/ 0 w 108"/>
                <a:gd name="T23" fmla="*/ 66 h 110"/>
                <a:gd name="T24" fmla="*/ 4 w 108"/>
                <a:gd name="T25" fmla="*/ 76 h 110"/>
                <a:gd name="T26" fmla="*/ 8 w 108"/>
                <a:gd name="T27" fmla="*/ 86 h 110"/>
                <a:gd name="T28" fmla="*/ 16 w 108"/>
                <a:gd name="T29" fmla="*/ 94 h 110"/>
                <a:gd name="T30" fmla="*/ 24 w 108"/>
                <a:gd name="T31" fmla="*/ 100 h 110"/>
                <a:gd name="T32" fmla="*/ 32 w 108"/>
                <a:gd name="T33" fmla="*/ 106 h 110"/>
                <a:gd name="T34" fmla="*/ 44 w 108"/>
                <a:gd name="T35" fmla="*/ 108 h 110"/>
                <a:gd name="T36" fmla="*/ 54 w 108"/>
                <a:gd name="T37" fmla="*/ 110 h 110"/>
                <a:gd name="T38" fmla="*/ 54 w 108"/>
                <a:gd name="T39" fmla="*/ 110 h 110"/>
                <a:gd name="T40" fmla="*/ 66 w 108"/>
                <a:gd name="T41" fmla="*/ 108 h 110"/>
                <a:gd name="T42" fmla="*/ 76 w 108"/>
                <a:gd name="T43" fmla="*/ 106 h 110"/>
                <a:gd name="T44" fmla="*/ 84 w 108"/>
                <a:gd name="T45" fmla="*/ 100 h 110"/>
                <a:gd name="T46" fmla="*/ 92 w 108"/>
                <a:gd name="T47" fmla="*/ 94 h 110"/>
                <a:gd name="T48" fmla="*/ 100 w 108"/>
                <a:gd name="T49" fmla="*/ 86 h 110"/>
                <a:gd name="T50" fmla="*/ 104 w 108"/>
                <a:gd name="T51" fmla="*/ 76 h 110"/>
                <a:gd name="T52" fmla="*/ 108 w 108"/>
                <a:gd name="T53" fmla="*/ 66 h 110"/>
                <a:gd name="T54" fmla="*/ 108 w 108"/>
                <a:gd name="T55" fmla="*/ 56 h 110"/>
                <a:gd name="T56" fmla="*/ 108 w 108"/>
                <a:gd name="T57" fmla="*/ 56 h 110"/>
                <a:gd name="T58" fmla="*/ 108 w 108"/>
                <a:gd name="T59" fmla="*/ 44 h 110"/>
                <a:gd name="T60" fmla="*/ 104 w 108"/>
                <a:gd name="T61" fmla="*/ 34 h 110"/>
                <a:gd name="T62" fmla="*/ 100 w 108"/>
                <a:gd name="T63" fmla="*/ 24 h 110"/>
                <a:gd name="T64" fmla="*/ 92 w 108"/>
                <a:gd name="T65" fmla="*/ 16 h 110"/>
                <a:gd name="T66" fmla="*/ 84 w 108"/>
                <a:gd name="T67" fmla="*/ 10 h 110"/>
                <a:gd name="T68" fmla="*/ 76 w 108"/>
                <a:gd name="T69" fmla="*/ 4 h 110"/>
                <a:gd name="T70" fmla="*/ 66 w 108"/>
                <a:gd name="T71" fmla="*/ 2 h 110"/>
                <a:gd name="T72" fmla="*/ 54 w 108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10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66"/>
                  </a:lnTo>
                  <a:lnTo>
                    <a:pt x="4" y="76"/>
                  </a:lnTo>
                  <a:lnTo>
                    <a:pt x="8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2" y="106"/>
                  </a:lnTo>
                  <a:lnTo>
                    <a:pt x="44" y="108"/>
                  </a:lnTo>
                  <a:lnTo>
                    <a:pt x="54" y="110"/>
                  </a:lnTo>
                  <a:lnTo>
                    <a:pt x="54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4" y="100"/>
                  </a:lnTo>
                  <a:lnTo>
                    <a:pt x="92" y="94"/>
                  </a:lnTo>
                  <a:lnTo>
                    <a:pt x="100" y="86"/>
                  </a:lnTo>
                  <a:lnTo>
                    <a:pt x="104" y="76"/>
                  </a:lnTo>
                  <a:lnTo>
                    <a:pt x="108" y="66"/>
                  </a:lnTo>
                  <a:lnTo>
                    <a:pt x="108" y="56"/>
                  </a:lnTo>
                  <a:lnTo>
                    <a:pt x="108" y="56"/>
                  </a:lnTo>
                  <a:lnTo>
                    <a:pt x="108" y="44"/>
                  </a:lnTo>
                  <a:lnTo>
                    <a:pt x="104" y="34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0" name="Line 38"/>
            <p:cNvSpPr>
              <a:spLocks noChangeShapeType="1"/>
            </p:cNvSpPr>
            <p:nvPr/>
          </p:nvSpPr>
          <p:spPr bwMode="auto">
            <a:xfrm flipH="1">
              <a:off x="5076825" y="2894013"/>
              <a:ext cx="1381125" cy="1095375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1" name="Line 39"/>
            <p:cNvSpPr>
              <a:spLocks noChangeShapeType="1"/>
            </p:cNvSpPr>
            <p:nvPr/>
          </p:nvSpPr>
          <p:spPr bwMode="auto">
            <a:xfrm>
              <a:off x="5248275" y="3008313"/>
              <a:ext cx="1438275" cy="981075"/>
            </a:xfrm>
            <a:prstGeom prst="line">
              <a:avLst/>
            </a:prstGeom>
            <a:noFill/>
            <a:ln w="381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082" name="Rectangle 40"/>
            <p:cNvSpPr>
              <a:spLocks noChangeArrowheads="1"/>
            </p:cNvSpPr>
            <p:nvPr/>
          </p:nvSpPr>
          <p:spPr bwMode="auto">
            <a:xfrm>
              <a:off x="4470400" y="2843213"/>
              <a:ext cx="1089025" cy="228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3" name="Rectangle 41"/>
            <p:cNvSpPr>
              <a:spLocks noChangeArrowheads="1"/>
            </p:cNvSpPr>
            <p:nvPr/>
          </p:nvSpPr>
          <p:spPr bwMode="auto">
            <a:xfrm>
              <a:off x="4470400" y="2843213"/>
              <a:ext cx="108902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4" name="Rectangle 42"/>
            <p:cNvSpPr>
              <a:spLocks noChangeArrowheads="1"/>
            </p:cNvSpPr>
            <p:nvPr/>
          </p:nvSpPr>
          <p:spPr bwMode="auto">
            <a:xfrm>
              <a:off x="2400300" y="3684588"/>
              <a:ext cx="806450" cy="330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5" name="Rectangle 43"/>
            <p:cNvSpPr>
              <a:spLocks noChangeArrowheads="1"/>
            </p:cNvSpPr>
            <p:nvPr/>
          </p:nvSpPr>
          <p:spPr bwMode="auto">
            <a:xfrm>
              <a:off x="2400300" y="3684588"/>
              <a:ext cx="806450" cy="330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6" name="Freeform 44"/>
            <p:cNvSpPr>
              <a:spLocks noEditPoints="1"/>
            </p:cNvSpPr>
            <p:nvPr/>
          </p:nvSpPr>
          <p:spPr bwMode="auto">
            <a:xfrm>
              <a:off x="3454400" y="3179763"/>
              <a:ext cx="177800" cy="63500"/>
            </a:xfrm>
            <a:custGeom>
              <a:avLst/>
              <a:gdLst>
                <a:gd name="T0" fmla="*/ 14 w 112"/>
                <a:gd name="T1" fmla="*/ 32 h 40"/>
                <a:gd name="T2" fmla="*/ 8 w 112"/>
                <a:gd name="T3" fmla="*/ 36 h 40"/>
                <a:gd name="T4" fmla="*/ 4 w 112"/>
                <a:gd name="T5" fmla="*/ 40 h 40"/>
                <a:gd name="T6" fmla="*/ 0 w 112"/>
                <a:gd name="T7" fmla="*/ 38 h 40"/>
                <a:gd name="T8" fmla="*/ 0 w 112"/>
                <a:gd name="T9" fmla="*/ 34 h 40"/>
                <a:gd name="T10" fmla="*/ 6 w 112"/>
                <a:gd name="T11" fmla="*/ 32 h 40"/>
                <a:gd name="T12" fmla="*/ 14 w 112"/>
                <a:gd name="T13" fmla="*/ 26 h 40"/>
                <a:gd name="T14" fmla="*/ 16 w 112"/>
                <a:gd name="T15" fmla="*/ 26 h 40"/>
                <a:gd name="T16" fmla="*/ 14 w 112"/>
                <a:gd name="T17" fmla="*/ 32 h 40"/>
                <a:gd name="T18" fmla="*/ 44 w 112"/>
                <a:gd name="T19" fmla="*/ 14 h 40"/>
                <a:gd name="T20" fmla="*/ 34 w 112"/>
                <a:gd name="T21" fmla="*/ 20 h 40"/>
                <a:gd name="T22" fmla="*/ 32 w 112"/>
                <a:gd name="T23" fmla="*/ 22 h 40"/>
                <a:gd name="T24" fmla="*/ 28 w 112"/>
                <a:gd name="T25" fmla="*/ 20 h 40"/>
                <a:gd name="T26" fmla="*/ 30 w 112"/>
                <a:gd name="T27" fmla="*/ 16 h 40"/>
                <a:gd name="T28" fmla="*/ 32 w 112"/>
                <a:gd name="T29" fmla="*/ 14 h 40"/>
                <a:gd name="T30" fmla="*/ 42 w 112"/>
                <a:gd name="T31" fmla="*/ 10 h 40"/>
                <a:gd name="T32" fmla="*/ 46 w 112"/>
                <a:gd name="T33" fmla="*/ 12 h 40"/>
                <a:gd name="T34" fmla="*/ 44 w 112"/>
                <a:gd name="T35" fmla="*/ 14 h 40"/>
                <a:gd name="T36" fmla="*/ 76 w 112"/>
                <a:gd name="T37" fmla="*/ 6 h 40"/>
                <a:gd name="T38" fmla="*/ 66 w 112"/>
                <a:gd name="T39" fmla="*/ 8 h 40"/>
                <a:gd name="T40" fmla="*/ 62 w 112"/>
                <a:gd name="T41" fmla="*/ 10 h 40"/>
                <a:gd name="T42" fmla="*/ 60 w 112"/>
                <a:gd name="T43" fmla="*/ 8 h 40"/>
                <a:gd name="T44" fmla="*/ 62 w 112"/>
                <a:gd name="T45" fmla="*/ 6 h 40"/>
                <a:gd name="T46" fmla="*/ 64 w 112"/>
                <a:gd name="T47" fmla="*/ 4 h 40"/>
                <a:gd name="T48" fmla="*/ 76 w 112"/>
                <a:gd name="T49" fmla="*/ 2 h 40"/>
                <a:gd name="T50" fmla="*/ 78 w 112"/>
                <a:gd name="T51" fmla="*/ 4 h 40"/>
                <a:gd name="T52" fmla="*/ 76 w 112"/>
                <a:gd name="T53" fmla="*/ 6 h 40"/>
                <a:gd name="T54" fmla="*/ 110 w 112"/>
                <a:gd name="T55" fmla="*/ 6 h 40"/>
                <a:gd name="T56" fmla="*/ 98 w 112"/>
                <a:gd name="T57" fmla="*/ 6 h 40"/>
                <a:gd name="T58" fmla="*/ 94 w 112"/>
                <a:gd name="T59" fmla="*/ 6 h 40"/>
                <a:gd name="T60" fmla="*/ 94 w 112"/>
                <a:gd name="T61" fmla="*/ 4 h 40"/>
                <a:gd name="T62" fmla="*/ 94 w 112"/>
                <a:gd name="T63" fmla="*/ 0 h 40"/>
                <a:gd name="T64" fmla="*/ 98 w 112"/>
                <a:gd name="T65" fmla="*/ 0 h 40"/>
                <a:gd name="T66" fmla="*/ 110 w 112"/>
                <a:gd name="T67" fmla="*/ 0 h 40"/>
                <a:gd name="T68" fmla="*/ 112 w 112"/>
                <a:gd name="T69" fmla="*/ 4 h 40"/>
                <a:gd name="T70" fmla="*/ 110 w 112"/>
                <a:gd name="T71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2" h="40">
                  <a:moveTo>
                    <a:pt x="14" y="32"/>
                  </a:moveTo>
                  <a:lnTo>
                    <a:pt x="8" y="36"/>
                  </a:lnTo>
                  <a:lnTo>
                    <a:pt x="4" y="40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6" y="32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4" y="32"/>
                  </a:lnTo>
                  <a:close/>
                  <a:moveTo>
                    <a:pt x="44" y="14"/>
                  </a:moveTo>
                  <a:lnTo>
                    <a:pt x="34" y="20"/>
                  </a:lnTo>
                  <a:lnTo>
                    <a:pt x="32" y="22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2" y="14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4"/>
                  </a:lnTo>
                  <a:close/>
                  <a:moveTo>
                    <a:pt x="76" y="6"/>
                  </a:moveTo>
                  <a:lnTo>
                    <a:pt x="66" y="8"/>
                  </a:lnTo>
                  <a:lnTo>
                    <a:pt x="62" y="10"/>
                  </a:lnTo>
                  <a:lnTo>
                    <a:pt x="60" y="8"/>
                  </a:lnTo>
                  <a:lnTo>
                    <a:pt x="62" y="6"/>
                  </a:lnTo>
                  <a:lnTo>
                    <a:pt x="64" y="4"/>
                  </a:lnTo>
                  <a:lnTo>
                    <a:pt x="76" y="2"/>
                  </a:lnTo>
                  <a:lnTo>
                    <a:pt x="78" y="4"/>
                  </a:lnTo>
                  <a:lnTo>
                    <a:pt x="76" y="6"/>
                  </a:lnTo>
                  <a:close/>
                  <a:moveTo>
                    <a:pt x="110" y="6"/>
                  </a:moveTo>
                  <a:lnTo>
                    <a:pt x="98" y="6"/>
                  </a:lnTo>
                  <a:lnTo>
                    <a:pt x="94" y="6"/>
                  </a:lnTo>
                  <a:lnTo>
                    <a:pt x="94" y="4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110" y="0"/>
                  </a:lnTo>
                  <a:lnTo>
                    <a:pt x="112" y="4"/>
                  </a:lnTo>
                  <a:lnTo>
                    <a:pt x="11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7" name="Freeform 45"/>
            <p:cNvSpPr>
              <a:spLocks noEditPoints="1"/>
            </p:cNvSpPr>
            <p:nvPr/>
          </p:nvSpPr>
          <p:spPr bwMode="auto">
            <a:xfrm>
              <a:off x="3349625" y="3255963"/>
              <a:ext cx="88900" cy="168275"/>
            </a:xfrm>
            <a:custGeom>
              <a:avLst/>
              <a:gdLst>
                <a:gd name="T0" fmla="*/ 10 w 56"/>
                <a:gd name="T1" fmla="*/ 90 h 106"/>
                <a:gd name="T2" fmla="*/ 6 w 56"/>
                <a:gd name="T3" fmla="*/ 100 h 106"/>
                <a:gd name="T4" fmla="*/ 6 w 56"/>
                <a:gd name="T5" fmla="*/ 102 h 106"/>
                <a:gd name="T6" fmla="*/ 2 w 56"/>
                <a:gd name="T7" fmla="*/ 106 h 106"/>
                <a:gd name="T8" fmla="*/ 0 w 56"/>
                <a:gd name="T9" fmla="*/ 102 h 106"/>
                <a:gd name="T10" fmla="*/ 0 w 56"/>
                <a:gd name="T11" fmla="*/ 100 h 106"/>
                <a:gd name="T12" fmla="*/ 4 w 56"/>
                <a:gd name="T13" fmla="*/ 88 h 106"/>
                <a:gd name="T14" fmla="*/ 8 w 56"/>
                <a:gd name="T15" fmla="*/ 86 h 106"/>
                <a:gd name="T16" fmla="*/ 10 w 56"/>
                <a:gd name="T17" fmla="*/ 90 h 106"/>
                <a:gd name="T18" fmla="*/ 18 w 56"/>
                <a:gd name="T19" fmla="*/ 58 h 106"/>
                <a:gd name="T20" fmla="*/ 16 w 56"/>
                <a:gd name="T21" fmla="*/ 66 h 106"/>
                <a:gd name="T22" fmla="*/ 14 w 56"/>
                <a:gd name="T23" fmla="*/ 72 h 106"/>
                <a:gd name="T24" fmla="*/ 10 w 56"/>
                <a:gd name="T25" fmla="*/ 72 h 106"/>
                <a:gd name="T26" fmla="*/ 10 w 56"/>
                <a:gd name="T27" fmla="*/ 70 h 106"/>
                <a:gd name="T28" fmla="*/ 10 w 56"/>
                <a:gd name="T29" fmla="*/ 64 h 106"/>
                <a:gd name="T30" fmla="*/ 14 w 56"/>
                <a:gd name="T31" fmla="*/ 56 h 106"/>
                <a:gd name="T32" fmla="*/ 18 w 56"/>
                <a:gd name="T33" fmla="*/ 54 h 106"/>
                <a:gd name="T34" fmla="*/ 18 w 56"/>
                <a:gd name="T35" fmla="*/ 58 h 106"/>
                <a:gd name="T36" fmla="*/ 36 w 56"/>
                <a:gd name="T37" fmla="*/ 28 h 106"/>
                <a:gd name="T38" fmla="*/ 30 w 56"/>
                <a:gd name="T39" fmla="*/ 36 h 106"/>
                <a:gd name="T40" fmla="*/ 28 w 56"/>
                <a:gd name="T41" fmla="*/ 40 h 106"/>
                <a:gd name="T42" fmla="*/ 24 w 56"/>
                <a:gd name="T43" fmla="*/ 42 h 106"/>
                <a:gd name="T44" fmla="*/ 24 w 56"/>
                <a:gd name="T45" fmla="*/ 38 h 106"/>
                <a:gd name="T46" fmla="*/ 28 w 56"/>
                <a:gd name="T47" fmla="*/ 34 h 106"/>
                <a:gd name="T48" fmla="*/ 30 w 56"/>
                <a:gd name="T49" fmla="*/ 26 h 106"/>
                <a:gd name="T50" fmla="*/ 34 w 56"/>
                <a:gd name="T51" fmla="*/ 26 h 106"/>
                <a:gd name="T52" fmla="*/ 36 w 56"/>
                <a:gd name="T53" fmla="*/ 28 h 106"/>
                <a:gd name="T54" fmla="*/ 56 w 56"/>
                <a:gd name="T55" fmla="*/ 2 h 106"/>
                <a:gd name="T56" fmla="*/ 50 w 56"/>
                <a:gd name="T57" fmla="*/ 10 h 106"/>
                <a:gd name="T58" fmla="*/ 46 w 56"/>
                <a:gd name="T59" fmla="*/ 14 h 106"/>
                <a:gd name="T60" fmla="*/ 44 w 56"/>
                <a:gd name="T61" fmla="*/ 14 h 106"/>
                <a:gd name="T62" fmla="*/ 44 w 56"/>
                <a:gd name="T63" fmla="*/ 10 h 106"/>
                <a:gd name="T64" fmla="*/ 46 w 56"/>
                <a:gd name="T65" fmla="*/ 6 h 106"/>
                <a:gd name="T66" fmla="*/ 54 w 56"/>
                <a:gd name="T67" fmla="*/ 0 h 106"/>
                <a:gd name="T68" fmla="*/ 56 w 56"/>
                <a:gd name="T69" fmla="*/ 0 h 106"/>
                <a:gd name="T70" fmla="*/ 56 w 56"/>
                <a:gd name="T7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6" h="106">
                  <a:moveTo>
                    <a:pt x="10" y="90"/>
                  </a:moveTo>
                  <a:lnTo>
                    <a:pt x="6" y="100"/>
                  </a:lnTo>
                  <a:lnTo>
                    <a:pt x="6" y="102"/>
                  </a:lnTo>
                  <a:lnTo>
                    <a:pt x="2" y="10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88"/>
                  </a:lnTo>
                  <a:lnTo>
                    <a:pt x="8" y="86"/>
                  </a:lnTo>
                  <a:lnTo>
                    <a:pt x="10" y="90"/>
                  </a:lnTo>
                  <a:close/>
                  <a:moveTo>
                    <a:pt x="18" y="58"/>
                  </a:moveTo>
                  <a:lnTo>
                    <a:pt x="16" y="66"/>
                  </a:lnTo>
                  <a:lnTo>
                    <a:pt x="14" y="72"/>
                  </a:lnTo>
                  <a:lnTo>
                    <a:pt x="10" y="72"/>
                  </a:lnTo>
                  <a:lnTo>
                    <a:pt x="10" y="70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8" y="54"/>
                  </a:lnTo>
                  <a:lnTo>
                    <a:pt x="18" y="58"/>
                  </a:lnTo>
                  <a:close/>
                  <a:moveTo>
                    <a:pt x="36" y="28"/>
                  </a:moveTo>
                  <a:lnTo>
                    <a:pt x="30" y="36"/>
                  </a:lnTo>
                  <a:lnTo>
                    <a:pt x="28" y="40"/>
                  </a:lnTo>
                  <a:lnTo>
                    <a:pt x="24" y="42"/>
                  </a:lnTo>
                  <a:lnTo>
                    <a:pt x="24" y="38"/>
                  </a:lnTo>
                  <a:lnTo>
                    <a:pt x="28" y="34"/>
                  </a:lnTo>
                  <a:lnTo>
                    <a:pt x="30" y="26"/>
                  </a:lnTo>
                  <a:lnTo>
                    <a:pt x="34" y="26"/>
                  </a:lnTo>
                  <a:lnTo>
                    <a:pt x="36" y="28"/>
                  </a:lnTo>
                  <a:close/>
                  <a:moveTo>
                    <a:pt x="56" y="2"/>
                  </a:moveTo>
                  <a:lnTo>
                    <a:pt x="50" y="10"/>
                  </a:lnTo>
                  <a:lnTo>
                    <a:pt x="46" y="14"/>
                  </a:lnTo>
                  <a:lnTo>
                    <a:pt x="44" y="14"/>
                  </a:lnTo>
                  <a:lnTo>
                    <a:pt x="44" y="10"/>
                  </a:lnTo>
                  <a:lnTo>
                    <a:pt x="46" y="6"/>
                  </a:lnTo>
                  <a:lnTo>
                    <a:pt x="54" y="0"/>
                  </a:lnTo>
                  <a:lnTo>
                    <a:pt x="56" y="0"/>
                  </a:lnTo>
                  <a:lnTo>
                    <a:pt x="5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8" name="Freeform 46"/>
            <p:cNvSpPr>
              <a:spLocks noEditPoints="1"/>
            </p:cNvSpPr>
            <p:nvPr/>
          </p:nvSpPr>
          <p:spPr bwMode="auto">
            <a:xfrm>
              <a:off x="3346450" y="3443288"/>
              <a:ext cx="47625" cy="184150"/>
            </a:xfrm>
            <a:custGeom>
              <a:avLst/>
              <a:gdLst>
                <a:gd name="T0" fmla="*/ 22 w 30"/>
                <a:gd name="T1" fmla="*/ 100 h 116"/>
                <a:gd name="T2" fmla="*/ 24 w 30"/>
                <a:gd name="T3" fmla="*/ 104 h 116"/>
                <a:gd name="T4" fmla="*/ 30 w 30"/>
                <a:gd name="T5" fmla="*/ 114 h 116"/>
                <a:gd name="T6" fmla="*/ 30 w 30"/>
                <a:gd name="T7" fmla="*/ 116 h 116"/>
                <a:gd name="T8" fmla="*/ 26 w 30"/>
                <a:gd name="T9" fmla="*/ 114 h 116"/>
                <a:gd name="T10" fmla="*/ 20 w 30"/>
                <a:gd name="T11" fmla="*/ 106 h 116"/>
                <a:gd name="T12" fmla="*/ 20 w 30"/>
                <a:gd name="T13" fmla="*/ 102 h 116"/>
                <a:gd name="T14" fmla="*/ 20 w 30"/>
                <a:gd name="T15" fmla="*/ 98 h 116"/>
                <a:gd name="T16" fmla="*/ 22 w 30"/>
                <a:gd name="T17" fmla="*/ 100 h 116"/>
                <a:gd name="T18" fmla="*/ 12 w 30"/>
                <a:gd name="T19" fmla="*/ 70 h 116"/>
                <a:gd name="T20" fmla="*/ 12 w 30"/>
                <a:gd name="T21" fmla="*/ 70 h 116"/>
                <a:gd name="T22" fmla="*/ 16 w 30"/>
                <a:gd name="T23" fmla="*/ 82 h 116"/>
                <a:gd name="T24" fmla="*/ 14 w 30"/>
                <a:gd name="T25" fmla="*/ 86 h 116"/>
                <a:gd name="T26" fmla="*/ 12 w 30"/>
                <a:gd name="T27" fmla="*/ 84 h 116"/>
                <a:gd name="T28" fmla="*/ 8 w 30"/>
                <a:gd name="T29" fmla="*/ 72 h 116"/>
                <a:gd name="T30" fmla="*/ 8 w 30"/>
                <a:gd name="T31" fmla="*/ 70 h 116"/>
                <a:gd name="T32" fmla="*/ 10 w 30"/>
                <a:gd name="T33" fmla="*/ 68 h 116"/>
                <a:gd name="T34" fmla="*/ 12 w 30"/>
                <a:gd name="T35" fmla="*/ 70 h 116"/>
                <a:gd name="T36" fmla="*/ 6 w 30"/>
                <a:gd name="T37" fmla="*/ 36 h 116"/>
                <a:gd name="T38" fmla="*/ 8 w 30"/>
                <a:gd name="T39" fmla="*/ 52 h 116"/>
                <a:gd name="T40" fmla="*/ 6 w 30"/>
                <a:gd name="T41" fmla="*/ 54 h 116"/>
                <a:gd name="T42" fmla="*/ 2 w 30"/>
                <a:gd name="T43" fmla="*/ 52 h 116"/>
                <a:gd name="T44" fmla="*/ 2 w 30"/>
                <a:gd name="T45" fmla="*/ 38 h 116"/>
                <a:gd name="T46" fmla="*/ 2 w 30"/>
                <a:gd name="T47" fmla="*/ 34 h 116"/>
                <a:gd name="T48" fmla="*/ 6 w 30"/>
                <a:gd name="T49" fmla="*/ 36 h 116"/>
                <a:gd name="T50" fmla="*/ 6 w 30"/>
                <a:gd name="T51" fmla="*/ 4 h 116"/>
                <a:gd name="T52" fmla="*/ 4 w 30"/>
                <a:gd name="T53" fmla="*/ 16 h 116"/>
                <a:gd name="T54" fmla="*/ 4 w 30"/>
                <a:gd name="T55" fmla="*/ 18 h 116"/>
                <a:gd name="T56" fmla="*/ 2 w 30"/>
                <a:gd name="T57" fmla="*/ 20 h 116"/>
                <a:gd name="T58" fmla="*/ 0 w 30"/>
                <a:gd name="T59" fmla="*/ 18 h 116"/>
                <a:gd name="T60" fmla="*/ 0 w 30"/>
                <a:gd name="T61" fmla="*/ 16 h 116"/>
                <a:gd name="T62" fmla="*/ 2 w 30"/>
                <a:gd name="T63" fmla="*/ 4 h 116"/>
                <a:gd name="T64" fmla="*/ 2 w 30"/>
                <a:gd name="T65" fmla="*/ 0 h 116"/>
                <a:gd name="T66" fmla="*/ 6 w 30"/>
                <a:gd name="T67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116">
                  <a:moveTo>
                    <a:pt x="22" y="100"/>
                  </a:moveTo>
                  <a:lnTo>
                    <a:pt x="24" y="104"/>
                  </a:lnTo>
                  <a:lnTo>
                    <a:pt x="30" y="114"/>
                  </a:lnTo>
                  <a:lnTo>
                    <a:pt x="30" y="116"/>
                  </a:lnTo>
                  <a:lnTo>
                    <a:pt x="26" y="114"/>
                  </a:lnTo>
                  <a:lnTo>
                    <a:pt x="20" y="106"/>
                  </a:lnTo>
                  <a:lnTo>
                    <a:pt x="20" y="102"/>
                  </a:lnTo>
                  <a:lnTo>
                    <a:pt x="20" y="98"/>
                  </a:lnTo>
                  <a:lnTo>
                    <a:pt x="22" y="100"/>
                  </a:lnTo>
                  <a:close/>
                  <a:moveTo>
                    <a:pt x="12" y="70"/>
                  </a:moveTo>
                  <a:lnTo>
                    <a:pt x="12" y="70"/>
                  </a:lnTo>
                  <a:lnTo>
                    <a:pt x="16" y="82"/>
                  </a:lnTo>
                  <a:lnTo>
                    <a:pt x="14" y="86"/>
                  </a:lnTo>
                  <a:lnTo>
                    <a:pt x="12" y="84"/>
                  </a:lnTo>
                  <a:lnTo>
                    <a:pt x="8" y="72"/>
                  </a:lnTo>
                  <a:lnTo>
                    <a:pt x="8" y="70"/>
                  </a:lnTo>
                  <a:lnTo>
                    <a:pt x="10" y="68"/>
                  </a:lnTo>
                  <a:lnTo>
                    <a:pt x="12" y="70"/>
                  </a:lnTo>
                  <a:close/>
                  <a:moveTo>
                    <a:pt x="6" y="36"/>
                  </a:moveTo>
                  <a:lnTo>
                    <a:pt x="8" y="52"/>
                  </a:lnTo>
                  <a:lnTo>
                    <a:pt x="6" y="54"/>
                  </a:lnTo>
                  <a:lnTo>
                    <a:pt x="2" y="52"/>
                  </a:lnTo>
                  <a:lnTo>
                    <a:pt x="2" y="38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4" y="16"/>
                  </a:ln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2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9" name="Freeform 47"/>
            <p:cNvSpPr>
              <a:spLocks noEditPoints="1"/>
            </p:cNvSpPr>
            <p:nvPr/>
          </p:nvSpPr>
          <p:spPr bwMode="auto">
            <a:xfrm>
              <a:off x="3403600" y="3646488"/>
              <a:ext cx="155575" cy="107950"/>
            </a:xfrm>
            <a:custGeom>
              <a:avLst/>
              <a:gdLst>
                <a:gd name="T0" fmla="*/ 82 w 98"/>
                <a:gd name="T1" fmla="*/ 60 h 68"/>
                <a:gd name="T2" fmla="*/ 82 w 98"/>
                <a:gd name="T3" fmla="*/ 60 h 68"/>
                <a:gd name="T4" fmla="*/ 96 w 98"/>
                <a:gd name="T5" fmla="*/ 64 h 68"/>
                <a:gd name="T6" fmla="*/ 98 w 98"/>
                <a:gd name="T7" fmla="*/ 66 h 68"/>
                <a:gd name="T8" fmla="*/ 94 w 98"/>
                <a:gd name="T9" fmla="*/ 68 h 68"/>
                <a:gd name="T10" fmla="*/ 80 w 98"/>
                <a:gd name="T11" fmla="*/ 66 h 68"/>
                <a:gd name="T12" fmla="*/ 80 w 98"/>
                <a:gd name="T13" fmla="*/ 62 h 68"/>
                <a:gd name="T14" fmla="*/ 82 w 98"/>
                <a:gd name="T15" fmla="*/ 60 h 68"/>
                <a:gd name="T16" fmla="*/ 52 w 98"/>
                <a:gd name="T17" fmla="*/ 46 h 68"/>
                <a:gd name="T18" fmla="*/ 54 w 98"/>
                <a:gd name="T19" fmla="*/ 48 h 68"/>
                <a:gd name="T20" fmla="*/ 64 w 98"/>
                <a:gd name="T21" fmla="*/ 52 h 68"/>
                <a:gd name="T22" fmla="*/ 64 w 98"/>
                <a:gd name="T23" fmla="*/ 56 h 68"/>
                <a:gd name="T24" fmla="*/ 62 w 98"/>
                <a:gd name="T25" fmla="*/ 58 h 68"/>
                <a:gd name="T26" fmla="*/ 50 w 98"/>
                <a:gd name="T27" fmla="*/ 50 h 68"/>
                <a:gd name="T28" fmla="*/ 48 w 98"/>
                <a:gd name="T29" fmla="*/ 48 h 68"/>
                <a:gd name="T30" fmla="*/ 52 w 98"/>
                <a:gd name="T31" fmla="*/ 46 h 68"/>
                <a:gd name="T32" fmla="*/ 26 w 98"/>
                <a:gd name="T33" fmla="*/ 26 h 68"/>
                <a:gd name="T34" fmla="*/ 28 w 98"/>
                <a:gd name="T35" fmla="*/ 28 h 68"/>
                <a:gd name="T36" fmla="*/ 38 w 98"/>
                <a:gd name="T37" fmla="*/ 36 h 68"/>
                <a:gd name="T38" fmla="*/ 38 w 98"/>
                <a:gd name="T39" fmla="*/ 40 h 68"/>
                <a:gd name="T40" fmla="*/ 34 w 98"/>
                <a:gd name="T41" fmla="*/ 40 h 68"/>
                <a:gd name="T42" fmla="*/ 24 w 98"/>
                <a:gd name="T43" fmla="*/ 30 h 68"/>
                <a:gd name="T44" fmla="*/ 22 w 98"/>
                <a:gd name="T45" fmla="*/ 30 h 68"/>
                <a:gd name="T46" fmla="*/ 22 w 98"/>
                <a:gd name="T47" fmla="*/ 26 h 68"/>
                <a:gd name="T48" fmla="*/ 26 w 98"/>
                <a:gd name="T49" fmla="*/ 26 h 68"/>
                <a:gd name="T50" fmla="*/ 4 w 98"/>
                <a:gd name="T51" fmla="*/ 2 h 68"/>
                <a:gd name="T52" fmla="*/ 6 w 98"/>
                <a:gd name="T53" fmla="*/ 4 h 68"/>
                <a:gd name="T54" fmla="*/ 12 w 98"/>
                <a:gd name="T55" fmla="*/ 12 h 68"/>
                <a:gd name="T56" fmla="*/ 12 w 98"/>
                <a:gd name="T57" fmla="*/ 16 h 68"/>
                <a:gd name="T58" fmla="*/ 10 w 98"/>
                <a:gd name="T59" fmla="*/ 14 h 68"/>
                <a:gd name="T60" fmla="*/ 2 w 98"/>
                <a:gd name="T61" fmla="*/ 6 h 68"/>
                <a:gd name="T62" fmla="*/ 0 w 98"/>
                <a:gd name="T63" fmla="*/ 4 h 68"/>
                <a:gd name="T64" fmla="*/ 2 w 98"/>
                <a:gd name="T65" fmla="*/ 0 h 68"/>
                <a:gd name="T66" fmla="*/ 4 w 98"/>
                <a:gd name="T67" fmla="*/ 2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8" h="68">
                  <a:moveTo>
                    <a:pt x="82" y="60"/>
                  </a:moveTo>
                  <a:lnTo>
                    <a:pt x="82" y="60"/>
                  </a:lnTo>
                  <a:lnTo>
                    <a:pt x="96" y="64"/>
                  </a:lnTo>
                  <a:lnTo>
                    <a:pt x="98" y="66"/>
                  </a:lnTo>
                  <a:lnTo>
                    <a:pt x="94" y="68"/>
                  </a:lnTo>
                  <a:lnTo>
                    <a:pt x="80" y="66"/>
                  </a:lnTo>
                  <a:lnTo>
                    <a:pt x="80" y="62"/>
                  </a:lnTo>
                  <a:lnTo>
                    <a:pt x="82" y="60"/>
                  </a:lnTo>
                  <a:close/>
                  <a:moveTo>
                    <a:pt x="52" y="46"/>
                  </a:moveTo>
                  <a:lnTo>
                    <a:pt x="54" y="48"/>
                  </a:lnTo>
                  <a:lnTo>
                    <a:pt x="64" y="52"/>
                  </a:lnTo>
                  <a:lnTo>
                    <a:pt x="64" y="56"/>
                  </a:lnTo>
                  <a:lnTo>
                    <a:pt x="62" y="58"/>
                  </a:lnTo>
                  <a:lnTo>
                    <a:pt x="50" y="50"/>
                  </a:lnTo>
                  <a:lnTo>
                    <a:pt x="48" y="48"/>
                  </a:lnTo>
                  <a:lnTo>
                    <a:pt x="52" y="46"/>
                  </a:lnTo>
                  <a:close/>
                  <a:moveTo>
                    <a:pt x="26" y="26"/>
                  </a:moveTo>
                  <a:lnTo>
                    <a:pt x="28" y="28"/>
                  </a:lnTo>
                  <a:lnTo>
                    <a:pt x="38" y="36"/>
                  </a:lnTo>
                  <a:lnTo>
                    <a:pt x="38" y="40"/>
                  </a:lnTo>
                  <a:lnTo>
                    <a:pt x="34" y="40"/>
                  </a:lnTo>
                  <a:lnTo>
                    <a:pt x="24" y="30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6" y="26"/>
                  </a:lnTo>
                  <a:close/>
                  <a:moveTo>
                    <a:pt x="4" y="2"/>
                  </a:moveTo>
                  <a:lnTo>
                    <a:pt x="6" y="4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14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0" name="Freeform 48"/>
            <p:cNvSpPr>
              <a:spLocks noEditPoints="1"/>
            </p:cNvSpPr>
            <p:nvPr/>
          </p:nvSpPr>
          <p:spPr bwMode="auto">
            <a:xfrm>
              <a:off x="3578225" y="3706813"/>
              <a:ext cx="180975" cy="57150"/>
            </a:xfrm>
            <a:custGeom>
              <a:avLst/>
              <a:gdLst>
                <a:gd name="T0" fmla="*/ 98 w 114"/>
                <a:gd name="T1" fmla="*/ 8 h 36"/>
                <a:gd name="T2" fmla="*/ 110 w 114"/>
                <a:gd name="T3" fmla="*/ 0 h 36"/>
                <a:gd name="T4" fmla="*/ 114 w 114"/>
                <a:gd name="T5" fmla="*/ 0 h 36"/>
                <a:gd name="T6" fmla="*/ 114 w 114"/>
                <a:gd name="T7" fmla="*/ 2 h 36"/>
                <a:gd name="T8" fmla="*/ 114 w 114"/>
                <a:gd name="T9" fmla="*/ 4 h 36"/>
                <a:gd name="T10" fmla="*/ 102 w 114"/>
                <a:gd name="T11" fmla="*/ 10 h 36"/>
                <a:gd name="T12" fmla="*/ 98 w 114"/>
                <a:gd name="T13" fmla="*/ 10 h 36"/>
                <a:gd name="T14" fmla="*/ 98 w 114"/>
                <a:gd name="T15" fmla="*/ 8 h 36"/>
                <a:gd name="T16" fmla="*/ 70 w 114"/>
                <a:gd name="T17" fmla="*/ 20 h 36"/>
                <a:gd name="T18" fmla="*/ 82 w 114"/>
                <a:gd name="T19" fmla="*/ 16 h 36"/>
                <a:gd name="T20" fmla="*/ 86 w 114"/>
                <a:gd name="T21" fmla="*/ 18 h 36"/>
                <a:gd name="T22" fmla="*/ 84 w 114"/>
                <a:gd name="T23" fmla="*/ 20 h 36"/>
                <a:gd name="T24" fmla="*/ 70 w 114"/>
                <a:gd name="T25" fmla="*/ 26 h 36"/>
                <a:gd name="T26" fmla="*/ 68 w 114"/>
                <a:gd name="T27" fmla="*/ 24 h 36"/>
                <a:gd name="T28" fmla="*/ 70 w 114"/>
                <a:gd name="T29" fmla="*/ 20 h 36"/>
                <a:gd name="T30" fmla="*/ 36 w 114"/>
                <a:gd name="T31" fmla="*/ 28 h 36"/>
                <a:gd name="T32" fmla="*/ 52 w 114"/>
                <a:gd name="T33" fmla="*/ 28 h 36"/>
                <a:gd name="T34" fmla="*/ 54 w 114"/>
                <a:gd name="T35" fmla="*/ 28 h 36"/>
                <a:gd name="T36" fmla="*/ 52 w 114"/>
                <a:gd name="T37" fmla="*/ 32 h 36"/>
                <a:gd name="T38" fmla="*/ 38 w 114"/>
                <a:gd name="T39" fmla="*/ 34 h 36"/>
                <a:gd name="T40" fmla="*/ 34 w 114"/>
                <a:gd name="T41" fmla="*/ 32 h 36"/>
                <a:gd name="T42" fmla="*/ 36 w 114"/>
                <a:gd name="T43" fmla="*/ 28 h 36"/>
                <a:gd name="T44" fmla="*/ 4 w 114"/>
                <a:gd name="T45" fmla="*/ 28 h 36"/>
                <a:gd name="T46" fmla="*/ 18 w 114"/>
                <a:gd name="T47" fmla="*/ 30 h 36"/>
                <a:gd name="T48" fmla="*/ 20 w 114"/>
                <a:gd name="T49" fmla="*/ 32 h 36"/>
                <a:gd name="T50" fmla="*/ 18 w 114"/>
                <a:gd name="T51" fmla="*/ 36 h 36"/>
                <a:gd name="T52" fmla="*/ 4 w 114"/>
                <a:gd name="T53" fmla="*/ 34 h 36"/>
                <a:gd name="T54" fmla="*/ 0 w 114"/>
                <a:gd name="T55" fmla="*/ 32 h 36"/>
                <a:gd name="T56" fmla="*/ 4 w 114"/>
                <a:gd name="T57" fmla="*/ 2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14" h="36">
                  <a:moveTo>
                    <a:pt x="98" y="8"/>
                  </a:moveTo>
                  <a:lnTo>
                    <a:pt x="110" y="0"/>
                  </a:lnTo>
                  <a:lnTo>
                    <a:pt x="114" y="0"/>
                  </a:lnTo>
                  <a:lnTo>
                    <a:pt x="114" y="2"/>
                  </a:lnTo>
                  <a:lnTo>
                    <a:pt x="114" y="4"/>
                  </a:lnTo>
                  <a:lnTo>
                    <a:pt x="102" y="10"/>
                  </a:lnTo>
                  <a:lnTo>
                    <a:pt x="98" y="10"/>
                  </a:lnTo>
                  <a:lnTo>
                    <a:pt x="98" y="8"/>
                  </a:lnTo>
                  <a:close/>
                  <a:moveTo>
                    <a:pt x="70" y="20"/>
                  </a:moveTo>
                  <a:lnTo>
                    <a:pt x="82" y="16"/>
                  </a:lnTo>
                  <a:lnTo>
                    <a:pt x="86" y="18"/>
                  </a:lnTo>
                  <a:lnTo>
                    <a:pt x="84" y="20"/>
                  </a:lnTo>
                  <a:lnTo>
                    <a:pt x="70" y="26"/>
                  </a:lnTo>
                  <a:lnTo>
                    <a:pt x="68" y="24"/>
                  </a:lnTo>
                  <a:lnTo>
                    <a:pt x="70" y="20"/>
                  </a:lnTo>
                  <a:close/>
                  <a:moveTo>
                    <a:pt x="36" y="28"/>
                  </a:moveTo>
                  <a:lnTo>
                    <a:pt x="52" y="28"/>
                  </a:lnTo>
                  <a:lnTo>
                    <a:pt x="54" y="28"/>
                  </a:lnTo>
                  <a:lnTo>
                    <a:pt x="52" y="32"/>
                  </a:lnTo>
                  <a:lnTo>
                    <a:pt x="38" y="34"/>
                  </a:lnTo>
                  <a:lnTo>
                    <a:pt x="34" y="32"/>
                  </a:lnTo>
                  <a:lnTo>
                    <a:pt x="36" y="28"/>
                  </a:lnTo>
                  <a:close/>
                  <a:moveTo>
                    <a:pt x="4" y="28"/>
                  </a:moveTo>
                  <a:lnTo>
                    <a:pt x="18" y="30"/>
                  </a:lnTo>
                  <a:lnTo>
                    <a:pt x="20" y="32"/>
                  </a:lnTo>
                  <a:lnTo>
                    <a:pt x="18" y="36"/>
                  </a:lnTo>
                  <a:lnTo>
                    <a:pt x="4" y="34"/>
                  </a:lnTo>
                  <a:lnTo>
                    <a:pt x="0" y="32"/>
                  </a:lnTo>
                  <a:lnTo>
                    <a:pt x="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1" name="Freeform 49"/>
            <p:cNvSpPr>
              <a:spLocks noEditPoints="1"/>
            </p:cNvSpPr>
            <p:nvPr/>
          </p:nvSpPr>
          <p:spPr bwMode="auto">
            <a:xfrm>
              <a:off x="3775075" y="3525838"/>
              <a:ext cx="92075" cy="165100"/>
            </a:xfrm>
            <a:custGeom>
              <a:avLst/>
              <a:gdLst>
                <a:gd name="T0" fmla="*/ 50 w 58"/>
                <a:gd name="T1" fmla="*/ 16 h 104"/>
                <a:gd name="T2" fmla="*/ 52 w 58"/>
                <a:gd name="T3" fmla="*/ 2 h 104"/>
                <a:gd name="T4" fmla="*/ 56 w 58"/>
                <a:gd name="T5" fmla="*/ 0 h 104"/>
                <a:gd name="T6" fmla="*/ 58 w 58"/>
                <a:gd name="T7" fmla="*/ 2 h 104"/>
                <a:gd name="T8" fmla="*/ 54 w 58"/>
                <a:gd name="T9" fmla="*/ 18 h 104"/>
                <a:gd name="T10" fmla="*/ 52 w 58"/>
                <a:gd name="T11" fmla="*/ 18 h 104"/>
                <a:gd name="T12" fmla="*/ 50 w 58"/>
                <a:gd name="T13" fmla="*/ 16 h 104"/>
                <a:gd name="T14" fmla="*/ 38 w 58"/>
                <a:gd name="T15" fmla="*/ 46 h 104"/>
                <a:gd name="T16" fmla="*/ 44 w 58"/>
                <a:gd name="T17" fmla="*/ 36 h 104"/>
                <a:gd name="T18" fmla="*/ 44 w 58"/>
                <a:gd name="T19" fmla="*/ 34 h 104"/>
                <a:gd name="T20" fmla="*/ 48 w 58"/>
                <a:gd name="T21" fmla="*/ 32 h 104"/>
                <a:gd name="T22" fmla="*/ 50 w 58"/>
                <a:gd name="T23" fmla="*/ 36 h 104"/>
                <a:gd name="T24" fmla="*/ 48 w 58"/>
                <a:gd name="T25" fmla="*/ 36 h 104"/>
                <a:gd name="T26" fmla="*/ 44 w 58"/>
                <a:gd name="T27" fmla="*/ 50 h 104"/>
                <a:gd name="T28" fmla="*/ 40 w 58"/>
                <a:gd name="T29" fmla="*/ 50 h 104"/>
                <a:gd name="T30" fmla="*/ 38 w 58"/>
                <a:gd name="T31" fmla="*/ 46 h 104"/>
                <a:gd name="T32" fmla="*/ 22 w 58"/>
                <a:gd name="T33" fmla="*/ 76 h 104"/>
                <a:gd name="T34" fmla="*/ 30 w 58"/>
                <a:gd name="T35" fmla="*/ 66 h 104"/>
                <a:gd name="T36" fmla="*/ 30 w 58"/>
                <a:gd name="T37" fmla="*/ 64 h 104"/>
                <a:gd name="T38" fmla="*/ 34 w 58"/>
                <a:gd name="T39" fmla="*/ 62 h 104"/>
                <a:gd name="T40" fmla="*/ 34 w 58"/>
                <a:gd name="T41" fmla="*/ 66 h 104"/>
                <a:gd name="T42" fmla="*/ 34 w 58"/>
                <a:gd name="T43" fmla="*/ 68 h 104"/>
                <a:gd name="T44" fmla="*/ 26 w 58"/>
                <a:gd name="T45" fmla="*/ 80 h 104"/>
                <a:gd name="T46" fmla="*/ 24 w 58"/>
                <a:gd name="T47" fmla="*/ 80 h 104"/>
                <a:gd name="T48" fmla="*/ 22 w 58"/>
                <a:gd name="T49" fmla="*/ 76 h 104"/>
                <a:gd name="T50" fmla="*/ 0 w 58"/>
                <a:gd name="T51" fmla="*/ 100 h 104"/>
                <a:gd name="T52" fmla="*/ 8 w 58"/>
                <a:gd name="T53" fmla="*/ 92 h 104"/>
                <a:gd name="T54" fmla="*/ 10 w 58"/>
                <a:gd name="T55" fmla="*/ 90 h 104"/>
                <a:gd name="T56" fmla="*/ 14 w 58"/>
                <a:gd name="T57" fmla="*/ 90 h 104"/>
                <a:gd name="T58" fmla="*/ 14 w 58"/>
                <a:gd name="T59" fmla="*/ 94 h 104"/>
                <a:gd name="T60" fmla="*/ 14 w 58"/>
                <a:gd name="T61" fmla="*/ 96 h 104"/>
                <a:gd name="T62" fmla="*/ 4 w 58"/>
                <a:gd name="T63" fmla="*/ 104 h 104"/>
                <a:gd name="T64" fmla="*/ 0 w 58"/>
                <a:gd name="T65" fmla="*/ 104 h 104"/>
                <a:gd name="T66" fmla="*/ 0 w 58"/>
                <a:gd name="T67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8" h="104">
                  <a:moveTo>
                    <a:pt x="50" y="16"/>
                  </a:moveTo>
                  <a:lnTo>
                    <a:pt x="52" y="2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54" y="18"/>
                  </a:lnTo>
                  <a:lnTo>
                    <a:pt x="52" y="18"/>
                  </a:lnTo>
                  <a:lnTo>
                    <a:pt x="50" y="16"/>
                  </a:lnTo>
                  <a:close/>
                  <a:moveTo>
                    <a:pt x="38" y="46"/>
                  </a:moveTo>
                  <a:lnTo>
                    <a:pt x="44" y="36"/>
                  </a:lnTo>
                  <a:lnTo>
                    <a:pt x="44" y="34"/>
                  </a:lnTo>
                  <a:lnTo>
                    <a:pt x="48" y="32"/>
                  </a:lnTo>
                  <a:lnTo>
                    <a:pt x="50" y="36"/>
                  </a:lnTo>
                  <a:lnTo>
                    <a:pt x="48" y="36"/>
                  </a:lnTo>
                  <a:lnTo>
                    <a:pt x="44" y="50"/>
                  </a:lnTo>
                  <a:lnTo>
                    <a:pt x="40" y="50"/>
                  </a:lnTo>
                  <a:lnTo>
                    <a:pt x="38" y="46"/>
                  </a:lnTo>
                  <a:close/>
                  <a:moveTo>
                    <a:pt x="22" y="76"/>
                  </a:moveTo>
                  <a:lnTo>
                    <a:pt x="30" y="66"/>
                  </a:lnTo>
                  <a:lnTo>
                    <a:pt x="30" y="64"/>
                  </a:lnTo>
                  <a:lnTo>
                    <a:pt x="34" y="62"/>
                  </a:lnTo>
                  <a:lnTo>
                    <a:pt x="34" y="66"/>
                  </a:lnTo>
                  <a:lnTo>
                    <a:pt x="34" y="68"/>
                  </a:lnTo>
                  <a:lnTo>
                    <a:pt x="26" y="80"/>
                  </a:lnTo>
                  <a:lnTo>
                    <a:pt x="24" y="80"/>
                  </a:lnTo>
                  <a:lnTo>
                    <a:pt x="22" y="76"/>
                  </a:lnTo>
                  <a:close/>
                  <a:moveTo>
                    <a:pt x="0" y="100"/>
                  </a:moveTo>
                  <a:lnTo>
                    <a:pt x="8" y="92"/>
                  </a:lnTo>
                  <a:lnTo>
                    <a:pt x="10" y="90"/>
                  </a:lnTo>
                  <a:lnTo>
                    <a:pt x="14" y="90"/>
                  </a:lnTo>
                  <a:lnTo>
                    <a:pt x="14" y="94"/>
                  </a:lnTo>
                  <a:lnTo>
                    <a:pt x="14" y="96"/>
                  </a:lnTo>
                  <a:lnTo>
                    <a:pt x="4" y="104"/>
                  </a:lnTo>
                  <a:lnTo>
                    <a:pt x="0" y="104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2" name="Freeform 50"/>
            <p:cNvSpPr>
              <a:spLocks noEditPoints="1"/>
            </p:cNvSpPr>
            <p:nvPr/>
          </p:nvSpPr>
          <p:spPr bwMode="auto">
            <a:xfrm>
              <a:off x="3829050" y="3319463"/>
              <a:ext cx="41275" cy="184150"/>
            </a:xfrm>
            <a:custGeom>
              <a:avLst/>
              <a:gdLst>
                <a:gd name="T0" fmla="*/ 6 w 26"/>
                <a:gd name="T1" fmla="*/ 16 h 116"/>
                <a:gd name="T2" fmla="*/ 2 w 26"/>
                <a:gd name="T3" fmla="*/ 10 h 116"/>
                <a:gd name="T4" fmla="*/ 0 w 26"/>
                <a:gd name="T5" fmla="*/ 4 h 116"/>
                <a:gd name="T6" fmla="*/ 0 w 26"/>
                <a:gd name="T7" fmla="*/ 0 h 116"/>
                <a:gd name="T8" fmla="*/ 4 w 26"/>
                <a:gd name="T9" fmla="*/ 2 h 116"/>
                <a:gd name="T10" fmla="*/ 8 w 26"/>
                <a:gd name="T11" fmla="*/ 8 h 116"/>
                <a:gd name="T12" fmla="*/ 10 w 26"/>
                <a:gd name="T13" fmla="*/ 14 h 116"/>
                <a:gd name="T14" fmla="*/ 10 w 26"/>
                <a:gd name="T15" fmla="*/ 18 h 116"/>
                <a:gd name="T16" fmla="*/ 6 w 26"/>
                <a:gd name="T17" fmla="*/ 16 h 116"/>
                <a:gd name="T18" fmla="*/ 18 w 26"/>
                <a:gd name="T19" fmla="*/ 48 h 116"/>
                <a:gd name="T20" fmla="*/ 16 w 26"/>
                <a:gd name="T21" fmla="*/ 42 h 116"/>
                <a:gd name="T22" fmla="*/ 12 w 26"/>
                <a:gd name="T23" fmla="*/ 34 h 116"/>
                <a:gd name="T24" fmla="*/ 14 w 26"/>
                <a:gd name="T25" fmla="*/ 32 h 116"/>
                <a:gd name="T26" fmla="*/ 18 w 26"/>
                <a:gd name="T27" fmla="*/ 32 h 116"/>
                <a:gd name="T28" fmla="*/ 20 w 26"/>
                <a:gd name="T29" fmla="*/ 42 h 116"/>
                <a:gd name="T30" fmla="*/ 20 w 26"/>
                <a:gd name="T31" fmla="*/ 46 h 116"/>
                <a:gd name="T32" fmla="*/ 18 w 26"/>
                <a:gd name="T33" fmla="*/ 50 h 116"/>
                <a:gd name="T34" fmla="*/ 18 w 26"/>
                <a:gd name="T35" fmla="*/ 48 h 116"/>
                <a:gd name="T36" fmla="*/ 22 w 26"/>
                <a:gd name="T37" fmla="*/ 80 h 116"/>
                <a:gd name="T38" fmla="*/ 22 w 26"/>
                <a:gd name="T39" fmla="*/ 78 h 116"/>
                <a:gd name="T40" fmla="*/ 20 w 26"/>
                <a:gd name="T41" fmla="*/ 66 h 116"/>
                <a:gd name="T42" fmla="*/ 22 w 26"/>
                <a:gd name="T43" fmla="*/ 64 h 116"/>
                <a:gd name="T44" fmla="*/ 26 w 26"/>
                <a:gd name="T45" fmla="*/ 66 h 116"/>
                <a:gd name="T46" fmla="*/ 26 w 26"/>
                <a:gd name="T47" fmla="*/ 78 h 116"/>
                <a:gd name="T48" fmla="*/ 26 w 26"/>
                <a:gd name="T49" fmla="*/ 80 h 116"/>
                <a:gd name="T50" fmla="*/ 24 w 26"/>
                <a:gd name="T51" fmla="*/ 82 h 116"/>
                <a:gd name="T52" fmla="*/ 22 w 26"/>
                <a:gd name="T53" fmla="*/ 80 h 116"/>
                <a:gd name="T54" fmla="*/ 22 w 26"/>
                <a:gd name="T55" fmla="*/ 112 h 116"/>
                <a:gd name="T56" fmla="*/ 22 w 26"/>
                <a:gd name="T57" fmla="*/ 100 h 116"/>
                <a:gd name="T58" fmla="*/ 26 w 26"/>
                <a:gd name="T59" fmla="*/ 96 h 116"/>
                <a:gd name="T60" fmla="*/ 26 w 26"/>
                <a:gd name="T61" fmla="*/ 100 h 116"/>
                <a:gd name="T62" fmla="*/ 26 w 26"/>
                <a:gd name="T63" fmla="*/ 112 h 116"/>
                <a:gd name="T64" fmla="*/ 24 w 26"/>
                <a:gd name="T65" fmla="*/ 116 h 116"/>
                <a:gd name="T66" fmla="*/ 22 w 26"/>
                <a:gd name="T67" fmla="*/ 1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6" h="116">
                  <a:moveTo>
                    <a:pt x="6" y="16"/>
                  </a:moveTo>
                  <a:lnTo>
                    <a:pt x="2" y="10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8" y="8"/>
                  </a:lnTo>
                  <a:lnTo>
                    <a:pt x="10" y="14"/>
                  </a:lnTo>
                  <a:lnTo>
                    <a:pt x="10" y="18"/>
                  </a:lnTo>
                  <a:lnTo>
                    <a:pt x="6" y="16"/>
                  </a:lnTo>
                  <a:close/>
                  <a:moveTo>
                    <a:pt x="18" y="48"/>
                  </a:moveTo>
                  <a:lnTo>
                    <a:pt x="16" y="42"/>
                  </a:lnTo>
                  <a:lnTo>
                    <a:pt x="12" y="34"/>
                  </a:lnTo>
                  <a:lnTo>
                    <a:pt x="14" y="32"/>
                  </a:lnTo>
                  <a:lnTo>
                    <a:pt x="18" y="32"/>
                  </a:lnTo>
                  <a:lnTo>
                    <a:pt x="20" y="42"/>
                  </a:lnTo>
                  <a:lnTo>
                    <a:pt x="20" y="46"/>
                  </a:lnTo>
                  <a:lnTo>
                    <a:pt x="18" y="50"/>
                  </a:lnTo>
                  <a:lnTo>
                    <a:pt x="18" y="48"/>
                  </a:lnTo>
                  <a:close/>
                  <a:moveTo>
                    <a:pt x="22" y="80"/>
                  </a:moveTo>
                  <a:lnTo>
                    <a:pt x="22" y="78"/>
                  </a:lnTo>
                  <a:lnTo>
                    <a:pt x="20" y="66"/>
                  </a:lnTo>
                  <a:lnTo>
                    <a:pt x="22" y="64"/>
                  </a:lnTo>
                  <a:lnTo>
                    <a:pt x="26" y="66"/>
                  </a:lnTo>
                  <a:lnTo>
                    <a:pt x="26" y="78"/>
                  </a:lnTo>
                  <a:lnTo>
                    <a:pt x="26" y="80"/>
                  </a:lnTo>
                  <a:lnTo>
                    <a:pt x="24" y="82"/>
                  </a:lnTo>
                  <a:lnTo>
                    <a:pt x="22" y="80"/>
                  </a:lnTo>
                  <a:close/>
                  <a:moveTo>
                    <a:pt x="22" y="112"/>
                  </a:moveTo>
                  <a:lnTo>
                    <a:pt x="22" y="100"/>
                  </a:lnTo>
                  <a:lnTo>
                    <a:pt x="26" y="96"/>
                  </a:lnTo>
                  <a:lnTo>
                    <a:pt x="26" y="100"/>
                  </a:lnTo>
                  <a:lnTo>
                    <a:pt x="26" y="112"/>
                  </a:lnTo>
                  <a:lnTo>
                    <a:pt x="24" y="116"/>
                  </a:lnTo>
                  <a:lnTo>
                    <a:pt x="22" y="1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3" name="Freeform 51"/>
            <p:cNvSpPr>
              <a:spLocks noEditPoints="1"/>
            </p:cNvSpPr>
            <p:nvPr/>
          </p:nvSpPr>
          <p:spPr bwMode="auto">
            <a:xfrm>
              <a:off x="3632200" y="3182938"/>
              <a:ext cx="184150" cy="117475"/>
            </a:xfrm>
            <a:custGeom>
              <a:avLst/>
              <a:gdLst>
                <a:gd name="T0" fmla="*/ 6 w 116"/>
                <a:gd name="T1" fmla="*/ 4 h 74"/>
                <a:gd name="T2" fmla="*/ 2 w 116"/>
                <a:gd name="T3" fmla="*/ 4 h 74"/>
                <a:gd name="T4" fmla="*/ 0 w 116"/>
                <a:gd name="T5" fmla="*/ 2 h 74"/>
                <a:gd name="T6" fmla="*/ 2 w 116"/>
                <a:gd name="T7" fmla="*/ 0 h 74"/>
                <a:gd name="T8" fmla="*/ 6 w 116"/>
                <a:gd name="T9" fmla="*/ 0 h 74"/>
                <a:gd name="T10" fmla="*/ 8 w 116"/>
                <a:gd name="T11" fmla="*/ 4 h 74"/>
                <a:gd name="T12" fmla="*/ 6 w 116"/>
                <a:gd name="T13" fmla="*/ 4 h 74"/>
                <a:gd name="T14" fmla="*/ 36 w 116"/>
                <a:gd name="T15" fmla="*/ 12 h 74"/>
                <a:gd name="T16" fmla="*/ 34 w 116"/>
                <a:gd name="T17" fmla="*/ 12 h 74"/>
                <a:gd name="T18" fmla="*/ 24 w 116"/>
                <a:gd name="T19" fmla="*/ 8 h 74"/>
                <a:gd name="T20" fmla="*/ 22 w 116"/>
                <a:gd name="T21" fmla="*/ 4 h 74"/>
                <a:gd name="T22" fmla="*/ 26 w 116"/>
                <a:gd name="T23" fmla="*/ 4 h 74"/>
                <a:gd name="T24" fmla="*/ 36 w 116"/>
                <a:gd name="T25" fmla="*/ 6 h 74"/>
                <a:gd name="T26" fmla="*/ 38 w 116"/>
                <a:gd name="T27" fmla="*/ 8 h 74"/>
                <a:gd name="T28" fmla="*/ 40 w 116"/>
                <a:gd name="T29" fmla="*/ 12 h 74"/>
                <a:gd name="T30" fmla="*/ 36 w 116"/>
                <a:gd name="T31" fmla="*/ 12 h 74"/>
                <a:gd name="T32" fmla="*/ 66 w 116"/>
                <a:gd name="T33" fmla="*/ 28 h 74"/>
                <a:gd name="T34" fmla="*/ 62 w 116"/>
                <a:gd name="T35" fmla="*/ 24 h 74"/>
                <a:gd name="T36" fmla="*/ 54 w 116"/>
                <a:gd name="T37" fmla="*/ 22 h 74"/>
                <a:gd name="T38" fmla="*/ 54 w 116"/>
                <a:gd name="T39" fmla="*/ 18 h 74"/>
                <a:gd name="T40" fmla="*/ 56 w 116"/>
                <a:gd name="T41" fmla="*/ 16 h 74"/>
                <a:gd name="T42" fmla="*/ 64 w 116"/>
                <a:gd name="T43" fmla="*/ 22 h 74"/>
                <a:gd name="T44" fmla="*/ 70 w 116"/>
                <a:gd name="T45" fmla="*/ 24 h 74"/>
                <a:gd name="T46" fmla="*/ 70 w 116"/>
                <a:gd name="T47" fmla="*/ 28 h 74"/>
                <a:gd name="T48" fmla="*/ 66 w 116"/>
                <a:gd name="T49" fmla="*/ 28 h 74"/>
                <a:gd name="T50" fmla="*/ 92 w 116"/>
                <a:gd name="T51" fmla="*/ 48 h 74"/>
                <a:gd name="T52" fmla="*/ 88 w 116"/>
                <a:gd name="T53" fmla="*/ 44 h 74"/>
                <a:gd name="T54" fmla="*/ 82 w 116"/>
                <a:gd name="T55" fmla="*/ 38 h 74"/>
                <a:gd name="T56" fmla="*/ 80 w 116"/>
                <a:gd name="T57" fmla="*/ 36 h 74"/>
                <a:gd name="T58" fmla="*/ 84 w 116"/>
                <a:gd name="T59" fmla="*/ 36 h 74"/>
                <a:gd name="T60" fmla="*/ 90 w 116"/>
                <a:gd name="T61" fmla="*/ 40 h 74"/>
                <a:gd name="T62" fmla="*/ 96 w 116"/>
                <a:gd name="T63" fmla="*/ 46 h 74"/>
                <a:gd name="T64" fmla="*/ 96 w 116"/>
                <a:gd name="T65" fmla="*/ 48 h 74"/>
                <a:gd name="T66" fmla="*/ 92 w 116"/>
                <a:gd name="T67" fmla="*/ 48 h 74"/>
                <a:gd name="T68" fmla="*/ 114 w 116"/>
                <a:gd name="T69" fmla="*/ 74 h 74"/>
                <a:gd name="T70" fmla="*/ 110 w 116"/>
                <a:gd name="T71" fmla="*/ 68 h 74"/>
                <a:gd name="T72" fmla="*/ 106 w 116"/>
                <a:gd name="T73" fmla="*/ 62 h 74"/>
                <a:gd name="T74" fmla="*/ 106 w 116"/>
                <a:gd name="T75" fmla="*/ 58 h 74"/>
                <a:gd name="T76" fmla="*/ 108 w 116"/>
                <a:gd name="T77" fmla="*/ 58 h 74"/>
                <a:gd name="T78" fmla="*/ 114 w 116"/>
                <a:gd name="T79" fmla="*/ 66 h 74"/>
                <a:gd name="T80" fmla="*/ 116 w 116"/>
                <a:gd name="T81" fmla="*/ 72 h 74"/>
                <a:gd name="T82" fmla="*/ 116 w 116"/>
                <a:gd name="T83" fmla="*/ 74 h 74"/>
                <a:gd name="T84" fmla="*/ 114 w 116"/>
                <a:gd name="T8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6" h="74">
                  <a:moveTo>
                    <a:pt x="6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4"/>
                  </a:lnTo>
                  <a:close/>
                  <a:moveTo>
                    <a:pt x="36" y="12"/>
                  </a:moveTo>
                  <a:lnTo>
                    <a:pt x="34" y="12"/>
                  </a:lnTo>
                  <a:lnTo>
                    <a:pt x="24" y="8"/>
                  </a:lnTo>
                  <a:lnTo>
                    <a:pt x="22" y="4"/>
                  </a:lnTo>
                  <a:lnTo>
                    <a:pt x="26" y="4"/>
                  </a:lnTo>
                  <a:lnTo>
                    <a:pt x="36" y="6"/>
                  </a:lnTo>
                  <a:lnTo>
                    <a:pt x="38" y="8"/>
                  </a:lnTo>
                  <a:lnTo>
                    <a:pt x="40" y="12"/>
                  </a:lnTo>
                  <a:lnTo>
                    <a:pt x="36" y="12"/>
                  </a:lnTo>
                  <a:close/>
                  <a:moveTo>
                    <a:pt x="66" y="28"/>
                  </a:moveTo>
                  <a:lnTo>
                    <a:pt x="62" y="24"/>
                  </a:lnTo>
                  <a:lnTo>
                    <a:pt x="54" y="22"/>
                  </a:lnTo>
                  <a:lnTo>
                    <a:pt x="54" y="18"/>
                  </a:lnTo>
                  <a:lnTo>
                    <a:pt x="56" y="16"/>
                  </a:lnTo>
                  <a:lnTo>
                    <a:pt x="64" y="22"/>
                  </a:lnTo>
                  <a:lnTo>
                    <a:pt x="70" y="24"/>
                  </a:lnTo>
                  <a:lnTo>
                    <a:pt x="70" y="28"/>
                  </a:lnTo>
                  <a:lnTo>
                    <a:pt x="66" y="28"/>
                  </a:lnTo>
                  <a:close/>
                  <a:moveTo>
                    <a:pt x="92" y="48"/>
                  </a:moveTo>
                  <a:lnTo>
                    <a:pt x="88" y="44"/>
                  </a:lnTo>
                  <a:lnTo>
                    <a:pt x="82" y="38"/>
                  </a:lnTo>
                  <a:lnTo>
                    <a:pt x="80" y="36"/>
                  </a:lnTo>
                  <a:lnTo>
                    <a:pt x="84" y="36"/>
                  </a:lnTo>
                  <a:lnTo>
                    <a:pt x="90" y="40"/>
                  </a:lnTo>
                  <a:lnTo>
                    <a:pt x="96" y="46"/>
                  </a:lnTo>
                  <a:lnTo>
                    <a:pt x="96" y="48"/>
                  </a:lnTo>
                  <a:lnTo>
                    <a:pt x="92" y="48"/>
                  </a:lnTo>
                  <a:close/>
                  <a:moveTo>
                    <a:pt x="114" y="74"/>
                  </a:moveTo>
                  <a:lnTo>
                    <a:pt x="110" y="68"/>
                  </a:lnTo>
                  <a:lnTo>
                    <a:pt x="106" y="62"/>
                  </a:lnTo>
                  <a:lnTo>
                    <a:pt x="106" y="58"/>
                  </a:lnTo>
                  <a:lnTo>
                    <a:pt x="108" y="58"/>
                  </a:lnTo>
                  <a:lnTo>
                    <a:pt x="114" y="66"/>
                  </a:lnTo>
                  <a:lnTo>
                    <a:pt x="116" y="72"/>
                  </a:lnTo>
                  <a:lnTo>
                    <a:pt x="116" y="74"/>
                  </a:lnTo>
                  <a:lnTo>
                    <a:pt x="114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4" name="Freeform 52"/>
            <p:cNvSpPr>
              <a:spLocks noEditPoints="1"/>
            </p:cNvSpPr>
            <p:nvPr/>
          </p:nvSpPr>
          <p:spPr bwMode="auto">
            <a:xfrm>
              <a:off x="5584825" y="3297238"/>
              <a:ext cx="174625" cy="60325"/>
            </a:xfrm>
            <a:custGeom>
              <a:avLst/>
              <a:gdLst>
                <a:gd name="T0" fmla="*/ 14 w 110"/>
                <a:gd name="T1" fmla="*/ 28 h 38"/>
                <a:gd name="T2" fmla="*/ 8 w 110"/>
                <a:gd name="T3" fmla="*/ 34 h 38"/>
                <a:gd name="T4" fmla="*/ 4 w 110"/>
                <a:gd name="T5" fmla="*/ 38 h 38"/>
                <a:gd name="T6" fmla="*/ 0 w 110"/>
                <a:gd name="T7" fmla="*/ 38 h 38"/>
                <a:gd name="T8" fmla="*/ 0 w 110"/>
                <a:gd name="T9" fmla="*/ 34 h 38"/>
                <a:gd name="T10" fmla="*/ 4 w 110"/>
                <a:gd name="T11" fmla="*/ 30 h 38"/>
                <a:gd name="T12" fmla="*/ 12 w 110"/>
                <a:gd name="T13" fmla="*/ 26 h 38"/>
                <a:gd name="T14" fmla="*/ 16 w 110"/>
                <a:gd name="T15" fmla="*/ 26 h 38"/>
                <a:gd name="T16" fmla="*/ 14 w 110"/>
                <a:gd name="T17" fmla="*/ 28 h 38"/>
                <a:gd name="T18" fmla="*/ 44 w 110"/>
                <a:gd name="T19" fmla="*/ 14 h 38"/>
                <a:gd name="T20" fmla="*/ 34 w 110"/>
                <a:gd name="T21" fmla="*/ 18 h 38"/>
                <a:gd name="T22" fmla="*/ 30 w 110"/>
                <a:gd name="T23" fmla="*/ 20 h 38"/>
                <a:gd name="T24" fmla="*/ 28 w 110"/>
                <a:gd name="T25" fmla="*/ 20 h 38"/>
                <a:gd name="T26" fmla="*/ 30 w 110"/>
                <a:gd name="T27" fmla="*/ 16 h 38"/>
                <a:gd name="T28" fmla="*/ 32 w 110"/>
                <a:gd name="T29" fmla="*/ 12 h 38"/>
                <a:gd name="T30" fmla="*/ 42 w 110"/>
                <a:gd name="T31" fmla="*/ 10 h 38"/>
                <a:gd name="T32" fmla="*/ 46 w 110"/>
                <a:gd name="T33" fmla="*/ 12 h 38"/>
                <a:gd name="T34" fmla="*/ 44 w 110"/>
                <a:gd name="T35" fmla="*/ 14 h 38"/>
                <a:gd name="T36" fmla="*/ 76 w 110"/>
                <a:gd name="T37" fmla="*/ 6 h 38"/>
                <a:gd name="T38" fmla="*/ 66 w 110"/>
                <a:gd name="T39" fmla="*/ 8 h 38"/>
                <a:gd name="T40" fmla="*/ 62 w 110"/>
                <a:gd name="T41" fmla="*/ 8 h 38"/>
                <a:gd name="T42" fmla="*/ 58 w 110"/>
                <a:gd name="T43" fmla="*/ 6 h 38"/>
                <a:gd name="T44" fmla="*/ 60 w 110"/>
                <a:gd name="T45" fmla="*/ 2 h 38"/>
                <a:gd name="T46" fmla="*/ 64 w 110"/>
                <a:gd name="T47" fmla="*/ 2 h 38"/>
                <a:gd name="T48" fmla="*/ 74 w 110"/>
                <a:gd name="T49" fmla="*/ 2 h 38"/>
                <a:gd name="T50" fmla="*/ 78 w 110"/>
                <a:gd name="T51" fmla="*/ 2 h 38"/>
                <a:gd name="T52" fmla="*/ 76 w 110"/>
                <a:gd name="T53" fmla="*/ 6 h 38"/>
                <a:gd name="T54" fmla="*/ 110 w 110"/>
                <a:gd name="T55" fmla="*/ 4 h 38"/>
                <a:gd name="T56" fmla="*/ 98 w 110"/>
                <a:gd name="T57" fmla="*/ 4 h 38"/>
                <a:gd name="T58" fmla="*/ 94 w 110"/>
                <a:gd name="T59" fmla="*/ 4 h 38"/>
                <a:gd name="T60" fmla="*/ 92 w 110"/>
                <a:gd name="T61" fmla="*/ 2 h 38"/>
                <a:gd name="T62" fmla="*/ 94 w 110"/>
                <a:gd name="T63" fmla="*/ 0 h 38"/>
                <a:gd name="T64" fmla="*/ 98 w 110"/>
                <a:gd name="T65" fmla="*/ 0 h 38"/>
                <a:gd name="T66" fmla="*/ 110 w 110"/>
                <a:gd name="T67" fmla="*/ 0 h 38"/>
                <a:gd name="T68" fmla="*/ 110 w 110"/>
                <a:gd name="T69" fmla="*/ 2 h 38"/>
                <a:gd name="T70" fmla="*/ 110 w 110"/>
                <a:gd name="T71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0" h="38">
                  <a:moveTo>
                    <a:pt x="14" y="28"/>
                  </a:moveTo>
                  <a:lnTo>
                    <a:pt x="8" y="34"/>
                  </a:lnTo>
                  <a:lnTo>
                    <a:pt x="4" y="38"/>
                  </a:lnTo>
                  <a:lnTo>
                    <a:pt x="0" y="38"/>
                  </a:lnTo>
                  <a:lnTo>
                    <a:pt x="0" y="34"/>
                  </a:lnTo>
                  <a:lnTo>
                    <a:pt x="4" y="30"/>
                  </a:lnTo>
                  <a:lnTo>
                    <a:pt x="12" y="26"/>
                  </a:lnTo>
                  <a:lnTo>
                    <a:pt x="16" y="26"/>
                  </a:lnTo>
                  <a:lnTo>
                    <a:pt x="14" y="28"/>
                  </a:lnTo>
                  <a:close/>
                  <a:moveTo>
                    <a:pt x="44" y="14"/>
                  </a:moveTo>
                  <a:lnTo>
                    <a:pt x="34" y="18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32" y="12"/>
                  </a:lnTo>
                  <a:lnTo>
                    <a:pt x="42" y="10"/>
                  </a:lnTo>
                  <a:lnTo>
                    <a:pt x="46" y="12"/>
                  </a:lnTo>
                  <a:lnTo>
                    <a:pt x="44" y="14"/>
                  </a:lnTo>
                  <a:close/>
                  <a:moveTo>
                    <a:pt x="76" y="6"/>
                  </a:moveTo>
                  <a:lnTo>
                    <a:pt x="66" y="8"/>
                  </a:lnTo>
                  <a:lnTo>
                    <a:pt x="62" y="8"/>
                  </a:lnTo>
                  <a:lnTo>
                    <a:pt x="58" y="6"/>
                  </a:lnTo>
                  <a:lnTo>
                    <a:pt x="60" y="2"/>
                  </a:lnTo>
                  <a:lnTo>
                    <a:pt x="64" y="2"/>
                  </a:lnTo>
                  <a:lnTo>
                    <a:pt x="74" y="2"/>
                  </a:lnTo>
                  <a:lnTo>
                    <a:pt x="78" y="2"/>
                  </a:lnTo>
                  <a:lnTo>
                    <a:pt x="76" y="6"/>
                  </a:lnTo>
                  <a:close/>
                  <a:moveTo>
                    <a:pt x="110" y="4"/>
                  </a:moveTo>
                  <a:lnTo>
                    <a:pt x="98" y="4"/>
                  </a:lnTo>
                  <a:lnTo>
                    <a:pt x="94" y="4"/>
                  </a:lnTo>
                  <a:lnTo>
                    <a:pt x="92" y="2"/>
                  </a:lnTo>
                  <a:lnTo>
                    <a:pt x="94" y="0"/>
                  </a:lnTo>
                  <a:lnTo>
                    <a:pt x="98" y="0"/>
                  </a:lnTo>
                  <a:lnTo>
                    <a:pt x="110" y="0"/>
                  </a:lnTo>
                  <a:lnTo>
                    <a:pt x="110" y="2"/>
                  </a:lnTo>
                  <a:lnTo>
                    <a:pt x="1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5" name="Freeform 53"/>
            <p:cNvSpPr>
              <a:spLocks noEditPoints="1"/>
            </p:cNvSpPr>
            <p:nvPr/>
          </p:nvSpPr>
          <p:spPr bwMode="auto">
            <a:xfrm>
              <a:off x="5480050" y="3370263"/>
              <a:ext cx="88900" cy="168275"/>
            </a:xfrm>
            <a:custGeom>
              <a:avLst/>
              <a:gdLst>
                <a:gd name="T0" fmla="*/ 8 w 56"/>
                <a:gd name="T1" fmla="*/ 90 h 106"/>
                <a:gd name="T2" fmla="*/ 6 w 56"/>
                <a:gd name="T3" fmla="*/ 100 h 106"/>
                <a:gd name="T4" fmla="*/ 6 w 56"/>
                <a:gd name="T5" fmla="*/ 104 h 106"/>
                <a:gd name="T6" fmla="*/ 2 w 56"/>
                <a:gd name="T7" fmla="*/ 106 h 106"/>
                <a:gd name="T8" fmla="*/ 0 w 56"/>
                <a:gd name="T9" fmla="*/ 102 h 106"/>
                <a:gd name="T10" fmla="*/ 0 w 56"/>
                <a:gd name="T11" fmla="*/ 98 h 106"/>
                <a:gd name="T12" fmla="*/ 4 w 56"/>
                <a:gd name="T13" fmla="*/ 90 h 106"/>
                <a:gd name="T14" fmla="*/ 6 w 56"/>
                <a:gd name="T15" fmla="*/ 88 h 106"/>
                <a:gd name="T16" fmla="*/ 8 w 56"/>
                <a:gd name="T17" fmla="*/ 90 h 106"/>
                <a:gd name="T18" fmla="*/ 18 w 56"/>
                <a:gd name="T19" fmla="*/ 58 h 106"/>
                <a:gd name="T20" fmla="*/ 16 w 56"/>
                <a:gd name="T21" fmla="*/ 66 h 106"/>
                <a:gd name="T22" fmla="*/ 14 w 56"/>
                <a:gd name="T23" fmla="*/ 72 h 106"/>
                <a:gd name="T24" fmla="*/ 10 w 56"/>
                <a:gd name="T25" fmla="*/ 72 h 106"/>
                <a:gd name="T26" fmla="*/ 8 w 56"/>
                <a:gd name="T27" fmla="*/ 70 h 106"/>
                <a:gd name="T28" fmla="*/ 10 w 56"/>
                <a:gd name="T29" fmla="*/ 64 h 106"/>
                <a:gd name="T30" fmla="*/ 14 w 56"/>
                <a:gd name="T31" fmla="*/ 56 h 106"/>
                <a:gd name="T32" fmla="*/ 16 w 56"/>
                <a:gd name="T33" fmla="*/ 54 h 106"/>
                <a:gd name="T34" fmla="*/ 18 w 56"/>
                <a:gd name="T35" fmla="*/ 58 h 106"/>
                <a:gd name="T36" fmla="*/ 34 w 56"/>
                <a:gd name="T37" fmla="*/ 28 h 106"/>
                <a:gd name="T38" fmla="*/ 30 w 56"/>
                <a:gd name="T39" fmla="*/ 36 h 106"/>
                <a:gd name="T40" fmla="*/ 26 w 56"/>
                <a:gd name="T41" fmla="*/ 42 h 106"/>
                <a:gd name="T42" fmla="*/ 24 w 56"/>
                <a:gd name="T43" fmla="*/ 42 h 106"/>
                <a:gd name="T44" fmla="*/ 24 w 56"/>
                <a:gd name="T45" fmla="*/ 38 h 106"/>
                <a:gd name="T46" fmla="*/ 24 w 56"/>
                <a:gd name="T47" fmla="*/ 34 h 106"/>
                <a:gd name="T48" fmla="*/ 30 w 56"/>
                <a:gd name="T49" fmla="*/ 28 h 106"/>
                <a:gd name="T50" fmla="*/ 34 w 56"/>
                <a:gd name="T51" fmla="*/ 26 h 106"/>
                <a:gd name="T52" fmla="*/ 34 w 56"/>
                <a:gd name="T53" fmla="*/ 28 h 106"/>
                <a:gd name="T54" fmla="*/ 56 w 56"/>
                <a:gd name="T55" fmla="*/ 4 h 106"/>
                <a:gd name="T56" fmla="*/ 50 w 56"/>
                <a:gd name="T57" fmla="*/ 10 h 106"/>
                <a:gd name="T58" fmla="*/ 46 w 56"/>
                <a:gd name="T59" fmla="*/ 14 h 106"/>
                <a:gd name="T60" fmla="*/ 42 w 56"/>
                <a:gd name="T61" fmla="*/ 14 h 106"/>
                <a:gd name="T62" fmla="*/ 42 w 56"/>
                <a:gd name="T63" fmla="*/ 10 h 106"/>
                <a:gd name="T64" fmla="*/ 46 w 56"/>
                <a:gd name="T65" fmla="*/ 8 h 106"/>
                <a:gd name="T66" fmla="*/ 52 w 56"/>
                <a:gd name="T67" fmla="*/ 0 h 106"/>
                <a:gd name="T68" fmla="*/ 56 w 56"/>
                <a:gd name="T69" fmla="*/ 0 h 106"/>
                <a:gd name="T70" fmla="*/ 56 w 56"/>
                <a:gd name="T71" fmla="*/ 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6" h="106">
                  <a:moveTo>
                    <a:pt x="8" y="90"/>
                  </a:moveTo>
                  <a:lnTo>
                    <a:pt x="6" y="100"/>
                  </a:lnTo>
                  <a:lnTo>
                    <a:pt x="6" y="104"/>
                  </a:lnTo>
                  <a:lnTo>
                    <a:pt x="2" y="106"/>
                  </a:lnTo>
                  <a:lnTo>
                    <a:pt x="0" y="102"/>
                  </a:lnTo>
                  <a:lnTo>
                    <a:pt x="0" y="98"/>
                  </a:lnTo>
                  <a:lnTo>
                    <a:pt x="4" y="90"/>
                  </a:lnTo>
                  <a:lnTo>
                    <a:pt x="6" y="88"/>
                  </a:lnTo>
                  <a:lnTo>
                    <a:pt x="8" y="90"/>
                  </a:lnTo>
                  <a:close/>
                  <a:moveTo>
                    <a:pt x="18" y="58"/>
                  </a:moveTo>
                  <a:lnTo>
                    <a:pt x="16" y="66"/>
                  </a:lnTo>
                  <a:lnTo>
                    <a:pt x="14" y="72"/>
                  </a:lnTo>
                  <a:lnTo>
                    <a:pt x="10" y="72"/>
                  </a:lnTo>
                  <a:lnTo>
                    <a:pt x="8" y="70"/>
                  </a:lnTo>
                  <a:lnTo>
                    <a:pt x="10" y="64"/>
                  </a:lnTo>
                  <a:lnTo>
                    <a:pt x="14" y="56"/>
                  </a:lnTo>
                  <a:lnTo>
                    <a:pt x="16" y="54"/>
                  </a:lnTo>
                  <a:lnTo>
                    <a:pt x="18" y="58"/>
                  </a:lnTo>
                  <a:close/>
                  <a:moveTo>
                    <a:pt x="34" y="28"/>
                  </a:moveTo>
                  <a:lnTo>
                    <a:pt x="30" y="36"/>
                  </a:lnTo>
                  <a:lnTo>
                    <a:pt x="26" y="42"/>
                  </a:lnTo>
                  <a:lnTo>
                    <a:pt x="24" y="42"/>
                  </a:lnTo>
                  <a:lnTo>
                    <a:pt x="24" y="38"/>
                  </a:lnTo>
                  <a:lnTo>
                    <a:pt x="24" y="34"/>
                  </a:lnTo>
                  <a:lnTo>
                    <a:pt x="30" y="28"/>
                  </a:lnTo>
                  <a:lnTo>
                    <a:pt x="34" y="26"/>
                  </a:lnTo>
                  <a:lnTo>
                    <a:pt x="34" y="28"/>
                  </a:lnTo>
                  <a:close/>
                  <a:moveTo>
                    <a:pt x="56" y="4"/>
                  </a:moveTo>
                  <a:lnTo>
                    <a:pt x="50" y="10"/>
                  </a:lnTo>
                  <a:lnTo>
                    <a:pt x="46" y="14"/>
                  </a:lnTo>
                  <a:lnTo>
                    <a:pt x="42" y="14"/>
                  </a:lnTo>
                  <a:lnTo>
                    <a:pt x="42" y="10"/>
                  </a:lnTo>
                  <a:lnTo>
                    <a:pt x="46" y="8"/>
                  </a:lnTo>
                  <a:lnTo>
                    <a:pt x="52" y="0"/>
                  </a:lnTo>
                  <a:lnTo>
                    <a:pt x="56" y="0"/>
                  </a:lnTo>
                  <a:lnTo>
                    <a:pt x="5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6" name="Freeform 54"/>
            <p:cNvSpPr>
              <a:spLocks noEditPoints="1"/>
            </p:cNvSpPr>
            <p:nvPr/>
          </p:nvSpPr>
          <p:spPr bwMode="auto">
            <a:xfrm>
              <a:off x="5476875" y="3560763"/>
              <a:ext cx="44450" cy="180975"/>
            </a:xfrm>
            <a:custGeom>
              <a:avLst/>
              <a:gdLst>
                <a:gd name="T0" fmla="*/ 22 w 28"/>
                <a:gd name="T1" fmla="*/ 100 h 114"/>
                <a:gd name="T2" fmla="*/ 24 w 28"/>
                <a:gd name="T3" fmla="*/ 102 h 114"/>
                <a:gd name="T4" fmla="*/ 28 w 28"/>
                <a:gd name="T5" fmla="*/ 112 h 114"/>
                <a:gd name="T6" fmla="*/ 28 w 28"/>
                <a:gd name="T7" fmla="*/ 114 h 114"/>
                <a:gd name="T8" fmla="*/ 26 w 28"/>
                <a:gd name="T9" fmla="*/ 114 h 114"/>
                <a:gd name="T10" fmla="*/ 18 w 28"/>
                <a:gd name="T11" fmla="*/ 102 h 114"/>
                <a:gd name="T12" fmla="*/ 18 w 28"/>
                <a:gd name="T13" fmla="*/ 102 h 114"/>
                <a:gd name="T14" fmla="*/ 18 w 28"/>
                <a:gd name="T15" fmla="*/ 98 h 114"/>
                <a:gd name="T16" fmla="*/ 22 w 28"/>
                <a:gd name="T17" fmla="*/ 100 h 114"/>
                <a:gd name="T18" fmla="*/ 10 w 28"/>
                <a:gd name="T19" fmla="*/ 68 h 114"/>
                <a:gd name="T20" fmla="*/ 10 w 28"/>
                <a:gd name="T21" fmla="*/ 70 h 114"/>
                <a:gd name="T22" fmla="*/ 16 w 28"/>
                <a:gd name="T23" fmla="*/ 82 h 114"/>
                <a:gd name="T24" fmla="*/ 14 w 28"/>
                <a:gd name="T25" fmla="*/ 84 h 114"/>
                <a:gd name="T26" fmla="*/ 10 w 28"/>
                <a:gd name="T27" fmla="*/ 84 h 114"/>
                <a:gd name="T28" fmla="*/ 8 w 28"/>
                <a:gd name="T29" fmla="*/ 70 h 114"/>
                <a:gd name="T30" fmla="*/ 6 w 28"/>
                <a:gd name="T31" fmla="*/ 68 h 114"/>
                <a:gd name="T32" fmla="*/ 8 w 28"/>
                <a:gd name="T33" fmla="*/ 66 h 114"/>
                <a:gd name="T34" fmla="*/ 10 w 28"/>
                <a:gd name="T35" fmla="*/ 68 h 114"/>
                <a:gd name="T36" fmla="*/ 6 w 28"/>
                <a:gd name="T37" fmla="*/ 36 h 114"/>
                <a:gd name="T38" fmla="*/ 8 w 28"/>
                <a:gd name="T39" fmla="*/ 50 h 114"/>
                <a:gd name="T40" fmla="*/ 6 w 28"/>
                <a:gd name="T41" fmla="*/ 52 h 114"/>
                <a:gd name="T42" fmla="*/ 2 w 28"/>
                <a:gd name="T43" fmla="*/ 50 h 114"/>
                <a:gd name="T44" fmla="*/ 0 w 28"/>
                <a:gd name="T45" fmla="*/ 36 h 114"/>
                <a:gd name="T46" fmla="*/ 2 w 28"/>
                <a:gd name="T47" fmla="*/ 32 h 114"/>
                <a:gd name="T48" fmla="*/ 6 w 28"/>
                <a:gd name="T49" fmla="*/ 36 h 114"/>
                <a:gd name="T50" fmla="*/ 4 w 28"/>
                <a:gd name="T51" fmla="*/ 2 h 114"/>
                <a:gd name="T52" fmla="*/ 4 w 28"/>
                <a:gd name="T53" fmla="*/ 16 h 114"/>
                <a:gd name="T54" fmla="*/ 2 w 28"/>
                <a:gd name="T55" fmla="*/ 20 h 114"/>
                <a:gd name="T56" fmla="*/ 0 w 28"/>
                <a:gd name="T57" fmla="*/ 16 h 114"/>
                <a:gd name="T58" fmla="*/ 0 w 28"/>
                <a:gd name="T59" fmla="*/ 2 h 114"/>
                <a:gd name="T60" fmla="*/ 2 w 28"/>
                <a:gd name="T61" fmla="*/ 0 h 114"/>
                <a:gd name="T62" fmla="*/ 4 w 28"/>
                <a:gd name="T63" fmla="*/ 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8" h="114">
                  <a:moveTo>
                    <a:pt x="22" y="100"/>
                  </a:moveTo>
                  <a:lnTo>
                    <a:pt x="24" y="102"/>
                  </a:lnTo>
                  <a:lnTo>
                    <a:pt x="28" y="112"/>
                  </a:lnTo>
                  <a:lnTo>
                    <a:pt x="28" y="114"/>
                  </a:lnTo>
                  <a:lnTo>
                    <a:pt x="26" y="114"/>
                  </a:lnTo>
                  <a:lnTo>
                    <a:pt x="18" y="102"/>
                  </a:lnTo>
                  <a:lnTo>
                    <a:pt x="18" y="102"/>
                  </a:lnTo>
                  <a:lnTo>
                    <a:pt x="18" y="98"/>
                  </a:lnTo>
                  <a:lnTo>
                    <a:pt x="22" y="100"/>
                  </a:lnTo>
                  <a:close/>
                  <a:moveTo>
                    <a:pt x="10" y="68"/>
                  </a:moveTo>
                  <a:lnTo>
                    <a:pt x="10" y="70"/>
                  </a:lnTo>
                  <a:lnTo>
                    <a:pt x="16" y="82"/>
                  </a:lnTo>
                  <a:lnTo>
                    <a:pt x="14" y="84"/>
                  </a:lnTo>
                  <a:lnTo>
                    <a:pt x="10" y="84"/>
                  </a:lnTo>
                  <a:lnTo>
                    <a:pt x="8" y="70"/>
                  </a:lnTo>
                  <a:lnTo>
                    <a:pt x="6" y="68"/>
                  </a:lnTo>
                  <a:lnTo>
                    <a:pt x="8" y="66"/>
                  </a:lnTo>
                  <a:lnTo>
                    <a:pt x="10" y="68"/>
                  </a:lnTo>
                  <a:close/>
                  <a:moveTo>
                    <a:pt x="6" y="36"/>
                  </a:moveTo>
                  <a:lnTo>
                    <a:pt x="8" y="50"/>
                  </a:lnTo>
                  <a:lnTo>
                    <a:pt x="6" y="52"/>
                  </a:lnTo>
                  <a:lnTo>
                    <a:pt x="2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7" name="Freeform 55"/>
            <p:cNvSpPr>
              <a:spLocks noEditPoints="1"/>
            </p:cNvSpPr>
            <p:nvPr/>
          </p:nvSpPr>
          <p:spPr bwMode="auto">
            <a:xfrm>
              <a:off x="5534025" y="3763963"/>
              <a:ext cx="152400" cy="107950"/>
            </a:xfrm>
            <a:custGeom>
              <a:avLst/>
              <a:gdLst>
                <a:gd name="T0" fmla="*/ 80 w 96"/>
                <a:gd name="T1" fmla="*/ 58 h 68"/>
                <a:gd name="T2" fmla="*/ 80 w 96"/>
                <a:gd name="T3" fmla="*/ 60 h 68"/>
                <a:gd name="T4" fmla="*/ 94 w 96"/>
                <a:gd name="T5" fmla="*/ 64 h 68"/>
                <a:gd name="T6" fmla="*/ 96 w 96"/>
                <a:gd name="T7" fmla="*/ 66 h 68"/>
                <a:gd name="T8" fmla="*/ 94 w 96"/>
                <a:gd name="T9" fmla="*/ 68 h 68"/>
                <a:gd name="T10" fmla="*/ 80 w 96"/>
                <a:gd name="T11" fmla="*/ 64 h 68"/>
                <a:gd name="T12" fmla="*/ 78 w 96"/>
                <a:gd name="T13" fmla="*/ 60 h 68"/>
                <a:gd name="T14" fmla="*/ 80 w 96"/>
                <a:gd name="T15" fmla="*/ 58 h 68"/>
                <a:gd name="T16" fmla="*/ 52 w 96"/>
                <a:gd name="T17" fmla="*/ 46 h 68"/>
                <a:gd name="T18" fmla="*/ 52 w 96"/>
                <a:gd name="T19" fmla="*/ 46 h 68"/>
                <a:gd name="T20" fmla="*/ 62 w 96"/>
                <a:gd name="T21" fmla="*/ 52 h 68"/>
                <a:gd name="T22" fmla="*/ 64 w 96"/>
                <a:gd name="T23" fmla="*/ 54 h 68"/>
                <a:gd name="T24" fmla="*/ 62 w 96"/>
                <a:gd name="T25" fmla="*/ 54 h 68"/>
                <a:gd name="T26" fmla="*/ 50 w 96"/>
                <a:gd name="T27" fmla="*/ 50 h 68"/>
                <a:gd name="T28" fmla="*/ 48 w 96"/>
                <a:gd name="T29" fmla="*/ 48 h 68"/>
                <a:gd name="T30" fmla="*/ 48 w 96"/>
                <a:gd name="T31" fmla="*/ 46 h 68"/>
                <a:gd name="T32" fmla="*/ 52 w 96"/>
                <a:gd name="T33" fmla="*/ 46 h 68"/>
                <a:gd name="T34" fmla="*/ 26 w 96"/>
                <a:gd name="T35" fmla="*/ 24 h 68"/>
                <a:gd name="T36" fmla="*/ 26 w 96"/>
                <a:gd name="T37" fmla="*/ 28 h 68"/>
                <a:gd name="T38" fmla="*/ 36 w 96"/>
                <a:gd name="T39" fmla="*/ 34 h 68"/>
                <a:gd name="T40" fmla="*/ 36 w 96"/>
                <a:gd name="T41" fmla="*/ 36 h 68"/>
                <a:gd name="T42" fmla="*/ 34 w 96"/>
                <a:gd name="T43" fmla="*/ 36 h 68"/>
                <a:gd name="T44" fmla="*/ 24 w 96"/>
                <a:gd name="T45" fmla="*/ 30 h 68"/>
                <a:gd name="T46" fmla="*/ 22 w 96"/>
                <a:gd name="T47" fmla="*/ 28 h 68"/>
                <a:gd name="T48" fmla="*/ 22 w 96"/>
                <a:gd name="T49" fmla="*/ 24 h 68"/>
                <a:gd name="T50" fmla="*/ 26 w 96"/>
                <a:gd name="T51" fmla="*/ 24 h 68"/>
                <a:gd name="T52" fmla="*/ 4 w 96"/>
                <a:gd name="T53" fmla="*/ 0 h 68"/>
                <a:gd name="T54" fmla="*/ 6 w 96"/>
                <a:gd name="T55" fmla="*/ 2 h 68"/>
                <a:gd name="T56" fmla="*/ 12 w 96"/>
                <a:gd name="T57" fmla="*/ 10 h 68"/>
                <a:gd name="T58" fmla="*/ 12 w 96"/>
                <a:gd name="T59" fmla="*/ 14 h 68"/>
                <a:gd name="T60" fmla="*/ 8 w 96"/>
                <a:gd name="T61" fmla="*/ 14 h 68"/>
                <a:gd name="T62" fmla="*/ 0 w 96"/>
                <a:gd name="T63" fmla="*/ 4 h 68"/>
                <a:gd name="T64" fmla="*/ 0 w 96"/>
                <a:gd name="T65" fmla="*/ 2 h 68"/>
                <a:gd name="T66" fmla="*/ 0 w 96"/>
                <a:gd name="T67" fmla="*/ 0 h 68"/>
                <a:gd name="T68" fmla="*/ 4 w 96"/>
                <a:gd name="T6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96" h="68">
                  <a:moveTo>
                    <a:pt x="80" y="58"/>
                  </a:moveTo>
                  <a:lnTo>
                    <a:pt x="80" y="60"/>
                  </a:lnTo>
                  <a:lnTo>
                    <a:pt x="94" y="64"/>
                  </a:lnTo>
                  <a:lnTo>
                    <a:pt x="96" y="66"/>
                  </a:lnTo>
                  <a:lnTo>
                    <a:pt x="94" y="68"/>
                  </a:lnTo>
                  <a:lnTo>
                    <a:pt x="80" y="64"/>
                  </a:lnTo>
                  <a:lnTo>
                    <a:pt x="78" y="60"/>
                  </a:lnTo>
                  <a:lnTo>
                    <a:pt x="80" y="58"/>
                  </a:lnTo>
                  <a:close/>
                  <a:moveTo>
                    <a:pt x="52" y="46"/>
                  </a:moveTo>
                  <a:lnTo>
                    <a:pt x="52" y="46"/>
                  </a:lnTo>
                  <a:lnTo>
                    <a:pt x="62" y="52"/>
                  </a:lnTo>
                  <a:lnTo>
                    <a:pt x="64" y="54"/>
                  </a:lnTo>
                  <a:lnTo>
                    <a:pt x="62" y="54"/>
                  </a:lnTo>
                  <a:lnTo>
                    <a:pt x="50" y="50"/>
                  </a:lnTo>
                  <a:lnTo>
                    <a:pt x="48" y="48"/>
                  </a:lnTo>
                  <a:lnTo>
                    <a:pt x="48" y="46"/>
                  </a:lnTo>
                  <a:lnTo>
                    <a:pt x="52" y="46"/>
                  </a:lnTo>
                  <a:close/>
                  <a:moveTo>
                    <a:pt x="26" y="24"/>
                  </a:moveTo>
                  <a:lnTo>
                    <a:pt x="26" y="28"/>
                  </a:lnTo>
                  <a:lnTo>
                    <a:pt x="36" y="34"/>
                  </a:lnTo>
                  <a:lnTo>
                    <a:pt x="36" y="36"/>
                  </a:lnTo>
                  <a:lnTo>
                    <a:pt x="34" y="36"/>
                  </a:lnTo>
                  <a:lnTo>
                    <a:pt x="24" y="30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6" y="24"/>
                  </a:lnTo>
                  <a:close/>
                  <a:moveTo>
                    <a:pt x="4" y="0"/>
                  </a:moveTo>
                  <a:lnTo>
                    <a:pt x="6" y="2"/>
                  </a:lnTo>
                  <a:lnTo>
                    <a:pt x="12" y="10"/>
                  </a:lnTo>
                  <a:lnTo>
                    <a:pt x="12" y="14"/>
                  </a:lnTo>
                  <a:lnTo>
                    <a:pt x="8" y="1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8" name="Freeform 56"/>
            <p:cNvSpPr>
              <a:spLocks noEditPoints="1"/>
            </p:cNvSpPr>
            <p:nvPr/>
          </p:nvSpPr>
          <p:spPr bwMode="auto">
            <a:xfrm>
              <a:off x="5708650" y="3821113"/>
              <a:ext cx="177800" cy="57150"/>
            </a:xfrm>
            <a:custGeom>
              <a:avLst/>
              <a:gdLst>
                <a:gd name="T0" fmla="*/ 98 w 112"/>
                <a:gd name="T1" fmla="*/ 8 h 36"/>
                <a:gd name="T2" fmla="*/ 110 w 112"/>
                <a:gd name="T3" fmla="*/ 0 h 36"/>
                <a:gd name="T4" fmla="*/ 112 w 112"/>
                <a:gd name="T5" fmla="*/ 0 h 36"/>
                <a:gd name="T6" fmla="*/ 112 w 112"/>
                <a:gd name="T7" fmla="*/ 4 h 36"/>
                <a:gd name="T8" fmla="*/ 100 w 112"/>
                <a:gd name="T9" fmla="*/ 12 h 36"/>
                <a:gd name="T10" fmla="*/ 96 w 112"/>
                <a:gd name="T11" fmla="*/ 12 h 36"/>
                <a:gd name="T12" fmla="*/ 98 w 112"/>
                <a:gd name="T13" fmla="*/ 8 h 36"/>
                <a:gd name="T14" fmla="*/ 68 w 112"/>
                <a:gd name="T15" fmla="*/ 22 h 36"/>
                <a:gd name="T16" fmla="*/ 82 w 112"/>
                <a:gd name="T17" fmla="*/ 18 h 36"/>
                <a:gd name="T18" fmla="*/ 84 w 112"/>
                <a:gd name="T19" fmla="*/ 18 h 36"/>
                <a:gd name="T20" fmla="*/ 84 w 112"/>
                <a:gd name="T21" fmla="*/ 22 h 36"/>
                <a:gd name="T22" fmla="*/ 70 w 112"/>
                <a:gd name="T23" fmla="*/ 28 h 36"/>
                <a:gd name="T24" fmla="*/ 66 w 112"/>
                <a:gd name="T25" fmla="*/ 26 h 36"/>
                <a:gd name="T26" fmla="*/ 68 w 112"/>
                <a:gd name="T27" fmla="*/ 22 h 36"/>
                <a:gd name="T28" fmla="*/ 36 w 112"/>
                <a:gd name="T29" fmla="*/ 30 h 36"/>
                <a:gd name="T30" fmla="*/ 50 w 112"/>
                <a:gd name="T31" fmla="*/ 28 h 36"/>
                <a:gd name="T32" fmla="*/ 52 w 112"/>
                <a:gd name="T33" fmla="*/ 30 h 36"/>
                <a:gd name="T34" fmla="*/ 50 w 112"/>
                <a:gd name="T35" fmla="*/ 32 h 36"/>
                <a:gd name="T36" fmla="*/ 36 w 112"/>
                <a:gd name="T37" fmla="*/ 36 h 36"/>
                <a:gd name="T38" fmla="*/ 34 w 112"/>
                <a:gd name="T39" fmla="*/ 34 h 36"/>
                <a:gd name="T40" fmla="*/ 36 w 112"/>
                <a:gd name="T41" fmla="*/ 30 h 36"/>
                <a:gd name="T42" fmla="*/ 4 w 112"/>
                <a:gd name="T43" fmla="*/ 30 h 36"/>
                <a:gd name="T44" fmla="*/ 18 w 112"/>
                <a:gd name="T45" fmla="*/ 30 h 36"/>
                <a:gd name="T46" fmla="*/ 20 w 112"/>
                <a:gd name="T47" fmla="*/ 34 h 36"/>
                <a:gd name="T48" fmla="*/ 16 w 112"/>
                <a:gd name="T49" fmla="*/ 36 h 36"/>
                <a:gd name="T50" fmla="*/ 4 w 112"/>
                <a:gd name="T51" fmla="*/ 36 h 36"/>
                <a:gd name="T52" fmla="*/ 0 w 112"/>
                <a:gd name="T53" fmla="*/ 32 h 36"/>
                <a:gd name="T54" fmla="*/ 4 w 112"/>
                <a:gd name="T55" fmla="*/ 3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12" h="36">
                  <a:moveTo>
                    <a:pt x="98" y="8"/>
                  </a:moveTo>
                  <a:lnTo>
                    <a:pt x="110" y="0"/>
                  </a:lnTo>
                  <a:lnTo>
                    <a:pt x="112" y="0"/>
                  </a:lnTo>
                  <a:lnTo>
                    <a:pt x="112" y="4"/>
                  </a:lnTo>
                  <a:lnTo>
                    <a:pt x="100" y="12"/>
                  </a:lnTo>
                  <a:lnTo>
                    <a:pt x="96" y="12"/>
                  </a:lnTo>
                  <a:lnTo>
                    <a:pt x="98" y="8"/>
                  </a:lnTo>
                  <a:close/>
                  <a:moveTo>
                    <a:pt x="68" y="22"/>
                  </a:moveTo>
                  <a:lnTo>
                    <a:pt x="82" y="18"/>
                  </a:lnTo>
                  <a:lnTo>
                    <a:pt x="84" y="18"/>
                  </a:lnTo>
                  <a:lnTo>
                    <a:pt x="84" y="22"/>
                  </a:lnTo>
                  <a:lnTo>
                    <a:pt x="70" y="28"/>
                  </a:lnTo>
                  <a:lnTo>
                    <a:pt x="66" y="26"/>
                  </a:lnTo>
                  <a:lnTo>
                    <a:pt x="68" y="22"/>
                  </a:lnTo>
                  <a:close/>
                  <a:moveTo>
                    <a:pt x="36" y="30"/>
                  </a:moveTo>
                  <a:lnTo>
                    <a:pt x="50" y="28"/>
                  </a:lnTo>
                  <a:lnTo>
                    <a:pt x="52" y="30"/>
                  </a:lnTo>
                  <a:lnTo>
                    <a:pt x="50" y="32"/>
                  </a:lnTo>
                  <a:lnTo>
                    <a:pt x="36" y="36"/>
                  </a:lnTo>
                  <a:lnTo>
                    <a:pt x="34" y="34"/>
                  </a:lnTo>
                  <a:lnTo>
                    <a:pt x="36" y="30"/>
                  </a:lnTo>
                  <a:close/>
                  <a:moveTo>
                    <a:pt x="4" y="30"/>
                  </a:moveTo>
                  <a:lnTo>
                    <a:pt x="18" y="30"/>
                  </a:lnTo>
                  <a:lnTo>
                    <a:pt x="20" y="34"/>
                  </a:lnTo>
                  <a:lnTo>
                    <a:pt x="16" y="36"/>
                  </a:lnTo>
                  <a:lnTo>
                    <a:pt x="4" y="36"/>
                  </a:lnTo>
                  <a:lnTo>
                    <a:pt x="0" y="32"/>
                  </a:lnTo>
                  <a:lnTo>
                    <a:pt x="4" y="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9" name="Freeform 57"/>
            <p:cNvSpPr>
              <a:spLocks noEditPoints="1"/>
            </p:cNvSpPr>
            <p:nvPr/>
          </p:nvSpPr>
          <p:spPr bwMode="auto">
            <a:xfrm>
              <a:off x="5905500" y="3643313"/>
              <a:ext cx="92075" cy="165100"/>
            </a:xfrm>
            <a:custGeom>
              <a:avLst/>
              <a:gdLst>
                <a:gd name="T0" fmla="*/ 50 w 58"/>
                <a:gd name="T1" fmla="*/ 14 h 104"/>
                <a:gd name="T2" fmla="*/ 52 w 58"/>
                <a:gd name="T3" fmla="*/ 2 h 104"/>
                <a:gd name="T4" fmla="*/ 56 w 58"/>
                <a:gd name="T5" fmla="*/ 0 h 104"/>
                <a:gd name="T6" fmla="*/ 58 w 58"/>
                <a:gd name="T7" fmla="*/ 2 h 104"/>
                <a:gd name="T8" fmla="*/ 54 w 58"/>
                <a:gd name="T9" fmla="*/ 16 h 104"/>
                <a:gd name="T10" fmla="*/ 50 w 58"/>
                <a:gd name="T11" fmla="*/ 18 h 104"/>
                <a:gd name="T12" fmla="*/ 50 w 58"/>
                <a:gd name="T13" fmla="*/ 14 h 104"/>
                <a:gd name="T14" fmla="*/ 38 w 58"/>
                <a:gd name="T15" fmla="*/ 46 h 104"/>
                <a:gd name="T16" fmla="*/ 44 w 58"/>
                <a:gd name="T17" fmla="*/ 34 h 104"/>
                <a:gd name="T18" fmla="*/ 44 w 58"/>
                <a:gd name="T19" fmla="*/ 32 h 104"/>
                <a:gd name="T20" fmla="*/ 48 w 58"/>
                <a:gd name="T21" fmla="*/ 32 h 104"/>
                <a:gd name="T22" fmla="*/ 50 w 58"/>
                <a:gd name="T23" fmla="*/ 34 h 104"/>
                <a:gd name="T24" fmla="*/ 48 w 58"/>
                <a:gd name="T25" fmla="*/ 36 h 104"/>
                <a:gd name="T26" fmla="*/ 42 w 58"/>
                <a:gd name="T27" fmla="*/ 48 h 104"/>
                <a:gd name="T28" fmla="*/ 40 w 58"/>
                <a:gd name="T29" fmla="*/ 50 h 104"/>
                <a:gd name="T30" fmla="*/ 38 w 58"/>
                <a:gd name="T31" fmla="*/ 46 h 104"/>
                <a:gd name="T32" fmla="*/ 22 w 58"/>
                <a:gd name="T33" fmla="*/ 76 h 104"/>
                <a:gd name="T34" fmla="*/ 30 w 58"/>
                <a:gd name="T35" fmla="*/ 64 h 104"/>
                <a:gd name="T36" fmla="*/ 32 w 58"/>
                <a:gd name="T37" fmla="*/ 62 h 104"/>
                <a:gd name="T38" fmla="*/ 32 w 58"/>
                <a:gd name="T39" fmla="*/ 66 h 104"/>
                <a:gd name="T40" fmla="*/ 32 w 58"/>
                <a:gd name="T41" fmla="*/ 68 h 104"/>
                <a:gd name="T42" fmla="*/ 26 w 58"/>
                <a:gd name="T43" fmla="*/ 78 h 104"/>
                <a:gd name="T44" fmla="*/ 22 w 58"/>
                <a:gd name="T45" fmla="*/ 78 h 104"/>
                <a:gd name="T46" fmla="*/ 22 w 58"/>
                <a:gd name="T47" fmla="*/ 76 h 104"/>
                <a:gd name="T48" fmla="*/ 0 w 58"/>
                <a:gd name="T49" fmla="*/ 100 h 104"/>
                <a:gd name="T50" fmla="*/ 8 w 58"/>
                <a:gd name="T51" fmla="*/ 90 h 104"/>
                <a:gd name="T52" fmla="*/ 10 w 58"/>
                <a:gd name="T53" fmla="*/ 90 h 104"/>
                <a:gd name="T54" fmla="*/ 14 w 58"/>
                <a:gd name="T55" fmla="*/ 90 h 104"/>
                <a:gd name="T56" fmla="*/ 14 w 58"/>
                <a:gd name="T57" fmla="*/ 94 h 104"/>
                <a:gd name="T58" fmla="*/ 4 w 58"/>
                <a:gd name="T59" fmla="*/ 104 h 104"/>
                <a:gd name="T60" fmla="*/ 0 w 58"/>
                <a:gd name="T61" fmla="*/ 104 h 104"/>
                <a:gd name="T62" fmla="*/ 0 w 58"/>
                <a:gd name="T63" fmla="*/ 10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8" h="104">
                  <a:moveTo>
                    <a:pt x="50" y="14"/>
                  </a:moveTo>
                  <a:lnTo>
                    <a:pt x="52" y="2"/>
                  </a:lnTo>
                  <a:lnTo>
                    <a:pt x="56" y="0"/>
                  </a:lnTo>
                  <a:lnTo>
                    <a:pt x="58" y="2"/>
                  </a:lnTo>
                  <a:lnTo>
                    <a:pt x="54" y="16"/>
                  </a:lnTo>
                  <a:lnTo>
                    <a:pt x="50" y="18"/>
                  </a:lnTo>
                  <a:lnTo>
                    <a:pt x="50" y="14"/>
                  </a:lnTo>
                  <a:close/>
                  <a:moveTo>
                    <a:pt x="38" y="46"/>
                  </a:moveTo>
                  <a:lnTo>
                    <a:pt x="44" y="34"/>
                  </a:lnTo>
                  <a:lnTo>
                    <a:pt x="44" y="32"/>
                  </a:lnTo>
                  <a:lnTo>
                    <a:pt x="48" y="32"/>
                  </a:lnTo>
                  <a:lnTo>
                    <a:pt x="50" y="34"/>
                  </a:lnTo>
                  <a:lnTo>
                    <a:pt x="48" y="36"/>
                  </a:lnTo>
                  <a:lnTo>
                    <a:pt x="42" y="48"/>
                  </a:lnTo>
                  <a:lnTo>
                    <a:pt x="40" y="50"/>
                  </a:lnTo>
                  <a:lnTo>
                    <a:pt x="38" y="46"/>
                  </a:lnTo>
                  <a:close/>
                  <a:moveTo>
                    <a:pt x="22" y="76"/>
                  </a:moveTo>
                  <a:lnTo>
                    <a:pt x="30" y="64"/>
                  </a:lnTo>
                  <a:lnTo>
                    <a:pt x="32" y="62"/>
                  </a:lnTo>
                  <a:lnTo>
                    <a:pt x="32" y="66"/>
                  </a:lnTo>
                  <a:lnTo>
                    <a:pt x="32" y="68"/>
                  </a:lnTo>
                  <a:lnTo>
                    <a:pt x="26" y="78"/>
                  </a:lnTo>
                  <a:lnTo>
                    <a:pt x="22" y="78"/>
                  </a:lnTo>
                  <a:lnTo>
                    <a:pt x="22" y="76"/>
                  </a:lnTo>
                  <a:close/>
                  <a:moveTo>
                    <a:pt x="0" y="100"/>
                  </a:moveTo>
                  <a:lnTo>
                    <a:pt x="8" y="90"/>
                  </a:lnTo>
                  <a:lnTo>
                    <a:pt x="10" y="90"/>
                  </a:lnTo>
                  <a:lnTo>
                    <a:pt x="14" y="90"/>
                  </a:lnTo>
                  <a:lnTo>
                    <a:pt x="14" y="94"/>
                  </a:lnTo>
                  <a:lnTo>
                    <a:pt x="4" y="104"/>
                  </a:lnTo>
                  <a:lnTo>
                    <a:pt x="0" y="104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0" name="Freeform 58"/>
            <p:cNvSpPr>
              <a:spLocks noEditPoints="1"/>
            </p:cNvSpPr>
            <p:nvPr/>
          </p:nvSpPr>
          <p:spPr bwMode="auto">
            <a:xfrm>
              <a:off x="5956300" y="3436938"/>
              <a:ext cx="44450" cy="184150"/>
            </a:xfrm>
            <a:custGeom>
              <a:avLst/>
              <a:gdLst>
                <a:gd name="T0" fmla="*/ 8 w 28"/>
                <a:gd name="T1" fmla="*/ 16 h 116"/>
                <a:gd name="T2" fmla="*/ 4 w 28"/>
                <a:gd name="T3" fmla="*/ 10 h 116"/>
                <a:gd name="T4" fmla="*/ 0 w 28"/>
                <a:gd name="T5" fmla="*/ 4 h 116"/>
                <a:gd name="T6" fmla="*/ 2 w 28"/>
                <a:gd name="T7" fmla="*/ 0 h 116"/>
                <a:gd name="T8" fmla="*/ 6 w 28"/>
                <a:gd name="T9" fmla="*/ 2 h 116"/>
                <a:gd name="T10" fmla="*/ 8 w 28"/>
                <a:gd name="T11" fmla="*/ 8 h 116"/>
                <a:gd name="T12" fmla="*/ 12 w 28"/>
                <a:gd name="T13" fmla="*/ 14 h 116"/>
                <a:gd name="T14" fmla="*/ 10 w 28"/>
                <a:gd name="T15" fmla="*/ 18 h 116"/>
                <a:gd name="T16" fmla="*/ 8 w 28"/>
                <a:gd name="T17" fmla="*/ 16 h 116"/>
                <a:gd name="T18" fmla="*/ 18 w 28"/>
                <a:gd name="T19" fmla="*/ 48 h 116"/>
                <a:gd name="T20" fmla="*/ 18 w 28"/>
                <a:gd name="T21" fmla="*/ 40 h 116"/>
                <a:gd name="T22" fmla="*/ 14 w 28"/>
                <a:gd name="T23" fmla="*/ 34 h 116"/>
                <a:gd name="T24" fmla="*/ 16 w 28"/>
                <a:gd name="T25" fmla="*/ 30 h 116"/>
                <a:gd name="T26" fmla="*/ 18 w 28"/>
                <a:gd name="T27" fmla="*/ 32 h 116"/>
                <a:gd name="T28" fmla="*/ 22 w 28"/>
                <a:gd name="T29" fmla="*/ 40 h 116"/>
                <a:gd name="T30" fmla="*/ 24 w 28"/>
                <a:gd name="T31" fmla="*/ 46 h 116"/>
                <a:gd name="T32" fmla="*/ 22 w 28"/>
                <a:gd name="T33" fmla="*/ 48 h 116"/>
                <a:gd name="T34" fmla="*/ 18 w 28"/>
                <a:gd name="T35" fmla="*/ 48 h 116"/>
                <a:gd name="T36" fmla="*/ 24 w 28"/>
                <a:gd name="T37" fmla="*/ 80 h 116"/>
                <a:gd name="T38" fmla="*/ 24 w 28"/>
                <a:gd name="T39" fmla="*/ 76 h 116"/>
                <a:gd name="T40" fmla="*/ 22 w 28"/>
                <a:gd name="T41" fmla="*/ 66 h 116"/>
                <a:gd name="T42" fmla="*/ 24 w 28"/>
                <a:gd name="T43" fmla="*/ 64 h 116"/>
                <a:gd name="T44" fmla="*/ 26 w 28"/>
                <a:gd name="T45" fmla="*/ 66 h 116"/>
                <a:gd name="T46" fmla="*/ 28 w 28"/>
                <a:gd name="T47" fmla="*/ 76 h 116"/>
                <a:gd name="T48" fmla="*/ 28 w 28"/>
                <a:gd name="T49" fmla="*/ 80 h 116"/>
                <a:gd name="T50" fmla="*/ 26 w 28"/>
                <a:gd name="T51" fmla="*/ 82 h 116"/>
                <a:gd name="T52" fmla="*/ 24 w 28"/>
                <a:gd name="T53" fmla="*/ 80 h 116"/>
                <a:gd name="T54" fmla="*/ 24 w 28"/>
                <a:gd name="T55" fmla="*/ 112 h 116"/>
                <a:gd name="T56" fmla="*/ 24 w 28"/>
                <a:gd name="T57" fmla="*/ 112 h 116"/>
                <a:gd name="T58" fmla="*/ 24 w 28"/>
                <a:gd name="T59" fmla="*/ 100 h 116"/>
                <a:gd name="T60" fmla="*/ 26 w 28"/>
                <a:gd name="T61" fmla="*/ 96 h 116"/>
                <a:gd name="T62" fmla="*/ 28 w 28"/>
                <a:gd name="T63" fmla="*/ 100 h 116"/>
                <a:gd name="T64" fmla="*/ 28 w 28"/>
                <a:gd name="T65" fmla="*/ 114 h 116"/>
                <a:gd name="T66" fmla="*/ 26 w 28"/>
                <a:gd name="T67" fmla="*/ 116 h 116"/>
                <a:gd name="T68" fmla="*/ 24 w 28"/>
                <a:gd name="T69" fmla="*/ 112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" h="116">
                  <a:moveTo>
                    <a:pt x="8" y="16"/>
                  </a:moveTo>
                  <a:lnTo>
                    <a:pt x="4" y="10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2"/>
                  </a:lnTo>
                  <a:lnTo>
                    <a:pt x="8" y="8"/>
                  </a:lnTo>
                  <a:lnTo>
                    <a:pt x="12" y="14"/>
                  </a:lnTo>
                  <a:lnTo>
                    <a:pt x="10" y="18"/>
                  </a:lnTo>
                  <a:lnTo>
                    <a:pt x="8" y="16"/>
                  </a:lnTo>
                  <a:close/>
                  <a:moveTo>
                    <a:pt x="18" y="48"/>
                  </a:moveTo>
                  <a:lnTo>
                    <a:pt x="18" y="40"/>
                  </a:lnTo>
                  <a:lnTo>
                    <a:pt x="14" y="34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2" y="40"/>
                  </a:lnTo>
                  <a:lnTo>
                    <a:pt x="24" y="46"/>
                  </a:lnTo>
                  <a:lnTo>
                    <a:pt x="22" y="48"/>
                  </a:lnTo>
                  <a:lnTo>
                    <a:pt x="18" y="48"/>
                  </a:lnTo>
                  <a:close/>
                  <a:moveTo>
                    <a:pt x="24" y="80"/>
                  </a:moveTo>
                  <a:lnTo>
                    <a:pt x="24" y="76"/>
                  </a:lnTo>
                  <a:lnTo>
                    <a:pt x="22" y="66"/>
                  </a:lnTo>
                  <a:lnTo>
                    <a:pt x="24" y="64"/>
                  </a:lnTo>
                  <a:lnTo>
                    <a:pt x="26" y="66"/>
                  </a:lnTo>
                  <a:lnTo>
                    <a:pt x="28" y="76"/>
                  </a:lnTo>
                  <a:lnTo>
                    <a:pt x="28" y="80"/>
                  </a:lnTo>
                  <a:lnTo>
                    <a:pt x="26" y="82"/>
                  </a:lnTo>
                  <a:lnTo>
                    <a:pt x="24" y="80"/>
                  </a:lnTo>
                  <a:close/>
                  <a:moveTo>
                    <a:pt x="24" y="112"/>
                  </a:moveTo>
                  <a:lnTo>
                    <a:pt x="24" y="112"/>
                  </a:lnTo>
                  <a:lnTo>
                    <a:pt x="24" y="100"/>
                  </a:lnTo>
                  <a:lnTo>
                    <a:pt x="26" y="96"/>
                  </a:lnTo>
                  <a:lnTo>
                    <a:pt x="28" y="100"/>
                  </a:lnTo>
                  <a:lnTo>
                    <a:pt x="28" y="114"/>
                  </a:lnTo>
                  <a:lnTo>
                    <a:pt x="26" y="116"/>
                  </a:lnTo>
                  <a:lnTo>
                    <a:pt x="24" y="1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1" name="Freeform 59"/>
            <p:cNvSpPr>
              <a:spLocks noEditPoints="1"/>
            </p:cNvSpPr>
            <p:nvPr/>
          </p:nvSpPr>
          <p:spPr bwMode="auto">
            <a:xfrm>
              <a:off x="5759450" y="3297238"/>
              <a:ext cx="190500" cy="117475"/>
            </a:xfrm>
            <a:custGeom>
              <a:avLst/>
              <a:gdLst>
                <a:gd name="T0" fmla="*/ 8 w 120"/>
                <a:gd name="T1" fmla="*/ 4 h 74"/>
                <a:gd name="T2" fmla="*/ 4 w 120"/>
                <a:gd name="T3" fmla="*/ 4 h 74"/>
                <a:gd name="T4" fmla="*/ 0 w 120"/>
                <a:gd name="T5" fmla="*/ 2 h 74"/>
                <a:gd name="T6" fmla="*/ 4 w 120"/>
                <a:gd name="T7" fmla="*/ 0 h 74"/>
                <a:gd name="T8" fmla="*/ 8 w 120"/>
                <a:gd name="T9" fmla="*/ 2 h 74"/>
                <a:gd name="T10" fmla="*/ 10 w 120"/>
                <a:gd name="T11" fmla="*/ 2 h 74"/>
                <a:gd name="T12" fmla="*/ 8 w 120"/>
                <a:gd name="T13" fmla="*/ 4 h 74"/>
                <a:gd name="T14" fmla="*/ 40 w 120"/>
                <a:gd name="T15" fmla="*/ 14 h 74"/>
                <a:gd name="T16" fmla="*/ 34 w 120"/>
                <a:gd name="T17" fmla="*/ 12 h 74"/>
                <a:gd name="T18" fmla="*/ 26 w 120"/>
                <a:gd name="T19" fmla="*/ 10 h 74"/>
                <a:gd name="T20" fmla="*/ 26 w 120"/>
                <a:gd name="T21" fmla="*/ 6 h 74"/>
                <a:gd name="T22" fmla="*/ 26 w 120"/>
                <a:gd name="T23" fmla="*/ 4 h 74"/>
                <a:gd name="T24" fmla="*/ 36 w 120"/>
                <a:gd name="T25" fmla="*/ 8 h 74"/>
                <a:gd name="T26" fmla="*/ 42 w 120"/>
                <a:gd name="T27" fmla="*/ 10 h 74"/>
                <a:gd name="T28" fmla="*/ 44 w 120"/>
                <a:gd name="T29" fmla="*/ 12 h 74"/>
                <a:gd name="T30" fmla="*/ 40 w 120"/>
                <a:gd name="T31" fmla="*/ 14 h 74"/>
                <a:gd name="T32" fmla="*/ 70 w 120"/>
                <a:gd name="T33" fmla="*/ 28 h 74"/>
                <a:gd name="T34" fmla="*/ 64 w 120"/>
                <a:gd name="T35" fmla="*/ 26 h 74"/>
                <a:gd name="T36" fmla="*/ 56 w 120"/>
                <a:gd name="T37" fmla="*/ 20 h 74"/>
                <a:gd name="T38" fmla="*/ 56 w 120"/>
                <a:gd name="T39" fmla="*/ 18 h 74"/>
                <a:gd name="T40" fmla="*/ 60 w 120"/>
                <a:gd name="T41" fmla="*/ 18 h 74"/>
                <a:gd name="T42" fmla="*/ 66 w 120"/>
                <a:gd name="T43" fmla="*/ 20 h 74"/>
                <a:gd name="T44" fmla="*/ 70 w 120"/>
                <a:gd name="T45" fmla="*/ 24 h 74"/>
                <a:gd name="T46" fmla="*/ 72 w 120"/>
                <a:gd name="T47" fmla="*/ 28 h 74"/>
                <a:gd name="T48" fmla="*/ 70 w 120"/>
                <a:gd name="T49" fmla="*/ 28 h 74"/>
                <a:gd name="T50" fmla="*/ 94 w 120"/>
                <a:gd name="T51" fmla="*/ 48 h 74"/>
                <a:gd name="T52" fmla="*/ 88 w 120"/>
                <a:gd name="T53" fmla="*/ 44 h 74"/>
                <a:gd name="T54" fmla="*/ 84 w 120"/>
                <a:gd name="T55" fmla="*/ 40 h 74"/>
                <a:gd name="T56" fmla="*/ 84 w 120"/>
                <a:gd name="T57" fmla="*/ 38 h 74"/>
                <a:gd name="T58" fmla="*/ 88 w 120"/>
                <a:gd name="T59" fmla="*/ 36 h 74"/>
                <a:gd name="T60" fmla="*/ 92 w 120"/>
                <a:gd name="T61" fmla="*/ 40 h 74"/>
                <a:gd name="T62" fmla="*/ 98 w 120"/>
                <a:gd name="T63" fmla="*/ 46 h 74"/>
                <a:gd name="T64" fmla="*/ 98 w 120"/>
                <a:gd name="T65" fmla="*/ 50 h 74"/>
                <a:gd name="T66" fmla="*/ 94 w 120"/>
                <a:gd name="T67" fmla="*/ 48 h 74"/>
                <a:gd name="T68" fmla="*/ 114 w 120"/>
                <a:gd name="T69" fmla="*/ 74 h 74"/>
                <a:gd name="T70" fmla="*/ 112 w 120"/>
                <a:gd name="T71" fmla="*/ 68 h 74"/>
                <a:gd name="T72" fmla="*/ 106 w 120"/>
                <a:gd name="T73" fmla="*/ 64 h 74"/>
                <a:gd name="T74" fmla="*/ 106 w 120"/>
                <a:gd name="T75" fmla="*/ 60 h 74"/>
                <a:gd name="T76" fmla="*/ 110 w 120"/>
                <a:gd name="T77" fmla="*/ 60 h 74"/>
                <a:gd name="T78" fmla="*/ 114 w 120"/>
                <a:gd name="T79" fmla="*/ 66 h 74"/>
                <a:gd name="T80" fmla="*/ 120 w 120"/>
                <a:gd name="T81" fmla="*/ 72 h 74"/>
                <a:gd name="T82" fmla="*/ 118 w 120"/>
                <a:gd name="T83" fmla="*/ 74 h 74"/>
                <a:gd name="T84" fmla="*/ 114 w 120"/>
                <a:gd name="T85" fmla="*/ 7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0" h="74">
                  <a:moveTo>
                    <a:pt x="8" y="4"/>
                  </a:move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8" y="2"/>
                  </a:lnTo>
                  <a:lnTo>
                    <a:pt x="10" y="2"/>
                  </a:lnTo>
                  <a:lnTo>
                    <a:pt x="8" y="4"/>
                  </a:lnTo>
                  <a:close/>
                  <a:moveTo>
                    <a:pt x="40" y="14"/>
                  </a:moveTo>
                  <a:lnTo>
                    <a:pt x="34" y="12"/>
                  </a:lnTo>
                  <a:lnTo>
                    <a:pt x="26" y="10"/>
                  </a:lnTo>
                  <a:lnTo>
                    <a:pt x="26" y="6"/>
                  </a:lnTo>
                  <a:lnTo>
                    <a:pt x="26" y="4"/>
                  </a:lnTo>
                  <a:lnTo>
                    <a:pt x="36" y="8"/>
                  </a:lnTo>
                  <a:lnTo>
                    <a:pt x="42" y="10"/>
                  </a:lnTo>
                  <a:lnTo>
                    <a:pt x="44" y="12"/>
                  </a:lnTo>
                  <a:lnTo>
                    <a:pt x="40" y="14"/>
                  </a:lnTo>
                  <a:close/>
                  <a:moveTo>
                    <a:pt x="70" y="28"/>
                  </a:moveTo>
                  <a:lnTo>
                    <a:pt x="64" y="26"/>
                  </a:lnTo>
                  <a:lnTo>
                    <a:pt x="56" y="20"/>
                  </a:lnTo>
                  <a:lnTo>
                    <a:pt x="56" y="18"/>
                  </a:lnTo>
                  <a:lnTo>
                    <a:pt x="60" y="18"/>
                  </a:lnTo>
                  <a:lnTo>
                    <a:pt x="66" y="20"/>
                  </a:lnTo>
                  <a:lnTo>
                    <a:pt x="70" y="24"/>
                  </a:lnTo>
                  <a:lnTo>
                    <a:pt x="72" y="28"/>
                  </a:lnTo>
                  <a:lnTo>
                    <a:pt x="70" y="28"/>
                  </a:lnTo>
                  <a:close/>
                  <a:moveTo>
                    <a:pt x="94" y="48"/>
                  </a:moveTo>
                  <a:lnTo>
                    <a:pt x="88" y="44"/>
                  </a:lnTo>
                  <a:lnTo>
                    <a:pt x="84" y="40"/>
                  </a:lnTo>
                  <a:lnTo>
                    <a:pt x="84" y="38"/>
                  </a:lnTo>
                  <a:lnTo>
                    <a:pt x="88" y="36"/>
                  </a:lnTo>
                  <a:lnTo>
                    <a:pt x="92" y="40"/>
                  </a:lnTo>
                  <a:lnTo>
                    <a:pt x="98" y="46"/>
                  </a:lnTo>
                  <a:lnTo>
                    <a:pt x="98" y="50"/>
                  </a:lnTo>
                  <a:lnTo>
                    <a:pt x="94" y="48"/>
                  </a:lnTo>
                  <a:close/>
                  <a:moveTo>
                    <a:pt x="114" y="74"/>
                  </a:moveTo>
                  <a:lnTo>
                    <a:pt x="112" y="68"/>
                  </a:lnTo>
                  <a:lnTo>
                    <a:pt x="106" y="64"/>
                  </a:lnTo>
                  <a:lnTo>
                    <a:pt x="106" y="60"/>
                  </a:lnTo>
                  <a:lnTo>
                    <a:pt x="110" y="60"/>
                  </a:lnTo>
                  <a:lnTo>
                    <a:pt x="114" y="66"/>
                  </a:lnTo>
                  <a:lnTo>
                    <a:pt x="120" y="72"/>
                  </a:lnTo>
                  <a:lnTo>
                    <a:pt x="118" y="74"/>
                  </a:lnTo>
                  <a:lnTo>
                    <a:pt x="114" y="7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2" name="Freeform 60"/>
            <p:cNvSpPr>
              <a:spLocks noEditPoints="1"/>
            </p:cNvSpPr>
            <p:nvPr/>
          </p:nvSpPr>
          <p:spPr bwMode="auto">
            <a:xfrm>
              <a:off x="3638550" y="3122613"/>
              <a:ext cx="174625" cy="177800"/>
            </a:xfrm>
            <a:custGeom>
              <a:avLst/>
              <a:gdLst>
                <a:gd name="T0" fmla="*/ 40 w 110"/>
                <a:gd name="T1" fmla="*/ 96 h 112"/>
                <a:gd name="T2" fmla="*/ 0 w 110"/>
                <a:gd name="T3" fmla="*/ 112 h 112"/>
                <a:gd name="T4" fmla="*/ 14 w 110"/>
                <a:gd name="T5" fmla="*/ 70 h 112"/>
                <a:gd name="T6" fmla="*/ 40 w 110"/>
                <a:gd name="T7" fmla="*/ 96 h 112"/>
                <a:gd name="T8" fmla="*/ 110 w 110"/>
                <a:gd name="T9" fmla="*/ 4 h 112"/>
                <a:gd name="T10" fmla="*/ 24 w 110"/>
                <a:gd name="T11" fmla="*/ 90 h 112"/>
                <a:gd name="T12" fmla="*/ 20 w 110"/>
                <a:gd name="T13" fmla="*/ 90 h 112"/>
                <a:gd name="T14" fmla="*/ 20 w 110"/>
                <a:gd name="T15" fmla="*/ 86 h 112"/>
                <a:gd name="T16" fmla="*/ 106 w 110"/>
                <a:gd name="T17" fmla="*/ 0 h 112"/>
                <a:gd name="T18" fmla="*/ 110 w 110"/>
                <a:gd name="T19" fmla="*/ 0 h 112"/>
                <a:gd name="T20" fmla="*/ 110 w 110"/>
                <a:gd name="T21" fmla="*/ 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112">
                  <a:moveTo>
                    <a:pt x="40" y="96"/>
                  </a:moveTo>
                  <a:lnTo>
                    <a:pt x="0" y="112"/>
                  </a:lnTo>
                  <a:lnTo>
                    <a:pt x="14" y="70"/>
                  </a:lnTo>
                  <a:lnTo>
                    <a:pt x="40" y="96"/>
                  </a:lnTo>
                  <a:close/>
                  <a:moveTo>
                    <a:pt x="110" y="4"/>
                  </a:moveTo>
                  <a:lnTo>
                    <a:pt x="24" y="90"/>
                  </a:lnTo>
                  <a:lnTo>
                    <a:pt x="20" y="90"/>
                  </a:lnTo>
                  <a:lnTo>
                    <a:pt x="20" y="86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3" name="Freeform 61"/>
            <p:cNvSpPr>
              <a:spLocks noEditPoints="1"/>
            </p:cNvSpPr>
            <p:nvPr/>
          </p:nvSpPr>
          <p:spPr bwMode="auto">
            <a:xfrm>
              <a:off x="3638550" y="3411538"/>
              <a:ext cx="346075" cy="79375"/>
            </a:xfrm>
            <a:custGeom>
              <a:avLst/>
              <a:gdLst>
                <a:gd name="T0" fmla="*/ 40 w 218"/>
                <a:gd name="T1" fmla="*/ 50 h 50"/>
                <a:gd name="T2" fmla="*/ 0 w 218"/>
                <a:gd name="T3" fmla="*/ 36 h 50"/>
                <a:gd name="T4" fmla="*/ 34 w 218"/>
                <a:gd name="T5" fmla="*/ 12 h 50"/>
                <a:gd name="T6" fmla="*/ 40 w 218"/>
                <a:gd name="T7" fmla="*/ 50 h 50"/>
                <a:gd name="T8" fmla="*/ 218 w 218"/>
                <a:gd name="T9" fmla="*/ 4 h 50"/>
                <a:gd name="T10" fmla="*/ 32 w 218"/>
                <a:gd name="T11" fmla="*/ 36 h 50"/>
                <a:gd name="T12" fmla="*/ 30 w 218"/>
                <a:gd name="T13" fmla="*/ 32 h 50"/>
                <a:gd name="T14" fmla="*/ 32 w 218"/>
                <a:gd name="T15" fmla="*/ 30 h 50"/>
                <a:gd name="T16" fmla="*/ 218 w 218"/>
                <a:gd name="T17" fmla="*/ 0 h 50"/>
                <a:gd name="T18" fmla="*/ 218 w 218"/>
                <a:gd name="T19" fmla="*/ 2 h 50"/>
                <a:gd name="T20" fmla="*/ 218 w 218"/>
                <a:gd name="T21" fmla="*/ 4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50">
                  <a:moveTo>
                    <a:pt x="40" y="50"/>
                  </a:moveTo>
                  <a:lnTo>
                    <a:pt x="0" y="36"/>
                  </a:lnTo>
                  <a:lnTo>
                    <a:pt x="34" y="12"/>
                  </a:lnTo>
                  <a:lnTo>
                    <a:pt x="40" y="50"/>
                  </a:lnTo>
                  <a:close/>
                  <a:moveTo>
                    <a:pt x="218" y="4"/>
                  </a:moveTo>
                  <a:lnTo>
                    <a:pt x="32" y="36"/>
                  </a:lnTo>
                  <a:lnTo>
                    <a:pt x="30" y="32"/>
                  </a:lnTo>
                  <a:lnTo>
                    <a:pt x="32" y="30"/>
                  </a:lnTo>
                  <a:lnTo>
                    <a:pt x="218" y="0"/>
                  </a:lnTo>
                  <a:lnTo>
                    <a:pt x="218" y="2"/>
                  </a:lnTo>
                  <a:lnTo>
                    <a:pt x="21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4" name="Freeform 62"/>
            <p:cNvSpPr>
              <a:spLocks noEditPoints="1"/>
            </p:cNvSpPr>
            <p:nvPr/>
          </p:nvSpPr>
          <p:spPr bwMode="auto">
            <a:xfrm>
              <a:off x="3638550" y="3576638"/>
              <a:ext cx="346075" cy="130175"/>
            </a:xfrm>
            <a:custGeom>
              <a:avLst/>
              <a:gdLst>
                <a:gd name="T0" fmla="*/ 30 w 218"/>
                <a:gd name="T1" fmla="*/ 36 h 82"/>
                <a:gd name="T2" fmla="*/ 0 w 218"/>
                <a:gd name="T3" fmla="*/ 6 h 82"/>
                <a:gd name="T4" fmla="*/ 42 w 218"/>
                <a:gd name="T5" fmla="*/ 0 h 82"/>
                <a:gd name="T6" fmla="*/ 30 w 218"/>
                <a:gd name="T7" fmla="*/ 36 h 82"/>
                <a:gd name="T8" fmla="*/ 216 w 218"/>
                <a:gd name="T9" fmla="*/ 82 h 82"/>
                <a:gd name="T10" fmla="*/ 30 w 218"/>
                <a:gd name="T11" fmla="*/ 18 h 82"/>
                <a:gd name="T12" fmla="*/ 28 w 218"/>
                <a:gd name="T13" fmla="*/ 14 h 82"/>
                <a:gd name="T14" fmla="*/ 32 w 218"/>
                <a:gd name="T15" fmla="*/ 12 h 82"/>
                <a:gd name="T16" fmla="*/ 218 w 218"/>
                <a:gd name="T17" fmla="*/ 76 h 82"/>
                <a:gd name="T18" fmla="*/ 218 w 218"/>
                <a:gd name="T19" fmla="*/ 80 h 82"/>
                <a:gd name="T20" fmla="*/ 216 w 218"/>
                <a:gd name="T21" fmla="*/ 8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82">
                  <a:moveTo>
                    <a:pt x="30" y="36"/>
                  </a:moveTo>
                  <a:lnTo>
                    <a:pt x="0" y="6"/>
                  </a:lnTo>
                  <a:lnTo>
                    <a:pt x="42" y="0"/>
                  </a:lnTo>
                  <a:lnTo>
                    <a:pt x="30" y="36"/>
                  </a:lnTo>
                  <a:close/>
                  <a:moveTo>
                    <a:pt x="216" y="82"/>
                  </a:moveTo>
                  <a:lnTo>
                    <a:pt x="30" y="18"/>
                  </a:lnTo>
                  <a:lnTo>
                    <a:pt x="28" y="14"/>
                  </a:lnTo>
                  <a:lnTo>
                    <a:pt x="32" y="12"/>
                  </a:lnTo>
                  <a:lnTo>
                    <a:pt x="218" y="76"/>
                  </a:lnTo>
                  <a:lnTo>
                    <a:pt x="218" y="80"/>
                  </a:lnTo>
                  <a:lnTo>
                    <a:pt x="216" y="8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5" name="Rectangle 63"/>
            <p:cNvSpPr>
              <a:spLocks noChangeArrowheads="1"/>
            </p:cNvSpPr>
            <p:nvPr/>
          </p:nvSpPr>
          <p:spPr bwMode="auto">
            <a:xfrm>
              <a:off x="4470400" y="2890838"/>
              <a:ext cx="10890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impossible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17" name="Rectangle 75"/>
            <p:cNvSpPr>
              <a:spLocks noChangeArrowheads="1"/>
            </p:cNvSpPr>
            <p:nvPr/>
          </p:nvSpPr>
          <p:spPr bwMode="auto">
            <a:xfrm>
              <a:off x="2400300" y="3729038"/>
              <a:ext cx="8064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Conditions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satisfaisantes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9834590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66186" y="6503990"/>
            <a:ext cx="221162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TABLETTE RIGIDE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CONDITIONS MATÉRIELLES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44725" y="2720702"/>
            <a:ext cx="4654550" cy="2076450"/>
            <a:chOff x="2244725" y="2390775"/>
            <a:chExt cx="4654550" cy="2076450"/>
          </a:xfrm>
        </p:grpSpPr>
        <p:pic>
          <p:nvPicPr>
            <p:cNvPr id="4110" name="Picture 14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052506" y="2390775"/>
              <a:ext cx="1807337" cy="2076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5" name="Freeform 15"/>
            <p:cNvSpPr>
              <a:spLocks noEditPoints="1"/>
            </p:cNvSpPr>
            <p:nvPr/>
          </p:nvSpPr>
          <p:spPr bwMode="auto">
            <a:xfrm>
              <a:off x="4241800" y="3254375"/>
              <a:ext cx="1571625" cy="257175"/>
            </a:xfrm>
            <a:custGeom>
              <a:avLst/>
              <a:gdLst>
                <a:gd name="T0" fmla="*/ 334 w 990"/>
                <a:gd name="T1" fmla="*/ 38 h 162"/>
                <a:gd name="T2" fmla="*/ 298 w 990"/>
                <a:gd name="T3" fmla="*/ 10 h 162"/>
                <a:gd name="T4" fmla="*/ 342 w 990"/>
                <a:gd name="T5" fmla="*/ 0 h 162"/>
                <a:gd name="T6" fmla="*/ 334 w 990"/>
                <a:gd name="T7" fmla="*/ 38 h 162"/>
                <a:gd name="T8" fmla="*/ 0 w 990"/>
                <a:gd name="T9" fmla="*/ 118 h 162"/>
                <a:gd name="T10" fmla="*/ 44 w 990"/>
                <a:gd name="T11" fmla="*/ 128 h 162"/>
                <a:gd name="T12" fmla="*/ 10 w 990"/>
                <a:gd name="T13" fmla="*/ 156 h 162"/>
                <a:gd name="T14" fmla="*/ 0 w 990"/>
                <a:gd name="T15" fmla="*/ 118 h 162"/>
                <a:gd name="T16" fmla="*/ 332 w 990"/>
                <a:gd name="T17" fmla="*/ 14 h 162"/>
                <a:gd name="T18" fmla="*/ 990 w 990"/>
                <a:gd name="T19" fmla="*/ 156 h 162"/>
                <a:gd name="T20" fmla="*/ 990 w 990"/>
                <a:gd name="T21" fmla="*/ 160 h 162"/>
                <a:gd name="T22" fmla="*/ 988 w 990"/>
                <a:gd name="T23" fmla="*/ 162 h 162"/>
                <a:gd name="T24" fmla="*/ 330 w 990"/>
                <a:gd name="T25" fmla="*/ 20 h 162"/>
                <a:gd name="T26" fmla="*/ 328 w 990"/>
                <a:gd name="T27" fmla="*/ 16 h 162"/>
                <a:gd name="T28" fmla="*/ 332 w 990"/>
                <a:gd name="T29" fmla="*/ 14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990" h="162">
                  <a:moveTo>
                    <a:pt x="334" y="38"/>
                  </a:moveTo>
                  <a:lnTo>
                    <a:pt x="298" y="10"/>
                  </a:lnTo>
                  <a:lnTo>
                    <a:pt x="342" y="0"/>
                  </a:lnTo>
                  <a:lnTo>
                    <a:pt x="334" y="38"/>
                  </a:lnTo>
                  <a:close/>
                  <a:moveTo>
                    <a:pt x="0" y="118"/>
                  </a:moveTo>
                  <a:lnTo>
                    <a:pt x="44" y="128"/>
                  </a:lnTo>
                  <a:lnTo>
                    <a:pt x="10" y="156"/>
                  </a:lnTo>
                  <a:lnTo>
                    <a:pt x="0" y="118"/>
                  </a:lnTo>
                  <a:close/>
                  <a:moveTo>
                    <a:pt x="332" y="14"/>
                  </a:moveTo>
                  <a:lnTo>
                    <a:pt x="990" y="156"/>
                  </a:lnTo>
                  <a:lnTo>
                    <a:pt x="990" y="160"/>
                  </a:lnTo>
                  <a:lnTo>
                    <a:pt x="988" y="162"/>
                  </a:lnTo>
                  <a:lnTo>
                    <a:pt x="330" y="20"/>
                  </a:lnTo>
                  <a:lnTo>
                    <a:pt x="328" y="16"/>
                  </a:lnTo>
                  <a:lnTo>
                    <a:pt x="332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16"/>
            <p:cNvSpPr>
              <a:spLocks/>
            </p:cNvSpPr>
            <p:nvPr/>
          </p:nvSpPr>
          <p:spPr bwMode="auto">
            <a:xfrm>
              <a:off x="3736975" y="3460750"/>
              <a:ext cx="533400" cy="158750"/>
            </a:xfrm>
            <a:custGeom>
              <a:avLst/>
              <a:gdLst>
                <a:gd name="T0" fmla="*/ 334 w 336"/>
                <a:gd name="T1" fmla="*/ 6 h 100"/>
                <a:gd name="T2" fmla="*/ 2 w 336"/>
                <a:gd name="T3" fmla="*/ 100 h 100"/>
                <a:gd name="T4" fmla="*/ 0 w 336"/>
                <a:gd name="T5" fmla="*/ 98 h 100"/>
                <a:gd name="T6" fmla="*/ 2 w 336"/>
                <a:gd name="T7" fmla="*/ 94 h 100"/>
                <a:gd name="T8" fmla="*/ 332 w 336"/>
                <a:gd name="T9" fmla="*/ 0 h 100"/>
                <a:gd name="T10" fmla="*/ 336 w 336"/>
                <a:gd name="T11" fmla="*/ 2 h 100"/>
                <a:gd name="T12" fmla="*/ 334 w 336"/>
                <a:gd name="T13" fmla="*/ 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6" h="100">
                  <a:moveTo>
                    <a:pt x="334" y="6"/>
                  </a:moveTo>
                  <a:lnTo>
                    <a:pt x="2" y="100"/>
                  </a:lnTo>
                  <a:lnTo>
                    <a:pt x="0" y="98"/>
                  </a:lnTo>
                  <a:lnTo>
                    <a:pt x="2" y="94"/>
                  </a:lnTo>
                  <a:lnTo>
                    <a:pt x="332" y="0"/>
                  </a:lnTo>
                  <a:lnTo>
                    <a:pt x="336" y="2"/>
                  </a:lnTo>
                  <a:lnTo>
                    <a:pt x="33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17"/>
            <p:cNvSpPr>
              <a:spLocks noChangeArrowheads="1"/>
            </p:cNvSpPr>
            <p:nvPr/>
          </p:nvSpPr>
          <p:spPr bwMode="auto">
            <a:xfrm>
              <a:off x="2244725" y="3203575"/>
              <a:ext cx="1552575" cy="561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8"/>
            <p:cNvSpPr>
              <a:spLocks noChangeArrowheads="1"/>
            </p:cNvSpPr>
            <p:nvPr/>
          </p:nvSpPr>
          <p:spPr bwMode="auto">
            <a:xfrm>
              <a:off x="2244725" y="3203575"/>
              <a:ext cx="1552575" cy="561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9"/>
            <p:cNvSpPr>
              <a:spLocks noChangeArrowheads="1"/>
            </p:cNvSpPr>
            <p:nvPr/>
          </p:nvSpPr>
          <p:spPr bwMode="auto">
            <a:xfrm>
              <a:off x="5638800" y="3390900"/>
              <a:ext cx="1247775" cy="444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0"/>
            <p:cNvSpPr>
              <a:spLocks noChangeArrowheads="1"/>
            </p:cNvSpPr>
            <p:nvPr/>
          </p:nvSpPr>
          <p:spPr bwMode="auto">
            <a:xfrm>
              <a:off x="5638800" y="3390900"/>
              <a:ext cx="124777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1"/>
            <p:cNvSpPr>
              <a:spLocks noChangeArrowheads="1"/>
            </p:cNvSpPr>
            <p:nvPr/>
          </p:nvSpPr>
          <p:spPr bwMode="auto">
            <a:xfrm>
              <a:off x="4025900" y="3641725"/>
              <a:ext cx="1231900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22"/>
            <p:cNvSpPr>
              <a:spLocks noChangeArrowheads="1"/>
            </p:cNvSpPr>
            <p:nvPr/>
          </p:nvSpPr>
          <p:spPr bwMode="auto">
            <a:xfrm>
              <a:off x="4025900" y="3641725"/>
              <a:ext cx="12319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3"/>
            <p:cNvSpPr>
              <a:spLocks noChangeArrowheads="1"/>
            </p:cNvSpPr>
            <p:nvPr/>
          </p:nvSpPr>
          <p:spPr bwMode="auto">
            <a:xfrm>
              <a:off x="3159125" y="4117975"/>
              <a:ext cx="1187450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4"/>
            <p:cNvSpPr>
              <a:spLocks noChangeArrowheads="1"/>
            </p:cNvSpPr>
            <p:nvPr/>
          </p:nvSpPr>
          <p:spPr bwMode="auto">
            <a:xfrm>
              <a:off x="3159125" y="4117975"/>
              <a:ext cx="11874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25"/>
            <p:cNvSpPr>
              <a:spLocks noChangeArrowheads="1"/>
            </p:cNvSpPr>
            <p:nvPr/>
          </p:nvSpPr>
          <p:spPr bwMode="auto">
            <a:xfrm>
              <a:off x="5715000" y="4121150"/>
              <a:ext cx="1184275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26"/>
            <p:cNvSpPr>
              <a:spLocks noChangeArrowheads="1"/>
            </p:cNvSpPr>
            <p:nvPr/>
          </p:nvSpPr>
          <p:spPr bwMode="auto">
            <a:xfrm>
              <a:off x="5715000" y="4121150"/>
              <a:ext cx="11842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27"/>
            <p:cNvSpPr>
              <a:spLocks noEditPoints="1"/>
            </p:cNvSpPr>
            <p:nvPr/>
          </p:nvSpPr>
          <p:spPr bwMode="auto">
            <a:xfrm>
              <a:off x="3721100" y="3841750"/>
              <a:ext cx="923925" cy="276225"/>
            </a:xfrm>
            <a:custGeom>
              <a:avLst/>
              <a:gdLst>
                <a:gd name="T0" fmla="*/ 38 w 582"/>
                <a:gd name="T1" fmla="*/ 136 h 174"/>
                <a:gd name="T2" fmla="*/ 20 w 582"/>
                <a:gd name="T3" fmla="*/ 174 h 174"/>
                <a:gd name="T4" fmla="*/ 0 w 582"/>
                <a:gd name="T5" fmla="*/ 136 h 174"/>
                <a:gd name="T6" fmla="*/ 38 w 582"/>
                <a:gd name="T7" fmla="*/ 136 h 174"/>
                <a:gd name="T8" fmla="*/ 582 w 582"/>
                <a:gd name="T9" fmla="*/ 2 h 174"/>
                <a:gd name="T10" fmla="*/ 582 w 582"/>
                <a:gd name="T11" fmla="*/ 88 h 174"/>
                <a:gd name="T12" fmla="*/ 582 w 582"/>
                <a:gd name="T13" fmla="*/ 90 h 174"/>
                <a:gd name="T14" fmla="*/ 20 w 582"/>
                <a:gd name="T15" fmla="*/ 90 h 174"/>
                <a:gd name="T16" fmla="*/ 22 w 582"/>
                <a:gd name="T17" fmla="*/ 88 h 174"/>
                <a:gd name="T18" fmla="*/ 22 w 582"/>
                <a:gd name="T19" fmla="*/ 142 h 174"/>
                <a:gd name="T20" fmla="*/ 20 w 582"/>
                <a:gd name="T21" fmla="*/ 144 h 174"/>
                <a:gd name="T22" fmla="*/ 16 w 582"/>
                <a:gd name="T23" fmla="*/ 142 h 174"/>
                <a:gd name="T24" fmla="*/ 16 w 582"/>
                <a:gd name="T25" fmla="*/ 88 h 174"/>
                <a:gd name="T26" fmla="*/ 20 w 582"/>
                <a:gd name="T27" fmla="*/ 86 h 174"/>
                <a:gd name="T28" fmla="*/ 582 w 582"/>
                <a:gd name="T29" fmla="*/ 86 h 174"/>
                <a:gd name="T30" fmla="*/ 578 w 582"/>
                <a:gd name="T31" fmla="*/ 88 h 174"/>
                <a:gd name="T32" fmla="*/ 578 w 582"/>
                <a:gd name="T33" fmla="*/ 2 h 174"/>
                <a:gd name="T34" fmla="*/ 582 w 582"/>
                <a:gd name="T35" fmla="*/ 0 h 174"/>
                <a:gd name="T36" fmla="*/ 582 w 582"/>
                <a:gd name="T37" fmla="*/ 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82" h="174">
                  <a:moveTo>
                    <a:pt x="38" y="136"/>
                  </a:moveTo>
                  <a:lnTo>
                    <a:pt x="20" y="174"/>
                  </a:lnTo>
                  <a:lnTo>
                    <a:pt x="0" y="136"/>
                  </a:lnTo>
                  <a:lnTo>
                    <a:pt x="38" y="136"/>
                  </a:lnTo>
                  <a:close/>
                  <a:moveTo>
                    <a:pt x="582" y="2"/>
                  </a:moveTo>
                  <a:lnTo>
                    <a:pt x="582" y="88"/>
                  </a:lnTo>
                  <a:lnTo>
                    <a:pt x="582" y="90"/>
                  </a:lnTo>
                  <a:lnTo>
                    <a:pt x="20" y="90"/>
                  </a:lnTo>
                  <a:lnTo>
                    <a:pt x="22" y="88"/>
                  </a:lnTo>
                  <a:lnTo>
                    <a:pt x="22" y="142"/>
                  </a:lnTo>
                  <a:lnTo>
                    <a:pt x="20" y="144"/>
                  </a:lnTo>
                  <a:lnTo>
                    <a:pt x="16" y="142"/>
                  </a:lnTo>
                  <a:lnTo>
                    <a:pt x="16" y="88"/>
                  </a:lnTo>
                  <a:lnTo>
                    <a:pt x="20" y="86"/>
                  </a:lnTo>
                  <a:lnTo>
                    <a:pt x="582" y="86"/>
                  </a:lnTo>
                  <a:lnTo>
                    <a:pt x="578" y="88"/>
                  </a:lnTo>
                  <a:lnTo>
                    <a:pt x="578" y="2"/>
                  </a:lnTo>
                  <a:lnTo>
                    <a:pt x="582" y="0"/>
                  </a:lnTo>
                  <a:lnTo>
                    <a:pt x="58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28"/>
            <p:cNvSpPr>
              <a:spLocks noEditPoints="1"/>
            </p:cNvSpPr>
            <p:nvPr/>
          </p:nvSpPr>
          <p:spPr bwMode="auto">
            <a:xfrm>
              <a:off x="4638675" y="3841750"/>
              <a:ext cx="1698625" cy="279400"/>
            </a:xfrm>
            <a:custGeom>
              <a:avLst/>
              <a:gdLst>
                <a:gd name="T0" fmla="*/ 1070 w 1070"/>
                <a:gd name="T1" fmla="*/ 136 h 176"/>
                <a:gd name="T2" fmla="*/ 1052 w 1070"/>
                <a:gd name="T3" fmla="*/ 176 h 176"/>
                <a:gd name="T4" fmla="*/ 1032 w 1070"/>
                <a:gd name="T5" fmla="*/ 136 h 176"/>
                <a:gd name="T6" fmla="*/ 1070 w 1070"/>
                <a:gd name="T7" fmla="*/ 136 h 176"/>
                <a:gd name="T8" fmla="*/ 4 w 1070"/>
                <a:gd name="T9" fmla="*/ 2 h 176"/>
                <a:gd name="T10" fmla="*/ 4 w 1070"/>
                <a:gd name="T11" fmla="*/ 88 h 176"/>
                <a:gd name="T12" fmla="*/ 4 w 1070"/>
                <a:gd name="T13" fmla="*/ 86 h 176"/>
                <a:gd name="T14" fmla="*/ 1052 w 1070"/>
                <a:gd name="T15" fmla="*/ 86 h 176"/>
                <a:gd name="T16" fmla="*/ 1054 w 1070"/>
                <a:gd name="T17" fmla="*/ 88 h 176"/>
                <a:gd name="T18" fmla="*/ 1054 w 1070"/>
                <a:gd name="T19" fmla="*/ 142 h 176"/>
                <a:gd name="T20" fmla="*/ 1052 w 1070"/>
                <a:gd name="T21" fmla="*/ 144 h 176"/>
                <a:gd name="T22" fmla="*/ 1050 w 1070"/>
                <a:gd name="T23" fmla="*/ 142 h 176"/>
                <a:gd name="T24" fmla="*/ 1050 w 1070"/>
                <a:gd name="T25" fmla="*/ 88 h 176"/>
                <a:gd name="T26" fmla="*/ 1052 w 1070"/>
                <a:gd name="T27" fmla="*/ 90 h 176"/>
                <a:gd name="T28" fmla="*/ 4 w 1070"/>
                <a:gd name="T29" fmla="*/ 90 h 176"/>
                <a:gd name="T30" fmla="*/ 0 w 1070"/>
                <a:gd name="T31" fmla="*/ 88 h 176"/>
                <a:gd name="T32" fmla="*/ 0 w 1070"/>
                <a:gd name="T33" fmla="*/ 2 h 176"/>
                <a:gd name="T34" fmla="*/ 4 w 1070"/>
                <a:gd name="T35" fmla="*/ 0 h 176"/>
                <a:gd name="T36" fmla="*/ 4 w 1070"/>
                <a:gd name="T37" fmla="*/ 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70" h="176">
                  <a:moveTo>
                    <a:pt x="1070" y="136"/>
                  </a:moveTo>
                  <a:lnTo>
                    <a:pt x="1052" y="176"/>
                  </a:lnTo>
                  <a:lnTo>
                    <a:pt x="1032" y="136"/>
                  </a:lnTo>
                  <a:lnTo>
                    <a:pt x="1070" y="136"/>
                  </a:lnTo>
                  <a:close/>
                  <a:moveTo>
                    <a:pt x="4" y="2"/>
                  </a:moveTo>
                  <a:lnTo>
                    <a:pt x="4" y="88"/>
                  </a:lnTo>
                  <a:lnTo>
                    <a:pt x="4" y="86"/>
                  </a:lnTo>
                  <a:lnTo>
                    <a:pt x="1052" y="86"/>
                  </a:lnTo>
                  <a:lnTo>
                    <a:pt x="1054" y="88"/>
                  </a:lnTo>
                  <a:lnTo>
                    <a:pt x="1054" y="142"/>
                  </a:lnTo>
                  <a:lnTo>
                    <a:pt x="1052" y="144"/>
                  </a:lnTo>
                  <a:lnTo>
                    <a:pt x="1050" y="142"/>
                  </a:lnTo>
                  <a:lnTo>
                    <a:pt x="1050" y="88"/>
                  </a:lnTo>
                  <a:lnTo>
                    <a:pt x="1052" y="90"/>
                  </a:lnTo>
                  <a:lnTo>
                    <a:pt x="4" y="90"/>
                  </a:lnTo>
                  <a:lnTo>
                    <a:pt x="0" y="88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29"/>
            <p:cNvSpPr>
              <a:spLocks noEditPoints="1"/>
            </p:cNvSpPr>
            <p:nvPr/>
          </p:nvSpPr>
          <p:spPr bwMode="auto">
            <a:xfrm>
              <a:off x="5006975" y="2584450"/>
              <a:ext cx="635000" cy="136525"/>
            </a:xfrm>
            <a:custGeom>
              <a:avLst/>
              <a:gdLst>
                <a:gd name="T0" fmla="*/ 40 w 400"/>
                <a:gd name="T1" fmla="*/ 86 h 86"/>
                <a:gd name="T2" fmla="*/ 0 w 400"/>
                <a:gd name="T3" fmla="*/ 74 h 86"/>
                <a:gd name="T4" fmla="*/ 34 w 400"/>
                <a:gd name="T5" fmla="*/ 48 h 86"/>
                <a:gd name="T6" fmla="*/ 40 w 400"/>
                <a:gd name="T7" fmla="*/ 86 h 86"/>
                <a:gd name="T8" fmla="*/ 398 w 400"/>
                <a:gd name="T9" fmla="*/ 4 h 86"/>
                <a:gd name="T10" fmla="*/ 30 w 400"/>
                <a:gd name="T11" fmla="*/ 70 h 86"/>
                <a:gd name="T12" fmla="*/ 28 w 400"/>
                <a:gd name="T13" fmla="*/ 68 h 86"/>
                <a:gd name="T14" fmla="*/ 30 w 400"/>
                <a:gd name="T15" fmla="*/ 66 h 86"/>
                <a:gd name="T16" fmla="*/ 398 w 400"/>
                <a:gd name="T17" fmla="*/ 0 h 86"/>
                <a:gd name="T18" fmla="*/ 400 w 400"/>
                <a:gd name="T19" fmla="*/ 0 h 86"/>
                <a:gd name="T20" fmla="*/ 398 w 400"/>
                <a:gd name="T21" fmla="*/ 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0" h="86">
                  <a:moveTo>
                    <a:pt x="40" y="86"/>
                  </a:moveTo>
                  <a:lnTo>
                    <a:pt x="0" y="74"/>
                  </a:lnTo>
                  <a:lnTo>
                    <a:pt x="34" y="48"/>
                  </a:lnTo>
                  <a:lnTo>
                    <a:pt x="40" y="86"/>
                  </a:lnTo>
                  <a:close/>
                  <a:moveTo>
                    <a:pt x="398" y="4"/>
                  </a:moveTo>
                  <a:lnTo>
                    <a:pt x="30" y="70"/>
                  </a:lnTo>
                  <a:lnTo>
                    <a:pt x="28" y="68"/>
                  </a:lnTo>
                  <a:lnTo>
                    <a:pt x="30" y="66"/>
                  </a:lnTo>
                  <a:lnTo>
                    <a:pt x="398" y="0"/>
                  </a:lnTo>
                  <a:lnTo>
                    <a:pt x="400" y="0"/>
                  </a:lnTo>
                  <a:lnTo>
                    <a:pt x="39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30"/>
            <p:cNvSpPr>
              <a:spLocks noChangeArrowheads="1"/>
            </p:cNvSpPr>
            <p:nvPr/>
          </p:nvSpPr>
          <p:spPr bwMode="auto">
            <a:xfrm>
              <a:off x="5521325" y="2470150"/>
              <a:ext cx="5175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31"/>
            <p:cNvSpPr>
              <a:spLocks noChangeArrowheads="1"/>
            </p:cNvSpPr>
            <p:nvPr/>
          </p:nvSpPr>
          <p:spPr bwMode="auto">
            <a:xfrm>
              <a:off x="5521325" y="2470150"/>
              <a:ext cx="5175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32"/>
            <p:cNvSpPr>
              <a:spLocks noChangeArrowheads="1"/>
            </p:cNvSpPr>
            <p:nvPr/>
          </p:nvSpPr>
          <p:spPr bwMode="auto">
            <a:xfrm>
              <a:off x="2244725" y="3248025"/>
              <a:ext cx="15525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 rigide, solide,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nettoyable, permettant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manipulation facile, y compris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des gants épais.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79" name="Rectangle 109"/>
            <p:cNvSpPr>
              <a:spLocks noChangeArrowheads="1"/>
            </p:cNvSpPr>
            <p:nvPr/>
          </p:nvSpPr>
          <p:spPr bwMode="auto">
            <a:xfrm>
              <a:off x="4244975" y="3692525"/>
              <a:ext cx="80791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utilisations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6" name="Rectangle 116"/>
            <p:cNvSpPr>
              <a:spLocks noChangeArrowheads="1"/>
            </p:cNvSpPr>
            <p:nvPr/>
          </p:nvSpPr>
          <p:spPr bwMode="auto">
            <a:xfrm>
              <a:off x="3384550" y="4168775"/>
              <a:ext cx="7389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7" name="Rectangle 127"/>
            <p:cNvSpPr>
              <a:spLocks noChangeArrowheads="1"/>
            </p:cNvSpPr>
            <p:nvPr/>
          </p:nvSpPr>
          <p:spPr bwMode="auto">
            <a:xfrm>
              <a:off x="5915025" y="4168775"/>
              <a:ext cx="7902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1" name="Rectangle 141"/>
            <p:cNvSpPr>
              <a:spLocks noChangeArrowheads="1"/>
            </p:cNvSpPr>
            <p:nvPr/>
          </p:nvSpPr>
          <p:spPr bwMode="auto">
            <a:xfrm>
              <a:off x="5651500" y="2520950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5" name="Rectangle 145"/>
            <p:cNvSpPr>
              <a:spLocks noChangeArrowheads="1"/>
            </p:cNvSpPr>
            <p:nvPr/>
          </p:nvSpPr>
          <p:spPr bwMode="auto">
            <a:xfrm>
              <a:off x="5651501" y="3438525"/>
              <a:ext cx="12192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Papier ou bloc. Un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fort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grammage est conseillé</a:t>
              </a:r>
              <a:b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(160 gr/m2).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902989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DÉFINITION DE CONTENU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190875" y="6503989"/>
            <a:ext cx="276225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DÉFINITION DES CONTENUS</a:t>
            </a: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9" name="Groupe 18"/>
          <p:cNvGrpSpPr/>
          <p:nvPr/>
        </p:nvGrpSpPr>
        <p:grpSpPr>
          <a:xfrm>
            <a:off x="2089149" y="1076325"/>
            <a:ext cx="4965701" cy="5229225"/>
            <a:chOff x="2089149" y="1076325"/>
            <a:chExt cx="4965701" cy="5229225"/>
          </a:xfrm>
        </p:grpSpPr>
        <p:sp>
          <p:nvSpPr>
            <p:cNvPr id="73" name="Rectangle 5"/>
            <p:cNvSpPr>
              <a:spLocks noChangeArrowheads="1"/>
            </p:cNvSpPr>
            <p:nvPr/>
          </p:nvSpPr>
          <p:spPr bwMode="auto">
            <a:xfrm>
              <a:off x="4775200" y="1076325"/>
              <a:ext cx="1587500" cy="11874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6"/>
            <p:cNvSpPr>
              <a:spLocks noChangeArrowheads="1"/>
            </p:cNvSpPr>
            <p:nvPr/>
          </p:nvSpPr>
          <p:spPr bwMode="auto">
            <a:xfrm>
              <a:off x="4775200" y="1076325"/>
              <a:ext cx="1587500" cy="1187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7"/>
            <p:cNvSpPr>
              <a:spLocks noChangeArrowheads="1"/>
            </p:cNvSpPr>
            <p:nvPr/>
          </p:nvSpPr>
          <p:spPr bwMode="auto">
            <a:xfrm>
              <a:off x="3949700" y="3267075"/>
              <a:ext cx="1428750" cy="10985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8"/>
            <p:cNvSpPr>
              <a:spLocks noChangeArrowheads="1"/>
            </p:cNvSpPr>
            <p:nvPr/>
          </p:nvSpPr>
          <p:spPr bwMode="auto">
            <a:xfrm>
              <a:off x="3949700" y="3267075"/>
              <a:ext cx="1428750" cy="1098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9"/>
            <p:cNvSpPr>
              <a:spLocks noChangeArrowheads="1"/>
            </p:cNvSpPr>
            <p:nvPr/>
          </p:nvSpPr>
          <p:spPr bwMode="auto">
            <a:xfrm>
              <a:off x="2089150" y="3267075"/>
              <a:ext cx="1717675" cy="1095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0"/>
            <p:cNvSpPr>
              <a:spLocks noChangeArrowheads="1"/>
            </p:cNvSpPr>
            <p:nvPr/>
          </p:nvSpPr>
          <p:spPr bwMode="auto">
            <a:xfrm>
              <a:off x="2089150" y="3267075"/>
              <a:ext cx="1717675" cy="1095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1"/>
            <p:cNvSpPr>
              <a:spLocks noChangeArrowheads="1"/>
            </p:cNvSpPr>
            <p:nvPr/>
          </p:nvSpPr>
          <p:spPr bwMode="auto">
            <a:xfrm>
              <a:off x="5540375" y="3508375"/>
              <a:ext cx="879475" cy="6699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12"/>
            <p:cNvSpPr>
              <a:spLocks noChangeArrowheads="1"/>
            </p:cNvSpPr>
            <p:nvPr/>
          </p:nvSpPr>
          <p:spPr bwMode="auto">
            <a:xfrm>
              <a:off x="5540375" y="3508375"/>
              <a:ext cx="879475" cy="669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13"/>
            <p:cNvSpPr>
              <a:spLocks/>
            </p:cNvSpPr>
            <p:nvPr/>
          </p:nvSpPr>
          <p:spPr bwMode="auto">
            <a:xfrm>
              <a:off x="6581775" y="3562350"/>
              <a:ext cx="361950" cy="374650"/>
            </a:xfrm>
            <a:custGeom>
              <a:avLst/>
              <a:gdLst>
                <a:gd name="T0" fmla="*/ 114 w 228"/>
                <a:gd name="T1" fmla="*/ 0 h 236"/>
                <a:gd name="T2" fmla="*/ 114 w 228"/>
                <a:gd name="T3" fmla="*/ 0 h 236"/>
                <a:gd name="T4" fmla="*/ 102 w 228"/>
                <a:gd name="T5" fmla="*/ 2 h 236"/>
                <a:gd name="T6" fmla="*/ 92 w 228"/>
                <a:gd name="T7" fmla="*/ 2 h 236"/>
                <a:gd name="T8" fmla="*/ 70 w 228"/>
                <a:gd name="T9" fmla="*/ 10 h 236"/>
                <a:gd name="T10" fmla="*/ 50 w 228"/>
                <a:gd name="T11" fmla="*/ 20 h 236"/>
                <a:gd name="T12" fmla="*/ 34 w 228"/>
                <a:gd name="T13" fmla="*/ 34 h 236"/>
                <a:gd name="T14" fmla="*/ 20 w 228"/>
                <a:gd name="T15" fmla="*/ 52 h 236"/>
                <a:gd name="T16" fmla="*/ 10 w 228"/>
                <a:gd name="T17" fmla="*/ 72 h 236"/>
                <a:gd name="T18" fmla="*/ 2 w 228"/>
                <a:gd name="T19" fmla="*/ 94 h 236"/>
                <a:gd name="T20" fmla="*/ 0 w 228"/>
                <a:gd name="T21" fmla="*/ 118 h 236"/>
                <a:gd name="T22" fmla="*/ 0 w 228"/>
                <a:gd name="T23" fmla="*/ 118 h 236"/>
                <a:gd name="T24" fmla="*/ 2 w 228"/>
                <a:gd name="T25" fmla="*/ 142 h 236"/>
                <a:gd name="T26" fmla="*/ 10 w 228"/>
                <a:gd name="T27" fmla="*/ 164 h 236"/>
                <a:gd name="T28" fmla="*/ 20 w 228"/>
                <a:gd name="T29" fmla="*/ 184 h 236"/>
                <a:gd name="T30" fmla="*/ 34 w 228"/>
                <a:gd name="T31" fmla="*/ 202 h 236"/>
                <a:gd name="T32" fmla="*/ 50 w 228"/>
                <a:gd name="T33" fmla="*/ 216 h 236"/>
                <a:gd name="T34" fmla="*/ 70 w 228"/>
                <a:gd name="T35" fmla="*/ 226 h 236"/>
                <a:gd name="T36" fmla="*/ 92 w 228"/>
                <a:gd name="T37" fmla="*/ 234 h 236"/>
                <a:gd name="T38" fmla="*/ 102 w 228"/>
                <a:gd name="T39" fmla="*/ 234 h 236"/>
                <a:gd name="T40" fmla="*/ 114 w 228"/>
                <a:gd name="T41" fmla="*/ 236 h 236"/>
                <a:gd name="T42" fmla="*/ 114 w 228"/>
                <a:gd name="T43" fmla="*/ 236 h 236"/>
                <a:gd name="T44" fmla="*/ 126 w 228"/>
                <a:gd name="T45" fmla="*/ 234 h 236"/>
                <a:gd name="T46" fmla="*/ 138 w 228"/>
                <a:gd name="T47" fmla="*/ 234 h 236"/>
                <a:gd name="T48" fmla="*/ 160 w 228"/>
                <a:gd name="T49" fmla="*/ 226 h 236"/>
                <a:gd name="T50" fmla="*/ 178 w 228"/>
                <a:gd name="T51" fmla="*/ 216 h 236"/>
                <a:gd name="T52" fmla="*/ 196 w 228"/>
                <a:gd name="T53" fmla="*/ 202 h 236"/>
                <a:gd name="T54" fmla="*/ 210 w 228"/>
                <a:gd name="T55" fmla="*/ 184 h 236"/>
                <a:gd name="T56" fmla="*/ 220 w 228"/>
                <a:gd name="T57" fmla="*/ 164 h 236"/>
                <a:gd name="T58" fmla="*/ 226 w 228"/>
                <a:gd name="T59" fmla="*/ 142 h 236"/>
                <a:gd name="T60" fmla="*/ 228 w 228"/>
                <a:gd name="T61" fmla="*/ 118 h 236"/>
                <a:gd name="T62" fmla="*/ 228 w 228"/>
                <a:gd name="T63" fmla="*/ 118 h 236"/>
                <a:gd name="T64" fmla="*/ 226 w 228"/>
                <a:gd name="T65" fmla="*/ 94 h 236"/>
                <a:gd name="T66" fmla="*/ 220 w 228"/>
                <a:gd name="T67" fmla="*/ 72 h 236"/>
                <a:gd name="T68" fmla="*/ 210 w 228"/>
                <a:gd name="T69" fmla="*/ 52 h 236"/>
                <a:gd name="T70" fmla="*/ 196 w 228"/>
                <a:gd name="T71" fmla="*/ 34 h 236"/>
                <a:gd name="T72" fmla="*/ 178 w 228"/>
                <a:gd name="T73" fmla="*/ 20 h 236"/>
                <a:gd name="T74" fmla="*/ 160 w 228"/>
                <a:gd name="T75" fmla="*/ 10 h 236"/>
                <a:gd name="T76" fmla="*/ 138 w 228"/>
                <a:gd name="T77" fmla="*/ 2 h 236"/>
                <a:gd name="T78" fmla="*/ 126 w 228"/>
                <a:gd name="T79" fmla="*/ 2 h 236"/>
                <a:gd name="T80" fmla="*/ 114 w 228"/>
                <a:gd name="T81" fmla="*/ 0 h 236"/>
                <a:gd name="T82" fmla="*/ 114 w 228"/>
                <a:gd name="T83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8" h="236">
                  <a:moveTo>
                    <a:pt x="114" y="0"/>
                  </a:moveTo>
                  <a:lnTo>
                    <a:pt x="114" y="0"/>
                  </a:lnTo>
                  <a:lnTo>
                    <a:pt x="102" y="2"/>
                  </a:lnTo>
                  <a:lnTo>
                    <a:pt x="92" y="2"/>
                  </a:lnTo>
                  <a:lnTo>
                    <a:pt x="70" y="10"/>
                  </a:lnTo>
                  <a:lnTo>
                    <a:pt x="50" y="20"/>
                  </a:lnTo>
                  <a:lnTo>
                    <a:pt x="34" y="34"/>
                  </a:lnTo>
                  <a:lnTo>
                    <a:pt x="20" y="52"/>
                  </a:lnTo>
                  <a:lnTo>
                    <a:pt x="10" y="72"/>
                  </a:lnTo>
                  <a:lnTo>
                    <a:pt x="2" y="94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2" y="142"/>
                  </a:lnTo>
                  <a:lnTo>
                    <a:pt x="10" y="164"/>
                  </a:lnTo>
                  <a:lnTo>
                    <a:pt x="20" y="184"/>
                  </a:lnTo>
                  <a:lnTo>
                    <a:pt x="34" y="202"/>
                  </a:lnTo>
                  <a:lnTo>
                    <a:pt x="50" y="216"/>
                  </a:lnTo>
                  <a:lnTo>
                    <a:pt x="70" y="226"/>
                  </a:lnTo>
                  <a:lnTo>
                    <a:pt x="92" y="234"/>
                  </a:lnTo>
                  <a:lnTo>
                    <a:pt x="102" y="234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126" y="234"/>
                  </a:lnTo>
                  <a:lnTo>
                    <a:pt x="138" y="234"/>
                  </a:lnTo>
                  <a:lnTo>
                    <a:pt x="160" y="226"/>
                  </a:lnTo>
                  <a:lnTo>
                    <a:pt x="178" y="216"/>
                  </a:lnTo>
                  <a:lnTo>
                    <a:pt x="196" y="202"/>
                  </a:lnTo>
                  <a:lnTo>
                    <a:pt x="210" y="184"/>
                  </a:lnTo>
                  <a:lnTo>
                    <a:pt x="220" y="164"/>
                  </a:lnTo>
                  <a:lnTo>
                    <a:pt x="226" y="142"/>
                  </a:lnTo>
                  <a:lnTo>
                    <a:pt x="228" y="118"/>
                  </a:lnTo>
                  <a:lnTo>
                    <a:pt x="228" y="118"/>
                  </a:lnTo>
                  <a:lnTo>
                    <a:pt x="226" y="94"/>
                  </a:lnTo>
                  <a:lnTo>
                    <a:pt x="220" y="72"/>
                  </a:lnTo>
                  <a:lnTo>
                    <a:pt x="210" y="52"/>
                  </a:lnTo>
                  <a:lnTo>
                    <a:pt x="196" y="34"/>
                  </a:lnTo>
                  <a:lnTo>
                    <a:pt x="178" y="20"/>
                  </a:lnTo>
                  <a:lnTo>
                    <a:pt x="160" y="10"/>
                  </a:lnTo>
                  <a:lnTo>
                    <a:pt x="138" y="2"/>
                  </a:lnTo>
                  <a:lnTo>
                    <a:pt x="126" y="2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4"/>
            <p:cNvSpPr>
              <a:spLocks/>
            </p:cNvSpPr>
            <p:nvPr/>
          </p:nvSpPr>
          <p:spPr bwMode="auto">
            <a:xfrm>
              <a:off x="6581775" y="3562350"/>
              <a:ext cx="361950" cy="374650"/>
            </a:xfrm>
            <a:custGeom>
              <a:avLst/>
              <a:gdLst>
                <a:gd name="T0" fmla="*/ 114 w 228"/>
                <a:gd name="T1" fmla="*/ 0 h 236"/>
                <a:gd name="T2" fmla="*/ 114 w 228"/>
                <a:gd name="T3" fmla="*/ 0 h 236"/>
                <a:gd name="T4" fmla="*/ 102 w 228"/>
                <a:gd name="T5" fmla="*/ 2 h 236"/>
                <a:gd name="T6" fmla="*/ 92 w 228"/>
                <a:gd name="T7" fmla="*/ 2 h 236"/>
                <a:gd name="T8" fmla="*/ 70 w 228"/>
                <a:gd name="T9" fmla="*/ 10 h 236"/>
                <a:gd name="T10" fmla="*/ 50 w 228"/>
                <a:gd name="T11" fmla="*/ 20 h 236"/>
                <a:gd name="T12" fmla="*/ 34 w 228"/>
                <a:gd name="T13" fmla="*/ 34 h 236"/>
                <a:gd name="T14" fmla="*/ 20 w 228"/>
                <a:gd name="T15" fmla="*/ 52 h 236"/>
                <a:gd name="T16" fmla="*/ 10 w 228"/>
                <a:gd name="T17" fmla="*/ 72 h 236"/>
                <a:gd name="T18" fmla="*/ 2 w 228"/>
                <a:gd name="T19" fmla="*/ 94 h 236"/>
                <a:gd name="T20" fmla="*/ 0 w 228"/>
                <a:gd name="T21" fmla="*/ 118 h 236"/>
                <a:gd name="T22" fmla="*/ 0 w 228"/>
                <a:gd name="T23" fmla="*/ 118 h 236"/>
                <a:gd name="T24" fmla="*/ 2 w 228"/>
                <a:gd name="T25" fmla="*/ 142 h 236"/>
                <a:gd name="T26" fmla="*/ 10 w 228"/>
                <a:gd name="T27" fmla="*/ 164 h 236"/>
                <a:gd name="T28" fmla="*/ 20 w 228"/>
                <a:gd name="T29" fmla="*/ 184 h 236"/>
                <a:gd name="T30" fmla="*/ 34 w 228"/>
                <a:gd name="T31" fmla="*/ 202 h 236"/>
                <a:gd name="T32" fmla="*/ 50 w 228"/>
                <a:gd name="T33" fmla="*/ 216 h 236"/>
                <a:gd name="T34" fmla="*/ 70 w 228"/>
                <a:gd name="T35" fmla="*/ 226 h 236"/>
                <a:gd name="T36" fmla="*/ 92 w 228"/>
                <a:gd name="T37" fmla="*/ 234 h 236"/>
                <a:gd name="T38" fmla="*/ 102 w 228"/>
                <a:gd name="T39" fmla="*/ 234 h 236"/>
                <a:gd name="T40" fmla="*/ 114 w 228"/>
                <a:gd name="T41" fmla="*/ 236 h 236"/>
                <a:gd name="T42" fmla="*/ 114 w 228"/>
                <a:gd name="T43" fmla="*/ 236 h 236"/>
                <a:gd name="T44" fmla="*/ 126 w 228"/>
                <a:gd name="T45" fmla="*/ 234 h 236"/>
                <a:gd name="T46" fmla="*/ 138 w 228"/>
                <a:gd name="T47" fmla="*/ 234 h 236"/>
                <a:gd name="T48" fmla="*/ 160 w 228"/>
                <a:gd name="T49" fmla="*/ 226 h 236"/>
                <a:gd name="T50" fmla="*/ 178 w 228"/>
                <a:gd name="T51" fmla="*/ 216 h 236"/>
                <a:gd name="T52" fmla="*/ 196 w 228"/>
                <a:gd name="T53" fmla="*/ 202 h 236"/>
                <a:gd name="T54" fmla="*/ 210 w 228"/>
                <a:gd name="T55" fmla="*/ 184 h 236"/>
                <a:gd name="T56" fmla="*/ 220 w 228"/>
                <a:gd name="T57" fmla="*/ 164 h 236"/>
                <a:gd name="T58" fmla="*/ 226 w 228"/>
                <a:gd name="T59" fmla="*/ 142 h 236"/>
                <a:gd name="T60" fmla="*/ 228 w 228"/>
                <a:gd name="T61" fmla="*/ 118 h 236"/>
                <a:gd name="T62" fmla="*/ 228 w 228"/>
                <a:gd name="T63" fmla="*/ 118 h 236"/>
                <a:gd name="T64" fmla="*/ 226 w 228"/>
                <a:gd name="T65" fmla="*/ 94 h 236"/>
                <a:gd name="T66" fmla="*/ 220 w 228"/>
                <a:gd name="T67" fmla="*/ 72 h 236"/>
                <a:gd name="T68" fmla="*/ 210 w 228"/>
                <a:gd name="T69" fmla="*/ 52 h 236"/>
                <a:gd name="T70" fmla="*/ 196 w 228"/>
                <a:gd name="T71" fmla="*/ 34 h 236"/>
                <a:gd name="T72" fmla="*/ 178 w 228"/>
                <a:gd name="T73" fmla="*/ 20 h 236"/>
                <a:gd name="T74" fmla="*/ 160 w 228"/>
                <a:gd name="T75" fmla="*/ 10 h 236"/>
                <a:gd name="T76" fmla="*/ 138 w 228"/>
                <a:gd name="T77" fmla="*/ 2 h 236"/>
                <a:gd name="T78" fmla="*/ 126 w 228"/>
                <a:gd name="T79" fmla="*/ 2 h 236"/>
                <a:gd name="T80" fmla="*/ 114 w 228"/>
                <a:gd name="T8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28" h="236">
                  <a:moveTo>
                    <a:pt x="114" y="0"/>
                  </a:moveTo>
                  <a:lnTo>
                    <a:pt x="114" y="0"/>
                  </a:lnTo>
                  <a:lnTo>
                    <a:pt x="102" y="2"/>
                  </a:lnTo>
                  <a:lnTo>
                    <a:pt x="92" y="2"/>
                  </a:lnTo>
                  <a:lnTo>
                    <a:pt x="70" y="10"/>
                  </a:lnTo>
                  <a:lnTo>
                    <a:pt x="50" y="20"/>
                  </a:lnTo>
                  <a:lnTo>
                    <a:pt x="34" y="34"/>
                  </a:lnTo>
                  <a:lnTo>
                    <a:pt x="20" y="52"/>
                  </a:lnTo>
                  <a:lnTo>
                    <a:pt x="10" y="72"/>
                  </a:lnTo>
                  <a:lnTo>
                    <a:pt x="2" y="94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2" y="142"/>
                  </a:lnTo>
                  <a:lnTo>
                    <a:pt x="10" y="164"/>
                  </a:lnTo>
                  <a:lnTo>
                    <a:pt x="20" y="184"/>
                  </a:lnTo>
                  <a:lnTo>
                    <a:pt x="34" y="202"/>
                  </a:lnTo>
                  <a:lnTo>
                    <a:pt x="50" y="216"/>
                  </a:lnTo>
                  <a:lnTo>
                    <a:pt x="70" y="226"/>
                  </a:lnTo>
                  <a:lnTo>
                    <a:pt x="92" y="234"/>
                  </a:lnTo>
                  <a:lnTo>
                    <a:pt x="102" y="234"/>
                  </a:lnTo>
                  <a:lnTo>
                    <a:pt x="114" y="236"/>
                  </a:lnTo>
                  <a:lnTo>
                    <a:pt x="114" y="236"/>
                  </a:lnTo>
                  <a:lnTo>
                    <a:pt x="126" y="234"/>
                  </a:lnTo>
                  <a:lnTo>
                    <a:pt x="138" y="234"/>
                  </a:lnTo>
                  <a:lnTo>
                    <a:pt x="160" y="226"/>
                  </a:lnTo>
                  <a:lnTo>
                    <a:pt x="178" y="216"/>
                  </a:lnTo>
                  <a:lnTo>
                    <a:pt x="196" y="202"/>
                  </a:lnTo>
                  <a:lnTo>
                    <a:pt x="210" y="184"/>
                  </a:lnTo>
                  <a:lnTo>
                    <a:pt x="220" y="164"/>
                  </a:lnTo>
                  <a:lnTo>
                    <a:pt x="226" y="142"/>
                  </a:lnTo>
                  <a:lnTo>
                    <a:pt x="228" y="118"/>
                  </a:lnTo>
                  <a:lnTo>
                    <a:pt x="228" y="118"/>
                  </a:lnTo>
                  <a:lnTo>
                    <a:pt x="226" y="94"/>
                  </a:lnTo>
                  <a:lnTo>
                    <a:pt x="220" y="72"/>
                  </a:lnTo>
                  <a:lnTo>
                    <a:pt x="210" y="52"/>
                  </a:lnTo>
                  <a:lnTo>
                    <a:pt x="196" y="34"/>
                  </a:lnTo>
                  <a:lnTo>
                    <a:pt x="178" y="20"/>
                  </a:lnTo>
                  <a:lnTo>
                    <a:pt x="160" y="10"/>
                  </a:lnTo>
                  <a:lnTo>
                    <a:pt x="138" y="2"/>
                  </a:lnTo>
                  <a:lnTo>
                    <a:pt x="126" y="2"/>
                  </a:lnTo>
                  <a:lnTo>
                    <a:pt x="11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17"/>
            <p:cNvSpPr>
              <a:spLocks noEditPoints="1"/>
            </p:cNvSpPr>
            <p:nvPr/>
          </p:nvSpPr>
          <p:spPr bwMode="auto">
            <a:xfrm>
              <a:off x="5562600" y="2263775"/>
              <a:ext cx="447675" cy="1244600"/>
            </a:xfrm>
            <a:custGeom>
              <a:avLst/>
              <a:gdLst>
                <a:gd name="T0" fmla="*/ 282 w 282"/>
                <a:gd name="T1" fmla="*/ 746 h 784"/>
                <a:gd name="T2" fmla="*/ 262 w 282"/>
                <a:gd name="T3" fmla="*/ 784 h 784"/>
                <a:gd name="T4" fmla="*/ 244 w 282"/>
                <a:gd name="T5" fmla="*/ 746 h 784"/>
                <a:gd name="T6" fmla="*/ 282 w 282"/>
                <a:gd name="T7" fmla="*/ 746 h 784"/>
                <a:gd name="T8" fmla="*/ 10 w 282"/>
                <a:gd name="T9" fmla="*/ 0 h 784"/>
                <a:gd name="T10" fmla="*/ 10 w 282"/>
                <a:gd name="T11" fmla="*/ 392 h 784"/>
                <a:gd name="T12" fmla="*/ 4 w 282"/>
                <a:gd name="T13" fmla="*/ 388 h 784"/>
                <a:gd name="T14" fmla="*/ 268 w 282"/>
                <a:gd name="T15" fmla="*/ 388 h 784"/>
                <a:gd name="T16" fmla="*/ 268 w 282"/>
                <a:gd name="T17" fmla="*/ 754 h 784"/>
                <a:gd name="T18" fmla="*/ 258 w 282"/>
                <a:gd name="T19" fmla="*/ 754 h 784"/>
                <a:gd name="T20" fmla="*/ 258 w 282"/>
                <a:gd name="T21" fmla="*/ 392 h 784"/>
                <a:gd name="T22" fmla="*/ 262 w 282"/>
                <a:gd name="T23" fmla="*/ 398 h 784"/>
                <a:gd name="T24" fmla="*/ 0 w 282"/>
                <a:gd name="T25" fmla="*/ 398 h 784"/>
                <a:gd name="T26" fmla="*/ 0 w 282"/>
                <a:gd name="T27" fmla="*/ 0 h 784"/>
                <a:gd name="T28" fmla="*/ 10 w 282"/>
                <a:gd name="T29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2" h="784">
                  <a:moveTo>
                    <a:pt x="282" y="746"/>
                  </a:moveTo>
                  <a:lnTo>
                    <a:pt x="262" y="784"/>
                  </a:lnTo>
                  <a:lnTo>
                    <a:pt x="244" y="746"/>
                  </a:lnTo>
                  <a:lnTo>
                    <a:pt x="282" y="746"/>
                  </a:lnTo>
                  <a:close/>
                  <a:moveTo>
                    <a:pt x="10" y="0"/>
                  </a:moveTo>
                  <a:lnTo>
                    <a:pt x="10" y="392"/>
                  </a:lnTo>
                  <a:lnTo>
                    <a:pt x="4" y="388"/>
                  </a:lnTo>
                  <a:lnTo>
                    <a:pt x="268" y="388"/>
                  </a:lnTo>
                  <a:lnTo>
                    <a:pt x="268" y="754"/>
                  </a:lnTo>
                  <a:lnTo>
                    <a:pt x="258" y="754"/>
                  </a:lnTo>
                  <a:lnTo>
                    <a:pt x="258" y="392"/>
                  </a:lnTo>
                  <a:lnTo>
                    <a:pt x="262" y="398"/>
                  </a:lnTo>
                  <a:lnTo>
                    <a:pt x="0" y="398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8A391"/>
            </a:solidFill>
            <a:ln>
              <a:solidFill>
                <a:srgbClr val="58A391"/>
              </a:solidFill>
              <a:miter lim="800000"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18"/>
            <p:cNvSpPr>
              <a:spLocks noChangeArrowheads="1"/>
            </p:cNvSpPr>
            <p:nvPr/>
          </p:nvSpPr>
          <p:spPr bwMode="auto">
            <a:xfrm>
              <a:off x="5648325" y="5000625"/>
              <a:ext cx="1406525" cy="13049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19"/>
            <p:cNvSpPr>
              <a:spLocks noChangeArrowheads="1"/>
            </p:cNvSpPr>
            <p:nvPr/>
          </p:nvSpPr>
          <p:spPr bwMode="auto">
            <a:xfrm>
              <a:off x="5648325" y="5000625"/>
              <a:ext cx="1406525" cy="1304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20"/>
            <p:cNvSpPr>
              <a:spLocks noEditPoints="1"/>
            </p:cNvSpPr>
            <p:nvPr/>
          </p:nvSpPr>
          <p:spPr bwMode="auto">
            <a:xfrm>
              <a:off x="5972175" y="4178300"/>
              <a:ext cx="409575" cy="822325"/>
            </a:xfrm>
            <a:custGeom>
              <a:avLst/>
              <a:gdLst>
                <a:gd name="T0" fmla="*/ 258 w 258"/>
                <a:gd name="T1" fmla="*/ 480 h 518"/>
                <a:gd name="T2" fmla="*/ 240 w 258"/>
                <a:gd name="T3" fmla="*/ 518 h 518"/>
                <a:gd name="T4" fmla="*/ 222 w 258"/>
                <a:gd name="T5" fmla="*/ 480 h 518"/>
                <a:gd name="T6" fmla="*/ 258 w 258"/>
                <a:gd name="T7" fmla="*/ 480 h 518"/>
                <a:gd name="T8" fmla="*/ 10 w 258"/>
                <a:gd name="T9" fmla="*/ 0 h 518"/>
                <a:gd name="T10" fmla="*/ 10 w 258"/>
                <a:gd name="T11" fmla="*/ 260 h 518"/>
                <a:gd name="T12" fmla="*/ 4 w 258"/>
                <a:gd name="T13" fmla="*/ 256 h 518"/>
                <a:gd name="T14" fmla="*/ 244 w 258"/>
                <a:gd name="T15" fmla="*/ 256 h 518"/>
                <a:gd name="T16" fmla="*/ 244 w 258"/>
                <a:gd name="T17" fmla="*/ 488 h 518"/>
                <a:gd name="T18" fmla="*/ 234 w 258"/>
                <a:gd name="T19" fmla="*/ 488 h 518"/>
                <a:gd name="T20" fmla="*/ 234 w 258"/>
                <a:gd name="T21" fmla="*/ 260 h 518"/>
                <a:gd name="T22" fmla="*/ 240 w 258"/>
                <a:gd name="T23" fmla="*/ 266 h 518"/>
                <a:gd name="T24" fmla="*/ 0 w 258"/>
                <a:gd name="T25" fmla="*/ 266 h 518"/>
                <a:gd name="T26" fmla="*/ 0 w 258"/>
                <a:gd name="T27" fmla="*/ 0 h 518"/>
                <a:gd name="T28" fmla="*/ 10 w 258"/>
                <a:gd name="T29" fmla="*/ 0 h 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8" h="518">
                  <a:moveTo>
                    <a:pt x="258" y="480"/>
                  </a:moveTo>
                  <a:lnTo>
                    <a:pt x="240" y="518"/>
                  </a:lnTo>
                  <a:lnTo>
                    <a:pt x="222" y="480"/>
                  </a:lnTo>
                  <a:lnTo>
                    <a:pt x="258" y="480"/>
                  </a:lnTo>
                  <a:close/>
                  <a:moveTo>
                    <a:pt x="10" y="0"/>
                  </a:moveTo>
                  <a:lnTo>
                    <a:pt x="10" y="260"/>
                  </a:lnTo>
                  <a:lnTo>
                    <a:pt x="4" y="256"/>
                  </a:lnTo>
                  <a:lnTo>
                    <a:pt x="244" y="256"/>
                  </a:lnTo>
                  <a:lnTo>
                    <a:pt x="244" y="488"/>
                  </a:lnTo>
                  <a:lnTo>
                    <a:pt x="234" y="488"/>
                  </a:lnTo>
                  <a:lnTo>
                    <a:pt x="234" y="260"/>
                  </a:lnTo>
                  <a:lnTo>
                    <a:pt x="240" y="266"/>
                  </a:lnTo>
                  <a:lnTo>
                    <a:pt x="0" y="266"/>
                  </a:lnTo>
                  <a:lnTo>
                    <a:pt x="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21"/>
            <p:cNvSpPr>
              <a:spLocks noChangeArrowheads="1"/>
            </p:cNvSpPr>
            <p:nvPr/>
          </p:nvSpPr>
          <p:spPr bwMode="auto">
            <a:xfrm>
              <a:off x="4537075" y="5207000"/>
              <a:ext cx="1041400" cy="9842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2"/>
            <p:cNvSpPr>
              <a:spLocks noChangeArrowheads="1"/>
            </p:cNvSpPr>
            <p:nvPr/>
          </p:nvSpPr>
          <p:spPr bwMode="auto">
            <a:xfrm>
              <a:off x="4537075" y="5207000"/>
              <a:ext cx="1041400" cy="984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23"/>
            <p:cNvSpPr>
              <a:spLocks noEditPoints="1"/>
            </p:cNvSpPr>
            <p:nvPr/>
          </p:nvSpPr>
          <p:spPr bwMode="auto">
            <a:xfrm>
              <a:off x="5029200" y="4178300"/>
              <a:ext cx="958850" cy="1028700"/>
            </a:xfrm>
            <a:custGeom>
              <a:avLst/>
              <a:gdLst>
                <a:gd name="T0" fmla="*/ 36 w 604"/>
                <a:gd name="T1" fmla="*/ 610 h 648"/>
                <a:gd name="T2" fmla="*/ 18 w 604"/>
                <a:gd name="T3" fmla="*/ 648 h 648"/>
                <a:gd name="T4" fmla="*/ 0 w 604"/>
                <a:gd name="T5" fmla="*/ 610 h 648"/>
                <a:gd name="T6" fmla="*/ 36 w 604"/>
                <a:gd name="T7" fmla="*/ 610 h 648"/>
                <a:gd name="T8" fmla="*/ 604 w 604"/>
                <a:gd name="T9" fmla="*/ 0 h 648"/>
                <a:gd name="T10" fmla="*/ 604 w 604"/>
                <a:gd name="T11" fmla="*/ 328 h 648"/>
                <a:gd name="T12" fmla="*/ 18 w 604"/>
                <a:gd name="T13" fmla="*/ 328 h 648"/>
                <a:gd name="T14" fmla="*/ 22 w 604"/>
                <a:gd name="T15" fmla="*/ 324 h 648"/>
                <a:gd name="T16" fmla="*/ 22 w 604"/>
                <a:gd name="T17" fmla="*/ 616 h 648"/>
                <a:gd name="T18" fmla="*/ 14 w 604"/>
                <a:gd name="T19" fmla="*/ 616 h 648"/>
                <a:gd name="T20" fmla="*/ 14 w 604"/>
                <a:gd name="T21" fmla="*/ 320 h 648"/>
                <a:gd name="T22" fmla="*/ 598 w 604"/>
                <a:gd name="T23" fmla="*/ 320 h 648"/>
                <a:gd name="T24" fmla="*/ 594 w 604"/>
                <a:gd name="T25" fmla="*/ 324 h 648"/>
                <a:gd name="T26" fmla="*/ 594 w 604"/>
                <a:gd name="T27" fmla="*/ 0 h 648"/>
                <a:gd name="T28" fmla="*/ 604 w 604"/>
                <a:gd name="T29" fmla="*/ 0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4" h="648">
                  <a:moveTo>
                    <a:pt x="36" y="610"/>
                  </a:moveTo>
                  <a:lnTo>
                    <a:pt x="18" y="648"/>
                  </a:lnTo>
                  <a:lnTo>
                    <a:pt x="0" y="610"/>
                  </a:lnTo>
                  <a:lnTo>
                    <a:pt x="36" y="610"/>
                  </a:lnTo>
                  <a:close/>
                  <a:moveTo>
                    <a:pt x="604" y="0"/>
                  </a:moveTo>
                  <a:lnTo>
                    <a:pt x="604" y="328"/>
                  </a:lnTo>
                  <a:lnTo>
                    <a:pt x="18" y="328"/>
                  </a:lnTo>
                  <a:lnTo>
                    <a:pt x="22" y="324"/>
                  </a:lnTo>
                  <a:lnTo>
                    <a:pt x="22" y="616"/>
                  </a:lnTo>
                  <a:lnTo>
                    <a:pt x="14" y="616"/>
                  </a:lnTo>
                  <a:lnTo>
                    <a:pt x="14" y="320"/>
                  </a:lnTo>
                  <a:lnTo>
                    <a:pt x="598" y="320"/>
                  </a:lnTo>
                  <a:lnTo>
                    <a:pt x="594" y="324"/>
                  </a:lnTo>
                  <a:lnTo>
                    <a:pt x="594" y="0"/>
                  </a:lnTo>
                  <a:lnTo>
                    <a:pt x="60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4"/>
            <p:cNvSpPr>
              <a:spLocks noChangeArrowheads="1"/>
            </p:cNvSpPr>
            <p:nvPr/>
          </p:nvSpPr>
          <p:spPr bwMode="auto">
            <a:xfrm>
              <a:off x="3587750" y="5207000"/>
              <a:ext cx="876300" cy="9842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25"/>
            <p:cNvSpPr>
              <a:spLocks noChangeArrowheads="1"/>
            </p:cNvSpPr>
            <p:nvPr/>
          </p:nvSpPr>
          <p:spPr bwMode="auto">
            <a:xfrm>
              <a:off x="3587750" y="5207000"/>
              <a:ext cx="876300" cy="984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6"/>
            <p:cNvSpPr>
              <a:spLocks noChangeArrowheads="1"/>
            </p:cNvSpPr>
            <p:nvPr/>
          </p:nvSpPr>
          <p:spPr bwMode="auto">
            <a:xfrm>
              <a:off x="2635250" y="5095875"/>
              <a:ext cx="876300" cy="11842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7"/>
            <p:cNvSpPr>
              <a:spLocks noChangeArrowheads="1"/>
            </p:cNvSpPr>
            <p:nvPr/>
          </p:nvSpPr>
          <p:spPr bwMode="auto">
            <a:xfrm>
              <a:off x="2635250" y="5095875"/>
              <a:ext cx="876300" cy="1184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28"/>
            <p:cNvSpPr>
              <a:spLocks noEditPoints="1"/>
            </p:cNvSpPr>
            <p:nvPr/>
          </p:nvSpPr>
          <p:spPr bwMode="auto">
            <a:xfrm>
              <a:off x="3044825" y="4368800"/>
              <a:ext cx="1625600" cy="727075"/>
            </a:xfrm>
            <a:custGeom>
              <a:avLst/>
              <a:gdLst>
                <a:gd name="T0" fmla="*/ 38 w 1024"/>
                <a:gd name="T1" fmla="*/ 418 h 458"/>
                <a:gd name="T2" fmla="*/ 18 w 1024"/>
                <a:gd name="T3" fmla="*/ 458 h 458"/>
                <a:gd name="T4" fmla="*/ 0 w 1024"/>
                <a:gd name="T5" fmla="*/ 418 h 458"/>
                <a:gd name="T6" fmla="*/ 38 w 1024"/>
                <a:gd name="T7" fmla="*/ 418 h 458"/>
                <a:gd name="T8" fmla="*/ 1024 w 1024"/>
                <a:gd name="T9" fmla="*/ 0 h 458"/>
                <a:gd name="T10" fmla="*/ 1024 w 1024"/>
                <a:gd name="T11" fmla="*/ 260 h 458"/>
                <a:gd name="T12" fmla="*/ 18 w 1024"/>
                <a:gd name="T13" fmla="*/ 260 h 458"/>
                <a:gd name="T14" fmla="*/ 24 w 1024"/>
                <a:gd name="T15" fmla="*/ 254 h 458"/>
                <a:gd name="T16" fmla="*/ 24 w 1024"/>
                <a:gd name="T17" fmla="*/ 424 h 458"/>
                <a:gd name="T18" fmla="*/ 14 w 1024"/>
                <a:gd name="T19" fmla="*/ 424 h 458"/>
                <a:gd name="T20" fmla="*/ 14 w 1024"/>
                <a:gd name="T21" fmla="*/ 250 h 458"/>
                <a:gd name="T22" fmla="*/ 1020 w 1024"/>
                <a:gd name="T23" fmla="*/ 250 h 458"/>
                <a:gd name="T24" fmla="*/ 1016 w 1024"/>
                <a:gd name="T25" fmla="*/ 254 h 458"/>
                <a:gd name="T26" fmla="*/ 1016 w 1024"/>
                <a:gd name="T27" fmla="*/ 0 h 458"/>
                <a:gd name="T28" fmla="*/ 1024 w 1024"/>
                <a:gd name="T29" fmla="*/ 0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24" h="458">
                  <a:moveTo>
                    <a:pt x="38" y="418"/>
                  </a:moveTo>
                  <a:lnTo>
                    <a:pt x="18" y="458"/>
                  </a:lnTo>
                  <a:lnTo>
                    <a:pt x="0" y="418"/>
                  </a:lnTo>
                  <a:lnTo>
                    <a:pt x="38" y="418"/>
                  </a:lnTo>
                  <a:close/>
                  <a:moveTo>
                    <a:pt x="1024" y="0"/>
                  </a:moveTo>
                  <a:lnTo>
                    <a:pt x="1024" y="260"/>
                  </a:lnTo>
                  <a:lnTo>
                    <a:pt x="18" y="260"/>
                  </a:lnTo>
                  <a:lnTo>
                    <a:pt x="24" y="254"/>
                  </a:lnTo>
                  <a:lnTo>
                    <a:pt x="24" y="424"/>
                  </a:lnTo>
                  <a:lnTo>
                    <a:pt x="14" y="424"/>
                  </a:lnTo>
                  <a:lnTo>
                    <a:pt x="14" y="250"/>
                  </a:lnTo>
                  <a:lnTo>
                    <a:pt x="1020" y="250"/>
                  </a:lnTo>
                  <a:lnTo>
                    <a:pt x="1016" y="254"/>
                  </a:lnTo>
                  <a:lnTo>
                    <a:pt x="1016" y="0"/>
                  </a:lnTo>
                  <a:lnTo>
                    <a:pt x="102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29"/>
            <p:cNvSpPr>
              <a:spLocks noEditPoints="1"/>
            </p:cNvSpPr>
            <p:nvPr/>
          </p:nvSpPr>
          <p:spPr bwMode="auto">
            <a:xfrm>
              <a:off x="3994150" y="4368800"/>
              <a:ext cx="676275" cy="838200"/>
            </a:xfrm>
            <a:custGeom>
              <a:avLst/>
              <a:gdLst>
                <a:gd name="T0" fmla="*/ 40 w 426"/>
                <a:gd name="T1" fmla="*/ 490 h 528"/>
                <a:gd name="T2" fmla="*/ 20 w 426"/>
                <a:gd name="T3" fmla="*/ 528 h 528"/>
                <a:gd name="T4" fmla="*/ 0 w 426"/>
                <a:gd name="T5" fmla="*/ 490 h 528"/>
                <a:gd name="T6" fmla="*/ 40 w 426"/>
                <a:gd name="T7" fmla="*/ 490 h 528"/>
                <a:gd name="T8" fmla="*/ 426 w 426"/>
                <a:gd name="T9" fmla="*/ 0 h 528"/>
                <a:gd name="T10" fmla="*/ 426 w 426"/>
                <a:gd name="T11" fmla="*/ 296 h 528"/>
                <a:gd name="T12" fmla="*/ 20 w 426"/>
                <a:gd name="T13" fmla="*/ 296 h 528"/>
                <a:gd name="T14" fmla="*/ 24 w 426"/>
                <a:gd name="T15" fmla="*/ 290 h 528"/>
                <a:gd name="T16" fmla="*/ 24 w 426"/>
                <a:gd name="T17" fmla="*/ 496 h 528"/>
                <a:gd name="T18" fmla="*/ 14 w 426"/>
                <a:gd name="T19" fmla="*/ 496 h 528"/>
                <a:gd name="T20" fmla="*/ 14 w 426"/>
                <a:gd name="T21" fmla="*/ 286 h 528"/>
                <a:gd name="T22" fmla="*/ 422 w 426"/>
                <a:gd name="T23" fmla="*/ 286 h 528"/>
                <a:gd name="T24" fmla="*/ 418 w 426"/>
                <a:gd name="T25" fmla="*/ 290 h 528"/>
                <a:gd name="T26" fmla="*/ 418 w 426"/>
                <a:gd name="T27" fmla="*/ 0 h 528"/>
                <a:gd name="T28" fmla="*/ 426 w 426"/>
                <a:gd name="T29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26" h="528">
                  <a:moveTo>
                    <a:pt x="40" y="490"/>
                  </a:moveTo>
                  <a:lnTo>
                    <a:pt x="20" y="528"/>
                  </a:lnTo>
                  <a:lnTo>
                    <a:pt x="0" y="490"/>
                  </a:lnTo>
                  <a:lnTo>
                    <a:pt x="40" y="490"/>
                  </a:lnTo>
                  <a:close/>
                  <a:moveTo>
                    <a:pt x="426" y="0"/>
                  </a:moveTo>
                  <a:lnTo>
                    <a:pt x="426" y="296"/>
                  </a:lnTo>
                  <a:lnTo>
                    <a:pt x="20" y="296"/>
                  </a:lnTo>
                  <a:lnTo>
                    <a:pt x="24" y="290"/>
                  </a:lnTo>
                  <a:lnTo>
                    <a:pt x="24" y="496"/>
                  </a:lnTo>
                  <a:lnTo>
                    <a:pt x="14" y="496"/>
                  </a:lnTo>
                  <a:lnTo>
                    <a:pt x="14" y="286"/>
                  </a:lnTo>
                  <a:lnTo>
                    <a:pt x="422" y="286"/>
                  </a:lnTo>
                  <a:lnTo>
                    <a:pt x="418" y="290"/>
                  </a:lnTo>
                  <a:lnTo>
                    <a:pt x="418" y="0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30"/>
            <p:cNvSpPr>
              <a:spLocks noEditPoints="1"/>
            </p:cNvSpPr>
            <p:nvPr/>
          </p:nvSpPr>
          <p:spPr bwMode="auto">
            <a:xfrm>
              <a:off x="6327775" y="3130550"/>
              <a:ext cx="282575" cy="660400"/>
            </a:xfrm>
            <a:custGeom>
              <a:avLst/>
              <a:gdLst>
                <a:gd name="T0" fmla="*/ 34 w 178"/>
                <a:gd name="T1" fmla="*/ 388 h 416"/>
                <a:gd name="T2" fmla="*/ 0 w 178"/>
                <a:gd name="T3" fmla="*/ 416 h 416"/>
                <a:gd name="T4" fmla="*/ 0 w 178"/>
                <a:gd name="T5" fmla="*/ 374 h 416"/>
                <a:gd name="T6" fmla="*/ 34 w 178"/>
                <a:gd name="T7" fmla="*/ 388 h 416"/>
                <a:gd name="T8" fmla="*/ 178 w 178"/>
                <a:gd name="T9" fmla="*/ 2 h 416"/>
                <a:gd name="T10" fmla="*/ 16 w 178"/>
                <a:gd name="T11" fmla="*/ 386 h 416"/>
                <a:gd name="T12" fmla="*/ 12 w 178"/>
                <a:gd name="T13" fmla="*/ 388 h 416"/>
                <a:gd name="T14" fmla="*/ 12 w 178"/>
                <a:gd name="T15" fmla="*/ 384 h 416"/>
                <a:gd name="T16" fmla="*/ 172 w 178"/>
                <a:gd name="T17" fmla="*/ 2 h 416"/>
                <a:gd name="T18" fmla="*/ 176 w 178"/>
                <a:gd name="T19" fmla="*/ 0 h 416"/>
                <a:gd name="T20" fmla="*/ 178 w 178"/>
                <a:gd name="T21" fmla="*/ 2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416">
                  <a:moveTo>
                    <a:pt x="34" y="388"/>
                  </a:moveTo>
                  <a:lnTo>
                    <a:pt x="0" y="416"/>
                  </a:lnTo>
                  <a:lnTo>
                    <a:pt x="0" y="374"/>
                  </a:lnTo>
                  <a:lnTo>
                    <a:pt x="34" y="388"/>
                  </a:lnTo>
                  <a:close/>
                  <a:moveTo>
                    <a:pt x="178" y="2"/>
                  </a:moveTo>
                  <a:lnTo>
                    <a:pt x="16" y="386"/>
                  </a:lnTo>
                  <a:lnTo>
                    <a:pt x="12" y="388"/>
                  </a:lnTo>
                  <a:lnTo>
                    <a:pt x="12" y="384"/>
                  </a:lnTo>
                  <a:lnTo>
                    <a:pt x="172" y="2"/>
                  </a:lnTo>
                  <a:lnTo>
                    <a:pt x="176" y="0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31"/>
            <p:cNvSpPr>
              <a:spLocks noChangeArrowheads="1"/>
            </p:cNvSpPr>
            <p:nvPr/>
          </p:nvSpPr>
          <p:spPr bwMode="auto">
            <a:xfrm>
              <a:off x="5705475" y="2571750"/>
              <a:ext cx="1149350" cy="8318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32"/>
            <p:cNvSpPr>
              <a:spLocks noChangeArrowheads="1"/>
            </p:cNvSpPr>
            <p:nvPr/>
          </p:nvSpPr>
          <p:spPr bwMode="auto">
            <a:xfrm>
              <a:off x="5705475" y="2571750"/>
              <a:ext cx="1149350" cy="831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33"/>
            <p:cNvSpPr>
              <a:spLocks noEditPoints="1"/>
            </p:cNvSpPr>
            <p:nvPr/>
          </p:nvSpPr>
          <p:spPr bwMode="auto">
            <a:xfrm>
              <a:off x="4279900" y="4727575"/>
              <a:ext cx="457200" cy="457200"/>
            </a:xfrm>
            <a:custGeom>
              <a:avLst/>
              <a:gdLst>
                <a:gd name="T0" fmla="*/ 274 w 288"/>
                <a:gd name="T1" fmla="*/ 248 h 288"/>
                <a:gd name="T2" fmla="*/ 288 w 288"/>
                <a:gd name="T3" fmla="*/ 288 h 288"/>
                <a:gd name="T4" fmla="*/ 248 w 288"/>
                <a:gd name="T5" fmla="*/ 276 h 288"/>
                <a:gd name="T6" fmla="*/ 274 w 288"/>
                <a:gd name="T7" fmla="*/ 248 h 288"/>
                <a:gd name="T8" fmla="*/ 2 w 288"/>
                <a:gd name="T9" fmla="*/ 0 h 288"/>
                <a:gd name="T10" fmla="*/ 268 w 288"/>
                <a:gd name="T11" fmla="*/ 264 h 288"/>
                <a:gd name="T12" fmla="*/ 268 w 288"/>
                <a:gd name="T13" fmla="*/ 266 h 288"/>
                <a:gd name="T14" fmla="*/ 264 w 288"/>
                <a:gd name="T15" fmla="*/ 266 h 288"/>
                <a:gd name="T16" fmla="*/ 0 w 288"/>
                <a:gd name="T17" fmla="*/ 2 h 288"/>
                <a:gd name="T18" fmla="*/ 0 w 288"/>
                <a:gd name="T19" fmla="*/ 0 h 288"/>
                <a:gd name="T20" fmla="*/ 2 w 288"/>
                <a:gd name="T21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8" h="288">
                  <a:moveTo>
                    <a:pt x="274" y="248"/>
                  </a:moveTo>
                  <a:lnTo>
                    <a:pt x="288" y="288"/>
                  </a:lnTo>
                  <a:lnTo>
                    <a:pt x="248" y="276"/>
                  </a:lnTo>
                  <a:lnTo>
                    <a:pt x="274" y="248"/>
                  </a:lnTo>
                  <a:close/>
                  <a:moveTo>
                    <a:pt x="2" y="0"/>
                  </a:moveTo>
                  <a:lnTo>
                    <a:pt x="268" y="264"/>
                  </a:lnTo>
                  <a:lnTo>
                    <a:pt x="268" y="266"/>
                  </a:lnTo>
                  <a:lnTo>
                    <a:pt x="264" y="266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34"/>
            <p:cNvSpPr>
              <a:spLocks noChangeArrowheads="1"/>
            </p:cNvSpPr>
            <p:nvPr/>
          </p:nvSpPr>
          <p:spPr bwMode="auto">
            <a:xfrm>
              <a:off x="3457575" y="4454525"/>
              <a:ext cx="1149350" cy="54610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35"/>
            <p:cNvSpPr>
              <a:spLocks noChangeArrowheads="1"/>
            </p:cNvSpPr>
            <p:nvPr/>
          </p:nvSpPr>
          <p:spPr bwMode="auto">
            <a:xfrm>
              <a:off x="3457575" y="4454525"/>
              <a:ext cx="1149350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36"/>
            <p:cNvSpPr>
              <a:spLocks/>
            </p:cNvSpPr>
            <p:nvPr/>
          </p:nvSpPr>
          <p:spPr bwMode="auto">
            <a:xfrm>
              <a:off x="3190875" y="4727575"/>
              <a:ext cx="365125" cy="374650"/>
            </a:xfrm>
            <a:custGeom>
              <a:avLst/>
              <a:gdLst>
                <a:gd name="T0" fmla="*/ 116 w 230"/>
                <a:gd name="T1" fmla="*/ 0 h 236"/>
                <a:gd name="T2" fmla="*/ 116 w 230"/>
                <a:gd name="T3" fmla="*/ 0 h 236"/>
                <a:gd name="T4" fmla="*/ 104 w 230"/>
                <a:gd name="T5" fmla="*/ 2 h 236"/>
                <a:gd name="T6" fmla="*/ 92 w 230"/>
                <a:gd name="T7" fmla="*/ 4 h 236"/>
                <a:gd name="T8" fmla="*/ 72 w 230"/>
                <a:gd name="T9" fmla="*/ 10 h 236"/>
                <a:gd name="T10" fmla="*/ 52 w 230"/>
                <a:gd name="T11" fmla="*/ 20 h 236"/>
                <a:gd name="T12" fmla="*/ 34 w 230"/>
                <a:gd name="T13" fmla="*/ 36 h 236"/>
                <a:gd name="T14" fmla="*/ 20 w 230"/>
                <a:gd name="T15" fmla="*/ 52 h 236"/>
                <a:gd name="T16" fmla="*/ 10 w 230"/>
                <a:gd name="T17" fmla="*/ 72 h 236"/>
                <a:gd name="T18" fmla="*/ 2 w 230"/>
                <a:gd name="T19" fmla="*/ 94 h 236"/>
                <a:gd name="T20" fmla="*/ 0 w 230"/>
                <a:gd name="T21" fmla="*/ 106 h 236"/>
                <a:gd name="T22" fmla="*/ 0 w 230"/>
                <a:gd name="T23" fmla="*/ 118 h 236"/>
                <a:gd name="T24" fmla="*/ 0 w 230"/>
                <a:gd name="T25" fmla="*/ 118 h 236"/>
                <a:gd name="T26" fmla="*/ 0 w 230"/>
                <a:gd name="T27" fmla="*/ 130 h 236"/>
                <a:gd name="T28" fmla="*/ 2 w 230"/>
                <a:gd name="T29" fmla="*/ 142 h 236"/>
                <a:gd name="T30" fmla="*/ 10 w 230"/>
                <a:gd name="T31" fmla="*/ 164 h 236"/>
                <a:gd name="T32" fmla="*/ 20 w 230"/>
                <a:gd name="T33" fmla="*/ 184 h 236"/>
                <a:gd name="T34" fmla="*/ 34 w 230"/>
                <a:gd name="T35" fmla="*/ 202 h 236"/>
                <a:gd name="T36" fmla="*/ 52 w 230"/>
                <a:gd name="T37" fmla="*/ 216 h 236"/>
                <a:gd name="T38" fmla="*/ 72 w 230"/>
                <a:gd name="T39" fmla="*/ 226 h 236"/>
                <a:gd name="T40" fmla="*/ 92 w 230"/>
                <a:gd name="T41" fmla="*/ 234 h 236"/>
                <a:gd name="T42" fmla="*/ 104 w 230"/>
                <a:gd name="T43" fmla="*/ 236 h 236"/>
                <a:gd name="T44" fmla="*/ 116 w 230"/>
                <a:gd name="T45" fmla="*/ 236 h 236"/>
                <a:gd name="T46" fmla="*/ 116 w 230"/>
                <a:gd name="T47" fmla="*/ 236 h 236"/>
                <a:gd name="T48" fmla="*/ 128 w 230"/>
                <a:gd name="T49" fmla="*/ 236 h 236"/>
                <a:gd name="T50" fmla="*/ 138 w 230"/>
                <a:gd name="T51" fmla="*/ 234 h 236"/>
                <a:gd name="T52" fmla="*/ 160 w 230"/>
                <a:gd name="T53" fmla="*/ 226 h 236"/>
                <a:gd name="T54" fmla="*/ 180 w 230"/>
                <a:gd name="T55" fmla="*/ 216 h 236"/>
                <a:gd name="T56" fmla="*/ 196 w 230"/>
                <a:gd name="T57" fmla="*/ 202 h 236"/>
                <a:gd name="T58" fmla="*/ 210 w 230"/>
                <a:gd name="T59" fmla="*/ 184 h 236"/>
                <a:gd name="T60" fmla="*/ 222 w 230"/>
                <a:gd name="T61" fmla="*/ 164 h 236"/>
                <a:gd name="T62" fmla="*/ 228 w 230"/>
                <a:gd name="T63" fmla="*/ 142 h 236"/>
                <a:gd name="T64" fmla="*/ 230 w 230"/>
                <a:gd name="T65" fmla="*/ 130 h 236"/>
                <a:gd name="T66" fmla="*/ 230 w 230"/>
                <a:gd name="T67" fmla="*/ 118 h 236"/>
                <a:gd name="T68" fmla="*/ 230 w 230"/>
                <a:gd name="T69" fmla="*/ 118 h 236"/>
                <a:gd name="T70" fmla="*/ 230 w 230"/>
                <a:gd name="T71" fmla="*/ 106 h 236"/>
                <a:gd name="T72" fmla="*/ 228 w 230"/>
                <a:gd name="T73" fmla="*/ 94 h 236"/>
                <a:gd name="T74" fmla="*/ 222 w 230"/>
                <a:gd name="T75" fmla="*/ 72 h 236"/>
                <a:gd name="T76" fmla="*/ 210 w 230"/>
                <a:gd name="T77" fmla="*/ 52 h 236"/>
                <a:gd name="T78" fmla="*/ 196 w 230"/>
                <a:gd name="T79" fmla="*/ 36 h 236"/>
                <a:gd name="T80" fmla="*/ 180 w 230"/>
                <a:gd name="T81" fmla="*/ 20 h 236"/>
                <a:gd name="T82" fmla="*/ 160 w 230"/>
                <a:gd name="T83" fmla="*/ 10 h 236"/>
                <a:gd name="T84" fmla="*/ 138 w 230"/>
                <a:gd name="T85" fmla="*/ 4 h 236"/>
                <a:gd name="T86" fmla="*/ 128 w 230"/>
                <a:gd name="T87" fmla="*/ 2 h 236"/>
                <a:gd name="T88" fmla="*/ 116 w 230"/>
                <a:gd name="T89" fmla="*/ 0 h 236"/>
                <a:gd name="T90" fmla="*/ 116 w 230"/>
                <a:gd name="T9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30" h="236">
                  <a:moveTo>
                    <a:pt x="116" y="0"/>
                  </a:moveTo>
                  <a:lnTo>
                    <a:pt x="116" y="0"/>
                  </a:lnTo>
                  <a:lnTo>
                    <a:pt x="104" y="2"/>
                  </a:lnTo>
                  <a:lnTo>
                    <a:pt x="92" y="4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6"/>
                  </a:lnTo>
                  <a:lnTo>
                    <a:pt x="20" y="52"/>
                  </a:lnTo>
                  <a:lnTo>
                    <a:pt x="10" y="72"/>
                  </a:lnTo>
                  <a:lnTo>
                    <a:pt x="2" y="94"/>
                  </a:lnTo>
                  <a:lnTo>
                    <a:pt x="0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2" y="142"/>
                  </a:lnTo>
                  <a:lnTo>
                    <a:pt x="10" y="164"/>
                  </a:lnTo>
                  <a:lnTo>
                    <a:pt x="20" y="184"/>
                  </a:lnTo>
                  <a:lnTo>
                    <a:pt x="34" y="202"/>
                  </a:lnTo>
                  <a:lnTo>
                    <a:pt x="52" y="216"/>
                  </a:lnTo>
                  <a:lnTo>
                    <a:pt x="72" y="226"/>
                  </a:lnTo>
                  <a:lnTo>
                    <a:pt x="92" y="234"/>
                  </a:lnTo>
                  <a:lnTo>
                    <a:pt x="104" y="236"/>
                  </a:lnTo>
                  <a:lnTo>
                    <a:pt x="116" y="236"/>
                  </a:lnTo>
                  <a:lnTo>
                    <a:pt x="116" y="236"/>
                  </a:lnTo>
                  <a:lnTo>
                    <a:pt x="128" y="236"/>
                  </a:lnTo>
                  <a:lnTo>
                    <a:pt x="138" y="234"/>
                  </a:lnTo>
                  <a:lnTo>
                    <a:pt x="160" y="226"/>
                  </a:lnTo>
                  <a:lnTo>
                    <a:pt x="180" y="216"/>
                  </a:lnTo>
                  <a:lnTo>
                    <a:pt x="196" y="202"/>
                  </a:lnTo>
                  <a:lnTo>
                    <a:pt x="210" y="184"/>
                  </a:lnTo>
                  <a:lnTo>
                    <a:pt x="222" y="164"/>
                  </a:lnTo>
                  <a:lnTo>
                    <a:pt x="228" y="142"/>
                  </a:lnTo>
                  <a:lnTo>
                    <a:pt x="230" y="130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0" y="106"/>
                  </a:lnTo>
                  <a:lnTo>
                    <a:pt x="228" y="94"/>
                  </a:lnTo>
                  <a:lnTo>
                    <a:pt x="222" y="72"/>
                  </a:lnTo>
                  <a:lnTo>
                    <a:pt x="210" y="52"/>
                  </a:lnTo>
                  <a:lnTo>
                    <a:pt x="196" y="36"/>
                  </a:lnTo>
                  <a:lnTo>
                    <a:pt x="180" y="20"/>
                  </a:lnTo>
                  <a:lnTo>
                    <a:pt x="160" y="10"/>
                  </a:lnTo>
                  <a:lnTo>
                    <a:pt x="138" y="4"/>
                  </a:lnTo>
                  <a:lnTo>
                    <a:pt x="128" y="2"/>
                  </a:lnTo>
                  <a:lnTo>
                    <a:pt x="116" y="0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37"/>
            <p:cNvSpPr>
              <a:spLocks/>
            </p:cNvSpPr>
            <p:nvPr/>
          </p:nvSpPr>
          <p:spPr bwMode="auto">
            <a:xfrm>
              <a:off x="3190875" y="4727575"/>
              <a:ext cx="365125" cy="374650"/>
            </a:xfrm>
            <a:custGeom>
              <a:avLst/>
              <a:gdLst>
                <a:gd name="T0" fmla="*/ 116 w 230"/>
                <a:gd name="T1" fmla="*/ 0 h 236"/>
                <a:gd name="T2" fmla="*/ 116 w 230"/>
                <a:gd name="T3" fmla="*/ 0 h 236"/>
                <a:gd name="T4" fmla="*/ 104 w 230"/>
                <a:gd name="T5" fmla="*/ 2 h 236"/>
                <a:gd name="T6" fmla="*/ 92 w 230"/>
                <a:gd name="T7" fmla="*/ 4 h 236"/>
                <a:gd name="T8" fmla="*/ 72 w 230"/>
                <a:gd name="T9" fmla="*/ 10 h 236"/>
                <a:gd name="T10" fmla="*/ 52 w 230"/>
                <a:gd name="T11" fmla="*/ 20 h 236"/>
                <a:gd name="T12" fmla="*/ 34 w 230"/>
                <a:gd name="T13" fmla="*/ 36 h 236"/>
                <a:gd name="T14" fmla="*/ 20 w 230"/>
                <a:gd name="T15" fmla="*/ 52 h 236"/>
                <a:gd name="T16" fmla="*/ 10 w 230"/>
                <a:gd name="T17" fmla="*/ 72 h 236"/>
                <a:gd name="T18" fmla="*/ 2 w 230"/>
                <a:gd name="T19" fmla="*/ 94 h 236"/>
                <a:gd name="T20" fmla="*/ 0 w 230"/>
                <a:gd name="T21" fmla="*/ 106 h 236"/>
                <a:gd name="T22" fmla="*/ 0 w 230"/>
                <a:gd name="T23" fmla="*/ 118 h 236"/>
                <a:gd name="T24" fmla="*/ 0 w 230"/>
                <a:gd name="T25" fmla="*/ 118 h 236"/>
                <a:gd name="T26" fmla="*/ 0 w 230"/>
                <a:gd name="T27" fmla="*/ 130 h 236"/>
                <a:gd name="T28" fmla="*/ 2 w 230"/>
                <a:gd name="T29" fmla="*/ 142 h 236"/>
                <a:gd name="T30" fmla="*/ 10 w 230"/>
                <a:gd name="T31" fmla="*/ 164 h 236"/>
                <a:gd name="T32" fmla="*/ 20 w 230"/>
                <a:gd name="T33" fmla="*/ 184 h 236"/>
                <a:gd name="T34" fmla="*/ 34 w 230"/>
                <a:gd name="T35" fmla="*/ 202 h 236"/>
                <a:gd name="T36" fmla="*/ 52 w 230"/>
                <a:gd name="T37" fmla="*/ 216 h 236"/>
                <a:gd name="T38" fmla="*/ 72 w 230"/>
                <a:gd name="T39" fmla="*/ 226 h 236"/>
                <a:gd name="T40" fmla="*/ 92 w 230"/>
                <a:gd name="T41" fmla="*/ 234 h 236"/>
                <a:gd name="T42" fmla="*/ 104 w 230"/>
                <a:gd name="T43" fmla="*/ 236 h 236"/>
                <a:gd name="T44" fmla="*/ 116 w 230"/>
                <a:gd name="T45" fmla="*/ 236 h 236"/>
                <a:gd name="T46" fmla="*/ 116 w 230"/>
                <a:gd name="T47" fmla="*/ 236 h 236"/>
                <a:gd name="T48" fmla="*/ 128 w 230"/>
                <a:gd name="T49" fmla="*/ 236 h 236"/>
                <a:gd name="T50" fmla="*/ 138 w 230"/>
                <a:gd name="T51" fmla="*/ 234 h 236"/>
                <a:gd name="T52" fmla="*/ 160 w 230"/>
                <a:gd name="T53" fmla="*/ 226 h 236"/>
                <a:gd name="T54" fmla="*/ 180 w 230"/>
                <a:gd name="T55" fmla="*/ 216 h 236"/>
                <a:gd name="T56" fmla="*/ 196 w 230"/>
                <a:gd name="T57" fmla="*/ 202 h 236"/>
                <a:gd name="T58" fmla="*/ 210 w 230"/>
                <a:gd name="T59" fmla="*/ 184 h 236"/>
                <a:gd name="T60" fmla="*/ 222 w 230"/>
                <a:gd name="T61" fmla="*/ 164 h 236"/>
                <a:gd name="T62" fmla="*/ 228 w 230"/>
                <a:gd name="T63" fmla="*/ 142 h 236"/>
                <a:gd name="T64" fmla="*/ 230 w 230"/>
                <a:gd name="T65" fmla="*/ 130 h 236"/>
                <a:gd name="T66" fmla="*/ 230 w 230"/>
                <a:gd name="T67" fmla="*/ 118 h 236"/>
                <a:gd name="T68" fmla="*/ 230 w 230"/>
                <a:gd name="T69" fmla="*/ 118 h 236"/>
                <a:gd name="T70" fmla="*/ 230 w 230"/>
                <a:gd name="T71" fmla="*/ 106 h 236"/>
                <a:gd name="T72" fmla="*/ 228 w 230"/>
                <a:gd name="T73" fmla="*/ 94 h 236"/>
                <a:gd name="T74" fmla="*/ 222 w 230"/>
                <a:gd name="T75" fmla="*/ 72 h 236"/>
                <a:gd name="T76" fmla="*/ 210 w 230"/>
                <a:gd name="T77" fmla="*/ 52 h 236"/>
                <a:gd name="T78" fmla="*/ 196 w 230"/>
                <a:gd name="T79" fmla="*/ 36 h 236"/>
                <a:gd name="T80" fmla="*/ 180 w 230"/>
                <a:gd name="T81" fmla="*/ 20 h 236"/>
                <a:gd name="T82" fmla="*/ 160 w 230"/>
                <a:gd name="T83" fmla="*/ 10 h 236"/>
                <a:gd name="T84" fmla="*/ 138 w 230"/>
                <a:gd name="T85" fmla="*/ 4 h 236"/>
                <a:gd name="T86" fmla="*/ 128 w 230"/>
                <a:gd name="T87" fmla="*/ 2 h 236"/>
                <a:gd name="T88" fmla="*/ 116 w 230"/>
                <a:gd name="T89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0" h="236">
                  <a:moveTo>
                    <a:pt x="116" y="0"/>
                  </a:moveTo>
                  <a:lnTo>
                    <a:pt x="116" y="0"/>
                  </a:lnTo>
                  <a:lnTo>
                    <a:pt x="104" y="2"/>
                  </a:lnTo>
                  <a:lnTo>
                    <a:pt x="92" y="4"/>
                  </a:lnTo>
                  <a:lnTo>
                    <a:pt x="72" y="10"/>
                  </a:lnTo>
                  <a:lnTo>
                    <a:pt x="52" y="20"/>
                  </a:lnTo>
                  <a:lnTo>
                    <a:pt x="34" y="36"/>
                  </a:lnTo>
                  <a:lnTo>
                    <a:pt x="20" y="52"/>
                  </a:lnTo>
                  <a:lnTo>
                    <a:pt x="10" y="72"/>
                  </a:lnTo>
                  <a:lnTo>
                    <a:pt x="2" y="94"/>
                  </a:lnTo>
                  <a:lnTo>
                    <a:pt x="0" y="106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30"/>
                  </a:lnTo>
                  <a:lnTo>
                    <a:pt x="2" y="142"/>
                  </a:lnTo>
                  <a:lnTo>
                    <a:pt x="10" y="164"/>
                  </a:lnTo>
                  <a:lnTo>
                    <a:pt x="20" y="184"/>
                  </a:lnTo>
                  <a:lnTo>
                    <a:pt x="34" y="202"/>
                  </a:lnTo>
                  <a:lnTo>
                    <a:pt x="52" y="216"/>
                  </a:lnTo>
                  <a:lnTo>
                    <a:pt x="72" y="226"/>
                  </a:lnTo>
                  <a:lnTo>
                    <a:pt x="92" y="234"/>
                  </a:lnTo>
                  <a:lnTo>
                    <a:pt x="104" y="236"/>
                  </a:lnTo>
                  <a:lnTo>
                    <a:pt x="116" y="236"/>
                  </a:lnTo>
                  <a:lnTo>
                    <a:pt x="116" y="236"/>
                  </a:lnTo>
                  <a:lnTo>
                    <a:pt x="128" y="236"/>
                  </a:lnTo>
                  <a:lnTo>
                    <a:pt x="138" y="234"/>
                  </a:lnTo>
                  <a:lnTo>
                    <a:pt x="160" y="226"/>
                  </a:lnTo>
                  <a:lnTo>
                    <a:pt x="180" y="216"/>
                  </a:lnTo>
                  <a:lnTo>
                    <a:pt x="196" y="202"/>
                  </a:lnTo>
                  <a:lnTo>
                    <a:pt x="210" y="184"/>
                  </a:lnTo>
                  <a:lnTo>
                    <a:pt x="222" y="164"/>
                  </a:lnTo>
                  <a:lnTo>
                    <a:pt x="228" y="142"/>
                  </a:lnTo>
                  <a:lnTo>
                    <a:pt x="230" y="130"/>
                  </a:lnTo>
                  <a:lnTo>
                    <a:pt x="230" y="118"/>
                  </a:lnTo>
                  <a:lnTo>
                    <a:pt x="230" y="118"/>
                  </a:lnTo>
                  <a:lnTo>
                    <a:pt x="230" y="106"/>
                  </a:lnTo>
                  <a:lnTo>
                    <a:pt x="228" y="94"/>
                  </a:lnTo>
                  <a:lnTo>
                    <a:pt x="222" y="72"/>
                  </a:lnTo>
                  <a:lnTo>
                    <a:pt x="210" y="52"/>
                  </a:lnTo>
                  <a:lnTo>
                    <a:pt x="196" y="36"/>
                  </a:lnTo>
                  <a:lnTo>
                    <a:pt x="180" y="20"/>
                  </a:lnTo>
                  <a:lnTo>
                    <a:pt x="160" y="10"/>
                  </a:lnTo>
                  <a:lnTo>
                    <a:pt x="138" y="4"/>
                  </a:lnTo>
                  <a:lnTo>
                    <a:pt x="128" y="2"/>
                  </a:lnTo>
                  <a:lnTo>
                    <a:pt x="1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38"/>
            <p:cNvSpPr>
              <a:spLocks noChangeArrowheads="1"/>
            </p:cNvSpPr>
            <p:nvPr/>
          </p:nvSpPr>
          <p:spPr bwMode="auto">
            <a:xfrm>
              <a:off x="4775200" y="1300718"/>
              <a:ext cx="1577982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présenter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oralement tous les produits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l’entreprise à un futur client,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de 10 minutes et sans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recourir à la moindre note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44"/>
            <p:cNvSpPr>
              <a:spLocks noChangeArrowheads="1"/>
            </p:cNvSpPr>
            <p:nvPr/>
          </p:nvSpPr>
          <p:spPr bwMode="auto">
            <a:xfrm>
              <a:off x="3949700" y="3387725"/>
              <a:ext cx="1428750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citer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principales caractéristiques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tous les produits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notre gamme en respectant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trame définie par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service commercial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Rectangle 68"/>
            <p:cNvSpPr>
              <a:spLocks noChangeArrowheads="1"/>
            </p:cNvSpPr>
            <p:nvPr/>
          </p:nvSpPr>
          <p:spPr bwMode="auto">
            <a:xfrm>
              <a:off x="2089149" y="3387725"/>
              <a:ext cx="171767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 de parler face à un public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sans hésitation ni défaut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d’élocution. Ils 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gérer leur émotion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laisseront pas apparaître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stress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Rectangle 75"/>
            <p:cNvSpPr>
              <a:spLocks noChangeArrowheads="1"/>
            </p:cNvSpPr>
            <p:nvPr/>
          </p:nvSpPr>
          <p:spPr bwMode="auto">
            <a:xfrm>
              <a:off x="5562599" y="3600450"/>
              <a:ext cx="85725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maîtriser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non verbal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Rectangle 79"/>
            <p:cNvSpPr>
              <a:spLocks noChangeArrowheads="1"/>
            </p:cNvSpPr>
            <p:nvPr/>
          </p:nvSpPr>
          <p:spPr bwMode="auto">
            <a:xfrm>
              <a:off x="6718300" y="363855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80"/>
            <p:cNvSpPr>
              <a:spLocks noChangeArrowheads="1"/>
            </p:cNvSpPr>
            <p:nvPr/>
          </p:nvSpPr>
          <p:spPr bwMode="auto">
            <a:xfrm>
              <a:off x="5724872" y="5102225"/>
              <a:ext cx="1295400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devront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développer une gestuelle.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seront capables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d’identifier les gestes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permettent de convaincre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les gestes interdits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feront que donner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mauvaise image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d’eux mêmes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Rectangle 111"/>
            <p:cNvSpPr>
              <a:spLocks noChangeArrowheads="1"/>
            </p:cNvSpPr>
            <p:nvPr/>
          </p:nvSpPr>
          <p:spPr bwMode="auto">
            <a:xfrm>
              <a:off x="4537075" y="5334000"/>
              <a:ext cx="104139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parler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lentement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d’utiliser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silences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117"/>
            <p:cNvSpPr>
              <a:spLocks noChangeArrowheads="1"/>
            </p:cNvSpPr>
            <p:nvPr/>
          </p:nvSpPr>
          <p:spPr bwMode="auto">
            <a:xfrm>
              <a:off x="3587750" y="5334000"/>
              <a:ext cx="8763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reproduire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Rectangle 123"/>
            <p:cNvSpPr>
              <a:spLocks noChangeArrowheads="1"/>
            </p:cNvSpPr>
            <p:nvPr/>
          </p:nvSpPr>
          <p:spPr bwMode="auto">
            <a:xfrm>
              <a:off x="2635250" y="5260975"/>
              <a:ext cx="876299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citer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mémoire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fiches produits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42"/>
            <p:cNvSpPr>
              <a:spLocks noChangeArrowheads="1"/>
            </p:cNvSpPr>
            <p:nvPr/>
          </p:nvSpPr>
          <p:spPr bwMode="auto">
            <a:xfrm>
              <a:off x="5695950" y="2622550"/>
              <a:ext cx="1158875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chaque objectif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intermédiaire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correspondra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mise en commun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148"/>
            <p:cNvSpPr>
              <a:spLocks noChangeArrowheads="1"/>
            </p:cNvSpPr>
            <p:nvPr/>
          </p:nvSpPr>
          <p:spPr bwMode="auto">
            <a:xfrm>
              <a:off x="3321050" y="481965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149"/>
            <p:cNvSpPr>
              <a:spLocks noChangeArrowheads="1"/>
            </p:cNvSpPr>
            <p:nvPr/>
          </p:nvSpPr>
          <p:spPr bwMode="auto">
            <a:xfrm>
              <a:off x="3511549" y="4483100"/>
              <a:ext cx="109537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chaque objectif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correspondra </a:t>
              </a: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 élémentaire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5" name="Connecteur droit avec flèche 14"/>
            <p:cNvCxnSpPr>
              <a:endCxn id="75" idx="0"/>
            </p:cNvCxnSpPr>
            <p:nvPr/>
          </p:nvCxnSpPr>
          <p:spPr>
            <a:xfrm>
              <a:off x="4664075" y="2765425"/>
              <a:ext cx="0" cy="501650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Connecteur droit avec flèche 60"/>
            <p:cNvCxnSpPr/>
            <p:nvPr/>
          </p:nvCxnSpPr>
          <p:spPr>
            <a:xfrm>
              <a:off x="2843808" y="2765425"/>
              <a:ext cx="0" cy="501650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Connecteur droit 16"/>
            <p:cNvCxnSpPr/>
            <p:nvPr/>
          </p:nvCxnSpPr>
          <p:spPr>
            <a:xfrm>
              <a:off x="2843808" y="2765425"/>
              <a:ext cx="2725142" cy="0"/>
            </a:xfrm>
            <a:prstGeom prst="line">
              <a:avLst/>
            </a:prstGeom>
            <a:ln w="12700"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9291870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082989" y="6503990"/>
            <a:ext cx="2978022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POSITION DU FORMATEUR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CONDITIONS DE FORMATION EXTRÊMES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184514" y="1788542"/>
            <a:ext cx="4774972" cy="3872706"/>
            <a:chOff x="2184514" y="1492647"/>
            <a:chExt cx="4774972" cy="3872706"/>
          </a:xfrm>
        </p:grpSpPr>
        <p:sp>
          <p:nvSpPr>
            <p:cNvPr id="5266" name="Freeform 6"/>
            <p:cNvSpPr>
              <a:spLocks/>
            </p:cNvSpPr>
            <p:nvPr/>
          </p:nvSpPr>
          <p:spPr bwMode="auto">
            <a:xfrm>
              <a:off x="2682761" y="1841897"/>
              <a:ext cx="1381125" cy="1320800"/>
            </a:xfrm>
            <a:custGeom>
              <a:avLst/>
              <a:gdLst>
                <a:gd name="T0" fmla="*/ 434 w 870"/>
                <a:gd name="T1" fmla="*/ 0 h 832"/>
                <a:gd name="T2" fmla="*/ 346 w 870"/>
                <a:gd name="T3" fmla="*/ 8 h 832"/>
                <a:gd name="T4" fmla="*/ 264 w 870"/>
                <a:gd name="T5" fmla="*/ 32 h 832"/>
                <a:gd name="T6" fmla="*/ 192 w 870"/>
                <a:gd name="T7" fmla="*/ 72 h 832"/>
                <a:gd name="T8" fmla="*/ 128 w 870"/>
                <a:gd name="T9" fmla="*/ 122 h 832"/>
                <a:gd name="T10" fmla="*/ 74 w 870"/>
                <a:gd name="T11" fmla="*/ 184 h 832"/>
                <a:gd name="T12" fmla="*/ 34 w 870"/>
                <a:gd name="T13" fmla="*/ 254 h 832"/>
                <a:gd name="T14" fmla="*/ 8 w 870"/>
                <a:gd name="T15" fmla="*/ 332 h 832"/>
                <a:gd name="T16" fmla="*/ 0 w 870"/>
                <a:gd name="T17" fmla="*/ 416 h 832"/>
                <a:gd name="T18" fmla="*/ 2 w 870"/>
                <a:gd name="T19" fmla="*/ 460 h 832"/>
                <a:gd name="T20" fmla="*/ 20 w 870"/>
                <a:gd name="T21" fmla="*/ 540 h 832"/>
                <a:gd name="T22" fmla="*/ 52 w 870"/>
                <a:gd name="T23" fmla="*/ 614 h 832"/>
                <a:gd name="T24" fmla="*/ 100 w 870"/>
                <a:gd name="T25" fmla="*/ 682 h 832"/>
                <a:gd name="T26" fmla="*/ 158 w 870"/>
                <a:gd name="T27" fmla="*/ 738 h 832"/>
                <a:gd name="T28" fmla="*/ 228 w 870"/>
                <a:gd name="T29" fmla="*/ 782 h 832"/>
                <a:gd name="T30" fmla="*/ 304 w 870"/>
                <a:gd name="T31" fmla="*/ 814 h 832"/>
                <a:gd name="T32" fmla="*/ 390 w 870"/>
                <a:gd name="T33" fmla="*/ 830 h 832"/>
                <a:gd name="T34" fmla="*/ 434 w 870"/>
                <a:gd name="T35" fmla="*/ 832 h 832"/>
                <a:gd name="T36" fmla="*/ 522 w 870"/>
                <a:gd name="T37" fmla="*/ 824 h 832"/>
                <a:gd name="T38" fmla="*/ 604 w 870"/>
                <a:gd name="T39" fmla="*/ 800 h 832"/>
                <a:gd name="T40" fmla="*/ 678 w 870"/>
                <a:gd name="T41" fmla="*/ 762 h 832"/>
                <a:gd name="T42" fmla="*/ 742 w 870"/>
                <a:gd name="T43" fmla="*/ 710 h 832"/>
                <a:gd name="T44" fmla="*/ 796 w 870"/>
                <a:gd name="T45" fmla="*/ 650 h 832"/>
                <a:gd name="T46" fmla="*/ 836 w 870"/>
                <a:gd name="T47" fmla="*/ 578 h 832"/>
                <a:gd name="T48" fmla="*/ 860 w 870"/>
                <a:gd name="T49" fmla="*/ 500 h 832"/>
                <a:gd name="T50" fmla="*/ 870 w 870"/>
                <a:gd name="T51" fmla="*/ 416 h 832"/>
                <a:gd name="T52" fmla="*/ 868 w 870"/>
                <a:gd name="T53" fmla="*/ 374 h 832"/>
                <a:gd name="T54" fmla="*/ 850 w 870"/>
                <a:gd name="T55" fmla="*/ 292 h 832"/>
                <a:gd name="T56" fmla="*/ 818 w 870"/>
                <a:gd name="T57" fmla="*/ 218 h 832"/>
                <a:gd name="T58" fmla="*/ 770 w 870"/>
                <a:gd name="T59" fmla="*/ 152 h 832"/>
                <a:gd name="T60" fmla="*/ 710 w 870"/>
                <a:gd name="T61" fmla="*/ 96 h 832"/>
                <a:gd name="T62" fmla="*/ 642 w 870"/>
                <a:gd name="T63" fmla="*/ 50 h 832"/>
                <a:gd name="T64" fmla="*/ 564 w 870"/>
                <a:gd name="T65" fmla="*/ 18 h 832"/>
                <a:gd name="T66" fmla="*/ 478 w 870"/>
                <a:gd name="T67" fmla="*/ 2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70" h="832">
                  <a:moveTo>
                    <a:pt x="434" y="0"/>
                  </a:moveTo>
                  <a:lnTo>
                    <a:pt x="434" y="0"/>
                  </a:lnTo>
                  <a:lnTo>
                    <a:pt x="390" y="2"/>
                  </a:lnTo>
                  <a:lnTo>
                    <a:pt x="346" y="8"/>
                  </a:lnTo>
                  <a:lnTo>
                    <a:pt x="304" y="18"/>
                  </a:lnTo>
                  <a:lnTo>
                    <a:pt x="264" y="32"/>
                  </a:lnTo>
                  <a:lnTo>
                    <a:pt x="228" y="50"/>
                  </a:lnTo>
                  <a:lnTo>
                    <a:pt x="192" y="72"/>
                  </a:lnTo>
                  <a:lnTo>
                    <a:pt x="158" y="96"/>
                  </a:lnTo>
                  <a:lnTo>
                    <a:pt x="128" y="122"/>
                  </a:lnTo>
                  <a:lnTo>
                    <a:pt x="100" y="152"/>
                  </a:lnTo>
                  <a:lnTo>
                    <a:pt x="74" y="184"/>
                  </a:lnTo>
                  <a:lnTo>
                    <a:pt x="52" y="218"/>
                  </a:lnTo>
                  <a:lnTo>
                    <a:pt x="34" y="254"/>
                  </a:lnTo>
                  <a:lnTo>
                    <a:pt x="20" y="292"/>
                  </a:lnTo>
                  <a:lnTo>
                    <a:pt x="8" y="332"/>
                  </a:lnTo>
                  <a:lnTo>
                    <a:pt x="2" y="374"/>
                  </a:lnTo>
                  <a:lnTo>
                    <a:pt x="0" y="416"/>
                  </a:lnTo>
                  <a:lnTo>
                    <a:pt x="0" y="416"/>
                  </a:lnTo>
                  <a:lnTo>
                    <a:pt x="2" y="460"/>
                  </a:lnTo>
                  <a:lnTo>
                    <a:pt x="8" y="500"/>
                  </a:lnTo>
                  <a:lnTo>
                    <a:pt x="20" y="540"/>
                  </a:lnTo>
                  <a:lnTo>
                    <a:pt x="34" y="578"/>
                  </a:lnTo>
                  <a:lnTo>
                    <a:pt x="52" y="614"/>
                  </a:lnTo>
                  <a:lnTo>
                    <a:pt x="74" y="650"/>
                  </a:lnTo>
                  <a:lnTo>
                    <a:pt x="100" y="682"/>
                  </a:lnTo>
                  <a:lnTo>
                    <a:pt x="128" y="710"/>
                  </a:lnTo>
                  <a:lnTo>
                    <a:pt x="158" y="738"/>
                  </a:lnTo>
                  <a:lnTo>
                    <a:pt x="192" y="762"/>
                  </a:lnTo>
                  <a:lnTo>
                    <a:pt x="228" y="782"/>
                  </a:lnTo>
                  <a:lnTo>
                    <a:pt x="264" y="800"/>
                  </a:lnTo>
                  <a:lnTo>
                    <a:pt x="304" y="814"/>
                  </a:lnTo>
                  <a:lnTo>
                    <a:pt x="346" y="824"/>
                  </a:lnTo>
                  <a:lnTo>
                    <a:pt x="390" y="830"/>
                  </a:lnTo>
                  <a:lnTo>
                    <a:pt x="434" y="832"/>
                  </a:lnTo>
                  <a:lnTo>
                    <a:pt x="434" y="832"/>
                  </a:lnTo>
                  <a:lnTo>
                    <a:pt x="478" y="830"/>
                  </a:lnTo>
                  <a:lnTo>
                    <a:pt x="522" y="824"/>
                  </a:lnTo>
                  <a:lnTo>
                    <a:pt x="564" y="814"/>
                  </a:lnTo>
                  <a:lnTo>
                    <a:pt x="604" y="800"/>
                  </a:lnTo>
                  <a:lnTo>
                    <a:pt x="642" y="782"/>
                  </a:lnTo>
                  <a:lnTo>
                    <a:pt x="678" y="762"/>
                  </a:lnTo>
                  <a:lnTo>
                    <a:pt x="710" y="738"/>
                  </a:lnTo>
                  <a:lnTo>
                    <a:pt x="742" y="710"/>
                  </a:lnTo>
                  <a:lnTo>
                    <a:pt x="770" y="682"/>
                  </a:lnTo>
                  <a:lnTo>
                    <a:pt x="796" y="650"/>
                  </a:lnTo>
                  <a:lnTo>
                    <a:pt x="818" y="614"/>
                  </a:lnTo>
                  <a:lnTo>
                    <a:pt x="836" y="578"/>
                  </a:lnTo>
                  <a:lnTo>
                    <a:pt x="850" y="540"/>
                  </a:lnTo>
                  <a:lnTo>
                    <a:pt x="860" y="500"/>
                  </a:lnTo>
                  <a:lnTo>
                    <a:pt x="868" y="460"/>
                  </a:lnTo>
                  <a:lnTo>
                    <a:pt x="870" y="416"/>
                  </a:lnTo>
                  <a:lnTo>
                    <a:pt x="870" y="416"/>
                  </a:lnTo>
                  <a:lnTo>
                    <a:pt x="868" y="374"/>
                  </a:lnTo>
                  <a:lnTo>
                    <a:pt x="860" y="332"/>
                  </a:lnTo>
                  <a:lnTo>
                    <a:pt x="850" y="292"/>
                  </a:lnTo>
                  <a:lnTo>
                    <a:pt x="836" y="254"/>
                  </a:lnTo>
                  <a:lnTo>
                    <a:pt x="818" y="218"/>
                  </a:lnTo>
                  <a:lnTo>
                    <a:pt x="796" y="184"/>
                  </a:lnTo>
                  <a:lnTo>
                    <a:pt x="770" y="152"/>
                  </a:lnTo>
                  <a:lnTo>
                    <a:pt x="742" y="122"/>
                  </a:lnTo>
                  <a:lnTo>
                    <a:pt x="710" y="96"/>
                  </a:lnTo>
                  <a:lnTo>
                    <a:pt x="678" y="72"/>
                  </a:lnTo>
                  <a:lnTo>
                    <a:pt x="642" y="50"/>
                  </a:lnTo>
                  <a:lnTo>
                    <a:pt x="604" y="32"/>
                  </a:lnTo>
                  <a:lnTo>
                    <a:pt x="564" y="18"/>
                  </a:lnTo>
                  <a:lnTo>
                    <a:pt x="522" y="8"/>
                  </a:lnTo>
                  <a:lnTo>
                    <a:pt x="478" y="2"/>
                  </a:lnTo>
                  <a:lnTo>
                    <a:pt x="4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7" name="Freeform 7"/>
            <p:cNvSpPr>
              <a:spLocks noEditPoints="1"/>
            </p:cNvSpPr>
            <p:nvPr/>
          </p:nvSpPr>
          <p:spPr bwMode="auto">
            <a:xfrm>
              <a:off x="2666886" y="2181622"/>
              <a:ext cx="9525" cy="1619250"/>
            </a:xfrm>
            <a:custGeom>
              <a:avLst/>
              <a:gdLst>
                <a:gd name="T0" fmla="*/ 0 w 6"/>
                <a:gd name="T1" fmla="*/ 1018 h 1020"/>
                <a:gd name="T2" fmla="*/ 6 w 6"/>
                <a:gd name="T3" fmla="*/ 976 h 1020"/>
                <a:gd name="T4" fmla="*/ 0 w 6"/>
                <a:gd name="T5" fmla="*/ 976 h 1020"/>
                <a:gd name="T6" fmla="*/ 6 w 6"/>
                <a:gd name="T7" fmla="*/ 956 h 1020"/>
                <a:gd name="T8" fmla="*/ 4 w 6"/>
                <a:gd name="T9" fmla="*/ 940 h 1020"/>
                <a:gd name="T10" fmla="*/ 4 w 6"/>
                <a:gd name="T11" fmla="*/ 926 h 1020"/>
                <a:gd name="T12" fmla="*/ 6 w 6"/>
                <a:gd name="T13" fmla="*/ 910 h 1020"/>
                <a:gd name="T14" fmla="*/ 0 w 6"/>
                <a:gd name="T15" fmla="*/ 890 h 1020"/>
                <a:gd name="T16" fmla="*/ 6 w 6"/>
                <a:gd name="T17" fmla="*/ 842 h 1020"/>
                <a:gd name="T18" fmla="*/ 0 w 6"/>
                <a:gd name="T19" fmla="*/ 842 h 1020"/>
                <a:gd name="T20" fmla="*/ 6 w 6"/>
                <a:gd name="T21" fmla="*/ 822 h 1020"/>
                <a:gd name="T22" fmla="*/ 4 w 6"/>
                <a:gd name="T23" fmla="*/ 806 h 1020"/>
                <a:gd name="T24" fmla="*/ 4 w 6"/>
                <a:gd name="T25" fmla="*/ 792 h 1020"/>
                <a:gd name="T26" fmla="*/ 6 w 6"/>
                <a:gd name="T27" fmla="*/ 776 h 1020"/>
                <a:gd name="T28" fmla="*/ 0 w 6"/>
                <a:gd name="T29" fmla="*/ 756 h 1020"/>
                <a:gd name="T30" fmla="*/ 6 w 6"/>
                <a:gd name="T31" fmla="*/ 708 h 1020"/>
                <a:gd name="T32" fmla="*/ 0 w 6"/>
                <a:gd name="T33" fmla="*/ 708 h 1020"/>
                <a:gd name="T34" fmla="*/ 6 w 6"/>
                <a:gd name="T35" fmla="*/ 688 h 1020"/>
                <a:gd name="T36" fmla="*/ 4 w 6"/>
                <a:gd name="T37" fmla="*/ 672 h 1020"/>
                <a:gd name="T38" fmla="*/ 4 w 6"/>
                <a:gd name="T39" fmla="*/ 658 h 1020"/>
                <a:gd name="T40" fmla="*/ 6 w 6"/>
                <a:gd name="T41" fmla="*/ 642 h 1020"/>
                <a:gd name="T42" fmla="*/ 0 w 6"/>
                <a:gd name="T43" fmla="*/ 622 h 1020"/>
                <a:gd name="T44" fmla="*/ 6 w 6"/>
                <a:gd name="T45" fmla="*/ 572 h 1020"/>
                <a:gd name="T46" fmla="*/ 0 w 6"/>
                <a:gd name="T47" fmla="*/ 572 h 1020"/>
                <a:gd name="T48" fmla="*/ 6 w 6"/>
                <a:gd name="T49" fmla="*/ 554 h 1020"/>
                <a:gd name="T50" fmla="*/ 4 w 6"/>
                <a:gd name="T51" fmla="*/ 536 h 1020"/>
                <a:gd name="T52" fmla="*/ 4 w 6"/>
                <a:gd name="T53" fmla="*/ 524 h 1020"/>
                <a:gd name="T54" fmla="*/ 6 w 6"/>
                <a:gd name="T55" fmla="*/ 506 h 1020"/>
                <a:gd name="T56" fmla="*/ 0 w 6"/>
                <a:gd name="T57" fmla="*/ 488 h 1020"/>
                <a:gd name="T58" fmla="*/ 6 w 6"/>
                <a:gd name="T59" fmla="*/ 440 h 1020"/>
                <a:gd name="T60" fmla="*/ 0 w 6"/>
                <a:gd name="T61" fmla="*/ 440 h 1020"/>
                <a:gd name="T62" fmla="*/ 6 w 6"/>
                <a:gd name="T63" fmla="*/ 420 h 1020"/>
                <a:gd name="T64" fmla="*/ 4 w 6"/>
                <a:gd name="T65" fmla="*/ 404 h 1020"/>
                <a:gd name="T66" fmla="*/ 4 w 6"/>
                <a:gd name="T67" fmla="*/ 388 h 1020"/>
                <a:gd name="T68" fmla="*/ 6 w 6"/>
                <a:gd name="T69" fmla="*/ 372 h 1020"/>
                <a:gd name="T70" fmla="*/ 0 w 6"/>
                <a:gd name="T71" fmla="*/ 352 h 1020"/>
                <a:gd name="T72" fmla="*/ 6 w 6"/>
                <a:gd name="T73" fmla="*/ 306 h 1020"/>
                <a:gd name="T74" fmla="*/ 0 w 6"/>
                <a:gd name="T75" fmla="*/ 306 h 1020"/>
                <a:gd name="T76" fmla="*/ 6 w 6"/>
                <a:gd name="T77" fmla="*/ 286 h 1020"/>
                <a:gd name="T78" fmla="*/ 4 w 6"/>
                <a:gd name="T79" fmla="*/ 270 h 1020"/>
                <a:gd name="T80" fmla="*/ 4 w 6"/>
                <a:gd name="T81" fmla="*/ 254 h 1020"/>
                <a:gd name="T82" fmla="*/ 6 w 6"/>
                <a:gd name="T83" fmla="*/ 238 h 1020"/>
                <a:gd name="T84" fmla="*/ 0 w 6"/>
                <a:gd name="T85" fmla="*/ 218 h 1020"/>
                <a:gd name="T86" fmla="*/ 6 w 6"/>
                <a:gd name="T87" fmla="*/ 172 h 1020"/>
                <a:gd name="T88" fmla="*/ 0 w 6"/>
                <a:gd name="T89" fmla="*/ 172 h 1020"/>
                <a:gd name="T90" fmla="*/ 6 w 6"/>
                <a:gd name="T91" fmla="*/ 152 h 1020"/>
                <a:gd name="T92" fmla="*/ 4 w 6"/>
                <a:gd name="T93" fmla="*/ 136 h 1020"/>
                <a:gd name="T94" fmla="*/ 4 w 6"/>
                <a:gd name="T95" fmla="*/ 120 h 1020"/>
                <a:gd name="T96" fmla="*/ 6 w 6"/>
                <a:gd name="T97" fmla="*/ 104 h 1020"/>
                <a:gd name="T98" fmla="*/ 0 w 6"/>
                <a:gd name="T99" fmla="*/ 84 h 1020"/>
                <a:gd name="T100" fmla="*/ 6 w 6"/>
                <a:gd name="T101" fmla="*/ 36 h 1020"/>
                <a:gd name="T102" fmla="*/ 0 w 6"/>
                <a:gd name="T103" fmla="*/ 36 h 1020"/>
                <a:gd name="T104" fmla="*/ 6 w 6"/>
                <a:gd name="T105" fmla="*/ 18 h 1020"/>
                <a:gd name="T106" fmla="*/ 4 w 6"/>
                <a:gd name="T107" fmla="*/ 0 h 10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" h="1020">
                  <a:moveTo>
                    <a:pt x="6" y="1010"/>
                  </a:moveTo>
                  <a:lnTo>
                    <a:pt x="6" y="1018"/>
                  </a:lnTo>
                  <a:lnTo>
                    <a:pt x="4" y="1020"/>
                  </a:lnTo>
                  <a:lnTo>
                    <a:pt x="0" y="1018"/>
                  </a:lnTo>
                  <a:lnTo>
                    <a:pt x="0" y="1010"/>
                  </a:lnTo>
                  <a:lnTo>
                    <a:pt x="4" y="1008"/>
                  </a:lnTo>
                  <a:lnTo>
                    <a:pt x="6" y="1010"/>
                  </a:lnTo>
                  <a:close/>
                  <a:moveTo>
                    <a:pt x="6" y="976"/>
                  </a:moveTo>
                  <a:lnTo>
                    <a:pt x="6" y="990"/>
                  </a:lnTo>
                  <a:lnTo>
                    <a:pt x="4" y="992"/>
                  </a:lnTo>
                  <a:lnTo>
                    <a:pt x="0" y="990"/>
                  </a:lnTo>
                  <a:lnTo>
                    <a:pt x="0" y="976"/>
                  </a:lnTo>
                  <a:lnTo>
                    <a:pt x="4" y="974"/>
                  </a:lnTo>
                  <a:lnTo>
                    <a:pt x="6" y="976"/>
                  </a:lnTo>
                  <a:close/>
                  <a:moveTo>
                    <a:pt x="6" y="944"/>
                  </a:moveTo>
                  <a:lnTo>
                    <a:pt x="6" y="956"/>
                  </a:lnTo>
                  <a:lnTo>
                    <a:pt x="4" y="960"/>
                  </a:lnTo>
                  <a:lnTo>
                    <a:pt x="0" y="956"/>
                  </a:lnTo>
                  <a:lnTo>
                    <a:pt x="0" y="944"/>
                  </a:lnTo>
                  <a:lnTo>
                    <a:pt x="4" y="940"/>
                  </a:lnTo>
                  <a:lnTo>
                    <a:pt x="6" y="944"/>
                  </a:lnTo>
                  <a:close/>
                  <a:moveTo>
                    <a:pt x="6" y="910"/>
                  </a:moveTo>
                  <a:lnTo>
                    <a:pt x="6" y="924"/>
                  </a:lnTo>
                  <a:lnTo>
                    <a:pt x="4" y="926"/>
                  </a:lnTo>
                  <a:lnTo>
                    <a:pt x="0" y="924"/>
                  </a:lnTo>
                  <a:lnTo>
                    <a:pt x="0" y="910"/>
                  </a:lnTo>
                  <a:lnTo>
                    <a:pt x="4" y="908"/>
                  </a:lnTo>
                  <a:lnTo>
                    <a:pt x="6" y="910"/>
                  </a:lnTo>
                  <a:close/>
                  <a:moveTo>
                    <a:pt x="6" y="874"/>
                  </a:moveTo>
                  <a:lnTo>
                    <a:pt x="6" y="890"/>
                  </a:lnTo>
                  <a:lnTo>
                    <a:pt x="4" y="892"/>
                  </a:lnTo>
                  <a:lnTo>
                    <a:pt x="0" y="890"/>
                  </a:lnTo>
                  <a:lnTo>
                    <a:pt x="0" y="874"/>
                  </a:lnTo>
                  <a:lnTo>
                    <a:pt x="4" y="874"/>
                  </a:lnTo>
                  <a:lnTo>
                    <a:pt x="6" y="874"/>
                  </a:lnTo>
                  <a:close/>
                  <a:moveTo>
                    <a:pt x="6" y="842"/>
                  </a:moveTo>
                  <a:lnTo>
                    <a:pt x="6" y="856"/>
                  </a:lnTo>
                  <a:lnTo>
                    <a:pt x="4" y="858"/>
                  </a:lnTo>
                  <a:lnTo>
                    <a:pt x="0" y="856"/>
                  </a:lnTo>
                  <a:lnTo>
                    <a:pt x="0" y="842"/>
                  </a:lnTo>
                  <a:lnTo>
                    <a:pt x="4" y="838"/>
                  </a:lnTo>
                  <a:lnTo>
                    <a:pt x="6" y="842"/>
                  </a:lnTo>
                  <a:close/>
                  <a:moveTo>
                    <a:pt x="6" y="808"/>
                  </a:moveTo>
                  <a:lnTo>
                    <a:pt x="6" y="822"/>
                  </a:lnTo>
                  <a:lnTo>
                    <a:pt x="4" y="826"/>
                  </a:lnTo>
                  <a:lnTo>
                    <a:pt x="0" y="822"/>
                  </a:lnTo>
                  <a:lnTo>
                    <a:pt x="0" y="808"/>
                  </a:lnTo>
                  <a:lnTo>
                    <a:pt x="4" y="806"/>
                  </a:lnTo>
                  <a:lnTo>
                    <a:pt x="6" y="808"/>
                  </a:lnTo>
                  <a:close/>
                  <a:moveTo>
                    <a:pt x="6" y="776"/>
                  </a:moveTo>
                  <a:lnTo>
                    <a:pt x="6" y="790"/>
                  </a:lnTo>
                  <a:lnTo>
                    <a:pt x="4" y="792"/>
                  </a:lnTo>
                  <a:lnTo>
                    <a:pt x="0" y="790"/>
                  </a:lnTo>
                  <a:lnTo>
                    <a:pt x="0" y="776"/>
                  </a:lnTo>
                  <a:lnTo>
                    <a:pt x="4" y="772"/>
                  </a:lnTo>
                  <a:lnTo>
                    <a:pt x="6" y="776"/>
                  </a:lnTo>
                  <a:close/>
                  <a:moveTo>
                    <a:pt x="6" y="740"/>
                  </a:moveTo>
                  <a:lnTo>
                    <a:pt x="6" y="756"/>
                  </a:lnTo>
                  <a:lnTo>
                    <a:pt x="4" y="758"/>
                  </a:lnTo>
                  <a:lnTo>
                    <a:pt x="0" y="756"/>
                  </a:lnTo>
                  <a:lnTo>
                    <a:pt x="0" y="740"/>
                  </a:lnTo>
                  <a:lnTo>
                    <a:pt x="4" y="740"/>
                  </a:lnTo>
                  <a:lnTo>
                    <a:pt x="6" y="740"/>
                  </a:lnTo>
                  <a:close/>
                  <a:moveTo>
                    <a:pt x="6" y="708"/>
                  </a:moveTo>
                  <a:lnTo>
                    <a:pt x="6" y="722"/>
                  </a:lnTo>
                  <a:lnTo>
                    <a:pt x="4" y="724"/>
                  </a:lnTo>
                  <a:lnTo>
                    <a:pt x="0" y="722"/>
                  </a:lnTo>
                  <a:lnTo>
                    <a:pt x="0" y="708"/>
                  </a:lnTo>
                  <a:lnTo>
                    <a:pt x="4" y="706"/>
                  </a:lnTo>
                  <a:lnTo>
                    <a:pt x="6" y="708"/>
                  </a:lnTo>
                  <a:close/>
                  <a:moveTo>
                    <a:pt x="6" y="674"/>
                  </a:moveTo>
                  <a:lnTo>
                    <a:pt x="6" y="688"/>
                  </a:lnTo>
                  <a:lnTo>
                    <a:pt x="4" y="690"/>
                  </a:lnTo>
                  <a:lnTo>
                    <a:pt x="0" y="688"/>
                  </a:lnTo>
                  <a:lnTo>
                    <a:pt x="0" y="674"/>
                  </a:lnTo>
                  <a:lnTo>
                    <a:pt x="4" y="672"/>
                  </a:lnTo>
                  <a:lnTo>
                    <a:pt x="6" y="674"/>
                  </a:lnTo>
                  <a:close/>
                  <a:moveTo>
                    <a:pt x="6" y="642"/>
                  </a:moveTo>
                  <a:lnTo>
                    <a:pt x="6" y="654"/>
                  </a:lnTo>
                  <a:lnTo>
                    <a:pt x="4" y="658"/>
                  </a:lnTo>
                  <a:lnTo>
                    <a:pt x="0" y="654"/>
                  </a:lnTo>
                  <a:lnTo>
                    <a:pt x="0" y="642"/>
                  </a:lnTo>
                  <a:lnTo>
                    <a:pt x="4" y="638"/>
                  </a:lnTo>
                  <a:lnTo>
                    <a:pt x="6" y="642"/>
                  </a:lnTo>
                  <a:close/>
                  <a:moveTo>
                    <a:pt x="6" y="608"/>
                  </a:moveTo>
                  <a:lnTo>
                    <a:pt x="6" y="622"/>
                  </a:lnTo>
                  <a:lnTo>
                    <a:pt x="4" y="624"/>
                  </a:lnTo>
                  <a:lnTo>
                    <a:pt x="0" y="622"/>
                  </a:lnTo>
                  <a:lnTo>
                    <a:pt x="0" y="608"/>
                  </a:lnTo>
                  <a:lnTo>
                    <a:pt x="4" y="604"/>
                  </a:lnTo>
                  <a:lnTo>
                    <a:pt x="6" y="608"/>
                  </a:lnTo>
                  <a:close/>
                  <a:moveTo>
                    <a:pt x="6" y="572"/>
                  </a:moveTo>
                  <a:lnTo>
                    <a:pt x="6" y="588"/>
                  </a:lnTo>
                  <a:lnTo>
                    <a:pt x="4" y="590"/>
                  </a:lnTo>
                  <a:lnTo>
                    <a:pt x="0" y="588"/>
                  </a:lnTo>
                  <a:lnTo>
                    <a:pt x="0" y="572"/>
                  </a:lnTo>
                  <a:lnTo>
                    <a:pt x="4" y="572"/>
                  </a:lnTo>
                  <a:lnTo>
                    <a:pt x="6" y="572"/>
                  </a:lnTo>
                  <a:close/>
                  <a:moveTo>
                    <a:pt x="6" y="540"/>
                  </a:moveTo>
                  <a:lnTo>
                    <a:pt x="6" y="554"/>
                  </a:lnTo>
                  <a:lnTo>
                    <a:pt x="4" y="556"/>
                  </a:lnTo>
                  <a:lnTo>
                    <a:pt x="0" y="554"/>
                  </a:lnTo>
                  <a:lnTo>
                    <a:pt x="0" y="540"/>
                  </a:lnTo>
                  <a:lnTo>
                    <a:pt x="4" y="536"/>
                  </a:lnTo>
                  <a:lnTo>
                    <a:pt x="6" y="540"/>
                  </a:lnTo>
                  <a:close/>
                  <a:moveTo>
                    <a:pt x="6" y="506"/>
                  </a:moveTo>
                  <a:lnTo>
                    <a:pt x="6" y="520"/>
                  </a:lnTo>
                  <a:lnTo>
                    <a:pt x="4" y="524"/>
                  </a:lnTo>
                  <a:lnTo>
                    <a:pt x="0" y="520"/>
                  </a:lnTo>
                  <a:lnTo>
                    <a:pt x="0" y="506"/>
                  </a:lnTo>
                  <a:lnTo>
                    <a:pt x="4" y="504"/>
                  </a:lnTo>
                  <a:lnTo>
                    <a:pt x="6" y="506"/>
                  </a:lnTo>
                  <a:close/>
                  <a:moveTo>
                    <a:pt x="6" y="474"/>
                  </a:moveTo>
                  <a:lnTo>
                    <a:pt x="6" y="488"/>
                  </a:lnTo>
                  <a:lnTo>
                    <a:pt x="4" y="490"/>
                  </a:lnTo>
                  <a:lnTo>
                    <a:pt x="0" y="488"/>
                  </a:lnTo>
                  <a:lnTo>
                    <a:pt x="0" y="474"/>
                  </a:lnTo>
                  <a:lnTo>
                    <a:pt x="4" y="470"/>
                  </a:lnTo>
                  <a:lnTo>
                    <a:pt x="6" y="474"/>
                  </a:lnTo>
                  <a:close/>
                  <a:moveTo>
                    <a:pt x="6" y="440"/>
                  </a:moveTo>
                  <a:lnTo>
                    <a:pt x="6" y="454"/>
                  </a:lnTo>
                  <a:lnTo>
                    <a:pt x="4" y="456"/>
                  </a:lnTo>
                  <a:lnTo>
                    <a:pt x="0" y="454"/>
                  </a:lnTo>
                  <a:lnTo>
                    <a:pt x="0" y="440"/>
                  </a:lnTo>
                  <a:lnTo>
                    <a:pt x="4" y="438"/>
                  </a:lnTo>
                  <a:lnTo>
                    <a:pt x="6" y="440"/>
                  </a:lnTo>
                  <a:close/>
                  <a:moveTo>
                    <a:pt x="6" y="406"/>
                  </a:moveTo>
                  <a:lnTo>
                    <a:pt x="6" y="420"/>
                  </a:lnTo>
                  <a:lnTo>
                    <a:pt x="4" y="422"/>
                  </a:lnTo>
                  <a:lnTo>
                    <a:pt x="0" y="420"/>
                  </a:lnTo>
                  <a:lnTo>
                    <a:pt x="0" y="406"/>
                  </a:lnTo>
                  <a:lnTo>
                    <a:pt x="4" y="404"/>
                  </a:lnTo>
                  <a:lnTo>
                    <a:pt x="6" y="406"/>
                  </a:lnTo>
                  <a:close/>
                  <a:moveTo>
                    <a:pt x="6" y="372"/>
                  </a:moveTo>
                  <a:lnTo>
                    <a:pt x="6" y="386"/>
                  </a:lnTo>
                  <a:lnTo>
                    <a:pt x="4" y="388"/>
                  </a:lnTo>
                  <a:lnTo>
                    <a:pt x="0" y="386"/>
                  </a:lnTo>
                  <a:lnTo>
                    <a:pt x="0" y="372"/>
                  </a:lnTo>
                  <a:lnTo>
                    <a:pt x="4" y="370"/>
                  </a:lnTo>
                  <a:lnTo>
                    <a:pt x="6" y="372"/>
                  </a:lnTo>
                  <a:close/>
                  <a:moveTo>
                    <a:pt x="6" y="338"/>
                  </a:moveTo>
                  <a:lnTo>
                    <a:pt x="6" y="352"/>
                  </a:lnTo>
                  <a:lnTo>
                    <a:pt x="4" y="356"/>
                  </a:lnTo>
                  <a:lnTo>
                    <a:pt x="0" y="352"/>
                  </a:lnTo>
                  <a:lnTo>
                    <a:pt x="0" y="338"/>
                  </a:lnTo>
                  <a:lnTo>
                    <a:pt x="4" y="336"/>
                  </a:lnTo>
                  <a:lnTo>
                    <a:pt x="6" y="338"/>
                  </a:lnTo>
                  <a:close/>
                  <a:moveTo>
                    <a:pt x="6" y="306"/>
                  </a:moveTo>
                  <a:lnTo>
                    <a:pt x="6" y="320"/>
                  </a:lnTo>
                  <a:lnTo>
                    <a:pt x="4" y="322"/>
                  </a:lnTo>
                  <a:lnTo>
                    <a:pt x="0" y="320"/>
                  </a:lnTo>
                  <a:lnTo>
                    <a:pt x="0" y="306"/>
                  </a:lnTo>
                  <a:lnTo>
                    <a:pt x="4" y="302"/>
                  </a:lnTo>
                  <a:lnTo>
                    <a:pt x="6" y="306"/>
                  </a:lnTo>
                  <a:close/>
                  <a:moveTo>
                    <a:pt x="6" y="270"/>
                  </a:moveTo>
                  <a:lnTo>
                    <a:pt x="6" y="286"/>
                  </a:lnTo>
                  <a:lnTo>
                    <a:pt x="4" y="288"/>
                  </a:lnTo>
                  <a:lnTo>
                    <a:pt x="0" y="286"/>
                  </a:lnTo>
                  <a:lnTo>
                    <a:pt x="0" y="270"/>
                  </a:lnTo>
                  <a:lnTo>
                    <a:pt x="4" y="270"/>
                  </a:lnTo>
                  <a:lnTo>
                    <a:pt x="6" y="270"/>
                  </a:lnTo>
                  <a:close/>
                  <a:moveTo>
                    <a:pt x="6" y="238"/>
                  </a:moveTo>
                  <a:lnTo>
                    <a:pt x="6" y="254"/>
                  </a:lnTo>
                  <a:lnTo>
                    <a:pt x="4" y="254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4" y="236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4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4" y="202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4"/>
                  </a:lnTo>
                  <a:lnTo>
                    <a:pt x="4" y="188"/>
                  </a:lnTo>
                  <a:lnTo>
                    <a:pt x="0" y="184"/>
                  </a:lnTo>
                  <a:lnTo>
                    <a:pt x="0" y="172"/>
                  </a:lnTo>
                  <a:lnTo>
                    <a:pt x="4" y="168"/>
                  </a:lnTo>
                  <a:lnTo>
                    <a:pt x="6" y="172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4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4" y="136"/>
                  </a:lnTo>
                  <a:lnTo>
                    <a:pt x="6" y="138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4" y="102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8" name="Freeform 8"/>
            <p:cNvSpPr>
              <a:spLocks noEditPoints="1"/>
            </p:cNvSpPr>
            <p:nvPr/>
          </p:nvSpPr>
          <p:spPr bwMode="auto">
            <a:xfrm>
              <a:off x="4057536" y="2133997"/>
              <a:ext cx="9525" cy="193675"/>
            </a:xfrm>
            <a:custGeom>
              <a:avLst/>
              <a:gdLst>
                <a:gd name="T0" fmla="*/ 6 w 6"/>
                <a:gd name="T1" fmla="*/ 106 h 122"/>
                <a:gd name="T2" fmla="*/ 6 w 6"/>
                <a:gd name="T3" fmla="*/ 118 h 122"/>
                <a:gd name="T4" fmla="*/ 4 w 6"/>
                <a:gd name="T5" fmla="*/ 122 h 122"/>
                <a:gd name="T6" fmla="*/ 0 w 6"/>
                <a:gd name="T7" fmla="*/ 118 h 122"/>
                <a:gd name="T8" fmla="*/ 0 w 6"/>
                <a:gd name="T9" fmla="*/ 106 h 122"/>
                <a:gd name="T10" fmla="*/ 4 w 6"/>
                <a:gd name="T11" fmla="*/ 102 h 122"/>
                <a:gd name="T12" fmla="*/ 6 w 6"/>
                <a:gd name="T13" fmla="*/ 106 h 122"/>
                <a:gd name="T14" fmla="*/ 6 w 6"/>
                <a:gd name="T15" fmla="*/ 70 h 122"/>
                <a:gd name="T16" fmla="*/ 6 w 6"/>
                <a:gd name="T17" fmla="*/ 86 h 122"/>
                <a:gd name="T18" fmla="*/ 4 w 6"/>
                <a:gd name="T19" fmla="*/ 88 h 122"/>
                <a:gd name="T20" fmla="*/ 0 w 6"/>
                <a:gd name="T21" fmla="*/ 86 h 122"/>
                <a:gd name="T22" fmla="*/ 0 w 6"/>
                <a:gd name="T23" fmla="*/ 70 h 122"/>
                <a:gd name="T24" fmla="*/ 4 w 6"/>
                <a:gd name="T25" fmla="*/ 68 h 122"/>
                <a:gd name="T26" fmla="*/ 6 w 6"/>
                <a:gd name="T27" fmla="*/ 70 h 122"/>
                <a:gd name="T28" fmla="*/ 6 w 6"/>
                <a:gd name="T29" fmla="*/ 36 h 122"/>
                <a:gd name="T30" fmla="*/ 6 w 6"/>
                <a:gd name="T31" fmla="*/ 52 h 122"/>
                <a:gd name="T32" fmla="*/ 4 w 6"/>
                <a:gd name="T33" fmla="*/ 54 h 122"/>
                <a:gd name="T34" fmla="*/ 0 w 6"/>
                <a:gd name="T35" fmla="*/ 52 h 122"/>
                <a:gd name="T36" fmla="*/ 0 w 6"/>
                <a:gd name="T37" fmla="*/ 36 h 122"/>
                <a:gd name="T38" fmla="*/ 4 w 6"/>
                <a:gd name="T39" fmla="*/ 34 h 122"/>
                <a:gd name="T40" fmla="*/ 6 w 6"/>
                <a:gd name="T41" fmla="*/ 36 h 122"/>
                <a:gd name="T42" fmla="*/ 6 w 6"/>
                <a:gd name="T43" fmla="*/ 4 h 122"/>
                <a:gd name="T44" fmla="*/ 6 w 6"/>
                <a:gd name="T45" fmla="*/ 18 h 122"/>
                <a:gd name="T46" fmla="*/ 4 w 6"/>
                <a:gd name="T47" fmla="*/ 20 h 122"/>
                <a:gd name="T48" fmla="*/ 0 w 6"/>
                <a:gd name="T49" fmla="*/ 18 h 122"/>
                <a:gd name="T50" fmla="*/ 0 w 6"/>
                <a:gd name="T51" fmla="*/ 4 h 122"/>
                <a:gd name="T52" fmla="*/ 4 w 6"/>
                <a:gd name="T53" fmla="*/ 0 h 122"/>
                <a:gd name="T54" fmla="*/ 6 w 6"/>
                <a:gd name="T55" fmla="*/ 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2">
                  <a:moveTo>
                    <a:pt x="6" y="106"/>
                  </a:moveTo>
                  <a:lnTo>
                    <a:pt x="6" y="118"/>
                  </a:lnTo>
                  <a:lnTo>
                    <a:pt x="4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4" y="102"/>
                  </a:lnTo>
                  <a:lnTo>
                    <a:pt x="6" y="106"/>
                  </a:lnTo>
                  <a:close/>
                  <a:moveTo>
                    <a:pt x="6" y="70"/>
                  </a:moveTo>
                  <a:lnTo>
                    <a:pt x="6" y="86"/>
                  </a:lnTo>
                  <a:lnTo>
                    <a:pt x="4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69" name="Freeform 9"/>
            <p:cNvSpPr>
              <a:spLocks noEditPoints="1"/>
            </p:cNvSpPr>
            <p:nvPr/>
          </p:nvSpPr>
          <p:spPr bwMode="auto">
            <a:xfrm>
              <a:off x="4057536" y="2349897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18 h 120"/>
                <a:gd name="T4" fmla="*/ 4 w 6"/>
                <a:gd name="T5" fmla="*/ 120 h 120"/>
                <a:gd name="T6" fmla="*/ 0 w 6"/>
                <a:gd name="T7" fmla="*/ 118 h 120"/>
                <a:gd name="T8" fmla="*/ 0 w 6"/>
                <a:gd name="T9" fmla="*/ 102 h 120"/>
                <a:gd name="T10" fmla="*/ 4 w 6"/>
                <a:gd name="T11" fmla="*/ 100 h 120"/>
                <a:gd name="T12" fmla="*/ 6 w 6"/>
                <a:gd name="T13" fmla="*/ 102 h 120"/>
                <a:gd name="T14" fmla="*/ 6 w 6"/>
                <a:gd name="T15" fmla="*/ 68 h 120"/>
                <a:gd name="T16" fmla="*/ 6 w 6"/>
                <a:gd name="T17" fmla="*/ 84 h 120"/>
                <a:gd name="T18" fmla="*/ 4 w 6"/>
                <a:gd name="T19" fmla="*/ 86 h 120"/>
                <a:gd name="T20" fmla="*/ 0 w 6"/>
                <a:gd name="T21" fmla="*/ 84 h 120"/>
                <a:gd name="T22" fmla="*/ 0 w 6"/>
                <a:gd name="T23" fmla="*/ 68 h 120"/>
                <a:gd name="T24" fmla="*/ 4 w 6"/>
                <a:gd name="T25" fmla="*/ 68 h 120"/>
                <a:gd name="T26" fmla="*/ 6 w 6"/>
                <a:gd name="T27" fmla="*/ 68 h 120"/>
                <a:gd name="T28" fmla="*/ 6 w 6"/>
                <a:gd name="T29" fmla="*/ 36 h 120"/>
                <a:gd name="T30" fmla="*/ 6 w 6"/>
                <a:gd name="T31" fmla="*/ 50 h 120"/>
                <a:gd name="T32" fmla="*/ 4 w 6"/>
                <a:gd name="T33" fmla="*/ 52 h 120"/>
                <a:gd name="T34" fmla="*/ 0 w 6"/>
                <a:gd name="T35" fmla="*/ 50 h 120"/>
                <a:gd name="T36" fmla="*/ 0 w 6"/>
                <a:gd name="T37" fmla="*/ 36 h 120"/>
                <a:gd name="T38" fmla="*/ 4 w 6"/>
                <a:gd name="T39" fmla="*/ 32 h 120"/>
                <a:gd name="T40" fmla="*/ 6 w 6"/>
                <a:gd name="T41" fmla="*/ 36 h 120"/>
                <a:gd name="T42" fmla="*/ 6 w 6"/>
                <a:gd name="T43" fmla="*/ 2 h 120"/>
                <a:gd name="T44" fmla="*/ 6 w 6"/>
                <a:gd name="T45" fmla="*/ 16 h 120"/>
                <a:gd name="T46" fmla="*/ 4 w 6"/>
                <a:gd name="T47" fmla="*/ 18 h 120"/>
                <a:gd name="T48" fmla="*/ 0 w 6"/>
                <a:gd name="T49" fmla="*/ 16 h 120"/>
                <a:gd name="T50" fmla="*/ 0 w 6"/>
                <a:gd name="T51" fmla="*/ 2 h 120"/>
                <a:gd name="T52" fmla="*/ 4 w 6"/>
                <a:gd name="T53" fmla="*/ 0 h 120"/>
                <a:gd name="T54" fmla="*/ 6 w 6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4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4" y="68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0" name="Freeform 10"/>
            <p:cNvSpPr>
              <a:spLocks noEditPoints="1"/>
            </p:cNvSpPr>
            <p:nvPr/>
          </p:nvSpPr>
          <p:spPr bwMode="auto">
            <a:xfrm>
              <a:off x="4057536" y="2562622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18 h 120"/>
                <a:gd name="T4" fmla="*/ 4 w 6"/>
                <a:gd name="T5" fmla="*/ 120 h 120"/>
                <a:gd name="T6" fmla="*/ 0 w 6"/>
                <a:gd name="T7" fmla="*/ 118 h 120"/>
                <a:gd name="T8" fmla="*/ 0 w 6"/>
                <a:gd name="T9" fmla="*/ 102 h 120"/>
                <a:gd name="T10" fmla="*/ 4 w 6"/>
                <a:gd name="T11" fmla="*/ 102 h 120"/>
                <a:gd name="T12" fmla="*/ 6 w 6"/>
                <a:gd name="T13" fmla="*/ 102 h 120"/>
                <a:gd name="T14" fmla="*/ 6 w 6"/>
                <a:gd name="T15" fmla="*/ 68 h 120"/>
                <a:gd name="T16" fmla="*/ 6 w 6"/>
                <a:gd name="T17" fmla="*/ 84 h 120"/>
                <a:gd name="T18" fmla="*/ 4 w 6"/>
                <a:gd name="T19" fmla="*/ 86 h 120"/>
                <a:gd name="T20" fmla="*/ 0 w 6"/>
                <a:gd name="T21" fmla="*/ 84 h 120"/>
                <a:gd name="T22" fmla="*/ 0 w 6"/>
                <a:gd name="T23" fmla="*/ 68 h 120"/>
                <a:gd name="T24" fmla="*/ 4 w 6"/>
                <a:gd name="T25" fmla="*/ 66 h 120"/>
                <a:gd name="T26" fmla="*/ 6 w 6"/>
                <a:gd name="T27" fmla="*/ 68 h 120"/>
                <a:gd name="T28" fmla="*/ 6 w 6"/>
                <a:gd name="T29" fmla="*/ 36 h 120"/>
                <a:gd name="T30" fmla="*/ 6 w 6"/>
                <a:gd name="T31" fmla="*/ 50 h 120"/>
                <a:gd name="T32" fmla="*/ 4 w 6"/>
                <a:gd name="T33" fmla="*/ 52 h 120"/>
                <a:gd name="T34" fmla="*/ 0 w 6"/>
                <a:gd name="T35" fmla="*/ 50 h 120"/>
                <a:gd name="T36" fmla="*/ 0 w 6"/>
                <a:gd name="T37" fmla="*/ 36 h 120"/>
                <a:gd name="T38" fmla="*/ 4 w 6"/>
                <a:gd name="T39" fmla="*/ 32 h 120"/>
                <a:gd name="T40" fmla="*/ 6 w 6"/>
                <a:gd name="T41" fmla="*/ 36 h 120"/>
                <a:gd name="T42" fmla="*/ 6 w 6"/>
                <a:gd name="T43" fmla="*/ 2 h 120"/>
                <a:gd name="T44" fmla="*/ 6 w 6"/>
                <a:gd name="T45" fmla="*/ 16 h 120"/>
                <a:gd name="T46" fmla="*/ 4 w 6"/>
                <a:gd name="T47" fmla="*/ 20 h 120"/>
                <a:gd name="T48" fmla="*/ 0 w 6"/>
                <a:gd name="T49" fmla="*/ 16 h 120"/>
                <a:gd name="T50" fmla="*/ 0 w 6"/>
                <a:gd name="T51" fmla="*/ 2 h 120"/>
                <a:gd name="T52" fmla="*/ 4 w 6"/>
                <a:gd name="T53" fmla="*/ 0 h 120"/>
                <a:gd name="T54" fmla="*/ 6 w 6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4" y="102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4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1" name="Freeform 11"/>
            <p:cNvSpPr>
              <a:spLocks noEditPoints="1"/>
            </p:cNvSpPr>
            <p:nvPr/>
          </p:nvSpPr>
          <p:spPr bwMode="auto">
            <a:xfrm>
              <a:off x="4057536" y="2775347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18 h 120"/>
                <a:gd name="T4" fmla="*/ 4 w 6"/>
                <a:gd name="T5" fmla="*/ 120 h 120"/>
                <a:gd name="T6" fmla="*/ 0 w 6"/>
                <a:gd name="T7" fmla="*/ 118 h 120"/>
                <a:gd name="T8" fmla="*/ 0 w 6"/>
                <a:gd name="T9" fmla="*/ 102 h 120"/>
                <a:gd name="T10" fmla="*/ 4 w 6"/>
                <a:gd name="T11" fmla="*/ 100 h 120"/>
                <a:gd name="T12" fmla="*/ 6 w 6"/>
                <a:gd name="T13" fmla="*/ 102 h 120"/>
                <a:gd name="T14" fmla="*/ 6 w 6"/>
                <a:gd name="T15" fmla="*/ 70 h 120"/>
                <a:gd name="T16" fmla="*/ 6 w 6"/>
                <a:gd name="T17" fmla="*/ 84 h 120"/>
                <a:gd name="T18" fmla="*/ 4 w 6"/>
                <a:gd name="T19" fmla="*/ 86 h 120"/>
                <a:gd name="T20" fmla="*/ 0 w 6"/>
                <a:gd name="T21" fmla="*/ 84 h 120"/>
                <a:gd name="T22" fmla="*/ 0 w 6"/>
                <a:gd name="T23" fmla="*/ 70 h 120"/>
                <a:gd name="T24" fmla="*/ 4 w 6"/>
                <a:gd name="T25" fmla="*/ 66 h 120"/>
                <a:gd name="T26" fmla="*/ 6 w 6"/>
                <a:gd name="T27" fmla="*/ 70 h 120"/>
                <a:gd name="T28" fmla="*/ 6 w 6"/>
                <a:gd name="T29" fmla="*/ 36 h 120"/>
                <a:gd name="T30" fmla="*/ 6 w 6"/>
                <a:gd name="T31" fmla="*/ 50 h 120"/>
                <a:gd name="T32" fmla="*/ 4 w 6"/>
                <a:gd name="T33" fmla="*/ 52 h 120"/>
                <a:gd name="T34" fmla="*/ 0 w 6"/>
                <a:gd name="T35" fmla="*/ 50 h 120"/>
                <a:gd name="T36" fmla="*/ 0 w 6"/>
                <a:gd name="T37" fmla="*/ 36 h 120"/>
                <a:gd name="T38" fmla="*/ 4 w 6"/>
                <a:gd name="T39" fmla="*/ 34 h 120"/>
                <a:gd name="T40" fmla="*/ 6 w 6"/>
                <a:gd name="T41" fmla="*/ 36 h 120"/>
                <a:gd name="T42" fmla="*/ 6 w 6"/>
                <a:gd name="T43" fmla="*/ 4 h 120"/>
                <a:gd name="T44" fmla="*/ 6 w 6"/>
                <a:gd name="T45" fmla="*/ 16 h 120"/>
                <a:gd name="T46" fmla="*/ 4 w 6"/>
                <a:gd name="T47" fmla="*/ 20 h 120"/>
                <a:gd name="T48" fmla="*/ 0 w 6"/>
                <a:gd name="T49" fmla="*/ 16 h 120"/>
                <a:gd name="T50" fmla="*/ 0 w 6"/>
                <a:gd name="T51" fmla="*/ 4 h 120"/>
                <a:gd name="T52" fmla="*/ 4 w 6"/>
                <a:gd name="T53" fmla="*/ 0 h 120"/>
                <a:gd name="T54" fmla="*/ 6 w 6"/>
                <a:gd name="T5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4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6"/>
                  </a:lnTo>
                  <a:lnTo>
                    <a:pt x="4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2" name="Freeform 12"/>
            <p:cNvSpPr>
              <a:spLocks noEditPoints="1"/>
            </p:cNvSpPr>
            <p:nvPr/>
          </p:nvSpPr>
          <p:spPr bwMode="auto">
            <a:xfrm>
              <a:off x="4057536" y="2988072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18 h 120"/>
                <a:gd name="T4" fmla="*/ 4 w 6"/>
                <a:gd name="T5" fmla="*/ 120 h 120"/>
                <a:gd name="T6" fmla="*/ 0 w 6"/>
                <a:gd name="T7" fmla="*/ 118 h 120"/>
                <a:gd name="T8" fmla="*/ 0 w 6"/>
                <a:gd name="T9" fmla="*/ 102 h 120"/>
                <a:gd name="T10" fmla="*/ 4 w 6"/>
                <a:gd name="T11" fmla="*/ 100 h 120"/>
                <a:gd name="T12" fmla="*/ 6 w 6"/>
                <a:gd name="T13" fmla="*/ 102 h 120"/>
                <a:gd name="T14" fmla="*/ 6 w 6"/>
                <a:gd name="T15" fmla="*/ 70 h 120"/>
                <a:gd name="T16" fmla="*/ 6 w 6"/>
                <a:gd name="T17" fmla="*/ 84 h 120"/>
                <a:gd name="T18" fmla="*/ 4 w 6"/>
                <a:gd name="T19" fmla="*/ 86 h 120"/>
                <a:gd name="T20" fmla="*/ 0 w 6"/>
                <a:gd name="T21" fmla="*/ 84 h 120"/>
                <a:gd name="T22" fmla="*/ 0 w 6"/>
                <a:gd name="T23" fmla="*/ 70 h 120"/>
                <a:gd name="T24" fmla="*/ 4 w 6"/>
                <a:gd name="T25" fmla="*/ 66 h 120"/>
                <a:gd name="T26" fmla="*/ 6 w 6"/>
                <a:gd name="T27" fmla="*/ 70 h 120"/>
                <a:gd name="T28" fmla="*/ 6 w 6"/>
                <a:gd name="T29" fmla="*/ 36 h 120"/>
                <a:gd name="T30" fmla="*/ 6 w 6"/>
                <a:gd name="T31" fmla="*/ 50 h 120"/>
                <a:gd name="T32" fmla="*/ 4 w 6"/>
                <a:gd name="T33" fmla="*/ 54 h 120"/>
                <a:gd name="T34" fmla="*/ 0 w 6"/>
                <a:gd name="T35" fmla="*/ 50 h 120"/>
                <a:gd name="T36" fmla="*/ 0 w 6"/>
                <a:gd name="T37" fmla="*/ 36 h 120"/>
                <a:gd name="T38" fmla="*/ 4 w 6"/>
                <a:gd name="T39" fmla="*/ 34 h 120"/>
                <a:gd name="T40" fmla="*/ 6 w 6"/>
                <a:gd name="T41" fmla="*/ 36 h 120"/>
                <a:gd name="T42" fmla="*/ 6 w 6"/>
                <a:gd name="T43" fmla="*/ 2 h 120"/>
                <a:gd name="T44" fmla="*/ 6 w 6"/>
                <a:gd name="T45" fmla="*/ 18 h 120"/>
                <a:gd name="T46" fmla="*/ 4 w 6"/>
                <a:gd name="T47" fmla="*/ 20 h 120"/>
                <a:gd name="T48" fmla="*/ 0 w 6"/>
                <a:gd name="T49" fmla="*/ 18 h 120"/>
                <a:gd name="T50" fmla="*/ 0 w 6"/>
                <a:gd name="T51" fmla="*/ 2 h 120"/>
                <a:gd name="T52" fmla="*/ 4 w 6"/>
                <a:gd name="T53" fmla="*/ 0 h 120"/>
                <a:gd name="T54" fmla="*/ 6 w 6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4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3" name="Freeform 13"/>
            <p:cNvSpPr>
              <a:spLocks noEditPoints="1"/>
            </p:cNvSpPr>
            <p:nvPr/>
          </p:nvSpPr>
          <p:spPr bwMode="auto">
            <a:xfrm>
              <a:off x="4057536" y="3203972"/>
              <a:ext cx="9525" cy="187325"/>
            </a:xfrm>
            <a:custGeom>
              <a:avLst/>
              <a:gdLst>
                <a:gd name="T0" fmla="*/ 6 w 6"/>
                <a:gd name="T1" fmla="*/ 102 h 118"/>
                <a:gd name="T2" fmla="*/ 6 w 6"/>
                <a:gd name="T3" fmla="*/ 116 h 118"/>
                <a:gd name="T4" fmla="*/ 4 w 6"/>
                <a:gd name="T5" fmla="*/ 118 h 118"/>
                <a:gd name="T6" fmla="*/ 0 w 6"/>
                <a:gd name="T7" fmla="*/ 116 h 118"/>
                <a:gd name="T8" fmla="*/ 0 w 6"/>
                <a:gd name="T9" fmla="*/ 102 h 118"/>
                <a:gd name="T10" fmla="*/ 4 w 6"/>
                <a:gd name="T11" fmla="*/ 98 h 118"/>
                <a:gd name="T12" fmla="*/ 6 w 6"/>
                <a:gd name="T13" fmla="*/ 102 h 118"/>
                <a:gd name="T14" fmla="*/ 6 w 6"/>
                <a:gd name="T15" fmla="*/ 68 h 118"/>
                <a:gd name="T16" fmla="*/ 6 w 6"/>
                <a:gd name="T17" fmla="*/ 82 h 118"/>
                <a:gd name="T18" fmla="*/ 4 w 6"/>
                <a:gd name="T19" fmla="*/ 84 h 118"/>
                <a:gd name="T20" fmla="*/ 0 w 6"/>
                <a:gd name="T21" fmla="*/ 82 h 118"/>
                <a:gd name="T22" fmla="*/ 0 w 6"/>
                <a:gd name="T23" fmla="*/ 68 h 118"/>
                <a:gd name="T24" fmla="*/ 4 w 6"/>
                <a:gd name="T25" fmla="*/ 66 h 118"/>
                <a:gd name="T26" fmla="*/ 6 w 6"/>
                <a:gd name="T27" fmla="*/ 68 h 118"/>
                <a:gd name="T28" fmla="*/ 6 w 6"/>
                <a:gd name="T29" fmla="*/ 34 h 118"/>
                <a:gd name="T30" fmla="*/ 6 w 6"/>
                <a:gd name="T31" fmla="*/ 48 h 118"/>
                <a:gd name="T32" fmla="*/ 4 w 6"/>
                <a:gd name="T33" fmla="*/ 52 h 118"/>
                <a:gd name="T34" fmla="*/ 0 w 6"/>
                <a:gd name="T35" fmla="*/ 48 h 118"/>
                <a:gd name="T36" fmla="*/ 0 w 6"/>
                <a:gd name="T37" fmla="*/ 34 h 118"/>
                <a:gd name="T38" fmla="*/ 4 w 6"/>
                <a:gd name="T39" fmla="*/ 32 h 118"/>
                <a:gd name="T40" fmla="*/ 6 w 6"/>
                <a:gd name="T41" fmla="*/ 34 h 118"/>
                <a:gd name="T42" fmla="*/ 6 w 6"/>
                <a:gd name="T43" fmla="*/ 0 h 118"/>
                <a:gd name="T44" fmla="*/ 6 w 6"/>
                <a:gd name="T45" fmla="*/ 16 h 118"/>
                <a:gd name="T46" fmla="*/ 4 w 6"/>
                <a:gd name="T47" fmla="*/ 18 h 118"/>
                <a:gd name="T48" fmla="*/ 0 w 6"/>
                <a:gd name="T49" fmla="*/ 16 h 118"/>
                <a:gd name="T50" fmla="*/ 0 w 6"/>
                <a:gd name="T51" fmla="*/ 0 h 118"/>
                <a:gd name="T52" fmla="*/ 4 w 6"/>
                <a:gd name="T53" fmla="*/ 0 h 118"/>
                <a:gd name="T54" fmla="*/ 6 w 6"/>
                <a:gd name="T55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18">
                  <a:moveTo>
                    <a:pt x="6" y="102"/>
                  </a:moveTo>
                  <a:lnTo>
                    <a:pt x="6" y="116"/>
                  </a:lnTo>
                  <a:lnTo>
                    <a:pt x="4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4" y="98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4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4" y="66"/>
                  </a:lnTo>
                  <a:lnTo>
                    <a:pt x="6" y="68"/>
                  </a:lnTo>
                  <a:close/>
                  <a:moveTo>
                    <a:pt x="6" y="34"/>
                  </a:moveTo>
                  <a:lnTo>
                    <a:pt x="6" y="48"/>
                  </a:lnTo>
                  <a:lnTo>
                    <a:pt x="4" y="52"/>
                  </a:lnTo>
                  <a:lnTo>
                    <a:pt x="0" y="48"/>
                  </a:lnTo>
                  <a:lnTo>
                    <a:pt x="0" y="34"/>
                  </a:lnTo>
                  <a:lnTo>
                    <a:pt x="4" y="32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4" name="Freeform 14"/>
            <p:cNvSpPr>
              <a:spLocks noEditPoints="1"/>
            </p:cNvSpPr>
            <p:nvPr/>
          </p:nvSpPr>
          <p:spPr bwMode="auto">
            <a:xfrm>
              <a:off x="4057536" y="3413522"/>
              <a:ext cx="9525" cy="190500"/>
            </a:xfrm>
            <a:custGeom>
              <a:avLst/>
              <a:gdLst>
                <a:gd name="T0" fmla="*/ 6 w 6"/>
                <a:gd name="T1" fmla="*/ 104 h 120"/>
                <a:gd name="T2" fmla="*/ 6 w 6"/>
                <a:gd name="T3" fmla="*/ 118 h 120"/>
                <a:gd name="T4" fmla="*/ 4 w 6"/>
                <a:gd name="T5" fmla="*/ 120 h 120"/>
                <a:gd name="T6" fmla="*/ 0 w 6"/>
                <a:gd name="T7" fmla="*/ 118 h 120"/>
                <a:gd name="T8" fmla="*/ 0 w 6"/>
                <a:gd name="T9" fmla="*/ 104 h 120"/>
                <a:gd name="T10" fmla="*/ 4 w 6"/>
                <a:gd name="T11" fmla="*/ 102 h 120"/>
                <a:gd name="T12" fmla="*/ 6 w 6"/>
                <a:gd name="T13" fmla="*/ 104 h 120"/>
                <a:gd name="T14" fmla="*/ 6 w 6"/>
                <a:gd name="T15" fmla="*/ 70 h 120"/>
                <a:gd name="T16" fmla="*/ 6 w 6"/>
                <a:gd name="T17" fmla="*/ 84 h 120"/>
                <a:gd name="T18" fmla="*/ 4 w 6"/>
                <a:gd name="T19" fmla="*/ 88 h 120"/>
                <a:gd name="T20" fmla="*/ 0 w 6"/>
                <a:gd name="T21" fmla="*/ 84 h 120"/>
                <a:gd name="T22" fmla="*/ 0 w 6"/>
                <a:gd name="T23" fmla="*/ 70 h 120"/>
                <a:gd name="T24" fmla="*/ 4 w 6"/>
                <a:gd name="T25" fmla="*/ 68 h 120"/>
                <a:gd name="T26" fmla="*/ 6 w 6"/>
                <a:gd name="T27" fmla="*/ 70 h 120"/>
                <a:gd name="T28" fmla="*/ 6 w 6"/>
                <a:gd name="T29" fmla="*/ 36 h 120"/>
                <a:gd name="T30" fmla="*/ 6 w 6"/>
                <a:gd name="T31" fmla="*/ 52 h 120"/>
                <a:gd name="T32" fmla="*/ 4 w 6"/>
                <a:gd name="T33" fmla="*/ 54 h 120"/>
                <a:gd name="T34" fmla="*/ 0 w 6"/>
                <a:gd name="T35" fmla="*/ 52 h 120"/>
                <a:gd name="T36" fmla="*/ 0 w 6"/>
                <a:gd name="T37" fmla="*/ 36 h 120"/>
                <a:gd name="T38" fmla="*/ 4 w 6"/>
                <a:gd name="T39" fmla="*/ 34 h 120"/>
                <a:gd name="T40" fmla="*/ 6 w 6"/>
                <a:gd name="T41" fmla="*/ 36 h 120"/>
                <a:gd name="T42" fmla="*/ 6 w 6"/>
                <a:gd name="T43" fmla="*/ 2 h 120"/>
                <a:gd name="T44" fmla="*/ 6 w 6"/>
                <a:gd name="T45" fmla="*/ 18 h 120"/>
                <a:gd name="T46" fmla="*/ 4 w 6"/>
                <a:gd name="T47" fmla="*/ 20 h 120"/>
                <a:gd name="T48" fmla="*/ 0 w 6"/>
                <a:gd name="T49" fmla="*/ 18 h 120"/>
                <a:gd name="T50" fmla="*/ 0 w 6"/>
                <a:gd name="T51" fmla="*/ 2 h 120"/>
                <a:gd name="T52" fmla="*/ 4 w 6"/>
                <a:gd name="T53" fmla="*/ 0 h 120"/>
                <a:gd name="T54" fmla="*/ 6 w 6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6" y="104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4" y="102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5" name="Freeform 15"/>
            <p:cNvSpPr>
              <a:spLocks noEditPoints="1"/>
            </p:cNvSpPr>
            <p:nvPr/>
          </p:nvSpPr>
          <p:spPr bwMode="auto">
            <a:xfrm>
              <a:off x="4057536" y="3626247"/>
              <a:ext cx="9525" cy="184150"/>
            </a:xfrm>
            <a:custGeom>
              <a:avLst/>
              <a:gdLst>
                <a:gd name="T0" fmla="*/ 6 w 6"/>
                <a:gd name="T1" fmla="*/ 104 h 116"/>
                <a:gd name="T2" fmla="*/ 6 w 6"/>
                <a:gd name="T3" fmla="*/ 114 h 116"/>
                <a:gd name="T4" fmla="*/ 4 w 6"/>
                <a:gd name="T5" fmla="*/ 116 h 116"/>
                <a:gd name="T6" fmla="*/ 0 w 6"/>
                <a:gd name="T7" fmla="*/ 114 h 116"/>
                <a:gd name="T8" fmla="*/ 0 w 6"/>
                <a:gd name="T9" fmla="*/ 104 h 116"/>
                <a:gd name="T10" fmla="*/ 4 w 6"/>
                <a:gd name="T11" fmla="*/ 102 h 116"/>
                <a:gd name="T12" fmla="*/ 6 w 6"/>
                <a:gd name="T13" fmla="*/ 104 h 116"/>
                <a:gd name="T14" fmla="*/ 6 w 6"/>
                <a:gd name="T15" fmla="*/ 70 h 116"/>
                <a:gd name="T16" fmla="*/ 6 w 6"/>
                <a:gd name="T17" fmla="*/ 84 h 116"/>
                <a:gd name="T18" fmla="*/ 4 w 6"/>
                <a:gd name="T19" fmla="*/ 88 h 116"/>
                <a:gd name="T20" fmla="*/ 0 w 6"/>
                <a:gd name="T21" fmla="*/ 84 h 116"/>
                <a:gd name="T22" fmla="*/ 0 w 6"/>
                <a:gd name="T23" fmla="*/ 70 h 116"/>
                <a:gd name="T24" fmla="*/ 4 w 6"/>
                <a:gd name="T25" fmla="*/ 68 h 116"/>
                <a:gd name="T26" fmla="*/ 6 w 6"/>
                <a:gd name="T27" fmla="*/ 70 h 116"/>
                <a:gd name="T28" fmla="*/ 6 w 6"/>
                <a:gd name="T29" fmla="*/ 36 h 116"/>
                <a:gd name="T30" fmla="*/ 6 w 6"/>
                <a:gd name="T31" fmla="*/ 52 h 116"/>
                <a:gd name="T32" fmla="*/ 4 w 6"/>
                <a:gd name="T33" fmla="*/ 52 h 116"/>
                <a:gd name="T34" fmla="*/ 0 w 6"/>
                <a:gd name="T35" fmla="*/ 52 h 116"/>
                <a:gd name="T36" fmla="*/ 0 w 6"/>
                <a:gd name="T37" fmla="*/ 36 h 116"/>
                <a:gd name="T38" fmla="*/ 4 w 6"/>
                <a:gd name="T39" fmla="*/ 34 h 116"/>
                <a:gd name="T40" fmla="*/ 6 w 6"/>
                <a:gd name="T41" fmla="*/ 36 h 116"/>
                <a:gd name="T42" fmla="*/ 6 w 6"/>
                <a:gd name="T43" fmla="*/ 4 h 116"/>
                <a:gd name="T44" fmla="*/ 6 w 6"/>
                <a:gd name="T45" fmla="*/ 18 h 116"/>
                <a:gd name="T46" fmla="*/ 4 w 6"/>
                <a:gd name="T47" fmla="*/ 20 h 116"/>
                <a:gd name="T48" fmla="*/ 0 w 6"/>
                <a:gd name="T49" fmla="*/ 18 h 116"/>
                <a:gd name="T50" fmla="*/ 0 w 6"/>
                <a:gd name="T51" fmla="*/ 4 h 116"/>
                <a:gd name="T52" fmla="*/ 4 w 6"/>
                <a:gd name="T53" fmla="*/ 0 h 116"/>
                <a:gd name="T54" fmla="*/ 6 w 6"/>
                <a:gd name="T55" fmla="*/ 4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16">
                  <a:moveTo>
                    <a:pt x="6" y="104"/>
                  </a:moveTo>
                  <a:lnTo>
                    <a:pt x="6" y="114"/>
                  </a:lnTo>
                  <a:lnTo>
                    <a:pt x="4" y="116"/>
                  </a:lnTo>
                  <a:lnTo>
                    <a:pt x="0" y="114"/>
                  </a:lnTo>
                  <a:lnTo>
                    <a:pt x="0" y="104"/>
                  </a:lnTo>
                  <a:lnTo>
                    <a:pt x="4" y="102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6" name="Freeform 16"/>
            <p:cNvSpPr>
              <a:spLocks noEditPoints="1"/>
            </p:cNvSpPr>
            <p:nvPr/>
          </p:nvSpPr>
          <p:spPr bwMode="auto">
            <a:xfrm>
              <a:off x="2682761" y="3537347"/>
              <a:ext cx="1381125" cy="60325"/>
            </a:xfrm>
            <a:custGeom>
              <a:avLst/>
              <a:gdLst>
                <a:gd name="T0" fmla="*/ 830 w 870"/>
                <a:gd name="T1" fmla="*/ 0 h 38"/>
                <a:gd name="T2" fmla="*/ 870 w 870"/>
                <a:gd name="T3" fmla="*/ 20 h 38"/>
                <a:gd name="T4" fmla="*/ 830 w 870"/>
                <a:gd name="T5" fmla="*/ 38 h 38"/>
                <a:gd name="T6" fmla="*/ 830 w 870"/>
                <a:gd name="T7" fmla="*/ 0 h 38"/>
                <a:gd name="T8" fmla="*/ 40 w 870"/>
                <a:gd name="T9" fmla="*/ 38 h 38"/>
                <a:gd name="T10" fmla="*/ 0 w 870"/>
                <a:gd name="T11" fmla="*/ 20 h 38"/>
                <a:gd name="T12" fmla="*/ 40 w 870"/>
                <a:gd name="T13" fmla="*/ 0 h 38"/>
                <a:gd name="T14" fmla="*/ 40 w 870"/>
                <a:gd name="T15" fmla="*/ 38 h 38"/>
                <a:gd name="T16" fmla="*/ 32 w 870"/>
                <a:gd name="T17" fmla="*/ 16 h 38"/>
                <a:gd name="T18" fmla="*/ 838 w 870"/>
                <a:gd name="T19" fmla="*/ 16 h 38"/>
                <a:gd name="T20" fmla="*/ 840 w 870"/>
                <a:gd name="T21" fmla="*/ 20 h 38"/>
                <a:gd name="T22" fmla="*/ 838 w 870"/>
                <a:gd name="T23" fmla="*/ 20 h 38"/>
                <a:gd name="T24" fmla="*/ 32 w 870"/>
                <a:gd name="T25" fmla="*/ 20 h 38"/>
                <a:gd name="T26" fmla="*/ 30 w 870"/>
                <a:gd name="T27" fmla="*/ 20 h 38"/>
                <a:gd name="T28" fmla="*/ 32 w 870"/>
                <a:gd name="T2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70" h="38">
                  <a:moveTo>
                    <a:pt x="830" y="0"/>
                  </a:moveTo>
                  <a:lnTo>
                    <a:pt x="870" y="20"/>
                  </a:lnTo>
                  <a:lnTo>
                    <a:pt x="830" y="38"/>
                  </a:lnTo>
                  <a:lnTo>
                    <a:pt x="830" y="0"/>
                  </a:lnTo>
                  <a:close/>
                  <a:moveTo>
                    <a:pt x="40" y="38"/>
                  </a:moveTo>
                  <a:lnTo>
                    <a:pt x="0" y="20"/>
                  </a:lnTo>
                  <a:lnTo>
                    <a:pt x="40" y="0"/>
                  </a:lnTo>
                  <a:lnTo>
                    <a:pt x="40" y="38"/>
                  </a:lnTo>
                  <a:close/>
                  <a:moveTo>
                    <a:pt x="32" y="16"/>
                  </a:moveTo>
                  <a:lnTo>
                    <a:pt x="838" y="16"/>
                  </a:lnTo>
                  <a:lnTo>
                    <a:pt x="840" y="20"/>
                  </a:lnTo>
                  <a:lnTo>
                    <a:pt x="838" y="20"/>
                  </a:lnTo>
                  <a:lnTo>
                    <a:pt x="32" y="20"/>
                  </a:lnTo>
                  <a:lnTo>
                    <a:pt x="30" y="20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7" name="Freeform 17"/>
            <p:cNvSpPr>
              <a:spLocks/>
            </p:cNvSpPr>
            <p:nvPr/>
          </p:nvSpPr>
          <p:spPr bwMode="auto">
            <a:xfrm>
              <a:off x="2711336" y="2302272"/>
              <a:ext cx="346075" cy="349250"/>
            </a:xfrm>
            <a:custGeom>
              <a:avLst/>
              <a:gdLst>
                <a:gd name="T0" fmla="*/ 110 w 218"/>
                <a:gd name="T1" fmla="*/ 0 h 220"/>
                <a:gd name="T2" fmla="*/ 110 w 218"/>
                <a:gd name="T3" fmla="*/ 0 h 220"/>
                <a:gd name="T4" fmla="*/ 88 w 218"/>
                <a:gd name="T5" fmla="*/ 2 h 220"/>
                <a:gd name="T6" fmla="*/ 66 w 218"/>
                <a:gd name="T7" fmla="*/ 10 h 220"/>
                <a:gd name="T8" fmla="*/ 48 w 218"/>
                <a:gd name="T9" fmla="*/ 20 h 220"/>
                <a:gd name="T10" fmla="*/ 32 w 218"/>
                <a:gd name="T11" fmla="*/ 32 h 220"/>
                <a:gd name="T12" fmla="*/ 18 w 218"/>
                <a:gd name="T13" fmla="*/ 48 h 220"/>
                <a:gd name="T14" fmla="*/ 8 w 218"/>
                <a:gd name="T15" fmla="*/ 68 h 220"/>
                <a:gd name="T16" fmla="*/ 2 w 218"/>
                <a:gd name="T17" fmla="*/ 88 h 220"/>
                <a:gd name="T18" fmla="*/ 0 w 218"/>
                <a:gd name="T19" fmla="*/ 110 h 220"/>
                <a:gd name="T20" fmla="*/ 0 w 218"/>
                <a:gd name="T21" fmla="*/ 110 h 220"/>
                <a:gd name="T22" fmla="*/ 2 w 218"/>
                <a:gd name="T23" fmla="*/ 132 h 220"/>
                <a:gd name="T24" fmla="*/ 8 w 218"/>
                <a:gd name="T25" fmla="*/ 152 h 220"/>
                <a:gd name="T26" fmla="*/ 18 w 218"/>
                <a:gd name="T27" fmla="*/ 172 h 220"/>
                <a:gd name="T28" fmla="*/ 32 w 218"/>
                <a:gd name="T29" fmla="*/ 188 h 220"/>
                <a:gd name="T30" fmla="*/ 48 w 218"/>
                <a:gd name="T31" fmla="*/ 200 h 220"/>
                <a:gd name="T32" fmla="*/ 66 w 218"/>
                <a:gd name="T33" fmla="*/ 210 h 220"/>
                <a:gd name="T34" fmla="*/ 88 w 218"/>
                <a:gd name="T35" fmla="*/ 218 h 220"/>
                <a:gd name="T36" fmla="*/ 110 w 218"/>
                <a:gd name="T37" fmla="*/ 220 h 220"/>
                <a:gd name="T38" fmla="*/ 110 w 218"/>
                <a:gd name="T39" fmla="*/ 220 h 220"/>
                <a:gd name="T40" fmla="*/ 132 w 218"/>
                <a:gd name="T41" fmla="*/ 218 h 220"/>
                <a:gd name="T42" fmla="*/ 152 w 218"/>
                <a:gd name="T43" fmla="*/ 210 h 220"/>
                <a:gd name="T44" fmla="*/ 170 w 218"/>
                <a:gd name="T45" fmla="*/ 200 h 220"/>
                <a:gd name="T46" fmla="*/ 186 w 218"/>
                <a:gd name="T47" fmla="*/ 188 h 220"/>
                <a:gd name="T48" fmla="*/ 200 w 218"/>
                <a:gd name="T49" fmla="*/ 172 h 220"/>
                <a:gd name="T50" fmla="*/ 210 w 218"/>
                <a:gd name="T51" fmla="*/ 152 h 220"/>
                <a:gd name="T52" fmla="*/ 216 w 218"/>
                <a:gd name="T53" fmla="*/ 132 h 220"/>
                <a:gd name="T54" fmla="*/ 218 w 218"/>
                <a:gd name="T55" fmla="*/ 110 h 220"/>
                <a:gd name="T56" fmla="*/ 218 w 218"/>
                <a:gd name="T57" fmla="*/ 110 h 220"/>
                <a:gd name="T58" fmla="*/ 216 w 218"/>
                <a:gd name="T59" fmla="*/ 88 h 220"/>
                <a:gd name="T60" fmla="*/ 210 w 218"/>
                <a:gd name="T61" fmla="*/ 68 h 220"/>
                <a:gd name="T62" fmla="*/ 200 w 218"/>
                <a:gd name="T63" fmla="*/ 48 h 220"/>
                <a:gd name="T64" fmla="*/ 186 w 218"/>
                <a:gd name="T65" fmla="*/ 32 h 220"/>
                <a:gd name="T66" fmla="*/ 170 w 218"/>
                <a:gd name="T67" fmla="*/ 20 h 220"/>
                <a:gd name="T68" fmla="*/ 152 w 218"/>
                <a:gd name="T69" fmla="*/ 10 h 220"/>
                <a:gd name="T70" fmla="*/ 132 w 218"/>
                <a:gd name="T71" fmla="*/ 2 h 220"/>
                <a:gd name="T72" fmla="*/ 110 w 218"/>
                <a:gd name="T73" fmla="*/ 0 h 220"/>
                <a:gd name="T74" fmla="*/ 110 w 218"/>
                <a:gd name="T7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20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2"/>
                  </a:lnTo>
                  <a:lnTo>
                    <a:pt x="32" y="188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8"/>
                  </a:lnTo>
                  <a:lnTo>
                    <a:pt x="110" y="220"/>
                  </a:lnTo>
                  <a:lnTo>
                    <a:pt x="110" y="220"/>
                  </a:lnTo>
                  <a:lnTo>
                    <a:pt x="132" y="218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8"/>
                  </a:lnTo>
                  <a:lnTo>
                    <a:pt x="200" y="172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8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20"/>
                  </a:lnTo>
                  <a:lnTo>
                    <a:pt x="152" y="10"/>
                  </a:lnTo>
                  <a:lnTo>
                    <a:pt x="132" y="2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8" name="Freeform 18"/>
            <p:cNvSpPr>
              <a:spLocks/>
            </p:cNvSpPr>
            <p:nvPr/>
          </p:nvSpPr>
          <p:spPr bwMode="auto">
            <a:xfrm>
              <a:off x="2711336" y="2302272"/>
              <a:ext cx="346075" cy="349250"/>
            </a:xfrm>
            <a:custGeom>
              <a:avLst/>
              <a:gdLst>
                <a:gd name="T0" fmla="*/ 110 w 218"/>
                <a:gd name="T1" fmla="*/ 0 h 220"/>
                <a:gd name="T2" fmla="*/ 110 w 218"/>
                <a:gd name="T3" fmla="*/ 0 h 220"/>
                <a:gd name="T4" fmla="*/ 88 w 218"/>
                <a:gd name="T5" fmla="*/ 2 h 220"/>
                <a:gd name="T6" fmla="*/ 66 w 218"/>
                <a:gd name="T7" fmla="*/ 10 h 220"/>
                <a:gd name="T8" fmla="*/ 48 w 218"/>
                <a:gd name="T9" fmla="*/ 20 h 220"/>
                <a:gd name="T10" fmla="*/ 32 w 218"/>
                <a:gd name="T11" fmla="*/ 32 h 220"/>
                <a:gd name="T12" fmla="*/ 18 w 218"/>
                <a:gd name="T13" fmla="*/ 48 h 220"/>
                <a:gd name="T14" fmla="*/ 8 w 218"/>
                <a:gd name="T15" fmla="*/ 68 h 220"/>
                <a:gd name="T16" fmla="*/ 2 w 218"/>
                <a:gd name="T17" fmla="*/ 88 h 220"/>
                <a:gd name="T18" fmla="*/ 0 w 218"/>
                <a:gd name="T19" fmla="*/ 110 h 220"/>
                <a:gd name="T20" fmla="*/ 0 w 218"/>
                <a:gd name="T21" fmla="*/ 110 h 220"/>
                <a:gd name="T22" fmla="*/ 2 w 218"/>
                <a:gd name="T23" fmla="*/ 132 h 220"/>
                <a:gd name="T24" fmla="*/ 8 w 218"/>
                <a:gd name="T25" fmla="*/ 152 h 220"/>
                <a:gd name="T26" fmla="*/ 18 w 218"/>
                <a:gd name="T27" fmla="*/ 172 h 220"/>
                <a:gd name="T28" fmla="*/ 32 w 218"/>
                <a:gd name="T29" fmla="*/ 188 h 220"/>
                <a:gd name="T30" fmla="*/ 48 w 218"/>
                <a:gd name="T31" fmla="*/ 200 h 220"/>
                <a:gd name="T32" fmla="*/ 66 w 218"/>
                <a:gd name="T33" fmla="*/ 210 h 220"/>
                <a:gd name="T34" fmla="*/ 88 w 218"/>
                <a:gd name="T35" fmla="*/ 218 h 220"/>
                <a:gd name="T36" fmla="*/ 110 w 218"/>
                <a:gd name="T37" fmla="*/ 220 h 220"/>
                <a:gd name="T38" fmla="*/ 110 w 218"/>
                <a:gd name="T39" fmla="*/ 220 h 220"/>
                <a:gd name="T40" fmla="*/ 132 w 218"/>
                <a:gd name="T41" fmla="*/ 218 h 220"/>
                <a:gd name="T42" fmla="*/ 152 w 218"/>
                <a:gd name="T43" fmla="*/ 210 h 220"/>
                <a:gd name="T44" fmla="*/ 170 w 218"/>
                <a:gd name="T45" fmla="*/ 200 h 220"/>
                <a:gd name="T46" fmla="*/ 186 w 218"/>
                <a:gd name="T47" fmla="*/ 188 h 220"/>
                <a:gd name="T48" fmla="*/ 200 w 218"/>
                <a:gd name="T49" fmla="*/ 172 h 220"/>
                <a:gd name="T50" fmla="*/ 210 w 218"/>
                <a:gd name="T51" fmla="*/ 152 h 220"/>
                <a:gd name="T52" fmla="*/ 216 w 218"/>
                <a:gd name="T53" fmla="*/ 132 h 220"/>
                <a:gd name="T54" fmla="*/ 218 w 218"/>
                <a:gd name="T55" fmla="*/ 110 h 220"/>
                <a:gd name="T56" fmla="*/ 218 w 218"/>
                <a:gd name="T57" fmla="*/ 110 h 220"/>
                <a:gd name="T58" fmla="*/ 216 w 218"/>
                <a:gd name="T59" fmla="*/ 88 h 220"/>
                <a:gd name="T60" fmla="*/ 210 w 218"/>
                <a:gd name="T61" fmla="*/ 68 h 220"/>
                <a:gd name="T62" fmla="*/ 200 w 218"/>
                <a:gd name="T63" fmla="*/ 48 h 220"/>
                <a:gd name="T64" fmla="*/ 186 w 218"/>
                <a:gd name="T65" fmla="*/ 32 h 220"/>
                <a:gd name="T66" fmla="*/ 170 w 218"/>
                <a:gd name="T67" fmla="*/ 20 h 220"/>
                <a:gd name="T68" fmla="*/ 152 w 218"/>
                <a:gd name="T69" fmla="*/ 10 h 220"/>
                <a:gd name="T70" fmla="*/ 132 w 218"/>
                <a:gd name="T71" fmla="*/ 2 h 220"/>
                <a:gd name="T72" fmla="*/ 110 w 218"/>
                <a:gd name="T7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20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8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2"/>
                  </a:lnTo>
                  <a:lnTo>
                    <a:pt x="32" y="188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8"/>
                  </a:lnTo>
                  <a:lnTo>
                    <a:pt x="110" y="220"/>
                  </a:lnTo>
                  <a:lnTo>
                    <a:pt x="110" y="220"/>
                  </a:lnTo>
                  <a:lnTo>
                    <a:pt x="132" y="218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8"/>
                  </a:lnTo>
                  <a:lnTo>
                    <a:pt x="200" y="172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8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20"/>
                  </a:lnTo>
                  <a:lnTo>
                    <a:pt x="152" y="10"/>
                  </a:lnTo>
                  <a:lnTo>
                    <a:pt x="132" y="2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79" name="Freeform 19"/>
            <p:cNvSpPr>
              <a:spLocks/>
            </p:cNvSpPr>
            <p:nvPr/>
          </p:nvSpPr>
          <p:spPr bwMode="auto">
            <a:xfrm>
              <a:off x="3609861" y="235942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6 w 218"/>
                <a:gd name="T7" fmla="*/ 8 h 218"/>
                <a:gd name="T8" fmla="*/ 48 w 218"/>
                <a:gd name="T9" fmla="*/ 18 h 218"/>
                <a:gd name="T10" fmla="*/ 32 w 218"/>
                <a:gd name="T11" fmla="*/ 32 h 218"/>
                <a:gd name="T12" fmla="*/ 18 w 218"/>
                <a:gd name="T13" fmla="*/ 48 h 218"/>
                <a:gd name="T14" fmla="*/ 8 w 218"/>
                <a:gd name="T15" fmla="*/ 66 h 218"/>
                <a:gd name="T16" fmla="*/ 2 w 218"/>
                <a:gd name="T17" fmla="*/ 86 h 218"/>
                <a:gd name="T18" fmla="*/ 0 w 218"/>
                <a:gd name="T19" fmla="*/ 108 h 218"/>
                <a:gd name="T20" fmla="*/ 0 w 218"/>
                <a:gd name="T21" fmla="*/ 108 h 218"/>
                <a:gd name="T22" fmla="*/ 2 w 218"/>
                <a:gd name="T23" fmla="*/ 130 h 218"/>
                <a:gd name="T24" fmla="*/ 8 w 218"/>
                <a:gd name="T25" fmla="*/ 150 h 218"/>
                <a:gd name="T26" fmla="*/ 18 w 218"/>
                <a:gd name="T27" fmla="*/ 170 h 218"/>
                <a:gd name="T28" fmla="*/ 32 w 218"/>
                <a:gd name="T29" fmla="*/ 186 h 218"/>
                <a:gd name="T30" fmla="*/ 48 w 218"/>
                <a:gd name="T31" fmla="*/ 200 h 218"/>
                <a:gd name="T32" fmla="*/ 66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0 h 218"/>
                <a:gd name="T52" fmla="*/ 216 w 218"/>
                <a:gd name="T53" fmla="*/ 130 h 218"/>
                <a:gd name="T54" fmla="*/ 218 w 218"/>
                <a:gd name="T55" fmla="*/ 108 h 218"/>
                <a:gd name="T56" fmla="*/ 218 w 218"/>
                <a:gd name="T57" fmla="*/ 108 h 218"/>
                <a:gd name="T58" fmla="*/ 216 w 218"/>
                <a:gd name="T59" fmla="*/ 86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  <a:gd name="T74" fmla="*/ 110 w 218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0"/>
                  </a:lnTo>
                  <a:lnTo>
                    <a:pt x="216" y="130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6" y="86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0" name="Freeform 20"/>
            <p:cNvSpPr>
              <a:spLocks/>
            </p:cNvSpPr>
            <p:nvPr/>
          </p:nvSpPr>
          <p:spPr bwMode="auto">
            <a:xfrm>
              <a:off x="3609861" y="235942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6 w 218"/>
                <a:gd name="T7" fmla="*/ 8 h 218"/>
                <a:gd name="T8" fmla="*/ 48 w 218"/>
                <a:gd name="T9" fmla="*/ 18 h 218"/>
                <a:gd name="T10" fmla="*/ 32 w 218"/>
                <a:gd name="T11" fmla="*/ 32 h 218"/>
                <a:gd name="T12" fmla="*/ 18 w 218"/>
                <a:gd name="T13" fmla="*/ 48 h 218"/>
                <a:gd name="T14" fmla="*/ 8 w 218"/>
                <a:gd name="T15" fmla="*/ 66 h 218"/>
                <a:gd name="T16" fmla="*/ 2 w 218"/>
                <a:gd name="T17" fmla="*/ 86 h 218"/>
                <a:gd name="T18" fmla="*/ 0 w 218"/>
                <a:gd name="T19" fmla="*/ 108 h 218"/>
                <a:gd name="T20" fmla="*/ 0 w 218"/>
                <a:gd name="T21" fmla="*/ 108 h 218"/>
                <a:gd name="T22" fmla="*/ 2 w 218"/>
                <a:gd name="T23" fmla="*/ 130 h 218"/>
                <a:gd name="T24" fmla="*/ 8 w 218"/>
                <a:gd name="T25" fmla="*/ 150 h 218"/>
                <a:gd name="T26" fmla="*/ 18 w 218"/>
                <a:gd name="T27" fmla="*/ 170 h 218"/>
                <a:gd name="T28" fmla="*/ 32 w 218"/>
                <a:gd name="T29" fmla="*/ 186 h 218"/>
                <a:gd name="T30" fmla="*/ 48 w 218"/>
                <a:gd name="T31" fmla="*/ 200 h 218"/>
                <a:gd name="T32" fmla="*/ 66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0 h 218"/>
                <a:gd name="T52" fmla="*/ 216 w 218"/>
                <a:gd name="T53" fmla="*/ 130 h 218"/>
                <a:gd name="T54" fmla="*/ 218 w 218"/>
                <a:gd name="T55" fmla="*/ 108 h 218"/>
                <a:gd name="T56" fmla="*/ 218 w 218"/>
                <a:gd name="T57" fmla="*/ 108 h 218"/>
                <a:gd name="T58" fmla="*/ 216 w 218"/>
                <a:gd name="T59" fmla="*/ 86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0"/>
                  </a:lnTo>
                  <a:lnTo>
                    <a:pt x="216" y="130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6" y="86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1" name="Freeform 21"/>
            <p:cNvSpPr>
              <a:spLocks/>
            </p:cNvSpPr>
            <p:nvPr/>
          </p:nvSpPr>
          <p:spPr bwMode="auto">
            <a:xfrm>
              <a:off x="3152661" y="242927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8 w 218"/>
                <a:gd name="T7" fmla="*/ 8 h 218"/>
                <a:gd name="T8" fmla="*/ 50 w 218"/>
                <a:gd name="T9" fmla="*/ 18 h 218"/>
                <a:gd name="T10" fmla="*/ 32 w 218"/>
                <a:gd name="T11" fmla="*/ 32 h 218"/>
                <a:gd name="T12" fmla="*/ 20 w 218"/>
                <a:gd name="T13" fmla="*/ 48 h 218"/>
                <a:gd name="T14" fmla="*/ 10 w 218"/>
                <a:gd name="T15" fmla="*/ 66 h 218"/>
                <a:gd name="T16" fmla="*/ 4 w 218"/>
                <a:gd name="T17" fmla="*/ 86 h 218"/>
                <a:gd name="T18" fmla="*/ 0 w 218"/>
                <a:gd name="T19" fmla="*/ 108 h 218"/>
                <a:gd name="T20" fmla="*/ 0 w 218"/>
                <a:gd name="T21" fmla="*/ 108 h 218"/>
                <a:gd name="T22" fmla="*/ 4 w 218"/>
                <a:gd name="T23" fmla="*/ 130 h 218"/>
                <a:gd name="T24" fmla="*/ 10 w 218"/>
                <a:gd name="T25" fmla="*/ 152 h 218"/>
                <a:gd name="T26" fmla="*/ 20 w 218"/>
                <a:gd name="T27" fmla="*/ 170 h 218"/>
                <a:gd name="T28" fmla="*/ 32 w 218"/>
                <a:gd name="T29" fmla="*/ 186 h 218"/>
                <a:gd name="T30" fmla="*/ 50 w 218"/>
                <a:gd name="T31" fmla="*/ 200 h 218"/>
                <a:gd name="T32" fmla="*/ 68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2 h 218"/>
                <a:gd name="T52" fmla="*/ 216 w 218"/>
                <a:gd name="T53" fmla="*/ 130 h 218"/>
                <a:gd name="T54" fmla="*/ 218 w 218"/>
                <a:gd name="T55" fmla="*/ 108 h 218"/>
                <a:gd name="T56" fmla="*/ 218 w 218"/>
                <a:gd name="T57" fmla="*/ 108 h 218"/>
                <a:gd name="T58" fmla="*/ 216 w 218"/>
                <a:gd name="T59" fmla="*/ 86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  <a:gd name="T74" fmla="*/ 110 w 218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30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2"/>
                  </a:lnTo>
                  <a:lnTo>
                    <a:pt x="216" y="130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6" y="86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2" name="Freeform 22"/>
            <p:cNvSpPr>
              <a:spLocks/>
            </p:cNvSpPr>
            <p:nvPr/>
          </p:nvSpPr>
          <p:spPr bwMode="auto">
            <a:xfrm>
              <a:off x="3152661" y="242927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8 w 218"/>
                <a:gd name="T7" fmla="*/ 8 h 218"/>
                <a:gd name="T8" fmla="*/ 50 w 218"/>
                <a:gd name="T9" fmla="*/ 18 h 218"/>
                <a:gd name="T10" fmla="*/ 32 w 218"/>
                <a:gd name="T11" fmla="*/ 32 h 218"/>
                <a:gd name="T12" fmla="*/ 20 w 218"/>
                <a:gd name="T13" fmla="*/ 48 h 218"/>
                <a:gd name="T14" fmla="*/ 10 w 218"/>
                <a:gd name="T15" fmla="*/ 66 h 218"/>
                <a:gd name="T16" fmla="*/ 4 w 218"/>
                <a:gd name="T17" fmla="*/ 86 h 218"/>
                <a:gd name="T18" fmla="*/ 0 w 218"/>
                <a:gd name="T19" fmla="*/ 108 h 218"/>
                <a:gd name="T20" fmla="*/ 0 w 218"/>
                <a:gd name="T21" fmla="*/ 108 h 218"/>
                <a:gd name="T22" fmla="*/ 4 w 218"/>
                <a:gd name="T23" fmla="*/ 130 h 218"/>
                <a:gd name="T24" fmla="*/ 10 w 218"/>
                <a:gd name="T25" fmla="*/ 152 h 218"/>
                <a:gd name="T26" fmla="*/ 20 w 218"/>
                <a:gd name="T27" fmla="*/ 170 h 218"/>
                <a:gd name="T28" fmla="*/ 32 w 218"/>
                <a:gd name="T29" fmla="*/ 186 h 218"/>
                <a:gd name="T30" fmla="*/ 50 w 218"/>
                <a:gd name="T31" fmla="*/ 200 h 218"/>
                <a:gd name="T32" fmla="*/ 68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2 h 218"/>
                <a:gd name="T52" fmla="*/ 216 w 218"/>
                <a:gd name="T53" fmla="*/ 130 h 218"/>
                <a:gd name="T54" fmla="*/ 218 w 218"/>
                <a:gd name="T55" fmla="*/ 108 h 218"/>
                <a:gd name="T56" fmla="*/ 218 w 218"/>
                <a:gd name="T57" fmla="*/ 108 h 218"/>
                <a:gd name="T58" fmla="*/ 216 w 218"/>
                <a:gd name="T59" fmla="*/ 86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4" y="130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2"/>
                  </a:lnTo>
                  <a:lnTo>
                    <a:pt x="216" y="130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6" y="86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3" name="Freeform 23"/>
            <p:cNvSpPr>
              <a:spLocks/>
            </p:cNvSpPr>
            <p:nvPr/>
          </p:nvSpPr>
          <p:spPr bwMode="auto">
            <a:xfrm>
              <a:off x="3225686" y="3680222"/>
              <a:ext cx="285750" cy="288925"/>
            </a:xfrm>
            <a:custGeom>
              <a:avLst/>
              <a:gdLst>
                <a:gd name="T0" fmla="*/ 0 w 180"/>
                <a:gd name="T1" fmla="*/ 46 h 182"/>
                <a:gd name="T2" fmla="*/ 44 w 180"/>
                <a:gd name="T3" fmla="*/ 46 h 182"/>
                <a:gd name="T4" fmla="*/ 44 w 180"/>
                <a:gd name="T5" fmla="*/ 182 h 182"/>
                <a:gd name="T6" fmla="*/ 134 w 180"/>
                <a:gd name="T7" fmla="*/ 182 h 182"/>
                <a:gd name="T8" fmla="*/ 134 w 180"/>
                <a:gd name="T9" fmla="*/ 46 h 182"/>
                <a:gd name="T10" fmla="*/ 180 w 180"/>
                <a:gd name="T11" fmla="*/ 46 h 182"/>
                <a:gd name="T12" fmla="*/ 88 w 180"/>
                <a:gd name="T13" fmla="*/ 0 h 182"/>
                <a:gd name="T14" fmla="*/ 0 w 180"/>
                <a:gd name="T15" fmla="*/ 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182">
                  <a:moveTo>
                    <a:pt x="0" y="46"/>
                  </a:moveTo>
                  <a:lnTo>
                    <a:pt x="44" y="46"/>
                  </a:lnTo>
                  <a:lnTo>
                    <a:pt x="44" y="182"/>
                  </a:lnTo>
                  <a:lnTo>
                    <a:pt x="134" y="182"/>
                  </a:lnTo>
                  <a:lnTo>
                    <a:pt x="134" y="46"/>
                  </a:lnTo>
                  <a:lnTo>
                    <a:pt x="180" y="46"/>
                  </a:lnTo>
                  <a:lnTo>
                    <a:pt x="88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4" name="Freeform 24"/>
            <p:cNvSpPr>
              <a:spLocks/>
            </p:cNvSpPr>
            <p:nvPr/>
          </p:nvSpPr>
          <p:spPr bwMode="auto">
            <a:xfrm>
              <a:off x="3225686" y="3680222"/>
              <a:ext cx="285750" cy="288925"/>
            </a:xfrm>
            <a:custGeom>
              <a:avLst/>
              <a:gdLst>
                <a:gd name="T0" fmla="*/ 0 w 180"/>
                <a:gd name="T1" fmla="*/ 46 h 182"/>
                <a:gd name="T2" fmla="*/ 44 w 180"/>
                <a:gd name="T3" fmla="*/ 46 h 182"/>
                <a:gd name="T4" fmla="*/ 44 w 180"/>
                <a:gd name="T5" fmla="*/ 182 h 182"/>
                <a:gd name="T6" fmla="*/ 134 w 180"/>
                <a:gd name="T7" fmla="*/ 182 h 182"/>
                <a:gd name="T8" fmla="*/ 134 w 180"/>
                <a:gd name="T9" fmla="*/ 46 h 182"/>
                <a:gd name="T10" fmla="*/ 180 w 180"/>
                <a:gd name="T11" fmla="*/ 46 h 182"/>
                <a:gd name="T12" fmla="*/ 88 w 180"/>
                <a:gd name="T13" fmla="*/ 0 h 182"/>
                <a:gd name="T14" fmla="*/ 0 w 180"/>
                <a:gd name="T15" fmla="*/ 46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182">
                  <a:moveTo>
                    <a:pt x="0" y="46"/>
                  </a:moveTo>
                  <a:lnTo>
                    <a:pt x="44" y="46"/>
                  </a:lnTo>
                  <a:lnTo>
                    <a:pt x="44" y="182"/>
                  </a:lnTo>
                  <a:lnTo>
                    <a:pt x="134" y="182"/>
                  </a:lnTo>
                  <a:lnTo>
                    <a:pt x="134" y="46"/>
                  </a:lnTo>
                  <a:lnTo>
                    <a:pt x="180" y="46"/>
                  </a:lnTo>
                  <a:lnTo>
                    <a:pt x="88" y="0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5" name="Freeform 25"/>
            <p:cNvSpPr>
              <a:spLocks/>
            </p:cNvSpPr>
            <p:nvPr/>
          </p:nvSpPr>
          <p:spPr bwMode="auto">
            <a:xfrm>
              <a:off x="5181486" y="1841897"/>
              <a:ext cx="1377950" cy="1320800"/>
            </a:xfrm>
            <a:custGeom>
              <a:avLst/>
              <a:gdLst>
                <a:gd name="T0" fmla="*/ 434 w 868"/>
                <a:gd name="T1" fmla="*/ 0 h 832"/>
                <a:gd name="T2" fmla="*/ 346 w 868"/>
                <a:gd name="T3" fmla="*/ 8 h 832"/>
                <a:gd name="T4" fmla="*/ 264 w 868"/>
                <a:gd name="T5" fmla="*/ 32 h 832"/>
                <a:gd name="T6" fmla="*/ 190 w 868"/>
                <a:gd name="T7" fmla="*/ 72 h 832"/>
                <a:gd name="T8" fmla="*/ 126 w 868"/>
                <a:gd name="T9" fmla="*/ 122 h 832"/>
                <a:gd name="T10" fmla="*/ 74 w 868"/>
                <a:gd name="T11" fmla="*/ 184 h 832"/>
                <a:gd name="T12" fmla="*/ 34 w 868"/>
                <a:gd name="T13" fmla="*/ 254 h 832"/>
                <a:gd name="T14" fmla="*/ 8 w 868"/>
                <a:gd name="T15" fmla="*/ 332 h 832"/>
                <a:gd name="T16" fmla="*/ 0 w 868"/>
                <a:gd name="T17" fmla="*/ 416 h 832"/>
                <a:gd name="T18" fmla="*/ 2 w 868"/>
                <a:gd name="T19" fmla="*/ 460 h 832"/>
                <a:gd name="T20" fmla="*/ 18 w 868"/>
                <a:gd name="T21" fmla="*/ 540 h 832"/>
                <a:gd name="T22" fmla="*/ 52 w 868"/>
                <a:gd name="T23" fmla="*/ 614 h 832"/>
                <a:gd name="T24" fmla="*/ 98 w 868"/>
                <a:gd name="T25" fmla="*/ 682 h 832"/>
                <a:gd name="T26" fmla="*/ 158 w 868"/>
                <a:gd name="T27" fmla="*/ 738 h 832"/>
                <a:gd name="T28" fmla="*/ 226 w 868"/>
                <a:gd name="T29" fmla="*/ 782 h 832"/>
                <a:gd name="T30" fmla="*/ 304 w 868"/>
                <a:gd name="T31" fmla="*/ 814 h 832"/>
                <a:gd name="T32" fmla="*/ 388 w 868"/>
                <a:gd name="T33" fmla="*/ 830 h 832"/>
                <a:gd name="T34" fmla="*/ 434 w 868"/>
                <a:gd name="T35" fmla="*/ 832 h 832"/>
                <a:gd name="T36" fmla="*/ 520 w 868"/>
                <a:gd name="T37" fmla="*/ 824 h 832"/>
                <a:gd name="T38" fmla="*/ 602 w 868"/>
                <a:gd name="T39" fmla="*/ 800 h 832"/>
                <a:gd name="T40" fmla="*/ 676 w 868"/>
                <a:gd name="T41" fmla="*/ 762 h 832"/>
                <a:gd name="T42" fmla="*/ 740 w 868"/>
                <a:gd name="T43" fmla="*/ 710 h 832"/>
                <a:gd name="T44" fmla="*/ 794 w 868"/>
                <a:gd name="T45" fmla="*/ 650 h 832"/>
                <a:gd name="T46" fmla="*/ 834 w 868"/>
                <a:gd name="T47" fmla="*/ 578 h 832"/>
                <a:gd name="T48" fmla="*/ 858 w 868"/>
                <a:gd name="T49" fmla="*/ 500 h 832"/>
                <a:gd name="T50" fmla="*/ 868 w 868"/>
                <a:gd name="T51" fmla="*/ 416 h 832"/>
                <a:gd name="T52" fmla="*/ 866 w 868"/>
                <a:gd name="T53" fmla="*/ 374 h 832"/>
                <a:gd name="T54" fmla="*/ 848 w 868"/>
                <a:gd name="T55" fmla="*/ 292 h 832"/>
                <a:gd name="T56" fmla="*/ 816 w 868"/>
                <a:gd name="T57" fmla="*/ 218 h 832"/>
                <a:gd name="T58" fmla="*/ 768 w 868"/>
                <a:gd name="T59" fmla="*/ 152 h 832"/>
                <a:gd name="T60" fmla="*/ 710 w 868"/>
                <a:gd name="T61" fmla="*/ 96 h 832"/>
                <a:gd name="T62" fmla="*/ 640 w 868"/>
                <a:gd name="T63" fmla="*/ 50 h 832"/>
                <a:gd name="T64" fmla="*/ 562 w 868"/>
                <a:gd name="T65" fmla="*/ 18 h 832"/>
                <a:gd name="T66" fmla="*/ 478 w 868"/>
                <a:gd name="T67" fmla="*/ 2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68" h="832">
                  <a:moveTo>
                    <a:pt x="434" y="0"/>
                  </a:moveTo>
                  <a:lnTo>
                    <a:pt x="434" y="0"/>
                  </a:lnTo>
                  <a:lnTo>
                    <a:pt x="388" y="2"/>
                  </a:lnTo>
                  <a:lnTo>
                    <a:pt x="346" y="8"/>
                  </a:lnTo>
                  <a:lnTo>
                    <a:pt x="304" y="18"/>
                  </a:lnTo>
                  <a:lnTo>
                    <a:pt x="264" y="32"/>
                  </a:lnTo>
                  <a:lnTo>
                    <a:pt x="226" y="50"/>
                  </a:lnTo>
                  <a:lnTo>
                    <a:pt x="190" y="72"/>
                  </a:lnTo>
                  <a:lnTo>
                    <a:pt x="158" y="96"/>
                  </a:lnTo>
                  <a:lnTo>
                    <a:pt x="126" y="122"/>
                  </a:lnTo>
                  <a:lnTo>
                    <a:pt x="98" y="152"/>
                  </a:lnTo>
                  <a:lnTo>
                    <a:pt x="74" y="184"/>
                  </a:lnTo>
                  <a:lnTo>
                    <a:pt x="52" y="218"/>
                  </a:lnTo>
                  <a:lnTo>
                    <a:pt x="34" y="254"/>
                  </a:lnTo>
                  <a:lnTo>
                    <a:pt x="18" y="292"/>
                  </a:lnTo>
                  <a:lnTo>
                    <a:pt x="8" y="332"/>
                  </a:lnTo>
                  <a:lnTo>
                    <a:pt x="2" y="374"/>
                  </a:lnTo>
                  <a:lnTo>
                    <a:pt x="0" y="416"/>
                  </a:lnTo>
                  <a:lnTo>
                    <a:pt x="0" y="416"/>
                  </a:lnTo>
                  <a:lnTo>
                    <a:pt x="2" y="460"/>
                  </a:lnTo>
                  <a:lnTo>
                    <a:pt x="8" y="500"/>
                  </a:lnTo>
                  <a:lnTo>
                    <a:pt x="18" y="540"/>
                  </a:lnTo>
                  <a:lnTo>
                    <a:pt x="34" y="578"/>
                  </a:lnTo>
                  <a:lnTo>
                    <a:pt x="52" y="614"/>
                  </a:lnTo>
                  <a:lnTo>
                    <a:pt x="74" y="650"/>
                  </a:lnTo>
                  <a:lnTo>
                    <a:pt x="98" y="682"/>
                  </a:lnTo>
                  <a:lnTo>
                    <a:pt x="126" y="710"/>
                  </a:lnTo>
                  <a:lnTo>
                    <a:pt x="158" y="738"/>
                  </a:lnTo>
                  <a:lnTo>
                    <a:pt x="190" y="762"/>
                  </a:lnTo>
                  <a:lnTo>
                    <a:pt x="226" y="782"/>
                  </a:lnTo>
                  <a:lnTo>
                    <a:pt x="264" y="800"/>
                  </a:lnTo>
                  <a:lnTo>
                    <a:pt x="304" y="814"/>
                  </a:lnTo>
                  <a:lnTo>
                    <a:pt x="346" y="824"/>
                  </a:lnTo>
                  <a:lnTo>
                    <a:pt x="388" y="830"/>
                  </a:lnTo>
                  <a:lnTo>
                    <a:pt x="434" y="832"/>
                  </a:lnTo>
                  <a:lnTo>
                    <a:pt x="434" y="832"/>
                  </a:lnTo>
                  <a:lnTo>
                    <a:pt x="478" y="830"/>
                  </a:lnTo>
                  <a:lnTo>
                    <a:pt x="520" y="824"/>
                  </a:lnTo>
                  <a:lnTo>
                    <a:pt x="562" y="814"/>
                  </a:lnTo>
                  <a:lnTo>
                    <a:pt x="602" y="800"/>
                  </a:lnTo>
                  <a:lnTo>
                    <a:pt x="640" y="782"/>
                  </a:lnTo>
                  <a:lnTo>
                    <a:pt x="676" y="762"/>
                  </a:lnTo>
                  <a:lnTo>
                    <a:pt x="710" y="738"/>
                  </a:lnTo>
                  <a:lnTo>
                    <a:pt x="740" y="710"/>
                  </a:lnTo>
                  <a:lnTo>
                    <a:pt x="768" y="682"/>
                  </a:lnTo>
                  <a:lnTo>
                    <a:pt x="794" y="650"/>
                  </a:lnTo>
                  <a:lnTo>
                    <a:pt x="816" y="614"/>
                  </a:lnTo>
                  <a:lnTo>
                    <a:pt x="834" y="578"/>
                  </a:lnTo>
                  <a:lnTo>
                    <a:pt x="848" y="540"/>
                  </a:lnTo>
                  <a:lnTo>
                    <a:pt x="858" y="500"/>
                  </a:lnTo>
                  <a:lnTo>
                    <a:pt x="866" y="460"/>
                  </a:lnTo>
                  <a:lnTo>
                    <a:pt x="868" y="416"/>
                  </a:lnTo>
                  <a:lnTo>
                    <a:pt x="868" y="416"/>
                  </a:lnTo>
                  <a:lnTo>
                    <a:pt x="866" y="374"/>
                  </a:lnTo>
                  <a:lnTo>
                    <a:pt x="858" y="332"/>
                  </a:lnTo>
                  <a:lnTo>
                    <a:pt x="848" y="292"/>
                  </a:lnTo>
                  <a:lnTo>
                    <a:pt x="834" y="254"/>
                  </a:lnTo>
                  <a:lnTo>
                    <a:pt x="816" y="218"/>
                  </a:lnTo>
                  <a:lnTo>
                    <a:pt x="794" y="184"/>
                  </a:lnTo>
                  <a:lnTo>
                    <a:pt x="768" y="152"/>
                  </a:lnTo>
                  <a:lnTo>
                    <a:pt x="740" y="122"/>
                  </a:lnTo>
                  <a:lnTo>
                    <a:pt x="710" y="96"/>
                  </a:lnTo>
                  <a:lnTo>
                    <a:pt x="676" y="72"/>
                  </a:lnTo>
                  <a:lnTo>
                    <a:pt x="640" y="50"/>
                  </a:lnTo>
                  <a:lnTo>
                    <a:pt x="602" y="32"/>
                  </a:lnTo>
                  <a:lnTo>
                    <a:pt x="562" y="18"/>
                  </a:lnTo>
                  <a:lnTo>
                    <a:pt x="520" y="8"/>
                  </a:lnTo>
                  <a:lnTo>
                    <a:pt x="478" y="2"/>
                  </a:lnTo>
                  <a:lnTo>
                    <a:pt x="4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6" name="Freeform 26"/>
            <p:cNvSpPr>
              <a:spLocks/>
            </p:cNvSpPr>
            <p:nvPr/>
          </p:nvSpPr>
          <p:spPr bwMode="auto">
            <a:xfrm>
              <a:off x="5346586" y="2410222"/>
              <a:ext cx="342900" cy="346075"/>
            </a:xfrm>
            <a:custGeom>
              <a:avLst/>
              <a:gdLst>
                <a:gd name="T0" fmla="*/ 108 w 216"/>
                <a:gd name="T1" fmla="*/ 0 h 218"/>
                <a:gd name="T2" fmla="*/ 108 w 216"/>
                <a:gd name="T3" fmla="*/ 0 h 218"/>
                <a:gd name="T4" fmla="*/ 86 w 216"/>
                <a:gd name="T5" fmla="*/ 2 h 218"/>
                <a:gd name="T6" fmla="*/ 66 w 216"/>
                <a:gd name="T7" fmla="*/ 8 h 218"/>
                <a:gd name="T8" fmla="*/ 48 w 216"/>
                <a:gd name="T9" fmla="*/ 18 h 218"/>
                <a:gd name="T10" fmla="*/ 32 w 216"/>
                <a:gd name="T11" fmla="*/ 32 h 218"/>
                <a:gd name="T12" fmla="*/ 18 w 216"/>
                <a:gd name="T13" fmla="*/ 48 h 218"/>
                <a:gd name="T14" fmla="*/ 8 w 216"/>
                <a:gd name="T15" fmla="*/ 66 h 218"/>
                <a:gd name="T16" fmla="*/ 2 w 216"/>
                <a:gd name="T17" fmla="*/ 86 h 218"/>
                <a:gd name="T18" fmla="*/ 0 w 216"/>
                <a:gd name="T19" fmla="*/ 110 h 218"/>
                <a:gd name="T20" fmla="*/ 0 w 216"/>
                <a:gd name="T21" fmla="*/ 110 h 218"/>
                <a:gd name="T22" fmla="*/ 2 w 216"/>
                <a:gd name="T23" fmla="*/ 132 h 218"/>
                <a:gd name="T24" fmla="*/ 8 w 216"/>
                <a:gd name="T25" fmla="*/ 152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200 h 218"/>
                <a:gd name="T32" fmla="*/ 66 w 216"/>
                <a:gd name="T33" fmla="*/ 210 h 218"/>
                <a:gd name="T34" fmla="*/ 86 w 216"/>
                <a:gd name="T35" fmla="*/ 216 h 218"/>
                <a:gd name="T36" fmla="*/ 108 w 216"/>
                <a:gd name="T37" fmla="*/ 218 h 218"/>
                <a:gd name="T38" fmla="*/ 108 w 216"/>
                <a:gd name="T39" fmla="*/ 218 h 218"/>
                <a:gd name="T40" fmla="*/ 130 w 216"/>
                <a:gd name="T41" fmla="*/ 216 h 218"/>
                <a:gd name="T42" fmla="*/ 150 w 216"/>
                <a:gd name="T43" fmla="*/ 210 h 218"/>
                <a:gd name="T44" fmla="*/ 168 w 216"/>
                <a:gd name="T45" fmla="*/ 200 h 218"/>
                <a:gd name="T46" fmla="*/ 184 w 216"/>
                <a:gd name="T47" fmla="*/ 186 h 218"/>
                <a:gd name="T48" fmla="*/ 198 w 216"/>
                <a:gd name="T49" fmla="*/ 170 h 218"/>
                <a:gd name="T50" fmla="*/ 208 w 216"/>
                <a:gd name="T51" fmla="*/ 152 h 218"/>
                <a:gd name="T52" fmla="*/ 214 w 216"/>
                <a:gd name="T53" fmla="*/ 132 h 218"/>
                <a:gd name="T54" fmla="*/ 216 w 216"/>
                <a:gd name="T55" fmla="*/ 110 h 218"/>
                <a:gd name="T56" fmla="*/ 216 w 216"/>
                <a:gd name="T57" fmla="*/ 110 h 218"/>
                <a:gd name="T58" fmla="*/ 214 w 216"/>
                <a:gd name="T59" fmla="*/ 86 h 218"/>
                <a:gd name="T60" fmla="*/ 208 w 216"/>
                <a:gd name="T61" fmla="*/ 66 h 218"/>
                <a:gd name="T62" fmla="*/ 198 w 216"/>
                <a:gd name="T63" fmla="*/ 48 h 218"/>
                <a:gd name="T64" fmla="*/ 184 w 216"/>
                <a:gd name="T65" fmla="*/ 32 h 218"/>
                <a:gd name="T66" fmla="*/ 168 w 216"/>
                <a:gd name="T67" fmla="*/ 18 h 218"/>
                <a:gd name="T68" fmla="*/ 150 w 216"/>
                <a:gd name="T69" fmla="*/ 8 h 218"/>
                <a:gd name="T70" fmla="*/ 130 w 216"/>
                <a:gd name="T71" fmla="*/ 2 h 218"/>
                <a:gd name="T72" fmla="*/ 108 w 216"/>
                <a:gd name="T73" fmla="*/ 0 h 218"/>
                <a:gd name="T74" fmla="*/ 108 w 216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10"/>
                  </a:lnTo>
                  <a:lnTo>
                    <a:pt x="168" y="200"/>
                  </a:lnTo>
                  <a:lnTo>
                    <a:pt x="184" y="186"/>
                  </a:lnTo>
                  <a:lnTo>
                    <a:pt x="198" y="170"/>
                  </a:lnTo>
                  <a:lnTo>
                    <a:pt x="208" y="152"/>
                  </a:lnTo>
                  <a:lnTo>
                    <a:pt x="214" y="132"/>
                  </a:lnTo>
                  <a:lnTo>
                    <a:pt x="216" y="110"/>
                  </a:lnTo>
                  <a:lnTo>
                    <a:pt x="216" y="110"/>
                  </a:lnTo>
                  <a:lnTo>
                    <a:pt x="214" y="86"/>
                  </a:lnTo>
                  <a:lnTo>
                    <a:pt x="208" y="66"/>
                  </a:lnTo>
                  <a:lnTo>
                    <a:pt x="198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7" name="Freeform 27"/>
            <p:cNvSpPr>
              <a:spLocks/>
            </p:cNvSpPr>
            <p:nvPr/>
          </p:nvSpPr>
          <p:spPr bwMode="auto">
            <a:xfrm>
              <a:off x="5346586" y="2410222"/>
              <a:ext cx="342900" cy="346075"/>
            </a:xfrm>
            <a:custGeom>
              <a:avLst/>
              <a:gdLst>
                <a:gd name="T0" fmla="*/ 108 w 216"/>
                <a:gd name="T1" fmla="*/ 0 h 218"/>
                <a:gd name="T2" fmla="*/ 108 w 216"/>
                <a:gd name="T3" fmla="*/ 0 h 218"/>
                <a:gd name="T4" fmla="*/ 86 w 216"/>
                <a:gd name="T5" fmla="*/ 2 h 218"/>
                <a:gd name="T6" fmla="*/ 66 w 216"/>
                <a:gd name="T7" fmla="*/ 8 h 218"/>
                <a:gd name="T8" fmla="*/ 48 w 216"/>
                <a:gd name="T9" fmla="*/ 18 h 218"/>
                <a:gd name="T10" fmla="*/ 32 w 216"/>
                <a:gd name="T11" fmla="*/ 32 h 218"/>
                <a:gd name="T12" fmla="*/ 18 w 216"/>
                <a:gd name="T13" fmla="*/ 48 h 218"/>
                <a:gd name="T14" fmla="*/ 8 w 216"/>
                <a:gd name="T15" fmla="*/ 66 h 218"/>
                <a:gd name="T16" fmla="*/ 2 w 216"/>
                <a:gd name="T17" fmla="*/ 86 h 218"/>
                <a:gd name="T18" fmla="*/ 0 w 216"/>
                <a:gd name="T19" fmla="*/ 110 h 218"/>
                <a:gd name="T20" fmla="*/ 0 w 216"/>
                <a:gd name="T21" fmla="*/ 110 h 218"/>
                <a:gd name="T22" fmla="*/ 2 w 216"/>
                <a:gd name="T23" fmla="*/ 132 h 218"/>
                <a:gd name="T24" fmla="*/ 8 w 216"/>
                <a:gd name="T25" fmla="*/ 152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200 h 218"/>
                <a:gd name="T32" fmla="*/ 66 w 216"/>
                <a:gd name="T33" fmla="*/ 210 h 218"/>
                <a:gd name="T34" fmla="*/ 86 w 216"/>
                <a:gd name="T35" fmla="*/ 216 h 218"/>
                <a:gd name="T36" fmla="*/ 108 w 216"/>
                <a:gd name="T37" fmla="*/ 218 h 218"/>
                <a:gd name="T38" fmla="*/ 108 w 216"/>
                <a:gd name="T39" fmla="*/ 218 h 218"/>
                <a:gd name="T40" fmla="*/ 130 w 216"/>
                <a:gd name="T41" fmla="*/ 216 h 218"/>
                <a:gd name="T42" fmla="*/ 150 w 216"/>
                <a:gd name="T43" fmla="*/ 210 h 218"/>
                <a:gd name="T44" fmla="*/ 168 w 216"/>
                <a:gd name="T45" fmla="*/ 200 h 218"/>
                <a:gd name="T46" fmla="*/ 184 w 216"/>
                <a:gd name="T47" fmla="*/ 186 h 218"/>
                <a:gd name="T48" fmla="*/ 198 w 216"/>
                <a:gd name="T49" fmla="*/ 170 h 218"/>
                <a:gd name="T50" fmla="*/ 208 w 216"/>
                <a:gd name="T51" fmla="*/ 152 h 218"/>
                <a:gd name="T52" fmla="*/ 214 w 216"/>
                <a:gd name="T53" fmla="*/ 132 h 218"/>
                <a:gd name="T54" fmla="*/ 216 w 216"/>
                <a:gd name="T55" fmla="*/ 110 h 218"/>
                <a:gd name="T56" fmla="*/ 216 w 216"/>
                <a:gd name="T57" fmla="*/ 110 h 218"/>
                <a:gd name="T58" fmla="*/ 214 w 216"/>
                <a:gd name="T59" fmla="*/ 86 h 218"/>
                <a:gd name="T60" fmla="*/ 208 w 216"/>
                <a:gd name="T61" fmla="*/ 66 h 218"/>
                <a:gd name="T62" fmla="*/ 198 w 216"/>
                <a:gd name="T63" fmla="*/ 48 h 218"/>
                <a:gd name="T64" fmla="*/ 184 w 216"/>
                <a:gd name="T65" fmla="*/ 32 h 218"/>
                <a:gd name="T66" fmla="*/ 168 w 216"/>
                <a:gd name="T67" fmla="*/ 18 h 218"/>
                <a:gd name="T68" fmla="*/ 150 w 216"/>
                <a:gd name="T69" fmla="*/ 8 h 218"/>
                <a:gd name="T70" fmla="*/ 130 w 216"/>
                <a:gd name="T71" fmla="*/ 2 h 218"/>
                <a:gd name="T72" fmla="*/ 108 w 216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10"/>
                  </a:lnTo>
                  <a:lnTo>
                    <a:pt x="168" y="200"/>
                  </a:lnTo>
                  <a:lnTo>
                    <a:pt x="184" y="186"/>
                  </a:lnTo>
                  <a:lnTo>
                    <a:pt x="198" y="170"/>
                  </a:lnTo>
                  <a:lnTo>
                    <a:pt x="208" y="152"/>
                  </a:lnTo>
                  <a:lnTo>
                    <a:pt x="214" y="132"/>
                  </a:lnTo>
                  <a:lnTo>
                    <a:pt x="216" y="110"/>
                  </a:lnTo>
                  <a:lnTo>
                    <a:pt x="216" y="110"/>
                  </a:lnTo>
                  <a:lnTo>
                    <a:pt x="214" y="86"/>
                  </a:lnTo>
                  <a:lnTo>
                    <a:pt x="208" y="66"/>
                  </a:lnTo>
                  <a:lnTo>
                    <a:pt x="198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8" name="Freeform 28"/>
            <p:cNvSpPr>
              <a:spLocks/>
            </p:cNvSpPr>
            <p:nvPr/>
          </p:nvSpPr>
          <p:spPr bwMode="auto">
            <a:xfrm>
              <a:off x="6165736" y="222607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8 w 218"/>
                <a:gd name="T7" fmla="*/ 8 h 218"/>
                <a:gd name="T8" fmla="*/ 50 w 218"/>
                <a:gd name="T9" fmla="*/ 18 h 218"/>
                <a:gd name="T10" fmla="*/ 32 w 218"/>
                <a:gd name="T11" fmla="*/ 32 h 218"/>
                <a:gd name="T12" fmla="*/ 20 w 218"/>
                <a:gd name="T13" fmla="*/ 48 h 218"/>
                <a:gd name="T14" fmla="*/ 10 w 218"/>
                <a:gd name="T15" fmla="*/ 66 h 218"/>
                <a:gd name="T16" fmla="*/ 4 w 218"/>
                <a:gd name="T17" fmla="*/ 88 h 218"/>
                <a:gd name="T18" fmla="*/ 0 w 218"/>
                <a:gd name="T19" fmla="*/ 110 h 218"/>
                <a:gd name="T20" fmla="*/ 0 w 218"/>
                <a:gd name="T21" fmla="*/ 110 h 218"/>
                <a:gd name="T22" fmla="*/ 4 w 218"/>
                <a:gd name="T23" fmla="*/ 132 h 218"/>
                <a:gd name="T24" fmla="*/ 10 w 218"/>
                <a:gd name="T25" fmla="*/ 152 h 218"/>
                <a:gd name="T26" fmla="*/ 20 w 218"/>
                <a:gd name="T27" fmla="*/ 170 h 218"/>
                <a:gd name="T28" fmla="*/ 32 w 218"/>
                <a:gd name="T29" fmla="*/ 186 h 218"/>
                <a:gd name="T30" fmla="*/ 50 w 218"/>
                <a:gd name="T31" fmla="*/ 200 h 218"/>
                <a:gd name="T32" fmla="*/ 68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2 h 218"/>
                <a:gd name="T52" fmla="*/ 216 w 218"/>
                <a:gd name="T53" fmla="*/ 132 h 218"/>
                <a:gd name="T54" fmla="*/ 218 w 218"/>
                <a:gd name="T55" fmla="*/ 110 h 218"/>
                <a:gd name="T56" fmla="*/ 218 w 218"/>
                <a:gd name="T57" fmla="*/ 110 h 218"/>
                <a:gd name="T58" fmla="*/ 216 w 218"/>
                <a:gd name="T59" fmla="*/ 88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  <a:gd name="T74" fmla="*/ 110 w 218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89" name="Freeform 29"/>
            <p:cNvSpPr>
              <a:spLocks/>
            </p:cNvSpPr>
            <p:nvPr/>
          </p:nvSpPr>
          <p:spPr bwMode="auto">
            <a:xfrm>
              <a:off x="6165736" y="2226072"/>
              <a:ext cx="346075" cy="346075"/>
            </a:xfrm>
            <a:custGeom>
              <a:avLst/>
              <a:gdLst>
                <a:gd name="T0" fmla="*/ 110 w 218"/>
                <a:gd name="T1" fmla="*/ 0 h 218"/>
                <a:gd name="T2" fmla="*/ 110 w 218"/>
                <a:gd name="T3" fmla="*/ 0 h 218"/>
                <a:gd name="T4" fmla="*/ 88 w 218"/>
                <a:gd name="T5" fmla="*/ 2 h 218"/>
                <a:gd name="T6" fmla="*/ 68 w 218"/>
                <a:gd name="T7" fmla="*/ 8 h 218"/>
                <a:gd name="T8" fmla="*/ 50 w 218"/>
                <a:gd name="T9" fmla="*/ 18 h 218"/>
                <a:gd name="T10" fmla="*/ 32 w 218"/>
                <a:gd name="T11" fmla="*/ 32 h 218"/>
                <a:gd name="T12" fmla="*/ 20 w 218"/>
                <a:gd name="T13" fmla="*/ 48 h 218"/>
                <a:gd name="T14" fmla="*/ 10 w 218"/>
                <a:gd name="T15" fmla="*/ 66 h 218"/>
                <a:gd name="T16" fmla="*/ 4 w 218"/>
                <a:gd name="T17" fmla="*/ 88 h 218"/>
                <a:gd name="T18" fmla="*/ 0 w 218"/>
                <a:gd name="T19" fmla="*/ 110 h 218"/>
                <a:gd name="T20" fmla="*/ 0 w 218"/>
                <a:gd name="T21" fmla="*/ 110 h 218"/>
                <a:gd name="T22" fmla="*/ 4 w 218"/>
                <a:gd name="T23" fmla="*/ 132 h 218"/>
                <a:gd name="T24" fmla="*/ 10 w 218"/>
                <a:gd name="T25" fmla="*/ 152 h 218"/>
                <a:gd name="T26" fmla="*/ 20 w 218"/>
                <a:gd name="T27" fmla="*/ 170 h 218"/>
                <a:gd name="T28" fmla="*/ 32 w 218"/>
                <a:gd name="T29" fmla="*/ 186 h 218"/>
                <a:gd name="T30" fmla="*/ 50 w 218"/>
                <a:gd name="T31" fmla="*/ 200 h 218"/>
                <a:gd name="T32" fmla="*/ 68 w 218"/>
                <a:gd name="T33" fmla="*/ 210 h 218"/>
                <a:gd name="T34" fmla="*/ 88 w 218"/>
                <a:gd name="T35" fmla="*/ 216 h 218"/>
                <a:gd name="T36" fmla="*/ 110 w 218"/>
                <a:gd name="T37" fmla="*/ 218 h 218"/>
                <a:gd name="T38" fmla="*/ 110 w 218"/>
                <a:gd name="T39" fmla="*/ 218 h 218"/>
                <a:gd name="T40" fmla="*/ 132 w 218"/>
                <a:gd name="T41" fmla="*/ 216 h 218"/>
                <a:gd name="T42" fmla="*/ 152 w 218"/>
                <a:gd name="T43" fmla="*/ 210 h 218"/>
                <a:gd name="T44" fmla="*/ 170 w 218"/>
                <a:gd name="T45" fmla="*/ 200 h 218"/>
                <a:gd name="T46" fmla="*/ 186 w 218"/>
                <a:gd name="T47" fmla="*/ 186 h 218"/>
                <a:gd name="T48" fmla="*/ 200 w 218"/>
                <a:gd name="T49" fmla="*/ 170 h 218"/>
                <a:gd name="T50" fmla="*/ 210 w 218"/>
                <a:gd name="T51" fmla="*/ 152 h 218"/>
                <a:gd name="T52" fmla="*/ 216 w 218"/>
                <a:gd name="T53" fmla="*/ 132 h 218"/>
                <a:gd name="T54" fmla="*/ 218 w 218"/>
                <a:gd name="T55" fmla="*/ 110 h 218"/>
                <a:gd name="T56" fmla="*/ 218 w 218"/>
                <a:gd name="T57" fmla="*/ 110 h 218"/>
                <a:gd name="T58" fmla="*/ 216 w 218"/>
                <a:gd name="T59" fmla="*/ 88 h 218"/>
                <a:gd name="T60" fmla="*/ 210 w 218"/>
                <a:gd name="T61" fmla="*/ 66 h 218"/>
                <a:gd name="T62" fmla="*/ 200 w 218"/>
                <a:gd name="T63" fmla="*/ 48 h 218"/>
                <a:gd name="T64" fmla="*/ 186 w 218"/>
                <a:gd name="T65" fmla="*/ 32 h 218"/>
                <a:gd name="T66" fmla="*/ 170 w 218"/>
                <a:gd name="T67" fmla="*/ 18 h 218"/>
                <a:gd name="T68" fmla="*/ 152 w 218"/>
                <a:gd name="T69" fmla="*/ 8 h 218"/>
                <a:gd name="T70" fmla="*/ 132 w 218"/>
                <a:gd name="T71" fmla="*/ 2 h 218"/>
                <a:gd name="T72" fmla="*/ 110 w 218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6"/>
                  </a:lnTo>
                  <a:lnTo>
                    <a:pt x="200" y="170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6"/>
                  </a:lnTo>
                  <a:lnTo>
                    <a:pt x="200" y="48"/>
                  </a:lnTo>
                  <a:lnTo>
                    <a:pt x="186" y="32"/>
                  </a:lnTo>
                  <a:lnTo>
                    <a:pt x="170" y="18"/>
                  </a:lnTo>
                  <a:lnTo>
                    <a:pt x="152" y="8"/>
                  </a:lnTo>
                  <a:lnTo>
                    <a:pt x="132" y="2"/>
                  </a:lnTo>
                  <a:lnTo>
                    <a:pt x="1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0" name="Freeform 30"/>
            <p:cNvSpPr>
              <a:spLocks/>
            </p:cNvSpPr>
            <p:nvPr/>
          </p:nvSpPr>
          <p:spPr bwMode="auto">
            <a:xfrm>
              <a:off x="5800611" y="2499122"/>
              <a:ext cx="346075" cy="349250"/>
            </a:xfrm>
            <a:custGeom>
              <a:avLst/>
              <a:gdLst>
                <a:gd name="T0" fmla="*/ 108 w 218"/>
                <a:gd name="T1" fmla="*/ 0 h 220"/>
                <a:gd name="T2" fmla="*/ 108 w 218"/>
                <a:gd name="T3" fmla="*/ 0 h 220"/>
                <a:gd name="T4" fmla="*/ 88 w 218"/>
                <a:gd name="T5" fmla="*/ 4 h 220"/>
                <a:gd name="T6" fmla="*/ 66 w 218"/>
                <a:gd name="T7" fmla="*/ 10 h 220"/>
                <a:gd name="T8" fmla="*/ 48 w 218"/>
                <a:gd name="T9" fmla="*/ 20 h 220"/>
                <a:gd name="T10" fmla="*/ 32 w 218"/>
                <a:gd name="T11" fmla="*/ 32 h 220"/>
                <a:gd name="T12" fmla="*/ 20 w 218"/>
                <a:gd name="T13" fmla="*/ 50 h 220"/>
                <a:gd name="T14" fmla="*/ 10 w 218"/>
                <a:gd name="T15" fmla="*/ 68 h 220"/>
                <a:gd name="T16" fmla="*/ 4 w 218"/>
                <a:gd name="T17" fmla="*/ 88 h 220"/>
                <a:gd name="T18" fmla="*/ 0 w 218"/>
                <a:gd name="T19" fmla="*/ 110 h 220"/>
                <a:gd name="T20" fmla="*/ 0 w 218"/>
                <a:gd name="T21" fmla="*/ 110 h 220"/>
                <a:gd name="T22" fmla="*/ 4 w 218"/>
                <a:gd name="T23" fmla="*/ 132 h 220"/>
                <a:gd name="T24" fmla="*/ 10 w 218"/>
                <a:gd name="T25" fmla="*/ 152 h 220"/>
                <a:gd name="T26" fmla="*/ 20 w 218"/>
                <a:gd name="T27" fmla="*/ 172 h 220"/>
                <a:gd name="T28" fmla="*/ 32 w 218"/>
                <a:gd name="T29" fmla="*/ 188 h 220"/>
                <a:gd name="T30" fmla="*/ 48 w 218"/>
                <a:gd name="T31" fmla="*/ 200 h 220"/>
                <a:gd name="T32" fmla="*/ 66 w 218"/>
                <a:gd name="T33" fmla="*/ 210 h 220"/>
                <a:gd name="T34" fmla="*/ 88 w 218"/>
                <a:gd name="T35" fmla="*/ 218 h 220"/>
                <a:gd name="T36" fmla="*/ 108 w 218"/>
                <a:gd name="T37" fmla="*/ 220 h 220"/>
                <a:gd name="T38" fmla="*/ 108 w 218"/>
                <a:gd name="T39" fmla="*/ 220 h 220"/>
                <a:gd name="T40" fmla="*/ 130 w 218"/>
                <a:gd name="T41" fmla="*/ 218 h 220"/>
                <a:gd name="T42" fmla="*/ 152 w 218"/>
                <a:gd name="T43" fmla="*/ 210 h 220"/>
                <a:gd name="T44" fmla="*/ 170 w 218"/>
                <a:gd name="T45" fmla="*/ 200 h 220"/>
                <a:gd name="T46" fmla="*/ 186 w 218"/>
                <a:gd name="T47" fmla="*/ 188 h 220"/>
                <a:gd name="T48" fmla="*/ 200 w 218"/>
                <a:gd name="T49" fmla="*/ 172 h 220"/>
                <a:gd name="T50" fmla="*/ 210 w 218"/>
                <a:gd name="T51" fmla="*/ 152 h 220"/>
                <a:gd name="T52" fmla="*/ 216 w 218"/>
                <a:gd name="T53" fmla="*/ 132 h 220"/>
                <a:gd name="T54" fmla="*/ 218 w 218"/>
                <a:gd name="T55" fmla="*/ 110 h 220"/>
                <a:gd name="T56" fmla="*/ 218 w 218"/>
                <a:gd name="T57" fmla="*/ 110 h 220"/>
                <a:gd name="T58" fmla="*/ 216 w 218"/>
                <a:gd name="T59" fmla="*/ 88 h 220"/>
                <a:gd name="T60" fmla="*/ 210 w 218"/>
                <a:gd name="T61" fmla="*/ 68 h 220"/>
                <a:gd name="T62" fmla="*/ 200 w 218"/>
                <a:gd name="T63" fmla="*/ 50 h 220"/>
                <a:gd name="T64" fmla="*/ 186 w 218"/>
                <a:gd name="T65" fmla="*/ 32 h 220"/>
                <a:gd name="T66" fmla="*/ 170 w 218"/>
                <a:gd name="T67" fmla="*/ 20 h 220"/>
                <a:gd name="T68" fmla="*/ 152 w 218"/>
                <a:gd name="T69" fmla="*/ 10 h 220"/>
                <a:gd name="T70" fmla="*/ 130 w 218"/>
                <a:gd name="T71" fmla="*/ 4 h 220"/>
                <a:gd name="T72" fmla="*/ 108 w 218"/>
                <a:gd name="T73" fmla="*/ 0 h 220"/>
                <a:gd name="T74" fmla="*/ 108 w 218"/>
                <a:gd name="T75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20">
                  <a:moveTo>
                    <a:pt x="108" y="0"/>
                  </a:moveTo>
                  <a:lnTo>
                    <a:pt x="108" y="0"/>
                  </a:lnTo>
                  <a:lnTo>
                    <a:pt x="88" y="4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20" y="50"/>
                  </a:lnTo>
                  <a:lnTo>
                    <a:pt x="10" y="68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2"/>
                  </a:lnTo>
                  <a:lnTo>
                    <a:pt x="32" y="188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8"/>
                  </a:lnTo>
                  <a:lnTo>
                    <a:pt x="108" y="220"/>
                  </a:lnTo>
                  <a:lnTo>
                    <a:pt x="108" y="220"/>
                  </a:lnTo>
                  <a:lnTo>
                    <a:pt x="130" y="218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8"/>
                  </a:lnTo>
                  <a:lnTo>
                    <a:pt x="200" y="172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8"/>
                  </a:lnTo>
                  <a:lnTo>
                    <a:pt x="200" y="50"/>
                  </a:lnTo>
                  <a:lnTo>
                    <a:pt x="186" y="32"/>
                  </a:lnTo>
                  <a:lnTo>
                    <a:pt x="170" y="20"/>
                  </a:lnTo>
                  <a:lnTo>
                    <a:pt x="152" y="10"/>
                  </a:lnTo>
                  <a:lnTo>
                    <a:pt x="130" y="4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1" name="Freeform 31"/>
            <p:cNvSpPr>
              <a:spLocks/>
            </p:cNvSpPr>
            <p:nvPr/>
          </p:nvSpPr>
          <p:spPr bwMode="auto">
            <a:xfrm>
              <a:off x="5800611" y="2499122"/>
              <a:ext cx="346075" cy="349250"/>
            </a:xfrm>
            <a:custGeom>
              <a:avLst/>
              <a:gdLst>
                <a:gd name="T0" fmla="*/ 108 w 218"/>
                <a:gd name="T1" fmla="*/ 0 h 220"/>
                <a:gd name="T2" fmla="*/ 108 w 218"/>
                <a:gd name="T3" fmla="*/ 0 h 220"/>
                <a:gd name="T4" fmla="*/ 88 w 218"/>
                <a:gd name="T5" fmla="*/ 4 h 220"/>
                <a:gd name="T6" fmla="*/ 66 w 218"/>
                <a:gd name="T7" fmla="*/ 10 h 220"/>
                <a:gd name="T8" fmla="*/ 48 w 218"/>
                <a:gd name="T9" fmla="*/ 20 h 220"/>
                <a:gd name="T10" fmla="*/ 32 w 218"/>
                <a:gd name="T11" fmla="*/ 32 h 220"/>
                <a:gd name="T12" fmla="*/ 20 w 218"/>
                <a:gd name="T13" fmla="*/ 50 h 220"/>
                <a:gd name="T14" fmla="*/ 10 w 218"/>
                <a:gd name="T15" fmla="*/ 68 h 220"/>
                <a:gd name="T16" fmla="*/ 4 w 218"/>
                <a:gd name="T17" fmla="*/ 88 h 220"/>
                <a:gd name="T18" fmla="*/ 0 w 218"/>
                <a:gd name="T19" fmla="*/ 110 h 220"/>
                <a:gd name="T20" fmla="*/ 0 w 218"/>
                <a:gd name="T21" fmla="*/ 110 h 220"/>
                <a:gd name="T22" fmla="*/ 4 w 218"/>
                <a:gd name="T23" fmla="*/ 132 h 220"/>
                <a:gd name="T24" fmla="*/ 10 w 218"/>
                <a:gd name="T25" fmla="*/ 152 h 220"/>
                <a:gd name="T26" fmla="*/ 20 w 218"/>
                <a:gd name="T27" fmla="*/ 172 h 220"/>
                <a:gd name="T28" fmla="*/ 32 w 218"/>
                <a:gd name="T29" fmla="*/ 188 h 220"/>
                <a:gd name="T30" fmla="*/ 48 w 218"/>
                <a:gd name="T31" fmla="*/ 200 h 220"/>
                <a:gd name="T32" fmla="*/ 66 w 218"/>
                <a:gd name="T33" fmla="*/ 210 h 220"/>
                <a:gd name="T34" fmla="*/ 88 w 218"/>
                <a:gd name="T35" fmla="*/ 218 h 220"/>
                <a:gd name="T36" fmla="*/ 108 w 218"/>
                <a:gd name="T37" fmla="*/ 220 h 220"/>
                <a:gd name="T38" fmla="*/ 108 w 218"/>
                <a:gd name="T39" fmla="*/ 220 h 220"/>
                <a:gd name="T40" fmla="*/ 130 w 218"/>
                <a:gd name="T41" fmla="*/ 218 h 220"/>
                <a:gd name="T42" fmla="*/ 152 w 218"/>
                <a:gd name="T43" fmla="*/ 210 h 220"/>
                <a:gd name="T44" fmla="*/ 170 w 218"/>
                <a:gd name="T45" fmla="*/ 200 h 220"/>
                <a:gd name="T46" fmla="*/ 186 w 218"/>
                <a:gd name="T47" fmla="*/ 188 h 220"/>
                <a:gd name="T48" fmla="*/ 200 w 218"/>
                <a:gd name="T49" fmla="*/ 172 h 220"/>
                <a:gd name="T50" fmla="*/ 210 w 218"/>
                <a:gd name="T51" fmla="*/ 152 h 220"/>
                <a:gd name="T52" fmla="*/ 216 w 218"/>
                <a:gd name="T53" fmla="*/ 132 h 220"/>
                <a:gd name="T54" fmla="*/ 218 w 218"/>
                <a:gd name="T55" fmla="*/ 110 h 220"/>
                <a:gd name="T56" fmla="*/ 218 w 218"/>
                <a:gd name="T57" fmla="*/ 110 h 220"/>
                <a:gd name="T58" fmla="*/ 216 w 218"/>
                <a:gd name="T59" fmla="*/ 88 h 220"/>
                <a:gd name="T60" fmla="*/ 210 w 218"/>
                <a:gd name="T61" fmla="*/ 68 h 220"/>
                <a:gd name="T62" fmla="*/ 200 w 218"/>
                <a:gd name="T63" fmla="*/ 50 h 220"/>
                <a:gd name="T64" fmla="*/ 186 w 218"/>
                <a:gd name="T65" fmla="*/ 32 h 220"/>
                <a:gd name="T66" fmla="*/ 170 w 218"/>
                <a:gd name="T67" fmla="*/ 20 h 220"/>
                <a:gd name="T68" fmla="*/ 152 w 218"/>
                <a:gd name="T69" fmla="*/ 10 h 220"/>
                <a:gd name="T70" fmla="*/ 130 w 218"/>
                <a:gd name="T71" fmla="*/ 4 h 220"/>
                <a:gd name="T72" fmla="*/ 108 w 218"/>
                <a:gd name="T73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20">
                  <a:moveTo>
                    <a:pt x="108" y="0"/>
                  </a:moveTo>
                  <a:lnTo>
                    <a:pt x="108" y="0"/>
                  </a:lnTo>
                  <a:lnTo>
                    <a:pt x="88" y="4"/>
                  </a:lnTo>
                  <a:lnTo>
                    <a:pt x="66" y="10"/>
                  </a:lnTo>
                  <a:lnTo>
                    <a:pt x="48" y="20"/>
                  </a:lnTo>
                  <a:lnTo>
                    <a:pt x="32" y="32"/>
                  </a:lnTo>
                  <a:lnTo>
                    <a:pt x="20" y="50"/>
                  </a:lnTo>
                  <a:lnTo>
                    <a:pt x="10" y="68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2"/>
                  </a:lnTo>
                  <a:lnTo>
                    <a:pt x="32" y="188"/>
                  </a:lnTo>
                  <a:lnTo>
                    <a:pt x="48" y="200"/>
                  </a:lnTo>
                  <a:lnTo>
                    <a:pt x="66" y="210"/>
                  </a:lnTo>
                  <a:lnTo>
                    <a:pt x="88" y="218"/>
                  </a:lnTo>
                  <a:lnTo>
                    <a:pt x="108" y="220"/>
                  </a:lnTo>
                  <a:lnTo>
                    <a:pt x="108" y="220"/>
                  </a:lnTo>
                  <a:lnTo>
                    <a:pt x="130" y="218"/>
                  </a:lnTo>
                  <a:lnTo>
                    <a:pt x="152" y="210"/>
                  </a:lnTo>
                  <a:lnTo>
                    <a:pt x="170" y="200"/>
                  </a:lnTo>
                  <a:lnTo>
                    <a:pt x="186" y="188"/>
                  </a:lnTo>
                  <a:lnTo>
                    <a:pt x="200" y="172"/>
                  </a:lnTo>
                  <a:lnTo>
                    <a:pt x="210" y="152"/>
                  </a:lnTo>
                  <a:lnTo>
                    <a:pt x="216" y="132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6" y="88"/>
                  </a:lnTo>
                  <a:lnTo>
                    <a:pt x="210" y="68"/>
                  </a:lnTo>
                  <a:lnTo>
                    <a:pt x="200" y="50"/>
                  </a:lnTo>
                  <a:lnTo>
                    <a:pt x="186" y="32"/>
                  </a:lnTo>
                  <a:lnTo>
                    <a:pt x="170" y="20"/>
                  </a:lnTo>
                  <a:lnTo>
                    <a:pt x="152" y="10"/>
                  </a:lnTo>
                  <a:lnTo>
                    <a:pt x="130" y="4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2" name="Freeform 32"/>
            <p:cNvSpPr>
              <a:spLocks/>
            </p:cNvSpPr>
            <p:nvPr/>
          </p:nvSpPr>
          <p:spPr bwMode="auto">
            <a:xfrm>
              <a:off x="5702186" y="3315097"/>
              <a:ext cx="288925" cy="292100"/>
            </a:xfrm>
            <a:custGeom>
              <a:avLst/>
              <a:gdLst>
                <a:gd name="T0" fmla="*/ 0 w 182"/>
                <a:gd name="T1" fmla="*/ 46 h 184"/>
                <a:gd name="T2" fmla="*/ 46 w 182"/>
                <a:gd name="T3" fmla="*/ 46 h 184"/>
                <a:gd name="T4" fmla="*/ 46 w 182"/>
                <a:gd name="T5" fmla="*/ 184 h 184"/>
                <a:gd name="T6" fmla="*/ 136 w 182"/>
                <a:gd name="T7" fmla="*/ 184 h 184"/>
                <a:gd name="T8" fmla="*/ 136 w 182"/>
                <a:gd name="T9" fmla="*/ 46 h 184"/>
                <a:gd name="T10" fmla="*/ 182 w 182"/>
                <a:gd name="T11" fmla="*/ 46 h 184"/>
                <a:gd name="T12" fmla="*/ 90 w 182"/>
                <a:gd name="T13" fmla="*/ 0 h 184"/>
                <a:gd name="T14" fmla="*/ 0 w 182"/>
                <a:gd name="T15" fmla="*/ 4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84">
                  <a:moveTo>
                    <a:pt x="0" y="46"/>
                  </a:moveTo>
                  <a:lnTo>
                    <a:pt x="46" y="46"/>
                  </a:lnTo>
                  <a:lnTo>
                    <a:pt x="46" y="184"/>
                  </a:lnTo>
                  <a:lnTo>
                    <a:pt x="136" y="184"/>
                  </a:lnTo>
                  <a:lnTo>
                    <a:pt x="136" y="46"/>
                  </a:lnTo>
                  <a:lnTo>
                    <a:pt x="182" y="46"/>
                  </a:lnTo>
                  <a:lnTo>
                    <a:pt x="90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3" name="Freeform 33"/>
            <p:cNvSpPr>
              <a:spLocks/>
            </p:cNvSpPr>
            <p:nvPr/>
          </p:nvSpPr>
          <p:spPr bwMode="auto">
            <a:xfrm>
              <a:off x="5702186" y="3315097"/>
              <a:ext cx="288925" cy="292100"/>
            </a:xfrm>
            <a:custGeom>
              <a:avLst/>
              <a:gdLst>
                <a:gd name="T0" fmla="*/ 0 w 182"/>
                <a:gd name="T1" fmla="*/ 46 h 184"/>
                <a:gd name="T2" fmla="*/ 46 w 182"/>
                <a:gd name="T3" fmla="*/ 46 h 184"/>
                <a:gd name="T4" fmla="*/ 46 w 182"/>
                <a:gd name="T5" fmla="*/ 184 h 184"/>
                <a:gd name="T6" fmla="*/ 136 w 182"/>
                <a:gd name="T7" fmla="*/ 184 h 184"/>
                <a:gd name="T8" fmla="*/ 136 w 182"/>
                <a:gd name="T9" fmla="*/ 46 h 184"/>
                <a:gd name="T10" fmla="*/ 182 w 182"/>
                <a:gd name="T11" fmla="*/ 46 h 184"/>
                <a:gd name="T12" fmla="*/ 90 w 182"/>
                <a:gd name="T13" fmla="*/ 0 h 184"/>
                <a:gd name="T14" fmla="*/ 0 w 182"/>
                <a:gd name="T15" fmla="*/ 4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184">
                  <a:moveTo>
                    <a:pt x="0" y="46"/>
                  </a:moveTo>
                  <a:lnTo>
                    <a:pt x="46" y="46"/>
                  </a:lnTo>
                  <a:lnTo>
                    <a:pt x="46" y="184"/>
                  </a:lnTo>
                  <a:lnTo>
                    <a:pt x="136" y="184"/>
                  </a:lnTo>
                  <a:lnTo>
                    <a:pt x="136" y="46"/>
                  </a:lnTo>
                  <a:lnTo>
                    <a:pt x="182" y="46"/>
                  </a:lnTo>
                  <a:lnTo>
                    <a:pt x="90" y="0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4" name="Freeform 34"/>
            <p:cNvSpPr>
              <a:spLocks noEditPoints="1"/>
            </p:cNvSpPr>
            <p:nvPr/>
          </p:nvSpPr>
          <p:spPr bwMode="auto">
            <a:xfrm>
              <a:off x="4616336" y="4740672"/>
              <a:ext cx="1254125" cy="60325"/>
            </a:xfrm>
            <a:custGeom>
              <a:avLst/>
              <a:gdLst>
                <a:gd name="T0" fmla="*/ 36 w 790"/>
                <a:gd name="T1" fmla="*/ 38 h 38"/>
                <a:gd name="T2" fmla="*/ 0 w 790"/>
                <a:gd name="T3" fmla="*/ 20 h 38"/>
                <a:gd name="T4" fmla="*/ 36 w 790"/>
                <a:gd name="T5" fmla="*/ 0 h 38"/>
                <a:gd name="T6" fmla="*/ 36 w 790"/>
                <a:gd name="T7" fmla="*/ 38 h 38"/>
                <a:gd name="T8" fmla="*/ 790 w 790"/>
                <a:gd name="T9" fmla="*/ 22 h 38"/>
                <a:gd name="T10" fmla="*/ 30 w 790"/>
                <a:gd name="T11" fmla="*/ 22 h 38"/>
                <a:gd name="T12" fmla="*/ 28 w 790"/>
                <a:gd name="T13" fmla="*/ 20 h 38"/>
                <a:gd name="T14" fmla="*/ 30 w 790"/>
                <a:gd name="T15" fmla="*/ 16 h 38"/>
                <a:gd name="T16" fmla="*/ 790 w 790"/>
                <a:gd name="T17" fmla="*/ 16 h 38"/>
                <a:gd name="T18" fmla="*/ 790 w 790"/>
                <a:gd name="T19" fmla="*/ 18 h 38"/>
                <a:gd name="T20" fmla="*/ 790 w 790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0" h="38">
                  <a:moveTo>
                    <a:pt x="36" y="38"/>
                  </a:moveTo>
                  <a:lnTo>
                    <a:pt x="0" y="20"/>
                  </a:lnTo>
                  <a:lnTo>
                    <a:pt x="36" y="0"/>
                  </a:lnTo>
                  <a:lnTo>
                    <a:pt x="36" y="38"/>
                  </a:lnTo>
                  <a:close/>
                  <a:moveTo>
                    <a:pt x="790" y="22"/>
                  </a:moveTo>
                  <a:lnTo>
                    <a:pt x="30" y="22"/>
                  </a:lnTo>
                  <a:lnTo>
                    <a:pt x="28" y="20"/>
                  </a:lnTo>
                  <a:lnTo>
                    <a:pt x="30" y="16"/>
                  </a:lnTo>
                  <a:lnTo>
                    <a:pt x="790" y="16"/>
                  </a:lnTo>
                  <a:lnTo>
                    <a:pt x="790" y="18"/>
                  </a:lnTo>
                  <a:lnTo>
                    <a:pt x="790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5" name="Freeform 35"/>
            <p:cNvSpPr>
              <a:spLocks noEditPoints="1"/>
            </p:cNvSpPr>
            <p:nvPr/>
          </p:nvSpPr>
          <p:spPr bwMode="auto">
            <a:xfrm>
              <a:off x="5838711" y="4000897"/>
              <a:ext cx="60325" cy="701675"/>
            </a:xfrm>
            <a:custGeom>
              <a:avLst/>
              <a:gdLst>
                <a:gd name="T0" fmla="*/ 0 w 38"/>
                <a:gd name="T1" fmla="*/ 38 h 442"/>
                <a:gd name="T2" fmla="*/ 20 w 38"/>
                <a:gd name="T3" fmla="*/ 0 h 442"/>
                <a:gd name="T4" fmla="*/ 38 w 38"/>
                <a:gd name="T5" fmla="*/ 38 h 442"/>
                <a:gd name="T6" fmla="*/ 0 w 38"/>
                <a:gd name="T7" fmla="*/ 38 h 442"/>
                <a:gd name="T8" fmla="*/ 14 w 38"/>
                <a:gd name="T9" fmla="*/ 438 h 442"/>
                <a:gd name="T10" fmla="*/ 18 w 38"/>
                <a:gd name="T11" fmla="*/ 30 h 442"/>
                <a:gd name="T12" fmla="*/ 20 w 38"/>
                <a:gd name="T13" fmla="*/ 30 h 442"/>
                <a:gd name="T14" fmla="*/ 22 w 38"/>
                <a:gd name="T15" fmla="*/ 30 h 442"/>
                <a:gd name="T16" fmla="*/ 20 w 38"/>
                <a:gd name="T17" fmla="*/ 438 h 442"/>
                <a:gd name="T18" fmla="*/ 16 w 38"/>
                <a:gd name="T19" fmla="*/ 442 h 442"/>
                <a:gd name="T20" fmla="*/ 14 w 38"/>
                <a:gd name="T21" fmla="*/ 438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42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4" y="438"/>
                  </a:moveTo>
                  <a:lnTo>
                    <a:pt x="18" y="30"/>
                  </a:lnTo>
                  <a:lnTo>
                    <a:pt x="20" y="30"/>
                  </a:lnTo>
                  <a:lnTo>
                    <a:pt x="22" y="30"/>
                  </a:lnTo>
                  <a:lnTo>
                    <a:pt x="20" y="438"/>
                  </a:lnTo>
                  <a:lnTo>
                    <a:pt x="16" y="442"/>
                  </a:lnTo>
                  <a:lnTo>
                    <a:pt x="14" y="43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6" name="Rectangle 36"/>
            <p:cNvSpPr>
              <a:spLocks noChangeArrowheads="1"/>
            </p:cNvSpPr>
            <p:nvPr/>
          </p:nvSpPr>
          <p:spPr bwMode="auto">
            <a:xfrm>
              <a:off x="5057661" y="4686697"/>
              <a:ext cx="377825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7" name="Rectangle 37"/>
            <p:cNvSpPr>
              <a:spLocks noChangeArrowheads="1"/>
            </p:cNvSpPr>
            <p:nvPr/>
          </p:nvSpPr>
          <p:spPr bwMode="auto">
            <a:xfrm>
              <a:off x="5057661" y="4686697"/>
              <a:ext cx="37782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8" name="Rectangle 38"/>
            <p:cNvSpPr>
              <a:spLocks noChangeArrowheads="1"/>
            </p:cNvSpPr>
            <p:nvPr/>
          </p:nvSpPr>
          <p:spPr bwMode="auto">
            <a:xfrm>
              <a:off x="5673611" y="4315222"/>
              <a:ext cx="403225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99" name="Rectangle 39"/>
            <p:cNvSpPr>
              <a:spLocks noChangeArrowheads="1"/>
            </p:cNvSpPr>
            <p:nvPr/>
          </p:nvSpPr>
          <p:spPr bwMode="auto">
            <a:xfrm>
              <a:off x="5673611" y="4315222"/>
              <a:ext cx="4032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0" name="Freeform 40"/>
            <p:cNvSpPr>
              <a:spLocks noEditPoints="1"/>
            </p:cNvSpPr>
            <p:nvPr/>
          </p:nvSpPr>
          <p:spPr bwMode="auto">
            <a:xfrm>
              <a:off x="6499111" y="1724422"/>
              <a:ext cx="288925" cy="231775"/>
            </a:xfrm>
            <a:custGeom>
              <a:avLst/>
              <a:gdLst>
                <a:gd name="T0" fmla="*/ 40 w 182"/>
                <a:gd name="T1" fmla="*/ 136 h 146"/>
                <a:gd name="T2" fmla="*/ 0 w 182"/>
                <a:gd name="T3" fmla="*/ 146 h 146"/>
                <a:gd name="T4" fmla="*/ 18 w 182"/>
                <a:gd name="T5" fmla="*/ 106 h 146"/>
                <a:gd name="T6" fmla="*/ 40 w 182"/>
                <a:gd name="T7" fmla="*/ 136 h 146"/>
                <a:gd name="T8" fmla="*/ 182 w 182"/>
                <a:gd name="T9" fmla="*/ 2 h 146"/>
                <a:gd name="T10" fmla="*/ 26 w 182"/>
                <a:gd name="T11" fmla="*/ 128 h 146"/>
                <a:gd name="T12" fmla="*/ 22 w 182"/>
                <a:gd name="T13" fmla="*/ 126 h 146"/>
                <a:gd name="T14" fmla="*/ 22 w 182"/>
                <a:gd name="T15" fmla="*/ 124 h 146"/>
                <a:gd name="T16" fmla="*/ 178 w 182"/>
                <a:gd name="T17" fmla="*/ 0 h 146"/>
                <a:gd name="T18" fmla="*/ 182 w 182"/>
                <a:gd name="T19" fmla="*/ 0 h 146"/>
                <a:gd name="T20" fmla="*/ 182 w 182"/>
                <a:gd name="T21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146">
                  <a:moveTo>
                    <a:pt x="40" y="136"/>
                  </a:moveTo>
                  <a:lnTo>
                    <a:pt x="0" y="146"/>
                  </a:lnTo>
                  <a:lnTo>
                    <a:pt x="18" y="106"/>
                  </a:lnTo>
                  <a:lnTo>
                    <a:pt x="40" y="136"/>
                  </a:lnTo>
                  <a:close/>
                  <a:moveTo>
                    <a:pt x="182" y="2"/>
                  </a:moveTo>
                  <a:lnTo>
                    <a:pt x="26" y="128"/>
                  </a:lnTo>
                  <a:lnTo>
                    <a:pt x="22" y="126"/>
                  </a:lnTo>
                  <a:lnTo>
                    <a:pt x="22" y="124"/>
                  </a:lnTo>
                  <a:lnTo>
                    <a:pt x="178" y="0"/>
                  </a:lnTo>
                  <a:lnTo>
                    <a:pt x="182" y="0"/>
                  </a:lnTo>
                  <a:lnTo>
                    <a:pt x="18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1" name="Freeform 41"/>
            <p:cNvSpPr>
              <a:spLocks noEditPoints="1"/>
            </p:cNvSpPr>
            <p:nvPr/>
          </p:nvSpPr>
          <p:spPr bwMode="auto">
            <a:xfrm>
              <a:off x="6613411" y="2568972"/>
              <a:ext cx="346075" cy="82550"/>
            </a:xfrm>
            <a:custGeom>
              <a:avLst/>
              <a:gdLst>
                <a:gd name="T0" fmla="*/ 34 w 218"/>
                <a:gd name="T1" fmla="*/ 38 h 52"/>
                <a:gd name="T2" fmla="*/ 0 w 218"/>
                <a:gd name="T3" fmla="*/ 12 h 52"/>
                <a:gd name="T4" fmla="*/ 40 w 218"/>
                <a:gd name="T5" fmla="*/ 0 h 52"/>
                <a:gd name="T6" fmla="*/ 34 w 218"/>
                <a:gd name="T7" fmla="*/ 38 h 52"/>
                <a:gd name="T8" fmla="*/ 216 w 218"/>
                <a:gd name="T9" fmla="*/ 52 h 52"/>
                <a:gd name="T10" fmla="*/ 30 w 218"/>
                <a:gd name="T11" fmla="*/ 20 h 52"/>
                <a:gd name="T12" fmla="*/ 30 w 218"/>
                <a:gd name="T13" fmla="*/ 18 h 52"/>
                <a:gd name="T14" fmla="*/ 30 w 218"/>
                <a:gd name="T15" fmla="*/ 16 h 52"/>
                <a:gd name="T16" fmla="*/ 216 w 218"/>
                <a:gd name="T17" fmla="*/ 46 h 52"/>
                <a:gd name="T18" fmla="*/ 218 w 218"/>
                <a:gd name="T19" fmla="*/ 50 h 52"/>
                <a:gd name="T20" fmla="*/ 216 w 218"/>
                <a:gd name="T21" fmla="*/ 5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52">
                  <a:moveTo>
                    <a:pt x="34" y="38"/>
                  </a:moveTo>
                  <a:lnTo>
                    <a:pt x="0" y="12"/>
                  </a:lnTo>
                  <a:lnTo>
                    <a:pt x="40" y="0"/>
                  </a:lnTo>
                  <a:lnTo>
                    <a:pt x="34" y="38"/>
                  </a:lnTo>
                  <a:close/>
                  <a:moveTo>
                    <a:pt x="216" y="52"/>
                  </a:moveTo>
                  <a:lnTo>
                    <a:pt x="30" y="20"/>
                  </a:lnTo>
                  <a:lnTo>
                    <a:pt x="30" y="18"/>
                  </a:lnTo>
                  <a:lnTo>
                    <a:pt x="30" y="16"/>
                  </a:lnTo>
                  <a:lnTo>
                    <a:pt x="216" y="46"/>
                  </a:lnTo>
                  <a:lnTo>
                    <a:pt x="218" y="50"/>
                  </a:lnTo>
                  <a:lnTo>
                    <a:pt x="216" y="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2" name="Freeform 42"/>
            <p:cNvSpPr>
              <a:spLocks noEditPoints="1"/>
            </p:cNvSpPr>
            <p:nvPr/>
          </p:nvSpPr>
          <p:spPr bwMode="auto">
            <a:xfrm>
              <a:off x="6324486" y="3048397"/>
              <a:ext cx="234950" cy="234950"/>
            </a:xfrm>
            <a:custGeom>
              <a:avLst/>
              <a:gdLst>
                <a:gd name="T0" fmla="*/ 14 w 148"/>
                <a:gd name="T1" fmla="*/ 42 h 148"/>
                <a:gd name="T2" fmla="*/ 0 w 148"/>
                <a:gd name="T3" fmla="*/ 0 h 148"/>
                <a:gd name="T4" fmla="*/ 42 w 148"/>
                <a:gd name="T5" fmla="*/ 14 h 148"/>
                <a:gd name="T6" fmla="*/ 14 w 148"/>
                <a:gd name="T7" fmla="*/ 42 h 148"/>
                <a:gd name="T8" fmla="*/ 144 w 148"/>
                <a:gd name="T9" fmla="*/ 148 h 148"/>
                <a:gd name="T10" fmla="*/ 22 w 148"/>
                <a:gd name="T11" fmla="*/ 26 h 148"/>
                <a:gd name="T12" fmla="*/ 22 w 148"/>
                <a:gd name="T13" fmla="*/ 22 h 148"/>
                <a:gd name="T14" fmla="*/ 24 w 148"/>
                <a:gd name="T15" fmla="*/ 22 h 148"/>
                <a:gd name="T16" fmla="*/ 148 w 148"/>
                <a:gd name="T17" fmla="*/ 144 h 148"/>
                <a:gd name="T18" fmla="*/ 148 w 148"/>
                <a:gd name="T19" fmla="*/ 148 h 148"/>
                <a:gd name="T20" fmla="*/ 144 w 148"/>
                <a:gd name="T21" fmla="*/ 148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8" h="148">
                  <a:moveTo>
                    <a:pt x="14" y="42"/>
                  </a:moveTo>
                  <a:lnTo>
                    <a:pt x="0" y="0"/>
                  </a:lnTo>
                  <a:lnTo>
                    <a:pt x="42" y="14"/>
                  </a:lnTo>
                  <a:lnTo>
                    <a:pt x="14" y="42"/>
                  </a:lnTo>
                  <a:close/>
                  <a:moveTo>
                    <a:pt x="144" y="148"/>
                  </a:moveTo>
                  <a:lnTo>
                    <a:pt x="22" y="26"/>
                  </a:lnTo>
                  <a:lnTo>
                    <a:pt x="22" y="22"/>
                  </a:lnTo>
                  <a:lnTo>
                    <a:pt x="24" y="22"/>
                  </a:lnTo>
                  <a:lnTo>
                    <a:pt x="148" y="144"/>
                  </a:lnTo>
                  <a:lnTo>
                    <a:pt x="148" y="148"/>
                  </a:lnTo>
                  <a:lnTo>
                    <a:pt x="144" y="14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3" name="Freeform 43"/>
            <p:cNvSpPr>
              <a:spLocks noEditPoints="1"/>
            </p:cNvSpPr>
            <p:nvPr/>
          </p:nvSpPr>
          <p:spPr bwMode="auto">
            <a:xfrm>
              <a:off x="5168786" y="3162697"/>
              <a:ext cx="177800" cy="234950"/>
            </a:xfrm>
            <a:custGeom>
              <a:avLst/>
              <a:gdLst>
                <a:gd name="T0" fmla="*/ 74 w 112"/>
                <a:gd name="T1" fmla="*/ 20 h 148"/>
                <a:gd name="T2" fmla="*/ 112 w 112"/>
                <a:gd name="T3" fmla="*/ 0 h 148"/>
                <a:gd name="T4" fmla="*/ 104 w 112"/>
                <a:gd name="T5" fmla="*/ 44 h 148"/>
                <a:gd name="T6" fmla="*/ 74 w 112"/>
                <a:gd name="T7" fmla="*/ 20 h 148"/>
                <a:gd name="T8" fmla="*/ 0 w 112"/>
                <a:gd name="T9" fmla="*/ 144 h 148"/>
                <a:gd name="T10" fmla="*/ 90 w 112"/>
                <a:gd name="T11" fmla="*/ 26 h 148"/>
                <a:gd name="T12" fmla="*/ 94 w 112"/>
                <a:gd name="T13" fmla="*/ 26 h 148"/>
                <a:gd name="T14" fmla="*/ 96 w 112"/>
                <a:gd name="T15" fmla="*/ 28 h 148"/>
                <a:gd name="T16" fmla="*/ 6 w 112"/>
                <a:gd name="T17" fmla="*/ 148 h 148"/>
                <a:gd name="T18" fmla="*/ 2 w 112"/>
                <a:gd name="T19" fmla="*/ 148 h 148"/>
                <a:gd name="T20" fmla="*/ 0 w 112"/>
                <a:gd name="T21" fmla="*/ 14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148">
                  <a:moveTo>
                    <a:pt x="74" y="20"/>
                  </a:moveTo>
                  <a:lnTo>
                    <a:pt x="112" y="0"/>
                  </a:lnTo>
                  <a:lnTo>
                    <a:pt x="104" y="44"/>
                  </a:lnTo>
                  <a:lnTo>
                    <a:pt x="74" y="20"/>
                  </a:lnTo>
                  <a:close/>
                  <a:moveTo>
                    <a:pt x="0" y="144"/>
                  </a:moveTo>
                  <a:lnTo>
                    <a:pt x="90" y="26"/>
                  </a:lnTo>
                  <a:lnTo>
                    <a:pt x="94" y="26"/>
                  </a:lnTo>
                  <a:lnTo>
                    <a:pt x="96" y="28"/>
                  </a:lnTo>
                  <a:lnTo>
                    <a:pt x="6" y="148"/>
                  </a:lnTo>
                  <a:lnTo>
                    <a:pt x="2" y="148"/>
                  </a:lnTo>
                  <a:lnTo>
                    <a:pt x="0" y="14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4" name="Freeform 44"/>
            <p:cNvSpPr>
              <a:spLocks noEditPoints="1"/>
            </p:cNvSpPr>
            <p:nvPr/>
          </p:nvSpPr>
          <p:spPr bwMode="auto">
            <a:xfrm>
              <a:off x="4768736" y="2695972"/>
              <a:ext cx="349250" cy="127000"/>
            </a:xfrm>
            <a:custGeom>
              <a:avLst/>
              <a:gdLst>
                <a:gd name="T0" fmla="*/ 178 w 220"/>
                <a:gd name="T1" fmla="*/ 0 h 80"/>
                <a:gd name="T2" fmla="*/ 220 w 220"/>
                <a:gd name="T3" fmla="*/ 6 h 80"/>
                <a:gd name="T4" fmla="*/ 188 w 220"/>
                <a:gd name="T5" fmla="*/ 36 h 80"/>
                <a:gd name="T6" fmla="*/ 178 w 220"/>
                <a:gd name="T7" fmla="*/ 0 h 80"/>
                <a:gd name="T8" fmla="*/ 2 w 220"/>
                <a:gd name="T9" fmla="*/ 76 h 80"/>
                <a:gd name="T10" fmla="*/ 188 w 220"/>
                <a:gd name="T11" fmla="*/ 12 h 80"/>
                <a:gd name="T12" fmla="*/ 190 w 220"/>
                <a:gd name="T13" fmla="*/ 14 h 80"/>
                <a:gd name="T14" fmla="*/ 190 w 220"/>
                <a:gd name="T15" fmla="*/ 18 h 80"/>
                <a:gd name="T16" fmla="*/ 2 w 220"/>
                <a:gd name="T17" fmla="*/ 80 h 80"/>
                <a:gd name="T18" fmla="*/ 0 w 220"/>
                <a:gd name="T19" fmla="*/ 80 h 80"/>
                <a:gd name="T20" fmla="*/ 2 w 220"/>
                <a:gd name="T21" fmla="*/ 76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80">
                  <a:moveTo>
                    <a:pt x="178" y="0"/>
                  </a:moveTo>
                  <a:lnTo>
                    <a:pt x="220" y="6"/>
                  </a:lnTo>
                  <a:lnTo>
                    <a:pt x="188" y="36"/>
                  </a:lnTo>
                  <a:lnTo>
                    <a:pt x="178" y="0"/>
                  </a:lnTo>
                  <a:close/>
                  <a:moveTo>
                    <a:pt x="2" y="76"/>
                  </a:moveTo>
                  <a:lnTo>
                    <a:pt x="188" y="12"/>
                  </a:lnTo>
                  <a:lnTo>
                    <a:pt x="190" y="14"/>
                  </a:lnTo>
                  <a:lnTo>
                    <a:pt x="190" y="18"/>
                  </a:lnTo>
                  <a:lnTo>
                    <a:pt x="2" y="80"/>
                  </a:lnTo>
                  <a:lnTo>
                    <a:pt x="0" y="80"/>
                  </a:lnTo>
                  <a:lnTo>
                    <a:pt x="2" y="7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5" name="Freeform 45"/>
            <p:cNvSpPr>
              <a:spLocks noEditPoints="1"/>
            </p:cNvSpPr>
            <p:nvPr/>
          </p:nvSpPr>
          <p:spPr bwMode="auto">
            <a:xfrm>
              <a:off x="4768736" y="2127647"/>
              <a:ext cx="288925" cy="120650"/>
            </a:xfrm>
            <a:custGeom>
              <a:avLst/>
              <a:gdLst>
                <a:gd name="T0" fmla="*/ 154 w 182"/>
                <a:gd name="T1" fmla="*/ 40 h 76"/>
                <a:gd name="T2" fmla="*/ 182 w 182"/>
                <a:gd name="T3" fmla="*/ 74 h 76"/>
                <a:gd name="T4" fmla="*/ 140 w 182"/>
                <a:gd name="T5" fmla="*/ 76 h 76"/>
                <a:gd name="T6" fmla="*/ 154 w 182"/>
                <a:gd name="T7" fmla="*/ 40 h 76"/>
                <a:gd name="T8" fmla="*/ 2 w 182"/>
                <a:gd name="T9" fmla="*/ 0 h 76"/>
                <a:gd name="T10" fmla="*/ 154 w 182"/>
                <a:gd name="T11" fmla="*/ 58 h 76"/>
                <a:gd name="T12" fmla="*/ 156 w 182"/>
                <a:gd name="T13" fmla="*/ 62 h 76"/>
                <a:gd name="T14" fmla="*/ 154 w 182"/>
                <a:gd name="T15" fmla="*/ 64 h 76"/>
                <a:gd name="T16" fmla="*/ 2 w 182"/>
                <a:gd name="T17" fmla="*/ 4 h 76"/>
                <a:gd name="T18" fmla="*/ 0 w 182"/>
                <a:gd name="T19" fmla="*/ 0 h 76"/>
                <a:gd name="T20" fmla="*/ 2 w 182"/>
                <a:gd name="T2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2" h="76">
                  <a:moveTo>
                    <a:pt x="154" y="40"/>
                  </a:moveTo>
                  <a:lnTo>
                    <a:pt x="182" y="74"/>
                  </a:lnTo>
                  <a:lnTo>
                    <a:pt x="140" y="76"/>
                  </a:lnTo>
                  <a:lnTo>
                    <a:pt x="154" y="40"/>
                  </a:lnTo>
                  <a:close/>
                  <a:moveTo>
                    <a:pt x="2" y="0"/>
                  </a:moveTo>
                  <a:lnTo>
                    <a:pt x="154" y="58"/>
                  </a:lnTo>
                  <a:lnTo>
                    <a:pt x="156" y="62"/>
                  </a:lnTo>
                  <a:lnTo>
                    <a:pt x="154" y="6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6" name="Freeform 46"/>
            <p:cNvSpPr>
              <a:spLocks noEditPoints="1"/>
            </p:cNvSpPr>
            <p:nvPr/>
          </p:nvSpPr>
          <p:spPr bwMode="auto">
            <a:xfrm>
              <a:off x="5514861" y="1492647"/>
              <a:ext cx="120650" cy="231775"/>
            </a:xfrm>
            <a:custGeom>
              <a:avLst/>
              <a:gdLst>
                <a:gd name="T0" fmla="*/ 74 w 76"/>
                <a:gd name="T1" fmla="*/ 104 h 146"/>
                <a:gd name="T2" fmla="*/ 76 w 76"/>
                <a:gd name="T3" fmla="*/ 146 h 146"/>
                <a:gd name="T4" fmla="*/ 40 w 76"/>
                <a:gd name="T5" fmla="*/ 122 h 146"/>
                <a:gd name="T6" fmla="*/ 74 w 76"/>
                <a:gd name="T7" fmla="*/ 104 h 146"/>
                <a:gd name="T8" fmla="*/ 4 w 76"/>
                <a:gd name="T9" fmla="*/ 2 h 146"/>
                <a:gd name="T10" fmla="*/ 64 w 76"/>
                <a:gd name="T11" fmla="*/ 118 h 146"/>
                <a:gd name="T12" fmla="*/ 62 w 76"/>
                <a:gd name="T13" fmla="*/ 120 h 146"/>
                <a:gd name="T14" fmla="*/ 58 w 76"/>
                <a:gd name="T15" fmla="*/ 120 h 146"/>
                <a:gd name="T16" fmla="*/ 0 w 76"/>
                <a:gd name="T17" fmla="*/ 4 h 146"/>
                <a:gd name="T18" fmla="*/ 2 w 76"/>
                <a:gd name="T19" fmla="*/ 0 h 146"/>
                <a:gd name="T20" fmla="*/ 4 w 76"/>
                <a:gd name="T21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6" h="146">
                  <a:moveTo>
                    <a:pt x="74" y="104"/>
                  </a:moveTo>
                  <a:lnTo>
                    <a:pt x="76" y="146"/>
                  </a:lnTo>
                  <a:lnTo>
                    <a:pt x="40" y="122"/>
                  </a:lnTo>
                  <a:lnTo>
                    <a:pt x="74" y="104"/>
                  </a:lnTo>
                  <a:close/>
                  <a:moveTo>
                    <a:pt x="4" y="2"/>
                  </a:moveTo>
                  <a:lnTo>
                    <a:pt x="64" y="118"/>
                  </a:lnTo>
                  <a:lnTo>
                    <a:pt x="62" y="120"/>
                  </a:lnTo>
                  <a:lnTo>
                    <a:pt x="58" y="120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7" name="Freeform 47"/>
            <p:cNvSpPr>
              <a:spLocks noEditPoints="1"/>
            </p:cNvSpPr>
            <p:nvPr/>
          </p:nvSpPr>
          <p:spPr bwMode="auto">
            <a:xfrm>
              <a:off x="6080011" y="1492647"/>
              <a:ext cx="73025" cy="231775"/>
            </a:xfrm>
            <a:custGeom>
              <a:avLst/>
              <a:gdLst>
                <a:gd name="T0" fmla="*/ 38 w 46"/>
                <a:gd name="T1" fmla="*/ 114 h 146"/>
                <a:gd name="T2" fmla="*/ 10 w 46"/>
                <a:gd name="T3" fmla="*/ 146 h 146"/>
                <a:gd name="T4" fmla="*/ 0 w 46"/>
                <a:gd name="T5" fmla="*/ 106 h 146"/>
                <a:gd name="T6" fmla="*/ 38 w 46"/>
                <a:gd name="T7" fmla="*/ 114 h 146"/>
                <a:gd name="T8" fmla="*/ 46 w 46"/>
                <a:gd name="T9" fmla="*/ 4 h 146"/>
                <a:gd name="T10" fmla="*/ 20 w 46"/>
                <a:gd name="T11" fmla="*/ 118 h 146"/>
                <a:gd name="T12" fmla="*/ 16 w 46"/>
                <a:gd name="T13" fmla="*/ 120 h 146"/>
                <a:gd name="T14" fmla="*/ 14 w 46"/>
                <a:gd name="T15" fmla="*/ 116 h 146"/>
                <a:gd name="T16" fmla="*/ 44 w 46"/>
                <a:gd name="T17" fmla="*/ 2 h 146"/>
                <a:gd name="T18" fmla="*/ 46 w 46"/>
                <a:gd name="T19" fmla="*/ 0 h 146"/>
                <a:gd name="T20" fmla="*/ 46 w 46"/>
                <a:gd name="T21" fmla="*/ 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46">
                  <a:moveTo>
                    <a:pt x="38" y="114"/>
                  </a:moveTo>
                  <a:lnTo>
                    <a:pt x="10" y="146"/>
                  </a:lnTo>
                  <a:lnTo>
                    <a:pt x="0" y="106"/>
                  </a:lnTo>
                  <a:lnTo>
                    <a:pt x="38" y="114"/>
                  </a:lnTo>
                  <a:close/>
                  <a:moveTo>
                    <a:pt x="46" y="4"/>
                  </a:moveTo>
                  <a:lnTo>
                    <a:pt x="20" y="118"/>
                  </a:lnTo>
                  <a:lnTo>
                    <a:pt x="16" y="120"/>
                  </a:lnTo>
                  <a:lnTo>
                    <a:pt x="14" y="116"/>
                  </a:lnTo>
                  <a:lnTo>
                    <a:pt x="44" y="2"/>
                  </a:lnTo>
                  <a:lnTo>
                    <a:pt x="46" y="0"/>
                  </a:lnTo>
                  <a:lnTo>
                    <a:pt x="4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8" name="Freeform 48"/>
            <p:cNvSpPr>
              <a:spLocks noEditPoints="1"/>
            </p:cNvSpPr>
            <p:nvPr/>
          </p:nvSpPr>
          <p:spPr bwMode="auto">
            <a:xfrm>
              <a:off x="3851161" y="1781572"/>
              <a:ext cx="349250" cy="231775"/>
            </a:xfrm>
            <a:custGeom>
              <a:avLst/>
              <a:gdLst>
                <a:gd name="T0" fmla="*/ 42 w 220"/>
                <a:gd name="T1" fmla="*/ 142 h 146"/>
                <a:gd name="T2" fmla="*/ 0 w 220"/>
                <a:gd name="T3" fmla="*/ 146 h 146"/>
                <a:gd name="T4" fmla="*/ 22 w 220"/>
                <a:gd name="T5" fmla="*/ 108 h 146"/>
                <a:gd name="T6" fmla="*/ 42 w 220"/>
                <a:gd name="T7" fmla="*/ 142 h 146"/>
                <a:gd name="T8" fmla="*/ 218 w 220"/>
                <a:gd name="T9" fmla="*/ 2 h 146"/>
                <a:gd name="T10" fmla="*/ 28 w 220"/>
                <a:gd name="T11" fmla="*/ 132 h 146"/>
                <a:gd name="T12" fmla="*/ 24 w 220"/>
                <a:gd name="T13" fmla="*/ 130 h 146"/>
                <a:gd name="T14" fmla="*/ 24 w 220"/>
                <a:gd name="T15" fmla="*/ 126 h 146"/>
                <a:gd name="T16" fmla="*/ 218 w 220"/>
                <a:gd name="T17" fmla="*/ 0 h 146"/>
                <a:gd name="T18" fmla="*/ 220 w 220"/>
                <a:gd name="T19" fmla="*/ 0 h 146"/>
                <a:gd name="T20" fmla="*/ 218 w 220"/>
                <a:gd name="T21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146">
                  <a:moveTo>
                    <a:pt x="42" y="142"/>
                  </a:moveTo>
                  <a:lnTo>
                    <a:pt x="0" y="146"/>
                  </a:lnTo>
                  <a:lnTo>
                    <a:pt x="22" y="108"/>
                  </a:lnTo>
                  <a:lnTo>
                    <a:pt x="42" y="142"/>
                  </a:lnTo>
                  <a:close/>
                  <a:moveTo>
                    <a:pt x="218" y="2"/>
                  </a:moveTo>
                  <a:lnTo>
                    <a:pt x="28" y="132"/>
                  </a:lnTo>
                  <a:lnTo>
                    <a:pt x="24" y="130"/>
                  </a:lnTo>
                  <a:lnTo>
                    <a:pt x="24" y="126"/>
                  </a:lnTo>
                  <a:lnTo>
                    <a:pt x="218" y="0"/>
                  </a:lnTo>
                  <a:lnTo>
                    <a:pt x="220" y="0"/>
                  </a:lnTo>
                  <a:lnTo>
                    <a:pt x="21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09" name="Freeform 49"/>
            <p:cNvSpPr>
              <a:spLocks noEditPoints="1"/>
            </p:cNvSpPr>
            <p:nvPr/>
          </p:nvSpPr>
          <p:spPr bwMode="auto">
            <a:xfrm>
              <a:off x="4943361" y="1781572"/>
              <a:ext cx="403225" cy="231775"/>
            </a:xfrm>
            <a:custGeom>
              <a:avLst/>
              <a:gdLst>
                <a:gd name="T0" fmla="*/ 230 w 254"/>
                <a:gd name="T1" fmla="*/ 110 h 146"/>
                <a:gd name="T2" fmla="*/ 254 w 254"/>
                <a:gd name="T3" fmla="*/ 146 h 146"/>
                <a:gd name="T4" fmla="*/ 212 w 254"/>
                <a:gd name="T5" fmla="*/ 144 h 146"/>
                <a:gd name="T6" fmla="*/ 230 w 254"/>
                <a:gd name="T7" fmla="*/ 110 h 146"/>
                <a:gd name="T8" fmla="*/ 2 w 254"/>
                <a:gd name="T9" fmla="*/ 0 h 146"/>
                <a:gd name="T10" fmla="*/ 228 w 254"/>
                <a:gd name="T11" fmla="*/ 128 h 146"/>
                <a:gd name="T12" fmla="*/ 228 w 254"/>
                <a:gd name="T13" fmla="*/ 132 h 146"/>
                <a:gd name="T14" fmla="*/ 224 w 254"/>
                <a:gd name="T15" fmla="*/ 132 h 146"/>
                <a:gd name="T16" fmla="*/ 0 w 254"/>
                <a:gd name="T17" fmla="*/ 2 h 146"/>
                <a:gd name="T18" fmla="*/ 0 w 254"/>
                <a:gd name="T19" fmla="*/ 0 h 146"/>
                <a:gd name="T20" fmla="*/ 2 w 254"/>
                <a:gd name="T21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4" h="146">
                  <a:moveTo>
                    <a:pt x="230" y="110"/>
                  </a:moveTo>
                  <a:lnTo>
                    <a:pt x="254" y="146"/>
                  </a:lnTo>
                  <a:lnTo>
                    <a:pt x="212" y="144"/>
                  </a:lnTo>
                  <a:lnTo>
                    <a:pt x="230" y="110"/>
                  </a:lnTo>
                  <a:close/>
                  <a:moveTo>
                    <a:pt x="2" y="0"/>
                  </a:moveTo>
                  <a:lnTo>
                    <a:pt x="228" y="128"/>
                  </a:lnTo>
                  <a:lnTo>
                    <a:pt x="228" y="132"/>
                  </a:lnTo>
                  <a:lnTo>
                    <a:pt x="224" y="132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0" name="Rectangle 50"/>
            <p:cNvSpPr>
              <a:spLocks noChangeArrowheads="1"/>
            </p:cNvSpPr>
            <p:nvPr/>
          </p:nvSpPr>
          <p:spPr bwMode="auto">
            <a:xfrm>
              <a:off x="4140086" y="1667272"/>
              <a:ext cx="901700" cy="377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1" name="Rectangle 51"/>
            <p:cNvSpPr>
              <a:spLocks noChangeArrowheads="1"/>
            </p:cNvSpPr>
            <p:nvPr/>
          </p:nvSpPr>
          <p:spPr bwMode="auto">
            <a:xfrm>
              <a:off x="4140086" y="1667272"/>
              <a:ext cx="901700" cy="3778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2" name="Freeform 52"/>
            <p:cNvSpPr>
              <a:spLocks noEditPoints="1"/>
            </p:cNvSpPr>
            <p:nvPr/>
          </p:nvSpPr>
          <p:spPr bwMode="auto">
            <a:xfrm>
              <a:off x="3422536" y="2492772"/>
              <a:ext cx="279400" cy="104775"/>
            </a:xfrm>
            <a:custGeom>
              <a:avLst/>
              <a:gdLst>
                <a:gd name="T0" fmla="*/ 132 w 176"/>
                <a:gd name="T1" fmla="*/ 0 h 66"/>
                <a:gd name="T2" fmla="*/ 176 w 176"/>
                <a:gd name="T3" fmla="*/ 4 h 66"/>
                <a:gd name="T4" fmla="*/ 146 w 176"/>
                <a:gd name="T5" fmla="*/ 36 h 66"/>
                <a:gd name="T6" fmla="*/ 132 w 176"/>
                <a:gd name="T7" fmla="*/ 0 h 66"/>
                <a:gd name="T8" fmla="*/ 2 w 176"/>
                <a:gd name="T9" fmla="*/ 60 h 66"/>
                <a:gd name="T10" fmla="*/ 144 w 176"/>
                <a:gd name="T11" fmla="*/ 12 h 66"/>
                <a:gd name="T12" fmla="*/ 148 w 176"/>
                <a:gd name="T13" fmla="*/ 14 h 66"/>
                <a:gd name="T14" fmla="*/ 146 w 176"/>
                <a:gd name="T15" fmla="*/ 18 h 66"/>
                <a:gd name="T16" fmla="*/ 4 w 176"/>
                <a:gd name="T17" fmla="*/ 66 h 66"/>
                <a:gd name="T18" fmla="*/ 0 w 176"/>
                <a:gd name="T19" fmla="*/ 64 h 66"/>
                <a:gd name="T20" fmla="*/ 2 w 176"/>
                <a:gd name="T21" fmla="*/ 6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6" h="66">
                  <a:moveTo>
                    <a:pt x="132" y="0"/>
                  </a:moveTo>
                  <a:lnTo>
                    <a:pt x="176" y="4"/>
                  </a:lnTo>
                  <a:lnTo>
                    <a:pt x="146" y="36"/>
                  </a:lnTo>
                  <a:lnTo>
                    <a:pt x="132" y="0"/>
                  </a:lnTo>
                  <a:close/>
                  <a:moveTo>
                    <a:pt x="2" y="60"/>
                  </a:moveTo>
                  <a:lnTo>
                    <a:pt x="144" y="12"/>
                  </a:lnTo>
                  <a:lnTo>
                    <a:pt x="148" y="14"/>
                  </a:lnTo>
                  <a:lnTo>
                    <a:pt x="146" y="18"/>
                  </a:lnTo>
                  <a:lnTo>
                    <a:pt x="4" y="66"/>
                  </a:lnTo>
                  <a:lnTo>
                    <a:pt x="0" y="64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3" name="Freeform 53"/>
            <p:cNvSpPr>
              <a:spLocks noEditPoints="1"/>
            </p:cNvSpPr>
            <p:nvPr/>
          </p:nvSpPr>
          <p:spPr bwMode="auto">
            <a:xfrm>
              <a:off x="3063761" y="2499122"/>
              <a:ext cx="184150" cy="98425"/>
            </a:xfrm>
            <a:custGeom>
              <a:avLst/>
              <a:gdLst>
                <a:gd name="T0" fmla="*/ 24 w 116"/>
                <a:gd name="T1" fmla="*/ 36 h 62"/>
                <a:gd name="T2" fmla="*/ 0 w 116"/>
                <a:gd name="T3" fmla="*/ 0 h 62"/>
                <a:gd name="T4" fmla="*/ 42 w 116"/>
                <a:gd name="T5" fmla="*/ 0 h 62"/>
                <a:gd name="T6" fmla="*/ 24 w 116"/>
                <a:gd name="T7" fmla="*/ 36 h 62"/>
                <a:gd name="T8" fmla="*/ 112 w 116"/>
                <a:gd name="T9" fmla="*/ 62 h 62"/>
                <a:gd name="T10" fmla="*/ 26 w 116"/>
                <a:gd name="T11" fmla="*/ 18 h 62"/>
                <a:gd name="T12" fmla="*/ 26 w 116"/>
                <a:gd name="T13" fmla="*/ 14 h 62"/>
                <a:gd name="T14" fmla="*/ 30 w 116"/>
                <a:gd name="T15" fmla="*/ 14 h 62"/>
                <a:gd name="T16" fmla="*/ 116 w 116"/>
                <a:gd name="T17" fmla="*/ 56 h 62"/>
                <a:gd name="T18" fmla="*/ 116 w 116"/>
                <a:gd name="T19" fmla="*/ 60 h 62"/>
                <a:gd name="T20" fmla="*/ 112 w 116"/>
                <a:gd name="T21" fmla="*/ 62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62">
                  <a:moveTo>
                    <a:pt x="24" y="36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4" y="36"/>
                  </a:lnTo>
                  <a:close/>
                  <a:moveTo>
                    <a:pt x="112" y="62"/>
                  </a:moveTo>
                  <a:lnTo>
                    <a:pt x="26" y="18"/>
                  </a:lnTo>
                  <a:lnTo>
                    <a:pt x="26" y="14"/>
                  </a:lnTo>
                  <a:lnTo>
                    <a:pt x="30" y="14"/>
                  </a:lnTo>
                  <a:lnTo>
                    <a:pt x="116" y="56"/>
                  </a:lnTo>
                  <a:lnTo>
                    <a:pt x="116" y="60"/>
                  </a:lnTo>
                  <a:lnTo>
                    <a:pt x="112" y="6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4" name="Freeform 54"/>
            <p:cNvSpPr>
              <a:spLocks noEditPoints="1"/>
            </p:cNvSpPr>
            <p:nvPr/>
          </p:nvSpPr>
          <p:spPr bwMode="auto">
            <a:xfrm>
              <a:off x="5524386" y="2400697"/>
              <a:ext cx="552450" cy="196850"/>
            </a:xfrm>
            <a:custGeom>
              <a:avLst/>
              <a:gdLst>
                <a:gd name="T0" fmla="*/ 306 w 348"/>
                <a:gd name="T1" fmla="*/ 0 h 124"/>
                <a:gd name="T2" fmla="*/ 348 w 348"/>
                <a:gd name="T3" fmla="*/ 6 h 124"/>
                <a:gd name="T4" fmla="*/ 316 w 348"/>
                <a:gd name="T5" fmla="*/ 36 h 124"/>
                <a:gd name="T6" fmla="*/ 306 w 348"/>
                <a:gd name="T7" fmla="*/ 0 h 124"/>
                <a:gd name="T8" fmla="*/ 2 w 348"/>
                <a:gd name="T9" fmla="*/ 118 h 124"/>
                <a:gd name="T10" fmla="*/ 316 w 348"/>
                <a:gd name="T11" fmla="*/ 14 h 124"/>
                <a:gd name="T12" fmla="*/ 320 w 348"/>
                <a:gd name="T13" fmla="*/ 16 h 124"/>
                <a:gd name="T14" fmla="*/ 318 w 348"/>
                <a:gd name="T15" fmla="*/ 18 h 124"/>
                <a:gd name="T16" fmla="*/ 4 w 348"/>
                <a:gd name="T17" fmla="*/ 124 h 124"/>
                <a:gd name="T18" fmla="*/ 0 w 348"/>
                <a:gd name="T19" fmla="*/ 122 h 124"/>
                <a:gd name="T20" fmla="*/ 2 w 348"/>
                <a:gd name="T21" fmla="*/ 11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8" h="124">
                  <a:moveTo>
                    <a:pt x="306" y="0"/>
                  </a:moveTo>
                  <a:lnTo>
                    <a:pt x="348" y="6"/>
                  </a:lnTo>
                  <a:lnTo>
                    <a:pt x="316" y="36"/>
                  </a:lnTo>
                  <a:lnTo>
                    <a:pt x="306" y="0"/>
                  </a:lnTo>
                  <a:close/>
                  <a:moveTo>
                    <a:pt x="2" y="118"/>
                  </a:moveTo>
                  <a:lnTo>
                    <a:pt x="316" y="14"/>
                  </a:lnTo>
                  <a:lnTo>
                    <a:pt x="320" y="16"/>
                  </a:lnTo>
                  <a:lnTo>
                    <a:pt x="318" y="18"/>
                  </a:lnTo>
                  <a:lnTo>
                    <a:pt x="4" y="124"/>
                  </a:lnTo>
                  <a:lnTo>
                    <a:pt x="0" y="122"/>
                  </a:lnTo>
                  <a:lnTo>
                    <a:pt x="2" y="1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5" name="Freeform 55"/>
            <p:cNvSpPr>
              <a:spLocks noEditPoints="1"/>
            </p:cNvSpPr>
            <p:nvPr/>
          </p:nvSpPr>
          <p:spPr bwMode="auto">
            <a:xfrm>
              <a:off x="5524386" y="2562622"/>
              <a:ext cx="276225" cy="60325"/>
            </a:xfrm>
            <a:custGeom>
              <a:avLst/>
              <a:gdLst>
                <a:gd name="T0" fmla="*/ 136 w 174"/>
                <a:gd name="T1" fmla="*/ 0 h 38"/>
                <a:gd name="T2" fmla="*/ 174 w 174"/>
                <a:gd name="T3" fmla="*/ 18 h 38"/>
                <a:gd name="T4" fmla="*/ 136 w 174"/>
                <a:gd name="T5" fmla="*/ 38 h 38"/>
                <a:gd name="T6" fmla="*/ 136 w 174"/>
                <a:gd name="T7" fmla="*/ 0 h 38"/>
                <a:gd name="T8" fmla="*/ 2 w 174"/>
                <a:gd name="T9" fmla="*/ 16 h 38"/>
                <a:gd name="T10" fmla="*/ 142 w 174"/>
                <a:gd name="T11" fmla="*/ 16 h 38"/>
                <a:gd name="T12" fmla="*/ 146 w 174"/>
                <a:gd name="T13" fmla="*/ 18 h 38"/>
                <a:gd name="T14" fmla="*/ 142 w 174"/>
                <a:gd name="T15" fmla="*/ 22 h 38"/>
                <a:gd name="T16" fmla="*/ 2 w 174"/>
                <a:gd name="T17" fmla="*/ 22 h 38"/>
                <a:gd name="T18" fmla="*/ 0 w 174"/>
                <a:gd name="T19" fmla="*/ 18 h 38"/>
                <a:gd name="T20" fmla="*/ 2 w 174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38">
                  <a:moveTo>
                    <a:pt x="136" y="0"/>
                  </a:moveTo>
                  <a:lnTo>
                    <a:pt x="174" y="18"/>
                  </a:lnTo>
                  <a:lnTo>
                    <a:pt x="136" y="38"/>
                  </a:lnTo>
                  <a:lnTo>
                    <a:pt x="136" y="0"/>
                  </a:lnTo>
                  <a:close/>
                  <a:moveTo>
                    <a:pt x="2" y="16"/>
                  </a:moveTo>
                  <a:lnTo>
                    <a:pt x="142" y="16"/>
                  </a:lnTo>
                  <a:lnTo>
                    <a:pt x="146" y="18"/>
                  </a:lnTo>
                  <a:lnTo>
                    <a:pt x="142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16" name="Rectangle 56"/>
            <p:cNvSpPr>
              <a:spLocks noChangeArrowheads="1"/>
            </p:cNvSpPr>
            <p:nvPr/>
          </p:nvSpPr>
          <p:spPr bwMode="auto">
            <a:xfrm>
              <a:off x="3165361" y="3381772"/>
              <a:ext cx="34945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mètre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21" name="Rectangle 61"/>
            <p:cNvSpPr>
              <a:spLocks noChangeArrowheads="1"/>
            </p:cNvSpPr>
            <p:nvPr/>
          </p:nvSpPr>
          <p:spPr bwMode="auto">
            <a:xfrm>
              <a:off x="2184514" y="4134247"/>
              <a:ext cx="2263440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est obligé de regarder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alternativement les deux apprenants. Lorsqu’il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parle, il s’adresse à l’un, puis à l’autre. Si le bruit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couvre en partie son discours, le mouvement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lèvres, ses gestes ne seront pas vus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apprenants à la fois ; si la personne qu’il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train de regarder en parlant acquiesce,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exprime son intérêt ou bien au contraire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incompréhension, il pourra aller jusqu’à oublier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l’autre pendant quelques moments.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7" name="Rectangle 326"/>
            <p:cNvSpPr>
              <a:spLocks noChangeArrowheads="1"/>
            </p:cNvSpPr>
            <p:nvPr/>
          </p:nvSpPr>
          <p:spPr bwMode="auto">
            <a:xfrm>
              <a:off x="5060836" y="3724672"/>
              <a:ext cx="16478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peut regarder les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apprenants en même temps.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0" name="Rectangle 359"/>
            <p:cNvSpPr>
              <a:spLocks noChangeArrowheads="1"/>
            </p:cNvSpPr>
            <p:nvPr/>
          </p:nvSpPr>
          <p:spPr bwMode="auto">
            <a:xfrm>
              <a:off x="5156086" y="4734322"/>
              <a:ext cx="189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1" name="Rectangle 360"/>
            <p:cNvSpPr>
              <a:spLocks noChangeArrowheads="1"/>
            </p:cNvSpPr>
            <p:nvPr/>
          </p:nvSpPr>
          <p:spPr bwMode="auto">
            <a:xfrm>
              <a:off x="5794261" y="4366022"/>
              <a:ext cx="801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2" name="Rectangle 361"/>
            <p:cNvSpPr>
              <a:spLocks noChangeArrowheads="1"/>
            </p:cNvSpPr>
            <p:nvPr/>
          </p:nvSpPr>
          <p:spPr bwMode="auto">
            <a:xfrm>
              <a:off x="5873636" y="4366022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3" name="Rectangle 362"/>
            <p:cNvSpPr>
              <a:spLocks noChangeArrowheads="1"/>
            </p:cNvSpPr>
            <p:nvPr/>
          </p:nvSpPr>
          <p:spPr bwMode="auto">
            <a:xfrm>
              <a:off x="5930786" y="4366022"/>
              <a:ext cx="224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4" name="Rectangle 363"/>
            <p:cNvSpPr>
              <a:spLocks noChangeArrowheads="1"/>
            </p:cNvSpPr>
            <p:nvPr/>
          </p:nvSpPr>
          <p:spPr bwMode="auto">
            <a:xfrm>
              <a:off x="4359161" y="2521347"/>
              <a:ext cx="5738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Bruit intense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58" name="Rectangle 367"/>
            <p:cNvSpPr>
              <a:spLocks noChangeArrowheads="1"/>
            </p:cNvSpPr>
            <p:nvPr/>
          </p:nvSpPr>
          <p:spPr bwMode="auto">
            <a:xfrm>
              <a:off x="4238511" y="1791097"/>
              <a:ext cx="7117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de travail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250183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732213" y="6503990"/>
            <a:ext cx="167957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LOGIGRAMME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RESITUER DANS LE PROCESSUS GLOBAL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39963" y="2044799"/>
            <a:ext cx="4664075" cy="3400425"/>
            <a:chOff x="2239963" y="1728788"/>
            <a:chExt cx="4664075" cy="3400425"/>
          </a:xfrm>
        </p:grpSpPr>
        <p:sp>
          <p:nvSpPr>
            <p:cNvPr id="91" name="Freeform 6"/>
            <p:cNvSpPr>
              <a:spLocks noEditPoints="1"/>
            </p:cNvSpPr>
            <p:nvPr/>
          </p:nvSpPr>
          <p:spPr bwMode="auto">
            <a:xfrm>
              <a:off x="2579688" y="20145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8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4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7"/>
            <p:cNvSpPr>
              <a:spLocks noEditPoints="1"/>
            </p:cNvSpPr>
            <p:nvPr/>
          </p:nvSpPr>
          <p:spPr bwMode="auto">
            <a:xfrm>
              <a:off x="3113088" y="2014538"/>
              <a:ext cx="511175" cy="9525"/>
            </a:xfrm>
            <a:custGeom>
              <a:avLst/>
              <a:gdLst>
                <a:gd name="T0" fmla="*/ 318 w 322"/>
                <a:gd name="T1" fmla="*/ 0 h 6"/>
                <a:gd name="T2" fmla="*/ 318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8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4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8"/>
            <p:cNvSpPr>
              <a:spLocks noEditPoints="1"/>
            </p:cNvSpPr>
            <p:nvPr/>
          </p:nvSpPr>
          <p:spPr bwMode="auto">
            <a:xfrm>
              <a:off x="3646488" y="2014538"/>
              <a:ext cx="508000" cy="9525"/>
            </a:xfrm>
            <a:custGeom>
              <a:avLst/>
              <a:gdLst>
                <a:gd name="T0" fmla="*/ 318 w 320"/>
                <a:gd name="T1" fmla="*/ 0 h 6"/>
                <a:gd name="T2" fmla="*/ 318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6 w 320"/>
                <a:gd name="T19" fmla="*/ 2 h 6"/>
                <a:gd name="T20" fmla="*/ 202 w 320"/>
                <a:gd name="T21" fmla="*/ 0 h 6"/>
                <a:gd name="T22" fmla="*/ 220 w 320"/>
                <a:gd name="T23" fmla="*/ 2 h 6"/>
                <a:gd name="T24" fmla="*/ 202 w 320"/>
                <a:gd name="T25" fmla="*/ 6 h 6"/>
                <a:gd name="T26" fmla="*/ 202 w 320"/>
                <a:gd name="T27" fmla="*/ 0 h 6"/>
                <a:gd name="T28" fmla="*/ 184 w 320"/>
                <a:gd name="T29" fmla="*/ 0 h 6"/>
                <a:gd name="T30" fmla="*/ 184 w 320"/>
                <a:gd name="T31" fmla="*/ 6 h 6"/>
                <a:gd name="T32" fmla="*/ 166 w 320"/>
                <a:gd name="T33" fmla="*/ 2 h 6"/>
                <a:gd name="T34" fmla="*/ 136 w 320"/>
                <a:gd name="T35" fmla="*/ 0 h 6"/>
                <a:gd name="T36" fmla="*/ 154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8 w 320"/>
                <a:gd name="T43" fmla="*/ 0 h 6"/>
                <a:gd name="T44" fmla="*/ 118 w 320"/>
                <a:gd name="T45" fmla="*/ 6 h 6"/>
                <a:gd name="T46" fmla="*/ 100 w 320"/>
                <a:gd name="T47" fmla="*/ 2 h 6"/>
                <a:gd name="T48" fmla="*/ 68 w 320"/>
                <a:gd name="T49" fmla="*/ 0 h 6"/>
                <a:gd name="T50" fmla="*/ 84 w 320"/>
                <a:gd name="T51" fmla="*/ 2 h 6"/>
                <a:gd name="T52" fmla="*/ 68 w 320"/>
                <a:gd name="T53" fmla="*/ 6 h 6"/>
                <a:gd name="T54" fmla="*/ 68 w 320"/>
                <a:gd name="T55" fmla="*/ 0 h 6"/>
                <a:gd name="T56" fmla="*/ 48 w 320"/>
                <a:gd name="T57" fmla="*/ 0 h 6"/>
                <a:gd name="T58" fmla="*/ 48 w 320"/>
                <a:gd name="T59" fmla="*/ 6 h 6"/>
                <a:gd name="T60" fmla="*/ 32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9"/>
            <p:cNvSpPr>
              <a:spLocks noEditPoints="1"/>
            </p:cNvSpPr>
            <p:nvPr/>
          </p:nvSpPr>
          <p:spPr bwMode="auto">
            <a:xfrm>
              <a:off x="4176713" y="20145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4 w 322"/>
                <a:gd name="T63" fmla="*/ 0 h 6"/>
                <a:gd name="T64" fmla="*/ 20 w 322"/>
                <a:gd name="T65" fmla="*/ 2 h 6"/>
                <a:gd name="T66" fmla="*/ 4 w 322"/>
                <a:gd name="T67" fmla="*/ 6 h 6"/>
                <a:gd name="T68" fmla="*/ 4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2" y="6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10"/>
            <p:cNvSpPr>
              <a:spLocks noEditPoints="1"/>
            </p:cNvSpPr>
            <p:nvPr/>
          </p:nvSpPr>
          <p:spPr bwMode="auto">
            <a:xfrm>
              <a:off x="4710113" y="20145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6 w 322"/>
                <a:gd name="T29" fmla="*/ 0 h 6"/>
                <a:gd name="T30" fmla="*/ 186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4" name="Freeform 11"/>
            <p:cNvSpPr>
              <a:spLocks noEditPoints="1"/>
            </p:cNvSpPr>
            <p:nvPr/>
          </p:nvSpPr>
          <p:spPr bwMode="auto">
            <a:xfrm>
              <a:off x="5243513" y="2014538"/>
              <a:ext cx="508000" cy="9525"/>
            </a:xfrm>
            <a:custGeom>
              <a:avLst/>
              <a:gdLst>
                <a:gd name="T0" fmla="*/ 320 w 320"/>
                <a:gd name="T1" fmla="*/ 0 h 6"/>
                <a:gd name="T2" fmla="*/ 320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4 w 320"/>
                <a:gd name="T19" fmla="*/ 2 h 6"/>
                <a:gd name="T20" fmla="*/ 204 w 320"/>
                <a:gd name="T21" fmla="*/ 0 h 6"/>
                <a:gd name="T22" fmla="*/ 222 w 320"/>
                <a:gd name="T23" fmla="*/ 2 h 6"/>
                <a:gd name="T24" fmla="*/ 204 w 320"/>
                <a:gd name="T25" fmla="*/ 6 h 6"/>
                <a:gd name="T26" fmla="*/ 204 w 320"/>
                <a:gd name="T27" fmla="*/ 0 h 6"/>
                <a:gd name="T28" fmla="*/ 186 w 320"/>
                <a:gd name="T29" fmla="*/ 0 h 6"/>
                <a:gd name="T30" fmla="*/ 186 w 320"/>
                <a:gd name="T31" fmla="*/ 6 h 6"/>
                <a:gd name="T32" fmla="*/ 168 w 320"/>
                <a:gd name="T33" fmla="*/ 2 h 6"/>
                <a:gd name="T34" fmla="*/ 136 w 320"/>
                <a:gd name="T35" fmla="*/ 0 h 6"/>
                <a:gd name="T36" fmla="*/ 152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6 w 320"/>
                <a:gd name="T43" fmla="*/ 0 h 6"/>
                <a:gd name="T44" fmla="*/ 116 w 320"/>
                <a:gd name="T45" fmla="*/ 6 h 6"/>
                <a:gd name="T46" fmla="*/ 100 w 320"/>
                <a:gd name="T47" fmla="*/ 2 h 6"/>
                <a:gd name="T48" fmla="*/ 70 w 320"/>
                <a:gd name="T49" fmla="*/ 0 h 6"/>
                <a:gd name="T50" fmla="*/ 86 w 320"/>
                <a:gd name="T51" fmla="*/ 2 h 6"/>
                <a:gd name="T52" fmla="*/ 70 w 320"/>
                <a:gd name="T53" fmla="*/ 6 h 6"/>
                <a:gd name="T54" fmla="*/ 70 w 320"/>
                <a:gd name="T55" fmla="*/ 0 h 6"/>
                <a:gd name="T56" fmla="*/ 50 w 320"/>
                <a:gd name="T57" fmla="*/ 0 h 6"/>
                <a:gd name="T58" fmla="*/ 50 w 320"/>
                <a:gd name="T59" fmla="*/ 6 h 6"/>
                <a:gd name="T60" fmla="*/ 34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5" name="Freeform 12"/>
            <p:cNvSpPr>
              <a:spLocks noEditPoints="1"/>
            </p:cNvSpPr>
            <p:nvPr/>
          </p:nvSpPr>
          <p:spPr bwMode="auto">
            <a:xfrm>
              <a:off x="5776913" y="2014538"/>
              <a:ext cx="511175" cy="9525"/>
            </a:xfrm>
            <a:custGeom>
              <a:avLst/>
              <a:gdLst>
                <a:gd name="T0" fmla="*/ 318 w 322"/>
                <a:gd name="T1" fmla="*/ 0 h 6"/>
                <a:gd name="T2" fmla="*/ 318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6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0 w 322"/>
                <a:gd name="T15" fmla="*/ 0 h 6"/>
                <a:gd name="T16" fmla="*/ 250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2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7" name="Freeform 13"/>
            <p:cNvSpPr>
              <a:spLocks noEditPoints="1"/>
            </p:cNvSpPr>
            <p:nvPr/>
          </p:nvSpPr>
          <p:spPr bwMode="auto">
            <a:xfrm>
              <a:off x="6310313" y="2014538"/>
              <a:ext cx="561975" cy="9525"/>
            </a:xfrm>
            <a:custGeom>
              <a:avLst/>
              <a:gdLst>
                <a:gd name="T0" fmla="*/ 352 w 354"/>
                <a:gd name="T1" fmla="*/ 0 h 6"/>
                <a:gd name="T2" fmla="*/ 352 w 354"/>
                <a:gd name="T3" fmla="*/ 6 h 6"/>
                <a:gd name="T4" fmla="*/ 334 w 354"/>
                <a:gd name="T5" fmla="*/ 2 h 6"/>
                <a:gd name="T6" fmla="*/ 304 w 354"/>
                <a:gd name="T7" fmla="*/ 0 h 6"/>
                <a:gd name="T8" fmla="*/ 320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4 w 354"/>
                <a:gd name="T15" fmla="*/ 0 h 6"/>
                <a:gd name="T16" fmla="*/ 284 w 354"/>
                <a:gd name="T17" fmla="*/ 6 h 6"/>
                <a:gd name="T18" fmla="*/ 268 w 354"/>
                <a:gd name="T19" fmla="*/ 2 h 6"/>
                <a:gd name="T20" fmla="*/ 236 w 354"/>
                <a:gd name="T21" fmla="*/ 0 h 6"/>
                <a:gd name="T22" fmla="*/ 252 w 354"/>
                <a:gd name="T23" fmla="*/ 2 h 6"/>
                <a:gd name="T24" fmla="*/ 236 w 354"/>
                <a:gd name="T25" fmla="*/ 6 h 6"/>
                <a:gd name="T26" fmla="*/ 236 w 354"/>
                <a:gd name="T27" fmla="*/ 0 h 6"/>
                <a:gd name="T28" fmla="*/ 216 w 354"/>
                <a:gd name="T29" fmla="*/ 0 h 6"/>
                <a:gd name="T30" fmla="*/ 216 w 354"/>
                <a:gd name="T31" fmla="*/ 6 h 6"/>
                <a:gd name="T32" fmla="*/ 200 w 354"/>
                <a:gd name="T33" fmla="*/ 2 h 6"/>
                <a:gd name="T34" fmla="*/ 170 w 354"/>
                <a:gd name="T35" fmla="*/ 0 h 6"/>
                <a:gd name="T36" fmla="*/ 186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2 w 354"/>
                <a:gd name="T49" fmla="*/ 0 h 6"/>
                <a:gd name="T50" fmla="*/ 118 w 354"/>
                <a:gd name="T51" fmla="*/ 2 h 6"/>
                <a:gd name="T52" fmla="*/ 102 w 354"/>
                <a:gd name="T53" fmla="*/ 6 h 6"/>
                <a:gd name="T54" fmla="*/ 102 w 354"/>
                <a:gd name="T55" fmla="*/ 0 h 6"/>
                <a:gd name="T56" fmla="*/ 82 w 354"/>
                <a:gd name="T57" fmla="*/ 0 h 6"/>
                <a:gd name="T58" fmla="*/ 82 w 354"/>
                <a:gd name="T59" fmla="*/ 6 h 6"/>
                <a:gd name="T60" fmla="*/ 66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8" name="Freeform 14"/>
            <p:cNvSpPr>
              <a:spLocks noEditPoints="1"/>
            </p:cNvSpPr>
            <p:nvPr/>
          </p:nvSpPr>
          <p:spPr bwMode="auto">
            <a:xfrm>
              <a:off x="2579688" y="25320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8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4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9" name="Freeform 15"/>
            <p:cNvSpPr>
              <a:spLocks noEditPoints="1"/>
            </p:cNvSpPr>
            <p:nvPr/>
          </p:nvSpPr>
          <p:spPr bwMode="auto">
            <a:xfrm>
              <a:off x="3113088" y="2532063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8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4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0" name="Freeform 16"/>
            <p:cNvSpPr>
              <a:spLocks noEditPoints="1"/>
            </p:cNvSpPr>
            <p:nvPr/>
          </p:nvSpPr>
          <p:spPr bwMode="auto">
            <a:xfrm>
              <a:off x="3646488" y="2532063"/>
              <a:ext cx="508000" cy="6350"/>
            </a:xfrm>
            <a:custGeom>
              <a:avLst/>
              <a:gdLst>
                <a:gd name="T0" fmla="*/ 318 w 320"/>
                <a:gd name="T1" fmla="*/ 0 h 4"/>
                <a:gd name="T2" fmla="*/ 318 w 320"/>
                <a:gd name="T3" fmla="*/ 4 h 4"/>
                <a:gd name="T4" fmla="*/ 302 w 320"/>
                <a:gd name="T5" fmla="*/ 2 h 4"/>
                <a:gd name="T6" fmla="*/ 270 w 320"/>
                <a:gd name="T7" fmla="*/ 0 h 4"/>
                <a:gd name="T8" fmla="*/ 288 w 320"/>
                <a:gd name="T9" fmla="*/ 2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6 w 320"/>
                <a:gd name="T19" fmla="*/ 2 h 4"/>
                <a:gd name="T20" fmla="*/ 202 w 320"/>
                <a:gd name="T21" fmla="*/ 0 h 4"/>
                <a:gd name="T22" fmla="*/ 220 w 320"/>
                <a:gd name="T23" fmla="*/ 2 h 4"/>
                <a:gd name="T24" fmla="*/ 202 w 320"/>
                <a:gd name="T25" fmla="*/ 4 h 4"/>
                <a:gd name="T26" fmla="*/ 202 w 320"/>
                <a:gd name="T27" fmla="*/ 0 h 4"/>
                <a:gd name="T28" fmla="*/ 184 w 320"/>
                <a:gd name="T29" fmla="*/ 0 h 4"/>
                <a:gd name="T30" fmla="*/ 184 w 320"/>
                <a:gd name="T31" fmla="*/ 4 h 4"/>
                <a:gd name="T32" fmla="*/ 166 w 320"/>
                <a:gd name="T33" fmla="*/ 2 h 4"/>
                <a:gd name="T34" fmla="*/ 136 w 320"/>
                <a:gd name="T35" fmla="*/ 0 h 4"/>
                <a:gd name="T36" fmla="*/ 154 w 320"/>
                <a:gd name="T37" fmla="*/ 2 h 4"/>
                <a:gd name="T38" fmla="*/ 136 w 320"/>
                <a:gd name="T39" fmla="*/ 4 h 4"/>
                <a:gd name="T40" fmla="*/ 136 w 320"/>
                <a:gd name="T41" fmla="*/ 0 h 4"/>
                <a:gd name="T42" fmla="*/ 118 w 320"/>
                <a:gd name="T43" fmla="*/ 0 h 4"/>
                <a:gd name="T44" fmla="*/ 118 w 320"/>
                <a:gd name="T45" fmla="*/ 4 h 4"/>
                <a:gd name="T46" fmla="*/ 100 w 320"/>
                <a:gd name="T47" fmla="*/ 2 h 4"/>
                <a:gd name="T48" fmla="*/ 68 w 320"/>
                <a:gd name="T49" fmla="*/ 0 h 4"/>
                <a:gd name="T50" fmla="*/ 84 w 320"/>
                <a:gd name="T51" fmla="*/ 2 h 4"/>
                <a:gd name="T52" fmla="*/ 68 w 320"/>
                <a:gd name="T53" fmla="*/ 4 h 4"/>
                <a:gd name="T54" fmla="*/ 68 w 320"/>
                <a:gd name="T55" fmla="*/ 0 h 4"/>
                <a:gd name="T56" fmla="*/ 48 w 320"/>
                <a:gd name="T57" fmla="*/ 0 h 4"/>
                <a:gd name="T58" fmla="*/ 48 w 320"/>
                <a:gd name="T59" fmla="*/ 4 h 4"/>
                <a:gd name="T60" fmla="*/ 32 w 320"/>
                <a:gd name="T61" fmla="*/ 2 h 4"/>
                <a:gd name="T62" fmla="*/ 2 w 320"/>
                <a:gd name="T63" fmla="*/ 0 h 4"/>
                <a:gd name="T64" fmla="*/ 18 w 320"/>
                <a:gd name="T65" fmla="*/ 2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2" y="4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1" name="Freeform 17"/>
            <p:cNvSpPr>
              <a:spLocks noEditPoints="1"/>
            </p:cNvSpPr>
            <p:nvPr/>
          </p:nvSpPr>
          <p:spPr bwMode="auto">
            <a:xfrm>
              <a:off x="4176713" y="25320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2 h 4"/>
                <a:gd name="T62" fmla="*/ 4 w 322"/>
                <a:gd name="T63" fmla="*/ 0 h 4"/>
                <a:gd name="T64" fmla="*/ 20 w 322"/>
                <a:gd name="T65" fmla="*/ 2 h 4"/>
                <a:gd name="T66" fmla="*/ 4 w 322"/>
                <a:gd name="T67" fmla="*/ 4 h 4"/>
                <a:gd name="T68" fmla="*/ 4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2" y="4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2" name="Freeform 18"/>
            <p:cNvSpPr>
              <a:spLocks noEditPoints="1"/>
            </p:cNvSpPr>
            <p:nvPr/>
          </p:nvSpPr>
          <p:spPr bwMode="auto">
            <a:xfrm>
              <a:off x="4710113" y="25320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6 w 322"/>
                <a:gd name="T29" fmla="*/ 0 h 4"/>
                <a:gd name="T30" fmla="*/ 186 w 322"/>
                <a:gd name="T31" fmla="*/ 4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3" name="Freeform 19"/>
            <p:cNvSpPr>
              <a:spLocks noEditPoints="1"/>
            </p:cNvSpPr>
            <p:nvPr/>
          </p:nvSpPr>
          <p:spPr bwMode="auto">
            <a:xfrm>
              <a:off x="5243513" y="2532063"/>
              <a:ext cx="508000" cy="6350"/>
            </a:xfrm>
            <a:custGeom>
              <a:avLst/>
              <a:gdLst>
                <a:gd name="T0" fmla="*/ 320 w 320"/>
                <a:gd name="T1" fmla="*/ 0 h 4"/>
                <a:gd name="T2" fmla="*/ 320 w 320"/>
                <a:gd name="T3" fmla="*/ 4 h 4"/>
                <a:gd name="T4" fmla="*/ 302 w 320"/>
                <a:gd name="T5" fmla="*/ 2 h 4"/>
                <a:gd name="T6" fmla="*/ 270 w 320"/>
                <a:gd name="T7" fmla="*/ 0 h 4"/>
                <a:gd name="T8" fmla="*/ 288 w 320"/>
                <a:gd name="T9" fmla="*/ 2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4 w 320"/>
                <a:gd name="T19" fmla="*/ 2 h 4"/>
                <a:gd name="T20" fmla="*/ 204 w 320"/>
                <a:gd name="T21" fmla="*/ 0 h 4"/>
                <a:gd name="T22" fmla="*/ 222 w 320"/>
                <a:gd name="T23" fmla="*/ 2 h 4"/>
                <a:gd name="T24" fmla="*/ 204 w 320"/>
                <a:gd name="T25" fmla="*/ 4 h 4"/>
                <a:gd name="T26" fmla="*/ 204 w 320"/>
                <a:gd name="T27" fmla="*/ 0 h 4"/>
                <a:gd name="T28" fmla="*/ 186 w 320"/>
                <a:gd name="T29" fmla="*/ 0 h 4"/>
                <a:gd name="T30" fmla="*/ 186 w 320"/>
                <a:gd name="T31" fmla="*/ 4 h 4"/>
                <a:gd name="T32" fmla="*/ 168 w 320"/>
                <a:gd name="T33" fmla="*/ 2 h 4"/>
                <a:gd name="T34" fmla="*/ 136 w 320"/>
                <a:gd name="T35" fmla="*/ 0 h 4"/>
                <a:gd name="T36" fmla="*/ 152 w 320"/>
                <a:gd name="T37" fmla="*/ 2 h 4"/>
                <a:gd name="T38" fmla="*/ 136 w 320"/>
                <a:gd name="T39" fmla="*/ 4 h 4"/>
                <a:gd name="T40" fmla="*/ 136 w 320"/>
                <a:gd name="T41" fmla="*/ 0 h 4"/>
                <a:gd name="T42" fmla="*/ 116 w 320"/>
                <a:gd name="T43" fmla="*/ 0 h 4"/>
                <a:gd name="T44" fmla="*/ 116 w 320"/>
                <a:gd name="T45" fmla="*/ 4 h 4"/>
                <a:gd name="T46" fmla="*/ 100 w 320"/>
                <a:gd name="T47" fmla="*/ 2 h 4"/>
                <a:gd name="T48" fmla="*/ 70 w 320"/>
                <a:gd name="T49" fmla="*/ 0 h 4"/>
                <a:gd name="T50" fmla="*/ 86 w 320"/>
                <a:gd name="T51" fmla="*/ 2 h 4"/>
                <a:gd name="T52" fmla="*/ 70 w 320"/>
                <a:gd name="T53" fmla="*/ 4 h 4"/>
                <a:gd name="T54" fmla="*/ 70 w 320"/>
                <a:gd name="T55" fmla="*/ 0 h 4"/>
                <a:gd name="T56" fmla="*/ 50 w 320"/>
                <a:gd name="T57" fmla="*/ 0 h 4"/>
                <a:gd name="T58" fmla="*/ 50 w 320"/>
                <a:gd name="T59" fmla="*/ 4 h 4"/>
                <a:gd name="T60" fmla="*/ 34 w 320"/>
                <a:gd name="T61" fmla="*/ 2 h 4"/>
                <a:gd name="T62" fmla="*/ 2 w 320"/>
                <a:gd name="T63" fmla="*/ 0 h 4"/>
                <a:gd name="T64" fmla="*/ 18 w 320"/>
                <a:gd name="T65" fmla="*/ 2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4" name="Freeform 20"/>
            <p:cNvSpPr>
              <a:spLocks noEditPoints="1"/>
            </p:cNvSpPr>
            <p:nvPr/>
          </p:nvSpPr>
          <p:spPr bwMode="auto">
            <a:xfrm>
              <a:off x="5776913" y="2532063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6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0 w 322"/>
                <a:gd name="T15" fmla="*/ 0 h 4"/>
                <a:gd name="T16" fmla="*/ 250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2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5" name="Freeform 21"/>
            <p:cNvSpPr>
              <a:spLocks noEditPoints="1"/>
            </p:cNvSpPr>
            <p:nvPr/>
          </p:nvSpPr>
          <p:spPr bwMode="auto">
            <a:xfrm>
              <a:off x="6310313" y="2532063"/>
              <a:ext cx="561975" cy="6350"/>
            </a:xfrm>
            <a:custGeom>
              <a:avLst/>
              <a:gdLst>
                <a:gd name="T0" fmla="*/ 352 w 354"/>
                <a:gd name="T1" fmla="*/ 0 h 4"/>
                <a:gd name="T2" fmla="*/ 352 w 354"/>
                <a:gd name="T3" fmla="*/ 4 h 4"/>
                <a:gd name="T4" fmla="*/ 334 w 354"/>
                <a:gd name="T5" fmla="*/ 2 h 4"/>
                <a:gd name="T6" fmla="*/ 304 w 354"/>
                <a:gd name="T7" fmla="*/ 0 h 4"/>
                <a:gd name="T8" fmla="*/ 320 w 354"/>
                <a:gd name="T9" fmla="*/ 2 h 4"/>
                <a:gd name="T10" fmla="*/ 304 w 354"/>
                <a:gd name="T11" fmla="*/ 4 h 4"/>
                <a:gd name="T12" fmla="*/ 304 w 354"/>
                <a:gd name="T13" fmla="*/ 0 h 4"/>
                <a:gd name="T14" fmla="*/ 284 w 354"/>
                <a:gd name="T15" fmla="*/ 0 h 4"/>
                <a:gd name="T16" fmla="*/ 284 w 354"/>
                <a:gd name="T17" fmla="*/ 4 h 4"/>
                <a:gd name="T18" fmla="*/ 268 w 354"/>
                <a:gd name="T19" fmla="*/ 2 h 4"/>
                <a:gd name="T20" fmla="*/ 236 w 354"/>
                <a:gd name="T21" fmla="*/ 0 h 4"/>
                <a:gd name="T22" fmla="*/ 252 w 354"/>
                <a:gd name="T23" fmla="*/ 2 h 4"/>
                <a:gd name="T24" fmla="*/ 236 w 354"/>
                <a:gd name="T25" fmla="*/ 4 h 4"/>
                <a:gd name="T26" fmla="*/ 236 w 354"/>
                <a:gd name="T27" fmla="*/ 0 h 4"/>
                <a:gd name="T28" fmla="*/ 216 w 354"/>
                <a:gd name="T29" fmla="*/ 0 h 4"/>
                <a:gd name="T30" fmla="*/ 216 w 354"/>
                <a:gd name="T31" fmla="*/ 4 h 4"/>
                <a:gd name="T32" fmla="*/ 200 w 354"/>
                <a:gd name="T33" fmla="*/ 2 h 4"/>
                <a:gd name="T34" fmla="*/ 170 w 354"/>
                <a:gd name="T35" fmla="*/ 0 h 4"/>
                <a:gd name="T36" fmla="*/ 186 w 354"/>
                <a:gd name="T37" fmla="*/ 2 h 4"/>
                <a:gd name="T38" fmla="*/ 170 w 354"/>
                <a:gd name="T39" fmla="*/ 4 h 4"/>
                <a:gd name="T40" fmla="*/ 170 w 354"/>
                <a:gd name="T41" fmla="*/ 0 h 4"/>
                <a:gd name="T42" fmla="*/ 150 w 354"/>
                <a:gd name="T43" fmla="*/ 0 h 4"/>
                <a:gd name="T44" fmla="*/ 150 w 354"/>
                <a:gd name="T45" fmla="*/ 4 h 4"/>
                <a:gd name="T46" fmla="*/ 134 w 354"/>
                <a:gd name="T47" fmla="*/ 2 h 4"/>
                <a:gd name="T48" fmla="*/ 102 w 354"/>
                <a:gd name="T49" fmla="*/ 0 h 4"/>
                <a:gd name="T50" fmla="*/ 118 w 354"/>
                <a:gd name="T51" fmla="*/ 2 h 4"/>
                <a:gd name="T52" fmla="*/ 102 w 354"/>
                <a:gd name="T53" fmla="*/ 4 h 4"/>
                <a:gd name="T54" fmla="*/ 102 w 354"/>
                <a:gd name="T55" fmla="*/ 0 h 4"/>
                <a:gd name="T56" fmla="*/ 82 w 354"/>
                <a:gd name="T57" fmla="*/ 0 h 4"/>
                <a:gd name="T58" fmla="*/ 82 w 354"/>
                <a:gd name="T59" fmla="*/ 4 h 4"/>
                <a:gd name="T60" fmla="*/ 66 w 354"/>
                <a:gd name="T61" fmla="*/ 2 h 4"/>
                <a:gd name="T62" fmla="*/ 36 w 354"/>
                <a:gd name="T63" fmla="*/ 0 h 4"/>
                <a:gd name="T64" fmla="*/ 52 w 354"/>
                <a:gd name="T65" fmla="*/ 2 h 4"/>
                <a:gd name="T66" fmla="*/ 36 w 354"/>
                <a:gd name="T67" fmla="*/ 4 h 4"/>
                <a:gd name="T68" fmla="*/ 36 w 354"/>
                <a:gd name="T69" fmla="*/ 0 h 4"/>
                <a:gd name="T70" fmla="*/ 16 w 354"/>
                <a:gd name="T71" fmla="*/ 0 h 4"/>
                <a:gd name="T72" fmla="*/ 16 w 354"/>
                <a:gd name="T73" fmla="*/ 4 h 4"/>
                <a:gd name="T74" fmla="*/ 0 w 354"/>
                <a:gd name="T7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4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4"/>
                  </a:lnTo>
                  <a:lnTo>
                    <a:pt x="338" y="4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6" name="Freeform 22"/>
            <p:cNvSpPr>
              <a:spLocks noEditPoints="1"/>
            </p:cNvSpPr>
            <p:nvPr/>
          </p:nvSpPr>
          <p:spPr bwMode="auto">
            <a:xfrm>
              <a:off x="2579688" y="3049588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4 h 4"/>
                <a:gd name="T6" fmla="*/ 270 w 322"/>
                <a:gd name="T7" fmla="*/ 0 h 4"/>
                <a:gd name="T8" fmla="*/ 288 w 322"/>
                <a:gd name="T9" fmla="*/ 4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4 h 4"/>
                <a:gd name="T20" fmla="*/ 204 w 322"/>
                <a:gd name="T21" fmla="*/ 0 h 4"/>
                <a:gd name="T22" fmla="*/ 222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4 h 4"/>
                <a:gd name="T34" fmla="*/ 136 w 322"/>
                <a:gd name="T35" fmla="*/ 0 h 4"/>
                <a:gd name="T36" fmla="*/ 154 w 322"/>
                <a:gd name="T37" fmla="*/ 4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4 h 4"/>
                <a:gd name="T48" fmla="*/ 70 w 322"/>
                <a:gd name="T49" fmla="*/ 0 h 4"/>
                <a:gd name="T50" fmla="*/ 86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4 h 4"/>
                <a:gd name="T62" fmla="*/ 2 w 322"/>
                <a:gd name="T63" fmla="*/ 0 h 4"/>
                <a:gd name="T64" fmla="*/ 20 w 322"/>
                <a:gd name="T65" fmla="*/ 4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4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4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4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6" y="4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4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4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7" name="Freeform 23"/>
            <p:cNvSpPr>
              <a:spLocks noEditPoints="1"/>
            </p:cNvSpPr>
            <p:nvPr/>
          </p:nvSpPr>
          <p:spPr bwMode="auto">
            <a:xfrm>
              <a:off x="3113088" y="3049588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4 h 4"/>
                <a:gd name="T6" fmla="*/ 270 w 322"/>
                <a:gd name="T7" fmla="*/ 0 h 4"/>
                <a:gd name="T8" fmla="*/ 288 w 322"/>
                <a:gd name="T9" fmla="*/ 4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4 h 4"/>
                <a:gd name="T20" fmla="*/ 204 w 322"/>
                <a:gd name="T21" fmla="*/ 0 h 4"/>
                <a:gd name="T22" fmla="*/ 220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4 h 4"/>
                <a:gd name="T34" fmla="*/ 136 w 322"/>
                <a:gd name="T35" fmla="*/ 0 h 4"/>
                <a:gd name="T36" fmla="*/ 154 w 322"/>
                <a:gd name="T37" fmla="*/ 4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4 h 4"/>
                <a:gd name="T48" fmla="*/ 70 w 322"/>
                <a:gd name="T49" fmla="*/ 0 h 4"/>
                <a:gd name="T50" fmla="*/ 86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4 h 4"/>
                <a:gd name="T62" fmla="*/ 2 w 322"/>
                <a:gd name="T63" fmla="*/ 0 h 4"/>
                <a:gd name="T64" fmla="*/ 20 w 322"/>
                <a:gd name="T65" fmla="*/ 4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18" y="0"/>
                  </a:lnTo>
                  <a:lnTo>
                    <a:pt x="322" y="4"/>
                  </a:lnTo>
                  <a:lnTo>
                    <a:pt x="318" y="4"/>
                  </a:lnTo>
                  <a:lnTo>
                    <a:pt x="306" y="4"/>
                  </a:lnTo>
                  <a:lnTo>
                    <a:pt x="302" y="4"/>
                  </a:lnTo>
                  <a:lnTo>
                    <a:pt x="306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4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4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4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4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8" name="Freeform 24"/>
            <p:cNvSpPr>
              <a:spLocks noEditPoints="1"/>
            </p:cNvSpPr>
            <p:nvPr/>
          </p:nvSpPr>
          <p:spPr bwMode="auto">
            <a:xfrm>
              <a:off x="3646488" y="3049588"/>
              <a:ext cx="508000" cy="6350"/>
            </a:xfrm>
            <a:custGeom>
              <a:avLst/>
              <a:gdLst>
                <a:gd name="T0" fmla="*/ 318 w 320"/>
                <a:gd name="T1" fmla="*/ 0 h 4"/>
                <a:gd name="T2" fmla="*/ 318 w 320"/>
                <a:gd name="T3" fmla="*/ 4 h 4"/>
                <a:gd name="T4" fmla="*/ 302 w 320"/>
                <a:gd name="T5" fmla="*/ 4 h 4"/>
                <a:gd name="T6" fmla="*/ 270 w 320"/>
                <a:gd name="T7" fmla="*/ 0 h 4"/>
                <a:gd name="T8" fmla="*/ 288 w 320"/>
                <a:gd name="T9" fmla="*/ 4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6 w 320"/>
                <a:gd name="T19" fmla="*/ 4 h 4"/>
                <a:gd name="T20" fmla="*/ 202 w 320"/>
                <a:gd name="T21" fmla="*/ 0 h 4"/>
                <a:gd name="T22" fmla="*/ 220 w 320"/>
                <a:gd name="T23" fmla="*/ 4 h 4"/>
                <a:gd name="T24" fmla="*/ 202 w 320"/>
                <a:gd name="T25" fmla="*/ 4 h 4"/>
                <a:gd name="T26" fmla="*/ 202 w 320"/>
                <a:gd name="T27" fmla="*/ 0 h 4"/>
                <a:gd name="T28" fmla="*/ 184 w 320"/>
                <a:gd name="T29" fmla="*/ 0 h 4"/>
                <a:gd name="T30" fmla="*/ 184 w 320"/>
                <a:gd name="T31" fmla="*/ 4 h 4"/>
                <a:gd name="T32" fmla="*/ 166 w 320"/>
                <a:gd name="T33" fmla="*/ 4 h 4"/>
                <a:gd name="T34" fmla="*/ 136 w 320"/>
                <a:gd name="T35" fmla="*/ 0 h 4"/>
                <a:gd name="T36" fmla="*/ 154 w 320"/>
                <a:gd name="T37" fmla="*/ 4 h 4"/>
                <a:gd name="T38" fmla="*/ 136 w 320"/>
                <a:gd name="T39" fmla="*/ 4 h 4"/>
                <a:gd name="T40" fmla="*/ 136 w 320"/>
                <a:gd name="T41" fmla="*/ 0 h 4"/>
                <a:gd name="T42" fmla="*/ 118 w 320"/>
                <a:gd name="T43" fmla="*/ 0 h 4"/>
                <a:gd name="T44" fmla="*/ 118 w 320"/>
                <a:gd name="T45" fmla="*/ 4 h 4"/>
                <a:gd name="T46" fmla="*/ 100 w 320"/>
                <a:gd name="T47" fmla="*/ 4 h 4"/>
                <a:gd name="T48" fmla="*/ 68 w 320"/>
                <a:gd name="T49" fmla="*/ 0 h 4"/>
                <a:gd name="T50" fmla="*/ 84 w 320"/>
                <a:gd name="T51" fmla="*/ 4 h 4"/>
                <a:gd name="T52" fmla="*/ 68 w 320"/>
                <a:gd name="T53" fmla="*/ 4 h 4"/>
                <a:gd name="T54" fmla="*/ 68 w 320"/>
                <a:gd name="T55" fmla="*/ 0 h 4"/>
                <a:gd name="T56" fmla="*/ 48 w 320"/>
                <a:gd name="T57" fmla="*/ 0 h 4"/>
                <a:gd name="T58" fmla="*/ 48 w 320"/>
                <a:gd name="T59" fmla="*/ 4 h 4"/>
                <a:gd name="T60" fmla="*/ 32 w 320"/>
                <a:gd name="T61" fmla="*/ 4 h 4"/>
                <a:gd name="T62" fmla="*/ 2 w 320"/>
                <a:gd name="T63" fmla="*/ 0 h 4"/>
                <a:gd name="T64" fmla="*/ 18 w 320"/>
                <a:gd name="T65" fmla="*/ 4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18" y="0"/>
                  </a:lnTo>
                  <a:lnTo>
                    <a:pt x="320" y="4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4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4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6" y="4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4"/>
                  </a:lnTo>
                  <a:lnTo>
                    <a:pt x="202" y="4"/>
                  </a:lnTo>
                  <a:lnTo>
                    <a:pt x="200" y="4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4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4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4"/>
                  </a:lnTo>
                  <a:lnTo>
                    <a:pt x="48" y="4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9" name="Freeform 25"/>
            <p:cNvSpPr>
              <a:spLocks noEditPoints="1"/>
            </p:cNvSpPr>
            <p:nvPr/>
          </p:nvSpPr>
          <p:spPr bwMode="auto">
            <a:xfrm>
              <a:off x="4176713" y="3049588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4 h 4"/>
                <a:gd name="T6" fmla="*/ 272 w 322"/>
                <a:gd name="T7" fmla="*/ 0 h 4"/>
                <a:gd name="T8" fmla="*/ 288 w 322"/>
                <a:gd name="T9" fmla="*/ 4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4 h 4"/>
                <a:gd name="T20" fmla="*/ 204 w 322"/>
                <a:gd name="T21" fmla="*/ 0 h 4"/>
                <a:gd name="T22" fmla="*/ 220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4 h 4"/>
                <a:gd name="T34" fmla="*/ 138 w 322"/>
                <a:gd name="T35" fmla="*/ 0 h 4"/>
                <a:gd name="T36" fmla="*/ 154 w 322"/>
                <a:gd name="T37" fmla="*/ 4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4 h 4"/>
                <a:gd name="T48" fmla="*/ 70 w 322"/>
                <a:gd name="T49" fmla="*/ 0 h 4"/>
                <a:gd name="T50" fmla="*/ 88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4 h 4"/>
                <a:gd name="T62" fmla="*/ 4 w 322"/>
                <a:gd name="T63" fmla="*/ 0 h 4"/>
                <a:gd name="T64" fmla="*/ 20 w 322"/>
                <a:gd name="T65" fmla="*/ 4 h 4"/>
                <a:gd name="T66" fmla="*/ 4 w 322"/>
                <a:gd name="T67" fmla="*/ 4 h 4"/>
                <a:gd name="T68" fmla="*/ 4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20" y="0"/>
                  </a:lnTo>
                  <a:lnTo>
                    <a:pt x="322" y="4"/>
                  </a:lnTo>
                  <a:lnTo>
                    <a:pt x="320" y="4"/>
                  </a:lnTo>
                  <a:lnTo>
                    <a:pt x="306" y="4"/>
                  </a:lnTo>
                  <a:lnTo>
                    <a:pt x="302" y="4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4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70" y="4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4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4"/>
                  </a:lnTo>
                  <a:lnTo>
                    <a:pt x="220" y="4"/>
                  </a:ln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4"/>
                  </a:lnTo>
                  <a:lnTo>
                    <a:pt x="172" y="4"/>
                  </a:lnTo>
                  <a:lnTo>
                    <a:pt x="168" y="4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4"/>
                  </a:lnTo>
                  <a:lnTo>
                    <a:pt x="152" y="4"/>
                  </a:lnTo>
                  <a:lnTo>
                    <a:pt x="138" y="4"/>
                  </a:lnTo>
                  <a:lnTo>
                    <a:pt x="134" y="4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4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4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0" name="Freeform 26"/>
            <p:cNvSpPr>
              <a:spLocks noEditPoints="1"/>
            </p:cNvSpPr>
            <p:nvPr/>
          </p:nvSpPr>
          <p:spPr bwMode="auto">
            <a:xfrm>
              <a:off x="4710113" y="3049588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4 h 4"/>
                <a:gd name="T6" fmla="*/ 272 w 322"/>
                <a:gd name="T7" fmla="*/ 0 h 4"/>
                <a:gd name="T8" fmla="*/ 288 w 322"/>
                <a:gd name="T9" fmla="*/ 4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4 h 4"/>
                <a:gd name="T20" fmla="*/ 204 w 322"/>
                <a:gd name="T21" fmla="*/ 0 h 4"/>
                <a:gd name="T22" fmla="*/ 222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6 w 322"/>
                <a:gd name="T29" fmla="*/ 0 h 4"/>
                <a:gd name="T30" fmla="*/ 186 w 322"/>
                <a:gd name="T31" fmla="*/ 4 h 4"/>
                <a:gd name="T32" fmla="*/ 168 w 322"/>
                <a:gd name="T33" fmla="*/ 4 h 4"/>
                <a:gd name="T34" fmla="*/ 138 w 322"/>
                <a:gd name="T35" fmla="*/ 0 h 4"/>
                <a:gd name="T36" fmla="*/ 154 w 322"/>
                <a:gd name="T37" fmla="*/ 4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4 h 4"/>
                <a:gd name="T48" fmla="*/ 70 w 322"/>
                <a:gd name="T49" fmla="*/ 0 h 4"/>
                <a:gd name="T50" fmla="*/ 88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4 h 4"/>
                <a:gd name="T62" fmla="*/ 2 w 322"/>
                <a:gd name="T63" fmla="*/ 0 h 4"/>
                <a:gd name="T64" fmla="*/ 20 w 322"/>
                <a:gd name="T65" fmla="*/ 4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4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4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68" y="4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4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38" y="4"/>
                  </a:lnTo>
                  <a:lnTo>
                    <a:pt x="134" y="4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4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4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1" name="Freeform 27"/>
            <p:cNvSpPr>
              <a:spLocks noEditPoints="1"/>
            </p:cNvSpPr>
            <p:nvPr/>
          </p:nvSpPr>
          <p:spPr bwMode="auto">
            <a:xfrm>
              <a:off x="5243513" y="3049588"/>
              <a:ext cx="508000" cy="6350"/>
            </a:xfrm>
            <a:custGeom>
              <a:avLst/>
              <a:gdLst>
                <a:gd name="T0" fmla="*/ 320 w 320"/>
                <a:gd name="T1" fmla="*/ 0 h 4"/>
                <a:gd name="T2" fmla="*/ 320 w 320"/>
                <a:gd name="T3" fmla="*/ 4 h 4"/>
                <a:gd name="T4" fmla="*/ 302 w 320"/>
                <a:gd name="T5" fmla="*/ 4 h 4"/>
                <a:gd name="T6" fmla="*/ 270 w 320"/>
                <a:gd name="T7" fmla="*/ 0 h 4"/>
                <a:gd name="T8" fmla="*/ 288 w 320"/>
                <a:gd name="T9" fmla="*/ 4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4 w 320"/>
                <a:gd name="T19" fmla="*/ 4 h 4"/>
                <a:gd name="T20" fmla="*/ 204 w 320"/>
                <a:gd name="T21" fmla="*/ 0 h 4"/>
                <a:gd name="T22" fmla="*/ 222 w 320"/>
                <a:gd name="T23" fmla="*/ 4 h 4"/>
                <a:gd name="T24" fmla="*/ 204 w 320"/>
                <a:gd name="T25" fmla="*/ 4 h 4"/>
                <a:gd name="T26" fmla="*/ 204 w 320"/>
                <a:gd name="T27" fmla="*/ 0 h 4"/>
                <a:gd name="T28" fmla="*/ 186 w 320"/>
                <a:gd name="T29" fmla="*/ 0 h 4"/>
                <a:gd name="T30" fmla="*/ 186 w 320"/>
                <a:gd name="T31" fmla="*/ 4 h 4"/>
                <a:gd name="T32" fmla="*/ 168 w 320"/>
                <a:gd name="T33" fmla="*/ 4 h 4"/>
                <a:gd name="T34" fmla="*/ 136 w 320"/>
                <a:gd name="T35" fmla="*/ 0 h 4"/>
                <a:gd name="T36" fmla="*/ 152 w 320"/>
                <a:gd name="T37" fmla="*/ 4 h 4"/>
                <a:gd name="T38" fmla="*/ 136 w 320"/>
                <a:gd name="T39" fmla="*/ 4 h 4"/>
                <a:gd name="T40" fmla="*/ 136 w 320"/>
                <a:gd name="T41" fmla="*/ 0 h 4"/>
                <a:gd name="T42" fmla="*/ 116 w 320"/>
                <a:gd name="T43" fmla="*/ 0 h 4"/>
                <a:gd name="T44" fmla="*/ 116 w 320"/>
                <a:gd name="T45" fmla="*/ 4 h 4"/>
                <a:gd name="T46" fmla="*/ 100 w 320"/>
                <a:gd name="T47" fmla="*/ 4 h 4"/>
                <a:gd name="T48" fmla="*/ 70 w 320"/>
                <a:gd name="T49" fmla="*/ 0 h 4"/>
                <a:gd name="T50" fmla="*/ 86 w 320"/>
                <a:gd name="T51" fmla="*/ 4 h 4"/>
                <a:gd name="T52" fmla="*/ 70 w 320"/>
                <a:gd name="T53" fmla="*/ 4 h 4"/>
                <a:gd name="T54" fmla="*/ 70 w 320"/>
                <a:gd name="T55" fmla="*/ 0 h 4"/>
                <a:gd name="T56" fmla="*/ 50 w 320"/>
                <a:gd name="T57" fmla="*/ 0 h 4"/>
                <a:gd name="T58" fmla="*/ 50 w 320"/>
                <a:gd name="T59" fmla="*/ 4 h 4"/>
                <a:gd name="T60" fmla="*/ 34 w 320"/>
                <a:gd name="T61" fmla="*/ 4 h 4"/>
                <a:gd name="T62" fmla="*/ 2 w 320"/>
                <a:gd name="T63" fmla="*/ 0 h 4"/>
                <a:gd name="T64" fmla="*/ 18 w 320"/>
                <a:gd name="T65" fmla="*/ 4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20" y="0"/>
                  </a:lnTo>
                  <a:lnTo>
                    <a:pt x="320" y="4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4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4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4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4"/>
                  </a:lnTo>
                  <a:lnTo>
                    <a:pt x="116" y="4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4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2" name="Freeform 28"/>
            <p:cNvSpPr>
              <a:spLocks noEditPoints="1"/>
            </p:cNvSpPr>
            <p:nvPr/>
          </p:nvSpPr>
          <p:spPr bwMode="auto">
            <a:xfrm>
              <a:off x="5776913" y="3049588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4 h 4"/>
                <a:gd name="T6" fmla="*/ 270 w 322"/>
                <a:gd name="T7" fmla="*/ 0 h 4"/>
                <a:gd name="T8" fmla="*/ 286 w 322"/>
                <a:gd name="T9" fmla="*/ 4 h 4"/>
                <a:gd name="T10" fmla="*/ 270 w 322"/>
                <a:gd name="T11" fmla="*/ 4 h 4"/>
                <a:gd name="T12" fmla="*/ 270 w 322"/>
                <a:gd name="T13" fmla="*/ 0 h 4"/>
                <a:gd name="T14" fmla="*/ 250 w 322"/>
                <a:gd name="T15" fmla="*/ 0 h 4"/>
                <a:gd name="T16" fmla="*/ 250 w 322"/>
                <a:gd name="T17" fmla="*/ 4 h 4"/>
                <a:gd name="T18" fmla="*/ 234 w 322"/>
                <a:gd name="T19" fmla="*/ 4 h 4"/>
                <a:gd name="T20" fmla="*/ 204 w 322"/>
                <a:gd name="T21" fmla="*/ 0 h 4"/>
                <a:gd name="T22" fmla="*/ 220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4 h 4"/>
                <a:gd name="T34" fmla="*/ 136 w 322"/>
                <a:gd name="T35" fmla="*/ 0 h 4"/>
                <a:gd name="T36" fmla="*/ 152 w 322"/>
                <a:gd name="T37" fmla="*/ 4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4 h 4"/>
                <a:gd name="T48" fmla="*/ 70 w 322"/>
                <a:gd name="T49" fmla="*/ 0 h 4"/>
                <a:gd name="T50" fmla="*/ 86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4 h 4"/>
                <a:gd name="T62" fmla="*/ 2 w 322"/>
                <a:gd name="T63" fmla="*/ 0 h 4"/>
                <a:gd name="T64" fmla="*/ 20 w 322"/>
                <a:gd name="T65" fmla="*/ 4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18" y="0"/>
                  </a:lnTo>
                  <a:lnTo>
                    <a:pt x="322" y="4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4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4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4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3" name="Freeform 29"/>
            <p:cNvSpPr>
              <a:spLocks noEditPoints="1"/>
            </p:cNvSpPr>
            <p:nvPr/>
          </p:nvSpPr>
          <p:spPr bwMode="auto">
            <a:xfrm>
              <a:off x="6310313" y="3049588"/>
              <a:ext cx="561975" cy="6350"/>
            </a:xfrm>
            <a:custGeom>
              <a:avLst/>
              <a:gdLst>
                <a:gd name="T0" fmla="*/ 352 w 354"/>
                <a:gd name="T1" fmla="*/ 0 h 4"/>
                <a:gd name="T2" fmla="*/ 352 w 354"/>
                <a:gd name="T3" fmla="*/ 4 h 4"/>
                <a:gd name="T4" fmla="*/ 334 w 354"/>
                <a:gd name="T5" fmla="*/ 4 h 4"/>
                <a:gd name="T6" fmla="*/ 304 w 354"/>
                <a:gd name="T7" fmla="*/ 0 h 4"/>
                <a:gd name="T8" fmla="*/ 320 w 354"/>
                <a:gd name="T9" fmla="*/ 4 h 4"/>
                <a:gd name="T10" fmla="*/ 304 w 354"/>
                <a:gd name="T11" fmla="*/ 4 h 4"/>
                <a:gd name="T12" fmla="*/ 304 w 354"/>
                <a:gd name="T13" fmla="*/ 0 h 4"/>
                <a:gd name="T14" fmla="*/ 284 w 354"/>
                <a:gd name="T15" fmla="*/ 0 h 4"/>
                <a:gd name="T16" fmla="*/ 284 w 354"/>
                <a:gd name="T17" fmla="*/ 4 h 4"/>
                <a:gd name="T18" fmla="*/ 268 w 354"/>
                <a:gd name="T19" fmla="*/ 4 h 4"/>
                <a:gd name="T20" fmla="*/ 236 w 354"/>
                <a:gd name="T21" fmla="*/ 0 h 4"/>
                <a:gd name="T22" fmla="*/ 252 w 354"/>
                <a:gd name="T23" fmla="*/ 4 h 4"/>
                <a:gd name="T24" fmla="*/ 236 w 354"/>
                <a:gd name="T25" fmla="*/ 4 h 4"/>
                <a:gd name="T26" fmla="*/ 236 w 354"/>
                <a:gd name="T27" fmla="*/ 0 h 4"/>
                <a:gd name="T28" fmla="*/ 216 w 354"/>
                <a:gd name="T29" fmla="*/ 0 h 4"/>
                <a:gd name="T30" fmla="*/ 216 w 354"/>
                <a:gd name="T31" fmla="*/ 4 h 4"/>
                <a:gd name="T32" fmla="*/ 200 w 354"/>
                <a:gd name="T33" fmla="*/ 4 h 4"/>
                <a:gd name="T34" fmla="*/ 170 w 354"/>
                <a:gd name="T35" fmla="*/ 0 h 4"/>
                <a:gd name="T36" fmla="*/ 186 w 354"/>
                <a:gd name="T37" fmla="*/ 4 h 4"/>
                <a:gd name="T38" fmla="*/ 170 w 354"/>
                <a:gd name="T39" fmla="*/ 4 h 4"/>
                <a:gd name="T40" fmla="*/ 170 w 354"/>
                <a:gd name="T41" fmla="*/ 0 h 4"/>
                <a:gd name="T42" fmla="*/ 150 w 354"/>
                <a:gd name="T43" fmla="*/ 0 h 4"/>
                <a:gd name="T44" fmla="*/ 150 w 354"/>
                <a:gd name="T45" fmla="*/ 4 h 4"/>
                <a:gd name="T46" fmla="*/ 134 w 354"/>
                <a:gd name="T47" fmla="*/ 4 h 4"/>
                <a:gd name="T48" fmla="*/ 102 w 354"/>
                <a:gd name="T49" fmla="*/ 0 h 4"/>
                <a:gd name="T50" fmla="*/ 118 w 354"/>
                <a:gd name="T51" fmla="*/ 4 h 4"/>
                <a:gd name="T52" fmla="*/ 102 w 354"/>
                <a:gd name="T53" fmla="*/ 4 h 4"/>
                <a:gd name="T54" fmla="*/ 102 w 354"/>
                <a:gd name="T55" fmla="*/ 0 h 4"/>
                <a:gd name="T56" fmla="*/ 82 w 354"/>
                <a:gd name="T57" fmla="*/ 0 h 4"/>
                <a:gd name="T58" fmla="*/ 82 w 354"/>
                <a:gd name="T59" fmla="*/ 4 h 4"/>
                <a:gd name="T60" fmla="*/ 66 w 354"/>
                <a:gd name="T61" fmla="*/ 4 h 4"/>
                <a:gd name="T62" fmla="*/ 36 w 354"/>
                <a:gd name="T63" fmla="*/ 0 h 4"/>
                <a:gd name="T64" fmla="*/ 52 w 354"/>
                <a:gd name="T65" fmla="*/ 4 h 4"/>
                <a:gd name="T66" fmla="*/ 36 w 354"/>
                <a:gd name="T67" fmla="*/ 4 h 4"/>
                <a:gd name="T68" fmla="*/ 36 w 354"/>
                <a:gd name="T69" fmla="*/ 0 h 4"/>
                <a:gd name="T70" fmla="*/ 16 w 354"/>
                <a:gd name="T71" fmla="*/ 0 h 4"/>
                <a:gd name="T72" fmla="*/ 16 w 354"/>
                <a:gd name="T73" fmla="*/ 4 h 4"/>
                <a:gd name="T74" fmla="*/ 0 w 354"/>
                <a:gd name="T7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4">
                  <a:moveTo>
                    <a:pt x="338" y="0"/>
                  </a:moveTo>
                  <a:lnTo>
                    <a:pt x="352" y="0"/>
                  </a:lnTo>
                  <a:lnTo>
                    <a:pt x="354" y="4"/>
                  </a:lnTo>
                  <a:lnTo>
                    <a:pt x="352" y="4"/>
                  </a:lnTo>
                  <a:lnTo>
                    <a:pt x="338" y="4"/>
                  </a:lnTo>
                  <a:lnTo>
                    <a:pt x="334" y="4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4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4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4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4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4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4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4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4" name="Freeform 30"/>
            <p:cNvSpPr>
              <a:spLocks noEditPoints="1"/>
            </p:cNvSpPr>
            <p:nvPr/>
          </p:nvSpPr>
          <p:spPr bwMode="auto">
            <a:xfrm>
              <a:off x="2579688" y="3567113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8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4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5" name="Freeform 31"/>
            <p:cNvSpPr>
              <a:spLocks noEditPoints="1"/>
            </p:cNvSpPr>
            <p:nvPr/>
          </p:nvSpPr>
          <p:spPr bwMode="auto">
            <a:xfrm>
              <a:off x="3113088" y="3567113"/>
              <a:ext cx="511175" cy="9525"/>
            </a:xfrm>
            <a:custGeom>
              <a:avLst/>
              <a:gdLst>
                <a:gd name="T0" fmla="*/ 318 w 322"/>
                <a:gd name="T1" fmla="*/ 0 h 6"/>
                <a:gd name="T2" fmla="*/ 318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8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4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6" name="Freeform 32"/>
            <p:cNvSpPr>
              <a:spLocks noEditPoints="1"/>
            </p:cNvSpPr>
            <p:nvPr/>
          </p:nvSpPr>
          <p:spPr bwMode="auto">
            <a:xfrm>
              <a:off x="3646488" y="3567113"/>
              <a:ext cx="508000" cy="9525"/>
            </a:xfrm>
            <a:custGeom>
              <a:avLst/>
              <a:gdLst>
                <a:gd name="T0" fmla="*/ 318 w 320"/>
                <a:gd name="T1" fmla="*/ 0 h 6"/>
                <a:gd name="T2" fmla="*/ 318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6 w 320"/>
                <a:gd name="T19" fmla="*/ 2 h 6"/>
                <a:gd name="T20" fmla="*/ 202 w 320"/>
                <a:gd name="T21" fmla="*/ 0 h 6"/>
                <a:gd name="T22" fmla="*/ 220 w 320"/>
                <a:gd name="T23" fmla="*/ 2 h 6"/>
                <a:gd name="T24" fmla="*/ 202 w 320"/>
                <a:gd name="T25" fmla="*/ 6 h 6"/>
                <a:gd name="T26" fmla="*/ 202 w 320"/>
                <a:gd name="T27" fmla="*/ 0 h 6"/>
                <a:gd name="T28" fmla="*/ 184 w 320"/>
                <a:gd name="T29" fmla="*/ 0 h 6"/>
                <a:gd name="T30" fmla="*/ 184 w 320"/>
                <a:gd name="T31" fmla="*/ 6 h 6"/>
                <a:gd name="T32" fmla="*/ 166 w 320"/>
                <a:gd name="T33" fmla="*/ 2 h 6"/>
                <a:gd name="T34" fmla="*/ 136 w 320"/>
                <a:gd name="T35" fmla="*/ 0 h 6"/>
                <a:gd name="T36" fmla="*/ 154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8 w 320"/>
                <a:gd name="T43" fmla="*/ 0 h 6"/>
                <a:gd name="T44" fmla="*/ 118 w 320"/>
                <a:gd name="T45" fmla="*/ 6 h 6"/>
                <a:gd name="T46" fmla="*/ 100 w 320"/>
                <a:gd name="T47" fmla="*/ 2 h 6"/>
                <a:gd name="T48" fmla="*/ 68 w 320"/>
                <a:gd name="T49" fmla="*/ 0 h 6"/>
                <a:gd name="T50" fmla="*/ 84 w 320"/>
                <a:gd name="T51" fmla="*/ 2 h 6"/>
                <a:gd name="T52" fmla="*/ 68 w 320"/>
                <a:gd name="T53" fmla="*/ 6 h 6"/>
                <a:gd name="T54" fmla="*/ 68 w 320"/>
                <a:gd name="T55" fmla="*/ 0 h 6"/>
                <a:gd name="T56" fmla="*/ 48 w 320"/>
                <a:gd name="T57" fmla="*/ 0 h 6"/>
                <a:gd name="T58" fmla="*/ 48 w 320"/>
                <a:gd name="T59" fmla="*/ 6 h 6"/>
                <a:gd name="T60" fmla="*/ 32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7" name="Freeform 33"/>
            <p:cNvSpPr>
              <a:spLocks noEditPoints="1"/>
            </p:cNvSpPr>
            <p:nvPr/>
          </p:nvSpPr>
          <p:spPr bwMode="auto">
            <a:xfrm>
              <a:off x="4176713" y="3567113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4 w 322"/>
                <a:gd name="T63" fmla="*/ 0 h 6"/>
                <a:gd name="T64" fmla="*/ 20 w 322"/>
                <a:gd name="T65" fmla="*/ 2 h 6"/>
                <a:gd name="T66" fmla="*/ 4 w 322"/>
                <a:gd name="T67" fmla="*/ 6 h 6"/>
                <a:gd name="T68" fmla="*/ 4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2" y="6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8" name="Freeform 34"/>
            <p:cNvSpPr>
              <a:spLocks noEditPoints="1"/>
            </p:cNvSpPr>
            <p:nvPr/>
          </p:nvSpPr>
          <p:spPr bwMode="auto">
            <a:xfrm>
              <a:off x="4710113" y="3567113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6 w 322"/>
                <a:gd name="T29" fmla="*/ 0 h 6"/>
                <a:gd name="T30" fmla="*/ 186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9" name="Freeform 35"/>
            <p:cNvSpPr>
              <a:spLocks noEditPoints="1"/>
            </p:cNvSpPr>
            <p:nvPr/>
          </p:nvSpPr>
          <p:spPr bwMode="auto">
            <a:xfrm>
              <a:off x="5243513" y="3567113"/>
              <a:ext cx="508000" cy="9525"/>
            </a:xfrm>
            <a:custGeom>
              <a:avLst/>
              <a:gdLst>
                <a:gd name="T0" fmla="*/ 320 w 320"/>
                <a:gd name="T1" fmla="*/ 0 h 6"/>
                <a:gd name="T2" fmla="*/ 320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4 w 320"/>
                <a:gd name="T19" fmla="*/ 2 h 6"/>
                <a:gd name="T20" fmla="*/ 204 w 320"/>
                <a:gd name="T21" fmla="*/ 0 h 6"/>
                <a:gd name="T22" fmla="*/ 222 w 320"/>
                <a:gd name="T23" fmla="*/ 2 h 6"/>
                <a:gd name="T24" fmla="*/ 204 w 320"/>
                <a:gd name="T25" fmla="*/ 6 h 6"/>
                <a:gd name="T26" fmla="*/ 204 w 320"/>
                <a:gd name="T27" fmla="*/ 0 h 6"/>
                <a:gd name="T28" fmla="*/ 186 w 320"/>
                <a:gd name="T29" fmla="*/ 0 h 6"/>
                <a:gd name="T30" fmla="*/ 186 w 320"/>
                <a:gd name="T31" fmla="*/ 6 h 6"/>
                <a:gd name="T32" fmla="*/ 168 w 320"/>
                <a:gd name="T33" fmla="*/ 2 h 6"/>
                <a:gd name="T34" fmla="*/ 136 w 320"/>
                <a:gd name="T35" fmla="*/ 0 h 6"/>
                <a:gd name="T36" fmla="*/ 152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6 w 320"/>
                <a:gd name="T43" fmla="*/ 0 h 6"/>
                <a:gd name="T44" fmla="*/ 116 w 320"/>
                <a:gd name="T45" fmla="*/ 6 h 6"/>
                <a:gd name="T46" fmla="*/ 100 w 320"/>
                <a:gd name="T47" fmla="*/ 2 h 6"/>
                <a:gd name="T48" fmla="*/ 70 w 320"/>
                <a:gd name="T49" fmla="*/ 0 h 6"/>
                <a:gd name="T50" fmla="*/ 86 w 320"/>
                <a:gd name="T51" fmla="*/ 2 h 6"/>
                <a:gd name="T52" fmla="*/ 70 w 320"/>
                <a:gd name="T53" fmla="*/ 6 h 6"/>
                <a:gd name="T54" fmla="*/ 70 w 320"/>
                <a:gd name="T55" fmla="*/ 0 h 6"/>
                <a:gd name="T56" fmla="*/ 50 w 320"/>
                <a:gd name="T57" fmla="*/ 0 h 6"/>
                <a:gd name="T58" fmla="*/ 50 w 320"/>
                <a:gd name="T59" fmla="*/ 6 h 6"/>
                <a:gd name="T60" fmla="*/ 34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0" name="Freeform 36"/>
            <p:cNvSpPr>
              <a:spLocks noEditPoints="1"/>
            </p:cNvSpPr>
            <p:nvPr/>
          </p:nvSpPr>
          <p:spPr bwMode="auto">
            <a:xfrm>
              <a:off x="5776913" y="3567113"/>
              <a:ext cx="511175" cy="9525"/>
            </a:xfrm>
            <a:custGeom>
              <a:avLst/>
              <a:gdLst>
                <a:gd name="T0" fmla="*/ 318 w 322"/>
                <a:gd name="T1" fmla="*/ 0 h 6"/>
                <a:gd name="T2" fmla="*/ 318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6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0 w 322"/>
                <a:gd name="T15" fmla="*/ 0 h 6"/>
                <a:gd name="T16" fmla="*/ 250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2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1" name="Freeform 37"/>
            <p:cNvSpPr>
              <a:spLocks noEditPoints="1"/>
            </p:cNvSpPr>
            <p:nvPr/>
          </p:nvSpPr>
          <p:spPr bwMode="auto">
            <a:xfrm>
              <a:off x="6310313" y="3567113"/>
              <a:ext cx="561975" cy="9525"/>
            </a:xfrm>
            <a:custGeom>
              <a:avLst/>
              <a:gdLst>
                <a:gd name="T0" fmla="*/ 352 w 354"/>
                <a:gd name="T1" fmla="*/ 0 h 6"/>
                <a:gd name="T2" fmla="*/ 352 w 354"/>
                <a:gd name="T3" fmla="*/ 6 h 6"/>
                <a:gd name="T4" fmla="*/ 334 w 354"/>
                <a:gd name="T5" fmla="*/ 2 h 6"/>
                <a:gd name="T6" fmla="*/ 304 w 354"/>
                <a:gd name="T7" fmla="*/ 0 h 6"/>
                <a:gd name="T8" fmla="*/ 320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4 w 354"/>
                <a:gd name="T15" fmla="*/ 0 h 6"/>
                <a:gd name="T16" fmla="*/ 284 w 354"/>
                <a:gd name="T17" fmla="*/ 6 h 6"/>
                <a:gd name="T18" fmla="*/ 268 w 354"/>
                <a:gd name="T19" fmla="*/ 2 h 6"/>
                <a:gd name="T20" fmla="*/ 236 w 354"/>
                <a:gd name="T21" fmla="*/ 0 h 6"/>
                <a:gd name="T22" fmla="*/ 252 w 354"/>
                <a:gd name="T23" fmla="*/ 2 h 6"/>
                <a:gd name="T24" fmla="*/ 236 w 354"/>
                <a:gd name="T25" fmla="*/ 6 h 6"/>
                <a:gd name="T26" fmla="*/ 236 w 354"/>
                <a:gd name="T27" fmla="*/ 0 h 6"/>
                <a:gd name="T28" fmla="*/ 216 w 354"/>
                <a:gd name="T29" fmla="*/ 0 h 6"/>
                <a:gd name="T30" fmla="*/ 216 w 354"/>
                <a:gd name="T31" fmla="*/ 6 h 6"/>
                <a:gd name="T32" fmla="*/ 200 w 354"/>
                <a:gd name="T33" fmla="*/ 2 h 6"/>
                <a:gd name="T34" fmla="*/ 170 w 354"/>
                <a:gd name="T35" fmla="*/ 0 h 6"/>
                <a:gd name="T36" fmla="*/ 186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2 w 354"/>
                <a:gd name="T49" fmla="*/ 0 h 6"/>
                <a:gd name="T50" fmla="*/ 118 w 354"/>
                <a:gd name="T51" fmla="*/ 2 h 6"/>
                <a:gd name="T52" fmla="*/ 102 w 354"/>
                <a:gd name="T53" fmla="*/ 6 h 6"/>
                <a:gd name="T54" fmla="*/ 102 w 354"/>
                <a:gd name="T55" fmla="*/ 0 h 6"/>
                <a:gd name="T56" fmla="*/ 82 w 354"/>
                <a:gd name="T57" fmla="*/ 0 h 6"/>
                <a:gd name="T58" fmla="*/ 82 w 354"/>
                <a:gd name="T59" fmla="*/ 6 h 6"/>
                <a:gd name="T60" fmla="*/ 66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2" name="Freeform 38"/>
            <p:cNvSpPr>
              <a:spLocks noEditPoints="1"/>
            </p:cNvSpPr>
            <p:nvPr/>
          </p:nvSpPr>
          <p:spPr bwMode="auto">
            <a:xfrm>
              <a:off x="2579688" y="40846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8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4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4" name="Freeform 40"/>
            <p:cNvSpPr>
              <a:spLocks noEditPoints="1"/>
            </p:cNvSpPr>
            <p:nvPr/>
          </p:nvSpPr>
          <p:spPr bwMode="auto">
            <a:xfrm>
              <a:off x="3646488" y="4084638"/>
              <a:ext cx="508000" cy="9525"/>
            </a:xfrm>
            <a:custGeom>
              <a:avLst/>
              <a:gdLst>
                <a:gd name="T0" fmla="*/ 318 w 320"/>
                <a:gd name="T1" fmla="*/ 0 h 6"/>
                <a:gd name="T2" fmla="*/ 318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6 w 320"/>
                <a:gd name="T19" fmla="*/ 2 h 6"/>
                <a:gd name="T20" fmla="*/ 202 w 320"/>
                <a:gd name="T21" fmla="*/ 0 h 6"/>
                <a:gd name="T22" fmla="*/ 220 w 320"/>
                <a:gd name="T23" fmla="*/ 2 h 6"/>
                <a:gd name="T24" fmla="*/ 202 w 320"/>
                <a:gd name="T25" fmla="*/ 6 h 6"/>
                <a:gd name="T26" fmla="*/ 202 w 320"/>
                <a:gd name="T27" fmla="*/ 0 h 6"/>
                <a:gd name="T28" fmla="*/ 184 w 320"/>
                <a:gd name="T29" fmla="*/ 0 h 6"/>
                <a:gd name="T30" fmla="*/ 184 w 320"/>
                <a:gd name="T31" fmla="*/ 6 h 6"/>
                <a:gd name="T32" fmla="*/ 166 w 320"/>
                <a:gd name="T33" fmla="*/ 2 h 6"/>
                <a:gd name="T34" fmla="*/ 136 w 320"/>
                <a:gd name="T35" fmla="*/ 0 h 6"/>
                <a:gd name="T36" fmla="*/ 154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8 w 320"/>
                <a:gd name="T43" fmla="*/ 0 h 6"/>
                <a:gd name="T44" fmla="*/ 118 w 320"/>
                <a:gd name="T45" fmla="*/ 6 h 6"/>
                <a:gd name="T46" fmla="*/ 100 w 320"/>
                <a:gd name="T47" fmla="*/ 2 h 6"/>
                <a:gd name="T48" fmla="*/ 68 w 320"/>
                <a:gd name="T49" fmla="*/ 0 h 6"/>
                <a:gd name="T50" fmla="*/ 84 w 320"/>
                <a:gd name="T51" fmla="*/ 2 h 6"/>
                <a:gd name="T52" fmla="*/ 68 w 320"/>
                <a:gd name="T53" fmla="*/ 6 h 6"/>
                <a:gd name="T54" fmla="*/ 68 w 320"/>
                <a:gd name="T55" fmla="*/ 0 h 6"/>
                <a:gd name="T56" fmla="*/ 48 w 320"/>
                <a:gd name="T57" fmla="*/ 0 h 6"/>
                <a:gd name="T58" fmla="*/ 48 w 320"/>
                <a:gd name="T59" fmla="*/ 6 h 6"/>
                <a:gd name="T60" fmla="*/ 32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2" y="6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5" name="Freeform 41"/>
            <p:cNvSpPr>
              <a:spLocks noEditPoints="1"/>
            </p:cNvSpPr>
            <p:nvPr/>
          </p:nvSpPr>
          <p:spPr bwMode="auto">
            <a:xfrm>
              <a:off x="4176713" y="40846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4 w 322"/>
                <a:gd name="T63" fmla="*/ 0 h 6"/>
                <a:gd name="T64" fmla="*/ 20 w 322"/>
                <a:gd name="T65" fmla="*/ 2 h 6"/>
                <a:gd name="T66" fmla="*/ 4 w 322"/>
                <a:gd name="T67" fmla="*/ 6 h 6"/>
                <a:gd name="T68" fmla="*/ 4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2" y="6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6" name="Freeform 42"/>
            <p:cNvSpPr>
              <a:spLocks noEditPoints="1"/>
            </p:cNvSpPr>
            <p:nvPr/>
          </p:nvSpPr>
          <p:spPr bwMode="auto">
            <a:xfrm>
              <a:off x="4710113" y="4084638"/>
              <a:ext cx="511175" cy="9525"/>
            </a:xfrm>
            <a:custGeom>
              <a:avLst/>
              <a:gdLst>
                <a:gd name="T0" fmla="*/ 320 w 322"/>
                <a:gd name="T1" fmla="*/ 0 h 6"/>
                <a:gd name="T2" fmla="*/ 320 w 322"/>
                <a:gd name="T3" fmla="*/ 6 h 6"/>
                <a:gd name="T4" fmla="*/ 302 w 322"/>
                <a:gd name="T5" fmla="*/ 2 h 6"/>
                <a:gd name="T6" fmla="*/ 272 w 322"/>
                <a:gd name="T7" fmla="*/ 0 h 6"/>
                <a:gd name="T8" fmla="*/ 288 w 322"/>
                <a:gd name="T9" fmla="*/ 2 h 6"/>
                <a:gd name="T10" fmla="*/ 272 w 322"/>
                <a:gd name="T11" fmla="*/ 6 h 6"/>
                <a:gd name="T12" fmla="*/ 272 w 322"/>
                <a:gd name="T13" fmla="*/ 0 h 6"/>
                <a:gd name="T14" fmla="*/ 252 w 322"/>
                <a:gd name="T15" fmla="*/ 0 h 6"/>
                <a:gd name="T16" fmla="*/ 252 w 322"/>
                <a:gd name="T17" fmla="*/ 6 h 6"/>
                <a:gd name="T18" fmla="*/ 236 w 322"/>
                <a:gd name="T19" fmla="*/ 2 h 6"/>
                <a:gd name="T20" fmla="*/ 204 w 322"/>
                <a:gd name="T21" fmla="*/ 0 h 6"/>
                <a:gd name="T22" fmla="*/ 222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6 w 322"/>
                <a:gd name="T29" fmla="*/ 0 h 6"/>
                <a:gd name="T30" fmla="*/ 186 w 322"/>
                <a:gd name="T31" fmla="*/ 6 h 6"/>
                <a:gd name="T32" fmla="*/ 168 w 322"/>
                <a:gd name="T33" fmla="*/ 2 h 6"/>
                <a:gd name="T34" fmla="*/ 138 w 322"/>
                <a:gd name="T35" fmla="*/ 0 h 6"/>
                <a:gd name="T36" fmla="*/ 154 w 322"/>
                <a:gd name="T37" fmla="*/ 2 h 6"/>
                <a:gd name="T38" fmla="*/ 138 w 322"/>
                <a:gd name="T39" fmla="*/ 6 h 6"/>
                <a:gd name="T40" fmla="*/ 138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2 w 322"/>
                <a:gd name="T47" fmla="*/ 2 h 6"/>
                <a:gd name="T48" fmla="*/ 70 w 322"/>
                <a:gd name="T49" fmla="*/ 0 h 6"/>
                <a:gd name="T50" fmla="*/ 88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2 w 322"/>
                <a:gd name="T57" fmla="*/ 0 h 6"/>
                <a:gd name="T58" fmla="*/ 52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7" name="Freeform 43"/>
            <p:cNvSpPr>
              <a:spLocks noEditPoints="1"/>
            </p:cNvSpPr>
            <p:nvPr/>
          </p:nvSpPr>
          <p:spPr bwMode="auto">
            <a:xfrm>
              <a:off x="5243513" y="4084638"/>
              <a:ext cx="508000" cy="9525"/>
            </a:xfrm>
            <a:custGeom>
              <a:avLst/>
              <a:gdLst>
                <a:gd name="T0" fmla="*/ 320 w 320"/>
                <a:gd name="T1" fmla="*/ 0 h 6"/>
                <a:gd name="T2" fmla="*/ 320 w 320"/>
                <a:gd name="T3" fmla="*/ 6 h 6"/>
                <a:gd name="T4" fmla="*/ 302 w 320"/>
                <a:gd name="T5" fmla="*/ 2 h 6"/>
                <a:gd name="T6" fmla="*/ 270 w 320"/>
                <a:gd name="T7" fmla="*/ 0 h 6"/>
                <a:gd name="T8" fmla="*/ 288 w 320"/>
                <a:gd name="T9" fmla="*/ 2 h 6"/>
                <a:gd name="T10" fmla="*/ 270 w 320"/>
                <a:gd name="T11" fmla="*/ 6 h 6"/>
                <a:gd name="T12" fmla="*/ 270 w 320"/>
                <a:gd name="T13" fmla="*/ 0 h 6"/>
                <a:gd name="T14" fmla="*/ 252 w 320"/>
                <a:gd name="T15" fmla="*/ 0 h 6"/>
                <a:gd name="T16" fmla="*/ 252 w 320"/>
                <a:gd name="T17" fmla="*/ 6 h 6"/>
                <a:gd name="T18" fmla="*/ 234 w 320"/>
                <a:gd name="T19" fmla="*/ 2 h 6"/>
                <a:gd name="T20" fmla="*/ 204 w 320"/>
                <a:gd name="T21" fmla="*/ 0 h 6"/>
                <a:gd name="T22" fmla="*/ 222 w 320"/>
                <a:gd name="T23" fmla="*/ 2 h 6"/>
                <a:gd name="T24" fmla="*/ 204 w 320"/>
                <a:gd name="T25" fmla="*/ 6 h 6"/>
                <a:gd name="T26" fmla="*/ 204 w 320"/>
                <a:gd name="T27" fmla="*/ 0 h 6"/>
                <a:gd name="T28" fmla="*/ 186 w 320"/>
                <a:gd name="T29" fmla="*/ 0 h 6"/>
                <a:gd name="T30" fmla="*/ 186 w 320"/>
                <a:gd name="T31" fmla="*/ 6 h 6"/>
                <a:gd name="T32" fmla="*/ 168 w 320"/>
                <a:gd name="T33" fmla="*/ 2 h 6"/>
                <a:gd name="T34" fmla="*/ 136 w 320"/>
                <a:gd name="T35" fmla="*/ 0 h 6"/>
                <a:gd name="T36" fmla="*/ 152 w 320"/>
                <a:gd name="T37" fmla="*/ 2 h 6"/>
                <a:gd name="T38" fmla="*/ 136 w 320"/>
                <a:gd name="T39" fmla="*/ 6 h 6"/>
                <a:gd name="T40" fmla="*/ 136 w 320"/>
                <a:gd name="T41" fmla="*/ 0 h 6"/>
                <a:gd name="T42" fmla="*/ 116 w 320"/>
                <a:gd name="T43" fmla="*/ 0 h 6"/>
                <a:gd name="T44" fmla="*/ 116 w 320"/>
                <a:gd name="T45" fmla="*/ 6 h 6"/>
                <a:gd name="T46" fmla="*/ 100 w 320"/>
                <a:gd name="T47" fmla="*/ 2 h 6"/>
                <a:gd name="T48" fmla="*/ 70 w 320"/>
                <a:gd name="T49" fmla="*/ 0 h 6"/>
                <a:gd name="T50" fmla="*/ 86 w 320"/>
                <a:gd name="T51" fmla="*/ 2 h 6"/>
                <a:gd name="T52" fmla="*/ 70 w 320"/>
                <a:gd name="T53" fmla="*/ 6 h 6"/>
                <a:gd name="T54" fmla="*/ 70 w 320"/>
                <a:gd name="T55" fmla="*/ 0 h 6"/>
                <a:gd name="T56" fmla="*/ 50 w 320"/>
                <a:gd name="T57" fmla="*/ 0 h 6"/>
                <a:gd name="T58" fmla="*/ 50 w 320"/>
                <a:gd name="T59" fmla="*/ 6 h 6"/>
                <a:gd name="T60" fmla="*/ 34 w 320"/>
                <a:gd name="T61" fmla="*/ 2 h 6"/>
                <a:gd name="T62" fmla="*/ 2 w 320"/>
                <a:gd name="T63" fmla="*/ 0 h 6"/>
                <a:gd name="T64" fmla="*/ 18 w 320"/>
                <a:gd name="T65" fmla="*/ 2 h 6"/>
                <a:gd name="T66" fmla="*/ 2 w 320"/>
                <a:gd name="T67" fmla="*/ 6 h 6"/>
                <a:gd name="T68" fmla="*/ 2 w 320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6"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8" name="Freeform 44"/>
            <p:cNvSpPr>
              <a:spLocks noEditPoints="1"/>
            </p:cNvSpPr>
            <p:nvPr/>
          </p:nvSpPr>
          <p:spPr bwMode="auto">
            <a:xfrm>
              <a:off x="5776913" y="4084638"/>
              <a:ext cx="511175" cy="9525"/>
            </a:xfrm>
            <a:custGeom>
              <a:avLst/>
              <a:gdLst>
                <a:gd name="T0" fmla="*/ 318 w 322"/>
                <a:gd name="T1" fmla="*/ 0 h 6"/>
                <a:gd name="T2" fmla="*/ 318 w 322"/>
                <a:gd name="T3" fmla="*/ 6 h 6"/>
                <a:gd name="T4" fmla="*/ 302 w 322"/>
                <a:gd name="T5" fmla="*/ 2 h 6"/>
                <a:gd name="T6" fmla="*/ 270 w 322"/>
                <a:gd name="T7" fmla="*/ 0 h 6"/>
                <a:gd name="T8" fmla="*/ 286 w 322"/>
                <a:gd name="T9" fmla="*/ 2 h 6"/>
                <a:gd name="T10" fmla="*/ 270 w 322"/>
                <a:gd name="T11" fmla="*/ 6 h 6"/>
                <a:gd name="T12" fmla="*/ 270 w 322"/>
                <a:gd name="T13" fmla="*/ 0 h 6"/>
                <a:gd name="T14" fmla="*/ 250 w 322"/>
                <a:gd name="T15" fmla="*/ 0 h 6"/>
                <a:gd name="T16" fmla="*/ 250 w 322"/>
                <a:gd name="T17" fmla="*/ 6 h 6"/>
                <a:gd name="T18" fmla="*/ 234 w 322"/>
                <a:gd name="T19" fmla="*/ 2 h 6"/>
                <a:gd name="T20" fmla="*/ 204 w 322"/>
                <a:gd name="T21" fmla="*/ 0 h 6"/>
                <a:gd name="T22" fmla="*/ 220 w 322"/>
                <a:gd name="T23" fmla="*/ 2 h 6"/>
                <a:gd name="T24" fmla="*/ 204 w 322"/>
                <a:gd name="T25" fmla="*/ 6 h 6"/>
                <a:gd name="T26" fmla="*/ 204 w 322"/>
                <a:gd name="T27" fmla="*/ 0 h 6"/>
                <a:gd name="T28" fmla="*/ 184 w 322"/>
                <a:gd name="T29" fmla="*/ 0 h 6"/>
                <a:gd name="T30" fmla="*/ 184 w 322"/>
                <a:gd name="T31" fmla="*/ 6 h 6"/>
                <a:gd name="T32" fmla="*/ 168 w 322"/>
                <a:gd name="T33" fmla="*/ 2 h 6"/>
                <a:gd name="T34" fmla="*/ 136 w 322"/>
                <a:gd name="T35" fmla="*/ 0 h 6"/>
                <a:gd name="T36" fmla="*/ 152 w 322"/>
                <a:gd name="T37" fmla="*/ 2 h 6"/>
                <a:gd name="T38" fmla="*/ 136 w 322"/>
                <a:gd name="T39" fmla="*/ 6 h 6"/>
                <a:gd name="T40" fmla="*/ 136 w 322"/>
                <a:gd name="T41" fmla="*/ 0 h 6"/>
                <a:gd name="T42" fmla="*/ 118 w 322"/>
                <a:gd name="T43" fmla="*/ 0 h 6"/>
                <a:gd name="T44" fmla="*/ 118 w 322"/>
                <a:gd name="T45" fmla="*/ 6 h 6"/>
                <a:gd name="T46" fmla="*/ 100 w 322"/>
                <a:gd name="T47" fmla="*/ 2 h 6"/>
                <a:gd name="T48" fmla="*/ 70 w 322"/>
                <a:gd name="T49" fmla="*/ 0 h 6"/>
                <a:gd name="T50" fmla="*/ 86 w 322"/>
                <a:gd name="T51" fmla="*/ 2 h 6"/>
                <a:gd name="T52" fmla="*/ 70 w 322"/>
                <a:gd name="T53" fmla="*/ 6 h 6"/>
                <a:gd name="T54" fmla="*/ 70 w 322"/>
                <a:gd name="T55" fmla="*/ 0 h 6"/>
                <a:gd name="T56" fmla="*/ 50 w 322"/>
                <a:gd name="T57" fmla="*/ 0 h 6"/>
                <a:gd name="T58" fmla="*/ 50 w 322"/>
                <a:gd name="T59" fmla="*/ 6 h 6"/>
                <a:gd name="T60" fmla="*/ 34 w 322"/>
                <a:gd name="T61" fmla="*/ 2 h 6"/>
                <a:gd name="T62" fmla="*/ 2 w 322"/>
                <a:gd name="T63" fmla="*/ 0 h 6"/>
                <a:gd name="T64" fmla="*/ 20 w 322"/>
                <a:gd name="T65" fmla="*/ 2 h 6"/>
                <a:gd name="T66" fmla="*/ 2 w 322"/>
                <a:gd name="T67" fmla="*/ 6 h 6"/>
                <a:gd name="T68" fmla="*/ 2 w 322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6"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9" name="Freeform 45"/>
            <p:cNvSpPr>
              <a:spLocks noEditPoints="1"/>
            </p:cNvSpPr>
            <p:nvPr/>
          </p:nvSpPr>
          <p:spPr bwMode="auto">
            <a:xfrm>
              <a:off x="6310313" y="4084638"/>
              <a:ext cx="561975" cy="9525"/>
            </a:xfrm>
            <a:custGeom>
              <a:avLst/>
              <a:gdLst>
                <a:gd name="T0" fmla="*/ 352 w 354"/>
                <a:gd name="T1" fmla="*/ 0 h 6"/>
                <a:gd name="T2" fmla="*/ 352 w 354"/>
                <a:gd name="T3" fmla="*/ 6 h 6"/>
                <a:gd name="T4" fmla="*/ 334 w 354"/>
                <a:gd name="T5" fmla="*/ 2 h 6"/>
                <a:gd name="T6" fmla="*/ 304 w 354"/>
                <a:gd name="T7" fmla="*/ 0 h 6"/>
                <a:gd name="T8" fmla="*/ 320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4 w 354"/>
                <a:gd name="T15" fmla="*/ 0 h 6"/>
                <a:gd name="T16" fmla="*/ 284 w 354"/>
                <a:gd name="T17" fmla="*/ 6 h 6"/>
                <a:gd name="T18" fmla="*/ 268 w 354"/>
                <a:gd name="T19" fmla="*/ 2 h 6"/>
                <a:gd name="T20" fmla="*/ 236 w 354"/>
                <a:gd name="T21" fmla="*/ 0 h 6"/>
                <a:gd name="T22" fmla="*/ 252 w 354"/>
                <a:gd name="T23" fmla="*/ 2 h 6"/>
                <a:gd name="T24" fmla="*/ 236 w 354"/>
                <a:gd name="T25" fmla="*/ 6 h 6"/>
                <a:gd name="T26" fmla="*/ 236 w 354"/>
                <a:gd name="T27" fmla="*/ 0 h 6"/>
                <a:gd name="T28" fmla="*/ 216 w 354"/>
                <a:gd name="T29" fmla="*/ 0 h 6"/>
                <a:gd name="T30" fmla="*/ 216 w 354"/>
                <a:gd name="T31" fmla="*/ 6 h 6"/>
                <a:gd name="T32" fmla="*/ 200 w 354"/>
                <a:gd name="T33" fmla="*/ 2 h 6"/>
                <a:gd name="T34" fmla="*/ 170 w 354"/>
                <a:gd name="T35" fmla="*/ 0 h 6"/>
                <a:gd name="T36" fmla="*/ 186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2 w 354"/>
                <a:gd name="T49" fmla="*/ 0 h 6"/>
                <a:gd name="T50" fmla="*/ 118 w 354"/>
                <a:gd name="T51" fmla="*/ 2 h 6"/>
                <a:gd name="T52" fmla="*/ 102 w 354"/>
                <a:gd name="T53" fmla="*/ 6 h 6"/>
                <a:gd name="T54" fmla="*/ 102 w 354"/>
                <a:gd name="T55" fmla="*/ 0 h 6"/>
                <a:gd name="T56" fmla="*/ 82 w 354"/>
                <a:gd name="T57" fmla="*/ 0 h 6"/>
                <a:gd name="T58" fmla="*/ 82 w 354"/>
                <a:gd name="T59" fmla="*/ 6 h 6"/>
                <a:gd name="T60" fmla="*/ 66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0" name="Freeform 46"/>
            <p:cNvSpPr>
              <a:spLocks noEditPoints="1"/>
            </p:cNvSpPr>
            <p:nvPr/>
          </p:nvSpPr>
          <p:spPr bwMode="auto">
            <a:xfrm>
              <a:off x="2579688" y="46021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8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4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2" name="Freeform 48"/>
            <p:cNvSpPr>
              <a:spLocks noEditPoints="1"/>
            </p:cNvSpPr>
            <p:nvPr/>
          </p:nvSpPr>
          <p:spPr bwMode="auto">
            <a:xfrm>
              <a:off x="3646488" y="4602163"/>
              <a:ext cx="508000" cy="6350"/>
            </a:xfrm>
            <a:custGeom>
              <a:avLst/>
              <a:gdLst>
                <a:gd name="T0" fmla="*/ 318 w 320"/>
                <a:gd name="T1" fmla="*/ 0 h 4"/>
                <a:gd name="T2" fmla="*/ 318 w 320"/>
                <a:gd name="T3" fmla="*/ 4 h 4"/>
                <a:gd name="T4" fmla="*/ 302 w 320"/>
                <a:gd name="T5" fmla="*/ 2 h 4"/>
                <a:gd name="T6" fmla="*/ 270 w 320"/>
                <a:gd name="T7" fmla="*/ 0 h 4"/>
                <a:gd name="T8" fmla="*/ 288 w 320"/>
                <a:gd name="T9" fmla="*/ 2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6 w 320"/>
                <a:gd name="T19" fmla="*/ 2 h 4"/>
                <a:gd name="T20" fmla="*/ 202 w 320"/>
                <a:gd name="T21" fmla="*/ 0 h 4"/>
                <a:gd name="T22" fmla="*/ 220 w 320"/>
                <a:gd name="T23" fmla="*/ 2 h 4"/>
                <a:gd name="T24" fmla="*/ 202 w 320"/>
                <a:gd name="T25" fmla="*/ 4 h 4"/>
                <a:gd name="T26" fmla="*/ 202 w 320"/>
                <a:gd name="T27" fmla="*/ 0 h 4"/>
                <a:gd name="T28" fmla="*/ 184 w 320"/>
                <a:gd name="T29" fmla="*/ 0 h 4"/>
                <a:gd name="T30" fmla="*/ 184 w 320"/>
                <a:gd name="T31" fmla="*/ 4 h 4"/>
                <a:gd name="T32" fmla="*/ 166 w 320"/>
                <a:gd name="T33" fmla="*/ 2 h 4"/>
                <a:gd name="T34" fmla="*/ 136 w 320"/>
                <a:gd name="T35" fmla="*/ 0 h 4"/>
                <a:gd name="T36" fmla="*/ 154 w 320"/>
                <a:gd name="T37" fmla="*/ 2 h 4"/>
                <a:gd name="T38" fmla="*/ 136 w 320"/>
                <a:gd name="T39" fmla="*/ 4 h 4"/>
                <a:gd name="T40" fmla="*/ 136 w 320"/>
                <a:gd name="T41" fmla="*/ 0 h 4"/>
                <a:gd name="T42" fmla="*/ 118 w 320"/>
                <a:gd name="T43" fmla="*/ 0 h 4"/>
                <a:gd name="T44" fmla="*/ 118 w 320"/>
                <a:gd name="T45" fmla="*/ 4 h 4"/>
                <a:gd name="T46" fmla="*/ 100 w 320"/>
                <a:gd name="T47" fmla="*/ 2 h 4"/>
                <a:gd name="T48" fmla="*/ 68 w 320"/>
                <a:gd name="T49" fmla="*/ 0 h 4"/>
                <a:gd name="T50" fmla="*/ 84 w 320"/>
                <a:gd name="T51" fmla="*/ 2 h 4"/>
                <a:gd name="T52" fmla="*/ 68 w 320"/>
                <a:gd name="T53" fmla="*/ 4 h 4"/>
                <a:gd name="T54" fmla="*/ 68 w 320"/>
                <a:gd name="T55" fmla="*/ 0 h 4"/>
                <a:gd name="T56" fmla="*/ 48 w 320"/>
                <a:gd name="T57" fmla="*/ 0 h 4"/>
                <a:gd name="T58" fmla="*/ 48 w 320"/>
                <a:gd name="T59" fmla="*/ 4 h 4"/>
                <a:gd name="T60" fmla="*/ 32 w 320"/>
                <a:gd name="T61" fmla="*/ 2 h 4"/>
                <a:gd name="T62" fmla="*/ 2 w 320"/>
                <a:gd name="T63" fmla="*/ 0 h 4"/>
                <a:gd name="T64" fmla="*/ 18 w 320"/>
                <a:gd name="T65" fmla="*/ 2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2" y="4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3" name="Freeform 49"/>
            <p:cNvSpPr>
              <a:spLocks noEditPoints="1"/>
            </p:cNvSpPr>
            <p:nvPr/>
          </p:nvSpPr>
          <p:spPr bwMode="auto">
            <a:xfrm>
              <a:off x="4176713" y="46021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2 h 4"/>
                <a:gd name="T62" fmla="*/ 4 w 322"/>
                <a:gd name="T63" fmla="*/ 0 h 4"/>
                <a:gd name="T64" fmla="*/ 20 w 322"/>
                <a:gd name="T65" fmla="*/ 2 h 4"/>
                <a:gd name="T66" fmla="*/ 4 w 322"/>
                <a:gd name="T67" fmla="*/ 4 h 4"/>
                <a:gd name="T68" fmla="*/ 4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2" y="4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4" name="Freeform 50"/>
            <p:cNvSpPr>
              <a:spLocks noEditPoints="1"/>
            </p:cNvSpPr>
            <p:nvPr/>
          </p:nvSpPr>
          <p:spPr bwMode="auto">
            <a:xfrm>
              <a:off x="4710113" y="46021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6 w 322"/>
                <a:gd name="T29" fmla="*/ 0 h 4"/>
                <a:gd name="T30" fmla="*/ 186 w 322"/>
                <a:gd name="T31" fmla="*/ 4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5" name="Freeform 51"/>
            <p:cNvSpPr>
              <a:spLocks noEditPoints="1"/>
            </p:cNvSpPr>
            <p:nvPr/>
          </p:nvSpPr>
          <p:spPr bwMode="auto">
            <a:xfrm>
              <a:off x="5243513" y="4602163"/>
              <a:ext cx="508000" cy="6350"/>
            </a:xfrm>
            <a:custGeom>
              <a:avLst/>
              <a:gdLst>
                <a:gd name="T0" fmla="*/ 320 w 320"/>
                <a:gd name="T1" fmla="*/ 0 h 4"/>
                <a:gd name="T2" fmla="*/ 320 w 320"/>
                <a:gd name="T3" fmla="*/ 4 h 4"/>
                <a:gd name="T4" fmla="*/ 302 w 320"/>
                <a:gd name="T5" fmla="*/ 2 h 4"/>
                <a:gd name="T6" fmla="*/ 270 w 320"/>
                <a:gd name="T7" fmla="*/ 0 h 4"/>
                <a:gd name="T8" fmla="*/ 288 w 320"/>
                <a:gd name="T9" fmla="*/ 2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4 w 320"/>
                <a:gd name="T19" fmla="*/ 2 h 4"/>
                <a:gd name="T20" fmla="*/ 204 w 320"/>
                <a:gd name="T21" fmla="*/ 0 h 4"/>
                <a:gd name="T22" fmla="*/ 222 w 320"/>
                <a:gd name="T23" fmla="*/ 2 h 4"/>
                <a:gd name="T24" fmla="*/ 204 w 320"/>
                <a:gd name="T25" fmla="*/ 4 h 4"/>
                <a:gd name="T26" fmla="*/ 204 w 320"/>
                <a:gd name="T27" fmla="*/ 0 h 4"/>
                <a:gd name="T28" fmla="*/ 186 w 320"/>
                <a:gd name="T29" fmla="*/ 0 h 4"/>
                <a:gd name="T30" fmla="*/ 186 w 320"/>
                <a:gd name="T31" fmla="*/ 4 h 4"/>
                <a:gd name="T32" fmla="*/ 168 w 320"/>
                <a:gd name="T33" fmla="*/ 2 h 4"/>
                <a:gd name="T34" fmla="*/ 136 w 320"/>
                <a:gd name="T35" fmla="*/ 0 h 4"/>
                <a:gd name="T36" fmla="*/ 152 w 320"/>
                <a:gd name="T37" fmla="*/ 2 h 4"/>
                <a:gd name="T38" fmla="*/ 136 w 320"/>
                <a:gd name="T39" fmla="*/ 4 h 4"/>
                <a:gd name="T40" fmla="*/ 136 w 320"/>
                <a:gd name="T41" fmla="*/ 0 h 4"/>
                <a:gd name="T42" fmla="*/ 116 w 320"/>
                <a:gd name="T43" fmla="*/ 0 h 4"/>
                <a:gd name="T44" fmla="*/ 116 w 320"/>
                <a:gd name="T45" fmla="*/ 4 h 4"/>
                <a:gd name="T46" fmla="*/ 100 w 320"/>
                <a:gd name="T47" fmla="*/ 2 h 4"/>
                <a:gd name="T48" fmla="*/ 70 w 320"/>
                <a:gd name="T49" fmla="*/ 0 h 4"/>
                <a:gd name="T50" fmla="*/ 86 w 320"/>
                <a:gd name="T51" fmla="*/ 2 h 4"/>
                <a:gd name="T52" fmla="*/ 70 w 320"/>
                <a:gd name="T53" fmla="*/ 4 h 4"/>
                <a:gd name="T54" fmla="*/ 70 w 320"/>
                <a:gd name="T55" fmla="*/ 0 h 4"/>
                <a:gd name="T56" fmla="*/ 50 w 320"/>
                <a:gd name="T57" fmla="*/ 0 h 4"/>
                <a:gd name="T58" fmla="*/ 50 w 320"/>
                <a:gd name="T59" fmla="*/ 4 h 4"/>
                <a:gd name="T60" fmla="*/ 34 w 320"/>
                <a:gd name="T61" fmla="*/ 2 h 4"/>
                <a:gd name="T62" fmla="*/ 2 w 320"/>
                <a:gd name="T63" fmla="*/ 0 h 4"/>
                <a:gd name="T64" fmla="*/ 18 w 320"/>
                <a:gd name="T65" fmla="*/ 2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6" name="Freeform 52"/>
            <p:cNvSpPr>
              <a:spLocks noEditPoints="1"/>
            </p:cNvSpPr>
            <p:nvPr/>
          </p:nvSpPr>
          <p:spPr bwMode="auto">
            <a:xfrm>
              <a:off x="5776913" y="4602163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6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0 w 322"/>
                <a:gd name="T15" fmla="*/ 0 h 4"/>
                <a:gd name="T16" fmla="*/ 250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2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7" name="Freeform 53"/>
            <p:cNvSpPr>
              <a:spLocks noEditPoints="1"/>
            </p:cNvSpPr>
            <p:nvPr/>
          </p:nvSpPr>
          <p:spPr bwMode="auto">
            <a:xfrm>
              <a:off x="6310313" y="4602163"/>
              <a:ext cx="561975" cy="6350"/>
            </a:xfrm>
            <a:custGeom>
              <a:avLst/>
              <a:gdLst>
                <a:gd name="T0" fmla="*/ 352 w 354"/>
                <a:gd name="T1" fmla="*/ 0 h 4"/>
                <a:gd name="T2" fmla="*/ 352 w 354"/>
                <a:gd name="T3" fmla="*/ 4 h 4"/>
                <a:gd name="T4" fmla="*/ 334 w 354"/>
                <a:gd name="T5" fmla="*/ 2 h 4"/>
                <a:gd name="T6" fmla="*/ 304 w 354"/>
                <a:gd name="T7" fmla="*/ 0 h 4"/>
                <a:gd name="T8" fmla="*/ 320 w 354"/>
                <a:gd name="T9" fmla="*/ 2 h 4"/>
                <a:gd name="T10" fmla="*/ 304 w 354"/>
                <a:gd name="T11" fmla="*/ 4 h 4"/>
                <a:gd name="T12" fmla="*/ 304 w 354"/>
                <a:gd name="T13" fmla="*/ 0 h 4"/>
                <a:gd name="T14" fmla="*/ 284 w 354"/>
                <a:gd name="T15" fmla="*/ 0 h 4"/>
                <a:gd name="T16" fmla="*/ 284 w 354"/>
                <a:gd name="T17" fmla="*/ 4 h 4"/>
                <a:gd name="T18" fmla="*/ 268 w 354"/>
                <a:gd name="T19" fmla="*/ 2 h 4"/>
                <a:gd name="T20" fmla="*/ 236 w 354"/>
                <a:gd name="T21" fmla="*/ 0 h 4"/>
                <a:gd name="T22" fmla="*/ 252 w 354"/>
                <a:gd name="T23" fmla="*/ 2 h 4"/>
                <a:gd name="T24" fmla="*/ 236 w 354"/>
                <a:gd name="T25" fmla="*/ 4 h 4"/>
                <a:gd name="T26" fmla="*/ 236 w 354"/>
                <a:gd name="T27" fmla="*/ 0 h 4"/>
                <a:gd name="T28" fmla="*/ 216 w 354"/>
                <a:gd name="T29" fmla="*/ 0 h 4"/>
                <a:gd name="T30" fmla="*/ 216 w 354"/>
                <a:gd name="T31" fmla="*/ 4 h 4"/>
                <a:gd name="T32" fmla="*/ 200 w 354"/>
                <a:gd name="T33" fmla="*/ 2 h 4"/>
                <a:gd name="T34" fmla="*/ 170 w 354"/>
                <a:gd name="T35" fmla="*/ 0 h 4"/>
                <a:gd name="T36" fmla="*/ 186 w 354"/>
                <a:gd name="T37" fmla="*/ 2 h 4"/>
                <a:gd name="T38" fmla="*/ 170 w 354"/>
                <a:gd name="T39" fmla="*/ 4 h 4"/>
                <a:gd name="T40" fmla="*/ 170 w 354"/>
                <a:gd name="T41" fmla="*/ 0 h 4"/>
                <a:gd name="T42" fmla="*/ 150 w 354"/>
                <a:gd name="T43" fmla="*/ 0 h 4"/>
                <a:gd name="T44" fmla="*/ 150 w 354"/>
                <a:gd name="T45" fmla="*/ 4 h 4"/>
                <a:gd name="T46" fmla="*/ 134 w 354"/>
                <a:gd name="T47" fmla="*/ 2 h 4"/>
                <a:gd name="T48" fmla="*/ 102 w 354"/>
                <a:gd name="T49" fmla="*/ 0 h 4"/>
                <a:gd name="T50" fmla="*/ 118 w 354"/>
                <a:gd name="T51" fmla="*/ 2 h 4"/>
                <a:gd name="T52" fmla="*/ 102 w 354"/>
                <a:gd name="T53" fmla="*/ 4 h 4"/>
                <a:gd name="T54" fmla="*/ 102 w 354"/>
                <a:gd name="T55" fmla="*/ 0 h 4"/>
                <a:gd name="T56" fmla="*/ 82 w 354"/>
                <a:gd name="T57" fmla="*/ 0 h 4"/>
                <a:gd name="T58" fmla="*/ 82 w 354"/>
                <a:gd name="T59" fmla="*/ 4 h 4"/>
                <a:gd name="T60" fmla="*/ 66 w 354"/>
                <a:gd name="T61" fmla="*/ 2 h 4"/>
                <a:gd name="T62" fmla="*/ 36 w 354"/>
                <a:gd name="T63" fmla="*/ 0 h 4"/>
                <a:gd name="T64" fmla="*/ 52 w 354"/>
                <a:gd name="T65" fmla="*/ 2 h 4"/>
                <a:gd name="T66" fmla="*/ 36 w 354"/>
                <a:gd name="T67" fmla="*/ 4 h 4"/>
                <a:gd name="T68" fmla="*/ 36 w 354"/>
                <a:gd name="T69" fmla="*/ 0 h 4"/>
                <a:gd name="T70" fmla="*/ 16 w 354"/>
                <a:gd name="T71" fmla="*/ 0 h 4"/>
                <a:gd name="T72" fmla="*/ 16 w 354"/>
                <a:gd name="T73" fmla="*/ 4 h 4"/>
                <a:gd name="T74" fmla="*/ 0 w 354"/>
                <a:gd name="T7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4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4"/>
                  </a:lnTo>
                  <a:lnTo>
                    <a:pt x="338" y="4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8" name="Freeform 54"/>
            <p:cNvSpPr>
              <a:spLocks noEditPoints="1"/>
            </p:cNvSpPr>
            <p:nvPr/>
          </p:nvSpPr>
          <p:spPr bwMode="auto">
            <a:xfrm>
              <a:off x="2579688" y="51228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8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4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6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9" name="Freeform 55"/>
            <p:cNvSpPr>
              <a:spLocks noEditPoints="1"/>
            </p:cNvSpPr>
            <p:nvPr/>
          </p:nvSpPr>
          <p:spPr bwMode="auto">
            <a:xfrm>
              <a:off x="3113088" y="5122863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2 h 4"/>
                <a:gd name="T6" fmla="*/ 270 w 322"/>
                <a:gd name="T7" fmla="*/ 0 h 4"/>
                <a:gd name="T8" fmla="*/ 288 w 322"/>
                <a:gd name="T9" fmla="*/ 2 h 4"/>
                <a:gd name="T10" fmla="*/ 270 w 322"/>
                <a:gd name="T11" fmla="*/ 4 h 4"/>
                <a:gd name="T12" fmla="*/ 270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4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6 w 322"/>
                <a:gd name="T35" fmla="*/ 0 h 4"/>
                <a:gd name="T36" fmla="*/ 154 w 322"/>
                <a:gd name="T37" fmla="*/ 2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6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4"/>
                  </a:ln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0" name="Freeform 56"/>
            <p:cNvSpPr>
              <a:spLocks noEditPoints="1"/>
            </p:cNvSpPr>
            <p:nvPr/>
          </p:nvSpPr>
          <p:spPr bwMode="auto">
            <a:xfrm>
              <a:off x="3646488" y="5122863"/>
              <a:ext cx="508000" cy="6350"/>
            </a:xfrm>
            <a:custGeom>
              <a:avLst/>
              <a:gdLst>
                <a:gd name="T0" fmla="*/ 318 w 320"/>
                <a:gd name="T1" fmla="*/ 0 h 4"/>
                <a:gd name="T2" fmla="*/ 318 w 320"/>
                <a:gd name="T3" fmla="*/ 4 h 4"/>
                <a:gd name="T4" fmla="*/ 302 w 320"/>
                <a:gd name="T5" fmla="*/ 2 h 4"/>
                <a:gd name="T6" fmla="*/ 270 w 320"/>
                <a:gd name="T7" fmla="*/ 0 h 4"/>
                <a:gd name="T8" fmla="*/ 288 w 320"/>
                <a:gd name="T9" fmla="*/ 2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6 w 320"/>
                <a:gd name="T19" fmla="*/ 2 h 4"/>
                <a:gd name="T20" fmla="*/ 202 w 320"/>
                <a:gd name="T21" fmla="*/ 0 h 4"/>
                <a:gd name="T22" fmla="*/ 220 w 320"/>
                <a:gd name="T23" fmla="*/ 2 h 4"/>
                <a:gd name="T24" fmla="*/ 202 w 320"/>
                <a:gd name="T25" fmla="*/ 4 h 4"/>
                <a:gd name="T26" fmla="*/ 202 w 320"/>
                <a:gd name="T27" fmla="*/ 0 h 4"/>
                <a:gd name="T28" fmla="*/ 184 w 320"/>
                <a:gd name="T29" fmla="*/ 0 h 4"/>
                <a:gd name="T30" fmla="*/ 184 w 320"/>
                <a:gd name="T31" fmla="*/ 4 h 4"/>
                <a:gd name="T32" fmla="*/ 166 w 320"/>
                <a:gd name="T33" fmla="*/ 2 h 4"/>
                <a:gd name="T34" fmla="*/ 136 w 320"/>
                <a:gd name="T35" fmla="*/ 0 h 4"/>
                <a:gd name="T36" fmla="*/ 154 w 320"/>
                <a:gd name="T37" fmla="*/ 2 h 4"/>
                <a:gd name="T38" fmla="*/ 136 w 320"/>
                <a:gd name="T39" fmla="*/ 4 h 4"/>
                <a:gd name="T40" fmla="*/ 136 w 320"/>
                <a:gd name="T41" fmla="*/ 0 h 4"/>
                <a:gd name="T42" fmla="*/ 118 w 320"/>
                <a:gd name="T43" fmla="*/ 0 h 4"/>
                <a:gd name="T44" fmla="*/ 118 w 320"/>
                <a:gd name="T45" fmla="*/ 4 h 4"/>
                <a:gd name="T46" fmla="*/ 100 w 320"/>
                <a:gd name="T47" fmla="*/ 2 h 4"/>
                <a:gd name="T48" fmla="*/ 68 w 320"/>
                <a:gd name="T49" fmla="*/ 0 h 4"/>
                <a:gd name="T50" fmla="*/ 84 w 320"/>
                <a:gd name="T51" fmla="*/ 2 h 4"/>
                <a:gd name="T52" fmla="*/ 68 w 320"/>
                <a:gd name="T53" fmla="*/ 4 h 4"/>
                <a:gd name="T54" fmla="*/ 68 w 320"/>
                <a:gd name="T55" fmla="*/ 0 h 4"/>
                <a:gd name="T56" fmla="*/ 48 w 320"/>
                <a:gd name="T57" fmla="*/ 0 h 4"/>
                <a:gd name="T58" fmla="*/ 48 w 320"/>
                <a:gd name="T59" fmla="*/ 4 h 4"/>
                <a:gd name="T60" fmla="*/ 32 w 320"/>
                <a:gd name="T61" fmla="*/ 2 h 4"/>
                <a:gd name="T62" fmla="*/ 2 w 320"/>
                <a:gd name="T63" fmla="*/ 0 h 4"/>
                <a:gd name="T64" fmla="*/ 18 w 320"/>
                <a:gd name="T65" fmla="*/ 2 h 4"/>
                <a:gd name="T66" fmla="*/ 2 w 320"/>
                <a:gd name="T67" fmla="*/ 4 h 4"/>
                <a:gd name="T68" fmla="*/ 2 w 320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6" y="2"/>
                  </a:lnTo>
                  <a:lnTo>
                    <a:pt x="236" y="0"/>
                  </a:lnTo>
                  <a:close/>
                  <a:moveTo>
                    <a:pt x="202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2" y="4"/>
                  </a:lnTo>
                  <a:lnTo>
                    <a:pt x="200" y="2"/>
                  </a:lnTo>
                  <a:lnTo>
                    <a:pt x="202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4" y="2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48" y="0"/>
                  </a:lnTo>
                  <a:lnTo>
                    <a:pt x="52" y="2"/>
                  </a:lnTo>
                  <a:lnTo>
                    <a:pt x="48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1" name="Freeform 57"/>
            <p:cNvSpPr>
              <a:spLocks noEditPoints="1"/>
            </p:cNvSpPr>
            <p:nvPr/>
          </p:nvSpPr>
          <p:spPr bwMode="auto">
            <a:xfrm>
              <a:off x="4176713" y="51228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4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4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4 h 4"/>
                <a:gd name="T18" fmla="*/ 236 w 322"/>
                <a:gd name="T19" fmla="*/ 2 h 4"/>
                <a:gd name="T20" fmla="*/ 204 w 322"/>
                <a:gd name="T21" fmla="*/ 0 h 4"/>
                <a:gd name="T22" fmla="*/ 220 w 322"/>
                <a:gd name="T23" fmla="*/ 2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4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4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4 h 4"/>
                <a:gd name="T60" fmla="*/ 34 w 322"/>
                <a:gd name="T61" fmla="*/ 2 h 4"/>
                <a:gd name="T62" fmla="*/ 4 w 322"/>
                <a:gd name="T63" fmla="*/ 0 h 4"/>
                <a:gd name="T64" fmla="*/ 20 w 322"/>
                <a:gd name="T65" fmla="*/ 2 h 4"/>
                <a:gd name="T66" fmla="*/ 4 w 322"/>
                <a:gd name="T67" fmla="*/ 4 h 4"/>
                <a:gd name="T68" fmla="*/ 4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4"/>
                  </a:lnTo>
                  <a:lnTo>
                    <a:pt x="306" y="4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4"/>
                  </a:lnTo>
                  <a:lnTo>
                    <a:pt x="272" y="4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4"/>
                  </a:lnTo>
                  <a:lnTo>
                    <a:pt x="204" y="4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4"/>
                  </a:lnTo>
                  <a:lnTo>
                    <a:pt x="172" y="4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4"/>
                  </a:lnTo>
                  <a:lnTo>
                    <a:pt x="70" y="4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2" name="Freeform 58"/>
            <p:cNvSpPr>
              <a:spLocks noEditPoints="1"/>
            </p:cNvSpPr>
            <p:nvPr/>
          </p:nvSpPr>
          <p:spPr bwMode="auto">
            <a:xfrm>
              <a:off x="4710113" y="5122863"/>
              <a:ext cx="511175" cy="6350"/>
            </a:xfrm>
            <a:custGeom>
              <a:avLst/>
              <a:gdLst>
                <a:gd name="T0" fmla="*/ 320 w 322"/>
                <a:gd name="T1" fmla="*/ 0 h 4"/>
                <a:gd name="T2" fmla="*/ 320 w 322"/>
                <a:gd name="T3" fmla="*/ 2 h 4"/>
                <a:gd name="T4" fmla="*/ 302 w 322"/>
                <a:gd name="T5" fmla="*/ 2 h 4"/>
                <a:gd name="T6" fmla="*/ 272 w 322"/>
                <a:gd name="T7" fmla="*/ 0 h 4"/>
                <a:gd name="T8" fmla="*/ 288 w 322"/>
                <a:gd name="T9" fmla="*/ 2 h 4"/>
                <a:gd name="T10" fmla="*/ 272 w 322"/>
                <a:gd name="T11" fmla="*/ 2 h 4"/>
                <a:gd name="T12" fmla="*/ 272 w 322"/>
                <a:gd name="T13" fmla="*/ 0 h 4"/>
                <a:gd name="T14" fmla="*/ 252 w 322"/>
                <a:gd name="T15" fmla="*/ 0 h 4"/>
                <a:gd name="T16" fmla="*/ 252 w 322"/>
                <a:gd name="T17" fmla="*/ 2 h 4"/>
                <a:gd name="T18" fmla="*/ 236 w 322"/>
                <a:gd name="T19" fmla="*/ 2 h 4"/>
                <a:gd name="T20" fmla="*/ 204 w 322"/>
                <a:gd name="T21" fmla="*/ 0 h 4"/>
                <a:gd name="T22" fmla="*/ 222 w 322"/>
                <a:gd name="T23" fmla="*/ 2 h 4"/>
                <a:gd name="T24" fmla="*/ 204 w 322"/>
                <a:gd name="T25" fmla="*/ 2 h 4"/>
                <a:gd name="T26" fmla="*/ 204 w 322"/>
                <a:gd name="T27" fmla="*/ 0 h 4"/>
                <a:gd name="T28" fmla="*/ 186 w 322"/>
                <a:gd name="T29" fmla="*/ 0 h 4"/>
                <a:gd name="T30" fmla="*/ 186 w 322"/>
                <a:gd name="T31" fmla="*/ 2 h 4"/>
                <a:gd name="T32" fmla="*/ 168 w 322"/>
                <a:gd name="T33" fmla="*/ 2 h 4"/>
                <a:gd name="T34" fmla="*/ 138 w 322"/>
                <a:gd name="T35" fmla="*/ 0 h 4"/>
                <a:gd name="T36" fmla="*/ 154 w 322"/>
                <a:gd name="T37" fmla="*/ 2 h 4"/>
                <a:gd name="T38" fmla="*/ 138 w 322"/>
                <a:gd name="T39" fmla="*/ 2 h 4"/>
                <a:gd name="T40" fmla="*/ 138 w 322"/>
                <a:gd name="T41" fmla="*/ 0 h 4"/>
                <a:gd name="T42" fmla="*/ 118 w 322"/>
                <a:gd name="T43" fmla="*/ 0 h 4"/>
                <a:gd name="T44" fmla="*/ 118 w 322"/>
                <a:gd name="T45" fmla="*/ 2 h 4"/>
                <a:gd name="T46" fmla="*/ 102 w 322"/>
                <a:gd name="T47" fmla="*/ 2 h 4"/>
                <a:gd name="T48" fmla="*/ 70 w 322"/>
                <a:gd name="T49" fmla="*/ 0 h 4"/>
                <a:gd name="T50" fmla="*/ 88 w 322"/>
                <a:gd name="T51" fmla="*/ 2 h 4"/>
                <a:gd name="T52" fmla="*/ 70 w 322"/>
                <a:gd name="T53" fmla="*/ 2 h 4"/>
                <a:gd name="T54" fmla="*/ 70 w 322"/>
                <a:gd name="T55" fmla="*/ 0 h 4"/>
                <a:gd name="T56" fmla="*/ 52 w 322"/>
                <a:gd name="T57" fmla="*/ 0 h 4"/>
                <a:gd name="T58" fmla="*/ 52 w 322"/>
                <a:gd name="T59" fmla="*/ 2 h 4"/>
                <a:gd name="T60" fmla="*/ 34 w 322"/>
                <a:gd name="T61" fmla="*/ 2 h 4"/>
                <a:gd name="T62" fmla="*/ 2 w 322"/>
                <a:gd name="T63" fmla="*/ 0 h 4"/>
                <a:gd name="T64" fmla="*/ 20 w 322"/>
                <a:gd name="T65" fmla="*/ 2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2"/>
                  </a:lnTo>
                  <a:lnTo>
                    <a:pt x="304" y="2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2"/>
                  </a:lnTo>
                  <a:lnTo>
                    <a:pt x="272" y="2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2"/>
                  </a:lnTo>
                  <a:lnTo>
                    <a:pt x="238" y="2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2"/>
                  </a:lnTo>
                  <a:lnTo>
                    <a:pt x="204" y="2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2"/>
                  </a:lnTo>
                  <a:lnTo>
                    <a:pt x="170" y="2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2"/>
                  </a:lnTo>
                  <a:lnTo>
                    <a:pt x="138" y="2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2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2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3" name="Freeform 59"/>
            <p:cNvSpPr>
              <a:spLocks noEditPoints="1"/>
            </p:cNvSpPr>
            <p:nvPr/>
          </p:nvSpPr>
          <p:spPr bwMode="auto">
            <a:xfrm>
              <a:off x="5243513" y="5119688"/>
              <a:ext cx="508000" cy="6350"/>
            </a:xfrm>
            <a:custGeom>
              <a:avLst/>
              <a:gdLst>
                <a:gd name="T0" fmla="*/ 320 w 320"/>
                <a:gd name="T1" fmla="*/ 0 h 4"/>
                <a:gd name="T2" fmla="*/ 320 w 320"/>
                <a:gd name="T3" fmla="*/ 4 h 4"/>
                <a:gd name="T4" fmla="*/ 302 w 320"/>
                <a:gd name="T5" fmla="*/ 4 h 4"/>
                <a:gd name="T6" fmla="*/ 270 w 320"/>
                <a:gd name="T7" fmla="*/ 0 h 4"/>
                <a:gd name="T8" fmla="*/ 288 w 320"/>
                <a:gd name="T9" fmla="*/ 4 h 4"/>
                <a:gd name="T10" fmla="*/ 270 w 320"/>
                <a:gd name="T11" fmla="*/ 4 h 4"/>
                <a:gd name="T12" fmla="*/ 270 w 320"/>
                <a:gd name="T13" fmla="*/ 0 h 4"/>
                <a:gd name="T14" fmla="*/ 252 w 320"/>
                <a:gd name="T15" fmla="*/ 0 h 4"/>
                <a:gd name="T16" fmla="*/ 252 w 320"/>
                <a:gd name="T17" fmla="*/ 4 h 4"/>
                <a:gd name="T18" fmla="*/ 234 w 320"/>
                <a:gd name="T19" fmla="*/ 4 h 4"/>
                <a:gd name="T20" fmla="*/ 204 w 320"/>
                <a:gd name="T21" fmla="*/ 0 h 4"/>
                <a:gd name="T22" fmla="*/ 222 w 320"/>
                <a:gd name="T23" fmla="*/ 4 h 4"/>
                <a:gd name="T24" fmla="*/ 204 w 320"/>
                <a:gd name="T25" fmla="*/ 4 h 4"/>
                <a:gd name="T26" fmla="*/ 204 w 320"/>
                <a:gd name="T27" fmla="*/ 0 h 4"/>
                <a:gd name="T28" fmla="*/ 186 w 320"/>
                <a:gd name="T29" fmla="*/ 0 h 4"/>
                <a:gd name="T30" fmla="*/ 186 w 320"/>
                <a:gd name="T31" fmla="*/ 4 h 4"/>
                <a:gd name="T32" fmla="*/ 168 w 320"/>
                <a:gd name="T33" fmla="*/ 4 h 4"/>
                <a:gd name="T34" fmla="*/ 136 w 320"/>
                <a:gd name="T35" fmla="*/ 0 h 4"/>
                <a:gd name="T36" fmla="*/ 152 w 320"/>
                <a:gd name="T37" fmla="*/ 4 h 4"/>
                <a:gd name="T38" fmla="*/ 136 w 320"/>
                <a:gd name="T39" fmla="*/ 4 h 4"/>
                <a:gd name="T40" fmla="*/ 136 w 320"/>
                <a:gd name="T41" fmla="*/ 0 h 4"/>
                <a:gd name="T42" fmla="*/ 116 w 320"/>
                <a:gd name="T43" fmla="*/ 2 h 4"/>
                <a:gd name="T44" fmla="*/ 116 w 320"/>
                <a:gd name="T45" fmla="*/ 4 h 4"/>
                <a:gd name="T46" fmla="*/ 100 w 320"/>
                <a:gd name="T47" fmla="*/ 4 h 4"/>
                <a:gd name="T48" fmla="*/ 70 w 320"/>
                <a:gd name="T49" fmla="*/ 2 h 4"/>
                <a:gd name="T50" fmla="*/ 86 w 320"/>
                <a:gd name="T51" fmla="*/ 4 h 4"/>
                <a:gd name="T52" fmla="*/ 70 w 320"/>
                <a:gd name="T53" fmla="*/ 4 h 4"/>
                <a:gd name="T54" fmla="*/ 70 w 320"/>
                <a:gd name="T55" fmla="*/ 2 h 4"/>
                <a:gd name="T56" fmla="*/ 50 w 320"/>
                <a:gd name="T57" fmla="*/ 2 h 4"/>
                <a:gd name="T58" fmla="*/ 50 w 320"/>
                <a:gd name="T59" fmla="*/ 4 h 4"/>
                <a:gd name="T60" fmla="*/ 34 w 320"/>
                <a:gd name="T61" fmla="*/ 4 h 4"/>
                <a:gd name="T62" fmla="*/ 2 w 320"/>
                <a:gd name="T63" fmla="*/ 2 h 4"/>
                <a:gd name="T64" fmla="*/ 18 w 320"/>
                <a:gd name="T65" fmla="*/ 4 h 4"/>
                <a:gd name="T66" fmla="*/ 2 w 320"/>
                <a:gd name="T67" fmla="*/ 4 h 4"/>
                <a:gd name="T68" fmla="*/ 2 w 320"/>
                <a:gd name="T6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4">
                  <a:moveTo>
                    <a:pt x="304" y="0"/>
                  </a:moveTo>
                  <a:lnTo>
                    <a:pt x="320" y="0"/>
                  </a:lnTo>
                  <a:lnTo>
                    <a:pt x="320" y="4"/>
                  </a:lnTo>
                  <a:lnTo>
                    <a:pt x="320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4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4"/>
                  </a:lnTo>
                  <a:lnTo>
                    <a:pt x="252" y="4"/>
                  </a:lnTo>
                  <a:lnTo>
                    <a:pt x="238" y="4"/>
                  </a:lnTo>
                  <a:lnTo>
                    <a:pt x="234" y="4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8" y="4"/>
                  </a:lnTo>
                  <a:lnTo>
                    <a:pt x="186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4" y="2"/>
                  </a:moveTo>
                  <a:lnTo>
                    <a:pt x="116" y="2"/>
                  </a:lnTo>
                  <a:lnTo>
                    <a:pt x="120" y="4"/>
                  </a:lnTo>
                  <a:lnTo>
                    <a:pt x="116" y="4"/>
                  </a:lnTo>
                  <a:lnTo>
                    <a:pt x="104" y="4"/>
                  </a:lnTo>
                  <a:lnTo>
                    <a:pt x="100" y="4"/>
                  </a:lnTo>
                  <a:lnTo>
                    <a:pt x="104" y="2"/>
                  </a:lnTo>
                  <a:close/>
                  <a:moveTo>
                    <a:pt x="70" y="2"/>
                  </a:moveTo>
                  <a:lnTo>
                    <a:pt x="84" y="2"/>
                  </a:lnTo>
                  <a:lnTo>
                    <a:pt x="86" y="4"/>
                  </a:lnTo>
                  <a:lnTo>
                    <a:pt x="84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70" y="2"/>
                  </a:lnTo>
                  <a:close/>
                  <a:moveTo>
                    <a:pt x="36" y="2"/>
                  </a:moveTo>
                  <a:lnTo>
                    <a:pt x="50" y="2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2"/>
                  </a:lnTo>
                  <a:close/>
                  <a:moveTo>
                    <a:pt x="2" y="2"/>
                  </a:moveTo>
                  <a:lnTo>
                    <a:pt x="18" y="2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4" name="Freeform 60"/>
            <p:cNvSpPr>
              <a:spLocks noEditPoints="1"/>
            </p:cNvSpPr>
            <p:nvPr/>
          </p:nvSpPr>
          <p:spPr bwMode="auto">
            <a:xfrm>
              <a:off x="5776913" y="5119688"/>
              <a:ext cx="511175" cy="6350"/>
            </a:xfrm>
            <a:custGeom>
              <a:avLst/>
              <a:gdLst>
                <a:gd name="T0" fmla="*/ 318 w 322"/>
                <a:gd name="T1" fmla="*/ 0 h 4"/>
                <a:gd name="T2" fmla="*/ 318 w 322"/>
                <a:gd name="T3" fmla="*/ 4 h 4"/>
                <a:gd name="T4" fmla="*/ 302 w 322"/>
                <a:gd name="T5" fmla="*/ 4 h 4"/>
                <a:gd name="T6" fmla="*/ 270 w 322"/>
                <a:gd name="T7" fmla="*/ 0 h 4"/>
                <a:gd name="T8" fmla="*/ 286 w 322"/>
                <a:gd name="T9" fmla="*/ 4 h 4"/>
                <a:gd name="T10" fmla="*/ 270 w 322"/>
                <a:gd name="T11" fmla="*/ 4 h 4"/>
                <a:gd name="T12" fmla="*/ 270 w 322"/>
                <a:gd name="T13" fmla="*/ 0 h 4"/>
                <a:gd name="T14" fmla="*/ 250 w 322"/>
                <a:gd name="T15" fmla="*/ 0 h 4"/>
                <a:gd name="T16" fmla="*/ 250 w 322"/>
                <a:gd name="T17" fmla="*/ 4 h 4"/>
                <a:gd name="T18" fmla="*/ 234 w 322"/>
                <a:gd name="T19" fmla="*/ 4 h 4"/>
                <a:gd name="T20" fmla="*/ 204 w 322"/>
                <a:gd name="T21" fmla="*/ 0 h 4"/>
                <a:gd name="T22" fmla="*/ 220 w 322"/>
                <a:gd name="T23" fmla="*/ 4 h 4"/>
                <a:gd name="T24" fmla="*/ 204 w 322"/>
                <a:gd name="T25" fmla="*/ 4 h 4"/>
                <a:gd name="T26" fmla="*/ 204 w 322"/>
                <a:gd name="T27" fmla="*/ 0 h 4"/>
                <a:gd name="T28" fmla="*/ 184 w 322"/>
                <a:gd name="T29" fmla="*/ 0 h 4"/>
                <a:gd name="T30" fmla="*/ 184 w 322"/>
                <a:gd name="T31" fmla="*/ 4 h 4"/>
                <a:gd name="T32" fmla="*/ 168 w 322"/>
                <a:gd name="T33" fmla="*/ 4 h 4"/>
                <a:gd name="T34" fmla="*/ 136 w 322"/>
                <a:gd name="T35" fmla="*/ 0 h 4"/>
                <a:gd name="T36" fmla="*/ 152 w 322"/>
                <a:gd name="T37" fmla="*/ 4 h 4"/>
                <a:gd name="T38" fmla="*/ 136 w 322"/>
                <a:gd name="T39" fmla="*/ 4 h 4"/>
                <a:gd name="T40" fmla="*/ 136 w 322"/>
                <a:gd name="T41" fmla="*/ 0 h 4"/>
                <a:gd name="T42" fmla="*/ 118 w 322"/>
                <a:gd name="T43" fmla="*/ 0 h 4"/>
                <a:gd name="T44" fmla="*/ 118 w 322"/>
                <a:gd name="T45" fmla="*/ 4 h 4"/>
                <a:gd name="T46" fmla="*/ 100 w 322"/>
                <a:gd name="T47" fmla="*/ 4 h 4"/>
                <a:gd name="T48" fmla="*/ 70 w 322"/>
                <a:gd name="T49" fmla="*/ 0 h 4"/>
                <a:gd name="T50" fmla="*/ 86 w 322"/>
                <a:gd name="T51" fmla="*/ 4 h 4"/>
                <a:gd name="T52" fmla="*/ 70 w 322"/>
                <a:gd name="T53" fmla="*/ 4 h 4"/>
                <a:gd name="T54" fmla="*/ 70 w 322"/>
                <a:gd name="T55" fmla="*/ 0 h 4"/>
                <a:gd name="T56" fmla="*/ 50 w 322"/>
                <a:gd name="T57" fmla="*/ 0 h 4"/>
                <a:gd name="T58" fmla="*/ 50 w 322"/>
                <a:gd name="T59" fmla="*/ 4 h 4"/>
                <a:gd name="T60" fmla="*/ 34 w 322"/>
                <a:gd name="T61" fmla="*/ 4 h 4"/>
                <a:gd name="T62" fmla="*/ 2 w 322"/>
                <a:gd name="T63" fmla="*/ 0 h 4"/>
                <a:gd name="T64" fmla="*/ 20 w 322"/>
                <a:gd name="T65" fmla="*/ 4 h 4"/>
                <a:gd name="T66" fmla="*/ 2 w 322"/>
                <a:gd name="T67" fmla="*/ 4 h 4"/>
                <a:gd name="T68" fmla="*/ 2 w 322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2" h="4">
                  <a:moveTo>
                    <a:pt x="304" y="0"/>
                  </a:moveTo>
                  <a:lnTo>
                    <a:pt x="318" y="0"/>
                  </a:lnTo>
                  <a:lnTo>
                    <a:pt x="322" y="4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4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4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4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4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4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4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5" name="Freeform 61"/>
            <p:cNvSpPr>
              <a:spLocks noEditPoints="1"/>
            </p:cNvSpPr>
            <p:nvPr/>
          </p:nvSpPr>
          <p:spPr bwMode="auto">
            <a:xfrm>
              <a:off x="6310313" y="5119688"/>
              <a:ext cx="561975" cy="6350"/>
            </a:xfrm>
            <a:custGeom>
              <a:avLst/>
              <a:gdLst>
                <a:gd name="T0" fmla="*/ 352 w 354"/>
                <a:gd name="T1" fmla="*/ 0 h 4"/>
                <a:gd name="T2" fmla="*/ 352 w 354"/>
                <a:gd name="T3" fmla="*/ 4 h 4"/>
                <a:gd name="T4" fmla="*/ 334 w 354"/>
                <a:gd name="T5" fmla="*/ 4 h 4"/>
                <a:gd name="T6" fmla="*/ 304 w 354"/>
                <a:gd name="T7" fmla="*/ 0 h 4"/>
                <a:gd name="T8" fmla="*/ 320 w 354"/>
                <a:gd name="T9" fmla="*/ 4 h 4"/>
                <a:gd name="T10" fmla="*/ 304 w 354"/>
                <a:gd name="T11" fmla="*/ 4 h 4"/>
                <a:gd name="T12" fmla="*/ 304 w 354"/>
                <a:gd name="T13" fmla="*/ 0 h 4"/>
                <a:gd name="T14" fmla="*/ 284 w 354"/>
                <a:gd name="T15" fmla="*/ 0 h 4"/>
                <a:gd name="T16" fmla="*/ 284 w 354"/>
                <a:gd name="T17" fmla="*/ 4 h 4"/>
                <a:gd name="T18" fmla="*/ 268 w 354"/>
                <a:gd name="T19" fmla="*/ 4 h 4"/>
                <a:gd name="T20" fmla="*/ 236 w 354"/>
                <a:gd name="T21" fmla="*/ 0 h 4"/>
                <a:gd name="T22" fmla="*/ 252 w 354"/>
                <a:gd name="T23" fmla="*/ 4 h 4"/>
                <a:gd name="T24" fmla="*/ 236 w 354"/>
                <a:gd name="T25" fmla="*/ 4 h 4"/>
                <a:gd name="T26" fmla="*/ 236 w 354"/>
                <a:gd name="T27" fmla="*/ 0 h 4"/>
                <a:gd name="T28" fmla="*/ 216 w 354"/>
                <a:gd name="T29" fmla="*/ 0 h 4"/>
                <a:gd name="T30" fmla="*/ 216 w 354"/>
                <a:gd name="T31" fmla="*/ 4 h 4"/>
                <a:gd name="T32" fmla="*/ 200 w 354"/>
                <a:gd name="T33" fmla="*/ 4 h 4"/>
                <a:gd name="T34" fmla="*/ 170 w 354"/>
                <a:gd name="T35" fmla="*/ 0 h 4"/>
                <a:gd name="T36" fmla="*/ 186 w 354"/>
                <a:gd name="T37" fmla="*/ 4 h 4"/>
                <a:gd name="T38" fmla="*/ 170 w 354"/>
                <a:gd name="T39" fmla="*/ 4 h 4"/>
                <a:gd name="T40" fmla="*/ 170 w 354"/>
                <a:gd name="T41" fmla="*/ 0 h 4"/>
                <a:gd name="T42" fmla="*/ 150 w 354"/>
                <a:gd name="T43" fmla="*/ 0 h 4"/>
                <a:gd name="T44" fmla="*/ 150 w 354"/>
                <a:gd name="T45" fmla="*/ 4 h 4"/>
                <a:gd name="T46" fmla="*/ 134 w 354"/>
                <a:gd name="T47" fmla="*/ 4 h 4"/>
                <a:gd name="T48" fmla="*/ 102 w 354"/>
                <a:gd name="T49" fmla="*/ 0 h 4"/>
                <a:gd name="T50" fmla="*/ 118 w 354"/>
                <a:gd name="T51" fmla="*/ 4 h 4"/>
                <a:gd name="T52" fmla="*/ 102 w 354"/>
                <a:gd name="T53" fmla="*/ 4 h 4"/>
                <a:gd name="T54" fmla="*/ 102 w 354"/>
                <a:gd name="T55" fmla="*/ 0 h 4"/>
                <a:gd name="T56" fmla="*/ 82 w 354"/>
                <a:gd name="T57" fmla="*/ 0 h 4"/>
                <a:gd name="T58" fmla="*/ 82 w 354"/>
                <a:gd name="T59" fmla="*/ 4 h 4"/>
                <a:gd name="T60" fmla="*/ 66 w 354"/>
                <a:gd name="T61" fmla="*/ 4 h 4"/>
                <a:gd name="T62" fmla="*/ 36 w 354"/>
                <a:gd name="T63" fmla="*/ 0 h 4"/>
                <a:gd name="T64" fmla="*/ 52 w 354"/>
                <a:gd name="T65" fmla="*/ 4 h 4"/>
                <a:gd name="T66" fmla="*/ 36 w 354"/>
                <a:gd name="T67" fmla="*/ 4 h 4"/>
                <a:gd name="T68" fmla="*/ 36 w 354"/>
                <a:gd name="T69" fmla="*/ 0 h 4"/>
                <a:gd name="T70" fmla="*/ 16 w 354"/>
                <a:gd name="T71" fmla="*/ 0 h 4"/>
                <a:gd name="T72" fmla="*/ 16 w 354"/>
                <a:gd name="T73" fmla="*/ 4 h 4"/>
                <a:gd name="T74" fmla="*/ 0 w 354"/>
                <a:gd name="T7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4">
                  <a:moveTo>
                    <a:pt x="338" y="0"/>
                  </a:moveTo>
                  <a:lnTo>
                    <a:pt x="352" y="0"/>
                  </a:lnTo>
                  <a:lnTo>
                    <a:pt x="354" y="4"/>
                  </a:lnTo>
                  <a:lnTo>
                    <a:pt x="352" y="4"/>
                  </a:lnTo>
                  <a:lnTo>
                    <a:pt x="338" y="4"/>
                  </a:lnTo>
                  <a:lnTo>
                    <a:pt x="334" y="4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4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4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4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4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4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4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4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4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4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4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4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4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6" name="Freeform 62"/>
            <p:cNvSpPr>
              <a:spLocks noEditPoints="1"/>
            </p:cNvSpPr>
            <p:nvPr/>
          </p:nvSpPr>
          <p:spPr bwMode="auto">
            <a:xfrm>
              <a:off x="2982913" y="1728788"/>
              <a:ext cx="9525" cy="400050"/>
            </a:xfrm>
            <a:custGeom>
              <a:avLst/>
              <a:gdLst>
                <a:gd name="T0" fmla="*/ 6 w 6"/>
                <a:gd name="T1" fmla="*/ 236 h 252"/>
                <a:gd name="T2" fmla="*/ 6 w 6"/>
                <a:gd name="T3" fmla="*/ 250 h 252"/>
                <a:gd name="T4" fmla="*/ 2 w 6"/>
                <a:gd name="T5" fmla="*/ 252 h 252"/>
                <a:gd name="T6" fmla="*/ 0 w 6"/>
                <a:gd name="T7" fmla="*/ 250 h 252"/>
                <a:gd name="T8" fmla="*/ 0 w 6"/>
                <a:gd name="T9" fmla="*/ 236 h 252"/>
                <a:gd name="T10" fmla="*/ 2 w 6"/>
                <a:gd name="T11" fmla="*/ 232 h 252"/>
                <a:gd name="T12" fmla="*/ 6 w 6"/>
                <a:gd name="T13" fmla="*/ 236 h 252"/>
                <a:gd name="T14" fmla="*/ 6 w 6"/>
                <a:gd name="T15" fmla="*/ 202 h 252"/>
                <a:gd name="T16" fmla="*/ 6 w 6"/>
                <a:gd name="T17" fmla="*/ 216 h 252"/>
                <a:gd name="T18" fmla="*/ 2 w 6"/>
                <a:gd name="T19" fmla="*/ 220 h 252"/>
                <a:gd name="T20" fmla="*/ 0 w 6"/>
                <a:gd name="T21" fmla="*/ 216 h 252"/>
                <a:gd name="T22" fmla="*/ 0 w 6"/>
                <a:gd name="T23" fmla="*/ 202 h 252"/>
                <a:gd name="T24" fmla="*/ 2 w 6"/>
                <a:gd name="T25" fmla="*/ 200 h 252"/>
                <a:gd name="T26" fmla="*/ 6 w 6"/>
                <a:gd name="T27" fmla="*/ 202 h 252"/>
                <a:gd name="T28" fmla="*/ 6 w 6"/>
                <a:gd name="T29" fmla="*/ 170 h 252"/>
                <a:gd name="T30" fmla="*/ 6 w 6"/>
                <a:gd name="T31" fmla="*/ 184 h 252"/>
                <a:gd name="T32" fmla="*/ 2 w 6"/>
                <a:gd name="T33" fmla="*/ 186 h 252"/>
                <a:gd name="T34" fmla="*/ 0 w 6"/>
                <a:gd name="T35" fmla="*/ 184 h 252"/>
                <a:gd name="T36" fmla="*/ 0 w 6"/>
                <a:gd name="T37" fmla="*/ 170 h 252"/>
                <a:gd name="T38" fmla="*/ 2 w 6"/>
                <a:gd name="T39" fmla="*/ 166 h 252"/>
                <a:gd name="T40" fmla="*/ 6 w 6"/>
                <a:gd name="T41" fmla="*/ 170 h 252"/>
                <a:gd name="T42" fmla="*/ 6 w 6"/>
                <a:gd name="T43" fmla="*/ 136 h 252"/>
                <a:gd name="T44" fmla="*/ 6 w 6"/>
                <a:gd name="T45" fmla="*/ 150 h 252"/>
                <a:gd name="T46" fmla="*/ 2 w 6"/>
                <a:gd name="T47" fmla="*/ 152 h 252"/>
                <a:gd name="T48" fmla="*/ 0 w 6"/>
                <a:gd name="T49" fmla="*/ 150 h 252"/>
                <a:gd name="T50" fmla="*/ 0 w 6"/>
                <a:gd name="T51" fmla="*/ 136 h 252"/>
                <a:gd name="T52" fmla="*/ 2 w 6"/>
                <a:gd name="T53" fmla="*/ 134 h 252"/>
                <a:gd name="T54" fmla="*/ 6 w 6"/>
                <a:gd name="T55" fmla="*/ 136 h 252"/>
                <a:gd name="T56" fmla="*/ 6 w 6"/>
                <a:gd name="T57" fmla="*/ 102 h 252"/>
                <a:gd name="T58" fmla="*/ 6 w 6"/>
                <a:gd name="T59" fmla="*/ 116 h 252"/>
                <a:gd name="T60" fmla="*/ 2 w 6"/>
                <a:gd name="T61" fmla="*/ 118 h 252"/>
                <a:gd name="T62" fmla="*/ 0 w 6"/>
                <a:gd name="T63" fmla="*/ 116 h 252"/>
                <a:gd name="T64" fmla="*/ 0 w 6"/>
                <a:gd name="T65" fmla="*/ 102 h 252"/>
                <a:gd name="T66" fmla="*/ 2 w 6"/>
                <a:gd name="T67" fmla="*/ 100 h 252"/>
                <a:gd name="T68" fmla="*/ 6 w 6"/>
                <a:gd name="T69" fmla="*/ 102 h 252"/>
                <a:gd name="T70" fmla="*/ 6 w 6"/>
                <a:gd name="T71" fmla="*/ 68 h 252"/>
                <a:gd name="T72" fmla="*/ 6 w 6"/>
                <a:gd name="T73" fmla="*/ 82 h 252"/>
                <a:gd name="T74" fmla="*/ 2 w 6"/>
                <a:gd name="T75" fmla="*/ 84 h 252"/>
                <a:gd name="T76" fmla="*/ 0 w 6"/>
                <a:gd name="T77" fmla="*/ 82 h 252"/>
                <a:gd name="T78" fmla="*/ 0 w 6"/>
                <a:gd name="T79" fmla="*/ 68 h 252"/>
                <a:gd name="T80" fmla="*/ 2 w 6"/>
                <a:gd name="T81" fmla="*/ 66 h 252"/>
                <a:gd name="T82" fmla="*/ 6 w 6"/>
                <a:gd name="T83" fmla="*/ 68 h 252"/>
                <a:gd name="T84" fmla="*/ 6 w 6"/>
                <a:gd name="T85" fmla="*/ 36 h 252"/>
                <a:gd name="T86" fmla="*/ 6 w 6"/>
                <a:gd name="T87" fmla="*/ 48 h 252"/>
                <a:gd name="T88" fmla="*/ 2 w 6"/>
                <a:gd name="T89" fmla="*/ 52 h 252"/>
                <a:gd name="T90" fmla="*/ 0 w 6"/>
                <a:gd name="T91" fmla="*/ 48 h 252"/>
                <a:gd name="T92" fmla="*/ 0 w 6"/>
                <a:gd name="T93" fmla="*/ 36 h 252"/>
                <a:gd name="T94" fmla="*/ 2 w 6"/>
                <a:gd name="T95" fmla="*/ 32 h 252"/>
                <a:gd name="T96" fmla="*/ 6 w 6"/>
                <a:gd name="T97" fmla="*/ 36 h 252"/>
                <a:gd name="T98" fmla="*/ 6 w 6"/>
                <a:gd name="T99" fmla="*/ 2 h 252"/>
                <a:gd name="T100" fmla="*/ 6 w 6"/>
                <a:gd name="T101" fmla="*/ 16 h 252"/>
                <a:gd name="T102" fmla="*/ 2 w 6"/>
                <a:gd name="T103" fmla="*/ 18 h 252"/>
                <a:gd name="T104" fmla="*/ 0 w 6"/>
                <a:gd name="T105" fmla="*/ 16 h 252"/>
                <a:gd name="T106" fmla="*/ 0 w 6"/>
                <a:gd name="T107" fmla="*/ 2 h 252"/>
                <a:gd name="T108" fmla="*/ 2 w 6"/>
                <a:gd name="T109" fmla="*/ 0 h 252"/>
                <a:gd name="T110" fmla="*/ 6 w 6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2">
                  <a:moveTo>
                    <a:pt x="6" y="236"/>
                  </a:moveTo>
                  <a:lnTo>
                    <a:pt x="6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2"/>
                  </a:lnTo>
                  <a:lnTo>
                    <a:pt x="6" y="236"/>
                  </a:lnTo>
                  <a:close/>
                  <a:moveTo>
                    <a:pt x="6" y="202"/>
                  </a:moveTo>
                  <a:lnTo>
                    <a:pt x="6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7" name="Freeform 63"/>
            <p:cNvSpPr>
              <a:spLocks noEditPoints="1"/>
            </p:cNvSpPr>
            <p:nvPr/>
          </p:nvSpPr>
          <p:spPr bwMode="auto">
            <a:xfrm>
              <a:off x="2982913" y="21542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0 h 254"/>
                <a:gd name="T4" fmla="*/ 2 w 6"/>
                <a:gd name="T5" fmla="*/ 254 h 254"/>
                <a:gd name="T6" fmla="*/ 0 w 6"/>
                <a:gd name="T7" fmla="*/ 250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68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68 h 254"/>
                <a:gd name="T38" fmla="*/ 2 w 6"/>
                <a:gd name="T39" fmla="*/ 168 h 254"/>
                <a:gd name="T40" fmla="*/ 6 w 6"/>
                <a:gd name="T41" fmla="*/ 168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2 h 254"/>
                <a:gd name="T58" fmla="*/ 6 w 6"/>
                <a:gd name="T59" fmla="*/ 116 h 254"/>
                <a:gd name="T60" fmla="*/ 2 w 6"/>
                <a:gd name="T61" fmla="*/ 118 h 254"/>
                <a:gd name="T62" fmla="*/ 0 w 6"/>
                <a:gd name="T63" fmla="*/ 116 h 254"/>
                <a:gd name="T64" fmla="*/ 0 w 6"/>
                <a:gd name="T65" fmla="*/ 102 h 254"/>
                <a:gd name="T66" fmla="*/ 2 w 6"/>
                <a:gd name="T67" fmla="*/ 100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2 h 254"/>
                <a:gd name="T74" fmla="*/ 2 w 6"/>
                <a:gd name="T75" fmla="*/ 86 h 254"/>
                <a:gd name="T76" fmla="*/ 0 w 6"/>
                <a:gd name="T77" fmla="*/ 82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0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0 h 254"/>
                <a:gd name="T108" fmla="*/ 2 w 6"/>
                <a:gd name="T109" fmla="*/ 0 h 254"/>
                <a:gd name="T110" fmla="*/ 6 w 6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6" y="168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8" name="Freeform 64"/>
            <p:cNvSpPr>
              <a:spLocks noEditPoints="1"/>
            </p:cNvSpPr>
            <p:nvPr/>
          </p:nvSpPr>
          <p:spPr bwMode="auto">
            <a:xfrm>
              <a:off x="2982913" y="25796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2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2 h 254"/>
                <a:gd name="T24" fmla="*/ 2 w 6"/>
                <a:gd name="T25" fmla="*/ 202 h 254"/>
                <a:gd name="T26" fmla="*/ 6 w 6"/>
                <a:gd name="T27" fmla="*/ 202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6 h 254"/>
                <a:gd name="T40" fmla="*/ 6 w 6"/>
                <a:gd name="T41" fmla="*/ 170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6 h 254"/>
                <a:gd name="T60" fmla="*/ 2 w 6"/>
                <a:gd name="T61" fmla="*/ 120 h 254"/>
                <a:gd name="T62" fmla="*/ 0 w 6"/>
                <a:gd name="T63" fmla="*/ 116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2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9" name="Freeform 65"/>
            <p:cNvSpPr>
              <a:spLocks noEditPoints="1"/>
            </p:cNvSpPr>
            <p:nvPr/>
          </p:nvSpPr>
          <p:spPr bwMode="auto">
            <a:xfrm>
              <a:off x="2982913" y="30051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6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0" name="Freeform 66"/>
            <p:cNvSpPr>
              <a:spLocks noEditPoints="1"/>
            </p:cNvSpPr>
            <p:nvPr/>
          </p:nvSpPr>
          <p:spPr bwMode="auto">
            <a:xfrm>
              <a:off x="2982913" y="34305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2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2 h 254"/>
                <a:gd name="T26" fmla="*/ 6 w 6"/>
                <a:gd name="T27" fmla="*/ 204 h 254"/>
                <a:gd name="T28" fmla="*/ 6 w 6"/>
                <a:gd name="T29" fmla="*/ 172 h 254"/>
                <a:gd name="T30" fmla="*/ 6 w 6"/>
                <a:gd name="T31" fmla="*/ 186 h 254"/>
                <a:gd name="T32" fmla="*/ 2 w 6"/>
                <a:gd name="T33" fmla="*/ 188 h 254"/>
                <a:gd name="T34" fmla="*/ 0 w 6"/>
                <a:gd name="T35" fmla="*/ 186 h 254"/>
                <a:gd name="T36" fmla="*/ 0 w 6"/>
                <a:gd name="T37" fmla="*/ 172 h 254"/>
                <a:gd name="T38" fmla="*/ 2 w 6"/>
                <a:gd name="T39" fmla="*/ 168 h 254"/>
                <a:gd name="T40" fmla="*/ 6 w 6"/>
                <a:gd name="T41" fmla="*/ 172 h 254"/>
                <a:gd name="T42" fmla="*/ 6 w 6"/>
                <a:gd name="T43" fmla="*/ 136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6 h 254"/>
                <a:gd name="T52" fmla="*/ 2 w 6"/>
                <a:gd name="T53" fmla="*/ 136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8 h 254"/>
                <a:gd name="T86" fmla="*/ 6 w 6"/>
                <a:gd name="T87" fmla="*/ 50 h 254"/>
                <a:gd name="T88" fmla="*/ 2 w 6"/>
                <a:gd name="T89" fmla="*/ 54 h 254"/>
                <a:gd name="T90" fmla="*/ 0 w 6"/>
                <a:gd name="T91" fmla="*/ 50 h 254"/>
                <a:gd name="T92" fmla="*/ 0 w 6"/>
                <a:gd name="T93" fmla="*/ 38 h 254"/>
                <a:gd name="T94" fmla="*/ 2 w 6"/>
                <a:gd name="T95" fmla="*/ 34 h 254"/>
                <a:gd name="T96" fmla="*/ 6 w 6"/>
                <a:gd name="T97" fmla="*/ 38 h 254"/>
                <a:gd name="T98" fmla="*/ 6 w 6"/>
                <a:gd name="T99" fmla="*/ 4 h 254"/>
                <a:gd name="T100" fmla="*/ 6 w 6"/>
                <a:gd name="T101" fmla="*/ 18 h 254"/>
                <a:gd name="T102" fmla="*/ 2 w 6"/>
                <a:gd name="T103" fmla="*/ 20 h 254"/>
                <a:gd name="T104" fmla="*/ 0 w 6"/>
                <a:gd name="T105" fmla="*/ 18 h 254"/>
                <a:gd name="T106" fmla="*/ 0 w 6"/>
                <a:gd name="T107" fmla="*/ 4 h 254"/>
                <a:gd name="T108" fmla="*/ 2 w 6"/>
                <a:gd name="T109" fmla="*/ 0 h 254"/>
                <a:gd name="T110" fmla="*/ 6 w 6"/>
                <a:gd name="T111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6" y="172"/>
                  </a:lnTo>
                  <a:close/>
                  <a:moveTo>
                    <a:pt x="6" y="136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8"/>
                  </a:moveTo>
                  <a:lnTo>
                    <a:pt x="6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6" y="38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3" name="Freeform 69"/>
            <p:cNvSpPr>
              <a:spLocks noEditPoints="1"/>
            </p:cNvSpPr>
            <p:nvPr/>
          </p:nvSpPr>
          <p:spPr bwMode="auto">
            <a:xfrm>
              <a:off x="2982913" y="4710113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0 h 254"/>
                <a:gd name="T46" fmla="*/ 2 w 6"/>
                <a:gd name="T47" fmla="*/ 154 h 254"/>
                <a:gd name="T48" fmla="*/ 0 w 6"/>
                <a:gd name="T49" fmla="*/ 150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4" name="Freeform 70"/>
            <p:cNvSpPr>
              <a:spLocks noEditPoints="1"/>
            </p:cNvSpPr>
            <p:nvPr/>
          </p:nvSpPr>
          <p:spPr bwMode="auto">
            <a:xfrm>
              <a:off x="3960813" y="1728788"/>
              <a:ext cx="6350" cy="400050"/>
            </a:xfrm>
            <a:custGeom>
              <a:avLst/>
              <a:gdLst>
                <a:gd name="T0" fmla="*/ 4 w 4"/>
                <a:gd name="T1" fmla="*/ 236 h 252"/>
                <a:gd name="T2" fmla="*/ 4 w 4"/>
                <a:gd name="T3" fmla="*/ 250 h 252"/>
                <a:gd name="T4" fmla="*/ 2 w 4"/>
                <a:gd name="T5" fmla="*/ 252 h 252"/>
                <a:gd name="T6" fmla="*/ 0 w 4"/>
                <a:gd name="T7" fmla="*/ 250 h 252"/>
                <a:gd name="T8" fmla="*/ 0 w 4"/>
                <a:gd name="T9" fmla="*/ 236 h 252"/>
                <a:gd name="T10" fmla="*/ 2 w 4"/>
                <a:gd name="T11" fmla="*/ 232 h 252"/>
                <a:gd name="T12" fmla="*/ 4 w 4"/>
                <a:gd name="T13" fmla="*/ 236 h 252"/>
                <a:gd name="T14" fmla="*/ 4 w 4"/>
                <a:gd name="T15" fmla="*/ 202 h 252"/>
                <a:gd name="T16" fmla="*/ 4 w 4"/>
                <a:gd name="T17" fmla="*/ 216 h 252"/>
                <a:gd name="T18" fmla="*/ 2 w 4"/>
                <a:gd name="T19" fmla="*/ 220 h 252"/>
                <a:gd name="T20" fmla="*/ 0 w 4"/>
                <a:gd name="T21" fmla="*/ 216 h 252"/>
                <a:gd name="T22" fmla="*/ 0 w 4"/>
                <a:gd name="T23" fmla="*/ 202 h 252"/>
                <a:gd name="T24" fmla="*/ 2 w 4"/>
                <a:gd name="T25" fmla="*/ 200 h 252"/>
                <a:gd name="T26" fmla="*/ 4 w 4"/>
                <a:gd name="T27" fmla="*/ 202 h 252"/>
                <a:gd name="T28" fmla="*/ 4 w 4"/>
                <a:gd name="T29" fmla="*/ 170 h 252"/>
                <a:gd name="T30" fmla="*/ 4 w 4"/>
                <a:gd name="T31" fmla="*/ 184 h 252"/>
                <a:gd name="T32" fmla="*/ 2 w 4"/>
                <a:gd name="T33" fmla="*/ 186 h 252"/>
                <a:gd name="T34" fmla="*/ 0 w 4"/>
                <a:gd name="T35" fmla="*/ 184 h 252"/>
                <a:gd name="T36" fmla="*/ 0 w 4"/>
                <a:gd name="T37" fmla="*/ 170 h 252"/>
                <a:gd name="T38" fmla="*/ 2 w 4"/>
                <a:gd name="T39" fmla="*/ 166 h 252"/>
                <a:gd name="T40" fmla="*/ 4 w 4"/>
                <a:gd name="T41" fmla="*/ 170 h 252"/>
                <a:gd name="T42" fmla="*/ 4 w 4"/>
                <a:gd name="T43" fmla="*/ 136 h 252"/>
                <a:gd name="T44" fmla="*/ 4 w 4"/>
                <a:gd name="T45" fmla="*/ 150 h 252"/>
                <a:gd name="T46" fmla="*/ 2 w 4"/>
                <a:gd name="T47" fmla="*/ 152 h 252"/>
                <a:gd name="T48" fmla="*/ 0 w 4"/>
                <a:gd name="T49" fmla="*/ 150 h 252"/>
                <a:gd name="T50" fmla="*/ 0 w 4"/>
                <a:gd name="T51" fmla="*/ 136 h 252"/>
                <a:gd name="T52" fmla="*/ 2 w 4"/>
                <a:gd name="T53" fmla="*/ 134 h 252"/>
                <a:gd name="T54" fmla="*/ 4 w 4"/>
                <a:gd name="T55" fmla="*/ 136 h 252"/>
                <a:gd name="T56" fmla="*/ 4 w 4"/>
                <a:gd name="T57" fmla="*/ 102 h 252"/>
                <a:gd name="T58" fmla="*/ 4 w 4"/>
                <a:gd name="T59" fmla="*/ 116 h 252"/>
                <a:gd name="T60" fmla="*/ 2 w 4"/>
                <a:gd name="T61" fmla="*/ 118 h 252"/>
                <a:gd name="T62" fmla="*/ 0 w 4"/>
                <a:gd name="T63" fmla="*/ 116 h 252"/>
                <a:gd name="T64" fmla="*/ 0 w 4"/>
                <a:gd name="T65" fmla="*/ 102 h 252"/>
                <a:gd name="T66" fmla="*/ 2 w 4"/>
                <a:gd name="T67" fmla="*/ 100 h 252"/>
                <a:gd name="T68" fmla="*/ 4 w 4"/>
                <a:gd name="T69" fmla="*/ 102 h 252"/>
                <a:gd name="T70" fmla="*/ 4 w 4"/>
                <a:gd name="T71" fmla="*/ 68 h 252"/>
                <a:gd name="T72" fmla="*/ 4 w 4"/>
                <a:gd name="T73" fmla="*/ 82 h 252"/>
                <a:gd name="T74" fmla="*/ 2 w 4"/>
                <a:gd name="T75" fmla="*/ 84 h 252"/>
                <a:gd name="T76" fmla="*/ 0 w 4"/>
                <a:gd name="T77" fmla="*/ 82 h 252"/>
                <a:gd name="T78" fmla="*/ 0 w 4"/>
                <a:gd name="T79" fmla="*/ 68 h 252"/>
                <a:gd name="T80" fmla="*/ 2 w 4"/>
                <a:gd name="T81" fmla="*/ 66 h 252"/>
                <a:gd name="T82" fmla="*/ 4 w 4"/>
                <a:gd name="T83" fmla="*/ 68 h 252"/>
                <a:gd name="T84" fmla="*/ 4 w 4"/>
                <a:gd name="T85" fmla="*/ 36 h 252"/>
                <a:gd name="T86" fmla="*/ 4 w 4"/>
                <a:gd name="T87" fmla="*/ 48 h 252"/>
                <a:gd name="T88" fmla="*/ 2 w 4"/>
                <a:gd name="T89" fmla="*/ 52 h 252"/>
                <a:gd name="T90" fmla="*/ 0 w 4"/>
                <a:gd name="T91" fmla="*/ 48 h 252"/>
                <a:gd name="T92" fmla="*/ 0 w 4"/>
                <a:gd name="T93" fmla="*/ 36 h 252"/>
                <a:gd name="T94" fmla="*/ 2 w 4"/>
                <a:gd name="T95" fmla="*/ 32 h 252"/>
                <a:gd name="T96" fmla="*/ 4 w 4"/>
                <a:gd name="T97" fmla="*/ 36 h 252"/>
                <a:gd name="T98" fmla="*/ 4 w 4"/>
                <a:gd name="T99" fmla="*/ 2 h 252"/>
                <a:gd name="T100" fmla="*/ 4 w 4"/>
                <a:gd name="T101" fmla="*/ 16 h 252"/>
                <a:gd name="T102" fmla="*/ 2 w 4"/>
                <a:gd name="T103" fmla="*/ 18 h 252"/>
                <a:gd name="T104" fmla="*/ 0 w 4"/>
                <a:gd name="T105" fmla="*/ 16 h 252"/>
                <a:gd name="T106" fmla="*/ 0 w 4"/>
                <a:gd name="T107" fmla="*/ 2 h 252"/>
                <a:gd name="T108" fmla="*/ 2 w 4"/>
                <a:gd name="T109" fmla="*/ 0 h 252"/>
                <a:gd name="T110" fmla="*/ 4 w 4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2">
                  <a:moveTo>
                    <a:pt x="4" y="236"/>
                  </a:moveTo>
                  <a:lnTo>
                    <a:pt x="4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2"/>
                  </a:lnTo>
                  <a:lnTo>
                    <a:pt x="4" y="236"/>
                  </a:lnTo>
                  <a:close/>
                  <a:moveTo>
                    <a:pt x="4" y="202"/>
                  </a:moveTo>
                  <a:lnTo>
                    <a:pt x="4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5" name="Freeform 71"/>
            <p:cNvSpPr>
              <a:spLocks noEditPoints="1"/>
            </p:cNvSpPr>
            <p:nvPr/>
          </p:nvSpPr>
          <p:spPr bwMode="auto">
            <a:xfrm>
              <a:off x="3960813" y="2154238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0 h 254"/>
                <a:gd name="T4" fmla="*/ 2 w 4"/>
                <a:gd name="T5" fmla="*/ 254 h 254"/>
                <a:gd name="T6" fmla="*/ 0 w 4"/>
                <a:gd name="T7" fmla="*/ 250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68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68 h 254"/>
                <a:gd name="T38" fmla="*/ 2 w 4"/>
                <a:gd name="T39" fmla="*/ 168 h 254"/>
                <a:gd name="T40" fmla="*/ 4 w 4"/>
                <a:gd name="T41" fmla="*/ 168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4 h 254"/>
                <a:gd name="T54" fmla="*/ 4 w 4"/>
                <a:gd name="T55" fmla="*/ 136 h 254"/>
                <a:gd name="T56" fmla="*/ 4 w 4"/>
                <a:gd name="T57" fmla="*/ 102 h 254"/>
                <a:gd name="T58" fmla="*/ 4 w 4"/>
                <a:gd name="T59" fmla="*/ 116 h 254"/>
                <a:gd name="T60" fmla="*/ 2 w 4"/>
                <a:gd name="T61" fmla="*/ 118 h 254"/>
                <a:gd name="T62" fmla="*/ 0 w 4"/>
                <a:gd name="T63" fmla="*/ 116 h 254"/>
                <a:gd name="T64" fmla="*/ 0 w 4"/>
                <a:gd name="T65" fmla="*/ 102 h 254"/>
                <a:gd name="T66" fmla="*/ 2 w 4"/>
                <a:gd name="T67" fmla="*/ 100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2 h 254"/>
                <a:gd name="T74" fmla="*/ 2 w 4"/>
                <a:gd name="T75" fmla="*/ 86 h 254"/>
                <a:gd name="T76" fmla="*/ 0 w 4"/>
                <a:gd name="T77" fmla="*/ 82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0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0 h 254"/>
                <a:gd name="T108" fmla="*/ 2 w 4"/>
                <a:gd name="T109" fmla="*/ 0 h 254"/>
                <a:gd name="T110" fmla="*/ 4 w 4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68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4" y="168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6" name="Freeform 72"/>
            <p:cNvSpPr>
              <a:spLocks noEditPoints="1"/>
            </p:cNvSpPr>
            <p:nvPr/>
          </p:nvSpPr>
          <p:spPr bwMode="auto">
            <a:xfrm>
              <a:off x="3960813" y="2579688"/>
              <a:ext cx="6350" cy="403225"/>
            </a:xfrm>
            <a:custGeom>
              <a:avLst/>
              <a:gdLst>
                <a:gd name="T0" fmla="*/ 4 w 4"/>
                <a:gd name="T1" fmla="*/ 238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8 h 254"/>
                <a:gd name="T10" fmla="*/ 2 w 4"/>
                <a:gd name="T11" fmla="*/ 234 h 254"/>
                <a:gd name="T12" fmla="*/ 4 w 4"/>
                <a:gd name="T13" fmla="*/ 238 h 254"/>
                <a:gd name="T14" fmla="*/ 4 w 4"/>
                <a:gd name="T15" fmla="*/ 202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2 h 254"/>
                <a:gd name="T24" fmla="*/ 2 w 4"/>
                <a:gd name="T25" fmla="*/ 202 h 254"/>
                <a:gd name="T26" fmla="*/ 4 w 4"/>
                <a:gd name="T27" fmla="*/ 202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6 h 254"/>
                <a:gd name="T40" fmla="*/ 4 w 4"/>
                <a:gd name="T41" fmla="*/ 170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4 h 254"/>
                <a:gd name="T54" fmla="*/ 4 w 4"/>
                <a:gd name="T55" fmla="*/ 136 h 254"/>
                <a:gd name="T56" fmla="*/ 4 w 4"/>
                <a:gd name="T57" fmla="*/ 104 h 254"/>
                <a:gd name="T58" fmla="*/ 4 w 4"/>
                <a:gd name="T59" fmla="*/ 116 h 254"/>
                <a:gd name="T60" fmla="*/ 2 w 4"/>
                <a:gd name="T61" fmla="*/ 120 h 254"/>
                <a:gd name="T62" fmla="*/ 0 w 4"/>
                <a:gd name="T63" fmla="*/ 116 h 254"/>
                <a:gd name="T64" fmla="*/ 0 w 4"/>
                <a:gd name="T65" fmla="*/ 104 h 254"/>
                <a:gd name="T66" fmla="*/ 2 w 4"/>
                <a:gd name="T67" fmla="*/ 100 h 254"/>
                <a:gd name="T68" fmla="*/ 4 w 4"/>
                <a:gd name="T69" fmla="*/ 104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8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4" y="238"/>
                  </a:lnTo>
                  <a:close/>
                  <a:moveTo>
                    <a:pt x="4" y="202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7" name="Freeform 73"/>
            <p:cNvSpPr>
              <a:spLocks noEditPoints="1"/>
            </p:cNvSpPr>
            <p:nvPr/>
          </p:nvSpPr>
          <p:spPr bwMode="auto">
            <a:xfrm>
              <a:off x="3960813" y="3005138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6 h 254"/>
                <a:gd name="T10" fmla="*/ 2 w 4"/>
                <a:gd name="T11" fmla="*/ 236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8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8 h 254"/>
                <a:gd name="T40" fmla="*/ 4 w 4"/>
                <a:gd name="T41" fmla="*/ 170 h 254"/>
                <a:gd name="T42" fmla="*/ 4 w 4"/>
                <a:gd name="T43" fmla="*/ 138 h 254"/>
                <a:gd name="T44" fmla="*/ 4 w 4"/>
                <a:gd name="T45" fmla="*/ 152 h 254"/>
                <a:gd name="T46" fmla="*/ 2 w 4"/>
                <a:gd name="T47" fmla="*/ 154 h 254"/>
                <a:gd name="T48" fmla="*/ 0 w 4"/>
                <a:gd name="T49" fmla="*/ 152 h 254"/>
                <a:gd name="T50" fmla="*/ 0 w 4"/>
                <a:gd name="T51" fmla="*/ 138 h 254"/>
                <a:gd name="T52" fmla="*/ 2 w 4"/>
                <a:gd name="T53" fmla="*/ 134 h 254"/>
                <a:gd name="T54" fmla="*/ 4 w 4"/>
                <a:gd name="T55" fmla="*/ 138 h 254"/>
                <a:gd name="T56" fmla="*/ 4 w 4"/>
                <a:gd name="T57" fmla="*/ 102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2 h 254"/>
                <a:gd name="T66" fmla="*/ 2 w 4"/>
                <a:gd name="T67" fmla="*/ 102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20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8" name="Freeform 74"/>
            <p:cNvSpPr>
              <a:spLocks noEditPoints="1"/>
            </p:cNvSpPr>
            <p:nvPr/>
          </p:nvSpPr>
          <p:spPr bwMode="auto">
            <a:xfrm>
              <a:off x="3960813" y="3430588"/>
              <a:ext cx="6350" cy="403225"/>
            </a:xfrm>
            <a:custGeom>
              <a:avLst/>
              <a:gdLst>
                <a:gd name="T0" fmla="*/ 4 w 4"/>
                <a:gd name="T1" fmla="*/ 238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8 h 254"/>
                <a:gd name="T10" fmla="*/ 2 w 4"/>
                <a:gd name="T11" fmla="*/ 234 h 254"/>
                <a:gd name="T12" fmla="*/ 4 w 4"/>
                <a:gd name="T13" fmla="*/ 238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2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2 h 254"/>
                <a:gd name="T26" fmla="*/ 4 w 4"/>
                <a:gd name="T27" fmla="*/ 204 h 254"/>
                <a:gd name="T28" fmla="*/ 4 w 4"/>
                <a:gd name="T29" fmla="*/ 172 h 254"/>
                <a:gd name="T30" fmla="*/ 4 w 4"/>
                <a:gd name="T31" fmla="*/ 186 h 254"/>
                <a:gd name="T32" fmla="*/ 2 w 4"/>
                <a:gd name="T33" fmla="*/ 188 h 254"/>
                <a:gd name="T34" fmla="*/ 0 w 4"/>
                <a:gd name="T35" fmla="*/ 186 h 254"/>
                <a:gd name="T36" fmla="*/ 0 w 4"/>
                <a:gd name="T37" fmla="*/ 172 h 254"/>
                <a:gd name="T38" fmla="*/ 2 w 4"/>
                <a:gd name="T39" fmla="*/ 168 h 254"/>
                <a:gd name="T40" fmla="*/ 4 w 4"/>
                <a:gd name="T41" fmla="*/ 172 h 254"/>
                <a:gd name="T42" fmla="*/ 4 w 4"/>
                <a:gd name="T43" fmla="*/ 136 h 254"/>
                <a:gd name="T44" fmla="*/ 4 w 4"/>
                <a:gd name="T45" fmla="*/ 152 h 254"/>
                <a:gd name="T46" fmla="*/ 2 w 4"/>
                <a:gd name="T47" fmla="*/ 154 h 254"/>
                <a:gd name="T48" fmla="*/ 0 w 4"/>
                <a:gd name="T49" fmla="*/ 152 h 254"/>
                <a:gd name="T50" fmla="*/ 0 w 4"/>
                <a:gd name="T51" fmla="*/ 136 h 254"/>
                <a:gd name="T52" fmla="*/ 2 w 4"/>
                <a:gd name="T53" fmla="*/ 136 h 254"/>
                <a:gd name="T54" fmla="*/ 4 w 4"/>
                <a:gd name="T55" fmla="*/ 136 h 254"/>
                <a:gd name="T56" fmla="*/ 4 w 4"/>
                <a:gd name="T57" fmla="*/ 104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4 h 254"/>
                <a:gd name="T66" fmla="*/ 2 w 4"/>
                <a:gd name="T67" fmla="*/ 100 h 254"/>
                <a:gd name="T68" fmla="*/ 4 w 4"/>
                <a:gd name="T69" fmla="*/ 104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8 h 254"/>
                <a:gd name="T86" fmla="*/ 4 w 4"/>
                <a:gd name="T87" fmla="*/ 50 h 254"/>
                <a:gd name="T88" fmla="*/ 2 w 4"/>
                <a:gd name="T89" fmla="*/ 54 h 254"/>
                <a:gd name="T90" fmla="*/ 0 w 4"/>
                <a:gd name="T91" fmla="*/ 50 h 254"/>
                <a:gd name="T92" fmla="*/ 0 w 4"/>
                <a:gd name="T93" fmla="*/ 38 h 254"/>
                <a:gd name="T94" fmla="*/ 2 w 4"/>
                <a:gd name="T95" fmla="*/ 34 h 254"/>
                <a:gd name="T96" fmla="*/ 4 w 4"/>
                <a:gd name="T97" fmla="*/ 38 h 254"/>
                <a:gd name="T98" fmla="*/ 4 w 4"/>
                <a:gd name="T99" fmla="*/ 4 h 254"/>
                <a:gd name="T100" fmla="*/ 4 w 4"/>
                <a:gd name="T101" fmla="*/ 18 h 254"/>
                <a:gd name="T102" fmla="*/ 2 w 4"/>
                <a:gd name="T103" fmla="*/ 20 h 254"/>
                <a:gd name="T104" fmla="*/ 0 w 4"/>
                <a:gd name="T105" fmla="*/ 18 h 254"/>
                <a:gd name="T106" fmla="*/ 0 w 4"/>
                <a:gd name="T107" fmla="*/ 4 h 254"/>
                <a:gd name="T108" fmla="*/ 2 w 4"/>
                <a:gd name="T109" fmla="*/ 0 h 254"/>
                <a:gd name="T110" fmla="*/ 4 w 4"/>
                <a:gd name="T111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8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4" y="238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4" y="204"/>
                  </a:lnTo>
                  <a:close/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8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4" y="38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9" name="Freeform 75"/>
            <p:cNvSpPr>
              <a:spLocks noEditPoints="1"/>
            </p:cNvSpPr>
            <p:nvPr/>
          </p:nvSpPr>
          <p:spPr bwMode="auto">
            <a:xfrm>
              <a:off x="3960813" y="3859213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0 h 254"/>
                <a:gd name="T4" fmla="*/ 2 w 4"/>
                <a:gd name="T5" fmla="*/ 254 h 254"/>
                <a:gd name="T6" fmla="*/ 0 w 4"/>
                <a:gd name="T7" fmla="*/ 250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68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68 h 254"/>
                <a:gd name="T38" fmla="*/ 2 w 4"/>
                <a:gd name="T39" fmla="*/ 168 h 254"/>
                <a:gd name="T40" fmla="*/ 4 w 4"/>
                <a:gd name="T41" fmla="*/ 168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2 h 254"/>
                <a:gd name="T54" fmla="*/ 4 w 4"/>
                <a:gd name="T55" fmla="*/ 136 h 254"/>
                <a:gd name="T56" fmla="*/ 4 w 4"/>
                <a:gd name="T57" fmla="*/ 102 h 254"/>
                <a:gd name="T58" fmla="*/ 4 w 4"/>
                <a:gd name="T59" fmla="*/ 116 h 254"/>
                <a:gd name="T60" fmla="*/ 2 w 4"/>
                <a:gd name="T61" fmla="*/ 118 h 254"/>
                <a:gd name="T62" fmla="*/ 0 w 4"/>
                <a:gd name="T63" fmla="*/ 116 h 254"/>
                <a:gd name="T64" fmla="*/ 0 w 4"/>
                <a:gd name="T65" fmla="*/ 102 h 254"/>
                <a:gd name="T66" fmla="*/ 2 w 4"/>
                <a:gd name="T67" fmla="*/ 100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2 h 254"/>
                <a:gd name="T74" fmla="*/ 2 w 4"/>
                <a:gd name="T75" fmla="*/ 86 h 254"/>
                <a:gd name="T76" fmla="*/ 0 w 4"/>
                <a:gd name="T77" fmla="*/ 82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4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4 h 254"/>
                <a:gd name="T94" fmla="*/ 2 w 4"/>
                <a:gd name="T95" fmla="*/ 34 h 254"/>
                <a:gd name="T96" fmla="*/ 4 w 4"/>
                <a:gd name="T97" fmla="*/ 34 h 254"/>
                <a:gd name="T98" fmla="*/ 4 w 4"/>
                <a:gd name="T99" fmla="*/ 0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0 h 254"/>
                <a:gd name="T108" fmla="*/ 2 w 4"/>
                <a:gd name="T109" fmla="*/ 0 h 254"/>
                <a:gd name="T110" fmla="*/ 4 w 4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68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4" y="168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2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4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4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0" name="Freeform 76"/>
            <p:cNvSpPr>
              <a:spLocks noEditPoints="1"/>
            </p:cNvSpPr>
            <p:nvPr/>
          </p:nvSpPr>
          <p:spPr bwMode="auto">
            <a:xfrm>
              <a:off x="3960813" y="4281488"/>
              <a:ext cx="6350" cy="406400"/>
            </a:xfrm>
            <a:custGeom>
              <a:avLst/>
              <a:gdLst>
                <a:gd name="T0" fmla="*/ 4 w 4"/>
                <a:gd name="T1" fmla="*/ 238 h 256"/>
                <a:gd name="T2" fmla="*/ 4 w 4"/>
                <a:gd name="T3" fmla="*/ 254 h 256"/>
                <a:gd name="T4" fmla="*/ 2 w 4"/>
                <a:gd name="T5" fmla="*/ 256 h 256"/>
                <a:gd name="T6" fmla="*/ 0 w 4"/>
                <a:gd name="T7" fmla="*/ 254 h 256"/>
                <a:gd name="T8" fmla="*/ 0 w 4"/>
                <a:gd name="T9" fmla="*/ 238 h 256"/>
                <a:gd name="T10" fmla="*/ 2 w 4"/>
                <a:gd name="T11" fmla="*/ 236 h 256"/>
                <a:gd name="T12" fmla="*/ 4 w 4"/>
                <a:gd name="T13" fmla="*/ 238 h 256"/>
                <a:gd name="T14" fmla="*/ 4 w 4"/>
                <a:gd name="T15" fmla="*/ 204 h 256"/>
                <a:gd name="T16" fmla="*/ 4 w 4"/>
                <a:gd name="T17" fmla="*/ 220 h 256"/>
                <a:gd name="T18" fmla="*/ 2 w 4"/>
                <a:gd name="T19" fmla="*/ 222 h 256"/>
                <a:gd name="T20" fmla="*/ 0 w 4"/>
                <a:gd name="T21" fmla="*/ 220 h 256"/>
                <a:gd name="T22" fmla="*/ 0 w 4"/>
                <a:gd name="T23" fmla="*/ 204 h 256"/>
                <a:gd name="T24" fmla="*/ 2 w 4"/>
                <a:gd name="T25" fmla="*/ 204 h 256"/>
                <a:gd name="T26" fmla="*/ 4 w 4"/>
                <a:gd name="T27" fmla="*/ 204 h 256"/>
                <a:gd name="T28" fmla="*/ 4 w 4"/>
                <a:gd name="T29" fmla="*/ 172 h 256"/>
                <a:gd name="T30" fmla="*/ 4 w 4"/>
                <a:gd name="T31" fmla="*/ 186 h 256"/>
                <a:gd name="T32" fmla="*/ 2 w 4"/>
                <a:gd name="T33" fmla="*/ 188 h 256"/>
                <a:gd name="T34" fmla="*/ 0 w 4"/>
                <a:gd name="T35" fmla="*/ 186 h 256"/>
                <a:gd name="T36" fmla="*/ 0 w 4"/>
                <a:gd name="T37" fmla="*/ 172 h 256"/>
                <a:gd name="T38" fmla="*/ 2 w 4"/>
                <a:gd name="T39" fmla="*/ 168 h 256"/>
                <a:gd name="T40" fmla="*/ 4 w 4"/>
                <a:gd name="T41" fmla="*/ 172 h 256"/>
                <a:gd name="T42" fmla="*/ 4 w 4"/>
                <a:gd name="T43" fmla="*/ 138 h 256"/>
                <a:gd name="T44" fmla="*/ 4 w 4"/>
                <a:gd name="T45" fmla="*/ 152 h 256"/>
                <a:gd name="T46" fmla="*/ 2 w 4"/>
                <a:gd name="T47" fmla="*/ 154 h 256"/>
                <a:gd name="T48" fmla="*/ 0 w 4"/>
                <a:gd name="T49" fmla="*/ 152 h 256"/>
                <a:gd name="T50" fmla="*/ 0 w 4"/>
                <a:gd name="T51" fmla="*/ 138 h 256"/>
                <a:gd name="T52" fmla="*/ 2 w 4"/>
                <a:gd name="T53" fmla="*/ 136 h 256"/>
                <a:gd name="T54" fmla="*/ 4 w 4"/>
                <a:gd name="T55" fmla="*/ 138 h 256"/>
                <a:gd name="T56" fmla="*/ 4 w 4"/>
                <a:gd name="T57" fmla="*/ 106 h 256"/>
                <a:gd name="T58" fmla="*/ 4 w 4"/>
                <a:gd name="T59" fmla="*/ 118 h 256"/>
                <a:gd name="T60" fmla="*/ 2 w 4"/>
                <a:gd name="T61" fmla="*/ 122 h 256"/>
                <a:gd name="T62" fmla="*/ 0 w 4"/>
                <a:gd name="T63" fmla="*/ 118 h 256"/>
                <a:gd name="T64" fmla="*/ 0 w 4"/>
                <a:gd name="T65" fmla="*/ 106 h 256"/>
                <a:gd name="T66" fmla="*/ 2 w 4"/>
                <a:gd name="T67" fmla="*/ 102 h 256"/>
                <a:gd name="T68" fmla="*/ 4 w 4"/>
                <a:gd name="T69" fmla="*/ 106 h 256"/>
                <a:gd name="T70" fmla="*/ 4 w 4"/>
                <a:gd name="T71" fmla="*/ 70 h 256"/>
                <a:gd name="T72" fmla="*/ 4 w 4"/>
                <a:gd name="T73" fmla="*/ 86 h 256"/>
                <a:gd name="T74" fmla="*/ 2 w 4"/>
                <a:gd name="T75" fmla="*/ 88 h 256"/>
                <a:gd name="T76" fmla="*/ 0 w 4"/>
                <a:gd name="T77" fmla="*/ 86 h 256"/>
                <a:gd name="T78" fmla="*/ 0 w 4"/>
                <a:gd name="T79" fmla="*/ 70 h 256"/>
                <a:gd name="T80" fmla="*/ 2 w 4"/>
                <a:gd name="T81" fmla="*/ 70 h 256"/>
                <a:gd name="T82" fmla="*/ 4 w 4"/>
                <a:gd name="T83" fmla="*/ 70 h 256"/>
                <a:gd name="T84" fmla="*/ 4 w 4"/>
                <a:gd name="T85" fmla="*/ 36 h 256"/>
                <a:gd name="T86" fmla="*/ 4 w 4"/>
                <a:gd name="T87" fmla="*/ 52 h 256"/>
                <a:gd name="T88" fmla="*/ 2 w 4"/>
                <a:gd name="T89" fmla="*/ 54 h 256"/>
                <a:gd name="T90" fmla="*/ 0 w 4"/>
                <a:gd name="T91" fmla="*/ 52 h 256"/>
                <a:gd name="T92" fmla="*/ 0 w 4"/>
                <a:gd name="T93" fmla="*/ 36 h 256"/>
                <a:gd name="T94" fmla="*/ 2 w 4"/>
                <a:gd name="T95" fmla="*/ 34 h 256"/>
                <a:gd name="T96" fmla="*/ 4 w 4"/>
                <a:gd name="T97" fmla="*/ 36 h 256"/>
                <a:gd name="T98" fmla="*/ 4 w 4"/>
                <a:gd name="T99" fmla="*/ 4 h 256"/>
                <a:gd name="T100" fmla="*/ 4 w 4"/>
                <a:gd name="T101" fmla="*/ 18 h 256"/>
                <a:gd name="T102" fmla="*/ 2 w 4"/>
                <a:gd name="T103" fmla="*/ 20 h 256"/>
                <a:gd name="T104" fmla="*/ 0 w 4"/>
                <a:gd name="T105" fmla="*/ 18 h 256"/>
                <a:gd name="T106" fmla="*/ 0 w 4"/>
                <a:gd name="T107" fmla="*/ 4 h 256"/>
                <a:gd name="T108" fmla="*/ 2 w 4"/>
                <a:gd name="T109" fmla="*/ 0 h 256"/>
                <a:gd name="T110" fmla="*/ 4 w 4"/>
                <a:gd name="T111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6">
                  <a:moveTo>
                    <a:pt x="4" y="238"/>
                  </a:moveTo>
                  <a:lnTo>
                    <a:pt x="4" y="254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2" y="236"/>
                  </a:lnTo>
                  <a:lnTo>
                    <a:pt x="4" y="238"/>
                  </a:lnTo>
                  <a:close/>
                  <a:moveTo>
                    <a:pt x="4" y="204"/>
                  </a:moveTo>
                  <a:lnTo>
                    <a:pt x="4" y="220"/>
                  </a:lnTo>
                  <a:lnTo>
                    <a:pt x="2" y="222"/>
                  </a:lnTo>
                  <a:lnTo>
                    <a:pt x="0" y="220"/>
                  </a:lnTo>
                  <a:lnTo>
                    <a:pt x="0" y="204"/>
                  </a:lnTo>
                  <a:lnTo>
                    <a:pt x="2" y="204"/>
                  </a:lnTo>
                  <a:lnTo>
                    <a:pt x="4" y="204"/>
                  </a:lnTo>
                  <a:close/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6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4" y="106"/>
                  </a:lnTo>
                  <a:close/>
                  <a:moveTo>
                    <a:pt x="4" y="70"/>
                  </a:moveTo>
                  <a:lnTo>
                    <a:pt x="4" y="86"/>
                  </a:lnTo>
                  <a:lnTo>
                    <a:pt x="2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1" name="Freeform 77"/>
            <p:cNvSpPr>
              <a:spLocks noEditPoints="1"/>
            </p:cNvSpPr>
            <p:nvPr/>
          </p:nvSpPr>
          <p:spPr bwMode="auto">
            <a:xfrm>
              <a:off x="3960813" y="4710113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8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8 h 254"/>
                <a:gd name="T40" fmla="*/ 4 w 4"/>
                <a:gd name="T41" fmla="*/ 170 h 254"/>
                <a:gd name="T42" fmla="*/ 4 w 4"/>
                <a:gd name="T43" fmla="*/ 138 h 254"/>
                <a:gd name="T44" fmla="*/ 4 w 4"/>
                <a:gd name="T45" fmla="*/ 150 h 254"/>
                <a:gd name="T46" fmla="*/ 2 w 4"/>
                <a:gd name="T47" fmla="*/ 154 h 254"/>
                <a:gd name="T48" fmla="*/ 0 w 4"/>
                <a:gd name="T49" fmla="*/ 150 h 254"/>
                <a:gd name="T50" fmla="*/ 0 w 4"/>
                <a:gd name="T51" fmla="*/ 138 h 254"/>
                <a:gd name="T52" fmla="*/ 2 w 4"/>
                <a:gd name="T53" fmla="*/ 134 h 254"/>
                <a:gd name="T54" fmla="*/ 4 w 4"/>
                <a:gd name="T55" fmla="*/ 138 h 254"/>
                <a:gd name="T56" fmla="*/ 4 w 4"/>
                <a:gd name="T57" fmla="*/ 102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2 h 254"/>
                <a:gd name="T66" fmla="*/ 2 w 4"/>
                <a:gd name="T67" fmla="*/ 102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20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8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2" name="Freeform 78"/>
            <p:cNvSpPr>
              <a:spLocks noEditPoints="1"/>
            </p:cNvSpPr>
            <p:nvPr/>
          </p:nvSpPr>
          <p:spPr bwMode="auto">
            <a:xfrm>
              <a:off x="4938713" y="1728788"/>
              <a:ext cx="9525" cy="400050"/>
            </a:xfrm>
            <a:custGeom>
              <a:avLst/>
              <a:gdLst>
                <a:gd name="T0" fmla="*/ 6 w 6"/>
                <a:gd name="T1" fmla="*/ 236 h 252"/>
                <a:gd name="T2" fmla="*/ 6 w 6"/>
                <a:gd name="T3" fmla="*/ 250 h 252"/>
                <a:gd name="T4" fmla="*/ 2 w 6"/>
                <a:gd name="T5" fmla="*/ 252 h 252"/>
                <a:gd name="T6" fmla="*/ 0 w 6"/>
                <a:gd name="T7" fmla="*/ 250 h 252"/>
                <a:gd name="T8" fmla="*/ 0 w 6"/>
                <a:gd name="T9" fmla="*/ 236 h 252"/>
                <a:gd name="T10" fmla="*/ 2 w 6"/>
                <a:gd name="T11" fmla="*/ 232 h 252"/>
                <a:gd name="T12" fmla="*/ 6 w 6"/>
                <a:gd name="T13" fmla="*/ 236 h 252"/>
                <a:gd name="T14" fmla="*/ 6 w 6"/>
                <a:gd name="T15" fmla="*/ 202 h 252"/>
                <a:gd name="T16" fmla="*/ 6 w 6"/>
                <a:gd name="T17" fmla="*/ 216 h 252"/>
                <a:gd name="T18" fmla="*/ 2 w 6"/>
                <a:gd name="T19" fmla="*/ 220 h 252"/>
                <a:gd name="T20" fmla="*/ 0 w 6"/>
                <a:gd name="T21" fmla="*/ 216 h 252"/>
                <a:gd name="T22" fmla="*/ 0 w 6"/>
                <a:gd name="T23" fmla="*/ 202 h 252"/>
                <a:gd name="T24" fmla="*/ 2 w 6"/>
                <a:gd name="T25" fmla="*/ 200 h 252"/>
                <a:gd name="T26" fmla="*/ 6 w 6"/>
                <a:gd name="T27" fmla="*/ 202 h 252"/>
                <a:gd name="T28" fmla="*/ 6 w 6"/>
                <a:gd name="T29" fmla="*/ 170 h 252"/>
                <a:gd name="T30" fmla="*/ 6 w 6"/>
                <a:gd name="T31" fmla="*/ 184 h 252"/>
                <a:gd name="T32" fmla="*/ 2 w 6"/>
                <a:gd name="T33" fmla="*/ 186 h 252"/>
                <a:gd name="T34" fmla="*/ 0 w 6"/>
                <a:gd name="T35" fmla="*/ 184 h 252"/>
                <a:gd name="T36" fmla="*/ 0 w 6"/>
                <a:gd name="T37" fmla="*/ 170 h 252"/>
                <a:gd name="T38" fmla="*/ 2 w 6"/>
                <a:gd name="T39" fmla="*/ 166 h 252"/>
                <a:gd name="T40" fmla="*/ 6 w 6"/>
                <a:gd name="T41" fmla="*/ 170 h 252"/>
                <a:gd name="T42" fmla="*/ 6 w 6"/>
                <a:gd name="T43" fmla="*/ 136 h 252"/>
                <a:gd name="T44" fmla="*/ 6 w 6"/>
                <a:gd name="T45" fmla="*/ 150 h 252"/>
                <a:gd name="T46" fmla="*/ 2 w 6"/>
                <a:gd name="T47" fmla="*/ 152 h 252"/>
                <a:gd name="T48" fmla="*/ 0 w 6"/>
                <a:gd name="T49" fmla="*/ 150 h 252"/>
                <a:gd name="T50" fmla="*/ 0 w 6"/>
                <a:gd name="T51" fmla="*/ 136 h 252"/>
                <a:gd name="T52" fmla="*/ 2 w 6"/>
                <a:gd name="T53" fmla="*/ 134 h 252"/>
                <a:gd name="T54" fmla="*/ 6 w 6"/>
                <a:gd name="T55" fmla="*/ 136 h 252"/>
                <a:gd name="T56" fmla="*/ 6 w 6"/>
                <a:gd name="T57" fmla="*/ 102 h 252"/>
                <a:gd name="T58" fmla="*/ 6 w 6"/>
                <a:gd name="T59" fmla="*/ 116 h 252"/>
                <a:gd name="T60" fmla="*/ 2 w 6"/>
                <a:gd name="T61" fmla="*/ 118 h 252"/>
                <a:gd name="T62" fmla="*/ 0 w 6"/>
                <a:gd name="T63" fmla="*/ 116 h 252"/>
                <a:gd name="T64" fmla="*/ 0 w 6"/>
                <a:gd name="T65" fmla="*/ 102 h 252"/>
                <a:gd name="T66" fmla="*/ 2 w 6"/>
                <a:gd name="T67" fmla="*/ 100 h 252"/>
                <a:gd name="T68" fmla="*/ 6 w 6"/>
                <a:gd name="T69" fmla="*/ 102 h 252"/>
                <a:gd name="T70" fmla="*/ 6 w 6"/>
                <a:gd name="T71" fmla="*/ 68 h 252"/>
                <a:gd name="T72" fmla="*/ 6 w 6"/>
                <a:gd name="T73" fmla="*/ 82 h 252"/>
                <a:gd name="T74" fmla="*/ 2 w 6"/>
                <a:gd name="T75" fmla="*/ 84 h 252"/>
                <a:gd name="T76" fmla="*/ 0 w 6"/>
                <a:gd name="T77" fmla="*/ 82 h 252"/>
                <a:gd name="T78" fmla="*/ 0 w 6"/>
                <a:gd name="T79" fmla="*/ 68 h 252"/>
                <a:gd name="T80" fmla="*/ 2 w 6"/>
                <a:gd name="T81" fmla="*/ 66 h 252"/>
                <a:gd name="T82" fmla="*/ 6 w 6"/>
                <a:gd name="T83" fmla="*/ 68 h 252"/>
                <a:gd name="T84" fmla="*/ 6 w 6"/>
                <a:gd name="T85" fmla="*/ 36 h 252"/>
                <a:gd name="T86" fmla="*/ 6 w 6"/>
                <a:gd name="T87" fmla="*/ 48 h 252"/>
                <a:gd name="T88" fmla="*/ 2 w 6"/>
                <a:gd name="T89" fmla="*/ 52 h 252"/>
                <a:gd name="T90" fmla="*/ 0 w 6"/>
                <a:gd name="T91" fmla="*/ 48 h 252"/>
                <a:gd name="T92" fmla="*/ 0 w 6"/>
                <a:gd name="T93" fmla="*/ 36 h 252"/>
                <a:gd name="T94" fmla="*/ 2 w 6"/>
                <a:gd name="T95" fmla="*/ 32 h 252"/>
                <a:gd name="T96" fmla="*/ 6 w 6"/>
                <a:gd name="T97" fmla="*/ 36 h 252"/>
                <a:gd name="T98" fmla="*/ 6 w 6"/>
                <a:gd name="T99" fmla="*/ 2 h 252"/>
                <a:gd name="T100" fmla="*/ 6 w 6"/>
                <a:gd name="T101" fmla="*/ 16 h 252"/>
                <a:gd name="T102" fmla="*/ 2 w 6"/>
                <a:gd name="T103" fmla="*/ 18 h 252"/>
                <a:gd name="T104" fmla="*/ 0 w 6"/>
                <a:gd name="T105" fmla="*/ 16 h 252"/>
                <a:gd name="T106" fmla="*/ 0 w 6"/>
                <a:gd name="T107" fmla="*/ 2 h 252"/>
                <a:gd name="T108" fmla="*/ 2 w 6"/>
                <a:gd name="T109" fmla="*/ 0 h 252"/>
                <a:gd name="T110" fmla="*/ 6 w 6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2">
                  <a:moveTo>
                    <a:pt x="6" y="236"/>
                  </a:moveTo>
                  <a:lnTo>
                    <a:pt x="6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2"/>
                  </a:lnTo>
                  <a:lnTo>
                    <a:pt x="6" y="236"/>
                  </a:lnTo>
                  <a:close/>
                  <a:moveTo>
                    <a:pt x="6" y="202"/>
                  </a:moveTo>
                  <a:lnTo>
                    <a:pt x="6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3" name="Freeform 79"/>
            <p:cNvSpPr>
              <a:spLocks noEditPoints="1"/>
            </p:cNvSpPr>
            <p:nvPr/>
          </p:nvSpPr>
          <p:spPr bwMode="auto">
            <a:xfrm>
              <a:off x="4938713" y="21542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0 h 254"/>
                <a:gd name="T4" fmla="*/ 2 w 6"/>
                <a:gd name="T5" fmla="*/ 254 h 254"/>
                <a:gd name="T6" fmla="*/ 0 w 6"/>
                <a:gd name="T7" fmla="*/ 250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68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68 h 254"/>
                <a:gd name="T38" fmla="*/ 2 w 6"/>
                <a:gd name="T39" fmla="*/ 168 h 254"/>
                <a:gd name="T40" fmla="*/ 6 w 6"/>
                <a:gd name="T41" fmla="*/ 168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2 h 254"/>
                <a:gd name="T58" fmla="*/ 6 w 6"/>
                <a:gd name="T59" fmla="*/ 116 h 254"/>
                <a:gd name="T60" fmla="*/ 2 w 6"/>
                <a:gd name="T61" fmla="*/ 118 h 254"/>
                <a:gd name="T62" fmla="*/ 0 w 6"/>
                <a:gd name="T63" fmla="*/ 116 h 254"/>
                <a:gd name="T64" fmla="*/ 0 w 6"/>
                <a:gd name="T65" fmla="*/ 102 h 254"/>
                <a:gd name="T66" fmla="*/ 2 w 6"/>
                <a:gd name="T67" fmla="*/ 100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2 h 254"/>
                <a:gd name="T74" fmla="*/ 2 w 6"/>
                <a:gd name="T75" fmla="*/ 86 h 254"/>
                <a:gd name="T76" fmla="*/ 0 w 6"/>
                <a:gd name="T77" fmla="*/ 82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0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0 h 254"/>
                <a:gd name="T108" fmla="*/ 2 w 6"/>
                <a:gd name="T109" fmla="*/ 0 h 254"/>
                <a:gd name="T110" fmla="*/ 6 w 6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6" y="168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4" name="Freeform 80"/>
            <p:cNvSpPr>
              <a:spLocks noEditPoints="1"/>
            </p:cNvSpPr>
            <p:nvPr/>
          </p:nvSpPr>
          <p:spPr bwMode="auto">
            <a:xfrm>
              <a:off x="4938713" y="25796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2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2 h 254"/>
                <a:gd name="T24" fmla="*/ 2 w 6"/>
                <a:gd name="T25" fmla="*/ 202 h 254"/>
                <a:gd name="T26" fmla="*/ 6 w 6"/>
                <a:gd name="T27" fmla="*/ 202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6 h 254"/>
                <a:gd name="T40" fmla="*/ 6 w 6"/>
                <a:gd name="T41" fmla="*/ 170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6 h 254"/>
                <a:gd name="T60" fmla="*/ 2 w 6"/>
                <a:gd name="T61" fmla="*/ 120 h 254"/>
                <a:gd name="T62" fmla="*/ 0 w 6"/>
                <a:gd name="T63" fmla="*/ 116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2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5" name="Freeform 81"/>
            <p:cNvSpPr>
              <a:spLocks noEditPoints="1"/>
            </p:cNvSpPr>
            <p:nvPr/>
          </p:nvSpPr>
          <p:spPr bwMode="auto">
            <a:xfrm>
              <a:off x="4938713" y="30051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6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6" name="Freeform 82"/>
            <p:cNvSpPr>
              <a:spLocks noEditPoints="1"/>
            </p:cNvSpPr>
            <p:nvPr/>
          </p:nvSpPr>
          <p:spPr bwMode="auto">
            <a:xfrm>
              <a:off x="4938713" y="34305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2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2 h 254"/>
                <a:gd name="T26" fmla="*/ 6 w 6"/>
                <a:gd name="T27" fmla="*/ 204 h 254"/>
                <a:gd name="T28" fmla="*/ 6 w 6"/>
                <a:gd name="T29" fmla="*/ 172 h 254"/>
                <a:gd name="T30" fmla="*/ 6 w 6"/>
                <a:gd name="T31" fmla="*/ 186 h 254"/>
                <a:gd name="T32" fmla="*/ 2 w 6"/>
                <a:gd name="T33" fmla="*/ 188 h 254"/>
                <a:gd name="T34" fmla="*/ 0 w 6"/>
                <a:gd name="T35" fmla="*/ 186 h 254"/>
                <a:gd name="T36" fmla="*/ 0 w 6"/>
                <a:gd name="T37" fmla="*/ 172 h 254"/>
                <a:gd name="T38" fmla="*/ 2 w 6"/>
                <a:gd name="T39" fmla="*/ 168 h 254"/>
                <a:gd name="T40" fmla="*/ 6 w 6"/>
                <a:gd name="T41" fmla="*/ 172 h 254"/>
                <a:gd name="T42" fmla="*/ 6 w 6"/>
                <a:gd name="T43" fmla="*/ 136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6 h 254"/>
                <a:gd name="T52" fmla="*/ 2 w 6"/>
                <a:gd name="T53" fmla="*/ 136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8 h 254"/>
                <a:gd name="T86" fmla="*/ 6 w 6"/>
                <a:gd name="T87" fmla="*/ 50 h 254"/>
                <a:gd name="T88" fmla="*/ 2 w 6"/>
                <a:gd name="T89" fmla="*/ 54 h 254"/>
                <a:gd name="T90" fmla="*/ 0 w 6"/>
                <a:gd name="T91" fmla="*/ 50 h 254"/>
                <a:gd name="T92" fmla="*/ 0 w 6"/>
                <a:gd name="T93" fmla="*/ 38 h 254"/>
                <a:gd name="T94" fmla="*/ 2 w 6"/>
                <a:gd name="T95" fmla="*/ 34 h 254"/>
                <a:gd name="T96" fmla="*/ 6 w 6"/>
                <a:gd name="T97" fmla="*/ 38 h 254"/>
                <a:gd name="T98" fmla="*/ 6 w 6"/>
                <a:gd name="T99" fmla="*/ 4 h 254"/>
                <a:gd name="T100" fmla="*/ 6 w 6"/>
                <a:gd name="T101" fmla="*/ 18 h 254"/>
                <a:gd name="T102" fmla="*/ 2 w 6"/>
                <a:gd name="T103" fmla="*/ 20 h 254"/>
                <a:gd name="T104" fmla="*/ 0 w 6"/>
                <a:gd name="T105" fmla="*/ 18 h 254"/>
                <a:gd name="T106" fmla="*/ 0 w 6"/>
                <a:gd name="T107" fmla="*/ 4 h 254"/>
                <a:gd name="T108" fmla="*/ 2 w 6"/>
                <a:gd name="T109" fmla="*/ 0 h 254"/>
                <a:gd name="T110" fmla="*/ 6 w 6"/>
                <a:gd name="T111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6" y="172"/>
                  </a:lnTo>
                  <a:close/>
                  <a:moveTo>
                    <a:pt x="6" y="136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8"/>
                  </a:moveTo>
                  <a:lnTo>
                    <a:pt x="6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6" y="38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7" name="Freeform 83"/>
            <p:cNvSpPr>
              <a:spLocks noEditPoints="1"/>
            </p:cNvSpPr>
            <p:nvPr/>
          </p:nvSpPr>
          <p:spPr bwMode="auto">
            <a:xfrm>
              <a:off x="4938713" y="3859213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0 h 254"/>
                <a:gd name="T4" fmla="*/ 2 w 6"/>
                <a:gd name="T5" fmla="*/ 254 h 254"/>
                <a:gd name="T6" fmla="*/ 0 w 6"/>
                <a:gd name="T7" fmla="*/ 250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68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68 h 254"/>
                <a:gd name="T38" fmla="*/ 2 w 6"/>
                <a:gd name="T39" fmla="*/ 168 h 254"/>
                <a:gd name="T40" fmla="*/ 6 w 6"/>
                <a:gd name="T41" fmla="*/ 168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2 h 254"/>
                <a:gd name="T54" fmla="*/ 6 w 6"/>
                <a:gd name="T55" fmla="*/ 136 h 254"/>
                <a:gd name="T56" fmla="*/ 6 w 6"/>
                <a:gd name="T57" fmla="*/ 102 h 254"/>
                <a:gd name="T58" fmla="*/ 6 w 6"/>
                <a:gd name="T59" fmla="*/ 116 h 254"/>
                <a:gd name="T60" fmla="*/ 2 w 6"/>
                <a:gd name="T61" fmla="*/ 118 h 254"/>
                <a:gd name="T62" fmla="*/ 0 w 6"/>
                <a:gd name="T63" fmla="*/ 116 h 254"/>
                <a:gd name="T64" fmla="*/ 0 w 6"/>
                <a:gd name="T65" fmla="*/ 102 h 254"/>
                <a:gd name="T66" fmla="*/ 2 w 6"/>
                <a:gd name="T67" fmla="*/ 100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2 h 254"/>
                <a:gd name="T74" fmla="*/ 2 w 6"/>
                <a:gd name="T75" fmla="*/ 86 h 254"/>
                <a:gd name="T76" fmla="*/ 0 w 6"/>
                <a:gd name="T77" fmla="*/ 82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4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4 h 254"/>
                <a:gd name="T94" fmla="*/ 2 w 6"/>
                <a:gd name="T95" fmla="*/ 34 h 254"/>
                <a:gd name="T96" fmla="*/ 6 w 6"/>
                <a:gd name="T97" fmla="*/ 34 h 254"/>
                <a:gd name="T98" fmla="*/ 6 w 6"/>
                <a:gd name="T99" fmla="*/ 0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0 h 254"/>
                <a:gd name="T108" fmla="*/ 2 w 6"/>
                <a:gd name="T109" fmla="*/ 0 h 254"/>
                <a:gd name="T110" fmla="*/ 6 w 6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6" y="168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2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4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8" name="Freeform 84"/>
            <p:cNvSpPr>
              <a:spLocks noEditPoints="1"/>
            </p:cNvSpPr>
            <p:nvPr/>
          </p:nvSpPr>
          <p:spPr bwMode="auto">
            <a:xfrm>
              <a:off x="4938713" y="4281488"/>
              <a:ext cx="9525" cy="406400"/>
            </a:xfrm>
            <a:custGeom>
              <a:avLst/>
              <a:gdLst>
                <a:gd name="T0" fmla="*/ 6 w 6"/>
                <a:gd name="T1" fmla="*/ 238 h 256"/>
                <a:gd name="T2" fmla="*/ 6 w 6"/>
                <a:gd name="T3" fmla="*/ 254 h 256"/>
                <a:gd name="T4" fmla="*/ 2 w 6"/>
                <a:gd name="T5" fmla="*/ 256 h 256"/>
                <a:gd name="T6" fmla="*/ 0 w 6"/>
                <a:gd name="T7" fmla="*/ 254 h 256"/>
                <a:gd name="T8" fmla="*/ 0 w 6"/>
                <a:gd name="T9" fmla="*/ 238 h 256"/>
                <a:gd name="T10" fmla="*/ 2 w 6"/>
                <a:gd name="T11" fmla="*/ 236 h 256"/>
                <a:gd name="T12" fmla="*/ 6 w 6"/>
                <a:gd name="T13" fmla="*/ 238 h 256"/>
                <a:gd name="T14" fmla="*/ 6 w 6"/>
                <a:gd name="T15" fmla="*/ 204 h 256"/>
                <a:gd name="T16" fmla="*/ 6 w 6"/>
                <a:gd name="T17" fmla="*/ 220 h 256"/>
                <a:gd name="T18" fmla="*/ 2 w 6"/>
                <a:gd name="T19" fmla="*/ 222 h 256"/>
                <a:gd name="T20" fmla="*/ 0 w 6"/>
                <a:gd name="T21" fmla="*/ 220 h 256"/>
                <a:gd name="T22" fmla="*/ 0 w 6"/>
                <a:gd name="T23" fmla="*/ 204 h 256"/>
                <a:gd name="T24" fmla="*/ 2 w 6"/>
                <a:gd name="T25" fmla="*/ 204 h 256"/>
                <a:gd name="T26" fmla="*/ 6 w 6"/>
                <a:gd name="T27" fmla="*/ 204 h 256"/>
                <a:gd name="T28" fmla="*/ 6 w 6"/>
                <a:gd name="T29" fmla="*/ 172 h 256"/>
                <a:gd name="T30" fmla="*/ 6 w 6"/>
                <a:gd name="T31" fmla="*/ 186 h 256"/>
                <a:gd name="T32" fmla="*/ 2 w 6"/>
                <a:gd name="T33" fmla="*/ 188 h 256"/>
                <a:gd name="T34" fmla="*/ 0 w 6"/>
                <a:gd name="T35" fmla="*/ 186 h 256"/>
                <a:gd name="T36" fmla="*/ 0 w 6"/>
                <a:gd name="T37" fmla="*/ 172 h 256"/>
                <a:gd name="T38" fmla="*/ 2 w 6"/>
                <a:gd name="T39" fmla="*/ 168 h 256"/>
                <a:gd name="T40" fmla="*/ 6 w 6"/>
                <a:gd name="T41" fmla="*/ 172 h 256"/>
                <a:gd name="T42" fmla="*/ 6 w 6"/>
                <a:gd name="T43" fmla="*/ 138 h 256"/>
                <a:gd name="T44" fmla="*/ 6 w 6"/>
                <a:gd name="T45" fmla="*/ 152 h 256"/>
                <a:gd name="T46" fmla="*/ 2 w 6"/>
                <a:gd name="T47" fmla="*/ 154 h 256"/>
                <a:gd name="T48" fmla="*/ 0 w 6"/>
                <a:gd name="T49" fmla="*/ 152 h 256"/>
                <a:gd name="T50" fmla="*/ 0 w 6"/>
                <a:gd name="T51" fmla="*/ 138 h 256"/>
                <a:gd name="T52" fmla="*/ 2 w 6"/>
                <a:gd name="T53" fmla="*/ 136 h 256"/>
                <a:gd name="T54" fmla="*/ 6 w 6"/>
                <a:gd name="T55" fmla="*/ 138 h 256"/>
                <a:gd name="T56" fmla="*/ 6 w 6"/>
                <a:gd name="T57" fmla="*/ 106 h 256"/>
                <a:gd name="T58" fmla="*/ 6 w 6"/>
                <a:gd name="T59" fmla="*/ 118 h 256"/>
                <a:gd name="T60" fmla="*/ 2 w 6"/>
                <a:gd name="T61" fmla="*/ 122 h 256"/>
                <a:gd name="T62" fmla="*/ 0 w 6"/>
                <a:gd name="T63" fmla="*/ 118 h 256"/>
                <a:gd name="T64" fmla="*/ 0 w 6"/>
                <a:gd name="T65" fmla="*/ 106 h 256"/>
                <a:gd name="T66" fmla="*/ 2 w 6"/>
                <a:gd name="T67" fmla="*/ 102 h 256"/>
                <a:gd name="T68" fmla="*/ 6 w 6"/>
                <a:gd name="T69" fmla="*/ 106 h 256"/>
                <a:gd name="T70" fmla="*/ 6 w 6"/>
                <a:gd name="T71" fmla="*/ 70 h 256"/>
                <a:gd name="T72" fmla="*/ 6 w 6"/>
                <a:gd name="T73" fmla="*/ 86 h 256"/>
                <a:gd name="T74" fmla="*/ 2 w 6"/>
                <a:gd name="T75" fmla="*/ 88 h 256"/>
                <a:gd name="T76" fmla="*/ 0 w 6"/>
                <a:gd name="T77" fmla="*/ 86 h 256"/>
                <a:gd name="T78" fmla="*/ 0 w 6"/>
                <a:gd name="T79" fmla="*/ 70 h 256"/>
                <a:gd name="T80" fmla="*/ 2 w 6"/>
                <a:gd name="T81" fmla="*/ 70 h 256"/>
                <a:gd name="T82" fmla="*/ 6 w 6"/>
                <a:gd name="T83" fmla="*/ 70 h 256"/>
                <a:gd name="T84" fmla="*/ 6 w 6"/>
                <a:gd name="T85" fmla="*/ 36 h 256"/>
                <a:gd name="T86" fmla="*/ 6 w 6"/>
                <a:gd name="T87" fmla="*/ 52 h 256"/>
                <a:gd name="T88" fmla="*/ 2 w 6"/>
                <a:gd name="T89" fmla="*/ 54 h 256"/>
                <a:gd name="T90" fmla="*/ 0 w 6"/>
                <a:gd name="T91" fmla="*/ 52 h 256"/>
                <a:gd name="T92" fmla="*/ 0 w 6"/>
                <a:gd name="T93" fmla="*/ 36 h 256"/>
                <a:gd name="T94" fmla="*/ 2 w 6"/>
                <a:gd name="T95" fmla="*/ 34 h 256"/>
                <a:gd name="T96" fmla="*/ 6 w 6"/>
                <a:gd name="T97" fmla="*/ 36 h 256"/>
                <a:gd name="T98" fmla="*/ 6 w 6"/>
                <a:gd name="T99" fmla="*/ 4 h 256"/>
                <a:gd name="T100" fmla="*/ 6 w 6"/>
                <a:gd name="T101" fmla="*/ 18 h 256"/>
                <a:gd name="T102" fmla="*/ 2 w 6"/>
                <a:gd name="T103" fmla="*/ 20 h 256"/>
                <a:gd name="T104" fmla="*/ 0 w 6"/>
                <a:gd name="T105" fmla="*/ 18 h 256"/>
                <a:gd name="T106" fmla="*/ 0 w 6"/>
                <a:gd name="T107" fmla="*/ 4 h 256"/>
                <a:gd name="T108" fmla="*/ 2 w 6"/>
                <a:gd name="T109" fmla="*/ 0 h 256"/>
                <a:gd name="T110" fmla="*/ 6 w 6"/>
                <a:gd name="T111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6">
                  <a:moveTo>
                    <a:pt x="6" y="238"/>
                  </a:moveTo>
                  <a:lnTo>
                    <a:pt x="6" y="254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2" y="236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20"/>
                  </a:lnTo>
                  <a:lnTo>
                    <a:pt x="2" y="222"/>
                  </a:lnTo>
                  <a:lnTo>
                    <a:pt x="0" y="220"/>
                  </a:lnTo>
                  <a:lnTo>
                    <a:pt x="0" y="204"/>
                  </a:lnTo>
                  <a:lnTo>
                    <a:pt x="2" y="204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6" y="172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6" y="138"/>
                  </a:lnTo>
                  <a:close/>
                  <a:moveTo>
                    <a:pt x="6" y="106"/>
                  </a:moveTo>
                  <a:lnTo>
                    <a:pt x="6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6" y="106"/>
                  </a:lnTo>
                  <a:close/>
                  <a:moveTo>
                    <a:pt x="6" y="70"/>
                  </a:moveTo>
                  <a:lnTo>
                    <a:pt x="6" y="86"/>
                  </a:lnTo>
                  <a:lnTo>
                    <a:pt x="2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9" name="Freeform 85"/>
            <p:cNvSpPr>
              <a:spLocks noEditPoints="1"/>
            </p:cNvSpPr>
            <p:nvPr/>
          </p:nvSpPr>
          <p:spPr bwMode="auto">
            <a:xfrm>
              <a:off x="4938713" y="4710113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0 h 254"/>
                <a:gd name="T46" fmla="*/ 2 w 6"/>
                <a:gd name="T47" fmla="*/ 154 h 254"/>
                <a:gd name="T48" fmla="*/ 0 w 6"/>
                <a:gd name="T49" fmla="*/ 150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0" name="Freeform 86"/>
            <p:cNvSpPr>
              <a:spLocks noEditPoints="1"/>
            </p:cNvSpPr>
            <p:nvPr/>
          </p:nvSpPr>
          <p:spPr bwMode="auto">
            <a:xfrm>
              <a:off x="5916613" y="1728788"/>
              <a:ext cx="6350" cy="400050"/>
            </a:xfrm>
            <a:custGeom>
              <a:avLst/>
              <a:gdLst>
                <a:gd name="T0" fmla="*/ 4 w 4"/>
                <a:gd name="T1" fmla="*/ 236 h 252"/>
                <a:gd name="T2" fmla="*/ 4 w 4"/>
                <a:gd name="T3" fmla="*/ 250 h 252"/>
                <a:gd name="T4" fmla="*/ 2 w 4"/>
                <a:gd name="T5" fmla="*/ 252 h 252"/>
                <a:gd name="T6" fmla="*/ 0 w 4"/>
                <a:gd name="T7" fmla="*/ 250 h 252"/>
                <a:gd name="T8" fmla="*/ 0 w 4"/>
                <a:gd name="T9" fmla="*/ 236 h 252"/>
                <a:gd name="T10" fmla="*/ 2 w 4"/>
                <a:gd name="T11" fmla="*/ 232 h 252"/>
                <a:gd name="T12" fmla="*/ 4 w 4"/>
                <a:gd name="T13" fmla="*/ 236 h 252"/>
                <a:gd name="T14" fmla="*/ 4 w 4"/>
                <a:gd name="T15" fmla="*/ 202 h 252"/>
                <a:gd name="T16" fmla="*/ 4 w 4"/>
                <a:gd name="T17" fmla="*/ 216 h 252"/>
                <a:gd name="T18" fmla="*/ 2 w 4"/>
                <a:gd name="T19" fmla="*/ 220 h 252"/>
                <a:gd name="T20" fmla="*/ 0 w 4"/>
                <a:gd name="T21" fmla="*/ 216 h 252"/>
                <a:gd name="T22" fmla="*/ 0 w 4"/>
                <a:gd name="T23" fmla="*/ 202 h 252"/>
                <a:gd name="T24" fmla="*/ 2 w 4"/>
                <a:gd name="T25" fmla="*/ 200 h 252"/>
                <a:gd name="T26" fmla="*/ 4 w 4"/>
                <a:gd name="T27" fmla="*/ 202 h 252"/>
                <a:gd name="T28" fmla="*/ 4 w 4"/>
                <a:gd name="T29" fmla="*/ 170 h 252"/>
                <a:gd name="T30" fmla="*/ 4 w 4"/>
                <a:gd name="T31" fmla="*/ 184 h 252"/>
                <a:gd name="T32" fmla="*/ 2 w 4"/>
                <a:gd name="T33" fmla="*/ 186 h 252"/>
                <a:gd name="T34" fmla="*/ 0 w 4"/>
                <a:gd name="T35" fmla="*/ 184 h 252"/>
                <a:gd name="T36" fmla="*/ 0 w 4"/>
                <a:gd name="T37" fmla="*/ 170 h 252"/>
                <a:gd name="T38" fmla="*/ 2 w 4"/>
                <a:gd name="T39" fmla="*/ 166 h 252"/>
                <a:gd name="T40" fmla="*/ 4 w 4"/>
                <a:gd name="T41" fmla="*/ 170 h 252"/>
                <a:gd name="T42" fmla="*/ 4 w 4"/>
                <a:gd name="T43" fmla="*/ 136 h 252"/>
                <a:gd name="T44" fmla="*/ 4 w 4"/>
                <a:gd name="T45" fmla="*/ 150 h 252"/>
                <a:gd name="T46" fmla="*/ 2 w 4"/>
                <a:gd name="T47" fmla="*/ 152 h 252"/>
                <a:gd name="T48" fmla="*/ 0 w 4"/>
                <a:gd name="T49" fmla="*/ 150 h 252"/>
                <a:gd name="T50" fmla="*/ 0 w 4"/>
                <a:gd name="T51" fmla="*/ 136 h 252"/>
                <a:gd name="T52" fmla="*/ 2 w 4"/>
                <a:gd name="T53" fmla="*/ 134 h 252"/>
                <a:gd name="T54" fmla="*/ 4 w 4"/>
                <a:gd name="T55" fmla="*/ 136 h 252"/>
                <a:gd name="T56" fmla="*/ 4 w 4"/>
                <a:gd name="T57" fmla="*/ 102 h 252"/>
                <a:gd name="T58" fmla="*/ 4 w 4"/>
                <a:gd name="T59" fmla="*/ 116 h 252"/>
                <a:gd name="T60" fmla="*/ 2 w 4"/>
                <a:gd name="T61" fmla="*/ 118 h 252"/>
                <a:gd name="T62" fmla="*/ 0 w 4"/>
                <a:gd name="T63" fmla="*/ 116 h 252"/>
                <a:gd name="T64" fmla="*/ 0 w 4"/>
                <a:gd name="T65" fmla="*/ 102 h 252"/>
                <a:gd name="T66" fmla="*/ 2 w 4"/>
                <a:gd name="T67" fmla="*/ 100 h 252"/>
                <a:gd name="T68" fmla="*/ 4 w 4"/>
                <a:gd name="T69" fmla="*/ 102 h 252"/>
                <a:gd name="T70" fmla="*/ 4 w 4"/>
                <a:gd name="T71" fmla="*/ 68 h 252"/>
                <a:gd name="T72" fmla="*/ 4 w 4"/>
                <a:gd name="T73" fmla="*/ 82 h 252"/>
                <a:gd name="T74" fmla="*/ 2 w 4"/>
                <a:gd name="T75" fmla="*/ 84 h 252"/>
                <a:gd name="T76" fmla="*/ 0 w 4"/>
                <a:gd name="T77" fmla="*/ 82 h 252"/>
                <a:gd name="T78" fmla="*/ 0 w 4"/>
                <a:gd name="T79" fmla="*/ 68 h 252"/>
                <a:gd name="T80" fmla="*/ 2 w 4"/>
                <a:gd name="T81" fmla="*/ 66 h 252"/>
                <a:gd name="T82" fmla="*/ 4 w 4"/>
                <a:gd name="T83" fmla="*/ 68 h 252"/>
                <a:gd name="T84" fmla="*/ 4 w 4"/>
                <a:gd name="T85" fmla="*/ 36 h 252"/>
                <a:gd name="T86" fmla="*/ 4 w 4"/>
                <a:gd name="T87" fmla="*/ 48 h 252"/>
                <a:gd name="T88" fmla="*/ 2 w 4"/>
                <a:gd name="T89" fmla="*/ 52 h 252"/>
                <a:gd name="T90" fmla="*/ 0 w 4"/>
                <a:gd name="T91" fmla="*/ 48 h 252"/>
                <a:gd name="T92" fmla="*/ 0 w 4"/>
                <a:gd name="T93" fmla="*/ 36 h 252"/>
                <a:gd name="T94" fmla="*/ 2 w 4"/>
                <a:gd name="T95" fmla="*/ 32 h 252"/>
                <a:gd name="T96" fmla="*/ 4 w 4"/>
                <a:gd name="T97" fmla="*/ 36 h 252"/>
                <a:gd name="T98" fmla="*/ 4 w 4"/>
                <a:gd name="T99" fmla="*/ 2 h 252"/>
                <a:gd name="T100" fmla="*/ 4 w 4"/>
                <a:gd name="T101" fmla="*/ 16 h 252"/>
                <a:gd name="T102" fmla="*/ 2 w 4"/>
                <a:gd name="T103" fmla="*/ 18 h 252"/>
                <a:gd name="T104" fmla="*/ 0 w 4"/>
                <a:gd name="T105" fmla="*/ 16 h 252"/>
                <a:gd name="T106" fmla="*/ 0 w 4"/>
                <a:gd name="T107" fmla="*/ 2 h 252"/>
                <a:gd name="T108" fmla="*/ 2 w 4"/>
                <a:gd name="T109" fmla="*/ 0 h 252"/>
                <a:gd name="T110" fmla="*/ 4 w 4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2">
                  <a:moveTo>
                    <a:pt x="4" y="236"/>
                  </a:moveTo>
                  <a:lnTo>
                    <a:pt x="4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2"/>
                  </a:lnTo>
                  <a:lnTo>
                    <a:pt x="4" y="236"/>
                  </a:lnTo>
                  <a:close/>
                  <a:moveTo>
                    <a:pt x="4" y="202"/>
                  </a:moveTo>
                  <a:lnTo>
                    <a:pt x="4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1" name="Freeform 87"/>
            <p:cNvSpPr>
              <a:spLocks noEditPoints="1"/>
            </p:cNvSpPr>
            <p:nvPr/>
          </p:nvSpPr>
          <p:spPr bwMode="auto">
            <a:xfrm>
              <a:off x="5916613" y="2154238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0 h 254"/>
                <a:gd name="T4" fmla="*/ 2 w 4"/>
                <a:gd name="T5" fmla="*/ 254 h 254"/>
                <a:gd name="T6" fmla="*/ 0 w 4"/>
                <a:gd name="T7" fmla="*/ 250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68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68 h 254"/>
                <a:gd name="T38" fmla="*/ 2 w 4"/>
                <a:gd name="T39" fmla="*/ 168 h 254"/>
                <a:gd name="T40" fmla="*/ 4 w 4"/>
                <a:gd name="T41" fmla="*/ 168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4 h 254"/>
                <a:gd name="T54" fmla="*/ 4 w 4"/>
                <a:gd name="T55" fmla="*/ 136 h 254"/>
                <a:gd name="T56" fmla="*/ 4 w 4"/>
                <a:gd name="T57" fmla="*/ 102 h 254"/>
                <a:gd name="T58" fmla="*/ 4 w 4"/>
                <a:gd name="T59" fmla="*/ 116 h 254"/>
                <a:gd name="T60" fmla="*/ 2 w 4"/>
                <a:gd name="T61" fmla="*/ 118 h 254"/>
                <a:gd name="T62" fmla="*/ 0 w 4"/>
                <a:gd name="T63" fmla="*/ 116 h 254"/>
                <a:gd name="T64" fmla="*/ 0 w 4"/>
                <a:gd name="T65" fmla="*/ 102 h 254"/>
                <a:gd name="T66" fmla="*/ 2 w 4"/>
                <a:gd name="T67" fmla="*/ 100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2 h 254"/>
                <a:gd name="T74" fmla="*/ 2 w 4"/>
                <a:gd name="T75" fmla="*/ 86 h 254"/>
                <a:gd name="T76" fmla="*/ 0 w 4"/>
                <a:gd name="T77" fmla="*/ 82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0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0 h 254"/>
                <a:gd name="T108" fmla="*/ 2 w 4"/>
                <a:gd name="T109" fmla="*/ 0 h 254"/>
                <a:gd name="T110" fmla="*/ 4 w 4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68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4" y="168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2" name="Freeform 88"/>
            <p:cNvSpPr>
              <a:spLocks noEditPoints="1"/>
            </p:cNvSpPr>
            <p:nvPr/>
          </p:nvSpPr>
          <p:spPr bwMode="auto">
            <a:xfrm>
              <a:off x="5916613" y="2579688"/>
              <a:ext cx="6350" cy="403225"/>
            </a:xfrm>
            <a:custGeom>
              <a:avLst/>
              <a:gdLst>
                <a:gd name="T0" fmla="*/ 4 w 4"/>
                <a:gd name="T1" fmla="*/ 238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8 h 254"/>
                <a:gd name="T10" fmla="*/ 2 w 4"/>
                <a:gd name="T11" fmla="*/ 234 h 254"/>
                <a:gd name="T12" fmla="*/ 4 w 4"/>
                <a:gd name="T13" fmla="*/ 238 h 254"/>
                <a:gd name="T14" fmla="*/ 4 w 4"/>
                <a:gd name="T15" fmla="*/ 202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2 h 254"/>
                <a:gd name="T24" fmla="*/ 2 w 4"/>
                <a:gd name="T25" fmla="*/ 202 h 254"/>
                <a:gd name="T26" fmla="*/ 4 w 4"/>
                <a:gd name="T27" fmla="*/ 202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6 h 254"/>
                <a:gd name="T40" fmla="*/ 4 w 4"/>
                <a:gd name="T41" fmla="*/ 170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4 h 254"/>
                <a:gd name="T54" fmla="*/ 4 w 4"/>
                <a:gd name="T55" fmla="*/ 136 h 254"/>
                <a:gd name="T56" fmla="*/ 4 w 4"/>
                <a:gd name="T57" fmla="*/ 104 h 254"/>
                <a:gd name="T58" fmla="*/ 4 w 4"/>
                <a:gd name="T59" fmla="*/ 116 h 254"/>
                <a:gd name="T60" fmla="*/ 2 w 4"/>
                <a:gd name="T61" fmla="*/ 120 h 254"/>
                <a:gd name="T62" fmla="*/ 0 w 4"/>
                <a:gd name="T63" fmla="*/ 116 h 254"/>
                <a:gd name="T64" fmla="*/ 0 w 4"/>
                <a:gd name="T65" fmla="*/ 104 h 254"/>
                <a:gd name="T66" fmla="*/ 2 w 4"/>
                <a:gd name="T67" fmla="*/ 100 h 254"/>
                <a:gd name="T68" fmla="*/ 4 w 4"/>
                <a:gd name="T69" fmla="*/ 104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8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4" y="238"/>
                  </a:lnTo>
                  <a:close/>
                  <a:moveTo>
                    <a:pt x="4" y="202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3" name="Freeform 89"/>
            <p:cNvSpPr>
              <a:spLocks noEditPoints="1"/>
            </p:cNvSpPr>
            <p:nvPr/>
          </p:nvSpPr>
          <p:spPr bwMode="auto">
            <a:xfrm>
              <a:off x="5916613" y="3005138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6 h 254"/>
                <a:gd name="T10" fmla="*/ 2 w 4"/>
                <a:gd name="T11" fmla="*/ 236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8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8 h 254"/>
                <a:gd name="T40" fmla="*/ 4 w 4"/>
                <a:gd name="T41" fmla="*/ 170 h 254"/>
                <a:gd name="T42" fmla="*/ 4 w 4"/>
                <a:gd name="T43" fmla="*/ 138 h 254"/>
                <a:gd name="T44" fmla="*/ 4 w 4"/>
                <a:gd name="T45" fmla="*/ 152 h 254"/>
                <a:gd name="T46" fmla="*/ 2 w 4"/>
                <a:gd name="T47" fmla="*/ 154 h 254"/>
                <a:gd name="T48" fmla="*/ 0 w 4"/>
                <a:gd name="T49" fmla="*/ 152 h 254"/>
                <a:gd name="T50" fmla="*/ 0 w 4"/>
                <a:gd name="T51" fmla="*/ 138 h 254"/>
                <a:gd name="T52" fmla="*/ 2 w 4"/>
                <a:gd name="T53" fmla="*/ 134 h 254"/>
                <a:gd name="T54" fmla="*/ 4 w 4"/>
                <a:gd name="T55" fmla="*/ 138 h 254"/>
                <a:gd name="T56" fmla="*/ 4 w 4"/>
                <a:gd name="T57" fmla="*/ 102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2 h 254"/>
                <a:gd name="T66" fmla="*/ 2 w 4"/>
                <a:gd name="T67" fmla="*/ 102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20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4" name="Freeform 90"/>
            <p:cNvSpPr>
              <a:spLocks noEditPoints="1"/>
            </p:cNvSpPr>
            <p:nvPr/>
          </p:nvSpPr>
          <p:spPr bwMode="auto">
            <a:xfrm>
              <a:off x="5916613" y="3430588"/>
              <a:ext cx="6350" cy="403225"/>
            </a:xfrm>
            <a:custGeom>
              <a:avLst/>
              <a:gdLst>
                <a:gd name="T0" fmla="*/ 4 w 4"/>
                <a:gd name="T1" fmla="*/ 238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8 h 254"/>
                <a:gd name="T10" fmla="*/ 2 w 4"/>
                <a:gd name="T11" fmla="*/ 234 h 254"/>
                <a:gd name="T12" fmla="*/ 4 w 4"/>
                <a:gd name="T13" fmla="*/ 238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2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2 h 254"/>
                <a:gd name="T26" fmla="*/ 4 w 4"/>
                <a:gd name="T27" fmla="*/ 204 h 254"/>
                <a:gd name="T28" fmla="*/ 4 w 4"/>
                <a:gd name="T29" fmla="*/ 172 h 254"/>
                <a:gd name="T30" fmla="*/ 4 w 4"/>
                <a:gd name="T31" fmla="*/ 186 h 254"/>
                <a:gd name="T32" fmla="*/ 2 w 4"/>
                <a:gd name="T33" fmla="*/ 188 h 254"/>
                <a:gd name="T34" fmla="*/ 0 w 4"/>
                <a:gd name="T35" fmla="*/ 186 h 254"/>
                <a:gd name="T36" fmla="*/ 0 w 4"/>
                <a:gd name="T37" fmla="*/ 172 h 254"/>
                <a:gd name="T38" fmla="*/ 2 w 4"/>
                <a:gd name="T39" fmla="*/ 168 h 254"/>
                <a:gd name="T40" fmla="*/ 4 w 4"/>
                <a:gd name="T41" fmla="*/ 172 h 254"/>
                <a:gd name="T42" fmla="*/ 4 w 4"/>
                <a:gd name="T43" fmla="*/ 136 h 254"/>
                <a:gd name="T44" fmla="*/ 4 w 4"/>
                <a:gd name="T45" fmla="*/ 152 h 254"/>
                <a:gd name="T46" fmla="*/ 2 w 4"/>
                <a:gd name="T47" fmla="*/ 154 h 254"/>
                <a:gd name="T48" fmla="*/ 0 w 4"/>
                <a:gd name="T49" fmla="*/ 152 h 254"/>
                <a:gd name="T50" fmla="*/ 0 w 4"/>
                <a:gd name="T51" fmla="*/ 136 h 254"/>
                <a:gd name="T52" fmla="*/ 2 w 4"/>
                <a:gd name="T53" fmla="*/ 136 h 254"/>
                <a:gd name="T54" fmla="*/ 4 w 4"/>
                <a:gd name="T55" fmla="*/ 136 h 254"/>
                <a:gd name="T56" fmla="*/ 4 w 4"/>
                <a:gd name="T57" fmla="*/ 104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4 h 254"/>
                <a:gd name="T66" fmla="*/ 2 w 4"/>
                <a:gd name="T67" fmla="*/ 100 h 254"/>
                <a:gd name="T68" fmla="*/ 4 w 4"/>
                <a:gd name="T69" fmla="*/ 104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8 h 254"/>
                <a:gd name="T82" fmla="*/ 4 w 4"/>
                <a:gd name="T83" fmla="*/ 70 h 254"/>
                <a:gd name="T84" fmla="*/ 4 w 4"/>
                <a:gd name="T85" fmla="*/ 38 h 254"/>
                <a:gd name="T86" fmla="*/ 4 w 4"/>
                <a:gd name="T87" fmla="*/ 50 h 254"/>
                <a:gd name="T88" fmla="*/ 2 w 4"/>
                <a:gd name="T89" fmla="*/ 54 h 254"/>
                <a:gd name="T90" fmla="*/ 0 w 4"/>
                <a:gd name="T91" fmla="*/ 50 h 254"/>
                <a:gd name="T92" fmla="*/ 0 w 4"/>
                <a:gd name="T93" fmla="*/ 38 h 254"/>
                <a:gd name="T94" fmla="*/ 2 w 4"/>
                <a:gd name="T95" fmla="*/ 34 h 254"/>
                <a:gd name="T96" fmla="*/ 4 w 4"/>
                <a:gd name="T97" fmla="*/ 38 h 254"/>
                <a:gd name="T98" fmla="*/ 4 w 4"/>
                <a:gd name="T99" fmla="*/ 4 h 254"/>
                <a:gd name="T100" fmla="*/ 4 w 4"/>
                <a:gd name="T101" fmla="*/ 18 h 254"/>
                <a:gd name="T102" fmla="*/ 2 w 4"/>
                <a:gd name="T103" fmla="*/ 20 h 254"/>
                <a:gd name="T104" fmla="*/ 0 w 4"/>
                <a:gd name="T105" fmla="*/ 18 h 254"/>
                <a:gd name="T106" fmla="*/ 0 w 4"/>
                <a:gd name="T107" fmla="*/ 4 h 254"/>
                <a:gd name="T108" fmla="*/ 2 w 4"/>
                <a:gd name="T109" fmla="*/ 0 h 254"/>
                <a:gd name="T110" fmla="*/ 4 w 4"/>
                <a:gd name="T111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8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4" y="238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4" y="204"/>
                  </a:lnTo>
                  <a:close/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6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8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4" y="38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5" name="Freeform 91"/>
            <p:cNvSpPr>
              <a:spLocks noEditPoints="1"/>
            </p:cNvSpPr>
            <p:nvPr/>
          </p:nvSpPr>
          <p:spPr bwMode="auto">
            <a:xfrm>
              <a:off x="5916613" y="3859213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0 h 254"/>
                <a:gd name="T4" fmla="*/ 2 w 4"/>
                <a:gd name="T5" fmla="*/ 254 h 254"/>
                <a:gd name="T6" fmla="*/ 0 w 4"/>
                <a:gd name="T7" fmla="*/ 250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68 h 254"/>
                <a:gd name="T30" fmla="*/ 4 w 4"/>
                <a:gd name="T31" fmla="*/ 184 h 254"/>
                <a:gd name="T32" fmla="*/ 2 w 4"/>
                <a:gd name="T33" fmla="*/ 186 h 254"/>
                <a:gd name="T34" fmla="*/ 0 w 4"/>
                <a:gd name="T35" fmla="*/ 184 h 254"/>
                <a:gd name="T36" fmla="*/ 0 w 4"/>
                <a:gd name="T37" fmla="*/ 168 h 254"/>
                <a:gd name="T38" fmla="*/ 2 w 4"/>
                <a:gd name="T39" fmla="*/ 168 h 254"/>
                <a:gd name="T40" fmla="*/ 4 w 4"/>
                <a:gd name="T41" fmla="*/ 168 h 254"/>
                <a:gd name="T42" fmla="*/ 4 w 4"/>
                <a:gd name="T43" fmla="*/ 136 h 254"/>
                <a:gd name="T44" fmla="*/ 4 w 4"/>
                <a:gd name="T45" fmla="*/ 150 h 254"/>
                <a:gd name="T46" fmla="*/ 2 w 4"/>
                <a:gd name="T47" fmla="*/ 152 h 254"/>
                <a:gd name="T48" fmla="*/ 0 w 4"/>
                <a:gd name="T49" fmla="*/ 150 h 254"/>
                <a:gd name="T50" fmla="*/ 0 w 4"/>
                <a:gd name="T51" fmla="*/ 136 h 254"/>
                <a:gd name="T52" fmla="*/ 2 w 4"/>
                <a:gd name="T53" fmla="*/ 132 h 254"/>
                <a:gd name="T54" fmla="*/ 4 w 4"/>
                <a:gd name="T55" fmla="*/ 136 h 254"/>
                <a:gd name="T56" fmla="*/ 4 w 4"/>
                <a:gd name="T57" fmla="*/ 102 h 254"/>
                <a:gd name="T58" fmla="*/ 4 w 4"/>
                <a:gd name="T59" fmla="*/ 116 h 254"/>
                <a:gd name="T60" fmla="*/ 2 w 4"/>
                <a:gd name="T61" fmla="*/ 118 h 254"/>
                <a:gd name="T62" fmla="*/ 0 w 4"/>
                <a:gd name="T63" fmla="*/ 116 h 254"/>
                <a:gd name="T64" fmla="*/ 0 w 4"/>
                <a:gd name="T65" fmla="*/ 102 h 254"/>
                <a:gd name="T66" fmla="*/ 2 w 4"/>
                <a:gd name="T67" fmla="*/ 100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2 h 254"/>
                <a:gd name="T74" fmla="*/ 2 w 4"/>
                <a:gd name="T75" fmla="*/ 86 h 254"/>
                <a:gd name="T76" fmla="*/ 0 w 4"/>
                <a:gd name="T77" fmla="*/ 82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4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4 h 254"/>
                <a:gd name="T94" fmla="*/ 2 w 4"/>
                <a:gd name="T95" fmla="*/ 34 h 254"/>
                <a:gd name="T96" fmla="*/ 4 w 4"/>
                <a:gd name="T97" fmla="*/ 34 h 254"/>
                <a:gd name="T98" fmla="*/ 4 w 4"/>
                <a:gd name="T99" fmla="*/ 0 h 254"/>
                <a:gd name="T100" fmla="*/ 4 w 4"/>
                <a:gd name="T101" fmla="*/ 16 h 254"/>
                <a:gd name="T102" fmla="*/ 2 w 4"/>
                <a:gd name="T103" fmla="*/ 18 h 254"/>
                <a:gd name="T104" fmla="*/ 0 w 4"/>
                <a:gd name="T105" fmla="*/ 16 h 254"/>
                <a:gd name="T106" fmla="*/ 0 w 4"/>
                <a:gd name="T107" fmla="*/ 0 h 254"/>
                <a:gd name="T108" fmla="*/ 2 w 4"/>
                <a:gd name="T109" fmla="*/ 0 h 254"/>
                <a:gd name="T110" fmla="*/ 4 w 4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68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4" y="168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2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4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4" y="34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6" name="Freeform 92"/>
            <p:cNvSpPr>
              <a:spLocks noEditPoints="1"/>
            </p:cNvSpPr>
            <p:nvPr/>
          </p:nvSpPr>
          <p:spPr bwMode="auto">
            <a:xfrm>
              <a:off x="5916613" y="4281488"/>
              <a:ext cx="6350" cy="406400"/>
            </a:xfrm>
            <a:custGeom>
              <a:avLst/>
              <a:gdLst>
                <a:gd name="T0" fmla="*/ 4 w 4"/>
                <a:gd name="T1" fmla="*/ 238 h 256"/>
                <a:gd name="T2" fmla="*/ 4 w 4"/>
                <a:gd name="T3" fmla="*/ 254 h 256"/>
                <a:gd name="T4" fmla="*/ 2 w 4"/>
                <a:gd name="T5" fmla="*/ 256 h 256"/>
                <a:gd name="T6" fmla="*/ 0 w 4"/>
                <a:gd name="T7" fmla="*/ 254 h 256"/>
                <a:gd name="T8" fmla="*/ 0 w 4"/>
                <a:gd name="T9" fmla="*/ 238 h 256"/>
                <a:gd name="T10" fmla="*/ 2 w 4"/>
                <a:gd name="T11" fmla="*/ 236 h 256"/>
                <a:gd name="T12" fmla="*/ 4 w 4"/>
                <a:gd name="T13" fmla="*/ 238 h 256"/>
                <a:gd name="T14" fmla="*/ 4 w 4"/>
                <a:gd name="T15" fmla="*/ 204 h 256"/>
                <a:gd name="T16" fmla="*/ 4 w 4"/>
                <a:gd name="T17" fmla="*/ 220 h 256"/>
                <a:gd name="T18" fmla="*/ 2 w 4"/>
                <a:gd name="T19" fmla="*/ 222 h 256"/>
                <a:gd name="T20" fmla="*/ 0 w 4"/>
                <a:gd name="T21" fmla="*/ 220 h 256"/>
                <a:gd name="T22" fmla="*/ 0 w 4"/>
                <a:gd name="T23" fmla="*/ 204 h 256"/>
                <a:gd name="T24" fmla="*/ 2 w 4"/>
                <a:gd name="T25" fmla="*/ 204 h 256"/>
                <a:gd name="T26" fmla="*/ 4 w 4"/>
                <a:gd name="T27" fmla="*/ 204 h 256"/>
                <a:gd name="T28" fmla="*/ 4 w 4"/>
                <a:gd name="T29" fmla="*/ 172 h 256"/>
                <a:gd name="T30" fmla="*/ 4 w 4"/>
                <a:gd name="T31" fmla="*/ 186 h 256"/>
                <a:gd name="T32" fmla="*/ 2 w 4"/>
                <a:gd name="T33" fmla="*/ 188 h 256"/>
                <a:gd name="T34" fmla="*/ 0 w 4"/>
                <a:gd name="T35" fmla="*/ 186 h 256"/>
                <a:gd name="T36" fmla="*/ 0 w 4"/>
                <a:gd name="T37" fmla="*/ 172 h 256"/>
                <a:gd name="T38" fmla="*/ 2 w 4"/>
                <a:gd name="T39" fmla="*/ 168 h 256"/>
                <a:gd name="T40" fmla="*/ 4 w 4"/>
                <a:gd name="T41" fmla="*/ 172 h 256"/>
                <a:gd name="T42" fmla="*/ 4 w 4"/>
                <a:gd name="T43" fmla="*/ 138 h 256"/>
                <a:gd name="T44" fmla="*/ 4 w 4"/>
                <a:gd name="T45" fmla="*/ 152 h 256"/>
                <a:gd name="T46" fmla="*/ 2 w 4"/>
                <a:gd name="T47" fmla="*/ 154 h 256"/>
                <a:gd name="T48" fmla="*/ 0 w 4"/>
                <a:gd name="T49" fmla="*/ 152 h 256"/>
                <a:gd name="T50" fmla="*/ 0 w 4"/>
                <a:gd name="T51" fmla="*/ 138 h 256"/>
                <a:gd name="T52" fmla="*/ 2 w 4"/>
                <a:gd name="T53" fmla="*/ 136 h 256"/>
                <a:gd name="T54" fmla="*/ 4 w 4"/>
                <a:gd name="T55" fmla="*/ 138 h 256"/>
                <a:gd name="T56" fmla="*/ 4 w 4"/>
                <a:gd name="T57" fmla="*/ 106 h 256"/>
                <a:gd name="T58" fmla="*/ 4 w 4"/>
                <a:gd name="T59" fmla="*/ 118 h 256"/>
                <a:gd name="T60" fmla="*/ 2 w 4"/>
                <a:gd name="T61" fmla="*/ 122 h 256"/>
                <a:gd name="T62" fmla="*/ 0 w 4"/>
                <a:gd name="T63" fmla="*/ 118 h 256"/>
                <a:gd name="T64" fmla="*/ 0 w 4"/>
                <a:gd name="T65" fmla="*/ 106 h 256"/>
                <a:gd name="T66" fmla="*/ 2 w 4"/>
                <a:gd name="T67" fmla="*/ 102 h 256"/>
                <a:gd name="T68" fmla="*/ 4 w 4"/>
                <a:gd name="T69" fmla="*/ 106 h 256"/>
                <a:gd name="T70" fmla="*/ 4 w 4"/>
                <a:gd name="T71" fmla="*/ 70 h 256"/>
                <a:gd name="T72" fmla="*/ 4 w 4"/>
                <a:gd name="T73" fmla="*/ 86 h 256"/>
                <a:gd name="T74" fmla="*/ 2 w 4"/>
                <a:gd name="T75" fmla="*/ 88 h 256"/>
                <a:gd name="T76" fmla="*/ 0 w 4"/>
                <a:gd name="T77" fmla="*/ 86 h 256"/>
                <a:gd name="T78" fmla="*/ 0 w 4"/>
                <a:gd name="T79" fmla="*/ 70 h 256"/>
                <a:gd name="T80" fmla="*/ 2 w 4"/>
                <a:gd name="T81" fmla="*/ 70 h 256"/>
                <a:gd name="T82" fmla="*/ 4 w 4"/>
                <a:gd name="T83" fmla="*/ 70 h 256"/>
                <a:gd name="T84" fmla="*/ 4 w 4"/>
                <a:gd name="T85" fmla="*/ 36 h 256"/>
                <a:gd name="T86" fmla="*/ 4 w 4"/>
                <a:gd name="T87" fmla="*/ 52 h 256"/>
                <a:gd name="T88" fmla="*/ 2 w 4"/>
                <a:gd name="T89" fmla="*/ 54 h 256"/>
                <a:gd name="T90" fmla="*/ 0 w 4"/>
                <a:gd name="T91" fmla="*/ 52 h 256"/>
                <a:gd name="T92" fmla="*/ 0 w 4"/>
                <a:gd name="T93" fmla="*/ 36 h 256"/>
                <a:gd name="T94" fmla="*/ 2 w 4"/>
                <a:gd name="T95" fmla="*/ 34 h 256"/>
                <a:gd name="T96" fmla="*/ 4 w 4"/>
                <a:gd name="T97" fmla="*/ 36 h 256"/>
                <a:gd name="T98" fmla="*/ 4 w 4"/>
                <a:gd name="T99" fmla="*/ 4 h 256"/>
                <a:gd name="T100" fmla="*/ 4 w 4"/>
                <a:gd name="T101" fmla="*/ 18 h 256"/>
                <a:gd name="T102" fmla="*/ 2 w 4"/>
                <a:gd name="T103" fmla="*/ 20 h 256"/>
                <a:gd name="T104" fmla="*/ 0 w 4"/>
                <a:gd name="T105" fmla="*/ 18 h 256"/>
                <a:gd name="T106" fmla="*/ 0 w 4"/>
                <a:gd name="T107" fmla="*/ 4 h 256"/>
                <a:gd name="T108" fmla="*/ 2 w 4"/>
                <a:gd name="T109" fmla="*/ 0 h 256"/>
                <a:gd name="T110" fmla="*/ 4 w 4"/>
                <a:gd name="T111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6">
                  <a:moveTo>
                    <a:pt x="4" y="238"/>
                  </a:moveTo>
                  <a:lnTo>
                    <a:pt x="4" y="254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2" y="236"/>
                  </a:lnTo>
                  <a:lnTo>
                    <a:pt x="4" y="238"/>
                  </a:lnTo>
                  <a:close/>
                  <a:moveTo>
                    <a:pt x="4" y="204"/>
                  </a:moveTo>
                  <a:lnTo>
                    <a:pt x="4" y="220"/>
                  </a:lnTo>
                  <a:lnTo>
                    <a:pt x="2" y="222"/>
                  </a:lnTo>
                  <a:lnTo>
                    <a:pt x="0" y="220"/>
                  </a:lnTo>
                  <a:lnTo>
                    <a:pt x="0" y="204"/>
                  </a:lnTo>
                  <a:lnTo>
                    <a:pt x="2" y="204"/>
                  </a:lnTo>
                  <a:lnTo>
                    <a:pt x="4" y="204"/>
                  </a:lnTo>
                  <a:close/>
                  <a:moveTo>
                    <a:pt x="4" y="172"/>
                  </a:moveTo>
                  <a:lnTo>
                    <a:pt x="4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4" y="172"/>
                  </a:lnTo>
                  <a:close/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6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4" y="106"/>
                  </a:lnTo>
                  <a:close/>
                  <a:moveTo>
                    <a:pt x="4" y="70"/>
                  </a:moveTo>
                  <a:lnTo>
                    <a:pt x="4" y="86"/>
                  </a:lnTo>
                  <a:lnTo>
                    <a:pt x="2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7" name="Freeform 93"/>
            <p:cNvSpPr>
              <a:spLocks noEditPoints="1"/>
            </p:cNvSpPr>
            <p:nvPr/>
          </p:nvSpPr>
          <p:spPr bwMode="auto">
            <a:xfrm>
              <a:off x="5916613" y="4710113"/>
              <a:ext cx="6350" cy="403225"/>
            </a:xfrm>
            <a:custGeom>
              <a:avLst/>
              <a:gdLst>
                <a:gd name="T0" fmla="*/ 4 w 4"/>
                <a:gd name="T1" fmla="*/ 236 h 254"/>
                <a:gd name="T2" fmla="*/ 4 w 4"/>
                <a:gd name="T3" fmla="*/ 252 h 254"/>
                <a:gd name="T4" fmla="*/ 2 w 4"/>
                <a:gd name="T5" fmla="*/ 254 h 254"/>
                <a:gd name="T6" fmla="*/ 0 w 4"/>
                <a:gd name="T7" fmla="*/ 252 h 254"/>
                <a:gd name="T8" fmla="*/ 0 w 4"/>
                <a:gd name="T9" fmla="*/ 236 h 254"/>
                <a:gd name="T10" fmla="*/ 2 w 4"/>
                <a:gd name="T11" fmla="*/ 234 h 254"/>
                <a:gd name="T12" fmla="*/ 4 w 4"/>
                <a:gd name="T13" fmla="*/ 236 h 254"/>
                <a:gd name="T14" fmla="*/ 4 w 4"/>
                <a:gd name="T15" fmla="*/ 204 h 254"/>
                <a:gd name="T16" fmla="*/ 4 w 4"/>
                <a:gd name="T17" fmla="*/ 218 h 254"/>
                <a:gd name="T18" fmla="*/ 2 w 4"/>
                <a:gd name="T19" fmla="*/ 220 h 254"/>
                <a:gd name="T20" fmla="*/ 0 w 4"/>
                <a:gd name="T21" fmla="*/ 218 h 254"/>
                <a:gd name="T22" fmla="*/ 0 w 4"/>
                <a:gd name="T23" fmla="*/ 204 h 254"/>
                <a:gd name="T24" fmla="*/ 2 w 4"/>
                <a:gd name="T25" fmla="*/ 200 h 254"/>
                <a:gd name="T26" fmla="*/ 4 w 4"/>
                <a:gd name="T27" fmla="*/ 204 h 254"/>
                <a:gd name="T28" fmla="*/ 4 w 4"/>
                <a:gd name="T29" fmla="*/ 170 h 254"/>
                <a:gd name="T30" fmla="*/ 4 w 4"/>
                <a:gd name="T31" fmla="*/ 184 h 254"/>
                <a:gd name="T32" fmla="*/ 2 w 4"/>
                <a:gd name="T33" fmla="*/ 188 h 254"/>
                <a:gd name="T34" fmla="*/ 0 w 4"/>
                <a:gd name="T35" fmla="*/ 184 h 254"/>
                <a:gd name="T36" fmla="*/ 0 w 4"/>
                <a:gd name="T37" fmla="*/ 170 h 254"/>
                <a:gd name="T38" fmla="*/ 2 w 4"/>
                <a:gd name="T39" fmla="*/ 168 h 254"/>
                <a:gd name="T40" fmla="*/ 4 w 4"/>
                <a:gd name="T41" fmla="*/ 170 h 254"/>
                <a:gd name="T42" fmla="*/ 4 w 4"/>
                <a:gd name="T43" fmla="*/ 138 h 254"/>
                <a:gd name="T44" fmla="*/ 4 w 4"/>
                <a:gd name="T45" fmla="*/ 150 h 254"/>
                <a:gd name="T46" fmla="*/ 2 w 4"/>
                <a:gd name="T47" fmla="*/ 154 h 254"/>
                <a:gd name="T48" fmla="*/ 0 w 4"/>
                <a:gd name="T49" fmla="*/ 150 h 254"/>
                <a:gd name="T50" fmla="*/ 0 w 4"/>
                <a:gd name="T51" fmla="*/ 138 h 254"/>
                <a:gd name="T52" fmla="*/ 2 w 4"/>
                <a:gd name="T53" fmla="*/ 134 h 254"/>
                <a:gd name="T54" fmla="*/ 4 w 4"/>
                <a:gd name="T55" fmla="*/ 138 h 254"/>
                <a:gd name="T56" fmla="*/ 4 w 4"/>
                <a:gd name="T57" fmla="*/ 102 h 254"/>
                <a:gd name="T58" fmla="*/ 4 w 4"/>
                <a:gd name="T59" fmla="*/ 118 h 254"/>
                <a:gd name="T60" fmla="*/ 2 w 4"/>
                <a:gd name="T61" fmla="*/ 120 h 254"/>
                <a:gd name="T62" fmla="*/ 0 w 4"/>
                <a:gd name="T63" fmla="*/ 118 h 254"/>
                <a:gd name="T64" fmla="*/ 0 w 4"/>
                <a:gd name="T65" fmla="*/ 102 h 254"/>
                <a:gd name="T66" fmla="*/ 2 w 4"/>
                <a:gd name="T67" fmla="*/ 102 h 254"/>
                <a:gd name="T68" fmla="*/ 4 w 4"/>
                <a:gd name="T69" fmla="*/ 102 h 254"/>
                <a:gd name="T70" fmla="*/ 4 w 4"/>
                <a:gd name="T71" fmla="*/ 70 h 254"/>
                <a:gd name="T72" fmla="*/ 4 w 4"/>
                <a:gd name="T73" fmla="*/ 84 h 254"/>
                <a:gd name="T74" fmla="*/ 2 w 4"/>
                <a:gd name="T75" fmla="*/ 86 h 254"/>
                <a:gd name="T76" fmla="*/ 0 w 4"/>
                <a:gd name="T77" fmla="*/ 84 h 254"/>
                <a:gd name="T78" fmla="*/ 0 w 4"/>
                <a:gd name="T79" fmla="*/ 70 h 254"/>
                <a:gd name="T80" fmla="*/ 2 w 4"/>
                <a:gd name="T81" fmla="*/ 66 h 254"/>
                <a:gd name="T82" fmla="*/ 4 w 4"/>
                <a:gd name="T83" fmla="*/ 70 h 254"/>
                <a:gd name="T84" fmla="*/ 4 w 4"/>
                <a:gd name="T85" fmla="*/ 36 h 254"/>
                <a:gd name="T86" fmla="*/ 4 w 4"/>
                <a:gd name="T87" fmla="*/ 50 h 254"/>
                <a:gd name="T88" fmla="*/ 2 w 4"/>
                <a:gd name="T89" fmla="*/ 52 h 254"/>
                <a:gd name="T90" fmla="*/ 0 w 4"/>
                <a:gd name="T91" fmla="*/ 50 h 254"/>
                <a:gd name="T92" fmla="*/ 0 w 4"/>
                <a:gd name="T93" fmla="*/ 36 h 254"/>
                <a:gd name="T94" fmla="*/ 2 w 4"/>
                <a:gd name="T95" fmla="*/ 34 h 254"/>
                <a:gd name="T96" fmla="*/ 4 w 4"/>
                <a:gd name="T97" fmla="*/ 36 h 254"/>
                <a:gd name="T98" fmla="*/ 4 w 4"/>
                <a:gd name="T99" fmla="*/ 2 h 254"/>
                <a:gd name="T100" fmla="*/ 4 w 4"/>
                <a:gd name="T101" fmla="*/ 16 h 254"/>
                <a:gd name="T102" fmla="*/ 2 w 4"/>
                <a:gd name="T103" fmla="*/ 20 h 254"/>
                <a:gd name="T104" fmla="*/ 0 w 4"/>
                <a:gd name="T105" fmla="*/ 16 h 254"/>
                <a:gd name="T106" fmla="*/ 0 w 4"/>
                <a:gd name="T107" fmla="*/ 2 h 254"/>
                <a:gd name="T108" fmla="*/ 2 w 4"/>
                <a:gd name="T109" fmla="*/ 0 h 254"/>
                <a:gd name="T110" fmla="*/ 4 w 4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" h="254">
                  <a:moveTo>
                    <a:pt x="4" y="236"/>
                  </a:moveTo>
                  <a:lnTo>
                    <a:pt x="4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8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8" name="Freeform 94"/>
            <p:cNvSpPr>
              <a:spLocks noEditPoints="1"/>
            </p:cNvSpPr>
            <p:nvPr/>
          </p:nvSpPr>
          <p:spPr bwMode="auto">
            <a:xfrm>
              <a:off x="6894513" y="1728788"/>
              <a:ext cx="9525" cy="400050"/>
            </a:xfrm>
            <a:custGeom>
              <a:avLst/>
              <a:gdLst>
                <a:gd name="T0" fmla="*/ 6 w 6"/>
                <a:gd name="T1" fmla="*/ 236 h 252"/>
                <a:gd name="T2" fmla="*/ 6 w 6"/>
                <a:gd name="T3" fmla="*/ 250 h 252"/>
                <a:gd name="T4" fmla="*/ 2 w 6"/>
                <a:gd name="T5" fmla="*/ 252 h 252"/>
                <a:gd name="T6" fmla="*/ 0 w 6"/>
                <a:gd name="T7" fmla="*/ 250 h 252"/>
                <a:gd name="T8" fmla="*/ 0 w 6"/>
                <a:gd name="T9" fmla="*/ 236 h 252"/>
                <a:gd name="T10" fmla="*/ 2 w 6"/>
                <a:gd name="T11" fmla="*/ 232 h 252"/>
                <a:gd name="T12" fmla="*/ 6 w 6"/>
                <a:gd name="T13" fmla="*/ 236 h 252"/>
                <a:gd name="T14" fmla="*/ 6 w 6"/>
                <a:gd name="T15" fmla="*/ 202 h 252"/>
                <a:gd name="T16" fmla="*/ 6 w 6"/>
                <a:gd name="T17" fmla="*/ 216 h 252"/>
                <a:gd name="T18" fmla="*/ 2 w 6"/>
                <a:gd name="T19" fmla="*/ 220 h 252"/>
                <a:gd name="T20" fmla="*/ 0 w 6"/>
                <a:gd name="T21" fmla="*/ 216 h 252"/>
                <a:gd name="T22" fmla="*/ 0 w 6"/>
                <a:gd name="T23" fmla="*/ 202 h 252"/>
                <a:gd name="T24" fmla="*/ 2 w 6"/>
                <a:gd name="T25" fmla="*/ 200 h 252"/>
                <a:gd name="T26" fmla="*/ 6 w 6"/>
                <a:gd name="T27" fmla="*/ 202 h 252"/>
                <a:gd name="T28" fmla="*/ 6 w 6"/>
                <a:gd name="T29" fmla="*/ 170 h 252"/>
                <a:gd name="T30" fmla="*/ 6 w 6"/>
                <a:gd name="T31" fmla="*/ 184 h 252"/>
                <a:gd name="T32" fmla="*/ 2 w 6"/>
                <a:gd name="T33" fmla="*/ 186 h 252"/>
                <a:gd name="T34" fmla="*/ 0 w 6"/>
                <a:gd name="T35" fmla="*/ 184 h 252"/>
                <a:gd name="T36" fmla="*/ 0 w 6"/>
                <a:gd name="T37" fmla="*/ 170 h 252"/>
                <a:gd name="T38" fmla="*/ 2 w 6"/>
                <a:gd name="T39" fmla="*/ 166 h 252"/>
                <a:gd name="T40" fmla="*/ 6 w 6"/>
                <a:gd name="T41" fmla="*/ 170 h 252"/>
                <a:gd name="T42" fmla="*/ 6 w 6"/>
                <a:gd name="T43" fmla="*/ 136 h 252"/>
                <a:gd name="T44" fmla="*/ 6 w 6"/>
                <a:gd name="T45" fmla="*/ 150 h 252"/>
                <a:gd name="T46" fmla="*/ 2 w 6"/>
                <a:gd name="T47" fmla="*/ 152 h 252"/>
                <a:gd name="T48" fmla="*/ 0 w 6"/>
                <a:gd name="T49" fmla="*/ 150 h 252"/>
                <a:gd name="T50" fmla="*/ 0 w 6"/>
                <a:gd name="T51" fmla="*/ 136 h 252"/>
                <a:gd name="T52" fmla="*/ 2 w 6"/>
                <a:gd name="T53" fmla="*/ 134 h 252"/>
                <a:gd name="T54" fmla="*/ 6 w 6"/>
                <a:gd name="T55" fmla="*/ 136 h 252"/>
                <a:gd name="T56" fmla="*/ 6 w 6"/>
                <a:gd name="T57" fmla="*/ 102 h 252"/>
                <a:gd name="T58" fmla="*/ 6 w 6"/>
                <a:gd name="T59" fmla="*/ 116 h 252"/>
                <a:gd name="T60" fmla="*/ 2 w 6"/>
                <a:gd name="T61" fmla="*/ 118 h 252"/>
                <a:gd name="T62" fmla="*/ 0 w 6"/>
                <a:gd name="T63" fmla="*/ 116 h 252"/>
                <a:gd name="T64" fmla="*/ 0 w 6"/>
                <a:gd name="T65" fmla="*/ 102 h 252"/>
                <a:gd name="T66" fmla="*/ 2 w 6"/>
                <a:gd name="T67" fmla="*/ 100 h 252"/>
                <a:gd name="T68" fmla="*/ 6 w 6"/>
                <a:gd name="T69" fmla="*/ 102 h 252"/>
                <a:gd name="T70" fmla="*/ 6 w 6"/>
                <a:gd name="T71" fmla="*/ 68 h 252"/>
                <a:gd name="T72" fmla="*/ 6 w 6"/>
                <a:gd name="T73" fmla="*/ 82 h 252"/>
                <a:gd name="T74" fmla="*/ 2 w 6"/>
                <a:gd name="T75" fmla="*/ 84 h 252"/>
                <a:gd name="T76" fmla="*/ 0 w 6"/>
                <a:gd name="T77" fmla="*/ 82 h 252"/>
                <a:gd name="T78" fmla="*/ 0 w 6"/>
                <a:gd name="T79" fmla="*/ 68 h 252"/>
                <a:gd name="T80" fmla="*/ 2 w 6"/>
                <a:gd name="T81" fmla="*/ 66 h 252"/>
                <a:gd name="T82" fmla="*/ 6 w 6"/>
                <a:gd name="T83" fmla="*/ 68 h 252"/>
                <a:gd name="T84" fmla="*/ 6 w 6"/>
                <a:gd name="T85" fmla="*/ 36 h 252"/>
                <a:gd name="T86" fmla="*/ 6 w 6"/>
                <a:gd name="T87" fmla="*/ 48 h 252"/>
                <a:gd name="T88" fmla="*/ 2 w 6"/>
                <a:gd name="T89" fmla="*/ 52 h 252"/>
                <a:gd name="T90" fmla="*/ 0 w 6"/>
                <a:gd name="T91" fmla="*/ 48 h 252"/>
                <a:gd name="T92" fmla="*/ 0 w 6"/>
                <a:gd name="T93" fmla="*/ 36 h 252"/>
                <a:gd name="T94" fmla="*/ 2 w 6"/>
                <a:gd name="T95" fmla="*/ 32 h 252"/>
                <a:gd name="T96" fmla="*/ 6 w 6"/>
                <a:gd name="T97" fmla="*/ 36 h 252"/>
                <a:gd name="T98" fmla="*/ 6 w 6"/>
                <a:gd name="T99" fmla="*/ 2 h 252"/>
                <a:gd name="T100" fmla="*/ 6 w 6"/>
                <a:gd name="T101" fmla="*/ 16 h 252"/>
                <a:gd name="T102" fmla="*/ 2 w 6"/>
                <a:gd name="T103" fmla="*/ 18 h 252"/>
                <a:gd name="T104" fmla="*/ 0 w 6"/>
                <a:gd name="T105" fmla="*/ 16 h 252"/>
                <a:gd name="T106" fmla="*/ 0 w 6"/>
                <a:gd name="T107" fmla="*/ 2 h 252"/>
                <a:gd name="T108" fmla="*/ 2 w 6"/>
                <a:gd name="T109" fmla="*/ 0 h 252"/>
                <a:gd name="T110" fmla="*/ 6 w 6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2">
                  <a:moveTo>
                    <a:pt x="6" y="236"/>
                  </a:moveTo>
                  <a:lnTo>
                    <a:pt x="6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2"/>
                  </a:lnTo>
                  <a:lnTo>
                    <a:pt x="6" y="236"/>
                  </a:lnTo>
                  <a:close/>
                  <a:moveTo>
                    <a:pt x="6" y="202"/>
                  </a:moveTo>
                  <a:lnTo>
                    <a:pt x="6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9" name="Freeform 95"/>
            <p:cNvSpPr>
              <a:spLocks noEditPoints="1"/>
            </p:cNvSpPr>
            <p:nvPr/>
          </p:nvSpPr>
          <p:spPr bwMode="auto">
            <a:xfrm>
              <a:off x="6894513" y="21542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0 h 254"/>
                <a:gd name="T4" fmla="*/ 2 w 6"/>
                <a:gd name="T5" fmla="*/ 254 h 254"/>
                <a:gd name="T6" fmla="*/ 0 w 6"/>
                <a:gd name="T7" fmla="*/ 250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68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68 h 254"/>
                <a:gd name="T38" fmla="*/ 2 w 6"/>
                <a:gd name="T39" fmla="*/ 168 h 254"/>
                <a:gd name="T40" fmla="*/ 6 w 6"/>
                <a:gd name="T41" fmla="*/ 168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2 h 254"/>
                <a:gd name="T58" fmla="*/ 6 w 6"/>
                <a:gd name="T59" fmla="*/ 116 h 254"/>
                <a:gd name="T60" fmla="*/ 2 w 6"/>
                <a:gd name="T61" fmla="*/ 118 h 254"/>
                <a:gd name="T62" fmla="*/ 0 w 6"/>
                <a:gd name="T63" fmla="*/ 116 h 254"/>
                <a:gd name="T64" fmla="*/ 0 w 6"/>
                <a:gd name="T65" fmla="*/ 102 h 254"/>
                <a:gd name="T66" fmla="*/ 2 w 6"/>
                <a:gd name="T67" fmla="*/ 100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2 h 254"/>
                <a:gd name="T74" fmla="*/ 2 w 6"/>
                <a:gd name="T75" fmla="*/ 86 h 254"/>
                <a:gd name="T76" fmla="*/ 0 w 6"/>
                <a:gd name="T77" fmla="*/ 82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0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0 h 254"/>
                <a:gd name="T108" fmla="*/ 2 w 6"/>
                <a:gd name="T109" fmla="*/ 0 h 254"/>
                <a:gd name="T110" fmla="*/ 6 w 6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6" y="168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0" name="Freeform 96"/>
            <p:cNvSpPr>
              <a:spLocks noEditPoints="1"/>
            </p:cNvSpPr>
            <p:nvPr/>
          </p:nvSpPr>
          <p:spPr bwMode="auto">
            <a:xfrm>
              <a:off x="6894513" y="25796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2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2 h 254"/>
                <a:gd name="T24" fmla="*/ 2 w 6"/>
                <a:gd name="T25" fmla="*/ 202 h 254"/>
                <a:gd name="T26" fmla="*/ 6 w 6"/>
                <a:gd name="T27" fmla="*/ 202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6 h 254"/>
                <a:gd name="T40" fmla="*/ 6 w 6"/>
                <a:gd name="T41" fmla="*/ 170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4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6 h 254"/>
                <a:gd name="T60" fmla="*/ 2 w 6"/>
                <a:gd name="T61" fmla="*/ 120 h 254"/>
                <a:gd name="T62" fmla="*/ 0 w 6"/>
                <a:gd name="T63" fmla="*/ 116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2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1" name="Freeform 97"/>
            <p:cNvSpPr>
              <a:spLocks noEditPoints="1"/>
            </p:cNvSpPr>
            <p:nvPr/>
          </p:nvSpPr>
          <p:spPr bwMode="auto">
            <a:xfrm>
              <a:off x="6894513" y="3005138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6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6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2" name="Freeform 98"/>
            <p:cNvSpPr>
              <a:spLocks noEditPoints="1"/>
            </p:cNvSpPr>
            <p:nvPr/>
          </p:nvSpPr>
          <p:spPr bwMode="auto">
            <a:xfrm>
              <a:off x="6894513" y="3430588"/>
              <a:ext cx="9525" cy="403225"/>
            </a:xfrm>
            <a:custGeom>
              <a:avLst/>
              <a:gdLst>
                <a:gd name="T0" fmla="*/ 6 w 6"/>
                <a:gd name="T1" fmla="*/ 238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8 h 254"/>
                <a:gd name="T10" fmla="*/ 2 w 6"/>
                <a:gd name="T11" fmla="*/ 234 h 254"/>
                <a:gd name="T12" fmla="*/ 6 w 6"/>
                <a:gd name="T13" fmla="*/ 238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2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2 h 254"/>
                <a:gd name="T26" fmla="*/ 6 w 6"/>
                <a:gd name="T27" fmla="*/ 204 h 254"/>
                <a:gd name="T28" fmla="*/ 6 w 6"/>
                <a:gd name="T29" fmla="*/ 172 h 254"/>
                <a:gd name="T30" fmla="*/ 6 w 6"/>
                <a:gd name="T31" fmla="*/ 186 h 254"/>
                <a:gd name="T32" fmla="*/ 2 w 6"/>
                <a:gd name="T33" fmla="*/ 188 h 254"/>
                <a:gd name="T34" fmla="*/ 0 w 6"/>
                <a:gd name="T35" fmla="*/ 186 h 254"/>
                <a:gd name="T36" fmla="*/ 0 w 6"/>
                <a:gd name="T37" fmla="*/ 172 h 254"/>
                <a:gd name="T38" fmla="*/ 2 w 6"/>
                <a:gd name="T39" fmla="*/ 168 h 254"/>
                <a:gd name="T40" fmla="*/ 6 w 6"/>
                <a:gd name="T41" fmla="*/ 172 h 254"/>
                <a:gd name="T42" fmla="*/ 6 w 6"/>
                <a:gd name="T43" fmla="*/ 136 h 254"/>
                <a:gd name="T44" fmla="*/ 6 w 6"/>
                <a:gd name="T45" fmla="*/ 152 h 254"/>
                <a:gd name="T46" fmla="*/ 2 w 6"/>
                <a:gd name="T47" fmla="*/ 154 h 254"/>
                <a:gd name="T48" fmla="*/ 0 w 6"/>
                <a:gd name="T49" fmla="*/ 152 h 254"/>
                <a:gd name="T50" fmla="*/ 0 w 6"/>
                <a:gd name="T51" fmla="*/ 136 h 254"/>
                <a:gd name="T52" fmla="*/ 2 w 6"/>
                <a:gd name="T53" fmla="*/ 136 h 254"/>
                <a:gd name="T54" fmla="*/ 6 w 6"/>
                <a:gd name="T55" fmla="*/ 136 h 254"/>
                <a:gd name="T56" fmla="*/ 6 w 6"/>
                <a:gd name="T57" fmla="*/ 104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4 h 254"/>
                <a:gd name="T66" fmla="*/ 2 w 6"/>
                <a:gd name="T67" fmla="*/ 100 h 254"/>
                <a:gd name="T68" fmla="*/ 6 w 6"/>
                <a:gd name="T69" fmla="*/ 104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8 h 254"/>
                <a:gd name="T82" fmla="*/ 6 w 6"/>
                <a:gd name="T83" fmla="*/ 70 h 254"/>
                <a:gd name="T84" fmla="*/ 6 w 6"/>
                <a:gd name="T85" fmla="*/ 38 h 254"/>
                <a:gd name="T86" fmla="*/ 6 w 6"/>
                <a:gd name="T87" fmla="*/ 50 h 254"/>
                <a:gd name="T88" fmla="*/ 2 w 6"/>
                <a:gd name="T89" fmla="*/ 54 h 254"/>
                <a:gd name="T90" fmla="*/ 0 w 6"/>
                <a:gd name="T91" fmla="*/ 50 h 254"/>
                <a:gd name="T92" fmla="*/ 0 w 6"/>
                <a:gd name="T93" fmla="*/ 38 h 254"/>
                <a:gd name="T94" fmla="*/ 2 w 6"/>
                <a:gd name="T95" fmla="*/ 34 h 254"/>
                <a:gd name="T96" fmla="*/ 6 w 6"/>
                <a:gd name="T97" fmla="*/ 38 h 254"/>
                <a:gd name="T98" fmla="*/ 6 w 6"/>
                <a:gd name="T99" fmla="*/ 4 h 254"/>
                <a:gd name="T100" fmla="*/ 6 w 6"/>
                <a:gd name="T101" fmla="*/ 18 h 254"/>
                <a:gd name="T102" fmla="*/ 2 w 6"/>
                <a:gd name="T103" fmla="*/ 20 h 254"/>
                <a:gd name="T104" fmla="*/ 0 w 6"/>
                <a:gd name="T105" fmla="*/ 18 h 254"/>
                <a:gd name="T106" fmla="*/ 0 w 6"/>
                <a:gd name="T107" fmla="*/ 4 h 254"/>
                <a:gd name="T108" fmla="*/ 2 w 6"/>
                <a:gd name="T109" fmla="*/ 0 h 254"/>
                <a:gd name="T110" fmla="*/ 6 w 6"/>
                <a:gd name="T111" fmla="*/ 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8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8"/>
                  </a:lnTo>
                  <a:lnTo>
                    <a:pt x="2" y="234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2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2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6" y="172"/>
                  </a:lnTo>
                  <a:close/>
                  <a:moveTo>
                    <a:pt x="6" y="136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8"/>
                  </a:moveTo>
                  <a:lnTo>
                    <a:pt x="6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6" y="38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3" name="Freeform 99"/>
            <p:cNvSpPr>
              <a:spLocks noEditPoints="1"/>
            </p:cNvSpPr>
            <p:nvPr/>
          </p:nvSpPr>
          <p:spPr bwMode="auto">
            <a:xfrm>
              <a:off x="6894513" y="3859213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0 h 254"/>
                <a:gd name="T4" fmla="*/ 2 w 6"/>
                <a:gd name="T5" fmla="*/ 254 h 254"/>
                <a:gd name="T6" fmla="*/ 0 w 6"/>
                <a:gd name="T7" fmla="*/ 250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68 h 254"/>
                <a:gd name="T30" fmla="*/ 6 w 6"/>
                <a:gd name="T31" fmla="*/ 184 h 254"/>
                <a:gd name="T32" fmla="*/ 2 w 6"/>
                <a:gd name="T33" fmla="*/ 186 h 254"/>
                <a:gd name="T34" fmla="*/ 0 w 6"/>
                <a:gd name="T35" fmla="*/ 184 h 254"/>
                <a:gd name="T36" fmla="*/ 0 w 6"/>
                <a:gd name="T37" fmla="*/ 168 h 254"/>
                <a:gd name="T38" fmla="*/ 2 w 6"/>
                <a:gd name="T39" fmla="*/ 168 h 254"/>
                <a:gd name="T40" fmla="*/ 6 w 6"/>
                <a:gd name="T41" fmla="*/ 168 h 254"/>
                <a:gd name="T42" fmla="*/ 6 w 6"/>
                <a:gd name="T43" fmla="*/ 136 h 254"/>
                <a:gd name="T44" fmla="*/ 6 w 6"/>
                <a:gd name="T45" fmla="*/ 150 h 254"/>
                <a:gd name="T46" fmla="*/ 2 w 6"/>
                <a:gd name="T47" fmla="*/ 152 h 254"/>
                <a:gd name="T48" fmla="*/ 0 w 6"/>
                <a:gd name="T49" fmla="*/ 150 h 254"/>
                <a:gd name="T50" fmla="*/ 0 w 6"/>
                <a:gd name="T51" fmla="*/ 136 h 254"/>
                <a:gd name="T52" fmla="*/ 2 w 6"/>
                <a:gd name="T53" fmla="*/ 132 h 254"/>
                <a:gd name="T54" fmla="*/ 6 w 6"/>
                <a:gd name="T55" fmla="*/ 136 h 254"/>
                <a:gd name="T56" fmla="*/ 6 w 6"/>
                <a:gd name="T57" fmla="*/ 102 h 254"/>
                <a:gd name="T58" fmla="*/ 6 w 6"/>
                <a:gd name="T59" fmla="*/ 116 h 254"/>
                <a:gd name="T60" fmla="*/ 2 w 6"/>
                <a:gd name="T61" fmla="*/ 118 h 254"/>
                <a:gd name="T62" fmla="*/ 0 w 6"/>
                <a:gd name="T63" fmla="*/ 116 h 254"/>
                <a:gd name="T64" fmla="*/ 0 w 6"/>
                <a:gd name="T65" fmla="*/ 102 h 254"/>
                <a:gd name="T66" fmla="*/ 2 w 6"/>
                <a:gd name="T67" fmla="*/ 100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2 h 254"/>
                <a:gd name="T74" fmla="*/ 2 w 6"/>
                <a:gd name="T75" fmla="*/ 86 h 254"/>
                <a:gd name="T76" fmla="*/ 0 w 6"/>
                <a:gd name="T77" fmla="*/ 82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4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4 h 254"/>
                <a:gd name="T94" fmla="*/ 2 w 6"/>
                <a:gd name="T95" fmla="*/ 34 h 254"/>
                <a:gd name="T96" fmla="*/ 6 w 6"/>
                <a:gd name="T97" fmla="*/ 34 h 254"/>
                <a:gd name="T98" fmla="*/ 6 w 6"/>
                <a:gd name="T99" fmla="*/ 0 h 254"/>
                <a:gd name="T100" fmla="*/ 6 w 6"/>
                <a:gd name="T101" fmla="*/ 16 h 254"/>
                <a:gd name="T102" fmla="*/ 2 w 6"/>
                <a:gd name="T103" fmla="*/ 18 h 254"/>
                <a:gd name="T104" fmla="*/ 0 w 6"/>
                <a:gd name="T105" fmla="*/ 16 h 254"/>
                <a:gd name="T106" fmla="*/ 0 w 6"/>
                <a:gd name="T107" fmla="*/ 0 h 254"/>
                <a:gd name="T108" fmla="*/ 2 w 6"/>
                <a:gd name="T109" fmla="*/ 0 h 254"/>
                <a:gd name="T110" fmla="*/ 6 w 6"/>
                <a:gd name="T111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2" y="168"/>
                  </a:lnTo>
                  <a:lnTo>
                    <a:pt x="6" y="168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2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4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2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4" name="Freeform 100"/>
            <p:cNvSpPr>
              <a:spLocks noEditPoints="1"/>
            </p:cNvSpPr>
            <p:nvPr/>
          </p:nvSpPr>
          <p:spPr bwMode="auto">
            <a:xfrm>
              <a:off x="6894513" y="4281488"/>
              <a:ext cx="9525" cy="406400"/>
            </a:xfrm>
            <a:custGeom>
              <a:avLst/>
              <a:gdLst>
                <a:gd name="T0" fmla="*/ 6 w 6"/>
                <a:gd name="T1" fmla="*/ 238 h 256"/>
                <a:gd name="T2" fmla="*/ 6 w 6"/>
                <a:gd name="T3" fmla="*/ 254 h 256"/>
                <a:gd name="T4" fmla="*/ 2 w 6"/>
                <a:gd name="T5" fmla="*/ 256 h 256"/>
                <a:gd name="T6" fmla="*/ 0 w 6"/>
                <a:gd name="T7" fmla="*/ 254 h 256"/>
                <a:gd name="T8" fmla="*/ 0 w 6"/>
                <a:gd name="T9" fmla="*/ 238 h 256"/>
                <a:gd name="T10" fmla="*/ 2 w 6"/>
                <a:gd name="T11" fmla="*/ 236 h 256"/>
                <a:gd name="T12" fmla="*/ 6 w 6"/>
                <a:gd name="T13" fmla="*/ 238 h 256"/>
                <a:gd name="T14" fmla="*/ 6 w 6"/>
                <a:gd name="T15" fmla="*/ 204 h 256"/>
                <a:gd name="T16" fmla="*/ 6 w 6"/>
                <a:gd name="T17" fmla="*/ 220 h 256"/>
                <a:gd name="T18" fmla="*/ 2 w 6"/>
                <a:gd name="T19" fmla="*/ 222 h 256"/>
                <a:gd name="T20" fmla="*/ 0 w 6"/>
                <a:gd name="T21" fmla="*/ 220 h 256"/>
                <a:gd name="T22" fmla="*/ 0 w 6"/>
                <a:gd name="T23" fmla="*/ 204 h 256"/>
                <a:gd name="T24" fmla="*/ 2 w 6"/>
                <a:gd name="T25" fmla="*/ 204 h 256"/>
                <a:gd name="T26" fmla="*/ 6 w 6"/>
                <a:gd name="T27" fmla="*/ 204 h 256"/>
                <a:gd name="T28" fmla="*/ 6 w 6"/>
                <a:gd name="T29" fmla="*/ 172 h 256"/>
                <a:gd name="T30" fmla="*/ 6 w 6"/>
                <a:gd name="T31" fmla="*/ 186 h 256"/>
                <a:gd name="T32" fmla="*/ 2 w 6"/>
                <a:gd name="T33" fmla="*/ 188 h 256"/>
                <a:gd name="T34" fmla="*/ 0 w 6"/>
                <a:gd name="T35" fmla="*/ 186 h 256"/>
                <a:gd name="T36" fmla="*/ 0 w 6"/>
                <a:gd name="T37" fmla="*/ 172 h 256"/>
                <a:gd name="T38" fmla="*/ 2 w 6"/>
                <a:gd name="T39" fmla="*/ 168 h 256"/>
                <a:gd name="T40" fmla="*/ 6 w 6"/>
                <a:gd name="T41" fmla="*/ 172 h 256"/>
                <a:gd name="T42" fmla="*/ 6 w 6"/>
                <a:gd name="T43" fmla="*/ 138 h 256"/>
                <a:gd name="T44" fmla="*/ 6 w 6"/>
                <a:gd name="T45" fmla="*/ 152 h 256"/>
                <a:gd name="T46" fmla="*/ 2 w 6"/>
                <a:gd name="T47" fmla="*/ 154 h 256"/>
                <a:gd name="T48" fmla="*/ 0 w 6"/>
                <a:gd name="T49" fmla="*/ 152 h 256"/>
                <a:gd name="T50" fmla="*/ 0 w 6"/>
                <a:gd name="T51" fmla="*/ 138 h 256"/>
                <a:gd name="T52" fmla="*/ 2 w 6"/>
                <a:gd name="T53" fmla="*/ 136 h 256"/>
                <a:gd name="T54" fmla="*/ 6 w 6"/>
                <a:gd name="T55" fmla="*/ 138 h 256"/>
                <a:gd name="T56" fmla="*/ 6 w 6"/>
                <a:gd name="T57" fmla="*/ 106 h 256"/>
                <a:gd name="T58" fmla="*/ 6 w 6"/>
                <a:gd name="T59" fmla="*/ 118 h 256"/>
                <a:gd name="T60" fmla="*/ 2 w 6"/>
                <a:gd name="T61" fmla="*/ 122 h 256"/>
                <a:gd name="T62" fmla="*/ 0 w 6"/>
                <a:gd name="T63" fmla="*/ 118 h 256"/>
                <a:gd name="T64" fmla="*/ 0 w 6"/>
                <a:gd name="T65" fmla="*/ 106 h 256"/>
                <a:gd name="T66" fmla="*/ 2 w 6"/>
                <a:gd name="T67" fmla="*/ 102 h 256"/>
                <a:gd name="T68" fmla="*/ 6 w 6"/>
                <a:gd name="T69" fmla="*/ 106 h 256"/>
                <a:gd name="T70" fmla="*/ 6 w 6"/>
                <a:gd name="T71" fmla="*/ 70 h 256"/>
                <a:gd name="T72" fmla="*/ 6 w 6"/>
                <a:gd name="T73" fmla="*/ 86 h 256"/>
                <a:gd name="T74" fmla="*/ 2 w 6"/>
                <a:gd name="T75" fmla="*/ 88 h 256"/>
                <a:gd name="T76" fmla="*/ 0 w 6"/>
                <a:gd name="T77" fmla="*/ 86 h 256"/>
                <a:gd name="T78" fmla="*/ 0 w 6"/>
                <a:gd name="T79" fmla="*/ 70 h 256"/>
                <a:gd name="T80" fmla="*/ 2 w 6"/>
                <a:gd name="T81" fmla="*/ 70 h 256"/>
                <a:gd name="T82" fmla="*/ 6 w 6"/>
                <a:gd name="T83" fmla="*/ 70 h 256"/>
                <a:gd name="T84" fmla="*/ 6 w 6"/>
                <a:gd name="T85" fmla="*/ 36 h 256"/>
                <a:gd name="T86" fmla="*/ 6 w 6"/>
                <a:gd name="T87" fmla="*/ 52 h 256"/>
                <a:gd name="T88" fmla="*/ 2 w 6"/>
                <a:gd name="T89" fmla="*/ 54 h 256"/>
                <a:gd name="T90" fmla="*/ 0 w 6"/>
                <a:gd name="T91" fmla="*/ 52 h 256"/>
                <a:gd name="T92" fmla="*/ 0 w 6"/>
                <a:gd name="T93" fmla="*/ 36 h 256"/>
                <a:gd name="T94" fmla="*/ 2 w 6"/>
                <a:gd name="T95" fmla="*/ 34 h 256"/>
                <a:gd name="T96" fmla="*/ 6 w 6"/>
                <a:gd name="T97" fmla="*/ 36 h 256"/>
                <a:gd name="T98" fmla="*/ 6 w 6"/>
                <a:gd name="T99" fmla="*/ 4 h 256"/>
                <a:gd name="T100" fmla="*/ 6 w 6"/>
                <a:gd name="T101" fmla="*/ 18 h 256"/>
                <a:gd name="T102" fmla="*/ 2 w 6"/>
                <a:gd name="T103" fmla="*/ 20 h 256"/>
                <a:gd name="T104" fmla="*/ 0 w 6"/>
                <a:gd name="T105" fmla="*/ 18 h 256"/>
                <a:gd name="T106" fmla="*/ 0 w 6"/>
                <a:gd name="T107" fmla="*/ 4 h 256"/>
                <a:gd name="T108" fmla="*/ 2 w 6"/>
                <a:gd name="T109" fmla="*/ 0 h 256"/>
                <a:gd name="T110" fmla="*/ 6 w 6"/>
                <a:gd name="T111" fmla="*/ 4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6">
                  <a:moveTo>
                    <a:pt x="6" y="238"/>
                  </a:moveTo>
                  <a:lnTo>
                    <a:pt x="6" y="254"/>
                  </a:lnTo>
                  <a:lnTo>
                    <a:pt x="2" y="256"/>
                  </a:lnTo>
                  <a:lnTo>
                    <a:pt x="0" y="254"/>
                  </a:lnTo>
                  <a:lnTo>
                    <a:pt x="0" y="238"/>
                  </a:lnTo>
                  <a:lnTo>
                    <a:pt x="2" y="236"/>
                  </a:lnTo>
                  <a:lnTo>
                    <a:pt x="6" y="238"/>
                  </a:lnTo>
                  <a:close/>
                  <a:moveTo>
                    <a:pt x="6" y="204"/>
                  </a:moveTo>
                  <a:lnTo>
                    <a:pt x="6" y="220"/>
                  </a:lnTo>
                  <a:lnTo>
                    <a:pt x="2" y="222"/>
                  </a:lnTo>
                  <a:lnTo>
                    <a:pt x="0" y="220"/>
                  </a:lnTo>
                  <a:lnTo>
                    <a:pt x="0" y="204"/>
                  </a:lnTo>
                  <a:lnTo>
                    <a:pt x="2" y="204"/>
                  </a:lnTo>
                  <a:lnTo>
                    <a:pt x="6" y="204"/>
                  </a:lnTo>
                  <a:close/>
                  <a:moveTo>
                    <a:pt x="6" y="172"/>
                  </a:moveTo>
                  <a:lnTo>
                    <a:pt x="6" y="186"/>
                  </a:lnTo>
                  <a:lnTo>
                    <a:pt x="2" y="188"/>
                  </a:lnTo>
                  <a:lnTo>
                    <a:pt x="0" y="186"/>
                  </a:lnTo>
                  <a:lnTo>
                    <a:pt x="0" y="172"/>
                  </a:lnTo>
                  <a:lnTo>
                    <a:pt x="2" y="168"/>
                  </a:lnTo>
                  <a:lnTo>
                    <a:pt x="6" y="172"/>
                  </a:lnTo>
                  <a:close/>
                  <a:moveTo>
                    <a:pt x="6" y="138"/>
                  </a:moveTo>
                  <a:lnTo>
                    <a:pt x="6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6" y="138"/>
                  </a:lnTo>
                  <a:close/>
                  <a:moveTo>
                    <a:pt x="6" y="106"/>
                  </a:moveTo>
                  <a:lnTo>
                    <a:pt x="6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6" y="106"/>
                  </a:lnTo>
                  <a:close/>
                  <a:moveTo>
                    <a:pt x="6" y="70"/>
                  </a:moveTo>
                  <a:lnTo>
                    <a:pt x="6" y="86"/>
                  </a:lnTo>
                  <a:lnTo>
                    <a:pt x="2" y="88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70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4"/>
                  </a:move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5" name="Freeform 101"/>
            <p:cNvSpPr>
              <a:spLocks noEditPoints="1"/>
            </p:cNvSpPr>
            <p:nvPr/>
          </p:nvSpPr>
          <p:spPr bwMode="auto">
            <a:xfrm>
              <a:off x="6894513" y="4710113"/>
              <a:ext cx="9525" cy="403225"/>
            </a:xfrm>
            <a:custGeom>
              <a:avLst/>
              <a:gdLst>
                <a:gd name="T0" fmla="*/ 6 w 6"/>
                <a:gd name="T1" fmla="*/ 236 h 254"/>
                <a:gd name="T2" fmla="*/ 6 w 6"/>
                <a:gd name="T3" fmla="*/ 252 h 254"/>
                <a:gd name="T4" fmla="*/ 2 w 6"/>
                <a:gd name="T5" fmla="*/ 254 h 254"/>
                <a:gd name="T6" fmla="*/ 0 w 6"/>
                <a:gd name="T7" fmla="*/ 252 h 254"/>
                <a:gd name="T8" fmla="*/ 0 w 6"/>
                <a:gd name="T9" fmla="*/ 236 h 254"/>
                <a:gd name="T10" fmla="*/ 2 w 6"/>
                <a:gd name="T11" fmla="*/ 234 h 254"/>
                <a:gd name="T12" fmla="*/ 6 w 6"/>
                <a:gd name="T13" fmla="*/ 236 h 254"/>
                <a:gd name="T14" fmla="*/ 6 w 6"/>
                <a:gd name="T15" fmla="*/ 204 h 254"/>
                <a:gd name="T16" fmla="*/ 6 w 6"/>
                <a:gd name="T17" fmla="*/ 218 h 254"/>
                <a:gd name="T18" fmla="*/ 2 w 6"/>
                <a:gd name="T19" fmla="*/ 220 h 254"/>
                <a:gd name="T20" fmla="*/ 0 w 6"/>
                <a:gd name="T21" fmla="*/ 218 h 254"/>
                <a:gd name="T22" fmla="*/ 0 w 6"/>
                <a:gd name="T23" fmla="*/ 204 h 254"/>
                <a:gd name="T24" fmla="*/ 2 w 6"/>
                <a:gd name="T25" fmla="*/ 200 h 254"/>
                <a:gd name="T26" fmla="*/ 6 w 6"/>
                <a:gd name="T27" fmla="*/ 204 h 254"/>
                <a:gd name="T28" fmla="*/ 6 w 6"/>
                <a:gd name="T29" fmla="*/ 170 h 254"/>
                <a:gd name="T30" fmla="*/ 6 w 6"/>
                <a:gd name="T31" fmla="*/ 184 h 254"/>
                <a:gd name="T32" fmla="*/ 2 w 6"/>
                <a:gd name="T33" fmla="*/ 188 h 254"/>
                <a:gd name="T34" fmla="*/ 0 w 6"/>
                <a:gd name="T35" fmla="*/ 184 h 254"/>
                <a:gd name="T36" fmla="*/ 0 w 6"/>
                <a:gd name="T37" fmla="*/ 170 h 254"/>
                <a:gd name="T38" fmla="*/ 2 w 6"/>
                <a:gd name="T39" fmla="*/ 168 h 254"/>
                <a:gd name="T40" fmla="*/ 6 w 6"/>
                <a:gd name="T41" fmla="*/ 170 h 254"/>
                <a:gd name="T42" fmla="*/ 6 w 6"/>
                <a:gd name="T43" fmla="*/ 138 h 254"/>
                <a:gd name="T44" fmla="*/ 6 w 6"/>
                <a:gd name="T45" fmla="*/ 150 h 254"/>
                <a:gd name="T46" fmla="*/ 2 w 6"/>
                <a:gd name="T47" fmla="*/ 154 h 254"/>
                <a:gd name="T48" fmla="*/ 0 w 6"/>
                <a:gd name="T49" fmla="*/ 150 h 254"/>
                <a:gd name="T50" fmla="*/ 0 w 6"/>
                <a:gd name="T51" fmla="*/ 138 h 254"/>
                <a:gd name="T52" fmla="*/ 2 w 6"/>
                <a:gd name="T53" fmla="*/ 134 h 254"/>
                <a:gd name="T54" fmla="*/ 6 w 6"/>
                <a:gd name="T55" fmla="*/ 138 h 254"/>
                <a:gd name="T56" fmla="*/ 6 w 6"/>
                <a:gd name="T57" fmla="*/ 102 h 254"/>
                <a:gd name="T58" fmla="*/ 6 w 6"/>
                <a:gd name="T59" fmla="*/ 118 h 254"/>
                <a:gd name="T60" fmla="*/ 2 w 6"/>
                <a:gd name="T61" fmla="*/ 120 h 254"/>
                <a:gd name="T62" fmla="*/ 0 w 6"/>
                <a:gd name="T63" fmla="*/ 118 h 254"/>
                <a:gd name="T64" fmla="*/ 0 w 6"/>
                <a:gd name="T65" fmla="*/ 102 h 254"/>
                <a:gd name="T66" fmla="*/ 2 w 6"/>
                <a:gd name="T67" fmla="*/ 102 h 254"/>
                <a:gd name="T68" fmla="*/ 6 w 6"/>
                <a:gd name="T69" fmla="*/ 102 h 254"/>
                <a:gd name="T70" fmla="*/ 6 w 6"/>
                <a:gd name="T71" fmla="*/ 70 h 254"/>
                <a:gd name="T72" fmla="*/ 6 w 6"/>
                <a:gd name="T73" fmla="*/ 84 h 254"/>
                <a:gd name="T74" fmla="*/ 2 w 6"/>
                <a:gd name="T75" fmla="*/ 86 h 254"/>
                <a:gd name="T76" fmla="*/ 0 w 6"/>
                <a:gd name="T77" fmla="*/ 84 h 254"/>
                <a:gd name="T78" fmla="*/ 0 w 6"/>
                <a:gd name="T79" fmla="*/ 70 h 254"/>
                <a:gd name="T80" fmla="*/ 2 w 6"/>
                <a:gd name="T81" fmla="*/ 66 h 254"/>
                <a:gd name="T82" fmla="*/ 6 w 6"/>
                <a:gd name="T83" fmla="*/ 70 h 254"/>
                <a:gd name="T84" fmla="*/ 6 w 6"/>
                <a:gd name="T85" fmla="*/ 36 h 254"/>
                <a:gd name="T86" fmla="*/ 6 w 6"/>
                <a:gd name="T87" fmla="*/ 50 h 254"/>
                <a:gd name="T88" fmla="*/ 2 w 6"/>
                <a:gd name="T89" fmla="*/ 52 h 254"/>
                <a:gd name="T90" fmla="*/ 0 w 6"/>
                <a:gd name="T91" fmla="*/ 50 h 254"/>
                <a:gd name="T92" fmla="*/ 0 w 6"/>
                <a:gd name="T93" fmla="*/ 36 h 254"/>
                <a:gd name="T94" fmla="*/ 2 w 6"/>
                <a:gd name="T95" fmla="*/ 34 h 254"/>
                <a:gd name="T96" fmla="*/ 6 w 6"/>
                <a:gd name="T97" fmla="*/ 36 h 254"/>
                <a:gd name="T98" fmla="*/ 6 w 6"/>
                <a:gd name="T99" fmla="*/ 2 h 254"/>
                <a:gd name="T100" fmla="*/ 6 w 6"/>
                <a:gd name="T101" fmla="*/ 16 h 254"/>
                <a:gd name="T102" fmla="*/ 2 w 6"/>
                <a:gd name="T103" fmla="*/ 20 h 254"/>
                <a:gd name="T104" fmla="*/ 0 w 6"/>
                <a:gd name="T105" fmla="*/ 16 h 254"/>
                <a:gd name="T106" fmla="*/ 0 w 6"/>
                <a:gd name="T107" fmla="*/ 2 h 254"/>
                <a:gd name="T108" fmla="*/ 2 w 6"/>
                <a:gd name="T109" fmla="*/ 0 h 254"/>
                <a:gd name="T110" fmla="*/ 6 w 6"/>
                <a:gd name="T111" fmla="*/ 2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4">
                  <a:moveTo>
                    <a:pt x="6" y="236"/>
                  </a:moveTo>
                  <a:lnTo>
                    <a:pt x="6" y="252"/>
                  </a:lnTo>
                  <a:lnTo>
                    <a:pt x="2" y="254"/>
                  </a:lnTo>
                  <a:lnTo>
                    <a:pt x="0" y="252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4"/>
                  </a:moveTo>
                  <a:lnTo>
                    <a:pt x="6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6" y="204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6" y="170"/>
                  </a:lnTo>
                  <a:close/>
                  <a:moveTo>
                    <a:pt x="6" y="138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6" name="Rectangle 102"/>
            <p:cNvSpPr>
              <a:spLocks noChangeArrowheads="1"/>
            </p:cNvSpPr>
            <p:nvPr/>
          </p:nvSpPr>
          <p:spPr bwMode="auto">
            <a:xfrm>
              <a:off x="3389313" y="2147888"/>
              <a:ext cx="346075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7" name="Rectangle 103"/>
            <p:cNvSpPr>
              <a:spLocks noChangeArrowheads="1"/>
            </p:cNvSpPr>
            <p:nvPr/>
          </p:nvSpPr>
          <p:spPr bwMode="auto">
            <a:xfrm>
              <a:off x="3389313" y="2147888"/>
              <a:ext cx="34607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8" name="Rectangle 104"/>
            <p:cNvSpPr>
              <a:spLocks noChangeArrowheads="1"/>
            </p:cNvSpPr>
            <p:nvPr/>
          </p:nvSpPr>
          <p:spPr bwMode="auto">
            <a:xfrm>
              <a:off x="4021138" y="2681288"/>
              <a:ext cx="346075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9" name="Rectangle 105"/>
            <p:cNvSpPr>
              <a:spLocks noChangeArrowheads="1"/>
            </p:cNvSpPr>
            <p:nvPr/>
          </p:nvSpPr>
          <p:spPr bwMode="auto">
            <a:xfrm>
              <a:off x="4021138" y="2681288"/>
              <a:ext cx="34607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0" name="Rectangle 106"/>
            <p:cNvSpPr>
              <a:spLocks noChangeArrowheads="1"/>
            </p:cNvSpPr>
            <p:nvPr/>
          </p:nvSpPr>
          <p:spPr bwMode="auto">
            <a:xfrm>
              <a:off x="4541838" y="2681288"/>
              <a:ext cx="342900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1" name="Rectangle 107"/>
            <p:cNvSpPr>
              <a:spLocks noChangeArrowheads="1"/>
            </p:cNvSpPr>
            <p:nvPr/>
          </p:nvSpPr>
          <p:spPr bwMode="auto">
            <a:xfrm>
              <a:off x="4541838" y="2681288"/>
              <a:ext cx="342900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2" name="Rectangle 108"/>
            <p:cNvSpPr>
              <a:spLocks noChangeArrowheads="1"/>
            </p:cNvSpPr>
            <p:nvPr/>
          </p:nvSpPr>
          <p:spPr bwMode="auto">
            <a:xfrm>
              <a:off x="4541838" y="3217863"/>
              <a:ext cx="342900" cy="2286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3" name="Rectangle 109"/>
            <p:cNvSpPr>
              <a:spLocks noChangeArrowheads="1"/>
            </p:cNvSpPr>
            <p:nvPr/>
          </p:nvSpPr>
          <p:spPr bwMode="auto">
            <a:xfrm>
              <a:off x="4541838" y="3217863"/>
              <a:ext cx="34290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4" name="Rectangle 110"/>
            <p:cNvSpPr>
              <a:spLocks noChangeArrowheads="1"/>
            </p:cNvSpPr>
            <p:nvPr/>
          </p:nvSpPr>
          <p:spPr bwMode="auto">
            <a:xfrm>
              <a:off x="5459413" y="2147888"/>
              <a:ext cx="346075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5" name="Rectangle 111"/>
            <p:cNvSpPr>
              <a:spLocks noChangeArrowheads="1"/>
            </p:cNvSpPr>
            <p:nvPr/>
          </p:nvSpPr>
          <p:spPr bwMode="auto">
            <a:xfrm>
              <a:off x="5459413" y="2147888"/>
              <a:ext cx="346075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6" name="Rectangle 112"/>
            <p:cNvSpPr>
              <a:spLocks noChangeArrowheads="1"/>
            </p:cNvSpPr>
            <p:nvPr/>
          </p:nvSpPr>
          <p:spPr bwMode="auto">
            <a:xfrm>
              <a:off x="5459413" y="3687763"/>
              <a:ext cx="346075" cy="2286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7" name="Rectangle 113"/>
            <p:cNvSpPr>
              <a:spLocks noChangeArrowheads="1"/>
            </p:cNvSpPr>
            <p:nvPr/>
          </p:nvSpPr>
          <p:spPr bwMode="auto">
            <a:xfrm>
              <a:off x="5459413" y="3687763"/>
              <a:ext cx="34607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8" name="Rectangle 114"/>
            <p:cNvSpPr>
              <a:spLocks noChangeArrowheads="1"/>
            </p:cNvSpPr>
            <p:nvPr/>
          </p:nvSpPr>
          <p:spPr bwMode="auto">
            <a:xfrm>
              <a:off x="5002213" y="4205288"/>
              <a:ext cx="342900" cy="2286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9" name="Rectangle 115"/>
            <p:cNvSpPr>
              <a:spLocks noChangeArrowheads="1"/>
            </p:cNvSpPr>
            <p:nvPr/>
          </p:nvSpPr>
          <p:spPr bwMode="auto">
            <a:xfrm>
              <a:off x="5002213" y="4205288"/>
              <a:ext cx="342900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0" name="Rectangle 116"/>
            <p:cNvSpPr>
              <a:spLocks noChangeArrowheads="1"/>
            </p:cNvSpPr>
            <p:nvPr/>
          </p:nvSpPr>
          <p:spPr bwMode="auto">
            <a:xfrm>
              <a:off x="5459413" y="4205288"/>
              <a:ext cx="346075" cy="2286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1" name="Rectangle 117"/>
            <p:cNvSpPr>
              <a:spLocks noChangeArrowheads="1"/>
            </p:cNvSpPr>
            <p:nvPr/>
          </p:nvSpPr>
          <p:spPr bwMode="auto">
            <a:xfrm>
              <a:off x="5459413" y="4205288"/>
              <a:ext cx="34607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2" name="Rectangle 118"/>
            <p:cNvSpPr>
              <a:spLocks noChangeArrowheads="1"/>
            </p:cNvSpPr>
            <p:nvPr/>
          </p:nvSpPr>
          <p:spPr bwMode="auto">
            <a:xfrm>
              <a:off x="6103938" y="4722813"/>
              <a:ext cx="346075" cy="2286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3" name="Rectangle 119"/>
            <p:cNvSpPr>
              <a:spLocks noChangeArrowheads="1"/>
            </p:cNvSpPr>
            <p:nvPr/>
          </p:nvSpPr>
          <p:spPr bwMode="auto">
            <a:xfrm>
              <a:off x="6103938" y="4722813"/>
              <a:ext cx="34607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4" name="Freeform 120"/>
            <p:cNvSpPr>
              <a:spLocks noEditPoints="1"/>
            </p:cNvSpPr>
            <p:nvPr/>
          </p:nvSpPr>
          <p:spPr bwMode="auto">
            <a:xfrm>
              <a:off x="3732213" y="2259013"/>
              <a:ext cx="288925" cy="571500"/>
            </a:xfrm>
            <a:custGeom>
              <a:avLst/>
              <a:gdLst>
                <a:gd name="T0" fmla="*/ 146 w 182"/>
                <a:gd name="T1" fmla="*/ 320 h 360"/>
                <a:gd name="T2" fmla="*/ 182 w 182"/>
                <a:gd name="T3" fmla="*/ 340 h 360"/>
                <a:gd name="T4" fmla="*/ 146 w 182"/>
                <a:gd name="T5" fmla="*/ 360 h 360"/>
                <a:gd name="T6" fmla="*/ 146 w 182"/>
                <a:gd name="T7" fmla="*/ 320 h 360"/>
                <a:gd name="T8" fmla="*/ 2 w 182"/>
                <a:gd name="T9" fmla="*/ 0 h 360"/>
                <a:gd name="T10" fmla="*/ 92 w 182"/>
                <a:gd name="T11" fmla="*/ 0 h 360"/>
                <a:gd name="T12" fmla="*/ 94 w 182"/>
                <a:gd name="T13" fmla="*/ 2 h 360"/>
                <a:gd name="T14" fmla="*/ 94 w 182"/>
                <a:gd name="T15" fmla="*/ 340 h 360"/>
                <a:gd name="T16" fmla="*/ 92 w 182"/>
                <a:gd name="T17" fmla="*/ 336 h 360"/>
                <a:gd name="T18" fmla="*/ 150 w 182"/>
                <a:gd name="T19" fmla="*/ 336 h 360"/>
                <a:gd name="T20" fmla="*/ 154 w 182"/>
                <a:gd name="T21" fmla="*/ 340 h 360"/>
                <a:gd name="T22" fmla="*/ 150 w 182"/>
                <a:gd name="T23" fmla="*/ 342 h 360"/>
                <a:gd name="T24" fmla="*/ 92 w 182"/>
                <a:gd name="T25" fmla="*/ 342 h 360"/>
                <a:gd name="T26" fmla="*/ 90 w 182"/>
                <a:gd name="T27" fmla="*/ 340 h 360"/>
                <a:gd name="T28" fmla="*/ 90 w 182"/>
                <a:gd name="T29" fmla="*/ 2 h 360"/>
                <a:gd name="T30" fmla="*/ 92 w 182"/>
                <a:gd name="T31" fmla="*/ 6 h 360"/>
                <a:gd name="T32" fmla="*/ 2 w 182"/>
                <a:gd name="T33" fmla="*/ 6 h 360"/>
                <a:gd name="T34" fmla="*/ 0 w 182"/>
                <a:gd name="T35" fmla="*/ 2 h 360"/>
                <a:gd name="T36" fmla="*/ 2 w 182"/>
                <a:gd name="T37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360">
                  <a:moveTo>
                    <a:pt x="146" y="320"/>
                  </a:moveTo>
                  <a:lnTo>
                    <a:pt x="182" y="340"/>
                  </a:lnTo>
                  <a:lnTo>
                    <a:pt x="146" y="360"/>
                  </a:lnTo>
                  <a:lnTo>
                    <a:pt x="146" y="320"/>
                  </a:lnTo>
                  <a:close/>
                  <a:moveTo>
                    <a:pt x="2" y="0"/>
                  </a:moveTo>
                  <a:lnTo>
                    <a:pt x="92" y="0"/>
                  </a:lnTo>
                  <a:lnTo>
                    <a:pt x="94" y="2"/>
                  </a:lnTo>
                  <a:lnTo>
                    <a:pt x="94" y="340"/>
                  </a:lnTo>
                  <a:lnTo>
                    <a:pt x="92" y="336"/>
                  </a:lnTo>
                  <a:lnTo>
                    <a:pt x="150" y="336"/>
                  </a:lnTo>
                  <a:lnTo>
                    <a:pt x="154" y="340"/>
                  </a:lnTo>
                  <a:lnTo>
                    <a:pt x="150" y="342"/>
                  </a:lnTo>
                  <a:lnTo>
                    <a:pt x="92" y="342"/>
                  </a:lnTo>
                  <a:lnTo>
                    <a:pt x="90" y="340"/>
                  </a:lnTo>
                  <a:lnTo>
                    <a:pt x="90" y="2"/>
                  </a:lnTo>
                  <a:lnTo>
                    <a:pt x="92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5" name="Freeform 121"/>
            <p:cNvSpPr>
              <a:spLocks noEditPoints="1"/>
            </p:cNvSpPr>
            <p:nvPr/>
          </p:nvSpPr>
          <p:spPr bwMode="auto">
            <a:xfrm>
              <a:off x="3732213" y="2233613"/>
              <a:ext cx="577850" cy="60325"/>
            </a:xfrm>
            <a:custGeom>
              <a:avLst/>
              <a:gdLst>
                <a:gd name="T0" fmla="*/ 326 w 364"/>
                <a:gd name="T1" fmla="*/ 0 h 38"/>
                <a:gd name="T2" fmla="*/ 364 w 364"/>
                <a:gd name="T3" fmla="*/ 20 h 38"/>
                <a:gd name="T4" fmla="*/ 326 w 364"/>
                <a:gd name="T5" fmla="*/ 38 h 38"/>
                <a:gd name="T6" fmla="*/ 326 w 364"/>
                <a:gd name="T7" fmla="*/ 0 h 38"/>
                <a:gd name="T8" fmla="*/ 2 w 364"/>
                <a:gd name="T9" fmla="*/ 16 h 38"/>
                <a:gd name="T10" fmla="*/ 332 w 364"/>
                <a:gd name="T11" fmla="*/ 16 h 38"/>
                <a:gd name="T12" fmla="*/ 334 w 364"/>
                <a:gd name="T13" fmla="*/ 20 h 38"/>
                <a:gd name="T14" fmla="*/ 332 w 364"/>
                <a:gd name="T15" fmla="*/ 22 h 38"/>
                <a:gd name="T16" fmla="*/ 2 w 364"/>
                <a:gd name="T17" fmla="*/ 22 h 38"/>
                <a:gd name="T18" fmla="*/ 0 w 364"/>
                <a:gd name="T19" fmla="*/ 18 h 38"/>
                <a:gd name="T20" fmla="*/ 2 w 364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4" h="38">
                  <a:moveTo>
                    <a:pt x="326" y="0"/>
                  </a:moveTo>
                  <a:lnTo>
                    <a:pt x="364" y="20"/>
                  </a:lnTo>
                  <a:lnTo>
                    <a:pt x="326" y="38"/>
                  </a:lnTo>
                  <a:lnTo>
                    <a:pt x="326" y="0"/>
                  </a:lnTo>
                  <a:close/>
                  <a:moveTo>
                    <a:pt x="2" y="16"/>
                  </a:moveTo>
                  <a:lnTo>
                    <a:pt x="332" y="16"/>
                  </a:lnTo>
                  <a:lnTo>
                    <a:pt x="334" y="20"/>
                  </a:lnTo>
                  <a:lnTo>
                    <a:pt x="332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6" name="Freeform 122"/>
            <p:cNvSpPr>
              <a:spLocks noEditPoints="1"/>
            </p:cNvSpPr>
            <p:nvPr/>
          </p:nvSpPr>
          <p:spPr bwMode="auto">
            <a:xfrm>
              <a:off x="4189413" y="2906713"/>
              <a:ext cx="352425" cy="457200"/>
            </a:xfrm>
            <a:custGeom>
              <a:avLst/>
              <a:gdLst>
                <a:gd name="T0" fmla="*/ 182 w 222"/>
                <a:gd name="T1" fmla="*/ 248 h 288"/>
                <a:gd name="T2" fmla="*/ 222 w 222"/>
                <a:gd name="T3" fmla="*/ 268 h 288"/>
                <a:gd name="T4" fmla="*/ 182 w 222"/>
                <a:gd name="T5" fmla="*/ 288 h 288"/>
                <a:gd name="T6" fmla="*/ 182 w 222"/>
                <a:gd name="T7" fmla="*/ 248 h 288"/>
                <a:gd name="T8" fmla="*/ 6 w 222"/>
                <a:gd name="T9" fmla="*/ 4 h 288"/>
                <a:gd name="T10" fmla="*/ 6 w 222"/>
                <a:gd name="T11" fmla="*/ 268 h 288"/>
                <a:gd name="T12" fmla="*/ 4 w 222"/>
                <a:gd name="T13" fmla="*/ 266 h 288"/>
                <a:gd name="T14" fmla="*/ 188 w 222"/>
                <a:gd name="T15" fmla="*/ 266 h 288"/>
                <a:gd name="T16" fmla="*/ 190 w 222"/>
                <a:gd name="T17" fmla="*/ 268 h 288"/>
                <a:gd name="T18" fmla="*/ 188 w 222"/>
                <a:gd name="T19" fmla="*/ 272 h 288"/>
                <a:gd name="T20" fmla="*/ 4 w 222"/>
                <a:gd name="T21" fmla="*/ 272 h 288"/>
                <a:gd name="T22" fmla="*/ 0 w 222"/>
                <a:gd name="T23" fmla="*/ 268 h 288"/>
                <a:gd name="T24" fmla="*/ 0 w 222"/>
                <a:gd name="T25" fmla="*/ 4 h 288"/>
                <a:gd name="T26" fmla="*/ 4 w 222"/>
                <a:gd name="T27" fmla="*/ 0 h 288"/>
                <a:gd name="T28" fmla="*/ 6 w 222"/>
                <a:gd name="T29" fmla="*/ 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22" h="288">
                  <a:moveTo>
                    <a:pt x="182" y="248"/>
                  </a:moveTo>
                  <a:lnTo>
                    <a:pt x="222" y="268"/>
                  </a:lnTo>
                  <a:lnTo>
                    <a:pt x="182" y="288"/>
                  </a:lnTo>
                  <a:lnTo>
                    <a:pt x="182" y="248"/>
                  </a:lnTo>
                  <a:close/>
                  <a:moveTo>
                    <a:pt x="6" y="4"/>
                  </a:moveTo>
                  <a:lnTo>
                    <a:pt x="6" y="268"/>
                  </a:lnTo>
                  <a:lnTo>
                    <a:pt x="4" y="266"/>
                  </a:lnTo>
                  <a:lnTo>
                    <a:pt x="188" y="266"/>
                  </a:lnTo>
                  <a:lnTo>
                    <a:pt x="190" y="268"/>
                  </a:lnTo>
                  <a:lnTo>
                    <a:pt x="188" y="272"/>
                  </a:lnTo>
                  <a:lnTo>
                    <a:pt x="4" y="272"/>
                  </a:lnTo>
                  <a:lnTo>
                    <a:pt x="0" y="26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7" name="Freeform 123"/>
            <p:cNvSpPr>
              <a:spLocks noEditPoints="1"/>
            </p:cNvSpPr>
            <p:nvPr/>
          </p:nvSpPr>
          <p:spPr bwMode="auto">
            <a:xfrm>
              <a:off x="4364038" y="2767013"/>
              <a:ext cx="177800" cy="63500"/>
            </a:xfrm>
            <a:custGeom>
              <a:avLst/>
              <a:gdLst>
                <a:gd name="T0" fmla="*/ 72 w 112"/>
                <a:gd name="T1" fmla="*/ 0 h 40"/>
                <a:gd name="T2" fmla="*/ 112 w 112"/>
                <a:gd name="T3" fmla="*/ 20 h 40"/>
                <a:gd name="T4" fmla="*/ 72 w 112"/>
                <a:gd name="T5" fmla="*/ 40 h 40"/>
                <a:gd name="T6" fmla="*/ 72 w 112"/>
                <a:gd name="T7" fmla="*/ 0 h 40"/>
                <a:gd name="T8" fmla="*/ 2 w 112"/>
                <a:gd name="T9" fmla="*/ 16 h 40"/>
                <a:gd name="T10" fmla="*/ 78 w 112"/>
                <a:gd name="T11" fmla="*/ 16 h 40"/>
                <a:gd name="T12" fmla="*/ 80 w 112"/>
                <a:gd name="T13" fmla="*/ 20 h 40"/>
                <a:gd name="T14" fmla="*/ 78 w 112"/>
                <a:gd name="T15" fmla="*/ 22 h 40"/>
                <a:gd name="T16" fmla="*/ 2 w 112"/>
                <a:gd name="T17" fmla="*/ 22 h 40"/>
                <a:gd name="T18" fmla="*/ 0 w 112"/>
                <a:gd name="T19" fmla="*/ 20 h 40"/>
                <a:gd name="T20" fmla="*/ 2 w 112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40">
                  <a:moveTo>
                    <a:pt x="72" y="0"/>
                  </a:moveTo>
                  <a:lnTo>
                    <a:pt x="112" y="20"/>
                  </a:lnTo>
                  <a:lnTo>
                    <a:pt x="72" y="40"/>
                  </a:lnTo>
                  <a:lnTo>
                    <a:pt x="72" y="0"/>
                  </a:lnTo>
                  <a:close/>
                  <a:moveTo>
                    <a:pt x="2" y="16"/>
                  </a:moveTo>
                  <a:lnTo>
                    <a:pt x="78" y="16"/>
                  </a:lnTo>
                  <a:lnTo>
                    <a:pt x="80" y="20"/>
                  </a:lnTo>
                  <a:lnTo>
                    <a:pt x="78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8" name="Freeform 124"/>
            <p:cNvSpPr>
              <a:spLocks noEditPoints="1"/>
            </p:cNvSpPr>
            <p:nvPr/>
          </p:nvSpPr>
          <p:spPr bwMode="auto">
            <a:xfrm>
              <a:off x="4878388" y="2792413"/>
              <a:ext cx="581025" cy="1038225"/>
            </a:xfrm>
            <a:custGeom>
              <a:avLst/>
              <a:gdLst>
                <a:gd name="T0" fmla="*/ 328 w 366"/>
                <a:gd name="T1" fmla="*/ 618 h 654"/>
                <a:gd name="T2" fmla="*/ 366 w 366"/>
                <a:gd name="T3" fmla="*/ 636 h 654"/>
                <a:gd name="T4" fmla="*/ 328 w 366"/>
                <a:gd name="T5" fmla="*/ 654 h 654"/>
                <a:gd name="T6" fmla="*/ 328 w 366"/>
                <a:gd name="T7" fmla="*/ 618 h 654"/>
                <a:gd name="T8" fmla="*/ 4 w 366"/>
                <a:gd name="T9" fmla="*/ 0 h 654"/>
                <a:gd name="T10" fmla="*/ 186 w 366"/>
                <a:gd name="T11" fmla="*/ 0 h 654"/>
                <a:gd name="T12" fmla="*/ 186 w 366"/>
                <a:gd name="T13" fmla="*/ 4 h 654"/>
                <a:gd name="T14" fmla="*/ 186 w 366"/>
                <a:gd name="T15" fmla="*/ 636 h 654"/>
                <a:gd name="T16" fmla="*/ 186 w 366"/>
                <a:gd name="T17" fmla="*/ 634 h 654"/>
                <a:gd name="T18" fmla="*/ 336 w 366"/>
                <a:gd name="T19" fmla="*/ 634 h 654"/>
                <a:gd name="T20" fmla="*/ 338 w 366"/>
                <a:gd name="T21" fmla="*/ 636 h 654"/>
                <a:gd name="T22" fmla="*/ 336 w 366"/>
                <a:gd name="T23" fmla="*/ 638 h 654"/>
                <a:gd name="T24" fmla="*/ 186 w 366"/>
                <a:gd name="T25" fmla="*/ 638 h 654"/>
                <a:gd name="T26" fmla="*/ 182 w 366"/>
                <a:gd name="T27" fmla="*/ 636 h 654"/>
                <a:gd name="T28" fmla="*/ 182 w 366"/>
                <a:gd name="T29" fmla="*/ 4 h 654"/>
                <a:gd name="T30" fmla="*/ 186 w 366"/>
                <a:gd name="T31" fmla="*/ 6 h 654"/>
                <a:gd name="T32" fmla="*/ 4 w 366"/>
                <a:gd name="T33" fmla="*/ 6 h 654"/>
                <a:gd name="T34" fmla="*/ 0 w 366"/>
                <a:gd name="T35" fmla="*/ 4 h 654"/>
                <a:gd name="T36" fmla="*/ 4 w 366"/>
                <a:gd name="T37" fmla="*/ 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6" h="654">
                  <a:moveTo>
                    <a:pt x="328" y="618"/>
                  </a:moveTo>
                  <a:lnTo>
                    <a:pt x="366" y="636"/>
                  </a:lnTo>
                  <a:lnTo>
                    <a:pt x="328" y="654"/>
                  </a:lnTo>
                  <a:lnTo>
                    <a:pt x="328" y="618"/>
                  </a:lnTo>
                  <a:close/>
                  <a:moveTo>
                    <a:pt x="4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86" y="636"/>
                  </a:lnTo>
                  <a:lnTo>
                    <a:pt x="186" y="634"/>
                  </a:lnTo>
                  <a:lnTo>
                    <a:pt x="336" y="634"/>
                  </a:lnTo>
                  <a:lnTo>
                    <a:pt x="338" y="636"/>
                  </a:lnTo>
                  <a:lnTo>
                    <a:pt x="336" y="638"/>
                  </a:lnTo>
                  <a:lnTo>
                    <a:pt x="186" y="638"/>
                  </a:lnTo>
                  <a:lnTo>
                    <a:pt x="182" y="636"/>
                  </a:lnTo>
                  <a:lnTo>
                    <a:pt x="182" y="4"/>
                  </a:lnTo>
                  <a:lnTo>
                    <a:pt x="186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9" name="Freeform 125"/>
            <p:cNvSpPr>
              <a:spLocks noEditPoints="1"/>
            </p:cNvSpPr>
            <p:nvPr/>
          </p:nvSpPr>
          <p:spPr bwMode="auto">
            <a:xfrm>
              <a:off x="4710113" y="3443288"/>
              <a:ext cx="292100" cy="908050"/>
            </a:xfrm>
            <a:custGeom>
              <a:avLst/>
              <a:gdLst>
                <a:gd name="T0" fmla="*/ 144 w 184"/>
                <a:gd name="T1" fmla="*/ 534 h 572"/>
                <a:gd name="T2" fmla="*/ 184 w 184"/>
                <a:gd name="T3" fmla="*/ 552 h 572"/>
                <a:gd name="T4" fmla="*/ 144 w 184"/>
                <a:gd name="T5" fmla="*/ 572 h 572"/>
                <a:gd name="T6" fmla="*/ 144 w 184"/>
                <a:gd name="T7" fmla="*/ 534 h 572"/>
                <a:gd name="T8" fmla="*/ 4 w 184"/>
                <a:gd name="T9" fmla="*/ 2 h 572"/>
                <a:gd name="T10" fmla="*/ 4 w 184"/>
                <a:gd name="T11" fmla="*/ 552 h 572"/>
                <a:gd name="T12" fmla="*/ 0 w 184"/>
                <a:gd name="T13" fmla="*/ 550 h 572"/>
                <a:gd name="T14" fmla="*/ 150 w 184"/>
                <a:gd name="T15" fmla="*/ 550 h 572"/>
                <a:gd name="T16" fmla="*/ 152 w 184"/>
                <a:gd name="T17" fmla="*/ 552 h 572"/>
                <a:gd name="T18" fmla="*/ 150 w 184"/>
                <a:gd name="T19" fmla="*/ 554 h 572"/>
                <a:gd name="T20" fmla="*/ 0 w 184"/>
                <a:gd name="T21" fmla="*/ 554 h 572"/>
                <a:gd name="T22" fmla="*/ 0 w 184"/>
                <a:gd name="T23" fmla="*/ 552 h 572"/>
                <a:gd name="T24" fmla="*/ 0 w 184"/>
                <a:gd name="T25" fmla="*/ 2 h 572"/>
                <a:gd name="T26" fmla="*/ 0 w 184"/>
                <a:gd name="T27" fmla="*/ 0 h 572"/>
                <a:gd name="T28" fmla="*/ 4 w 184"/>
                <a:gd name="T29" fmla="*/ 2 h 5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4" h="572">
                  <a:moveTo>
                    <a:pt x="144" y="534"/>
                  </a:moveTo>
                  <a:lnTo>
                    <a:pt x="184" y="552"/>
                  </a:lnTo>
                  <a:lnTo>
                    <a:pt x="144" y="572"/>
                  </a:lnTo>
                  <a:lnTo>
                    <a:pt x="144" y="534"/>
                  </a:lnTo>
                  <a:close/>
                  <a:moveTo>
                    <a:pt x="4" y="2"/>
                  </a:moveTo>
                  <a:lnTo>
                    <a:pt x="4" y="552"/>
                  </a:lnTo>
                  <a:lnTo>
                    <a:pt x="0" y="550"/>
                  </a:lnTo>
                  <a:lnTo>
                    <a:pt x="150" y="550"/>
                  </a:lnTo>
                  <a:lnTo>
                    <a:pt x="152" y="552"/>
                  </a:lnTo>
                  <a:lnTo>
                    <a:pt x="150" y="554"/>
                  </a:lnTo>
                  <a:lnTo>
                    <a:pt x="0" y="554"/>
                  </a:lnTo>
                  <a:lnTo>
                    <a:pt x="0" y="55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0" name="Freeform 126"/>
            <p:cNvSpPr>
              <a:spLocks noEditPoints="1"/>
            </p:cNvSpPr>
            <p:nvPr/>
          </p:nvSpPr>
          <p:spPr bwMode="auto">
            <a:xfrm>
              <a:off x="5341938" y="4291013"/>
              <a:ext cx="117475" cy="60325"/>
            </a:xfrm>
            <a:custGeom>
              <a:avLst/>
              <a:gdLst>
                <a:gd name="T0" fmla="*/ 36 w 74"/>
                <a:gd name="T1" fmla="*/ 0 h 38"/>
                <a:gd name="T2" fmla="*/ 74 w 74"/>
                <a:gd name="T3" fmla="*/ 20 h 38"/>
                <a:gd name="T4" fmla="*/ 36 w 74"/>
                <a:gd name="T5" fmla="*/ 38 h 38"/>
                <a:gd name="T6" fmla="*/ 36 w 74"/>
                <a:gd name="T7" fmla="*/ 0 h 38"/>
                <a:gd name="T8" fmla="*/ 2 w 74"/>
                <a:gd name="T9" fmla="*/ 16 h 38"/>
                <a:gd name="T10" fmla="*/ 44 w 74"/>
                <a:gd name="T11" fmla="*/ 16 h 38"/>
                <a:gd name="T12" fmla="*/ 46 w 74"/>
                <a:gd name="T13" fmla="*/ 20 h 38"/>
                <a:gd name="T14" fmla="*/ 44 w 74"/>
                <a:gd name="T15" fmla="*/ 20 h 38"/>
                <a:gd name="T16" fmla="*/ 2 w 74"/>
                <a:gd name="T17" fmla="*/ 20 h 38"/>
                <a:gd name="T18" fmla="*/ 0 w 74"/>
                <a:gd name="T19" fmla="*/ 18 h 38"/>
                <a:gd name="T20" fmla="*/ 2 w 74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38">
                  <a:moveTo>
                    <a:pt x="36" y="0"/>
                  </a:moveTo>
                  <a:lnTo>
                    <a:pt x="74" y="20"/>
                  </a:lnTo>
                  <a:lnTo>
                    <a:pt x="36" y="38"/>
                  </a:lnTo>
                  <a:lnTo>
                    <a:pt x="36" y="0"/>
                  </a:lnTo>
                  <a:close/>
                  <a:moveTo>
                    <a:pt x="2" y="16"/>
                  </a:moveTo>
                  <a:lnTo>
                    <a:pt x="44" y="16"/>
                  </a:lnTo>
                  <a:lnTo>
                    <a:pt x="46" y="20"/>
                  </a:lnTo>
                  <a:lnTo>
                    <a:pt x="44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1" name="Freeform 127"/>
            <p:cNvSpPr>
              <a:spLocks noEditPoints="1"/>
            </p:cNvSpPr>
            <p:nvPr/>
          </p:nvSpPr>
          <p:spPr bwMode="auto">
            <a:xfrm>
              <a:off x="5802313" y="3798888"/>
              <a:ext cx="301625" cy="1069975"/>
            </a:xfrm>
            <a:custGeom>
              <a:avLst/>
              <a:gdLst>
                <a:gd name="T0" fmla="*/ 152 w 190"/>
                <a:gd name="T1" fmla="*/ 634 h 674"/>
                <a:gd name="T2" fmla="*/ 190 w 190"/>
                <a:gd name="T3" fmla="*/ 654 h 674"/>
                <a:gd name="T4" fmla="*/ 152 w 190"/>
                <a:gd name="T5" fmla="*/ 674 h 674"/>
                <a:gd name="T6" fmla="*/ 152 w 190"/>
                <a:gd name="T7" fmla="*/ 634 h 674"/>
                <a:gd name="T8" fmla="*/ 2 w 190"/>
                <a:gd name="T9" fmla="*/ 0 h 674"/>
                <a:gd name="T10" fmla="*/ 96 w 190"/>
                <a:gd name="T11" fmla="*/ 0 h 674"/>
                <a:gd name="T12" fmla="*/ 98 w 190"/>
                <a:gd name="T13" fmla="*/ 2 h 674"/>
                <a:gd name="T14" fmla="*/ 98 w 190"/>
                <a:gd name="T15" fmla="*/ 654 h 674"/>
                <a:gd name="T16" fmla="*/ 96 w 190"/>
                <a:gd name="T17" fmla="*/ 652 h 674"/>
                <a:gd name="T18" fmla="*/ 158 w 190"/>
                <a:gd name="T19" fmla="*/ 652 h 674"/>
                <a:gd name="T20" fmla="*/ 160 w 190"/>
                <a:gd name="T21" fmla="*/ 654 h 674"/>
                <a:gd name="T22" fmla="*/ 158 w 190"/>
                <a:gd name="T23" fmla="*/ 658 h 674"/>
                <a:gd name="T24" fmla="*/ 96 w 190"/>
                <a:gd name="T25" fmla="*/ 658 h 674"/>
                <a:gd name="T26" fmla="*/ 92 w 190"/>
                <a:gd name="T27" fmla="*/ 654 h 674"/>
                <a:gd name="T28" fmla="*/ 92 w 190"/>
                <a:gd name="T29" fmla="*/ 2 h 674"/>
                <a:gd name="T30" fmla="*/ 96 w 190"/>
                <a:gd name="T31" fmla="*/ 4 h 674"/>
                <a:gd name="T32" fmla="*/ 2 w 190"/>
                <a:gd name="T33" fmla="*/ 4 h 674"/>
                <a:gd name="T34" fmla="*/ 0 w 190"/>
                <a:gd name="T35" fmla="*/ 2 h 674"/>
                <a:gd name="T36" fmla="*/ 2 w 190"/>
                <a:gd name="T37" fmla="*/ 0 h 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0" h="674">
                  <a:moveTo>
                    <a:pt x="152" y="634"/>
                  </a:moveTo>
                  <a:lnTo>
                    <a:pt x="190" y="654"/>
                  </a:lnTo>
                  <a:lnTo>
                    <a:pt x="152" y="674"/>
                  </a:lnTo>
                  <a:lnTo>
                    <a:pt x="152" y="634"/>
                  </a:lnTo>
                  <a:close/>
                  <a:moveTo>
                    <a:pt x="2" y="0"/>
                  </a:moveTo>
                  <a:lnTo>
                    <a:pt x="96" y="0"/>
                  </a:lnTo>
                  <a:lnTo>
                    <a:pt x="98" y="2"/>
                  </a:lnTo>
                  <a:lnTo>
                    <a:pt x="98" y="654"/>
                  </a:lnTo>
                  <a:lnTo>
                    <a:pt x="96" y="652"/>
                  </a:lnTo>
                  <a:lnTo>
                    <a:pt x="158" y="652"/>
                  </a:lnTo>
                  <a:lnTo>
                    <a:pt x="160" y="654"/>
                  </a:lnTo>
                  <a:lnTo>
                    <a:pt x="158" y="658"/>
                  </a:lnTo>
                  <a:lnTo>
                    <a:pt x="96" y="658"/>
                  </a:lnTo>
                  <a:lnTo>
                    <a:pt x="92" y="654"/>
                  </a:lnTo>
                  <a:lnTo>
                    <a:pt x="92" y="2"/>
                  </a:lnTo>
                  <a:lnTo>
                    <a:pt x="9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2" name="Freeform 128"/>
            <p:cNvSpPr>
              <a:spLocks noEditPoints="1"/>
            </p:cNvSpPr>
            <p:nvPr/>
          </p:nvSpPr>
          <p:spPr bwMode="auto">
            <a:xfrm>
              <a:off x="5802313" y="4316413"/>
              <a:ext cx="301625" cy="552450"/>
            </a:xfrm>
            <a:custGeom>
              <a:avLst/>
              <a:gdLst>
                <a:gd name="T0" fmla="*/ 152 w 190"/>
                <a:gd name="T1" fmla="*/ 308 h 348"/>
                <a:gd name="T2" fmla="*/ 190 w 190"/>
                <a:gd name="T3" fmla="*/ 328 h 348"/>
                <a:gd name="T4" fmla="*/ 152 w 190"/>
                <a:gd name="T5" fmla="*/ 348 h 348"/>
                <a:gd name="T6" fmla="*/ 152 w 190"/>
                <a:gd name="T7" fmla="*/ 308 h 348"/>
                <a:gd name="T8" fmla="*/ 2 w 190"/>
                <a:gd name="T9" fmla="*/ 0 h 348"/>
                <a:gd name="T10" fmla="*/ 96 w 190"/>
                <a:gd name="T11" fmla="*/ 0 h 348"/>
                <a:gd name="T12" fmla="*/ 98 w 190"/>
                <a:gd name="T13" fmla="*/ 2 h 348"/>
                <a:gd name="T14" fmla="*/ 98 w 190"/>
                <a:gd name="T15" fmla="*/ 328 h 348"/>
                <a:gd name="T16" fmla="*/ 96 w 190"/>
                <a:gd name="T17" fmla="*/ 326 h 348"/>
                <a:gd name="T18" fmla="*/ 158 w 190"/>
                <a:gd name="T19" fmla="*/ 326 h 348"/>
                <a:gd name="T20" fmla="*/ 160 w 190"/>
                <a:gd name="T21" fmla="*/ 328 h 348"/>
                <a:gd name="T22" fmla="*/ 158 w 190"/>
                <a:gd name="T23" fmla="*/ 332 h 348"/>
                <a:gd name="T24" fmla="*/ 96 w 190"/>
                <a:gd name="T25" fmla="*/ 332 h 348"/>
                <a:gd name="T26" fmla="*/ 92 w 190"/>
                <a:gd name="T27" fmla="*/ 328 h 348"/>
                <a:gd name="T28" fmla="*/ 92 w 190"/>
                <a:gd name="T29" fmla="*/ 2 h 348"/>
                <a:gd name="T30" fmla="*/ 96 w 190"/>
                <a:gd name="T31" fmla="*/ 4 h 348"/>
                <a:gd name="T32" fmla="*/ 2 w 190"/>
                <a:gd name="T33" fmla="*/ 4 h 348"/>
                <a:gd name="T34" fmla="*/ 0 w 190"/>
                <a:gd name="T35" fmla="*/ 2 h 348"/>
                <a:gd name="T36" fmla="*/ 2 w 190"/>
                <a:gd name="T37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90" h="348">
                  <a:moveTo>
                    <a:pt x="152" y="308"/>
                  </a:moveTo>
                  <a:lnTo>
                    <a:pt x="190" y="328"/>
                  </a:lnTo>
                  <a:lnTo>
                    <a:pt x="152" y="348"/>
                  </a:lnTo>
                  <a:lnTo>
                    <a:pt x="152" y="308"/>
                  </a:lnTo>
                  <a:close/>
                  <a:moveTo>
                    <a:pt x="2" y="0"/>
                  </a:moveTo>
                  <a:lnTo>
                    <a:pt x="96" y="0"/>
                  </a:lnTo>
                  <a:lnTo>
                    <a:pt x="98" y="2"/>
                  </a:lnTo>
                  <a:lnTo>
                    <a:pt x="98" y="328"/>
                  </a:lnTo>
                  <a:lnTo>
                    <a:pt x="96" y="326"/>
                  </a:lnTo>
                  <a:lnTo>
                    <a:pt x="158" y="326"/>
                  </a:lnTo>
                  <a:lnTo>
                    <a:pt x="160" y="328"/>
                  </a:lnTo>
                  <a:lnTo>
                    <a:pt x="158" y="332"/>
                  </a:lnTo>
                  <a:lnTo>
                    <a:pt x="96" y="332"/>
                  </a:lnTo>
                  <a:lnTo>
                    <a:pt x="92" y="328"/>
                  </a:lnTo>
                  <a:lnTo>
                    <a:pt x="92" y="2"/>
                  </a:lnTo>
                  <a:lnTo>
                    <a:pt x="9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3" name="Freeform 129"/>
            <p:cNvSpPr>
              <a:spLocks noEditPoints="1"/>
            </p:cNvSpPr>
            <p:nvPr/>
          </p:nvSpPr>
          <p:spPr bwMode="auto">
            <a:xfrm>
              <a:off x="5602288" y="2373313"/>
              <a:ext cx="60325" cy="1314450"/>
            </a:xfrm>
            <a:custGeom>
              <a:avLst/>
              <a:gdLst>
                <a:gd name="T0" fmla="*/ 38 w 38"/>
                <a:gd name="T1" fmla="*/ 788 h 828"/>
                <a:gd name="T2" fmla="*/ 20 w 38"/>
                <a:gd name="T3" fmla="*/ 828 h 828"/>
                <a:gd name="T4" fmla="*/ 0 w 38"/>
                <a:gd name="T5" fmla="*/ 788 h 828"/>
                <a:gd name="T6" fmla="*/ 38 w 38"/>
                <a:gd name="T7" fmla="*/ 788 h 828"/>
                <a:gd name="T8" fmla="*/ 22 w 38"/>
                <a:gd name="T9" fmla="*/ 4 h 828"/>
                <a:gd name="T10" fmla="*/ 22 w 38"/>
                <a:gd name="T11" fmla="*/ 794 h 828"/>
                <a:gd name="T12" fmla="*/ 20 w 38"/>
                <a:gd name="T13" fmla="*/ 798 h 828"/>
                <a:gd name="T14" fmla="*/ 16 w 38"/>
                <a:gd name="T15" fmla="*/ 794 h 828"/>
                <a:gd name="T16" fmla="*/ 16 w 38"/>
                <a:gd name="T17" fmla="*/ 4 h 828"/>
                <a:gd name="T18" fmla="*/ 20 w 38"/>
                <a:gd name="T19" fmla="*/ 0 h 828"/>
                <a:gd name="T20" fmla="*/ 22 w 38"/>
                <a:gd name="T21" fmla="*/ 4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828">
                  <a:moveTo>
                    <a:pt x="38" y="788"/>
                  </a:moveTo>
                  <a:lnTo>
                    <a:pt x="20" y="828"/>
                  </a:lnTo>
                  <a:lnTo>
                    <a:pt x="0" y="788"/>
                  </a:lnTo>
                  <a:lnTo>
                    <a:pt x="38" y="788"/>
                  </a:lnTo>
                  <a:close/>
                  <a:moveTo>
                    <a:pt x="22" y="4"/>
                  </a:moveTo>
                  <a:lnTo>
                    <a:pt x="22" y="794"/>
                  </a:lnTo>
                  <a:lnTo>
                    <a:pt x="20" y="798"/>
                  </a:lnTo>
                  <a:lnTo>
                    <a:pt x="16" y="794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4" name="Freeform 130"/>
            <p:cNvSpPr>
              <a:spLocks/>
            </p:cNvSpPr>
            <p:nvPr/>
          </p:nvSpPr>
          <p:spPr bwMode="auto">
            <a:xfrm>
              <a:off x="3005138" y="2147888"/>
              <a:ext cx="231775" cy="231775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4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4 h 146"/>
                <a:gd name="T20" fmla="*/ 0 w 146"/>
                <a:gd name="T21" fmla="*/ 74 h 146"/>
                <a:gd name="T22" fmla="*/ 2 w 146"/>
                <a:gd name="T23" fmla="*/ 88 h 146"/>
                <a:gd name="T24" fmla="*/ 6 w 146"/>
                <a:gd name="T25" fmla="*/ 102 h 146"/>
                <a:gd name="T26" fmla="*/ 14 w 146"/>
                <a:gd name="T27" fmla="*/ 114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4 h 146"/>
                <a:gd name="T50" fmla="*/ 140 w 146"/>
                <a:gd name="T51" fmla="*/ 102 h 146"/>
                <a:gd name="T52" fmla="*/ 144 w 146"/>
                <a:gd name="T53" fmla="*/ 88 h 146"/>
                <a:gd name="T54" fmla="*/ 146 w 146"/>
                <a:gd name="T55" fmla="*/ 74 h 146"/>
                <a:gd name="T56" fmla="*/ 146 w 146"/>
                <a:gd name="T57" fmla="*/ 74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  <a:gd name="T74" fmla="*/ 72 w 146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88"/>
                  </a:lnTo>
                  <a:lnTo>
                    <a:pt x="6" y="102"/>
                  </a:lnTo>
                  <a:lnTo>
                    <a:pt x="14" y="114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4"/>
                  </a:lnTo>
                  <a:lnTo>
                    <a:pt x="140" y="102"/>
                  </a:lnTo>
                  <a:lnTo>
                    <a:pt x="144" y="88"/>
                  </a:lnTo>
                  <a:lnTo>
                    <a:pt x="146" y="74"/>
                  </a:lnTo>
                  <a:lnTo>
                    <a:pt x="146" y="74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5" name="Freeform 131"/>
            <p:cNvSpPr>
              <a:spLocks/>
            </p:cNvSpPr>
            <p:nvPr/>
          </p:nvSpPr>
          <p:spPr bwMode="auto">
            <a:xfrm>
              <a:off x="3005138" y="2147888"/>
              <a:ext cx="231775" cy="231775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4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4 h 146"/>
                <a:gd name="T20" fmla="*/ 0 w 146"/>
                <a:gd name="T21" fmla="*/ 74 h 146"/>
                <a:gd name="T22" fmla="*/ 2 w 146"/>
                <a:gd name="T23" fmla="*/ 88 h 146"/>
                <a:gd name="T24" fmla="*/ 6 w 146"/>
                <a:gd name="T25" fmla="*/ 102 h 146"/>
                <a:gd name="T26" fmla="*/ 14 w 146"/>
                <a:gd name="T27" fmla="*/ 114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4 h 146"/>
                <a:gd name="T50" fmla="*/ 140 w 146"/>
                <a:gd name="T51" fmla="*/ 102 h 146"/>
                <a:gd name="T52" fmla="*/ 144 w 146"/>
                <a:gd name="T53" fmla="*/ 88 h 146"/>
                <a:gd name="T54" fmla="*/ 146 w 146"/>
                <a:gd name="T55" fmla="*/ 74 h 146"/>
                <a:gd name="T56" fmla="*/ 146 w 146"/>
                <a:gd name="T57" fmla="*/ 74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2" y="88"/>
                  </a:lnTo>
                  <a:lnTo>
                    <a:pt x="6" y="102"/>
                  </a:lnTo>
                  <a:lnTo>
                    <a:pt x="14" y="114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4"/>
                  </a:lnTo>
                  <a:lnTo>
                    <a:pt x="140" y="102"/>
                  </a:lnTo>
                  <a:lnTo>
                    <a:pt x="144" y="88"/>
                  </a:lnTo>
                  <a:lnTo>
                    <a:pt x="146" y="74"/>
                  </a:lnTo>
                  <a:lnTo>
                    <a:pt x="146" y="74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6" name="Freeform 132"/>
            <p:cNvSpPr>
              <a:spLocks noEditPoints="1"/>
            </p:cNvSpPr>
            <p:nvPr/>
          </p:nvSpPr>
          <p:spPr bwMode="auto">
            <a:xfrm>
              <a:off x="3230563" y="2233613"/>
              <a:ext cx="158750" cy="60325"/>
            </a:xfrm>
            <a:custGeom>
              <a:avLst/>
              <a:gdLst>
                <a:gd name="T0" fmla="*/ 62 w 100"/>
                <a:gd name="T1" fmla="*/ 0 h 38"/>
                <a:gd name="T2" fmla="*/ 100 w 100"/>
                <a:gd name="T3" fmla="*/ 18 h 38"/>
                <a:gd name="T4" fmla="*/ 62 w 100"/>
                <a:gd name="T5" fmla="*/ 38 h 38"/>
                <a:gd name="T6" fmla="*/ 62 w 100"/>
                <a:gd name="T7" fmla="*/ 0 h 38"/>
                <a:gd name="T8" fmla="*/ 4 w 100"/>
                <a:gd name="T9" fmla="*/ 16 h 38"/>
                <a:gd name="T10" fmla="*/ 68 w 100"/>
                <a:gd name="T11" fmla="*/ 16 h 38"/>
                <a:gd name="T12" fmla="*/ 72 w 100"/>
                <a:gd name="T13" fmla="*/ 20 h 38"/>
                <a:gd name="T14" fmla="*/ 68 w 100"/>
                <a:gd name="T15" fmla="*/ 22 h 38"/>
                <a:gd name="T16" fmla="*/ 4 w 100"/>
                <a:gd name="T17" fmla="*/ 22 h 38"/>
                <a:gd name="T18" fmla="*/ 0 w 100"/>
                <a:gd name="T19" fmla="*/ 20 h 38"/>
                <a:gd name="T20" fmla="*/ 4 w 10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0" h="38">
                  <a:moveTo>
                    <a:pt x="62" y="0"/>
                  </a:moveTo>
                  <a:lnTo>
                    <a:pt x="100" y="18"/>
                  </a:lnTo>
                  <a:lnTo>
                    <a:pt x="62" y="38"/>
                  </a:lnTo>
                  <a:lnTo>
                    <a:pt x="62" y="0"/>
                  </a:lnTo>
                  <a:close/>
                  <a:moveTo>
                    <a:pt x="4" y="16"/>
                  </a:moveTo>
                  <a:lnTo>
                    <a:pt x="68" y="16"/>
                  </a:lnTo>
                  <a:lnTo>
                    <a:pt x="72" y="20"/>
                  </a:lnTo>
                  <a:lnTo>
                    <a:pt x="68" y="22"/>
                  </a:lnTo>
                  <a:lnTo>
                    <a:pt x="4" y="22"/>
                  </a:lnTo>
                  <a:lnTo>
                    <a:pt x="0" y="20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7" name="Freeform 133"/>
            <p:cNvSpPr>
              <a:spLocks/>
            </p:cNvSpPr>
            <p:nvPr/>
          </p:nvSpPr>
          <p:spPr bwMode="auto">
            <a:xfrm>
              <a:off x="6611938" y="4722813"/>
              <a:ext cx="228600" cy="231775"/>
            </a:xfrm>
            <a:custGeom>
              <a:avLst/>
              <a:gdLst>
                <a:gd name="T0" fmla="*/ 72 w 144"/>
                <a:gd name="T1" fmla="*/ 0 h 146"/>
                <a:gd name="T2" fmla="*/ 72 w 144"/>
                <a:gd name="T3" fmla="*/ 0 h 146"/>
                <a:gd name="T4" fmla="*/ 58 w 144"/>
                <a:gd name="T5" fmla="*/ 2 h 146"/>
                <a:gd name="T6" fmla="*/ 44 w 144"/>
                <a:gd name="T7" fmla="*/ 6 h 146"/>
                <a:gd name="T8" fmla="*/ 32 w 144"/>
                <a:gd name="T9" fmla="*/ 12 h 146"/>
                <a:gd name="T10" fmla="*/ 20 w 144"/>
                <a:gd name="T11" fmla="*/ 22 h 146"/>
                <a:gd name="T12" fmla="*/ 12 w 144"/>
                <a:gd name="T13" fmla="*/ 32 h 146"/>
                <a:gd name="T14" fmla="*/ 4 w 144"/>
                <a:gd name="T15" fmla="*/ 44 h 146"/>
                <a:gd name="T16" fmla="*/ 0 w 144"/>
                <a:gd name="T17" fmla="*/ 58 h 146"/>
                <a:gd name="T18" fmla="*/ 0 w 144"/>
                <a:gd name="T19" fmla="*/ 74 h 146"/>
                <a:gd name="T20" fmla="*/ 0 w 144"/>
                <a:gd name="T21" fmla="*/ 74 h 146"/>
                <a:gd name="T22" fmla="*/ 0 w 144"/>
                <a:gd name="T23" fmla="*/ 88 h 146"/>
                <a:gd name="T24" fmla="*/ 4 w 144"/>
                <a:gd name="T25" fmla="*/ 102 h 146"/>
                <a:gd name="T26" fmla="*/ 12 w 144"/>
                <a:gd name="T27" fmla="*/ 114 h 146"/>
                <a:gd name="T28" fmla="*/ 20 w 144"/>
                <a:gd name="T29" fmla="*/ 124 h 146"/>
                <a:gd name="T30" fmla="*/ 32 w 144"/>
                <a:gd name="T31" fmla="*/ 134 h 146"/>
                <a:gd name="T32" fmla="*/ 44 w 144"/>
                <a:gd name="T33" fmla="*/ 140 h 146"/>
                <a:gd name="T34" fmla="*/ 58 w 144"/>
                <a:gd name="T35" fmla="*/ 144 h 146"/>
                <a:gd name="T36" fmla="*/ 72 w 144"/>
                <a:gd name="T37" fmla="*/ 146 h 146"/>
                <a:gd name="T38" fmla="*/ 72 w 144"/>
                <a:gd name="T39" fmla="*/ 146 h 146"/>
                <a:gd name="T40" fmla="*/ 86 w 144"/>
                <a:gd name="T41" fmla="*/ 144 h 146"/>
                <a:gd name="T42" fmla="*/ 100 w 144"/>
                <a:gd name="T43" fmla="*/ 140 h 146"/>
                <a:gd name="T44" fmla="*/ 112 w 144"/>
                <a:gd name="T45" fmla="*/ 134 h 146"/>
                <a:gd name="T46" fmla="*/ 124 w 144"/>
                <a:gd name="T47" fmla="*/ 124 h 146"/>
                <a:gd name="T48" fmla="*/ 132 w 144"/>
                <a:gd name="T49" fmla="*/ 114 h 146"/>
                <a:gd name="T50" fmla="*/ 138 w 144"/>
                <a:gd name="T51" fmla="*/ 102 h 146"/>
                <a:gd name="T52" fmla="*/ 142 w 144"/>
                <a:gd name="T53" fmla="*/ 88 h 146"/>
                <a:gd name="T54" fmla="*/ 144 w 144"/>
                <a:gd name="T55" fmla="*/ 74 h 146"/>
                <a:gd name="T56" fmla="*/ 144 w 144"/>
                <a:gd name="T57" fmla="*/ 74 h 146"/>
                <a:gd name="T58" fmla="*/ 142 w 144"/>
                <a:gd name="T59" fmla="*/ 58 h 146"/>
                <a:gd name="T60" fmla="*/ 138 w 144"/>
                <a:gd name="T61" fmla="*/ 44 h 146"/>
                <a:gd name="T62" fmla="*/ 132 w 144"/>
                <a:gd name="T63" fmla="*/ 32 h 146"/>
                <a:gd name="T64" fmla="*/ 124 w 144"/>
                <a:gd name="T65" fmla="*/ 22 h 146"/>
                <a:gd name="T66" fmla="*/ 112 w 144"/>
                <a:gd name="T67" fmla="*/ 12 h 146"/>
                <a:gd name="T68" fmla="*/ 100 w 144"/>
                <a:gd name="T69" fmla="*/ 6 h 146"/>
                <a:gd name="T70" fmla="*/ 86 w 144"/>
                <a:gd name="T71" fmla="*/ 2 h 146"/>
                <a:gd name="T72" fmla="*/ 72 w 144"/>
                <a:gd name="T73" fmla="*/ 0 h 146"/>
                <a:gd name="T74" fmla="*/ 72 w 144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4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4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2" y="134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38" y="102"/>
                  </a:lnTo>
                  <a:lnTo>
                    <a:pt x="142" y="88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8" name="Freeform 134"/>
            <p:cNvSpPr>
              <a:spLocks/>
            </p:cNvSpPr>
            <p:nvPr/>
          </p:nvSpPr>
          <p:spPr bwMode="auto">
            <a:xfrm>
              <a:off x="6611938" y="4722813"/>
              <a:ext cx="228600" cy="231775"/>
            </a:xfrm>
            <a:custGeom>
              <a:avLst/>
              <a:gdLst>
                <a:gd name="T0" fmla="*/ 72 w 144"/>
                <a:gd name="T1" fmla="*/ 0 h 146"/>
                <a:gd name="T2" fmla="*/ 72 w 144"/>
                <a:gd name="T3" fmla="*/ 0 h 146"/>
                <a:gd name="T4" fmla="*/ 58 w 144"/>
                <a:gd name="T5" fmla="*/ 2 h 146"/>
                <a:gd name="T6" fmla="*/ 44 w 144"/>
                <a:gd name="T7" fmla="*/ 6 h 146"/>
                <a:gd name="T8" fmla="*/ 32 w 144"/>
                <a:gd name="T9" fmla="*/ 12 h 146"/>
                <a:gd name="T10" fmla="*/ 20 w 144"/>
                <a:gd name="T11" fmla="*/ 22 h 146"/>
                <a:gd name="T12" fmla="*/ 12 w 144"/>
                <a:gd name="T13" fmla="*/ 32 h 146"/>
                <a:gd name="T14" fmla="*/ 4 w 144"/>
                <a:gd name="T15" fmla="*/ 44 h 146"/>
                <a:gd name="T16" fmla="*/ 0 w 144"/>
                <a:gd name="T17" fmla="*/ 58 h 146"/>
                <a:gd name="T18" fmla="*/ 0 w 144"/>
                <a:gd name="T19" fmla="*/ 74 h 146"/>
                <a:gd name="T20" fmla="*/ 0 w 144"/>
                <a:gd name="T21" fmla="*/ 74 h 146"/>
                <a:gd name="T22" fmla="*/ 0 w 144"/>
                <a:gd name="T23" fmla="*/ 88 h 146"/>
                <a:gd name="T24" fmla="*/ 4 w 144"/>
                <a:gd name="T25" fmla="*/ 102 h 146"/>
                <a:gd name="T26" fmla="*/ 12 w 144"/>
                <a:gd name="T27" fmla="*/ 114 h 146"/>
                <a:gd name="T28" fmla="*/ 20 w 144"/>
                <a:gd name="T29" fmla="*/ 124 h 146"/>
                <a:gd name="T30" fmla="*/ 32 w 144"/>
                <a:gd name="T31" fmla="*/ 134 h 146"/>
                <a:gd name="T32" fmla="*/ 44 w 144"/>
                <a:gd name="T33" fmla="*/ 140 h 146"/>
                <a:gd name="T34" fmla="*/ 58 w 144"/>
                <a:gd name="T35" fmla="*/ 144 h 146"/>
                <a:gd name="T36" fmla="*/ 72 w 144"/>
                <a:gd name="T37" fmla="*/ 146 h 146"/>
                <a:gd name="T38" fmla="*/ 72 w 144"/>
                <a:gd name="T39" fmla="*/ 146 h 146"/>
                <a:gd name="T40" fmla="*/ 86 w 144"/>
                <a:gd name="T41" fmla="*/ 144 h 146"/>
                <a:gd name="T42" fmla="*/ 100 w 144"/>
                <a:gd name="T43" fmla="*/ 140 h 146"/>
                <a:gd name="T44" fmla="*/ 112 w 144"/>
                <a:gd name="T45" fmla="*/ 134 h 146"/>
                <a:gd name="T46" fmla="*/ 124 w 144"/>
                <a:gd name="T47" fmla="*/ 124 h 146"/>
                <a:gd name="T48" fmla="*/ 132 w 144"/>
                <a:gd name="T49" fmla="*/ 114 h 146"/>
                <a:gd name="T50" fmla="*/ 138 w 144"/>
                <a:gd name="T51" fmla="*/ 102 h 146"/>
                <a:gd name="T52" fmla="*/ 142 w 144"/>
                <a:gd name="T53" fmla="*/ 88 h 146"/>
                <a:gd name="T54" fmla="*/ 144 w 144"/>
                <a:gd name="T55" fmla="*/ 74 h 146"/>
                <a:gd name="T56" fmla="*/ 144 w 144"/>
                <a:gd name="T57" fmla="*/ 74 h 146"/>
                <a:gd name="T58" fmla="*/ 142 w 144"/>
                <a:gd name="T59" fmla="*/ 58 h 146"/>
                <a:gd name="T60" fmla="*/ 138 w 144"/>
                <a:gd name="T61" fmla="*/ 44 h 146"/>
                <a:gd name="T62" fmla="*/ 132 w 144"/>
                <a:gd name="T63" fmla="*/ 32 h 146"/>
                <a:gd name="T64" fmla="*/ 124 w 144"/>
                <a:gd name="T65" fmla="*/ 22 h 146"/>
                <a:gd name="T66" fmla="*/ 112 w 144"/>
                <a:gd name="T67" fmla="*/ 12 h 146"/>
                <a:gd name="T68" fmla="*/ 100 w 144"/>
                <a:gd name="T69" fmla="*/ 6 h 146"/>
                <a:gd name="T70" fmla="*/ 86 w 144"/>
                <a:gd name="T71" fmla="*/ 2 h 146"/>
                <a:gd name="T72" fmla="*/ 72 w 144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4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4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2" y="134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38" y="102"/>
                  </a:lnTo>
                  <a:lnTo>
                    <a:pt x="142" y="88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9" name="Freeform 135"/>
            <p:cNvSpPr>
              <a:spLocks noEditPoints="1"/>
            </p:cNvSpPr>
            <p:nvPr/>
          </p:nvSpPr>
          <p:spPr bwMode="auto">
            <a:xfrm>
              <a:off x="6443663" y="4808538"/>
              <a:ext cx="168275" cy="60325"/>
            </a:xfrm>
            <a:custGeom>
              <a:avLst/>
              <a:gdLst>
                <a:gd name="T0" fmla="*/ 68 w 106"/>
                <a:gd name="T1" fmla="*/ 0 h 38"/>
                <a:gd name="T2" fmla="*/ 106 w 106"/>
                <a:gd name="T3" fmla="*/ 20 h 38"/>
                <a:gd name="T4" fmla="*/ 68 w 106"/>
                <a:gd name="T5" fmla="*/ 38 h 38"/>
                <a:gd name="T6" fmla="*/ 68 w 106"/>
                <a:gd name="T7" fmla="*/ 0 h 38"/>
                <a:gd name="T8" fmla="*/ 4 w 106"/>
                <a:gd name="T9" fmla="*/ 16 h 38"/>
                <a:gd name="T10" fmla="*/ 74 w 106"/>
                <a:gd name="T11" fmla="*/ 16 h 38"/>
                <a:gd name="T12" fmla="*/ 76 w 106"/>
                <a:gd name="T13" fmla="*/ 20 h 38"/>
                <a:gd name="T14" fmla="*/ 74 w 106"/>
                <a:gd name="T15" fmla="*/ 22 h 38"/>
                <a:gd name="T16" fmla="*/ 4 w 106"/>
                <a:gd name="T17" fmla="*/ 22 h 38"/>
                <a:gd name="T18" fmla="*/ 0 w 106"/>
                <a:gd name="T19" fmla="*/ 18 h 38"/>
                <a:gd name="T20" fmla="*/ 4 w 106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38">
                  <a:moveTo>
                    <a:pt x="68" y="0"/>
                  </a:moveTo>
                  <a:lnTo>
                    <a:pt x="106" y="20"/>
                  </a:lnTo>
                  <a:lnTo>
                    <a:pt x="68" y="38"/>
                  </a:lnTo>
                  <a:lnTo>
                    <a:pt x="68" y="0"/>
                  </a:lnTo>
                  <a:close/>
                  <a:moveTo>
                    <a:pt x="4" y="16"/>
                  </a:moveTo>
                  <a:lnTo>
                    <a:pt x="74" y="16"/>
                  </a:lnTo>
                  <a:lnTo>
                    <a:pt x="76" y="20"/>
                  </a:lnTo>
                  <a:lnTo>
                    <a:pt x="74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0" name="Rectangle 136"/>
            <p:cNvSpPr>
              <a:spLocks noChangeArrowheads="1"/>
            </p:cNvSpPr>
            <p:nvPr/>
          </p:nvSpPr>
          <p:spPr bwMode="auto">
            <a:xfrm>
              <a:off x="4310063" y="2147888"/>
              <a:ext cx="342900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1" name="Rectangle 137"/>
            <p:cNvSpPr>
              <a:spLocks noChangeArrowheads="1"/>
            </p:cNvSpPr>
            <p:nvPr/>
          </p:nvSpPr>
          <p:spPr bwMode="auto">
            <a:xfrm>
              <a:off x="4310063" y="2147888"/>
              <a:ext cx="342900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2" name="Freeform 138"/>
            <p:cNvSpPr>
              <a:spLocks noEditPoints="1"/>
            </p:cNvSpPr>
            <p:nvPr/>
          </p:nvSpPr>
          <p:spPr bwMode="auto">
            <a:xfrm>
              <a:off x="5170488" y="2373313"/>
              <a:ext cx="492125" cy="1314450"/>
            </a:xfrm>
            <a:custGeom>
              <a:avLst/>
              <a:gdLst>
                <a:gd name="T0" fmla="*/ 310 w 310"/>
                <a:gd name="T1" fmla="*/ 788 h 828"/>
                <a:gd name="T2" fmla="*/ 292 w 310"/>
                <a:gd name="T3" fmla="*/ 828 h 828"/>
                <a:gd name="T4" fmla="*/ 272 w 310"/>
                <a:gd name="T5" fmla="*/ 788 h 828"/>
                <a:gd name="T6" fmla="*/ 310 w 310"/>
                <a:gd name="T7" fmla="*/ 788 h 828"/>
                <a:gd name="T8" fmla="*/ 4 w 310"/>
                <a:gd name="T9" fmla="*/ 4 h 828"/>
                <a:gd name="T10" fmla="*/ 4 w 310"/>
                <a:gd name="T11" fmla="*/ 414 h 828"/>
                <a:gd name="T12" fmla="*/ 2 w 310"/>
                <a:gd name="T13" fmla="*/ 412 h 828"/>
                <a:gd name="T14" fmla="*/ 292 w 310"/>
                <a:gd name="T15" fmla="*/ 412 h 828"/>
                <a:gd name="T16" fmla="*/ 294 w 310"/>
                <a:gd name="T17" fmla="*/ 414 h 828"/>
                <a:gd name="T18" fmla="*/ 294 w 310"/>
                <a:gd name="T19" fmla="*/ 794 h 828"/>
                <a:gd name="T20" fmla="*/ 292 w 310"/>
                <a:gd name="T21" fmla="*/ 798 h 828"/>
                <a:gd name="T22" fmla="*/ 288 w 310"/>
                <a:gd name="T23" fmla="*/ 794 h 828"/>
                <a:gd name="T24" fmla="*/ 288 w 310"/>
                <a:gd name="T25" fmla="*/ 414 h 828"/>
                <a:gd name="T26" fmla="*/ 292 w 310"/>
                <a:gd name="T27" fmla="*/ 418 h 828"/>
                <a:gd name="T28" fmla="*/ 2 w 310"/>
                <a:gd name="T29" fmla="*/ 418 h 828"/>
                <a:gd name="T30" fmla="*/ 0 w 310"/>
                <a:gd name="T31" fmla="*/ 414 h 828"/>
                <a:gd name="T32" fmla="*/ 0 w 310"/>
                <a:gd name="T33" fmla="*/ 4 h 828"/>
                <a:gd name="T34" fmla="*/ 2 w 310"/>
                <a:gd name="T35" fmla="*/ 0 h 828"/>
                <a:gd name="T36" fmla="*/ 4 w 310"/>
                <a:gd name="T37" fmla="*/ 4 h 8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0" h="828">
                  <a:moveTo>
                    <a:pt x="310" y="788"/>
                  </a:moveTo>
                  <a:lnTo>
                    <a:pt x="292" y="828"/>
                  </a:lnTo>
                  <a:lnTo>
                    <a:pt x="272" y="788"/>
                  </a:lnTo>
                  <a:lnTo>
                    <a:pt x="310" y="788"/>
                  </a:lnTo>
                  <a:close/>
                  <a:moveTo>
                    <a:pt x="4" y="4"/>
                  </a:moveTo>
                  <a:lnTo>
                    <a:pt x="4" y="414"/>
                  </a:lnTo>
                  <a:lnTo>
                    <a:pt x="2" y="412"/>
                  </a:lnTo>
                  <a:lnTo>
                    <a:pt x="292" y="412"/>
                  </a:lnTo>
                  <a:lnTo>
                    <a:pt x="294" y="414"/>
                  </a:lnTo>
                  <a:lnTo>
                    <a:pt x="294" y="794"/>
                  </a:lnTo>
                  <a:lnTo>
                    <a:pt x="292" y="798"/>
                  </a:lnTo>
                  <a:lnTo>
                    <a:pt x="288" y="794"/>
                  </a:lnTo>
                  <a:lnTo>
                    <a:pt x="288" y="414"/>
                  </a:lnTo>
                  <a:lnTo>
                    <a:pt x="292" y="418"/>
                  </a:lnTo>
                  <a:lnTo>
                    <a:pt x="2" y="418"/>
                  </a:lnTo>
                  <a:lnTo>
                    <a:pt x="0" y="414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3" name="Freeform 139"/>
            <p:cNvSpPr>
              <a:spLocks/>
            </p:cNvSpPr>
            <p:nvPr/>
          </p:nvSpPr>
          <p:spPr bwMode="auto">
            <a:xfrm>
              <a:off x="5002213" y="2147888"/>
              <a:ext cx="342900" cy="231775"/>
            </a:xfrm>
            <a:custGeom>
              <a:avLst/>
              <a:gdLst>
                <a:gd name="T0" fmla="*/ 108 w 216"/>
                <a:gd name="T1" fmla="*/ 0 h 146"/>
                <a:gd name="T2" fmla="*/ 0 w 216"/>
                <a:gd name="T3" fmla="*/ 72 h 146"/>
                <a:gd name="T4" fmla="*/ 108 w 216"/>
                <a:gd name="T5" fmla="*/ 146 h 146"/>
                <a:gd name="T6" fmla="*/ 216 w 216"/>
                <a:gd name="T7" fmla="*/ 72 h 146"/>
                <a:gd name="T8" fmla="*/ 108 w 216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46">
                  <a:moveTo>
                    <a:pt x="108" y="0"/>
                  </a:moveTo>
                  <a:lnTo>
                    <a:pt x="0" y="72"/>
                  </a:lnTo>
                  <a:lnTo>
                    <a:pt x="108" y="146"/>
                  </a:lnTo>
                  <a:lnTo>
                    <a:pt x="216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4" name="Freeform 140"/>
            <p:cNvSpPr>
              <a:spLocks/>
            </p:cNvSpPr>
            <p:nvPr/>
          </p:nvSpPr>
          <p:spPr bwMode="auto">
            <a:xfrm>
              <a:off x="5002213" y="2147888"/>
              <a:ext cx="342900" cy="231775"/>
            </a:xfrm>
            <a:custGeom>
              <a:avLst/>
              <a:gdLst>
                <a:gd name="T0" fmla="*/ 108 w 216"/>
                <a:gd name="T1" fmla="*/ 0 h 146"/>
                <a:gd name="T2" fmla="*/ 0 w 216"/>
                <a:gd name="T3" fmla="*/ 72 h 146"/>
                <a:gd name="T4" fmla="*/ 108 w 216"/>
                <a:gd name="T5" fmla="*/ 146 h 146"/>
                <a:gd name="T6" fmla="*/ 216 w 216"/>
                <a:gd name="T7" fmla="*/ 72 h 146"/>
                <a:gd name="T8" fmla="*/ 108 w 216"/>
                <a:gd name="T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46">
                  <a:moveTo>
                    <a:pt x="108" y="0"/>
                  </a:moveTo>
                  <a:lnTo>
                    <a:pt x="0" y="72"/>
                  </a:lnTo>
                  <a:lnTo>
                    <a:pt x="108" y="146"/>
                  </a:lnTo>
                  <a:lnTo>
                    <a:pt x="216" y="72"/>
                  </a:lnTo>
                  <a:lnTo>
                    <a:pt x="10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5" name="Freeform 141"/>
            <p:cNvSpPr>
              <a:spLocks noEditPoints="1"/>
            </p:cNvSpPr>
            <p:nvPr/>
          </p:nvSpPr>
          <p:spPr bwMode="auto">
            <a:xfrm>
              <a:off x="4652963" y="2233613"/>
              <a:ext cx="349250" cy="60325"/>
            </a:xfrm>
            <a:custGeom>
              <a:avLst/>
              <a:gdLst>
                <a:gd name="T0" fmla="*/ 180 w 220"/>
                <a:gd name="T1" fmla="*/ 0 h 38"/>
                <a:gd name="T2" fmla="*/ 220 w 220"/>
                <a:gd name="T3" fmla="*/ 20 h 38"/>
                <a:gd name="T4" fmla="*/ 180 w 220"/>
                <a:gd name="T5" fmla="*/ 38 h 38"/>
                <a:gd name="T6" fmla="*/ 180 w 220"/>
                <a:gd name="T7" fmla="*/ 0 h 38"/>
                <a:gd name="T8" fmla="*/ 0 w 220"/>
                <a:gd name="T9" fmla="*/ 16 h 38"/>
                <a:gd name="T10" fmla="*/ 186 w 220"/>
                <a:gd name="T11" fmla="*/ 16 h 38"/>
                <a:gd name="T12" fmla="*/ 188 w 220"/>
                <a:gd name="T13" fmla="*/ 20 h 38"/>
                <a:gd name="T14" fmla="*/ 186 w 220"/>
                <a:gd name="T15" fmla="*/ 22 h 38"/>
                <a:gd name="T16" fmla="*/ 0 w 220"/>
                <a:gd name="T17" fmla="*/ 22 h 38"/>
                <a:gd name="T18" fmla="*/ 0 w 220"/>
                <a:gd name="T19" fmla="*/ 18 h 38"/>
                <a:gd name="T20" fmla="*/ 0 w 22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38">
                  <a:moveTo>
                    <a:pt x="180" y="0"/>
                  </a:moveTo>
                  <a:lnTo>
                    <a:pt x="220" y="20"/>
                  </a:lnTo>
                  <a:lnTo>
                    <a:pt x="180" y="38"/>
                  </a:lnTo>
                  <a:lnTo>
                    <a:pt x="180" y="0"/>
                  </a:lnTo>
                  <a:close/>
                  <a:moveTo>
                    <a:pt x="0" y="16"/>
                  </a:moveTo>
                  <a:lnTo>
                    <a:pt x="186" y="16"/>
                  </a:lnTo>
                  <a:lnTo>
                    <a:pt x="188" y="20"/>
                  </a:lnTo>
                  <a:lnTo>
                    <a:pt x="186" y="22"/>
                  </a:lnTo>
                  <a:lnTo>
                    <a:pt x="0" y="22"/>
                  </a:lnTo>
                  <a:lnTo>
                    <a:pt x="0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6" name="Freeform 142"/>
            <p:cNvSpPr>
              <a:spLocks noEditPoints="1"/>
            </p:cNvSpPr>
            <p:nvPr/>
          </p:nvSpPr>
          <p:spPr bwMode="auto">
            <a:xfrm>
              <a:off x="5341938" y="2233613"/>
              <a:ext cx="117475" cy="60325"/>
            </a:xfrm>
            <a:custGeom>
              <a:avLst/>
              <a:gdLst>
                <a:gd name="T0" fmla="*/ 36 w 74"/>
                <a:gd name="T1" fmla="*/ 0 h 38"/>
                <a:gd name="T2" fmla="*/ 74 w 74"/>
                <a:gd name="T3" fmla="*/ 20 h 38"/>
                <a:gd name="T4" fmla="*/ 36 w 74"/>
                <a:gd name="T5" fmla="*/ 38 h 38"/>
                <a:gd name="T6" fmla="*/ 36 w 74"/>
                <a:gd name="T7" fmla="*/ 0 h 38"/>
                <a:gd name="T8" fmla="*/ 2 w 74"/>
                <a:gd name="T9" fmla="*/ 16 h 38"/>
                <a:gd name="T10" fmla="*/ 44 w 74"/>
                <a:gd name="T11" fmla="*/ 16 h 38"/>
                <a:gd name="T12" fmla="*/ 46 w 74"/>
                <a:gd name="T13" fmla="*/ 20 h 38"/>
                <a:gd name="T14" fmla="*/ 44 w 74"/>
                <a:gd name="T15" fmla="*/ 22 h 38"/>
                <a:gd name="T16" fmla="*/ 2 w 74"/>
                <a:gd name="T17" fmla="*/ 22 h 38"/>
                <a:gd name="T18" fmla="*/ 0 w 74"/>
                <a:gd name="T19" fmla="*/ 18 h 38"/>
                <a:gd name="T20" fmla="*/ 2 w 74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" h="38">
                  <a:moveTo>
                    <a:pt x="36" y="0"/>
                  </a:moveTo>
                  <a:lnTo>
                    <a:pt x="74" y="20"/>
                  </a:lnTo>
                  <a:lnTo>
                    <a:pt x="36" y="38"/>
                  </a:lnTo>
                  <a:lnTo>
                    <a:pt x="36" y="0"/>
                  </a:lnTo>
                  <a:close/>
                  <a:moveTo>
                    <a:pt x="2" y="16"/>
                  </a:moveTo>
                  <a:lnTo>
                    <a:pt x="44" y="16"/>
                  </a:lnTo>
                  <a:lnTo>
                    <a:pt x="46" y="20"/>
                  </a:lnTo>
                  <a:lnTo>
                    <a:pt x="44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7" name="Rectangle 143"/>
            <p:cNvSpPr>
              <a:spLocks noChangeArrowheads="1"/>
            </p:cNvSpPr>
            <p:nvPr/>
          </p:nvSpPr>
          <p:spPr bwMode="auto">
            <a:xfrm>
              <a:off x="2239963" y="3833813"/>
              <a:ext cx="1597025" cy="1168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8" name="Rectangle 144"/>
            <p:cNvSpPr>
              <a:spLocks noChangeArrowheads="1"/>
            </p:cNvSpPr>
            <p:nvPr/>
          </p:nvSpPr>
          <p:spPr bwMode="auto">
            <a:xfrm>
              <a:off x="2239963" y="3833813"/>
              <a:ext cx="1597025" cy="1168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9" name="Freeform 145"/>
            <p:cNvSpPr>
              <a:spLocks/>
            </p:cNvSpPr>
            <p:nvPr/>
          </p:nvSpPr>
          <p:spPr bwMode="auto">
            <a:xfrm>
              <a:off x="2411413" y="3900488"/>
              <a:ext cx="228600" cy="228600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0 h 144"/>
                <a:gd name="T6" fmla="*/ 44 w 144"/>
                <a:gd name="T7" fmla="*/ 4 h 144"/>
                <a:gd name="T8" fmla="*/ 32 w 144"/>
                <a:gd name="T9" fmla="*/ 12 h 144"/>
                <a:gd name="T10" fmla="*/ 20 w 144"/>
                <a:gd name="T11" fmla="*/ 20 h 144"/>
                <a:gd name="T12" fmla="*/ 12 w 144"/>
                <a:gd name="T13" fmla="*/ 32 h 144"/>
                <a:gd name="T14" fmla="*/ 6 w 144"/>
                <a:gd name="T15" fmla="*/ 44 h 144"/>
                <a:gd name="T16" fmla="*/ 2 w 144"/>
                <a:gd name="T17" fmla="*/ 56 h 144"/>
                <a:gd name="T18" fmla="*/ 0 w 144"/>
                <a:gd name="T19" fmla="*/ 70 h 144"/>
                <a:gd name="T20" fmla="*/ 0 w 144"/>
                <a:gd name="T21" fmla="*/ 70 h 144"/>
                <a:gd name="T22" fmla="*/ 2 w 144"/>
                <a:gd name="T23" fmla="*/ 86 h 144"/>
                <a:gd name="T24" fmla="*/ 6 w 144"/>
                <a:gd name="T25" fmla="*/ 100 h 144"/>
                <a:gd name="T26" fmla="*/ 12 w 144"/>
                <a:gd name="T27" fmla="*/ 112 h 144"/>
                <a:gd name="T28" fmla="*/ 20 w 144"/>
                <a:gd name="T29" fmla="*/ 122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2 h 144"/>
                <a:gd name="T36" fmla="*/ 72 w 144"/>
                <a:gd name="T37" fmla="*/ 144 h 144"/>
                <a:gd name="T38" fmla="*/ 72 w 144"/>
                <a:gd name="T39" fmla="*/ 144 h 144"/>
                <a:gd name="T40" fmla="*/ 88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2 h 144"/>
                <a:gd name="T48" fmla="*/ 132 w 144"/>
                <a:gd name="T49" fmla="*/ 112 h 144"/>
                <a:gd name="T50" fmla="*/ 140 w 144"/>
                <a:gd name="T51" fmla="*/ 100 h 144"/>
                <a:gd name="T52" fmla="*/ 144 w 144"/>
                <a:gd name="T53" fmla="*/ 86 h 144"/>
                <a:gd name="T54" fmla="*/ 144 w 144"/>
                <a:gd name="T55" fmla="*/ 70 h 144"/>
                <a:gd name="T56" fmla="*/ 144 w 144"/>
                <a:gd name="T57" fmla="*/ 70 h 144"/>
                <a:gd name="T58" fmla="*/ 144 w 144"/>
                <a:gd name="T59" fmla="*/ 56 h 144"/>
                <a:gd name="T60" fmla="*/ 140 w 144"/>
                <a:gd name="T61" fmla="*/ 44 h 144"/>
                <a:gd name="T62" fmla="*/ 132 w 144"/>
                <a:gd name="T63" fmla="*/ 32 h 144"/>
                <a:gd name="T64" fmla="*/ 124 w 144"/>
                <a:gd name="T65" fmla="*/ 20 h 144"/>
                <a:gd name="T66" fmla="*/ 112 w 144"/>
                <a:gd name="T67" fmla="*/ 12 h 144"/>
                <a:gd name="T68" fmla="*/ 100 w 144"/>
                <a:gd name="T69" fmla="*/ 4 h 144"/>
                <a:gd name="T70" fmla="*/ 88 w 144"/>
                <a:gd name="T71" fmla="*/ 0 h 144"/>
                <a:gd name="T72" fmla="*/ 72 w 144"/>
                <a:gd name="T73" fmla="*/ 0 h 144"/>
                <a:gd name="T74" fmla="*/ 72 w 144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4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8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2"/>
                  </a:lnTo>
                  <a:lnTo>
                    <a:pt x="132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2" y="12"/>
                  </a:lnTo>
                  <a:lnTo>
                    <a:pt x="100" y="4"/>
                  </a:lnTo>
                  <a:lnTo>
                    <a:pt x="88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0" name="Freeform 146"/>
            <p:cNvSpPr>
              <a:spLocks/>
            </p:cNvSpPr>
            <p:nvPr/>
          </p:nvSpPr>
          <p:spPr bwMode="auto">
            <a:xfrm>
              <a:off x="2411413" y="3900488"/>
              <a:ext cx="228600" cy="228600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0 h 144"/>
                <a:gd name="T6" fmla="*/ 44 w 144"/>
                <a:gd name="T7" fmla="*/ 4 h 144"/>
                <a:gd name="T8" fmla="*/ 32 w 144"/>
                <a:gd name="T9" fmla="*/ 12 h 144"/>
                <a:gd name="T10" fmla="*/ 20 w 144"/>
                <a:gd name="T11" fmla="*/ 20 h 144"/>
                <a:gd name="T12" fmla="*/ 12 w 144"/>
                <a:gd name="T13" fmla="*/ 32 h 144"/>
                <a:gd name="T14" fmla="*/ 6 w 144"/>
                <a:gd name="T15" fmla="*/ 44 h 144"/>
                <a:gd name="T16" fmla="*/ 2 w 144"/>
                <a:gd name="T17" fmla="*/ 56 h 144"/>
                <a:gd name="T18" fmla="*/ 0 w 144"/>
                <a:gd name="T19" fmla="*/ 70 h 144"/>
                <a:gd name="T20" fmla="*/ 0 w 144"/>
                <a:gd name="T21" fmla="*/ 70 h 144"/>
                <a:gd name="T22" fmla="*/ 2 w 144"/>
                <a:gd name="T23" fmla="*/ 86 h 144"/>
                <a:gd name="T24" fmla="*/ 6 w 144"/>
                <a:gd name="T25" fmla="*/ 100 h 144"/>
                <a:gd name="T26" fmla="*/ 12 w 144"/>
                <a:gd name="T27" fmla="*/ 112 h 144"/>
                <a:gd name="T28" fmla="*/ 20 w 144"/>
                <a:gd name="T29" fmla="*/ 122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2 h 144"/>
                <a:gd name="T36" fmla="*/ 72 w 144"/>
                <a:gd name="T37" fmla="*/ 144 h 144"/>
                <a:gd name="T38" fmla="*/ 72 w 144"/>
                <a:gd name="T39" fmla="*/ 144 h 144"/>
                <a:gd name="T40" fmla="*/ 88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2 h 144"/>
                <a:gd name="T48" fmla="*/ 132 w 144"/>
                <a:gd name="T49" fmla="*/ 112 h 144"/>
                <a:gd name="T50" fmla="*/ 140 w 144"/>
                <a:gd name="T51" fmla="*/ 100 h 144"/>
                <a:gd name="T52" fmla="*/ 144 w 144"/>
                <a:gd name="T53" fmla="*/ 86 h 144"/>
                <a:gd name="T54" fmla="*/ 144 w 144"/>
                <a:gd name="T55" fmla="*/ 70 h 144"/>
                <a:gd name="T56" fmla="*/ 144 w 144"/>
                <a:gd name="T57" fmla="*/ 70 h 144"/>
                <a:gd name="T58" fmla="*/ 144 w 144"/>
                <a:gd name="T59" fmla="*/ 56 h 144"/>
                <a:gd name="T60" fmla="*/ 140 w 144"/>
                <a:gd name="T61" fmla="*/ 44 h 144"/>
                <a:gd name="T62" fmla="*/ 132 w 144"/>
                <a:gd name="T63" fmla="*/ 32 h 144"/>
                <a:gd name="T64" fmla="*/ 124 w 144"/>
                <a:gd name="T65" fmla="*/ 20 h 144"/>
                <a:gd name="T66" fmla="*/ 112 w 144"/>
                <a:gd name="T67" fmla="*/ 12 h 144"/>
                <a:gd name="T68" fmla="*/ 100 w 144"/>
                <a:gd name="T69" fmla="*/ 4 h 144"/>
                <a:gd name="T70" fmla="*/ 88 w 144"/>
                <a:gd name="T71" fmla="*/ 0 h 144"/>
                <a:gd name="T72" fmla="*/ 72 w 144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4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8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2"/>
                  </a:lnTo>
                  <a:lnTo>
                    <a:pt x="132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4" y="70"/>
                  </a:lnTo>
                  <a:lnTo>
                    <a:pt x="144" y="70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2" y="12"/>
                  </a:lnTo>
                  <a:lnTo>
                    <a:pt x="100" y="4"/>
                  </a:lnTo>
                  <a:lnTo>
                    <a:pt x="88" y="0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1" name="Rectangle 147"/>
            <p:cNvSpPr>
              <a:spLocks noChangeArrowheads="1"/>
            </p:cNvSpPr>
            <p:nvPr/>
          </p:nvSpPr>
          <p:spPr bwMode="auto">
            <a:xfrm>
              <a:off x="2354263" y="4300538"/>
              <a:ext cx="342900" cy="2317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2" name="Rectangle 148"/>
            <p:cNvSpPr>
              <a:spLocks noChangeArrowheads="1"/>
            </p:cNvSpPr>
            <p:nvPr/>
          </p:nvSpPr>
          <p:spPr bwMode="auto">
            <a:xfrm>
              <a:off x="2354263" y="4300538"/>
              <a:ext cx="342900" cy="231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3" name="Freeform 149"/>
            <p:cNvSpPr>
              <a:spLocks/>
            </p:cNvSpPr>
            <p:nvPr/>
          </p:nvSpPr>
          <p:spPr bwMode="auto">
            <a:xfrm>
              <a:off x="2354263" y="4703763"/>
              <a:ext cx="342900" cy="228600"/>
            </a:xfrm>
            <a:custGeom>
              <a:avLst/>
              <a:gdLst>
                <a:gd name="T0" fmla="*/ 108 w 216"/>
                <a:gd name="T1" fmla="*/ 0 h 144"/>
                <a:gd name="T2" fmla="*/ 0 w 216"/>
                <a:gd name="T3" fmla="*/ 72 h 144"/>
                <a:gd name="T4" fmla="*/ 108 w 216"/>
                <a:gd name="T5" fmla="*/ 144 h 144"/>
                <a:gd name="T6" fmla="*/ 216 w 216"/>
                <a:gd name="T7" fmla="*/ 72 h 144"/>
                <a:gd name="T8" fmla="*/ 108 w 216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44">
                  <a:moveTo>
                    <a:pt x="108" y="0"/>
                  </a:moveTo>
                  <a:lnTo>
                    <a:pt x="0" y="72"/>
                  </a:lnTo>
                  <a:lnTo>
                    <a:pt x="108" y="144"/>
                  </a:lnTo>
                  <a:lnTo>
                    <a:pt x="216" y="72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4" name="Freeform 150"/>
            <p:cNvSpPr>
              <a:spLocks/>
            </p:cNvSpPr>
            <p:nvPr/>
          </p:nvSpPr>
          <p:spPr bwMode="auto">
            <a:xfrm>
              <a:off x="2354263" y="4703763"/>
              <a:ext cx="342900" cy="228600"/>
            </a:xfrm>
            <a:custGeom>
              <a:avLst/>
              <a:gdLst>
                <a:gd name="T0" fmla="*/ 108 w 216"/>
                <a:gd name="T1" fmla="*/ 0 h 144"/>
                <a:gd name="T2" fmla="*/ 0 w 216"/>
                <a:gd name="T3" fmla="*/ 72 h 144"/>
                <a:gd name="T4" fmla="*/ 108 w 216"/>
                <a:gd name="T5" fmla="*/ 144 h 144"/>
                <a:gd name="T6" fmla="*/ 216 w 216"/>
                <a:gd name="T7" fmla="*/ 72 h 144"/>
                <a:gd name="T8" fmla="*/ 108 w 216"/>
                <a:gd name="T9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44">
                  <a:moveTo>
                    <a:pt x="108" y="0"/>
                  </a:moveTo>
                  <a:lnTo>
                    <a:pt x="0" y="72"/>
                  </a:lnTo>
                  <a:lnTo>
                    <a:pt x="108" y="144"/>
                  </a:lnTo>
                  <a:lnTo>
                    <a:pt x="216" y="72"/>
                  </a:lnTo>
                  <a:lnTo>
                    <a:pt x="10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5" name="Rectangle 151"/>
            <p:cNvSpPr>
              <a:spLocks noChangeArrowheads="1"/>
            </p:cNvSpPr>
            <p:nvPr/>
          </p:nvSpPr>
          <p:spPr bwMode="auto">
            <a:xfrm>
              <a:off x="3275013" y="1776413"/>
              <a:ext cx="379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8" name="Rectangle 154"/>
            <p:cNvSpPr>
              <a:spLocks noChangeArrowheads="1"/>
            </p:cNvSpPr>
            <p:nvPr/>
          </p:nvSpPr>
          <p:spPr bwMode="auto">
            <a:xfrm>
              <a:off x="4249738" y="1776413"/>
              <a:ext cx="379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92" name="Rectangle 158"/>
            <p:cNvSpPr>
              <a:spLocks noChangeArrowheads="1"/>
            </p:cNvSpPr>
            <p:nvPr/>
          </p:nvSpPr>
          <p:spPr bwMode="auto">
            <a:xfrm>
              <a:off x="5230813" y="1776413"/>
              <a:ext cx="3799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3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96" name="Rectangle 162"/>
            <p:cNvSpPr>
              <a:spLocks noChangeArrowheads="1"/>
            </p:cNvSpPr>
            <p:nvPr/>
          </p:nvSpPr>
          <p:spPr bwMode="auto">
            <a:xfrm>
              <a:off x="6215063" y="1776413"/>
              <a:ext cx="4247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02" name="Rectangle 168"/>
            <p:cNvSpPr>
              <a:spLocks noChangeArrowheads="1"/>
            </p:cNvSpPr>
            <p:nvPr/>
          </p:nvSpPr>
          <p:spPr bwMode="auto">
            <a:xfrm>
              <a:off x="2382838" y="2195513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05" name="Rectangle 171"/>
            <p:cNvSpPr>
              <a:spLocks noChangeArrowheads="1"/>
            </p:cNvSpPr>
            <p:nvPr/>
          </p:nvSpPr>
          <p:spPr bwMode="auto">
            <a:xfrm>
              <a:off x="2392363" y="3252788"/>
              <a:ext cx="3959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10" name="Rectangle 176"/>
            <p:cNvSpPr>
              <a:spLocks noChangeArrowheads="1"/>
            </p:cNvSpPr>
            <p:nvPr/>
          </p:nvSpPr>
          <p:spPr bwMode="auto">
            <a:xfrm>
              <a:off x="2382838" y="2732088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13" name="Rectangle 179"/>
            <p:cNvSpPr>
              <a:spLocks noChangeArrowheads="1"/>
            </p:cNvSpPr>
            <p:nvPr/>
          </p:nvSpPr>
          <p:spPr bwMode="auto">
            <a:xfrm>
              <a:off x="2805113" y="3890963"/>
              <a:ext cx="96661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Représente un début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une fin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27" name="Rectangle 193"/>
            <p:cNvSpPr>
              <a:spLocks noChangeArrowheads="1"/>
            </p:cNvSpPr>
            <p:nvPr/>
          </p:nvSpPr>
          <p:spPr bwMode="auto">
            <a:xfrm>
              <a:off x="2805113" y="4287838"/>
              <a:ext cx="8399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une opération,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activité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209"/>
            <p:cNvSpPr>
              <a:spLocks noChangeArrowheads="1"/>
            </p:cNvSpPr>
            <p:nvPr/>
          </p:nvSpPr>
          <p:spPr bwMode="auto">
            <a:xfrm>
              <a:off x="2814638" y="4687888"/>
              <a:ext cx="8271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Correspond à une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décision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0926992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21001" y="6503990"/>
            <a:ext cx="330200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DÉTAIL DES ENTRÉES ET SORTIES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RESITUER DANS LE PROCESSUS GLOBAL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89150" y="1873473"/>
            <a:ext cx="4965700" cy="3787775"/>
            <a:chOff x="2089150" y="1535113"/>
            <a:chExt cx="4965700" cy="3787775"/>
          </a:xfrm>
        </p:grpSpPr>
        <p:sp>
          <p:nvSpPr>
            <p:cNvPr id="7426" name="Rectangle 6"/>
            <p:cNvSpPr>
              <a:spLocks noChangeArrowheads="1"/>
            </p:cNvSpPr>
            <p:nvPr/>
          </p:nvSpPr>
          <p:spPr bwMode="auto">
            <a:xfrm>
              <a:off x="3822700" y="3281363"/>
              <a:ext cx="1577975" cy="815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7" name="Rectangle 7"/>
            <p:cNvSpPr>
              <a:spLocks noChangeArrowheads="1"/>
            </p:cNvSpPr>
            <p:nvPr/>
          </p:nvSpPr>
          <p:spPr bwMode="auto">
            <a:xfrm>
              <a:off x="3822700" y="3281363"/>
              <a:ext cx="1577975" cy="815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8" name="Rectangle 8"/>
            <p:cNvSpPr>
              <a:spLocks noChangeArrowheads="1"/>
            </p:cNvSpPr>
            <p:nvPr/>
          </p:nvSpPr>
          <p:spPr bwMode="auto">
            <a:xfrm>
              <a:off x="4175125" y="2760663"/>
              <a:ext cx="828675" cy="473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9" name="Freeform 9"/>
            <p:cNvSpPr>
              <a:spLocks/>
            </p:cNvSpPr>
            <p:nvPr/>
          </p:nvSpPr>
          <p:spPr bwMode="auto">
            <a:xfrm>
              <a:off x="4216400" y="3059113"/>
              <a:ext cx="219075" cy="346075"/>
            </a:xfrm>
            <a:custGeom>
              <a:avLst/>
              <a:gdLst>
                <a:gd name="T0" fmla="*/ 0 w 138"/>
                <a:gd name="T1" fmla="*/ 164 h 218"/>
                <a:gd name="T2" fmla="*/ 36 w 138"/>
                <a:gd name="T3" fmla="*/ 164 h 218"/>
                <a:gd name="T4" fmla="*/ 36 w 138"/>
                <a:gd name="T5" fmla="*/ 0 h 218"/>
                <a:gd name="T6" fmla="*/ 104 w 138"/>
                <a:gd name="T7" fmla="*/ 0 h 218"/>
                <a:gd name="T8" fmla="*/ 104 w 138"/>
                <a:gd name="T9" fmla="*/ 164 h 218"/>
                <a:gd name="T10" fmla="*/ 138 w 138"/>
                <a:gd name="T11" fmla="*/ 164 h 218"/>
                <a:gd name="T12" fmla="*/ 70 w 138"/>
                <a:gd name="T13" fmla="*/ 218 h 218"/>
                <a:gd name="T14" fmla="*/ 0 w 138"/>
                <a:gd name="T15" fmla="*/ 16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218">
                  <a:moveTo>
                    <a:pt x="0" y="164"/>
                  </a:moveTo>
                  <a:lnTo>
                    <a:pt x="36" y="164"/>
                  </a:lnTo>
                  <a:lnTo>
                    <a:pt x="36" y="0"/>
                  </a:lnTo>
                  <a:lnTo>
                    <a:pt x="104" y="0"/>
                  </a:lnTo>
                  <a:lnTo>
                    <a:pt x="104" y="164"/>
                  </a:lnTo>
                  <a:lnTo>
                    <a:pt x="138" y="164"/>
                  </a:lnTo>
                  <a:lnTo>
                    <a:pt x="70" y="218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0" name="Freeform 10"/>
            <p:cNvSpPr>
              <a:spLocks/>
            </p:cNvSpPr>
            <p:nvPr/>
          </p:nvSpPr>
          <p:spPr bwMode="auto">
            <a:xfrm>
              <a:off x="4479925" y="3059113"/>
              <a:ext cx="219075" cy="346075"/>
            </a:xfrm>
            <a:custGeom>
              <a:avLst/>
              <a:gdLst>
                <a:gd name="T0" fmla="*/ 0 w 138"/>
                <a:gd name="T1" fmla="*/ 164 h 218"/>
                <a:gd name="T2" fmla="*/ 34 w 138"/>
                <a:gd name="T3" fmla="*/ 164 h 218"/>
                <a:gd name="T4" fmla="*/ 34 w 138"/>
                <a:gd name="T5" fmla="*/ 0 h 218"/>
                <a:gd name="T6" fmla="*/ 104 w 138"/>
                <a:gd name="T7" fmla="*/ 0 h 218"/>
                <a:gd name="T8" fmla="*/ 104 w 138"/>
                <a:gd name="T9" fmla="*/ 164 h 218"/>
                <a:gd name="T10" fmla="*/ 138 w 138"/>
                <a:gd name="T11" fmla="*/ 164 h 218"/>
                <a:gd name="T12" fmla="*/ 68 w 138"/>
                <a:gd name="T13" fmla="*/ 218 h 218"/>
                <a:gd name="T14" fmla="*/ 0 w 138"/>
                <a:gd name="T15" fmla="*/ 16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218">
                  <a:moveTo>
                    <a:pt x="0" y="164"/>
                  </a:moveTo>
                  <a:lnTo>
                    <a:pt x="34" y="164"/>
                  </a:lnTo>
                  <a:lnTo>
                    <a:pt x="34" y="0"/>
                  </a:lnTo>
                  <a:lnTo>
                    <a:pt x="104" y="0"/>
                  </a:lnTo>
                  <a:lnTo>
                    <a:pt x="104" y="164"/>
                  </a:lnTo>
                  <a:lnTo>
                    <a:pt x="138" y="164"/>
                  </a:lnTo>
                  <a:lnTo>
                    <a:pt x="68" y="218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1" name="Freeform 11"/>
            <p:cNvSpPr>
              <a:spLocks/>
            </p:cNvSpPr>
            <p:nvPr/>
          </p:nvSpPr>
          <p:spPr bwMode="auto">
            <a:xfrm>
              <a:off x="4743450" y="3059113"/>
              <a:ext cx="219075" cy="346075"/>
            </a:xfrm>
            <a:custGeom>
              <a:avLst/>
              <a:gdLst>
                <a:gd name="T0" fmla="*/ 0 w 138"/>
                <a:gd name="T1" fmla="*/ 164 h 218"/>
                <a:gd name="T2" fmla="*/ 34 w 138"/>
                <a:gd name="T3" fmla="*/ 164 h 218"/>
                <a:gd name="T4" fmla="*/ 34 w 138"/>
                <a:gd name="T5" fmla="*/ 0 h 218"/>
                <a:gd name="T6" fmla="*/ 102 w 138"/>
                <a:gd name="T7" fmla="*/ 0 h 218"/>
                <a:gd name="T8" fmla="*/ 102 w 138"/>
                <a:gd name="T9" fmla="*/ 164 h 218"/>
                <a:gd name="T10" fmla="*/ 138 w 138"/>
                <a:gd name="T11" fmla="*/ 164 h 218"/>
                <a:gd name="T12" fmla="*/ 68 w 138"/>
                <a:gd name="T13" fmla="*/ 218 h 218"/>
                <a:gd name="T14" fmla="*/ 0 w 138"/>
                <a:gd name="T15" fmla="*/ 164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218">
                  <a:moveTo>
                    <a:pt x="0" y="164"/>
                  </a:moveTo>
                  <a:lnTo>
                    <a:pt x="34" y="164"/>
                  </a:lnTo>
                  <a:lnTo>
                    <a:pt x="34" y="0"/>
                  </a:lnTo>
                  <a:lnTo>
                    <a:pt x="102" y="0"/>
                  </a:lnTo>
                  <a:lnTo>
                    <a:pt x="102" y="164"/>
                  </a:lnTo>
                  <a:lnTo>
                    <a:pt x="138" y="164"/>
                  </a:lnTo>
                  <a:lnTo>
                    <a:pt x="68" y="218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2" name="Rectangle 12"/>
            <p:cNvSpPr>
              <a:spLocks noChangeArrowheads="1"/>
            </p:cNvSpPr>
            <p:nvPr/>
          </p:nvSpPr>
          <p:spPr bwMode="auto">
            <a:xfrm>
              <a:off x="2768600" y="3452813"/>
              <a:ext cx="831850" cy="473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3" name="Rectangle 13"/>
            <p:cNvSpPr>
              <a:spLocks noChangeArrowheads="1"/>
            </p:cNvSpPr>
            <p:nvPr/>
          </p:nvSpPr>
          <p:spPr bwMode="auto">
            <a:xfrm>
              <a:off x="5619750" y="3452813"/>
              <a:ext cx="835025" cy="4730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4" name="Rectangle 14"/>
            <p:cNvSpPr>
              <a:spLocks noChangeArrowheads="1"/>
            </p:cNvSpPr>
            <p:nvPr/>
          </p:nvSpPr>
          <p:spPr bwMode="auto">
            <a:xfrm>
              <a:off x="4127500" y="4138613"/>
              <a:ext cx="835025" cy="4762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5" name="Freeform 15"/>
            <p:cNvSpPr>
              <a:spLocks/>
            </p:cNvSpPr>
            <p:nvPr/>
          </p:nvSpPr>
          <p:spPr bwMode="auto">
            <a:xfrm>
              <a:off x="4175125" y="3970338"/>
              <a:ext cx="215900" cy="342900"/>
            </a:xfrm>
            <a:custGeom>
              <a:avLst/>
              <a:gdLst>
                <a:gd name="T0" fmla="*/ 0 w 136"/>
                <a:gd name="T1" fmla="*/ 54 h 216"/>
                <a:gd name="T2" fmla="*/ 34 w 136"/>
                <a:gd name="T3" fmla="*/ 54 h 216"/>
                <a:gd name="T4" fmla="*/ 34 w 136"/>
                <a:gd name="T5" fmla="*/ 216 h 216"/>
                <a:gd name="T6" fmla="*/ 102 w 136"/>
                <a:gd name="T7" fmla="*/ 216 h 216"/>
                <a:gd name="T8" fmla="*/ 102 w 136"/>
                <a:gd name="T9" fmla="*/ 54 h 216"/>
                <a:gd name="T10" fmla="*/ 136 w 136"/>
                <a:gd name="T11" fmla="*/ 54 h 216"/>
                <a:gd name="T12" fmla="*/ 68 w 136"/>
                <a:gd name="T13" fmla="*/ 0 h 216"/>
                <a:gd name="T14" fmla="*/ 0 w 136"/>
                <a:gd name="T15" fmla="*/ 5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16">
                  <a:moveTo>
                    <a:pt x="0" y="54"/>
                  </a:moveTo>
                  <a:lnTo>
                    <a:pt x="34" y="54"/>
                  </a:lnTo>
                  <a:lnTo>
                    <a:pt x="34" y="216"/>
                  </a:lnTo>
                  <a:lnTo>
                    <a:pt x="102" y="216"/>
                  </a:lnTo>
                  <a:lnTo>
                    <a:pt x="102" y="54"/>
                  </a:lnTo>
                  <a:lnTo>
                    <a:pt x="136" y="54"/>
                  </a:lnTo>
                  <a:lnTo>
                    <a:pt x="68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6" name="Freeform 16"/>
            <p:cNvSpPr>
              <a:spLocks/>
            </p:cNvSpPr>
            <p:nvPr/>
          </p:nvSpPr>
          <p:spPr bwMode="auto">
            <a:xfrm>
              <a:off x="4435475" y="3970338"/>
              <a:ext cx="219075" cy="342900"/>
            </a:xfrm>
            <a:custGeom>
              <a:avLst/>
              <a:gdLst>
                <a:gd name="T0" fmla="*/ 0 w 138"/>
                <a:gd name="T1" fmla="*/ 54 h 216"/>
                <a:gd name="T2" fmla="*/ 34 w 138"/>
                <a:gd name="T3" fmla="*/ 54 h 216"/>
                <a:gd name="T4" fmla="*/ 34 w 138"/>
                <a:gd name="T5" fmla="*/ 216 h 216"/>
                <a:gd name="T6" fmla="*/ 102 w 138"/>
                <a:gd name="T7" fmla="*/ 216 h 216"/>
                <a:gd name="T8" fmla="*/ 102 w 138"/>
                <a:gd name="T9" fmla="*/ 54 h 216"/>
                <a:gd name="T10" fmla="*/ 138 w 138"/>
                <a:gd name="T11" fmla="*/ 54 h 216"/>
                <a:gd name="T12" fmla="*/ 68 w 138"/>
                <a:gd name="T13" fmla="*/ 0 h 216"/>
                <a:gd name="T14" fmla="*/ 0 w 138"/>
                <a:gd name="T15" fmla="*/ 5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216">
                  <a:moveTo>
                    <a:pt x="0" y="54"/>
                  </a:moveTo>
                  <a:lnTo>
                    <a:pt x="34" y="54"/>
                  </a:lnTo>
                  <a:lnTo>
                    <a:pt x="34" y="216"/>
                  </a:lnTo>
                  <a:lnTo>
                    <a:pt x="102" y="216"/>
                  </a:lnTo>
                  <a:lnTo>
                    <a:pt x="102" y="54"/>
                  </a:lnTo>
                  <a:lnTo>
                    <a:pt x="138" y="54"/>
                  </a:lnTo>
                  <a:lnTo>
                    <a:pt x="68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7" name="Freeform 17"/>
            <p:cNvSpPr>
              <a:spLocks/>
            </p:cNvSpPr>
            <p:nvPr/>
          </p:nvSpPr>
          <p:spPr bwMode="auto">
            <a:xfrm>
              <a:off x="4699000" y="3970338"/>
              <a:ext cx="219075" cy="342900"/>
            </a:xfrm>
            <a:custGeom>
              <a:avLst/>
              <a:gdLst>
                <a:gd name="T0" fmla="*/ 0 w 138"/>
                <a:gd name="T1" fmla="*/ 54 h 216"/>
                <a:gd name="T2" fmla="*/ 34 w 138"/>
                <a:gd name="T3" fmla="*/ 54 h 216"/>
                <a:gd name="T4" fmla="*/ 34 w 138"/>
                <a:gd name="T5" fmla="*/ 216 h 216"/>
                <a:gd name="T6" fmla="*/ 104 w 138"/>
                <a:gd name="T7" fmla="*/ 216 h 216"/>
                <a:gd name="T8" fmla="*/ 104 w 138"/>
                <a:gd name="T9" fmla="*/ 54 h 216"/>
                <a:gd name="T10" fmla="*/ 138 w 138"/>
                <a:gd name="T11" fmla="*/ 54 h 216"/>
                <a:gd name="T12" fmla="*/ 68 w 138"/>
                <a:gd name="T13" fmla="*/ 0 h 216"/>
                <a:gd name="T14" fmla="*/ 0 w 138"/>
                <a:gd name="T15" fmla="*/ 5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8" h="216">
                  <a:moveTo>
                    <a:pt x="0" y="54"/>
                  </a:moveTo>
                  <a:lnTo>
                    <a:pt x="34" y="54"/>
                  </a:lnTo>
                  <a:lnTo>
                    <a:pt x="34" y="216"/>
                  </a:lnTo>
                  <a:lnTo>
                    <a:pt x="104" y="216"/>
                  </a:lnTo>
                  <a:lnTo>
                    <a:pt x="104" y="54"/>
                  </a:lnTo>
                  <a:lnTo>
                    <a:pt x="138" y="54"/>
                  </a:lnTo>
                  <a:lnTo>
                    <a:pt x="68" y="0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8" name="Freeform 18"/>
            <p:cNvSpPr>
              <a:spLocks/>
            </p:cNvSpPr>
            <p:nvPr/>
          </p:nvSpPr>
          <p:spPr bwMode="auto">
            <a:xfrm>
              <a:off x="3644900" y="3582988"/>
              <a:ext cx="304800" cy="215900"/>
            </a:xfrm>
            <a:custGeom>
              <a:avLst/>
              <a:gdLst>
                <a:gd name="T0" fmla="*/ 146 w 192"/>
                <a:gd name="T1" fmla="*/ 0 h 136"/>
                <a:gd name="T2" fmla="*/ 146 w 192"/>
                <a:gd name="T3" fmla="*/ 34 h 136"/>
                <a:gd name="T4" fmla="*/ 0 w 192"/>
                <a:gd name="T5" fmla="*/ 34 h 136"/>
                <a:gd name="T6" fmla="*/ 0 w 192"/>
                <a:gd name="T7" fmla="*/ 102 h 136"/>
                <a:gd name="T8" fmla="*/ 146 w 192"/>
                <a:gd name="T9" fmla="*/ 102 h 136"/>
                <a:gd name="T10" fmla="*/ 146 w 192"/>
                <a:gd name="T11" fmla="*/ 136 h 136"/>
                <a:gd name="T12" fmla="*/ 192 w 192"/>
                <a:gd name="T13" fmla="*/ 68 h 136"/>
                <a:gd name="T14" fmla="*/ 146 w 192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36">
                  <a:moveTo>
                    <a:pt x="146" y="0"/>
                  </a:moveTo>
                  <a:lnTo>
                    <a:pt x="146" y="34"/>
                  </a:lnTo>
                  <a:lnTo>
                    <a:pt x="0" y="34"/>
                  </a:lnTo>
                  <a:lnTo>
                    <a:pt x="0" y="102"/>
                  </a:lnTo>
                  <a:lnTo>
                    <a:pt x="146" y="102"/>
                  </a:lnTo>
                  <a:lnTo>
                    <a:pt x="146" y="136"/>
                  </a:lnTo>
                  <a:lnTo>
                    <a:pt x="192" y="68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9" name="Freeform 19"/>
            <p:cNvSpPr>
              <a:spLocks/>
            </p:cNvSpPr>
            <p:nvPr/>
          </p:nvSpPr>
          <p:spPr bwMode="auto">
            <a:xfrm>
              <a:off x="5270500" y="3582988"/>
              <a:ext cx="304800" cy="215900"/>
            </a:xfrm>
            <a:custGeom>
              <a:avLst/>
              <a:gdLst>
                <a:gd name="T0" fmla="*/ 144 w 192"/>
                <a:gd name="T1" fmla="*/ 0 h 136"/>
                <a:gd name="T2" fmla="*/ 144 w 192"/>
                <a:gd name="T3" fmla="*/ 34 h 136"/>
                <a:gd name="T4" fmla="*/ 0 w 192"/>
                <a:gd name="T5" fmla="*/ 34 h 136"/>
                <a:gd name="T6" fmla="*/ 0 w 192"/>
                <a:gd name="T7" fmla="*/ 102 h 136"/>
                <a:gd name="T8" fmla="*/ 144 w 192"/>
                <a:gd name="T9" fmla="*/ 102 h 136"/>
                <a:gd name="T10" fmla="*/ 144 w 192"/>
                <a:gd name="T11" fmla="*/ 136 h 136"/>
                <a:gd name="T12" fmla="*/ 192 w 192"/>
                <a:gd name="T13" fmla="*/ 68 h 136"/>
                <a:gd name="T14" fmla="*/ 144 w 192"/>
                <a:gd name="T15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36">
                  <a:moveTo>
                    <a:pt x="144" y="0"/>
                  </a:moveTo>
                  <a:lnTo>
                    <a:pt x="144" y="34"/>
                  </a:lnTo>
                  <a:lnTo>
                    <a:pt x="0" y="34"/>
                  </a:lnTo>
                  <a:lnTo>
                    <a:pt x="0" y="102"/>
                  </a:lnTo>
                  <a:lnTo>
                    <a:pt x="144" y="102"/>
                  </a:lnTo>
                  <a:lnTo>
                    <a:pt x="144" y="136"/>
                  </a:lnTo>
                  <a:lnTo>
                    <a:pt x="192" y="68"/>
                  </a:lnTo>
                  <a:lnTo>
                    <a:pt x="14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0" name="Freeform 20"/>
            <p:cNvSpPr>
              <a:spLocks noEditPoints="1"/>
            </p:cNvSpPr>
            <p:nvPr/>
          </p:nvSpPr>
          <p:spPr bwMode="auto">
            <a:xfrm>
              <a:off x="2867025" y="2909888"/>
              <a:ext cx="282575" cy="504825"/>
            </a:xfrm>
            <a:custGeom>
              <a:avLst/>
              <a:gdLst>
                <a:gd name="T0" fmla="*/ 176 w 178"/>
                <a:gd name="T1" fmla="*/ 276 h 318"/>
                <a:gd name="T2" fmla="*/ 178 w 178"/>
                <a:gd name="T3" fmla="*/ 318 h 318"/>
                <a:gd name="T4" fmla="*/ 142 w 178"/>
                <a:gd name="T5" fmla="*/ 294 h 318"/>
                <a:gd name="T6" fmla="*/ 176 w 178"/>
                <a:gd name="T7" fmla="*/ 276 h 318"/>
                <a:gd name="T8" fmla="*/ 4 w 178"/>
                <a:gd name="T9" fmla="*/ 0 h 318"/>
                <a:gd name="T10" fmla="*/ 166 w 178"/>
                <a:gd name="T11" fmla="*/ 288 h 318"/>
                <a:gd name="T12" fmla="*/ 164 w 178"/>
                <a:gd name="T13" fmla="*/ 292 h 318"/>
                <a:gd name="T14" fmla="*/ 160 w 178"/>
                <a:gd name="T15" fmla="*/ 292 h 318"/>
                <a:gd name="T16" fmla="*/ 0 w 178"/>
                <a:gd name="T17" fmla="*/ 4 h 318"/>
                <a:gd name="T18" fmla="*/ 0 w 178"/>
                <a:gd name="T19" fmla="*/ 0 h 318"/>
                <a:gd name="T20" fmla="*/ 4 w 178"/>
                <a:gd name="T21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318">
                  <a:moveTo>
                    <a:pt x="176" y="276"/>
                  </a:moveTo>
                  <a:lnTo>
                    <a:pt x="178" y="318"/>
                  </a:lnTo>
                  <a:lnTo>
                    <a:pt x="142" y="294"/>
                  </a:lnTo>
                  <a:lnTo>
                    <a:pt x="176" y="276"/>
                  </a:lnTo>
                  <a:close/>
                  <a:moveTo>
                    <a:pt x="4" y="0"/>
                  </a:moveTo>
                  <a:lnTo>
                    <a:pt x="166" y="288"/>
                  </a:lnTo>
                  <a:lnTo>
                    <a:pt x="164" y="292"/>
                  </a:lnTo>
                  <a:lnTo>
                    <a:pt x="160" y="292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1" name="Rectangle 21"/>
            <p:cNvSpPr>
              <a:spLocks noChangeArrowheads="1"/>
            </p:cNvSpPr>
            <p:nvPr/>
          </p:nvSpPr>
          <p:spPr bwMode="auto">
            <a:xfrm>
              <a:off x="2089150" y="2351088"/>
              <a:ext cx="1917700" cy="927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2" name="Rectangle 22"/>
            <p:cNvSpPr>
              <a:spLocks noChangeArrowheads="1"/>
            </p:cNvSpPr>
            <p:nvPr/>
          </p:nvSpPr>
          <p:spPr bwMode="auto">
            <a:xfrm>
              <a:off x="2089150" y="2351088"/>
              <a:ext cx="1917700" cy="927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3" name="Freeform 23"/>
            <p:cNvSpPr>
              <a:spLocks noEditPoints="1"/>
            </p:cNvSpPr>
            <p:nvPr/>
          </p:nvSpPr>
          <p:spPr bwMode="auto">
            <a:xfrm>
              <a:off x="6159500" y="2824163"/>
              <a:ext cx="285750" cy="727075"/>
            </a:xfrm>
            <a:custGeom>
              <a:avLst/>
              <a:gdLst>
                <a:gd name="T0" fmla="*/ 36 w 180"/>
                <a:gd name="T1" fmla="*/ 430 h 458"/>
                <a:gd name="T2" fmla="*/ 2 w 180"/>
                <a:gd name="T3" fmla="*/ 458 h 458"/>
                <a:gd name="T4" fmla="*/ 0 w 180"/>
                <a:gd name="T5" fmla="*/ 416 h 458"/>
                <a:gd name="T6" fmla="*/ 36 w 180"/>
                <a:gd name="T7" fmla="*/ 430 h 458"/>
                <a:gd name="T8" fmla="*/ 180 w 180"/>
                <a:gd name="T9" fmla="*/ 4 h 458"/>
                <a:gd name="T10" fmla="*/ 18 w 180"/>
                <a:gd name="T11" fmla="*/ 430 h 458"/>
                <a:gd name="T12" fmla="*/ 14 w 180"/>
                <a:gd name="T13" fmla="*/ 430 h 458"/>
                <a:gd name="T14" fmla="*/ 12 w 180"/>
                <a:gd name="T15" fmla="*/ 430 h 458"/>
                <a:gd name="T16" fmla="*/ 176 w 180"/>
                <a:gd name="T17" fmla="*/ 2 h 458"/>
                <a:gd name="T18" fmla="*/ 178 w 180"/>
                <a:gd name="T19" fmla="*/ 0 h 458"/>
                <a:gd name="T20" fmla="*/ 180 w 180"/>
                <a:gd name="T21" fmla="*/ 4 h 4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458">
                  <a:moveTo>
                    <a:pt x="36" y="430"/>
                  </a:moveTo>
                  <a:lnTo>
                    <a:pt x="2" y="458"/>
                  </a:lnTo>
                  <a:lnTo>
                    <a:pt x="0" y="416"/>
                  </a:lnTo>
                  <a:lnTo>
                    <a:pt x="36" y="430"/>
                  </a:lnTo>
                  <a:close/>
                  <a:moveTo>
                    <a:pt x="180" y="4"/>
                  </a:moveTo>
                  <a:lnTo>
                    <a:pt x="18" y="430"/>
                  </a:lnTo>
                  <a:lnTo>
                    <a:pt x="14" y="430"/>
                  </a:lnTo>
                  <a:lnTo>
                    <a:pt x="12" y="430"/>
                  </a:lnTo>
                  <a:lnTo>
                    <a:pt x="176" y="2"/>
                  </a:lnTo>
                  <a:lnTo>
                    <a:pt x="178" y="0"/>
                  </a:lnTo>
                  <a:lnTo>
                    <a:pt x="18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4" name="Rectangle 24"/>
            <p:cNvSpPr>
              <a:spLocks noChangeArrowheads="1"/>
            </p:cNvSpPr>
            <p:nvPr/>
          </p:nvSpPr>
          <p:spPr bwMode="auto">
            <a:xfrm>
              <a:off x="5651500" y="2011363"/>
              <a:ext cx="1403350" cy="1266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5" name="Rectangle 25"/>
            <p:cNvSpPr>
              <a:spLocks noChangeArrowheads="1"/>
            </p:cNvSpPr>
            <p:nvPr/>
          </p:nvSpPr>
          <p:spPr bwMode="auto">
            <a:xfrm>
              <a:off x="5651500" y="2011363"/>
              <a:ext cx="1403350" cy="12668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6" name="Freeform 26"/>
            <p:cNvSpPr>
              <a:spLocks noEditPoints="1"/>
            </p:cNvSpPr>
            <p:nvPr/>
          </p:nvSpPr>
          <p:spPr bwMode="auto">
            <a:xfrm>
              <a:off x="4765675" y="1928813"/>
              <a:ext cx="396875" cy="955675"/>
            </a:xfrm>
            <a:custGeom>
              <a:avLst/>
              <a:gdLst>
                <a:gd name="T0" fmla="*/ 34 w 250"/>
                <a:gd name="T1" fmla="*/ 572 h 602"/>
                <a:gd name="T2" fmla="*/ 0 w 250"/>
                <a:gd name="T3" fmla="*/ 602 h 602"/>
                <a:gd name="T4" fmla="*/ 0 w 250"/>
                <a:gd name="T5" fmla="*/ 558 h 602"/>
                <a:gd name="T6" fmla="*/ 34 w 250"/>
                <a:gd name="T7" fmla="*/ 572 h 602"/>
                <a:gd name="T8" fmla="*/ 250 w 250"/>
                <a:gd name="T9" fmla="*/ 4 h 602"/>
                <a:gd name="T10" fmla="*/ 16 w 250"/>
                <a:gd name="T11" fmla="*/ 572 h 602"/>
                <a:gd name="T12" fmla="*/ 12 w 250"/>
                <a:gd name="T13" fmla="*/ 574 h 602"/>
                <a:gd name="T14" fmla="*/ 12 w 250"/>
                <a:gd name="T15" fmla="*/ 570 h 602"/>
                <a:gd name="T16" fmla="*/ 246 w 250"/>
                <a:gd name="T17" fmla="*/ 2 h 602"/>
                <a:gd name="T18" fmla="*/ 248 w 250"/>
                <a:gd name="T19" fmla="*/ 0 h 602"/>
                <a:gd name="T20" fmla="*/ 250 w 250"/>
                <a:gd name="T21" fmla="*/ 4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0" h="602">
                  <a:moveTo>
                    <a:pt x="34" y="572"/>
                  </a:moveTo>
                  <a:lnTo>
                    <a:pt x="0" y="602"/>
                  </a:lnTo>
                  <a:lnTo>
                    <a:pt x="0" y="558"/>
                  </a:lnTo>
                  <a:lnTo>
                    <a:pt x="34" y="572"/>
                  </a:lnTo>
                  <a:close/>
                  <a:moveTo>
                    <a:pt x="250" y="4"/>
                  </a:moveTo>
                  <a:lnTo>
                    <a:pt x="16" y="572"/>
                  </a:lnTo>
                  <a:lnTo>
                    <a:pt x="12" y="574"/>
                  </a:lnTo>
                  <a:lnTo>
                    <a:pt x="12" y="570"/>
                  </a:lnTo>
                  <a:lnTo>
                    <a:pt x="246" y="2"/>
                  </a:lnTo>
                  <a:lnTo>
                    <a:pt x="248" y="0"/>
                  </a:lnTo>
                  <a:lnTo>
                    <a:pt x="25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7" name="Rectangle 27"/>
            <p:cNvSpPr>
              <a:spLocks noChangeArrowheads="1"/>
            </p:cNvSpPr>
            <p:nvPr/>
          </p:nvSpPr>
          <p:spPr bwMode="auto">
            <a:xfrm>
              <a:off x="2990850" y="1541463"/>
              <a:ext cx="2616200" cy="565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8" name="Rectangle 28"/>
            <p:cNvSpPr>
              <a:spLocks noChangeArrowheads="1"/>
            </p:cNvSpPr>
            <p:nvPr/>
          </p:nvSpPr>
          <p:spPr bwMode="auto">
            <a:xfrm>
              <a:off x="2968625" y="1535113"/>
              <a:ext cx="2638425" cy="571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9" name="Freeform 29"/>
            <p:cNvSpPr>
              <a:spLocks noEditPoints="1"/>
            </p:cNvSpPr>
            <p:nvPr/>
          </p:nvSpPr>
          <p:spPr bwMode="auto">
            <a:xfrm>
              <a:off x="4822825" y="4224338"/>
              <a:ext cx="561975" cy="615950"/>
            </a:xfrm>
            <a:custGeom>
              <a:avLst/>
              <a:gdLst>
                <a:gd name="T0" fmla="*/ 12 w 354"/>
                <a:gd name="T1" fmla="*/ 40 h 388"/>
                <a:gd name="T2" fmla="*/ 0 w 354"/>
                <a:gd name="T3" fmla="*/ 0 h 388"/>
                <a:gd name="T4" fmla="*/ 42 w 354"/>
                <a:gd name="T5" fmla="*/ 14 h 388"/>
                <a:gd name="T6" fmla="*/ 12 w 354"/>
                <a:gd name="T7" fmla="*/ 40 h 388"/>
                <a:gd name="T8" fmla="*/ 350 w 354"/>
                <a:gd name="T9" fmla="*/ 388 h 388"/>
                <a:gd name="T10" fmla="*/ 20 w 354"/>
                <a:gd name="T11" fmla="*/ 24 h 388"/>
                <a:gd name="T12" fmla="*/ 22 w 354"/>
                <a:gd name="T13" fmla="*/ 20 h 388"/>
                <a:gd name="T14" fmla="*/ 26 w 354"/>
                <a:gd name="T15" fmla="*/ 20 h 388"/>
                <a:gd name="T16" fmla="*/ 354 w 354"/>
                <a:gd name="T17" fmla="*/ 384 h 388"/>
                <a:gd name="T18" fmla="*/ 354 w 354"/>
                <a:gd name="T19" fmla="*/ 388 h 388"/>
                <a:gd name="T20" fmla="*/ 350 w 354"/>
                <a:gd name="T21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4" h="388">
                  <a:moveTo>
                    <a:pt x="12" y="40"/>
                  </a:moveTo>
                  <a:lnTo>
                    <a:pt x="0" y="0"/>
                  </a:lnTo>
                  <a:lnTo>
                    <a:pt x="42" y="14"/>
                  </a:lnTo>
                  <a:lnTo>
                    <a:pt x="12" y="40"/>
                  </a:lnTo>
                  <a:close/>
                  <a:moveTo>
                    <a:pt x="350" y="388"/>
                  </a:moveTo>
                  <a:lnTo>
                    <a:pt x="20" y="24"/>
                  </a:lnTo>
                  <a:lnTo>
                    <a:pt x="22" y="20"/>
                  </a:lnTo>
                  <a:lnTo>
                    <a:pt x="26" y="20"/>
                  </a:lnTo>
                  <a:lnTo>
                    <a:pt x="354" y="384"/>
                  </a:lnTo>
                  <a:lnTo>
                    <a:pt x="354" y="388"/>
                  </a:lnTo>
                  <a:lnTo>
                    <a:pt x="350" y="3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0" name="Rectangle 30"/>
            <p:cNvSpPr>
              <a:spLocks noChangeArrowheads="1"/>
            </p:cNvSpPr>
            <p:nvPr/>
          </p:nvSpPr>
          <p:spPr bwMode="auto">
            <a:xfrm>
              <a:off x="4371975" y="4754563"/>
              <a:ext cx="1876425" cy="568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1" name="Rectangle 31"/>
            <p:cNvSpPr>
              <a:spLocks noChangeArrowheads="1"/>
            </p:cNvSpPr>
            <p:nvPr/>
          </p:nvSpPr>
          <p:spPr bwMode="auto">
            <a:xfrm>
              <a:off x="4371975" y="4754563"/>
              <a:ext cx="1876425" cy="568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2" name="Rectangle 32"/>
            <p:cNvSpPr>
              <a:spLocks noChangeArrowheads="1"/>
            </p:cNvSpPr>
            <p:nvPr/>
          </p:nvSpPr>
          <p:spPr bwMode="auto">
            <a:xfrm>
              <a:off x="2921000" y="3614738"/>
              <a:ext cx="52899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Entrées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8" name="Rectangle 38"/>
            <p:cNvSpPr>
              <a:spLocks noChangeArrowheads="1"/>
            </p:cNvSpPr>
            <p:nvPr/>
          </p:nvSpPr>
          <p:spPr bwMode="auto">
            <a:xfrm>
              <a:off x="5822950" y="3614738"/>
              <a:ext cx="47769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Sorties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2" name="Rectangle 42"/>
            <p:cNvSpPr>
              <a:spLocks noChangeArrowheads="1"/>
            </p:cNvSpPr>
            <p:nvPr/>
          </p:nvSpPr>
          <p:spPr bwMode="auto">
            <a:xfrm>
              <a:off x="4314825" y="2913063"/>
              <a:ext cx="537006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Moyens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7" name="Rectangle 47"/>
            <p:cNvSpPr>
              <a:spLocks noChangeArrowheads="1"/>
            </p:cNvSpPr>
            <p:nvPr/>
          </p:nvSpPr>
          <p:spPr bwMode="auto">
            <a:xfrm>
              <a:off x="4225925" y="4329113"/>
              <a:ext cx="673261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2" name="Rectangle 52"/>
            <p:cNvSpPr>
              <a:spLocks noChangeArrowheads="1"/>
            </p:cNvSpPr>
            <p:nvPr/>
          </p:nvSpPr>
          <p:spPr bwMode="auto">
            <a:xfrm>
              <a:off x="4194175" y="3614738"/>
              <a:ext cx="852798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 étudié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8" name="Rectangle 58"/>
            <p:cNvSpPr>
              <a:spLocks noChangeArrowheads="1"/>
            </p:cNvSpPr>
            <p:nvPr/>
          </p:nvSpPr>
          <p:spPr bwMode="auto">
            <a:xfrm>
              <a:off x="2089150" y="2395538"/>
              <a:ext cx="1917699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Qu’est-ce qui arrive sur le poste, avec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quelle documentation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d’accompagnement, y a-t-il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contrôles à effectuer pour vérifier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arrive est correct, quels sont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critères d’acceptation, où est-ce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stocké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3" name="Rectangle 193"/>
            <p:cNvSpPr>
              <a:spLocks noChangeArrowheads="1"/>
            </p:cNvSpPr>
            <p:nvPr/>
          </p:nvSpPr>
          <p:spPr bwMode="auto">
            <a:xfrm>
              <a:off x="5651500" y="2050257"/>
              <a:ext cx="1403350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Qu’est-ce qui quitte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poste, avec quelle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d’accompagnement, y a-t-il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contrôles à effectuer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vérifier que ce qui part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correct, quels sont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critères d’acceptation, quel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sera le conditionnement,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etc.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51" name="Rectangle 332"/>
            <p:cNvSpPr>
              <a:spLocks noChangeArrowheads="1"/>
            </p:cNvSpPr>
            <p:nvPr/>
          </p:nvSpPr>
          <p:spPr bwMode="auto">
            <a:xfrm>
              <a:off x="2968625" y="1589088"/>
              <a:ext cx="26511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 a-t-il des manuels d’utilisation, des instructions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particulières ? Quelles sont les opérations de mise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route, de maintenance, de contrôle ? Doit-on prévoir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étalonnage, etc.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Rectangle 453"/>
            <p:cNvSpPr>
              <a:spLocks noChangeArrowheads="1"/>
            </p:cNvSpPr>
            <p:nvPr/>
          </p:nvSpPr>
          <p:spPr bwMode="auto">
            <a:xfrm>
              <a:off x="4371974" y="4881563"/>
              <a:ext cx="18764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Où est la documentation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production, comment assurer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traçabilité, etc.?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394982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149020" y="6503990"/>
            <a:ext cx="484596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POUR MESURER LA LONGUEUR D’UNE PIÈCE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ANALYSER UN GESTE TECHNIQUE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8602" name="Groupe 8601"/>
          <p:cNvGrpSpPr/>
          <p:nvPr/>
        </p:nvGrpSpPr>
        <p:grpSpPr>
          <a:xfrm>
            <a:off x="2838450" y="1957809"/>
            <a:ext cx="3467100" cy="3127375"/>
            <a:chOff x="1820863" y="1171575"/>
            <a:chExt cx="3467100" cy="3127375"/>
          </a:xfrm>
        </p:grpSpPr>
        <p:sp>
          <p:nvSpPr>
            <p:cNvPr id="50" name="AutoShape 4"/>
            <p:cNvSpPr>
              <a:spLocks noChangeAspect="1" noChangeArrowheads="1" noTextEdit="1"/>
            </p:cNvSpPr>
            <p:nvPr/>
          </p:nvSpPr>
          <p:spPr bwMode="auto">
            <a:xfrm>
              <a:off x="1824038" y="1171575"/>
              <a:ext cx="3463925" cy="31273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2" name="Rectangle 6"/>
            <p:cNvSpPr>
              <a:spLocks noChangeArrowheads="1"/>
            </p:cNvSpPr>
            <p:nvPr/>
          </p:nvSpPr>
          <p:spPr bwMode="auto">
            <a:xfrm>
              <a:off x="2236788" y="4092575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3" name="Rectangle 7"/>
            <p:cNvSpPr>
              <a:spLocks noChangeArrowheads="1"/>
            </p:cNvSpPr>
            <p:nvPr/>
          </p:nvSpPr>
          <p:spPr bwMode="auto">
            <a:xfrm>
              <a:off x="2236788" y="3879850"/>
              <a:ext cx="2609850" cy="212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4" name="Rectangle 8"/>
            <p:cNvSpPr>
              <a:spLocks noChangeArrowheads="1"/>
            </p:cNvSpPr>
            <p:nvPr/>
          </p:nvSpPr>
          <p:spPr bwMode="auto">
            <a:xfrm>
              <a:off x="2236788" y="3683000"/>
              <a:ext cx="26098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5" name="Rectangle 9"/>
            <p:cNvSpPr>
              <a:spLocks noChangeArrowheads="1"/>
            </p:cNvSpPr>
            <p:nvPr/>
          </p:nvSpPr>
          <p:spPr bwMode="auto">
            <a:xfrm>
              <a:off x="2236788" y="3486150"/>
              <a:ext cx="26098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6" name="Rectangle 10"/>
            <p:cNvSpPr>
              <a:spLocks noChangeArrowheads="1"/>
            </p:cNvSpPr>
            <p:nvPr/>
          </p:nvSpPr>
          <p:spPr bwMode="auto">
            <a:xfrm>
              <a:off x="2236788" y="3286125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7" name="Rectangle 11"/>
            <p:cNvSpPr>
              <a:spLocks noChangeArrowheads="1"/>
            </p:cNvSpPr>
            <p:nvPr/>
          </p:nvSpPr>
          <p:spPr bwMode="auto">
            <a:xfrm>
              <a:off x="2236788" y="3086100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8" name="Rectangle 12"/>
            <p:cNvSpPr>
              <a:spLocks noChangeArrowheads="1"/>
            </p:cNvSpPr>
            <p:nvPr/>
          </p:nvSpPr>
          <p:spPr bwMode="auto">
            <a:xfrm>
              <a:off x="2236788" y="2886075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409" name="Picture 1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913" y="2914650"/>
              <a:ext cx="26384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10" name="Picture 14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913" y="2914650"/>
              <a:ext cx="26384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11" name="Rectangle 15"/>
            <p:cNvSpPr>
              <a:spLocks noChangeArrowheads="1"/>
            </p:cNvSpPr>
            <p:nvPr/>
          </p:nvSpPr>
          <p:spPr bwMode="auto">
            <a:xfrm>
              <a:off x="2236788" y="2686050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412" name="Picture 16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913" y="2711450"/>
              <a:ext cx="26384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13" name="Picture 1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913" y="2711450"/>
              <a:ext cx="26384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414" name="Picture 18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20913" y="2711450"/>
              <a:ext cx="26384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15" name="Rectangle 19"/>
            <p:cNvSpPr>
              <a:spLocks noChangeArrowheads="1"/>
            </p:cNvSpPr>
            <p:nvPr/>
          </p:nvSpPr>
          <p:spPr bwMode="auto">
            <a:xfrm>
              <a:off x="2236788" y="2374900"/>
              <a:ext cx="2609850" cy="311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16" name="Rectangle 20"/>
            <p:cNvSpPr>
              <a:spLocks noChangeArrowheads="1"/>
            </p:cNvSpPr>
            <p:nvPr/>
          </p:nvSpPr>
          <p:spPr bwMode="auto">
            <a:xfrm>
              <a:off x="2236788" y="2174875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17" name="Rectangle 21"/>
            <p:cNvSpPr>
              <a:spLocks noChangeArrowheads="1"/>
            </p:cNvSpPr>
            <p:nvPr/>
          </p:nvSpPr>
          <p:spPr bwMode="auto">
            <a:xfrm>
              <a:off x="2236788" y="1971675"/>
              <a:ext cx="260985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18" name="Rectangle 22"/>
            <p:cNvSpPr>
              <a:spLocks noChangeArrowheads="1"/>
            </p:cNvSpPr>
            <p:nvPr/>
          </p:nvSpPr>
          <p:spPr bwMode="auto">
            <a:xfrm>
              <a:off x="2236788" y="1774825"/>
              <a:ext cx="26098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19" name="Rectangle 23"/>
            <p:cNvSpPr>
              <a:spLocks noChangeArrowheads="1"/>
            </p:cNvSpPr>
            <p:nvPr/>
          </p:nvSpPr>
          <p:spPr bwMode="auto">
            <a:xfrm>
              <a:off x="2236788" y="1574800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0" name="Rectangle 24"/>
            <p:cNvSpPr>
              <a:spLocks noChangeArrowheads="1"/>
            </p:cNvSpPr>
            <p:nvPr/>
          </p:nvSpPr>
          <p:spPr bwMode="auto">
            <a:xfrm>
              <a:off x="2236788" y="1377950"/>
              <a:ext cx="26098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1" name="Rectangle 25"/>
            <p:cNvSpPr>
              <a:spLocks noChangeArrowheads="1"/>
            </p:cNvSpPr>
            <p:nvPr/>
          </p:nvSpPr>
          <p:spPr bwMode="auto">
            <a:xfrm>
              <a:off x="2236788" y="1177925"/>
              <a:ext cx="26098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2" name="Rectangle 26"/>
            <p:cNvSpPr>
              <a:spLocks noChangeArrowheads="1"/>
            </p:cNvSpPr>
            <p:nvPr/>
          </p:nvSpPr>
          <p:spPr bwMode="auto">
            <a:xfrm>
              <a:off x="1830388" y="4092575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3" name="Rectangle 27"/>
            <p:cNvSpPr>
              <a:spLocks noChangeArrowheads="1"/>
            </p:cNvSpPr>
            <p:nvPr/>
          </p:nvSpPr>
          <p:spPr bwMode="auto">
            <a:xfrm>
              <a:off x="1830388" y="3879850"/>
              <a:ext cx="406400" cy="2127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4" name="Rectangle 28"/>
            <p:cNvSpPr>
              <a:spLocks noChangeArrowheads="1"/>
            </p:cNvSpPr>
            <p:nvPr/>
          </p:nvSpPr>
          <p:spPr bwMode="auto">
            <a:xfrm>
              <a:off x="1830388" y="3683000"/>
              <a:ext cx="4064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5" name="Rectangle 29"/>
            <p:cNvSpPr>
              <a:spLocks noChangeArrowheads="1"/>
            </p:cNvSpPr>
            <p:nvPr/>
          </p:nvSpPr>
          <p:spPr bwMode="auto">
            <a:xfrm>
              <a:off x="1830388" y="3486150"/>
              <a:ext cx="4064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6" name="Rectangle 30"/>
            <p:cNvSpPr>
              <a:spLocks noChangeArrowheads="1"/>
            </p:cNvSpPr>
            <p:nvPr/>
          </p:nvSpPr>
          <p:spPr bwMode="auto">
            <a:xfrm>
              <a:off x="1830388" y="3286125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7" name="Rectangle 31"/>
            <p:cNvSpPr>
              <a:spLocks noChangeArrowheads="1"/>
            </p:cNvSpPr>
            <p:nvPr/>
          </p:nvSpPr>
          <p:spPr bwMode="auto">
            <a:xfrm>
              <a:off x="1830388" y="3086100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28" name="Rectangle 32"/>
            <p:cNvSpPr>
              <a:spLocks noChangeArrowheads="1"/>
            </p:cNvSpPr>
            <p:nvPr/>
          </p:nvSpPr>
          <p:spPr bwMode="auto">
            <a:xfrm>
              <a:off x="1830388" y="2886075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429" name="Picture 3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20863" y="2914650"/>
              <a:ext cx="4286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30" name="Rectangle 34"/>
            <p:cNvSpPr>
              <a:spLocks noChangeArrowheads="1"/>
            </p:cNvSpPr>
            <p:nvPr/>
          </p:nvSpPr>
          <p:spPr bwMode="auto">
            <a:xfrm>
              <a:off x="1830388" y="2686050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431" name="Picture 35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820863" y="2711450"/>
              <a:ext cx="428625" cy="15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32" name="Rectangle 36"/>
            <p:cNvSpPr>
              <a:spLocks noChangeArrowheads="1"/>
            </p:cNvSpPr>
            <p:nvPr/>
          </p:nvSpPr>
          <p:spPr bwMode="auto">
            <a:xfrm>
              <a:off x="1830388" y="2374900"/>
              <a:ext cx="406400" cy="311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3" name="Rectangle 37"/>
            <p:cNvSpPr>
              <a:spLocks noChangeArrowheads="1"/>
            </p:cNvSpPr>
            <p:nvPr/>
          </p:nvSpPr>
          <p:spPr bwMode="auto">
            <a:xfrm>
              <a:off x="1830388" y="2174875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4" name="Rectangle 38"/>
            <p:cNvSpPr>
              <a:spLocks noChangeArrowheads="1"/>
            </p:cNvSpPr>
            <p:nvPr/>
          </p:nvSpPr>
          <p:spPr bwMode="auto">
            <a:xfrm>
              <a:off x="1830388" y="1971675"/>
              <a:ext cx="4064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5" name="Rectangle 39"/>
            <p:cNvSpPr>
              <a:spLocks noChangeArrowheads="1"/>
            </p:cNvSpPr>
            <p:nvPr/>
          </p:nvSpPr>
          <p:spPr bwMode="auto">
            <a:xfrm>
              <a:off x="1830388" y="1774825"/>
              <a:ext cx="4064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6" name="Rectangle 40"/>
            <p:cNvSpPr>
              <a:spLocks noChangeArrowheads="1"/>
            </p:cNvSpPr>
            <p:nvPr/>
          </p:nvSpPr>
          <p:spPr bwMode="auto">
            <a:xfrm>
              <a:off x="1830388" y="1574800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7" name="Rectangle 41"/>
            <p:cNvSpPr>
              <a:spLocks noChangeArrowheads="1"/>
            </p:cNvSpPr>
            <p:nvPr/>
          </p:nvSpPr>
          <p:spPr bwMode="auto">
            <a:xfrm>
              <a:off x="1830388" y="1377950"/>
              <a:ext cx="40640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8" name="Rectangle 42"/>
            <p:cNvSpPr>
              <a:spLocks noChangeArrowheads="1"/>
            </p:cNvSpPr>
            <p:nvPr/>
          </p:nvSpPr>
          <p:spPr bwMode="auto">
            <a:xfrm>
              <a:off x="1830388" y="1177925"/>
              <a:ext cx="40640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39" name="Line 43"/>
            <p:cNvSpPr>
              <a:spLocks noChangeShapeType="1"/>
            </p:cNvSpPr>
            <p:nvPr/>
          </p:nvSpPr>
          <p:spPr bwMode="auto">
            <a:xfrm>
              <a:off x="1830388" y="1177925"/>
              <a:ext cx="0" cy="31146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0" name="Line 44"/>
            <p:cNvSpPr>
              <a:spLocks noChangeShapeType="1"/>
            </p:cNvSpPr>
            <p:nvPr/>
          </p:nvSpPr>
          <p:spPr bwMode="auto">
            <a:xfrm>
              <a:off x="2236788" y="1177925"/>
              <a:ext cx="0" cy="31146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1" name="Line 45"/>
            <p:cNvSpPr>
              <a:spLocks noChangeShapeType="1"/>
            </p:cNvSpPr>
            <p:nvPr/>
          </p:nvSpPr>
          <p:spPr bwMode="auto">
            <a:xfrm>
              <a:off x="1830388" y="117792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2" name="Line 46"/>
            <p:cNvSpPr>
              <a:spLocks noChangeShapeType="1"/>
            </p:cNvSpPr>
            <p:nvPr/>
          </p:nvSpPr>
          <p:spPr bwMode="auto">
            <a:xfrm>
              <a:off x="1830388" y="429260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3" name="Line 47"/>
            <p:cNvSpPr>
              <a:spLocks noChangeShapeType="1"/>
            </p:cNvSpPr>
            <p:nvPr/>
          </p:nvSpPr>
          <p:spPr bwMode="auto">
            <a:xfrm>
              <a:off x="1830388" y="137795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4" name="Line 48"/>
            <p:cNvSpPr>
              <a:spLocks noChangeShapeType="1"/>
            </p:cNvSpPr>
            <p:nvPr/>
          </p:nvSpPr>
          <p:spPr bwMode="auto">
            <a:xfrm>
              <a:off x="1830388" y="157480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5" name="Line 49"/>
            <p:cNvSpPr>
              <a:spLocks noChangeShapeType="1"/>
            </p:cNvSpPr>
            <p:nvPr/>
          </p:nvSpPr>
          <p:spPr bwMode="auto">
            <a:xfrm>
              <a:off x="1830388" y="177482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6" name="Line 50"/>
            <p:cNvSpPr>
              <a:spLocks noChangeShapeType="1"/>
            </p:cNvSpPr>
            <p:nvPr/>
          </p:nvSpPr>
          <p:spPr bwMode="auto">
            <a:xfrm>
              <a:off x="1830388" y="197167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7" name="Line 51"/>
            <p:cNvSpPr>
              <a:spLocks noChangeShapeType="1"/>
            </p:cNvSpPr>
            <p:nvPr/>
          </p:nvSpPr>
          <p:spPr bwMode="auto">
            <a:xfrm>
              <a:off x="1830388" y="217487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8" name="Line 52"/>
            <p:cNvSpPr>
              <a:spLocks noChangeShapeType="1"/>
            </p:cNvSpPr>
            <p:nvPr/>
          </p:nvSpPr>
          <p:spPr bwMode="auto">
            <a:xfrm>
              <a:off x="1830388" y="237490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49" name="Line 53"/>
            <p:cNvSpPr>
              <a:spLocks noChangeShapeType="1"/>
            </p:cNvSpPr>
            <p:nvPr/>
          </p:nvSpPr>
          <p:spPr bwMode="auto">
            <a:xfrm>
              <a:off x="1830388" y="268605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0" name="Line 54"/>
            <p:cNvSpPr>
              <a:spLocks noChangeShapeType="1"/>
            </p:cNvSpPr>
            <p:nvPr/>
          </p:nvSpPr>
          <p:spPr bwMode="auto">
            <a:xfrm>
              <a:off x="1830388" y="288607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1" name="Line 55"/>
            <p:cNvSpPr>
              <a:spLocks noChangeShapeType="1"/>
            </p:cNvSpPr>
            <p:nvPr/>
          </p:nvSpPr>
          <p:spPr bwMode="auto">
            <a:xfrm>
              <a:off x="1830388" y="308610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2" name="Line 56"/>
            <p:cNvSpPr>
              <a:spLocks noChangeShapeType="1"/>
            </p:cNvSpPr>
            <p:nvPr/>
          </p:nvSpPr>
          <p:spPr bwMode="auto">
            <a:xfrm>
              <a:off x="1830388" y="328612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3" name="Line 57"/>
            <p:cNvSpPr>
              <a:spLocks noChangeShapeType="1"/>
            </p:cNvSpPr>
            <p:nvPr/>
          </p:nvSpPr>
          <p:spPr bwMode="auto">
            <a:xfrm>
              <a:off x="1830388" y="348615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4" name="Line 58"/>
            <p:cNvSpPr>
              <a:spLocks noChangeShapeType="1"/>
            </p:cNvSpPr>
            <p:nvPr/>
          </p:nvSpPr>
          <p:spPr bwMode="auto">
            <a:xfrm>
              <a:off x="1830388" y="368300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5" name="Line 59"/>
            <p:cNvSpPr>
              <a:spLocks noChangeShapeType="1"/>
            </p:cNvSpPr>
            <p:nvPr/>
          </p:nvSpPr>
          <p:spPr bwMode="auto">
            <a:xfrm>
              <a:off x="1830388" y="3879850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6" name="Line 60"/>
            <p:cNvSpPr>
              <a:spLocks noChangeShapeType="1"/>
            </p:cNvSpPr>
            <p:nvPr/>
          </p:nvSpPr>
          <p:spPr bwMode="auto">
            <a:xfrm>
              <a:off x="1830388" y="4092575"/>
              <a:ext cx="34512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7" name="Rectangle 61"/>
            <p:cNvSpPr>
              <a:spLocks noChangeArrowheads="1"/>
            </p:cNvSpPr>
            <p:nvPr/>
          </p:nvSpPr>
          <p:spPr bwMode="auto">
            <a:xfrm>
              <a:off x="4846638" y="4092575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8" name="Rectangle 62"/>
            <p:cNvSpPr>
              <a:spLocks noChangeArrowheads="1"/>
            </p:cNvSpPr>
            <p:nvPr/>
          </p:nvSpPr>
          <p:spPr bwMode="auto">
            <a:xfrm>
              <a:off x="4846638" y="3879850"/>
              <a:ext cx="434975" cy="2127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59" name="Rectangle 63"/>
            <p:cNvSpPr>
              <a:spLocks noChangeArrowheads="1"/>
            </p:cNvSpPr>
            <p:nvPr/>
          </p:nvSpPr>
          <p:spPr bwMode="auto">
            <a:xfrm>
              <a:off x="4846638" y="3683000"/>
              <a:ext cx="434975" cy="1968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0" name="Rectangle 64"/>
            <p:cNvSpPr>
              <a:spLocks noChangeArrowheads="1"/>
            </p:cNvSpPr>
            <p:nvPr/>
          </p:nvSpPr>
          <p:spPr bwMode="auto">
            <a:xfrm>
              <a:off x="4846638" y="3486150"/>
              <a:ext cx="434975" cy="1968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1" name="Rectangle 65"/>
            <p:cNvSpPr>
              <a:spLocks noChangeArrowheads="1"/>
            </p:cNvSpPr>
            <p:nvPr/>
          </p:nvSpPr>
          <p:spPr bwMode="auto">
            <a:xfrm>
              <a:off x="4846638" y="3286125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2" name="Rectangle 66"/>
            <p:cNvSpPr>
              <a:spLocks noChangeArrowheads="1"/>
            </p:cNvSpPr>
            <p:nvPr/>
          </p:nvSpPr>
          <p:spPr bwMode="auto">
            <a:xfrm>
              <a:off x="4846638" y="3086100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3" name="Rectangle 67"/>
            <p:cNvSpPr>
              <a:spLocks noChangeArrowheads="1"/>
            </p:cNvSpPr>
            <p:nvPr/>
          </p:nvSpPr>
          <p:spPr bwMode="auto">
            <a:xfrm>
              <a:off x="4846638" y="2886075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5" name="Rectangle 69"/>
            <p:cNvSpPr>
              <a:spLocks noChangeArrowheads="1"/>
            </p:cNvSpPr>
            <p:nvPr/>
          </p:nvSpPr>
          <p:spPr bwMode="auto">
            <a:xfrm>
              <a:off x="4846638" y="2686050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7" name="Rectangle 71"/>
            <p:cNvSpPr>
              <a:spLocks noChangeArrowheads="1"/>
            </p:cNvSpPr>
            <p:nvPr/>
          </p:nvSpPr>
          <p:spPr bwMode="auto">
            <a:xfrm>
              <a:off x="4846638" y="2374900"/>
              <a:ext cx="434975" cy="3111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8" name="Rectangle 72"/>
            <p:cNvSpPr>
              <a:spLocks noChangeArrowheads="1"/>
            </p:cNvSpPr>
            <p:nvPr/>
          </p:nvSpPr>
          <p:spPr bwMode="auto">
            <a:xfrm>
              <a:off x="4846638" y="2174875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69" name="Rectangle 73"/>
            <p:cNvSpPr>
              <a:spLocks noChangeArrowheads="1"/>
            </p:cNvSpPr>
            <p:nvPr/>
          </p:nvSpPr>
          <p:spPr bwMode="auto">
            <a:xfrm>
              <a:off x="4846638" y="1971675"/>
              <a:ext cx="434975" cy="20320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0" name="Rectangle 74"/>
            <p:cNvSpPr>
              <a:spLocks noChangeArrowheads="1"/>
            </p:cNvSpPr>
            <p:nvPr/>
          </p:nvSpPr>
          <p:spPr bwMode="auto">
            <a:xfrm>
              <a:off x="4846638" y="1774825"/>
              <a:ext cx="434975" cy="1968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1" name="Rectangle 75"/>
            <p:cNvSpPr>
              <a:spLocks noChangeArrowheads="1"/>
            </p:cNvSpPr>
            <p:nvPr/>
          </p:nvSpPr>
          <p:spPr bwMode="auto">
            <a:xfrm>
              <a:off x="4846638" y="1574800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2" name="Rectangle 76"/>
            <p:cNvSpPr>
              <a:spLocks noChangeArrowheads="1"/>
            </p:cNvSpPr>
            <p:nvPr/>
          </p:nvSpPr>
          <p:spPr bwMode="auto">
            <a:xfrm>
              <a:off x="4846638" y="1377950"/>
              <a:ext cx="434975" cy="1968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3" name="Rectangle 77"/>
            <p:cNvSpPr>
              <a:spLocks noChangeArrowheads="1"/>
            </p:cNvSpPr>
            <p:nvPr/>
          </p:nvSpPr>
          <p:spPr bwMode="auto">
            <a:xfrm>
              <a:off x="4846638" y="1177925"/>
              <a:ext cx="434975" cy="2000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4" name="Line 78"/>
            <p:cNvSpPr>
              <a:spLocks noChangeShapeType="1"/>
            </p:cNvSpPr>
            <p:nvPr/>
          </p:nvSpPr>
          <p:spPr bwMode="auto">
            <a:xfrm>
              <a:off x="5281613" y="1177925"/>
              <a:ext cx="0" cy="31146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5" name="Line 79"/>
            <p:cNvSpPr>
              <a:spLocks noChangeShapeType="1"/>
            </p:cNvSpPr>
            <p:nvPr/>
          </p:nvSpPr>
          <p:spPr bwMode="auto">
            <a:xfrm>
              <a:off x="4846638" y="1177925"/>
              <a:ext cx="0" cy="31146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6" name="Rectangle 80"/>
            <p:cNvSpPr>
              <a:spLocks noChangeArrowheads="1"/>
            </p:cNvSpPr>
            <p:nvPr/>
          </p:nvSpPr>
          <p:spPr bwMode="auto">
            <a:xfrm>
              <a:off x="2874963" y="4140200"/>
              <a:ext cx="135293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Aller ranger le pied à coulisse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2" name="Rectangle 96"/>
            <p:cNvSpPr>
              <a:spLocks noChangeArrowheads="1"/>
            </p:cNvSpPr>
            <p:nvPr/>
          </p:nvSpPr>
          <p:spPr bwMode="auto">
            <a:xfrm>
              <a:off x="2497138" y="3924300"/>
              <a:ext cx="212558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demander si cette valeur est celle attendue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8" name="Rectangle 122"/>
            <p:cNvSpPr>
              <a:spLocks noChangeArrowheads="1"/>
            </p:cNvSpPr>
            <p:nvPr/>
          </p:nvSpPr>
          <p:spPr bwMode="auto">
            <a:xfrm>
              <a:off x="2817813" y="3730625"/>
              <a:ext cx="14683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Communiquer la valeur obtenue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1" name="Rectangle 135"/>
            <p:cNvSpPr>
              <a:spLocks noChangeArrowheads="1"/>
            </p:cNvSpPr>
            <p:nvPr/>
          </p:nvSpPr>
          <p:spPr bwMode="auto">
            <a:xfrm>
              <a:off x="2763838" y="3530600"/>
              <a:ext cx="15821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Décider de la validité de la mesure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4" name="Rectangle 158"/>
            <p:cNvSpPr>
              <a:spLocks noChangeArrowheads="1"/>
            </p:cNvSpPr>
            <p:nvPr/>
          </p:nvSpPr>
          <p:spPr bwMode="auto">
            <a:xfrm>
              <a:off x="2430463" y="3333750"/>
              <a:ext cx="22506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Comparer le résultat avec sa première estimation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84" name="Rectangle 188"/>
            <p:cNvSpPr>
              <a:spLocks noChangeArrowheads="1"/>
            </p:cNvSpPr>
            <p:nvPr/>
          </p:nvSpPr>
          <p:spPr bwMode="auto">
            <a:xfrm>
              <a:off x="3189288" y="3130550"/>
              <a:ext cx="7149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la mesure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94" name="Rectangle 198"/>
            <p:cNvSpPr>
              <a:spLocks noChangeArrowheads="1"/>
            </p:cNvSpPr>
            <p:nvPr/>
          </p:nvSpPr>
          <p:spPr bwMode="auto">
            <a:xfrm>
              <a:off x="2944813" y="2930525"/>
              <a:ext cx="1208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Décider de faire la mesure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8" name="Rectangle 213"/>
            <p:cNvSpPr>
              <a:spLocks noChangeArrowheads="1"/>
            </p:cNvSpPr>
            <p:nvPr/>
          </p:nvSpPr>
          <p:spPr bwMode="auto">
            <a:xfrm>
              <a:off x="2522538" y="2730500"/>
              <a:ext cx="207268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Évaluer la température de la pièce et du local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35" name="Rectangle 240"/>
            <p:cNvSpPr>
              <a:spLocks noChangeArrowheads="1"/>
            </p:cNvSpPr>
            <p:nvPr/>
          </p:nvSpPr>
          <p:spPr bwMode="auto">
            <a:xfrm>
              <a:off x="2268928" y="2420937"/>
              <a:ext cx="254556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poser mentalement la question : « Les conditions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mesure sont-elles satisfaisantes ?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94" name="Rectangle 299"/>
            <p:cNvSpPr>
              <a:spLocks noChangeArrowheads="1"/>
            </p:cNvSpPr>
            <p:nvPr/>
          </p:nvSpPr>
          <p:spPr bwMode="auto">
            <a:xfrm>
              <a:off x="2808288" y="2219325"/>
              <a:ext cx="14843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Aller chercher ce pied à coulisse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11" name="Rectangle 316"/>
            <p:cNvSpPr>
              <a:spLocks noChangeArrowheads="1"/>
            </p:cNvSpPr>
            <p:nvPr/>
          </p:nvSpPr>
          <p:spPr bwMode="auto">
            <a:xfrm>
              <a:off x="2566988" y="2016125"/>
              <a:ext cx="19797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demander s’il possède un tel instrument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37" name="Rectangle 342"/>
            <p:cNvSpPr>
              <a:spLocks noChangeArrowheads="1"/>
            </p:cNvSpPr>
            <p:nvPr/>
          </p:nvSpPr>
          <p:spPr bwMode="auto">
            <a:xfrm>
              <a:off x="2741613" y="1819275"/>
              <a:ext cx="16222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Décider du pied à coulisse à utiliser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56" name="Rectangle 361"/>
            <p:cNvSpPr>
              <a:spLocks noChangeArrowheads="1"/>
            </p:cNvSpPr>
            <p:nvPr/>
          </p:nvSpPr>
          <p:spPr bwMode="auto">
            <a:xfrm>
              <a:off x="3090863" y="1619250"/>
              <a:ext cx="9185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Évaluer sa longueur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68" name="Rectangle 373"/>
            <p:cNvSpPr>
              <a:spLocks noChangeArrowheads="1"/>
            </p:cNvSpPr>
            <p:nvPr/>
          </p:nvSpPr>
          <p:spPr bwMode="auto">
            <a:xfrm>
              <a:off x="3138488" y="1425575"/>
              <a:ext cx="8143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Regarder la pièce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80" name="Rectangle 385"/>
            <p:cNvSpPr>
              <a:spLocks noChangeArrowheads="1"/>
            </p:cNvSpPr>
            <p:nvPr/>
          </p:nvSpPr>
          <p:spPr bwMode="auto">
            <a:xfrm>
              <a:off x="3090863" y="1222375"/>
              <a:ext cx="9073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Écouter la consigne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89" name="Rectangle 394"/>
            <p:cNvSpPr>
              <a:spLocks noChangeArrowheads="1"/>
            </p:cNvSpPr>
            <p:nvPr/>
          </p:nvSpPr>
          <p:spPr bwMode="auto">
            <a:xfrm>
              <a:off x="1976438" y="41402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0" name="Rectangle 395"/>
            <p:cNvSpPr>
              <a:spLocks noChangeArrowheads="1"/>
            </p:cNvSpPr>
            <p:nvPr/>
          </p:nvSpPr>
          <p:spPr bwMode="auto">
            <a:xfrm>
              <a:off x="1976438" y="39243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1" name="Rectangle 396"/>
            <p:cNvSpPr>
              <a:spLocks noChangeArrowheads="1"/>
            </p:cNvSpPr>
            <p:nvPr/>
          </p:nvSpPr>
          <p:spPr bwMode="auto">
            <a:xfrm>
              <a:off x="1976438" y="373062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2" name="Rectangle 397"/>
            <p:cNvSpPr>
              <a:spLocks noChangeArrowheads="1"/>
            </p:cNvSpPr>
            <p:nvPr/>
          </p:nvSpPr>
          <p:spPr bwMode="auto">
            <a:xfrm>
              <a:off x="1976438" y="353060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3" name="Rectangle 398"/>
            <p:cNvSpPr>
              <a:spLocks noChangeArrowheads="1"/>
            </p:cNvSpPr>
            <p:nvPr/>
          </p:nvSpPr>
          <p:spPr bwMode="auto">
            <a:xfrm>
              <a:off x="1976438" y="333375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4" name="Rectangle 399"/>
            <p:cNvSpPr>
              <a:spLocks noChangeArrowheads="1"/>
            </p:cNvSpPr>
            <p:nvPr/>
          </p:nvSpPr>
          <p:spPr bwMode="auto">
            <a:xfrm>
              <a:off x="1976438" y="3130550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5" name="Rectangle 400"/>
            <p:cNvSpPr>
              <a:spLocks noChangeArrowheads="1"/>
            </p:cNvSpPr>
            <p:nvPr/>
          </p:nvSpPr>
          <p:spPr bwMode="auto">
            <a:xfrm>
              <a:off x="2005013" y="29305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6" name="Rectangle 401"/>
            <p:cNvSpPr>
              <a:spLocks noChangeArrowheads="1"/>
            </p:cNvSpPr>
            <p:nvPr/>
          </p:nvSpPr>
          <p:spPr bwMode="auto">
            <a:xfrm>
              <a:off x="2005013" y="27305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7" name="Rectangle 402"/>
            <p:cNvSpPr>
              <a:spLocks noChangeArrowheads="1"/>
            </p:cNvSpPr>
            <p:nvPr/>
          </p:nvSpPr>
          <p:spPr bwMode="auto">
            <a:xfrm>
              <a:off x="2005013" y="24193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8" name="Rectangle 403"/>
            <p:cNvSpPr>
              <a:spLocks noChangeArrowheads="1"/>
            </p:cNvSpPr>
            <p:nvPr/>
          </p:nvSpPr>
          <p:spPr bwMode="auto">
            <a:xfrm>
              <a:off x="2005013" y="22193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99" name="Rectangle 404"/>
            <p:cNvSpPr>
              <a:spLocks noChangeArrowheads="1"/>
            </p:cNvSpPr>
            <p:nvPr/>
          </p:nvSpPr>
          <p:spPr bwMode="auto">
            <a:xfrm>
              <a:off x="2005013" y="20161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0" name="Rectangle 405"/>
            <p:cNvSpPr>
              <a:spLocks noChangeArrowheads="1"/>
            </p:cNvSpPr>
            <p:nvPr/>
          </p:nvSpPr>
          <p:spPr bwMode="auto">
            <a:xfrm>
              <a:off x="2005013" y="18192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01" name="Rectangle 406"/>
            <p:cNvSpPr>
              <a:spLocks noChangeArrowheads="1"/>
            </p:cNvSpPr>
            <p:nvPr/>
          </p:nvSpPr>
          <p:spPr bwMode="auto">
            <a:xfrm>
              <a:off x="2005013" y="16192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408"/>
            <p:cNvSpPr>
              <a:spLocks noChangeArrowheads="1"/>
            </p:cNvSpPr>
            <p:nvPr/>
          </p:nvSpPr>
          <p:spPr bwMode="auto">
            <a:xfrm>
              <a:off x="2005013" y="14255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409"/>
            <p:cNvSpPr>
              <a:spLocks noChangeArrowheads="1"/>
            </p:cNvSpPr>
            <p:nvPr/>
          </p:nvSpPr>
          <p:spPr bwMode="auto">
            <a:xfrm>
              <a:off x="2005013" y="122237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410"/>
            <p:cNvSpPr>
              <a:spLocks noChangeArrowheads="1"/>
            </p:cNvSpPr>
            <p:nvPr/>
          </p:nvSpPr>
          <p:spPr bwMode="auto">
            <a:xfrm>
              <a:off x="5027613" y="414020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411"/>
            <p:cNvSpPr>
              <a:spLocks noChangeArrowheads="1"/>
            </p:cNvSpPr>
            <p:nvPr/>
          </p:nvSpPr>
          <p:spPr bwMode="auto">
            <a:xfrm>
              <a:off x="4983163" y="3924300"/>
              <a:ext cx="977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E/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412"/>
            <p:cNvSpPr>
              <a:spLocks noChangeArrowheads="1"/>
            </p:cNvSpPr>
            <p:nvPr/>
          </p:nvSpPr>
          <p:spPr bwMode="auto">
            <a:xfrm>
              <a:off x="5078413" y="3924300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413"/>
            <p:cNvSpPr>
              <a:spLocks noChangeArrowheads="1"/>
            </p:cNvSpPr>
            <p:nvPr/>
          </p:nvSpPr>
          <p:spPr bwMode="auto">
            <a:xfrm>
              <a:off x="5027613" y="37306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414"/>
            <p:cNvSpPr>
              <a:spLocks noChangeArrowheads="1"/>
            </p:cNvSpPr>
            <p:nvPr/>
          </p:nvSpPr>
          <p:spPr bwMode="auto">
            <a:xfrm>
              <a:off x="4983163" y="3530600"/>
              <a:ext cx="977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E/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415"/>
            <p:cNvSpPr>
              <a:spLocks noChangeArrowheads="1"/>
            </p:cNvSpPr>
            <p:nvPr/>
          </p:nvSpPr>
          <p:spPr bwMode="auto">
            <a:xfrm>
              <a:off x="5078413" y="3530600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416"/>
            <p:cNvSpPr>
              <a:spLocks noChangeArrowheads="1"/>
            </p:cNvSpPr>
            <p:nvPr/>
          </p:nvSpPr>
          <p:spPr bwMode="auto">
            <a:xfrm>
              <a:off x="5027613" y="33337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417"/>
            <p:cNvSpPr>
              <a:spLocks noChangeArrowheads="1"/>
            </p:cNvSpPr>
            <p:nvPr/>
          </p:nvSpPr>
          <p:spPr bwMode="auto">
            <a:xfrm>
              <a:off x="5027613" y="313055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418"/>
            <p:cNvSpPr>
              <a:spLocks noChangeArrowheads="1"/>
            </p:cNvSpPr>
            <p:nvPr/>
          </p:nvSpPr>
          <p:spPr bwMode="auto">
            <a:xfrm>
              <a:off x="5033963" y="2930525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2" name="Rectangle 419"/>
            <p:cNvSpPr>
              <a:spLocks noChangeArrowheads="1"/>
            </p:cNvSpPr>
            <p:nvPr/>
          </p:nvSpPr>
          <p:spPr bwMode="auto">
            <a:xfrm>
              <a:off x="5027613" y="2730500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3" name="Rectangle 420"/>
            <p:cNvSpPr>
              <a:spLocks noChangeArrowheads="1"/>
            </p:cNvSpPr>
            <p:nvPr/>
          </p:nvSpPr>
          <p:spPr bwMode="auto">
            <a:xfrm>
              <a:off x="5033963" y="2419350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5" name="Rectangle 421"/>
            <p:cNvSpPr>
              <a:spLocks noChangeArrowheads="1"/>
            </p:cNvSpPr>
            <p:nvPr/>
          </p:nvSpPr>
          <p:spPr bwMode="auto">
            <a:xfrm>
              <a:off x="5027613" y="221932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6" name="Rectangle 422"/>
            <p:cNvSpPr>
              <a:spLocks noChangeArrowheads="1"/>
            </p:cNvSpPr>
            <p:nvPr/>
          </p:nvSpPr>
          <p:spPr bwMode="auto">
            <a:xfrm>
              <a:off x="5033963" y="2016125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7" name="Rectangle 423"/>
            <p:cNvSpPr>
              <a:spLocks noChangeArrowheads="1"/>
            </p:cNvSpPr>
            <p:nvPr/>
          </p:nvSpPr>
          <p:spPr bwMode="auto">
            <a:xfrm>
              <a:off x="5033963" y="1819275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8" name="Rectangle 424"/>
            <p:cNvSpPr>
              <a:spLocks noChangeArrowheads="1"/>
            </p:cNvSpPr>
            <p:nvPr/>
          </p:nvSpPr>
          <p:spPr bwMode="auto">
            <a:xfrm>
              <a:off x="4983163" y="1619250"/>
              <a:ext cx="977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S/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9" name="Rectangle 425"/>
            <p:cNvSpPr>
              <a:spLocks noChangeArrowheads="1"/>
            </p:cNvSpPr>
            <p:nvPr/>
          </p:nvSpPr>
          <p:spPr bwMode="auto">
            <a:xfrm>
              <a:off x="5078413" y="1619250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0" name="Rectangle 426"/>
            <p:cNvSpPr>
              <a:spLocks noChangeArrowheads="1"/>
            </p:cNvSpPr>
            <p:nvPr/>
          </p:nvSpPr>
          <p:spPr bwMode="auto">
            <a:xfrm>
              <a:off x="5027613" y="142557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1" name="Rectangle 427"/>
            <p:cNvSpPr>
              <a:spLocks noChangeArrowheads="1"/>
            </p:cNvSpPr>
            <p:nvPr/>
          </p:nvSpPr>
          <p:spPr bwMode="auto">
            <a:xfrm>
              <a:off x="5027613" y="1222375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8026673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56454" y="6503990"/>
            <a:ext cx="3431092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DÉCOMPOSITION EN PRAXÈMES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ANALYSER UN GESTE TECHNIQUE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65363" y="3112889"/>
            <a:ext cx="4613275" cy="892175"/>
            <a:chOff x="2265363" y="2982913"/>
            <a:chExt cx="4613275" cy="892175"/>
          </a:xfrm>
        </p:grpSpPr>
        <p:sp>
          <p:nvSpPr>
            <p:cNvPr id="9217" name="AutoShape 4"/>
            <p:cNvSpPr>
              <a:spLocks noChangeAspect="1" noChangeArrowheads="1" noTextEdit="1"/>
            </p:cNvSpPr>
            <p:nvPr/>
          </p:nvSpPr>
          <p:spPr bwMode="auto">
            <a:xfrm>
              <a:off x="2265363" y="2982913"/>
              <a:ext cx="4613275" cy="8921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9" name="Rectangle 6"/>
            <p:cNvSpPr>
              <a:spLocks noChangeArrowheads="1"/>
            </p:cNvSpPr>
            <p:nvPr/>
          </p:nvSpPr>
          <p:spPr bwMode="auto">
            <a:xfrm>
              <a:off x="2741613" y="3059113"/>
              <a:ext cx="320675" cy="241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0" name="Rectangle 7"/>
            <p:cNvSpPr>
              <a:spLocks noChangeArrowheads="1"/>
            </p:cNvSpPr>
            <p:nvPr/>
          </p:nvSpPr>
          <p:spPr bwMode="auto">
            <a:xfrm>
              <a:off x="2741613" y="3059113"/>
              <a:ext cx="320675" cy="241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1" name="Rectangle 8"/>
            <p:cNvSpPr>
              <a:spLocks noChangeArrowheads="1"/>
            </p:cNvSpPr>
            <p:nvPr/>
          </p:nvSpPr>
          <p:spPr bwMode="auto">
            <a:xfrm>
              <a:off x="4414838" y="3059113"/>
              <a:ext cx="317500" cy="241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2" name="Rectangle 9"/>
            <p:cNvSpPr>
              <a:spLocks noChangeArrowheads="1"/>
            </p:cNvSpPr>
            <p:nvPr/>
          </p:nvSpPr>
          <p:spPr bwMode="auto">
            <a:xfrm>
              <a:off x="4414838" y="3059113"/>
              <a:ext cx="317500" cy="241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3" name="Rectangle 10"/>
            <p:cNvSpPr>
              <a:spLocks noChangeArrowheads="1"/>
            </p:cNvSpPr>
            <p:nvPr/>
          </p:nvSpPr>
          <p:spPr bwMode="auto">
            <a:xfrm>
              <a:off x="6088063" y="3062288"/>
              <a:ext cx="314325" cy="2381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4" name="Rectangle 11"/>
            <p:cNvSpPr>
              <a:spLocks noChangeArrowheads="1"/>
            </p:cNvSpPr>
            <p:nvPr/>
          </p:nvSpPr>
          <p:spPr bwMode="auto">
            <a:xfrm>
              <a:off x="6088063" y="3062288"/>
              <a:ext cx="314325" cy="238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5" name="Freeform 12"/>
            <p:cNvSpPr>
              <a:spLocks noEditPoints="1"/>
            </p:cNvSpPr>
            <p:nvPr/>
          </p:nvSpPr>
          <p:spPr bwMode="auto">
            <a:xfrm>
              <a:off x="3062288" y="3148013"/>
              <a:ext cx="1352550" cy="63500"/>
            </a:xfrm>
            <a:custGeom>
              <a:avLst/>
              <a:gdLst>
                <a:gd name="T0" fmla="*/ 814 w 852"/>
                <a:gd name="T1" fmla="*/ 0 h 40"/>
                <a:gd name="T2" fmla="*/ 852 w 852"/>
                <a:gd name="T3" fmla="*/ 20 h 40"/>
                <a:gd name="T4" fmla="*/ 814 w 852"/>
                <a:gd name="T5" fmla="*/ 40 h 40"/>
                <a:gd name="T6" fmla="*/ 814 w 852"/>
                <a:gd name="T7" fmla="*/ 0 h 40"/>
                <a:gd name="T8" fmla="*/ 0 w 852"/>
                <a:gd name="T9" fmla="*/ 16 h 40"/>
                <a:gd name="T10" fmla="*/ 820 w 852"/>
                <a:gd name="T11" fmla="*/ 16 h 40"/>
                <a:gd name="T12" fmla="*/ 820 w 852"/>
                <a:gd name="T13" fmla="*/ 26 h 40"/>
                <a:gd name="T14" fmla="*/ 0 w 852"/>
                <a:gd name="T15" fmla="*/ 26 h 40"/>
                <a:gd name="T16" fmla="*/ 0 w 852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2" h="40">
                  <a:moveTo>
                    <a:pt x="814" y="0"/>
                  </a:moveTo>
                  <a:lnTo>
                    <a:pt x="852" y="20"/>
                  </a:lnTo>
                  <a:lnTo>
                    <a:pt x="814" y="40"/>
                  </a:lnTo>
                  <a:lnTo>
                    <a:pt x="814" y="0"/>
                  </a:lnTo>
                  <a:close/>
                  <a:moveTo>
                    <a:pt x="0" y="16"/>
                  </a:moveTo>
                  <a:lnTo>
                    <a:pt x="820" y="16"/>
                  </a:lnTo>
                  <a:lnTo>
                    <a:pt x="820" y="26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6" name="Freeform 13"/>
            <p:cNvSpPr>
              <a:spLocks noEditPoints="1"/>
            </p:cNvSpPr>
            <p:nvPr/>
          </p:nvSpPr>
          <p:spPr bwMode="auto">
            <a:xfrm>
              <a:off x="4732338" y="3148013"/>
              <a:ext cx="1355725" cy="63500"/>
            </a:xfrm>
            <a:custGeom>
              <a:avLst/>
              <a:gdLst>
                <a:gd name="T0" fmla="*/ 814 w 854"/>
                <a:gd name="T1" fmla="*/ 0 h 40"/>
                <a:gd name="T2" fmla="*/ 854 w 854"/>
                <a:gd name="T3" fmla="*/ 20 h 40"/>
                <a:gd name="T4" fmla="*/ 814 w 854"/>
                <a:gd name="T5" fmla="*/ 40 h 40"/>
                <a:gd name="T6" fmla="*/ 814 w 854"/>
                <a:gd name="T7" fmla="*/ 0 h 40"/>
                <a:gd name="T8" fmla="*/ 0 w 854"/>
                <a:gd name="T9" fmla="*/ 16 h 40"/>
                <a:gd name="T10" fmla="*/ 820 w 854"/>
                <a:gd name="T11" fmla="*/ 16 h 40"/>
                <a:gd name="T12" fmla="*/ 820 w 854"/>
                <a:gd name="T13" fmla="*/ 26 h 40"/>
                <a:gd name="T14" fmla="*/ 0 w 854"/>
                <a:gd name="T15" fmla="*/ 26 h 40"/>
                <a:gd name="T16" fmla="*/ 0 w 854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54" h="40">
                  <a:moveTo>
                    <a:pt x="814" y="0"/>
                  </a:moveTo>
                  <a:lnTo>
                    <a:pt x="854" y="20"/>
                  </a:lnTo>
                  <a:lnTo>
                    <a:pt x="814" y="40"/>
                  </a:lnTo>
                  <a:lnTo>
                    <a:pt x="814" y="0"/>
                  </a:lnTo>
                  <a:close/>
                  <a:moveTo>
                    <a:pt x="0" y="16"/>
                  </a:moveTo>
                  <a:lnTo>
                    <a:pt x="820" y="16"/>
                  </a:lnTo>
                  <a:lnTo>
                    <a:pt x="820" y="26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7" name="Rectangle 14"/>
            <p:cNvSpPr>
              <a:spLocks noChangeArrowheads="1"/>
            </p:cNvSpPr>
            <p:nvPr/>
          </p:nvSpPr>
          <p:spPr bwMode="auto">
            <a:xfrm>
              <a:off x="2354263" y="3402013"/>
              <a:ext cx="1092200" cy="422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8" name="Rectangle 15"/>
            <p:cNvSpPr>
              <a:spLocks noChangeArrowheads="1"/>
            </p:cNvSpPr>
            <p:nvPr/>
          </p:nvSpPr>
          <p:spPr bwMode="auto">
            <a:xfrm>
              <a:off x="2354263" y="3402013"/>
              <a:ext cx="1092200" cy="422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9" name="Rectangle 16"/>
            <p:cNvSpPr>
              <a:spLocks noChangeArrowheads="1"/>
            </p:cNvSpPr>
            <p:nvPr/>
          </p:nvSpPr>
          <p:spPr bwMode="auto">
            <a:xfrm>
              <a:off x="5697538" y="3402013"/>
              <a:ext cx="1095375" cy="412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0" name="Rectangle 17"/>
            <p:cNvSpPr>
              <a:spLocks noChangeArrowheads="1"/>
            </p:cNvSpPr>
            <p:nvPr/>
          </p:nvSpPr>
          <p:spPr bwMode="auto">
            <a:xfrm>
              <a:off x="5697538" y="3402013"/>
              <a:ext cx="1095375" cy="412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1" name="Rectangle 18"/>
            <p:cNvSpPr>
              <a:spLocks noChangeArrowheads="1"/>
            </p:cNvSpPr>
            <p:nvPr/>
          </p:nvSpPr>
          <p:spPr bwMode="auto">
            <a:xfrm>
              <a:off x="4027488" y="3402013"/>
              <a:ext cx="1165225" cy="415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2" name="Rectangle 19"/>
            <p:cNvSpPr>
              <a:spLocks noChangeArrowheads="1"/>
            </p:cNvSpPr>
            <p:nvPr/>
          </p:nvSpPr>
          <p:spPr bwMode="auto">
            <a:xfrm>
              <a:off x="4027488" y="3402013"/>
              <a:ext cx="1165225" cy="415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3" name="Line 20"/>
            <p:cNvSpPr>
              <a:spLocks noChangeShapeType="1"/>
            </p:cNvSpPr>
            <p:nvPr/>
          </p:nvSpPr>
          <p:spPr bwMode="auto">
            <a:xfrm>
              <a:off x="2900363" y="3300413"/>
              <a:ext cx="0" cy="101600"/>
            </a:xfrm>
            <a:prstGeom prst="line">
              <a:avLst/>
            </a:prstGeom>
            <a:noFill/>
            <a:ln w="254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4" name="Line 21"/>
            <p:cNvSpPr>
              <a:spLocks noChangeShapeType="1"/>
            </p:cNvSpPr>
            <p:nvPr/>
          </p:nvSpPr>
          <p:spPr bwMode="auto">
            <a:xfrm>
              <a:off x="6243638" y="3300413"/>
              <a:ext cx="0" cy="101600"/>
            </a:xfrm>
            <a:prstGeom prst="line">
              <a:avLst/>
            </a:prstGeom>
            <a:noFill/>
            <a:ln w="254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5" name="Line 22"/>
            <p:cNvSpPr>
              <a:spLocks noChangeShapeType="1"/>
            </p:cNvSpPr>
            <p:nvPr/>
          </p:nvSpPr>
          <p:spPr bwMode="auto">
            <a:xfrm>
              <a:off x="4570413" y="3300413"/>
              <a:ext cx="0" cy="101600"/>
            </a:xfrm>
            <a:prstGeom prst="line">
              <a:avLst/>
            </a:prstGeom>
            <a:noFill/>
            <a:ln w="254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6" name="Rectangle 23"/>
            <p:cNvSpPr>
              <a:spLocks noChangeArrowheads="1"/>
            </p:cNvSpPr>
            <p:nvPr/>
          </p:nvSpPr>
          <p:spPr bwMode="auto">
            <a:xfrm>
              <a:off x="2271713" y="2989263"/>
              <a:ext cx="4603750" cy="882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7" name="Rectangle 24"/>
            <p:cNvSpPr>
              <a:spLocks noChangeArrowheads="1"/>
            </p:cNvSpPr>
            <p:nvPr/>
          </p:nvSpPr>
          <p:spPr bwMode="auto">
            <a:xfrm>
              <a:off x="2865438" y="31226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8" name="Rectangle 25"/>
            <p:cNvSpPr>
              <a:spLocks noChangeArrowheads="1"/>
            </p:cNvSpPr>
            <p:nvPr/>
          </p:nvSpPr>
          <p:spPr bwMode="auto">
            <a:xfrm>
              <a:off x="4538663" y="31226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39" name="Rectangle 26"/>
            <p:cNvSpPr>
              <a:spLocks noChangeArrowheads="1"/>
            </p:cNvSpPr>
            <p:nvPr/>
          </p:nvSpPr>
          <p:spPr bwMode="auto">
            <a:xfrm>
              <a:off x="6208713" y="311943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40" name="Rectangle 27"/>
            <p:cNvSpPr>
              <a:spLocks noChangeArrowheads="1"/>
            </p:cNvSpPr>
            <p:nvPr/>
          </p:nvSpPr>
          <p:spPr bwMode="auto">
            <a:xfrm>
              <a:off x="2354263" y="3429000"/>
              <a:ext cx="10922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Tremper le rouleau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 bac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peinture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Rectangle 47"/>
            <p:cNvSpPr>
              <a:spLocks noChangeArrowheads="1"/>
            </p:cNvSpPr>
            <p:nvPr/>
          </p:nvSpPr>
          <p:spPr bwMode="auto">
            <a:xfrm>
              <a:off x="5697538" y="3485277"/>
              <a:ext cx="10953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Appliquer le rouleau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 mur et…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49" name="Rectangle 61"/>
            <p:cNvSpPr>
              <a:spLocks noChangeArrowheads="1"/>
            </p:cNvSpPr>
            <p:nvPr/>
          </p:nvSpPr>
          <p:spPr bwMode="auto">
            <a:xfrm>
              <a:off x="4027488" y="3429000"/>
              <a:ext cx="11652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Retirer du rouleau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peinture en excès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servant de la grille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67146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82179" y="6503990"/>
            <a:ext cx="2579642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INTRODUIRE LA RÉFLEXION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ANALYSER UN GESTE TECHNIQUE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43138" y="2924671"/>
            <a:ext cx="4657725" cy="1368425"/>
            <a:chOff x="2243138" y="2744788"/>
            <a:chExt cx="4657725" cy="1368425"/>
          </a:xfrm>
        </p:grpSpPr>
        <p:sp>
          <p:nvSpPr>
            <p:cNvPr id="41" name="Line 6"/>
            <p:cNvSpPr>
              <a:spLocks noChangeShapeType="1"/>
            </p:cNvSpPr>
            <p:nvPr/>
          </p:nvSpPr>
          <p:spPr bwMode="auto">
            <a:xfrm>
              <a:off x="2884488" y="3141663"/>
              <a:ext cx="3397250" cy="31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7"/>
            <p:cNvSpPr>
              <a:spLocks noChangeArrowheads="1"/>
            </p:cNvSpPr>
            <p:nvPr/>
          </p:nvSpPr>
          <p:spPr bwMode="auto">
            <a:xfrm>
              <a:off x="2627313" y="3014663"/>
              <a:ext cx="273050" cy="2254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8"/>
            <p:cNvSpPr>
              <a:spLocks noChangeArrowheads="1"/>
            </p:cNvSpPr>
            <p:nvPr/>
          </p:nvSpPr>
          <p:spPr bwMode="auto">
            <a:xfrm>
              <a:off x="2627313" y="3014663"/>
              <a:ext cx="2730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9"/>
            <p:cNvSpPr>
              <a:spLocks noChangeArrowheads="1"/>
            </p:cNvSpPr>
            <p:nvPr/>
          </p:nvSpPr>
          <p:spPr bwMode="auto">
            <a:xfrm>
              <a:off x="6243638" y="3024188"/>
              <a:ext cx="269875" cy="2159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0"/>
            <p:cNvSpPr>
              <a:spLocks noChangeArrowheads="1"/>
            </p:cNvSpPr>
            <p:nvPr/>
          </p:nvSpPr>
          <p:spPr bwMode="auto">
            <a:xfrm>
              <a:off x="6243638" y="3024188"/>
              <a:ext cx="269875" cy="215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1"/>
            <p:cNvSpPr>
              <a:spLocks noChangeArrowheads="1"/>
            </p:cNvSpPr>
            <p:nvPr/>
          </p:nvSpPr>
          <p:spPr bwMode="auto">
            <a:xfrm>
              <a:off x="2297113" y="3370263"/>
              <a:ext cx="933450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2"/>
            <p:cNvSpPr>
              <a:spLocks noChangeArrowheads="1"/>
            </p:cNvSpPr>
            <p:nvPr/>
          </p:nvSpPr>
          <p:spPr bwMode="auto">
            <a:xfrm>
              <a:off x="2297113" y="3370263"/>
              <a:ext cx="933450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3"/>
            <p:cNvSpPr>
              <a:spLocks noChangeArrowheads="1"/>
            </p:cNvSpPr>
            <p:nvPr/>
          </p:nvSpPr>
          <p:spPr bwMode="auto">
            <a:xfrm>
              <a:off x="5802313" y="3475038"/>
              <a:ext cx="1044575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4"/>
            <p:cNvSpPr>
              <a:spLocks noChangeArrowheads="1"/>
            </p:cNvSpPr>
            <p:nvPr/>
          </p:nvSpPr>
          <p:spPr bwMode="auto">
            <a:xfrm>
              <a:off x="5802313" y="3475038"/>
              <a:ext cx="1044575" cy="317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5"/>
            <p:cNvSpPr>
              <a:spLocks noChangeArrowheads="1"/>
            </p:cNvSpPr>
            <p:nvPr/>
          </p:nvSpPr>
          <p:spPr bwMode="auto">
            <a:xfrm>
              <a:off x="4033838" y="3370263"/>
              <a:ext cx="1038225" cy="555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Line 16"/>
            <p:cNvSpPr>
              <a:spLocks noChangeShapeType="1"/>
            </p:cNvSpPr>
            <p:nvPr/>
          </p:nvSpPr>
          <p:spPr bwMode="auto">
            <a:xfrm>
              <a:off x="2767013" y="3240088"/>
              <a:ext cx="0" cy="1301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Line 17"/>
            <p:cNvSpPr>
              <a:spLocks noChangeShapeType="1"/>
            </p:cNvSpPr>
            <p:nvPr/>
          </p:nvSpPr>
          <p:spPr bwMode="auto">
            <a:xfrm>
              <a:off x="4484688" y="3240088"/>
              <a:ext cx="0" cy="1301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Line 18"/>
            <p:cNvSpPr>
              <a:spLocks noChangeShapeType="1"/>
            </p:cNvSpPr>
            <p:nvPr/>
          </p:nvSpPr>
          <p:spPr bwMode="auto">
            <a:xfrm>
              <a:off x="6380163" y="3240088"/>
              <a:ext cx="0" cy="24130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9"/>
            <p:cNvSpPr>
              <a:spLocks noEditPoints="1"/>
            </p:cNvSpPr>
            <p:nvPr/>
          </p:nvSpPr>
          <p:spPr bwMode="auto">
            <a:xfrm>
              <a:off x="2732088" y="3328988"/>
              <a:ext cx="876300" cy="669925"/>
            </a:xfrm>
            <a:custGeom>
              <a:avLst/>
              <a:gdLst>
                <a:gd name="T0" fmla="*/ 552 w 552"/>
                <a:gd name="T1" fmla="*/ 0 h 422"/>
                <a:gd name="T2" fmla="*/ 552 w 552"/>
                <a:gd name="T3" fmla="*/ 422 h 422"/>
                <a:gd name="T4" fmla="*/ 16 w 552"/>
                <a:gd name="T5" fmla="*/ 422 h 422"/>
                <a:gd name="T6" fmla="*/ 16 w 552"/>
                <a:gd name="T7" fmla="*/ 338 h 422"/>
                <a:gd name="T8" fmla="*/ 26 w 552"/>
                <a:gd name="T9" fmla="*/ 338 h 422"/>
                <a:gd name="T10" fmla="*/ 26 w 552"/>
                <a:gd name="T11" fmla="*/ 418 h 422"/>
                <a:gd name="T12" fmla="*/ 20 w 552"/>
                <a:gd name="T13" fmla="*/ 414 h 422"/>
                <a:gd name="T14" fmla="*/ 548 w 552"/>
                <a:gd name="T15" fmla="*/ 414 h 422"/>
                <a:gd name="T16" fmla="*/ 542 w 552"/>
                <a:gd name="T17" fmla="*/ 418 h 422"/>
                <a:gd name="T18" fmla="*/ 542 w 552"/>
                <a:gd name="T19" fmla="*/ 0 h 422"/>
                <a:gd name="T20" fmla="*/ 552 w 552"/>
                <a:gd name="T21" fmla="*/ 0 h 422"/>
                <a:gd name="T22" fmla="*/ 0 w 552"/>
                <a:gd name="T23" fmla="*/ 344 h 422"/>
                <a:gd name="T24" fmla="*/ 20 w 552"/>
                <a:gd name="T25" fmla="*/ 304 h 422"/>
                <a:gd name="T26" fmla="*/ 38 w 552"/>
                <a:gd name="T27" fmla="*/ 344 h 422"/>
                <a:gd name="T28" fmla="*/ 0 w 552"/>
                <a:gd name="T29" fmla="*/ 344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2" h="422">
                  <a:moveTo>
                    <a:pt x="552" y="0"/>
                  </a:moveTo>
                  <a:lnTo>
                    <a:pt x="552" y="422"/>
                  </a:lnTo>
                  <a:lnTo>
                    <a:pt x="16" y="422"/>
                  </a:lnTo>
                  <a:lnTo>
                    <a:pt x="16" y="338"/>
                  </a:lnTo>
                  <a:lnTo>
                    <a:pt x="26" y="338"/>
                  </a:lnTo>
                  <a:lnTo>
                    <a:pt x="26" y="418"/>
                  </a:lnTo>
                  <a:lnTo>
                    <a:pt x="20" y="414"/>
                  </a:lnTo>
                  <a:lnTo>
                    <a:pt x="548" y="414"/>
                  </a:lnTo>
                  <a:lnTo>
                    <a:pt x="542" y="418"/>
                  </a:lnTo>
                  <a:lnTo>
                    <a:pt x="542" y="0"/>
                  </a:lnTo>
                  <a:lnTo>
                    <a:pt x="552" y="0"/>
                  </a:lnTo>
                  <a:close/>
                  <a:moveTo>
                    <a:pt x="0" y="344"/>
                  </a:moveTo>
                  <a:lnTo>
                    <a:pt x="20" y="304"/>
                  </a:lnTo>
                  <a:lnTo>
                    <a:pt x="38" y="344"/>
                  </a:lnTo>
                  <a:lnTo>
                    <a:pt x="0" y="34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20"/>
            <p:cNvSpPr>
              <a:spLocks noEditPoints="1"/>
            </p:cNvSpPr>
            <p:nvPr/>
          </p:nvSpPr>
          <p:spPr bwMode="auto">
            <a:xfrm>
              <a:off x="4449763" y="3392488"/>
              <a:ext cx="993775" cy="669925"/>
            </a:xfrm>
            <a:custGeom>
              <a:avLst/>
              <a:gdLst>
                <a:gd name="T0" fmla="*/ 0 w 626"/>
                <a:gd name="T1" fmla="*/ 380 h 422"/>
                <a:gd name="T2" fmla="*/ 18 w 626"/>
                <a:gd name="T3" fmla="*/ 342 h 422"/>
                <a:gd name="T4" fmla="*/ 38 w 626"/>
                <a:gd name="T5" fmla="*/ 380 h 422"/>
                <a:gd name="T6" fmla="*/ 0 w 626"/>
                <a:gd name="T7" fmla="*/ 380 h 422"/>
                <a:gd name="T8" fmla="*/ 626 w 626"/>
                <a:gd name="T9" fmla="*/ 0 h 422"/>
                <a:gd name="T10" fmla="*/ 626 w 626"/>
                <a:gd name="T11" fmla="*/ 422 h 422"/>
                <a:gd name="T12" fmla="*/ 14 w 626"/>
                <a:gd name="T13" fmla="*/ 422 h 422"/>
                <a:gd name="T14" fmla="*/ 14 w 626"/>
                <a:gd name="T15" fmla="*/ 374 h 422"/>
                <a:gd name="T16" fmla="*/ 22 w 626"/>
                <a:gd name="T17" fmla="*/ 374 h 422"/>
                <a:gd name="T18" fmla="*/ 22 w 626"/>
                <a:gd name="T19" fmla="*/ 416 h 422"/>
                <a:gd name="T20" fmla="*/ 18 w 626"/>
                <a:gd name="T21" fmla="*/ 412 h 422"/>
                <a:gd name="T22" fmla="*/ 620 w 626"/>
                <a:gd name="T23" fmla="*/ 412 h 422"/>
                <a:gd name="T24" fmla="*/ 616 w 626"/>
                <a:gd name="T25" fmla="*/ 416 h 422"/>
                <a:gd name="T26" fmla="*/ 616 w 626"/>
                <a:gd name="T27" fmla="*/ 0 h 422"/>
                <a:gd name="T28" fmla="*/ 626 w 626"/>
                <a:gd name="T29" fmla="*/ 0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26" h="422">
                  <a:moveTo>
                    <a:pt x="0" y="380"/>
                  </a:moveTo>
                  <a:lnTo>
                    <a:pt x="18" y="342"/>
                  </a:lnTo>
                  <a:lnTo>
                    <a:pt x="38" y="380"/>
                  </a:lnTo>
                  <a:lnTo>
                    <a:pt x="0" y="380"/>
                  </a:lnTo>
                  <a:close/>
                  <a:moveTo>
                    <a:pt x="626" y="0"/>
                  </a:moveTo>
                  <a:lnTo>
                    <a:pt x="626" y="422"/>
                  </a:lnTo>
                  <a:lnTo>
                    <a:pt x="14" y="422"/>
                  </a:lnTo>
                  <a:lnTo>
                    <a:pt x="14" y="374"/>
                  </a:lnTo>
                  <a:lnTo>
                    <a:pt x="22" y="374"/>
                  </a:lnTo>
                  <a:lnTo>
                    <a:pt x="22" y="416"/>
                  </a:lnTo>
                  <a:lnTo>
                    <a:pt x="18" y="412"/>
                  </a:lnTo>
                  <a:lnTo>
                    <a:pt x="620" y="412"/>
                  </a:lnTo>
                  <a:lnTo>
                    <a:pt x="616" y="416"/>
                  </a:lnTo>
                  <a:lnTo>
                    <a:pt x="616" y="0"/>
                  </a:lnTo>
                  <a:lnTo>
                    <a:pt x="62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21"/>
            <p:cNvSpPr>
              <a:spLocks noChangeArrowheads="1"/>
            </p:cNvSpPr>
            <p:nvPr/>
          </p:nvSpPr>
          <p:spPr bwMode="auto">
            <a:xfrm>
              <a:off x="2243138" y="2744788"/>
              <a:ext cx="4657725" cy="1368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2"/>
            <p:cNvSpPr>
              <a:spLocks noChangeArrowheads="1"/>
            </p:cNvSpPr>
            <p:nvPr/>
          </p:nvSpPr>
          <p:spPr bwMode="auto">
            <a:xfrm>
              <a:off x="4344988" y="3024188"/>
              <a:ext cx="269875" cy="2159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3"/>
            <p:cNvSpPr>
              <a:spLocks noChangeArrowheads="1"/>
            </p:cNvSpPr>
            <p:nvPr/>
          </p:nvSpPr>
          <p:spPr bwMode="auto">
            <a:xfrm>
              <a:off x="4344988" y="3024188"/>
              <a:ext cx="269875" cy="215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4"/>
            <p:cNvSpPr>
              <a:spLocks/>
            </p:cNvSpPr>
            <p:nvPr/>
          </p:nvSpPr>
          <p:spPr bwMode="auto">
            <a:xfrm>
              <a:off x="3068638" y="2789238"/>
              <a:ext cx="1085850" cy="698500"/>
            </a:xfrm>
            <a:custGeom>
              <a:avLst/>
              <a:gdLst>
                <a:gd name="T0" fmla="*/ 342 w 684"/>
                <a:gd name="T1" fmla="*/ 0 h 440"/>
                <a:gd name="T2" fmla="*/ 0 w 684"/>
                <a:gd name="T3" fmla="*/ 220 h 440"/>
                <a:gd name="T4" fmla="*/ 342 w 684"/>
                <a:gd name="T5" fmla="*/ 440 h 440"/>
                <a:gd name="T6" fmla="*/ 684 w 684"/>
                <a:gd name="T7" fmla="*/ 220 h 440"/>
                <a:gd name="T8" fmla="*/ 342 w 684"/>
                <a:gd name="T9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4" h="440">
                  <a:moveTo>
                    <a:pt x="342" y="0"/>
                  </a:moveTo>
                  <a:lnTo>
                    <a:pt x="0" y="220"/>
                  </a:lnTo>
                  <a:lnTo>
                    <a:pt x="342" y="440"/>
                  </a:lnTo>
                  <a:lnTo>
                    <a:pt x="684" y="220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5"/>
            <p:cNvSpPr>
              <a:spLocks/>
            </p:cNvSpPr>
            <p:nvPr/>
          </p:nvSpPr>
          <p:spPr bwMode="auto">
            <a:xfrm>
              <a:off x="3068638" y="2789238"/>
              <a:ext cx="1085850" cy="698500"/>
            </a:xfrm>
            <a:custGeom>
              <a:avLst/>
              <a:gdLst>
                <a:gd name="T0" fmla="*/ 342 w 684"/>
                <a:gd name="T1" fmla="*/ 0 h 440"/>
                <a:gd name="T2" fmla="*/ 0 w 684"/>
                <a:gd name="T3" fmla="*/ 220 h 440"/>
                <a:gd name="T4" fmla="*/ 342 w 684"/>
                <a:gd name="T5" fmla="*/ 440 h 440"/>
                <a:gd name="T6" fmla="*/ 684 w 684"/>
                <a:gd name="T7" fmla="*/ 220 h 440"/>
                <a:gd name="T8" fmla="*/ 342 w 684"/>
                <a:gd name="T9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4" h="440">
                  <a:moveTo>
                    <a:pt x="342" y="0"/>
                  </a:moveTo>
                  <a:lnTo>
                    <a:pt x="0" y="220"/>
                  </a:lnTo>
                  <a:lnTo>
                    <a:pt x="342" y="440"/>
                  </a:lnTo>
                  <a:lnTo>
                    <a:pt x="684" y="220"/>
                  </a:lnTo>
                  <a:lnTo>
                    <a:pt x="34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6"/>
            <p:cNvSpPr>
              <a:spLocks/>
            </p:cNvSpPr>
            <p:nvPr/>
          </p:nvSpPr>
          <p:spPr bwMode="auto">
            <a:xfrm>
              <a:off x="4789488" y="2789238"/>
              <a:ext cx="1301750" cy="698500"/>
            </a:xfrm>
            <a:custGeom>
              <a:avLst/>
              <a:gdLst>
                <a:gd name="T0" fmla="*/ 408 w 820"/>
                <a:gd name="T1" fmla="*/ 0 h 440"/>
                <a:gd name="T2" fmla="*/ 0 w 820"/>
                <a:gd name="T3" fmla="*/ 220 h 440"/>
                <a:gd name="T4" fmla="*/ 408 w 820"/>
                <a:gd name="T5" fmla="*/ 440 h 440"/>
                <a:gd name="T6" fmla="*/ 820 w 820"/>
                <a:gd name="T7" fmla="*/ 220 h 440"/>
                <a:gd name="T8" fmla="*/ 408 w 820"/>
                <a:gd name="T9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0" h="440">
                  <a:moveTo>
                    <a:pt x="408" y="0"/>
                  </a:moveTo>
                  <a:lnTo>
                    <a:pt x="0" y="220"/>
                  </a:lnTo>
                  <a:lnTo>
                    <a:pt x="408" y="440"/>
                  </a:lnTo>
                  <a:lnTo>
                    <a:pt x="820" y="220"/>
                  </a:lnTo>
                  <a:lnTo>
                    <a:pt x="40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7"/>
            <p:cNvSpPr>
              <a:spLocks/>
            </p:cNvSpPr>
            <p:nvPr/>
          </p:nvSpPr>
          <p:spPr bwMode="auto">
            <a:xfrm>
              <a:off x="4789488" y="2789238"/>
              <a:ext cx="1301750" cy="698500"/>
            </a:xfrm>
            <a:custGeom>
              <a:avLst/>
              <a:gdLst>
                <a:gd name="T0" fmla="*/ 408 w 820"/>
                <a:gd name="T1" fmla="*/ 0 h 440"/>
                <a:gd name="T2" fmla="*/ 0 w 820"/>
                <a:gd name="T3" fmla="*/ 220 h 440"/>
                <a:gd name="T4" fmla="*/ 408 w 820"/>
                <a:gd name="T5" fmla="*/ 440 h 440"/>
                <a:gd name="T6" fmla="*/ 820 w 820"/>
                <a:gd name="T7" fmla="*/ 220 h 440"/>
                <a:gd name="T8" fmla="*/ 408 w 820"/>
                <a:gd name="T9" fmla="*/ 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0" h="440">
                  <a:moveTo>
                    <a:pt x="408" y="0"/>
                  </a:moveTo>
                  <a:lnTo>
                    <a:pt x="0" y="220"/>
                  </a:lnTo>
                  <a:lnTo>
                    <a:pt x="408" y="440"/>
                  </a:lnTo>
                  <a:lnTo>
                    <a:pt x="820" y="220"/>
                  </a:lnTo>
                  <a:lnTo>
                    <a:pt x="40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28"/>
            <p:cNvSpPr>
              <a:spLocks noChangeArrowheads="1"/>
            </p:cNvSpPr>
            <p:nvPr/>
          </p:nvSpPr>
          <p:spPr bwMode="auto">
            <a:xfrm>
              <a:off x="2728913" y="30718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0" name="Rectangle 29"/>
            <p:cNvSpPr>
              <a:spLocks noChangeArrowheads="1"/>
            </p:cNvSpPr>
            <p:nvPr/>
          </p:nvSpPr>
          <p:spPr bwMode="auto">
            <a:xfrm>
              <a:off x="6338888" y="308133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1" name="Rectangle 30"/>
            <p:cNvSpPr>
              <a:spLocks noChangeArrowheads="1"/>
            </p:cNvSpPr>
            <p:nvPr/>
          </p:nvSpPr>
          <p:spPr bwMode="auto">
            <a:xfrm>
              <a:off x="2297113" y="3405188"/>
              <a:ext cx="9291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Tremper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rouleau dans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bac à peinture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60" name="Rectangle 48"/>
            <p:cNvSpPr>
              <a:spLocks noChangeArrowheads="1"/>
            </p:cNvSpPr>
            <p:nvPr/>
          </p:nvSpPr>
          <p:spPr bwMode="auto">
            <a:xfrm>
              <a:off x="5868988" y="3513138"/>
              <a:ext cx="91852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Appliquer le rouleau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 mur et…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69" name="Rectangle 57"/>
            <p:cNvSpPr>
              <a:spLocks noChangeArrowheads="1"/>
            </p:cNvSpPr>
            <p:nvPr/>
          </p:nvSpPr>
          <p:spPr bwMode="auto">
            <a:xfrm>
              <a:off x="4090988" y="3405188"/>
              <a:ext cx="93455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Retirer du rouleau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peinture en excès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se servant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grille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98" name="Rectangle 86"/>
            <p:cNvSpPr>
              <a:spLocks noChangeArrowheads="1"/>
            </p:cNvSpPr>
            <p:nvPr/>
          </p:nvSpPr>
          <p:spPr bwMode="auto">
            <a:xfrm>
              <a:off x="4443413" y="308133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99" name="Rectangle 87"/>
            <p:cNvSpPr>
              <a:spLocks noChangeArrowheads="1"/>
            </p:cNvSpPr>
            <p:nvPr/>
          </p:nvSpPr>
          <p:spPr bwMode="auto">
            <a:xfrm>
              <a:off x="3068638" y="2954338"/>
              <a:ext cx="1085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 a-t-il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assez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peinture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13" name="Rectangle 101"/>
            <p:cNvSpPr>
              <a:spLocks noChangeArrowheads="1"/>
            </p:cNvSpPr>
            <p:nvPr/>
          </p:nvSpPr>
          <p:spPr bwMode="auto">
            <a:xfrm>
              <a:off x="4789488" y="2973388"/>
              <a:ext cx="13017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peinture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excès a-t-elle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été enlevée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06224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556000" y="6503990"/>
            <a:ext cx="203200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THÉORIE ET PRATIQUE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EXPLIQUER LE FONCTIONNEMENT D’UNE MACHINE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2124075" y="2716121"/>
            <a:ext cx="4895850" cy="1720991"/>
            <a:chOff x="2124075" y="2716121"/>
            <a:chExt cx="4895850" cy="1720991"/>
          </a:xfrm>
        </p:grpSpPr>
        <p:sp>
          <p:nvSpPr>
            <p:cNvPr id="46" name="Freeform 6"/>
            <p:cNvSpPr>
              <a:spLocks noEditPoints="1"/>
            </p:cNvSpPr>
            <p:nvPr/>
          </p:nvSpPr>
          <p:spPr bwMode="auto">
            <a:xfrm>
              <a:off x="5476875" y="4192285"/>
              <a:ext cx="1327150" cy="68408"/>
            </a:xfrm>
            <a:custGeom>
              <a:avLst/>
              <a:gdLst>
                <a:gd name="T0" fmla="*/ 796 w 836"/>
                <a:gd name="T1" fmla="*/ 0 h 38"/>
                <a:gd name="T2" fmla="*/ 836 w 836"/>
                <a:gd name="T3" fmla="*/ 20 h 38"/>
                <a:gd name="T4" fmla="*/ 796 w 836"/>
                <a:gd name="T5" fmla="*/ 38 h 38"/>
                <a:gd name="T6" fmla="*/ 796 w 836"/>
                <a:gd name="T7" fmla="*/ 0 h 38"/>
                <a:gd name="T8" fmla="*/ 2 w 836"/>
                <a:gd name="T9" fmla="*/ 16 h 38"/>
                <a:gd name="T10" fmla="*/ 802 w 836"/>
                <a:gd name="T11" fmla="*/ 16 h 38"/>
                <a:gd name="T12" fmla="*/ 804 w 836"/>
                <a:gd name="T13" fmla="*/ 20 h 38"/>
                <a:gd name="T14" fmla="*/ 802 w 836"/>
                <a:gd name="T15" fmla="*/ 20 h 38"/>
                <a:gd name="T16" fmla="*/ 2 w 836"/>
                <a:gd name="T17" fmla="*/ 20 h 38"/>
                <a:gd name="T18" fmla="*/ 0 w 836"/>
                <a:gd name="T19" fmla="*/ 20 h 38"/>
                <a:gd name="T20" fmla="*/ 2 w 836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36" h="38">
                  <a:moveTo>
                    <a:pt x="796" y="0"/>
                  </a:moveTo>
                  <a:lnTo>
                    <a:pt x="836" y="20"/>
                  </a:lnTo>
                  <a:lnTo>
                    <a:pt x="796" y="38"/>
                  </a:lnTo>
                  <a:lnTo>
                    <a:pt x="796" y="0"/>
                  </a:lnTo>
                  <a:close/>
                  <a:moveTo>
                    <a:pt x="2" y="16"/>
                  </a:moveTo>
                  <a:lnTo>
                    <a:pt x="802" y="16"/>
                  </a:lnTo>
                  <a:lnTo>
                    <a:pt x="804" y="20"/>
                  </a:lnTo>
                  <a:lnTo>
                    <a:pt x="802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7"/>
            <p:cNvSpPr>
              <a:spLocks noChangeArrowheads="1"/>
            </p:cNvSpPr>
            <p:nvPr/>
          </p:nvSpPr>
          <p:spPr bwMode="auto">
            <a:xfrm>
              <a:off x="2124075" y="2716121"/>
              <a:ext cx="1212850" cy="6840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8"/>
            <p:cNvSpPr>
              <a:spLocks noChangeArrowheads="1"/>
            </p:cNvSpPr>
            <p:nvPr/>
          </p:nvSpPr>
          <p:spPr bwMode="auto">
            <a:xfrm>
              <a:off x="2124075" y="2716121"/>
              <a:ext cx="1212850" cy="6840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9"/>
            <p:cNvSpPr>
              <a:spLocks noChangeArrowheads="1"/>
            </p:cNvSpPr>
            <p:nvPr/>
          </p:nvSpPr>
          <p:spPr bwMode="auto">
            <a:xfrm>
              <a:off x="2895600" y="3468604"/>
              <a:ext cx="1209675" cy="6876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0"/>
            <p:cNvSpPr>
              <a:spLocks noChangeArrowheads="1"/>
            </p:cNvSpPr>
            <p:nvPr/>
          </p:nvSpPr>
          <p:spPr bwMode="auto">
            <a:xfrm>
              <a:off x="2895600" y="3468604"/>
              <a:ext cx="1209675" cy="6876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1"/>
            <p:cNvSpPr>
              <a:spLocks noEditPoints="1"/>
            </p:cNvSpPr>
            <p:nvPr/>
          </p:nvSpPr>
          <p:spPr bwMode="auto">
            <a:xfrm>
              <a:off x="2727325" y="3407398"/>
              <a:ext cx="168275" cy="482454"/>
            </a:xfrm>
            <a:custGeom>
              <a:avLst/>
              <a:gdLst>
                <a:gd name="T0" fmla="*/ 68 w 106"/>
                <a:gd name="T1" fmla="*/ 230 h 268"/>
                <a:gd name="T2" fmla="*/ 106 w 106"/>
                <a:gd name="T3" fmla="*/ 250 h 268"/>
                <a:gd name="T4" fmla="*/ 68 w 106"/>
                <a:gd name="T5" fmla="*/ 268 h 268"/>
                <a:gd name="T6" fmla="*/ 68 w 106"/>
                <a:gd name="T7" fmla="*/ 230 h 268"/>
                <a:gd name="T8" fmla="*/ 4 w 106"/>
                <a:gd name="T9" fmla="*/ 0 h 268"/>
                <a:gd name="T10" fmla="*/ 4 w 106"/>
                <a:gd name="T11" fmla="*/ 250 h 268"/>
                <a:gd name="T12" fmla="*/ 2 w 106"/>
                <a:gd name="T13" fmla="*/ 248 h 268"/>
                <a:gd name="T14" fmla="*/ 74 w 106"/>
                <a:gd name="T15" fmla="*/ 248 h 268"/>
                <a:gd name="T16" fmla="*/ 76 w 106"/>
                <a:gd name="T17" fmla="*/ 250 h 268"/>
                <a:gd name="T18" fmla="*/ 74 w 106"/>
                <a:gd name="T19" fmla="*/ 252 h 268"/>
                <a:gd name="T20" fmla="*/ 2 w 106"/>
                <a:gd name="T21" fmla="*/ 252 h 268"/>
                <a:gd name="T22" fmla="*/ 0 w 106"/>
                <a:gd name="T23" fmla="*/ 250 h 268"/>
                <a:gd name="T24" fmla="*/ 0 w 106"/>
                <a:gd name="T25" fmla="*/ 0 h 268"/>
                <a:gd name="T26" fmla="*/ 2 w 106"/>
                <a:gd name="T27" fmla="*/ 0 h 268"/>
                <a:gd name="T28" fmla="*/ 4 w 106"/>
                <a:gd name="T29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6" h="268">
                  <a:moveTo>
                    <a:pt x="68" y="230"/>
                  </a:moveTo>
                  <a:lnTo>
                    <a:pt x="106" y="250"/>
                  </a:lnTo>
                  <a:lnTo>
                    <a:pt x="68" y="268"/>
                  </a:lnTo>
                  <a:lnTo>
                    <a:pt x="68" y="230"/>
                  </a:lnTo>
                  <a:close/>
                  <a:moveTo>
                    <a:pt x="4" y="0"/>
                  </a:moveTo>
                  <a:lnTo>
                    <a:pt x="4" y="250"/>
                  </a:lnTo>
                  <a:lnTo>
                    <a:pt x="2" y="248"/>
                  </a:lnTo>
                  <a:lnTo>
                    <a:pt x="74" y="248"/>
                  </a:lnTo>
                  <a:lnTo>
                    <a:pt x="76" y="250"/>
                  </a:lnTo>
                  <a:lnTo>
                    <a:pt x="74" y="252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2"/>
            <p:cNvSpPr>
              <a:spLocks noChangeArrowheads="1"/>
            </p:cNvSpPr>
            <p:nvPr/>
          </p:nvSpPr>
          <p:spPr bwMode="auto">
            <a:xfrm>
              <a:off x="4381500" y="2716121"/>
              <a:ext cx="1209675" cy="6840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13"/>
            <p:cNvSpPr>
              <a:spLocks noChangeArrowheads="1"/>
            </p:cNvSpPr>
            <p:nvPr/>
          </p:nvSpPr>
          <p:spPr bwMode="auto">
            <a:xfrm>
              <a:off x="4381500" y="2716121"/>
              <a:ext cx="1209675" cy="6840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4"/>
            <p:cNvSpPr>
              <a:spLocks noEditPoints="1"/>
            </p:cNvSpPr>
            <p:nvPr/>
          </p:nvSpPr>
          <p:spPr bwMode="auto">
            <a:xfrm>
              <a:off x="4762500" y="4221088"/>
              <a:ext cx="720725" cy="7201"/>
            </a:xfrm>
            <a:custGeom>
              <a:avLst/>
              <a:gdLst>
                <a:gd name="T0" fmla="*/ 2 w 454"/>
                <a:gd name="T1" fmla="*/ 4 h 4"/>
                <a:gd name="T2" fmla="*/ 2 w 454"/>
                <a:gd name="T3" fmla="*/ 0 h 4"/>
                <a:gd name="T4" fmla="*/ 18 w 454"/>
                <a:gd name="T5" fmla="*/ 4 h 4"/>
                <a:gd name="T6" fmla="*/ 50 w 454"/>
                <a:gd name="T7" fmla="*/ 4 h 4"/>
                <a:gd name="T8" fmla="*/ 34 w 454"/>
                <a:gd name="T9" fmla="*/ 4 h 4"/>
                <a:gd name="T10" fmla="*/ 50 w 454"/>
                <a:gd name="T11" fmla="*/ 0 h 4"/>
                <a:gd name="T12" fmla="*/ 50 w 454"/>
                <a:gd name="T13" fmla="*/ 4 h 4"/>
                <a:gd name="T14" fmla="*/ 70 w 454"/>
                <a:gd name="T15" fmla="*/ 4 h 4"/>
                <a:gd name="T16" fmla="*/ 70 w 454"/>
                <a:gd name="T17" fmla="*/ 0 h 4"/>
                <a:gd name="T18" fmla="*/ 86 w 454"/>
                <a:gd name="T19" fmla="*/ 4 h 4"/>
                <a:gd name="T20" fmla="*/ 116 w 454"/>
                <a:gd name="T21" fmla="*/ 4 h 4"/>
                <a:gd name="T22" fmla="*/ 100 w 454"/>
                <a:gd name="T23" fmla="*/ 4 h 4"/>
                <a:gd name="T24" fmla="*/ 116 w 454"/>
                <a:gd name="T25" fmla="*/ 0 h 4"/>
                <a:gd name="T26" fmla="*/ 116 w 454"/>
                <a:gd name="T27" fmla="*/ 4 h 4"/>
                <a:gd name="T28" fmla="*/ 136 w 454"/>
                <a:gd name="T29" fmla="*/ 4 h 4"/>
                <a:gd name="T30" fmla="*/ 136 w 454"/>
                <a:gd name="T31" fmla="*/ 0 h 4"/>
                <a:gd name="T32" fmla="*/ 152 w 454"/>
                <a:gd name="T33" fmla="*/ 4 h 4"/>
                <a:gd name="T34" fmla="*/ 184 w 454"/>
                <a:gd name="T35" fmla="*/ 4 h 4"/>
                <a:gd name="T36" fmla="*/ 168 w 454"/>
                <a:gd name="T37" fmla="*/ 4 h 4"/>
                <a:gd name="T38" fmla="*/ 184 w 454"/>
                <a:gd name="T39" fmla="*/ 0 h 4"/>
                <a:gd name="T40" fmla="*/ 184 w 454"/>
                <a:gd name="T41" fmla="*/ 4 h 4"/>
                <a:gd name="T42" fmla="*/ 204 w 454"/>
                <a:gd name="T43" fmla="*/ 4 h 4"/>
                <a:gd name="T44" fmla="*/ 204 w 454"/>
                <a:gd name="T45" fmla="*/ 0 h 4"/>
                <a:gd name="T46" fmla="*/ 220 w 454"/>
                <a:gd name="T47" fmla="*/ 4 h 4"/>
                <a:gd name="T48" fmla="*/ 250 w 454"/>
                <a:gd name="T49" fmla="*/ 4 h 4"/>
                <a:gd name="T50" fmla="*/ 234 w 454"/>
                <a:gd name="T51" fmla="*/ 4 h 4"/>
                <a:gd name="T52" fmla="*/ 250 w 454"/>
                <a:gd name="T53" fmla="*/ 0 h 4"/>
                <a:gd name="T54" fmla="*/ 250 w 454"/>
                <a:gd name="T55" fmla="*/ 4 h 4"/>
                <a:gd name="T56" fmla="*/ 270 w 454"/>
                <a:gd name="T57" fmla="*/ 4 h 4"/>
                <a:gd name="T58" fmla="*/ 270 w 454"/>
                <a:gd name="T59" fmla="*/ 0 h 4"/>
                <a:gd name="T60" fmla="*/ 288 w 454"/>
                <a:gd name="T61" fmla="*/ 4 h 4"/>
                <a:gd name="T62" fmla="*/ 320 w 454"/>
                <a:gd name="T63" fmla="*/ 4 h 4"/>
                <a:gd name="T64" fmla="*/ 302 w 454"/>
                <a:gd name="T65" fmla="*/ 4 h 4"/>
                <a:gd name="T66" fmla="*/ 320 w 454"/>
                <a:gd name="T67" fmla="*/ 0 h 4"/>
                <a:gd name="T68" fmla="*/ 320 w 454"/>
                <a:gd name="T69" fmla="*/ 4 h 4"/>
                <a:gd name="T70" fmla="*/ 338 w 454"/>
                <a:gd name="T71" fmla="*/ 4 h 4"/>
                <a:gd name="T72" fmla="*/ 338 w 454"/>
                <a:gd name="T73" fmla="*/ 0 h 4"/>
                <a:gd name="T74" fmla="*/ 354 w 454"/>
                <a:gd name="T75" fmla="*/ 4 h 4"/>
                <a:gd name="T76" fmla="*/ 386 w 454"/>
                <a:gd name="T77" fmla="*/ 4 h 4"/>
                <a:gd name="T78" fmla="*/ 368 w 454"/>
                <a:gd name="T79" fmla="*/ 4 h 4"/>
                <a:gd name="T80" fmla="*/ 386 w 454"/>
                <a:gd name="T81" fmla="*/ 0 h 4"/>
                <a:gd name="T82" fmla="*/ 386 w 454"/>
                <a:gd name="T83" fmla="*/ 4 h 4"/>
                <a:gd name="T84" fmla="*/ 404 w 454"/>
                <a:gd name="T85" fmla="*/ 4 h 4"/>
                <a:gd name="T86" fmla="*/ 404 w 454"/>
                <a:gd name="T87" fmla="*/ 0 h 4"/>
                <a:gd name="T88" fmla="*/ 422 w 454"/>
                <a:gd name="T89" fmla="*/ 4 h 4"/>
                <a:gd name="T90" fmla="*/ 452 w 454"/>
                <a:gd name="T91" fmla="*/ 4 h 4"/>
                <a:gd name="T92" fmla="*/ 436 w 454"/>
                <a:gd name="T93" fmla="*/ 4 h 4"/>
                <a:gd name="T94" fmla="*/ 452 w 454"/>
                <a:gd name="T95" fmla="*/ 0 h 4"/>
                <a:gd name="T96" fmla="*/ 452 w 454"/>
                <a:gd name="T9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54" h="4">
                  <a:moveTo>
                    <a:pt x="18" y="4"/>
                  </a:move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lnTo>
                    <a:pt x="18" y="0"/>
                  </a:lnTo>
                  <a:lnTo>
                    <a:pt x="18" y="4"/>
                  </a:lnTo>
                  <a:lnTo>
                    <a:pt x="18" y="4"/>
                  </a:lnTo>
                  <a:close/>
                  <a:moveTo>
                    <a:pt x="50" y="4"/>
                  </a:moveTo>
                  <a:lnTo>
                    <a:pt x="36" y="4"/>
                  </a:lnTo>
                  <a:lnTo>
                    <a:pt x="34" y="4"/>
                  </a:lnTo>
                  <a:lnTo>
                    <a:pt x="36" y="0"/>
                  </a:lnTo>
                  <a:lnTo>
                    <a:pt x="50" y="0"/>
                  </a:lnTo>
                  <a:lnTo>
                    <a:pt x="54" y="4"/>
                  </a:lnTo>
                  <a:lnTo>
                    <a:pt x="50" y="4"/>
                  </a:lnTo>
                  <a:close/>
                  <a:moveTo>
                    <a:pt x="84" y="4"/>
                  </a:moveTo>
                  <a:lnTo>
                    <a:pt x="70" y="4"/>
                  </a:lnTo>
                  <a:lnTo>
                    <a:pt x="66" y="4"/>
                  </a:lnTo>
                  <a:lnTo>
                    <a:pt x="70" y="0"/>
                  </a:lnTo>
                  <a:lnTo>
                    <a:pt x="84" y="0"/>
                  </a:lnTo>
                  <a:lnTo>
                    <a:pt x="86" y="4"/>
                  </a:lnTo>
                  <a:lnTo>
                    <a:pt x="84" y="4"/>
                  </a:lnTo>
                  <a:close/>
                  <a:moveTo>
                    <a:pt x="116" y="4"/>
                  </a:moveTo>
                  <a:lnTo>
                    <a:pt x="102" y="4"/>
                  </a:lnTo>
                  <a:lnTo>
                    <a:pt x="100" y="4"/>
                  </a:lnTo>
                  <a:lnTo>
                    <a:pt x="102" y="0"/>
                  </a:lnTo>
                  <a:lnTo>
                    <a:pt x="116" y="0"/>
                  </a:lnTo>
                  <a:lnTo>
                    <a:pt x="120" y="4"/>
                  </a:lnTo>
                  <a:lnTo>
                    <a:pt x="116" y="4"/>
                  </a:lnTo>
                  <a:close/>
                  <a:moveTo>
                    <a:pt x="150" y="4"/>
                  </a:moveTo>
                  <a:lnTo>
                    <a:pt x="136" y="4"/>
                  </a:lnTo>
                  <a:lnTo>
                    <a:pt x="134" y="4"/>
                  </a:lnTo>
                  <a:lnTo>
                    <a:pt x="136" y="0"/>
                  </a:lnTo>
                  <a:lnTo>
                    <a:pt x="150" y="0"/>
                  </a:lnTo>
                  <a:lnTo>
                    <a:pt x="152" y="4"/>
                  </a:lnTo>
                  <a:lnTo>
                    <a:pt x="150" y="4"/>
                  </a:lnTo>
                  <a:close/>
                  <a:moveTo>
                    <a:pt x="184" y="4"/>
                  </a:moveTo>
                  <a:lnTo>
                    <a:pt x="170" y="4"/>
                  </a:lnTo>
                  <a:lnTo>
                    <a:pt x="168" y="4"/>
                  </a:lnTo>
                  <a:lnTo>
                    <a:pt x="170" y="0"/>
                  </a:lnTo>
                  <a:lnTo>
                    <a:pt x="184" y="0"/>
                  </a:lnTo>
                  <a:lnTo>
                    <a:pt x="186" y="4"/>
                  </a:lnTo>
                  <a:lnTo>
                    <a:pt x="184" y="4"/>
                  </a:lnTo>
                  <a:close/>
                  <a:moveTo>
                    <a:pt x="218" y="4"/>
                  </a:moveTo>
                  <a:lnTo>
                    <a:pt x="204" y="4"/>
                  </a:lnTo>
                  <a:lnTo>
                    <a:pt x="202" y="4"/>
                  </a:lnTo>
                  <a:lnTo>
                    <a:pt x="204" y="0"/>
                  </a:lnTo>
                  <a:lnTo>
                    <a:pt x="218" y="0"/>
                  </a:lnTo>
                  <a:lnTo>
                    <a:pt x="220" y="4"/>
                  </a:lnTo>
                  <a:lnTo>
                    <a:pt x="218" y="4"/>
                  </a:lnTo>
                  <a:close/>
                  <a:moveTo>
                    <a:pt x="250" y="4"/>
                  </a:moveTo>
                  <a:lnTo>
                    <a:pt x="238" y="4"/>
                  </a:lnTo>
                  <a:lnTo>
                    <a:pt x="234" y="4"/>
                  </a:lnTo>
                  <a:lnTo>
                    <a:pt x="238" y="0"/>
                  </a:lnTo>
                  <a:lnTo>
                    <a:pt x="250" y="0"/>
                  </a:lnTo>
                  <a:lnTo>
                    <a:pt x="254" y="4"/>
                  </a:lnTo>
                  <a:lnTo>
                    <a:pt x="250" y="4"/>
                  </a:lnTo>
                  <a:close/>
                  <a:moveTo>
                    <a:pt x="284" y="4"/>
                  </a:moveTo>
                  <a:lnTo>
                    <a:pt x="270" y="4"/>
                  </a:lnTo>
                  <a:lnTo>
                    <a:pt x="268" y="4"/>
                  </a:lnTo>
                  <a:lnTo>
                    <a:pt x="270" y="0"/>
                  </a:lnTo>
                  <a:lnTo>
                    <a:pt x="284" y="0"/>
                  </a:lnTo>
                  <a:lnTo>
                    <a:pt x="288" y="4"/>
                  </a:lnTo>
                  <a:lnTo>
                    <a:pt x="284" y="4"/>
                  </a:lnTo>
                  <a:close/>
                  <a:moveTo>
                    <a:pt x="320" y="4"/>
                  </a:moveTo>
                  <a:lnTo>
                    <a:pt x="304" y="4"/>
                  </a:lnTo>
                  <a:lnTo>
                    <a:pt x="302" y="4"/>
                  </a:lnTo>
                  <a:lnTo>
                    <a:pt x="304" y="0"/>
                  </a:lnTo>
                  <a:lnTo>
                    <a:pt x="320" y="0"/>
                  </a:lnTo>
                  <a:lnTo>
                    <a:pt x="320" y="4"/>
                  </a:lnTo>
                  <a:lnTo>
                    <a:pt x="320" y="4"/>
                  </a:lnTo>
                  <a:close/>
                  <a:moveTo>
                    <a:pt x="352" y="4"/>
                  </a:moveTo>
                  <a:lnTo>
                    <a:pt x="338" y="4"/>
                  </a:lnTo>
                  <a:lnTo>
                    <a:pt x="336" y="4"/>
                  </a:lnTo>
                  <a:lnTo>
                    <a:pt x="338" y="0"/>
                  </a:lnTo>
                  <a:lnTo>
                    <a:pt x="352" y="0"/>
                  </a:lnTo>
                  <a:lnTo>
                    <a:pt x="354" y="4"/>
                  </a:lnTo>
                  <a:lnTo>
                    <a:pt x="352" y="4"/>
                  </a:lnTo>
                  <a:close/>
                  <a:moveTo>
                    <a:pt x="386" y="4"/>
                  </a:moveTo>
                  <a:lnTo>
                    <a:pt x="372" y="4"/>
                  </a:lnTo>
                  <a:lnTo>
                    <a:pt x="368" y="4"/>
                  </a:lnTo>
                  <a:lnTo>
                    <a:pt x="372" y="0"/>
                  </a:lnTo>
                  <a:lnTo>
                    <a:pt x="386" y="0"/>
                  </a:lnTo>
                  <a:lnTo>
                    <a:pt x="388" y="4"/>
                  </a:lnTo>
                  <a:lnTo>
                    <a:pt x="386" y="4"/>
                  </a:lnTo>
                  <a:close/>
                  <a:moveTo>
                    <a:pt x="418" y="4"/>
                  </a:moveTo>
                  <a:lnTo>
                    <a:pt x="404" y="4"/>
                  </a:lnTo>
                  <a:lnTo>
                    <a:pt x="402" y="4"/>
                  </a:lnTo>
                  <a:lnTo>
                    <a:pt x="404" y="0"/>
                  </a:lnTo>
                  <a:lnTo>
                    <a:pt x="418" y="0"/>
                  </a:lnTo>
                  <a:lnTo>
                    <a:pt x="422" y="4"/>
                  </a:lnTo>
                  <a:lnTo>
                    <a:pt x="418" y="4"/>
                  </a:lnTo>
                  <a:close/>
                  <a:moveTo>
                    <a:pt x="452" y="4"/>
                  </a:moveTo>
                  <a:lnTo>
                    <a:pt x="438" y="4"/>
                  </a:lnTo>
                  <a:lnTo>
                    <a:pt x="436" y="4"/>
                  </a:lnTo>
                  <a:lnTo>
                    <a:pt x="438" y="0"/>
                  </a:lnTo>
                  <a:lnTo>
                    <a:pt x="452" y="0"/>
                  </a:lnTo>
                  <a:lnTo>
                    <a:pt x="454" y="4"/>
                  </a:lnTo>
                  <a:lnTo>
                    <a:pt x="452" y="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Line 15"/>
            <p:cNvSpPr>
              <a:spLocks noChangeShapeType="1"/>
            </p:cNvSpPr>
            <p:nvPr/>
          </p:nvSpPr>
          <p:spPr bwMode="auto">
            <a:xfrm flipH="1">
              <a:off x="2454275" y="4224688"/>
              <a:ext cx="2311400" cy="0"/>
            </a:xfrm>
            <a:prstGeom prst="line">
              <a:avLst/>
            </a:prstGeom>
            <a:noFill/>
            <a:ln w="1270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16"/>
            <p:cNvSpPr>
              <a:spLocks noEditPoints="1"/>
            </p:cNvSpPr>
            <p:nvPr/>
          </p:nvSpPr>
          <p:spPr bwMode="auto">
            <a:xfrm>
              <a:off x="3330575" y="3022155"/>
              <a:ext cx="1050925" cy="72008"/>
            </a:xfrm>
            <a:custGeom>
              <a:avLst/>
              <a:gdLst>
                <a:gd name="T0" fmla="*/ 624 w 662"/>
                <a:gd name="T1" fmla="*/ 0 h 40"/>
                <a:gd name="T2" fmla="*/ 662 w 662"/>
                <a:gd name="T3" fmla="*/ 20 h 40"/>
                <a:gd name="T4" fmla="*/ 624 w 662"/>
                <a:gd name="T5" fmla="*/ 40 h 40"/>
                <a:gd name="T6" fmla="*/ 624 w 662"/>
                <a:gd name="T7" fmla="*/ 0 h 40"/>
                <a:gd name="T8" fmla="*/ 4 w 662"/>
                <a:gd name="T9" fmla="*/ 16 h 40"/>
                <a:gd name="T10" fmla="*/ 630 w 662"/>
                <a:gd name="T11" fmla="*/ 16 h 40"/>
                <a:gd name="T12" fmla="*/ 632 w 662"/>
                <a:gd name="T13" fmla="*/ 20 h 40"/>
                <a:gd name="T14" fmla="*/ 630 w 662"/>
                <a:gd name="T15" fmla="*/ 22 h 40"/>
                <a:gd name="T16" fmla="*/ 4 w 662"/>
                <a:gd name="T17" fmla="*/ 22 h 40"/>
                <a:gd name="T18" fmla="*/ 0 w 662"/>
                <a:gd name="T19" fmla="*/ 20 h 40"/>
                <a:gd name="T20" fmla="*/ 4 w 662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2" h="40">
                  <a:moveTo>
                    <a:pt x="624" y="0"/>
                  </a:moveTo>
                  <a:lnTo>
                    <a:pt x="662" y="20"/>
                  </a:lnTo>
                  <a:lnTo>
                    <a:pt x="624" y="40"/>
                  </a:lnTo>
                  <a:lnTo>
                    <a:pt x="624" y="0"/>
                  </a:lnTo>
                  <a:close/>
                  <a:moveTo>
                    <a:pt x="4" y="16"/>
                  </a:moveTo>
                  <a:lnTo>
                    <a:pt x="630" y="16"/>
                  </a:lnTo>
                  <a:lnTo>
                    <a:pt x="632" y="20"/>
                  </a:lnTo>
                  <a:lnTo>
                    <a:pt x="630" y="22"/>
                  </a:lnTo>
                  <a:lnTo>
                    <a:pt x="4" y="22"/>
                  </a:lnTo>
                  <a:lnTo>
                    <a:pt x="0" y="20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7"/>
            <p:cNvSpPr>
              <a:spLocks noEditPoints="1"/>
            </p:cNvSpPr>
            <p:nvPr/>
          </p:nvSpPr>
          <p:spPr bwMode="auto">
            <a:xfrm>
              <a:off x="4102100" y="3392996"/>
              <a:ext cx="914400" cy="453650"/>
            </a:xfrm>
            <a:custGeom>
              <a:avLst/>
              <a:gdLst>
                <a:gd name="T0" fmla="*/ 538 w 576"/>
                <a:gd name="T1" fmla="*/ 40 h 252"/>
                <a:gd name="T2" fmla="*/ 558 w 576"/>
                <a:gd name="T3" fmla="*/ 0 h 252"/>
                <a:gd name="T4" fmla="*/ 576 w 576"/>
                <a:gd name="T5" fmla="*/ 40 h 252"/>
                <a:gd name="T6" fmla="*/ 538 w 576"/>
                <a:gd name="T7" fmla="*/ 40 h 252"/>
                <a:gd name="T8" fmla="*/ 2 w 576"/>
                <a:gd name="T9" fmla="*/ 248 h 252"/>
                <a:gd name="T10" fmla="*/ 558 w 576"/>
                <a:gd name="T11" fmla="*/ 248 h 252"/>
                <a:gd name="T12" fmla="*/ 554 w 576"/>
                <a:gd name="T13" fmla="*/ 250 h 252"/>
                <a:gd name="T14" fmla="*/ 554 w 576"/>
                <a:gd name="T15" fmla="*/ 34 h 252"/>
                <a:gd name="T16" fmla="*/ 558 w 576"/>
                <a:gd name="T17" fmla="*/ 32 h 252"/>
                <a:gd name="T18" fmla="*/ 558 w 576"/>
                <a:gd name="T19" fmla="*/ 34 h 252"/>
                <a:gd name="T20" fmla="*/ 558 w 576"/>
                <a:gd name="T21" fmla="*/ 250 h 252"/>
                <a:gd name="T22" fmla="*/ 558 w 576"/>
                <a:gd name="T23" fmla="*/ 252 h 252"/>
                <a:gd name="T24" fmla="*/ 2 w 576"/>
                <a:gd name="T25" fmla="*/ 252 h 252"/>
                <a:gd name="T26" fmla="*/ 0 w 576"/>
                <a:gd name="T27" fmla="*/ 250 h 252"/>
                <a:gd name="T28" fmla="*/ 2 w 576"/>
                <a:gd name="T29" fmla="*/ 24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76" h="252">
                  <a:moveTo>
                    <a:pt x="538" y="40"/>
                  </a:moveTo>
                  <a:lnTo>
                    <a:pt x="558" y="0"/>
                  </a:lnTo>
                  <a:lnTo>
                    <a:pt x="576" y="40"/>
                  </a:lnTo>
                  <a:lnTo>
                    <a:pt x="538" y="40"/>
                  </a:lnTo>
                  <a:close/>
                  <a:moveTo>
                    <a:pt x="2" y="248"/>
                  </a:moveTo>
                  <a:lnTo>
                    <a:pt x="558" y="248"/>
                  </a:lnTo>
                  <a:lnTo>
                    <a:pt x="554" y="250"/>
                  </a:lnTo>
                  <a:lnTo>
                    <a:pt x="554" y="34"/>
                  </a:lnTo>
                  <a:lnTo>
                    <a:pt x="558" y="32"/>
                  </a:lnTo>
                  <a:lnTo>
                    <a:pt x="558" y="34"/>
                  </a:lnTo>
                  <a:lnTo>
                    <a:pt x="558" y="250"/>
                  </a:lnTo>
                  <a:lnTo>
                    <a:pt x="558" y="252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2" y="24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8"/>
            <p:cNvSpPr>
              <a:spLocks noChangeArrowheads="1"/>
            </p:cNvSpPr>
            <p:nvPr/>
          </p:nvSpPr>
          <p:spPr bwMode="auto">
            <a:xfrm>
              <a:off x="5810250" y="2716121"/>
              <a:ext cx="1209675" cy="68407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9"/>
            <p:cNvSpPr>
              <a:spLocks noChangeArrowheads="1"/>
            </p:cNvSpPr>
            <p:nvPr/>
          </p:nvSpPr>
          <p:spPr bwMode="auto">
            <a:xfrm>
              <a:off x="5810250" y="2716121"/>
              <a:ext cx="1209675" cy="68407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0"/>
            <p:cNvSpPr>
              <a:spLocks noEditPoints="1"/>
            </p:cNvSpPr>
            <p:nvPr/>
          </p:nvSpPr>
          <p:spPr bwMode="auto">
            <a:xfrm>
              <a:off x="4270375" y="4300297"/>
              <a:ext cx="939800" cy="64807"/>
            </a:xfrm>
            <a:custGeom>
              <a:avLst/>
              <a:gdLst>
                <a:gd name="T0" fmla="*/ 38 w 592"/>
                <a:gd name="T1" fmla="*/ 36 h 36"/>
                <a:gd name="T2" fmla="*/ 0 w 592"/>
                <a:gd name="T3" fmla="*/ 18 h 36"/>
                <a:gd name="T4" fmla="*/ 38 w 592"/>
                <a:gd name="T5" fmla="*/ 0 h 36"/>
                <a:gd name="T6" fmla="*/ 38 w 592"/>
                <a:gd name="T7" fmla="*/ 36 h 36"/>
                <a:gd name="T8" fmla="*/ 32 w 592"/>
                <a:gd name="T9" fmla="*/ 16 h 36"/>
                <a:gd name="T10" fmla="*/ 588 w 592"/>
                <a:gd name="T11" fmla="*/ 16 h 36"/>
                <a:gd name="T12" fmla="*/ 592 w 592"/>
                <a:gd name="T13" fmla="*/ 18 h 36"/>
                <a:gd name="T14" fmla="*/ 588 w 592"/>
                <a:gd name="T15" fmla="*/ 20 h 36"/>
                <a:gd name="T16" fmla="*/ 32 w 592"/>
                <a:gd name="T17" fmla="*/ 20 h 36"/>
                <a:gd name="T18" fmla="*/ 30 w 592"/>
                <a:gd name="T19" fmla="*/ 18 h 36"/>
                <a:gd name="T20" fmla="*/ 32 w 592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92" h="36">
                  <a:moveTo>
                    <a:pt x="38" y="36"/>
                  </a:moveTo>
                  <a:lnTo>
                    <a:pt x="0" y="18"/>
                  </a:lnTo>
                  <a:lnTo>
                    <a:pt x="38" y="0"/>
                  </a:lnTo>
                  <a:lnTo>
                    <a:pt x="38" y="36"/>
                  </a:lnTo>
                  <a:close/>
                  <a:moveTo>
                    <a:pt x="32" y="16"/>
                  </a:moveTo>
                  <a:lnTo>
                    <a:pt x="588" y="16"/>
                  </a:lnTo>
                  <a:lnTo>
                    <a:pt x="592" y="18"/>
                  </a:lnTo>
                  <a:lnTo>
                    <a:pt x="588" y="20"/>
                  </a:lnTo>
                  <a:lnTo>
                    <a:pt x="32" y="20"/>
                  </a:lnTo>
                  <a:lnTo>
                    <a:pt x="30" y="18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1"/>
            <p:cNvSpPr>
              <a:spLocks noEditPoints="1"/>
            </p:cNvSpPr>
            <p:nvPr/>
          </p:nvSpPr>
          <p:spPr bwMode="auto">
            <a:xfrm>
              <a:off x="6026150" y="4300297"/>
              <a:ext cx="552450" cy="64807"/>
            </a:xfrm>
            <a:custGeom>
              <a:avLst/>
              <a:gdLst>
                <a:gd name="T0" fmla="*/ 312 w 348"/>
                <a:gd name="T1" fmla="*/ 0 h 36"/>
                <a:gd name="T2" fmla="*/ 348 w 348"/>
                <a:gd name="T3" fmla="*/ 18 h 36"/>
                <a:gd name="T4" fmla="*/ 312 w 348"/>
                <a:gd name="T5" fmla="*/ 36 h 36"/>
                <a:gd name="T6" fmla="*/ 312 w 348"/>
                <a:gd name="T7" fmla="*/ 0 h 36"/>
                <a:gd name="T8" fmla="*/ 2 w 348"/>
                <a:gd name="T9" fmla="*/ 16 h 36"/>
                <a:gd name="T10" fmla="*/ 318 w 348"/>
                <a:gd name="T11" fmla="*/ 16 h 36"/>
                <a:gd name="T12" fmla="*/ 320 w 348"/>
                <a:gd name="T13" fmla="*/ 18 h 36"/>
                <a:gd name="T14" fmla="*/ 318 w 348"/>
                <a:gd name="T15" fmla="*/ 20 h 36"/>
                <a:gd name="T16" fmla="*/ 2 w 348"/>
                <a:gd name="T17" fmla="*/ 20 h 36"/>
                <a:gd name="T18" fmla="*/ 0 w 348"/>
                <a:gd name="T19" fmla="*/ 18 h 36"/>
                <a:gd name="T20" fmla="*/ 2 w 348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8" h="36">
                  <a:moveTo>
                    <a:pt x="312" y="0"/>
                  </a:moveTo>
                  <a:lnTo>
                    <a:pt x="348" y="18"/>
                  </a:lnTo>
                  <a:lnTo>
                    <a:pt x="312" y="36"/>
                  </a:lnTo>
                  <a:lnTo>
                    <a:pt x="312" y="0"/>
                  </a:lnTo>
                  <a:close/>
                  <a:moveTo>
                    <a:pt x="2" y="16"/>
                  </a:moveTo>
                  <a:lnTo>
                    <a:pt x="318" y="16"/>
                  </a:lnTo>
                  <a:lnTo>
                    <a:pt x="320" y="18"/>
                  </a:lnTo>
                  <a:lnTo>
                    <a:pt x="318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2"/>
            <p:cNvSpPr>
              <a:spLocks noEditPoints="1"/>
            </p:cNvSpPr>
            <p:nvPr/>
          </p:nvSpPr>
          <p:spPr bwMode="auto">
            <a:xfrm>
              <a:off x="2181225" y="4300297"/>
              <a:ext cx="495300" cy="64807"/>
            </a:xfrm>
            <a:custGeom>
              <a:avLst/>
              <a:gdLst>
                <a:gd name="T0" fmla="*/ 38 w 312"/>
                <a:gd name="T1" fmla="*/ 36 h 36"/>
                <a:gd name="T2" fmla="*/ 0 w 312"/>
                <a:gd name="T3" fmla="*/ 18 h 36"/>
                <a:gd name="T4" fmla="*/ 38 w 312"/>
                <a:gd name="T5" fmla="*/ 0 h 36"/>
                <a:gd name="T6" fmla="*/ 38 w 312"/>
                <a:gd name="T7" fmla="*/ 36 h 36"/>
                <a:gd name="T8" fmla="*/ 30 w 312"/>
                <a:gd name="T9" fmla="*/ 16 h 36"/>
                <a:gd name="T10" fmla="*/ 310 w 312"/>
                <a:gd name="T11" fmla="*/ 16 h 36"/>
                <a:gd name="T12" fmla="*/ 312 w 312"/>
                <a:gd name="T13" fmla="*/ 18 h 36"/>
                <a:gd name="T14" fmla="*/ 310 w 312"/>
                <a:gd name="T15" fmla="*/ 20 h 36"/>
                <a:gd name="T16" fmla="*/ 30 w 312"/>
                <a:gd name="T17" fmla="*/ 20 h 36"/>
                <a:gd name="T18" fmla="*/ 30 w 312"/>
                <a:gd name="T19" fmla="*/ 18 h 36"/>
                <a:gd name="T20" fmla="*/ 30 w 312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2" h="36">
                  <a:moveTo>
                    <a:pt x="38" y="36"/>
                  </a:moveTo>
                  <a:lnTo>
                    <a:pt x="0" y="18"/>
                  </a:lnTo>
                  <a:lnTo>
                    <a:pt x="38" y="0"/>
                  </a:lnTo>
                  <a:lnTo>
                    <a:pt x="38" y="36"/>
                  </a:lnTo>
                  <a:close/>
                  <a:moveTo>
                    <a:pt x="30" y="16"/>
                  </a:moveTo>
                  <a:lnTo>
                    <a:pt x="310" y="16"/>
                  </a:lnTo>
                  <a:lnTo>
                    <a:pt x="312" y="18"/>
                  </a:lnTo>
                  <a:lnTo>
                    <a:pt x="310" y="20"/>
                  </a:lnTo>
                  <a:lnTo>
                    <a:pt x="30" y="20"/>
                  </a:lnTo>
                  <a:lnTo>
                    <a:pt x="30" y="18"/>
                  </a:lnTo>
                  <a:lnTo>
                    <a:pt x="3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23"/>
            <p:cNvSpPr>
              <a:spLocks noEditPoints="1"/>
            </p:cNvSpPr>
            <p:nvPr/>
          </p:nvSpPr>
          <p:spPr bwMode="auto">
            <a:xfrm>
              <a:off x="3556000" y="4300297"/>
              <a:ext cx="660400" cy="64807"/>
            </a:xfrm>
            <a:custGeom>
              <a:avLst/>
              <a:gdLst>
                <a:gd name="T0" fmla="*/ 378 w 416"/>
                <a:gd name="T1" fmla="*/ 0 h 36"/>
                <a:gd name="T2" fmla="*/ 416 w 416"/>
                <a:gd name="T3" fmla="*/ 18 h 36"/>
                <a:gd name="T4" fmla="*/ 378 w 416"/>
                <a:gd name="T5" fmla="*/ 36 h 36"/>
                <a:gd name="T6" fmla="*/ 378 w 416"/>
                <a:gd name="T7" fmla="*/ 0 h 36"/>
                <a:gd name="T8" fmla="*/ 0 w 416"/>
                <a:gd name="T9" fmla="*/ 16 h 36"/>
                <a:gd name="T10" fmla="*/ 384 w 416"/>
                <a:gd name="T11" fmla="*/ 16 h 36"/>
                <a:gd name="T12" fmla="*/ 388 w 416"/>
                <a:gd name="T13" fmla="*/ 18 h 36"/>
                <a:gd name="T14" fmla="*/ 384 w 416"/>
                <a:gd name="T15" fmla="*/ 20 h 36"/>
                <a:gd name="T16" fmla="*/ 0 w 416"/>
                <a:gd name="T17" fmla="*/ 20 h 36"/>
                <a:gd name="T18" fmla="*/ 0 w 416"/>
                <a:gd name="T19" fmla="*/ 18 h 36"/>
                <a:gd name="T20" fmla="*/ 0 w 416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16" h="36">
                  <a:moveTo>
                    <a:pt x="378" y="0"/>
                  </a:moveTo>
                  <a:lnTo>
                    <a:pt x="416" y="18"/>
                  </a:lnTo>
                  <a:lnTo>
                    <a:pt x="378" y="36"/>
                  </a:lnTo>
                  <a:lnTo>
                    <a:pt x="378" y="0"/>
                  </a:lnTo>
                  <a:close/>
                  <a:moveTo>
                    <a:pt x="0" y="16"/>
                  </a:moveTo>
                  <a:lnTo>
                    <a:pt x="384" y="16"/>
                  </a:lnTo>
                  <a:lnTo>
                    <a:pt x="388" y="18"/>
                  </a:lnTo>
                  <a:lnTo>
                    <a:pt x="384" y="20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4" name="Freeform 24"/>
            <p:cNvSpPr>
              <a:spLocks noEditPoints="1"/>
            </p:cNvSpPr>
            <p:nvPr/>
          </p:nvSpPr>
          <p:spPr bwMode="auto">
            <a:xfrm>
              <a:off x="5588000" y="3022155"/>
              <a:ext cx="222250" cy="72008"/>
            </a:xfrm>
            <a:custGeom>
              <a:avLst/>
              <a:gdLst>
                <a:gd name="T0" fmla="*/ 102 w 140"/>
                <a:gd name="T1" fmla="*/ 0 h 40"/>
                <a:gd name="T2" fmla="*/ 140 w 140"/>
                <a:gd name="T3" fmla="*/ 20 h 40"/>
                <a:gd name="T4" fmla="*/ 102 w 140"/>
                <a:gd name="T5" fmla="*/ 40 h 40"/>
                <a:gd name="T6" fmla="*/ 102 w 140"/>
                <a:gd name="T7" fmla="*/ 0 h 40"/>
                <a:gd name="T8" fmla="*/ 2 w 140"/>
                <a:gd name="T9" fmla="*/ 16 h 40"/>
                <a:gd name="T10" fmla="*/ 108 w 140"/>
                <a:gd name="T11" fmla="*/ 16 h 40"/>
                <a:gd name="T12" fmla="*/ 110 w 140"/>
                <a:gd name="T13" fmla="*/ 20 h 40"/>
                <a:gd name="T14" fmla="*/ 108 w 140"/>
                <a:gd name="T15" fmla="*/ 22 h 40"/>
                <a:gd name="T16" fmla="*/ 2 w 140"/>
                <a:gd name="T17" fmla="*/ 22 h 40"/>
                <a:gd name="T18" fmla="*/ 0 w 140"/>
                <a:gd name="T19" fmla="*/ 20 h 40"/>
                <a:gd name="T20" fmla="*/ 2 w 140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40">
                  <a:moveTo>
                    <a:pt x="102" y="0"/>
                  </a:moveTo>
                  <a:lnTo>
                    <a:pt x="140" y="20"/>
                  </a:lnTo>
                  <a:lnTo>
                    <a:pt x="102" y="40"/>
                  </a:lnTo>
                  <a:lnTo>
                    <a:pt x="102" y="0"/>
                  </a:lnTo>
                  <a:close/>
                  <a:moveTo>
                    <a:pt x="2" y="16"/>
                  </a:moveTo>
                  <a:lnTo>
                    <a:pt x="108" y="16"/>
                  </a:lnTo>
                  <a:lnTo>
                    <a:pt x="110" y="20"/>
                  </a:lnTo>
                  <a:lnTo>
                    <a:pt x="108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5" name="Freeform 25"/>
            <p:cNvSpPr>
              <a:spLocks noEditPoints="1"/>
            </p:cNvSpPr>
            <p:nvPr/>
          </p:nvSpPr>
          <p:spPr bwMode="auto">
            <a:xfrm>
              <a:off x="4235450" y="2744924"/>
              <a:ext cx="6350" cy="1692188"/>
            </a:xfrm>
            <a:custGeom>
              <a:avLst/>
              <a:gdLst>
                <a:gd name="T0" fmla="*/ 2 w 4"/>
                <a:gd name="T1" fmla="*/ 940 h 940"/>
                <a:gd name="T2" fmla="*/ 2 w 4"/>
                <a:gd name="T3" fmla="*/ 928 h 940"/>
                <a:gd name="T4" fmla="*/ 4 w 4"/>
                <a:gd name="T5" fmla="*/ 914 h 940"/>
                <a:gd name="T6" fmla="*/ 2 w 4"/>
                <a:gd name="T7" fmla="*/ 910 h 940"/>
                <a:gd name="T8" fmla="*/ 4 w 4"/>
                <a:gd name="T9" fmla="*/ 896 h 940"/>
                <a:gd name="T10" fmla="*/ 0 w 4"/>
                <a:gd name="T11" fmla="*/ 866 h 940"/>
                <a:gd name="T12" fmla="*/ 4 w 4"/>
                <a:gd name="T13" fmla="*/ 848 h 940"/>
                <a:gd name="T14" fmla="*/ 0 w 4"/>
                <a:gd name="T15" fmla="*/ 848 h 940"/>
                <a:gd name="T16" fmla="*/ 4 w 4"/>
                <a:gd name="T17" fmla="*/ 800 h 940"/>
                <a:gd name="T18" fmla="*/ 0 w 4"/>
                <a:gd name="T19" fmla="*/ 830 h 940"/>
                <a:gd name="T20" fmla="*/ 4 w 4"/>
                <a:gd name="T21" fmla="*/ 800 h 940"/>
                <a:gd name="T22" fmla="*/ 2 w 4"/>
                <a:gd name="T23" fmla="*/ 782 h 940"/>
                <a:gd name="T24" fmla="*/ 4 w 4"/>
                <a:gd name="T25" fmla="*/ 782 h 940"/>
                <a:gd name="T26" fmla="*/ 2 w 4"/>
                <a:gd name="T27" fmla="*/ 766 h 940"/>
                <a:gd name="T28" fmla="*/ 2 w 4"/>
                <a:gd name="T29" fmla="*/ 730 h 940"/>
                <a:gd name="T30" fmla="*/ 4 w 4"/>
                <a:gd name="T31" fmla="*/ 716 h 940"/>
                <a:gd name="T32" fmla="*/ 2 w 4"/>
                <a:gd name="T33" fmla="*/ 712 h 940"/>
                <a:gd name="T34" fmla="*/ 4 w 4"/>
                <a:gd name="T35" fmla="*/ 698 h 940"/>
                <a:gd name="T36" fmla="*/ 0 w 4"/>
                <a:gd name="T37" fmla="*/ 666 h 940"/>
                <a:gd name="T38" fmla="*/ 4 w 4"/>
                <a:gd name="T39" fmla="*/ 648 h 940"/>
                <a:gd name="T40" fmla="*/ 0 w 4"/>
                <a:gd name="T41" fmla="*/ 648 h 940"/>
                <a:gd name="T42" fmla="*/ 4 w 4"/>
                <a:gd name="T43" fmla="*/ 600 h 940"/>
                <a:gd name="T44" fmla="*/ 0 w 4"/>
                <a:gd name="T45" fmla="*/ 630 h 940"/>
                <a:gd name="T46" fmla="*/ 4 w 4"/>
                <a:gd name="T47" fmla="*/ 600 h 940"/>
                <a:gd name="T48" fmla="*/ 2 w 4"/>
                <a:gd name="T49" fmla="*/ 584 h 940"/>
                <a:gd name="T50" fmla="*/ 4 w 4"/>
                <a:gd name="T51" fmla="*/ 582 h 940"/>
                <a:gd name="T52" fmla="*/ 2 w 4"/>
                <a:gd name="T53" fmla="*/ 566 h 940"/>
                <a:gd name="T54" fmla="*/ 2 w 4"/>
                <a:gd name="T55" fmla="*/ 532 h 940"/>
                <a:gd name="T56" fmla="*/ 4 w 4"/>
                <a:gd name="T57" fmla="*/ 516 h 940"/>
                <a:gd name="T58" fmla="*/ 2 w 4"/>
                <a:gd name="T59" fmla="*/ 514 h 940"/>
                <a:gd name="T60" fmla="*/ 4 w 4"/>
                <a:gd name="T61" fmla="*/ 498 h 940"/>
                <a:gd name="T62" fmla="*/ 0 w 4"/>
                <a:gd name="T63" fmla="*/ 468 h 940"/>
                <a:gd name="T64" fmla="*/ 4 w 4"/>
                <a:gd name="T65" fmla="*/ 450 h 940"/>
                <a:gd name="T66" fmla="*/ 0 w 4"/>
                <a:gd name="T67" fmla="*/ 450 h 940"/>
                <a:gd name="T68" fmla="*/ 4 w 4"/>
                <a:gd name="T69" fmla="*/ 400 h 940"/>
                <a:gd name="T70" fmla="*/ 0 w 4"/>
                <a:gd name="T71" fmla="*/ 432 h 940"/>
                <a:gd name="T72" fmla="*/ 4 w 4"/>
                <a:gd name="T73" fmla="*/ 400 h 940"/>
                <a:gd name="T74" fmla="*/ 2 w 4"/>
                <a:gd name="T75" fmla="*/ 386 h 940"/>
                <a:gd name="T76" fmla="*/ 4 w 4"/>
                <a:gd name="T77" fmla="*/ 382 h 940"/>
                <a:gd name="T78" fmla="*/ 2 w 4"/>
                <a:gd name="T79" fmla="*/ 368 h 940"/>
                <a:gd name="T80" fmla="*/ 2 w 4"/>
                <a:gd name="T81" fmla="*/ 334 h 940"/>
                <a:gd name="T82" fmla="*/ 4 w 4"/>
                <a:gd name="T83" fmla="*/ 316 h 940"/>
                <a:gd name="T84" fmla="*/ 2 w 4"/>
                <a:gd name="T85" fmla="*/ 316 h 940"/>
                <a:gd name="T86" fmla="*/ 4 w 4"/>
                <a:gd name="T87" fmla="*/ 300 h 940"/>
                <a:gd name="T88" fmla="*/ 0 w 4"/>
                <a:gd name="T89" fmla="*/ 268 h 940"/>
                <a:gd name="T90" fmla="*/ 4 w 4"/>
                <a:gd name="T91" fmla="*/ 250 h 940"/>
                <a:gd name="T92" fmla="*/ 0 w 4"/>
                <a:gd name="T93" fmla="*/ 250 h 940"/>
                <a:gd name="T94" fmla="*/ 4 w 4"/>
                <a:gd name="T95" fmla="*/ 202 h 940"/>
                <a:gd name="T96" fmla="*/ 0 w 4"/>
                <a:gd name="T97" fmla="*/ 234 h 940"/>
                <a:gd name="T98" fmla="*/ 4 w 4"/>
                <a:gd name="T99" fmla="*/ 202 h 940"/>
                <a:gd name="T100" fmla="*/ 2 w 4"/>
                <a:gd name="T101" fmla="*/ 188 h 940"/>
                <a:gd name="T102" fmla="*/ 4 w 4"/>
                <a:gd name="T103" fmla="*/ 184 h 940"/>
                <a:gd name="T104" fmla="*/ 2 w 4"/>
                <a:gd name="T105" fmla="*/ 170 h 940"/>
                <a:gd name="T106" fmla="*/ 2 w 4"/>
                <a:gd name="T107" fmla="*/ 134 h 940"/>
                <a:gd name="T108" fmla="*/ 4 w 4"/>
                <a:gd name="T109" fmla="*/ 118 h 940"/>
                <a:gd name="T110" fmla="*/ 2 w 4"/>
                <a:gd name="T111" fmla="*/ 116 h 940"/>
                <a:gd name="T112" fmla="*/ 4 w 4"/>
                <a:gd name="T113" fmla="*/ 100 h 940"/>
                <a:gd name="T114" fmla="*/ 0 w 4"/>
                <a:gd name="T115" fmla="*/ 70 h 940"/>
                <a:gd name="T116" fmla="*/ 4 w 4"/>
                <a:gd name="T117" fmla="*/ 52 h 940"/>
                <a:gd name="T118" fmla="*/ 0 w 4"/>
                <a:gd name="T119" fmla="*/ 52 h 940"/>
                <a:gd name="T120" fmla="*/ 4 w 4"/>
                <a:gd name="T121" fmla="*/ 4 h 940"/>
                <a:gd name="T122" fmla="*/ 0 w 4"/>
                <a:gd name="T123" fmla="*/ 34 h 940"/>
                <a:gd name="T124" fmla="*/ 4 w 4"/>
                <a:gd name="T125" fmla="*/ 4 h 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" h="940">
                  <a:moveTo>
                    <a:pt x="4" y="932"/>
                  </a:moveTo>
                  <a:lnTo>
                    <a:pt x="4" y="940"/>
                  </a:lnTo>
                  <a:lnTo>
                    <a:pt x="2" y="940"/>
                  </a:lnTo>
                  <a:lnTo>
                    <a:pt x="0" y="940"/>
                  </a:lnTo>
                  <a:lnTo>
                    <a:pt x="0" y="932"/>
                  </a:lnTo>
                  <a:lnTo>
                    <a:pt x="2" y="928"/>
                  </a:lnTo>
                  <a:lnTo>
                    <a:pt x="4" y="932"/>
                  </a:lnTo>
                  <a:close/>
                  <a:moveTo>
                    <a:pt x="4" y="914"/>
                  </a:moveTo>
                  <a:lnTo>
                    <a:pt x="4" y="914"/>
                  </a:lnTo>
                  <a:lnTo>
                    <a:pt x="2" y="916"/>
                  </a:lnTo>
                  <a:lnTo>
                    <a:pt x="0" y="914"/>
                  </a:lnTo>
                  <a:lnTo>
                    <a:pt x="2" y="910"/>
                  </a:lnTo>
                  <a:lnTo>
                    <a:pt x="4" y="914"/>
                  </a:lnTo>
                  <a:close/>
                  <a:moveTo>
                    <a:pt x="4" y="866"/>
                  </a:moveTo>
                  <a:lnTo>
                    <a:pt x="4" y="896"/>
                  </a:lnTo>
                  <a:lnTo>
                    <a:pt x="2" y="898"/>
                  </a:lnTo>
                  <a:lnTo>
                    <a:pt x="0" y="896"/>
                  </a:lnTo>
                  <a:lnTo>
                    <a:pt x="0" y="866"/>
                  </a:lnTo>
                  <a:lnTo>
                    <a:pt x="2" y="862"/>
                  </a:lnTo>
                  <a:lnTo>
                    <a:pt x="4" y="866"/>
                  </a:lnTo>
                  <a:close/>
                  <a:moveTo>
                    <a:pt x="4" y="848"/>
                  </a:moveTo>
                  <a:lnTo>
                    <a:pt x="4" y="848"/>
                  </a:lnTo>
                  <a:lnTo>
                    <a:pt x="2" y="850"/>
                  </a:lnTo>
                  <a:lnTo>
                    <a:pt x="0" y="848"/>
                  </a:lnTo>
                  <a:lnTo>
                    <a:pt x="2" y="844"/>
                  </a:lnTo>
                  <a:lnTo>
                    <a:pt x="4" y="848"/>
                  </a:lnTo>
                  <a:close/>
                  <a:moveTo>
                    <a:pt x="4" y="800"/>
                  </a:moveTo>
                  <a:lnTo>
                    <a:pt x="4" y="830"/>
                  </a:lnTo>
                  <a:lnTo>
                    <a:pt x="2" y="832"/>
                  </a:lnTo>
                  <a:lnTo>
                    <a:pt x="0" y="830"/>
                  </a:lnTo>
                  <a:lnTo>
                    <a:pt x="0" y="800"/>
                  </a:lnTo>
                  <a:lnTo>
                    <a:pt x="2" y="796"/>
                  </a:lnTo>
                  <a:lnTo>
                    <a:pt x="4" y="800"/>
                  </a:lnTo>
                  <a:close/>
                  <a:moveTo>
                    <a:pt x="4" y="782"/>
                  </a:moveTo>
                  <a:lnTo>
                    <a:pt x="4" y="782"/>
                  </a:lnTo>
                  <a:lnTo>
                    <a:pt x="2" y="782"/>
                  </a:lnTo>
                  <a:lnTo>
                    <a:pt x="0" y="782"/>
                  </a:lnTo>
                  <a:lnTo>
                    <a:pt x="2" y="778"/>
                  </a:lnTo>
                  <a:lnTo>
                    <a:pt x="4" y="782"/>
                  </a:lnTo>
                  <a:close/>
                  <a:moveTo>
                    <a:pt x="4" y="734"/>
                  </a:moveTo>
                  <a:lnTo>
                    <a:pt x="4" y="764"/>
                  </a:lnTo>
                  <a:lnTo>
                    <a:pt x="2" y="766"/>
                  </a:lnTo>
                  <a:lnTo>
                    <a:pt x="0" y="764"/>
                  </a:lnTo>
                  <a:lnTo>
                    <a:pt x="0" y="734"/>
                  </a:lnTo>
                  <a:lnTo>
                    <a:pt x="2" y="730"/>
                  </a:lnTo>
                  <a:lnTo>
                    <a:pt x="4" y="734"/>
                  </a:lnTo>
                  <a:close/>
                  <a:moveTo>
                    <a:pt x="4" y="716"/>
                  </a:moveTo>
                  <a:lnTo>
                    <a:pt x="4" y="716"/>
                  </a:lnTo>
                  <a:lnTo>
                    <a:pt x="2" y="716"/>
                  </a:lnTo>
                  <a:lnTo>
                    <a:pt x="0" y="716"/>
                  </a:lnTo>
                  <a:lnTo>
                    <a:pt x="2" y="712"/>
                  </a:lnTo>
                  <a:lnTo>
                    <a:pt x="4" y="716"/>
                  </a:lnTo>
                  <a:close/>
                  <a:moveTo>
                    <a:pt x="4" y="666"/>
                  </a:moveTo>
                  <a:lnTo>
                    <a:pt x="4" y="698"/>
                  </a:lnTo>
                  <a:lnTo>
                    <a:pt x="2" y="698"/>
                  </a:lnTo>
                  <a:lnTo>
                    <a:pt x="0" y="698"/>
                  </a:lnTo>
                  <a:lnTo>
                    <a:pt x="0" y="666"/>
                  </a:lnTo>
                  <a:lnTo>
                    <a:pt x="2" y="664"/>
                  </a:lnTo>
                  <a:lnTo>
                    <a:pt x="4" y="666"/>
                  </a:lnTo>
                  <a:close/>
                  <a:moveTo>
                    <a:pt x="4" y="648"/>
                  </a:moveTo>
                  <a:lnTo>
                    <a:pt x="4" y="648"/>
                  </a:lnTo>
                  <a:lnTo>
                    <a:pt x="2" y="650"/>
                  </a:lnTo>
                  <a:lnTo>
                    <a:pt x="0" y="648"/>
                  </a:lnTo>
                  <a:lnTo>
                    <a:pt x="2" y="646"/>
                  </a:lnTo>
                  <a:lnTo>
                    <a:pt x="4" y="648"/>
                  </a:lnTo>
                  <a:close/>
                  <a:moveTo>
                    <a:pt x="4" y="600"/>
                  </a:moveTo>
                  <a:lnTo>
                    <a:pt x="4" y="630"/>
                  </a:lnTo>
                  <a:lnTo>
                    <a:pt x="2" y="632"/>
                  </a:lnTo>
                  <a:lnTo>
                    <a:pt x="0" y="630"/>
                  </a:lnTo>
                  <a:lnTo>
                    <a:pt x="0" y="600"/>
                  </a:lnTo>
                  <a:lnTo>
                    <a:pt x="2" y="598"/>
                  </a:lnTo>
                  <a:lnTo>
                    <a:pt x="4" y="600"/>
                  </a:lnTo>
                  <a:close/>
                  <a:moveTo>
                    <a:pt x="4" y="582"/>
                  </a:moveTo>
                  <a:lnTo>
                    <a:pt x="4" y="582"/>
                  </a:lnTo>
                  <a:lnTo>
                    <a:pt x="2" y="584"/>
                  </a:lnTo>
                  <a:lnTo>
                    <a:pt x="0" y="582"/>
                  </a:lnTo>
                  <a:lnTo>
                    <a:pt x="2" y="580"/>
                  </a:lnTo>
                  <a:lnTo>
                    <a:pt x="4" y="582"/>
                  </a:lnTo>
                  <a:close/>
                  <a:moveTo>
                    <a:pt x="4" y="534"/>
                  </a:moveTo>
                  <a:lnTo>
                    <a:pt x="4" y="564"/>
                  </a:lnTo>
                  <a:lnTo>
                    <a:pt x="2" y="566"/>
                  </a:lnTo>
                  <a:lnTo>
                    <a:pt x="0" y="564"/>
                  </a:lnTo>
                  <a:lnTo>
                    <a:pt x="0" y="534"/>
                  </a:lnTo>
                  <a:lnTo>
                    <a:pt x="2" y="532"/>
                  </a:lnTo>
                  <a:lnTo>
                    <a:pt x="4" y="534"/>
                  </a:lnTo>
                  <a:close/>
                  <a:moveTo>
                    <a:pt x="4" y="516"/>
                  </a:moveTo>
                  <a:lnTo>
                    <a:pt x="4" y="516"/>
                  </a:lnTo>
                  <a:lnTo>
                    <a:pt x="2" y="518"/>
                  </a:lnTo>
                  <a:lnTo>
                    <a:pt x="0" y="516"/>
                  </a:lnTo>
                  <a:lnTo>
                    <a:pt x="2" y="514"/>
                  </a:lnTo>
                  <a:lnTo>
                    <a:pt x="4" y="516"/>
                  </a:lnTo>
                  <a:close/>
                  <a:moveTo>
                    <a:pt x="4" y="468"/>
                  </a:moveTo>
                  <a:lnTo>
                    <a:pt x="4" y="498"/>
                  </a:lnTo>
                  <a:lnTo>
                    <a:pt x="2" y="500"/>
                  </a:lnTo>
                  <a:lnTo>
                    <a:pt x="0" y="498"/>
                  </a:lnTo>
                  <a:lnTo>
                    <a:pt x="0" y="468"/>
                  </a:lnTo>
                  <a:lnTo>
                    <a:pt x="2" y="466"/>
                  </a:lnTo>
                  <a:lnTo>
                    <a:pt x="4" y="468"/>
                  </a:lnTo>
                  <a:close/>
                  <a:moveTo>
                    <a:pt x="4" y="450"/>
                  </a:moveTo>
                  <a:lnTo>
                    <a:pt x="4" y="450"/>
                  </a:lnTo>
                  <a:lnTo>
                    <a:pt x="2" y="452"/>
                  </a:lnTo>
                  <a:lnTo>
                    <a:pt x="0" y="450"/>
                  </a:lnTo>
                  <a:lnTo>
                    <a:pt x="2" y="448"/>
                  </a:lnTo>
                  <a:lnTo>
                    <a:pt x="4" y="450"/>
                  </a:lnTo>
                  <a:close/>
                  <a:moveTo>
                    <a:pt x="4" y="400"/>
                  </a:moveTo>
                  <a:lnTo>
                    <a:pt x="4" y="432"/>
                  </a:lnTo>
                  <a:lnTo>
                    <a:pt x="2" y="434"/>
                  </a:lnTo>
                  <a:lnTo>
                    <a:pt x="0" y="432"/>
                  </a:lnTo>
                  <a:lnTo>
                    <a:pt x="0" y="400"/>
                  </a:lnTo>
                  <a:lnTo>
                    <a:pt x="2" y="400"/>
                  </a:lnTo>
                  <a:lnTo>
                    <a:pt x="4" y="400"/>
                  </a:lnTo>
                  <a:close/>
                  <a:moveTo>
                    <a:pt x="4" y="382"/>
                  </a:moveTo>
                  <a:lnTo>
                    <a:pt x="4" y="382"/>
                  </a:lnTo>
                  <a:lnTo>
                    <a:pt x="2" y="386"/>
                  </a:lnTo>
                  <a:lnTo>
                    <a:pt x="0" y="382"/>
                  </a:lnTo>
                  <a:lnTo>
                    <a:pt x="2" y="382"/>
                  </a:lnTo>
                  <a:lnTo>
                    <a:pt x="4" y="382"/>
                  </a:lnTo>
                  <a:close/>
                  <a:moveTo>
                    <a:pt x="4" y="334"/>
                  </a:moveTo>
                  <a:lnTo>
                    <a:pt x="4" y="366"/>
                  </a:lnTo>
                  <a:lnTo>
                    <a:pt x="2" y="368"/>
                  </a:lnTo>
                  <a:lnTo>
                    <a:pt x="0" y="366"/>
                  </a:lnTo>
                  <a:lnTo>
                    <a:pt x="0" y="334"/>
                  </a:lnTo>
                  <a:lnTo>
                    <a:pt x="2" y="334"/>
                  </a:lnTo>
                  <a:lnTo>
                    <a:pt x="4" y="334"/>
                  </a:lnTo>
                  <a:close/>
                  <a:moveTo>
                    <a:pt x="4" y="316"/>
                  </a:moveTo>
                  <a:lnTo>
                    <a:pt x="4" y="316"/>
                  </a:lnTo>
                  <a:lnTo>
                    <a:pt x="2" y="320"/>
                  </a:lnTo>
                  <a:lnTo>
                    <a:pt x="0" y="316"/>
                  </a:lnTo>
                  <a:lnTo>
                    <a:pt x="2" y="316"/>
                  </a:lnTo>
                  <a:lnTo>
                    <a:pt x="4" y="316"/>
                  </a:lnTo>
                  <a:close/>
                  <a:moveTo>
                    <a:pt x="4" y="268"/>
                  </a:moveTo>
                  <a:lnTo>
                    <a:pt x="4" y="300"/>
                  </a:lnTo>
                  <a:lnTo>
                    <a:pt x="2" y="302"/>
                  </a:lnTo>
                  <a:lnTo>
                    <a:pt x="0" y="300"/>
                  </a:lnTo>
                  <a:lnTo>
                    <a:pt x="0" y="268"/>
                  </a:lnTo>
                  <a:lnTo>
                    <a:pt x="2" y="266"/>
                  </a:lnTo>
                  <a:lnTo>
                    <a:pt x="4" y="268"/>
                  </a:lnTo>
                  <a:close/>
                  <a:moveTo>
                    <a:pt x="4" y="250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2" y="248"/>
                  </a:lnTo>
                  <a:lnTo>
                    <a:pt x="4" y="250"/>
                  </a:lnTo>
                  <a:close/>
                  <a:moveTo>
                    <a:pt x="4" y="202"/>
                  </a:moveTo>
                  <a:lnTo>
                    <a:pt x="4" y="234"/>
                  </a:lnTo>
                  <a:lnTo>
                    <a:pt x="2" y="236"/>
                  </a:lnTo>
                  <a:lnTo>
                    <a:pt x="0" y="234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4" y="202"/>
                  </a:lnTo>
                  <a:close/>
                  <a:moveTo>
                    <a:pt x="4" y="184"/>
                  </a:moveTo>
                  <a:lnTo>
                    <a:pt x="4" y="184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2" y="182"/>
                  </a:lnTo>
                  <a:lnTo>
                    <a:pt x="4" y="184"/>
                  </a:lnTo>
                  <a:close/>
                  <a:moveTo>
                    <a:pt x="4" y="136"/>
                  </a:moveTo>
                  <a:lnTo>
                    <a:pt x="4" y="168"/>
                  </a:lnTo>
                  <a:lnTo>
                    <a:pt x="2" y="170"/>
                  </a:lnTo>
                  <a:lnTo>
                    <a:pt x="0" y="168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18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2" y="116"/>
                  </a:lnTo>
                  <a:lnTo>
                    <a:pt x="4" y="118"/>
                  </a:lnTo>
                  <a:close/>
                  <a:moveTo>
                    <a:pt x="4" y="70"/>
                  </a:moveTo>
                  <a:lnTo>
                    <a:pt x="4" y="100"/>
                  </a:lnTo>
                  <a:lnTo>
                    <a:pt x="2" y="104"/>
                  </a:lnTo>
                  <a:lnTo>
                    <a:pt x="0" y="100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52"/>
                  </a:moveTo>
                  <a:lnTo>
                    <a:pt x="4" y="52"/>
                  </a:lnTo>
                  <a:lnTo>
                    <a:pt x="2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2"/>
                  </a:lnTo>
                  <a:close/>
                  <a:moveTo>
                    <a:pt x="4" y="4"/>
                  </a:moveTo>
                  <a:lnTo>
                    <a:pt x="4" y="34"/>
                  </a:lnTo>
                  <a:lnTo>
                    <a:pt x="2" y="36"/>
                  </a:lnTo>
                  <a:lnTo>
                    <a:pt x="0" y="34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7" name="Rectangle 26"/>
            <p:cNvSpPr>
              <a:spLocks noChangeArrowheads="1"/>
            </p:cNvSpPr>
            <p:nvPr/>
          </p:nvSpPr>
          <p:spPr bwMode="auto">
            <a:xfrm>
              <a:off x="2755900" y="4260692"/>
              <a:ext cx="729367" cy="139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théorique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4" name="Rectangle 33"/>
            <p:cNvSpPr>
              <a:spLocks noChangeArrowheads="1"/>
            </p:cNvSpPr>
            <p:nvPr/>
          </p:nvSpPr>
          <p:spPr bwMode="auto">
            <a:xfrm>
              <a:off x="5286375" y="4260692"/>
              <a:ext cx="671659" cy="1396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pratique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9" name="Rectangle 38"/>
            <p:cNvSpPr>
              <a:spLocks noChangeArrowheads="1"/>
            </p:cNvSpPr>
            <p:nvPr/>
          </p:nvSpPr>
          <p:spPr bwMode="auto">
            <a:xfrm>
              <a:off x="2124075" y="2873493"/>
              <a:ext cx="12065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Explication du principe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fonctionnement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08" name="Rectangle 67"/>
            <p:cNvSpPr>
              <a:spLocks noChangeArrowheads="1"/>
            </p:cNvSpPr>
            <p:nvPr/>
          </p:nvSpPr>
          <p:spPr bwMode="auto">
            <a:xfrm>
              <a:off x="2892425" y="3504666"/>
              <a:ext cx="12096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Analyse du GRAFCET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(ou d’un équivalent) si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apprenants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capables de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61" name="Rectangle 120"/>
            <p:cNvSpPr>
              <a:spLocks noChangeArrowheads="1"/>
            </p:cNvSpPr>
            <p:nvPr/>
          </p:nvSpPr>
          <p:spPr bwMode="auto">
            <a:xfrm>
              <a:off x="4381500" y="2848751"/>
              <a:ext cx="1206500" cy="4188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Explication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démonstration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fonctionnement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0" name="Rectangle 149"/>
            <p:cNvSpPr>
              <a:spLocks noChangeArrowheads="1"/>
            </p:cNvSpPr>
            <p:nvPr/>
          </p:nvSpPr>
          <p:spPr bwMode="auto">
            <a:xfrm>
              <a:off x="5810251" y="2811938"/>
              <a:ext cx="120967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Entraînement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répétition jusqu’à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acquisition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l’autonomie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642288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82179" y="6503990"/>
            <a:ext cx="2579642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DURÉE D’APPRENTISSAGE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EXPLIQUER LE FONCTIONNEMENT D’UNE MACHINE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587625" y="3126303"/>
            <a:ext cx="3992562" cy="878761"/>
            <a:chOff x="2587625" y="2989620"/>
            <a:chExt cx="3992562" cy="878761"/>
          </a:xfrm>
        </p:grpSpPr>
        <p:sp>
          <p:nvSpPr>
            <p:cNvPr id="41" name="AutoShape 4"/>
            <p:cNvSpPr>
              <a:spLocks noChangeAspect="1" noChangeArrowheads="1" noTextEdit="1"/>
            </p:cNvSpPr>
            <p:nvPr/>
          </p:nvSpPr>
          <p:spPr bwMode="auto">
            <a:xfrm>
              <a:off x="2587625" y="2989620"/>
              <a:ext cx="3968750" cy="863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6"/>
            <p:cNvSpPr>
              <a:spLocks noChangeArrowheads="1"/>
            </p:cNvSpPr>
            <p:nvPr/>
          </p:nvSpPr>
          <p:spPr bwMode="auto">
            <a:xfrm>
              <a:off x="2600325" y="3122970"/>
              <a:ext cx="688975" cy="4000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7"/>
            <p:cNvSpPr>
              <a:spLocks/>
            </p:cNvSpPr>
            <p:nvPr/>
          </p:nvSpPr>
          <p:spPr bwMode="auto">
            <a:xfrm>
              <a:off x="3260725" y="3110270"/>
              <a:ext cx="2098675" cy="406400"/>
            </a:xfrm>
            <a:custGeom>
              <a:avLst/>
              <a:gdLst>
                <a:gd name="T0" fmla="*/ 0 w 1322"/>
                <a:gd name="T1" fmla="*/ 0 h 256"/>
                <a:gd name="T2" fmla="*/ 0 w 1322"/>
                <a:gd name="T3" fmla="*/ 256 h 256"/>
                <a:gd name="T4" fmla="*/ 1322 w 1322"/>
                <a:gd name="T5" fmla="*/ 256 h 256"/>
                <a:gd name="T6" fmla="*/ 0 w 1322"/>
                <a:gd name="T7" fmla="*/ 0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2" h="256">
                  <a:moveTo>
                    <a:pt x="0" y="0"/>
                  </a:moveTo>
                  <a:lnTo>
                    <a:pt x="0" y="256"/>
                  </a:lnTo>
                  <a:lnTo>
                    <a:pt x="1322" y="2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8"/>
            <p:cNvSpPr>
              <a:spLocks noChangeArrowheads="1"/>
            </p:cNvSpPr>
            <p:nvPr/>
          </p:nvSpPr>
          <p:spPr bwMode="auto">
            <a:xfrm>
              <a:off x="5645150" y="3122970"/>
              <a:ext cx="692150" cy="40005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9"/>
            <p:cNvSpPr>
              <a:spLocks/>
            </p:cNvSpPr>
            <p:nvPr/>
          </p:nvSpPr>
          <p:spPr bwMode="auto">
            <a:xfrm>
              <a:off x="3546475" y="3122970"/>
              <a:ext cx="2098675" cy="400050"/>
            </a:xfrm>
            <a:custGeom>
              <a:avLst/>
              <a:gdLst>
                <a:gd name="T0" fmla="*/ 1322 w 1322"/>
                <a:gd name="T1" fmla="*/ 252 h 252"/>
                <a:gd name="T2" fmla="*/ 1322 w 1322"/>
                <a:gd name="T3" fmla="*/ 0 h 252"/>
                <a:gd name="T4" fmla="*/ 0 w 1322"/>
                <a:gd name="T5" fmla="*/ 0 h 252"/>
                <a:gd name="T6" fmla="*/ 1322 w 1322"/>
                <a:gd name="T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22" h="252">
                  <a:moveTo>
                    <a:pt x="1322" y="252"/>
                  </a:moveTo>
                  <a:lnTo>
                    <a:pt x="1322" y="0"/>
                  </a:lnTo>
                  <a:lnTo>
                    <a:pt x="0" y="0"/>
                  </a:lnTo>
                  <a:lnTo>
                    <a:pt x="1322" y="252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0"/>
            <p:cNvSpPr>
              <a:spLocks noEditPoints="1"/>
            </p:cNvSpPr>
            <p:nvPr/>
          </p:nvSpPr>
          <p:spPr bwMode="auto">
            <a:xfrm>
              <a:off x="2611437" y="3481745"/>
              <a:ext cx="3968750" cy="92075"/>
            </a:xfrm>
            <a:custGeom>
              <a:avLst/>
              <a:gdLst>
                <a:gd name="T0" fmla="*/ 2442 w 2500"/>
                <a:gd name="T1" fmla="*/ 0 h 58"/>
                <a:gd name="T2" fmla="*/ 2500 w 2500"/>
                <a:gd name="T3" fmla="*/ 30 h 58"/>
                <a:gd name="T4" fmla="*/ 2442 w 2500"/>
                <a:gd name="T5" fmla="*/ 58 h 58"/>
                <a:gd name="T6" fmla="*/ 2442 w 2500"/>
                <a:gd name="T7" fmla="*/ 0 h 58"/>
                <a:gd name="T8" fmla="*/ 0 w 2500"/>
                <a:gd name="T9" fmla="*/ 20 h 58"/>
                <a:gd name="T10" fmla="*/ 2452 w 2500"/>
                <a:gd name="T11" fmla="*/ 20 h 58"/>
                <a:gd name="T12" fmla="*/ 2452 w 2500"/>
                <a:gd name="T13" fmla="*/ 40 h 58"/>
                <a:gd name="T14" fmla="*/ 0 w 2500"/>
                <a:gd name="T15" fmla="*/ 40 h 58"/>
                <a:gd name="T16" fmla="*/ 0 w 2500"/>
                <a:gd name="T17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0" h="58">
                  <a:moveTo>
                    <a:pt x="2442" y="0"/>
                  </a:moveTo>
                  <a:lnTo>
                    <a:pt x="2500" y="30"/>
                  </a:lnTo>
                  <a:lnTo>
                    <a:pt x="2442" y="58"/>
                  </a:lnTo>
                  <a:lnTo>
                    <a:pt x="2442" y="0"/>
                  </a:lnTo>
                  <a:close/>
                  <a:moveTo>
                    <a:pt x="0" y="20"/>
                  </a:moveTo>
                  <a:lnTo>
                    <a:pt x="2452" y="20"/>
                  </a:lnTo>
                  <a:lnTo>
                    <a:pt x="2452" y="40"/>
                  </a:lnTo>
                  <a:lnTo>
                    <a:pt x="0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1"/>
            <p:cNvSpPr>
              <a:spLocks noChangeArrowheads="1"/>
            </p:cNvSpPr>
            <p:nvPr/>
          </p:nvSpPr>
          <p:spPr bwMode="auto">
            <a:xfrm>
              <a:off x="2768600" y="2995970"/>
              <a:ext cx="75882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2"/>
            <p:cNvSpPr>
              <a:spLocks noChangeArrowheads="1"/>
            </p:cNvSpPr>
            <p:nvPr/>
          </p:nvSpPr>
          <p:spPr bwMode="auto">
            <a:xfrm>
              <a:off x="2768600" y="2995970"/>
              <a:ext cx="75882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3"/>
            <p:cNvSpPr>
              <a:spLocks noChangeArrowheads="1"/>
            </p:cNvSpPr>
            <p:nvPr/>
          </p:nvSpPr>
          <p:spPr bwMode="auto">
            <a:xfrm>
              <a:off x="5359400" y="3011845"/>
              <a:ext cx="76200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4"/>
            <p:cNvSpPr>
              <a:spLocks noChangeArrowheads="1"/>
            </p:cNvSpPr>
            <p:nvPr/>
          </p:nvSpPr>
          <p:spPr bwMode="auto">
            <a:xfrm>
              <a:off x="5359400" y="3011845"/>
              <a:ext cx="76200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5"/>
            <p:cNvSpPr>
              <a:spLocks noEditPoints="1"/>
            </p:cNvSpPr>
            <p:nvPr/>
          </p:nvSpPr>
          <p:spPr bwMode="auto">
            <a:xfrm>
              <a:off x="3517900" y="3669070"/>
              <a:ext cx="2012950" cy="60325"/>
            </a:xfrm>
            <a:custGeom>
              <a:avLst/>
              <a:gdLst>
                <a:gd name="T0" fmla="*/ 1232 w 1268"/>
                <a:gd name="T1" fmla="*/ 0 h 38"/>
                <a:gd name="T2" fmla="*/ 1268 w 1268"/>
                <a:gd name="T3" fmla="*/ 20 h 38"/>
                <a:gd name="T4" fmla="*/ 1232 w 1268"/>
                <a:gd name="T5" fmla="*/ 38 h 38"/>
                <a:gd name="T6" fmla="*/ 1232 w 1268"/>
                <a:gd name="T7" fmla="*/ 0 h 38"/>
                <a:gd name="T8" fmla="*/ 38 w 1268"/>
                <a:gd name="T9" fmla="*/ 38 h 38"/>
                <a:gd name="T10" fmla="*/ 0 w 1268"/>
                <a:gd name="T11" fmla="*/ 20 h 38"/>
                <a:gd name="T12" fmla="*/ 38 w 1268"/>
                <a:gd name="T13" fmla="*/ 0 h 38"/>
                <a:gd name="T14" fmla="*/ 38 w 1268"/>
                <a:gd name="T15" fmla="*/ 38 h 38"/>
                <a:gd name="T16" fmla="*/ 32 w 1268"/>
                <a:gd name="T17" fmla="*/ 18 h 38"/>
                <a:gd name="T18" fmla="*/ 1236 w 1268"/>
                <a:gd name="T19" fmla="*/ 18 h 38"/>
                <a:gd name="T20" fmla="*/ 1240 w 1268"/>
                <a:gd name="T21" fmla="*/ 20 h 38"/>
                <a:gd name="T22" fmla="*/ 1236 w 1268"/>
                <a:gd name="T23" fmla="*/ 22 h 38"/>
                <a:gd name="T24" fmla="*/ 32 w 1268"/>
                <a:gd name="T25" fmla="*/ 22 h 38"/>
                <a:gd name="T26" fmla="*/ 30 w 1268"/>
                <a:gd name="T27" fmla="*/ 20 h 38"/>
                <a:gd name="T28" fmla="*/ 32 w 1268"/>
                <a:gd name="T2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268" h="38">
                  <a:moveTo>
                    <a:pt x="1232" y="0"/>
                  </a:moveTo>
                  <a:lnTo>
                    <a:pt x="1268" y="20"/>
                  </a:lnTo>
                  <a:lnTo>
                    <a:pt x="1232" y="38"/>
                  </a:lnTo>
                  <a:lnTo>
                    <a:pt x="1232" y="0"/>
                  </a:lnTo>
                  <a:close/>
                  <a:moveTo>
                    <a:pt x="38" y="38"/>
                  </a:moveTo>
                  <a:lnTo>
                    <a:pt x="0" y="20"/>
                  </a:lnTo>
                  <a:lnTo>
                    <a:pt x="38" y="0"/>
                  </a:lnTo>
                  <a:lnTo>
                    <a:pt x="38" y="38"/>
                  </a:lnTo>
                  <a:close/>
                  <a:moveTo>
                    <a:pt x="32" y="18"/>
                  </a:moveTo>
                  <a:lnTo>
                    <a:pt x="1236" y="18"/>
                  </a:lnTo>
                  <a:lnTo>
                    <a:pt x="1240" y="20"/>
                  </a:lnTo>
                  <a:lnTo>
                    <a:pt x="1236" y="22"/>
                  </a:lnTo>
                  <a:lnTo>
                    <a:pt x="32" y="22"/>
                  </a:lnTo>
                  <a:lnTo>
                    <a:pt x="30" y="20"/>
                  </a:lnTo>
                  <a:lnTo>
                    <a:pt x="32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6"/>
            <p:cNvSpPr>
              <a:spLocks noChangeArrowheads="1"/>
            </p:cNvSpPr>
            <p:nvPr/>
          </p:nvSpPr>
          <p:spPr bwMode="auto">
            <a:xfrm>
              <a:off x="2911475" y="3053120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9"/>
            <p:cNvSpPr>
              <a:spLocks noChangeArrowheads="1"/>
            </p:cNvSpPr>
            <p:nvPr/>
          </p:nvSpPr>
          <p:spPr bwMode="auto">
            <a:xfrm>
              <a:off x="5505450" y="3065820"/>
              <a:ext cx="4776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4"/>
            <p:cNvSpPr>
              <a:spLocks noChangeArrowheads="1"/>
            </p:cNvSpPr>
            <p:nvPr/>
          </p:nvSpPr>
          <p:spPr bwMode="auto">
            <a:xfrm>
              <a:off x="4270375" y="3745270"/>
              <a:ext cx="3029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4421756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18978" y="6503990"/>
            <a:ext cx="3306045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PROGRESSION DE L’AUTONOMIE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DÉVELOPPER L’AUTONOMIE ET LA MAÎTRISE DU GESTE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15070" y="1553304"/>
            <a:ext cx="4713860" cy="4251960"/>
            <a:chOff x="2215070" y="1303020"/>
            <a:chExt cx="4713860" cy="4251960"/>
          </a:xfrm>
        </p:grpSpPr>
        <p:sp>
          <p:nvSpPr>
            <p:cNvPr id="13759" name="Freeform 6"/>
            <p:cNvSpPr>
              <a:spLocks/>
            </p:cNvSpPr>
            <p:nvPr/>
          </p:nvSpPr>
          <p:spPr bwMode="auto">
            <a:xfrm>
              <a:off x="3697369" y="3125470"/>
              <a:ext cx="717550" cy="1263650"/>
            </a:xfrm>
            <a:custGeom>
              <a:avLst/>
              <a:gdLst>
                <a:gd name="T0" fmla="*/ 392 w 452"/>
                <a:gd name="T1" fmla="*/ 796 h 796"/>
                <a:gd name="T2" fmla="*/ 440 w 452"/>
                <a:gd name="T3" fmla="*/ 700 h 796"/>
                <a:gd name="T4" fmla="*/ 424 w 452"/>
                <a:gd name="T5" fmla="*/ 692 h 796"/>
                <a:gd name="T6" fmla="*/ 404 w 452"/>
                <a:gd name="T7" fmla="*/ 682 h 796"/>
                <a:gd name="T8" fmla="*/ 386 w 452"/>
                <a:gd name="T9" fmla="*/ 670 h 796"/>
                <a:gd name="T10" fmla="*/ 368 w 452"/>
                <a:gd name="T11" fmla="*/ 658 h 796"/>
                <a:gd name="T12" fmla="*/ 350 w 452"/>
                <a:gd name="T13" fmla="*/ 646 h 796"/>
                <a:gd name="T14" fmla="*/ 334 w 452"/>
                <a:gd name="T15" fmla="*/ 630 h 796"/>
                <a:gd name="T16" fmla="*/ 322 w 452"/>
                <a:gd name="T17" fmla="*/ 620 h 796"/>
                <a:gd name="T18" fmla="*/ 306 w 452"/>
                <a:gd name="T19" fmla="*/ 606 h 796"/>
                <a:gd name="T20" fmla="*/ 292 w 452"/>
                <a:gd name="T21" fmla="*/ 592 h 796"/>
                <a:gd name="T22" fmla="*/ 280 w 452"/>
                <a:gd name="T23" fmla="*/ 580 h 796"/>
                <a:gd name="T24" fmla="*/ 266 w 452"/>
                <a:gd name="T25" fmla="*/ 564 h 796"/>
                <a:gd name="T26" fmla="*/ 248 w 452"/>
                <a:gd name="T27" fmla="*/ 542 h 796"/>
                <a:gd name="T28" fmla="*/ 230 w 452"/>
                <a:gd name="T29" fmla="*/ 520 h 796"/>
                <a:gd name="T30" fmla="*/ 216 w 452"/>
                <a:gd name="T31" fmla="*/ 496 h 796"/>
                <a:gd name="T32" fmla="*/ 202 w 452"/>
                <a:gd name="T33" fmla="*/ 472 h 796"/>
                <a:gd name="T34" fmla="*/ 188 w 452"/>
                <a:gd name="T35" fmla="*/ 444 h 796"/>
                <a:gd name="T36" fmla="*/ 174 w 452"/>
                <a:gd name="T37" fmla="*/ 418 h 796"/>
                <a:gd name="T38" fmla="*/ 164 w 452"/>
                <a:gd name="T39" fmla="*/ 388 h 796"/>
                <a:gd name="T40" fmla="*/ 156 w 452"/>
                <a:gd name="T41" fmla="*/ 362 h 796"/>
                <a:gd name="T42" fmla="*/ 150 w 452"/>
                <a:gd name="T43" fmla="*/ 336 h 796"/>
                <a:gd name="T44" fmla="*/ 144 w 452"/>
                <a:gd name="T45" fmla="*/ 308 h 796"/>
                <a:gd name="T46" fmla="*/ 140 w 452"/>
                <a:gd name="T47" fmla="*/ 282 h 796"/>
                <a:gd name="T48" fmla="*/ 136 w 452"/>
                <a:gd name="T49" fmla="*/ 250 h 796"/>
                <a:gd name="T50" fmla="*/ 136 w 452"/>
                <a:gd name="T51" fmla="*/ 222 h 796"/>
                <a:gd name="T52" fmla="*/ 138 w 452"/>
                <a:gd name="T53" fmla="*/ 190 h 796"/>
                <a:gd name="T54" fmla="*/ 142 w 452"/>
                <a:gd name="T55" fmla="*/ 160 h 796"/>
                <a:gd name="T56" fmla="*/ 146 w 452"/>
                <a:gd name="T57" fmla="*/ 128 h 796"/>
                <a:gd name="T58" fmla="*/ 118 w 452"/>
                <a:gd name="T59" fmla="*/ 0 h 796"/>
                <a:gd name="T60" fmla="*/ 38 w 452"/>
                <a:gd name="T61" fmla="*/ 108 h 796"/>
                <a:gd name="T62" fmla="*/ 30 w 452"/>
                <a:gd name="T63" fmla="*/ 142 h 796"/>
                <a:gd name="T64" fmla="*/ 28 w 452"/>
                <a:gd name="T65" fmla="*/ 178 h 796"/>
                <a:gd name="T66" fmla="*/ 26 w 452"/>
                <a:gd name="T67" fmla="*/ 206 h 796"/>
                <a:gd name="T68" fmla="*/ 26 w 452"/>
                <a:gd name="T69" fmla="*/ 238 h 796"/>
                <a:gd name="T70" fmla="*/ 26 w 452"/>
                <a:gd name="T71" fmla="*/ 266 h 796"/>
                <a:gd name="T72" fmla="*/ 28 w 452"/>
                <a:gd name="T73" fmla="*/ 300 h 796"/>
                <a:gd name="T74" fmla="*/ 34 w 452"/>
                <a:gd name="T75" fmla="*/ 328 h 796"/>
                <a:gd name="T76" fmla="*/ 40 w 452"/>
                <a:gd name="T77" fmla="*/ 360 h 796"/>
                <a:gd name="T78" fmla="*/ 46 w 452"/>
                <a:gd name="T79" fmla="*/ 388 h 796"/>
                <a:gd name="T80" fmla="*/ 58 w 452"/>
                <a:gd name="T81" fmla="*/ 420 h 796"/>
                <a:gd name="T82" fmla="*/ 68 w 452"/>
                <a:gd name="T83" fmla="*/ 448 h 796"/>
                <a:gd name="T84" fmla="*/ 80 w 452"/>
                <a:gd name="T85" fmla="*/ 474 h 796"/>
                <a:gd name="T86" fmla="*/ 92 w 452"/>
                <a:gd name="T87" fmla="*/ 502 h 796"/>
                <a:gd name="T88" fmla="*/ 108 w 452"/>
                <a:gd name="T89" fmla="*/ 530 h 796"/>
                <a:gd name="T90" fmla="*/ 124 w 452"/>
                <a:gd name="T91" fmla="*/ 556 h 796"/>
                <a:gd name="T92" fmla="*/ 138 w 452"/>
                <a:gd name="T93" fmla="*/ 576 h 796"/>
                <a:gd name="T94" fmla="*/ 158 w 452"/>
                <a:gd name="T95" fmla="*/ 604 h 796"/>
                <a:gd name="T96" fmla="*/ 176 w 452"/>
                <a:gd name="T97" fmla="*/ 624 h 796"/>
                <a:gd name="T98" fmla="*/ 196 w 452"/>
                <a:gd name="T99" fmla="*/ 648 h 796"/>
                <a:gd name="T100" fmla="*/ 216 w 452"/>
                <a:gd name="T101" fmla="*/ 668 h 796"/>
                <a:gd name="T102" fmla="*/ 236 w 452"/>
                <a:gd name="T103" fmla="*/ 690 h 796"/>
                <a:gd name="T104" fmla="*/ 254 w 452"/>
                <a:gd name="T105" fmla="*/ 704 h 796"/>
                <a:gd name="T106" fmla="*/ 266 w 452"/>
                <a:gd name="T107" fmla="*/ 714 h 796"/>
                <a:gd name="T108" fmla="*/ 278 w 452"/>
                <a:gd name="T109" fmla="*/ 724 h 796"/>
                <a:gd name="T110" fmla="*/ 292 w 452"/>
                <a:gd name="T111" fmla="*/ 734 h 796"/>
                <a:gd name="T112" fmla="*/ 304 w 452"/>
                <a:gd name="T113" fmla="*/ 742 h 796"/>
                <a:gd name="T114" fmla="*/ 318 w 452"/>
                <a:gd name="T115" fmla="*/ 754 h 796"/>
                <a:gd name="T116" fmla="*/ 334 w 452"/>
                <a:gd name="T117" fmla="*/ 762 h 796"/>
                <a:gd name="T118" fmla="*/ 348 w 452"/>
                <a:gd name="T119" fmla="*/ 772 h 796"/>
                <a:gd name="T120" fmla="*/ 362 w 452"/>
                <a:gd name="T121" fmla="*/ 780 h 796"/>
                <a:gd name="T122" fmla="*/ 374 w 452"/>
                <a:gd name="T123" fmla="*/ 788 h 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2" h="796">
                  <a:moveTo>
                    <a:pt x="382" y="790"/>
                  </a:moveTo>
                  <a:lnTo>
                    <a:pt x="392" y="796"/>
                  </a:lnTo>
                  <a:lnTo>
                    <a:pt x="452" y="708"/>
                  </a:lnTo>
                  <a:lnTo>
                    <a:pt x="440" y="700"/>
                  </a:lnTo>
                  <a:lnTo>
                    <a:pt x="432" y="698"/>
                  </a:lnTo>
                  <a:lnTo>
                    <a:pt x="424" y="692"/>
                  </a:lnTo>
                  <a:lnTo>
                    <a:pt x="412" y="686"/>
                  </a:lnTo>
                  <a:lnTo>
                    <a:pt x="404" y="682"/>
                  </a:lnTo>
                  <a:lnTo>
                    <a:pt x="394" y="674"/>
                  </a:lnTo>
                  <a:lnTo>
                    <a:pt x="386" y="670"/>
                  </a:lnTo>
                  <a:lnTo>
                    <a:pt x="376" y="664"/>
                  </a:lnTo>
                  <a:lnTo>
                    <a:pt x="368" y="658"/>
                  </a:lnTo>
                  <a:lnTo>
                    <a:pt x="360" y="652"/>
                  </a:lnTo>
                  <a:lnTo>
                    <a:pt x="350" y="646"/>
                  </a:lnTo>
                  <a:lnTo>
                    <a:pt x="342" y="638"/>
                  </a:lnTo>
                  <a:lnTo>
                    <a:pt x="334" y="630"/>
                  </a:lnTo>
                  <a:lnTo>
                    <a:pt x="328" y="626"/>
                  </a:lnTo>
                  <a:lnTo>
                    <a:pt x="322" y="620"/>
                  </a:lnTo>
                  <a:lnTo>
                    <a:pt x="314" y="612"/>
                  </a:lnTo>
                  <a:lnTo>
                    <a:pt x="306" y="606"/>
                  </a:lnTo>
                  <a:lnTo>
                    <a:pt x="300" y="600"/>
                  </a:lnTo>
                  <a:lnTo>
                    <a:pt x="292" y="592"/>
                  </a:lnTo>
                  <a:lnTo>
                    <a:pt x="286" y="586"/>
                  </a:lnTo>
                  <a:lnTo>
                    <a:pt x="280" y="580"/>
                  </a:lnTo>
                  <a:lnTo>
                    <a:pt x="272" y="572"/>
                  </a:lnTo>
                  <a:lnTo>
                    <a:pt x="266" y="564"/>
                  </a:lnTo>
                  <a:lnTo>
                    <a:pt x="256" y="552"/>
                  </a:lnTo>
                  <a:lnTo>
                    <a:pt x="248" y="542"/>
                  </a:lnTo>
                  <a:lnTo>
                    <a:pt x="238" y="532"/>
                  </a:lnTo>
                  <a:lnTo>
                    <a:pt x="230" y="520"/>
                  </a:lnTo>
                  <a:lnTo>
                    <a:pt x="222" y="506"/>
                  </a:lnTo>
                  <a:lnTo>
                    <a:pt x="216" y="496"/>
                  </a:lnTo>
                  <a:lnTo>
                    <a:pt x="208" y="486"/>
                  </a:lnTo>
                  <a:lnTo>
                    <a:pt x="202" y="472"/>
                  </a:lnTo>
                  <a:lnTo>
                    <a:pt x="194" y="460"/>
                  </a:lnTo>
                  <a:lnTo>
                    <a:pt x="188" y="444"/>
                  </a:lnTo>
                  <a:lnTo>
                    <a:pt x="180" y="432"/>
                  </a:lnTo>
                  <a:lnTo>
                    <a:pt x="174" y="418"/>
                  </a:lnTo>
                  <a:lnTo>
                    <a:pt x="170" y="402"/>
                  </a:lnTo>
                  <a:lnTo>
                    <a:pt x="164" y="388"/>
                  </a:lnTo>
                  <a:lnTo>
                    <a:pt x="160" y="374"/>
                  </a:lnTo>
                  <a:lnTo>
                    <a:pt x="156" y="362"/>
                  </a:lnTo>
                  <a:lnTo>
                    <a:pt x="154" y="348"/>
                  </a:lnTo>
                  <a:lnTo>
                    <a:pt x="150" y="336"/>
                  </a:lnTo>
                  <a:lnTo>
                    <a:pt x="146" y="320"/>
                  </a:lnTo>
                  <a:lnTo>
                    <a:pt x="144" y="308"/>
                  </a:lnTo>
                  <a:lnTo>
                    <a:pt x="142" y="292"/>
                  </a:lnTo>
                  <a:lnTo>
                    <a:pt x="140" y="282"/>
                  </a:lnTo>
                  <a:lnTo>
                    <a:pt x="138" y="266"/>
                  </a:lnTo>
                  <a:lnTo>
                    <a:pt x="136" y="250"/>
                  </a:lnTo>
                  <a:lnTo>
                    <a:pt x="136" y="236"/>
                  </a:lnTo>
                  <a:lnTo>
                    <a:pt x="136" y="222"/>
                  </a:lnTo>
                  <a:lnTo>
                    <a:pt x="136" y="204"/>
                  </a:lnTo>
                  <a:lnTo>
                    <a:pt x="138" y="190"/>
                  </a:lnTo>
                  <a:lnTo>
                    <a:pt x="140" y="176"/>
                  </a:lnTo>
                  <a:lnTo>
                    <a:pt x="142" y="160"/>
                  </a:lnTo>
                  <a:lnTo>
                    <a:pt x="144" y="144"/>
                  </a:lnTo>
                  <a:lnTo>
                    <a:pt x="146" y="128"/>
                  </a:lnTo>
                  <a:lnTo>
                    <a:pt x="186" y="134"/>
                  </a:lnTo>
                  <a:lnTo>
                    <a:pt x="118" y="0"/>
                  </a:lnTo>
                  <a:lnTo>
                    <a:pt x="0" y="100"/>
                  </a:lnTo>
                  <a:lnTo>
                    <a:pt x="38" y="108"/>
                  </a:lnTo>
                  <a:lnTo>
                    <a:pt x="32" y="126"/>
                  </a:lnTo>
                  <a:lnTo>
                    <a:pt x="30" y="142"/>
                  </a:lnTo>
                  <a:lnTo>
                    <a:pt x="28" y="160"/>
                  </a:lnTo>
                  <a:lnTo>
                    <a:pt x="28" y="178"/>
                  </a:lnTo>
                  <a:lnTo>
                    <a:pt x="26" y="192"/>
                  </a:lnTo>
                  <a:lnTo>
                    <a:pt x="26" y="206"/>
                  </a:lnTo>
                  <a:lnTo>
                    <a:pt x="26" y="222"/>
                  </a:lnTo>
                  <a:lnTo>
                    <a:pt x="26" y="238"/>
                  </a:lnTo>
                  <a:lnTo>
                    <a:pt x="26" y="250"/>
                  </a:lnTo>
                  <a:lnTo>
                    <a:pt x="26" y="266"/>
                  </a:lnTo>
                  <a:lnTo>
                    <a:pt x="28" y="284"/>
                  </a:lnTo>
                  <a:lnTo>
                    <a:pt x="28" y="300"/>
                  </a:lnTo>
                  <a:lnTo>
                    <a:pt x="30" y="314"/>
                  </a:lnTo>
                  <a:lnTo>
                    <a:pt x="34" y="328"/>
                  </a:lnTo>
                  <a:lnTo>
                    <a:pt x="38" y="346"/>
                  </a:lnTo>
                  <a:lnTo>
                    <a:pt x="40" y="360"/>
                  </a:lnTo>
                  <a:lnTo>
                    <a:pt x="44" y="374"/>
                  </a:lnTo>
                  <a:lnTo>
                    <a:pt x="46" y="388"/>
                  </a:lnTo>
                  <a:lnTo>
                    <a:pt x="54" y="406"/>
                  </a:lnTo>
                  <a:lnTo>
                    <a:pt x="58" y="420"/>
                  </a:lnTo>
                  <a:lnTo>
                    <a:pt x="64" y="434"/>
                  </a:lnTo>
                  <a:lnTo>
                    <a:pt x="68" y="448"/>
                  </a:lnTo>
                  <a:lnTo>
                    <a:pt x="74" y="462"/>
                  </a:lnTo>
                  <a:lnTo>
                    <a:pt x="80" y="474"/>
                  </a:lnTo>
                  <a:lnTo>
                    <a:pt x="86" y="488"/>
                  </a:lnTo>
                  <a:lnTo>
                    <a:pt x="92" y="502"/>
                  </a:lnTo>
                  <a:lnTo>
                    <a:pt x="100" y="516"/>
                  </a:lnTo>
                  <a:lnTo>
                    <a:pt x="108" y="530"/>
                  </a:lnTo>
                  <a:lnTo>
                    <a:pt x="116" y="542"/>
                  </a:lnTo>
                  <a:lnTo>
                    <a:pt x="124" y="556"/>
                  </a:lnTo>
                  <a:lnTo>
                    <a:pt x="130" y="568"/>
                  </a:lnTo>
                  <a:lnTo>
                    <a:pt x="138" y="576"/>
                  </a:lnTo>
                  <a:lnTo>
                    <a:pt x="148" y="590"/>
                  </a:lnTo>
                  <a:lnTo>
                    <a:pt x="158" y="604"/>
                  </a:lnTo>
                  <a:lnTo>
                    <a:pt x="166" y="612"/>
                  </a:lnTo>
                  <a:lnTo>
                    <a:pt x="176" y="624"/>
                  </a:lnTo>
                  <a:lnTo>
                    <a:pt x="186" y="636"/>
                  </a:lnTo>
                  <a:lnTo>
                    <a:pt x="196" y="648"/>
                  </a:lnTo>
                  <a:lnTo>
                    <a:pt x="206" y="658"/>
                  </a:lnTo>
                  <a:lnTo>
                    <a:pt x="216" y="668"/>
                  </a:lnTo>
                  <a:lnTo>
                    <a:pt x="226" y="680"/>
                  </a:lnTo>
                  <a:lnTo>
                    <a:pt x="236" y="690"/>
                  </a:lnTo>
                  <a:lnTo>
                    <a:pt x="246" y="698"/>
                  </a:lnTo>
                  <a:lnTo>
                    <a:pt x="254" y="704"/>
                  </a:lnTo>
                  <a:lnTo>
                    <a:pt x="260" y="710"/>
                  </a:lnTo>
                  <a:lnTo>
                    <a:pt x="266" y="714"/>
                  </a:lnTo>
                  <a:lnTo>
                    <a:pt x="270" y="718"/>
                  </a:lnTo>
                  <a:lnTo>
                    <a:pt x="278" y="724"/>
                  </a:lnTo>
                  <a:lnTo>
                    <a:pt x="284" y="728"/>
                  </a:lnTo>
                  <a:lnTo>
                    <a:pt x="292" y="734"/>
                  </a:lnTo>
                  <a:lnTo>
                    <a:pt x="298" y="738"/>
                  </a:lnTo>
                  <a:lnTo>
                    <a:pt x="304" y="742"/>
                  </a:lnTo>
                  <a:lnTo>
                    <a:pt x="310" y="748"/>
                  </a:lnTo>
                  <a:lnTo>
                    <a:pt x="318" y="754"/>
                  </a:lnTo>
                  <a:lnTo>
                    <a:pt x="326" y="758"/>
                  </a:lnTo>
                  <a:lnTo>
                    <a:pt x="334" y="762"/>
                  </a:lnTo>
                  <a:lnTo>
                    <a:pt x="340" y="768"/>
                  </a:lnTo>
                  <a:lnTo>
                    <a:pt x="348" y="772"/>
                  </a:lnTo>
                  <a:lnTo>
                    <a:pt x="354" y="776"/>
                  </a:lnTo>
                  <a:lnTo>
                    <a:pt x="362" y="780"/>
                  </a:lnTo>
                  <a:lnTo>
                    <a:pt x="370" y="784"/>
                  </a:lnTo>
                  <a:lnTo>
                    <a:pt x="374" y="788"/>
                  </a:lnTo>
                  <a:lnTo>
                    <a:pt x="382" y="79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0" name="Freeform 7"/>
            <p:cNvSpPr>
              <a:spLocks/>
            </p:cNvSpPr>
            <p:nvPr/>
          </p:nvSpPr>
          <p:spPr bwMode="auto">
            <a:xfrm>
              <a:off x="3881519" y="2477770"/>
              <a:ext cx="1339850" cy="619125"/>
            </a:xfrm>
            <a:custGeom>
              <a:avLst/>
              <a:gdLst>
                <a:gd name="T0" fmla="*/ 100 w 844"/>
                <a:gd name="T1" fmla="*/ 390 h 390"/>
                <a:gd name="T2" fmla="*/ 108 w 844"/>
                <a:gd name="T3" fmla="*/ 376 h 390"/>
                <a:gd name="T4" fmla="*/ 120 w 844"/>
                <a:gd name="T5" fmla="*/ 358 h 390"/>
                <a:gd name="T6" fmla="*/ 130 w 844"/>
                <a:gd name="T7" fmla="*/ 342 h 390"/>
                <a:gd name="T8" fmla="*/ 144 w 844"/>
                <a:gd name="T9" fmla="*/ 326 h 390"/>
                <a:gd name="T10" fmla="*/ 156 w 844"/>
                <a:gd name="T11" fmla="*/ 310 h 390"/>
                <a:gd name="T12" fmla="*/ 170 w 844"/>
                <a:gd name="T13" fmla="*/ 296 h 390"/>
                <a:gd name="T14" fmla="*/ 182 w 844"/>
                <a:gd name="T15" fmla="*/ 284 h 390"/>
                <a:gd name="T16" fmla="*/ 196 w 844"/>
                <a:gd name="T17" fmla="*/ 270 h 390"/>
                <a:gd name="T18" fmla="*/ 212 w 844"/>
                <a:gd name="T19" fmla="*/ 258 h 390"/>
                <a:gd name="T20" fmla="*/ 224 w 844"/>
                <a:gd name="T21" fmla="*/ 248 h 390"/>
                <a:gd name="T22" fmla="*/ 242 w 844"/>
                <a:gd name="T23" fmla="*/ 232 h 390"/>
                <a:gd name="T24" fmla="*/ 266 w 844"/>
                <a:gd name="T25" fmla="*/ 216 h 390"/>
                <a:gd name="T26" fmla="*/ 288 w 844"/>
                <a:gd name="T27" fmla="*/ 202 h 390"/>
                <a:gd name="T28" fmla="*/ 314 w 844"/>
                <a:gd name="T29" fmla="*/ 188 h 390"/>
                <a:gd name="T30" fmla="*/ 338 w 844"/>
                <a:gd name="T31" fmla="*/ 178 h 390"/>
                <a:gd name="T32" fmla="*/ 368 w 844"/>
                <a:gd name="T33" fmla="*/ 164 h 390"/>
                <a:gd name="T34" fmla="*/ 398 w 844"/>
                <a:gd name="T35" fmla="*/ 154 h 390"/>
                <a:gd name="T36" fmla="*/ 428 w 844"/>
                <a:gd name="T37" fmla="*/ 144 h 390"/>
                <a:gd name="T38" fmla="*/ 456 w 844"/>
                <a:gd name="T39" fmla="*/ 138 h 390"/>
                <a:gd name="T40" fmla="*/ 486 w 844"/>
                <a:gd name="T41" fmla="*/ 132 h 390"/>
                <a:gd name="T42" fmla="*/ 514 w 844"/>
                <a:gd name="T43" fmla="*/ 128 h 390"/>
                <a:gd name="T44" fmla="*/ 542 w 844"/>
                <a:gd name="T45" fmla="*/ 124 h 390"/>
                <a:gd name="T46" fmla="*/ 576 w 844"/>
                <a:gd name="T47" fmla="*/ 124 h 390"/>
                <a:gd name="T48" fmla="*/ 608 w 844"/>
                <a:gd name="T49" fmla="*/ 124 h 390"/>
                <a:gd name="T50" fmla="*/ 640 w 844"/>
                <a:gd name="T51" fmla="*/ 126 h 390"/>
                <a:gd name="T52" fmla="*/ 676 w 844"/>
                <a:gd name="T53" fmla="*/ 130 h 390"/>
                <a:gd name="T54" fmla="*/ 708 w 844"/>
                <a:gd name="T55" fmla="*/ 136 h 390"/>
                <a:gd name="T56" fmla="*/ 844 w 844"/>
                <a:gd name="T57" fmla="*/ 114 h 390"/>
                <a:gd name="T58" fmla="*/ 728 w 844"/>
                <a:gd name="T59" fmla="*/ 36 h 390"/>
                <a:gd name="T60" fmla="*/ 688 w 844"/>
                <a:gd name="T61" fmla="*/ 28 h 390"/>
                <a:gd name="T62" fmla="*/ 652 w 844"/>
                <a:gd name="T63" fmla="*/ 24 h 390"/>
                <a:gd name="T64" fmla="*/ 620 w 844"/>
                <a:gd name="T65" fmla="*/ 20 h 390"/>
                <a:gd name="T66" fmla="*/ 586 w 844"/>
                <a:gd name="T67" fmla="*/ 20 h 390"/>
                <a:gd name="T68" fmla="*/ 556 w 844"/>
                <a:gd name="T69" fmla="*/ 20 h 390"/>
                <a:gd name="T70" fmla="*/ 520 w 844"/>
                <a:gd name="T71" fmla="*/ 22 h 390"/>
                <a:gd name="T72" fmla="*/ 490 w 844"/>
                <a:gd name="T73" fmla="*/ 26 h 390"/>
                <a:gd name="T74" fmla="*/ 454 w 844"/>
                <a:gd name="T75" fmla="*/ 30 h 390"/>
                <a:gd name="T76" fmla="*/ 426 w 844"/>
                <a:gd name="T77" fmla="*/ 36 h 390"/>
                <a:gd name="T78" fmla="*/ 392 w 844"/>
                <a:gd name="T79" fmla="*/ 44 h 390"/>
                <a:gd name="T80" fmla="*/ 360 w 844"/>
                <a:gd name="T81" fmla="*/ 54 h 390"/>
                <a:gd name="T82" fmla="*/ 332 w 844"/>
                <a:gd name="T83" fmla="*/ 62 h 390"/>
                <a:gd name="T84" fmla="*/ 304 w 844"/>
                <a:gd name="T85" fmla="*/ 74 h 390"/>
                <a:gd name="T86" fmla="*/ 274 w 844"/>
                <a:gd name="T87" fmla="*/ 88 h 390"/>
                <a:gd name="T88" fmla="*/ 248 w 844"/>
                <a:gd name="T89" fmla="*/ 102 h 390"/>
                <a:gd name="T90" fmla="*/ 224 w 844"/>
                <a:gd name="T91" fmla="*/ 116 h 390"/>
                <a:gd name="T92" fmla="*/ 196 w 844"/>
                <a:gd name="T93" fmla="*/ 134 h 390"/>
                <a:gd name="T94" fmla="*/ 174 w 844"/>
                <a:gd name="T95" fmla="*/ 148 h 390"/>
                <a:gd name="T96" fmla="*/ 150 w 844"/>
                <a:gd name="T97" fmla="*/ 166 h 390"/>
                <a:gd name="T98" fmla="*/ 128 w 844"/>
                <a:gd name="T99" fmla="*/ 186 h 390"/>
                <a:gd name="T100" fmla="*/ 106 w 844"/>
                <a:gd name="T101" fmla="*/ 204 h 390"/>
                <a:gd name="T102" fmla="*/ 90 w 844"/>
                <a:gd name="T103" fmla="*/ 218 h 390"/>
                <a:gd name="T104" fmla="*/ 80 w 844"/>
                <a:gd name="T105" fmla="*/ 228 h 390"/>
                <a:gd name="T106" fmla="*/ 70 w 844"/>
                <a:gd name="T107" fmla="*/ 240 h 390"/>
                <a:gd name="T108" fmla="*/ 60 w 844"/>
                <a:gd name="T109" fmla="*/ 252 h 390"/>
                <a:gd name="T110" fmla="*/ 50 w 844"/>
                <a:gd name="T111" fmla="*/ 264 h 390"/>
                <a:gd name="T112" fmla="*/ 40 w 844"/>
                <a:gd name="T113" fmla="*/ 276 h 390"/>
                <a:gd name="T114" fmla="*/ 28 w 844"/>
                <a:gd name="T115" fmla="*/ 290 h 390"/>
                <a:gd name="T116" fmla="*/ 20 w 844"/>
                <a:gd name="T117" fmla="*/ 302 h 390"/>
                <a:gd name="T118" fmla="*/ 10 w 844"/>
                <a:gd name="T119" fmla="*/ 316 h 390"/>
                <a:gd name="T120" fmla="*/ 4 w 844"/>
                <a:gd name="T121" fmla="*/ 328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4" h="390">
                  <a:moveTo>
                    <a:pt x="0" y="336"/>
                  </a:moveTo>
                  <a:lnTo>
                    <a:pt x="100" y="390"/>
                  </a:lnTo>
                  <a:lnTo>
                    <a:pt x="102" y="384"/>
                  </a:lnTo>
                  <a:lnTo>
                    <a:pt x="108" y="376"/>
                  </a:lnTo>
                  <a:lnTo>
                    <a:pt x="114" y="366"/>
                  </a:lnTo>
                  <a:lnTo>
                    <a:pt x="120" y="358"/>
                  </a:lnTo>
                  <a:lnTo>
                    <a:pt x="126" y="350"/>
                  </a:lnTo>
                  <a:lnTo>
                    <a:pt x="130" y="342"/>
                  </a:lnTo>
                  <a:lnTo>
                    <a:pt x="138" y="334"/>
                  </a:lnTo>
                  <a:lnTo>
                    <a:pt x="144" y="326"/>
                  </a:lnTo>
                  <a:lnTo>
                    <a:pt x="150" y="318"/>
                  </a:lnTo>
                  <a:lnTo>
                    <a:pt x="156" y="310"/>
                  </a:lnTo>
                  <a:lnTo>
                    <a:pt x="164" y="302"/>
                  </a:lnTo>
                  <a:lnTo>
                    <a:pt x="170" y="296"/>
                  </a:lnTo>
                  <a:lnTo>
                    <a:pt x="178" y="290"/>
                  </a:lnTo>
                  <a:lnTo>
                    <a:pt x="182" y="284"/>
                  </a:lnTo>
                  <a:lnTo>
                    <a:pt x="190" y="276"/>
                  </a:lnTo>
                  <a:lnTo>
                    <a:pt x="196" y="270"/>
                  </a:lnTo>
                  <a:lnTo>
                    <a:pt x="206" y="264"/>
                  </a:lnTo>
                  <a:lnTo>
                    <a:pt x="212" y="258"/>
                  </a:lnTo>
                  <a:lnTo>
                    <a:pt x="216" y="252"/>
                  </a:lnTo>
                  <a:lnTo>
                    <a:pt x="224" y="248"/>
                  </a:lnTo>
                  <a:lnTo>
                    <a:pt x="232" y="240"/>
                  </a:lnTo>
                  <a:lnTo>
                    <a:pt x="242" y="232"/>
                  </a:lnTo>
                  <a:lnTo>
                    <a:pt x="254" y="224"/>
                  </a:lnTo>
                  <a:lnTo>
                    <a:pt x="266" y="216"/>
                  </a:lnTo>
                  <a:lnTo>
                    <a:pt x="276" y="208"/>
                  </a:lnTo>
                  <a:lnTo>
                    <a:pt x="288" y="202"/>
                  </a:lnTo>
                  <a:lnTo>
                    <a:pt x="304" y="196"/>
                  </a:lnTo>
                  <a:lnTo>
                    <a:pt x="314" y="188"/>
                  </a:lnTo>
                  <a:lnTo>
                    <a:pt x="326" y="184"/>
                  </a:lnTo>
                  <a:lnTo>
                    <a:pt x="338" y="178"/>
                  </a:lnTo>
                  <a:lnTo>
                    <a:pt x="352" y="170"/>
                  </a:lnTo>
                  <a:lnTo>
                    <a:pt x="368" y="164"/>
                  </a:lnTo>
                  <a:lnTo>
                    <a:pt x="382" y="160"/>
                  </a:lnTo>
                  <a:lnTo>
                    <a:pt x="398" y="154"/>
                  </a:lnTo>
                  <a:lnTo>
                    <a:pt x="414" y="148"/>
                  </a:lnTo>
                  <a:lnTo>
                    <a:pt x="428" y="144"/>
                  </a:lnTo>
                  <a:lnTo>
                    <a:pt x="444" y="142"/>
                  </a:lnTo>
                  <a:lnTo>
                    <a:pt x="456" y="138"/>
                  </a:lnTo>
                  <a:lnTo>
                    <a:pt x="470" y="134"/>
                  </a:lnTo>
                  <a:lnTo>
                    <a:pt x="486" y="132"/>
                  </a:lnTo>
                  <a:lnTo>
                    <a:pt x="500" y="130"/>
                  </a:lnTo>
                  <a:lnTo>
                    <a:pt x="514" y="128"/>
                  </a:lnTo>
                  <a:lnTo>
                    <a:pt x="530" y="126"/>
                  </a:lnTo>
                  <a:lnTo>
                    <a:pt x="542" y="124"/>
                  </a:lnTo>
                  <a:lnTo>
                    <a:pt x="560" y="124"/>
                  </a:lnTo>
                  <a:lnTo>
                    <a:pt x="576" y="124"/>
                  </a:lnTo>
                  <a:lnTo>
                    <a:pt x="592" y="124"/>
                  </a:lnTo>
                  <a:lnTo>
                    <a:pt x="608" y="124"/>
                  </a:lnTo>
                  <a:lnTo>
                    <a:pt x="626" y="124"/>
                  </a:lnTo>
                  <a:lnTo>
                    <a:pt x="640" y="126"/>
                  </a:lnTo>
                  <a:lnTo>
                    <a:pt x="658" y="128"/>
                  </a:lnTo>
                  <a:lnTo>
                    <a:pt x="676" y="130"/>
                  </a:lnTo>
                  <a:lnTo>
                    <a:pt x="690" y="134"/>
                  </a:lnTo>
                  <a:lnTo>
                    <a:pt x="708" y="136"/>
                  </a:lnTo>
                  <a:lnTo>
                    <a:pt x="702" y="172"/>
                  </a:lnTo>
                  <a:lnTo>
                    <a:pt x="844" y="114"/>
                  </a:lnTo>
                  <a:lnTo>
                    <a:pt x="734" y="0"/>
                  </a:lnTo>
                  <a:lnTo>
                    <a:pt x="728" y="36"/>
                  </a:lnTo>
                  <a:lnTo>
                    <a:pt x="706" y="30"/>
                  </a:lnTo>
                  <a:lnTo>
                    <a:pt x="688" y="28"/>
                  </a:lnTo>
                  <a:lnTo>
                    <a:pt x="668" y="26"/>
                  </a:lnTo>
                  <a:lnTo>
                    <a:pt x="652" y="24"/>
                  </a:lnTo>
                  <a:lnTo>
                    <a:pt x="636" y="22"/>
                  </a:lnTo>
                  <a:lnTo>
                    <a:pt x="620" y="20"/>
                  </a:lnTo>
                  <a:lnTo>
                    <a:pt x="602" y="20"/>
                  </a:lnTo>
                  <a:lnTo>
                    <a:pt x="586" y="20"/>
                  </a:lnTo>
                  <a:lnTo>
                    <a:pt x="572" y="20"/>
                  </a:lnTo>
                  <a:lnTo>
                    <a:pt x="556" y="20"/>
                  </a:lnTo>
                  <a:lnTo>
                    <a:pt x="536" y="20"/>
                  </a:lnTo>
                  <a:lnTo>
                    <a:pt x="520" y="22"/>
                  </a:lnTo>
                  <a:lnTo>
                    <a:pt x="506" y="24"/>
                  </a:lnTo>
                  <a:lnTo>
                    <a:pt x="490" y="26"/>
                  </a:lnTo>
                  <a:lnTo>
                    <a:pt x="472" y="28"/>
                  </a:lnTo>
                  <a:lnTo>
                    <a:pt x="454" y="30"/>
                  </a:lnTo>
                  <a:lnTo>
                    <a:pt x="440" y="34"/>
                  </a:lnTo>
                  <a:lnTo>
                    <a:pt x="426" y="36"/>
                  </a:lnTo>
                  <a:lnTo>
                    <a:pt x="408" y="42"/>
                  </a:lnTo>
                  <a:lnTo>
                    <a:pt x="392" y="44"/>
                  </a:lnTo>
                  <a:lnTo>
                    <a:pt x="376" y="48"/>
                  </a:lnTo>
                  <a:lnTo>
                    <a:pt x="360" y="54"/>
                  </a:lnTo>
                  <a:lnTo>
                    <a:pt x="348" y="58"/>
                  </a:lnTo>
                  <a:lnTo>
                    <a:pt x="332" y="62"/>
                  </a:lnTo>
                  <a:lnTo>
                    <a:pt x="320" y="70"/>
                  </a:lnTo>
                  <a:lnTo>
                    <a:pt x="304" y="74"/>
                  </a:lnTo>
                  <a:lnTo>
                    <a:pt x="288" y="80"/>
                  </a:lnTo>
                  <a:lnTo>
                    <a:pt x="274" y="88"/>
                  </a:lnTo>
                  <a:lnTo>
                    <a:pt x="260" y="96"/>
                  </a:lnTo>
                  <a:lnTo>
                    <a:pt x="248" y="102"/>
                  </a:lnTo>
                  <a:lnTo>
                    <a:pt x="234" y="108"/>
                  </a:lnTo>
                  <a:lnTo>
                    <a:pt x="224" y="116"/>
                  </a:lnTo>
                  <a:lnTo>
                    <a:pt x="210" y="124"/>
                  </a:lnTo>
                  <a:lnTo>
                    <a:pt x="196" y="134"/>
                  </a:lnTo>
                  <a:lnTo>
                    <a:pt x="186" y="140"/>
                  </a:lnTo>
                  <a:lnTo>
                    <a:pt x="174" y="148"/>
                  </a:lnTo>
                  <a:lnTo>
                    <a:pt x="162" y="158"/>
                  </a:lnTo>
                  <a:lnTo>
                    <a:pt x="150" y="166"/>
                  </a:lnTo>
                  <a:lnTo>
                    <a:pt x="138" y="176"/>
                  </a:lnTo>
                  <a:lnTo>
                    <a:pt x="128" y="186"/>
                  </a:lnTo>
                  <a:lnTo>
                    <a:pt x="116" y="196"/>
                  </a:lnTo>
                  <a:lnTo>
                    <a:pt x="106" y="204"/>
                  </a:lnTo>
                  <a:lnTo>
                    <a:pt x="98" y="212"/>
                  </a:lnTo>
                  <a:lnTo>
                    <a:pt x="90" y="218"/>
                  </a:lnTo>
                  <a:lnTo>
                    <a:pt x="84" y="222"/>
                  </a:lnTo>
                  <a:lnTo>
                    <a:pt x="80" y="228"/>
                  </a:lnTo>
                  <a:lnTo>
                    <a:pt x="76" y="234"/>
                  </a:lnTo>
                  <a:lnTo>
                    <a:pt x="70" y="240"/>
                  </a:lnTo>
                  <a:lnTo>
                    <a:pt x="64" y="246"/>
                  </a:lnTo>
                  <a:lnTo>
                    <a:pt x="60" y="252"/>
                  </a:lnTo>
                  <a:lnTo>
                    <a:pt x="54" y="258"/>
                  </a:lnTo>
                  <a:lnTo>
                    <a:pt x="50" y="264"/>
                  </a:lnTo>
                  <a:lnTo>
                    <a:pt x="46" y="270"/>
                  </a:lnTo>
                  <a:lnTo>
                    <a:pt x="40" y="276"/>
                  </a:lnTo>
                  <a:lnTo>
                    <a:pt x="36" y="284"/>
                  </a:lnTo>
                  <a:lnTo>
                    <a:pt x="28" y="290"/>
                  </a:lnTo>
                  <a:lnTo>
                    <a:pt x="24" y="296"/>
                  </a:lnTo>
                  <a:lnTo>
                    <a:pt x="20" y="302"/>
                  </a:lnTo>
                  <a:lnTo>
                    <a:pt x="16" y="310"/>
                  </a:lnTo>
                  <a:lnTo>
                    <a:pt x="10" y="316"/>
                  </a:lnTo>
                  <a:lnTo>
                    <a:pt x="8" y="324"/>
                  </a:lnTo>
                  <a:lnTo>
                    <a:pt x="4" y="328"/>
                  </a:lnTo>
                  <a:lnTo>
                    <a:pt x="0" y="336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1" name="Freeform 8"/>
            <p:cNvSpPr>
              <a:spLocks/>
            </p:cNvSpPr>
            <p:nvPr/>
          </p:nvSpPr>
          <p:spPr bwMode="auto">
            <a:xfrm>
              <a:off x="4456194" y="3903345"/>
              <a:ext cx="1336675" cy="625475"/>
            </a:xfrm>
            <a:custGeom>
              <a:avLst/>
              <a:gdLst>
                <a:gd name="T0" fmla="*/ 744 w 842"/>
                <a:gd name="T1" fmla="*/ 0 h 394"/>
                <a:gd name="T2" fmla="*/ 734 w 842"/>
                <a:gd name="T3" fmla="*/ 16 h 394"/>
                <a:gd name="T4" fmla="*/ 722 w 842"/>
                <a:gd name="T5" fmla="*/ 34 h 394"/>
                <a:gd name="T6" fmla="*/ 712 w 842"/>
                <a:gd name="T7" fmla="*/ 50 h 394"/>
                <a:gd name="T8" fmla="*/ 700 w 842"/>
                <a:gd name="T9" fmla="*/ 66 h 394"/>
                <a:gd name="T10" fmla="*/ 686 w 842"/>
                <a:gd name="T11" fmla="*/ 82 h 394"/>
                <a:gd name="T12" fmla="*/ 672 w 842"/>
                <a:gd name="T13" fmla="*/ 96 h 394"/>
                <a:gd name="T14" fmla="*/ 660 w 842"/>
                <a:gd name="T15" fmla="*/ 110 h 394"/>
                <a:gd name="T16" fmla="*/ 646 w 842"/>
                <a:gd name="T17" fmla="*/ 122 h 394"/>
                <a:gd name="T18" fmla="*/ 630 w 842"/>
                <a:gd name="T19" fmla="*/ 136 h 394"/>
                <a:gd name="T20" fmla="*/ 618 w 842"/>
                <a:gd name="T21" fmla="*/ 146 h 394"/>
                <a:gd name="T22" fmla="*/ 600 w 842"/>
                <a:gd name="T23" fmla="*/ 158 h 394"/>
                <a:gd name="T24" fmla="*/ 578 w 842"/>
                <a:gd name="T25" fmla="*/ 176 h 394"/>
                <a:gd name="T26" fmla="*/ 554 w 842"/>
                <a:gd name="T27" fmla="*/ 192 h 394"/>
                <a:gd name="T28" fmla="*/ 528 w 842"/>
                <a:gd name="T29" fmla="*/ 204 h 394"/>
                <a:gd name="T30" fmla="*/ 504 w 842"/>
                <a:gd name="T31" fmla="*/ 216 h 394"/>
                <a:gd name="T32" fmla="*/ 474 w 842"/>
                <a:gd name="T33" fmla="*/ 228 h 394"/>
                <a:gd name="T34" fmla="*/ 446 w 842"/>
                <a:gd name="T35" fmla="*/ 238 h 394"/>
                <a:gd name="T36" fmla="*/ 414 w 842"/>
                <a:gd name="T37" fmla="*/ 248 h 394"/>
                <a:gd name="T38" fmla="*/ 384 w 842"/>
                <a:gd name="T39" fmla="*/ 256 h 394"/>
                <a:gd name="T40" fmla="*/ 358 w 842"/>
                <a:gd name="T41" fmla="*/ 262 h 394"/>
                <a:gd name="T42" fmla="*/ 330 w 842"/>
                <a:gd name="T43" fmla="*/ 264 h 394"/>
                <a:gd name="T44" fmla="*/ 300 w 842"/>
                <a:gd name="T45" fmla="*/ 268 h 394"/>
                <a:gd name="T46" fmla="*/ 268 w 842"/>
                <a:gd name="T47" fmla="*/ 270 h 394"/>
                <a:gd name="T48" fmla="*/ 234 w 842"/>
                <a:gd name="T49" fmla="*/ 270 h 394"/>
                <a:gd name="T50" fmla="*/ 202 w 842"/>
                <a:gd name="T51" fmla="*/ 266 h 394"/>
                <a:gd name="T52" fmla="*/ 168 w 842"/>
                <a:gd name="T53" fmla="*/ 264 h 394"/>
                <a:gd name="T54" fmla="*/ 136 w 842"/>
                <a:gd name="T55" fmla="*/ 256 h 394"/>
                <a:gd name="T56" fmla="*/ 0 w 842"/>
                <a:gd name="T57" fmla="*/ 280 h 394"/>
                <a:gd name="T58" fmla="*/ 116 w 842"/>
                <a:gd name="T59" fmla="*/ 360 h 394"/>
                <a:gd name="T60" fmla="*/ 154 w 842"/>
                <a:gd name="T61" fmla="*/ 366 h 394"/>
                <a:gd name="T62" fmla="*/ 190 w 842"/>
                <a:gd name="T63" fmla="*/ 370 h 394"/>
                <a:gd name="T64" fmla="*/ 224 w 842"/>
                <a:gd name="T65" fmla="*/ 372 h 394"/>
                <a:gd name="T66" fmla="*/ 256 w 842"/>
                <a:gd name="T67" fmla="*/ 372 h 394"/>
                <a:gd name="T68" fmla="*/ 288 w 842"/>
                <a:gd name="T69" fmla="*/ 372 h 394"/>
                <a:gd name="T70" fmla="*/ 322 w 842"/>
                <a:gd name="T71" fmla="*/ 370 h 394"/>
                <a:gd name="T72" fmla="*/ 352 w 842"/>
                <a:gd name="T73" fmla="*/ 368 h 394"/>
                <a:gd name="T74" fmla="*/ 388 w 842"/>
                <a:gd name="T75" fmla="*/ 362 h 394"/>
                <a:gd name="T76" fmla="*/ 418 w 842"/>
                <a:gd name="T77" fmla="*/ 356 h 394"/>
                <a:gd name="T78" fmla="*/ 452 w 842"/>
                <a:gd name="T79" fmla="*/ 348 h 394"/>
                <a:gd name="T80" fmla="*/ 482 w 842"/>
                <a:gd name="T81" fmla="*/ 340 h 394"/>
                <a:gd name="T82" fmla="*/ 510 w 842"/>
                <a:gd name="T83" fmla="*/ 330 h 394"/>
                <a:gd name="T84" fmla="*/ 540 w 842"/>
                <a:gd name="T85" fmla="*/ 318 h 394"/>
                <a:gd name="T86" fmla="*/ 568 w 842"/>
                <a:gd name="T87" fmla="*/ 306 h 394"/>
                <a:gd name="T88" fmla="*/ 596 w 842"/>
                <a:gd name="T89" fmla="*/ 290 h 394"/>
                <a:gd name="T90" fmla="*/ 618 w 842"/>
                <a:gd name="T91" fmla="*/ 278 h 394"/>
                <a:gd name="T92" fmla="*/ 646 w 842"/>
                <a:gd name="T93" fmla="*/ 260 h 394"/>
                <a:gd name="T94" fmla="*/ 668 w 842"/>
                <a:gd name="T95" fmla="*/ 246 h 394"/>
                <a:gd name="T96" fmla="*/ 692 w 842"/>
                <a:gd name="T97" fmla="*/ 228 h 394"/>
                <a:gd name="T98" fmla="*/ 714 w 842"/>
                <a:gd name="T99" fmla="*/ 208 h 394"/>
                <a:gd name="T100" fmla="*/ 736 w 842"/>
                <a:gd name="T101" fmla="*/ 190 h 394"/>
                <a:gd name="T102" fmla="*/ 752 w 842"/>
                <a:gd name="T103" fmla="*/ 176 h 394"/>
                <a:gd name="T104" fmla="*/ 764 w 842"/>
                <a:gd name="T105" fmla="*/ 164 h 394"/>
                <a:gd name="T106" fmla="*/ 772 w 842"/>
                <a:gd name="T107" fmla="*/ 154 h 394"/>
                <a:gd name="T108" fmla="*/ 784 w 842"/>
                <a:gd name="T109" fmla="*/ 140 h 394"/>
                <a:gd name="T110" fmla="*/ 792 w 842"/>
                <a:gd name="T111" fmla="*/ 130 h 394"/>
                <a:gd name="T112" fmla="*/ 802 w 842"/>
                <a:gd name="T113" fmla="*/ 116 h 394"/>
                <a:gd name="T114" fmla="*/ 814 w 842"/>
                <a:gd name="T115" fmla="*/ 102 h 394"/>
                <a:gd name="T116" fmla="*/ 822 w 842"/>
                <a:gd name="T117" fmla="*/ 90 h 394"/>
                <a:gd name="T118" fmla="*/ 830 w 842"/>
                <a:gd name="T119" fmla="*/ 76 h 394"/>
                <a:gd name="T120" fmla="*/ 838 w 842"/>
                <a:gd name="T121" fmla="*/ 6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42" h="394">
                  <a:moveTo>
                    <a:pt x="842" y="58"/>
                  </a:moveTo>
                  <a:lnTo>
                    <a:pt x="744" y="0"/>
                  </a:lnTo>
                  <a:lnTo>
                    <a:pt x="740" y="8"/>
                  </a:lnTo>
                  <a:lnTo>
                    <a:pt x="734" y="16"/>
                  </a:lnTo>
                  <a:lnTo>
                    <a:pt x="730" y="26"/>
                  </a:lnTo>
                  <a:lnTo>
                    <a:pt x="722" y="34"/>
                  </a:lnTo>
                  <a:lnTo>
                    <a:pt x="718" y="42"/>
                  </a:lnTo>
                  <a:lnTo>
                    <a:pt x="712" y="50"/>
                  </a:lnTo>
                  <a:lnTo>
                    <a:pt x="704" y="60"/>
                  </a:lnTo>
                  <a:lnTo>
                    <a:pt x="700" y="66"/>
                  </a:lnTo>
                  <a:lnTo>
                    <a:pt x="692" y="74"/>
                  </a:lnTo>
                  <a:lnTo>
                    <a:pt x="686" y="82"/>
                  </a:lnTo>
                  <a:lnTo>
                    <a:pt x="678" y="90"/>
                  </a:lnTo>
                  <a:lnTo>
                    <a:pt x="672" y="96"/>
                  </a:lnTo>
                  <a:lnTo>
                    <a:pt x="666" y="104"/>
                  </a:lnTo>
                  <a:lnTo>
                    <a:pt x="660" y="110"/>
                  </a:lnTo>
                  <a:lnTo>
                    <a:pt x="652" y="116"/>
                  </a:lnTo>
                  <a:lnTo>
                    <a:pt x="646" y="122"/>
                  </a:lnTo>
                  <a:lnTo>
                    <a:pt x="638" y="130"/>
                  </a:lnTo>
                  <a:lnTo>
                    <a:pt x="630" y="136"/>
                  </a:lnTo>
                  <a:lnTo>
                    <a:pt x="624" y="140"/>
                  </a:lnTo>
                  <a:lnTo>
                    <a:pt x="618" y="146"/>
                  </a:lnTo>
                  <a:lnTo>
                    <a:pt x="610" y="152"/>
                  </a:lnTo>
                  <a:lnTo>
                    <a:pt x="600" y="158"/>
                  </a:lnTo>
                  <a:lnTo>
                    <a:pt x="588" y="168"/>
                  </a:lnTo>
                  <a:lnTo>
                    <a:pt x="578" y="176"/>
                  </a:lnTo>
                  <a:lnTo>
                    <a:pt x="566" y="184"/>
                  </a:lnTo>
                  <a:lnTo>
                    <a:pt x="554" y="192"/>
                  </a:lnTo>
                  <a:lnTo>
                    <a:pt x="540" y="198"/>
                  </a:lnTo>
                  <a:lnTo>
                    <a:pt x="528" y="204"/>
                  </a:lnTo>
                  <a:lnTo>
                    <a:pt x="518" y="210"/>
                  </a:lnTo>
                  <a:lnTo>
                    <a:pt x="504" y="216"/>
                  </a:lnTo>
                  <a:lnTo>
                    <a:pt x="490" y="222"/>
                  </a:lnTo>
                  <a:lnTo>
                    <a:pt x="474" y="228"/>
                  </a:lnTo>
                  <a:lnTo>
                    <a:pt x="462" y="234"/>
                  </a:lnTo>
                  <a:lnTo>
                    <a:pt x="446" y="238"/>
                  </a:lnTo>
                  <a:lnTo>
                    <a:pt x="428" y="246"/>
                  </a:lnTo>
                  <a:lnTo>
                    <a:pt x="414" y="248"/>
                  </a:lnTo>
                  <a:lnTo>
                    <a:pt x="400" y="252"/>
                  </a:lnTo>
                  <a:lnTo>
                    <a:pt x="384" y="256"/>
                  </a:lnTo>
                  <a:lnTo>
                    <a:pt x="372" y="258"/>
                  </a:lnTo>
                  <a:lnTo>
                    <a:pt x="358" y="262"/>
                  </a:lnTo>
                  <a:lnTo>
                    <a:pt x="342" y="264"/>
                  </a:lnTo>
                  <a:lnTo>
                    <a:pt x="330" y="264"/>
                  </a:lnTo>
                  <a:lnTo>
                    <a:pt x="314" y="266"/>
                  </a:lnTo>
                  <a:lnTo>
                    <a:pt x="300" y="268"/>
                  </a:lnTo>
                  <a:lnTo>
                    <a:pt x="284" y="268"/>
                  </a:lnTo>
                  <a:lnTo>
                    <a:pt x="268" y="270"/>
                  </a:lnTo>
                  <a:lnTo>
                    <a:pt x="252" y="270"/>
                  </a:lnTo>
                  <a:lnTo>
                    <a:pt x="234" y="270"/>
                  </a:lnTo>
                  <a:lnTo>
                    <a:pt x="216" y="268"/>
                  </a:lnTo>
                  <a:lnTo>
                    <a:pt x="202" y="266"/>
                  </a:lnTo>
                  <a:lnTo>
                    <a:pt x="186" y="264"/>
                  </a:lnTo>
                  <a:lnTo>
                    <a:pt x="168" y="264"/>
                  </a:lnTo>
                  <a:lnTo>
                    <a:pt x="154" y="260"/>
                  </a:lnTo>
                  <a:lnTo>
                    <a:pt x="136" y="256"/>
                  </a:lnTo>
                  <a:lnTo>
                    <a:pt x="142" y="220"/>
                  </a:lnTo>
                  <a:lnTo>
                    <a:pt x="0" y="280"/>
                  </a:lnTo>
                  <a:lnTo>
                    <a:pt x="110" y="394"/>
                  </a:lnTo>
                  <a:lnTo>
                    <a:pt x="116" y="360"/>
                  </a:lnTo>
                  <a:lnTo>
                    <a:pt x="136" y="362"/>
                  </a:lnTo>
                  <a:lnTo>
                    <a:pt x="154" y="366"/>
                  </a:lnTo>
                  <a:lnTo>
                    <a:pt x="174" y="368"/>
                  </a:lnTo>
                  <a:lnTo>
                    <a:pt x="190" y="370"/>
                  </a:lnTo>
                  <a:lnTo>
                    <a:pt x="208" y="370"/>
                  </a:lnTo>
                  <a:lnTo>
                    <a:pt x="224" y="372"/>
                  </a:lnTo>
                  <a:lnTo>
                    <a:pt x="240" y="372"/>
                  </a:lnTo>
                  <a:lnTo>
                    <a:pt x="256" y="372"/>
                  </a:lnTo>
                  <a:lnTo>
                    <a:pt x="270" y="372"/>
                  </a:lnTo>
                  <a:lnTo>
                    <a:pt x="288" y="372"/>
                  </a:lnTo>
                  <a:lnTo>
                    <a:pt x="306" y="372"/>
                  </a:lnTo>
                  <a:lnTo>
                    <a:pt x="322" y="370"/>
                  </a:lnTo>
                  <a:lnTo>
                    <a:pt x="338" y="370"/>
                  </a:lnTo>
                  <a:lnTo>
                    <a:pt x="352" y="368"/>
                  </a:lnTo>
                  <a:lnTo>
                    <a:pt x="370" y="366"/>
                  </a:lnTo>
                  <a:lnTo>
                    <a:pt x="388" y="362"/>
                  </a:lnTo>
                  <a:lnTo>
                    <a:pt x="402" y="360"/>
                  </a:lnTo>
                  <a:lnTo>
                    <a:pt x="418" y="356"/>
                  </a:lnTo>
                  <a:lnTo>
                    <a:pt x="436" y="352"/>
                  </a:lnTo>
                  <a:lnTo>
                    <a:pt x="452" y="348"/>
                  </a:lnTo>
                  <a:lnTo>
                    <a:pt x="466" y="344"/>
                  </a:lnTo>
                  <a:lnTo>
                    <a:pt x="482" y="340"/>
                  </a:lnTo>
                  <a:lnTo>
                    <a:pt x="496" y="336"/>
                  </a:lnTo>
                  <a:lnTo>
                    <a:pt x="510" y="330"/>
                  </a:lnTo>
                  <a:lnTo>
                    <a:pt x="524" y="326"/>
                  </a:lnTo>
                  <a:lnTo>
                    <a:pt x="540" y="318"/>
                  </a:lnTo>
                  <a:lnTo>
                    <a:pt x="554" y="312"/>
                  </a:lnTo>
                  <a:lnTo>
                    <a:pt x="568" y="306"/>
                  </a:lnTo>
                  <a:lnTo>
                    <a:pt x="582" y="298"/>
                  </a:lnTo>
                  <a:lnTo>
                    <a:pt x="596" y="290"/>
                  </a:lnTo>
                  <a:lnTo>
                    <a:pt x="608" y="284"/>
                  </a:lnTo>
                  <a:lnTo>
                    <a:pt x="618" y="278"/>
                  </a:lnTo>
                  <a:lnTo>
                    <a:pt x="632" y="270"/>
                  </a:lnTo>
                  <a:lnTo>
                    <a:pt x="646" y="260"/>
                  </a:lnTo>
                  <a:lnTo>
                    <a:pt x="658" y="254"/>
                  </a:lnTo>
                  <a:lnTo>
                    <a:pt x="668" y="246"/>
                  </a:lnTo>
                  <a:lnTo>
                    <a:pt x="680" y="236"/>
                  </a:lnTo>
                  <a:lnTo>
                    <a:pt x="692" y="228"/>
                  </a:lnTo>
                  <a:lnTo>
                    <a:pt x="704" y="218"/>
                  </a:lnTo>
                  <a:lnTo>
                    <a:pt x="714" y="208"/>
                  </a:lnTo>
                  <a:lnTo>
                    <a:pt x="728" y="198"/>
                  </a:lnTo>
                  <a:lnTo>
                    <a:pt x="736" y="190"/>
                  </a:lnTo>
                  <a:lnTo>
                    <a:pt x="746" y="182"/>
                  </a:lnTo>
                  <a:lnTo>
                    <a:pt x="752" y="176"/>
                  </a:lnTo>
                  <a:lnTo>
                    <a:pt x="758" y="168"/>
                  </a:lnTo>
                  <a:lnTo>
                    <a:pt x="764" y="164"/>
                  </a:lnTo>
                  <a:lnTo>
                    <a:pt x="766" y="158"/>
                  </a:lnTo>
                  <a:lnTo>
                    <a:pt x="772" y="154"/>
                  </a:lnTo>
                  <a:lnTo>
                    <a:pt x="776" y="148"/>
                  </a:lnTo>
                  <a:lnTo>
                    <a:pt x="784" y="140"/>
                  </a:lnTo>
                  <a:lnTo>
                    <a:pt x="788" y="134"/>
                  </a:lnTo>
                  <a:lnTo>
                    <a:pt x="792" y="130"/>
                  </a:lnTo>
                  <a:lnTo>
                    <a:pt x="798" y="122"/>
                  </a:lnTo>
                  <a:lnTo>
                    <a:pt x="802" y="116"/>
                  </a:lnTo>
                  <a:lnTo>
                    <a:pt x="808" y="110"/>
                  </a:lnTo>
                  <a:lnTo>
                    <a:pt x="814" y="102"/>
                  </a:lnTo>
                  <a:lnTo>
                    <a:pt x="818" y="96"/>
                  </a:lnTo>
                  <a:lnTo>
                    <a:pt x="822" y="90"/>
                  </a:lnTo>
                  <a:lnTo>
                    <a:pt x="826" y="84"/>
                  </a:lnTo>
                  <a:lnTo>
                    <a:pt x="830" y="76"/>
                  </a:lnTo>
                  <a:lnTo>
                    <a:pt x="836" y="68"/>
                  </a:lnTo>
                  <a:lnTo>
                    <a:pt x="838" y="64"/>
                  </a:lnTo>
                  <a:lnTo>
                    <a:pt x="842" y="58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2" name="Freeform 9"/>
            <p:cNvSpPr>
              <a:spLocks noEditPoints="1"/>
            </p:cNvSpPr>
            <p:nvPr/>
          </p:nvSpPr>
          <p:spPr bwMode="auto">
            <a:xfrm>
              <a:off x="4745119" y="1763395"/>
              <a:ext cx="139700" cy="2800350"/>
            </a:xfrm>
            <a:custGeom>
              <a:avLst/>
              <a:gdLst>
                <a:gd name="T0" fmla="*/ 0 w 88"/>
                <a:gd name="T1" fmla="*/ 86 h 1764"/>
                <a:gd name="T2" fmla="*/ 44 w 88"/>
                <a:gd name="T3" fmla="*/ 0 h 1764"/>
                <a:gd name="T4" fmla="*/ 88 w 88"/>
                <a:gd name="T5" fmla="*/ 86 h 1764"/>
                <a:gd name="T6" fmla="*/ 0 w 88"/>
                <a:gd name="T7" fmla="*/ 86 h 1764"/>
                <a:gd name="T8" fmla="*/ 58 w 88"/>
                <a:gd name="T9" fmla="*/ 72 h 1764"/>
                <a:gd name="T10" fmla="*/ 58 w 88"/>
                <a:gd name="T11" fmla="*/ 1764 h 1764"/>
                <a:gd name="T12" fmla="*/ 30 w 88"/>
                <a:gd name="T13" fmla="*/ 1764 h 1764"/>
                <a:gd name="T14" fmla="*/ 30 w 88"/>
                <a:gd name="T15" fmla="*/ 72 h 1764"/>
                <a:gd name="T16" fmla="*/ 58 w 88"/>
                <a:gd name="T17" fmla="*/ 72 h 17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8" h="1764">
                  <a:moveTo>
                    <a:pt x="0" y="86"/>
                  </a:moveTo>
                  <a:lnTo>
                    <a:pt x="44" y="0"/>
                  </a:lnTo>
                  <a:lnTo>
                    <a:pt x="88" y="86"/>
                  </a:lnTo>
                  <a:lnTo>
                    <a:pt x="0" y="86"/>
                  </a:lnTo>
                  <a:close/>
                  <a:moveTo>
                    <a:pt x="58" y="72"/>
                  </a:moveTo>
                  <a:lnTo>
                    <a:pt x="58" y="1764"/>
                  </a:lnTo>
                  <a:lnTo>
                    <a:pt x="30" y="1764"/>
                  </a:lnTo>
                  <a:lnTo>
                    <a:pt x="30" y="72"/>
                  </a:lnTo>
                  <a:lnTo>
                    <a:pt x="58" y="72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3" name="Freeform 10"/>
            <p:cNvSpPr>
              <a:spLocks noEditPoints="1"/>
            </p:cNvSpPr>
            <p:nvPr/>
          </p:nvSpPr>
          <p:spPr bwMode="auto">
            <a:xfrm>
              <a:off x="3402094" y="3398520"/>
              <a:ext cx="3035300" cy="136525"/>
            </a:xfrm>
            <a:custGeom>
              <a:avLst/>
              <a:gdLst>
                <a:gd name="T0" fmla="*/ 1826 w 1912"/>
                <a:gd name="T1" fmla="*/ 0 h 86"/>
                <a:gd name="T2" fmla="*/ 1912 w 1912"/>
                <a:gd name="T3" fmla="*/ 44 h 86"/>
                <a:gd name="T4" fmla="*/ 1826 w 1912"/>
                <a:gd name="T5" fmla="*/ 86 h 86"/>
                <a:gd name="T6" fmla="*/ 1826 w 1912"/>
                <a:gd name="T7" fmla="*/ 0 h 86"/>
                <a:gd name="T8" fmla="*/ 1840 w 1912"/>
                <a:gd name="T9" fmla="*/ 58 h 86"/>
                <a:gd name="T10" fmla="*/ 0 w 1912"/>
                <a:gd name="T11" fmla="*/ 58 h 86"/>
                <a:gd name="T12" fmla="*/ 0 w 1912"/>
                <a:gd name="T13" fmla="*/ 30 h 86"/>
                <a:gd name="T14" fmla="*/ 1840 w 1912"/>
                <a:gd name="T15" fmla="*/ 30 h 86"/>
                <a:gd name="T16" fmla="*/ 1840 w 1912"/>
                <a:gd name="T17" fmla="*/ 58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12" h="86">
                  <a:moveTo>
                    <a:pt x="1826" y="0"/>
                  </a:moveTo>
                  <a:lnTo>
                    <a:pt x="1912" y="44"/>
                  </a:lnTo>
                  <a:lnTo>
                    <a:pt x="1826" y="86"/>
                  </a:lnTo>
                  <a:lnTo>
                    <a:pt x="1826" y="0"/>
                  </a:lnTo>
                  <a:close/>
                  <a:moveTo>
                    <a:pt x="1840" y="58"/>
                  </a:moveTo>
                  <a:lnTo>
                    <a:pt x="0" y="58"/>
                  </a:lnTo>
                  <a:lnTo>
                    <a:pt x="0" y="30"/>
                  </a:lnTo>
                  <a:lnTo>
                    <a:pt x="1840" y="30"/>
                  </a:lnTo>
                  <a:lnTo>
                    <a:pt x="1840" y="58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4" name="Rectangle 11"/>
            <p:cNvSpPr>
              <a:spLocks noChangeArrowheads="1"/>
            </p:cNvSpPr>
            <p:nvPr/>
          </p:nvSpPr>
          <p:spPr bwMode="auto">
            <a:xfrm>
              <a:off x="2763919" y="2195195"/>
              <a:ext cx="1384300" cy="6223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5" name="Rectangle 12"/>
            <p:cNvSpPr>
              <a:spLocks noChangeArrowheads="1"/>
            </p:cNvSpPr>
            <p:nvPr/>
          </p:nvSpPr>
          <p:spPr bwMode="auto">
            <a:xfrm>
              <a:off x="2763919" y="2195195"/>
              <a:ext cx="1384300" cy="622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6" name="Rectangle 13"/>
            <p:cNvSpPr>
              <a:spLocks noChangeArrowheads="1"/>
            </p:cNvSpPr>
            <p:nvPr/>
          </p:nvSpPr>
          <p:spPr bwMode="auto">
            <a:xfrm>
              <a:off x="3205244" y="3823970"/>
              <a:ext cx="790575" cy="4445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7" name="Rectangle 14"/>
            <p:cNvSpPr>
              <a:spLocks noChangeArrowheads="1"/>
            </p:cNvSpPr>
            <p:nvPr/>
          </p:nvSpPr>
          <p:spPr bwMode="auto">
            <a:xfrm>
              <a:off x="3205244" y="3823970"/>
              <a:ext cx="79057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8" name="Rectangle 15"/>
            <p:cNvSpPr>
              <a:spLocks noChangeArrowheads="1"/>
            </p:cNvSpPr>
            <p:nvPr/>
          </p:nvSpPr>
          <p:spPr bwMode="auto">
            <a:xfrm>
              <a:off x="5478544" y="3982720"/>
              <a:ext cx="695325" cy="330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69" name="Rectangle 16"/>
            <p:cNvSpPr>
              <a:spLocks noChangeArrowheads="1"/>
            </p:cNvSpPr>
            <p:nvPr/>
          </p:nvSpPr>
          <p:spPr bwMode="auto">
            <a:xfrm>
              <a:off x="5478544" y="3982720"/>
              <a:ext cx="695325" cy="330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70" name="Rectangle 17"/>
            <p:cNvSpPr>
              <a:spLocks noChangeArrowheads="1"/>
            </p:cNvSpPr>
            <p:nvPr/>
          </p:nvSpPr>
          <p:spPr bwMode="auto">
            <a:xfrm>
              <a:off x="5265819" y="2242820"/>
              <a:ext cx="1333500" cy="587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71" name="Rectangle 18"/>
            <p:cNvSpPr>
              <a:spLocks noChangeArrowheads="1"/>
            </p:cNvSpPr>
            <p:nvPr/>
          </p:nvSpPr>
          <p:spPr bwMode="auto">
            <a:xfrm>
              <a:off x="5265819" y="2242820"/>
              <a:ext cx="1333500" cy="587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72" name="Rectangle 19"/>
            <p:cNvSpPr>
              <a:spLocks noChangeArrowheads="1"/>
            </p:cNvSpPr>
            <p:nvPr/>
          </p:nvSpPr>
          <p:spPr bwMode="auto">
            <a:xfrm>
              <a:off x="2782534" y="2239645"/>
              <a:ext cx="136568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Sait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reproduire.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 à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face à des situations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inattendues.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11" name="Rectangle 58"/>
            <p:cNvSpPr>
              <a:spLocks noChangeArrowheads="1"/>
            </p:cNvSpPr>
            <p:nvPr/>
          </p:nvSpPr>
          <p:spPr bwMode="auto">
            <a:xfrm>
              <a:off x="3297319" y="3868420"/>
              <a:ext cx="61234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reproduire.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31" name="Rectangle 78"/>
            <p:cNvSpPr>
              <a:spLocks noChangeArrowheads="1"/>
            </p:cNvSpPr>
            <p:nvPr/>
          </p:nvSpPr>
          <p:spPr bwMode="auto">
            <a:xfrm>
              <a:off x="5570619" y="4027170"/>
              <a:ext cx="5161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sait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44" name="Rectangle 91"/>
            <p:cNvSpPr>
              <a:spLocks noChangeArrowheads="1"/>
            </p:cNvSpPr>
            <p:nvPr/>
          </p:nvSpPr>
          <p:spPr bwMode="auto">
            <a:xfrm>
              <a:off x="5265820" y="2287270"/>
              <a:ext cx="13335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Sait faire face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toutes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situations.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sait plus qu’il sait faire.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6" name="Rectangle 133"/>
            <p:cNvSpPr>
              <a:spLocks noChangeArrowheads="1"/>
            </p:cNvSpPr>
            <p:nvPr/>
          </p:nvSpPr>
          <p:spPr bwMode="auto">
            <a:xfrm>
              <a:off x="4926094" y="3535045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2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7" name="Rectangle 134"/>
            <p:cNvSpPr>
              <a:spLocks noChangeArrowheads="1"/>
            </p:cNvSpPr>
            <p:nvPr/>
          </p:nvSpPr>
          <p:spPr bwMode="auto">
            <a:xfrm>
              <a:off x="4624469" y="3535045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2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8" name="Rectangle 135"/>
            <p:cNvSpPr>
              <a:spLocks noChangeArrowheads="1"/>
            </p:cNvSpPr>
            <p:nvPr/>
          </p:nvSpPr>
          <p:spPr bwMode="auto">
            <a:xfrm>
              <a:off x="4926094" y="3169920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2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89" name="Rectangle 136"/>
            <p:cNvSpPr>
              <a:spLocks noChangeArrowheads="1"/>
            </p:cNvSpPr>
            <p:nvPr/>
          </p:nvSpPr>
          <p:spPr bwMode="auto">
            <a:xfrm>
              <a:off x="4624469" y="3169920"/>
              <a:ext cx="84960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2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2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90" name="Rectangle 137"/>
            <p:cNvSpPr>
              <a:spLocks noChangeArrowheads="1"/>
            </p:cNvSpPr>
            <p:nvPr/>
          </p:nvSpPr>
          <p:spPr bwMode="auto">
            <a:xfrm>
              <a:off x="5348369" y="4576445"/>
              <a:ext cx="1580561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n’ose pas, attend tout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(il faut lui dire, lui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montrer). Seul face à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installation, il attend les directives.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Parfois il est stressé, inquiet. 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premiers gestes seront maladroits,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lents, hésitants.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17" name="Rectangle 265"/>
            <p:cNvSpPr>
              <a:spLocks noChangeArrowheads="1"/>
            </p:cNvSpPr>
            <p:nvPr/>
          </p:nvSpPr>
          <p:spPr bwMode="auto">
            <a:xfrm>
              <a:off x="2215070" y="4570095"/>
              <a:ext cx="2374048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accepte de « se jeter à l’eau », pose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questions, s’intéresse aux aspects pratiques. Mais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besoin d’encouragements et n’est pas encore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moteur ». À ce stade, il découvre les vraies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difficultés, commence à véritablement prendre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réelle mesure de son travail. Les erreurs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fréquentes, mais ne le bloquent plus. Il va essayer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les exploiter pour mieux comprendre.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8" name="Rectangle 477"/>
            <p:cNvSpPr>
              <a:spLocks noChangeArrowheads="1"/>
            </p:cNvSpPr>
            <p:nvPr/>
          </p:nvSpPr>
          <p:spPr bwMode="auto">
            <a:xfrm>
              <a:off x="2513094" y="1306195"/>
              <a:ext cx="199413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pense amélioration, commence à prendre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recul et à conceptualiser, explique.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peut le laisser seul pendant quelque temps.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Mais si une situation anormale se produit,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faudra pas être très loin.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31" name="Rectangle 580"/>
            <p:cNvSpPr>
              <a:spLocks noChangeArrowheads="1"/>
            </p:cNvSpPr>
            <p:nvPr/>
          </p:nvSpPr>
          <p:spPr bwMode="auto">
            <a:xfrm>
              <a:off x="5173744" y="1303020"/>
              <a:ext cx="164468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a acquis la compétence et (avec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temps) l’expérience du formateur.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est réellement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autonome et n’a plus besoin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050551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00183" y="6503990"/>
            <a:ext cx="2743635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PÉDAGOGIE ÉVOLUTIVE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DÉVELOPPER L’AUTONOMIE ET LA MAÎTRISE DU GESTE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387600" y="1103784"/>
            <a:ext cx="4368801" cy="4989512"/>
            <a:chOff x="2387600" y="1103784"/>
            <a:chExt cx="4368801" cy="4989512"/>
          </a:xfrm>
        </p:grpSpPr>
        <p:sp>
          <p:nvSpPr>
            <p:cNvPr id="14568" name="Freeform 6"/>
            <p:cNvSpPr>
              <a:spLocks noEditPoints="1"/>
            </p:cNvSpPr>
            <p:nvPr/>
          </p:nvSpPr>
          <p:spPr bwMode="auto">
            <a:xfrm>
              <a:off x="2387600" y="2899246"/>
              <a:ext cx="1058863" cy="57150"/>
            </a:xfrm>
            <a:custGeom>
              <a:avLst/>
              <a:gdLst>
                <a:gd name="T0" fmla="*/ 634 w 667"/>
                <a:gd name="T1" fmla="*/ 0 h 36"/>
                <a:gd name="T2" fmla="*/ 667 w 667"/>
                <a:gd name="T3" fmla="*/ 18 h 36"/>
                <a:gd name="T4" fmla="*/ 634 w 667"/>
                <a:gd name="T5" fmla="*/ 36 h 36"/>
                <a:gd name="T6" fmla="*/ 634 w 667"/>
                <a:gd name="T7" fmla="*/ 0 h 36"/>
                <a:gd name="T8" fmla="*/ 4 w 667"/>
                <a:gd name="T9" fmla="*/ 16 h 36"/>
                <a:gd name="T10" fmla="*/ 640 w 667"/>
                <a:gd name="T11" fmla="*/ 16 h 36"/>
                <a:gd name="T12" fmla="*/ 642 w 667"/>
                <a:gd name="T13" fmla="*/ 18 h 36"/>
                <a:gd name="T14" fmla="*/ 640 w 667"/>
                <a:gd name="T15" fmla="*/ 21 h 36"/>
                <a:gd name="T16" fmla="*/ 4 w 667"/>
                <a:gd name="T17" fmla="*/ 21 h 36"/>
                <a:gd name="T18" fmla="*/ 0 w 667"/>
                <a:gd name="T19" fmla="*/ 18 h 36"/>
                <a:gd name="T20" fmla="*/ 4 w 667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7" h="36">
                  <a:moveTo>
                    <a:pt x="634" y="0"/>
                  </a:moveTo>
                  <a:lnTo>
                    <a:pt x="667" y="18"/>
                  </a:lnTo>
                  <a:lnTo>
                    <a:pt x="634" y="36"/>
                  </a:lnTo>
                  <a:lnTo>
                    <a:pt x="634" y="0"/>
                  </a:lnTo>
                  <a:close/>
                  <a:moveTo>
                    <a:pt x="4" y="16"/>
                  </a:moveTo>
                  <a:lnTo>
                    <a:pt x="640" y="16"/>
                  </a:lnTo>
                  <a:lnTo>
                    <a:pt x="642" y="18"/>
                  </a:lnTo>
                  <a:lnTo>
                    <a:pt x="640" y="21"/>
                  </a:lnTo>
                  <a:lnTo>
                    <a:pt x="4" y="21"/>
                  </a:lnTo>
                  <a:lnTo>
                    <a:pt x="0" y="1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69" name="Freeform 7"/>
            <p:cNvSpPr>
              <a:spLocks noEditPoints="1"/>
            </p:cNvSpPr>
            <p:nvPr/>
          </p:nvSpPr>
          <p:spPr bwMode="auto">
            <a:xfrm>
              <a:off x="2892425" y="2430934"/>
              <a:ext cx="55563" cy="998537"/>
            </a:xfrm>
            <a:custGeom>
              <a:avLst/>
              <a:gdLst>
                <a:gd name="T0" fmla="*/ 0 w 35"/>
                <a:gd name="T1" fmla="*/ 35 h 629"/>
                <a:gd name="T2" fmla="*/ 18 w 35"/>
                <a:gd name="T3" fmla="*/ 0 h 629"/>
                <a:gd name="T4" fmla="*/ 35 w 35"/>
                <a:gd name="T5" fmla="*/ 35 h 629"/>
                <a:gd name="T6" fmla="*/ 0 w 35"/>
                <a:gd name="T7" fmla="*/ 35 h 629"/>
                <a:gd name="T8" fmla="*/ 15 w 35"/>
                <a:gd name="T9" fmla="*/ 626 h 629"/>
                <a:gd name="T10" fmla="*/ 15 w 35"/>
                <a:gd name="T11" fmla="*/ 29 h 629"/>
                <a:gd name="T12" fmla="*/ 18 w 35"/>
                <a:gd name="T13" fmla="*/ 26 h 629"/>
                <a:gd name="T14" fmla="*/ 18 w 35"/>
                <a:gd name="T15" fmla="*/ 29 h 629"/>
                <a:gd name="T16" fmla="*/ 18 w 35"/>
                <a:gd name="T17" fmla="*/ 626 h 629"/>
                <a:gd name="T18" fmla="*/ 18 w 35"/>
                <a:gd name="T19" fmla="*/ 629 h 629"/>
                <a:gd name="T20" fmla="*/ 15 w 35"/>
                <a:gd name="T21" fmla="*/ 626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29">
                  <a:moveTo>
                    <a:pt x="0" y="35"/>
                  </a:moveTo>
                  <a:lnTo>
                    <a:pt x="18" y="0"/>
                  </a:lnTo>
                  <a:lnTo>
                    <a:pt x="35" y="35"/>
                  </a:lnTo>
                  <a:lnTo>
                    <a:pt x="0" y="35"/>
                  </a:lnTo>
                  <a:close/>
                  <a:moveTo>
                    <a:pt x="15" y="626"/>
                  </a:moveTo>
                  <a:lnTo>
                    <a:pt x="15" y="29"/>
                  </a:lnTo>
                  <a:lnTo>
                    <a:pt x="18" y="26"/>
                  </a:lnTo>
                  <a:lnTo>
                    <a:pt x="18" y="29"/>
                  </a:lnTo>
                  <a:lnTo>
                    <a:pt x="18" y="626"/>
                  </a:lnTo>
                  <a:lnTo>
                    <a:pt x="18" y="629"/>
                  </a:lnTo>
                  <a:lnTo>
                    <a:pt x="15" y="62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0" name="Freeform 8"/>
            <p:cNvSpPr>
              <a:spLocks/>
            </p:cNvSpPr>
            <p:nvPr/>
          </p:nvSpPr>
          <p:spPr bwMode="auto">
            <a:xfrm>
              <a:off x="2439988" y="3083396"/>
              <a:ext cx="285750" cy="288925"/>
            </a:xfrm>
            <a:custGeom>
              <a:avLst/>
              <a:gdLst>
                <a:gd name="T0" fmla="*/ 91 w 180"/>
                <a:gd name="T1" fmla="*/ 0 h 182"/>
                <a:gd name="T2" fmla="*/ 91 w 180"/>
                <a:gd name="T3" fmla="*/ 0 h 182"/>
                <a:gd name="T4" fmla="*/ 72 w 180"/>
                <a:gd name="T5" fmla="*/ 2 h 182"/>
                <a:gd name="T6" fmla="*/ 54 w 180"/>
                <a:gd name="T7" fmla="*/ 7 h 182"/>
                <a:gd name="T8" fmla="*/ 40 w 180"/>
                <a:gd name="T9" fmla="*/ 15 h 182"/>
                <a:gd name="T10" fmla="*/ 27 w 180"/>
                <a:gd name="T11" fmla="*/ 27 h 182"/>
                <a:gd name="T12" fmla="*/ 16 w 180"/>
                <a:gd name="T13" fmla="*/ 40 h 182"/>
                <a:gd name="T14" fmla="*/ 7 w 180"/>
                <a:gd name="T15" fmla="*/ 56 h 182"/>
                <a:gd name="T16" fmla="*/ 2 w 180"/>
                <a:gd name="T17" fmla="*/ 73 h 182"/>
                <a:gd name="T18" fmla="*/ 0 w 180"/>
                <a:gd name="T19" fmla="*/ 91 h 182"/>
                <a:gd name="T20" fmla="*/ 0 w 180"/>
                <a:gd name="T21" fmla="*/ 91 h 182"/>
                <a:gd name="T22" fmla="*/ 2 w 180"/>
                <a:gd name="T23" fmla="*/ 109 h 182"/>
                <a:gd name="T24" fmla="*/ 7 w 180"/>
                <a:gd name="T25" fmla="*/ 127 h 182"/>
                <a:gd name="T26" fmla="*/ 16 w 180"/>
                <a:gd name="T27" fmla="*/ 142 h 182"/>
                <a:gd name="T28" fmla="*/ 27 w 180"/>
                <a:gd name="T29" fmla="*/ 156 h 182"/>
                <a:gd name="T30" fmla="*/ 40 w 180"/>
                <a:gd name="T31" fmla="*/ 167 h 182"/>
                <a:gd name="T32" fmla="*/ 54 w 180"/>
                <a:gd name="T33" fmla="*/ 175 h 182"/>
                <a:gd name="T34" fmla="*/ 72 w 180"/>
                <a:gd name="T35" fmla="*/ 180 h 182"/>
                <a:gd name="T36" fmla="*/ 91 w 180"/>
                <a:gd name="T37" fmla="*/ 182 h 182"/>
                <a:gd name="T38" fmla="*/ 91 w 180"/>
                <a:gd name="T39" fmla="*/ 182 h 182"/>
                <a:gd name="T40" fmla="*/ 109 w 180"/>
                <a:gd name="T41" fmla="*/ 180 h 182"/>
                <a:gd name="T42" fmla="*/ 125 w 180"/>
                <a:gd name="T43" fmla="*/ 175 h 182"/>
                <a:gd name="T44" fmla="*/ 140 w 180"/>
                <a:gd name="T45" fmla="*/ 167 h 182"/>
                <a:gd name="T46" fmla="*/ 154 w 180"/>
                <a:gd name="T47" fmla="*/ 156 h 182"/>
                <a:gd name="T48" fmla="*/ 165 w 180"/>
                <a:gd name="T49" fmla="*/ 142 h 182"/>
                <a:gd name="T50" fmla="*/ 172 w 180"/>
                <a:gd name="T51" fmla="*/ 127 h 182"/>
                <a:gd name="T52" fmla="*/ 178 w 180"/>
                <a:gd name="T53" fmla="*/ 109 h 182"/>
                <a:gd name="T54" fmla="*/ 180 w 180"/>
                <a:gd name="T55" fmla="*/ 91 h 182"/>
                <a:gd name="T56" fmla="*/ 180 w 180"/>
                <a:gd name="T57" fmla="*/ 91 h 182"/>
                <a:gd name="T58" fmla="*/ 178 w 180"/>
                <a:gd name="T59" fmla="*/ 73 h 182"/>
                <a:gd name="T60" fmla="*/ 172 w 180"/>
                <a:gd name="T61" fmla="*/ 56 h 182"/>
                <a:gd name="T62" fmla="*/ 165 w 180"/>
                <a:gd name="T63" fmla="*/ 40 h 182"/>
                <a:gd name="T64" fmla="*/ 154 w 180"/>
                <a:gd name="T65" fmla="*/ 27 h 182"/>
                <a:gd name="T66" fmla="*/ 140 w 180"/>
                <a:gd name="T67" fmla="*/ 15 h 182"/>
                <a:gd name="T68" fmla="*/ 125 w 180"/>
                <a:gd name="T69" fmla="*/ 7 h 182"/>
                <a:gd name="T70" fmla="*/ 109 w 180"/>
                <a:gd name="T71" fmla="*/ 2 h 182"/>
                <a:gd name="T72" fmla="*/ 91 w 180"/>
                <a:gd name="T73" fmla="*/ 0 h 182"/>
                <a:gd name="T74" fmla="*/ 91 w 180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82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4" y="7"/>
                  </a:lnTo>
                  <a:lnTo>
                    <a:pt x="40" y="15"/>
                  </a:lnTo>
                  <a:lnTo>
                    <a:pt x="27" y="27"/>
                  </a:lnTo>
                  <a:lnTo>
                    <a:pt x="16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2" y="109"/>
                  </a:lnTo>
                  <a:lnTo>
                    <a:pt x="7" y="127"/>
                  </a:lnTo>
                  <a:lnTo>
                    <a:pt x="16" y="142"/>
                  </a:lnTo>
                  <a:lnTo>
                    <a:pt x="27" y="156"/>
                  </a:lnTo>
                  <a:lnTo>
                    <a:pt x="40" y="167"/>
                  </a:lnTo>
                  <a:lnTo>
                    <a:pt x="54" y="175"/>
                  </a:lnTo>
                  <a:lnTo>
                    <a:pt x="72" y="180"/>
                  </a:lnTo>
                  <a:lnTo>
                    <a:pt x="91" y="182"/>
                  </a:lnTo>
                  <a:lnTo>
                    <a:pt x="91" y="182"/>
                  </a:lnTo>
                  <a:lnTo>
                    <a:pt x="109" y="180"/>
                  </a:lnTo>
                  <a:lnTo>
                    <a:pt x="125" y="175"/>
                  </a:lnTo>
                  <a:lnTo>
                    <a:pt x="140" y="167"/>
                  </a:lnTo>
                  <a:lnTo>
                    <a:pt x="154" y="156"/>
                  </a:lnTo>
                  <a:lnTo>
                    <a:pt x="165" y="142"/>
                  </a:lnTo>
                  <a:lnTo>
                    <a:pt x="172" y="127"/>
                  </a:lnTo>
                  <a:lnTo>
                    <a:pt x="178" y="109"/>
                  </a:lnTo>
                  <a:lnTo>
                    <a:pt x="180" y="91"/>
                  </a:lnTo>
                  <a:lnTo>
                    <a:pt x="180" y="91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5" y="40"/>
                  </a:lnTo>
                  <a:lnTo>
                    <a:pt x="154" y="27"/>
                  </a:lnTo>
                  <a:lnTo>
                    <a:pt x="140" y="15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1" name="Freeform 9"/>
            <p:cNvSpPr>
              <a:spLocks/>
            </p:cNvSpPr>
            <p:nvPr/>
          </p:nvSpPr>
          <p:spPr bwMode="auto">
            <a:xfrm>
              <a:off x="2439988" y="3083396"/>
              <a:ext cx="285750" cy="288925"/>
            </a:xfrm>
            <a:custGeom>
              <a:avLst/>
              <a:gdLst>
                <a:gd name="T0" fmla="*/ 91 w 180"/>
                <a:gd name="T1" fmla="*/ 0 h 182"/>
                <a:gd name="T2" fmla="*/ 91 w 180"/>
                <a:gd name="T3" fmla="*/ 0 h 182"/>
                <a:gd name="T4" fmla="*/ 72 w 180"/>
                <a:gd name="T5" fmla="*/ 2 h 182"/>
                <a:gd name="T6" fmla="*/ 54 w 180"/>
                <a:gd name="T7" fmla="*/ 7 h 182"/>
                <a:gd name="T8" fmla="*/ 40 w 180"/>
                <a:gd name="T9" fmla="*/ 15 h 182"/>
                <a:gd name="T10" fmla="*/ 27 w 180"/>
                <a:gd name="T11" fmla="*/ 27 h 182"/>
                <a:gd name="T12" fmla="*/ 16 w 180"/>
                <a:gd name="T13" fmla="*/ 40 h 182"/>
                <a:gd name="T14" fmla="*/ 7 w 180"/>
                <a:gd name="T15" fmla="*/ 56 h 182"/>
                <a:gd name="T16" fmla="*/ 2 w 180"/>
                <a:gd name="T17" fmla="*/ 73 h 182"/>
                <a:gd name="T18" fmla="*/ 0 w 180"/>
                <a:gd name="T19" fmla="*/ 91 h 182"/>
                <a:gd name="T20" fmla="*/ 0 w 180"/>
                <a:gd name="T21" fmla="*/ 91 h 182"/>
                <a:gd name="T22" fmla="*/ 2 w 180"/>
                <a:gd name="T23" fmla="*/ 109 h 182"/>
                <a:gd name="T24" fmla="*/ 7 w 180"/>
                <a:gd name="T25" fmla="*/ 127 h 182"/>
                <a:gd name="T26" fmla="*/ 16 w 180"/>
                <a:gd name="T27" fmla="*/ 142 h 182"/>
                <a:gd name="T28" fmla="*/ 27 w 180"/>
                <a:gd name="T29" fmla="*/ 156 h 182"/>
                <a:gd name="T30" fmla="*/ 40 w 180"/>
                <a:gd name="T31" fmla="*/ 167 h 182"/>
                <a:gd name="T32" fmla="*/ 54 w 180"/>
                <a:gd name="T33" fmla="*/ 175 h 182"/>
                <a:gd name="T34" fmla="*/ 72 w 180"/>
                <a:gd name="T35" fmla="*/ 180 h 182"/>
                <a:gd name="T36" fmla="*/ 91 w 180"/>
                <a:gd name="T37" fmla="*/ 182 h 182"/>
                <a:gd name="T38" fmla="*/ 91 w 180"/>
                <a:gd name="T39" fmla="*/ 182 h 182"/>
                <a:gd name="T40" fmla="*/ 109 w 180"/>
                <a:gd name="T41" fmla="*/ 180 h 182"/>
                <a:gd name="T42" fmla="*/ 125 w 180"/>
                <a:gd name="T43" fmla="*/ 175 h 182"/>
                <a:gd name="T44" fmla="*/ 140 w 180"/>
                <a:gd name="T45" fmla="*/ 167 h 182"/>
                <a:gd name="T46" fmla="*/ 154 w 180"/>
                <a:gd name="T47" fmla="*/ 156 h 182"/>
                <a:gd name="T48" fmla="*/ 165 w 180"/>
                <a:gd name="T49" fmla="*/ 142 h 182"/>
                <a:gd name="T50" fmla="*/ 172 w 180"/>
                <a:gd name="T51" fmla="*/ 127 h 182"/>
                <a:gd name="T52" fmla="*/ 178 w 180"/>
                <a:gd name="T53" fmla="*/ 109 h 182"/>
                <a:gd name="T54" fmla="*/ 180 w 180"/>
                <a:gd name="T55" fmla="*/ 91 h 182"/>
                <a:gd name="T56" fmla="*/ 180 w 180"/>
                <a:gd name="T57" fmla="*/ 91 h 182"/>
                <a:gd name="T58" fmla="*/ 178 w 180"/>
                <a:gd name="T59" fmla="*/ 73 h 182"/>
                <a:gd name="T60" fmla="*/ 172 w 180"/>
                <a:gd name="T61" fmla="*/ 56 h 182"/>
                <a:gd name="T62" fmla="*/ 165 w 180"/>
                <a:gd name="T63" fmla="*/ 40 h 182"/>
                <a:gd name="T64" fmla="*/ 154 w 180"/>
                <a:gd name="T65" fmla="*/ 27 h 182"/>
                <a:gd name="T66" fmla="*/ 140 w 180"/>
                <a:gd name="T67" fmla="*/ 15 h 182"/>
                <a:gd name="T68" fmla="*/ 125 w 180"/>
                <a:gd name="T69" fmla="*/ 7 h 182"/>
                <a:gd name="T70" fmla="*/ 109 w 180"/>
                <a:gd name="T71" fmla="*/ 2 h 182"/>
                <a:gd name="T72" fmla="*/ 91 w 180"/>
                <a:gd name="T7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0" h="182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4" y="7"/>
                  </a:lnTo>
                  <a:lnTo>
                    <a:pt x="40" y="15"/>
                  </a:lnTo>
                  <a:lnTo>
                    <a:pt x="27" y="27"/>
                  </a:lnTo>
                  <a:lnTo>
                    <a:pt x="16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2" y="109"/>
                  </a:lnTo>
                  <a:lnTo>
                    <a:pt x="7" y="127"/>
                  </a:lnTo>
                  <a:lnTo>
                    <a:pt x="16" y="142"/>
                  </a:lnTo>
                  <a:lnTo>
                    <a:pt x="27" y="156"/>
                  </a:lnTo>
                  <a:lnTo>
                    <a:pt x="40" y="167"/>
                  </a:lnTo>
                  <a:lnTo>
                    <a:pt x="54" y="175"/>
                  </a:lnTo>
                  <a:lnTo>
                    <a:pt x="72" y="180"/>
                  </a:lnTo>
                  <a:lnTo>
                    <a:pt x="91" y="182"/>
                  </a:lnTo>
                  <a:lnTo>
                    <a:pt x="91" y="182"/>
                  </a:lnTo>
                  <a:lnTo>
                    <a:pt x="109" y="180"/>
                  </a:lnTo>
                  <a:lnTo>
                    <a:pt x="125" y="175"/>
                  </a:lnTo>
                  <a:lnTo>
                    <a:pt x="140" y="167"/>
                  </a:lnTo>
                  <a:lnTo>
                    <a:pt x="154" y="156"/>
                  </a:lnTo>
                  <a:lnTo>
                    <a:pt x="165" y="142"/>
                  </a:lnTo>
                  <a:lnTo>
                    <a:pt x="172" y="127"/>
                  </a:lnTo>
                  <a:lnTo>
                    <a:pt x="178" y="109"/>
                  </a:lnTo>
                  <a:lnTo>
                    <a:pt x="180" y="91"/>
                  </a:lnTo>
                  <a:lnTo>
                    <a:pt x="180" y="91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5" y="40"/>
                  </a:lnTo>
                  <a:lnTo>
                    <a:pt x="154" y="27"/>
                  </a:lnTo>
                  <a:lnTo>
                    <a:pt x="140" y="15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2" name="Freeform 10"/>
            <p:cNvSpPr>
              <a:spLocks noEditPoints="1"/>
            </p:cNvSpPr>
            <p:nvPr/>
          </p:nvSpPr>
          <p:spPr bwMode="auto">
            <a:xfrm>
              <a:off x="2387600" y="4234334"/>
              <a:ext cx="1058863" cy="55562"/>
            </a:xfrm>
            <a:custGeom>
              <a:avLst/>
              <a:gdLst>
                <a:gd name="T0" fmla="*/ 634 w 667"/>
                <a:gd name="T1" fmla="*/ 0 h 35"/>
                <a:gd name="T2" fmla="*/ 667 w 667"/>
                <a:gd name="T3" fmla="*/ 19 h 35"/>
                <a:gd name="T4" fmla="*/ 634 w 667"/>
                <a:gd name="T5" fmla="*/ 35 h 35"/>
                <a:gd name="T6" fmla="*/ 634 w 667"/>
                <a:gd name="T7" fmla="*/ 0 h 35"/>
                <a:gd name="T8" fmla="*/ 4 w 667"/>
                <a:gd name="T9" fmla="*/ 17 h 35"/>
                <a:gd name="T10" fmla="*/ 640 w 667"/>
                <a:gd name="T11" fmla="*/ 17 h 35"/>
                <a:gd name="T12" fmla="*/ 642 w 667"/>
                <a:gd name="T13" fmla="*/ 19 h 35"/>
                <a:gd name="T14" fmla="*/ 640 w 667"/>
                <a:gd name="T15" fmla="*/ 20 h 35"/>
                <a:gd name="T16" fmla="*/ 4 w 667"/>
                <a:gd name="T17" fmla="*/ 20 h 35"/>
                <a:gd name="T18" fmla="*/ 0 w 667"/>
                <a:gd name="T19" fmla="*/ 19 h 35"/>
                <a:gd name="T20" fmla="*/ 4 w 667"/>
                <a:gd name="T2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7" h="35">
                  <a:moveTo>
                    <a:pt x="634" y="0"/>
                  </a:moveTo>
                  <a:lnTo>
                    <a:pt x="667" y="19"/>
                  </a:lnTo>
                  <a:lnTo>
                    <a:pt x="634" y="35"/>
                  </a:lnTo>
                  <a:lnTo>
                    <a:pt x="634" y="0"/>
                  </a:lnTo>
                  <a:close/>
                  <a:moveTo>
                    <a:pt x="4" y="17"/>
                  </a:moveTo>
                  <a:lnTo>
                    <a:pt x="640" y="17"/>
                  </a:lnTo>
                  <a:lnTo>
                    <a:pt x="642" y="19"/>
                  </a:lnTo>
                  <a:lnTo>
                    <a:pt x="640" y="20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4" y="17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3" name="Freeform 11"/>
            <p:cNvSpPr>
              <a:spLocks noEditPoints="1"/>
            </p:cNvSpPr>
            <p:nvPr/>
          </p:nvSpPr>
          <p:spPr bwMode="auto">
            <a:xfrm>
              <a:off x="2892425" y="3764434"/>
              <a:ext cx="55563" cy="998537"/>
            </a:xfrm>
            <a:custGeom>
              <a:avLst/>
              <a:gdLst>
                <a:gd name="T0" fmla="*/ 0 w 35"/>
                <a:gd name="T1" fmla="*/ 35 h 629"/>
                <a:gd name="T2" fmla="*/ 18 w 35"/>
                <a:gd name="T3" fmla="*/ 0 h 629"/>
                <a:gd name="T4" fmla="*/ 35 w 35"/>
                <a:gd name="T5" fmla="*/ 35 h 629"/>
                <a:gd name="T6" fmla="*/ 0 w 35"/>
                <a:gd name="T7" fmla="*/ 35 h 629"/>
                <a:gd name="T8" fmla="*/ 15 w 35"/>
                <a:gd name="T9" fmla="*/ 627 h 629"/>
                <a:gd name="T10" fmla="*/ 15 w 35"/>
                <a:gd name="T11" fmla="*/ 31 h 629"/>
                <a:gd name="T12" fmla="*/ 18 w 35"/>
                <a:gd name="T13" fmla="*/ 27 h 629"/>
                <a:gd name="T14" fmla="*/ 18 w 35"/>
                <a:gd name="T15" fmla="*/ 31 h 629"/>
                <a:gd name="T16" fmla="*/ 18 w 35"/>
                <a:gd name="T17" fmla="*/ 627 h 629"/>
                <a:gd name="T18" fmla="*/ 18 w 35"/>
                <a:gd name="T19" fmla="*/ 629 h 629"/>
                <a:gd name="T20" fmla="*/ 15 w 35"/>
                <a:gd name="T21" fmla="*/ 627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29">
                  <a:moveTo>
                    <a:pt x="0" y="35"/>
                  </a:moveTo>
                  <a:lnTo>
                    <a:pt x="18" y="0"/>
                  </a:lnTo>
                  <a:lnTo>
                    <a:pt x="35" y="35"/>
                  </a:lnTo>
                  <a:lnTo>
                    <a:pt x="0" y="35"/>
                  </a:lnTo>
                  <a:close/>
                  <a:moveTo>
                    <a:pt x="15" y="627"/>
                  </a:moveTo>
                  <a:lnTo>
                    <a:pt x="15" y="31"/>
                  </a:lnTo>
                  <a:lnTo>
                    <a:pt x="18" y="27"/>
                  </a:lnTo>
                  <a:lnTo>
                    <a:pt x="18" y="31"/>
                  </a:lnTo>
                  <a:lnTo>
                    <a:pt x="18" y="627"/>
                  </a:lnTo>
                  <a:lnTo>
                    <a:pt x="18" y="629"/>
                  </a:lnTo>
                  <a:lnTo>
                    <a:pt x="15" y="627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4" name="Freeform 12"/>
            <p:cNvSpPr>
              <a:spLocks/>
            </p:cNvSpPr>
            <p:nvPr/>
          </p:nvSpPr>
          <p:spPr bwMode="auto">
            <a:xfrm>
              <a:off x="2439988" y="3810471"/>
              <a:ext cx="285750" cy="292100"/>
            </a:xfrm>
            <a:custGeom>
              <a:avLst/>
              <a:gdLst>
                <a:gd name="T0" fmla="*/ 91 w 180"/>
                <a:gd name="T1" fmla="*/ 0 h 184"/>
                <a:gd name="T2" fmla="*/ 91 w 180"/>
                <a:gd name="T3" fmla="*/ 0 h 184"/>
                <a:gd name="T4" fmla="*/ 72 w 180"/>
                <a:gd name="T5" fmla="*/ 2 h 184"/>
                <a:gd name="T6" fmla="*/ 56 w 180"/>
                <a:gd name="T7" fmla="*/ 7 h 184"/>
                <a:gd name="T8" fmla="*/ 40 w 180"/>
                <a:gd name="T9" fmla="*/ 16 h 184"/>
                <a:gd name="T10" fmla="*/ 27 w 180"/>
                <a:gd name="T11" fmla="*/ 27 h 184"/>
                <a:gd name="T12" fmla="*/ 16 w 180"/>
                <a:gd name="T13" fmla="*/ 40 h 184"/>
                <a:gd name="T14" fmla="*/ 7 w 180"/>
                <a:gd name="T15" fmla="*/ 56 h 184"/>
                <a:gd name="T16" fmla="*/ 2 w 180"/>
                <a:gd name="T17" fmla="*/ 73 h 184"/>
                <a:gd name="T18" fmla="*/ 0 w 180"/>
                <a:gd name="T19" fmla="*/ 93 h 184"/>
                <a:gd name="T20" fmla="*/ 0 w 180"/>
                <a:gd name="T21" fmla="*/ 93 h 184"/>
                <a:gd name="T22" fmla="*/ 2 w 180"/>
                <a:gd name="T23" fmla="*/ 111 h 184"/>
                <a:gd name="T24" fmla="*/ 7 w 180"/>
                <a:gd name="T25" fmla="*/ 127 h 184"/>
                <a:gd name="T26" fmla="*/ 16 w 180"/>
                <a:gd name="T27" fmla="*/ 144 h 184"/>
                <a:gd name="T28" fmla="*/ 27 w 180"/>
                <a:gd name="T29" fmla="*/ 156 h 184"/>
                <a:gd name="T30" fmla="*/ 40 w 180"/>
                <a:gd name="T31" fmla="*/ 167 h 184"/>
                <a:gd name="T32" fmla="*/ 56 w 180"/>
                <a:gd name="T33" fmla="*/ 176 h 184"/>
                <a:gd name="T34" fmla="*/ 72 w 180"/>
                <a:gd name="T35" fmla="*/ 182 h 184"/>
                <a:gd name="T36" fmla="*/ 91 w 180"/>
                <a:gd name="T37" fmla="*/ 184 h 184"/>
                <a:gd name="T38" fmla="*/ 91 w 180"/>
                <a:gd name="T39" fmla="*/ 184 h 184"/>
                <a:gd name="T40" fmla="*/ 109 w 180"/>
                <a:gd name="T41" fmla="*/ 182 h 184"/>
                <a:gd name="T42" fmla="*/ 125 w 180"/>
                <a:gd name="T43" fmla="*/ 176 h 184"/>
                <a:gd name="T44" fmla="*/ 140 w 180"/>
                <a:gd name="T45" fmla="*/ 167 h 184"/>
                <a:gd name="T46" fmla="*/ 154 w 180"/>
                <a:gd name="T47" fmla="*/ 156 h 184"/>
                <a:gd name="T48" fmla="*/ 165 w 180"/>
                <a:gd name="T49" fmla="*/ 144 h 184"/>
                <a:gd name="T50" fmla="*/ 172 w 180"/>
                <a:gd name="T51" fmla="*/ 127 h 184"/>
                <a:gd name="T52" fmla="*/ 178 w 180"/>
                <a:gd name="T53" fmla="*/ 111 h 184"/>
                <a:gd name="T54" fmla="*/ 180 w 180"/>
                <a:gd name="T55" fmla="*/ 93 h 184"/>
                <a:gd name="T56" fmla="*/ 180 w 180"/>
                <a:gd name="T57" fmla="*/ 93 h 184"/>
                <a:gd name="T58" fmla="*/ 178 w 180"/>
                <a:gd name="T59" fmla="*/ 73 h 184"/>
                <a:gd name="T60" fmla="*/ 172 w 180"/>
                <a:gd name="T61" fmla="*/ 56 h 184"/>
                <a:gd name="T62" fmla="*/ 165 w 180"/>
                <a:gd name="T63" fmla="*/ 40 h 184"/>
                <a:gd name="T64" fmla="*/ 154 w 180"/>
                <a:gd name="T65" fmla="*/ 27 h 184"/>
                <a:gd name="T66" fmla="*/ 140 w 180"/>
                <a:gd name="T67" fmla="*/ 16 h 184"/>
                <a:gd name="T68" fmla="*/ 125 w 180"/>
                <a:gd name="T69" fmla="*/ 7 h 184"/>
                <a:gd name="T70" fmla="*/ 109 w 180"/>
                <a:gd name="T71" fmla="*/ 2 h 184"/>
                <a:gd name="T72" fmla="*/ 91 w 180"/>
                <a:gd name="T73" fmla="*/ 0 h 184"/>
                <a:gd name="T74" fmla="*/ 91 w 180"/>
                <a:gd name="T75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84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6" y="7"/>
                  </a:lnTo>
                  <a:lnTo>
                    <a:pt x="40" y="16"/>
                  </a:lnTo>
                  <a:lnTo>
                    <a:pt x="27" y="27"/>
                  </a:lnTo>
                  <a:lnTo>
                    <a:pt x="16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2" y="111"/>
                  </a:lnTo>
                  <a:lnTo>
                    <a:pt x="7" y="127"/>
                  </a:lnTo>
                  <a:lnTo>
                    <a:pt x="16" y="144"/>
                  </a:lnTo>
                  <a:lnTo>
                    <a:pt x="27" y="156"/>
                  </a:lnTo>
                  <a:lnTo>
                    <a:pt x="40" y="167"/>
                  </a:lnTo>
                  <a:lnTo>
                    <a:pt x="56" y="176"/>
                  </a:lnTo>
                  <a:lnTo>
                    <a:pt x="72" y="182"/>
                  </a:lnTo>
                  <a:lnTo>
                    <a:pt x="91" y="184"/>
                  </a:lnTo>
                  <a:lnTo>
                    <a:pt x="91" y="184"/>
                  </a:lnTo>
                  <a:lnTo>
                    <a:pt x="109" y="182"/>
                  </a:lnTo>
                  <a:lnTo>
                    <a:pt x="125" y="176"/>
                  </a:lnTo>
                  <a:lnTo>
                    <a:pt x="140" y="167"/>
                  </a:lnTo>
                  <a:lnTo>
                    <a:pt x="154" y="156"/>
                  </a:lnTo>
                  <a:lnTo>
                    <a:pt x="165" y="144"/>
                  </a:lnTo>
                  <a:lnTo>
                    <a:pt x="172" y="127"/>
                  </a:lnTo>
                  <a:lnTo>
                    <a:pt x="178" y="111"/>
                  </a:lnTo>
                  <a:lnTo>
                    <a:pt x="180" y="93"/>
                  </a:lnTo>
                  <a:lnTo>
                    <a:pt x="180" y="93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5" y="40"/>
                  </a:lnTo>
                  <a:lnTo>
                    <a:pt x="154" y="27"/>
                  </a:lnTo>
                  <a:lnTo>
                    <a:pt x="140" y="16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5" name="Freeform 13"/>
            <p:cNvSpPr>
              <a:spLocks/>
            </p:cNvSpPr>
            <p:nvPr/>
          </p:nvSpPr>
          <p:spPr bwMode="auto">
            <a:xfrm>
              <a:off x="2439988" y="3810471"/>
              <a:ext cx="285750" cy="292100"/>
            </a:xfrm>
            <a:custGeom>
              <a:avLst/>
              <a:gdLst>
                <a:gd name="T0" fmla="*/ 91 w 180"/>
                <a:gd name="T1" fmla="*/ 0 h 184"/>
                <a:gd name="T2" fmla="*/ 91 w 180"/>
                <a:gd name="T3" fmla="*/ 0 h 184"/>
                <a:gd name="T4" fmla="*/ 72 w 180"/>
                <a:gd name="T5" fmla="*/ 2 h 184"/>
                <a:gd name="T6" fmla="*/ 56 w 180"/>
                <a:gd name="T7" fmla="*/ 7 h 184"/>
                <a:gd name="T8" fmla="*/ 40 w 180"/>
                <a:gd name="T9" fmla="*/ 16 h 184"/>
                <a:gd name="T10" fmla="*/ 27 w 180"/>
                <a:gd name="T11" fmla="*/ 27 h 184"/>
                <a:gd name="T12" fmla="*/ 16 w 180"/>
                <a:gd name="T13" fmla="*/ 40 h 184"/>
                <a:gd name="T14" fmla="*/ 7 w 180"/>
                <a:gd name="T15" fmla="*/ 56 h 184"/>
                <a:gd name="T16" fmla="*/ 2 w 180"/>
                <a:gd name="T17" fmla="*/ 73 h 184"/>
                <a:gd name="T18" fmla="*/ 0 w 180"/>
                <a:gd name="T19" fmla="*/ 93 h 184"/>
                <a:gd name="T20" fmla="*/ 0 w 180"/>
                <a:gd name="T21" fmla="*/ 93 h 184"/>
                <a:gd name="T22" fmla="*/ 2 w 180"/>
                <a:gd name="T23" fmla="*/ 111 h 184"/>
                <a:gd name="T24" fmla="*/ 7 w 180"/>
                <a:gd name="T25" fmla="*/ 127 h 184"/>
                <a:gd name="T26" fmla="*/ 16 w 180"/>
                <a:gd name="T27" fmla="*/ 144 h 184"/>
                <a:gd name="T28" fmla="*/ 27 w 180"/>
                <a:gd name="T29" fmla="*/ 156 h 184"/>
                <a:gd name="T30" fmla="*/ 40 w 180"/>
                <a:gd name="T31" fmla="*/ 167 h 184"/>
                <a:gd name="T32" fmla="*/ 56 w 180"/>
                <a:gd name="T33" fmla="*/ 176 h 184"/>
                <a:gd name="T34" fmla="*/ 72 w 180"/>
                <a:gd name="T35" fmla="*/ 182 h 184"/>
                <a:gd name="T36" fmla="*/ 91 w 180"/>
                <a:gd name="T37" fmla="*/ 184 h 184"/>
                <a:gd name="T38" fmla="*/ 91 w 180"/>
                <a:gd name="T39" fmla="*/ 184 h 184"/>
                <a:gd name="T40" fmla="*/ 109 w 180"/>
                <a:gd name="T41" fmla="*/ 182 h 184"/>
                <a:gd name="T42" fmla="*/ 125 w 180"/>
                <a:gd name="T43" fmla="*/ 176 h 184"/>
                <a:gd name="T44" fmla="*/ 140 w 180"/>
                <a:gd name="T45" fmla="*/ 167 h 184"/>
                <a:gd name="T46" fmla="*/ 154 w 180"/>
                <a:gd name="T47" fmla="*/ 156 h 184"/>
                <a:gd name="T48" fmla="*/ 165 w 180"/>
                <a:gd name="T49" fmla="*/ 144 h 184"/>
                <a:gd name="T50" fmla="*/ 172 w 180"/>
                <a:gd name="T51" fmla="*/ 127 h 184"/>
                <a:gd name="T52" fmla="*/ 178 w 180"/>
                <a:gd name="T53" fmla="*/ 111 h 184"/>
                <a:gd name="T54" fmla="*/ 180 w 180"/>
                <a:gd name="T55" fmla="*/ 93 h 184"/>
                <a:gd name="T56" fmla="*/ 180 w 180"/>
                <a:gd name="T57" fmla="*/ 93 h 184"/>
                <a:gd name="T58" fmla="*/ 178 w 180"/>
                <a:gd name="T59" fmla="*/ 73 h 184"/>
                <a:gd name="T60" fmla="*/ 172 w 180"/>
                <a:gd name="T61" fmla="*/ 56 h 184"/>
                <a:gd name="T62" fmla="*/ 165 w 180"/>
                <a:gd name="T63" fmla="*/ 40 h 184"/>
                <a:gd name="T64" fmla="*/ 154 w 180"/>
                <a:gd name="T65" fmla="*/ 27 h 184"/>
                <a:gd name="T66" fmla="*/ 140 w 180"/>
                <a:gd name="T67" fmla="*/ 16 h 184"/>
                <a:gd name="T68" fmla="*/ 125 w 180"/>
                <a:gd name="T69" fmla="*/ 7 h 184"/>
                <a:gd name="T70" fmla="*/ 109 w 180"/>
                <a:gd name="T71" fmla="*/ 2 h 184"/>
                <a:gd name="T72" fmla="*/ 91 w 180"/>
                <a:gd name="T73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0" h="184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6" y="7"/>
                  </a:lnTo>
                  <a:lnTo>
                    <a:pt x="40" y="16"/>
                  </a:lnTo>
                  <a:lnTo>
                    <a:pt x="27" y="27"/>
                  </a:lnTo>
                  <a:lnTo>
                    <a:pt x="16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2" y="111"/>
                  </a:lnTo>
                  <a:lnTo>
                    <a:pt x="7" y="127"/>
                  </a:lnTo>
                  <a:lnTo>
                    <a:pt x="16" y="144"/>
                  </a:lnTo>
                  <a:lnTo>
                    <a:pt x="27" y="156"/>
                  </a:lnTo>
                  <a:lnTo>
                    <a:pt x="40" y="167"/>
                  </a:lnTo>
                  <a:lnTo>
                    <a:pt x="56" y="176"/>
                  </a:lnTo>
                  <a:lnTo>
                    <a:pt x="72" y="182"/>
                  </a:lnTo>
                  <a:lnTo>
                    <a:pt x="91" y="184"/>
                  </a:lnTo>
                  <a:lnTo>
                    <a:pt x="91" y="184"/>
                  </a:lnTo>
                  <a:lnTo>
                    <a:pt x="109" y="182"/>
                  </a:lnTo>
                  <a:lnTo>
                    <a:pt x="125" y="176"/>
                  </a:lnTo>
                  <a:lnTo>
                    <a:pt x="140" y="167"/>
                  </a:lnTo>
                  <a:lnTo>
                    <a:pt x="154" y="156"/>
                  </a:lnTo>
                  <a:lnTo>
                    <a:pt x="165" y="144"/>
                  </a:lnTo>
                  <a:lnTo>
                    <a:pt x="172" y="127"/>
                  </a:lnTo>
                  <a:lnTo>
                    <a:pt x="178" y="111"/>
                  </a:lnTo>
                  <a:lnTo>
                    <a:pt x="180" y="93"/>
                  </a:lnTo>
                  <a:lnTo>
                    <a:pt x="180" y="93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5" y="40"/>
                  </a:lnTo>
                  <a:lnTo>
                    <a:pt x="154" y="27"/>
                  </a:lnTo>
                  <a:lnTo>
                    <a:pt x="140" y="16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6" name="Freeform 14"/>
            <p:cNvSpPr>
              <a:spLocks noEditPoints="1"/>
            </p:cNvSpPr>
            <p:nvPr/>
          </p:nvSpPr>
          <p:spPr bwMode="auto">
            <a:xfrm>
              <a:off x="2387600" y="5567834"/>
              <a:ext cx="1058863" cy="55562"/>
            </a:xfrm>
            <a:custGeom>
              <a:avLst/>
              <a:gdLst>
                <a:gd name="T0" fmla="*/ 634 w 667"/>
                <a:gd name="T1" fmla="*/ 0 h 35"/>
                <a:gd name="T2" fmla="*/ 667 w 667"/>
                <a:gd name="T3" fmla="*/ 17 h 35"/>
                <a:gd name="T4" fmla="*/ 634 w 667"/>
                <a:gd name="T5" fmla="*/ 35 h 35"/>
                <a:gd name="T6" fmla="*/ 634 w 667"/>
                <a:gd name="T7" fmla="*/ 0 h 35"/>
                <a:gd name="T8" fmla="*/ 4 w 667"/>
                <a:gd name="T9" fmla="*/ 17 h 35"/>
                <a:gd name="T10" fmla="*/ 640 w 667"/>
                <a:gd name="T11" fmla="*/ 17 h 35"/>
                <a:gd name="T12" fmla="*/ 642 w 667"/>
                <a:gd name="T13" fmla="*/ 17 h 35"/>
                <a:gd name="T14" fmla="*/ 640 w 667"/>
                <a:gd name="T15" fmla="*/ 18 h 35"/>
                <a:gd name="T16" fmla="*/ 4 w 667"/>
                <a:gd name="T17" fmla="*/ 18 h 35"/>
                <a:gd name="T18" fmla="*/ 0 w 667"/>
                <a:gd name="T19" fmla="*/ 17 h 35"/>
                <a:gd name="T20" fmla="*/ 4 w 667"/>
                <a:gd name="T2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7" h="35">
                  <a:moveTo>
                    <a:pt x="634" y="0"/>
                  </a:moveTo>
                  <a:lnTo>
                    <a:pt x="667" y="17"/>
                  </a:lnTo>
                  <a:lnTo>
                    <a:pt x="634" y="35"/>
                  </a:lnTo>
                  <a:lnTo>
                    <a:pt x="634" y="0"/>
                  </a:lnTo>
                  <a:close/>
                  <a:moveTo>
                    <a:pt x="4" y="17"/>
                  </a:moveTo>
                  <a:lnTo>
                    <a:pt x="640" y="17"/>
                  </a:lnTo>
                  <a:lnTo>
                    <a:pt x="642" y="17"/>
                  </a:lnTo>
                  <a:lnTo>
                    <a:pt x="640" y="18"/>
                  </a:lnTo>
                  <a:lnTo>
                    <a:pt x="4" y="18"/>
                  </a:lnTo>
                  <a:lnTo>
                    <a:pt x="0" y="17"/>
                  </a:lnTo>
                  <a:lnTo>
                    <a:pt x="4" y="17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7" name="Freeform 15"/>
            <p:cNvSpPr>
              <a:spLocks noEditPoints="1"/>
            </p:cNvSpPr>
            <p:nvPr/>
          </p:nvSpPr>
          <p:spPr bwMode="auto">
            <a:xfrm>
              <a:off x="2892425" y="5097934"/>
              <a:ext cx="55563" cy="995362"/>
            </a:xfrm>
            <a:custGeom>
              <a:avLst/>
              <a:gdLst>
                <a:gd name="T0" fmla="*/ 0 w 35"/>
                <a:gd name="T1" fmla="*/ 34 h 627"/>
                <a:gd name="T2" fmla="*/ 18 w 35"/>
                <a:gd name="T3" fmla="*/ 0 h 627"/>
                <a:gd name="T4" fmla="*/ 35 w 35"/>
                <a:gd name="T5" fmla="*/ 34 h 627"/>
                <a:gd name="T6" fmla="*/ 0 w 35"/>
                <a:gd name="T7" fmla="*/ 34 h 627"/>
                <a:gd name="T8" fmla="*/ 15 w 35"/>
                <a:gd name="T9" fmla="*/ 627 h 627"/>
                <a:gd name="T10" fmla="*/ 15 w 35"/>
                <a:gd name="T11" fmla="*/ 29 h 627"/>
                <a:gd name="T12" fmla="*/ 18 w 35"/>
                <a:gd name="T13" fmla="*/ 27 h 627"/>
                <a:gd name="T14" fmla="*/ 18 w 35"/>
                <a:gd name="T15" fmla="*/ 29 h 627"/>
                <a:gd name="T16" fmla="*/ 18 w 35"/>
                <a:gd name="T17" fmla="*/ 627 h 627"/>
                <a:gd name="T18" fmla="*/ 18 w 35"/>
                <a:gd name="T19" fmla="*/ 627 h 627"/>
                <a:gd name="T20" fmla="*/ 15 w 35"/>
                <a:gd name="T21" fmla="*/ 62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27">
                  <a:moveTo>
                    <a:pt x="0" y="34"/>
                  </a:moveTo>
                  <a:lnTo>
                    <a:pt x="18" y="0"/>
                  </a:lnTo>
                  <a:lnTo>
                    <a:pt x="35" y="34"/>
                  </a:lnTo>
                  <a:lnTo>
                    <a:pt x="0" y="34"/>
                  </a:lnTo>
                  <a:close/>
                  <a:moveTo>
                    <a:pt x="15" y="627"/>
                  </a:moveTo>
                  <a:lnTo>
                    <a:pt x="15" y="29"/>
                  </a:lnTo>
                  <a:lnTo>
                    <a:pt x="18" y="27"/>
                  </a:lnTo>
                  <a:lnTo>
                    <a:pt x="18" y="29"/>
                  </a:lnTo>
                  <a:lnTo>
                    <a:pt x="18" y="627"/>
                  </a:lnTo>
                  <a:lnTo>
                    <a:pt x="18" y="627"/>
                  </a:lnTo>
                  <a:lnTo>
                    <a:pt x="15" y="627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8" name="Freeform 16"/>
            <p:cNvSpPr>
              <a:spLocks/>
            </p:cNvSpPr>
            <p:nvPr/>
          </p:nvSpPr>
          <p:spPr bwMode="auto">
            <a:xfrm>
              <a:off x="3051175" y="5158259"/>
              <a:ext cx="282575" cy="288925"/>
            </a:xfrm>
            <a:custGeom>
              <a:avLst/>
              <a:gdLst>
                <a:gd name="T0" fmla="*/ 89 w 178"/>
                <a:gd name="T1" fmla="*/ 0 h 182"/>
                <a:gd name="T2" fmla="*/ 89 w 178"/>
                <a:gd name="T3" fmla="*/ 0 h 182"/>
                <a:gd name="T4" fmla="*/ 71 w 178"/>
                <a:gd name="T5" fmla="*/ 2 h 182"/>
                <a:gd name="T6" fmla="*/ 55 w 178"/>
                <a:gd name="T7" fmla="*/ 7 h 182"/>
                <a:gd name="T8" fmla="*/ 38 w 178"/>
                <a:gd name="T9" fmla="*/ 15 h 182"/>
                <a:gd name="T10" fmla="*/ 26 w 178"/>
                <a:gd name="T11" fmla="*/ 25 h 182"/>
                <a:gd name="T12" fmla="*/ 15 w 178"/>
                <a:gd name="T13" fmla="*/ 40 h 182"/>
                <a:gd name="T14" fmla="*/ 6 w 178"/>
                <a:gd name="T15" fmla="*/ 55 h 182"/>
                <a:gd name="T16" fmla="*/ 2 w 178"/>
                <a:gd name="T17" fmla="*/ 71 h 182"/>
                <a:gd name="T18" fmla="*/ 0 w 178"/>
                <a:gd name="T19" fmla="*/ 89 h 182"/>
                <a:gd name="T20" fmla="*/ 0 w 178"/>
                <a:gd name="T21" fmla="*/ 89 h 182"/>
                <a:gd name="T22" fmla="*/ 2 w 178"/>
                <a:gd name="T23" fmla="*/ 109 h 182"/>
                <a:gd name="T24" fmla="*/ 6 w 178"/>
                <a:gd name="T25" fmla="*/ 125 h 182"/>
                <a:gd name="T26" fmla="*/ 15 w 178"/>
                <a:gd name="T27" fmla="*/ 142 h 182"/>
                <a:gd name="T28" fmla="*/ 26 w 178"/>
                <a:gd name="T29" fmla="*/ 155 h 182"/>
                <a:gd name="T30" fmla="*/ 38 w 178"/>
                <a:gd name="T31" fmla="*/ 165 h 182"/>
                <a:gd name="T32" fmla="*/ 55 w 178"/>
                <a:gd name="T33" fmla="*/ 175 h 182"/>
                <a:gd name="T34" fmla="*/ 71 w 178"/>
                <a:gd name="T35" fmla="*/ 180 h 182"/>
                <a:gd name="T36" fmla="*/ 89 w 178"/>
                <a:gd name="T37" fmla="*/ 182 h 182"/>
                <a:gd name="T38" fmla="*/ 89 w 178"/>
                <a:gd name="T39" fmla="*/ 182 h 182"/>
                <a:gd name="T40" fmla="*/ 107 w 178"/>
                <a:gd name="T41" fmla="*/ 180 h 182"/>
                <a:gd name="T42" fmla="*/ 124 w 178"/>
                <a:gd name="T43" fmla="*/ 175 h 182"/>
                <a:gd name="T44" fmla="*/ 140 w 178"/>
                <a:gd name="T45" fmla="*/ 165 h 182"/>
                <a:gd name="T46" fmla="*/ 153 w 178"/>
                <a:gd name="T47" fmla="*/ 155 h 182"/>
                <a:gd name="T48" fmla="*/ 164 w 178"/>
                <a:gd name="T49" fmla="*/ 142 h 182"/>
                <a:gd name="T50" fmla="*/ 171 w 178"/>
                <a:gd name="T51" fmla="*/ 125 h 182"/>
                <a:gd name="T52" fmla="*/ 176 w 178"/>
                <a:gd name="T53" fmla="*/ 109 h 182"/>
                <a:gd name="T54" fmla="*/ 178 w 178"/>
                <a:gd name="T55" fmla="*/ 89 h 182"/>
                <a:gd name="T56" fmla="*/ 178 w 178"/>
                <a:gd name="T57" fmla="*/ 89 h 182"/>
                <a:gd name="T58" fmla="*/ 176 w 178"/>
                <a:gd name="T59" fmla="*/ 71 h 182"/>
                <a:gd name="T60" fmla="*/ 171 w 178"/>
                <a:gd name="T61" fmla="*/ 55 h 182"/>
                <a:gd name="T62" fmla="*/ 164 w 178"/>
                <a:gd name="T63" fmla="*/ 40 h 182"/>
                <a:gd name="T64" fmla="*/ 153 w 178"/>
                <a:gd name="T65" fmla="*/ 25 h 182"/>
                <a:gd name="T66" fmla="*/ 140 w 178"/>
                <a:gd name="T67" fmla="*/ 15 h 182"/>
                <a:gd name="T68" fmla="*/ 124 w 178"/>
                <a:gd name="T69" fmla="*/ 7 h 182"/>
                <a:gd name="T70" fmla="*/ 107 w 178"/>
                <a:gd name="T71" fmla="*/ 2 h 182"/>
                <a:gd name="T72" fmla="*/ 89 w 178"/>
                <a:gd name="T73" fmla="*/ 0 h 182"/>
                <a:gd name="T74" fmla="*/ 89 w 178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8" h="182">
                  <a:moveTo>
                    <a:pt x="89" y="0"/>
                  </a:moveTo>
                  <a:lnTo>
                    <a:pt x="89" y="0"/>
                  </a:lnTo>
                  <a:lnTo>
                    <a:pt x="71" y="2"/>
                  </a:lnTo>
                  <a:lnTo>
                    <a:pt x="55" y="7"/>
                  </a:lnTo>
                  <a:lnTo>
                    <a:pt x="38" y="15"/>
                  </a:lnTo>
                  <a:lnTo>
                    <a:pt x="26" y="25"/>
                  </a:lnTo>
                  <a:lnTo>
                    <a:pt x="15" y="40"/>
                  </a:lnTo>
                  <a:lnTo>
                    <a:pt x="6" y="55"/>
                  </a:lnTo>
                  <a:lnTo>
                    <a:pt x="2" y="71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109"/>
                  </a:lnTo>
                  <a:lnTo>
                    <a:pt x="6" y="125"/>
                  </a:lnTo>
                  <a:lnTo>
                    <a:pt x="15" y="142"/>
                  </a:lnTo>
                  <a:lnTo>
                    <a:pt x="26" y="155"/>
                  </a:lnTo>
                  <a:lnTo>
                    <a:pt x="38" y="165"/>
                  </a:lnTo>
                  <a:lnTo>
                    <a:pt x="55" y="175"/>
                  </a:lnTo>
                  <a:lnTo>
                    <a:pt x="71" y="180"/>
                  </a:lnTo>
                  <a:lnTo>
                    <a:pt x="89" y="182"/>
                  </a:lnTo>
                  <a:lnTo>
                    <a:pt x="89" y="182"/>
                  </a:lnTo>
                  <a:lnTo>
                    <a:pt x="107" y="180"/>
                  </a:lnTo>
                  <a:lnTo>
                    <a:pt x="124" y="175"/>
                  </a:lnTo>
                  <a:lnTo>
                    <a:pt x="140" y="165"/>
                  </a:lnTo>
                  <a:lnTo>
                    <a:pt x="153" y="155"/>
                  </a:lnTo>
                  <a:lnTo>
                    <a:pt x="164" y="142"/>
                  </a:lnTo>
                  <a:lnTo>
                    <a:pt x="171" y="125"/>
                  </a:lnTo>
                  <a:lnTo>
                    <a:pt x="176" y="109"/>
                  </a:lnTo>
                  <a:lnTo>
                    <a:pt x="178" y="89"/>
                  </a:lnTo>
                  <a:lnTo>
                    <a:pt x="178" y="89"/>
                  </a:lnTo>
                  <a:lnTo>
                    <a:pt x="176" y="71"/>
                  </a:lnTo>
                  <a:lnTo>
                    <a:pt x="171" y="55"/>
                  </a:lnTo>
                  <a:lnTo>
                    <a:pt x="164" y="40"/>
                  </a:lnTo>
                  <a:lnTo>
                    <a:pt x="153" y="25"/>
                  </a:lnTo>
                  <a:lnTo>
                    <a:pt x="140" y="15"/>
                  </a:lnTo>
                  <a:lnTo>
                    <a:pt x="124" y="7"/>
                  </a:lnTo>
                  <a:lnTo>
                    <a:pt x="107" y="2"/>
                  </a:lnTo>
                  <a:lnTo>
                    <a:pt x="89" y="0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79" name="Freeform 17"/>
            <p:cNvSpPr>
              <a:spLocks/>
            </p:cNvSpPr>
            <p:nvPr/>
          </p:nvSpPr>
          <p:spPr bwMode="auto">
            <a:xfrm>
              <a:off x="3051175" y="5158259"/>
              <a:ext cx="282575" cy="288925"/>
            </a:xfrm>
            <a:custGeom>
              <a:avLst/>
              <a:gdLst>
                <a:gd name="T0" fmla="*/ 89 w 178"/>
                <a:gd name="T1" fmla="*/ 0 h 182"/>
                <a:gd name="T2" fmla="*/ 89 w 178"/>
                <a:gd name="T3" fmla="*/ 0 h 182"/>
                <a:gd name="T4" fmla="*/ 71 w 178"/>
                <a:gd name="T5" fmla="*/ 2 h 182"/>
                <a:gd name="T6" fmla="*/ 55 w 178"/>
                <a:gd name="T7" fmla="*/ 7 h 182"/>
                <a:gd name="T8" fmla="*/ 38 w 178"/>
                <a:gd name="T9" fmla="*/ 15 h 182"/>
                <a:gd name="T10" fmla="*/ 26 w 178"/>
                <a:gd name="T11" fmla="*/ 25 h 182"/>
                <a:gd name="T12" fmla="*/ 15 w 178"/>
                <a:gd name="T13" fmla="*/ 40 h 182"/>
                <a:gd name="T14" fmla="*/ 6 w 178"/>
                <a:gd name="T15" fmla="*/ 55 h 182"/>
                <a:gd name="T16" fmla="*/ 2 w 178"/>
                <a:gd name="T17" fmla="*/ 71 h 182"/>
                <a:gd name="T18" fmla="*/ 0 w 178"/>
                <a:gd name="T19" fmla="*/ 89 h 182"/>
                <a:gd name="T20" fmla="*/ 0 w 178"/>
                <a:gd name="T21" fmla="*/ 89 h 182"/>
                <a:gd name="T22" fmla="*/ 2 w 178"/>
                <a:gd name="T23" fmla="*/ 109 h 182"/>
                <a:gd name="T24" fmla="*/ 6 w 178"/>
                <a:gd name="T25" fmla="*/ 125 h 182"/>
                <a:gd name="T26" fmla="*/ 15 w 178"/>
                <a:gd name="T27" fmla="*/ 142 h 182"/>
                <a:gd name="T28" fmla="*/ 26 w 178"/>
                <a:gd name="T29" fmla="*/ 155 h 182"/>
                <a:gd name="T30" fmla="*/ 38 w 178"/>
                <a:gd name="T31" fmla="*/ 165 h 182"/>
                <a:gd name="T32" fmla="*/ 55 w 178"/>
                <a:gd name="T33" fmla="*/ 175 h 182"/>
                <a:gd name="T34" fmla="*/ 71 w 178"/>
                <a:gd name="T35" fmla="*/ 180 h 182"/>
                <a:gd name="T36" fmla="*/ 89 w 178"/>
                <a:gd name="T37" fmla="*/ 182 h 182"/>
                <a:gd name="T38" fmla="*/ 89 w 178"/>
                <a:gd name="T39" fmla="*/ 182 h 182"/>
                <a:gd name="T40" fmla="*/ 107 w 178"/>
                <a:gd name="T41" fmla="*/ 180 h 182"/>
                <a:gd name="T42" fmla="*/ 124 w 178"/>
                <a:gd name="T43" fmla="*/ 175 h 182"/>
                <a:gd name="T44" fmla="*/ 140 w 178"/>
                <a:gd name="T45" fmla="*/ 165 h 182"/>
                <a:gd name="T46" fmla="*/ 153 w 178"/>
                <a:gd name="T47" fmla="*/ 155 h 182"/>
                <a:gd name="T48" fmla="*/ 164 w 178"/>
                <a:gd name="T49" fmla="*/ 142 h 182"/>
                <a:gd name="T50" fmla="*/ 171 w 178"/>
                <a:gd name="T51" fmla="*/ 125 h 182"/>
                <a:gd name="T52" fmla="*/ 176 w 178"/>
                <a:gd name="T53" fmla="*/ 109 h 182"/>
                <a:gd name="T54" fmla="*/ 178 w 178"/>
                <a:gd name="T55" fmla="*/ 89 h 182"/>
                <a:gd name="T56" fmla="*/ 178 w 178"/>
                <a:gd name="T57" fmla="*/ 89 h 182"/>
                <a:gd name="T58" fmla="*/ 176 w 178"/>
                <a:gd name="T59" fmla="*/ 71 h 182"/>
                <a:gd name="T60" fmla="*/ 171 w 178"/>
                <a:gd name="T61" fmla="*/ 55 h 182"/>
                <a:gd name="T62" fmla="*/ 164 w 178"/>
                <a:gd name="T63" fmla="*/ 40 h 182"/>
                <a:gd name="T64" fmla="*/ 153 w 178"/>
                <a:gd name="T65" fmla="*/ 25 h 182"/>
                <a:gd name="T66" fmla="*/ 140 w 178"/>
                <a:gd name="T67" fmla="*/ 15 h 182"/>
                <a:gd name="T68" fmla="*/ 124 w 178"/>
                <a:gd name="T69" fmla="*/ 7 h 182"/>
                <a:gd name="T70" fmla="*/ 107 w 178"/>
                <a:gd name="T71" fmla="*/ 2 h 182"/>
                <a:gd name="T72" fmla="*/ 89 w 178"/>
                <a:gd name="T7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8" h="182">
                  <a:moveTo>
                    <a:pt x="89" y="0"/>
                  </a:moveTo>
                  <a:lnTo>
                    <a:pt x="89" y="0"/>
                  </a:lnTo>
                  <a:lnTo>
                    <a:pt x="71" y="2"/>
                  </a:lnTo>
                  <a:lnTo>
                    <a:pt x="55" y="7"/>
                  </a:lnTo>
                  <a:lnTo>
                    <a:pt x="38" y="15"/>
                  </a:lnTo>
                  <a:lnTo>
                    <a:pt x="26" y="25"/>
                  </a:lnTo>
                  <a:lnTo>
                    <a:pt x="15" y="40"/>
                  </a:lnTo>
                  <a:lnTo>
                    <a:pt x="6" y="55"/>
                  </a:lnTo>
                  <a:lnTo>
                    <a:pt x="2" y="71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2" y="109"/>
                  </a:lnTo>
                  <a:lnTo>
                    <a:pt x="6" y="125"/>
                  </a:lnTo>
                  <a:lnTo>
                    <a:pt x="15" y="142"/>
                  </a:lnTo>
                  <a:lnTo>
                    <a:pt x="26" y="155"/>
                  </a:lnTo>
                  <a:lnTo>
                    <a:pt x="38" y="165"/>
                  </a:lnTo>
                  <a:lnTo>
                    <a:pt x="55" y="175"/>
                  </a:lnTo>
                  <a:lnTo>
                    <a:pt x="71" y="180"/>
                  </a:lnTo>
                  <a:lnTo>
                    <a:pt x="89" y="182"/>
                  </a:lnTo>
                  <a:lnTo>
                    <a:pt x="89" y="182"/>
                  </a:lnTo>
                  <a:lnTo>
                    <a:pt x="107" y="180"/>
                  </a:lnTo>
                  <a:lnTo>
                    <a:pt x="124" y="175"/>
                  </a:lnTo>
                  <a:lnTo>
                    <a:pt x="140" y="165"/>
                  </a:lnTo>
                  <a:lnTo>
                    <a:pt x="153" y="155"/>
                  </a:lnTo>
                  <a:lnTo>
                    <a:pt x="164" y="142"/>
                  </a:lnTo>
                  <a:lnTo>
                    <a:pt x="171" y="125"/>
                  </a:lnTo>
                  <a:lnTo>
                    <a:pt x="176" y="109"/>
                  </a:lnTo>
                  <a:lnTo>
                    <a:pt x="178" y="89"/>
                  </a:lnTo>
                  <a:lnTo>
                    <a:pt x="178" y="89"/>
                  </a:lnTo>
                  <a:lnTo>
                    <a:pt x="176" y="71"/>
                  </a:lnTo>
                  <a:lnTo>
                    <a:pt x="171" y="55"/>
                  </a:lnTo>
                  <a:lnTo>
                    <a:pt x="164" y="40"/>
                  </a:lnTo>
                  <a:lnTo>
                    <a:pt x="153" y="25"/>
                  </a:lnTo>
                  <a:lnTo>
                    <a:pt x="140" y="15"/>
                  </a:lnTo>
                  <a:lnTo>
                    <a:pt x="124" y="7"/>
                  </a:lnTo>
                  <a:lnTo>
                    <a:pt x="107" y="2"/>
                  </a:lnTo>
                  <a:lnTo>
                    <a:pt x="89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0" name="Freeform 18"/>
            <p:cNvSpPr>
              <a:spLocks noEditPoints="1"/>
            </p:cNvSpPr>
            <p:nvPr/>
          </p:nvSpPr>
          <p:spPr bwMode="auto">
            <a:xfrm>
              <a:off x="2387600" y="1570509"/>
              <a:ext cx="1058863" cy="55562"/>
            </a:xfrm>
            <a:custGeom>
              <a:avLst/>
              <a:gdLst>
                <a:gd name="T0" fmla="*/ 634 w 667"/>
                <a:gd name="T1" fmla="*/ 0 h 35"/>
                <a:gd name="T2" fmla="*/ 667 w 667"/>
                <a:gd name="T3" fmla="*/ 19 h 35"/>
                <a:gd name="T4" fmla="*/ 634 w 667"/>
                <a:gd name="T5" fmla="*/ 35 h 35"/>
                <a:gd name="T6" fmla="*/ 634 w 667"/>
                <a:gd name="T7" fmla="*/ 0 h 35"/>
                <a:gd name="T8" fmla="*/ 4 w 667"/>
                <a:gd name="T9" fmla="*/ 17 h 35"/>
                <a:gd name="T10" fmla="*/ 640 w 667"/>
                <a:gd name="T11" fmla="*/ 17 h 35"/>
                <a:gd name="T12" fmla="*/ 642 w 667"/>
                <a:gd name="T13" fmla="*/ 19 h 35"/>
                <a:gd name="T14" fmla="*/ 640 w 667"/>
                <a:gd name="T15" fmla="*/ 20 h 35"/>
                <a:gd name="T16" fmla="*/ 4 w 667"/>
                <a:gd name="T17" fmla="*/ 20 h 35"/>
                <a:gd name="T18" fmla="*/ 0 w 667"/>
                <a:gd name="T19" fmla="*/ 19 h 35"/>
                <a:gd name="T20" fmla="*/ 4 w 667"/>
                <a:gd name="T21" fmla="*/ 1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7" h="35">
                  <a:moveTo>
                    <a:pt x="634" y="0"/>
                  </a:moveTo>
                  <a:lnTo>
                    <a:pt x="667" y="19"/>
                  </a:lnTo>
                  <a:lnTo>
                    <a:pt x="634" y="35"/>
                  </a:lnTo>
                  <a:lnTo>
                    <a:pt x="634" y="0"/>
                  </a:lnTo>
                  <a:close/>
                  <a:moveTo>
                    <a:pt x="4" y="17"/>
                  </a:moveTo>
                  <a:lnTo>
                    <a:pt x="640" y="17"/>
                  </a:lnTo>
                  <a:lnTo>
                    <a:pt x="642" y="19"/>
                  </a:lnTo>
                  <a:lnTo>
                    <a:pt x="640" y="20"/>
                  </a:lnTo>
                  <a:lnTo>
                    <a:pt x="4" y="20"/>
                  </a:lnTo>
                  <a:lnTo>
                    <a:pt x="0" y="19"/>
                  </a:lnTo>
                  <a:lnTo>
                    <a:pt x="4" y="17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1" name="Freeform 19"/>
            <p:cNvSpPr>
              <a:spLocks noEditPoints="1"/>
            </p:cNvSpPr>
            <p:nvPr/>
          </p:nvSpPr>
          <p:spPr bwMode="auto">
            <a:xfrm>
              <a:off x="2892425" y="1103784"/>
              <a:ext cx="55563" cy="998537"/>
            </a:xfrm>
            <a:custGeom>
              <a:avLst/>
              <a:gdLst>
                <a:gd name="T0" fmla="*/ 0 w 35"/>
                <a:gd name="T1" fmla="*/ 35 h 629"/>
                <a:gd name="T2" fmla="*/ 18 w 35"/>
                <a:gd name="T3" fmla="*/ 0 h 629"/>
                <a:gd name="T4" fmla="*/ 35 w 35"/>
                <a:gd name="T5" fmla="*/ 35 h 629"/>
                <a:gd name="T6" fmla="*/ 0 w 35"/>
                <a:gd name="T7" fmla="*/ 35 h 629"/>
                <a:gd name="T8" fmla="*/ 15 w 35"/>
                <a:gd name="T9" fmla="*/ 625 h 629"/>
                <a:gd name="T10" fmla="*/ 15 w 35"/>
                <a:gd name="T11" fmla="*/ 29 h 629"/>
                <a:gd name="T12" fmla="*/ 18 w 35"/>
                <a:gd name="T13" fmla="*/ 25 h 629"/>
                <a:gd name="T14" fmla="*/ 18 w 35"/>
                <a:gd name="T15" fmla="*/ 29 h 629"/>
                <a:gd name="T16" fmla="*/ 18 w 35"/>
                <a:gd name="T17" fmla="*/ 625 h 629"/>
                <a:gd name="T18" fmla="*/ 18 w 35"/>
                <a:gd name="T19" fmla="*/ 629 h 629"/>
                <a:gd name="T20" fmla="*/ 15 w 35"/>
                <a:gd name="T21" fmla="*/ 625 h 6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629">
                  <a:moveTo>
                    <a:pt x="0" y="35"/>
                  </a:moveTo>
                  <a:lnTo>
                    <a:pt x="18" y="0"/>
                  </a:lnTo>
                  <a:lnTo>
                    <a:pt x="35" y="35"/>
                  </a:lnTo>
                  <a:lnTo>
                    <a:pt x="0" y="35"/>
                  </a:lnTo>
                  <a:close/>
                  <a:moveTo>
                    <a:pt x="15" y="625"/>
                  </a:moveTo>
                  <a:lnTo>
                    <a:pt x="15" y="29"/>
                  </a:lnTo>
                  <a:lnTo>
                    <a:pt x="18" y="25"/>
                  </a:lnTo>
                  <a:lnTo>
                    <a:pt x="18" y="29"/>
                  </a:lnTo>
                  <a:lnTo>
                    <a:pt x="18" y="625"/>
                  </a:lnTo>
                  <a:lnTo>
                    <a:pt x="18" y="629"/>
                  </a:lnTo>
                  <a:lnTo>
                    <a:pt x="15" y="62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2" name="Freeform 20"/>
            <p:cNvSpPr>
              <a:spLocks/>
            </p:cNvSpPr>
            <p:nvPr/>
          </p:nvSpPr>
          <p:spPr bwMode="auto">
            <a:xfrm>
              <a:off x="3057525" y="1724496"/>
              <a:ext cx="285750" cy="288925"/>
            </a:xfrm>
            <a:custGeom>
              <a:avLst/>
              <a:gdLst>
                <a:gd name="T0" fmla="*/ 91 w 180"/>
                <a:gd name="T1" fmla="*/ 0 h 182"/>
                <a:gd name="T2" fmla="*/ 91 w 180"/>
                <a:gd name="T3" fmla="*/ 0 h 182"/>
                <a:gd name="T4" fmla="*/ 72 w 180"/>
                <a:gd name="T5" fmla="*/ 2 h 182"/>
                <a:gd name="T6" fmla="*/ 54 w 180"/>
                <a:gd name="T7" fmla="*/ 7 h 182"/>
                <a:gd name="T8" fmla="*/ 40 w 180"/>
                <a:gd name="T9" fmla="*/ 16 h 182"/>
                <a:gd name="T10" fmla="*/ 25 w 180"/>
                <a:gd name="T11" fmla="*/ 27 h 182"/>
                <a:gd name="T12" fmla="*/ 14 w 180"/>
                <a:gd name="T13" fmla="*/ 40 h 182"/>
                <a:gd name="T14" fmla="*/ 7 w 180"/>
                <a:gd name="T15" fmla="*/ 56 h 182"/>
                <a:gd name="T16" fmla="*/ 2 w 180"/>
                <a:gd name="T17" fmla="*/ 73 h 182"/>
                <a:gd name="T18" fmla="*/ 0 w 180"/>
                <a:gd name="T19" fmla="*/ 93 h 182"/>
                <a:gd name="T20" fmla="*/ 0 w 180"/>
                <a:gd name="T21" fmla="*/ 93 h 182"/>
                <a:gd name="T22" fmla="*/ 2 w 180"/>
                <a:gd name="T23" fmla="*/ 111 h 182"/>
                <a:gd name="T24" fmla="*/ 7 w 180"/>
                <a:gd name="T25" fmla="*/ 127 h 182"/>
                <a:gd name="T26" fmla="*/ 14 w 180"/>
                <a:gd name="T27" fmla="*/ 142 h 182"/>
                <a:gd name="T28" fmla="*/ 25 w 180"/>
                <a:gd name="T29" fmla="*/ 156 h 182"/>
                <a:gd name="T30" fmla="*/ 40 w 180"/>
                <a:gd name="T31" fmla="*/ 167 h 182"/>
                <a:gd name="T32" fmla="*/ 54 w 180"/>
                <a:gd name="T33" fmla="*/ 174 h 182"/>
                <a:gd name="T34" fmla="*/ 72 w 180"/>
                <a:gd name="T35" fmla="*/ 180 h 182"/>
                <a:gd name="T36" fmla="*/ 91 w 180"/>
                <a:gd name="T37" fmla="*/ 182 h 182"/>
                <a:gd name="T38" fmla="*/ 91 w 180"/>
                <a:gd name="T39" fmla="*/ 182 h 182"/>
                <a:gd name="T40" fmla="*/ 109 w 180"/>
                <a:gd name="T41" fmla="*/ 180 h 182"/>
                <a:gd name="T42" fmla="*/ 125 w 180"/>
                <a:gd name="T43" fmla="*/ 174 h 182"/>
                <a:gd name="T44" fmla="*/ 140 w 180"/>
                <a:gd name="T45" fmla="*/ 167 h 182"/>
                <a:gd name="T46" fmla="*/ 152 w 180"/>
                <a:gd name="T47" fmla="*/ 156 h 182"/>
                <a:gd name="T48" fmla="*/ 163 w 180"/>
                <a:gd name="T49" fmla="*/ 142 h 182"/>
                <a:gd name="T50" fmla="*/ 172 w 180"/>
                <a:gd name="T51" fmla="*/ 127 h 182"/>
                <a:gd name="T52" fmla="*/ 178 w 180"/>
                <a:gd name="T53" fmla="*/ 111 h 182"/>
                <a:gd name="T54" fmla="*/ 180 w 180"/>
                <a:gd name="T55" fmla="*/ 93 h 182"/>
                <a:gd name="T56" fmla="*/ 180 w 180"/>
                <a:gd name="T57" fmla="*/ 93 h 182"/>
                <a:gd name="T58" fmla="*/ 178 w 180"/>
                <a:gd name="T59" fmla="*/ 73 h 182"/>
                <a:gd name="T60" fmla="*/ 172 w 180"/>
                <a:gd name="T61" fmla="*/ 56 h 182"/>
                <a:gd name="T62" fmla="*/ 163 w 180"/>
                <a:gd name="T63" fmla="*/ 40 h 182"/>
                <a:gd name="T64" fmla="*/ 152 w 180"/>
                <a:gd name="T65" fmla="*/ 27 h 182"/>
                <a:gd name="T66" fmla="*/ 140 w 180"/>
                <a:gd name="T67" fmla="*/ 16 h 182"/>
                <a:gd name="T68" fmla="*/ 125 w 180"/>
                <a:gd name="T69" fmla="*/ 7 h 182"/>
                <a:gd name="T70" fmla="*/ 109 w 180"/>
                <a:gd name="T71" fmla="*/ 2 h 182"/>
                <a:gd name="T72" fmla="*/ 91 w 180"/>
                <a:gd name="T73" fmla="*/ 0 h 182"/>
                <a:gd name="T74" fmla="*/ 91 w 180"/>
                <a:gd name="T75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82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4" y="7"/>
                  </a:lnTo>
                  <a:lnTo>
                    <a:pt x="40" y="16"/>
                  </a:lnTo>
                  <a:lnTo>
                    <a:pt x="25" y="27"/>
                  </a:lnTo>
                  <a:lnTo>
                    <a:pt x="14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2" y="111"/>
                  </a:lnTo>
                  <a:lnTo>
                    <a:pt x="7" y="127"/>
                  </a:lnTo>
                  <a:lnTo>
                    <a:pt x="14" y="142"/>
                  </a:lnTo>
                  <a:lnTo>
                    <a:pt x="25" y="156"/>
                  </a:lnTo>
                  <a:lnTo>
                    <a:pt x="40" y="167"/>
                  </a:lnTo>
                  <a:lnTo>
                    <a:pt x="54" y="174"/>
                  </a:lnTo>
                  <a:lnTo>
                    <a:pt x="72" y="180"/>
                  </a:lnTo>
                  <a:lnTo>
                    <a:pt x="91" y="182"/>
                  </a:lnTo>
                  <a:lnTo>
                    <a:pt x="91" y="182"/>
                  </a:lnTo>
                  <a:lnTo>
                    <a:pt x="109" y="180"/>
                  </a:lnTo>
                  <a:lnTo>
                    <a:pt x="125" y="174"/>
                  </a:lnTo>
                  <a:lnTo>
                    <a:pt x="140" y="167"/>
                  </a:lnTo>
                  <a:lnTo>
                    <a:pt x="152" y="156"/>
                  </a:lnTo>
                  <a:lnTo>
                    <a:pt x="163" y="142"/>
                  </a:lnTo>
                  <a:lnTo>
                    <a:pt x="172" y="127"/>
                  </a:lnTo>
                  <a:lnTo>
                    <a:pt x="178" y="111"/>
                  </a:lnTo>
                  <a:lnTo>
                    <a:pt x="180" y="93"/>
                  </a:lnTo>
                  <a:lnTo>
                    <a:pt x="180" y="93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3" y="40"/>
                  </a:lnTo>
                  <a:lnTo>
                    <a:pt x="152" y="27"/>
                  </a:lnTo>
                  <a:lnTo>
                    <a:pt x="140" y="16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  <a:lnTo>
                    <a:pt x="91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3" name="Freeform 21"/>
            <p:cNvSpPr>
              <a:spLocks/>
            </p:cNvSpPr>
            <p:nvPr/>
          </p:nvSpPr>
          <p:spPr bwMode="auto">
            <a:xfrm>
              <a:off x="3057525" y="1724496"/>
              <a:ext cx="285750" cy="288925"/>
            </a:xfrm>
            <a:custGeom>
              <a:avLst/>
              <a:gdLst>
                <a:gd name="T0" fmla="*/ 91 w 180"/>
                <a:gd name="T1" fmla="*/ 0 h 182"/>
                <a:gd name="T2" fmla="*/ 91 w 180"/>
                <a:gd name="T3" fmla="*/ 0 h 182"/>
                <a:gd name="T4" fmla="*/ 72 w 180"/>
                <a:gd name="T5" fmla="*/ 2 h 182"/>
                <a:gd name="T6" fmla="*/ 54 w 180"/>
                <a:gd name="T7" fmla="*/ 7 h 182"/>
                <a:gd name="T8" fmla="*/ 40 w 180"/>
                <a:gd name="T9" fmla="*/ 16 h 182"/>
                <a:gd name="T10" fmla="*/ 25 w 180"/>
                <a:gd name="T11" fmla="*/ 27 h 182"/>
                <a:gd name="T12" fmla="*/ 14 w 180"/>
                <a:gd name="T13" fmla="*/ 40 h 182"/>
                <a:gd name="T14" fmla="*/ 7 w 180"/>
                <a:gd name="T15" fmla="*/ 56 h 182"/>
                <a:gd name="T16" fmla="*/ 2 w 180"/>
                <a:gd name="T17" fmla="*/ 73 h 182"/>
                <a:gd name="T18" fmla="*/ 0 w 180"/>
                <a:gd name="T19" fmla="*/ 93 h 182"/>
                <a:gd name="T20" fmla="*/ 0 w 180"/>
                <a:gd name="T21" fmla="*/ 93 h 182"/>
                <a:gd name="T22" fmla="*/ 2 w 180"/>
                <a:gd name="T23" fmla="*/ 111 h 182"/>
                <a:gd name="T24" fmla="*/ 7 w 180"/>
                <a:gd name="T25" fmla="*/ 127 h 182"/>
                <a:gd name="T26" fmla="*/ 14 w 180"/>
                <a:gd name="T27" fmla="*/ 142 h 182"/>
                <a:gd name="T28" fmla="*/ 25 w 180"/>
                <a:gd name="T29" fmla="*/ 156 h 182"/>
                <a:gd name="T30" fmla="*/ 40 w 180"/>
                <a:gd name="T31" fmla="*/ 167 h 182"/>
                <a:gd name="T32" fmla="*/ 54 w 180"/>
                <a:gd name="T33" fmla="*/ 174 h 182"/>
                <a:gd name="T34" fmla="*/ 72 w 180"/>
                <a:gd name="T35" fmla="*/ 180 h 182"/>
                <a:gd name="T36" fmla="*/ 91 w 180"/>
                <a:gd name="T37" fmla="*/ 182 h 182"/>
                <a:gd name="T38" fmla="*/ 91 w 180"/>
                <a:gd name="T39" fmla="*/ 182 h 182"/>
                <a:gd name="T40" fmla="*/ 109 w 180"/>
                <a:gd name="T41" fmla="*/ 180 h 182"/>
                <a:gd name="T42" fmla="*/ 125 w 180"/>
                <a:gd name="T43" fmla="*/ 174 h 182"/>
                <a:gd name="T44" fmla="*/ 140 w 180"/>
                <a:gd name="T45" fmla="*/ 167 h 182"/>
                <a:gd name="T46" fmla="*/ 152 w 180"/>
                <a:gd name="T47" fmla="*/ 156 h 182"/>
                <a:gd name="T48" fmla="*/ 163 w 180"/>
                <a:gd name="T49" fmla="*/ 142 h 182"/>
                <a:gd name="T50" fmla="*/ 172 w 180"/>
                <a:gd name="T51" fmla="*/ 127 h 182"/>
                <a:gd name="T52" fmla="*/ 178 w 180"/>
                <a:gd name="T53" fmla="*/ 111 h 182"/>
                <a:gd name="T54" fmla="*/ 180 w 180"/>
                <a:gd name="T55" fmla="*/ 93 h 182"/>
                <a:gd name="T56" fmla="*/ 180 w 180"/>
                <a:gd name="T57" fmla="*/ 93 h 182"/>
                <a:gd name="T58" fmla="*/ 178 w 180"/>
                <a:gd name="T59" fmla="*/ 73 h 182"/>
                <a:gd name="T60" fmla="*/ 172 w 180"/>
                <a:gd name="T61" fmla="*/ 56 h 182"/>
                <a:gd name="T62" fmla="*/ 163 w 180"/>
                <a:gd name="T63" fmla="*/ 40 h 182"/>
                <a:gd name="T64" fmla="*/ 152 w 180"/>
                <a:gd name="T65" fmla="*/ 27 h 182"/>
                <a:gd name="T66" fmla="*/ 140 w 180"/>
                <a:gd name="T67" fmla="*/ 16 h 182"/>
                <a:gd name="T68" fmla="*/ 125 w 180"/>
                <a:gd name="T69" fmla="*/ 7 h 182"/>
                <a:gd name="T70" fmla="*/ 109 w 180"/>
                <a:gd name="T71" fmla="*/ 2 h 182"/>
                <a:gd name="T72" fmla="*/ 91 w 180"/>
                <a:gd name="T73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0" h="182">
                  <a:moveTo>
                    <a:pt x="91" y="0"/>
                  </a:moveTo>
                  <a:lnTo>
                    <a:pt x="91" y="0"/>
                  </a:lnTo>
                  <a:lnTo>
                    <a:pt x="72" y="2"/>
                  </a:lnTo>
                  <a:lnTo>
                    <a:pt x="54" y="7"/>
                  </a:lnTo>
                  <a:lnTo>
                    <a:pt x="40" y="16"/>
                  </a:lnTo>
                  <a:lnTo>
                    <a:pt x="25" y="27"/>
                  </a:lnTo>
                  <a:lnTo>
                    <a:pt x="14" y="40"/>
                  </a:lnTo>
                  <a:lnTo>
                    <a:pt x="7" y="56"/>
                  </a:lnTo>
                  <a:lnTo>
                    <a:pt x="2" y="7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2" y="111"/>
                  </a:lnTo>
                  <a:lnTo>
                    <a:pt x="7" y="127"/>
                  </a:lnTo>
                  <a:lnTo>
                    <a:pt x="14" y="142"/>
                  </a:lnTo>
                  <a:lnTo>
                    <a:pt x="25" y="156"/>
                  </a:lnTo>
                  <a:lnTo>
                    <a:pt x="40" y="167"/>
                  </a:lnTo>
                  <a:lnTo>
                    <a:pt x="54" y="174"/>
                  </a:lnTo>
                  <a:lnTo>
                    <a:pt x="72" y="180"/>
                  </a:lnTo>
                  <a:lnTo>
                    <a:pt x="91" y="182"/>
                  </a:lnTo>
                  <a:lnTo>
                    <a:pt x="91" y="182"/>
                  </a:lnTo>
                  <a:lnTo>
                    <a:pt x="109" y="180"/>
                  </a:lnTo>
                  <a:lnTo>
                    <a:pt x="125" y="174"/>
                  </a:lnTo>
                  <a:lnTo>
                    <a:pt x="140" y="167"/>
                  </a:lnTo>
                  <a:lnTo>
                    <a:pt x="152" y="156"/>
                  </a:lnTo>
                  <a:lnTo>
                    <a:pt x="163" y="142"/>
                  </a:lnTo>
                  <a:lnTo>
                    <a:pt x="172" y="127"/>
                  </a:lnTo>
                  <a:lnTo>
                    <a:pt x="178" y="111"/>
                  </a:lnTo>
                  <a:lnTo>
                    <a:pt x="180" y="93"/>
                  </a:lnTo>
                  <a:lnTo>
                    <a:pt x="180" y="93"/>
                  </a:lnTo>
                  <a:lnTo>
                    <a:pt x="178" y="73"/>
                  </a:lnTo>
                  <a:lnTo>
                    <a:pt x="172" y="56"/>
                  </a:lnTo>
                  <a:lnTo>
                    <a:pt x="163" y="40"/>
                  </a:lnTo>
                  <a:lnTo>
                    <a:pt x="152" y="27"/>
                  </a:lnTo>
                  <a:lnTo>
                    <a:pt x="140" y="16"/>
                  </a:lnTo>
                  <a:lnTo>
                    <a:pt x="125" y="7"/>
                  </a:lnTo>
                  <a:lnTo>
                    <a:pt x="109" y="2"/>
                  </a:lnTo>
                  <a:lnTo>
                    <a:pt x="91" y="0"/>
                  </a:lnTo>
                </a:path>
              </a:pathLst>
            </a:custGeom>
            <a:noFill/>
            <a:ln w="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4" name="Freeform 22"/>
            <p:cNvSpPr>
              <a:spLocks noEditPoints="1"/>
            </p:cNvSpPr>
            <p:nvPr/>
          </p:nvSpPr>
          <p:spPr bwMode="auto">
            <a:xfrm>
              <a:off x="2468563" y="4928071"/>
              <a:ext cx="511175" cy="4762"/>
            </a:xfrm>
            <a:custGeom>
              <a:avLst/>
              <a:gdLst>
                <a:gd name="T0" fmla="*/ 320 w 322"/>
                <a:gd name="T1" fmla="*/ 0 h 3"/>
                <a:gd name="T2" fmla="*/ 320 w 322"/>
                <a:gd name="T3" fmla="*/ 3 h 3"/>
                <a:gd name="T4" fmla="*/ 303 w 322"/>
                <a:gd name="T5" fmla="*/ 1 h 3"/>
                <a:gd name="T6" fmla="*/ 276 w 322"/>
                <a:gd name="T7" fmla="*/ 0 h 3"/>
                <a:gd name="T8" fmla="*/ 293 w 322"/>
                <a:gd name="T9" fmla="*/ 1 h 3"/>
                <a:gd name="T10" fmla="*/ 276 w 322"/>
                <a:gd name="T11" fmla="*/ 3 h 3"/>
                <a:gd name="T12" fmla="*/ 276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3 w 322"/>
                <a:gd name="T19" fmla="*/ 1 h 3"/>
                <a:gd name="T20" fmla="*/ 214 w 322"/>
                <a:gd name="T21" fmla="*/ 0 h 3"/>
                <a:gd name="T22" fmla="*/ 229 w 322"/>
                <a:gd name="T23" fmla="*/ 1 h 3"/>
                <a:gd name="T24" fmla="*/ 214 w 322"/>
                <a:gd name="T25" fmla="*/ 3 h 3"/>
                <a:gd name="T26" fmla="*/ 214 w 322"/>
                <a:gd name="T27" fmla="*/ 0 h 3"/>
                <a:gd name="T28" fmla="*/ 198 w 322"/>
                <a:gd name="T29" fmla="*/ 0 h 3"/>
                <a:gd name="T30" fmla="*/ 198 w 322"/>
                <a:gd name="T31" fmla="*/ 3 h 3"/>
                <a:gd name="T32" fmla="*/ 182 w 322"/>
                <a:gd name="T33" fmla="*/ 1 h 3"/>
                <a:gd name="T34" fmla="*/ 154 w 322"/>
                <a:gd name="T35" fmla="*/ 0 h 3"/>
                <a:gd name="T36" fmla="*/ 169 w 322"/>
                <a:gd name="T37" fmla="*/ 1 h 3"/>
                <a:gd name="T38" fmla="*/ 154 w 322"/>
                <a:gd name="T39" fmla="*/ 3 h 3"/>
                <a:gd name="T40" fmla="*/ 154 w 322"/>
                <a:gd name="T41" fmla="*/ 0 h 3"/>
                <a:gd name="T42" fmla="*/ 136 w 322"/>
                <a:gd name="T43" fmla="*/ 0 h 3"/>
                <a:gd name="T44" fmla="*/ 136 w 322"/>
                <a:gd name="T45" fmla="*/ 3 h 3"/>
                <a:gd name="T46" fmla="*/ 122 w 322"/>
                <a:gd name="T47" fmla="*/ 1 h 3"/>
                <a:gd name="T48" fmla="*/ 93 w 322"/>
                <a:gd name="T49" fmla="*/ 0 h 3"/>
                <a:gd name="T50" fmla="*/ 109 w 322"/>
                <a:gd name="T51" fmla="*/ 1 h 3"/>
                <a:gd name="T52" fmla="*/ 93 w 322"/>
                <a:gd name="T53" fmla="*/ 3 h 3"/>
                <a:gd name="T54" fmla="*/ 93 w 322"/>
                <a:gd name="T55" fmla="*/ 0 h 3"/>
                <a:gd name="T56" fmla="*/ 76 w 322"/>
                <a:gd name="T57" fmla="*/ 0 h 3"/>
                <a:gd name="T58" fmla="*/ 76 w 322"/>
                <a:gd name="T59" fmla="*/ 3 h 3"/>
                <a:gd name="T60" fmla="*/ 60 w 322"/>
                <a:gd name="T61" fmla="*/ 1 h 3"/>
                <a:gd name="T62" fmla="*/ 33 w 322"/>
                <a:gd name="T63" fmla="*/ 0 h 3"/>
                <a:gd name="T64" fmla="*/ 47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4 w 322"/>
                <a:gd name="T71" fmla="*/ 0 h 3"/>
                <a:gd name="T72" fmla="*/ 14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7" y="0"/>
                  </a:moveTo>
                  <a:lnTo>
                    <a:pt x="320" y="0"/>
                  </a:lnTo>
                  <a:lnTo>
                    <a:pt x="322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3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1"/>
                  </a:lnTo>
                  <a:lnTo>
                    <a:pt x="229" y="3"/>
                  </a:lnTo>
                  <a:lnTo>
                    <a:pt x="214" y="3"/>
                  </a:lnTo>
                  <a:lnTo>
                    <a:pt x="213" y="1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2" y="1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3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3" y="0"/>
                  </a:lnTo>
                  <a:close/>
                  <a:moveTo>
                    <a:pt x="93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3" y="3"/>
                  </a:lnTo>
                  <a:lnTo>
                    <a:pt x="91" y="1"/>
                  </a:lnTo>
                  <a:lnTo>
                    <a:pt x="93" y="0"/>
                  </a:lnTo>
                  <a:close/>
                  <a:moveTo>
                    <a:pt x="62" y="0"/>
                  </a:moveTo>
                  <a:lnTo>
                    <a:pt x="76" y="0"/>
                  </a:lnTo>
                  <a:lnTo>
                    <a:pt x="78" y="1"/>
                  </a:lnTo>
                  <a:lnTo>
                    <a:pt x="76" y="3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62" y="0"/>
                  </a:lnTo>
                  <a:close/>
                  <a:moveTo>
                    <a:pt x="33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33" y="3"/>
                  </a:lnTo>
                  <a:lnTo>
                    <a:pt x="29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4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5" name="Freeform 23"/>
            <p:cNvSpPr>
              <a:spLocks noEditPoints="1"/>
            </p:cNvSpPr>
            <p:nvPr/>
          </p:nvSpPr>
          <p:spPr bwMode="auto">
            <a:xfrm>
              <a:off x="2998788" y="4928071"/>
              <a:ext cx="511175" cy="4762"/>
            </a:xfrm>
            <a:custGeom>
              <a:avLst/>
              <a:gdLst>
                <a:gd name="T0" fmla="*/ 322 w 322"/>
                <a:gd name="T1" fmla="*/ 0 h 3"/>
                <a:gd name="T2" fmla="*/ 322 w 322"/>
                <a:gd name="T3" fmla="*/ 3 h 3"/>
                <a:gd name="T4" fmla="*/ 306 w 322"/>
                <a:gd name="T5" fmla="*/ 1 h 3"/>
                <a:gd name="T6" fmla="*/ 277 w 322"/>
                <a:gd name="T7" fmla="*/ 0 h 3"/>
                <a:gd name="T8" fmla="*/ 293 w 322"/>
                <a:gd name="T9" fmla="*/ 1 h 3"/>
                <a:gd name="T10" fmla="*/ 277 w 322"/>
                <a:gd name="T11" fmla="*/ 3 h 3"/>
                <a:gd name="T12" fmla="*/ 277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4 w 322"/>
                <a:gd name="T19" fmla="*/ 1 h 3"/>
                <a:gd name="T20" fmla="*/ 217 w 322"/>
                <a:gd name="T21" fmla="*/ 0 h 3"/>
                <a:gd name="T22" fmla="*/ 233 w 322"/>
                <a:gd name="T23" fmla="*/ 1 h 3"/>
                <a:gd name="T24" fmla="*/ 217 w 322"/>
                <a:gd name="T25" fmla="*/ 3 h 3"/>
                <a:gd name="T26" fmla="*/ 217 w 322"/>
                <a:gd name="T27" fmla="*/ 0 h 3"/>
                <a:gd name="T28" fmla="*/ 200 w 322"/>
                <a:gd name="T29" fmla="*/ 0 h 3"/>
                <a:gd name="T30" fmla="*/ 200 w 322"/>
                <a:gd name="T31" fmla="*/ 3 h 3"/>
                <a:gd name="T32" fmla="*/ 184 w 322"/>
                <a:gd name="T33" fmla="*/ 1 h 3"/>
                <a:gd name="T34" fmla="*/ 155 w 322"/>
                <a:gd name="T35" fmla="*/ 0 h 3"/>
                <a:gd name="T36" fmla="*/ 169 w 322"/>
                <a:gd name="T37" fmla="*/ 1 h 3"/>
                <a:gd name="T38" fmla="*/ 155 w 322"/>
                <a:gd name="T39" fmla="*/ 3 h 3"/>
                <a:gd name="T40" fmla="*/ 155 w 322"/>
                <a:gd name="T41" fmla="*/ 0 h 3"/>
                <a:gd name="T42" fmla="*/ 137 w 322"/>
                <a:gd name="T43" fmla="*/ 0 h 3"/>
                <a:gd name="T44" fmla="*/ 137 w 322"/>
                <a:gd name="T45" fmla="*/ 3 h 3"/>
                <a:gd name="T46" fmla="*/ 122 w 322"/>
                <a:gd name="T47" fmla="*/ 1 h 3"/>
                <a:gd name="T48" fmla="*/ 95 w 322"/>
                <a:gd name="T49" fmla="*/ 0 h 3"/>
                <a:gd name="T50" fmla="*/ 109 w 322"/>
                <a:gd name="T51" fmla="*/ 1 h 3"/>
                <a:gd name="T52" fmla="*/ 95 w 322"/>
                <a:gd name="T53" fmla="*/ 3 h 3"/>
                <a:gd name="T54" fmla="*/ 95 w 322"/>
                <a:gd name="T55" fmla="*/ 0 h 3"/>
                <a:gd name="T56" fmla="*/ 77 w 322"/>
                <a:gd name="T57" fmla="*/ 0 h 3"/>
                <a:gd name="T58" fmla="*/ 77 w 322"/>
                <a:gd name="T59" fmla="*/ 3 h 3"/>
                <a:gd name="T60" fmla="*/ 62 w 322"/>
                <a:gd name="T61" fmla="*/ 1 h 3"/>
                <a:gd name="T62" fmla="*/ 33 w 322"/>
                <a:gd name="T63" fmla="*/ 0 h 3"/>
                <a:gd name="T64" fmla="*/ 49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7 w 322"/>
                <a:gd name="T71" fmla="*/ 0 h 3"/>
                <a:gd name="T72" fmla="*/ 17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8" y="0"/>
                  </a:moveTo>
                  <a:lnTo>
                    <a:pt x="322" y="0"/>
                  </a:lnTo>
                  <a:lnTo>
                    <a:pt x="322" y="1"/>
                  </a:lnTo>
                  <a:lnTo>
                    <a:pt x="322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3" y="1"/>
                  </a:lnTo>
                  <a:lnTo>
                    <a:pt x="291" y="3"/>
                  </a:lnTo>
                  <a:lnTo>
                    <a:pt x="277" y="3"/>
                  </a:lnTo>
                  <a:lnTo>
                    <a:pt x="275" y="1"/>
                  </a:lnTo>
                  <a:lnTo>
                    <a:pt x="277" y="0"/>
                  </a:lnTo>
                  <a:close/>
                  <a:moveTo>
                    <a:pt x="248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8" y="3"/>
                  </a:lnTo>
                  <a:lnTo>
                    <a:pt x="244" y="1"/>
                  </a:lnTo>
                  <a:lnTo>
                    <a:pt x="248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3" y="1"/>
                  </a:lnTo>
                  <a:lnTo>
                    <a:pt x="229" y="3"/>
                  </a:lnTo>
                  <a:lnTo>
                    <a:pt x="217" y="3"/>
                  </a:lnTo>
                  <a:lnTo>
                    <a:pt x="215" y="1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200" y="0"/>
                  </a:lnTo>
                  <a:lnTo>
                    <a:pt x="202" y="1"/>
                  </a:lnTo>
                  <a:lnTo>
                    <a:pt x="200" y="3"/>
                  </a:lnTo>
                  <a:lnTo>
                    <a:pt x="186" y="3"/>
                  </a:lnTo>
                  <a:lnTo>
                    <a:pt x="184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6" y="0"/>
                  </a:moveTo>
                  <a:lnTo>
                    <a:pt x="137" y="0"/>
                  </a:lnTo>
                  <a:lnTo>
                    <a:pt x="140" y="1"/>
                  </a:lnTo>
                  <a:lnTo>
                    <a:pt x="137" y="3"/>
                  </a:lnTo>
                  <a:lnTo>
                    <a:pt x="126" y="3"/>
                  </a:lnTo>
                  <a:lnTo>
                    <a:pt x="122" y="1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8" y="0"/>
                  </a:lnTo>
                  <a:lnTo>
                    <a:pt x="109" y="1"/>
                  </a:lnTo>
                  <a:lnTo>
                    <a:pt x="108" y="3"/>
                  </a:lnTo>
                  <a:lnTo>
                    <a:pt x="95" y="3"/>
                  </a:lnTo>
                  <a:lnTo>
                    <a:pt x="93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80" y="1"/>
                  </a:lnTo>
                  <a:lnTo>
                    <a:pt x="77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8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9" y="1"/>
                  </a:lnTo>
                  <a:lnTo>
                    <a:pt x="17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6" name="Freeform 24"/>
            <p:cNvSpPr>
              <a:spLocks noEditPoints="1"/>
            </p:cNvSpPr>
            <p:nvPr/>
          </p:nvSpPr>
          <p:spPr bwMode="auto">
            <a:xfrm>
              <a:off x="3533775" y="4928071"/>
              <a:ext cx="509588" cy="4762"/>
            </a:xfrm>
            <a:custGeom>
              <a:avLst/>
              <a:gdLst>
                <a:gd name="T0" fmla="*/ 320 w 321"/>
                <a:gd name="T1" fmla="*/ 0 h 3"/>
                <a:gd name="T2" fmla="*/ 320 w 321"/>
                <a:gd name="T3" fmla="*/ 3 h 3"/>
                <a:gd name="T4" fmla="*/ 305 w 321"/>
                <a:gd name="T5" fmla="*/ 1 h 3"/>
                <a:gd name="T6" fmla="*/ 276 w 321"/>
                <a:gd name="T7" fmla="*/ 0 h 3"/>
                <a:gd name="T8" fmla="*/ 292 w 321"/>
                <a:gd name="T9" fmla="*/ 1 h 3"/>
                <a:gd name="T10" fmla="*/ 276 w 321"/>
                <a:gd name="T11" fmla="*/ 3 h 3"/>
                <a:gd name="T12" fmla="*/ 276 w 321"/>
                <a:gd name="T13" fmla="*/ 0 h 3"/>
                <a:gd name="T14" fmla="*/ 260 w 321"/>
                <a:gd name="T15" fmla="*/ 0 h 3"/>
                <a:gd name="T16" fmla="*/ 260 w 321"/>
                <a:gd name="T17" fmla="*/ 3 h 3"/>
                <a:gd name="T18" fmla="*/ 243 w 321"/>
                <a:gd name="T19" fmla="*/ 1 h 3"/>
                <a:gd name="T20" fmla="*/ 214 w 321"/>
                <a:gd name="T21" fmla="*/ 0 h 3"/>
                <a:gd name="T22" fmla="*/ 230 w 321"/>
                <a:gd name="T23" fmla="*/ 1 h 3"/>
                <a:gd name="T24" fmla="*/ 214 w 321"/>
                <a:gd name="T25" fmla="*/ 3 h 3"/>
                <a:gd name="T26" fmla="*/ 214 w 321"/>
                <a:gd name="T27" fmla="*/ 0 h 3"/>
                <a:gd name="T28" fmla="*/ 198 w 321"/>
                <a:gd name="T29" fmla="*/ 0 h 3"/>
                <a:gd name="T30" fmla="*/ 198 w 321"/>
                <a:gd name="T31" fmla="*/ 3 h 3"/>
                <a:gd name="T32" fmla="*/ 181 w 321"/>
                <a:gd name="T33" fmla="*/ 1 h 3"/>
                <a:gd name="T34" fmla="*/ 154 w 321"/>
                <a:gd name="T35" fmla="*/ 0 h 3"/>
                <a:gd name="T36" fmla="*/ 170 w 321"/>
                <a:gd name="T37" fmla="*/ 1 h 3"/>
                <a:gd name="T38" fmla="*/ 154 w 321"/>
                <a:gd name="T39" fmla="*/ 3 h 3"/>
                <a:gd name="T40" fmla="*/ 154 w 321"/>
                <a:gd name="T41" fmla="*/ 0 h 3"/>
                <a:gd name="T42" fmla="*/ 138 w 321"/>
                <a:gd name="T43" fmla="*/ 0 h 3"/>
                <a:gd name="T44" fmla="*/ 138 w 321"/>
                <a:gd name="T45" fmla="*/ 3 h 3"/>
                <a:gd name="T46" fmla="*/ 121 w 321"/>
                <a:gd name="T47" fmla="*/ 1 h 3"/>
                <a:gd name="T48" fmla="*/ 92 w 321"/>
                <a:gd name="T49" fmla="*/ 0 h 3"/>
                <a:gd name="T50" fmla="*/ 109 w 321"/>
                <a:gd name="T51" fmla="*/ 1 h 3"/>
                <a:gd name="T52" fmla="*/ 92 w 321"/>
                <a:gd name="T53" fmla="*/ 3 h 3"/>
                <a:gd name="T54" fmla="*/ 92 w 321"/>
                <a:gd name="T55" fmla="*/ 0 h 3"/>
                <a:gd name="T56" fmla="*/ 74 w 321"/>
                <a:gd name="T57" fmla="*/ 0 h 3"/>
                <a:gd name="T58" fmla="*/ 74 w 321"/>
                <a:gd name="T59" fmla="*/ 3 h 3"/>
                <a:gd name="T60" fmla="*/ 60 w 321"/>
                <a:gd name="T61" fmla="*/ 1 h 3"/>
                <a:gd name="T62" fmla="*/ 32 w 321"/>
                <a:gd name="T63" fmla="*/ 0 h 3"/>
                <a:gd name="T64" fmla="*/ 47 w 321"/>
                <a:gd name="T65" fmla="*/ 1 h 3"/>
                <a:gd name="T66" fmla="*/ 32 w 321"/>
                <a:gd name="T67" fmla="*/ 3 h 3"/>
                <a:gd name="T68" fmla="*/ 32 w 321"/>
                <a:gd name="T69" fmla="*/ 0 h 3"/>
                <a:gd name="T70" fmla="*/ 14 w 321"/>
                <a:gd name="T71" fmla="*/ 0 h 3"/>
                <a:gd name="T72" fmla="*/ 14 w 321"/>
                <a:gd name="T73" fmla="*/ 3 h 3"/>
                <a:gd name="T74" fmla="*/ 0 w 321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3">
                  <a:moveTo>
                    <a:pt x="307" y="0"/>
                  </a:moveTo>
                  <a:lnTo>
                    <a:pt x="320" y="0"/>
                  </a:lnTo>
                  <a:lnTo>
                    <a:pt x="321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2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0" y="1"/>
                  </a:lnTo>
                  <a:lnTo>
                    <a:pt x="260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7" y="0"/>
                  </a:lnTo>
                  <a:lnTo>
                    <a:pt x="230" y="1"/>
                  </a:lnTo>
                  <a:lnTo>
                    <a:pt x="227" y="3"/>
                  </a:lnTo>
                  <a:lnTo>
                    <a:pt x="214" y="3"/>
                  </a:lnTo>
                  <a:lnTo>
                    <a:pt x="212" y="1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1" y="1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70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2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38" y="3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2" y="3"/>
                  </a:lnTo>
                  <a:lnTo>
                    <a:pt x="91" y="1"/>
                  </a:lnTo>
                  <a:lnTo>
                    <a:pt x="92" y="0"/>
                  </a:lnTo>
                  <a:close/>
                  <a:moveTo>
                    <a:pt x="63" y="0"/>
                  </a:moveTo>
                  <a:lnTo>
                    <a:pt x="74" y="0"/>
                  </a:lnTo>
                  <a:lnTo>
                    <a:pt x="78" y="1"/>
                  </a:lnTo>
                  <a:lnTo>
                    <a:pt x="74" y="3"/>
                  </a:lnTo>
                  <a:lnTo>
                    <a:pt x="63" y="3"/>
                  </a:lnTo>
                  <a:lnTo>
                    <a:pt x="60" y="1"/>
                  </a:lnTo>
                  <a:lnTo>
                    <a:pt x="63" y="0"/>
                  </a:lnTo>
                  <a:close/>
                  <a:moveTo>
                    <a:pt x="32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8" y="1"/>
                  </a:lnTo>
                  <a:lnTo>
                    <a:pt x="14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7" name="Freeform 25"/>
            <p:cNvSpPr>
              <a:spLocks noEditPoints="1"/>
            </p:cNvSpPr>
            <p:nvPr/>
          </p:nvSpPr>
          <p:spPr bwMode="auto">
            <a:xfrm>
              <a:off x="4064000" y="4928071"/>
              <a:ext cx="514350" cy="4762"/>
            </a:xfrm>
            <a:custGeom>
              <a:avLst/>
              <a:gdLst>
                <a:gd name="T0" fmla="*/ 320 w 324"/>
                <a:gd name="T1" fmla="*/ 0 h 3"/>
                <a:gd name="T2" fmla="*/ 320 w 324"/>
                <a:gd name="T3" fmla="*/ 3 h 3"/>
                <a:gd name="T4" fmla="*/ 305 w 324"/>
                <a:gd name="T5" fmla="*/ 1 h 3"/>
                <a:gd name="T6" fmla="*/ 278 w 324"/>
                <a:gd name="T7" fmla="*/ 0 h 3"/>
                <a:gd name="T8" fmla="*/ 293 w 324"/>
                <a:gd name="T9" fmla="*/ 1 h 3"/>
                <a:gd name="T10" fmla="*/ 278 w 324"/>
                <a:gd name="T11" fmla="*/ 3 h 3"/>
                <a:gd name="T12" fmla="*/ 278 w 324"/>
                <a:gd name="T13" fmla="*/ 0 h 3"/>
                <a:gd name="T14" fmla="*/ 260 w 324"/>
                <a:gd name="T15" fmla="*/ 0 h 3"/>
                <a:gd name="T16" fmla="*/ 260 w 324"/>
                <a:gd name="T17" fmla="*/ 3 h 3"/>
                <a:gd name="T18" fmla="*/ 245 w 324"/>
                <a:gd name="T19" fmla="*/ 1 h 3"/>
                <a:gd name="T20" fmla="*/ 216 w 324"/>
                <a:gd name="T21" fmla="*/ 0 h 3"/>
                <a:gd name="T22" fmla="*/ 233 w 324"/>
                <a:gd name="T23" fmla="*/ 1 h 3"/>
                <a:gd name="T24" fmla="*/ 216 w 324"/>
                <a:gd name="T25" fmla="*/ 3 h 3"/>
                <a:gd name="T26" fmla="*/ 216 w 324"/>
                <a:gd name="T27" fmla="*/ 0 h 3"/>
                <a:gd name="T28" fmla="*/ 200 w 324"/>
                <a:gd name="T29" fmla="*/ 0 h 3"/>
                <a:gd name="T30" fmla="*/ 200 w 324"/>
                <a:gd name="T31" fmla="*/ 3 h 3"/>
                <a:gd name="T32" fmla="*/ 184 w 324"/>
                <a:gd name="T33" fmla="*/ 1 h 3"/>
                <a:gd name="T34" fmla="*/ 156 w 324"/>
                <a:gd name="T35" fmla="*/ 0 h 3"/>
                <a:gd name="T36" fmla="*/ 171 w 324"/>
                <a:gd name="T37" fmla="*/ 1 h 3"/>
                <a:gd name="T38" fmla="*/ 156 w 324"/>
                <a:gd name="T39" fmla="*/ 3 h 3"/>
                <a:gd name="T40" fmla="*/ 156 w 324"/>
                <a:gd name="T41" fmla="*/ 0 h 3"/>
                <a:gd name="T42" fmla="*/ 138 w 324"/>
                <a:gd name="T43" fmla="*/ 0 h 3"/>
                <a:gd name="T44" fmla="*/ 138 w 324"/>
                <a:gd name="T45" fmla="*/ 3 h 3"/>
                <a:gd name="T46" fmla="*/ 122 w 324"/>
                <a:gd name="T47" fmla="*/ 1 h 3"/>
                <a:gd name="T48" fmla="*/ 95 w 324"/>
                <a:gd name="T49" fmla="*/ 0 h 3"/>
                <a:gd name="T50" fmla="*/ 111 w 324"/>
                <a:gd name="T51" fmla="*/ 1 h 3"/>
                <a:gd name="T52" fmla="*/ 95 w 324"/>
                <a:gd name="T53" fmla="*/ 3 h 3"/>
                <a:gd name="T54" fmla="*/ 95 w 324"/>
                <a:gd name="T55" fmla="*/ 0 h 3"/>
                <a:gd name="T56" fmla="*/ 78 w 324"/>
                <a:gd name="T57" fmla="*/ 0 h 3"/>
                <a:gd name="T58" fmla="*/ 78 w 324"/>
                <a:gd name="T59" fmla="*/ 3 h 3"/>
                <a:gd name="T60" fmla="*/ 62 w 324"/>
                <a:gd name="T61" fmla="*/ 1 h 3"/>
                <a:gd name="T62" fmla="*/ 33 w 324"/>
                <a:gd name="T63" fmla="*/ 0 h 3"/>
                <a:gd name="T64" fmla="*/ 49 w 324"/>
                <a:gd name="T65" fmla="*/ 1 h 3"/>
                <a:gd name="T66" fmla="*/ 33 w 324"/>
                <a:gd name="T67" fmla="*/ 3 h 3"/>
                <a:gd name="T68" fmla="*/ 33 w 324"/>
                <a:gd name="T69" fmla="*/ 0 h 3"/>
                <a:gd name="T70" fmla="*/ 16 w 324"/>
                <a:gd name="T71" fmla="*/ 0 h 3"/>
                <a:gd name="T72" fmla="*/ 16 w 324"/>
                <a:gd name="T73" fmla="*/ 3 h 3"/>
                <a:gd name="T74" fmla="*/ 0 w 324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3">
                  <a:moveTo>
                    <a:pt x="307" y="0"/>
                  </a:moveTo>
                  <a:lnTo>
                    <a:pt x="320" y="0"/>
                  </a:lnTo>
                  <a:lnTo>
                    <a:pt x="324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8" y="0"/>
                  </a:moveTo>
                  <a:lnTo>
                    <a:pt x="291" y="0"/>
                  </a:lnTo>
                  <a:lnTo>
                    <a:pt x="293" y="1"/>
                  </a:lnTo>
                  <a:lnTo>
                    <a:pt x="291" y="3"/>
                  </a:lnTo>
                  <a:lnTo>
                    <a:pt x="278" y="3"/>
                  </a:lnTo>
                  <a:lnTo>
                    <a:pt x="275" y="1"/>
                  </a:lnTo>
                  <a:lnTo>
                    <a:pt x="278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7" y="3"/>
                  </a:lnTo>
                  <a:lnTo>
                    <a:pt x="245" y="1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3" y="1"/>
                  </a:lnTo>
                  <a:lnTo>
                    <a:pt x="229" y="3"/>
                  </a:lnTo>
                  <a:lnTo>
                    <a:pt x="216" y="3"/>
                  </a:lnTo>
                  <a:lnTo>
                    <a:pt x="215" y="1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200" y="0"/>
                  </a:lnTo>
                  <a:lnTo>
                    <a:pt x="200" y="1"/>
                  </a:lnTo>
                  <a:lnTo>
                    <a:pt x="200" y="3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5" y="0"/>
                  </a:lnTo>
                  <a:close/>
                  <a:moveTo>
                    <a:pt x="156" y="0"/>
                  </a:moveTo>
                  <a:lnTo>
                    <a:pt x="167" y="0"/>
                  </a:lnTo>
                  <a:lnTo>
                    <a:pt x="171" y="1"/>
                  </a:lnTo>
                  <a:lnTo>
                    <a:pt x="167" y="3"/>
                  </a:lnTo>
                  <a:lnTo>
                    <a:pt x="156" y="3"/>
                  </a:lnTo>
                  <a:lnTo>
                    <a:pt x="153" y="1"/>
                  </a:lnTo>
                  <a:lnTo>
                    <a:pt x="156" y="0"/>
                  </a:lnTo>
                  <a:close/>
                  <a:moveTo>
                    <a:pt x="126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38" y="3"/>
                  </a:lnTo>
                  <a:lnTo>
                    <a:pt x="126" y="3"/>
                  </a:lnTo>
                  <a:lnTo>
                    <a:pt x="122" y="1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07" y="3"/>
                  </a:lnTo>
                  <a:lnTo>
                    <a:pt x="95" y="3"/>
                  </a:lnTo>
                  <a:lnTo>
                    <a:pt x="93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8" y="0"/>
                  </a:lnTo>
                  <a:lnTo>
                    <a:pt x="78" y="1"/>
                  </a:lnTo>
                  <a:lnTo>
                    <a:pt x="78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18" y="1"/>
                  </a:lnTo>
                  <a:lnTo>
                    <a:pt x="16" y="3"/>
                  </a:lnTo>
                  <a:lnTo>
                    <a:pt x="4" y="3"/>
                  </a:lnTo>
                  <a:lnTo>
                    <a:pt x="0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8" name="Freeform 26"/>
            <p:cNvSpPr>
              <a:spLocks noEditPoints="1"/>
            </p:cNvSpPr>
            <p:nvPr/>
          </p:nvSpPr>
          <p:spPr bwMode="auto">
            <a:xfrm>
              <a:off x="4597400" y="4928071"/>
              <a:ext cx="514350" cy="4762"/>
            </a:xfrm>
            <a:custGeom>
              <a:avLst/>
              <a:gdLst>
                <a:gd name="T0" fmla="*/ 320 w 324"/>
                <a:gd name="T1" fmla="*/ 0 h 3"/>
                <a:gd name="T2" fmla="*/ 320 w 324"/>
                <a:gd name="T3" fmla="*/ 3 h 3"/>
                <a:gd name="T4" fmla="*/ 306 w 324"/>
                <a:gd name="T5" fmla="*/ 1 h 3"/>
                <a:gd name="T6" fmla="*/ 277 w 324"/>
                <a:gd name="T7" fmla="*/ 0 h 3"/>
                <a:gd name="T8" fmla="*/ 291 w 324"/>
                <a:gd name="T9" fmla="*/ 1 h 3"/>
                <a:gd name="T10" fmla="*/ 277 w 324"/>
                <a:gd name="T11" fmla="*/ 3 h 3"/>
                <a:gd name="T12" fmla="*/ 277 w 324"/>
                <a:gd name="T13" fmla="*/ 0 h 3"/>
                <a:gd name="T14" fmla="*/ 258 w 324"/>
                <a:gd name="T15" fmla="*/ 0 h 3"/>
                <a:gd name="T16" fmla="*/ 258 w 324"/>
                <a:gd name="T17" fmla="*/ 3 h 3"/>
                <a:gd name="T18" fmla="*/ 244 w 324"/>
                <a:gd name="T19" fmla="*/ 1 h 3"/>
                <a:gd name="T20" fmla="*/ 217 w 324"/>
                <a:gd name="T21" fmla="*/ 0 h 3"/>
                <a:gd name="T22" fmla="*/ 231 w 324"/>
                <a:gd name="T23" fmla="*/ 1 h 3"/>
                <a:gd name="T24" fmla="*/ 217 w 324"/>
                <a:gd name="T25" fmla="*/ 3 h 3"/>
                <a:gd name="T26" fmla="*/ 217 w 324"/>
                <a:gd name="T27" fmla="*/ 0 h 3"/>
                <a:gd name="T28" fmla="*/ 198 w 324"/>
                <a:gd name="T29" fmla="*/ 0 h 3"/>
                <a:gd name="T30" fmla="*/ 198 w 324"/>
                <a:gd name="T31" fmla="*/ 3 h 3"/>
                <a:gd name="T32" fmla="*/ 184 w 324"/>
                <a:gd name="T33" fmla="*/ 1 h 3"/>
                <a:gd name="T34" fmla="*/ 155 w 324"/>
                <a:gd name="T35" fmla="*/ 0 h 3"/>
                <a:gd name="T36" fmla="*/ 169 w 324"/>
                <a:gd name="T37" fmla="*/ 1 h 3"/>
                <a:gd name="T38" fmla="*/ 155 w 324"/>
                <a:gd name="T39" fmla="*/ 3 h 3"/>
                <a:gd name="T40" fmla="*/ 155 w 324"/>
                <a:gd name="T41" fmla="*/ 0 h 3"/>
                <a:gd name="T42" fmla="*/ 139 w 324"/>
                <a:gd name="T43" fmla="*/ 0 h 3"/>
                <a:gd name="T44" fmla="*/ 139 w 324"/>
                <a:gd name="T45" fmla="*/ 3 h 3"/>
                <a:gd name="T46" fmla="*/ 122 w 324"/>
                <a:gd name="T47" fmla="*/ 1 h 3"/>
                <a:gd name="T48" fmla="*/ 95 w 324"/>
                <a:gd name="T49" fmla="*/ 0 h 3"/>
                <a:gd name="T50" fmla="*/ 109 w 324"/>
                <a:gd name="T51" fmla="*/ 1 h 3"/>
                <a:gd name="T52" fmla="*/ 95 w 324"/>
                <a:gd name="T53" fmla="*/ 3 h 3"/>
                <a:gd name="T54" fmla="*/ 95 w 324"/>
                <a:gd name="T55" fmla="*/ 0 h 3"/>
                <a:gd name="T56" fmla="*/ 77 w 324"/>
                <a:gd name="T57" fmla="*/ 0 h 3"/>
                <a:gd name="T58" fmla="*/ 77 w 324"/>
                <a:gd name="T59" fmla="*/ 3 h 3"/>
                <a:gd name="T60" fmla="*/ 62 w 324"/>
                <a:gd name="T61" fmla="*/ 1 h 3"/>
                <a:gd name="T62" fmla="*/ 33 w 324"/>
                <a:gd name="T63" fmla="*/ 0 h 3"/>
                <a:gd name="T64" fmla="*/ 49 w 324"/>
                <a:gd name="T65" fmla="*/ 1 h 3"/>
                <a:gd name="T66" fmla="*/ 33 w 324"/>
                <a:gd name="T67" fmla="*/ 3 h 3"/>
                <a:gd name="T68" fmla="*/ 33 w 324"/>
                <a:gd name="T69" fmla="*/ 0 h 3"/>
                <a:gd name="T70" fmla="*/ 17 w 324"/>
                <a:gd name="T71" fmla="*/ 0 h 3"/>
                <a:gd name="T72" fmla="*/ 17 w 324"/>
                <a:gd name="T73" fmla="*/ 3 h 3"/>
                <a:gd name="T74" fmla="*/ 0 w 324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3">
                  <a:moveTo>
                    <a:pt x="308" y="0"/>
                  </a:moveTo>
                  <a:lnTo>
                    <a:pt x="320" y="0"/>
                  </a:lnTo>
                  <a:lnTo>
                    <a:pt x="324" y="1"/>
                  </a:lnTo>
                  <a:lnTo>
                    <a:pt x="320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1" y="1"/>
                  </a:lnTo>
                  <a:lnTo>
                    <a:pt x="291" y="3"/>
                  </a:lnTo>
                  <a:lnTo>
                    <a:pt x="277" y="3"/>
                  </a:lnTo>
                  <a:lnTo>
                    <a:pt x="275" y="1"/>
                  </a:lnTo>
                  <a:lnTo>
                    <a:pt x="277" y="0"/>
                  </a:lnTo>
                  <a:close/>
                  <a:moveTo>
                    <a:pt x="246" y="0"/>
                  </a:moveTo>
                  <a:lnTo>
                    <a:pt x="258" y="0"/>
                  </a:lnTo>
                  <a:lnTo>
                    <a:pt x="262" y="1"/>
                  </a:lnTo>
                  <a:lnTo>
                    <a:pt x="258" y="3"/>
                  </a:lnTo>
                  <a:lnTo>
                    <a:pt x="246" y="3"/>
                  </a:lnTo>
                  <a:lnTo>
                    <a:pt x="244" y="1"/>
                  </a:lnTo>
                  <a:lnTo>
                    <a:pt x="246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17" y="3"/>
                  </a:lnTo>
                  <a:lnTo>
                    <a:pt x="213" y="1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198" y="3"/>
                  </a:lnTo>
                  <a:lnTo>
                    <a:pt x="186" y="3"/>
                  </a:lnTo>
                  <a:lnTo>
                    <a:pt x="184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9" y="0"/>
                  </a:lnTo>
                  <a:lnTo>
                    <a:pt x="139" y="1"/>
                  </a:lnTo>
                  <a:lnTo>
                    <a:pt x="139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6" y="0"/>
                  </a:lnTo>
                  <a:lnTo>
                    <a:pt x="109" y="1"/>
                  </a:lnTo>
                  <a:lnTo>
                    <a:pt x="106" y="3"/>
                  </a:lnTo>
                  <a:lnTo>
                    <a:pt x="95" y="3"/>
                  </a:lnTo>
                  <a:lnTo>
                    <a:pt x="91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79" y="1"/>
                  </a:lnTo>
                  <a:lnTo>
                    <a:pt x="77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9" name="Freeform 27"/>
            <p:cNvSpPr>
              <a:spLocks noEditPoints="1"/>
            </p:cNvSpPr>
            <p:nvPr/>
          </p:nvSpPr>
          <p:spPr bwMode="auto">
            <a:xfrm>
              <a:off x="5132388" y="4928071"/>
              <a:ext cx="509588" cy="4762"/>
            </a:xfrm>
            <a:custGeom>
              <a:avLst/>
              <a:gdLst>
                <a:gd name="T0" fmla="*/ 318 w 321"/>
                <a:gd name="T1" fmla="*/ 0 h 3"/>
                <a:gd name="T2" fmla="*/ 318 w 321"/>
                <a:gd name="T3" fmla="*/ 3 h 3"/>
                <a:gd name="T4" fmla="*/ 303 w 321"/>
                <a:gd name="T5" fmla="*/ 1 h 3"/>
                <a:gd name="T6" fmla="*/ 276 w 321"/>
                <a:gd name="T7" fmla="*/ 0 h 3"/>
                <a:gd name="T8" fmla="*/ 290 w 321"/>
                <a:gd name="T9" fmla="*/ 1 h 3"/>
                <a:gd name="T10" fmla="*/ 276 w 321"/>
                <a:gd name="T11" fmla="*/ 3 h 3"/>
                <a:gd name="T12" fmla="*/ 276 w 321"/>
                <a:gd name="T13" fmla="*/ 0 h 3"/>
                <a:gd name="T14" fmla="*/ 258 w 321"/>
                <a:gd name="T15" fmla="*/ 0 h 3"/>
                <a:gd name="T16" fmla="*/ 258 w 321"/>
                <a:gd name="T17" fmla="*/ 3 h 3"/>
                <a:gd name="T18" fmla="*/ 243 w 321"/>
                <a:gd name="T19" fmla="*/ 1 h 3"/>
                <a:gd name="T20" fmla="*/ 214 w 321"/>
                <a:gd name="T21" fmla="*/ 0 h 3"/>
                <a:gd name="T22" fmla="*/ 229 w 321"/>
                <a:gd name="T23" fmla="*/ 1 h 3"/>
                <a:gd name="T24" fmla="*/ 214 w 321"/>
                <a:gd name="T25" fmla="*/ 3 h 3"/>
                <a:gd name="T26" fmla="*/ 214 w 321"/>
                <a:gd name="T27" fmla="*/ 0 h 3"/>
                <a:gd name="T28" fmla="*/ 196 w 321"/>
                <a:gd name="T29" fmla="*/ 0 h 3"/>
                <a:gd name="T30" fmla="*/ 196 w 321"/>
                <a:gd name="T31" fmla="*/ 3 h 3"/>
                <a:gd name="T32" fmla="*/ 181 w 321"/>
                <a:gd name="T33" fmla="*/ 1 h 3"/>
                <a:gd name="T34" fmla="*/ 154 w 321"/>
                <a:gd name="T35" fmla="*/ 0 h 3"/>
                <a:gd name="T36" fmla="*/ 169 w 321"/>
                <a:gd name="T37" fmla="*/ 1 h 3"/>
                <a:gd name="T38" fmla="*/ 154 w 321"/>
                <a:gd name="T39" fmla="*/ 3 h 3"/>
                <a:gd name="T40" fmla="*/ 154 w 321"/>
                <a:gd name="T41" fmla="*/ 0 h 3"/>
                <a:gd name="T42" fmla="*/ 136 w 321"/>
                <a:gd name="T43" fmla="*/ 0 h 3"/>
                <a:gd name="T44" fmla="*/ 136 w 321"/>
                <a:gd name="T45" fmla="*/ 3 h 3"/>
                <a:gd name="T46" fmla="*/ 121 w 321"/>
                <a:gd name="T47" fmla="*/ 1 h 3"/>
                <a:gd name="T48" fmla="*/ 92 w 321"/>
                <a:gd name="T49" fmla="*/ 0 h 3"/>
                <a:gd name="T50" fmla="*/ 107 w 321"/>
                <a:gd name="T51" fmla="*/ 1 h 3"/>
                <a:gd name="T52" fmla="*/ 92 w 321"/>
                <a:gd name="T53" fmla="*/ 3 h 3"/>
                <a:gd name="T54" fmla="*/ 92 w 321"/>
                <a:gd name="T55" fmla="*/ 0 h 3"/>
                <a:gd name="T56" fmla="*/ 74 w 321"/>
                <a:gd name="T57" fmla="*/ 0 h 3"/>
                <a:gd name="T58" fmla="*/ 74 w 321"/>
                <a:gd name="T59" fmla="*/ 3 h 3"/>
                <a:gd name="T60" fmla="*/ 60 w 321"/>
                <a:gd name="T61" fmla="*/ 1 h 3"/>
                <a:gd name="T62" fmla="*/ 32 w 321"/>
                <a:gd name="T63" fmla="*/ 0 h 3"/>
                <a:gd name="T64" fmla="*/ 47 w 321"/>
                <a:gd name="T65" fmla="*/ 1 h 3"/>
                <a:gd name="T66" fmla="*/ 32 w 321"/>
                <a:gd name="T67" fmla="*/ 3 h 3"/>
                <a:gd name="T68" fmla="*/ 32 w 321"/>
                <a:gd name="T69" fmla="*/ 0 h 3"/>
                <a:gd name="T70" fmla="*/ 14 w 321"/>
                <a:gd name="T71" fmla="*/ 0 h 3"/>
                <a:gd name="T72" fmla="*/ 14 w 321"/>
                <a:gd name="T73" fmla="*/ 3 h 3"/>
                <a:gd name="T74" fmla="*/ 0 w 321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3">
                  <a:moveTo>
                    <a:pt x="307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18" y="3"/>
                  </a:lnTo>
                  <a:lnTo>
                    <a:pt x="307" y="3"/>
                  </a:lnTo>
                  <a:lnTo>
                    <a:pt x="303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0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58" y="0"/>
                  </a:lnTo>
                  <a:lnTo>
                    <a:pt x="260" y="1"/>
                  </a:lnTo>
                  <a:lnTo>
                    <a:pt x="258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1"/>
                  </a:lnTo>
                  <a:lnTo>
                    <a:pt x="229" y="3"/>
                  </a:lnTo>
                  <a:lnTo>
                    <a:pt x="214" y="3"/>
                  </a:lnTo>
                  <a:lnTo>
                    <a:pt x="212" y="1"/>
                  </a:lnTo>
                  <a:lnTo>
                    <a:pt x="214" y="0"/>
                  </a:lnTo>
                  <a:close/>
                  <a:moveTo>
                    <a:pt x="183" y="0"/>
                  </a:moveTo>
                  <a:lnTo>
                    <a:pt x="196" y="0"/>
                  </a:lnTo>
                  <a:lnTo>
                    <a:pt x="200" y="1"/>
                  </a:lnTo>
                  <a:lnTo>
                    <a:pt x="196" y="3"/>
                  </a:lnTo>
                  <a:lnTo>
                    <a:pt x="183" y="3"/>
                  </a:lnTo>
                  <a:lnTo>
                    <a:pt x="181" y="1"/>
                  </a:lnTo>
                  <a:lnTo>
                    <a:pt x="183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1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7" y="1"/>
                  </a:lnTo>
                  <a:lnTo>
                    <a:pt x="107" y="3"/>
                  </a:lnTo>
                  <a:lnTo>
                    <a:pt x="92" y="3"/>
                  </a:lnTo>
                  <a:lnTo>
                    <a:pt x="91" y="1"/>
                  </a:lnTo>
                  <a:lnTo>
                    <a:pt x="92" y="0"/>
                  </a:lnTo>
                  <a:close/>
                  <a:moveTo>
                    <a:pt x="61" y="0"/>
                  </a:moveTo>
                  <a:lnTo>
                    <a:pt x="74" y="0"/>
                  </a:lnTo>
                  <a:lnTo>
                    <a:pt x="76" y="1"/>
                  </a:lnTo>
                  <a:lnTo>
                    <a:pt x="74" y="3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61" y="0"/>
                  </a:lnTo>
                  <a:close/>
                  <a:moveTo>
                    <a:pt x="32" y="0"/>
                  </a:moveTo>
                  <a:lnTo>
                    <a:pt x="43" y="0"/>
                  </a:lnTo>
                  <a:lnTo>
                    <a:pt x="47" y="1"/>
                  </a:lnTo>
                  <a:lnTo>
                    <a:pt x="43" y="3"/>
                  </a:lnTo>
                  <a:lnTo>
                    <a:pt x="32" y="3"/>
                  </a:lnTo>
                  <a:lnTo>
                    <a:pt x="29" y="1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4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0" name="Freeform 28"/>
            <p:cNvSpPr>
              <a:spLocks noEditPoints="1"/>
            </p:cNvSpPr>
            <p:nvPr/>
          </p:nvSpPr>
          <p:spPr bwMode="auto">
            <a:xfrm>
              <a:off x="5662613" y="4928071"/>
              <a:ext cx="511175" cy="4762"/>
            </a:xfrm>
            <a:custGeom>
              <a:avLst/>
              <a:gdLst>
                <a:gd name="T0" fmla="*/ 322 w 322"/>
                <a:gd name="T1" fmla="*/ 0 h 3"/>
                <a:gd name="T2" fmla="*/ 322 w 322"/>
                <a:gd name="T3" fmla="*/ 3 h 3"/>
                <a:gd name="T4" fmla="*/ 305 w 322"/>
                <a:gd name="T5" fmla="*/ 1 h 3"/>
                <a:gd name="T6" fmla="*/ 276 w 322"/>
                <a:gd name="T7" fmla="*/ 0 h 3"/>
                <a:gd name="T8" fmla="*/ 293 w 322"/>
                <a:gd name="T9" fmla="*/ 1 h 3"/>
                <a:gd name="T10" fmla="*/ 276 w 322"/>
                <a:gd name="T11" fmla="*/ 3 h 3"/>
                <a:gd name="T12" fmla="*/ 276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4 w 322"/>
                <a:gd name="T19" fmla="*/ 1 h 3"/>
                <a:gd name="T20" fmla="*/ 216 w 322"/>
                <a:gd name="T21" fmla="*/ 0 h 3"/>
                <a:gd name="T22" fmla="*/ 231 w 322"/>
                <a:gd name="T23" fmla="*/ 1 h 3"/>
                <a:gd name="T24" fmla="*/ 216 w 322"/>
                <a:gd name="T25" fmla="*/ 3 h 3"/>
                <a:gd name="T26" fmla="*/ 216 w 322"/>
                <a:gd name="T27" fmla="*/ 0 h 3"/>
                <a:gd name="T28" fmla="*/ 198 w 322"/>
                <a:gd name="T29" fmla="*/ 0 h 3"/>
                <a:gd name="T30" fmla="*/ 198 w 322"/>
                <a:gd name="T31" fmla="*/ 3 h 3"/>
                <a:gd name="T32" fmla="*/ 184 w 322"/>
                <a:gd name="T33" fmla="*/ 1 h 3"/>
                <a:gd name="T34" fmla="*/ 155 w 322"/>
                <a:gd name="T35" fmla="*/ 0 h 3"/>
                <a:gd name="T36" fmla="*/ 169 w 322"/>
                <a:gd name="T37" fmla="*/ 1 h 3"/>
                <a:gd name="T38" fmla="*/ 155 w 322"/>
                <a:gd name="T39" fmla="*/ 3 h 3"/>
                <a:gd name="T40" fmla="*/ 155 w 322"/>
                <a:gd name="T41" fmla="*/ 0 h 3"/>
                <a:gd name="T42" fmla="*/ 136 w 322"/>
                <a:gd name="T43" fmla="*/ 0 h 3"/>
                <a:gd name="T44" fmla="*/ 136 w 322"/>
                <a:gd name="T45" fmla="*/ 3 h 3"/>
                <a:gd name="T46" fmla="*/ 122 w 322"/>
                <a:gd name="T47" fmla="*/ 1 h 3"/>
                <a:gd name="T48" fmla="*/ 95 w 322"/>
                <a:gd name="T49" fmla="*/ 0 h 3"/>
                <a:gd name="T50" fmla="*/ 109 w 322"/>
                <a:gd name="T51" fmla="*/ 1 h 3"/>
                <a:gd name="T52" fmla="*/ 95 w 322"/>
                <a:gd name="T53" fmla="*/ 3 h 3"/>
                <a:gd name="T54" fmla="*/ 95 w 322"/>
                <a:gd name="T55" fmla="*/ 0 h 3"/>
                <a:gd name="T56" fmla="*/ 76 w 322"/>
                <a:gd name="T57" fmla="*/ 0 h 3"/>
                <a:gd name="T58" fmla="*/ 76 w 322"/>
                <a:gd name="T59" fmla="*/ 3 h 3"/>
                <a:gd name="T60" fmla="*/ 62 w 322"/>
                <a:gd name="T61" fmla="*/ 1 h 3"/>
                <a:gd name="T62" fmla="*/ 33 w 322"/>
                <a:gd name="T63" fmla="*/ 0 h 3"/>
                <a:gd name="T64" fmla="*/ 47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5 w 322"/>
                <a:gd name="T71" fmla="*/ 0 h 3"/>
                <a:gd name="T72" fmla="*/ 15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7" y="0"/>
                  </a:moveTo>
                  <a:lnTo>
                    <a:pt x="322" y="0"/>
                  </a:lnTo>
                  <a:lnTo>
                    <a:pt x="322" y="1"/>
                  </a:lnTo>
                  <a:lnTo>
                    <a:pt x="322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5" y="1"/>
                  </a:lnTo>
                  <a:lnTo>
                    <a:pt x="276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7" y="3"/>
                  </a:lnTo>
                  <a:lnTo>
                    <a:pt x="244" y="1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16" y="3"/>
                  </a:lnTo>
                  <a:lnTo>
                    <a:pt x="215" y="1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5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5" y="3"/>
                  </a:lnTo>
                  <a:lnTo>
                    <a:pt x="91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6" y="0"/>
                  </a:lnTo>
                  <a:lnTo>
                    <a:pt x="80" y="1"/>
                  </a:lnTo>
                  <a:lnTo>
                    <a:pt x="76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8" y="1"/>
                  </a:lnTo>
                  <a:lnTo>
                    <a:pt x="1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1" name="Freeform 29"/>
            <p:cNvSpPr>
              <a:spLocks noEditPoints="1"/>
            </p:cNvSpPr>
            <p:nvPr/>
          </p:nvSpPr>
          <p:spPr bwMode="auto">
            <a:xfrm>
              <a:off x="6196013" y="4928071"/>
              <a:ext cx="560388" cy="4762"/>
            </a:xfrm>
            <a:custGeom>
              <a:avLst/>
              <a:gdLst>
                <a:gd name="T0" fmla="*/ 349 w 353"/>
                <a:gd name="T1" fmla="*/ 0 h 3"/>
                <a:gd name="T2" fmla="*/ 349 w 353"/>
                <a:gd name="T3" fmla="*/ 3 h 3"/>
                <a:gd name="T4" fmla="*/ 335 w 353"/>
                <a:gd name="T5" fmla="*/ 1 h 3"/>
                <a:gd name="T6" fmla="*/ 308 w 353"/>
                <a:gd name="T7" fmla="*/ 0 h 3"/>
                <a:gd name="T8" fmla="*/ 322 w 353"/>
                <a:gd name="T9" fmla="*/ 1 h 3"/>
                <a:gd name="T10" fmla="*/ 308 w 353"/>
                <a:gd name="T11" fmla="*/ 3 h 3"/>
                <a:gd name="T12" fmla="*/ 308 w 353"/>
                <a:gd name="T13" fmla="*/ 0 h 3"/>
                <a:gd name="T14" fmla="*/ 289 w 353"/>
                <a:gd name="T15" fmla="*/ 0 h 3"/>
                <a:gd name="T16" fmla="*/ 289 w 353"/>
                <a:gd name="T17" fmla="*/ 3 h 3"/>
                <a:gd name="T18" fmla="*/ 275 w 353"/>
                <a:gd name="T19" fmla="*/ 1 h 3"/>
                <a:gd name="T20" fmla="*/ 246 w 353"/>
                <a:gd name="T21" fmla="*/ 0 h 3"/>
                <a:gd name="T22" fmla="*/ 260 w 353"/>
                <a:gd name="T23" fmla="*/ 1 h 3"/>
                <a:gd name="T24" fmla="*/ 246 w 353"/>
                <a:gd name="T25" fmla="*/ 3 h 3"/>
                <a:gd name="T26" fmla="*/ 246 w 353"/>
                <a:gd name="T27" fmla="*/ 0 h 3"/>
                <a:gd name="T28" fmla="*/ 228 w 353"/>
                <a:gd name="T29" fmla="*/ 0 h 3"/>
                <a:gd name="T30" fmla="*/ 228 w 353"/>
                <a:gd name="T31" fmla="*/ 3 h 3"/>
                <a:gd name="T32" fmla="*/ 213 w 353"/>
                <a:gd name="T33" fmla="*/ 1 h 3"/>
                <a:gd name="T34" fmla="*/ 186 w 353"/>
                <a:gd name="T35" fmla="*/ 0 h 3"/>
                <a:gd name="T36" fmla="*/ 200 w 353"/>
                <a:gd name="T37" fmla="*/ 1 h 3"/>
                <a:gd name="T38" fmla="*/ 186 w 353"/>
                <a:gd name="T39" fmla="*/ 3 h 3"/>
                <a:gd name="T40" fmla="*/ 186 w 353"/>
                <a:gd name="T41" fmla="*/ 0 h 3"/>
                <a:gd name="T42" fmla="*/ 168 w 353"/>
                <a:gd name="T43" fmla="*/ 0 h 3"/>
                <a:gd name="T44" fmla="*/ 168 w 353"/>
                <a:gd name="T45" fmla="*/ 3 h 3"/>
                <a:gd name="T46" fmla="*/ 153 w 353"/>
                <a:gd name="T47" fmla="*/ 1 h 3"/>
                <a:gd name="T48" fmla="*/ 124 w 353"/>
                <a:gd name="T49" fmla="*/ 0 h 3"/>
                <a:gd name="T50" fmla="*/ 139 w 353"/>
                <a:gd name="T51" fmla="*/ 1 h 3"/>
                <a:gd name="T52" fmla="*/ 124 w 353"/>
                <a:gd name="T53" fmla="*/ 3 h 3"/>
                <a:gd name="T54" fmla="*/ 124 w 353"/>
                <a:gd name="T55" fmla="*/ 0 h 3"/>
                <a:gd name="T56" fmla="*/ 106 w 353"/>
                <a:gd name="T57" fmla="*/ 0 h 3"/>
                <a:gd name="T58" fmla="*/ 106 w 353"/>
                <a:gd name="T59" fmla="*/ 3 h 3"/>
                <a:gd name="T60" fmla="*/ 91 w 353"/>
                <a:gd name="T61" fmla="*/ 1 h 3"/>
                <a:gd name="T62" fmla="*/ 64 w 353"/>
                <a:gd name="T63" fmla="*/ 0 h 3"/>
                <a:gd name="T64" fmla="*/ 79 w 353"/>
                <a:gd name="T65" fmla="*/ 1 h 3"/>
                <a:gd name="T66" fmla="*/ 64 w 353"/>
                <a:gd name="T67" fmla="*/ 3 h 3"/>
                <a:gd name="T68" fmla="*/ 64 w 353"/>
                <a:gd name="T69" fmla="*/ 0 h 3"/>
                <a:gd name="T70" fmla="*/ 46 w 353"/>
                <a:gd name="T71" fmla="*/ 0 h 3"/>
                <a:gd name="T72" fmla="*/ 46 w 353"/>
                <a:gd name="T73" fmla="*/ 3 h 3"/>
                <a:gd name="T74" fmla="*/ 31 w 353"/>
                <a:gd name="T75" fmla="*/ 1 h 3"/>
                <a:gd name="T76" fmla="*/ 2 w 353"/>
                <a:gd name="T77" fmla="*/ 0 h 3"/>
                <a:gd name="T78" fmla="*/ 19 w 353"/>
                <a:gd name="T79" fmla="*/ 1 h 3"/>
                <a:gd name="T80" fmla="*/ 2 w 353"/>
                <a:gd name="T81" fmla="*/ 3 h 3"/>
                <a:gd name="T82" fmla="*/ 2 w 353"/>
                <a:gd name="T8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3" h="3">
                  <a:moveTo>
                    <a:pt x="338" y="0"/>
                  </a:moveTo>
                  <a:lnTo>
                    <a:pt x="349" y="0"/>
                  </a:lnTo>
                  <a:lnTo>
                    <a:pt x="353" y="1"/>
                  </a:lnTo>
                  <a:lnTo>
                    <a:pt x="349" y="3"/>
                  </a:lnTo>
                  <a:lnTo>
                    <a:pt x="338" y="3"/>
                  </a:lnTo>
                  <a:lnTo>
                    <a:pt x="335" y="1"/>
                  </a:lnTo>
                  <a:lnTo>
                    <a:pt x="338" y="0"/>
                  </a:lnTo>
                  <a:close/>
                  <a:moveTo>
                    <a:pt x="308" y="0"/>
                  </a:moveTo>
                  <a:lnTo>
                    <a:pt x="320" y="0"/>
                  </a:lnTo>
                  <a:lnTo>
                    <a:pt x="322" y="1"/>
                  </a:lnTo>
                  <a:lnTo>
                    <a:pt x="320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5" y="0"/>
                  </a:moveTo>
                  <a:lnTo>
                    <a:pt x="289" y="0"/>
                  </a:lnTo>
                  <a:lnTo>
                    <a:pt x="291" y="1"/>
                  </a:lnTo>
                  <a:lnTo>
                    <a:pt x="289" y="3"/>
                  </a:lnTo>
                  <a:lnTo>
                    <a:pt x="275" y="3"/>
                  </a:lnTo>
                  <a:lnTo>
                    <a:pt x="275" y="1"/>
                  </a:lnTo>
                  <a:lnTo>
                    <a:pt x="275" y="0"/>
                  </a:lnTo>
                  <a:close/>
                  <a:moveTo>
                    <a:pt x="246" y="0"/>
                  </a:moveTo>
                  <a:lnTo>
                    <a:pt x="260" y="0"/>
                  </a:lnTo>
                  <a:lnTo>
                    <a:pt x="260" y="1"/>
                  </a:lnTo>
                  <a:lnTo>
                    <a:pt x="260" y="3"/>
                  </a:lnTo>
                  <a:lnTo>
                    <a:pt x="246" y="3"/>
                  </a:lnTo>
                  <a:lnTo>
                    <a:pt x="244" y="1"/>
                  </a:lnTo>
                  <a:lnTo>
                    <a:pt x="246" y="0"/>
                  </a:lnTo>
                  <a:close/>
                  <a:moveTo>
                    <a:pt x="215" y="0"/>
                  </a:moveTo>
                  <a:lnTo>
                    <a:pt x="228" y="0"/>
                  </a:lnTo>
                  <a:lnTo>
                    <a:pt x="231" y="1"/>
                  </a:lnTo>
                  <a:lnTo>
                    <a:pt x="228" y="3"/>
                  </a:lnTo>
                  <a:lnTo>
                    <a:pt x="215" y="3"/>
                  </a:lnTo>
                  <a:lnTo>
                    <a:pt x="213" y="1"/>
                  </a:lnTo>
                  <a:lnTo>
                    <a:pt x="215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6" y="3"/>
                  </a:lnTo>
                  <a:lnTo>
                    <a:pt x="182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8" y="0"/>
                  </a:lnTo>
                  <a:lnTo>
                    <a:pt x="171" y="1"/>
                  </a:lnTo>
                  <a:lnTo>
                    <a:pt x="168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7" y="0"/>
                  </a:lnTo>
                  <a:lnTo>
                    <a:pt x="139" y="1"/>
                  </a:lnTo>
                  <a:lnTo>
                    <a:pt x="137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3" y="0"/>
                  </a:moveTo>
                  <a:lnTo>
                    <a:pt x="106" y="0"/>
                  </a:lnTo>
                  <a:lnTo>
                    <a:pt x="108" y="1"/>
                  </a:lnTo>
                  <a:lnTo>
                    <a:pt x="106" y="3"/>
                  </a:lnTo>
                  <a:lnTo>
                    <a:pt x="93" y="3"/>
                  </a:lnTo>
                  <a:lnTo>
                    <a:pt x="91" y="1"/>
                  </a:lnTo>
                  <a:lnTo>
                    <a:pt x="93" y="0"/>
                  </a:lnTo>
                  <a:close/>
                  <a:moveTo>
                    <a:pt x="64" y="0"/>
                  </a:moveTo>
                  <a:lnTo>
                    <a:pt x="75" y="0"/>
                  </a:lnTo>
                  <a:lnTo>
                    <a:pt x="79" y="1"/>
                  </a:lnTo>
                  <a:lnTo>
                    <a:pt x="75" y="3"/>
                  </a:lnTo>
                  <a:lnTo>
                    <a:pt x="64" y="3"/>
                  </a:lnTo>
                  <a:lnTo>
                    <a:pt x="60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8" y="1"/>
                  </a:lnTo>
                  <a:lnTo>
                    <a:pt x="46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9" y="1"/>
                  </a:lnTo>
                  <a:lnTo>
                    <a:pt x="1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2" name="Freeform 30"/>
            <p:cNvSpPr>
              <a:spLocks noEditPoints="1"/>
            </p:cNvSpPr>
            <p:nvPr/>
          </p:nvSpPr>
          <p:spPr bwMode="auto">
            <a:xfrm>
              <a:off x="2468563" y="3577109"/>
              <a:ext cx="511175" cy="7937"/>
            </a:xfrm>
            <a:custGeom>
              <a:avLst/>
              <a:gdLst>
                <a:gd name="T0" fmla="*/ 320 w 322"/>
                <a:gd name="T1" fmla="*/ 0 h 5"/>
                <a:gd name="T2" fmla="*/ 320 w 322"/>
                <a:gd name="T3" fmla="*/ 5 h 5"/>
                <a:gd name="T4" fmla="*/ 303 w 322"/>
                <a:gd name="T5" fmla="*/ 2 h 5"/>
                <a:gd name="T6" fmla="*/ 276 w 322"/>
                <a:gd name="T7" fmla="*/ 0 h 5"/>
                <a:gd name="T8" fmla="*/ 293 w 322"/>
                <a:gd name="T9" fmla="*/ 2 h 5"/>
                <a:gd name="T10" fmla="*/ 276 w 322"/>
                <a:gd name="T11" fmla="*/ 5 h 5"/>
                <a:gd name="T12" fmla="*/ 276 w 322"/>
                <a:gd name="T13" fmla="*/ 0 h 5"/>
                <a:gd name="T14" fmla="*/ 260 w 322"/>
                <a:gd name="T15" fmla="*/ 0 h 5"/>
                <a:gd name="T16" fmla="*/ 260 w 322"/>
                <a:gd name="T17" fmla="*/ 5 h 5"/>
                <a:gd name="T18" fmla="*/ 243 w 322"/>
                <a:gd name="T19" fmla="*/ 2 h 5"/>
                <a:gd name="T20" fmla="*/ 214 w 322"/>
                <a:gd name="T21" fmla="*/ 0 h 5"/>
                <a:gd name="T22" fmla="*/ 229 w 322"/>
                <a:gd name="T23" fmla="*/ 2 h 5"/>
                <a:gd name="T24" fmla="*/ 214 w 322"/>
                <a:gd name="T25" fmla="*/ 5 h 5"/>
                <a:gd name="T26" fmla="*/ 214 w 322"/>
                <a:gd name="T27" fmla="*/ 0 h 5"/>
                <a:gd name="T28" fmla="*/ 198 w 322"/>
                <a:gd name="T29" fmla="*/ 0 h 5"/>
                <a:gd name="T30" fmla="*/ 198 w 322"/>
                <a:gd name="T31" fmla="*/ 5 h 5"/>
                <a:gd name="T32" fmla="*/ 182 w 322"/>
                <a:gd name="T33" fmla="*/ 2 h 5"/>
                <a:gd name="T34" fmla="*/ 154 w 322"/>
                <a:gd name="T35" fmla="*/ 0 h 5"/>
                <a:gd name="T36" fmla="*/ 169 w 322"/>
                <a:gd name="T37" fmla="*/ 2 h 5"/>
                <a:gd name="T38" fmla="*/ 154 w 322"/>
                <a:gd name="T39" fmla="*/ 5 h 5"/>
                <a:gd name="T40" fmla="*/ 154 w 322"/>
                <a:gd name="T41" fmla="*/ 0 h 5"/>
                <a:gd name="T42" fmla="*/ 136 w 322"/>
                <a:gd name="T43" fmla="*/ 0 h 5"/>
                <a:gd name="T44" fmla="*/ 136 w 322"/>
                <a:gd name="T45" fmla="*/ 5 h 5"/>
                <a:gd name="T46" fmla="*/ 122 w 322"/>
                <a:gd name="T47" fmla="*/ 2 h 5"/>
                <a:gd name="T48" fmla="*/ 93 w 322"/>
                <a:gd name="T49" fmla="*/ 0 h 5"/>
                <a:gd name="T50" fmla="*/ 109 w 322"/>
                <a:gd name="T51" fmla="*/ 2 h 5"/>
                <a:gd name="T52" fmla="*/ 93 w 322"/>
                <a:gd name="T53" fmla="*/ 5 h 5"/>
                <a:gd name="T54" fmla="*/ 93 w 322"/>
                <a:gd name="T55" fmla="*/ 0 h 5"/>
                <a:gd name="T56" fmla="*/ 76 w 322"/>
                <a:gd name="T57" fmla="*/ 0 h 5"/>
                <a:gd name="T58" fmla="*/ 76 w 322"/>
                <a:gd name="T59" fmla="*/ 5 h 5"/>
                <a:gd name="T60" fmla="*/ 60 w 322"/>
                <a:gd name="T61" fmla="*/ 2 h 5"/>
                <a:gd name="T62" fmla="*/ 33 w 322"/>
                <a:gd name="T63" fmla="*/ 0 h 5"/>
                <a:gd name="T64" fmla="*/ 47 w 322"/>
                <a:gd name="T65" fmla="*/ 2 h 5"/>
                <a:gd name="T66" fmla="*/ 33 w 322"/>
                <a:gd name="T67" fmla="*/ 5 h 5"/>
                <a:gd name="T68" fmla="*/ 33 w 322"/>
                <a:gd name="T69" fmla="*/ 0 h 5"/>
                <a:gd name="T70" fmla="*/ 14 w 322"/>
                <a:gd name="T71" fmla="*/ 0 h 5"/>
                <a:gd name="T72" fmla="*/ 14 w 322"/>
                <a:gd name="T73" fmla="*/ 5 h 5"/>
                <a:gd name="T74" fmla="*/ 0 w 322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5">
                  <a:moveTo>
                    <a:pt x="307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5"/>
                  </a:lnTo>
                  <a:lnTo>
                    <a:pt x="307" y="5"/>
                  </a:lnTo>
                  <a:lnTo>
                    <a:pt x="303" y="2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2"/>
                  </a:lnTo>
                  <a:lnTo>
                    <a:pt x="289" y="5"/>
                  </a:lnTo>
                  <a:lnTo>
                    <a:pt x="276" y="5"/>
                  </a:lnTo>
                  <a:lnTo>
                    <a:pt x="274" y="2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2" y="2"/>
                  </a:lnTo>
                  <a:lnTo>
                    <a:pt x="260" y="5"/>
                  </a:lnTo>
                  <a:lnTo>
                    <a:pt x="245" y="5"/>
                  </a:lnTo>
                  <a:lnTo>
                    <a:pt x="243" y="2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2"/>
                  </a:lnTo>
                  <a:lnTo>
                    <a:pt x="229" y="5"/>
                  </a:lnTo>
                  <a:lnTo>
                    <a:pt x="214" y="5"/>
                  </a:lnTo>
                  <a:lnTo>
                    <a:pt x="213" y="2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2"/>
                  </a:lnTo>
                  <a:lnTo>
                    <a:pt x="198" y="5"/>
                  </a:lnTo>
                  <a:lnTo>
                    <a:pt x="185" y="5"/>
                  </a:lnTo>
                  <a:lnTo>
                    <a:pt x="182" y="2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53" y="2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2"/>
                  </a:lnTo>
                  <a:lnTo>
                    <a:pt x="136" y="5"/>
                  </a:lnTo>
                  <a:lnTo>
                    <a:pt x="123" y="5"/>
                  </a:lnTo>
                  <a:lnTo>
                    <a:pt x="122" y="2"/>
                  </a:lnTo>
                  <a:lnTo>
                    <a:pt x="123" y="0"/>
                  </a:lnTo>
                  <a:close/>
                  <a:moveTo>
                    <a:pt x="93" y="0"/>
                  </a:moveTo>
                  <a:lnTo>
                    <a:pt x="107" y="0"/>
                  </a:lnTo>
                  <a:lnTo>
                    <a:pt x="109" y="2"/>
                  </a:lnTo>
                  <a:lnTo>
                    <a:pt x="107" y="5"/>
                  </a:lnTo>
                  <a:lnTo>
                    <a:pt x="93" y="5"/>
                  </a:lnTo>
                  <a:lnTo>
                    <a:pt x="91" y="2"/>
                  </a:lnTo>
                  <a:lnTo>
                    <a:pt x="93" y="0"/>
                  </a:lnTo>
                  <a:close/>
                  <a:moveTo>
                    <a:pt x="62" y="0"/>
                  </a:moveTo>
                  <a:lnTo>
                    <a:pt x="76" y="0"/>
                  </a:lnTo>
                  <a:lnTo>
                    <a:pt x="78" y="2"/>
                  </a:lnTo>
                  <a:lnTo>
                    <a:pt x="76" y="5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2" y="0"/>
                  </a:lnTo>
                  <a:close/>
                  <a:moveTo>
                    <a:pt x="33" y="0"/>
                  </a:moveTo>
                  <a:lnTo>
                    <a:pt x="45" y="0"/>
                  </a:lnTo>
                  <a:lnTo>
                    <a:pt x="47" y="2"/>
                  </a:lnTo>
                  <a:lnTo>
                    <a:pt x="45" y="5"/>
                  </a:lnTo>
                  <a:lnTo>
                    <a:pt x="33" y="5"/>
                  </a:lnTo>
                  <a:lnTo>
                    <a:pt x="29" y="2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6" y="2"/>
                  </a:lnTo>
                  <a:lnTo>
                    <a:pt x="14" y="5"/>
                  </a:lnTo>
                  <a:lnTo>
                    <a:pt x="2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3" name="Freeform 31"/>
            <p:cNvSpPr>
              <a:spLocks noEditPoints="1"/>
            </p:cNvSpPr>
            <p:nvPr/>
          </p:nvSpPr>
          <p:spPr bwMode="auto">
            <a:xfrm>
              <a:off x="2998788" y="3577109"/>
              <a:ext cx="511175" cy="7937"/>
            </a:xfrm>
            <a:custGeom>
              <a:avLst/>
              <a:gdLst>
                <a:gd name="T0" fmla="*/ 322 w 322"/>
                <a:gd name="T1" fmla="*/ 0 h 5"/>
                <a:gd name="T2" fmla="*/ 322 w 322"/>
                <a:gd name="T3" fmla="*/ 5 h 5"/>
                <a:gd name="T4" fmla="*/ 306 w 322"/>
                <a:gd name="T5" fmla="*/ 2 h 5"/>
                <a:gd name="T6" fmla="*/ 277 w 322"/>
                <a:gd name="T7" fmla="*/ 0 h 5"/>
                <a:gd name="T8" fmla="*/ 293 w 322"/>
                <a:gd name="T9" fmla="*/ 2 h 5"/>
                <a:gd name="T10" fmla="*/ 277 w 322"/>
                <a:gd name="T11" fmla="*/ 5 h 5"/>
                <a:gd name="T12" fmla="*/ 277 w 322"/>
                <a:gd name="T13" fmla="*/ 0 h 5"/>
                <a:gd name="T14" fmla="*/ 260 w 322"/>
                <a:gd name="T15" fmla="*/ 0 h 5"/>
                <a:gd name="T16" fmla="*/ 260 w 322"/>
                <a:gd name="T17" fmla="*/ 5 h 5"/>
                <a:gd name="T18" fmla="*/ 244 w 322"/>
                <a:gd name="T19" fmla="*/ 2 h 5"/>
                <a:gd name="T20" fmla="*/ 217 w 322"/>
                <a:gd name="T21" fmla="*/ 0 h 5"/>
                <a:gd name="T22" fmla="*/ 233 w 322"/>
                <a:gd name="T23" fmla="*/ 2 h 5"/>
                <a:gd name="T24" fmla="*/ 217 w 322"/>
                <a:gd name="T25" fmla="*/ 5 h 5"/>
                <a:gd name="T26" fmla="*/ 217 w 322"/>
                <a:gd name="T27" fmla="*/ 0 h 5"/>
                <a:gd name="T28" fmla="*/ 200 w 322"/>
                <a:gd name="T29" fmla="*/ 0 h 5"/>
                <a:gd name="T30" fmla="*/ 200 w 322"/>
                <a:gd name="T31" fmla="*/ 5 h 5"/>
                <a:gd name="T32" fmla="*/ 184 w 322"/>
                <a:gd name="T33" fmla="*/ 2 h 5"/>
                <a:gd name="T34" fmla="*/ 155 w 322"/>
                <a:gd name="T35" fmla="*/ 0 h 5"/>
                <a:gd name="T36" fmla="*/ 169 w 322"/>
                <a:gd name="T37" fmla="*/ 2 h 5"/>
                <a:gd name="T38" fmla="*/ 155 w 322"/>
                <a:gd name="T39" fmla="*/ 5 h 5"/>
                <a:gd name="T40" fmla="*/ 155 w 322"/>
                <a:gd name="T41" fmla="*/ 0 h 5"/>
                <a:gd name="T42" fmla="*/ 137 w 322"/>
                <a:gd name="T43" fmla="*/ 0 h 5"/>
                <a:gd name="T44" fmla="*/ 137 w 322"/>
                <a:gd name="T45" fmla="*/ 5 h 5"/>
                <a:gd name="T46" fmla="*/ 122 w 322"/>
                <a:gd name="T47" fmla="*/ 2 h 5"/>
                <a:gd name="T48" fmla="*/ 95 w 322"/>
                <a:gd name="T49" fmla="*/ 0 h 5"/>
                <a:gd name="T50" fmla="*/ 109 w 322"/>
                <a:gd name="T51" fmla="*/ 2 h 5"/>
                <a:gd name="T52" fmla="*/ 95 w 322"/>
                <a:gd name="T53" fmla="*/ 5 h 5"/>
                <a:gd name="T54" fmla="*/ 95 w 322"/>
                <a:gd name="T55" fmla="*/ 0 h 5"/>
                <a:gd name="T56" fmla="*/ 77 w 322"/>
                <a:gd name="T57" fmla="*/ 0 h 5"/>
                <a:gd name="T58" fmla="*/ 77 w 322"/>
                <a:gd name="T59" fmla="*/ 5 h 5"/>
                <a:gd name="T60" fmla="*/ 62 w 322"/>
                <a:gd name="T61" fmla="*/ 2 h 5"/>
                <a:gd name="T62" fmla="*/ 33 w 322"/>
                <a:gd name="T63" fmla="*/ 0 h 5"/>
                <a:gd name="T64" fmla="*/ 49 w 322"/>
                <a:gd name="T65" fmla="*/ 2 h 5"/>
                <a:gd name="T66" fmla="*/ 33 w 322"/>
                <a:gd name="T67" fmla="*/ 5 h 5"/>
                <a:gd name="T68" fmla="*/ 33 w 322"/>
                <a:gd name="T69" fmla="*/ 0 h 5"/>
                <a:gd name="T70" fmla="*/ 17 w 322"/>
                <a:gd name="T71" fmla="*/ 0 h 5"/>
                <a:gd name="T72" fmla="*/ 17 w 322"/>
                <a:gd name="T73" fmla="*/ 5 h 5"/>
                <a:gd name="T74" fmla="*/ 0 w 322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5">
                  <a:moveTo>
                    <a:pt x="308" y="0"/>
                  </a:moveTo>
                  <a:lnTo>
                    <a:pt x="322" y="0"/>
                  </a:lnTo>
                  <a:lnTo>
                    <a:pt x="322" y="2"/>
                  </a:lnTo>
                  <a:lnTo>
                    <a:pt x="322" y="5"/>
                  </a:lnTo>
                  <a:lnTo>
                    <a:pt x="308" y="5"/>
                  </a:lnTo>
                  <a:lnTo>
                    <a:pt x="306" y="2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3" y="2"/>
                  </a:lnTo>
                  <a:lnTo>
                    <a:pt x="291" y="5"/>
                  </a:lnTo>
                  <a:lnTo>
                    <a:pt x="277" y="5"/>
                  </a:lnTo>
                  <a:lnTo>
                    <a:pt x="275" y="2"/>
                  </a:lnTo>
                  <a:lnTo>
                    <a:pt x="277" y="0"/>
                  </a:lnTo>
                  <a:close/>
                  <a:moveTo>
                    <a:pt x="248" y="0"/>
                  </a:moveTo>
                  <a:lnTo>
                    <a:pt x="260" y="0"/>
                  </a:lnTo>
                  <a:lnTo>
                    <a:pt x="262" y="2"/>
                  </a:lnTo>
                  <a:lnTo>
                    <a:pt x="260" y="5"/>
                  </a:lnTo>
                  <a:lnTo>
                    <a:pt x="248" y="5"/>
                  </a:lnTo>
                  <a:lnTo>
                    <a:pt x="244" y="2"/>
                  </a:lnTo>
                  <a:lnTo>
                    <a:pt x="248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3" y="2"/>
                  </a:lnTo>
                  <a:lnTo>
                    <a:pt x="229" y="5"/>
                  </a:lnTo>
                  <a:lnTo>
                    <a:pt x="217" y="5"/>
                  </a:lnTo>
                  <a:lnTo>
                    <a:pt x="215" y="2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200" y="0"/>
                  </a:lnTo>
                  <a:lnTo>
                    <a:pt x="202" y="2"/>
                  </a:lnTo>
                  <a:lnTo>
                    <a:pt x="200" y="5"/>
                  </a:lnTo>
                  <a:lnTo>
                    <a:pt x="186" y="5"/>
                  </a:lnTo>
                  <a:lnTo>
                    <a:pt x="184" y="2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2"/>
                  </a:lnTo>
                  <a:lnTo>
                    <a:pt x="169" y="5"/>
                  </a:lnTo>
                  <a:lnTo>
                    <a:pt x="155" y="5"/>
                  </a:lnTo>
                  <a:lnTo>
                    <a:pt x="153" y="2"/>
                  </a:lnTo>
                  <a:lnTo>
                    <a:pt x="155" y="0"/>
                  </a:lnTo>
                  <a:close/>
                  <a:moveTo>
                    <a:pt x="126" y="0"/>
                  </a:moveTo>
                  <a:lnTo>
                    <a:pt x="137" y="0"/>
                  </a:lnTo>
                  <a:lnTo>
                    <a:pt x="140" y="2"/>
                  </a:lnTo>
                  <a:lnTo>
                    <a:pt x="137" y="5"/>
                  </a:lnTo>
                  <a:lnTo>
                    <a:pt x="126" y="5"/>
                  </a:lnTo>
                  <a:lnTo>
                    <a:pt x="122" y="2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8" y="0"/>
                  </a:lnTo>
                  <a:lnTo>
                    <a:pt x="109" y="2"/>
                  </a:lnTo>
                  <a:lnTo>
                    <a:pt x="108" y="5"/>
                  </a:lnTo>
                  <a:lnTo>
                    <a:pt x="95" y="5"/>
                  </a:lnTo>
                  <a:lnTo>
                    <a:pt x="93" y="2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80" y="2"/>
                  </a:lnTo>
                  <a:lnTo>
                    <a:pt x="77" y="5"/>
                  </a:lnTo>
                  <a:lnTo>
                    <a:pt x="64" y="5"/>
                  </a:lnTo>
                  <a:lnTo>
                    <a:pt x="62" y="2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8" y="0"/>
                  </a:lnTo>
                  <a:lnTo>
                    <a:pt x="49" y="2"/>
                  </a:lnTo>
                  <a:lnTo>
                    <a:pt x="48" y="5"/>
                  </a:lnTo>
                  <a:lnTo>
                    <a:pt x="33" y="5"/>
                  </a:lnTo>
                  <a:lnTo>
                    <a:pt x="31" y="2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9" y="2"/>
                  </a:lnTo>
                  <a:lnTo>
                    <a:pt x="17" y="5"/>
                  </a:lnTo>
                  <a:lnTo>
                    <a:pt x="2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4" name="Freeform 32"/>
            <p:cNvSpPr>
              <a:spLocks noEditPoints="1"/>
            </p:cNvSpPr>
            <p:nvPr/>
          </p:nvSpPr>
          <p:spPr bwMode="auto">
            <a:xfrm>
              <a:off x="3533775" y="3577109"/>
              <a:ext cx="509588" cy="7937"/>
            </a:xfrm>
            <a:custGeom>
              <a:avLst/>
              <a:gdLst>
                <a:gd name="T0" fmla="*/ 320 w 321"/>
                <a:gd name="T1" fmla="*/ 0 h 5"/>
                <a:gd name="T2" fmla="*/ 320 w 321"/>
                <a:gd name="T3" fmla="*/ 5 h 5"/>
                <a:gd name="T4" fmla="*/ 305 w 321"/>
                <a:gd name="T5" fmla="*/ 2 h 5"/>
                <a:gd name="T6" fmla="*/ 276 w 321"/>
                <a:gd name="T7" fmla="*/ 0 h 5"/>
                <a:gd name="T8" fmla="*/ 292 w 321"/>
                <a:gd name="T9" fmla="*/ 2 h 5"/>
                <a:gd name="T10" fmla="*/ 276 w 321"/>
                <a:gd name="T11" fmla="*/ 5 h 5"/>
                <a:gd name="T12" fmla="*/ 276 w 321"/>
                <a:gd name="T13" fmla="*/ 0 h 5"/>
                <a:gd name="T14" fmla="*/ 260 w 321"/>
                <a:gd name="T15" fmla="*/ 0 h 5"/>
                <a:gd name="T16" fmla="*/ 260 w 321"/>
                <a:gd name="T17" fmla="*/ 5 h 5"/>
                <a:gd name="T18" fmla="*/ 243 w 321"/>
                <a:gd name="T19" fmla="*/ 2 h 5"/>
                <a:gd name="T20" fmla="*/ 214 w 321"/>
                <a:gd name="T21" fmla="*/ 0 h 5"/>
                <a:gd name="T22" fmla="*/ 230 w 321"/>
                <a:gd name="T23" fmla="*/ 2 h 5"/>
                <a:gd name="T24" fmla="*/ 214 w 321"/>
                <a:gd name="T25" fmla="*/ 5 h 5"/>
                <a:gd name="T26" fmla="*/ 214 w 321"/>
                <a:gd name="T27" fmla="*/ 0 h 5"/>
                <a:gd name="T28" fmla="*/ 198 w 321"/>
                <a:gd name="T29" fmla="*/ 0 h 5"/>
                <a:gd name="T30" fmla="*/ 198 w 321"/>
                <a:gd name="T31" fmla="*/ 5 h 5"/>
                <a:gd name="T32" fmla="*/ 181 w 321"/>
                <a:gd name="T33" fmla="*/ 2 h 5"/>
                <a:gd name="T34" fmla="*/ 154 w 321"/>
                <a:gd name="T35" fmla="*/ 0 h 5"/>
                <a:gd name="T36" fmla="*/ 170 w 321"/>
                <a:gd name="T37" fmla="*/ 2 h 5"/>
                <a:gd name="T38" fmla="*/ 154 w 321"/>
                <a:gd name="T39" fmla="*/ 5 h 5"/>
                <a:gd name="T40" fmla="*/ 154 w 321"/>
                <a:gd name="T41" fmla="*/ 0 h 5"/>
                <a:gd name="T42" fmla="*/ 138 w 321"/>
                <a:gd name="T43" fmla="*/ 0 h 5"/>
                <a:gd name="T44" fmla="*/ 138 w 321"/>
                <a:gd name="T45" fmla="*/ 5 h 5"/>
                <a:gd name="T46" fmla="*/ 121 w 321"/>
                <a:gd name="T47" fmla="*/ 2 h 5"/>
                <a:gd name="T48" fmla="*/ 92 w 321"/>
                <a:gd name="T49" fmla="*/ 0 h 5"/>
                <a:gd name="T50" fmla="*/ 109 w 321"/>
                <a:gd name="T51" fmla="*/ 2 h 5"/>
                <a:gd name="T52" fmla="*/ 92 w 321"/>
                <a:gd name="T53" fmla="*/ 5 h 5"/>
                <a:gd name="T54" fmla="*/ 92 w 321"/>
                <a:gd name="T55" fmla="*/ 0 h 5"/>
                <a:gd name="T56" fmla="*/ 74 w 321"/>
                <a:gd name="T57" fmla="*/ 0 h 5"/>
                <a:gd name="T58" fmla="*/ 74 w 321"/>
                <a:gd name="T59" fmla="*/ 5 h 5"/>
                <a:gd name="T60" fmla="*/ 60 w 321"/>
                <a:gd name="T61" fmla="*/ 2 h 5"/>
                <a:gd name="T62" fmla="*/ 32 w 321"/>
                <a:gd name="T63" fmla="*/ 0 h 5"/>
                <a:gd name="T64" fmla="*/ 47 w 321"/>
                <a:gd name="T65" fmla="*/ 2 h 5"/>
                <a:gd name="T66" fmla="*/ 32 w 321"/>
                <a:gd name="T67" fmla="*/ 5 h 5"/>
                <a:gd name="T68" fmla="*/ 32 w 321"/>
                <a:gd name="T69" fmla="*/ 0 h 5"/>
                <a:gd name="T70" fmla="*/ 14 w 321"/>
                <a:gd name="T71" fmla="*/ 0 h 5"/>
                <a:gd name="T72" fmla="*/ 14 w 321"/>
                <a:gd name="T73" fmla="*/ 5 h 5"/>
                <a:gd name="T74" fmla="*/ 0 w 321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5">
                  <a:moveTo>
                    <a:pt x="307" y="0"/>
                  </a:moveTo>
                  <a:lnTo>
                    <a:pt x="320" y="0"/>
                  </a:lnTo>
                  <a:lnTo>
                    <a:pt x="321" y="2"/>
                  </a:lnTo>
                  <a:lnTo>
                    <a:pt x="320" y="5"/>
                  </a:lnTo>
                  <a:lnTo>
                    <a:pt x="307" y="5"/>
                  </a:lnTo>
                  <a:lnTo>
                    <a:pt x="305" y="2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2" y="2"/>
                  </a:lnTo>
                  <a:lnTo>
                    <a:pt x="289" y="5"/>
                  </a:lnTo>
                  <a:lnTo>
                    <a:pt x="276" y="5"/>
                  </a:lnTo>
                  <a:lnTo>
                    <a:pt x="274" y="2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0" y="2"/>
                  </a:lnTo>
                  <a:lnTo>
                    <a:pt x="260" y="5"/>
                  </a:lnTo>
                  <a:lnTo>
                    <a:pt x="245" y="5"/>
                  </a:lnTo>
                  <a:lnTo>
                    <a:pt x="243" y="2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7" y="0"/>
                  </a:lnTo>
                  <a:lnTo>
                    <a:pt x="230" y="2"/>
                  </a:lnTo>
                  <a:lnTo>
                    <a:pt x="227" y="5"/>
                  </a:lnTo>
                  <a:lnTo>
                    <a:pt x="214" y="5"/>
                  </a:lnTo>
                  <a:lnTo>
                    <a:pt x="212" y="2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2"/>
                  </a:lnTo>
                  <a:lnTo>
                    <a:pt x="198" y="5"/>
                  </a:lnTo>
                  <a:lnTo>
                    <a:pt x="185" y="5"/>
                  </a:lnTo>
                  <a:lnTo>
                    <a:pt x="181" y="2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70" y="2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52" y="2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8" y="0"/>
                  </a:lnTo>
                  <a:lnTo>
                    <a:pt x="140" y="2"/>
                  </a:lnTo>
                  <a:lnTo>
                    <a:pt x="138" y="5"/>
                  </a:lnTo>
                  <a:lnTo>
                    <a:pt x="123" y="5"/>
                  </a:lnTo>
                  <a:lnTo>
                    <a:pt x="121" y="2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9" y="2"/>
                  </a:lnTo>
                  <a:lnTo>
                    <a:pt x="107" y="5"/>
                  </a:lnTo>
                  <a:lnTo>
                    <a:pt x="92" y="5"/>
                  </a:lnTo>
                  <a:lnTo>
                    <a:pt x="91" y="2"/>
                  </a:lnTo>
                  <a:lnTo>
                    <a:pt x="92" y="0"/>
                  </a:lnTo>
                  <a:close/>
                  <a:moveTo>
                    <a:pt x="63" y="0"/>
                  </a:moveTo>
                  <a:lnTo>
                    <a:pt x="74" y="0"/>
                  </a:lnTo>
                  <a:lnTo>
                    <a:pt x="78" y="2"/>
                  </a:lnTo>
                  <a:lnTo>
                    <a:pt x="74" y="5"/>
                  </a:lnTo>
                  <a:lnTo>
                    <a:pt x="63" y="5"/>
                  </a:lnTo>
                  <a:lnTo>
                    <a:pt x="60" y="2"/>
                  </a:lnTo>
                  <a:lnTo>
                    <a:pt x="63" y="0"/>
                  </a:lnTo>
                  <a:close/>
                  <a:moveTo>
                    <a:pt x="32" y="0"/>
                  </a:moveTo>
                  <a:lnTo>
                    <a:pt x="45" y="0"/>
                  </a:lnTo>
                  <a:lnTo>
                    <a:pt x="47" y="2"/>
                  </a:lnTo>
                  <a:lnTo>
                    <a:pt x="45" y="5"/>
                  </a:lnTo>
                  <a:lnTo>
                    <a:pt x="32" y="5"/>
                  </a:lnTo>
                  <a:lnTo>
                    <a:pt x="31" y="2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8" y="2"/>
                  </a:lnTo>
                  <a:lnTo>
                    <a:pt x="14" y="5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5" name="Freeform 33"/>
            <p:cNvSpPr>
              <a:spLocks noEditPoints="1"/>
            </p:cNvSpPr>
            <p:nvPr/>
          </p:nvSpPr>
          <p:spPr bwMode="auto">
            <a:xfrm>
              <a:off x="4064000" y="3577109"/>
              <a:ext cx="514350" cy="7937"/>
            </a:xfrm>
            <a:custGeom>
              <a:avLst/>
              <a:gdLst>
                <a:gd name="T0" fmla="*/ 320 w 324"/>
                <a:gd name="T1" fmla="*/ 0 h 5"/>
                <a:gd name="T2" fmla="*/ 320 w 324"/>
                <a:gd name="T3" fmla="*/ 5 h 5"/>
                <a:gd name="T4" fmla="*/ 305 w 324"/>
                <a:gd name="T5" fmla="*/ 2 h 5"/>
                <a:gd name="T6" fmla="*/ 278 w 324"/>
                <a:gd name="T7" fmla="*/ 0 h 5"/>
                <a:gd name="T8" fmla="*/ 293 w 324"/>
                <a:gd name="T9" fmla="*/ 2 h 5"/>
                <a:gd name="T10" fmla="*/ 278 w 324"/>
                <a:gd name="T11" fmla="*/ 5 h 5"/>
                <a:gd name="T12" fmla="*/ 278 w 324"/>
                <a:gd name="T13" fmla="*/ 0 h 5"/>
                <a:gd name="T14" fmla="*/ 260 w 324"/>
                <a:gd name="T15" fmla="*/ 0 h 5"/>
                <a:gd name="T16" fmla="*/ 260 w 324"/>
                <a:gd name="T17" fmla="*/ 5 h 5"/>
                <a:gd name="T18" fmla="*/ 245 w 324"/>
                <a:gd name="T19" fmla="*/ 2 h 5"/>
                <a:gd name="T20" fmla="*/ 216 w 324"/>
                <a:gd name="T21" fmla="*/ 0 h 5"/>
                <a:gd name="T22" fmla="*/ 233 w 324"/>
                <a:gd name="T23" fmla="*/ 2 h 5"/>
                <a:gd name="T24" fmla="*/ 216 w 324"/>
                <a:gd name="T25" fmla="*/ 5 h 5"/>
                <a:gd name="T26" fmla="*/ 216 w 324"/>
                <a:gd name="T27" fmla="*/ 0 h 5"/>
                <a:gd name="T28" fmla="*/ 200 w 324"/>
                <a:gd name="T29" fmla="*/ 0 h 5"/>
                <a:gd name="T30" fmla="*/ 200 w 324"/>
                <a:gd name="T31" fmla="*/ 5 h 5"/>
                <a:gd name="T32" fmla="*/ 184 w 324"/>
                <a:gd name="T33" fmla="*/ 2 h 5"/>
                <a:gd name="T34" fmla="*/ 156 w 324"/>
                <a:gd name="T35" fmla="*/ 0 h 5"/>
                <a:gd name="T36" fmla="*/ 171 w 324"/>
                <a:gd name="T37" fmla="*/ 2 h 5"/>
                <a:gd name="T38" fmla="*/ 156 w 324"/>
                <a:gd name="T39" fmla="*/ 5 h 5"/>
                <a:gd name="T40" fmla="*/ 156 w 324"/>
                <a:gd name="T41" fmla="*/ 0 h 5"/>
                <a:gd name="T42" fmla="*/ 138 w 324"/>
                <a:gd name="T43" fmla="*/ 0 h 5"/>
                <a:gd name="T44" fmla="*/ 138 w 324"/>
                <a:gd name="T45" fmla="*/ 5 h 5"/>
                <a:gd name="T46" fmla="*/ 122 w 324"/>
                <a:gd name="T47" fmla="*/ 2 h 5"/>
                <a:gd name="T48" fmla="*/ 95 w 324"/>
                <a:gd name="T49" fmla="*/ 0 h 5"/>
                <a:gd name="T50" fmla="*/ 111 w 324"/>
                <a:gd name="T51" fmla="*/ 2 h 5"/>
                <a:gd name="T52" fmla="*/ 95 w 324"/>
                <a:gd name="T53" fmla="*/ 5 h 5"/>
                <a:gd name="T54" fmla="*/ 95 w 324"/>
                <a:gd name="T55" fmla="*/ 0 h 5"/>
                <a:gd name="T56" fmla="*/ 78 w 324"/>
                <a:gd name="T57" fmla="*/ 0 h 5"/>
                <a:gd name="T58" fmla="*/ 78 w 324"/>
                <a:gd name="T59" fmla="*/ 5 h 5"/>
                <a:gd name="T60" fmla="*/ 62 w 324"/>
                <a:gd name="T61" fmla="*/ 2 h 5"/>
                <a:gd name="T62" fmla="*/ 33 w 324"/>
                <a:gd name="T63" fmla="*/ 0 h 5"/>
                <a:gd name="T64" fmla="*/ 49 w 324"/>
                <a:gd name="T65" fmla="*/ 2 h 5"/>
                <a:gd name="T66" fmla="*/ 33 w 324"/>
                <a:gd name="T67" fmla="*/ 5 h 5"/>
                <a:gd name="T68" fmla="*/ 33 w 324"/>
                <a:gd name="T69" fmla="*/ 0 h 5"/>
                <a:gd name="T70" fmla="*/ 16 w 324"/>
                <a:gd name="T71" fmla="*/ 0 h 5"/>
                <a:gd name="T72" fmla="*/ 16 w 324"/>
                <a:gd name="T73" fmla="*/ 5 h 5"/>
                <a:gd name="T74" fmla="*/ 0 w 324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5">
                  <a:moveTo>
                    <a:pt x="307" y="0"/>
                  </a:moveTo>
                  <a:lnTo>
                    <a:pt x="320" y="0"/>
                  </a:lnTo>
                  <a:lnTo>
                    <a:pt x="324" y="2"/>
                  </a:lnTo>
                  <a:lnTo>
                    <a:pt x="320" y="5"/>
                  </a:lnTo>
                  <a:lnTo>
                    <a:pt x="307" y="5"/>
                  </a:lnTo>
                  <a:lnTo>
                    <a:pt x="305" y="2"/>
                  </a:lnTo>
                  <a:lnTo>
                    <a:pt x="307" y="0"/>
                  </a:lnTo>
                  <a:close/>
                  <a:moveTo>
                    <a:pt x="278" y="0"/>
                  </a:moveTo>
                  <a:lnTo>
                    <a:pt x="291" y="0"/>
                  </a:lnTo>
                  <a:lnTo>
                    <a:pt x="293" y="2"/>
                  </a:lnTo>
                  <a:lnTo>
                    <a:pt x="291" y="5"/>
                  </a:lnTo>
                  <a:lnTo>
                    <a:pt x="278" y="5"/>
                  </a:lnTo>
                  <a:lnTo>
                    <a:pt x="275" y="2"/>
                  </a:lnTo>
                  <a:lnTo>
                    <a:pt x="278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2"/>
                  </a:lnTo>
                  <a:lnTo>
                    <a:pt x="260" y="5"/>
                  </a:lnTo>
                  <a:lnTo>
                    <a:pt x="247" y="5"/>
                  </a:lnTo>
                  <a:lnTo>
                    <a:pt x="245" y="2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3" y="2"/>
                  </a:lnTo>
                  <a:lnTo>
                    <a:pt x="229" y="5"/>
                  </a:lnTo>
                  <a:lnTo>
                    <a:pt x="216" y="5"/>
                  </a:lnTo>
                  <a:lnTo>
                    <a:pt x="215" y="2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200" y="0"/>
                  </a:lnTo>
                  <a:lnTo>
                    <a:pt x="200" y="2"/>
                  </a:lnTo>
                  <a:lnTo>
                    <a:pt x="200" y="5"/>
                  </a:lnTo>
                  <a:lnTo>
                    <a:pt x="185" y="5"/>
                  </a:lnTo>
                  <a:lnTo>
                    <a:pt x="184" y="2"/>
                  </a:lnTo>
                  <a:lnTo>
                    <a:pt x="185" y="0"/>
                  </a:lnTo>
                  <a:close/>
                  <a:moveTo>
                    <a:pt x="156" y="0"/>
                  </a:moveTo>
                  <a:lnTo>
                    <a:pt x="167" y="0"/>
                  </a:lnTo>
                  <a:lnTo>
                    <a:pt x="171" y="2"/>
                  </a:lnTo>
                  <a:lnTo>
                    <a:pt x="167" y="5"/>
                  </a:lnTo>
                  <a:lnTo>
                    <a:pt x="156" y="5"/>
                  </a:lnTo>
                  <a:lnTo>
                    <a:pt x="153" y="2"/>
                  </a:lnTo>
                  <a:lnTo>
                    <a:pt x="156" y="0"/>
                  </a:lnTo>
                  <a:close/>
                  <a:moveTo>
                    <a:pt x="126" y="0"/>
                  </a:moveTo>
                  <a:lnTo>
                    <a:pt x="138" y="0"/>
                  </a:lnTo>
                  <a:lnTo>
                    <a:pt x="140" y="2"/>
                  </a:lnTo>
                  <a:lnTo>
                    <a:pt x="138" y="5"/>
                  </a:lnTo>
                  <a:lnTo>
                    <a:pt x="126" y="5"/>
                  </a:lnTo>
                  <a:lnTo>
                    <a:pt x="122" y="2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11" y="2"/>
                  </a:lnTo>
                  <a:lnTo>
                    <a:pt x="107" y="5"/>
                  </a:lnTo>
                  <a:lnTo>
                    <a:pt x="95" y="5"/>
                  </a:lnTo>
                  <a:lnTo>
                    <a:pt x="93" y="2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8" y="0"/>
                  </a:lnTo>
                  <a:lnTo>
                    <a:pt x="78" y="2"/>
                  </a:lnTo>
                  <a:lnTo>
                    <a:pt x="78" y="5"/>
                  </a:lnTo>
                  <a:lnTo>
                    <a:pt x="64" y="5"/>
                  </a:lnTo>
                  <a:lnTo>
                    <a:pt x="62" y="2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9" y="2"/>
                  </a:lnTo>
                  <a:lnTo>
                    <a:pt x="47" y="5"/>
                  </a:lnTo>
                  <a:lnTo>
                    <a:pt x="33" y="5"/>
                  </a:lnTo>
                  <a:lnTo>
                    <a:pt x="31" y="2"/>
                  </a:lnTo>
                  <a:lnTo>
                    <a:pt x="33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5"/>
                  </a:lnTo>
                  <a:lnTo>
                    <a:pt x="4" y="5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6" name="Freeform 34"/>
            <p:cNvSpPr>
              <a:spLocks noEditPoints="1"/>
            </p:cNvSpPr>
            <p:nvPr/>
          </p:nvSpPr>
          <p:spPr bwMode="auto">
            <a:xfrm>
              <a:off x="4597400" y="3577109"/>
              <a:ext cx="514350" cy="7937"/>
            </a:xfrm>
            <a:custGeom>
              <a:avLst/>
              <a:gdLst>
                <a:gd name="T0" fmla="*/ 320 w 324"/>
                <a:gd name="T1" fmla="*/ 0 h 5"/>
                <a:gd name="T2" fmla="*/ 320 w 324"/>
                <a:gd name="T3" fmla="*/ 5 h 5"/>
                <a:gd name="T4" fmla="*/ 306 w 324"/>
                <a:gd name="T5" fmla="*/ 2 h 5"/>
                <a:gd name="T6" fmla="*/ 277 w 324"/>
                <a:gd name="T7" fmla="*/ 0 h 5"/>
                <a:gd name="T8" fmla="*/ 291 w 324"/>
                <a:gd name="T9" fmla="*/ 2 h 5"/>
                <a:gd name="T10" fmla="*/ 277 w 324"/>
                <a:gd name="T11" fmla="*/ 5 h 5"/>
                <a:gd name="T12" fmla="*/ 277 w 324"/>
                <a:gd name="T13" fmla="*/ 0 h 5"/>
                <a:gd name="T14" fmla="*/ 258 w 324"/>
                <a:gd name="T15" fmla="*/ 0 h 5"/>
                <a:gd name="T16" fmla="*/ 258 w 324"/>
                <a:gd name="T17" fmla="*/ 5 h 5"/>
                <a:gd name="T18" fmla="*/ 244 w 324"/>
                <a:gd name="T19" fmla="*/ 2 h 5"/>
                <a:gd name="T20" fmla="*/ 217 w 324"/>
                <a:gd name="T21" fmla="*/ 0 h 5"/>
                <a:gd name="T22" fmla="*/ 231 w 324"/>
                <a:gd name="T23" fmla="*/ 2 h 5"/>
                <a:gd name="T24" fmla="*/ 217 w 324"/>
                <a:gd name="T25" fmla="*/ 5 h 5"/>
                <a:gd name="T26" fmla="*/ 217 w 324"/>
                <a:gd name="T27" fmla="*/ 0 h 5"/>
                <a:gd name="T28" fmla="*/ 198 w 324"/>
                <a:gd name="T29" fmla="*/ 0 h 5"/>
                <a:gd name="T30" fmla="*/ 198 w 324"/>
                <a:gd name="T31" fmla="*/ 5 h 5"/>
                <a:gd name="T32" fmla="*/ 184 w 324"/>
                <a:gd name="T33" fmla="*/ 2 h 5"/>
                <a:gd name="T34" fmla="*/ 155 w 324"/>
                <a:gd name="T35" fmla="*/ 0 h 5"/>
                <a:gd name="T36" fmla="*/ 169 w 324"/>
                <a:gd name="T37" fmla="*/ 2 h 5"/>
                <a:gd name="T38" fmla="*/ 155 w 324"/>
                <a:gd name="T39" fmla="*/ 5 h 5"/>
                <a:gd name="T40" fmla="*/ 155 w 324"/>
                <a:gd name="T41" fmla="*/ 0 h 5"/>
                <a:gd name="T42" fmla="*/ 139 w 324"/>
                <a:gd name="T43" fmla="*/ 0 h 5"/>
                <a:gd name="T44" fmla="*/ 139 w 324"/>
                <a:gd name="T45" fmla="*/ 5 h 5"/>
                <a:gd name="T46" fmla="*/ 122 w 324"/>
                <a:gd name="T47" fmla="*/ 2 h 5"/>
                <a:gd name="T48" fmla="*/ 95 w 324"/>
                <a:gd name="T49" fmla="*/ 0 h 5"/>
                <a:gd name="T50" fmla="*/ 109 w 324"/>
                <a:gd name="T51" fmla="*/ 2 h 5"/>
                <a:gd name="T52" fmla="*/ 95 w 324"/>
                <a:gd name="T53" fmla="*/ 5 h 5"/>
                <a:gd name="T54" fmla="*/ 95 w 324"/>
                <a:gd name="T55" fmla="*/ 0 h 5"/>
                <a:gd name="T56" fmla="*/ 77 w 324"/>
                <a:gd name="T57" fmla="*/ 0 h 5"/>
                <a:gd name="T58" fmla="*/ 77 w 324"/>
                <a:gd name="T59" fmla="*/ 5 h 5"/>
                <a:gd name="T60" fmla="*/ 62 w 324"/>
                <a:gd name="T61" fmla="*/ 2 h 5"/>
                <a:gd name="T62" fmla="*/ 33 w 324"/>
                <a:gd name="T63" fmla="*/ 0 h 5"/>
                <a:gd name="T64" fmla="*/ 49 w 324"/>
                <a:gd name="T65" fmla="*/ 2 h 5"/>
                <a:gd name="T66" fmla="*/ 33 w 324"/>
                <a:gd name="T67" fmla="*/ 5 h 5"/>
                <a:gd name="T68" fmla="*/ 33 w 324"/>
                <a:gd name="T69" fmla="*/ 0 h 5"/>
                <a:gd name="T70" fmla="*/ 17 w 324"/>
                <a:gd name="T71" fmla="*/ 0 h 5"/>
                <a:gd name="T72" fmla="*/ 17 w 324"/>
                <a:gd name="T73" fmla="*/ 5 h 5"/>
                <a:gd name="T74" fmla="*/ 0 w 324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5">
                  <a:moveTo>
                    <a:pt x="308" y="0"/>
                  </a:moveTo>
                  <a:lnTo>
                    <a:pt x="320" y="0"/>
                  </a:lnTo>
                  <a:lnTo>
                    <a:pt x="324" y="2"/>
                  </a:lnTo>
                  <a:lnTo>
                    <a:pt x="320" y="5"/>
                  </a:lnTo>
                  <a:lnTo>
                    <a:pt x="308" y="5"/>
                  </a:lnTo>
                  <a:lnTo>
                    <a:pt x="306" y="2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1" y="2"/>
                  </a:lnTo>
                  <a:lnTo>
                    <a:pt x="291" y="5"/>
                  </a:lnTo>
                  <a:lnTo>
                    <a:pt x="277" y="5"/>
                  </a:lnTo>
                  <a:lnTo>
                    <a:pt x="275" y="2"/>
                  </a:lnTo>
                  <a:lnTo>
                    <a:pt x="277" y="0"/>
                  </a:lnTo>
                  <a:close/>
                  <a:moveTo>
                    <a:pt x="246" y="0"/>
                  </a:moveTo>
                  <a:lnTo>
                    <a:pt x="258" y="0"/>
                  </a:lnTo>
                  <a:lnTo>
                    <a:pt x="262" y="2"/>
                  </a:lnTo>
                  <a:lnTo>
                    <a:pt x="258" y="5"/>
                  </a:lnTo>
                  <a:lnTo>
                    <a:pt x="246" y="5"/>
                  </a:lnTo>
                  <a:lnTo>
                    <a:pt x="244" y="2"/>
                  </a:lnTo>
                  <a:lnTo>
                    <a:pt x="246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1" y="2"/>
                  </a:lnTo>
                  <a:lnTo>
                    <a:pt x="229" y="5"/>
                  </a:lnTo>
                  <a:lnTo>
                    <a:pt x="217" y="5"/>
                  </a:lnTo>
                  <a:lnTo>
                    <a:pt x="213" y="2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2" y="2"/>
                  </a:lnTo>
                  <a:lnTo>
                    <a:pt x="198" y="5"/>
                  </a:lnTo>
                  <a:lnTo>
                    <a:pt x="186" y="5"/>
                  </a:lnTo>
                  <a:lnTo>
                    <a:pt x="184" y="2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2"/>
                  </a:lnTo>
                  <a:lnTo>
                    <a:pt x="169" y="5"/>
                  </a:lnTo>
                  <a:lnTo>
                    <a:pt x="155" y="5"/>
                  </a:lnTo>
                  <a:lnTo>
                    <a:pt x="153" y="2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9" y="0"/>
                  </a:lnTo>
                  <a:lnTo>
                    <a:pt x="139" y="2"/>
                  </a:lnTo>
                  <a:lnTo>
                    <a:pt x="139" y="5"/>
                  </a:lnTo>
                  <a:lnTo>
                    <a:pt x="124" y="5"/>
                  </a:lnTo>
                  <a:lnTo>
                    <a:pt x="122" y="2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6" y="0"/>
                  </a:lnTo>
                  <a:lnTo>
                    <a:pt x="109" y="2"/>
                  </a:lnTo>
                  <a:lnTo>
                    <a:pt x="106" y="5"/>
                  </a:lnTo>
                  <a:lnTo>
                    <a:pt x="95" y="5"/>
                  </a:lnTo>
                  <a:lnTo>
                    <a:pt x="91" y="2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79" y="2"/>
                  </a:lnTo>
                  <a:lnTo>
                    <a:pt x="77" y="5"/>
                  </a:lnTo>
                  <a:lnTo>
                    <a:pt x="64" y="5"/>
                  </a:lnTo>
                  <a:lnTo>
                    <a:pt x="62" y="2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9" y="2"/>
                  </a:lnTo>
                  <a:lnTo>
                    <a:pt x="46" y="5"/>
                  </a:lnTo>
                  <a:lnTo>
                    <a:pt x="33" y="5"/>
                  </a:lnTo>
                  <a:lnTo>
                    <a:pt x="31" y="2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7" y="2"/>
                  </a:lnTo>
                  <a:lnTo>
                    <a:pt x="17" y="5"/>
                  </a:lnTo>
                  <a:lnTo>
                    <a:pt x="2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7" name="Freeform 35"/>
            <p:cNvSpPr>
              <a:spLocks noEditPoints="1"/>
            </p:cNvSpPr>
            <p:nvPr/>
          </p:nvSpPr>
          <p:spPr bwMode="auto">
            <a:xfrm>
              <a:off x="5132388" y="3577109"/>
              <a:ext cx="509588" cy="7937"/>
            </a:xfrm>
            <a:custGeom>
              <a:avLst/>
              <a:gdLst>
                <a:gd name="T0" fmla="*/ 318 w 321"/>
                <a:gd name="T1" fmla="*/ 0 h 5"/>
                <a:gd name="T2" fmla="*/ 318 w 321"/>
                <a:gd name="T3" fmla="*/ 5 h 5"/>
                <a:gd name="T4" fmla="*/ 303 w 321"/>
                <a:gd name="T5" fmla="*/ 2 h 5"/>
                <a:gd name="T6" fmla="*/ 276 w 321"/>
                <a:gd name="T7" fmla="*/ 0 h 5"/>
                <a:gd name="T8" fmla="*/ 290 w 321"/>
                <a:gd name="T9" fmla="*/ 2 h 5"/>
                <a:gd name="T10" fmla="*/ 276 w 321"/>
                <a:gd name="T11" fmla="*/ 5 h 5"/>
                <a:gd name="T12" fmla="*/ 276 w 321"/>
                <a:gd name="T13" fmla="*/ 0 h 5"/>
                <a:gd name="T14" fmla="*/ 258 w 321"/>
                <a:gd name="T15" fmla="*/ 0 h 5"/>
                <a:gd name="T16" fmla="*/ 258 w 321"/>
                <a:gd name="T17" fmla="*/ 5 h 5"/>
                <a:gd name="T18" fmla="*/ 243 w 321"/>
                <a:gd name="T19" fmla="*/ 2 h 5"/>
                <a:gd name="T20" fmla="*/ 214 w 321"/>
                <a:gd name="T21" fmla="*/ 0 h 5"/>
                <a:gd name="T22" fmla="*/ 229 w 321"/>
                <a:gd name="T23" fmla="*/ 2 h 5"/>
                <a:gd name="T24" fmla="*/ 214 w 321"/>
                <a:gd name="T25" fmla="*/ 5 h 5"/>
                <a:gd name="T26" fmla="*/ 214 w 321"/>
                <a:gd name="T27" fmla="*/ 0 h 5"/>
                <a:gd name="T28" fmla="*/ 196 w 321"/>
                <a:gd name="T29" fmla="*/ 0 h 5"/>
                <a:gd name="T30" fmla="*/ 196 w 321"/>
                <a:gd name="T31" fmla="*/ 5 h 5"/>
                <a:gd name="T32" fmla="*/ 181 w 321"/>
                <a:gd name="T33" fmla="*/ 2 h 5"/>
                <a:gd name="T34" fmla="*/ 154 w 321"/>
                <a:gd name="T35" fmla="*/ 0 h 5"/>
                <a:gd name="T36" fmla="*/ 169 w 321"/>
                <a:gd name="T37" fmla="*/ 2 h 5"/>
                <a:gd name="T38" fmla="*/ 154 w 321"/>
                <a:gd name="T39" fmla="*/ 5 h 5"/>
                <a:gd name="T40" fmla="*/ 154 w 321"/>
                <a:gd name="T41" fmla="*/ 0 h 5"/>
                <a:gd name="T42" fmla="*/ 136 w 321"/>
                <a:gd name="T43" fmla="*/ 0 h 5"/>
                <a:gd name="T44" fmla="*/ 136 w 321"/>
                <a:gd name="T45" fmla="*/ 5 h 5"/>
                <a:gd name="T46" fmla="*/ 121 w 321"/>
                <a:gd name="T47" fmla="*/ 2 h 5"/>
                <a:gd name="T48" fmla="*/ 92 w 321"/>
                <a:gd name="T49" fmla="*/ 0 h 5"/>
                <a:gd name="T50" fmla="*/ 107 w 321"/>
                <a:gd name="T51" fmla="*/ 2 h 5"/>
                <a:gd name="T52" fmla="*/ 92 w 321"/>
                <a:gd name="T53" fmla="*/ 5 h 5"/>
                <a:gd name="T54" fmla="*/ 92 w 321"/>
                <a:gd name="T55" fmla="*/ 0 h 5"/>
                <a:gd name="T56" fmla="*/ 74 w 321"/>
                <a:gd name="T57" fmla="*/ 0 h 5"/>
                <a:gd name="T58" fmla="*/ 74 w 321"/>
                <a:gd name="T59" fmla="*/ 5 h 5"/>
                <a:gd name="T60" fmla="*/ 60 w 321"/>
                <a:gd name="T61" fmla="*/ 2 h 5"/>
                <a:gd name="T62" fmla="*/ 32 w 321"/>
                <a:gd name="T63" fmla="*/ 0 h 5"/>
                <a:gd name="T64" fmla="*/ 47 w 321"/>
                <a:gd name="T65" fmla="*/ 2 h 5"/>
                <a:gd name="T66" fmla="*/ 32 w 321"/>
                <a:gd name="T67" fmla="*/ 5 h 5"/>
                <a:gd name="T68" fmla="*/ 32 w 321"/>
                <a:gd name="T69" fmla="*/ 0 h 5"/>
                <a:gd name="T70" fmla="*/ 14 w 321"/>
                <a:gd name="T71" fmla="*/ 0 h 5"/>
                <a:gd name="T72" fmla="*/ 14 w 321"/>
                <a:gd name="T73" fmla="*/ 5 h 5"/>
                <a:gd name="T74" fmla="*/ 0 w 321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5">
                  <a:moveTo>
                    <a:pt x="307" y="0"/>
                  </a:moveTo>
                  <a:lnTo>
                    <a:pt x="318" y="0"/>
                  </a:lnTo>
                  <a:lnTo>
                    <a:pt x="321" y="2"/>
                  </a:lnTo>
                  <a:lnTo>
                    <a:pt x="318" y="5"/>
                  </a:lnTo>
                  <a:lnTo>
                    <a:pt x="307" y="5"/>
                  </a:lnTo>
                  <a:lnTo>
                    <a:pt x="303" y="2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0" y="2"/>
                  </a:lnTo>
                  <a:lnTo>
                    <a:pt x="289" y="5"/>
                  </a:lnTo>
                  <a:lnTo>
                    <a:pt x="276" y="5"/>
                  </a:lnTo>
                  <a:lnTo>
                    <a:pt x="274" y="2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58" y="0"/>
                  </a:lnTo>
                  <a:lnTo>
                    <a:pt x="260" y="2"/>
                  </a:lnTo>
                  <a:lnTo>
                    <a:pt x="258" y="5"/>
                  </a:lnTo>
                  <a:lnTo>
                    <a:pt x="245" y="5"/>
                  </a:lnTo>
                  <a:lnTo>
                    <a:pt x="243" y="2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2"/>
                  </a:lnTo>
                  <a:lnTo>
                    <a:pt x="229" y="5"/>
                  </a:lnTo>
                  <a:lnTo>
                    <a:pt x="214" y="5"/>
                  </a:lnTo>
                  <a:lnTo>
                    <a:pt x="212" y="2"/>
                  </a:lnTo>
                  <a:lnTo>
                    <a:pt x="214" y="0"/>
                  </a:lnTo>
                  <a:close/>
                  <a:moveTo>
                    <a:pt x="183" y="0"/>
                  </a:moveTo>
                  <a:lnTo>
                    <a:pt x="196" y="0"/>
                  </a:lnTo>
                  <a:lnTo>
                    <a:pt x="200" y="2"/>
                  </a:lnTo>
                  <a:lnTo>
                    <a:pt x="196" y="5"/>
                  </a:lnTo>
                  <a:lnTo>
                    <a:pt x="183" y="5"/>
                  </a:lnTo>
                  <a:lnTo>
                    <a:pt x="181" y="2"/>
                  </a:lnTo>
                  <a:lnTo>
                    <a:pt x="183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2"/>
                  </a:lnTo>
                  <a:lnTo>
                    <a:pt x="167" y="5"/>
                  </a:lnTo>
                  <a:lnTo>
                    <a:pt x="154" y="5"/>
                  </a:lnTo>
                  <a:lnTo>
                    <a:pt x="151" y="2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2"/>
                  </a:lnTo>
                  <a:lnTo>
                    <a:pt x="136" y="5"/>
                  </a:lnTo>
                  <a:lnTo>
                    <a:pt x="123" y="5"/>
                  </a:lnTo>
                  <a:lnTo>
                    <a:pt x="121" y="2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7" y="2"/>
                  </a:lnTo>
                  <a:lnTo>
                    <a:pt x="107" y="5"/>
                  </a:lnTo>
                  <a:lnTo>
                    <a:pt x="92" y="5"/>
                  </a:lnTo>
                  <a:lnTo>
                    <a:pt x="91" y="2"/>
                  </a:lnTo>
                  <a:lnTo>
                    <a:pt x="92" y="0"/>
                  </a:lnTo>
                  <a:close/>
                  <a:moveTo>
                    <a:pt x="61" y="0"/>
                  </a:moveTo>
                  <a:lnTo>
                    <a:pt x="74" y="0"/>
                  </a:lnTo>
                  <a:lnTo>
                    <a:pt x="76" y="2"/>
                  </a:lnTo>
                  <a:lnTo>
                    <a:pt x="74" y="5"/>
                  </a:lnTo>
                  <a:lnTo>
                    <a:pt x="61" y="5"/>
                  </a:lnTo>
                  <a:lnTo>
                    <a:pt x="60" y="2"/>
                  </a:lnTo>
                  <a:lnTo>
                    <a:pt x="61" y="0"/>
                  </a:lnTo>
                  <a:close/>
                  <a:moveTo>
                    <a:pt x="32" y="0"/>
                  </a:moveTo>
                  <a:lnTo>
                    <a:pt x="43" y="0"/>
                  </a:lnTo>
                  <a:lnTo>
                    <a:pt x="47" y="2"/>
                  </a:lnTo>
                  <a:lnTo>
                    <a:pt x="43" y="5"/>
                  </a:lnTo>
                  <a:lnTo>
                    <a:pt x="32" y="5"/>
                  </a:lnTo>
                  <a:lnTo>
                    <a:pt x="29" y="2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6" y="2"/>
                  </a:lnTo>
                  <a:lnTo>
                    <a:pt x="14" y="5"/>
                  </a:lnTo>
                  <a:lnTo>
                    <a:pt x="1" y="5"/>
                  </a:lnTo>
                  <a:lnTo>
                    <a:pt x="0" y="2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8" name="Freeform 36"/>
            <p:cNvSpPr>
              <a:spLocks noEditPoints="1"/>
            </p:cNvSpPr>
            <p:nvPr/>
          </p:nvSpPr>
          <p:spPr bwMode="auto">
            <a:xfrm>
              <a:off x="5662613" y="3577109"/>
              <a:ext cx="511175" cy="7937"/>
            </a:xfrm>
            <a:custGeom>
              <a:avLst/>
              <a:gdLst>
                <a:gd name="T0" fmla="*/ 322 w 322"/>
                <a:gd name="T1" fmla="*/ 0 h 5"/>
                <a:gd name="T2" fmla="*/ 322 w 322"/>
                <a:gd name="T3" fmla="*/ 5 h 5"/>
                <a:gd name="T4" fmla="*/ 305 w 322"/>
                <a:gd name="T5" fmla="*/ 2 h 5"/>
                <a:gd name="T6" fmla="*/ 276 w 322"/>
                <a:gd name="T7" fmla="*/ 0 h 5"/>
                <a:gd name="T8" fmla="*/ 293 w 322"/>
                <a:gd name="T9" fmla="*/ 2 h 5"/>
                <a:gd name="T10" fmla="*/ 276 w 322"/>
                <a:gd name="T11" fmla="*/ 5 h 5"/>
                <a:gd name="T12" fmla="*/ 276 w 322"/>
                <a:gd name="T13" fmla="*/ 0 h 5"/>
                <a:gd name="T14" fmla="*/ 260 w 322"/>
                <a:gd name="T15" fmla="*/ 0 h 5"/>
                <a:gd name="T16" fmla="*/ 260 w 322"/>
                <a:gd name="T17" fmla="*/ 5 h 5"/>
                <a:gd name="T18" fmla="*/ 244 w 322"/>
                <a:gd name="T19" fmla="*/ 2 h 5"/>
                <a:gd name="T20" fmla="*/ 216 w 322"/>
                <a:gd name="T21" fmla="*/ 0 h 5"/>
                <a:gd name="T22" fmla="*/ 231 w 322"/>
                <a:gd name="T23" fmla="*/ 2 h 5"/>
                <a:gd name="T24" fmla="*/ 216 w 322"/>
                <a:gd name="T25" fmla="*/ 5 h 5"/>
                <a:gd name="T26" fmla="*/ 216 w 322"/>
                <a:gd name="T27" fmla="*/ 0 h 5"/>
                <a:gd name="T28" fmla="*/ 198 w 322"/>
                <a:gd name="T29" fmla="*/ 0 h 5"/>
                <a:gd name="T30" fmla="*/ 198 w 322"/>
                <a:gd name="T31" fmla="*/ 5 h 5"/>
                <a:gd name="T32" fmla="*/ 184 w 322"/>
                <a:gd name="T33" fmla="*/ 2 h 5"/>
                <a:gd name="T34" fmla="*/ 155 w 322"/>
                <a:gd name="T35" fmla="*/ 0 h 5"/>
                <a:gd name="T36" fmla="*/ 169 w 322"/>
                <a:gd name="T37" fmla="*/ 2 h 5"/>
                <a:gd name="T38" fmla="*/ 155 w 322"/>
                <a:gd name="T39" fmla="*/ 5 h 5"/>
                <a:gd name="T40" fmla="*/ 155 w 322"/>
                <a:gd name="T41" fmla="*/ 0 h 5"/>
                <a:gd name="T42" fmla="*/ 136 w 322"/>
                <a:gd name="T43" fmla="*/ 0 h 5"/>
                <a:gd name="T44" fmla="*/ 136 w 322"/>
                <a:gd name="T45" fmla="*/ 5 h 5"/>
                <a:gd name="T46" fmla="*/ 122 w 322"/>
                <a:gd name="T47" fmla="*/ 2 h 5"/>
                <a:gd name="T48" fmla="*/ 95 w 322"/>
                <a:gd name="T49" fmla="*/ 0 h 5"/>
                <a:gd name="T50" fmla="*/ 109 w 322"/>
                <a:gd name="T51" fmla="*/ 2 h 5"/>
                <a:gd name="T52" fmla="*/ 95 w 322"/>
                <a:gd name="T53" fmla="*/ 5 h 5"/>
                <a:gd name="T54" fmla="*/ 95 w 322"/>
                <a:gd name="T55" fmla="*/ 0 h 5"/>
                <a:gd name="T56" fmla="*/ 76 w 322"/>
                <a:gd name="T57" fmla="*/ 0 h 5"/>
                <a:gd name="T58" fmla="*/ 76 w 322"/>
                <a:gd name="T59" fmla="*/ 5 h 5"/>
                <a:gd name="T60" fmla="*/ 62 w 322"/>
                <a:gd name="T61" fmla="*/ 2 h 5"/>
                <a:gd name="T62" fmla="*/ 33 w 322"/>
                <a:gd name="T63" fmla="*/ 0 h 5"/>
                <a:gd name="T64" fmla="*/ 47 w 322"/>
                <a:gd name="T65" fmla="*/ 2 h 5"/>
                <a:gd name="T66" fmla="*/ 33 w 322"/>
                <a:gd name="T67" fmla="*/ 5 h 5"/>
                <a:gd name="T68" fmla="*/ 33 w 322"/>
                <a:gd name="T69" fmla="*/ 0 h 5"/>
                <a:gd name="T70" fmla="*/ 15 w 322"/>
                <a:gd name="T71" fmla="*/ 0 h 5"/>
                <a:gd name="T72" fmla="*/ 15 w 322"/>
                <a:gd name="T73" fmla="*/ 5 h 5"/>
                <a:gd name="T74" fmla="*/ 0 w 322"/>
                <a:gd name="T7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5">
                  <a:moveTo>
                    <a:pt x="307" y="0"/>
                  </a:moveTo>
                  <a:lnTo>
                    <a:pt x="322" y="0"/>
                  </a:lnTo>
                  <a:lnTo>
                    <a:pt x="322" y="2"/>
                  </a:lnTo>
                  <a:lnTo>
                    <a:pt x="322" y="5"/>
                  </a:lnTo>
                  <a:lnTo>
                    <a:pt x="307" y="5"/>
                  </a:lnTo>
                  <a:lnTo>
                    <a:pt x="305" y="2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2"/>
                  </a:lnTo>
                  <a:lnTo>
                    <a:pt x="289" y="5"/>
                  </a:lnTo>
                  <a:lnTo>
                    <a:pt x="276" y="5"/>
                  </a:lnTo>
                  <a:lnTo>
                    <a:pt x="275" y="2"/>
                  </a:lnTo>
                  <a:lnTo>
                    <a:pt x="276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2"/>
                  </a:lnTo>
                  <a:lnTo>
                    <a:pt x="260" y="5"/>
                  </a:lnTo>
                  <a:lnTo>
                    <a:pt x="247" y="5"/>
                  </a:lnTo>
                  <a:lnTo>
                    <a:pt x="244" y="2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1" y="2"/>
                  </a:lnTo>
                  <a:lnTo>
                    <a:pt x="229" y="5"/>
                  </a:lnTo>
                  <a:lnTo>
                    <a:pt x="216" y="5"/>
                  </a:lnTo>
                  <a:lnTo>
                    <a:pt x="215" y="2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2"/>
                  </a:lnTo>
                  <a:lnTo>
                    <a:pt x="198" y="5"/>
                  </a:lnTo>
                  <a:lnTo>
                    <a:pt x="185" y="5"/>
                  </a:lnTo>
                  <a:lnTo>
                    <a:pt x="184" y="2"/>
                  </a:lnTo>
                  <a:lnTo>
                    <a:pt x="185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2"/>
                  </a:lnTo>
                  <a:lnTo>
                    <a:pt x="169" y="5"/>
                  </a:lnTo>
                  <a:lnTo>
                    <a:pt x="155" y="5"/>
                  </a:lnTo>
                  <a:lnTo>
                    <a:pt x="153" y="2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6" y="0"/>
                  </a:lnTo>
                  <a:lnTo>
                    <a:pt x="140" y="2"/>
                  </a:lnTo>
                  <a:lnTo>
                    <a:pt x="136" y="5"/>
                  </a:lnTo>
                  <a:lnTo>
                    <a:pt x="124" y="5"/>
                  </a:lnTo>
                  <a:lnTo>
                    <a:pt x="122" y="2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09" y="2"/>
                  </a:lnTo>
                  <a:lnTo>
                    <a:pt x="107" y="5"/>
                  </a:lnTo>
                  <a:lnTo>
                    <a:pt x="95" y="5"/>
                  </a:lnTo>
                  <a:lnTo>
                    <a:pt x="91" y="2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6" y="0"/>
                  </a:lnTo>
                  <a:lnTo>
                    <a:pt x="80" y="2"/>
                  </a:lnTo>
                  <a:lnTo>
                    <a:pt x="76" y="5"/>
                  </a:lnTo>
                  <a:lnTo>
                    <a:pt x="64" y="5"/>
                  </a:lnTo>
                  <a:lnTo>
                    <a:pt x="62" y="2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7" y="2"/>
                  </a:lnTo>
                  <a:lnTo>
                    <a:pt x="47" y="5"/>
                  </a:lnTo>
                  <a:lnTo>
                    <a:pt x="33" y="5"/>
                  </a:lnTo>
                  <a:lnTo>
                    <a:pt x="31" y="2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8" y="2"/>
                  </a:lnTo>
                  <a:lnTo>
                    <a:pt x="15" y="5"/>
                  </a:lnTo>
                  <a:lnTo>
                    <a:pt x="2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99" name="Freeform 37"/>
            <p:cNvSpPr>
              <a:spLocks noEditPoints="1"/>
            </p:cNvSpPr>
            <p:nvPr/>
          </p:nvSpPr>
          <p:spPr bwMode="auto">
            <a:xfrm>
              <a:off x="6196013" y="3577109"/>
              <a:ext cx="560388" cy="7937"/>
            </a:xfrm>
            <a:custGeom>
              <a:avLst/>
              <a:gdLst>
                <a:gd name="T0" fmla="*/ 349 w 353"/>
                <a:gd name="T1" fmla="*/ 0 h 5"/>
                <a:gd name="T2" fmla="*/ 349 w 353"/>
                <a:gd name="T3" fmla="*/ 5 h 5"/>
                <a:gd name="T4" fmla="*/ 335 w 353"/>
                <a:gd name="T5" fmla="*/ 2 h 5"/>
                <a:gd name="T6" fmla="*/ 308 w 353"/>
                <a:gd name="T7" fmla="*/ 0 h 5"/>
                <a:gd name="T8" fmla="*/ 322 w 353"/>
                <a:gd name="T9" fmla="*/ 2 h 5"/>
                <a:gd name="T10" fmla="*/ 308 w 353"/>
                <a:gd name="T11" fmla="*/ 5 h 5"/>
                <a:gd name="T12" fmla="*/ 308 w 353"/>
                <a:gd name="T13" fmla="*/ 0 h 5"/>
                <a:gd name="T14" fmla="*/ 289 w 353"/>
                <a:gd name="T15" fmla="*/ 0 h 5"/>
                <a:gd name="T16" fmla="*/ 289 w 353"/>
                <a:gd name="T17" fmla="*/ 5 h 5"/>
                <a:gd name="T18" fmla="*/ 275 w 353"/>
                <a:gd name="T19" fmla="*/ 2 h 5"/>
                <a:gd name="T20" fmla="*/ 246 w 353"/>
                <a:gd name="T21" fmla="*/ 0 h 5"/>
                <a:gd name="T22" fmla="*/ 260 w 353"/>
                <a:gd name="T23" fmla="*/ 2 h 5"/>
                <a:gd name="T24" fmla="*/ 246 w 353"/>
                <a:gd name="T25" fmla="*/ 5 h 5"/>
                <a:gd name="T26" fmla="*/ 246 w 353"/>
                <a:gd name="T27" fmla="*/ 0 h 5"/>
                <a:gd name="T28" fmla="*/ 228 w 353"/>
                <a:gd name="T29" fmla="*/ 0 h 5"/>
                <a:gd name="T30" fmla="*/ 228 w 353"/>
                <a:gd name="T31" fmla="*/ 5 h 5"/>
                <a:gd name="T32" fmla="*/ 213 w 353"/>
                <a:gd name="T33" fmla="*/ 2 h 5"/>
                <a:gd name="T34" fmla="*/ 186 w 353"/>
                <a:gd name="T35" fmla="*/ 0 h 5"/>
                <a:gd name="T36" fmla="*/ 200 w 353"/>
                <a:gd name="T37" fmla="*/ 2 h 5"/>
                <a:gd name="T38" fmla="*/ 186 w 353"/>
                <a:gd name="T39" fmla="*/ 5 h 5"/>
                <a:gd name="T40" fmla="*/ 186 w 353"/>
                <a:gd name="T41" fmla="*/ 0 h 5"/>
                <a:gd name="T42" fmla="*/ 168 w 353"/>
                <a:gd name="T43" fmla="*/ 0 h 5"/>
                <a:gd name="T44" fmla="*/ 168 w 353"/>
                <a:gd name="T45" fmla="*/ 5 h 5"/>
                <a:gd name="T46" fmla="*/ 153 w 353"/>
                <a:gd name="T47" fmla="*/ 2 h 5"/>
                <a:gd name="T48" fmla="*/ 124 w 353"/>
                <a:gd name="T49" fmla="*/ 0 h 5"/>
                <a:gd name="T50" fmla="*/ 139 w 353"/>
                <a:gd name="T51" fmla="*/ 2 h 5"/>
                <a:gd name="T52" fmla="*/ 124 w 353"/>
                <a:gd name="T53" fmla="*/ 5 h 5"/>
                <a:gd name="T54" fmla="*/ 124 w 353"/>
                <a:gd name="T55" fmla="*/ 0 h 5"/>
                <a:gd name="T56" fmla="*/ 106 w 353"/>
                <a:gd name="T57" fmla="*/ 0 h 5"/>
                <a:gd name="T58" fmla="*/ 106 w 353"/>
                <a:gd name="T59" fmla="*/ 5 h 5"/>
                <a:gd name="T60" fmla="*/ 91 w 353"/>
                <a:gd name="T61" fmla="*/ 2 h 5"/>
                <a:gd name="T62" fmla="*/ 64 w 353"/>
                <a:gd name="T63" fmla="*/ 0 h 5"/>
                <a:gd name="T64" fmla="*/ 79 w 353"/>
                <a:gd name="T65" fmla="*/ 2 h 5"/>
                <a:gd name="T66" fmla="*/ 64 w 353"/>
                <a:gd name="T67" fmla="*/ 5 h 5"/>
                <a:gd name="T68" fmla="*/ 64 w 353"/>
                <a:gd name="T69" fmla="*/ 0 h 5"/>
                <a:gd name="T70" fmla="*/ 46 w 353"/>
                <a:gd name="T71" fmla="*/ 0 h 5"/>
                <a:gd name="T72" fmla="*/ 46 w 353"/>
                <a:gd name="T73" fmla="*/ 5 h 5"/>
                <a:gd name="T74" fmla="*/ 31 w 353"/>
                <a:gd name="T75" fmla="*/ 2 h 5"/>
                <a:gd name="T76" fmla="*/ 2 w 353"/>
                <a:gd name="T77" fmla="*/ 0 h 5"/>
                <a:gd name="T78" fmla="*/ 19 w 353"/>
                <a:gd name="T79" fmla="*/ 2 h 5"/>
                <a:gd name="T80" fmla="*/ 2 w 353"/>
                <a:gd name="T81" fmla="*/ 5 h 5"/>
                <a:gd name="T82" fmla="*/ 2 w 353"/>
                <a:gd name="T8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3" h="5">
                  <a:moveTo>
                    <a:pt x="338" y="0"/>
                  </a:moveTo>
                  <a:lnTo>
                    <a:pt x="349" y="0"/>
                  </a:lnTo>
                  <a:lnTo>
                    <a:pt x="353" y="2"/>
                  </a:lnTo>
                  <a:lnTo>
                    <a:pt x="349" y="5"/>
                  </a:lnTo>
                  <a:lnTo>
                    <a:pt x="338" y="5"/>
                  </a:lnTo>
                  <a:lnTo>
                    <a:pt x="335" y="2"/>
                  </a:lnTo>
                  <a:lnTo>
                    <a:pt x="338" y="0"/>
                  </a:lnTo>
                  <a:close/>
                  <a:moveTo>
                    <a:pt x="308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5"/>
                  </a:lnTo>
                  <a:lnTo>
                    <a:pt x="308" y="5"/>
                  </a:lnTo>
                  <a:lnTo>
                    <a:pt x="306" y="2"/>
                  </a:lnTo>
                  <a:lnTo>
                    <a:pt x="308" y="0"/>
                  </a:lnTo>
                  <a:close/>
                  <a:moveTo>
                    <a:pt x="275" y="0"/>
                  </a:moveTo>
                  <a:lnTo>
                    <a:pt x="289" y="0"/>
                  </a:lnTo>
                  <a:lnTo>
                    <a:pt x="291" y="2"/>
                  </a:lnTo>
                  <a:lnTo>
                    <a:pt x="289" y="5"/>
                  </a:lnTo>
                  <a:lnTo>
                    <a:pt x="275" y="5"/>
                  </a:lnTo>
                  <a:lnTo>
                    <a:pt x="275" y="2"/>
                  </a:lnTo>
                  <a:lnTo>
                    <a:pt x="275" y="0"/>
                  </a:lnTo>
                  <a:close/>
                  <a:moveTo>
                    <a:pt x="246" y="0"/>
                  </a:moveTo>
                  <a:lnTo>
                    <a:pt x="260" y="0"/>
                  </a:lnTo>
                  <a:lnTo>
                    <a:pt x="260" y="2"/>
                  </a:lnTo>
                  <a:lnTo>
                    <a:pt x="260" y="5"/>
                  </a:lnTo>
                  <a:lnTo>
                    <a:pt x="246" y="5"/>
                  </a:lnTo>
                  <a:lnTo>
                    <a:pt x="244" y="2"/>
                  </a:lnTo>
                  <a:lnTo>
                    <a:pt x="246" y="0"/>
                  </a:lnTo>
                  <a:close/>
                  <a:moveTo>
                    <a:pt x="215" y="0"/>
                  </a:moveTo>
                  <a:lnTo>
                    <a:pt x="228" y="0"/>
                  </a:lnTo>
                  <a:lnTo>
                    <a:pt x="231" y="2"/>
                  </a:lnTo>
                  <a:lnTo>
                    <a:pt x="228" y="5"/>
                  </a:lnTo>
                  <a:lnTo>
                    <a:pt x="215" y="5"/>
                  </a:lnTo>
                  <a:lnTo>
                    <a:pt x="213" y="2"/>
                  </a:lnTo>
                  <a:lnTo>
                    <a:pt x="215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0" y="2"/>
                  </a:lnTo>
                  <a:lnTo>
                    <a:pt x="198" y="5"/>
                  </a:lnTo>
                  <a:lnTo>
                    <a:pt x="186" y="5"/>
                  </a:lnTo>
                  <a:lnTo>
                    <a:pt x="182" y="2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8" y="0"/>
                  </a:lnTo>
                  <a:lnTo>
                    <a:pt x="171" y="2"/>
                  </a:lnTo>
                  <a:lnTo>
                    <a:pt x="168" y="5"/>
                  </a:lnTo>
                  <a:lnTo>
                    <a:pt x="155" y="5"/>
                  </a:lnTo>
                  <a:lnTo>
                    <a:pt x="153" y="2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7" y="0"/>
                  </a:lnTo>
                  <a:lnTo>
                    <a:pt x="139" y="2"/>
                  </a:lnTo>
                  <a:lnTo>
                    <a:pt x="137" y="5"/>
                  </a:lnTo>
                  <a:lnTo>
                    <a:pt x="124" y="5"/>
                  </a:lnTo>
                  <a:lnTo>
                    <a:pt x="122" y="2"/>
                  </a:lnTo>
                  <a:lnTo>
                    <a:pt x="124" y="0"/>
                  </a:lnTo>
                  <a:close/>
                  <a:moveTo>
                    <a:pt x="93" y="0"/>
                  </a:moveTo>
                  <a:lnTo>
                    <a:pt x="106" y="0"/>
                  </a:lnTo>
                  <a:lnTo>
                    <a:pt x="108" y="2"/>
                  </a:lnTo>
                  <a:lnTo>
                    <a:pt x="106" y="5"/>
                  </a:lnTo>
                  <a:lnTo>
                    <a:pt x="93" y="5"/>
                  </a:lnTo>
                  <a:lnTo>
                    <a:pt x="91" y="2"/>
                  </a:lnTo>
                  <a:lnTo>
                    <a:pt x="93" y="0"/>
                  </a:lnTo>
                  <a:close/>
                  <a:moveTo>
                    <a:pt x="64" y="0"/>
                  </a:moveTo>
                  <a:lnTo>
                    <a:pt x="75" y="0"/>
                  </a:lnTo>
                  <a:lnTo>
                    <a:pt x="79" y="2"/>
                  </a:lnTo>
                  <a:lnTo>
                    <a:pt x="75" y="5"/>
                  </a:lnTo>
                  <a:lnTo>
                    <a:pt x="64" y="5"/>
                  </a:lnTo>
                  <a:lnTo>
                    <a:pt x="60" y="2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8" y="2"/>
                  </a:lnTo>
                  <a:lnTo>
                    <a:pt x="46" y="5"/>
                  </a:lnTo>
                  <a:lnTo>
                    <a:pt x="33" y="5"/>
                  </a:lnTo>
                  <a:lnTo>
                    <a:pt x="31" y="2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9" y="2"/>
                  </a:lnTo>
                  <a:lnTo>
                    <a:pt x="15" y="5"/>
                  </a:lnTo>
                  <a:lnTo>
                    <a:pt x="2" y="5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0" name="Freeform 38"/>
            <p:cNvSpPr>
              <a:spLocks noEditPoints="1"/>
            </p:cNvSpPr>
            <p:nvPr/>
          </p:nvSpPr>
          <p:spPr bwMode="auto">
            <a:xfrm>
              <a:off x="2468563" y="2249959"/>
              <a:ext cx="511175" cy="4762"/>
            </a:xfrm>
            <a:custGeom>
              <a:avLst/>
              <a:gdLst>
                <a:gd name="T0" fmla="*/ 320 w 322"/>
                <a:gd name="T1" fmla="*/ 0 h 3"/>
                <a:gd name="T2" fmla="*/ 320 w 322"/>
                <a:gd name="T3" fmla="*/ 3 h 3"/>
                <a:gd name="T4" fmla="*/ 303 w 322"/>
                <a:gd name="T5" fmla="*/ 1 h 3"/>
                <a:gd name="T6" fmla="*/ 276 w 322"/>
                <a:gd name="T7" fmla="*/ 0 h 3"/>
                <a:gd name="T8" fmla="*/ 293 w 322"/>
                <a:gd name="T9" fmla="*/ 1 h 3"/>
                <a:gd name="T10" fmla="*/ 276 w 322"/>
                <a:gd name="T11" fmla="*/ 3 h 3"/>
                <a:gd name="T12" fmla="*/ 276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3 w 322"/>
                <a:gd name="T19" fmla="*/ 1 h 3"/>
                <a:gd name="T20" fmla="*/ 214 w 322"/>
                <a:gd name="T21" fmla="*/ 0 h 3"/>
                <a:gd name="T22" fmla="*/ 229 w 322"/>
                <a:gd name="T23" fmla="*/ 1 h 3"/>
                <a:gd name="T24" fmla="*/ 214 w 322"/>
                <a:gd name="T25" fmla="*/ 3 h 3"/>
                <a:gd name="T26" fmla="*/ 214 w 322"/>
                <a:gd name="T27" fmla="*/ 0 h 3"/>
                <a:gd name="T28" fmla="*/ 198 w 322"/>
                <a:gd name="T29" fmla="*/ 0 h 3"/>
                <a:gd name="T30" fmla="*/ 198 w 322"/>
                <a:gd name="T31" fmla="*/ 3 h 3"/>
                <a:gd name="T32" fmla="*/ 182 w 322"/>
                <a:gd name="T33" fmla="*/ 1 h 3"/>
                <a:gd name="T34" fmla="*/ 154 w 322"/>
                <a:gd name="T35" fmla="*/ 0 h 3"/>
                <a:gd name="T36" fmla="*/ 169 w 322"/>
                <a:gd name="T37" fmla="*/ 1 h 3"/>
                <a:gd name="T38" fmla="*/ 154 w 322"/>
                <a:gd name="T39" fmla="*/ 3 h 3"/>
                <a:gd name="T40" fmla="*/ 154 w 322"/>
                <a:gd name="T41" fmla="*/ 0 h 3"/>
                <a:gd name="T42" fmla="*/ 136 w 322"/>
                <a:gd name="T43" fmla="*/ 0 h 3"/>
                <a:gd name="T44" fmla="*/ 136 w 322"/>
                <a:gd name="T45" fmla="*/ 3 h 3"/>
                <a:gd name="T46" fmla="*/ 122 w 322"/>
                <a:gd name="T47" fmla="*/ 1 h 3"/>
                <a:gd name="T48" fmla="*/ 93 w 322"/>
                <a:gd name="T49" fmla="*/ 0 h 3"/>
                <a:gd name="T50" fmla="*/ 109 w 322"/>
                <a:gd name="T51" fmla="*/ 1 h 3"/>
                <a:gd name="T52" fmla="*/ 93 w 322"/>
                <a:gd name="T53" fmla="*/ 3 h 3"/>
                <a:gd name="T54" fmla="*/ 93 w 322"/>
                <a:gd name="T55" fmla="*/ 0 h 3"/>
                <a:gd name="T56" fmla="*/ 76 w 322"/>
                <a:gd name="T57" fmla="*/ 0 h 3"/>
                <a:gd name="T58" fmla="*/ 76 w 322"/>
                <a:gd name="T59" fmla="*/ 3 h 3"/>
                <a:gd name="T60" fmla="*/ 60 w 322"/>
                <a:gd name="T61" fmla="*/ 1 h 3"/>
                <a:gd name="T62" fmla="*/ 33 w 322"/>
                <a:gd name="T63" fmla="*/ 0 h 3"/>
                <a:gd name="T64" fmla="*/ 47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4 w 322"/>
                <a:gd name="T71" fmla="*/ 0 h 3"/>
                <a:gd name="T72" fmla="*/ 14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7" y="0"/>
                  </a:moveTo>
                  <a:lnTo>
                    <a:pt x="320" y="0"/>
                  </a:lnTo>
                  <a:lnTo>
                    <a:pt x="322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3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1"/>
                  </a:lnTo>
                  <a:lnTo>
                    <a:pt x="229" y="3"/>
                  </a:lnTo>
                  <a:lnTo>
                    <a:pt x="214" y="3"/>
                  </a:lnTo>
                  <a:lnTo>
                    <a:pt x="213" y="1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2" y="1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3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3" y="3"/>
                  </a:lnTo>
                  <a:lnTo>
                    <a:pt x="122" y="1"/>
                  </a:lnTo>
                  <a:lnTo>
                    <a:pt x="123" y="0"/>
                  </a:lnTo>
                  <a:close/>
                  <a:moveTo>
                    <a:pt x="93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3" y="3"/>
                  </a:lnTo>
                  <a:lnTo>
                    <a:pt x="91" y="1"/>
                  </a:lnTo>
                  <a:lnTo>
                    <a:pt x="93" y="0"/>
                  </a:lnTo>
                  <a:close/>
                  <a:moveTo>
                    <a:pt x="62" y="0"/>
                  </a:moveTo>
                  <a:lnTo>
                    <a:pt x="76" y="0"/>
                  </a:lnTo>
                  <a:lnTo>
                    <a:pt x="78" y="1"/>
                  </a:lnTo>
                  <a:lnTo>
                    <a:pt x="76" y="3"/>
                  </a:lnTo>
                  <a:lnTo>
                    <a:pt x="62" y="3"/>
                  </a:lnTo>
                  <a:lnTo>
                    <a:pt x="60" y="1"/>
                  </a:lnTo>
                  <a:lnTo>
                    <a:pt x="62" y="0"/>
                  </a:lnTo>
                  <a:close/>
                  <a:moveTo>
                    <a:pt x="33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33" y="3"/>
                  </a:lnTo>
                  <a:lnTo>
                    <a:pt x="29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4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1" name="Freeform 39"/>
            <p:cNvSpPr>
              <a:spLocks noEditPoints="1"/>
            </p:cNvSpPr>
            <p:nvPr/>
          </p:nvSpPr>
          <p:spPr bwMode="auto">
            <a:xfrm>
              <a:off x="2998788" y="2249959"/>
              <a:ext cx="511175" cy="4762"/>
            </a:xfrm>
            <a:custGeom>
              <a:avLst/>
              <a:gdLst>
                <a:gd name="T0" fmla="*/ 322 w 322"/>
                <a:gd name="T1" fmla="*/ 0 h 3"/>
                <a:gd name="T2" fmla="*/ 322 w 322"/>
                <a:gd name="T3" fmla="*/ 3 h 3"/>
                <a:gd name="T4" fmla="*/ 306 w 322"/>
                <a:gd name="T5" fmla="*/ 1 h 3"/>
                <a:gd name="T6" fmla="*/ 277 w 322"/>
                <a:gd name="T7" fmla="*/ 0 h 3"/>
                <a:gd name="T8" fmla="*/ 293 w 322"/>
                <a:gd name="T9" fmla="*/ 1 h 3"/>
                <a:gd name="T10" fmla="*/ 277 w 322"/>
                <a:gd name="T11" fmla="*/ 3 h 3"/>
                <a:gd name="T12" fmla="*/ 277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4 w 322"/>
                <a:gd name="T19" fmla="*/ 1 h 3"/>
                <a:gd name="T20" fmla="*/ 217 w 322"/>
                <a:gd name="T21" fmla="*/ 0 h 3"/>
                <a:gd name="T22" fmla="*/ 233 w 322"/>
                <a:gd name="T23" fmla="*/ 1 h 3"/>
                <a:gd name="T24" fmla="*/ 217 w 322"/>
                <a:gd name="T25" fmla="*/ 3 h 3"/>
                <a:gd name="T26" fmla="*/ 217 w 322"/>
                <a:gd name="T27" fmla="*/ 0 h 3"/>
                <a:gd name="T28" fmla="*/ 200 w 322"/>
                <a:gd name="T29" fmla="*/ 0 h 3"/>
                <a:gd name="T30" fmla="*/ 200 w 322"/>
                <a:gd name="T31" fmla="*/ 3 h 3"/>
                <a:gd name="T32" fmla="*/ 184 w 322"/>
                <a:gd name="T33" fmla="*/ 1 h 3"/>
                <a:gd name="T34" fmla="*/ 155 w 322"/>
                <a:gd name="T35" fmla="*/ 0 h 3"/>
                <a:gd name="T36" fmla="*/ 169 w 322"/>
                <a:gd name="T37" fmla="*/ 1 h 3"/>
                <a:gd name="T38" fmla="*/ 155 w 322"/>
                <a:gd name="T39" fmla="*/ 3 h 3"/>
                <a:gd name="T40" fmla="*/ 155 w 322"/>
                <a:gd name="T41" fmla="*/ 0 h 3"/>
                <a:gd name="T42" fmla="*/ 137 w 322"/>
                <a:gd name="T43" fmla="*/ 0 h 3"/>
                <a:gd name="T44" fmla="*/ 137 w 322"/>
                <a:gd name="T45" fmla="*/ 3 h 3"/>
                <a:gd name="T46" fmla="*/ 122 w 322"/>
                <a:gd name="T47" fmla="*/ 1 h 3"/>
                <a:gd name="T48" fmla="*/ 95 w 322"/>
                <a:gd name="T49" fmla="*/ 0 h 3"/>
                <a:gd name="T50" fmla="*/ 109 w 322"/>
                <a:gd name="T51" fmla="*/ 1 h 3"/>
                <a:gd name="T52" fmla="*/ 95 w 322"/>
                <a:gd name="T53" fmla="*/ 3 h 3"/>
                <a:gd name="T54" fmla="*/ 95 w 322"/>
                <a:gd name="T55" fmla="*/ 0 h 3"/>
                <a:gd name="T56" fmla="*/ 77 w 322"/>
                <a:gd name="T57" fmla="*/ 0 h 3"/>
                <a:gd name="T58" fmla="*/ 77 w 322"/>
                <a:gd name="T59" fmla="*/ 3 h 3"/>
                <a:gd name="T60" fmla="*/ 62 w 322"/>
                <a:gd name="T61" fmla="*/ 1 h 3"/>
                <a:gd name="T62" fmla="*/ 33 w 322"/>
                <a:gd name="T63" fmla="*/ 0 h 3"/>
                <a:gd name="T64" fmla="*/ 49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7 w 322"/>
                <a:gd name="T71" fmla="*/ 0 h 3"/>
                <a:gd name="T72" fmla="*/ 17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8" y="0"/>
                  </a:moveTo>
                  <a:lnTo>
                    <a:pt x="322" y="0"/>
                  </a:lnTo>
                  <a:lnTo>
                    <a:pt x="322" y="1"/>
                  </a:lnTo>
                  <a:lnTo>
                    <a:pt x="322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3" y="1"/>
                  </a:lnTo>
                  <a:lnTo>
                    <a:pt x="291" y="3"/>
                  </a:lnTo>
                  <a:lnTo>
                    <a:pt x="277" y="3"/>
                  </a:lnTo>
                  <a:lnTo>
                    <a:pt x="275" y="1"/>
                  </a:lnTo>
                  <a:lnTo>
                    <a:pt x="277" y="0"/>
                  </a:lnTo>
                  <a:close/>
                  <a:moveTo>
                    <a:pt x="248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8" y="3"/>
                  </a:lnTo>
                  <a:lnTo>
                    <a:pt x="244" y="1"/>
                  </a:lnTo>
                  <a:lnTo>
                    <a:pt x="248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3" y="1"/>
                  </a:lnTo>
                  <a:lnTo>
                    <a:pt x="229" y="3"/>
                  </a:lnTo>
                  <a:lnTo>
                    <a:pt x="217" y="3"/>
                  </a:lnTo>
                  <a:lnTo>
                    <a:pt x="215" y="1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200" y="0"/>
                  </a:lnTo>
                  <a:lnTo>
                    <a:pt x="202" y="1"/>
                  </a:lnTo>
                  <a:lnTo>
                    <a:pt x="200" y="3"/>
                  </a:lnTo>
                  <a:lnTo>
                    <a:pt x="186" y="3"/>
                  </a:lnTo>
                  <a:lnTo>
                    <a:pt x="184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6" y="0"/>
                  </a:moveTo>
                  <a:lnTo>
                    <a:pt x="137" y="0"/>
                  </a:lnTo>
                  <a:lnTo>
                    <a:pt x="140" y="1"/>
                  </a:lnTo>
                  <a:lnTo>
                    <a:pt x="137" y="3"/>
                  </a:lnTo>
                  <a:lnTo>
                    <a:pt x="126" y="3"/>
                  </a:lnTo>
                  <a:lnTo>
                    <a:pt x="122" y="1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8" y="0"/>
                  </a:lnTo>
                  <a:lnTo>
                    <a:pt x="109" y="1"/>
                  </a:lnTo>
                  <a:lnTo>
                    <a:pt x="108" y="3"/>
                  </a:lnTo>
                  <a:lnTo>
                    <a:pt x="95" y="3"/>
                  </a:lnTo>
                  <a:lnTo>
                    <a:pt x="93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80" y="1"/>
                  </a:lnTo>
                  <a:lnTo>
                    <a:pt x="77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8" y="0"/>
                  </a:lnTo>
                  <a:lnTo>
                    <a:pt x="49" y="1"/>
                  </a:lnTo>
                  <a:lnTo>
                    <a:pt x="48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9" y="1"/>
                  </a:lnTo>
                  <a:lnTo>
                    <a:pt x="17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2" name="Freeform 40"/>
            <p:cNvSpPr>
              <a:spLocks noEditPoints="1"/>
            </p:cNvSpPr>
            <p:nvPr/>
          </p:nvSpPr>
          <p:spPr bwMode="auto">
            <a:xfrm>
              <a:off x="3533775" y="2249959"/>
              <a:ext cx="509588" cy="4762"/>
            </a:xfrm>
            <a:custGeom>
              <a:avLst/>
              <a:gdLst>
                <a:gd name="T0" fmla="*/ 320 w 321"/>
                <a:gd name="T1" fmla="*/ 0 h 3"/>
                <a:gd name="T2" fmla="*/ 320 w 321"/>
                <a:gd name="T3" fmla="*/ 3 h 3"/>
                <a:gd name="T4" fmla="*/ 305 w 321"/>
                <a:gd name="T5" fmla="*/ 1 h 3"/>
                <a:gd name="T6" fmla="*/ 276 w 321"/>
                <a:gd name="T7" fmla="*/ 0 h 3"/>
                <a:gd name="T8" fmla="*/ 292 w 321"/>
                <a:gd name="T9" fmla="*/ 1 h 3"/>
                <a:gd name="T10" fmla="*/ 276 w 321"/>
                <a:gd name="T11" fmla="*/ 3 h 3"/>
                <a:gd name="T12" fmla="*/ 276 w 321"/>
                <a:gd name="T13" fmla="*/ 0 h 3"/>
                <a:gd name="T14" fmla="*/ 260 w 321"/>
                <a:gd name="T15" fmla="*/ 0 h 3"/>
                <a:gd name="T16" fmla="*/ 260 w 321"/>
                <a:gd name="T17" fmla="*/ 3 h 3"/>
                <a:gd name="T18" fmla="*/ 243 w 321"/>
                <a:gd name="T19" fmla="*/ 1 h 3"/>
                <a:gd name="T20" fmla="*/ 214 w 321"/>
                <a:gd name="T21" fmla="*/ 0 h 3"/>
                <a:gd name="T22" fmla="*/ 230 w 321"/>
                <a:gd name="T23" fmla="*/ 1 h 3"/>
                <a:gd name="T24" fmla="*/ 214 w 321"/>
                <a:gd name="T25" fmla="*/ 3 h 3"/>
                <a:gd name="T26" fmla="*/ 214 w 321"/>
                <a:gd name="T27" fmla="*/ 0 h 3"/>
                <a:gd name="T28" fmla="*/ 198 w 321"/>
                <a:gd name="T29" fmla="*/ 0 h 3"/>
                <a:gd name="T30" fmla="*/ 198 w 321"/>
                <a:gd name="T31" fmla="*/ 3 h 3"/>
                <a:gd name="T32" fmla="*/ 181 w 321"/>
                <a:gd name="T33" fmla="*/ 1 h 3"/>
                <a:gd name="T34" fmla="*/ 154 w 321"/>
                <a:gd name="T35" fmla="*/ 0 h 3"/>
                <a:gd name="T36" fmla="*/ 170 w 321"/>
                <a:gd name="T37" fmla="*/ 1 h 3"/>
                <a:gd name="T38" fmla="*/ 154 w 321"/>
                <a:gd name="T39" fmla="*/ 3 h 3"/>
                <a:gd name="T40" fmla="*/ 154 w 321"/>
                <a:gd name="T41" fmla="*/ 0 h 3"/>
                <a:gd name="T42" fmla="*/ 138 w 321"/>
                <a:gd name="T43" fmla="*/ 0 h 3"/>
                <a:gd name="T44" fmla="*/ 138 w 321"/>
                <a:gd name="T45" fmla="*/ 3 h 3"/>
                <a:gd name="T46" fmla="*/ 121 w 321"/>
                <a:gd name="T47" fmla="*/ 1 h 3"/>
                <a:gd name="T48" fmla="*/ 92 w 321"/>
                <a:gd name="T49" fmla="*/ 0 h 3"/>
                <a:gd name="T50" fmla="*/ 109 w 321"/>
                <a:gd name="T51" fmla="*/ 1 h 3"/>
                <a:gd name="T52" fmla="*/ 92 w 321"/>
                <a:gd name="T53" fmla="*/ 3 h 3"/>
                <a:gd name="T54" fmla="*/ 92 w 321"/>
                <a:gd name="T55" fmla="*/ 0 h 3"/>
                <a:gd name="T56" fmla="*/ 74 w 321"/>
                <a:gd name="T57" fmla="*/ 0 h 3"/>
                <a:gd name="T58" fmla="*/ 74 w 321"/>
                <a:gd name="T59" fmla="*/ 3 h 3"/>
                <a:gd name="T60" fmla="*/ 60 w 321"/>
                <a:gd name="T61" fmla="*/ 1 h 3"/>
                <a:gd name="T62" fmla="*/ 32 w 321"/>
                <a:gd name="T63" fmla="*/ 0 h 3"/>
                <a:gd name="T64" fmla="*/ 47 w 321"/>
                <a:gd name="T65" fmla="*/ 1 h 3"/>
                <a:gd name="T66" fmla="*/ 32 w 321"/>
                <a:gd name="T67" fmla="*/ 3 h 3"/>
                <a:gd name="T68" fmla="*/ 32 w 321"/>
                <a:gd name="T69" fmla="*/ 0 h 3"/>
                <a:gd name="T70" fmla="*/ 14 w 321"/>
                <a:gd name="T71" fmla="*/ 0 h 3"/>
                <a:gd name="T72" fmla="*/ 14 w 321"/>
                <a:gd name="T73" fmla="*/ 3 h 3"/>
                <a:gd name="T74" fmla="*/ 0 w 321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3">
                  <a:moveTo>
                    <a:pt x="307" y="0"/>
                  </a:moveTo>
                  <a:lnTo>
                    <a:pt x="320" y="0"/>
                  </a:lnTo>
                  <a:lnTo>
                    <a:pt x="321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2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60" y="0"/>
                  </a:lnTo>
                  <a:lnTo>
                    <a:pt x="260" y="1"/>
                  </a:lnTo>
                  <a:lnTo>
                    <a:pt x="260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7" y="0"/>
                  </a:lnTo>
                  <a:lnTo>
                    <a:pt x="230" y="1"/>
                  </a:lnTo>
                  <a:lnTo>
                    <a:pt x="227" y="3"/>
                  </a:lnTo>
                  <a:lnTo>
                    <a:pt x="214" y="3"/>
                  </a:lnTo>
                  <a:lnTo>
                    <a:pt x="212" y="1"/>
                  </a:lnTo>
                  <a:lnTo>
                    <a:pt x="214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1" y="1"/>
                  </a:lnTo>
                  <a:lnTo>
                    <a:pt x="185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70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2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38" y="3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2" y="3"/>
                  </a:lnTo>
                  <a:lnTo>
                    <a:pt x="91" y="1"/>
                  </a:lnTo>
                  <a:lnTo>
                    <a:pt x="92" y="0"/>
                  </a:lnTo>
                  <a:close/>
                  <a:moveTo>
                    <a:pt x="63" y="0"/>
                  </a:moveTo>
                  <a:lnTo>
                    <a:pt x="74" y="0"/>
                  </a:lnTo>
                  <a:lnTo>
                    <a:pt x="78" y="1"/>
                  </a:lnTo>
                  <a:lnTo>
                    <a:pt x="74" y="3"/>
                  </a:lnTo>
                  <a:lnTo>
                    <a:pt x="63" y="3"/>
                  </a:lnTo>
                  <a:lnTo>
                    <a:pt x="60" y="1"/>
                  </a:lnTo>
                  <a:lnTo>
                    <a:pt x="63" y="0"/>
                  </a:lnTo>
                  <a:close/>
                  <a:moveTo>
                    <a:pt x="32" y="0"/>
                  </a:moveTo>
                  <a:lnTo>
                    <a:pt x="45" y="0"/>
                  </a:lnTo>
                  <a:lnTo>
                    <a:pt x="47" y="1"/>
                  </a:lnTo>
                  <a:lnTo>
                    <a:pt x="45" y="3"/>
                  </a:lnTo>
                  <a:lnTo>
                    <a:pt x="32" y="3"/>
                  </a:lnTo>
                  <a:lnTo>
                    <a:pt x="31" y="1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8" y="1"/>
                  </a:lnTo>
                  <a:lnTo>
                    <a:pt x="14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3" name="Freeform 41"/>
            <p:cNvSpPr>
              <a:spLocks noEditPoints="1"/>
            </p:cNvSpPr>
            <p:nvPr/>
          </p:nvSpPr>
          <p:spPr bwMode="auto">
            <a:xfrm>
              <a:off x="4064000" y="2249959"/>
              <a:ext cx="514350" cy="4762"/>
            </a:xfrm>
            <a:custGeom>
              <a:avLst/>
              <a:gdLst>
                <a:gd name="T0" fmla="*/ 320 w 324"/>
                <a:gd name="T1" fmla="*/ 0 h 3"/>
                <a:gd name="T2" fmla="*/ 320 w 324"/>
                <a:gd name="T3" fmla="*/ 3 h 3"/>
                <a:gd name="T4" fmla="*/ 305 w 324"/>
                <a:gd name="T5" fmla="*/ 1 h 3"/>
                <a:gd name="T6" fmla="*/ 278 w 324"/>
                <a:gd name="T7" fmla="*/ 0 h 3"/>
                <a:gd name="T8" fmla="*/ 293 w 324"/>
                <a:gd name="T9" fmla="*/ 1 h 3"/>
                <a:gd name="T10" fmla="*/ 278 w 324"/>
                <a:gd name="T11" fmla="*/ 3 h 3"/>
                <a:gd name="T12" fmla="*/ 278 w 324"/>
                <a:gd name="T13" fmla="*/ 0 h 3"/>
                <a:gd name="T14" fmla="*/ 260 w 324"/>
                <a:gd name="T15" fmla="*/ 0 h 3"/>
                <a:gd name="T16" fmla="*/ 260 w 324"/>
                <a:gd name="T17" fmla="*/ 3 h 3"/>
                <a:gd name="T18" fmla="*/ 245 w 324"/>
                <a:gd name="T19" fmla="*/ 1 h 3"/>
                <a:gd name="T20" fmla="*/ 216 w 324"/>
                <a:gd name="T21" fmla="*/ 0 h 3"/>
                <a:gd name="T22" fmla="*/ 233 w 324"/>
                <a:gd name="T23" fmla="*/ 1 h 3"/>
                <a:gd name="T24" fmla="*/ 216 w 324"/>
                <a:gd name="T25" fmla="*/ 3 h 3"/>
                <a:gd name="T26" fmla="*/ 216 w 324"/>
                <a:gd name="T27" fmla="*/ 0 h 3"/>
                <a:gd name="T28" fmla="*/ 200 w 324"/>
                <a:gd name="T29" fmla="*/ 0 h 3"/>
                <a:gd name="T30" fmla="*/ 200 w 324"/>
                <a:gd name="T31" fmla="*/ 3 h 3"/>
                <a:gd name="T32" fmla="*/ 184 w 324"/>
                <a:gd name="T33" fmla="*/ 1 h 3"/>
                <a:gd name="T34" fmla="*/ 156 w 324"/>
                <a:gd name="T35" fmla="*/ 0 h 3"/>
                <a:gd name="T36" fmla="*/ 171 w 324"/>
                <a:gd name="T37" fmla="*/ 1 h 3"/>
                <a:gd name="T38" fmla="*/ 156 w 324"/>
                <a:gd name="T39" fmla="*/ 3 h 3"/>
                <a:gd name="T40" fmla="*/ 156 w 324"/>
                <a:gd name="T41" fmla="*/ 0 h 3"/>
                <a:gd name="T42" fmla="*/ 138 w 324"/>
                <a:gd name="T43" fmla="*/ 0 h 3"/>
                <a:gd name="T44" fmla="*/ 138 w 324"/>
                <a:gd name="T45" fmla="*/ 3 h 3"/>
                <a:gd name="T46" fmla="*/ 122 w 324"/>
                <a:gd name="T47" fmla="*/ 1 h 3"/>
                <a:gd name="T48" fmla="*/ 95 w 324"/>
                <a:gd name="T49" fmla="*/ 0 h 3"/>
                <a:gd name="T50" fmla="*/ 111 w 324"/>
                <a:gd name="T51" fmla="*/ 1 h 3"/>
                <a:gd name="T52" fmla="*/ 95 w 324"/>
                <a:gd name="T53" fmla="*/ 3 h 3"/>
                <a:gd name="T54" fmla="*/ 95 w 324"/>
                <a:gd name="T55" fmla="*/ 0 h 3"/>
                <a:gd name="T56" fmla="*/ 78 w 324"/>
                <a:gd name="T57" fmla="*/ 0 h 3"/>
                <a:gd name="T58" fmla="*/ 78 w 324"/>
                <a:gd name="T59" fmla="*/ 3 h 3"/>
                <a:gd name="T60" fmla="*/ 62 w 324"/>
                <a:gd name="T61" fmla="*/ 1 h 3"/>
                <a:gd name="T62" fmla="*/ 33 w 324"/>
                <a:gd name="T63" fmla="*/ 0 h 3"/>
                <a:gd name="T64" fmla="*/ 49 w 324"/>
                <a:gd name="T65" fmla="*/ 1 h 3"/>
                <a:gd name="T66" fmla="*/ 33 w 324"/>
                <a:gd name="T67" fmla="*/ 3 h 3"/>
                <a:gd name="T68" fmla="*/ 33 w 324"/>
                <a:gd name="T69" fmla="*/ 0 h 3"/>
                <a:gd name="T70" fmla="*/ 16 w 324"/>
                <a:gd name="T71" fmla="*/ 0 h 3"/>
                <a:gd name="T72" fmla="*/ 16 w 324"/>
                <a:gd name="T73" fmla="*/ 3 h 3"/>
                <a:gd name="T74" fmla="*/ 0 w 324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3">
                  <a:moveTo>
                    <a:pt x="307" y="0"/>
                  </a:moveTo>
                  <a:lnTo>
                    <a:pt x="320" y="0"/>
                  </a:lnTo>
                  <a:lnTo>
                    <a:pt x="324" y="1"/>
                  </a:lnTo>
                  <a:lnTo>
                    <a:pt x="320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8" y="0"/>
                  </a:moveTo>
                  <a:lnTo>
                    <a:pt x="291" y="0"/>
                  </a:lnTo>
                  <a:lnTo>
                    <a:pt x="293" y="1"/>
                  </a:lnTo>
                  <a:lnTo>
                    <a:pt x="291" y="3"/>
                  </a:lnTo>
                  <a:lnTo>
                    <a:pt x="278" y="3"/>
                  </a:lnTo>
                  <a:lnTo>
                    <a:pt x="275" y="1"/>
                  </a:lnTo>
                  <a:lnTo>
                    <a:pt x="278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7" y="3"/>
                  </a:lnTo>
                  <a:lnTo>
                    <a:pt x="245" y="1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3" y="1"/>
                  </a:lnTo>
                  <a:lnTo>
                    <a:pt x="229" y="3"/>
                  </a:lnTo>
                  <a:lnTo>
                    <a:pt x="216" y="3"/>
                  </a:lnTo>
                  <a:lnTo>
                    <a:pt x="215" y="1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200" y="0"/>
                  </a:lnTo>
                  <a:lnTo>
                    <a:pt x="200" y="1"/>
                  </a:lnTo>
                  <a:lnTo>
                    <a:pt x="200" y="3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5" y="0"/>
                  </a:lnTo>
                  <a:close/>
                  <a:moveTo>
                    <a:pt x="156" y="0"/>
                  </a:moveTo>
                  <a:lnTo>
                    <a:pt x="167" y="0"/>
                  </a:lnTo>
                  <a:lnTo>
                    <a:pt x="171" y="1"/>
                  </a:lnTo>
                  <a:lnTo>
                    <a:pt x="167" y="3"/>
                  </a:lnTo>
                  <a:lnTo>
                    <a:pt x="156" y="3"/>
                  </a:lnTo>
                  <a:lnTo>
                    <a:pt x="153" y="1"/>
                  </a:lnTo>
                  <a:lnTo>
                    <a:pt x="156" y="0"/>
                  </a:lnTo>
                  <a:close/>
                  <a:moveTo>
                    <a:pt x="126" y="0"/>
                  </a:moveTo>
                  <a:lnTo>
                    <a:pt x="138" y="0"/>
                  </a:lnTo>
                  <a:lnTo>
                    <a:pt x="140" y="1"/>
                  </a:lnTo>
                  <a:lnTo>
                    <a:pt x="138" y="3"/>
                  </a:lnTo>
                  <a:lnTo>
                    <a:pt x="126" y="3"/>
                  </a:lnTo>
                  <a:lnTo>
                    <a:pt x="122" y="1"/>
                  </a:lnTo>
                  <a:lnTo>
                    <a:pt x="126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11" y="1"/>
                  </a:lnTo>
                  <a:lnTo>
                    <a:pt x="107" y="3"/>
                  </a:lnTo>
                  <a:lnTo>
                    <a:pt x="95" y="3"/>
                  </a:lnTo>
                  <a:lnTo>
                    <a:pt x="93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8" y="0"/>
                  </a:lnTo>
                  <a:lnTo>
                    <a:pt x="78" y="1"/>
                  </a:lnTo>
                  <a:lnTo>
                    <a:pt x="78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9" y="1"/>
                  </a:lnTo>
                  <a:lnTo>
                    <a:pt x="47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18" y="1"/>
                  </a:lnTo>
                  <a:lnTo>
                    <a:pt x="16" y="3"/>
                  </a:lnTo>
                  <a:lnTo>
                    <a:pt x="4" y="3"/>
                  </a:lnTo>
                  <a:lnTo>
                    <a:pt x="0" y="1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4" name="Freeform 42"/>
            <p:cNvSpPr>
              <a:spLocks noEditPoints="1"/>
            </p:cNvSpPr>
            <p:nvPr/>
          </p:nvSpPr>
          <p:spPr bwMode="auto">
            <a:xfrm>
              <a:off x="4597400" y="2249959"/>
              <a:ext cx="514350" cy="4762"/>
            </a:xfrm>
            <a:custGeom>
              <a:avLst/>
              <a:gdLst>
                <a:gd name="T0" fmla="*/ 320 w 324"/>
                <a:gd name="T1" fmla="*/ 0 h 3"/>
                <a:gd name="T2" fmla="*/ 320 w 324"/>
                <a:gd name="T3" fmla="*/ 3 h 3"/>
                <a:gd name="T4" fmla="*/ 306 w 324"/>
                <a:gd name="T5" fmla="*/ 1 h 3"/>
                <a:gd name="T6" fmla="*/ 277 w 324"/>
                <a:gd name="T7" fmla="*/ 0 h 3"/>
                <a:gd name="T8" fmla="*/ 291 w 324"/>
                <a:gd name="T9" fmla="*/ 1 h 3"/>
                <a:gd name="T10" fmla="*/ 277 w 324"/>
                <a:gd name="T11" fmla="*/ 3 h 3"/>
                <a:gd name="T12" fmla="*/ 277 w 324"/>
                <a:gd name="T13" fmla="*/ 0 h 3"/>
                <a:gd name="T14" fmla="*/ 258 w 324"/>
                <a:gd name="T15" fmla="*/ 0 h 3"/>
                <a:gd name="T16" fmla="*/ 258 w 324"/>
                <a:gd name="T17" fmla="*/ 3 h 3"/>
                <a:gd name="T18" fmla="*/ 244 w 324"/>
                <a:gd name="T19" fmla="*/ 1 h 3"/>
                <a:gd name="T20" fmla="*/ 217 w 324"/>
                <a:gd name="T21" fmla="*/ 0 h 3"/>
                <a:gd name="T22" fmla="*/ 231 w 324"/>
                <a:gd name="T23" fmla="*/ 1 h 3"/>
                <a:gd name="T24" fmla="*/ 217 w 324"/>
                <a:gd name="T25" fmla="*/ 3 h 3"/>
                <a:gd name="T26" fmla="*/ 217 w 324"/>
                <a:gd name="T27" fmla="*/ 0 h 3"/>
                <a:gd name="T28" fmla="*/ 198 w 324"/>
                <a:gd name="T29" fmla="*/ 0 h 3"/>
                <a:gd name="T30" fmla="*/ 198 w 324"/>
                <a:gd name="T31" fmla="*/ 3 h 3"/>
                <a:gd name="T32" fmla="*/ 184 w 324"/>
                <a:gd name="T33" fmla="*/ 1 h 3"/>
                <a:gd name="T34" fmla="*/ 155 w 324"/>
                <a:gd name="T35" fmla="*/ 0 h 3"/>
                <a:gd name="T36" fmla="*/ 169 w 324"/>
                <a:gd name="T37" fmla="*/ 1 h 3"/>
                <a:gd name="T38" fmla="*/ 155 w 324"/>
                <a:gd name="T39" fmla="*/ 3 h 3"/>
                <a:gd name="T40" fmla="*/ 155 w 324"/>
                <a:gd name="T41" fmla="*/ 0 h 3"/>
                <a:gd name="T42" fmla="*/ 139 w 324"/>
                <a:gd name="T43" fmla="*/ 0 h 3"/>
                <a:gd name="T44" fmla="*/ 139 w 324"/>
                <a:gd name="T45" fmla="*/ 3 h 3"/>
                <a:gd name="T46" fmla="*/ 122 w 324"/>
                <a:gd name="T47" fmla="*/ 1 h 3"/>
                <a:gd name="T48" fmla="*/ 95 w 324"/>
                <a:gd name="T49" fmla="*/ 0 h 3"/>
                <a:gd name="T50" fmla="*/ 109 w 324"/>
                <a:gd name="T51" fmla="*/ 1 h 3"/>
                <a:gd name="T52" fmla="*/ 95 w 324"/>
                <a:gd name="T53" fmla="*/ 3 h 3"/>
                <a:gd name="T54" fmla="*/ 95 w 324"/>
                <a:gd name="T55" fmla="*/ 0 h 3"/>
                <a:gd name="T56" fmla="*/ 77 w 324"/>
                <a:gd name="T57" fmla="*/ 0 h 3"/>
                <a:gd name="T58" fmla="*/ 77 w 324"/>
                <a:gd name="T59" fmla="*/ 3 h 3"/>
                <a:gd name="T60" fmla="*/ 62 w 324"/>
                <a:gd name="T61" fmla="*/ 1 h 3"/>
                <a:gd name="T62" fmla="*/ 33 w 324"/>
                <a:gd name="T63" fmla="*/ 0 h 3"/>
                <a:gd name="T64" fmla="*/ 49 w 324"/>
                <a:gd name="T65" fmla="*/ 1 h 3"/>
                <a:gd name="T66" fmla="*/ 33 w 324"/>
                <a:gd name="T67" fmla="*/ 3 h 3"/>
                <a:gd name="T68" fmla="*/ 33 w 324"/>
                <a:gd name="T69" fmla="*/ 0 h 3"/>
                <a:gd name="T70" fmla="*/ 17 w 324"/>
                <a:gd name="T71" fmla="*/ 0 h 3"/>
                <a:gd name="T72" fmla="*/ 17 w 324"/>
                <a:gd name="T73" fmla="*/ 3 h 3"/>
                <a:gd name="T74" fmla="*/ 0 w 324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4" h="3">
                  <a:moveTo>
                    <a:pt x="308" y="0"/>
                  </a:moveTo>
                  <a:lnTo>
                    <a:pt x="320" y="0"/>
                  </a:lnTo>
                  <a:lnTo>
                    <a:pt x="324" y="1"/>
                  </a:lnTo>
                  <a:lnTo>
                    <a:pt x="320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7" y="0"/>
                  </a:moveTo>
                  <a:lnTo>
                    <a:pt x="291" y="0"/>
                  </a:lnTo>
                  <a:lnTo>
                    <a:pt x="291" y="1"/>
                  </a:lnTo>
                  <a:lnTo>
                    <a:pt x="291" y="3"/>
                  </a:lnTo>
                  <a:lnTo>
                    <a:pt x="277" y="3"/>
                  </a:lnTo>
                  <a:lnTo>
                    <a:pt x="275" y="1"/>
                  </a:lnTo>
                  <a:lnTo>
                    <a:pt x="277" y="0"/>
                  </a:lnTo>
                  <a:close/>
                  <a:moveTo>
                    <a:pt x="246" y="0"/>
                  </a:moveTo>
                  <a:lnTo>
                    <a:pt x="258" y="0"/>
                  </a:lnTo>
                  <a:lnTo>
                    <a:pt x="262" y="1"/>
                  </a:lnTo>
                  <a:lnTo>
                    <a:pt x="258" y="3"/>
                  </a:lnTo>
                  <a:lnTo>
                    <a:pt x="246" y="3"/>
                  </a:lnTo>
                  <a:lnTo>
                    <a:pt x="244" y="1"/>
                  </a:lnTo>
                  <a:lnTo>
                    <a:pt x="246" y="0"/>
                  </a:lnTo>
                  <a:close/>
                  <a:moveTo>
                    <a:pt x="217" y="0"/>
                  </a:moveTo>
                  <a:lnTo>
                    <a:pt x="229" y="0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17" y="3"/>
                  </a:lnTo>
                  <a:lnTo>
                    <a:pt x="213" y="1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2" y="1"/>
                  </a:lnTo>
                  <a:lnTo>
                    <a:pt x="198" y="3"/>
                  </a:lnTo>
                  <a:lnTo>
                    <a:pt x="186" y="3"/>
                  </a:lnTo>
                  <a:lnTo>
                    <a:pt x="184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9" y="0"/>
                  </a:lnTo>
                  <a:lnTo>
                    <a:pt x="139" y="1"/>
                  </a:lnTo>
                  <a:lnTo>
                    <a:pt x="139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6" y="0"/>
                  </a:lnTo>
                  <a:lnTo>
                    <a:pt x="109" y="1"/>
                  </a:lnTo>
                  <a:lnTo>
                    <a:pt x="106" y="3"/>
                  </a:lnTo>
                  <a:lnTo>
                    <a:pt x="95" y="3"/>
                  </a:lnTo>
                  <a:lnTo>
                    <a:pt x="91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7" y="0"/>
                  </a:lnTo>
                  <a:lnTo>
                    <a:pt x="79" y="1"/>
                  </a:lnTo>
                  <a:lnTo>
                    <a:pt x="77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9" y="1"/>
                  </a:lnTo>
                  <a:lnTo>
                    <a:pt x="46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7" y="0"/>
                  </a:lnTo>
                  <a:lnTo>
                    <a:pt x="17" y="1"/>
                  </a:lnTo>
                  <a:lnTo>
                    <a:pt x="17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5" name="Freeform 43"/>
            <p:cNvSpPr>
              <a:spLocks noEditPoints="1"/>
            </p:cNvSpPr>
            <p:nvPr/>
          </p:nvSpPr>
          <p:spPr bwMode="auto">
            <a:xfrm>
              <a:off x="5132388" y="2249959"/>
              <a:ext cx="509588" cy="4762"/>
            </a:xfrm>
            <a:custGeom>
              <a:avLst/>
              <a:gdLst>
                <a:gd name="T0" fmla="*/ 318 w 321"/>
                <a:gd name="T1" fmla="*/ 0 h 3"/>
                <a:gd name="T2" fmla="*/ 318 w 321"/>
                <a:gd name="T3" fmla="*/ 3 h 3"/>
                <a:gd name="T4" fmla="*/ 303 w 321"/>
                <a:gd name="T5" fmla="*/ 1 h 3"/>
                <a:gd name="T6" fmla="*/ 276 w 321"/>
                <a:gd name="T7" fmla="*/ 0 h 3"/>
                <a:gd name="T8" fmla="*/ 290 w 321"/>
                <a:gd name="T9" fmla="*/ 1 h 3"/>
                <a:gd name="T10" fmla="*/ 276 w 321"/>
                <a:gd name="T11" fmla="*/ 3 h 3"/>
                <a:gd name="T12" fmla="*/ 276 w 321"/>
                <a:gd name="T13" fmla="*/ 0 h 3"/>
                <a:gd name="T14" fmla="*/ 258 w 321"/>
                <a:gd name="T15" fmla="*/ 0 h 3"/>
                <a:gd name="T16" fmla="*/ 258 w 321"/>
                <a:gd name="T17" fmla="*/ 3 h 3"/>
                <a:gd name="T18" fmla="*/ 243 w 321"/>
                <a:gd name="T19" fmla="*/ 1 h 3"/>
                <a:gd name="T20" fmla="*/ 214 w 321"/>
                <a:gd name="T21" fmla="*/ 0 h 3"/>
                <a:gd name="T22" fmla="*/ 229 w 321"/>
                <a:gd name="T23" fmla="*/ 1 h 3"/>
                <a:gd name="T24" fmla="*/ 214 w 321"/>
                <a:gd name="T25" fmla="*/ 3 h 3"/>
                <a:gd name="T26" fmla="*/ 214 w 321"/>
                <a:gd name="T27" fmla="*/ 0 h 3"/>
                <a:gd name="T28" fmla="*/ 196 w 321"/>
                <a:gd name="T29" fmla="*/ 0 h 3"/>
                <a:gd name="T30" fmla="*/ 196 w 321"/>
                <a:gd name="T31" fmla="*/ 3 h 3"/>
                <a:gd name="T32" fmla="*/ 181 w 321"/>
                <a:gd name="T33" fmla="*/ 1 h 3"/>
                <a:gd name="T34" fmla="*/ 154 w 321"/>
                <a:gd name="T35" fmla="*/ 0 h 3"/>
                <a:gd name="T36" fmla="*/ 169 w 321"/>
                <a:gd name="T37" fmla="*/ 1 h 3"/>
                <a:gd name="T38" fmla="*/ 154 w 321"/>
                <a:gd name="T39" fmla="*/ 3 h 3"/>
                <a:gd name="T40" fmla="*/ 154 w 321"/>
                <a:gd name="T41" fmla="*/ 0 h 3"/>
                <a:gd name="T42" fmla="*/ 136 w 321"/>
                <a:gd name="T43" fmla="*/ 0 h 3"/>
                <a:gd name="T44" fmla="*/ 136 w 321"/>
                <a:gd name="T45" fmla="*/ 3 h 3"/>
                <a:gd name="T46" fmla="*/ 121 w 321"/>
                <a:gd name="T47" fmla="*/ 1 h 3"/>
                <a:gd name="T48" fmla="*/ 92 w 321"/>
                <a:gd name="T49" fmla="*/ 0 h 3"/>
                <a:gd name="T50" fmla="*/ 107 w 321"/>
                <a:gd name="T51" fmla="*/ 1 h 3"/>
                <a:gd name="T52" fmla="*/ 92 w 321"/>
                <a:gd name="T53" fmla="*/ 3 h 3"/>
                <a:gd name="T54" fmla="*/ 92 w 321"/>
                <a:gd name="T55" fmla="*/ 0 h 3"/>
                <a:gd name="T56" fmla="*/ 74 w 321"/>
                <a:gd name="T57" fmla="*/ 0 h 3"/>
                <a:gd name="T58" fmla="*/ 74 w 321"/>
                <a:gd name="T59" fmla="*/ 3 h 3"/>
                <a:gd name="T60" fmla="*/ 60 w 321"/>
                <a:gd name="T61" fmla="*/ 1 h 3"/>
                <a:gd name="T62" fmla="*/ 32 w 321"/>
                <a:gd name="T63" fmla="*/ 0 h 3"/>
                <a:gd name="T64" fmla="*/ 47 w 321"/>
                <a:gd name="T65" fmla="*/ 1 h 3"/>
                <a:gd name="T66" fmla="*/ 32 w 321"/>
                <a:gd name="T67" fmla="*/ 3 h 3"/>
                <a:gd name="T68" fmla="*/ 32 w 321"/>
                <a:gd name="T69" fmla="*/ 0 h 3"/>
                <a:gd name="T70" fmla="*/ 14 w 321"/>
                <a:gd name="T71" fmla="*/ 0 h 3"/>
                <a:gd name="T72" fmla="*/ 14 w 321"/>
                <a:gd name="T73" fmla="*/ 3 h 3"/>
                <a:gd name="T74" fmla="*/ 0 w 321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1" h="3">
                  <a:moveTo>
                    <a:pt x="307" y="0"/>
                  </a:moveTo>
                  <a:lnTo>
                    <a:pt x="318" y="0"/>
                  </a:lnTo>
                  <a:lnTo>
                    <a:pt x="321" y="1"/>
                  </a:lnTo>
                  <a:lnTo>
                    <a:pt x="318" y="3"/>
                  </a:lnTo>
                  <a:lnTo>
                    <a:pt x="307" y="3"/>
                  </a:lnTo>
                  <a:lnTo>
                    <a:pt x="303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0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4" y="1"/>
                  </a:lnTo>
                  <a:lnTo>
                    <a:pt x="276" y="0"/>
                  </a:lnTo>
                  <a:close/>
                  <a:moveTo>
                    <a:pt x="245" y="0"/>
                  </a:moveTo>
                  <a:lnTo>
                    <a:pt x="258" y="0"/>
                  </a:lnTo>
                  <a:lnTo>
                    <a:pt x="260" y="1"/>
                  </a:lnTo>
                  <a:lnTo>
                    <a:pt x="258" y="3"/>
                  </a:lnTo>
                  <a:lnTo>
                    <a:pt x="245" y="3"/>
                  </a:lnTo>
                  <a:lnTo>
                    <a:pt x="243" y="1"/>
                  </a:lnTo>
                  <a:lnTo>
                    <a:pt x="245" y="0"/>
                  </a:lnTo>
                  <a:close/>
                  <a:moveTo>
                    <a:pt x="214" y="0"/>
                  </a:moveTo>
                  <a:lnTo>
                    <a:pt x="229" y="0"/>
                  </a:lnTo>
                  <a:lnTo>
                    <a:pt x="229" y="1"/>
                  </a:lnTo>
                  <a:lnTo>
                    <a:pt x="229" y="3"/>
                  </a:lnTo>
                  <a:lnTo>
                    <a:pt x="214" y="3"/>
                  </a:lnTo>
                  <a:lnTo>
                    <a:pt x="212" y="1"/>
                  </a:lnTo>
                  <a:lnTo>
                    <a:pt x="214" y="0"/>
                  </a:lnTo>
                  <a:close/>
                  <a:moveTo>
                    <a:pt x="183" y="0"/>
                  </a:moveTo>
                  <a:lnTo>
                    <a:pt x="196" y="0"/>
                  </a:lnTo>
                  <a:lnTo>
                    <a:pt x="200" y="1"/>
                  </a:lnTo>
                  <a:lnTo>
                    <a:pt x="196" y="3"/>
                  </a:lnTo>
                  <a:lnTo>
                    <a:pt x="183" y="3"/>
                  </a:lnTo>
                  <a:lnTo>
                    <a:pt x="181" y="1"/>
                  </a:lnTo>
                  <a:lnTo>
                    <a:pt x="183" y="0"/>
                  </a:lnTo>
                  <a:close/>
                  <a:moveTo>
                    <a:pt x="154" y="0"/>
                  </a:moveTo>
                  <a:lnTo>
                    <a:pt x="167" y="0"/>
                  </a:lnTo>
                  <a:lnTo>
                    <a:pt x="169" y="1"/>
                  </a:lnTo>
                  <a:lnTo>
                    <a:pt x="167" y="3"/>
                  </a:lnTo>
                  <a:lnTo>
                    <a:pt x="154" y="3"/>
                  </a:lnTo>
                  <a:lnTo>
                    <a:pt x="151" y="1"/>
                  </a:lnTo>
                  <a:lnTo>
                    <a:pt x="154" y="0"/>
                  </a:lnTo>
                  <a:close/>
                  <a:moveTo>
                    <a:pt x="123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3" y="3"/>
                  </a:lnTo>
                  <a:lnTo>
                    <a:pt x="121" y="1"/>
                  </a:lnTo>
                  <a:lnTo>
                    <a:pt x="123" y="0"/>
                  </a:lnTo>
                  <a:close/>
                  <a:moveTo>
                    <a:pt x="92" y="0"/>
                  </a:moveTo>
                  <a:lnTo>
                    <a:pt x="107" y="0"/>
                  </a:lnTo>
                  <a:lnTo>
                    <a:pt x="107" y="1"/>
                  </a:lnTo>
                  <a:lnTo>
                    <a:pt x="107" y="3"/>
                  </a:lnTo>
                  <a:lnTo>
                    <a:pt x="92" y="3"/>
                  </a:lnTo>
                  <a:lnTo>
                    <a:pt x="91" y="1"/>
                  </a:lnTo>
                  <a:lnTo>
                    <a:pt x="92" y="0"/>
                  </a:lnTo>
                  <a:close/>
                  <a:moveTo>
                    <a:pt x="61" y="0"/>
                  </a:moveTo>
                  <a:lnTo>
                    <a:pt x="74" y="0"/>
                  </a:lnTo>
                  <a:lnTo>
                    <a:pt x="76" y="1"/>
                  </a:lnTo>
                  <a:lnTo>
                    <a:pt x="74" y="3"/>
                  </a:lnTo>
                  <a:lnTo>
                    <a:pt x="61" y="3"/>
                  </a:lnTo>
                  <a:lnTo>
                    <a:pt x="60" y="1"/>
                  </a:lnTo>
                  <a:lnTo>
                    <a:pt x="61" y="0"/>
                  </a:lnTo>
                  <a:close/>
                  <a:moveTo>
                    <a:pt x="32" y="0"/>
                  </a:moveTo>
                  <a:lnTo>
                    <a:pt x="43" y="0"/>
                  </a:lnTo>
                  <a:lnTo>
                    <a:pt x="47" y="1"/>
                  </a:lnTo>
                  <a:lnTo>
                    <a:pt x="43" y="3"/>
                  </a:lnTo>
                  <a:lnTo>
                    <a:pt x="32" y="3"/>
                  </a:lnTo>
                  <a:lnTo>
                    <a:pt x="29" y="1"/>
                  </a:lnTo>
                  <a:lnTo>
                    <a:pt x="32" y="0"/>
                  </a:lnTo>
                  <a:close/>
                  <a:moveTo>
                    <a:pt x="1" y="0"/>
                  </a:moveTo>
                  <a:lnTo>
                    <a:pt x="14" y="0"/>
                  </a:lnTo>
                  <a:lnTo>
                    <a:pt x="16" y="1"/>
                  </a:lnTo>
                  <a:lnTo>
                    <a:pt x="14" y="3"/>
                  </a:lnTo>
                  <a:lnTo>
                    <a:pt x="1" y="3"/>
                  </a:lnTo>
                  <a:lnTo>
                    <a:pt x="0" y="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6" name="Freeform 44"/>
            <p:cNvSpPr>
              <a:spLocks noEditPoints="1"/>
            </p:cNvSpPr>
            <p:nvPr/>
          </p:nvSpPr>
          <p:spPr bwMode="auto">
            <a:xfrm>
              <a:off x="5662613" y="2249959"/>
              <a:ext cx="511175" cy="4762"/>
            </a:xfrm>
            <a:custGeom>
              <a:avLst/>
              <a:gdLst>
                <a:gd name="T0" fmla="*/ 322 w 322"/>
                <a:gd name="T1" fmla="*/ 0 h 3"/>
                <a:gd name="T2" fmla="*/ 322 w 322"/>
                <a:gd name="T3" fmla="*/ 3 h 3"/>
                <a:gd name="T4" fmla="*/ 305 w 322"/>
                <a:gd name="T5" fmla="*/ 1 h 3"/>
                <a:gd name="T6" fmla="*/ 276 w 322"/>
                <a:gd name="T7" fmla="*/ 0 h 3"/>
                <a:gd name="T8" fmla="*/ 293 w 322"/>
                <a:gd name="T9" fmla="*/ 1 h 3"/>
                <a:gd name="T10" fmla="*/ 276 w 322"/>
                <a:gd name="T11" fmla="*/ 3 h 3"/>
                <a:gd name="T12" fmla="*/ 276 w 322"/>
                <a:gd name="T13" fmla="*/ 0 h 3"/>
                <a:gd name="T14" fmla="*/ 260 w 322"/>
                <a:gd name="T15" fmla="*/ 0 h 3"/>
                <a:gd name="T16" fmla="*/ 260 w 322"/>
                <a:gd name="T17" fmla="*/ 3 h 3"/>
                <a:gd name="T18" fmla="*/ 244 w 322"/>
                <a:gd name="T19" fmla="*/ 1 h 3"/>
                <a:gd name="T20" fmla="*/ 216 w 322"/>
                <a:gd name="T21" fmla="*/ 0 h 3"/>
                <a:gd name="T22" fmla="*/ 231 w 322"/>
                <a:gd name="T23" fmla="*/ 1 h 3"/>
                <a:gd name="T24" fmla="*/ 216 w 322"/>
                <a:gd name="T25" fmla="*/ 3 h 3"/>
                <a:gd name="T26" fmla="*/ 216 w 322"/>
                <a:gd name="T27" fmla="*/ 0 h 3"/>
                <a:gd name="T28" fmla="*/ 198 w 322"/>
                <a:gd name="T29" fmla="*/ 0 h 3"/>
                <a:gd name="T30" fmla="*/ 198 w 322"/>
                <a:gd name="T31" fmla="*/ 3 h 3"/>
                <a:gd name="T32" fmla="*/ 184 w 322"/>
                <a:gd name="T33" fmla="*/ 1 h 3"/>
                <a:gd name="T34" fmla="*/ 155 w 322"/>
                <a:gd name="T35" fmla="*/ 0 h 3"/>
                <a:gd name="T36" fmla="*/ 169 w 322"/>
                <a:gd name="T37" fmla="*/ 1 h 3"/>
                <a:gd name="T38" fmla="*/ 155 w 322"/>
                <a:gd name="T39" fmla="*/ 3 h 3"/>
                <a:gd name="T40" fmla="*/ 155 w 322"/>
                <a:gd name="T41" fmla="*/ 0 h 3"/>
                <a:gd name="T42" fmla="*/ 136 w 322"/>
                <a:gd name="T43" fmla="*/ 0 h 3"/>
                <a:gd name="T44" fmla="*/ 136 w 322"/>
                <a:gd name="T45" fmla="*/ 3 h 3"/>
                <a:gd name="T46" fmla="*/ 122 w 322"/>
                <a:gd name="T47" fmla="*/ 1 h 3"/>
                <a:gd name="T48" fmla="*/ 95 w 322"/>
                <a:gd name="T49" fmla="*/ 0 h 3"/>
                <a:gd name="T50" fmla="*/ 109 w 322"/>
                <a:gd name="T51" fmla="*/ 1 h 3"/>
                <a:gd name="T52" fmla="*/ 95 w 322"/>
                <a:gd name="T53" fmla="*/ 3 h 3"/>
                <a:gd name="T54" fmla="*/ 95 w 322"/>
                <a:gd name="T55" fmla="*/ 0 h 3"/>
                <a:gd name="T56" fmla="*/ 76 w 322"/>
                <a:gd name="T57" fmla="*/ 0 h 3"/>
                <a:gd name="T58" fmla="*/ 76 w 322"/>
                <a:gd name="T59" fmla="*/ 3 h 3"/>
                <a:gd name="T60" fmla="*/ 62 w 322"/>
                <a:gd name="T61" fmla="*/ 1 h 3"/>
                <a:gd name="T62" fmla="*/ 33 w 322"/>
                <a:gd name="T63" fmla="*/ 0 h 3"/>
                <a:gd name="T64" fmla="*/ 47 w 322"/>
                <a:gd name="T65" fmla="*/ 1 h 3"/>
                <a:gd name="T66" fmla="*/ 33 w 322"/>
                <a:gd name="T67" fmla="*/ 3 h 3"/>
                <a:gd name="T68" fmla="*/ 33 w 322"/>
                <a:gd name="T69" fmla="*/ 0 h 3"/>
                <a:gd name="T70" fmla="*/ 15 w 322"/>
                <a:gd name="T71" fmla="*/ 0 h 3"/>
                <a:gd name="T72" fmla="*/ 15 w 322"/>
                <a:gd name="T73" fmla="*/ 3 h 3"/>
                <a:gd name="T74" fmla="*/ 0 w 322"/>
                <a:gd name="T7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22" h="3">
                  <a:moveTo>
                    <a:pt x="307" y="0"/>
                  </a:moveTo>
                  <a:lnTo>
                    <a:pt x="322" y="0"/>
                  </a:lnTo>
                  <a:lnTo>
                    <a:pt x="322" y="1"/>
                  </a:lnTo>
                  <a:lnTo>
                    <a:pt x="322" y="3"/>
                  </a:lnTo>
                  <a:lnTo>
                    <a:pt x="307" y="3"/>
                  </a:lnTo>
                  <a:lnTo>
                    <a:pt x="305" y="1"/>
                  </a:lnTo>
                  <a:lnTo>
                    <a:pt x="307" y="0"/>
                  </a:lnTo>
                  <a:close/>
                  <a:moveTo>
                    <a:pt x="276" y="0"/>
                  </a:moveTo>
                  <a:lnTo>
                    <a:pt x="289" y="0"/>
                  </a:lnTo>
                  <a:lnTo>
                    <a:pt x="293" y="1"/>
                  </a:lnTo>
                  <a:lnTo>
                    <a:pt x="289" y="3"/>
                  </a:lnTo>
                  <a:lnTo>
                    <a:pt x="276" y="3"/>
                  </a:lnTo>
                  <a:lnTo>
                    <a:pt x="275" y="1"/>
                  </a:lnTo>
                  <a:lnTo>
                    <a:pt x="276" y="0"/>
                  </a:lnTo>
                  <a:close/>
                  <a:moveTo>
                    <a:pt x="247" y="0"/>
                  </a:moveTo>
                  <a:lnTo>
                    <a:pt x="260" y="0"/>
                  </a:lnTo>
                  <a:lnTo>
                    <a:pt x="262" y="1"/>
                  </a:lnTo>
                  <a:lnTo>
                    <a:pt x="260" y="3"/>
                  </a:lnTo>
                  <a:lnTo>
                    <a:pt x="247" y="3"/>
                  </a:lnTo>
                  <a:lnTo>
                    <a:pt x="244" y="1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29" y="0"/>
                  </a:lnTo>
                  <a:lnTo>
                    <a:pt x="231" y="1"/>
                  </a:lnTo>
                  <a:lnTo>
                    <a:pt x="229" y="3"/>
                  </a:lnTo>
                  <a:lnTo>
                    <a:pt x="216" y="3"/>
                  </a:lnTo>
                  <a:lnTo>
                    <a:pt x="215" y="1"/>
                  </a:lnTo>
                  <a:lnTo>
                    <a:pt x="216" y="0"/>
                  </a:lnTo>
                  <a:close/>
                  <a:moveTo>
                    <a:pt x="185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5" y="3"/>
                  </a:lnTo>
                  <a:lnTo>
                    <a:pt x="184" y="1"/>
                  </a:lnTo>
                  <a:lnTo>
                    <a:pt x="185" y="0"/>
                  </a:lnTo>
                  <a:close/>
                  <a:moveTo>
                    <a:pt x="155" y="0"/>
                  </a:moveTo>
                  <a:lnTo>
                    <a:pt x="169" y="0"/>
                  </a:lnTo>
                  <a:lnTo>
                    <a:pt x="169" y="1"/>
                  </a:lnTo>
                  <a:lnTo>
                    <a:pt x="169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6" y="0"/>
                  </a:lnTo>
                  <a:lnTo>
                    <a:pt x="140" y="1"/>
                  </a:lnTo>
                  <a:lnTo>
                    <a:pt x="136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5" y="0"/>
                  </a:moveTo>
                  <a:lnTo>
                    <a:pt x="107" y="0"/>
                  </a:lnTo>
                  <a:lnTo>
                    <a:pt x="109" y="1"/>
                  </a:lnTo>
                  <a:lnTo>
                    <a:pt x="107" y="3"/>
                  </a:lnTo>
                  <a:lnTo>
                    <a:pt x="95" y="3"/>
                  </a:lnTo>
                  <a:lnTo>
                    <a:pt x="91" y="1"/>
                  </a:lnTo>
                  <a:lnTo>
                    <a:pt x="95" y="0"/>
                  </a:lnTo>
                  <a:close/>
                  <a:moveTo>
                    <a:pt x="64" y="0"/>
                  </a:moveTo>
                  <a:lnTo>
                    <a:pt x="76" y="0"/>
                  </a:lnTo>
                  <a:lnTo>
                    <a:pt x="80" y="1"/>
                  </a:lnTo>
                  <a:lnTo>
                    <a:pt x="76" y="3"/>
                  </a:lnTo>
                  <a:lnTo>
                    <a:pt x="64" y="3"/>
                  </a:lnTo>
                  <a:lnTo>
                    <a:pt x="62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7" y="0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8" y="1"/>
                  </a:lnTo>
                  <a:lnTo>
                    <a:pt x="1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7" name="Freeform 45"/>
            <p:cNvSpPr>
              <a:spLocks noEditPoints="1"/>
            </p:cNvSpPr>
            <p:nvPr/>
          </p:nvSpPr>
          <p:spPr bwMode="auto">
            <a:xfrm>
              <a:off x="6196013" y="2249959"/>
              <a:ext cx="560388" cy="4762"/>
            </a:xfrm>
            <a:custGeom>
              <a:avLst/>
              <a:gdLst>
                <a:gd name="T0" fmla="*/ 349 w 353"/>
                <a:gd name="T1" fmla="*/ 0 h 3"/>
                <a:gd name="T2" fmla="*/ 349 w 353"/>
                <a:gd name="T3" fmla="*/ 3 h 3"/>
                <a:gd name="T4" fmla="*/ 335 w 353"/>
                <a:gd name="T5" fmla="*/ 1 h 3"/>
                <a:gd name="T6" fmla="*/ 308 w 353"/>
                <a:gd name="T7" fmla="*/ 0 h 3"/>
                <a:gd name="T8" fmla="*/ 322 w 353"/>
                <a:gd name="T9" fmla="*/ 1 h 3"/>
                <a:gd name="T10" fmla="*/ 308 w 353"/>
                <a:gd name="T11" fmla="*/ 3 h 3"/>
                <a:gd name="T12" fmla="*/ 308 w 353"/>
                <a:gd name="T13" fmla="*/ 0 h 3"/>
                <a:gd name="T14" fmla="*/ 289 w 353"/>
                <a:gd name="T15" fmla="*/ 0 h 3"/>
                <a:gd name="T16" fmla="*/ 289 w 353"/>
                <a:gd name="T17" fmla="*/ 3 h 3"/>
                <a:gd name="T18" fmla="*/ 275 w 353"/>
                <a:gd name="T19" fmla="*/ 1 h 3"/>
                <a:gd name="T20" fmla="*/ 246 w 353"/>
                <a:gd name="T21" fmla="*/ 0 h 3"/>
                <a:gd name="T22" fmla="*/ 260 w 353"/>
                <a:gd name="T23" fmla="*/ 1 h 3"/>
                <a:gd name="T24" fmla="*/ 246 w 353"/>
                <a:gd name="T25" fmla="*/ 3 h 3"/>
                <a:gd name="T26" fmla="*/ 246 w 353"/>
                <a:gd name="T27" fmla="*/ 0 h 3"/>
                <a:gd name="T28" fmla="*/ 228 w 353"/>
                <a:gd name="T29" fmla="*/ 0 h 3"/>
                <a:gd name="T30" fmla="*/ 228 w 353"/>
                <a:gd name="T31" fmla="*/ 3 h 3"/>
                <a:gd name="T32" fmla="*/ 213 w 353"/>
                <a:gd name="T33" fmla="*/ 1 h 3"/>
                <a:gd name="T34" fmla="*/ 186 w 353"/>
                <a:gd name="T35" fmla="*/ 0 h 3"/>
                <a:gd name="T36" fmla="*/ 200 w 353"/>
                <a:gd name="T37" fmla="*/ 1 h 3"/>
                <a:gd name="T38" fmla="*/ 186 w 353"/>
                <a:gd name="T39" fmla="*/ 3 h 3"/>
                <a:gd name="T40" fmla="*/ 186 w 353"/>
                <a:gd name="T41" fmla="*/ 0 h 3"/>
                <a:gd name="T42" fmla="*/ 168 w 353"/>
                <a:gd name="T43" fmla="*/ 0 h 3"/>
                <a:gd name="T44" fmla="*/ 168 w 353"/>
                <a:gd name="T45" fmla="*/ 3 h 3"/>
                <a:gd name="T46" fmla="*/ 153 w 353"/>
                <a:gd name="T47" fmla="*/ 1 h 3"/>
                <a:gd name="T48" fmla="*/ 124 w 353"/>
                <a:gd name="T49" fmla="*/ 0 h 3"/>
                <a:gd name="T50" fmla="*/ 139 w 353"/>
                <a:gd name="T51" fmla="*/ 1 h 3"/>
                <a:gd name="T52" fmla="*/ 124 w 353"/>
                <a:gd name="T53" fmla="*/ 3 h 3"/>
                <a:gd name="T54" fmla="*/ 124 w 353"/>
                <a:gd name="T55" fmla="*/ 0 h 3"/>
                <a:gd name="T56" fmla="*/ 106 w 353"/>
                <a:gd name="T57" fmla="*/ 0 h 3"/>
                <a:gd name="T58" fmla="*/ 106 w 353"/>
                <a:gd name="T59" fmla="*/ 3 h 3"/>
                <a:gd name="T60" fmla="*/ 91 w 353"/>
                <a:gd name="T61" fmla="*/ 1 h 3"/>
                <a:gd name="T62" fmla="*/ 64 w 353"/>
                <a:gd name="T63" fmla="*/ 0 h 3"/>
                <a:gd name="T64" fmla="*/ 79 w 353"/>
                <a:gd name="T65" fmla="*/ 1 h 3"/>
                <a:gd name="T66" fmla="*/ 64 w 353"/>
                <a:gd name="T67" fmla="*/ 3 h 3"/>
                <a:gd name="T68" fmla="*/ 64 w 353"/>
                <a:gd name="T69" fmla="*/ 0 h 3"/>
                <a:gd name="T70" fmla="*/ 46 w 353"/>
                <a:gd name="T71" fmla="*/ 0 h 3"/>
                <a:gd name="T72" fmla="*/ 46 w 353"/>
                <a:gd name="T73" fmla="*/ 3 h 3"/>
                <a:gd name="T74" fmla="*/ 31 w 353"/>
                <a:gd name="T75" fmla="*/ 1 h 3"/>
                <a:gd name="T76" fmla="*/ 2 w 353"/>
                <a:gd name="T77" fmla="*/ 0 h 3"/>
                <a:gd name="T78" fmla="*/ 19 w 353"/>
                <a:gd name="T79" fmla="*/ 1 h 3"/>
                <a:gd name="T80" fmla="*/ 2 w 353"/>
                <a:gd name="T81" fmla="*/ 3 h 3"/>
                <a:gd name="T82" fmla="*/ 2 w 353"/>
                <a:gd name="T83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53" h="3">
                  <a:moveTo>
                    <a:pt x="338" y="0"/>
                  </a:moveTo>
                  <a:lnTo>
                    <a:pt x="349" y="0"/>
                  </a:lnTo>
                  <a:lnTo>
                    <a:pt x="353" y="1"/>
                  </a:lnTo>
                  <a:lnTo>
                    <a:pt x="349" y="3"/>
                  </a:lnTo>
                  <a:lnTo>
                    <a:pt x="338" y="3"/>
                  </a:lnTo>
                  <a:lnTo>
                    <a:pt x="335" y="1"/>
                  </a:lnTo>
                  <a:lnTo>
                    <a:pt x="338" y="0"/>
                  </a:lnTo>
                  <a:close/>
                  <a:moveTo>
                    <a:pt x="308" y="0"/>
                  </a:moveTo>
                  <a:lnTo>
                    <a:pt x="320" y="0"/>
                  </a:lnTo>
                  <a:lnTo>
                    <a:pt x="322" y="1"/>
                  </a:lnTo>
                  <a:lnTo>
                    <a:pt x="320" y="3"/>
                  </a:lnTo>
                  <a:lnTo>
                    <a:pt x="308" y="3"/>
                  </a:lnTo>
                  <a:lnTo>
                    <a:pt x="306" y="1"/>
                  </a:lnTo>
                  <a:lnTo>
                    <a:pt x="308" y="0"/>
                  </a:lnTo>
                  <a:close/>
                  <a:moveTo>
                    <a:pt x="275" y="0"/>
                  </a:moveTo>
                  <a:lnTo>
                    <a:pt x="289" y="0"/>
                  </a:lnTo>
                  <a:lnTo>
                    <a:pt x="291" y="1"/>
                  </a:lnTo>
                  <a:lnTo>
                    <a:pt x="289" y="3"/>
                  </a:lnTo>
                  <a:lnTo>
                    <a:pt x="275" y="3"/>
                  </a:lnTo>
                  <a:lnTo>
                    <a:pt x="275" y="1"/>
                  </a:lnTo>
                  <a:lnTo>
                    <a:pt x="275" y="0"/>
                  </a:lnTo>
                  <a:close/>
                  <a:moveTo>
                    <a:pt x="246" y="0"/>
                  </a:moveTo>
                  <a:lnTo>
                    <a:pt x="260" y="0"/>
                  </a:lnTo>
                  <a:lnTo>
                    <a:pt x="260" y="1"/>
                  </a:lnTo>
                  <a:lnTo>
                    <a:pt x="260" y="3"/>
                  </a:lnTo>
                  <a:lnTo>
                    <a:pt x="246" y="3"/>
                  </a:lnTo>
                  <a:lnTo>
                    <a:pt x="244" y="1"/>
                  </a:lnTo>
                  <a:lnTo>
                    <a:pt x="246" y="0"/>
                  </a:lnTo>
                  <a:close/>
                  <a:moveTo>
                    <a:pt x="215" y="0"/>
                  </a:moveTo>
                  <a:lnTo>
                    <a:pt x="228" y="0"/>
                  </a:lnTo>
                  <a:lnTo>
                    <a:pt x="231" y="1"/>
                  </a:lnTo>
                  <a:lnTo>
                    <a:pt x="228" y="3"/>
                  </a:lnTo>
                  <a:lnTo>
                    <a:pt x="215" y="3"/>
                  </a:lnTo>
                  <a:lnTo>
                    <a:pt x="213" y="1"/>
                  </a:lnTo>
                  <a:lnTo>
                    <a:pt x="215" y="0"/>
                  </a:lnTo>
                  <a:close/>
                  <a:moveTo>
                    <a:pt x="186" y="0"/>
                  </a:moveTo>
                  <a:lnTo>
                    <a:pt x="198" y="0"/>
                  </a:lnTo>
                  <a:lnTo>
                    <a:pt x="200" y="1"/>
                  </a:lnTo>
                  <a:lnTo>
                    <a:pt x="198" y="3"/>
                  </a:lnTo>
                  <a:lnTo>
                    <a:pt x="186" y="3"/>
                  </a:lnTo>
                  <a:lnTo>
                    <a:pt x="182" y="1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68" y="0"/>
                  </a:lnTo>
                  <a:lnTo>
                    <a:pt x="171" y="1"/>
                  </a:lnTo>
                  <a:lnTo>
                    <a:pt x="168" y="3"/>
                  </a:lnTo>
                  <a:lnTo>
                    <a:pt x="155" y="3"/>
                  </a:lnTo>
                  <a:lnTo>
                    <a:pt x="153" y="1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37" y="0"/>
                  </a:lnTo>
                  <a:lnTo>
                    <a:pt x="139" y="1"/>
                  </a:lnTo>
                  <a:lnTo>
                    <a:pt x="137" y="3"/>
                  </a:lnTo>
                  <a:lnTo>
                    <a:pt x="124" y="3"/>
                  </a:lnTo>
                  <a:lnTo>
                    <a:pt x="122" y="1"/>
                  </a:lnTo>
                  <a:lnTo>
                    <a:pt x="124" y="0"/>
                  </a:lnTo>
                  <a:close/>
                  <a:moveTo>
                    <a:pt x="93" y="0"/>
                  </a:moveTo>
                  <a:lnTo>
                    <a:pt x="106" y="0"/>
                  </a:lnTo>
                  <a:lnTo>
                    <a:pt x="108" y="1"/>
                  </a:lnTo>
                  <a:lnTo>
                    <a:pt x="106" y="3"/>
                  </a:lnTo>
                  <a:lnTo>
                    <a:pt x="93" y="3"/>
                  </a:lnTo>
                  <a:lnTo>
                    <a:pt x="91" y="1"/>
                  </a:lnTo>
                  <a:lnTo>
                    <a:pt x="93" y="0"/>
                  </a:lnTo>
                  <a:close/>
                  <a:moveTo>
                    <a:pt x="64" y="0"/>
                  </a:moveTo>
                  <a:lnTo>
                    <a:pt x="75" y="0"/>
                  </a:lnTo>
                  <a:lnTo>
                    <a:pt x="79" y="1"/>
                  </a:lnTo>
                  <a:lnTo>
                    <a:pt x="75" y="3"/>
                  </a:lnTo>
                  <a:lnTo>
                    <a:pt x="64" y="3"/>
                  </a:lnTo>
                  <a:lnTo>
                    <a:pt x="60" y="1"/>
                  </a:lnTo>
                  <a:lnTo>
                    <a:pt x="64" y="0"/>
                  </a:lnTo>
                  <a:close/>
                  <a:moveTo>
                    <a:pt x="33" y="0"/>
                  </a:moveTo>
                  <a:lnTo>
                    <a:pt x="46" y="0"/>
                  </a:lnTo>
                  <a:lnTo>
                    <a:pt x="48" y="1"/>
                  </a:lnTo>
                  <a:lnTo>
                    <a:pt x="46" y="3"/>
                  </a:lnTo>
                  <a:lnTo>
                    <a:pt x="33" y="3"/>
                  </a:lnTo>
                  <a:lnTo>
                    <a:pt x="31" y="1"/>
                  </a:lnTo>
                  <a:lnTo>
                    <a:pt x="33" y="0"/>
                  </a:lnTo>
                  <a:close/>
                  <a:moveTo>
                    <a:pt x="2" y="0"/>
                  </a:moveTo>
                  <a:lnTo>
                    <a:pt x="15" y="0"/>
                  </a:lnTo>
                  <a:lnTo>
                    <a:pt x="19" y="1"/>
                  </a:lnTo>
                  <a:lnTo>
                    <a:pt x="15" y="3"/>
                  </a:lnTo>
                  <a:lnTo>
                    <a:pt x="2" y="3"/>
                  </a:lnTo>
                  <a:lnTo>
                    <a:pt x="0" y="1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08" name="Rectangle 46"/>
            <p:cNvSpPr>
              <a:spLocks noChangeArrowheads="1"/>
            </p:cNvSpPr>
            <p:nvPr/>
          </p:nvSpPr>
          <p:spPr bwMode="auto">
            <a:xfrm>
              <a:off x="4038600" y="2765896"/>
              <a:ext cx="2460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apporter de plus en plus d’explications. Associer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mot 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faut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» le mot 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parce que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». Chaque action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demandée doit être justifiée.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85" name="Rectangle 123"/>
            <p:cNvSpPr>
              <a:spLocks noChangeArrowheads="1"/>
            </p:cNvSpPr>
            <p:nvPr/>
          </p:nvSpPr>
          <p:spPr bwMode="auto">
            <a:xfrm>
              <a:off x="4038601" y="3937471"/>
              <a:ext cx="254168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Commencer à associer l’apprenant : «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Qu’allons-nous </a:t>
              </a:r>
              <a:b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apprendre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aujourd’hui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? » L’apprenant va dire ce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qu’il va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avant de le faire. Le formateur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acquiesce, contrôle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mais ne prend pas l’initiative, sauf en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cas d’erreur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de risque. Il reprend alors la main.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47" name="Rectangle 286"/>
            <p:cNvSpPr>
              <a:spLocks noChangeArrowheads="1"/>
            </p:cNvSpPr>
            <p:nvPr/>
          </p:nvSpPr>
          <p:spPr bwMode="auto">
            <a:xfrm>
              <a:off x="4038601" y="5436071"/>
              <a:ext cx="268570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Responsabiliser l’apprenant en lui confiant des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tâches </a:t>
              </a:r>
              <a:b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élargies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 Lui parler « objectifs » plutôt que «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précis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réaliser ».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27" name="Rectangle 366"/>
            <p:cNvSpPr>
              <a:spLocks noChangeArrowheads="1"/>
            </p:cNvSpPr>
            <p:nvPr/>
          </p:nvSpPr>
          <p:spPr bwMode="auto">
            <a:xfrm>
              <a:off x="4038600" y="1381596"/>
              <a:ext cx="243760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début d’apprentissage, être directif, montrer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faire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exécuter. L’apprenant ne doit prendre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aucune initiative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doit se contenter de faire ce qui lui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demandé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7575659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DÉFINITION DE CONTENU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 LA CARTE MENTALE</a:t>
            </a: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447961" y="1578413"/>
            <a:ext cx="4249970" cy="4226851"/>
            <a:chOff x="2447961" y="1455906"/>
            <a:chExt cx="4249970" cy="4226851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53156" y="1455906"/>
              <a:ext cx="4244775" cy="42084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5"/>
            <p:cNvSpPr>
              <a:spLocks/>
            </p:cNvSpPr>
            <p:nvPr/>
          </p:nvSpPr>
          <p:spPr bwMode="auto">
            <a:xfrm>
              <a:off x="3996238" y="2261218"/>
              <a:ext cx="1397606" cy="701401"/>
            </a:xfrm>
            <a:custGeom>
              <a:avLst/>
              <a:gdLst>
                <a:gd name="T0" fmla="*/ 270 w 538"/>
                <a:gd name="T1" fmla="*/ 0 h 270"/>
                <a:gd name="T2" fmla="*/ 216 w 538"/>
                <a:gd name="T3" fmla="*/ 4 h 270"/>
                <a:gd name="T4" fmla="*/ 166 w 538"/>
                <a:gd name="T5" fmla="*/ 12 h 270"/>
                <a:gd name="T6" fmla="*/ 120 w 538"/>
                <a:gd name="T7" fmla="*/ 24 h 270"/>
                <a:gd name="T8" fmla="*/ 80 w 538"/>
                <a:gd name="T9" fmla="*/ 40 h 270"/>
                <a:gd name="T10" fmla="*/ 46 w 538"/>
                <a:gd name="T11" fmla="*/ 60 h 270"/>
                <a:gd name="T12" fmla="*/ 22 w 538"/>
                <a:gd name="T13" fmla="*/ 84 h 270"/>
                <a:gd name="T14" fmla="*/ 6 w 538"/>
                <a:gd name="T15" fmla="*/ 108 h 270"/>
                <a:gd name="T16" fmla="*/ 0 w 538"/>
                <a:gd name="T17" fmla="*/ 136 h 270"/>
                <a:gd name="T18" fmla="*/ 2 w 538"/>
                <a:gd name="T19" fmla="*/ 150 h 270"/>
                <a:gd name="T20" fmla="*/ 12 w 538"/>
                <a:gd name="T21" fmla="*/ 176 h 270"/>
                <a:gd name="T22" fmla="*/ 34 w 538"/>
                <a:gd name="T23" fmla="*/ 200 h 270"/>
                <a:gd name="T24" fmla="*/ 62 w 538"/>
                <a:gd name="T25" fmla="*/ 222 h 270"/>
                <a:gd name="T26" fmla="*/ 98 w 538"/>
                <a:gd name="T27" fmla="*/ 240 h 270"/>
                <a:gd name="T28" fmla="*/ 142 w 538"/>
                <a:gd name="T29" fmla="*/ 254 h 270"/>
                <a:gd name="T30" fmla="*/ 190 w 538"/>
                <a:gd name="T31" fmla="*/ 264 h 270"/>
                <a:gd name="T32" fmla="*/ 242 w 538"/>
                <a:gd name="T33" fmla="*/ 270 h 270"/>
                <a:gd name="T34" fmla="*/ 270 w 538"/>
                <a:gd name="T35" fmla="*/ 270 h 270"/>
                <a:gd name="T36" fmla="*/ 324 w 538"/>
                <a:gd name="T37" fmla="*/ 268 h 270"/>
                <a:gd name="T38" fmla="*/ 374 w 538"/>
                <a:gd name="T39" fmla="*/ 260 h 270"/>
                <a:gd name="T40" fmla="*/ 420 w 538"/>
                <a:gd name="T41" fmla="*/ 248 h 270"/>
                <a:gd name="T42" fmla="*/ 460 w 538"/>
                <a:gd name="T43" fmla="*/ 230 h 270"/>
                <a:gd name="T44" fmla="*/ 492 w 538"/>
                <a:gd name="T45" fmla="*/ 210 h 270"/>
                <a:gd name="T46" fmla="*/ 516 w 538"/>
                <a:gd name="T47" fmla="*/ 188 h 270"/>
                <a:gd name="T48" fmla="*/ 532 w 538"/>
                <a:gd name="T49" fmla="*/ 164 h 270"/>
                <a:gd name="T50" fmla="*/ 538 w 538"/>
                <a:gd name="T51" fmla="*/ 136 h 270"/>
                <a:gd name="T52" fmla="*/ 536 w 538"/>
                <a:gd name="T53" fmla="*/ 122 h 270"/>
                <a:gd name="T54" fmla="*/ 526 w 538"/>
                <a:gd name="T55" fmla="*/ 96 h 270"/>
                <a:gd name="T56" fmla="*/ 506 w 538"/>
                <a:gd name="T57" fmla="*/ 72 h 270"/>
                <a:gd name="T58" fmla="*/ 476 w 538"/>
                <a:gd name="T59" fmla="*/ 50 h 270"/>
                <a:gd name="T60" fmla="*/ 440 w 538"/>
                <a:gd name="T61" fmla="*/ 32 h 270"/>
                <a:gd name="T62" fmla="*/ 398 w 538"/>
                <a:gd name="T63" fmla="*/ 18 h 270"/>
                <a:gd name="T64" fmla="*/ 350 w 538"/>
                <a:gd name="T65" fmla="*/ 6 h 270"/>
                <a:gd name="T66" fmla="*/ 298 w 538"/>
                <a:gd name="T67" fmla="*/ 2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8" h="270">
                  <a:moveTo>
                    <a:pt x="270" y="0"/>
                  </a:moveTo>
                  <a:lnTo>
                    <a:pt x="270" y="0"/>
                  </a:lnTo>
                  <a:lnTo>
                    <a:pt x="242" y="2"/>
                  </a:lnTo>
                  <a:lnTo>
                    <a:pt x="216" y="4"/>
                  </a:lnTo>
                  <a:lnTo>
                    <a:pt x="190" y="6"/>
                  </a:lnTo>
                  <a:lnTo>
                    <a:pt x="166" y="12"/>
                  </a:lnTo>
                  <a:lnTo>
                    <a:pt x="142" y="18"/>
                  </a:lnTo>
                  <a:lnTo>
                    <a:pt x="120" y="24"/>
                  </a:lnTo>
                  <a:lnTo>
                    <a:pt x="98" y="32"/>
                  </a:lnTo>
                  <a:lnTo>
                    <a:pt x="80" y="40"/>
                  </a:lnTo>
                  <a:lnTo>
                    <a:pt x="62" y="50"/>
                  </a:lnTo>
                  <a:lnTo>
                    <a:pt x="46" y="60"/>
                  </a:lnTo>
                  <a:lnTo>
                    <a:pt x="34" y="72"/>
                  </a:lnTo>
                  <a:lnTo>
                    <a:pt x="22" y="84"/>
                  </a:lnTo>
                  <a:lnTo>
                    <a:pt x="12" y="96"/>
                  </a:lnTo>
                  <a:lnTo>
                    <a:pt x="6" y="108"/>
                  </a:lnTo>
                  <a:lnTo>
                    <a:pt x="2" y="122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2" y="150"/>
                  </a:lnTo>
                  <a:lnTo>
                    <a:pt x="6" y="164"/>
                  </a:lnTo>
                  <a:lnTo>
                    <a:pt x="12" y="176"/>
                  </a:lnTo>
                  <a:lnTo>
                    <a:pt x="22" y="188"/>
                  </a:lnTo>
                  <a:lnTo>
                    <a:pt x="34" y="200"/>
                  </a:lnTo>
                  <a:lnTo>
                    <a:pt x="46" y="210"/>
                  </a:lnTo>
                  <a:lnTo>
                    <a:pt x="62" y="222"/>
                  </a:lnTo>
                  <a:lnTo>
                    <a:pt x="80" y="230"/>
                  </a:lnTo>
                  <a:lnTo>
                    <a:pt x="98" y="240"/>
                  </a:lnTo>
                  <a:lnTo>
                    <a:pt x="120" y="248"/>
                  </a:lnTo>
                  <a:lnTo>
                    <a:pt x="142" y="254"/>
                  </a:lnTo>
                  <a:lnTo>
                    <a:pt x="166" y="260"/>
                  </a:lnTo>
                  <a:lnTo>
                    <a:pt x="190" y="264"/>
                  </a:lnTo>
                  <a:lnTo>
                    <a:pt x="216" y="268"/>
                  </a:lnTo>
                  <a:lnTo>
                    <a:pt x="242" y="270"/>
                  </a:lnTo>
                  <a:lnTo>
                    <a:pt x="270" y="270"/>
                  </a:lnTo>
                  <a:lnTo>
                    <a:pt x="270" y="270"/>
                  </a:lnTo>
                  <a:lnTo>
                    <a:pt x="298" y="270"/>
                  </a:lnTo>
                  <a:lnTo>
                    <a:pt x="324" y="268"/>
                  </a:lnTo>
                  <a:lnTo>
                    <a:pt x="350" y="264"/>
                  </a:lnTo>
                  <a:lnTo>
                    <a:pt x="374" y="260"/>
                  </a:lnTo>
                  <a:lnTo>
                    <a:pt x="398" y="254"/>
                  </a:lnTo>
                  <a:lnTo>
                    <a:pt x="420" y="248"/>
                  </a:lnTo>
                  <a:lnTo>
                    <a:pt x="440" y="240"/>
                  </a:lnTo>
                  <a:lnTo>
                    <a:pt x="460" y="230"/>
                  </a:lnTo>
                  <a:lnTo>
                    <a:pt x="476" y="222"/>
                  </a:lnTo>
                  <a:lnTo>
                    <a:pt x="492" y="210"/>
                  </a:lnTo>
                  <a:lnTo>
                    <a:pt x="506" y="200"/>
                  </a:lnTo>
                  <a:lnTo>
                    <a:pt x="516" y="188"/>
                  </a:lnTo>
                  <a:lnTo>
                    <a:pt x="526" y="176"/>
                  </a:lnTo>
                  <a:lnTo>
                    <a:pt x="532" y="164"/>
                  </a:lnTo>
                  <a:lnTo>
                    <a:pt x="536" y="150"/>
                  </a:lnTo>
                  <a:lnTo>
                    <a:pt x="538" y="136"/>
                  </a:lnTo>
                  <a:lnTo>
                    <a:pt x="538" y="136"/>
                  </a:lnTo>
                  <a:lnTo>
                    <a:pt x="536" y="122"/>
                  </a:lnTo>
                  <a:lnTo>
                    <a:pt x="532" y="108"/>
                  </a:lnTo>
                  <a:lnTo>
                    <a:pt x="526" y="96"/>
                  </a:lnTo>
                  <a:lnTo>
                    <a:pt x="516" y="84"/>
                  </a:lnTo>
                  <a:lnTo>
                    <a:pt x="506" y="72"/>
                  </a:lnTo>
                  <a:lnTo>
                    <a:pt x="492" y="60"/>
                  </a:lnTo>
                  <a:lnTo>
                    <a:pt x="476" y="50"/>
                  </a:lnTo>
                  <a:lnTo>
                    <a:pt x="460" y="40"/>
                  </a:lnTo>
                  <a:lnTo>
                    <a:pt x="440" y="32"/>
                  </a:lnTo>
                  <a:lnTo>
                    <a:pt x="420" y="24"/>
                  </a:lnTo>
                  <a:lnTo>
                    <a:pt x="398" y="18"/>
                  </a:lnTo>
                  <a:lnTo>
                    <a:pt x="374" y="12"/>
                  </a:lnTo>
                  <a:lnTo>
                    <a:pt x="350" y="6"/>
                  </a:lnTo>
                  <a:lnTo>
                    <a:pt x="324" y="4"/>
                  </a:lnTo>
                  <a:lnTo>
                    <a:pt x="298" y="2"/>
                  </a:lnTo>
                  <a:lnTo>
                    <a:pt x="270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6"/>
            <p:cNvSpPr>
              <a:spLocks/>
            </p:cNvSpPr>
            <p:nvPr/>
          </p:nvSpPr>
          <p:spPr bwMode="auto">
            <a:xfrm>
              <a:off x="2707739" y="3061335"/>
              <a:ext cx="794921" cy="696205"/>
            </a:xfrm>
            <a:custGeom>
              <a:avLst/>
              <a:gdLst>
                <a:gd name="T0" fmla="*/ 152 w 306"/>
                <a:gd name="T1" fmla="*/ 0 h 268"/>
                <a:gd name="T2" fmla="*/ 122 w 306"/>
                <a:gd name="T3" fmla="*/ 2 h 268"/>
                <a:gd name="T4" fmla="*/ 92 w 306"/>
                <a:gd name="T5" fmla="*/ 10 h 268"/>
                <a:gd name="T6" fmla="*/ 66 w 306"/>
                <a:gd name="T7" fmla="*/ 22 h 268"/>
                <a:gd name="T8" fmla="*/ 44 w 306"/>
                <a:gd name="T9" fmla="*/ 40 h 268"/>
                <a:gd name="T10" fmla="*/ 26 w 306"/>
                <a:gd name="T11" fmla="*/ 60 h 268"/>
                <a:gd name="T12" fmla="*/ 12 w 306"/>
                <a:gd name="T13" fmla="*/ 82 h 268"/>
                <a:gd name="T14" fmla="*/ 2 w 306"/>
                <a:gd name="T15" fmla="*/ 108 h 268"/>
                <a:gd name="T16" fmla="*/ 0 w 306"/>
                <a:gd name="T17" fmla="*/ 136 h 268"/>
                <a:gd name="T18" fmla="*/ 0 w 306"/>
                <a:gd name="T19" fmla="*/ 148 h 268"/>
                <a:gd name="T20" fmla="*/ 6 w 306"/>
                <a:gd name="T21" fmla="*/ 174 h 268"/>
                <a:gd name="T22" fmla="*/ 18 w 306"/>
                <a:gd name="T23" fmla="*/ 198 h 268"/>
                <a:gd name="T24" fmla="*/ 34 w 306"/>
                <a:gd name="T25" fmla="*/ 220 h 268"/>
                <a:gd name="T26" fmla="*/ 54 w 306"/>
                <a:gd name="T27" fmla="*/ 238 h 268"/>
                <a:gd name="T28" fmla="*/ 80 w 306"/>
                <a:gd name="T29" fmla="*/ 252 h 268"/>
                <a:gd name="T30" fmla="*/ 106 w 306"/>
                <a:gd name="T31" fmla="*/ 262 h 268"/>
                <a:gd name="T32" fmla="*/ 136 w 306"/>
                <a:gd name="T33" fmla="*/ 268 h 268"/>
                <a:gd name="T34" fmla="*/ 152 w 306"/>
                <a:gd name="T35" fmla="*/ 268 h 268"/>
                <a:gd name="T36" fmla="*/ 184 w 306"/>
                <a:gd name="T37" fmla="*/ 266 h 268"/>
                <a:gd name="T38" fmla="*/ 212 w 306"/>
                <a:gd name="T39" fmla="*/ 258 h 268"/>
                <a:gd name="T40" fmla="*/ 238 w 306"/>
                <a:gd name="T41" fmla="*/ 246 h 268"/>
                <a:gd name="T42" fmla="*/ 260 w 306"/>
                <a:gd name="T43" fmla="*/ 230 h 268"/>
                <a:gd name="T44" fmla="*/ 280 w 306"/>
                <a:gd name="T45" fmla="*/ 210 h 268"/>
                <a:gd name="T46" fmla="*/ 294 w 306"/>
                <a:gd name="T47" fmla="*/ 186 h 268"/>
                <a:gd name="T48" fmla="*/ 302 w 306"/>
                <a:gd name="T49" fmla="*/ 162 h 268"/>
                <a:gd name="T50" fmla="*/ 306 w 306"/>
                <a:gd name="T51" fmla="*/ 136 h 268"/>
                <a:gd name="T52" fmla="*/ 306 w 306"/>
                <a:gd name="T53" fmla="*/ 122 h 268"/>
                <a:gd name="T54" fmla="*/ 298 w 306"/>
                <a:gd name="T55" fmla="*/ 94 h 268"/>
                <a:gd name="T56" fmla="*/ 288 w 306"/>
                <a:gd name="T57" fmla="*/ 70 h 268"/>
                <a:gd name="T58" fmla="*/ 270 w 306"/>
                <a:gd name="T59" fmla="*/ 48 h 268"/>
                <a:gd name="T60" fmla="*/ 250 w 306"/>
                <a:gd name="T61" fmla="*/ 30 h 268"/>
                <a:gd name="T62" fmla="*/ 226 w 306"/>
                <a:gd name="T63" fmla="*/ 16 h 268"/>
                <a:gd name="T64" fmla="*/ 198 w 306"/>
                <a:gd name="T65" fmla="*/ 6 h 268"/>
                <a:gd name="T66" fmla="*/ 168 w 306"/>
                <a:gd name="T67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6" h="268">
                  <a:moveTo>
                    <a:pt x="152" y="0"/>
                  </a:moveTo>
                  <a:lnTo>
                    <a:pt x="152" y="0"/>
                  </a:lnTo>
                  <a:lnTo>
                    <a:pt x="136" y="0"/>
                  </a:lnTo>
                  <a:lnTo>
                    <a:pt x="122" y="2"/>
                  </a:lnTo>
                  <a:lnTo>
                    <a:pt x="106" y="6"/>
                  </a:lnTo>
                  <a:lnTo>
                    <a:pt x="92" y="10"/>
                  </a:lnTo>
                  <a:lnTo>
                    <a:pt x="80" y="16"/>
                  </a:lnTo>
                  <a:lnTo>
                    <a:pt x="66" y="22"/>
                  </a:lnTo>
                  <a:lnTo>
                    <a:pt x="54" y="30"/>
                  </a:lnTo>
                  <a:lnTo>
                    <a:pt x="44" y="40"/>
                  </a:lnTo>
                  <a:lnTo>
                    <a:pt x="34" y="48"/>
                  </a:lnTo>
                  <a:lnTo>
                    <a:pt x="26" y="60"/>
                  </a:lnTo>
                  <a:lnTo>
                    <a:pt x="18" y="70"/>
                  </a:lnTo>
                  <a:lnTo>
                    <a:pt x="12" y="82"/>
                  </a:lnTo>
                  <a:lnTo>
                    <a:pt x="6" y="94"/>
                  </a:lnTo>
                  <a:lnTo>
                    <a:pt x="2" y="108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48"/>
                  </a:lnTo>
                  <a:lnTo>
                    <a:pt x="2" y="162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6" y="210"/>
                  </a:lnTo>
                  <a:lnTo>
                    <a:pt x="34" y="220"/>
                  </a:lnTo>
                  <a:lnTo>
                    <a:pt x="44" y="230"/>
                  </a:lnTo>
                  <a:lnTo>
                    <a:pt x="54" y="238"/>
                  </a:lnTo>
                  <a:lnTo>
                    <a:pt x="66" y="246"/>
                  </a:lnTo>
                  <a:lnTo>
                    <a:pt x="80" y="252"/>
                  </a:lnTo>
                  <a:lnTo>
                    <a:pt x="92" y="258"/>
                  </a:lnTo>
                  <a:lnTo>
                    <a:pt x="106" y="262"/>
                  </a:lnTo>
                  <a:lnTo>
                    <a:pt x="122" y="266"/>
                  </a:lnTo>
                  <a:lnTo>
                    <a:pt x="136" y="268"/>
                  </a:lnTo>
                  <a:lnTo>
                    <a:pt x="152" y="268"/>
                  </a:lnTo>
                  <a:lnTo>
                    <a:pt x="152" y="268"/>
                  </a:lnTo>
                  <a:lnTo>
                    <a:pt x="168" y="268"/>
                  </a:lnTo>
                  <a:lnTo>
                    <a:pt x="184" y="266"/>
                  </a:lnTo>
                  <a:lnTo>
                    <a:pt x="198" y="262"/>
                  </a:lnTo>
                  <a:lnTo>
                    <a:pt x="212" y="258"/>
                  </a:lnTo>
                  <a:lnTo>
                    <a:pt x="226" y="252"/>
                  </a:lnTo>
                  <a:lnTo>
                    <a:pt x="238" y="246"/>
                  </a:lnTo>
                  <a:lnTo>
                    <a:pt x="250" y="238"/>
                  </a:lnTo>
                  <a:lnTo>
                    <a:pt x="260" y="230"/>
                  </a:lnTo>
                  <a:lnTo>
                    <a:pt x="270" y="220"/>
                  </a:lnTo>
                  <a:lnTo>
                    <a:pt x="280" y="210"/>
                  </a:lnTo>
                  <a:lnTo>
                    <a:pt x="288" y="198"/>
                  </a:lnTo>
                  <a:lnTo>
                    <a:pt x="294" y="186"/>
                  </a:lnTo>
                  <a:lnTo>
                    <a:pt x="298" y="174"/>
                  </a:lnTo>
                  <a:lnTo>
                    <a:pt x="302" y="162"/>
                  </a:lnTo>
                  <a:lnTo>
                    <a:pt x="306" y="148"/>
                  </a:lnTo>
                  <a:lnTo>
                    <a:pt x="306" y="136"/>
                  </a:lnTo>
                  <a:lnTo>
                    <a:pt x="306" y="136"/>
                  </a:lnTo>
                  <a:lnTo>
                    <a:pt x="306" y="122"/>
                  </a:lnTo>
                  <a:lnTo>
                    <a:pt x="302" y="108"/>
                  </a:lnTo>
                  <a:lnTo>
                    <a:pt x="298" y="94"/>
                  </a:lnTo>
                  <a:lnTo>
                    <a:pt x="294" y="82"/>
                  </a:lnTo>
                  <a:lnTo>
                    <a:pt x="288" y="70"/>
                  </a:lnTo>
                  <a:lnTo>
                    <a:pt x="280" y="60"/>
                  </a:lnTo>
                  <a:lnTo>
                    <a:pt x="270" y="48"/>
                  </a:lnTo>
                  <a:lnTo>
                    <a:pt x="260" y="40"/>
                  </a:lnTo>
                  <a:lnTo>
                    <a:pt x="250" y="30"/>
                  </a:lnTo>
                  <a:lnTo>
                    <a:pt x="238" y="22"/>
                  </a:lnTo>
                  <a:lnTo>
                    <a:pt x="226" y="16"/>
                  </a:lnTo>
                  <a:lnTo>
                    <a:pt x="212" y="10"/>
                  </a:lnTo>
                  <a:lnTo>
                    <a:pt x="198" y="6"/>
                  </a:lnTo>
                  <a:lnTo>
                    <a:pt x="184" y="2"/>
                  </a:lnTo>
                  <a:lnTo>
                    <a:pt x="168" y="0"/>
                  </a:lnTo>
                  <a:lnTo>
                    <a:pt x="152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7"/>
            <p:cNvSpPr>
              <a:spLocks noEditPoints="1"/>
            </p:cNvSpPr>
            <p:nvPr/>
          </p:nvSpPr>
          <p:spPr bwMode="auto">
            <a:xfrm>
              <a:off x="3507856" y="2853512"/>
              <a:ext cx="711792" cy="545534"/>
            </a:xfrm>
            <a:custGeom>
              <a:avLst/>
              <a:gdLst>
                <a:gd name="T0" fmla="*/ 42 w 274"/>
                <a:gd name="T1" fmla="*/ 204 h 210"/>
                <a:gd name="T2" fmla="*/ 0 w 274"/>
                <a:gd name="T3" fmla="*/ 210 h 210"/>
                <a:gd name="T4" fmla="*/ 20 w 274"/>
                <a:gd name="T5" fmla="*/ 172 h 210"/>
                <a:gd name="T6" fmla="*/ 42 w 274"/>
                <a:gd name="T7" fmla="*/ 204 h 210"/>
                <a:gd name="T8" fmla="*/ 24 w 274"/>
                <a:gd name="T9" fmla="*/ 188 h 210"/>
                <a:gd name="T10" fmla="*/ 272 w 274"/>
                <a:gd name="T11" fmla="*/ 0 h 210"/>
                <a:gd name="T12" fmla="*/ 274 w 274"/>
                <a:gd name="T13" fmla="*/ 6 h 210"/>
                <a:gd name="T14" fmla="*/ 26 w 274"/>
                <a:gd name="T15" fmla="*/ 192 h 210"/>
                <a:gd name="T16" fmla="*/ 24 w 274"/>
                <a:gd name="T17" fmla="*/ 18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4" h="210">
                  <a:moveTo>
                    <a:pt x="42" y="204"/>
                  </a:moveTo>
                  <a:lnTo>
                    <a:pt x="0" y="210"/>
                  </a:lnTo>
                  <a:lnTo>
                    <a:pt x="20" y="172"/>
                  </a:lnTo>
                  <a:lnTo>
                    <a:pt x="42" y="204"/>
                  </a:lnTo>
                  <a:close/>
                  <a:moveTo>
                    <a:pt x="24" y="188"/>
                  </a:moveTo>
                  <a:lnTo>
                    <a:pt x="272" y="0"/>
                  </a:lnTo>
                  <a:lnTo>
                    <a:pt x="274" y="6"/>
                  </a:lnTo>
                  <a:lnTo>
                    <a:pt x="26" y="192"/>
                  </a:lnTo>
                  <a:lnTo>
                    <a:pt x="24" y="1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8"/>
            <p:cNvSpPr>
              <a:spLocks/>
            </p:cNvSpPr>
            <p:nvPr/>
          </p:nvSpPr>
          <p:spPr bwMode="auto">
            <a:xfrm>
              <a:off x="2603828" y="4297880"/>
              <a:ext cx="794921" cy="696205"/>
            </a:xfrm>
            <a:custGeom>
              <a:avLst/>
              <a:gdLst>
                <a:gd name="T0" fmla="*/ 154 w 306"/>
                <a:gd name="T1" fmla="*/ 0 h 268"/>
                <a:gd name="T2" fmla="*/ 122 w 306"/>
                <a:gd name="T3" fmla="*/ 2 h 268"/>
                <a:gd name="T4" fmla="*/ 94 w 306"/>
                <a:gd name="T5" fmla="*/ 10 h 268"/>
                <a:gd name="T6" fmla="*/ 68 w 306"/>
                <a:gd name="T7" fmla="*/ 24 h 268"/>
                <a:gd name="T8" fmla="*/ 44 w 306"/>
                <a:gd name="T9" fmla="*/ 40 h 268"/>
                <a:gd name="T10" fmla="*/ 26 w 306"/>
                <a:gd name="T11" fmla="*/ 60 h 268"/>
                <a:gd name="T12" fmla="*/ 12 w 306"/>
                <a:gd name="T13" fmla="*/ 82 h 268"/>
                <a:gd name="T14" fmla="*/ 2 w 306"/>
                <a:gd name="T15" fmla="*/ 108 h 268"/>
                <a:gd name="T16" fmla="*/ 0 w 306"/>
                <a:gd name="T17" fmla="*/ 134 h 268"/>
                <a:gd name="T18" fmla="*/ 0 w 306"/>
                <a:gd name="T19" fmla="*/ 148 h 268"/>
                <a:gd name="T20" fmla="*/ 6 w 306"/>
                <a:gd name="T21" fmla="*/ 174 h 268"/>
                <a:gd name="T22" fmla="*/ 18 w 306"/>
                <a:gd name="T23" fmla="*/ 198 h 268"/>
                <a:gd name="T24" fmla="*/ 34 w 306"/>
                <a:gd name="T25" fmla="*/ 218 h 268"/>
                <a:gd name="T26" fmla="*/ 56 w 306"/>
                <a:gd name="T27" fmla="*/ 238 h 268"/>
                <a:gd name="T28" fmla="*/ 80 w 306"/>
                <a:gd name="T29" fmla="*/ 252 h 268"/>
                <a:gd name="T30" fmla="*/ 108 w 306"/>
                <a:gd name="T31" fmla="*/ 262 h 268"/>
                <a:gd name="T32" fmla="*/ 138 w 306"/>
                <a:gd name="T33" fmla="*/ 268 h 268"/>
                <a:gd name="T34" fmla="*/ 154 w 306"/>
                <a:gd name="T35" fmla="*/ 268 h 268"/>
                <a:gd name="T36" fmla="*/ 184 w 306"/>
                <a:gd name="T37" fmla="*/ 266 h 268"/>
                <a:gd name="T38" fmla="*/ 214 w 306"/>
                <a:gd name="T39" fmla="*/ 258 h 268"/>
                <a:gd name="T40" fmla="*/ 240 w 306"/>
                <a:gd name="T41" fmla="*/ 244 h 268"/>
                <a:gd name="T42" fmla="*/ 262 w 306"/>
                <a:gd name="T43" fmla="*/ 228 h 268"/>
                <a:gd name="T44" fmla="*/ 280 w 306"/>
                <a:gd name="T45" fmla="*/ 208 h 268"/>
                <a:gd name="T46" fmla="*/ 294 w 306"/>
                <a:gd name="T47" fmla="*/ 186 h 268"/>
                <a:gd name="T48" fmla="*/ 304 w 306"/>
                <a:gd name="T49" fmla="*/ 160 h 268"/>
                <a:gd name="T50" fmla="*/ 306 w 306"/>
                <a:gd name="T51" fmla="*/ 134 h 268"/>
                <a:gd name="T52" fmla="*/ 306 w 306"/>
                <a:gd name="T53" fmla="*/ 120 h 268"/>
                <a:gd name="T54" fmla="*/ 300 w 306"/>
                <a:gd name="T55" fmla="*/ 94 h 268"/>
                <a:gd name="T56" fmla="*/ 288 w 306"/>
                <a:gd name="T57" fmla="*/ 70 h 268"/>
                <a:gd name="T58" fmla="*/ 272 w 306"/>
                <a:gd name="T59" fmla="*/ 50 h 268"/>
                <a:gd name="T60" fmla="*/ 250 w 306"/>
                <a:gd name="T61" fmla="*/ 30 h 268"/>
                <a:gd name="T62" fmla="*/ 226 w 306"/>
                <a:gd name="T63" fmla="*/ 16 h 268"/>
                <a:gd name="T64" fmla="*/ 198 w 306"/>
                <a:gd name="T65" fmla="*/ 6 h 268"/>
                <a:gd name="T66" fmla="*/ 168 w 306"/>
                <a:gd name="T67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6" h="268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2" y="2"/>
                  </a:lnTo>
                  <a:lnTo>
                    <a:pt x="108" y="6"/>
                  </a:lnTo>
                  <a:lnTo>
                    <a:pt x="94" y="10"/>
                  </a:lnTo>
                  <a:lnTo>
                    <a:pt x="80" y="16"/>
                  </a:lnTo>
                  <a:lnTo>
                    <a:pt x="68" y="24"/>
                  </a:lnTo>
                  <a:lnTo>
                    <a:pt x="56" y="30"/>
                  </a:lnTo>
                  <a:lnTo>
                    <a:pt x="44" y="40"/>
                  </a:lnTo>
                  <a:lnTo>
                    <a:pt x="34" y="50"/>
                  </a:lnTo>
                  <a:lnTo>
                    <a:pt x="26" y="60"/>
                  </a:lnTo>
                  <a:lnTo>
                    <a:pt x="18" y="70"/>
                  </a:lnTo>
                  <a:lnTo>
                    <a:pt x="12" y="82"/>
                  </a:lnTo>
                  <a:lnTo>
                    <a:pt x="6" y="94"/>
                  </a:lnTo>
                  <a:lnTo>
                    <a:pt x="2" y="108"/>
                  </a:lnTo>
                  <a:lnTo>
                    <a:pt x="0" y="12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0" y="148"/>
                  </a:lnTo>
                  <a:lnTo>
                    <a:pt x="2" y="160"/>
                  </a:lnTo>
                  <a:lnTo>
                    <a:pt x="6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6" y="208"/>
                  </a:lnTo>
                  <a:lnTo>
                    <a:pt x="34" y="218"/>
                  </a:lnTo>
                  <a:lnTo>
                    <a:pt x="44" y="228"/>
                  </a:lnTo>
                  <a:lnTo>
                    <a:pt x="56" y="238"/>
                  </a:lnTo>
                  <a:lnTo>
                    <a:pt x="68" y="244"/>
                  </a:lnTo>
                  <a:lnTo>
                    <a:pt x="80" y="252"/>
                  </a:lnTo>
                  <a:lnTo>
                    <a:pt x="94" y="258"/>
                  </a:lnTo>
                  <a:lnTo>
                    <a:pt x="108" y="262"/>
                  </a:lnTo>
                  <a:lnTo>
                    <a:pt x="122" y="266"/>
                  </a:lnTo>
                  <a:lnTo>
                    <a:pt x="138" y="268"/>
                  </a:lnTo>
                  <a:lnTo>
                    <a:pt x="154" y="268"/>
                  </a:lnTo>
                  <a:lnTo>
                    <a:pt x="154" y="268"/>
                  </a:lnTo>
                  <a:lnTo>
                    <a:pt x="168" y="268"/>
                  </a:lnTo>
                  <a:lnTo>
                    <a:pt x="184" y="266"/>
                  </a:lnTo>
                  <a:lnTo>
                    <a:pt x="198" y="262"/>
                  </a:lnTo>
                  <a:lnTo>
                    <a:pt x="214" y="258"/>
                  </a:lnTo>
                  <a:lnTo>
                    <a:pt x="226" y="252"/>
                  </a:lnTo>
                  <a:lnTo>
                    <a:pt x="240" y="244"/>
                  </a:lnTo>
                  <a:lnTo>
                    <a:pt x="250" y="238"/>
                  </a:lnTo>
                  <a:lnTo>
                    <a:pt x="262" y="228"/>
                  </a:lnTo>
                  <a:lnTo>
                    <a:pt x="272" y="218"/>
                  </a:lnTo>
                  <a:lnTo>
                    <a:pt x="280" y="208"/>
                  </a:lnTo>
                  <a:lnTo>
                    <a:pt x="288" y="198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04" y="160"/>
                  </a:lnTo>
                  <a:lnTo>
                    <a:pt x="306" y="148"/>
                  </a:lnTo>
                  <a:lnTo>
                    <a:pt x="306" y="134"/>
                  </a:lnTo>
                  <a:lnTo>
                    <a:pt x="306" y="134"/>
                  </a:lnTo>
                  <a:lnTo>
                    <a:pt x="306" y="120"/>
                  </a:lnTo>
                  <a:lnTo>
                    <a:pt x="304" y="108"/>
                  </a:lnTo>
                  <a:lnTo>
                    <a:pt x="300" y="94"/>
                  </a:lnTo>
                  <a:lnTo>
                    <a:pt x="294" y="82"/>
                  </a:lnTo>
                  <a:lnTo>
                    <a:pt x="288" y="70"/>
                  </a:lnTo>
                  <a:lnTo>
                    <a:pt x="280" y="60"/>
                  </a:lnTo>
                  <a:lnTo>
                    <a:pt x="272" y="50"/>
                  </a:lnTo>
                  <a:lnTo>
                    <a:pt x="262" y="40"/>
                  </a:lnTo>
                  <a:lnTo>
                    <a:pt x="250" y="30"/>
                  </a:lnTo>
                  <a:lnTo>
                    <a:pt x="240" y="24"/>
                  </a:lnTo>
                  <a:lnTo>
                    <a:pt x="226" y="16"/>
                  </a:lnTo>
                  <a:lnTo>
                    <a:pt x="214" y="10"/>
                  </a:lnTo>
                  <a:lnTo>
                    <a:pt x="198" y="6"/>
                  </a:lnTo>
                  <a:lnTo>
                    <a:pt x="184" y="2"/>
                  </a:lnTo>
                  <a:lnTo>
                    <a:pt x="168" y="0"/>
                  </a:lnTo>
                  <a:lnTo>
                    <a:pt x="15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9"/>
            <p:cNvSpPr>
              <a:spLocks noEditPoints="1"/>
            </p:cNvSpPr>
            <p:nvPr/>
          </p:nvSpPr>
          <p:spPr bwMode="auto">
            <a:xfrm>
              <a:off x="2972713" y="3757541"/>
              <a:ext cx="140281" cy="540338"/>
            </a:xfrm>
            <a:custGeom>
              <a:avLst/>
              <a:gdLst>
                <a:gd name="T0" fmla="*/ 38 w 54"/>
                <a:gd name="T1" fmla="*/ 174 h 208"/>
                <a:gd name="T2" fmla="*/ 12 w 54"/>
                <a:gd name="T3" fmla="*/ 208 h 208"/>
                <a:gd name="T4" fmla="*/ 0 w 54"/>
                <a:gd name="T5" fmla="*/ 168 h 208"/>
                <a:gd name="T6" fmla="*/ 38 w 54"/>
                <a:gd name="T7" fmla="*/ 174 h 208"/>
                <a:gd name="T8" fmla="*/ 54 w 54"/>
                <a:gd name="T9" fmla="*/ 0 h 208"/>
                <a:gd name="T10" fmla="*/ 22 w 54"/>
                <a:gd name="T11" fmla="*/ 178 h 208"/>
                <a:gd name="T12" fmla="*/ 14 w 54"/>
                <a:gd name="T13" fmla="*/ 176 h 208"/>
                <a:gd name="T14" fmla="*/ 48 w 54"/>
                <a:gd name="T15" fmla="*/ 0 h 208"/>
                <a:gd name="T16" fmla="*/ 54 w 54"/>
                <a:gd name="T17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" h="208">
                  <a:moveTo>
                    <a:pt x="38" y="174"/>
                  </a:moveTo>
                  <a:lnTo>
                    <a:pt x="12" y="208"/>
                  </a:lnTo>
                  <a:lnTo>
                    <a:pt x="0" y="168"/>
                  </a:lnTo>
                  <a:lnTo>
                    <a:pt x="38" y="174"/>
                  </a:lnTo>
                  <a:close/>
                  <a:moveTo>
                    <a:pt x="54" y="0"/>
                  </a:moveTo>
                  <a:lnTo>
                    <a:pt x="22" y="178"/>
                  </a:lnTo>
                  <a:lnTo>
                    <a:pt x="14" y="176"/>
                  </a:lnTo>
                  <a:lnTo>
                    <a:pt x="48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0"/>
            <p:cNvSpPr>
              <a:spLocks/>
            </p:cNvSpPr>
            <p:nvPr/>
          </p:nvSpPr>
          <p:spPr bwMode="auto">
            <a:xfrm>
              <a:off x="4593728" y="3658826"/>
              <a:ext cx="800117" cy="696205"/>
            </a:xfrm>
            <a:custGeom>
              <a:avLst/>
              <a:gdLst>
                <a:gd name="T0" fmla="*/ 154 w 308"/>
                <a:gd name="T1" fmla="*/ 0 h 268"/>
                <a:gd name="T2" fmla="*/ 124 w 308"/>
                <a:gd name="T3" fmla="*/ 2 h 268"/>
                <a:gd name="T4" fmla="*/ 96 w 308"/>
                <a:gd name="T5" fmla="*/ 10 h 268"/>
                <a:gd name="T6" fmla="*/ 70 w 308"/>
                <a:gd name="T7" fmla="*/ 22 h 268"/>
                <a:gd name="T8" fmla="*/ 46 w 308"/>
                <a:gd name="T9" fmla="*/ 40 h 268"/>
                <a:gd name="T10" fmla="*/ 28 w 308"/>
                <a:gd name="T11" fmla="*/ 60 h 268"/>
                <a:gd name="T12" fmla="*/ 14 w 308"/>
                <a:gd name="T13" fmla="*/ 82 h 268"/>
                <a:gd name="T14" fmla="*/ 4 w 308"/>
                <a:gd name="T15" fmla="*/ 108 h 268"/>
                <a:gd name="T16" fmla="*/ 0 w 308"/>
                <a:gd name="T17" fmla="*/ 136 h 268"/>
                <a:gd name="T18" fmla="*/ 2 w 308"/>
                <a:gd name="T19" fmla="*/ 148 h 268"/>
                <a:gd name="T20" fmla="*/ 8 w 308"/>
                <a:gd name="T21" fmla="*/ 174 h 268"/>
                <a:gd name="T22" fmla="*/ 20 w 308"/>
                <a:gd name="T23" fmla="*/ 198 h 268"/>
                <a:gd name="T24" fmla="*/ 36 w 308"/>
                <a:gd name="T25" fmla="*/ 220 h 268"/>
                <a:gd name="T26" fmla="*/ 58 w 308"/>
                <a:gd name="T27" fmla="*/ 238 h 268"/>
                <a:gd name="T28" fmla="*/ 82 w 308"/>
                <a:gd name="T29" fmla="*/ 252 h 268"/>
                <a:gd name="T30" fmla="*/ 110 w 308"/>
                <a:gd name="T31" fmla="*/ 262 h 268"/>
                <a:gd name="T32" fmla="*/ 138 w 308"/>
                <a:gd name="T33" fmla="*/ 268 h 268"/>
                <a:gd name="T34" fmla="*/ 154 w 308"/>
                <a:gd name="T35" fmla="*/ 268 h 268"/>
                <a:gd name="T36" fmla="*/ 186 w 308"/>
                <a:gd name="T37" fmla="*/ 266 h 268"/>
                <a:gd name="T38" fmla="*/ 214 w 308"/>
                <a:gd name="T39" fmla="*/ 258 h 268"/>
                <a:gd name="T40" fmla="*/ 240 w 308"/>
                <a:gd name="T41" fmla="*/ 246 h 268"/>
                <a:gd name="T42" fmla="*/ 262 w 308"/>
                <a:gd name="T43" fmla="*/ 230 h 268"/>
                <a:gd name="T44" fmla="*/ 282 w 308"/>
                <a:gd name="T45" fmla="*/ 210 h 268"/>
                <a:gd name="T46" fmla="*/ 296 w 308"/>
                <a:gd name="T47" fmla="*/ 188 h 268"/>
                <a:gd name="T48" fmla="*/ 304 w 308"/>
                <a:gd name="T49" fmla="*/ 162 h 268"/>
                <a:gd name="T50" fmla="*/ 308 w 308"/>
                <a:gd name="T51" fmla="*/ 136 h 268"/>
                <a:gd name="T52" fmla="*/ 306 w 308"/>
                <a:gd name="T53" fmla="*/ 122 h 268"/>
                <a:gd name="T54" fmla="*/ 300 w 308"/>
                <a:gd name="T55" fmla="*/ 94 h 268"/>
                <a:gd name="T56" fmla="*/ 290 w 308"/>
                <a:gd name="T57" fmla="*/ 70 h 268"/>
                <a:gd name="T58" fmla="*/ 272 w 308"/>
                <a:gd name="T59" fmla="*/ 48 h 268"/>
                <a:gd name="T60" fmla="*/ 252 w 308"/>
                <a:gd name="T61" fmla="*/ 30 h 268"/>
                <a:gd name="T62" fmla="*/ 228 w 308"/>
                <a:gd name="T63" fmla="*/ 16 h 268"/>
                <a:gd name="T64" fmla="*/ 200 w 308"/>
                <a:gd name="T65" fmla="*/ 6 h 268"/>
                <a:gd name="T66" fmla="*/ 170 w 308"/>
                <a:gd name="T67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8" h="268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4" y="2"/>
                  </a:lnTo>
                  <a:lnTo>
                    <a:pt x="110" y="6"/>
                  </a:lnTo>
                  <a:lnTo>
                    <a:pt x="96" y="10"/>
                  </a:lnTo>
                  <a:lnTo>
                    <a:pt x="82" y="16"/>
                  </a:lnTo>
                  <a:lnTo>
                    <a:pt x="70" y="22"/>
                  </a:lnTo>
                  <a:lnTo>
                    <a:pt x="58" y="30"/>
                  </a:lnTo>
                  <a:lnTo>
                    <a:pt x="46" y="40"/>
                  </a:lnTo>
                  <a:lnTo>
                    <a:pt x="36" y="48"/>
                  </a:lnTo>
                  <a:lnTo>
                    <a:pt x="28" y="60"/>
                  </a:lnTo>
                  <a:lnTo>
                    <a:pt x="20" y="70"/>
                  </a:lnTo>
                  <a:lnTo>
                    <a:pt x="14" y="82"/>
                  </a:lnTo>
                  <a:lnTo>
                    <a:pt x="8" y="94"/>
                  </a:lnTo>
                  <a:lnTo>
                    <a:pt x="4" y="108"/>
                  </a:lnTo>
                  <a:lnTo>
                    <a:pt x="2" y="122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4" y="162"/>
                  </a:lnTo>
                  <a:lnTo>
                    <a:pt x="8" y="174"/>
                  </a:lnTo>
                  <a:lnTo>
                    <a:pt x="14" y="188"/>
                  </a:lnTo>
                  <a:lnTo>
                    <a:pt x="20" y="198"/>
                  </a:lnTo>
                  <a:lnTo>
                    <a:pt x="28" y="210"/>
                  </a:lnTo>
                  <a:lnTo>
                    <a:pt x="36" y="220"/>
                  </a:lnTo>
                  <a:lnTo>
                    <a:pt x="46" y="230"/>
                  </a:lnTo>
                  <a:lnTo>
                    <a:pt x="58" y="238"/>
                  </a:lnTo>
                  <a:lnTo>
                    <a:pt x="70" y="246"/>
                  </a:lnTo>
                  <a:lnTo>
                    <a:pt x="82" y="252"/>
                  </a:lnTo>
                  <a:lnTo>
                    <a:pt x="96" y="258"/>
                  </a:lnTo>
                  <a:lnTo>
                    <a:pt x="110" y="262"/>
                  </a:lnTo>
                  <a:lnTo>
                    <a:pt x="124" y="266"/>
                  </a:lnTo>
                  <a:lnTo>
                    <a:pt x="138" y="268"/>
                  </a:lnTo>
                  <a:lnTo>
                    <a:pt x="154" y="268"/>
                  </a:lnTo>
                  <a:lnTo>
                    <a:pt x="154" y="268"/>
                  </a:lnTo>
                  <a:lnTo>
                    <a:pt x="170" y="268"/>
                  </a:lnTo>
                  <a:lnTo>
                    <a:pt x="186" y="266"/>
                  </a:lnTo>
                  <a:lnTo>
                    <a:pt x="200" y="262"/>
                  </a:lnTo>
                  <a:lnTo>
                    <a:pt x="214" y="258"/>
                  </a:lnTo>
                  <a:lnTo>
                    <a:pt x="228" y="252"/>
                  </a:lnTo>
                  <a:lnTo>
                    <a:pt x="240" y="246"/>
                  </a:lnTo>
                  <a:lnTo>
                    <a:pt x="252" y="238"/>
                  </a:lnTo>
                  <a:lnTo>
                    <a:pt x="262" y="230"/>
                  </a:lnTo>
                  <a:lnTo>
                    <a:pt x="272" y="220"/>
                  </a:lnTo>
                  <a:lnTo>
                    <a:pt x="282" y="210"/>
                  </a:lnTo>
                  <a:lnTo>
                    <a:pt x="290" y="198"/>
                  </a:lnTo>
                  <a:lnTo>
                    <a:pt x="296" y="188"/>
                  </a:lnTo>
                  <a:lnTo>
                    <a:pt x="300" y="174"/>
                  </a:lnTo>
                  <a:lnTo>
                    <a:pt x="304" y="162"/>
                  </a:lnTo>
                  <a:lnTo>
                    <a:pt x="306" y="148"/>
                  </a:lnTo>
                  <a:lnTo>
                    <a:pt x="308" y="136"/>
                  </a:lnTo>
                  <a:lnTo>
                    <a:pt x="308" y="136"/>
                  </a:lnTo>
                  <a:lnTo>
                    <a:pt x="306" y="122"/>
                  </a:lnTo>
                  <a:lnTo>
                    <a:pt x="304" y="108"/>
                  </a:lnTo>
                  <a:lnTo>
                    <a:pt x="300" y="94"/>
                  </a:lnTo>
                  <a:lnTo>
                    <a:pt x="296" y="82"/>
                  </a:lnTo>
                  <a:lnTo>
                    <a:pt x="290" y="70"/>
                  </a:lnTo>
                  <a:lnTo>
                    <a:pt x="282" y="60"/>
                  </a:lnTo>
                  <a:lnTo>
                    <a:pt x="272" y="48"/>
                  </a:lnTo>
                  <a:lnTo>
                    <a:pt x="262" y="40"/>
                  </a:lnTo>
                  <a:lnTo>
                    <a:pt x="252" y="30"/>
                  </a:lnTo>
                  <a:lnTo>
                    <a:pt x="240" y="22"/>
                  </a:lnTo>
                  <a:lnTo>
                    <a:pt x="228" y="16"/>
                  </a:lnTo>
                  <a:lnTo>
                    <a:pt x="214" y="10"/>
                  </a:lnTo>
                  <a:lnTo>
                    <a:pt x="200" y="6"/>
                  </a:lnTo>
                  <a:lnTo>
                    <a:pt x="186" y="2"/>
                  </a:lnTo>
                  <a:lnTo>
                    <a:pt x="170" y="0"/>
                  </a:lnTo>
                  <a:lnTo>
                    <a:pt x="15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11"/>
            <p:cNvSpPr>
              <a:spLocks noEditPoints="1"/>
            </p:cNvSpPr>
            <p:nvPr/>
          </p:nvSpPr>
          <p:spPr bwMode="auto">
            <a:xfrm>
              <a:off x="3383163" y="3648435"/>
              <a:ext cx="1210566" cy="379276"/>
            </a:xfrm>
            <a:custGeom>
              <a:avLst/>
              <a:gdLst>
                <a:gd name="T0" fmla="*/ 436 w 466"/>
                <a:gd name="T1" fmla="*/ 110 h 146"/>
                <a:gd name="T2" fmla="*/ 466 w 466"/>
                <a:gd name="T3" fmla="*/ 140 h 146"/>
                <a:gd name="T4" fmla="*/ 426 w 466"/>
                <a:gd name="T5" fmla="*/ 146 h 146"/>
                <a:gd name="T6" fmla="*/ 436 w 466"/>
                <a:gd name="T7" fmla="*/ 110 h 146"/>
                <a:gd name="T8" fmla="*/ 2 w 466"/>
                <a:gd name="T9" fmla="*/ 0 h 146"/>
                <a:gd name="T10" fmla="*/ 438 w 466"/>
                <a:gd name="T11" fmla="*/ 126 h 146"/>
                <a:gd name="T12" fmla="*/ 436 w 466"/>
                <a:gd name="T13" fmla="*/ 132 h 146"/>
                <a:gd name="T14" fmla="*/ 0 w 466"/>
                <a:gd name="T15" fmla="*/ 6 h 146"/>
                <a:gd name="T16" fmla="*/ 2 w 466"/>
                <a:gd name="T1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66" h="146">
                  <a:moveTo>
                    <a:pt x="436" y="110"/>
                  </a:moveTo>
                  <a:lnTo>
                    <a:pt x="466" y="140"/>
                  </a:lnTo>
                  <a:lnTo>
                    <a:pt x="426" y="146"/>
                  </a:lnTo>
                  <a:lnTo>
                    <a:pt x="436" y="110"/>
                  </a:lnTo>
                  <a:close/>
                  <a:moveTo>
                    <a:pt x="2" y="0"/>
                  </a:moveTo>
                  <a:lnTo>
                    <a:pt x="438" y="126"/>
                  </a:lnTo>
                  <a:lnTo>
                    <a:pt x="436" y="132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12"/>
            <p:cNvSpPr>
              <a:spLocks/>
            </p:cNvSpPr>
            <p:nvPr/>
          </p:nvSpPr>
          <p:spPr bwMode="auto">
            <a:xfrm>
              <a:off x="4396297" y="4957716"/>
              <a:ext cx="800117" cy="691010"/>
            </a:xfrm>
            <a:custGeom>
              <a:avLst/>
              <a:gdLst>
                <a:gd name="T0" fmla="*/ 154 w 308"/>
                <a:gd name="T1" fmla="*/ 0 h 266"/>
                <a:gd name="T2" fmla="*/ 124 w 308"/>
                <a:gd name="T3" fmla="*/ 2 h 266"/>
                <a:gd name="T4" fmla="*/ 94 w 308"/>
                <a:gd name="T5" fmla="*/ 10 h 266"/>
                <a:gd name="T6" fmla="*/ 68 w 308"/>
                <a:gd name="T7" fmla="*/ 22 h 266"/>
                <a:gd name="T8" fmla="*/ 46 w 308"/>
                <a:gd name="T9" fmla="*/ 38 h 266"/>
                <a:gd name="T10" fmla="*/ 26 w 308"/>
                <a:gd name="T11" fmla="*/ 58 h 266"/>
                <a:gd name="T12" fmla="*/ 12 w 308"/>
                <a:gd name="T13" fmla="*/ 82 h 266"/>
                <a:gd name="T14" fmla="*/ 4 w 308"/>
                <a:gd name="T15" fmla="*/ 106 h 266"/>
                <a:gd name="T16" fmla="*/ 0 w 308"/>
                <a:gd name="T17" fmla="*/ 132 h 266"/>
                <a:gd name="T18" fmla="*/ 0 w 308"/>
                <a:gd name="T19" fmla="*/ 146 h 266"/>
                <a:gd name="T20" fmla="*/ 8 w 308"/>
                <a:gd name="T21" fmla="*/ 174 h 266"/>
                <a:gd name="T22" fmla="*/ 20 w 308"/>
                <a:gd name="T23" fmla="*/ 198 h 266"/>
                <a:gd name="T24" fmla="*/ 36 w 308"/>
                <a:gd name="T25" fmla="*/ 218 h 266"/>
                <a:gd name="T26" fmla="*/ 56 w 308"/>
                <a:gd name="T27" fmla="*/ 236 h 266"/>
                <a:gd name="T28" fmla="*/ 82 w 308"/>
                <a:gd name="T29" fmla="*/ 250 h 266"/>
                <a:gd name="T30" fmla="*/ 108 w 308"/>
                <a:gd name="T31" fmla="*/ 260 h 266"/>
                <a:gd name="T32" fmla="*/ 138 w 308"/>
                <a:gd name="T33" fmla="*/ 266 h 266"/>
                <a:gd name="T34" fmla="*/ 154 w 308"/>
                <a:gd name="T35" fmla="*/ 266 h 266"/>
                <a:gd name="T36" fmla="*/ 184 w 308"/>
                <a:gd name="T37" fmla="*/ 264 h 266"/>
                <a:gd name="T38" fmla="*/ 214 w 308"/>
                <a:gd name="T39" fmla="*/ 256 h 266"/>
                <a:gd name="T40" fmla="*/ 240 w 308"/>
                <a:gd name="T41" fmla="*/ 244 h 266"/>
                <a:gd name="T42" fmla="*/ 262 w 308"/>
                <a:gd name="T43" fmla="*/ 228 h 266"/>
                <a:gd name="T44" fmla="*/ 280 w 308"/>
                <a:gd name="T45" fmla="*/ 208 h 266"/>
                <a:gd name="T46" fmla="*/ 294 w 308"/>
                <a:gd name="T47" fmla="*/ 186 h 266"/>
                <a:gd name="T48" fmla="*/ 304 w 308"/>
                <a:gd name="T49" fmla="*/ 160 h 266"/>
                <a:gd name="T50" fmla="*/ 308 w 308"/>
                <a:gd name="T51" fmla="*/ 132 h 266"/>
                <a:gd name="T52" fmla="*/ 306 w 308"/>
                <a:gd name="T53" fmla="*/ 120 h 266"/>
                <a:gd name="T54" fmla="*/ 300 w 308"/>
                <a:gd name="T55" fmla="*/ 94 h 266"/>
                <a:gd name="T56" fmla="*/ 288 w 308"/>
                <a:gd name="T57" fmla="*/ 70 h 266"/>
                <a:gd name="T58" fmla="*/ 272 w 308"/>
                <a:gd name="T59" fmla="*/ 48 h 266"/>
                <a:gd name="T60" fmla="*/ 252 w 308"/>
                <a:gd name="T61" fmla="*/ 30 h 266"/>
                <a:gd name="T62" fmla="*/ 226 w 308"/>
                <a:gd name="T63" fmla="*/ 16 h 266"/>
                <a:gd name="T64" fmla="*/ 200 w 308"/>
                <a:gd name="T65" fmla="*/ 6 h 266"/>
                <a:gd name="T66" fmla="*/ 170 w 308"/>
                <a:gd name="T67" fmla="*/ 0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8" h="266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4" y="2"/>
                  </a:lnTo>
                  <a:lnTo>
                    <a:pt x="108" y="6"/>
                  </a:lnTo>
                  <a:lnTo>
                    <a:pt x="94" y="10"/>
                  </a:lnTo>
                  <a:lnTo>
                    <a:pt x="82" y="16"/>
                  </a:lnTo>
                  <a:lnTo>
                    <a:pt x="68" y="22"/>
                  </a:lnTo>
                  <a:lnTo>
                    <a:pt x="56" y="30"/>
                  </a:lnTo>
                  <a:lnTo>
                    <a:pt x="46" y="38"/>
                  </a:lnTo>
                  <a:lnTo>
                    <a:pt x="36" y="48"/>
                  </a:lnTo>
                  <a:lnTo>
                    <a:pt x="26" y="58"/>
                  </a:lnTo>
                  <a:lnTo>
                    <a:pt x="20" y="70"/>
                  </a:lnTo>
                  <a:lnTo>
                    <a:pt x="12" y="82"/>
                  </a:lnTo>
                  <a:lnTo>
                    <a:pt x="8" y="94"/>
                  </a:lnTo>
                  <a:lnTo>
                    <a:pt x="4" y="106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0" y="132"/>
                  </a:lnTo>
                  <a:lnTo>
                    <a:pt x="0" y="146"/>
                  </a:lnTo>
                  <a:lnTo>
                    <a:pt x="4" y="160"/>
                  </a:lnTo>
                  <a:lnTo>
                    <a:pt x="8" y="174"/>
                  </a:lnTo>
                  <a:lnTo>
                    <a:pt x="12" y="186"/>
                  </a:lnTo>
                  <a:lnTo>
                    <a:pt x="20" y="198"/>
                  </a:lnTo>
                  <a:lnTo>
                    <a:pt x="26" y="208"/>
                  </a:lnTo>
                  <a:lnTo>
                    <a:pt x="36" y="218"/>
                  </a:lnTo>
                  <a:lnTo>
                    <a:pt x="46" y="228"/>
                  </a:lnTo>
                  <a:lnTo>
                    <a:pt x="56" y="236"/>
                  </a:lnTo>
                  <a:lnTo>
                    <a:pt x="68" y="244"/>
                  </a:lnTo>
                  <a:lnTo>
                    <a:pt x="82" y="250"/>
                  </a:lnTo>
                  <a:lnTo>
                    <a:pt x="94" y="256"/>
                  </a:lnTo>
                  <a:lnTo>
                    <a:pt x="108" y="260"/>
                  </a:lnTo>
                  <a:lnTo>
                    <a:pt x="124" y="264"/>
                  </a:lnTo>
                  <a:lnTo>
                    <a:pt x="138" y="266"/>
                  </a:lnTo>
                  <a:lnTo>
                    <a:pt x="154" y="266"/>
                  </a:lnTo>
                  <a:lnTo>
                    <a:pt x="154" y="266"/>
                  </a:lnTo>
                  <a:lnTo>
                    <a:pt x="170" y="266"/>
                  </a:lnTo>
                  <a:lnTo>
                    <a:pt x="184" y="264"/>
                  </a:lnTo>
                  <a:lnTo>
                    <a:pt x="200" y="260"/>
                  </a:lnTo>
                  <a:lnTo>
                    <a:pt x="214" y="256"/>
                  </a:lnTo>
                  <a:lnTo>
                    <a:pt x="226" y="250"/>
                  </a:lnTo>
                  <a:lnTo>
                    <a:pt x="240" y="244"/>
                  </a:lnTo>
                  <a:lnTo>
                    <a:pt x="252" y="236"/>
                  </a:lnTo>
                  <a:lnTo>
                    <a:pt x="262" y="228"/>
                  </a:lnTo>
                  <a:lnTo>
                    <a:pt x="272" y="218"/>
                  </a:lnTo>
                  <a:lnTo>
                    <a:pt x="280" y="208"/>
                  </a:lnTo>
                  <a:lnTo>
                    <a:pt x="288" y="198"/>
                  </a:lnTo>
                  <a:lnTo>
                    <a:pt x="294" y="186"/>
                  </a:lnTo>
                  <a:lnTo>
                    <a:pt x="300" y="174"/>
                  </a:lnTo>
                  <a:lnTo>
                    <a:pt x="304" y="160"/>
                  </a:lnTo>
                  <a:lnTo>
                    <a:pt x="306" y="146"/>
                  </a:lnTo>
                  <a:lnTo>
                    <a:pt x="308" y="132"/>
                  </a:lnTo>
                  <a:lnTo>
                    <a:pt x="308" y="132"/>
                  </a:lnTo>
                  <a:lnTo>
                    <a:pt x="306" y="120"/>
                  </a:lnTo>
                  <a:lnTo>
                    <a:pt x="304" y="106"/>
                  </a:lnTo>
                  <a:lnTo>
                    <a:pt x="300" y="94"/>
                  </a:lnTo>
                  <a:lnTo>
                    <a:pt x="294" y="82"/>
                  </a:lnTo>
                  <a:lnTo>
                    <a:pt x="288" y="70"/>
                  </a:lnTo>
                  <a:lnTo>
                    <a:pt x="280" y="58"/>
                  </a:lnTo>
                  <a:lnTo>
                    <a:pt x="272" y="48"/>
                  </a:lnTo>
                  <a:lnTo>
                    <a:pt x="262" y="38"/>
                  </a:lnTo>
                  <a:lnTo>
                    <a:pt x="252" y="30"/>
                  </a:lnTo>
                  <a:lnTo>
                    <a:pt x="240" y="22"/>
                  </a:lnTo>
                  <a:lnTo>
                    <a:pt x="226" y="16"/>
                  </a:lnTo>
                  <a:lnTo>
                    <a:pt x="214" y="10"/>
                  </a:lnTo>
                  <a:lnTo>
                    <a:pt x="200" y="6"/>
                  </a:lnTo>
                  <a:lnTo>
                    <a:pt x="184" y="2"/>
                  </a:lnTo>
                  <a:lnTo>
                    <a:pt x="170" y="0"/>
                  </a:lnTo>
                  <a:lnTo>
                    <a:pt x="15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13"/>
            <p:cNvSpPr>
              <a:spLocks noEditPoints="1"/>
            </p:cNvSpPr>
            <p:nvPr/>
          </p:nvSpPr>
          <p:spPr bwMode="auto">
            <a:xfrm>
              <a:off x="3377966" y="3653630"/>
              <a:ext cx="1137828" cy="1402803"/>
            </a:xfrm>
            <a:custGeom>
              <a:avLst/>
              <a:gdLst>
                <a:gd name="T0" fmla="*/ 428 w 438"/>
                <a:gd name="T1" fmla="*/ 498 h 540"/>
                <a:gd name="T2" fmla="*/ 438 w 438"/>
                <a:gd name="T3" fmla="*/ 540 h 540"/>
                <a:gd name="T4" fmla="*/ 398 w 438"/>
                <a:gd name="T5" fmla="*/ 522 h 540"/>
                <a:gd name="T6" fmla="*/ 428 w 438"/>
                <a:gd name="T7" fmla="*/ 498 h 540"/>
                <a:gd name="T8" fmla="*/ 6 w 438"/>
                <a:gd name="T9" fmla="*/ 0 h 540"/>
                <a:gd name="T10" fmla="*/ 420 w 438"/>
                <a:gd name="T11" fmla="*/ 514 h 540"/>
                <a:gd name="T12" fmla="*/ 416 w 438"/>
                <a:gd name="T13" fmla="*/ 518 h 540"/>
                <a:gd name="T14" fmla="*/ 0 w 438"/>
                <a:gd name="T15" fmla="*/ 4 h 540"/>
                <a:gd name="T16" fmla="*/ 6 w 438"/>
                <a:gd name="T17" fmla="*/ 0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8" h="540">
                  <a:moveTo>
                    <a:pt x="428" y="498"/>
                  </a:moveTo>
                  <a:lnTo>
                    <a:pt x="438" y="540"/>
                  </a:lnTo>
                  <a:lnTo>
                    <a:pt x="398" y="522"/>
                  </a:lnTo>
                  <a:lnTo>
                    <a:pt x="428" y="498"/>
                  </a:lnTo>
                  <a:close/>
                  <a:moveTo>
                    <a:pt x="6" y="0"/>
                  </a:moveTo>
                  <a:lnTo>
                    <a:pt x="420" y="514"/>
                  </a:lnTo>
                  <a:lnTo>
                    <a:pt x="416" y="518"/>
                  </a:lnTo>
                  <a:lnTo>
                    <a:pt x="0" y="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4"/>
            <p:cNvSpPr>
              <a:spLocks/>
            </p:cNvSpPr>
            <p:nvPr/>
          </p:nvSpPr>
          <p:spPr bwMode="auto">
            <a:xfrm>
              <a:off x="5892619" y="2962620"/>
              <a:ext cx="800117" cy="696205"/>
            </a:xfrm>
            <a:custGeom>
              <a:avLst/>
              <a:gdLst>
                <a:gd name="T0" fmla="*/ 154 w 308"/>
                <a:gd name="T1" fmla="*/ 0 h 268"/>
                <a:gd name="T2" fmla="*/ 122 w 308"/>
                <a:gd name="T3" fmla="*/ 2 h 268"/>
                <a:gd name="T4" fmla="*/ 94 w 308"/>
                <a:gd name="T5" fmla="*/ 10 h 268"/>
                <a:gd name="T6" fmla="*/ 68 w 308"/>
                <a:gd name="T7" fmla="*/ 24 h 268"/>
                <a:gd name="T8" fmla="*/ 46 w 308"/>
                <a:gd name="T9" fmla="*/ 40 h 268"/>
                <a:gd name="T10" fmla="*/ 26 w 308"/>
                <a:gd name="T11" fmla="*/ 60 h 268"/>
                <a:gd name="T12" fmla="*/ 12 w 308"/>
                <a:gd name="T13" fmla="*/ 82 h 268"/>
                <a:gd name="T14" fmla="*/ 4 w 308"/>
                <a:gd name="T15" fmla="*/ 108 h 268"/>
                <a:gd name="T16" fmla="*/ 0 w 308"/>
                <a:gd name="T17" fmla="*/ 134 h 268"/>
                <a:gd name="T18" fmla="*/ 2 w 308"/>
                <a:gd name="T19" fmla="*/ 148 h 268"/>
                <a:gd name="T20" fmla="*/ 8 w 308"/>
                <a:gd name="T21" fmla="*/ 174 h 268"/>
                <a:gd name="T22" fmla="*/ 18 w 308"/>
                <a:gd name="T23" fmla="*/ 198 h 268"/>
                <a:gd name="T24" fmla="*/ 36 w 308"/>
                <a:gd name="T25" fmla="*/ 220 h 268"/>
                <a:gd name="T26" fmla="*/ 56 w 308"/>
                <a:gd name="T27" fmla="*/ 238 h 268"/>
                <a:gd name="T28" fmla="*/ 80 w 308"/>
                <a:gd name="T29" fmla="*/ 252 h 268"/>
                <a:gd name="T30" fmla="*/ 108 w 308"/>
                <a:gd name="T31" fmla="*/ 262 h 268"/>
                <a:gd name="T32" fmla="*/ 138 w 308"/>
                <a:gd name="T33" fmla="*/ 268 h 268"/>
                <a:gd name="T34" fmla="*/ 154 w 308"/>
                <a:gd name="T35" fmla="*/ 268 h 268"/>
                <a:gd name="T36" fmla="*/ 184 w 308"/>
                <a:gd name="T37" fmla="*/ 266 h 268"/>
                <a:gd name="T38" fmla="*/ 214 w 308"/>
                <a:gd name="T39" fmla="*/ 258 h 268"/>
                <a:gd name="T40" fmla="*/ 240 w 308"/>
                <a:gd name="T41" fmla="*/ 246 h 268"/>
                <a:gd name="T42" fmla="*/ 262 w 308"/>
                <a:gd name="T43" fmla="*/ 228 h 268"/>
                <a:gd name="T44" fmla="*/ 280 w 308"/>
                <a:gd name="T45" fmla="*/ 210 h 268"/>
                <a:gd name="T46" fmla="*/ 296 w 308"/>
                <a:gd name="T47" fmla="*/ 186 h 268"/>
                <a:gd name="T48" fmla="*/ 304 w 308"/>
                <a:gd name="T49" fmla="*/ 162 h 268"/>
                <a:gd name="T50" fmla="*/ 308 w 308"/>
                <a:gd name="T51" fmla="*/ 134 h 268"/>
                <a:gd name="T52" fmla="*/ 306 w 308"/>
                <a:gd name="T53" fmla="*/ 120 h 268"/>
                <a:gd name="T54" fmla="*/ 300 w 308"/>
                <a:gd name="T55" fmla="*/ 94 h 268"/>
                <a:gd name="T56" fmla="*/ 288 w 308"/>
                <a:gd name="T57" fmla="*/ 70 h 268"/>
                <a:gd name="T58" fmla="*/ 272 w 308"/>
                <a:gd name="T59" fmla="*/ 48 h 268"/>
                <a:gd name="T60" fmla="*/ 252 w 308"/>
                <a:gd name="T61" fmla="*/ 30 h 268"/>
                <a:gd name="T62" fmla="*/ 226 w 308"/>
                <a:gd name="T63" fmla="*/ 16 h 268"/>
                <a:gd name="T64" fmla="*/ 200 w 308"/>
                <a:gd name="T65" fmla="*/ 6 h 268"/>
                <a:gd name="T66" fmla="*/ 170 w 308"/>
                <a:gd name="T67" fmla="*/ 0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8" h="268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2" y="2"/>
                  </a:lnTo>
                  <a:lnTo>
                    <a:pt x="108" y="6"/>
                  </a:lnTo>
                  <a:lnTo>
                    <a:pt x="94" y="10"/>
                  </a:lnTo>
                  <a:lnTo>
                    <a:pt x="80" y="16"/>
                  </a:lnTo>
                  <a:lnTo>
                    <a:pt x="68" y="24"/>
                  </a:lnTo>
                  <a:lnTo>
                    <a:pt x="56" y="30"/>
                  </a:lnTo>
                  <a:lnTo>
                    <a:pt x="46" y="40"/>
                  </a:lnTo>
                  <a:lnTo>
                    <a:pt x="36" y="48"/>
                  </a:lnTo>
                  <a:lnTo>
                    <a:pt x="26" y="60"/>
                  </a:lnTo>
                  <a:lnTo>
                    <a:pt x="18" y="70"/>
                  </a:lnTo>
                  <a:lnTo>
                    <a:pt x="12" y="82"/>
                  </a:lnTo>
                  <a:lnTo>
                    <a:pt x="8" y="94"/>
                  </a:lnTo>
                  <a:lnTo>
                    <a:pt x="4" y="108"/>
                  </a:lnTo>
                  <a:lnTo>
                    <a:pt x="2" y="120"/>
                  </a:lnTo>
                  <a:lnTo>
                    <a:pt x="0" y="134"/>
                  </a:lnTo>
                  <a:lnTo>
                    <a:pt x="0" y="134"/>
                  </a:lnTo>
                  <a:lnTo>
                    <a:pt x="2" y="148"/>
                  </a:lnTo>
                  <a:lnTo>
                    <a:pt x="4" y="162"/>
                  </a:lnTo>
                  <a:lnTo>
                    <a:pt x="8" y="174"/>
                  </a:lnTo>
                  <a:lnTo>
                    <a:pt x="12" y="186"/>
                  </a:lnTo>
                  <a:lnTo>
                    <a:pt x="18" y="198"/>
                  </a:lnTo>
                  <a:lnTo>
                    <a:pt x="26" y="210"/>
                  </a:lnTo>
                  <a:lnTo>
                    <a:pt x="36" y="220"/>
                  </a:lnTo>
                  <a:lnTo>
                    <a:pt x="46" y="228"/>
                  </a:lnTo>
                  <a:lnTo>
                    <a:pt x="56" y="238"/>
                  </a:lnTo>
                  <a:lnTo>
                    <a:pt x="68" y="246"/>
                  </a:lnTo>
                  <a:lnTo>
                    <a:pt x="80" y="252"/>
                  </a:lnTo>
                  <a:lnTo>
                    <a:pt x="94" y="258"/>
                  </a:lnTo>
                  <a:lnTo>
                    <a:pt x="108" y="262"/>
                  </a:lnTo>
                  <a:lnTo>
                    <a:pt x="122" y="266"/>
                  </a:lnTo>
                  <a:lnTo>
                    <a:pt x="138" y="268"/>
                  </a:lnTo>
                  <a:lnTo>
                    <a:pt x="154" y="268"/>
                  </a:lnTo>
                  <a:lnTo>
                    <a:pt x="154" y="268"/>
                  </a:lnTo>
                  <a:lnTo>
                    <a:pt x="170" y="268"/>
                  </a:lnTo>
                  <a:lnTo>
                    <a:pt x="184" y="266"/>
                  </a:lnTo>
                  <a:lnTo>
                    <a:pt x="200" y="262"/>
                  </a:lnTo>
                  <a:lnTo>
                    <a:pt x="214" y="258"/>
                  </a:lnTo>
                  <a:lnTo>
                    <a:pt x="226" y="252"/>
                  </a:lnTo>
                  <a:lnTo>
                    <a:pt x="240" y="246"/>
                  </a:lnTo>
                  <a:lnTo>
                    <a:pt x="252" y="238"/>
                  </a:lnTo>
                  <a:lnTo>
                    <a:pt x="262" y="228"/>
                  </a:lnTo>
                  <a:lnTo>
                    <a:pt x="272" y="220"/>
                  </a:lnTo>
                  <a:lnTo>
                    <a:pt x="280" y="210"/>
                  </a:lnTo>
                  <a:lnTo>
                    <a:pt x="288" y="198"/>
                  </a:lnTo>
                  <a:lnTo>
                    <a:pt x="296" y="186"/>
                  </a:lnTo>
                  <a:lnTo>
                    <a:pt x="300" y="174"/>
                  </a:lnTo>
                  <a:lnTo>
                    <a:pt x="304" y="162"/>
                  </a:lnTo>
                  <a:lnTo>
                    <a:pt x="306" y="148"/>
                  </a:lnTo>
                  <a:lnTo>
                    <a:pt x="308" y="134"/>
                  </a:lnTo>
                  <a:lnTo>
                    <a:pt x="308" y="134"/>
                  </a:lnTo>
                  <a:lnTo>
                    <a:pt x="306" y="120"/>
                  </a:lnTo>
                  <a:lnTo>
                    <a:pt x="304" y="108"/>
                  </a:lnTo>
                  <a:lnTo>
                    <a:pt x="300" y="94"/>
                  </a:lnTo>
                  <a:lnTo>
                    <a:pt x="296" y="82"/>
                  </a:lnTo>
                  <a:lnTo>
                    <a:pt x="288" y="70"/>
                  </a:lnTo>
                  <a:lnTo>
                    <a:pt x="280" y="60"/>
                  </a:lnTo>
                  <a:lnTo>
                    <a:pt x="272" y="48"/>
                  </a:lnTo>
                  <a:lnTo>
                    <a:pt x="262" y="40"/>
                  </a:lnTo>
                  <a:lnTo>
                    <a:pt x="252" y="30"/>
                  </a:lnTo>
                  <a:lnTo>
                    <a:pt x="240" y="24"/>
                  </a:lnTo>
                  <a:lnTo>
                    <a:pt x="226" y="16"/>
                  </a:lnTo>
                  <a:lnTo>
                    <a:pt x="214" y="10"/>
                  </a:lnTo>
                  <a:lnTo>
                    <a:pt x="200" y="6"/>
                  </a:lnTo>
                  <a:lnTo>
                    <a:pt x="184" y="2"/>
                  </a:lnTo>
                  <a:lnTo>
                    <a:pt x="170" y="0"/>
                  </a:lnTo>
                  <a:lnTo>
                    <a:pt x="15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15"/>
            <p:cNvSpPr>
              <a:spLocks noEditPoints="1"/>
            </p:cNvSpPr>
            <p:nvPr/>
          </p:nvSpPr>
          <p:spPr bwMode="auto">
            <a:xfrm>
              <a:off x="5279542" y="3539328"/>
              <a:ext cx="727379" cy="228604"/>
            </a:xfrm>
            <a:custGeom>
              <a:avLst/>
              <a:gdLst>
                <a:gd name="T0" fmla="*/ 240 w 280"/>
                <a:gd name="T1" fmla="*/ 0 h 88"/>
                <a:gd name="T2" fmla="*/ 280 w 280"/>
                <a:gd name="T3" fmla="*/ 8 h 88"/>
                <a:gd name="T4" fmla="*/ 250 w 280"/>
                <a:gd name="T5" fmla="*/ 36 h 88"/>
                <a:gd name="T6" fmla="*/ 240 w 280"/>
                <a:gd name="T7" fmla="*/ 0 h 88"/>
                <a:gd name="T8" fmla="*/ 0 w 280"/>
                <a:gd name="T9" fmla="*/ 84 h 88"/>
                <a:gd name="T10" fmla="*/ 250 w 280"/>
                <a:gd name="T11" fmla="*/ 14 h 88"/>
                <a:gd name="T12" fmla="*/ 250 w 280"/>
                <a:gd name="T13" fmla="*/ 20 h 88"/>
                <a:gd name="T14" fmla="*/ 2 w 280"/>
                <a:gd name="T15" fmla="*/ 88 h 88"/>
                <a:gd name="T16" fmla="*/ 0 w 280"/>
                <a:gd name="T17" fmla="*/ 8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0" h="88">
                  <a:moveTo>
                    <a:pt x="240" y="0"/>
                  </a:moveTo>
                  <a:lnTo>
                    <a:pt x="280" y="8"/>
                  </a:lnTo>
                  <a:lnTo>
                    <a:pt x="250" y="36"/>
                  </a:lnTo>
                  <a:lnTo>
                    <a:pt x="240" y="0"/>
                  </a:lnTo>
                  <a:close/>
                  <a:moveTo>
                    <a:pt x="0" y="84"/>
                  </a:moveTo>
                  <a:lnTo>
                    <a:pt x="250" y="14"/>
                  </a:lnTo>
                  <a:lnTo>
                    <a:pt x="250" y="20"/>
                  </a:lnTo>
                  <a:lnTo>
                    <a:pt x="2" y="88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6"/>
            <p:cNvSpPr>
              <a:spLocks/>
            </p:cNvSpPr>
            <p:nvPr/>
          </p:nvSpPr>
          <p:spPr bwMode="auto">
            <a:xfrm>
              <a:off x="5393844" y="1466297"/>
              <a:ext cx="794921" cy="701401"/>
            </a:xfrm>
            <a:custGeom>
              <a:avLst/>
              <a:gdLst>
                <a:gd name="T0" fmla="*/ 154 w 306"/>
                <a:gd name="T1" fmla="*/ 0 h 270"/>
                <a:gd name="T2" fmla="*/ 122 w 306"/>
                <a:gd name="T3" fmla="*/ 2 h 270"/>
                <a:gd name="T4" fmla="*/ 94 w 306"/>
                <a:gd name="T5" fmla="*/ 10 h 270"/>
                <a:gd name="T6" fmla="*/ 68 w 306"/>
                <a:gd name="T7" fmla="*/ 24 h 270"/>
                <a:gd name="T8" fmla="*/ 46 w 306"/>
                <a:gd name="T9" fmla="*/ 40 h 270"/>
                <a:gd name="T10" fmla="*/ 26 w 306"/>
                <a:gd name="T11" fmla="*/ 60 h 270"/>
                <a:gd name="T12" fmla="*/ 12 w 306"/>
                <a:gd name="T13" fmla="*/ 82 h 270"/>
                <a:gd name="T14" fmla="*/ 2 w 306"/>
                <a:gd name="T15" fmla="*/ 108 h 270"/>
                <a:gd name="T16" fmla="*/ 0 w 306"/>
                <a:gd name="T17" fmla="*/ 136 h 270"/>
                <a:gd name="T18" fmla="*/ 0 w 306"/>
                <a:gd name="T19" fmla="*/ 150 h 270"/>
                <a:gd name="T20" fmla="*/ 6 w 306"/>
                <a:gd name="T21" fmla="*/ 176 h 270"/>
                <a:gd name="T22" fmla="*/ 18 w 306"/>
                <a:gd name="T23" fmla="*/ 200 h 270"/>
                <a:gd name="T24" fmla="*/ 36 w 306"/>
                <a:gd name="T25" fmla="*/ 220 h 270"/>
                <a:gd name="T26" fmla="*/ 56 w 306"/>
                <a:gd name="T27" fmla="*/ 238 h 270"/>
                <a:gd name="T28" fmla="*/ 80 w 306"/>
                <a:gd name="T29" fmla="*/ 254 h 270"/>
                <a:gd name="T30" fmla="*/ 108 w 306"/>
                <a:gd name="T31" fmla="*/ 264 h 270"/>
                <a:gd name="T32" fmla="*/ 138 w 306"/>
                <a:gd name="T33" fmla="*/ 268 h 270"/>
                <a:gd name="T34" fmla="*/ 154 w 306"/>
                <a:gd name="T35" fmla="*/ 270 h 270"/>
                <a:gd name="T36" fmla="*/ 184 w 306"/>
                <a:gd name="T37" fmla="*/ 266 h 270"/>
                <a:gd name="T38" fmla="*/ 212 w 306"/>
                <a:gd name="T39" fmla="*/ 258 h 270"/>
                <a:gd name="T40" fmla="*/ 238 w 306"/>
                <a:gd name="T41" fmla="*/ 246 h 270"/>
                <a:gd name="T42" fmla="*/ 262 w 306"/>
                <a:gd name="T43" fmla="*/ 230 h 270"/>
                <a:gd name="T44" fmla="*/ 280 w 306"/>
                <a:gd name="T45" fmla="*/ 210 h 270"/>
                <a:gd name="T46" fmla="*/ 294 w 306"/>
                <a:gd name="T47" fmla="*/ 188 h 270"/>
                <a:gd name="T48" fmla="*/ 304 w 306"/>
                <a:gd name="T49" fmla="*/ 162 h 270"/>
                <a:gd name="T50" fmla="*/ 306 w 306"/>
                <a:gd name="T51" fmla="*/ 136 h 270"/>
                <a:gd name="T52" fmla="*/ 306 w 306"/>
                <a:gd name="T53" fmla="*/ 122 h 270"/>
                <a:gd name="T54" fmla="*/ 300 w 306"/>
                <a:gd name="T55" fmla="*/ 96 h 270"/>
                <a:gd name="T56" fmla="*/ 288 w 306"/>
                <a:gd name="T57" fmla="*/ 70 h 270"/>
                <a:gd name="T58" fmla="*/ 272 w 306"/>
                <a:gd name="T59" fmla="*/ 50 h 270"/>
                <a:gd name="T60" fmla="*/ 250 w 306"/>
                <a:gd name="T61" fmla="*/ 30 h 270"/>
                <a:gd name="T62" fmla="*/ 226 w 306"/>
                <a:gd name="T63" fmla="*/ 16 h 270"/>
                <a:gd name="T64" fmla="*/ 198 w 306"/>
                <a:gd name="T65" fmla="*/ 6 h 270"/>
                <a:gd name="T66" fmla="*/ 168 w 306"/>
                <a:gd name="T6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6" h="270">
                  <a:moveTo>
                    <a:pt x="154" y="0"/>
                  </a:moveTo>
                  <a:lnTo>
                    <a:pt x="154" y="0"/>
                  </a:lnTo>
                  <a:lnTo>
                    <a:pt x="138" y="0"/>
                  </a:lnTo>
                  <a:lnTo>
                    <a:pt x="122" y="2"/>
                  </a:lnTo>
                  <a:lnTo>
                    <a:pt x="108" y="6"/>
                  </a:lnTo>
                  <a:lnTo>
                    <a:pt x="94" y="10"/>
                  </a:lnTo>
                  <a:lnTo>
                    <a:pt x="80" y="16"/>
                  </a:lnTo>
                  <a:lnTo>
                    <a:pt x="68" y="24"/>
                  </a:lnTo>
                  <a:lnTo>
                    <a:pt x="56" y="30"/>
                  </a:lnTo>
                  <a:lnTo>
                    <a:pt x="46" y="40"/>
                  </a:lnTo>
                  <a:lnTo>
                    <a:pt x="36" y="50"/>
                  </a:lnTo>
                  <a:lnTo>
                    <a:pt x="26" y="60"/>
                  </a:lnTo>
                  <a:lnTo>
                    <a:pt x="18" y="70"/>
                  </a:lnTo>
                  <a:lnTo>
                    <a:pt x="12" y="82"/>
                  </a:lnTo>
                  <a:lnTo>
                    <a:pt x="6" y="96"/>
                  </a:lnTo>
                  <a:lnTo>
                    <a:pt x="2" y="108"/>
                  </a:lnTo>
                  <a:lnTo>
                    <a:pt x="0" y="122"/>
                  </a:lnTo>
                  <a:lnTo>
                    <a:pt x="0" y="136"/>
                  </a:lnTo>
                  <a:lnTo>
                    <a:pt x="0" y="136"/>
                  </a:lnTo>
                  <a:lnTo>
                    <a:pt x="0" y="150"/>
                  </a:lnTo>
                  <a:lnTo>
                    <a:pt x="2" y="162"/>
                  </a:lnTo>
                  <a:lnTo>
                    <a:pt x="6" y="176"/>
                  </a:lnTo>
                  <a:lnTo>
                    <a:pt x="12" y="188"/>
                  </a:lnTo>
                  <a:lnTo>
                    <a:pt x="18" y="200"/>
                  </a:lnTo>
                  <a:lnTo>
                    <a:pt x="26" y="210"/>
                  </a:lnTo>
                  <a:lnTo>
                    <a:pt x="36" y="220"/>
                  </a:lnTo>
                  <a:lnTo>
                    <a:pt x="46" y="230"/>
                  </a:lnTo>
                  <a:lnTo>
                    <a:pt x="56" y="238"/>
                  </a:lnTo>
                  <a:lnTo>
                    <a:pt x="68" y="246"/>
                  </a:lnTo>
                  <a:lnTo>
                    <a:pt x="80" y="254"/>
                  </a:lnTo>
                  <a:lnTo>
                    <a:pt x="94" y="258"/>
                  </a:lnTo>
                  <a:lnTo>
                    <a:pt x="108" y="264"/>
                  </a:lnTo>
                  <a:lnTo>
                    <a:pt x="122" y="266"/>
                  </a:lnTo>
                  <a:lnTo>
                    <a:pt x="138" y="268"/>
                  </a:lnTo>
                  <a:lnTo>
                    <a:pt x="154" y="270"/>
                  </a:lnTo>
                  <a:lnTo>
                    <a:pt x="154" y="270"/>
                  </a:lnTo>
                  <a:lnTo>
                    <a:pt x="168" y="268"/>
                  </a:lnTo>
                  <a:lnTo>
                    <a:pt x="184" y="266"/>
                  </a:lnTo>
                  <a:lnTo>
                    <a:pt x="198" y="264"/>
                  </a:lnTo>
                  <a:lnTo>
                    <a:pt x="212" y="258"/>
                  </a:lnTo>
                  <a:lnTo>
                    <a:pt x="226" y="254"/>
                  </a:lnTo>
                  <a:lnTo>
                    <a:pt x="238" y="246"/>
                  </a:lnTo>
                  <a:lnTo>
                    <a:pt x="250" y="238"/>
                  </a:lnTo>
                  <a:lnTo>
                    <a:pt x="262" y="230"/>
                  </a:lnTo>
                  <a:lnTo>
                    <a:pt x="272" y="220"/>
                  </a:lnTo>
                  <a:lnTo>
                    <a:pt x="280" y="210"/>
                  </a:lnTo>
                  <a:lnTo>
                    <a:pt x="288" y="200"/>
                  </a:lnTo>
                  <a:lnTo>
                    <a:pt x="294" y="188"/>
                  </a:lnTo>
                  <a:lnTo>
                    <a:pt x="300" y="176"/>
                  </a:lnTo>
                  <a:lnTo>
                    <a:pt x="304" y="162"/>
                  </a:lnTo>
                  <a:lnTo>
                    <a:pt x="306" y="150"/>
                  </a:lnTo>
                  <a:lnTo>
                    <a:pt x="306" y="136"/>
                  </a:lnTo>
                  <a:lnTo>
                    <a:pt x="306" y="136"/>
                  </a:lnTo>
                  <a:lnTo>
                    <a:pt x="306" y="122"/>
                  </a:lnTo>
                  <a:lnTo>
                    <a:pt x="304" y="108"/>
                  </a:lnTo>
                  <a:lnTo>
                    <a:pt x="300" y="96"/>
                  </a:lnTo>
                  <a:lnTo>
                    <a:pt x="294" y="82"/>
                  </a:lnTo>
                  <a:lnTo>
                    <a:pt x="288" y="70"/>
                  </a:lnTo>
                  <a:lnTo>
                    <a:pt x="280" y="60"/>
                  </a:lnTo>
                  <a:lnTo>
                    <a:pt x="272" y="50"/>
                  </a:lnTo>
                  <a:lnTo>
                    <a:pt x="262" y="40"/>
                  </a:lnTo>
                  <a:lnTo>
                    <a:pt x="250" y="30"/>
                  </a:lnTo>
                  <a:lnTo>
                    <a:pt x="238" y="24"/>
                  </a:lnTo>
                  <a:lnTo>
                    <a:pt x="226" y="16"/>
                  </a:lnTo>
                  <a:lnTo>
                    <a:pt x="212" y="10"/>
                  </a:lnTo>
                  <a:lnTo>
                    <a:pt x="198" y="6"/>
                  </a:lnTo>
                  <a:lnTo>
                    <a:pt x="184" y="2"/>
                  </a:lnTo>
                  <a:lnTo>
                    <a:pt x="168" y="0"/>
                  </a:lnTo>
                  <a:lnTo>
                    <a:pt x="15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17"/>
            <p:cNvSpPr>
              <a:spLocks noEditPoints="1"/>
            </p:cNvSpPr>
            <p:nvPr/>
          </p:nvSpPr>
          <p:spPr bwMode="auto">
            <a:xfrm>
              <a:off x="5186023" y="2063788"/>
              <a:ext cx="327320" cy="311734"/>
            </a:xfrm>
            <a:custGeom>
              <a:avLst/>
              <a:gdLst>
                <a:gd name="T0" fmla="*/ 84 w 126"/>
                <a:gd name="T1" fmla="*/ 14 h 120"/>
                <a:gd name="T2" fmla="*/ 126 w 126"/>
                <a:gd name="T3" fmla="*/ 0 h 120"/>
                <a:gd name="T4" fmla="*/ 110 w 126"/>
                <a:gd name="T5" fmla="*/ 40 h 120"/>
                <a:gd name="T6" fmla="*/ 84 w 126"/>
                <a:gd name="T7" fmla="*/ 14 h 120"/>
                <a:gd name="T8" fmla="*/ 0 w 126"/>
                <a:gd name="T9" fmla="*/ 114 h 120"/>
                <a:gd name="T10" fmla="*/ 100 w 126"/>
                <a:gd name="T11" fmla="*/ 20 h 120"/>
                <a:gd name="T12" fmla="*/ 104 w 126"/>
                <a:gd name="T13" fmla="*/ 24 h 120"/>
                <a:gd name="T14" fmla="*/ 4 w 126"/>
                <a:gd name="T15" fmla="*/ 120 h 120"/>
                <a:gd name="T16" fmla="*/ 0 w 126"/>
                <a:gd name="T17" fmla="*/ 11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6" h="120">
                  <a:moveTo>
                    <a:pt x="84" y="14"/>
                  </a:moveTo>
                  <a:lnTo>
                    <a:pt x="126" y="0"/>
                  </a:lnTo>
                  <a:lnTo>
                    <a:pt x="110" y="40"/>
                  </a:lnTo>
                  <a:lnTo>
                    <a:pt x="84" y="14"/>
                  </a:lnTo>
                  <a:close/>
                  <a:moveTo>
                    <a:pt x="0" y="114"/>
                  </a:moveTo>
                  <a:lnTo>
                    <a:pt x="100" y="20"/>
                  </a:lnTo>
                  <a:lnTo>
                    <a:pt x="104" y="24"/>
                  </a:lnTo>
                  <a:lnTo>
                    <a:pt x="4" y="120"/>
                  </a:lnTo>
                  <a:lnTo>
                    <a:pt x="0" y="1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18"/>
            <p:cNvSpPr>
              <a:spLocks noChangeArrowheads="1"/>
            </p:cNvSpPr>
            <p:nvPr/>
          </p:nvSpPr>
          <p:spPr bwMode="auto">
            <a:xfrm>
              <a:off x="3996239" y="2550363"/>
              <a:ext cx="13534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(mot clé) A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19"/>
            <p:cNvSpPr>
              <a:spLocks noChangeArrowheads="1"/>
            </p:cNvSpPr>
            <p:nvPr/>
          </p:nvSpPr>
          <p:spPr bwMode="auto">
            <a:xfrm>
              <a:off x="2707739" y="3347882"/>
              <a:ext cx="7949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0"/>
            <p:cNvSpPr>
              <a:spLocks noChangeArrowheads="1"/>
            </p:cNvSpPr>
            <p:nvPr/>
          </p:nvSpPr>
          <p:spPr bwMode="auto">
            <a:xfrm>
              <a:off x="2598632" y="4583636"/>
              <a:ext cx="800117" cy="1246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1"/>
            <p:cNvSpPr>
              <a:spLocks noChangeArrowheads="1"/>
            </p:cNvSpPr>
            <p:nvPr/>
          </p:nvSpPr>
          <p:spPr bwMode="auto">
            <a:xfrm>
              <a:off x="4593729" y="3945373"/>
              <a:ext cx="80011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22"/>
            <p:cNvSpPr>
              <a:spLocks noChangeArrowheads="1"/>
            </p:cNvSpPr>
            <p:nvPr/>
          </p:nvSpPr>
          <p:spPr bwMode="auto">
            <a:xfrm>
              <a:off x="4396298" y="5239576"/>
              <a:ext cx="800116" cy="1272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23"/>
            <p:cNvSpPr>
              <a:spLocks noChangeArrowheads="1"/>
            </p:cNvSpPr>
            <p:nvPr/>
          </p:nvSpPr>
          <p:spPr bwMode="auto">
            <a:xfrm>
              <a:off x="5892619" y="3249167"/>
              <a:ext cx="8001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24"/>
            <p:cNvSpPr>
              <a:spLocks noChangeArrowheads="1"/>
            </p:cNvSpPr>
            <p:nvPr/>
          </p:nvSpPr>
          <p:spPr bwMode="auto">
            <a:xfrm>
              <a:off x="5393845" y="1755442"/>
              <a:ext cx="7949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5"/>
            <p:cNvSpPr>
              <a:spLocks noChangeArrowheads="1"/>
            </p:cNvSpPr>
            <p:nvPr/>
          </p:nvSpPr>
          <p:spPr bwMode="auto">
            <a:xfrm>
              <a:off x="3056168" y="1528644"/>
              <a:ext cx="143789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Quand je pense à A, B et G 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viennent immédiatement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l’esprit…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8"/>
            <p:cNvSpPr>
              <a:spLocks noChangeArrowheads="1"/>
            </p:cNvSpPr>
            <p:nvPr/>
          </p:nvSpPr>
          <p:spPr bwMode="auto">
            <a:xfrm>
              <a:off x="2447961" y="5279842"/>
              <a:ext cx="1230258" cy="4029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 me fait penser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C, D et F…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724252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61956" y="6503990"/>
            <a:ext cx="3820089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UTILISER LES PROCÉDURES EN FORMATION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LES PROCÉDURES EN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89150" y="1960563"/>
            <a:ext cx="4965700" cy="2936875"/>
            <a:chOff x="2089150" y="1960563"/>
            <a:chExt cx="4965700" cy="2936875"/>
          </a:xfrm>
        </p:grpSpPr>
        <p:sp>
          <p:nvSpPr>
            <p:cNvPr id="15609" name="Rectangle 6"/>
            <p:cNvSpPr>
              <a:spLocks noChangeArrowheads="1"/>
            </p:cNvSpPr>
            <p:nvPr/>
          </p:nvSpPr>
          <p:spPr bwMode="auto">
            <a:xfrm>
              <a:off x="2089150" y="2255838"/>
              <a:ext cx="3597275" cy="2089150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0" name="Rectangle 7"/>
            <p:cNvSpPr>
              <a:spLocks noChangeArrowheads="1"/>
            </p:cNvSpPr>
            <p:nvPr/>
          </p:nvSpPr>
          <p:spPr bwMode="auto">
            <a:xfrm>
              <a:off x="2203450" y="2741613"/>
              <a:ext cx="3140075" cy="1485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1" name="Rectangle 8"/>
            <p:cNvSpPr>
              <a:spLocks noChangeArrowheads="1"/>
            </p:cNvSpPr>
            <p:nvPr/>
          </p:nvSpPr>
          <p:spPr bwMode="auto">
            <a:xfrm>
              <a:off x="2203450" y="2741613"/>
              <a:ext cx="3140075" cy="1485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2" name="Rectangle 9"/>
            <p:cNvSpPr>
              <a:spLocks noChangeArrowheads="1"/>
            </p:cNvSpPr>
            <p:nvPr/>
          </p:nvSpPr>
          <p:spPr bwMode="auto">
            <a:xfrm>
              <a:off x="4829175" y="3513138"/>
              <a:ext cx="1711325" cy="45085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3" name="Rectangle 10"/>
            <p:cNvSpPr>
              <a:spLocks noChangeArrowheads="1"/>
            </p:cNvSpPr>
            <p:nvPr/>
          </p:nvSpPr>
          <p:spPr bwMode="auto">
            <a:xfrm>
              <a:off x="4829175" y="3513138"/>
              <a:ext cx="1711325" cy="450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4" name="Freeform 11"/>
            <p:cNvSpPr>
              <a:spLocks noEditPoints="1"/>
            </p:cNvSpPr>
            <p:nvPr/>
          </p:nvSpPr>
          <p:spPr bwMode="auto">
            <a:xfrm>
              <a:off x="5400675" y="2455863"/>
              <a:ext cx="971550" cy="355600"/>
            </a:xfrm>
            <a:custGeom>
              <a:avLst/>
              <a:gdLst>
                <a:gd name="T0" fmla="*/ 44 w 612"/>
                <a:gd name="T1" fmla="*/ 224 h 224"/>
                <a:gd name="T2" fmla="*/ 0 w 612"/>
                <a:gd name="T3" fmla="*/ 216 h 224"/>
                <a:gd name="T4" fmla="*/ 30 w 612"/>
                <a:gd name="T5" fmla="*/ 188 h 224"/>
                <a:gd name="T6" fmla="*/ 44 w 612"/>
                <a:gd name="T7" fmla="*/ 224 h 224"/>
                <a:gd name="T8" fmla="*/ 28 w 612"/>
                <a:gd name="T9" fmla="*/ 206 h 224"/>
                <a:gd name="T10" fmla="*/ 612 w 612"/>
                <a:gd name="T11" fmla="*/ 0 h 224"/>
                <a:gd name="T12" fmla="*/ 612 w 612"/>
                <a:gd name="T13" fmla="*/ 2 h 224"/>
                <a:gd name="T14" fmla="*/ 612 w 612"/>
                <a:gd name="T15" fmla="*/ 4 h 224"/>
                <a:gd name="T16" fmla="*/ 30 w 612"/>
                <a:gd name="T17" fmla="*/ 208 h 224"/>
                <a:gd name="T18" fmla="*/ 28 w 612"/>
                <a:gd name="T19" fmla="*/ 206 h 224"/>
                <a:gd name="T20" fmla="*/ 28 w 612"/>
                <a:gd name="T21" fmla="*/ 20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2" h="224">
                  <a:moveTo>
                    <a:pt x="44" y="224"/>
                  </a:moveTo>
                  <a:lnTo>
                    <a:pt x="0" y="216"/>
                  </a:lnTo>
                  <a:lnTo>
                    <a:pt x="30" y="188"/>
                  </a:lnTo>
                  <a:lnTo>
                    <a:pt x="44" y="224"/>
                  </a:lnTo>
                  <a:close/>
                  <a:moveTo>
                    <a:pt x="28" y="206"/>
                  </a:moveTo>
                  <a:lnTo>
                    <a:pt x="612" y="0"/>
                  </a:lnTo>
                  <a:lnTo>
                    <a:pt x="612" y="2"/>
                  </a:lnTo>
                  <a:lnTo>
                    <a:pt x="612" y="4"/>
                  </a:lnTo>
                  <a:lnTo>
                    <a:pt x="30" y="208"/>
                  </a:lnTo>
                  <a:lnTo>
                    <a:pt x="28" y="206"/>
                  </a:lnTo>
                  <a:lnTo>
                    <a:pt x="28" y="20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5" name="Freeform 12"/>
            <p:cNvSpPr>
              <a:spLocks noEditPoints="1"/>
            </p:cNvSpPr>
            <p:nvPr/>
          </p:nvSpPr>
          <p:spPr bwMode="auto">
            <a:xfrm>
              <a:off x="2371725" y="3884613"/>
              <a:ext cx="914400" cy="860425"/>
            </a:xfrm>
            <a:custGeom>
              <a:avLst/>
              <a:gdLst>
                <a:gd name="T0" fmla="*/ 536 w 576"/>
                <a:gd name="T1" fmla="*/ 14 h 542"/>
                <a:gd name="T2" fmla="*/ 576 w 576"/>
                <a:gd name="T3" fmla="*/ 0 h 542"/>
                <a:gd name="T4" fmla="*/ 562 w 576"/>
                <a:gd name="T5" fmla="*/ 42 h 542"/>
                <a:gd name="T6" fmla="*/ 536 w 576"/>
                <a:gd name="T7" fmla="*/ 14 h 542"/>
                <a:gd name="T8" fmla="*/ 0 w 576"/>
                <a:gd name="T9" fmla="*/ 538 h 542"/>
                <a:gd name="T10" fmla="*/ 552 w 576"/>
                <a:gd name="T11" fmla="*/ 22 h 542"/>
                <a:gd name="T12" fmla="*/ 556 w 576"/>
                <a:gd name="T13" fmla="*/ 22 h 542"/>
                <a:gd name="T14" fmla="*/ 556 w 576"/>
                <a:gd name="T15" fmla="*/ 24 h 542"/>
                <a:gd name="T16" fmla="*/ 4 w 576"/>
                <a:gd name="T17" fmla="*/ 542 h 542"/>
                <a:gd name="T18" fmla="*/ 0 w 576"/>
                <a:gd name="T19" fmla="*/ 542 h 542"/>
                <a:gd name="T20" fmla="*/ 0 w 576"/>
                <a:gd name="T21" fmla="*/ 538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76" h="542">
                  <a:moveTo>
                    <a:pt x="536" y="14"/>
                  </a:moveTo>
                  <a:lnTo>
                    <a:pt x="576" y="0"/>
                  </a:lnTo>
                  <a:lnTo>
                    <a:pt x="562" y="42"/>
                  </a:lnTo>
                  <a:lnTo>
                    <a:pt x="536" y="14"/>
                  </a:lnTo>
                  <a:close/>
                  <a:moveTo>
                    <a:pt x="0" y="538"/>
                  </a:moveTo>
                  <a:lnTo>
                    <a:pt x="552" y="22"/>
                  </a:lnTo>
                  <a:lnTo>
                    <a:pt x="556" y="22"/>
                  </a:lnTo>
                  <a:lnTo>
                    <a:pt x="556" y="24"/>
                  </a:lnTo>
                  <a:lnTo>
                    <a:pt x="4" y="542"/>
                  </a:lnTo>
                  <a:lnTo>
                    <a:pt x="0" y="542"/>
                  </a:lnTo>
                  <a:lnTo>
                    <a:pt x="0" y="53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6" name="Freeform 13"/>
            <p:cNvSpPr>
              <a:spLocks noEditPoints="1"/>
            </p:cNvSpPr>
            <p:nvPr/>
          </p:nvSpPr>
          <p:spPr bwMode="auto">
            <a:xfrm>
              <a:off x="6191250" y="3884613"/>
              <a:ext cx="238125" cy="631825"/>
            </a:xfrm>
            <a:custGeom>
              <a:avLst/>
              <a:gdLst>
                <a:gd name="T0" fmla="*/ 0 w 150"/>
                <a:gd name="T1" fmla="*/ 42 h 398"/>
                <a:gd name="T2" fmla="*/ 6 w 150"/>
                <a:gd name="T3" fmla="*/ 0 h 398"/>
                <a:gd name="T4" fmla="*/ 36 w 150"/>
                <a:gd name="T5" fmla="*/ 30 h 398"/>
                <a:gd name="T6" fmla="*/ 0 w 150"/>
                <a:gd name="T7" fmla="*/ 42 h 398"/>
                <a:gd name="T8" fmla="*/ 146 w 150"/>
                <a:gd name="T9" fmla="*/ 396 h 398"/>
                <a:gd name="T10" fmla="*/ 14 w 150"/>
                <a:gd name="T11" fmla="*/ 32 h 398"/>
                <a:gd name="T12" fmla="*/ 16 w 150"/>
                <a:gd name="T13" fmla="*/ 28 h 398"/>
                <a:gd name="T14" fmla="*/ 18 w 150"/>
                <a:gd name="T15" fmla="*/ 30 h 398"/>
                <a:gd name="T16" fmla="*/ 150 w 150"/>
                <a:gd name="T17" fmla="*/ 396 h 398"/>
                <a:gd name="T18" fmla="*/ 148 w 150"/>
                <a:gd name="T19" fmla="*/ 398 h 398"/>
                <a:gd name="T20" fmla="*/ 146 w 150"/>
                <a:gd name="T21" fmla="*/ 39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398">
                  <a:moveTo>
                    <a:pt x="0" y="42"/>
                  </a:moveTo>
                  <a:lnTo>
                    <a:pt x="6" y="0"/>
                  </a:lnTo>
                  <a:lnTo>
                    <a:pt x="36" y="30"/>
                  </a:lnTo>
                  <a:lnTo>
                    <a:pt x="0" y="42"/>
                  </a:lnTo>
                  <a:close/>
                  <a:moveTo>
                    <a:pt x="146" y="396"/>
                  </a:moveTo>
                  <a:lnTo>
                    <a:pt x="14" y="32"/>
                  </a:lnTo>
                  <a:lnTo>
                    <a:pt x="16" y="28"/>
                  </a:lnTo>
                  <a:lnTo>
                    <a:pt x="18" y="30"/>
                  </a:lnTo>
                  <a:lnTo>
                    <a:pt x="150" y="396"/>
                  </a:lnTo>
                  <a:lnTo>
                    <a:pt x="148" y="398"/>
                  </a:lnTo>
                  <a:lnTo>
                    <a:pt x="146" y="39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7" name="Rectangle 14"/>
            <p:cNvSpPr>
              <a:spLocks noChangeArrowheads="1"/>
            </p:cNvSpPr>
            <p:nvPr/>
          </p:nvSpPr>
          <p:spPr bwMode="auto">
            <a:xfrm>
              <a:off x="2273300" y="4462463"/>
              <a:ext cx="1914525" cy="434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8" name="Rectangle 15"/>
            <p:cNvSpPr>
              <a:spLocks noChangeArrowheads="1"/>
            </p:cNvSpPr>
            <p:nvPr/>
          </p:nvSpPr>
          <p:spPr bwMode="auto">
            <a:xfrm>
              <a:off x="2273300" y="4462463"/>
              <a:ext cx="1914525" cy="434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19" name="Rectangle 16"/>
            <p:cNvSpPr>
              <a:spLocks noChangeArrowheads="1"/>
            </p:cNvSpPr>
            <p:nvPr/>
          </p:nvSpPr>
          <p:spPr bwMode="auto">
            <a:xfrm>
              <a:off x="5740400" y="1960563"/>
              <a:ext cx="1314450" cy="11303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20" name="Rectangle 17"/>
            <p:cNvSpPr>
              <a:spLocks noChangeArrowheads="1"/>
            </p:cNvSpPr>
            <p:nvPr/>
          </p:nvSpPr>
          <p:spPr bwMode="auto">
            <a:xfrm>
              <a:off x="5740400" y="1960563"/>
              <a:ext cx="1314450" cy="1130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21" name="Rectangle 18"/>
            <p:cNvSpPr>
              <a:spLocks noChangeArrowheads="1"/>
            </p:cNvSpPr>
            <p:nvPr/>
          </p:nvSpPr>
          <p:spPr bwMode="auto">
            <a:xfrm>
              <a:off x="4657725" y="4151313"/>
              <a:ext cx="2327275" cy="730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22" name="Rectangle 19"/>
            <p:cNvSpPr>
              <a:spLocks noChangeArrowheads="1"/>
            </p:cNvSpPr>
            <p:nvPr/>
          </p:nvSpPr>
          <p:spPr bwMode="auto">
            <a:xfrm>
              <a:off x="4657725" y="4151313"/>
              <a:ext cx="2327275" cy="730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23" name="Rectangle 20"/>
            <p:cNvSpPr>
              <a:spLocks noChangeArrowheads="1"/>
            </p:cNvSpPr>
            <p:nvPr/>
          </p:nvSpPr>
          <p:spPr bwMode="auto">
            <a:xfrm>
              <a:off x="2203450" y="3068638"/>
              <a:ext cx="31400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procédure : savoir ce qu’il faut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faire. Les règles sont un condensé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savoir-faire.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77" name="Rectangle 74"/>
            <p:cNvSpPr>
              <a:spLocks noChangeArrowheads="1"/>
            </p:cNvSpPr>
            <p:nvPr/>
          </p:nvSpPr>
          <p:spPr bwMode="auto">
            <a:xfrm>
              <a:off x="2089150" y="2351088"/>
              <a:ext cx="36081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savoir-faire, qui va au-delà de la procédure et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appris : comment appliquer la procédure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31" name="Rectangle 128"/>
            <p:cNvSpPr>
              <a:spLocks noChangeArrowheads="1"/>
            </p:cNvSpPr>
            <p:nvPr/>
          </p:nvSpPr>
          <p:spPr bwMode="auto">
            <a:xfrm>
              <a:off x="4984750" y="3557588"/>
              <a:ext cx="14250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dérogations à la procédure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résoudre un problème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ponctuel.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69" name="Rectangle 166"/>
            <p:cNvSpPr>
              <a:spLocks noChangeArrowheads="1"/>
            </p:cNvSpPr>
            <p:nvPr/>
          </p:nvSpPr>
          <p:spPr bwMode="auto">
            <a:xfrm>
              <a:off x="2447925" y="4510088"/>
              <a:ext cx="158857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doit s’appuyer sur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procédures, fiches de fabrication,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instructions de travail, OF…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28" name="Rectangle 226"/>
            <p:cNvSpPr>
              <a:spLocks noChangeArrowheads="1"/>
            </p:cNvSpPr>
            <p:nvPr/>
          </p:nvSpPr>
          <p:spPr bwMode="auto">
            <a:xfrm>
              <a:off x="5826125" y="2008188"/>
              <a:ext cx="1157368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partie du savoir-faire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n’est pas intégrée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règles du jeu.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matière de gestes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professionnels,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détails sont essentiels,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souvent ils échappent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toute tentative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formalisation.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44" name="Rectangle 342"/>
            <p:cNvSpPr>
              <a:spLocks noChangeArrowheads="1"/>
            </p:cNvSpPr>
            <p:nvPr/>
          </p:nvSpPr>
          <p:spPr bwMode="auto">
            <a:xfrm>
              <a:off x="4759325" y="4227513"/>
              <a:ext cx="215283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est parfois amené à travailler en dérogation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rapport aux règles du jeu ou même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bonnes pratiques. Il faut alors le justifier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vérifier que le produit ou service final sera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accepté du client.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663008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28846" y="6503990"/>
            <a:ext cx="428630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DOCUMENT PÉDAGOGIQUE VERSUS PROCÉDURE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LES PROCÉDURES EN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443163" y="2032556"/>
            <a:ext cx="4257675" cy="2792889"/>
            <a:chOff x="2443163" y="2032556"/>
            <a:chExt cx="4257675" cy="2792889"/>
          </a:xfrm>
        </p:grpSpPr>
        <p:sp>
          <p:nvSpPr>
            <p:cNvPr id="16569" name="Freeform 6"/>
            <p:cNvSpPr>
              <a:spLocks noEditPoints="1"/>
            </p:cNvSpPr>
            <p:nvPr/>
          </p:nvSpPr>
          <p:spPr bwMode="auto">
            <a:xfrm>
              <a:off x="2674938" y="3613706"/>
              <a:ext cx="3968750" cy="60325"/>
            </a:xfrm>
            <a:custGeom>
              <a:avLst/>
              <a:gdLst>
                <a:gd name="T0" fmla="*/ 2462 w 2500"/>
                <a:gd name="T1" fmla="*/ 0 h 38"/>
                <a:gd name="T2" fmla="*/ 2500 w 2500"/>
                <a:gd name="T3" fmla="*/ 20 h 38"/>
                <a:gd name="T4" fmla="*/ 2462 w 2500"/>
                <a:gd name="T5" fmla="*/ 38 h 38"/>
                <a:gd name="T6" fmla="*/ 2462 w 2500"/>
                <a:gd name="T7" fmla="*/ 0 h 38"/>
                <a:gd name="T8" fmla="*/ 0 w 2500"/>
                <a:gd name="T9" fmla="*/ 16 h 38"/>
                <a:gd name="T10" fmla="*/ 2466 w 2500"/>
                <a:gd name="T11" fmla="*/ 16 h 38"/>
                <a:gd name="T12" fmla="*/ 2466 w 2500"/>
                <a:gd name="T13" fmla="*/ 24 h 38"/>
                <a:gd name="T14" fmla="*/ 0 w 2500"/>
                <a:gd name="T15" fmla="*/ 24 h 38"/>
                <a:gd name="T16" fmla="*/ 0 w 2500"/>
                <a:gd name="T1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0" h="38">
                  <a:moveTo>
                    <a:pt x="2462" y="0"/>
                  </a:moveTo>
                  <a:lnTo>
                    <a:pt x="2500" y="20"/>
                  </a:lnTo>
                  <a:lnTo>
                    <a:pt x="2462" y="38"/>
                  </a:lnTo>
                  <a:lnTo>
                    <a:pt x="2462" y="0"/>
                  </a:lnTo>
                  <a:close/>
                  <a:moveTo>
                    <a:pt x="0" y="16"/>
                  </a:moveTo>
                  <a:lnTo>
                    <a:pt x="2466" y="16"/>
                  </a:lnTo>
                  <a:lnTo>
                    <a:pt x="2466" y="24"/>
                  </a:lnTo>
                  <a:lnTo>
                    <a:pt x="0" y="2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0" name="Freeform 7"/>
            <p:cNvSpPr>
              <a:spLocks noEditPoints="1"/>
            </p:cNvSpPr>
            <p:nvPr/>
          </p:nvSpPr>
          <p:spPr bwMode="auto">
            <a:xfrm>
              <a:off x="2643188" y="2032556"/>
              <a:ext cx="60325" cy="1616075"/>
            </a:xfrm>
            <a:custGeom>
              <a:avLst/>
              <a:gdLst>
                <a:gd name="T0" fmla="*/ 0 w 38"/>
                <a:gd name="T1" fmla="*/ 38 h 1018"/>
                <a:gd name="T2" fmla="*/ 20 w 38"/>
                <a:gd name="T3" fmla="*/ 0 h 1018"/>
                <a:gd name="T4" fmla="*/ 38 w 38"/>
                <a:gd name="T5" fmla="*/ 38 h 1018"/>
                <a:gd name="T6" fmla="*/ 0 w 38"/>
                <a:gd name="T7" fmla="*/ 38 h 1018"/>
                <a:gd name="T8" fmla="*/ 16 w 38"/>
                <a:gd name="T9" fmla="*/ 1016 h 1018"/>
                <a:gd name="T10" fmla="*/ 16 w 38"/>
                <a:gd name="T11" fmla="*/ 32 h 1018"/>
                <a:gd name="T12" fmla="*/ 20 w 38"/>
                <a:gd name="T13" fmla="*/ 30 h 1018"/>
                <a:gd name="T14" fmla="*/ 20 w 38"/>
                <a:gd name="T15" fmla="*/ 32 h 1018"/>
                <a:gd name="T16" fmla="*/ 20 w 38"/>
                <a:gd name="T17" fmla="*/ 1016 h 1018"/>
                <a:gd name="T18" fmla="*/ 20 w 38"/>
                <a:gd name="T19" fmla="*/ 1018 h 1018"/>
                <a:gd name="T20" fmla="*/ 16 w 38"/>
                <a:gd name="T21" fmla="*/ 1016 h 1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18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6" y="1016"/>
                  </a:moveTo>
                  <a:lnTo>
                    <a:pt x="16" y="32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20" y="1016"/>
                  </a:lnTo>
                  <a:lnTo>
                    <a:pt x="20" y="1018"/>
                  </a:lnTo>
                  <a:lnTo>
                    <a:pt x="16" y="10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1" name="Freeform 8"/>
            <p:cNvSpPr>
              <a:spLocks noEditPoints="1"/>
            </p:cNvSpPr>
            <p:nvPr/>
          </p:nvSpPr>
          <p:spPr bwMode="auto">
            <a:xfrm>
              <a:off x="2665413" y="2207181"/>
              <a:ext cx="4029075" cy="1457325"/>
            </a:xfrm>
            <a:custGeom>
              <a:avLst/>
              <a:gdLst>
                <a:gd name="T0" fmla="*/ 2518 w 2538"/>
                <a:gd name="T1" fmla="*/ 62 h 918"/>
                <a:gd name="T2" fmla="*/ 58 w 2538"/>
                <a:gd name="T3" fmla="*/ 892 h 918"/>
                <a:gd name="T4" fmla="*/ 176 w 2538"/>
                <a:gd name="T5" fmla="*/ 882 h 918"/>
                <a:gd name="T6" fmla="*/ 272 w 2538"/>
                <a:gd name="T7" fmla="*/ 870 h 918"/>
                <a:gd name="T8" fmla="*/ 378 w 2538"/>
                <a:gd name="T9" fmla="*/ 856 h 918"/>
                <a:gd name="T10" fmla="*/ 498 w 2538"/>
                <a:gd name="T11" fmla="*/ 834 h 918"/>
                <a:gd name="T12" fmla="*/ 588 w 2538"/>
                <a:gd name="T13" fmla="*/ 816 h 918"/>
                <a:gd name="T14" fmla="*/ 686 w 2538"/>
                <a:gd name="T15" fmla="*/ 794 h 918"/>
                <a:gd name="T16" fmla="*/ 848 w 2538"/>
                <a:gd name="T17" fmla="*/ 760 h 918"/>
                <a:gd name="T18" fmla="*/ 1076 w 2538"/>
                <a:gd name="T19" fmla="*/ 706 h 918"/>
                <a:gd name="T20" fmla="*/ 1248 w 2538"/>
                <a:gd name="T21" fmla="*/ 660 h 918"/>
                <a:gd name="T22" fmla="*/ 1410 w 2538"/>
                <a:gd name="T23" fmla="*/ 608 h 918"/>
                <a:gd name="T24" fmla="*/ 1572 w 2538"/>
                <a:gd name="T25" fmla="*/ 546 h 918"/>
                <a:gd name="T26" fmla="*/ 1736 w 2538"/>
                <a:gd name="T27" fmla="*/ 478 h 918"/>
                <a:gd name="T28" fmla="*/ 1894 w 2538"/>
                <a:gd name="T29" fmla="*/ 404 h 918"/>
                <a:gd name="T30" fmla="*/ 2044 w 2538"/>
                <a:gd name="T31" fmla="*/ 334 h 918"/>
                <a:gd name="T32" fmla="*/ 2108 w 2538"/>
                <a:gd name="T33" fmla="*/ 298 h 918"/>
                <a:gd name="T34" fmla="*/ 2170 w 2538"/>
                <a:gd name="T35" fmla="*/ 266 h 918"/>
                <a:gd name="T36" fmla="*/ 2224 w 2538"/>
                <a:gd name="T37" fmla="*/ 236 h 918"/>
                <a:gd name="T38" fmla="*/ 2272 w 2538"/>
                <a:gd name="T39" fmla="*/ 210 h 918"/>
                <a:gd name="T40" fmla="*/ 2350 w 2538"/>
                <a:gd name="T41" fmla="*/ 158 h 918"/>
                <a:gd name="T42" fmla="*/ 2412 w 2538"/>
                <a:gd name="T43" fmla="*/ 110 h 918"/>
                <a:gd name="T44" fmla="*/ 2462 w 2538"/>
                <a:gd name="T45" fmla="*/ 66 h 918"/>
                <a:gd name="T46" fmla="*/ 2498 w 2538"/>
                <a:gd name="T47" fmla="*/ 30 h 918"/>
                <a:gd name="T48" fmla="*/ 2490 w 2538"/>
                <a:gd name="T49" fmla="*/ 66 h 918"/>
                <a:gd name="T50" fmla="*/ 2444 w 2538"/>
                <a:gd name="T51" fmla="*/ 110 h 918"/>
                <a:gd name="T52" fmla="*/ 2384 w 2538"/>
                <a:gd name="T53" fmla="*/ 156 h 918"/>
                <a:gd name="T54" fmla="*/ 2310 w 2538"/>
                <a:gd name="T55" fmla="*/ 208 h 918"/>
                <a:gd name="T56" fmla="*/ 2250 w 2538"/>
                <a:gd name="T57" fmla="*/ 246 h 918"/>
                <a:gd name="T58" fmla="*/ 2198 w 2538"/>
                <a:gd name="T59" fmla="*/ 272 h 918"/>
                <a:gd name="T60" fmla="*/ 2140 w 2538"/>
                <a:gd name="T61" fmla="*/ 306 h 918"/>
                <a:gd name="T62" fmla="*/ 2074 w 2538"/>
                <a:gd name="T63" fmla="*/ 338 h 918"/>
                <a:gd name="T64" fmla="*/ 1954 w 2538"/>
                <a:gd name="T65" fmla="*/ 398 h 918"/>
                <a:gd name="T66" fmla="*/ 1798 w 2538"/>
                <a:gd name="T67" fmla="*/ 472 h 918"/>
                <a:gd name="T68" fmla="*/ 1634 w 2538"/>
                <a:gd name="T69" fmla="*/ 544 h 918"/>
                <a:gd name="T70" fmla="*/ 1470 w 2538"/>
                <a:gd name="T71" fmla="*/ 608 h 918"/>
                <a:gd name="T72" fmla="*/ 1310 w 2538"/>
                <a:gd name="T73" fmla="*/ 662 h 918"/>
                <a:gd name="T74" fmla="*/ 1140 w 2538"/>
                <a:gd name="T75" fmla="*/ 710 h 918"/>
                <a:gd name="T76" fmla="*/ 908 w 2538"/>
                <a:gd name="T77" fmla="*/ 768 h 918"/>
                <a:gd name="T78" fmla="*/ 742 w 2538"/>
                <a:gd name="T79" fmla="*/ 804 h 918"/>
                <a:gd name="T80" fmla="*/ 616 w 2538"/>
                <a:gd name="T81" fmla="*/ 830 h 918"/>
                <a:gd name="T82" fmla="*/ 546 w 2538"/>
                <a:gd name="T83" fmla="*/ 844 h 918"/>
                <a:gd name="T84" fmla="*/ 422 w 2538"/>
                <a:gd name="T85" fmla="*/ 866 h 918"/>
                <a:gd name="T86" fmla="*/ 310 w 2538"/>
                <a:gd name="T87" fmla="*/ 884 h 918"/>
                <a:gd name="T88" fmla="*/ 210 w 2538"/>
                <a:gd name="T89" fmla="*/ 898 h 918"/>
                <a:gd name="T90" fmla="*/ 118 w 2538"/>
                <a:gd name="T91" fmla="*/ 906 h 918"/>
                <a:gd name="T92" fmla="*/ 0 w 2538"/>
                <a:gd name="T93" fmla="*/ 898 h 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538" h="918">
                  <a:moveTo>
                    <a:pt x="2478" y="24"/>
                  </a:moveTo>
                  <a:lnTo>
                    <a:pt x="2538" y="0"/>
                  </a:lnTo>
                  <a:lnTo>
                    <a:pt x="2518" y="62"/>
                  </a:lnTo>
                  <a:lnTo>
                    <a:pt x="2478" y="24"/>
                  </a:lnTo>
                  <a:close/>
                  <a:moveTo>
                    <a:pt x="0" y="898"/>
                  </a:moveTo>
                  <a:lnTo>
                    <a:pt x="58" y="892"/>
                  </a:lnTo>
                  <a:lnTo>
                    <a:pt x="116" y="888"/>
                  </a:lnTo>
                  <a:lnTo>
                    <a:pt x="146" y="884"/>
                  </a:lnTo>
                  <a:lnTo>
                    <a:pt x="176" y="882"/>
                  </a:lnTo>
                  <a:lnTo>
                    <a:pt x="208" y="878"/>
                  </a:lnTo>
                  <a:lnTo>
                    <a:pt x="240" y="874"/>
                  </a:lnTo>
                  <a:lnTo>
                    <a:pt x="272" y="870"/>
                  </a:lnTo>
                  <a:lnTo>
                    <a:pt x="308" y="866"/>
                  </a:lnTo>
                  <a:lnTo>
                    <a:pt x="342" y="860"/>
                  </a:lnTo>
                  <a:lnTo>
                    <a:pt x="378" y="856"/>
                  </a:lnTo>
                  <a:lnTo>
                    <a:pt x="418" y="848"/>
                  </a:lnTo>
                  <a:lnTo>
                    <a:pt x="458" y="840"/>
                  </a:lnTo>
                  <a:lnTo>
                    <a:pt x="498" y="834"/>
                  </a:lnTo>
                  <a:lnTo>
                    <a:pt x="542" y="824"/>
                  </a:lnTo>
                  <a:lnTo>
                    <a:pt x="564" y="822"/>
                  </a:lnTo>
                  <a:lnTo>
                    <a:pt x="588" y="816"/>
                  </a:lnTo>
                  <a:lnTo>
                    <a:pt x="610" y="812"/>
                  </a:lnTo>
                  <a:lnTo>
                    <a:pt x="636" y="806"/>
                  </a:lnTo>
                  <a:lnTo>
                    <a:pt x="686" y="794"/>
                  </a:lnTo>
                  <a:lnTo>
                    <a:pt x="738" y="784"/>
                  </a:lnTo>
                  <a:lnTo>
                    <a:pt x="792" y="772"/>
                  </a:lnTo>
                  <a:lnTo>
                    <a:pt x="848" y="760"/>
                  </a:lnTo>
                  <a:lnTo>
                    <a:pt x="904" y="748"/>
                  </a:lnTo>
                  <a:lnTo>
                    <a:pt x="962" y="734"/>
                  </a:lnTo>
                  <a:lnTo>
                    <a:pt x="1076" y="706"/>
                  </a:lnTo>
                  <a:lnTo>
                    <a:pt x="1134" y="690"/>
                  </a:lnTo>
                  <a:lnTo>
                    <a:pt x="1192" y="676"/>
                  </a:lnTo>
                  <a:lnTo>
                    <a:pt x="1248" y="660"/>
                  </a:lnTo>
                  <a:lnTo>
                    <a:pt x="1304" y="644"/>
                  </a:lnTo>
                  <a:lnTo>
                    <a:pt x="1358" y="626"/>
                  </a:lnTo>
                  <a:lnTo>
                    <a:pt x="1410" y="608"/>
                  </a:lnTo>
                  <a:lnTo>
                    <a:pt x="1464" y="590"/>
                  </a:lnTo>
                  <a:lnTo>
                    <a:pt x="1516" y="568"/>
                  </a:lnTo>
                  <a:lnTo>
                    <a:pt x="1572" y="546"/>
                  </a:lnTo>
                  <a:lnTo>
                    <a:pt x="1626" y="526"/>
                  </a:lnTo>
                  <a:lnTo>
                    <a:pt x="1682" y="502"/>
                  </a:lnTo>
                  <a:lnTo>
                    <a:pt x="1736" y="478"/>
                  </a:lnTo>
                  <a:lnTo>
                    <a:pt x="1788" y="454"/>
                  </a:lnTo>
                  <a:lnTo>
                    <a:pt x="1842" y="430"/>
                  </a:lnTo>
                  <a:lnTo>
                    <a:pt x="1894" y="404"/>
                  </a:lnTo>
                  <a:lnTo>
                    <a:pt x="1946" y="380"/>
                  </a:lnTo>
                  <a:lnTo>
                    <a:pt x="1996" y="356"/>
                  </a:lnTo>
                  <a:lnTo>
                    <a:pt x="2044" y="334"/>
                  </a:lnTo>
                  <a:lnTo>
                    <a:pt x="2064" y="322"/>
                  </a:lnTo>
                  <a:lnTo>
                    <a:pt x="2088" y="310"/>
                  </a:lnTo>
                  <a:lnTo>
                    <a:pt x="2108" y="298"/>
                  </a:lnTo>
                  <a:lnTo>
                    <a:pt x="2130" y="288"/>
                  </a:lnTo>
                  <a:lnTo>
                    <a:pt x="2152" y="278"/>
                  </a:lnTo>
                  <a:lnTo>
                    <a:pt x="2170" y="266"/>
                  </a:lnTo>
                  <a:lnTo>
                    <a:pt x="2188" y="256"/>
                  </a:lnTo>
                  <a:lnTo>
                    <a:pt x="2206" y="246"/>
                  </a:lnTo>
                  <a:lnTo>
                    <a:pt x="2224" y="236"/>
                  </a:lnTo>
                  <a:lnTo>
                    <a:pt x="2240" y="228"/>
                  </a:lnTo>
                  <a:lnTo>
                    <a:pt x="2256" y="218"/>
                  </a:lnTo>
                  <a:lnTo>
                    <a:pt x="2272" y="210"/>
                  </a:lnTo>
                  <a:lnTo>
                    <a:pt x="2300" y="192"/>
                  </a:lnTo>
                  <a:lnTo>
                    <a:pt x="2326" y="174"/>
                  </a:lnTo>
                  <a:lnTo>
                    <a:pt x="2350" y="158"/>
                  </a:lnTo>
                  <a:lnTo>
                    <a:pt x="2374" y="142"/>
                  </a:lnTo>
                  <a:lnTo>
                    <a:pt x="2392" y="126"/>
                  </a:lnTo>
                  <a:lnTo>
                    <a:pt x="2412" y="110"/>
                  </a:lnTo>
                  <a:lnTo>
                    <a:pt x="2430" y="94"/>
                  </a:lnTo>
                  <a:lnTo>
                    <a:pt x="2446" y="80"/>
                  </a:lnTo>
                  <a:lnTo>
                    <a:pt x="2462" y="66"/>
                  </a:lnTo>
                  <a:lnTo>
                    <a:pt x="2476" y="50"/>
                  </a:lnTo>
                  <a:lnTo>
                    <a:pt x="2490" y="36"/>
                  </a:lnTo>
                  <a:lnTo>
                    <a:pt x="2498" y="30"/>
                  </a:lnTo>
                  <a:lnTo>
                    <a:pt x="2512" y="42"/>
                  </a:lnTo>
                  <a:lnTo>
                    <a:pt x="2504" y="50"/>
                  </a:lnTo>
                  <a:lnTo>
                    <a:pt x="2490" y="66"/>
                  </a:lnTo>
                  <a:lnTo>
                    <a:pt x="2476" y="78"/>
                  </a:lnTo>
                  <a:lnTo>
                    <a:pt x="2460" y="94"/>
                  </a:lnTo>
                  <a:lnTo>
                    <a:pt x="2444" y="110"/>
                  </a:lnTo>
                  <a:lnTo>
                    <a:pt x="2424" y="124"/>
                  </a:lnTo>
                  <a:lnTo>
                    <a:pt x="2406" y="140"/>
                  </a:lnTo>
                  <a:lnTo>
                    <a:pt x="2384" y="156"/>
                  </a:lnTo>
                  <a:lnTo>
                    <a:pt x="2362" y="174"/>
                  </a:lnTo>
                  <a:lnTo>
                    <a:pt x="2338" y="192"/>
                  </a:lnTo>
                  <a:lnTo>
                    <a:pt x="2310" y="208"/>
                  </a:lnTo>
                  <a:lnTo>
                    <a:pt x="2282" y="226"/>
                  </a:lnTo>
                  <a:lnTo>
                    <a:pt x="2266" y="236"/>
                  </a:lnTo>
                  <a:lnTo>
                    <a:pt x="2250" y="246"/>
                  </a:lnTo>
                  <a:lnTo>
                    <a:pt x="2232" y="254"/>
                  </a:lnTo>
                  <a:lnTo>
                    <a:pt x="2216" y="262"/>
                  </a:lnTo>
                  <a:lnTo>
                    <a:pt x="2198" y="272"/>
                  </a:lnTo>
                  <a:lnTo>
                    <a:pt x="2178" y="284"/>
                  </a:lnTo>
                  <a:lnTo>
                    <a:pt x="2160" y="294"/>
                  </a:lnTo>
                  <a:lnTo>
                    <a:pt x="2140" y="306"/>
                  </a:lnTo>
                  <a:lnTo>
                    <a:pt x="2118" y="316"/>
                  </a:lnTo>
                  <a:lnTo>
                    <a:pt x="2098" y="326"/>
                  </a:lnTo>
                  <a:lnTo>
                    <a:pt x="2074" y="338"/>
                  </a:lnTo>
                  <a:lnTo>
                    <a:pt x="2052" y="350"/>
                  </a:lnTo>
                  <a:lnTo>
                    <a:pt x="2004" y="374"/>
                  </a:lnTo>
                  <a:lnTo>
                    <a:pt x="1954" y="398"/>
                  </a:lnTo>
                  <a:lnTo>
                    <a:pt x="1904" y="422"/>
                  </a:lnTo>
                  <a:lnTo>
                    <a:pt x="1850" y="448"/>
                  </a:lnTo>
                  <a:lnTo>
                    <a:pt x="1798" y="472"/>
                  </a:lnTo>
                  <a:lnTo>
                    <a:pt x="1744" y="496"/>
                  </a:lnTo>
                  <a:lnTo>
                    <a:pt x="1688" y="520"/>
                  </a:lnTo>
                  <a:lnTo>
                    <a:pt x="1634" y="544"/>
                  </a:lnTo>
                  <a:lnTo>
                    <a:pt x="1578" y="564"/>
                  </a:lnTo>
                  <a:lnTo>
                    <a:pt x="1522" y="586"/>
                  </a:lnTo>
                  <a:lnTo>
                    <a:pt x="1470" y="608"/>
                  </a:lnTo>
                  <a:lnTo>
                    <a:pt x="1416" y="626"/>
                  </a:lnTo>
                  <a:lnTo>
                    <a:pt x="1362" y="644"/>
                  </a:lnTo>
                  <a:lnTo>
                    <a:pt x="1310" y="662"/>
                  </a:lnTo>
                  <a:lnTo>
                    <a:pt x="1254" y="678"/>
                  </a:lnTo>
                  <a:lnTo>
                    <a:pt x="1196" y="694"/>
                  </a:lnTo>
                  <a:lnTo>
                    <a:pt x="1140" y="710"/>
                  </a:lnTo>
                  <a:lnTo>
                    <a:pt x="1080" y="724"/>
                  </a:lnTo>
                  <a:lnTo>
                    <a:pt x="964" y="752"/>
                  </a:lnTo>
                  <a:lnTo>
                    <a:pt x="908" y="768"/>
                  </a:lnTo>
                  <a:lnTo>
                    <a:pt x="852" y="778"/>
                  </a:lnTo>
                  <a:lnTo>
                    <a:pt x="796" y="792"/>
                  </a:lnTo>
                  <a:lnTo>
                    <a:pt x="742" y="804"/>
                  </a:lnTo>
                  <a:lnTo>
                    <a:pt x="688" y="814"/>
                  </a:lnTo>
                  <a:lnTo>
                    <a:pt x="640" y="824"/>
                  </a:lnTo>
                  <a:lnTo>
                    <a:pt x="616" y="830"/>
                  </a:lnTo>
                  <a:lnTo>
                    <a:pt x="592" y="834"/>
                  </a:lnTo>
                  <a:lnTo>
                    <a:pt x="568" y="840"/>
                  </a:lnTo>
                  <a:lnTo>
                    <a:pt x="546" y="844"/>
                  </a:lnTo>
                  <a:lnTo>
                    <a:pt x="502" y="852"/>
                  </a:lnTo>
                  <a:lnTo>
                    <a:pt x="460" y="860"/>
                  </a:lnTo>
                  <a:lnTo>
                    <a:pt x="422" y="866"/>
                  </a:lnTo>
                  <a:lnTo>
                    <a:pt x="382" y="874"/>
                  </a:lnTo>
                  <a:lnTo>
                    <a:pt x="346" y="880"/>
                  </a:lnTo>
                  <a:lnTo>
                    <a:pt x="310" y="884"/>
                  </a:lnTo>
                  <a:lnTo>
                    <a:pt x="276" y="890"/>
                  </a:lnTo>
                  <a:lnTo>
                    <a:pt x="242" y="892"/>
                  </a:lnTo>
                  <a:lnTo>
                    <a:pt x="210" y="898"/>
                  </a:lnTo>
                  <a:lnTo>
                    <a:pt x="178" y="902"/>
                  </a:lnTo>
                  <a:lnTo>
                    <a:pt x="148" y="904"/>
                  </a:lnTo>
                  <a:lnTo>
                    <a:pt x="118" y="906"/>
                  </a:lnTo>
                  <a:lnTo>
                    <a:pt x="58" y="912"/>
                  </a:lnTo>
                  <a:lnTo>
                    <a:pt x="2" y="918"/>
                  </a:lnTo>
                  <a:lnTo>
                    <a:pt x="0" y="898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2" name="Rectangle 9"/>
            <p:cNvSpPr>
              <a:spLocks noChangeArrowheads="1"/>
            </p:cNvSpPr>
            <p:nvPr/>
          </p:nvSpPr>
          <p:spPr bwMode="auto">
            <a:xfrm>
              <a:off x="5665788" y="2378631"/>
              <a:ext cx="803275" cy="517525"/>
            </a:xfrm>
            <a:prstGeom prst="rect">
              <a:avLst/>
            </a:prstGeom>
            <a:solidFill>
              <a:srgbClr val="CEE3DC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3" name="Rectangle 10"/>
            <p:cNvSpPr>
              <a:spLocks noChangeArrowheads="1"/>
            </p:cNvSpPr>
            <p:nvPr/>
          </p:nvSpPr>
          <p:spPr bwMode="auto">
            <a:xfrm>
              <a:off x="5665788" y="2378631"/>
              <a:ext cx="803275" cy="517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4" name="Rectangle 11"/>
            <p:cNvSpPr>
              <a:spLocks noChangeArrowheads="1"/>
            </p:cNvSpPr>
            <p:nvPr/>
          </p:nvSpPr>
          <p:spPr bwMode="auto">
            <a:xfrm>
              <a:off x="5665788" y="3045381"/>
              <a:ext cx="803275" cy="358775"/>
            </a:xfrm>
            <a:prstGeom prst="rect">
              <a:avLst/>
            </a:prstGeom>
            <a:solidFill>
              <a:srgbClr val="ECF4F1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5" name="Line 12"/>
            <p:cNvSpPr>
              <a:spLocks noChangeShapeType="1"/>
            </p:cNvSpPr>
            <p:nvPr/>
          </p:nvSpPr>
          <p:spPr bwMode="auto">
            <a:xfrm flipV="1">
              <a:off x="5148263" y="3242231"/>
              <a:ext cx="0" cy="403225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6" name="Line 13"/>
            <p:cNvSpPr>
              <a:spLocks noChangeShapeType="1"/>
            </p:cNvSpPr>
            <p:nvPr/>
          </p:nvSpPr>
          <p:spPr bwMode="auto">
            <a:xfrm>
              <a:off x="5148263" y="3242231"/>
              <a:ext cx="517525" cy="0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7" name="Freeform 14"/>
            <p:cNvSpPr>
              <a:spLocks noEditPoints="1"/>
            </p:cNvSpPr>
            <p:nvPr/>
          </p:nvSpPr>
          <p:spPr bwMode="auto">
            <a:xfrm>
              <a:off x="6469063" y="3194606"/>
              <a:ext cx="231775" cy="92075"/>
            </a:xfrm>
            <a:custGeom>
              <a:avLst/>
              <a:gdLst>
                <a:gd name="T0" fmla="*/ 88 w 146"/>
                <a:gd name="T1" fmla="*/ 0 h 58"/>
                <a:gd name="T2" fmla="*/ 146 w 146"/>
                <a:gd name="T3" fmla="*/ 30 h 58"/>
                <a:gd name="T4" fmla="*/ 88 w 146"/>
                <a:gd name="T5" fmla="*/ 58 h 58"/>
                <a:gd name="T6" fmla="*/ 88 w 146"/>
                <a:gd name="T7" fmla="*/ 0 h 58"/>
                <a:gd name="T8" fmla="*/ 0 w 146"/>
                <a:gd name="T9" fmla="*/ 20 h 58"/>
                <a:gd name="T10" fmla="*/ 98 w 146"/>
                <a:gd name="T11" fmla="*/ 20 h 58"/>
                <a:gd name="T12" fmla="*/ 98 w 146"/>
                <a:gd name="T13" fmla="*/ 40 h 58"/>
                <a:gd name="T14" fmla="*/ 0 w 146"/>
                <a:gd name="T15" fmla="*/ 40 h 58"/>
                <a:gd name="T16" fmla="*/ 0 w 146"/>
                <a:gd name="T17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6" h="58">
                  <a:moveTo>
                    <a:pt x="88" y="0"/>
                  </a:moveTo>
                  <a:lnTo>
                    <a:pt x="146" y="30"/>
                  </a:lnTo>
                  <a:lnTo>
                    <a:pt x="88" y="58"/>
                  </a:lnTo>
                  <a:lnTo>
                    <a:pt x="88" y="0"/>
                  </a:lnTo>
                  <a:close/>
                  <a:moveTo>
                    <a:pt x="0" y="20"/>
                  </a:moveTo>
                  <a:lnTo>
                    <a:pt x="98" y="20"/>
                  </a:lnTo>
                  <a:lnTo>
                    <a:pt x="98" y="40"/>
                  </a:lnTo>
                  <a:lnTo>
                    <a:pt x="0" y="4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8" name="Line 15"/>
            <p:cNvSpPr>
              <a:spLocks noChangeShapeType="1"/>
            </p:cNvSpPr>
            <p:nvPr/>
          </p:nvSpPr>
          <p:spPr bwMode="auto">
            <a:xfrm flipH="1">
              <a:off x="3154363" y="3645456"/>
              <a:ext cx="2012950" cy="0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9" name="Rectangle 16"/>
            <p:cNvSpPr>
              <a:spLocks noChangeArrowheads="1"/>
            </p:cNvSpPr>
            <p:nvPr/>
          </p:nvSpPr>
          <p:spPr bwMode="auto">
            <a:xfrm>
              <a:off x="2443163" y="3264456"/>
              <a:ext cx="803275" cy="517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0" name="Rectangle 17"/>
            <p:cNvSpPr>
              <a:spLocks noChangeArrowheads="1"/>
            </p:cNvSpPr>
            <p:nvPr/>
          </p:nvSpPr>
          <p:spPr bwMode="auto">
            <a:xfrm>
              <a:off x="2443163" y="3264456"/>
              <a:ext cx="803275" cy="517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1" name="Rectangle 18"/>
            <p:cNvSpPr>
              <a:spLocks noChangeArrowheads="1"/>
            </p:cNvSpPr>
            <p:nvPr/>
          </p:nvSpPr>
          <p:spPr bwMode="auto">
            <a:xfrm>
              <a:off x="2557463" y="3381931"/>
              <a:ext cx="806450" cy="517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2" name="Rectangle 19"/>
            <p:cNvSpPr>
              <a:spLocks noChangeArrowheads="1"/>
            </p:cNvSpPr>
            <p:nvPr/>
          </p:nvSpPr>
          <p:spPr bwMode="auto">
            <a:xfrm>
              <a:off x="2557463" y="3381931"/>
              <a:ext cx="806450" cy="517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3" name="Freeform 20"/>
            <p:cNvSpPr>
              <a:spLocks noEditPoints="1"/>
            </p:cNvSpPr>
            <p:nvPr/>
          </p:nvSpPr>
          <p:spPr bwMode="auto">
            <a:xfrm>
              <a:off x="4452938" y="2950131"/>
              <a:ext cx="123825" cy="292100"/>
            </a:xfrm>
            <a:custGeom>
              <a:avLst/>
              <a:gdLst>
                <a:gd name="T0" fmla="*/ 78 w 78"/>
                <a:gd name="T1" fmla="*/ 140 h 184"/>
                <a:gd name="T2" fmla="*/ 76 w 78"/>
                <a:gd name="T3" fmla="*/ 184 h 184"/>
                <a:gd name="T4" fmla="*/ 42 w 78"/>
                <a:gd name="T5" fmla="*/ 154 h 184"/>
                <a:gd name="T6" fmla="*/ 78 w 78"/>
                <a:gd name="T7" fmla="*/ 140 h 184"/>
                <a:gd name="T8" fmla="*/ 6 w 78"/>
                <a:gd name="T9" fmla="*/ 0 h 184"/>
                <a:gd name="T10" fmla="*/ 66 w 78"/>
                <a:gd name="T11" fmla="*/ 152 h 184"/>
                <a:gd name="T12" fmla="*/ 64 w 78"/>
                <a:gd name="T13" fmla="*/ 156 h 184"/>
                <a:gd name="T14" fmla="*/ 60 w 78"/>
                <a:gd name="T15" fmla="*/ 154 h 184"/>
                <a:gd name="T16" fmla="*/ 0 w 78"/>
                <a:gd name="T17" fmla="*/ 2 h 184"/>
                <a:gd name="T18" fmla="*/ 2 w 78"/>
                <a:gd name="T19" fmla="*/ 0 h 184"/>
                <a:gd name="T20" fmla="*/ 6 w 78"/>
                <a:gd name="T21" fmla="*/ 0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84">
                  <a:moveTo>
                    <a:pt x="78" y="140"/>
                  </a:moveTo>
                  <a:lnTo>
                    <a:pt x="76" y="184"/>
                  </a:lnTo>
                  <a:lnTo>
                    <a:pt x="42" y="154"/>
                  </a:lnTo>
                  <a:lnTo>
                    <a:pt x="78" y="140"/>
                  </a:lnTo>
                  <a:close/>
                  <a:moveTo>
                    <a:pt x="6" y="0"/>
                  </a:moveTo>
                  <a:lnTo>
                    <a:pt x="66" y="152"/>
                  </a:lnTo>
                  <a:lnTo>
                    <a:pt x="64" y="156"/>
                  </a:lnTo>
                  <a:lnTo>
                    <a:pt x="60" y="15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4" name="Freeform 21"/>
            <p:cNvSpPr>
              <a:spLocks noEditPoints="1"/>
            </p:cNvSpPr>
            <p:nvPr/>
          </p:nvSpPr>
          <p:spPr bwMode="auto">
            <a:xfrm>
              <a:off x="5027613" y="3702606"/>
              <a:ext cx="127000" cy="346075"/>
            </a:xfrm>
            <a:custGeom>
              <a:avLst/>
              <a:gdLst>
                <a:gd name="T0" fmla="*/ 44 w 80"/>
                <a:gd name="T1" fmla="*/ 30 h 218"/>
                <a:gd name="T2" fmla="*/ 76 w 80"/>
                <a:gd name="T3" fmla="*/ 0 h 218"/>
                <a:gd name="T4" fmla="*/ 80 w 80"/>
                <a:gd name="T5" fmla="*/ 42 h 218"/>
                <a:gd name="T6" fmla="*/ 44 w 80"/>
                <a:gd name="T7" fmla="*/ 30 h 218"/>
                <a:gd name="T8" fmla="*/ 0 w 80"/>
                <a:gd name="T9" fmla="*/ 216 h 218"/>
                <a:gd name="T10" fmla="*/ 62 w 80"/>
                <a:gd name="T11" fmla="*/ 30 h 218"/>
                <a:gd name="T12" fmla="*/ 66 w 80"/>
                <a:gd name="T13" fmla="*/ 28 h 218"/>
                <a:gd name="T14" fmla="*/ 68 w 80"/>
                <a:gd name="T15" fmla="*/ 30 h 218"/>
                <a:gd name="T16" fmla="*/ 6 w 80"/>
                <a:gd name="T17" fmla="*/ 216 h 218"/>
                <a:gd name="T18" fmla="*/ 2 w 80"/>
                <a:gd name="T19" fmla="*/ 218 h 218"/>
                <a:gd name="T20" fmla="*/ 0 w 80"/>
                <a:gd name="T21" fmla="*/ 21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0" h="218">
                  <a:moveTo>
                    <a:pt x="44" y="30"/>
                  </a:moveTo>
                  <a:lnTo>
                    <a:pt x="76" y="0"/>
                  </a:lnTo>
                  <a:lnTo>
                    <a:pt x="80" y="42"/>
                  </a:lnTo>
                  <a:lnTo>
                    <a:pt x="44" y="30"/>
                  </a:lnTo>
                  <a:close/>
                  <a:moveTo>
                    <a:pt x="0" y="216"/>
                  </a:moveTo>
                  <a:lnTo>
                    <a:pt x="62" y="30"/>
                  </a:lnTo>
                  <a:lnTo>
                    <a:pt x="66" y="28"/>
                  </a:lnTo>
                  <a:lnTo>
                    <a:pt x="68" y="30"/>
                  </a:lnTo>
                  <a:lnTo>
                    <a:pt x="6" y="216"/>
                  </a:lnTo>
                  <a:lnTo>
                    <a:pt x="2" y="218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85" name="Rectangle 22"/>
            <p:cNvSpPr>
              <a:spLocks noChangeArrowheads="1"/>
            </p:cNvSpPr>
            <p:nvPr/>
          </p:nvSpPr>
          <p:spPr bwMode="auto">
            <a:xfrm>
              <a:off x="5840413" y="2458006"/>
              <a:ext cx="46968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95" name="Rectangle 32"/>
            <p:cNvSpPr>
              <a:spLocks noChangeArrowheads="1"/>
            </p:cNvSpPr>
            <p:nvPr/>
          </p:nvSpPr>
          <p:spPr bwMode="auto">
            <a:xfrm>
              <a:off x="5830888" y="3166031"/>
              <a:ext cx="4760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Procédure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01" name="Rectangle 38"/>
            <p:cNvSpPr>
              <a:spLocks noChangeArrowheads="1"/>
            </p:cNvSpPr>
            <p:nvPr/>
          </p:nvSpPr>
          <p:spPr bwMode="auto">
            <a:xfrm>
              <a:off x="3328988" y="4086781"/>
              <a:ext cx="335188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procédure est révisée périodiquement. On attend généralement qu’un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 nombre de modifications soient à faire pour éditer une nouvelle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édition (ou révision). Compte tenu du nombre total de procédures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existent dans la plupart des entreprises, la prise en compte en temps réel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modifications est impossible (circuits de validation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d’approbation…).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18" name="Rectangle 256"/>
            <p:cNvSpPr>
              <a:spLocks noChangeArrowheads="1"/>
            </p:cNvSpPr>
            <p:nvPr/>
          </p:nvSpPr>
          <p:spPr bwMode="auto">
            <a:xfrm>
              <a:off x="3081338" y="2194481"/>
              <a:ext cx="2457404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document de formation évolue de façon quasi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continue, au rythme des formations effectivement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réalisées. Chaque nouvelle question d’un apprenant,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difficulté de compréhension exprimée par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 peut conduire le formateur à compléter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 pédagogique.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998802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16438" y="6503990"/>
            <a:ext cx="2711125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D’APPRENTISSAGE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SANS PERTURBER LE TRAVAIL DE CHACUN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044700" y="1677988"/>
            <a:ext cx="5054600" cy="3502025"/>
            <a:chOff x="2044700" y="1677988"/>
            <a:chExt cx="5054600" cy="3502025"/>
          </a:xfrm>
        </p:grpSpPr>
        <p:sp>
          <p:nvSpPr>
            <p:cNvPr id="17690" name="Rectangle 6"/>
            <p:cNvSpPr>
              <a:spLocks noChangeArrowheads="1"/>
            </p:cNvSpPr>
            <p:nvPr/>
          </p:nvSpPr>
          <p:spPr bwMode="auto">
            <a:xfrm>
              <a:off x="2505075" y="1766888"/>
              <a:ext cx="4435475" cy="1952625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1" name="Line 7"/>
            <p:cNvSpPr>
              <a:spLocks noChangeShapeType="1"/>
            </p:cNvSpPr>
            <p:nvPr/>
          </p:nvSpPr>
          <p:spPr bwMode="auto">
            <a:xfrm>
              <a:off x="2505075" y="33893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2" name="Line 8"/>
            <p:cNvSpPr>
              <a:spLocks noChangeShapeType="1"/>
            </p:cNvSpPr>
            <p:nvPr/>
          </p:nvSpPr>
          <p:spPr bwMode="auto">
            <a:xfrm>
              <a:off x="2505075" y="30718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3" name="Line 9"/>
            <p:cNvSpPr>
              <a:spLocks noChangeShapeType="1"/>
            </p:cNvSpPr>
            <p:nvPr/>
          </p:nvSpPr>
          <p:spPr bwMode="auto">
            <a:xfrm>
              <a:off x="2505075" y="27416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4" name="Line 10"/>
            <p:cNvSpPr>
              <a:spLocks noChangeShapeType="1"/>
            </p:cNvSpPr>
            <p:nvPr/>
          </p:nvSpPr>
          <p:spPr bwMode="auto">
            <a:xfrm>
              <a:off x="2505075" y="2414588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5" name="Line 11"/>
            <p:cNvSpPr>
              <a:spLocks noChangeShapeType="1"/>
            </p:cNvSpPr>
            <p:nvPr/>
          </p:nvSpPr>
          <p:spPr bwMode="auto">
            <a:xfrm>
              <a:off x="2505075" y="20939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6" name="Line 12"/>
            <p:cNvSpPr>
              <a:spLocks noChangeShapeType="1"/>
            </p:cNvSpPr>
            <p:nvPr/>
          </p:nvSpPr>
          <p:spPr bwMode="auto">
            <a:xfrm>
              <a:off x="2505075" y="1766888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7" name="Line 13"/>
            <p:cNvSpPr>
              <a:spLocks noChangeShapeType="1"/>
            </p:cNvSpPr>
            <p:nvPr/>
          </p:nvSpPr>
          <p:spPr bwMode="auto">
            <a:xfrm>
              <a:off x="2505075" y="1766888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8" name="Line 14"/>
            <p:cNvSpPr>
              <a:spLocks noChangeShapeType="1"/>
            </p:cNvSpPr>
            <p:nvPr/>
          </p:nvSpPr>
          <p:spPr bwMode="auto">
            <a:xfrm>
              <a:off x="6940550" y="1766888"/>
              <a:ext cx="0" cy="19526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99" name="Line 15"/>
            <p:cNvSpPr>
              <a:spLocks noChangeShapeType="1"/>
            </p:cNvSpPr>
            <p:nvPr/>
          </p:nvSpPr>
          <p:spPr bwMode="auto">
            <a:xfrm flipH="1">
              <a:off x="2505075" y="37195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0" name="Line 16"/>
            <p:cNvSpPr>
              <a:spLocks noChangeShapeType="1"/>
            </p:cNvSpPr>
            <p:nvPr/>
          </p:nvSpPr>
          <p:spPr bwMode="auto">
            <a:xfrm flipV="1">
              <a:off x="2505075" y="1766888"/>
              <a:ext cx="0" cy="19526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1" name="Rectangle 17"/>
            <p:cNvSpPr>
              <a:spLocks noChangeArrowheads="1"/>
            </p:cNvSpPr>
            <p:nvPr/>
          </p:nvSpPr>
          <p:spPr bwMode="auto">
            <a:xfrm>
              <a:off x="2720975" y="2093913"/>
              <a:ext cx="295275" cy="16256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2" name="Rectangle 18"/>
            <p:cNvSpPr>
              <a:spLocks noChangeArrowheads="1"/>
            </p:cNvSpPr>
            <p:nvPr/>
          </p:nvSpPr>
          <p:spPr bwMode="auto">
            <a:xfrm>
              <a:off x="2720975" y="2093913"/>
              <a:ext cx="295275" cy="1625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3" name="Rectangle 19"/>
            <p:cNvSpPr>
              <a:spLocks noChangeArrowheads="1"/>
            </p:cNvSpPr>
            <p:nvPr/>
          </p:nvSpPr>
          <p:spPr bwMode="auto">
            <a:xfrm>
              <a:off x="3460750" y="2255838"/>
              <a:ext cx="295275" cy="1463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4" name="Rectangle 20"/>
            <p:cNvSpPr>
              <a:spLocks noChangeArrowheads="1"/>
            </p:cNvSpPr>
            <p:nvPr/>
          </p:nvSpPr>
          <p:spPr bwMode="auto">
            <a:xfrm>
              <a:off x="3460750" y="2255838"/>
              <a:ext cx="295275" cy="146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5" name="Rectangle 21"/>
            <p:cNvSpPr>
              <a:spLocks noChangeArrowheads="1"/>
            </p:cNvSpPr>
            <p:nvPr/>
          </p:nvSpPr>
          <p:spPr bwMode="auto">
            <a:xfrm>
              <a:off x="4197350" y="2906713"/>
              <a:ext cx="298450" cy="8128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6" name="Rectangle 22"/>
            <p:cNvSpPr>
              <a:spLocks noChangeArrowheads="1"/>
            </p:cNvSpPr>
            <p:nvPr/>
          </p:nvSpPr>
          <p:spPr bwMode="auto">
            <a:xfrm>
              <a:off x="4197350" y="2906713"/>
              <a:ext cx="298450" cy="812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7" name="Rectangle 23"/>
            <p:cNvSpPr>
              <a:spLocks noChangeArrowheads="1"/>
            </p:cNvSpPr>
            <p:nvPr/>
          </p:nvSpPr>
          <p:spPr bwMode="auto">
            <a:xfrm>
              <a:off x="4940300" y="2906713"/>
              <a:ext cx="295275" cy="8128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8" name="Rectangle 24"/>
            <p:cNvSpPr>
              <a:spLocks noChangeArrowheads="1"/>
            </p:cNvSpPr>
            <p:nvPr/>
          </p:nvSpPr>
          <p:spPr bwMode="auto">
            <a:xfrm>
              <a:off x="4940300" y="2906713"/>
              <a:ext cx="295275" cy="812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09" name="Rectangle 25"/>
            <p:cNvSpPr>
              <a:spLocks noChangeArrowheads="1"/>
            </p:cNvSpPr>
            <p:nvPr/>
          </p:nvSpPr>
          <p:spPr bwMode="auto">
            <a:xfrm>
              <a:off x="5676900" y="2255838"/>
              <a:ext cx="295275" cy="14636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0" name="Rectangle 26"/>
            <p:cNvSpPr>
              <a:spLocks noChangeArrowheads="1"/>
            </p:cNvSpPr>
            <p:nvPr/>
          </p:nvSpPr>
          <p:spPr bwMode="auto">
            <a:xfrm>
              <a:off x="5676900" y="2255838"/>
              <a:ext cx="295275" cy="146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1" name="Rectangle 27"/>
            <p:cNvSpPr>
              <a:spLocks noChangeArrowheads="1"/>
            </p:cNvSpPr>
            <p:nvPr/>
          </p:nvSpPr>
          <p:spPr bwMode="auto">
            <a:xfrm>
              <a:off x="6419850" y="2093913"/>
              <a:ext cx="295275" cy="16256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2" name="Rectangle 28"/>
            <p:cNvSpPr>
              <a:spLocks noChangeArrowheads="1"/>
            </p:cNvSpPr>
            <p:nvPr/>
          </p:nvSpPr>
          <p:spPr bwMode="auto">
            <a:xfrm>
              <a:off x="6419850" y="2093913"/>
              <a:ext cx="295275" cy="1625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3" name="Line 29"/>
            <p:cNvSpPr>
              <a:spLocks noChangeShapeType="1"/>
            </p:cNvSpPr>
            <p:nvPr/>
          </p:nvSpPr>
          <p:spPr bwMode="auto">
            <a:xfrm>
              <a:off x="2505075" y="1766888"/>
              <a:ext cx="0" cy="19526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4" name="Line 30"/>
            <p:cNvSpPr>
              <a:spLocks noChangeShapeType="1"/>
            </p:cNvSpPr>
            <p:nvPr/>
          </p:nvSpPr>
          <p:spPr bwMode="auto">
            <a:xfrm>
              <a:off x="2505075" y="3719513"/>
              <a:ext cx="44354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17" name="Line 33"/>
            <p:cNvSpPr>
              <a:spLocks noChangeShapeType="1"/>
            </p:cNvSpPr>
            <p:nvPr/>
          </p:nvSpPr>
          <p:spPr bwMode="auto">
            <a:xfrm flipV="1">
              <a:off x="3984625" y="3719513"/>
              <a:ext cx="0" cy="571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2" name="Rectangle 38"/>
            <p:cNvSpPr>
              <a:spLocks noChangeArrowheads="1"/>
            </p:cNvSpPr>
            <p:nvPr/>
          </p:nvSpPr>
          <p:spPr bwMode="auto">
            <a:xfrm>
              <a:off x="2413000" y="3367088"/>
              <a:ext cx="720725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3" name="Rectangle 39"/>
            <p:cNvSpPr>
              <a:spLocks noChangeArrowheads="1"/>
            </p:cNvSpPr>
            <p:nvPr/>
          </p:nvSpPr>
          <p:spPr bwMode="auto">
            <a:xfrm>
              <a:off x="2413000" y="3367088"/>
              <a:ext cx="720725" cy="663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4" name="Rectangle 40"/>
            <p:cNvSpPr>
              <a:spLocks noChangeArrowheads="1"/>
            </p:cNvSpPr>
            <p:nvPr/>
          </p:nvSpPr>
          <p:spPr bwMode="auto">
            <a:xfrm>
              <a:off x="3168650" y="3367088"/>
              <a:ext cx="720725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5" name="Rectangle 41"/>
            <p:cNvSpPr>
              <a:spLocks noChangeArrowheads="1"/>
            </p:cNvSpPr>
            <p:nvPr/>
          </p:nvSpPr>
          <p:spPr bwMode="auto">
            <a:xfrm>
              <a:off x="3168650" y="3367088"/>
              <a:ext cx="720725" cy="663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6" name="Rectangle 42"/>
            <p:cNvSpPr>
              <a:spLocks noChangeArrowheads="1"/>
            </p:cNvSpPr>
            <p:nvPr/>
          </p:nvSpPr>
          <p:spPr bwMode="auto">
            <a:xfrm>
              <a:off x="3921125" y="3208338"/>
              <a:ext cx="793750" cy="822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7" name="Rectangle 43"/>
            <p:cNvSpPr>
              <a:spLocks noChangeArrowheads="1"/>
            </p:cNvSpPr>
            <p:nvPr/>
          </p:nvSpPr>
          <p:spPr bwMode="auto">
            <a:xfrm>
              <a:off x="3921125" y="3208338"/>
              <a:ext cx="793750" cy="822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8" name="Rectangle 44"/>
            <p:cNvSpPr>
              <a:spLocks noChangeArrowheads="1"/>
            </p:cNvSpPr>
            <p:nvPr/>
          </p:nvSpPr>
          <p:spPr bwMode="auto">
            <a:xfrm>
              <a:off x="4749800" y="3300413"/>
              <a:ext cx="825500" cy="730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29" name="Rectangle 45"/>
            <p:cNvSpPr>
              <a:spLocks noChangeArrowheads="1"/>
            </p:cNvSpPr>
            <p:nvPr/>
          </p:nvSpPr>
          <p:spPr bwMode="auto">
            <a:xfrm>
              <a:off x="4749800" y="3300413"/>
              <a:ext cx="825500" cy="730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0" name="Rectangle 46"/>
            <p:cNvSpPr>
              <a:spLocks noChangeArrowheads="1"/>
            </p:cNvSpPr>
            <p:nvPr/>
          </p:nvSpPr>
          <p:spPr bwMode="auto">
            <a:xfrm>
              <a:off x="5607050" y="3116263"/>
              <a:ext cx="723900" cy="914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1" name="Rectangle 47"/>
            <p:cNvSpPr>
              <a:spLocks noChangeArrowheads="1"/>
            </p:cNvSpPr>
            <p:nvPr/>
          </p:nvSpPr>
          <p:spPr bwMode="auto">
            <a:xfrm>
              <a:off x="5607050" y="3116263"/>
              <a:ext cx="723900" cy="914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2" name="Rectangle 48"/>
            <p:cNvSpPr>
              <a:spLocks noChangeArrowheads="1"/>
            </p:cNvSpPr>
            <p:nvPr/>
          </p:nvSpPr>
          <p:spPr bwMode="auto">
            <a:xfrm>
              <a:off x="6356350" y="3367088"/>
              <a:ext cx="720725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3" name="Rectangle 49"/>
            <p:cNvSpPr>
              <a:spLocks noChangeArrowheads="1"/>
            </p:cNvSpPr>
            <p:nvPr/>
          </p:nvSpPr>
          <p:spPr bwMode="auto">
            <a:xfrm>
              <a:off x="6356350" y="3367088"/>
              <a:ext cx="720725" cy="663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4" name="Freeform 50"/>
            <p:cNvSpPr>
              <a:spLocks noEditPoints="1"/>
            </p:cNvSpPr>
            <p:nvPr/>
          </p:nvSpPr>
          <p:spPr bwMode="auto">
            <a:xfrm>
              <a:off x="2873375" y="1890713"/>
              <a:ext cx="1863725" cy="981075"/>
            </a:xfrm>
            <a:custGeom>
              <a:avLst/>
              <a:gdLst>
                <a:gd name="T0" fmla="*/ 1134 w 1174"/>
                <a:gd name="T1" fmla="*/ 600 h 618"/>
                <a:gd name="T2" fmla="*/ 1156 w 1174"/>
                <a:gd name="T3" fmla="*/ 602 h 618"/>
                <a:gd name="T4" fmla="*/ 1174 w 1174"/>
                <a:gd name="T5" fmla="*/ 602 h 618"/>
                <a:gd name="T6" fmla="*/ 1164 w 1174"/>
                <a:gd name="T7" fmla="*/ 616 h 618"/>
                <a:gd name="T8" fmla="*/ 1144 w 1174"/>
                <a:gd name="T9" fmla="*/ 614 h 618"/>
                <a:gd name="T10" fmla="*/ 1122 w 1174"/>
                <a:gd name="T11" fmla="*/ 614 h 618"/>
                <a:gd name="T12" fmla="*/ 1024 w 1174"/>
                <a:gd name="T13" fmla="*/ 588 h 618"/>
                <a:gd name="T14" fmla="*/ 1048 w 1174"/>
                <a:gd name="T15" fmla="*/ 594 h 618"/>
                <a:gd name="T16" fmla="*/ 1080 w 1174"/>
                <a:gd name="T17" fmla="*/ 612 h 618"/>
                <a:gd name="T18" fmla="*/ 1048 w 1174"/>
                <a:gd name="T19" fmla="*/ 608 h 618"/>
                <a:gd name="T20" fmla="*/ 1022 w 1174"/>
                <a:gd name="T21" fmla="*/ 602 h 618"/>
                <a:gd name="T22" fmla="*/ 934 w 1174"/>
                <a:gd name="T23" fmla="*/ 552 h 618"/>
                <a:gd name="T24" fmla="*/ 950 w 1174"/>
                <a:gd name="T25" fmla="*/ 562 h 618"/>
                <a:gd name="T26" fmla="*/ 976 w 1174"/>
                <a:gd name="T27" fmla="*/ 576 h 618"/>
                <a:gd name="T28" fmla="*/ 978 w 1174"/>
                <a:gd name="T29" fmla="*/ 590 h 618"/>
                <a:gd name="T30" fmla="*/ 958 w 1174"/>
                <a:gd name="T31" fmla="*/ 582 h 618"/>
                <a:gd name="T32" fmla="*/ 930 w 1174"/>
                <a:gd name="T33" fmla="*/ 566 h 618"/>
                <a:gd name="T34" fmla="*/ 934 w 1174"/>
                <a:gd name="T35" fmla="*/ 552 h 618"/>
                <a:gd name="T36" fmla="*/ 862 w 1174"/>
                <a:gd name="T37" fmla="*/ 494 h 618"/>
                <a:gd name="T38" fmla="*/ 900 w 1174"/>
                <a:gd name="T39" fmla="*/ 526 h 618"/>
                <a:gd name="T40" fmla="*/ 880 w 1174"/>
                <a:gd name="T41" fmla="*/ 528 h 618"/>
                <a:gd name="T42" fmla="*/ 848 w 1174"/>
                <a:gd name="T43" fmla="*/ 500 h 618"/>
                <a:gd name="T44" fmla="*/ 782 w 1174"/>
                <a:gd name="T45" fmla="*/ 420 h 618"/>
                <a:gd name="T46" fmla="*/ 826 w 1174"/>
                <a:gd name="T47" fmla="*/ 460 h 618"/>
                <a:gd name="T48" fmla="*/ 800 w 1174"/>
                <a:gd name="T49" fmla="*/ 456 h 618"/>
                <a:gd name="T50" fmla="*/ 782 w 1174"/>
                <a:gd name="T51" fmla="*/ 420 h 618"/>
                <a:gd name="T52" fmla="*/ 720 w 1174"/>
                <a:gd name="T53" fmla="*/ 362 h 618"/>
                <a:gd name="T54" fmla="*/ 752 w 1174"/>
                <a:gd name="T55" fmla="*/ 390 h 618"/>
                <a:gd name="T56" fmla="*/ 726 w 1174"/>
                <a:gd name="T57" fmla="*/ 390 h 618"/>
                <a:gd name="T58" fmla="*/ 700 w 1174"/>
                <a:gd name="T59" fmla="*/ 362 h 618"/>
                <a:gd name="T60" fmla="*/ 640 w 1174"/>
                <a:gd name="T61" fmla="*/ 280 h 618"/>
                <a:gd name="T62" fmla="*/ 680 w 1174"/>
                <a:gd name="T63" fmla="*/ 322 h 618"/>
                <a:gd name="T64" fmla="*/ 648 w 1174"/>
                <a:gd name="T65" fmla="*/ 310 h 618"/>
                <a:gd name="T66" fmla="*/ 640 w 1174"/>
                <a:gd name="T67" fmla="*/ 280 h 618"/>
                <a:gd name="T68" fmla="*/ 572 w 1174"/>
                <a:gd name="T69" fmla="*/ 216 h 618"/>
                <a:gd name="T70" fmla="*/ 608 w 1174"/>
                <a:gd name="T71" fmla="*/ 248 h 618"/>
                <a:gd name="T72" fmla="*/ 598 w 1174"/>
                <a:gd name="T73" fmla="*/ 260 h 618"/>
                <a:gd name="T74" fmla="*/ 580 w 1174"/>
                <a:gd name="T75" fmla="*/ 242 h 618"/>
                <a:gd name="T76" fmla="*/ 558 w 1174"/>
                <a:gd name="T77" fmla="*/ 222 h 618"/>
                <a:gd name="T78" fmla="*/ 482 w 1174"/>
                <a:gd name="T79" fmla="*/ 150 h 618"/>
                <a:gd name="T80" fmla="*/ 512 w 1174"/>
                <a:gd name="T81" fmla="*/ 168 h 618"/>
                <a:gd name="T82" fmla="*/ 524 w 1174"/>
                <a:gd name="T83" fmla="*/ 194 h 618"/>
                <a:gd name="T84" fmla="*/ 482 w 1174"/>
                <a:gd name="T85" fmla="*/ 168 h 618"/>
                <a:gd name="T86" fmla="*/ 482 w 1174"/>
                <a:gd name="T87" fmla="*/ 150 h 618"/>
                <a:gd name="T88" fmla="*/ 392 w 1174"/>
                <a:gd name="T89" fmla="*/ 108 h 618"/>
                <a:gd name="T90" fmla="*/ 442 w 1174"/>
                <a:gd name="T91" fmla="*/ 130 h 618"/>
                <a:gd name="T92" fmla="*/ 438 w 1174"/>
                <a:gd name="T93" fmla="*/ 144 h 618"/>
                <a:gd name="T94" fmla="*/ 412 w 1174"/>
                <a:gd name="T95" fmla="*/ 132 h 618"/>
                <a:gd name="T96" fmla="*/ 392 w 1174"/>
                <a:gd name="T97" fmla="*/ 108 h 618"/>
                <a:gd name="T98" fmla="*/ 310 w 1174"/>
                <a:gd name="T99" fmla="*/ 80 h 618"/>
                <a:gd name="T100" fmla="*/ 350 w 1174"/>
                <a:gd name="T101" fmla="*/ 92 h 618"/>
                <a:gd name="T102" fmla="*/ 332 w 1174"/>
                <a:gd name="T103" fmla="*/ 102 h 618"/>
                <a:gd name="T104" fmla="*/ 292 w 1174"/>
                <a:gd name="T105" fmla="*/ 88 h 618"/>
                <a:gd name="T106" fmla="*/ 198 w 1174"/>
                <a:gd name="T107" fmla="*/ 46 h 618"/>
                <a:gd name="T108" fmla="*/ 254 w 1174"/>
                <a:gd name="T109" fmla="*/ 62 h 618"/>
                <a:gd name="T110" fmla="*/ 248 w 1174"/>
                <a:gd name="T111" fmla="*/ 74 h 618"/>
                <a:gd name="T112" fmla="*/ 198 w 1174"/>
                <a:gd name="T113" fmla="*/ 46 h 618"/>
                <a:gd name="T114" fmla="*/ 128 w 1174"/>
                <a:gd name="T115" fmla="*/ 28 h 618"/>
                <a:gd name="T116" fmla="*/ 152 w 1174"/>
                <a:gd name="T117" fmla="*/ 50 h 618"/>
                <a:gd name="T118" fmla="*/ 98 w 1174"/>
                <a:gd name="T119" fmla="*/ 36 h 618"/>
                <a:gd name="T120" fmla="*/ 2 w 1174"/>
                <a:gd name="T121" fmla="*/ 0 h 618"/>
                <a:gd name="T122" fmla="*/ 54 w 1174"/>
                <a:gd name="T123" fmla="*/ 26 h 618"/>
                <a:gd name="T124" fmla="*/ 2 w 1174"/>
                <a:gd name="T125" fmla="*/ 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4" h="618">
                  <a:moveTo>
                    <a:pt x="1124" y="600"/>
                  </a:moveTo>
                  <a:lnTo>
                    <a:pt x="1134" y="600"/>
                  </a:lnTo>
                  <a:lnTo>
                    <a:pt x="1146" y="602"/>
                  </a:lnTo>
                  <a:lnTo>
                    <a:pt x="1156" y="602"/>
                  </a:lnTo>
                  <a:lnTo>
                    <a:pt x="1166" y="602"/>
                  </a:lnTo>
                  <a:lnTo>
                    <a:pt x="1174" y="602"/>
                  </a:lnTo>
                  <a:lnTo>
                    <a:pt x="1172" y="618"/>
                  </a:lnTo>
                  <a:lnTo>
                    <a:pt x="1164" y="616"/>
                  </a:lnTo>
                  <a:lnTo>
                    <a:pt x="1154" y="616"/>
                  </a:lnTo>
                  <a:lnTo>
                    <a:pt x="1144" y="614"/>
                  </a:lnTo>
                  <a:lnTo>
                    <a:pt x="1132" y="614"/>
                  </a:lnTo>
                  <a:lnTo>
                    <a:pt x="1122" y="614"/>
                  </a:lnTo>
                  <a:lnTo>
                    <a:pt x="1124" y="600"/>
                  </a:lnTo>
                  <a:close/>
                  <a:moveTo>
                    <a:pt x="1024" y="588"/>
                  </a:moveTo>
                  <a:lnTo>
                    <a:pt x="1034" y="590"/>
                  </a:lnTo>
                  <a:lnTo>
                    <a:pt x="1048" y="594"/>
                  </a:lnTo>
                  <a:lnTo>
                    <a:pt x="1080" y="596"/>
                  </a:lnTo>
                  <a:lnTo>
                    <a:pt x="1080" y="612"/>
                  </a:lnTo>
                  <a:lnTo>
                    <a:pt x="1076" y="612"/>
                  </a:lnTo>
                  <a:lnTo>
                    <a:pt x="1048" y="608"/>
                  </a:lnTo>
                  <a:lnTo>
                    <a:pt x="1032" y="604"/>
                  </a:lnTo>
                  <a:lnTo>
                    <a:pt x="1022" y="602"/>
                  </a:lnTo>
                  <a:lnTo>
                    <a:pt x="1024" y="588"/>
                  </a:lnTo>
                  <a:close/>
                  <a:moveTo>
                    <a:pt x="934" y="552"/>
                  </a:moveTo>
                  <a:lnTo>
                    <a:pt x="938" y="554"/>
                  </a:lnTo>
                  <a:lnTo>
                    <a:pt x="950" y="562"/>
                  </a:lnTo>
                  <a:lnTo>
                    <a:pt x="964" y="568"/>
                  </a:lnTo>
                  <a:lnTo>
                    <a:pt x="976" y="576"/>
                  </a:lnTo>
                  <a:lnTo>
                    <a:pt x="984" y="576"/>
                  </a:lnTo>
                  <a:lnTo>
                    <a:pt x="978" y="590"/>
                  </a:lnTo>
                  <a:lnTo>
                    <a:pt x="970" y="588"/>
                  </a:lnTo>
                  <a:lnTo>
                    <a:pt x="958" y="582"/>
                  </a:lnTo>
                  <a:lnTo>
                    <a:pt x="944" y="574"/>
                  </a:lnTo>
                  <a:lnTo>
                    <a:pt x="930" y="566"/>
                  </a:lnTo>
                  <a:lnTo>
                    <a:pt x="926" y="564"/>
                  </a:lnTo>
                  <a:lnTo>
                    <a:pt x="934" y="552"/>
                  </a:lnTo>
                  <a:close/>
                  <a:moveTo>
                    <a:pt x="858" y="488"/>
                  </a:moveTo>
                  <a:lnTo>
                    <a:pt x="862" y="494"/>
                  </a:lnTo>
                  <a:lnTo>
                    <a:pt x="888" y="516"/>
                  </a:lnTo>
                  <a:lnTo>
                    <a:pt x="900" y="526"/>
                  </a:lnTo>
                  <a:lnTo>
                    <a:pt x="890" y="538"/>
                  </a:lnTo>
                  <a:lnTo>
                    <a:pt x="880" y="528"/>
                  </a:lnTo>
                  <a:lnTo>
                    <a:pt x="852" y="504"/>
                  </a:lnTo>
                  <a:lnTo>
                    <a:pt x="848" y="500"/>
                  </a:lnTo>
                  <a:lnTo>
                    <a:pt x="858" y="488"/>
                  </a:lnTo>
                  <a:close/>
                  <a:moveTo>
                    <a:pt x="782" y="420"/>
                  </a:moveTo>
                  <a:lnTo>
                    <a:pt x="810" y="444"/>
                  </a:lnTo>
                  <a:lnTo>
                    <a:pt x="826" y="460"/>
                  </a:lnTo>
                  <a:lnTo>
                    <a:pt x="816" y="470"/>
                  </a:lnTo>
                  <a:lnTo>
                    <a:pt x="800" y="456"/>
                  </a:lnTo>
                  <a:lnTo>
                    <a:pt x="772" y="432"/>
                  </a:lnTo>
                  <a:lnTo>
                    <a:pt x="782" y="420"/>
                  </a:lnTo>
                  <a:close/>
                  <a:moveTo>
                    <a:pt x="710" y="352"/>
                  </a:moveTo>
                  <a:lnTo>
                    <a:pt x="720" y="362"/>
                  </a:lnTo>
                  <a:lnTo>
                    <a:pt x="736" y="378"/>
                  </a:lnTo>
                  <a:lnTo>
                    <a:pt x="752" y="390"/>
                  </a:lnTo>
                  <a:lnTo>
                    <a:pt x="742" y="402"/>
                  </a:lnTo>
                  <a:lnTo>
                    <a:pt x="726" y="390"/>
                  </a:lnTo>
                  <a:lnTo>
                    <a:pt x="710" y="374"/>
                  </a:lnTo>
                  <a:lnTo>
                    <a:pt x="700" y="362"/>
                  </a:lnTo>
                  <a:lnTo>
                    <a:pt x="710" y="352"/>
                  </a:lnTo>
                  <a:close/>
                  <a:moveTo>
                    <a:pt x="640" y="280"/>
                  </a:moveTo>
                  <a:lnTo>
                    <a:pt x="658" y="300"/>
                  </a:lnTo>
                  <a:lnTo>
                    <a:pt x="680" y="322"/>
                  </a:lnTo>
                  <a:lnTo>
                    <a:pt x="668" y="332"/>
                  </a:lnTo>
                  <a:lnTo>
                    <a:pt x="648" y="310"/>
                  </a:lnTo>
                  <a:lnTo>
                    <a:pt x="630" y="290"/>
                  </a:lnTo>
                  <a:lnTo>
                    <a:pt x="640" y="280"/>
                  </a:lnTo>
                  <a:close/>
                  <a:moveTo>
                    <a:pt x="566" y="210"/>
                  </a:moveTo>
                  <a:lnTo>
                    <a:pt x="572" y="216"/>
                  </a:lnTo>
                  <a:lnTo>
                    <a:pt x="590" y="232"/>
                  </a:lnTo>
                  <a:lnTo>
                    <a:pt x="608" y="248"/>
                  </a:lnTo>
                  <a:lnTo>
                    <a:pt x="610" y="248"/>
                  </a:lnTo>
                  <a:lnTo>
                    <a:pt x="598" y="260"/>
                  </a:lnTo>
                  <a:lnTo>
                    <a:pt x="598" y="258"/>
                  </a:lnTo>
                  <a:lnTo>
                    <a:pt x="580" y="242"/>
                  </a:lnTo>
                  <a:lnTo>
                    <a:pt x="562" y="226"/>
                  </a:lnTo>
                  <a:lnTo>
                    <a:pt x="558" y="222"/>
                  </a:lnTo>
                  <a:lnTo>
                    <a:pt x="566" y="210"/>
                  </a:lnTo>
                  <a:close/>
                  <a:moveTo>
                    <a:pt x="482" y="150"/>
                  </a:moveTo>
                  <a:lnTo>
                    <a:pt x="488" y="156"/>
                  </a:lnTo>
                  <a:lnTo>
                    <a:pt x="512" y="168"/>
                  </a:lnTo>
                  <a:lnTo>
                    <a:pt x="532" y="184"/>
                  </a:lnTo>
                  <a:lnTo>
                    <a:pt x="524" y="194"/>
                  </a:lnTo>
                  <a:lnTo>
                    <a:pt x="504" y="182"/>
                  </a:lnTo>
                  <a:lnTo>
                    <a:pt x="482" y="168"/>
                  </a:lnTo>
                  <a:lnTo>
                    <a:pt x="476" y="164"/>
                  </a:lnTo>
                  <a:lnTo>
                    <a:pt x="482" y="150"/>
                  </a:lnTo>
                  <a:close/>
                  <a:moveTo>
                    <a:pt x="392" y="108"/>
                  </a:moveTo>
                  <a:lnTo>
                    <a:pt x="392" y="108"/>
                  </a:lnTo>
                  <a:lnTo>
                    <a:pt x="418" y="118"/>
                  </a:lnTo>
                  <a:lnTo>
                    <a:pt x="442" y="130"/>
                  </a:lnTo>
                  <a:lnTo>
                    <a:pt x="444" y="132"/>
                  </a:lnTo>
                  <a:lnTo>
                    <a:pt x="438" y="144"/>
                  </a:lnTo>
                  <a:lnTo>
                    <a:pt x="436" y="142"/>
                  </a:lnTo>
                  <a:lnTo>
                    <a:pt x="412" y="132"/>
                  </a:lnTo>
                  <a:lnTo>
                    <a:pt x="386" y="122"/>
                  </a:lnTo>
                  <a:lnTo>
                    <a:pt x="392" y="108"/>
                  </a:lnTo>
                  <a:close/>
                  <a:moveTo>
                    <a:pt x="296" y="74"/>
                  </a:moveTo>
                  <a:lnTo>
                    <a:pt x="310" y="80"/>
                  </a:lnTo>
                  <a:lnTo>
                    <a:pt x="338" y="88"/>
                  </a:lnTo>
                  <a:lnTo>
                    <a:pt x="350" y="92"/>
                  </a:lnTo>
                  <a:lnTo>
                    <a:pt x="346" y="106"/>
                  </a:lnTo>
                  <a:lnTo>
                    <a:pt x="332" y="102"/>
                  </a:lnTo>
                  <a:lnTo>
                    <a:pt x="304" y="92"/>
                  </a:lnTo>
                  <a:lnTo>
                    <a:pt x="292" y="88"/>
                  </a:lnTo>
                  <a:lnTo>
                    <a:pt x="296" y="74"/>
                  </a:lnTo>
                  <a:close/>
                  <a:moveTo>
                    <a:pt x="198" y="46"/>
                  </a:moveTo>
                  <a:lnTo>
                    <a:pt x="250" y="62"/>
                  </a:lnTo>
                  <a:lnTo>
                    <a:pt x="254" y="62"/>
                  </a:lnTo>
                  <a:lnTo>
                    <a:pt x="250" y="76"/>
                  </a:lnTo>
                  <a:lnTo>
                    <a:pt x="248" y="74"/>
                  </a:lnTo>
                  <a:lnTo>
                    <a:pt x="196" y="60"/>
                  </a:lnTo>
                  <a:lnTo>
                    <a:pt x="198" y="46"/>
                  </a:lnTo>
                  <a:close/>
                  <a:moveTo>
                    <a:pt x="100" y="22"/>
                  </a:moveTo>
                  <a:lnTo>
                    <a:pt x="128" y="28"/>
                  </a:lnTo>
                  <a:lnTo>
                    <a:pt x="156" y="34"/>
                  </a:lnTo>
                  <a:lnTo>
                    <a:pt x="152" y="50"/>
                  </a:lnTo>
                  <a:lnTo>
                    <a:pt x="126" y="44"/>
                  </a:lnTo>
                  <a:lnTo>
                    <a:pt x="98" y="36"/>
                  </a:lnTo>
                  <a:lnTo>
                    <a:pt x="100" y="22"/>
                  </a:lnTo>
                  <a:close/>
                  <a:moveTo>
                    <a:pt x="2" y="0"/>
                  </a:moveTo>
                  <a:lnTo>
                    <a:pt x="58" y="12"/>
                  </a:lnTo>
                  <a:lnTo>
                    <a:pt x="54" y="26"/>
                  </a:lnTo>
                  <a:lnTo>
                    <a:pt x="0" y="1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5" name="Freeform 51"/>
            <p:cNvSpPr>
              <a:spLocks noEditPoints="1"/>
            </p:cNvSpPr>
            <p:nvPr/>
          </p:nvSpPr>
          <p:spPr bwMode="auto">
            <a:xfrm>
              <a:off x="4692650" y="1890713"/>
              <a:ext cx="1863725" cy="981075"/>
            </a:xfrm>
            <a:custGeom>
              <a:avLst/>
              <a:gdLst>
                <a:gd name="T0" fmla="*/ 42 w 1174"/>
                <a:gd name="T1" fmla="*/ 614 h 618"/>
                <a:gd name="T2" fmla="*/ 18 w 1174"/>
                <a:gd name="T3" fmla="*/ 616 h 618"/>
                <a:gd name="T4" fmla="*/ 0 w 1174"/>
                <a:gd name="T5" fmla="*/ 618 h 618"/>
                <a:gd name="T6" fmla="*/ 8 w 1174"/>
                <a:gd name="T7" fmla="*/ 602 h 618"/>
                <a:gd name="T8" fmla="*/ 28 w 1174"/>
                <a:gd name="T9" fmla="*/ 602 h 618"/>
                <a:gd name="T10" fmla="*/ 52 w 1174"/>
                <a:gd name="T11" fmla="*/ 600 h 618"/>
                <a:gd name="T12" fmla="*/ 152 w 1174"/>
                <a:gd name="T13" fmla="*/ 602 h 618"/>
                <a:gd name="T14" fmla="*/ 126 w 1174"/>
                <a:gd name="T15" fmla="*/ 608 h 618"/>
                <a:gd name="T16" fmla="*/ 96 w 1174"/>
                <a:gd name="T17" fmla="*/ 612 h 618"/>
                <a:gd name="T18" fmla="*/ 96 w 1174"/>
                <a:gd name="T19" fmla="*/ 596 h 618"/>
                <a:gd name="T20" fmla="*/ 140 w 1174"/>
                <a:gd name="T21" fmla="*/ 590 h 618"/>
                <a:gd name="T22" fmla="*/ 152 w 1174"/>
                <a:gd name="T23" fmla="*/ 602 h 618"/>
                <a:gd name="T24" fmla="*/ 244 w 1174"/>
                <a:gd name="T25" fmla="*/ 566 h 618"/>
                <a:gd name="T26" fmla="*/ 216 w 1174"/>
                <a:gd name="T27" fmla="*/ 582 h 618"/>
                <a:gd name="T28" fmla="*/ 194 w 1174"/>
                <a:gd name="T29" fmla="*/ 590 h 618"/>
                <a:gd name="T30" fmla="*/ 196 w 1174"/>
                <a:gd name="T31" fmla="*/ 576 h 618"/>
                <a:gd name="T32" fmla="*/ 222 w 1174"/>
                <a:gd name="T33" fmla="*/ 562 h 618"/>
                <a:gd name="T34" fmla="*/ 238 w 1174"/>
                <a:gd name="T35" fmla="*/ 552 h 618"/>
                <a:gd name="T36" fmla="*/ 328 w 1174"/>
                <a:gd name="T37" fmla="*/ 500 h 618"/>
                <a:gd name="T38" fmla="*/ 294 w 1174"/>
                <a:gd name="T39" fmla="*/ 528 h 618"/>
                <a:gd name="T40" fmla="*/ 274 w 1174"/>
                <a:gd name="T41" fmla="*/ 526 h 618"/>
                <a:gd name="T42" fmla="*/ 310 w 1174"/>
                <a:gd name="T43" fmla="*/ 494 h 618"/>
                <a:gd name="T44" fmla="*/ 328 w 1174"/>
                <a:gd name="T45" fmla="*/ 500 h 618"/>
                <a:gd name="T46" fmla="*/ 372 w 1174"/>
                <a:gd name="T47" fmla="*/ 456 h 618"/>
                <a:gd name="T48" fmla="*/ 348 w 1174"/>
                <a:gd name="T49" fmla="*/ 460 h 618"/>
                <a:gd name="T50" fmla="*/ 390 w 1174"/>
                <a:gd name="T51" fmla="*/ 420 h 618"/>
                <a:gd name="T52" fmla="*/ 474 w 1174"/>
                <a:gd name="T53" fmla="*/ 362 h 618"/>
                <a:gd name="T54" fmla="*/ 448 w 1174"/>
                <a:gd name="T55" fmla="*/ 390 h 618"/>
                <a:gd name="T56" fmla="*/ 422 w 1174"/>
                <a:gd name="T57" fmla="*/ 390 h 618"/>
                <a:gd name="T58" fmla="*/ 452 w 1174"/>
                <a:gd name="T59" fmla="*/ 362 h 618"/>
                <a:gd name="T60" fmla="*/ 474 w 1174"/>
                <a:gd name="T61" fmla="*/ 362 h 618"/>
                <a:gd name="T62" fmla="*/ 526 w 1174"/>
                <a:gd name="T63" fmla="*/ 310 h 618"/>
                <a:gd name="T64" fmla="*/ 494 w 1174"/>
                <a:gd name="T65" fmla="*/ 322 h 618"/>
                <a:gd name="T66" fmla="*/ 534 w 1174"/>
                <a:gd name="T67" fmla="*/ 280 h 618"/>
                <a:gd name="T68" fmla="*/ 618 w 1174"/>
                <a:gd name="T69" fmla="*/ 222 h 618"/>
                <a:gd name="T70" fmla="*/ 594 w 1174"/>
                <a:gd name="T71" fmla="*/ 242 h 618"/>
                <a:gd name="T72" fmla="*/ 576 w 1174"/>
                <a:gd name="T73" fmla="*/ 260 h 618"/>
                <a:gd name="T74" fmla="*/ 584 w 1174"/>
                <a:gd name="T75" fmla="*/ 232 h 618"/>
                <a:gd name="T76" fmla="*/ 608 w 1174"/>
                <a:gd name="T77" fmla="*/ 210 h 618"/>
                <a:gd name="T78" fmla="*/ 698 w 1174"/>
                <a:gd name="T79" fmla="*/ 164 h 618"/>
                <a:gd name="T80" fmla="*/ 670 w 1174"/>
                <a:gd name="T81" fmla="*/ 182 h 618"/>
                <a:gd name="T82" fmla="*/ 642 w 1174"/>
                <a:gd name="T83" fmla="*/ 184 h 618"/>
                <a:gd name="T84" fmla="*/ 684 w 1174"/>
                <a:gd name="T85" fmla="*/ 156 h 618"/>
                <a:gd name="T86" fmla="*/ 698 w 1174"/>
                <a:gd name="T87" fmla="*/ 164 h 618"/>
                <a:gd name="T88" fmla="*/ 788 w 1174"/>
                <a:gd name="T89" fmla="*/ 122 h 618"/>
                <a:gd name="T90" fmla="*/ 736 w 1174"/>
                <a:gd name="T91" fmla="*/ 142 h 618"/>
                <a:gd name="T92" fmla="*/ 728 w 1174"/>
                <a:gd name="T93" fmla="*/ 132 h 618"/>
                <a:gd name="T94" fmla="*/ 756 w 1174"/>
                <a:gd name="T95" fmla="*/ 118 h 618"/>
                <a:gd name="T96" fmla="*/ 788 w 1174"/>
                <a:gd name="T97" fmla="*/ 122 h 618"/>
                <a:gd name="T98" fmla="*/ 868 w 1174"/>
                <a:gd name="T99" fmla="*/ 92 h 618"/>
                <a:gd name="T100" fmla="*/ 828 w 1174"/>
                <a:gd name="T101" fmla="*/ 106 h 618"/>
                <a:gd name="T102" fmla="*/ 836 w 1174"/>
                <a:gd name="T103" fmla="*/ 88 h 618"/>
                <a:gd name="T104" fmla="*/ 878 w 1174"/>
                <a:gd name="T105" fmla="*/ 74 h 618"/>
                <a:gd name="T106" fmla="*/ 978 w 1174"/>
                <a:gd name="T107" fmla="*/ 60 h 618"/>
                <a:gd name="T108" fmla="*/ 922 w 1174"/>
                <a:gd name="T109" fmla="*/ 76 h 618"/>
                <a:gd name="T110" fmla="*/ 922 w 1174"/>
                <a:gd name="T111" fmla="*/ 62 h 618"/>
                <a:gd name="T112" fmla="*/ 978 w 1174"/>
                <a:gd name="T113" fmla="*/ 60 h 618"/>
                <a:gd name="T114" fmla="*/ 1048 w 1174"/>
                <a:gd name="T115" fmla="*/ 44 h 618"/>
                <a:gd name="T116" fmla="*/ 1018 w 1174"/>
                <a:gd name="T117" fmla="*/ 34 h 618"/>
                <a:gd name="T118" fmla="*/ 1072 w 1174"/>
                <a:gd name="T119" fmla="*/ 22 h 618"/>
                <a:gd name="T120" fmla="*/ 1174 w 1174"/>
                <a:gd name="T121" fmla="*/ 14 h 618"/>
                <a:gd name="T122" fmla="*/ 1116 w 1174"/>
                <a:gd name="T123" fmla="*/ 12 h 618"/>
                <a:gd name="T124" fmla="*/ 1174 w 1174"/>
                <a:gd name="T125" fmla="*/ 14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174" h="618">
                  <a:moveTo>
                    <a:pt x="52" y="614"/>
                  </a:moveTo>
                  <a:lnTo>
                    <a:pt x="42" y="614"/>
                  </a:lnTo>
                  <a:lnTo>
                    <a:pt x="30" y="614"/>
                  </a:lnTo>
                  <a:lnTo>
                    <a:pt x="18" y="616"/>
                  </a:lnTo>
                  <a:lnTo>
                    <a:pt x="8" y="616"/>
                  </a:lnTo>
                  <a:lnTo>
                    <a:pt x="0" y="618"/>
                  </a:lnTo>
                  <a:lnTo>
                    <a:pt x="0" y="602"/>
                  </a:lnTo>
                  <a:lnTo>
                    <a:pt x="8" y="602"/>
                  </a:lnTo>
                  <a:lnTo>
                    <a:pt x="18" y="602"/>
                  </a:lnTo>
                  <a:lnTo>
                    <a:pt x="28" y="602"/>
                  </a:lnTo>
                  <a:lnTo>
                    <a:pt x="42" y="600"/>
                  </a:lnTo>
                  <a:lnTo>
                    <a:pt x="52" y="600"/>
                  </a:lnTo>
                  <a:lnTo>
                    <a:pt x="52" y="614"/>
                  </a:lnTo>
                  <a:close/>
                  <a:moveTo>
                    <a:pt x="152" y="602"/>
                  </a:moveTo>
                  <a:lnTo>
                    <a:pt x="142" y="604"/>
                  </a:lnTo>
                  <a:lnTo>
                    <a:pt x="126" y="608"/>
                  </a:lnTo>
                  <a:lnTo>
                    <a:pt x="96" y="612"/>
                  </a:lnTo>
                  <a:lnTo>
                    <a:pt x="96" y="612"/>
                  </a:lnTo>
                  <a:lnTo>
                    <a:pt x="94" y="596"/>
                  </a:lnTo>
                  <a:lnTo>
                    <a:pt x="96" y="596"/>
                  </a:lnTo>
                  <a:lnTo>
                    <a:pt x="124" y="594"/>
                  </a:lnTo>
                  <a:lnTo>
                    <a:pt x="140" y="590"/>
                  </a:lnTo>
                  <a:lnTo>
                    <a:pt x="150" y="588"/>
                  </a:lnTo>
                  <a:lnTo>
                    <a:pt x="152" y="602"/>
                  </a:lnTo>
                  <a:close/>
                  <a:moveTo>
                    <a:pt x="248" y="564"/>
                  </a:moveTo>
                  <a:lnTo>
                    <a:pt x="244" y="566"/>
                  </a:lnTo>
                  <a:lnTo>
                    <a:pt x="230" y="574"/>
                  </a:lnTo>
                  <a:lnTo>
                    <a:pt x="216" y="582"/>
                  </a:lnTo>
                  <a:lnTo>
                    <a:pt x="204" y="588"/>
                  </a:lnTo>
                  <a:lnTo>
                    <a:pt x="194" y="590"/>
                  </a:lnTo>
                  <a:lnTo>
                    <a:pt x="190" y="576"/>
                  </a:lnTo>
                  <a:lnTo>
                    <a:pt x="196" y="576"/>
                  </a:lnTo>
                  <a:lnTo>
                    <a:pt x="210" y="568"/>
                  </a:lnTo>
                  <a:lnTo>
                    <a:pt x="222" y="562"/>
                  </a:lnTo>
                  <a:lnTo>
                    <a:pt x="236" y="554"/>
                  </a:lnTo>
                  <a:lnTo>
                    <a:pt x="238" y="552"/>
                  </a:lnTo>
                  <a:lnTo>
                    <a:pt x="248" y="564"/>
                  </a:lnTo>
                  <a:close/>
                  <a:moveTo>
                    <a:pt x="328" y="500"/>
                  </a:moveTo>
                  <a:lnTo>
                    <a:pt x="320" y="504"/>
                  </a:lnTo>
                  <a:lnTo>
                    <a:pt x="294" y="528"/>
                  </a:lnTo>
                  <a:lnTo>
                    <a:pt x="284" y="538"/>
                  </a:lnTo>
                  <a:lnTo>
                    <a:pt x="274" y="526"/>
                  </a:lnTo>
                  <a:lnTo>
                    <a:pt x="286" y="516"/>
                  </a:lnTo>
                  <a:lnTo>
                    <a:pt x="310" y="494"/>
                  </a:lnTo>
                  <a:lnTo>
                    <a:pt x="318" y="488"/>
                  </a:lnTo>
                  <a:lnTo>
                    <a:pt x="328" y="500"/>
                  </a:lnTo>
                  <a:close/>
                  <a:moveTo>
                    <a:pt x="400" y="430"/>
                  </a:moveTo>
                  <a:lnTo>
                    <a:pt x="372" y="456"/>
                  </a:lnTo>
                  <a:lnTo>
                    <a:pt x="358" y="470"/>
                  </a:lnTo>
                  <a:lnTo>
                    <a:pt x="348" y="460"/>
                  </a:lnTo>
                  <a:lnTo>
                    <a:pt x="362" y="444"/>
                  </a:lnTo>
                  <a:lnTo>
                    <a:pt x="390" y="420"/>
                  </a:lnTo>
                  <a:lnTo>
                    <a:pt x="400" y="430"/>
                  </a:lnTo>
                  <a:close/>
                  <a:moveTo>
                    <a:pt x="474" y="362"/>
                  </a:moveTo>
                  <a:lnTo>
                    <a:pt x="462" y="374"/>
                  </a:lnTo>
                  <a:lnTo>
                    <a:pt x="448" y="390"/>
                  </a:lnTo>
                  <a:lnTo>
                    <a:pt x="432" y="402"/>
                  </a:lnTo>
                  <a:lnTo>
                    <a:pt x="422" y="390"/>
                  </a:lnTo>
                  <a:lnTo>
                    <a:pt x="438" y="378"/>
                  </a:lnTo>
                  <a:lnTo>
                    <a:pt x="452" y="362"/>
                  </a:lnTo>
                  <a:lnTo>
                    <a:pt x="464" y="352"/>
                  </a:lnTo>
                  <a:lnTo>
                    <a:pt x="474" y="362"/>
                  </a:lnTo>
                  <a:close/>
                  <a:moveTo>
                    <a:pt x="544" y="290"/>
                  </a:moveTo>
                  <a:lnTo>
                    <a:pt x="526" y="310"/>
                  </a:lnTo>
                  <a:lnTo>
                    <a:pt x="504" y="332"/>
                  </a:lnTo>
                  <a:lnTo>
                    <a:pt x="494" y="322"/>
                  </a:lnTo>
                  <a:lnTo>
                    <a:pt x="514" y="300"/>
                  </a:lnTo>
                  <a:lnTo>
                    <a:pt x="534" y="280"/>
                  </a:lnTo>
                  <a:lnTo>
                    <a:pt x="544" y="290"/>
                  </a:lnTo>
                  <a:close/>
                  <a:moveTo>
                    <a:pt x="618" y="222"/>
                  </a:moveTo>
                  <a:lnTo>
                    <a:pt x="612" y="226"/>
                  </a:lnTo>
                  <a:lnTo>
                    <a:pt x="594" y="242"/>
                  </a:lnTo>
                  <a:lnTo>
                    <a:pt x="576" y="258"/>
                  </a:lnTo>
                  <a:lnTo>
                    <a:pt x="576" y="260"/>
                  </a:lnTo>
                  <a:lnTo>
                    <a:pt x="566" y="248"/>
                  </a:lnTo>
                  <a:lnTo>
                    <a:pt x="584" y="232"/>
                  </a:lnTo>
                  <a:lnTo>
                    <a:pt x="602" y="216"/>
                  </a:lnTo>
                  <a:lnTo>
                    <a:pt x="608" y="210"/>
                  </a:lnTo>
                  <a:lnTo>
                    <a:pt x="618" y="222"/>
                  </a:lnTo>
                  <a:close/>
                  <a:moveTo>
                    <a:pt x="698" y="164"/>
                  </a:moveTo>
                  <a:lnTo>
                    <a:pt x="692" y="168"/>
                  </a:lnTo>
                  <a:lnTo>
                    <a:pt x="670" y="182"/>
                  </a:lnTo>
                  <a:lnTo>
                    <a:pt x="650" y="194"/>
                  </a:lnTo>
                  <a:lnTo>
                    <a:pt x="642" y="184"/>
                  </a:lnTo>
                  <a:lnTo>
                    <a:pt x="662" y="168"/>
                  </a:lnTo>
                  <a:lnTo>
                    <a:pt x="684" y="156"/>
                  </a:lnTo>
                  <a:lnTo>
                    <a:pt x="692" y="150"/>
                  </a:lnTo>
                  <a:lnTo>
                    <a:pt x="698" y="164"/>
                  </a:lnTo>
                  <a:close/>
                  <a:moveTo>
                    <a:pt x="788" y="122"/>
                  </a:moveTo>
                  <a:lnTo>
                    <a:pt x="788" y="122"/>
                  </a:lnTo>
                  <a:lnTo>
                    <a:pt x="762" y="132"/>
                  </a:lnTo>
                  <a:lnTo>
                    <a:pt x="736" y="142"/>
                  </a:lnTo>
                  <a:lnTo>
                    <a:pt x="736" y="144"/>
                  </a:lnTo>
                  <a:lnTo>
                    <a:pt x="728" y="132"/>
                  </a:lnTo>
                  <a:lnTo>
                    <a:pt x="732" y="130"/>
                  </a:lnTo>
                  <a:lnTo>
                    <a:pt x="756" y="118"/>
                  </a:lnTo>
                  <a:lnTo>
                    <a:pt x="782" y="108"/>
                  </a:lnTo>
                  <a:lnTo>
                    <a:pt x="788" y="122"/>
                  </a:lnTo>
                  <a:close/>
                  <a:moveTo>
                    <a:pt x="882" y="88"/>
                  </a:moveTo>
                  <a:lnTo>
                    <a:pt x="868" y="92"/>
                  </a:lnTo>
                  <a:lnTo>
                    <a:pt x="842" y="102"/>
                  </a:lnTo>
                  <a:lnTo>
                    <a:pt x="828" y="106"/>
                  </a:lnTo>
                  <a:lnTo>
                    <a:pt x="824" y="92"/>
                  </a:lnTo>
                  <a:lnTo>
                    <a:pt x="836" y="88"/>
                  </a:lnTo>
                  <a:lnTo>
                    <a:pt x="866" y="80"/>
                  </a:lnTo>
                  <a:lnTo>
                    <a:pt x="878" y="74"/>
                  </a:lnTo>
                  <a:lnTo>
                    <a:pt x="882" y="88"/>
                  </a:lnTo>
                  <a:close/>
                  <a:moveTo>
                    <a:pt x="978" y="60"/>
                  </a:moveTo>
                  <a:lnTo>
                    <a:pt x="928" y="74"/>
                  </a:lnTo>
                  <a:lnTo>
                    <a:pt x="922" y="76"/>
                  </a:lnTo>
                  <a:lnTo>
                    <a:pt x="920" y="62"/>
                  </a:lnTo>
                  <a:lnTo>
                    <a:pt x="922" y="62"/>
                  </a:lnTo>
                  <a:lnTo>
                    <a:pt x="974" y="46"/>
                  </a:lnTo>
                  <a:lnTo>
                    <a:pt x="978" y="60"/>
                  </a:lnTo>
                  <a:close/>
                  <a:moveTo>
                    <a:pt x="1076" y="36"/>
                  </a:moveTo>
                  <a:lnTo>
                    <a:pt x="1048" y="44"/>
                  </a:lnTo>
                  <a:lnTo>
                    <a:pt x="1020" y="50"/>
                  </a:lnTo>
                  <a:lnTo>
                    <a:pt x="1018" y="34"/>
                  </a:lnTo>
                  <a:lnTo>
                    <a:pt x="1046" y="28"/>
                  </a:lnTo>
                  <a:lnTo>
                    <a:pt x="1072" y="22"/>
                  </a:lnTo>
                  <a:lnTo>
                    <a:pt x="1076" y="36"/>
                  </a:lnTo>
                  <a:close/>
                  <a:moveTo>
                    <a:pt x="1174" y="14"/>
                  </a:moveTo>
                  <a:lnTo>
                    <a:pt x="1118" y="26"/>
                  </a:lnTo>
                  <a:lnTo>
                    <a:pt x="1116" y="12"/>
                  </a:lnTo>
                  <a:lnTo>
                    <a:pt x="1170" y="0"/>
                  </a:lnTo>
                  <a:lnTo>
                    <a:pt x="1174" y="1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6" name="Rectangle 52"/>
            <p:cNvSpPr>
              <a:spLocks noChangeArrowheads="1"/>
            </p:cNvSpPr>
            <p:nvPr/>
          </p:nvSpPr>
          <p:spPr bwMode="auto">
            <a:xfrm>
              <a:off x="2193925" y="1677988"/>
              <a:ext cx="1371600" cy="254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7" name="Rectangle 53"/>
            <p:cNvSpPr>
              <a:spLocks noChangeArrowheads="1"/>
            </p:cNvSpPr>
            <p:nvPr/>
          </p:nvSpPr>
          <p:spPr bwMode="auto">
            <a:xfrm>
              <a:off x="2193925" y="1677988"/>
              <a:ext cx="1371600" cy="254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8" name="Freeform 54"/>
            <p:cNvSpPr>
              <a:spLocks noEditPoints="1"/>
            </p:cNvSpPr>
            <p:nvPr/>
          </p:nvSpPr>
          <p:spPr bwMode="auto">
            <a:xfrm>
              <a:off x="2867025" y="3932238"/>
              <a:ext cx="625475" cy="790575"/>
            </a:xfrm>
            <a:custGeom>
              <a:avLst/>
              <a:gdLst>
                <a:gd name="T0" fmla="*/ 354 w 394"/>
                <a:gd name="T1" fmla="*/ 18 h 498"/>
                <a:gd name="T2" fmla="*/ 394 w 394"/>
                <a:gd name="T3" fmla="*/ 0 h 498"/>
                <a:gd name="T4" fmla="*/ 386 w 394"/>
                <a:gd name="T5" fmla="*/ 42 h 498"/>
                <a:gd name="T6" fmla="*/ 354 w 394"/>
                <a:gd name="T7" fmla="*/ 18 h 498"/>
                <a:gd name="T8" fmla="*/ 0 w 394"/>
                <a:gd name="T9" fmla="*/ 496 h 498"/>
                <a:gd name="T10" fmla="*/ 372 w 394"/>
                <a:gd name="T11" fmla="*/ 24 h 498"/>
                <a:gd name="T12" fmla="*/ 376 w 394"/>
                <a:gd name="T13" fmla="*/ 22 h 498"/>
                <a:gd name="T14" fmla="*/ 376 w 394"/>
                <a:gd name="T15" fmla="*/ 26 h 498"/>
                <a:gd name="T16" fmla="*/ 6 w 394"/>
                <a:gd name="T17" fmla="*/ 496 h 498"/>
                <a:gd name="T18" fmla="*/ 2 w 394"/>
                <a:gd name="T19" fmla="*/ 498 h 498"/>
                <a:gd name="T20" fmla="*/ 0 w 394"/>
                <a:gd name="T21" fmla="*/ 496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94" h="498">
                  <a:moveTo>
                    <a:pt x="354" y="18"/>
                  </a:moveTo>
                  <a:lnTo>
                    <a:pt x="394" y="0"/>
                  </a:lnTo>
                  <a:lnTo>
                    <a:pt x="386" y="42"/>
                  </a:lnTo>
                  <a:lnTo>
                    <a:pt x="354" y="18"/>
                  </a:lnTo>
                  <a:close/>
                  <a:moveTo>
                    <a:pt x="0" y="496"/>
                  </a:moveTo>
                  <a:lnTo>
                    <a:pt x="372" y="24"/>
                  </a:lnTo>
                  <a:lnTo>
                    <a:pt x="376" y="22"/>
                  </a:lnTo>
                  <a:lnTo>
                    <a:pt x="376" y="26"/>
                  </a:lnTo>
                  <a:lnTo>
                    <a:pt x="6" y="496"/>
                  </a:lnTo>
                  <a:lnTo>
                    <a:pt x="2" y="498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39" name="Rectangle 55"/>
            <p:cNvSpPr>
              <a:spLocks noChangeArrowheads="1"/>
            </p:cNvSpPr>
            <p:nvPr/>
          </p:nvSpPr>
          <p:spPr bwMode="auto">
            <a:xfrm>
              <a:off x="2193925" y="4402138"/>
              <a:ext cx="3048000" cy="676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0" name="Rectangle 56"/>
            <p:cNvSpPr>
              <a:spLocks noChangeArrowheads="1"/>
            </p:cNvSpPr>
            <p:nvPr/>
          </p:nvSpPr>
          <p:spPr bwMode="auto">
            <a:xfrm>
              <a:off x="2193925" y="4402138"/>
              <a:ext cx="3048000" cy="676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1" name="Freeform 57"/>
            <p:cNvSpPr>
              <a:spLocks noEditPoints="1"/>
            </p:cNvSpPr>
            <p:nvPr/>
          </p:nvSpPr>
          <p:spPr bwMode="auto">
            <a:xfrm>
              <a:off x="4619625" y="3817938"/>
              <a:ext cx="1187450" cy="590550"/>
            </a:xfrm>
            <a:custGeom>
              <a:avLst/>
              <a:gdLst>
                <a:gd name="T0" fmla="*/ 26 w 748"/>
                <a:gd name="T1" fmla="*/ 36 h 372"/>
                <a:gd name="T2" fmla="*/ 0 w 748"/>
                <a:gd name="T3" fmla="*/ 0 h 372"/>
                <a:gd name="T4" fmla="*/ 44 w 748"/>
                <a:gd name="T5" fmla="*/ 0 h 372"/>
                <a:gd name="T6" fmla="*/ 26 w 748"/>
                <a:gd name="T7" fmla="*/ 36 h 372"/>
                <a:gd name="T8" fmla="*/ 746 w 748"/>
                <a:gd name="T9" fmla="*/ 372 h 372"/>
                <a:gd name="T10" fmla="*/ 28 w 748"/>
                <a:gd name="T11" fmla="*/ 18 h 372"/>
                <a:gd name="T12" fmla="*/ 28 w 748"/>
                <a:gd name="T13" fmla="*/ 14 h 372"/>
                <a:gd name="T14" fmla="*/ 30 w 748"/>
                <a:gd name="T15" fmla="*/ 12 h 372"/>
                <a:gd name="T16" fmla="*/ 746 w 748"/>
                <a:gd name="T17" fmla="*/ 368 h 372"/>
                <a:gd name="T18" fmla="*/ 748 w 748"/>
                <a:gd name="T19" fmla="*/ 372 h 372"/>
                <a:gd name="T20" fmla="*/ 746 w 748"/>
                <a:gd name="T21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48" h="372">
                  <a:moveTo>
                    <a:pt x="26" y="36"/>
                  </a:moveTo>
                  <a:lnTo>
                    <a:pt x="0" y="0"/>
                  </a:lnTo>
                  <a:lnTo>
                    <a:pt x="44" y="0"/>
                  </a:lnTo>
                  <a:lnTo>
                    <a:pt x="26" y="36"/>
                  </a:lnTo>
                  <a:close/>
                  <a:moveTo>
                    <a:pt x="746" y="372"/>
                  </a:moveTo>
                  <a:lnTo>
                    <a:pt x="28" y="18"/>
                  </a:lnTo>
                  <a:lnTo>
                    <a:pt x="28" y="14"/>
                  </a:lnTo>
                  <a:lnTo>
                    <a:pt x="30" y="12"/>
                  </a:lnTo>
                  <a:lnTo>
                    <a:pt x="746" y="368"/>
                  </a:lnTo>
                  <a:lnTo>
                    <a:pt x="748" y="372"/>
                  </a:lnTo>
                  <a:lnTo>
                    <a:pt x="746" y="37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2" name="Rectangle 58"/>
            <p:cNvSpPr>
              <a:spLocks noChangeArrowheads="1"/>
            </p:cNvSpPr>
            <p:nvPr/>
          </p:nvSpPr>
          <p:spPr bwMode="auto">
            <a:xfrm>
              <a:off x="5353050" y="4402138"/>
              <a:ext cx="1746250" cy="777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743" name="Rectangle 59"/>
            <p:cNvSpPr>
              <a:spLocks noChangeArrowheads="1"/>
            </p:cNvSpPr>
            <p:nvPr/>
          </p:nvSpPr>
          <p:spPr bwMode="auto">
            <a:xfrm>
              <a:off x="5353050" y="4402138"/>
              <a:ext cx="1746250" cy="777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7744" name="Rectangle 60"/>
            <p:cNvSpPr>
              <a:spLocks noChangeArrowheads="1"/>
            </p:cNvSpPr>
            <p:nvPr/>
          </p:nvSpPr>
          <p:spPr bwMode="auto">
            <a:xfrm>
              <a:off x="3155950" y="2522538"/>
              <a:ext cx="958850" cy="2095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5" name="Rectangle 61"/>
            <p:cNvSpPr>
              <a:spLocks noChangeArrowheads="1"/>
            </p:cNvSpPr>
            <p:nvPr/>
          </p:nvSpPr>
          <p:spPr bwMode="auto">
            <a:xfrm>
              <a:off x="4397375" y="2843213"/>
              <a:ext cx="819150" cy="2127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6" name="Rectangle 62"/>
            <p:cNvSpPr>
              <a:spLocks noChangeArrowheads="1"/>
            </p:cNvSpPr>
            <p:nvPr/>
          </p:nvSpPr>
          <p:spPr bwMode="auto">
            <a:xfrm>
              <a:off x="5353050" y="2633663"/>
              <a:ext cx="949325" cy="2190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7" name="Rectangle 63"/>
            <p:cNvSpPr>
              <a:spLocks noChangeArrowheads="1"/>
            </p:cNvSpPr>
            <p:nvPr/>
          </p:nvSpPr>
          <p:spPr bwMode="auto">
            <a:xfrm>
              <a:off x="6197600" y="2297113"/>
              <a:ext cx="6540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8" name="Rectangle 64"/>
            <p:cNvSpPr>
              <a:spLocks noChangeArrowheads="1"/>
            </p:cNvSpPr>
            <p:nvPr/>
          </p:nvSpPr>
          <p:spPr bwMode="auto">
            <a:xfrm>
              <a:off x="6197600" y="2297113"/>
              <a:ext cx="6540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49" name="Rectangle 65"/>
            <p:cNvSpPr>
              <a:spLocks noChangeArrowheads="1"/>
            </p:cNvSpPr>
            <p:nvPr/>
          </p:nvSpPr>
          <p:spPr bwMode="auto">
            <a:xfrm>
              <a:off x="2689225" y="4087813"/>
              <a:ext cx="1247775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0" name="Rectangle 66"/>
            <p:cNvSpPr>
              <a:spLocks noChangeArrowheads="1"/>
            </p:cNvSpPr>
            <p:nvPr/>
          </p:nvSpPr>
          <p:spPr bwMode="auto">
            <a:xfrm>
              <a:off x="2689225" y="4087813"/>
              <a:ext cx="124777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1" name="Rectangle 67"/>
            <p:cNvSpPr>
              <a:spLocks noChangeArrowheads="1"/>
            </p:cNvSpPr>
            <p:nvPr/>
          </p:nvSpPr>
          <p:spPr bwMode="auto">
            <a:xfrm>
              <a:off x="4022725" y="4087813"/>
              <a:ext cx="1244600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2" name="Rectangle 68"/>
            <p:cNvSpPr>
              <a:spLocks noChangeArrowheads="1"/>
            </p:cNvSpPr>
            <p:nvPr/>
          </p:nvSpPr>
          <p:spPr bwMode="auto">
            <a:xfrm>
              <a:off x="4022725" y="4087813"/>
              <a:ext cx="1244600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3" name="Rectangle 69"/>
            <p:cNvSpPr>
              <a:spLocks noChangeArrowheads="1"/>
            </p:cNvSpPr>
            <p:nvPr/>
          </p:nvSpPr>
          <p:spPr bwMode="auto">
            <a:xfrm>
              <a:off x="5337175" y="4087813"/>
              <a:ext cx="1276350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 dirty="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4" name="Rectangle 70"/>
            <p:cNvSpPr>
              <a:spLocks noChangeArrowheads="1"/>
            </p:cNvSpPr>
            <p:nvPr/>
          </p:nvSpPr>
          <p:spPr bwMode="auto">
            <a:xfrm>
              <a:off x="5337175" y="4087813"/>
              <a:ext cx="1276350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5" name="Rectangle 71"/>
            <p:cNvSpPr>
              <a:spLocks noChangeArrowheads="1"/>
            </p:cNvSpPr>
            <p:nvPr/>
          </p:nvSpPr>
          <p:spPr bwMode="auto">
            <a:xfrm>
              <a:off x="2378075" y="2141538"/>
              <a:ext cx="65087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6" name="Rectangle 72"/>
            <p:cNvSpPr>
              <a:spLocks noChangeArrowheads="1"/>
            </p:cNvSpPr>
            <p:nvPr/>
          </p:nvSpPr>
          <p:spPr bwMode="auto">
            <a:xfrm>
              <a:off x="2378075" y="2141538"/>
              <a:ext cx="6508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7" name="Rectangle 73"/>
            <p:cNvSpPr>
              <a:spLocks noChangeArrowheads="1"/>
            </p:cNvSpPr>
            <p:nvPr/>
          </p:nvSpPr>
          <p:spPr bwMode="auto">
            <a:xfrm>
              <a:off x="2044700" y="4087813"/>
              <a:ext cx="615950" cy="206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8" name="Rectangle 74"/>
            <p:cNvSpPr>
              <a:spLocks noChangeArrowheads="1"/>
            </p:cNvSpPr>
            <p:nvPr/>
          </p:nvSpPr>
          <p:spPr bwMode="auto">
            <a:xfrm>
              <a:off x="2044700" y="4087813"/>
              <a:ext cx="615950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59" name="Rectangle 75"/>
            <p:cNvSpPr>
              <a:spLocks noChangeArrowheads="1"/>
            </p:cNvSpPr>
            <p:nvPr/>
          </p:nvSpPr>
          <p:spPr bwMode="auto">
            <a:xfrm>
              <a:off x="2536825" y="3529013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68" name="Rectangle 84"/>
            <p:cNvSpPr>
              <a:spLocks noChangeArrowheads="1"/>
            </p:cNvSpPr>
            <p:nvPr/>
          </p:nvSpPr>
          <p:spPr bwMode="auto">
            <a:xfrm>
              <a:off x="3179762" y="3414713"/>
              <a:ext cx="70961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observe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95" name="Rectangle 111"/>
            <p:cNvSpPr>
              <a:spLocks noChangeArrowheads="1"/>
            </p:cNvSpPr>
            <p:nvPr/>
          </p:nvSpPr>
          <p:spPr bwMode="auto">
            <a:xfrm>
              <a:off x="3921126" y="3252788"/>
              <a:ext cx="80146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accompagné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l’assiste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22" name="Rectangle 138"/>
            <p:cNvSpPr>
              <a:spLocks noChangeArrowheads="1"/>
            </p:cNvSpPr>
            <p:nvPr/>
          </p:nvSpPr>
          <p:spPr bwMode="auto">
            <a:xfrm>
              <a:off x="4749800" y="3348038"/>
              <a:ext cx="8255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reproduit avec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l’aide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53" name="Rectangle 169"/>
            <p:cNvSpPr>
              <a:spLocks noChangeArrowheads="1"/>
            </p:cNvSpPr>
            <p:nvPr/>
          </p:nvSpPr>
          <p:spPr bwMode="auto">
            <a:xfrm>
              <a:off x="5607050" y="3163888"/>
              <a:ext cx="72389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reproduit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regard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84" name="Rectangle 200"/>
            <p:cNvSpPr>
              <a:spLocks noChangeArrowheads="1"/>
            </p:cNvSpPr>
            <p:nvPr/>
          </p:nvSpPr>
          <p:spPr bwMode="auto">
            <a:xfrm>
              <a:off x="6356351" y="3529013"/>
              <a:ext cx="7207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93" name="Rectangle 210"/>
            <p:cNvSpPr>
              <a:spLocks noChangeArrowheads="1"/>
            </p:cNvSpPr>
            <p:nvPr/>
          </p:nvSpPr>
          <p:spPr bwMode="auto">
            <a:xfrm>
              <a:off x="2393950" y="1725613"/>
              <a:ext cx="98264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Efficacité d’une tâche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05" name="Rectangle 222"/>
            <p:cNvSpPr>
              <a:spLocks noChangeArrowheads="1"/>
            </p:cNvSpPr>
            <p:nvPr/>
          </p:nvSpPr>
          <p:spPr bwMode="auto">
            <a:xfrm>
              <a:off x="2289175" y="4446588"/>
              <a:ext cx="2931893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fait d’être observé modifie le comportement du formateur qui,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consciemment ou non, ralentit certains gestes, s’écarte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l’apprenant puisse voir… Son efficacité et donc sa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productivité, s’il s’agit d’une tâche de production, commencent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diminuer.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42" name="Rectangle 359"/>
            <p:cNvSpPr>
              <a:spLocks noChangeArrowheads="1"/>
            </p:cNvSpPr>
            <p:nvPr/>
          </p:nvSpPr>
          <p:spPr bwMode="auto">
            <a:xfrm>
              <a:off x="5353050" y="4462860"/>
              <a:ext cx="174625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se fait aider,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 à l’apprenant de faire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 nombre de choses afin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s’imprègne » petit à petit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à effectuer.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26" name="Rectangle 451"/>
            <p:cNvSpPr>
              <a:spLocks noChangeArrowheads="1"/>
            </p:cNvSpPr>
            <p:nvPr/>
          </p:nvSpPr>
          <p:spPr bwMode="auto">
            <a:xfrm>
              <a:off x="3248025" y="2570163"/>
              <a:ext cx="7806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peu diminuée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32" name="Rectangle 457"/>
            <p:cNvSpPr>
              <a:spLocks noChangeArrowheads="1"/>
            </p:cNvSpPr>
            <p:nvPr/>
          </p:nvSpPr>
          <p:spPr bwMode="auto">
            <a:xfrm>
              <a:off x="4486275" y="2890838"/>
              <a:ext cx="65242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diminuée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39" name="Rectangle 464"/>
            <p:cNvSpPr>
              <a:spLocks noChangeArrowheads="1"/>
            </p:cNvSpPr>
            <p:nvPr/>
          </p:nvSpPr>
          <p:spPr bwMode="auto">
            <a:xfrm>
              <a:off x="5441950" y="2684463"/>
              <a:ext cx="7806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peu diminuée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45" name="Rectangle 470"/>
            <p:cNvSpPr>
              <a:spLocks noChangeArrowheads="1"/>
            </p:cNvSpPr>
            <p:nvPr/>
          </p:nvSpPr>
          <p:spPr bwMode="auto">
            <a:xfrm>
              <a:off x="6289675" y="2341563"/>
              <a:ext cx="48410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Inchangée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52" name="Rectangle 477"/>
            <p:cNvSpPr>
              <a:spLocks noChangeArrowheads="1"/>
            </p:cNvSpPr>
            <p:nvPr/>
          </p:nvSpPr>
          <p:spPr bwMode="auto">
            <a:xfrm>
              <a:off x="3092450" y="4138613"/>
              <a:ext cx="4472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59" name="Rectangle 484"/>
            <p:cNvSpPr>
              <a:spLocks noChangeArrowheads="1"/>
            </p:cNvSpPr>
            <p:nvPr/>
          </p:nvSpPr>
          <p:spPr bwMode="auto">
            <a:xfrm>
              <a:off x="4416425" y="4138613"/>
              <a:ext cx="4632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faire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69" name="Rectangle 494"/>
            <p:cNvSpPr>
              <a:spLocks noChangeArrowheads="1"/>
            </p:cNvSpPr>
            <p:nvPr/>
          </p:nvSpPr>
          <p:spPr bwMode="auto">
            <a:xfrm>
              <a:off x="5699125" y="4138613"/>
              <a:ext cx="5546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refaire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75" name="Rectangle 500"/>
            <p:cNvSpPr>
              <a:spLocks noChangeArrowheads="1"/>
            </p:cNvSpPr>
            <p:nvPr/>
          </p:nvSpPr>
          <p:spPr bwMode="auto">
            <a:xfrm>
              <a:off x="2463800" y="2192338"/>
              <a:ext cx="48410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Inchangée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82" name="Rectangle 507"/>
            <p:cNvSpPr>
              <a:spLocks noChangeArrowheads="1"/>
            </p:cNvSpPr>
            <p:nvPr/>
          </p:nvSpPr>
          <p:spPr bwMode="auto">
            <a:xfrm>
              <a:off x="2152650" y="4138613"/>
              <a:ext cx="40075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Préparer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8771557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86107" y="6503990"/>
            <a:ext cx="337178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</a:t>
            </a:r>
            <a:r>
              <a:rPr lang="fr-FR" sz="1200" i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L’APPRENTISSAGE </a:t>
            </a:r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À LA RENTABILITÉ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FORMER SANS PERTURBER LE TRAVAIL DE CHACUN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315" name="Groupe 1314"/>
          <p:cNvGrpSpPr/>
          <p:nvPr/>
        </p:nvGrpSpPr>
        <p:grpSpPr>
          <a:xfrm>
            <a:off x="2126580" y="1563688"/>
            <a:ext cx="4965700" cy="4244975"/>
            <a:chOff x="1338263" y="1563688"/>
            <a:chExt cx="4965700" cy="4244975"/>
          </a:xfrm>
        </p:grpSpPr>
        <p:sp>
          <p:nvSpPr>
            <p:cNvPr id="1115" name="Freeform 22"/>
            <p:cNvSpPr>
              <a:spLocks noEditPoints="1"/>
            </p:cNvSpPr>
            <p:nvPr/>
          </p:nvSpPr>
          <p:spPr bwMode="auto">
            <a:xfrm>
              <a:off x="2344738" y="3255963"/>
              <a:ext cx="2384425" cy="60325"/>
            </a:xfrm>
            <a:custGeom>
              <a:avLst/>
              <a:gdLst>
                <a:gd name="T0" fmla="*/ 1462 w 1502"/>
                <a:gd name="T1" fmla="*/ 0 h 38"/>
                <a:gd name="T2" fmla="*/ 1502 w 1502"/>
                <a:gd name="T3" fmla="*/ 20 h 38"/>
                <a:gd name="T4" fmla="*/ 1462 w 1502"/>
                <a:gd name="T5" fmla="*/ 38 h 38"/>
                <a:gd name="T6" fmla="*/ 1462 w 1502"/>
                <a:gd name="T7" fmla="*/ 0 h 38"/>
                <a:gd name="T8" fmla="*/ 0 w 1502"/>
                <a:gd name="T9" fmla="*/ 16 h 38"/>
                <a:gd name="T10" fmla="*/ 1468 w 1502"/>
                <a:gd name="T11" fmla="*/ 16 h 38"/>
                <a:gd name="T12" fmla="*/ 1468 w 1502"/>
                <a:gd name="T13" fmla="*/ 24 h 38"/>
                <a:gd name="T14" fmla="*/ 0 w 1502"/>
                <a:gd name="T15" fmla="*/ 24 h 38"/>
                <a:gd name="T16" fmla="*/ 0 w 1502"/>
                <a:gd name="T17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02" h="38">
                  <a:moveTo>
                    <a:pt x="1462" y="0"/>
                  </a:moveTo>
                  <a:lnTo>
                    <a:pt x="1502" y="20"/>
                  </a:lnTo>
                  <a:lnTo>
                    <a:pt x="1462" y="38"/>
                  </a:lnTo>
                  <a:lnTo>
                    <a:pt x="1462" y="0"/>
                  </a:lnTo>
                  <a:close/>
                  <a:moveTo>
                    <a:pt x="0" y="16"/>
                  </a:moveTo>
                  <a:lnTo>
                    <a:pt x="1468" y="16"/>
                  </a:lnTo>
                  <a:lnTo>
                    <a:pt x="1468" y="24"/>
                  </a:lnTo>
                  <a:lnTo>
                    <a:pt x="0" y="24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6" name="Freeform 23"/>
            <p:cNvSpPr>
              <a:spLocks/>
            </p:cNvSpPr>
            <p:nvPr/>
          </p:nvSpPr>
          <p:spPr bwMode="auto">
            <a:xfrm>
              <a:off x="2344738" y="1633538"/>
              <a:ext cx="2305050" cy="1654175"/>
            </a:xfrm>
            <a:custGeom>
              <a:avLst/>
              <a:gdLst>
                <a:gd name="T0" fmla="*/ 0 w 1452"/>
                <a:gd name="T1" fmla="*/ 1042 h 1042"/>
                <a:gd name="T2" fmla="*/ 0 w 1452"/>
                <a:gd name="T3" fmla="*/ 1042 h 1042"/>
                <a:gd name="T4" fmla="*/ 4 w 1452"/>
                <a:gd name="T5" fmla="*/ 946 h 1042"/>
                <a:gd name="T6" fmla="*/ 10 w 1452"/>
                <a:gd name="T7" fmla="*/ 852 h 1042"/>
                <a:gd name="T8" fmla="*/ 14 w 1452"/>
                <a:gd name="T9" fmla="*/ 804 h 1042"/>
                <a:gd name="T10" fmla="*/ 22 w 1452"/>
                <a:gd name="T11" fmla="*/ 758 h 1042"/>
                <a:gd name="T12" fmla="*/ 30 w 1452"/>
                <a:gd name="T13" fmla="*/ 712 h 1042"/>
                <a:gd name="T14" fmla="*/ 40 w 1452"/>
                <a:gd name="T15" fmla="*/ 668 h 1042"/>
                <a:gd name="T16" fmla="*/ 54 w 1452"/>
                <a:gd name="T17" fmla="*/ 624 h 1042"/>
                <a:gd name="T18" fmla="*/ 72 w 1452"/>
                <a:gd name="T19" fmla="*/ 582 h 1042"/>
                <a:gd name="T20" fmla="*/ 92 w 1452"/>
                <a:gd name="T21" fmla="*/ 540 h 1042"/>
                <a:gd name="T22" fmla="*/ 116 w 1452"/>
                <a:gd name="T23" fmla="*/ 500 h 1042"/>
                <a:gd name="T24" fmla="*/ 144 w 1452"/>
                <a:gd name="T25" fmla="*/ 462 h 1042"/>
                <a:gd name="T26" fmla="*/ 176 w 1452"/>
                <a:gd name="T27" fmla="*/ 426 h 1042"/>
                <a:gd name="T28" fmla="*/ 214 w 1452"/>
                <a:gd name="T29" fmla="*/ 390 h 1042"/>
                <a:gd name="T30" fmla="*/ 234 w 1452"/>
                <a:gd name="T31" fmla="*/ 372 h 1042"/>
                <a:gd name="T32" fmla="*/ 256 w 1452"/>
                <a:gd name="T33" fmla="*/ 356 h 1042"/>
                <a:gd name="T34" fmla="*/ 256 w 1452"/>
                <a:gd name="T35" fmla="*/ 356 h 1042"/>
                <a:gd name="T36" fmla="*/ 304 w 1452"/>
                <a:gd name="T37" fmla="*/ 324 h 1042"/>
                <a:gd name="T38" fmla="*/ 358 w 1452"/>
                <a:gd name="T39" fmla="*/ 294 h 1042"/>
                <a:gd name="T40" fmla="*/ 416 w 1452"/>
                <a:gd name="T41" fmla="*/ 266 h 1042"/>
                <a:gd name="T42" fmla="*/ 478 w 1452"/>
                <a:gd name="T43" fmla="*/ 240 h 1042"/>
                <a:gd name="T44" fmla="*/ 544 w 1452"/>
                <a:gd name="T45" fmla="*/ 214 h 1042"/>
                <a:gd name="T46" fmla="*/ 614 w 1452"/>
                <a:gd name="T47" fmla="*/ 190 h 1042"/>
                <a:gd name="T48" fmla="*/ 688 w 1452"/>
                <a:gd name="T49" fmla="*/ 168 h 1042"/>
                <a:gd name="T50" fmla="*/ 766 w 1452"/>
                <a:gd name="T51" fmla="*/ 146 h 1042"/>
                <a:gd name="T52" fmla="*/ 846 w 1452"/>
                <a:gd name="T53" fmla="*/ 126 h 1042"/>
                <a:gd name="T54" fmla="*/ 928 w 1452"/>
                <a:gd name="T55" fmla="*/ 106 h 1042"/>
                <a:gd name="T56" fmla="*/ 1098 w 1452"/>
                <a:gd name="T57" fmla="*/ 68 h 1042"/>
                <a:gd name="T58" fmla="*/ 1272 w 1452"/>
                <a:gd name="T59" fmla="*/ 34 h 1042"/>
                <a:gd name="T60" fmla="*/ 1452 w 1452"/>
                <a:gd name="T61" fmla="*/ 0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52" h="1042">
                  <a:moveTo>
                    <a:pt x="0" y="1042"/>
                  </a:moveTo>
                  <a:lnTo>
                    <a:pt x="0" y="1042"/>
                  </a:lnTo>
                  <a:lnTo>
                    <a:pt x="4" y="946"/>
                  </a:lnTo>
                  <a:lnTo>
                    <a:pt x="10" y="852"/>
                  </a:lnTo>
                  <a:lnTo>
                    <a:pt x="14" y="804"/>
                  </a:lnTo>
                  <a:lnTo>
                    <a:pt x="22" y="758"/>
                  </a:lnTo>
                  <a:lnTo>
                    <a:pt x="30" y="712"/>
                  </a:lnTo>
                  <a:lnTo>
                    <a:pt x="40" y="668"/>
                  </a:lnTo>
                  <a:lnTo>
                    <a:pt x="54" y="624"/>
                  </a:lnTo>
                  <a:lnTo>
                    <a:pt x="72" y="582"/>
                  </a:lnTo>
                  <a:lnTo>
                    <a:pt x="92" y="540"/>
                  </a:lnTo>
                  <a:lnTo>
                    <a:pt x="116" y="500"/>
                  </a:lnTo>
                  <a:lnTo>
                    <a:pt x="144" y="462"/>
                  </a:lnTo>
                  <a:lnTo>
                    <a:pt x="176" y="426"/>
                  </a:lnTo>
                  <a:lnTo>
                    <a:pt x="214" y="390"/>
                  </a:lnTo>
                  <a:lnTo>
                    <a:pt x="234" y="372"/>
                  </a:lnTo>
                  <a:lnTo>
                    <a:pt x="256" y="356"/>
                  </a:lnTo>
                  <a:lnTo>
                    <a:pt x="256" y="356"/>
                  </a:lnTo>
                  <a:lnTo>
                    <a:pt x="304" y="324"/>
                  </a:lnTo>
                  <a:lnTo>
                    <a:pt x="358" y="294"/>
                  </a:lnTo>
                  <a:lnTo>
                    <a:pt x="416" y="266"/>
                  </a:lnTo>
                  <a:lnTo>
                    <a:pt x="478" y="240"/>
                  </a:lnTo>
                  <a:lnTo>
                    <a:pt x="544" y="214"/>
                  </a:lnTo>
                  <a:lnTo>
                    <a:pt x="614" y="190"/>
                  </a:lnTo>
                  <a:lnTo>
                    <a:pt x="688" y="168"/>
                  </a:lnTo>
                  <a:lnTo>
                    <a:pt x="766" y="146"/>
                  </a:lnTo>
                  <a:lnTo>
                    <a:pt x="846" y="126"/>
                  </a:lnTo>
                  <a:lnTo>
                    <a:pt x="928" y="106"/>
                  </a:lnTo>
                  <a:lnTo>
                    <a:pt x="1098" y="68"/>
                  </a:lnTo>
                  <a:lnTo>
                    <a:pt x="1272" y="34"/>
                  </a:lnTo>
                  <a:lnTo>
                    <a:pt x="1452" y="0"/>
                  </a:lnTo>
                </a:path>
              </a:pathLst>
            </a:cu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7" name="Line 24"/>
            <p:cNvSpPr>
              <a:spLocks noChangeShapeType="1"/>
            </p:cNvSpPr>
            <p:nvPr/>
          </p:nvSpPr>
          <p:spPr bwMode="auto">
            <a:xfrm>
              <a:off x="2344738" y="2246313"/>
              <a:ext cx="23050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8" name="Freeform 25"/>
            <p:cNvSpPr>
              <a:spLocks noEditPoints="1"/>
            </p:cNvSpPr>
            <p:nvPr/>
          </p:nvSpPr>
          <p:spPr bwMode="auto">
            <a:xfrm>
              <a:off x="2706688" y="18621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2 h 154"/>
                <a:gd name="T4" fmla="*/ 2 w 4"/>
                <a:gd name="T5" fmla="*/ 154 h 154"/>
                <a:gd name="T6" fmla="*/ 0 w 4"/>
                <a:gd name="T7" fmla="*/ 152 h 154"/>
                <a:gd name="T8" fmla="*/ 0 w 4"/>
                <a:gd name="T9" fmla="*/ 138 h 154"/>
                <a:gd name="T10" fmla="*/ 2 w 4"/>
                <a:gd name="T11" fmla="*/ 136 h 154"/>
                <a:gd name="T12" fmla="*/ 4 w 4"/>
                <a:gd name="T13" fmla="*/ 138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2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2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6 h 154"/>
                <a:gd name="T32" fmla="*/ 2 w 4"/>
                <a:gd name="T33" fmla="*/ 86 h 154"/>
                <a:gd name="T34" fmla="*/ 0 w 4"/>
                <a:gd name="T35" fmla="*/ 86 h 154"/>
                <a:gd name="T36" fmla="*/ 0 w 4"/>
                <a:gd name="T37" fmla="*/ 70 h 154"/>
                <a:gd name="T38" fmla="*/ 2 w 4"/>
                <a:gd name="T39" fmla="*/ 68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0 h 154"/>
                <a:gd name="T46" fmla="*/ 2 w 4"/>
                <a:gd name="T47" fmla="*/ 54 h 154"/>
                <a:gd name="T48" fmla="*/ 0 w 4"/>
                <a:gd name="T49" fmla="*/ 50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4 h 154"/>
                <a:gd name="T58" fmla="*/ 4 w 4"/>
                <a:gd name="T59" fmla="*/ 18 h 154"/>
                <a:gd name="T60" fmla="*/ 2 w 4"/>
                <a:gd name="T61" fmla="*/ 20 h 154"/>
                <a:gd name="T62" fmla="*/ 0 w 4"/>
                <a:gd name="T63" fmla="*/ 18 h 154"/>
                <a:gd name="T64" fmla="*/ 0 w 4"/>
                <a:gd name="T65" fmla="*/ 4 h 154"/>
                <a:gd name="T66" fmla="*/ 2 w 4"/>
                <a:gd name="T67" fmla="*/ 0 h 154"/>
                <a:gd name="T68" fmla="*/ 4 w 4"/>
                <a:gd name="T6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6"/>
                  </a:lnTo>
                  <a:lnTo>
                    <a:pt x="2" y="86"/>
                  </a:lnTo>
                  <a:lnTo>
                    <a:pt x="0" y="86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9" name="Freeform 26"/>
            <p:cNvSpPr>
              <a:spLocks noEditPoints="1"/>
            </p:cNvSpPr>
            <p:nvPr/>
          </p:nvSpPr>
          <p:spPr bwMode="auto">
            <a:xfrm>
              <a:off x="2706688" y="21288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2 h 154"/>
                <a:gd name="T4" fmla="*/ 2 w 4"/>
                <a:gd name="T5" fmla="*/ 154 h 154"/>
                <a:gd name="T6" fmla="*/ 0 w 4"/>
                <a:gd name="T7" fmla="*/ 152 h 154"/>
                <a:gd name="T8" fmla="*/ 0 w 4"/>
                <a:gd name="T9" fmla="*/ 138 h 154"/>
                <a:gd name="T10" fmla="*/ 2 w 4"/>
                <a:gd name="T11" fmla="*/ 134 h 154"/>
                <a:gd name="T12" fmla="*/ 4 w 4"/>
                <a:gd name="T13" fmla="*/ 138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2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2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8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2 h 154"/>
                <a:gd name="T46" fmla="*/ 2 w 4"/>
                <a:gd name="T47" fmla="*/ 52 h 154"/>
                <a:gd name="T48" fmla="*/ 0 w 4"/>
                <a:gd name="T49" fmla="*/ 52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4 h 154"/>
                <a:gd name="T58" fmla="*/ 4 w 4"/>
                <a:gd name="T59" fmla="*/ 16 h 154"/>
                <a:gd name="T60" fmla="*/ 2 w 4"/>
                <a:gd name="T61" fmla="*/ 20 h 154"/>
                <a:gd name="T62" fmla="*/ 0 w 4"/>
                <a:gd name="T63" fmla="*/ 16 h 154"/>
                <a:gd name="T64" fmla="*/ 0 w 4"/>
                <a:gd name="T65" fmla="*/ 4 h 154"/>
                <a:gd name="T66" fmla="*/ 2 w 4"/>
                <a:gd name="T67" fmla="*/ 0 h 154"/>
                <a:gd name="T68" fmla="*/ 4 w 4"/>
                <a:gd name="T6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2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0" name="Freeform 27"/>
            <p:cNvSpPr>
              <a:spLocks noEditPoints="1"/>
            </p:cNvSpPr>
            <p:nvPr/>
          </p:nvSpPr>
          <p:spPr bwMode="auto">
            <a:xfrm>
              <a:off x="2706688" y="23955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0 h 154"/>
                <a:gd name="T4" fmla="*/ 2 w 4"/>
                <a:gd name="T5" fmla="*/ 154 h 154"/>
                <a:gd name="T6" fmla="*/ 0 w 4"/>
                <a:gd name="T7" fmla="*/ 150 h 154"/>
                <a:gd name="T8" fmla="*/ 0 w 4"/>
                <a:gd name="T9" fmla="*/ 138 h 154"/>
                <a:gd name="T10" fmla="*/ 2 w 4"/>
                <a:gd name="T11" fmla="*/ 134 h 154"/>
                <a:gd name="T12" fmla="*/ 4 w 4"/>
                <a:gd name="T13" fmla="*/ 138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2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8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8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2 h 154"/>
                <a:gd name="T46" fmla="*/ 2 w 4"/>
                <a:gd name="T47" fmla="*/ 52 h 154"/>
                <a:gd name="T48" fmla="*/ 0 w 4"/>
                <a:gd name="T49" fmla="*/ 52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2 h 154"/>
                <a:gd name="T58" fmla="*/ 4 w 4"/>
                <a:gd name="T59" fmla="*/ 16 h 154"/>
                <a:gd name="T60" fmla="*/ 2 w 4"/>
                <a:gd name="T61" fmla="*/ 20 h 154"/>
                <a:gd name="T62" fmla="*/ 0 w 4"/>
                <a:gd name="T63" fmla="*/ 16 h 154"/>
                <a:gd name="T64" fmla="*/ 0 w 4"/>
                <a:gd name="T65" fmla="*/ 2 h 154"/>
                <a:gd name="T66" fmla="*/ 2 w 4"/>
                <a:gd name="T67" fmla="*/ 0 h 154"/>
                <a:gd name="T68" fmla="*/ 4 w 4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1" name="Freeform 28"/>
            <p:cNvSpPr>
              <a:spLocks noEditPoints="1"/>
            </p:cNvSpPr>
            <p:nvPr/>
          </p:nvSpPr>
          <p:spPr bwMode="auto">
            <a:xfrm>
              <a:off x="2706688" y="2662238"/>
              <a:ext cx="6350" cy="244475"/>
            </a:xfrm>
            <a:custGeom>
              <a:avLst/>
              <a:gdLst>
                <a:gd name="T0" fmla="*/ 4 w 4"/>
                <a:gd name="T1" fmla="*/ 136 h 154"/>
                <a:gd name="T2" fmla="*/ 4 w 4"/>
                <a:gd name="T3" fmla="*/ 150 h 154"/>
                <a:gd name="T4" fmla="*/ 2 w 4"/>
                <a:gd name="T5" fmla="*/ 154 h 154"/>
                <a:gd name="T6" fmla="*/ 0 w 4"/>
                <a:gd name="T7" fmla="*/ 150 h 154"/>
                <a:gd name="T8" fmla="*/ 0 w 4"/>
                <a:gd name="T9" fmla="*/ 136 h 154"/>
                <a:gd name="T10" fmla="*/ 2 w 4"/>
                <a:gd name="T11" fmla="*/ 134 h 154"/>
                <a:gd name="T12" fmla="*/ 4 w 4"/>
                <a:gd name="T13" fmla="*/ 136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0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8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8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2 h 154"/>
                <a:gd name="T46" fmla="*/ 2 w 4"/>
                <a:gd name="T47" fmla="*/ 52 h 154"/>
                <a:gd name="T48" fmla="*/ 0 w 4"/>
                <a:gd name="T49" fmla="*/ 52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2 h 154"/>
                <a:gd name="T58" fmla="*/ 4 w 4"/>
                <a:gd name="T59" fmla="*/ 16 h 154"/>
                <a:gd name="T60" fmla="*/ 2 w 4"/>
                <a:gd name="T61" fmla="*/ 18 h 154"/>
                <a:gd name="T62" fmla="*/ 0 w 4"/>
                <a:gd name="T63" fmla="*/ 16 h 154"/>
                <a:gd name="T64" fmla="*/ 0 w 4"/>
                <a:gd name="T65" fmla="*/ 2 h 154"/>
                <a:gd name="T66" fmla="*/ 2 w 4"/>
                <a:gd name="T67" fmla="*/ 0 h 154"/>
                <a:gd name="T68" fmla="*/ 4 w 4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6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2" name="Freeform 29"/>
            <p:cNvSpPr>
              <a:spLocks noEditPoints="1"/>
            </p:cNvSpPr>
            <p:nvPr/>
          </p:nvSpPr>
          <p:spPr bwMode="auto">
            <a:xfrm>
              <a:off x="2706688" y="2928938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2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2 w 4"/>
                <a:gd name="T11" fmla="*/ 134 h 152"/>
                <a:gd name="T12" fmla="*/ 4 w 4"/>
                <a:gd name="T13" fmla="*/ 136 h 152"/>
                <a:gd name="T14" fmla="*/ 4 w 4"/>
                <a:gd name="T15" fmla="*/ 104 h 152"/>
                <a:gd name="T16" fmla="*/ 4 w 4"/>
                <a:gd name="T17" fmla="*/ 116 h 152"/>
                <a:gd name="T18" fmla="*/ 2 w 4"/>
                <a:gd name="T19" fmla="*/ 120 h 152"/>
                <a:gd name="T20" fmla="*/ 0 w 4"/>
                <a:gd name="T21" fmla="*/ 116 h 152"/>
                <a:gd name="T22" fmla="*/ 0 w 4"/>
                <a:gd name="T23" fmla="*/ 104 h 152"/>
                <a:gd name="T24" fmla="*/ 2 w 4"/>
                <a:gd name="T25" fmla="*/ 100 h 152"/>
                <a:gd name="T26" fmla="*/ 4 w 4"/>
                <a:gd name="T27" fmla="*/ 104 h 152"/>
                <a:gd name="T28" fmla="*/ 4 w 4"/>
                <a:gd name="T29" fmla="*/ 70 h 152"/>
                <a:gd name="T30" fmla="*/ 4 w 4"/>
                <a:gd name="T31" fmla="*/ 84 h 152"/>
                <a:gd name="T32" fmla="*/ 2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2 w 4"/>
                <a:gd name="T39" fmla="*/ 68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2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2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8 h 152"/>
                <a:gd name="T60" fmla="*/ 2 w 4"/>
                <a:gd name="T61" fmla="*/ 18 h 152"/>
                <a:gd name="T62" fmla="*/ 0 w 4"/>
                <a:gd name="T63" fmla="*/ 18 h 152"/>
                <a:gd name="T64" fmla="*/ 0 w 4"/>
                <a:gd name="T65" fmla="*/ 2 h 152"/>
                <a:gd name="T66" fmla="*/ 2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3" name="Freeform 30"/>
            <p:cNvSpPr>
              <a:spLocks noEditPoints="1"/>
            </p:cNvSpPr>
            <p:nvPr/>
          </p:nvSpPr>
          <p:spPr bwMode="auto">
            <a:xfrm>
              <a:off x="2706688" y="3195638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2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2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2 w 4"/>
                <a:gd name="T19" fmla="*/ 120 h 152"/>
                <a:gd name="T20" fmla="*/ 0 w 4"/>
                <a:gd name="T21" fmla="*/ 116 h 152"/>
                <a:gd name="T22" fmla="*/ 0 w 4"/>
                <a:gd name="T23" fmla="*/ 102 h 152"/>
                <a:gd name="T24" fmla="*/ 2 w 4"/>
                <a:gd name="T25" fmla="*/ 100 h 152"/>
                <a:gd name="T26" fmla="*/ 4 w 4"/>
                <a:gd name="T27" fmla="*/ 102 h 152"/>
                <a:gd name="T28" fmla="*/ 4 w 4"/>
                <a:gd name="T29" fmla="*/ 70 h 152"/>
                <a:gd name="T30" fmla="*/ 4 w 4"/>
                <a:gd name="T31" fmla="*/ 84 h 152"/>
                <a:gd name="T32" fmla="*/ 2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2 w 4"/>
                <a:gd name="T39" fmla="*/ 66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2 w 4"/>
                <a:gd name="T47" fmla="*/ 54 h 152"/>
                <a:gd name="T48" fmla="*/ 0 w 4"/>
                <a:gd name="T49" fmla="*/ 50 h 152"/>
                <a:gd name="T50" fmla="*/ 0 w 4"/>
                <a:gd name="T51" fmla="*/ 36 h 152"/>
                <a:gd name="T52" fmla="*/ 2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8 h 152"/>
                <a:gd name="T60" fmla="*/ 2 w 4"/>
                <a:gd name="T61" fmla="*/ 18 h 152"/>
                <a:gd name="T62" fmla="*/ 0 w 4"/>
                <a:gd name="T63" fmla="*/ 18 h 152"/>
                <a:gd name="T64" fmla="*/ 0 w 4"/>
                <a:gd name="T65" fmla="*/ 2 h 152"/>
                <a:gd name="T66" fmla="*/ 2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4" name="Freeform 31"/>
            <p:cNvSpPr>
              <a:spLocks noEditPoints="1"/>
            </p:cNvSpPr>
            <p:nvPr/>
          </p:nvSpPr>
          <p:spPr bwMode="auto">
            <a:xfrm>
              <a:off x="2706688" y="3462338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2 h 152"/>
                <a:gd name="T4" fmla="*/ 2 w 4"/>
                <a:gd name="T5" fmla="*/ 152 h 152"/>
                <a:gd name="T6" fmla="*/ 0 w 4"/>
                <a:gd name="T7" fmla="*/ 152 h 152"/>
                <a:gd name="T8" fmla="*/ 0 w 4"/>
                <a:gd name="T9" fmla="*/ 136 h 152"/>
                <a:gd name="T10" fmla="*/ 2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2 w 4"/>
                <a:gd name="T19" fmla="*/ 120 h 152"/>
                <a:gd name="T20" fmla="*/ 0 w 4"/>
                <a:gd name="T21" fmla="*/ 116 h 152"/>
                <a:gd name="T22" fmla="*/ 0 w 4"/>
                <a:gd name="T23" fmla="*/ 102 h 152"/>
                <a:gd name="T24" fmla="*/ 2 w 4"/>
                <a:gd name="T25" fmla="*/ 100 h 152"/>
                <a:gd name="T26" fmla="*/ 4 w 4"/>
                <a:gd name="T27" fmla="*/ 102 h 152"/>
                <a:gd name="T28" fmla="*/ 4 w 4"/>
                <a:gd name="T29" fmla="*/ 70 h 152"/>
                <a:gd name="T30" fmla="*/ 4 w 4"/>
                <a:gd name="T31" fmla="*/ 84 h 152"/>
                <a:gd name="T32" fmla="*/ 2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2 w 4"/>
                <a:gd name="T39" fmla="*/ 66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2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2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6 h 152"/>
                <a:gd name="T60" fmla="*/ 2 w 4"/>
                <a:gd name="T61" fmla="*/ 18 h 152"/>
                <a:gd name="T62" fmla="*/ 0 w 4"/>
                <a:gd name="T63" fmla="*/ 16 h 152"/>
                <a:gd name="T64" fmla="*/ 0 w 4"/>
                <a:gd name="T65" fmla="*/ 2 h 152"/>
                <a:gd name="T66" fmla="*/ 2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2"/>
                  </a:lnTo>
                  <a:lnTo>
                    <a:pt x="2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5" name="Freeform 32"/>
            <p:cNvSpPr>
              <a:spLocks noEditPoints="1"/>
            </p:cNvSpPr>
            <p:nvPr/>
          </p:nvSpPr>
          <p:spPr bwMode="auto">
            <a:xfrm>
              <a:off x="2706688" y="3729038"/>
              <a:ext cx="6350" cy="552450"/>
            </a:xfrm>
            <a:custGeom>
              <a:avLst/>
              <a:gdLst>
                <a:gd name="T0" fmla="*/ 4 w 4"/>
                <a:gd name="T1" fmla="*/ 348 h 348"/>
                <a:gd name="T2" fmla="*/ 0 w 4"/>
                <a:gd name="T3" fmla="*/ 348 h 348"/>
                <a:gd name="T4" fmla="*/ 2 w 4"/>
                <a:gd name="T5" fmla="*/ 336 h 348"/>
                <a:gd name="T6" fmla="*/ 4 w 4"/>
                <a:gd name="T7" fmla="*/ 302 h 348"/>
                <a:gd name="T8" fmla="*/ 2 w 4"/>
                <a:gd name="T9" fmla="*/ 320 h 348"/>
                <a:gd name="T10" fmla="*/ 0 w 4"/>
                <a:gd name="T11" fmla="*/ 302 h 348"/>
                <a:gd name="T12" fmla="*/ 4 w 4"/>
                <a:gd name="T13" fmla="*/ 302 h 348"/>
                <a:gd name="T14" fmla="*/ 4 w 4"/>
                <a:gd name="T15" fmla="*/ 286 h 348"/>
                <a:gd name="T16" fmla="*/ 0 w 4"/>
                <a:gd name="T17" fmla="*/ 286 h 348"/>
                <a:gd name="T18" fmla="*/ 2 w 4"/>
                <a:gd name="T19" fmla="*/ 268 h 348"/>
                <a:gd name="T20" fmla="*/ 4 w 4"/>
                <a:gd name="T21" fmla="*/ 236 h 348"/>
                <a:gd name="T22" fmla="*/ 2 w 4"/>
                <a:gd name="T23" fmla="*/ 254 h 348"/>
                <a:gd name="T24" fmla="*/ 0 w 4"/>
                <a:gd name="T25" fmla="*/ 236 h 348"/>
                <a:gd name="T26" fmla="*/ 4 w 4"/>
                <a:gd name="T27" fmla="*/ 236 h 348"/>
                <a:gd name="T28" fmla="*/ 4 w 4"/>
                <a:gd name="T29" fmla="*/ 218 h 348"/>
                <a:gd name="T30" fmla="*/ 0 w 4"/>
                <a:gd name="T31" fmla="*/ 218 h 348"/>
                <a:gd name="T32" fmla="*/ 2 w 4"/>
                <a:gd name="T33" fmla="*/ 200 h 348"/>
                <a:gd name="T34" fmla="*/ 4 w 4"/>
                <a:gd name="T35" fmla="*/ 170 h 348"/>
                <a:gd name="T36" fmla="*/ 2 w 4"/>
                <a:gd name="T37" fmla="*/ 186 h 348"/>
                <a:gd name="T38" fmla="*/ 0 w 4"/>
                <a:gd name="T39" fmla="*/ 170 h 348"/>
                <a:gd name="T40" fmla="*/ 4 w 4"/>
                <a:gd name="T41" fmla="*/ 170 h 348"/>
                <a:gd name="T42" fmla="*/ 4 w 4"/>
                <a:gd name="T43" fmla="*/ 150 h 348"/>
                <a:gd name="T44" fmla="*/ 0 w 4"/>
                <a:gd name="T45" fmla="*/ 150 h 348"/>
                <a:gd name="T46" fmla="*/ 2 w 4"/>
                <a:gd name="T47" fmla="*/ 134 h 348"/>
                <a:gd name="T48" fmla="*/ 4 w 4"/>
                <a:gd name="T49" fmla="*/ 102 h 348"/>
                <a:gd name="T50" fmla="*/ 2 w 4"/>
                <a:gd name="T51" fmla="*/ 118 h 348"/>
                <a:gd name="T52" fmla="*/ 0 w 4"/>
                <a:gd name="T53" fmla="*/ 102 h 348"/>
                <a:gd name="T54" fmla="*/ 4 w 4"/>
                <a:gd name="T55" fmla="*/ 102 h 348"/>
                <a:gd name="T56" fmla="*/ 4 w 4"/>
                <a:gd name="T57" fmla="*/ 82 h 348"/>
                <a:gd name="T58" fmla="*/ 0 w 4"/>
                <a:gd name="T59" fmla="*/ 82 h 348"/>
                <a:gd name="T60" fmla="*/ 2 w 4"/>
                <a:gd name="T61" fmla="*/ 66 h 348"/>
                <a:gd name="T62" fmla="*/ 4 w 4"/>
                <a:gd name="T63" fmla="*/ 36 h 348"/>
                <a:gd name="T64" fmla="*/ 2 w 4"/>
                <a:gd name="T65" fmla="*/ 52 h 348"/>
                <a:gd name="T66" fmla="*/ 0 w 4"/>
                <a:gd name="T67" fmla="*/ 36 h 348"/>
                <a:gd name="T68" fmla="*/ 4 w 4"/>
                <a:gd name="T69" fmla="*/ 36 h 348"/>
                <a:gd name="T70" fmla="*/ 4 w 4"/>
                <a:gd name="T71" fmla="*/ 16 h 348"/>
                <a:gd name="T72" fmla="*/ 0 w 4"/>
                <a:gd name="T73" fmla="*/ 16 h 348"/>
                <a:gd name="T74" fmla="*/ 2 w 4"/>
                <a:gd name="T75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" h="348">
                  <a:moveTo>
                    <a:pt x="4" y="338"/>
                  </a:moveTo>
                  <a:lnTo>
                    <a:pt x="4" y="348"/>
                  </a:lnTo>
                  <a:lnTo>
                    <a:pt x="2" y="348"/>
                  </a:lnTo>
                  <a:lnTo>
                    <a:pt x="0" y="348"/>
                  </a:lnTo>
                  <a:lnTo>
                    <a:pt x="0" y="338"/>
                  </a:lnTo>
                  <a:lnTo>
                    <a:pt x="2" y="336"/>
                  </a:lnTo>
                  <a:lnTo>
                    <a:pt x="4" y="338"/>
                  </a:lnTo>
                  <a:close/>
                  <a:moveTo>
                    <a:pt x="4" y="302"/>
                  </a:moveTo>
                  <a:lnTo>
                    <a:pt x="4" y="318"/>
                  </a:lnTo>
                  <a:lnTo>
                    <a:pt x="2" y="320"/>
                  </a:lnTo>
                  <a:lnTo>
                    <a:pt x="0" y="318"/>
                  </a:lnTo>
                  <a:lnTo>
                    <a:pt x="0" y="302"/>
                  </a:lnTo>
                  <a:lnTo>
                    <a:pt x="2" y="302"/>
                  </a:lnTo>
                  <a:lnTo>
                    <a:pt x="4" y="302"/>
                  </a:lnTo>
                  <a:close/>
                  <a:moveTo>
                    <a:pt x="4" y="270"/>
                  </a:moveTo>
                  <a:lnTo>
                    <a:pt x="4" y="286"/>
                  </a:lnTo>
                  <a:lnTo>
                    <a:pt x="2" y="286"/>
                  </a:lnTo>
                  <a:lnTo>
                    <a:pt x="0" y="286"/>
                  </a:lnTo>
                  <a:lnTo>
                    <a:pt x="0" y="270"/>
                  </a:lnTo>
                  <a:lnTo>
                    <a:pt x="2" y="268"/>
                  </a:lnTo>
                  <a:lnTo>
                    <a:pt x="4" y="270"/>
                  </a:lnTo>
                  <a:close/>
                  <a:moveTo>
                    <a:pt x="4" y="236"/>
                  </a:moveTo>
                  <a:lnTo>
                    <a:pt x="4" y="250"/>
                  </a:lnTo>
                  <a:lnTo>
                    <a:pt x="2" y="254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4" y="236"/>
                  </a:lnTo>
                  <a:close/>
                  <a:moveTo>
                    <a:pt x="4" y="204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4"/>
                  </a:lnTo>
                  <a:lnTo>
                    <a:pt x="2" y="200"/>
                  </a:lnTo>
                  <a:lnTo>
                    <a:pt x="4" y="204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8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" name="Rectangle 33"/>
            <p:cNvSpPr>
              <a:spLocks noChangeArrowheads="1"/>
            </p:cNvSpPr>
            <p:nvPr/>
          </p:nvSpPr>
          <p:spPr bwMode="auto">
            <a:xfrm>
              <a:off x="2344738" y="3757613"/>
              <a:ext cx="365125" cy="333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" name="Rectangle 34"/>
            <p:cNvSpPr>
              <a:spLocks noChangeArrowheads="1"/>
            </p:cNvSpPr>
            <p:nvPr/>
          </p:nvSpPr>
          <p:spPr bwMode="auto">
            <a:xfrm>
              <a:off x="2344738" y="3757613"/>
              <a:ext cx="365125" cy="333375"/>
            </a:xfrm>
            <a:prstGeom prst="rect">
              <a:avLst/>
            </a:prstGeom>
            <a:noFill/>
            <a:ln w="6">
              <a:solidFill>
                <a:srgbClr val="8DBD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8" name="Freeform 35"/>
            <p:cNvSpPr>
              <a:spLocks/>
            </p:cNvSpPr>
            <p:nvPr/>
          </p:nvSpPr>
          <p:spPr bwMode="auto">
            <a:xfrm>
              <a:off x="2668588" y="2198688"/>
              <a:ext cx="79375" cy="95250"/>
            </a:xfrm>
            <a:custGeom>
              <a:avLst/>
              <a:gdLst>
                <a:gd name="T0" fmla="*/ 26 w 50"/>
                <a:gd name="T1" fmla="*/ 0 h 60"/>
                <a:gd name="T2" fmla="*/ 26 w 50"/>
                <a:gd name="T3" fmla="*/ 0 h 60"/>
                <a:gd name="T4" fmla="*/ 20 w 50"/>
                <a:gd name="T5" fmla="*/ 2 h 60"/>
                <a:gd name="T6" fmla="*/ 16 w 50"/>
                <a:gd name="T7" fmla="*/ 2 h 60"/>
                <a:gd name="T8" fmla="*/ 8 w 50"/>
                <a:gd name="T9" fmla="*/ 10 h 60"/>
                <a:gd name="T10" fmla="*/ 2 w 50"/>
                <a:gd name="T11" fmla="*/ 18 h 60"/>
                <a:gd name="T12" fmla="*/ 0 w 50"/>
                <a:gd name="T13" fmla="*/ 30 h 60"/>
                <a:gd name="T14" fmla="*/ 0 w 50"/>
                <a:gd name="T15" fmla="*/ 30 h 60"/>
                <a:gd name="T16" fmla="*/ 2 w 50"/>
                <a:gd name="T17" fmla="*/ 42 h 60"/>
                <a:gd name="T18" fmla="*/ 8 w 50"/>
                <a:gd name="T19" fmla="*/ 50 h 60"/>
                <a:gd name="T20" fmla="*/ 16 w 50"/>
                <a:gd name="T21" fmla="*/ 56 h 60"/>
                <a:gd name="T22" fmla="*/ 20 w 50"/>
                <a:gd name="T23" fmla="*/ 58 h 60"/>
                <a:gd name="T24" fmla="*/ 26 w 50"/>
                <a:gd name="T25" fmla="*/ 60 h 60"/>
                <a:gd name="T26" fmla="*/ 26 w 50"/>
                <a:gd name="T27" fmla="*/ 60 h 60"/>
                <a:gd name="T28" fmla="*/ 36 w 50"/>
                <a:gd name="T29" fmla="*/ 56 h 60"/>
                <a:gd name="T30" fmla="*/ 44 w 50"/>
                <a:gd name="T31" fmla="*/ 50 h 60"/>
                <a:gd name="T32" fmla="*/ 48 w 50"/>
                <a:gd name="T33" fmla="*/ 42 h 60"/>
                <a:gd name="T34" fmla="*/ 50 w 50"/>
                <a:gd name="T35" fmla="*/ 30 h 60"/>
                <a:gd name="T36" fmla="*/ 50 w 50"/>
                <a:gd name="T37" fmla="*/ 30 h 60"/>
                <a:gd name="T38" fmla="*/ 48 w 50"/>
                <a:gd name="T39" fmla="*/ 18 h 60"/>
                <a:gd name="T40" fmla="*/ 44 w 50"/>
                <a:gd name="T41" fmla="*/ 10 h 60"/>
                <a:gd name="T42" fmla="*/ 36 w 50"/>
                <a:gd name="T43" fmla="*/ 2 h 60"/>
                <a:gd name="T44" fmla="*/ 26 w 50"/>
                <a:gd name="T45" fmla="*/ 0 h 60"/>
                <a:gd name="T46" fmla="*/ 26 w 50"/>
                <a:gd name="T4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60">
                  <a:moveTo>
                    <a:pt x="26" y="0"/>
                  </a:moveTo>
                  <a:lnTo>
                    <a:pt x="26" y="0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8" y="10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8" y="50"/>
                  </a:lnTo>
                  <a:lnTo>
                    <a:pt x="16" y="56"/>
                  </a:lnTo>
                  <a:lnTo>
                    <a:pt x="20" y="5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6" y="56"/>
                  </a:lnTo>
                  <a:lnTo>
                    <a:pt x="44" y="50"/>
                  </a:lnTo>
                  <a:lnTo>
                    <a:pt x="48" y="42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8" y="18"/>
                  </a:lnTo>
                  <a:lnTo>
                    <a:pt x="44" y="10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9" name="Freeform 36"/>
            <p:cNvSpPr>
              <a:spLocks/>
            </p:cNvSpPr>
            <p:nvPr/>
          </p:nvSpPr>
          <p:spPr bwMode="auto">
            <a:xfrm>
              <a:off x="2668588" y="2198688"/>
              <a:ext cx="79375" cy="95250"/>
            </a:xfrm>
            <a:custGeom>
              <a:avLst/>
              <a:gdLst>
                <a:gd name="T0" fmla="*/ 26 w 50"/>
                <a:gd name="T1" fmla="*/ 0 h 60"/>
                <a:gd name="T2" fmla="*/ 26 w 50"/>
                <a:gd name="T3" fmla="*/ 0 h 60"/>
                <a:gd name="T4" fmla="*/ 20 w 50"/>
                <a:gd name="T5" fmla="*/ 2 h 60"/>
                <a:gd name="T6" fmla="*/ 16 w 50"/>
                <a:gd name="T7" fmla="*/ 2 h 60"/>
                <a:gd name="T8" fmla="*/ 8 w 50"/>
                <a:gd name="T9" fmla="*/ 10 h 60"/>
                <a:gd name="T10" fmla="*/ 2 w 50"/>
                <a:gd name="T11" fmla="*/ 18 h 60"/>
                <a:gd name="T12" fmla="*/ 0 w 50"/>
                <a:gd name="T13" fmla="*/ 30 h 60"/>
                <a:gd name="T14" fmla="*/ 0 w 50"/>
                <a:gd name="T15" fmla="*/ 30 h 60"/>
                <a:gd name="T16" fmla="*/ 2 w 50"/>
                <a:gd name="T17" fmla="*/ 42 h 60"/>
                <a:gd name="T18" fmla="*/ 8 w 50"/>
                <a:gd name="T19" fmla="*/ 50 h 60"/>
                <a:gd name="T20" fmla="*/ 16 w 50"/>
                <a:gd name="T21" fmla="*/ 56 h 60"/>
                <a:gd name="T22" fmla="*/ 20 w 50"/>
                <a:gd name="T23" fmla="*/ 58 h 60"/>
                <a:gd name="T24" fmla="*/ 26 w 50"/>
                <a:gd name="T25" fmla="*/ 60 h 60"/>
                <a:gd name="T26" fmla="*/ 26 w 50"/>
                <a:gd name="T27" fmla="*/ 60 h 60"/>
                <a:gd name="T28" fmla="*/ 36 w 50"/>
                <a:gd name="T29" fmla="*/ 56 h 60"/>
                <a:gd name="T30" fmla="*/ 44 w 50"/>
                <a:gd name="T31" fmla="*/ 50 h 60"/>
                <a:gd name="T32" fmla="*/ 48 w 50"/>
                <a:gd name="T33" fmla="*/ 42 h 60"/>
                <a:gd name="T34" fmla="*/ 50 w 50"/>
                <a:gd name="T35" fmla="*/ 30 h 60"/>
                <a:gd name="T36" fmla="*/ 50 w 50"/>
                <a:gd name="T37" fmla="*/ 30 h 60"/>
                <a:gd name="T38" fmla="*/ 48 w 50"/>
                <a:gd name="T39" fmla="*/ 18 h 60"/>
                <a:gd name="T40" fmla="*/ 44 w 50"/>
                <a:gd name="T41" fmla="*/ 10 h 60"/>
                <a:gd name="T42" fmla="*/ 36 w 50"/>
                <a:gd name="T43" fmla="*/ 2 h 60"/>
                <a:gd name="T44" fmla="*/ 26 w 50"/>
                <a:gd name="T4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" h="60">
                  <a:moveTo>
                    <a:pt x="26" y="0"/>
                  </a:moveTo>
                  <a:lnTo>
                    <a:pt x="26" y="0"/>
                  </a:lnTo>
                  <a:lnTo>
                    <a:pt x="20" y="2"/>
                  </a:lnTo>
                  <a:lnTo>
                    <a:pt x="16" y="2"/>
                  </a:lnTo>
                  <a:lnTo>
                    <a:pt x="8" y="10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8" y="50"/>
                  </a:lnTo>
                  <a:lnTo>
                    <a:pt x="16" y="56"/>
                  </a:lnTo>
                  <a:lnTo>
                    <a:pt x="20" y="5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6" y="56"/>
                  </a:lnTo>
                  <a:lnTo>
                    <a:pt x="44" y="50"/>
                  </a:lnTo>
                  <a:lnTo>
                    <a:pt x="48" y="42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8" y="18"/>
                  </a:lnTo>
                  <a:lnTo>
                    <a:pt x="44" y="10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CEE3D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0" name="Freeform 37"/>
            <p:cNvSpPr>
              <a:spLocks noEditPoints="1"/>
            </p:cNvSpPr>
            <p:nvPr/>
          </p:nvSpPr>
          <p:spPr bwMode="auto">
            <a:xfrm>
              <a:off x="2789238" y="2271713"/>
              <a:ext cx="2879725" cy="365125"/>
            </a:xfrm>
            <a:custGeom>
              <a:avLst/>
              <a:gdLst>
                <a:gd name="T0" fmla="*/ 1812 w 1814"/>
                <a:gd name="T1" fmla="*/ 226 h 230"/>
                <a:gd name="T2" fmla="*/ 1764 w 1814"/>
                <a:gd name="T3" fmla="*/ 218 h 230"/>
                <a:gd name="T4" fmla="*/ 1764 w 1814"/>
                <a:gd name="T5" fmla="*/ 218 h 230"/>
                <a:gd name="T6" fmla="*/ 1728 w 1814"/>
                <a:gd name="T7" fmla="*/ 218 h 230"/>
                <a:gd name="T8" fmla="*/ 1696 w 1814"/>
                <a:gd name="T9" fmla="*/ 218 h 230"/>
                <a:gd name="T10" fmla="*/ 1678 w 1814"/>
                <a:gd name="T11" fmla="*/ 214 h 230"/>
                <a:gd name="T12" fmla="*/ 1648 w 1814"/>
                <a:gd name="T13" fmla="*/ 210 h 230"/>
                <a:gd name="T14" fmla="*/ 1612 w 1814"/>
                <a:gd name="T15" fmla="*/ 202 h 230"/>
                <a:gd name="T16" fmla="*/ 1564 w 1814"/>
                <a:gd name="T17" fmla="*/ 196 h 230"/>
                <a:gd name="T18" fmla="*/ 1564 w 1814"/>
                <a:gd name="T19" fmla="*/ 196 h 230"/>
                <a:gd name="T20" fmla="*/ 1528 w 1814"/>
                <a:gd name="T21" fmla="*/ 194 h 230"/>
                <a:gd name="T22" fmla="*/ 1498 w 1814"/>
                <a:gd name="T23" fmla="*/ 192 h 230"/>
                <a:gd name="T24" fmla="*/ 1478 w 1814"/>
                <a:gd name="T25" fmla="*/ 192 h 230"/>
                <a:gd name="T26" fmla="*/ 1446 w 1814"/>
                <a:gd name="T27" fmla="*/ 184 h 230"/>
                <a:gd name="T28" fmla="*/ 1412 w 1814"/>
                <a:gd name="T29" fmla="*/ 178 h 230"/>
                <a:gd name="T30" fmla="*/ 1364 w 1814"/>
                <a:gd name="T31" fmla="*/ 174 h 230"/>
                <a:gd name="T32" fmla="*/ 1364 w 1814"/>
                <a:gd name="T33" fmla="*/ 174 h 230"/>
                <a:gd name="T34" fmla="*/ 1328 w 1814"/>
                <a:gd name="T35" fmla="*/ 172 h 230"/>
                <a:gd name="T36" fmla="*/ 1296 w 1814"/>
                <a:gd name="T37" fmla="*/ 170 h 230"/>
                <a:gd name="T38" fmla="*/ 1278 w 1814"/>
                <a:gd name="T39" fmla="*/ 166 h 230"/>
                <a:gd name="T40" fmla="*/ 1248 w 1814"/>
                <a:gd name="T41" fmla="*/ 162 h 230"/>
                <a:gd name="T42" fmla="*/ 1212 w 1814"/>
                <a:gd name="T43" fmla="*/ 156 h 230"/>
                <a:gd name="T44" fmla="*/ 1164 w 1814"/>
                <a:gd name="T45" fmla="*/ 148 h 230"/>
                <a:gd name="T46" fmla="*/ 1164 w 1814"/>
                <a:gd name="T47" fmla="*/ 148 h 230"/>
                <a:gd name="T48" fmla="*/ 1128 w 1814"/>
                <a:gd name="T49" fmla="*/ 148 h 230"/>
                <a:gd name="T50" fmla="*/ 1098 w 1814"/>
                <a:gd name="T51" fmla="*/ 146 h 230"/>
                <a:gd name="T52" fmla="*/ 1078 w 1814"/>
                <a:gd name="T53" fmla="*/ 144 h 230"/>
                <a:gd name="T54" fmla="*/ 1046 w 1814"/>
                <a:gd name="T55" fmla="*/ 138 h 230"/>
                <a:gd name="T56" fmla="*/ 1012 w 1814"/>
                <a:gd name="T57" fmla="*/ 130 h 230"/>
                <a:gd name="T58" fmla="*/ 964 w 1814"/>
                <a:gd name="T59" fmla="*/ 126 h 230"/>
                <a:gd name="T60" fmla="*/ 964 w 1814"/>
                <a:gd name="T61" fmla="*/ 126 h 230"/>
                <a:gd name="T62" fmla="*/ 928 w 1814"/>
                <a:gd name="T63" fmla="*/ 124 h 230"/>
                <a:gd name="T64" fmla="*/ 896 w 1814"/>
                <a:gd name="T65" fmla="*/ 122 h 230"/>
                <a:gd name="T66" fmla="*/ 878 w 1814"/>
                <a:gd name="T67" fmla="*/ 120 h 230"/>
                <a:gd name="T68" fmla="*/ 848 w 1814"/>
                <a:gd name="T69" fmla="*/ 114 h 230"/>
                <a:gd name="T70" fmla="*/ 812 w 1814"/>
                <a:gd name="T71" fmla="*/ 108 h 230"/>
                <a:gd name="T72" fmla="*/ 764 w 1814"/>
                <a:gd name="T73" fmla="*/ 104 h 230"/>
                <a:gd name="T74" fmla="*/ 764 w 1814"/>
                <a:gd name="T75" fmla="*/ 104 h 230"/>
                <a:gd name="T76" fmla="*/ 728 w 1814"/>
                <a:gd name="T77" fmla="*/ 100 h 230"/>
                <a:gd name="T78" fmla="*/ 698 w 1814"/>
                <a:gd name="T79" fmla="*/ 100 h 230"/>
                <a:gd name="T80" fmla="*/ 678 w 1814"/>
                <a:gd name="T81" fmla="*/ 96 h 230"/>
                <a:gd name="T82" fmla="*/ 648 w 1814"/>
                <a:gd name="T83" fmla="*/ 92 h 230"/>
                <a:gd name="T84" fmla="*/ 612 w 1814"/>
                <a:gd name="T85" fmla="*/ 86 h 230"/>
                <a:gd name="T86" fmla="*/ 564 w 1814"/>
                <a:gd name="T87" fmla="*/ 78 h 230"/>
                <a:gd name="T88" fmla="*/ 564 w 1814"/>
                <a:gd name="T89" fmla="*/ 78 h 230"/>
                <a:gd name="T90" fmla="*/ 528 w 1814"/>
                <a:gd name="T91" fmla="*/ 76 h 230"/>
                <a:gd name="T92" fmla="*/ 498 w 1814"/>
                <a:gd name="T93" fmla="*/ 76 h 230"/>
                <a:gd name="T94" fmla="*/ 478 w 1814"/>
                <a:gd name="T95" fmla="*/ 74 h 230"/>
                <a:gd name="T96" fmla="*/ 448 w 1814"/>
                <a:gd name="T97" fmla="*/ 68 h 230"/>
                <a:gd name="T98" fmla="*/ 412 w 1814"/>
                <a:gd name="T99" fmla="*/ 60 h 230"/>
                <a:gd name="T100" fmla="*/ 364 w 1814"/>
                <a:gd name="T101" fmla="*/ 56 h 230"/>
                <a:gd name="T102" fmla="*/ 364 w 1814"/>
                <a:gd name="T103" fmla="*/ 56 h 230"/>
                <a:gd name="T104" fmla="*/ 328 w 1814"/>
                <a:gd name="T105" fmla="*/ 54 h 230"/>
                <a:gd name="T106" fmla="*/ 298 w 1814"/>
                <a:gd name="T107" fmla="*/ 52 h 230"/>
                <a:gd name="T108" fmla="*/ 278 w 1814"/>
                <a:gd name="T109" fmla="*/ 50 h 230"/>
                <a:gd name="T110" fmla="*/ 248 w 1814"/>
                <a:gd name="T111" fmla="*/ 44 h 230"/>
                <a:gd name="T112" fmla="*/ 212 w 1814"/>
                <a:gd name="T113" fmla="*/ 38 h 230"/>
                <a:gd name="T114" fmla="*/ 164 w 1814"/>
                <a:gd name="T115" fmla="*/ 32 h 230"/>
                <a:gd name="T116" fmla="*/ 164 w 1814"/>
                <a:gd name="T117" fmla="*/ 32 h 230"/>
                <a:gd name="T118" fmla="*/ 128 w 1814"/>
                <a:gd name="T119" fmla="*/ 30 h 230"/>
                <a:gd name="T120" fmla="*/ 98 w 1814"/>
                <a:gd name="T121" fmla="*/ 30 h 230"/>
                <a:gd name="T122" fmla="*/ 78 w 1814"/>
                <a:gd name="T123" fmla="*/ 26 h 230"/>
                <a:gd name="T124" fmla="*/ 48 w 1814"/>
                <a:gd name="T125" fmla="*/ 22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4" h="230">
                  <a:moveTo>
                    <a:pt x="36" y="38"/>
                  </a:moveTo>
                  <a:lnTo>
                    <a:pt x="0" y="14"/>
                  </a:lnTo>
                  <a:lnTo>
                    <a:pt x="40" y="0"/>
                  </a:lnTo>
                  <a:lnTo>
                    <a:pt x="36" y="38"/>
                  </a:lnTo>
                  <a:close/>
                  <a:moveTo>
                    <a:pt x="1798" y="224"/>
                  </a:moveTo>
                  <a:lnTo>
                    <a:pt x="1812" y="226"/>
                  </a:lnTo>
                  <a:lnTo>
                    <a:pt x="1814" y="228"/>
                  </a:lnTo>
                  <a:lnTo>
                    <a:pt x="1810" y="230"/>
                  </a:lnTo>
                  <a:lnTo>
                    <a:pt x="1798" y="228"/>
                  </a:lnTo>
                  <a:lnTo>
                    <a:pt x="1794" y="226"/>
                  </a:lnTo>
                  <a:lnTo>
                    <a:pt x="1798" y="224"/>
                  </a:lnTo>
                  <a:close/>
                  <a:moveTo>
                    <a:pt x="1764" y="218"/>
                  </a:moveTo>
                  <a:lnTo>
                    <a:pt x="1778" y="222"/>
                  </a:lnTo>
                  <a:lnTo>
                    <a:pt x="1782" y="224"/>
                  </a:lnTo>
                  <a:lnTo>
                    <a:pt x="1778" y="226"/>
                  </a:lnTo>
                  <a:lnTo>
                    <a:pt x="1764" y="224"/>
                  </a:lnTo>
                  <a:lnTo>
                    <a:pt x="1762" y="222"/>
                  </a:lnTo>
                  <a:lnTo>
                    <a:pt x="1764" y="218"/>
                  </a:lnTo>
                  <a:close/>
                  <a:moveTo>
                    <a:pt x="1730" y="216"/>
                  </a:moveTo>
                  <a:lnTo>
                    <a:pt x="1746" y="218"/>
                  </a:lnTo>
                  <a:lnTo>
                    <a:pt x="1748" y="220"/>
                  </a:lnTo>
                  <a:lnTo>
                    <a:pt x="1744" y="222"/>
                  </a:lnTo>
                  <a:lnTo>
                    <a:pt x="1730" y="220"/>
                  </a:lnTo>
                  <a:lnTo>
                    <a:pt x="1728" y="218"/>
                  </a:lnTo>
                  <a:lnTo>
                    <a:pt x="1730" y="216"/>
                  </a:lnTo>
                  <a:close/>
                  <a:moveTo>
                    <a:pt x="1698" y="212"/>
                  </a:moveTo>
                  <a:lnTo>
                    <a:pt x="1712" y="214"/>
                  </a:lnTo>
                  <a:lnTo>
                    <a:pt x="1714" y="216"/>
                  </a:lnTo>
                  <a:lnTo>
                    <a:pt x="1712" y="218"/>
                  </a:lnTo>
                  <a:lnTo>
                    <a:pt x="1696" y="218"/>
                  </a:lnTo>
                  <a:lnTo>
                    <a:pt x="1694" y="214"/>
                  </a:lnTo>
                  <a:lnTo>
                    <a:pt x="1698" y="212"/>
                  </a:lnTo>
                  <a:close/>
                  <a:moveTo>
                    <a:pt x="1664" y="208"/>
                  </a:moveTo>
                  <a:lnTo>
                    <a:pt x="1678" y="210"/>
                  </a:lnTo>
                  <a:lnTo>
                    <a:pt x="1680" y="212"/>
                  </a:lnTo>
                  <a:lnTo>
                    <a:pt x="1678" y="214"/>
                  </a:lnTo>
                  <a:lnTo>
                    <a:pt x="1664" y="212"/>
                  </a:lnTo>
                  <a:lnTo>
                    <a:pt x="1662" y="210"/>
                  </a:lnTo>
                  <a:lnTo>
                    <a:pt x="1664" y="208"/>
                  </a:lnTo>
                  <a:close/>
                  <a:moveTo>
                    <a:pt x="1632" y="204"/>
                  </a:moveTo>
                  <a:lnTo>
                    <a:pt x="1646" y="206"/>
                  </a:lnTo>
                  <a:lnTo>
                    <a:pt x="1648" y="210"/>
                  </a:lnTo>
                  <a:lnTo>
                    <a:pt x="1644" y="210"/>
                  </a:lnTo>
                  <a:lnTo>
                    <a:pt x="1630" y="210"/>
                  </a:lnTo>
                  <a:lnTo>
                    <a:pt x="1628" y="206"/>
                  </a:lnTo>
                  <a:lnTo>
                    <a:pt x="1632" y="204"/>
                  </a:lnTo>
                  <a:close/>
                  <a:moveTo>
                    <a:pt x="1596" y="200"/>
                  </a:moveTo>
                  <a:lnTo>
                    <a:pt x="1612" y="202"/>
                  </a:lnTo>
                  <a:lnTo>
                    <a:pt x="1614" y="204"/>
                  </a:lnTo>
                  <a:lnTo>
                    <a:pt x="1612" y="206"/>
                  </a:lnTo>
                  <a:lnTo>
                    <a:pt x="1596" y="204"/>
                  </a:lnTo>
                  <a:lnTo>
                    <a:pt x="1596" y="202"/>
                  </a:lnTo>
                  <a:lnTo>
                    <a:pt x="1596" y="200"/>
                  </a:lnTo>
                  <a:close/>
                  <a:moveTo>
                    <a:pt x="1564" y="196"/>
                  </a:moveTo>
                  <a:lnTo>
                    <a:pt x="1580" y="198"/>
                  </a:lnTo>
                  <a:lnTo>
                    <a:pt x="1580" y="200"/>
                  </a:lnTo>
                  <a:lnTo>
                    <a:pt x="1578" y="202"/>
                  </a:lnTo>
                  <a:lnTo>
                    <a:pt x="1564" y="200"/>
                  </a:lnTo>
                  <a:lnTo>
                    <a:pt x="1562" y="198"/>
                  </a:lnTo>
                  <a:lnTo>
                    <a:pt x="1564" y="196"/>
                  </a:lnTo>
                  <a:close/>
                  <a:moveTo>
                    <a:pt x="1532" y="192"/>
                  </a:moveTo>
                  <a:lnTo>
                    <a:pt x="1544" y="194"/>
                  </a:lnTo>
                  <a:lnTo>
                    <a:pt x="1548" y="196"/>
                  </a:lnTo>
                  <a:lnTo>
                    <a:pt x="1544" y="200"/>
                  </a:lnTo>
                  <a:lnTo>
                    <a:pt x="1530" y="198"/>
                  </a:lnTo>
                  <a:lnTo>
                    <a:pt x="1528" y="194"/>
                  </a:lnTo>
                  <a:lnTo>
                    <a:pt x="1532" y="192"/>
                  </a:lnTo>
                  <a:close/>
                  <a:moveTo>
                    <a:pt x="1498" y="188"/>
                  </a:moveTo>
                  <a:lnTo>
                    <a:pt x="1512" y="190"/>
                  </a:lnTo>
                  <a:lnTo>
                    <a:pt x="1514" y="192"/>
                  </a:lnTo>
                  <a:lnTo>
                    <a:pt x="1512" y="194"/>
                  </a:lnTo>
                  <a:lnTo>
                    <a:pt x="1498" y="192"/>
                  </a:lnTo>
                  <a:lnTo>
                    <a:pt x="1494" y="192"/>
                  </a:lnTo>
                  <a:lnTo>
                    <a:pt x="1498" y="188"/>
                  </a:lnTo>
                  <a:close/>
                  <a:moveTo>
                    <a:pt x="1464" y="184"/>
                  </a:moveTo>
                  <a:lnTo>
                    <a:pt x="1478" y="186"/>
                  </a:lnTo>
                  <a:lnTo>
                    <a:pt x="1482" y="190"/>
                  </a:lnTo>
                  <a:lnTo>
                    <a:pt x="1478" y="192"/>
                  </a:lnTo>
                  <a:lnTo>
                    <a:pt x="1464" y="190"/>
                  </a:lnTo>
                  <a:lnTo>
                    <a:pt x="1462" y="186"/>
                  </a:lnTo>
                  <a:lnTo>
                    <a:pt x="1464" y="184"/>
                  </a:lnTo>
                  <a:close/>
                  <a:moveTo>
                    <a:pt x="1430" y="182"/>
                  </a:moveTo>
                  <a:lnTo>
                    <a:pt x="1446" y="184"/>
                  </a:lnTo>
                  <a:lnTo>
                    <a:pt x="1446" y="184"/>
                  </a:lnTo>
                  <a:lnTo>
                    <a:pt x="1446" y="186"/>
                  </a:lnTo>
                  <a:lnTo>
                    <a:pt x="1430" y="184"/>
                  </a:lnTo>
                  <a:lnTo>
                    <a:pt x="1428" y="184"/>
                  </a:lnTo>
                  <a:lnTo>
                    <a:pt x="1430" y="182"/>
                  </a:lnTo>
                  <a:close/>
                  <a:moveTo>
                    <a:pt x="1398" y="176"/>
                  </a:moveTo>
                  <a:lnTo>
                    <a:pt x="1412" y="178"/>
                  </a:lnTo>
                  <a:lnTo>
                    <a:pt x="1414" y="182"/>
                  </a:lnTo>
                  <a:lnTo>
                    <a:pt x="1410" y="184"/>
                  </a:lnTo>
                  <a:lnTo>
                    <a:pt x="1398" y="182"/>
                  </a:lnTo>
                  <a:lnTo>
                    <a:pt x="1394" y="178"/>
                  </a:lnTo>
                  <a:lnTo>
                    <a:pt x="1398" y="176"/>
                  </a:lnTo>
                  <a:close/>
                  <a:moveTo>
                    <a:pt x="1364" y="174"/>
                  </a:moveTo>
                  <a:lnTo>
                    <a:pt x="1378" y="174"/>
                  </a:lnTo>
                  <a:lnTo>
                    <a:pt x="1380" y="176"/>
                  </a:lnTo>
                  <a:lnTo>
                    <a:pt x="1378" y="180"/>
                  </a:lnTo>
                  <a:lnTo>
                    <a:pt x="1364" y="178"/>
                  </a:lnTo>
                  <a:lnTo>
                    <a:pt x="1362" y="174"/>
                  </a:lnTo>
                  <a:lnTo>
                    <a:pt x="1364" y="174"/>
                  </a:lnTo>
                  <a:close/>
                  <a:moveTo>
                    <a:pt x="1330" y="168"/>
                  </a:moveTo>
                  <a:lnTo>
                    <a:pt x="1346" y="170"/>
                  </a:lnTo>
                  <a:lnTo>
                    <a:pt x="1348" y="174"/>
                  </a:lnTo>
                  <a:lnTo>
                    <a:pt x="1344" y="174"/>
                  </a:lnTo>
                  <a:lnTo>
                    <a:pt x="1330" y="174"/>
                  </a:lnTo>
                  <a:lnTo>
                    <a:pt x="1328" y="172"/>
                  </a:lnTo>
                  <a:lnTo>
                    <a:pt x="1330" y="168"/>
                  </a:lnTo>
                  <a:close/>
                  <a:moveTo>
                    <a:pt x="1298" y="166"/>
                  </a:moveTo>
                  <a:lnTo>
                    <a:pt x="1312" y="166"/>
                  </a:lnTo>
                  <a:lnTo>
                    <a:pt x="1314" y="170"/>
                  </a:lnTo>
                  <a:lnTo>
                    <a:pt x="1312" y="172"/>
                  </a:lnTo>
                  <a:lnTo>
                    <a:pt x="1296" y="170"/>
                  </a:lnTo>
                  <a:lnTo>
                    <a:pt x="1296" y="166"/>
                  </a:lnTo>
                  <a:lnTo>
                    <a:pt x="1298" y="166"/>
                  </a:lnTo>
                  <a:close/>
                  <a:moveTo>
                    <a:pt x="1264" y="162"/>
                  </a:moveTo>
                  <a:lnTo>
                    <a:pt x="1278" y="164"/>
                  </a:lnTo>
                  <a:lnTo>
                    <a:pt x="1280" y="166"/>
                  </a:lnTo>
                  <a:lnTo>
                    <a:pt x="1278" y="166"/>
                  </a:lnTo>
                  <a:lnTo>
                    <a:pt x="1264" y="166"/>
                  </a:lnTo>
                  <a:lnTo>
                    <a:pt x="1262" y="164"/>
                  </a:lnTo>
                  <a:lnTo>
                    <a:pt x="1264" y="162"/>
                  </a:lnTo>
                  <a:close/>
                  <a:moveTo>
                    <a:pt x="1232" y="156"/>
                  </a:moveTo>
                  <a:lnTo>
                    <a:pt x="1246" y="158"/>
                  </a:lnTo>
                  <a:lnTo>
                    <a:pt x="1248" y="162"/>
                  </a:lnTo>
                  <a:lnTo>
                    <a:pt x="1244" y="164"/>
                  </a:lnTo>
                  <a:lnTo>
                    <a:pt x="1230" y="162"/>
                  </a:lnTo>
                  <a:lnTo>
                    <a:pt x="1228" y="158"/>
                  </a:lnTo>
                  <a:lnTo>
                    <a:pt x="1232" y="156"/>
                  </a:lnTo>
                  <a:close/>
                  <a:moveTo>
                    <a:pt x="1198" y="154"/>
                  </a:moveTo>
                  <a:lnTo>
                    <a:pt x="1212" y="156"/>
                  </a:lnTo>
                  <a:lnTo>
                    <a:pt x="1214" y="156"/>
                  </a:lnTo>
                  <a:lnTo>
                    <a:pt x="1212" y="160"/>
                  </a:lnTo>
                  <a:lnTo>
                    <a:pt x="1198" y="158"/>
                  </a:lnTo>
                  <a:lnTo>
                    <a:pt x="1196" y="156"/>
                  </a:lnTo>
                  <a:lnTo>
                    <a:pt x="1198" y="154"/>
                  </a:lnTo>
                  <a:close/>
                  <a:moveTo>
                    <a:pt x="1164" y="148"/>
                  </a:moveTo>
                  <a:lnTo>
                    <a:pt x="1180" y="150"/>
                  </a:lnTo>
                  <a:lnTo>
                    <a:pt x="1180" y="154"/>
                  </a:lnTo>
                  <a:lnTo>
                    <a:pt x="1178" y="156"/>
                  </a:lnTo>
                  <a:lnTo>
                    <a:pt x="1164" y="154"/>
                  </a:lnTo>
                  <a:lnTo>
                    <a:pt x="1162" y="152"/>
                  </a:lnTo>
                  <a:lnTo>
                    <a:pt x="1164" y="148"/>
                  </a:lnTo>
                  <a:close/>
                  <a:moveTo>
                    <a:pt x="1130" y="146"/>
                  </a:moveTo>
                  <a:lnTo>
                    <a:pt x="1144" y="148"/>
                  </a:lnTo>
                  <a:lnTo>
                    <a:pt x="1148" y="150"/>
                  </a:lnTo>
                  <a:lnTo>
                    <a:pt x="1144" y="152"/>
                  </a:lnTo>
                  <a:lnTo>
                    <a:pt x="1130" y="150"/>
                  </a:lnTo>
                  <a:lnTo>
                    <a:pt x="1128" y="148"/>
                  </a:lnTo>
                  <a:lnTo>
                    <a:pt x="1130" y="146"/>
                  </a:lnTo>
                  <a:close/>
                  <a:moveTo>
                    <a:pt x="1098" y="142"/>
                  </a:moveTo>
                  <a:lnTo>
                    <a:pt x="1112" y="144"/>
                  </a:lnTo>
                  <a:lnTo>
                    <a:pt x="1114" y="146"/>
                  </a:lnTo>
                  <a:lnTo>
                    <a:pt x="1110" y="148"/>
                  </a:lnTo>
                  <a:lnTo>
                    <a:pt x="1098" y="146"/>
                  </a:lnTo>
                  <a:lnTo>
                    <a:pt x="1094" y="144"/>
                  </a:lnTo>
                  <a:lnTo>
                    <a:pt x="1098" y="142"/>
                  </a:lnTo>
                  <a:close/>
                  <a:moveTo>
                    <a:pt x="1064" y="138"/>
                  </a:moveTo>
                  <a:lnTo>
                    <a:pt x="1078" y="138"/>
                  </a:lnTo>
                  <a:lnTo>
                    <a:pt x="1082" y="142"/>
                  </a:lnTo>
                  <a:lnTo>
                    <a:pt x="1078" y="144"/>
                  </a:lnTo>
                  <a:lnTo>
                    <a:pt x="1064" y="142"/>
                  </a:lnTo>
                  <a:lnTo>
                    <a:pt x="1062" y="138"/>
                  </a:lnTo>
                  <a:lnTo>
                    <a:pt x="1064" y="138"/>
                  </a:lnTo>
                  <a:close/>
                  <a:moveTo>
                    <a:pt x="1030" y="134"/>
                  </a:moveTo>
                  <a:lnTo>
                    <a:pt x="1046" y="136"/>
                  </a:lnTo>
                  <a:lnTo>
                    <a:pt x="1046" y="138"/>
                  </a:lnTo>
                  <a:lnTo>
                    <a:pt x="1046" y="140"/>
                  </a:lnTo>
                  <a:lnTo>
                    <a:pt x="1030" y="138"/>
                  </a:lnTo>
                  <a:lnTo>
                    <a:pt x="1030" y="136"/>
                  </a:lnTo>
                  <a:lnTo>
                    <a:pt x="1030" y="134"/>
                  </a:lnTo>
                  <a:close/>
                  <a:moveTo>
                    <a:pt x="998" y="130"/>
                  </a:moveTo>
                  <a:lnTo>
                    <a:pt x="1012" y="130"/>
                  </a:lnTo>
                  <a:lnTo>
                    <a:pt x="1014" y="134"/>
                  </a:lnTo>
                  <a:lnTo>
                    <a:pt x="1012" y="136"/>
                  </a:lnTo>
                  <a:lnTo>
                    <a:pt x="996" y="134"/>
                  </a:lnTo>
                  <a:lnTo>
                    <a:pt x="994" y="132"/>
                  </a:lnTo>
                  <a:lnTo>
                    <a:pt x="998" y="130"/>
                  </a:lnTo>
                  <a:close/>
                  <a:moveTo>
                    <a:pt x="964" y="126"/>
                  </a:moveTo>
                  <a:lnTo>
                    <a:pt x="978" y="128"/>
                  </a:lnTo>
                  <a:lnTo>
                    <a:pt x="980" y="130"/>
                  </a:lnTo>
                  <a:lnTo>
                    <a:pt x="978" y="132"/>
                  </a:lnTo>
                  <a:lnTo>
                    <a:pt x="964" y="130"/>
                  </a:lnTo>
                  <a:lnTo>
                    <a:pt x="962" y="128"/>
                  </a:lnTo>
                  <a:lnTo>
                    <a:pt x="964" y="126"/>
                  </a:lnTo>
                  <a:close/>
                  <a:moveTo>
                    <a:pt x="932" y="122"/>
                  </a:moveTo>
                  <a:lnTo>
                    <a:pt x="946" y="124"/>
                  </a:lnTo>
                  <a:lnTo>
                    <a:pt x="948" y="126"/>
                  </a:lnTo>
                  <a:lnTo>
                    <a:pt x="944" y="130"/>
                  </a:lnTo>
                  <a:lnTo>
                    <a:pt x="932" y="126"/>
                  </a:lnTo>
                  <a:lnTo>
                    <a:pt x="928" y="124"/>
                  </a:lnTo>
                  <a:lnTo>
                    <a:pt x="932" y="122"/>
                  </a:lnTo>
                  <a:close/>
                  <a:moveTo>
                    <a:pt x="898" y="118"/>
                  </a:moveTo>
                  <a:lnTo>
                    <a:pt x="912" y="120"/>
                  </a:lnTo>
                  <a:lnTo>
                    <a:pt x="914" y="122"/>
                  </a:lnTo>
                  <a:lnTo>
                    <a:pt x="912" y="124"/>
                  </a:lnTo>
                  <a:lnTo>
                    <a:pt x="896" y="122"/>
                  </a:lnTo>
                  <a:lnTo>
                    <a:pt x="896" y="120"/>
                  </a:lnTo>
                  <a:lnTo>
                    <a:pt x="898" y="118"/>
                  </a:lnTo>
                  <a:close/>
                  <a:moveTo>
                    <a:pt x="864" y="114"/>
                  </a:moveTo>
                  <a:lnTo>
                    <a:pt x="878" y="116"/>
                  </a:lnTo>
                  <a:lnTo>
                    <a:pt x="880" y="118"/>
                  </a:lnTo>
                  <a:lnTo>
                    <a:pt x="878" y="120"/>
                  </a:lnTo>
                  <a:lnTo>
                    <a:pt x="864" y="120"/>
                  </a:lnTo>
                  <a:lnTo>
                    <a:pt x="860" y="116"/>
                  </a:lnTo>
                  <a:lnTo>
                    <a:pt x="864" y="114"/>
                  </a:lnTo>
                  <a:close/>
                  <a:moveTo>
                    <a:pt x="832" y="110"/>
                  </a:moveTo>
                  <a:lnTo>
                    <a:pt x="844" y="112"/>
                  </a:lnTo>
                  <a:lnTo>
                    <a:pt x="848" y="114"/>
                  </a:lnTo>
                  <a:lnTo>
                    <a:pt x="844" y="116"/>
                  </a:lnTo>
                  <a:lnTo>
                    <a:pt x="830" y="114"/>
                  </a:lnTo>
                  <a:lnTo>
                    <a:pt x="828" y="112"/>
                  </a:lnTo>
                  <a:lnTo>
                    <a:pt x="832" y="110"/>
                  </a:lnTo>
                  <a:close/>
                  <a:moveTo>
                    <a:pt x="798" y="106"/>
                  </a:moveTo>
                  <a:lnTo>
                    <a:pt x="812" y="108"/>
                  </a:lnTo>
                  <a:lnTo>
                    <a:pt x="814" y="112"/>
                  </a:lnTo>
                  <a:lnTo>
                    <a:pt x="812" y="112"/>
                  </a:lnTo>
                  <a:lnTo>
                    <a:pt x="798" y="112"/>
                  </a:lnTo>
                  <a:lnTo>
                    <a:pt x="796" y="108"/>
                  </a:lnTo>
                  <a:lnTo>
                    <a:pt x="798" y="106"/>
                  </a:lnTo>
                  <a:close/>
                  <a:moveTo>
                    <a:pt x="764" y="104"/>
                  </a:moveTo>
                  <a:lnTo>
                    <a:pt x="780" y="104"/>
                  </a:lnTo>
                  <a:lnTo>
                    <a:pt x="780" y="106"/>
                  </a:lnTo>
                  <a:lnTo>
                    <a:pt x="778" y="110"/>
                  </a:lnTo>
                  <a:lnTo>
                    <a:pt x="764" y="106"/>
                  </a:lnTo>
                  <a:lnTo>
                    <a:pt x="762" y="104"/>
                  </a:lnTo>
                  <a:lnTo>
                    <a:pt x="764" y="104"/>
                  </a:lnTo>
                  <a:close/>
                  <a:moveTo>
                    <a:pt x="730" y="98"/>
                  </a:moveTo>
                  <a:lnTo>
                    <a:pt x="746" y="100"/>
                  </a:lnTo>
                  <a:lnTo>
                    <a:pt x="746" y="104"/>
                  </a:lnTo>
                  <a:lnTo>
                    <a:pt x="746" y="104"/>
                  </a:lnTo>
                  <a:lnTo>
                    <a:pt x="730" y="104"/>
                  </a:lnTo>
                  <a:lnTo>
                    <a:pt x="728" y="100"/>
                  </a:lnTo>
                  <a:lnTo>
                    <a:pt x="730" y="98"/>
                  </a:lnTo>
                  <a:close/>
                  <a:moveTo>
                    <a:pt x="698" y="94"/>
                  </a:moveTo>
                  <a:lnTo>
                    <a:pt x="712" y="96"/>
                  </a:lnTo>
                  <a:lnTo>
                    <a:pt x="714" y="98"/>
                  </a:lnTo>
                  <a:lnTo>
                    <a:pt x="710" y="102"/>
                  </a:lnTo>
                  <a:lnTo>
                    <a:pt x="698" y="100"/>
                  </a:lnTo>
                  <a:lnTo>
                    <a:pt x="694" y="96"/>
                  </a:lnTo>
                  <a:lnTo>
                    <a:pt x="698" y="94"/>
                  </a:lnTo>
                  <a:close/>
                  <a:moveTo>
                    <a:pt x="666" y="90"/>
                  </a:moveTo>
                  <a:lnTo>
                    <a:pt x="678" y="92"/>
                  </a:lnTo>
                  <a:lnTo>
                    <a:pt x="682" y="94"/>
                  </a:lnTo>
                  <a:lnTo>
                    <a:pt x="678" y="96"/>
                  </a:lnTo>
                  <a:lnTo>
                    <a:pt x="664" y="94"/>
                  </a:lnTo>
                  <a:lnTo>
                    <a:pt x="662" y="94"/>
                  </a:lnTo>
                  <a:lnTo>
                    <a:pt x="666" y="90"/>
                  </a:lnTo>
                  <a:close/>
                  <a:moveTo>
                    <a:pt x="630" y="86"/>
                  </a:moveTo>
                  <a:lnTo>
                    <a:pt x="646" y="88"/>
                  </a:lnTo>
                  <a:lnTo>
                    <a:pt x="648" y="92"/>
                  </a:lnTo>
                  <a:lnTo>
                    <a:pt x="646" y="94"/>
                  </a:lnTo>
                  <a:lnTo>
                    <a:pt x="630" y="92"/>
                  </a:lnTo>
                  <a:lnTo>
                    <a:pt x="630" y="88"/>
                  </a:lnTo>
                  <a:lnTo>
                    <a:pt x="630" y="86"/>
                  </a:lnTo>
                  <a:close/>
                  <a:moveTo>
                    <a:pt x="598" y="84"/>
                  </a:moveTo>
                  <a:lnTo>
                    <a:pt x="612" y="86"/>
                  </a:lnTo>
                  <a:lnTo>
                    <a:pt x="614" y="86"/>
                  </a:lnTo>
                  <a:lnTo>
                    <a:pt x="612" y="90"/>
                  </a:lnTo>
                  <a:lnTo>
                    <a:pt x="596" y="88"/>
                  </a:lnTo>
                  <a:lnTo>
                    <a:pt x="594" y="86"/>
                  </a:lnTo>
                  <a:lnTo>
                    <a:pt x="598" y="84"/>
                  </a:lnTo>
                  <a:close/>
                  <a:moveTo>
                    <a:pt x="564" y="78"/>
                  </a:moveTo>
                  <a:lnTo>
                    <a:pt x="578" y="80"/>
                  </a:lnTo>
                  <a:lnTo>
                    <a:pt x="580" y="84"/>
                  </a:lnTo>
                  <a:lnTo>
                    <a:pt x="578" y="86"/>
                  </a:lnTo>
                  <a:lnTo>
                    <a:pt x="564" y="84"/>
                  </a:lnTo>
                  <a:lnTo>
                    <a:pt x="562" y="80"/>
                  </a:lnTo>
                  <a:lnTo>
                    <a:pt x="564" y="78"/>
                  </a:lnTo>
                  <a:close/>
                  <a:moveTo>
                    <a:pt x="532" y="76"/>
                  </a:moveTo>
                  <a:lnTo>
                    <a:pt x="546" y="76"/>
                  </a:lnTo>
                  <a:lnTo>
                    <a:pt x="548" y="78"/>
                  </a:lnTo>
                  <a:lnTo>
                    <a:pt x="544" y="82"/>
                  </a:lnTo>
                  <a:lnTo>
                    <a:pt x="532" y="80"/>
                  </a:lnTo>
                  <a:lnTo>
                    <a:pt x="528" y="76"/>
                  </a:lnTo>
                  <a:lnTo>
                    <a:pt x="532" y="76"/>
                  </a:lnTo>
                  <a:close/>
                  <a:moveTo>
                    <a:pt x="498" y="70"/>
                  </a:moveTo>
                  <a:lnTo>
                    <a:pt x="512" y="72"/>
                  </a:lnTo>
                  <a:lnTo>
                    <a:pt x="514" y="76"/>
                  </a:lnTo>
                  <a:lnTo>
                    <a:pt x="512" y="76"/>
                  </a:lnTo>
                  <a:lnTo>
                    <a:pt x="498" y="76"/>
                  </a:lnTo>
                  <a:lnTo>
                    <a:pt x="496" y="74"/>
                  </a:lnTo>
                  <a:lnTo>
                    <a:pt x="498" y="70"/>
                  </a:lnTo>
                  <a:close/>
                  <a:moveTo>
                    <a:pt x="464" y="68"/>
                  </a:moveTo>
                  <a:lnTo>
                    <a:pt x="480" y="68"/>
                  </a:lnTo>
                  <a:lnTo>
                    <a:pt x="480" y="72"/>
                  </a:lnTo>
                  <a:lnTo>
                    <a:pt x="478" y="74"/>
                  </a:lnTo>
                  <a:lnTo>
                    <a:pt x="464" y="72"/>
                  </a:lnTo>
                  <a:lnTo>
                    <a:pt x="462" y="68"/>
                  </a:lnTo>
                  <a:lnTo>
                    <a:pt x="464" y="68"/>
                  </a:lnTo>
                  <a:close/>
                  <a:moveTo>
                    <a:pt x="432" y="64"/>
                  </a:moveTo>
                  <a:lnTo>
                    <a:pt x="444" y="66"/>
                  </a:lnTo>
                  <a:lnTo>
                    <a:pt x="448" y="68"/>
                  </a:lnTo>
                  <a:lnTo>
                    <a:pt x="444" y="70"/>
                  </a:lnTo>
                  <a:lnTo>
                    <a:pt x="430" y="68"/>
                  </a:lnTo>
                  <a:lnTo>
                    <a:pt x="428" y="66"/>
                  </a:lnTo>
                  <a:lnTo>
                    <a:pt x="432" y="64"/>
                  </a:lnTo>
                  <a:close/>
                  <a:moveTo>
                    <a:pt x="398" y="58"/>
                  </a:moveTo>
                  <a:lnTo>
                    <a:pt x="412" y="60"/>
                  </a:lnTo>
                  <a:lnTo>
                    <a:pt x="414" y="64"/>
                  </a:lnTo>
                  <a:lnTo>
                    <a:pt x="412" y="66"/>
                  </a:lnTo>
                  <a:lnTo>
                    <a:pt x="398" y="64"/>
                  </a:lnTo>
                  <a:lnTo>
                    <a:pt x="396" y="60"/>
                  </a:lnTo>
                  <a:lnTo>
                    <a:pt x="398" y="58"/>
                  </a:lnTo>
                  <a:close/>
                  <a:moveTo>
                    <a:pt x="364" y="56"/>
                  </a:moveTo>
                  <a:lnTo>
                    <a:pt x="380" y="58"/>
                  </a:lnTo>
                  <a:lnTo>
                    <a:pt x="382" y="58"/>
                  </a:lnTo>
                  <a:lnTo>
                    <a:pt x="378" y="62"/>
                  </a:lnTo>
                  <a:lnTo>
                    <a:pt x="364" y="60"/>
                  </a:lnTo>
                  <a:lnTo>
                    <a:pt x="362" y="58"/>
                  </a:lnTo>
                  <a:lnTo>
                    <a:pt x="364" y="56"/>
                  </a:lnTo>
                  <a:close/>
                  <a:moveTo>
                    <a:pt x="330" y="50"/>
                  </a:moveTo>
                  <a:lnTo>
                    <a:pt x="346" y="52"/>
                  </a:lnTo>
                  <a:lnTo>
                    <a:pt x="346" y="56"/>
                  </a:lnTo>
                  <a:lnTo>
                    <a:pt x="346" y="58"/>
                  </a:lnTo>
                  <a:lnTo>
                    <a:pt x="330" y="56"/>
                  </a:lnTo>
                  <a:lnTo>
                    <a:pt x="328" y="54"/>
                  </a:lnTo>
                  <a:lnTo>
                    <a:pt x="330" y="50"/>
                  </a:lnTo>
                  <a:close/>
                  <a:moveTo>
                    <a:pt x="298" y="48"/>
                  </a:moveTo>
                  <a:lnTo>
                    <a:pt x="312" y="50"/>
                  </a:lnTo>
                  <a:lnTo>
                    <a:pt x="314" y="52"/>
                  </a:lnTo>
                  <a:lnTo>
                    <a:pt x="310" y="54"/>
                  </a:lnTo>
                  <a:lnTo>
                    <a:pt x="298" y="52"/>
                  </a:lnTo>
                  <a:lnTo>
                    <a:pt x="294" y="50"/>
                  </a:lnTo>
                  <a:lnTo>
                    <a:pt x="298" y="48"/>
                  </a:lnTo>
                  <a:close/>
                  <a:moveTo>
                    <a:pt x="266" y="44"/>
                  </a:moveTo>
                  <a:lnTo>
                    <a:pt x="278" y="46"/>
                  </a:lnTo>
                  <a:lnTo>
                    <a:pt x="282" y="48"/>
                  </a:lnTo>
                  <a:lnTo>
                    <a:pt x="278" y="50"/>
                  </a:lnTo>
                  <a:lnTo>
                    <a:pt x="264" y="50"/>
                  </a:lnTo>
                  <a:lnTo>
                    <a:pt x="262" y="46"/>
                  </a:lnTo>
                  <a:lnTo>
                    <a:pt x="266" y="44"/>
                  </a:lnTo>
                  <a:close/>
                  <a:moveTo>
                    <a:pt x="230" y="40"/>
                  </a:moveTo>
                  <a:lnTo>
                    <a:pt x="246" y="42"/>
                  </a:lnTo>
                  <a:lnTo>
                    <a:pt x="248" y="44"/>
                  </a:lnTo>
                  <a:lnTo>
                    <a:pt x="246" y="46"/>
                  </a:lnTo>
                  <a:lnTo>
                    <a:pt x="230" y="44"/>
                  </a:lnTo>
                  <a:lnTo>
                    <a:pt x="228" y="42"/>
                  </a:lnTo>
                  <a:lnTo>
                    <a:pt x="230" y="40"/>
                  </a:lnTo>
                  <a:close/>
                  <a:moveTo>
                    <a:pt x="198" y="36"/>
                  </a:moveTo>
                  <a:lnTo>
                    <a:pt x="212" y="38"/>
                  </a:lnTo>
                  <a:lnTo>
                    <a:pt x="214" y="40"/>
                  </a:lnTo>
                  <a:lnTo>
                    <a:pt x="212" y="42"/>
                  </a:lnTo>
                  <a:lnTo>
                    <a:pt x="196" y="42"/>
                  </a:lnTo>
                  <a:lnTo>
                    <a:pt x="196" y="38"/>
                  </a:lnTo>
                  <a:lnTo>
                    <a:pt x="198" y="36"/>
                  </a:lnTo>
                  <a:close/>
                  <a:moveTo>
                    <a:pt x="164" y="32"/>
                  </a:moveTo>
                  <a:lnTo>
                    <a:pt x="178" y="32"/>
                  </a:lnTo>
                  <a:lnTo>
                    <a:pt x="180" y="36"/>
                  </a:lnTo>
                  <a:lnTo>
                    <a:pt x="178" y="38"/>
                  </a:lnTo>
                  <a:lnTo>
                    <a:pt x="164" y="36"/>
                  </a:lnTo>
                  <a:lnTo>
                    <a:pt x="162" y="34"/>
                  </a:lnTo>
                  <a:lnTo>
                    <a:pt x="164" y="32"/>
                  </a:lnTo>
                  <a:close/>
                  <a:moveTo>
                    <a:pt x="132" y="28"/>
                  </a:moveTo>
                  <a:lnTo>
                    <a:pt x="146" y="30"/>
                  </a:lnTo>
                  <a:lnTo>
                    <a:pt x="148" y="32"/>
                  </a:lnTo>
                  <a:lnTo>
                    <a:pt x="144" y="34"/>
                  </a:lnTo>
                  <a:lnTo>
                    <a:pt x="132" y="32"/>
                  </a:lnTo>
                  <a:lnTo>
                    <a:pt x="128" y="30"/>
                  </a:lnTo>
                  <a:lnTo>
                    <a:pt x="132" y="28"/>
                  </a:lnTo>
                  <a:close/>
                  <a:moveTo>
                    <a:pt x="98" y="24"/>
                  </a:moveTo>
                  <a:lnTo>
                    <a:pt x="112" y="26"/>
                  </a:lnTo>
                  <a:lnTo>
                    <a:pt x="114" y="28"/>
                  </a:lnTo>
                  <a:lnTo>
                    <a:pt x="112" y="32"/>
                  </a:lnTo>
                  <a:lnTo>
                    <a:pt x="98" y="30"/>
                  </a:lnTo>
                  <a:lnTo>
                    <a:pt x="96" y="26"/>
                  </a:lnTo>
                  <a:lnTo>
                    <a:pt x="98" y="24"/>
                  </a:lnTo>
                  <a:close/>
                  <a:moveTo>
                    <a:pt x="64" y="20"/>
                  </a:moveTo>
                  <a:lnTo>
                    <a:pt x="80" y="22"/>
                  </a:lnTo>
                  <a:lnTo>
                    <a:pt x="80" y="24"/>
                  </a:lnTo>
                  <a:lnTo>
                    <a:pt x="78" y="26"/>
                  </a:lnTo>
                  <a:lnTo>
                    <a:pt x="64" y="24"/>
                  </a:lnTo>
                  <a:lnTo>
                    <a:pt x="62" y="24"/>
                  </a:lnTo>
                  <a:lnTo>
                    <a:pt x="64" y="20"/>
                  </a:lnTo>
                  <a:close/>
                  <a:moveTo>
                    <a:pt x="32" y="16"/>
                  </a:moveTo>
                  <a:lnTo>
                    <a:pt x="44" y="18"/>
                  </a:lnTo>
                  <a:lnTo>
                    <a:pt x="48" y="22"/>
                  </a:lnTo>
                  <a:lnTo>
                    <a:pt x="44" y="24"/>
                  </a:lnTo>
                  <a:lnTo>
                    <a:pt x="30" y="22"/>
                  </a:lnTo>
                  <a:lnTo>
                    <a:pt x="28" y="18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1" name="Freeform 38"/>
            <p:cNvSpPr>
              <a:spLocks noEditPoints="1"/>
            </p:cNvSpPr>
            <p:nvPr/>
          </p:nvSpPr>
          <p:spPr bwMode="auto">
            <a:xfrm>
              <a:off x="2522538" y="3900488"/>
              <a:ext cx="111125" cy="758825"/>
            </a:xfrm>
            <a:custGeom>
              <a:avLst/>
              <a:gdLst>
                <a:gd name="T0" fmla="*/ 0 w 70"/>
                <a:gd name="T1" fmla="*/ 42 h 478"/>
                <a:gd name="T2" fmla="*/ 18 w 70"/>
                <a:gd name="T3" fmla="*/ 0 h 478"/>
                <a:gd name="T4" fmla="*/ 40 w 70"/>
                <a:gd name="T5" fmla="*/ 36 h 478"/>
                <a:gd name="T6" fmla="*/ 0 w 70"/>
                <a:gd name="T7" fmla="*/ 42 h 478"/>
                <a:gd name="T8" fmla="*/ 62 w 70"/>
                <a:gd name="T9" fmla="*/ 478 h 478"/>
                <a:gd name="T10" fmla="*/ 16 w 70"/>
                <a:gd name="T11" fmla="*/ 34 h 478"/>
                <a:gd name="T12" fmla="*/ 26 w 70"/>
                <a:gd name="T13" fmla="*/ 32 h 478"/>
                <a:gd name="T14" fmla="*/ 70 w 70"/>
                <a:gd name="T15" fmla="*/ 476 h 478"/>
                <a:gd name="T16" fmla="*/ 62 w 70"/>
                <a:gd name="T17" fmla="*/ 47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0" h="478">
                  <a:moveTo>
                    <a:pt x="0" y="42"/>
                  </a:moveTo>
                  <a:lnTo>
                    <a:pt x="18" y="0"/>
                  </a:lnTo>
                  <a:lnTo>
                    <a:pt x="40" y="36"/>
                  </a:lnTo>
                  <a:lnTo>
                    <a:pt x="0" y="42"/>
                  </a:lnTo>
                  <a:close/>
                  <a:moveTo>
                    <a:pt x="62" y="478"/>
                  </a:moveTo>
                  <a:lnTo>
                    <a:pt x="16" y="34"/>
                  </a:lnTo>
                  <a:lnTo>
                    <a:pt x="26" y="32"/>
                  </a:lnTo>
                  <a:lnTo>
                    <a:pt x="70" y="476"/>
                  </a:lnTo>
                  <a:lnTo>
                    <a:pt x="62" y="4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2" name="Rectangle 39"/>
            <p:cNvSpPr>
              <a:spLocks noChangeArrowheads="1"/>
            </p:cNvSpPr>
            <p:nvPr/>
          </p:nvSpPr>
          <p:spPr bwMode="auto">
            <a:xfrm>
              <a:off x="1430338" y="4230688"/>
              <a:ext cx="2047875" cy="45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3" name="Rectangle 40"/>
            <p:cNvSpPr>
              <a:spLocks noChangeArrowheads="1"/>
            </p:cNvSpPr>
            <p:nvPr/>
          </p:nvSpPr>
          <p:spPr bwMode="auto">
            <a:xfrm>
              <a:off x="1430338" y="4230688"/>
              <a:ext cx="2047875" cy="450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4" name="Rectangle 41"/>
            <p:cNvSpPr>
              <a:spLocks noChangeArrowheads="1"/>
            </p:cNvSpPr>
            <p:nvPr/>
          </p:nvSpPr>
          <p:spPr bwMode="auto">
            <a:xfrm>
              <a:off x="3798888" y="3395663"/>
              <a:ext cx="137477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5" name="Rectangle 42"/>
            <p:cNvSpPr>
              <a:spLocks noChangeArrowheads="1"/>
            </p:cNvSpPr>
            <p:nvPr/>
          </p:nvSpPr>
          <p:spPr bwMode="auto">
            <a:xfrm>
              <a:off x="3798888" y="3395663"/>
              <a:ext cx="137477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6" name="Freeform 43"/>
            <p:cNvSpPr>
              <a:spLocks/>
            </p:cNvSpPr>
            <p:nvPr/>
          </p:nvSpPr>
          <p:spPr bwMode="auto">
            <a:xfrm>
              <a:off x="2268538" y="1973263"/>
              <a:ext cx="2162175" cy="1025525"/>
            </a:xfrm>
            <a:custGeom>
              <a:avLst/>
              <a:gdLst>
                <a:gd name="T0" fmla="*/ 0 w 1362"/>
                <a:gd name="T1" fmla="*/ 0 h 646"/>
                <a:gd name="T2" fmla="*/ 0 w 1362"/>
                <a:gd name="T3" fmla="*/ 0 h 646"/>
                <a:gd name="T4" fmla="*/ 50 w 1362"/>
                <a:gd name="T5" fmla="*/ 70 h 646"/>
                <a:gd name="T6" fmla="*/ 100 w 1362"/>
                <a:gd name="T7" fmla="*/ 140 h 646"/>
                <a:gd name="T8" fmla="*/ 152 w 1362"/>
                <a:gd name="T9" fmla="*/ 208 h 646"/>
                <a:gd name="T10" fmla="*/ 180 w 1362"/>
                <a:gd name="T11" fmla="*/ 240 h 646"/>
                <a:gd name="T12" fmla="*/ 208 w 1362"/>
                <a:gd name="T13" fmla="*/ 272 h 646"/>
                <a:gd name="T14" fmla="*/ 238 w 1362"/>
                <a:gd name="T15" fmla="*/ 304 h 646"/>
                <a:gd name="T16" fmla="*/ 268 w 1362"/>
                <a:gd name="T17" fmla="*/ 332 h 646"/>
                <a:gd name="T18" fmla="*/ 300 w 1362"/>
                <a:gd name="T19" fmla="*/ 362 h 646"/>
                <a:gd name="T20" fmla="*/ 334 w 1362"/>
                <a:gd name="T21" fmla="*/ 390 h 646"/>
                <a:gd name="T22" fmla="*/ 370 w 1362"/>
                <a:gd name="T23" fmla="*/ 416 h 646"/>
                <a:gd name="T24" fmla="*/ 406 w 1362"/>
                <a:gd name="T25" fmla="*/ 440 h 646"/>
                <a:gd name="T26" fmla="*/ 446 w 1362"/>
                <a:gd name="T27" fmla="*/ 462 h 646"/>
                <a:gd name="T28" fmla="*/ 488 w 1362"/>
                <a:gd name="T29" fmla="*/ 484 h 646"/>
                <a:gd name="T30" fmla="*/ 488 w 1362"/>
                <a:gd name="T31" fmla="*/ 484 h 646"/>
                <a:gd name="T32" fmla="*/ 530 w 1362"/>
                <a:gd name="T33" fmla="*/ 502 h 646"/>
                <a:gd name="T34" fmla="*/ 576 w 1362"/>
                <a:gd name="T35" fmla="*/ 520 h 646"/>
                <a:gd name="T36" fmla="*/ 624 w 1362"/>
                <a:gd name="T37" fmla="*/ 536 h 646"/>
                <a:gd name="T38" fmla="*/ 674 w 1362"/>
                <a:gd name="T39" fmla="*/ 550 h 646"/>
                <a:gd name="T40" fmla="*/ 726 w 1362"/>
                <a:gd name="T41" fmla="*/ 562 h 646"/>
                <a:gd name="T42" fmla="*/ 778 w 1362"/>
                <a:gd name="T43" fmla="*/ 574 h 646"/>
                <a:gd name="T44" fmla="*/ 832 w 1362"/>
                <a:gd name="T45" fmla="*/ 584 h 646"/>
                <a:gd name="T46" fmla="*/ 888 w 1362"/>
                <a:gd name="T47" fmla="*/ 594 h 646"/>
                <a:gd name="T48" fmla="*/ 1002 w 1362"/>
                <a:gd name="T49" fmla="*/ 610 h 646"/>
                <a:gd name="T50" fmla="*/ 1120 w 1362"/>
                <a:gd name="T51" fmla="*/ 624 h 646"/>
                <a:gd name="T52" fmla="*/ 1240 w 1362"/>
                <a:gd name="T53" fmla="*/ 634 h 646"/>
                <a:gd name="T54" fmla="*/ 1362 w 1362"/>
                <a:gd name="T55" fmla="*/ 646 h 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362" h="646">
                  <a:moveTo>
                    <a:pt x="0" y="0"/>
                  </a:moveTo>
                  <a:lnTo>
                    <a:pt x="0" y="0"/>
                  </a:lnTo>
                  <a:lnTo>
                    <a:pt x="50" y="70"/>
                  </a:lnTo>
                  <a:lnTo>
                    <a:pt x="100" y="140"/>
                  </a:lnTo>
                  <a:lnTo>
                    <a:pt x="152" y="208"/>
                  </a:lnTo>
                  <a:lnTo>
                    <a:pt x="180" y="240"/>
                  </a:lnTo>
                  <a:lnTo>
                    <a:pt x="208" y="272"/>
                  </a:lnTo>
                  <a:lnTo>
                    <a:pt x="238" y="304"/>
                  </a:lnTo>
                  <a:lnTo>
                    <a:pt x="268" y="332"/>
                  </a:lnTo>
                  <a:lnTo>
                    <a:pt x="300" y="362"/>
                  </a:lnTo>
                  <a:lnTo>
                    <a:pt x="334" y="390"/>
                  </a:lnTo>
                  <a:lnTo>
                    <a:pt x="370" y="416"/>
                  </a:lnTo>
                  <a:lnTo>
                    <a:pt x="406" y="440"/>
                  </a:lnTo>
                  <a:lnTo>
                    <a:pt x="446" y="462"/>
                  </a:lnTo>
                  <a:lnTo>
                    <a:pt x="488" y="484"/>
                  </a:lnTo>
                  <a:lnTo>
                    <a:pt x="488" y="484"/>
                  </a:lnTo>
                  <a:lnTo>
                    <a:pt x="530" y="502"/>
                  </a:lnTo>
                  <a:lnTo>
                    <a:pt x="576" y="520"/>
                  </a:lnTo>
                  <a:lnTo>
                    <a:pt x="624" y="536"/>
                  </a:lnTo>
                  <a:lnTo>
                    <a:pt x="674" y="550"/>
                  </a:lnTo>
                  <a:lnTo>
                    <a:pt x="726" y="562"/>
                  </a:lnTo>
                  <a:lnTo>
                    <a:pt x="778" y="574"/>
                  </a:lnTo>
                  <a:lnTo>
                    <a:pt x="832" y="584"/>
                  </a:lnTo>
                  <a:lnTo>
                    <a:pt x="888" y="594"/>
                  </a:lnTo>
                  <a:lnTo>
                    <a:pt x="1002" y="610"/>
                  </a:lnTo>
                  <a:lnTo>
                    <a:pt x="1120" y="624"/>
                  </a:lnTo>
                  <a:lnTo>
                    <a:pt x="1240" y="634"/>
                  </a:lnTo>
                  <a:lnTo>
                    <a:pt x="1362" y="646"/>
                  </a:lnTo>
                </a:path>
              </a:pathLst>
            </a:custGeom>
            <a:noFill/>
            <a:ln w="24">
              <a:solidFill>
                <a:srgbClr val="69A896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7" name="Freeform 44"/>
            <p:cNvSpPr>
              <a:spLocks noEditPoints="1"/>
            </p:cNvSpPr>
            <p:nvPr/>
          </p:nvSpPr>
          <p:spPr bwMode="auto">
            <a:xfrm>
              <a:off x="2312988" y="1633538"/>
              <a:ext cx="63500" cy="1654175"/>
            </a:xfrm>
            <a:custGeom>
              <a:avLst/>
              <a:gdLst>
                <a:gd name="T0" fmla="*/ 0 w 40"/>
                <a:gd name="T1" fmla="*/ 36 h 1042"/>
                <a:gd name="T2" fmla="*/ 20 w 40"/>
                <a:gd name="T3" fmla="*/ 0 h 1042"/>
                <a:gd name="T4" fmla="*/ 40 w 40"/>
                <a:gd name="T5" fmla="*/ 36 h 1042"/>
                <a:gd name="T6" fmla="*/ 0 w 40"/>
                <a:gd name="T7" fmla="*/ 36 h 1042"/>
                <a:gd name="T8" fmla="*/ 16 w 40"/>
                <a:gd name="T9" fmla="*/ 1042 h 1042"/>
                <a:gd name="T10" fmla="*/ 16 w 40"/>
                <a:gd name="T11" fmla="*/ 30 h 1042"/>
                <a:gd name="T12" fmla="*/ 26 w 40"/>
                <a:gd name="T13" fmla="*/ 30 h 1042"/>
                <a:gd name="T14" fmla="*/ 26 w 40"/>
                <a:gd name="T15" fmla="*/ 1042 h 1042"/>
                <a:gd name="T16" fmla="*/ 16 w 40"/>
                <a:gd name="T17" fmla="*/ 1042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" h="1042">
                  <a:moveTo>
                    <a:pt x="0" y="36"/>
                  </a:moveTo>
                  <a:lnTo>
                    <a:pt x="20" y="0"/>
                  </a:lnTo>
                  <a:lnTo>
                    <a:pt x="40" y="36"/>
                  </a:lnTo>
                  <a:lnTo>
                    <a:pt x="0" y="36"/>
                  </a:lnTo>
                  <a:close/>
                  <a:moveTo>
                    <a:pt x="16" y="1042"/>
                  </a:moveTo>
                  <a:lnTo>
                    <a:pt x="16" y="30"/>
                  </a:lnTo>
                  <a:lnTo>
                    <a:pt x="26" y="30"/>
                  </a:lnTo>
                  <a:lnTo>
                    <a:pt x="26" y="1042"/>
                  </a:lnTo>
                  <a:lnTo>
                    <a:pt x="16" y="104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8" name="Line 45"/>
            <p:cNvSpPr>
              <a:spLocks noChangeShapeType="1"/>
            </p:cNvSpPr>
            <p:nvPr/>
          </p:nvSpPr>
          <p:spPr bwMode="auto">
            <a:xfrm>
              <a:off x="2427288" y="2916238"/>
              <a:ext cx="24193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9" name="Freeform 46"/>
            <p:cNvSpPr>
              <a:spLocks noEditPoints="1"/>
            </p:cNvSpPr>
            <p:nvPr/>
          </p:nvSpPr>
          <p:spPr bwMode="auto">
            <a:xfrm>
              <a:off x="3675063" y="2716213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2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2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2 w 4"/>
                <a:gd name="T19" fmla="*/ 118 h 152"/>
                <a:gd name="T20" fmla="*/ 0 w 4"/>
                <a:gd name="T21" fmla="*/ 116 h 152"/>
                <a:gd name="T22" fmla="*/ 0 w 4"/>
                <a:gd name="T23" fmla="*/ 102 h 152"/>
                <a:gd name="T24" fmla="*/ 2 w 4"/>
                <a:gd name="T25" fmla="*/ 100 h 152"/>
                <a:gd name="T26" fmla="*/ 4 w 4"/>
                <a:gd name="T27" fmla="*/ 102 h 152"/>
                <a:gd name="T28" fmla="*/ 4 w 4"/>
                <a:gd name="T29" fmla="*/ 68 h 152"/>
                <a:gd name="T30" fmla="*/ 4 w 4"/>
                <a:gd name="T31" fmla="*/ 82 h 152"/>
                <a:gd name="T32" fmla="*/ 2 w 4"/>
                <a:gd name="T33" fmla="*/ 86 h 152"/>
                <a:gd name="T34" fmla="*/ 0 w 4"/>
                <a:gd name="T35" fmla="*/ 82 h 152"/>
                <a:gd name="T36" fmla="*/ 0 w 4"/>
                <a:gd name="T37" fmla="*/ 68 h 152"/>
                <a:gd name="T38" fmla="*/ 2 w 4"/>
                <a:gd name="T39" fmla="*/ 66 h 152"/>
                <a:gd name="T40" fmla="*/ 4 w 4"/>
                <a:gd name="T41" fmla="*/ 68 h 152"/>
                <a:gd name="T42" fmla="*/ 4 w 4"/>
                <a:gd name="T43" fmla="*/ 36 h 152"/>
                <a:gd name="T44" fmla="*/ 4 w 4"/>
                <a:gd name="T45" fmla="*/ 50 h 152"/>
                <a:gd name="T46" fmla="*/ 2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2 w 4"/>
                <a:gd name="T53" fmla="*/ 32 h 152"/>
                <a:gd name="T54" fmla="*/ 4 w 4"/>
                <a:gd name="T55" fmla="*/ 36 h 152"/>
                <a:gd name="T56" fmla="*/ 4 w 4"/>
                <a:gd name="T57" fmla="*/ 0 h 152"/>
                <a:gd name="T58" fmla="*/ 4 w 4"/>
                <a:gd name="T59" fmla="*/ 16 h 152"/>
                <a:gd name="T60" fmla="*/ 2 w 4"/>
                <a:gd name="T61" fmla="*/ 18 h 152"/>
                <a:gd name="T62" fmla="*/ 0 w 4"/>
                <a:gd name="T63" fmla="*/ 16 h 152"/>
                <a:gd name="T64" fmla="*/ 0 w 4"/>
                <a:gd name="T65" fmla="*/ 0 h 152"/>
                <a:gd name="T66" fmla="*/ 2 w 4"/>
                <a:gd name="T67" fmla="*/ 0 h 152"/>
                <a:gd name="T68" fmla="*/ 4 w 4"/>
                <a:gd name="T69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0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0" name="Freeform 47"/>
            <p:cNvSpPr>
              <a:spLocks noEditPoints="1"/>
            </p:cNvSpPr>
            <p:nvPr/>
          </p:nvSpPr>
          <p:spPr bwMode="auto">
            <a:xfrm>
              <a:off x="3675063" y="2982913"/>
              <a:ext cx="6350" cy="241300"/>
            </a:xfrm>
            <a:custGeom>
              <a:avLst/>
              <a:gdLst>
                <a:gd name="T0" fmla="*/ 4 w 4"/>
                <a:gd name="T1" fmla="*/ 134 h 152"/>
                <a:gd name="T2" fmla="*/ 4 w 4"/>
                <a:gd name="T3" fmla="*/ 150 h 152"/>
                <a:gd name="T4" fmla="*/ 2 w 4"/>
                <a:gd name="T5" fmla="*/ 152 h 152"/>
                <a:gd name="T6" fmla="*/ 0 w 4"/>
                <a:gd name="T7" fmla="*/ 150 h 152"/>
                <a:gd name="T8" fmla="*/ 0 w 4"/>
                <a:gd name="T9" fmla="*/ 134 h 152"/>
                <a:gd name="T10" fmla="*/ 2 w 4"/>
                <a:gd name="T11" fmla="*/ 134 h 152"/>
                <a:gd name="T12" fmla="*/ 4 w 4"/>
                <a:gd name="T13" fmla="*/ 134 h 152"/>
                <a:gd name="T14" fmla="*/ 4 w 4"/>
                <a:gd name="T15" fmla="*/ 102 h 152"/>
                <a:gd name="T16" fmla="*/ 4 w 4"/>
                <a:gd name="T17" fmla="*/ 116 h 152"/>
                <a:gd name="T18" fmla="*/ 2 w 4"/>
                <a:gd name="T19" fmla="*/ 118 h 152"/>
                <a:gd name="T20" fmla="*/ 0 w 4"/>
                <a:gd name="T21" fmla="*/ 116 h 152"/>
                <a:gd name="T22" fmla="*/ 0 w 4"/>
                <a:gd name="T23" fmla="*/ 102 h 152"/>
                <a:gd name="T24" fmla="*/ 2 w 4"/>
                <a:gd name="T25" fmla="*/ 98 h 152"/>
                <a:gd name="T26" fmla="*/ 4 w 4"/>
                <a:gd name="T27" fmla="*/ 102 h 152"/>
                <a:gd name="T28" fmla="*/ 4 w 4"/>
                <a:gd name="T29" fmla="*/ 68 h 152"/>
                <a:gd name="T30" fmla="*/ 4 w 4"/>
                <a:gd name="T31" fmla="*/ 82 h 152"/>
                <a:gd name="T32" fmla="*/ 2 w 4"/>
                <a:gd name="T33" fmla="*/ 86 h 152"/>
                <a:gd name="T34" fmla="*/ 0 w 4"/>
                <a:gd name="T35" fmla="*/ 82 h 152"/>
                <a:gd name="T36" fmla="*/ 0 w 4"/>
                <a:gd name="T37" fmla="*/ 68 h 152"/>
                <a:gd name="T38" fmla="*/ 2 w 4"/>
                <a:gd name="T39" fmla="*/ 66 h 152"/>
                <a:gd name="T40" fmla="*/ 4 w 4"/>
                <a:gd name="T41" fmla="*/ 68 h 152"/>
                <a:gd name="T42" fmla="*/ 4 w 4"/>
                <a:gd name="T43" fmla="*/ 36 h 152"/>
                <a:gd name="T44" fmla="*/ 4 w 4"/>
                <a:gd name="T45" fmla="*/ 50 h 152"/>
                <a:gd name="T46" fmla="*/ 2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2 w 4"/>
                <a:gd name="T53" fmla="*/ 32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6 h 152"/>
                <a:gd name="T60" fmla="*/ 2 w 4"/>
                <a:gd name="T61" fmla="*/ 18 h 152"/>
                <a:gd name="T62" fmla="*/ 0 w 4"/>
                <a:gd name="T63" fmla="*/ 16 h 152"/>
                <a:gd name="T64" fmla="*/ 0 w 4"/>
                <a:gd name="T65" fmla="*/ 2 h 152"/>
                <a:gd name="T66" fmla="*/ 2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4"/>
                  </a:moveTo>
                  <a:lnTo>
                    <a:pt x="4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4"/>
                  </a:lnTo>
                  <a:lnTo>
                    <a:pt x="2" y="134"/>
                  </a:lnTo>
                  <a:lnTo>
                    <a:pt x="4" y="134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98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1" name="Freeform 48"/>
            <p:cNvSpPr>
              <a:spLocks noEditPoints="1"/>
            </p:cNvSpPr>
            <p:nvPr/>
          </p:nvSpPr>
          <p:spPr bwMode="auto">
            <a:xfrm>
              <a:off x="3675063" y="3246438"/>
              <a:ext cx="6350" cy="244475"/>
            </a:xfrm>
            <a:custGeom>
              <a:avLst/>
              <a:gdLst>
                <a:gd name="T0" fmla="*/ 4 w 4"/>
                <a:gd name="T1" fmla="*/ 136 h 154"/>
                <a:gd name="T2" fmla="*/ 4 w 4"/>
                <a:gd name="T3" fmla="*/ 152 h 154"/>
                <a:gd name="T4" fmla="*/ 2 w 4"/>
                <a:gd name="T5" fmla="*/ 154 h 154"/>
                <a:gd name="T6" fmla="*/ 0 w 4"/>
                <a:gd name="T7" fmla="*/ 152 h 154"/>
                <a:gd name="T8" fmla="*/ 0 w 4"/>
                <a:gd name="T9" fmla="*/ 136 h 154"/>
                <a:gd name="T10" fmla="*/ 2 w 4"/>
                <a:gd name="T11" fmla="*/ 136 h 154"/>
                <a:gd name="T12" fmla="*/ 4 w 4"/>
                <a:gd name="T13" fmla="*/ 136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2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8 h 154"/>
                <a:gd name="T40" fmla="*/ 4 w 4"/>
                <a:gd name="T41" fmla="*/ 70 h 154"/>
                <a:gd name="T42" fmla="*/ 4 w 4"/>
                <a:gd name="T43" fmla="*/ 38 h 154"/>
                <a:gd name="T44" fmla="*/ 4 w 4"/>
                <a:gd name="T45" fmla="*/ 50 h 154"/>
                <a:gd name="T46" fmla="*/ 2 w 4"/>
                <a:gd name="T47" fmla="*/ 54 h 154"/>
                <a:gd name="T48" fmla="*/ 0 w 4"/>
                <a:gd name="T49" fmla="*/ 50 h 154"/>
                <a:gd name="T50" fmla="*/ 0 w 4"/>
                <a:gd name="T51" fmla="*/ 38 h 154"/>
                <a:gd name="T52" fmla="*/ 2 w 4"/>
                <a:gd name="T53" fmla="*/ 34 h 154"/>
                <a:gd name="T54" fmla="*/ 4 w 4"/>
                <a:gd name="T55" fmla="*/ 38 h 154"/>
                <a:gd name="T56" fmla="*/ 4 w 4"/>
                <a:gd name="T57" fmla="*/ 4 h 154"/>
                <a:gd name="T58" fmla="*/ 4 w 4"/>
                <a:gd name="T59" fmla="*/ 18 h 154"/>
                <a:gd name="T60" fmla="*/ 2 w 4"/>
                <a:gd name="T61" fmla="*/ 20 h 154"/>
                <a:gd name="T62" fmla="*/ 0 w 4"/>
                <a:gd name="T63" fmla="*/ 18 h 154"/>
                <a:gd name="T64" fmla="*/ 0 w 4"/>
                <a:gd name="T65" fmla="*/ 4 h 154"/>
                <a:gd name="T66" fmla="*/ 2 w 4"/>
                <a:gd name="T67" fmla="*/ 0 h 154"/>
                <a:gd name="T68" fmla="*/ 4 w 4"/>
                <a:gd name="T6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6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6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4" y="70"/>
                  </a:lnTo>
                  <a:close/>
                  <a:moveTo>
                    <a:pt x="4" y="38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4"/>
                  </a:lnTo>
                  <a:lnTo>
                    <a:pt x="4" y="38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2" name="Freeform 49"/>
            <p:cNvSpPr>
              <a:spLocks noEditPoints="1"/>
            </p:cNvSpPr>
            <p:nvPr/>
          </p:nvSpPr>
          <p:spPr bwMode="auto">
            <a:xfrm>
              <a:off x="3675063" y="35131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2 h 154"/>
                <a:gd name="T4" fmla="*/ 2 w 4"/>
                <a:gd name="T5" fmla="*/ 154 h 154"/>
                <a:gd name="T6" fmla="*/ 0 w 4"/>
                <a:gd name="T7" fmla="*/ 152 h 154"/>
                <a:gd name="T8" fmla="*/ 0 w 4"/>
                <a:gd name="T9" fmla="*/ 138 h 154"/>
                <a:gd name="T10" fmla="*/ 2 w 4"/>
                <a:gd name="T11" fmla="*/ 136 h 154"/>
                <a:gd name="T12" fmla="*/ 4 w 4"/>
                <a:gd name="T13" fmla="*/ 138 h 154"/>
                <a:gd name="T14" fmla="*/ 4 w 4"/>
                <a:gd name="T15" fmla="*/ 102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2 h 154"/>
                <a:gd name="T24" fmla="*/ 2 w 4"/>
                <a:gd name="T25" fmla="*/ 102 h 154"/>
                <a:gd name="T26" fmla="*/ 4 w 4"/>
                <a:gd name="T27" fmla="*/ 102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6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0 h 154"/>
                <a:gd name="T46" fmla="*/ 2 w 4"/>
                <a:gd name="T47" fmla="*/ 54 h 154"/>
                <a:gd name="T48" fmla="*/ 0 w 4"/>
                <a:gd name="T49" fmla="*/ 50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4 h 154"/>
                <a:gd name="T58" fmla="*/ 4 w 4"/>
                <a:gd name="T59" fmla="*/ 18 h 154"/>
                <a:gd name="T60" fmla="*/ 2 w 4"/>
                <a:gd name="T61" fmla="*/ 20 h 154"/>
                <a:gd name="T62" fmla="*/ 0 w 4"/>
                <a:gd name="T63" fmla="*/ 18 h 154"/>
                <a:gd name="T64" fmla="*/ 0 w 4"/>
                <a:gd name="T65" fmla="*/ 4 h 154"/>
                <a:gd name="T66" fmla="*/ 2 w 4"/>
                <a:gd name="T67" fmla="*/ 0 h 154"/>
                <a:gd name="T68" fmla="*/ 4 w 4"/>
                <a:gd name="T6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6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3" name="Freeform 50"/>
            <p:cNvSpPr>
              <a:spLocks noEditPoints="1"/>
            </p:cNvSpPr>
            <p:nvPr/>
          </p:nvSpPr>
          <p:spPr bwMode="auto">
            <a:xfrm>
              <a:off x="3675063" y="37798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2 h 154"/>
                <a:gd name="T4" fmla="*/ 2 w 4"/>
                <a:gd name="T5" fmla="*/ 154 h 154"/>
                <a:gd name="T6" fmla="*/ 0 w 4"/>
                <a:gd name="T7" fmla="*/ 152 h 154"/>
                <a:gd name="T8" fmla="*/ 0 w 4"/>
                <a:gd name="T9" fmla="*/ 138 h 154"/>
                <a:gd name="T10" fmla="*/ 2 w 4"/>
                <a:gd name="T11" fmla="*/ 134 h 154"/>
                <a:gd name="T12" fmla="*/ 4 w 4"/>
                <a:gd name="T13" fmla="*/ 138 h 154"/>
                <a:gd name="T14" fmla="*/ 4 w 4"/>
                <a:gd name="T15" fmla="*/ 102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2 h 154"/>
                <a:gd name="T24" fmla="*/ 2 w 4"/>
                <a:gd name="T25" fmla="*/ 102 h 154"/>
                <a:gd name="T26" fmla="*/ 4 w 4"/>
                <a:gd name="T27" fmla="*/ 102 h 154"/>
                <a:gd name="T28" fmla="*/ 4 w 4"/>
                <a:gd name="T29" fmla="*/ 70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70 h 154"/>
                <a:gd name="T38" fmla="*/ 2 w 4"/>
                <a:gd name="T39" fmla="*/ 66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0 h 154"/>
                <a:gd name="T46" fmla="*/ 2 w 4"/>
                <a:gd name="T47" fmla="*/ 52 h 154"/>
                <a:gd name="T48" fmla="*/ 0 w 4"/>
                <a:gd name="T49" fmla="*/ 50 h 154"/>
                <a:gd name="T50" fmla="*/ 0 w 4"/>
                <a:gd name="T51" fmla="*/ 36 h 154"/>
                <a:gd name="T52" fmla="*/ 2 w 4"/>
                <a:gd name="T53" fmla="*/ 34 h 154"/>
                <a:gd name="T54" fmla="*/ 4 w 4"/>
                <a:gd name="T55" fmla="*/ 36 h 154"/>
                <a:gd name="T56" fmla="*/ 4 w 4"/>
                <a:gd name="T57" fmla="*/ 4 h 154"/>
                <a:gd name="T58" fmla="*/ 4 w 4"/>
                <a:gd name="T59" fmla="*/ 16 h 154"/>
                <a:gd name="T60" fmla="*/ 2 w 4"/>
                <a:gd name="T61" fmla="*/ 20 h 154"/>
                <a:gd name="T62" fmla="*/ 0 w 4"/>
                <a:gd name="T63" fmla="*/ 16 h 154"/>
                <a:gd name="T64" fmla="*/ 0 w 4"/>
                <a:gd name="T65" fmla="*/ 4 h 154"/>
                <a:gd name="T66" fmla="*/ 2 w 4"/>
                <a:gd name="T67" fmla="*/ 0 h 154"/>
                <a:gd name="T68" fmla="*/ 4 w 4"/>
                <a:gd name="T69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2"/>
                  </a:lnTo>
                  <a:lnTo>
                    <a:pt x="2" y="154"/>
                  </a:lnTo>
                  <a:lnTo>
                    <a:pt x="0" y="152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4" name="Freeform 51"/>
            <p:cNvSpPr>
              <a:spLocks noEditPoints="1"/>
            </p:cNvSpPr>
            <p:nvPr/>
          </p:nvSpPr>
          <p:spPr bwMode="auto">
            <a:xfrm>
              <a:off x="3675063" y="4046538"/>
              <a:ext cx="6350" cy="244475"/>
            </a:xfrm>
            <a:custGeom>
              <a:avLst/>
              <a:gdLst>
                <a:gd name="T0" fmla="*/ 4 w 4"/>
                <a:gd name="T1" fmla="*/ 138 h 154"/>
                <a:gd name="T2" fmla="*/ 4 w 4"/>
                <a:gd name="T3" fmla="*/ 150 h 154"/>
                <a:gd name="T4" fmla="*/ 2 w 4"/>
                <a:gd name="T5" fmla="*/ 154 h 154"/>
                <a:gd name="T6" fmla="*/ 0 w 4"/>
                <a:gd name="T7" fmla="*/ 150 h 154"/>
                <a:gd name="T8" fmla="*/ 0 w 4"/>
                <a:gd name="T9" fmla="*/ 138 h 154"/>
                <a:gd name="T10" fmla="*/ 2 w 4"/>
                <a:gd name="T11" fmla="*/ 134 h 154"/>
                <a:gd name="T12" fmla="*/ 4 w 4"/>
                <a:gd name="T13" fmla="*/ 138 h 154"/>
                <a:gd name="T14" fmla="*/ 4 w 4"/>
                <a:gd name="T15" fmla="*/ 102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2 h 154"/>
                <a:gd name="T24" fmla="*/ 2 w 4"/>
                <a:gd name="T25" fmla="*/ 102 h 154"/>
                <a:gd name="T26" fmla="*/ 4 w 4"/>
                <a:gd name="T27" fmla="*/ 102 h 154"/>
                <a:gd name="T28" fmla="*/ 4 w 4"/>
                <a:gd name="T29" fmla="*/ 68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68 h 154"/>
                <a:gd name="T38" fmla="*/ 2 w 4"/>
                <a:gd name="T39" fmla="*/ 68 h 154"/>
                <a:gd name="T40" fmla="*/ 4 w 4"/>
                <a:gd name="T41" fmla="*/ 68 h 154"/>
                <a:gd name="T42" fmla="*/ 4 w 4"/>
                <a:gd name="T43" fmla="*/ 36 h 154"/>
                <a:gd name="T44" fmla="*/ 4 w 4"/>
                <a:gd name="T45" fmla="*/ 50 h 154"/>
                <a:gd name="T46" fmla="*/ 2 w 4"/>
                <a:gd name="T47" fmla="*/ 52 h 154"/>
                <a:gd name="T48" fmla="*/ 0 w 4"/>
                <a:gd name="T49" fmla="*/ 50 h 154"/>
                <a:gd name="T50" fmla="*/ 0 w 4"/>
                <a:gd name="T51" fmla="*/ 36 h 154"/>
                <a:gd name="T52" fmla="*/ 2 w 4"/>
                <a:gd name="T53" fmla="*/ 32 h 154"/>
                <a:gd name="T54" fmla="*/ 4 w 4"/>
                <a:gd name="T55" fmla="*/ 36 h 154"/>
                <a:gd name="T56" fmla="*/ 4 w 4"/>
                <a:gd name="T57" fmla="*/ 2 h 154"/>
                <a:gd name="T58" fmla="*/ 4 w 4"/>
                <a:gd name="T59" fmla="*/ 16 h 154"/>
                <a:gd name="T60" fmla="*/ 2 w 4"/>
                <a:gd name="T61" fmla="*/ 20 h 154"/>
                <a:gd name="T62" fmla="*/ 0 w 4"/>
                <a:gd name="T63" fmla="*/ 16 h 154"/>
                <a:gd name="T64" fmla="*/ 0 w 4"/>
                <a:gd name="T65" fmla="*/ 2 h 154"/>
                <a:gd name="T66" fmla="*/ 2 w 4"/>
                <a:gd name="T67" fmla="*/ 0 h 154"/>
                <a:gd name="T68" fmla="*/ 4 w 4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8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4" y="138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2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2" y="68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5" name="Freeform 52"/>
            <p:cNvSpPr>
              <a:spLocks noEditPoints="1"/>
            </p:cNvSpPr>
            <p:nvPr/>
          </p:nvSpPr>
          <p:spPr bwMode="auto">
            <a:xfrm>
              <a:off x="3675063" y="4313238"/>
              <a:ext cx="6350" cy="244475"/>
            </a:xfrm>
            <a:custGeom>
              <a:avLst/>
              <a:gdLst>
                <a:gd name="T0" fmla="*/ 4 w 4"/>
                <a:gd name="T1" fmla="*/ 136 h 154"/>
                <a:gd name="T2" fmla="*/ 4 w 4"/>
                <a:gd name="T3" fmla="*/ 150 h 154"/>
                <a:gd name="T4" fmla="*/ 2 w 4"/>
                <a:gd name="T5" fmla="*/ 154 h 154"/>
                <a:gd name="T6" fmla="*/ 0 w 4"/>
                <a:gd name="T7" fmla="*/ 150 h 154"/>
                <a:gd name="T8" fmla="*/ 0 w 4"/>
                <a:gd name="T9" fmla="*/ 136 h 154"/>
                <a:gd name="T10" fmla="*/ 2 w 4"/>
                <a:gd name="T11" fmla="*/ 134 h 154"/>
                <a:gd name="T12" fmla="*/ 4 w 4"/>
                <a:gd name="T13" fmla="*/ 136 h 154"/>
                <a:gd name="T14" fmla="*/ 4 w 4"/>
                <a:gd name="T15" fmla="*/ 104 h 154"/>
                <a:gd name="T16" fmla="*/ 4 w 4"/>
                <a:gd name="T17" fmla="*/ 118 h 154"/>
                <a:gd name="T18" fmla="*/ 2 w 4"/>
                <a:gd name="T19" fmla="*/ 120 h 154"/>
                <a:gd name="T20" fmla="*/ 0 w 4"/>
                <a:gd name="T21" fmla="*/ 118 h 154"/>
                <a:gd name="T22" fmla="*/ 0 w 4"/>
                <a:gd name="T23" fmla="*/ 104 h 154"/>
                <a:gd name="T24" fmla="*/ 2 w 4"/>
                <a:gd name="T25" fmla="*/ 100 h 154"/>
                <a:gd name="T26" fmla="*/ 4 w 4"/>
                <a:gd name="T27" fmla="*/ 104 h 154"/>
                <a:gd name="T28" fmla="*/ 4 w 4"/>
                <a:gd name="T29" fmla="*/ 68 h 154"/>
                <a:gd name="T30" fmla="*/ 4 w 4"/>
                <a:gd name="T31" fmla="*/ 84 h 154"/>
                <a:gd name="T32" fmla="*/ 2 w 4"/>
                <a:gd name="T33" fmla="*/ 86 h 154"/>
                <a:gd name="T34" fmla="*/ 0 w 4"/>
                <a:gd name="T35" fmla="*/ 84 h 154"/>
                <a:gd name="T36" fmla="*/ 0 w 4"/>
                <a:gd name="T37" fmla="*/ 68 h 154"/>
                <a:gd name="T38" fmla="*/ 2 w 4"/>
                <a:gd name="T39" fmla="*/ 68 h 154"/>
                <a:gd name="T40" fmla="*/ 4 w 4"/>
                <a:gd name="T41" fmla="*/ 68 h 154"/>
                <a:gd name="T42" fmla="*/ 4 w 4"/>
                <a:gd name="T43" fmla="*/ 36 h 154"/>
                <a:gd name="T44" fmla="*/ 4 w 4"/>
                <a:gd name="T45" fmla="*/ 50 h 154"/>
                <a:gd name="T46" fmla="*/ 2 w 4"/>
                <a:gd name="T47" fmla="*/ 52 h 154"/>
                <a:gd name="T48" fmla="*/ 0 w 4"/>
                <a:gd name="T49" fmla="*/ 50 h 154"/>
                <a:gd name="T50" fmla="*/ 0 w 4"/>
                <a:gd name="T51" fmla="*/ 36 h 154"/>
                <a:gd name="T52" fmla="*/ 2 w 4"/>
                <a:gd name="T53" fmla="*/ 32 h 154"/>
                <a:gd name="T54" fmla="*/ 4 w 4"/>
                <a:gd name="T55" fmla="*/ 36 h 154"/>
                <a:gd name="T56" fmla="*/ 4 w 4"/>
                <a:gd name="T57" fmla="*/ 2 h 154"/>
                <a:gd name="T58" fmla="*/ 4 w 4"/>
                <a:gd name="T59" fmla="*/ 16 h 154"/>
                <a:gd name="T60" fmla="*/ 2 w 4"/>
                <a:gd name="T61" fmla="*/ 18 h 154"/>
                <a:gd name="T62" fmla="*/ 0 w 4"/>
                <a:gd name="T63" fmla="*/ 16 h 154"/>
                <a:gd name="T64" fmla="*/ 0 w 4"/>
                <a:gd name="T65" fmla="*/ 2 h 154"/>
                <a:gd name="T66" fmla="*/ 2 w 4"/>
                <a:gd name="T67" fmla="*/ 0 h 154"/>
                <a:gd name="T68" fmla="*/ 4 w 4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6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68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2" y="68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" name="Freeform 53"/>
            <p:cNvSpPr>
              <a:spLocks noEditPoints="1"/>
            </p:cNvSpPr>
            <p:nvPr/>
          </p:nvSpPr>
          <p:spPr bwMode="auto">
            <a:xfrm>
              <a:off x="3675063" y="4579938"/>
              <a:ext cx="6350" cy="349250"/>
            </a:xfrm>
            <a:custGeom>
              <a:avLst/>
              <a:gdLst>
                <a:gd name="T0" fmla="*/ 4 w 4"/>
                <a:gd name="T1" fmla="*/ 202 h 220"/>
                <a:gd name="T2" fmla="*/ 4 w 4"/>
                <a:gd name="T3" fmla="*/ 218 h 220"/>
                <a:gd name="T4" fmla="*/ 2 w 4"/>
                <a:gd name="T5" fmla="*/ 220 h 220"/>
                <a:gd name="T6" fmla="*/ 0 w 4"/>
                <a:gd name="T7" fmla="*/ 218 h 220"/>
                <a:gd name="T8" fmla="*/ 0 w 4"/>
                <a:gd name="T9" fmla="*/ 202 h 220"/>
                <a:gd name="T10" fmla="*/ 2 w 4"/>
                <a:gd name="T11" fmla="*/ 202 h 220"/>
                <a:gd name="T12" fmla="*/ 4 w 4"/>
                <a:gd name="T13" fmla="*/ 202 h 220"/>
                <a:gd name="T14" fmla="*/ 4 w 4"/>
                <a:gd name="T15" fmla="*/ 170 h 220"/>
                <a:gd name="T16" fmla="*/ 4 w 4"/>
                <a:gd name="T17" fmla="*/ 184 h 220"/>
                <a:gd name="T18" fmla="*/ 2 w 4"/>
                <a:gd name="T19" fmla="*/ 186 h 220"/>
                <a:gd name="T20" fmla="*/ 0 w 4"/>
                <a:gd name="T21" fmla="*/ 184 h 220"/>
                <a:gd name="T22" fmla="*/ 0 w 4"/>
                <a:gd name="T23" fmla="*/ 170 h 220"/>
                <a:gd name="T24" fmla="*/ 2 w 4"/>
                <a:gd name="T25" fmla="*/ 166 h 220"/>
                <a:gd name="T26" fmla="*/ 4 w 4"/>
                <a:gd name="T27" fmla="*/ 170 h 220"/>
                <a:gd name="T28" fmla="*/ 4 w 4"/>
                <a:gd name="T29" fmla="*/ 136 h 220"/>
                <a:gd name="T30" fmla="*/ 4 w 4"/>
                <a:gd name="T31" fmla="*/ 150 h 220"/>
                <a:gd name="T32" fmla="*/ 2 w 4"/>
                <a:gd name="T33" fmla="*/ 154 h 220"/>
                <a:gd name="T34" fmla="*/ 0 w 4"/>
                <a:gd name="T35" fmla="*/ 150 h 220"/>
                <a:gd name="T36" fmla="*/ 0 w 4"/>
                <a:gd name="T37" fmla="*/ 136 h 220"/>
                <a:gd name="T38" fmla="*/ 2 w 4"/>
                <a:gd name="T39" fmla="*/ 134 h 220"/>
                <a:gd name="T40" fmla="*/ 4 w 4"/>
                <a:gd name="T41" fmla="*/ 136 h 220"/>
                <a:gd name="T42" fmla="*/ 4 w 4"/>
                <a:gd name="T43" fmla="*/ 104 h 220"/>
                <a:gd name="T44" fmla="*/ 4 w 4"/>
                <a:gd name="T45" fmla="*/ 116 h 220"/>
                <a:gd name="T46" fmla="*/ 2 w 4"/>
                <a:gd name="T47" fmla="*/ 120 h 220"/>
                <a:gd name="T48" fmla="*/ 0 w 4"/>
                <a:gd name="T49" fmla="*/ 116 h 220"/>
                <a:gd name="T50" fmla="*/ 0 w 4"/>
                <a:gd name="T51" fmla="*/ 104 h 220"/>
                <a:gd name="T52" fmla="*/ 2 w 4"/>
                <a:gd name="T53" fmla="*/ 100 h 220"/>
                <a:gd name="T54" fmla="*/ 4 w 4"/>
                <a:gd name="T55" fmla="*/ 104 h 220"/>
                <a:gd name="T56" fmla="*/ 4 w 4"/>
                <a:gd name="T57" fmla="*/ 68 h 220"/>
                <a:gd name="T58" fmla="*/ 4 w 4"/>
                <a:gd name="T59" fmla="*/ 84 h 220"/>
                <a:gd name="T60" fmla="*/ 2 w 4"/>
                <a:gd name="T61" fmla="*/ 86 h 220"/>
                <a:gd name="T62" fmla="*/ 0 w 4"/>
                <a:gd name="T63" fmla="*/ 84 h 220"/>
                <a:gd name="T64" fmla="*/ 0 w 4"/>
                <a:gd name="T65" fmla="*/ 68 h 220"/>
                <a:gd name="T66" fmla="*/ 2 w 4"/>
                <a:gd name="T67" fmla="*/ 68 h 220"/>
                <a:gd name="T68" fmla="*/ 4 w 4"/>
                <a:gd name="T69" fmla="*/ 68 h 220"/>
                <a:gd name="T70" fmla="*/ 4 w 4"/>
                <a:gd name="T71" fmla="*/ 36 h 220"/>
                <a:gd name="T72" fmla="*/ 4 w 4"/>
                <a:gd name="T73" fmla="*/ 50 h 220"/>
                <a:gd name="T74" fmla="*/ 2 w 4"/>
                <a:gd name="T75" fmla="*/ 52 h 220"/>
                <a:gd name="T76" fmla="*/ 0 w 4"/>
                <a:gd name="T77" fmla="*/ 50 h 220"/>
                <a:gd name="T78" fmla="*/ 0 w 4"/>
                <a:gd name="T79" fmla="*/ 36 h 220"/>
                <a:gd name="T80" fmla="*/ 2 w 4"/>
                <a:gd name="T81" fmla="*/ 32 h 220"/>
                <a:gd name="T82" fmla="*/ 4 w 4"/>
                <a:gd name="T83" fmla="*/ 36 h 220"/>
                <a:gd name="T84" fmla="*/ 4 w 4"/>
                <a:gd name="T85" fmla="*/ 2 h 220"/>
                <a:gd name="T86" fmla="*/ 4 w 4"/>
                <a:gd name="T87" fmla="*/ 16 h 220"/>
                <a:gd name="T88" fmla="*/ 2 w 4"/>
                <a:gd name="T89" fmla="*/ 18 h 220"/>
                <a:gd name="T90" fmla="*/ 0 w 4"/>
                <a:gd name="T91" fmla="*/ 16 h 220"/>
                <a:gd name="T92" fmla="*/ 0 w 4"/>
                <a:gd name="T93" fmla="*/ 2 h 220"/>
                <a:gd name="T94" fmla="*/ 2 w 4"/>
                <a:gd name="T95" fmla="*/ 0 h 220"/>
                <a:gd name="T96" fmla="*/ 4 w 4"/>
                <a:gd name="T97" fmla="*/ 2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4" y="202"/>
                  </a:moveTo>
                  <a:lnTo>
                    <a:pt x="4" y="218"/>
                  </a:lnTo>
                  <a:lnTo>
                    <a:pt x="2" y="220"/>
                  </a:lnTo>
                  <a:lnTo>
                    <a:pt x="0" y="218"/>
                  </a:lnTo>
                  <a:lnTo>
                    <a:pt x="0" y="202"/>
                  </a:lnTo>
                  <a:lnTo>
                    <a:pt x="2" y="202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4"/>
                  </a:lnTo>
                  <a:close/>
                  <a:moveTo>
                    <a:pt x="4" y="68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68"/>
                  </a:lnTo>
                  <a:lnTo>
                    <a:pt x="2" y="68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7" name="Rectangle 54"/>
            <p:cNvSpPr>
              <a:spLocks noChangeArrowheads="1"/>
            </p:cNvSpPr>
            <p:nvPr/>
          </p:nvSpPr>
          <p:spPr bwMode="auto">
            <a:xfrm>
              <a:off x="3678238" y="4894263"/>
              <a:ext cx="1130300" cy="333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8" name="Rectangle 55"/>
            <p:cNvSpPr>
              <a:spLocks noChangeArrowheads="1"/>
            </p:cNvSpPr>
            <p:nvPr/>
          </p:nvSpPr>
          <p:spPr bwMode="auto">
            <a:xfrm>
              <a:off x="3678238" y="4894263"/>
              <a:ext cx="1130300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9" name="Rectangle 56"/>
            <p:cNvSpPr>
              <a:spLocks noChangeArrowheads="1"/>
            </p:cNvSpPr>
            <p:nvPr/>
          </p:nvSpPr>
          <p:spPr bwMode="auto">
            <a:xfrm>
              <a:off x="2306638" y="4894263"/>
              <a:ext cx="1371600" cy="33337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0" name="Rectangle 57"/>
            <p:cNvSpPr>
              <a:spLocks noChangeArrowheads="1"/>
            </p:cNvSpPr>
            <p:nvPr/>
          </p:nvSpPr>
          <p:spPr bwMode="auto">
            <a:xfrm>
              <a:off x="2306638" y="4894263"/>
              <a:ext cx="1371600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1" name="Freeform 58"/>
            <p:cNvSpPr>
              <a:spLocks noEditPoints="1"/>
            </p:cNvSpPr>
            <p:nvPr/>
          </p:nvSpPr>
          <p:spPr bwMode="auto">
            <a:xfrm>
              <a:off x="2862263" y="4989513"/>
              <a:ext cx="333375" cy="571500"/>
            </a:xfrm>
            <a:custGeom>
              <a:avLst/>
              <a:gdLst>
                <a:gd name="T0" fmla="*/ 174 w 210"/>
                <a:gd name="T1" fmla="*/ 24 h 360"/>
                <a:gd name="T2" fmla="*/ 210 w 210"/>
                <a:gd name="T3" fmla="*/ 0 h 360"/>
                <a:gd name="T4" fmla="*/ 208 w 210"/>
                <a:gd name="T5" fmla="*/ 44 h 360"/>
                <a:gd name="T6" fmla="*/ 174 w 210"/>
                <a:gd name="T7" fmla="*/ 24 h 360"/>
                <a:gd name="T8" fmla="*/ 0 w 210"/>
                <a:gd name="T9" fmla="*/ 356 h 360"/>
                <a:gd name="T10" fmla="*/ 190 w 210"/>
                <a:gd name="T11" fmla="*/ 26 h 360"/>
                <a:gd name="T12" fmla="*/ 198 w 210"/>
                <a:gd name="T13" fmla="*/ 32 h 360"/>
                <a:gd name="T14" fmla="*/ 8 w 210"/>
                <a:gd name="T15" fmla="*/ 360 h 360"/>
                <a:gd name="T16" fmla="*/ 0 w 210"/>
                <a:gd name="T17" fmla="*/ 356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0" h="360">
                  <a:moveTo>
                    <a:pt x="174" y="24"/>
                  </a:moveTo>
                  <a:lnTo>
                    <a:pt x="210" y="0"/>
                  </a:lnTo>
                  <a:lnTo>
                    <a:pt x="208" y="44"/>
                  </a:lnTo>
                  <a:lnTo>
                    <a:pt x="174" y="24"/>
                  </a:lnTo>
                  <a:close/>
                  <a:moveTo>
                    <a:pt x="0" y="356"/>
                  </a:moveTo>
                  <a:lnTo>
                    <a:pt x="190" y="26"/>
                  </a:lnTo>
                  <a:lnTo>
                    <a:pt x="198" y="32"/>
                  </a:lnTo>
                  <a:lnTo>
                    <a:pt x="8" y="360"/>
                  </a:lnTo>
                  <a:lnTo>
                    <a:pt x="0" y="3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2" name="Rectangle 59"/>
            <p:cNvSpPr>
              <a:spLocks noChangeArrowheads="1"/>
            </p:cNvSpPr>
            <p:nvPr/>
          </p:nvSpPr>
          <p:spPr bwMode="auto">
            <a:xfrm>
              <a:off x="1573213" y="5322888"/>
              <a:ext cx="1701800" cy="4857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3" name="Rectangle 60"/>
            <p:cNvSpPr>
              <a:spLocks noChangeArrowheads="1"/>
            </p:cNvSpPr>
            <p:nvPr/>
          </p:nvSpPr>
          <p:spPr bwMode="auto">
            <a:xfrm>
              <a:off x="1573213" y="5322888"/>
              <a:ext cx="1701800" cy="460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4" name="Freeform 61"/>
            <p:cNvSpPr>
              <a:spLocks noEditPoints="1"/>
            </p:cNvSpPr>
            <p:nvPr/>
          </p:nvSpPr>
          <p:spPr bwMode="auto">
            <a:xfrm>
              <a:off x="4189413" y="5037138"/>
              <a:ext cx="142875" cy="428625"/>
            </a:xfrm>
            <a:custGeom>
              <a:avLst/>
              <a:gdLst>
                <a:gd name="T0" fmla="*/ 0 w 90"/>
                <a:gd name="T1" fmla="*/ 42 h 270"/>
                <a:gd name="T2" fmla="*/ 8 w 90"/>
                <a:gd name="T3" fmla="*/ 0 h 270"/>
                <a:gd name="T4" fmla="*/ 38 w 90"/>
                <a:gd name="T5" fmla="*/ 32 h 270"/>
                <a:gd name="T6" fmla="*/ 0 w 90"/>
                <a:gd name="T7" fmla="*/ 42 h 270"/>
                <a:gd name="T8" fmla="*/ 80 w 90"/>
                <a:gd name="T9" fmla="*/ 270 h 270"/>
                <a:gd name="T10" fmla="*/ 14 w 90"/>
                <a:gd name="T11" fmla="*/ 32 h 270"/>
                <a:gd name="T12" fmla="*/ 22 w 90"/>
                <a:gd name="T13" fmla="*/ 28 h 270"/>
                <a:gd name="T14" fmla="*/ 90 w 90"/>
                <a:gd name="T15" fmla="*/ 268 h 270"/>
                <a:gd name="T16" fmla="*/ 80 w 90"/>
                <a:gd name="T17" fmla="*/ 27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0" h="270">
                  <a:moveTo>
                    <a:pt x="0" y="42"/>
                  </a:moveTo>
                  <a:lnTo>
                    <a:pt x="8" y="0"/>
                  </a:lnTo>
                  <a:lnTo>
                    <a:pt x="38" y="32"/>
                  </a:lnTo>
                  <a:lnTo>
                    <a:pt x="0" y="42"/>
                  </a:lnTo>
                  <a:close/>
                  <a:moveTo>
                    <a:pt x="80" y="270"/>
                  </a:moveTo>
                  <a:lnTo>
                    <a:pt x="14" y="32"/>
                  </a:lnTo>
                  <a:lnTo>
                    <a:pt x="22" y="28"/>
                  </a:lnTo>
                  <a:lnTo>
                    <a:pt x="90" y="268"/>
                  </a:lnTo>
                  <a:lnTo>
                    <a:pt x="80" y="27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5" name="Rectangle 62"/>
            <p:cNvSpPr>
              <a:spLocks noChangeArrowheads="1"/>
            </p:cNvSpPr>
            <p:nvPr/>
          </p:nvSpPr>
          <p:spPr bwMode="auto">
            <a:xfrm>
              <a:off x="3798888" y="5307013"/>
              <a:ext cx="1581150" cy="333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6" name="Rectangle 63"/>
            <p:cNvSpPr>
              <a:spLocks noChangeArrowheads="1"/>
            </p:cNvSpPr>
            <p:nvPr/>
          </p:nvSpPr>
          <p:spPr bwMode="auto">
            <a:xfrm>
              <a:off x="3798888" y="5307013"/>
              <a:ext cx="1581150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7" name="Rectangle 64"/>
            <p:cNvSpPr>
              <a:spLocks noChangeArrowheads="1"/>
            </p:cNvSpPr>
            <p:nvPr/>
          </p:nvSpPr>
          <p:spPr bwMode="auto">
            <a:xfrm>
              <a:off x="1338263" y="1900238"/>
              <a:ext cx="118745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8" name="Rectangle 65"/>
            <p:cNvSpPr>
              <a:spLocks noChangeArrowheads="1"/>
            </p:cNvSpPr>
            <p:nvPr/>
          </p:nvSpPr>
          <p:spPr bwMode="auto">
            <a:xfrm>
              <a:off x="1338263" y="1900238"/>
              <a:ext cx="118745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9" name="Freeform 66"/>
            <p:cNvSpPr>
              <a:spLocks/>
            </p:cNvSpPr>
            <p:nvPr/>
          </p:nvSpPr>
          <p:spPr bwMode="auto">
            <a:xfrm>
              <a:off x="3627438" y="2862263"/>
              <a:ext cx="79375" cy="95250"/>
            </a:xfrm>
            <a:custGeom>
              <a:avLst/>
              <a:gdLst>
                <a:gd name="T0" fmla="*/ 26 w 50"/>
                <a:gd name="T1" fmla="*/ 0 h 60"/>
                <a:gd name="T2" fmla="*/ 26 w 50"/>
                <a:gd name="T3" fmla="*/ 0 h 60"/>
                <a:gd name="T4" fmla="*/ 20 w 50"/>
                <a:gd name="T5" fmla="*/ 0 h 60"/>
                <a:gd name="T6" fmla="*/ 16 w 50"/>
                <a:gd name="T7" fmla="*/ 2 h 60"/>
                <a:gd name="T8" fmla="*/ 8 w 50"/>
                <a:gd name="T9" fmla="*/ 8 h 60"/>
                <a:gd name="T10" fmla="*/ 2 w 50"/>
                <a:gd name="T11" fmla="*/ 18 h 60"/>
                <a:gd name="T12" fmla="*/ 0 w 50"/>
                <a:gd name="T13" fmla="*/ 30 h 60"/>
                <a:gd name="T14" fmla="*/ 0 w 50"/>
                <a:gd name="T15" fmla="*/ 30 h 60"/>
                <a:gd name="T16" fmla="*/ 2 w 50"/>
                <a:gd name="T17" fmla="*/ 42 h 60"/>
                <a:gd name="T18" fmla="*/ 8 w 50"/>
                <a:gd name="T19" fmla="*/ 50 h 60"/>
                <a:gd name="T20" fmla="*/ 16 w 50"/>
                <a:gd name="T21" fmla="*/ 56 h 60"/>
                <a:gd name="T22" fmla="*/ 20 w 50"/>
                <a:gd name="T23" fmla="*/ 58 h 60"/>
                <a:gd name="T24" fmla="*/ 26 w 50"/>
                <a:gd name="T25" fmla="*/ 60 h 60"/>
                <a:gd name="T26" fmla="*/ 26 w 50"/>
                <a:gd name="T27" fmla="*/ 60 h 60"/>
                <a:gd name="T28" fmla="*/ 36 w 50"/>
                <a:gd name="T29" fmla="*/ 56 h 60"/>
                <a:gd name="T30" fmla="*/ 44 w 50"/>
                <a:gd name="T31" fmla="*/ 50 h 60"/>
                <a:gd name="T32" fmla="*/ 48 w 50"/>
                <a:gd name="T33" fmla="*/ 42 h 60"/>
                <a:gd name="T34" fmla="*/ 50 w 50"/>
                <a:gd name="T35" fmla="*/ 30 h 60"/>
                <a:gd name="T36" fmla="*/ 50 w 50"/>
                <a:gd name="T37" fmla="*/ 30 h 60"/>
                <a:gd name="T38" fmla="*/ 48 w 50"/>
                <a:gd name="T39" fmla="*/ 18 h 60"/>
                <a:gd name="T40" fmla="*/ 44 w 50"/>
                <a:gd name="T41" fmla="*/ 8 h 60"/>
                <a:gd name="T42" fmla="*/ 36 w 50"/>
                <a:gd name="T43" fmla="*/ 2 h 60"/>
                <a:gd name="T44" fmla="*/ 26 w 50"/>
                <a:gd name="T45" fmla="*/ 0 h 60"/>
                <a:gd name="T46" fmla="*/ 26 w 50"/>
                <a:gd name="T4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0" h="60">
                  <a:moveTo>
                    <a:pt x="26" y="0"/>
                  </a:moveTo>
                  <a:lnTo>
                    <a:pt x="26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8" y="50"/>
                  </a:lnTo>
                  <a:lnTo>
                    <a:pt x="16" y="56"/>
                  </a:lnTo>
                  <a:lnTo>
                    <a:pt x="20" y="5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6" y="56"/>
                  </a:lnTo>
                  <a:lnTo>
                    <a:pt x="44" y="50"/>
                  </a:lnTo>
                  <a:lnTo>
                    <a:pt x="48" y="42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8" y="18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0" name="Freeform 67"/>
            <p:cNvSpPr>
              <a:spLocks/>
            </p:cNvSpPr>
            <p:nvPr/>
          </p:nvSpPr>
          <p:spPr bwMode="auto">
            <a:xfrm>
              <a:off x="3627438" y="2862263"/>
              <a:ext cx="79375" cy="95250"/>
            </a:xfrm>
            <a:custGeom>
              <a:avLst/>
              <a:gdLst>
                <a:gd name="T0" fmla="*/ 26 w 50"/>
                <a:gd name="T1" fmla="*/ 0 h 60"/>
                <a:gd name="T2" fmla="*/ 26 w 50"/>
                <a:gd name="T3" fmla="*/ 0 h 60"/>
                <a:gd name="T4" fmla="*/ 20 w 50"/>
                <a:gd name="T5" fmla="*/ 0 h 60"/>
                <a:gd name="T6" fmla="*/ 16 w 50"/>
                <a:gd name="T7" fmla="*/ 2 h 60"/>
                <a:gd name="T8" fmla="*/ 8 w 50"/>
                <a:gd name="T9" fmla="*/ 8 h 60"/>
                <a:gd name="T10" fmla="*/ 2 w 50"/>
                <a:gd name="T11" fmla="*/ 18 h 60"/>
                <a:gd name="T12" fmla="*/ 0 w 50"/>
                <a:gd name="T13" fmla="*/ 30 h 60"/>
                <a:gd name="T14" fmla="*/ 0 w 50"/>
                <a:gd name="T15" fmla="*/ 30 h 60"/>
                <a:gd name="T16" fmla="*/ 2 w 50"/>
                <a:gd name="T17" fmla="*/ 42 h 60"/>
                <a:gd name="T18" fmla="*/ 8 w 50"/>
                <a:gd name="T19" fmla="*/ 50 h 60"/>
                <a:gd name="T20" fmla="*/ 16 w 50"/>
                <a:gd name="T21" fmla="*/ 56 h 60"/>
                <a:gd name="T22" fmla="*/ 20 w 50"/>
                <a:gd name="T23" fmla="*/ 58 h 60"/>
                <a:gd name="T24" fmla="*/ 26 w 50"/>
                <a:gd name="T25" fmla="*/ 60 h 60"/>
                <a:gd name="T26" fmla="*/ 26 w 50"/>
                <a:gd name="T27" fmla="*/ 60 h 60"/>
                <a:gd name="T28" fmla="*/ 36 w 50"/>
                <a:gd name="T29" fmla="*/ 56 h 60"/>
                <a:gd name="T30" fmla="*/ 44 w 50"/>
                <a:gd name="T31" fmla="*/ 50 h 60"/>
                <a:gd name="T32" fmla="*/ 48 w 50"/>
                <a:gd name="T33" fmla="*/ 42 h 60"/>
                <a:gd name="T34" fmla="*/ 50 w 50"/>
                <a:gd name="T35" fmla="*/ 30 h 60"/>
                <a:gd name="T36" fmla="*/ 50 w 50"/>
                <a:gd name="T37" fmla="*/ 30 h 60"/>
                <a:gd name="T38" fmla="*/ 48 w 50"/>
                <a:gd name="T39" fmla="*/ 18 h 60"/>
                <a:gd name="T40" fmla="*/ 44 w 50"/>
                <a:gd name="T41" fmla="*/ 8 h 60"/>
                <a:gd name="T42" fmla="*/ 36 w 50"/>
                <a:gd name="T43" fmla="*/ 2 h 60"/>
                <a:gd name="T44" fmla="*/ 26 w 50"/>
                <a:gd name="T45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0" h="60">
                  <a:moveTo>
                    <a:pt x="26" y="0"/>
                  </a:moveTo>
                  <a:lnTo>
                    <a:pt x="26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8"/>
                  </a:lnTo>
                  <a:lnTo>
                    <a:pt x="0" y="30"/>
                  </a:lnTo>
                  <a:lnTo>
                    <a:pt x="0" y="30"/>
                  </a:lnTo>
                  <a:lnTo>
                    <a:pt x="2" y="42"/>
                  </a:lnTo>
                  <a:lnTo>
                    <a:pt x="8" y="50"/>
                  </a:lnTo>
                  <a:lnTo>
                    <a:pt x="16" y="56"/>
                  </a:lnTo>
                  <a:lnTo>
                    <a:pt x="20" y="58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36" y="56"/>
                  </a:lnTo>
                  <a:lnTo>
                    <a:pt x="44" y="50"/>
                  </a:lnTo>
                  <a:lnTo>
                    <a:pt x="48" y="42"/>
                  </a:lnTo>
                  <a:lnTo>
                    <a:pt x="50" y="30"/>
                  </a:lnTo>
                  <a:lnTo>
                    <a:pt x="50" y="30"/>
                  </a:lnTo>
                  <a:lnTo>
                    <a:pt x="48" y="18"/>
                  </a:lnTo>
                  <a:lnTo>
                    <a:pt x="44" y="8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CEE3D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1" name="Freeform 68"/>
            <p:cNvSpPr>
              <a:spLocks noEditPoints="1"/>
            </p:cNvSpPr>
            <p:nvPr/>
          </p:nvSpPr>
          <p:spPr bwMode="auto">
            <a:xfrm>
              <a:off x="3779838" y="2592388"/>
              <a:ext cx="2406650" cy="295275"/>
            </a:xfrm>
            <a:custGeom>
              <a:avLst/>
              <a:gdLst>
                <a:gd name="T0" fmla="*/ 1498 w 1516"/>
                <a:gd name="T1" fmla="*/ 2 h 186"/>
                <a:gd name="T2" fmla="*/ 1496 w 1516"/>
                <a:gd name="T3" fmla="*/ 4 h 186"/>
                <a:gd name="T4" fmla="*/ 1480 w 1516"/>
                <a:gd name="T5" fmla="*/ 8 h 186"/>
                <a:gd name="T6" fmla="*/ 1446 w 1516"/>
                <a:gd name="T7" fmla="*/ 8 h 186"/>
                <a:gd name="T8" fmla="*/ 1432 w 1516"/>
                <a:gd name="T9" fmla="*/ 8 h 186"/>
                <a:gd name="T10" fmla="*/ 1398 w 1516"/>
                <a:gd name="T11" fmla="*/ 18 h 186"/>
                <a:gd name="T12" fmla="*/ 1382 w 1516"/>
                <a:gd name="T13" fmla="*/ 16 h 186"/>
                <a:gd name="T14" fmla="*/ 1332 w 1516"/>
                <a:gd name="T15" fmla="*/ 20 h 186"/>
                <a:gd name="T16" fmla="*/ 1330 w 1516"/>
                <a:gd name="T17" fmla="*/ 24 h 186"/>
                <a:gd name="T18" fmla="*/ 1314 w 1516"/>
                <a:gd name="T19" fmla="*/ 26 h 186"/>
                <a:gd name="T20" fmla="*/ 1280 w 1516"/>
                <a:gd name="T21" fmla="*/ 26 h 186"/>
                <a:gd name="T22" fmla="*/ 1266 w 1516"/>
                <a:gd name="T23" fmla="*/ 28 h 186"/>
                <a:gd name="T24" fmla="*/ 1232 w 1516"/>
                <a:gd name="T25" fmla="*/ 36 h 186"/>
                <a:gd name="T26" fmla="*/ 1216 w 1516"/>
                <a:gd name="T27" fmla="*/ 36 h 186"/>
                <a:gd name="T28" fmla="*/ 1166 w 1516"/>
                <a:gd name="T29" fmla="*/ 40 h 186"/>
                <a:gd name="T30" fmla="*/ 1164 w 1516"/>
                <a:gd name="T31" fmla="*/ 42 h 186"/>
                <a:gd name="T32" fmla="*/ 1148 w 1516"/>
                <a:gd name="T33" fmla="*/ 46 h 186"/>
                <a:gd name="T34" fmla="*/ 1114 w 1516"/>
                <a:gd name="T35" fmla="*/ 44 h 186"/>
                <a:gd name="T36" fmla="*/ 1098 w 1516"/>
                <a:gd name="T37" fmla="*/ 46 h 186"/>
                <a:gd name="T38" fmla="*/ 1066 w 1516"/>
                <a:gd name="T39" fmla="*/ 54 h 186"/>
                <a:gd name="T40" fmla="*/ 1050 w 1516"/>
                <a:gd name="T41" fmla="*/ 54 h 186"/>
                <a:gd name="T42" fmla="*/ 1000 w 1516"/>
                <a:gd name="T43" fmla="*/ 58 h 186"/>
                <a:gd name="T44" fmla="*/ 998 w 1516"/>
                <a:gd name="T45" fmla="*/ 60 h 186"/>
                <a:gd name="T46" fmla="*/ 982 w 1516"/>
                <a:gd name="T47" fmla="*/ 64 h 186"/>
                <a:gd name="T48" fmla="*/ 946 w 1516"/>
                <a:gd name="T49" fmla="*/ 64 h 186"/>
                <a:gd name="T50" fmla="*/ 932 w 1516"/>
                <a:gd name="T51" fmla="*/ 66 h 186"/>
                <a:gd name="T52" fmla="*/ 900 w 1516"/>
                <a:gd name="T53" fmla="*/ 74 h 186"/>
                <a:gd name="T54" fmla="*/ 884 w 1516"/>
                <a:gd name="T55" fmla="*/ 74 h 186"/>
                <a:gd name="T56" fmla="*/ 832 w 1516"/>
                <a:gd name="T57" fmla="*/ 78 h 186"/>
                <a:gd name="T58" fmla="*/ 830 w 1516"/>
                <a:gd name="T59" fmla="*/ 78 h 186"/>
                <a:gd name="T60" fmla="*/ 814 w 1516"/>
                <a:gd name="T61" fmla="*/ 84 h 186"/>
                <a:gd name="T62" fmla="*/ 780 w 1516"/>
                <a:gd name="T63" fmla="*/ 82 h 186"/>
                <a:gd name="T64" fmla="*/ 766 w 1516"/>
                <a:gd name="T65" fmla="*/ 84 h 186"/>
                <a:gd name="T66" fmla="*/ 734 w 1516"/>
                <a:gd name="T67" fmla="*/ 92 h 186"/>
                <a:gd name="T68" fmla="*/ 716 w 1516"/>
                <a:gd name="T69" fmla="*/ 92 h 186"/>
                <a:gd name="T70" fmla="*/ 666 w 1516"/>
                <a:gd name="T71" fmla="*/ 96 h 186"/>
                <a:gd name="T72" fmla="*/ 662 w 1516"/>
                <a:gd name="T73" fmla="*/ 98 h 186"/>
                <a:gd name="T74" fmla="*/ 646 w 1516"/>
                <a:gd name="T75" fmla="*/ 102 h 186"/>
                <a:gd name="T76" fmla="*/ 612 w 1516"/>
                <a:gd name="T77" fmla="*/ 102 h 186"/>
                <a:gd name="T78" fmla="*/ 600 w 1516"/>
                <a:gd name="T79" fmla="*/ 104 h 186"/>
                <a:gd name="T80" fmla="*/ 566 w 1516"/>
                <a:gd name="T81" fmla="*/ 112 h 186"/>
                <a:gd name="T82" fmla="*/ 548 w 1516"/>
                <a:gd name="T83" fmla="*/ 112 h 186"/>
                <a:gd name="T84" fmla="*/ 498 w 1516"/>
                <a:gd name="T85" fmla="*/ 114 h 186"/>
                <a:gd name="T86" fmla="*/ 496 w 1516"/>
                <a:gd name="T87" fmla="*/ 116 h 186"/>
                <a:gd name="T88" fmla="*/ 480 w 1516"/>
                <a:gd name="T89" fmla="*/ 122 h 186"/>
                <a:gd name="T90" fmla="*/ 446 w 1516"/>
                <a:gd name="T91" fmla="*/ 120 h 186"/>
                <a:gd name="T92" fmla="*/ 432 w 1516"/>
                <a:gd name="T93" fmla="*/ 122 h 186"/>
                <a:gd name="T94" fmla="*/ 398 w 1516"/>
                <a:gd name="T95" fmla="*/ 130 h 186"/>
                <a:gd name="T96" fmla="*/ 382 w 1516"/>
                <a:gd name="T97" fmla="*/ 130 h 186"/>
                <a:gd name="T98" fmla="*/ 332 w 1516"/>
                <a:gd name="T99" fmla="*/ 132 h 186"/>
                <a:gd name="T100" fmla="*/ 330 w 1516"/>
                <a:gd name="T101" fmla="*/ 136 h 186"/>
                <a:gd name="T102" fmla="*/ 314 w 1516"/>
                <a:gd name="T103" fmla="*/ 140 h 186"/>
                <a:gd name="T104" fmla="*/ 280 w 1516"/>
                <a:gd name="T105" fmla="*/ 140 h 186"/>
                <a:gd name="T106" fmla="*/ 264 w 1516"/>
                <a:gd name="T107" fmla="*/ 140 h 186"/>
                <a:gd name="T108" fmla="*/ 232 w 1516"/>
                <a:gd name="T109" fmla="*/ 150 h 186"/>
                <a:gd name="T110" fmla="*/ 216 w 1516"/>
                <a:gd name="T111" fmla="*/ 150 h 186"/>
                <a:gd name="T112" fmla="*/ 166 w 1516"/>
                <a:gd name="T113" fmla="*/ 152 h 186"/>
                <a:gd name="T114" fmla="*/ 164 w 1516"/>
                <a:gd name="T115" fmla="*/ 154 h 186"/>
                <a:gd name="T116" fmla="*/ 148 w 1516"/>
                <a:gd name="T117" fmla="*/ 158 h 186"/>
                <a:gd name="T118" fmla="*/ 112 w 1516"/>
                <a:gd name="T119" fmla="*/ 158 h 186"/>
                <a:gd name="T120" fmla="*/ 98 w 1516"/>
                <a:gd name="T121" fmla="*/ 158 h 186"/>
                <a:gd name="T122" fmla="*/ 66 w 1516"/>
                <a:gd name="T123" fmla="*/ 168 h 186"/>
                <a:gd name="T124" fmla="*/ 50 w 1516"/>
                <a:gd name="T125" fmla="*/ 168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516" h="186">
                  <a:moveTo>
                    <a:pt x="42" y="186"/>
                  </a:moveTo>
                  <a:lnTo>
                    <a:pt x="0" y="172"/>
                  </a:lnTo>
                  <a:lnTo>
                    <a:pt x="36" y="150"/>
                  </a:lnTo>
                  <a:lnTo>
                    <a:pt x="42" y="186"/>
                  </a:lnTo>
                  <a:close/>
                  <a:moveTo>
                    <a:pt x="1498" y="2"/>
                  </a:moveTo>
                  <a:lnTo>
                    <a:pt x="1514" y="0"/>
                  </a:lnTo>
                  <a:lnTo>
                    <a:pt x="1516" y="2"/>
                  </a:lnTo>
                  <a:lnTo>
                    <a:pt x="1514" y="6"/>
                  </a:lnTo>
                  <a:lnTo>
                    <a:pt x="1500" y="8"/>
                  </a:lnTo>
                  <a:lnTo>
                    <a:pt x="1496" y="4"/>
                  </a:lnTo>
                  <a:lnTo>
                    <a:pt x="1498" y="2"/>
                  </a:lnTo>
                  <a:close/>
                  <a:moveTo>
                    <a:pt x="1466" y="6"/>
                  </a:moveTo>
                  <a:lnTo>
                    <a:pt x="1480" y="4"/>
                  </a:lnTo>
                  <a:lnTo>
                    <a:pt x="1482" y="6"/>
                  </a:lnTo>
                  <a:lnTo>
                    <a:pt x="1480" y="8"/>
                  </a:lnTo>
                  <a:lnTo>
                    <a:pt x="1466" y="10"/>
                  </a:lnTo>
                  <a:lnTo>
                    <a:pt x="1464" y="8"/>
                  </a:lnTo>
                  <a:lnTo>
                    <a:pt x="1466" y="6"/>
                  </a:lnTo>
                  <a:close/>
                  <a:moveTo>
                    <a:pt x="1432" y="8"/>
                  </a:moveTo>
                  <a:lnTo>
                    <a:pt x="1446" y="8"/>
                  </a:lnTo>
                  <a:lnTo>
                    <a:pt x="1450" y="10"/>
                  </a:lnTo>
                  <a:lnTo>
                    <a:pt x="1448" y="12"/>
                  </a:lnTo>
                  <a:lnTo>
                    <a:pt x="1434" y="14"/>
                  </a:lnTo>
                  <a:lnTo>
                    <a:pt x="1430" y="12"/>
                  </a:lnTo>
                  <a:lnTo>
                    <a:pt x="1432" y="8"/>
                  </a:lnTo>
                  <a:close/>
                  <a:moveTo>
                    <a:pt x="1398" y="14"/>
                  </a:moveTo>
                  <a:lnTo>
                    <a:pt x="1414" y="12"/>
                  </a:lnTo>
                  <a:lnTo>
                    <a:pt x="1416" y="14"/>
                  </a:lnTo>
                  <a:lnTo>
                    <a:pt x="1414" y="16"/>
                  </a:lnTo>
                  <a:lnTo>
                    <a:pt x="1398" y="18"/>
                  </a:lnTo>
                  <a:lnTo>
                    <a:pt x="1398" y="16"/>
                  </a:lnTo>
                  <a:lnTo>
                    <a:pt x="1398" y="14"/>
                  </a:lnTo>
                  <a:close/>
                  <a:moveTo>
                    <a:pt x="1366" y="16"/>
                  </a:moveTo>
                  <a:lnTo>
                    <a:pt x="1380" y="16"/>
                  </a:lnTo>
                  <a:lnTo>
                    <a:pt x="1382" y="16"/>
                  </a:lnTo>
                  <a:lnTo>
                    <a:pt x="1380" y="20"/>
                  </a:lnTo>
                  <a:lnTo>
                    <a:pt x="1366" y="22"/>
                  </a:lnTo>
                  <a:lnTo>
                    <a:pt x="1364" y="20"/>
                  </a:lnTo>
                  <a:lnTo>
                    <a:pt x="1366" y="16"/>
                  </a:lnTo>
                  <a:close/>
                  <a:moveTo>
                    <a:pt x="1332" y="20"/>
                  </a:moveTo>
                  <a:lnTo>
                    <a:pt x="1346" y="18"/>
                  </a:lnTo>
                  <a:lnTo>
                    <a:pt x="1350" y="22"/>
                  </a:lnTo>
                  <a:lnTo>
                    <a:pt x="1346" y="24"/>
                  </a:lnTo>
                  <a:lnTo>
                    <a:pt x="1334" y="26"/>
                  </a:lnTo>
                  <a:lnTo>
                    <a:pt x="1330" y="24"/>
                  </a:lnTo>
                  <a:lnTo>
                    <a:pt x="1332" y="20"/>
                  </a:lnTo>
                  <a:close/>
                  <a:moveTo>
                    <a:pt x="1300" y="26"/>
                  </a:moveTo>
                  <a:lnTo>
                    <a:pt x="1314" y="24"/>
                  </a:lnTo>
                  <a:lnTo>
                    <a:pt x="1316" y="26"/>
                  </a:lnTo>
                  <a:lnTo>
                    <a:pt x="1314" y="26"/>
                  </a:lnTo>
                  <a:lnTo>
                    <a:pt x="1300" y="28"/>
                  </a:lnTo>
                  <a:lnTo>
                    <a:pt x="1296" y="26"/>
                  </a:lnTo>
                  <a:lnTo>
                    <a:pt x="1300" y="26"/>
                  </a:lnTo>
                  <a:close/>
                  <a:moveTo>
                    <a:pt x="1266" y="28"/>
                  </a:moveTo>
                  <a:lnTo>
                    <a:pt x="1280" y="26"/>
                  </a:lnTo>
                  <a:lnTo>
                    <a:pt x="1284" y="28"/>
                  </a:lnTo>
                  <a:lnTo>
                    <a:pt x="1280" y="32"/>
                  </a:lnTo>
                  <a:lnTo>
                    <a:pt x="1266" y="34"/>
                  </a:lnTo>
                  <a:lnTo>
                    <a:pt x="1264" y="30"/>
                  </a:lnTo>
                  <a:lnTo>
                    <a:pt x="1266" y="28"/>
                  </a:lnTo>
                  <a:close/>
                  <a:moveTo>
                    <a:pt x="1232" y="32"/>
                  </a:moveTo>
                  <a:lnTo>
                    <a:pt x="1248" y="30"/>
                  </a:lnTo>
                  <a:lnTo>
                    <a:pt x="1248" y="32"/>
                  </a:lnTo>
                  <a:lnTo>
                    <a:pt x="1248" y="34"/>
                  </a:lnTo>
                  <a:lnTo>
                    <a:pt x="1232" y="36"/>
                  </a:lnTo>
                  <a:lnTo>
                    <a:pt x="1230" y="34"/>
                  </a:lnTo>
                  <a:lnTo>
                    <a:pt x="1232" y="32"/>
                  </a:lnTo>
                  <a:close/>
                  <a:moveTo>
                    <a:pt x="1198" y="34"/>
                  </a:moveTo>
                  <a:lnTo>
                    <a:pt x="1212" y="34"/>
                  </a:lnTo>
                  <a:lnTo>
                    <a:pt x="1216" y="36"/>
                  </a:lnTo>
                  <a:lnTo>
                    <a:pt x="1214" y="38"/>
                  </a:lnTo>
                  <a:lnTo>
                    <a:pt x="1200" y="40"/>
                  </a:lnTo>
                  <a:lnTo>
                    <a:pt x="1196" y="38"/>
                  </a:lnTo>
                  <a:lnTo>
                    <a:pt x="1198" y="34"/>
                  </a:lnTo>
                  <a:close/>
                  <a:moveTo>
                    <a:pt x="1166" y="40"/>
                  </a:moveTo>
                  <a:lnTo>
                    <a:pt x="1180" y="38"/>
                  </a:lnTo>
                  <a:lnTo>
                    <a:pt x="1182" y="40"/>
                  </a:lnTo>
                  <a:lnTo>
                    <a:pt x="1180" y="44"/>
                  </a:lnTo>
                  <a:lnTo>
                    <a:pt x="1166" y="44"/>
                  </a:lnTo>
                  <a:lnTo>
                    <a:pt x="1164" y="42"/>
                  </a:lnTo>
                  <a:lnTo>
                    <a:pt x="1166" y="40"/>
                  </a:lnTo>
                  <a:close/>
                  <a:moveTo>
                    <a:pt x="1132" y="44"/>
                  </a:moveTo>
                  <a:lnTo>
                    <a:pt x="1146" y="42"/>
                  </a:lnTo>
                  <a:lnTo>
                    <a:pt x="1150" y="44"/>
                  </a:lnTo>
                  <a:lnTo>
                    <a:pt x="1148" y="46"/>
                  </a:lnTo>
                  <a:lnTo>
                    <a:pt x="1132" y="48"/>
                  </a:lnTo>
                  <a:lnTo>
                    <a:pt x="1130" y="46"/>
                  </a:lnTo>
                  <a:lnTo>
                    <a:pt x="1132" y="44"/>
                  </a:lnTo>
                  <a:close/>
                  <a:moveTo>
                    <a:pt x="1098" y="46"/>
                  </a:moveTo>
                  <a:lnTo>
                    <a:pt x="1114" y="44"/>
                  </a:lnTo>
                  <a:lnTo>
                    <a:pt x="1116" y="48"/>
                  </a:lnTo>
                  <a:lnTo>
                    <a:pt x="1114" y="50"/>
                  </a:lnTo>
                  <a:lnTo>
                    <a:pt x="1098" y="52"/>
                  </a:lnTo>
                  <a:lnTo>
                    <a:pt x="1098" y="50"/>
                  </a:lnTo>
                  <a:lnTo>
                    <a:pt x="1098" y="46"/>
                  </a:lnTo>
                  <a:close/>
                  <a:moveTo>
                    <a:pt x="1066" y="52"/>
                  </a:moveTo>
                  <a:lnTo>
                    <a:pt x="1080" y="50"/>
                  </a:lnTo>
                  <a:lnTo>
                    <a:pt x="1082" y="52"/>
                  </a:lnTo>
                  <a:lnTo>
                    <a:pt x="1080" y="54"/>
                  </a:lnTo>
                  <a:lnTo>
                    <a:pt x="1066" y="54"/>
                  </a:lnTo>
                  <a:lnTo>
                    <a:pt x="1062" y="52"/>
                  </a:lnTo>
                  <a:lnTo>
                    <a:pt x="1066" y="52"/>
                  </a:lnTo>
                  <a:close/>
                  <a:moveTo>
                    <a:pt x="1032" y="54"/>
                  </a:moveTo>
                  <a:lnTo>
                    <a:pt x="1046" y="52"/>
                  </a:lnTo>
                  <a:lnTo>
                    <a:pt x="1050" y="54"/>
                  </a:lnTo>
                  <a:lnTo>
                    <a:pt x="1046" y="58"/>
                  </a:lnTo>
                  <a:lnTo>
                    <a:pt x="1034" y="60"/>
                  </a:lnTo>
                  <a:lnTo>
                    <a:pt x="1030" y="56"/>
                  </a:lnTo>
                  <a:lnTo>
                    <a:pt x="1032" y="54"/>
                  </a:lnTo>
                  <a:close/>
                  <a:moveTo>
                    <a:pt x="1000" y="58"/>
                  </a:moveTo>
                  <a:lnTo>
                    <a:pt x="1014" y="56"/>
                  </a:lnTo>
                  <a:lnTo>
                    <a:pt x="1016" y="58"/>
                  </a:lnTo>
                  <a:lnTo>
                    <a:pt x="1014" y="60"/>
                  </a:lnTo>
                  <a:lnTo>
                    <a:pt x="1000" y="62"/>
                  </a:lnTo>
                  <a:lnTo>
                    <a:pt x="998" y="60"/>
                  </a:lnTo>
                  <a:lnTo>
                    <a:pt x="1000" y="58"/>
                  </a:lnTo>
                  <a:close/>
                  <a:moveTo>
                    <a:pt x="964" y="60"/>
                  </a:moveTo>
                  <a:lnTo>
                    <a:pt x="980" y="60"/>
                  </a:lnTo>
                  <a:lnTo>
                    <a:pt x="982" y="62"/>
                  </a:lnTo>
                  <a:lnTo>
                    <a:pt x="982" y="64"/>
                  </a:lnTo>
                  <a:lnTo>
                    <a:pt x="966" y="66"/>
                  </a:lnTo>
                  <a:lnTo>
                    <a:pt x="964" y="64"/>
                  </a:lnTo>
                  <a:lnTo>
                    <a:pt x="964" y="60"/>
                  </a:lnTo>
                  <a:close/>
                  <a:moveTo>
                    <a:pt x="932" y="66"/>
                  </a:moveTo>
                  <a:lnTo>
                    <a:pt x="946" y="64"/>
                  </a:lnTo>
                  <a:lnTo>
                    <a:pt x="948" y="66"/>
                  </a:lnTo>
                  <a:lnTo>
                    <a:pt x="946" y="70"/>
                  </a:lnTo>
                  <a:lnTo>
                    <a:pt x="932" y="70"/>
                  </a:lnTo>
                  <a:lnTo>
                    <a:pt x="930" y="68"/>
                  </a:lnTo>
                  <a:lnTo>
                    <a:pt x="932" y="66"/>
                  </a:lnTo>
                  <a:close/>
                  <a:moveTo>
                    <a:pt x="900" y="70"/>
                  </a:moveTo>
                  <a:lnTo>
                    <a:pt x="912" y="68"/>
                  </a:lnTo>
                  <a:lnTo>
                    <a:pt x="916" y="70"/>
                  </a:lnTo>
                  <a:lnTo>
                    <a:pt x="914" y="72"/>
                  </a:lnTo>
                  <a:lnTo>
                    <a:pt x="900" y="74"/>
                  </a:lnTo>
                  <a:lnTo>
                    <a:pt x="896" y="72"/>
                  </a:lnTo>
                  <a:lnTo>
                    <a:pt x="900" y="70"/>
                  </a:lnTo>
                  <a:close/>
                  <a:moveTo>
                    <a:pt x="866" y="72"/>
                  </a:moveTo>
                  <a:lnTo>
                    <a:pt x="880" y="70"/>
                  </a:lnTo>
                  <a:lnTo>
                    <a:pt x="884" y="74"/>
                  </a:lnTo>
                  <a:lnTo>
                    <a:pt x="880" y="76"/>
                  </a:lnTo>
                  <a:lnTo>
                    <a:pt x="866" y="78"/>
                  </a:lnTo>
                  <a:lnTo>
                    <a:pt x="864" y="76"/>
                  </a:lnTo>
                  <a:lnTo>
                    <a:pt x="866" y="72"/>
                  </a:lnTo>
                  <a:close/>
                  <a:moveTo>
                    <a:pt x="832" y="78"/>
                  </a:moveTo>
                  <a:lnTo>
                    <a:pt x="846" y="76"/>
                  </a:lnTo>
                  <a:lnTo>
                    <a:pt x="848" y="78"/>
                  </a:lnTo>
                  <a:lnTo>
                    <a:pt x="848" y="80"/>
                  </a:lnTo>
                  <a:lnTo>
                    <a:pt x="832" y="82"/>
                  </a:lnTo>
                  <a:lnTo>
                    <a:pt x="830" y="78"/>
                  </a:lnTo>
                  <a:lnTo>
                    <a:pt x="832" y="78"/>
                  </a:lnTo>
                  <a:close/>
                  <a:moveTo>
                    <a:pt x="798" y="80"/>
                  </a:moveTo>
                  <a:lnTo>
                    <a:pt x="814" y="78"/>
                  </a:lnTo>
                  <a:lnTo>
                    <a:pt x="816" y="80"/>
                  </a:lnTo>
                  <a:lnTo>
                    <a:pt x="814" y="84"/>
                  </a:lnTo>
                  <a:lnTo>
                    <a:pt x="800" y="86"/>
                  </a:lnTo>
                  <a:lnTo>
                    <a:pt x="796" y="84"/>
                  </a:lnTo>
                  <a:lnTo>
                    <a:pt x="798" y="80"/>
                  </a:lnTo>
                  <a:close/>
                  <a:moveTo>
                    <a:pt x="766" y="84"/>
                  </a:moveTo>
                  <a:lnTo>
                    <a:pt x="780" y="82"/>
                  </a:lnTo>
                  <a:lnTo>
                    <a:pt x="782" y="86"/>
                  </a:lnTo>
                  <a:lnTo>
                    <a:pt x="780" y="88"/>
                  </a:lnTo>
                  <a:lnTo>
                    <a:pt x="766" y="88"/>
                  </a:lnTo>
                  <a:lnTo>
                    <a:pt x="764" y="88"/>
                  </a:lnTo>
                  <a:lnTo>
                    <a:pt x="766" y="84"/>
                  </a:lnTo>
                  <a:close/>
                  <a:moveTo>
                    <a:pt x="732" y="88"/>
                  </a:moveTo>
                  <a:lnTo>
                    <a:pt x="746" y="88"/>
                  </a:lnTo>
                  <a:lnTo>
                    <a:pt x="750" y="88"/>
                  </a:lnTo>
                  <a:lnTo>
                    <a:pt x="746" y="90"/>
                  </a:lnTo>
                  <a:lnTo>
                    <a:pt x="734" y="92"/>
                  </a:lnTo>
                  <a:lnTo>
                    <a:pt x="730" y="90"/>
                  </a:lnTo>
                  <a:lnTo>
                    <a:pt x="732" y="88"/>
                  </a:lnTo>
                  <a:close/>
                  <a:moveTo>
                    <a:pt x="698" y="92"/>
                  </a:moveTo>
                  <a:lnTo>
                    <a:pt x="714" y="90"/>
                  </a:lnTo>
                  <a:lnTo>
                    <a:pt x="716" y="92"/>
                  </a:lnTo>
                  <a:lnTo>
                    <a:pt x="714" y="96"/>
                  </a:lnTo>
                  <a:lnTo>
                    <a:pt x="698" y="96"/>
                  </a:lnTo>
                  <a:lnTo>
                    <a:pt x="698" y="94"/>
                  </a:lnTo>
                  <a:lnTo>
                    <a:pt x="698" y="92"/>
                  </a:lnTo>
                  <a:close/>
                  <a:moveTo>
                    <a:pt x="666" y="96"/>
                  </a:moveTo>
                  <a:lnTo>
                    <a:pt x="680" y="94"/>
                  </a:lnTo>
                  <a:lnTo>
                    <a:pt x="682" y="96"/>
                  </a:lnTo>
                  <a:lnTo>
                    <a:pt x="680" y="98"/>
                  </a:lnTo>
                  <a:lnTo>
                    <a:pt x="666" y="100"/>
                  </a:lnTo>
                  <a:lnTo>
                    <a:pt x="662" y="98"/>
                  </a:lnTo>
                  <a:lnTo>
                    <a:pt x="666" y="96"/>
                  </a:lnTo>
                  <a:close/>
                  <a:moveTo>
                    <a:pt x="632" y="98"/>
                  </a:moveTo>
                  <a:lnTo>
                    <a:pt x="646" y="96"/>
                  </a:lnTo>
                  <a:lnTo>
                    <a:pt x="648" y="100"/>
                  </a:lnTo>
                  <a:lnTo>
                    <a:pt x="646" y="102"/>
                  </a:lnTo>
                  <a:lnTo>
                    <a:pt x="632" y="104"/>
                  </a:lnTo>
                  <a:lnTo>
                    <a:pt x="630" y="102"/>
                  </a:lnTo>
                  <a:lnTo>
                    <a:pt x="632" y="98"/>
                  </a:lnTo>
                  <a:close/>
                  <a:moveTo>
                    <a:pt x="600" y="104"/>
                  </a:moveTo>
                  <a:lnTo>
                    <a:pt x="612" y="102"/>
                  </a:lnTo>
                  <a:lnTo>
                    <a:pt x="616" y="104"/>
                  </a:lnTo>
                  <a:lnTo>
                    <a:pt x="614" y="106"/>
                  </a:lnTo>
                  <a:lnTo>
                    <a:pt x="600" y="108"/>
                  </a:lnTo>
                  <a:lnTo>
                    <a:pt x="596" y="106"/>
                  </a:lnTo>
                  <a:lnTo>
                    <a:pt x="600" y="104"/>
                  </a:lnTo>
                  <a:close/>
                  <a:moveTo>
                    <a:pt x="564" y="106"/>
                  </a:moveTo>
                  <a:lnTo>
                    <a:pt x="580" y="106"/>
                  </a:lnTo>
                  <a:lnTo>
                    <a:pt x="582" y="106"/>
                  </a:lnTo>
                  <a:lnTo>
                    <a:pt x="580" y="110"/>
                  </a:lnTo>
                  <a:lnTo>
                    <a:pt x="566" y="112"/>
                  </a:lnTo>
                  <a:lnTo>
                    <a:pt x="564" y="110"/>
                  </a:lnTo>
                  <a:lnTo>
                    <a:pt x="564" y="106"/>
                  </a:lnTo>
                  <a:close/>
                  <a:moveTo>
                    <a:pt x="532" y="110"/>
                  </a:moveTo>
                  <a:lnTo>
                    <a:pt x="548" y="108"/>
                  </a:lnTo>
                  <a:lnTo>
                    <a:pt x="548" y="112"/>
                  </a:lnTo>
                  <a:lnTo>
                    <a:pt x="548" y="114"/>
                  </a:lnTo>
                  <a:lnTo>
                    <a:pt x="532" y="114"/>
                  </a:lnTo>
                  <a:lnTo>
                    <a:pt x="530" y="114"/>
                  </a:lnTo>
                  <a:lnTo>
                    <a:pt x="532" y="110"/>
                  </a:lnTo>
                  <a:close/>
                  <a:moveTo>
                    <a:pt x="498" y="114"/>
                  </a:moveTo>
                  <a:lnTo>
                    <a:pt x="512" y="114"/>
                  </a:lnTo>
                  <a:lnTo>
                    <a:pt x="516" y="114"/>
                  </a:lnTo>
                  <a:lnTo>
                    <a:pt x="512" y="118"/>
                  </a:lnTo>
                  <a:lnTo>
                    <a:pt x="500" y="118"/>
                  </a:lnTo>
                  <a:lnTo>
                    <a:pt x="496" y="116"/>
                  </a:lnTo>
                  <a:lnTo>
                    <a:pt x="498" y="114"/>
                  </a:lnTo>
                  <a:close/>
                  <a:moveTo>
                    <a:pt x="466" y="118"/>
                  </a:moveTo>
                  <a:lnTo>
                    <a:pt x="480" y="116"/>
                  </a:lnTo>
                  <a:lnTo>
                    <a:pt x="482" y="118"/>
                  </a:lnTo>
                  <a:lnTo>
                    <a:pt x="480" y="122"/>
                  </a:lnTo>
                  <a:lnTo>
                    <a:pt x="466" y="122"/>
                  </a:lnTo>
                  <a:lnTo>
                    <a:pt x="464" y="120"/>
                  </a:lnTo>
                  <a:lnTo>
                    <a:pt x="466" y="118"/>
                  </a:lnTo>
                  <a:close/>
                  <a:moveTo>
                    <a:pt x="432" y="122"/>
                  </a:moveTo>
                  <a:lnTo>
                    <a:pt x="446" y="120"/>
                  </a:lnTo>
                  <a:lnTo>
                    <a:pt x="450" y="122"/>
                  </a:lnTo>
                  <a:lnTo>
                    <a:pt x="448" y="124"/>
                  </a:lnTo>
                  <a:lnTo>
                    <a:pt x="432" y="126"/>
                  </a:lnTo>
                  <a:lnTo>
                    <a:pt x="430" y="124"/>
                  </a:lnTo>
                  <a:lnTo>
                    <a:pt x="432" y="122"/>
                  </a:lnTo>
                  <a:close/>
                  <a:moveTo>
                    <a:pt x="398" y="124"/>
                  </a:moveTo>
                  <a:lnTo>
                    <a:pt x="414" y="122"/>
                  </a:lnTo>
                  <a:lnTo>
                    <a:pt x="414" y="126"/>
                  </a:lnTo>
                  <a:lnTo>
                    <a:pt x="414" y="128"/>
                  </a:lnTo>
                  <a:lnTo>
                    <a:pt x="398" y="130"/>
                  </a:lnTo>
                  <a:lnTo>
                    <a:pt x="396" y="128"/>
                  </a:lnTo>
                  <a:lnTo>
                    <a:pt x="398" y="124"/>
                  </a:lnTo>
                  <a:close/>
                  <a:moveTo>
                    <a:pt x="366" y="130"/>
                  </a:moveTo>
                  <a:lnTo>
                    <a:pt x="378" y="128"/>
                  </a:lnTo>
                  <a:lnTo>
                    <a:pt x="382" y="130"/>
                  </a:lnTo>
                  <a:lnTo>
                    <a:pt x="380" y="132"/>
                  </a:lnTo>
                  <a:lnTo>
                    <a:pt x="366" y="134"/>
                  </a:lnTo>
                  <a:lnTo>
                    <a:pt x="362" y="132"/>
                  </a:lnTo>
                  <a:lnTo>
                    <a:pt x="366" y="130"/>
                  </a:lnTo>
                  <a:close/>
                  <a:moveTo>
                    <a:pt x="332" y="132"/>
                  </a:moveTo>
                  <a:lnTo>
                    <a:pt x="346" y="132"/>
                  </a:lnTo>
                  <a:lnTo>
                    <a:pt x="350" y="132"/>
                  </a:lnTo>
                  <a:lnTo>
                    <a:pt x="346" y="136"/>
                  </a:lnTo>
                  <a:lnTo>
                    <a:pt x="334" y="138"/>
                  </a:lnTo>
                  <a:lnTo>
                    <a:pt x="330" y="136"/>
                  </a:lnTo>
                  <a:lnTo>
                    <a:pt x="332" y="132"/>
                  </a:lnTo>
                  <a:close/>
                  <a:moveTo>
                    <a:pt x="298" y="136"/>
                  </a:moveTo>
                  <a:lnTo>
                    <a:pt x="314" y="134"/>
                  </a:lnTo>
                  <a:lnTo>
                    <a:pt x="316" y="138"/>
                  </a:lnTo>
                  <a:lnTo>
                    <a:pt x="314" y="140"/>
                  </a:lnTo>
                  <a:lnTo>
                    <a:pt x="298" y="140"/>
                  </a:lnTo>
                  <a:lnTo>
                    <a:pt x="296" y="140"/>
                  </a:lnTo>
                  <a:lnTo>
                    <a:pt x="298" y="136"/>
                  </a:lnTo>
                  <a:close/>
                  <a:moveTo>
                    <a:pt x="264" y="140"/>
                  </a:moveTo>
                  <a:lnTo>
                    <a:pt x="280" y="140"/>
                  </a:lnTo>
                  <a:lnTo>
                    <a:pt x="282" y="140"/>
                  </a:lnTo>
                  <a:lnTo>
                    <a:pt x="280" y="144"/>
                  </a:lnTo>
                  <a:lnTo>
                    <a:pt x="266" y="146"/>
                  </a:lnTo>
                  <a:lnTo>
                    <a:pt x="264" y="142"/>
                  </a:lnTo>
                  <a:lnTo>
                    <a:pt x="264" y="140"/>
                  </a:lnTo>
                  <a:close/>
                  <a:moveTo>
                    <a:pt x="232" y="144"/>
                  </a:moveTo>
                  <a:lnTo>
                    <a:pt x="246" y="142"/>
                  </a:lnTo>
                  <a:lnTo>
                    <a:pt x="248" y="144"/>
                  </a:lnTo>
                  <a:lnTo>
                    <a:pt x="246" y="148"/>
                  </a:lnTo>
                  <a:lnTo>
                    <a:pt x="232" y="150"/>
                  </a:lnTo>
                  <a:lnTo>
                    <a:pt x="230" y="148"/>
                  </a:lnTo>
                  <a:lnTo>
                    <a:pt x="232" y="144"/>
                  </a:lnTo>
                  <a:close/>
                  <a:moveTo>
                    <a:pt x="198" y="148"/>
                  </a:moveTo>
                  <a:lnTo>
                    <a:pt x="212" y="146"/>
                  </a:lnTo>
                  <a:lnTo>
                    <a:pt x="216" y="150"/>
                  </a:lnTo>
                  <a:lnTo>
                    <a:pt x="214" y="150"/>
                  </a:lnTo>
                  <a:lnTo>
                    <a:pt x="200" y="152"/>
                  </a:lnTo>
                  <a:lnTo>
                    <a:pt x="196" y="150"/>
                  </a:lnTo>
                  <a:lnTo>
                    <a:pt x="198" y="148"/>
                  </a:lnTo>
                  <a:close/>
                  <a:moveTo>
                    <a:pt x="166" y="152"/>
                  </a:moveTo>
                  <a:lnTo>
                    <a:pt x="180" y="150"/>
                  </a:lnTo>
                  <a:lnTo>
                    <a:pt x="182" y="152"/>
                  </a:lnTo>
                  <a:lnTo>
                    <a:pt x="180" y="154"/>
                  </a:lnTo>
                  <a:lnTo>
                    <a:pt x="166" y="156"/>
                  </a:lnTo>
                  <a:lnTo>
                    <a:pt x="164" y="154"/>
                  </a:lnTo>
                  <a:lnTo>
                    <a:pt x="166" y="152"/>
                  </a:lnTo>
                  <a:close/>
                  <a:moveTo>
                    <a:pt x="132" y="156"/>
                  </a:moveTo>
                  <a:lnTo>
                    <a:pt x="146" y="154"/>
                  </a:lnTo>
                  <a:lnTo>
                    <a:pt x="148" y="156"/>
                  </a:lnTo>
                  <a:lnTo>
                    <a:pt x="148" y="158"/>
                  </a:lnTo>
                  <a:lnTo>
                    <a:pt x="132" y="160"/>
                  </a:lnTo>
                  <a:lnTo>
                    <a:pt x="130" y="158"/>
                  </a:lnTo>
                  <a:lnTo>
                    <a:pt x="132" y="156"/>
                  </a:lnTo>
                  <a:close/>
                  <a:moveTo>
                    <a:pt x="98" y="158"/>
                  </a:moveTo>
                  <a:lnTo>
                    <a:pt x="112" y="158"/>
                  </a:lnTo>
                  <a:lnTo>
                    <a:pt x="116" y="158"/>
                  </a:lnTo>
                  <a:lnTo>
                    <a:pt x="112" y="162"/>
                  </a:lnTo>
                  <a:lnTo>
                    <a:pt x="98" y="164"/>
                  </a:lnTo>
                  <a:lnTo>
                    <a:pt x="96" y="162"/>
                  </a:lnTo>
                  <a:lnTo>
                    <a:pt x="98" y="158"/>
                  </a:lnTo>
                  <a:close/>
                  <a:moveTo>
                    <a:pt x="66" y="162"/>
                  </a:moveTo>
                  <a:lnTo>
                    <a:pt x="78" y="160"/>
                  </a:lnTo>
                  <a:lnTo>
                    <a:pt x="82" y="164"/>
                  </a:lnTo>
                  <a:lnTo>
                    <a:pt x="80" y="166"/>
                  </a:lnTo>
                  <a:lnTo>
                    <a:pt x="66" y="168"/>
                  </a:lnTo>
                  <a:lnTo>
                    <a:pt x="62" y="166"/>
                  </a:lnTo>
                  <a:lnTo>
                    <a:pt x="66" y="162"/>
                  </a:lnTo>
                  <a:close/>
                  <a:moveTo>
                    <a:pt x="32" y="168"/>
                  </a:moveTo>
                  <a:lnTo>
                    <a:pt x="46" y="166"/>
                  </a:lnTo>
                  <a:lnTo>
                    <a:pt x="50" y="168"/>
                  </a:lnTo>
                  <a:lnTo>
                    <a:pt x="46" y="170"/>
                  </a:lnTo>
                  <a:lnTo>
                    <a:pt x="32" y="172"/>
                  </a:lnTo>
                  <a:lnTo>
                    <a:pt x="30" y="168"/>
                  </a:lnTo>
                  <a:lnTo>
                    <a:pt x="32" y="16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2" name="Freeform 69"/>
            <p:cNvSpPr>
              <a:spLocks noEditPoints="1"/>
            </p:cNvSpPr>
            <p:nvPr/>
          </p:nvSpPr>
          <p:spPr bwMode="auto">
            <a:xfrm>
              <a:off x="4884738" y="2970213"/>
              <a:ext cx="939800" cy="438150"/>
            </a:xfrm>
            <a:custGeom>
              <a:avLst/>
              <a:gdLst>
                <a:gd name="T0" fmla="*/ 26 w 592"/>
                <a:gd name="T1" fmla="*/ 36 h 276"/>
                <a:gd name="T2" fmla="*/ 0 w 592"/>
                <a:gd name="T3" fmla="*/ 0 h 276"/>
                <a:gd name="T4" fmla="*/ 42 w 592"/>
                <a:gd name="T5" fmla="*/ 0 h 276"/>
                <a:gd name="T6" fmla="*/ 26 w 592"/>
                <a:gd name="T7" fmla="*/ 36 h 276"/>
                <a:gd name="T8" fmla="*/ 588 w 592"/>
                <a:gd name="T9" fmla="*/ 276 h 276"/>
                <a:gd name="T10" fmla="*/ 26 w 592"/>
                <a:gd name="T11" fmla="*/ 18 h 276"/>
                <a:gd name="T12" fmla="*/ 30 w 592"/>
                <a:gd name="T13" fmla="*/ 10 h 276"/>
                <a:gd name="T14" fmla="*/ 592 w 592"/>
                <a:gd name="T15" fmla="*/ 266 h 276"/>
                <a:gd name="T16" fmla="*/ 588 w 592"/>
                <a:gd name="T17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2" h="276">
                  <a:moveTo>
                    <a:pt x="26" y="36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6" y="36"/>
                  </a:lnTo>
                  <a:close/>
                  <a:moveTo>
                    <a:pt x="588" y="276"/>
                  </a:moveTo>
                  <a:lnTo>
                    <a:pt x="26" y="18"/>
                  </a:lnTo>
                  <a:lnTo>
                    <a:pt x="30" y="10"/>
                  </a:lnTo>
                  <a:lnTo>
                    <a:pt x="592" y="266"/>
                  </a:lnTo>
                  <a:lnTo>
                    <a:pt x="588" y="27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3" name="Freeform 70"/>
            <p:cNvSpPr>
              <a:spLocks noEditPoints="1"/>
            </p:cNvSpPr>
            <p:nvPr/>
          </p:nvSpPr>
          <p:spPr bwMode="auto">
            <a:xfrm>
              <a:off x="4605338" y="1941513"/>
              <a:ext cx="466725" cy="273050"/>
            </a:xfrm>
            <a:custGeom>
              <a:avLst/>
              <a:gdLst>
                <a:gd name="T0" fmla="*/ 44 w 294"/>
                <a:gd name="T1" fmla="*/ 170 h 172"/>
                <a:gd name="T2" fmla="*/ 0 w 294"/>
                <a:gd name="T3" fmla="*/ 172 h 172"/>
                <a:gd name="T4" fmla="*/ 26 w 294"/>
                <a:gd name="T5" fmla="*/ 136 h 172"/>
                <a:gd name="T6" fmla="*/ 44 w 294"/>
                <a:gd name="T7" fmla="*/ 170 h 172"/>
                <a:gd name="T8" fmla="*/ 294 w 294"/>
                <a:gd name="T9" fmla="*/ 8 h 172"/>
                <a:gd name="T10" fmla="*/ 32 w 294"/>
                <a:gd name="T11" fmla="*/ 160 h 172"/>
                <a:gd name="T12" fmla="*/ 28 w 294"/>
                <a:gd name="T13" fmla="*/ 152 h 172"/>
                <a:gd name="T14" fmla="*/ 288 w 294"/>
                <a:gd name="T15" fmla="*/ 0 h 172"/>
                <a:gd name="T16" fmla="*/ 294 w 294"/>
                <a:gd name="T17" fmla="*/ 8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4" h="172">
                  <a:moveTo>
                    <a:pt x="44" y="170"/>
                  </a:moveTo>
                  <a:lnTo>
                    <a:pt x="0" y="172"/>
                  </a:lnTo>
                  <a:lnTo>
                    <a:pt x="26" y="136"/>
                  </a:lnTo>
                  <a:lnTo>
                    <a:pt x="44" y="170"/>
                  </a:lnTo>
                  <a:close/>
                  <a:moveTo>
                    <a:pt x="294" y="8"/>
                  </a:moveTo>
                  <a:lnTo>
                    <a:pt x="32" y="160"/>
                  </a:lnTo>
                  <a:lnTo>
                    <a:pt x="28" y="152"/>
                  </a:lnTo>
                  <a:lnTo>
                    <a:pt x="288" y="0"/>
                  </a:lnTo>
                  <a:lnTo>
                    <a:pt x="294" y="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4" name="Rectangle 71"/>
            <p:cNvSpPr>
              <a:spLocks noChangeArrowheads="1"/>
            </p:cNvSpPr>
            <p:nvPr/>
          </p:nvSpPr>
          <p:spPr bwMode="auto">
            <a:xfrm>
              <a:off x="5395913" y="3198813"/>
              <a:ext cx="885825" cy="447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5" name="Rectangle 72"/>
            <p:cNvSpPr>
              <a:spLocks noChangeArrowheads="1"/>
            </p:cNvSpPr>
            <p:nvPr/>
          </p:nvSpPr>
          <p:spPr bwMode="auto">
            <a:xfrm>
              <a:off x="5395913" y="3198813"/>
              <a:ext cx="885825" cy="447675"/>
            </a:xfrm>
            <a:prstGeom prst="rect">
              <a:avLst/>
            </a:prstGeom>
            <a:noFill/>
            <a:ln w="6">
              <a:solidFill>
                <a:srgbClr val="69A8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6" name="Rectangle 73"/>
            <p:cNvSpPr>
              <a:spLocks noChangeArrowheads="1"/>
            </p:cNvSpPr>
            <p:nvPr/>
          </p:nvSpPr>
          <p:spPr bwMode="auto">
            <a:xfrm>
              <a:off x="4789488" y="1808163"/>
              <a:ext cx="13208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7" name="Rectangle 74"/>
            <p:cNvSpPr>
              <a:spLocks noChangeArrowheads="1"/>
            </p:cNvSpPr>
            <p:nvPr/>
          </p:nvSpPr>
          <p:spPr bwMode="auto">
            <a:xfrm>
              <a:off x="4789488" y="1808163"/>
              <a:ext cx="13208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8" name="Rectangle 75"/>
            <p:cNvSpPr>
              <a:spLocks noChangeArrowheads="1"/>
            </p:cNvSpPr>
            <p:nvPr/>
          </p:nvSpPr>
          <p:spPr bwMode="auto">
            <a:xfrm>
              <a:off x="5357813" y="2541588"/>
              <a:ext cx="946150" cy="2000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9" name="Rectangle 76"/>
            <p:cNvSpPr>
              <a:spLocks noChangeArrowheads="1"/>
            </p:cNvSpPr>
            <p:nvPr/>
          </p:nvSpPr>
          <p:spPr bwMode="auto">
            <a:xfrm>
              <a:off x="5357813" y="2541588"/>
              <a:ext cx="94615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0" name="Rectangle 77"/>
            <p:cNvSpPr>
              <a:spLocks noChangeArrowheads="1"/>
            </p:cNvSpPr>
            <p:nvPr/>
          </p:nvSpPr>
          <p:spPr bwMode="auto">
            <a:xfrm>
              <a:off x="1395413" y="1563688"/>
              <a:ext cx="11303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1" name="Rectangle 78"/>
            <p:cNvSpPr>
              <a:spLocks noChangeArrowheads="1"/>
            </p:cNvSpPr>
            <p:nvPr/>
          </p:nvSpPr>
          <p:spPr bwMode="auto">
            <a:xfrm>
              <a:off x="1395413" y="1563688"/>
              <a:ext cx="11303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2" name="Rectangle 79"/>
            <p:cNvSpPr>
              <a:spLocks noChangeArrowheads="1"/>
            </p:cNvSpPr>
            <p:nvPr/>
          </p:nvSpPr>
          <p:spPr bwMode="auto">
            <a:xfrm>
              <a:off x="2709863" y="3757613"/>
              <a:ext cx="2019300" cy="3333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3" name="Rectangle 80"/>
            <p:cNvSpPr>
              <a:spLocks noChangeArrowheads="1"/>
            </p:cNvSpPr>
            <p:nvPr/>
          </p:nvSpPr>
          <p:spPr bwMode="auto">
            <a:xfrm>
              <a:off x="2709863" y="3757613"/>
              <a:ext cx="2019300" cy="333375"/>
            </a:xfrm>
            <a:prstGeom prst="rect">
              <a:avLst/>
            </a:prstGeom>
            <a:noFill/>
            <a:ln w="6">
              <a:solidFill>
                <a:srgbClr val="CEE3D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4" name="Freeform 81"/>
            <p:cNvSpPr>
              <a:spLocks noEditPoints="1"/>
            </p:cNvSpPr>
            <p:nvPr/>
          </p:nvSpPr>
          <p:spPr bwMode="auto">
            <a:xfrm>
              <a:off x="3592513" y="3875088"/>
              <a:ext cx="628650" cy="571500"/>
            </a:xfrm>
            <a:custGeom>
              <a:avLst/>
              <a:gdLst>
                <a:gd name="T0" fmla="*/ 16 w 396"/>
                <a:gd name="T1" fmla="*/ 42 h 360"/>
                <a:gd name="T2" fmla="*/ 0 w 396"/>
                <a:gd name="T3" fmla="*/ 0 h 360"/>
                <a:gd name="T4" fmla="*/ 42 w 396"/>
                <a:gd name="T5" fmla="*/ 12 h 360"/>
                <a:gd name="T6" fmla="*/ 16 w 396"/>
                <a:gd name="T7" fmla="*/ 42 h 360"/>
                <a:gd name="T8" fmla="*/ 390 w 396"/>
                <a:gd name="T9" fmla="*/ 360 h 360"/>
                <a:gd name="T10" fmla="*/ 20 w 396"/>
                <a:gd name="T11" fmla="*/ 24 h 360"/>
                <a:gd name="T12" fmla="*/ 26 w 396"/>
                <a:gd name="T13" fmla="*/ 18 h 360"/>
                <a:gd name="T14" fmla="*/ 396 w 396"/>
                <a:gd name="T15" fmla="*/ 352 h 360"/>
                <a:gd name="T16" fmla="*/ 390 w 396"/>
                <a:gd name="T17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96" h="360">
                  <a:moveTo>
                    <a:pt x="16" y="42"/>
                  </a:moveTo>
                  <a:lnTo>
                    <a:pt x="0" y="0"/>
                  </a:lnTo>
                  <a:lnTo>
                    <a:pt x="42" y="12"/>
                  </a:lnTo>
                  <a:lnTo>
                    <a:pt x="16" y="42"/>
                  </a:lnTo>
                  <a:close/>
                  <a:moveTo>
                    <a:pt x="390" y="360"/>
                  </a:moveTo>
                  <a:lnTo>
                    <a:pt x="20" y="24"/>
                  </a:lnTo>
                  <a:lnTo>
                    <a:pt x="26" y="18"/>
                  </a:lnTo>
                  <a:lnTo>
                    <a:pt x="396" y="352"/>
                  </a:lnTo>
                  <a:lnTo>
                    <a:pt x="390" y="36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5" name="Rectangle 82"/>
            <p:cNvSpPr>
              <a:spLocks noChangeArrowheads="1"/>
            </p:cNvSpPr>
            <p:nvPr/>
          </p:nvSpPr>
          <p:spPr bwMode="auto">
            <a:xfrm>
              <a:off x="3760788" y="4230688"/>
              <a:ext cx="1504950" cy="447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6" name="Rectangle 83"/>
            <p:cNvSpPr>
              <a:spLocks noChangeArrowheads="1"/>
            </p:cNvSpPr>
            <p:nvPr/>
          </p:nvSpPr>
          <p:spPr bwMode="auto">
            <a:xfrm>
              <a:off x="3760788" y="4230688"/>
              <a:ext cx="1504950" cy="447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7" name="Rectangle 84"/>
            <p:cNvSpPr>
              <a:spLocks noChangeArrowheads="1"/>
            </p:cNvSpPr>
            <p:nvPr/>
          </p:nvSpPr>
          <p:spPr bwMode="auto">
            <a:xfrm>
              <a:off x="1430338" y="4278313"/>
              <a:ext cx="20478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fait faire et doit corriger.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de la fabrication est inférieure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exigences spécifiées.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7" name="Rectangle 154"/>
            <p:cNvSpPr>
              <a:spLocks noChangeArrowheads="1"/>
            </p:cNvSpPr>
            <p:nvPr/>
          </p:nvSpPr>
          <p:spPr bwMode="auto">
            <a:xfrm>
              <a:off x="3798888" y="3443288"/>
              <a:ext cx="12311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d’apprentissage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2" name="Rectangle 169"/>
            <p:cNvSpPr>
              <a:spLocks noChangeArrowheads="1"/>
            </p:cNvSpPr>
            <p:nvPr/>
          </p:nvSpPr>
          <p:spPr bwMode="auto">
            <a:xfrm>
              <a:off x="3798889" y="5354638"/>
              <a:ext cx="15811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est devenu</a:t>
              </a:r>
              <a:b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rentable.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1" name="Rectangle 178"/>
            <p:cNvSpPr>
              <a:spLocks noChangeArrowheads="1"/>
            </p:cNvSpPr>
            <p:nvPr/>
          </p:nvSpPr>
          <p:spPr bwMode="auto">
            <a:xfrm>
              <a:off x="1573213" y="5376863"/>
              <a:ext cx="170179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productivité</a:t>
              </a:r>
              <a:b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l’apprenant doit</a:t>
              </a:r>
              <a:b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améliorée.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4" name="Rectangle 191"/>
            <p:cNvSpPr>
              <a:spLocks noChangeArrowheads="1"/>
            </p:cNvSpPr>
            <p:nvPr/>
          </p:nvSpPr>
          <p:spPr bwMode="auto">
            <a:xfrm>
              <a:off x="1455738" y="1951038"/>
              <a:ext cx="9634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de fabrication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0" name="Rectangle 207"/>
            <p:cNvSpPr>
              <a:spLocks noChangeArrowheads="1"/>
            </p:cNvSpPr>
            <p:nvPr/>
          </p:nvSpPr>
          <p:spPr bwMode="auto">
            <a:xfrm>
              <a:off x="5395914" y="3246438"/>
              <a:ext cx="88582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unitaire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nominal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fabrication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4" name="Rectangle 224"/>
            <p:cNvSpPr>
              <a:spLocks noChangeArrowheads="1"/>
            </p:cNvSpPr>
            <p:nvPr/>
          </p:nvSpPr>
          <p:spPr bwMode="auto">
            <a:xfrm>
              <a:off x="4891088" y="1855788"/>
              <a:ext cx="11333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minimale requise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8" name="Rectangle 238"/>
            <p:cNvSpPr>
              <a:spLocks noChangeArrowheads="1"/>
            </p:cNvSpPr>
            <p:nvPr/>
          </p:nvSpPr>
          <p:spPr bwMode="auto">
            <a:xfrm>
              <a:off x="5354638" y="2586038"/>
              <a:ext cx="9493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 morts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9" name="Rectangle 249"/>
            <p:cNvSpPr>
              <a:spLocks noChangeArrowheads="1"/>
            </p:cNvSpPr>
            <p:nvPr/>
          </p:nvSpPr>
          <p:spPr bwMode="auto">
            <a:xfrm>
              <a:off x="1395413" y="1602144"/>
              <a:ext cx="11271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du résultat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" name="Rectangle 260"/>
            <p:cNvSpPr>
              <a:spLocks noChangeArrowheads="1"/>
            </p:cNvSpPr>
            <p:nvPr/>
          </p:nvSpPr>
          <p:spPr bwMode="auto">
            <a:xfrm>
              <a:off x="3760788" y="4278313"/>
              <a:ext cx="15049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L’apprenant fabrique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produits qui pourront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commercialisés.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5895703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27785" y="6503990"/>
            <a:ext cx="3888431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ÉTAPES DE LA PHASE DE CONCLUSION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CONCLURE UNE SESSION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1997075" y="1837162"/>
            <a:ext cx="5149850" cy="3608062"/>
            <a:chOff x="1997075" y="1625926"/>
            <a:chExt cx="5149850" cy="3608062"/>
          </a:xfrm>
        </p:grpSpPr>
        <p:pic>
          <p:nvPicPr>
            <p:cNvPr id="1536" name="Picture 512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181225" y="1625926"/>
              <a:ext cx="1152525" cy="19011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537" name="Picture 513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795728" y="2068513"/>
              <a:ext cx="1149069" cy="1895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1" name="Rectangle 514"/>
            <p:cNvSpPr>
              <a:spLocks noChangeArrowheads="1"/>
            </p:cNvSpPr>
            <p:nvPr/>
          </p:nvSpPr>
          <p:spPr bwMode="auto">
            <a:xfrm>
              <a:off x="2460625" y="3738563"/>
              <a:ext cx="444500" cy="7778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2" name="Rectangle 515"/>
            <p:cNvSpPr>
              <a:spLocks noChangeArrowheads="1"/>
            </p:cNvSpPr>
            <p:nvPr/>
          </p:nvSpPr>
          <p:spPr bwMode="auto">
            <a:xfrm>
              <a:off x="2460625" y="3738563"/>
              <a:ext cx="444500" cy="777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540" name="Picture 516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886075" y="3725863"/>
              <a:ext cx="3152775" cy="809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24" name="Rectangle 518"/>
            <p:cNvSpPr>
              <a:spLocks noChangeArrowheads="1"/>
            </p:cNvSpPr>
            <p:nvPr/>
          </p:nvSpPr>
          <p:spPr bwMode="auto">
            <a:xfrm>
              <a:off x="6019800" y="3738563"/>
              <a:ext cx="387350" cy="7778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5" name="Rectangle 519"/>
            <p:cNvSpPr>
              <a:spLocks noChangeArrowheads="1"/>
            </p:cNvSpPr>
            <p:nvPr/>
          </p:nvSpPr>
          <p:spPr bwMode="auto">
            <a:xfrm>
              <a:off x="6019800" y="3738563"/>
              <a:ext cx="387350" cy="777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6" name="Freeform 520"/>
            <p:cNvSpPr>
              <a:spLocks noEditPoints="1"/>
            </p:cNvSpPr>
            <p:nvPr/>
          </p:nvSpPr>
          <p:spPr bwMode="auto">
            <a:xfrm>
              <a:off x="2460625" y="4484688"/>
              <a:ext cx="4117975" cy="66675"/>
            </a:xfrm>
            <a:custGeom>
              <a:avLst/>
              <a:gdLst>
                <a:gd name="T0" fmla="*/ 2548 w 2594"/>
                <a:gd name="T1" fmla="*/ 0 h 42"/>
                <a:gd name="T2" fmla="*/ 2594 w 2594"/>
                <a:gd name="T3" fmla="*/ 20 h 42"/>
                <a:gd name="T4" fmla="*/ 2548 w 2594"/>
                <a:gd name="T5" fmla="*/ 42 h 42"/>
                <a:gd name="T6" fmla="*/ 2548 w 2594"/>
                <a:gd name="T7" fmla="*/ 0 h 42"/>
                <a:gd name="T8" fmla="*/ 0 w 2594"/>
                <a:gd name="T9" fmla="*/ 14 h 42"/>
                <a:gd name="T10" fmla="*/ 2558 w 2594"/>
                <a:gd name="T11" fmla="*/ 14 h 42"/>
                <a:gd name="T12" fmla="*/ 2558 w 2594"/>
                <a:gd name="T13" fmla="*/ 26 h 42"/>
                <a:gd name="T14" fmla="*/ 0 w 2594"/>
                <a:gd name="T15" fmla="*/ 26 h 42"/>
                <a:gd name="T16" fmla="*/ 0 w 2594"/>
                <a:gd name="T17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94" h="42">
                  <a:moveTo>
                    <a:pt x="2548" y="0"/>
                  </a:moveTo>
                  <a:lnTo>
                    <a:pt x="2594" y="20"/>
                  </a:lnTo>
                  <a:lnTo>
                    <a:pt x="2548" y="42"/>
                  </a:lnTo>
                  <a:lnTo>
                    <a:pt x="2548" y="0"/>
                  </a:lnTo>
                  <a:close/>
                  <a:moveTo>
                    <a:pt x="0" y="14"/>
                  </a:moveTo>
                  <a:lnTo>
                    <a:pt x="2558" y="14"/>
                  </a:lnTo>
                  <a:lnTo>
                    <a:pt x="2558" y="26"/>
                  </a:lnTo>
                  <a:lnTo>
                    <a:pt x="0" y="26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7" name="Freeform 521"/>
            <p:cNvSpPr>
              <a:spLocks noEditPoints="1"/>
            </p:cNvSpPr>
            <p:nvPr/>
          </p:nvSpPr>
          <p:spPr bwMode="auto">
            <a:xfrm>
              <a:off x="2565400" y="2732088"/>
              <a:ext cx="247650" cy="1397000"/>
            </a:xfrm>
            <a:custGeom>
              <a:avLst/>
              <a:gdLst>
                <a:gd name="T0" fmla="*/ 156 w 156"/>
                <a:gd name="T1" fmla="*/ 838 h 880"/>
                <a:gd name="T2" fmla="*/ 144 w 156"/>
                <a:gd name="T3" fmla="*/ 880 h 880"/>
                <a:gd name="T4" fmla="*/ 118 w 156"/>
                <a:gd name="T5" fmla="*/ 844 h 880"/>
                <a:gd name="T6" fmla="*/ 156 w 156"/>
                <a:gd name="T7" fmla="*/ 838 h 880"/>
                <a:gd name="T8" fmla="*/ 6 w 156"/>
                <a:gd name="T9" fmla="*/ 2 h 880"/>
                <a:gd name="T10" fmla="*/ 142 w 156"/>
                <a:gd name="T11" fmla="*/ 846 h 880"/>
                <a:gd name="T12" fmla="*/ 140 w 156"/>
                <a:gd name="T13" fmla="*/ 850 h 880"/>
                <a:gd name="T14" fmla="*/ 136 w 156"/>
                <a:gd name="T15" fmla="*/ 848 h 880"/>
                <a:gd name="T16" fmla="*/ 0 w 156"/>
                <a:gd name="T17" fmla="*/ 4 h 880"/>
                <a:gd name="T18" fmla="*/ 4 w 156"/>
                <a:gd name="T19" fmla="*/ 0 h 880"/>
                <a:gd name="T20" fmla="*/ 6 w 156"/>
                <a:gd name="T21" fmla="*/ 2 h 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6" h="880">
                  <a:moveTo>
                    <a:pt x="156" y="838"/>
                  </a:moveTo>
                  <a:lnTo>
                    <a:pt x="144" y="880"/>
                  </a:lnTo>
                  <a:lnTo>
                    <a:pt x="118" y="844"/>
                  </a:lnTo>
                  <a:lnTo>
                    <a:pt x="156" y="838"/>
                  </a:lnTo>
                  <a:close/>
                  <a:moveTo>
                    <a:pt x="6" y="2"/>
                  </a:moveTo>
                  <a:lnTo>
                    <a:pt x="142" y="846"/>
                  </a:lnTo>
                  <a:lnTo>
                    <a:pt x="140" y="850"/>
                  </a:lnTo>
                  <a:lnTo>
                    <a:pt x="136" y="8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8" name="Rectangle 522"/>
            <p:cNvSpPr>
              <a:spLocks noChangeArrowheads="1"/>
            </p:cNvSpPr>
            <p:nvPr/>
          </p:nvSpPr>
          <p:spPr bwMode="auto">
            <a:xfrm>
              <a:off x="2292350" y="2513013"/>
              <a:ext cx="904875" cy="2730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9" name="Freeform 523"/>
            <p:cNvSpPr>
              <a:spLocks noEditPoints="1"/>
            </p:cNvSpPr>
            <p:nvPr/>
          </p:nvSpPr>
          <p:spPr bwMode="auto">
            <a:xfrm>
              <a:off x="3368675" y="1878013"/>
              <a:ext cx="3333750" cy="2143125"/>
            </a:xfrm>
            <a:custGeom>
              <a:avLst/>
              <a:gdLst>
                <a:gd name="T0" fmla="*/ 18 w 2100"/>
                <a:gd name="T1" fmla="*/ 80 h 1350"/>
                <a:gd name="T2" fmla="*/ 34 w 2100"/>
                <a:gd name="T3" fmla="*/ 90 h 1350"/>
                <a:gd name="T4" fmla="*/ 52 w 2100"/>
                <a:gd name="T5" fmla="*/ 84 h 1350"/>
                <a:gd name="T6" fmla="*/ 88 w 2100"/>
                <a:gd name="T7" fmla="*/ 72 h 1350"/>
                <a:gd name="T8" fmla="*/ 164 w 2100"/>
                <a:gd name="T9" fmla="*/ 58 h 1350"/>
                <a:gd name="T10" fmla="*/ 256 w 2100"/>
                <a:gd name="T11" fmla="*/ 44 h 1350"/>
                <a:gd name="T12" fmla="*/ 364 w 2100"/>
                <a:gd name="T13" fmla="*/ 32 h 1350"/>
                <a:gd name="T14" fmla="*/ 486 w 2100"/>
                <a:gd name="T15" fmla="*/ 22 h 1350"/>
                <a:gd name="T16" fmla="*/ 618 w 2100"/>
                <a:gd name="T17" fmla="*/ 12 h 1350"/>
                <a:gd name="T18" fmla="*/ 756 w 2100"/>
                <a:gd name="T19" fmla="*/ 6 h 1350"/>
                <a:gd name="T20" fmla="*/ 1048 w 2100"/>
                <a:gd name="T21" fmla="*/ 0 h 1350"/>
                <a:gd name="T22" fmla="*/ 1122 w 2100"/>
                <a:gd name="T23" fmla="*/ 4 h 1350"/>
                <a:gd name="T24" fmla="*/ 1196 w 2100"/>
                <a:gd name="T25" fmla="*/ 18 h 1350"/>
                <a:gd name="T26" fmla="*/ 1268 w 2100"/>
                <a:gd name="T27" fmla="*/ 38 h 1350"/>
                <a:gd name="T28" fmla="*/ 1340 w 2100"/>
                <a:gd name="T29" fmla="*/ 66 h 1350"/>
                <a:gd name="T30" fmla="*/ 1412 w 2100"/>
                <a:gd name="T31" fmla="*/ 100 h 1350"/>
                <a:gd name="T32" fmla="*/ 1480 w 2100"/>
                <a:gd name="T33" fmla="*/ 142 h 1350"/>
                <a:gd name="T34" fmla="*/ 1548 w 2100"/>
                <a:gd name="T35" fmla="*/ 190 h 1350"/>
                <a:gd name="T36" fmla="*/ 1614 w 2100"/>
                <a:gd name="T37" fmla="*/ 244 h 1350"/>
                <a:gd name="T38" fmla="*/ 1734 w 2100"/>
                <a:gd name="T39" fmla="*/ 366 h 1350"/>
                <a:gd name="T40" fmla="*/ 1842 w 2100"/>
                <a:gd name="T41" fmla="*/ 508 h 1350"/>
                <a:gd name="T42" fmla="*/ 1934 w 2100"/>
                <a:gd name="T43" fmla="*/ 666 h 1350"/>
                <a:gd name="T44" fmla="*/ 2010 w 2100"/>
                <a:gd name="T45" fmla="*/ 834 h 1350"/>
                <a:gd name="T46" fmla="*/ 2048 w 2100"/>
                <a:gd name="T47" fmla="*/ 950 h 1350"/>
                <a:gd name="T48" fmla="*/ 2070 w 2100"/>
                <a:gd name="T49" fmla="*/ 1040 h 1350"/>
                <a:gd name="T50" fmla="*/ 2086 w 2100"/>
                <a:gd name="T51" fmla="*/ 1132 h 1350"/>
                <a:gd name="T52" fmla="*/ 2096 w 2100"/>
                <a:gd name="T53" fmla="*/ 1224 h 1350"/>
                <a:gd name="T54" fmla="*/ 2100 w 2100"/>
                <a:gd name="T55" fmla="*/ 1350 h 1350"/>
                <a:gd name="T56" fmla="*/ 2090 w 2100"/>
                <a:gd name="T57" fmla="*/ 1254 h 1350"/>
                <a:gd name="T58" fmla="*/ 2082 w 2100"/>
                <a:gd name="T59" fmla="*/ 1162 h 1350"/>
                <a:gd name="T60" fmla="*/ 2066 w 2100"/>
                <a:gd name="T61" fmla="*/ 1074 h 1350"/>
                <a:gd name="T62" fmla="*/ 2048 w 2100"/>
                <a:gd name="T63" fmla="*/ 984 h 1350"/>
                <a:gd name="T64" fmla="*/ 2022 w 2100"/>
                <a:gd name="T65" fmla="*/ 896 h 1350"/>
                <a:gd name="T66" fmla="*/ 1954 w 2100"/>
                <a:gd name="T67" fmla="*/ 724 h 1350"/>
                <a:gd name="T68" fmla="*/ 1868 w 2100"/>
                <a:gd name="T69" fmla="*/ 564 h 1350"/>
                <a:gd name="T70" fmla="*/ 1764 w 2100"/>
                <a:gd name="T71" fmla="*/ 418 h 1350"/>
                <a:gd name="T72" fmla="*/ 1648 w 2100"/>
                <a:gd name="T73" fmla="*/ 290 h 1350"/>
                <a:gd name="T74" fmla="*/ 1564 w 2100"/>
                <a:gd name="T75" fmla="*/ 214 h 1350"/>
                <a:gd name="T76" fmla="*/ 1498 w 2100"/>
                <a:gd name="T77" fmla="*/ 166 h 1350"/>
                <a:gd name="T78" fmla="*/ 1430 w 2100"/>
                <a:gd name="T79" fmla="*/ 122 h 1350"/>
                <a:gd name="T80" fmla="*/ 1360 w 2100"/>
                <a:gd name="T81" fmla="*/ 86 h 1350"/>
                <a:gd name="T82" fmla="*/ 1290 w 2100"/>
                <a:gd name="T83" fmla="*/ 54 h 1350"/>
                <a:gd name="T84" fmla="*/ 1218 w 2100"/>
                <a:gd name="T85" fmla="*/ 32 h 1350"/>
                <a:gd name="T86" fmla="*/ 1144 w 2100"/>
                <a:gd name="T87" fmla="*/ 18 h 1350"/>
                <a:gd name="T88" fmla="*/ 1072 w 2100"/>
                <a:gd name="T89" fmla="*/ 10 h 1350"/>
                <a:gd name="T90" fmla="*/ 852 w 2100"/>
                <a:gd name="T91" fmla="*/ 12 h 1350"/>
                <a:gd name="T92" fmla="*/ 664 w 2100"/>
                <a:gd name="T93" fmla="*/ 20 h 1350"/>
                <a:gd name="T94" fmla="*/ 530 w 2100"/>
                <a:gd name="T95" fmla="*/ 28 h 1350"/>
                <a:gd name="T96" fmla="*/ 406 w 2100"/>
                <a:gd name="T97" fmla="*/ 38 h 1350"/>
                <a:gd name="T98" fmla="*/ 292 w 2100"/>
                <a:gd name="T99" fmla="*/ 50 h 1350"/>
                <a:gd name="T100" fmla="*/ 194 w 2100"/>
                <a:gd name="T101" fmla="*/ 62 h 1350"/>
                <a:gd name="T102" fmla="*/ 114 w 2100"/>
                <a:gd name="T103" fmla="*/ 78 h 1350"/>
                <a:gd name="T104" fmla="*/ 62 w 2100"/>
                <a:gd name="T105" fmla="*/ 90 h 1350"/>
                <a:gd name="T106" fmla="*/ 38 w 2100"/>
                <a:gd name="T107" fmla="*/ 98 h 1350"/>
                <a:gd name="T108" fmla="*/ 24 w 2100"/>
                <a:gd name="T109" fmla="*/ 96 h 13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00" h="1350">
                  <a:moveTo>
                    <a:pt x="42" y="110"/>
                  </a:moveTo>
                  <a:lnTo>
                    <a:pt x="0" y="120"/>
                  </a:lnTo>
                  <a:lnTo>
                    <a:pt x="18" y="80"/>
                  </a:lnTo>
                  <a:lnTo>
                    <a:pt x="42" y="110"/>
                  </a:lnTo>
                  <a:close/>
                  <a:moveTo>
                    <a:pt x="24" y="96"/>
                  </a:moveTo>
                  <a:lnTo>
                    <a:pt x="34" y="90"/>
                  </a:lnTo>
                  <a:lnTo>
                    <a:pt x="34" y="90"/>
                  </a:lnTo>
                  <a:lnTo>
                    <a:pt x="44" y="86"/>
                  </a:lnTo>
                  <a:lnTo>
                    <a:pt x="52" y="84"/>
                  </a:lnTo>
                  <a:lnTo>
                    <a:pt x="60" y="80"/>
                  </a:lnTo>
                  <a:lnTo>
                    <a:pt x="70" y="80"/>
                  </a:lnTo>
                  <a:lnTo>
                    <a:pt x="88" y="72"/>
                  </a:lnTo>
                  <a:lnTo>
                    <a:pt x="112" y="68"/>
                  </a:lnTo>
                  <a:lnTo>
                    <a:pt x="138" y="62"/>
                  </a:lnTo>
                  <a:lnTo>
                    <a:pt x="164" y="58"/>
                  </a:lnTo>
                  <a:lnTo>
                    <a:pt x="194" y="54"/>
                  </a:lnTo>
                  <a:lnTo>
                    <a:pt x="224" y="50"/>
                  </a:lnTo>
                  <a:lnTo>
                    <a:pt x="256" y="44"/>
                  </a:lnTo>
                  <a:lnTo>
                    <a:pt x="292" y="40"/>
                  </a:lnTo>
                  <a:lnTo>
                    <a:pt x="326" y="36"/>
                  </a:lnTo>
                  <a:lnTo>
                    <a:pt x="364" y="32"/>
                  </a:lnTo>
                  <a:lnTo>
                    <a:pt x="404" y="28"/>
                  </a:lnTo>
                  <a:lnTo>
                    <a:pt x="444" y="26"/>
                  </a:lnTo>
                  <a:lnTo>
                    <a:pt x="486" y="22"/>
                  </a:lnTo>
                  <a:lnTo>
                    <a:pt x="530" y="18"/>
                  </a:lnTo>
                  <a:lnTo>
                    <a:pt x="572" y="16"/>
                  </a:lnTo>
                  <a:lnTo>
                    <a:pt x="618" y="12"/>
                  </a:lnTo>
                  <a:lnTo>
                    <a:pt x="664" y="10"/>
                  </a:lnTo>
                  <a:lnTo>
                    <a:pt x="708" y="8"/>
                  </a:lnTo>
                  <a:lnTo>
                    <a:pt x="756" y="6"/>
                  </a:lnTo>
                  <a:lnTo>
                    <a:pt x="852" y="2"/>
                  </a:lnTo>
                  <a:lnTo>
                    <a:pt x="950" y="0"/>
                  </a:lnTo>
                  <a:lnTo>
                    <a:pt x="1048" y="0"/>
                  </a:lnTo>
                  <a:lnTo>
                    <a:pt x="1072" y="0"/>
                  </a:lnTo>
                  <a:lnTo>
                    <a:pt x="1098" y="2"/>
                  </a:lnTo>
                  <a:lnTo>
                    <a:pt x="1122" y="4"/>
                  </a:lnTo>
                  <a:lnTo>
                    <a:pt x="1146" y="8"/>
                  </a:lnTo>
                  <a:lnTo>
                    <a:pt x="1170" y="12"/>
                  </a:lnTo>
                  <a:lnTo>
                    <a:pt x="1196" y="18"/>
                  </a:lnTo>
                  <a:lnTo>
                    <a:pt x="1220" y="24"/>
                  </a:lnTo>
                  <a:lnTo>
                    <a:pt x="1244" y="30"/>
                  </a:lnTo>
                  <a:lnTo>
                    <a:pt x="1268" y="38"/>
                  </a:lnTo>
                  <a:lnTo>
                    <a:pt x="1294" y="46"/>
                  </a:lnTo>
                  <a:lnTo>
                    <a:pt x="1318" y="54"/>
                  </a:lnTo>
                  <a:lnTo>
                    <a:pt x="1340" y="66"/>
                  </a:lnTo>
                  <a:lnTo>
                    <a:pt x="1364" y="76"/>
                  </a:lnTo>
                  <a:lnTo>
                    <a:pt x="1388" y="88"/>
                  </a:lnTo>
                  <a:lnTo>
                    <a:pt x="1412" y="100"/>
                  </a:lnTo>
                  <a:lnTo>
                    <a:pt x="1436" y="114"/>
                  </a:lnTo>
                  <a:lnTo>
                    <a:pt x="1458" y="128"/>
                  </a:lnTo>
                  <a:lnTo>
                    <a:pt x="1480" y="142"/>
                  </a:lnTo>
                  <a:lnTo>
                    <a:pt x="1504" y="158"/>
                  </a:lnTo>
                  <a:lnTo>
                    <a:pt x="1524" y="174"/>
                  </a:lnTo>
                  <a:lnTo>
                    <a:pt x="1548" y="190"/>
                  </a:lnTo>
                  <a:lnTo>
                    <a:pt x="1568" y="206"/>
                  </a:lnTo>
                  <a:lnTo>
                    <a:pt x="1592" y="224"/>
                  </a:lnTo>
                  <a:lnTo>
                    <a:pt x="1614" y="244"/>
                  </a:lnTo>
                  <a:lnTo>
                    <a:pt x="1654" y="282"/>
                  </a:lnTo>
                  <a:lnTo>
                    <a:pt x="1694" y="324"/>
                  </a:lnTo>
                  <a:lnTo>
                    <a:pt x="1734" y="366"/>
                  </a:lnTo>
                  <a:lnTo>
                    <a:pt x="1772" y="412"/>
                  </a:lnTo>
                  <a:lnTo>
                    <a:pt x="1808" y="460"/>
                  </a:lnTo>
                  <a:lnTo>
                    <a:pt x="1842" y="508"/>
                  </a:lnTo>
                  <a:lnTo>
                    <a:pt x="1876" y="560"/>
                  </a:lnTo>
                  <a:lnTo>
                    <a:pt x="1906" y="612"/>
                  </a:lnTo>
                  <a:lnTo>
                    <a:pt x="1934" y="666"/>
                  </a:lnTo>
                  <a:lnTo>
                    <a:pt x="1962" y="718"/>
                  </a:lnTo>
                  <a:lnTo>
                    <a:pt x="1986" y="776"/>
                  </a:lnTo>
                  <a:lnTo>
                    <a:pt x="2010" y="834"/>
                  </a:lnTo>
                  <a:lnTo>
                    <a:pt x="2030" y="892"/>
                  </a:lnTo>
                  <a:lnTo>
                    <a:pt x="2038" y="922"/>
                  </a:lnTo>
                  <a:lnTo>
                    <a:pt x="2048" y="950"/>
                  </a:lnTo>
                  <a:lnTo>
                    <a:pt x="2056" y="980"/>
                  </a:lnTo>
                  <a:lnTo>
                    <a:pt x="2064" y="1010"/>
                  </a:lnTo>
                  <a:lnTo>
                    <a:pt x="2070" y="1040"/>
                  </a:lnTo>
                  <a:lnTo>
                    <a:pt x="2076" y="1070"/>
                  </a:lnTo>
                  <a:lnTo>
                    <a:pt x="2082" y="1100"/>
                  </a:lnTo>
                  <a:lnTo>
                    <a:pt x="2086" y="1132"/>
                  </a:lnTo>
                  <a:lnTo>
                    <a:pt x="2092" y="1162"/>
                  </a:lnTo>
                  <a:lnTo>
                    <a:pt x="2094" y="1192"/>
                  </a:lnTo>
                  <a:lnTo>
                    <a:pt x="2096" y="1224"/>
                  </a:lnTo>
                  <a:lnTo>
                    <a:pt x="2098" y="1254"/>
                  </a:lnTo>
                  <a:lnTo>
                    <a:pt x="2100" y="1286"/>
                  </a:lnTo>
                  <a:lnTo>
                    <a:pt x="2100" y="1350"/>
                  </a:lnTo>
                  <a:lnTo>
                    <a:pt x="2092" y="1350"/>
                  </a:lnTo>
                  <a:lnTo>
                    <a:pt x="2090" y="1286"/>
                  </a:lnTo>
                  <a:lnTo>
                    <a:pt x="2090" y="1254"/>
                  </a:lnTo>
                  <a:lnTo>
                    <a:pt x="2086" y="1224"/>
                  </a:lnTo>
                  <a:lnTo>
                    <a:pt x="2084" y="1194"/>
                  </a:lnTo>
                  <a:lnTo>
                    <a:pt x="2082" y="1162"/>
                  </a:lnTo>
                  <a:lnTo>
                    <a:pt x="2076" y="1134"/>
                  </a:lnTo>
                  <a:lnTo>
                    <a:pt x="2072" y="1102"/>
                  </a:lnTo>
                  <a:lnTo>
                    <a:pt x="2066" y="1074"/>
                  </a:lnTo>
                  <a:lnTo>
                    <a:pt x="2060" y="1042"/>
                  </a:lnTo>
                  <a:lnTo>
                    <a:pt x="2054" y="1012"/>
                  </a:lnTo>
                  <a:lnTo>
                    <a:pt x="2048" y="984"/>
                  </a:lnTo>
                  <a:lnTo>
                    <a:pt x="2038" y="952"/>
                  </a:lnTo>
                  <a:lnTo>
                    <a:pt x="2030" y="922"/>
                  </a:lnTo>
                  <a:lnTo>
                    <a:pt x="2022" y="896"/>
                  </a:lnTo>
                  <a:lnTo>
                    <a:pt x="2002" y="836"/>
                  </a:lnTo>
                  <a:lnTo>
                    <a:pt x="1978" y="780"/>
                  </a:lnTo>
                  <a:lnTo>
                    <a:pt x="1954" y="724"/>
                  </a:lnTo>
                  <a:lnTo>
                    <a:pt x="1926" y="668"/>
                  </a:lnTo>
                  <a:lnTo>
                    <a:pt x="1896" y="616"/>
                  </a:lnTo>
                  <a:lnTo>
                    <a:pt x="1868" y="564"/>
                  </a:lnTo>
                  <a:lnTo>
                    <a:pt x="1834" y="514"/>
                  </a:lnTo>
                  <a:lnTo>
                    <a:pt x="1800" y="464"/>
                  </a:lnTo>
                  <a:lnTo>
                    <a:pt x="1764" y="418"/>
                  </a:lnTo>
                  <a:lnTo>
                    <a:pt x="1728" y="372"/>
                  </a:lnTo>
                  <a:lnTo>
                    <a:pt x="1688" y="330"/>
                  </a:lnTo>
                  <a:lnTo>
                    <a:pt x="1648" y="290"/>
                  </a:lnTo>
                  <a:lnTo>
                    <a:pt x="1606" y="250"/>
                  </a:lnTo>
                  <a:lnTo>
                    <a:pt x="1586" y="232"/>
                  </a:lnTo>
                  <a:lnTo>
                    <a:pt x="1564" y="214"/>
                  </a:lnTo>
                  <a:lnTo>
                    <a:pt x="1542" y="198"/>
                  </a:lnTo>
                  <a:lnTo>
                    <a:pt x="1520" y="180"/>
                  </a:lnTo>
                  <a:lnTo>
                    <a:pt x="1498" y="166"/>
                  </a:lnTo>
                  <a:lnTo>
                    <a:pt x="1476" y="152"/>
                  </a:lnTo>
                  <a:lnTo>
                    <a:pt x="1454" y="136"/>
                  </a:lnTo>
                  <a:lnTo>
                    <a:pt x="1430" y="122"/>
                  </a:lnTo>
                  <a:lnTo>
                    <a:pt x="1408" y="108"/>
                  </a:lnTo>
                  <a:lnTo>
                    <a:pt x="1384" y="98"/>
                  </a:lnTo>
                  <a:lnTo>
                    <a:pt x="1360" y="86"/>
                  </a:lnTo>
                  <a:lnTo>
                    <a:pt x="1338" y="74"/>
                  </a:lnTo>
                  <a:lnTo>
                    <a:pt x="1312" y="64"/>
                  </a:lnTo>
                  <a:lnTo>
                    <a:pt x="1290" y="54"/>
                  </a:lnTo>
                  <a:lnTo>
                    <a:pt x="1266" y="46"/>
                  </a:lnTo>
                  <a:lnTo>
                    <a:pt x="1242" y="40"/>
                  </a:lnTo>
                  <a:lnTo>
                    <a:pt x="1218" y="32"/>
                  </a:lnTo>
                  <a:lnTo>
                    <a:pt x="1194" y="26"/>
                  </a:lnTo>
                  <a:lnTo>
                    <a:pt x="1170" y="22"/>
                  </a:lnTo>
                  <a:lnTo>
                    <a:pt x="1144" y="18"/>
                  </a:lnTo>
                  <a:lnTo>
                    <a:pt x="1120" y="14"/>
                  </a:lnTo>
                  <a:lnTo>
                    <a:pt x="1098" y="12"/>
                  </a:lnTo>
                  <a:lnTo>
                    <a:pt x="1072" y="10"/>
                  </a:lnTo>
                  <a:lnTo>
                    <a:pt x="1048" y="10"/>
                  </a:lnTo>
                  <a:lnTo>
                    <a:pt x="950" y="10"/>
                  </a:lnTo>
                  <a:lnTo>
                    <a:pt x="852" y="12"/>
                  </a:lnTo>
                  <a:lnTo>
                    <a:pt x="756" y="16"/>
                  </a:lnTo>
                  <a:lnTo>
                    <a:pt x="710" y="18"/>
                  </a:lnTo>
                  <a:lnTo>
                    <a:pt x="664" y="20"/>
                  </a:lnTo>
                  <a:lnTo>
                    <a:pt x="618" y="22"/>
                  </a:lnTo>
                  <a:lnTo>
                    <a:pt x="574" y="26"/>
                  </a:lnTo>
                  <a:lnTo>
                    <a:pt x="530" y="28"/>
                  </a:lnTo>
                  <a:lnTo>
                    <a:pt x="486" y="32"/>
                  </a:lnTo>
                  <a:lnTo>
                    <a:pt x="444" y="36"/>
                  </a:lnTo>
                  <a:lnTo>
                    <a:pt x="406" y="38"/>
                  </a:lnTo>
                  <a:lnTo>
                    <a:pt x="366" y="42"/>
                  </a:lnTo>
                  <a:lnTo>
                    <a:pt x="328" y="46"/>
                  </a:lnTo>
                  <a:lnTo>
                    <a:pt x="292" y="50"/>
                  </a:lnTo>
                  <a:lnTo>
                    <a:pt x="258" y="54"/>
                  </a:lnTo>
                  <a:lnTo>
                    <a:pt x="226" y="58"/>
                  </a:lnTo>
                  <a:lnTo>
                    <a:pt x="194" y="62"/>
                  </a:lnTo>
                  <a:lnTo>
                    <a:pt x="166" y="68"/>
                  </a:lnTo>
                  <a:lnTo>
                    <a:pt x="140" y="72"/>
                  </a:lnTo>
                  <a:lnTo>
                    <a:pt x="114" y="78"/>
                  </a:lnTo>
                  <a:lnTo>
                    <a:pt x="92" y="82"/>
                  </a:lnTo>
                  <a:lnTo>
                    <a:pt x="70" y="88"/>
                  </a:lnTo>
                  <a:lnTo>
                    <a:pt x="62" y="90"/>
                  </a:lnTo>
                  <a:lnTo>
                    <a:pt x="54" y="92"/>
                  </a:lnTo>
                  <a:lnTo>
                    <a:pt x="46" y="96"/>
                  </a:lnTo>
                  <a:lnTo>
                    <a:pt x="38" y="98"/>
                  </a:lnTo>
                  <a:lnTo>
                    <a:pt x="40" y="98"/>
                  </a:lnTo>
                  <a:lnTo>
                    <a:pt x="28" y="104"/>
                  </a:lnTo>
                  <a:lnTo>
                    <a:pt x="24" y="9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0" name="Rectangle 524"/>
            <p:cNvSpPr>
              <a:spLocks noChangeArrowheads="1"/>
            </p:cNvSpPr>
            <p:nvPr/>
          </p:nvSpPr>
          <p:spPr bwMode="auto">
            <a:xfrm>
              <a:off x="4629150" y="1681163"/>
              <a:ext cx="1612900" cy="307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1" name="Rectangle 525"/>
            <p:cNvSpPr>
              <a:spLocks noChangeArrowheads="1"/>
            </p:cNvSpPr>
            <p:nvPr/>
          </p:nvSpPr>
          <p:spPr bwMode="auto">
            <a:xfrm>
              <a:off x="4629150" y="1681163"/>
              <a:ext cx="1612900" cy="307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3" name="Freeform 526"/>
            <p:cNvSpPr>
              <a:spLocks noEditPoints="1"/>
            </p:cNvSpPr>
            <p:nvPr/>
          </p:nvSpPr>
          <p:spPr bwMode="auto">
            <a:xfrm>
              <a:off x="4435475" y="3271838"/>
              <a:ext cx="2266950" cy="806450"/>
            </a:xfrm>
            <a:custGeom>
              <a:avLst/>
              <a:gdLst>
                <a:gd name="T0" fmla="*/ 0 w 1428"/>
                <a:gd name="T1" fmla="*/ 468 h 508"/>
                <a:gd name="T2" fmla="*/ 1418 w 1428"/>
                <a:gd name="T3" fmla="*/ 418 h 508"/>
                <a:gd name="T4" fmla="*/ 1402 w 1428"/>
                <a:gd name="T5" fmla="*/ 358 h 508"/>
                <a:gd name="T6" fmla="*/ 1372 w 1428"/>
                <a:gd name="T7" fmla="*/ 302 h 508"/>
                <a:gd name="T8" fmla="*/ 1328 w 1428"/>
                <a:gd name="T9" fmla="*/ 244 h 508"/>
                <a:gd name="T10" fmla="*/ 1270 w 1428"/>
                <a:gd name="T11" fmla="*/ 192 h 508"/>
                <a:gd name="T12" fmla="*/ 1200 w 1428"/>
                <a:gd name="T13" fmla="*/ 144 h 508"/>
                <a:gd name="T14" fmla="*/ 1122 w 1428"/>
                <a:gd name="T15" fmla="*/ 102 h 508"/>
                <a:gd name="T16" fmla="*/ 1038 w 1428"/>
                <a:gd name="T17" fmla="*/ 66 h 508"/>
                <a:gd name="T18" fmla="*/ 946 w 1428"/>
                <a:gd name="T19" fmla="*/ 38 h 508"/>
                <a:gd name="T20" fmla="*/ 852 w 1428"/>
                <a:gd name="T21" fmla="*/ 18 h 508"/>
                <a:gd name="T22" fmla="*/ 754 w 1428"/>
                <a:gd name="T23" fmla="*/ 10 h 508"/>
                <a:gd name="T24" fmla="*/ 656 w 1428"/>
                <a:gd name="T25" fmla="*/ 12 h 508"/>
                <a:gd name="T26" fmla="*/ 558 w 1428"/>
                <a:gd name="T27" fmla="*/ 28 h 508"/>
                <a:gd name="T28" fmla="*/ 462 w 1428"/>
                <a:gd name="T29" fmla="*/ 54 h 508"/>
                <a:gd name="T30" fmla="*/ 374 w 1428"/>
                <a:gd name="T31" fmla="*/ 88 h 508"/>
                <a:gd name="T32" fmla="*/ 290 w 1428"/>
                <a:gd name="T33" fmla="*/ 132 h 508"/>
                <a:gd name="T34" fmla="*/ 214 w 1428"/>
                <a:gd name="T35" fmla="*/ 184 h 508"/>
                <a:gd name="T36" fmla="*/ 150 w 1428"/>
                <a:gd name="T37" fmla="*/ 240 h 508"/>
                <a:gd name="T38" fmla="*/ 96 w 1428"/>
                <a:gd name="T39" fmla="*/ 304 h 508"/>
                <a:gd name="T40" fmla="*/ 56 w 1428"/>
                <a:gd name="T41" fmla="*/ 370 h 508"/>
                <a:gd name="T42" fmla="*/ 30 w 1428"/>
                <a:gd name="T43" fmla="*/ 438 h 508"/>
                <a:gd name="T44" fmla="*/ 14 w 1428"/>
                <a:gd name="T45" fmla="*/ 476 h 508"/>
                <a:gd name="T46" fmla="*/ 28 w 1428"/>
                <a:gd name="T47" fmla="*/ 412 h 508"/>
                <a:gd name="T48" fmla="*/ 60 w 1428"/>
                <a:gd name="T49" fmla="*/ 344 h 508"/>
                <a:gd name="T50" fmla="*/ 106 w 1428"/>
                <a:gd name="T51" fmla="*/ 276 h 508"/>
                <a:gd name="T52" fmla="*/ 164 w 1428"/>
                <a:gd name="T53" fmla="*/ 214 h 508"/>
                <a:gd name="T54" fmla="*/ 234 w 1428"/>
                <a:gd name="T55" fmla="*/ 158 h 508"/>
                <a:gd name="T56" fmla="*/ 312 w 1428"/>
                <a:gd name="T57" fmla="*/ 108 h 508"/>
                <a:gd name="T58" fmla="*/ 400 w 1428"/>
                <a:gd name="T59" fmla="*/ 66 h 508"/>
                <a:gd name="T60" fmla="*/ 492 w 1428"/>
                <a:gd name="T61" fmla="*/ 34 h 508"/>
                <a:gd name="T62" fmla="*/ 588 w 1428"/>
                <a:gd name="T63" fmla="*/ 10 h 508"/>
                <a:gd name="T64" fmla="*/ 686 w 1428"/>
                <a:gd name="T65" fmla="*/ 0 h 508"/>
                <a:gd name="T66" fmla="*/ 786 w 1428"/>
                <a:gd name="T67" fmla="*/ 2 h 508"/>
                <a:gd name="T68" fmla="*/ 884 w 1428"/>
                <a:gd name="T69" fmla="*/ 16 h 508"/>
                <a:gd name="T70" fmla="*/ 980 w 1428"/>
                <a:gd name="T71" fmla="*/ 36 h 508"/>
                <a:gd name="T72" fmla="*/ 1070 w 1428"/>
                <a:gd name="T73" fmla="*/ 68 h 508"/>
                <a:gd name="T74" fmla="*/ 1154 w 1428"/>
                <a:gd name="T75" fmla="*/ 106 h 508"/>
                <a:gd name="T76" fmla="*/ 1230 w 1428"/>
                <a:gd name="T77" fmla="*/ 152 h 508"/>
                <a:gd name="T78" fmla="*/ 1296 w 1428"/>
                <a:gd name="T79" fmla="*/ 202 h 508"/>
                <a:gd name="T80" fmla="*/ 1350 w 1428"/>
                <a:gd name="T81" fmla="*/ 258 h 508"/>
                <a:gd name="T82" fmla="*/ 1394 w 1428"/>
                <a:gd name="T83" fmla="*/ 316 h 508"/>
                <a:gd name="T84" fmla="*/ 1420 w 1428"/>
                <a:gd name="T85" fmla="*/ 376 h 508"/>
                <a:gd name="T86" fmla="*/ 1428 w 1428"/>
                <a:gd name="T87" fmla="*/ 472 h 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8" h="508">
                  <a:moveTo>
                    <a:pt x="38" y="470"/>
                  </a:moveTo>
                  <a:lnTo>
                    <a:pt x="18" y="508"/>
                  </a:lnTo>
                  <a:lnTo>
                    <a:pt x="0" y="468"/>
                  </a:lnTo>
                  <a:lnTo>
                    <a:pt x="38" y="470"/>
                  </a:lnTo>
                  <a:close/>
                  <a:moveTo>
                    <a:pt x="1420" y="472"/>
                  </a:moveTo>
                  <a:lnTo>
                    <a:pt x="1418" y="418"/>
                  </a:lnTo>
                  <a:lnTo>
                    <a:pt x="1414" y="398"/>
                  </a:lnTo>
                  <a:lnTo>
                    <a:pt x="1410" y="378"/>
                  </a:lnTo>
                  <a:lnTo>
                    <a:pt x="1402" y="358"/>
                  </a:lnTo>
                  <a:lnTo>
                    <a:pt x="1394" y="338"/>
                  </a:lnTo>
                  <a:lnTo>
                    <a:pt x="1384" y="320"/>
                  </a:lnTo>
                  <a:lnTo>
                    <a:pt x="1372" y="302"/>
                  </a:lnTo>
                  <a:lnTo>
                    <a:pt x="1358" y="282"/>
                  </a:lnTo>
                  <a:lnTo>
                    <a:pt x="1344" y="264"/>
                  </a:lnTo>
                  <a:lnTo>
                    <a:pt x="1328" y="244"/>
                  </a:lnTo>
                  <a:lnTo>
                    <a:pt x="1310" y="226"/>
                  </a:lnTo>
                  <a:lnTo>
                    <a:pt x="1290" y="210"/>
                  </a:lnTo>
                  <a:lnTo>
                    <a:pt x="1270" y="192"/>
                  </a:lnTo>
                  <a:lnTo>
                    <a:pt x="1248" y="176"/>
                  </a:lnTo>
                  <a:lnTo>
                    <a:pt x="1224" y="160"/>
                  </a:lnTo>
                  <a:lnTo>
                    <a:pt x="1200" y="144"/>
                  </a:lnTo>
                  <a:lnTo>
                    <a:pt x="1176" y="130"/>
                  </a:lnTo>
                  <a:lnTo>
                    <a:pt x="1150" y="116"/>
                  </a:lnTo>
                  <a:lnTo>
                    <a:pt x="1122" y="102"/>
                  </a:lnTo>
                  <a:lnTo>
                    <a:pt x="1094" y="90"/>
                  </a:lnTo>
                  <a:lnTo>
                    <a:pt x="1066" y="78"/>
                  </a:lnTo>
                  <a:lnTo>
                    <a:pt x="1038" y="66"/>
                  </a:lnTo>
                  <a:lnTo>
                    <a:pt x="1008" y="56"/>
                  </a:lnTo>
                  <a:lnTo>
                    <a:pt x="976" y="46"/>
                  </a:lnTo>
                  <a:lnTo>
                    <a:pt x="946" y="38"/>
                  </a:lnTo>
                  <a:lnTo>
                    <a:pt x="914" y="30"/>
                  </a:lnTo>
                  <a:lnTo>
                    <a:pt x="882" y="24"/>
                  </a:lnTo>
                  <a:lnTo>
                    <a:pt x="852" y="18"/>
                  </a:lnTo>
                  <a:lnTo>
                    <a:pt x="818" y="16"/>
                  </a:lnTo>
                  <a:lnTo>
                    <a:pt x="786" y="12"/>
                  </a:lnTo>
                  <a:lnTo>
                    <a:pt x="754" y="10"/>
                  </a:lnTo>
                  <a:lnTo>
                    <a:pt x="720" y="10"/>
                  </a:lnTo>
                  <a:lnTo>
                    <a:pt x="688" y="10"/>
                  </a:lnTo>
                  <a:lnTo>
                    <a:pt x="656" y="12"/>
                  </a:lnTo>
                  <a:lnTo>
                    <a:pt x="622" y="16"/>
                  </a:lnTo>
                  <a:lnTo>
                    <a:pt x="590" y="20"/>
                  </a:lnTo>
                  <a:lnTo>
                    <a:pt x="558" y="28"/>
                  </a:lnTo>
                  <a:lnTo>
                    <a:pt x="526" y="34"/>
                  </a:lnTo>
                  <a:lnTo>
                    <a:pt x="494" y="44"/>
                  </a:lnTo>
                  <a:lnTo>
                    <a:pt x="462" y="54"/>
                  </a:lnTo>
                  <a:lnTo>
                    <a:pt x="434" y="62"/>
                  </a:lnTo>
                  <a:lnTo>
                    <a:pt x="402" y="74"/>
                  </a:lnTo>
                  <a:lnTo>
                    <a:pt x="374" y="88"/>
                  </a:lnTo>
                  <a:lnTo>
                    <a:pt x="346" y="102"/>
                  </a:lnTo>
                  <a:lnTo>
                    <a:pt x="318" y="116"/>
                  </a:lnTo>
                  <a:lnTo>
                    <a:pt x="290" y="132"/>
                  </a:lnTo>
                  <a:lnTo>
                    <a:pt x="266" y="150"/>
                  </a:lnTo>
                  <a:lnTo>
                    <a:pt x="240" y="166"/>
                  </a:lnTo>
                  <a:lnTo>
                    <a:pt x="214" y="184"/>
                  </a:lnTo>
                  <a:lnTo>
                    <a:pt x="192" y="202"/>
                  </a:lnTo>
                  <a:lnTo>
                    <a:pt x="170" y="222"/>
                  </a:lnTo>
                  <a:lnTo>
                    <a:pt x="150" y="240"/>
                  </a:lnTo>
                  <a:lnTo>
                    <a:pt x="132" y="262"/>
                  </a:lnTo>
                  <a:lnTo>
                    <a:pt x="114" y="284"/>
                  </a:lnTo>
                  <a:lnTo>
                    <a:pt x="96" y="304"/>
                  </a:lnTo>
                  <a:lnTo>
                    <a:pt x="80" y="326"/>
                  </a:lnTo>
                  <a:lnTo>
                    <a:pt x="68" y="348"/>
                  </a:lnTo>
                  <a:lnTo>
                    <a:pt x="56" y="370"/>
                  </a:lnTo>
                  <a:lnTo>
                    <a:pt x="46" y="392"/>
                  </a:lnTo>
                  <a:lnTo>
                    <a:pt x="36" y="416"/>
                  </a:lnTo>
                  <a:lnTo>
                    <a:pt x="30" y="438"/>
                  </a:lnTo>
                  <a:lnTo>
                    <a:pt x="26" y="462"/>
                  </a:lnTo>
                  <a:lnTo>
                    <a:pt x="24" y="476"/>
                  </a:lnTo>
                  <a:lnTo>
                    <a:pt x="14" y="476"/>
                  </a:lnTo>
                  <a:lnTo>
                    <a:pt x="16" y="460"/>
                  </a:lnTo>
                  <a:lnTo>
                    <a:pt x="22" y="436"/>
                  </a:lnTo>
                  <a:lnTo>
                    <a:pt x="28" y="412"/>
                  </a:lnTo>
                  <a:lnTo>
                    <a:pt x="36" y="390"/>
                  </a:lnTo>
                  <a:lnTo>
                    <a:pt x="48" y="366"/>
                  </a:lnTo>
                  <a:lnTo>
                    <a:pt x="60" y="344"/>
                  </a:lnTo>
                  <a:lnTo>
                    <a:pt x="72" y="320"/>
                  </a:lnTo>
                  <a:lnTo>
                    <a:pt x="90" y="298"/>
                  </a:lnTo>
                  <a:lnTo>
                    <a:pt x="106" y="276"/>
                  </a:lnTo>
                  <a:lnTo>
                    <a:pt x="124" y="256"/>
                  </a:lnTo>
                  <a:lnTo>
                    <a:pt x="142" y="234"/>
                  </a:lnTo>
                  <a:lnTo>
                    <a:pt x="164" y="214"/>
                  </a:lnTo>
                  <a:lnTo>
                    <a:pt x="188" y="196"/>
                  </a:lnTo>
                  <a:lnTo>
                    <a:pt x="210" y="176"/>
                  </a:lnTo>
                  <a:lnTo>
                    <a:pt x="234" y="158"/>
                  </a:lnTo>
                  <a:lnTo>
                    <a:pt x="258" y="142"/>
                  </a:lnTo>
                  <a:lnTo>
                    <a:pt x="284" y="124"/>
                  </a:lnTo>
                  <a:lnTo>
                    <a:pt x="312" y="108"/>
                  </a:lnTo>
                  <a:lnTo>
                    <a:pt x="340" y="94"/>
                  </a:lnTo>
                  <a:lnTo>
                    <a:pt x="370" y="80"/>
                  </a:lnTo>
                  <a:lnTo>
                    <a:pt x="400" y="66"/>
                  </a:lnTo>
                  <a:lnTo>
                    <a:pt x="430" y="54"/>
                  </a:lnTo>
                  <a:lnTo>
                    <a:pt x="462" y="44"/>
                  </a:lnTo>
                  <a:lnTo>
                    <a:pt x="492" y="34"/>
                  </a:lnTo>
                  <a:lnTo>
                    <a:pt x="524" y="26"/>
                  </a:lnTo>
                  <a:lnTo>
                    <a:pt x="556" y="18"/>
                  </a:lnTo>
                  <a:lnTo>
                    <a:pt x="588" y="10"/>
                  </a:lnTo>
                  <a:lnTo>
                    <a:pt x="622" y="6"/>
                  </a:lnTo>
                  <a:lnTo>
                    <a:pt x="654" y="2"/>
                  </a:lnTo>
                  <a:lnTo>
                    <a:pt x="686" y="0"/>
                  </a:lnTo>
                  <a:lnTo>
                    <a:pt x="720" y="0"/>
                  </a:lnTo>
                  <a:lnTo>
                    <a:pt x="754" y="0"/>
                  </a:lnTo>
                  <a:lnTo>
                    <a:pt x="786" y="2"/>
                  </a:lnTo>
                  <a:lnTo>
                    <a:pt x="818" y="6"/>
                  </a:lnTo>
                  <a:lnTo>
                    <a:pt x="852" y="10"/>
                  </a:lnTo>
                  <a:lnTo>
                    <a:pt x="884" y="16"/>
                  </a:lnTo>
                  <a:lnTo>
                    <a:pt x="916" y="22"/>
                  </a:lnTo>
                  <a:lnTo>
                    <a:pt x="948" y="28"/>
                  </a:lnTo>
                  <a:lnTo>
                    <a:pt x="980" y="36"/>
                  </a:lnTo>
                  <a:lnTo>
                    <a:pt x="1012" y="46"/>
                  </a:lnTo>
                  <a:lnTo>
                    <a:pt x="1040" y="56"/>
                  </a:lnTo>
                  <a:lnTo>
                    <a:pt x="1070" y="68"/>
                  </a:lnTo>
                  <a:lnTo>
                    <a:pt x="1100" y="80"/>
                  </a:lnTo>
                  <a:lnTo>
                    <a:pt x="1128" y="94"/>
                  </a:lnTo>
                  <a:lnTo>
                    <a:pt x="1154" y="106"/>
                  </a:lnTo>
                  <a:lnTo>
                    <a:pt x="1180" y="122"/>
                  </a:lnTo>
                  <a:lnTo>
                    <a:pt x="1206" y="136"/>
                  </a:lnTo>
                  <a:lnTo>
                    <a:pt x="1230" y="152"/>
                  </a:lnTo>
                  <a:lnTo>
                    <a:pt x="1254" y="168"/>
                  </a:lnTo>
                  <a:lnTo>
                    <a:pt x="1276" y="186"/>
                  </a:lnTo>
                  <a:lnTo>
                    <a:pt x="1296" y="202"/>
                  </a:lnTo>
                  <a:lnTo>
                    <a:pt x="1316" y="220"/>
                  </a:lnTo>
                  <a:lnTo>
                    <a:pt x="1334" y="238"/>
                  </a:lnTo>
                  <a:lnTo>
                    <a:pt x="1350" y="258"/>
                  </a:lnTo>
                  <a:lnTo>
                    <a:pt x="1366" y="276"/>
                  </a:lnTo>
                  <a:lnTo>
                    <a:pt x="1380" y="296"/>
                  </a:lnTo>
                  <a:lnTo>
                    <a:pt x="1394" y="316"/>
                  </a:lnTo>
                  <a:lnTo>
                    <a:pt x="1402" y="336"/>
                  </a:lnTo>
                  <a:lnTo>
                    <a:pt x="1412" y="356"/>
                  </a:lnTo>
                  <a:lnTo>
                    <a:pt x="1420" y="376"/>
                  </a:lnTo>
                  <a:lnTo>
                    <a:pt x="1424" y="398"/>
                  </a:lnTo>
                  <a:lnTo>
                    <a:pt x="1428" y="418"/>
                  </a:lnTo>
                  <a:lnTo>
                    <a:pt x="1428" y="472"/>
                  </a:lnTo>
                  <a:lnTo>
                    <a:pt x="1420" y="47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4" name="Rectangle 527"/>
            <p:cNvSpPr>
              <a:spLocks noChangeArrowheads="1"/>
            </p:cNvSpPr>
            <p:nvPr/>
          </p:nvSpPr>
          <p:spPr bwMode="auto">
            <a:xfrm>
              <a:off x="4127500" y="3011488"/>
              <a:ext cx="1517650" cy="4381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5" name="Freeform 528"/>
            <p:cNvSpPr>
              <a:spLocks noEditPoints="1"/>
            </p:cNvSpPr>
            <p:nvPr/>
          </p:nvSpPr>
          <p:spPr bwMode="auto">
            <a:xfrm>
              <a:off x="4435475" y="4303713"/>
              <a:ext cx="2266950" cy="879475"/>
            </a:xfrm>
            <a:custGeom>
              <a:avLst/>
              <a:gdLst>
                <a:gd name="T0" fmla="*/ 38 w 1428"/>
                <a:gd name="T1" fmla="*/ 38 h 554"/>
                <a:gd name="T2" fmla="*/ 1428 w 1428"/>
                <a:gd name="T3" fmla="*/ 60 h 554"/>
                <a:gd name="T4" fmla="*/ 1412 w 1428"/>
                <a:gd name="T5" fmla="*/ 134 h 554"/>
                <a:gd name="T6" fmla="*/ 1380 w 1428"/>
                <a:gd name="T7" fmla="*/ 204 h 554"/>
                <a:gd name="T8" fmla="*/ 1334 w 1428"/>
                <a:gd name="T9" fmla="*/ 272 h 554"/>
                <a:gd name="T10" fmla="*/ 1276 w 1428"/>
                <a:gd name="T11" fmla="*/ 334 h 554"/>
                <a:gd name="T12" fmla="*/ 1208 w 1428"/>
                <a:gd name="T13" fmla="*/ 394 h 554"/>
                <a:gd name="T14" fmla="*/ 1128 w 1428"/>
                <a:gd name="T15" fmla="*/ 444 h 554"/>
                <a:gd name="T16" fmla="*/ 1040 w 1428"/>
                <a:gd name="T17" fmla="*/ 486 h 554"/>
                <a:gd name="T18" fmla="*/ 950 w 1428"/>
                <a:gd name="T19" fmla="*/ 520 h 554"/>
                <a:gd name="T20" fmla="*/ 852 w 1428"/>
                <a:gd name="T21" fmla="*/ 542 h 554"/>
                <a:gd name="T22" fmla="*/ 754 w 1428"/>
                <a:gd name="T23" fmla="*/ 554 h 554"/>
                <a:gd name="T24" fmla="*/ 654 w 1428"/>
                <a:gd name="T25" fmla="*/ 552 h 554"/>
                <a:gd name="T26" fmla="*/ 556 w 1428"/>
                <a:gd name="T27" fmla="*/ 536 h 554"/>
                <a:gd name="T28" fmla="*/ 462 w 1428"/>
                <a:gd name="T29" fmla="*/ 506 h 554"/>
                <a:gd name="T30" fmla="*/ 370 w 1428"/>
                <a:gd name="T31" fmla="*/ 468 h 554"/>
                <a:gd name="T32" fmla="*/ 284 w 1428"/>
                <a:gd name="T33" fmla="*/ 420 h 554"/>
                <a:gd name="T34" fmla="*/ 210 w 1428"/>
                <a:gd name="T35" fmla="*/ 362 h 554"/>
                <a:gd name="T36" fmla="*/ 142 w 1428"/>
                <a:gd name="T37" fmla="*/ 298 h 554"/>
                <a:gd name="T38" fmla="*/ 90 w 1428"/>
                <a:gd name="T39" fmla="*/ 228 h 554"/>
                <a:gd name="T40" fmla="*/ 48 w 1428"/>
                <a:gd name="T41" fmla="*/ 156 h 554"/>
                <a:gd name="T42" fmla="*/ 22 w 1428"/>
                <a:gd name="T43" fmla="*/ 78 h 554"/>
                <a:gd name="T44" fmla="*/ 24 w 1428"/>
                <a:gd name="T45" fmla="*/ 32 h 554"/>
                <a:gd name="T46" fmla="*/ 36 w 1428"/>
                <a:gd name="T47" fmla="*/ 102 h 554"/>
                <a:gd name="T48" fmla="*/ 68 w 1428"/>
                <a:gd name="T49" fmla="*/ 176 h 554"/>
                <a:gd name="T50" fmla="*/ 114 w 1428"/>
                <a:gd name="T51" fmla="*/ 246 h 554"/>
                <a:gd name="T52" fmla="*/ 170 w 1428"/>
                <a:gd name="T53" fmla="*/ 314 h 554"/>
                <a:gd name="T54" fmla="*/ 240 w 1428"/>
                <a:gd name="T55" fmla="*/ 374 h 554"/>
                <a:gd name="T56" fmla="*/ 318 w 1428"/>
                <a:gd name="T57" fmla="*/ 428 h 554"/>
                <a:gd name="T58" fmla="*/ 402 w 1428"/>
                <a:gd name="T59" fmla="*/ 474 h 554"/>
                <a:gd name="T60" fmla="*/ 494 w 1428"/>
                <a:gd name="T61" fmla="*/ 508 h 554"/>
                <a:gd name="T62" fmla="*/ 590 w 1428"/>
                <a:gd name="T63" fmla="*/ 532 h 554"/>
                <a:gd name="T64" fmla="*/ 688 w 1428"/>
                <a:gd name="T65" fmla="*/ 544 h 554"/>
                <a:gd name="T66" fmla="*/ 786 w 1428"/>
                <a:gd name="T67" fmla="*/ 542 h 554"/>
                <a:gd name="T68" fmla="*/ 882 w 1428"/>
                <a:gd name="T69" fmla="*/ 528 h 554"/>
                <a:gd name="T70" fmla="*/ 976 w 1428"/>
                <a:gd name="T71" fmla="*/ 502 h 554"/>
                <a:gd name="T72" fmla="*/ 1066 w 1428"/>
                <a:gd name="T73" fmla="*/ 466 h 554"/>
                <a:gd name="T74" fmla="*/ 1150 w 1428"/>
                <a:gd name="T75" fmla="*/ 420 h 554"/>
                <a:gd name="T76" fmla="*/ 1224 w 1428"/>
                <a:gd name="T77" fmla="*/ 368 h 554"/>
                <a:gd name="T78" fmla="*/ 1290 w 1428"/>
                <a:gd name="T79" fmla="*/ 308 h 554"/>
                <a:gd name="T80" fmla="*/ 1344 w 1428"/>
                <a:gd name="T81" fmla="*/ 246 h 554"/>
                <a:gd name="T82" fmla="*/ 1384 w 1428"/>
                <a:gd name="T83" fmla="*/ 178 h 554"/>
                <a:gd name="T84" fmla="*/ 1410 w 1428"/>
                <a:gd name="T85" fmla="*/ 108 h 554"/>
                <a:gd name="T86" fmla="*/ 1420 w 1428"/>
                <a:gd name="T87" fmla="*/ 4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28" h="554">
                  <a:moveTo>
                    <a:pt x="0" y="40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40"/>
                  </a:lnTo>
                  <a:close/>
                  <a:moveTo>
                    <a:pt x="1428" y="4"/>
                  </a:moveTo>
                  <a:lnTo>
                    <a:pt x="1428" y="60"/>
                  </a:lnTo>
                  <a:lnTo>
                    <a:pt x="1424" y="86"/>
                  </a:lnTo>
                  <a:lnTo>
                    <a:pt x="1420" y="110"/>
                  </a:lnTo>
                  <a:lnTo>
                    <a:pt x="1412" y="134"/>
                  </a:lnTo>
                  <a:lnTo>
                    <a:pt x="1402" y="158"/>
                  </a:lnTo>
                  <a:lnTo>
                    <a:pt x="1394" y="182"/>
                  </a:lnTo>
                  <a:lnTo>
                    <a:pt x="1380" y="204"/>
                  </a:lnTo>
                  <a:lnTo>
                    <a:pt x="1366" y="228"/>
                  </a:lnTo>
                  <a:lnTo>
                    <a:pt x="1352" y="250"/>
                  </a:lnTo>
                  <a:lnTo>
                    <a:pt x="1334" y="272"/>
                  </a:lnTo>
                  <a:lnTo>
                    <a:pt x="1316" y="294"/>
                  </a:lnTo>
                  <a:lnTo>
                    <a:pt x="1296" y="316"/>
                  </a:lnTo>
                  <a:lnTo>
                    <a:pt x="1276" y="334"/>
                  </a:lnTo>
                  <a:lnTo>
                    <a:pt x="1254" y="356"/>
                  </a:lnTo>
                  <a:lnTo>
                    <a:pt x="1232" y="374"/>
                  </a:lnTo>
                  <a:lnTo>
                    <a:pt x="1208" y="394"/>
                  </a:lnTo>
                  <a:lnTo>
                    <a:pt x="1180" y="412"/>
                  </a:lnTo>
                  <a:lnTo>
                    <a:pt x="1154" y="428"/>
                  </a:lnTo>
                  <a:lnTo>
                    <a:pt x="1128" y="444"/>
                  </a:lnTo>
                  <a:lnTo>
                    <a:pt x="1100" y="460"/>
                  </a:lnTo>
                  <a:lnTo>
                    <a:pt x="1070" y="474"/>
                  </a:lnTo>
                  <a:lnTo>
                    <a:pt x="1040" y="486"/>
                  </a:lnTo>
                  <a:lnTo>
                    <a:pt x="1012" y="500"/>
                  </a:lnTo>
                  <a:lnTo>
                    <a:pt x="980" y="510"/>
                  </a:lnTo>
                  <a:lnTo>
                    <a:pt x="950" y="520"/>
                  </a:lnTo>
                  <a:lnTo>
                    <a:pt x="916" y="530"/>
                  </a:lnTo>
                  <a:lnTo>
                    <a:pt x="884" y="536"/>
                  </a:lnTo>
                  <a:lnTo>
                    <a:pt x="852" y="542"/>
                  </a:lnTo>
                  <a:lnTo>
                    <a:pt x="818" y="548"/>
                  </a:lnTo>
                  <a:lnTo>
                    <a:pt x="786" y="552"/>
                  </a:lnTo>
                  <a:lnTo>
                    <a:pt x="754" y="554"/>
                  </a:lnTo>
                  <a:lnTo>
                    <a:pt x="720" y="554"/>
                  </a:lnTo>
                  <a:lnTo>
                    <a:pt x="686" y="554"/>
                  </a:lnTo>
                  <a:lnTo>
                    <a:pt x="654" y="552"/>
                  </a:lnTo>
                  <a:lnTo>
                    <a:pt x="622" y="548"/>
                  </a:lnTo>
                  <a:lnTo>
                    <a:pt x="588" y="542"/>
                  </a:lnTo>
                  <a:lnTo>
                    <a:pt x="556" y="536"/>
                  </a:lnTo>
                  <a:lnTo>
                    <a:pt x="524" y="528"/>
                  </a:lnTo>
                  <a:lnTo>
                    <a:pt x="492" y="518"/>
                  </a:lnTo>
                  <a:lnTo>
                    <a:pt x="462" y="506"/>
                  </a:lnTo>
                  <a:lnTo>
                    <a:pt x="430" y="494"/>
                  </a:lnTo>
                  <a:lnTo>
                    <a:pt x="400" y="482"/>
                  </a:lnTo>
                  <a:lnTo>
                    <a:pt x="370" y="468"/>
                  </a:lnTo>
                  <a:lnTo>
                    <a:pt x="340" y="452"/>
                  </a:lnTo>
                  <a:lnTo>
                    <a:pt x="312" y="436"/>
                  </a:lnTo>
                  <a:lnTo>
                    <a:pt x="284" y="420"/>
                  </a:lnTo>
                  <a:lnTo>
                    <a:pt x="258" y="400"/>
                  </a:lnTo>
                  <a:lnTo>
                    <a:pt x="234" y="382"/>
                  </a:lnTo>
                  <a:lnTo>
                    <a:pt x="210" y="362"/>
                  </a:lnTo>
                  <a:lnTo>
                    <a:pt x="188" y="342"/>
                  </a:lnTo>
                  <a:lnTo>
                    <a:pt x="164" y="320"/>
                  </a:lnTo>
                  <a:lnTo>
                    <a:pt x="142" y="298"/>
                  </a:lnTo>
                  <a:lnTo>
                    <a:pt x="124" y="276"/>
                  </a:lnTo>
                  <a:lnTo>
                    <a:pt x="106" y="254"/>
                  </a:lnTo>
                  <a:lnTo>
                    <a:pt x="90" y="228"/>
                  </a:lnTo>
                  <a:lnTo>
                    <a:pt x="72" y="204"/>
                  </a:lnTo>
                  <a:lnTo>
                    <a:pt x="60" y="180"/>
                  </a:lnTo>
                  <a:lnTo>
                    <a:pt x="48" y="156"/>
                  </a:lnTo>
                  <a:lnTo>
                    <a:pt x="36" y="130"/>
                  </a:lnTo>
                  <a:lnTo>
                    <a:pt x="28" y="104"/>
                  </a:lnTo>
                  <a:lnTo>
                    <a:pt x="22" y="78"/>
                  </a:lnTo>
                  <a:lnTo>
                    <a:pt x="16" y="52"/>
                  </a:lnTo>
                  <a:lnTo>
                    <a:pt x="14" y="34"/>
                  </a:lnTo>
                  <a:lnTo>
                    <a:pt x="24" y="32"/>
                  </a:lnTo>
                  <a:lnTo>
                    <a:pt x="26" y="52"/>
                  </a:lnTo>
                  <a:lnTo>
                    <a:pt x="30" y="78"/>
                  </a:lnTo>
                  <a:lnTo>
                    <a:pt x="36" y="102"/>
                  </a:lnTo>
                  <a:lnTo>
                    <a:pt x="46" y="126"/>
                  </a:lnTo>
                  <a:lnTo>
                    <a:pt x="56" y="150"/>
                  </a:lnTo>
                  <a:lnTo>
                    <a:pt x="68" y="176"/>
                  </a:lnTo>
                  <a:lnTo>
                    <a:pt x="80" y="200"/>
                  </a:lnTo>
                  <a:lnTo>
                    <a:pt x="98" y="224"/>
                  </a:lnTo>
                  <a:lnTo>
                    <a:pt x="114" y="246"/>
                  </a:lnTo>
                  <a:lnTo>
                    <a:pt x="132" y="270"/>
                  </a:lnTo>
                  <a:lnTo>
                    <a:pt x="150" y="290"/>
                  </a:lnTo>
                  <a:lnTo>
                    <a:pt x="170" y="314"/>
                  </a:lnTo>
                  <a:lnTo>
                    <a:pt x="192" y="334"/>
                  </a:lnTo>
                  <a:lnTo>
                    <a:pt x="216" y="354"/>
                  </a:lnTo>
                  <a:lnTo>
                    <a:pt x="240" y="374"/>
                  </a:lnTo>
                  <a:lnTo>
                    <a:pt x="266" y="394"/>
                  </a:lnTo>
                  <a:lnTo>
                    <a:pt x="292" y="412"/>
                  </a:lnTo>
                  <a:lnTo>
                    <a:pt x="318" y="428"/>
                  </a:lnTo>
                  <a:lnTo>
                    <a:pt x="346" y="444"/>
                  </a:lnTo>
                  <a:lnTo>
                    <a:pt x="374" y="460"/>
                  </a:lnTo>
                  <a:lnTo>
                    <a:pt x="402" y="474"/>
                  </a:lnTo>
                  <a:lnTo>
                    <a:pt x="434" y="486"/>
                  </a:lnTo>
                  <a:lnTo>
                    <a:pt x="462" y="498"/>
                  </a:lnTo>
                  <a:lnTo>
                    <a:pt x="494" y="508"/>
                  </a:lnTo>
                  <a:lnTo>
                    <a:pt x="526" y="518"/>
                  </a:lnTo>
                  <a:lnTo>
                    <a:pt x="558" y="526"/>
                  </a:lnTo>
                  <a:lnTo>
                    <a:pt x="590" y="532"/>
                  </a:lnTo>
                  <a:lnTo>
                    <a:pt x="622" y="538"/>
                  </a:lnTo>
                  <a:lnTo>
                    <a:pt x="656" y="542"/>
                  </a:lnTo>
                  <a:lnTo>
                    <a:pt x="688" y="544"/>
                  </a:lnTo>
                  <a:lnTo>
                    <a:pt x="720" y="546"/>
                  </a:lnTo>
                  <a:lnTo>
                    <a:pt x="754" y="544"/>
                  </a:lnTo>
                  <a:lnTo>
                    <a:pt x="786" y="542"/>
                  </a:lnTo>
                  <a:lnTo>
                    <a:pt x="818" y="538"/>
                  </a:lnTo>
                  <a:lnTo>
                    <a:pt x="850" y="534"/>
                  </a:lnTo>
                  <a:lnTo>
                    <a:pt x="882" y="528"/>
                  </a:lnTo>
                  <a:lnTo>
                    <a:pt x="914" y="520"/>
                  </a:lnTo>
                  <a:lnTo>
                    <a:pt x="946" y="512"/>
                  </a:lnTo>
                  <a:lnTo>
                    <a:pt x="976" y="502"/>
                  </a:lnTo>
                  <a:lnTo>
                    <a:pt x="1006" y="490"/>
                  </a:lnTo>
                  <a:lnTo>
                    <a:pt x="1038" y="478"/>
                  </a:lnTo>
                  <a:lnTo>
                    <a:pt x="1066" y="466"/>
                  </a:lnTo>
                  <a:lnTo>
                    <a:pt x="1094" y="450"/>
                  </a:lnTo>
                  <a:lnTo>
                    <a:pt x="1122" y="436"/>
                  </a:lnTo>
                  <a:lnTo>
                    <a:pt x="1150" y="420"/>
                  </a:lnTo>
                  <a:lnTo>
                    <a:pt x="1176" y="404"/>
                  </a:lnTo>
                  <a:lnTo>
                    <a:pt x="1200" y="386"/>
                  </a:lnTo>
                  <a:lnTo>
                    <a:pt x="1224" y="368"/>
                  </a:lnTo>
                  <a:lnTo>
                    <a:pt x="1248" y="348"/>
                  </a:lnTo>
                  <a:lnTo>
                    <a:pt x="1270" y="328"/>
                  </a:lnTo>
                  <a:lnTo>
                    <a:pt x="1290" y="308"/>
                  </a:lnTo>
                  <a:lnTo>
                    <a:pt x="1310" y="288"/>
                  </a:lnTo>
                  <a:lnTo>
                    <a:pt x="1328" y="266"/>
                  </a:lnTo>
                  <a:lnTo>
                    <a:pt x="1344" y="246"/>
                  </a:lnTo>
                  <a:lnTo>
                    <a:pt x="1358" y="222"/>
                  </a:lnTo>
                  <a:lnTo>
                    <a:pt x="1372" y="202"/>
                  </a:lnTo>
                  <a:lnTo>
                    <a:pt x="1384" y="178"/>
                  </a:lnTo>
                  <a:lnTo>
                    <a:pt x="1394" y="156"/>
                  </a:lnTo>
                  <a:lnTo>
                    <a:pt x="1402" y="130"/>
                  </a:lnTo>
                  <a:lnTo>
                    <a:pt x="1410" y="108"/>
                  </a:lnTo>
                  <a:lnTo>
                    <a:pt x="1414" y="86"/>
                  </a:lnTo>
                  <a:lnTo>
                    <a:pt x="1418" y="60"/>
                  </a:lnTo>
                  <a:lnTo>
                    <a:pt x="1420" y="4"/>
                  </a:lnTo>
                  <a:lnTo>
                    <a:pt x="142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8" name="Rectangle 529"/>
            <p:cNvSpPr>
              <a:spLocks noChangeArrowheads="1"/>
            </p:cNvSpPr>
            <p:nvPr/>
          </p:nvSpPr>
          <p:spPr bwMode="auto">
            <a:xfrm>
              <a:off x="4556125" y="4894263"/>
              <a:ext cx="1590675" cy="339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9" name="Rectangle 530"/>
            <p:cNvSpPr>
              <a:spLocks noChangeArrowheads="1"/>
            </p:cNvSpPr>
            <p:nvPr/>
          </p:nvSpPr>
          <p:spPr bwMode="auto">
            <a:xfrm>
              <a:off x="4556125" y="4894263"/>
              <a:ext cx="1590675" cy="339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1" name="Freeform 531"/>
            <p:cNvSpPr>
              <a:spLocks/>
            </p:cNvSpPr>
            <p:nvPr/>
          </p:nvSpPr>
          <p:spPr bwMode="auto">
            <a:xfrm>
              <a:off x="6073775" y="4802188"/>
              <a:ext cx="314325" cy="276225"/>
            </a:xfrm>
            <a:custGeom>
              <a:avLst/>
              <a:gdLst>
                <a:gd name="T0" fmla="*/ 98 w 198"/>
                <a:gd name="T1" fmla="*/ 0 h 174"/>
                <a:gd name="T2" fmla="*/ 98 w 198"/>
                <a:gd name="T3" fmla="*/ 0 h 174"/>
                <a:gd name="T4" fmla="*/ 78 w 198"/>
                <a:gd name="T5" fmla="*/ 2 h 174"/>
                <a:gd name="T6" fmla="*/ 60 w 198"/>
                <a:gd name="T7" fmla="*/ 6 h 174"/>
                <a:gd name="T8" fmla="*/ 44 w 198"/>
                <a:gd name="T9" fmla="*/ 14 h 174"/>
                <a:gd name="T10" fmla="*/ 30 w 198"/>
                <a:gd name="T11" fmla="*/ 26 h 174"/>
                <a:gd name="T12" fmla="*/ 18 w 198"/>
                <a:gd name="T13" fmla="*/ 38 h 174"/>
                <a:gd name="T14" fmla="*/ 8 w 198"/>
                <a:gd name="T15" fmla="*/ 52 h 174"/>
                <a:gd name="T16" fmla="*/ 2 w 198"/>
                <a:gd name="T17" fmla="*/ 68 h 174"/>
                <a:gd name="T18" fmla="*/ 0 w 198"/>
                <a:gd name="T19" fmla="*/ 86 h 174"/>
                <a:gd name="T20" fmla="*/ 0 w 198"/>
                <a:gd name="T21" fmla="*/ 86 h 174"/>
                <a:gd name="T22" fmla="*/ 2 w 198"/>
                <a:gd name="T23" fmla="*/ 104 h 174"/>
                <a:gd name="T24" fmla="*/ 8 w 198"/>
                <a:gd name="T25" fmla="*/ 120 h 174"/>
                <a:gd name="T26" fmla="*/ 18 w 198"/>
                <a:gd name="T27" fmla="*/ 136 h 174"/>
                <a:gd name="T28" fmla="*/ 30 w 198"/>
                <a:gd name="T29" fmla="*/ 148 h 174"/>
                <a:gd name="T30" fmla="*/ 44 w 198"/>
                <a:gd name="T31" fmla="*/ 160 h 174"/>
                <a:gd name="T32" fmla="*/ 60 w 198"/>
                <a:gd name="T33" fmla="*/ 168 h 174"/>
                <a:gd name="T34" fmla="*/ 78 w 198"/>
                <a:gd name="T35" fmla="*/ 172 h 174"/>
                <a:gd name="T36" fmla="*/ 98 w 198"/>
                <a:gd name="T37" fmla="*/ 174 h 174"/>
                <a:gd name="T38" fmla="*/ 98 w 198"/>
                <a:gd name="T39" fmla="*/ 174 h 174"/>
                <a:gd name="T40" fmla="*/ 118 w 198"/>
                <a:gd name="T41" fmla="*/ 172 h 174"/>
                <a:gd name="T42" fmla="*/ 138 w 198"/>
                <a:gd name="T43" fmla="*/ 168 h 174"/>
                <a:gd name="T44" fmla="*/ 154 w 198"/>
                <a:gd name="T45" fmla="*/ 160 h 174"/>
                <a:gd name="T46" fmla="*/ 168 w 198"/>
                <a:gd name="T47" fmla="*/ 148 h 174"/>
                <a:gd name="T48" fmla="*/ 182 w 198"/>
                <a:gd name="T49" fmla="*/ 136 h 174"/>
                <a:gd name="T50" fmla="*/ 190 w 198"/>
                <a:gd name="T51" fmla="*/ 120 h 174"/>
                <a:gd name="T52" fmla="*/ 196 w 198"/>
                <a:gd name="T53" fmla="*/ 104 h 174"/>
                <a:gd name="T54" fmla="*/ 198 w 198"/>
                <a:gd name="T55" fmla="*/ 86 h 174"/>
                <a:gd name="T56" fmla="*/ 198 w 198"/>
                <a:gd name="T57" fmla="*/ 86 h 174"/>
                <a:gd name="T58" fmla="*/ 196 w 198"/>
                <a:gd name="T59" fmla="*/ 68 h 174"/>
                <a:gd name="T60" fmla="*/ 190 w 198"/>
                <a:gd name="T61" fmla="*/ 52 h 174"/>
                <a:gd name="T62" fmla="*/ 182 w 198"/>
                <a:gd name="T63" fmla="*/ 38 h 174"/>
                <a:gd name="T64" fmla="*/ 168 w 198"/>
                <a:gd name="T65" fmla="*/ 26 h 174"/>
                <a:gd name="T66" fmla="*/ 154 w 198"/>
                <a:gd name="T67" fmla="*/ 14 h 174"/>
                <a:gd name="T68" fmla="*/ 138 w 198"/>
                <a:gd name="T69" fmla="*/ 6 h 174"/>
                <a:gd name="T70" fmla="*/ 118 w 198"/>
                <a:gd name="T71" fmla="*/ 2 h 174"/>
                <a:gd name="T72" fmla="*/ 98 w 198"/>
                <a:gd name="T73" fmla="*/ 0 h 174"/>
                <a:gd name="T74" fmla="*/ 98 w 198"/>
                <a:gd name="T7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4" y="14"/>
                  </a:lnTo>
                  <a:lnTo>
                    <a:pt x="30" y="26"/>
                  </a:lnTo>
                  <a:lnTo>
                    <a:pt x="18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8" y="136"/>
                  </a:lnTo>
                  <a:lnTo>
                    <a:pt x="30" y="148"/>
                  </a:lnTo>
                  <a:lnTo>
                    <a:pt x="44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8" y="168"/>
                  </a:lnTo>
                  <a:lnTo>
                    <a:pt x="154" y="160"/>
                  </a:lnTo>
                  <a:lnTo>
                    <a:pt x="168" y="148"/>
                  </a:lnTo>
                  <a:lnTo>
                    <a:pt x="182" y="136"/>
                  </a:lnTo>
                  <a:lnTo>
                    <a:pt x="190" y="120"/>
                  </a:lnTo>
                  <a:lnTo>
                    <a:pt x="196" y="104"/>
                  </a:lnTo>
                  <a:lnTo>
                    <a:pt x="198" y="86"/>
                  </a:lnTo>
                  <a:lnTo>
                    <a:pt x="198" y="86"/>
                  </a:lnTo>
                  <a:lnTo>
                    <a:pt x="196" y="68"/>
                  </a:lnTo>
                  <a:lnTo>
                    <a:pt x="190" y="52"/>
                  </a:lnTo>
                  <a:lnTo>
                    <a:pt x="182" y="38"/>
                  </a:lnTo>
                  <a:lnTo>
                    <a:pt x="168" y="26"/>
                  </a:lnTo>
                  <a:lnTo>
                    <a:pt x="154" y="14"/>
                  </a:lnTo>
                  <a:lnTo>
                    <a:pt x="138" y="6"/>
                  </a:lnTo>
                  <a:lnTo>
                    <a:pt x="118" y="2"/>
                  </a:lnTo>
                  <a:lnTo>
                    <a:pt x="98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2" name="Freeform 532"/>
            <p:cNvSpPr>
              <a:spLocks/>
            </p:cNvSpPr>
            <p:nvPr/>
          </p:nvSpPr>
          <p:spPr bwMode="auto">
            <a:xfrm>
              <a:off x="6073775" y="4802188"/>
              <a:ext cx="314325" cy="276225"/>
            </a:xfrm>
            <a:custGeom>
              <a:avLst/>
              <a:gdLst>
                <a:gd name="T0" fmla="*/ 98 w 198"/>
                <a:gd name="T1" fmla="*/ 0 h 174"/>
                <a:gd name="T2" fmla="*/ 98 w 198"/>
                <a:gd name="T3" fmla="*/ 0 h 174"/>
                <a:gd name="T4" fmla="*/ 78 w 198"/>
                <a:gd name="T5" fmla="*/ 2 h 174"/>
                <a:gd name="T6" fmla="*/ 60 w 198"/>
                <a:gd name="T7" fmla="*/ 6 h 174"/>
                <a:gd name="T8" fmla="*/ 44 w 198"/>
                <a:gd name="T9" fmla="*/ 14 h 174"/>
                <a:gd name="T10" fmla="*/ 30 w 198"/>
                <a:gd name="T11" fmla="*/ 26 h 174"/>
                <a:gd name="T12" fmla="*/ 18 w 198"/>
                <a:gd name="T13" fmla="*/ 38 h 174"/>
                <a:gd name="T14" fmla="*/ 8 w 198"/>
                <a:gd name="T15" fmla="*/ 52 h 174"/>
                <a:gd name="T16" fmla="*/ 2 w 198"/>
                <a:gd name="T17" fmla="*/ 68 h 174"/>
                <a:gd name="T18" fmla="*/ 0 w 198"/>
                <a:gd name="T19" fmla="*/ 86 h 174"/>
                <a:gd name="T20" fmla="*/ 0 w 198"/>
                <a:gd name="T21" fmla="*/ 86 h 174"/>
                <a:gd name="T22" fmla="*/ 2 w 198"/>
                <a:gd name="T23" fmla="*/ 104 h 174"/>
                <a:gd name="T24" fmla="*/ 8 w 198"/>
                <a:gd name="T25" fmla="*/ 120 h 174"/>
                <a:gd name="T26" fmla="*/ 18 w 198"/>
                <a:gd name="T27" fmla="*/ 136 h 174"/>
                <a:gd name="T28" fmla="*/ 30 w 198"/>
                <a:gd name="T29" fmla="*/ 148 h 174"/>
                <a:gd name="T30" fmla="*/ 44 w 198"/>
                <a:gd name="T31" fmla="*/ 160 h 174"/>
                <a:gd name="T32" fmla="*/ 60 w 198"/>
                <a:gd name="T33" fmla="*/ 168 h 174"/>
                <a:gd name="T34" fmla="*/ 78 w 198"/>
                <a:gd name="T35" fmla="*/ 172 h 174"/>
                <a:gd name="T36" fmla="*/ 98 w 198"/>
                <a:gd name="T37" fmla="*/ 174 h 174"/>
                <a:gd name="T38" fmla="*/ 98 w 198"/>
                <a:gd name="T39" fmla="*/ 174 h 174"/>
                <a:gd name="T40" fmla="*/ 118 w 198"/>
                <a:gd name="T41" fmla="*/ 172 h 174"/>
                <a:gd name="T42" fmla="*/ 138 w 198"/>
                <a:gd name="T43" fmla="*/ 168 h 174"/>
                <a:gd name="T44" fmla="*/ 154 w 198"/>
                <a:gd name="T45" fmla="*/ 160 h 174"/>
                <a:gd name="T46" fmla="*/ 168 w 198"/>
                <a:gd name="T47" fmla="*/ 148 h 174"/>
                <a:gd name="T48" fmla="*/ 182 w 198"/>
                <a:gd name="T49" fmla="*/ 136 h 174"/>
                <a:gd name="T50" fmla="*/ 190 w 198"/>
                <a:gd name="T51" fmla="*/ 120 h 174"/>
                <a:gd name="T52" fmla="*/ 196 w 198"/>
                <a:gd name="T53" fmla="*/ 104 h 174"/>
                <a:gd name="T54" fmla="*/ 198 w 198"/>
                <a:gd name="T55" fmla="*/ 86 h 174"/>
                <a:gd name="T56" fmla="*/ 198 w 198"/>
                <a:gd name="T57" fmla="*/ 86 h 174"/>
                <a:gd name="T58" fmla="*/ 196 w 198"/>
                <a:gd name="T59" fmla="*/ 68 h 174"/>
                <a:gd name="T60" fmla="*/ 190 w 198"/>
                <a:gd name="T61" fmla="*/ 52 h 174"/>
                <a:gd name="T62" fmla="*/ 182 w 198"/>
                <a:gd name="T63" fmla="*/ 38 h 174"/>
                <a:gd name="T64" fmla="*/ 168 w 198"/>
                <a:gd name="T65" fmla="*/ 26 h 174"/>
                <a:gd name="T66" fmla="*/ 154 w 198"/>
                <a:gd name="T67" fmla="*/ 14 h 174"/>
                <a:gd name="T68" fmla="*/ 138 w 198"/>
                <a:gd name="T69" fmla="*/ 6 h 174"/>
                <a:gd name="T70" fmla="*/ 118 w 198"/>
                <a:gd name="T71" fmla="*/ 2 h 174"/>
                <a:gd name="T72" fmla="*/ 98 w 198"/>
                <a:gd name="T7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4" y="14"/>
                  </a:lnTo>
                  <a:lnTo>
                    <a:pt x="30" y="26"/>
                  </a:lnTo>
                  <a:lnTo>
                    <a:pt x="18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8" y="136"/>
                  </a:lnTo>
                  <a:lnTo>
                    <a:pt x="30" y="148"/>
                  </a:lnTo>
                  <a:lnTo>
                    <a:pt x="44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8" y="168"/>
                  </a:lnTo>
                  <a:lnTo>
                    <a:pt x="154" y="160"/>
                  </a:lnTo>
                  <a:lnTo>
                    <a:pt x="168" y="148"/>
                  </a:lnTo>
                  <a:lnTo>
                    <a:pt x="182" y="136"/>
                  </a:lnTo>
                  <a:lnTo>
                    <a:pt x="190" y="120"/>
                  </a:lnTo>
                  <a:lnTo>
                    <a:pt x="196" y="104"/>
                  </a:lnTo>
                  <a:lnTo>
                    <a:pt x="198" y="86"/>
                  </a:lnTo>
                  <a:lnTo>
                    <a:pt x="198" y="86"/>
                  </a:lnTo>
                  <a:lnTo>
                    <a:pt x="196" y="68"/>
                  </a:lnTo>
                  <a:lnTo>
                    <a:pt x="190" y="52"/>
                  </a:lnTo>
                  <a:lnTo>
                    <a:pt x="182" y="38"/>
                  </a:lnTo>
                  <a:lnTo>
                    <a:pt x="168" y="26"/>
                  </a:lnTo>
                  <a:lnTo>
                    <a:pt x="154" y="14"/>
                  </a:lnTo>
                  <a:lnTo>
                    <a:pt x="138" y="6"/>
                  </a:lnTo>
                  <a:lnTo>
                    <a:pt x="118" y="2"/>
                  </a:lnTo>
                  <a:lnTo>
                    <a:pt x="9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3" name="Freeform 533"/>
            <p:cNvSpPr>
              <a:spLocks/>
            </p:cNvSpPr>
            <p:nvPr/>
          </p:nvSpPr>
          <p:spPr bwMode="auto">
            <a:xfrm>
              <a:off x="6073775" y="1846263"/>
              <a:ext cx="314325" cy="276225"/>
            </a:xfrm>
            <a:custGeom>
              <a:avLst/>
              <a:gdLst>
                <a:gd name="T0" fmla="*/ 98 w 198"/>
                <a:gd name="T1" fmla="*/ 0 h 174"/>
                <a:gd name="T2" fmla="*/ 98 w 198"/>
                <a:gd name="T3" fmla="*/ 0 h 174"/>
                <a:gd name="T4" fmla="*/ 78 w 198"/>
                <a:gd name="T5" fmla="*/ 2 h 174"/>
                <a:gd name="T6" fmla="*/ 60 w 198"/>
                <a:gd name="T7" fmla="*/ 6 h 174"/>
                <a:gd name="T8" fmla="*/ 44 w 198"/>
                <a:gd name="T9" fmla="*/ 14 h 174"/>
                <a:gd name="T10" fmla="*/ 30 w 198"/>
                <a:gd name="T11" fmla="*/ 26 h 174"/>
                <a:gd name="T12" fmla="*/ 18 w 198"/>
                <a:gd name="T13" fmla="*/ 38 h 174"/>
                <a:gd name="T14" fmla="*/ 8 w 198"/>
                <a:gd name="T15" fmla="*/ 54 h 174"/>
                <a:gd name="T16" fmla="*/ 2 w 198"/>
                <a:gd name="T17" fmla="*/ 70 h 174"/>
                <a:gd name="T18" fmla="*/ 0 w 198"/>
                <a:gd name="T19" fmla="*/ 88 h 174"/>
                <a:gd name="T20" fmla="*/ 0 w 198"/>
                <a:gd name="T21" fmla="*/ 88 h 174"/>
                <a:gd name="T22" fmla="*/ 2 w 198"/>
                <a:gd name="T23" fmla="*/ 106 h 174"/>
                <a:gd name="T24" fmla="*/ 8 w 198"/>
                <a:gd name="T25" fmla="*/ 122 h 174"/>
                <a:gd name="T26" fmla="*/ 18 w 198"/>
                <a:gd name="T27" fmla="*/ 136 h 174"/>
                <a:gd name="T28" fmla="*/ 30 w 198"/>
                <a:gd name="T29" fmla="*/ 148 h 174"/>
                <a:gd name="T30" fmla="*/ 44 w 198"/>
                <a:gd name="T31" fmla="*/ 160 h 174"/>
                <a:gd name="T32" fmla="*/ 60 w 198"/>
                <a:gd name="T33" fmla="*/ 168 h 174"/>
                <a:gd name="T34" fmla="*/ 78 w 198"/>
                <a:gd name="T35" fmla="*/ 172 h 174"/>
                <a:gd name="T36" fmla="*/ 98 w 198"/>
                <a:gd name="T37" fmla="*/ 174 h 174"/>
                <a:gd name="T38" fmla="*/ 98 w 198"/>
                <a:gd name="T39" fmla="*/ 174 h 174"/>
                <a:gd name="T40" fmla="*/ 118 w 198"/>
                <a:gd name="T41" fmla="*/ 172 h 174"/>
                <a:gd name="T42" fmla="*/ 138 w 198"/>
                <a:gd name="T43" fmla="*/ 168 h 174"/>
                <a:gd name="T44" fmla="*/ 154 w 198"/>
                <a:gd name="T45" fmla="*/ 160 h 174"/>
                <a:gd name="T46" fmla="*/ 168 w 198"/>
                <a:gd name="T47" fmla="*/ 148 h 174"/>
                <a:gd name="T48" fmla="*/ 182 w 198"/>
                <a:gd name="T49" fmla="*/ 136 h 174"/>
                <a:gd name="T50" fmla="*/ 190 w 198"/>
                <a:gd name="T51" fmla="*/ 122 h 174"/>
                <a:gd name="T52" fmla="*/ 196 w 198"/>
                <a:gd name="T53" fmla="*/ 106 h 174"/>
                <a:gd name="T54" fmla="*/ 198 w 198"/>
                <a:gd name="T55" fmla="*/ 88 h 174"/>
                <a:gd name="T56" fmla="*/ 198 w 198"/>
                <a:gd name="T57" fmla="*/ 88 h 174"/>
                <a:gd name="T58" fmla="*/ 196 w 198"/>
                <a:gd name="T59" fmla="*/ 70 h 174"/>
                <a:gd name="T60" fmla="*/ 190 w 198"/>
                <a:gd name="T61" fmla="*/ 54 h 174"/>
                <a:gd name="T62" fmla="*/ 182 w 198"/>
                <a:gd name="T63" fmla="*/ 38 h 174"/>
                <a:gd name="T64" fmla="*/ 168 w 198"/>
                <a:gd name="T65" fmla="*/ 26 h 174"/>
                <a:gd name="T66" fmla="*/ 154 w 198"/>
                <a:gd name="T67" fmla="*/ 14 h 174"/>
                <a:gd name="T68" fmla="*/ 138 w 198"/>
                <a:gd name="T69" fmla="*/ 6 h 174"/>
                <a:gd name="T70" fmla="*/ 118 w 198"/>
                <a:gd name="T71" fmla="*/ 2 h 174"/>
                <a:gd name="T72" fmla="*/ 98 w 198"/>
                <a:gd name="T73" fmla="*/ 0 h 174"/>
                <a:gd name="T74" fmla="*/ 98 w 198"/>
                <a:gd name="T7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8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4" y="14"/>
                  </a:lnTo>
                  <a:lnTo>
                    <a:pt x="30" y="26"/>
                  </a:lnTo>
                  <a:lnTo>
                    <a:pt x="18" y="38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2"/>
                  </a:lnTo>
                  <a:lnTo>
                    <a:pt x="18" y="136"/>
                  </a:lnTo>
                  <a:lnTo>
                    <a:pt x="30" y="148"/>
                  </a:lnTo>
                  <a:lnTo>
                    <a:pt x="44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8" y="168"/>
                  </a:lnTo>
                  <a:lnTo>
                    <a:pt x="154" y="160"/>
                  </a:lnTo>
                  <a:lnTo>
                    <a:pt x="168" y="148"/>
                  </a:lnTo>
                  <a:lnTo>
                    <a:pt x="182" y="136"/>
                  </a:lnTo>
                  <a:lnTo>
                    <a:pt x="190" y="122"/>
                  </a:lnTo>
                  <a:lnTo>
                    <a:pt x="196" y="106"/>
                  </a:lnTo>
                  <a:lnTo>
                    <a:pt x="198" y="88"/>
                  </a:lnTo>
                  <a:lnTo>
                    <a:pt x="198" y="88"/>
                  </a:lnTo>
                  <a:lnTo>
                    <a:pt x="196" y="70"/>
                  </a:lnTo>
                  <a:lnTo>
                    <a:pt x="190" y="54"/>
                  </a:lnTo>
                  <a:lnTo>
                    <a:pt x="182" y="38"/>
                  </a:lnTo>
                  <a:lnTo>
                    <a:pt x="168" y="26"/>
                  </a:lnTo>
                  <a:lnTo>
                    <a:pt x="154" y="14"/>
                  </a:lnTo>
                  <a:lnTo>
                    <a:pt x="138" y="6"/>
                  </a:lnTo>
                  <a:lnTo>
                    <a:pt x="118" y="2"/>
                  </a:lnTo>
                  <a:lnTo>
                    <a:pt x="98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4" name="Freeform 534"/>
            <p:cNvSpPr>
              <a:spLocks/>
            </p:cNvSpPr>
            <p:nvPr/>
          </p:nvSpPr>
          <p:spPr bwMode="auto">
            <a:xfrm>
              <a:off x="6073775" y="1846263"/>
              <a:ext cx="314325" cy="276225"/>
            </a:xfrm>
            <a:custGeom>
              <a:avLst/>
              <a:gdLst>
                <a:gd name="T0" fmla="*/ 98 w 198"/>
                <a:gd name="T1" fmla="*/ 0 h 174"/>
                <a:gd name="T2" fmla="*/ 98 w 198"/>
                <a:gd name="T3" fmla="*/ 0 h 174"/>
                <a:gd name="T4" fmla="*/ 78 w 198"/>
                <a:gd name="T5" fmla="*/ 2 h 174"/>
                <a:gd name="T6" fmla="*/ 60 w 198"/>
                <a:gd name="T7" fmla="*/ 6 h 174"/>
                <a:gd name="T8" fmla="*/ 44 w 198"/>
                <a:gd name="T9" fmla="*/ 14 h 174"/>
                <a:gd name="T10" fmla="*/ 30 w 198"/>
                <a:gd name="T11" fmla="*/ 26 h 174"/>
                <a:gd name="T12" fmla="*/ 18 w 198"/>
                <a:gd name="T13" fmla="*/ 38 h 174"/>
                <a:gd name="T14" fmla="*/ 8 w 198"/>
                <a:gd name="T15" fmla="*/ 54 h 174"/>
                <a:gd name="T16" fmla="*/ 2 w 198"/>
                <a:gd name="T17" fmla="*/ 70 h 174"/>
                <a:gd name="T18" fmla="*/ 0 w 198"/>
                <a:gd name="T19" fmla="*/ 88 h 174"/>
                <a:gd name="T20" fmla="*/ 0 w 198"/>
                <a:gd name="T21" fmla="*/ 88 h 174"/>
                <a:gd name="T22" fmla="*/ 2 w 198"/>
                <a:gd name="T23" fmla="*/ 106 h 174"/>
                <a:gd name="T24" fmla="*/ 8 w 198"/>
                <a:gd name="T25" fmla="*/ 122 h 174"/>
                <a:gd name="T26" fmla="*/ 18 w 198"/>
                <a:gd name="T27" fmla="*/ 136 h 174"/>
                <a:gd name="T28" fmla="*/ 30 w 198"/>
                <a:gd name="T29" fmla="*/ 148 h 174"/>
                <a:gd name="T30" fmla="*/ 44 w 198"/>
                <a:gd name="T31" fmla="*/ 160 h 174"/>
                <a:gd name="T32" fmla="*/ 60 w 198"/>
                <a:gd name="T33" fmla="*/ 168 h 174"/>
                <a:gd name="T34" fmla="*/ 78 w 198"/>
                <a:gd name="T35" fmla="*/ 172 h 174"/>
                <a:gd name="T36" fmla="*/ 98 w 198"/>
                <a:gd name="T37" fmla="*/ 174 h 174"/>
                <a:gd name="T38" fmla="*/ 98 w 198"/>
                <a:gd name="T39" fmla="*/ 174 h 174"/>
                <a:gd name="T40" fmla="*/ 118 w 198"/>
                <a:gd name="T41" fmla="*/ 172 h 174"/>
                <a:gd name="T42" fmla="*/ 138 w 198"/>
                <a:gd name="T43" fmla="*/ 168 h 174"/>
                <a:gd name="T44" fmla="*/ 154 w 198"/>
                <a:gd name="T45" fmla="*/ 160 h 174"/>
                <a:gd name="T46" fmla="*/ 168 w 198"/>
                <a:gd name="T47" fmla="*/ 148 h 174"/>
                <a:gd name="T48" fmla="*/ 182 w 198"/>
                <a:gd name="T49" fmla="*/ 136 h 174"/>
                <a:gd name="T50" fmla="*/ 190 w 198"/>
                <a:gd name="T51" fmla="*/ 122 h 174"/>
                <a:gd name="T52" fmla="*/ 196 w 198"/>
                <a:gd name="T53" fmla="*/ 106 h 174"/>
                <a:gd name="T54" fmla="*/ 198 w 198"/>
                <a:gd name="T55" fmla="*/ 88 h 174"/>
                <a:gd name="T56" fmla="*/ 198 w 198"/>
                <a:gd name="T57" fmla="*/ 88 h 174"/>
                <a:gd name="T58" fmla="*/ 196 w 198"/>
                <a:gd name="T59" fmla="*/ 70 h 174"/>
                <a:gd name="T60" fmla="*/ 190 w 198"/>
                <a:gd name="T61" fmla="*/ 54 h 174"/>
                <a:gd name="T62" fmla="*/ 182 w 198"/>
                <a:gd name="T63" fmla="*/ 38 h 174"/>
                <a:gd name="T64" fmla="*/ 168 w 198"/>
                <a:gd name="T65" fmla="*/ 26 h 174"/>
                <a:gd name="T66" fmla="*/ 154 w 198"/>
                <a:gd name="T67" fmla="*/ 14 h 174"/>
                <a:gd name="T68" fmla="*/ 138 w 198"/>
                <a:gd name="T69" fmla="*/ 6 h 174"/>
                <a:gd name="T70" fmla="*/ 118 w 198"/>
                <a:gd name="T71" fmla="*/ 2 h 174"/>
                <a:gd name="T72" fmla="*/ 98 w 198"/>
                <a:gd name="T7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8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4" y="14"/>
                  </a:lnTo>
                  <a:lnTo>
                    <a:pt x="30" y="26"/>
                  </a:lnTo>
                  <a:lnTo>
                    <a:pt x="18" y="38"/>
                  </a:lnTo>
                  <a:lnTo>
                    <a:pt x="8" y="54"/>
                  </a:lnTo>
                  <a:lnTo>
                    <a:pt x="2" y="70"/>
                  </a:lnTo>
                  <a:lnTo>
                    <a:pt x="0" y="88"/>
                  </a:lnTo>
                  <a:lnTo>
                    <a:pt x="0" y="88"/>
                  </a:lnTo>
                  <a:lnTo>
                    <a:pt x="2" y="106"/>
                  </a:lnTo>
                  <a:lnTo>
                    <a:pt x="8" y="122"/>
                  </a:lnTo>
                  <a:lnTo>
                    <a:pt x="18" y="136"/>
                  </a:lnTo>
                  <a:lnTo>
                    <a:pt x="30" y="148"/>
                  </a:lnTo>
                  <a:lnTo>
                    <a:pt x="44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8" y="168"/>
                  </a:lnTo>
                  <a:lnTo>
                    <a:pt x="154" y="160"/>
                  </a:lnTo>
                  <a:lnTo>
                    <a:pt x="168" y="148"/>
                  </a:lnTo>
                  <a:lnTo>
                    <a:pt x="182" y="136"/>
                  </a:lnTo>
                  <a:lnTo>
                    <a:pt x="190" y="122"/>
                  </a:lnTo>
                  <a:lnTo>
                    <a:pt x="196" y="106"/>
                  </a:lnTo>
                  <a:lnTo>
                    <a:pt x="198" y="88"/>
                  </a:lnTo>
                  <a:lnTo>
                    <a:pt x="198" y="88"/>
                  </a:lnTo>
                  <a:lnTo>
                    <a:pt x="196" y="70"/>
                  </a:lnTo>
                  <a:lnTo>
                    <a:pt x="190" y="54"/>
                  </a:lnTo>
                  <a:lnTo>
                    <a:pt x="182" y="38"/>
                  </a:lnTo>
                  <a:lnTo>
                    <a:pt x="168" y="26"/>
                  </a:lnTo>
                  <a:lnTo>
                    <a:pt x="154" y="14"/>
                  </a:lnTo>
                  <a:lnTo>
                    <a:pt x="138" y="6"/>
                  </a:lnTo>
                  <a:lnTo>
                    <a:pt x="118" y="2"/>
                  </a:lnTo>
                  <a:lnTo>
                    <a:pt x="9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5" name="Freeform 535"/>
            <p:cNvSpPr>
              <a:spLocks/>
            </p:cNvSpPr>
            <p:nvPr/>
          </p:nvSpPr>
          <p:spPr bwMode="auto">
            <a:xfrm>
              <a:off x="5575300" y="3030538"/>
              <a:ext cx="311150" cy="276225"/>
            </a:xfrm>
            <a:custGeom>
              <a:avLst/>
              <a:gdLst>
                <a:gd name="T0" fmla="*/ 98 w 196"/>
                <a:gd name="T1" fmla="*/ 0 h 174"/>
                <a:gd name="T2" fmla="*/ 98 w 196"/>
                <a:gd name="T3" fmla="*/ 0 h 174"/>
                <a:gd name="T4" fmla="*/ 78 w 196"/>
                <a:gd name="T5" fmla="*/ 2 h 174"/>
                <a:gd name="T6" fmla="*/ 60 w 196"/>
                <a:gd name="T7" fmla="*/ 6 h 174"/>
                <a:gd name="T8" fmla="*/ 42 w 196"/>
                <a:gd name="T9" fmla="*/ 14 h 174"/>
                <a:gd name="T10" fmla="*/ 28 w 196"/>
                <a:gd name="T11" fmla="*/ 24 h 174"/>
                <a:gd name="T12" fmla="*/ 16 w 196"/>
                <a:gd name="T13" fmla="*/ 38 h 174"/>
                <a:gd name="T14" fmla="*/ 8 w 196"/>
                <a:gd name="T15" fmla="*/ 52 h 174"/>
                <a:gd name="T16" fmla="*/ 2 w 196"/>
                <a:gd name="T17" fmla="*/ 68 h 174"/>
                <a:gd name="T18" fmla="*/ 0 w 196"/>
                <a:gd name="T19" fmla="*/ 86 h 174"/>
                <a:gd name="T20" fmla="*/ 0 w 196"/>
                <a:gd name="T21" fmla="*/ 86 h 174"/>
                <a:gd name="T22" fmla="*/ 2 w 196"/>
                <a:gd name="T23" fmla="*/ 104 h 174"/>
                <a:gd name="T24" fmla="*/ 8 w 196"/>
                <a:gd name="T25" fmla="*/ 120 h 174"/>
                <a:gd name="T26" fmla="*/ 16 w 196"/>
                <a:gd name="T27" fmla="*/ 136 h 174"/>
                <a:gd name="T28" fmla="*/ 28 w 196"/>
                <a:gd name="T29" fmla="*/ 148 h 174"/>
                <a:gd name="T30" fmla="*/ 42 w 196"/>
                <a:gd name="T31" fmla="*/ 160 h 174"/>
                <a:gd name="T32" fmla="*/ 60 w 196"/>
                <a:gd name="T33" fmla="*/ 168 h 174"/>
                <a:gd name="T34" fmla="*/ 78 w 196"/>
                <a:gd name="T35" fmla="*/ 172 h 174"/>
                <a:gd name="T36" fmla="*/ 98 w 196"/>
                <a:gd name="T37" fmla="*/ 174 h 174"/>
                <a:gd name="T38" fmla="*/ 98 w 196"/>
                <a:gd name="T39" fmla="*/ 174 h 174"/>
                <a:gd name="T40" fmla="*/ 118 w 196"/>
                <a:gd name="T41" fmla="*/ 172 h 174"/>
                <a:gd name="T42" fmla="*/ 136 w 196"/>
                <a:gd name="T43" fmla="*/ 168 h 174"/>
                <a:gd name="T44" fmla="*/ 152 w 196"/>
                <a:gd name="T45" fmla="*/ 160 h 174"/>
                <a:gd name="T46" fmla="*/ 166 w 196"/>
                <a:gd name="T47" fmla="*/ 148 h 174"/>
                <a:gd name="T48" fmla="*/ 178 w 196"/>
                <a:gd name="T49" fmla="*/ 136 h 174"/>
                <a:gd name="T50" fmla="*/ 188 w 196"/>
                <a:gd name="T51" fmla="*/ 120 h 174"/>
                <a:gd name="T52" fmla="*/ 194 w 196"/>
                <a:gd name="T53" fmla="*/ 104 h 174"/>
                <a:gd name="T54" fmla="*/ 196 w 196"/>
                <a:gd name="T55" fmla="*/ 86 h 174"/>
                <a:gd name="T56" fmla="*/ 196 w 196"/>
                <a:gd name="T57" fmla="*/ 86 h 174"/>
                <a:gd name="T58" fmla="*/ 194 w 196"/>
                <a:gd name="T59" fmla="*/ 68 h 174"/>
                <a:gd name="T60" fmla="*/ 188 w 196"/>
                <a:gd name="T61" fmla="*/ 52 h 174"/>
                <a:gd name="T62" fmla="*/ 178 w 196"/>
                <a:gd name="T63" fmla="*/ 38 h 174"/>
                <a:gd name="T64" fmla="*/ 166 w 196"/>
                <a:gd name="T65" fmla="*/ 24 h 174"/>
                <a:gd name="T66" fmla="*/ 152 w 196"/>
                <a:gd name="T67" fmla="*/ 14 h 174"/>
                <a:gd name="T68" fmla="*/ 136 w 196"/>
                <a:gd name="T69" fmla="*/ 6 h 174"/>
                <a:gd name="T70" fmla="*/ 118 w 196"/>
                <a:gd name="T71" fmla="*/ 2 h 174"/>
                <a:gd name="T72" fmla="*/ 98 w 196"/>
                <a:gd name="T73" fmla="*/ 0 h 174"/>
                <a:gd name="T74" fmla="*/ 98 w 196"/>
                <a:gd name="T7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2" y="14"/>
                  </a:lnTo>
                  <a:lnTo>
                    <a:pt x="28" y="24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6" y="136"/>
                  </a:lnTo>
                  <a:lnTo>
                    <a:pt x="28" y="148"/>
                  </a:lnTo>
                  <a:lnTo>
                    <a:pt x="42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6" y="168"/>
                  </a:lnTo>
                  <a:lnTo>
                    <a:pt x="152" y="160"/>
                  </a:lnTo>
                  <a:lnTo>
                    <a:pt x="166" y="148"/>
                  </a:lnTo>
                  <a:lnTo>
                    <a:pt x="178" y="136"/>
                  </a:lnTo>
                  <a:lnTo>
                    <a:pt x="188" y="120"/>
                  </a:lnTo>
                  <a:lnTo>
                    <a:pt x="194" y="104"/>
                  </a:lnTo>
                  <a:lnTo>
                    <a:pt x="196" y="86"/>
                  </a:lnTo>
                  <a:lnTo>
                    <a:pt x="196" y="86"/>
                  </a:lnTo>
                  <a:lnTo>
                    <a:pt x="194" y="68"/>
                  </a:lnTo>
                  <a:lnTo>
                    <a:pt x="188" y="52"/>
                  </a:lnTo>
                  <a:lnTo>
                    <a:pt x="178" y="38"/>
                  </a:lnTo>
                  <a:lnTo>
                    <a:pt x="166" y="24"/>
                  </a:lnTo>
                  <a:lnTo>
                    <a:pt x="152" y="14"/>
                  </a:lnTo>
                  <a:lnTo>
                    <a:pt x="136" y="6"/>
                  </a:lnTo>
                  <a:lnTo>
                    <a:pt x="118" y="2"/>
                  </a:lnTo>
                  <a:lnTo>
                    <a:pt x="98" y="0"/>
                  </a:lnTo>
                  <a:lnTo>
                    <a:pt x="9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6" name="Freeform 536"/>
            <p:cNvSpPr>
              <a:spLocks/>
            </p:cNvSpPr>
            <p:nvPr/>
          </p:nvSpPr>
          <p:spPr bwMode="auto">
            <a:xfrm>
              <a:off x="5575300" y="3030538"/>
              <a:ext cx="311150" cy="276225"/>
            </a:xfrm>
            <a:custGeom>
              <a:avLst/>
              <a:gdLst>
                <a:gd name="T0" fmla="*/ 98 w 196"/>
                <a:gd name="T1" fmla="*/ 0 h 174"/>
                <a:gd name="T2" fmla="*/ 98 w 196"/>
                <a:gd name="T3" fmla="*/ 0 h 174"/>
                <a:gd name="T4" fmla="*/ 78 w 196"/>
                <a:gd name="T5" fmla="*/ 2 h 174"/>
                <a:gd name="T6" fmla="*/ 60 w 196"/>
                <a:gd name="T7" fmla="*/ 6 h 174"/>
                <a:gd name="T8" fmla="*/ 42 w 196"/>
                <a:gd name="T9" fmla="*/ 14 h 174"/>
                <a:gd name="T10" fmla="*/ 28 w 196"/>
                <a:gd name="T11" fmla="*/ 24 h 174"/>
                <a:gd name="T12" fmla="*/ 16 w 196"/>
                <a:gd name="T13" fmla="*/ 38 h 174"/>
                <a:gd name="T14" fmla="*/ 8 w 196"/>
                <a:gd name="T15" fmla="*/ 52 h 174"/>
                <a:gd name="T16" fmla="*/ 2 w 196"/>
                <a:gd name="T17" fmla="*/ 68 h 174"/>
                <a:gd name="T18" fmla="*/ 0 w 196"/>
                <a:gd name="T19" fmla="*/ 86 h 174"/>
                <a:gd name="T20" fmla="*/ 0 w 196"/>
                <a:gd name="T21" fmla="*/ 86 h 174"/>
                <a:gd name="T22" fmla="*/ 2 w 196"/>
                <a:gd name="T23" fmla="*/ 104 h 174"/>
                <a:gd name="T24" fmla="*/ 8 w 196"/>
                <a:gd name="T25" fmla="*/ 120 h 174"/>
                <a:gd name="T26" fmla="*/ 16 w 196"/>
                <a:gd name="T27" fmla="*/ 136 h 174"/>
                <a:gd name="T28" fmla="*/ 28 w 196"/>
                <a:gd name="T29" fmla="*/ 148 h 174"/>
                <a:gd name="T30" fmla="*/ 42 w 196"/>
                <a:gd name="T31" fmla="*/ 160 h 174"/>
                <a:gd name="T32" fmla="*/ 60 w 196"/>
                <a:gd name="T33" fmla="*/ 168 h 174"/>
                <a:gd name="T34" fmla="*/ 78 w 196"/>
                <a:gd name="T35" fmla="*/ 172 h 174"/>
                <a:gd name="T36" fmla="*/ 98 w 196"/>
                <a:gd name="T37" fmla="*/ 174 h 174"/>
                <a:gd name="T38" fmla="*/ 98 w 196"/>
                <a:gd name="T39" fmla="*/ 174 h 174"/>
                <a:gd name="T40" fmla="*/ 118 w 196"/>
                <a:gd name="T41" fmla="*/ 172 h 174"/>
                <a:gd name="T42" fmla="*/ 136 w 196"/>
                <a:gd name="T43" fmla="*/ 168 h 174"/>
                <a:gd name="T44" fmla="*/ 152 w 196"/>
                <a:gd name="T45" fmla="*/ 160 h 174"/>
                <a:gd name="T46" fmla="*/ 166 w 196"/>
                <a:gd name="T47" fmla="*/ 148 h 174"/>
                <a:gd name="T48" fmla="*/ 178 w 196"/>
                <a:gd name="T49" fmla="*/ 136 h 174"/>
                <a:gd name="T50" fmla="*/ 188 w 196"/>
                <a:gd name="T51" fmla="*/ 120 h 174"/>
                <a:gd name="T52" fmla="*/ 194 w 196"/>
                <a:gd name="T53" fmla="*/ 104 h 174"/>
                <a:gd name="T54" fmla="*/ 196 w 196"/>
                <a:gd name="T55" fmla="*/ 86 h 174"/>
                <a:gd name="T56" fmla="*/ 196 w 196"/>
                <a:gd name="T57" fmla="*/ 86 h 174"/>
                <a:gd name="T58" fmla="*/ 194 w 196"/>
                <a:gd name="T59" fmla="*/ 68 h 174"/>
                <a:gd name="T60" fmla="*/ 188 w 196"/>
                <a:gd name="T61" fmla="*/ 52 h 174"/>
                <a:gd name="T62" fmla="*/ 178 w 196"/>
                <a:gd name="T63" fmla="*/ 38 h 174"/>
                <a:gd name="T64" fmla="*/ 166 w 196"/>
                <a:gd name="T65" fmla="*/ 24 h 174"/>
                <a:gd name="T66" fmla="*/ 152 w 196"/>
                <a:gd name="T67" fmla="*/ 14 h 174"/>
                <a:gd name="T68" fmla="*/ 136 w 196"/>
                <a:gd name="T69" fmla="*/ 6 h 174"/>
                <a:gd name="T70" fmla="*/ 118 w 196"/>
                <a:gd name="T71" fmla="*/ 2 h 174"/>
                <a:gd name="T72" fmla="*/ 98 w 196"/>
                <a:gd name="T73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96" h="174">
                  <a:moveTo>
                    <a:pt x="98" y="0"/>
                  </a:moveTo>
                  <a:lnTo>
                    <a:pt x="98" y="0"/>
                  </a:lnTo>
                  <a:lnTo>
                    <a:pt x="78" y="2"/>
                  </a:lnTo>
                  <a:lnTo>
                    <a:pt x="60" y="6"/>
                  </a:lnTo>
                  <a:lnTo>
                    <a:pt x="42" y="14"/>
                  </a:lnTo>
                  <a:lnTo>
                    <a:pt x="28" y="24"/>
                  </a:lnTo>
                  <a:lnTo>
                    <a:pt x="16" y="38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8" y="120"/>
                  </a:lnTo>
                  <a:lnTo>
                    <a:pt x="16" y="136"/>
                  </a:lnTo>
                  <a:lnTo>
                    <a:pt x="28" y="148"/>
                  </a:lnTo>
                  <a:lnTo>
                    <a:pt x="42" y="160"/>
                  </a:lnTo>
                  <a:lnTo>
                    <a:pt x="60" y="168"/>
                  </a:lnTo>
                  <a:lnTo>
                    <a:pt x="78" y="172"/>
                  </a:lnTo>
                  <a:lnTo>
                    <a:pt x="98" y="174"/>
                  </a:lnTo>
                  <a:lnTo>
                    <a:pt x="98" y="174"/>
                  </a:lnTo>
                  <a:lnTo>
                    <a:pt x="118" y="172"/>
                  </a:lnTo>
                  <a:lnTo>
                    <a:pt x="136" y="168"/>
                  </a:lnTo>
                  <a:lnTo>
                    <a:pt x="152" y="160"/>
                  </a:lnTo>
                  <a:lnTo>
                    <a:pt x="166" y="148"/>
                  </a:lnTo>
                  <a:lnTo>
                    <a:pt x="178" y="136"/>
                  </a:lnTo>
                  <a:lnTo>
                    <a:pt x="188" y="120"/>
                  </a:lnTo>
                  <a:lnTo>
                    <a:pt x="194" y="104"/>
                  </a:lnTo>
                  <a:lnTo>
                    <a:pt x="196" y="86"/>
                  </a:lnTo>
                  <a:lnTo>
                    <a:pt x="196" y="86"/>
                  </a:lnTo>
                  <a:lnTo>
                    <a:pt x="194" y="68"/>
                  </a:lnTo>
                  <a:lnTo>
                    <a:pt x="188" y="52"/>
                  </a:lnTo>
                  <a:lnTo>
                    <a:pt x="178" y="38"/>
                  </a:lnTo>
                  <a:lnTo>
                    <a:pt x="166" y="24"/>
                  </a:lnTo>
                  <a:lnTo>
                    <a:pt x="152" y="14"/>
                  </a:lnTo>
                  <a:lnTo>
                    <a:pt x="136" y="6"/>
                  </a:lnTo>
                  <a:lnTo>
                    <a:pt x="118" y="2"/>
                  </a:lnTo>
                  <a:lnTo>
                    <a:pt x="9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7" name="Freeform 537"/>
            <p:cNvSpPr>
              <a:spLocks noEditPoints="1"/>
            </p:cNvSpPr>
            <p:nvPr/>
          </p:nvSpPr>
          <p:spPr bwMode="auto">
            <a:xfrm>
              <a:off x="2241550" y="1928813"/>
              <a:ext cx="492125" cy="415925"/>
            </a:xfrm>
            <a:custGeom>
              <a:avLst/>
              <a:gdLst>
                <a:gd name="T0" fmla="*/ 12 w 310"/>
                <a:gd name="T1" fmla="*/ 248 h 262"/>
                <a:gd name="T2" fmla="*/ 0 w 310"/>
                <a:gd name="T3" fmla="*/ 260 h 262"/>
                <a:gd name="T4" fmla="*/ 12 w 310"/>
                <a:gd name="T5" fmla="*/ 236 h 262"/>
                <a:gd name="T6" fmla="*/ 38 w 310"/>
                <a:gd name="T7" fmla="*/ 200 h 262"/>
                <a:gd name="T8" fmla="*/ 26 w 310"/>
                <a:gd name="T9" fmla="*/ 222 h 262"/>
                <a:gd name="T10" fmla="*/ 24 w 310"/>
                <a:gd name="T11" fmla="*/ 214 h 262"/>
                <a:gd name="T12" fmla="*/ 38 w 310"/>
                <a:gd name="T13" fmla="*/ 200 h 262"/>
                <a:gd name="T14" fmla="*/ 48 w 310"/>
                <a:gd name="T15" fmla="*/ 184 h 262"/>
                <a:gd name="T16" fmla="*/ 56 w 310"/>
                <a:gd name="T17" fmla="*/ 158 h 262"/>
                <a:gd name="T18" fmla="*/ 88 w 310"/>
                <a:gd name="T19" fmla="*/ 126 h 262"/>
                <a:gd name="T20" fmla="*/ 72 w 310"/>
                <a:gd name="T21" fmla="*/ 146 h 262"/>
                <a:gd name="T22" fmla="*/ 74 w 310"/>
                <a:gd name="T23" fmla="*/ 134 h 262"/>
                <a:gd name="T24" fmla="*/ 88 w 310"/>
                <a:gd name="T25" fmla="*/ 126 h 262"/>
                <a:gd name="T26" fmla="*/ 114 w 310"/>
                <a:gd name="T27" fmla="*/ 92 h 262"/>
                <a:gd name="T28" fmla="*/ 96 w 310"/>
                <a:gd name="T29" fmla="*/ 108 h 262"/>
                <a:gd name="T30" fmla="*/ 116 w 310"/>
                <a:gd name="T31" fmla="*/ 92 h 262"/>
                <a:gd name="T32" fmla="*/ 134 w 310"/>
                <a:gd name="T33" fmla="*/ 74 h 262"/>
                <a:gd name="T34" fmla="*/ 124 w 310"/>
                <a:gd name="T35" fmla="*/ 74 h 262"/>
                <a:gd name="T36" fmla="*/ 144 w 310"/>
                <a:gd name="T37" fmla="*/ 58 h 262"/>
                <a:gd name="T38" fmla="*/ 184 w 310"/>
                <a:gd name="T39" fmla="*/ 34 h 262"/>
                <a:gd name="T40" fmla="*/ 170 w 310"/>
                <a:gd name="T41" fmla="*/ 42 h 262"/>
                <a:gd name="T42" fmla="*/ 158 w 310"/>
                <a:gd name="T43" fmla="*/ 44 h 262"/>
                <a:gd name="T44" fmla="*/ 176 w 310"/>
                <a:gd name="T45" fmla="*/ 30 h 262"/>
                <a:gd name="T46" fmla="*/ 184 w 310"/>
                <a:gd name="T47" fmla="*/ 34 h 262"/>
                <a:gd name="T48" fmla="*/ 220 w 310"/>
                <a:gd name="T49" fmla="*/ 18 h 262"/>
                <a:gd name="T50" fmla="*/ 200 w 310"/>
                <a:gd name="T51" fmla="*/ 26 h 262"/>
                <a:gd name="T52" fmla="*/ 206 w 310"/>
                <a:gd name="T53" fmla="*/ 16 h 262"/>
                <a:gd name="T54" fmla="*/ 220 w 310"/>
                <a:gd name="T55" fmla="*/ 10 h 262"/>
                <a:gd name="T56" fmla="*/ 266 w 310"/>
                <a:gd name="T57" fmla="*/ 10 h 262"/>
                <a:gd name="T58" fmla="*/ 248 w 310"/>
                <a:gd name="T59" fmla="*/ 12 h 262"/>
                <a:gd name="T60" fmla="*/ 240 w 310"/>
                <a:gd name="T61" fmla="*/ 4 h 262"/>
                <a:gd name="T62" fmla="*/ 256 w 310"/>
                <a:gd name="T63" fmla="*/ 4 h 262"/>
                <a:gd name="T64" fmla="*/ 266 w 310"/>
                <a:gd name="T65" fmla="*/ 10 h 262"/>
                <a:gd name="T66" fmla="*/ 298 w 310"/>
                <a:gd name="T67" fmla="*/ 8 h 262"/>
                <a:gd name="T68" fmla="*/ 284 w 310"/>
                <a:gd name="T69" fmla="*/ 8 h 262"/>
                <a:gd name="T70" fmla="*/ 290 w 310"/>
                <a:gd name="T71" fmla="*/ 2 h 262"/>
                <a:gd name="T72" fmla="*/ 310 w 310"/>
                <a:gd name="T73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0" h="262">
                  <a:moveTo>
                    <a:pt x="16" y="240"/>
                  </a:moveTo>
                  <a:lnTo>
                    <a:pt x="12" y="248"/>
                  </a:lnTo>
                  <a:lnTo>
                    <a:pt x="6" y="262"/>
                  </a:lnTo>
                  <a:lnTo>
                    <a:pt x="0" y="260"/>
                  </a:lnTo>
                  <a:lnTo>
                    <a:pt x="8" y="244"/>
                  </a:lnTo>
                  <a:lnTo>
                    <a:pt x="12" y="236"/>
                  </a:lnTo>
                  <a:lnTo>
                    <a:pt x="16" y="240"/>
                  </a:lnTo>
                  <a:close/>
                  <a:moveTo>
                    <a:pt x="38" y="200"/>
                  </a:moveTo>
                  <a:lnTo>
                    <a:pt x="28" y="216"/>
                  </a:lnTo>
                  <a:lnTo>
                    <a:pt x="26" y="222"/>
                  </a:lnTo>
                  <a:lnTo>
                    <a:pt x="20" y="220"/>
                  </a:lnTo>
                  <a:lnTo>
                    <a:pt x="24" y="214"/>
                  </a:lnTo>
                  <a:lnTo>
                    <a:pt x="34" y="198"/>
                  </a:lnTo>
                  <a:lnTo>
                    <a:pt x="38" y="200"/>
                  </a:lnTo>
                  <a:close/>
                  <a:moveTo>
                    <a:pt x="62" y="164"/>
                  </a:moveTo>
                  <a:lnTo>
                    <a:pt x="48" y="184"/>
                  </a:lnTo>
                  <a:lnTo>
                    <a:pt x="44" y="182"/>
                  </a:lnTo>
                  <a:lnTo>
                    <a:pt x="56" y="158"/>
                  </a:lnTo>
                  <a:lnTo>
                    <a:pt x="62" y="164"/>
                  </a:lnTo>
                  <a:close/>
                  <a:moveTo>
                    <a:pt x="88" y="126"/>
                  </a:moveTo>
                  <a:lnTo>
                    <a:pt x="80" y="136"/>
                  </a:lnTo>
                  <a:lnTo>
                    <a:pt x="72" y="146"/>
                  </a:lnTo>
                  <a:lnTo>
                    <a:pt x="68" y="144"/>
                  </a:lnTo>
                  <a:lnTo>
                    <a:pt x="74" y="134"/>
                  </a:lnTo>
                  <a:lnTo>
                    <a:pt x="82" y="122"/>
                  </a:lnTo>
                  <a:lnTo>
                    <a:pt x="88" y="126"/>
                  </a:lnTo>
                  <a:close/>
                  <a:moveTo>
                    <a:pt x="116" y="92"/>
                  </a:moveTo>
                  <a:lnTo>
                    <a:pt x="114" y="92"/>
                  </a:lnTo>
                  <a:lnTo>
                    <a:pt x="100" y="110"/>
                  </a:lnTo>
                  <a:lnTo>
                    <a:pt x="96" y="108"/>
                  </a:lnTo>
                  <a:lnTo>
                    <a:pt x="112" y="88"/>
                  </a:lnTo>
                  <a:lnTo>
                    <a:pt x="116" y="92"/>
                  </a:lnTo>
                  <a:close/>
                  <a:moveTo>
                    <a:pt x="148" y="60"/>
                  </a:moveTo>
                  <a:lnTo>
                    <a:pt x="134" y="74"/>
                  </a:lnTo>
                  <a:lnTo>
                    <a:pt x="130" y="78"/>
                  </a:lnTo>
                  <a:lnTo>
                    <a:pt x="124" y="74"/>
                  </a:lnTo>
                  <a:lnTo>
                    <a:pt x="130" y="68"/>
                  </a:lnTo>
                  <a:lnTo>
                    <a:pt x="144" y="58"/>
                  </a:lnTo>
                  <a:lnTo>
                    <a:pt x="148" y="60"/>
                  </a:lnTo>
                  <a:close/>
                  <a:moveTo>
                    <a:pt x="184" y="34"/>
                  </a:moveTo>
                  <a:lnTo>
                    <a:pt x="180" y="38"/>
                  </a:lnTo>
                  <a:lnTo>
                    <a:pt x="170" y="42"/>
                  </a:lnTo>
                  <a:lnTo>
                    <a:pt x="162" y="48"/>
                  </a:lnTo>
                  <a:lnTo>
                    <a:pt x="158" y="44"/>
                  </a:lnTo>
                  <a:lnTo>
                    <a:pt x="168" y="38"/>
                  </a:lnTo>
                  <a:lnTo>
                    <a:pt x="176" y="30"/>
                  </a:lnTo>
                  <a:lnTo>
                    <a:pt x="180" y="30"/>
                  </a:lnTo>
                  <a:lnTo>
                    <a:pt x="184" y="34"/>
                  </a:lnTo>
                  <a:close/>
                  <a:moveTo>
                    <a:pt x="224" y="16"/>
                  </a:moveTo>
                  <a:lnTo>
                    <a:pt x="220" y="18"/>
                  </a:lnTo>
                  <a:lnTo>
                    <a:pt x="210" y="22"/>
                  </a:lnTo>
                  <a:lnTo>
                    <a:pt x="200" y="26"/>
                  </a:lnTo>
                  <a:lnTo>
                    <a:pt x="198" y="20"/>
                  </a:lnTo>
                  <a:lnTo>
                    <a:pt x="206" y="16"/>
                  </a:lnTo>
                  <a:lnTo>
                    <a:pt x="216" y="12"/>
                  </a:lnTo>
                  <a:lnTo>
                    <a:pt x="220" y="10"/>
                  </a:lnTo>
                  <a:lnTo>
                    <a:pt x="224" y="16"/>
                  </a:lnTo>
                  <a:close/>
                  <a:moveTo>
                    <a:pt x="266" y="10"/>
                  </a:moveTo>
                  <a:lnTo>
                    <a:pt x="256" y="10"/>
                  </a:lnTo>
                  <a:lnTo>
                    <a:pt x="248" y="12"/>
                  </a:lnTo>
                  <a:lnTo>
                    <a:pt x="242" y="12"/>
                  </a:lnTo>
                  <a:lnTo>
                    <a:pt x="240" y="4"/>
                  </a:lnTo>
                  <a:lnTo>
                    <a:pt x="248" y="4"/>
                  </a:lnTo>
                  <a:lnTo>
                    <a:pt x="256" y="4"/>
                  </a:lnTo>
                  <a:lnTo>
                    <a:pt x="266" y="4"/>
                  </a:lnTo>
                  <a:lnTo>
                    <a:pt x="266" y="10"/>
                  </a:lnTo>
                  <a:close/>
                  <a:moveTo>
                    <a:pt x="308" y="10"/>
                  </a:moveTo>
                  <a:lnTo>
                    <a:pt x="298" y="8"/>
                  </a:lnTo>
                  <a:lnTo>
                    <a:pt x="288" y="8"/>
                  </a:lnTo>
                  <a:lnTo>
                    <a:pt x="284" y="8"/>
                  </a:lnTo>
                  <a:lnTo>
                    <a:pt x="284" y="0"/>
                  </a:lnTo>
                  <a:lnTo>
                    <a:pt x="290" y="2"/>
                  </a:lnTo>
                  <a:lnTo>
                    <a:pt x="300" y="2"/>
                  </a:lnTo>
                  <a:lnTo>
                    <a:pt x="310" y="4"/>
                  </a:lnTo>
                  <a:lnTo>
                    <a:pt x="308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8" name="Freeform 538"/>
            <p:cNvSpPr>
              <a:spLocks noEditPoints="1"/>
            </p:cNvSpPr>
            <p:nvPr/>
          </p:nvSpPr>
          <p:spPr bwMode="auto">
            <a:xfrm>
              <a:off x="2047875" y="2370138"/>
              <a:ext cx="190500" cy="581025"/>
            </a:xfrm>
            <a:custGeom>
              <a:avLst/>
              <a:gdLst>
                <a:gd name="T0" fmla="*/ 12 w 120"/>
                <a:gd name="T1" fmla="*/ 340 h 366"/>
                <a:gd name="T2" fmla="*/ 10 w 120"/>
                <a:gd name="T3" fmla="*/ 350 h 366"/>
                <a:gd name="T4" fmla="*/ 6 w 120"/>
                <a:gd name="T5" fmla="*/ 366 h 366"/>
                <a:gd name="T6" fmla="*/ 0 w 120"/>
                <a:gd name="T7" fmla="*/ 364 h 366"/>
                <a:gd name="T8" fmla="*/ 4 w 120"/>
                <a:gd name="T9" fmla="*/ 348 h 366"/>
                <a:gd name="T10" fmla="*/ 6 w 120"/>
                <a:gd name="T11" fmla="*/ 340 h 366"/>
                <a:gd name="T12" fmla="*/ 12 w 120"/>
                <a:gd name="T13" fmla="*/ 340 h 366"/>
                <a:gd name="T14" fmla="*/ 22 w 120"/>
                <a:gd name="T15" fmla="*/ 298 h 366"/>
                <a:gd name="T16" fmla="*/ 18 w 120"/>
                <a:gd name="T17" fmla="*/ 306 h 366"/>
                <a:gd name="T18" fmla="*/ 14 w 120"/>
                <a:gd name="T19" fmla="*/ 322 h 366"/>
                <a:gd name="T20" fmla="*/ 10 w 120"/>
                <a:gd name="T21" fmla="*/ 320 h 366"/>
                <a:gd name="T22" fmla="*/ 14 w 120"/>
                <a:gd name="T23" fmla="*/ 306 h 366"/>
                <a:gd name="T24" fmla="*/ 14 w 120"/>
                <a:gd name="T25" fmla="*/ 296 h 366"/>
                <a:gd name="T26" fmla="*/ 22 w 120"/>
                <a:gd name="T27" fmla="*/ 298 h 366"/>
                <a:gd name="T28" fmla="*/ 32 w 120"/>
                <a:gd name="T29" fmla="*/ 254 h 366"/>
                <a:gd name="T30" fmla="*/ 30 w 120"/>
                <a:gd name="T31" fmla="*/ 266 h 366"/>
                <a:gd name="T32" fmla="*/ 26 w 120"/>
                <a:gd name="T33" fmla="*/ 278 h 366"/>
                <a:gd name="T34" fmla="*/ 20 w 120"/>
                <a:gd name="T35" fmla="*/ 276 h 366"/>
                <a:gd name="T36" fmla="*/ 24 w 120"/>
                <a:gd name="T37" fmla="*/ 264 h 366"/>
                <a:gd name="T38" fmla="*/ 26 w 120"/>
                <a:gd name="T39" fmla="*/ 252 h 366"/>
                <a:gd name="T40" fmla="*/ 32 w 120"/>
                <a:gd name="T41" fmla="*/ 254 h 366"/>
                <a:gd name="T42" fmla="*/ 42 w 120"/>
                <a:gd name="T43" fmla="*/ 212 h 366"/>
                <a:gd name="T44" fmla="*/ 40 w 120"/>
                <a:gd name="T45" fmla="*/ 224 h 366"/>
                <a:gd name="T46" fmla="*/ 36 w 120"/>
                <a:gd name="T47" fmla="*/ 236 h 366"/>
                <a:gd name="T48" fmla="*/ 30 w 120"/>
                <a:gd name="T49" fmla="*/ 234 h 366"/>
                <a:gd name="T50" fmla="*/ 32 w 120"/>
                <a:gd name="T51" fmla="*/ 222 h 366"/>
                <a:gd name="T52" fmla="*/ 38 w 120"/>
                <a:gd name="T53" fmla="*/ 210 h 366"/>
                <a:gd name="T54" fmla="*/ 42 w 120"/>
                <a:gd name="T55" fmla="*/ 212 h 366"/>
                <a:gd name="T56" fmla="*/ 56 w 120"/>
                <a:gd name="T57" fmla="*/ 168 h 366"/>
                <a:gd name="T58" fmla="*/ 50 w 120"/>
                <a:gd name="T59" fmla="*/ 184 h 366"/>
                <a:gd name="T60" fmla="*/ 50 w 120"/>
                <a:gd name="T61" fmla="*/ 192 h 366"/>
                <a:gd name="T62" fmla="*/ 42 w 120"/>
                <a:gd name="T63" fmla="*/ 190 h 366"/>
                <a:gd name="T64" fmla="*/ 44 w 120"/>
                <a:gd name="T65" fmla="*/ 182 h 366"/>
                <a:gd name="T66" fmla="*/ 50 w 120"/>
                <a:gd name="T67" fmla="*/ 166 h 366"/>
                <a:gd name="T68" fmla="*/ 56 w 120"/>
                <a:gd name="T69" fmla="*/ 168 h 366"/>
                <a:gd name="T70" fmla="*/ 70 w 120"/>
                <a:gd name="T71" fmla="*/ 126 h 366"/>
                <a:gd name="T72" fmla="*/ 64 w 120"/>
                <a:gd name="T73" fmla="*/ 144 h 366"/>
                <a:gd name="T74" fmla="*/ 62 w 120"/>
                <a:gd name="T75" fmla="*/ 150 h 366"/>
                <a:gd name="T76" fmla="*/ 56 w 120"/>
                <a:gd name="T77" fmla="*/ 148 h 366"/>
                <a:gd name="T78" fmla="*/ 58 w 120"/>
                <a:gd name="T79" fmla="*/ 142 h 366"/>
                <a:gd name="T80" fmla="*/ 64 w 120"/>
                <a:gd name="T81" fmla="*/ 124 h 366"/>
                <a:gd name="T82" fmla="*/ 70 w 120"/>
                <a:gd name="T83" fmla="*/ 126 h 366"/>
                <a:gd name="T84" fmla="*/ 86 w 120"/>
                <a:gd name="T85" fmla="*/ 84 h 366"/>
                <a:gd name="T86" fmla="*/ 76 w 120"/>
                <a:gd name="T87" fmla="*/ 108 h 366"/>
                <a:gd name="T88" fmla="*/ 70 w 120"/>
                <a:gd name="T89" fmla="*/ 106 h 366"/>
                <a:gd name="T90" fmla="*/ 78 w 120"/>
                <a:gd name="T91" fmla="*/ 80 h 366"/>
                <a:gd name="T92" fmla="*/ 86 w 120"/>
                <a:gd name="T93" fmla="*/ 84 h 366"/>
                <a:gd name="T94" fmla="*/ 102 w 120"/>
                <a:gd name="T95" fmla="*/ 42 h 366"/>
                <a:gd name="T96" fmla="*/ 92 w 120"/>
                <a:gd name="T97" fmla="*/ 66 h 366"/>
                <a:gd name="T98" fmla="*/ 86 w 120"/>
                <a:gd name="T99" fmla="*/ 62 h 366"/>
                <a:gd name="T100" fmla="*/ 96 w 120"/>
                <a:gd name="T101" fmla="*/ 40 h 366"/>
                <a:gd name="T102" fmla="*/ 102 w 120"/>
                <a:gd name="T103" fmla="*/ 42 h 366"/>
                <a:gd name="T104" fmla="*/ 120 w 120"/>
                <a:gd name="T105" fmla="*/ 0 h 366"/>
                <a:gd name="T106" fmla="*/ 120 w 120"/>
                <a:gd name="T107" fmla="*/ 2 h 366"/>
                <a:gd name="T108" fmla="*/ 110 w 120"/>
                <a:gd name="T109" fmla="*/ 26 h 366"/>
                <a:gd name="T110" fmla="*/ 104 w 120"/>
                <a:gd name="T111" fmla="*/ 22 h 366"/>
                <a:gd name="T112" fmla="*/ 112 w 120"/>
                <a:gd name="T113" fmla="*/ 0 h 366"/>
                <a:gd name="T114" fmla="*/ 114 w 120"/>
                <a:gd name="T115" fmla="*/ 0 h 366"/>
                <a:gd name="T116" fmla="*/ 120 w 120"/>
                <a:gd name="T117" fmla="*/ 0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0" h="366">
                  <a:moveTo>
                    <a:pt x="12" y="340"/>
                  </a:moveTo>
                  <a:lnTo>
                    <a:pt x="10" y="350"/>
                  </a:lnTo>
                  <a:lnTo>
                    <a:pt x="6" y="366"/>
                  </a:lnTo>
                  <a:lnTo>
                    <a:pt x="0" y="364"/>
                  </a:lnTo>
                  <a:lnTo>
                    <a:pt x="4" y="348"/>
                  </a:lnTo>
                  <a:lnTo>
                    <a:pt x="6" y="340"/>
                  </a:lnTo>
                  <a:lnTo>
                    <a:pt x="12" y="340"/>
                  </a:lnTo>
                  <a:close/>
                  <a:moveTo>
                    <a:pt x="22" y="298"/>
                  </a:moveTo>
                  <a:lnTo>
                    <a:pt x="18" y="306"/>
                  </a:lnTo>
                  <a:lnTo>
                    <a:pt x="14" y="322"/>
                  </a:lnTo>
                  <a:lnTo>
                    <a:pt x="10" y="320"/>
                  </a:lnTo>
                  <a:lnTo>
                    <a:pt x="14" y="306"/>
                  </a:lnTo>
                  <a:lnTo>
                    <a:pt x="14" y="296"/>
                  </a:lnTo>
                  <a:lnTo>
                    <a:pt x="22" y="298"/>
                  </a:lnTo>
                  <a:close/>
                  <a:moveTo>
                    <a:pt x="32" y="254"/>
                  </a:moveTo>
                  <a:lnTo>
                    <a:pt x="30" y="266"/>
                  </a:lnTo>
                  <a:lnTo>
                    <a:pt x="26" y="278"/>
                  </a:lnTo>
                  <a:lnTo>
                    <a:pt x="20" y="276"/>
                  </a:lnTo>
                  <a:lnTo>
                    <a:pt x="24" y="264"/>
                  </a:lnTo>
                  <a:lnTo>
                    <a:pt x="26" y="252"/>
                  </a:lnTo>
                  <a:lnTo>
                    <a:pt x="32" y="254"/>
                  </a:lnTo>
                  <a:close/>
                  <a:moveTo>
                    <a:pt x="42" y="212"/>
                  </a:moveTo>
                  <a:lnTo>
                    <a:pt x="40" y="224"/>
                  </a:lnTo>
                  <a:lnTo>
                    <a:pt x="36" y="236"/>
                  </a:lnTo>
                  <a:lnTo>
                    <a:pt x="30" y="234"/>
                  </a:lnTo>
                  <a:lnTo>
                    <a:pt x="32" y="222"/>
                  </a:lnTo>
                  <a:lnTo>
                    <a:pt x="38" y="210"/>
                  </a:lnTo>
                  <a:lnTo>
                    <a:pt x="42" y="212"/>
                  </a:lnTo>
                  <a:close/>
                  <a:moveTo>
                    <a:pt x="56" y="168"/>
                  </a:moveTo>
                  <a:lnTo>
                    <a:pt x="50" y="184"/>
                  </a:lnTo>
                  <a:lnTo>
                    <a:pt x="50" y="192"/>
                  </a:lnTo>
                  <a:lnTo>
                    <a:pt x="42" y="190"/>
                  </a:lnTo>
                  <a:lnTo>
                    <a:pt x="44" y="182"/>
                  </a:lnTo>
                  <a:lnTo>
                    <a:pt x="50" y="166"/>
                  </a:lnTo>
                  <a:lnTo>
                    <a:pt x="56" y="168"/>
                  </a:lnTo>
                  <a:close/>
                  <a:moveTo>
                    <a:pt x="70" y="126"/>
                  </a:moveTo>
                  <a:lnTo>
                    <a:pt x="64" y="144"/>
                  </a:lnTo>
                  <a:lnTo>
                    <a:pt x="62" y="150"/>
                  </a:lnTo>
                  <a:lnTo>
                    <a:pt x="56" y="148"/>
                  </a:lnTo>
                  <a:lnTo>
                    <a:pt x="58" y="142"/>
                  </a:lnTo>
                  <a:lnTo>
                    <a:pt x="64" y="124"/>
                  </a:lnTo>
                  <a:lnTo>
                    <a:pt x="70" y="126"/>
                  </a:lnTo>
                  <a:close/>
                  <a:moveTo>
                    <a:pt x="86" y="84"/>
                  </a:moveTo>
                  <a:lnTo>
                    <a:pt x="76" y="108"/>
                  </a:lnTo>
                  <a:lnTo>
                    <a:pt x="70" y="106"/>
                  </a:lnTo>
                  <a:lnTo>
                    <a:pt x="78" y="80"/>
                  </a:lnTo>
                  <a:lnTo>
                    <a:pt x="86" y="84"/>
                  </a:lnTo>
                  <a:close/>
                  <a:moveTo>
                    <a:pt x="102" y="42"/>
                  </a:moveTo>
                  <a:lnTo>
                    <a:pt x="92" y="66"/>
                  </a:lnTo>
                  <a:lnTo>
                    <a:pt x="86" y="62"/>
                  </a:lnTo>
                  <a:lnTo>
                    <a:pt x="96" y="40"/>
                  </a:lnTo>
                  <a:lnTo>
                    <a:pt x="102" y="42"/>
                  </a:lnTo>
                  <a:close/>
                  <a:moveTo>
                    <a:pt x="120" y="0"/>
                  </a:moveTo>
                  <a:lnTo>
                    <a:pt x="120" y="2"/>
                  </a:lnTo>
                  <a:lnTo>
                    <a:pt x="110" y="26"/>
                  </a:lnTo>
                  <a:lnTo>
                    <a:pt x="104" y="22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9" name="Freeform 539"/>
            <p:cNvSpPr>
              <a:spLocks noEditPoints="1"/>
            </p:cNvSpPr>
            <p:nvPr/>
          </p:nvSpPr>
          <p:spPr bwMode="auto">
            <a:xfrm>
              <a:off x="1997075" y="2979738"/>
              <a:ext cx="57150" cy="606425"/>
            </a:xfrm>
            <a:custGeom>
              <a:avLst/>
              <a:gdLst>
                <a:gd name="T0" fmla="*/ 8 w 36"/>
                <a:gd name="T1" fmla="*/ 356 h 382"/>
                <a:gd name="T2" fmla="*/ 10 w 36"/>
                <a:gd name="T3" fmla="*/ 370 h 382"/>
                <a:gd name="T4" fmla="*/ 10 w 36"/>
                <a:gd name="T5" fmla="*/ 382 h 382"/>
                <a:gd name="T6" fmla="*/ 2 w 36"/>
                <a:gd name="T7" fmla="*/ 382 h 382"/>
                <a:gd name="T8" fmla="*/ 2 w 36"/>
                <a:gd name="T9" fmla="*/ 370 h 382"/>
                <a:gd name="T10" fmla="*/ 2 w 36"/>
                <a:gd name="T11" fmla="*/ 356 h 382"/>
                <a:gd name="T12" fmla="*/ 8 w 36"/>
                <a:gd name="T13" fmla="*/ 356 h 382"/>
                <a:gd name="T14" fmla="*/ 6 w 36"/>
                <a:gd name="T15" fmla="*/ 312 h 382"/>
                <a:gd name="T16" fmla="*/ 6 w 36"/>
                <a:gd name="T17" fmla="*/ 326 h 382"/>
                <a:gd name="T18" fmla="*/ 6 w 36"/>
                <a:gd name="T19" fmla="*/ 336 h 382"/>
                <a:gd name="T20" fmla="*/ 0 w 36"/>
                <a:gd name="T21" fmla="*/ 338 h 382"/>
                <a:gd name="T22" fmla="*/ 0 w 36"/>
                <a:gd name="T23" fmla="*/ 326 h 382"/>
                <a:gd name="T24" fmla="*/ 0 w 36"/>
                <a:gd name="T25" fmla="*/ 312 h 382"/>
                <a:gd name="T26" fmla="*/ 6 w 36"/>
                <a:gd name="T27" fmla="*/ 312 h 382"/>
                <a:gd name="T28" fmla="*/ 8 w 36"/>
                <a:gd name="T29" fmla="*/ 266 h 382"/>
                <a:gd name="T30" fmla="*/ 6 w 36"/>
                <a:gd name="T31" fmla="*/ 280 h 382"/>
                <a:gd name="T32" fmla="*/ 6 w 36"/>
                <a:gd name="T33" fmla="*/ 292 h 382"/>
                <a:gd name="T34" fmla="*/ 0 w 36"/>
                <a:gd name="T35" fmla="*/ 292 h 382"/>
                <a:gd name="T36" fmla="*/ 0 w 36"/>
                <a:gd name="T37" fmla="*/ 280 h 382"/>
                <a:gd name="T38" fmla="*/ 2 w 36"/>
                <a:gd name="T39" fmla="*/ 266 h 382"/>
                <a:gd name="T40" fmla="*/ 8 w 36"/>
                <a:gd name="T41" fmla="*/ 266 h 382"/>
                <a:gd name="T42" fmla="*/ 10 w 36"/>
                <a:gd name="T43" fmla="*/ 222 h 382"/>
                <a:gd name="T44" fmla="*/ 8 w 36"/>
                <a:gd name="T45" fmla="*/ 234 h 382"/>
                <a:gd name="T46" fmla="*/ 8 w 36"/>
                <a:gd name="T47" fmla="*/ 248 h 382"/>
                <a:gd name="T48" fmla="*/ 2 w 36"/>
                <a:gd name="T49" fmla="*/ 248 h 382"/>
                <a:gd name="T50" fmla="*/ 2 w 36"/>
                <a:gd name="T51" fmla="*/ 232 h 382"/>
                <a:gd name="T52" fmla="*/ 2 w 36"/>
                <a:gd name="T53" fmla="*/ 222 h 382"/>
                <a:gd name="T54" fmla="*/ 10 w 36"/>
                <a:gd name="T55" fmla="*/ 222 h 382"/>
                <a:gd name="T56" fmla="*/ 12 w 36"/>
                <a:gd name="T57" fmla="*/ 178 h 382"/>
                <a:gd name="T58" fmla="*/ 12 w 36"/>
                <a:gd name="T59" fmla="*/ 188 h 382"/>
                <a:gd name="T60" fmla="*/ 12 w 36"/>
                <a:gd name="T61" fmla="*/ 202 h 382"/>
                <a:gd name="T62" fmla="*/ 4 w 36"/>
                <a:gd name="T63" fmla="*/ 202 h 382"/>
                <a:gd name="T64" fmla="*/ 4 w 36"/>
                <a:gd name="T65" fmla="*/ 186 h 382"/>
                <a:gd name="T66" fmla="*/ 6 w 36"/>
                <a:gd name="T67" fmla="*/ 178 h 382"/>
                <a:gd name="T68" fmla="*/ 12 w 36"/>
                <a:gd name="T69" fmla="*/ 178 h 382"/>
                <a:gd name="T70" fmla="*/ 16 w 36"/>
                <a:gd name="T71" fmla="*/ 134 h 382"/>
                <a:gd name="T72" fmla="*/ 16 w 36"/>
                <a:gd name="T73" fmla="*/ 142 h 382"/>
                <a:gd name="T74" fmla="*/ 14 w 36"/>
                <a:gd name="T75" fmla="*/ 158 h 382"/>
                <a:gd name="T76" fmla="*/ 8 w 36"/>
                <a:gd name="T77" fmla="*/ 158 h 382"/>
                <a:gd name="T78" fmla="*/ 10 w 36"/>
                <a:gd name="T79" fmla="*/ 142 h 382"/>
                <a:gd name="T80" fmla="*/ 10 w 36"/>
                <a:gd name="T81" fmla="*/ 132 h 382"/>
                <a:gd name="T82" fmla="*/ 16 w 36"/>
                <a:gd name="T83" fmla="*/ 134 h 382"/>
                <a:gd name="T84" fmla="*/ 20 w 36"/>
                <a:gd name="T85" fmla="*/ 88 h 382"/>
                <a:gd name="T86" fmla="*/ 20 w 36"/>
                <a:gd name="T87" fmla="*/ 96 h 382"/>
                <a:gd name="T88" fmla="*/ 20 w 36"/>
                <a:gd name="T89" fmla="*/ 114 h 382"/>
                <a:gd name="T90" fmla="*/ 12 w 36"/>
                <a:gd name="T91" fmla="*/ 114 h 382"/>
                <a:gd name="T92" fmla="*/ 14 w 36"/>
                <a:gd name="T93" fmla="*/ 96 h 382"/>
                <a:gd name="T94" fmla="*/ 16 w 36"/>
                <a:gd name="T95" fmla="*/ 88 h 382"/>
                <a:gd name="T96" fmla="*/ 20 w 36"/>
                <a:gd name="T97" fmla="*/ 88 h 382"/>
                <a:gd name="T98" fmla="*/ 28 w 36"/>
                <a:gd name="T99" fmla="*/ 44 h 382"/>
                <a:gd name="T100" fmla="*/ 28 w 36"/>
                <a:gd name="T101" fmla="*/ 52 h 382"/>
                <a:gd name="T102" fmla="*/ 24 w 36"/>
                <a:gd name="T103" fmla="*/ 70 h 382"/>
                <a:gd name="T104" fmla="*/ 18 w 36"/>
                <a:gd name="T105" fmla="*/ 70 h 382"/>
                <a:gd name="T106" fmla="*/ 20 w 36"/>
                <a:gd name="T107" fmla="*/ 52 h 382"/>
                <a:gd name="T108" fmla="*/ 22 w 36"/>
                <a:gd name="T109" fmla="*/ 44 h 382"/>
                <a:gd name="T110" fmla="*/ 28 w 36"/>
                <a:gd name="T111" fmla="*/ 44 h 382"/>
                <a:gd name="T112" fmla="*/ 36 w 36"/>
                <a:gd name="T113" fmla="*/ 0 h 382"/>
                <a:gd name="T114" fmla="*/ 34 w 36"/>
                <a:gd name="T115" fmla="*/ 8 h 382"/>
                <a:gd name="T116" fmla="*/ 30 w 36"/>
                <a:gd name="T117" fmla="*/ 26 h 382"/>
                <a:gd name="T118" fmla="*/ 24 w 36"/>
                <a:gd name="T119" fmla="*/ 24 h 382"/>
                <a:gd name="T120" fmla="*/ 28 w 36"/>
                <a:gd name="T121" fmla="*/ 8 h 382"/>
                <a:gd name="T122" fmla="*/ 30 w 36"/>
                <a:gd name="T123" fmla="*/ 0 h 382"/>
                <a:gd name="T124" fmla="*/ 36 w 36"/>
                <a:gd name="T125" fmla="*/ 0 h 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" h="382">
                  <a:moveTo>
                    <a:pt x="8" y="356"/>
                  </a:moveTo>
                  <a:lnTo>
                    <a:pt x="10" y="370"/>
                  </a:lnTo>
                  <a:lnTo>
                    <a:pt x="10" y="382"/>
                  </a:lnTo>
                  <a:lnTo>
                    <a:pt x="2" y="382"/>
                  </a:lnTo>
                  <a:lnTo>
                    <a:pt x="2" y="370"/>
                  </a:lnTo>
                  <a:lnTo>
                    <a:pt x="2" y="356"/>
                  </a:lnTo>
                  <a:lnTo>
                    <a:pt x="8" y="356"/>
                  </a:lnTo>
                  <a:close/>
                  <a:moveTo>
                    <a:pt x="6" y="312"/>
                  </a:moveTo>
                  <a:lnTo>
                    <a:pt x="6" y="326"/>
                  </a:lnTo>
                  <a:lnTo>
                    <a:pt x="6" y="336"/>
                  </a:lnTo>
                  <a:lnTo>
                    <a:pt x="0" y="338"/>
                  </a:lnTo>
                  <a:lnTo>
                    <a:pt x="0" y="326"/>
                  </a:lnTo>
                  <a:lnTo>
                    <a:pt x="0" y="312"/>
                  </a:lnTo>
                  <a:lnTo>
                    <a:pt x="6" y="312"/>
                  </a:lnTo>
                  <a:close/>
                  <a:moveTo>
                    <a:pt x="8" y="266"/>
                  </a:moveTo>
                  <a:lnTo>
                    <a:pt x="6" y="280"/>
                  </a:lnTo>
                  <a:lnTo>
                    <a:pt x="6" y="292"/>
                  </a:lnTo>
                  <a:lnTo>
                    <a:pt x="0" y="292"/>
                  </a:lnTo>
                  <a:lnTo>
                    <a:pt x="0" y="280"/>
                  </a:lnTo>
                  <a:lnTo>
                    <a:pt x="2" y="266"/>
                  </a:lnTo>
                  <a:lnTo>
                    <a:pt x="8" y="266"/>
                  </a:lnTo>
                  <a:close/>
                  <a:moveTo>
                    <a:pt x="10" y="222"/>
                  </a:moveTo>
                  <a:lnTo>
                    <a:pt x="8" y="234"/>
                  </a:lnTo>
                  <a:lnTo>
                    <a:pt x="8" y="248"/>
                  </a:lnTo>
                  <a:lnTo>
                    <a:pt x="2" y="248"/>
                  </a:lnTo>
                  <a:lnTo>
                    <a:pt x="2" y="232"/>
                  </a:lnTo>
                  <a:lnTo>
                    <a:pt x="2" y="222"/>
                  </a:lnTo>
                  <a:lnTo>
                    <a:pt x="10" y="222"/>
                  </a:lnTo>
                  <a:close/>
                  <a:moveTo>
                    <a:pt x="12" y="178"/>
                  </a:moveTo>
                  <a:lnTo>
                    <a:pt x="12" y="188"/>
                  </a:lnTo>
                  <a:lnTo>
                    <a:pt x="12" y="202"/>
                  </a:lnTo>
                  <a:lnTo>
                    <a:pt x="4" y="202"/>
                  </a:lnTo>
                  <a:lnTo>
                    <a:pt x="4" y="186"/>
                  </a:lnTo>
                  <a:lnTo>
                    <a:pt x="6" y="178"/>
                  </a:lnTo>
                  <a:lnTo>
                    <a:pt x="12" y="178"/>
                  </a:lnTo>
                  <a:close/>
                  <a:moveTo>
                    <a:pt x="16" y="134"/>
                  </a:moveTo>
                  <a:lnTo>
                    <a:pt x="16" y="142"/>
                  </a:lnTo>
                  <a:lnTo>
                    <a:pt x="14" y="158"/>
                  </a:lnTo>
                  <a:lnTo>
                    <a:pt x="8" y="158"/>
                  </a:lnTo>
                  <a:lnTo>
                    <a:pt x="10" y="142"/>
                  </a:lnTo>
                  <a:lnTo>
                    <a:pt x="10" y="132"/>
                  </a:lnTo>
                  <a:lnTo>
                    <a:pt x="16" y="134"/>
                  </a:lnTo>
                  <a:close/>
                  <a:moveTo>
                    <a:pt x="20" y="88"/>
                  </a:moveTo>
                  <a:lnTo>
                    <a:pt x="20" y="96"/>
                  </a:lnTo>
                  <a:lnTo>
                    <a:pt x="20" y="114"/>
                  </a:lnTo>
                  <a:lnTo>
                    <a:pt x="12" y="114"/>
                  </a:lnTo>
                  <a:lnTo>
                    <a:pt x="14" y="96"/>
                  </a:lnTo>
                  <a:lnTo>
                    <a:pt x="16" y="88"/>
                  </a:lnTo>
                  <a:lnTo>
                    <a:pt x="20" y="88"/>
                  </a:lnTo>
                  <a:close/>
                  <a:moveTo>
                    <a:pt x="28" y="44"/>
                  </a:moveTo>
                  <a:lnTo>
                    <a:pt x="28" y="52"/>
                  </a:lnTo>
                  <a:lnTo>
                    <a:pt x="24" y="70"/>
                  </a:lnTo>
                  <a:lnTo>
                    <a:pt x="18" y="70"/>
                  </a:lnTo>
                  <a:lnTo>
                    <a:pt x="20" y="52"/>
                  </a:lnTo>
                  <a:lnTo>
                    <a:pt x="22" y="44"/>
                  </a:lnTo>
                  <a:lnTo>
                    <a:pt x="28" y="44"/>
                  </a:lnTo>
                  <a:close/>
                  <a:moveTo>
                    <a:pt x="36" y="0"/>
                  </a:moveTo>
                  <a:lnTo>
                    <a:pt x="34" y="8"/>
                  </a:lnTo>
                  <a:lnTo>
                    <a:pt x="30" y="26"/>
                  </a:lnTo>
                  <a:lnTo>
                    <a:pt x="24" y="24"/>
                  </a:lnTo>
                  <a:lnTo>
                    <a:pt x="28" y="8"/>
                  </a:lnTo>
                  <a:lnTo>
                    <a:pt x="30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0" name="Freeform 540"/>
            <p:cNvSpPr>
              <a:spLocks noEditPoints="1"/>
            </p:cNvSpPr>
            <p:nvPr/>
          </p:nvSpPr>
          <p:spPr bwMode="auto">
            <a:xfrm>
              <a:off x="2006600" y="3614738"/>
              <a:ext cx="285750" cy="539750"/>
            </a:xfrm>
            <a:custGeom>
              <a:avLst/>
              <a:gdLst>
                <a:gd name="T0" fmla="*/ 164 w 180"/>
                <a:gd name="T1" fmla="*/ 316 h 340"/>
                <a:gd name="T2" fmla="*/ 174 w 180"/>
                <a:gd name="T3" fmla="*/ 326 h 340"/>
                <a:gd name="T4" fmla="*/ 180 w 180"/>
                <a:gd name="T5" fmla="*/ 334 h 340"/>
                <a:gd name="T6" fmla="*/ 174 w 180"/>
                <a:gd name="T7" fmla="*/ 340 h 340"/>
                <a:gd name="T8" fmla="*/ 168 w 180"/>
                <a:gd name="T9" fmla="*/ 330 h 340"/>
                <a:gd name="T10" fmla="*/ 158 w 180"/>
                <a:gd name="T11" fmla="*/ 320 h 340"/>
                <a:gd name="T12" fmla="*/ 164 w 180"/>
                <a:gd name="T13" fmla="*/ 316 h 340"/>
                <a:gd name="T14" fmla="*/ 136 w 180"/>
                <a:gd name="T15" fmla="*/ 282 h 340"/>
                <a:gd name="T16" fmla="*/ 138 w 180"/>
                <a:gd name="T17" fmla="*/ 284 h 340"/>
                <a:gd name="T18" fmla="*/ 152 w 180"/>
                <a:gd name="T19" fmla="*/ 300 h 340"/>
                <a:gd name="T20" fmla="*/ 148 w 180"/>
                <a:gd name="T21" fmla="*/ 306 h 340"/>
                <a:gd name="T22" fmla="*/ 132 w 180"/>
                <a:gd name="T23" fmla="*/ 288 h 340"/>
                <a:gd name="T24" fmla="*/ 130 w 180"/>
                <a:gd name="T25" fmla="*/ 284 h 340"/>
                <a:gd name="T26" fmla="*/ 136 w 180"/>
                <a:gd name="T27" fmla="*/ 282 h 340"/>
                <a:gd name="T28" fmla="*/ 110 w 180"/>
                <a:gd name="T29" fmla="*/ 246 h 340"/>
                <a:gd name="T30" fmla="*/ 122 w 180"/>
                <a:gd name="T31" fmla="*/ 262 h 340"/>
                <a:gd name="T32" fmla="*/ 124 w 180"/>
                <a:gd name="T33" fmla="*/ 264 h 340"/>
                <a:gd name="T34" fmla="*/ 120 w 180"/>
                <a:gd name="T35" fmla="*/ 270 h 340"/>
                <a:gd name="T36" fmla="*/ 116 w 180"/>
                <a:gd name="T37" fmla="*/ 266 h 340"/>
                <a:gd name="T38" fmla="*/ 104 w 180"/>
                <a:gd name="T39" fmla="*/ 248 h 340"/>
                <a:gd name="T40" fmla="*/ 110 w 180"/>
                <a:gd name="T41" fmla="*/ 246 h 340"/>
                <a:gd name="T42" fmla="*/ 86 w 180"/>
                <a:gd name="T43" fmla="*/ 208 h 340"/>
                <a:gd name="T44" fmla="*/ 94 w 180"/>
                <a:gd name="T45" fmla="*/ 220 h 340"/>
                <a:gd name="T46" fmla="*/ 100 w 180"/>
                <a:gd name="T47" fmla="*/ 228 h 340"/>
                <a:gd name="T48" fmla="*/ 94 w 180"/>
                <a:gd name="T49" fmla="*/ 232 h 340"/>
                <a:gd name="T50" fmla="*/ 86 w 180"/>
                <a:gd name="T51" fmla="*/ 222 h 340"/>
                <a:gd name="T52" fmla="*/ 80 w 180"/>
                <a:gd name="T53" fmla="*/ 210 h 340"/>
                <a:gd name="T54" fmla="*/ 86 w 180"/>
                <a:gd name="T55" fmla="*/ 208 h 340"/>
                <a:gd name="T56" fmla="*/ 64 w 180"/>
                <a:gd name="T57" fmla="*/ 168 h 340"/>
                <a:gd name="T58" fmla="*/ 68 w 180"/>
                <a:gd name="T59" fmla="*/ 174 h 340"/>
                <a:gd name="T60" fmla="*/ 76 w 180"/>
                <a:gd name="T61" fmla="*/ 192 h 340"/>
                <a:gd name="T62" fmla="*/ 70 w 180"/>
                <a:gd name="T63" fmla="*/ 192 h 340"/>
                <a:gd name="T64" fmla="*/ 62 w 180"/>
                <a:gd name="T65" fmla="*/ 176 h 340"/>
                <a:gd name="T66" fmla="*/ 58 w 180"/>
                <a:gd name="T67" fmla="*/ 172 h 340"/>
                <a:gd name="T68" fmla="*/ 64 w 180"/>
                <a:gd name="T69" fmla="*/ 168 h 340"/>
                <a:gd name="T70" fmla="*/ 44 w 180"/>
                <a:gd name="T71" fmla="*/ 128 h 340"/>
                <a:gd name="T72" fmla="*/ 46 w 180"/>
                <a:gd name="T73" fmla="*/ 130 h 340"/>
                <a:gd name="T74" fmla="*/ 56 w 180"/>
                <a:gd name="T75" fmla="*/ 150 h 340"/>
                <a:gd name="T76" fmla="*/ 50 w 180"/>
                <a:gd name="T77" fmla="*/ 154 h 340"/>
                <a:gd name="T78" fmla="*/ 40 w 180"/>
                <a:gd name="T79" fmla="*/ 132 h 340"/>
                <a:gd name="T80" fmla="*/ 40 w 180"/>
                <a:gd name="T81" fmla="*/ 130 h 340"/>
                <a:gd name="T82" fmla="*/ 44 w 180"/>
                <a:gd name="T83" fmla="*/ 128 h 340"/>
                <a:gd name="T84" fmla="*/ 28 w 180"/>
                <a:gd name="T85" fmla="*/ 86 h 340"/>
                <a:gd name="T86" fmla="*/ 36 w 180"/>
                <a:gd name="T87" fmla="*/ 106 h 340"/>
                <a:gd name="T88" fmla="*/ 38 w 180"/>
                <a:gd name="T89" fmla="*/ 110 h 340"/>
                <a:gd name="T90" fmla="*/ 32 w 180"/>
                <a:gd name="T91" fmla="*/ 112 h 340"/>
                <a:gd name="T92" fmla="*/ 30 w 180"/>
                <a:gd name="T93" fmla="*/ 110 h 340"/>
                <a:gd name="T94" fmla="*/ 24 w 180"/>
                <a:gd name="T95" fmla="*/ 88 h 340"/>
                <a:gd name="T96" fmla="*/ 28 w 180"/>
                <a:gd name="T97" fmla="*/ 86 h 340"/>
                <a:gd name="T98" fmla="*/ 16 w 180"/>
                <a:gd name="T99" fmla="*/ 44 h 340"/>
                <a:gd name="T100" fmla="*/ 22 w 180"/>
                <a:gd name="T101" fmla="*/ 62 h 340"/>
                <a:gd name="T102" fmla="*/ 24 w 180"/>
                <a:gd name="T103" fmla="*/ 68 h 340"/>
                <a:gd name="T104" fmla="*/ 16 w 180"/>
                <a:gd name="T105" fmla="*/ 70 h 340"/>
                <a:gd name="T106" fmla="*/ 14 w 180"/>
                <a:gd name="T107" fmla="*/ 64 h 340"/>
                <a:gd name="T108" fmla="*/ 10 w 180"/>
                <a:gd name="T109" fmla="*/ 46 h 340"/>
                <a:gd name="T110" fmla="*/ 16 w 180"/>
                <a:gd name="T111" fmla="*/ 44 h 340"/>
                <a:gd name="T112" fmla="*/ 6 w 180"/>
                <a:gd name="T113" fmla="*/ 0 h 340"/>
                <a:gd name="T114" fmla="*/ 10 w 180"/>
                <a:gd name="T115" fmla="*/ 16 h 340"/>
                <a:gd name="T116" fmla="*/ 12 w 180"/>
                <a:gd name="T117" fmla="*/ 24 h 340"/>
                <a:gd name="T118" fmla="*/ 6 w 180"/>
                <a:gd name="T119" fmla="*/ 26 h 340"/>
                <a:gd name="T120" fmla="*/ 4 w 180"/>
                <a:gd name="T121" fmla="*/ 18 h 340"/>
                <a:gd name="T122" fmla="*/ 0 w 180"/>
                <a:gd name="T123" fmla="*/ 2 h 340"/>
                <a:gd name="T124" fmla="*/ 6 w 180"/>
                <a:gd name="T125" fmla="*/ 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0" h="340">
                  <a:moveTo>
                    <a:pt x="164" y="316"/>
                  </a:moveTo>
                  <a:lnTo>
                    <a:pt x="174" y="326"/>
                  </a:lnTo>
                  <a:lnTo>
                    <a:pt x="180" y="334"/>
                  </a:lnTo>
                  <a:lnTo>
                    <a:pt x="174" y="340"/>
                  </a:lnTo>
                  <a:lnTo>
                    <a:pt x="168" y="330"/>
                  </a:lnTo>
                  <a:lnTo>
                    <a:pt x="158" y="320"/>
                  </a:lnTo>
                  <a:lnTo>
                    <a:pt x="164" y="316"/>
                  </a:lnTo>
                  <a:close/>
                  <a:moveTo>
                    <a:pt x="136" y="282"/>
                  </a:moveTo>
                  <a:lnTo>
                    <a:pt x="138" y="284"/>
                  </a:lnTo>
                  <a:lnTo>
                    <a:pt x="152" y="300"/>
                  </a:lnTo>
                  <a:lnTo>
                    <a:pt x="148" y="306"/>
                  </a:lnTo>
                  <a:lnTo>
                    <a:pt x="132" y="288"/>
                  </a:lnTo>
                  <a:lnTo>
                    <a:pt x="130" y="284"/>
                  </a:lnTo>
                  <a:lnTo>
                    <a:pt x="136" y="282"/>
                  </a:lnTo>
                  <a:close/>
                  <a:moveTo>
                    <a:pt x="110" y="246"/>
                  </a:moveTo>
                  <a:lnTo>
                    <a:pt x="122" y="262"/>
                  </a:lnTo>
                  <a:lnTo>
                    <a:pt x="124" y="264"/>
                  </a:lnTo>
                  <a:lnTo>
                    <a:pt x="120" y="270"/>
                  </a:lnTo>
                  <a:lnTo>
                    <a:pt x="116" y="266"/>
                  </a:lnTo>
                  <a:lnTo>
                    <a:pt x="104" y="248"/>
                  </a:lnTo>
                  <a:lnTo>
                    <a:pt x="110" y="246"/>
                  </a:lnTo>
                  <a:close/>
                  <a:moveTo>
                    <a:pt x="86" y="208"/>
                  </a:moveTo>
                  <a:lnTo>
                    <a:pt x="94" y="220"/>
                  </a:lnTo>
                  <a:lnTo>
                    <a:pt x="100" y="228"/>
                  </a:lnTo>
                  <a:lnTo>
                    <a:pt x="94" y="232"/>
                  </a:lnTo>
                  <a:lnTo>
                    <a:pt x="86" y="222"/>
                  </a:lnTo>
                  <a:lnTo>
                    <a:pt x="80" y="210"/>
                  </a:lnTo>
                  <a:lnTo>
                    <a:pt x="86" y="208"/>
                  </a:lnTo>
                  <a:close/>
                  <a:moveTo>
                    <a:pt x="64" y="168"/>
                  </a:moveTo>
                  <a:lnTo>
                    <a:pt x="68" y="174"/>
                  </a:lnTo>
                  <a:lnTo>
                    <a:pt x="76" y="192"/>
                  </a:lnTo>
                  <a:lnTo>
                    <a:pt x="70" y="192"/>
                  </a:lnTo>
                  <a:lnTo>
                    <a:pt x="62" y="176"/>
                  </a:lnTo>
                  <a:lnTo>
                    <a:pt x="58" y="172"/>
                  </a:lnTo>
                  <a:lnTo>
                    <a:pt x="64" y="168"/>
                  </a:lnTo>
                  <a:close/>
                  <a:moveTo>
                    <a:pt x="44" y="128"/>
                  </a:moveTo>
                  <a:lnTo>
                    <a:pt x="46" y="130"/>
                  </a:lnTo>
                  <a:lnTo>
                    <a:pt x="56" y="150"/>
                  </a:lnTo>
                  <a:lnTo>
                    <a:pt x="50" y="154"/>
                  </a:lnTo>
                  <a:lnTo>
                    <a:pt x="40" y="132"/>
                  </a:lnTo>
                  <a:lnTo>
                    <a:pt x="40" y="130"/>
                  </a:lnTo>
                  <a:lnTo>
                    <a:pt x="44" y="128"/>
                  </a:lnTo>
                  <a:close/>
                  <a:moveTo>
                    <a:pt x="28" y="86"/>
                  </a:moveTo>
                  <a:lnTo>
                    <a:pt x="36" y="106"/>
                  </a:lnTo>
                  <a:lnTo>
                    <a:pt x="38" y="110"/>
                  </a:lnTo>
                  <a:lnTo>
                    <a:pt x="32" y="112"/>
                  </a:lnTo>
                  <a:lnTo>
                    <a:pt x="30" y="110"/>
                  </a:lnTo>
                  <a:lnTo>
                    <a:pt x="24" y="88"/>
                  </a:lnTo>
                  <a:lnTo>
                    <a:pt x="28" y="86"/>
                  </a:lnTo>
                  <a:close/>
                  <a:moveTo>
                    <a:pt x="16" y="44"/>
                  </a:moveTo>
                  <a:lnTo>
                    <a:pt x="22" y="62"/>
                  </a:lnTo>
                  <a:lnTo>
                    <a:pt x="24" y="68"/>
                  </a:lnTo>
                  <a:lnTo>
                    <a:pt x="16" y="70"/>
                  </a:lnTo>
                  <a:lnTo>
                    <a:pt x="14" y="64"/>
                  </a:lnTo>
                  <a:lnTo>
                    <a:pt x="10" y="46"/>
                  </a:lnTo>
                  <a:lnTo>
                    <a:pt x="16" y="44"/>
                  </a:lnTo>
                  <a:close/>
                  <a:moveTo>
                    <a:pt x="6" y="0"/>
                  </a:moveTo>
                  <a:lnTo>
                    <a:pt x="10" y="16"/>
                  </a:lnTo>
                  <a:lnTo>
                    <a:pt x="12" y="24"/>
                  </a:lnTo>
                  <a:lnTo>
                    <a:pt x="6" y="26"/>
                  </a:lnTo>
                  <a:lnTo>
                    <a:pt x="4" y="18"/>
                  </a:lnTo>
                  <a:lnTo>
                    <a:pt x="0" y="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1" name="Freeform 541"/>
            <p:cNvSpPr>
              <a:spLocks noEditPoints="1"/>
            </p:cNvSpPr>
            <p:nvPr/>
          </p:nvSpPr>
          <p:spPr bwMode="auto">
            <a:xfrm>
              <a:off x="2305050" y="4170363"/>
              <a:ext cx="479425" cy="387350"/>
            </a:xfrm>
            <a:custGeom>
              <a:avLst/>
              <a:gdLst>
                <a:gd name="T0" fmla="*/ 278 w 302"/>
                <a:gd name="T1" fmla="*/ 226 h 244"/>
                <a:gd name="T2" fmla="*/ 286 w 302"/>
                <a:gd name="T3" fmla="*/ 230 h 244"/>
                <a:gd name="T4" fmla="*/ 302 w 302"/>
                <a:gd name="T5" fmla="*/ 240 h 244"/>
                <a:gd name="T6" fmla="*/ 298 w 302"/>
                <a:gd name="T7" fmla="*/ 244 h 244"/>
                <a:gd name="T8" fmla="*/ 282 w 302"/>
                <a:gd name="T9" fmla="*/ 234 h 244"/>
                <a:gd name="T10" fmla="*/ 276 w 302"/>
                <a:gd name="T11" fmla="*/ 232 h 244"/>
                <a:gd name="T12" fmla="*/ 278 w 302"/>
                <a:gd name="T13" fmla="*/ 226 h 244"/>
                <a:gd name="T14" fmla="*/ 244 w 302"/>
                <a:gd name="T15" fmla="*/ 202 h 244"/>
                <a:gd name="T16" fmla="*/ 258 w 302"/>
                <a:gd name="T17" fmla="*/ 212 h 244"/>
                <a:gd name="T18" fmla="*/ 264 w 302"/>
                <a:gd name="T19" fmla="*/ 214 h 244"/>
                <a:gd name="T20" fmla="*/ 260 w 302"/>
                <a:gd name="T21" fmla="*/ 220 h 244"/>
                <a:gd name="T22" fmla="*/ 254 w 302"/>
                <a:gd name="T23" fmla="*/ 216 h 244"/>
                <a:gd name="T24" fmla="*/ 238 w 302"/>
                <a:gd name="T25" fmla="*/ 206 h 244"/>
                <a:gd name="T26" fmla="*/ 244 w 302"/>
                <a:gd name="T27" fmla="*/ 202 h 244"/>
                <a:gd name="T28" fmla="*/ 206 w 302"/>
                <a:gd name="T29" fmla="*/ 176 h 244"/>
                <a:gd name="T30" fmla="*/ 226 w 302"/>
                <a:gd name="T31" fmla="*/ 190 h 244"/>
                <a:gd name="T32" fmla="*/ 224 w 302"/>
                <a:gd name="T33" fmla="*/ 196 h 244"/>
                <a:gd name="T34" fmla="*/ 202 w 302"/>
                <a:gd name="T35" fmla="*/ 180 h 244"/>
                <a:gd name="T36" fmla="*/ 206 w 302"/>
                <a:gd name="T37" fmla="*/ 176 h 244"/>
                <a:gd name="T38" fmla="*/ 170 w 302"/>
                <a:gd name="T39" fmla="*/ 150 h 244"/>
                <a:gd name="T40" fmla="*/ 180 w 302"/>
                <a:gd name="T41" fmla="*/ 156 h 244"/>
                <a:gd name="T42" fmla="*/ 190 w 302"/>
                <a:gd name="T43" fmla="*/ 164 h 244"/>
                <a:gd name="T44" fmla="*/ 186 w 302"/>
                <a:gd name="T45" fmla="*/ 170 h 244"/>
                <a:gd name="T46" fmla="*/ 176 w 302"/>
                <a:gd name="T47" fmla="*/ 162 h 244"/>
                <a:gd name="T48" fmla="*/ 166 w 302"/>
                <a:gd name="T49" fmla="*/ 154 h 244"/>
                <a:gd name="T50" fmla="*/ 170 w 302"/>
                <a:gd name="T51" fmla="*/ 150 h 244"/>
                <a:gd name="T52" fmla="*/ 136 w 302"/>
                <a:gd name="T53" fmla="*/ 122 h 244"/>
                <a:gd name="T54" fmla="*/ 154 w 302"/>
                <a:gd name="T55" fmla="*/ 136 h 244"/>
                <a:gd name="T56" fmla="*/ 152 w 302"/>
                <a:gd name="T57" fmla="*/ 142 h 244"/>
                <a:gd name="T58" fmla="*/ 130 w 302"/>
                <a:gd name="T59" fmla="*/ 126 h 244"/>
                <a:gd name="T60" fmla="*/ 136 w 302"/>
                <a:gd name="T61" fmla="*/ 122 h 244"/>
                <a:gd name="T62" fmla="*/ 102 w 302"/>
                <a:gd name="T63" fmla="*/ 92 h 244"/>
                <a:gd name="T64" fmla="*/ 108 w 302"/>
                <a:gd name="T65" fmla="*/ 100 h 244"/>
                <a:gd name="T66" fmla="*/ 120 w 302"/>
                <a:gd name="T67" fmla="*/ 108 h 244"/>
                <a:gd name="T68" fmla="*/ 116 w 302"/>
                <a:gd name="T69" fmla="*/ 114 h 244"/>
                <a:gd name="T70" fmla="*/ 104 w 302"/>
                <a:gd name="T71" fmla="*/ 104 h 244"/>
                <a:gd name="T72" fmla="*/ 96 w 302"/>
                <a:gd name="T73" fmla="*/ 98 h 244"/>
                <a:gd name="T74" fmla="*/ 102 w 302"/>
                <a:gd name="T75" fmla="*/ 92 h 244"/>
                <a:gd name="T76" fmla="*/ 68 w 302"/>
                <a:gd name="T77" fmla="*/ 64 h 244"/>
                <a:gd name="T78" fmla="*/ 86 w 302"/>
                <a:gd name="T79" fmla="*/ 80 h 244"/>
                <a:gd name="T80" fmla="*/ 84 w 302"/>
                <a:gd name="T81" fmla="*/ 84 h 244"/>
                <a:gd name="T82" fmla="*/ 82 w 302"/>
                <a:gd name="T83" fmla="*/ 84 h 244"/>
                <a:gd name="T84" fmla="*/ 64 w 302"/>
                <a:gd name="T85" fmla="*/ 66 h 244"/>
                <a:gd name="T86" fmla="*/ 68 w 302"/>
                <a:gd name="T87" fmla="*/ 64 h 244"/>
                <a:gd name="T88" fmla="*/ 36 w 302"/>
                <a:gd name="T89" fmla="*/ 32 h 244"/>
                <a:gd name="T90" fmla="*/ 42 w 302"/>
                <a:gd name="T91" fmla="*/ 38 h 244"/>
                <a:gd name="T92" fmla="*/ 54 w 302"/>
                <a:gd name="T93" fmla="*/ 50 h 244"/>
                <a:gd name="T94" fmla="*/ 48 w 302"/>
                <a:gd name="T95" fmla="*/ 54 h 244"/>
                <a:gd name="T96" fmla="*/ 40 w 302"/>
                <a:gd name="T97" fmla="*/ 44 h 244"/>
                <a:gd name="T98" fmla="*/ 30 w 302"/>
                <a:gd name="T99" fmla="*/ 36 h 244"/>
                <a:gd name="T100" fmla="*/ 36 w 302"/>
                <a:gd name="T101" fmla="*/ 32 h 244"/>
                <a:gd name="T102" fmla="*/ 4 w 302"/>
                <a:gd name="T103" fmla="*/ 0 h 244"/>
                <a:gd name="T104" fmla="*/ 22 w 302"/>
                <a:gd name="T105" fmla="*/ 18 h 244"/>
                <a:gd name="T106" fmla="*/ 18 w 302"/>
                <a:gd name="T107" fmla="*/ 22 h 244"/>
                <a:gd name="T108" fmla="*/ 0 w 302"/>
                <a:gd name="T109" fmla="*/ 2 h 244"/>
                <a:gd name="T110" fmla="*/ 4 w 302"/>
                <a:gd name="T111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2" h="244">
                  <a:moveTo>
                    <a:pt x="278" y="226"/>
                  </a:moveTo>
                  <a:lnTo>
                    <a:pt x="286" y="230"/>
                  </a:lnTo>
                  <a:lnTo>
                    <a:pt x="302" y="240"/>
                  </a:lnTo>
                  <a:lnTo>
                    <a:pt x="298" y="244"/>
                  </a:lnTo>
                  <a:lnTo>
                    <a:pt x="282" y="234"/>
                  </a:lnTo>
                  <a:lnTo>
                    <a:pt x="276" y="232"/>
                  </a:lnTo>
                  <a:lnTo>
                    <a:pt x="278" y="226"/>
                  </a:lnTo>
                  <a:close/>
                  <a:moveTo>
                    <a:pt x="244" y="202"/>
                  </a:moveTo>
                  <a:lnTo>
                    <a:pt x="258" y="212"/>
                  </a:lnTo>
                  <a:lnTo>
                    <a:pt x="264" y="214"/>
                  </a:lnTo>
                  <a:lnTo>
                    <a:pt x="260" y="220"/>
                  </a:lnTo>
                  <a:lnTo>
                    <a:pt x="254" y="216"/>
                  </a:lnTo>
                  <a:lnTo>
                    <a:pt x="238" y="206"/>
                  </a:lnTo>
                  <a:lnTo>
                    <a:pt x="244" y="202"/>
                  </a:lnTo>
                  <a:close/>
                  <a:moveTo>
                    <a:pt x="206" y="176"/>
                  </a:moveTo>
                  <a:lnTo>
                    <a:pt x="226" y="190"/>
                  </a:lnTo>
                  <a:lnTo>
                    <a:pt x="224" y="196"/>
                  </a:lnTo>
                  <a:lnTo>
                    <a:pt x="202" y="180"/>
                  </a:lnTo>
                  <a:lnTo>
                    <a:pt x="206" y="176"/>
                  </a:lnTo>
                  <a:close/>
                  <a:moveTo>
                    <a:pt x="170" y="150"/>
                  </a:moveTo>
                  <a:lnTo>
                    <a:pt x="180" y="156"/>
                  </a:lnTo>
                  <a:lnTo>
                    <a:pt x="190" y="164"/>
                  </a:lnTo>
                  <a:lnTo>
                    <a:pt x="186" y="170"/>
                  </a:lnTo>
                  <a:lnTo>
                    <a:pt x="176" y="162"/>
                  </a:lnTo>
                  <a:lnTo>
                    <a:pt x="166" y="154"/>
                  </a:lnTo>
                  <a:lnTo>
                    <a:pt x="170" y="150"/>
                  </a:lnTo>
                  <a:close/>
                  <a:moveTo>
                    <a:pt x="136" y="122"/>
                  </a:moveTo>
                  <a:lnTo>
                    <a:pt x="154" y="136"/>
                  </a:lnTo>
                  <a:lnTo>
                    <a:pt x="152" y="142"/>
                  </a:lnTo>
                  <a:lnTo>
                    <a:pt x="130" y="126"/>
                  </a:lnTo>
                  <a:lnTo>
                    <a:pt x="136" y="122"/>
                  </a:lnTo>
                  <a:close/>
                  <a:moveTo>
                    <a:pt x="102" y="92"/>
                  </a:moveTo>
                  <a:lnTo>
                    <a:pt x="108" y="100"/>
                  </a:lnTo>
                  <a:lnTo>
                    <a:pt x="120" y="108"/>
                  </a:lnTo>
                  <a:lnTo>
                    <a:pt x="116" y="114"/>
                  </a:lnTo>
                  <a:lnTo>
                    <a:pt x="104" y="104"/>
                  </a:lnTo>
                  <a:lnTo>
                    <a:pt x="96" y="98"/>
                  </a:lnTo>
                  <a:lnTo>
                    <a:pt x="102" y="92"/>
                  </a:lnTo>
                  <a:close/>
                  <a:moveTo>
                    <a:pt x="68" y="64"/>
                  </a:moveTo>
                  <a:lnTo>
                    <a:pt x="86" y="80"/>
                  </a:lnTo>
                  <a:lnTo>
                    <a:pt x="84" y="84"/>
                  </a:lnTo>
                  <a:lnTo>
                    <a:pt x="82" y="84"/>
                  </a:lnTo>
                  <a:lnTo>
                    <a:pt x="64" y="66"/>
                  </a:lnTo>
                  <a:lnTo>
                    <a:pt x="68" y="64"/>
                  </a:lnTo>
                  <a:close/>
                  <a:moveTo>
                    <a:pt x="36" y="32"/>
                  </a:moveTo>
                  <a:lnTo>
                    <a:pt x="42" y="38"/>
                  </a:lnTo>
                  <a:lnTo>
                    <a:pt x="54" y="50"/>
                  </a:lnTo>
                  <a:lnTo>
                    <a:pt x="48" y="54"/>
                  </a:lnTo>
                  <a:lnTo>
                    <a:pt x="40" y="44"/>
                  </a:lnTo>
                  <a:lnTo>
                    <a:pt x="30" y="36"/>
                  </a:lnTo>
                  <a:lnTo>
                    <a:pt x="36" y="32"/>
                  </a:lnTo>
                  <a:close/>
                  <a:moveTo>
                    <a:pt x="4" y="0"/>
                  </a:moveTo>
                  <a:lnTo>
                    <a:pt x="22" y="18"/>
                  </a:lnTo>
                  <a:lnTo>
                    <a:pt x="18" y="22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2" name="Freeform 542"/>
            <p:cNvSpPr>
              <a:spLocks noEditPoints="1"/>
            </p:cNvSpPr>
            <p:nvPr/>
          </p:nvSpPr>
          <p:spPr bwMode="auto">
            <a:xfrm>
              <a:off x="2803525" y="4567238"/>
              <a:ext cx="552450" cy="269875"/>
            </a:xfrm>
            <a:custGeom>
              <a:avLst/>
              <a:gdLst>
                <a:gd name="T0" fmla="*/ 324 w 348"/>
                <a:gd name="T1" fmla="*/ 156 h 170"/>
                <a:gd name="T2" fmla="*/ 348 w 348"/>
                <a:gd name="T3" fmla="*/ 164 h 170"/>
                <a:gd name="T4" fmla="*/ 346 w 348"/>
                <a:gd name="T5" fmla="*/ 170 h 170"/>
                <a:gd name="T6" fmla="*/ 322 w 348"/>
                <a:gd name="T7" fmla="*/ 160 h 170"/>
                <a:gd name="T8" fmla="*/ 324 w 348"/>
                <a:gd name="T9" fmla="*/ 156 h 170"/>
                <a:gd name="T10" fmla="*/ 284 w 348"/>
                <a:gd name="T11" fmla="*/ 140 h 170"/>
                <a:gd name="T12" fmla="*/ 306 w 348"/>
                <a:gd name="T13" fmla="*/ 150 h 170"/>
                <a:gd name="T14" fmla="*/ 304 w 348"/>
                <a:gd name="T15" fmla="*/ 154 h 170"/>
                <a:gd name="T16" fmla="*/ 280 w 348"/>
                <a:gd name="T17" fmla="*/ 144 h 170"/>
                <a:gd name="T18" fmla="*/ 284 w 348"/>
                <a:gd name="T19" fmla="*/ 140 h 170"/>
                <a:gd name="T20" fmla="*/ 242 w 348"/>
                <a:gd name="T21" fmla="*/ 122 h 170"/>
                <a:gd name="T22" fmla="*/ 242 w 348"/>
                <a:gd name="T23" fmla="*/ 122 h 170"/>
                <a:gd name="T24" fmla="*/ 266 w 348"/>
                <a:gd name="T25" fmla="*/ 132 h 170"/>
                <a:gd name="T26" fmla="*/ 264 w 348"/>
                <a:gd name="T27" fmla="*/ 138 h 170"/>
                <a:gd name="T28" fmla="*/ 240 w 348"/>
                <a:gd name="T29" fmla="*/ 128 h 170"/>
                <a:gd name="T30" fmla="*/ 240 w 348"/>
                <a:gd name="T31" fmla="*/ 128 h 170"/>
                <a:gd name="T32" fmla="*/ 242 w 348"/>
                <a:gd name="T33" fmla="*/ 122 h 170"/>
                <a:gd name="T34" fmla="*/ 202 w 348"/>
                <a:gd name="T35" fmla="*/ 104 h 170"/>
                <a:gd name="T36" fmla="*/ 224 w 348"/>
                <a:gd name="T37" fmla="*/ 114 h 170"/>
                <a:gd name="T38" fmla="*/ 222 w 348"/>
                <a:gd name="T39" fmla="*/ 120 h 170"/>
                <a:gd name="T40" fmla="*/ 198 w 348"/>
                <a:gd name="T41" fmla="*/ 108 h 170"/>
                <a:gd name="T42" fmla="*/ 202 w 348"/>
                <a:gd name="T43" fmla="*/ 104 h 170"/>
                <a:gd name="T44" fmla="*/ 160 w 348"/>
                <a:gd name="T45" fmla="*/ 84 h 170"/>
                <a:gd name="T46" fmla="*/ 178 w 348"/>
                <a:gd name="T47" fmla="*/ 94 h 170"/>
                <a:gd name="T48" fmla="*/ 184 w 348"/>
                <a:gd name="T49" fmla="*/ 96 h 170"/>
                <a:gd name="T50" fmla="*/ 180 w 348"/>
                <a:gd name="T51" fmla="*/ 102 h 170"/>
                <a:gd name="T52" fmla="*/ 176 w 348"/>
                <a:gd name="T53" fmla="*/ 98 h 170"/>
                <a:gd name="T54" fmla="*/ 158 w 348"/>
                <a:gd name="T55" fmla="*/ 90 h 170"/>
                <a:gd name="T56" fmla="*/ 160 w 348"/>
                <a:gd name="T57" fmla="*/ 84 h 170"/>
                <a:gd name="T58" fmla="*/ 120 w 348"/>
                <a:gd name="T59" fmla="*/ 64 h 170"/>
                <a:gd name="T60" fmla="*/ 142 w 348"/>
                <a:gd name="T61" fmla="*/ 76 h 170"/>
                <a:gd name="T62" fmla="*/ 142 w 348"/>
                <a:gd name="T63" fmla="*/ 82 h 170"/>
                <a:gd name="T64" fmla="*/ 118 w 348"/>
                <a:gd name="T65" fmla="*/ 72 h 170"/>
                <a:gd name="T66" fmla="*/ 120 w 348"/>
                <a:gd name="T67" fmla="*/ 64 h 170"/>
                <a:gd name="T68" fmla="*/ 80 w 348"/>
                <a:gd name="T69" fmla="*/ 44 h 170"/>
                <a:gd name="T70" fmla="*/ 104 w 348"/>
                <a:gd name="T71" fmla="*/ 56 h 170"/>
                <a:gd name="T72" fmla="*/ 100 w 348"/>
                <a:gd name="T73" fmla="*/ 62 h 170"/>
                <a:gd name="T74" fmla="*/ 78 w 348"/>
                <a:gd name="T75" fmla="*/ 50 h 170"/>
                <a:gd name="T76" fmla="*/ 80 w 348"/>
                <a:gd name="T77" fmla="*/ 44 h 170"/>
                <a:gd name="T78" fmla="*/ 42 w 348"/>
                <a:gd name="T79" fmla="*/ 22 h 170"/>
                <a:gd name="T80" fmla="*/ 58 w 348"/>
                <a:gd name="T81" fmla="*/ 30 h 170"/>
                <a:gd name="T82" fmla="*/ 64 w 348"/>
                <a:gd name="T83" fmla="*/ 36 h 170"/>
                <a:gd name="T84" fmla="*/ 62 w 348"/>
                <a:gd name="T85" fmla="*/ 40 h 170"/>
                <a:gd name="T86" fmla="*/ 54 w 348"/>
                <a:gd name="T87" fmla="*/ 36 h 170"/>
                <a:gd name="T88" fmla="*/ 38 w 348"/>
                <a:gd name="T89" fmla="*/ 28 h 170"/>
                <a:gd name="T90" fmla="*/ 42 w 348"/>
                <a:gd name="T91" fmla="*/ 22 h 170"/>
                <a:gd name="T92" fmla="*/ 4 w 348"/>
                <a:gd name="T93" fmla="*/ 0 h 170"/>
                <a:gd name="T94" fmla="*/ 26 w 348"/>
                <a:gd name="T95" fmla="*/ 12 h 170"/>
                <a:gd name="T96" fmla="*/ 22 w 348"/>
                <a:gd name="T97" fmla="*/ 18 h 170"/>
                <a:gd name="T98" fmla="*/ 0 w 348"/>
                <a:gd name="T99" fmla="*/ 4 h 170"/>
                <a:gd name="T100" fmla="*/ 4 w 348"/>
                <a:gd name="T101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8" h="170">
                  <a:moveTo>
                    <a:pt x="324" y="156"/>
                  </a:moveTo>
                  <a:lnTo>
                    <a:pt x="348" y="164"/>
                  </a:lnTo>
                  <a:lnTo>
                    <a:pt x="346" y="170"/>
                  </a:lnTo>
                  <a:lnTo>
                    <a:pt x="322" y="160"/>
                  </a:lnTo>
                  <a:lnTo>
                    <a:pt x="324" y="156"/>
                  </a:lnTo>
                  <a:close/>
                  <a:moveTo>
                    <a:pt x="284" y="140"/>
                  </a:moveTo>
                  <a:lnTo>
                    <a:pt x="306" y="150"/>
                  </a:lnTo>
                  <a:lnTo>
                    <a:pt x="304" y="154"/>
                  </a:lnTo>
                  <a:lnTo>
                    <a:pt x="280" y="144"/>
                  </a:lnTo>
                  <a:lnTo>
                    <a:pt x="284" y="140"/>
                  </a:lnTo>
                  <a:close/>
                  <a:moveTo>
                    <a:pt x="242" y="122"/>
                  </a:moveTo>
                  <a:lnTo>
                    <a:pt x="242" y="122"/>
                  </a:lnTo>
                  <a:lnTo>
                    <a:pt x="266" y="132"/>
                  </a:lnTo>
                  <a:lnTo>
                    <a:pt x="264" y="138"/>
                  </a:lnTo>
                  <a:lnTo>
                    <a:pt x="240" y="128"/>
                  </a:lnTo>
                  <a:lnTo>
                    <a:pt x="240" y="128"/>
                  </a:lnTo>
                  <a:lnTo>
                    <a:pt x="242" y="122"/>
                  </a:lnTo>
                  <a:close/>
                  <a:moveTo>
                    <a:pt x="202" y="104"/>
                  </a:moveTo>
                  <a:lnTo>
                    <a:pt x="224" y="114"/>
                  </a:lnTo>
                  <a:lnTo>
                    <a:pt x="222" y="120"/>
                  </a:lnTo>
                  <a:lnTo>
                    <a:pt x="198" y="108"/>
                  </a:lnTo>
                  <a:lnTo>
                    <a:pt x="202" y="104"/>
                  </a:lnTo>
                  <a:close/>
                  <a:moveTo>
                    <a:pt x="160" y="84"/>
                  </a:moveTo>
                  <a:lnTo>
                    <a:pt x="178" y="94"/>
                  </a:lnTo>
                  <a:lnTo>
                    <a:pt x="184" y="96"/>
                  </a:lnTo>
                  <a:lnTo>
                    <a:pt x="180" y="102"/>
                  </a:lnTo>
                  <a:lnTo>
                    <a:pt x="176" y="98"/>
                  </a:lnTo>
                  <a:lnTo>
                    <a:pt x="158" y="90"/>
                  </a:lnTo>
                  <a:lnTo>
                    <a:pt x="160" y="84"/>
                  </a:lnTo>
                  <a:close/>
                  <a:moveTo>
                    <a:pt x="120" y="64"/>
                  </a:moveTo>
                  <a:lnTo>
                    <a:pt x="142" y="76"/>
                  </a:lnTo>
                  <a:lnTo>
                    <a:pt x="142" y="82"/>
                  </a:lnTo>
                  <a:lnTo>
                    <a:pt x="118" y="72"/>
                  </a:lnTo>
                  <a:lnTo>
                    <a:pt x="120" y="64"/>
                  </a:lnTo>
                  <a:close/>
                  <a:moveTo>
                    <a:pt x="80" y="44"/>
                  </a:moveTo>
                  <a:lnTo>
                    <a:pt x="104" y="56"/>
                  </a:lnTo>
                  <a:lnTo>
                    <a:pt x="100" y="62"/>
                  </a:lnTo>
                  <a:lnTo>
                    <a:pt x="78" y="50"/>
                  </a:lnTo>
                  <a:lnTo>
                    <a:pt x="80" y="44"/>
                  </a:lnTo>
                  <a:close/>
                  <a:moveTo>
                    <a:pt x="42" y="22"/>
                  </a:moveTo>
                  <a:lnTo>
                    <a:pt x="58" y="30"/>
                  </a:lnTo>
                  <a:lnTo>
                    <a:pt x="64" y="36"/>
                  </a:lnTo>
                  <a:lnTo>
                    <a:pt x="62" y="40"/>
                  </a:lnTo>
                  <a:lnTo>
                    <a:pt x="54" y="36"/>
                  </a:lnTo>
                  <a:lnTo>
                    <a:pt x="38" y="28"/>
                  </a:lnTo>
                  <a:lnTo>
                    <a:pt x="42" y="22"/>
                  </a:lnTo>
                  <a:close/>
                  <a:moveTo>
                    <a:pt x="4" y="0"/>
                  </a:moveTo>
                  <a:lnTo>
                    <a:pt x="26" y="12"/>
                  </a:lnTo>
                  <a:lnTo>
                    <a:pt x="22" y="18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3" name="Freeform 543"/>
            <p:cNvSpPr>
              <a:spLocks noEditPoints="1"/>
            </p:cNvSpPr>
            <p:nvPr/>
          </p:nvSpPr>
          <p:spPr bwMode="auto">
            <a:xfrm>
              <a:off x="3381375" y="4837113"/>
              <a:ext cx="590550" cy="168275"/>
            </a:xfrm>
            <a:custGeom>
              <a:avLst/>
              <a:gdLst>
                <a:gd name="T0" fmla="*/ 346 w 372"/>
                <a:gd name="T1" fmla="*/ 96 h 106"/>
                <a:gd name="T2" fmla="*/ 366 w 372"/>
                <a:gd name="T3" fmla="*/ 98 h 106"/>
                <a:gd name="T4" fmla="*/ 372 w 372"/>
                <a:gd name="T5" fmla="*/ 100 h 106"/>
                <a:gd name="T6" fmla="*/ 372 w 372"/>
                <a:gd name="T7" fmla="*/ 106 h 106"/>
                <a:gd name="T8" fmla="*/ 364 w 372"/>
                <a:gd name="T9" fmla="*/ 106 h 106"/>
                <a:gd name="T10" fmla="*/ 346 w 372"/>
                <a:gd name="T11" fmla="*/ 102 h 106"/>
                <a:gd name="T12" fmla="*/ 346 w 372"/>
                <a:gd name="T13" fmla="*/ 96 h 106"/>
                <a:gd name="T14" fmla="*/ 302 w 372"/>
                <a:gd name="T15" fmla="*/ 88 h 106"/>
                <a:gd name="T16" fmla="*/ 328 w 372"/>
                <a:gd name="T17" fmla="*/ 92 h 106"/>
                <a:gd name="T18" fmla="*/ 328 w 372"/>
                <a:gd name="T19" fmla="*/ 98 h 106"/>
                <a:gd name="T20" fmla="*/ 302 w 372"/>
                <a:gd name="T21" fmla="*/ 92 h 106"/>
                <a:gd name="T22" fmla="*/ 302 w 372"/>
                <a:gd name="T23" fmla="*/ 88 h 106"/>
                <a:gd name="T24" fmla="*/ 258 w 372"/>
                <a:gd name="T25" fmla="*/ 78 h 106"/>
                <a:gd name="T26" fmla="*/ 284 w 372"/>
                <a:gd name="T27" fmla="*/ 82 h 106"/>
                <a:gd name="T28" fmla="*/ 284 w 372"/>
                <a:gd name="T29" fmla="*/ 88 h 106"/>
                <a:gd name="T30" fmla="*/ 258 w 372"/>
                <a:gd name="T31" fmla="*/ 82 h 106"/>
                <a:gd name="T32" fmla="*/ 258 w 372"/>
                <a:gd name="T33" fmla="*/ 78 h 106"/>
                <a:gd name="T34" fmla="*/ 216 w 372"/>
                <a:gd name="T35" fmla="*/ 66 h 106"/>
                <a:gd name="T36" fmla="*/ 222 w 372"/>
                <a:gd name="T37" fmla="*/ 68 h 106"/>
                <a:gd name="T38" fmla="*/ 240 w 372"/>
                <a:gd name="T39" fmla="*/ 72 h 106"/>
                <a:gd name="T40" fmla="*/ 240 w 372"/>
                <a:gd name="T41" fmla="*/ 78 h 106"/>
                <a:gd name="T42" fmla="*/ 220 w 372"/>
                <a:gd name="T43" fmla="*/ 74 h 106"/>
                <a:gd name="T44" fmla="*/ 214 w 372"/>
                <a:gd name="T45" fmla="*/ 72 h 106"/>
                <a:gd name="T46" fmla="*/ 216 w 372"/>
                <a:gd name="T47" fmla="*/ 66 h 106"/>
                <a:gd name="T48" fmla="*/ 172 w 372"/>
                <a:gd name="T49" fmla="*/ 54 h 106"/>
                <a:gd name="T50" fmla="*/ 198 w 372"/>
                <a:gd name="T51" fmla="*/ 62 h 106"/>
                <a:gd name="T52" fmla="*/ 194 w 372"/>
                <a:gd name="T53" fmla="*/ 68 h 106"/>
                <a:gd name="T54" fmla="*/ 170 w 372"/>
                <a:gd name="T55" fmla="*/ 62 h 106"/>
                <a:gd name="T56" fmla="*/ 172 w 372"/>
                <a:gd name="T57" fmla="*/ 54 h 106"/>
                <a:gd name="T58" fmla="*/ 130 w 372"/>
                <a:gd name="T59" fmla="*/ 44 h 106"/>
                <a:gd name="T60" fmla="*/ 150 w 372"/>
                <a:gd name="T61" fmla="*/ 50 h 106"/>
                <a:gd name="T62" fmla="*/ 154 w 372"/>
                <a:gd name="T63" fmla="*/ 50 h 106"/>
                <a:gd name="T64" fmla="*/ 152 w 372"/>
                <a:gd name="T65" fmla="*/ 56 h 106"/>
                <a:gd name="T66" fmla="*/ 148 w 372"/>
                <a:gd name="T67" fmla="*/ 54 h 106"/>
                <a:gd name="T68" fmla="*/ 128 w 372"/>
                <a:gd name="T69" fmla="*/ 50 h 106"/>
                <a:gd name="T70" fmla="*/ 130 w 372"/>
                <a:gd name="T71" fmla="*/ 44 h 106"/>
                <a:gd name="T72" fmla="*/ 88 w 372"/>
                <a:gd name="T73" fmla="*/ 30 h 106"/>
                <a:gd name="T74" fmla="*/ 112 w 372"/>
                <a:gd name="T75" fmla="*/ 36 h 106"/>
                <a:gd name="T76" fmla="*/ 110 w 372"/>
                <a:gd name="T77" fmla="*/ 44 h 106"/>
                <a:gd name="T78" fmla="*/ 86 w 372"/>
                <a:gd name="T79" fmla="*/ 36 h 106"/>
                <a:gd name="T80" fmla="*/ 88 w 372"/>
                <a:gd name="T81" fmla="*/ 30 h 106"/>
                <a:gd name="T82" fmla="*/ 44 w 372"/>
                <a:gd name="T83" fmla="*/ 16 h 106"/>
                <a:gd name="T84" fmla="*/ 70 w 372"/>
                <a:gd name="T85" fmla="*/ 24 h 106"/>
                <a:gd name="T86" fmla="*/ 66 w 372"/>
                <a:gd name="T87" fmla="*/ 30 h 106"/>
                <a:gd name="T88" fmla="*/ 44 w 372"/>
                <a:gd name="T89" fmla="*/ 22 h 106"/>
                <a:gd name="T90" fmla="*/ 44 w 372"/>
                <a:gd name="T91" fmla="*/ 16 h 106"/>
                <a:gd name="T92" fmla="*/ 2 w 372"/>
                <a:gd name="T93" fmla="*/ 0 h 106"/>
                <a:gd name="T94" fmla="*/ 12 w 372"/>
                <a:gd name="T95" fmla="*/ 4 h 106"/>
                <a:gd name="T96" fmla="*/ 26 w 372"/>
                <a:gd name="T97" fmla="*/ 8 h 106"/>
                <a:gd name="T98" fmla="*/ 24 w 372"/>
                <a:gd name="T99" fmla="*/ 16 h 106"/>
                <a:gd name="T100" fmla="*/ 8 w 372"/>
                <a:gd name="T101" fmla="*/ 10 h 106"/>
                <a:gd name="T102" fmla="*/ 0 w 372"/>
                <a:gd name="T103" fmla="*/ 8 h 106"/>
                <a:gd name="T104" fmla="*/ 2 w 372"/>
                <a:gd name="T10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2" h="106">
                  <a:moveTo>
                    <a:pt x="346" y="96"/>
                  </a:moveTo>
                  <a:lnTo>
                    <a:pt x="366" y="98"/>
                  </a:lnTo>
                  <a:lnTo>
                    <a:pt x="372" y="100"/>
                  </a:lnTo>
                  <a:lnTo>
                    <a:pt x="372" y="106"/>
                  </a:lnTo>
                  <a:lnTo>
                    <a:pt x="364" y="106"/>
                  </a:lnTo>
                  <a:lnTo>
                    <a:pt x="346" y="102"/>
                  </a:lnTo>
                  <a:lnTo>
                    <a:pt x="346" y="96"/>
                  </a:lnTo>
                  <a:close/>
                  <a:moveTo>
                    <a:pt x="302" y="88"/>
                  </a:moveTo>
                  <a:lnTo>
                    <a:pt x="328" y="92"/>
                  </a:lnTo>
                  <a:lnTo>
                    <a:pt x="328" y="98"/>
                  </a:lnTo>
                  <a:lnTo>
                    <a:pt x="302" y="92"/>
                  </a:lnTo>
                  <a:lnTo>
                    <a:pt x="302" y="88"/>
                  </a:lnTo>
                  <a:close/>
                  <a:moveTo>
                    <a:pt x="258" y="78"/>
                  </a:moveTo>
                  <a:lnTo>
                    <a:pt x="284" y="82"/>
                  </a:lnTo>
                  <a:lnTo>
                    <a:pt x="284" y="88"/>
                  </a:lnTo>
                  <a:lnTo>
                    <a:pt x="258" y="82"/>
                  </a:lnTo>
                  <a:lnTo>
                    <a:pt x="258" y="78"/>
                  </a:lnTo>
                  <a:close/>
                  <a:moveTo>
                    <a:pt x="216" y="66"/>
                  </a:moveTo>
                  <a:lnTo>
                    <a:pt x="222" y="68"/>
                  </a:lnTo>
                  <a:lnTo>
                    <a:pt x="240" y="72"/>
                  </a:lnTo>
                  <a:lnTo>
                    <a:pt x="240" y="78"/>
                  </a:lnTo>
                  <a:lnTo>
                    <a:pt x="220" y="74"/>
                  </a:lnTo>
                  <a:lnTo>
                    <a:pt x="214" y="72"/>
                  </a:lnTo>
                  <a:lnTo>
                    <a:pt x="216" y="66"/>
                  </a:lnTo>
                  <a:close/>
                  <a:moveTo>
                    <a:pt x="172" y="54"/>
                  </a:moveTo>
                  <a:lnTo>
                    <a:pt x="198" y="62"/>
                  </a:lnTo>
                  <a:lnTo>
                    <a:pt x="194" y="68"/>
                  </a:lnTo>
                  <a:lnTo>
                    <a:pt x="170" y="62"/>
                  </a:lnTo>
                  <a:lnTo>
                    <a:pt x="172" y="54"/>
                  </a:lnTo>
                  <a:close/>
                  <a:moveTo>
                    <a:pt x="130" y="44"/>
                  </a:moveTo>
                  <a:lnTo>
                    <a:pt x="150" y="50"/>
                  </a:lnTo>
                  <a:lnTo>
                    <a:pt x="154" y="50"/>
                  </a:lnTo>
                  <a:lnTo>
                    <a:pt x="152" y="56"/>
                  </a:lnTo>
                  <a:lnTo>
                    <a:pt x="148" y="54"/>
                  </a:lnTo>
                  <a:lnTo>
                    <a:pt x="128" y="50"/>
                  </a:lnTo>
                  <a:lnTo>
                    <a:pt x="130" y="44"/>
                  </a:lnTo>
                  <a:close/>
                  <a:moveTo>
                    <a:pt x="88" y="30"/>
                  </a:moveTo>
                  <a:lnTo>
                    <a:pt x="112" y="36"/>
                  </a:lnTo>
                  <a:lnTo>
                    <a:pt x="110" y="44"/>
                  </a:lnTo>
                  <a:lnTo>
                    <a:pt x="86" y="36"/>
                  </a:lnTo>
                  <a:lnTo>
                    <a:pt x="88" y="30"/>
                  </a:lnTo>
                  <a:close/>
                  <a:moveTo>
                    <a:pt x="44" y="16"/>
                  </a:moveTo>
                  <a:lnTo>
                    <a:pt x="70" y="24"/>
                  </a:lnTo>
                  <a:lnTo>
                    <a:pt x="66" y="30"/>
                  </a:lnTo>
                  <a:lnTo>
                    <a:pt x="44" y="22"/>
                  </a:lnTo>
                  <a:lnTo>
                    <a:pt x="44" y="16"/>
                  </a:lnTo>
                  <a:close/>
                  <a:moveTo>
                    <a:pt x="2" y="0"/>
                  </a:moveTo>
                  <a:lnTo>
                    <a:pt x="12" y="4"/>
                  </a:lnTo>
                  <a:lnTo>
                    <a:pt x="26" y="8"/>
                  </a:lnTo>
                  <a:lnTo>
                    <a:pt x="24" y="16"/>
                  </a:lnTo>
                  <a:lnTo>
                    <a:pt x="8" y="10"/>
                  </a:lnTo>
                  <a:lnTo>
                    <a:pt x="0" y="8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4" name="Freeform 544"/>
            <p:cNvSpPr>
              <a:spLocks noEditPoints="1"/>
            </p:cNvSpPr>
            <p:nvPr/>
          </p:nvSpPr>
          <p:spPr bwMode="auto">
            <a:xfrm>
              <a:off x="4000500" y="5002213"/>
              <a:ext cx="555625" cy="82550"/>
            </a:xfrm>
            <a:custGeom>
              <a:avLst/>
              <a:gdLst>
                <a:gd name="T0" fmla="*/ 310 w 350"/>
                <a:gd name="T1" fmla="*/ 12 h 52"/>
                <a:gd name="T2" fmla="*/ 350 w 350"/>
                <a:gd name="T3" fmla="*/ 32 h 52"/>
                <a:gd name="T4" fmla="*/ 310 w 350"/>
                <a:gd name="T5" fmla="*/ 52 h 52"/>
                <a:gd name="T6" fmla="*/ 310 w 350"/>
                <a:gd name="T7" fmla="*/ 12 h 52"/>
                <a:gd name="T8" fmla="*/ 312 w 350"/>
                <a:gd name="T9" fmla="*/ 28 h 52"/>
                <a:gd name="T10" fmla="*/ 318 w 350"/>
                <a:gd name="T11" fmla="*/ 28 h 52"/>
                <a:gd name="T12" fmla="*/ 318 w 350"/>
                <a:gd name="T13" fmla="*/ 36 h 52"/>
                <a:gd name="T14" fmla="*/ 310 w 350"/>
                <a:gd name="T15" fmla="*/ 36 h 52"/>
                <a:gd name="T16" fmla="*/ 312 w 350"/>
                <a:gd name="T17" fmla="*/ 28 h 52"/>
                <a:gd name="T18" fmla="*/ 266 w 350"/>
                <a:gd name="T19" fmla="*/ 28 h 52"/>
                <a:gd name="T20" fmla="*/ 274 w 350"/>
                <a:gd name="T21" fmla="*/ 28 h 52"/>
                <a:gd name="T22" fmla="*/ 292 w 350"/>
                <a:gd name="T23" fmla="*/ 28 h 52"/>
                <a:gd name="T24" fmla="*/ 292 w 350"/>
                <a:gd name="T25" fmla="*/ 34 h 52"/>
                <a:gd name="T26" fmla="*/ 274 w 350"/>
                <a:gd name="T27" fmla="*/ 34 h 52"/>
                <a:gd name="T28" fmla="*/ 266 w 350"/>
                <a:gd name="T29" fmla="*/ 34 h 52"/>
                <a:gd name="T30" fmla="*/ 266 w 350"/>
                <a:gd name="T31" fmla="*/ 28 h 52"/>
                <a:gd name="T32" fmla="*/ 222 w 350"/>
                <a:gd name="T33" fmla="*/ 26 h 52"/>
                <a:gd name="T34" fmla="*/ 238 w 350"/>
                <a:gd name="T35" fmla="*/ 26 h 52"/>
                <a:gd name="T36" fmla="*/ 248 w 350"/>
                <a:gd name="T37" fmla="*/ 26 h 52"/>
                <a:gd name="T38" fmla="*/ 248 w 350"/>
                <a:gd name="T39" fmla="*/ 32 h 52"/>
                <a:gd name="T40" fmla="*/ 236 w 350"/>
                <a:gd name="T41" fmla="*/ 32 h 52"/>
                <a:gd name="T42" fmla="*/ 222 w 350"/>
                <a:gd name="T43" fmla="*/ 30 h 52"/>
                <a:gd name="T44" fmla="*/ 222 w 350"/>
                <a:gd name="T45" fmla="*/ 26 h 52"/>
                <a:gd name="T46" fmla="*/ 178 w 350"/>
                <a:gd name="T47" fmla="*/ 22 h 52"/>
                <a:gd name="T48" fmla="*/ 200 w 350"/>
                <a:gd name="T49" fmla="*/ 24 h 52"/>
                <a:gd name="T50" fmla="*/ 204 w 350"/>
                <a:gd name="T51" fmla="*/ 24 h 52"/>
                <a:gd name="T52" fmla="*/ 204 w 350"/>
                <a:gd name="T53" fmla="*/ 30 h 52"/>
                <a:gd name="T54" fmla="*/ 198 w 350"/>
                <a:gd name="T55" fmla="*/ 30 h 52"/>
                <a:gd name="T56" fmla="*/ 178 w 350"/>
                <a:gd name="T57" fmla="*/ 28 h 52"/>
                <a:gd name="T58" fmla="*/ 178 w 350"/>
                <a:gd name="T59" fmla="*/ 22 h 52"/>
                <a:gd name="T60" fmla="*/ 132 w 350"/>
                <a:gd name="T61" fmla="*/ 18 h 52"/>
                <a:gd name="T62" fmla="*/ 160 w 350"/>
                <a:gd name="T63" fmla="*/ 20 h 52"/>
                <a:gd name="T64" fmla="*/ 158 w 350"/>
                <a:gd name="T65" fmla="*/ 26 h 52"/>
                <a:gd name="T66" fmla="*/ 132 w 350"/>
                <a:gd name="T67" fmla="*/ 24 h 52"/>
                <a:gd name="T68" fmla="*/ 132 w 350"/>
                <a:gd name="T69" fmla="*/ 18 h 52"/>
                <a:gd name="T70" fmla="*/ 88 w 350"/>
                <a:gd name="T71" fmla="*/ 12 h 52"/>
                <a:gd name="T72" fmla="*/ 116 w 350"/>
                <a:gd name="T73" fmla="*/ 16 h 52"/>
                <a:gd name="T74" fmla="*/ 114 w 350"/>
                <a:gd name="T75" fmla="*/ 22 h 52"/>
                <a:gd name="T76" fmla="*/ 88 w 350"/>
                <a:gd name="T77" fmla="*/ 20 h 52"/>
                <a:gd name="T78" fmla="*/ 88 w 350"/>
                <a:gd name="T79" fmla="*/ 12 h 52"/>
                <a:gd name="T80" fmla="*/ 44 w 350"/>
                <a:gd name="T81" fmla="*/ 6 h 52"/>
                <a:gd name="T82" fmla="*/ 50 w 350"/>
                <a:gd name="T83" fmla="*/ 8 h 52"/>
                <a:gd name="T84" fmla="*/ 70 w 350"/>
                <a:gd name="T85" fmla="*/ 10 h 52"/>
                <a:gd name="T86" fmla="*/ 70 w 350"/>
                <a:gd name="T87" fmla="*/ 16 h 52"/>
                <a:gd name="T88" fmla="*/ 50 w 350"/>
                <a:gd name="T89" fmla="*/ 14 h 52"/>
                <a:gd name="T90" fmla="*/ 44 w 350"/>
                <a:gd name="T91" fmla="*/ 12 h 52"/>
                <a:gd name="T92" fmla="*/ 44 w 350"/>
                <a:gd name="T93" fmla="*/ 6 h 52"/>
                <a:gd name="T94" fmla="*/ 0 w 350"/>
                <a:gd name="T95" fmla="*/ 0 h 52"/>
                <a:gd name="T96" fmla="*/ 14 w 350"/>
                <a:gd name="T97" fmla="*/ 2 h 52"/>
                <a:gd name="T98" fmla="*/ 26 w 350"/>
                <a:gd name="T99" fmla="*/ 2 h 52"/>
                <a:gd name="T100" fmla="*/ 26 w 350"/>
                <a:gd name="T101" fmla="*/ 10 h 52"/>
                <a:gd name="T102" fmla="*/ 12 w 350"/>
                <a:gd name="T103" fmla="*/ 8 h 52"/>
                <a:gd name="T104" fmla="*/ 0 w 350"/>
                <a:gd name="T105" fmla="*/ 6 h 52"/>
                <a:gd name="T106" fmla="*/ 0 w 350"/>
                <a:gd name="T107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50" h="52">
                  <a:moveTo>
                    <a:pt x="310" y="12"/>
                  </a:moveTo>
                  <a:lnTo>
                    <a:pt x="350" y="32"/>
                  </a:lnTo>
                  <a:lnTo>
                    <a:pt x="310" y="52"/>
                  </a:lnTo>
                  <a:lnTo>
                    <a:pt x="310" y="12"/>
                  </a:lnTo>
                  <a:close/>
                  <a:moveTo>
                    <a:pt x="312" y="28"/>
                  </a:moveTo>
                  <a:lnTo>
                    <a:pt x="318" y="28"/>
                  </a:lnTo>
                  <a:lnTo>
                    <a:pt x="318" y="36"/>
                  </a:lnTo>
                  <a:lnTo>
                    <a:pt x="310" y="36"/>
                  </a:lnTo>
                  <a:lnTo>
                    <a:pt x="312" y="28"/>
                  </a:lnTo>
                  <a:close/>
                  <a:moveTo>
                    <a:pt x="266" y="28"/>
                  </a:moveTo>
                  <a:lnTo>
                    <a:pt x="274" y="28"/>
                  </a:lnTo>
                  <a:lnTo>
                    <a:pt x="292" y="28"/>
                  </a:lnTo>
                  <a:lnTo>
                    <a:pt x="292" y="34"/>
                  </a:lnTo>
                  <a:lnTo>
                    <a:pt x="274" y="34"/>
                  </a:lnTo>
                  <a:lnTo>
                    <a:pt x="266" y="34"/>
                  </a:lnTo>
                  <a:lnTo>
                    <a:pt x="266" y="28"/>
                  </a:lnTo>
                  <a:close/>
                  <a:moveTo>
                    <a:pt x="222" y="26"/>
                  </a:moveTo>
                  <a:lnTo>
                    <a:pt x="238" y="26"/>
                  </a:lnTo>
                  <a:lnTo>
                    <a:pt x="248" y="26"/>
                  </a:lnTo>
                  <a:lnTo>
                    <a:pt x="248" y="32"/>
                  </a:lnTo>
                  <a:lnTo>
                    <a:pt x="236" y="32"/>
                  </a:lnTo>
                  <a:lnTo>
                    <a:pt x="222" y="30"/>
                  </a:lnTo>
                  <a:lnTo>
                    <a:pt x="222" y="26"/>
                  </a:lnTo>
                  <a:close/>
                  <a:moveTo>
                    <a:pt x="178" y="22"/>
                  </a:moveTo>
                  <a:lnTo>
                    <a:pt x="200" y="24"/>
                  </a:lnTo>
                  <a:lnTo>
                    <a:pt x="204" y="24"/>
                  </a:lnTo>
                  <a:lnTo>
                    <a:pt x="204" y="30"/>
                  </a:lnTo>
                  <a:lnTo>
                    <a:pt x="198" y="30"/>
                  </a:lnTo>
                  <a:lnTo>
                    <a:pt x="178" y="28"/>
                  </a:lnTo>
                  <a:lnTo>
                    <a:pt x="178" y="22"/>
                  </a:lnTo>
                  <a:close/>
                  <a:moveTo>
                    <a:pt x="132" y="18"/>
                  </a:moveTo>
                  <a:lnTo>
                    <a:pt x="160" y="20"/>
                  </a:lnTo>
                  <a:lnTo>
                    <a:pt x="158" y="26"/>
                  </a:lnTo>
                  <a:lnTo>
                    <a:pt x="132" y="24"/>
                  </a:lnTo>
                  <a:lnTo>
                    <a:pt x="132" y="18"/>
                  </a:lnTo>
                  <a:close/>
                  <a:moveTo>
                    <a:pt x="88" y="12"/>
                  </a:moveTo>
                  <a:lnTo>
                    <a:pt x="116" y="16"/>
                  </a:lnTo>
                  <a:lnTo>
                    <a:pt x="114" y="22"/>
                  </a:lnTo>
                  <a:lnTo>
                    <a:pt x="88" y="20"/>
                  </a:lnTo>
                  <a:lnTo>
                    <a:pt x="88" y="12"/>
                  </a:lnTo>
                  <a:close/>
                  <a:moveTo>
                    <a:pt x="44" y="6"/>
                  </a:moveTo>
                  <a:lnTo>
                    <a:pt x="50" y="8"/>
                  </a:lnTo>
                  <a:lnTo>
                    <a:pt x="70" y="10"/>
                  </a:lnTo>
                  <a:lnTo>
                    <a:pt x="70" y="16"/>
                  </a:lnTo>
                  <a:lnTo>
                    <a:pt x="50" y="14"/>
                  </a:lnTo>
                  <a:lnTo>
                    <a:pt x="44" y="12"/>
                  </a:lnTo>
                  <a:lnTo>
                    <a:pt x="44" y="6"/>
                  </a:lnTo>
                  <a:close/>
                  <a:moveTo>
                    <a:pt x="0" y="0"/>
                  </a:moveTo>
                  <a:lnTo>
                    <a:pt x="14" y="2"/>
                  </a:lnTo>
                  <a:lnTo>
                    <a:pt x="26" y="2"/>
                  </a:lnTo>
                  <a:lnTo>
                    <a:pt x="26" y="10"/>
                  </a:lnTo>
                  <a:lnTo>
                    <a:pt x="12" y="8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5" name="Rectangle 545"/>
            <p:cNvSpPr>
              <a:spLocks noChangeArrowheads="1"/>
            </p:cNvSpPr>
            <p:nvPr/>
          </p:nvSpPr>
          <p:spPr bwMode="auto">
            <a:xfrm>
              <a:off x="6242050" y="4011613"/>
              <a:ext cx="904875" cy="307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6" name="Rectangle 546"/>
            <p:cNvSpPr>
              <a:spLocks noChangeArrowheads="1"/>
            </p:cNvSpPr>
            <p:nvPr/>
          </p:nvSpPr>
          <p:spPr bwMode="auto">
            <a:xfrm>
              <a:off x="6242050" y="4011613"/>
              <a:ext cx="904875" cy="307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7" name="Rectangle 547"/>
            <p:cNvSpPr>
              <a:spLocks noChangeArrowheads="1"/>
            </p:cNvSpPr>
            <p:nvPr/>
          </p:nvSpPr>
          <p:spPr bwMode="auto">
            <a:xfrm>
              <a:off x="2487613" y="1893888"/>
              <a:ext cx="6373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2" name="Rectangle 552"/>
            <p:cNvSpPr>
              <a:spLocks noChangeArrowheads="1"/>
            </p:cNvSpPr>
            <p:nvPr/>
          </p:nvSpPr>
          <p:spPr bwMode="auto">
            <a:xfrm>
              <a:off x="3124995" y="2224088"/>
              <a:ext cx="61872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0" name="Rectangle 560"/>
            <p:cNvSpPr>
              <a:spLocks noChangeArrowheads="1"/>
            </p:cNvSpPr>
            <p:nvPr/>
          </p:nvSpPr>
          <p:spPr bwMode="auto">
            <a:xfrm>
              <a:off x="4162425" y="3808413"/>
              <a:ext cx="690895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2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7" name="Rectangle 567"/>
            <p:cNvSpPr>
              <a:spLocks noChangeArrowheads="1"/>
            </p:cNvSpPr>
            <p:nvPr/>
          </p:nvSpPr>
          <p:spPr bwMode="auto">
            <a:xfrm>
              <a:off x="2298699" y="2530317"/>
              <a:ext cx="8921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introductive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9" name="Rectangle 579"/>
            <p:cNvSpPr>
              <a:spLocks noChangeArrowheads="1"/>
            </p:cNvSpPr>
            <p:nvPr/>
          </p:nvSpPr>
          <p:spPr bwMode="auto">
            <a:xfrm>
              <a:off x="4635500" y="1692117"/>
              <a:ext cx="16129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Retour sur les attentes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ont-elles été satisfaites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6" name="Rectangle 606"/>
            <p:cNvSpPr>
              <a:spLocks noChangeArrowheads="1"/>
            </p:cNvSpPr>
            <p:nvPr/>
          </p:nvSpPr>
          <p:spPr bwMode="auto">
            <a:xfrm>
              <a:off x="4127500" y="3043238"/>
              <a:ext cx="15176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du contenu,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et des conditions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matérielles.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1" name="Rectangle 641"/>
            <p:cNvSpPr>
              <a:spLocks noChangeArrowheads="1"/>
            </p:cNvSpPr>
            <p:nvPr/>
          </p:nvSpPr>
          <p:spPr bwMode="auto">
            <a:xfrm>
              <a:off x="4556125" y="4941888"/>
              <a:ext cx="15906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Rappel des faits marquants,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principaux points à retenir.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1" name="Rectangle 671"/>
            <p:cNvSpPr>
              <a:spLocks noChangeArrowheads="1"/>
            </p:cNvSpPr>
            <p:nvPr/>
          </p:nvSpPr>
          <p:spPr bwMode="auto">
            <a:xfrm>
              <a:off x="6203950" y="487521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2" name="Rectangle 672"/>
            <p:cNvSpPr>
              <a:spLocks noChangeArrowheads="1"/>
            </p:cNvSpPr>
            <p:nvPr/>
          </p:nvSpPr>
          <p:spPr bwMode="auto">
            <a:xfrm>
              <a:off x="6203950" y="1919288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3" name="Rectangle 673"/>
            <p:cNvSpPr>
              <a:spLocks noChangeArrowheads="1"/>
            </p:cNvSpPr>
            <p:nvPr/>
          </p:nvSpPr>
          <p:spPr bwMode="auto">
            <a:xfrm>
              <a:off x="5699125" y="310356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4" name="Rectangle 674"/>
            <p:cNvSpPr>
              <a:spLocks noChangeArrowheads="1"/>
            </p:cNvSpPr>
            <p:nvPr/>
          </p:nvSpPr>
          <p:spPr bwMode="auto">
            <a:xfrm>
              <a:off x="6261659" y="4042489"/>
              <a:ext cx="88526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Conclusion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8707713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27785" y="6503990"/>
            <a:ext cx="3888431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RAPPEL DES POINTS PRINCIPAUX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CONCLURE UNE SESSION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293" name="Groupe 2292"/>
          <p:cNvGrpSpPr/>
          <p:nvPr/>
        </p:nvGrpSpPr>
        <p:grpSpPr>
          <a:xfrm>
            <a:off x="2708275" y="1932533"/>
            <a:ext cx="3727450" cy="3368675"/>
            <a:chOff x="2022475" y="1185863"/>
            <a:chExt cx="3727450" cy="3368675"/>
          </a:xfrm>
        </p:grpSpPr>
        <p:sp>
          <p:nvSpPr>
            <p:cNvPr id="61" name="AutoShape 4"/>
            <p:cNvSpPr>
              <a:spLocks noChangeAspect="1" noChangeArrowheads="1" noTextEdit="1"/>
            </p:cNvSpPr>
            <p:nvPr/>
          </p:nvSpPr>
          <p:spPr bwMode="auto">
            <a:xfrm>
              <a:off x="2022475" y="1185863"/>
              <a:ext cx="3727450" cy="33686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3" name="Rectangle 6"/>
            <p:cNvSpPr>
              <a:spLocks noChangeArrowheads="1"/>
            </p:cNvSpPr>
            <p:nvPr/>
          </p:nvSpPr>
          <p:spPr bwMode="auto">
            <a:xfrm>
              <a:off x="2025650" y="1189038"/>
              <a:ext cx="3717925" cy="33623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4" name="Rectangle 7"/>
            <p:cNvSpPr>
              <a:spLocks noChangeArrowheads="1"/>
            </p:cNvSpPr>
            <p:nvPr/>
          </p:nvSpPr>
          <p:spPr bwMode="auto">
            <a:xfrm>
              <a:off x="2114550" y="1392238"/>
              <a:ext cx="12477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5" name="Rectangle 8"/>
            <p:cNvSpPr>
              <a:spLocks noChangeArrowheads="1"/>
            </p:cNvSpPr>
            <p:nvPr/>
          </p:nvSpPr>
          <p:spPr bwMode="auto">
            <a:xfrm>
              <a:off x="2108200" y="1833563"/>
              <a:ext cx="1244600" cy="3873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6" name="Rectangle 9"/>
            <p:cNvSpPr>
              <a:spLocks noChangeArrowheads="1"/>
            </p:cNvSpPr>
            <p:nvPr/>
          </p:nvSpPr>
          <p:spPr bwMode="auto">
            <a:xfrm>
              <a:off x="2114550" y="2382838"/>
              <a:ext cx="1244600" cy="40640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7" name="Rectangle 10"/>
            <p:cNvSpPr>
              <a:spLocks noChangeArrowheads="1"/>
            </p:cNvSpPr>
            <p:nvPr/>
          </p:nvSpPr>
          <p:spPr bwMode="auto">
            <a:xfrm>
              <a:off x="2114550" y="2951163"/>
              <a:ext cx="1238250" cy="2984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8" name="Rectangle 11"/>
            <p:cNvSpPr>
              <a:spLocks noChangeArrowheads="1"/>
            </p:cNvSpPr>
            <p:nvPr/>
          </p:nvSpPr>
          <p:spPr bwMode="auto">
            <a:xfrm>
              <a:off x="2114550" y="3414713"/>
              <a:ext cx="1250950" cy="2984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9" name="Rectangle 12"/>
            <p:cNvSpPr>
              <a:spLocks noChangeArrowheads="1"/>
            </p:cNvSpPr>
            <p:nvPr/>
          </p:nvSpPr>
          <p:spPr bwMode="auto">
            <a:xfrm>
              <a:off x="2114550" y="4005263"/>
              <a:ext cx="1250950" cy="2984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0" name="Freeform 13"/>
            <p:cNvSpPr>
              <a:spLocks noEditPoints="1"/>
            </p:cNvSpPr>
            <p:nvPr/>
          </p:nvSpPr>
          <p:spPr bwMode="auto">
            <a:xfrm>
              <a:off x="3365500" y="1452563"/>
              <a:ext cx="177800" cy="76200"/>
            </a:xfrm>
            <a:custGeom>
              <a:avLst/>
              <a:gdLst>
                <a:gd name="T0" fmla="*/ 62 w 112"/>
                <a:gd name="T1" fmla="*/ 0 h 48"/>
                <a:gd name="T2" fmla="*/ 112 w 112"/>
                <a:gd name="T3" fmla="*/ 26 h 48"/>
                <a:gd name="T4" fmla="*/ 62 w 112"/>
                <a:gd name="T5" fmla="*/ 48 h 48"/>
                <a:gd name="T6" fmla="*/ 62 w 112"/>
                <a:gd name="T7" fmla="*/ 0 h 48"/>
                <a:gd name="T8" fmla="*/ 2 w 112"/>
                <a:gd name="T9" fmla="*/ 20 h 48"/>
                <a:gd name="T10" fmla="*/ 70 w 112"/>
                <a:gd name="T11" fmla="*/ 20 h 48"/>
                <a:gd name="T12" fmla="*/ 72 w 112"/>
                <a:gd name="T13" fmla="*/ 26 h 48"/>
                <a:gd name="T14" fmla="*/ 70 w 112"/>
                <a:gd name="T15" fmla="*/ 28 h 48"/>
                <a:gd name="T16" fmla="*/ 2 w 112"/>
                <a:gd name="T17" fmla="*/ 28 h 48"/>
                <a:gd name="T18" fmla="*/ 0 w 112"/>
                <a:gd name="T19" fmla="*/ 26 h 48"/>
                <a:gd name="T20" fmla="*/ 2 w 112"/>
                <a:gd name="T21" fmla="*/ 2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48">
                  <a:moveTo>
                    <a:pt x="62" y="0"/>
                  </a:moveTo>
                  <a:lnTo>
                    <a:pt x="112" y="26"/>
                  </a:lnTo>
                  <a:lnTo>
                    <a:pt x="62" y="48"/>
                  </a:lnTo>
                  <a:lnTo>
                    <a:pt x="62" y="0"/>
                  </a:lnTo>
                  <a:close/>
                  <a:moveTo>
                    <a:pt x="2" y="20"/>
                  </a:moveTo>
                  <a:lnTo>
                    <a:pt x="70" y="20"/>
                  </a:lnTo>
                  <a:lnTo>
                    <a:pt x="72" y="26"/>
                  </a:lnTo>
                  <a:lnTo>
                    <a:pt x="70" y="28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1" name="Freeform 14"/>
            <p:cNvSpPr>
              <a:spLocks noEditPoints="1"/>
            </p:cNvSpPr>
            <p:nvPr/>
          </p:nvSpPr>
          <p:spPr bwMode="auto">
            <a:xfrm>
              <a:off x="3359150" y="1995488"/>
              <a:ext cx="177800" cy="79375"/>
            </a:xfrm>
            <a:custGeom>
              <a:avLst/>
              <a:gdLst>
                <a:gd name="T0" fmla="*/ 62 w 112"/>
                <a:gd name="T1" fmla="*/ 0 h 50"/>
                <a:gd name="T2" fmla="*/ 112 w 112"/>
                <a:gd name="T3" fmla="*/ 26 h 50"/>
                <a:gd name="T4" fmla="*/ 62 w 112"/>
                <a:gd name="T5" fmla="*/ 50 h 50"/>
                <a:gd name="T6" fmla="*/ 62 w 112"/>
                <a:gd name="T7" fmla="*/ 0 h 50"/>
                <a:gd name="T8" fmla="*/ 2 w 112"/>
                <a:gd name="T9" fmla="*/ 22 h 50"/>
                <a:gd name="T10" fmla="*/ 72 w 112"/>
                <a:gd name="T11" fmla="*/ 22 h 50"/>
                <a:gd name="T12" fmla="*/ 74 w 112"/>
                <a:gd name="T13" fmla="*/ 26 h 50"/>
                <a:gd name="T14" fmla="*/ 72 w 112"/>
                <a:gd name="T15" fmla="*/ 28 h 50"/>
                <a:gd name="T16" fmla="*/ 2 w 112"/>
                <a:gd name="T17" fmla="*/ 28 h 50"/>
                <a:gd name="T18" fmla="*/ 0 w 112"/>
                <a:gd name="T19" fmla="*/ 26 h 50"/>
                <a:gd name="T20" fmla="*/ 2 w 112"/>
                <a:gd name="T21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50">
                  <a:moveTo>
                    <a:pt x="62" y="0"/>
                  </a:moveTo>
                  <a:lnTo>
                    <a:pt x="112" y="26"/>
                  </a:lnTo>
                  <a:lnTo>
                    <a:pt x="62" y="50"/>
                  </a:lnTo>
                  <a:lnTo>
                    <a:pt x="62" y="0"/>
                  </a:lnTo>
                  <a:close/>
                  <a:moveTo>
                    <a:pt x="2" y="22"/>
                  </a:moveTo>
                  <a:lnTo>
                    <a:pt x="72" y="22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2" name="Freeform 15"/>
            <p:cNvSpPr>
              <a:spLocks noEditPoints="1"/>
            </p:cNvSpPr>
            <p:nvPr/>
          </p:nvSpPr>
          <p:spPr bwMode="auto">
            <a:xfrm>
              <a:off x="3365500" y="2541588"/>
              <a:ext cx="177800" cy="79375"/>
            </a:xfrm>
            <a:custGeom>
              <a:avLst/>
              <a:gdLst>
                <a:gd name="T0" fmla="*/ 62 w 112"/>
                <a:gd name="T1" fmla="*/ 0 h 50"/>
                <a:gd name="T2" fmla="*/ 112 w 112"/>
                <a:gd name="T3" fmla="*/ 26 h 50"/>
                <a:gd name="T4" fmla="*/ 62 w 112"/>
                <a:gd name="T5" fmla="*/ 50 h 50"/>
                <a:gd name="T6" fmla="*/ 62 w 112"/>
                <a:gd name="T7" fmla="*/ 0 h 50"/>
                <a:gd name="T8" fmla="*/ 2 w 112"/>
                <a:gd name="T9" fmla="*/ 22 h 50"/>
                <a:gd name="T10" fmla="*/ 70 w 112"/>
                <a:gd name="T11" fmla="*/ 22 h 50"/>
                <a:gd name="T12" fmla="*/ 72 w 112"/>
                <a:gd name="T13" fmla="*/ 26 h 50"/>
                <a:gd name="T14" fmla="*/ 70 w 112"/>
                <a:gd name="T15" fmla="*/ 28 h 50"/>
                <a:gd name="T16" fmla="*/ 2 w 112"/>
                <a:gd name="T17" fmla="*/ 28 h 50"/>
                <a:gd name="T18" fmla="*/ 0 w 112"/>
                <a:gd name="T19" fmla="*/ 26 h 50"/>
                <a:gd name="T20" fmla="*/ 2 w 112"/>
                <a:gd name="T21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50">
                  <a:moveTo>
                    <a:pt x="62" y="0"/>
                  </a:moveTo>
                  <a:lnTo>
                    <a:pt x="112" y="26"/>
                  </a:lnTo>
                  <a:lnTo>
                    <a:pt x="62" y="50"/>
                  </a:lnTo>
                  <a:lnTo>
                    <a:pt x="62" y="0"/>
                  </a:lnTo>
                  <a:close/>
                  <a:moveTo>
                    <a:pt x="2" y="22"/>
                  </a:moveTo>
                  <a:lnTo>
                    <a:pt x="70" y="22"/>
                  </a:lnTo>
                  <a:lnTo>
                    <a:pt x="72" y="26"/>
                  </a:lnTo>
                  <a:lnTo>
                    <a:pt x="70" y="28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3" name="Freeform 16"/>
            <p:cNvSpPr>
              <a:spLocks noEditPoints="1"/>
            </p:cNvSpPr>
            <p:nvPr/>
          </p:nvSpPr>
          <p:spPr bwMode="auto">
            <a:xfrm>
              <a:off x="3352800" y="3065463"/>
              <a:ext cx="177800" cy="79375"/>
            </a:xfrm>
            <a:custGeom>
              <a:avLst/>
              <a:gdLst>
                <a:gd name="T0" fmla="*/ 64 w 112"/>
                <a:gd name="T1" fmla="*/ 0 h 50"/>
                <a:gd name="T2" fmla="*/ 112 w 112"/>
                <a:gd name="T3" fmla="*/ 26 h 50"/>
                <a:gd name="T4" fmla="*/ 64 w 112"/>
                <a:gd name="T5" fmla="*/ 50 h 50"/>
                <a:gd name="T6" fmla="*/ 64 w 112"/>
                <a:gd name="T7" fmla="*/ 0 h 50"/>
                <a:gd name="T8" fmla="*/ 4 w 112"/>
                <a:gd name="T9" fmla="*/ 22 h 50"/>
                <a:gd name="T10" fmla="*/ 72 w 112"/>
                <a:gd name="T11" fmla="*/ 22 h 50"/>
                <a:gd name="T12" fmla="*/ 74 w 112"/>
                <a:gd name="T13" fmla="*/ 26 h 50"/>
                <a:gd name="T14" fmla="*/ 72 w 112"/>
                <a:gd name="T15" fmla="*/ 28 h 50"/>
                <a:gd name="T16" fmla="*/ 4 w 112"/>
                <a:gd name="T17" fmla="*/ 28 h 50"/>
                <a:gd name="T18" fmla="*/ 0 w 112"/>
                <a:gd name="T19" fmla="*/ 26 h 50"/>
                <a:gd name="T20" fmla="*/ 4 w 112"/>
                <a:gd name="T21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50">
                  <a:moveTo>
                    <a:pt x="64" y="0"/>
                  </a:moveTo>
                  <a:lnTo>
                    <a:pt x="112" y="26"/>
                  </a:lnTo>
                  <a:lnTo>
                    <a:pt x="64" y="50"/>
                  </a:lnTo>
                  <a:lnTo>
                    <a:pt x="64" y="0"/>
                  </a:lnTo>
                  <a:close/>
                  <a:moveTo>
                    <a:pt x="4" y="22"/>
                  </a:moveTo>
                  <a:lnTo>
                    <a:pt x="72" y="22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4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4" name="Freeform 17"/>
            <p:cNvSpPr>
              <a:spLocks noEditPoints="1"/>
            </p:cNvSpPr>
            <p:nvPr/>
          </p:nvSpPr>
          <p:spPr bwMode="auto">
            <a:xfrm>
              <a:off x="3359150" y="3529013"/>
              <a:ext cx="177800" cy="79375"/>
            </a:xfrm>
            <a:custGeom>
              <a:avLst/>
              <a:gdLst>
                <a:gd name="T0" fmla="*/ 62 w 112"/>
                <a:gd name="T1" fmla="*/ 0 h 50"/>
                <a:gd name="T2" fmla="*/ 112 w 112"/>
                <a:gd name="T3" fmla="*/ 26 h 50"/>
                <a:gd name="T4" fmla="*/ 62 w 112"/>
                <a:gd name="T5" fmla="*/ 50 h 50"/>
                <a:gd name="T6" fmla="*/ 62 w 112"/>
                <a:gd name="T7" fmla="*/ 0 h 50"/>
                <a:gd name="T8" fmla="*/ 2 w 112"/>
                <a:gd name="T9" fmla="*/ 22 h 50"/>
                <a:gd name="T10" fmla="*/ 72 w 112"/>
                <a:gd name="T11" fmla="*/ 22 h 50"/>
                <a:gd name="T12" fmla="*/ 74 w 112"/>
                <a:gd name="T13" fmla="*/ 26 h 50"/>
                <a:gd name="T14" fmla="*/ 72 w 112"/>
                <a:gd name="T15" fmla="*/ 28 h 50"/>
                <a:gd name="T16" fmla="*/ 2 w 112"/>
                <a:gd name="T17" fmla="*/ 28 h 50"/>
                <a:gd name="T18" fmla="*/ 0 w 112"/>
                <a:gd name="T19" fmla="*/ 26 h 50"/>
                <a:gd name="T20" fmla="*/ 2 w 112"/>
                <a:gd name="T21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50">
                  <a:moveTo>
                    <a:pt x="62" y="0"/>
                  </a:moveTo>
                  <a:lnTo>
                    <a:pt x="112" y="26"/>
                  </a:lnTo>
                  <a:lnTo>
                    <a:pt x="62" y="50"/>
                  </a:lnTo>
                  <a:lnTo>
                    <a:pt x="62" y="0"/>
                  </a:lnTo>
                  <a:close/>
                  <a:moveTo>
                    <a:pt x="2" y="22"/>
                  </a:moveTo>
                  <a:lnTo>
                    <a:pt x="72" y="22"/>
                  </a:lnTo>
                  <a:lnTo>
                    <a:pt x="74" y="26"/>
                  </a:lnTo>
                  <a:lnTo>
                    <a:pt x="72" y="28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5" name="Freeform 18"/>
            <p:cNvSpPr>
              <a:spLocks noEditPoints="1"/>
            </p:cNvSpPr>
            <p:nvPr/>
          </p:nvSpPr>
          <p:spPr bwMode="auto">
            <a:xfrm>
              <a:off x="3365500" y="4116388"/>
              <a:ext cx="177800" cy="79375"/>
            </a:xfrm>
            <a:custGeom>
              <a:avLst/>
              <a:gdLst>
                <a:gd name="T0" fmla="*/ 62 w 112"/>
                <a:gd name="T1" fmla="*/ 0 h 50"/>
                <a:gd name="T2" fmla="*/ 112 w 112"/>
                <a:gd name="T3" fmla="*/ 26 h 50"/>
                <a:gd name="T4" fmla="*/ 62 w 112"/>
                <a:gd name="T5" fmla="*/ 50 h 50"/>
                <a:gd name="T6" fmla="*/ 62 w 112"/>
                <a:gd name="T7" fmla="*/ 0 h 50"/>
                <a:gd name="T8" fmla="*/ 2 w 112"/>
                <a:gd name="T9" fmla="*/ 22 h 50"/>
                <a:gd name="T10" fmla="*/ 70 w 112"/>
                <a:gd name="T11" fmla="*/ 22 h 50"/>
                <a:gd name="T12" fmla="*/ 72 w 112"/>
                <a:gd name="T13" fmla="*/ 26 h 50"/>
                <a:gd name="T14" fmla="*/ 70 w 112"/>
                <a:gd name="T15" fmla="*/ 28 h 50"/>
                <a:gd name="T16" fmla="*/ 2 w 112"/>
                <a:gd name="T17" fmla="*/ 28 h 50"/>
                <a:gd name="T18" fmla="*/ 0 w 112"/>
                <a:gd name="T19" fmla="*/ 26 h 50"/>
                <a:gd name="T20" fmla="*/ 2 w 112"/>
                <a:gd name="T21" fmla="*/ 2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" h="50">
                  <a:moveTo>
                    <a:pt x="62" y="0"/>
                  </a:moveTo>
                  <a:lnTo>
                    <a:pt x="112" y="26"/>
                  </a:lnTo>
                  <a:lnTo>
                    <a:pt x="62" y="50"/>
                  </a:lnTo>
                  <a:lnTo>
                    <a:pt x="62" y="0"/>
                  </a:lnTo>
                  <a:close/>
                  <a:moveTo>
                    <a:pt x="2" y="22"/>
                  </a:moveTo>
                  <a:lnTo>
                    <a:pt x="70" y="22"/>
                  </a:lnTo>
                  <a:lnTo>
                    <a:pt x="72" y="26"/>
                  </a:lnTo>
                  <a:lnTo>
                    <a:pt x="70" y="28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6" name="Freeform 19"/>
            <p:cNvSpPr>
              <a:spLocks noEditPoints="1"/>
            </p:cNvSpPr>
            <p:nvPr/>
          </p:nvSpPr>
          <p:spPr bwMode="auto">
            <a:xfrm>
              <a:off x="4892675" y="3595688"/>
              <a:ext cx="180975" cy="120650"/>
            </a:xfrm>
            <a:custGeom>
              <a:avLst/>
              <a:gdLst>
                <a:gd name="T0" fmla="*/ 28 w 114"/>
                <a:gd name="T1" fmla="*/ 48 h 76"/>
                <a:gd name="T2" fmla="*/ 0 w 114"/>
                <a:gd name="T3" fmla="*/ 0 h 76"/>
                <a:gd name="T4" fmla="*/ 56 w 114"/>
                <a:gd name="T5" fmla="*/ 6 h 76"/>
                <a:gd name="T6" fmla="*/ 28 w 114"/>
                <a:gd name="T7" fmla="*/ 48 h 76"/>
                <a:gd name="T8" fmla="*/ 36 w 114"/>
                <a:gd name="T9" fmla="*/ 20 h 76"/>
                <a:gd name="T10" fmla="*/ 112 w 114"/>
                <a:gd name="T11" fmla="*/ 70 h 76"/>
                <a:gd name="T12" fmla="*/ 114 w 114"/>
                <a:gd name="T13" fmla="*/ 74 h 76"/>
                <a:gd name="T14" fmla="*/ 110 w 114"/>
                <a:gd name="T15" fmla="*/ 76 h 76"/>
                <a:gd name="T16" fmla="*/ 34 w 114"/>
                <a:gd name="T17" fmla="*/ 24 h 76"/>
                <a:gd name="T18" fmla="*/ 32 w 114"/>
                <a:gd name="T19" fmla="*/ 20 h 76"/>
                <a:gd name="T20" fmla="*/ 36 w 114"/>
                <a:gd name="T21" fmla="*/ 2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76">
                  <a:moveTo>
                    <a:pt x="28" y="48"/>
                  </a:moveTo>
                  <a:lnTo>
                    <a:pt x="0" y="0"/>
                  </a:lnTo>
                  <a:lnTo>
                    <a:pt x="56" y="6"/>
                  </a:lnTo>
                  <a:lnTo>
                    <a:pt x="28" y="48"/>
                  </a:lnTo>
                  <a:close/>
                  <a:moveTo>
                    <a:pt x="36" y="20"/>
                  </a:moveTo>
                  <a:lnTo>
                    <a:pt x="112" y="70"/>
                  </a:lnTo>
                  <a:lnTo>
                    <a:pt x="114" y="74"/>
                  </a:lnTo>
                  <a:lnTo>
                    <a:pt x="110" y="76"/>
                  </a:lnTo>
                  <a:lnTo>
                    <a:pt x="34" y="24"/>
                  </a:lnTo>
                  <a:lnTo>
                    <a:pt x="32" y="20"/>
                  </a:lnTo>
                  <a:lnTo>
                    <a:pt x="36" y="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7" name="Freeform 20"/>
            <p:cNvSpPr>
              <a:spLocks noEditPoints="1"/>
            </p:cNvSpPr>
            <p:nvPr/>
          </p:nvSpPr>
          <p:spPr bwMode="auto">
            <a:xfrm>
              <a:off x="4921250" y="4002088"/>
              <a:ext cx="155575" cy="149225"/>
            </a:xfrm>
            <a:custGeom>
              <a:avLst/>
              <a:gdLst>
                <a:gd name="T0" fmla="*/ 54 w 98"/>
                <a:gd name="T1" fmla="*/ 78 h 94"/>
                <a:gd name="T2" fmla="*/ 0 w 98"/>
                <a:gd name="T3" fmla="*/ 94 h 94"/>
                <a:gd name="T4" fmla="*/ 18 w 98"/>
                <a:gd name="T5" fmla="*/ 42 h 94"/>
                <a:gd name="T6" fmla="*/ 54 w 98"/>
                <a:gd name="T7" fmla="*/ 78 h 94"/>
                <a:gd name="T8" fmla="*/ 28 w 98"/>
                <a:gd name="T9" fmla="*/ 64 h 94"/>
                <a:gd name="T10" fmla="*/ 92 w 98"/>
                <a:gd name="T11" fmla="*/ 0 h 94"/>
                <a:gd name="T12" fmla="*/ 98 w 98"/>
                <a:gd name="T13" fmla="*/ 0 h 94"/>
                <a:gd name="T14" fmla="*/ 98 w 98"/>
                <a:gd name="T15" fmla="*/ 4 h 94"/>
                <a:gd name="T16" fmla="*/ 32 w 98"/>
                <a:gd name="T17" fmla="*/ 66 h 94"/>
                <a:gd name="T18" fmla="*/ 28 w 98"/>
                <a:gd name="T19" fmla="*/ 68 h 94"/>
                <a:gd name="T20" fmla="*/ 28 w 98"/>
                <a:gd name="T21" fmla="*/ 6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" h="94">
                  <a:moveTo>
                    <a:pt x="54" y="78"/>
                  </a:moveTo>
                  <a:lnTo>
                    <a:pt x="0" y="94"/>
                  </a:lnTo>
                  <a:lnTo>
                    <a:pt x="18" y="42"/>
                  </a:lnTo>
                  <a:lnTo>
                    <a:pt x="54" y="78"/>
                  </a:lnTo>
                  <a:close/>
                  <a:moveTo>
                    <a:pt x="28" y="64"/>
                  </a:moveTo>
                  <a:lnTo>
                    <a:pt x="92" y="0"/>
                  </a:lnTo>
                  <a:lnTo>
                    <a:pt x="98" y="0"/>
                  </a:lnTo>
                  <a:lnTo>
                    <a:pt x="98" y="4"/>
                  </a:lnTo>
                  <a:lnTo>
                    <a:pt x="32" y="66"/>
                  </a:lnTo>
                  <a:lnTo>
                    <a:pt x="28" y="68"/>
                  </a:lnTo>
                  <a:lnTo>
                    <a:pt x="28" y="6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8" name="Rectangle 21"/>
            <p:cNvSpPr>
              <a:spLocks noChangeArrowheads="1"/>
            </p:cNvSpPr>
            <p:nvPr/>
          </p:nvSpPr>
          <p:spPr bwMode="auto">
            <a:xfrm>
              <a:off x="2311400" y="1430338"/>
              <a:ext cx="87363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prise de contact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6" name="Rectangle 29"/>
            <p:cNvSpPr>
              <a:spLocks noChangeArrowheads="1"/>
            </p:cNvSpPr>
            <p:nvPr/>
          </p:nvSpPr>
          <p:spPr bwMode="auto">
            <a:xfrm>
              <a:off x="2189216" y="1851581"/>
              <a:ext cx="111800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découverte et la</a:t>
              </a: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reformulation des</a:t>
              </a: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besoins</a:t>
              </a: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7" name="Rectangle 40"/>
            <p:cNvSpPr>
              <a:spLocks noChangeArrowheads="1"/>
            </p:cNvSpPr>
            <p:nvPr/>
          </p:nvSpPr>
          <p:spPr bwMode="auto">
            <a:xfrm>
              <a:off x="2114550" y="2417763"/>
              <a:ext cx="12509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présentation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produit qui répond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3" name="Rectangle 56"/>
            <p:cNvSpPr>
              <a:spLocks noChangeArrowheads="1"/>
            </p:cNvSpPr>
            <p:nvPr/>
          </p:nvSpPr>
          <p:spPr bwMode="auto">
            <a:xfrm>
              <a:off x="2114550" y="2992438"/>
              <a:ext cx="12382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L’argumentation et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 aux objections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8" name="Rectangle 71"/>
            <p:cNvSpPr>
              <a:spLocks noChangeArrowheads="1"/>
            </p:cNvSpPr>
            <p:nvPr/>
          </p:nvSpPr>
          <p:spPr bwMode="auto">
            <a:xfrm>
              <a:off x="2114550" y="3449638"/>
              <a:ext cx="12509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présentation du prix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la négociation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" name="Rectangle 84"/>
            <p:cNvSpPr>
              <a:spLocks noChangeArrowheads="1"/>
            </p:cNvSpPr>
            <p:nvPr/>
          </p:nvSpPr>
          <p:spPr bwMode="auto">
            <a:xfrm>
              <a:off x="2311400" y="4043363"/>
              <a:ext cx="88485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conclusion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vente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4" name="Rectangle 97"/>
            <p:cNvSpPr>
              <a:spLocks noChangeArrowheads="1"/>
            </p:cNvSpPr>
            <p:nvPr/>
          </p:nvSpPr>
          <p:spPr bwMode="auto">
            <a:xfrm>
              <a:off x="3752850" y="1300163"/>
              <a:ext cx="103393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briser la glace,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créer les bonnes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conditions d’entretien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7" name="Rectangle 120"/>
            <p:cNvSpPr>
              <a:spLocks noChangeArrowheads="1"/>
            </p:cNvSpPr>
            <p:nvPr/>
          </p:nvSpPr>
          <p:spPr bwMode="auto">
            <a:xfrm>
              <a:off x="3676650" y="1841501"/>
              <a:ext cx="105637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connaître le 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ses besoins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2" name="Rectangle 135"/>
            <p:cNvSpPr>
              <a:spLocks noChangeArrowheads="1"/>
            </p:cNvSpPr>
            <p:nvPr/>
          </p:nvSpPr>
          <p:spPr bwMode="auto">
            <a:xfrm>
              <a:off x="3752850" y="2442647"/>
              <a:ext cx="96019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lui présenter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solution qui répond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besoins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7" name="Rectangle 150"/>
            <p:cNvSpPr>
              <a:spLocks noChangeArrowheads="1"/>
            </p:cNvSpPr>
            <p:nvPr/>
          </p:nvSpPr>
          <p:spPr bwMode="auto">
            <a:xfrm>
              <a:off x="3711575" y="2919413"/>
              <a:ext cx="105637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 convaincre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solution est celle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lui faut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5" name="Rectangle 158"/>
            <p:cNvSpPr>
              <a:spLocks noChangeArrowheads="1"/>
            </p:cNvSpPr>
            <p:nvPr/>
          </p:nvSpPr>
          <p:spPr bwMode="auto">
            <a:xfrm>
              <a:off x="3679825" y="3440113"/>
              <a:ext cx="113172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aboutir à un accord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gagnant/gagnant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" name="Rectangle 173"/>
            <p:cNvSpPr>
              <a:spLocks noChangeArrowheads="1"/>
            </p:cNvSpPr>
            <p:nvPr/>
          </p:nvSpPr>
          <p:spPr bwMode="auto">
            <a:xfrm>
              <a:off x="3679825" y="3865563"/>
              <a:ext cx="109966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se quitter en ayant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envie de transformer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vente ponctuelle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collaboration à long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terme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7" name="Rectangle 200"/>
            <p:cNvSpPr>
              <a:spLocks noChangeArrowheads="1"/>
            </p:cNvSpPr>
            <p:nvPr/>
          </p:nvSpPr>
          <p:spPr bwMode="auto">
            <a:xfrm>
              <a:off x="5073650" y="1296988"/>
              <a:ext cx="50975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montrer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convivial,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chaleureux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1" name="Rectangle 210"/>
            <p:cNvSpPr>
              <a:spLocks noChangeArrowheads="1"/>
            </p:cNvSpPr>
            <p:nvPr/>
          </p:nvSpPr>
          <p:spPr bwMode="auto">
            <a:xfrm>
              <a:off x="5105400" y="1841501"/>
              <a:ext cx="60753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prendre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notes, laisser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2" name="Rectangle 221"/>
            <p:cNvSpPr>
              <a:spLocks noChangeArrowheads="1"/>
            </p:cNvSpPr>
            <p:nvPr/>
          </p:nvSpPr>
          <p:spPr bwMode="auto">
            <a:xfrm>
              <a:off x="5086350" y="2436297"/>
              <a:ext cx="57868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assertif,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reprendre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3" name="Rectangle 232"/>
            <p:cNvSpPr>
              <a:spLocks noChangeArrowheads="1"/>
            </p:cNvSpPr>
            <p:nvPr/>
          </p:nvSpPr>
          <p:spPr bwMode="auto">
            <a:xfrm>
              <a:off x="5197475" y="2916238"/>
              <a:ext cx="40235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logique,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cohérent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0" name="Rectangle 239"/>
            <p:cNvSpPr>
              <a:spLocks noChangeArrowheads="1"/>
            </p:cNvSpPr>
            <p:nvPr/>
          </p:nvSpPr>
          <p:spPr bwMode="auto">
            <a:xfrm>
              <a:off x="5127625" y="3614738"/>
              <a:ext cx="597921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l’autre autant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qu’à soi,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créatif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954495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15817" y="6503990"/>
            <a:ext cx="3312367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QUATRE TYPES D’ÉVALUATION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POURQUOI ET QUAND ÉVALUER ?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2179706" y="1481117"/>
            <a:ext cx="4784589" cy="4540171"/>
            <a:chOff x="2179706" y="1412776"/>
            <a:chExt cx="4784589" cy="4540171"/>
          </a:xfrm>
        </p:grpSpPr>
        <p:sp>
          <p:nvSpPr>
            <p:cNvPr id="3325" name="Rectangle 6"/>
            <p:cNvSpPr>
              <a:spLocks noChangeArrowheads="1"/>
            </p:cNvSpPr>
            <p:nvPr/>
          </p:nvSpPr>
          <p:spPr bwMode="auto">
            <a:xfrm>
              <a:off x="4557781" y="1549301"/>
              <a:ext cx="2079625" cy="777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6" name="Freeform 7"/>
            <p:cNvSpPr>
              <a:spLocks noEditPoints="1"/>
            </p:cNvSpPr>
            <p:nvPr/>
          </p:nvSpPr>
          <p:spPr bwMode="auto">
            <a:xfrm>
              <a:off x="6043681" y="1539776"/>
              <a:ext cx="593725" cy="15875"/>
            </a:xfrm>
            <a:custGeom>
              <a:avLst/>
              <a:gdLst>
                <a:gd name="T0" fmla="*/ 40 w 374"/>
                <a:gd name="T1" fmla="*/ 10 h 10"/>
                <a:gd name="T2" fmla="*/ 0 w 374"/>
                <a:gd name="T3" fmla="*/ 10 h 10"/>
                <a:gd name="T4" fmla="*/ 0 w 374"/>
                <a:gd name="T5" fmla="*/ 0 h 10"/>
                <a:gd name="T6" fmla="*/ 40 w 374"/>
                <a:gd name="T7" fmla="*/ 0 h 10"/>
                <a:gd name="T8" fmla="*/ 40 w 374"/>
                <a:gd name="T9" fmla="*/ 10 h 10"/>
                <a:gd name="T10" fmla="*/ 106 w 374"/>
                <a:gd name="T11" fmla="*/ 10 h 10"/>
                <a:gd name="T12" fmla="*/ 68 w 374"/>
                <a:gd name="T13" fmla="*/ 10 h 10"/>
                <a:gd name="T14" fmla="*/ 68 w 374"/>
                <a:gd name="T15" fmla="*/ 0 h 10"/>
                <a:gd name="T16" fmla="*/ 106 w 374"/>
                <a:gd name="T17" fmla="*/ 0 h 10"/>
                <a:gd name="T18" fmla="*/ 106 w 374"/>
                <a:gd name="T19" fmla="*/ 10 h 10"/>
                <a:gd name="T20" fmla="*/ 174 w 374"/>
                <a:gd name="T21" fmla="*/ 10 h 10"/>
                <a:gd name="T22" fmla="*/ 134 w 374"/>
                <a:gd name="T23" fmla="*/ 10 h 10"/>
                <a:gd name="T24" fmla="*/ 134 w 374"/>
                <a:gd name="T25" fmla="*/ 0 h 10"/>
                <a:gd name="T26" fmla="*/ 174 w 374"/>
                <a:gd name="T27" fmla="*/ 0 h 10"/>
                <a:gd name="T28" fmla="*/ 174 w 374"/>
                <a:gd name="T29" fmla="*/ 10 h 10"/>
                <a:gd name="T30" fmla="*/ 240 w 374"/>
                <a:gd name="T31" fmla="*/ 10 h 10"/>
                <a:gd name="T32" fmla="*/ 204 w 374"/>
                <a:gd name="T33" fmla="*/ 10 h 10"/>
                <a:gd name="T34" fmla="*/ 204 w 374"/>
                <a:gd name="T35" fmla="*/ 0 h 10"/>
                <a:gd name="T36" fmla="*/ 240 w 374"/>
                <a:gd name="T37" fmla="*/ 0 h 10"/>
                <a:gd name="T38" fmla="*/ 240 w 374"/>
                <a:gd name="T39" fmla="*/ 10 h 10"/>
                <a:gd name="T40" fmla="*/ 308 w 374"/>
                <a:gd name="T41" fmla="*/ 10 h 10"/>
                <a:gd name="T42" fmla="*/ 270 w 374"/>
                <a:gd name="T43" fmla="*/ 10 h 10"/>
                <a:gd name="T44" fmla="*/ 270 w 374"/>
                <a:gd name="T45" fmla="*/ 0 h 10"/>
                <a:gd name="T46" fmla="*/ 308 w 374"/>
                <a:gd name="T47" fmla="*/ 0 h 10"/>
                <a:gd name="T48" fmla="*/ 308 w 374"/>
                <a:gd name="T49" fmla="*/ 10 h 10"/>
                <a:gd name="T50" fmla="*/ 374 w 374"/>
                <a:gd name="T51" fmla="*/ 10 h 10"/>
                <a:gd name="T52" fmla="*/ 336 w 374"/>
                <a:gd name="T53" fmla="*/ 10 h 10"/>
                <a:gd name="T54" fmla="*/ 336 w 374"/>
                <a:gd name="T55" fmla="*/ 0 h 10"/>
                <a:gd name="T56" fmla="*/ 374 w 374"/>
                <a:gd name="T57" fmla="*/ 0 h 10"/>
                <a:gd name="T58" fmla="*/ 374 w 374"/>
                <a:gd name="T5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4" h="10">
                  <a:moveTo>
                    <a:pt x="4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10"/>
                  </a:lnTo>
                  <a:close/>
                  <a:moveTo>
                    <a:pt x="106" y="10"/>
                  </a:moveTo>
                  <a:lnTo>
                    <a:pt x="68" y="10"/>
                  </a:lnTo>
                  <a:lnTo>
                    <a:pt x="68" y="0"/>
                  </a:lnTo>
                  <a:lnTo>
                    <a:pt x="106" y="0"/>
                  </a:lnTo>
                  <a:lnTo>
                    <a:pt x="106" y="10"/>
                  </a:lnTo>
                  <a:close/>
                  <a:moveTo>
                    <a:pt x="174" y="10"/>
                  </a:moveTo>
                  <a:lnTo>
                    <a:pt x="134" y="10"/>
                  </a:lnTo>
                  <a:lnTo>
                    <a:pt x="134" y="0"/>
                  </a:lnTo>
                  <a:lnTo>
                    <a:pt x="174" y="0"/>
                  </a:lnTo>
                  <a:lnTo>
                    <a:pt x="174" y="10"/>
                  </a:lnTo>
                  <a:close/>
                  <a:moveTo>
                    <a:pt x="240" y="10"/>
                  </a:moveTo>
                  <a:lnTo>
                    <a:pt x="204" y="10"/>
                  </a:lnTo>
                  <a:lnTo>
                    <a:pt x="204" y="0"/>
                  </a:lnTo>
                  <a:lnTo>
                    <a:pt x="240" y="0"/>
                  </a:lnTo>
                  <a:lnTo>
                    <a:pt x="240" y="10"/>
                  </a:lnTo>
                  <a:close/>
                  <a:moveTo>
                    <a:pt x="308" y="10"/>
                  </a:moveTo>
                  <a:lnTo>
                    <a:pt x="270" y="10"/>
                  </a:lnTo>
                  <a:lnTo>
                    <a:pt x="270" y="0"/>
                  </a:lnTo>
                  <a:lnTo>
                    <a:pt x="308" y="0"/>
                  </a:lnTo>
                  <a:lnTo>
                    <a:pt x="308" y="10"/>
                  </a:lnTo>
                  <a:close/>
                  <a:moveTo>
                    <a:pt x="374" y="10"/>
                  </a:moveTo>
                  <a:lnTo>
                    <a:pt x="336" y="10"/>
                  </a:lnTo>
                  <a:lnTo>
                    <a:pt x="336" y="0"/>
                  </a:lnTo>
                  <a:lnTo>
                    <a:pt x="374" y="0"/>
                  </a:lnTo>
                  <a:lnTo>
                    <a:pt x="374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8" name="Freeform 9"/>
            <p:cNvSpPr>
              <a:spLocks noEditPoints="1"/>
            </p:cNvSpPr>
            <p:nvPr/>
          </p:nvSpPr>
          <p:spPr bwMode="auto">
            <a:xfrm>
              <a:off x="4767331" y="1539776"/>
              <a:ext cx="593725" cy="15875"/>
            </a:xfrm>
            <a:custGeom>
              <a:avLst/>
              <a:gdLst>
                <a:gd name="T0" fmla="*/ 38 w 374"/>
                <a:gd name="T1" fmla="*/ 10 h 10"/>
                <a:gd name="T2" fmla="*/ 0 w 374"/>
                <a:gd name="T3" fmla="*/ 10 h 10"/>
                <a:gd name="T4" fmla="*/ 0 w 374"/>
                <a:gd name="T5" fmla="*/ 0 h 10"/>
                <a:gd name="T6" fmla="*/ 38 w 374"/>
                <a:gd name="T7" fmla="*/ 0 h 10"/>
                <a:gd name="T8" fmla="*/ 38 w 374"/>
                <a:gd name="T9" fmla="*/ 10 h 10"/>
                <a:gd name="T10" fmla="*/ 104 w 374"/>
                <a:gd name="T11" fmla="*/ 10 h 10"/>
                <a:gd name="T12" fmla="*/ 68 w 374"/>
                <a:gd name="T13" fmla="*/ 10 h 10"/>
                <a:gd name="T14" fmla="*/ 68 w 374"/>
                <a:gd name="T15" fmla="*/ 0 h 10"/>
                <a:gd name="T16" fmla="*/ 104 w 374"/>
                <a:gd name="T17" fmla="*/ 0 h 10"/>
                <a:gd name="T18" fmla="*/ 104 w 374"/>
                <a:gd name="T19" fmla="*/ 10 h 10"/>
                <a:gd name="T20" fmla="*/ 172 w 374"/>
                <a:gd name="T21" fmla="*/ 10 h 10"/>
                <a:gd name="T22" fmla="*/ 134 w 374"/>
                <a:gd name="T23" fmla="*/ 10 h 10"/>
                <a:gd name="T24" fmla="*/ 134 w 374"/>
                <a:gd name="T25" fmla="*/ 0 h 10"/>
                <a:gd name="T26" fmla="*/ 172 w 374"/>
                <a:gd name="T27" fmla="*/ 0 h 10"/>
                <a:gd name="T28" fmla="*/ 172 w 374"/>
                <a:gd name="T29" fmla="*/ 10 h 10"/>
                <a:gd name="T30" fmla="*/ 240 w 374"/>
                <a:gd name="T31" fmla="*/ 10 h 10"/>
                <a:gd name="T32" fmla="*/ 200 w 374"/>
                <a:gd name="T33" fmla="*/ 10 h 10"/>
                <a:gd name="T34" fmla="*/ 200 w 374"/>
                <a:gd name="T35" fmla="*/ 0 h 10"/>
                <a:gd name="T36" fmla="*/ 240 w 374"/>
                <a:gd name="T37" fmla="*/ 0 h 10"/>
                <a:gd name="T38" fmla="*/ 240 w 374"/>
                <a:gd name="T39" fmla="*/ 10 h 10"/>
                <a:gd name="T40" fmla="*/ 306 w 374"/>
                <a:gd name="T41" fmla="*/ 10 h 10"/>
                <a:gd name="T42" fmla="*/ 268 w 374"/>
                <a:gd name="T43" fmla="*/ 10 h 10"/>
                <a:gd name="T44" fmla="*/ 268 w 374"/>
                <a:gd name="T45" fmla="*/ 0 h 10"/>
                <a:gd name="T46" fmla="*/ 306 w 374"/>
                <a:gd name="T47" fmla="*/ 0 h 10"/>
                <a:gd name="T48" fmla="*/ 306 w 374"/>
                <a:gd name="T49" fmla="*/ 10 h 10"/>
                <a:gd name="T50" fmla="*/ 374 w 374"/>
                <a:gd name="T51" fmla="*/ 10 h 10"/>
                <a:gd name="T52" fmla="*/ 334 w 374"/>
                <a:gd name="T53" fmla="*/ 10 h 10"/>
                <a:gd name="T54" fmla="*/ 334 w 374"/>
                <a:gd name="T55" fmla="*/ 0 h 10"/>
                <a:gd name="T56" fmla="*/ 374 w 374"/>
                <a:gd name="T57" fmla="*/ 0 h 10"/>
                <a:gd name="T58" fmla="*/ 374 w 374"/>
                <a:gd name="T59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4" h="10">
                  <a:moveTo>
                    <a:pt x="38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38" y="0"/>
                  </a:lnTo>
                  <a:lnTo>
                    <a:pt x="38" y="10"/>
                  </a:lnTo>
                  <a:close/>
                  <a:moveTo>
                    <a:pt x="104" y="10"/>
                  </a:moveTo>
                  <a:lnTo>
                    <a:pt x="68" y="10"/>
                  </a:lnTo>
                  <a:lnTo>
                    <a:pt x="68" y="0"/>
                  </a:lnTo>
                  <a:lnTo>
                    <a:pt x="104" y="0"/>
                  </a:lnTo>
                  <a:lnTo>
                    <a:pt x="104" y="10"/>
                  </a:lnTo>
                  <a:close/>
                  <a:moveTo>
                    <a:pt x="172" y="10"/>
                  </a:moveTo>
                  <a:lnTo>
                    <a:pt x="134" y="10"/>
                  </a:lnTo>
                  <a:lnTo>
                    <a:pt x="134" y="0"/>
                  </a:lnTo>
                  <a:lnTo>
                    <a:pt x="172" y="0"/>
                  </a:lnTo>
                  <a:lnTo>
                    <a:pt x="172" y="10"/>
                  </a:lnTo>
                  <a:close/>
                  <a:moveTo>
                    <a:pt x="240" y="10"/>
                  </a:moveTo>
                  <a:lnTo>
                    <a:pt x="200" y="10"/>
                  </a:lnTo>
                  <a:lnTo>
                    <a:pt x="200" y="0"/>
                  </a:lnTo>
                  <a:lnTo>
                    <a:pt x="240" y="0"/>
                  </a:lnTo>
                  <a:lnTo>
                    <a:pt x="240" y="10"/>
                  </a:lnTo>
                  <a:close/>
                  <a:moveTo>
                    <a:pt x="306" y="10"/>
                  </a:moveTo>
                  <a:lnTo>
                    <a:pt x="268" y="10"/>
                  </a:lnTo>
                  <a:lnTo>
                    <a:pt x="268" y="0"/>
                  </a:lnTo>
                  <a:lnTo>
                    <a:pt x="306" y="0"/>
                  </a:lnTo>
                  <a:lnTo>
                    <a:pt x="306" y="10"/>
                  </a:lnTo>
                  <a:close/>
                  <a:moveTo>
                    <a:pt x="374" y="10"/>
                  </a:moveTo>
                  <a:lnTo>
                    <a:pt x="334" y="10"/>
                  </a:lnTo>
                  <a:lnTo>
                    <a:pt x="334" y="0"/>
                  </a:lnTo>
                  <a:lnTo>
                    <a:pt x="374" y="0"/>
                  </a:lnTo>
                  <a:lnTo>
                    <a:pt x="374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29" name="Freeform 10"/>
            <p:cNvSpPr>
              <a:spLocks noEditPoints="1"/>
            </p:cNvSpPr>
            <p:nvPr/>
          </p:nvSpPr>
          <p:spPr bwMode="auto">
            <a:xfrm>
              <a:off x="4551431" y="1539776"/>
              <a:ext cx="168275" cy="438150"/>
            </a:xfrm>
            <a:custGeom>
              <a:avLst/>
              <a:gdLst>
                <a:gd name="T0" fmla="*/ 8 w 106"/>
                <a:gd name="T1" fmla="*/ 240 h 276"/>
                <a:gd name="T2" fmla="*/ 8 w 106"/>
                <a:gd name="T3" fmla="*/ 276 h 276"/>
                <a:gd name="T4" fmla="*/ 0 w 106"/>
                <a:gd name="T5" fmla="*/ 276 h 276"/>
                <a:gd name="T6" fmla="*/ 0 w 106"/>
                <a:gd name="T7" fmla="*/ 240 h 276"/>
                <a:gd name="T8" fmla="*/ 8 w 106"/>
                <a:gd name="T9" fmla="*/ 240 h 276"/>
                <a:gd name="T10" fmla="*/ 8 w 106"/>
                <a:gd name="T11" fmla="*/ 172 h 276"/>
                <a:gd name="T12" fmla="*/ 8 w 106"/>
                <a:gd name="T13" fmla="*/ 210 h 276"/>
                <a:gd name="T14" fmla="*/ 0 w 106"/>
                <a:gd name="T15" fmla="*/ 210 h 276"/>
                <a:gd name="T16" fmla="*/ 0 w 106"/>
                <a:gd name="T17" fmla="*/ 172 h 276"/>
                <a:gd name="T18" fmla="*/ 8 w 106"/>
                <a:gd name="T19" fmla="*/ 172 h 276"/>
                <a:gd name="T20" fmla="*/ 8 w 106"/>
                <a:gd name="T21" fmla="*/ 104 h 276"/>
                <a:gd name="T22" fmla="*/ 8 w 106"/>
                <a:gd name="T23" fmla="*/ 142 h 276"/>
                <a:gd name="T24" fmla="*/ 0 w 106"/>
                <a:gd name="T25" fmla="*/ 142 h 276"/>
                <a:gd name="T26" fmla="*/ 0 w 106"/>
                <a:gd name="T27" fmla="*/ 104 h 276"/>
                <a:gd name="T28" fmla="*/ 8 w 106"/>
                <a:gd name="T29" fmla="*/ 104 h 276"/>
                <a:gd name="T30" fmla="*/ 8 w 106"/>
                <a:gd name="T31" fmla="*/ 36 h 276"/>
                <a:gd name="T32" fmla="*/ 8 w 106"/>
                <a:gd name="T33" fmla="*/ 76 h 276"/>
                <a:gd name="T34" fmla="*/ 0 w 106"/>
                <a:gd name="T35" fmla="*/ 76 h 276"/>
                <a:gd name="T36" fmla="*/ 0 w 106"/>
                <a:gd name="T37" fmla="*/ 36 h 276"/>
                <a:gd name="T38" fmla="*/ 8 w 106"/>
                <a:gd name="T39" fmla="*/ 36 h 276"/>
                <a:gd name="T40" fmla="*/ 40 w 106"/>
                <a:gd name="T41" fmla="*/ 10 h 276"/>
                <a:gd name="T42" fmla="*/ 4 w 106"/>
                <a:gd name="T43" fmla="*/ 10 h 276"/>
                <a:gd name="T44" fmla="*/ 8 w 106"/>
                <a:gd name="T45" fmla="*/ 6 h 276"/>
                <a:gd name="T46" fmla="*/ 8 w 106"/>
                <a:gd name="T47" fmla="*/ 10 h 276"/>
                <a:gd name="T48" fmla="*/ 0 w 106"/>
                <a:gd name="T49" fmla="*/ 10 h 276"/>
                <a:gd name="T50" fmla="*/ 0 w 106"/>
                <a:gd name="T51" fmla="*/ 0 h 276"/>
                <a:gd name="T52" fmla="*/ 40 w 106"/>
                <a:gd name="T53" fmla="*/ 0 h 276"/>
                <a:gd name="T54" fmla="*/ 40 w 106"/>
                <a:gd name="T55" fmla="*/ 10 h 276"/>
                <a:gd name="T56" fmla="*/ 106 w 106"/>
                <a:gd name="T57" fmla="*/ 10 h 276"/>
                <a:gd name="T58" fmla="*/ 70 w 106"/>
                <a:gd name="T59" fmla="*/ 10 h 276"/>
                <a:gd name="T60" fmla="*/ 70 w 106"/>
                <a:gd name="T61" fmla="*/ 0 h 276"/>
                <a:gd name="T62" fmla="*/ 106 w 106"/>
                <a:gd name="T63" fmla="*/ 0 h 276"/>
                <a:gd name="T64" fmla="*/ 106 w 106"/>
                <a:gd name="T65" fmla="*/ 10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6" h="276">
                  <a:moveTo>
                    <a:pt x="8" y="240"/>
                  </a:moveTo>
                  <a:lnTo>
                    <a:pt x="8" y="276"/>
                  </a:lnTo>
                  <a:lnTo>
                    <a:pt x="0" y="276"/>
                  </a:lnTo>
                  <a:lnTo>
                    <a:pt x="0" y="240"/>
                  </a:lnTo>
                  <a:lnTo>
                    <a:pt x="8" y="240"/>
                  </a:lnTo>
                  <a:close/>
                  <a:moveTo>
                    <a:pt x="8" y="172"/>
                  </a:moveTo>
                  <a:lnTo>
                    <a:pt x="8" y="210"/>
                  </a:lnTo>
                  <a:lnTo>
                    <a:pt x="0" y="210"/>
                  </a:lnTo>
                  <a:lnTo>
                    <a:pt x="0" y="172"/>
                  </a:lnTo>
                  <a:lnTo>
                    <a:pt x="8" y="172"/>
                  </a:lnTo>
                  <a:close/>
                  <a:moveTo>
                    <a:pt x="8" y="104"/>
                  </a:moveTo>
                  <a:lnTo>
                    <a:pt x="8" y="142"/>
                  </a:lnTo>
                  <a:lnTo>
                    <a:pt x="0" y="142"/>
                  </a:lnTo>
                  <a:lnTo>
                    <a:pt x="0" y="104"/>
                  </a:lnTo>
                  <a:lnTo>
                    <a:pt x="8" y="104"/>
                  </a:lnTo>
                  <a:close/>
                  <a:moveTo>
                    <a:pt x="8" y="36"/>
                  </a:moveTo>
                  <a:lnTo>
                    <a:pt x="8" y="76"/>
                  </a:lnTo>
                  <a:lnTo>
                    <a:pt x="0" y="76"/>
                  </a:lnTo>
                  <a:lnTo>
                    <a:pt x="0" y="36"/>
                  </a:lnTo>
                  <a:lnTo>
                    <a:pt x="8" y="36"/>
                  </a:lnTo>
                  <a:close/>
                  <a:moveTo>
                    <a:pt x="40" y="10"/>
                  </a:moveTo>
                  <a:lnTo>
                    <a:pt x="4" y="10"/>
                  </a:lnTo>
                  <a:lnTo>
                    <a:pt x="8" y="6"/>
                  </a:lnTo>
                  <a:lnTo>
                    <a:pt x="8" y="10"/>
                  </a:lnTo>
                  <a:lnTo>
                    <a:pt x="0" y="10"/>
                  </a:lnTo>
                  <a:lnTo>
                    <a:pt x="0" y="0"/>
                  </a:lnTo>
                  <a:lnTo>
                    <a:pt x="40" y="0"/>
                  </a:lnTo>
                  <a:lnTo>
                    <a:pt x="40" y="10"/>
                  </a:lnTo>
                  <a:close/>
                  <a:moveTo>
                    <a:pt x="106" y="10"/>
                  </a:moveTo>
                  <a:lnTo>
                    <a:pt x="70" y="10"/>
                  </a:lnTo>
                  <a:lnTo>
                    <a:pt x="70" y="0"/>
                  </a:lnTo>
                  <a:lnTo>
                    <a:pt x="106" y="0"/>
                  </a:lnTo>
                  <a:lnTo>
                    <a:pt x="106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0" name="Freeform 11"/>
            <p:cNvSpPr>
              <a:spLocks noEditPoints="1"/>
            </p:cNvSpPr>
            <p:nvPr/>
          </p:nvSpPr>
          <p:spPr bwMode="auto">
            <a:xfrm>
              <a:off x="4551431" y="2025551"/>
              <a:ext cx="298450" cy="307975"/>
            </a:xfrm>
            <a:custGeom>
              <a:avLst/>
              <a:gdLst>
                <a:gd name="T0" fmla="*/ 150 w 188"/>
                <a:gd name="T1" fmla="*/ 184 h 194"/>
                <a:gd name="T2" fmla="*/ 188 w 188"/>
                <a:gd name="T3" fmla="*/ 184 h 194"/>
                <a:gd name="T4" fmla="*/ 188 w 188"/>
                <a:gd name="T5" fmla="*/ 194 h 194"/>
                <a:gd name="T6" fmla="*/ 150 w 188"/>
                <a:gd name="T7" fmla="*/ 194 h 194"/>
                <a:gd name="T8" fmla="*/ 150 w 188"/>
                <a:gd name="T9" fmla="*/ 184 h 194"/>
                <a:gd name="T10" fmla="*/ 84 w 188"/>
                <a:gd name="T11" fmla="*/ 184 h 194"/>
                <a:gd name="T12" fmla="*/ 122 w 188"/>
                <a:gd name="T13" fmla="*/ 184 h 194"/>
                <a:gd name="T14" fmla="*/ 122 w 188"/>
                <a:gd name="T15" fmla="*/ 194 h 194"/>
                <a:gd name="T16" fmla="*/ 84 w 188"/>
                <a:gd name="T17" fmla="*/ 194 h 194"/>
                <a:gd name="T18" fmla="*/ 84 w 188"/>
                <a:gd name="T19" fmla="*/ 184 h 194"/>
                <a:gd name="T20" fmla="*/ 16 w 188"/>
                <a:gd name="T21" fmla="*/ 184 h 194"/>
                <a:gd name="T22" fmla="*/ 54 w 188"/>
                <a:gd name="T23" fmla="*/ 184 h 194"/>
                <a:gd name="T24" fmla="*/ 54 w 188"/>
                <a:gd name="T25" fmla="*/ 194 h 194"/>
                <a:gd name="T26" fmla="*/ 16 w 188"/>
                <a:gd name="T27" fmla="*/ 194 h 194"/>
                <a:gd name="T28" fmla="*/ 16 w 188"/>
                <a:gd name="T29" fmla="*/ 184 h 194"/>
                <a:gd name="T30" fmla="*/ 8 w 188"/>
                <a:gd name="T31" fmla="*/ 134 h 194"/>
                <a:gd name="T32" fmla="*/ 8 w 188"/>
                <a:gd name="T33" fmla="*/ 174 h 194"/>
                <a:gd name="T34" fmla="*/ 0 w 188"/>
                <a:gd name="T35" fmla="*/ 174 h 194"/>
                <a:gd name="T36" fmla="*/ 0 w 188"/>
                <a:gd name="T37" fmla="*/ 134 h 194"/>
                <a:gd name="T38" fmla="*/ 8 w 188"/>
                <a:gd name="T39" fmla="*/ 134 h 194"/>
                <a:gd name="T40" fmla="*/ 8 w 188"/>
                <a:gd name="T41" fmla="*/ 66 h 194"/>
                <a:gd name="T42" fmla="*/ 8 w 188"/>
                <a:gd name="T43" fmla="*/ 104 h 194"/>
                <a:gd name="T44" fmla="*/ 0 w 188"/>
                <a:gd name="T45" fmla="*/ 104 h 194"/>
                <a:gd name="T46" fmla="*/ 0 w 188"/>
                <a:gd name="T47" fmla="*/ 66 h 194"/>
                <a:gd name="T48" fmla="*/ 8 w 188"/>
                <a:gd name="T49" fmla="*/ 66 h 194"/>
                <a:gd name="T50" fmla="*/ 8 w 188"/>
                <a:gd name="T51" fmla="*/ 0 h 194"/>
                <a:gd name="T52" fmla="*/ 8 w 188"/>
                <a:gd name="T53" fmla="*/ 38 h 194"/>
                <a:gd name="T54" fmla="*/ 0 w 188"/>
                <a:gd name="T55" fmla="*/ 38 h 194"/>
                <a:gd name="T56" fmla="*/ 0 w 188"/>
                <a:gd name="T57" fmla="*/ 0 h 194"/>
                <a:gd name="T58" fmla="*/ 8 w 188"/>
                <a:gd name="T59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194">
                  <a:moveTo>
                    <a:pt x="150" y="184"/>
                  </a:moveTo>
                  <a:lnTo>
                    <a:pt x="188" y="184"/>
                  </a:lnTo>
                  <a:lnTo>
                    <a:pt x="188" y="194"/>
                  </a:lnTo>
                  <a:lnTo>
                    <a:pt x="150" y="194"/>
                  </a:lnTo>
                  <a:lnTo>
                    <a:pt x="150" y="184"/>
                  </a:lnTo>
                  <a:close/>
                  <a:moveTo>
                    <a:pt x="84" y="184"/>
                  </a:moveTo>
                  <a:lnTo>
                    <a:pt x="122" y="184"/>
                  </a:lnTo>
                  <a:lnTo>
                    <a:pt x="122" y="194"/>
                  </a:lnTo>
                  <a:lnTo>
                    <a:pt x="84" y="194"/>
                  </a:lnTo>
                  <a:lnTo>
                    <a:pt x="84" y="184"/>
                  </a:lnTo>
                  <a:close/>
                  <a:moveTo>
                    <a:pt x="16" y="184"/>
                  </a:moveTo>
                  <a:lnTo>
                    <a:pt x="54" y="184"/>
                  </a:lnTo>
                  <a:lnTo>
                    <a:pt x="54" y="194"/>
                  </a:lnTo>
                  <a:lnTo>
                    <a:pt x="16" y="194"/>
                  </a:lnTo>
                  <a:lnTo>
                    <a:pt x="16" y="184"/>
                  </a:lnTo>
                  <a:close/>
                  <a:moveTo>
                    <a:pt x="8" y="134"/>
                  </a:moveTo>
                  <a:lnTo>
                    <a:pt x="8" y="174"/>
                  </a:lnTo>
                  <a:lnTo>
                    <a:pt x="0" y="174"/>
                  </a:lnTo>
                  <a:lnTo>
                    <a:pt x="0" y="134"/>
                  </a:lnTo>
                  <a:lnTo>
                    <a:pt x="8" y="134"/>
                  </a:lnTo>
                  <a:close/>
                  <a:moveTo>
                    <a:pt x="8" y="66"/>
                  </a:moveTo>
                  <a:lnTo>
                    <a:pt x="8" y="104"/>
                  </a:lnTo>
                  <a:lnTo>
                    <a:pt x="0" y="104"/>
                  </a:lnTo>
                  <a:lnTo>
                    <a:pt x="0" y="66"/>
                  </a:lnTo>
                  <a:lnTo>
                    <a:pt x="8" y="66"/>
                  </a:lnTo>
                  <a:close/>
                  <a:moveTo>
                    <a:pt x="8" y="0"/>
                  </a:moveTo>
                  <a:lnTo>
                    <a:pt x="8" y="38"/>
                  </a:lnTo>
                  <a:lnTo>
                    <a:pt x="0" y="38"/>
                  </a:lnTo>
                  <a:lnTo>
                    <a:pt x="0" y="0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1" name="Freeform 12"/>
            <p:cNvSpPr>
              <a:spLocks noEditPoints="1"/>
            </p:cNvSpPr>
            <p:nvPr/>
          </p:nvSpPr>
          <p:spPr bwMode="auto">
            <a:xfrm>
              <a:off x="4897506" y="2317651"/>
              <a:ext cx="593725" cy="15875"/>
            </a:xfrm>
            <a:custGeom>
              <a:avLst/>
              <a:gdLst>
                <a:gd name="T0" fmla="*/ 334 w 374"/>
                <a:gd name="T1" fmla="*/ 0 h 10"/>
                <a:gd name="T2" fmla="*/ 374 w 374"/>
                <a:gd name="T3" fmla="*/ 0 h 10"/>
                <a:gd name="T4" fmla="*/ 374 w 374"/>
                <a:gd name="T5" fmla="*/ 10 h 10"/>
                <a:gd name="T6" fmla="*/ 334 w 374"/>
                <a:gd name="T7" fmla="*/ 10 h 10"/>
                <a:gd name="T8" fmla="*/ 334 w 374"/>
                <a:gd name="T9" fmla="*/ 0 h 10"/>
                <a:gd name="T10" fmla="*/ 268 w 374"/>
                <a:gd name="T11" fmla="*/ 0 h 10"/>
                <a:gd name="T12" fmla="*/ 306 w 374"/>
                <a:gd name="T13" fmla="*/ 0 h 10"/>
                <a:gd name="T14" fmla="*/ 306 w 374"/>
                <a:gd name="T15" fmla="*/ 10 h 10"/>
                <a:gd name="T16" fmla="*/ 268 w 374"/>
                <a:gd name="T17" fmla="*/ 10 h 10"/>
                <a:gd name="T18" fmla="*/ 268 w 374"/>
                <a:gd name="T19" fmla="*/ 0 h 10"/>
                <a:gd name="T20" fmla="*/ 200 w 374"/>
                <a:gd name="T21" fmla="*/ 0 h 10"/>
                <a:gd name="T22" fmla="*/ 240 w 374"/>
                <a:gd name="T23" fmla="*/ 0 h 10"/>
                <a:gd name="T24" fmla="*/ 240 w 374"/>
                <a:gd name="T25" fmla="*/ 10 h 10"/>
                <a:gd name="T26" fmla="*/ 200 w 374"/>
                <a:gd name="T27" fmla="*/ 10 h 10"/>
                <a:gd name="T28" fmla="*/ 200 w 374"/>
                <a:gd name="T29" fmla="*/ 0 h 10"/>
                <a:gd name="T30" fmla="*/ 134 w 374"/>
                <a:gd name="T31" fmla="*/ 0 h 10"/>
                <a:gd name="T32" fmla="*/ 172 w 374"/>
                <a:gd name="T33" fmla="*/ 0 h 10"/>
                <a:gd name="T34" fmla="*/ 172 w 374"/>
                <a:gd name="T35" fmla="*/ 10 h 10"/>
                <a:gd name="T36" fmla="*/ 134 w 374"/>
                <a:gd name="T37" fmla="*/ 10 h 10"/>
                <a:gd name="T38" fmla="*/ 134 w 374"/>
                <a:gd name="T39" fmla="*/ 0 h 10"/>
                <a:gd name="T40" fmla="*/ 66 w 374"/>
                <a:gd name="T41" fmla="*/ 0 h 10"/>
                <a:gd name="T42" fmla="*/ 104 w 374"/>
                <a:gd name="T43" fmla="*/ 0 h 10"/>
                <a:gd name="T44" fmla="*/ 104 w 374"/>
                <a:gd name="T45" fmla="*/ 10 h 10"/>
                <a:gd name="T46" fmla="*/ 66 w 374"/>
                <a:gd name="T47" fmla="*/ 10 h 10"/>
                <a:gd name="T48" fmla="*/ 66 w 374"/>
                <a:gd name="T49" fmla="*/ 0 h 10"/>
                <a:gd name="T50" fmla="*/ 0 w 374"/>
                <a:gd name="T51" fmla="*/ 0 h 10"/>
                <a:gd name="T52" fmla="*/ 38 w 374"/>
                <a:gd name="T53" fmla="*/ 0 h 10"/>
                <a:gd name="T54" fmla="*/ 38 w 374"/>
                <a:gd name="T55" fmla="*/ 10 h 10"/>
                <a:gd name="T56" fmla="*/ 0 w 374"/>
                <a:gd name="T57" fmla="*/ 10 h 10"/>
                <a:gd name="T58" fmla="*/ 0 w 374"/>
                <a:gd name="T5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4" h="10">
                  <a:moveTo>
                    <a:pt x="334" y="0"/>
                  </a:moveTo>
                  <a:lnTo>
                    <a:pt x="374" y="0"/>
                  </a:lnTo>
                  <a:lnTo>
                    <a:pt x="374" y="10"/>
                  </a:lnTo>
                  <a:lnTo>
                    <a:pt x="334" y="10"/>
                  </a:lnTo>
                  <a:lnTo>
                    <a:pt x="334" y="0"/>
                  </a:lnTo>
                  <a:close/>
                  <a:moveTo>
                    <a:pt x="268" y="0"/>
                  </a:moveTo>
                  <a:lnTo>
                    <a:pt x="306" y="0"/>
                  </a:lnTo>
                  <a:lnTo>
                    <a:pt x="306" y="10"/>
                  </a:lnTo>
                  <a:lnTo>
                    <a:pt x="268" y="10"/>
                  </a:lnTo>
                  <a:lnTo>
                    <a:pt x="268" y="0"/>
                  </a:lnTo>
                  <a:close/>
                  <a:moveTo>
                    <a:pt x="200" y="0"/>
                  </a:moveTo>
                  <a:lnTo>
                    <a:pt x="240" y="0"/>
                  </a:lnTo>
                  <a:lnTo>
                    <a:pt x="240" y="10"/>
                  </a:lnTo>
                  <a:lnTo>
                    <a:pt x="200" y="10"/>
                  </a:lnTo>
                  <a:lnTo>
                    <a:pt x="200" y="0"/>
                  </a:lnTo>
                  <a:close/>
                  <a:moveTo>
                    <a:pt x="134" y="0"/>
                  </a:moveTo>
                  <a:lnTo>
                    <a:pt x="172" y="0"/>
                  </a:lnTo>
                  <a:lnTo>
                    <a:pt x="172" y="10"/>
                  </a:lnTo>
                  <a:lnTo>
                    <a:pt x="134" y="10"/>
                  </a:lnTo>
                  <a:lnTo>
                    <a:pt x="134" y="0"/>
                  </a:lnTo>
                  <a:close/>
                  <a:moveTo>
                    <a:pt x="66" y="0"/>
                  </a:moveTo>
                  <a:lnTo>
                    <a:pt x="104" y="0"/>
                  </a:lnTo>
                  <a:lnTo>
                    <a:pt x="104" y="10"/>
                  </a:lnTo>
                  <a:lnTo>
                    <a:pt x="66" y="10"/>
                  </a:lnTo>
                  <a:lnTo>
                    <a:pt x="66" y="0"/>
                  </a:lnTo>
                  <a:close/>
                  <a:moveTo>
                    <a:pt x="0" y="0"/>
                  </a:moveTo>
                  <a:lnTo>
                    <a:pt x="38" y="0"/>
                  </a:lnTo>
                  <a:lnTo>
                    <a:pt x="38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2" name="Freeform 13"/>
            <p:cNvSpPr>
              <a:spLocks noEditPoints="1"/>
            </p:cNvSpPr>
            <p:nvPr/>
          </p:nvSpPr>
          <p:spPr bwMode="auto">
            <a:xfrm>
              <a:off x="5535681" y="2317651"/>
              <a:ext cx="593725" cy="15875"/>
            </a:xfrm>
            <a:custGeom>
              <a:avLst/>
              <a:gdLst>
                <a:gd name="T0" fmla="*/ 336 w 374"/>
                <a:gd name="T1" fmla="*/ 0 h 10"/>
                <a:gd name="T2" fmla="*/ 374 w 374"/>
                <a:gd name="T3" fmla="*/ 0 h 10"/>
                <a:gd name="T4" fmla="*/ 374 w 374"/>
                <a:gd name="T5" fmla="*/ 10 h 10"/>
                <a:gd name="T6" fmla="*/ 336 w 374"/>
                <a:gd name="T7" fmla="*/ 10 h 10"/>
                <a:gd name="T8" fmla="*/ 336 w 374"/>
                <a:gd name="T9" fmla="*/ 0 h 10"/>
                <a:gd name="T10" fmla="*/ 268 w 374"/>
                <a:gd name="T11" fmla="*/ 0 h 10"/>
                <a:gd name="T12" fmla="*/ 308 w 374"/>
                <a:gd name="T13" fmla="*/ 0 h 10"/>
                <a:gd name="T14" fmla="*/ 308 w 374"/>
                <a:gd name="T15" fmla="*/ 10 h 10"/>
                <a:gd name="T16" fmla="*/ 268 w 374"/>
                <a:gd name="T17" fmla="*/ 10 h 10"/>
                <a:gd name="T18" fmla="*/ 268 w 374"/>
                <a:gd name="T19" fmla="*/ 0 h 10"/>
                <a:gd name="T20" fmla="*/ 202 w 374"/>
                <a:gd name="T21" fmla="*/ 0 h 10"/>
                <a:gd name="T22" fmla="*/ 240 w 374"/>
                <a:gd name="T23" fmla="*/ 0 h 10"/>
                <a:gd name="T24" fmla="*/ 240 w 374"/>
                <a:gd name="T25" fmla="*/ 10 h 10"/>
                <a:gd name="T26" fmla="*/ 202 w 374"/>
                <a:gd name="T27" fmla="*/ 10 h 10"/>
                <a:gd name="T28" fmla="*/ 202 w 374"/>
                <a:gd name="T29" fmla="*/ 0 h 10"/>
                <a:gd name="T30" fmla="*/ 134 w 374"/>
                <a:gd name="T31" fmla="*/ 0 h 10"/>
                <a:gd name="T32" fmla="*/ 172 w 374"/>
                <a:gd name="T33" fmla="*/ 0 h 10"/>
                <a:gd name="T34" fmla="*/ 172 w 374"/>
                <a:gd name="T35" fmla="*/ 10 h 10"/>
                <a:gd name="T36" fmla="*/ 134 w 374"/>
                <a:gd name="T37" fmla="*/ 10 h 10"/>
                <a:gd name="T38" fmla="*/ 134 w 374"/>
                <a:gd name="T39" fmla="*/ 0 h 10"/>
                <a:gd name="T40" fmla="*/ 68 w 374"/>
                <a:gd name="T41" fmla="*/ 0 h 10"/>
                <a:gd name="T42" fmla="*/ 106 w 374"/>
                <a:gd name="T43" fmla="*/ 0 h 10"/>
                <a:gd name="T44" fmla="*/ 106 w 374"/>
                <a:gd name="T45" fmla="*/ 10 h 10"/>
                <a:gd name="T46" fmla="*/ 68 w 374"/>
                <a:gd name="T47" fmla="*/ 10 h 10"/>
                <a:gd name="T48" fmla="*/ 68 w 374"/>
                <a:gd name="T49" fmla="*/ 0 h 10"/>
                <a:gd name="T50" fmla="*/ 0 w 374"/>
                <a:gd name="T51" fmla="*/ 0 h 10"/>
                <a:gd name="T52" fmla="*/ 38 w 374"/>
                <a:gd name="T53" fmla="*/ 0 h 10"/>
                <a:gd name="T54" fmla="*/ 38 w 374"/>
                <a:gd name="T55" fmla="*/ 10 h 10"/>
                <a:gd name="T56" fmla="*/ 0 w 374"/>
                <a:gd name="T57" fmla="*/ 10 h 10"/>
                <a:gd name="T58" fmla="*/ 0 w 374"/>
                <a:gd name="T59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74" h="10">
                  <a:moveTo>
                    <a:pt x="336" y="0"/>
                  </a:moveTo>
                  <a:lnTo>
                    <a:pt x="374" y="0"/>
                  </a:lnTo>
                  <a:lnTo>
                    <a:pt x="374" y="10"/>
                  </a:lnTo>
                  <a:lnTo>
                    <a:pt x="336" y="10"/>
                  </a:lnTo>
                  <a:lnTo>
                    <a:pt x="336" y="0"/>
                  </a:lnTo>
                  <a:close/>
                  <a:moveTo>
                    <a:pt x="268" y="0"/>
                  </a:moveTo>
                  <a:lnTo>
                    <a:pt x="308" y="0"/>
                  </a:lnTo>
                  <a:lnTo>
                    <a:pt x="308" y="10"/>
                  </a:lnTo>
                  <a:lnTo>
                    <a:pt x="268" y="10"/>
                  </a:lnTo>
                  <a:lnTo>
                    <a:pt x="268" y="0"/>
                  </a:lnTo>
                  <a:close/>
                  <a:moveTo>
                    <a:pt x="202" y="0"/>
                  </a:moveTo>
                  <a:lnTo>
                    <a:pt x="240" y="0"/>
                  </a:lnTo>
                  <a:lnTo>
                    <a:pt x="240" y="10"/>
                  </a:lnTo>
                  <a:lnTo>
                    <a:pt x="202" y="10"/>
                  </a:lnTo>
                  <a:lnTo>
                    <a:pt x="202" y="0"/>
                  </a:lnTo>
                  <a:close/>
                  <a:moveTo>
                    <a:pt x="134" y="0"/>
                  </a:moveTo>
                  <a:lnTo>
                    <a:pt x="172" y="0"/>
                  </a:lnTo>
                  <a:lnTo>
                    <a:pt x="172" y="10"/>
                  </a:lnTo>
                  <a:lnTo>
                    <a:pt x="134" y="10"/>
                  </a:lnTo>
                  <a:lnTo>
                    <a:pt x="134" y="0"/>
                  </a:lnTo>
                  <a:close/>
                  <a:moveTo>
                    <a:pt x="68" y="0"/>
                  </a:moveTo>
                  <a:lnTo>
                    <a:pt x="106" y="0"/>
                  </a:lnTo>
                  <a:lnTo>
                    <a:pt x="106" y="10"/>
                  </a:lnTo>
                  <a:lnTo>
                    <a:pt x="68" y="10"/>
                  </a:lnTo>
                  <a:lnTo>
                    <a:pt x="68" y="0"/>
                  </a:lnTo>
                  <a:close/>
                  <a:moveTo>
                    <a:pt x="0" y="0"/>
                  </a:moveTo>
                  <a:lnTo>
                    <a:pt x="38" y="0"/>
                  </a:lnTo>
                  <a:lnTo>
                    <a:pt x="38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3" name="Freeform 14"/>
            <p:cNvSpPr>
              <a:spLocks noEditPoints="1"/>
            </p:cNvSpPr>
            <p:nvPr/>
          </p:nvSpPr>
          <p:spPr bwMode="auto">
            <a:xfrm>
              <a:off x="6173856" y="1555651"/>
              <a:ext cx="473075" cy="777875"/>
            </a:xfrm>
            <a:custGeom>
              <a:avLst/>
              <a:gdLst>
                <a:gd name="T0" fmla="*/ 288 w 298"/>
                <a:gd name="T1" fmla="*/ 38 h 490"/>
                <a:gd name="T2" fmla="*/ 288 w 298"/>
                <a:gd name="T3" fmla="*/ 0 h 490"/>
                <a:gd name="T4" fmla="*/ 298 w 298"/>
                <a:gd name="T5" fmla="*/ 0 h 490"/>
                <a:gd name="T6" fmla="*/ 298 w 298"/>
                <a:gd name="T7" fmla="*/ 38 h 490"/>
                <a:gd name="T8" fmla="*/ 288 w 298"/>
                <a:gd name="T9" fmla="*/ 38 h 490"/>
                <a:gd name="T10" fmla="*/ 288 w 298"/>
                <a:gd name="T11" fmla="*/ 106 h 490"/>
                <a:gd name="T12" fmla="*/ 288 w 298"/>
                <a:gd name="T13" fmla="*/ 68 h 490"/>
                <a:gd name="T14" fmla="*/ 298 w 298"/>
                <a:gd name="T15" fmla="*/ 68 h 490"/>
                <a:gd name="T16" fmla="*/ 298 w 298"/>
                <a:gd name="T17" fmla="*/ 106 h 490"/>
                <a:gd name="T18" fmla="*/ 288 w 298"/>
                <a:gd name="T19" fmla="*/ 106 h 490"/>
                <a:gd name="T20" fmla="*/ 288 w 298"/>
                <a:gd name="T21" fmla="*/ 174 h 490"/>
                <a:gd name="T22" fmla="*/ 288 w 298"/>
                <a:gd name="T23" fmla="*/ 134 h 490"/>
                <a:gd name="T24" fmla="*/ 298 w 298"/>
                <a:gd name="T25" fmla="*/ 134 h 490"/>
                <a:gd name="T26" fmla="*/ 298 w 298"/>
                <a:gd name="T27" fmla="*/ 174 h 490"/>
                <a:gd name="T28" fmla="*/ 288 w 298"/>
                <a:gd name="T29" fmla="*/ 174 h 490"/>
                <a:gd name="T30" fmla="*/ 288 w 298"/>
                <a:gd name="T31" fmla="*/ 240 h 490"/>
                <a:gd name="T32" fmla="*/ 288 w 298"/>
                <a:gd name="T33" fmla="*/ 202 h 490"/>
                <a:gd name="T34" fmla="*/ 298 w 298"/>
                <a:gd name="T35" fmla="*/ 202 h 490"/>
                <a:gd name="T36" fmla="*/ 298 w 298"/>
                <a:gd name="T37" fmla="*/ 240 h 490"/>
                <a:gd name="T38" fmla="*/ 288 w 298"/>
                <a:gd name="T39" fmla="*/ 240 h 490"/>
                <a:gd name="T40" fmla="*/ 288 w 298"/>
                <a:gd name="T41" fmla="*/ 308 h 490"/>
                <a:gd name="T42" fmla="*/ 288 w 298"/>
                <a:gd name="T43" fmla="*/ 268 h 490"/>
                <a:gd name="T44" fmla="*/ 298 w 298"/>
                <a:gd name="T45" fmla="*/ 268 h 490"/>
                <a:gd name="T46" fmla="*/ 298 w 298"/>
                <a:gd name="T47" fmla="*/ 308 h 490"/>
                <a:gd name="T48" fmla="*/ 288 w 298"/>
                <a:gd name="T49" fmla="*/ 308 h 490"/>
                <a:gd name="T50" fmla="*/ 288 w 298"/>
                <a:gd name="T51" fmla="*/ 374 h 490"/>
                <a:gd name="T52" fmla="*/ 288 w 298"/>
                <a:gd name="T53" fmla="*/ 336 h 490"/>
                <a:gd name="T54" fmla="*/ 298 w 298"/>
                <a:gd name="T55" fmla="*/ 336 h 490"/>
                <a:gd name="T56" fmla="*/ 298 w 298"/>
                <a:gd name="T57" fmla="*/ 374 h 490"/>
                <a:gd name="T58" fmla="*/ 288 w 298"/>
                <a:gd name="T59" fmla="*/ 374 h 490"/>
                <a:gd name="T60" fmla="*/ 288 w 298"/>
                <a:gd name="T61" fmla="*/ 442 h 490"/>
                <a:gd name="T62" fmla="*/ 288 w 298"/>
                <a:gd name="T63" fmla="*/ 404 h 490"/>
                <a:gd name="T64" fmla="*/ 298 w 298"/>
                <a:gd name="T65" fmla="*/ 404 h 490"/>
                <a:gd name="T66" fmla="*/ 298 w 298"/>
                <a:gd name="T67" fmla="*/ 442 h 490"/>
                <a:gd name="T68" fmla="*/ 288 w 298"/>
                <a:gd name="T69" fmla="*/ 442 h 490"/>
                <a:gd name="T70" fmla="*/ 270 w 298"/>
                <a:gd name="T71" fmla="*/ 480 h 490"/>
                <a:gd name="T72" fmla="*/ 292 w 298"/>
                <a:gd name="T73" fmla="*/ 480 h 490"/>
                <a:gd name="T74" fmla="*/ 288 w 298"/>
                <a:gd name="T75" fmla="*/ 486 h 490"/>
                <a:gd name="T76" fmla="*/ 288 w 298"/>
                <a:gd name="T77" fmla="*/ 470 h 490"/>
                <a:gd name="T78" fmla="*/ 298 w 298"/>
                <a:gd name="T79" fmla="*/ 470 h 490"/>
                <a:gd name="T80" fmla="*/ 298 w 298"/>
                <a:gd name="T81" fmla="*/ 490 h 490"/>
                <a:gd name="T82" fmla="*/ 270 w 298"/>
                <a:gd name="T83" fmla="*/ 490 h 490"/>
                <a:gd name="T84" fmla="*/ 270 w 298"/>
                <a:gd name="T85" fmla="*/ 480 h 490"/>
                <a:gd name="T86" fmla="*/ 202 w 298"/>
                <a:gd name="T87" fmla="*/ 480 h 490"/>
                <a:gd name="T88" fmla="*/ 240 w 298"/>
                <a:gd name="T89" fmla="*/ 480 h 490"/>
                <a:gd name="T90" fmla="*/ 240 w 298"/>
                <a:gd name="T91" fmla="*/ 490 h 490"/>
                <a:gd name="T92" fmla="*/ 202 w 298"/>
                <a:gd name="T93" fmla="*/ 490 h 490"/>
                <a:gd name="T94" fmla="*/ 202 w 298"/>
                <a:gd name="T95" fmla="*/ 480 h 490"/>
                <a:gd name="T96" fmla="*/ 136 w 298"/>
                <a:gd name="T97" fmla="*/ 480 h 490"/>
                <a:gd name="T98" fmla="*/ 174 w 298"/>
                <a:gd name="T99" fmla="*/ 480 h 490"/>
                <a:gd name="T100" fmla="*/ 174 w 298"/>
                <a:gd name="T101" fmla="*/ 490 h 490"/>
                <a:gd name="T102" fmla="*/ 136 w 298"/>
                <a:gd name="T103" fmla="*/ 490 h 490"/>
                <a:gd name="T104" fmla="*/ 136 w 298"/>
                <a:gd name="T105" fmla="*/ 480 h 490"/>
                <a:gd name="T106" fmla="*/ 68 w 298"/>
                <a:gd name="T107" fmla="*/ 480 h 490"/>
                <a:gd name="T108" fmla="*/ 106 w 298"/>
                <a:gd name="T109" fmla="*/ 480 h 490"/>
                <a:gd name="T110" fmla="*/ 106 w 298"/>
                <a:gd name="T111" fmla="*/ 490 h 490"/>
                <a:gd name="T112" fmla="*/ 68 w 298"/>
                <a:gd name="T113" fmla="*/ 490 h 490"/>
                <a:gd name="T114" fmla="*/ 68 w 298"/>
                <a:gd name="T115" fmla="*/ 480 h 490"/>
                <a:gd name="T116" fmla="*/ 0 w 298"/>
                <a:gd name="T117" fmla="*/ 480 h 490"/>
                <a:gd name="T118" fmla="*/ 40 w 298"/>
                <a:gd name="T119" fmla="*/ 480 h 490"/>
                <a:gd name="T120" fmla="*/ 40 w 298"/>
                <a:gd name="T121" fmla="*/ 490 h 490"/>
                <a:gd name="T122" fmla="*/ 0 w 298"/>
                <a:gd name="T123" fmla="*/ 490 h 490"/>
                <a:gd name="T124" fmla="*/ 0 w 298"/>
                <a:gd name="T125" fmla="*/ 48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98" h="490">
                  <a:moveTo>
                    <a:pt x="288" y="38"/>
                  </a:moveTo>
                  <a:lnTo>
                    <a:pt x="288" y="0"/>
                  </a:lnTo>
                  <a:lnTo>
                    <a:pt x="298" y="0"/>
                  </a:lnTo>
                  <a:lnTo>
                    <a:pt x="298" y="38"/>
                  </a:lnTo>
                  <a:lnTo>
                    <a:pt x="288" y="38"/>
                  </a:lnTo>
                  <a:close/>
                  <a:moveTo>
                    <a:pt x="288" y="106"/>
                  </a:moveTo>
                  <a:lnTo>
                    <a:pt x="288" y="68"/>
                  </a:lnTo>
                  <a:lnTo>
                    <a:pt x="298" y="68"/>
                  </a:lnTo>
                  <a:lnTo>
                    <a:pt x="298" y="106"/>
                  </a:lnTo>
                  <a:lnTo>
                    <a:pt x="288" y="106"/>
                  </a:lnTo>
                  <a:close/>
                  <a:moveTo>
                    <a:pt x="288" y="174"/>
                  </a:moveTo>
                  <a:lnTo>
                    <a:pt x="288" y="134"/>
                  </a:lnTo>
                  <a:lnTo>
                    <a:pt x="298" y="134"/>
                  </a:lnTo>
                  <a:lnTo>
                    <a:pt x="298" y="174"/>
                  </a:lnTo>
                  <a:lnTo>
                    <a:pt x="288" y="174"/>
                  </a:lnTo>
                  <a:close/>
                  <a:moveTo>
                    <a:pt x="288" y="240"/>
                  </a:moveTo>
                  <a:lnTo>
                    <a:pt x="288" y="202"/>
                  </a:lnTo>
                  <a:lnTo>
                    <a:pt x="298" y="202"/>
                  </a:lnTo>
                  <a:lnTo>
                    <a:pt x="298" y="240"/>
                  </a:lnTo>
                  <a:lnTo>
                    <a:pt x="288" y="240"/>
                  </a:lnTo>
                  <a:close/>
                  <a:moveTo>
                    <a:pt x="288" y="308"/>
                  </a:moveTo>
                  <a:lnTo>
                    <a:pt x="288" y="268"/>
                  </a:lnTo>
                  <a:lnTo>
                    <a:pt x="298" y="268"/>
                  </a:lnTo>
                  <a:lnTo>
                    <a:pt x="298" y="308"/>
                  </a:lnTo>
                  <a:lnTo>
                    <a:pt x="288" y="308"/>
                  </a:lnTo>
                  <a:close/>
                  <a:moveTo>
                    <a:pt x="288" y="374"/>
                  </a:moveTo>
                  <a:lnTo>
                    <a:pt x="288" y="336"/>
                  </a:lnTo>
                  <a:lnTo>
                    <a:pt x="298" y="336"/>
                  </a:lnTo>
                  <a:lnTo>
                    <a:pt x="298" y="374"/>
                  </a:lnTo>
                  <a:lnTo>
                    <a:pt x="288" y="374"/>
                  </a:lnTo>
                  <a:close/>
                  <a:moveTo>
                    <a:pt x="288" y="442"/>
                  </a:moveTo>
                  <a:lnTo>
                    <a:pt x="288" y="404"/>
                  </a:lnTo>
                  <a:lnTo>
                    <a:pt x="298" y="404"/>
                  </a:lnTo>
                  <a:lnTo>
                    <a:pt x="298" y="442"/>
                  </a:lnTo>
                  <a:lnTo>
                    <a:pt x="288" y="442"/>
                  </a:lnTo>
                  <a:close/>
                  <a:moveTo>
                    <a:pt x="270" y="480"/>
                  </a:moveTo>
                  <a:lnTo>
                    <a:pt x="292" y="480"/>
                  </a:lnTo>
                  <a:lnTo>
                    <a:pt x="288" y="486"/>
                  </a:lnTo>
                  <a:lnTo>
                    <a:pt x="288" y="470"/>
                  </a:lnTo>
                  <a:lnTo>
                    <a:pt x="298" y="470"/>
                  </a:lnTo>
                  <a:lnTo>
                    <a:pt x="298" y="490"/>
                  </a:lnTo>
                  <a:lnTo>
                    <a:pt x="270" y="490"/>
                  </a:lnTo>
                  <a:lnTo>
                    <a:pt x="270" y="480"/>
                  </a:lnTo>
                  <a:close/>
                  <a:moveTo>
                    <a:pt x="202" y="480"/>
                  </a:moveTo>
                  <a:lnTo>
                    <a:pt x="240" y="480"/>
                  </a:lnTo>
                  <a:lnTo>
                    <a:pt x="240" y="490"/>
                  </a:lnTo>
                  <a:lnTo>
                    <a:pt x="202" y="490"/>
                  </a:lnTo>
                  <a:lnTo>
                    <a:pt x="202" y="480"/>
                  </a:lnTo>
                  <a:close/>
                  <a:moveTo>
                    <a:pt x="136" y="480"/>
                  </a:moveTo>
                  <a:lnTo>
                    <a:pt x="174" y="480"/>
                  </a:lnTo>
                  <a:lnTo>
                    <a:pt x="174" y="490"/>
                  </a:lnTo>
                  <a:lnTo>
                    <a:pt x="136" y="490"/>
                  </a:lnTo>
                  <a:lnTo>
                    <a:pt x="136" y="480"/>
                  </a:lnTo>
                  <a:close/>
                  <a:moveTo>
                    <a:pt x="68" y="480"/>
                  </a:moveTo>
                  <a:lnTo>
                    <a:pt x="106" y="480"/>
                  </a:lnTo>
                  <a:lnTo>
                    <a:pt x="106" y="490"/>
                  </a:lnTo>
                  <a:lnTo>
                    <a:pt x="68" y="490"/>
                  </a:lnTo>
                  <a:lnTo>
                    <a:pt x="68" y="480"/>
                  </a:lnTo>
                  <a:close/>
                  <a:moveTo>
                    <a:pt x="0" y="480"/>
                  </a:moveTo>
                  <a:lnTo>
                    <a:pt x="40" y="480"/>
                  </a:lnTo>
                  <a:lnTo>
                    <a:pt x="40" y="490"/>
                  </a:lnTo>
                  <a:lnTo>
                    <a:pt x="0" y="490"/>
                  </a:lnTo>
                  <a:lnTo>
                    <a:pt x="0" y="48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4" name="Rectangle 15"/>
            <p:cNvSpPr>
              <a:spLocks noChangeArrowheads="1"/>
            </p:cNvSpPr>
            <p:nvPr/>
          </p:nvSpPr>
          <p:spPr bwMode="auto">
            <a:xfrm>
              <a:off x="2186056" y="1549301"/>
              <a:ext cx="2124075" cy="7778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5" name="Freeform 16"/>
            <p:cNvSpPr>
              <a:spLocks noEditPoints="1"/>
            </p:cNvSpPr>
            <p:nvPr/>
          </p:nvSpPr>
          <p:spPr bwMode="auto">
            <a:xfrm>
              <a:off x="2179706" y="1539776"/>
              <a:ext cx="2136775" cy="793750"/>
            </a:xfrm>
            <a:custGeom>
              <a:avLst/>
              <a:gdLst>
                <a:gd name="T0" fmla="*/ 1336 w 1346"/>
                <a:gd name="T1" fmla="*/ 36 h 500"/>
                <a:gd name="T2" fmla="*/ 1336 w 1346"/>
                <a:gd name="T3" fmla="*/ 102 h 500"/>
                <a:gd name="T4" fmla="*/ 1336 w 1346"/>
                <a:gd name="T5" fmla="*/ 168 h 500"/>
                <a:gd name="T6" fmla="*/ 1336 w 1346"/>
                <a:gd name="T7" fmla="*/ 236 h 500"/>
                <a:gd name="T8" fmla="*/ 1336 w 1346"/>
                <a:gd name="T9" fmla="*/ 302 h 500"/>
                <a:gd name="T10" fmla="*/ 1336 w 1346"/>
                <a:gd name="T11" fmla="*/ 370 h 500"/>
                <a:gd name="T12" fmla="*/ 1336 w 1346"/>
                <a:gd name="T13" fmla="*/ 438 h 500"/>
                <a:gd name="T14" fmla="*/ 1346 w 1346"/>
                <a:gd name="T15" fmla="*/ 466 h 500"/>
                <a:gd name="T16" fmla="*/ 1304 w 1346"/>
                <a:gd name="T17" fmla="*/ 490 h 500"/>
                <a:gd name="T18" fmla="*/ 1236 w 1346"/>
                <a:gd name="T19" fmla="*/ 490 h 500"/>
                <a:gd name="T20" fmla="*/ 1168 w 1346"/>
                <a:gd name="T21" fmla="*/ 490 h 500"/>
                <a:gd name="T22" fmla="*/ 1102 w 1346"/>
                <a:gd name="T23" fmla="*/ 490 h 500"/>
                <a:gd name="T24" fmla="*/ 1034 w 1346"/>
                <a:gd name="T25" fmla="*/ 490 h 500"/>
                <a:gd name="T26" fmla="*/ 968 w 1346"/>
                <a:gd name="T27" fmla="*/ 490 h 500"/>
                <a:gd name="T28" fmla="*/ 900 w 1346"/>
                <a:gd name="T29" fmla="*/ 490 h 500"/>
                <a:gd name="T30" fmla="*/ 834 w 1346"/>
                <a:gd name="T31" fmla="*/ 490 h 500"/>
                <a:gd name="T32" fmla="*/ 766 w 1346"/>
                <a:gd name="T33" fmla="*/ 490 h 500"/>
                <a:gd name="T34" fmla="*/ 698 w 1346"/>
                <a:gd name="T35" fmla="*/ 490 h 500"/>
                <a:gd name="T36" fmla="*/ 632 w 1346"/>
                <a:gd name="T37" fmla="*/ 490 h 500"/>
                <a:gd name="T38" fmla="*/ 564 w 1346"/>
                <a:gd name="T39" fmla="*/ 490 h 500"/>
                <a:gd name="T40" fmla="*/ 498 w 1346"/>
                <a:gd name="T41" fmla="*/ 490 h 500"/>
                <a:gd name="T42" fmla="*/ 430 w 1346"/>
                <a:gd name="T43" fmla="*/ 490 h 500"/>
                <a:gd name="T44" fmla="*/ 364 w 1346"/>
                <a:gd name="T45" fmla="*/ 490 h 500"/>
                <a:gd name="T46" fmla="*/ 296 w 1346"/>
                <a:gd name="T47" fmla="*/ 490 h 500"/>
                <a:gd name="T48" fmla="*/ 230 w 1346"/>
                <a:gd name="T49" fmla="*/ 490 h 500"/>
                <a:gd name="T50" fmla="*/ 162 w 1346"/>
                <a:gd name="T51" fmla="*/ 490 h 500"/>
                <a:gd name="T52" fmla="*/ 94 w 1346"/>
                <a:gd name="T53" fmla="*/ 490 h 500"/>
                <a:gd name="T54" fmla="*/ 8 w 1346"/>
                <a:gd name="T55" fmla="*/ 496 h 500"/>
                <a:gd name="T56" fmla="*/ 0 w 1346"/>
                <a:gd name="T57" fmla="*/ 480 h 500"/>
                <a:gd name="T58" fmla="*/ 0 w 1346"/>
                <a:gd name="T59" fmla="*/ 414 h 500"/>
                <a:gd name="T60" fmla="*/ 0 w 1346"/>
                <a:gd name="T61" fmla="*/ 346 h 500"/>
                <a:gd name="T62" fmla="*/ 0 w 1346"/>
                <a:gd name="T63" fmla="*/ 280 h 500"/>
                <a:gd name="T64" fmla="*/ 0 w 1346"/>
                <a:gd name="T65" fmla="*/ 212 h 500"/>
                <a:gd name="T66" fmla="*/ 0 w 1346"/>
                <a:gd name="T67" fmla="*/ 144 h 500"/>
                <a:gd name="T68" fmla="*/ 0 w 1346"/>
                <a:gd name="T69" fmla="*/ 78 h 500"/>
                <a:gd name="T70" fmla="*/ 0 w 1346"/>
                <a:gd name="T71" fmla="*/ 10 h 500"/>
                <a:gd name="T72" fmla="*/ 66 w 1346"/>
                <a:gd name="T73" fmla="*/ 0 h 500"/>
                <a:gd name="T74" fmla="*/ 134 w 1346"/>
                <a:gd name="T75" fmla="*/ 0 h 500"/>
                <a:gd name="T76" fmla="*/ 200 w 1346"/>
                <a:gd name="T77" fmla="*/ 0 h 500"/>
                <a:gd name="T78" fmla="*/ 268 w 1346"/>
                <a:gd name="T79" fmla="*/ 0 h 500"/>
                <a:gd name="T80" fmla="*/ 334 w 1346"/>
                <a:gd name="T81" fmla="*/ 0 h 500"/>
                <a:gd name="T82" fmla="*/ 402 w 1346"/>
                <a:gd name="T83" fmla="*/ 0 h 500"/>
                <a:gd name="T84" fmla="*/ 468 w 1346"/>
                <a:gd name="T85" fmla="*/ 0 h 500"/>
                <a:gd name="T86" fmla="*/ 536 w 1346"/>
                <a:gd name="T87" fmla="*/ 0 h 500"/>
                <a:gd name="T88" fmla="*/ 604 w 1346"/>
                <a:gd name="T89" fmla="*/ 0 h 500"/>
                <a:gd name="T90" fmla="*/ 670 w 1346"/>
                <a:gd name="T91" fmla="*/ 0 h 500"/>
                <a:gd name="T92" fmla="*/ 738 w 1346"/>
                <a:gd name="T93" fmla="*/ 0 h 500"/>
                <a:gd name="T94" fmla="*/ 804 w 1346"/>
                <a:gd name="T95" fmla="*/ 0 h 500"/>
                <a:gd name="T96" fmla="*/ 872 w 1346"/>
                <a:gd name="T97" fmla="*/ 0 h 500"/>
                <a:gd name="T98" fmla="*/ 938 w 1346"/>
                <a:gd name="T99" fmla="*/ 0 h 500"/>
                <a:gd name="T100" fmla="*/ 1006 w 1346"/>
                <a:gd name="T101" fmla="*/ 0 h 500"/>
                <a:gd name="T102" fmla="*/ 1074 w 1346"/>
                <a:gd name="T103" fmla="*/ 0 h 500"/>
                <a:gd name="T104" fmla="*/ 1140 w 1346"/>
                <a:gd name="T105" fmla="*/ 0 h 500"/>
                <a:gd name="T106" fmla="*/ 1208 w 1346"/>
                <a:gd name="T107" fmla="*/ 0 h 500"/>
                <a:gd name="T108" fmla="*/ 1274 w 1346"/>
                <a:gd name="T109" fmla="*/ 0 h 500"/>
                <a:gd name="T110" fmla="*/ 1342 w 1346"/>
                <a:gd name="T111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46" h="500">
                  <a:moveTo>
                    <a:pt x="1336" y="36"/>
                  </a:moveTo>
                  <a:lnTo>
                    <a:pt x="1336" y="6"/>
                  </a:lnTo>
                  <a:lnTo>
                    <a:pt x="1346" y="6"/>
                  </a:lnTo>
                  <a:lnTo>
                    <a:pt x="1346" y="36"/>
                  </a:lnTo>
                  <a:lnTo>
                    <a:pt x="1336" y="36"/>
                  </a:lnTo>
                  <a:close/>
                  <a:moveTo>
                    <a:pt x="1336" y="102"/>
                  </a:moveTo>
                  <a:lnTo>
                    <a:pt x="1336" y="62"/>
                  </a:lnTo>
                  <a:lnTo>
                    <a:pt x="1346" y="62"/>
                  </a:lnTo>
                  <a:lnTo>
                    <a:pt x="1346" y="102"/>
                  </a:lnTo>
                  <a:lnTo>
                    <a:pt x="1336" y="102"/>
                  </a:lnTo>
                  <a:close/>
                  <a:moveTo>
                    <a:pt x="1336" y="168"/>
                  </a:moveTo>
                  <a:lnTo>
                    <a:pt x="1336" y="132"/>
                  </a:lnTo>
                  <a:lnTo>
                    <a:pt x="1346" y="132"/>
                  </a:lnTo>
                  <a:lnTo>
                    <a:pt x="1346" y="168"/>
                  </a:lnTo>
                  <a:lnTo>
                    <a:pt x="1336" y="168"/>
                  </a:lnTo>
                  <a:close/>
                  <a:moveTo>
                    <a:pt x="1336" y="236"/>
                  </a:moveTo>
                  <a:lnTo>
                    <a:pt x="1336" y="198"/>
                  </a:lnTo>
                  <a:lnTo>
                    <a:pt x="1346" y="198"/>
                  </a:lnTo>
                  <a:lnTo>
                    <a:pt x="1346" y="236"/>
                  </a:lnTo>
                  <a:lnTo>
                    <a:pt x="1336" y="236"/>
                  </a:lnTo>
                  <a:close/>
                  <a:moveTo>
                    <a:pt x="1336" y="302"/>
                  </a:moveTo>
                  <a:lnTo>
                    <a:pt x="1336" y="266"/>
                  </a:lnTo>
                  <a:lnTo>
                    <a:pt x="1346" y="266"/>
                  </a:lnTo>
                  <a:lnTo>
                    <a:pt x="1346" y="302"/>
                  </a:lnTo>
                  <a:lnTo>
                    <a:pt x="1336" y="302"/>
                  </a:lnTo>
                  <a:close/>
                  <a:moveTo>
                    <a:pt x="1336" y="370"/>
                  </a:moveTo>
                  <a:lnTo>
                    <a:pt x="1336" y="332"/>
                  </a:lnTo>
                  <a:lnTo>
                    <a:pt x="1346" y="332"/>
                  </a:lnTo>
                  <a:lnTo>
                    <a:pt x="1346" y="370"/>
                  </a:lnTo>
                  <a:lnTo>
                    <a:pt x="1336" y="370"/>
                  </a:lnTo>
                  <a:close/>
                  <a:moveTo>
                    <a:pt x="1336" y="438"/>
                  </a:moveTo>
                  <a:lnTo>
                    <a:pt x="1336" y="400"/>
                  </a:lnTo>
                  <a:lnTo>
                    <a:pt x="1346" y="400"/>
                  </a:lnTo>
                  <a:lnTo>
                    <a:pt x="1346" y="438"/>
                  </a:lnTo>
                  <a:lnTo>
                    <a:pt x="1336" y="438"/>
                  </a:lnTo>
                  <a:close/>
                  <a:moveTo>
                    <a:pt x="1332" y="490"/>
                  </a:moveTo>
                  <a:lnTo>
                    <a:pt x="1342" y="490"/>
                  </a:lnTo>
                  <a:lnTo>
                    <a:pt x="1336" y="496"/>
                  </a:lnTo>
                  <a:lnTo>
                    <a:pt x="1336" y="466"/>
                  </a:lnTo>
                  <a:lnTo>
                    <a:pt x="1346" y="466"/>
                  </a:lnTo>
                  <a:lnTo>
                    <a:pt x="1346" y="500"/>
                  </a:lnTo>
                  <a:lnTo>
                    <a:pt x="1332" y="500"/>
                  </a:lnTo>
                  <a:lnTo>
                    <a:pt x="1332" y="490"/>
                  </a:lnTo>
                  <a:close/>
                  <a:moveTo>
                    <a:pt x="1264" y="490"/>
                  </a:moveTo>
                  <a:lnTo>
                    <a:pt x="1304" y="490"/>
                  </a:lnTo>
                  <a:lnTo>
                    <a:pt x="1304" y="500"/>
                  </a:lnTo>
                  <a:lnTo>
                    <a:pt x="1264" y="500"/>
                  </a:lnTo>
                  <a:lnTo>
                    <a:pt x="1264" y="490"/>
                  </a:lnTo>
                  <a:close/>
                  <a:moveTo>
                    <a:pt x="1198" y="490"/>
                  </a:moveTo>
                  <a:lnTo>
                    <a:pt x="1236" y="490"/>
                  </a:lnTo>
                  <a:lnTo>
                    <a:pt x="1236" y="500"/>
                  </a:lnTo>
                  <a:lnTo>
                    <a:pt x="1198" y="500"/>
                  </a:lnTo>
                  <a:lnTo>
                    <a:pt x="1198" y="490"/>
                  </a:lnTo>
                  <a:close/>
                  <a:moveTo>
                    <a:pt x="1130" y="490"/>
                  </a:moveTo>
                  <a:lnTo>
                    <a:pt x="1168" y="490"/>
                  </a:lnTo>
                  <a:lnTo>
                    <a:pt x="1168" y="500"/>
                  </a:lnTo>
                  <a:lnTo>
                    <a:pt x="1130" y="500"/>
                  </a:lnTo>
                  <a:lnTo>
                    <a:pt x="1130" y="490"/>
                  </a:lnTo>
                  <a:close/>
                  <a:moveTo>
                    <a:pt x="1064" y="490"/>
                  </a:moveTo>
                  <a:lnTo>
                    <a:pt x="1102" y="490"/>
                  </a:lnTo>
                  <a:lnTo>
                    <a:pt x="1102" y="500"/>
                  </a:lnTo>
                  <a:lnTo>
                    <a:pt x="1064" y="500"/>
                  </a:lnTo>
                  <a:lnTo>
                    <a:pt x="1064" y="490"/>
                  </a:lnTo>
                  <a:close/>
                  <a:moveTo>
                    <a:pt x="996" y="490"/>
                  </a:moveTo>
                  <a:lnTo>
                    <a:pt x="1034" y="490"/>
                  </a:lnTo>
                  <a:lnTo>
                    <a:pt x="1034" y="500"/>
                  </a:lnTo>
                  <a:lnTo>
                    <a:pt x="996" y="500"/>
                  </a:lnTo>
                  <a:lnTo>
                    <a:pt x="996" y="490"/>
                  </a:lnTo>
                  <a:close/>
                  <a:moveTo>
                    <a:pt x="928" y="490"/>
                  </a:moveTo>
                  <a:lnTo>
                    <a:pt x="968" y="490"/>
                  </a:lnTo>
                  <a:lnTo>
                    <a:pt x="968" y="500"/>
                  </a:lnTo>
                  <a:lnTo>
                    <a:pt x="928" y="500"/>
                  </a:lnTo>
                  <a:lnTo>
                    <a:pt x="928" y="490"/>
                  </a:lnTo>
                  <a:close/>
                  <a:moveTo>
                    <a:pt x="862" y="490"/>
                  </a:moveTo>
                  <a:lnTo>
                    <a:pt x="900" y="490"/>
                  </a:lnTo>
                  <a:lnTo>
                    <a:pt x="900" y="500"/>
                  </a:lnTo>
                  <a:lnTo>
                    <a:pt x="862" y="500"/>
                  </a:lnTo>
                  <a:lnTo>
                    <a:pt x="862" y="490"/>
                  </a:lnTo>
                  <a:close/>
                  <a:moveTo>
                    <a:pt x="794" y="490"/>
                  </a:moveTo>
                  <a:lnTo>
                    <a:pt x="834" y="490"/>
                  </a:lnTo>
                  <a:lnTo>
                    <a:pt x="834" y="500"/>
                  </a:lnTo>
                  <a:lnTo>
                    <a:pt x="794" y="500"/>
                  </a:lnTo>
                  <a:lnTo>
                    <a:pt x="794" y="490"/>
                  </a:lnTo>
                  <a:close/>
                  <a:moveTo>
                    <a:pt x="728" y="490"/>
                  </a:moveTo>
                  <a:lnTo>
                    <a:pt x="766" y="490"/>
                  </a:lnTo>
                  <a:lnTo>
                    <a:pt x="766" y="500"/>
                  </a:lnTo>
                  <a:lnTo>
                    <a:pt x="728" y="500"/>
                  </a:lnTo>
                  <a:lnTo>
                    <a:pt x="728" y="490"/>
                  </a:lnTo>
                  <a:close/>
                  <a:moveTo>
                    <a:pt x="660" y="490"/>
                  </a:moveTo>
                  <a:lnTo>
                    <a:pt x="698" y="490"/>
                  </a:lnTo>
                  <a:lnTo>
                    <a:pt x="698" y="500"/>
                  </a:lnTo>
                  <a:lnTo>
                    <a:pt x="660" y="500"/>
                  </a:lnTo>
                  <a:lnTo>
                    <a:pt x="660" y="490"/>
                  </a:lnTo>
                  <a:close/>
                  <a:moveTo>
                    <a:pt x="594" y="490"/>
                  </a:moveTo>
                  <a:lnTo>
                    <a:pt x="632" y="490"/>
                  </a:lnTo>
                  <a:lnTo>
                    <a:pt x="632" y="500"/>
                  </a:lnTo>
                  <a:lnTo>
                    <a:pt x="594" y="500"/>
                  </a:lnTo>
                  <a:lnTo>
                    <a:pt x="594" y="490"/>
                  </a:lnTo>
                  <a:close/>
                  <a:moveTo>
                    <a:pt x="526" y="490"/>
                  </a:moveTo>
                  <a:lnTo>
                    <a:pt x="564" y="490"/>
                  </a:lnTo>
                  <a:lnTo>
                    <a:pt x="564" y="500"/>
                  </a:lnTo>
                  <a:lnTo>
                    <a:pt x="526" y="500"/>
                  </a:lnTo>
                  <a:lnTo>
                    <a:pt x="526" y="490"/>
                  </a:lnTo>
                  <a:close/>
                  <a:moveTo>
                    <a:pt x="460" y="490"/>
                  </a:moveTo>
                  <a:lnTo>
                    <a:pt x="498" y="490"/>
                  </a:lnTo>
                  <a:lnTo>
                    <a:pt x="498" y="500"/>
                  </a:lnTo>
                  <a:lnTo>
                    <a:pt x="460" y="500"/>
                  </a:lnTo>
                  <a:lnTo>
                    <a:pt x="460" y="490"/>
                  </a:lnTo>
                  <a:close/>
                  <a:moveTo>
                    <a:pt x="392" y="490"/>
                  </a:moveTo>
                  <a:lnTo>
                    <a:pt x="430" y="490"/>
                  </a:lnTo>
                  <a:lnTo>
                    <a:pt x="430" y="500"/>
                  </a:lnTo>
                  <a:lnTo>
                    <a:pt x="392" y="500"/>
                  </a:lnTo>
                  <a:lnTo>
                    <a:pt x="392" y="490"/>
                  </a:lnTo>
                  <a:close/>
                  <a:moveTo>
                    <a:pt x="324" y="490"/>
                  </a:moveTo>
                  <a:lnTo>
                    <a:pt x="364" y="490"/>
                  </a:lnTo>
                  <a:lnTo>
                    <a:pt x="364" y="500"/>
                  </a:lnTo>
                  <a:lnTo>
                    <a:pt x="324" y="500"/>
                  </a:lnTo>
                  <a:lnTo>
                    <a:pt x="324" y="490"/>
                  </a:lnTo>
                  <a:close/>
                  <a:moveTo>
                    <a:pt x="258" y="490"/>
                  </a:moveTo>
                  <a:lnTo>
                    <a:pt x="296" y="490"/>
                  </a:lnTo>
                  <a:lnTo>
                    <a:pt x="296" y="500"/>
                  </a:lnTo>
                  <a:lnTo>
                    <a:pt x="258" y="500"/>
                  </a:lnTo>
                  <a:lnTo>
                    <a:pt x="258" y="490"/>
                  </a:lnTo>
                  <a:close/>
                  <a:moveTo>
                    <a:pt x="190" y="490"/>
                  </a:moveTo>
                  <a:lnTo>
                    <a:pt x="230" y="490"/>
                  </a:lnTo>
                  <a:lnTo>
                    <a:pt x="230" y="500"/>
                  </a:lnTo>
                  <a:lnTo>
                    <a:pt x="190" y="500"/>
                  </a:lnTo>
                  <a:lnTo>
                    <a:pt x="190" y="490"/>
                  </a:lnTo>
                  <a:close/>
                  <a:moveTo>
                    <a:pt x="124" y="490"/>
                  </a:moveTo>
                  <a:lnTo>
                    <a:pt x="162" y="490"/>
                  </a:lnTo>
                  <a:lnTo>
                    <a:pt x="162" y="500"/>
                  </a:lnTo>
                  <a:lnTo>
                    <a:pt x="124" y="500"/>
                  </a:lnTo>
                  <a:lnTo>
                    <a:pt x="124" y="490"/>
                  </a:lnTo>
                  <a:close/>
                  <a:moveTo>
                    <a:pt x="56" y="490"/>
                  </a:moveTo>
                  <a:lnTo>
                    <a:pt x="94" y="490"/>
                  </a:lnTo>
                  <a:lnTo>
                    <a:pt x="94" y="500"/>
                  </a:lnTo>
                  <a:lnTo>
                    <a:pt x="56" y="500"/>
                  </a:lnTo>
                  <a:lnTo>
                    <a:pt x="56" y="490"/>
                  </a:lnTo>
                  <a:close/>
                  <a:moveTo>
                    <a:pt x="8" y="480"/>
                  </a:moveTo>
                  <a:lnTo>
                    <a:pt x="8" y="496"/>
                  </a:lnTo>
                  <a:lnTo>
                    <a:pt x="4" y="490"/>
                  </a:lnTo>
                  <a:lnTo>
                    <a:pt x="28" y="490"/>
                  </a:lnTo>
                  <a:lnTo>
                    <a:pt x="28" y="500"/>
                  </a:lnTo>
                  <a:lnTo>
                    <a:pt x="0" y="500"/>
                  </a:lnTo>
                  <a:lnTo>
                    <a:pt x="0" y="480"/>
                  </a:lnTo>
                  <a:lnTo>
                    <a:pt x="8" y="480"/>
                  </a:lnTo>
                  <a:close/>
                  <a:moveTo>
                    <a:pt x="8" y="414"/>
                  </a:moveTo>
                  <a:lnTo>
                    <a:pt x="8" y="452"/>
                  </a:lnTo>
                  <a:lnTo>
                    <a:pt x="0" y="452"/>
                  </a:lnTo>
                  <a:lnTo>
                    <a:pt x="0" y="414"/>
                  </a:lnTo>
                  <a:lnTo>
                    <a:pt x="8" y="414"/>
                  </a:lnTo>
                  <a:close/>
                  <a:moveTo>
                    <a:pt x="8" y="346"/>
                  </a:moveTo>
                  <a:lnTo>
                    <a:pt x="8" y="384"/>
                  </a:lnTo>
                  <a:lnTo>
                    <a:pt x="0" y="384"/>
                  </a:lnTo>
                  <a:lnTo>
                    <a:pt x="0" y="346"/>
                  </a:lnTo>
                  <a:lnTo>
                    <a:pt x="8" y="346"/>
                  </a:lnTo>
                  <a:close/>
                  <a:moveTo>
                    <a:pt x="8" y="280"/>
                  </a:moveTo>
                  <a:lnTo>
                    <a:pt x="8" y="318"/>
                  </a:lnTo>
                  <a:lnTo>
                    <a:pt x="0" y="318"/>
                  </a:lnTo>
                  <a:lnTo>
                    <a:pt x="0" y="280"/>
                  </a:lnTo>
                  <a:lnTo>
                    <a:pt x="8" y="280"/>
                  </a:lnTo>
                  <a:close/>
                  <a:moveTo>
                    <a:pt x="8" y="212"/>
                  </a:moveTo>
                  <a:lnTo>
                    <a:pt x="8" y="250"/>
                  </a:lnTo>
                  <a:lnTo>
                    <a:pt x="0" y="250"/>
                  </a:lnTo>
                  <a:lnTo>
                    <a:pt x="0" y="212"/>
                  </a:lnTo>
                  <a:lnTo>
                    <a:pt x="8" y="212"/>
                  </a:lnTo>
                  <a:close/>
                  <a:moveTo>
                    <a:pt x="8" y="144"/>
                  </a:moveTo>
                  <a:lnTo>
                    <a:pt x="8" y="184"/>
                  </a:lnTo>
                  <a:lnTo>
                    <a:pt x="0" y="184"/>
                  </a:lnTo>
                  <a:lnTo>
                    <a:pt x="0" y="144"/>
                  </a:lnTo>
                  <a:lnTo>
                    <a:pt x="8" y="144"/>
                  </a:lnTo>
                  <a:close/>
                  <a:moveTo>
                    <a:pt x="8" y="78"/>
                  </a:moveTo>
                  <a:lnTo>
                    <a:pt x="8" y="116"/>
                  </a:lnTo>
                  <a:lnTo>
                    <a:pt x="0" y="116"/>
                  </a:lnTo>
                  <a:lnTo>
                    <a:pt x="0" y="78"/>
                  </a:lnTo>
                  <a:lnTo>
                    <a:pt x="8" y="78"/>
                  </a:lnTo>
                  <a:close/>
                  <a:moveTo>
                    <a:pt x="8" y="10"/>
                  </a:moveTo>
                  <a:lnTo>
                    <a:pt x="8" y="50"/>
                  </a:lnTo>
                  <a:lnTo>
                    <a:pt x="0" y="50"/>
                  </a:lnTo>
                  <a:lnTo>
                    <a:pt x="0" y="10"/>
                  </a:lnTo>
                  <a:lnTo>
                    <a:pt x="8" y="10"/>
                  </a:lnTo>
                  <a:close/>
                  <a:moveTo>
                    <a:pt x="66" y="10"/>
                  </a:moveTo>
                  <a:lnTo>
                    <a:pt x="28" y="10"/>
                  </a:lnTo>
                  <a:lnTo>
                    <a:pt x="28" y="0"/>
                  </a:lnTo>
                  <a:lnTo>
                    <a:pt x="66" y="0"/>
                  </a:lnTo>
                  <a:lnTo>
                    <a:pt x="66" y="10"/>
                  </a:lnTo>
                  <a:close/>
                  <a:moveTo>
                    <a:pt x="134" y="10"/>
                  </a:moveTo>
                  <a:lnTo>
                    <a:pt x="94" y="10"/>
                  </a:lnTo>
                  <a:lnTo>
                    <a:pt x="94" y="0"/>
                  </a:lnTo>
                  <a:lnTo>
                    <a:pt x="134" y="0"/>
                  </a:lnTo>
                  <a:lnTo>
                    <a:pt x="134" y="10"/>
                  </a:lnTo>
                  <a:close/>
                  <a:moveTo>
                    <a:pt x="200" y="10"/>
                  </a:moveTo>
                  <a:lnTo>
                    <a:pt x="162" y="10"/>
                  </a:lnTo>
                  <a:lnTo>
                    <a:pt x="162" y="0"/>
                  </a:lnTo>
                  <a:lnTo>
                    <a:pt x="200" y="0"/>
                  </a:lnTo>
                  <a:lnTo>
                    <a:pt x="200" y="10"/>
                  </a:lnTo>
                  <a:close/>
                  <a:moveTo>
                    <a:pt x="268" y="10"/>
                  </a:moveTo>
                  <a:lnTo>
                    <a:pt x="230" y="10"/>
                  </a:lnTo>
                  <a:lnTo>
                    <a:pt x="230" y="0"/>
                  </a:lnTo>
                  <a:lnTo>
                    <a:pt x="268" y="0"/>
                  </a:lnTo>
                  <a:lnTo>
                    <a:pt x="268" y="10"/>
                  </a:lnTo>
                  <a:close/>
                  <a:moveTo>
                    <a:pt x="334" y="10"/>
                  </a:moveTo>
                  <a:lnTo>
                    <a:pt x="296" y="10"/>
                  </a:lnTo>
                  <a:lnTo>
                    <a:pt x="296" y="0"/>
                  </a:lnTo>
                  <a:lnTo>
                    <a:pt x="334" y="0"/>
                  </a:lnTo>
                  <a:lnTo>
                    <a:pt x="334" y="10"/>
                  </a:lnTo>
                  <a:close/>
                  <a:moveTo>
                    <a:pt x="402" y="10"/>
                  </a:moveTo>
                  <a:lnTo>
                    <a:pt x="364" y="10"/>
                  </a:lnTo>
                  <a:lnTo>
                    <a:pt x="364" y="0"/>
                  </a:lnTo>
                  <a:lnTo>
                    <a:pt x="402" y="0"/>
                  </a:lnTo>
                  <a:lnTo>
                    <a:pt x="402" y="10"/>
                  </a:lnTo>
                  <a:close/>
                  <a:moveTo>
                    <a:pt x="468" y="10"/>
                  </a:moveTo>
                  <a:lnTo>
                    <a:pt x="430" y="10"/>
                  </a:lnTo>
                  <a:lnTo>
                    <a:pt x="430" y="0"/>
                  </a:lnTo>
                  <a:lnTo>
                    <a:pt x="468" y="0"/>
                  </a:lnTo>
                  <a:lnTo>
                    <a:pt x="468" y="10"/>
                  </a:lnTo>
                  <a:close/>
                  <a:moveTo>
                    <a:pt x="536" y="10"/>
                  </a:moveTo>
                  <a:lnTo>
                    <a:pt x="498" y="10"/>
                  </a:lnTo>
                  <a:lnTo>
                    <a:pt x="498" y="0"/>
                  </a:lnTo>
                  <a:lnTo>
                    <a:pt x="536" y="0"/>
                  </a:lnTo>
                  <a:lnTo>
                    <a:pt x="536" y="10"/>
                  </a:lnTo>
                  <a:close/>
                  <a:moveTo>
                    <a:pt x="604" y="10"/>
                  </a:moveTo>
                  <a:lnTo>
                    <a:pt x="564" y="10"/>
                  </a:lnTo>
                  <a:lnTo>
                    <a:pt x="564" y="0"/>
                  </a:lnTo>
                  <a:lnTo>
                    <a:pt x="604" y="0"/>
                  </a:lnTo>
                  <a:lnTo>
                    <a:pt x="604" y="10"/>
                  </a:lnTo>
                  <a:close/>
                  <a:moveTo>
                    <a:pt x="670" y="10"/>
                  </a:moveTo>
                  <a:lnTo>
                    <a:pt x="632" y="10"/>
                  </a:lnTo>
                  <a:lnTo>
                    <a:pt x="632" y="0"/>
                  </a:lnTo>
                  <a:lnTo>
                    <a:pt x="670" y="0"/>
                  </a:lnTo>
                  <a:lnTo>
                    <a:pt x="670" y="10"/>
                  </a:lnTo>
                  <a:close/>
                  <a:moveTo>
                    <a:pt x="738" y="10"/>
                  </a:moveTo>
                  <a:lnTo>
                    <a:pt x="698" y="10"/>
                  </a:lnTo>
                  <a:lnTo>
                    <a:pt x="698" y="0"/>
                  </a:lnTo>
                  <a:lnTo>
                    <a:pt x="738" y="0"/>
                  </a:lnTo>
                  <a:lnTo>
                    <a:pt x="738" y="10"/>
                  </a:lnTo>
                  <a:close/>
                  <a:moveTo>
                    <a:pt x="804" y="10"/>
                  </a:moveTo>
                  <a:lnTo>
                    <a:pt x="766" y="10"/>
                  </a:lnTo>
                  <a:lnTo>
                    <a:pt x="766" y="0"/>
                  </a:lnTo>
                  <a:lnTo>
                    <a:pt x="804" y="0"/>
                  </a:lnTo>
                  <a:lnTo>
                    <a:pt x="804" y="10"/>
                  </a:lnTo>
                  <a:close/>
                  <a:moveTo>
                    <a:pt x="872" y="10"/>
                  </a:moveTo>
                  <a:lnTo>
                    <a:pt x="834" y="10"/>
                  </a:lnTo>
                  <a:lnTo>
                    <a:pt x="834" y="0"/>
                  </a:lnTo>
                  <a:lnTo>
                    <a:pt x="872" y="0"/>
                  </a:lnTo>
                  <a:lnTo>
                    <a:pt x="872" y="10"/>
                  </a:lnTo>
                  <a:close/>
                  <a:moveTo>
                    <a:pt x="938" y="10"/>
                  </a:moveTo>
                  <a:lnTo>
                    <a:pt x="900" y="10"/>
                  </a:lnTo>
                  <a:lnTo>
                    <a:pt x="900" y="0"/>
                  </a:lnTo>
                  <a:lnTo>
                    <a:pt x="938" y="0"/>
                  </a:lnTo>
                  <a:lnTo>
                    <a:pt x="938" y="10"/>
                  </a:lnTo>
                  <a:close/>
                  <a:moveTo>
                    <a:pt x="1006" y="10"/>
                  </a:moveTo>
                  <a:lnTo>
                    <a:pt x="968" y="10"/>
                  </a:lnTo>
                  <a:lnTo>
                    <a:pt x="968" y="0"/>
                  </a:lnTo>
                  <a:lnTo>
                    <a:pt x="1006" y="0"/>
                  </a:lnTo>
                  <a:lnTo>
                    <a:pt x="1006" y="10"/>
                  </a:lnTo>
                  <a:close/>
                  <a:moveTo>
                    <a:pt x="1074" y="10"/>
                  </a:moveTo>
                  <a:lnTo>
                    <a:pt x="1034" y="10"/>
                  </a:lnTo>
                  <a:lnTo>
                    <a:pt x="1034" y="0"/>
                  </a:lnTo>
                  <a:lnTo>
                    <a:pt x="1074" y="0"/>
                  </a:lnTo>
                  <a:lnTo>
                    <a:pt x="1074" y="10"/>
                  </a:lnTo>
                  <a:close/>
                  <a:moveTo>
                    <a:pt x="1140" y="10"/>
                  </a:moveTo>
                  <a:lnTo>
                    <a:pt x="1102" y="10"/>
                  </a:lnTo>
                  <a:lnTo>
                    <a:pt x="1102" y="0"/>
                  </a:lnTo>
                  <a:lnTo>
                    <a:pt x="1140" y="0"/>
                  </a:lnTo>
                  <a:lnTo>
                    <a:pt x="1140" y="10"/>
                  </a:lnTo>
                  <a:close/>
                  <a:moveTo>
                    <a:pt x="1208" y="10"/>
                  </a:moveTo>
                  <a:lnTo>
                    <a:pt x="1168" y="10"/>
                  </a:lnTo>
                  <a:lnTo>
                    <a:pt x="1168" y="0"/>
                  </a:lnTo>
                  <a:lnTo>
                    <a:pt x="1208" y="0"/>
                  </a:lnTo>
                  <a:lnTo>
                    <a:pt x="1208" y="10"/>
                  </a:lnTo>
                  <a:close/>
                  <a:moveTo>
                    <a:pt x="1274" y="10"/>
                  </a:moveTo>
                  <a:lnTo>
                    <a:pt x="1236" y="10"/>
                  </a:lnTo>
                  <a:lnTo>
                    <a:pt x="1236" y="0"/>
                  </a:lnTo>
                  <a:lnTo>
                    <a:pt x="1274" y="0"/>
                  </a:lnTo>
                  <a:lnTo>
                    <a:pt x="1274" y="10"/>
                  </a:lnTo>
                  <a:close/>
                  <a:moveTo>
                    <a:pt x="1342" y="10"/>
                  </a:moveTo>
                  <a:lnTo>
                    <a:pt x="1304" y="10"/>
                  </a:lnTo>
                  <a:lnTo>
                    <a:pt x="1304" y="0"/>
                  </a:lnTo>
                  <a:lnTo>
                    <a:pt x="1342" y="0"/>
                  </a:lnTo>
                  <a:lnTo>
                    <a:pt x="1342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6" name="Freeform 17"/>
            <p:cNvSpPr>
              <a:spLocks/>
            </p:cNvSpPr>
            <p:nvPr/>
          </p:nvSpPr>
          <p:spPr bwMode="auto">
            <a:xfrm>
              <a:off x="3576706" y="1933476"/>
              <a:ext cx="552450" cy="793750"/>
            </a:xfrm>
            <a:custGeom>
              <a:avLst/>
              <a:gdLst>
                <a:gd name="T0" fmla="*/ 270 w 348"/>
                <a:gd name="T1" fmla="*/ 0 h 500"/>
                <a:gd name="T2" fmla="*/ 74 w 348"/>
                <a:gd name="T3" fmla="*/ 0 h 500"/>
                <a:gd name="T4" fmla="*/ 74 w 348"/>
                <a:gd name="T5" fmla="*/ 312 h 500"/>
                <a:gd name="T6" fmla="*/ 0 w 348"/>
                <a:gd name="T7" fmla="*/ 312 h 500"/>
                <a:gd name="T8" fmla="*/ 174 w 348"/>
                <a:gd name="T9" fmla="*/ 500 h 500"/>
                <a:gd name="T10" fmla="*/ 348 w 348"/>
                <a:gd name="T11" fmla="*/ 312 h 500"/>
                <a:gd name="T12" fmla="*/ 270 w 348"/>
                <a:gd name="T13" fmla="*/ 312 h 500"/>
                <a:gd name="T14" fmla="*/ 270 w 348"/>
                <a:gd name="T15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500">
                  <a:moveTo>
                    <a:pt x="270" y="0"/>
                  </a:moveTo>
                  <a:lnTo>
                    <a:pt x="74" y="0"/>
                  </a:lnTo>
                  <a:lnTo>
                    <a:pt x="74" y="312"/>
                  </a:lnTo>
                  <a:lnTo>
                    <a:pt x="0" y="312"/>
                  </a:lnTo>
                  <a:lnTo>
                    <a:pt x="174" y="500"/>
                  </a:lnTo>
                  <a:lnTo>
                    <a:pt x="348" y="312"/>
                  </a:lnTo>
                  <a:lnTo>
                    <a:pt x="270" y="312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37" name="Freeform 18"/>
            <p:cNvSpPr>
              <a:spLocks/>
            </p:cNvSpPr>
            <p:nvPr/>
          </p:nvSpPr>
          <p:spPr bwMode="auto">
            <a:xfrm>
              <a:off x="3576706" y="1933476"/>
              <a:ext cx="552450" cy="793750"/>
            </a:xfrm>
            <a:custGeom>
              <a:avLst/>
              <a:gdLst>
                <a:gd name="T0" fmla="*/ 270 w 348"/>
                <a:gd name="T1" fmla="*/ 0 h 500"/>
                <a:gd name="T2" fmla="*/ 74 w 348"/>
                <a:gd name="T3" fmla="*/ 0 h 500"/>
                <a:gd name="T4" fmla="*/ 74 w 348"/>
                <a:gd name="T5" fmla="*/ 312 h 500"/>
                <a:gd name="T6" fmla="*/ 0 w 348"/>
                <a:gd name="T7" fmla="*/ 312 h 500"/>
                <a:gd name="T8" fmla="*/ 174 w 348"/>
                <a:gd name="T9" fmla="*/ 500 h 500"/>
                <a:gd name="T10" fmla="*/ 348 w 348"/>
                <a:gd name="T11" fmla="*/ 312 h 500"/>
                <a:gd name="T12" fmla="*/ 270 w 348"/>
                <a:gd name="T13" fmla="*/ 312 h 500"/>
                <a:gd name="T14" fmla="*/ 270 w 348"/>
                <a:gd name="T15" fmla="*/ 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500">
                  <a:moveTo>
                    <a:pt x="270" y="0"/>
                  </a:moveTo>
                  <a:lnTo>
                    <a:pt x="74" y="0"/>
                  </a:lnTo>
                  <a:lnTo>
                    <a:pt x="74" y="312"/>
                  </a:lnTo>
                  <a:lnTo>
                    <a:pt x="0" y="312"/>
                  </a:lnTo>
                  <a:lnTo>
                    <a:pt x="174" y="500"/>
                  </a:lnTo>
                  <a:lnTo>
                    <a:pt x="348" y="312"/>
                  </a:lnTo>
                  <a:lnTo>
                    <a:pt x="270" y="312"/>
                  </a:lnTo>
                  <a:lnTo>
                    <a:pt x="270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0" name="Rectangle 21"/>
            <p:cNvSpPr>
              <a:spLocks noChangeArrowheads="1"/>
            </p:cNvSpPr>
            <p:nvPr/>
          </p:nvSpPr>
          <p:spPr bwMode="auto">
            <a:xfrm>
              <a:off x="3573531" y="2384326"/>
              <a:ext cx="120650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1" name="Rectangle 22"/>
            <p:cNvSpPr>
              <a:spLocks noChangeArrowheads="1"/>
            </p:cNvSpPr>
            <p:nvPr/>
          </p:nvSpPr>
          <p:spPr bwMode="auto">
            <a:xfrm>
              <a:off x="3573531" y="2384326"/>
              <a:ext cx="120650" cy="444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2" name="Rectangle 23"/>
            <p:cNvSpPr>
              <a:spLocks noChangeArrowheads="1"/>
            </p:cNvSpPr>
            <p:nvPr/>
          </p:nvSpPr>
          <p:spPr bwMode="auto">
            <a:xfrm>
              <a:off x="4005331" y="2384326"/>
              <a:ext cx="123825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3" name="Rectangle 24"/>
            <p:cNvSpPr>
              <a:spLocks noChangeArrowheads="1"/>
            </p:cNvSpPr>
            <p:nvPr/>
          </p:nvSpPr>
          <p:spPr bwMode="auto">
            <a:xfrm>
              <a:off x="4005331" y="2384326"/>
              <a:ext cx="123825" cy="444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4" name="Rectangle 25"/>
            <p:cNvSpPr>
              <a:spLocks noChangeArrowheads="1"/>
            </p:cNvSpPr>
            <p:nvPr/>
          </p:nvSpPr>
          <p:spPr bwMode="auto">
            <a:xfrm>
              <a:off x="3500506" y="3114576"/>
              <a:ext cx="704850" cy="14065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5" name="Rectangle 26"/>
            <p:cNvSpPr>
              <a:spLocks noChangeArrowheads="1"/>
            </p:cNvSpPr>
            <p:nvPr/>
          </p:nvSpPr>
          <p:spPr bwMode="auto">
            <a:xfrm>
              <a:off x="3500506" y="3114576"/>
              <a:ext cx="704850" cy="1406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6" name="Rectangle 27"/>
            <p:cNvSpPr>
              <a:spLocks noChangeArrowheads="1"/>
            </p:cNvSpPr>
            <p:nvPr/>
          </p:nvSpPr>
          <p:spPr bwMode="auto">
            <a:xfrm>
              <a:off x="3465581" y="1682651"/>
              <a:ext cx="790575" cy="460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7" name="Rectangle 28"/>
            <p:cNvSpPr>
              <a:spLocks noChangeArrowheads="1"/>
            </p:cNvSpPr>
            <p:nvPr/>
          </p:nvSpPr>
          <p:spPr bwMode="auto">
            <a:xfrm>
              <a:off x="3465581" y="1682651"/>
              <a:ext cx="790575" cy="460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8" name="Rectangle 29"/>
            <p:cNvSpPr>
              <a:spLocks noChangeArrowheads="1"/>
            </p:cNvSpPr>
            <p:nvPr/>
          </p:nvSpPr>
          <p:spPr bwMode="auto">
            <a:xfrm>
              <a:off x="3500506" y="2873276"/>
              <a:ext cx="704850" cy="2413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49" name="Rectangle 30"/>
            <p:cNvSpPr>
              <a:spLocks noChangeArrowheads="1"/>
            </p:cNvSpPr>
            <p:nvPr/>
          </p:nvSpPr>
          <p:spPr bwMode="auto">
            <a:xfrm>
              <a:off x="3500506" y="2873276"/>
              <a:ext cx="704850" cy="241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0" name="Freeform 31"/>
            <p:cNvSpPr>
              <a:spLocks/>
            </p:cNvSpPr>
            <p:nvPr/>
          </p:nvSpPr>
          <p:spPr bwMode="auto">
            <a:xfrm>
              <a:off x="4760981" y="1990626"/>
              <a:ext cx="555625" cy="790575"/>
            </a:xfrm>
            <a:custGeom>
              <a:avLst/>
              <a:gdLst>
                <a:gd name="T0" fmla="*/ 272 w 350"/>
                <a:gd name="T1" fmla="*/ 0 h 498"/>
                <a:gd name="T2" fmla="*/ 78 w 350"/>
                <a:gd name="T3" fmla="*/ 0 h 498"/>
                <a:gd name="T4" fmla="*/ 78 w 350"/>
                <a:gd name="T5" fmla="*/ 312 h 498"/>
                <a:gd name="T6" fmla="*/ 0 w 350"/>
                <a:gd name="T7" fmla="*/ 312 h 498"/>
                <a:gd name="T8" fmla="*/ 176 w 350"/>
                <a:gd name="T9" fmla="*/ 498 h 498"/>
                <a:gd name="T10" fmla="*/ 350 w 350"/>
                <a:gd name="T11" fmla="*/ 312 h 498"/>
                <a:gd name="T12" fmla="*/ 272 w 350"/>
                <a:gd name="T13" fmla="*/ 312 h 498"/>
                <a:gd name="T14" fmla="*/ 272 w 350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0" h="498">
                  <a:moveTo>
                    <a:pt x="272" y="0"/>
                  </a:moveTo>
                  <a:lnTo>
                    <a:pt x="78" y="0"/>
                  </a:lnTo>
                  <a:lnTo>
                    <a:pt x="78" y="312"/>
                  </a:lnTo>
                  <a:lnTo>
                    <a:pt x="0" y="312"/>
                  </a:lnTo>
                  <a:lnTo>
                    <a:pt x="176" y="498"/>
                  </a:lnTo>
                  <a:lnTo>
                    <a:pt x="350" y="312"/>
                  </a:lnTo>
                  <a:lnTo>
                    <a:pt x="272" y="312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1" name="Freeform 32"/>
            <p:cNvSpPr>
              <a:spLocks/>
            </p:cNvSpPr>
            <p:nvPr/>
          </p:nvSpPr>
          <p:spPr bwMode="auto">
            <a:xfrm>
              <a:off x="4760981" y="1990626"/>
              <a:ext cx="555625" cy="790575"/>
            </a:xfrm>
            <a:custGeom>
              <a:avLst/>
              <a:gdLst>
                <a:gd name="T0" fmla="*/ 272 w 350"/>
                <a:gd name="T1" fmla="*/ 0 h 498"/>
                <a:gd name="T2" fmla="*/ 78 w 350"/>
                <a:gd name="T3" fmla="*/ 0 h 498"/>
                <a:gd name="T4" fmla="*/ 78 w 350"/>
                <a:gd name="T5" fmla="*/ 312 h 498"/>
                <a:gd name="T6" fmla="*/ 0 w 350"/>
                <a:gd name="T7" fmla="*/ 312 h 498"/>
                <a:gd name="T8" fmla="*/ 176 w 350"/>
                <a:gd name="T9" fmla="*/ 498 h 498"/>
                <a:gd name="T10" fmla="*/ 350 w 350"/>
                <a:gd name="T11" fmla="*/ 312 h 498"/>
                <a:gd name="T12" fmla="*/ 272 w 350"/>
                <a:gd name="T13" fmla="*/ 312 h 498"/>
                <a:gd name="T14" fmla="*/ 272 w 350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0" h="498">
                  <a:moveTo>
                    <a:pt x="272" y="0"/>
                  </a:moveTo>
                  <a:lnTo>
                    <a:pt x="78" y="0"/>
                  </a:lnTo>
                  <a:lnTo>
                    <a:pt x="78" y="312"/>
                  </a:lnTo>
                  <a:lnTo>
                    <a:pt x="0" y="312"/>
                  </a:lnTo>
                  <a:lnTo>
                    <a:pt x="176" y="498"/>
                  </a:lnTo>
                  <a:lnTo>
                    <a:pt x="350" y="312"/>
                  </a:lnTo>
                  <a:lnTo>
                    <a:pt x="272" y="312"/>
                  </a:lnTo>
                  <a:lnTo>
                    <a:pt x="2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4" name="Rectangle 35"/>
            <p:cNvSpPr>
              <a:spLocks noChangeArrowheads="1"/>
            </p:cNvSpPr>
            <p:nvPr/>
          </p:nvSpPr>
          <p:spPr bwMode="auto">
            <a:xfrm>
              <a:off x="4760981" y="2441476"/>
              <a:ext cx="120650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5" name="Rectangle 36"/>
            <p:cNvSpPr>
              <a:spLocks noChangeArrowheads="1"/>
            </p:cNvSpPr>
            <p:nvPr/>
          </p:nvSpPr>
          <p:spPr bwMode="auto">
            <a:xfrm>
              <a:off x="4760981" y="2441476"/>
              <a:ext cx="120650" cy="44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6" name="Rectangle 37"/>
            <p:cNvSpPr>
              <a:spLocks noChangeArrowheads="1"/>
            </p:cNvSpPr>
            <p:nvPr/>
          </p:nvSpPr>
          <p:spPr bwMode="auto">
            <a:xfrm>
              <a:off x="5192781" y="2441476"/>
              <a:ext cx="123825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7" name="Rectangle 38"/>
            <p:cNvSpPr>
              <a:spLocks noChangeArrowheads="1"/>
            </p:cNvSpPr>
            <p:nvPr/>
          </p:nvSpPr>
          <p:spPr bwMode="auto">
            <a:xfrm>
              <a:off x="5192781" y="2441476"/>
              <a:ext cx="123825" cy="44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8" name="Rectangle 39"/>
            <p:cNvSpPr>
              <a:spLocks noChangeArrowheads="1"/>
            </p:cNvSpPr>
            <p:nvPr/>
          </p:nvSpPr>
          <p:spPr bwMode="auto">
            <a:xfrm>
              <a:off x="4687956" y="3695601"/>
              <a:ext cx="704850" cy="8255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59" name="Rectangle 40"/>
            <p:cNvSpPr>
              <a:spLocks noChangeArrowheads="1"/>
            </p:cNvSpPr>
            <p:nvPr/>
          </p:nvSpPr>
          <p:spPr bwMode="auto">
            <a:xfrm>
              <a:off x="4687956" y="3695601"/>
              <a:ext cx="704850" cy="825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0" name="Rectangle 41"/>
            <p:cNvSpPr>
              <a:spLocks noChangeArrowheads="1"/>
            </p:cNvSpPr>
            <p:nvPr/>
          </p:nvSpPr>
          <p:spPr bwMode="auto">
            <a:xfrm>
              <a:off x="4640331" y="1758851"/>
              <a:ext cx="831850" cy="3333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1" name="Rectangle 42"/>
            <p:cNvSpPr>
              <a:spLocks noChangeArrowheads="1"/>
            </p:cNvSpPr>
            <p:nvPr/>
          </p:nvSpPr>
          <p:spPr bwMode="auto">
            <a:xfrm>
              <a:off x="4640331" y="1758851"/>
              <a:ext cx="831850" cy="333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2" name="Rectangle 43"/>
            <p:cNvSpPr>
              <a:spLocks noChangeArrowheads="1"/>
            </p:cNvSpPr>
            <p:nvPr/>
          </p:nvSpPr>
          <p:spPr bwMode="auto">
            <a:xfrm>
              <a:off x="4687956" y="2876451"/>
              <a:ext cx="704850" cy="9683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3" name="Rectangle 44"/>
            <p:cNvSpPr>
              <a:spLocks noChangeArrowheads="1"/>
            </p:cNvSpPr>
            <p:nvPr/>
          </p:nvSpPr>
          <p:spPr bwMode="auto">
            <a:xfrm>
              <a:off x="4687956" y="2876451"/>
              <a:ext cx="704850" cy="968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4" name="Rectangle 45"/>
            <p:cNvSpPr>
              <a:spLocks noChangeArrowheads="1"/>
            </p:cNvSpPr>
            <p:nvPr/>
          </p:nvSpPr>
          <p:spPr bwMode="auto">
            <a:xfrm>
              <a:off x="2347981" y="3101876"/>
              <a:ext cx="704850" cy="92075"/>
            </a:xfrm>
            <a:prstGeom prst="rect">
              <a:avLst/>
            </a:prstGeom>
            <a:solidFill>
              <a:srgbClr val="5B5B5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5" name="Rectangle 46"/>
            <p:cNvSpPr>
              <a:spLocks noChangeArrowheads="1"/>
            </p:cNvSpPr>
            <p:nvPr/>
          </p:nvSpPr>
          <p:spPr bwMode="auto">
            <a:xfrm>
              <a:off x="2347981" y="3101876"/>
              <a:ext cx="704850" cy="92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6" name="Freeform 47"/>
            <p:cNvSpPr>
              <a:spLocks/>
            </p:cNvSpPr>
            <p:nvPr/>
          </p:nvSpPr>
          <p:spPr bwMode="auto">
            <a:xfrm>
              <a:off x="2424181" y="1977926"/>
              <a:ext cx="552450" cy="790575"/>
            </a:xfrm>
            <a:custGeom>
              <a:avLst/>
              <a:gdLst>
                <a:gd name="T0" fmla="*/ 270 w 348"/>
                <a:gd name="T1" fmla="*/ 0 h 498"/>
                <a:gd name="T2" fmla="*/ 74 w 348"/>
                <a:gd name="T3" fmla="*/ 0 h 498"/>
                <a:gd name="T4" fmla="*/ 74 w 348"/>
                <a:gd name="T5" fmla="*/ 310 h 498"/>
                <a:gd name="T6" fmla="*/ 0 w 348"/>
                <a:gd name="T7" fmla="*/ 310 h 498"/>
                <a:gd name="T8" fmla="*/ 174 w 348"/>
                <a:gd name="T9" fmla="*/ 498 h 498"/>
                <a:gd name="T10" fmla="*/ 348 w 348"/>
                <a:gd name="T11" fmla="*/ 310 h 498"/>
                <a:gd name="T12" fmla="*/ 270 w 348"/>
                <a:gd name="T13" fmla="*/ 310 h 498"/>
                <a:gd name="T14" fmla="*/ 270 w 348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498">
                  <a:moveTo>
                    <a:pt x="270" y="0"/>
                  </a:moveTo>
                  <a:lnTo>
                    <a:pt x="74" y="0"/>
                  </a:lnTo>
                  <a:lnTo>
                    <a:pt x="74" y="310"/>
                  </a:lnTo>
                  <a:lnTo>
                    <a:pt x="0" y="310"/>
                  </a:lnTo>
                  <a:lnTo>
                    <a:pt x="174" y="498"/>
                  </a:lnTo>
                  <a:lnTo>
                    <a:pt x="348" y="310"/>
                  </a:lnTo>
                  <a:lnTo>
                    <a:pt x="270" y="310"/>
                  </a:lnTo>
                  <a:lnTo>
                    <a:pt x="27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67" name="Freeform 48"/>
            <p:cNvSpPr>
              <a:spLocks/>
            </p:cNvSpPr>
            <p:nvPr/>
          </p:nvSpPr>
          <p:spPr bwMode="auto">
            <a:xfrm>
              <a:off x="2424181" y="1977926"/>
              <a:ext cx="552450" cy="790575"/>
            </a:xfrm>
            <a:custGeom>
              <a:avLst/>
              <a:gdLst>
                <a:gd name="T0" fmla="*/ 270 w 348"/>
                <a:gd name="T1" fmla="*/ 0 h 498"/>
                <a:gd name="T2" fmla="*/ 74 w 348"/>
                <a:gd name="T3" fmla="*/ 0 h 498"/>
                <a:gd name="T4" fmla="*/ 74 w 348"/>
                <a:gd name="T5" fmla="*/ 310 h 498"/>
                <a:gd name="T6" fmla="*/ 0 w 348"/>
                <a:gd name="T7" fmla="*/ 310 h 498"/>
                <a:gd name="T8" fmla="*/ 174 w 348"/>
                <a:gd name="T9" fmla="*/ 498 h 498"/>
                <a:gd name="T10" fmla="*/ 348 w 348"/>
                <a:gd name="T11" fmla="*/ 310 h 498"/>
                <a:gd name="T12" fmla="*/ 270 w 348"/>
                <a:gd name="T13" fmla="*/ 310 h 498"/>
                <a:gd name="T14" fmla="*/ 270 w 348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48" h="498">
                  <a:moveTo>
                    <a:pt x="270" y="0"/>
                  </a:moveTo>
                  <a:lnTo>
                    <a:pt x="74" y="0"/>
                  </a:lnTo>
                  <a:lnTo>
                    <a:pt x="74" y="310"/>
                  </a:lnTo>
                  <a:lnTo>
                    <a:pt x="0" y="310"/>
                  </a:lnTo>
                  <a:lnTo>
                    <a:pt x="174" y="498"/>
                  </a:lnTo>
                  <a:lnTo>
                    <a:pt x="348" y="310"/>
                  </a:lnTo>
                  <a:lnTo>
                    <a:pt x="270" y="310"/>
                  </a:lnTo>
                  <a:lnTo>
                    <a:pt x="270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0" name="Rectangle 51"/>
            <p:cNvSpPr>
              <a:spLocks noChangeArrowheads="1"/>
            </p:cNvSpPr>
            <p:nvPr/>
          </p:nvSpPr>
          <p:spPr bwMode="auto">
            <a:xfrm>
              <a:off x="2421006" y="2425601"/>
              <a:ext cx="120650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1" name="Rectangle 52"/>
            <p:cNvSpPr>
              <a:spLocks noChangeArrowheads="1"/>
            </p:cNvSpPr>
            <p:nvPr/>
          </p:nvSpPr>
          <p:spPr bwMode="auto">
            <a:xfrm>
              <a:off x="2421006" y="2425601"/>
              <a:ext cx="120650" cy="444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2" name="Rectangle 53"/>
            <p:cNvSpPr>
              <a:spLocks noChangeArrowheads="1"/>
            </p:cNvSpPr>
            <p:nvPr/>
          </p:nvSpPr>
          <p:spPr bwMode="auto">
            <a:xfrm>
              <a:off x="2852806" y="2425601"/>
              <a:ext cx="123825" cy="44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3" name="Rectangle 54"/>
            <p:cNvSpPr>
              <a:spLocks noChangeArrowheads="1"/>
            </p:cNvSpPr>
            <p:nvPr/>
          </p:nvSpPr>
          <p:spPr bwMode="auto">
            <a:xfrm>
              <a:off x="2852806" y="2425601"/>
              <a:ext cx="123825" cy="444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4" name="Rectangle 55"/>
            <p:cNvSpPr>
              <a:spLocks noChangeArrowheads="1"/>
            </p:cNvSpPr>
            <p:nvPr/>
          </p:nvSpPr>
          <p:spPr bwMode="auto">
            <a:xfrm>
              <a:off x="2347981" y="2920901"/>
              <a:ext cx="704850" cy="1600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5" name="Rectangle 56"/>
            <p:cNvSpPr>
              <a:spLocks noChangeArrowheads="1"/>
            </p:cNvSpPr>
            <p:nvPr/>
          </p:nvSpPr>
          <p:spPr bwMode="auto">
            <a:xfrm>
              <a:off x="2347981" y="2920901"/>
              <a:ext cx="704850" cy="1600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6" name="Rectangle 57"/>
            <p:cNvSpPr>
              <a:spLocks noChangeArrowheads="1"/>
            </p:cNvSpPr>
            <p:nvPr/>
          </p:nvSpPr>
          <p:spPr bwMode="auto">
            <a:xfrm>
              <a:off x="2268606" y="1730276"/>
              <a:ext cx="790575" cy="457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7" name="Rectangle 58"/>
            <p:cNvSpPr>
              <a:spLocks noChangeArrowheads="1"/>
            </p:cNvSpPr>
            <p:nvPr/>
          </p:nvSpPr>
          <p:spPr bwMode="auto">
            <a:xfrm>
              <a:off x="2268606" y="1730276"/>
              <a:ext cx="790575" cy="45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8" name="Freeform 59"/>
            <p:cNvSpPr>
              <a:spLocks/>
            </p:cNvSpPr>
            <p:nvPr/>
          </p:nvSpPr>
          <p:spPr bwMode="auto">
            <a:xfrm>
              <a:off x="5935731" y="1981101"/>
              <a:ext cx="555625" cy="790575"/>
            </a:xfrm>
            <a:custGeom>
              <a:avLst/>
              <a:gdLst>
                <a:gd name="T0" fmla="*/ 272 w 350"/>
                <a:gd name="T1" fmla="*/ 0 h 498"/>
                <a:gd name="T2" fmla="*/ 76 w 350"/>
                <a:gd name="T3" fmla="*/ 0 h 498"/>
                <a:gd name="T4" fmla="*/ 76 w 350"/>
                <a:gd name="T5" fmla="*/ 312 h 498"/>
                <a:gd name="T6" fmla="*/ 0 w 350"/>
                <a:gd name="T7" fmla="*/ 312 h 498"/>
                <a:gd name="T8" fmla="*/ 174 w 350"/>
                <a:gd name="T9" fmla="*/ 498 h 498"/>
                <a:gd name="T10" fmla="*/ 350 w 350"/>
                <a:gd name="T11" fmla="*/ 312 h 498"/>
                <a:gd name="T12" fmla="*/ 272 w 350"/>
                <a:gd name="T13" fmla="*/ 312 h 498"/>
                <a:gd name="T14" fmla="*/ 272 w 350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0" h="498">
                  <a:moveTo>
                    <a:pt x="272" y="0"/>
                  </a:moveTo>
                  <a:lnTo>
                    <a:pt x="76" y="0"/>
                  </a:lnTo>
                  <a:lnTo>
                    <a:pt x="76" y="312"/>
                  </a:lnTo>
                  <a:lnTo>
                    <a:pt x="0" y="312"/>
                  </a:lnTo>
                  <a:lnTo>
                    <a:pt x="174" y="498"/>
                  </a:lnTo>
                  <a:lnTo>
                    <a:pt x="350" y="312"/>
                  </a:lnTo>
                  <a:lnTo>
                    <a:pt x="272" y="312"/>
                  </a:lnTo>
                  <a:lnTo>
                    <a:pt x="27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79" name="Freeform 60"/>
            <p:cNvSpPr>
              <a:spLocks/>
            </p:cNvSpPr>
            <p:nvPr/>
          </p:nvSpPr>
          <p:spPr bwMode="auto">
            <a:xfrm>
              <a:off x="5935731" y="1981101"/>
              <a:ext cx="555625" cy="790575"/>
            </a:xfrm>
            <a:custGeom>
              <a:avLst/>
              <a:gdLst>
                <a:gd name="T0" fmla="*/ 272 w 350"/>
                <a:gd name="T1" fmla="*/ 0 h 498"/>
                <a:gd name="T2" fmla="*/ 76 w 350"/>
                <a:gd name="T3" fmla="*/ 0 h 498"/>
                <a:gd name="T4" fmla="*/ 76 w 350"/>
                <a:gd name="T5" fmla="*/ 312 h 498"/>
                <a:gd name="T6" fmla="*/ 0 w 350"/>
                <a:gd name="T7" fmla="*/ 312 h 498"/>
                <a:gd name="T8" fmla="*/ 174 w 350"/>
                <a:gd name="T9" fmla="*/ 498 h 498"/>
                <a:gd name="T10" fmla="*/ 350 w 350"/>
                <a:gd name="T11" fmla="*/ 312 h 498"/>
                <a:gd name="T12" fmla="*/ 272 w 350"/>
                <a:gd name="T13" fmla="*/ 312 h 498"/>
                <a:gd name="T14" fmla="*/ 272 w 350"/>
                <a:gd name="T15" fmla="*/ 0 h 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50" h="498">
                  <a:moveTo>
                    <a:pt x="272" y="0"/>
                  </a:moveTo>
                  <a:lnTo>
                    <a:pt x="76" y="0"/>
                  </a:lnTo>
                  <a:lnTo>
                    <a:pt x="76" y="312"/>
                  </a:lnTo>
                  <a:lnTo>
                    <a:pt x="0" y="312"/>
                  </a:lnTo>
                  <a:lnTo>
                    <a:pt x="174" y="498"/>
                  </a:lnTo>
                  <a:lnTo>
                    <a:pt x="350" y="312"/>
                  </a:lnTo>
                  <a:lnTo>
                    <a:pt x="272" y="312"/>
                  </a:lnTo>
                  <a:lnTo>
                    <a:pt x="272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2" name="Rectangle 63"/>
            <p:cNvSpPr>
              <a:spLocks noChangeArrowheads="1"/>
            </p:cNvSpPr>
            <p:nvPr/>
          </p:nvSpPr>
          <p:spPr bwMode="auto">
            <a:xfrm>
              <a:off x="5935731" y="2428776"/>
              <a:ext cx="120650" cy="476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3" name="Rectangle 64"/>
            <p:cNvSpPr>
              <a:spLocks noChangeArrowheads="1"/>
            </p:cNvSpPr>
            <p:nvPr/>
          </p:nvSpPr>
          <p:spPr bwMode="auto">
            <a:xfrm>
              <a:off x="5935731" y="2428776"/>
              <a:ext cx="120650" cy="476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4" name="Rectangle 65"/>
            <p:cNvSpPr>
              <a:spLocks noChangeArrowheads="1"/>
            </p:cNvSpPr>
            <p:nvPr/>
          </p:nvSpPr>
          <p:spPr bwMode="auto">
            <a:xfrm>
              <a:off x="6367531" y="2428776"/>
              <a:ext cx="123825" cy="476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5" name="Rectangle 66"/>
            <p:cNvSpPr>
              <a:spLocks noChangeArrowheads="1"/>
            </p:cNvSpPr>
            <p:nvPr/>
          </p:nvSpPr>
          <p:spPr bwMode="auto">
            <a:xfrm>
              <a:off x="6367531" y="2428776"/>
              <a:ext cx="123825" cy="476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6" name="Rectangle 67"/>
            <p:cNvSpPr>
              <a:spLocks noChangeArrowheads="1"/>
            </p:cNvSpPr>
            <p:nvPr/>
          </p:nvSpPr>
          <p:spPr bwMode="auto">
            <a:xfrm>
              <a:off x="5859531" y="4279801"/>
              <a:ext cx="704850" cy="2413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7" name="Rectangle 68"/>
            <p:cNvSpPr>
              <a:spLocks noChangeArrowheads="1"/>
            </p:cNvSpPr>
            <p:nvPr/>
          </p:nvSpPr>
          <p:spPr bwMode="auto">
            <a:xfrm>
              <a:off x="5859531" y="4279801"/>
              <a:ext cx="704850" cy="241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8" name="Rectangle 69"/>
            <p:cNvSpPr>
              <a:spLocks noChangeArrowheads="1"/>
            </p:cNvSpPr>
            <p:nvPr/>
          </p:nvSpPr>
          <p:spPr bwMode="auto">
            <a:xfrm>
              <a:off x="5748406" y="1733451"/>
              <a:ext cx="847725" cy="454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89" name="Rectangle 70"/>
            <p:cNvSpPr>
              <a:spLocks noChangeArrowheads="1"/>
            </p:cNvSpPr>
            <p:nvPr/>
          </p:nvSpPr>
          <p:spPr bwMode="auto">
            <a:xfrm>
              <a:off x="5748406" y="1733451"/>
              <a:ext cx="847725" cy="454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0" name="Rectangle 71"/>
            <p:cNvSpPr>
              <a:spLocks noChangeArrowheads="1"/>
            </p:cNvSpPr>
            <p:nvPr/>
          </p:nvSpPr>
          <p:spPr bwMode="auto">
            <a:xfrm>
              <a:off x="5859531" y="2876451"/>
              <a:ext cx="704850" cy="14033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1" name="Rectangle 72"/>
            <p:cNvSpPr>
              <a:spLocks noChangeArrowheads="1"/>
            </p:cNvSpPr>
            <p:nvPr/>
          </p:nvSpPr>
          <p:spPr bwMode="auto">
            <a:xfrm>
              <a:off x="5859531" y="2876451"/>
              <a:ext cx="704850" cy="14033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2" name="Freeform 73"/>
            <p:cNvSpPr>
              <a:spLocks noEditPoints="1"/>
            </p:cNvSpPr>
            <p:nvPr/>
          </p:nvSpPr>
          <p:spPr bwMode="auto">
            <a:xfrm>
              <a:off x="2243206" y="4473476"/>
              <a:ext cx="4476750" cy="95250"/>
            </a:xfrm>
            <a:custGeom>
              <a:avLst/>
              <a:gdLst>
                <a:gd name="T0" fmla="*/ 2764 w 2820"/>
                <a:gd name="T1" fmla="*/ 0 h 60"/>
                <a:gd name="T2" fmla="*/ 2820 w 2820"/>
                <a:gd name="T3" fmla="*/ 30 h 60"/>
                <a:gd name="T4" fmla="*/ 2764 w 2820"/>
                <a:gd name="T5" fmla="*/ 60 h 60"/>
                <a:gd name="T6" fmla="*/ 2764 w 2820"/>
                <a:gd name="T7" fmla="*/ 0 h 60"/>
                <a:gd name="T8" fmla="*/ 0 w 2820"/>
                <a:gd name="T9" fmla="*/ 22 h 60"/>
                <a:gd name="T10" fmla="*/ 2774 w 2820"/>
                <a:gd name="T11" fmla="*/ 20 h 60"/>
                <a:gd name="T12" fmla="*/ 2774 w 2820"/>
                <a:gd name="T13" fmla="*/ 40 h 60"/>
                <a:gd name="T14" fmla="*/ 0 w 2820"/>
                <a:gd name="T15" fmla="*/ 40 h 60"/>
                <a:gd name="T16" fmla="*/ 0 w 2820"/>
                <a:gd name="T17" fmla="*/ 2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820" h="60">
                  <a:moveTo>
                    <a:pt x="2764" y="0"/>
                  </a:moveTo>
                  <a:lnTo>
                    <a:pt x="2820" y="30"/>
                  </a:lnTo>
                  <a:lnTo>
                    <a:pt x="2764" y="60"/>
                  </a:lnTo>
                  <a:lnTo>
                    <a:pt x="2764" y="0"/>
                  </a:lnTo>
                  <a:close/>
                  <a:moveTo>
                    <a:pt x="0" y="22"/>
                  </a:moveTo>
                  <a:lnTo>
                    <a:pt x="2774" y="20"/>
                  </a:lnTo>
                  <a:lnTo>
                    <a:pt x="2774" y="40"/>
                  </a:lnTo>
                  <a:lnTo>
                    <a:pt x="0" y="4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3" name="Rectangle 74"/>
            <p:cNvSpPr>
              <a:spLocks noChangeArrowheads="1"/>
            </p:cNvSpPr>
            <p:nvPr/>
          </p:nvSpPr>
          <p:spPr bwMode="auto">
            <a:xfrm>
              <a:off x="2579756" y="1412776"/>
              <a:ext cx="1311275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4" name="Rectangle 75"/>
            <p:cNvSpPr>
              <a:spLocks noChangeArrowheads="1"/>
            </p:cNvSpPr>
            <p:nvPr/>
          </p:nvSpPr>
          <p:spPr bwMode="auto">
            <a:xfrm>
              <a:off x="2579756" y="1412776"/>
              <a:ext cx="131127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5" name="Rectangle 76"/>
            <p:cNvSpPr>
              <a:spLocks noChangeArrowheads="1"/>
            </p:cNvSpPr>
            <p:nvPr/>
          </p:nvSpPr>
          <p:spPr bwMode="auto">
            <a:xfrm>
              <a:off x="4951481" y="1412776"/>
              <a:ext cx="1311275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6" name="Rectangle 77"/>
            <p:cNvSpPr>
              <a:spLocks noChangeArrowheads="1"/>
            </p:cNvSpPr>
            <p:nvPr/>
          </p:nvSpPr>
          <p:spPr bwMode="auto">
            <a:xfrm>
              <a:off x="4951481" y="1412776"/>
              <a:ext cx="131127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97" name="Rectangle 78"/>
            <p:cNvSpPr>
              <a:spLocks noChangeArrowheads="1"/>
            </p:cNvSpPr>
            <p:nvPr/>
          </p:nvSpPr>
          <p:spPr bwMode="auto">
            <a:xfrm>
              <a:off x="6650106" y="4321076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01" name="Rectangle 82"/>
            <p:cNvSpPr>
              <a:spLocks noChangeArrowheads="1"/>
            </p:cNvSpPr>
            <p:nvPr/>
          </p:nvSpPr>
          <p:spPr bwMode="auto">
            <a:xfrm>
              <a:off x="3465581" y="1730276"/>
              <a:ext cx="7905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fin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16" name="Rectangle 97"/>
            <p:cNvSpPr>
              <a:spLocks noChangeArrowheads="1"/>
            </p:cNvSpPr>
            <p:nvPr/>
          </p:nvSpPr>
          <p:spPr bwMode="auto">
            <a:xfrm>
              <a:off x="3732281" y="4594126"/>
              <a:ext cx="2580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jour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17" name="Rectangle 98"/>
            <p:cNvSpPr>
              <a:spLocks noChangeArrowheads="1"/>
            </p:cNvSpPr>
            <p:nvPr/>
          </p:nvSpPr>
          <p:spPr bwMode="auto">
            <a:xfrm>
              <a:off x="4640331" y="1803301"/>
              <a:ext cx="831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intermédiaire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32" name="Rectangle 113"/>
            <p:cNvSpPr>
              <a:spLocks noChangeArrowheads="1"/>
            </p:cNvSpPr>
            <p:nvPr/>
          </p:nvSpPr>
          <p:spPr bwMode="auto">
            <a:xfrm>
              <a:off x="4887981" y="4603651"/>
              <a:ext cx="3670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 jours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37" name="Rectangle 118"/>
            <p:cNvSpPr>
              <a:spLocks noChangeArrowheads="1"/>
            </p:cNvSpPr>
            <p:nvPr/>
          </p:nvSpPr>
          <p:spPr bwMode="auto">
            <a:xfrm>
              <a:off x="2268605" y="1774726"/>
              <a:ext cx="7905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57" name="Rectangle 138"/>
            <p:cNvSpPr>
              <a:spLocks noChangeArrowheads="1"/>
            </p:cNvSpPr>
            <p:nvPr/>
          </p:nvSpPr>
          <p:spPr bwMode="auto">
            <a:xfrm>
              <a:off x="2424181" y="3136801"/>
              <a:ext cx="5065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68" name="Rectangle 149"/>
            <p:cNvSpPr>
              <a:spLocks noChangeArrowheads="1"/>
            </p:cNvSpPr>
            <p:nvPr/>
          </p:nvSpPr>
          <p:spPr bwMode="auto">
            <a:xfrm>
              <a:off x="5748406" y="1837353"/>
              <a:ext cx="8477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long terme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79" name="Rectangle 160"/>
            <p:cNvSpPr>
              <a:spLocks noChangeArrowheads="1"/>
            </p:cNvSpPr>
            <p:nvPr/>
          </p:nvSpPr>
          <p:spPr bwMode="auto">
            <a:xfrm>
              <a:off x="6030981" y="4603651"/>
              <a:ext cx="4247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100 jours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83" name="Rectangle 164"/>
            <p:cNvSpPr>
              <a:spLocks noChangeArrowheads="1"/>
            </p:cNvSpPr>
            <p:nvPr/>
          </p:nvSpPr>
          <p:spPr bwMode="auto">
            <a:xfrm>
              <a:off x="5859531" y="3336826"/>
              <a:ext cx="7048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terrain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96" name="Rectangle 177"/>
            <p:cNvSpPr>
              <a:spLocks noChangeArrowheads="1"/>
            </p:cNvSpPr>
            <p:nvPr/>
          </p:nvSpPr>
          <p:spPr bwMode="auto">
            <a:xfrm>
              <a:off x="2802006" y="1457226"/>
              <a:ext cx="8800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à chaud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04" name="Rectangle 185"/>
            <p:cNvSpPr>
              <a:spLocks noChangeArrowheads="1"/>
            </p:cNvSpPr>
            <p:nvPr/>
          </p:nvSpPr>
          <p:spPr bwMode="auto">
            <a:xfrm>
              <a:off x="5211831" y="1457226"/>
              <a:ext cx="7982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à froid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13" name="Rectangle 194"/>
            <p:cNvSpPr>
              <a:spLocks noChangeArrowheads="1"/>
            </p:cNvSpPr>
            <p:nvPr/>
          </p:nvSpPr>
          <p:spPr bwMode="auto">
            <a:xfrm>
              <a:off x="2243206" y="4844951"/>
              <a:ext cx="803105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corriger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approche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mieux l’adapter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réels besoins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demandeur.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5" name="Rectangle 257"/>
            <p:cNvSpPr>
              <a:spLocks noChangeArrowheads="1"/>
            </p:cNvSpPr>
            <p:nvPr/>
          </p:nvSpPr>
          <p:spPr bwMode="auto">
            <a:xfrm>
              <a:off x="3300481" y="4844951"/>
              <a:ext cx="1090042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 au formateur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corriger son approche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ses prochaines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prestations et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responsable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vérifier la pertinence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choix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l’organisme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81" name="Rectangle 363"/>
            <p:cNvSpPr>
              <a:spLocks noChangeArrowheads="1"/>
            </p:cNvSpPr>
            <p:nvPr/>
          </p:nvSpPr>
          <p:spPr bwMode="auto">
            <a:xfrm>
              <a:off x="4681193" y="4844951"/>
              <a:ext cx="780663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responsable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et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vérifier que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a été appris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effectivement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appliqué.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2" name="Rectangle 421"/>
            <p:cNvSpPr>
              <a:spLocks noChangeArrowheads="1"/>
            </p:cNvSpPr>
            <p:nvPr/>
          </p:nvSpPr>
          <p:spPr bwMode="auto">
            <a:xfrm>
              <a:off x="5833811" y="4844951"/>
              <a:ext cx="81913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mesurer les effets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les résultats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situation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5856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915817" y="6503990"/>
            <a:ext cx="3312367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CRAINTES LIÉES À L’ÉVALUATION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POURQUOI ET QUAND ÉVALUER ?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4380" name="Groupe 4379"/>
          <p:cNvGrpSpPr/>
          <p:nvPr/>
        </p:nvGrpSpPr>
        <p:grpSpPr>
          <a:xfrm>
            <a:off x="2489885" y="2310884"/>
            <a:ext cx="4164230" cy="2236232"/>
            <a:chOff x="1847850" y="1617663"/>
            <a:chExt cx="4164230" cy="2236232"/>
          </a:xfrm>
        </p:grpSpPr>
        <p:sp>
          <p:nvSpPr>
            <p:cNvPr id="4180" name="Rectangle 6"/>
            <p:cNvSpPr>
              <a:spLocks noChangeArrowheads="1"/>
            </p:cNvSpPr>
            <p:nvPr/>
          </p:nvSpPr>
          <p:spPr bwMode="auto">
            <a:xfrm>
              <a:off x="2257425" y="1617663"/>
              <a:ext cx="784225" cy="327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1" name="Rectangle 7"/>
            <p:cNvSpPr>
              <a:spLocks noChangeArrowheads="1"/>
            </p:cNvSpPr>
            <p:nvPr/>
          </p:nvSpPr>
          <p:spPr bwMode="auto">
            <a:xfrm>
              <a:off x="2257425" y="1617663"/>
              <a:ext cx="784225" cy="327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2" name="Freeform 8"/>
            <p:cNvSpPr>
              <a:spLocks/>
            </p:cNvSpPr>
            <p:nvPr/>
          </p:nvSpPr>
          <p:spPr bwMode="auto">
            <a:xfrm>
              <a:off x="3190875" y="1649413"/>
              <a:ext cx="234950" cy="263525"/>
            </a:xfrm>
            <a:custGeom>
              <a:avLst/>
              <a:gdLst>
                <a:gd name="T0" fmla="*/ 112 w 148"/>
                <a:gd name="T1" fmla="*/ 0 h 166"/>
                <a:gd name="T2" fmla="*/ 112 w 148"/>
                <a:gd name="T3" fmla="*/ 42 h 166"/>
                <a:gd name="T4" fmla="*/ 0 w 148"/>
                <a:gd name="T5" fmla="*/ 42 h 166"/>
                <a:gd name="T6" fmla="*/ 0 w 148"/>
                <a:gd name="T7" fmla="*/ 124 h 166"/>
                <a:gd name="T8" fmla="*/ 112 w 148"/>
                <a:gd name="T9" fmla="*/ 124 h 166"/>
                <a:gd name="T10" fmla="*/ 112 w 148"/>
                <a:gd name="T11" fmla="*/ 166 h 166"/>
                <a:gd name="T12" fmla="*/ 148 w 148"/>
                <a:gd name="T13" fmla="*/ 82 h 166"/>
                <a:gd name="T14" fmla="*/ 112 w 148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48" y="8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3" name="Freeform 9"/>
            <p:cNvSpPr>
              <a:spLocks/>
            </p:cNvSpPr>
            <p:nvPr/>
          </p:nvSpPr>
          <p:spPr bwMode="auto">
            <a:xfrm>
              <a:off x="3190875" y="1649413"/>
              <a:ext cx="234950" cy="263525"/>
            </a:xfrm>
            <a:custGeom>
              <a:avLst/>
              <a:gdLst>
                <a:gd name="T0" fmla="*/ 112 w 148"/>
                <a:gd name="T1" fmla="*/ 0 h 166"/>
                <a:gd name="T2" fmla="*/ 112 w 148"/>
                <a:gd name="T3" fmla="*/ 42 h 166"/>
                <a:gd name="T4" fmla="*/ 0 w 148"/>
                <a:gd name="T5" fmla="*/ 42 h 166"/>
                <a:gd name="T6" fmla="*/ 0 w 148"/>
                <a:gd name="T7" fmla="*/ 124 h 166"/>
                <a:gd name="T8" fmla="*/ 112 w 148"/>
                <a:gd name="T9" fmla="*/ 124 h 166"/>
                <a:gd name="T10" fmla="*/ 112 w 148"/>
                <a:gd name="T11" fmla="*/ 166 h 166"/>
                <a:gd name="T12" fmla="*/ 148 w 148"/>
                <a:gd name="T13" fmla="*/ 82 h 166"/>
                <a:gd name="T14" fmla="*/ 112 w 148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48" y="82"/>
                  </a:lnTo>
                  <a:lnTo>
                    <a:pt x="1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4" name="Rectangle 10"/>
            <p:cNvSpPr>
              <a:spLocks noChangeArrowheads="1"/>
            </p:cNvSpPr>
            <p:nvPr/>
          </p:nvSpPr>
          <p:spPr bwMode="auto">
            <a:xfrm>
              <a:off x="2232025" y="2109788"/>
              <a:ext cx="809625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5" name="Rectangle 11"/>
            <p:cNvSpPr>
              <a:spLocks noChangeArrowheads="1"/>
            </p:cNvSpPr>
            <p:nvPr/>
          </p:nvSpPr>
          <p:spPr bwMode="auto">
            <a:xfrm>
              <a:off x="2232025" y="2109788"/>
              <a:ext cx="8096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6" name="Freeform 12"/>
            <p:cNvSpPr>
              <a:spLocks/>
            </p:cNvSpPr>
            <p:nvPr/>
          </p:nvSpPr>
          <p:spPr bwMode="auto">
            <a:xfrm>
              <a:off x="3194050" y="2081213"/>
              <a:ext cx="244475" cy="260350"/>
            </a:xfrm>
            <a:custGeom>
              <a:avLst/>
              <a:gdLst>
                <a:gd name="T0" fmla="*/ 116 w 154"/>
                <a:gd name="T1" fmla="*/ 0 h 164"/>
                <a:gd name="T2" fmla="*/ 116 w 154"/>
                <a:gd name="T3" fmla="*/ 40 h 164"/>
                <a:gd name="T4" fmla="*/ 0 w 154"/>
                <a:gd name="T5" fmla="*/ 40 h 164"/>
                <a:gd name="T6" fmla="*/ 0 w 154"/>
                <a:gd name="T7" fmla="*/ 124 h 164"/>
                <a:gd name="T8" fmla="*/ 116 w 154"/>
                <a:gd name="T9" fmla="*/ 124 h 164"/>
                <a:gd name="T10" fmla="*/ 116 w 154"/>
                <a:gd name="T11" fmla="*/ 164 h 164"/>
                <a:gd name="T12" fmla="*/ 154 w 154"/>
                <a:gd name="T13" fmla="*/ 82 h 164"/>
                <a:gd name="T14" fmla="*/ 116 w 154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64">
                  <a:moveTo>
                    <a:pt x="116" y="0"/>
                  </a:moveTo>
                  <a:lnTo>
                    <a:pt x="116" y="40"/>
                  </a:lnTo>
                  <a:lnTo>
                    <a:pt x="0" y="40"/>
                  </a:lnTo>
                  <a:lnTo>
                    <a:pt x="0" y="124"/>
                  </a:lnTo>
                  <a:lnTo>
                    <a:pt x="116" y="124"/>
                  </a:lnTo>
                  <a:lnTo>
                    <a:pt x="116" y="164"/>
                  </a:lnTo>
                  <a:lnTo>
                    <a:pt x="154" y="82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7" name="Freeform 13"/>
            <p:cNvSpPr>
              <a:spLocks/>
            </p:cNvSpPr>
            <p:nvPr/>
          </p:nvSpPr>
          <p:spPr bwMode="auto">
            <a:xfrm>
              <a:off x="3194050" y="2081213"/>
              <a:ext cx="244475" cy="260350"/>
            </a:xfrm>
            <a:custGeom>
              <a:avLst/>
              <a:gdLst>
                <a:gd name="T0" fmla="*/ 116 w 154"/>
                <a:gd name="T1" fmla="*/ 0 h 164"/>
                <a:gd name="T2" fmla="*/ 116 w 154"/>
                <a:gd name="T3" fmla="*/ 40 h 164"/>
                <a:gd name="T4" fmla="*/ 0 w 154"/>
                <a:gd name="T5" fmla="*/ 40 h 164"/>
                <a:gd name="T6" fmla="*/ 0 w 154"/>
                <a:gd name="T7" fmla="*/ 124 h 164"/>
                <a:gd name="T8" fmla="*/ 116 w 154"/>
                <a:gd name="T9" fmla="*/ 124 h 164"/>
                <a:gd name="T10" fmla="*/ 116 w 154"/>
                <a:gd name="T11" fmla="*/ 164 h 164"/>
                <a:gd name="T12" fmla="*/ 154 w 154"/>
                <a:gd name="T13" fmla="*/ 82 h 164"/>
                <a:gd name="T14" fmla="*/ 116 w 154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4" h="164">
                  <a:moveTo>
                    <a:pt x="116" y="0"/>
                  </a:moveTo>
                  <a:lnTo>
                    <a:pt x="116" y="40"/>
                  </a:lnTo>
                  <a:lnTo>
                    <a:pt x="0" y="40"/>
                  </a:lnTo>
                  <a:lnTo>
                    <a:pt x="0" y="124"/>
                  </a:lnTo>
                  <a:lnTo>
                    <a:pt x="116" y="124"/>
                  </a:lnTo>
                  <a:lnTo>
                    <a:pt x="116" y="164"/>
                  </a:lnTo>
                  <a:lnTo>
                    <a:pt x="154" y="82"/>
                  </a:lnTo>
                  <a:lnTo>
                    <a:pt x="11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8" name="Rectangle 14"/>
            <p:cNvSpPr>
              <a:spLocks noChangeArrowheads="1"/>
            </p:cNvSpPr>
            <p:nvPr/>
          </p:nvSpPr>
          <p:spPr bwMode="auto">
            <a:xfrm>
              <a:off x="1851025" y="2535238"/>
              <a:ext cx="1177925" cy="323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89" name="Rectangle 15"/>
            <p:cNvSpPr>
              <a:spLocks noChangeArrowheads="1"/>
            </p:cNvSpPr>
            <p:nvPr/>
          </p:nvSpPr>
          <p:spPr bwMode="auto">
            <a:xfrm>
              <a:off x="1851025" y="2535238"/>
              <a:ext cx="1177925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0" name="Freeform 16"/>
            <p:cNvSpPr>
              <a:spLocks/>
            </p:cNvSpPr>
            <p:nvPr/>
          </p:nvSpPr>
          <p:spPr bwMode="auto">
            <a:xfrm>
              <a:off x="3190875" y="2566988"/>
              <a:ext cx="238125" cy="263525"/>
            </a:xfrm>
            <a:custGeom>
              <a:avLst/>
              <a:gdLst>
                <a:gd name="T0" fmla="*/ 112 w 150"/>
                <a:gd name="T1" fmla="*/ 0 h 166"/>
                <a:gd name="T2" fmla="*/ 112 w 150"/>
                <a:gd name="T3" fmla="*/ 42 h 166"/>
                <a:gd name="T4" fmla="*/ 0 w 150"/>
                <a:gd name="T5" fmla="*/ 42 h 166"/>
                <a:gd name="T6" fmla="*/ 0 w 150"/>
                <a:gd name="T7" fmla="*/ 124 h 166"/>
                <a:gd name="T8" fmla="*/ 112 w 150"/>
                <a:gd name="T9" fmla="*/ 124 h 166"/>
                <a:gd name="T10" fmla="*/ 112 w 150"/>
                <a:gd name="T11" fmla="*/ 166 h 166"/>
                <a:gd name="T12" fmla="*/ 150 w 150"/>
                <a:gd name="T13" fmla="*/ 82 h 166"/>
                <a:gd name="T14" fmla="*/ 112 w 150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50" y="82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1" name="Freeform 17"/>
            <p:cNvSpPr>
              <a:spLocks/>
            </p:cNvSpPr>
            <p:nvPr/>
          </p:nvSpPr>
          <p:spPr bwMode="auto">
            <a:xfrm>
              <a:off x="3190875" y="2566988"/>
              <a:ext cx="238125" cy="263525"/>
            </a:xfrm>
            <a:custGeom>
              <a:avLst/>
              <a:gdLst>
                <a:gd name="T0" fmla="*/ 112 w 150"/>
                <a:gd name="T1" fmla="*/ 0 h 166"/>
                <a:gd name="T2" fmla="*/ 112 w 150"/>
                <a:gd name="T3" fmla="*/ 42 h 166"/>
                <a:gd name="T4" fmla="*/ 0 w 150"/>
                <a:gd name="T5" fmla="*/ 42 h 166"/>
                <a:gd name="T6" fmla="*/ 0 w 150"/>
                <a:gd name="T7" fmla="*/ 124 h 166"/>
                <a:gd name="T8" fmla="*/ 112 w 150"/>
                <a:gd name="T9" fmla="*/ 124 h 166"/>
                <a:gd name="T10" fmla="*/ 112 w 150"/>
                <a:gd name="T11" fmla="*/ 166 h 166"/>
                <a:gd name="T12" fmla="*/ 150 w 150"/>
                <a:gd name="T13" fmla="*/ 82 h 166"/>
                <a:gd name="T14" fmla="*/ 112 w 150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50" y="82"/>
                  </a:lnTo>
                  <a:lnTo>
                    <a:pt x="1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2" name="Rectangle 18"/>
            <p:cNvSpPr>
              <a:spLocks noChangeArrowheads="1"/>
            </p:cNvSpPr>
            <p:nvPr/>
          </p:nvSpPr>
          <p:spPr bwMode="auto">
            <a:xfrm>
              <a:off x="1847850" y="3027363"/>
              <a:ext cx="1181100" cy="323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3" name="Rectangle 19"/>
            <p:cNvSpPr>
              <a:spLocks noChangeArrowheads="1"/>
            </p:cNvSpPr>
            <p:nvPr/>
          </p:nvSpPr>
          <p:spPr bwMode="auto">
            <a:xfrm>
              <a:off x="1847850" y="3027363"/>
              <a:ext cx="1181100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4" name="Freeform 20"/>
            <p:cNvSpPr>
              <a:spLocks/>
            </p:cNvSpPr>
            <p:nvPr/>
          </p:nvSpPr>
          <p:spPr bwMode="auto">
            <a:xfrm>
              <a:off x="3190875" y="3055938"/>
              <a:ext cx="238125" cy="263525"/>
            </a:xfrm>
            <a:custGeom>
              <a:avLst/>
              <a:gdLst>
                <a:gd name="T0" fmla="*/ 112 w 150"/>
                <a:gd name="T1" fmla="*/ 0 h 166"/>
                <a:gd name="T2" fmla="*/ 112 w 150"/>
                <a:gd name="T3" fmla="*/ 42 h 166"/>
                <a:gd name="T4" fmla="*/ 0 w 150"/>
                <a:gd name="T5" fmla="*/ 42 h 166"/>
                <a:gd name="T6" fmla="*/ 0 w 150"/>
                <a:gd name="T7" fmla="*/ 124 h 166"/>
                <a:gd name="T8" fmla="*/ 112 w 150"/>
                <a:gd name="T9" fmla="*/ 124 h 166"/>
                <a:gd name="T10" fmla="*/ 112 w 150"/>
                <a:gd name="T11" fmla="*/ 166 h 166"/>
                <a:gd name="T12" fmla="*/ 150 w 150"/>
                <a:gd name="T13" fmla="*/ 84 h 166"/>
                <a:gd name="T14" fmla="*/ 112 w 150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50" y="84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5" name="Freeform 21"/>
            <p:cNvSpPr>
              <a:spLocks/>
            </p:cNvSpPr>
            <p:nvPr/>
          </p:nvSpPr>
          <p:spPr bwMode="auto">
            <a:xfrm>
              <a:off x="3190875" y="3055938"/>
              <a:ext cx="238125" cy="263525"/>
            </a:xfrm>
            <a:custGeom>
              <a:avLst/>
              <a:gdLst>
                <a:gd name="T0" fmla="*/ 112 w 150"/>
                <a:gd name="T1" fmla="*/ 0 h 166"/>
                <a:gd name="T2" fmla="*/ 112 w 150"/>
                <a:gd name="T3" fmla="*/ 42 h 166"/>
                <a:gd name="T4" fmla="*/ 0 w 150"/>
                <a:gd name="T5" fmla="*/ 42 h 166"/>
                <a:gd name="T6" fmla="*/ 0 w 150"/>
                <a:gd name="T7" fmla="*/ 124 h 166"/>
                <a:gd name="T8" fmla="*/ 112 w 150"/>
                <a:gd name="T9" fmla="*/ 124 h 166"/>
                <a:gd name="T10" fmla="*/ 112 w 150"/>
                <a:gd name="T11" fmla="*/ 166 h 166"/>
                <a:gd name="T12" fmla="*/ 150 w 150"/>
                <a:gd name="T13" fmla="*/ 84 h 166"/>
                <a:gd name="T14" fmla="*/ 112 w 150"/>
                <a:gd name="T15" fmla="*/ 0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0" h="166">
                  <a:moveTo>
                    <a:pt x="112" y="0"/>
                  </a:moveTo>
                  <a:lnTo>
                    <a:pt x="112" y="42"/>
                  </a:lnTo>
                  <a:lnTo>
                    <a:pt x="0" y="42"/>
                  </a:lnTo>
                  <a:lnTo>
                    <a:pt x="0" y="124"/>
                  </a:lnTo>
                  <a:lnTo>
                    <a:pt x="112" y="124"/>
                  </a:lnTo>
                  <a:lnTo>
                    <a:pt x="112" y="166"/>
                  </a:lnTo>
                  <a:lnTo>
                    <a:pt x="150" y="84"/>
                  </a:lnTo>
                  <a:lnTo>
                    <a:pt x="11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6" name="Rectangle 22"/>
            <p:cNvSpPr>
              <a:spLocks noChangeArrowheads="1"/>
            </p:cNvSpPr>
            <p:nvPr/>
          </p:nvSpPr>
          <p:spPr bwMode="auto">
            <a:xfrm>
              <a:off x="2241550" y="3563938"/>
              <a:ext cx="784225" cy="2032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7" name="Rectangle 23"/>
            <p:cNvSpPr>
              <a:spLocks noChangeArrowheads="1"/>
            </p:cNvSpPr>
            <p:nvPr/>
          </p:nvSpPr>
          <p:spPr bwMode="auto">
            <a:xfrm>
              <a:off x="2241550" y="3563938"/>
              <a:ext cx="7842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8" name="Freeform 24"/>
            <p:cNvSpPr>
              <a:spLocks/>
            </p:cNvSpPr>
            <p:nvPr/>
          </p:nvSpPr>
          <p:spPr bwMode="auto">
            <a:xfrm>
              <a:off x="3187700" y="3535363"/>
              <a:ext cx="234950" cy="260350"/>
            </a:xfrm>
            <a:custGeom>
              <a:avLst/>
              <a:gdLst>
                <a:gd name="T0" fmla="*/ 110 w 148"/>
                <a:gd name="T1" fmla="*/ 0 h 164"/>
                <a:gd name="T2" fmla="*/ 110 w 148"/>
                <a:gd name="T3" fmla="*/ 40 h 164"/>
                <a:gd name="T4" fmla="*/ 0 w 148"/>
                <a:gd name="T5" fmla="*/ 40 h 164"/>
                <a:gd name="T6" fmla="*/ 0 w 148"/>
                <a:gd name="T7" fmla="*/ 124 h 164"/>
                <a:gd name="T8" fmla="*/ 110 w 148"/>
                <a:gd name="T9" fmla="*/ 124 h 164"/>
                <a:gd name="T10" fmla="*/ 110 w 148"/>
                <a:gd name="T11" fmla="*/ 164 h 164"/>
                <a:gd name="T12" fmla="*/ 148 w 148"/>
                <a:gd name="T13" fmla="*/ 80 h 164"/>
                <a:gd name="T14" fmla="*/ 110 w 148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164">
                  <a:moveTo>
                    <a:pt x="110" y="0"/>
                  </a:moveTo>
                  <a:lnTo>
                    <a:pt x="110" y="40"/>
                  </a:lnTo>
                  <a:lnTo>
                    <a:pt x="0" y="40"/>
                  </a:lnTo>
                  <a:lnTo>
                    <a:pt x="0" y="124"/>
                  </a:lnTo>
                  <a:lnTo>
                    <a:pt x="110" y="124"/>
                  </a:lnTo>
                  <a:lnTo>
                    <a:pt x="110" y="164"/>
                  </a:lnTo>
                  <a:lnTo>
                    <a:pt x="148" y="8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9" name="Freeform 25"/>
            <p:cNvSpPr>
              <a:spLocks/>
            </p:cNvSpPr>
            <p:nvPr/>
          </p:nvSpPr>
          <p:spPr bwMode="auto">
            <a:xfrm>
              <a:off x="3187700" y="3535363"/>
              <a:ext cx="234950" cy="260350"/>
            </a:xfrm>
            <a:custGeom>
              <a:avLst/>
              <a:gdLst>
                <a:gd name="T0" fmla="*/ 110 w 148"/>
                <a:gd name="T1" fmla="*/ 0 h 164"/>
                <a:gd name="T2" fmla="*/ 110 w 148"/>
                <a:gd name="T3" fmla="*/ 40 h 164"/>
                <a:gd name="T4" fmla="*/ 0 w 148"/>
                <a:gd name="T5" fmla="*/ 40 h 164"/>
                <a:gd name="T6" fmla="*/ 0 w 148"/>
                <a:gd name="T7" fmla="*/ 124 h 164"/>
                <a:gd name="T8" fmla="*/ 110 w 148"/>
                <a:gd name="T9" fmla="*/ 124 h 164"/>
                <a:gd name="T10" fmla="*/ 110 w 148"/>
                <a:gd name="T11" fmla="*/ 164 h 164"/>
                <a:gd name="T12" fmla="*/ 148 w 148"/>
                <a:gd name="T13" fmla="*/ 80 h 164"/>
                <a:gd name="T14" fmla="*/ 110 w 148"/>
                <a:gd name="T15" fmla="*/ 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8" h="164">
                  <a:moveTo>
                    <a:pt x="110" y="0"/>
                  </a:moveTo>
                  <a:lnTo>
                    <a:pt x="110" y="40"/>
                  </a:lnTo>
                  <a:lnTo>
                    <a:pt x="0" y="40"/>
                  </a:lnTo>
                  <a:lnTo>
                    <a:pt x="0" y="124"/>
                  </a:lnTo>
                  <a:lnTo>
                    <a:pt x="110" y="124"/>
                  </a:lnTo>
                  <a:lnTo>
                    <a:pt x="110" y="164"/>
                  </a:lnTo>
                  <a:lnTo>
                    <a:pt x="148" y="80"/>
                  </a:lnTo>
                  <a:lnTo>
                    <a:pt x="11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" name="Rectangle 26"/>
            <p:cNvSpPr>
              <a:spLocks noChangeArrowheads="1"/>
            </p:cNvSpPr>
            <p:nvPr/>
          </p:nvSpPr>
          <p:spPr bwMode="auto">
            <a:xfrm>
              <a:off x="2257425" y="1668463"/>
              <a:ext cx="73039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</a:t>
              </a:r>
            </a:p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10" name="Rectangle 36"/>
            <p:cNvSpPr>
              <a:spLocks noChangeArrowheads="1"/>
            </p:cNvSpPr>
            <p:nvPr/>
          </p:nvSpPr>
          <p:spPr bwMode="auto">
            <a:xfrm>
              <a:off x="3524250" y="1725613"/>
              <a:ext cx="99386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Ont peur d’être jugés.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23" name="Rectangle 49"/>
            <p:cNvSpPr>
              <a:spLocks noChangeArrowheads="1"/>
            </p:cNvSpPr>
            <p:nvPr/>
          </p:nvSpPr>
          <p:spPr bwMode="auto">
            <a:xfrm>
              <a:off x="3536950" y="2097088"/>
              <a:ext cx="166071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peur que l’on remette en cause </a:t>
              </a:r>
              <a:r>
                <a:rPr lang="fr-FR" sz="800" i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/>
              </a:r>
              <a:b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0" name="Rectangle 66"/>
            <p:cNvSpPr>
              <a:spLocks noChangeArrowheads="1"/>
            </p:cNvSpPr>
            <p:nvPr/>
          </p:nvSpPr>
          <p:spPr bwMode="auto">
            <a:xfrm>
              <a:off x="2402727" y="2160588"/>
              <a:ext cx="5850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6" name="Rectangle 72"/>
            <p:cNvSpPr>
              <a:spLocks noChangeArrowheads="1"/>
            </p:cNvSpPr>
            <p:nvPr/>
          </p:nvSpPr>
          <p:spPr bwMode="auto">
            <a:xfrm>
              <a:off x="2280899" y="2582863"/>
              <a:ext cx="7069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responsable</a:t>
              </a:r>
            </a:p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3" name="Rectangle 89"/>
            <p:cNvSpPr>
              <a:spLocks noChangeArrowheads="1"/>
            </p:cNvSpPr>
            <p:nvPr/>
          </p:nvSpPr>
          <p:spPr bwMode="auto">
            <a:xfrm>
              <a:off x="3521075" y="2522538"/>
              <a:ext cx="24269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Craint que l’on ne critique ses choix (organisme -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 - formateur) ou sa méthodologie (recueil des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besoins).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21" name="Rectangle 147"/>
            <p:cNvSpPr>
              <a:spLocks noChangeArrowheads="1"/>
            </p:cNvSpPr>
            <p:nvPr/>
          </p:nvSpPr>
          <p:spPr bwMode="auto">
            <a:xfrm>
              <a:off x="2195941" y="3071813"/>
              <a:ext cx="7918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hiérarchie des</a:t>
              </a:r>
            </a:p>
            <a:p>
              <a:pPr lvl="0" algn="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33" name="Rectangle 159"/>
            <p:cNvSpPr>
              <a:spLocks noChangeArrowheads="1"/>
            </p:cNvSpPr>
            <p:nvPr/>
          </p:nvSpPr>
          <p:spPr bwMode="auto">
            <a:xfrm>
              <a:off x="3527425" y="3071813"/>
              <a:ext cx="24846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Pense que le fonctionnement de son secteur peut être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remis en cause.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71" name="Rectangle 197"/>
            <p:cNvSpPr>
              <a:spLocks noChangeArrowheads="1"/>
            </p:cNvSpPr>
            <p:nvPr/>
          </p:nvSpPr>
          <p:spPr bwMode="auto">
            <a:xfrm>
              <a:off x="2454024" y="3611563"/>
              <a:ext cx="5338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direction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76" name="Rectangle 202"/>
            <p:cNvSpPr>
              <a:spLocks noChangeArrowheads="1"/>
            </p:cNvSpPr>
            <p:nvPr/>
          </p:nvSpPr>
          <p:spPr bwMode="auto">
            <a:xfrm>
              <a:off x="3521075" y="3484563"/>
              <a:ext cx="243977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peur que sa stratégie soit critiquée, craint de devoir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prendre en compte les nouvelles compétences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acquises (lien formation - promotion - rémunération).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49484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459923" y="6503990"/>
            <a:ext cx="222415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DU BILAN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BILAN DE FIN DE JOURNÉE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5248" name="Groupe 5247"/>
          <p:cNvGrpSpPr/>
          <p:nvPr/>
        </p:nvGrpSpPr>
        <p:grpSpPr>
          <a:xfrm>
            <a:off x="2128838" y="2014538"/>
            <a:ext cx="4886325" cy="2828925"/>
            <a:chOff x="2128838" y="2014538"/>
            <a:chExt cx="4886325" cy="2828925"/>
          </a:xfrm>
        </p:grpSpPr>
        <p:sp>
          <p:nvSpPr>
            <p:cNvPr id="46" name="Freeform 6"/>
            <p:cNvSpPr>
              <a:spLocks/>
            </p:cNvSpPr>
            <p:nvPr/>
          </p:nvSpPr>
          <p:spPr bwMode="auto">
            <a:xfrm>
              <a:off x="4945063" y="2014538"/>
              <a:ext cx="2070100" cy="1035050"/>
            </a:xfrm>
            <a:custGeom>
              <a:avLst/>
              <a:gdLst>
                <a:gd name="T0" fmla="*/ 146 w 1304"/>
                <a:gd name="T1" fmla="*/ 0 h 652"/>
                <a:gd name="T2" fmla="*/ 1304 w 1304"/>
                <a:gd name="T3" fmla="*/ 0 h 652"/>
                <a:gd name="T4" fmla="*/ 1304 w 1304"/>
                <a:gd name="T5" fmla="*/ 652 h 652"/>
                <a:gd name="T6" fmla="*/ 146 w 1304"/>
                <a:gd name="T7" fmla="*/ 652 h 652"/>
                <a:gd name="T8" fmla="*/ 0 w 1304"/>
                <a:gd name="T9" fmla="*/ 326 h 652"/>
                <a:gd name="T10" fmla="*/ 146 w 1304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4" h="652">
                  <a:moveTo>
                    <a:pt x="146" y="0"/>
                  </a:moveTo>
                  <a:lnTo>
                    <a:pt x="1304" y="0"/>
                  </a:lnTo>
                  <a:lnTo>
                    <a:pt x="1304" y="652"/>
                  </a:lnTo>
                  <a:lnTo>
                    <a:pt x="146" y="652"/>
                  </a:lnTo>
                  <a:lnTo>
                    <a:pt x="0" y="326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rgbClr val="44927F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7"/>
            <p:cNvSpPr>
              <a:spLocks/>
            </p:cNvSpPr>
            <p:nvPr/>
          </p:nvSpPr>
          <p:spPr bwMode="auto">
            <a:xfrm>
              <a:off x="4945063" y="2014538"/>
              <a:ext cx="2070100" cy="1035050"/>
            </a:xfrm>
            <a:custGeom>
              <a:avLst/>
              <a:gdLst>
                <a:gd name="T0" fmla="*/ 146 w 1304"/>
                <a:gd name="T1" fmla="*/ 0 h 652"/>
                <a:gd name="T2" fmla="*/ 1304 w 1304"/>
                <a:gd name="T3" fmla="*/ 0 h 652"/>
                <a:gd name="T4" fmla="*/ 1304 w 1304"/>
                <a:gd name="T5" fmla="*/ 652 h 652"/>
                <a:gd name="T6" fmla="*/ 146 w 1304"/>
                <a:gd name="T7" fmla="*/ 652 h 652"/>
                <a:gd name="T8" fmla="*/ 0 w 1304"/>
                <a:gd name="T9" fmla="*/ 326 h 652"/>
                <a:gd name="T10" fmla="*/ 146 w 1304"/>
                <a:gd name="T11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04" h="652">
                  <a:moveTo>
                    <a:pt x="146" y="0"/>
                  </a:moveTo>
                  <a:lnTo>
                    <a:pt x="1304" y="0"/>
                  </a:lnTo>
                  <a:lnTo>
                    <a:pt x="1304" y="652"/>
                  </a:lnTo>
                  <a:lnTo>
                    <a:pt x="146" y="652"/>
                  </a:lnTo>
                  <a:lnTo>
                    <a:pt x="0" y="326"/>
                  </a:lnTo>
                  <a:lnTo>
                    <a:pt x="14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8"/>
            <p:cNvSpPr>
              <a:spLocks noChangeArrowheads="1"/>
            </p:cNvSpPr>
            <p:nvPr/>
          </p:nvSpPr>
          <p:spPr bwMode="auto">
            <a:xfrm>
              <a:off x="4538663" y="4506913"/>
              <a:ext cx="1730375" cy="33655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9"/>
            <p:cNvSpPr>
              <a:spLocks noChangeArrowheads="1"/>
            </p:cNvSpPr>
            <p:nvPr/>
          </p:nvSpPr>
          <p:spPr bwMode="auto">
            <a:xfrm>
              <a:off x="4538663" y="4506913"/>
              <a:ext cx="1730375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0"/>
            <p:cNvSpPr>
              <a:spLocks noChangeArrowheads="1"/>
            </p:cNvSpPr>
            <p:nvPr/>
          </p:nvSpPr>
          <p:spPr bwMode="auto">
            <a:xfrm>
              <a:off x="3128963" y="2414588"/>
              <a:ext cx="1727200" cy="317500"/>
            </a:xfrm>
            <a:prstGeom prst="rect">
              <a:avLst/>
            </a:pr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1"/>
            <p:cNvSpPr>
              <a:spLocks noChangeArrowheads="1"/>
            </p:cNvSpPr>
            <p:nvPr/>
          </p:nvSpPr>
          <p:spPr bwMode="auto">
            <a:xfrm>
              <a:off x="3128963" y="2414588"/>
              <a:ext cx="1727200" cy="317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2"/>
            <p:cNvSpPr>
              <a:spLocks/>
            </p:cNvSpPr>
            <p:nvPr/>
          </p:nvSpPr>
          <p:spPr bwMode="auto">
            <a:xfrm>
              <a:off x="3259138" y="2970213"/>
              <a:ext cx="1466850" cy="552450"/>
            </a:xfrm>
            <a:custGeom>
              <a:avLst/>
              <a:gdLst>
                <a:gd name="T0" fmla="*/ 462 w 924"/>
                <a:gd name="T1" fmla="*/ 0 h 348"/>
                <a:gd name="T2" fmla="*/ 0 w 924"/>
                <a:gd name="T3" fmla="*/ 172 h 348"/>
                <a:gd name="T4" fmla="*/ 462 w 924"/>
                <a:gd name="T5" fmla="*/ 348 h 348"/>
                <a:gd name="T6" fmla="*/ 924 w 924"/>
                <a:gd name="T7" fmla="*/ 172 h 348"/>
                <a:gd name="T8" fmla="*/ 462 w 924"/>
                <a:gd name="T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4" h="348">
                  <a:moveTo>
                    <a:pt x="462" y="0"/>
                  </a:moveTo>
                  <a:lnTo>
                    <a:pt x="0" y="172"/>
                  </a:lnTo>
                  <a:lnTo>
                    <a:pt x="462" y="348"/>
                  </a:lnTo>
                  <a:lnTo>
                    <a:pt x="924" y="172"/>
                  </a:lnTo>
                  <a:lnTo>
                    <a:pt x="4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3"/>
            <p:cNvSpPr>
              <a:spLocks/>
            </p:cNvSpPr>
            <p:nvPr/>
          </p:nvSpPr>
          <p:spPr bwMode="auto">
            <a:xfrm>
              <a:off x="3259138" y="2970213"/>
              <a:ext cx="1466850" cy="552450"/>
            </a:xfrm>
            <a:custGeom>
              <a:avLst/>
              <a:gdLst>
                <a:gd name="T0" fmla="*/ 462 w 924"/>
                <a:gd name="T1" fmla="*/ 0 h 348"/>
                <a:gd name="T2" fmla="*/ 0 w 924"/>
                <a:gd name="T3" fmla="*/ 172 h 348"/>
                <a:gd name="T4" fmla="*/ 462 w 924"/>
                <a:gd name="T5" fmla="*/ 348 h 348"/>
                <a:gd name="T6" fmla="*/ 924 w 924"/>
                <a:gd name="T7" fmla="*/ 172 h 348"/>
                <a:gd name="T8" fmla="*/ 462 w 924"/>
                <a:gd name="T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24" h="348">
                  <a:moveTo>
                    <a:pt x="462" y="0"/>
                  </a:moveTo>
                  <a:lnTo>
                    <a:pt x="0" y="172"/>
                  </a:lnTo>
                  <a:lnTo>
                    <a:pt x="462" y="348"/>
                  </a:lnTo>
                  <a:lnTo>
                    <a:pt x="924" y="172"/>
                  </a:lnTo>
                  <a:lnTo>
                    <a:pt x="46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4"/>
            <p:cNvSpPr>
              <a:spLocks noChangeArrowheads="1"/>
            </p:cNvSpPr>
            <p:nvPr/>
          </p:nvSpPr>
          <p:spPr bwMode="auto">
            <a:xfrm>
              <a:off x="2128838" y="3757613"/>
              <a:ext cx="1727200" cy="317500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5"/>
            <p:cNvSpPr>
              <a:spLocks noChangeArrowheads="1"/>
            </p:cNvSpPr>
            <p:nvPr/>
          </p:nvSpPr>
          <p:spPr bwMode="auto">
            <a:xfrm>
              <a:off x="2128838" y="3757613"/>
              <a:ext cx="1727200" cy="317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6"/>
            <p:cNvSpPr>
              <a:spLocks noChangeArrowheads="1"/>
            </p:cNvSpPr>
            <p:nvPr/>
          </p:nvSpPr>
          <p:spPr bwMode="auto">
            <a:xfrm>
              <a:off x="2128838" y="4506913"/>
              <a:ext cx="1727200" cy="292100"/>
            </a:xfrm>
            <a:prstGeom prst="rect">
              <a:avLst/>
            </a:prstGeom>
            <a:solidFill>
              <a:srgbClr val="D8E9E3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7"/>
            <p:cNvSpPr>
              <a:spLocks noChangeArrowheads="1"/>
            </p:cNvSpPr>
            <p:nvPr/>
          </p:nvSpPr>
          <p:spPr bwMode="auto">
            <a:xfrm>
              <a:off x="2128838" y="4506913"/>
              <a:ext cx="1727200" cy="292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8"/>
            <p:cNvSpPr>
              <a:spLocks noEditPoints="1"/>
            </p:cNvSpPr>
            <p:nvPr/>
          </p:nvSpPr>
          <p:spPr bwMode="auto">
            <a:xfrm>
              <a:off x="4725988" y="3240088"/>
              <a:ext cx="708025" cy="1266825"/>
            </a:xfrm>
            <a:custGeom>
              <a:avLst/>
              <a:gdLst>
                <a:gd name="T0" fmla="*/ 446 w 446"/>
                <a:gd name="T1" fmla="*/ 760 h 798"/>
                <a:gd name="T2" fmla="*/ 426 w 446"/>
                <a:gd name="T3" fmla="*/ 798 h 798"/>
                <a:gd name="T4" fmla="*/ 408 w 446"/>
                <a:gd name="T5" fmla="*/ 760 h 798"/>
                <a:gd name="T6" fmla="*/ 446 w 446"/>
                <a:gd name="T7" fmla="*/ 760 h 798"/>
                <a:gd name="T8" fmla="*/ 0 w 446"/>
                <a:gd name="T9" fmla="*/ 0 h 798"/>
                <a:gd name="T10" fmla="*/ 426 w 446"/>
                <a:gd name="T11" fmla="*/ 0 h 798"/>
                <a:gd name="T12" fmla="*/ 430 w 446"/>
                <a:gd name="T13" fmla="*/ 2 h 798"/>
                <a:gd name="T14" fmla="*/ 430 w 446"/>
                <a:gd name="T15" fmla="*/ 766 h 798"/>
                <a:gd name="T16" fmla="*/ 426 w 446"/>
                <a:gd name="T17" fmla="*/ 770 h 798"/>
                <a:gd name="T18" fmla="*/ 424 w 446"/>
                <a:gd name="T19" fmla="*/ 766 h 798"/>
                <a:gd name="T20" fmla="*/ 424 w 446"/>
                <a:gd name="T21" fmla="*/ 2 h 798"/>
                <a:gd name="T22" fmla="*/ 426 w 446"/>
                <a:gd name="T23" fmla="*/ 6 h 798"/>
                <a:gd name="T24" fmla="*/ 0 w 446"/>
                <a:gd name="T25" fmla="*/ 6 h 798"/>
                <a:gd name="T26" fmla="*/ 0 w 446"/>
                <a:gd name="T27" fmla="*/ 2 h 798"/>
                <a:gd name="T28" fmla="*/ 0 w 446"/>
                <a:gd name="T29" fmla="*/ 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6" h="798">
                  <a:moveTo>
                    <a:pt x="446" y="760"/>
                  </a:moveTo>
                  <a:lnTo>
                    <a:pt x="426" y="798"/>
                  </a:lnTo>
                  <a:lnTo>
                    <a:pt x="408" y="760"/>
                  </a:lnTo>
                  <a:lnTo>
                    <a:pt x="446" y="760"/>
                  </a:lnTo>
                  <a:close/>
                  <a:moveTo>
                    <a:pt x="0" y="0"/>
                  </a:moveTo>
                  <a:lnTo>
                    <a:pt x="426" y="0"/>
                  </a:lnTo>
                  <a:lnTo>
                    <a:pt x="430" y="2"/>
                  </a:lnTo>
                  <a:lnTo>
                    <a:pt x="430" y="766"/>
                  </a:lnTo>
                  <a:lnTo>
                    <a:pt x="426" y="770"/>
                  </a:lnTo>
                  <a:lnTo>
                    <a:pt x="424" y="766"/>
                  </a:lnTo>
                  <a:lnTo>
                    <a:pt x="424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9"/>
            <p:cNvSpPr>
              <a:spLocks noEditPoints="1"/>
            </p:cNvSpPr>
            <p:nvPr/>
          </p:nvSpPr>
          <p:spPr bwMode="auto">
            <a:xfrm>
              <a:off x="2963863" y="3240088"/>
              <a:ext cx="295275" cy="517525"/>
            </a:xfrm>
            <a:custGeom>
              <a:avLst/>
              <a:gdLst>
                <a:gd name="T0" fmla="*/ 36 w 186"/>
                <a:gd name="T1" fmla="*/ 288 h 326"/>
                <a:gd name="T2" fmla="*/ 18 w 186"/>
                <a:gd name="T3" fmla="*/ 326 h 326"/>
                <a:gd name="T4" fmla="*/ 0 w 186"/>
                <a:gd name="T5" fmla="*/ 288 h 326"/>
                <a:gd name="T6" fmla="*/ 36 w 186"/>
                <a:gd name="T7" fmla="*/ 288 h 326"/>
                <a:gd name="T8" fmla="*/ 186 w 186"/>
                <a:gd name="T9" fmla="*/ 6 h 326"/>
                <a:gd name="T10" fmla="*/ 18 w 186"/>
                <a:gd name="T11" fmla="*/ 6 h 326"/>
                <a:gd name="T12" fmla="*/ 20 w 186"/>
                <a:gd name="T13" fmla="*/ 2 h 326"/>
                <a:gd name="T14" fmla="*/ 20 w 186"/>
                <a:gd name="T15" fmla="*/ 294 h 326"/>
                <a:gd name="T16" fmla="*/ 18 w 186"/>
                <a:gd name="T17" fmla="*/ 296 h 326"/>
                <a:gd name="T18" fmla="*/ 16 w 186"/>
                <a:gd name="T19" fmla="*/ 294 h 326"/>
                <a:gd name="T20" fmla="*/ 16 w 186"/>
                <a:gd name="T21" fmla="*/ 2 h 326"/>
                <a:gd name="T22" fmla="*/ 18 w 186"/>
                <a:gd name="T23" fmla="*/ 0 h 326"/>
                <a:gd name="T24" fmla="*/ 186 w 186"/>
                <a:gd name="T25" fmla="*/ 0 h 326"/>
                <a:gd name="T26" fmla="*/ 186 w 186"/>
                <a:gd name="T27" fmla="*/ 2 h 326"/>
                <a:gd name="T28" fmla="*/ 186 w 186"/>
                <a:gd name="T29" fmla="*/ 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6" h="326">
                  <a:moveTo>
                    <a:pt x="36" y="288"/>
                  </a:moveTo>
                  <a:lnTo>
                    <a:pt x="18" y="326"/>
                  </a:lnTo>
                  <a:lnTo>
                    <a:pt x="0" y="288"/>
                  </a:lnTo>
                  <a:lnTo>
                    <a:pt x="36" y="288"/>
                  </a:lnTo>
                  <a:close/>
                  <a:moveTo>
                    <a:pt x="186" y="6"/>
                  </a:moveTo>
                  <a:lnTo>
                    <a:pt x="18" y="6"/>
                  </a:lnTo>
                  <a:lnTo>
                    <a:pt x="20" y="2"/>
                  </a:lnTo>
                  <a:lnTo>
                    <a:pt x="20" y="294"/>
                  </a:lnTo>
                  <a:lnTo>
                    <a:pt x="18" y="296"/>
                  </a:lnTo>
                  <a:lnTo>
                    <a:pt x="16" y="294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0"/>
            <p:cNvSpPr>
              <a:spLocks noEditPoints="1"/>
            </p:cNvSpPr>
            <p:nvPr/>
          </p:nvSpPr>
          <p:spPr bwMode="auto">
            <a:xfrm>
              <a:off x="2963863" y="4071938"/>
              <a:ext cx="60325" cy="434975"/>
            </a:xfrm>
            <a:custGeom>
              <a:avLst/>
              <a:gdLst>
                <a:gd name="T0" fmla="*/ 38 w 38"/>
                <a:gd name="T1" fmla="*/ 236 h 274"/>
                <a:gd name="T2" fmla="*/ 18 w 38"/>
                <a:gd name="T3" fmla="*/ 274 h 274"/>
                <a:gd name="T4" fmla="*/ 0 w 38"/>
                <a:gd name="T5" fmla="*/ 236 h 274"/>
                <a:gd name="T6" fmla="*/ 38 w 38"/>
                <a:gd name="T7" fmla="*/ 236 h 274"/>
                <a:gd name="T8" fmla="*/ 20 w 38"/>
                <a:gd name="T9" fmla="*/ 2 h 274"/>
                <a:gd name="T10" fmla="*/ 20 w 38"/>
                <a:gd name="T11" fmla="*/ 242 h 274"/>
                <a:gd name="T12" fmla="*/ 18 w 38"/>
                <a:gd name="T13" fmla="*/ 246 h 274"/>
                <a:gd name="T14" fmla="*/ 16 w 38"/>
                <a:gd name="T15" fmla="*/ 242 h 274"/>
                <a:gd name="T16" fmla="*/ 16 w 38"/>
                <a:gd name="T17" fmla="*/ 2 h 274"/>
                <a:gd name="T18" fmla="*/ 18 w 38"/>
                <a:gd name="T19" fmla="*/ 0 h 274"/>
                <a:gd name="T20" fmla="*/ 20 w 38"/>
                <a:gd name="T21" fmla="*/ 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274">
                  <a:moveTo>
                    <a:pt x="38" y="236"/>
                  </a:moveTo>
                  <a:lnTo>
                    <a:pt x="18" y="274"/>
                  </a:lnTo>
                  <a:lnTo>
                    <a:pt x="0" y="236"/>
                  </a:lnTo>
                  <a:lnTo>
                    <a:pt x="38" y="236"/>
                  </a:lnTo>
                  <a:close/>
                  <a:moveTo>
                    <a:pt x="20" y="2"/>
                  </a:moveTo>
                  <a:lnTo>
                    <a:pt x="20" y="242"/>
                  </a:lnTo>
                  <a:lnTo>
                    <a:pt x="18" y="246"/>
                  </a:lnTo>
                  <a:lnTo>
                    <a:pt x="16" y="242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1"/>
            <p:cNvSpPr>
              <a:spLocks noEditPoints="1"/>
            </p:cNvSpPr>
            <p:nvPr/>
          </p:nvSpPr>
          <p:spPr bwMode="auto">
            <a:xfrm>
              <a:off x="3963988" y="2728913"/>
              <a:ext cx="57150" cy="241300"/>
            </a:xfrm>
            <a:custGeom>
              <a:avLst/>
              <a:gdLst>
                <a:gd name="T0" fmla="*/ 36 w 36"/>
                <a:gd name="T1" fmla="*/ 112 h 152"/>
                <a:gd name="T2" fmla="*/ 18 w 36"/>
                <a:gd name="T3" fmla="*/ 152 h 152"/>
                <a:gd name="T4" fmla="*/ 0 w 36"/>
                <a:gd name="T5" fmla="*/ 112 h 152"/>
                <a:gd name="T6" fmla="*/ 36 w 36"/>
                <a:gd name="T7" fmla="*/ 112 h 152"/>
                <a:gd name="T8" fmla="*/ 20 w 36"/>
                <a:gd name="T9" fmla="*/ 2 h 152"/>
                <a:gd name="T10" fmla="*/ 20 w 36"/>
                <a:gd name="T11" fmla="*/ 118 h 152"/>
                <a:gd name="T12" fmla="*/ 18 w 36"/>
                <a:gd name="T13" fmla="*/ 122 h 152"/>
                <a:gd name="T14" fmla="*/ 16 w 36"/>
                <a:gd name="T15" fmla="*/ 118 h 152"/>
                <a:gd name="T16" fmla="*/ 16 w 36"/>
                <a:gd name="T17" fmla="*/ 2 h 152"/>
                <a:gd name="T18" fmla="*/ 18 w 36"/>
                <a:gd name="T19" fmla="*/ 0 h 152"/>
                <a:gd name="T20" fmla="*/ 20 w 36"/>
                <a:gd name="T21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52">
                  <a:moveTo>
                    <a:pt x="36" y="112"/>
                  </a:moveTo>
                  <a:lnTo>
                    <a:pt x="18" y="152"/>
                  </a:lnTo>
                  <a:lnTo>
                    <a:pt x="0" y="112"/>
                  </a:lnTo>
                  <a:lnTo>
                    <a:pt x="36" y="112"/>
                  </a:lnTo>
                  <a:close/>
                  <a:moveTo>
                    <a:pt x="20" y="2"/>
                  </a:moveTo>
                  <a:lnTo>
                    <a:pt x="20" y="118"/>
                  </a:lnTo>
                  <a:lnTo>
                    <a:pt x="18" y="122"/>
                  </a:lnTo>
                  <a:lnTo>
                    <a:pt x="16" y="118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2"/>
            <p:cNvSpPr>
              <a:spLocks noChangeArrowheads="1"/>
            </p:cNvSpPr>
            <p:nvPr/>
          </p:nvSpPr>
          <p:spPr bwMode="auto">
            <a:xfrm>
              <a:off x="5162551" y="2173288"/>
              <a:ext cx="18344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Rappel de ce qui a été fait dans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journée.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Comparaison avec les objectifs.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succincte.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Présentation du programme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l’heure de rendez-vous du lendemain.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96" name="Rectangle 99"/>
            <p:cNvSpPr>
              <a:spLocks noChangeArrowheads="1"/>
            </p:cNvSpPr>
            <p:nvPr/>
          </p:nvSpPr>
          <p:spPr bwMode="auto">
            <a:xfrm>
              <a:off x="4900613" y="4614863"/>
              <a:ext cx="10531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Suite programme initial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7" name="Rectangle 110"/>
            <p:cNvSpPr>
              <a:spLocks noChangeArrowheads="1"/>
            </p:cNvSpPr>
            <p:nvPr/>
          </p:nvSpPr>
          <p:spPr bwMode="auto">
            <a:xfrm>
              <a:off x="4983163" y="3332163"/>
              <a:ext cx="1603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8" name="Rectangle 111"/>
            <p:cNvSpPr>
              <a:spLocks noChangeArrowheads="1"/>
            </p:cNvSpPr>
            <p:nvPr/>
          </p:nvSpPr>
          <p:spPr bwMode="auto">
            <a:xfrm>
              <a:off x="2662238" y="3332163"/>
              <a:ext cx="1891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09" name="Rectangle 112"/>
            <p:cNvSpPr>
              <a:spLocks noChangeArrowheads="1"/>
            </p:cNvSpPr>
            <p:nvPr/>
          </p:nvSpPr>
          <p:spPr bwMode="auto">
            <a:xfrm>
              <a:off x="2665413" y="3840163"/>
              <a:ext cx="63639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Réajustement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19" name="Rectangle 122"/>
            <p:cNvSpPr>
              <a:spLocks noChangeArrowheads="1"/>
            </p:cNvSpPr>
            <p:nvPr/>
          </p:nvSpPr>
          <p:spPr bwMode="auto">
            <a:xfrm>
              <a:off x="2239963" y="4541838"/>
              <a:ext cx="152445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 modifié, changement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méthodes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0" name="Rectangle 143"/>
            <p:cNvSpPr>
              <a:spLocks noChangeArrowheads="1"/>
            </p:cNvSpPr>
            <p:nvPr/>
          </p:nvSpPr>
          <p:spPr bwMode="auto">
            <a:xfrm>
              <a:off x="3589338" y="2513013"/>
              <a:ext cx="884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Bilan fin de journée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46" name="Rectangle 149"/>
            <p:cNvSpPr>
              <a:spLocks noChangeArrowheads="1"/>
            </p:cNvSpPr>
            <p:nvPr/>
          </p:nvSpPr>
          <p:spPr bwMode="auto">
            <a:xfrm>
              <a:off x="3894138" y="3176588"/>
              <a:ext cx="293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O.K. ?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3604824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31886" y="6503990"/>
            <a:ext cx="2480229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BILAN ET REFORMULATION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BILAN DE FIN DE JOURNÉE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6613" name="Groupe 6612"/>
          <p:cNvGrpSpPr/>
          <p:nvPr/>
        </p:nvGrpSpPr>
        <p:grpSpPr>
          <a:xfrm>
            <a:off x="2290763" y="1140991"/>
            <a:ext cx="4562475" cy="5024313"/>
            <a:chOff x="2290763" y="924967"/>
            <a:chExt cx="4562475" cy="5024313"/>
          </a:xfrm>
        </p:grpSpPr>
        <p:pic>
          <p:nvPicPr>
            <p:cNvPr id="6411" name="Picture 7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90763" y="966788"/>
              <a:ext cx="1647825" cy="466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419" name="Rectangle 15"/>
            <p:cNvSpPr>
              <a:spLocks noChangeArrowheads="1"/>
            </p:cNvSpPr>
            <p:nvPr/>
          </p:nvSpPr>
          <p:spPr bwMode="auto">
            <a:xfrm>
              <a:off x="2947988" y="924967"/>
              <a:ext cx="82550" cy="631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20" name="Rectangle 16"/>
            <p:cNvSpPr>
              <a:spLocks noChangeArrowheads="1"/>
            </p:cNvSpPr>
            <p:nvPr/>
          </p:nvSpPr>
          <p:spPr bwMode="auto">
            <a:xfrm>
              <a:off x="3087688" y="924967"/>
              <a:ext cx="85725" cy="6318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grpSp>
          <p:nvGrpSpPr>
            <p:cNvPr id="6611" name="Groupe 6610"/>
            <p:cNvGrpSpPr/>
            <p:nvPr/>
          </p:nvGrpSpPr>
          <p:grpSpPr>
            <a:xfrm>
              <a:off x="2290763" y="989099"/>
              <a:ext cx="4562475" cy="4960181"/>
              <a:chOff x="2290763" y="1029457"/>
              <a:chExt cx="4562475" cy="4960181"/>
            </a:xfrm>
          </p:grpSpPr>
          <p:sp>
            <p:nvSpPr>
              <p:cNvPr id="6410" name="Rectangle 6"/>
              <p:cNvSpPr>
                <a:spLocks noChangeArrowheads="1"/>
              </p:cNvSpPr>
              <p:nvPr/>
            </p:nvSpPr>
            <p:spPr bwMode="auto">
              <a:xfrm>
                <a:off x="2478088" y="3284538"/>
                <a:ext cx="520700" cy="2587625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12" name="Rectangle 8"/>
              <p:cNvSpPr>
                <a:spLocks noChangeArrowheads="1"/>
              </p:cNvSpPr>
              <p:nvPr/>
            </p:nvSpPr>
            <p:spPr bwMode="auto">
              <a:xfrm>
                <a:off x="2306638" y="1029457"/>
                <a:ext cx="1612900" cy="43180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pic>
            <p:nvPicPr>
              <p:cNvPr id="6413" name="Picture 9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567113" y="1585913"/>
                <a:ext cx="1647825" cy="466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14" name="Rectangle 10"/>
              <p:cNvSpPr>
                <a:spLocks noChangeArrowheads="1"/>
              </p:cNvSpPr>
              <p:nvPr/>
            </p:nvSpPr>
            <p:spPr bwMode="auto">
              <a:xfrm>
                <a:off x="3586163" y="1598613"/>
                <a:ext cx="1609725" cy="434975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pic>
            <p:nvPicPr>
              <p:cNvPr id="6415" name="Picture 11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818063" y="2205038"/>
                <a:ext cx="1647825" cy="4667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6416" name="Rectangle 12"/>
              <p:cNvSpPr>
                <a:spLocks noChangeArrowheads="1"/>
              </p:cNvSpPr>
              <p:nvPr/>
            </p:nvSpPr>
            <p:spPr bwMode="auto">
              <a:xfrm>
                <a:off x="4837113" y="2217738"/>
                <a:ext cx="1609725" cy="434975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17" name="Rectangle 13"/>
              <p:cNvSpPr>
                <a:spLocks noChangeArrowheads="1"/>
              </p:cNvSpPr>
              <p:nvPr/>
            </p:nvSpPr>
            <p:spPr bwMode="auto">
              <a:xfrm>
                <a:off x="4351338" y="1500188"/>
                <a:ext cx="85725" cy="6318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18" name="Rectangle 14"/>
              <p:cNvSpPr>
                <a:spLocks noChangeArrowheads="1"/>
              </p:cNvSpPr>
              <p:nvPr/>
            </p:nvSpPr>
            <p:spPr bwMode="auto">
              <a:xfrm>
                <a:off x="4494213" y="1500188"/>
                <a:ext cx="85725" cy="6318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1" name="Rectangle 17"/>
              <p:cNvSpPr>
                <a:spLocks noChangeArrowheads="1"/>
              </p:cNvSpPr>
              <p:nvPr/>
            </p:nvSpPr>
            <p:spPr bwMode="auto">
              <a:xfrm>
                <a:off x="5589588" y="2135188"/>
                <a:ext cx="82550" cy="6318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2" name="Rectangle 18"/>
              <p:cNvSpPr>
                <a:spLocks noChangeArrowheads="1"/>
              </p:cNvSpPr>
              <p:nvPr/>
            </p:nvSpPr>
            <p:spPr bwMode="auto">
              <a:xfrm>
                <a:off x="5732463" y="2135188"/>
                <a:ext cx="85725" cy="6318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3" name="Freeform 19"/>
              <p:cNvSpPr>
                <a:spLocks noEditPoints="1"/>
              </p:cNvSpPr>
              <p:nvPr/>
            </p:nvSpPr>
            <p:spPr bwMode="auto">
              <a:xfrm>
                <a:off x="3713163" y="1439863"/>
                <a:ext cx="63500" cy="117475"/>
              </a:xfrm>
              <a:custGeom>
                <a:avLst/>
                <a:gdLst>
                  <a:gd name="T0" fmla="*/ 40 w 40"/>
                  <a:gd name="T1" fmla="*/ 38 h 74"/>
                  <a:gd name="T2" fmla="*/ 20 w 40"/>
                  <a:gd name="T3" fmla="*/ 74 h 74"/>
                  <a:gd name="T4" fmla="*/ 0 w 40"/>
                  <a:gd name="T5" fmla="*/ 38 h 74"/>
                  <a:gd name="T6" fmla="*/ 40 w 40"/>
                  <a:gd name="T7" fmla="*/ 38 h 74"/>
                  <a:gd name="T8" fmla="*/ 22 w 40"/>
                  <a:gd name="T9" fmla="*/ 2 h 74"/>
                  <a:gd name="T10" fmla="*/ 22 w 40"/>
                  <a:gd name="T11" fmla="*/ 44 h 74"/>
                  <a:gd name="T12" fmla="*/ 20 w 40"/>
                  <a:gd name="T13" fmla="*/ 46 h 74"/>
                  <a:gd name="T14" fmla="*/ 18 w 40"/>
                  <a:gd name="T15" fmla="*/ 44 h 74"/>
                  <a:gd name="T16" fmla="*/ 18 w 40"/>
                  <a:gd name="T17" fmla="*/ 2 h 74"/>
                  <a:gd name="T18" fmla="*/ 20 w 40"/>
                  <a:gd name="T19" fmla="*/ 0 h 74"/>
                  <a:gd name="T20" fmla="*/ 22 w 40"/>
                  <a:gd name="T21" fmla="*/ 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40" h="74">
                    <a:moveTo>
                      <a:pt x="40" y="38"/>
                    </a:moveTo>
                    <a:lnTo>
                      <a:pt x="20" y="74"/>
                    </a:lnTo>
                    <a:lnTo>
                      <a:pt x="0" y="38"/>
                    </a:lnTo>
                    <a:lnTo>
                      <a:pt x="40" y="38"/>
                    </a:lnTo>
                    <a:close/>
                    <a:moveTo>
                      <a:pt x="22" y="2"/>
                    </a:moveTo>
                    <a:lnTo>
                      <a:pt x="22" y="44"/>
                    </a:lnTo>
                    <a:lnTo>
                      <a:pt x="20" y="46"/>
                    </a:lnTo>
                    <a:lnTo>
                      <a:pt x="18" y="44"/>
                    </a:lnTo>
                    <a:lnTo>
                      <a:pt x="18" y="2"/>
                    </a:lnTo>
                    <a:lnTo>
                      <a:pt x="20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4" name="Freeform 20"/>
              <p:cNvSpPr>
                <a:spLocks noEditPoints="1"/>
              </p:cNvSpPr>
              <p:nvPr/>
            </p:nvSpPr>
            <p:spPr bwMode="auto">
              <a:xfrm>
                <a:off x="4979988" y="2074863"/>
                <a:ext cx="60325" cy="117475"/>
              </a:xfrm>
              <a:custGeom>
                <a:avLst/>
                <a:gdLst>
                  <a:gd name="T0" fmla="*/ 38 w 38"/>
                  <a:gd name="T1" fmla="*/ 36 h 74"/>
                  <a:gd name="T2" fmla="*/ 20 w 38"/>
                  <a:gd name="T3" fmla="*/ 74 h 74"/>
                  <a:gd name="T4" fmla="*/ 0 w 38"/>
                  <a:gd name="T5" fmla="*/ 36 h 74"/>
                  <a:gd name="T6" fmla="*/ 38 w 38"/>
                  <a:gd name="T7" fmla="*/ 36 h 74"/>
                  <a:gd name="T8" fmla="*/ 22 w 38"/>
                  <a:gd name="T9" fmla="*/ 2 h 74"/>
                  <a:gd name="T10" fmla="*/ 22 w 38"/>
                  <a:gd name="T11" fmla="*/ 42 h 74"/>
                  <a:gd name="T12" fmla="*/ 20 w 38"/>
                  <a:gd name="T13" fmla="*/ 46 h 74"/>
                  <a:gd name="T14" fmla="*/ 18 w 38"/>
                  <a:gd name="T15" fmla="*/ 42 h 74"/>
                  <a:gd name="T16" fmla="*/ 18 w 38"/>
                  <a:gd name="T17" fmla="*/ 2 h 74"/>
                  <a:gd name="T18" fmla="*/ 20 w 38"/>
                  <a:gd name="T19" fmla="*/ 0 h 74"/>
                  <a:gd name="T20" fmla="*/ 22 w 38"/>
                  <a:gd name="T21" fmla="*/ 2 h 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74">
                    <a:moveTo>
                      <a:pt x="38" y="36"/>
                    </a:moveTo>
                    <a:lnTo>
                      <a:pt x="20" y="74"/>
                    </a:lnTo>
                    <a:lnTo>
                      <a:pt x="0" y="36"/>
                    </a:lnTo>
                    <a:lnTo>
                      <a:pt x="38" y="36"/>
                    </a:lnTo>
                    <a:close/>
                    <a:moveTo>
                      <a:pt x="22" y="2"/>
                    </a:moveTo>
                    <a:lnTo>
                      <a:pt x="22" y="42"/>
                    </a:lnTo>
                    <a:lnTo>
                      <a:pt x="20" y="46"/>
                    </a:lnTo>
                    <a:lnTo>
                      <a:pt x="18" y="42"/>
                    </a:lnTo>
                    <a:lnTo>
                      <a:pt x="18" y="2"/>
                    </a:lnTo>
                    <a:lnTo>
                      <a:pt x="20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5" name="Freeform 21"/>
              <p:cNvSpPr>
                <a:spLocks/>
              </p:cNvSpPr>
              <p:nvPr/>
            </p:nvSpPr>
            <p:spPr bwMode="auto">
              <a:xfrm>
                <a:off x="3402013" y="1443038"/>
                <a:ext cx="1149350" cy="746125"/>
              </a:xfrm>
              <a:custGeom>
                <a:avLst/>
                <a:gdLst>
                  <a:gd name="T0" fmla="*/ 362 w 724"/>
                  <a:gd name="T1" fmla="*/ 0 h 470"/>
                  <a:gd name="T2" fmla="*/ 288 w 724"/>
                  <a:gd name="T3" fmla="*/ 4 h 470"/>
                  <a:gd name="T4" fmla="*/ 220 w 724"/>
                  <a:gd name="T5" fmla="*/ 18 h 470"/>
                  <a:gd name="T6" fmla="*/ 158 w 724"/>
                  <a:gd name="T7" fmla="*/ 40 h 470"/>
                  <a:gd name="T8" fmla="*/ 106 w 724"/>
                  <a:gd name="T9" fmla="*/ 68 h 470"/>
                  <a:gd name="T10" fmla="*/ 62 w 724"/>
                  <a:gd name="T11" fmla="*/ 102 h 470"/>
                  <a:gd name="T12" fmla="*/ 28 w 724"/>
                  <a:gd name="T13" fmla="*/ 142 h 470"/>
                  <a:gd name="T14" fmla="*/ 6 w 724"/>
                  <a:gd name="T15" fmla="*/ 186 h 470"/>
                  <a:gd name="T16" fmla="*/ 0 w 724"/>
                  <a:gd name="T17" fmla="*/ 234 h 470"/>
                  <a:gd name="T18" fmla="*/ 2 w 724"/>
                  <a:gd name="T19" fmla="*/ 258 h 470"/>
                  <a:gd name="T20" fmla="*/ 16 w 724"/>
                  <a:gd name="T21" fmla="*/ 304 h 470"/>
                  <a:gd name="T22" fmla="*/ 42 w 724"/>
                  <a:gd name="T23" fmla="*/ 346 h 470"/>
                  <a:gd name="T24" fmla="*/ 82 w 724"/>
                  <a:gd name="T25" fmla="*/ 384 h 470"/>
                  <a:gd name="T26" fmla="*/ 130 w 724"/>
                  <a:gd name="T27" fmla="*/ 416 h 470"/>
                  <a:gd name="T28" fmla="*/ 188 w 724"/>
                  <a:gd name="T29" fmla="*/ 442 h 470"/>
                  <a:gd name="T30" fmla="*/ 254 w 724"/>
                  <a:gd name="T31" fmla="*/ 458 h 470"/>
                  <a:gd name="T32" fmla="*/ 324 w 724"/>
                  <a:gd name="T33" fmla="*/ 468 h 470"/>
                  <a:gd name="T34" fmla="*/ 362 w 724"/>
                  <a:gd name="T35" fmla="*/ 470 h 470"/>
                  <a:gd name="T36" fmla="*/ 434 w 724"/>
                  <a:gd name="T37" fmla="*/ 464 h 470"/>
                  <a:gd name="T38" fmla="*/ 502 w 724"/>
                  <a:gd name="T39" fmla="*/ 450 h 470"/>
                  <a:gd name="T40" fmla="*/ 564 w 724"/>
                  <a:gd name="T41" fmla="*/ 430 h 470"/>
                  <a:gd name="T42" fmla="*/ 618 w 724"/>
                  <a:gd name="T43" fmla="*/ 400 h 470"/>
                  <a:gd name="T44" fmla="*/ 662 w 724"/>
                  <a:gd name="T45" fmla="*/ 366 h 470"/>
                  <a:gd name="T46" fmla="*/ 696 w 724"/>
                  <a:gd name="T47" fmla="*/ 326 h 470"/>
                  <a:gd name="T48" fmla="*/ 716 w 724"/>
                  <a:gd name="T49" fmla="*/ 282 h 470"/>
                  <a:gd name="T50" fmla="*/ 724 w 724"/>
                  <a:gd name="T51" fmla="*/ 234 h 470"/>
                  <a:gd name="T52" fmla="*/ 722 w 724"/>
                  <a:gd name="T53" fmla="*/ 210 h 470"/>
                  <a:gd name="T54" fmla="*/ 708 w 724"/>
                  <a:gd name="T55" fmla="*/ 164 h 470"/>
                  <a:gd name="T56" fmla="*/ 680 w 724"/>
                  <a:gd name="T57" fmla="*/ 122 h 470"/>
                  <a:gd name="T58" fmla="*/ 640 w 724"/>
                  <a:gd name="T59" fmla="*/ 84 h 470"/>
                  <a:gd name="T60" fmla="*/ 592 w 724"/>
                  <a:gd name="T61" fmla="*/ 52 h 470"/>
                  <a:gd name="T62" fmla="*/ 534 w 724"/>
                  <a:gd name="T63" fmla="*/ 28 h 470"/>
                  <a:gd name="T64" fmla="*/ 470 w 724"/>
                  <a:gd name="T65" fmla="*/ 10 h 470"/>
                  <a:gd name="T66" fmla="*/ 398 w 724"/>
                  <a:gd name="T67" fmla="*/ 0 h 4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724" h="470">
                    <a:moveTo>
                      <a:pt x="362" y="0"/>
                    </a:moveTo>
                    <a:lnTo>
                      <a:pt x="362" y="0"/>
                    </a:lnTo>
                    <a:lnTo>
                      <a:pt x="324" y="0"/>
                    </a:lnTo>
                    <a:lnTo>
                      <a:pt x="288" y="4"/>
                    </a:lnTo>
                    <a:lnTo>
                      <a:pt x="254" y="10"/>
                    </a:lnTo>
                    <a:lnTo>
                      <a:pt x="220" y="18"/>
                    </a:lnTo>
                    <a:lnTo>
                      <a:pt x="188" y="28"/>
                    </a:lnTo>
                    <a:lnTo>
                      <a:pt x="158" y="40"/>
                    </a:lnTo>
                    <a:lnTo>
                      <a:pt x="130" y="52"/>
                    </a:lnTo>
                    <a:lnTo>
                      <a:pt x="106" y="68"/>
                    </a:lnTo>
                    <a:lnTo>
                      <a:pt x="82" y="84"/>
                    </a:lnTo>
                    <a:lnTo>
                      <a:pt x="62" y="102"/>
                    </a:lnTo>
                    <a:lnTo>
                      <a:pt x="42" y="122"/>
                    </a:lnTo>
                    <a:lnTo>
                      <a:pt x="28" y="142"/>
                    </a:lnTo>
                    <a:lnTo>
                      <a:pt x="16" y="164"/>
                    </a:lnTo>
                    <a:lnTo>
                      <a:pt x="6" y="186"/>
                    </a:lnTo>
                    <a:lnTo>
                      <a:pt x="2" y="210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2" y="258"/>
                    </a:lnTo>
                    <a:lnTo>
                      <a:pt x="6" y="282"/>
                    </a:lnTo>
                    <a:lnTo>
                      <a:pt x="16" y="304"/>
                    </a:lnTo>
                    <a:lnTo>
                      <a:pt x="28" y="326"/>
                    </a:lnTo>
                    <a:lnTo>
                      <a:pt x="42" y="346"/>
                    </a:lnTo>
                    <a:lnTo>
                      <a:pt x="62" y="366"/>
                    </a:lnTo>
                    <a:lnTo>
                      <a:pt x="82" y="384"/>
                    </a:lnTo>
                    <a:lnTo>
                      <a:pt x="106" y="400"/>
                    </a:lnTo>
                    <a:lnTo>
                      <a:pt x="130" y="416"/>
                    </a:lnTo>
                    <a:lnTo>
                      <a:pt x="158" y="430"/>
                    </a:lnTo>
                    <a:lnTo>
                      <a:pt x="188" y="442"/>
                    </a:lnTo>
                    <a:lnTo>
                      <a:pt x="220" y="450"/>
                    </a:lnTo>
                    <a:lnTo>
                      <a:pt x="254" y="458"/>
                    </a:lnTo>
                    <a:lnTo>
                      <a:pt x="288" y="464"/>
                    </a:lnTo>
                    <a:lnTo>
                      <a:pt x="324" y="468"/>
                    </a:lnTo>
                    <a:lnTo>
                      <a:pt x="362" y="470"/>
                    </a:lnTo>
                    <a:lnTo>
                      <a:pt x="362" y="470"/>
                    </a:lnTo>
                    <a:lnTo>
                      <a:pt x="398" y="468"/>
                    </a:lnTo>
                    <a:lnTo>
                      <a:pt x="434" y="464"/>
                    </a:lnTo>
                    <a:lnTo>
                      <a:pt x="470" y="458"/>
                    </a:lnTo>
                    <a:lnTo>
                      <a:pt x="502" y="450"/>
                    </a:lnTo>
                    <a:lnTo>
                      <a:pt x="534" y="442"/>
                    </a:lnTo>
                    <a:lnTo>
                      <a:pt x="564" y="430"/>
                    </a:lnTo>
                    <a:lnTo>
                      <a:pt x="592" y="416"/>
                    </a:lnTo>
                    <a:lnTo>
                      <a:pt x="618" y="400"/>
                    </a:lnTo>
                    <a:lnTo>
                      <a:pt x="640" y="384"/>
                    </a:lnTo>
                    <a:lnTo>
                      <a:pt x="662" y="366"/>
                    </a:lnTo>
                    <a:lnTo>
                      <a:pt x="680" y="346"/>
                    </a:lnTo>
                    <a:lnTo>
                      <a:pt x="696" y="326"/>
                    </a:lnTo>
                    <a:lnTo>
                      <a:pt x="708" y="304"/>
                    </a:lnTo>
                    <a:lnTo>
                      <a:pt x="716" y="282"/>
                    </a:lnTo>
                    <a:lnTo>
                      <a:pt x="722" y="258"/>
                    </a:lnTo>
                    <a:lnTo>
                      <a:pt x="724" y="234"/>
                    </a:lnTo>
                    <a:lnTo>
                      <a:pt x="724" y="234"/>
                    </a:lnTo>
                    <a:lnTo>
                      <a:pt x="722" y="210"/>
                    </a:lnTo>
                    <a:lnTo>
                      <a:pt x="716" y="186"/>
                    </a:lnTo>
                    <a:lnTo>
                      <a:pt x="708" y="164"/>
                    </a:lnTo>
                    <a:lnTo>
                      <a:pt x="696" y="142"/>
                    </a:lnTo>
                    <a:lnTo>
                      <a:pt x="680" y="122"/>
                    </a:lnTo>
                    <a:lnTo>
                      <a:pt x="662" y="102"/>
                    </a:lnTo>
                    <a:lnTo>
                      <a:pt x="640" y="84"/>
                    </a:lnTo>
                    <a:lnTo>
                      <a:pt x="618" y="68"/>
                    </a:lnTo>
                    <a:lnTo>
                      <a:pt x="592" y="52"/>
                    </a:lnTo>
                    <a:lnTo>
                      <a:pt x="564" y="40"/>
                    </a:lnTo>
                    <a:lnTo>
                      <a:pt x="534" y="28"/>
                    </a:lnTo>
                    <a:lnTo>
                      <a:pt x="502" y="18"/>
                    </a:lnTo>
                    <a:lnTo>
                      <a:pt x="470" y="10"/>
                    </a:lnTo>
                    <a:lnTo>
                      <a:pt x="434" y="4"/>
                    </a:lnTo>
                    <a:lnTo>
                      <a:pt x="398" y="0"/>
                    </a:lnTo>
                    <a:lnTo>
                      <a:pt x="362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6" name="Freeform 22"/>
              <p:cNvSpPr>
                <a:spLocks noEditPoints="1"/>
              </p:cNvSpPr>
              <p:nvPr/>
            </p:nvSpPr>
            <p:spPr bwMode="auto">
              <a:xfrm>
                <a:off x="2290763" y="1808163"/>
                <a:ext cx="1114425" cy="2803525"/>
              </a:xfrm>
              <a:custGeom>
                <a:avLst/>
                <a:gdLst>
                  <a:gd name="T0" fmla="*/ 80 w 702"/>
                  <a:gd name="T1" fmla="*/ 1726 h 1766"/>
                  <a:gd name="T2" fmla="*/ 118 w 702"/>
                  <a:gd name="T3" fmla="*/ 1746 h 1766"/>
                  <a:gd name="T4" fmla="*/ 80 w 702"/>
                  <a:gd name="T5" fmla="*/ 1766 h 1766"/>
                  <a:gd name="T6" fmla="*/ 80 w 702"/>
                  <a:gd name="T7" fmla="*/ 1726 h 1766"/>
                  <a:gd name="T8" fmla="*/ 700 w 702"/>
                  <a:gd name="T9" fmla="*/ 6 h 1766"/>
                  <a:gd name="T10" fmla="*/ 4 w 702"/>
                  <a:gd name="T11" fmla="*/ 6 h 1766"/>
                  <a:gd name="T12" fmla="*/ 6 w 702"/>
                  <a:gd name="T13" fmla="*/ 4 h 1766"/>
                  <a:gd name="T14" fmla="*/ 6 w 702"/>
                  <a:gd name="T15" fmla="*/ 1746 h 1766"/>
                  <a:gd name="T16" fmla="*/ 4 w 702"/>
                  <a:gd name="T17" fmla="*/ 1742 h 1766"/>
                  <a:gd name="T18" fmla="*/ 88 w 702"/>
                  <a:gd name="T19" fmla="*/ 1742 h 1766"/>
                  <a:gd name="T20" fmla="*/ 90 w 702"/>
                  <a:gd name="T21" fmla="*/ 1746 h 1766"/>
                  <a:gd name="T22" fmla="*/ 88 w 702"/>
                  <a:gd name="T23" fmla="*/ 1748 h 1766"/>
                  <a:gd name="T24" fmla="*/ 4 w 702"/>
                  <a:gd name="T25" fmla="*/ 1748 h 1766"/>
                  <a:gd name="T26" fmla="*/ 0 w 702"/>
                  <a:gd name="T27" fmla="*/ 1746 h 1766"/>
                  <a:gd name="T28" fmla="*/ 0 w 702"/>
                  <a:gd name="T29" fmla="*/ 4 h 1766"/>
                  <a:gd name="T30" fmla="*/ 4 w 702"/>
                  <a:gd name="T31" fmla="*/ 0 h 1766"/>
                  <a:gd name="T32" fmla="*/ 700 w 702"/>
                  <a:gd name="T33" fmla="*/ 0 h 1766"/>
                  <a:gd name="T34" fmla="*/ 702 w 702"/>
                  <a:gd name="T35" fmla="*/ 4 h 1766"/>
                  <a:gd name="T36" fmla="*/ 700 w 702"/>
                  <a:gd name="T37" fmla="*/ 6 h 17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702" h="1766">
                    <a:moveTo>
                      <a:pt x="80" y="1726"/>
                    </a:moveTo>
                    <a:lnTo>
                      <a:pt x="118" y="1746"/>
                    </a:lnTo>
                    <a:lnTo>
                      <a:pt x="80" y="1766"/>
                    </a:lnTo>
                    <a:lnTo>
                      <a:pt x="80" y="1726"/>
                    </a:lnTo>
                    <a:close/>
                    <a:moveTo>
                      <a:pt x="700" y="6"/>
                    </a:moveTo>
                    <a:lnTo>
                      <a:pt x="4" y="6"/>
                    </a:lnTo>
                    <a:lnTo>
                      <a:pt x="6" y="4"/>
                    </a:lnTo>
                    <a:lnTo>
                      <a:pt x="6" y="1746"/>
                    </a:lnTo>
                    <a:lnTo>
                      <a:pt x="4" y="1742"/>
                    </a:lnTo>
                    <a:lnTo>
                      <a:pt x="88" y="1742"/>
                    </a:lnTo>
                    <a:lnTo>
                      <a:pt x="90" y="1746"/>
                    </a:lnTo>
                    <a:lnTo>
                      <a:pt x="88" y="1748"/>
                    </a:lnTo>
                    <a:lnTo>
                      <a:pt x="4" y="1748"/>
                    </a:lnTo>
                    <a:lnTo>
                      <a:pt x="0" y="1746"/>
                    </a:lnTo>
                    <a:lnTo>
                      <a:pt x="0" y="4"/>
                    </a:lnTo>
                    <a:lnTo>
                      <a:pt x="4" y="0"/>
                    </a:lnTo>
                    <a:lnTo>
                      <a:pt x="700" y="0"/>
                    </a:lnTo>
                    <a:lnTo>
                      <a:pt x="702" y="4"/>
                    </a:lnTo>
                    <a:lnTo>
                      <a:pt x="700" y="6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7" name="Rectangle 23"/>
              <p:cNvSpPr>
                <a:spLocks noChangeArrowheads="1"/>
              </p:cNvSpPr>
              <p:nvPr/>
            </p:nvSpPr>
            <p:spPr bwMode="auto">
              <a:xfrm>
                <a:off x="3573463" y="2938463"/>
                <a:ext cx="1609725" cy="3051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8" name="Rectangle 24"/>
              <p:cNvSpPr>
                <a:spLocks noChangeArrowheads="1"/>
              </p:cNvSpPr>
              <p:nvPr/>
            </p:nvSpPr>
            <p:spPr bwMode="auto">
              <a:xfrm>
                <a:off x="3573463" y="2938463"/>
                <a:ext cx="1609725" cy="3051175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29" name="Rectangle 25"/>
              <p:cNvSpPr>
                <a:spLocks noChangeArrowheads="1"/>
              </p:cNvSpPr>
              <p:nvPr/>
            </p:nvSpPr>
            <p:spPr bwMode="auto">
              <a:xfrm>
                <a:off x="5243513" y="2938463"/>
                <a:ext cx="1609725" cy="3051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0" name="Rectangle 26"/>
              <p:cNvSpPr>
                <a:spLocks noChangeArrowheads="1"/>
              </p:cNvSpPr>
              <p:nvPr/>
            </p:nvSpPr>
            <p:spPr bwMode="auto">
              <a:xfrm>
                <a:off x="5243513" y="2938463"/>
                <a:ext cx="1609725" cy="3051175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1" name="Freeform 27"/>
              <p:cNvSpPr>
                <a:spLocks noEditPoints="1"/>
              </p:cNvSpPr>
              <p:nvPr/>
            </p:nvSpPr>
            <p:spPr bwMode="auto">
              <a:xfrm>
                <a:off x="2763838" y="4030663"/>
                <a:ext cx="457200" cy="6350"/>
              </a:xfrm>
              <a:custGeom>
                <a:avLst/>
                <a:gdLst>
                  <a:gd name="T0" fmla="*/ 270 w 288"/>
                  <a:gd name="T1" fmla="*/ 0 h 4"/>
                  <a:gd name="T2" fmla="*/ 286 w 288"/>
                  <a:gd name="T3" fmla="*/ 0 h 4"/>
                  <a:gd name="T4" fmla="*/ 288 w 288"/>
                  <a:gd name="T5" fmla="*/ 2 h 4"/>
                  <a:gd name="T6" fmla="*/ 286 w 288"/>
                  <a:gd name="T7" fmla="*/ 4 h 4"/>
                  <a:gd name="T8" fmla="*/ 270 w 288"/>
                  <a:gd name="T9" fmla="*/ 4 h 4"/>
                  <a:gd name="T10" fmla="*/ 268 w 288"/>
                  <a:gd name="T11" fmla="*/ 2 h 4"/>
                  <a:gd name="T12" fmla="*/ 270 w 288"/>
                  <a:gd name="T13" fmla="*/ 0 h 4"/>
                  <a:gd name="T14" fmla="*/ 236 w 288"/>
                  <a:gd name="T15" fmla="*/ 0 h 4"/>
                  <a:gd name="T16" fmla="*/ 252 w 288"/>
                  <a:gd name="T17" fmla="*/ 0 h 4"/>
                  <a:gd name="T18" fmla="*/ 254 w 288"/>
                  <a:gd name="T19" fmla="*/ 2 h 4"/>
                  <a:gd name="T20" fmla="*/ 252 w 288"/>
                  <a:gd name="T21" fmla="*/ 4 h 4"/>
                  <a:gd name="T22" fmla="*/ 236 w 288"/>
                  <a:gd name="T23" fmla="*/ 4 h 4"/>
                  <a:gd name="T24" fmla="*/ 234 w 288"/>
                  <a:gd name="T25" fmla="*/ 2 h 4"/>
                  <a:gd name="T26" fmla="*/ 236 w 288"/>
                  <a:gd name="T27" fmla="*/ 0 h 4"/>
                  <a:gd name="T28" fmla="*/ 204 w 288"/>
                  <a:gd name="T29" fmla="*/ 0 h 4"/>
                  <a:gd name="T30" fmla="*/ 218 w 288"/>
                  <a:gd name="T31" fmla="*/ 0 h 4"/>
                  <a:gd name="T32" fmla="*/ 220 w 288"/>
                  <a:gd name="T33" fmla="*/ 2 h 4"/>
                  <a:gd name="T34" fmla="*/ 218 w 288"/>
                  <a:gd name="T35" fmla="*/ 4 h 4"/>
                  <a:gd name="T36" fmla="*/ 204 w 288"/>
                  <a:gd name="T37" fmla="*/ 4 h 4"/>
                  <a:gd name="T38" fmla="*/ 200 w 288"/>
                  <a:gd name="T39" fmla="*/ 2 h 4"/>
                  <a:gd name="T40" fmla="*/ 204 w 288"/>
                  <a:gd name="T41" fmla="*/ 0 h 4"/>
                  <a:gd name="T42" fmla="*/ 170 w 288"/>
                  <a:gd name="T43" fmla="*/ 0 h 4"/>
                  <a:gd name="T44" fmla="*/ 184 w 288"/>
                  <a:gd name="T45" fmla="*/ 0 h 4"/>
                  <a:gd name="T46" fmla="*/ 188 w 288"/>
                  <a:gd name="T47" fmla="*/ 2 h 4"/>
                  <a:gd name="T48" fmla="*/ 184 w 288"/>
                  <a:gd name="T49" fmla="*/ 4 h 4"/>
                  <a:gd name="T50" fmla="*/ 170 w 288"/>
                  <a:gd name="T51" fmla="*/ 4 h 4"/>
                  <a:gd name="T52" fmla="*/ 168 w 288"/>
                  <a:gd name="T53" fmla="*/ 2 h 4"/>
                  <a:gd name="T54" fmla="*/ 170 w 288"/>
                  <a:gd name="T55" fmla="*/ 0 h 4"/>
                  <a:gd name="T56" fmla="*/ 136 w 288"/>
                  <a:gd name="T57" fmla="*/ 0 h 4"/>
                  <a:gd name="T58" fmla="*/ 152 w 288"/>
                  <a:gd name="T59" fmla="*/ 0 h 4"/>
                  <a:gd name="T60" fmla="*/ 154 w 288"/>
                  <a:gd name="T61" fmla="*/ 2 h 4"/>
                  <a:gd name="T62" fmla="*/ 152 w 288"/>
                  <a:gd name="T63" fmla="*/ 4 h 4"/>
                  <a:gd name="T64" fmla="*/ 136 w 288"/>
                  <a:gd name="T65" fmla="*/ 4 h 4"/>
                  <a:gd name="T66" fmla="*/ 134 w 288"/>
                  <a:gd name="T67" fmla="*/ 2 h 4"/>
                  <a:gd name="T68" fmla="*/ 136 w 288"/>
                  <a:gd name="T69" fmla="*/ 0 h 4"/>
                  <a:gd name="T70" fmla="*/ 102 w 288"/>
                  <a:gd name="T71" fmla="*/ 0 h 4"/>
                  <a:gd name="T72" fmla="*/ 118 w 288"/>
                  <a:gd name="T73" fmla="*/ 0 h 4"/>
                  <a:gd name="T74" fmla="*/ 120 w 288"/>
                  <a:gd name="T75" fmla="*/ 2 h 4"/>
                  <a:gd name="T76" fmla="*/ 118 w 288"/>
                  <a:gd name="T77" fmla="*/ 4 h 4"/>
                  <a:gd name="T78" fmla="*/ 102 w 288"/>
                  <a:gd name="T79" fmla="*/ 4 h 4"/>
                  <a:gd name="T80" fmla="*/ 102 w 288"/>
                  <a:gd name="T81" fmla="*/ 2 h 4"/>
                  <a:gd name="T82" fmla="*/ 102 w 288"/>
                  <a:gd name="T83" fmla="*/ 0 h 4"/>
                  <a:gd name="T84" fmla="*/ 70 w 288"/>
                  <a:gd name="T85" fmla="*/ 0 h 4"/>
                  <a:gd name="T86" fmla="*/ 84 w 288"/>
                  <a:gd name="T87" fmla="*/ 0 h 4"/>
                  <a:gd name="T88" fmla="*/ 86 w 288"/>
                  <a:gd name="T89" fmla="*/ 2 h 4"/>
                  <a:gd name="T90" fmla="*/ 84 w 288"/>
                  <a:gd name="T91" fmla="*/ 4 h 4"/>
                  <a:gd name="T92" fmla="*/ 70 w 288"/>
                  <a:gd name="T93" fmla="*/ 4 h 4"/>
                  <a:gd name="T94" fmla="*/ 66 w 288"/>
                  <a:gd name="T95" fmla="*/ 2 h 4"/>
                  <a:gd name="T96" fmla="*/ 70 w 288"/>
                  <a:gd name="T97" fmla="*/ 0 h 4"/>
                  <a:gd name="T98" fmla="*/ 36 w 288"/>
                  <a:gd name="T99" fmla="*/ 0 h 4"/>
                  <a:gd name="T100" fmla="*/ 50 w 288"/>
                  <a:gd name="T101" fmla="*/ 0 h 4"/>
                  <a:gd name="T102" fmla="*/ 52 w 288"/>
                  <a:gd name="T103" fmla="*/ 2 h 4"/>
                  <a:gd name="T104" fmla="*/ 50 w 288"/>
                  <a:gd name="T105" fmla="*/ 4 h 4"/>
                  <a:gd name="T106" fmla="*/ 36 w 288"/>
                  <a:gd name="T107" fmla="*/ 4 h 4"/>
                  <a:gd name="T108" fmla="*/ 34 w 288"/>
                  <a:gd name="T109" fmla="*/ 2 h 4"/>
                  <a:gd name="T110" fmla="*/ 36 w 288"/>
                  <a:gd name="T111" fmla="*/ 0 h 4"/>
                  <a:gd name="T112" fmla="*/ 2 w 288"/>
                  <a:gd name="T113" fmla="*/ 0 h 4"/>
                  <a:gd name="T114" fmla="*/ 16 w 288"/>
                  <a:gd name="T115" fmla="*/ 0 h 4"/>
                  <a:gd name="T116" fmla="*/ 20 w 288"/>
                  <a:gd name="T117" fmla="*/ 2 h 4"/>
                  <a:gd name="T118" fmla="*/ 16 w 288"/>
                  <a:gd name="T119" fmla="*/ 4 h 4"/>
                  <a:gd name="T120" fmla="*/ 2 w 288"/>
                  <a:gd name="T121" fmla="*/ 4 h 4"/>
                  <a:gd name="T122" fmla="*/ 0 w 288"/>
                  <a:gd name="T123" fmla="*/ 2 h 4"/>
                  <a:gd name="T124" fmla="*/ 2 w 288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6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4"/>
                    </a:lnTo>
                    <a:lnTo>
                      <a:pt x="236" y="4"/>
                    </a:lnTo>
                    <a:lnTo>
                      <a:pt x="234" y="2"/>
                    </a:lnTo>
                    <a:lnTo>
                      <a:pt x="236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0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4"/>
                    </a:lnTo>
                    <a:lnTo>
                      <a:pt x="102" y="4"/>
                    </a:lnTo>
                    <a:lnTo>
                      <a:pt x="102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2" name="Freeform 28"/>
              <p:cNvSpPr>
                <a:spLocks noEditPoints="1"/>
              </p:cNvSpPr>
              <p:nvPr/>
            </p:nvSpPr>
            <p:spPr bwMode="auto">
              <a:xfrm>
                <a:off x="3243263" y="4030663"/>
                <a:ext cx="457200" cy="6350"/>
              </a:xfrm>
              <a:custGeom>
                <a:avLst/>
                <a:gdLst>
                  <a:gd name="T0" fmla="*/ 270 w 288"/>
                  <a:gd name="T1" fmla="*/ 0 h 4"/>
                  <a:gd name="T2" fmla="*/ 286 w 288"/>
                  <a:gd name="T3" fmla="*/ 0 h 4"/>
                  <a:gd name="T4" fmla="*/ 288 w 288"/>
                  <a:gd name="T5" fmla="*/ 2 h 4"/>
                  <a:gd name="T6" fmla="*/ 286 w 288"/>
                  <a:gd name="T7" fmla="*/ 4 h 4"/>
                  <a:gd name="T8" fmla="*/ 270 w 288"/>
                  <a:gd name="T9" fmla="*/ 4 h 4"/>
                  <a:gd name="T10" fmla="*/ 270 w 288"/>
                  <a:gd name="T11" fmla="*/ 2 h 4"/>
                  <a:gd name="T12" fmla="*/ 270 w 288"/>
                  <a:gd name="T13" fmla="*/ 0 h 4"/>
                  <a:gd name="T14" fmla="*/ 236 w 288"/>
                  <a:gd name="T15" fmla="*/ 0 h 4"/>
                  <a:gd name="T16" fmla="*/ 252 w 288"/>
                  <a:gd name="T17" fmla="*/ 0 h 4"/>
                  <a:gd name="T18" fmla="*/ 254 w 288"/>
                  <a:gd name="T19" fmla="*/ 2 h 4"/>
                  <a:gd name="T20" fmla="*/ 252 w 288"/>
                  <a:gd name="T21" fmla="*/ 4 h 4"/>
                  <a:gd name="T22" fmla="*/ 236 w 288"/>
                  <a:gd name="T23" fmla="*/ 4 h 4"/>
                  <a:gd name="T24" fmla="*/ 234 w 288"/>
                  <a:gd name="T25" fmla="*/ 2 h 4"/>
                  <a:gd name="T26" fmla="*/ 236 w 288"/>
                  <a:gd name="T27" fmla="*/ 0 h 4"/>
                  <a:gd name="T28" fmla="*/ 204 w 288"/>
                  <a:gd name="T29" fmla="*/ 0 h 4"/>
                  <a:gd name="T30" fmla="*/ 218 w 288"/>
                  <a:gd name="T31" fmla="*/ 0 h 4"/>
                  <a:gd name="T32" fmla="*/ 220 w 288"/>
                  <a:gd name="T33" fmla="*/ 2 h 4"/>
                  <a:gd name="T34" fmla="*/ 218 w 288"/>
                  <a:gd name="T35" fmla="*/ 4 h 4"/>
                  <a:gd name="T36" fmla="*/ 204 w 288"/>
                  <a:gd name="T37" fmla="*/ 4 h 4"/>
                  <a:gd name="T38" fmla="*/ 200 w 288"/>
                  <a:gd name="T39" fmla="*/ 2 h 4"/>
                  <a:gd name="T40" fmla="*/ 204 w 288"/>
                  <a:gd name="T41" fmla="*/ 0 h 4"/>
                  <a:gd name="T42" fmla="*/ 170 w 288"/>
                  <a:gd name="T43" fmla="*/ 0 h 4"/>
                  <a:gd name="T44" fmla="*/ 184 w 288"/>
                  <a:gd name="T45" fmla="*/ 0 h 4"/>
                  <a:gd name="T46" fmla="*/ 188 w 288"/>
                  <a:gd name="T47" fmla="*/ 2 h 4"/>
                  <a:gd name="T48" fmla="*/ 184 w 288"/>
                  <a:gd name="T49" fmla="*/ 4 h 4"/>
                  <a:gd name="T50" fmla="*/ 170 w 288"/>
                  <a:gd name="T51" fmla="*/ 4 h 4"/>
                  <a:gd name="T52" fmla="*/ 168 w 288"/>
                  <a:gd name="T53" fmla="*/ 2 h 4"/>
                  <a:gd name="T54" fmla="*/ 170 w 288"/>
                  <a:gd name="T55" fmla="*/ 0 h 4"/>
                  <a:gd name="T56" fmla="*/ 136 w 288"/>
                  <a:gd name="T57" fmla="*/ 0 h 4"/>
                  <a:gd name="T58" fmla="*/ 152 w 288"/>
                  <a:gd name="T59" fmla="*/ 0 h 4"/>
                  <a:gd name="T60" fmla="*/ 154 w 288"/>
                  <a:gd name="T61" fmla="*/ 2 h 4"/>
                  <a:gd name="T62" fmla="*/ 152 w 288"/>
                  <a:gd name="T63" fmla="*/ 4 h 4"/>
                  <a:gd name="T64" fmla="*/ 136 w 288"/>
                  <a:gd name="T65" fmla="*/ 4 h 4"/>
                  <a:gd name="T66" fmla="*/ 134 w 288"/>
                  <a:gd name="T67" fmla="*/ 2 h 4"/>
                  <a:gd name="T68" fmla="*/ 136 w 288"/>
                  <a:gd name="T69" fmla="*/ 0 h 4"/>
                  <a:gd name="T70" fmla="*/ 102 w 288"/>
                  <a:gd name="T71" fmla="*/ 0 h 4"/>
                  <a:gd name="T72" fmla="*/ 118 w 288"/>
                  <a:gd name="T73" fmla="*/ 0 h 4"/>
                  <a:gd name="T74" fmla="*/ 118 w 288"/>
                  <a:gd name="T75" fmla="*/ 2 h 4"/>
                  <a:gd name="T76" fmla="*/ 118 w 288"/>
                  <a:gd name="T77" fmla="*/ 4 h 4"/>
                  <a:gd name="T78" fmla="*/ 102 w 288"/>
                  <a:gd name="T79" fmla="*/ 4 h 4"/>
                  <a:gd name="T80" fmla="*/ 102 w 288"/>
                  <a:gd name="T81" fmla="*/ 2 h 4"/>
                  <a:gd name="T82" fmla="*/ 102 w 288"/>
                  <a:gd name="T83" fmla="*/ 0 h 4"/>
                  <a:gd name="T84" fmla="*/ 70 w 288"/>
                  <a:gd name="T85" fmla="*/ 0 h 4"/>
                  <a:gd name="T86" fmla="*/ 84 w 288"/>
                  <a:gd name="T87" fmla="*/ 0 h 4"/>
                  <a:gd name="T88" fmla="*/ 86 w 288"/>
                  <a:gd name="T89" fmla="*/ 2 h 4"/>
                  <a:gd name="T90" fmla="*/ 84 w 288"/>
                  <a:gd name="T91" fmla="*/ 4 h 4"/>
                  <a:gd name="T92" fmla="*/ 70 w 288"/>
                  <a:gd name="T93" fmla="*/ 4 h 4"/>
                  <a:gd name="T94" fmla="*/ 66 w 288"/>
                  <a:gd name="T95" fmla="*/ 2 h 4"/>
                  <a:gd name="T96" fmla="*/ 70 w 288"/>
                  <a:gd name="T97" fmla="*/ 0 h 4"/>
                  <a:gd name="T98" fmla="*/ 36 w 288"/>
                  <a:gd name="T99" fmla="*/ 0 h 4"/>
                  <a:gd name="T100" fmla="*/ 50 w 288"/>
                  <a:gd name="T101" fmla="*/ 0 h 4"/>
                  <a:gd name="T102" fmla="*/ 52 w 288"/>
                  <a:gd name="T103" fmla="*/ 2 h 4"/>
                  <a:gd name="T104" fmla="*/ 50 w 288"/>
                  <a:gd name="T105" fmla="*/ 4 h 4"/>
                  <a:gd name="T106" fmla="*/ 36 w 288"/>
                  <a:gd name="T107" fmla="*/ 4 h 4"/>
                  <a:gd name="T108" fmla="*/ 34 w 288"/>
                  <a:gd name="T109" fmla="*/ 2 h 4"/>
                  <a:gd name="T110" fmla="*/ 36 w 288"/>
                  <a:gd name="T111" fmla="*/ 0 h 4"/>
                  <a:gd name="T112" fmla="*/ 4 w 288"/>
                  <a:gd name="T113" fmla="*/ 0 h 4"/>
                  <a:gd name="T114" fmla="*/ 16 w 288"/>
                  <a:gd name="T115" fmla="*/ 0 h 4"/>
                  <a:gd name="T116" fmla="*/ 20 w 288"/>
                  <a:gd name="T117" fmla="*/ 2 h 4"/>
                  <a:gd name="T118" fmla="*/ 16 w 288"/>
                  <a:gd name="T119" fmla="*/ 4 h 4"/>
                  <a:gd name="T120" fmla="*/ 4 w 288"/>
                  <a:gd name="T121" fmla="*/ 4 h 4"/>
                  <a:gd name="T122" fmla="*/ 0 w 288"/>
                  <a:gd name="T123" fmla="*/ 2 h 4"/>
                  <a:gd name="T124" fmla="*/ 4 w 288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70" y="2"/>
                    </a:lnTo>
                    <a:lnTo>
                      <a:pt x="270" y="0"/>
                    </a:lnTo>
                    <a:close/>
                    <a:moveTo>
                      <a:pt x="236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4"/>
                    </a:lnTo>
                    <a:lnTo>
                      <a:pt x="236" y="4"/>
                    </a:lnTo>
                    <a:lnTo>
                      <a:pt x="234" y="2"/>
                    </a:lnTo>
                    <a:lnTo>
                      <a:pt x="236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0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18" y="2"/>
                    </a:lnTo>
                    <a:lnTo>
                      <a:pt x="118" y="4"/>
                    </a:lnTo>
                    <a:lnTo>
                      <a:pt x="102" y="4"/>
                    </a:lnTo>
                    <a:lnTo>
                      <a:pt x="102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4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4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4" name="Freeform 30"/>
              <p:cNvSpPr>
                <a:spLocks noEditPoints="1"/>
              </p:cNvSpPr>
              <p:nvPr/>
            </p:nvSpPr>
            <p:spPr bwMode="auto">
              <a:xfrm>
                <a:off x="4202113" y="4030663"/>
                <a:ext cx="454025" cy="6350"/>
              </a:xfrm>
              <a:custGeom>
                <a:avLst/>
                <a:gdLst>
                  <a:gd name="T0" fmla="*/ 270 w 286"/>
                  <a:gd name="T1" fmla="*/ 0 h 4"/>
                  <a:gd name="T2" fmla="*/ 286 w 286"/>
                  <a:gd name="T3" fmla="*/ 0 h 4"/>
                  <a:gd name="T4" fmla="*/ 286 w 286"/>
                  <a:gd name="T5" fmla="*/ 2 h 4"/>
                  <a:gd name="T6" fmla="*/ 286 w 286"/>
                  <a:gd name="T7" fmla="*/ 4 h 4"/>
                  <a:gd name="T8" fmla="*/ 270 w 286"/>
                  <a:gd name="T9" fmla="*/ 4 h 4"/>
                  <a:gd name="T10" fmla="*/ 268 w 286"/>
                  <a:gd name="T11" fmla="*/ 2 h 4"/>
                  <a:gd name="T12" fmla="*/ 270 w 286"/>
                  <a:gd name="T13" fmla="*/ 0 h 4"/>
                  <a:gd name="T14" fmla="*/ 238 w 286"/>
                  <a:gd name="T15" fmla="*/ 0 h 4"/>
                  <a:gd name="T16" fmla="*/ 250 w 286"/>
                  <a:gd name="T17" fmla="*/ 0 h 4"/>
                  <a:gd name="T18" fmla="*/ 254 w 286"/>
                  <a:gd name="T19" fmla="*/ 2 h 4"/>
                  <a:gd name="T20" fmla="*/ 250 w 286"/>
                  <a:gd name="T21" fmla="*/ 4 h 4"/>
                  <a:gd name="T22" fmla="*/ 238 w 286"/>
                  <a:gd name="T23" fmla="*/ 4 h 4"/>
                  <a:gd name="T24" fmla="*/ 234 w 286"/>
                  <a:gd name="T25" fmla="*/ 2 h 4"/>
                  <a:gd name="T26" fmla="*/ 238 w 286"/>
                  <a:gd name="T27" fmla="*/ 0 h 4"/>
                  <a:gd name="T28" fmla="*/ 204 w 286"/>
                  <a:gd name="T29" fmla="*/ 0 h 4"/>
                  <a:gd name="T30" fmla="*/ 218 w 286"/>
                  <a:gd name="T31" fmla="*/ 0 h 4"/>
                  <a:gd name="T32" fmla="*/ 220 w 286"/>
                  <a:gd name="T33" fmla="*/ 2 h 4"/>
                  <a:gd name="T34" fmla="*/ 218 w 286"/>
                  <a:gd name="T35" fmla="*/ 4 h 4"/>
                  <a:gd name="T36" fmla="*/ 204 w 286"/>
                  <a:gd name="T37" fmla="*/ 4 h 4"/>
                  <a:gd name="T38" fmla="*/ 202 w 286"/>
                  <a:gd name="T39" fmla="*/ 2 h 4"/>
                  <a:gd name="T40" fmla="*/ 204 w 286"/>
                  <a:gd name="T41" fmla="*/ 0 h 4"/>
                  <a:gd name="T42" fmla="*/ 170 w 286"/>
                  <a:gd name="T43" fmla="*/ 0 h 4"/>
                  <a:gd name="T44" fmla="*/ 184 w 286"/>
                  <a:gd name="T45" fmla="*/ 0 h 4"/>
                  <a:gd name="T46" fmla="*/ 188 w 286"/>
                  <a:gd name="T47" fmla="*/ 2 h 4"/>
                  <a:gd name="T48" fmla="*/ 184 w 286"/>
                  <a:gd name="T49" fmla="*/ 4 h 4"/>
                  <a:gd name="T50" fmla="*/ 170 w 286"/>
                  <a:gd name="T51" fmla="*/ 4 h 4"/>
                  <a:gd name="T52" fmla="*/ 168 w 286"/>
                  <a:gd name="T53" fmla="*/ 2 h 4"/>
                  <a:gd name="T54" fmla="*/ 170 w 286"/>
                  <a:gd name="T55" fmla="*/ 0 h 4"/>
                  <a:gd name="T56" fmla="*/ 136 w 286"/>
                  <a:gd name="T57" fmla="*/ 0 h 4"/>
                  <a:gd name="T58" fmla="*/ 152 w 286"/>
                  <a:gd name="T59" fmla="*/ 0 h 4"/>
                  <a:gd name="T60" fmla="*/ 154 w 286"/>
                  <a:gd name="T61" fmla="*/ 2 h 4"/>
                  <a:gd name="T62" fmla="*/ 152 w 286"/>
                  <a:gd name="T63" fmla="*/ 4 h 4"/>
                  <a:gd name="T64" fmla="*/ 136 w 286"/>
                  <a:gd name="T65" fmla="*/ 4 h 4"/>
                  <a:gd name="T66" fmla="*/ 134 w 286"/>
                  <a:gd name="T67" fmla="*/ 2 h 4"/>
                  <a:gd name="T68" fmla="*/ 136 w 286"/>
                  <a:gd name="T69" fmla="*/ 0 h 4"/>
                  <a:gd name="T70" fmla="*/ 102 w 286"/>
                  <a:gd name="T71" fmla="*/ 0 h 4"/>
                  <a:gd name="T72" fmla="*/ 118 w 286"/>
                  <a:gd name="T73" fmla="*/ 0 h 4"/>
                  <a:gd name="T74" fmla="*/ 120 w 286"/>
                  <a:gd name="T75" fmla="*/ 2 h 4"/>
                  <a:gd name="T76" fmla="*/ 118 w 286"/>
                  <a:gd name="T77" fmla="*/ 4 h 4"/>
                  <a:gd name="T78" fmla="*/ 102 w 286"/>
                  <a:gd name="T79" fmla="*/ 4 h 4"/>
                  <a:gd name="T80" fmla="*/ 100 w 286"/>
                  <a:gd name="T81" fmla="*/ 2 h 4"/>
                  <a:gd name="T82" fmla="*/ 102 w 286"/>
                  <a:gd name="T83" fmla="*/ 0 h 4"/>
                  <a:gd name="T84" fmla="*/ 70 w 286"/>
                  <a:gd name="T85" fmla="*/ 0 h 4"/>
                  <a:gd name="T86" fmla="*/ 84 w 286"/>
                  <a:gd name="T87" fmla="*/ 0 h 4"/>
                  <a:gd name="T88" fmla="*/ 86 w 286"/>
                  <a:gd name="T89" fmla="*/ 2 h 4"/>
                  <a:gd name="T90" fmla="*/ 84 w 286"/>
                  <a:gd name="T91" fmla="*/ 4 h 4"/>
                  <a:gd name="T92" fmla="*/ 70 w 286"/>
                  <a:gd name="T93" fmla="*/ 4 h 4"/>
                  <a:gd name="T94" fmla="*/ 66 w 286"/>
                  <a:gd name="T95" fmla="*/ 2 h 4"/>
                  <a:gd name="T96" fmla="*/ 70 w 286"/>
                  <a:gd name="T97" fmla="*/ 0 h 4"/>
                  <a:gd name="T98" fmla="*/ 36 w 286"/>
                  <a:gd name="T99" fmla="*/ 0 h 4"/>
                  <a:gd name="T100" fmla="*/ 50 w 286"/>
                  <a:gd name="T101" fmla="*/ 0 h 4"/>
                  <a:gd name="T102" fmla="*/ 52 w 286"/>
                  <a:gd name="T103" fmla="*/ 2 h 4"/>
                  <a:gd name="T104" fmla="*/ 50 w 286"/>
                  <a:gd name="T105" fmla="*/ 4 h 4"/>
                  <a:gd name="T106" fmla="*/ 36 w 286"/>
                  <a:gd name="T107" fmla="*/ 4 h 4"/>
                  <a:gd name="T108" fmla="*/ 34 w 286"/>
                  <a:gd name="T109" fmla="*/ 2 h 4"/>
                  <a:gd name="T110" fmla="*/ 36 w 286"/>
                  <a:gd name="T111" fmla="*/ 0 h 4"/>
                  <a:gd name="T112" fmla="*/ 2 w 286"/>
                  <a:gd name="T113" fmla="*/ 0 h 4"/>
                  <a:gd name="T114" fmla="*/ 16 w 286"/>
                  <a:gd name="T115" fmla="*/ 0 h 4"/>
                  <a:gd name="T116" fmla="*/ 20 w 286"/>
                  <a:gd name="T117" fmla="*/ 2 h 4"/>
                  <a:gd name="T118" fmla="*/ 16 w 286"/>
                  <a:gd name="T119" fmla="*/ 4 h 4"/>
                  <a:gd name="T120" fmla="*/ 2 w 286"/>
                  <a:gd name="T121" fmla="*/ 4 h 4"/>
                  <a:gd name="T122" fmla="*/ 0 w 286"/>
                  <a:gd name="T123" fmla="*/ 2 h 4"/>
                  <a:gd name="T124" fmla="*/ 2 w 286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0" y="0"/>
                    </a:lnTo>
                    <a:lnTo>
                      <a:pt x="254" y="2"/>
                    </a:lnTo>
                    <a:lnTo>
                      <a:pt x="250" y="4"/>
                    </a:lnTo>
                    <a:lnTo>
                      <a:pt x="238" y="4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4"/>
                    </a:lnTo>
                    <a:lnTo>
                      <a:pt x="102" y="4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5" name="Freeform 31"/>
              <p:cNvSpPr>
                <a:spLocks noEditPoints="1"/>
              </p:cNvSpPr>
              <p:nvPr/>
            </p:nvSpPr>
            <p:spPr bwMode="auto">
              <a:xfrm>
                <a:off x="4681538" y="4030663"/>
                <a:ext cx="454025" cy="6350"/>
              </a:xfrm>
              <a:custGeom>
                <a:avLst/>
                <a:gdLst>
                  <a:gd name="T0" fmla="*/ 270 w 286"/>
                  <a:gd name="T1" fmla="*/ 0 h 4"/>
                  <a:gd name="T2" fmla="*/ 286 w 286"/>
                  <a:gd name="T3" fmla="*/ 0 h 4"/>
                  <a:gd name="T4" fmla="*/ 286 w 286"/>
                  <a:gd name="T5" fmla="*/ 2 h 4"/>
                  <a:gd name="T6" fmla="*/ 286 w 286"/>
                  <a:gd name="T7" fmla="*/ 4 h 4"/>
                  <a:gd name="T8" fmla="*/ 270 w 286"/>
                  <a:gd name="T9" fmla="*/ 4 h 4"/>
                  <a:gd name="T10" fmla="*/ 268 w 286"/>
                  <a:gd name="T11" fmla="*/ 2 h 4"/>
                  <a:gd name="T12" fmla="*/ 270 w 286"/>
                  <a:gd name="T13" fmla="*/ 0 h 4"/>
                  <a:gd name="T14" fmla="*/ 238 w 286"/>
                  <a:gd name="T15" fmla="*/ 0 h 4"/>
                  <a:gd name="T16" fmla="*/ 250 w 286"/>
                  <a:gd name="T17" fmla="*/ 0 h 4"/>
                  <a:gd name="T18" fmla="*/ 254 w 286"/>
                  <a:gd name="T19" fmla="*/ 2 h 4"/>
                  <a:gd name="T20" fmla="*/ 250 w 286"/>
                  <a:gd name="T21" fmla="*/ 4 h 4"/>
                  <a:gd name="T22" fmla="*/ 238 w 286"/>
                  <a:gd name="T23" fmla="*/ 4 h 4"/>
                  <a:gd name="T24" fmla="*/ 234 w 286"/>
                  <a:gd name="T25" fmla="*/ 2 h 4"/>
                  <a:gd name="T26" fmla="*/ 238 w 286"/>
                  <a:gd name="T27" fmla="*/ 0 h 4"/>
                  <a:gd name="T28" fmla="*/ 204 w 286"/>
                  <a:gd name="T29" fmla="*/ 0 h 4"/>
                  <a:gd name="T30" fmla="*/ 218 w 286"/>
                  <a:gd name="T31" fmla="*/ 0 h 4"/>
                  <a:gd name="T32" fmla="*/ 220 w 286"/>
                  <a:gd name="T33" fmla="*/ 2 h 4"/>
                  <a:gd name="T34" fmla="*/ 218 w 286"/>
                  <a:gd name="T35" fmla="*/ 4 h 4"/>
                  <a:gd name="T36" fmla="*/ 204 w 286"/>
                  <a:gd name="T37" fmla="*/ 4 h 4"/>
                  <a:gd name="T38" fmla="*/ 202 w 286"/>
                  <a:gd name="T39" fmla="*/ 2 h 4"/>
                  <a:gd name="T40" fmla="*/ 204 w 286"/>
                  <a:gd name="T41" fmla="*/ 0 h 4"/>
                  <a:gd name="T42" fmla="*/ 170 w 286"/>
                  <a:gd name="T43" fmla="*/ 0 h 4"/>
                  <a:gd name="T44" fmla="*/ 184 w 286"/>
                  <a:gd name="T45" fmla="*/ 0 h 4"/>
                  <a:gd name="T46" fmla="*/ 188 w 286"/>
                  <a:gd name="T47" fmla="*/ 2 h 4"/>
                  <a:gd name="T48" fmla="*/ 184 w 286"/>
                  <a:gd name="T49" fmla="*/ 4 h 4"/>
                  <a:gd name="T50" fmla="*/ 170 w 286"/>
                  <a:gd name="T51" fmla="*/ 4 h 4"/>
                  <a:gd name="T52" fmla="*/ 168 w 286"/>
                  <a:gd name="T53" fmla="*/ 2 h 4"/>
                  <a:gd name="T54" fmla="*/ 170 w 286"/>
                  <a:gd name="T55" fmla="*/ 0 h 4"/>
                  <a:gd name="T56" fmla="*/ 136 w 286"/>
                  <a:gd name="T57" fmla="*/ 0 h 4"/>
                  <a:gd name="T58" fmla="*/ 152 w 286"/>
                  <a:gd name="T59" fmla="*/ 0 h 4"/>
                  <a:gd name="T60" fmla="*/ 152 w 286"/>
                  <a:gd name="T61" fmla="*/ 2 h 4"/>
                  <a:gd name="T62" fmla="*/ 152 w 286"/>
                  <a:gd name="T63" fmla="*/ 4 h 4"/>
                  <a:gd name="T64" fmla="*/ 136 w 286"/>
                  <a:gd name="T65" fmla="*/ 4 h 4"/>
                  <a:gd name="T66" fmla="*/ 134 w 286"/>
                  <a:gd name="T67" fmla="*/ 2 h 4"/>
                  <a:gd name="T68" fmla="*/ 136 w 286"/>
                  <a:gd name="T69" fmla="*/ 0 h 4"/>
                  <a:gd name="T70" fmla="*/ 102 w 286"/>
                  <a:gd name="T71" fmla="*/ 0 h 4"/>
                  <a:gd name="T72" fmla="*/ 118 w 286"/>
                  <a:gd name="T73" fmla="*/ 0 h 4"/>
                  <a:gd name="T74" fmla="*/ 120 w 286"/>
                  <a:gd name="T75" fmla="*/ 2 h 4"/>
                  <a:gd name="T76" fmla="*/ 118 w 286"/>
                  <a:gd name="T77" fmla="*/ 4 h 4"/>
                  <a:gd name="T78" fmla="*/ 102 w 286"/>
                  <a:gd name="T79" fmla="*/ 4 h 4"/>
                  <a:gd name="T80" fmla="*/ 100 w 286"/>
                  <a:gd name="T81" fmla="*/ 2 h 4"/>
                  <a:gd name="T82" fmla="*/ 102 w 286"/>
                  <a:gd name="T83" fmla="*/ 0 h 4"/>
                  <a:gd name="T84" fmla="*/ 70 w 286"/>
                  <a:gd name="T85" fmla="*/ 0 h 4"/>
                  <a:gd name="T86" fmla="*/ 84 w 286"/>
                  <a:gd name="T87" fmla="*/ 0 h 4"/>
                  <a:gd name="T88" fmla="*/ 86 w 286"/>
                  <a:gd name="T89" fmla="*/ 2 h 4"/>
                  <a:gd name="T90" fmla="*/ 84 w 286"/>
                  <a:gd name="T91" fmla="*/ 4 h 4"/>
                  <a:gd name="T92" fmla="*/ 70 w 286"/>
                  <a:gd name="T93" fmla="*/ 4 h 4"/>
                  <a:gd name="T94" fmla="*/ 66 w 286"/>
                  <a:gd name="T95" fmla="*/ 2 h 4"/>
                  <a:gd name="T96" fmla="*/ 70 w 286"/>
                  <a:gd name="T97" fmla="*/ 0 h 4"/>
                  <a:gd name="T98" fmla="*/ 36 w 286"/>
                  <a:gd name="T99" fmla="*/ 0 h 4"/>
                  <a:gd name="T100" fmla="*/ 50 w 286"/>
                  <a:gd name="T101" fmla="*/ 0 h 4"/>
                  <a:gd name="T102" fmla="*/ 54 w 286"/>
                  <a:gd name="T103" fmla="*/ 2 h 4"/>
                  <a:gd name="T104" fmla="*/ 50 w 286"/>
                  <a:gd name="T105" fmla="*/ 4 h 4"/>
                  <a:gd name="T106" fmla="*/ 36 w 286"/>
                  <a:gd name="T107" fmla="*/ 4 h 4"/>
                  <a:gd name="T108" fmla="*/ 34 w 286"/>
                  <a:gd name="T109" fmla="*/ 2 h 4"/>
                  <a:gd name="T110" fmla="*/ 36 w 286"/>
                  <a:gd name="T111" fmla="*/ 0 h 4"/>
                  <a:gd name="T112" fmla="*/ 2 w 286"/>
                  <a:gd name="T113" fmla="*/ 0 h 4"/>
                  <a:gd name="T114" fmla="*/ 16 w 286"/>
                  <a:gd name="T115" fmla="*/ 0 h 4"/>
                  <a:gd name="T116" fmla="*/ 20 w 286"/>
                  <a:gd name="T117" fmla="*/ 2 h 4"/>
                  <a:gd name="T118" fmla="*/ 16 w 286"/>
                  <a:gd name="T119" fmla="*/ 4 h 4"/>
                  <a:gd name="T120" fmla="*/ 2 w 286"/>
                  <a:gd name="T121" fmla="*/ 4 h 4"/>
                  <a:gd name="T122" fmla="*/ 0 w 286"/>
                  <a:gd name="T123" fmla="*/ 2 h 4"/>
                  <a:gd name="T124" fmla="*/ 2 w 286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0" y="0"/>
                    </a:lnTo>
                    <a:lnTo>
                      <a:pt x="254" y="2"/>
                    </a:lnTo>
                    <a:lnTo>
                      <a:pt x="250" y="4"/>
                    </a:lnTo>
                    <a:lnTo>
                      <a:pt x="238" y="4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4"/>
                    </a:lnTo>
                    <a:lnTo>
                      <a:pt x="102" y="4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6" name="Freeform 32"/>
              <p:cNvSpPr>
                <a:spLocks noEditPoints="1"/>
              </p:cNvSpPr>
              <p:nvPr/>
            </p:nvSpPr>
            <p:spPr bwMode="auto">
              <a:xfrm>
                <a:off x="5160963" y="4030663"/>
                <a:ext cx="454025" cy="6350"/>
              </a:xfrm>
              <a:custGeom>
                <a:avLst/>
                <a:gdLst>
                  <a:gd name="T0" fmla="*/ 270 w 286"/>
                  <a:gd name="T1" fmla="*/ 0 h 4"/>
                  <a:gd name="T2" fmla="*/ 286 w 286"/>
                  <a:gd name="T3" fmla="*/ 0 h 4"/>
                  <a:gd name="T4" fmla="*/ 286 w 286"/>
                  <a:gd name="T5" fmla="*/ 2 h 4"/>
                  <a:gd name="T6" fmla="*/ 286 w 286"/>
                  <a:gd name="T7" fmla="*/ 4 h 4"/>
                  <a:gd name="T8" fmla="*/ 270 w 286"/>
                  <a:gd name="T9" fmla="*/ 4 h 4"/>
                  <a:gd name="T10" fmla="*/ 268 w 286"/>
                  <a:gd name="T11" fmla="*/ 2 h 4"/>
                  <a:gd name="T12" fmla="*/ 270 w 286"/>
                  <a:gd name="T13" fmla="*/ 0 h 4"/>
                  <a:gd name="T14" fmla="*/ 238 w 286"/>
                  <a:gd name="T15" fmla="*/ 0 h 4"/>
                  <a:gd name="T16" fmla="*/ 250 w 286"/>
                  <a:gd name="T17" fmla="*/ 0 h 4"/>
                  <a:gd name="T18" fmla="*/ 254 w 286"/>
                  <a:gd name="T19" fmla="*/ 2 h 4"/>
                  <a:gd name="T20" fmla="*/ 250 w 286"/>
                  <a:gd name="T21" fmla="*/ 4 h 4"/>
                  <a:gd name="T22" fmla="*/ 238 w 286"/>
                  <a:gd name="T23" fmla="*/ 4 h 4"/>
                  <a:gd name="T24" fmla="*/ 234 w 286"/>
                  <a:gd name="T25" fmla="*/ 2 h 4"/>
                  <a:gd name="T26" fmla="*/ 238 w 286"/>
                  <a:gd name="T27" fmla="*/ 0 h 4"/>
                  <a:gd name="T28" fmla="*/ 204 w 286"/>
                  <a:gd name="T29" fmla="*/ 0 h 4"/>
                  <a:gd name="T30" fmla="*/ 218 w 286"/>
                  <a:gd name="T31" fmla="*/ 0 h 4"/>
                  <a:gd name="T32" fmla="*/ 220 w 286"/>
                  <a:gd name="T33" fmla="*/ 2 h 4"/>
                  <a:gd name="T34" fmla="*/ 218 w 286"/>
                  <a:gd name="T35" fmla="*/ 4 h 4"/>
                  <a:gd name="T36" fmla="*/ 204 w 286"/>
                  <a:gd name="T37" fmla="*/ 4 h 4"/>
                  <a:gd name="T38" fmla="*/ 202 w 286"/>
                  <a:gd name="T39" fmla="*/ 2 h 4"/>
                  <a:gd name="T40" fmla="*/ 204 w 286"/>
                  <a:gd name="T41" fmla="*/ 0 h 4"/>
                  <a:gd name="T42" fmla="*/ 170 w 286"/>
                  <a:gd name="T43" fmla="*/ 0 h 4"/>
                  <a:gd name="T44" fmla="*/ 184 w 286"/>
                  <a:gd name="T45" fmla="*/ 0 h 4"/>
                  <a:gd name="T46" fmla="*/ 188 w 286"/>
                  <a:gd name="T47" fmla="*/ 2 h 4"/>
                  <a:gd name="T48" fmla="*/ 184 w 286"/>
                  <a:gd name="T49" fmla="*/ 4 h 4"/>
                  <a:gd name="T50" fmla="*/ 170 w 286"/>
                  <a:gd name="T51" fmla="*/ 4 h 4"/>
                  <a:gd name="T52" fmla="*/ 168 w 286"/>
                  <a:gd name="T53" fmla="*/ 2 h 4"/>
                  <a:gd name="T54" fmla="*/ 170 w 286"/>
                  <a:gd name="T55" fmla="*/ 0 h 4"/>
                  <a:gd name="T56" fmla="*/ 136 w 286"/>
                  <a:gd name="T57" fmla="*/ 0 h 4"/>
                  <a:gd name="T58" fmla="*/ 152 w 286"/>
                  <a:gd name="T59" fmla="*/ 0 h 4"/>
                  <a:gd name="T60" fmla="*/ 152 w 286"/>
                  <a:gd name="T61" fmla="*/ 2 h 4"/>
                  <a:gd name="T62" fmla="*/ 152 w 286"/>
                  <a:gd name="T63" fmla="*/ 4 h 4"/>
                  <a:gd name="T64" fmla="*/ 136 w 286"/>
                  <a:gd name="T65" fmla="*/ 4 h 4"/>
                  <a:gd name="T66" fmla="*/ 134 w 286"/>
                  <a:gd name="T67" fmla="*/ 2 h 4"/>
                  <a:gd name="T68" fmla="*/ 136 w 286"/>
                  <a:gd name="T69" fmla="*/ 0 h 4"/>
                  <a:gd name="T70" fmla="*/ 102 w 286"/>
                  <a:gd name="T71" fmla="*/ 0 h 4"/>
                  <a:gd name="T72" fmla="*/ 118 w 286"/>
                  <a:gd name="T73" fmla="*/ 0 h 4"/>
                  <a:gd name="T74" fmla="*/ 120 w 286"/>
                  <a:gd name="T75" fmla="*/ 2 h 4"/>
                  <a:gd name="T76" fmla="*/ 118 w 286"/>
                  <a:gd name="T77" fmla="*/ 4 h 4"/>
                  <a:gd name="T78" fmla="*/ 102 w 286"/>
                  <a:gd name="T79" fmla="*/ 4 h 4"/>
                  <a:gd name="T80" fmla="*/ 100 w 286"/>
                  <a:gd name="T81" fmla="*/ 2 h 4"/>
                  <a:gd name="T82" fmla="*/ 102 w 286"/>
                  <a:gd name="T83" fmla="*/ 0 h 4"/>
                  <a:gd name="T84" fmla="*/ 70 w 286"/>
                  <a:gd name="T85" fmla="*/ 0 h 4"/>
                  <a:gd name="T86" fmla="*/ 84 w 286"/>
                  <a:gd name="T87" fmla="*/ 0 h 4"/>
                  <a:gd name="T88" fmla="*/ 86 w 286"/>
                  <a:gd name="T89" fmla="*/ 2 h 4"/>
                  <a:gd name="T90" fmla="*/ 84 w 286"/>
                  <a:gd name="T91" fmla="*/ 4 h 4"/>
                  <a:gd name="T92" fmla="*/ 70 w 286"/>
                  <a:gd name="T93" fmla="*/ 4 h 4"/>
                  <a:gd name="T94" fmla="*/ 66 w 286"/>
                  <a:gd name="T95" fmla="*/ 2 h 4"/>
                  <a:gd name="T96" fmla="*/ 70 w 286"/>
                  <a:gd name="T97" fmla="*/ 0 h 4"/>
                  <a:gd name="T98" fmla="*/ 36 w 286"/>
                  <a:gd name="T99" fmla="*/ 0 h 4"/>
                  <a:gd name="T100" fmla="*/ 50 w 286"/>
                  <a:gd name="T101" fmla="*/ 0 h 4"/>
                  <a:gd name="T102" fmla="*/ 54 w 286"/>
                  <a:gd name="T103" fmla="*/ 2 h 4"/>
                  <a:gd name="T104" fmla="*/ 50 w 286"/>
                  <a:gd name="T105" fmla="*/ 4 h 4"/>
                  <a:gd name="T106" fmla="*/ 36 w 286"/>
                  <a:gd name="T107" fmla="*/ 4 h 4"/>
                  <a:gd name="T108" fmla="*/ 34 w 286"/>
                  <a:gd name="T109" fmla="*/ 2 h 4"/>
                  <a:gd name="T110" fmla="*/ 36 w 286"/>
                  <a:gd name="T111" fmla="*/ 0 h 4"/>
                  <a:gd name="T112" fmla="*/ 2 w 286"/>
                  <a:gd name="T113" fmla="*/ 0 h 4"/>
                  <a:gd name="T114" fmla="*/ 18 w 286"/>
                  <a:gd name="T115" fmla="*/ 0 h 4"/>
                  <a:gd name="T116" fmla="*/ 20 w 286"/>
                  <a:gd name="T117" fmla="*/ 2 h 4"/>
                  <a:gd name="T118" fmla="*/ 18 w 286"/>
                  <a:gd name="T119" fmla="*/ 4 h 4"/>
                  <a:gd name="T120" fmla="*/ 2 w 286"/>
                  <a:gd name="T121" fmla="*/ 4 h 4"/>
                  <a:gd name="T122" fmla="*/ 0 w 286"/>
                  <a:gd name="T123" fmla="*/ 2 h 4"/>
                  <a:gd name="T124" fmla="*/ 2 w 286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0" y="0"/>
                    </a:lnTo>
                    <a:lnTo>
                      <a:pt x="254" y="2"/>
                    </a:lnTo>
                    <a:lnTo>
                      <a:pt x="250" y="4"/>
                    </a:lnTo>
                    <a:lnTo>
                      <a:pt x="238" y="4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4"/>
                    </a:lnTo>
                    <a:lnTo>
                      <a:pt x="102" y="4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8" y="0"/>
                    </a:lnTo>
                    <a:lnTo>
                      <a:pt x="20" y="2"/>
                    </a:lnTo>
                    <a:lnTo>
                      <a:pt x="18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7" name="Freeform 33"/>
              <p:cNvSpPr>
                <a:spLocks noEditPoints="1"/>
              </p:cNvSpPr>
              <p:nvPr/>
            </p:nvSpPr>
            <p:spPr bwMode="auto">
              <a:xfrm>
                <a:off x="5640388" y="4030663"/>
                <a:ext cx="457200" cy="6350"/>
              </a:xfrm>
              <a:custGeom>
                <a:avLst/>
                <a:gdLst>
                  <a:gd name="T0" fmla="*/ 270 w 288"/>
                  <a:gd name="T1" fmla="*/ 0 h 4"/>
                  <a:gd name="T2" fmla="*/ 286 w 288"/>
                  <a:gd name="T3" fmla="*/ 0 h 4"/>
                  <a:gd name="T4" fmla="*/ 288 w 288"/>
                  <a:gd name="T5" fmla="*/ 2 h 4"/>
                  <a:gd name="T6" fmla="*/ 286 w 288"/>
                  <a:gd name="T7" fmla="*/ 4 h 4"/>
                  <a:gd name="T8" fmla="*/ 270 w 288"/>
                  <a:gd name="T9" fmla="*/ 4 h 4"/>
                  <a:gd name="T10" fmla="*/ 268 w 288"/>
                  <a:gd name="T11" fmla="*/ 2 h 4"/>
                  <a:gd name="T12" fmla="*/ 270 w 288"/>
                  <a:gd name="T13" fmla="*/ 0 h 4"/>
                  <a:gd name="T14" fmla="*/ 238 w 288"/>
                  <a:gd name="T15" fmla="*/ 0 h 4"/>
                  <a:gd name="T16" fmla="*/ 252 w 288"/>
                  <a:gd name="T17" fmla="*/ 0 h 4"/>
                  <a:gd name="T18" fmla="*/ 254 w 288"/>
                  <a:gd name="T19" fmla="*/ 2 h 4"/>
                  <a:gd name="T20" fmla="*/ 252 w 288"/>
                  <a:gd name="T21" fmla="*/ 4 h 4"/>
                  <a:gd name="T22" fmla="*/ 238 w 288"/>
                  <a:gd name="T23" fmla="*/ 4 h 4"/>
                  <a:gd name="T24" fmla="*/ 234 w 288"/>
                  <a:gd name="T25" fmla="*/ 2 h 4"/>
                  <a:gd name="T26" fmla="*/ 238 w 288"/>
                  <a:gd name="T27" fmla="*/ 0 h 4"/>
                  <a:gd name="T28" fmla="*/ 204 w 288"/>
                  <a:gd name="T29" fmla="*/ 0 h 4"/>
                  <a:gd name="T30" fmla="*/ 218 w 288"/>
                  <a:gd name="T31" fmla="*/ 0 h 4"/>
                  <a:gd name="T32" fmla="*/ 220 w 288"/>
                  <a:gd name="T33" fmla="*/ 2 h 4"/>
                  <a:gd name="T34" fmla="*/ 218 w 288"/>
                  <a:gd name="T35" fmla="*/ 4 h 4"/>
                  <a:gd name="T36" fmla="*/ 204 w 288"/>
                  <a:gd name="T37" fmla="*/ 4 h 4"/>
                  <a:gd name="T38" fmla="*/ 202 w 288"/>
                  <a:gd name="T39" fmla="*/ 2 h 4"/>
                  <a:gd name="T40" fmla="*/ 204 w 288"/>
                  <a:gd name="T41" fmla="*/ 0 h 4"/>
                  <a:gd name="T42" fmla="*/ 170 w 288"/>
                  <a:gd name="T43" fmla="*/ 0 h 4"/>
                  <a:gd name="T44" fmla="*/ 184 w 288"/>
                  <a:gd name="T45" fmla="*/ 0 h 4"/>
                  <a:gd name="T46" fmla="*/ 188 w 288"/>
                  <a:gd name="T47" fmla="*/ 2 h 4"/>
                  <a:gd name="T48" fmla="*/ 184 w 288"/>
                  <a:gd name="T49" fmla="*/ 4 h 4"/>
                  <a:gd name="T50" fmla="*/ 170 w 288"/>
                  <a:gd name="T51" fmla="*/ 4 h 4"/>
                  <a:gd name="T52" fmla="*/ 168 w 288"/>
                  <a:gd name="T53" fmla="*/ 2 h 4"/>
                  <a:gd name="T54" fmla="*/ 170 w 288"/>
                  <a:gd name="T55" fmla="*/ 0 h 4"/>
                  <a:gd name="T56" fmla="*/ 136 w 288"/>
                  <a:gd name="T57" fmla="*/ 0 h 4"/>
                  <a:gd name="T58" fmla="*/ 152 w 288"/>
                  <a:gd name="T59" fmla="*/ 0 h 4"/>
                  <a:gd name="T60" fmla="*/ 152 w 288"/>
                  <a:gd name="T61" fmla="*/ 2 h 4"/>
                  <a:gd name="T62" fmla="*/ 152 w 288"/>
                  <a:gd name="T63" fmla="*/ 4 h 4"/>
                  <a:gd name="T64" fmla="*/ 136 w 288"/>
                  <a:gd name="T65" fmla="*/ 4 h 4"/>
                  <a:gd name="T66" fmla="*/ 134 w 288"/>
                  <a:gd name="T67" fmla="*/ 2 h 4"/>
                  <a:gd name="T68" fmla="*/ 136 w 288"/>
                  <a:gd name="T69" fmla="*/ 0 h 4"/>
                  <a:gd name="T70" fmla="*/ 102 w 288"/>
                  <a:gd name="T71" fmla="*/ 0 h 4"/>
                  <a:gd name="T72" fmla="*/ 116 w 288"/>
                  <a:gd name="T73" fmla="*/ 0 h 4"/>
                  <a:gd name="T74" fmla="*/ 120 w 288"/>
                  <a:gd name="T75" fmla="*/ 2 h 4"/>
                  <a:gd name="T76" fmla="*/ 116 w 288"/>
                  <a:gd name="T77" fmla="*/ 4 h 4"/>
                  <a:gd name="T78" fmla="*/ 102 w 288"/>
                  <a:gd name="T79" fmla="*/ 4 h 4"/>
                  <a:gd name="T80" fmla="*/ 100 w 288"/>
                  <a:gd name="T81" fmla="*/ 2 h 4"/>
                  <a:gd name="T82" fmla="*/ 102 w 288"/>
                  <a:gd name="T83" fmla="*/ 0 h 4"/>
                  <a:gd name="T84" fmla="*/ 70 w 288"/>
                  <a:gd name="T85" fmla="*/ 0 h 4"/>
                  <a:gd name="T86" fmla="*/ 84 w 288"/>
                  <a:gd name="T87" fmla="*/ 0 h 4"/>
                  <a:gd name="T88" fmla="*/ 86 w 288"/>
                  <a:gd name="T89" fmla="*/ 2 h 4"/>
                  <a:gd name="T90" fmla="*/ 84 w 288"/>
                  <a:gd name="T91" fmla="*/ 4 h 4"/>
                  <a:gd name="T92" fmla="*/ 70 w 288"/>
                  <a:gd name="T93" fmla="*/ 4 h 4"/>
                  <a:gd name="T94" fmla="*/ 66 w 288"/>
                  <a:gd name="T95" fmla="*/ 2 h 4"/>
                  <a:gd name="T96" fmla="*/ 70 w 288"/>
                  <a:gd name="T97" fmla="*/ 0 h 4"/>
                  <a:gd name="T98" fmla="*/ 36 w 288"/>
                  <a:gd name="T99" fmla="*/ 0 h 4"/>
                  <a:gd name="T100" fmla="*/ 50 w 288"/>
                  <a:gd name="T101" fmla="*/ 0 h 4"/>
                  <a:gd name="T102" fmla="*/ 54 w 288"/>
                  <a:gd name="T103" fmla="*/ 2 h 4"/>
                  <a:gd name="T104" fmla="*/ 50 w 288"/>
                  <a:gd name="T105" fmla="*/ 4 h 4"/>
                  <a:gd name="T106" fmla="*/ 36 w 288"/>
                  <a:gd name="T107" fmla="*/ 4 h 4"/>
                  <a:gd name="T108" fmla="*/ 34 w 288"/>
                  <a:gd name="T109" fmla="*/ 2 h 4"/>
                  <a:gd name="T110" fmla="*/ 36 w 288"/>
                  <a:gd name="T111" fmla="*/ 0 h 4"/>
                  <a:gd name="T112" fmla="*/ 2 w 288"/>
                  <a:gd name="T113" fmla="*/ 0 h 4"/>
                  <a:gd name="T114" fmla="*/ 18 w 288"/>
                  <a:gd name="T115" fmla="*/ 0 h 4"/>
                  <a:gd name="T116" fmla="*/ 20 w 288"/>
                  <a:gd name="T117" fmla="*/ 2 h 4"/>
                  <a:gd name="T118" fmla="*/ 18 w 288"/>
                  <a:gd name="T119" fmla="*/ 4 h 4"/>
                  <a:gd name="T120" fmla="*/ 2 w 288"/>
                  <a:gd name="T121" fmla="*/ 4 h 4"/>
                  <a:gd name="T122" fmla="*/ 0 w 288"/>
                  <a:gd name="T123" fmla="*/ 2 h 4"/>
                  <a:gd name="T124" fmla="*/ 2 w 288"/>
                  <a:gd name="T125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4">
                    <a:moveTo>
                      <a:pt x="270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6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4"/>
                    </a:lnTo>
                    <a:lnTo>
                      <a:pt x="238" y="4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6" y="0"/>
                    </a:lnTo>
                    <a:lnTo>
                      <a:pt x="120" y="2"/>
                    </a:lnTo>
                    <a:lnTo>
                      <a:pt x="116" y="4"/>
                    </a:lnTo>
                    <a:lnTo>
                      <a:pt x="102" y="4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8" y="0"/>
                    </a:lnTo>
                    <a:lnTo>
                      <a:pt x="20" y="2"/>
                    </a:lnTo>
                    <a:lnTo>
                      <a:pt x="18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8" name="Freeform 34"/>
              <p:cNvSpPr>
                <a:spLocks noEditPoints="1"/>
              </p:cNvSpPr>
              <p:nvPr/>
            </p:nvSpPr>
            <p:spPr bwMode="auto">
              <a:xfrm>
                <a:off x="6119813" y="4030663"/>
                <a:ext cx="720725" cy="6350"/>
              </a:xfrm>
              <a:custGeom>
                <a:avLst/>
                <a:gdLst>
                  <a:gd name="T0" fmla="*/ 454 w 454"/>
                  <a:gd name="T1" fmla="*/ 0 h 4"/>
                  <a:gd name="T2" fmla="*/ 454 w 454"/>
                  <a:gd name="T3" fmla="*/ 4 h 4"/>
                  <a:gd name="T4" fmla="*/ 436 w 454"/>
                  <a:gd name="T5" fmla="*/ 2 h 4"/>
                  <a:gd name="T6" fmla="*/ 406 w 454"/>
                  <a:gd name="T7" fmla="*/ 0 h 4"/>
                  <a:gd name="T8" fmla="*/ 422 w 454"/>
                  <a:gd name="T9" fmla="*/ 2 h 4"/>
                  <a:gd name="T10" fmla="*/ 406 w 454"/>
                  <a:gd name="T11" fmla="*/ 4 h 4"/>
                  <a:gd name="T12" fmla="*/ 406 w 454"/>
                  <a:gd name="T13" fmla="*/ 0 h 4"/>
                  <a:gd name="T14" fmla="*/ 386 w 454"/>
                  <a:gd name="T15" fmla="*/ 0 h 4"/>
                  <a:gd name="T16" fmla="*/ 386 w 454"/>
                  <a:gd name="T17" fmla="*/ 4 h 4"/>
                  <a:gd name="T18" fmla="*/ 370 w 454"/>
                  <a:gd name="T19" fmla="*/ 2 h 4"/>
                  <a:gd name="T20" fmla="*/ 338 w 454"/>
                  <a:gd name="T21" fmla="*/ 0 h 4"/>
                  <a:gd name="T22" fmla="*/ 356 w 454"/>
                  <a:gd name="T23" fmla="*/ 2 h 4"/>
                  <a:gd name="T24" fmla="*/ 338 w 454"/>
                  <a:gd name="T25" fmla="*/ 4 h 4"/>
                  <a:gd name="T26" fmla="*/ 338 w 454"/>
                  <a:gd name="T27" fmla="*/ 0 h 4"/>
                  <a:gd name="T28" fmla="*/ 320 w 454"/>
                  <a:gd name="T29" fmla="*/ 0 h 4"/>
                  <a:gd name="T30" fmla="*/ 320 w 454"/>
                  <a:gd name="T31" fmla="*/ 4 h 4"/>
                  <a:gd name="T32" fmla="*/ 302 w 454"/>
                  <a:gd name="T33" fmla="*/ 2 h 4"/>
                  <a:gd name="T34" fmla="*/ 270 w 454"/>
                  <a:gd name="T35" fmla="*/ 0 h 4"/>
                  <a:gd name="T36" fmla="*/ 288 w 454"/>
                  <a:gd name="T37" fmla="*/ 2 h 4"/>
                  <a:gd name="T38" fmla="*/ 270 w 454"/>
                  <a:gd name="T39" fmla="*/ 4 h 4"/>
                  <a:gd name="T40" fmla="*/ 270 w 454"/>
                  <a:gd name="T41" fmla="*/ 0 h 4"/>
                  <a:gd name="T42" fmla="*/ 252 w 454"/>
                  <a:gd name="T43" fmla="*/ 0 h 4"/>
                  <a:gd name="T44" fmla="*/ 252 w 454"/>
                  <a:gd name="T45" fmla="*/ 4 h 4"/>
                  <a:gd name="T46" fmla="*/ 234 w 454"/>
                  <a:gd name="T47" fmla="*/ 2 h 4"/>
                  <a:gd name="T48" fmla="*/ 204 w 454"/>
                  <a:gd name="T49" fmla="*/ 0 h 4"/>
                  <a:gd name="T50" fmla="*/ 220 w 454"/>
                  <a:gd name="T51" fmla="*/ 2 h 4"/>
                  <a:gd name="T52" fmla="*/ 204 w 454"/>
                  <a:gd name="T53" fmla="*/ 4 h 4"/>
                  <a:gd name="T54" fmla="*/ 204 w 454"/>
                  <a:gd name="T55" fmla="*/ 0 h 4"/>
                  <a:gd name="T56" fmla="*/ 184 w 454"/>
                  <a:gd name="T57" fmla="*/ 0 h 4"/>
                  <a:gd name="T58" fmla="*/ 184 w 454"/>
                  <a:gd name="T59" fmla="*/ 4 h 4"/>
                  <a:gd name="T60" fmla="*/ 168 w 454"/>
                  <a:gd name="T61" fmla="*/ 2 h 4"/>
                  <a:gd name="T62" fmla="*/ 136 w 454"/>
                  <a:gd name="T63" fmla="*/ 0 h 4"/>
                  <a:gd name="T64" fmla="*/ 152 w 454"/>
                  <a:gd name="T65" fmla="*/ 2 h 4"/>
                  <a:gd name="T66" fmla="*/ 136 w 454"/>
                  <a:gd name="T67" fmla="*/ 4 h 4"/>
                  <a:gd name="T68" fmla="*/ 136 w 454"/>
                  <a:gd name="T69" fmla="*/ 0 h 4"/>
                  <a:gd name="T70" fmla="*/ 116 w 454"/>
                  <a:gd name="T71" fmla="*/ 0 h 4"/>
                  <a:gd name="T72" fmla="*/ 116 w 454"/>
                  <a:gd name="T73" fmla="*/ 4 h 4"/>
                  <a:gd name="T74" fmla="*/ 100 w 454"/>
                  <a:gd name="T75" fmla="*/ 2 h 4"/>
                  <a:gd name="T76" fmla="*/ 70 w 454"/>
                  <a:gd name="T77" fmla="*/ 0 h 4"/>
                  <a:gd name="T78" fmla="*/ 86 w 454"/>
                  <a:gd name="T79" fmla="*/ 2 h 4"/>
                  <a:gd name="T80" fmla="*/ 70 w 454"/>
                  <a:gd name="T81" fmla="*/ 4 h 4"/>
                  <a:gd name="T82" fmla="*/ 70 w 454"/>
                  <a:gd name="T83" fmla="*/ 0 h 4"/>
                  <a:gd name="T84" fmla="*/ 50 w 454"/>
                  <a:gd name="T85" fmla="*/ 0 h 4"/>
                  <a:gd name="T86" fmla="*/ 50 w 454"/>
                  <a:gd name="T87" fmla="*/ 4 h 4"/>
                  <a:gd name="T88" fmla="*/ 34 w 454"/>
                  <a:gd name="T89" fmla="*/ 2 h 4"/>
                  <a:gd name="T90" fmla="*/ 2 w 454"/>
                  <a:gd name="T91" fmla="*/ 0 h 4"/>
                  <a:gd name="T92" fmla="*/ 18 w 454"/>
                  <a:gd name="T93" fmla="*/ 2 h 4"/>
                  <a:gd name="T94" fmla="*/ 2 w 454"/>
                  <a:gd name="T95" fmla="*/ 4 h 4"/>
                  <a:gd name="T96" fmla="*/ 2 w 454"/>
                  <a:gd name="T97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4" h="4">
                    <a:moveTo>
                      <a:pt x="438" y="0"/>
                    </a:moveTo>
                    <a:lnTo>
                      <a:pt x="454" y="0"/>
                    </a:lnTo>
                    <a:lnTo>
                      <a:pt x="454" y="2"/>
                    </a:lnTo>
                    <a:lnTo>
                      <a:pt x="454" y="4"/>
                    </a:lnTo>
                    <a:lnTo>
                      <a:pt x="438" y="4"/>
                    </a:lnTo>
                    <a:lnTo>
                      <a:pt x="436" y="2"/>
                    </a:lnTo>
                    <a:lnTo>
                      <a:pt x="438" y="0"/>
                    </a:lnTo>
                    <a:close/>
                    <a:moveTo>
                      <a:pt x="406" y="0"/>
                    </a:moveTo>
                    <a:lnTo>
                      <a:pt x="418" y="0"/>
                    </a:lnTo>
                    <a:lnTo>
                      <a:pt x="422" y="2"/>
                    </a:lnTo>
                    <a:lnTo>
                      <a:pt x="418" y="4"/>
                    </a:lnTo>
                    <a:lnTo>
                      <a:pt x="406" y="4"/>
                    </a:lnTo>
                    <a:lnTo>
                      <a:pt x="402" y="2"/>
                    </a:lnTo>
                    <a:lnTo>
                      <a:pt x="406" y="0"/>
                    </a:lnTo>
                    <a:close/>
                    <a:moveTo>
                      <a:pt x="372" y="0"/>
                    </a:moveTo>
                    <a:lnTo>
                      <a:pt x="386" y="0"/>
                    </a:lnTo>
                    <a:lnTo>
                      <a:pt x="388" y="2"/>
                    </a:lnTo>
                    <a:lnTo>
                      <a:pt x="386" y="4"/>
                    </a:lnTo>
                    <a:lnTo>
                      <a:pt x="372" y="4"/>
                    </a:lnTo>
                    <a:lnTo>
                      <a:pt x="370" y="2"/>
                    </a:lnTo>
                    <a:lnTo>
                      <a:pt x="372" y="0"/>
                    </a:lnTo>
                    <a:close/>
                    <a:moveTo>
                      <a:pt x="338" y="0"/>
                    </a:moveTo>
                    <a:lnTo>
                      <a:pt x="352" y="0"/>
                    </a:lnTo>
                    <a:lnTo>
                      <a:pt x="356" y="2"/>
                    </a:lnTo>
                    <a:lnTo>
                      <a:pt x="352" y="4"/>
                    </a:lnTo>
                    <a:lnTo>
                      <a:pt x="338" y="4"/>
                    </a:lnTo>
                    <a:lnTo>
                      <a:pt x="336" y="2"/>
                    </a:lnTo>
                    <a:lnTo>
                      <a:pt x="338" y="0"/>
                    </a:lnTo>
                    <a:close/>
                    <a:moveTo>
                      <a:pt x="304" y="0"/>
                    </a:moveTo>
                    <a:lnTo>
                      <a:pt x="320" y="0"/>
                    </a:lnTo>
                    <a:lnTo>
                      <a:pt x="320" y="2"/>
                    </a:lnTo>
                    <a:lnTo>
                      <a:pt x="320" y="4"/>
                    </a:lnTo>
                    <a:lnTo>
                      <a:pt x="304" y="4"/>
                    </a:lnTo>
                    <a:lnTo>
                      <a:pt x="302" y="2"/>
                    </a:lnTo>
                    <a:lnTo>
                      <a:pt x="304" y="0"/>
                    </a:lnTo>
                    <a:close/>
                    <a:moveTo>
                      <a:pt x="270" y="0"/>
                    </a:moveTo>
                    <a:lnTo>
                      <a:pt x="284" y="0"/>
                    </a:lnTo>
                    <a:lnTo>
                      <a:pt x="288" y="2"/>
                    </a:lnTo>
                    <a:lnTo>
                      <a:pt x="284" y="4"/>
                    </a:lnTo>
                    <a:lnTo>
                      <a:pt x="270" y="4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4"/>
                    </a:lnTo>
                    <a:lnTo>
                      <a:pt x="238" y="4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4"/>
                    </a:lnTo>
                    <a:lnTo>
                      <a:pt x="204" y="4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4"/>
                    </a:lnTo>
                    <a:lnTo>
                      <a:pt x="170" y="4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4"/>
                    </a:lnTo>
                    <a:lnTo>
                      <a:pt x="136" y="4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4" y="0"/>
                    </a:moveTo>
                    <a:lnTo>
                      <a:pt x="116" y="0"/>
                    </a:lnTo>
                    <a:lnTo>
                      <a:pt x="120" y="2"/>
                    </a:lnTo>
                    <a:lnTo>
                      <a:pt x="116" y="4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104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4"/>
                    </a:lnTo>
                    <a:lnTo>
                      <a:pt x="70" y="4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4"/>
                    </a:ln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18" y="4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39" name="Freeform 35"/>
              <p:cNvSpPr>
                <a:spLocks noEditPoints="1"/>
              </p:cNvSpPr>
              <p:nvPr/>
            </p:nvSpPr>
            <p:spPr bwMode="auto">
              <a:xfrm>
                <a:off x="2763838" y="4948238"/>
                <a:ext cx="457200" cy="9525"/>
              </a:xfrm>
              <a:custGeom>
                <a:avLst/>
                <a:gdLst>
                  <a:gd name="T0" fmla="*/ 270 w 288"/>
                  <a:gd name="T1" fmla="*/ 0 h 6"/>
                  <a:gd name="T2" fmla="*/ 286 w 288"/>
                  <a:gd name="T3" fmla="*/ 0 h 6"/>
                  <a:gd name="T4" fmla="*/ 288 w 288"/>
                  <a:gd name="T5" fmla="*/ 2 h 6"/>
                  <a:gd name="T6" fmla="*/ 286 w 288"/>
                  <a:gd name="T7" fmla="*/ 6 h 6"/>
                  <a:gd name="T8" fmla="*/ 270 w 288"/>
                  <a:gd name="T9" fmla="*/ 6 h 6"/>
                  <a:gd name="T10" fmla="*/ 268 w 288"/>
                  <a:gd name="T11" fmla="*/ 2 h 6"/>
                  <a:gd name="T12" fmla="*/ 270 w 288"/>
                  <a:gd name="T13" fmla="*/ 0 h 6"/>
                  <a:gd name="T14" fmla="*/ 236 w 288"/>
                  <a:gd name="T15" fmla="*/ 0 h 6"/>
                  <a:gd name="T16" fmla="*/ 252 w 288"/>
                  <a:gd name="T17" fmla="*/ 0 h 6"/>
                  <a:gd name="T18" fmla="*/ 254 w 288"/>
                  <a:gd name="T19" fmla="*/ 2 h 6"/>
                  <a:gd name="T20" fmla="*/ 252 w 288"/>
                  <a:gd name="T21" fmla="*/ 6 h 6"/>
                  <a:gd name="T22" fmla="*/ 236 w 288"/>
                  <a:gd name="T23" fmla="*/ 6 h 6"/>
                  <a:gd name="T24" fmla="*/ 234 w 288"/>
                  <a:gd name="T25" fmla="*/ 2 h 6"/>
                  <a:gd name="T26" fmla="*/ 236 w 288"/>
                  <a:gd name="T27" fmla="*/ 0 h 6"/>
                  <a:gd name="T28" fmla="*/ 204 w 288"/>
                  <a:gd name="T29" fmla="*/ 0 h 6"/>
                  <a:gd name="T30" fmla="*/ 218 w 288"/>
                  <a:gd name="T31" fmla="*/ 0 h 6"/>
                  <a:gd name="T32" fmla="*/ 220 w 288"/>
                  <a:gd name="T33" fmla="*/ 2 h 6"/>
                  <a:gd name="T34" fmla="*/ 218 w 288"/>
                  <a:gd name="T35" fmla="*/ 6 h 6"/>
                  <a:gd name="T36" fmla="*/ 204 w 288"/>
                  <a:gd name="T37" fmla="*/ 6 h 6"/>
                  <a:gd name="T38" fmla="*/ 200 w 288"/>
                  <a:gd name="T39" fmla="*/ 2 h 6"/>
                  <a:gd name="T40" fmla="*/ 204 w 288"/>
                  <a:gd name="T41" fmla="*/ 0 h 6"/>
                  <a:gd name="T42" fmla="*/ 170 w 288"/>
                  <a:gd name="T43" fmla="*/ 0 h 6"/>
                  <a:gd name="T44" fmla="*/ 184 w 288"/>
                  <a:gd name="T45" fmla="*/ 0 h 6"/>
                  <a:gd name="T46" fmla="*/ 188 w 288"/>
                  <a:gd name="T47" fmla="*/ 2 h 6"/>
                  <a:gd name="T48" fmla="*/ 184 w 288"/>
                  <a:gd name="T49" fmla="*/ 6 h 6"/>
                  <a:gd name="T50" fmla="*/ 170 w 288"/>
                  <a:gd name="T51" fmla="*/ 6 h 6"/>
                  <a:gd name="T52" fmla="*/ 168 w 288"/>
                  <a:gd name="T53" fmla="*/ 2 h 6"/>
                  <a:gd name="T54" fmla="*/ 170 w 288"/>
                  <a:gd name="T55" fmla="*/ 0 h 6"/>
                  <a:gd name="T56" fmla="*/ 136 w 288"/>
                  <a:gd name="T57" fmla="*/ 0 h 6"/>
                  <a:gd name="T58" fmla="*/ 152 w 288"/>
                  <a:gd name="T59" fmla="*/ 0 h 6"/>
                  <a:gd name="T60" fmla="*/ 154 w 288"/>
                  <a:gd name="T61" fmla="*/ 2 h 6"/>
                  <a:gd name="T62" fmla="*/ 152 w 288"/>
                  <a:gd name="T63" fmla="*/ 6 h 6"/>
                  <a:gd name="T64" fmla="*/ 136 w 288"/>
                  <a:gd name="T65" fmla="*/ 6 h 6"/>
                  <a:gd name="T66" fmla="*/ 134 w 288"/>
                  <a:gd name="T67" fmla="*/ 2 h 6"/>
                  <a:gd name="T68" fmla="*/ 136 w 288"/>
                  <a:gd name="T69" fmla="*/ 0 h 6"/>
                  <a:gd name="T70" fmla="*/ 102 w 288"/>
                  <a:gd name="T71" fmla="*/ 0 h 6"/>
                  <a:gd name="T72" fmla="*/ 118 w 288"/>
                  <a:gd name="T73" fmla="*/ 0 h 6"/>
                  <a:gd name="T74" fmla="*/ 120 w 288"/>
                  <a:gd name="T75" fmla="*/ 2 h 6"/>
                  <a:gd name="T76" fmla="*/ 118 w 288"/>
                  <a:gd name="T77" fmla="*/ 6 h 6"/>
                  <a:gd name="T78" fmla="*/ 102 w 288"/>
                  <a:gd name="T79" fmla="*/ 6 h 6"/>
                  <a:gd name="T80" fmla="*/ 102 w 288"/>
                  <a:gd name="T81" fmla="*/ 2 h 6"/>
                  <a:gd name="T82" fmla="*/ 102 w 288"/>
                  <a:gd name="T83" fmla="*/ 0 h 6"/>
                  <a:gd name="T84" fmla="*/ 70 w 288"/>
                  <a:gd name="T85" fmla="*/ 0 h 6"/>
                  <a:gd name="T86" fmla="*/ 84 w 288"/>
                  <a:gd name="T87" fmla="*/ 0 h 6"/>
                  <a:gd name="T88" fmla="*/ 86 w 288"/>
                  <a:gd name="T89" fmla="*/ 2 h 6"/>
                  <a:gd name="T90" fmla="*/ 84 w 288"/>
                  <a:gd name="T91" fmla="*/ 6 h 6"/>
                  <a:gd name="T92" fmla="*/ 70 w 288"/>
                  <a:gd name="T93" fmla="*/ 6 h 6"/>
                  <a:gd name="T94" fmla="*/ 66 w 288"/>
                  <a:gd name="T95" fmla="*/ 2 h 6"/>
                  <a:gd name="T96" fmla="*/ 70 w 288"/>
                  <a:gd name="T97" fmla="*/ 0 h 6"/>
                  <a:gd name="T98" fmla="*/ 36 w 288"/>
                  <a:gd name="T99" fmla="*/ 0 h 6"/>
                  <a:gd name="T100" fmla="*/ 50 w 288"/>
                  <a:gd name="T101" fmla="*/ 0 h 6"/>
                  <a:gd name="T102" fmla="*/ 52 w 288"/>
                  <a:gd name="T103" fmla="*/ 2 h 6"/>
                  <a:gd name="T104" fmla="*/ 50 w 288"/>
                  <a:gd name="T105" fmla="*/ 6 h 6"/>
                  <a:gd name="T106" fmla="*/ 36 w 288"/>
                  <a:gd name="T107" fmla="*/ 6 h 6"/>
                  <a:gd name="T108" fmla="*/ 34 w 288"/>
                  <a:gd name="T109" fmla="*/ 2 h 6"/>
                  <a:gd name="T110" fmla="*/ 36 w 288"/>
                  <a:gd name="T111" fmla="*/ 0 h 6"/>
                  <a:gd name="T112" fmla="*/ 2 w 288"/>
                  <a:gd name="T113" fmla="*/ 0 h 6"/>
                  <a:gd name="T114" fmla="*/ 16 w 288"/>
                  <a:gd name="T115" fmla="*/ 0 h 6"/>
                  <a:gd name="T116" fmla="*/ 20 w 288"/>
                  <a:gd name="T117" fmla="*/ 2 h 6"/>
                  <a:gd name="T118" fmla="*/ 16 w 288"/>
                  <a:gd name="T119" fmla="*/ 6 h 6"/>
                  <a:gd name="T120" fmla="*/ 2 w 288"/>
                  <a:gd name="T121" fmla="*/ 6 h 6"/>
                  <a:gd name="T122" fmla="*/ 0 w 288"/>
                  <a:gd name="T123" fmla="*/ 2 h 6"/>
                  <a:gd name="T124" fmla="*/ 2 w 288"/>
                  <a:gd name="T1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6">
                    <a:moveTo>
                      <a:pt x="270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6" y="6"/>
                    </a:lnTo>
                    <a:lnTo>
                      <a:pt x="270" y="6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6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6"/>
                    </a:lnTo>
                    <a:lnTo>
                      <a:pt x="236" y="6"/>
                    </a:lnTo>
                    <a:lnTo>
                      <a:pt x="234" y="2"/>
                    </a:lnTo>
                    <a:lnTo>
                      <a:pt x="236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0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6"/>
                    </a:lnTo>
                    <a:lnTo>
                      <a:pt x="102" y="6"/>
                    </a:lnTo>
                    <a:lnTo>
                      <a:pt x="102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0" name="Freeform 36"/>
              <p:cNvSpPr>
                <a:spLocks noEditPoints="1"/>
              </p:cNvSpPr>
              <p:nvPr/>
            </p:nvSpPr>
            <p:spPr bwMode="auto">
              <a:xfrm>
                <a:off x="3243263" y="4948238"/>
                <a:ext cx="457200" cy="9525"/>
              </a:xfrm>
              <a:custGeom>
                <a:avLst/>
                <a:gdLst>
                  <a:gd name="T0" fmla="*/ 270 w 288"/>
                  <a:gd name="T1" fmla="*/ 0 h 6"/>
                  <a:gd name="T2" fmla="*/ 286 w 288"/>
                  <a:gd name="T3" fmla="*/ 0 h 6"/>
                  <a:gd name="T4" fmla="*/ 288 w 288"/>
                  <a:gd name="T5" fmla="*/ 2 h 6"/>
                  <a:gd name="T6" fmla="*/ 286 w 288"/>
                  <a:gd name="T7" fmla="*/ 6 h 6"/>
                  <a:gd name="T8" fmla="*/ 270 w 288"/>
                  <a:gd name="T9" fmla="*/ 6 h 6"/>
                  <a:gd name="T10" fmla="*/ 270 w 288"/>
                  <a:gd name="T11" fmla="*/ 2 h 6"/>
                  <a:gd name="T12" fmla="*/ 270 w 288"/>
                  <a:gd name="T13" fmla="*/ 0 h 6"/>
                  <a:gd name="T14" fmla="*/ 236 w 288"/>
                  <a:gd name="T15" fmla="*/ 0 h 6"/>
                  <a:gd name="T16" fmla="*/ 252 w 288"/>
                  <a:gd name="T17" fmla="*/ 0 h 6"/>
                  <a:gd name="T18" fmla="*/ 254 w 288"/>
                  <a:gd name="T19" fmla="*/ 2 h 6"/>
                  <a:gd name="T20" fmla="*/ 252 w 288"/>
                  <a:gd name="T21" fmla="*/ 6 h 6"/>
                  <a:gd name="T22" fmla="*/ 236 w 288"/>
                  <a:gd name="T23" fmla="*/ 6 h 6"/>
                  <a:gd name="T24" fmla="*/ 234 w 288"/>
                  <a:gd name="T25" fmla="*/ 2 h 6"/>
                  <a:gd name="T26" fmla="*/ 236 w 288"/>
                  <a:gd name="T27" fmla="*/ 0 h 6"/>
                  <a:gd name="T28" fmla="*/ 204 w 288"/>
                  <a:gd name="T29" fmla="*/ 0 h 6"/>
                  <a:gd name="T30" fmla="*/ 218 w 288"/>
                  <a:gd name="T31" fmla="*/ 0 h 6"/>
                  <a:gd name="T32" fmla="*/ 220 w 288"/>
                  <a:gd name="T33" fmla="*/ 2 h 6"/>
                  <a:gd name="T34" fmla="*/ 218 w 288"/>
                  <a:gd name="T35" fmla="*/ 6 h 6"/>
                  <a:gd name="T36" fmla="*/ 204 w 288"/>
                  <a:gd name="T37" fmla="*/ 6 h 6"/>
                  <a:gd name="T38" fmla="*/ 200 w 288"/>
                  <a:gd name="T39" fmla="*/ 2 h 6"/>
                  <a:gd name="T40" fmla="*/ 204 w 288"/>
                  <a:gd name="T41" fmla="*/ 0 h 6"/>
                  <a:gd name="T42" fmla="*/ 170 w 288"/>
                  <a:gd name="T43" fmla="*/ 0 h 6"/>
                  <a:gd name="T44" fmla="*/ 184 w 288"/>
                  <a:gd name="T45" fmla="*/ 0 h 6"/>
                  <a:gd name="T46" fmla="*/ 188 w 288"/>
                  <a:gd name="T47" fmla="*/ 2 h 6"/>
                  <a:gd name="T48" fmla="*/ 184 w 288"/>
                  <a:gd name="T49" fmla="*/ 6 h 6"/>
                  <a:gd name="T50" fmla="*/ 170 w 288"/>
                  <a:gd name="T51" fmla="*/ 6 h 6"/>
                  <a:gd name="T52" fmla="*/ 168 w 288"/>
                  <a:gd name="T53" fmla="*/ 2 h 6"/>
                  <a:gd name="T54" fmla="*/ 170 w 288"/>
                  <a:gd name="T55" fmla="*/ 0 h 6"/>
                  <a:gd name="T56" fmla="*/ 136 w 288"/>
                  <a:gd name="T57" fmla="*/ 0 h 6"/>
                  <a:gd name="T58" fmla="*/ 152 w 288"/>
                  <a:gd name="T59" fmla="*/ 0 h 6"/>
                  <a:gd name="T60" fmla="*/ 154 w 288"/>
                  <a:gd name="T61" fmla="*/ 2 h 6"/>
                  <a:gd name="T62" fmla="*/ 152 w 288"/>
                  <a:gd name="T63" fmla="*/ 6 h 6"/>
                  <a:gd name="T64" fmla="*/ 136 w 288"/>
                  <a:gd name="T65" fmla="*/ 6 h 6"/>
                  <a:gd name="T66" fmla="*/ 134 w 288"/>
                  <a:gd name="T67" fmla="*/ 2 h 6"/>
                  <a:gd name="T68" fmla="*/ 136 w 288"/>
                  <a:gd name="T69" fmla="*/ 0 h 6"/>
                  <a:gd name="T70" fmla="*/ 102 w 288"/>
                  <a:gd name="T71" fmla="*/ 0 h 6"/>
                  <a:gd name="T72" fmla="*/ 118 w 288"/>
                  <a:gd name="T73" fmla="*/ 0 h 6"/>
                  <a:gd name="T74" fmla="*/ 118 w 288"/>
                  <a:gd name="T75" fmla="*/ 2 h 6"/>
                  <a:gd name="T76" fmla="*/ 118 w 288"/>
                  <a:gd name="T77" fmla="*/ 6 h 6"/>
                  <a:gd name="T78" fmla="*/ 102 w 288"/>
                  <a:gd name="T79" fmla="*/ 6 h 6"/>
                  <a:gd name="T80" fmla="*/ 102 w 288"/>
                  <a:gd name="T81" fmla="*/ 2 h 6"/>
                  <a:gd name="T82" fmla="*/ 102 w 288"/>
                  <a:gd name="T83" fmla="*/ 0 h 6"/>
                  <a:gd name="T84" fmla="*/ 70 w 288"/>
                  <a:gd name="T85" fmla="*/ 0 h 6"/>
                  <a:gd name="T86" fmla="*/ 84 w 288"/>
                  <a:gd name="T87" fmla="*/ 0 h 6"/>
                  <a:gd name="T88" fmla="*/ 86 w 288"/>
                  <a:gd name="T89" fmla="*/ 2 h 6"/>
                  <a:gd name="T90" fmla="*/ 84 w 288"/>
                  <a:gd name="T91" fmla="*/ 6 h 6"/>
                  <a:gd name="T92" fmla="*/ 70 w 288"/>
                  <a:gd name="T93" fmla="*/ 6 h 6"/>
                  <a:gd name="T94" fmla="*/ 66 w 288"/>
                  <a:gd name="T95" fmla="*/ 2 h 6"/>
                  <a:gd name="T96" fmla="*/ 70 w 288"/>
                  <a:gd name="T97" fmla="*/ 0 h 6"/>
                  <a:gd name="T98" fmla="*/ 36 w 288"/>
                  <a:gd name="T99" fmla="*/ 0 h 6"/>
                  <a:gd name="T100" fmla="*/ 50 w 288"/>
                  <a:gd name="T101" fmla="*/ 0 h 6"/>
                  <a:gd name="T102" fmla="*/ 52 w 288"/>
                  <a:gd name="T103" fmla="*/ 2 h 6"/>
                  <a:gd name="T104" fmla="*/ 50 w 288"/>
                  <a:gd name="T105" fmla="*/ 6 h 6"/>
                  <a:gd name="T106" fmla="*/ 36 w 288"/>
                  <a:gd name="T107" fmla="*/ 6 h 6"/>
                  <a:gd name="T108" fmla="*/ 34 w 288"/>
                  <a:gd name="T109" fmla="*/ 2 h 6"/>
                  <a:gd name="T110" fmla="*/ 36 w 288"/>
                  <a:gd name="T111" fmla="*/ 0 h 6"/>
                  <a:gd name="T112" fmla="*/ 4 w 288"/>
                  <a:gd name="T113" fmla="*/ 0 h 6"/>
                  <a:gd name="T114" fmla="*/ 16 w 288"/>
                  <a:gd name="T115" fmla="*/ 0 h 6"/>
                  <a:gd name="T116" fmla="*/ 20 w 288"/>
                  <a:gd name="T117" fmla="*/ 2 h 6"/>
                  <a:gd name="T118" fmla="*/ 16 w 288"/>
                  <a:gd name="T119" fmla="*/ 6 h 6"/>
                  <a:gd name="T120" fmla="*/ 4 w 288"/>
                  <a:gd name="T121" fmla="*/ 6 h 6"/>
                  <a:gd name="T122" fmla="*/ 0 w 288"/>
                  <a:gd name="T123" fmla="*/ 2 h 6"/>
                  <a:gd name="T124" fmla="*/ 4 w 288"/>
                  <a:gd name="T1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8" h="6">
                    <a:moveTo>
                      <a:pt x="270" y="0"/>
                    </a:moveTo>
                    <a:lnTo>
                      <a:pt x="286" y="0"/>
                    </a:lnTo>
                    <a:lnTo>
                      <a:pt x="288" y="2"/>
                    </a:lnTo>
                    <a:lnTo>
                      <a:pt x="286" y="6"/>
                    </a:lnTo>
                    <a:lnTo>
                      <a:pt x="270" y="6"/>
                    </a:lnTo>
                    <a:lnTo>
                      <a:pt x="270" y="2"/>
                    </a:lnTo>
                    <a:lnTo>
                      <a:pt x="270" y="0"/>
                    </a:lnTo>
                    <a:close/>
                    <a:moveTo>
                      <a:pt x="236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6"/>
                    </a:lnTo>
                    <a:lnTo>
                      <a:pt x="236" y="6"/>
                    </a:lnTo>
                    <a:lnTo>
                      <a:pt x="234" y="2"/>
                    </a:lnTo>
                    <a:lnTo>
                      <a:pt x="236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0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18" y="2"/>
                    </a:lnTo>
                    <a:lnTo>
                      <a:pt x="118" y="6"/>
                    </a:lnTo>
                    <a:lnTo>
                      <a:pt x="102" y="6"/>
                    </a:lnTo>
                    <a:lnTo>
                      <a:pt x="102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4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6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1" name="Freeform 37"/>
              <p:cNvSpPr>
                <a:spLocks noEditPoints="1"/>
              </p:cNvSpPr>
              <p:nvPr/>
            </p:nvSpPr>
            <p:spPr bwMode="auto">
              <a:xfrm>
                <a:off x="3722688" y="4948238"/>
                <a:ext cx="454025" cy="9525"/>
              </a:xfrm>
              <a:custGeom>
                <a:avLst/>
                <a:gdLst>
                  <a:gd name="T0" fmla="*/ 270 w 286"/>
                  <a:gd name="T1" fmla="*/ 0 h 6"/>
                  <a:gd name="T2" fmla="*/ 286 w 286"/>
                  <a:gd name="T3" fmla="*/ 0 h 6"/>
                  <a:gd name="T4" fmla="*/ 286 w 286"/>
                  <a:gd name="T5" fmla="*/ 2 h 6"/>
                  <a:gd name="T6" fmla="*/ 286 w 286"/>
                  <a:gd name="T7" fmla="*/ 6 h 6"/>
                  <a:gd name="T8" fmla="*/ 270 w 286"/>
                  <a:gd name="T9" fmla="*/ 6 h 6"/>
                  <a:gd name="T10" fmla="*/ 270 w 286"/>
                  <a:gd name="T11" fmla="*/ 2 h 6"/>
                  <a:gd name="T12" fmla="*/ 270 w 286"/>
                  <a:gd name="T13" fmla="*/ 0 h 6"/>
                  <a:gd name="T14" fmla="*/ 236 w 286"/>
                  <a:gd name="T15" fmla="*/ 0 h 6"/>
                  <a:gd name="T16" fmla="*/ 252 w 286"/>
                  <a:gd name="T17" fmla="*/ 0 h 6"/>
                  <a:gd name="T18" fmla="*/ 254 w 286"/>
                  <a:gd name="T19" fmla="*/ 2 h 6"/>
                  <a:gd name="T20" fmla="*/ 252 w 286"/>
                  <a:gd name="T21" fmla="*/ 6 h 6"/>
                  <a:gd name="T22" fmla="*/ 236 w 286"/>
                  <a:gd name="T23" fmla="*/ 6 h 6"/>
                  <a:gd name="T24" fmla="*/ 234 w 286"/>
                  <a:gd name="T25" fmla="*/ 2 h 6"/>
                  <a:gd name="T26" fmla="*/ 236 w 286"/>
                  <a:gd name="T27" fmla="*/ 0 h 6"/>
                  <a:gd name="T28" fmla="*/ 204 w 286"/>
                  <a:gd name="T29" fmla="*/ 0 h 6"/>
                  <a:gd name="T30" fmla="*/ 218 w 286"/>
                  <a:gd name="T31" fmla="*/ 0 h 6"/>
                  <a:gd name="T32" fmla="*/ 220 w 286"/>
                  <a:gd name="T33" fmla="*/ 2 h 6"/>
                  <a:gd name="T34" fmla="*/ 218 w 286"/>
                  <a:gd name="T35" fmla="*/ 6 h 6"/>
                  <a:gd name="T36" fmla="*/ 204 w 286"/>
                  <a:gd name="T37" fmla="*/ 6 h 6"/>
                  <a:gd name="T38" fmla="*/ 200 w 286"/>
                  <a:gd name="T39" fmla="*/ 2 h 6"/>
                  <a:gd name="T40" fmla="*/ 204 w 286"/>
                  <a:gd name="T41" fmla="*/ 0 h 6"/>
                  <a:gd name="T42" fmla="*/ 170 w 286"/>
                  <a:gd name="T43" fmla="*/ 0 h 6"/>
                  <a:gd name="T44" fmla="*/ 184 w 286"/>
                  <a:gd name="T45" fmla="*/ 0 h 6"/>
                  <a:gd name="T46" fmla="*/ 188 w 286"/>
                  <a:gd name="T47" fmla="*/ 2 h 6"/>
                  <a:gd name="T48" fmla="*/ 184 w 286"/>
                  <a:gd name="T49" fmla="*/ 6 h 6"/>
                  <a:gd name="T50" fmla="*/ 170 w 286"/>
                  <a:gd name="T51" fmla="*/ 6 h 6"/>
                  <a:gd name="T52" fmla="*/ 168 w 286"/>
                  <a:gd name="T53" fmla="*/ 2 h 6"/>
                  <a:gd name="T54" fmla="*/ 170 w 286"/>
                  <a:gd name="T55" fmla="*/ 0 h 6"/>
                  <a:gd name="T56" fmla="*/ 136 w 286"/>
                  <a:gd name="T57" fmla="*/ 0 h 6"/>
                  <a:gd name="T58" fmla="*/ 152 w 286"/>
                  <a:gd name="T59" fmla="*/ 0 h 6"/>
                  <a:gd name="T60" fmla="*/ 154 w 286"/>
                  <a:gd name="T61" fmla="*/ 2 h 6"/>
                  <a:gd name="T62" fmla="*/ 152 w 286"/>
                  <a:gd name="T63" fmla="*/ 6 h 6"/>
                  <a:gd name="T64" fmla="*/ 136 w 286"/>
                  <a:gd name="T65" fmla="*/ 6 h 6"/>
                  <a:gd name="T66" fmla="*/ 134 w 286"/>
                  <a:gd name="T67" fmla="*/ 2 h 6"/>
                  <a:gd name="T68" fmla="*/ 136 w 286"/>
                  <a:gd name="T69" fmla="*/ 0 h 6"/>
                  <a:gd name="T70" fmla="*/ 102 w 286"/>
                  <a:gd name="T71" fmla="*/ 0 h 6"/>
                  <a:gd name="T72" fmla="*/ 118 w 286"/>
                  <a:gd name="T73" fmla="*/ 0 h 6"/>
                  <a:gd name="T74" fmla="*/ 120 w 286"/>
                  <a:gd name="T75" fmla="*/ 2 h 6"/>
                  <a:gd name="T76" fmla="*/ 118 w 286"/>
                  <a:gd name="T77" fmla="*/ 6 h 6"/>
                  <a:gd name="T78" fmla="*/ 102 w 286"/>
                  <a:gd name="T79" fmla="*/ 6 h 6"/>
                  <a:gd name="T80" fmla="*/ 100 w 286"/>
                  <a:gd name="T81" fmla="*/ 2 h 6"/>
                  <a:gd name="T82" fmla="*/ 102 w 286"/>
                  <a:gd name="T83" fmla="*/ 0 h 6"/>
                  <a:gd name="T84" fmla="*/ 70 w 286"/>
                  <a:gd name="T85" fmla="*/ 0 h 6"/>
                  <a:gd name="T86" fmla="*/ 82 w 286"/>
                  <a:gd name="T87" fmla="*/ 0 h 6"/>
                  <a:gd name="T88" fmla="*/ 86 w 286"/>
                  <a:gd name="T89" fmla="*/ 2 h 6"/>
                  <a:gd name="T90" fmla="*/ 82 w 286"/>
                  <a:gd name="T91" fmla="*/ 6 h 6"/>
                  <a:gd name="T92" fmla="*/ 70 w 286"/>
                  <a:gd name="T93" fmla="*/ 6 h 6"/>
                  <a:gd name="T94" fmla="*/ 66 w 286"/>
                  <a:gd name="T95" fmla="*/ 2 h 6"/>
                  <a:gd name="T96" fmla="*/ 70 w 286"/>
                  <a:gd name="T97" fmla="*/ 0 h 6"/>
                  <a:gd name="T98" fmla="*/ 36 w 286"/>
                  <a:gd name="T99" fmla="*/ 0 h 6"/>
                  <a:gd name="T100" fmla="*/ 50 w 286"/>
                  <a:gd name="T101" fmla="*/ 0 h 6"/>
                  <a:gd name="T102" fmla="*/ 52 w 286"/>
                  <a:gd name="T103" fmla="*/ 2 h 6"/>
                  <a:gd name="T104" fmla="*/ 50 w 286"/>
                  <a:gd name="T105" fmla="*/ 6 h 6"/>
                  <a:gd name="T106" fmla="*/ 36 w 286"/>
                  <a:gd name="T107" fmla="*/ 6 h 6"/>
                  <a:gd name="T108" fmla="*/ 34 w 286"/>
                  <a:gd name="T109" fmla="*/ 2 h 6"/>
                  <a:gd name="T110" fmla="*/ 36 w 286"/>
                  <a:gd name="T111" fmla="*/ 0 h 6"/>
                  <a:gd name="T112" fmla="*/ 4 w 286"/>
                  <a:gd name="T113" fmla="*/ 0 h 6"/>
                  <a:gd name="T114" fmla="*/ 16 w 286"/>
                  <a:gd name="T115" fmla="*/ 0 h 6"/>
                  <a:gd name="T116" fmla="*/ 20 w 286"/>
                  <a:gd name="T117" fmla="*/ 2 h 6"/>
                  <a:gd name="T118" fmla="*/ 16 w 286"/>
                  <a:gd name="T119" fmla="*/ 6 h 6"/>
                  <a:gd name="T120" fmla="*/ 4 w 286"/>
                  <a:gd name="T121" fmla="*/ 6 h 6"/>
                  <a:gd name="T122" fmla="*/ 0 w 286"/>
                  <a:gd name="T123" fmla="*/ 2 h 6"/>
                  <a:gd name="T124" fmla="*/ 4 w 286"/>
                  <a:gd name="T1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6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6"/>
                    </a:lnTo>
                    <a:lnTo>
                      <a:pt x="270" y="6"/>
                    </a:lnTo>
                    <a:lnTo>
                      <a:pt x="270" y="2"/>
                    </a:lnTo>
                    <a:lnTo>
                      <a:pt x="270" y="0"/>
                    </a:lnTo>
                    <a:close/>
                    <a:moveTo>
                      <a:pt x="236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6"/>
                    </a:lnTo>
                    <a:lnTo>
                      <a:pt x="236" y="6"/>
                    </a:lnTo>
                    <a:lnTo>
                      <a:pt x="234" y="2"/>
                    </a:lnTo>
                    <a:lnTo>
                      <a:pt x="236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0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6"/>
                    </a:lnTo>
                    <a:lnTo>
                      <a:pt x="102" y="6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2" y="0"/>
                    </a:lnTo>
                    <a:lnTo>
                      <a:pt x="86" y="2"/>
                    </a:lnTo>
                    <a:lnTo>
                      <a:pt x="82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4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6"/>
                    </a:lnTo>
                    <a:lnTo>
                      <a:pt x="4" y="6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2" name="Freeform 38"/>
              <p:cNvSpPr>
                <a:spLocks noEditPoints="1"/>
              </p:cNvSpPr>
              <p:nvPr/>
            </p:nvSpPr>
            <p:spPr bwMode="auto">
              <a:xfrm>
                <a:off x="4202113" y="4948238"/>
                <a:ext cx="454025" cy="9525"/>
              </a:xfrm>
              <a:custGeom>
                <a:avLst/>
                <a:gdLst>
                  <a:gd name="T0" fmla="*/ 270 w 286"/>
                  <a:gd name="T1" fmla="*/ 0 h 6"/>
                  <a:gd name="T2" fmla="*/ 286 w 286"/>
                  <a:gd name="T3" fmla="*/ 0 h 6"/>
                  <a:gd name="T4" fmla="*/ 286 w 286"/>
                  <a:gd name="T5" fmla="*/ 2 h 6"/>
                  <a:gd name="T6" fmla="*/ 286 w 286"/>
                  <a:gd name="T7" fmla="*/ 6 h 6"/>
                  <a:gd name="T8" fmla="*/ 270 w 286"/>
                  <a:gd name="T9" fmla="*/ 6 h 6"/>
                  <a:gd name="T10" fmla="*/ 268 w 286"/>
                  <a:gd name="T11" fmla="*/ 2 h 6"/>
                  <a:gd name="T12" fmla="*/ 270 w 286"/>
                  <a:gd name="T13" fmla="*/ 0 h 6"/>
                  <a:gd name="T14" fmla="*/ 238 w 286"/>
                  <a:gd name="T15" fmla="*/ 0 h 6"/>
                  <a:gd name="T16" fmla="*/ 250 w 286"/>
                  <a:gd name="T17" fmla="*/ 0 h 6"/>
                  <a:gd name="T18" fmla="*/ 254 w 286"/>
                  <a:gd name="T19" fmla="*/ 2 h 6"/>
                  <a:gd name="T20" fmla="*/ 250 w 286"/>
                  <a:gd name="T21" fmla="*/ 6 h 6"/>
                  <a:gd name="T22" fmla="*/ 238 w 286"/>
                  <a:gd name="T23" fmla="*/ 6 h 6"/>
                  <a:gd name="T24" fmla="*/ 234 w 286"/>
                  <a:gd name="T25" fmla="*/ 2 h 6"/>
                  <a:gd name="T26" fmla="*/ 238 w 286"/>
                  <a:gd name="T27" fmla="*/ 0 h 6"/>
                  <a:gd name="T28" fmla="*/ 204 w 286"/>
                  <a:gd name="T29" fmla="*/ 0 h 6"/>
                  <a:gd name="T30" fmla="*/ 218 w 286"/>
                  <a:gd name="T31" fmla="*/ 0 h 6"/>
                  <a:gd name="T32" fmla="*/ 220 w 286"/>
                  <a:gd name="T33" fmla="*/ 2 h 6"/>
                  <a:gd name="T34" fmla="*/ 218 w 286"/>
                  <a:gd name="T35" fmla="*/ 6 h 6"/>
                  <a:gd name="T36" fmla="*/ 204 w 286"/>
                  <a:gd name="T37" fmla="*/ 6 h 6"/>
                  <a:gd name="T38" fmla="*/ 202 w 286"/>
                  <a:gd name="T39" fmla="*/ 2 h 6"/>
                  <a:gd name="T40" fmla="*/ 204 w 286"/>
                  <a:gd name="T41" fmla="*/ 0 h 6"/>
                  <a:gd name="T42" fmla="*/ 170 w 286"/>
                  <a:gd name="T43" fmla="*/ 0 h 6"/>
                  <a:gd name="T44" fmla="*/ 184 w 286"/>
                  <a:gd name="T45" fmla="*/ 0 h 6"/>
                  <a:gd name="T46" fmla="*/ 188 w 286"/>
                  <a:gd name="T47" fmla="*/ 2 h 6"/>
                  <a:gd name="T48" fmla="*/ 184 w 286"/>
                  <a:gd name="T49" fmla="*/ 6 h 6"/>
                  <a:gd name="T50" fmla="*/ 170 w 286"/>
                  <a:gd name="T51" fmla="*/ 6 h 6"/>
                  <a:gd name="T52" fmla="*/ 168 w 286"/>
                  <a:gd name="T53" fmla="*/ 2 h 6"/>
                  <a:gd name="T54" fmla="*/ 170 w 286"/>
                  <a:gd name="T55" fmla="*/ 0 h 6"/>
                  <a:gd name="T56" fmla="*/ 136 w 286"/>
                  <a:gd name="T57" fmla="*/ 0 h 6"/>
                  <a:gd name="T58" fmla="*/ 152 w 286"/>
                  <a:gd name="T59" fmla="*/ 0 h 6"/>
                  <a:gd name="T60" fmla="*/ 154 w 286"/>
                  <a:gd name="T61" fmla="*/ 2 h 6"/>
                  <a:gd name="T62" fmla="*/ 152 w 286"/>
                  <a:gd name="T63" fmla="*/ 6 h 6"/>
                  <a:gd name="T64" fmla="*/ 136 w 286"/>
                  <a:gd name="T65" fmla="*/ 6 h 6"/>
                  <a:gd name="T66" fmla="*/ 134 w 286"/>
                  <a:gd name="T67" fmla="*/ 2 h 6"/>
                  <a:gd name="T68" fmla="*/ 136 w 286"/>
                  <a:gd name="T69" fmla="*/ 0 h 6"/>
                  <a:gd name="T70" fmla="*/ 102 w 286"/>
                  <a:gd name="T71" fmla="*/ 0 h 6"/>
                  <a:gd name="T72" fmla="*/ 118 w 286"/>
                  <a:gd name="T73" fmla="*/ 0 h 6"/>
                  <a:gd name="T74" fmla="*/ 120 w 286"/>
                  <a:gd name="T75" fmla="*/ 2 h 6"/>
                  <a:gd name="T76" fmla="*/ 118 w 286"/>
                  <a:gd name="T77" fmla="*/ 6 h 6"/>
                  <a:gd name="T78" fmla="*/ 102 w 286"/>
                  <a:gd name="T79" fmla="*/ 6 h 6"/>
                  <a:gd name="T80" fmla="*/ 100 w 286"/>
                  <a:gd name="T81" fmla="*/ 2 h 6"/>
                  <a:gd name="T82" fmla="*/ 102 w 286"/>
                  <a:gd name="T83" fmla="*/ 0 h 6"/>
                  <a:gd name="T84" fmla="*/ 70 w 286"/>
                  <a:gd name="T85" fmla="*/ 0 h 6"/>
                  <a:gd name="T86" fmla="*/ 84 w 286"/>
                  <a:gd name="T87" fmla="*/ 0 h 6"/>
                  <a:gd name="T88" fmla="*/ 86 w 286"/>
                  <a:gd name="T89" fmla="*/ 2 h 6"/>
                  <a:gd name="T90" fmla="*/ 84 w 286"/>
                  <a:gd name="T91" fmla="*/ 6 h 6"/>
                  <a:gd name="T92" fmla="*/ 70 w 286"/>
                  <a:gd name="T93" fmla="*/ 6 h 6"/>
                  <a:gd name="T94" fmla="*/ 66 w 286"/>
                  <a:gd name="T95" fmla="*/ 2 h 6"/>
                  <a:gd name="T96" fmla="*/ 70 w 286"/>
                  <a:gd name="T97" fmla="*/ 0 h 6"/>
                  <a:gd name="T98" fmla="*/ 36 w 286"/>
                  <a:gd name="T99" fmla="*/ 0 h 6"/>
                  <a:gd name="T100" fmla="*/ 50 w 286"/>
                  <a:gd name="T101" fmla="*/ 0 h 6"/>
                  <a:gd name="T102" fmla="*/ 52 w 286"/>
                  <a:gd name="T103" fmla="*/ 2 h 6"/>
                  <a:gd name="T104" fmla="*/ 50 w 286"/>
                  <a:gd name="T105" fmla="*/ 6 h 6"/>
                  <a:gd name="T106" fmla="*/ 36 w 286"/>
                  <a:gd name="T107" fmla="*/ 6 h 6"/>
                  <a:gd name="T108" fmla="*/ 34 w 286"/>
                  <a:gd name="T109" fmla="*/ 2 h 6"/>
                  <a:gd name="T110" fmla="*/ 36 w 286"/>
                  <a:gd name="T111" fmla="*/ 0 h 6"/>
                  <a:gd name="T112" fmla="*/ 2 w 286"/>
                  <a:gd name="T113" fmla="*/ 0 h 6"/>
                  <a:gd name="T114" fmla="*/ 16 w 286"/>
                  <a:gd name="T115" fmla="*/ 0 h 6"/>
                  <a:gd name="T116" fmla="*/ 20 w 286"/>
                  <a:gd name="T117" fmla="*/ 2 h 6"/>
                  <a:gd name="T118" fmla="*/ 16 w 286"/>
                  <a:gd name="T119" fmla="*/ 6 h 6"/>
                  <a:gd name="T120" fmla="*/ 2 w 286"/>
                  <a:gd name="T121" fmla="*/ 6 h 6"/>
                  <a:gd name="T122" fmla="*/ 0 w 286"/>
                  <a:gd name="T123" fmla="*/ 2 h 6"/>
                  <a:gd name="T124" fmla="*/ 2 w 286"/>
                  <a:gd name="T1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6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6"/>
                    </a:lnTo>
                    <a:lnTo>
                      <a:pt x="270" y="6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0" y="0"/>
                    </a:lnTo>
                    <a:lnTo>
                      <a:pt x="254" y="2"/>
                    </a:lnTo>
                    <a:lnTo>
                      <a:pt x="250" y="6"/>
                    </a:lnTo>
                    <a:lnTo>
                      <a:pt x="238" y="6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4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6"/>
                    </a:lnTo>
                    <a:lnTo>
                      <a:pt x="102" y="6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2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6" y="0"/>
                    </a:lnTo>
                    <a:lnTo>
                      <a:pt x="20" y="2"/>
                    </a:lnTo>
                    <a:lnTo>
                      <a:pt x="16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4" name="Freeform 40"/>
              <p:cNvSpPr>
                <a:spLocks noEditPoints="1"/>
              </p:cNvSpPr>
              <p:nvPr/>
            </p:nvSpPr>
            <p:spPr bwMode="auto">
              <a:xfrm>
                <a:off x="5160963" y="4948238"/>
                <a:ext cx="454025" cy="9525"/>
              </a:xfrm>
              <a:custGeom>
                <a:avLst/>
                <a:gdLst>
                  <a:gd name="T0" fmla="*/ 270 w 286"/>
                  <a:gd name="T1" fmla="*/ 0 h 6"/>
                  <a:gd name="T2" fmla="*/ 286 w 286"/>
                  <a:gd name="T3" fmla="*/ 0 h 6"/>
                  <a:gd name="T4" fmla="*/ 286 w 286"/>
                  <a:gd name="T5" fmla="*/ 2 h 6"/>
                  <a:gd name="T6" fmla="*/ 286 w 286"/>
                  <a:gd name="T7" fmla="*/ 6 h 6"/>
                  <a:gd name="T8" fmla="*/ 270 w 286"/>
                  <a:gd name="T9" fmla="*/ 6 h 6"/>
                  <a:gd name="T10" fmla="*/ 268 w 286"/>
                  <a:gd name="T11" fmla="*/ 2 h 6"/>
                  <a:gd name="T12" fmla="*/ 270 w 286"/>
                  <a:gd name="T13" fmla="*/ 0 h 6"/>
                  <a:gd name="T14" fmla="*/ 238 w 286"/>
                  <a:gd name="T15" fmla="*/ 0 h 6"/>
                  <a:gd name="T16" fmla="*/ 250 w 286"/>
                  <a:gd name="T17" fmla="*/ 0 h 6"/>
                  <a:gd name="T18" fmla="*/ 254 w 286"/>
                  <a:gd name="T19" fmla="*/ 2 h 6"/>
                  <a:gd name="T20" fmla="*/ 250 w 286"/>
                  <a:gd name="T21" fmla="*/ 6 h 6"/>
                  <a:gd name="T22" fmla="*/ 238 w 286"/>
                  <a:gd name="T23" fmla="*/ 6 h 6"/>
                  <a:gd name="T24" fmla="*/ 234 w 286"/>
                  <a:gd name="T25" fmla="*/ 2 h 6"/>
                  <a:gd name="T26" fmla="*/ 238 w 286"/>
                  <a:gd name="T27" fmla="*/ 0 h 6"/>
                  <a:gd name="T28" fmla="*/ 204 w 286"/>
                  <a:gd name="T29" fmla="*/ 0 h 6"/>
                  <a:gd name="T30" fmla="*/ 218 w 286"/>
                  <a:gd name="T31" fmla="*/ 0 h 6"/>
                  <a:gd name="T32" fmla="*/ 220 w 286"/>
                  <a:gd name="T33" fmla="*/ 2 h 6"/>
                  <a:gd name="T34" fmla="*/ 218 w 286"/>
                  <a:gd name="T35" fmla="*/ 6 h 6"/>
                  <a:gd name="T36" fmla="*/ 204 w 286"/>
                  <a:gd name="T37" fmla="*/ 6 h 6"/>
                  <a:gd name="T38" fmla="*/ 202 w 286"/>
                  <a:gd name="T39" fmla="*/ 2 h 6"/>
                  <a:gd name="T40" fmla="*/ 204 w 286"/>
                  <a:gd name="T41" fmla="*/ 0 h 6"/>
                  <a:gd name="T42" fmla="*/ 170 w 286"/>
                  <a:gd name="T43" fmla="*/ 0 h 6"/>
                  <a:gd name="T44" fmla="*/ 184 w 286"/>
                  <a:gd name="T45" fmla="*/ 0 h 6"/>
                  <a:gd name="T46" fmla="*/ 188 w 286"/>
                  <a:gd name="T47" fmla="*/ 2 h 6"/>
                  <a:gd name="T48" fmla="*/ 184 w 286"/>
                  <a:gd name="T49" fmla="*/ 6 h 6"/>
                  <a:gd name="T50" fmla="*/ 170 w 286"/>
                  <a:gd name="T51" fmla="*/ 6 h 6"/>
                  <a:gd name="T52" fmla="*/ 168 w 286"/>
                  <a:gd name="T53" fmla="*/ 2 h 6"/>
                  <a:gd name="T54" fmla="*/ 170 w 286"/>
                  <a:gd name="T55" fmla="*/ 0 h 6"/>
                  <a:gd name="T56" fmla="*/ 136 w 286"/>
                  <a:gd name="T57" fmla="*/ 0 h 6"/>
                  <a:gd name="T58" fmla="*/ 152 w 286"/>
                  <a:gd name="T59" fmla="*/ 0 h 6"/>
                  <a:gd name="T60" fmla="*/ 152 w 286"/>
                  <a:gd name="T61" fmla="*/ 2 h 6"/>
                  <a:gd name="T62" fmla="*/ 152 w 286"/>
                  <a:gd name="T63" fmla="*/ 6 h 6"/>
                  <a:gd name="T64" fmla="*/ 136 w 286"/>
                  <a:gd name="T65" fmla="*/ 6 h 6"/>
                  <a:gd name="T66" fmla="*/ 134 w 286"/>
                  <a:gd name="T67" fmla="*/ 2 h 6"/>
                  <a:gd name="T68" fmla="*/ 136 w 286"/>
                  <a:gd name="T69" fmla="*/ 0 h 6"/>
                  <a:gd name="T70" fmla="*/ 102 w 286"/>
                  <a:gd name="T71" fmla="*/ 0 h 6"/>
                  <a:gd name="T72" fmla="*/ 118 w 286"/>
                  <a:gd name="T73" fmla="*/ 0 h 6"/>
                  <a:gd name="T74" fmla="*/ 120 w 286"/>
                  <a:gd name="T75" fmla="*/ 2 h 6"/>
                  <a:gd name="T76" fmla="*/ 118 w 286"/>
                  <a:gd name="T77" fmla="*/ 6 h 6"/>
                  <a:gd name="T78" fmla="*/ 102 w 286"/>
                  <a:gd name="T79" fmla="*/ 6 h 6"/>
                  <a:gd name="T80" fmla="*/ 100 w 286"/>
                  <a:gd name="T81" fmla="*/ 2 h 6"/>
                  <a:gd name="T82" fmla="*/ 102 w 286"/>
                  <a:gd name="T83" fmla="*/ 0 h 6"/>
                  <a:gd name="T84" fmla="*/ 70 w 286"/>
                  <a:gd name="T85" fmla="*/ 0 h 6"/>
                  <a:gd name="T86" fmla="*/ 84 w 286"/>
                  <a:gd name="T87" fmla="*/ 0 h 6"/>
                  <a:gd name="T88" fmla="*/ 86 w 286"/>
                  <a:gd name="T89" fmla="*/ 2 h 6"/>
                  <a:gd name="T90" fmla="*/ 84 w 286"/>
                  <a:gd name="T91" fmla="*/ 6 h 6"/>
                  <a:gd name="T92" fmla="*/ 70 w 286"/>
                  <a:gd name="T93" fmla="*/ 6 h 6"/>
                  <a:gd name="T94" fmla="*/ 66 w 286"/>
                  <a:gd name="T95" fmla="*/ 2 h 6"/>
                  <a:gd name="T96" fmla="*/ 70 w 286"/>
                  <a:gd name="T97" fmla="*/ 0 h 6"/>
                  <a:gd name="T98" fmla="*/ 36 w 286"/>
                  <a:gd name="T99" fmla="*/ 0 h 6"/>
                  <a:gd name="T100" fmla="*/ 50 w 286"/>
                  <a:gd name="T101" fmla="*/ 0 h 6"/>
                  <a:gd name="T102" fmla="*/ 54 w 286"/>
                  <a:gd name="T103" fmla="*/ 2 h 6"/>
                  <a:gd name="T104" fmla="*/ 50 w 286"/>
                  <a:gd name="T105" fmla="*/ 6 h 6"/>
                  <a:gd name="T106" fmla="*/ 36 w 286"/>
                  <a:gd name="T107" fmla="*/ 6 h 6"/>
                  <a:gd name="T108" fmla="*/ 34 w 286"/>
                  <a:gd name="T109" fmla="*/ 2 h 6"/>
                  <a:gd name="T110" fmla="*/ 36 w 286"/>
                  <a:gd name="T111" fmla="*/ 0 h 6"/>
                  <a:gd name="T112" fmla="*/ 2 w 286"/>
                  <a:gd name="T113" fmla="*/ 0 h 6"/>
                  <a:gd name="T114" fmla="*/ 18 w 286"/>
                  <a:gd name="T115" fmla="*/ 0 h 6"/>
                  <a:gd name="T116" fmla="*/ 20 w 286"/>
                  <a:gd name="T117" fmla="*/ 2 h 6"/>
                  <a:gd name="T118" fmla="*/ 18 w 286"/>
                  <a:gd name="T119" fmla="*/ 6 h 6"/>
                  <a:gd name="T120" fmla="*/ 2 w 286"/>
                  <a:gd name="T121" fmla="*/ 6 h 6"/>
                  <a:gd name="T122" fmla="*/ 0 w 286"/>
                  <a:gd name="T123" fmla="*/ 2 h 6"/>
                  <a:gd name="T124" fmla="*/ 2 w 286"/>
                  <a:gd name="T125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86" h="6">
                    <a:moveTo>
                      <a:pt x="270" y="0"/>
                    </a:moveTo>
                    <a:lnTo>
                      <a:pt x="286" y="0"/>
                    </a:lnTo>
                    <a:lnTo>
                      <a:pt x="286" y="2"/>
                    </a:lnTo>
                    <a:lnTo>
                      <a:pt x="286" y="6"/>
                    </a:lnTo>
                    <a:lnTo>
                      <a:pt x="270" y="6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0" y="0"/>
                    </a:lnTo>
                    <a:lnTo>
                      <a:pt x="254" y="2"/>
                    </a:lnTo>
                    <a:lnTo>
                      <a:pt x="250" y="6"/>
                    </a:lnTo>
                    <a:lnTo>
                      <a:pt x="238" y="6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2" y="0"/>
                    </a:moveTo>
                    <a:lnTo>
                      <a:pt x="118" y="0"/>
                    </a:lnTo>
                    <a:lnTo>
                      <a:pt x="120" y="2"/>
                    </a:lnTo>
                    <a:lnTo>
                      <a:pt x="118" y="6"/>
                    </a:lnTo>
                    <a:lnTo>
                      <a:pt x="102" y="6"/>
                    </a:lnTo>
                    <a:lnTo>
                      <a:pt x="100" y="2"/>
                    </a:lnTo>
                    <a:lnTo>
                      <a:pt x="102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8" y="0"/>
                    </a:lnTo>
                    <a:lnTo>
                      <a:pt x="20" y="2"/>
                    </a:lnTo>
                    <a:lnTo>
                      <a:pt x="18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6" name="Freeform 42"/>
              <p:cNvSpPr>
                <a:spLocks noEditPoints="1"/>
              </p:cNvSpPr>
              <p:nvPr/>
            </p:nvSpPr>
            <p:spPr bwMode="auto">
              <a:xfrm>
                <a:off x="6119813" y="4948238"/>
                <a:ext cx="720725" cy="9525"/>
              </a:xfrm>
              <a:custGeom>
                <a:avLst/>
                <a:gdLst>
                  <a:gd name="T0" fmla="*/ 454 w 454"/>
                  <a:gd name="T1" fmla="*/ 0 h 6"/>
                  <a:gd name="T2" fmla="*/ 454 w 454"/>
                  <a:gd name="T3" fmla="*/ 6 h 6"/>
                  <a:gd name="T4" fmla="*/ 436 w 454"/>
                  <a:gd name="T5" fmla="*/ 2 h 6"/>
                  <a:gd name="T6" fmla="*/ 406 w 454"/>
                  <a:gd name="T7" fmla="*/ 0 h 6"/>
                  <a:gd name="T8" fmla="*/ 422 w 454"/>
                  <a:gd name="T9" fmla="*/ 2 h 6"/>
                  <a:gd name="T10" fmla="*/ 406 w 454"/>
                  <a:gd name="T11" fmla="*/ 6 h 6"/>
                  <a:gd name="T12" fmla="*/ 406 w 454"/>
                  <a:gd name="T13" fmla="*/ 0 h 6"/>
                  <a:gd name="T14" fmla="*/ 386 w 454"/>
                  <a:gd name="T15" fmla="*/ 0 h 6"/>
                  <a:gd name="T16" fmla="*/ 386 w 454"/>
                  <a:gd name="T17" fmla="*/ 6 h 6"/>
                  <a:gd name="T18" fmla="*/ 370 w 454"/>
                  <a:gd name="T19" fmla="*/ 2 h 6"/>
                  <a:gd name="T20" fmla="*/ 338 w 454"/>
                  <a:gd name="T21" fmla="*/ 0 h 6"/>
                  <a:gd name="T22" fmla="*/ 356 w 454"/>
                  <a:gd name="T23" fmla="*/ 2 h 6"/>
                  <a:gd name="T24" fmla="*/ 338 w 454"/>
                  <a:gd name="T25" fmla="*/ 6 h 6"/>
                  <a:gd name="T26" fmla="*/ 338 w 454"/>
                  <a:gd name="T27" fmla="*/ 0 h 6"/>
                  <a:gd name="T28" fmla="*/ 320 w 454"/>
                  <a:gd name="T29" fmla="*/ 0 h 6"/>
                  <a:gd name="T30" fmla="*/ 320 w 454"/>
                  <a:gd name="T31" fmla="*/ 6 h 6"/>
                  <a:gd name="T32" fmla="*/ 302 w 454"/>
                  <a:gd name="T33" fmla="*/ 2 h 6"/>
                  <a:gd name="T34" fmla="*/ 270 w 454"/>
                  <a:gd name="T35" fmla="*/ 0 h 6"/>
                  <a:gd name="T36" fmla="*/ 288 w 454"/>
                  <a:gd name="T37" fmla="*/ 2 h 6"/>
                  <a:gd name="T38" fmla="*/ 270 w 454"/>
                  <a:gd name="T39" fmla="*/ 6 h 6"/>
                  <a:gd name="T40" fmla="*/ 270 w 454"/>
                  <a:gd name="T41" fmla="*/ 0 h 6"/>
                  <a:gd name="T42" fmla="*/ 252 w 454"/>
                  <a:gd name="T43" fmla="*/ 0 h 6"/>
                  <a:gd name="T44" fmla="*/ 252 w 454"/>
                  <a:gd name="T45" fmla="*/ 6 h 6"/>
                  <a:gd name="T46" fmla="*/ 234 w 454"/>
                  <a:gd name="T47" fmla="*/ 2 h 6"/>
                  <a:gd name="T48" fmla="*/ 204 w 454"/>
                  <a:gd name="T49" fmla="*/ 0 h 6"/>
                  <a:gd name="T50" fmla="*/ 220 w 454"/>
                  <a:gd name="T51" fmla="*/ 2 h 6"/>
                  <a:gd name="T52" fmla="*/ 204 w 454"/>
                  <a:gd name="T53" fmla="*/ 6 h 6"/>
                  <a:gd name="T54" fmla="*/ 204 w 454"/>
                  <a:gd name="T55" fmla="*/ 0 h 6"/>
                  <a:gd name="T56" fmla="*/ 184 w 454"/>
                  <a:gd name="T57" fmla="*/ 0 h 6"/>
                  <a:gd name="T58" fmla="*/ 184 w 454"/>
                  <a:gd name="T59" fmla="*/ 6 h 6"/>
                  <a:gd name="T60" fmla="*/ 168 w 454"/>
                  <a:gd name="T61" fmla="*/ 2 h 6"/>
                  <a:gd name="T62" fmla="*/ 136 w 454"/>
                  <a:gd name="T63" fmla="*/ 0 h 6"/>
                  <a:gd name="T64" fmla="*/ 152 w 454"/>
                  <a:gd name="T65" fmla="*/ 2 h 6"/>
                  <a:gd name="T66" fmla="*/ 136 w 454"/>
                  <a:gd name="T67" fmla="*/ 6 h 6"/>
                  <a:gd name="T68" fmla="*/ 136 w 454"/>
                  <a:gd name="T69" fmla="*/ 0 h 6"/>
                  <a:gd name="T70" fmla="*/ 116 w 454"/>
                  <a:gd name="T71" fmla="*/ 0 h 6"/>
                  <a:gd name="T72" fmla="*/ 116 w 454"/>
                  <a:gd name="T73" fmla="*/ 6 h 6"/>
                  <a:gd name="T74" fmla="*/ 100 w 454"/>
                  <a:gd name="T75" fmla="*/ 2 h 6"/>
                  <a:gd name="T76" fmla="*/ 70 w 454"/>
                  <a:gd name="T77" fmla="*/ 0 h 6"/>
                  <a:gd name="T78" fmla="*/ 86 w 454"/>
                  <a:gd name="T79" fmla="*/ 2 h 6"/>
                  <a:gd name="T80" fmla="*/ 70 w 454"/>
                  <a:gd name="T81" fmla="*/ 6 h 6"/>
                  <a:gd name="T82" fmla="*/ 70 w 454"/>
                  <a:gd name="T83" fmla="*/ 0 h 6"/>
                  <a:gd name="T84" fmla="*/ 50 w 454"/>
                  <a:gd name="T85" fmla="*/ 0 h 6"/>
                  <a:gd name="T86" fmla="*/ 50 w 454"/>
                  <a:gd name="T87" fmla="*/ 6 h 6"/>
                  <a:gd name="T88" fmla="*/ 34 w 454"/>
                  <a:gd name="T89" fmla="*/ 2 h 6"/>
                  <a:gd name="T90" fmla="*/ 2 w 454"/>
                  <a:gd name="T91" fmla="*/ 0 h 6"/>
                  <a:gd name="T92" fmla="*/ 18 w 454"/>
                  <a:gd name="T93" fmla="*/ 2 h 6"/>
                  <a:gd name="T94" fmla="*/ 2 w 454"/>
                  <a:gd name="T95" fmla="*/ 6 h 6"/>
                  <a:gd name="T96" fmla="*/ 2 w 454"/>
                  <a:gd name="T97" fmla="*/ 0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54" h="6">
                    <a:moveTo>
                      <a:pt x="438" y="0"/>
                    </a:moveTo>
                    <a:lnTo>
                      <a:pt x="454" y="0"/>
                    </a:lnTo>
                    <a:lnTo>
                      <a:pt x="454" y="2"/>
                    </a:lnTo>
                    <a:lnTo>
                      <a:pt x="454" y="6"/>
                    </a:lnTo>
                    <a:lnTo>
                      <a:pt x="438" y="6"/>
                    </a:lnTo>
                    <a:lnTo>
                      <a:pt x="436" y="2"/>
                    </a:lnTo>
                    <a:lnTo>
                      <a:pt x="438" y="0"/>
                    </a:lnTo>
                    <a:close/>
                    <a:moveTo>
                      <a:pt x="406" y="0"/>
                    </a:moveTo>
                    <a:lnTo>
                      <a:pt x="418" y="0"/>
                    </a:lnTo>
                    <a:lnTo>
                      <a:pt x="422" y="2"/>
                    </a:lnTo>
                    <a:lnTo>
                      <a:pt x="418" y="6"/>
                    </a:lnTo>
                    <a:lnTo>
                      <a:pt x="406" y="6"/>
                    </a:lnTo>
                    <a:lnTo>
                      <a:pt x="402" y="2"/>
                    </a:lnTo>
                    <a:lnTo>
                      <a:pt x="406" y="0"/>
                    </a:lnTo>
                    <a:close/>
                    <a:moveTo>
                      <a:pt x="372" y="0"/>
                    </a:moveTo>
                    <a:lnTo>
                      <a:pt x="386" y="0"/>
                    </a:lnTo>
                    <a:lnTo>
                      <a:pt x="388" y="2"/>
                    </a:lnTo>
                    <a:lnTo>
                      <a:pt x="386" y="6"/>
                    </a:lnTo>
                    <a:lnTo>
                      <a:pt x="372" y="6"/>
                    </a:lnTo>
                    <a:lnTo>
                      <a:pt x="370" y="2"/>
                    </a:lnTo>
                    <a:lnTo>
                      <a:pt x="372" y="0"/>
                    </a:lnTo>
                    <a:close/>
                    <a:moveTo>
                      <a:pt x="338" y="0"/>
                    </a:moveTo>
                    <a:lnTo>
                      <a:pt x="352" y="0"/>
                    </a:lnTo>
                    <a:lnTo>
                      <a:pt x="356" y="2"/>
                    </a:lnTo>
                    <a:lnTo>
                      <a:pt x="352" y="6"/>
                    </a:lnTo>
                    <a:lnTo>
                      <a:pt x="338" y="6"/>
                    </a:lnTo>
                    <a:lnTo>
                      <a:pt x="336" y="2"/>
                    </a:lnTo>
                    <a:lnTo>
                      <a:pt x="338" y="0"/>
                    </a:lnTo>
                    <a:close/>
                    <a:moveTo>
                      <a:pt x="304" y="0"/>
                    </a:moveTo>
                    <a:lnTo>
                      <a:pt x="320" y="0"/>
                    </a:lnTo>
                    <a:lnTo>
                      <a:pt x="320" y="2"/>
                    </a:lnTo>
                    <a:lnTo>
                      <a:pt x="320" y="6"/>
                    </a:lnTo>
                    <a:lnTo>
                      <a:pt x="304" y="6"/>
                    </a:lnTo>
                    <a:lnTo>
                      <a:pt x="302" y="2"/>
                    </a:lnTo>
                    <a:lnTo>
                      <a:pt x="304" y="0"/>
                    </a:lnTo>
                    <a:close/>
                    <a:moveTo>
                      <a:pt x="270" y="0"/>
                    </a:moveTo>
                    <a:lnTo>
                      <a:pt x="284" y="0"/>
                    </a:lnTo>
                    <a:lnTo>
                      <a:pt x="288" y="2"/>
                    </a:lnTo>
                    <a:lnTo>
                      <a:pt x="284" y="6"/>
                    </a:lnTo>
                    <a:lnTo>
                      <a:pt x="270" y="6"/>
                    </a:lnTo>
                    <a:lnTo>
                      <a:pt x="268" y="2"/>
                    </a:lnTo>
                    <a:lnTo>
                      <a:pt x="270" y="0"/>
                    </a:lnTo>
                    <a:close/>
                    <a:moveTo>
                      <a:pt x="238" y="0"/>
                    </a:moveTo>
                    <a:lnTo>
                      <a:pt x="252" y="0"/>
                    </a:lnTo>
                    <a:lnTo>
                      <a:pt x="254" y="2"/>
                    </a:lnTo>
                    <a:lnTo>
                      <a:pt x="252" y="6"/>
                    </a:lnTo>
                    <a:lnTo>
                      <a:pt x="238" y="6"/>
                    </a:lnTo>
                    <a:lnTo>
                      <a:pt x="234" y="2"/>
                    </a:lnTo>
                    <a:lnTo>
                      <a:pt x="238" y="0"/>
                    </a:lnTo>
                    <a:close/>
                    <a:moveTo>
                      <a:pt x="204" y="0"/>
                    </a:moveTo>
                    <a:lnTo>
                      <a:pt x="218" y="0"/>
                    </a:lnTo>
                    <a:lnTo>
                      <a:pt x="220" y="2"/>
                    </a:lnTo>
                    <a:lnTo>
                      <a:pt x="218" y="6"/>
                    </a:lnTo>
                    <a:lnTo>
                      <a:pt x="204" y="6"/>
                    </a:lnTo>
                    <a:lnTo>
                      <a:pt x="202" y="2"/>
                    </a:lnTo>
                    <a:lnTo>
                      <a:pt x="204" y="0"/>
                    </a:lnTo>
                    <a:close/>
                    <a:moveTo>
                      <a:pt x="170" y="0"/>
                    </a:moveTo>
                    <a:lnTo>
                      <a:pt x="184" y="0"/>
                    </a:lnTo>
                    <a:lnTo>
                      <a:pt x="188" y="2"/>
                    </a:lnTo>
                    <a:lnTo>
                      <a:pt x="184" y="6"/>
                    </a:lnTo>
                    <a:lnTo>
                      <a:pt x="170" y="6"/>
                    </a:lnTo>
                    <a:lnTo>
                      <a:pt x="168" y="2"/>
                    </a:lnTo>
                    <a:lnTo>
                      <a:pt x="170" y="0"/>
                    </a:lnTo>
                    <a:close/>
                    <a:moveTo>
                      <a:pt x="136" y="0"/>
                    </a:moveTo>
                    <a:lnTo>
                      <a:pt x="152" y="0"/>
                    </a:lnTo>
                    <a:lnTo>
                      <a:pt x="152" y="2"/>
                    </a:lnTo>
                    <a:lnTo>
                      <a:pt x="152" y="6"/>
                    </a:lnTo>
                    <a:lnTo>
                      <a:pt x="136" y="6"/>
                    </a:lnTo>
                    <a:lnTo>
                      <a:pt x="134" y="2"/>
                    </a:lnTo>
                    <a:lnTo>
                      <a:pt x="136" y="0"/>
                    </a:lnTo>
                    <a:close/>
                    <a:moveTo>
                      <a:pt x="104" y="0"/>
                    </a:moveTo>
                    <a:lnTo>
                      <a:pt x="116" y="0"/>
                    </a:lnTo>
                    <a:lnTo>
                      <a:pt x="120" y="2"/>
                    </a:lnTo>
                    <a:lnTo>
                      <a:pt x="116" y="6"/>
                    </a:lnTo>
                    <a:lnTo>
                      <a:pt x="104" y="6"/>
                    </a:lnTo>
                    <a:lnTo>
                      <a:pt x="100" y="2"/>
                    </a:lnTo>
                    <a:lnTo>
                      <a:pt x="104" y="0"/>
                    </a:lnTo>
                    <a:close/>
                    <a:moveTo>
                      <a:pt x="70" y="0"/>
                    </a:moveTo>
                    <a:lnTo>
                      <a:pt x="84" y="0"/>
                    </a:lnTo>
                    <a:lnTo>
                      <a:pt x="86" y="2"/>
                    </a:lnTo>
                    <a:lnTo>
                      <a:pt x="84" y="6"/>
                    </a:lnTo>
                    <a:lnTo>
                      <a:pt x="70" y="6"/>
                    </a:lnTo>
                    <a:lnTo>
                      <a:pt x="66" y="2"/>
                    </a:lnTo>
                    <a:lnTo>
                      <a:pt x="70" y="0"/>
                    </a:lnTo>
                    <a:close/>
                    <a:moveTo>
                      <a:pt x="36" y="0"/>
                    </a:moveTo>
                    <a:lnTo>
                      <a:pt x="50" y="0"/>
                    </a:lnTo>
                    <a:lnTo>
                      <a:pt x="54" y="2"/>
                    </a:lnTo>
                    <a:lnTo>
                      <a:pt x="50" y="6"/>
                    </a:lnTo>
                    <a:lnTo>
                      <a:pt x="36" y="6"/>
                    </a:lnTo>
                    <a:lnTo>
                      <a:pt x="34" y="2"/>
                    </a:lnTo>
                    <a:lnTo>
                      <a:pt x="36" y="0"/>
                    </a:lnTo>
                    <a:close/>
                    <a:moveTo>
                      <a:pt x="2" y="0"/>
                    </a:moveTo>
                    <a:lnTo>
                      <a:pt x="18" y="0"/>
                    </a:lnTo>
                    <a:lnTo>
                      <a:pt x="18" y="2"/>
                    </a:lnTo>
                    <a:lnTo>
                      <a:pt x="18" y="6"/>
                    </a:lnTo>
                    <a:lnTo>
                      <a:pt x="2" y="6"/>
                    </a:lnTo>
                    <a:lnTo>
                      <a:pt x="0" y="2"/>
                    </a:ln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7" name="Rectangle 43"/>
              <p:cNvSpPr>
                <a:spLocks noChangeArrowheads="1"/>
              </p:cNvSpPr>
              <p:nvPr/>
            </p:nvSpPr>
            <p:spPr bwMode="auto">
              <a:xfrm>
                <a:off x="3630613" y="3919538"/>
                <a:ext cx="631825" cy="3143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8" name="Freeform 44"/>
              <p:cNvSpPr>
                <a:spLocks noEditPoints="1"/>
              </p:cNvSpPr>
              <p:nvPr/>
            </p:nvSpPr>
            <p:spPr bwMode="auto">
              <a:xfrm>
                <a:off x="5614988" y="5237163"/>
                <a:ext cx="60325" cy="638175"/>
              </a:xfrm>
              <a:custGeom>
                <a:avLst/>
                <a:gdLst>
                  <a:gd name="T0" fmla="*/ 38 w 38"/>
                  <a:gd name="T1" fmla="*/ 362 h 402"/>
                  <a:gd name="T2" fmla="*/ 18 w 38"/>
                  <a:gd name="T3" fmla="*/ 402 h 402"/>
                  <a:gd name="T4" fmla="*/ 0 w 38"/>
                  <a:gd name="T5" fmla="*/ 362 h 402"/>
                  <a:gd name="T6" fmla="*/ 38 w 38"/>
                  <a:gd name="T7" fmla="*/ 362 h 402"/>
                  <a:gd name="T8" fmla="*/ 20 w 38"/>
                  <a:gd name="T9" fmla="*/ 4 h 402"/>
                  <a:gd name="T10" fmla="*/ 20 w 38"/>
                  <a:gd name="T11" fmla="*/ 368 h 402"/>
                  <a:gd name="T12" fmla="*/ 18 w 38"/>
                  <a:gd name="T13" fmla="*/ 372 h 402"/>
                  <a:gd name="T14" fmla="*/ 16 w 38"/>
                  <a:gd name="T15" fmla="*/ 368 h 402"/>
                  <a:gd name="T16" fmla="*/ 16 w 38"/>
                  <a:gd name="T17" fmla="*/ 4 h 402"/>
                  <a:gd name="T18" fmla="*/ 18 w 38"/>
                  <a:gd name="T19" fmla="*/ 0 h 402"/>
                  <a:gd name="T20" fmla="*/ 20 w 38"/>
                  <a:gd name="T21" fmla="*/ 4 h 4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02">
                    <a:moveTo>
                      <a:pt x="38" y="362"/>
                    </a:moveTo>
                    <a:lnTo>
                      <a:pt x="18" y="402"/>
                    </a:lnTo>
                    <a:lnTo>
                      <a:pt x="0" y="362"/>
                    </a:lnTo>
                    <a:lnTo>
                      <a:pt x="38" y="362"/>
                    </a:lnTo>
                    <a:close/>
                    <a:moveTo>
                      <a:pt x="20" y="4"/>
                    </a:moveTo>
                    <a:lnTo>
                      <a:pt x="20" y="368"/>
                    </a:lnTo>
                    <a:lnTo>
                      <a:pt x="18" y="372"/>
                    </a:lnTo>
                    <a:lnTo>
                      <a:pt x="16" y="368"/>
                    </a:lnTo>
                    <a:lnTo>
                      <a:pt x="16" y="4"/>
                    </a:lnTo>
                    <a:lnTo>
                      <a:pt x="18" y="0"/>
                    </a:lnTo>
                    <a:lnTo>
                      <a:pt x="20" y="4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49" name="Freeform 45"/>
              <p:cNvSpPr>
                <a:spLocks noEditPoints="1"/>
              </p:cNvSpPr>
              <p:nvPr/>
            </p:nvSpPr>
            <p:spPr bwMode="auto">
              <a:xfrm>
                <a:off x="5614988" y="4262438"/>
                <a:ext cx="60325" cy="406400"/>
              </a:xfrm>
              <a:custGeom>
                <a:avLst/>
                <a:gdLst>
                  <a:gd name="T0" fmla="*/ 0 w 38"/>
                  <a:gd name="T1" fmla="*/ 38 h 256"/>
                  <a:gd name="T2" fmla="*/ 18 w 38"/>
                  <a:gd name="T3" fmla="*/ 0 h 256"/>
                  <a:gd name="T4" fmla="*/ 38 w 38"/>
                  <a:gd name="T5" fmla="*/ 38 h 256"/>
                  <a:gd name="T6" fmla="*/ 0 w 38"/>
                  <a:gd name="T7" fmla="*/ 38 h 256"/>
                  <a:gd name="T8" fmla="*/ 16 w 38"/>
                  <a:gd name="T9" fmla="*/ 254 h 256"/>
                  <a:gd name="T10" fmla="*/ 16 w 38"/>
                  <a:gd name="T11" fmla="*/ 32 h 256"/>
                  <a:gd name="T12" fmla="*/ 18 w 38"/>
                  <a:gd name="T13" fmla="*/ 30 h 256"/>
                  <a:gd name="T14" fmla="*/ 20 w 38"/>
                  <a:gd name="T15" fmla="*/ 32 h 256"/>
                  <a:gd name="T16" fmla="*/ 20 w 38"/>
                  <a:gd name="T17" fmla="*/ 254 h 256"/>
                  <a:gd name="T18" fmla="*/ 18 w 38"/>
                  <a:gd name="T19" fmla="*/ 256 h 256"/>
                  <a:gd name="T20" fmla="*/ 16 w 38"/>
                  <a:gd name="T21" fmla="*/ 254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56">
                    <a:moveTo>
                      <a:pt x="0" y="38"/>
                    </a:moveTo>
                    <a:lnTo>
                      <a:pt x="18" y="0"/>
                    </a:lnTo>
                    <a:lnTo>
                      <a:pt x="38" y="38"/>
                    </a:lnTo>
                    <a:lnTo>
                      <a:pt x="0" y="38"/>
                    </a:lnTo>
                    <a:close/>
                    <a:moveTo>
                      <a:pt x="16" y="254"/>
                    </a:moveTo>
                    <a:lnTo>
                      <a:pt x="16" y="32"/>
                    </a:lnTo>
                    <a:lnTo>
                      <a:pt x="18" y="30"/>
                    </a:lnTo>
                    <a:lnTo>
                      <a:pt x="20" y="32"/>
                    </a:lnTo>
                    <a:lnTo>
                      <a:pt x="20" y="254"/>
                    </a:lnTo>
                    <a:lnTo>
                      <a:pt x="18" y="256"/>
                    </a:lnTo>
                    <a:lnTo>
                      <a:pt x="16" y="254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0" name="Rectangle 46"/>
              <p:cNvSpPr>
                <a:spLocks noChangeArrowheads="1"/>
              </p:cNvSpPr>
              <p:nvPr/>
            </p:nvSpPr>
            <p:spPr bwMode="auto">
              <a:xfrm>
                <a:off x="4240213" y="4665663"/>
                <a:ext cx="885825" cy="9525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1" name="Freeform 47"/>
              <p:cNvSpPr>
                <a:spLocks noEditPoints="1"/>
              </p:cNvSpPr>
              <p:nvPr/>
            </p:nvSpPr>
            <p:spPr bwMode="auto">
              <a:xfrm>
                <a:off x="3887788" y="4259263"/>
                <a:ext cx="60325" cy="577850"/>
              </a:xfrm>
              <a:custGeom>
                <a:avLst/>
                <a:gdLst>
                  <a:gd name="T0" fmla="*/ 38 w 38"/>
                  <a:gd name="T1" fmla="*/ 326 h 364"/>
                  <a:gd name="T2" fmla="*/ 20 w 38"/>
                  <a:gd name="T3" fmla="*/ 364 h 364"/>
                  <a:gd name="T4" fmla="*/ 0 w 38"/>
                  <a:gd name="T5" fmla="*/ 326 h 364"/>
                  <a:gd name="T6" fmla="*/ 38 w 38"/>
                  <a:gd name="T7" fmla="*/ 326 h 364"/>
                  <a:gd name="T8" fmla="*/ 22 w 38"/>
                  <a:gd name="T9" fmla="*/ 2 h 364"/>
                  <a:gd name="T10" fmla="*/ 22 w 38"/>
                  <a:gd name="T11" fmla="*/ 332 h 364"/>
                  <a:gd name="T12" fmla="*/ 20 w 38"/>
                  <a:gd name="T13" fmla="*/ 336 h 364"/>
                  <a:gd name="T14" fmla="*/ 16 w 38"/>
                  <a:gd name="T15" fmla="*/ 332 h 364"/>
                  <a:gd name="T16" fmla="*/ 16 w 38"/>
                  <a:gd name="T17" fmla="*/ 2 h 364"/>
                  <a:gd name="T18" fmla="*/ 20 w 38"/>
                  <a:gd name="T19" fmla="*/ 0 h 364"/>
                  <a:gd name="T20" fmla="*/ 22 w 38"/>
                  <a:gd name="T21" fmla="*/ 2 h 3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364">
                    <a:moveTo>
                      <a:pt x="38" y="326"/>
                    </a:moveTo>
                    <a:lnTo>
                      <a:pt x="20" y="364"/>
                    </a:lnTo>
                    <a:lnTo>
                      <a:pt x="0" y="326"/>
                    </a:lnTo>
                    <a:lnTo>
                      <a:pt x="38" y="326"/>
                    </a:lnTo>
                    <a:close/>
                    <a:moveTo>
                      <a:pt x="22" y="2"/>
                    </a:moveTo>
                    <a:lnTo>
                      <a:pt x="22" y="332"/>
                    </a:lnTo>
                    <a:lnTo>
                      <a:pt x="20" y="336"/>
                    </a:lnTo>
                    <a:lnTo>
                      <a:pt x="16" y="332"/>
                    </a:lnTo>
                    <a:lnTo>
                      <a:pt x="16" y="2"/>
                    </a:lnTo>
                    <a:lnTo>
                      <a:pt x="20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2" name="Freeform 48"/>
              <p:cNvSpPr>
                <a:spLocks noEditPoints="1"/>
              </p:cNvSpPr>
              <p:nvPr/>
            </p:nvSpPr>
            <p:spPr bwMode="auto">
              <a:xfrm>
                <a:off x="3887788" y="3284538"/>
                <a:ext cx="60325" cy="695325"/>
              </a:xfrm>
              <a:custGeom>
                <a:avLst/>
                <a:gdLst>
                  <a:gd name="T0" fmla="*/ 0 w 38"/>
                  <a:gd name="T1" fmla="*/ 38 h 438"/>
                  <a:gd name="T2" fmla="*/ 20 w 38"/>
                  <a:gd name="T3" fmla="*/ 0 h 438"/>
                  <a:gd name="T4" fmla="*/ 38 w 38"/>
                  <a:gd name="T5" fmla="*/ 38 h 438"/>
                  <a:gd name="T6" fmla="*/ 0 w 38"/>
                  <a:gd name="T7" fmla="*/ 38 h 438"/>
                  <a:gd name="T8" fmla="*/ 16 w 38"/>
                  <a:gd name="T9" fmla="*/ 436 h 438"/>
                  <a:gd name="T10" fmla="*/ 16 w 38"/>
                  <a:gd name="T11" fmla="*/ 32 h 438"/>
                  <a:gd name="T12" fmla="*/ 20 w 38"/>
                  <a:gd name="T13" fmla="*/ 30 h 438"/>
                  <a:gd name="T14" fmla="*/ 22 w 38"/>
                  <a:gd name="T15" fmla="*/ 32 h 438"/>
                  <a:gd name="T16" fmla="*/ 22 w 38"/>
                  <a:gd name="T17" fmla="*/ 436 h 438"/>
                  <a:gd name="T18" fmla="*/ 20 w 38"/>
                  <a:gd name="T19" fmla="*/ 438 h 438"/>
                  <a:gd name="T20" fmla="*/ 16 w 38"/>
                  <a:gd name="T21" fmla="*/ 436 h 4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438">
                    <a:moveTo>
                      <a:pt x="0" y="38"/>
                    </a:moveTo>
                    <a:lnTo>
                      <a:pt x="20" y="0"/>
                    </a:lnTo>
                    <a:lnTo>
                      <a:pt x="38" y="38"/>
                    </a:lnTo>
                    <a:lnTo>
                      <a:pt x="0" y="38"/>
                    </a:lnTo>
                    <a:close/>
                    <a:moveTo>
                      <a:pt x="16" y="436"/>
                    </a:moveTo>
                    <a:lnTo>
                      <a:pt x="16" y="32"/>
                    </a:lnTo>
                    <a:lnTo>
                      <a:pt x="20" y="30"/>
                    </a:lnTo>
                    <a:lnTo>
                      <a:pt x="22" y="32"/>
                    </a:lnTo>
                    <a:lnTo>
                      <a:pt x="22" y="436"/>
                    </a:lnTo>
                    <a:lnTo>
                      <a:pt x="20" y="438"/>
                    </a:lnTo>
                    <a:lnTo>
                      <a:pt x="16" y="436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3" name="Freeform 49"/>
              <p:cNvSpPr>
                <a:spLocks noEditPoints="1"/>
              </p:cNvSpPr>
              <p:nvPr/>
            </p:nvSpPr>
            <p:spPr bwMode="auto">
              <a:xfrm>
                <a:off x="4672013" y="4148138"/>
                <a:ext cx="57150" cy="463550"/>
              </a:xfrm>
              <a:custGeom>
                <a:avLst/>
                <a:gdLst>
                  <a:gd name="T0" fmla="*/ 0 w 36"/>
                  <a:gd name="T1" fmla="*/ 38 h 292"/>
                  <a:gd name="T2" fmla="*/ 18 w 36"/>
                  <a:gd name="T3" fmla="*/ 0 h 292"/>
                  <a:gd name="T4" fmla="*/ 36 w 36"/>
                  <a:gd name="T5" fmla="*/ 38 h 292"/>
                  <a:gd name="T6" fmla="*/ 0 w 36"/>
                  <a:gd name="T7" fmla="*/ 38 h 292"/>
                  <a:gd name="T8" fmla="*/ 16 w 36"/>
                  <a:gd name="T9" fmla="*/ 290 h 292"/>
                  <a:gd name="T10" fmla="*/ 16 w 36"/>
                  <a:gd name="T11" fmla="*/ 32 h 292"/>
                  <a:gd name="T12" fmla="*/ 18 w 36"/>
                  <a:gd name="T13" fmla="*/ 30 h 292"/>
                  <a:gd name="T14" fmla="*/ 20 w 36"/>
                  <a:gd name="T15" fmla="*/ 32 h 292"/>
                  <a:gd name="T16" fmla="*/ 20 w 36"/>
                  <a:gd name="T17" fmla="*/ 290 h 292"/>
                  <a:gd name="T18" fmla="*/ 18 w 36"/>
                  <a:gd name="T19" fmla="*/ 292 h 292"/>
                  <a:gd name="T20" fmla="*/ 16 w 36"/>
                  <a:gd name="T21" fmla="*/ 290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292">
                    <a:moveTo>
                      <a:pt x="0" y="38"/>
                    </a:moveTo>
                    <a:lnTo>
                      <a:pt x="18" y="0"/>
                    </a:lnTo>
                    <a:lnTo>
                      <a:pt x="36" y="38"/>
                    </a:lnTo>
                    <a:lnTo>
                      <a:pt x="0" y="38"/>
                    </a:lnTo>
                    <a:close/>
                    <a:moveTo>
                      <a:pt x="16" y="290"/>
                    </a:moveTo>
                    <a:lnTo>
                      <a:pt x="16" y="32"/>
                    </a:lnTo>
                    <a:lnTo>
                      <a:pt x="18" y="30"/>
                    </a:lnTo>
                    <a:lnTo>
                      <a:pt x="20" y="32"/>
                    </a:lnTo>
                    <a:lnTo>
                      <a:pt x="20" y="290"/>
                    </a:lnTo>
                    <a:lnTo>
                      <a:pt x="18" y="292"/>
                    </a:lnTo>
                    <a:lnTo>
                      <a:pt x="16" y="29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4" name="Freeform 50"/>
              <p:cNvSpPr>
                <a:spLocks noEditPoints="1"/>
              </p:cNvSpPr>
              <p:nvPr/>
            </p:nvSpPr>
            <p:spPr bwMode="auto">
              <a:xfrm>
                <a:off x="4652963" y="5468938"/>
                <a:ext cx="60325" cy="406400"/>
              </a:xfrm>
              <a:custGeom>
                <a:avLst/>
                <a:gdLst>
                  <a:gd name="T0" fmla="*/ 38 w 38"/>
                  <a:gd name="T1" fmla="*/ 216 h 256"/>
                  <a:gd name="T2" fmla="*/ 20 w 38"/>
                  <a:gd name="T3" fmla="*/ 256 h 256"/>
                  <a:gd name="T4" fmla="*/ 0 w 38"/>
                  <a:gd name="T5" fmla="*/ 216 h 256"/>
                  <a:gd name="T6" fmla="*/ 38 w 38"/>
                  <a:gd name="T7" fmla="*/ 216 h 256"/>
                  <a:gd name="T8" fmla="*/ 20 w 38"/>
                  <a:gd name="T9" fmla="*/ 0 h 256"/>
                  <a:gd name="T10" fmla="*/ 20 w 38"/>
                  <a:gd name="T11" fmla="*/ 222 h 256"/>
                  <a:gd name="T12" fmla="*/ 20 w 38"/>
                  <a:gd name="T13" fmla="*/ 226 h 256"/>
                  <a:gd name="T14" fmla="*/ 16 w 38"/>
                  <a:gd name="T15" fmla="*/ 222 h 256"/>
                  <a:gd name="T16" fmla="*/ 16 w 38"/>
                  <a:gd name="T17" fmla="*/ 0 h 256"/>
                  <a:gd name="T18" fmla="*/ 20 w 38"/>
                  <a:gd name="T19" fmla="*/ 0 h 256"/>
                  <a:gd name="T20" fmla="*/ 20 w 38"/>
                  <a:gd name="T21" fmla="*/ 0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8" h="256">
                    <a:moveTo>
                      <a:pt x="38" y="216"/>
                    </a:moveTo>
                    <a:lnTo>
                      <a:pt x="20" y="256"/>
                    </a:lnTo>
                    <a:lnTo>
                      <a:pt x="0" y="216"/>
                    </a:lnTo>
                    <a:lnTo>
                      <a:pt x="38" y="216"/>
                    </a:lnTo>
                    <a:close/>
                    <a:moveTo>
                      <a:pt x="20" y="0"/>
                    </a:moveTo>
                    <a:lnTo>
                      <a:pt x="20" y="222"/>
                    </a:lnTo>
                    <a:lnTo>
                      <a:pt x="20" y="226"/>
                    </a:lnTo>
                    <a:lnTo>
                      <a:pt x="16" y="22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5" name="Rectangle 51"/>
              <p:cNvSpPr>
                <a:spLocks noChangeArrowheads="1"/>
              </p:cNvSpPr>
              <p:nvPr/>
            </p:nvSpPr>
            <p:spPr bwMode="auto">
              <a:xfrm>
                <a:off x="5297488" y="4551363"/>
                <a:ext cx="692150" cy="10477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56" name="Rectangle 52"/>
              <p:cNvSpPr>
                <a:spLocks noChangeArrowheads="1"/>
              </p:cNvSpPr>
              <p:nvPr/>
            </p:nvSpPr>
            <p:spPr bwMode="auto">
              <a:xfrm>
                <a:off x="3284538" y="1074738"/>
                <a:ext cx="57547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Bilan de fin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journée 1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67" name="Rectangle 63"/>
              <p:cNvSpPr>
                <a:spLocks noChangeArrowheads="1"/>
              </p:cNvSpPr>
              <p:nvPr/>
            </p:nvSpPr>
            <p:spPr bwMode="auto">
              <a:xfrm>
                <a:off x="4608513" y="1684338"/>
                <a:ext cx="57547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Bilan de fin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journée 2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480" name="Rectangle 76"/>
              <p:cNvSpPr>
                <a:spLocks noChangeArrowheads="1"/>
              </p:cNvSpPr>
              <p:nvPr/>
            </p:nvSpPr>
            <p:spPr bwMode="auto">
              <a:xfrm>
                <a:off x="3633788" y="1687513"/>
                <a:ext cx="68448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Reformulation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la journée 1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00" name="Rectangle 96"/>
              <p:cNvSpPr>
                <a:spLocks noChangeArrowheads="1"/>
              </p:cNvSpPr>
              <p:nvPr/>
            </p:nvSpPr>
            <p:spPr bwMode="auto">
              <a:xfrm>
                <a:off x="4837114" y="2312988"/>
                <a:ext cx="75247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Reformulation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la journée 2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17" name="Rectangle 113"/>
              <p:cNvSpPr>
                <a:spLocks noChangeArrowheads="1"/>
              </p:cNvSpPr>
              <p:nvPr/>
            </p:nvSpPr>
            <p:spPr bwMode="auto">
              <a:xfrm>
                <a:off x="5849938" y="2303463"/>
                <a:ext cx="57547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Bilan de fin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FFFFF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journée 3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27" name="Rectangle 123"/>
              <p:cNvSpPr>
                <a:spLocks noChangeArrowheads="1"/>
              </p:cNvSpPr>
              <p:nvPr/>
            </p:nvSpPr>
            <p:spPr bwMode="auto">
              <a:xfrm>
                <a:off x="2738438" y="3497263"/>
                <a:ext cx="72776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Reformulation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par le formateur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48" name="Rectangle 144"/>
              <p:cNvSpPr>
                <a:spLocks noChangeArrowheads="1"/>
              </p:cNvSpPr>
              <p:nvPr/>
            </p:nvSpPr>
            <p:spPr bwMode="auto">
              <a:xfrm>
                <a:off x="2738438" y="4335463"/>
                <a:ext cx="71173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Reformulation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par un stagiaire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65" name="Rectangle 161"/>
              <p:cNvSpPr>
                <a:spLocks noChangeArrowheads="1"/>
              </p:cNvSpPr>
              <p:nvPr/>
            </p:nvSpPr>
            <p:spPr bwMode="auto">
              <a:xfrm>
                <a:off x="2738438" y="5167313"/>
                <a:ext cx="641201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Reformulation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par plusieurs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stagiaires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91" name="Rectangle 187"/>
              <p:cNvSpPr>
                <a:spLocks noChangeArrowheads="1"/>
              </p:cNvSpPr>
              <p:nvPr/>
            </p:nvSpPr>
            <p:spPr bwMode="auto">
              <a:xfrm>
                <a:off x="4116388" y="2986088"/>
                <a:ext cx="488916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Avantages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598" name="Rectangle 194"/>
              <p:cNvSpPr>
                <a:spLocks noChangeArrowheads="1"/>
              </p:cNvSpPr>
              <p:nvPr/>
            </p:nvSpPr>
            <p:spPr bwMode="auto">
              <a:xfrm>
                <a:off x="5710238" y="2986088"/>
                <a:ext cx="637995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Inconvénients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608" name="Rectangle 204"/>
              <p:cNvSpPr>
                <a:spLocks noChangeArrowheads="1"/>
              </p:cNvSpPr>
              <p:nvPr/>
            </p:nvSpPr>
            <p:spPr bwMode="auto">
              <a:xfrm>
                <a:off x="3976688" y="3195638"/>
                <a:ext cx="1210268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formateur ne présente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que les points importants,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mais il le fait bien. Il ne fait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pas d’erreur ou de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contresens.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270" name="Rectangle 267"/>
              <p:cNvSpPr>
                <a:spLocks noChangeArrowheads="1"/>
              </p:cNvSpPr>
              <p:nvPr/>
            </p:nvSpPr>
            <p:spPr bwMode="auto">
              <a:xfrm>
                <a:off x="5434013" y="3325813"/>
                <a:ext cx="1365758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stagiaires sont passifs.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formateur ne peut mesurer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réelle appropriation du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savoir par les stagiaires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331" name="Rectangle 328"/>
              <p:cNvSpPr>
                <a:spLocks noChangeArrowheads="1"/>
              </p:cNvSpPr>
              <p:nvPr/>
            </p:nvSpPr>
            <p:spPr bwMode="auto">
              <a:xfrm>
                <a:off x="3731722" y="3960813"/>
                <a:ext cx="42960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Facile à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organiser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344" name="Rectangle 341"/>
              <p:cNvSpPr>
                <a:spLocks noChangeArrowheads="1"/>
              </p:cNvSpPr>
              <p:nvPr/>
            </p:nvSpPr>
            <p:spPr bwMode="auto">
              <a:xfrm>
                <a:off x="5982336" y="4189413"/>
                <a:ext cx="787075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Frustration,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impatience,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parfois ennui des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stagiaires qui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 smtClean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écoutent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382" name="Rectangle 379"/>
              <p:cNvSpPr>
                <a:spLocks noChangeArrowheads="1"/>
              </p:cNvSpPr>
              <p:nvPr/>
            </p:nvSpPr>
            <p:spPr bwMode="auto">
              <a:xfrm>
                <a:off x="4357688" y="4710113"/>
                <a:ext cx="654025" cy="7386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Vérification </a:t>
                </a:r>
                <a:r>
                  <a:rPr lang="fr-FR" sz="800" dirty="0" smtClean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 smtClean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l’appropriation</a:t>
                </a:r>
                <a:endPara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par le(s)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stagiaire(s) et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 son (leur)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implication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0" name="Rectangle 426"/>
              <p:cNvSpPr>
                <a:spLocks noChangeArrowheads="1"/>
              </p:cNvSpPr>
              <p:nvPr/>
            </p:nvSpPr>
            <p:spPr bwMode="auto">
              <a:xfrm>
                <a:off x="6235610" y="5459413"/>
                <a:ext cx="280526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Durée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145" name="Rectangle 431"/>
              <p:cNvSpPr>
                <a:spLocks noChangeArrowheads="1"/>
              </p:cNvSpPr>
              <p:nvPr/>
            </p:nvSpPr>
            <p:spPr bwMode="auto">
              <a:xfrm>
                <a:off x="3624263" y="5329238"/>
                <a:ext cx="570669" cy="61555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Dynamisme,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relance du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groupe en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début de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journée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6174" name="Rectangle 459"/>
              <p:cNvSpPr>
                <a:spLocks noChangeArrowheads="1"/>
              </p:cNvSpPr>
              <p:nvPr/>
            </p:nvSpPr>
            <p:spPr bwMode="auto">
              <a:xfrm>
                <a:off x="5434013" y="4592638"/>
                <a:ext cx="464871" cy="9848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débriefing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est moins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bien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structuré,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peut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comporter</a:t>
                </a:r>
              </a:p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des oublis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443195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DE DÉFINITION DE CONTENU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126461" y="6503989"/>
            <a:ext cx="289107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CARTE MENTALE</a:t>
            </a: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308225" y="904875"/>
            <a:ext cx="4568924" cy="5578658"/>
            <a:chOff x="2308225" y="904875"/>
            <a:chExt cx="4568924" cy="5578658"/>
          </a:xfrm>
        </p:grpSpPr>
        <p:sp>
          <p:nvSpPr>
            <p:cNvPr id="108" name="Rectangle 75"/>
            <p:cNvSpPr>
              <a:spLocks noChangeArrowheads="1"/>
            </p:cNvSpPr>
            <p:nvPr/>
          </p:nvSpPr>
          <p:spPr bwMode="auto">
            <a:xfrm>
              <a:off x="3436364" y="904875"/>
              <a:ext cx="69249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marge,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chemin critique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82"/>
            <p:cNvSpPr>
              <a:spLocks noChangeArrowheads="1"/>
            </p:cNvSpPr>
            <p:nvPr/>
          </p:nvSpPr>
          <p:spPr bwMode="auto">
            <a:xfrm>
              <a:off x="2339975" y="962025"/>
              <a:ext cx="5963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calendrier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Rectangle 104"/>
            <p:cNvSpPr>
              <a:spLocks noChangeArrowheads="1"/>
            </p:cNvSpPr>
            <p:nvPr/>
          </p:nvSpPr>
          <p:spPr bwMode="auto">
            <a:xfrm>
              <a:off x="5032375" y="6237312"/>
              <a:ext cx="64921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revues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Freeform 5"/>
            <p:cNvSpPr>
              <a:spLocks noEditPoints="1"/>
            </p:cNvSpPr>
            <p:nvPr/>
          </p:nvSpPr>
          <p:spPr bwMode="auto">
            <a:xfrm>
              <a:off x="4400550" y="3384550"/>
              <a:ext cx="755650" cy="377825"/>
            </a:xfrm>
            <a:custGeom>
              <a:avLst/>
              <a:gdLst>
                <a:gd name="T0" fmla="*/ 450 w 476"/>
                <a:gd name="T1" fmla="*/ 204 h 238"/>
                <a:gd name="T2" fmla="*/ 476 w 476"/>
                <a:gd name="T3" fmla="*/ 238 h 238"/>
                <a:gd name="T4" fmla="*/ 432 w 476"/>
                <a:gd name="T5" fmla="*/ 238 h 238"/>
                <a:gd name="T6" fmla="*/ 450 w 476"/>
                <a:gd name="T7" fmla="*/ 204 h 238"/>
                <a:gd name="T8" fmla="*/ 4 w 476"/>
                <a:gd name="T9" fmla="*/ 0 h 238"/>
                <a:gd name="T10" fmla="*/ 448 w 476"/>
                <a:gd name="T11" fmla="*/ 222 h 238"/>
                <a:gd name="T12" fmla="*/ 450 w 476"/>
                <a:gd name="T13" fmla="*/ 226 h 238"/>
                <a:gd name="T14" fmla="*/ 446 w 476"/>
                <a:gd name="T15" fmla="*/ 228 h 238"/>
                <a:gd name="T16" fmla="*/ 2 w 476"/>
                <a:gd name="T17" fmla="*/ 6 h 238"/>
                <a:gd name="T18" fmla="*/ 0 w 476"/>
                <a:gd name="T19" fmla="*/ 2 h 238"/>
                <a:gd name="T20" fmla="*/ 4 w 476"/>
                <a:gd name="T2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238">
                  <a:moveTo>
                    <a:pt x="450" y="204"/>
                  </a:moveTo>
                  <a:lnTo>
                    <a:pt x="476" y="238"/>
                  </a:lnTo>
                  <a:lnTo>
                    <a:pt x="432" y="238"/>
                  </a:lnTo>
                  <a:lnTo>
                    <a:pt x="450" y="204"/>
                  </a:lnTo>
                  <a:close/>
                  <a:moveTo>
                    <a:pt x="4" y="0"/>
                  </a:moveTo>
                  <a:lnTo>
                    <a:pt x="448" y="222"/>
                  </a:lnTo>
                  <a:lnTo>
                    <a:pt x="450" y="226"/>
                  </a:lnTo>
                  <a:lnTo>
                    <a:pt x="446" y="228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6"/>
            <p:cNvSpPr>
              <a:spLocks noEditPoints="1"/>
            </p:cNvSpPr>
            <p:nvPr/>
          </p:nvSpPr>
          <p:spPr bwMode="auto">
            <a:xfrm>
              <a:off x="5794375" y="3975100"/>
              <a:ext cx="273050" cy="377825"/>
            </a:xfrm>
            <a:custGeom>
              <a:avLst/>
              <a:gdLst>
                <a:gd name="T0" fmla="*/ 166 w 172"/>
                <a:gd name="T1" fmla="*/ 196 h 238"/>
                <a:gd name="T2" fmla="*/ 172 w 172"/>
                <a:gd name="T3" fmla="*/ 238 h 238"/>
                <a:gd name="T4" fmla="*/ 134 w 172"/>
                <a:gd name="T5" fmla="*/ 220 h 238"/>
                <a:gd name="T6" fmla="*/ 166 w 172"/>
                <a:gd name="T7" fmla="*/ 196 h 238"/>
                <a:gd name="T8" fmla="*/ 6 w 172"/>
                <a:gd name="T9" fmla="*/ 0 h 238"/>
                <a:gd name="T10" fmla="*/ 156 w 172"/>
                <a:gd name="T11" fmla="*/ 210 h 238"/>
                <a:gd name="T12" fmla="*/ 156 w 172"/>
                <a:gd name="T13" fmla="*/ 214 h 238"/>
                <a:gd name="T14" fmla="*/ 152 w 172"/>
                <a:gd name="T15" fmla="*/ 214 h 238"/>
                <a:gd name="T16" fmla="*/ 0 w 172"/>
                <a:gd name="T17" fmla="*/ 4 h 238"/>
                <a:gd name="T18" fmla="*/ 2 w 172"/>
                <a:gd name="T19" fmla="*/ 0 h 238"/>
                <a:gd name="T20" fmla="*/ 6 w 172"/>
                <a:gd name="T21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" h="238">
                  <a:moveTo>
                    <a:pt x="166" y="196"/>
                  </a:moveTo>
                  <a:lnTo>
                    <a:pt x="172" y="238"/>
                  </a:lnTo>
                  <a:lnTo>
                    <a:pt x="134" y="220"/>
                  </a:lnTo>
                  <a:lnTo>
                    <a:pt x="166" y="196"/>
                  </a:lnTo>
                  <a:close/>
                  <a:moveTo>
                    <a:pt x="6" y="0"/>
                  </a:moveTo>
                  <a:lnTo>
                    <a:pt x="156" y="210"/>
                  </a:lnTo>
                  <a:lnTo>
                    <a:pt x="156" y="214"/>
                  </a:lnTo>
                  <a:lnTo>
                    <a:pt x="152" y="214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7"/>
            <p:cNvSpPr>
              <a:spLocks noEditPoints="1"/>
            </p:cNvSpPr>
            <p:nvPr/>
          </p:nvSpPr>
          <p:spPr bwMode="auto">
            <a:xfrm>
              <a:off x="2794000" y="1889125"/>
              <a:ext cx="276225" cy="590550"/>
            </a:xfrm>
            <a:custGeom>
              <a:avLst/>
              <a:gdLst>
                <a:gd name="T0" fmla="*/ 0 w 174"/>
                <a:gd name="T1" fmla="*/ 42 h 372"/>
                <a:gd name="T2" fmla="*/ 2 w 174"/>
                <a:gd name="T3" fmla="*/ 0 h 372"/>
                <a:gd name="T4" fmla="*/ 34 w 174"/>
                <a:gd name="T5" fmla="*/ 26 h 372"/>
                <a:gd name="T6" fmla="*/ 0 w 174"/>
                <a:gd name="T7" fmla="*/ 42 h 372"/>
                <a:gd name="T8" fmla="*/ 168 w 174"/>
                <a:gd name="T9" fmla="*/ 372 h 372"/>
                <a:gd name="T10" fmla="*/ 14 w 174"/>
                <a:gd name="T11" fmla="*/ 28 h 372"/>
                <a:gd name="T12" fmla="*/ 14 w 174"/>
                <a:gd name="T13" fmla="*/ 26 h 372"/>
                <a:gd name="T14" fmla="*/ 16 w 174"/>
                <a:gd name="T15" fmla="*/ 26 h 372"/>
                <a:gd name="T16" fmla="*/ 174 w 174"/>
                <a:gd name="T17" fmla="*/ 370 h 372"/>
                <a:gd name="T18" fmla="*/ 172 w 174"/>
                <a:gd name="T19" fmla="*/ 372 h 372"/>
                <a:gd name="T20" fmla="*/ 168 w 174"/>
                <a:gd name="T21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4" h="372">
                  <a:moveTo>
                    <a:pt x="0" y="42"/>
                  </a:moveTo>
                  <a:lnTo>
                    <a:pt x="2" y="0"/>
                  </a:lnTo>
                  <a:lnTo>
                    <a:pt x="34" y="26"/>
                  </a:lnTo>
                  <a:lnTo>
                    <a:pt x="0" y="42"/>
                  </a:lnTo>
                  <a:close/>
                  <a:moveTo>
                    <a:pt x="168" y="372"/>
                  </a:moveTo>
                  <a:lnTo>
                    <a:pt x="14" y="28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74" y="370"/>
                  </a:lnTo>
                  <a:lnTo>
                    <a:pt x="172" y="372"/>
                  </a:lnTo>
                  <a:lnTo>
                    <a:pt x="168" y="37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8"/>
            <p:cNvSpPr>
              <a:spLocks noEditPoints="1"/>
            </p:cNvSpPr>
            <p:nvPr/>
          </p:nvSpPr>
          <p:spPr bwMode="auto">
            <a:xfrm>
              <a:off x="3114675" y="2098675"/>
              <a:ext cx="539750" cy="381000"/>
            </a:xfrm>
            <a:custGeom>
              <a:avLst/>
              <a:gdLst>
                <a:gd name="T0" fmla="*/ 298 w 340"/>
                <a:gd name="T1" fmla="*/ 8 h 240"/>
                <a:gd name="T2" fmla="*/ 340 w 340"/>
                <a:gd name="T3" fmla="*/ 0 h 240"/>
                <a:gd name="T4" fmla="*/ 320 w 340"/>
                <a:gd name="T5" fmla="*/ 38 h 240"/>
                <a:gd name="T6" fmla="*/ 298 w 340"/>
                <a:gd name="T7" fmla="*/ 8 h 240"/>
                <a:gd name="T8" fmla="*/ 0 w 340"/>
                <a:gd name="T9" fmla="*/ 236 h 240"/>
                <a:gd name="T10" fmla="*/ 312 w 340"/>
                <a:gd name="T11" fmla="*/ 18 h 240"/>
                <a:gd name="T12" fmla="*/ 316 w 340"/>
                <a:gd name="T13" fmla="*/ 18 h 240"/>
                <a:gd name="T14" fmla="*/ 316 w 340"/>
                <a:gd name="T15" fmla="*/ 22 h 240"/>
                <a:gd name="T16" fmla="*/ 4 w 340"/>
                <a:gd name="T17" fmla="*/ 240 h 240"/>
                <a:gd name="T18" fmla="*/ 0 w 340"/>
                <a:gd name="T19" fmla="*/ 240 h 240"/>
                <a:gd name="T20" fmla="*/ 0 w 340"/>
                <a:gd name="T21" fmla="*/ 236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0" h="240">
                  <a:moveTo>
                    <a:pt x="298" y="8"/>
                  </a:moveTo>
                  <a:lnTo>
                    <a:pt x="340" y="0"/>
                  </a:lnTo>
                  <a:lnTo>
                    <a:pt x="320" y="38"/>
                  </a:lnTo>
                  <a:lnTo>
                    <a:pt x="298" y="8"/>
                  </a:lnTo>
                  <a:close/>
                  <a:moveTo>
                    <a:pt x="0" y="236"/>
                  </a:moveTo>
                  <a:lnTo>
                    <a:pt x="312" y="18"/>
                  </a:lnTo>
                  <a:lnTo>
                    <a:pt x="316" y="18"/>
                  </a:lnTo>
                  <a:lnTo>
                    <a:pt x="316" y="22"/>
                  </a:lnTo>
                  <a:lnTo>
                    <a:pt x="4" y="240"/>
                  </a:lnTo>
                  <a:lnTo>
                    <a:pt x="0" y="24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9"/>
            <p:cNvSpPr>
              <a:spLocks noEditPoints="1"/>
            </p:cNvSpPr>
            <p:nvPr/>
          </p:nvSpPr>
          <p:spPr bwMode="auto">
            <a:xfrm>
              <a:off x="3438525" y="2800350"/>
              <a:ext cx="593725" cy="593725"/>
            </a:xfrm>
            <a:custGeom>
              <a:avLst/>
              <a:gdLst>
                <a:gd name="T0" fmla="*/ 14 w 374"/>
                <a:gd name="T1" fmla="*/ 40 h 374"/>
                <a:gd name="T2" fmla="*/ 0 w 374"/>
                <a:gd name="T3" fmla="*/ 0 h 374"/>
                <a:gd name="T4" fmla="*/ 42 w 374"/>
                <a:gd name="T5" fmla="*/ 12 h 374"/>
                <a:gd name="T6" fmla="*/ 14 w 374"/>
                <a:gd name="T7" fmla="*/ 40 h 374"/>
                <a:gd name="T8" fmla="*/ 370 w 374"/>
                <a:gd name="T9" fmla="*/ 374 h 374"/>
                <a:gd name="T10" fmla="*/ 22 w 374"/>
                <a:gd name="T11" fmla="*/ 24 h 374"/>
                <a:gd name="T12" fmla="*/ 22 w 374"/>
                <a:gd name="T13" fmla="*/ 20 h 374"/>
                <a:gd name="T14" fmla="*/ 26 w 374"/>
                <a:gd name="T15" fmla="*/ 20 h 374"/>
                <a:gd name="T16" fmla="*/ 374 w 374"/>
                <a:gd name="T17" fmla="*/ 368 h 374"/>
                <a:gd name="T18" fmla="*/ 374 w 374"/>
                <a:gd name="T19" fmla="*/ 374 h 374"/>
                <a:gd name="T20" fmla="*/ 370 w 374"/>
                <a:gd name="T21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4" h="374">
                  <a:moveTo>
                    <a:pt x="14" y="40"/>
                  </a:moveTo>
                  <a:lnTo>
                    <a:pt x="0" y="0"/>
                  </a:lnTo>
                  <a:lnTo>
                    <a:pt x="42" y="12"/>
                  </a:lnTo>
                  <a:lnTo>
                    <a:pt x="14" y="40"/>
                  </a:lnTo>
                  <a:close/>
                  <a:moveTo>
                    <a:pt x="370" y="374"/>
                  </a:moveTo>
                  <a:lnTo>
                    <a:pt x="22" y="24"/>
                  </a:lnTo>
                  <a:lnTo>
                    <a:pt x="22" y="20"/>
                  </a:lnTo>
                  <a:lnTo>
                    <a:pt x="26" y="20"/>
                  </a:lnTo>
                  <a:lnTo>
                    <a:pt x="374" y="368"/>
                  </a:lnTo>
                  <a:lnTo>
                    <a:pt x="374" y="374"/>
                  </a:lnTo>
                  <a:lnTo>
                    <a:pt x="370" y="37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0"/>
            <p:cNvSpPr>
              <a:spLocks noEditPoints="1"/>
            </p:cNvSpPr>
            <p:nvPr/>
          </p:nvSpPr>
          <p:spPr bwMode="auto">
            <a:xfrm>
              <a:off x="4511675" y="2689225"/>
              <a:ext cx="749300" cy="593725"/>
            </a:xfrm>
            <a:custGeom>
              <a:avLst/>
              <a:gdLst>
                <a:gd name="T0" fmla="*/ 432 w 472"/>
                <a:gd name="T1" fmla="*/ 10 h 374"/>
                <a:gd name="T2" fmla="*/ 472 w 472"/>
                <a:gd name="T3" fmla="*/ 0 h 374"/>
                <a:gd name="T4" fmla="*/ 454 w 472"/>
                <a:gd name="T5" fmla="*/ 40 h 374"/>
                <a:gd name="T6" fmla="*/ 432 w 472"/>
                <a:gd name="T7" fmla="*/ 10 h 374"/>
                <a:gd name="T8" fmla="*/ 0 w 472"/>
                <a:gd name="T9" fmla="*/ 372 h 374"/>
                <a:gd name="T10" fmla="*/ 446 w 472"/>
                <a:gd name="T11" fmla="*/ 18 h 374"/>
                <a:gd name="T12" fmla="*/ 450 w 472"/>
                <a:gd name="T13" fmla="*/ 18 h 374"/>
                <a:gd name="T14" fmla="*/ 450 w 472"/>
                <a:gd name="T15" fmla="*/ 22 h 374"/>
                <a:gd name="T16" fmla="*/ 2 w 472"/>
                <a:gd name="T17" fmla="*/ 374 h 374"/>
                <a:gd name="T18" fmla="*/ 0 w 472"/>
                <a:gd name="T19" fmla="*/ 374 h 374"/>
                <a:gd name="T20" fmla="*/ 0 w 472"/>
                <a:gd name="T21" fmla="*/ 372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2" h="374">
                  <a:moveTo>
                    <a:pt x="432" y="10"/>
                  </a:moveTo>
                  <a:lnTo>
                    <a:pt x="472" y="0"/>
                  </a:lnTo>
                  <a:lnTo>
                    <a:pt x="454" y="40"/>
                  </a:lnTo>
                  <a:lnTo>
                    <a:pt x="432" y="10"/>
                  </a:lnTo>
                  <a:close/>
                  <a:moveTo>
                    <a:pt x="0" y="372"/>
                  </a:moveTo>
                  <a:lnTo>
                    <a:pt x="446" y="18"/>
                  </a:lnTo>
                  <a:lnTo>
                    <a:pt x="450" y="18"/>
                  </a:lnTo>
                  <a:lnTo>
                    <a:pt x="450" y="22"/>
                  </a:lnTo>
                  <a:lnTo>
                    <a:pt x="2" y="374"/>
                  </a:lnTo>
                  <a:lnTo>
                    <a:pt x="0" y="374"/>
                  </a:lnTo>
                  <a:lnTo>
                    <a:pt x="0" y="37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11"/>
            <p:cNvSpPr>
              <a:spLocks noEditPoints="1"/>
            </p:cNvSpPr>
            <p:nvPr/>
          </p:nvSpPr>
          <p:spPr bwMode="auto">
            <a:xfrm>
              <a:off x="4346575" y="3492500"/>
              <a:ext cx="180975" cy="755650"/>
            </a:xfrm>
            <a:custGeom>
              <a:avLst/>
              <a:gdLst>
                <a:gd name="T0" fmla="*/ 114 w 114"/>
                <a:gd name="T1" fmla="*/ 434 h 476"/>
                <a:gd name="T2" fmla="*/ 104 w 114"/>
                <a:gd name="T3" fmla="*/ 476 h 476"/>
                <a:gd name="T4" fmla="*/ 76 w 114"/>
                <a:gd name="T5" fmla="*/ 442 h 476"/>
                <a:gd name="T6" fmla="*/ 114 w 114"/>
                <a:gd name="T7" fmla="*/ 434 h 476"/>
                <a:gd name="T8" fmla="*/ 6 w 114"/>
                <a:gd name="T9" fmla="*/ 2 h 476"/>
                <a:gd name="T10" fmla="*/ 100 w 114"/>
                <a:gd name="T11" fmla="*/ 444 h 476"/>
                <a:gd name="T12" fmla="*/ 98 w 114"/>
                <a:gd name="T13" fmla="*/ 446 h 476"/>
                <a:gd name="T14" fmla="*/ 94 w 114"/>
                <a:gd name="T15" fmla="*/ 444 h 476"/>
                <a:gd name="T16" fmla="*/ 0 w 114"/>
                <a:gd name="T17" fmla="*/ 2 h 476"/>
                <a:gd name="T18" fmla="*/ 2 w 114"/>
                <a:gd name="T19" fmla="*/ 0 h 476"/>
                <a:gd name="T20" fmla="*/ 6 w 114"/>
                <a:gd name="T21" fmla="*/ 2 h 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4" h="476">
                  <a:moveTo>
                    <a:pt x="114" y="434"/>
                  </a:moveTo>
                  <a:lnTo>
                    <a:pt x="104" y="476"/>
                  </a:lnTo>
                  <a:lnTo>
                    <a:pt x="76" y="442"/>
                  </a:lnTo>
                  <a:lnTo>
                    <a:pt x="114" y="434"/>
                  </a:lnTo>
                  <a:close/>
                  <a:moveTo>
                    <a:pt x="6" y="2"/>
                  </a:moveTo>
                  <a:lnTo>
                    <a:pt x="100" y="444"/>
                  </a:lnTo>
                  <a:lnTo>
                    <a:pt x="98" y="446"/>
                  </a:lnTo>
                  <a:lnTo>
                    <a:pt x="94" y="44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12"/>
            <p:cNvSpPr>
              <a:spLocks/>
            </p:cNvSpPr>
            <p:nvPr/>
          </p:nvSpPr>
          <p:spPr bwMode="auto">
            <a:xfrm>
              <a:off x="3686175" y="2806700"/>
              <a:ext cx="1352550" cy="1006475"/>
            </a:xfrm>
            <a:custGeom>
              <a:avLst/>
              <a:gdLst>
                <a:gd name="T0" fmla="*/ 426 w 852"/>
                <a:gd name="T1" fmla="*/ 0 h 634"/>
                <a:gd name="T2" fmla="*/ 340 w 852"/>
                <a:gd name="T3" fmla="*/ 6 h 634"/>
                <a:gd name="T4" fmla="*/ 260 w 852"/>
                <a:gd name="T5" fmla="*/ 24 h 634"/>
                <a:gd name="T6" fmla="*/ 188 w 852"/>
                <a:gd name="T7" fmla="*/ 54 h 634"/>
                <a:gd name="T8" fmla="*/ 124 w 852"/>
                <a:gd name="T9" fmla="*/ 92 h 634"/>
                <a:gd name="T10" fmla="*/ 72 w 852"/>
                <a:gd name="T11" fmla="*/ 140 h 634"/>
                <a:gd name="T12" fmla="*/ 32 w 852"/>
                <a:gd name="T13" fmla="*/ 194 h 634"/>
                <a:gd name="T14" fmla="*/ 8 w 852"/>
                <a:gd name="T15" fmla="*/ 252 h 634"/>
                <a:gd name="T16" fmla="*/ 0 w 852"/>
                <a:gd name="T17" fmla="*/ 318 h 634"/>
                <a:gd name="T18" fmla="*/ 2 w 852"/>
                <a:gd name="T19" fmla="*/ 350 h 634"/>
                <a:gd name="T20" fmla="*/ 18 w 852"/>
                <a:gd name="T21" fmla="*/ 410 h 634"/>
                <a:gd name="T22" fmla="*/ 50 w 852"/>
                <a:gd name="T23" fmla="*/ 468 h 634"/>
                <a:gd name="T24" fmla="*/ 98 w 852"/>
                <a:gd name="T25" fmla="*/ 518 h 634"/>
                <a:gd name="T26" fmla="*/ 156 w 852"/>
                <a:gd name="T27" fmla="*/ 560 h 634"/>
                <a:gd name="T28" fmla="*/ 224 w 852"/>
                <a:gd name="T29" fmla="*/ 594 h 634"/>
                <a:gd name="T30" fmla="*/ 300 w 852"/>
                <a:gd name="T31" fmla="*/ 618 h 634"/>
                <a:gd name="T32" fmla="*/ 382 w 852"/>
                <a:gd name="T33" fmla="*/ 632 h 634"/>
                <a:gd name="T34" fmla="*/ 426 w 852"/>
                <a:gd name="T35" fmla="*/ 634 h 634"/>
                <a:gd name="T36" fmla="*/ 512 w 852"/>
                <a:gd name="T37" fmla="*/ 626 h 634"/>
                <a:gd name="T38" fmla="*/ 592 w 852"/>
                <a:gd name="T39" fmla="*/ 608 h 634"/>
                <a:gd name="T40" fmla="*/ 664 w 852"/>
                <a:gd name="T41" fmla="*/ 578 h 634"/>
                <a:gd name="T42" fmla="*/ 728 w 852"/>
                <a:gd name="T43" fmla="*/ 540 h 634"/>
                <a:gd name="T44" fmla="*/ 780 w 852"/>
                <a:gd name="T45" fmla="*/ 494 h 634"/>
                <a:gd name="T46" fmla="*/ 818 w 852"/>
                <a:gd name="T47" fmla="*/ 440 h 634"/>
                <a:gd name="T48" fmla="*/ 844 w 852"/>
                <a:gd name="T49" fmla="*/ 380 h 634"/>
                <a:gd name="T50" fmla="*/ 852 w 852"/>
                <a:gd name="T51" fmla="*/ 318 h 634"/>
                <a:gd name="T52" fmla="*/ 850 w 852"/>
                <a:gd name="T53" fmla="*/ 284 h 634"/>
                <a:gd name="T54" fmla="*/ 832 w 852"/>
                <a:gd name="T55" fmla="*/ 222 h 634"/>
                <a:gd name="T56" fmla="*/ 800 w 852"/>
                <a:gd name="T57" fmla="*/ 166 h 634"/>
                <a:gd name="T58" fmla="*/ 754 w 852"/>
                <a:gd name="T59" fmla="*/ 114 h 634"/>
                <a:gd name="T60" fmla="*/ 698 w 852"/>
                <a:gd name="T61" fmla="*/ 72 h 634"/>
                <a:gd name="T62" fmla="*/ 630 w 852"/>
                <a:gd name="T63" fmla="*/ 38 h 634"/>
                <a:gd name="T64" fmla="*/ 554 w 852"/>
                <a:gd name="T65" fmla="*/ 14 h 634"/>
                <a:gd name="T66" fmla="*/ 470 w 852"/>
                <a:gd name="T67" fmla="*/ 0 h 634"/>
                <a:gd name="T68" fmla="*/ 426 w 852"/>
                <a:gd name="T69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52" h="634">
                  <a:moveTo>
                    <a:pt x="426" y="0"/>
                  </a:moveTo>
                  <a:lnTo>
                    <a:pt x="426" y="0"/>
                  </a:lnTo>
                  <a:lnTo>
                    <a:pt x="382" y="0"/>
                  </a:lnTo>
                  <a:lnTo>
                    <a:pt x="340" y="6"/>
                  </a:lnTo>
                  <a:lnTo>
                    <a:pt x="300" y="14"/>
                  </a:lnTo>
                  <a:lnTo>
                    <a:pt x="260" y="24"/>
                  </a:lnTo>
                  <a:lnTo>
                    <a:pt x="224" y="38"/>
                  </a:lnTo>
                  <a:lnTo>
                    <a:pt x="188" y="54"/>
                  </a:lnTo>
                  <a:lnTo>
                    <a:pt x="156" y="72"/>
                  </a:lnTo>
                  <a:lnTo>
                    <a:pt x="124" y="92"/>
                  </a:lnTo>
                  <a:lnTo>
                    <a:pt x="98" y="114"/>
                  </a:lnTo>
                  <a:lnTo>
                    <a:pt x="72" y="140"/>
                  </a:lnTo>
                  <a:lnTo>
                    <a:pt x="50" y="166"/>
                  </a:lnTo>
                  <a:lnTo>
                    <a:pt x="32" y="194"/>
                  </a:lnTo>
                  <a:lnTo>
                    <a:pt x="18" y="222"/>
                  </a:lnTo>
                  <a:lnTo>
                    <a:pt x="8" y="252"/>
                  </a:lnTo>
                  <a:lnTo>
                    <a:pt x="2" y="284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2" y="350"/>
                  </a:lnTo>
                  <a:lnTo>
                    <a:pt x="8" y="380"/>
                  </a:lnTo>
                  <a:lnTo>
                    <a:pt x="18" y="410"/>
                  </a:lnTo>
                  <a:lnTo>
                    <a:pt x="32" y="440"/>
                  </a:lnTo>
                  <a:lnTo>
                    <a:pt x="50" y="468"/>
                  </a:lnTo>
                  <a:lnTo>
                    <a:pt x="72" y="494"/>
                  </a:lnTo>
                  <a:lnTo>
                    <a:pt x="98" y="518"/>
                  </a:lnTo>
                  <a:lnTo>
                    <a:pt x="124" y="540"/>
                  </a:lnTo>
                  <a:lnTo>
                    <a:pt x="156" y="560"/>
                  </a:lnTo>
                  <a:lnTo>
                    <a:pt x="188" y="578"/>
                  </a:lnTo>
                  <a:lnTo>
                    <a:pt x="224" y="594"/>
                  </a:lnTo>
                  <a:lnTo>
                    <a:pt x="260" y="608"/>
                  </a:lnTo>
                  <a:lnTo>
                    <a:pt x="300" y="618"/>
                  </a:lnTo>
                  <a:lnTo>
                    <a:pt x="340" y="626"/>
                  </a:lnTo>
                  <a:lnTo>
                    <a:pt x="382" y="632"/>
                  </a:lnTo>
                  <a:lnTo>
                    <a:pt x="426" y="634"/>
                  </a:lnTo>
                  <a:lnTo>
                    <a:pt x="426" y="634"/>
                  </a:lnTo>
                  <a:lnTo>
                    <a:pt x="470" y="632"/>
                  </a:lnTo>
                  <a:lnTo>
                    <a:pt x="512" y="626"/>
                  </a:lnTo>
                  <a:lnTo>
                    <a:pt x="554" y="618"/>
                  </a:lnTo>
                  <a:lnTo>
                    <a:pt x="592" y="608"/>
                  </a:lnTo>
                  <a:lnTo>
                    <a:pt x="630" y="594"/>
                  </a:lnTo>
                  <a:lnTo>
                    <a:pt x="664" y="578"/>
                  </a:lnTo>
                  <a:lnTo>
                    <a:pt x="698" y="560"/>
                  </a:lnTo>
                  <a:lnTo>
                    <a:pt x="728" y="540"/>
                  </a:lnTo>
                  <a:lnTo>
                    <a:pt x="754" y="518"/>
                  </a:lnTo>
                  <a:lnTo>
                    <a:pt x="780" y="494"/>
                  </a:lnTo>
                  <a:lnTo>
                    <a:pt x="800" y="468"/>
                  </a:lnTo>
                  <a:lnTo>
                    <a:pt x="818" y="440"/>
                  </a:lnTo>
                  <a:lnTo>
                    <a:pt x="832" y="410"/>
                  </a:lnTo>
                  <a:lnTo>
                    <a:pt x="844" y="380"/>
                  </a:lnTo>
                  <a:lnTo>
                    <a:pt x="850" y="350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50" y="284"/>
                  </a:lnTo>
                  <a:lnTo>
                    <a:pt x="844" y="252"/>
                  </a:lnTo>
                  <a:lnTo>
                    <a:pt x="832" y="222"/>
                  </a:lnTo>
                  <a:lnTo>
                    <a:pt x="818" y="194"/>
                  </a:lnTo>
                  <a:lnTo>
                    <a:pt x="800" y="166"/>
                  </a:lnTo>
                  <a:lnTo>
                    <a:pt x="780" y="140"/>
                  </a:lnTo>
                  <a:lnTo>
                    <a:pt x="754" y="114"/>
                  </a:lnTo>
                  <a:lnTo>
                    <a:pt x="728" y="92"/>
                  </a:lnTo>
                  <a:lnTo>
                    <a:pt x="698" y="72"/>
                  </a:lnTo>
                  <a:lnTo>
                    <a:pt x="664" y="54"/>
                  </a:lnTo>
                  <a:lnTo>
                    <a:pt x="630" y="38"/>
                  </a:lnTo>
                  <a:lnTo>
                    <a:pt x="592" y="24"/>
                  </a:lnTo>
                  <a:lnTo>
                    <a:pt x="554" y="14"/>
                  </a:lnTo>
                  <a:lnTo>
                    <a:pt x="512" y="6"/>
                  </a:lnTo>
                  <a:lnTo>
                    <a:pt x="470" y="0"/>
                  </a:lnTo>
                  <a:lnTo>
                    <a:pt x="426" y="0"/>
                  </a:lnTo>
                  <a:lnTo>
                    <a:pt x="42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3"/>
            <p:cNvSpPr>
              <a:spLocks/>
            </p:cNvSpPr>
            <p:nvPr/>
          </p:nvSpPr>
          <p:spPr bwMode="auto">
            <a:xfrm>
              <a:off x="3686175" y="2806700"/>
              <a:ext cx="1352550" cy="1006475"/>
            </a:xfrm>
            <a:custGeom>
              <a:avLst/>
              <a:gdLst>
                <a:gd name="T0" fmla="*/ 426 w 852"/>
                <a:gd name="T1" fmla="*/ 0 h 634"/>
                <a:gd name="T2" fmla="*/ 340 w 852"/>
                <a:gd name="T3" fmla="*/ 6 h 634"/>
                <a:gd name="T4" fmla="*/ 260 w 852"/>
                <a:gd name="T5" fmla="*/ 24 h 634"/>
                <a:gd name="T6" fmla="*/ 188 w 852"/>
                <a:gd name="T7" fmla="*/ 54 h 634"/>
                <a:gd name="T8" fmla="*/ 124 w 852"/>
                <a:gd name="T9" fmla="*/ 92 h 634"/>
                <a:gd name="T10" fmla="*/ 72 w 852"/>
                <a:gd name="T11" fmla="*/ 140 h 634"/>
                <a:gd name="T12" fmla="*/ 32 w 852"/>
                <a:gd name="T13" fmla="*/ 194 h 634"/>
                <a:gd name="T14" fmla="*/ 8 w 852"/>
                <a:gd name="T15" fmla="*/ 252 h 634"/>
                <a:gd name="T16" fmla="*/ 0 w 852"/>
                <a:gd name="T17" fmla="*/ 318 h 634"/>
                <a:gd name="T18" fmla="*/ 2 w 852"/>
                <a:gd name="T19" fmla="*/ 350 h 634"/>
                <a:gd name="T20" fmla="*/ 18 w 852"/>
                <a:gd name="T21" fmla="*/ 410 h 634"/>
                <a:gd name="T22" fmla="*/ 50 w 852"/>
                <a:gd name="T23" fmla="*/ 468 h 634"/>
                <a:gd name="T24" fmla="*/ 98 w 852"/>
                <a:gd name="T25" fmla="*/ 518 h 634"/>
                <a:gd name="T26" fmla="*/ 156 w 852"/>
                <a:gd name="T27" fmla="*/ 560 h 634"/>
                <a:gd name="T28" fmla="*/ 224 w 852"/>
                <a:gd name="T29" fmla="*/ 594 h 634"/>
                <a:gd name="T30" fmla="*/ 300 w 852"/>
                <a:gd name="T31" fmla="*/ 618 h 634"/>
                <a:gd name="T32" fmla="*/ 382 w 852"/>
                <a:gd name="T33" fmla="*/ 632 h 634"/>
                <a:gd name="T34" fmla="*/ 426 w 852"/>
                <a:gd name="T35" fmla="*/ 634 h 634"/>
                <a:gd name="T36" fmla="*/ 512 w 852"/>
                <a:gd name="T37" fmla="*/ 626 h 634"/>
                <a:gd name="T38" fmla="*/ 592 w 852"/>
                <a:gd name="T39" fmla="*/ 608 h 634"/>
                <a:gd name="T40" fmla="*/ 664 w 852"/>
                <a:gd name="T41" fmla="*/ 578 h 634"/>
                <a:gd name="T42" fmla="*/ 728 w 852"/>
                <a:gd name="T43" fmla="*/ 540 h 634"/>
                <a:gd name="T44" fmla="*/ 780 w 852"/>
                <a:gd name="T45" fmla="*/ 494 h 634"/>
                <a:gd name="T46" fmla="*/ 818 w 852"/>
                <a:gd name="T47" fmla="*/ 440 h 634"/>
                <a:gd name="T48" fmla="*/ 844 w 852"/>
                <a:gd name="T49" fmla="*/ 380 h 634"/>
                <a:gd name="T50" fmla="*/ 852 w 852"/>
                <a:gd name="T51" fmla="*/ 318 h 634"/>
                <a:gd name="T52" fmla="*/ 850 w 852"/>
                <a:gd name="T53" fmla="*/ 284 h 634"/>
                <a:gd name="T54" fmla="*/ 832 w 852"/>
                <a:gd name="T55" fmla="*/ 222 h 634"/>
                <a:gd name="T56" fmla="*/ 800 w 852"/>
                <a:gd name="T57" fmla="*/ 166 h 634"/>
                <a:gd name="T58" fmla="*/ 754 w 852"/>
                <a:gd name="T59" fmla="*/ 114 h 634"/>
                <a:gd name="T60" fmla="*/ 698 w 852"/>
                <a:gd name="T61" fmla="*/ 72 h 634"/>
                <a:gd name="T62" fmla="*/ 630 w 852"/>
                <a:gd name="T63" fmla="*/ 38 h 634"/>
                <a:gd name="T64" fmla="*/ 554 w 852"/>
                <a:gd name="T65" fmla="*/ 14 h 634"/>
                <a:gd name="T66" fmla="*/ 470 w 852"/>
                <a:gd name="T67" fmla="*/ 0 h 6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852" h="634">
                  <a:moveTo>
                    <a:pt x="426" y="0"/>
                  </a:moveTo>
                  <a:lnTo>
                    <a:pt x="426" y="0"/>
                  </a:lnTo>
                  <a:lnTo>
                    <a:pt x="382" y="0"/>
                  </a:lnTo>
                  <a:lnTo>
                    <a:pt x="340" y="6"/>
                  </a:lnTo>
                  <a:lnTo>
                    <a:pt x="300" y="14"/>
                  </a:lnTo>
                  <a:lnTo>
                    <a:pt x="260" y="24"/>
                  </a:lnTo>
                  <a:lnTo>
                    <a:pt x="224" y="38"/>
                  </a:lnTo>
                  <a:lnTo>
                    <a:pt x="188" y="54"/>
                  </a:lnTo>
                  <a:lnTo>
                    <a:pt x="156" y="72"/>
                  </a:lnTo>
                  <a:lnTo>
                    <a:pt x="124" y="92"/>
                  </a:lnTo>
                  <a:lnTo>
                    <a:pt x="98" y="114"/>
                  </a:lnTo>
                  <a:lnTo>
                    <a:pt x="72" y="140"/>
                  </a:lnTo>
                  <a:lnTo>
                    <a:pt x="50" y="166"/>
                  </a:lnTo>
                  <a:lnTo>
                    <a:pt x="32" y="194"/>
                  </a:lnTo>
                  <a:lnTo>
                    <a:pt x="18" y="222"/>
                  </a:lnTo>
                  <a:lnTo>
                    <a:pt x="8" y="252"/>
                  </a:lnTo>
                  <a:lnTo>
                    <a:pt x="2" y="284"/>
                  </a:lnTo>
                  <a:lnTo>
                    <a:pt x="0" y="318"/>
                  </a:lnTo>
                  <a:lnTo>
                    <a:pt x="0" y="318"/>
                  </a:lnTo>
                  <a:lnTo>
                    <a:pt x="2" y="350"/>
                  </a:lnTo>
                  <a:lnTo>
                    <a:pt x="8" y="380"/>
                  </a:lnTo>
                  <a:lnTo>
                    <a:pt x="18" y="410"/>
                  </a:lnTo>
                  <a:lnTo>
                    <a:pt x="32" y="440"/>
                  </a:lnTo>
                  <a:lnTo>
                    <a:pt x="50" y="468"/>
                  </a:lnTo>
                  <a:lnTo>
                    <a:pt x="72" y="494"/>
                  </a:lnTo>
                  <a:lnTo>
                    <a:pt x="98" y="518"/>
                  </a:lnTo>
                  <a:lnTo>
                    <a:pt x="124" y="540"/>
                  </a:lnTo>
                  <a:lnTo>
                    <a:pt x="156" y="560"/>
                  </a:lnTo>
                  <a:lnTo>
                    <a:pt x="188" y="578"/>
                  </a:lnTo>
                  <a:lnTo>
                    <a:pt x="224" y="594"/>
                  </a:lnTo>
                  <a:lnTo>
                    <a:pt x="260" y="608"/>
                  </a:lnTo>
                  <a:lnTo>
                    <a:pt x="300" y="618"/>
                  </a:lnTo>
                  <a:lnTo>
                    <a:pt x="340" y="626"/>
                  </a:lnTo>
                  <a:lnTo>
                    <a:pt x="382" y="632"/>
                  </a:lnTo>
                  <a:lnTo>
                    <a:pt x="426" y="634"/>
                  </a:lnTo>
                  <a:lnTo>
                    <a:pt x="426" y="634"/>
                  </a:lnTo>
                  <a:lnTo>
                    <a:pt x="470" y="632"/>
                  </a:lnTo>
                  <a:lnTo>
                    <a:pt x="512" y="626"/>
                  </a:lnTo>
                  <a:lnTo>
                    <a:pt x="554" y="618"/>
                  </a:lnTo>
                  <a:lnTo>
                    <a:pt x="592" y="608"/>
                  </a:lnTo>
                  <a:lnTo>
                    <a:pt x="630" y="594"/>
                  </a:lnTo>
                  <a:lnTo>
                    <a:pt x="664" y="578"/>
                  </a:lnTo>
                  <a:lnTo>
                    <a:pt x="698" y="560"/>
                  </a:lnTo>
                  <a:lnTo>
                    <a:pt x="728" y="540"/>
                  </a:lnTo>
                  <a:lnTo>
                    <a:pt x="754" y="518"/>
                  </a:lnTo>
                  <a:lnTo>
                    <a:pt x="780" y="494"/>
                  </a:lnTo>
                  <a:lnTo>
                    <a:pt x="800" y="468"/>
                  </a:lnTo>
                  <a:lnTo>
                    <a:pt x="818" y="440"/>
                  </a:lnTo>
                  <a:lnTo>
                    <a:pt x="832" y="410"/>
                  </a:lnTo>
                  <a:lnTo>
                    <a:pt x="844" y="380"/>
                  </a:lnTo>
                  <a:lnTo>
                    <a:pt x="850" y="350"/>
                  </a:lnTo>
                  <a:lnTo>
                    <a:pt x="852" y="318"/>
                  </a:lnTo>
                  <a:lnTo>
                    <a:pt x="852" y="318"/>
                  </a:lnTo>
                  <a:lnTo>
                    <a:pt x="850" y="284"/>
                  </a:lnTo>
                  <a:lnTo>
                    <a:pt x="844" y="252"/>
                  </a:lnTo>
                  <a:lnTo>
                    <a:pt x="832" y="222"/>
                  </a:lnTo>
                  <a:lnTo>
                    <a:pt x="818" y="194"/>
                  </a:lnTo>
                  <a:lnTo>
                    <a:pt x="800" y="166"/>
                  </a:lnTo>
                  <a:lnTo>
                    <a:pt x="780" y="140"/>
                  </a:lnTo>
                  <a:lnTo>
                    <a:pt x="754" y="114"/>
                  </a:lnTo>
                  <a:lnTo>
                    <a:pt x="728" y="92"/>
                  </a:lnTo>
                  <a:lnTo>
                    <a:pt x="698" y="72"/>
                  </a:lnTo>
                  <a:lnTo>
                    <a:pt x="664" y="54"/>
                  </a:lnTo>
                  <a:lnTo>
                    <a:pt x="630" y="38"/>
                  </a:lnTo>
                  <a:lnTo>
                    <a:pt x="592" y="24"/>
                  </a:lnTo>
                  <a:lnTo>
                    <a:pt x="554" y="14"/>
                  </a:lnTo>
                  <a:lnTo>
                    <a:pt x="512" y="6"/>
                  </a:lnTo>
                  <a:lnTo>
                    <a:pt x="470" y="0"/>
                  </a:lnTo>
                  <a:lnTo>
                    <a:pt x="4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4"/>
            <p:cNvSpPr>
              <a:spLocks noEditPoints="1"/>
            </p:cNvSpPr>
            <p:nvPr/>
          </p:nvSpPr>
          <p:spPr bwMode="auto">
            <a:xfrm>
              <a:off x="5359400" y="4029075"/>
              <a:ext cx="228600" cy="701675"/>
            </a:xfrm>
            <a:custGeom>
              <a:avLst/>
              <a:gdLst>
                <a:gd name="T0" fmla="*/ 36 w 144"/>
                <a:gd name="T1" fmla="*/ 410 h 442"/>
                <a:gd name="T2" fmla="*/ 6 w 144"/>
                <a:gd name="T3" fmla="*/ 442 h 442"/>
                <a:gd name="T4" fmla="*/ 0 w 144"/>
                <a:gd name="T5" fmla="*/ 398 h 442"/>
                <a:gd name="T6" fmla="*/ 36 w 144"/>
                <a:gd name="T7" fmla="*/ 410 h 442"/>
                <a:gd name="T8" fmla="*/ 144 w 144"/>
                <a:gd name="T9" fmla="*/ 2 h 442"/>
                <a:gd name="T10" fmla="*/ 18 w 144"/>
                <a:gd name="T11" fmla="*/ 412 h 442"/>
                <a:gd name="T12" fmla="*/ 14 w 144"/>
                <a:gd name="T13" fmla="*/ 414 h 442"/>
                <a:gd name="T14" fmla="*/ 14 w 144"/>
                <a:gd name="T15" fmla="*/ 410 h 442"/>
                <a:gd name="T16" fmla="*/ 140 w 144"/>
                <a:gd name="T17" fmla="*/ 0 h 442"/>
                <a:gd name="T18" fmla="*/ 142 w 144"/>
                <a:gd name="T19" fmla="*/ 0 h 442"/>
                <a:gd name="T20" fmla="*/ 144 w 144"/>
                <a:gd name="T21" fmla="*/ 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4" h="442">
                  <a:moveTo>
                    <a:pt x="36" y="410"/>
                  </a:moveTo>
                  <a:lnTo>
                    <a:pt x="6" y="442"/>
                  </a:lnTo>
                  <a:lnTo>
                    <a:pt x="0" y="398"/>
                  </a:lnTo>
                  <a:lnTo>
                    <a:pt x="36" y="410"/>
                  </a:lnTo>
                  <a:close/>
                  <a:moveTo>
                    <a:pt x="144" y="2"/>
                  </a:moveTo>
                  <a:lnTo>
                    <a:pt x="18" y="412"/>
                  </a:lnTo>
                  <a:lnTo>
                    <a:pt x="14" y="414"/>
                  </a:lnTo>
                  <a:lnTo>
                    <a:pt x="14" y="410"/>
                  </a:lnTo>
                  <a:lnTo>
                    <a:pt x="140" y="0"/>
                  </a:lnTo>
                  <a:lnTo>
                    <a:pt x="142" y="0"/>
                  </a:lnTo>
                  <a:lnTo>
                    <a:pt x="144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5"/>
            <p:cNvSpPr>
              <a:spLocks noEditPoints="1"/>
            </p:cNvSpPr>
            <p:nvPr/>
          </p:nvSpPr>
          <p:spPr bwMode="auto">
            <a:xfrm>
              <a:off x="3813175" y="1724025"/>
              <a:ext cx="485775" cy="219075"/>
            </a:xfrm>
            <a:custGeom>
              <a:avLst/>
              <a:gdLst>
                <a:gd name="T0" fmla="*/ 262 w 306"/>
                <a:gd name="T1" fmla="*/ 0 h 138"/>
                <a:gd name="T2" fmla="*/ 306 w 306"/>
                <a:gd name="T3" fmla="*/ 2 h 138"/>
                <a:gd name="T4" fmla="*/ 278 w 306"/>
                <a:gd name="T5" fmla="*/ 34 h 138"/>
                <a:gd name="T6" fmla="*/ 262 w 306"/>
                <a:gd name="T7" fmla="*/ 0 h 138"/>
                <a:gd name="T8" fmla="*/ 0 w 306"/>
                <a:gd name="T9" fmla="*/ 134 h 138"/>
                <a:gd name="T10" fmla="*/ 276 w 306"/>
                <a:gd name="T11" fmla="*/ 12 h 138"/>
                <a:gd name="T12" fmla="*/ 278 w 306"/>
                <a:gd name="T13" fmla="*/ 14 h 138"/>
                <a:gd name="T14" fmla="*/ 278 w 306"/>
                <a:gd name="T15" fmla="*/ 16 h 138"/>
                <a:gd name="T16" fmla="*/ 4 w 306"/>
                <a:gd name="T17" fmla="*/ 138 h 138"/>
                <a:gd name="T18" fmla="*/ 0 w 306"/>
                <a:gd name="T19" fmla="*/ 138 h 138"/>
                <a:gd name="T20" fmla="*/ 0 w 306"/>
                <a:gd name="T21" fmla="*/ 13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138">
                  <a:moveTo>
                    <a:pt x="262" y="0"/>
                  </a:moveTo>
                  <a:lnTo>
                    <a:pt x="306" y="2"/>
                  </a:lnTo>
                  <a:lnTo>
                    <a:pt x="278" y="34"/>
                  </a:lnTo>
                  <a:lnTo>
                    <a:pt x="262" y="0"/>
                  </a:lnTo>
                  <a:close/>
                  <a:moveTo>
                    <a:pt x="0" y="134"/>
                  </a:moveTo>
                  <a:lnTo>
                    <a:pt x="276" y="12"/>
                  </a:lnTo>
                  <a:lnTo>
                    <a:pt x="278" y="14"/>
                  </a:lnTo>
                  <a:lnTo>
                    <a:pt x="278" y="16"/>
                  </a:lnTo>
                  <a:lnTo>
                    <a:pt x="4" y="138"/>
                  </a:lnTo>
                  <a:lnTo>
                    <a:pt x="0" y="138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6"/>
            <p:cNvSpPr>
              <a:spLocks noEditPoints="1"/>
            </p:cNvSpPr>
            <p:nvPr/>
          </p:nvSpPr>
          <p:spPr bwMode="auto">
            <a:xfrm>
              <a:off x="3679825" y="1190625"/>
              <a:ext cx="57150" cy="698500"/>
            </a:xfrm>
            <a:custGeom>
              <a:avLst/>
              <a:gdLst>
                <a:gd name="T0" fmla="*/ 0 w 36"/>
                <a:gd name="T1" fmla="*/ 38 h 440"/>
                <a:gd name="T2" fmla="*/ 18 w 36"/>
                <a:gd name="T3" fmla="*/ 0 h 440"/>
                <a:gd name="T4" fmla="*/ 36 w 36"/>
                <a:gd name="T5" fmla="*/ 38 h 440"/>
                <a:gd name="T6" fmla="*/ 0 w 36"/>
                <a:gd name="T7" fmla="*/ 38 h 440"/>
                <a:gd name="T8" fmla="*/ 16 w 36"/>
                <a:gd name="T9" fmla="*/ 440 h 440"/>
                <a:gd name="T10" fmla="*/ 16 w 36"/>
                <a:gd name="T11" fmla="*/ 32 h 440"/>
                <a:gd name="T12" fmla="*/ 18 w 36"/>
                <a:gd name="T13" fmla="*/ 30 h 440"/>
                <a:gd name="T14" fmla="*/ 20 w 36"/>
                <a:gd name="T15" fmla="*/ 32 h 440"/>
                <a:gd name="T16" fmla="*/ 20 w 36"/>
                <a:gd name="T17" fmla="*/ 440 h 440"/>
                <a:gd name="T18" fmla="*/ 18 w 36"/>
                <a:gd name="T19" fmla="*/ 440 h 440"/>
                <a:gd name="T20" fmla="*/ 16 w 36"/>
                <a:gd name="T21" fmla="*/ 440 h 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440">
                  <a:moveTo>
                    <a:pt x="0" y="38"/>
                  </a:moveTo>
                  <a:lnTo>
                    <a:pt x="18" y="0"/>
                  </a:lnTo>
                  <a:lnTo>
                    <a:pt x="36" y="38"/>
                  </a:lnTo>
                  <a:lnTo>
                    <a:pt x="0" y="38"/>
                  </a:lnTo>
                  <a:close/>
                  <a:moveTo>
                    <a:pt x="16" y="440"/>
                  </a:moveTo>
                  <a:lnTo>
                    <a:pt x="16" y="32"/>
                  </a:lnTo>
                  <a:lnTo>
                    <a:pt x="18" y="30"/>
                  </a:lnTo>
                  <a:lnTo>
                    <a:pt x="20" y="32"/>
                  </a:lnTo>
                  <a:lnTo>
                    <a:pt x="20" y="440"/>
                  </a:lnTo>
                  <a:lnTo>
                    <a:pt x="18" y="440"/>
                  </a:lnTo>
                  <a:lnTo>
                    <a:pt x="16" y="44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7"/>
            <p:cNvSpPr>
              <a:spLocks noEditPoints="1"/>
            </p:cNvSpPr>
            <p:nvPr/>
          </p:nvSpPr>
          <p:spPr bwMode="auto">
            <a:xfrm>
              <a:off x="3863975" y="2098675"/>
              <a:ext cx="377825" cy="323850"/>
            </a:xfrm>
            <a:custGeom>
              <a:avLst/>
              <a:gdLst>
                <a:gd name="T0" fmla="*/ 222 w 238"/>
                <a:gd name="T1" fmla="*/ 166 h 204"/>
                <a:gd name="T2" fmla="*/ 238 w 238"/>
                <a:gd name="T3" fmla="*/ 204 h 204"/>
                <a:gd name="T4" fmla="*/ 198 w 238"/>
                <a:gd name="T5" fmla="*/ 196 h 204"/>
                <a:gd name="T6" fmla="*/ 222 w 238"/>
                <a:gd name="T7" fmla="*/ 166 h 204"/>
                <a:gd name="T8" fmla="*/ 4 w 238"/>
                <a:gd name="T9" fmla="*/ 0 h 204"/>
                <a:gd name="T10" fmla="*/ 218 w 238"/>
                <a:gd name="T11" fmla="*/ 182 h 204"/>
                <a:gd name="T12" fmla="*/ 218 w 238"/>
                <a:gd name="T13" fmla="*/ 186 h 204"/>
                <a:gd name="T14" fmla="*/ 214 w 238"/>
                <a:gd name="T15" fmla="*/ 186 h 204"/>
                <a:gd name="T16" fmla="*/ 0 w 238"/>
                <a:gd name="T17" fmla="*/ 2 h 204"/>
                <a:gd name="T18" fmla="*/ 0 w 238"/>
                <a:gd name="T19" fmla="*/ 0 h 204"/>
                <a:gd name="T20" fmla="*/ 4 w 238"/>
                <a:gd name="T2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204">
                  <a:moveTo>
                    <a:pt x="222" y="166"/>
                  </a:moveTo>
                  <a:lnTo>
                    <a:pt x="238" y="204"/>
                  </a:lnTo>
                  <a:lnTo>
                    <a:pt x="198" y="196"/>
                  </a:lnTo>
                  <a:lnTo>
                    <a:pt x="222" y="166"/>
                  </a:lnTo>
                  <a:close/>
                  <a:moveTo>
                    <a:pt x="4" y="0"/>
                  </a:moveTo>
                  <a:lnTo>
                    <a:pt x="218" y="182"/>
                  </a:lnTo>
                  <a:lnTo>
                    <a:pt x="218" y="186"/>
                  </a:lnTo>
                  <a:lnTo>
                    <a:pt x="214" y="18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8"/>
            <p:cNvSpPr>
              <a:spLocks noEditPoints="1"/>
            </p:cNvSpPr>
            <p:nvPr/>
          </p:nvSpPr>
          <p:spPr bwMode="auto">
            <a:xfrm>
              <a:off x="2451100" y="1831975"/>
              <a:ext cx="133350" cy="1181100"/>
            </a:xfrm>
            <a:custGeom>
              <a:avLst/>
              <a:gdLst>
                <a:gd name="T0" fmla="*/ 38 w 84"/>
                <a:gd name="T1" fmla="*/ 708 h 744"/>
                <a:gd name="T2" fmla="*/ 16 w 84"/>
                <a:gd name="T3" fmla="*/ 744 h 744"/>
                <a:gd name="T4" fmla="*/ 0 w 84"/>
                <a:gd name="T5" fmla="*/ 704 h 744"/>
                <a:gd name="T6" fmla="*/ 38 w 84"/>
                <a:gd name="T7" fmla="*/ 708 h 744"/>
                <a:gd name="T8" fmla="*/ 84 w 84"/>
                <a:gd name="T9" fmla="*/ 0 h 744"/>
                <a:gd name="T10" fmla="*/ 20 w 84"/>
                <a:gd name="T11" fmla="*/ 712 h 744"/>
                <a:gd name="T12" fmla="*/ 18 w 84"/>
                <a:gd name="T13" fmla="*/ 714 h 744"/>
                <a:gd name="T14" fmla="*/ 16 w 84"/>
                <a:gd name="T15" fmla="*/ 712 h 744"/>
                <a:gd name="T16" fmla="*/ 80 w 84"/>
                <a:gd name="T17" fmla="*/ 0 h 744"/>
                <a:gd name="T18" fmla="*/ 82 w 84"/>
                <a:gd name="T19" fmla="*/ 0 h 744"/>
                <a:gd name="T20" fmla="*/ 84 w 84"/>
                <a:gd name="T21" fmla="*/ 0 h 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744">
                  <a:moveTo>
                    <a:pt x="38" y="708"/>
                  </a:moveTo>
                  <a:lnTo>
                    <a:pt x="16" y="744"/>
                  </a:lnTo>
                  <a:lnTo>
                    <a:pt x="0" y="704"/>
                  </a:lnTo>
                  <a:lnTo>
                    <a:pt x="38" y="708"/>
                  </a:lnTo>
                  <a:close/>
                  <a:moveTo>
                    <a:pt x="84" y="0"/>
                  </a:moveTo>
                  <a:lnTo>
                    <a:pt x="20" y="712"/>
                  </a:lnTo>
                  <a:lnTo>
                    <a:pt x="18" y="714"/>
                  </a:lnTo>
                  <a:lnTo>
                    <a:pt x="16" y="712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9"/>
            <p:cNvSpPr>
              <a:spLocks noEditPoints="1"/>
            </p:cNvSpPr>
            <p:nvPr/>
          </p:nvSpPr>
          <p:spPr bwMode="auto">
            <a:xfrm>
              <a:off x="2568575" y="1136650"/>
              <a:ext cx="123825" cy="377825"/>
            </a:xfrm>
            <a:custGeom>
              <a:avLst/>
              <a:gdLst>
                <a:gd name="T0" fmla="*/ 0 w 78"/>
                <a:gd name="T1" fmla="*/ 42 h 238"/>
                <a:gd name="T2" fmla="*/ 8 w 78"/>
                <a:gd name="T3" fmla="*/ 0 h 238"/>
                <a:gd name="T4" fmla="*/ 36 w 78"/>
                <a:gd name="T5" fmla="*/ 30 h 238"/>
                <a:gd name="T6" fmla="*/ 0 w 78"/>
                <a:gd name="T7" fmla="*/ 42 h 238"/>
                <a:gd name="T8" fmla="*/ 74 w 78"/>
                <a:gd name="T9" fmla="*/ 236 h 238"/>
                <a:gd name="T10" fmla="*/ 14 w 78"/>
                <a:gd name="T11" fmla="*/ 30 h 238"/>
                <a:gd name="T12" fmla="*/ 16 w 78"/>
                <a:gd name="T13" fmla="*/ 28 h 238"/>
                <a:gd name="T14" fmla="*/ 18 w 78"/>
                <a:gd name="T15" fmla="*/ 30 h 238"/>
                <a:gd name="T16" fmla="*/ 78 w 78"/>
                <a:gd name="T17" fmla="*/ 234 h 238"/>
                <a:gd name="T18" fmla="*/ 76 w 78"/>
                <a:gd name="T19" fmla="*/ 238 h 238"/>
                <a:gd name="T20" fmla="*/ 74 w 78"/>
                <a:gd name="T21" fmla="*/ 236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238">
                  <a:moveTo>
                    <a:pt x="0" y="42"/>
                  </a:moveTo>
                  <a:lnTo>
                    <a:pt x="8" y="0"/>
                  </a:lnTo>
                  <a:lnTo>
                    <a:pt x="36" y="30"/>
                  </a:lnTo>
                  <a:lnTo>
                    <a:pt x="0" y="42"/>
                  </a:lnTo>
                  <a:close/>
                  <a:moveTo>
                    <a:pt x="74" y="236"/>
                  </a:moveTo>
                  <a:lnTo>
                    <a:pt x="14" y="30"/>
                  </a:lnTo>
                  <a:lnTo>
                    <a:pt x="16" y="28"/>
                  </a:lnTo>
                  <a:lnTo>
                    <a:pt x="18" y="30"/>
                  </a:lnTo>
                  <a:lnTo>
                    <a:pt x="78" y="234"/>
                  </a:lnTo>
                  <a:lnTo>
                    <a:pt x="76" y="238"/>
                  </a:lnTo>
                  <a:lnTo>
                    <a:pt x="74" y="236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0"/>
            <p:cNvSpPr>
              <a:spLocks noEditPoints="1"/>
            </p:cNvSpPr>
            <p:nvPr/>
          </p:nvSpPr>
          <p:spPr bwMode="auto">
            <a:xfrm>
              <a:off x="2632075" y="3330575"/>
              <a:ext cx="273050" cy="542925"/>
            </a:xfrm>
            <a:custGeom>
              <a:avLst/>
              <a:gdLst>
                <a:gd name="T0" fmla="*/ 172 w 172"/>
                <a:gd name="T1" fmla="*/ 298 h 342"/>
                <a:gd name="T2" fmla="*/ 172 w 172"/>
                <a:gd name="T3" fmla="*/ 342 h 342"/>
                <a:gd name="T4" fmla="*/ 136 w 172"/>
                <a:gd name="T5" fmla="*/ 316 h 342"/>
                <a:gd name="T6" fmla="*/ 172 w 172"/>
                <a:gd name="T7" fmla="*/ 298 h 342"/>
                <a:gd name="T8" fmla="*/ 4 w 172"/>
                <a:gd name="T9" fmla="*/ 2 h 342"/>
                <a:gd name="T10" fmla="*/ 160 w 172"/>
                <a:gd name="T11" fmla="*/ 310 h 342"/>
                <a:gd name="T12" fmla="*/ 158 w 172"/>
                <a:gd name="T13" fmla="*/ 314 h 342"/>
                <a:gd name="T14" fmla="*/ 154 w 172"/>
                <a:gd name="T15" fmla="*/ 314 h 342"/>
                <a:gd name="T16" fmla="*/ 0 w 172"/>
                <a:gd name="T17" fmla="*/ 4 h 342"/>
                <a:gd name="T18" fmla="*/ 2 w 172"/>
                <a:gd name="T19" fmla="*/ 0 h 342"/>
                <a:gd name="T20" fmla="*/ 4 w 172"/>
                <a:gd name="T21" fmla="*/ 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2" h="342">
                  <a:moveTo>
                    <a:pt x="172" y="298"/>
                  </a:moveTo>
                  <a:lnTo>
                    <a:pt x="172" y="342"/>
                  </a:lnTo>
                  <a:lnTo>
                    <a:pt x="136" y="316"/>
                  </a:lnTo>
                  <a:lnTo>
                    <a:pt x="172" y="298"/>
                  </a:lnTo>
                  <a:close/>
                  <a:moveTo>
                    <a:pt x="4" y="2"/>
                  </a:moveTo>
                  <a:lnTo>
                    <a:pt x="160" y="310"/>
                  </a:lnTo>
                  <a:lnTo>
                    <a:pt x="158" y="314"/>
                  </a:lnTo>
                  <a:lnTo>
                    <a:pt x="154" y="314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4241800" y="1914525"/>
              <a:ext cx="968375" cy="85725"/>
            </a:xfrm>
            <a:custGeom>
              <a:avLst/>
              <a:gdLst>
                <a:gd name="T0" fmla="*/ 570 w 610"/>
                <a:gd name="T1" fmla="*/ 0 h 54"/>
                <a:gd name="T2" fmla="*/ 610 w 610"/>
                <a:gd name="T3" fmla="*/ 16 h 54"/>
                <a:gd name="T4" fmla="*/ 572 w 610"/>
                <a:gd name="T5" fmla="*/ 36 h 54"/>
                <a:gd name="T6" fmla="*/ 570 w 610"/>
                <a:gd name="T7" fmla="*/ 0 h 54"/>
                <a:gd name="T8" fmla="*/ 0 w 610"/>
                <a:gd name="T9" fmla="*/ 48 h 54"/>
                <a:gd name="T10" fmla="*/ 578 w 610"/>
                <a:gd name="T11" fmla="*/ 16 h 54"/>
                <a:gd name="T12" fmla="*/ 580 w 610"/>
                <a:gd name="T13" fmla="*/ 18 h 54"/>
                <a:gd name="T14" fmla="*/ 578 w 610"/>
                <a:gd name="T15" fmla="*/ 20 h 54"/>
                <a:gd name="T16" fmla="*/ 2 w 610"/>
                <a:gd name="T17" fmla="*/ 54 h 54"/>
                <a:gd name="T18" fmla="*/ 0 w 610"/>
                <a:gd name="T19" fmla="*/ 50 h 54"/>
                <a:gd name="T20" fmla="*/ 0 w 610"/>
                <a:gd name="T21" fmla="*/ 48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10" h="54">
                  <a:moveTo>
                    <a:pt x="570" y="0"/>
                  </a:moveTo>
                  <a:lnTo>
                    <a:pt x="610" y="16"/>
                  </a:lnTo>
                  <a:lnTo>
                    <a:pt x="572" y="36"/>
                  </a:lnTo>
                  <a:lnTo>
                    <a:pt x="570" y="0"/>
                  </a:lnTo>
                  <a:close/>
                  <a:moveTo>
                    <a:pt x="0" y="48"/>
                  </a:moveTo>
                  <a:lnTo>
                    <a:pt x="578" y="16"/>
                  </a:lnTo>
                  <a:lnTo>
                    <a:pt x="580" y="18"/>
                  </a:lnTo>
                  <a:lnTo>
                    <a:pt x="578" y="2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22"/>
            <p:cNvSpPr>
              <a:spLocks noEditPoints="1"/>
            </p:cNvSpPr>
            <p:nvPr/>
          </p:nvSpPr>
          <p:spPr bwMode="auto">
            <a:xfrm>
              <a:off x="5565775" y="2047875"/>
              <a:ext cx="76200" cy="323850"/>
            </a:xfrm>
            <a:custGeom>
              <a:avLst/>
              <a:gdLst>
                <a:gd name="T0" fmla="*/ 0 w 48"/>
                <a:gd name="T1" fmla="*/ 42 h 204"/>
                <a:gd name="T2" fmla="*/ 12 w 48"/>
                <a:gd name="T3" fmla="*/ 0 h 204"/>
                <a:gd name="T4" fmla="*/ 36 w 48"/>
                <a:gd name="T5" fmla="*/ 34 h 204"/>
                <a:gd name="T6" fmla="*/ 0 w 48"/>
                <a:gd name="T7" fmla="*/ 42 h 204"/>
                <a:gd name="T8" fmla="*/ 44 w 48"/>
                <a:gd name="T9" fmla="*/ 202 h 204"/>
                <a:gd name="T10" fmla="*/ 16 w 48"/>
                <a:gd name="T11" fmla="*/ 32 h 204"/>
                <a:gd name="T12" fmla="*/ 18 w 48"/>
                <a:gd name="T13" fmla="*/ 30 h 204"/>
                <a:gd name="T14" fmla="*/ 20 w 48"/>
                <a:gd name="T15" fmla="*/ 32 h 204"/>
                <a:gd name="T16" fmla="*/ 48 w 48"/>
                <a:gd name="T17" fmla="*/ 202 h 204"/>
                <a:gd name="T18" fmla="*/ 46 w 48"/>
                <a:gd name="T19" fmla="*/ 204 h 204"/>
                <a:gd name="T20" fmla="*/ 44 w 48"/>
                <a:gd name="T21" fmla="*/ 20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204">
                  <a:moveTo>
                    <a:pt x="0" y="42"/>
                  </a:moveTo>
                  <a:lnTo>
                    <a:pt x="12" y="0"/>
                  </a:lnTo>
                  <a:lnTo>
                    <a:pt x="36" y="34"/>
                  </a:lnTo>
                  <a:lnTo>
                    <a:pt x="0" y="42"/>
                  </a:lnTo>
                  <a:close/>
                  <a:moveTo>
                    <a:pt x="44" y="202"/>
                  </a:moveTo>
                  <a:lnTo>
                    <a:pt x="16" y="32"/>
                  </a:lnTo>
                  <a:lnTo>
                    <a:pt x="18" y="30"/>
                  </a:lnTo>
                  <a:lnTo>
                    <a:pt x="20" y="32"/>
                  </a:lnTo>
                  <a:lnTo>
                    <a:pt x="48" y="202"/>
                  </a:lnTo>
                  <a:lnTo>
                    <a:pt x="46" y="204"/>
                  </a:lnTo>
                  <a:lnTo>
                    <a:pt x="44" y="20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3"/>
            <p:cNvSpPr>
              <a:spLocks noEditPoints="1"/>
            </p:cNvSpPr>
            <p:nvPr/>
          </p:nvSpPr>
          <p:spPr bwMode="auto">
            <a:xfrm>
              <a:off x="4187825" y="4565650"/>
              <a:ext cx="222250" cy="269875"/>
            </a:xfrm>
            <a:custGeom>
              <a:avLst/>
              <a:gdLst>
                <a:gd name="T0" fmla="*/ 40 w 140"/>
                <a:gd name="T1" fmla="*/ 152 h 170"/>
                <a:gd name="T2" fmla="*/ 0 w 140"/>
                <a:gd name="T3" fmla="*/ 170 h 170"/>
                <a:gd name="T4" fmla="*/ 10 w 140"/>
                <a:gd name="T5" fmla="*/ 130 h 170"/>
                <a:gd name="T6" fmla="*/ 40 w 140"/>
                <a:gd name="T7" fmla="*/ 152 h 170"/>
                <a:gd name="T8" fmla="*/ 140 w 140"/>
                <a:gd name="T9" fmla="*/ 4 h 170"/>
                <a:gd name="T10" fmla="*/ 24 w 140"/>
                <a:gd name="T11" fmla="*/ 148 h 170"/>
                <a:gd name="T12" fmla="*/ 20 w 140"/>
                <a:gd name="T13" fmla="*/ 148 h 170"/>
                <a:gd name="T14" fmla="*/ 20 w 140"/>
                <a:gd name="T15" fmla="*/ 144 h 170"/>
                <a:gd name="T16" fmla="*/ 136 w 140"/>
                <a:gd name="T17" fmla="*/ 0 h 170"/>
                <a:gd name="T18" fmla="*/ 140 w 140"/>
                <a:gd name="T19" fmla="*/ 0 h 170"/>
                <a:gd name="T20" fmla="*/ 140 w 140"/>
                <a:gd name="T21" fmla="*/ 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170">
                  <a:moveTo>
                    <a:pt x="40" y="152"/>
                  </a:moveTo>
                  <a:lnTo>
                    <a:pt x="0" y="170"/>
                  </a:lnTo>
                  <a:lnTo>
                    <a:pt x="10" y="130"/>
                  </a:lnTo>
                  <a:lnTo>
                    <a:pt x="40" y="152"/>
                  </a:lnTo>
                  <a:close/>
                  <a:moveTo>
                    <a:pt x="140" y="4"/>
                  </a:moveTo>
                  <a:lnTo>
                    <a:pt x="24" y="148"/>
                  </a:lnTo>
                  <a:lnTo>
                    <a:pt x="20" y="148"/>
                  </a:lnTo>
                  <a:lnTo>
                    <a:pt x="20" y="144"/>
                  </a:lnTo>
                  <a:lnTo>
                    <a:pt x="136" y="0"/>
                  </a:lnTo>
                  <a:lnTo>
                    <a:pt x="140" y="0"/>
                  </a:lnTo>
                  <a:lnTo>
                    <a:pt x="140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4"/>
            <p:cNvSpPr>
              <a:spLocks noEditPoints="1"/>
            </p:cNvSpPr>
            <p:nvPr/>
          </p:nvSpPr>
          <p:spPr bwMode="auto">
            <a:xfrm>
              <a:off x="4133850" y="5210175"/>
              <a:ext cx="165100" cy="266700"/>
            </a:xfrm>
            <a:custGeom>
              <a:avLst/>
              <a:gdLst>
                <a:gd name="T0" fmla="*/ 100 w 104"/>
                <a:gd name="T1" fmla="*/ 126 h 168"/>
                <a:gd name="T2" fmla="*/ 104 w 104"/>
                <a:gd name="T3" fmla="*/ 168 h 168"/>
                <a:gd name="T4" fmla="*/ 68 w 104"/>
                <a:gd name="T5" fmla="*/ 146 h 168"/>
                <a:gd name="T6" fmla="*/ 100 w 104"/>
                <a:gd name="T7" fmla="*/ 126 h 168"/>
                <a:gd name="T8" fmla="*/ 4 w 104"/>
                <a:gd name="T9" fmla="*/ 0 h 168"/>
                <a:gd name="T10" fmla="*/ 88 w 104"/>
                <a:gd name="T11" fmla="*/ 142 h 168"/>
                <a:gd name="T12" fmla="*/ 88 w 104"/>
                <a:gd name="T13" fmla="*/ 144 h 168"/>
                <a:gd name="T14" fmla="*/ 86 w 104"/>
                <a:gd name="T15" fmla="*/ 142 h 168"/>
                <a:gd name="T16" fmla="*/ 0 w 104"/>
                <a:gd name="T17" fmla="*/ 2 h 168"/>
                <a:gd name="T18" fmla="*/ 0 w 104"/>
                <a:gd name="T19" fmla="*/ 0 h 168"/>
                <a:gd name="T20" fmla="*/ 4 w 104"/>
                <a:gd name="T21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4" h="168">
                  <a:moveTo>
                    <a:pt x="100" y="126"/>
                  </a:moveTo>
                  <a:lnTo>
                    <a:pt x="104" y="168"/>
                  </a:lnTo>
                  <a:lnTo>
                    <a:pt x="68" y="146"/>
                  </a:lnTo>
                  <a:lnTo>
                    <a:pt x="100" y="126"/>
                  </a:lnTo>
                  <a:close/>
                  <a:moveTo>
                    <a:pt x="4" y="0"/>
                  </a:moveTo>
                  <a:lnTo>
                    <a:pt x="88" y="142"/>
                  </a:lnTo>
                  <a:lnTo>
                    <a:pt x="88" y="144"/>
                  </a:lnTo>
                  <a:lnTo>
                    <a:pt x="86" y="14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5"/>
            <p:cNvSpPr>
              <a:spLocks noEditPoints="1"/>
            </p:cNvSpPr>
            <p:nvPr/>
          </p:nvSpPr>
          <p:spPr bwMode="auto">
            <a:xfrm>
              <a:off x="4673600" y="5210175"/>
              <a:ext cx="377825" cy="323850"/>
            </a:xfrm>
            <a:custGeom>
              <a:avLst/>
              <a:gdLst>
                <a:gd name="T0" fmla="*/ 40 w 238"/>
                <a:gd name="T1" fmla="*/ 194 h 204"/>
                <a:gd name="T2" fmla="*/ 0 w 238"/>
                <a:gd name="T3" fmla="*/ 204 h 204"/>
                <a:gd name="T4" fmla="*/ 16 w 238"/>
                <a:gd name="T5" fmla="*/ 164 h 204"/>
                <a:gd name="T6" fmla="*/ 40 w 238"/>
                <a:gd name="T7" fmla="*/ 194 h 204"/>
                <a:gd name="T8" fmla="*/ 238 w 238"/>
                <a:gd name="T9" fmla="*/ 2 h 204"/>
                <a:gd name="T10" fmla="*/ 26 w 238"/>
                <a:gd name="T11" fmla="*/ 184 h 204"/>
                <a:gd name="T12" fmla="*/ 22 w 238"/>
                <a:gd name="T13" fmla="*/ 184 h 204"/>
                <a:gd name="T14" fmla="*/ 22 w 238"/>
                <a:gd name="T15" fmla="*/ 180 h 204"/>
                <a:gd name="T16" fmla="*/ 234 w 238"/>
                <a:gd name="T17" fmla="*/ 0 h 204"/>
                <a:gd name="T18" fmla="*/ 238 w 238"/>
                <a:gd name="T19" fmla="*/ 0 h 204"/>
                <a:gd name="T20" fmla="*/ 238 w 238"/>
                <a:gd name="T21" fmla="*/ 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8" h="204">
                  <a:moveTo>
                    <a:pt x="40" y="194"/>
                  </a:moveTo>
                  <a:lnTo>
                    <a:pt x="0" y="204"/>
                  </a:lnTo>
                  <a:lnTo>
                    <a:pt x="16" y="164"/>
                  </a:lnTo>
                  <a:lnTo>
                    <a:pt x="40" y="194"/>
                  </a:lnTo>
                  <a:close/>
                  <a:moveTo>
                    <a:pt x="238" y="2"/>
                  </a:moveTo>
                  <a:lnTo>
                    <a:pt x="26" y="184"/>
                  </a:lnTo>
                  <a:lnTo>
                    <a:pt x="22" y="184"/>
                  </a:lnTo>
                  <a:lnTo>
                    <a:pt x="22" y="180"/>
                  </a:lnTo>
                  <a:lnTo>
                    <a:pt x="234" y="0"/>
                  </a:lnTo>
                  <a:lnTo>
                    <a:pt x="238" y="0"/>
                  </a:lnTo>
                  <a:lnTo>
                    <a:pt x="238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6"/>
            <p:cNvSpPr>
              <a:spLocks noEditPoints="1"/>
            </p:cNvSpPr>
            <p:nvPr/>
          </p:nvSpPr>
          <p:spPr bwMode="auto">
            <a:xfrm>
              <a:off x="3384550" y="5207000"/>
              <a:ext cx="539750" cy="174625"/>
            </a:xfrm>
            <a:custGeom>
              <a:avLst/>
              <a:gdLst>
                <a:gd name="T0" fmla="*/ 44 w 340"/>
                <a:gd name="T1" fmla="*/ 110 h 110"/>
                <a:gd name="T2" fmla="*/ 0 w 340"/>
                <a:gd name="T3" fmla="*/ 104 h 110"/>
                <a:gd name="T4" fmla="*/ 32 w 340"/>
                <a:gd name="T5" fmla="*/ 74 h 110"/>
                <a:gd name="T6" fmla="*/ 44 w 340"/>
                <a:gd name="T7" fmla="*/ 110 h 110"/>
                <a:gd name="T8" fmla="*/ 338 w 340"/>
                <a:gd name="T9" fmla="*/ 4 h 110"/>
                <a:gd name="T10" fmla="*/ 32 w 340"/>
                <a:gd name="T11" fmla="*/ 98 h 110"/>
                <a:gd name="T12" fmla="*/ 30 w 340"/>
                <a:gd name="T13" fmla="*/ 96 h 110"/>
                <a:gd name="T14" fmla="*/ 32 w 340"/>
                <a:gd name="T15" fmla="*/ 92 h 110"/>
                <a:gd name="T16" fmla="*/ 336 w 340"/>
                <a:gd name="T17" fmla="*/ 0 h 110"/>
                <a:gd name="T18" fmla="*/ 340 w 340"/>
                <a:gd name="T19" fmla="*/ 2 h 110"/>
                <a:gd name="T20" fmla="*/ 338 w 340"/>
                <a:gd name="T21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0" h="110">
                  <a:moveTo>
                    <a:pt x="44" y="110"/>
                  </a:moveTo>
                  <a:lnTo>
                    <a:pt x="0" y="104"/>
                  </a:lnTo>
                  <a:lnTo>
                    <a:pt x="32" y="74"/>
                  </a:lnTo>
                  <a:lnTo>
                    <a:pt x="44" y="110"/>
                  </a:lnTo>
                  <a:close/>
                  <a:moveTo>
                    <a:pt x="338" y="4"/>
                  </a:moveTo>
                  <a:lnTo>
                    <a:pt x="32" y="98"/>
                  </a:lnTo>
                  <a:lnTo>
                    <a:pt x="30" y="96"/>
                  </a:lnTo>
                  <a:lnTo>
                    <a:pt x="32" y="92"/>
                  </a:lnTo>
                  <a:lnTo>
                    <a:pt x="336" y="0"/>
                  </a:lnTo>
                  <a:lnTo>
                    <a:pt x="340" y="2"/>
                  </a:lnTo>
                  <a:lnTo>
                    <a:pt x="338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7"/>
            <p:cNvSpPr>
              <a:spLocks noEditPoints="1"/>
            </p:cNvSpPr>
            <p:nvPr/>
          </p:nvSpPr>
          <p:spPr bwMode="auto">
            <a:xfrm>
              <a:off x="2905125" y="4943475"/>
              <a:ext cx="323850" cy="431800"/>
            </a:xfrm>
            <a:custGeom>
              <a:avLst/>
              <a:gdLst>
                <a:gd name="T0" fmla="*/ 8 w 204"/>
                <a:gd name="T1" fmla="*/ 42 h 272"/>
                <a:gd name="T2" fmla="*/ 0 w 204"/>
                <a:gd name="T3" fmla="*/ 0 h 272"/>
                <a:gd name="T4" fmla="*/ 38 w 204"/>
                <a:gd name="T5" fmla="*/ 18 h 272"/>
                <a:gd name="T6" fmla="*/ 8 w 204"/>
                <a:gd name="T7" fmla="*/ 42 h 272"/>
                <a:gd name="T8" fmla="*/ 200 w 204"/>
                <a:gd name="T9" fmla="*/ 272 h 272"/>
                <a:gd name="T10" fmla="*/ 18 w 204"/>
                <a:gd name="T11" fmla="*/ 26 h 272"/>
                <a:gd name="T12" fmla="*/ 18 w 204"/>
                <a:gd name="T13" fmla="*/ 24 h 272"/>
                <a:gd name="T14" fmla="*/ 20 w 204"/>
                <a:gd name="T15" fmla="*/ 24 h 272"/>
                <a:gd name="T16" fmla="*/ 204 w 204"/>
                <a:gd name="T17" fmla="*/ 268 h 272"/>
                <a:gd name="T18" fmla="*/ 204 w 204"/>
                <a:gd name="T19" fmla="*/ 272 h 272"/>
                <a:gd name="T20" fmla="*/ 200 w 204"/>
                <a:gd name="T21" fmla="*/ 272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272">
                  <a:moveTo>
                    <a:pt x="8" y="42"/>
                  </a:moveTo>
                  <a:lnTo>
                    <a:pt x="0" y="0"/>
                  </a:lnTo>
                  <a:lnTo>
                    <a:pt x="38" y="18"/>
                  </a:lnTo>
                  <a:lnTo>
                    <a:pt x="8" y="42"/>
                  </a:lnTo>
                  <a:close/>
                  <a:moveTo>
                    <a:pt x="200" y="272"/>
                  </a:moveTo>
                  <a:lnTo>
                    <a:pt x="18" y="26"/>
                  </a:lnTo>
                  <a:lnTo>
                    <a:pt x="18" y="24"/>
                  </a:lnTo>
                  <a:lnTo>
                    <a:pt x="20" y="24"/>
                  </a:lnTo>
                  <a:lnTo>
                    <a:pt x="204" y="268"/>
                  </a:lnTo>
                  <a:lnTo>
                    <a:pt x="204" y="272"/>
                  </a:lnTo>
                  <a:lnTo>
                    <a:pt x="200" y="27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8"/>
            <p:cNvSpPr>
              <a:spLocks noEditPoints="1"/>
            </p:cNvSpPr>
            <p:nvPr/>
          </p:nvSpPr>
          <p:spPr bwMode="auto">
            <a:xfrm>
              <a:off x="5905500" y="2743200"/>
              <a:ext cx="215900" cy="323850"/>
            </a:xfrm>
            <a:custGeom>
              <a:avLst/>
              <a:gdLst>
                <a:gd name="T0" fmla="*/ 130 w 136"/>
                <a:gd name="T1" fmla="*/ 162 h 204"/>
                <a:gd name="T2" fmla="*/ 136 w 136"/>
                <a:gd name="T3" fmla="*/ 204 h 204"/>
                <a:gd name="T4" fmla="*/ 98 w 136"/>
                <a:gd name="T5" fmla="*/ 182 h 204"/>
                <a:gd name="T6" fmla="*/ 130 w 136"/>
                <a:gd name="T7" fmla="*/ 162 h 204"/>
                <a:gd name="T8" fmla="*/ 2 w 136"/>
                <a:gd name="T9" fmla="*/ 0 h 204"/>
                <a:gd name="T10" fmla="*/ 120 w 136"/>
                <a:gd name="T11" fmla="*/ 176 h 204"/>
                <a:gd name="T12" fmla="*/ 120 w 136"/>
                <a:gd name="T13" fmla="*/ 180 h 204"/>
                <a:gd name="T14" fmla="*/ 116 w 136"/>
                <a:gd name="T15" fmla="*/ 180 h 204"/>
                <a:gd name="T16" fmla="*/ 0 w 136"/>
                <a:gd name="T17" fmla="*/ 2 h 204"/>
                <a:gd name="T18" fmla="*/ 0 w 136"/>
                <a:gd name="T19" fmla="*/ 0 h 204"/>
                <a:gd name="T20" fmla="*/ 2 w 136"/>
                <a:gd name="T21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204">
                  <a:moveTo>
                    <a:pt x="130" y="162"/>
                  </a:moveTo>
                  <a:lnTo>
                    <a:pt x="136" y="204"/>
                  </a:lnTo>
                  <a:lnTo>
                    <a:pt x="98" y="182"/>
                  </a:lnTo>
                  <a:lnTo>
                    <a:pt x="130" y="162"/>
                  </a:lnTo>
                  <a:close/>
                  <a:moveTo>
                    <a:pt x="2" y="0"/>
                  </a:moveTo>
                  <a:lnTo>
                    <a:pt x="120" y="176"/>
                  </a:lnTo>
                  <a:lnTo>
                    <a:pt x="120" y="180"/>
                  </a:lnTo>
                  <a:lnTo>
                    <a:pt x="116" y="180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9"/>
            <p:cNvSpPr>
              <a:spLocks noEditPoints="1"/>
            </p:cNvSpPr>
            <p:nvPr/>
          </p:nvSpPr>
          <p:spPr bwMode="auto">
            <a:xfrm>
              <a:off x="4298950" y="5851525"/>
              <a:ext cx="111125" cy="219075"/>
            </a:xfrm>
            <a:custGeom>
              <a:avLst/>
              <a:gdLst>
                <a:gd name="T0" fmla="*/ 34 w 70"/>
                <a:gd name="T1" fmla="*/ 112 h 138"/>
                <a:gd name="T2" fmla="*/ 0 w 70"/>
                <a:gd name="T3" fmla="*/ 138 h 138"/>
                <a:gd name="T4" fmla="*/ 0 w 70"/>
                <a:gd name="T5" fmla="*/ 94 h 138"/>
                <a:gd name="T6" fmla="*/ 34 w 70"/>
                <a:gd name="T7" fmla="*/ 112 h 138"/>
                <a:gd name="T8" fmla="*/ 70 w 70"/>
                <a:gd name="T9" fmla="*/ 4 h 138"/>
                <a:gd name="T10" fmla="*/ 16 w 70"/>
                <a:gd name="T11" fmla="*/ 110 h 138"/>
                <a:gd name="T12" fmla="*/ 12 w 70"/>
                <a:gd name="T13" fmla="*/ 110 h 138"/>
                <a:gd name="T14" fmla="*/ 12 w 70"/>
                <a:gd name="T15" fmla="*/ 108 h 138"/>
                <a:gd name="T16" fmla="*/ 64 w 70"/>
                <a:gd name="T17" fmla="*/ 2 h 138"/>
                <a:gd name="T18" fmla="*/ 68 w 70"/>
                <a:gd name="T19" fmla="*/ 0 h 138"/>
                <a:gd name="T20" fmla="*/ 70 w 70"/>
                <a:gd name="T21" fmla="*/ 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" h="138">
                  <a:moveTo>
                    <a:pt x="34" y="112"/>
                  </a:moveTo>
                  <a:lnTo>
                    <a:pt x="0" y="138"/>
                  </a:lnTo>
                  <a:lnTo>
                    <a:pt x="0" y="94"/>
                  </a:lnTo>
                  <a:lnTo>
                    <a:pt x="34" y="112"/>
                  </a:lnTo>
                  <a:close/>
                  <a:moveTo>
                    <a:pt x="70" y="4"/>
                  </a:moveTo>
                  <a:lnTo>
                    <a:pt x="16" y="110"/>
                  </a:lnTo>
                  <a:lnTo>
                    <a:pt x="12" y="110"/>
                  </a:lnTo>
                  <a:lnTo>
                    <a:pt x="12" y="108"/>
                  </a:lnTo>
                  <a:lnTo>
                    <a:pt x="64" y="2"/>
                  </a:lnTo>
                  <a:lnTo>
                    <a:pt x="68" y="0"/>
                  </a:lnTo>
                  <a:lnTo>
                    <a:pt x="70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30"/>
            <p:cNvSpPr>
              <a:spLocks noEditPoints="1"/>
            </p:cNvSpPr>
            <p:nvPr/>
          </p:nvSpPr>
          <p:spPr bwMode="auto">
            <a:xfrm>
              <a:off x="3708400" y="4403725"/>
              <a:ext cx="323850" cy="76200"/>
            </a:xfrm>
            <a:custGeom>
              <a:avLst/>
              <a:gdLst>
                <a:gd name="T0" fmla="*/ 42 w 204"/>
                <a:gd name="T1" fmla="*/ 48 h 48"/>
                <a:gd name="T2" fmla="*/ 0 w 204"/>
                <a:gd name="T3" fmla="*/ 36 h 48"/>
                <a:gd name="T4" fmla="*/ 34 w 204"/>
                <a:gd name="T5" fmla="*/ 12 h 48"/>
                <a:gd name="T6" fmla="*/ 42 w 204"/>
                <a:gd name="T7" fmla="*/ 48 h 48"/>
                <a:gd name="T8" fmla="*/ 204 w 204"/>
                <a:gd name="T9" fmla="*/ 4 h 48"/>
                <a:gd name="T10" fmla="*/ 32 w 204"/>
                <a:gd name="T11" fmla="*/ 32 h 48"/>
                <a:gd name="T12" fmla="*/ 30 w 204"/>
                <a:gd name="T13" fmla="*/ 30 h 48"/>
                <a:gd name="T14" fmla="*/ 32 w 204"/>
                <a:gd name="T15" fmla="*/ 28 h 48"/>
                <a:gd name="T16" fmla="*/ 202 w 204"/>
                <a:gd name="T17" fmla="*/ 0 h 48"/>
                <a:gd name="T18" fmla="*/ 204 w 204"/>
                <a:gd name="T19" fmla="*/ 2 h 48"/>
                <a:gd name="T20" fmla="*/ 204 w 204"/>
                <a:gd name="T21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48">
                  <a:moveTo>
                    <a:pt x="42" y="48"/>
                  </a:moveTo>
                  <a:lnTo>
                    <a:pt x="0" y="36"/>
                  </a:lnTo>
                  <a:lnTo>
                    <a:pt x="34" y="12"/>
                  </a:lnTo>
                  <a:lnTo>
                    <a:pt x="42" y="48"/>
                  </a:lnTo>
                  <a:close/>
                  <a:moveTo>
                    <a:pt x="204" y="4"/>
                  </a:moveTo>
                  <a:lnTo>
                    <a:pt x="32" y="32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202" y="0"/>
                  </a:lnTo>
                  <a:lnTo>
                    <a:pt x="204" y="2"/>
                  </a:lnTo>
                  <a:lnTo>
                    <a:pt x="204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31"/>
            <p:cNvSpPr>
              <a:spLocks noEditPoints="1"/>
            </p:cNvSpPr>
            <p:nvPr/>
          </p:nvSpPr>
          <p:spPr bwMode="auto">
            <a:xfrm>
              <a:off x="3136900" y="2857500"/>
              <a:ext cx="107950" cy="479425"/>
            </a:xfrm>
            <a:custGeom>
              <a:avLst/>
              <a:gdLst>
                <a:gd name="T0" fmla="*/ 68 w 68"/>
                <a:gd name="T1" fmla="*/ 260 h 302"/>
                <a:gd name="T2" fmla="*/ 56 w 68"/>
                <a:gd name="T3" fmla="*/ 302 h 302"/>
                <a:gd name="T4" fmla="*/ 32 w 68"/>
                <a:gd name="T5" fmla="*/ 268 h 302"/>
                <a:gd name="T6" fmla="*/ 68 w 68"/>
                <a:gd name="T7" fmla="*/ 260 h 302"/>
                <a:gd name="T8" fmla="*/ 4 w 68"/>
                <a:gd name="T9" fmla="*/ 2 h 302"/>
                <a:gd name="T10" fmla="*/ 52 w 68"/>
                <a:gd name="T11" fmla="*/ 268 h 302"/>
                <a:gd name="T12" fmla="*/ 50 w 68"/>
                <a:gd name="T13" fmla="*/ 272 h 302"/>
                <a:gd name="T14" fmla="*/ 48 w 68"/>
                <a:gd name="T15" fmla="*/ 270 h 302"/>
                <a:gd name="T16" fmla="*/ 0 w 68"/>
                <a:gd name="T17" fmla="*/ 2 h 302"/>
                <a:gd name="T18" fmla="*/ 4 w 68"/>
                <a:gd name="T19" fmla="*/ 0 h 302"/>
                <a:gd name="T20" fmla="*/ 4 w 68"/>
                <a:gd name="T21" fmla="*/ 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8" h="302">
                  <a:moveTo>
                    <a:pt x="68" y="260"/>
                  </a:moveTo>
                  <a:lnTo>
                    <a:pt x="56" y="302"/>
                  </a:lnTo>
                  <a:lnTo>
                    <a:pt x="32" y="268"/>
                  </a:lnTo>
                  <a:lnTo>
                    <a:pt x="68" y="260"/>
                  </a:lnTo>
                  <a:close/>
                  <a:moveTo>
                    <a:pt x="4" y="2"/>
                  </a:moveTo>
                  <a:lnTo>
                    <a:pt x="52" y="268"/>
                  </a:lnTo>
                  <a:lnTo>
                    <a:pt x="50" y="272"/>
                  </a:lnTo>
                  <a:lnTo>
                    <a:pt x="48" y="270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32"/>
            <p:cNvSpPr>
              <a:spLocks noEditPoints="1"/>
            </p:cNvSpPr>
            <p:nvPr/>
          </p:nvSpPr>
          <p:spPr bwMode="auto">
            <a:xfrm>
              <a:off x="4616450" y="6226175"/>
              <a:ext cx="323850" cy="120650"/>
            </a:xfrm>
            <a:custGeom>
              <a:avLst/>
              <a:gdLst>
                <a:gd name="T0" fmla="*/ 174 w 204"/>
                <a:gd name="T1" fmla="*/ 40 h 76"/>
                <a:gd name="T2" fmla="*/ 204 w 204"/>
                <a:gd name="T3" fmla="*/ 70 h 76"/>
                <a:gd name="T4" fmla="*/ 162 w 204"/>
                <a:gd name="T5" fmla="*/ 76 h 76"/>
                <a:gd name="T6" fmla="*/ 174 w 204"/>
                <a:gd name="T7" fmla="*/ 40 h 76"/>
                <a:gd name="T8" fmla="*/ 4 w 204"/>
                <a:gd name="T9" fmla="*/ 0 h 76"/>
                <a:gd name="T10" fmla="*/ 174 w 204"/>
                <a:gd name="T11" fmla="*/ 58 h 76"/>
                <a:gd name="T12" fmla="*/ 176 w 204"/>
                <a:gd name="T13" fmla="*/ 62 h 76"/>
                <a:gd name="T14" fmla="*/ 172 w 204"/>
                <a:gd name="T15" fmla="*/ 62 h 76"/>
                <a:gd name="T16" fmla="*/ 2 w 204"/>
                <a:gd name="T17" fmla="*/ 6 h 76"/>
                <a:gd name="T18" fmla="*/ 0 w 204"/>
                <a:gd name="T19" fmla="*/ 2 h 76"/>
                <a:gd name="T20" fmla="*/ 4 w 204"/>
                <a:gd name="T21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4" h="76">
                  <a:moveTo>
                    <a:pt x="174" y="40"/>
                  </a:moveTo>
                  <a:lnTo>
                    <a:pt x="204" y="70"/>
                  </a:lnTo>
                  <a:lnTo>
                    <a:pt x="162" y="76"/>
                  </a:lnTo>
                  <a:lnTo>
                    <a:pt x="174" y="40"/>
                  </a:lnTo>
                  <a:close/>
                  <a:moveTo>
                    <a:pt x="4" y="0"/>
                  </a:moveTo>
                  <a:lnTo>
                    <a:pt x="174" y="58"/>
                  </a:lnTo>
                  <a:lnTo>
                    <a:pt x="176" y="62"/>
                  </a:lnTo>
                  <a:lnTo>
                    <a:pt x="172" y="62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33"/>
            <p:cNvSpPr>
              <a:spLocks noEditPoints="1"/>
            </p:cNvSpPr>
            <p:nvPr/>
          </p:nvSpPr>
          <p:spPr bwMode="auto">
            <a:xfrm>
              <a:off x="3095625" y="5689600"/>
              <a:ext cx="79375" cy="381000"/>
            </a:xfrm>
            <a:custGeom>
              <a:avLst/>
              <a:gdLst>
                <a:gd name="T0" fmla="*/ 40 w 50"/>
                <a:gd name="T1" fmla="*/ 204 h 240"/>
                <a:gd name="T2" fmla="*/ 14 w 50"/>
                <a:gd name="T3" fmla="*/ 240 h 240"/>
                <a:gd name="T4" fmla="*/ 0 w 50"/>
                <a:gd name="T5" fmla="*/ 198 h 240"/>
                <a:gd name="T6" fmla="*/ 40 w 50"/>
                <a:gd name="T7" fmla="*/ 204 h 240"/>
                <a:gd name="T8" fmla="*/ 50 w 50"/>
                <a:gd name="T9" fmla="*/ 2 h 240"/>
                <a:gd name="T10" fmla="*/ 22 w 50"/>
                <a:gd name="T11" fmla="*/ 208 h 240"/>
                <a:gd name="T12" fmla="*/ 18 w 50"/>
                <a:gd name="T13" fmla="*/ 210 h 240"/>
                <a:gd name="T14" fmla="*/ 16 w 50"/>
                <a:gd name="T15" fmla="*/ 208 h 240"/>
                <a:gd name="T16" fmla="*/ 46 w 50"/>
                <a:gd name="T17" fmla="*/ 2 h 240"/>
                <a:gd name="T18" fmla="*/ 48 w 50"/>
                <a:gd name="T19" fmla="*/ 0 h 240"/>
                <a:gd name="T20" fmla="*/ 50 w 50"/>
                <a:gd name="T21" fmla="*/ 2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240">
                  <a:moveTo>
                    <a:pt x="40" y="204"/>
                  </a:moveTo>
                  <a:lnTo>
                    <a:pt x="14" y="240"/>
                  </a:lnTo>
                  <a:lnTo>
                    <a:pt x="0" y="198"/>
                  </a:lnTo>
                  <a:lnTo>
                    <a:pt x="40" y="204"/>
                  </a:lnTo>
                  <a:close/>
                  <a:moveTo>
                    <a:pt x="50" y="2"/>
                  </a:moveTo>
                  <a:lnTo>
                    <a:pt x="22" y="208"/>
                  </a:lnTo>
                  <a:lnTo>
                    <a:pt x="18" y="210"/>
                  </a:lnTo>
                  <a:lnTo>
                    <a:pt x="16" y="208"/>
                  </a:lnTo>
                  <a:lnTo>
                    <a:pt x="46" y="2"/>
                  </a:lnTo>
                  <a:lnTo>
                    <a:pt x="48" y="0"/>
                  </a:lnTo>
                  <a:lnTo>
                    <a:pt x="50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34"/>
            <p:cNvSpPr>
              <a:spLocks noEditPoints="1"/>
            </p:cNvSpPr>
            <p:nvPr/>
          </p:nvSpPr>
          <p:spPr bwMode="auto">
            <a:xfrm>
              <a:off x="5689600" y="5153025"/>
              <a:ext cx="215900" cy="73025"/>
            </a:xfrm>
            <a:custGeom>
              <a:avLst/>
              <a:gdLst>
                <a:gd name="T0" fmla="*/ 104 w 136"/>
                <a:gd name="T1" fmla="*/ 10 h 46"/>
                <a:gd name="T2" fmla="*/ 136 w 136"/>
                <a:gd name="T3" fmla="*/ 36 h 46"/>
                <a:gd name="T4" fmla="*/ 96 w 136"/>
                <a:gd name="T5" fmla="*/ 46 h 46"/>
                <a:gd name="T6" fmla="*/ 104 w 136"/>
                <a:gd name="T7" fmla="*/ 10 h 46"/>
                <a:gd name="T8" fmla="*/ 2 w 136"/>
                <a:gd name="T9" fmla="*/ 0 h 46"/>
                <a:gd name="T10" fmla="*/ 106 w 136"/>
                <a:gd name="T11" fmla="*/ 28 h 46"/>
                <a:gd name="T12" fmla="*/ 108 w 136"/>
                <a:gd name="T13" fmla="*/ 30 h 46"/>
                <a:gd name="T14" fmla="*/ 106 w 136"/>
                <a:gd name="T15" fmla="*/ 32 h 46"/>
                <a:gd name="T16" fmla="*/ 2 w 136"/>
                <a:gd name="T17" fmla="*/ 6 h 46"/>
                <a:gd name="T18" fmla="*/ 0 w 136"/>
                <a:gd name="T19" fmla="*/ 2 h 46"/>
                <a:gd name="T20" fmla="*/ 2 w 136"/>
                <a:gd name="T2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46">
                  <a:moveTo>
                    <a:pt x="104" y="10"/>
                  </a:moveTo>
                  <a:lnTo>
                    <a:pt x="136" y="36"/>
                  </a:lnTo>
                  <a:lnTo>
                    <a:pt x="96" y="46"/>
                  </a:lnTo>
                  <a:lnTo>
                    <a:pt x="104" y="10"/>
                  </a:lnTo>
                  <a:close/>
                  <a:moveTo>
                    <a:pt x="2" y="0"/>
                  </a:moveTo>
                  <a:lnTo>
                    <a:pt x="106" y="28"/>
                  </a:lnTo>
                  <a:lnTo>
                    <a:pt x="108" y="30"/>
                  </a:lnTo>
                  <a:lnTo>
                    <a:pt x="106" y="32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35"/>
            <p:cNvSpPr>
              <a:spLocks noEditPoints="1"/>
            </p:cNvSpPr>
            <p:nvPr/>
          </p:nvSpPr>
          <p:spPr bwMode="auto">
            <a:xfrm>
              <a:off x="6334125" y="5505450"/>
              <a:ext cx="123825" cy="434975"/>
            </a:xfrm>
            <a:custGeom>
              <a:avLst/>
              <a:gdLst>
                <a:gd name="T0" fmla="*/ 78 w 78"/>
                <a:gd name="T1" fmla="*/ 232 h 274"/>
                <a:gd name="T2" fmla="*/ 68 w 78"/>
                <a:gd name="T3" fmla="*/ 274 h 274"/>
                <a:gd name="T4" fmla="*/ 40 w 78"/>
                <a:gd name="T5" fmla="*/ 240 h 274"/>
                <a:gd name="T6" fmla="*/ 78 w 78"/>
                <a:gd name="T7" fmla="*/ 232 h 274"/>
                <a:gd name="T8" fmla="*/ 4 w 78"/>
                <a:gd name="T9" fmla="*/ 0 h 274"/>
                <a:gd name="T10" fmla="*/ 64 w 78"/>
                <a:gd name="T11" fmla="*/ 240 h 274"/>
                <a:gd name="T12" fmla="*/ 62 w 78"/>
                <a:gd name="T13" fmla="*/ 244 h 274"/>
                <a:gd name="T14" fmla="*/ 58 w 78"/>
                <a:gd name="T15" fmla="*/ 242 h 274"/>
                <a:gd name="T16" fmla="*/ 0 w 78"/>
                <a:gd name="T17" fmla="*/ 2 h 274"/>
                <a:gd name="T18" fmla="*/ 2 w 78"/>
                <a:gd name="T19" fmla="*/ 0 h 274"/>
                <a:gd name="T20" fmla="*/ 4 w 78"/>
                <a:gd name="T21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274">
                  <a:moveTo>
                    <a:pt x="78" y="232"/>
                  </a:moveTo>
                  <a:lnTo>
                    <a:pt x="68" y="274"/>
                  </a:lnTo>
                  <a:lnTo>
                    <a:pt x="40" y="240"/>
                  </a:lnTo>
                  <a:lnTo>
                    <a:pt x="78" y="232"/>
                  </a:lnTo>
                  <a:close/>
                  <a:moveTo>
                    <a:pt x="4" y="0"/>
                  </a:moveTo>
                  <a:lnTo>
                    <a:pt x="64" y="240"/>
                  </a:lnTo>
                  <a:lnTo>
                    <a:pt x="62" y="244"/>
                  </a:lnTo>
                  <a:lnTo>
                    <a:pt x="58" y="24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36"/>
            <p:cNvSpPr>
              <a:spLocks noChangeArrowheads="1"/>
            </p:cNvSpPr>
            <p:nvPr/>
          </p:nvSpPr>
          <p:spPr bwMode="auto">
            <a:xfrm>
              <a:off x="5286375" y="2406650"/>
              <a:ext cx="76302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 dois parler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l’organigramme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technique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39"/>
            <p:cNvSpPr>
              <a:spLocks noChangeArrowheads="1"/>
            </p:cNvSpPr>
            <p:nvPr/>
          </p:nvSpPr>
          <p:spPr bwMode="auto">
            <a:xfrm>
              <a:off x="5210175" y="3540125"/>
              <a:ext cx="88325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 dois expliquer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différence entre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 et activité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42"/>
            <p:cNvSpPr>
              <a:spLocks noChangeArrowheads="1"/>
            </p:cNvSpPr>
            <p:nvPr/>
          </p:nvSpPr>
          <p:spPr bwMode="auto">
            <a:xfrm>
              <a:off x="4057650" y="4283075"/>
              <a:ext cx="96340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 dois parler du rôle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chef de 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4"/>
            <p:cNvSpPr>
              <a:spLocks noChangeArrowheads="1"/>
            </p:cNvSpPr>
            <p:nvPr/>
          </p:nvSpPr>
          <p:spPr bwMode="auto">
            <a:xfrm>
              <a:off x="5761783" y="4391025"/>
              <a:ext cx="87844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triptyque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coûts/délais/qualité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46"/>
            <p:cNvSpPr>
              <a:spLocks noChangeArrowheads="1"/>
            </p:cNvSpPr>
            <p:nvPr/>
          </p:nvSpPr>
          <p:spPr bwMode="auto">
            <a:xfrm>
              <a:off x="2705100" y="2495550"/>
              <a:ext cx="8896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me faut présenter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techniques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planification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60"/>
            <p:cNvSpPr>
              <a:spLocks noChangeArrowheads="1"/>
            </p:cNvSpPr>
            <p:nvPr/>
          </p:nvSpPr>
          <p:spPr bwMode="auto">
            <a:xfrm>
              <a:off x="3327102" y="1984375"/>
              <a:ext cx="884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Diagrammes PERT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61"/>
            <p:cNvSpPr>
              <a:spLocks noChangeArrowheads="1"/>
            </p:cNvSpPr>
            <p:nvPr/>
          </p:nvSpPr>
          <p:spPr bwMode="auto">
            <a:xfrm>
              <a:off x="2400300" y="1549400"/>
              <a:ext cx="7261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Diagrammes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GANTT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63"/>
            <p:cNvSpPr>
              <a:spLocks noChangeArrowheads="1"/>
            </p:cNvSpPr>
            <p:nvPr/>
          </p:nvSpPr>
          <p:spPr bwMode="auto">
            <a:xfrm>
              <a:off x="3876675" y="3019425"/>
              <a:ext cx="103714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Mes stagiaires devront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capables de citer,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décrire, utiliser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principaux outils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gestion des projets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68"/>
            <p:cNvSpPr>
              <a:spLocks noChangeArrowheads="1"/>
            </p:cNvSpPr>
            <p:nvPr/>
          </p:nvSpPr>
          <p:spPr bwMode="auto">
            <a:xfrm>
              <a:off x="4899025" y="4797425"/>
              <a:ext cx="80310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Pourquoi 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n’aboutissent-ils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72"/>
            <p:cNvSpPr>
              <a:spLocks noChangeArrowheads="1"/>
            </p:cNvSpPr>
            <p:nvPr/>
          </p:nvSpPr>
          <p:spPr bwMode="auto">
            <a:xfrm>
              <a:off x="4165600" y="1444625"/>
              <a:ext cx="9073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Calcul des dates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tôt et au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77"/>
            <p:cNvSpPr>
              <a:spLocks noChangeArrowheads="1"/>
            </p:cNvSpPr>
            <p:nvPr/>
          </p:nvSpPr>
          <p:spPr bwMode="auto">
            <a:xfrm>
              <a:off x="4235352" y="2371725"/>
              <a:ext cx="89607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origine,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différences avec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planning classique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80"/>
            <p:cNvSpPr>
              <a:spLocks noChangeArrowheads="1"/>
            </p:cNvSpPr>
            <p:nvPr/>
          </p:nvSpPr>
          <p:spPr bwMode="auto">
            <a:xfrm>
              <a:off x="2308225" y="3032125"/>
              <a:ext cx="60272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calcul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charges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83"/>
            <p:cNvSpPr>
              <a:spLocks noChangeArrowheads="1"/>
            </p:cNvSpPr>
            <p:nvPr/>
          </p:nvSpPr>
          <p:spPr bwMode="auto">
            <a:xfrm>
              <a:off x="2593975" y="3905250"/>
              <a:ext cx="55624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moyens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humains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85"/>
            <p:cNvSpPr>
              <a:spLocks noChangeArrowheads="1"/>
            </p:cNvSpPr>
            <p:nvPr/>
          </p:nvSpPr>
          <p:spPr bwMode="auto">
            <a:xfrm>
              <a:off x="5273675" y="1670050"/>
              <a:ext cx="8527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notion de tâche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élémentaire, de lot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travail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88"/>
            <p:cNvSpPr>
              <a:spLocks noChangeArrowheads="1"/>
            </p:cNvSpPr>
            <p:nvPr/>
          </p:nvSpPr>
          <p:spPr bwMode="auto">
            <a:xfrm>
              <a:off x="3692525" y="4924425"/>
              <a:ext cx="81111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constitution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l’équipe 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90"/>
            <p:cNvSpPr>
              <a:spLocks noChangeArrowheads="1"/>
            </p:cNvSpPr>
            <p:nvPr/>
          </p:nvSpPr>
          <p:spPr bwMode="auto">
            <a:xfrm>
              <a:off x="4108450" y="5562600"/>
              <a:ext cx="87363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règles de base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92"/>
            <p:cNvSpPr>
              <a:spLocks noChangeArrowheads="1"/>
            </p:cNvSpPr>
            <p:nvPr/>
          </p:nvSpPr>
          <p:spPr bwMode="auto">
            <a:xfrm>
              <a:off x="2797175" y="5419725"/>
              <a:ext cx="83676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communication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interne à l’équipe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94"/>
            <p:cNvSpPr>
              <a:spLocks noChangeArrowheads="1"/>
            </p:cNvSpPr>
            <p:nvPr/>
          </p:nvSpPr>
          <p:spPr bwMode="auto">
            <a:xfrm>
              <a:off x="2371477" y="4711700"/>
              <a:ext cx="97462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communication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l’extérieur de l’équipe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96"/>
            <p:cNvSpPr>
              <a:spLocks noChangeArrowheads="1"/>
            </p:cNvSpPr>
            <p:nvPr/>
          </p:nvSpPr>
          <p:spPr bwMode="auto">
            <a:xfrm>
              <a:off x="5829300" y="3079750"/>
              <a:ext cx="8784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calcul des coûts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97"/>
            <p:cNvSpPr>
              <a:spLocks noChangeArrowheads="1"/>
            </p:cNvSpPr>
            <p:nvPr/>
          </p:nvSpPr>
          <p:spPr bwMode="auto">
            <a:xfrm>
              <a:off x="2843808" y="4337050"/>
              <a:ext cx="80951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compétences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chef de 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99"/>
            <p:cNvSpPr>
              <a:spLocks noChangeArrowheads="1"/>
            </p:cNvSpPr>
            <p:nvPr/>
          </p:nvSpPr>
          <p:spPr bwMode="auto">
            <a:xfrm>
              <a:off x="3000127" y="3371850"/>
              <a:ext cx="62196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notion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phasage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102"/>
            <p:cNvSpPr>
              <a:spLocks noChangeArrowheads="1"/>
            </p:cNvSpPr>
            <p:nvPr/>
          </p:nvSpPr>
          <p:spPr bwMode="auto">
            <a:xfrm>
              <a:off x="3971925" y="6083300"/>
              <a:ext cx="73577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réunions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106"/>
            <p:cNvSpPr>
              <a:spLocks noChangeArrowheads="1"/>
            </p:cNvSpPr>
            <p:nvPr/>
          </p:nvSpPr>
          <p:spPr bwMode="auto">
            <a:xfrm>
              <a:off x="6053458" y="5089525"/>
              <a:ext cx="7293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L’analyse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risques dans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Rectangle 109"/>
            <p:cNvSpPr>
              <a:spLocks noChangeArrowheads="1"/>
            </p:cNvSpPr>
            <p:nvPr/>
          </p:nvSpPr>
          <p:spPr bwMode="auto">
            <a:xfrm>
              <a:off x="6210300" y="5959475"/>
              <a:ext cx="6668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actions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diminution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risques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112"/>
            <p:cNvSpPr>
              <a:spLocks noChangeArrowheads="1"/>
            </p:cNvSpPr>
            <p:nvPr/>
          </p:nvSpPr>
          <p:spPr bwMode="auto">
            <a:xfrm>
              <a:off x="2724150" y="6092825"/>
              <a:ext cx="86401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tableau de bord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projet,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indicateurs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506016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619795" y="6503990"/>
            <a:ext cx="390441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REPRÉSENTATION GRAPHIQUE DES NOTATIONS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« À CHAUD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1691680" y="2353311"/>
            <a:ext cx="5701581" cy="2434465"/>
            <a:chOff x="1691680" y="2353311"/>
            <a:chExt cx="5701581" cy="2434465"/>
          </a:xfrm>
        </p:grpSpPr>
        <p:sp>
          <p:nvSpPr>
            <p:cNvPr id="7521" name="Rectangle 6"/>
            <p:cNvSpPr>
              <a:spLocks noChangeArrowheads="1"/>
            </p:cNvSpPr>
            <p:nvPr/>
          </p:nvSpPr>
          <p:spPr bwMode="auto">
            <a:xfrm>
              <a:off x="2052341" y="2382164"/>
              <a:ext cx="1511172" cy="10098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2" name="Line 7"/>
            <p:cNvSpPr>
              <a:spLocks noChangeShapeType="1"/>
            </p:cNvSpPr>
            <p:nvPr/>
          </p:nvSpPr>
          <p:spPr bwMode="auto">
            <a:xfrm>
              <a:off x="2052341" y="298807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3" name="Line 8"/>
            <p:cNvSpPr>
              <a:spLocks noChangeShapeType="1"/>
            </p:cNvSpPr>
            <p:nvPr/>
          </p:nvSpPr>
          <p:spPr bwMode="auto">
            <a:xfrm>
              <a:off x="2052341" y="278610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4" name="Line 9"/>
            <p:cNvSpPr>
              <a:spLocks noChangeShapeType="1"/>
            </p:cNvSpPr>
            <p:nvPr/>
          </p:nvSpPr>
          <p:spPr bwMode="auto">
            <a:xfrm>
              <a:off x="2052341" y="2587741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5" name="Line 10"/>
            <p:cNvSpPr>
              <a:spLocks noChangeShapeType="1"/>
            </p:cNvSpPr>
            <p:nvPr/>
          </p:nvSpPr>
          <p:spPr bwMode="auto">
            <a:xfrm>
              <a:off x="2052341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6" name="Line 11"/>
            <p:cNvSpPr>
              <a:spLocks noChangeShapeType="1"/>
            </p:cNvSpPr>
            <p:nvPr/>
          </p:nvSpPr>
          <p:spPr bwMode="auto">
            <a:xfrm>
              <a:off x="2052341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7" name="Line 12"/>
            <p:cNvSpPr>
              <a:spLocks noChangeShapeType="1"/>
            </p:cNvSpPr>
            <p:nvPr/>
          </p:nvSpPr>
          <p:spPr bwMode="auto">
            <a:xfrm>
              <a:off x="3563513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8" name="Line 13"/>
            <p:cNvSpPr>
              <a:spLocks noChangeShapeType="1"/>
            </p:cNvSpPr>
            <p:nvPr/>
          </p:nvSpPr>
          <p:spPr bwMode="auto">
            <a:xfrm flipH="1">
              <a:off x="2052341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9" name="Line 14"/>
            <p:cNvSpPr>
              <a:spLocks noChangeShapeType="1"/>
            </p:cNvSpPr>
            <p:nvPr/>
          </p:nvSpPr>
          <p:spPr bwMode="auto">
            <a:xfrm flipV="1">
              <a:off x="2052341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0" name="Rectangle 15"/>
            <p:cNvSpPr>
              <a:spLocks noChangeArrowheads="1"/>
            </p:cNvSpPr>
            <p:nvPr/>
          </p:nvSpPr>
          <p:spPr bwMode="auto">
            <a:xfrm>
              <a:off x="2099227" y="3355950"/>
              <a:ext cx="57706" cy="36066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1" name="Rectangle 16"/>
            <p:cNvSpPr>
              <a:spLocks noChangeArrowheads="1"/>
            </p:cNvSpPr>
            <p:nvPr/>
          </p:nvSpPr>
          <p:spPr bwMode="auto">
            <a:xfrm>
              <a:off x="2099227" y="3355950"/>
              <a:ext cx="57706" cy="36066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2" name="Rectangle 17"/>
            <p:cNvSpPr>
              <a:spLocks noChangeArrowheads="1"/>
            </p:cNvSpPr>
            <p:nvPr/>
          </p:nvSpPr>
          <p:spPr bwMode="auto">
            <a:xfrm>
              <a:off x="2250705" y="3071027"/>
              <a:ext cx="57706" cy="320989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3" name="Rectangle 18"/>
            <p:cNvSpPr>
              <a:spLocks noChangeArrowheads="1"/>
            </p:cNvSpPr>
            <p:nvPr/>
          </p:nvSpPr>
          <p:spPr bwMode="auto">
            <a:xfrm>
              <a:off x="2250705" y="3071027"/>
              <a:ext cx="57706" cy="320989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4" name="Rectangle 19"/>
            <p:cNvSpPr>
              <a:spLocks noChangeArrowheads="1"/>
            </p:cNvSpPr>
            <p:nvPr/>
          </p:nvSpPr>
          <p:spPr bwMode="auto">
            <a:xfrm>
              <a:off x="2398577" y="3309064"/>
              <a:ext cx="61312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5" name="Rectangle 20"/>
            <p:cNvSpPr>
              <a:spLocks noChangeArrowheads="1"/>
            </p:cNvSpPr>
            <p:nvPr/>
          </p:nvSpPr>
          <p:spPr bwMode="auto">
            <a:xfrm>
              <a:off x="2398577" y="3309064"/>
              <a:ext cx="61312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6" name="Rectangle 21"/>
            <p:cNvSpPr>
              <a:spLocks noChangeArrowheads="1"/>
            </p:cNvSpPr>
            <p:nvPr/>
          </p:nvSpPr>
          <p:spPr bwMode="auto">
            <a:xfrm>
              <a:off x="3155966" y="3309064"/>
              <a:ext cx="61312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7" name="Rectangle 22"/>
            <p:cNvSpPr>
              <a:spLocks noChangeArrowheads="1"/>
            </p:cNvSpPr>
            <p:nvPr/>
          </p:nvSpPr>
          <p:spPr bwMode="auto">
            <a:xfrm>
              <a:off x="3155966" y="3309064"/>
              <a:ext cx="61312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8" name="Rectangle 23"/>
            <p:cNvSpPr>
              <a:spLocks noChangeArrowheads="1"/>
            </p:cNvSpPr>
            <p:nvPr/>
          </p:nvSpPr>
          <p:spPr bwMode="auto">
            <a:xfrm>
              <a:off x="3307443" y="2750039"/>
              <a:ext cx="61312" cy="641977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9" name="Rectangle 24"/>
            <p:cNvSpPr>
              <a:spLocks noChangeArrowheads="1"/>
            </p:cNvSpPr>
            <p:nvPr/>
          </p:nvSpPr>
          <p:spPr bwMode="auto">
            <a:xfrm>
              <a:off x="3307443" y="2750039"/>
              <a:ext cx="61312" cy="641977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0" name="Rectangle 25"/>
            <p:cNvSpPr>
              <a:spLocks noChangeArrowheads="1"/>
            </p:cNvSpPr>
            <p:nvPr/>
          </p:nvSpPr>
          <p:spPr bwMode="auto">
            <a:xfrm>
              <a:off x="3458921" y="3309064"/>
              <a:ext cx="61312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1" name="Rectangle 26"/>
            <p:cNvSpPr>
              <a:spLocks noChangeArrowheads="1"/>
            </p:cNvSpPr>
            <p:nvPr/>
          </p:nvSpPr>
          <p:spPr bwMode="auto">
            <a:xfrm>
              <a:off x="3458921" y="3309064"/>
              <a:ext cx="61312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2" name="Line 27"/>
            <p:cNvSpPr>
              <a:spLocks noChangeShapeType="1"/>
            </p:cNvSpPr>
            <p:nvPr/>
          </p:nvSpPr>
          <p:spPr bwMode="auto">
            <a:xfrm>
              <a:off x="2052341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3" name="Line 28"/>
            <p:cNvSpPr>
              <a:spLocks noChangeShapeType="1"/>
            </p:cNvSpPr>
            <p:nvPr/>
          </p:nvSpPr>
          <p:spPr bwMode="auto">
            <a:xfrm>
              <a:off x="2023489" y="339201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4" name="Line 29"/>
            <p:cNvSpPr>
              <a:spLocks noChangeShapeType="1"/>
            </p:cNvSpPr>
            <p:nvPr/>
          </p:nvSpPr>
          <p:spPr bwMode="auto">
            <a:xfrm>
              <a:off x="2023489" y="319004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5" name="Line 30"/>
            <p:cNvSpPr>
              <a:spLocks noChangeShapeType="1"/>
            </p:cNvSpPr>
            <p:nvPr/>
          </p:nvSpPr>
          <p:spPr bwMode="auto">
            <a:xfrm>
              <a:off x="2023489" y="298807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6" name="Line 31"/>
            <p:cNvSpPr>
              <a:spLocks noChangeShapeType="1"/>
            </p:cNvSpPr>
            <p:nvPr/>
          </p:nvSpPr>
          <p:spPr bwMode="auto">
            <a:xfrm>
              <a:off x="2023489" y="278610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7" name="Line 32"/>
            <p:cNvSpPr>
              <a:spLocks noChangeShapeType="1"/>
            </p:cNvSpPr>
            <p:nvPr/>
          </p:nvSpPr>
          <p:spPr bwMode="auto">
            <a:xfrm>
              <a:off x="2023489" y="2587741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8" name="Line 33"/>
            <p:cNvSpPr>
              <a:spLocks noChangeShapeType="1"/>
            </p:cNvSpPr>
            <p:nvPr/>
          </p:nvSpPr>
          <p:spPr bwMode="auto">
            <a:xfrm>
              <a:off x="2023489" y="2382164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9" name="Line 34"/>
            <p:cNvSpPr>
              <a:spLocks noChangeShapeType="1"/>
            </p:cNvSpPr>
            <p:nvPr/>
          </p:nvSpPr>
          <p:spPr bwMode="auto">
            <a:xfrm>
              <a:off x="2052341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0" name="Line 35"/>
            <p:cNvSpPr>
              <a:spLocks noChangeShapeType="1"/>
            </p:cNvSpPr>
            <p:nvPr/>
          </p:nvSpPr>
          <p:spPr bwMode="auto">
            <a:xfrm flipV="1">
              <a:off x="2052341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1" name="Line 36"/>
            <p:cNvSpPr>
              <a:spLocks noChangeShapeType="1"/>
            </p:cNvSpPr>
            <p:nvPr/>
          </p:nvSpPr>
          <p:spPr bwMode="auto">
            <a:xfrm flipV="1">
              <a:off x="2203819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2" name="Line 37"/>
            <p:cNvSpPr>
              <a:spLocks noChangeShapeType="1"/>
            </p:cNvSpPr>
            <p:nvPr/>
          </p:nvSpPr>
          <p:spPr bwMode="auto">
            <a:xfrm flipV="1">
              <a:off x="2355297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3" name="Line 38"/>
            <p:cNvSpPr>
              <a:spLocks noChangeShapeType="1"/>
            </p:cNvSpPr>
            <p:nvPr/>
          </p:nvSpPr>
          <p:spPr bwMode="auto">
            <a:xfrm flipV="1">
              <a:off x="2506775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4" name="Line 39"/>
            <p:cNvSpPr>
              <a:spLocks noChangeShapeType="1"/>
            </p:cNvSpPr>
            <p:nvPr/>
          </p:nvSpPr>
          <p:spPr bwMode="auto">
            <a:xfrm flipV="1">
              <a:off x="2658253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5" name="Line 40"/>
            <p:cNvSpPr>
              <a:spLocks noChangeShapeType="1"/>
            </p:cNvSpPr>
            <p:nvPr/>
          </p:nvSpPr>
          <p:spPr bwMode="auto">
            <a:xfrm flipV="1">
              <a:off x="2809731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6" name="Line 41"/>
            <p:cNvSpPr>
              <a:spLocks noChangeShapeType="1"/>
            </p:cNvSpPr>
            <p:nvPr/>
          </p:nvSpPr>
          <p:spPr bwMode="auto">
            <a:xfrm flipV="1">
              <a:off x="2961208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7" name="Line 42"/>
            <p:cNvSpPr>
              <a:spLocks noChangeShapeType="1"/>
            </p:cNvSpPr>
            <p:nvPr/>
          </p:nvSpPr>
          <p:spPr bwMode="auto">
            <a:xfrm flipV="1">
              <a:off x="3112686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8" name="Line 43"/>
            <p:cNvSpPr>
              <a:spLocks noChangeShapeType="1"/>
            </p:cNvSpPr>
            <p:nvPr/>
          </p:nvSpPr>
          <p:spPr bwMode="auto">
            <a:xfrm flipV="1">
              <a:off x="3260557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9" name="Line 44"/>
            <p:cNvSpPr>
              <a:spLocks noChangeShapeType="1"/>
            </p:cNvSpPr>
            <p:nvPr/>
          </p:nvSpPr>
          <p:spPr bwMode="auto">
            <a:xfrm flipV="1">
              <a:off x="3415642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0" name="Line 45"/>
            <p:cNvSpPr>
              <a:spLocks noChangeShapeType="1"/>
            </p:cNvSpPr>
            <p:nvPr/>
          </p:nvSpPr>
          <p:spPr bwMode="auto">
            <a:xfrm flipV="1">
              <a:off x="3563513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1" name="Rectangle 46"/>
            <p:cNvSpPr>
              <a:spLocks noChangeArrowheads="1"/>
            </p:cNvSpPr>
            <p:nvPr/>
          </p:nvSpPr>
          <p:spPr bwMode="auto">
            <a:xfrm>
              <a:off x="3963847" y="2382164"/>
              <a:ext cx="1511172" cy="10098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2" name="Line 47"/>
            <p:cNvSpPr>
              <a:spLocks noChangeShapeType="1"/>
            </p:cNvSpPr>
            <p:nvPr/>
          </p:nvSpPr>
          <p:spPr bwMode="auto">
            <a:xfrm>
              <a:off x="3963847" y="298807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3" name="Line 48"/>
            <p:cNvSpPr>
              <a:spLocks noChangeShapeType="1"/>
            </p:cNvSpPr>
            <p:nvPr/>
          </p:nvSpPr>
          <p:spPr bwMode="auto">
            <a:xfrm>
              <a:off x="3963847" y="278610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4" name="Line 49"/>
            <p:cNvSpPr>
              <a:spLocks noChangeShapeType="1"/>
            </p:cNvSpPr>
            <p:nvPr/>
          </p:nvSpPr>
          <p:spPr bwMode="auto">
            <a:xfrm>
              <a:off x="3963847" y="2587741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5" name="Line 50"/>
            <p:cNvSpPr>
              <a:spLocks noChangeShapeType="1"/>
            </p:cNvSpPr>
            <p:nvPr/>
          </p:nvSpPr>
          <p:spPr bwMode="auto">
            <a:xfrm>
              <a:off x="3963847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6" name="Line 51"/>
            <p:cNvSpPr>
              <a:spLocks noChangeShapeType="1"/>
            </p:cNvSpPr>
            <p:nvPr/>
          </p:nvSpPr>
          <p:spPr bwMode="auto">
            <a:xfrm>
              <a:off x="3963847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7" name="Line 52"/>
            <p:cNvSpPr>
              <a:spLocks noChangeShapeType="1"/>
            </p:cNvSpPr>
            <p:nvPr/>
          </p:nvSpPr>
          <p:spPr bwMode="auto">
            <a:xfrm>
              <a:off x="5475019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8" name="Line 53"/>
            <p:cNvSpPr>
              <a:spLocks noChangeShapeType="1"/>
            </p:cNvSpPr>
            <p:nvPr/>
          </p:nvSpPr>
          <p:spPr bwMode="auto">
            <a:xfrm flipH="1">
              <a:off x="3963847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9" name="Line 54"/>
            <p:cNvSpPr>
              <a:spLocks noChangeShapeType="1"/>
            </p:cNvSpPr>
            <p:nvPr/>
          </p:nvSpPr>
          <p:spPr bwMode="auto">
            <a:xfrm flipV="1">
              <a:off x="3963847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0" name="Rectangle 55"/>
            <p:cNvSpPr>
              <a:spLocks noChangeArrowheads="1"/>
            </p:cNvSpPr>
            <p:nvPr/>
          </p:nvSpPr>
          <p:spPr bwMode="auto">
            <a:xfrm>
              <a:off x="4764516" y="3355950"/>
              <a:ext cx="64919" cy="36066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1" name="Rectangle 56"/>
            <p:cNvSpPr>
              <a:spLocks noChangeArrowheads="1"/>
            </p:cNvSpPr>
            <p:nvPr/>
          </p:nvSpPr>
          <p:spPr bwMode="auto">
            <a:xfrm>
              <a:off x="4764516" y="3355950"/>
              <a:ext cx="64919" cy="36066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2" name="Rectangle 57"/>
            <p:cNvSpPr>
              <a:spLocks noChangeArrowheads="1"/>
            </p:cNvSpPr>
            <p:nvPr/>
          </p:nvSpPr>
          <p:spPr bwMode="auto">
            <a:xfrm>
              <a:off x="5067472" y="3110700"/>
              <a:ext cx="61312" cy="281316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3" name="Rectangle 58"/>
            <p:cNvSpPr>
              <a:spLocks noChangeArrowheads="1"/>
            </p:cNvSpPr>
            <p:nvPr/>
          </p:nvSpPr>
          <p:spPr bwMode="auto">
            <a:xfrm>
              <a:off x="5067472" y="3110700"/>
              <a:ext cx="61312" cy="281316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4" name="Rectangle 59"/>
            <p:cNvSpPr>
              <a:spLocks noChangeArrowheads="1"/>
            </p:cNvSpPr>
            <p:nvPr/>
          </p:nvSpPr>
          <p:spPr bwMode="auto">
            <a:xfrm>
              <a:off x="5218949" y="2587741"/>
              <a:ext cx="61312" cy="804275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5" name="Rectangle 60"/>
            <p:cNvSpPr>
              <a:spLocks noChangeArrowheads="1"/>
            </p:cNvSpPr>
            <p:nvPr/>
          </p:nvSpPr>
          <p:spPr bwMode="auto">
            <a:xfrm>
              <a:off x="5218949" y="2587741"/>
              <a:ext cx="61312" cy="804275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6" name="Rectangle 61"/>
            <p:cNvSpPr>
              <a:spLocks noChangeArrowheads="1"/>
            </p:cNvSpPr>
            <p:nvPr/>
          </p:nvSpPr>
          <p:spPr bwMode="auto">
            <a:xfrm>
              <a:off x="5370427" y="3309064"/>
              <a:ext cx="61312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7" name="Rectangle 62"/>
            <p:cNvSpPr>
              <a:spLocks noChangeArrowheads="1"/>
            </p:cNvSpPr>
            <p:nvPr/>
          </p:nvSpPr>
          <p:spPr bwMode="auto">
            <a:xfrm>
              <a:off x="5370427" y="3309064"/>
              <a:ext cx="61312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8" name="Line 63"/>
            <p:cNvSpPr>
              <a:spLocks noChangeShapeType="1"/>
            </p:cNvSpPr>
            <p:nvPr/>
          </p:nvSpPr>
          <p:spPr bwMode="auto">
            <a:xfrm>
              <a:off x="3963847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9" name="Line 64"/>
            <p:cNvSpPr>
              <a:spLocks noChangeShapeType="1"/>
            </p:cNvSpPr>
            <p:nvPr/>
          </p:nvSpPr>
          <p:spPr bwMode="auto">
            <a:xfrm>
              <a:off x="3934994" y="339201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0" name="Line 65"/>
            <p:cNvSpPr>
              <a:spLocks noChangeShapeType="1"/>
            </p:cNvSpPr>
            <p:nvPr/>
          </p:nvSpPr>
          <p:spPr bwMode="auto">
            <a:xfrm>
              <a:off x="3934994" y="319004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1" name="Line 66"/>
            <p:cNvSpPr>
              <a:spLocks noChangeShapeType="1"/>
            </p:cNvSpPr>
            <p:nvPr/>
          </p:nvSpPr>
          <p:spPr bwMode="auto">
            <a:xfrm>
              <a:off x="3934994" y="298807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2" name="Line 67"/>
            <p:cNvSpPr>
              <a:spLocks noChangeShapeType="1"/>
            </p:cNvSpPr>
            <p:nvPr/>
          </p:nvSpPr>
          <p:spPr bwMode="auto">
            <a:xfrm>
              <a:off x="3934994" y="278610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3" name="Line 68"/>
            <p:cNvSpPr>
              <a:spLocks noChangeShapeType="1"/>
            </p:cNvSpPr>
            <p:nvPr/>
          </p:nvSpPr>
          <p:spPr bwMode="auto">
            <a:xfrm>
              <a:off x="3934994" y="2587741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4" name="Line 69"/>
            <p:cNvSpPr>
              <a:spLocks noChangeShapeType="1"/>
            </p:cNvSpPr>
            <p:nvPr/>
          </p:nvSpPr>
          <p:spPr bwMode="auto">
            <a:xfrm>
              <a:off x="3934994" y="2382164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5" name="Line 70"/>
            <p:cNvSpPr>
              <a:spLocks noChangeShapeType="1"/>
            </p:cNvSpPr>
            <p:nvPr/>
          </p:nvSpPr>
          <p:spPr bwMode="auto">
            <a:xfrm>
              <a:off x="3963847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6" name="Line 71"/>
            <p:cNvSpPr>
              <a:spLocks noChangeShapeType="1"/>
            </p:cNvSpPr>
            <p:nvPr/>
          </p:nvSpPr>
          <p:spPr bwMode="auto">
            <a:xfrm flipV="1">
              <a:off x="3963847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7" name="Line 72"/>
            <p:cNvSpPr>
              <a:spLocks noChangeShapeType="1"/>
            </p:cNvSpPr>
            <p:nvPr/>
          </p:nvSpPr>
          <p:spPr bwMode="auto">
            <a:xfrm flipV="1">
              <a:off x="4115325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8" name="Line 73"/>
            <p:cNvSpPr>
              <a:spLocks noChangeShapeType="1"/>
            </p:cNvSpPr>
            <p:nvPr/>
          </p:nvSpPr>
          <p:spPr bwMode="auto">
            <a:xfrm flipV="1">
              <a:off x="4266803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9" name="Line 74"/>
            <p:cNvSpPr>
              <a:spLocks noChangeShapeType="1"/>
            </p:cNvSpPr>
            <p:nvPr/>
          </p:nvSpPr>
          <p:spPr bwMode="auto">
            <a:xfrm flipV="1">
              <a:off x="4418281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0" name="Line 75"/>
            <p:cNvSpPr>
              <a:spLocks noChangeShapeType="1"/>
            </p:cNvSpPr>
            <p:nvPr/>
          </p:nvSpPr>
          <p:spPr bwMode="auto">
            <a:xfrm flipV="1">
              <a:off x="4569759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1" name="Line 76"/>
            <p:cNvSpPr>
              <a:spLocks noChangeShapeType="1"/>
            </p:cNvSpPr>
            <p:nvPr/>
          </p:nvSpPr>
          <p:spPr bwMode="auto">
            <a:xfrm flipV="1">
              <a:off x="4721236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2" name="Line 77"/>
            <p:cNvSpPr>
              <a:spLocks noChangeShapeType="1"/>
            </p:cNvSpPr>
            <p:nvPr/>
          </p:nvSpPr>
          <p:spPr bwMode="auto">
            <a:xfrm flipV="1">
              <a:off x="4872714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3" name="Line 78"/>
            <p:cNvSpPr>
              <a:spLocks noChangeShapeType="1"/>
            </p:cNvSpPr>
            <p:nvPr/>
          </p:nvSpPr>
          <p:spPr bwMode="auto">
            <a:xfrm flipV="1">
              <a:off x="5020586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4" name="Line 79"/>
            <p:cNvSpPr>
              <a:spLocks noChangeShapeType="1"/>
            </p:cNvSpPr>
            <p:nvPr/>
          </p:nvSpPr>
          <p:spPr bwMode="auto">
            <a:xfrm flipV="1">
              <a:off x="5175670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5" name="Line 80"/>
            <p:cNvSpPr>
              <a:spLocks noChangeShapeType="1"/>
            </p:cNvSpPr>
            <p:nvPr/>
          </p:nvSpPr>
          <p:spPr bwMode="auto">
            <a:xfrm flipV="1">
              <a:off x="5323541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6" name="Line 81"/>
            <p:cNvSpPr>
              <a:spLocks noChangeShapeType="1"/>
            </p:cNvSpPr>
            <p:nvPr/>
          </p:nvSpPr>
          <p:spPr bwMode="auto">
            <a:xfrm flipV="1">
              <a:off x="5475019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7" name="Rectangle 82"/>
            <p:cNvSpPr>
              <a:spLocks noChangeArrowheads="1"/>
            </p:cNvSpPr>
            <p:nvPr/>
          </p:nvSpPr>
          <p:spPr bwMode="auto">
            <a:xfrm>
              <a:off x="5875353" y="2382164"/>
              <a:ext cx="1511172" cy="10098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8" name="Line 83"/>
            <p:cNvSpPr>
              <a:spLocks noChangeShapeType="1"/>
            </p:cNvSpPr>
            <p:nvPr/>
          </p:nvSpPr>
          <p:spPr bwMode="auto">
            <a:xfrm>
              <a:off x="5875353" y="298807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9" name="Line 84"/>
            <p:cNvSpPr>
              <a:spLocks noChangeShapeType="1"/>
            </p:cNvSpPr>
            <p:nvPr/>
          </p:nvSpPr>
          <p:spPr bwMode="auto">
            <a:xfrm>
              <a:off x="5875353" y="2786105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0" name="Line 85"/>
            <p:cNvSpPr>
              <a:spLocks noChangeShapeType="1"/>
            </p:cNvSpPr>
            <p:nvPr/>
          </p:nvSpPr>
          <p:spPr bwMode="auto">
            <a:xfrm>
              <a:off x="5875353" y="2587741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1" name="Line 86"/>
            <p:cNvSpPr>
              <a:spLocks noChangeShapeType="1"/>
            </p:cNvSpPr>
            <p:nvPr/>
          </p:nvSpPr>
          <p:spPr bwMode="auto">
            <a:xfrm>
              <a:off x="5875353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2" name="Line 87"/>
            <p:cNvSpPr>
              <a:spLocks noChangeShapeType="1"/>
            </p:cNvSpPr>
            <p:nvPr/>
          </p:nvSpPr>
          <p:spPr bwMode="auto">
            <a:xfrm>
              <a:off x="5875353" y="2382164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3" name="Line 88"/>
            <p:cNvSpPr>
              <a:spLocks noChangeShapeType="1"/>
            </p:cNvSpPr>
            <p:nvPr/>
          </p:nvSpPr>
          <p:spPr bwMode="auto">
            <a:xfrm>
              <a:off x="7386525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4" name="Line 89"/>
            <p:cNvSpPr>
              <a:spLocks noChangeShapeType="1"/>
            </p:cNvSpPr>
            <p:nvPr/>
          </p:nvSpPr>
          <p:spPr bwMode="auto">
            <a:xfrm flipH="1">
              <a:off x="5875353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5" name="Line 90"/>
            <p:cNvSpPr>
              <a:spLocks noChangeShapeType="1"/>
            </p:cNvSpPr>
            <p:nvPr/>
          </p:nvSpPr>
          <p:spPr bwMode="auto">
            <a:xfrm flipV="1">
              <a:off x="5875353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6" name="Rectangle 91"/>
            <p:cNvSpPr>
              <a:spLocks noChangeArrowheads="1"/>
            </p:cNvSpPr>
            <p:nvPr/>
          </p:nvSpPr>
          <p:spPr bwMode="auto">
            <a:xfrm>
              <a:off x="6073717" y="3309064"/>
              <a:ext cx="57706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7" name="Rectangle 92"/>
            <p:cNvSpPr>
              <a:spLocks noChangeArrowheads="1"/>
            </p:cNvSpPr>
            <p:nvPr/>
          </p:nvSpPr>
          <p:spPr bwMode="auto">
            <a:xfrm>
              <a:off x="6073717" y="3309064"/>
              <a:ext cx="57706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8" name="Rectangle 93"/>
            <p:cNvSpPr>
              <a:spLocks noChangeArrowheads="1"/>
            </p:cNvSpPr>
            <p:nvPr/>
          </p:nvSpPr>
          <p:spPr bwMode="auto">
            <a:xfrm>
              <a:off x="6221588" y="3309064"/>
              <a:ext cx="61312" cy="82952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9" name="Rectangle 94"/>
            <p:cNvSpPr>
              <a:spLocks noChangeArrowheads="1"/>
            </p:cNvSpPr>
            <p:nvPr/>
          </p:nvSpPr>
          <p:spPr bwMode="auto">
            <a:xfrm>
              <a:off x="6221588" y="3309064"/>
              <a:ext cx="61312" cy="82952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0" name="Rectangle 95"/>
            <p:cNvSpPr>
              <a:spLocks noChangeArrowheads="1"/>
            </p:cNvSpPr>
            <p:nvPr/>
          </p:nvSpPr>
          <p:spPr bwMode="auto">
            <a:xfrm>
              <a:off x="6376673" y="3272998"/>
              <a:ext cx="57706" cy="11901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1" name="Rectangle 96"/>
            <p:cNvSpPr>
              <a:spLocks noChangeArrowheads="1"/>
            </p:cNvSpPr>
            <p:nvPr/>
          </p:nvSpPr>
          <p:spPr bwMode="auto">
            <a:xfrm>
              <a:off x="6376673" y="3272998"/>
              <a:ext cx="57706" cy="11901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2" name="Rectangle 97"/>
            <p:cNvSpPr>
              <a:spLocks noChangeArrowheads="1"/>
            </p:cNvSpPr>
            <p:nvPr/>
          </p:nvSpPr>
          <p:spPr bwMode="auto">
            <a:xfrm>
              <a:off x="6524544" y="3272998"/>
              <a:ext cx="61312" cy="11901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3" name="Rectangle 98"/>
            <p:cNvSpPr>
              <a:spLocks noChangeArrowheads="1"/>
            </p:cNvSpPr>
            <p:nvPr/>
          </p:nvSpPr>
          <p:spPr bwMode="auto">
            <a:xfrm>
              <a:off x="6524544" y="3272998"/>
              <a:ext cx="61312" cy="11901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4" name="Rectangle 99"/>
            <p:cNvSpPr>
              <a:spLocks noChangeArrowheads="1"/>
            </p:cNvSpPr>
            <p:nvPr/>
          </p:nvSpPr>
          <p:spPr bwMode="auto">
            <a:xfrm>
              <a:off x="6679628" y="3272998"/>
              <a:ext cx="57706" cy="11901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5" name="Rectangle 100"/>
            <p:cNvSpPr>
              <a:spLocks noChangeArrowheads="1"/>
            </p:cNvSpPr>
            <p:nvPr/>
          </p:nvSpPr>
          <p:spPr bwMode="auto">
            <a:xfrm>
              <a:off x="6679628" y="3272998"/>
              <a:ext cx="57706" cy="11901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6" name="Rectangle 101"/>
            <p:cNvSpPr>
              <a:spLocks noChangeArrowheads="1"/>
            </p:cNvSpPr>
            <p:nvPr/>
          </p:nvSpPr>
          <p:spPr bwMode="auto">
            <a:xfrm>
              <a:off x="6827500" y="3229718"/>
              <a:ext cx="64919" cy="16229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7" name="Rectangle 102"/>
            <p:cNvSpPr>
              <a:spLocks noChangeArrowheads="1"/>
            </p:cNvSpPr>
            <p:nvPr/>
          </p:nvSpPr>
          <p:spPr bwMode="auto">
            <a:xfrm>
              <a:off x="6827500" y="3229718"/>
              <a:ext cx="64919" cy="16229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8" name="Rectangle 103"/>
            <p:cNvSpPr>
              <a:spLocks noChangeArrowheads="1"/>
            </p:cNvSpPr>
            <p:nvPr/>
          </p:nvSpPr>
          <p:spPr bwMode="auto">
            <a:xfrm>
              <a:off x="6978977" y="3229718"/>
              <a:ext cx="61312" cy="16229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9" name="Rectangle 104"/>
            <p:cNvSpPr>
              <a:spLocks noChangeArrowheads="1"/>
            </p:cNvSpPr>
            <p:nvPr/>
          </p:nvSpPr>
          <p:spPr bwMode="auto">
            <a:xfrm>
              <a:off x="6978977" y="3229718"/>
              <a:ext cx="61312" cy="16229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0" name="Rectangle 105"/>
            <p:cNvSpPr>
              <a:spLocks noChangeArrowheads="1"/>
            </p:cNvSpPr>
            <p:nvPr/>
          </p:nvSpPr>
          <p:spPr bwMode="auto">
            <a:xfrm>
              <a:off x="7130455" y="3190046"/>
              <a:ext cx="61312" cy="201970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1" name="Rectangle 106"/>
            <p:cNvSpPr>
              <a:spLocks noChangeArrowheads="1"/>
            </p:cNvSpPr>
            <p:nvPr/>
          </p:nvSpPr>
          <p:spPr bwMode="auto">
            <a:xfrm>
              <a:off x="7130455" y="3190046"/>
              <a:ext cx="61312" cy="201970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2" name="Rectangle 107"/>
            <p:cNvSpPr>
              <a:spLocks noChangeArrowheads="1"/>
            </p:cNvSpPr>
            <p:nvPr/>
          </p:nvSpPr>
          <p:spPr bwMode="auto">
            <a:xfrm>
              <a:off x="7281933" y="3229718"/>
              <a:ext cx="61312" cy="162298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3" name="Rectangle 108"/>
            <p:cNvSpPr>
              <a:spLocks noChangeArrowheads="1"/>
            </p:cNvSpPr>
            <p:nvPr/>
          </p:nvSpPr>
          <p:spPr bwMode="auto">
            <a:xfrm>
              <a:off x="7281933" y="3229718"/>
              <a:ext cx="61312" cy="16229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4" name="Line 109"/>
            <p:cNvSpPr>
              <a:spLocks noChangeShapeType="1"/>
            </p:cNvSpPr>
            <p:nvPr/>
          </p:nvSpPr>
          <p:spPr bwMode="auto">
            <a:xfrm>
              <a:off x="5875353" y="2382164"/>
              <a:ext cx="0" cy="1009852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5" name="Line 110"/>
            <p:cNvSpPr>
              <a:spLocks noChangeShapeType="1"/>
            </p:cNvSpPr>
            <p:nvPr/>
          </p:nvSpPr>
          <p:spPr bwMode="auto">
            <a:xfrm>
              <a:off x="5846500" y="339201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6" name="Line 111"/>
            <p:cNvSpPr>
              <a:spLocks noChangeShapeType="1"/>
            </p:cNvSpPr>
            <p:nvPr/>
          </p:nvSpPr>
          <p:spPr bwMode="auto">
            <a:xfrm>
              <a:off x="5846500" y="3190046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7" name="Line 112"/>
            <p:cNvSpPr>
              <a:spLocks noChangeShapeType="1"/>
            </p:cNvSpPr>
            <p:nvPr/>
          </p:nvSpPr>
          <p:spPr bwMode="auto">
            <a:xfrm>
              <a:off x="5846500" y="298807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8" name="Line 113"/>
            <p:cNvSpPr>
              <a:spLocks noChangeShapeType="1"/>
            </p:cNvSpPr>
            <p:nvPr/>
          </p:nvSpPr>
          <p:spPr bwMode="auto">
            <a:xfrm>
              <a:off x="5846500" y="2786105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9" name="Line 114"/>
            <p:cNvSpPr>
              <a:spLocks noChangeShapeType="1"/>
            </p:cNvSpPr>
            <p:nvPr/>
          </p:nvSpPr>
          <p:spPr bwMode="auto">
            <a:xfrm>
              <a:off x="5846500" y="2587741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0" name="Line 115"/>
            <p:cNvSpPr>
              <a:spLocks noChangeShapeType="1"/>
            </p:cNvSpPr>
            <p:nvPr/>
          </p:nvSpPr>
          <p:spPr bwMode="auto">
            <a:xfrm>
              <a:off x="5846500" y="2382164"/>
              <a:ext cx="28853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1" name="Line 116"/>
            <p:cNvSpPr>
              <a:spLocks noChangeShapeType="1"/>
            </p:cNvSpPr>
            <p:nvPr/>
          </p:nvSpPr>
          <p:spPr bwMode="auto">
            <a:xfrm>
              <a:off x="5875353" y="3392016"/>
              <a:ext cx="1511172" cy="0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2" name="Line 117"/>
            <p:cNvSpPr>
              <a:spLocks noChangeShapeType="1"/>
            </p:cNvSpPr>
            <p:nvPr/>
          </p:nvSpPr>
          <p:spPr bwMode="auto">
            <a:xfrm flipV="1">
              <a:off x="5875353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3" name="Line 118"/>
            <p:cNvSpPr>
              <a:spLocks noChangeShapeType="1"/>
            </p:cNvSpPr>
            <p:nvPr/>
          </p:nvSpPr>
          <p:spPr bwMode="auto">
            <a:xfrm flipV="1">
              <a:off x="6026831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4" name="Line 119"/>
            <p:cNvSpPr>
              <a:spLocks noChangeShapeType="1"/>
            </p:cNvSpPr>
            <p:nvPr/>
          </p:nvSpPr>
          <p:spPr bwMode="auto">
            <a:xfrm flipV="1">
              <a:off x="6178309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5" name="Line 120"/>
            <p:cNvSpPr>
              <a:spLocks noChangeShapeType="1"/>
            </p:cNvSpPr>
            <p:nvPr/>
          </p:nvSpPr>
          <p:spPr bwMode="auto">
            <a:xfrm flipV="1">
              <a:off x="6329787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6" name="Line 121"/>
            <p:cNvSpPr>
              <a:spLocks noChangeShapeType="1"/>
            </p:cNvSpPr>
            <p:nvPr/>
          </p:nvSpPr>
          <p:spPr bwMode="auto">
            <a:xfrm flipV="1">
              <a:off x="6481265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7" name="Line 122"/>
            <p:cNvSpPr>
              <a:spLocks noChangeShapeType="1"/>
            </p:cNvSpPr>
            <p:nvPr/>
          </p:nvSpPr>
          <p:spPr bwMode="auto">
            <a:xfrm flipV="1">
              <a:off x="6632742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8" name="Line 123"/>
            <p:cNvSpPr>
              <a:spLocks noChangeShapeType="1"/>
            </p:cNvSpPr>
            <p:nvPr/>
          </p:nvSpPr>
          <p:spPr bwMode="auto">
            <a:xfrm flipV="1">
              <a:off x="6784220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9" name="Line 124"/>
            <p:cNvSpPr>
              <a:spLocks noChangeShapeType="1"/>
            </p:cNvSpPr>
            <p:nvPr/>
          </p:nvSpPr>
          <p:spPr bwMode="auto">
            <a:xfrm flipV="1">
              <a:off x="6935698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0" name="Line 125"/>
            <p:cNvSpPr>
              <a:spLocks noChangeShapeType="1"/>
            </p:cNvSpPr>
            <p:nvPr/>
          </p:nvSpPr>
          <p:spPr bwMode="auto">
            <a:xfrm flipV="1">
              <a:off x="7083569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1" name="Line 126"/>
            <p:cNvSpPr>
              <a:spLocks noChangeShapeType="1"/>
            </p:cNvSpPr>
            <p:nvPr/>
          </p:nvSpPr>
          <p:spPr bwMode="auto">
            <a:xfrm flipV="1">
              <a:off x="7238654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2" name="Line 127"/>
            <p:cNvSpPr>
              <a:spLocks noChangeShapeType="1"/>
            </p:cNvSpPr>
            <p:nvPr/>
          </p:nvSpPr>
          <p:spPr bwMode="auto">
            <a:xfrm flipV="1">
              <a:off x="7386525" y="3392016"/>
              <a:ext cx="0" cy="39673"/>
            </a:xfrm>
            <a:prstGeom prst="line">
              <a:avLst/>
            </a:pr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3" name="Freeform 128"/>
            <p:cNvSpPr>
              <a:spLocks noEditPoints="1"/>
            </p:cNvSpPr>
            <p:nvPr/>
          </p:nvSpPr>
          <p:spPr bwMode="auto">
            <a:xfrm>
              <a:off x="3228098" y="3453329"/>
              <a:ext cx="266889" cy="753782"/>
            </a:xfrm>
            <a:custGeom>
              <a:avLst/>
              <a:gdLst>
                <a:gd name="T0" fmla="*/ 0 w 148"/>
                <a:gd name="T1" fmla="*/ 42 h 418"/>
                <a:gd name="T2" fmla="*/ 6 w 148"/>
                <a:gd name="T3" fmla="*/ 0 h 418"/>
                <a:gd name="T4" fmla="*/ 36 w 148"/>
                <a:gd name="T5" fmla="*/ 28 h 418"/>
                <a:gd name="T6" fmla="*/ 0 w 148"/>
                <a:gd name="T7" fmla="*/ 42 h 418"/>
                <a:gd name="T8" fmla="*/ 142 w 148"/>
                <a:gd name="T9" fmla="*/ 418 h 418"/>
                <a:gd name="T10" fmla="*/ 14 w 148"/>
                <a:gd name="T11" fmla="*/ 30 h 418"/>
                <a:gd name="T12" fmla="*/ 16 w 148"/>
                <a:gd name="T13" fmla="*/ 28 h 418"/>
                <a:gd name="T14" fmla="*/ 18 w 148"/>
                <a:gd name="T15" fmla="*/ 28 h 418"/>
                <a:gd name="T16" fmla="*/ 148 w 148"/>
                <a:gd name="T17" fmla="*/ 416 h 418"/>
                <a:gd name="T18" fmla="*/ 146 w 148"/>
                <a:gd name="T19" fmla="*/ 418 h 418"/>
                <a:gd name="T20" fmla="*/ 142 w 148"/>
                <a:gd name="T21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8" h="418">
                  <a:moveTo>
                    <a:pt x="0" y="42"/>
                  </a:moveTo>
                  <a:lnTo>
                    <a:pt x="6" y="0"/>
                  </a:lnTo>
                  <a:lnTo>
                    <a:pt x="36" y="28"/>
                  </a:lnTo>
                  <a:lnTo>
                    <a:pt x="0" y="42"/>
                  </a:lnTo>
                  <a:close/>
                  <a:moveTo>
                    <a:pt x="142" y="418"/>
                  </a:moveTo>
                  <a:lnTo>
                    <a:pt x="14" y="30"/>
                  </a:lnTo>
                  <a:lnTo>
                    <a:pt x="16" y="28"/>
                  </a:lnTo>
                  <a:lnTo>
                    <a:pt x="18" y="28"/>
                  </a:lnTo>
                  <a:lnTo>
                    <a:pt x="148" y="416"/>
                  </a:lnTo>
                  <a:lnTo>
                    <a:pt x="146" y="418"/>
                  </a:lnTo>
                  <a:lnTo>
                    <a:pt x="142" y="4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4" name="Rectangle 129"/>
            <p:cNvSpPr>
              <a:spLocks noChangeArrowheads="1"/>
            </p:cNvSpPr>
            <p:nvPr/>
          </p:nvSpPr>
          <p:spPr bwMode="auto">
            <a:xfrm>
              <a:off x="1691680" y="3683069"/>
              <a:ext cx="2214462" cy="11000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5" name="Rectangle 130"/>
            <p:cNvSpPr>
              <a:spLocks noChangeArrowheads="1"/>
            </p:cNvSpPr>
            <p:nvPr/>
          </p:nvSpPr>
          <p:spPr bwMode="auto">
            <a:xfrm>
              <a:off x="1691680" y="3683069"/>
              <a:ext cx="2214462" cy="11000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6" name="Freeform 131"/>
            <p:cNvSpPr>
              <a:spLocks noEditPoints="1"/>
            </p:cNvSpPr>
            <p:nvPr/>
          </p:nvSpPr>
          <p:spPr bwMode="auto">
            <a:xfrm>
              <a:off x="4497626" y="3024141"/>
              <a:ext cx="93772" cy="1633797"/>
            </a:xfrm>
            <a:custGeom>
              <a:avLst/>
              <a:gdLst>
                <a:gd name="T0" fmla="*/ 0 w 52"/>
                <a:gd name="T1" fmla="*/ 40 h 906"/>
                <a:gd name="T2" fmla="*/ 18 w 52"/>
                <a:gd name="T3" fmla="*/ 0 h 906"/>
                <a:gd name="T4" fmla="*/ 38 w 52"/>
                <a:gd name="T5" fmla="*/ 38 h 906"/>
                <a:gd name="T6" fmla="*/ 0 w 52"/>
                <a:gd name="T7" fmla="*/ 40 h 906"/>
                <a:gd name="T8" fmla="*/ 48 w 52"/>
                <a:gd name="T9" fmla="*/ 904 h 906"/>
                <a:gd name="T10" fmla="*/ 16 w 52"/>
                <a:gd name="T11" fmla="*/ 34 h 906"/>
                <a:gd name="T12" fmla="*/ 18 w 52"/>
                <a:gd name="T13" fmla="*/ 30 h 906"/>
                <a:gd name="T14" fmla="*/ 20 w 52"/>
                <a:gd name="T15" fmla="*/ 34 h 906"/>
                <a:gd name="T16" fmla="*/ 52 w 52"/>
                <a:gd name="T17" fmla="*/ 904 h 906"/>
                <a:gd name="T18" fmla="*/ 52 w 52"/>
                <a:gd name="T19" fmla="*/ 906 h 906"/>
                <a:gd name="T20" fmla="*/ 48 w 52"/>
                <a:gd name="T21" fmla="*/ 904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" h="906">
                  <a:moveTo>
                    <a:pt x="0" y="40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40"/>
                  </a:lnTo>
                  <a:close/>
                  <a:moveTo>
                    <a:pt x="48" y="904"/>
                  </a:moveTo>
                  <a:lnTo>
                    <a:pt x="16" y="34"/>
                  </a:lnTo>
                  <a:lnTo>
                    <a:pt x="18" y="30"/>
                  </a:lnTo>
                  <a:lnTo>
                    <a:pt x="20" y="34"/>
                  </a:lnTo>
                  <a:lnTo>
                    <a:pt x="52" y="904"/>
                  </a:lnTo>
                  <a:lnTo>
                    <a:pt x="52" y="906"/>
                  </a:lnTo>
                  <a:lnTo>
                    <a:pt x="48" y="90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7" name="Freeform 132"/>
            <p:cNvSpPr>
              <a:spLocks noEditPoints="1"/>
            </p:cNvSpPr>
            <p:nvPr/>
          </p:nvSpPr>
          <p:spPr bwMode="auto">
            <a:xfrm>
              <a:off x="5626497" y="2897910"/>
              <a:ext cx="818702" cy="1071165"/>
            </a:xfrm>
            <a:custGeom>
              <a:avLst/>
              <a:gdLst>
                <a:gd name="T0" fmla="*/ 416 w 454"/>
                <a:gd name="T1" fmla="*/ 20 h 594"/>
                <a:gd name="T2" fmla="*/ 454 w 454"/>
                <a:gd name="T3" fmla="*/ 0 h 594"/>
                <a:gd name="T4" fmla="*/ 444 w 454"/>
                <a:gd name="T5" fmla="*/ 42 h 594"/>
                <a:gd name="T6" fmla="*/ 416 w 454"/>
                <a:gd name="T7" fmla="*/ 20 h 594"/>
                <a:gd name="T8" fmla="*/ 0 w 454"/>
                <a:gd name="T9" fmla="*/ 592 h 594"/>
                <a:gd name="T10" fmla="*/ 432 w 454"/>
                <a:gd name="T11" fmla="*/ 24 h 594"/>
                <a:gd name="T12" fmla="*/ 436 w 454"/>
                <a:gd name="T13" fmla="*/ 24 h 594"/>
                <a:gd name="T14" fmla="*/ 436 w 454"/>
                <a:gd name="T15" fmla="*/ 28 h 594"/>
                <a:gd name="T16" fmla="*/ 4 w 454"/>
                <a:gd name="T17" fmla="*/ 592 h 594"/>
                <a:gd name="T18" fmla="*/ 0 w 454"/>
                <a:gd name="T19" fmla="*/ 594 h 594"/>
                <a:gd name="T20" fmla="*/ 0 w 454"/>
                <a:gd name="T21" fmla="*/ 592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4" h="594">
                  <a:moveTo>
                    <a:pt x="416" y="20"/>
                  </a:moveTo>
                  <a:lnTo>
                    <a:pt x="454" y="0"/>
                  </a:lnTo>
                  <a:lnTo>
                    <a:pt x="444" y="42"/>
                  </a:lnTo>
                  <a:lnTo>
                    <a:pt x="416" y="20"/>
                  </a:lnTo>
                  <a:close/>
                  <a:moveTo>
                    <a:pt x="0" y="592"/>
                  </a:moveTo>
                  <a:lnTo>
                    <a:pt x="432" y="24"/>
                  </a:lnTo>
                  <a:lnTo>
                    <a:pt x="436" y="24"/>
                  </a:lnTo>
                  <a:lnTo>
                    <a:pt x="436" y="28"/>
                  </a:lnTo>
                  <a:lnTo>
                    <a:pt x="4" y="592"/>
                  </a:lnTo>
                  <a:lnTo>
                    <a:pt x="0" y="594"/>
                  </a:lnTo>
                  <a:lnTo>
                    <a:pt x="0" y="5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8" name="Rectangle 133"/>
            <p:cNvSpPr>
              <a:spLocks noChangeArrowheads="1"/>
            </p:cNvSpPr>
            <p:nvPr/>
          </p:nvSpPr>
          <p:spPr bwMode="auto">
            <a:xfrm>
              <a:off x="4187457" y="4336949"/>
              <a:ext cx="3199067" cy="45082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9" name="Rectangle 134"/>
            <p:cNvSpPr>
              <a:spLocks noChangeArrowheads="1"/>
            </p:cNvSpPr>
            <p:nvPr/>
          </p:nvSpPr>
          <p:spPr bwMode="auto">
            <a:xfrm>
              <a:off x="4187457" y="4336949"/>
              <a:ext cx="3199067" cy="4508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0" name="Rectangle 135"/>
            <p:cNvSpPr>
              <a:spLocks noChangeArrowheads="1"/>
            </p:cNvSpPr>
            <p:nvPr/>
          </p:nvSpPr>
          <p:spPr bwMode="auto">
            <a:xfrm>
              <a:off x="4620251" y="3741858"/>
              <a:ext cx="2769880" cy="45443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1" name="Rectangle 136"/>
            <p:cNvSpPr>
              <a:spLocks noChangeArrowheads="1"/>
            </p:cNvSpPr>
            <p:nvPr/>
          </p:nvSpPr>
          <p:spPr bwMode="auto">
            <a:xfrm>
              <a:off x="4620251" y="3741858"/>
              <a:ext cx="2769880" cy="45443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2" name="Freeform 137"/>
            <p:cNvSpPr>
              <a:spLocks noEditPoints="1"/>
            </p:cNvSpPr>
            <p:nvPr/>
          </p:nvSpPr>
          <p:spPr bwMode="auto">
            <a:xfrm>
              <a:off x="5882566" y="2429050"/>
              <a:ext cx="699683" cy="97379"/>
            </a:xfrm>
            <a:custGeom>
              <a:avLst/>
              <a:gdLst>
                <a:gd name="T0" fmla="*/ 36 w 388"/>
                <a:gd name="T1" fmla="*/ 40 h 54"/>
                <a:gd name="T2" fmla="*/ 0 w 388"/>
                <a:gd name="T3" fmla="*/ 18 h 54"/>
                <a:gd name="T4" fmla="*/ 38 w 388"/>
                <a:gd name="T5" fmla="*/ 0 h 54"/>
                <a:gd name="T6" fmla="*/ 36 w 388"/>
                <a:gd name="T7" fmla="*/ 40 h 54"/>
                <a:gd name="T8" fmla="*/ 386 w 388"/>
                <a:gd name="T9" fmla="*/ 54 h 54"/>
                <a:gd name="T10" fmla="*/ 30 w 388"/>
                <a:gd name="T11" fmla="*/ 22 h 54"/>
                <a:gd name="T12" fmla="*/ 28 w 388"/>
                <a:gd name="T13" fmla="*/ 20 h 54"/>
                <a:gd name="T14" fmla="*/ 30 w 388"/>
                <a:gd name="T15" fmla="*/ 18 h 54"/>
                <a:gd name="T16" fmla="*/ 386 w 388"/>
                <a:gd name="T17" fmla="*/ 48 h 54"/>
                <a:gd name="T18" fmla="*/ 388 w 388"/>
                <a:gd name="T19" fmla="*/ 52 h 54"/>
                <a:gd name="T20" fmla="*/ 386 w 388"/>
                <a:gd name="T21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54">
                  <a:moveTo>
                    <a:pt x="36" y="40"/>
                  </a:moveTo>
                  <a:lnTo>
                    <a:pt x="0" y="18"/>
                  </a:lnTo>
                  <a:lnTo>
                    <a:pt x="38" y="0"/>
                  </a:lnTo>
                  <a:lnTo>
                    <a:pt x="36" y="40"/>
                  </a:lnTo>
                  <a:close/>
                  <a:moveTo>
                    <a:pt x="386" y="54"/>
                  </a:moveTo>
                  <a:lnTo>
                    <a:pt x="30" y="22"/>
                  </a:lnTo>
                  <a:lnTo>
                    <a:pt x="28" y="20"/>
                  </a:lnTo>
                  <a:lnTo>
                    <a:pt x="30" y="18"/>
                  </a:lnTo>
                  <a:lnTo>
                    <a:pt x="386" y="48"/>
                  </a:lnTo>
                  <a:lnTo>
                    <a:pt x="388" y="52"/>
                  </a:lnTo>
                  <a:lnTo>
                    <a:pt x="386" y="5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3" name="Rectangle 138"/>
            <p:cNvSpPr>
              <a:spLocks noChangeArrowheads="1"/>
            </p:cNvSpPr>
            <p:nvPr/>
          </p:nvSpPr>
          <p:spPr bwMode="auto">
            <a:xfrm>
              <a:off x="6369459" y="2418230"/>
              <a:ext cx="811488" cy="41476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4" name="Rectangle 139"/>
            <p:cNvSpPr>
              <a:spLocks noChangeArrowheads="1"/>
            </p:cNvSpPr>
            <p:nvPr/>
          </p:nvSpPr>
          <p:spPr bwMode="auto">
            <a:xfrm>
              <a:off x="6369459" y="2418230"/>
              <a:ext cx="811488" cy="41476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5" name="Freeform 140"/>
            <p:cNvSpPr>
              <a:spLocks noEditPoints="1"/>
            </p:cNvSpPr>
            <p:nvPr/>
          </p:nvSpPr>
          <p:spPr bwMode="auto">
            <a:xfrm>
              <a:off x="2492348" y="2645447"/>
              <a:ext cx="209184" cy="757389"/>
            </a:xfrm>
            <a:custGeom>
              <a:avLst/>
              <a:gdLst>
                <a:gd name="T0" fmla="*/ 116 w 116"/>
                <a:gd name="T1" fmla="*/ 378 h 420"/>
                <a:gd name="T2" fmla="*/ 106 w 116"/>
                <a:gd name="T3" fmla="*/ 420 h 420"/>
                <a:gd name="T4" fmla="*/ 80 w 116"/>
                <a:gd name="T5" fmla="*/ 386 h 420"/>
                <a:gd name="T6" fmla="*/ 116 w 116"/>
                <a:gd name="T7" fmla="*/ 378 h 420"/>
                <a:gd name="T8" fmla="*/ 4 w 116"/>
                <a:gd name="T9" fmla="*/ 2 h 420"/>
                <a:gd name="T10" fmla="*/ 100 w 116"/>
                <a:gd name="T11" fmla="*/ 388 h 420"/>
                <a:gd name="T12" fmla="*/ 98 w 116"/>
                <a:gd name="T13" fmla="*/ 390 h 420"/>
                <a:gd name="T14" fmla="*/ 98 w 116"/>
                <a:gd name="T15" fmla="*/ 388 h 420"/>
                <a:gd name="T16" fmla="*/ 0 w 116"/>
                <a:gd name="T17" fmla="*/ 4 h 420"/>
                <a:gd name="T18" fmla="*/ 0 w 116"/>
                <a:gd name="T19" fmla="*/ 0 h 420"/>
                <a:gd name="T20" fmla="*/ 4 w 116"/>
                <a:gd name="T21" fmla="*/ 2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6" h="420">
                  <a:moveTo>
                    <a:pt x="116" y="378"/>
                  </a:moveTo>
                  <a:lnTo>
                    <a:pt x="106" y="420"/>
                  </a:lnTo>
                  <a:lnTo>
                    <a:pt x="80" y="386"/>
                  </a:lnTo>
                  <a:lnTo>
                    <a:pt x="116" y="378"/>
                  </a:lnTo>
                  <a:close/>
                  <a:moveTo>
                    <a:pt x="4" y="2"/>
                  </a:moveTo>
                  <a:lnTo>
                    <a:pt x="100" y="388"/>
                  </a:lnTo>
                  <a:lnTo>
                    <a:pt x="98" y="390"/>
                  </a:lnTo>
                  <a:lnTo>
                    <a:pt x="98" y="38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6" name="Rectangle 141"/>
            <p:cNvSpPr>
              <a:spLocks noChangeArrowheads="1"/>
            </p:cNvSpPr>
            <p:nvPr/>
          </p:nvSpPr>
          <p:spPr bwMode="auto">
            <a:xfrm>
              <a:off x="2120867" y="2364131"/>
              <a:ext cx="980999" cy="36426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7" name="Rectangle 142"/>
            <p:cNvSpPr>
              <a:spLocks noChangeArrowheads="1"/>
            </p:cNvSpPr>
            <p:nvPr/>
          </p:nvSpPr>
          <p:spPr bwMode="auto">
            <a:xfrm>
              <a:off x="2120867" y="2364131"/>
              <a:ext cx="980999" cy="36426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8" name="Rectangle 143"/>
            <p:cNvSpPr>
              <a:spLocks noChangeArrowheads="1"/>
            </p:cNvSpPr>
            <p:nvPr/>
          </p:nvSpPr>
          <p:spPr bwMode="auto">
            <a:xfrm>
              <a:off x="1926110" y="335955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9" name="Rectangle 144"/>
            <p:cNvSpPr>
              <a:spLocks noChangeArrowheads="1"/>
            </p:cNvSpPr>
            <p:nvPr/>
          </p:nvSpPr>
          <p:spPr bwMode="auto">
            <a:xfrm>
              <a:off x="1926110" y="316119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0" name="Rectangle 145"/>
            <p:cNvSpPr>
              <a:spLocks noChangeArrowheads="1"/>
            </p:cNvSpPr>
            <p:nvPr/>
          </p:nvSpPr>
          <p:spPr bwMode="auto">
            <a:xfrm>
              <a:off x="1875617" y="295922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1" name="Rectangle 146"/>
            <p:cNvSpPr>
              <a:spLocks noChangeArrowheads="1"/>
            </p:cNvSpPr>
            <p:nvPr/>
          </p:nvSpPr>
          <p:spPr bwMode="auto">
            <a:xfrm>
              <a:off x="1875617" y="275725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2" name="Rectangle 147"/>
            <p:cNvSpPr>
              <a:spLocks noChangeArrowheads="1"/>
            </p:cNvSpPr>
            <p:nvPr/>
          </p:nvSpPr>
          <p:spPr bwMode="auto">
            <a:xfrm>
              <a:off x="1875617" y="255528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3" name="Rectangle 148"/>
            <p:cNvSpPr>
              <a:spLocks noChangeArrowheads="1"/>
            </p:cNvSpPr>
            <p:nvPr/>
          </p:nvSpPr>
          <p:spPr bwMode="auto">
            <a:xfrm>
              <a:off x="1875617" y="235331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4" name="Rectangle 149"/>
            <p:cNvSpPr>
              <a:spLocks noChangeArrowheads="1"/>
            </p:cNvSpPr>
            <p:nvPr/>
          </p:nvSpPr>
          <p:spPr bwMode="auto">
            <a:xfrm>
              <a:off x="2106441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5" name="Rectangle 150"/>
            <p:cNvSpPr>
              <a:spLocks noChangeArrowheads="1"/>
            </p:cNvSpPr>
            <p:nvPr/>
          </p:nvSpPr>
          <p:spPr bwMode="auto">
            <a:xfrm>
              <a:off x="2257919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6" name="Rectangle 151"/>
            <p:cNvSpPr>
              <a:spLocks noChangeArrowheads="1"/>
            </p:cNvSpPr>
            <p:nvPr/>
          </p:nvSpPr>
          <p:spPr bwMode="auto">
            <a:xfrm>
              <a:off x="2405790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7" name="Rectangle 152"/>
            <p:cNvSpPr>
              <a:spLocks noChangeArrowheads="1"/>
            </p:cNvSpPr>
            <p:nvPr/>
          </p:nvSpPr>
          <p:spPr bwMode="auto">
            <a:xfrm>
              <a:off x="2560874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8" name="Rectangle 153"/>
            <p:cNvSpPr>
              <a:spLocks noChangeArrowheads="1"/>
            </p:cNvSpPr>
            <p:nvPr/>
          </p:nvSpPr>
          <p:spPr bwMode="auto">
            <a:xfrm>
              <a:off x="2708745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9" name="Rectangle 154"/>
            <p:cNvSpPr>
              <a:spLocks noChangeArrowheads="1"/>
            </p:cNvSpPr>
            <p:nvPr/>
          </p:nvSpPr>
          <p:spPr bwMode="auto">
            <a:xfrm>
              <a:off x="2863830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0" name="Rectangle 155"/>
            <p:cNvSpPr>
              <a:spLocks noChangeArrowheads="1"/>
            </p:cNvSpPr>
            <p:nvPr/>
          </p:nvSpPr>
          <p:spPr bwMode="auto">
            <a:xfrm>
              <a:off x="3011701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1" name="Rectangle 156"/>
            <p:cNvSpPr>
              <a:spLocks noChangeArrowheads="1"/>
            </p:cNvSpPr>
            <p:nvPr/>
          </p:nvSpPr>
          <p:spPr bwMode="auto">
            <a:xfrm>
              <a:off x="3163179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2" name="Rectangle 157"/>
            <p:cNvSpPr>
              <a:spLocks noChangeArrowheads="1"/>
            </p:cNvSpPr>
            <p:nvPr/>
          </p:nvSpPr>
          <p:spPr bwMode="auto">
            <a:xfrm>
              <a:off x="3314657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3" name="Rectangle 158"/>
            <p:cNvSpPr>
              <a:spLocks noChangeArrowheads="1"/>
            </p:cNvSpPr>
            <p:nvPr/>
          </p:nvSpPr>
          <p:spPr bwMode="auto">
            <a:xfrm>
              <a:off x="3440888" y="3539887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4" name="Rectangle 159"/>
            <p:cNvSpPr>
              <a:spLocks noChangeArrowheads="1"/>
            </p:cNvSpPr>
            <p:nvPr/>
          </p:nvSpPr>
          <p:spPr bwMode="auto">
            <a:xfrm>
              <a:off x="3841222" y="335955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5" name="Rectangle 160"/>
            <p:cNvSpPr>
              <a:spLocks noChangeArrowheads="1"/>
            </p:cNvSpPr>
            <p:nvPr/>
          </p:nvSpPr>
          <p:spPr bwMode="auto">
            <a:xfrm>
              <a:off x="3841222" y="316119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6" name="Rectangle 161"/>
            <p:cNvSpPr>
              <a:spLocks noChangeArrowheads="1"/>
            </p:cNvSpPr>
            <p:nvPr/>
          </p:nvSpPr>
          <p:spPr bwMode="auto">
            <a:xfrm>
              <a:off x="3790730" y="295922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7" name="Rectangle 162"/>
            <p:cNvSpPr>
              <a:spLocks noChangeArrowheads="1"/>
            </p:cNvSpPr>
            <p:nvPr/>
          </p:nvSpPr>
          <p:spPr bwMode="auto">
            <a:xfrm>
              <a:off x="3790730" y="275725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8" name="Rectangle 163"/>
            <p:cNvSpPr>
              <a:spLocks noChangeArrowheads="1"/>
            </p:cNvSpPr>
            <p:nvPr/>
          </p:nvSpPr>
          <p:spPr bwMode="auto">
            <a:xfrm>
              <a:off x="3790730" y="255528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9" name="Rectangle 164"/>
            <p:cNvSpPr>
              <a:spLocks noChangeArrowheads="1"/>
            </p:cNvSpPr>
            <p:nvPr/>
          </p:nvSpPr>
          <p:spPr bwMode="auto">
            <a:xfrm>
              <a:off x="3790730" y="235331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0" name="Rectangle 165"/>
            <p:cNvSpPr>
              <a:spLocks noChangeArrowheads="1"/>
            </p:cNvSpPr>
            <p:nvPr/>
          </p:nvSpPr>
          <p:spPr bwMode="auto">
            <a:xfrm>
              <a:off x="4017947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1" name="Rectangle 166"/>
            <p:cNvSpPr>
              <a:spLocks noChangeArrowheads="1"/>
            </p:cNvSpPr>
            <p:nvPr/>
          </p:nvSpPr>
          <p:spPr bwMode="auto">
            <a:xfrm>
              <a:off x="4169424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2" name="Rectangle 167"/>
            <p:cNvSpPr>
              <a:spLocks noChangeArrowheads="1"/>
            </p:cNvSpPr>
            <p:nvPr/>
          </p:nvSpPr>
          <p:spPr bwMode="auto">
            <a:xfrm>
              <a:off x="4320902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3" name="Rectangle 168"/>
            <p:cNvSpPr>
              <a:spLocks noChangeArrowheads="1"/>
            </p:cNvSpPr>
            <p:nvPr/>
          </p:nvSpPr>
          <p:spPr bwMode="auto">
            <a:xfrm>
              <a:off x="4468773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4" name="Rectangle 169"/>
            <p:cNvSpPr>
              <a:spLocks noChangeArrowheads="1"/>
            </p:cNvSpPr>
            <p:nvPr/>
          </p:nvSpPr>
          <p:spPr bwMode="auto">
            <a:xfrm>
              <a:off x="4623858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5" name="Rectangle 170"/>
            <p:cNvSpPr>
              <a:spLocks noChangeArrowheads="1"/>
            </p:cNvSpPr>
            <p:nvPr/>
          </p:nvSpPr>
          <p:spPr bwMode="auto">
            <a:xfrm>
              <a:off x="4771729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6" name="Rectangle 171"/>
            <p:cNvSpPr>
              <a:spLocks noChangeArrowheads="1"/>
            </p:cNvSpPr>
            <p:nvPr/>
          </p:nvSpPr>
          <p:spPr bwMode="auto">
            <a:xfrm>
              <a:off x="4923207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7" name="Rectangle 172"/>
            <p:cNvSpPr>
              <a:spLocks noChangeArrowheads="1"/>
            </p:cNvSpPr>
            <p:nvPr/>
          </p:nvSpPr>
          <p:spPr bwMode="auto">
            <a:xfrm>
              <a:off x="5074685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8" name="Rectangle 173"/>
            <p:cNvSpPr>
              <a:spLocks noChangeArrowheads="1"/>
            </p:cNvSpPr>
            <p:nvPr/>
          </p:nvSpPr>
          <p:spPr bwMode="auto">
            <a:xfrm>
              <a:off x="5226163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9" name="Rectangle 174"/>
            <p:cNvSpPr>
              <a:spLocks noChangeArrowheads="1"/>
            </p:cNvSpPr>
            <p:nvPr/>
          </p:nvSpPr>
          <p:spPr bwMode="auto">
            <a:xfrm>
              <a:off x="5348787" y="3539887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0" name="Rectangle 175"/>
            <p:cNvSpPr>
              <a:spLocks noChangeArrowheads="1"/>
            </p:cNvSpPr>
            <p:nvPr/>
          </p:nvSpPr>
          <p:spPr bwMode="auto">
            <a:xfrm>
              <a:off x="5749122" y="335955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1" name="Rectangle 176"/>
            <p:cNvSpPr>
              <a:spLocks noChangeArrowheads="1"/>
            </p:cNvSpPr>
            <p:nvPr/>
          </p:nvSpPr>
          <p:spPr bwMode="auto">
            <a:xfrm>
              <a:off x="5749122" y="3161193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2" name="Rectangle 177"/>
            <p:cNvSpPr>
              <a:spLocks noChangeArrowheads="1"/>
            </p:cNvSpPr>
            <p:nvPr/>
          </p:nvSpPr>
          <p:spPr bwMode="auto">
            <a:xfrm>
              <a:off x="5698629" y="295922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3" name="Rectangle 178"/>
            <p:cNvSpPr>
              <a:spLocks noChangeArrowheads="1"/>
            </p:cNvSpPr>
            <p:nvPr/>
          </p:nvSpPr>
          <p:spPr bwMode="auto">
            <a:xfrm>
              <a:off x="5698629" y="2757252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4" name="Rectangle 179"/>
            <p:cNvSpPr>
              <a:spLocks noChangeArrowheads="1"/>
            </p:cNvSpPr>
            <p:nvPr/>
          </p:nvSpPr>
          <p:spPr bwMode="auto">
            <a:xfrm>
              <a:off x="5698629" y="255528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5" name="Rectangle 180"/>
            <p:cNvSpPr>
              <a:spLocks noChangeArrowheads="1"/>
            </p:cNvSpPr>
            <p:nvPr/>
          </p:nvSpPr>
          <p:spPr bwMode="auto">
            <a:xfrm>
              <a:off x="5698629" y="2353311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6" name="Rectangle 181"/>
            <p:cNvSpPr>
              <a:spLocks noChangeArrowheads="1"/>
            </p:cNvSpPr>
            <p:nvPr/>
          </p:nvSpPr>
          <p:spPr bwMode="auto">
            <a:xfrm>
              <a:off x="5929452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7" name="Rectangle 182"/>
            <p:cNvSpPr>
              <a:spLocks noChangeArrowheads="1"/>
            </p:cNvSpPr>
            <p:nvPr/>
          </p:nvSpPr>
          <p:spPr bwMode="auto">
            <a:xfrm>
              <a:off x="6080930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8" name="Rectangle 183"/>
            <p:cNvSpPr>
              <a:spLocks noChangeArrowheads="1"/>
            </p:cNvSpPr>
            <p:nvPr/>
          </p:nvSpPr>
          <p:spPr bwMode="auto">
            <a:xfrm>
              <a:off x="6228801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9" name="Rectangle 184"/>
            <p:cNvSpPr>
              <a:spLocks noChangeArrowheads="1"/>
            </p:cNvSpPr>
            <p:nvPr/>
          </p:nvSpPr>
          <p:spPr bwMode="auto">
            <a:xfrm>
              <a:off x="6383886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0" name="Rectangle 185"/>
            <p:cNvSpPr>
              <a:spLocks noChangeArrowheads="1"/>
            </p:cNvSpPr>
            <p:nvPr/>
          </p:nvSpPr>
          <p:spPr bwMode="auto">
            <a:xfrm>
              <a:off x="6531757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1" name="Rectangle 186"/>
            <p:cNvSpPr>
              <a:spLocks noChangeArrowheads="1"/>
            </p:cNvSpPr>
            <p:nvPr/>
          </p:nvSpPr>
          <p:spPr bwMode="auto">
            <a:xfrm>
              <a:off x="6686842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2" name="Rectangle 187"/>
            <p:cNvSpPr>
              <a:spLocks noChangeArrowheads="1"/>
            </p:cNvSpPr>
            <p:nvPr/>
          </p:nvSpPr>
          <p:spPr bwMode="auto">
            <a:xfrm>
              <a:off x="6834713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3" name="Rectangle 188"/>
            <p:cNvSpPr>
              <a:spLocks noChangeArrowheads="1"/>
            </p:cNvSpPr>
            <p:nvPr/>
          </p:nvSpPr>
          <p:spPr bwMode="auto">
            <a:xfrm>
              <a:off x="6986191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4" name="Rectangle 189"/>
            <p:cNvSpPr>
              <a:spLocks noChangeArrowheads="1"/>
            </p:cNvSpPr>
            <p:nvPr/>
          </p:nvSpPr>
          <p:spPr bwMode="auto">
            <a:xfrm>
              <a:off x="7137668" y="353988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5" name="Rectangle 190"/>
            <p:cNvSpPr>
              <a:spLocks noChangeArrowheads="1"/>
            </p:cNvSpPr>
            <p:nvPr/>
          </p:nvSpPr>
          <p:spPr bwMode="auto">
            <a:xfrm>
              <a:off x="7263900" y="3539887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6" name="Rectangle 191"/>
            <p:cNvSpPr>
              <a:spLocks noChangeArrowheads="1"/>
            </p:cNvSpPr>
            <p:nvPr/>
          </p:nvSpPr>
          <p:spPr bwMode="auto">
            <a:xfrm>
              <a:off x="1691680" y="3802191"/>
              <a:ext cx="2214462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tracé obtenu indique clairement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que, 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vis-à-vis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paramètre considéré, il y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deux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populations de stagiaires. Un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 apprécie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alors que le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deuxième n’aime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! Il est alors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intéressant d’identifier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clairement les raisons de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dichotomie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 de reprogrammer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nouveau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2" name="Rectangle 368"/>
            <p:cNvSpPr>
              <a:spLocks noChangeArrowheads="1"/>
            </p:cNvSpPr>
            <p:nvPr/>
          </p:nvSpPr>
          <p:spPr bwMode="auto">
            <a:xfrm>
              <a:off x="4194007" y="4377696"/>
              <a:ext cx="319925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sont satisfaits. Les avis des uns et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 sont voisins. Pour ce qui est de ce paramètre,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est sur la bonne voie et peut continuer ainsi.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0" name="Rectangle 475"/>
            <p:cNvSpPr>
              <a:spLocks noChangeArrowheads="1"/>
            </p:cNvSpPr>
            <p:nvPr/>
          </p:nvSpPr>
          <p:spPr bwMode="auto">
            <a:xfrm>
              <a:off x="4623857" y="3784408"/>
              <a:ext cx="276627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avis des stagiaires sont très différents et il n’est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possible d’en tirer des enseignements. Mais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était-elle bien posée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1" name="Rectangle 556"/>
            <p:cNvSpPr>
              <a:spLocks noChangeArrowheads="1"/>
            </p:cNvSpPr>
            <p:nvPr/>
          </p:nvSpPr>
          <p:spPr bwMode="auto">
            <a:xfrm>
              <a:off x="6523126" y="2468723"/>
              <a:ext cx="5097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7" name="Rectangle 562"/>
            <p:cNvSpPr>
              <a:spLocks noChangeArrowheads="1"/>
            </p:cNvSpPr>
            <p:nvPr/>
          </p:nvSpPr>
          <p:spPr bwMode="auto">
            <a:xfrm>
              <a:off x="2326212" y="2418230"/>
              <a:ext cx="5802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3330469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08914" y="6503990"/>
            <a:ext cx="2526173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TOUR DE TABLE FINAL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« À CHAUD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18" name="Groupe 217"/>
          <p:cNvGrpSpPr/>
          <p:nvPr/>
        </p:nvGrpSpPr>
        <p:grpSpPr>
          <a:xfrm>
            <a:off x="2867366" y="2698247"/>
            <a:ext cx="2997655" cy="1838498"/>
            <a:chOff x="3740150" y="2959100"/>
            <a:chExt cx="2003425" cy="1228725"/>
          </a:xfrm>
        </p:grpSpPr>
        <p:sp>
          <p:nvSpPr>
            <p:cNvPr id="8193" name="AutoShape 4"/>
            <p:cNvSpPr>
              <a:spLocks noChangeAspect="1" noChangeArrowheads="1" noTextEdit="1"/>
            </p:cNvSpPr>
            <p:nvPr/>
          </p:nvSpPr>
          <p:spPr bwMode="auto">
            <a:xfrm>
              <a:off x="3740150" y="2959100"/>
              <a:ext cx="2003425" cy="1228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95" name="Freeform 6"/>
            <p:cNvSpPr>
              <a:spLocks/>
            </p:cNvSpPr>
            <p:nvPr/>
          </p:nvSpPr>
          <p:spPr bwMode="auto">
            <a:xfrm>
              <a:off x="4476750" y="3219450"/>
              <a:ext cx="600075" cy="171450"/>
            </a:xfrm>
            <a:custGeom>
              <a:avLst/>
              <a:gdLst>
                <a:gd name="T0" fmla="*/ 0 w 378"/>
                <a:gd name="T1" fmla="*/ 0 h 108"/>
                <a:gd name="T2" fmla="*/ 102 w 378"/>
                <a:gd name="T3" fmla="*/ 108 h 108"/>
                <a:gd name="T4" fmla="*/ 278 w 378"/>
                <a:gd name="T5" fmla="*/ 108 h 108"/>
                <a:gd name="T6" fmla="*/ 378 w 378"/>
                <a:gd name="T7" fmla="*/ 0 h 108"/>
                <a:gd name="T8" fmla="*/ 0 w 37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108">
                  <a:moveTo>
                    <a:pt x="0" y="0"/>
                  </a:moveTo>
                  <a:lnTo>
                    <a:pt x="102" y="108"/>
                  </a:lnTo>
                  <a:lnTo>
                    <a:pt x="278" y="108"/>
                  </a:lnTo>
                  <a:lnTo>
                    <a:pt x="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6" name="Freeform 7"/>
            <p:cNvSpPr>
              <a:spLocks/>
            </p:cNvSpPr>
            <p:nvPr/>
          </p:nvSpPr>
          <p:spPr bwMode="auto">
            <a:xfrm>
              <a:off x="4476750" y="3219450"/>
              <a:ext cx="600075" cy="171450"/>
            </a:xfrm>
            <a:custGeom>
              <a:avLst/>
              <a:gdLst>
                <a:gd name="T0" fmla="*/ 0 w 378"/>
                <a:gd name="T1" fmla="*/ 0 h 108"/>
                <a:gd name="T2" fmla="*/ 102 w 378"/>
                <a:gd name="T3" fmla="*/ 108 h 108"/>
                <a:gd name="T4" fmla="*/ 278 w 378"/>
                <a:gd name="T5" fmla="*/ 108 h 108"/>
                <a:gd name="T6" fmla="*/ 378 w 378"/>
                <a:gd name="T7" fmla="*/ 0 h 108"/>
                <a:gd name="T8" fmla="*/ 0 w 37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78" h="108">
                  <a:moveTo>
                    <a:pt x="0" y="0"/>
                  </a:moveTo>
                  <a:lnTo>
                    <a:pt x="102" y="108"/>
                  </a:lnTo>
                  <a:lnTo>
                    <a:pt x="278" y="108"/>
                  </a:lnTo>
                  <a:lnTo>
                    <a:pt x="37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7" name="Freeform 8"/>
            <p:cNvSpPr>
              <a:spLocks/>
            </p:cNvSpPr>
            <p:nvPr/>
          </p:nvSpPr>
          <p:spPr bwMode="auto">
            <a:xfrm>
              <a:off x="4918075" y="3216275"/>
              <a:ext cx="390525" cy="485775"/>
            </a:xfrm>
            <a:custGeom>
              <a:avLst/>
              <a:gdLst>
                <a:gd name="T0" fmla="*/ 246 w 246"/>
                <a:gd name="T1" fmla="*/ 300 h 306"/>
                <a:gd name="T2" fmla="*/ 88 w 246"/>
                <a:gd name="T3" fmla="*/ 306 h 306"/>
                <a:gd name="T4" fmla="*/ 0 w 246"/>
                <a:gd name="T5" fmla="*/ 114 h 306"/>
                <a:gd name="T6" fmla="*/ 108 w 246"/>
                <a:gd name="T7" fmla="*/ 0 h 306"/>
                <a:gd name="T8" fmla="*/ 246 w 246"/>
                <a:gd name="T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306">
                  <a:moveTo>
                    <a:pt x="246" y="300"/>
                  </a:moveTo>
                  <a:lnTo>
                    <a:pt x="88" y="306"/>
                  </a:lnTo>
                  <a:lnTo>
                    <a:pt x="0" y="114"/>
                  </a:lnTo>
                  <a:lnTo>
                    <a:pt x="108" y="0"/>
                  </a:lnTo>
                  <a:lnTo>
                    <a:pt x="246" y="30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98" name="Freeform 9"/>
            <p:cNvSpPr>
              <a:spLocks/>
            </p:cNvSpPr>
            <p:nvPr/>
          </p:nvSpPr>
          <p:spPr bwMode="auto">
            <a:xfrm>
              <a:off x="4918075" y="3216275"/>
              <a:ext cx="390525" cy="485775"/>
            </a:xfrm>
            <a:custGeom>
              <a:avLst/>
              <a:gdLst>
                <a:gd name="T0" fmla="*/ 246 w 246"/>
                <a:gd name="T1" fmla="*/ 300 h 306"/>
                <a:gd name="T2" fmla="*/ 88 w 246"/>
                <a:gd name="T3" fmla="*/ 306 h 306"/>
                <a:gd name="T4" fmla="*/ 0 w 246"/>
                <a:gd name="T5" fmla="*/ 114 h 306"/>
                <a:gd name="T6" fmla="*/ 108 w 246"/>
                <a:gd name="T7" fmla="*/ 0 h 306"/>
                <a:gd name="T8" fmla="*/ 246 w 246"/>
                <a:gd name="T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6" h="306">
                  <a:moveTo>
                    <a:pt x="246" y="300"/>
                  </a:moveTo>
                  <a:lnTo>
                    <a:pt x="88" y="306"/>
                  </a:lnTo>
                  <a:lnTo>
                    <a:pt x="0" y="114"/>
                  </a:lnTo>
                  <a:lnTo>
                    <a:pt x="108" y="0"/>
                  </a:lnTo>
                  <a:lnTo>
                    <a:pt x="246" y="30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99" name="Freeform 10"/>
            <p:cNvSpPr>
              <a:spLocks/>
            </p:cNvSpPr>
            <p:nvPr/>
          </p:nvSpPr>
          <p:spPr bwMode="auto">
            <a:xfrm>
              <a:off x="4241800" y="3216275"/>
              <a:ext cx="393700" cy="485775"/>
            </a:xfrm>
            <a:custGeom>
              <a:avLst/>
              <a:gdLst>
                <a:gd name="T0" fmla="*/ 0 w 248"/>
                <a:gd name="T1" fmla="*/ 300 h 306"/>
                <a:gd name="T2" fmla="*/ 158 w 248"/>
                <a:gd name="T3" fmla="*/ 306 h 306"/>
                <a:gd name="T4" fmla="*/ 248 w 248"/>
                <a:gd name="T5" fmla="*/ 114 h 306"/>
                <a:gd name="T6" fmla="*/ 138 w 248"/>
                <a:gd name="T7" fmla="*/ 0 h 306"/>
                <a:gd name="T8" fmla="*/ 0 w 248"/>
                <a:gd name="T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306">
                  <a:moveTo>
                    <a:pt x="0" y="300"/>
                  </a:moveTo>
                  <a:lnTo>
                    <a:pt x="158" y="306"/>
                  </a:lnTo>
                  <a:lnTo>
                    <a:pt x="248" y="114"/>
                  </a:lnTo>
                  <a:lnTo>
                    <a:pt x="138" y="0"/>
                  </a:lnTo>
                  <a:lnTo>
                    <a:pt x="0" y="30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0" name="Freeform 11"/>
            <p:cNvSpPr>
              <a:spLocks/>
            </p:cNvSpPr>
            <p:nvPr/>
          </p:nvSpPr>
          <p:spPr bwMode="auto">
            <a:xfrm>
              <a:off x="4241800" y="3216275"/>
              <a:ext cx="393700" cy="485775"/>
            </a:xfrm>
            <a:custGeom>
              <a:avLst/>
              <a:gdLst>
                <a:gd name="T0" fmla="*/ 0 w 248"/>
                <a:gd name="T1" fmla="*/ 300 h 306"/>
                <a:gd name="T2" fmla="*/ 158 w 248"/>
                <a:gd name="T3" fmla="*/ 306 h 306"/>
                <a:gd name="T4" fmla="*/ 248 w 248"/>
                <a:gd name="T5" fmla="*/ 114 h 306"/>
                <a:gd name="T6" fmla="*/ 138 w 248"/>
                <a:gd name="T7" fmla="*/ 0 h 306"/>
                <a:gd name="T8" fmla="*/ 0 w 248"/>
                <a:gd name="T9" fmla="*/ 30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8" h="306">
                  <a:moveTo>
                    <a:pt x="0" y="300"/>
                  </a:moveTo>
                  <a:lnTo>
                    <a:pt x="158" y="306"/>
                  </a:lnTo>
                  <a:lnTo>
                    <a:pt x="248" y="114"/>
                  </a:lnTo>
                  <a:lnTo>
                    <a:pt x="138" y="0"/>
                  </a:lnTo>
                  <a:lnTo>
                    <a:pt x="0" y="30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1" name="Rectangle 12"/>
            <p:cNvSpPr>
              <a:spLocks noChangeArrowheads="1"/>
            </p:cNvSpPr>
            <p:nvPr/>
          </p:nvSpPr>
          <p:spPr bwMode="auto">
            <a:xfrm>
              <a:off x="5076825" y="3695700"/>
              <a:ext cx="250825" cy="457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2" name="Rectangle 13"/>
            <p:cNvSpPr>
              <a:spLocks noChangeArrowheads="1"/>
            </p:cNvSpPr>
            <p:nvPr/>
          </p:nvSpPr>
          <p:spPr bwMode="auto">
            <a:xfrm>
              <a:off x="5076825" y="3695700"/>
              <a:ext cx="250825" cy="45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3" name="Rectangle 14"/>
            <p:cNvSpPr>
              <a:spLocks noChangeArrowheads="1"/>
            </p:cNvSpPr>
            <p:nvPr/>
          </p:nvSpPr>
          <p:spPr bwMode="auto">
            <a:xfrm>
              <a:off x="4232275" y="3695700"/>
              <a:ext cx="254000" cy="45720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4" name="Rectangle 15"/>
            <p:cNvSpPr>
              <a:spLocks noChangeArrowheads="1"/>
            </p:cNvSpPr>
            <p:nvPr/>
          </p:nvSpPr>
          <p:spPr bwMode="auto">
            <a:xfrm>
              <a:off x="4232275" y="3695700"/>
              <a:ext cx="254000" cy="45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05" name="Freeform 16"/>
            <p:cNvSpPr>
              <a:spLocks/>
            </p:cNvSpPr>
            <p:nvPr/>
          </p:nvSpPr>
          <p:spPr bwMode="auto">
            <a:xfrm>
              <a:off x="4578350" y="31019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6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6 w 54"/>
                <a:gd name="T39" fmla="*/ 2 h 50"/>
                <a:gd name="T40" fmla="*/ 26 w 54"/>
                <a:gd name="T41" fmla="*/ 0 h 50"/>
                <a:gd name="T42" fmla="*/ 26 w 54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6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6" name="Freeform 17"/>
            <p:cNvSpPr>
              <a:spLocks/>
            </p:cNvSpPr>
            <p:nvPr/>
          </p:nvSpPr>
          <p:spPr bwMode="auto">
            <a:xfrm>
              <a:off x="4578350" y="31019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6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6 w 54"/>
                <a:gd name="T39" fmla="*/ 2 h 50"/>
                <a:gd name="T40" fmla="*/ 26 w 54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6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7" name="Freeform 18"/>
            <p:cNvSpPr>
              <a:spLocks/>
            </p:cNvSpPr>
            <p:nvPr/>
          </p:nvSpPr>
          <p:spPr bwMode="auto">
            <a:xfrm>
              <a:off x="4921250" y="31019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8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8 w 54"/>
                <a:gd name="T39" fmla="*/ 2 h 50"/>
                <a:gd name="T40" fmla="*/ 26 w 54"/>
                <a:gd name="T41" fmla="*/ 0 h 50"/>
                <a:gd name="T42" fmla="*/ 26 w 54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8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8" name="Freeform 19"/>
            <p:cNvSpPr>
              <a:spLocks/>
            </p:cNvSpPr>
            <p:nvPr/>
          </p:nvSpPr>
          <p:spPr bwMode="auto">
            <a:xfrm>
              <a:off x="4921250" y="31019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8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8 w 54"/>
                <a:gd name="T39" fmla="*/ 2 h 50"/>
                <a:gd name="T40" fmla="*/ 26 w 54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8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09" name="Freeform 20"/>
            <p:cNvSpPr>
              <a:spLocks/>
            </p:cNvSpPr>
            <p:nvPr/>
          </p:nvSpPr>
          <p:spPr bwMode="auto">
            <a:xfrm>
              <a:off x="5267325" y="346392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8 w 54"/>
                <a:gd name="T39" fmla="*/ 2 h 52"/>
                <a:gd name="T40" fmla="*/ 26 w 54"/>
                <a:gd name="T41" fmla="*/ 0 h 52"/>
                <a:gd name="T42" fmla="*/ 26 w 54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0" name="Freeform 21"/>
            <p:cNvSpPr>
              <a:spLocks/>
            </p:cNvSpPr>
            <p:nvPr/>
          </p:nvSpPr>
          <p:spPr bwMode="auto">
            <a:xfrm>
              <a:off x="5267325" y="346392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8 w 54"/>
                <a:gd name="T39" fmla="*/ 2 h 52"/>
                <a:gd name="T40" fmla="*/ 26 w 54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8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1" name="Freeform 22"/>
            <p:cNvSpPr>
              <a:spLocks/>
            </p:cNvSpPr>
            <p:nvPr/>
          </p:nvSpPr>
          <p:spPr bwMode="auto">
            <a:xfrm>
              <a:off x="5397500" y="37496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6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6 w 54"/>
                <a:gd name="T39" fmla="*/ 2 h 50"/>
                <a:gd name="T40" fmla="*/ 26 w 54"/>
                <a:gd name="T41" fmla="*/ 0 h 50"/>
                <a:gd name="T42" fmla="*/ 26 w 54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6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2" name="Freeform 23"/>
            <p:cNvSpPr>
              <a:spLocks/>
            </p:cNvSpPr>
            <p:nvPr/>
          </p:nvSpPr>
          <p:spPr bwMode="auto">
            <a:xfrm>
              <a:off x="5397500" y="3749675"/>
              <a:ext cx="85725" cy="79375"/>
            </a:xfrm>
            <a:custGeom>
              <a:avLst/>
              <a:gdLst>
                <a:gd name="T0" fmla="*/ 26 w 54"/>
                <a:gd name="T1" fmla="*/ 0 h 50"/>
                <a:gd name="T2" fmla="*/ 26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6 w 54"/>
                <a:gd name="T21" fmla="*/ 50 h 50"/>
                <a:gd name="T22" fmla="*/ 26 w 54"/>
                <a:gd name="T23" fmla="*/ 50 h 50"/>
                <a:gd name="T24" fmla="*/ 36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6 w 54"/>
                <a:gd name="T39" fmla="*/ 2 h 50"/>
                <a:gd name="T40" fmla="*/ 26 w 54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0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36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3" name="Freeform 24"/>
            <p:cNvSpPr>
              <a:spLocks/>
            </p:cNvSpPr>
            <p:nvPr/>
          </p:nvSpPr>
          <p:spPr bwMode="auto">
            <a:xfrm>
              <a:off x="4273550" y="3260725"/>
              <a:ext cx="85725" cy="82550"/>
            </a:xfrm>
            <a:custGeom>
              <a:avLst/>
              <a:gdLst>
                <a:gd name="T0" fmla="*/ 28 w 54"/>
                <a:gd name="T1" fmla="*/ 0 h 52"/>
                <a:gd name="T2" fmla="*/ 28 w 54"/>
                <a:gd name="T3" fmla="*/ 0 h 52"/>
                <a:gd name="T4" fmla="*/ 18 w 54"/>
                <a:gd name="T5" fmla="*/ 2 h 52"/>
                <a:gd name="T6" fmla="*/ 10 w 54"/>
                <a:gd name="T7" fmla="*/ 8 h 52"/>
                <a:gd name="T8" fmla="*/ 4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4 w 54"/>
                <a:gd name="T15" fmla="*/ 36 h 52"/>
                <a:gd name="T16" fmla="*/ 10 w 54"/>
                <a:gd name="T17" fmla="*/ 44 h 52"/>
                <a:gd name="T18" fmla="*/ 18 w 54"/>
                <a:gd name="T19" fmla="*/ 50 h 52"/>
                <a:gd name="T20" fmla="*/ 28 w 54"/>
                <a:gd name="T21" fmla="*/ 52 h 52"/>
                <a:gd name="T22" fmla="*/ 28 w 54"/>
                <a:gd name="T23" fmla="*/ 52 h 52"/>
                <a:gd name="T24" fmla="*/ 38 w 54"/>
                <a:gd name="T25" fmla="*/ 50 h 52"/>
                <a:gd name="T26" fmla="*/ 48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8 w 54"/>
                <a:gd name="T37" fmla="*/ 8 h 52"/>
                <a:gd name="T38" fmla="*/ 38 w 54"/>
                <a:gd name="T39" fmla="*/ 2 h 52"/>
                <a:gd name="T40" fmla="*/ 28 w 54"/>
                <a:gd name="T41" fmla="*/ 0 h 52"/>
                <a:gd name="T42" fmla="*/ 28 w 54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2">
                  <a:moveTo>
                    <a:pt x="28" y="0"/>
                  </a:moveTo>
                  <a:lnTo>
                    <a:pt x="28" y="0"/>
                  </a:lnTo>
                  <a:lnTo>
                    <a:pt x="18" y="2"/>
                  </a:lnTo>
                  <a:lnTo>
                    <a:pt x="10" y="8"/>
                  </a:lnTo>
                  <a:lnTo>
                    <a:pt x="4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36"/>
                  </a:lnTo>
                  <a:lnTo>
                    <a:pt x="10" y="44"/>
                  </a:lnTo>
                  <a:lnTo>
                    <a:pt x="18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8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14" name="Freeform 25"/>
            <p:cNvSpPr>
              <a:spLocks/>
            </p:cNvSpPr>
            <p:nvPr/>
          </p:nvSpPr>
          <p:spPr bwMode="auto">
            <a:xfrm>
              <a:off x="4273550" y="3260725"/>
              <a:ext cx="85725" cy="82550"/>
            </a:xfrm>
            <a:custGeom>
              <a:avLst/>
              <a:gdLst>
                <a:gd name="T0" fmla="*/ 28 w 54"/>
                <a:gd name="T1" fmla="*/ 0 h 52"/>
                <a:gd name="T2" fmla="*/ 28 w 54"/>
                <a:gd name="T3" fmla="*/ 0 h 52"/>
                <a:gd name="T4" fmla="*/ 18 w 54"/>
                <a:gd name="T5" fmla="*/ 2 h 52"/>
                <a:gd name="T6" fmla="*/ 10 w 54"/>
                <a:gd name="T7" fmla="*/ 8 h 52"/>
                <a:gd name="T8" fmla="*/ 4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4 w 54"/>
                <a:gd name="T15" fmla="*/ 36 h 52"/>
                <a:gd name="T16" fmla="*/ 10 w 54"/>
                <a:gd name="T17" fmla="*/ 44 h 52"/>
                <a:gd name="T18" fmla="*/ 18 w 54"/>
                <a:gd name="T19" fmla="*/ 50 h 52"/>
                <a:gd name="T20" fmla="*/ 28 w 54"/>
                <a:gd name="T21" fmla="*/ 52 h 52"/>
                <a:gd name="T22" fmla="*/ 28 w 54"/>
                <a:gd name="T23" fmla="*/ 52 h 52"/>
                <a:gd name="T24" fmla="*/ 38 w 54"/>
                <a:gd name="T25" fmla="*/ 50 h 52"/>
                <a:gd name="T26" fmla="*/ 48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8 w 54"/>
                <a:gd name="T37" fmla="*/ 8 h 52"/>
                <a:gd name="T38" fmla="*/ 38 w 54"/>
                <a:gd name="T39" fmla="*/ 2 h 52"/>
                <a:gd name="T40" fmla="*/ 28 w 54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2">
                  <a:moveTo>
                    <a:pt x="28" y="0"/>
                  </a:moveTo>
                  <a:lnTo>
                    <a:pt x="28" y="0"/>
                  </a:lnTo>
                  <a:lnTo>
                    <a:pt x="18" y="2"/>
                  </a:lnTo>
                  <a:lnTo>
                    <a:pt x="10" y="8"/>
                  </a:lnTo>
                  <a:lnTo>
                    <a:pt x="4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4" y="36"/>
                  </a:lnTo>
                  <a:lnTo>
                    <a:pt x="10" y="44"/>
                  </a:lnTo>
                  <a:lnTo>
                    <a:pt x="18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8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15" name="Freeform 26"/>
            <p:cNvSpPr>
              <a:spLocks/>
            </p:cNvSpPr>
            <p:nvPr/>
          </p:nvSpPr>
          <p:spPr bwMode="auto">
            <a:xfrm>
              <a:off x="4102100" y="3990975"/>
              <a:ext cx="85725" cy="82550"/>
            </a:xfrm>
            <a:custGeom>
              <a:avLst/>
              <a:gdLst>
                <a:gd name="T0" fmla="*/ 28 w 54"/>
                <a:gd name="T1" fmla="*/ 0 h 52"/>
                <a:gd name="T2" fmla="*/ 28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8 w 54"/>
                <a:gd name="T21" fmla="*/ 52 h 52"/>
                <a:gd name="T22" fmla="*/ 28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8 w 54"/>
                <a:gd name="T39" fmla="*/ 2 h 52"/>
                <a:gd name="T40" fmla="*/ 28 w 54"/>
                <a:gd name="T41" fmla="*/ 0 h 52"/>
                <a:gd name="T42" fmla="*/ 28 w 54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2">
                  <a:moveTo>
                    <a:pt x="28" y="0"/>
                  </a:moveTo>
                  <a:lnTo>
                    <a:pt x="28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6" name="Freeform 27"/>
            <p:cNvSpPr>
              <a:spLocks/>
            </p:cNvSpPr>
            <p:nvPr/>
          </p:nvSpPr>
          <p:spPr bwMode="auto">
            <a:xfrm>
              <a:off x="4102100" y="3990975"/>
              <a:ext cx="85725" cy="82550"/>
            </a:xfrm>
            <a:custGeom>
              <a:avLst/>
              <a:gdLst>
                <a:gd name="T0" fmla="*/ 28 w 54"/>
                <a:gd name="T1" fmla="*/ 0 h 52"/>
                <a:gd name="T2" fmla="*/ 28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8 w 54"/>
                <a:gd name="T21" fmla="*/ 52 h 52"/>
                <a:gd name="T22" fmla="*/ 28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8 w 54"/>
                <a:gd name="T39" fmla="*/ 2 h 52"/>
                <a:gd name="T40" fmla="*/ 28 w 54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2">
                  <a:moveTo>
                    <a:pt x="28" y="0"/>
                  </a:moveTo>
                  <a:lnTo>
                    <a:pt x="28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8" y="2"/>
                  </a:lnTo>
                  <a:lnTo>
                    <a:pt x="2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7" name="Freeform 28"/>
            <p:cNvSpPr>
              <a:spLocks/>
            </p:cNvSpPr>
            <p:nvPr/>
          </p:nvSpPr>
          <p:spPr bwMode="auto">
            <a:xfrm>
              <a:off x="4102100" y="3749675"/>
              <a:ext cx="85725" cy="79375"/>
            </a:xfrm>
            <a:custGeom>
              <a:avLst/>
              <a:gdLst>
                <a:gd name="T0" fmla="*/ 28 w 54"/>
                <a:gd name="T1" fmla="*/ 0 h 50"/>
                <a:gd name="T2" fmla="*/ 28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8 w 54"/>
                <a:gd name="T21" fmla="*/ 50 h 50"/>
                <a:gd name="T22" fmla="*/ 28 w 54"/>
                <a:gd name="T23" fmla="*/ 50 h 50"/>
                <a:gd name="T24" fmla="*/ 38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8 w 54"/>
                <a:gd name="T39" fmla="*/ 2 h 50"/>
                <a:gd name="T40" fmla="*/ 28 w 54"/>
                <a:gd name="T41" fmla="*/ 0 h 50"/>
                <a:gd name="T42" fmla="*/ 28 w 54"/>
                <a:gd name="T43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0">
                  <a:moveTo>
                    <a:pt x="28" y="0"/>
                  </a:moveTo>
                  <a:lnTo>
                    <a:pt x="28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38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8" name="Freeform 29"/>
            <p:cNvSpPr>
              <a:spLocks/>
            </p:cNvSpPr>
            <p:nvPr/>
          </p:nvSpPr>
          <p:spPr bwMode="auto">
            <a:xfrm>
              <a:off x="4102100" y="3749675"/>
              <a:ext cx="85725" cy="79375"/>
            </a:xfrm>
            <a:custGeom>
              <a:avLst/>
              <a:gdLst>
                <a:gd name="T0" fmla="*/ 28 w 54"/>
                <a:gd name="T1" fmla="*/ 0 h 50"/>
                <a:gd name="T2" fmla="*/ 28 w 54"/>
                <a:gd name="T3" fmla="*/ 0 h 50"/>
                <a:gd name="T4" fmla="*/ 16 w 54"/>
                <a:gd name="T5" fmla="*/ 2 h 50"/>
                <a:gd name="T6" fmla="*/ 8 w 54"/>
                <a:gd name="T7" fmla="*/ 6 h 50"/>
                <a:gd name="T8" fmla="*/ 2 w 54"/>
                <a:gd name="T9" fmla="*/ 14 h 50"/>
                <a:gd name="T10" fmla="*/ 0 w 54"/>
                <a:gd name="T11" fmla="*/ 24 h 50"/>
                <a:gd name="T12" fmla="*/ 0 w 54"/>
                <a:gd name="T13" fmla="*/ 24 h 50"/>
                <a:gd name="T14" fmla="*/ 2 w 54"/>
                <a:gd name="T15" fmla="*/ 34 h 50"/>
                <a:gd name="T16" fmla="*/ 8 w 54"/>
                <a:gd name="T17" fmla="*/ 42 h 50"/>
                <a:gd name="T18" fmla="*/ 16 w 54"/>
                <a:gd name="T19" fmla="*/ 48 h 50"/>
                <a:gd name="T20" fmla="*/ 28 w 54"/>
                <a:gd name="T21" fmla="*/ 50 h 50"/>
                <a:gd name="T22" fmla="*/ 28 w 54"/>
                <a:gd name="T23" fmla="*/ 50 h 50"/>
                <a:gd name="T24" fmla="*/ 38 w 54"/>
                <a:gd name="T25" fmla="*/ 48 h 50"/>
                <a:gd name="T26" fmla="*/ 46 w 54"/>
                <a:gd name="T27" fmla="*/ 42 h 50"/>
                <a:gd name="T28" fmla="*/ 52 w 54"/>
                <a:gd name="T29" fmla="*/ 34 h 50"/>
                <a:gd name="T30" fmla="*/ 54 w 54"/>
                <a:gd name="T31" fmla="*/ 24 h 50"/>
                <a:gd name="T32" fmla="*/ 54 w 54"/>
                <a:gd name="T33" fmla="*/ 24 h 50"/>
                <a:gd name="T34" fmla="*/ 52 w 54"/>
                <a:gd name="T35" fmla="*/ 14 h 50"/>
                <a:gd name="T36" fmla="*/ 46 w 54"/>
                <a:gd name="T37" fmla="*/ 6 h 50"/>
                <a:gd name="T38" fmla="*/ 38 w 54"/>
                <a:gd name="T39" fmla="*/ 2 h 50"/>
                <a:gd name="T40" fmla="*/ 28 w 54"/>
                <a:gd name="T4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0">
                  <a:moveTo>
                    <a:pt x="28" y="0"/>
                  </a:moveTo>
                  <a:lnTo>
                    <a:pt x="28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4"/>
                  </a:lnTo>
                  <a:lnTo>
                    <a:pt x="8" y="42"/>
                  </a:lnTo>
                  <a:lnTo>
                    <a:pt x="16" y="48"/>
                  </a:lnTo>
                  <a:lnTo>
                    <a:pt x="28" y="50"/>
                  </a:lnTo>
                  <a:lnTo>
                    <a:pt x="28" y="50"/>
                  </a:lnTo>
                  <a:lnTo>
                    <a:pt x="38" y="48"/>
                  </a:lnTo>
                  <a:lnTo>
                    <a:pt x="46" y="42"/>
                  </a:lnTo>
                  <a:lnTo>
                    <a:pt x="52" y="34"/>
                  </a:lnTo>
                  <a:lnTo>
                    <a:pt x="54" y="24"/>
                  </a:lnTo>
                  <a:lnTo>
                    <a:pt x="54" y="24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19" name="Freeform 30"/>
            <p:cNvSpPr>
              <a:spLocks/>
            </p:cNvSpPr>
            <p:nvPr/>
          </p:nvSpPr>
          <p:spPr bwMode="auto">
            <a:xfrm>
              <a:off x="5397500" y="399097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6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6 w 54"/>
                <a:gd name="T39" fmla="*/ 2 h 52"/>
                <a:gd name="T40" fmla="*/ 26 w 54"/>
                <a:gd name="T41" fmla="*/ 0 h 52"/>
                <a:gd name="T42" fmla="*/ 26 w 54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6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20" name="Freeform 31"/>
            <p:cNvSpPr>
              <a:spLocks/>
            </p:cNvSpPr>
            <p:nvPr/>
          </p:nvSpPr>
          <p:spPr bwMode="auto">
            <a:xfrm>
              <a:off x="5397500" y="399097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8 h 52"/>
                <a:gd name="T8" fmla="*/ 2 w 54"/>
                <a:gd name="T9" fmla="*/ 16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6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6 h 52"/>
                <a:gd name="T36" fmla="*/ 46 w 54"/>
                <a:gd name="T37" fmla="*/ 8 h 52"/>
                <a:gd name="T38" fmla="*/ 36 w 54"/>
                <a:gd name="T39" fmla="*/ 2 h 52"/>
                <a:gd name="T40" fmla="*/ 26 w 54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6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6"/>
                  </a:lnTo>
                  <a:lnTo>
                    <a:pt x="46" y="8"/>
                  </a:lnTo>
                  <a:lnTo>
                    <a:pt x="36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21" name="Freeform 32"/>
            <p:cNvSpPr>
              <a:spLocks/>
            </p:cNvSpPr>
            <p:nvPr/>
          </p:nvSpPr>
          <p:spPr bwMode="auto">
            <a:xfrm>
              <a:off x="4165600" y="3486150"/>
              <a:ext cx="88900" cy="82550"/>
            </a:xfrm>
            <a:custGeom>
              <a:avLst/>
              <a:gdLst>
                <a:gd name="T0" fmla="*/ 28 w 56"/>
                <a:gd name="T1" fmla="*/ 0 h 52"/>
                <a:gd name="T2" fmla="*/ 28 w 56"/>
                <a:gd name="T3" fmla="*/ 0 h 52"/>
                <a:gd name="T4" fmla="*/ 18 w 56"/>
                <a:gd name="T5" fmla="*/ 2 h 52"/>
                <a:gd name="T6" fmla="*/ 8 w 56"/>
                <a:gd name="T7" fmla="*/ 8 h 52"/>
                <a:gd name="T8" fmla="*/ 2 w 56"/>
                <a:gd name="T9" fmla="*/ 16 h 52"/>
                <a:gd name="T10" fmla="*/ 0 w 56"/>
                <a:gd name="T11" fmla="*/ 24 h 52"/>
                <a:gd name="T12" fmla="*/ 0 w 56"/>
                <a:gd name="T13" fmla="*/ 24 h 52"/>
                <a:gd name="T14" fmla="*/ 2 w 56"/>
                <a:gd name="T15" fmla="*/ 36 h 52"/>
                <a:gd name="T16" fmla="*/ 8 w 56"/>
                <a:gd name="T17" fmla="*/ 44 h 52"/>
                <a:gd name="T18" fmla="*/ 18 w 56"/>
                <a:gd name="T19" fmla="*/ 50 h 52"/>
                <a:gd name="T20" fmla="*/ 28 w 56"/>
                <a:gd name="T21" fmla="*/ 52 h 52"/>
                <a:gd name="T22" fmla="*/ 28 w 56"/>
                <a:gd name="T23" fmla="*/ 52 h 52"/>
                <a:gd name="T24" fmla="*/ 38 w 56"/>
                <a:gd name="T25" fmla="*/ 50 h 52"/>
                <a:gd name="T26" fmla="*/ 48 w 56"/>
                <a:gd name="T27" fmla="*/ 44 h 52"/>
                <a:gd name="T28" fmla="*/ 54 w 56"/>
                <a:gd name="T29" fmla="*/ 36 h 52"/>
                <a:gd name="T30" fmla="*/ 56 w 56"/>
                <a:gd name="T31" fmla="*/ 24 h 52"/>
                <a:gd name="T32" fmla="*/ 56 w 56"/>
                <a:gd name="T33" fmla="*/ 24 h 52"/>
                <a:gd name="T34" fmla="*/ 54 w 56"/>
                <a:gd name="T35" fmla="*/ 16 h 52"/>
                <a:gd name="T36" fmla="*/ 48 w 56"/>
                <a:gd name="T37" fmla="*/ 8 h 52"/>
                <a:gd name="T38" fmla="*/ 38 w 56"/>
                <a:gd name="T39" fmla="*/ 2 h 52"/>
                <a:gd name="T40" fmla="*/ 28 w 56"/>
                <a:gd name="T41" fmla="*/ 0 h 52"/>
                <a:gd name="T42" fmla="*/ 28 w 56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2">
                  <a:moveTo>
                    <a:pt x="28" y="0"/>
                  </a:move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8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4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22" name="Freeform 33"/>
            <p:cNvSpPr>
              <a:spLocks/>
            </p:cNvSpPr>
            <p:nvPr/>
          </p:nvSpPr>
          <p:spPr bwMode="auto">
            <a:xfrm>
              <a:off x="4165600" y="3486150"/>
              <a:ext cx="88900" cy="82550"/>
            </a:xfrm>
            <a:custGeom>
              <a:avLst/>
              <a:gdLst>
                <a:gd name="T0" fmla="*/ 28 w 56"/>
                <a:gd name="T1" fmla="*/ 0 h 52"/>
                <a:gd name="T2" fmla="*/ 28 w 56"/>
                <a:gd name="T3" fmla="*/ 0 h 52"/>
                <a:gd name="T4" fmla="*/ 18 w 56"/>
                <a:gd name="T5" fmla="*/ 2 h 52"/>
                <a:gd name="T6" fmla="*/ 8 w 56"/>
                <a:gd name="T7" fmla="*/ 8 h 52"/>
                <a:gd name="T8" fmla="*/ 2 w 56"/>
                <a:gd name="T9" fmla="*/ 16 h 52"/>
                <a:gd name="T10" fmla="*/ 0 w 56"/>
                <a:gd name="T11" fmla="*/ 24 h 52"/>
                <a:gd name="T12" fmla="*/ 0 w 56"/>
                <a:gd name="T13" fmla="*/ 24 h 52"/>
                <a:gd name="T14" fmla="*/ 2 w 56"/>
                <a:gd name="T15" fmla="*/ 36 h 52"/>
                <a:gd name="T16" fmla="*/ 8 w 56"/>
                <a:gd name="T17" fmla="*/ 44 h 52"/>
                <a:gd name="T18" fmla="*/ 18 w 56"/>
                <a:gd name="T19" fmla="*/ 50 h 52"/>
                <a:gd name="T20" fmla="*/ 28 w 56"/>
                <a:gd name="T21" fmla="*/ 52 h 52"/>
                <a:gd name="T22" fmla="*/ 28 w 56"/>
                <a:gd name="T23" fmla="*/ 52 h 52"/>
                <a:gd name="T24" fmla="*/ 38 w 56"/>
                <a:gd name="T25" fmla="*/ 50 h 52"/>
                <a:gd name="T26" fmla="*/ 48 w 56"/>
                <a:gd name="T27" fmla="*/ 44 h 52"/>
                <a:gd name="T28" fmla="*/ 54 w 56"/>
                <a:gd name="T29" fmla="*/ 36 h 52"/>
                <a:gd name="T30" fmla="*/ 56 w 56"/>
                <a:gd name="T31" fmla="*/ 24 h 52"/>
                <a:gd name="T32" fmla="*/ 56 w 56"/>
                <a:gd name="T33" fmla="*/ 24 h 52"/>
                <a:gd name="T34" fmla="*/ 54 w 56"/>
                <a:gd name="T35" fmla="*/ 16 h 52"/>
                <a:gd name="T36" fmla="*/ 48 w 56"/>
                <a:gd name="T37" fmla="*/ 8 h 52"/>
                <a:gd name="T38" fmla="*/ 38 w 56"/>
                <a:gd name="T39" fmla="*/ 2 h 52"/>
                <a:gd name="T40" fmla="*/ 28 w 56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6" h="52">
                  <a:moveTo>
                    <a:pt x="28" y="0"/>
                  </a:moveTo>
                  <a:lnTo>
                    <a:pt x="28" y="0"/>
                  </a:lnTo>
                  <a:lnTo>
                    <a:pt x="18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8" y="50"/>
                  </a:lnTo>
                  <a:lnTo>
                    <a:pt x="28" y="52"/>
                  </a:lnTo>
                  <a:lnTo>
                    <a:pt x="28" y="52"/>
                  </a:lnTo>
                  <a:lnTo>
                    <a:pt x="38" y="50"/>
                  </a:lnTo>
                  <a:lnTo>
                    <a:pt x="48" y="44"/>
                  </a:lnTo>
                  <a:lnTo>
                    <a:pt x="54" y="36"/>
                  </a:lnTo>
                  <a:lnTo>
                    <a:pt x="56" y="24"/>
                  </a:lnTo>
                  <a:lnTo>
                    <a:pt x="56" y="24"/>
                  </a:lnTo>
                  <a:lnTo>
                    <a:pt x="54" y="16"/>
                  </a:lnTo>
                  <a:lnTo>
                    <a:pt x="48" y="8"/>
                  </a:lnTo>
                  <a:lnTo>
                    <a:pt x="38" y="2"/>
                  </a:lnTo>
                  <a:lnTo>
                    <a:pt x="2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23" name="Freeform 34"/>
            <p:cNvSpPr>
              <a:spLocks/>
            </p:cNvSpPr>
            <p:nvPr/>
          </p:nvSpPr>
          <p:spPr bwMode="auto">
            <a:xfrm>
              <a:off x="5175250" y="321627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6 h 52"/>
                <a:gd name="T8" fmla="*/ 2 w 54"/>
                <a:gd name="T9" fmla="*/ 14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4 h 52"/>
                <a:gd name="T36" fmla="*/ 46 w 54"/>
                <a:gd name="T37" fmla="*/ 6 h 52"/>
                <a:gd name="T38" fmla="*/ 38 w 54"/>
                <a:gd name="T39" fmla="*/ 2 h 52"/>
                <a:gd name="T40" fmla="*/ 26 w 54"/>
                <a:gd name="T41" fmla="*/ 0 h 52"/>
                <a:gd name="T42" fmla="*/ 26 w 54"/>
                <a:gd name="T43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Freeform 35"/>
            <p:cNvSpPr>
              <a:spLocks/>
            </p:cNvSpPr>
            <p:nvPr/>
          </p:nvSpPr>
          <p:spPr bwMode="auto">
            <a:xfrm>
              <a:off x="5175250" y="3216275"/>
              <a:ext cx="85725" cy="82550"/>
            </a:xfrm>
            <a:custGeom>
              <a:avLst/>
              <a:gdLst>
                <a:gd name="T0" fmla="*/ 26 w 54"/>
                <a:gd name="T1" fmla="*/ 0 h 52"/>
                <a:gd name="T2" fmla="*/ 26 w 54"/>
                <a:gd name="T3" fmla="*/ 0 h 52"/>
                <a:gd name="T4" fmla="*/ 16 w 54"/>
                <a:gd name="T5" fmla="*/ 2 h 52"/>
                <a:gd name="T6" fmla="*/ 8 w 54"/>
                <a:gd name="T7" fmla="*/ 6 h 52"/>
                <a:gd name="T8" fmla="*/ 2 w 54"/>
                <a:gd name="T9" fmla="*/ 14 h 52"/>
                <a:gd name="T10" fmla="*/ 0 w 54"/>
                <a:gd name="T11" fmla="*/ 26 h 52"/>
                <a:gd name="T12" fmla="*/ 0 w 54"/>
                <a:gd name="T13" fmla="*/ 26 h 52"/>
                <a:gd name="T14" fmla="*/ 2 w 54"/>
                <a:gd name="T15" fmla="*/ 36 h 52"/>
                <a:gd name="T16" fmla="*/ 8 w 54"/>
                <a:gd name="T17" fmla="*/ 44 h 52"/>
                <a:gd name="T18" fmla="*/ 16 w 54"/>
                <a:gd name="T19" fmla="*/ 50 h 52"/>
                <a:gd name="T20" fmla="*/ 26 w 54"/>
                <a:gd name="T21" fmla="*/ 52 h 52"/>
                <a:gd name="T22" fmla="*/ 26 w 54"/>
                <a:gd name="T23" fmla="*/ 52 h 52"/>
                <a:gd name="T24" fmla="*/ 38 w 54"/>
                <a:gd name="T25" fmla="*/ 50 h 52"/>
                <a:gd name="T26" fmla="*/ 46 w 54"/>
                <a:gd name="T27" fmla="*/ 44 h 52"/>
                <a:gd name="T28" fmla="*/ 52 w 54"/>
                <a:gd name="T29" fmla="*/ 36 h 52"/>
                <a:gd name="T30" fmla="*/ 54 w 54"/>
                <a:gd name="T31" fmla="*/ 26 h 52"/>
                <a:gd name="T32" fmla="*/ 54 w 54"/>
                <a:gd name="T33" fmla="*/ 26 h 52"/>
                <a:gd name="T34" fmla="*/ 52 w 54"/>
                <a:gd name="T35" fmla="*/ 14 h 52"/>
                <a:gd name="T36" fmla="*/ 46 w 54"/>
                <a:gd name="T37" fmla="*/ 6 h 52"/>
                <a:gd name="T38" fmla="*/ 38 w 54"/>
                <a:gd name="T39" fmla="*/ 2 h 52"/>
                <a:gd name="T40" fmla="*/ 26 w 54"/>
                <a:gd name="T41" fmla="*/ 0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4" h="52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36"/>
                  </a:lnTo>
                  <a:lnTo>
                    <a:pt x="8" y="44"/>
                  </a:lnTo>
                  <a:lnTo>
                    <a:pt x="16" y="50"/>
                  </a:lnTo>
                  <a:lnTo>
                    <a:pt x="26" y="52"/>
                  </a:lnTo>
                  <a:lnTo>
                    <a:pt x="26" y="52"/>
                  </a:lnTo>
                  <a:lnTo>
                    <a:pt x="38" y="50"/>
                  </a:lnTo>
                  <a:lnTo>
                    <a:pt x="46" y="44"/>
                  </a:lnTo>
                  <a:lnTo>
                    <a:pt x="52" y="36"/>
                  </a:lnTo>
                  <a:lnTo>
                    <a:pt x="54" y="26"/>
                  </a:lnTo>
                  <a:lnTo>
                    <a:pt x="54" y="26"/>
                  </a:lnTo>
                  <a:lnTo>
                    <a:pt x="52" y="14"/>
                  </a:lnTo>
                  <a:lnTo>
                    <a:pt x="46" y="6"/>
                  </a:lnTo>
                  <a:lnTo>
                    <a:pt x="38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Freeform 36"/>
            <p:cNvSpPr>
              <a:spLocks/>
            </p:cNvSpPr>
            <p:nvPr/>
          </p:nvSpPr>
          <p:spPr bwMode="auto">
            <a:xfrm>
              <a:off x="4425950" y="3495675"/>
              <a:ext cx="777875" cy="688975"/>
            </a:xfrm>
            <a:custGeom>
              <a:avLst/>
              <a:gdLst>
                <a:gd name="T0" fmla="*/ 402 w 490"/>
                <a:gd name="T1" fmla="*/ 216 h 434"/>
                <a:gd name="T2" fmla="*/ 402 w 490"/>
                <a:gd name="T3" fmla="*/ 198 h 434"/>
                <a:gd name="T4" fmla="*/ 394 w 490"/>
                <a:gd name="T5" fmla="*/ 162 h 434"/>
                <a:gd name="T6" fmla="*/ 380 w 490"/>
                <a:gd name="T7" fmla="*/ 128 h 434"/>
                <a:gd name="T8" fmla="*/ 360 w 490"/>
                <a:gd name="T9" fmla="*/ 98 h 434"/>
                <a:gd name="T10" fmla="*/ 334 w 490"/>
                <a:gd name="T11" fmla="*/ 72 h 434"/>
                <a:gd name="T12" fmla="*/ 306 w 490"/>
                <a:gd name="T13" fmla="*/ 52 h 434"/>
                <a:gd name="T14" fmla="*/ 272 w 490"/>
                <a:gd name="T15" fmla="*/ 38 h 434"/>
                <a:gd name="T16" fmla="*/ 236 w 490"/>
                <a:gd name="T17" fmla="*/ 32 h 434"/>
                <a:gd name="T18" fmla="*/ 216 w 490"/>
                <a:gd name="T19" fmla="*/ 30 h 434"/>
                <a:gd name="T20" fmla="*/ 180 w 490"/>
                <a:gd name="T21" fmla="*/ 34 h 434"/>
                <a:gd name="T22" fmla="*/ 146 w 490"/>
                <a:gd name="T23" fmla="*/ 46 h 434"/>
                <a:gd name="T24" fmla="*/ 114 w 490"/>
                <a:gd name="T25" fmla="*/ 62 h 434"/>
                <a:gd name="T26" fmla="*/ 86 w 490"/>
                <a:gd name="T27" fmla="*/ 84 h 434"/>
                <a:gd name="T28" fmla="*/ 64 w 490"/>
                <a:gd name="T29" fmla="*/ 112 h 434"/>
                <a:gd name="T30" fmla="*/ 46 w 490"/>
                <a:gd name="T31" fmla="*/ 144 h 434"/>
                <a:gd name="T32" fmla="*/ 36 w 490"/>
                <a:gd name="T33" fmla="*/ 178 h 434"/>
                <a:gd name="T34" fmla="*/ 32 w 490"/>
                <a:gd name="T35" fmla="*/ 216 h 434"/>
                <a:gd name="T36" fmla="*/ 34 w 490"/>
                <a:gd name="T37" fmla="*/ 236 h 434"/>
                <a:gd name="T38" fmla="*/ 40 w 490"/>
                <a:gd name="T39" fmla="*/ 272 h 434"/>
                <a:gd name="T40" fmla="*/ 54 w 490"/>
                <a:gd name="T41" fmla="*/ 306 h 434"/>
                <a:gd name="T42" fmla="*/ 74 w 490"/>
                <a:gd name="T43" fmla="*/ 334 h 434"/>
                <a:gd name="T44" fmla="*/ 100 w 490"/>
                <a:gd name="T45" fmla="*/ 360 h 434"/>
                <a:gd name="T46" fmla="*/ 128 w 490"/>
                <a:gd name="T47" fmla="*/ 380 h 434"/>
                <a:gd name="T48" fmla="*/ 162 w 490"/>
                <a:gd name="T49" fmla="*/ 394 h 434"/>
                <a:gd name="T50" fmla="*/ 198 w 490"/>
                <a:gd name="T51" fmla="*/ 402 h 434"/>
                <a:gd name="T52" fmla="*/ 216 w 490"/>
                <a:gd name="T53" fmla="*/ 402 h 434"/>
                <a:gd name="T54" fmla="*/ 242 w 490"/>
                <a:gd name="T55" fmla="*/ 432 h 434"/>
                <a:gd name="T56" fmla="*/ 230 w 490"/>
                <a:gd name="T57" fmla="*/ 434 h 434"/>
                <a:gd name="T58" fmla="*/ 216 w 490"/>
                <a:gd name="T59" fmla="*/ 434 h 434"/>
                <a:gd name="T60" fmla="*/ 174 w 490"/>
                <a:gd name="T61" fmla="*/ 430 h 434"/>
                <a:gd name="T62" fmla="*/ 132 w 490"/>
                <a:gd name="T63" fmla="*/ 416 h 434"/>
                <a:gd name="T64" fmla="*/ 96 w 490"/>
                <a:gd name="T65" fmla="*/ 396 h 434"/>
                <a:gd name="T66" fmla="*/ 64 w 490"/>
                <a:gd name="T67" fmla="*/ 370 h 434"/>
                <a:gd name="T68" fmla="*/ 36 w 490"/>
                <a:gd name="T69" fmla="*/ 338 h 434"/>
                <a:gd name="T70" fmla="*/ 16 w 490"/>
                <a:gd name="T71" fmla="*/ 300 h 434"/>
                <a:gd name="T72" fmla="*/ 4 w 490"/>
                <a:gd name="T73" fmla="*/ 260 h 434"/>
                <a:gd name="T74" fmla="*/ 0 w 490"/>
                <a:gd name="T75" fmla="*/ 216 h 434"/>
                <a:gd name="T76" fmla="*/ 0 w 490"/>
                <a:gd name="T77" fmla="*/ 194 h 434"/>
                <a:gd name="T78" fmla="*/ 10 w 490"/>
                <a:gd name="T79" fmla="*/ 152 h 434"/>
                <a:gd name="T80" fmla="*/ 26 w 490"/>
                <a:gd name="T81" fmla="*/ 112 h 434"/>
                <a:gd name="T82" fmla="*/ 50 w 490"/>
                <a:gd name="T83" fmla="*/ 78 h 434"/>
                <a:gd name="T84" fmla="*/ 78 w 490"/>
                <a:gd name="T85" fmla="*/ 48 h 434"/>
                <a:gd name="T86" fmla="*/ 114 w 490"/>
                <a:gd name="T87" fmla="*/ 26 h 434"/>
                <a:gd name="T88" fmla="*/ 152 w 490"/>
                <a:gd name="T89" fmla="*/ 10 h 434"/>
                <a:gd name="T90" fmla="*/ 194 w 490"/>
                <a:gd name="T91" fmla="*/ 0 h 434"/>
                <a:gd name="T92" fmla="*/ 216 w 490"/>
                <a:gd name="T93" fmla="*/ 0 h 434"/>
                <a:gd name="T94" fmla="*/ 260 w 490"/>
                <a:gd name="T95" fmla="*/ 4 h 434"/>
                <a:gd name="T96" fmla="*/ 302 w 490"/>
                <a:gd name="T97" fmla="*/ 16 h 434"/>
                <a:gd name="T98" fmla="*/ 338 w 490"/>
                <a:gd name="T99" fmla="*/ 36 h 434"/>
                <a:gd name="T100" fmla="*/ 372 w 490"/>
                <a:gd name="T101" fmla="*/ 62 h 434"/>
                <a:gd name="T102" fmla="*/ 398 w 490"/>
                <a:gd name="T103" fmla="*/ 94 h 434"/>
                <a:gd name="T104" fmla="*/ 418 w 490"/>
                <a:gd name="T105" fmla="*/ 132 h 434"/>
                <a:gd name="T106" fmla="*/ 430 w 490"/>
                <a:gd name="T107" fmla="*/ 172 h 434"/>
                <a:gd name="T108" fmla="*/ 436 w 490"/>
                <a:gd name="T109" fmla="*/ 216 h 434"/>
                <a:gd name="T110" fmla="*/ 490 w 490"/>
                <a:gd name="T111" fmla="*/ 216 h 434"/>
                <a:gd name="T112" fmla="*/ 348 w 490"/>
                <a:gd name="T113" fmla="*/ 216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0" h="434">
                  <a:moveTo>
                    <a:pt x="402" y="216"/>
                  </a:moveTo>
                  <a:lnTo>
                    <a:pt x="402" y="216"/>
                  </a:lnTo>
                  <a:lnTo>
                    <a:pt x="402" y="216"/>
                  </a:lnTo>
                  <a:lnTo>
                    <a:pt x="402" y="198"/>
                  </a:lnTo>
                  <a:lnTo>
                    <a:pt x="398" y="178"/>
                  </a:lnTo>
                  <a:lnTo>
                    <a:pt x="394" y="162"/>
                  </a:lnTo>
                  <a:lnTo>
                    <a:pt x="388" y="144"/>
                  </a:lnTo>
                  <a:lnTo>
                    <a:pt x="380" y="128"/>
                  </a:lnTo>
                  <a:lnTo>
                    <a:pt x="370" y="112"/>
                  </a:lnTo>
                  <a:lnTo>
                    <a:pt x="360" y="98"/>
                  </a:lnTo>
                  <a:lnTo>
                    <a:pt x="348" y="84"/>
                  </a:lnTo>
                  <a:lnTo>
                    <a:pt x="334" y="72"/>
                  </a:lnTo>
                  <a:lnTo>
                    <a:pt x="320" y="62"/>
                  </a:lnTo>
                  <a:lnTo>
                    <a:pt x="306" y="52"/>
                  </a:lnTo>
                  <a:lnTo>
                    <a:pt x="290" y="46"/>
                  </a:lnTo>
                  <a:lnTo>
                    <a:pt x="272" y="38"/>
                  </a:lnTo>
                  <a:lnTo>
                    <a:pt x="254" y="34"/>
                  </a:lnTo>
                  <a:lnTo>
                    <a:pt x="236" y="32"/>
                  </a:lnTo>
                  <a:lnTo>
                    <a:pt x="216" y="30"/>
                  </a:lnTo>
                  <a:lnTo>
                    <a:pt x="216" y="30"/>
                  </a:lnTo>
                  <a:lnTo>
                    <a:pt x="198" y="32"/>
                  </a:lnTo>
                  <a:lnTo>
                    <a:pt x="180" y="34"/>
                  </a:lnTo>
                  <a:lnTo>
                    <a:pt x="162" y="38"/>
                  </a:lnTo>
                  <a:lnTo>
                    <a:pt x="146" y="46"/>
                  </a:lnTo>
                  <a:lnTo>
                    <a:pt x="128" y="52"/>
                  </a:lnTo>
                  <a:lnTo>
                    <a:pt x="114" y="62"/>
                  </a:lnTo>
                  <a:lnTo>
                    <a:pt x="100" y="72"/>
                  </a:lnTo>
                  <a:lnTo>
                    <a:pt x="86" y="84"/>
                  </a:lnTo>
                  <a:lnTo>
                    <a:pt x="74" y="98"/>
                  </a:lnTo>
                  <a:lnTo>
                    <a:pt x="64" y="112"/>
                  </a:lnTo>
                  <a:lnTo>
                    <a:pt x="54" y="128"/>
                  </a:lnTo>
                  <a:lnTo>
                    <a:pt x="46" y="144"/>
                  </a:lnTo>
                  <a:lnTo>
                    <a:pt x="40" y="162"/>
                  </a:lnTo>
                  <a:lnTo>
                    <a:pt x="36" y="178"/>
                  </a:lnTo>
                  <a:lnTo>
                    <a:pt x="34" y="198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4" y="236"/>
                  </a:lnTo>
                  <a:lnTo>
                    <a:pt x="36" y="254"/>
                  </a:lnTo>
                  <a:lnTo>
                    <a:pt x="40" y="272"/>
                  </a:lnTo>
                  <a:lnTo>
                    <a:pt x="46" y="288"/>
                  </a:lnTo>
                  <a:lnTo>
                    <a:pt x="54" y="306"/>
                  </a:lnTo>
                  <a:lnTo>
                    <a:pt x="64" y="320"/>
                  </a:lnTo>
                  <a:lnTo>
                    <a:pt x="74" y="334"/>
                  </a:lnTo>
                  <a:lnTo>
                    <a:pt x="86" y="348"/>
                  </a:lnTo>
                  <a:lnTo>
                    <a:pt x="100" y="360"/>
                  </a:lnTo>
                  <a:lnTo>
                    <a:pt x="114" y="370"/>
                  </a:lnTo>
                  <a:lnTo>
                    <a:pt x="128" y="380"/>
                  </a:lnTo>
                  <a:lnTo>
                    <a:pt x="146" y="388"/>
                  </a:lnTo>
                  <a:lnTo>
                    <a:pt x="162" y="394"/>
                  </a:lnTo>
                  <a:lnTo>
                    <a:pt x="180" y="398"/>
                  </a:lnTo>
                  <a:lnTo>
                    <a:pt x="198" y="402"/>
                  </a:lnTo>
                  <a:lnTo>
                    <a:pt x="216" y="402"/>
                  </a:lnTo>
                  <a:lnTo>
                    <a:pt x="216" y="402"/>
                  </a:lnTo>
                  <a:lnTo>
                    <a:pt x="240" y="400"/>
                  </a:lnTo>
                  <a:lnTo>
                    <a:pt x="242" y="432"/>
                  </a:lnTo>
                  <a:lnTo>
                    <a:pt x="242" y="432"/>
                  </a:lnTo>
                  <a:lnTo>
                    <a:pt x="230" y="434"/>
                  </a:lnTo>
                  <a:lnTo>
                    <a:pt x="216" y="434"/>
                  </a:lnTo>
                  <a:lnTo>
                    <a:pt x="216" y="434"/>
                  </a:lnTo>
                  <a:lnTo>
                    <a:pt x="194" y="432"/>
                  </a:lnTo>
                  <a:lnTo>
                    <a:pt x="174" y="430"/>
                  </a:lnTo>
                  <a:lnTo>
                    <a:pt x="152" y="424"/>
                  </a:lnTo>
                  <a:lnTo>
                    <a:pt x="132" y="416"/>
                  </a:lnTo>
                  <a:lnTo>
                    <a:pt x="114" y="408"/>
                  </a:lnTo>
                  <a:lnTo>
                    <a:pt x="96" y="396"/>
                  </a:lnTo>
                  <a:lnTo>
                    <a:pt x="78" y="384"/>
                  </a:lnTo>
                  <a:lnTo>
                    <a:pt x="64" y="370"/>
                  </a:lnTo>
                  <a:lnTo>
                    <a:pt x="50" y="354"/>
                  </a:lnTo>
                  <a:lnTo>
                    <a:pt x="36" y="338"/>
                  </a:lnTo>
                  <a:lnTo>
                    <a:pt x="26" y="320"/>
                  </a:lnTo>
                  <a:lnTo>
                    <a:pt x="16" y="300"/>
                  </a:lnTo>
                  <a:lnTo>
                    <a:pt x="10" y="280"/>
                  </a:lnTo>
                  <a:lnTo>
                    <a:pt x="4" y="260"/>
                  </a:lnTo>
                  <a:lnTo>
                    <a:pt x="0" y="238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0" y="194"/>
                  </a:lnTo>
                  <a:lnTo>
                    <a:pt x="4" y="172"/>
                  </a:lnTo>
                  <a:lnTo>
                    <a:pt x="10" y="152"/>
                  </a:lnTo>
                  <a:lnTo>
                    <a:pt x="16" y="132"/>
                  </a:lnTo>
                  <a:lnTo>
                    <a:pt x="26" y="112"/>
                  </a:lnTo>
                  <a:lnTo>
                    <a:pt x="36" y="94"/>
                  </a:lnTo>
                  <a:lnTo>
                    <a:pt x="50" y="78"/>
                  </a:lnTo>
                  <a:lnTo>
                    <a:pt x="64" y="62"/>
                  </a:lnTo>
                  <a:lnTo>
                    <a:pt x="78" y="48"/>
                  </a:lnTo>
                  <a:lnTo>
                    <a:pt x="96" y="36"/>
                  </a:lnTo>
                  <a:lnTo>
                    <a:pt x="114" y="26"/>
                  </a:lnTo>
                  <a:lnTo>
                    <a:pt x="132" y="16"/>
                  </a:lnTo>
                  <a:lnTo>
                    <a:pt x="152" y="10"/>
                  </a:lnTo>
                  <a:lnTo>
                    <a:pt x="174" y="4"/>
                  </a:lnTo>
                  <a:lnTo>
                    <a:pt x="194" y="0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38" y="0"/>
                  </a:lnTo>
                  <a:lnTo>
                    <a:pt x="260" y="4"/>
                  </a:lnTo>
                  <a:lnTo>
                    <a:pt x="282" y="10"/>
                  </a:lnTo>
                  <a:lnTo>
                    <a:pt x="302" y="16"/>
                  </a:lnTo>
                  <a:lnTo>
                    <a:pt x="320" y="26"/>
                  </a:lnTo>
                  <a:lnTo>
                    <a:pt x="338" y="36"/>
                  </a:lnTo>
                  <a:lnTo>
                    <a:pt x="356" y="48"/>
                  </a:lnTo>
                  <a:lnTo>
                    <a:pt x="372" y="62"/>
                  </a:lnTo>
                  <a:lnTo>
                    <a:pt x="386" y="78"/>
                  </a:lnTo>
                  <a:lnTo>
                    <a:pt x="398" y="94"/>
                  </a:lnTo>
                  <a:lnTo>
                    <a:pt x="408" y="112"/>
                  </a:lnTo>
                  <a:lnTo>
                    <a:pt x="418" y="132"/>
                  </a:lnTo>
                  <a:lnTo>
                    <a:pt x="426" y="152"/>
                  </a:lnTo>
                  <a:lnTo>
                    <a:pt x="430" y="172"/>
                  </a:lnTo>
                  <a:lnTo>
                    <a:pt x="434" y="194"/>
                  </a:lnTo>
                  <a:lnTo>
                    <a:pt x="436" y="216"/>
                  </a:lnTo>
                  <a:lnTo>
                    <a:pt x="436" y="216"/>
                  </a:lnTo>
                  <a:lnTo>
                    <a:pt x="490" y="216"/>
                  </a:lnTo>
                  <a:lnTo>
                    <a:pt x="418" y="286"/>
                  </a:lnTo>
                  <a:lnTo>
                    <a:pt x="348" y="216"/>
                  </a:lnTo>
                  <a:lnTo>
                    <a:pt x="402" y="2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06" name="Freeform 37"/>
            <p:cNvSpPr>
              <a:spLocks/>
            </p:cNvSpPr>
            <p:nvPr/>
          </p:nvSpPr>
          <p:spPr bwMode="auto">
            <a:xfrm>
              <a:off x="4425950" y="3495675"/>
              <a:ext cx="777875" cy="688975"/>
            </a:xfrm>
            <a:custGeom>
              <a:avLst/>
              <a:gdLst>
                <a:gd name="T0" fmla="*/ 402 w 490"/>
                <a:gd name="T1" fmla="*/ 216 h 434"/>
                <a:gd name="T2" fmla="*/ 402 w 490"/>
                <a:gd name="T3" fmla="*/ 198 h 434"/>
                <a:gd name="T4" fmla="*/ 394 w 490"/>
                <a:gd name="T5" fmla="*/ 162 h 434"/>
                <a:gd name="T6" fmla="*/ 380 w 490"/>
                <a:gd name="T7" fmla="*/ 128 h 434"/>
                <a:gd name="T8" fmla="*/ 360 w 490"/>
                <a:gd name="T9" fmla="*/ 98 h 434"/>
                <a:gd name="T10" fmla="*/ 334 w 490"/>
                <a:gd name="T11" fmla="*/ 72 h 434"/>
                <a:gd name="T12" fmla="*/ 306 w 490"/>
                <a:gd name="T13" fmla="*/ 52 h 434"/>
                <a:gd name="T14" fmla="*/ 272 w 490"/>
                <a:gd name="T15" fmla="*/ 38 h 434"/>
                <a:gd name="T16" fmla="*/ 236 w 490"/>
                <a:gd name="T17" fmla="*/ 32 h 434"/>
                <a:gd name="T18" fmla="*/ 216 w 490"/>
                <a:gd name="T19" fmla="*/ 30 h 434"/>
                <a:gd name="T20" fmla="*/ 180 w 490"/>
                <a:gd name="T21" fmla="*/ 34 h 434"/>
                <a:gd name="T22" fmla="*/ 146 w 490"/>
                <a:gd name="T23" fmla="*/ 46 h 434"/>
                <a:gd name="T24" fmla="*/ 114 w 490"/>
                <a:gd name="T25" fmla="*/ 62 h 434"/>
                <a:gd name="T26" fmla="*/ 86 w 490"/>
                <a:gd name="T27" fmla="*/ 84 h 434"/>
                <a:gd name="T28" fmla="*/ 64 w 490"/>
                <a:gd name="T29" fmla="*/ 112 h 434"/>
                <a:gd name="T30" fmla="*/ 46 w 490"/>
                <a:gd name="T31" fmla="*/ 144 h 434"/>
                <a:gd name="T32" fmla="*/ 36 w 490"/>
                <a:gd name="T33" fmla="*/ 178 h 434"/>
                <a:gd name="T34" fmla="*/ 32 w 490"/>
                <a:gd name="T35" fmla="*/ 216 h 434"/>
                <a:gd name="T36" fmla="*/ 34 w 490"/>
                <a:gd name="T37" fmla="*/ 236 h 434"/>
                <a:gd name="T38" fmla="*/ 40 w 490"/>
                <a:gd name="T39" fmla="*/ 272 h 434"/>
                <a:gd name="T40" fmla="*/ 54 w 490"/>
                <a:gd name="T41" fmla="*/ 306 h 434"/>
                <a:gd name="T42" fmla="*/ 74 w 490"/>
                <a:gd name="T43" fmla="*/ 334 h 434"/>
                <a:gd name="T44" fmla="*/ 100 w 490"/>
                <a:gd name="T45" fmla="*/ 360 h 434"/>
                <a:gd name="T46" fmla="*/ 128 w 490"/>
                <a:gd name="T47" fmla="*/ 380 h 434"/>
                <a:gd name="T48" fmla="*/ 162 w 490"/>
                <a:gd name="T49" fmla="*/ 394 h 434"/>
                <a:gd name="T50" fmla="*/ 198 w 490"/>
                <a:gd name="T51" fmla="*/ 402 h 434"/>
                <a:gd name="T52" fmla="*/ 216 w 490"/>
                <a:gd name="T53" fmla="*/ 402 h 434"/>
                <a:gd name="T54" fmla="*/ 242 w 490"/>
                <a:gd name="T55" fmla="*/ 432 h 434"/>
                <a:gd name="T56" fmla="*/ 230 w 490"/>
                <a:gd name="T57" fmla="*/ 434 h 434"/>
                <a:gd name="T58" fmla="*/ 216 w 490"/>
                <a:gd name="T59" fmla="*/ 434 h 434"/>
                <a:gd name="T60" fmla="*/ 174 w 490"/>
                <a:gd name="T61" fmla="*/ 430 h 434"/>
                <a:gd name="T62" fmla="*/ 132 w 490"/>
                <a:gd name="T63" fmla="*/ 416 h 434"/>
                <a:gd name="T64" fmla="*/ 96 w 490"/>
                <a:gd name="T65" fmla="*/ 396 h 434"/>
                <a:gd name="T66" fmla="*/ 64 w 490"/>
                <a:gd name="T67" fmla="*/ 370 h 434"/>
                <a:gd name="T68" fmla="*/ 36 w 490"/>
                <a:gd name="T69" fmla="*/ 338 h 434"/>
                <a:gd name="T70" fmla="*/ 16 w 490"/>
                <a:gd name="T71" fmla="*/ 300 h 434"/>
                <a:gd name="T72" fmla="*/ 4 w 490"/>
                <a:gd name="T73" fmla="*/ 260 h 434"/>
                <a:gd name="T74" fmla="*/ 0 w 490"/>
                <a:gd name="T75" fmla="*/ 216 h 434"/>
                <a:gd name="T76" fmla="*/ 0 w 490"/>
                <a:gd name="T77" fmla="*/ 194 h 434"/>
                <a:gd name="T78" fmla="*/ 10 w 490"/>
                <a:gd name="T79" fmla="*/ 152 h 434"/>
                <a:gd name="T80" fmla="*/ 26 w 490"/>
                <a:gd name="T81" fmla="*/ 112 h 434"/>
                <a:gd name="T82" fmla="*/ 50 w 490"/>
                <a:gd name="T83" fmla="*/ 78 h 434"/>
                <a:gd name="T84" fmla="*/ 78 w 490"/>
                <a:gd name="T85" fmla="*/ 48 h 434"/>
                <a:gd name="T86" fmla="*/ 114 w 490"/>
                <a:gd name="T87" fmla="*/ 26 h 434"/>
                <a:gd name="T88" fmla="*/ 152 w 490"/>
                <a:gd name="T89" fmla="*/ 10 h 434"/>
                <a:gd name="T90" fmla="*/ 194 w 490"/>
                <a:gd name="T91" fmla="*/ 0 h 434"/>
                <a:gd name="T92" fmla="*/ 216 w 490"/>
                <a:gd name="T93" fmla="*/ 0 h 434"/>
                <a:gd name="T94" fmla="*/ 260 w 490"/>
                <a:gd name="T95" fmla="*/ 4 h 434"/>
                <a:gd name="T96" fmla="*/ 302 w 490"/>
                <a:gd name="T97" fmla="*/ 16 h 434"/>
                <a:gd name="T98" fmla="*/ 338 w 490"/>
                <a:gd name="T99" fmla="*/ 36 h 434"/>
                <a:gd name="T100" fmla="*/ 372 w 490"/>
                <a:gd name="T101" fmla="*/ 62 h 434"/>
                <a:gd name="T102" fmla="*/ 398 w 490"/>
                <a:gd name="T103" fmla="*/ 94 h 434"/>
                <a:gd name="T104" fmla="*/ 418 w 490"/>
                <a:gd name="T105" fmla="*/ 132 h 434"/>
                <a:gd name="T106" fmla="*/ 430 w 490"/>
                <a:gd name="T107" fmla="*/ 172 h 434"/>
                <a:gd name="T108" fmla="*/ 436 w 490"/>
                <a:gd name="T109" fmla="*/ 216 h 434"/>
                <a:gd name="T110" fmla="*/ 490 w 490"/>
                <a:gd name="T111" fmla="*/ 216 h 434"/>
                <a:gd name="T112" fmla="*/ 348 w 490"/>
                <a:gd name="T113" fmla="*/ 216 h 4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90" h="434">
                  <a:moveTo>
                    <a:pt x="402" y="216"/>
                  </a:moveTo>
                  <a:lnTo>
                    <a:pt x="402" y="216"/>
                  </a:lnTo>
                  <a:lnTo>
                    <a:pt x="402" y="216"/>
                  </a:lnTo>
                  <a:lnTo>
                    <a:pt x="402" y="198"/>
                  </a:lnTo>
                  <a:lnTo>
                    <a:pt x="398" y="178"/>
                  </a:lnTo>
                  <a:lnTo>
                    <a:pt x="394" y="162"/>
                  </a:lnTo>
                  <a:lnTo>
                    <a:pt x="388" y="144"/>
                  </a:lnTo>
                  <a:lnTo>
                    <a:pt x="380" y="128"/>
                  </a:lnTo>
                  <a:lnTo>
                    <a:pt x="370" y="112"/>
                  </a:lnTo>
                  <a:lnTo>
                    <a:pt x="360" y="98"/>
                  </a:lnTo>
                  <a:lnTo>
                    <a:pt x="348" y="84"/>
                  </a:lnTo>
                  <a:lnTo>
                    <a:pt x="334" y="72"/>
                  </a:lnTo>
                  <a:lnTo>
                    <a:pt x="320" y="62"/>
                  </a:lnTo>
                  <a:lnTo>
                    <a:pt x="306" y="52"/>
                  </a:lnTo>
                  <a:lnTo>
                    <a:pt x="290" y="46"/>
                  </a:lnTo>
                  <a:lnTo>
                    <a:pt x="272" y="38"/>
                  </a:lnTo>
                  <a:lnTo>
                    <a:pt x="254" y="34"/>
                  </a:lnTo>
                  <a:lnTo>
                    <a:pt x="236" y="32"/>
                  </a:lnTo>
                  <a:lnTo>
                    <a:pt x="216" y="30"/>
                  </a:lnTo>
                  <a:lnTo>
                    <a:pt x="216" y="30"/>
                  </a:lnTo>
                  <a:lnTo>
                    <a:pt x="198" y="32"/>
                  </a:lnTo>
                  <a:lnTo>
                    <a:pt x="180" y="34"/>
                  </a:lnTo>
                  <a:lnTo>
                    <a:pt x="162" y="38"/>
                  </a:lnTo>
                  <a:lnTo>
                    <a:pt x="146" y="46"/>
                  </a:lnTo>
                  <a:lnTo>
                    <a:pt x="128" y="52"/>
                  </a:lnTo>
                  <a:lnTo>
                    <a:pt x="114" y="62"/>
                  </a:lnTo>
                  <a:lnTo>
                    <a:pt x="100" y="72"/>
                  </a:lnTo>
                  <a:lnTo>
                    <a:pt x="86" y="84"/>
                  </a:lnTo>
                  <a:lnTo>
                    <a:pt x="74" y="98"/>
                  </a:lnTo>
                  <a:lnTo>
                    <a:pt x="64" y="112"/>
                  </a:lnTo>
                  <a:lnTo>
                    <a:pt x="54" y="128"/>
                  </a:lnTo>
                  <a:lnTo>
                    <a:pt x="46" y="144"/>
                  </a:lnTo>
                  <a:lnTo>
                    <a:pt x="40" y="162"/>
                  </a:lnTo>
                  <a:lnTo>
                    <a:pt x="36" y="178"/>
                  </a:lnTo>
                  <a:lnTo>
                    <a:pt x="34" y="198"/>
                  </a:lnTo>
                  <a:lnTo>
                    <a:pt x="32" y="216"/>
                  </a:lnTo>
                  <a:lnTo>
                    <a:pt x="32" y="216"/>
                  </a:lnTo>
                  <a:lnTo>
                    <a:pt x="34" y="236"/>
                  </a:lnTo>
                  <a:lnTo>
                    <a:pt x="36" y="254"/>
                  </a:lnTo>
                  <a:lnTo>
                    <a:pt x="40" y="272"/>
                  </a:lnTo>
                  <a:lnTo>
                    <a:pt x="46" y="288"/>
                  </a:lnTo>
                  <a:lnTo>
                    <a:pt x="54" y="306"/>
                  </a:lnTo>
                  <a:lnTo>
                    <a:pt x="64" y="320"/>
                  </a:lnTo>
                  <a:lnTo>
                    <a:pt x="74" y="334"/>
                  </a:lnTo>
                  <a:lnTo>
                    <a:pt x="86" y="348"/>
                  </a:lnTo>
                  <a:lnTo>
                    <a:pt x="100" y="360"/>
                  </a:lnTo>
                  <a:lnTo>
                    <a:pt x="114" y="370"/>
                  </a:lnTo>
                  <a:lnTo>
                    <a:pt x="128" y="380"/>
                  </a:lnTo>
                  <a:lnTo>
                    <a:pt x="146" y="388"/>
                  </a:lnTo>
                  <a:lnTo>
                    <a:pt x="162" y="394"/>
                  </a:lnTo>
                  <a:lnTo>
                    <a:pt x="180" y="398"/>
                  </a:lnTo>
                  <a:lnTo>
                    <a:pt x="198" y="402"/>
                  </a:lnTo>
                  <a:lnTo>
                    <a:pt x="216" y="402"/>
                  </a:lnTo>
                  <a:lnTo>
                    <a:pt x="216" y="402"/>
                  </a:lnTo>
                  <a:lnTo>
                    <a:pt x="240" y="400"/>
                  </a:lnTo>
                  <a:lnTo>
                    <a:pt x="242" y="432"/>
                  </a:lnTo>
                  <a:lnTo>
                    <a:pt x="242" y="432"/>
                  </a:lnTo>
                  <a:lnTo>
                    <a:pt x="230" y="434"/>
                  </a:lnTo>
                  <a:lnTo>
                    <a:pt x="216" y="434"/>
                  </a:lnTo>
                  <a:lnTo>
                    <a:pt x="216" y="434"/>
                  </a:lnTo>
                  <a:lnTo>
                    <a:pt x="194" y="432"/>
                  </a:lnTo>
                  <a:lnTo>
                    <a:pt x="174" y="430"/>
                  </a:lnTo>
                  <a:lnTo>
                    <a:pt x="152" y="424"/>
                  </a:lnTo>
                  <a:lnTo>
                    <a:pt x="132" y="416"/>
                  </a:lnTo>
                  <a:lnTo>
                    <a:pt x="114" y="408"/>
                  </a:lnTo>
                  <a:lnTo>
                    <a:pt x="96" y="396"/>
                  </a:lnTo>
                  <a:lnTo>
                    <a:pt x="78" y="384"/>
                  </a:lnTo>
                  <a:lnTo>
                    <a:pt x="64" y="370"/>
                  </a:lnTo>
                  <a:lnTo>
                    <a:pt x="50" y="354"/>
                  </a:lnTo>
                  <a:lnTo>
                    <a:pt x="36" y="338"/>
                  </a:lnTo>
                  <a:lnTo>
                    <a:pt x="26" y="320"/>
                  </a:lnTo>
                  <a:lnTo>
                    <a:pt x="16" y="300"/>
                  </a:lnTo>
                  <a:lnTo>
                    <a:pt x="10" y="280"/>
                  </a:lnTo>
                  <a:lnTo>
                    <a:pt x="4" y="260"/>
                  </a:lnTo>
                  <a:lnTo>
                    <a:pt x="0" y="238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0" y="194"/>
                  </a:lnTo>
                  <a:lnTo>
                    <a:pt x="4" y="172"/>
                  </a:lnTo>
                  <a:lnTo>
                    <a:pt x="10" y="152"/>
                  </a:lnTo>
                  <a:lnTo>
                    <a:pt x="16" y="132"/>
                  </a:lnTo>
                  <a:lnTo>
                    <a:pt x="26" y="112"/>
                  </a:lnTo>
                  <a:lnTo>
                    <a:pt x="36" y="94"/>
                  </a:lnTo>
                  <a:lnTo>
                    <a:pt x="50" y="78"/>
                  </a:lnTo>
                  <a:lnTo>
                    <a:pt x="64" y="62"/>
                  </a:lnTo>
                  <a:lnTo>
                    <a:pt x="78" y="48"/>
                  </a:lnTo>
                  <a:lnTo>
                    <a:pt x="96" y="36"/>
                  </a:lnTo>
                  <a:lnTo>
                    <a:pt x="114" y="26"/>
                  </a:lnTo>
                  <a:lnTo>
                    <a:pt x="132" y="16"/>
                  </a:lnTo>
                  <a:lnTo>
                    <a:pt x="152" y="10"/>
                  </a:lnTo>
                  <a:lnTo>
                    <a:pt x="174" y="4"/>
                  </a:lnTo>
                  <a:lnTo>
                    <a:pt x="194" y="0"/>
                  </a:lnTo>
                  <a:lnTo>
                    <a:pt x="216" y="0"/>
                  </a:lnTo>
                  <a:lnTo>
                    <a:pt x="216" y="0"/>
                  </a:lnTo>
                  <a:lnTo>
                    <a:pt x="238" y="0"/>
                  </a:lnTo>
                  <a:lnTo>
                    <a:pt x="260" y="4"/>
                  </a:lnTo>
                  <a:lnTo>
                    <a:pt x="282" y="10"/>
                  </a:lnTo>
                  <a:lnTo>
                    <a:pt x="302" y="16"/>
                  </a:lnTo>
                  <a:lnTo>
                    <a:pt x="320" y="26"/>
                  </a:lnTo>
                  <a:lnTo>
                    <a:pt x="338" y="36"/>
                  </a:lnTo>
                  <a:lnTo>
                    <a:pt x="356" y="48"/>
                  </a:lnTo>
                  <a:lnTo>
                    <a:pt x="372" y="62"/>
                  </a:lnTo>
                  <a:lnTo>
                    <a:pt x="386" y="78"/>
                  </a:lnTo>
                  <a:lnTo>
                    <a:pt x="398" y="94"/>
                  </a:lnTo>
                  <a:lnTo>
                    <a:pt x="408" y="112"/>
                  </a:lnTo>
                  <a:lnTo>
                    <a:pt x="418" y="132"/>
                  </a:lnTo>
                  <a:lnTo>
                    <a:pt x="426" y="152"/>
                  </a:lnTo>
                  <a:lnTo>
                    <a:pt x="430" y="172"/>
                  </a:lnTo>
                  <a:lnTo>
                    <a:pt x="434" y="194"/>
                  </a:lnTo>
                  <a:lnTo>
                    <a:pt x="436" y="216"/>
                  </a:lnTo>
                  <a:lnTo>
                    <a:pt x="436" y="216"/>
                  </a:lnTo>
                  <a:lnTo>
                    <a:pt x="490" y="216"/>
                  </a:lnTo>
                  <a:lnTo>
                    <a:pt x="418" y="286"/>
                  </a:lnTo>
                  <a:lnTo>
                    <a:pt x="348" y="216"/>
                  </a:lnTo>
                  <a:lnTo>
                    <a:pt x="402" y="21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07" name="Rectangle 38"/>
            <p:cNvSpPr>
              <a:spLocks noChangeArrowheads="1"/>
            </p:cNvSpPr>
            <p:nvPr/>
          </p:nvSpPr>
          <p:spPr bwMode="auto">
            <a:xfrm>
              <a:off x="5216285" y="3035623"/>
              <a:ext cx="4744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41"/>
            <p:cNvSpPr>
              <a:spLocks noChangeArrowheads="1"/>
            </p:cNvSpPr>
            <p:nvPr/>
          </p:nvSpPr>
          <p:spPr bwMode="auto">
            <a:xfrm>
              <a:off x="3891574" y="3190875"/>
              <a:ext cx="4584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5702182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24333" y="6503990"/>
            <a:ext cx="349533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DÉLAI DE L’ÉVALUATION INTERMÉDIAIRE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INTERMÉDIAIRE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9358" name="Groupe 9357"/>
          <p:cNvGrpSpPr/>
          <p:nvPr/>
        </p:nvGrpSpPr>
        <p:grpSpPr>
          <a:xfrm>
            <a:off x="2302900" y="2566988"/>
            <a:ext cx="4538201" cy="1724025"/>
            <a:chOff x="2073275" y="2295525"/>
            <a:chExt cx="4538201" cy="1724025"/>
          </a:xfrm>
        </p:grpSpPr>
        <p:sp>
          <p:nvSpPr>
            <p:cNvPr id="51" name="Freeform 6"/>
            <p:cNvSpPr>
              <a:spLocks noEditPoints="1"/>
            </p:cNvSpPr>
            <p:nvPr/>
          </p:nvSpPr>
          <p:spPr bwMode="auto">
            <a:xfrm>
              <a:off x="2333625" y="3924300"/>
              <a:ext cx="3946525" cy="92075"/>
            </a:xfrm>
            <a:custGeom>
              <a:avLst/>
              <a:gdLst>
                <a:gd name="T0" fmla="*/ 2426 w 2486"/>
                <a:gd name="T1" fmla="*/ 0 h 58"/>
                <a:gd name="T2" fmla="*/ 2486 w 2486"/>
                <a:gd name="T3" fmla="*/ 30 h 58"/>
                <a:gd name="T4" fmla="*/ 2426 w 2486"/>
                <a:gd name="T5" fmla="*/ 58 h 58"/>
                <a:gd name="T6" fmla="*/ 2426 w 2486"/>
                <a:gd name="T7" fmla="*/ 0 h 58"/>
                <a:gd name="T8" fmla="*/ 0 w 2486"/>
                <a:gd name="T9" fmla="*/ 20 h 58"/>
                <a:gd name="T10" fmla="*/ 2436 w 2486"/>
                <a:gd name="T11" fmla="*/ 20 h 58"/>
                <a:gd name="T12" fmla="*/ 2436 w 2486"/>
                <a:gd name="T13" fmla="*/ 38 h 58"/>
                <a:gd name="T14" fmla="*/ 0 w 2486"/>
                <a:gd name="T15" fmla="*/ 38 h 58"/>
                <a:gd name="T16" fmla="*/ 0 w 2486"/>
                <a:gd name="T17" fmla="*/ 20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86" h="58">
                  <a:moveTo>
                    <a:pt x="2426" y="0"/>
                  </a:moveTo>
                  <a:lnTo>
                    <a:pt x="2486" y="30"/>
                  </a:lnTo>
                  <a:lnTo>
                    <a:pt x="2426" y="58"/>
                  </a:lnTo>
                  <a:lnTo>
                    <a:pt x="2426" y="0"/>
                  </a:lnTo>
                  <a:close/>
                  <a:moveTo>
                    <a:pt x="0" y="20"/>
                  </a:moveTo>
                  <a:lnTo>
                    <a:pt x="2436" y="20"/>
                  </a:lnTo>
                  <a:lnTo>
                    <a:pt x="2436" y="38"/>
                  </a:lnTo>
                  <a:lnTo>
                    <a:pt x="0" y="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7"/>
            <p:cNvSpPr>
              <a:spLocks noEditPoints="1"/>
            </p:cNvSpPr>
            <p:nvPr/>
          </p:nvSpPr>
          <p:spPr bwMode="auto">
            <a:xfrm>
              <a:off x="4352925" y="2295525"/>
              <a:ext cx="31750" cy="1609725"/>
            </a:xfrm>
            <a:custGeom>
              <a:avLst/>
              <a:gdLst>
                <a:gd name="T0" fmla="*/ 20 w 20"/>
                <a:gd name="T1" fmla="*/ 996 h 1014"/>
                <a:gd name="T2" fmla="*/ 20 w 20"/>
                <a:gd name="T3" fmla="*/ 1014 h 1014"/>
                <a:gd name="T4" fmla="*/ 2 w 20"/>
                <a:gd name="T5" fmla="*/ 1014 h 1014"/>
                <a:gd name="T6" fmla="*/ 2 w 20"/>
                <a:gd name="T7" fmla="*/ 996 h 1014"/>
                <a:gd name="T8" fmla="*/ 20 w 20"/>
                <a:gd name="T9" fmla="*/ 996 h 1014"/>
                <a:gd name="T10" fmla="*/ 20 w 20"/>
                <a:gd name="T11" fmla="*/ 0 h 1014"/>
                <a:gd name="T12" fmla="*/ 20 w 20"/>
                <a:gd name="T13" fmla="*/ 34 h 1014"/>
                <a:gd name="T14" fmla="*/ 0 w 20"/>
                <a:gd name="T15" fmla="*/ 34 h 1014"/>
                <a:gd name="T16" fmla="*/ 0 w 20"/>
                <a:gd name="T17" fmla="*/ 0 h 1014"/>
                <a:gd name="T18" fmla="*/ 20 w 20"/>
                <a:gd name="T19" fmla="*/ 0 h 1014"/>
                <a:gd name="T20" fmla="*/ 20 w 20"/>
                <a:gd name="T21" fmla="*/ 862 h 1014"/>
                <a:gd name="T22" fmla="*/ 20 w 20"/>
                <a:gd name="T23" fmla="*/ 938 h 1014"/>
                <a:gd name="T24" fmla="*/ 2 w 20"/>
                <a:gd name="T25" fmla="*/ 938 h 1014"/>
                <a:gd name="T26" fmla="*/ 2 w 20"/>
                <a:gd name="T27" fmla="*/ 862 h 1014"/>
                <a:gd name="T28" fmla="*/ 20 w 20"/>
                <a:gd name="T29" fmla="*/ 862 h 1014"/>
                <a:gd name="T30" fmla="*/ 20 w 20"/>
                <a:gd name="T31" fmla="*/ 728 h 1014"/>
                <a:gd name="T32" fmla="*/ 20 w 20"/>
                <a:gd name="T33" fmla="*/ 804 h 1014"/>
                <a:gd name="T34" fmla="*/ 2 w 20"/>
                <a:gd name="T35" fmla="*/ 804 h 1014"/>
                <a:gd name="T36" fmla="*/ 2 w 20"/>
                <a:gd name="T37" fmla="*/ 728 h 1014"/>
                <a:gd name="T38" fmla="*/ 20 w 20"/>
                <a:gd name="T39" fmla="*/ 728 h 1014"/>
                <a:gd name="T40" fmla="*/ 20 w 20"/>
                <a:gd name="T41" fmla="*/ 594 h 1014"/>
                <a:gd name="T42" fmla="*/ 20 w 20"/>
                <a:gd name="T43" fmla="*/ 670 h 1014"/>
                <a:gd name="T44" fmla="*/ 2 w 20"/>
                <a:gd name="T45" fmla="*/ 670 h 1014"/>
                <a:gd name="T46" fmla="*/ 2 w 20"/>
                <a:gd name="T47" fmla="*/ 594 h 1014"/>
                <a:gd name="T48" fmla="*/ 20 w 20"/>
                <a:gd name="T49" fmla="*/ 594 h 1014"/>
                <a:gd name="T50" fmla="*/ 20 w 20"/>
                <a:gd name="T51" fmla="*/ 458 h 1014"/>
                <a:gd name="T52" fmla="*/ 20 w 20"/>
                <a:gd name="T53" fmla="*/ 534 h 1014"/>
                <a:gd name="T54" fmla="*/ 2 w 20"/>
                <a:gd name="T55" fmla="*/ 534 h 1014"/>
                <a:gd name="T56" fmla="*/ 2 w 20"/>
                <a:gd name="T57" fmla="*/ 458 h 1014"/>
                <a:gd name="T58" fmla="*/ 20 w 20"/>
                <a:gd name="T59" fmla="*/ 458 h 1014"/>
                <a:gd name="T60" fmla="*/ 20 w 20"/>
                <a:gd name="T61" fmla="*/ 324 h 1014"/>
                <a:gd name="T62" fmla="*/ 20 w 20"/>
                <a:gd name="T63" fmla="*/ 402 h 1014"/>
                <a:gd name="T64" fmla="*/ 2 w 20"/>
                <a:gd name="T65" fmla="*/ 402 h 1014"/>
                <a:gd name="T66" fmla="*/ 2 w 20"/>
                <a:gd name="T67" fmla="*/ 324 h 1014"/>
                <a:gd name="T68" fmla="*/ 20 w 20"/>
                <a:gd name="T69" fmla="*/ 324 h 1014"/>
                <a:gd name="T70" fmla="*/ 20 w 20"/>
                <a:gd name="T71" fmla="*/ 190 h 1014"/>
                <a:gd name="T72" fmla="*/ 20 w 20"/>
                <a:gd name="T73" fmla="*/ 268 h 1014"/>
                <a:gd name="T74" fmla="*/ 2 w 20"/>
                <a:gd name="T75" fmla="*/ 268 h 1014"/>
                <a:gd name="T76" fmla="*/ 2 w 20"/>
                <a:gd name="T77" fmla="*/ 190 h 1014"/>
                <a:gd name="T78" fmla="*/ 20 w 20"/>
                <a:gd name="T79" fmla="*/ 190 h 1014"/>
                <a:gd name="T80" fmla="*/ 20 w 20"/>
                <a:gd name="T81" fmla="*/ 56 h 1014"/>
                <a:gd name="T82" fmla="*/ 20 w 20"/>
                <a:gd name="T83" fmla="*/ 134 h 1014"/>
                <a:gd name="T84" fmla="*/ 2 w 20"/>
                <a:gd name="T85" fmla="*/ 134 h 1014"/>
                <a:gd name="T86" fmla="*/ 2 w 20"/>
                <a:gd name="T87" fmla="*/ 56 h 1014"/>
                <a:gd name="T88" fmla="*/ 20 w 20"/>
                <a:gd name="T89" fmla="*/ 56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" h="1014">
                  <a:moveTo>
                    <a:pt x="20" y="996"/>
                  </a:moveTo>
                  <a:lnTo>
                    <a:pt x="20" y="1014"/>
                  </a:lnTo>
                  <a:lnTo>
                    <a:pt x="2" y="1014"/>
                  </a:lnTo>
                  <a:lnTo>
                    <a:pt x="2" y="996"/>
                  </a:lnTo>
                  <a:lnTo>
                    <a:pt x="20" y="996"/>
                  </a:lnTo>
                  <a:close/>
                  <a:moveTo>
                    <a:pt x="20" y="0"/>
                  </a:moveTo>
                  <a:lnTo>
                    <a:pt x="20" y="34"/>
                  </a:lnTo>
                  <a:lnTo>
                    <a:pt x="0" y="34"/>
                  </a:lnTo>
                  <a:lnTo>
                    <a:pt x="0" y="0"/>
                  </a:lnTo>
                  <a:lnTo>
                    <a:pt x="20" y="0"/>
                  </a:lnTo>
                  <a:close/>
                  <a:moveTo>
                    <a:pt x="20" y="862"/>
                  </a:moveTo>
                  <a:lnTo>
                    <a:pt x="20" y="938"/>
                  </a:lnTo>
                  <a:lnTo>
                    <a:pt x="2" y="938"/>
                  </a:lnTo>
                  <a:lnTo>
                    <a:pt x="2" y="862"/>
                  </a:lnTo>
                  <a:lnTo>
                    <a:pt x="20" y="862"/>
                  </a:lnTo>
                  <a:close/>
                  <a:moveTo>
                    <a:pt x="20" y="728"/>
                  </a:moveTo>
                  <a:lnTo>
                    <a:pt x="20" y="804"/>
                  </a:lnTo>
                  <a:lnTo>
                    <a:pt x="2" y="804"/>
                  </a:lnTo>
                  <a:lnTo>
                    <a:pt x="2" y="728"/>
                  </a:lnTo>
                  <a:lnTo>
                    <a:pt x="20" y="728"/>
                  </a:lnTo>
                  <a:close/>
                  <a:moveTo>
                    <a:pt x="20" y="594"/>
                  </a:moveTo>
                  <a:lnTo>
                    <a:pt x="20" y="670"/>
                  </a:lnTo>
                  <a:lnTo>
                    <a:pt x="2" y="670"/>
                  </a:lnTo>
                  <a:lnTo>
                    <a:pt x="2" y="594"/>
                  </a:lnTo>
                  <a:lnTo>
                    <a:pt x="20" y="594"/>
                  </a:lnTo>
                  <a:close/>
                  <a:moveTo>
                    <a:pt x="20" y="458"/>
                  </a:moveTo>
                  <a:lnTo>
                    <a:pt x="20" y="534"/>
                  </a:lnTo>
                  <a:lnTo>
                    <a:pt x="2" y="534"/>
                  </a:lnTo>
                  <a:lnTo>
                    <a:pt x="2" y="458"/>
                  </a:lnTo>
                  <a:lnTo>
                    <a:pt x="20" y="458"/>
                  </a:lnTo>
                  <a:close/>
                  <a:moveTo>
                    <a:pt x="20" y="324"/>
                  </a:moveTo>
                  <a:lnTo>
                    <a:pt x="20" y="402"/>
                  </a:lnTo>
                  <a:lnTo>
                    <a:pt x="2" y="402"/>
                  </a:lnTo>
                  <a:lnTo>
                    <a:pt x="2" y="324"/>
                  </a:lnTo>
                  <a:lnTo>
                    <a:pt x="20" y="324"/>
                  </a:lnTo>
                  <a:close/>
                  <a:moveTo>
                    <a:pt x="20" y="190"/>
                  </a:moveTo>
                  <a:lnTo>
                    <a:pt x="20" y="268"/>
                  </a:lnTo>
                  <a:lnTo>
                    <a:pt x="2" y="268"/>
                  </a:lnTo>
                  <a:lnTo>
                    <a:pt x="2" y="190"/>
                  </a:lnTo>
                  <a:lnTo>
                    <a:pt x="20" y="190"/>
                  </a:lnTo>
                  <a:close/>
                  <a:moveTo>
                    <a:pt x="20" y="56"/>
                  </a:moveTo>
                  <a:lnTo>
                    <a:pt x="20" y="134"/>
                  </a:lnTo>
                  <a:lnTo>
                    <a:pt x="2" y="134"/>
                  </a:lnTo>
                  <a:lnTo>
                    <a:pt x="2" y="56"/>
                  </a:lnTo>
                  <a:lnTo>
                    <a:pt x="20" y="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8"/>
            <p:cNvSpPr>
              <a:spLocks/>
            </p:cNvSpPr>
            <p:nvPr/>
          </p:nvSpPr>
          <p:spPr bwMode="auto">
            <a:xfrm>
              <a:off x="2879725" y="2368550"/>
              <a:ext cx="692150" cy="457200"/>
            </a:xfrm>
            <a:custGeom>
              <a:avLst/>
              <a:gdLst>
                <a:gd name="T0" fmla="*/ 110 w 436"/>
                <a:gd name="T1" fmla="*/ 0 h 288"/>
                <a:gd name="T2" fmla="*/ 110 w 436"/>
                <a:gd name="T3" fmla="*/ 72 h 288"/>
                <a:gd name="T4" fmla="*/ 436 w 436"/>
                <a:gd name="T5" fmla="*/ 72 h 288"/>
                <a:gd name="T6" fmla="*/ 436 w 436"/>
                <a:gd name="T7" fmla="*/ 214 h 288"/>
                <a:gd name="T8" fmla="*/ 110 w 436"/>
                <a:gd name="T9" fmla="*/ 214 h 288"/>
                <a:gd name="T10" fmla="*/ 110 w 436"/>
                <a:gd name="T11" fmla="*/ 288 h 288"/>
                <a:gd name="T12" fmla="*/ 0 w 436"/>
                <a:gd name="T13" fmla="*/ 142 h 288"/>
                <a:gd name="T14" fmla="*/ 110 w 436"/>
                <a:gd name="T15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6" h="288">
                  <a:moveTo>
                    <a:pt x="110" y="0"/>
                  </a:moveTo>
                  <a:lnTo>
                    <a:pt x="110" y="72"/>
                  </a:lnTo>
                  <a:lnTo>
                    <a:pt x="436" y="72"/>
                  </a:lnTo>
                  <a:lnTo>
                    <a:pt x="436" y="214"/>
                  </a:lnTo>
                  <a:lnTo>
                    <a:pt x="110" y="214"/>
                  </a:lnTo>
                  <a:lnTo>
                    <a:pt x="110" y="288"/>
                  </a:lnTo>
                  <a:lnTo>
                    <a:pt x="0" y="14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9"/>
            <p:cNvSpPr>
              <a:spLocks/>
            </p:cNvSpPr>
            <p:nvPr/>
          </p:nvSpPr>
          <p:spPr bwMode="auto">
            <a:xfrm>
              <a:off x="2879725" y="2368550"/>
              <a:ext cx="692150" cy="457200"/>
            </a:xfrm>
            <a:custGeom>
              <a:avLst/>
              <a:gdLst>
                <a:gd name="T0" fmla="*/ 110 w 436"/>
                <a:gd name="T1" fmla="*/ 0 h 288"/>
                <a:gd name="T2" fmla="*/ 110 w 436"/>
                <a:gd name="T3" fmla="*/ 72 h 288"/>
                <a:gd name="T4" fmla="*/ 436 w 436"/>
                <a:gd name="T5" fmla="*/ 72 h 288"/>
                <a:gd name="T6" fmla="*/ 436 w 436"/>
                <a:gd name="T7" fmla="*/ 214 h 288"/>
                <a:gd name="T8" fmla="*/ 110 w 436"/>
                <a:gd name="T9" fmla="*/ 214 h 288"/>
                <a:gd name="T10" fmla="*/ 110 w 436"/>
                <a:gd name="T11" fmla="*/ 288 h 288"/>
                <a:gd name="T12" fmla="*/ 0 w 436"/>
                <a:gd name="T13" fmla="*/ 142 h 288"/>
                <a:gd name="T14" fmla="*/ 110 w 436"/>
                <a:gd name="T15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6" h="288">
                  <a:moveTo>
                    <a:pt x="110" y="0"/>
                  </a:moveTo>
                  <a:lnTo>
                    <a:pt x="110" y="72"/>
                  </a:lnTo>
                  <a:lnTo>
                    <a:pt x="436" y="72"/>
                  </a:lnTo>
                  <a:lnTo>
                    <a:pt x="436" y="214"/>
                  </a:lnTo>
                  <a:lnTo>
                    <a:pt x="110" y="214"/>
                  </a:lnTo>
                  <a:lnTo>
                    <a:pt x="110" y="288"/>
                  </a:lnTo>
                  <a:lnTo>
                    <a:pt x="0" y="142"/>
                  </a:lnTo>
                  <a:lnTo>
                    <a:pt x="11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0"/>
            <p:cNvSpPr>
              <a:spLocks noChangeArrowheads="1"/>
            </p:cNvSpPr>
            <p:nvPr/>
          </p:nvSpPr>
          <p:spPr bwMode="auto">
            <a:xfrm>
              <a:off x="2073275" y="2298700"/>
              <a:ext cx="606425" cy="1720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1"/>
            <p:cNvSpPr>
              <a:spLocks noChangeArrowheads="1"/>
            </p:cNvSpPr>
            <p:nvPr/>
          </p:nvSpPr>
          <p:spPr bwMode="auto">
            <a:xfrm>
              <a:off x="2073275" y="2298700"/>
              <a:ext cx="606425" cy="1720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2"/>
            <p:cNvSpPr>
              <a:spLocks/>
            </p:cNvSpPr>
            <p:nvPr/>
          </p:nvSpPr>
          <p:spPr bwMode="auto">
            <a:xfrm>
              <a:off x="5356225" y="2368550"/>
              <a:ext cx="692150" cy="457200"/>
            </a:xfrm>
            <a:custGeom>
              <a:avLst/>
              <a:gdLst>
                <a:gd name="T0" fmla="*/ 328 w 436"/>
                <a:gd name="T1" fmla="*/ 0 h 288"/>
                <a:gd name="T2" fmla="*/ 328 w 436"/>
                <a:gd name="T3" fmla="*/ 72 h 288"/>
                <a:gd name="T4" fmla="*/ 0 w 436"/>
                <a:gd name="T5" fmla="*/ 72 h 288"/>
                <a:gd name="T6" fmla="*/ 0 w 436"/>
                <a:gd name="T7" fmla="*/ 214 h 288"/>
                <a:gd name="T8" fmla="*/ 328 w 436"/>
                <a:gd name="T9" fmla="*/ 214 h 288"/>
                <a:gd name="T10" fmla="*/ 328 w 436"/>
                <a:gd name="T11" fmla="*/ 288 h 288"/>
                <a:gd name="T12" fmla="*/ 436 w 436"/>
                <a:gd name="T13" fmla="*/ 142 h 288"/>
                <a:gd name="T14" fmla="*/ 328 w 436"/>
                <a:gd name="T15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6" h="288">
                  <a:moveTo>
                    <a:pt x="328" y="0"/>
                  </a:moveTo>
                  <a:lnTo>
                    <a:pt x="328" y="72"/>
                  </a:lnTo>
                  <a:lnTo>
                    <a:pt x="0" y="72"/>
                  </a:lnTo>
                  <a:lnTo>
                    <a:pt x="0" y="214"/>
                  </a:lnTo>
                  <a:lnTo>
                    <a:pt x="328" y="214"/>
                  </a:lnTo>
                  <a:lnTo>
                    <a:pt x="328" y="288"/>
                  </a:lnTo>
                  <a:lnTo>
                    <a:pt x="436" y="142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3"/>
            <p:cNvSpPr>
              <a:spLocks/>
            </p:cNvSpPr>
            <p:nvPr/>
          </p:nvSpPr>
          <p:spPr bwMode="auto">
            <a:xfrm>
              <a:off x="5356225" y="2368550"/>
              <a:ext cx="692150" cy="457200"/>
            </a:xfrm>
            <a:custGeom>
              <a:avLst/>
              <a:gdLst>
                <a:gd name="T0" fmla="*/ 328 w 436"/>
                <a:gd name="T1" fmla="*/ 0 h 288"/>
                <a:gd name="T2" fmla="*/ 328 w 436"/>
                <a:gd name="T3" fmla="*/ 72 h 288"/>
                <a:gd name="T4" fmla="*/ 0 w 436"/>
                <a:gd name="T5" fmla="*/ 72 h 288"/>
                <a:gd name="T6" fmla="*/ 0 w 436"/>
                <a:gd name="T7" fmla="*/ 214 h 288"/>
                <a:gd name="T8" fmla="*/ 328 w 436"/>
                <a:gd name="T9" fmla="*/ 214 h 288"/>
                <a:gd name="T10" fmla="*/ 328 w 436"/>
                <a:gd name="T11" fmla="*/ 288 h 288"/>
                <a:gd name="T12" fmla="*/ 436 w 436"/>
                <a:gd name="T13" fmla="*/ 142 h 288"/>
                <a:gd name="T14" fmla="*/ 328 w 436"/>
                <a:gd name="T15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436" h="288">
                  <a:moveTo>
                    <a:pt x="328" y="0"/>
                  </a:moveTo>
                  <a:lnTo>
                    <a:pt x="328" y="72"/>
                  </a:lnTo>
                  <a:lnTo>
                    <a:pt x="0" y="72"/>
                  </a:lnTo>
                  <a:lnTo>
                    <a:pt x="0" y="214"/>
                  </a:lnTo>
                  <a:lnTo>
                    <a:pt x="328" y="214"/>
                  </a:lnTo>
                  <a:lnTo>
                    <a:pt x="328" y="288"/>
                  </a:lnTo>
                  <a:lnTo>
                    <a:pt x="436" y="142"/>
                  </a:lnTo>
                  <a:lnTo>
                    <a:pt x="32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4"/>
            <p:cNvSpPr>
              <a:spLocks noChangeArrowheads="1"/>
            </p:cNvSpPr>
            <p:nvPr/>
          </p:nvSpPr>
          <p:spPr bwMode="auto">
            <a:xfrm>
              <a:off x="3937000" y="2527300"/>
              <a:ext cx="869950" cy="9239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5"/>
            <p:cNvSpPr>
              <a:spLocks noChangeArrowheads="1"/>
            </p:cNvSpPr>
            <p:nvPr/>
          </p:nvSpPr>
          <p:spPr bwMode="auto">
            <a:xfrm>
              <a:off x="3937000" y="2527300"/>
              <a:ext cx="869950" cy="923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6"/>
            <p:cNvSpPr>
              <a:spLocks noEditPoints="1"/>
            </p:cNvSpPr>
            <p:nvPr/>
          </p:nvSpPr>
          <p:spPr bwMode="auto">
            <a:xfrm>
              <a:off x="3257550" y="2847975"/>
              <a:ext cx="57150" cy="492125"/>
            </a:xfrm>
            <a:custGeom>
              <a:avLst/>
              <a:gdLst>
                <a:gd name="T0" fmla="*/ 18 w 36"/>
                <a:gd name="T1" fmla="*/ 310 h 310"/>
                <a:gd name="T2" fmla="*/ 36 w 36"/>
                <a:gd name="T3" fmla="*/ 272 h 310"/>
                <a:gd name="T4" fmla="*/ 20 w 36"/>
                <a:gd name="T5" fmla="*/ 278 h 310"/>
                <a:gd name="T6" fmla="*/ 16 w 36"/>
                <a:gd name="T7" fmla="*/ 278 h 310"/>
                <a:gd name="T8" fmla="*/ 18 w 36"/>
                <a:gd name="T9" fmla="*/ 268 h 310"/>
                <a:gd name="T10" fmla="*/ 20 w 36"/>
                <a:gd name="T11" fmla="*/ 238 h 310"/>
                <a:gd name="T12" fmla="*/ 18 w 36"/>
                <a:gd name="T13" fmla="*/ 256 h 310"/>
                <a:gd name="T14" fmla="*/ 16 w 36"/>
                <a:gd name="T15" fmla="*/ 238 h 310"/>
                <a:gd name="T16" fmla="*/ 20 w 36"/>
                <a:gd name="T17" fmla="*/ 238 h 310"/>
                <a:gd name="T18" fmla="*/ 20 w 36"/>
                <a:gd name="T19" fmla="*/ 220 h 310"/>
                <a:gd name="T20" fmla="*/ 16 w 36"/>
                <a:gd name="T21" fmla="*/ 220 h 310"/>
                <a:gd name="T22" fmla="*/ 18 w 36"/>
                <a:gd name="T23" fmla="*/ 202 h 310"/>
                <a:gd name="T24" fmla="*/ 20 w 36"/>
                <a:gd name="T25" fmla="*/ 170 h 310"/>
                <a:gd name="T26" fmla="*/ 18 w 36"/>
                <a:gd name="T27" fmla="*/ 188 h 310"/>
                <a:gd name="T28" fmla="*/ 16 w 36"/>
                <a:gd name="T29" fmla="*/ 170 h 310"/>
                <a:gd name="T30" fmla="*/ 20 w 36"/>
                <a:gd name="T31" fmla="*/ 170 h 310"/>
                <a:gd name="T32" fmla="*/ 20 w 36"/>
                <a:gd name="T33" fmla="*/ 150 h 310"/>
                <a:gd name="T34" fmla="*/ 16 w 36"/>
                <a:gd name="T35" fmla="*/ 150 h 310"/>
                <a:gd name="T36" fmla="*/ 18 w 36"/>
                <a:gd name="T37" fmla="*/ 134 h 310"/>
                <a:gd name="T38" fmla="*/ 20 w 36"/>
                <a:gd name="T39" fmla="*/ 104 h 310"/>
                <a:gd name="T40" fmla="*/ 18 w 36"/>
                <a:gd name="T41" fmla="*/ 120 h 310"/>
                <a:gd name="T42" fmla="*/ 16 w 36"/>
                <a:gd name="T43" fmla="*/ 104 h 310"/>
                <a:gd name="T44" fmla="*/ 20 w 36"/>
                <a:gd name="T45" fmla="*/ 104 h 310"/>
                <a:gd name="T46" fmla="*/ 20 w 36"/>
                <a:gd name="T47" fmla="*/ 84 h 310"/>
                <a:gd name="T48" fmla="*/ 16 w 36"/>
                <a:gd name="T49" fmla="*/ 84 h 310"/>
                <a:gd name="T50" fmla="*/ 18 w 36"/>
                <a:gd name="T51" fmla="*/ 68 h 310"/>
                <a:gd name="T52" fmla="*/ 20 w 36"/>
                <a:gd name="T53" fmla="*/ 36 h 310"/>
                <a:gd name="T54" fmla="*/ 18 w 36"/>
                <a:gd name="T55" fmla="*/ 54 h 310"/>
                <a:gd name="T56" fmla="*/ 16 w 36"/>
                <a:gd name="T57" fmla="*/ 36 h 310"/>
                <a:gd name="T58" fmla="*/ 20 w 36"/>
                <a:gd name="T59" fmla="*/ 36 h 310"/>
                <a:gd name="T60" fmla="*/ 20 w 36"/>
                <a:gd name="T61" fmla="*/ 18 h 310"/>
                <a:gd name="T62" fmla="*/ 16 w 36"/>
                <a:gd name="T63" fmla="*/ 18 h 310"/>
                <a:gd name="T64" fmla="*/ 18 w 36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" h="310">
                  <a:moveTo>
                    <a:pt x="36" y="272"/>
                  </a:moveTo>
                  <a:lnTo>
                    <a:pt x="18" y="310"/>
                  </a:lnTo>
                  <a:lnTo>
                    <a:pt x="0" y="272"/>
                  </a:lnTo>
                  <a:lnTo>
                    <a:pt x="36" y="272"/>
                  </a:lnTo>
                  <a:close/>
                  <a:moveTo>
                    <a:pt x="20" y="272"/>
                  </a:moveTo>
                  <a:lnTo>
                    <a:pt x="20" y="278"/>
                  </a:lnTo>
                  <a:lnTo>
                    <a:pt x="18" y="282"/>
                  </a:lnTo>
                  <a:lnTo>
                    <a:pt x="16" y="278"/>
                  </a:lnTo>
                  <a:lnTo>
                    <a:pt x="16" y="272"/>
                  </a:lnTo>
                  <a:lnTo>
                    <a:pt x="18" y="268"/>
                  </a:lnTo>
                  <a:lnTo>
                    <a:pt x="20" y="272"/>
                  </a:lnTo>
                  <a:close/>
                  <a:moveTo>
                    <a:pt x="20" y="238"/>
                  </a:moveTo>
                  <a:lnTo>
                    <a:pt x="20" y="252"/>
                  </a:lnTo>
                  <a:lnTo>
                    <a:pt x="18" y="256"/>
                  </a:lnTo>
                  <a:lnTo>
                    <a:pt x="16" y="252"/>
                  </a:lnTo>
                  <a:lnTo>
                    <a:pt x="16" y="238"/>
                  </a:lnTo>
                  <a:lnTo>
                    <a:pt x="18" y="236"/>
                  </a:lnTo>
                  <a:lnTo>
                    <a:pt x="20" y="238"/>
                  </a:lnTo>
                  <a:close/>
                  <a:moveTo>
                    <a:pt x="20" y="204"/>
                  </a:moveTo>
                  <a:lnTo>
                    <a:pt x="20" y="220"/>
                  </a:lnTo>
                  <a:lnTo>
                    <a:pt x="18" y="222"/>
                  </a:lnTo>
                  <a:lnTo>
                    <a:pt x="16" y="220"/>
                  </a:lnTo>
                  <a:lnTo>
                    <a:pt x="16" y="204"/>
                  </a:lnTo>
                  <a:lnTo>
                    <a:pt x="18" y="202"/>
                  </a:lnTo>
                  <a:lnTo>
                    <a:pt x="20" y="204"/>
                  </a:lnTo>
                  <a:close/>
                  <a:moveTo>
                    <a:pt x="20" y="170"/>
                  </a:moveTo>
                  <a:lnTo>
                    <a:pt x="20" y="186"/>
                  </a:lnTo>
                  <a:lnTo>
                    <a:pt x="18" y="188"/>
                  </a:lnTo>
                  <a:lnTo>
                    <a:pt x="16" y="186"/>
                  </a:lnTo>
                  <a:lnTo>
                    <a:pt x="16" y="170"/>
                  </a:lnTo>
                  <a:lnTo>
                    <a:pt x="18" y="168"/>
                  </a:lnTo>
                  <a:lnTo>
                    <a:pt x="20" y="170"/>
                  </a:lnTo>
                  <a:close/>
                  <a:moveTo>
                    <a:pt x="20" y="138"/>
                  </a:moveTo>
                  <a:lnTo>
                    <a:pt x="20" y="150"/>
                  </a:lnTo>
                  <a:lnTo>
                    <a:pt x="18" y="154"/>
                  </a:lnTo>
                  <a:lnTo>
                    <a:pt x="16" y="150"/>
                  </a:lnTo>
                  <a:lnTo>
                    <a:pt x="16" y="138"/>
                  </a:lnTo>
                  <a:lnTo>
                    <a:pt x="18" y="134"/>
                  </a:lnTo>
                  <a:lnTo>
                    <a:pt x="20" y="138"/>
                  </a:lnTo>
                  <a:close/>
                  <a:moveTo>
                    <a:pt x="20" y="104"/>
                  </a:moveTo>
                  <a:lnTo>
                    <a:pt x="20" y="118"/>
                  </a:lnTo>
                  <a:lnTo>
                    <a:pt x="18" y="120"/>
                  </a:lnTo>
                  <a:lnTo>
                    <a:pt x="16" y="118"/>
                  </a:lnTo>
                  <a:lnTo>
                    <a:pt x="16" y="104"/>
                  </a:lnTo>
                  <a:lnTo>
                    <a:pt x="18" y="102"/>
                  </a:lnTo>
                  <a:lnTo>
                    <a:pt x="20" y="104"/>
                  </a:lnTo>
                  <a:close/>
                  <a:moveTo>
                    <a:pt x="20" y="70"/>
                  </a:moveTo>
                  <a:lnTo>
                    <a:pt x="20" y="84"/>
                  </a:lnTo>
                  <a:lnTo>
                    <a:pt x="18" y="88"/>
                  </a:lnTo>
                  <a:lnTo>
                    <a:pt x="16" y="84"/>
                  </a:lnTo>
                  <a:lnTo>
                    <a:pt x="16" y="70"/>
                  </a:lnTo>
                  <a:lnTo>
                    <a:pt x="18" y="68"/>
                  </a:lnTo>
                  <a:lnTo>
                    <a:pt x="20" y="70"/>
                  </a:lnTo>
                  <a:close/>
                  <a:moveTo>
                    <a:pt x="20" y="36"/>
                  </a:moveTo>
                  <a:lnTo>
                    <a:pt x="20" y="52"/>
                  </a:lnTo>
                  <a:lnTo>
                    <a:pt x="18" y="54"/>
                  </a:lnTo>
                  <a:lnTo>
                    <a:pt x="16" y="52"/>
                  </a:lnTo>
                  <a:lnTo>
                    <a:pt x="16" y="36"/>
                  </a:lnTo>
                  <a:lnTo>
                    <a:pt x="18" y="36"/>
                  </a:lnTo>
                  <a:lnTo>
                    <a:pt x="20" y="36"/>
                  </a:lnTo>
                  <a:close/>
                  <a:moveTo>
                    <a:pt x="20" y="2"/>
                  </a:moveTo>
                  <a:lnTo>
                    <a:pt x="20" y="18"/>
                  </a:lnTo>
                  <a:lnTo>
                    <a:pt x="18" y="20"/>
                  </a:lnTo>
                  <a:lnTo>
                    <a:pt x="16" y="18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44927F"/>
            </a:solidFill>
            <a:ln w="9525" cap="flat">
              <a:solidFill>
                <a:srgbClr val="44927F"/>
              </a:solidFill>
              <a:bevel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7"/>
            <p:cNvSpPr>
              <a:spLocks noEditPoints="1"/>
            </p:cNvSpPr>
            <p:nvPr/>
          </p:nvSpPr>
          <p:spPr bwMode="auto">
            <a:xfrm>
              <a:off x="5565775" y="2847975"/>
              <a:ext cx="60325" cy="492125"/>
            </a:xfrm>
            <a:custGeom>
              <a:avLst/>
              <a:gdLst>
                <a:gd name="T0" fmla="*/ 18 w 38"/>
                <a:gd name="T1" fmla="*/ 310 h 310"/>
                <a:gd name="T2" fmla="*/ 38 w 38"/>
                <a:gd name="T3" fmla="*/ 272 h 310"/>
                <a:gd name="T4" fmla="*/ 22 w 38"/>
                <a:gd name="T5" fmla="*/ 278 h 310"/>
                <a:gd name="T6" fmla="*/ 18 w 38"/>
                <a:gd name="T7" fmla="*/ 278 h 310"/>
                <a:gd name="T8" fmla="*/ 18 w 38"/>
                <a:gd name="T9" fmla="*/ 268 h 310"/>
                <a:gd name="T10" fmla="*/ 22 w 38"/>
                <a:gd name="T11" fmla="*/ 238 h 310"/>
                <a:gd name="T12" fmla="*/ 18 w 38"/>
                <a:gd name="T13" fmla="*/ 256 h 310"/>
                <a:gd name="T14" fmla="*/ 18 w 38"/>
                <a:gd name="T15" fmla="*/ 238 h 310"/>
                <a:gd name="T16" fmla="*/ 22 w 38"/>
                <a:gd name="T17" fmla="*/ 238 h 310"/>
                <a:gd name="T18" fmla="*/ 22 w 38"/>
                <a:gd name="T19" fmla="*/ 220 h 310"/>
                <a:gd name="T20" fmla="*/ 18 w 38"/>
                <a:gd name="T21" fmla="*/ 220 h 310"/>
                <a:gd name="T22" fmla="*/ 18 w 38"/>
                <a:gd name="T23" fmla="*/ 202 h 310"/>
                <a:gd name="T24" fmla="*/ 22 w 38"/>
                <a:gd name="T25" fmla="*/ 170 h 310"/>
                <a:gd name="T26" fmla="*/ 18 w 38"/>
                <a:gd name="T27" fmla="*/ 188 h 310"/>
                <a:gd name="T28" fmla="*/ 18 w 38"/>
                <a:gd name="T29" fmla="*/ 170 h 310"/>
                <a:gd name="T30" fmla="*/ 22 w 38"/>
                <a:gd name="T31" fmla="*/ 170 h 310"/>
                <a:gd name="T32" fmla="*/ 22 w 38"/>
                <a:gd name="T33" fmla="*/ 150 h 310"/>
                <a:gd name="T34" fmla="*/ 18 w 38"/>
                <a:gd name="T35" fmla="*/ 150 h 310"/>
                <a:gd name="T36" fmla="*/ 18 w 38"/>
                <a:gd name="T37" fmla="*/ 134 h 310"/>
                <a:gd name="T38" fmla="*/ 22 w 38"/>
                <a:gd name="T39" fmla="*/ 104 h 310"/>
                <a:gd name="T40" fmla="*/ 18 w 38"/>
                <a:gd name="T41" fmla="*/ 120 h 310"/>
                <a:gd name="T42" fmla="*/ 18 w 38"/>
                <a:gd name="T43" fmla="*/ 104 h 310"/>
                <a:gd name="T44" fmla="*/ 22 w 38"/>
                <a:gd name="T45" fmla="*/ 104 h 310"/>
                <a:gd name="T46" fmla="*/ 22 w 38"/>
                <a:gd name="T47" fmla="*/ 84 h 310"/>
                <a:gd name="T48" fmla="*/ 18 w 38"/>
                <a:gd name="T49" fmla="*/ 84 h 310"/>
                <a:gd name="T50" fmla="*/ 18 w 38"/>
                <a:gd name="T51" fmla="*/ 68 h 310"/>
                <a:gd name="T52" fmla="*/ 22 w 38"/>
                <a:gd name="T53" fmla="*/ 36 h 310"/>
                <a:gd name="T54" fmla="*/ 18 w 38"/>
                <a:gd name="T55" fmla="*/ 54 h 310"/>
                <a:gd name="T56" fmla="*/ 18 w 38"/>
                <a:gd name="T57" fmla="*/ 36 h 310"/>
                <a:gd name="T58" fmla="*/ 22 w 38"/>
                <a:gd name="T59" fmla="*/ 36 h 310"/>
                <a:gd name="T60" fmla="*/ 22 w 38"/>
                <a:gd name="T61" fmla="*/ 18 h 310"/>
                <a:gd name="T62" fmla="*/ 18 w 38"/>
                <a:gd name="T63" fmla="*/ 18 h 310"/>
                <a:gd name="T64" fmla="*/ 18 w 38"/>
                <a:gd name="T65" fmla="*/ 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" h="310">
                  <a:moveTo>
                    <a:pt x="38" y="272"/>
                  </a:moveTo>
                  <a:lnTo>
                    <a:pt x="18" y="310"/>
                  </a:lnTo>
                  <a:lnTo>
                    <a:pt x="0" y="272"/>
                  </a:lnTo>
                  <a:lnTo>
                    <a:pt x="38" y="272"/>
                  </a:lnTo>
                  <a:close/>
                  <a:moveTo>
                    <a:pt x="22" y="272"/>
                  </a:moveTo>
                  <a:lnTo>
                    <a:pt x="22" y="278"/>
                  </a:lnTo>
                  <a:lnTo>
                    <a:pt x="18" y="282"/>
                  </a:lnTo>
                  <a:lnTo>
                    <a:pt x="18" y="278"/>
                  </a:lnTo>
                  <a:lnTo>
                    <a:pt x="18" y="272"/>
                  </a:lnTo>
                  <a:lnTo>
                    <a:pt x="18" y="268"/>
                  </a:lnTo>
                  <a:lnTo>
                    <a:pt x="22" y="272"/>
                  </a:lnTo>
                  <a:close/>
                  <a:moveTo>
                    <a:pt x="22" y="238"/>
                  </a:moveTo>
                  <a:lnTo>
                    <a:pt x="22" y="252"/>
                  </a:lnTo>
                  <a:lnTo>
                    <a:pt x="18" y="256"/>
                  </a:lnTo>
                  <a:lnTo>
                    <a:pt x="18" y="252"/>
                  </a:lnTo>
                  <a:lnTo>
                    <a:pt x="18" y="238"/>
                  </a:lnTo>
                  <a:lnTo>
                    <a:pt x="18" y="236"/>
                  </a:lnTo>
                  <a:lnTo>
                    <a:pt x="22" y="238"/>
                  </a:lnTo>
                  <a:close/>
                  <a:moveTo>
                    <a:pt x="22" y="204"/>
                  </a:moveTo>
                  <a:lnTo>
                    <a:pt x="22" y="220"/>
                  </a:lnTo>
                  <a:lnTo>
                    <a:pt x="18" y="222"/>
                  </a:lnTo>
                  <a:lnTo>
                    <a:pt x="18" y="220"/>
                  </a:lnTo>
                  <a:lnTo>
                    <a:pt x="18" y="204"/>
                  </a:lnTo>
                  <a:lnTo>
                    <a:pt x="18" y="202"/>
                  </a:lnTo>
                  <a:lnTo>
                    <a:pt x="22" y="204"/>
                  </a:lnTo>
                  <a:close/>
                  <a:moveTo>
                    <a:pt x="22" y="170"/>
                  </a:moveTo>
                  <a:lnTo>
                    <a:pt x="22" y="186"/>
                  </a:lnTo>
                  <a:lnTo>
                    <a:pt x="18" y="188"/>
                  </a:lnTo>
                  <a:lnTo>
                    <a:pt x="18" y="186"/>
                  </a:lnTo>
                  <a:lnTo>
                    <a:pt x="18" y="170"/>
                  </a:lnTo>
                  <a:lnTo>
                    <a:pt x="18" y="168"/>
                  </a:lnTo>
                  <a:lnTo>
                    <a:pt x="22" y="170"/>
                  </a:lnTo>
                  <a:close/>
                  <a:moveTo>
                    <a:pt x="22" y="138"/>
                  </a:moveTo>
                  <a:lnTo>
                    <a:pt x="22" y="150"/>
                  </a:lnTo>
                  <a:lnTo>
                    <a:pt x="18" y="154"/>
                  </a:lnTo>
                  <a:lnTo>
                    <a:pt x="18" y="150"/>
                  </a:lnTo>
                  <a:lnTo>
                    <a:pt x="18" y="138"/>
                  </a:lnTo>
                  <a:lnTo>
                    <a:pt x="18" y="134"/>
                  </a:lnTo>
                  <a:lnTo>
                    <a:pt x="22" y="138"/>
                  </a:lnTo>
                  <a:close/>
                  <a:moveTo>
                    <a:pt x="22" y="104"/>
                  </a:moveTo>
                  <a:lnTo>
                    <a:pt x="22" y="118"/>
                  </a:lnTo>
                  <a:lnTo>
                    <a:pt x="18" y="120"/>
                  </a:lnTo>
                  <a:lnTo>
                    <a:pt x="18" y="118"/>
                  </a:lnTo>
                  <a:lnTo>
                    <a:pt x="18" y="104"/>
                  </a:lnTo>
                  <a:lnTo>
                    <a:pt x="18" y="102"/>
                  </a:lnTo>
                  <a:lnTo>
                    <a:pt x="22" y="104"/>
                  </a:lnTo>
                  <a:close/>
                  <a:moveTo>
                    <a:pt x="22" y="70"/>
                  </a:moveTo>
                  <a:lnTo>
                    <a:pt x="22" y="84"/>
                  </a:lnTo>
                  <a:lnTo>
                    <a:pt x="18" y="88"/>
                  </a:lnTo>
                  <a:lnTo>
                    <a:pt x="18" y="84"/>
                  </a:lnTo>
                  <a:lnTo>
                    <a:pt x="18" y="70"/>
                  </a:lnTo>
                  <a:lnTo>
                    <a:pt x="18" y="68"/>
                  </a:lnTo>
                  <a:lnTo>
                    <a:pt x="22" y="70"/>
                  </a:lnTo>
                  <a:close/>
                  <a:moveTo>
                    <a:pt x="22" y="36"/>
                  </a:moveTo>
                  <a:lnTo>
                    <a:pt x="22" y="52"/>
                  </a:lnTo>
                  <a:lnTo>
                    <a:pt x="18" y="54"/>
                  </a:lnTo>
                  <a:lnTo>
                    <a:pt x="18" y="52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2" y="36"/>
                  </a:lnTo>
                  <a:close/>
                  <a:moveTo>
                    <a:pt x="22" y="2"/>
                  </a:moveTo>
                  <a:lnTo>
                    <a:pt x="22" y="18"/>
                  </a:lnTo>
                  <a:lnTo>
                    <a:pt x="18" y="20"/>
                  </a:lnTo>
                  <a:lnTo>
                    <a:pt x="18" y="18"/>
                  </a:lnTo>
                  <a:lnTo>
                    <a:pt x="18" y="2"/>
                  </a:lnTo>
                  <a:lnTo>
                    <a:pt x="1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 cap="flat">
              <a:solidFill>
                <a:srgbClr val="44927F"/>
              </a:solidFill>
              <a:bevel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18"/>
            <p:cNvSpPr>
              <a:spLocks noChangeArrowheads="1"/>
            </p:cNvSpPr>
            <p:nvPr/>
          </p:nvSpPr>
          <p:spPr bwMode="auto">
            <a:xfrm>
              <a:off x="3113802" y="2535594"/>
              <a:ext cx="3446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tôt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19" name="Rectangle 21"/>
            <p:cNvSpPr>
              <a:spLocks noChangeArrowheads="1"/>
            </p:cNvSpPr>
            <p:nvPr/>
          </p:nvSpPr>
          <p:spPr bwMode="auto">
            <a:xfrm>
              <a:off x="2073275" y="3086100"/>
              <a:ext cx="6064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20" name="Rectangle 22"/>
            <p:cNvSpPr>
              <a:spLocks noChangeArrowheads="1"/>
            </p:cNvSpPr>
            <p:nvPr/>
          </p:nvSpPr>
          <p:spPr bwMode="auto">
            <a:xfrm>
              <a:off x="2838450" y="3444875"/>
              <a:ext cx="9073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mise en pratique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 pas encore pu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correctement.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53" name="Rectangle 55"/>
            <p:cNvSpPr>
              <a:spLocks noChangeArrowheads="1"/>
            </p:cNvSpPr>
            <p:nvPr/>
          </p:nvSpPr>
          <p:spPr bwMode="auto">
            <a:xfrm>
              <a:off x="5073650" y="3394075"/>
              <a:ext cx="105637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stage est « oublié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on ne sait plus relier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apprentissages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progrès sur le terrain.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06" name="Rectangle 108"/>
            <p:cNvSpPr>
              <a:spLocks noChangeArrowheads="1"/>
            </p:cNvSpPr>
            <p:nvPr/>
          </p:nvSpPr>
          <p:spPr bwMode="auto">
            <a:xfrm>
              <a:off x="5422518" y="2535594"/>
              <a:ext cx="4071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tard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09" name="Rectangle 111"/>
            <p:cNvSpPr>
              <a:spLocks noChangeArrowheads="1"/>
            </p:cNvSpPr>
            <p:nvPr/>
          </p:nvSpPr>
          <p:spPr bwMode="auto">
            <a:xfrm>
              <a:off x="3941763" y="2617788"/>
              <a:ext cx="863600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intermédiaire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 à 15 jours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 la fin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stage, parfois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(3 mois).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55" name="Rectangle 157"/>
            <p:cNvSpPr>
              <a:spLocks noChangeArrowheads="1"/>
            </p:cNvSpPr>
            <p:nvPr/>
          </p:nvSpPr>
          <p:spPr bwMode="auto">
            <a:xfrm>
              <a:off x="6330950" y="3803650"/>
              <a:ext cx="28052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53496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24333" y="6503990"/>
            <a:ext cx="349533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D’ÉVALUATION INTERMÉDIAIRE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INTERMÉDIAIRE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0942" name="Groupe 10941"/>
          <p:cNvGrpSpPr/>
          <p:nvPr/>
        </p:nvGrpSpPr>
        <p:grpSpPr>
          <a:xfrm>
            <a:off x="2089150" y="1089619"/>
            <a:ext cx="4965700" cy="5219701"/>
            <a:chOff x="920750" y="1055688"/>
            <a:chExt cx="4965700" cy="5219701"/>
          </a:xfrm>
        </p:grpSpPr>
        <p:sp>
          <p:nvSpPr>
            <p:cNvPr id="10741" name="Rectangle 6"/>
            <p:cNvSpPr>
              <a:spLocks noChangeArrowheads="1"/>
            </p:cNvSpPr>
            <p:nvPr/>
          </p:nvSpPr>
          <p:spPr bwMode="auto">
            <a:xfrm>
              <a:off x="2346325" y="1055688"/>
              <a:ext cx="3540125" cy="15192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2" name="Rectangle 7"/>
            <p:cNvSpPr>
              <a:spLocks noChangeArrowheads="1"/>
            </p:cNvSpPr>
            <p:nvPr/>
          </p:nvSpPr>
          <p:spPr bwMode="auto">
            <a:xfrm>
              <a:off x="2346325" y="1055688"/>
              <a:ext cx="3540125" cy="15192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3" name="Rectangle 8"/>
            <p:cNvSpPr>
              <a:spLocks noChangeArrowheads="1"/>
            </p:cNvSpPr>
            <p:nvPr/>
          </p:nvSpPr>
          <p:spPr bwMode="auto">
            <a:xfrm>
              <a:off x="5397500" y="1557338"/>
              <a:ext cx="279400" cy="8810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4" name="Rectangle 9"/>
            <p:cNvSpPr>
              <a:spLocks noChangeArrowheads="1"/>
            </p:cNvSpPr>
            <p:nvPr/>
          </p:nvSpPr>
          <p:spPr bwMode="auto">
            <a:xfrm>
              <a:off x="5397500" y="1557338"/>
              <a:ext cx="279400" cy="8810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5" name="Rectangle 10"/>
            <p:cNvSpPr>
              <a:spLocks noChangeArrowheads="1"/>
            </p:cNvSpPr>
            <p:nvPr/>
          </p:nvSpPr>
          <p:spPr bwMode="auto">
            <a:xfrm>
              <a:off x="920750" y="1549401"/>
              <a:ext cx="1597025" cy="6080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6" name="Rectangle 11"/>
            <p:cNvSpPr>
              <a:spLocks noChangeArrowheads="1"/>
            </p:cNvSpPr>
            <p:nvPr/>
          </p:nvSpPr>
          <p:spPr bwMode="auto">
            <a:xfrm>
              <a:off x="920750" y="1549401"/>
              <a:ext cx="1597025" cy="6080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7" name="Freeform 12"/>
            <p:cNvSpPr>
              <a:spLocks/>
            </p:cNvSpPr>
            <p:nvPr/>
          </p:nvSpPr>
          <p:spPr bwMode="auto">
            <a:xfrm>
              <a:off x="1889125" y="2262188"/>
              <a:ext cx="514350" cy="223838"/>
            </a:xfrm>
            <a:custGeom>
              <a:avLst/>
              <a:gdLst>
                <a:gd name="T0" fmla="*/ 244 w 324"/>
                <a:gd name="T1" fmla="*/ 0 h 141"/>
                <a:gd name="T2" fmla="*/ 244 w 324"/>
                <a:gd name="T3" fmla="*/ 36 h 141"/>
                <a:gd name="T4" fmla="*/ 0 w 324"/>
                <a:gd name="T5" fmla="*/ 36 h 141"/>
                <a:gd name="T6" fmla="*/ 0 w 324"/>
                <a:gd name="T7" fmla="*/ 106 h 141"/>
                <a:gd name="T8" fmla="*/ 244 w 324"/>
                <a:gd name="T9" fmla="*/ 106 h 141"/>
                <a:gd name="T10" fmla="*/ 244 w 324"/>
                <a:gd name="T11" fmla="*/ 141 h 141"/>
                <a:gd name="T12" fmla="*/ 324 w 324"/>
                <a:gd name="T13" fmla="*/ 70 h 141"/>
                <a:gd name="T14" fmla="*/ 244 w 324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41">
                  <a:moveTo>
                    <a:pt x="244" y="0"/>
                  </a:moveTo>
                  <a:lnTo>
                    <a:pt x="244" y="36"/>
                  </a:lnTo>
                  <a:lnTo>
                    <a:pt x="0" y="36"/>
                  </a:lnTo>
                  <a:lnTo>
                    <a:pt x="0" y="106"/>
                  </a:lnTo>
                  <a:lnTo>
                    <a:pt x="244" y="106"/>
                  </a:lnTo>
                  <a:lnTo>
                    <a:pt x="244" y="141"/>
                  </a:lnTo>
                  <a:lnTo>
                    <a:pt x="324" y="70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8" name="Freeform 13"/>
            <p:cNvSpPr>
              <a:spLocks/>
            </p:cNvSpPr>
            <p:nvPr/>
          </p:nvSpPr>
          <p:spPr bwMode="auto">
            <a:xfrm>
              <a:off x="1889125" y="2262188"/>
              <a:ext cx="514350" cy="223838"/>
            </a:xfrm>
            <a:custGeom>
              <a:avLst/>
              <a:gdLst>
                <a:gd name="T0" fmla="*/ 244 w 324"/>
                <a:gd name="T1" fmla="*/ 0 h 141"/>
                <a:gd name="T2" fmla="*/ 244 w 324"/>
                <a:gd name="T3" fmla="*/ 36 h 141"/>
                <a:gd name="T4" fmla="*/ 0 w 324"/>
                <a:gd name="T5" fmla="*/ 36 h 141"/>
                <a:gd name="T6" fmla="*/ 0 w 324"/>
                <a:gd name="T7" fmla="*/ 106 h 141"/>
                <a:gd name="T8" fmla="*/ 244 w 324"/>
                <a:gd name="T9" fmla="*/ 106 h 141"/>
                <a:gd name="T10" fmla="*/ 244 w 324"/>
                <a:gd name="T11" fmla="*/ 141 h 141"/>
                <a:gd name="T12" fmla="*/ 324 w 324"/>
                <a:gd name="T13" fmla="*/ 70 h 141"/>
                <a:gd name="T14" fmla="*/ 244 w 324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41">
                  <a:moveTo>
                    <a:pt x="244" y="0"/>
                  </a:moveTo>
                  <a:lnTo>
                    <a:pt x="244" y="36"/>
                  </a:lnTo>
                  <a:lnTo>
                    <a:pt x="0" y="36"/>
                  </a:lnTo>
                  <a:lnTo>
                    <a:pt x="0" y="106"/>
                  </a:lnTo>
                  <a:lnTo>
                    <a:pt x="244" y="106"/>
                  </a:lnTo>
                  <a:lnTo>
                    <a:pt x="244" y="141"/>
                  </a:lnTo>
                  <a:lnTo>
                    <a:pt x="324" y="70"/>
                  </a:lnTo>
                  <a:lnTo>
                    <a:pt x="24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9" name="Rectangle 14"/>
            <p:cNvSpPr>
              <a:spLocks noChangeArrowheads="1"/>
            </p:cNvSpPr>
            <p:nvPr/>
          </p:nvSpPr>
          <p:spPr bwMode="auto">
            <a:xfrm>
              <a:off x="1647825" y="4537076"/>
              <a:ext cx="3632200" cy="1738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750" name="Rectangle 15"/>
            <p:cNvSpPr>
              <a:spLocks noChangeArrowheads="1"/>
            </p:cNvSpPr>
            <p:nvPr/>
          </p:nvSpPr>
          <p:spPr bwMode="auto">
            <a:xfrm>
              <a:off x="1651000" y="4541838"/>
              <a:ext cx="3625850" cy="1731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/>
            </a:p>
          </p:txBody>
        </p:sp>
        <p:sp>
          <p:nvSpPr>
            <p:cNvPr id="10751" name="Freeform 16"/>
            <p:cNvSpPr>
              <a:spLocks/>
            </p:cNvSpPr>
            <p:nvPr/>
          </p:nvSpPr>
          <p:spPr bwMode="auto">
            <a:xfrm>
              <a:off x="2308225" y="5843588"/>
              <a:ext cx="2597150" cy="42863"/>
            </a:xfrm>
            <a:custGeom>
              <a:avLst/>
              <a:gdLst>
                <a:gd name="T0" fmla="*/ 0 w 1636"/>
                <a:gd name="T1" fmla="*/ 27 h 27"/>
                <a:gd name="T2" fmla="*/ 52 w 1636"/>
                <a:gd name="T3" fmla="*/ 0 h 27"/>
                <a:gd name="T4" fmla="*/ 1636 w 1636"/>
                <a:gd name="T5" fmla="*/ 0 h 27"/>
                <a:gd name="T6" fmla="*/ 1582 w 1636"/>
                <a:gd name="T7" fmla="*/ 27 h 27"/>
                <a:gd name="T8" fmla="*/ 0 w 1636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6" h="27">
                  <a:moveTo>
                    <a:pt x="0" y="27"/>
                  </a:moveTo>
                  <a:lnTo>
                    <a:pt x="52" y="0"/>
                  </a:lnTo>
                  <a:lnTo>
                    <a:pt x="1636" y="0"/>
                  </a:lnTo>
                  <a:lnTo>
                    <a:pt x="1582" y="27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2" name="Freeform 17"/>
            <p:cNvSpPr>
              <a:spLocks/>
            </p:cNvSpPr>
            <p:nvPr/>
          </p:nvSpPr>
          <p:spPr bwMode="auto">
            <a:xfrm>
              <a:off x="2308225" y="4699001"/>
              <a:ext cx="82550" cy="1187450"/>
            </a:xfrm>
            <a:custGeom>
              <a:avLst/>
              <a:gdLst>
                <a:gd name="T0" fmla="*/ 0 w 52"/>
                <a:gd name="T1" fmla="*/ 748 h 748"/>
                <a:gd name="T2" fmla="*/ 0 w 52"/>
                <a:gd name="T3" fmla="*/ 26 h 748"/>
                <a:gd name="T4" fmla="*/ 52 w 52"/>
                <a:gd name="T5" fmla="*/ 0 h 748"/>
                <a:gd name="T6" fmla="*/ 52 w 52"/>
                <a:gd name="T7" fmla="*/ 721 h 748"/>
                <a:gd name="T8" fmla="*/ 0 w 52"/>
                <a:gd name="T9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748">
                  <a:moveTo>
                    <a:pt x="0" y="748"/>
                  </a:moveTo>
                  <a:lnTo>
                    <a:pt x="0" y="26"/>
                  </a:lnTo>
                  <a:lnTo>
                    <a:pt x="52" y="0"/>
                  </a:lnTo>
                  <a:lnTo>
                    <a:pt x="52" y="721"/>
                  </a:lnTo>
                  <a:lnTo>
                    <a:pt x="0" y="748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3" name="Rectangle 18"/>
            <p:cNvSpPr>
              <a:spLocks noChangeArrowheads="1"/>
            </p:cNvSpPr>
            <p:nvPr/>
          </p:nvSpPr>
          <p:spPr bwMode="auto">
            <a:xfrm>
              <a:off x="2390775" y="4699001"/>
              <a:ext cx="2514600" cy="1144588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4" name="Line 19"/>
            <p:cNvSpPr>
              <a:spLocks noChangeShapeType="1"/>
            </p:cNvSpPr>
            <p:nvPr/>
          </p:nvSpPr>
          <p:spPr bwMode="auto">
            <a:xfrm flipV="1">
              <a:off x="2308225" y="5843588"/>
              <a:ext cx="82550" cy="42863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5" name="Line 20"/>
            <p:cNvSpPr>
              <a:spLocks noChangeShapeType="1"/>
            </p:cNvSpPr>
            <p:nvPr/>
          </p:nvSpPr>
          <p:spPr bwMode="auto">
            <a:xfrm>
              <a:off x="2390775" y="5843588"/>
              <a:ext cx="2514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6" name="Line 21"/>
            <p:cNvSpPr>
              <a:spLocks noChangeShapeType="1"/>
            </p:cNvSpPr>
            <p:nvPr/>
          </p:nvSpPr>
          <p:spPr bwMode="auto">
            <a:xfrm flipV="1">
              <a:off x="2308225" y="5557838"/>
              <a:ext cx="82550" cy="42863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7" name="Line 22"/>
            <p:cNvSpPr>
              <a:spLocks noChangeShapeType="1"/>
            </p:cNvSpPr>
            <p:nvPr/>
          </p:nvSpPr>
          <p:spPr bwMode="auto">
            <a:xfrm>
              <a:off x="2390775" y="5557838"/>
              <a:ext cx="2514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8" name="Line 23"/>
            <p:cNvSpPr>
              <a:spLocks noChangeShapeType="1"/>
            </p:cNvSpPr>
            <p:nvPr/>
          </p:nvSpPr>
          <p:spPr bwMode="auto">
            <a:xfrm flipV="1">
              <a:off x="2308225" y="5270501"/>
              <a:ext cx="82550" cy="444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9" name="Line 24"/>
            <p:cNvSpPr>
              <a:spLocks noChangeShapeType="1"/>
            </p:cNvSpPr>
            <p:nvPr/>
          </p:nvSpPr>
          <p:spPr bwMode="auto">
            <a:xfrm>
              <a:off x="2390775" y="5270501"/>
              <a:ext cx="2514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0" name="Line 25"/>
            <p:cNvSpPr>
              <a:spLocks noChangeShapeType="1"/>
            </p:cNvSpPr>
            <p:nvPr/>
          </p:nvSpPr>
          <p:spPr bwMode="auto">
            <a:xfrm flipV="1">
              <a:off x="2308225" y="4984751"/>
              <a:ext cx="82550" cy="412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1" name="Line 26"/>
            <p:cNvSpPr>
              <a:spLocks noChangeShapeType="1"/>
            </p:cNvSpPr>
            <p:nvPr/>
          </p:nvSpPr>
          <p:spPr bwMode="auto">
            <a:xfrm>
              <a:off x="2390775" y="4984751"/>
              <a:ext cx="2514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2" name="Line 27"/>
            <p:cNvSpPr>
              <a:spLocks noChangeShapeType="1"/>
            </p:cNvSpPr>
            <p:nvPr/>
          </p:nvSpPr>
          <p:spPr bwMode="auto">
            <a:xfrm flipV="1">
              <a:off x="2308225" y="4699001"/>
              <a:ext cx="82550" cy="412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3" name="Line 28"/>
            <p:cNvSpPr>
              <a:spLocks noChangeShapeType="1"/>
            </p:cNvSpPr>
            <p:nvPr/>
          </p:nvSpPr>
          <p:spPr bwMode="auto">
            <a:xfrm>
              <a:off x="2390775" y="4699001"/>
              <a:ext cx="2514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4" name="Freeform 29"/>
            <p:cNvSpPr>
              <a:spLocks/>
            </p:cNvSpPr>
            <p:nvPr/>
          </p:nvSpPr>
          <p:spPr bwMode="auto">
            <a:xfrm>
              <a:off x="2308225" y="5843588"/>
              <a:ext cx="2597150" cy="42863"/>
            </a:xfrm>
            <a:custGeom>
              <a:avLst/>
              <a:gdLst>
                <a:gd name="T0" fmla="*/ 1636 w 1636"/>
                <a:gd name="T1" fmla="*/ 0 h 27"/>
                <a:gd name="T2" fmla="*/ 1582 w 1636"/>
                <a:gd name="T3" fmla="*/ 27 h 27"/>
                <a:gd name="T4" fmla="*/ 0 w 1636"/>
                <a:gd name="T5" fmla="*/ 27 h 27"/>
                <a:gd name="T6" fmla="*/ 52 w 1636"/>
                <a:gd name="T7" fmla="*/ 0 h 27"/>
                <a:gd name="T8" fmla="*/ 1636 w 1636"/>
                <a:gd name="T9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36" h="27">
                  <a:moveTo>
                    <a:pt x="1636" y="0"/>
                  </a:moveTo>
                  <a:lnTo>
                    <a:pt x="1582" y="27"/>
                  </a:lnTo>
                  <a:lnTo>
                    <a:pt x="0" y="27"/>
                  </a:lnTo>
                  <a:lnTo>
                    <a:pt x="52" y="0"/>
                  </a:lnTo>
                  <a:lnTo>
                    <a:pt x="163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5" name="Freeform 30"/>
            <p:cNvSpPr>
              <a:spLocks/>
            </p:cNvSpPr>
            <p:nvPr/>
          </p:nvSpPr>
          <p:spPr bwMode="auto">
            <a:xfrm>
              <a:off x="2308225" y="4699001"/>
              <a:ext cx="82550" cy="1187450"/>
            </a:xfrm>
            <a:custGeom>
              <a:avLst/>
              <a:gdLst>
                <a:gd name="T0" fmla="*/ 0 w 52"/>
                <a:gd name="T1" fmla="*/ 748 h 748"/>
                <a:gd name="T2" fmla="*/ 0 w 52"/>
                <a:gd name="T3" fmla="*/ 26 h 748"/>
                <a:gd name="T4" fmla="*/ 52 w 52"/>
                <a:gd name="T5" fmla="*/ 0 h 748"/>
                <a:gd name="T6" fmla="*/ 52 w 52"/>
                <a:gd name="T7" fmla="*/ 721 h 748"/>
                <a:gd name="T8" fmla="*/ 0 w 52"/>
                <a:gd name="T9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748">
                  <a:moveTo>
                    <a:pt x="0" y="748"/>
                  </a:moveTo>
                  <a:lnTo>
                    <a:pt x="0" y="26"/>
                  </a:lnTo>
                  <a:lnTo>
                    <a:pt x="52" y="0"/>
                  </a:lnTo>
                  <a:lnTo>
                    <a:pt x="52" y="721"/>
                  </a:lnTo>
                  <a:lnTo>
                    <a:pt x="0" y="74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6" name="Rectangle 31"/>
            <p:cNvSpPr>
              <a:spLocks noChangeArrowheads="1"/>
            </p:cNvSpPr>
            <p:nvPr/>
          </p:nvSpPr>
          <p:spPr bwMode="auto">
            <a:xfrm>
              <a:off x="2390775" y="4699001"/>
              <a:ext cx="2514600" cy="11445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7" name="Freeform 32"/>
            <p:cNvSpPr>
              <a:spLocks/>
            </p:cNvSpPr>
            <p:nvPr/>
          </p:nvSpPr>
          <p:spPr bwMode="auto">
            <a:xfrm>
              <a:off x="2730500" y="5156201"/>
              <a:ext cx="82550" cy="730250"/>
            </a:xfrm>
            <a:custGeom>
              <a:avLst/>
              <a:gdLst>
                <a:gd name="T0" fmla="*/ 0 w 52"/>
                <a:gd name="T1" fmla="*/ 460 h 460"/>
                <a:gd name="T2" fmla="*/ 0 w 52"/>
                <a:gd name="T3" fmla="*/ 28 h 460"/>
                <a:gd name="T4" fmla="*/ 52 w 52"/>
                <a:gd name="T5" fmla="*/ 0 h 460"/>
                <a:gd name="T6" fmla="*/ 52 w 52"/>
                <a:gd name="T7" fmla="*/ 433 h 460"/>
                <a:gd name="T8" fmla="*/ 0 w 52"/>
                <a:gd name="T9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60">
                  <a:moveTo>
                    <a:pt x="0" y="460"/>
                  </a:moveTo>
                  <a:lnTo>
                    <a:pt x="0" y="28"/>
                  </a:lnTo>
                  <a:lnTo>
                    <a:pt x="52" y="0"/>
                  </a:lnTo>
                  <a:lnTo>
                    <a:pt x="52" y="433"/>
                  </a:lnTo>
                  <a:lnTo>
                    <a:pt x="0" y="46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8" name="Freeform 33"/>
            <p:cNvSpPr>
              <a:spLocks/>
            </p:cNvSpPr>
            <p:nvPr/>
          </p:nvSpPr>
          <p:spPr bwMode="auto">
            <a:xfrm>
              <a:off x="2730500" y="5156201"/>
              <a:ext cx="82550" cy="730250"/>
            </a:xfrm>
            <a:custGeom>
              <a:avLst/>
              <a:gdLst>
                <a:gd name="T0" fmla="*/ 0 w 52"/>
                <a:gd name="T1" fmla="*/ 460 h 460"/>
                <a:gd name="T2" fmla="*/ 0 w 52"/>
                <a:gd name="T3" fmla="*/ 28 h 460"/>
                <a:gd name="T4" fmla="*/ 52 w 52"/>
                <a:gd name="T5" fmla="*/ 0 h 460"/>
                <a:gd name="T6" fmla="*/ 52 w 52"/>
                <a:gd name="T7" fmla="*/ 433 h 460"/>
                <a:gd name="T8" fmla="*/ 0 w 52"/>
                <a:gd name="T9" fmla="*/ 460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460">
                  <a:moveTo>
                    <a:pt x="0" y="460"/>
                  </a:moveTo>
                  <a:lnTo>
                    <a:pt x="0" y="28"/>
                  </a:lnTo>
                  <a:lnTo>
                    <a:pt x="52" y="0"/>
                  </a:lnTo>
                  <a:lnTo>
                    <a:pt x="52" y="433"/>
                  </a:lnTo>
                  <a:lnTo>
                    <a:pt x="0" y="46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9" name="Rectangle 34"/>
            <p:cNvSpPr>
              <a:spLocks noChangeArrowheads="1"/>
            </p:cNvSpPr>
            <p:nvPr/>
          </p:nvSpPr>
          <p:spPr bwMode="auto">
            <a:xfrm>
              <a:off x="2489200" y="5200651"/>
              <a:ext cx="241300" cy="6858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0" name="Rectangle 35"/>
            <p:cNvSpPr>
              <a:spLocks noChangeArrowheads="1"/>
            </p:cNvSpPr>
            <p:nvPr/>
          </p:nvSpPr>
          <p:spPr bwMode="auto">
            <a:xfrm>
              <a:off x="2489200" y="5200651"/>
              <a:ext cx="241300" cy="685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1" name="Freeform 36"/>
            <p:cNvSpPr>
              <a:spLocks/>
            </p:cNvSpPr>
            <p:nvPr/>
          </p:nvSpPr>
          <p:spPr bwMode="auto">
            <a:xfrm>
              <a:off x="2489200" y="5156201"/>
              <a:ext cx="323850" cy="44450"/>
            </a:xfrm>
            <a:custGeom>
              <a:avLst/>
              <a:gdLst>
                <a:gd name="T0" fmla="*/ 152 w 204"/>
                <a:gd name="T1" fmla="*/ 28 h 28"/>
                <a:gd name="T2" fmla="*/ 204 w 204"/>
                <a:gd name="T3" fmla="*/ 0 h 28"/>
                <a:gd name="T4" fmla="*/ 52 w 204"/>
                <a:gd name="T5" fmla="*/ 0 h 28"/>
                <a:gd name="T6" fmla="*/ 0 w 204"/>
                <a:gd name="T7" fmla="*/ 28 h 28"/>
                <a:gd name="T8" fmla="*/ 152 w 20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8">
                  <a:moveTo>
                    <a:pt x="152" y="28"/>
                  </a:moveTo>
                  <a:lnTo>
                    <a:pt x="204" y="0"/>
                  </a:lnTo>
                  <a:lnTo>
                    <a:pt x="52" y="0"/>
                  </a:lnTo>
                  <a:lnTo>
                    <a:pt x="0" y="28"/>
                  </a:lnTo>
                  <a:lnTo>
                    <a:pt x="152" y="28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2" name="Freeform 37"/>
            <p:cNvSpPr>
              <a:spLocks/>
            </p:cNvSpPr>
            <p:nvPr/>
          </p:nvSpPr>
          <p:spPr bwMode="auto">
            <a:xfrm>
              <a:off x="2489200" y="5156201"/>
              <a:ext cx="323850" cy="44450"/>
            </a:xfrm>
            <a:custGeom>
              <a:avLst/>
              <a:gdLst>
                <a:gd name="T0" fmla="*/ 152 w 204"/>
                <a:gd name="T1" fmla="*/ 28 h 28"/>
                <a:gd name="T2" fmla="*/ 204 w 204"/>
                <a:gd name="T3" fmla="*/ 0 h 28"/>
                <a:gd name="T4" fmla="*/ 52 w 204"/>
                <a:gd name="T5" fmla="*/ 0 h 28"/>
                <a:gd name="T6" fmla="*/ 0 w 204"/>
                <a:gd name="T7" fmla="*/ 28 h 28"/>
                <a:gd name="T8" fmla="*/ 152 w 20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8">
                  <a:moveTo>
                    <a:pt x="152" y="28"/>
                  </a:moveTo>
                  <a:lnTo>
                    <a:pt x="204" y="0"/>
                  </a:lnTo>
                  <a:lnTo>
                    <a:pt x="52" y="0"/>
                  </a:lnTo>
                  <a:lnTo>
                    <a:pt x="0" y="28"/>
                  </a:lnTo>
                  <a:lnTo>
                    <a:pt x="152" y="2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3" name="Freeform 38"/>
            <p:cNvSpPr>
              <a:spLocks/>
            </p:cNvSpPr>
            <p:nvPr/>
          </p:nvSpPr>
          <p:spPr bwMode="auto">
            <a:xfrm>
              <a:off x="2962275" y="5527676"/>
              <a:ext cx="82550" cy="358775"/>
            </a:xfrm>
            <a:custGeom>
              <a:avLst/>
              <a:gdLst>
                <a:gd name="T0" fmla="*/ 0 w 52"/>
                <a:gd name="T1" fmla="*/ 226 h 226"/>
                <a:gd name="T2" fmla="*/ 0 w 52"/>
                <a:gd name="T3" fmla="*/ 29 h 226"/>
                <a:gd name="T4" fmla="*/ 52 w 52"/>
                <a:gd name="T5" fmla="*/ 0 h 226"/>
                <a:gd name="T6" fmla="*/ 52 w 52"/>
                <a:gd name="T7" fmla="*/ 199 h 226"/>
                <a:gd name="T8" fmla="*/ 0 w 52"/>
                <a:gd name="T9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26">
                  <a:moveTo>
                    <a:pt x="0" y="226"/>
                  </a:moveTo>
                  <a:lnTo>
                    <a:pt x="0" y="29"/>
                  </a:lnTo>
                  <a:lnTo>
                    <a:pt x="52" y="0"/>
                  </a:lnTo>
                  <a:lnTo>
                    <a:pt x="52" y="199"/>
                  </a:lnTo>
                  <a:lnTo>
                    <a:pt x="0" y="226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4" name="Freeform 39"/>
            <p:cNvSpPr>
              <a:spLocks/>
            </p:cNvSpPr>
            <p:nvPr/>
          </p:nvSpPr>
          <p:spPr bwMode="auto">
            <a:xfrm>
              <a:off x="2962275" y="5527676"/>
              <a:ext cx="82550" cy="358775"/>
            </a:xfrm>
            <a:custGeom>
              <a:avLst/>
              <a:gdLst>
                <a:gd name="T0" fmla="*/ 0 w 52"/>
                <a:gd name="T1" fmla="*/ 226 h 226"/>
                <a:gd name="T2" fmla="*/ 0 w 52"/>
                <a:gd name="T3" fmla="*/ 29 h 226"/>
                <a:gd name="T4" fmla="*/ 52 w 52"/>
                <a:gd name="T5" fmla="*/ 0 h 226"/>
                <a:gd name="T6" fmla="*/ 52 w 52"/>
                <a:gd name="T7" fmla="*/ 199 h 226"/>
                <a:gd name="T8" fmla="*/ 0 w 52"/>
                <a:gd name="T9" fmla="*/ 226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226">
                  <a:moveTo>
                    <a:pt x="0" y="226"/>
                  </a:moveTo>
                  <a:lnTo>
                    <a:pt x="0" y="29"/>
                  </a:lnTo>
                  <a:lnTo>
                    <a:pt x="52" y="0"/>
                  </a:lnTo>
                  <a:lnTo>
                    <a:pt x="52" y="199"/>
                  </a:lnTo>
                  <a:lnTo>
                    <a:pt x="0" y="22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5" name="Rectangle 40"/>
            <p:cNvSpPr>
              <a:spLocks noChangeArrowheads="1"/>
            </p:cNvSpPr>
            <p:nvPr/>
          </p:nvSpPr>
          <p:spPr bwMode="auto">
            <a:xfrm>
              <a:off x="2730500" y="5573713"/>
              <a:ext cx="231775" cy="312738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6" name="Rectangle 41"/>
            <p:cNvSpPr>
              <a:spLocks noChangeArrowheads="1"/>
            </p:cNvSpPr>
            <p:nvPr/>
          </p:nvSpPr>
          <p:spPr bwMode="auto">
            <a:xfrm>
              <a:off x="2730500" y="5573713"/>
              <a:ext cx="231775" cy="3127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7" name="Freeform 42"/>
            <p:cNvSpPr>
              <a:spLocks/>
            </p:cNvSpPr>
            <p:nvPr/>
          </p:nvSpPr>
          <p:spPr bwMode="auto">
            <a:xfrm>
              <a:off x="2730500" y="5527676"/>
              <a:ext cx="314325" cy="46038"/>
            </a:xfrm>
            <a:custGeom>
              <a:avLst/>
              <a:gdLst>
                <a:gd name="T0" fmla="*/ 146 w 198"/>
                <a:gd name="T1" fmla="*/ 29 h 29"/>
                <a:gd name="T2" fmla="*/ 198 w 198"/>
                <a:gd name="T3" fmla="*/ 0 h 29"/>
                <a:gd name="T4" fmla="*/ 52 w 198"/>
                <a:gd name="T5" fmla="*/ 0 h 29"/>
                <a:gd name="T6" fmla="*/ 0 w 198"/>
                <a:gd name="T7" fmla="*/ 29 h 29"/>
                <a:gd name="T8" fmla="*/ 146 w 198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9">
                  <a:moveTo>
                    <a:pt x="146" y="29"/>
                  </a:moveTo>
                  <a:lnTo>
                    <a:pt x="198" y="0"/>
                  </a:lnTo>
                  <a:lnTo>
                    <a:pt x="52" y="0"/>
                  </a:lnTo>
                  <a:lnTo>
                    <a:pt x="0" y="29"/>
                  </a:lnTo>
                  <a:lnTo>
                    <a:pt x="146" y="29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8" name="Freeform 43"/>
            <p:cNvSpPr>
              <a:spLocks/>
            </p:cNvSpPr>
            <p:nvPr/>
          </p:nvSpPr>
          <p:spPr bwMode="auto">
            <a:xfrm>
              <a:off x="2730500" y="5527676"/>
              <a:ext cx="314325" cy="46038"/>
            </a:xfrm>
            <a:custGeom>
              <a:avLst/>
              <a:gdLst>
                <a:gd name="T0" fmla="*/ 146 w 198"/>
                <a:gd name="T1" fmla="*/ 29 h 29"/>
                <a:gd name="T2" fmla="*/ 198 w 198"/>
                <a:gd name="T3" fmla="*/ 0 h 29"/>
                <a:gd name="T4" fmla="*/ 52 w 198"/>
                <a:gd name="T5" fmla="*/ 0 h 29"/>
                <a:gd name="T6" fmla="*/ 0 w 198"/>
                <a:gd name="T7" fmla="*/ 29 h 29"/>
                <a:gd name="T8" fmla="*/ 146 w 198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9">
                  <a:moveTo>
                    <a:pt x="146" y="29"/>
                  </a:moveTo>
                  <a:lnTo>
                    <a:pt x="198" y="0"/>
                  </a:lnTo>
                  <a:lnTo>
                    <a:pt x="52" y="0"/>
                  </a:lnTo>
                  <a:lnTo>
                    <a:pt x="0" y="29"/>
                  </a:lnTo>
                  <a:lnTo>
                    <a:pt x="146" y="29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9" name="Freeform 44"/>
            <p:cNvSpPr>
              <a:spLocks/>
            </p:cNvSpPr>
            <p:nvPr/>
          </p:nvSpPr>
          <p:spPr bwMode="auto">
            <a:xfrm>
              <a:off x="3565525" y="4724401"/>
              <a:ext cx="76200" cy="1162050"/>
            </a:xfrm>
            <a:custGeom>
              <a:avLst/>
              <a:gdLst>
                <a:gd name="T0" fmla="*/ 0 w 48"/>
                <a:gd name="T1" fmla="*/ 732 h 732"/>
                <a:gd name="T2" fmla="*/ 0 w 48"/>
                <a:gd name="T3" fmla="*/ 26 h 732"/>
                <a:gd name="T4" fmla="*/ 48 w 48"/>
                <a:gd name="T5" fmla="*/ 0 h 732"/>
                <a:gd name="T6" fmla="*/ 48 w 48"/>
                <a:gd name="T7" fmla="*/ 705 h 732"/>
                <a:gd name="T8" fmla="*/ 0 w 48"/>
                <a:gd name="T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732">
                  <a:moveTo>
                    <a:pt x="0" y="732"/>
                  </a:moveTo>
                  <a:lnTo>
                    <a:pt x="0" y="26"/>
                  </a:lnTo>
                  <a:lnTo>
                    <a:pt x="48" y="0"/>
                  </a:lnTo>
                  <a:lnTo>
                    <a:pt x="48" y="705"/>
                  </a:lnTo>
                  <a:lnTo>
                    <a:pt x="0" y="732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0" name="Freeform 45"/>
            <p:cNvSpPr>
              <a:spLocks/>
            </p:cNvSpPr>
            <p:nvPr/>
          </p:nvSpPr>
          <p:spPr bwMode="auto">
            <a:xfrm>
              <a:off x="3565525" y="4724401"/>
              <a:ext cx="76200" cy="1162050"/>
            </a:xfrm>
            <a:custGeom>
              <a:avLst/>
              <a:gdLst>
                <a:gd name="T0" fmla="*/ 0 w 48"/>
                <a:gd name="T1" fmla="*/ 732 h 732"/>
                <a:gd name="T2" fmla="*/ 0 w 48"/>
                <a:gd name="T3" fmla="*/ 26 h 732"/>
                <a:gd name="T4" fmla="*/ 48 w 48"/>
                <a:gd name="T5" fmla="*/ 0 h 732"/>
                <a:gd name="T6" fmla="*/ 48 w 48"/>
                <a:gd name="T7" fmla="*/ 705 h 732"/>
                <a:gd name="T8" fmla="*/ 0 w 48"/>
                <a:gd name="T9" fmla="*/ 732 h 7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8" h="732">
                  <a:moveTo>
                    <a:pt x="0" y="732"/>
                  </a:moveTo>
                  <a:lnTo>
                    <a:pt x="0" y="26"/>
                  </a:lnTo>
                  <a:lnTo>
                    <a:pt x="48" y="0"/>
                  </a:lnTo>
                  <a:lnTo>
                    <a:pt x="48" y="705"/>
                  </a:lnTo>
                  <a:lnTo>
                    <a:pt x="0" y="73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1" name="Rectangle 46"/>
            <p:cNvSpPr>
              <a:spLocks noChangeArrowheads="1"/>
            </p:cNvSpPr>
            <p:nvPr/>
          </p:nvSpPr>
          <p:spPr bwMode="auto">
            <a:xfrm>
              <a:off x="3327400" y="4765676"/>
              <a:ext cx="238125" cy="11207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2" name="Rectangle 47"/>
            <p:cNvSpPr>
              <a:spLocks noChangeArrowheads="1"/>
            </p:cNvSpPr>
            <p:nvPr/>
          </p:nvSpPr>
          <p:spPr bwMode="auto">
            <a:xfrm>
              <a:off x="3327400" y="4765676"/>
              <a:ext cx="238125" cy="1120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3" name="Freeform 48"/>
            <p:cNvSpPr>
              <a:spLocks/>
            </p:cNvSpPr>
            <p:nvPr/>
          </p:nvSpPr>
          <p:spPr bwMode="auto">
            <a:xfrm>
              <a:off x="3327400" y="4724401"/>
              <a:ext cx="314325" cy="41275"/>
            </a:xfrm>
            <a:custGeom>
              <a:avLst/>
              <a:gdLst>
                <a:gd name="T0" fmla="*/ 150 w 198"/>
                <a:gd name="T1" fmla="*/ 26 h 26"/>
                <a:gd name="T2" fmla="*/ 198 w 198"/>
                <a:gd name="T3" fmla="*/ 0 h 26"/>
                <a:gd name="T4" fmla="*/ 52 w 198"/>
                <a:gd name="T5" fmla="*/ 0 h 26"/>
                <a:gd name="T6" fmla="*/ 0 w 198"/>
                <a:gd name="T7" fmla="*/ 26 h 26"/>
                <a:gd name="T8" fmla="*/ 150 w 198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6">
                  <a:moveTo>
                    <a:pt x="150" y="26"/>
                  </a:moveTo>
                  <a:lnTo>
                    <a:pt x="198" y="0"/>
                  </a:lnTo>
                  <a:lnTo>
                    <a:pt x="52" y="0"/>
                  </a:lnTo>
                  <a:lnTo>
                    <a:pt x="0" y="26"/>
                  </a:lnTo>
                  <a:lnTo>
                    <a:pt x="150" y="26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4" name="Freeform 49"/>
            <p:cNvSpPr>
              <a:spLocks/>
            </p:cNvSpPr>
            <p:nvPr/>
          </p:nvSpPr>
          <p:spPr bwMode="auto">
            <a:xfrm>
              <a:off x="3327400" y="4724401"/>
              <a:ext cx="314325" cy="41275"/>
            </a:xfrm>
            <a:custGeom>
              <a:avLst/>
              <a:gdLst>
                <a:gd name="T0" fmla="*/ 150 w 198"/>
                <a:gd name="T1" fmla="*/ 26 h 26"/>
                <a:gd name="T2" fmla="*/ 198 w 198"/>
                <a:gd name="T3" fmla="*/ 0 h 26"/>
                <a:gd name="T4" fmla="*/ 52 w 198"/>
                <a:gd name="T5" fmla="*/ 0 h 26"/>
                <a:gd name="T6" fmla="*/ 0 w 198"/>
                <a:gd name="T7" fmla="*/ 26 h 26"/>
                <a:gd name="T8" fmla="*/ 150 w 198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8" h="26">
                  <a:moveTo>
                    <a:pt x="150" y="26"/>
                  </a:moveTo>
                  <a:lnTo>
                    <a:pt x="198" y="0"/>
                  </a:lnTo>
                  <a:lnTo>
                    <a:pt x="52" y="0"/>
                  </a:lnTo>
                  <a:lnTo>
                    <a:pt x="0" y="26"/>
                  </a:lnTo>
                  <a:lnTo>
                    <a:pt x="150" y="2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5" name="Freeform 50"/>
            <p:cNvSpPr>
              <a:spLocks/>
            </p:cNvSpPr>
            <p:nvPr/>
          </p:nvSpPr>
          <p:spPr bwMode="auto">
            <a:xfrm>
              <a:off x="3803650" y="4838701"/>
              <a:ext cx="82550" cy="1047750"/>
            </a:xfrm>
            <a:custGeom>
              <a:avLst/>
              <a:gdLst>
                <a:gd name="T0" fmla="*/ 0 w 52"/>
                <a:gd name="T1" fmla="*/ 660 h 660"/>
                <a:gd name="T2" fmla="*/ 0 w 52"/>
                <a:gd name="T3" fmla="*/ 26 h 660"/>
                <a:gd name="T4" fmla="*/ 52 w 52"/>
                <a:gd name="T5" fmla="*/ 0 h 660"/>
                <a:gd name="T6" fmla="*/ 52 w 52"/>
                <a:gd name="T7" fmla="*/ 633 h 660"/>
                <a:gd name="T8" fmla="*/ 0 w 52"/>
                <a:gd name="T9" fmla="*/ 66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60">
                  <a:moveTo>
                    <a:pt x="0" y="660"/>
                  </a:moveTo>
                  <a:lnTo>
                    <a:pt x="0" y="26"/>
                  </a:lnTo>
                  <a:lnTo>
                    <a:pt x="52" y="0"/>
                  </a:lnTo>
                  <a:lnTo>
                    <a:pt x="52" y="633"/>
                  </a:lnTo>
                  <a:lnTo>
                    <a:pt x="0" y="660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6" name="Freeform 51"/>
            <p:cNvSpPr>
              <a:spLocks/>
            </p:cNvSpPr>
            <p:nvPr/>
          </p:nvSpPr>
          <p:spPr bwMode="auto">
            <a:xfrm>
              <a:off x="3803650" y="4838701"/>
              <a:ext cx="82550" cy="1047750"/>
            </a:xfrm>
            <a:custGeom>
              <a:avLst/>
              <a:gdLst>
                <a:gd name="T0" fmla="*/ 0 w 52"/>
                <a:gd name="T1" fmla="*/ 660 h 660"/>
                <a:gd name="T2" fmla="*/ 0 w 52"/>
                <a:gd name="T3" fmla="*/ 26 h 660"/>
                <a:gd name="T4" fmla="*/ 52 w 52"/>
                <a:gd name="T5" fmla="*/ 0 h 660"/>
                <a:gd name="T6" fmla="*/ 52 w 52"/>
                <a:gd name="T7" fmla="*/ 633 h 660"/>
                <a:gd name="T8" fmla="*/ 0 w 52"/>
                <a:gd name="T9" fmla="*/ 660 h 6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60">
                  <a:moveTo>
                    <a:pt x="0" y="660"/>
                  </a:moveTo>
                  <a:lnTo>
                    <a:pt x="0" y="26"/>
                  </a:lnTo>
                  <a:lnTo>
                    <a:pt x="52" y="0"/>
                  </a:lnTo>
                  <a:lnTo>
                    <a:pt x="52" y="633"/>
                  </a:lnTo>
                  <a:lnTo>
                    <a:pt x="0" y="66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7" name="Rectangle 52"/>
            <p:cNvSpPr>
              <a:spLocks noChangeArrowheads="1"/>
            </p:cNvSpPr>
            <p:nvPr/>
          </p:nvSpPr>
          <p:spPr bwMode="auto">
            <a:xfrm>
              <a:off x="3565525" y="4879976"/>
              <a:ext cx="238125" cy="10064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8" name="Rectangle 53"/>
            <p:cNvSpPr>
              <a:spLocks noChangeArrowheads="1"/>
            </p:cNvSpPr>
            <p:nvPr/>
          </p:nvSpPr>
          <p:spPr bwMode="auto">
            <a:xfrm>
              <a:off x="3565525" y="4879976"/>
              <a:ext cx="238125" cy="1006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9" name="Freeform 54"/>
            <p:cNvSpPr>
              <a:spLocks/>
            </p:cNvSpPr>
            <p:nvPr/>
          </p:nvSpPr>
          <p:spPr bwMode="auto">
            <a:xfrm>
              <a:off x="3565525" y="4838701"/>
              <a:ext cx="320675" cy="41275"/>
            </a:xfrm>
            <a:custGeom>
              <a:avLst/>
              <a:gdLst>
                <a:gd name="T0" fmla="*/ 150 w 202"/>
                <a:gd name="T1" fmla="*/ 26 h 26"/>
                <a:gd name="T2" fmla="*/ 202 w 202"/>
                <a:gd name="T3" fmla="*/ 0 h 26"/>
                <a:gd name="T4" fmla="*/ 48 w 202"/>
                <a:gd name="T5" fmla="*/ 0 h 26"/>
                <a:gd name="T6" fmla="*/ 0 w 202"/>
                <a:gd name="T7" fmla="*/ 26 h 26"/>
                <a:gd name="T8" fmla="*/ 150 w 202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2" h="26">
                  <a:moveTo>
                    <a:pt x="150" y="26"/>
                  </a:moveTo>
                  <a:lnTo>
                    <a:pt x="202" y="0"/>
                  </a:lnTo>
                  <a:lnTo>
                    <a:pt x="48" y="0"/>
                  </a:lnTo>
                  <a:lnTo>
                    <a:pt x="0" y="26"/>
                  </a:lnTo>
                  <a:lnTo>
                    <a:pt x="150" y="26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0" name="Freeform 55"/>
            <p:cNvSpPr>
              <a:spLocks/>
            </p:cNvSpPr>
            <p:nvPr/>
          </p:nvSpPr>
          <p:spPr bwMode="auto">
            <a:xfrm>
              <a:off x="3565525" y="4838701"/>
              <a:ext cx="320675" cy="41275"/>
            </a:xfrm>
            <a:custGeom>
              <a:avLst/>
              <a:gdLst>
                <a:gd name="T0" fmla="*/ 150 w 202"/>
                <a:gd name="T1" fmla="*/ 26 h 26"/>
                <a:gd name="T2" fmla="*/ 202 w 202"/>
                <a:gd name="T3" fmla="*/ 0 h 26"/>
                <a:gd name="T4" fmla="*/ 48 w 202"/>
                <a:gd name="T5" fmla="*/ 0 h 26"/>
                <a:gd name="T6" fmla="*/ 0 w 202"/>
                <a:gd name="T7" fmla="*/ 26 h 26"/>
                <a:gd name="T8" fmla="*/ 150 w 202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2" h="26">
                  <a:moveTo>
                    <a:pt x="150" y="26"/>
                  </a:moveTo>
                  <a:lnTo>
                    <a:pt x="202" y="0"/>
                  </a:lnTo>
                  <a:lnTo>
                    <a:pt x="48" y="0"/>
                  </a:lnTo>
                  <a:lnTo>
                    <a:pt x="0" y="26"/>
                  </a:lnTo>
                  <a:lnTo>
                    <a:pt x="150" y="2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1" name="Freeform 56"/>
            <p:cNvSpPr>
              <a:spLocks/>
            </p:cNvSpPr>
            <p:nvPr/>
          </p:nvSpPr>
          <p:spPr bwMode="auto">
            <a:xfrm>
              <a:off x="4397375" y="5297488"/>
              <a:ext cx="82550" cy="588963"/>
            </a:xfrm>
            <a:custGeom>
              <a:avLst/>
              <a:gdLst>
                <a:gd name="T0" fmla="*/ 0 w 52"/>
                <a:gd name="T1" fmla="*/ 371 h 371"/>
                <a:gd name="T2" fmla="*/ 0 w 52"/>
                <a:gd name="T3" fmla="*/ 27 h 371"/>
                <a:gd name="T4" fmla="*/ 52 w 52"/>
                <a:gd name="T5" fmla="*/ 0 h 371"/>
                <a:gd name="T6" fmla="*/ 52 w 52"/>
                <a:gd name="T7" fmla="*/ 344 h 371"/>
                <a:gd name="T8" fmla="*/ 0 w 52"/>
                <a:gd name="T9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71">
                  <a:moveTo>
                    <a:pt x="0" y="371"/>
                  </a:moveTo>
                  <a:lnTo>
                    <a:pt x="0" y="27"/>
                  </a:lnTo>
                  <a:lnTo>
                    <a:pt x="52" y="0"/>
                  </a:lnTo>
                  <a:lnTo>
                    <a:pt x="52" y="344"/>
                  </a:lnTo>
                  <a:lnTo>
                    <a:pt x="0" y="371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2" name="Freeform 57"/>
            <p:cNvSpPr>
              <a:spLocks/>
            </p:cNvSpPr>
            <p:nvPr/>
          </p:nvSpPr>
          <p:spPr bwMode="auto">
            <a:xfrm>
              <a:off x="4397375" y="5297488"/>
              <a:ext cx="82550" cy="588963"/>
            </a:xfrm>
            <a:custGeom>
              <a:avLst/>
              <a:gdLst>
                <a:gd name="T0" fmla="*/ 0 w 52"/>
                <a:gd name="T1" fmla="*/ 371 h 371"/>
                <a:gd name="T2" fmla="*/ 0 w 52"/>
                <a:gd name="T3" fmla="*/ 27 h 371"/>
                <a:gd name="T4" fmla="*/ 52 w 52"/>
                <a:gd name="T5" fmla="*/ 0 h 371"/>
                <a:gd name="T6" fmla="*/ 52 w 52"/>
                <a:gd name="T7" fmla="*/ 344 h 371"/>
                <a:gd name="T8" fmla="*/ 0 w 52"/>
                <a:gd name="T9" fmla="*/ 371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371">
                  <a:moveTo>
                    <a:pt x="0" y="371"/>
                  </a:moveTo>
                  <a:lnTo>
                    <a:pt x="0" y="27"/>
                  </a:lnTo>
                  <a:lnTo>
                    <a:pt x="52" y="0"/>
                  </a:lnTo>
                  <a:lnTo>
                    <a:pt x="52" y="344"/>
                  </a:lnTo>
                  <a:lnTo>
                    <a:pt x="0" y="371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3" name="Rectangle 58"/>
            <p:cNvSpPr>
              <a:spLocks noChangeArrowheads="1"/>
            </p:cNvSpPr>
            <p:nvPr/>
          </p:nvSpPr>
          <p:spPr bwMode="auto">
            <a:xfrm>
              <a:off x="4162425" y="5340351"/>
              <a:ext cx="234950" cy="5461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4" name="Rectangle 59"/>
            <p:cNvSpPr>
              <a:spLocks noChangeArrowheads="1"/>
            </p:cNvSpPr>
            <p:nvPr/>
          </p:nvSpPr>
          <p:spPr bwMode="auto">
            <a:xfrm>
              <a:off x="4162425" y="5340351"/>
              <a:ext cx="234950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5" name="Freeform 60"/>
            <p:cNvSpPr>
              <a:spLocks/>
            </p:cNvSpPr>
            <p:nvPr/>
          </p:nvSpPr>
          <p:spPr bwMode="auto">
            <a:xfrm>
              <a:off x="4162425" y="5297488"/>
              <a:ext cx="317500" cy="42863"/>
            </a:xfrm>
            <a:custGeom>
              <a:avLst/>
              <a:gdLst>
                <a:gd name="T0" fmla="*/ 148 w 200"/>
                <a:gd name="T1" fmla="*/ 27 h 27"/>
                <a:gd name="T2" fmla="*/ 200 w 200"/>
                <a:gd name="T3" fmla="*/ 0 h 27"/>
                <a:gd name="T4" fmla="*/ 52 w 200"/>
                <a:gd name="T5" fmla="*/ 0 h 27"/>
                <a:gd name="T6" fmla="*/ 0 w 200"/>
                <a:gd name="T7" fmla="*/ 27 h 27"/>
                <a:gd name="T8" fmla="*/ 148 w 200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27">
                  <a:moveTo>
                    <a:pt x="148" y="27"/>
                  </a:moveTo>
                  <a:lnTo>
                    <a:pt x="200" y="0"/>
                  </a:lnTo>
                  <a:lnTo>
                    <a:pt x="52" y="0"/>
                  </a:lnTo>
                  <a:lnTo>
                    <a:pt x="0" y="27"/>
                  </a:lnTo>
                  <a:lnTo>
                    <a:pt x="148" y="27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6" name="Freeform 61"/>
            <p:cNvSpPr>
              <a:spLocks/>
            </p:cNvSpPr>
            <p:nvPr/>
          </p:nvSpPr>
          <p:spPr bwMode="auto">
            <a:xfrm>
              <a:off x="4162425" y="5297488"/>
              <a:ext cx="317500" cy="42863"/>
            </a:xfrm>
            <a:custGeom>
              <a:avLst/>
              <a:gdLst>
                <a:gd name="T0" fmla="*/ 148 w 200"/>
                <a:gd name="T1" fmla="*/ 27 h 27"/>
                <a:gd name="T2" fmla="*/ 200 w 200"/>
                <a:gd name="T3" fmla="*/ 0 h 27"/>
                <a:gd name="T4" fmla="*/ 52 w 200"/>
                <a:gd name="T5" fmla="*/ 0 h 27"/>
                <a:gd name="T6" fmla="*/ 0 w 200"/>
                <a:gd name="T7" fmla="*/ 27 h 27"/>
                <a:gd name="T8" fmla="*/ 148 w 200"/>
                <a:gd name="T9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0" h="27">
                  <a:moveTo>
                    <a:pt x="148" y="27"/>
                  </a:moveTo>
                  <a:lnTo>
                    <a:pt x="200" y="0"/>
                  </a:lnTo>
                  <a:lnTo>
                    <a:pt x="52" y="0"/>
                  </a:lnTo>
                  <a:lnTo>
                    <a:pt x="0" y="27"/>
                  </a:lnTo>
                  <a:lnTo>
                    <a:pt x="148" y="27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7" name="Freeform 62"/>
            <p:cNvSpPr>
              <a:spLocks/>
            </p:cNvSpPr>
            <p:nvPr/>
          </p:nvSpPr>
          <p:spPr bwMode="auto">
            <a:xfrm>
              <a:off x="4638675" y="4810126"/>
              <a:ext cx="82550" cy="1076325"/>
            </a:xfrm>
            <a:custGeom>
              <a:avLst/>
              <a:gdLst>
                <a:gd name="T0" fmla="*/ 0 w 52"/>
                <a:gd name="T1" fmla="*/ 678 h 678"/>
                <a:gd name="T2" fmla="*/ 0 w 52"/>
                <a:gd name="T3" fmla="*/ 28 h 678"/>
                <a:gd name="T4" fmla="*/ 52 w 52"/>
                <a:gd name="T5" fmla="*/ 0 h 678"/>
                <a:gd name="T6" fmla="*/ 52 w 52"/>
                <a:gd name="T7" fmla="*/ 651 h 678"/>
                <a:gd name="T8" fmla="*/ 0 w 52"/>
                <a:gd name="T9" fmla="*/ 67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78">
                  <a:moveTo>
                    <a:pt x="0" y="678"/>
                  </a:moveTo>
                  <a:lnTo>
                    <a:pt x="0" y="28"/>
                  </a:lnTo>
                  <a:lnTo>
                    <a:pt x="52" y="0"/>
                  </a:lnTo>
                  <a:lnTo>
                    <a:pt x="52" y="651"/>
                  </a:lnTo>
                  <a:lnTo>
                    <a:pt x="0" y="678"/>
                  </a:lnTo>
                  <a:close/>
                </a:path>
              </a:pathLst>
            </a:custGeom>
            <a:solidFill>
              <a:srgbClr val="72AD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8" name="Freeform 63"/>
            <p:cNvSpPr>
              <a:spLocks/>
            </p:cNvSpPr>
            <p:nvPr/>
          </p:nvSpPr>
          <p:spPr bwMode="auto">
            <a:xfrm>
              <a:off x="4638675" y="4810126"/>
              <a:ext cx="82550" cy="1076325"/>
            </a:xfrm>
            <a:custGeom>
              <a:avLst/>
              <a:gdLst>
                <a:gd name="T0" fmla="*/ 0 w 52"/>
                <a:gd name="T1" fmla="*/ 678 h 678"/>
                <a:gd name="T2" fmla="*/ 0 w 52"/>
                <a:gd name="T3" fmla="*/ 28 h 678"/>
                <a:gd name="T4" fmla="*/ 52 w 52"/>
                <a:gd name="T5" fmla="*/ 0 h 678"/>
                <a:gd name="T6" fmla="*/ 52 w 52"/>
                <a:gd name="T7" fmla="*/ 651 h 678"/>
                <a:gd name="T8" fmla="*/ 0 w 52"/>
                <a:gd name="T9" fmla="*/ 678 h 6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2" h="678">
                  <a:moveTo>
                    <a:pt x="0" y="678"/>
                  </a:moveTo>
                  <a:lnTo>
                    <a:pt x="0" y="28"/>
                  </a:lnTo>
                  <a:lnTo>
                    <a:pt x="52" y="0"/>
                  </a:lnTo>
                  <a:lnTo>
                    <a:pt x="52" y="651"/>
                  </a:lnTo>
                  <a:lnTo>
                    <a:pt x="0" y="67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9" name="Rectangle 64"/>
            <p:cNvSpPr>
              <a:spLocks noChangeArrowheads="1"/>
            </p:cNvSpPr>
            <p:nvPr/>
          </p:nvSpPr>
          <p:spPr bwMode="auto">
            <a:xfrm>
              <a:off x="4397375" y="4854576"/>
              <a:ext cx="241300" cy="103187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0" name="Rectangle 65"/>
            <p:cNvSpPr>
              <a:spLocks noChangeArrowheads="1"/>
            </p:cNvSpPr>
            <p:nvPr/>
          </p:nvSpPr>
          <p:spPr bwMode="auto">
            <a:xfrm>
              <a:off x="4397375" y="4854576"/>
              <a:ext cx="241300" cy="10318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1" name="Freeform 66"/>
            <p:cNvSpPr>
              <a:spLocks/>
            </p:cNvSpPr>
            <p:nvPr/>
          </p:nvSpPr>
          <p:spPr bwMode="auto">
            <a:xfrm>
              <a:off x="4397375" y="4810126"/>
              <a:ext cx="323850" cy="44450"/>
            </a:xfrm>
            <a:custGeom>
              <a:avLst/>
              <a:gdLst>
                <a:gd name="T0" fmla="*/ 152 w 204"/>
                <a:gd name="T1" fmla="*/ 28 h 28"/>
                <a:gd name="T2" fmla="*/ 204 w 204"/>
                <a:gd name="T3" fmla="*/ 0 h 28"/>
                <a:gd name="T4" fmla="*/ 52 w 204"/>
                <a:gd name="T5" fmla="*/ 0 h 28"/>
                <a:gd name="T6" fmla="*/ 0 w 204"/>
                <a:gd name="T7" fmla="*/ 28 h 28"/>
                <a:gd name="T8" fmla="*/ 152 w 20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8">
                  <a:moveTo>
                    <a:pt x="152" y="28"/>
                  </a:moveTo>
                  <a:lnTo>
                    <a:pt x="204" y="0"/>
                  </a:lnTo>
                  <a:lnTo>
                    <a:pt x="52" y="0"/>
                  </a:lnTo>
                  <a:lnTo>
                    <a:pt x="0" y="28"/>
                  </a:lnTo>
                  <a:lnTo>
                    <a:pt x="152" y="28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2" name="Freeform 67"/>
            <p:cNvSpPr>
              <a:spLocks/>
            </p:cNvSpPr>
            <p:nvPr/>
          </p:nvSpPr>
          <p:spPr bwMode="auto">
            <a:xfrm>
              <a:off x="4397375" y="4810126"/>
              <a:ext cx="323850" cy="44450"/>
            </a:xfrm>
            <a:custGeom>
              <a:avLst/>
              <a:gdLst>
                <a:gd name="T0" fmla="*/ 152 w 204"/>
                <a:gd name="T1" fmla="*/ 28 h 28"/>
                <a:gd name="T2" fmla="*/ 204 w 204"/>
                <a:gd name="T3" fmla="*/ 0 h 28"/>
                <a:gd name="T4" fmla="*/ 52 w 204"/>
                <a:gd name="T5" fmla="*/ 0 h 28"/>
                <a:gd name="T6" fmla="*/ 0 w 204"/>
                <a:gd name="T7" fmla="*/ 28 h 28"/>
                <a:gd name="T8" fmla="*/ 152 w 204"/>
                <a:gd name="T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04" h="28">
                  <a:moveTo>
                    <a:pt x="152" y="28"/>
                  </a:moveTo>
                  <a:lnTo>
                    <a:pt x="204" y="0"/>
                  </a:lnTo>
                  <a:lnTo>
                    <a:pt x="52" y="0"/>
                  </a:lnTo>
                  <a:lnTo>
                    <a:pt x="0" y="28"/>
                  </a:lnTo>
                  <a:lnTo>
                    <a:pt x="152" y="2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3" name="Line 68"/>
            <p:cNvSpPr>
              <a:spLocks noChangeShapeType="1"/>
            </p:cNvSpPr>
            <p:nvPr/>
          </p:nvSpPr>
          <p:spPr bwMode="auto">
            <a:xfrm flipV="1">
              <a:off x="2308225" y="4740276"/>
              <a:ext cx="0" cy="11461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4" name="Line 69"/>
            <p:cNvSpPr>
              <a:spLocks noChangeShapeType="1"/>
            </p:cNvSpPr>
            <p:nvPr/>
          </p:nvSpPr>
          <p:spPr bwMode="auto">
            <a:xfrm flipH="1">
              <a:off x="2276475" y="5886451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5" name="Line 70"/>
            <p:cNvSpPr>
              <a:spLocks noChangeShapeType="1"/>
            </p:cNvSpPr>
            <p:nvPr/>
          </p:nvSpPr>
          <p:spPr bwMode="auto">
            <a:xfrm flipH="1">
              <a:off x="2276475" y="5600701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6" name="Line 71"/>
            <p:cNvSpPr>
              <a:spLocks noChangeShapeType="1"/>
            </p:cNvSpPr>
            <p:nvPr/>
          </p:nvSpPr>
          <p:spPr bwMode="auto">
            <a:xfrm flipH="1">
              <a:off x="2276475" y="5314951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7" name="Line 72"/>
            <p:cNvSpPr>
              <a:spLocks noChangeShapeType="1"/>
            </p:cNvSpPr>
            <p:nvPr/>
          </p:nvSpPr>
          <p:spPr bwMode="auto">
            <a:xfrm flipH="1">
              <a:off x="2276475" y="5026026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8" name="Line 73"/>
            <p:cNvSpPr>
              <a:spLocks noChangeShapeType="1"/>
            </p:cNvSpPr>
            <p:nvPr/>
          </p:nvSpPr>
          <p:spPr bwMode="auto">
            <a:xfrm flipH="1">
              <a:off x="2276475" y="4740276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9" name="Line 74"/>
            <p:cNvSpPr>
              <a:spLocks noChangeShapeType="1"/>
            </p:cNvSpPr>
            <p:nvPr/>
          </p:nvSpPr>
          <p:spPr bwMode="auto">
            <a:xfrm>
              <a:off x="2308225" y="5886451"/>
              <a:ext cx="251142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0" name="Line 75"/>
            <p:cNvSpPr>
              <a:spLocks noChangeShapeType="1"/>
            </p:cNvSpPr>
            <p:nvPr/>
          </p:nvSpPr>
          <p:spPr bwMode="auto">
            <a:xfrm>
              <a:off x="2308225" y="5886451"/>
              <a:ext cx="0" cy="222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4" name="Rectangle 79"/>
            <p:cNvSpPr>
              <a:spLocks noChangeArrowheads="1"/>
            </p:cNvSpPr>
            <p:nvPr/>
          </p:nvSpPr>
          <p:spPr bwMode="auto">
            <a:xfrm>
              <a:off x="1647825" y="4537076"/>
              <a:ext cx="3632200" cy="17383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815" name="Freeform 80"/>
            <p:cNvSpPr>
              <a:spLocks noEditPoints="1"/>
            </p:cNvSpPr>
            <p:nvPr/>
          </p:nvSpPr>
          <p:spPr bwMode="auto">
            <a:xfrm>
              <a:off x="3714750" y="3678238"/>
              <a:ext cx="1527175" cy="1341438"/>
            </a:xfrm>
            <a:custGeom>
              <a:avLst/>
              <a:gdLst>
                <a:gd name="T0" fmla="*/ 0 w 962"/>
                <a:gd name="T1" fmla="*/ 828 h 845"/>
                <a:gd name="T2" fmla="*/ 44 w 962"/>
                <a:gd name="T3" fmla="*/ 845 h 845"/>
                <a:gd name="T4" fmla="*/ 42 w 962"/>
                <a:gd name="T5" fmla="*/ 832 h 845"/>
                <a:gd name="T6" fmla="*/ 100 w 962"/>
                <a:gd name="T7" fmla="*/ 821 h 845"/>
                <a:gd name="T8" fmla="*/ 200 w 962"/>
                <a:gd name="T9" fmla="*/ 832 h 845"/>
                <a:gd name="T10" fmla="*/ 142 w 962"/>
                <a:gd name="T11" fmla="*/ 821 h 845"/>
                <a:gd name="T12" fmla="*/ 200 w 962"/>
                <a:gd name="T13" fmla="*/ 832 h 845"/>
                <a:gd name="T14" fmla="*/ 244 w 962"/>
                <a:gd name="T15" fmla="*/ 832 h 845"/>
                <a:gd name="T16" fmla="*/ 300 w 962"/>
                <a:gd name="T17" fmla="*/ 821 h 845"/>
                <a:gd name="T18" fmla="*/ 402 w 962"/>
                <a:gd name="T19" fmla="*/ 832 h 845"/>
                <a:gd name="T20" fmla="*/ 344 w 962"/>
                <a:gd name="T21" fmla="*/ 821 h 845"/>
                <a:gd name="T22" fmla="*/ 402 w 962"/>
                <a:gd name="T23" fmla="*/ 832 h 845"/>
                <a:gd name="T24" fmla="*/ 444 w 962"/>
                <a:gd name="T25" fmla="*/ 832 h 845"/>
                <a:gd name="T26" fmla="*/ 502 w 962"/>
                <a:gd name="T27" fmla="*/ 821 h 845"/>
                <a:gd name="T28" fmla="*/ 602 w 962"/>
                <a:gd name="T29" fmla="*/ 832 h 845"/>
                <a:gd name="T30" fmla="*/ 546 w 962"/>
                <a:gd name="T31" fmla="*/ 821 h 845"/>
                <a:gd name="T32" fmla="*/ 602 w 962"/>
                <a:gd name="T33" fmla="*/ 832 h 845"/>
                <a:gd name="T34" fmla="*/ 646 w 962"/>
                <a:gd name="T35" fmla="*/ 832 h 845"/>
                <a:gd name="T36" fmla="*/ 704 w 962"/>
                <a:gd name="T37" fmla="*/ 821 h 845"/>
                <a:gd name="T38" fmla="*/ 804 w 962"/>
                <a:gd name="T39" fmla="*/ 832 h 845"/>
                <a:gd name="T40" fmla="*/ 746 w 962"/>
                <a:gd name="T41" fmla="*/ 821 h 845"/>
                <a:gd name="T42" fmla="*/ 804 w 962"/>
                <a:gd name="T43" fmla="*/ 832 h 845"/>
                <a:gd name="T44" fmla="*/ 846 w 962"/>
                <a:gd name="T45" fmla="*/ 832 h 845"/>
                <a:gd name="T46" fmla="*/ 904 w 962"/>
                <a:gd name="T47" fmla="*/ 821 h 845"/>
                <a:gd name="T48" fmla="*/ 962 w 962"/>
                <a:gd name="T49" fmla="*/ 788 h 845"/>
                <a:gd name="T50" fmla="*/ 948 w 962"/>
                <a:gd name="T51" fmla="*/ 832 h 845"/>
                <a:gd name="T52" fmla="*/ 954 w 962"/>
                <a:gd name="T53" fmla="*/ 821 h 845"/>
                <a:gd name="T54" fmla="*/ 946 w 962"/>
                <a:gd name="T55" fmla="*/ 788 h 845"/>
                <a:gd name="T56" fmla="*/ 962 w 962"/>
                <a:gd name="T57" fmla="*/ 709 h 845"/>
                <a:gd name="T58" fmla="*/ 946 w 962"/>
                <a:gd name="T59" fmla="*/ 754 h 845"/>
                <a:gd name="T60" fmla="*/ 962 w 962"/>
                <a:gd name="T61" fmla="*/ 709 h 845"/>
                <a:gd name="T62" fmla="*/ 962 w 962"/>
                <a:gd name="T63" fmla="*/ 674 h 845"/>
                <a:gd name="T64" fmla="*/ 946 w 962"/>
                <a:gd name="T65" fmla="*/ 630 h 845"/>
                <a:gd name="T66" fmla="*/ 962 w 962"/>
                <a:gd name="T67" fmla="*/ 551 h 845"/>
                <a:gd name="T68" fmla="*/ 946 w 962"/>
                <a:gd name="T69" fmla="*/ 596 h 845"/>
                <a:gd name="T70" fmla="*/ 962 w 962"/>
                <a:gd name="T71" fmla="*/ 551 h 845"/>
                <a:gd name="T72" fmla="*/ 962 w 962"/>
                <a:gd name="T73" fmla="*/ 518 h 845"/>
                <a:gd name="T74" fmla="*/ 946 w 962"/>
                <a:gd name="T75" fmla="*/ 472 h 845"/>
                <a:gd name="T76" fmla="*/ 962 w 962"/>
                <a:gd name="T77" fmla="*/ 394 h 845"/>
                <a:gd name="T78" fmla="*/ 946 w 962"/>
                <a:gd name="T79" fmla="*/ 438 h 845"/>
                <a:gd name="T80" fmla="*/ 962 w 962"/>
                <a:gd name="T81" fmla="*/ 394 h 845"/>
                <a:gd name="T82" fmla="*/ 962 w 962"/>
                <a:gd name="T83" fmla="*/ 360 h 845"/>
                <a:gd name="T84" fmla="*/ 946 w 962"/>
                <a:gd name="T85" fmla="*/ 314 h 845"/>
                <a:gd name="T86" fmla="*/ 962 w 962"/>
                <a:gd name="T87" fmla="*/ 236 h 845"/>
                <a:gd name="T88" fmla="*/ 946 w 962"/>
                <a:gd name="T89" fmla="*/ 281 h 845"/>
                <a:gd name="T90" fmla="*/ 962 w 962"/>
                <a:gd name="T91" fmla="*/ 236 h 845"/>
                <a:gd name="T92" fmla="*/ 962 w 962"/>
                <a:gd name="T93" fmla="*/ 202 h 845"/>
                <a:gd name="T94" fmla="*/ 946 w 962"/>
                <a:gd name="T95" fmla="*/ 158 h 845"/>
                <a:gd name="T96" fmla="*/ 962 w 962"/>
                <a:gd name="T97" fmla="*/ 78 h 845"/>
                <a:gd name="T98" fmla="*/ 946 w 962"/>
                <a:gd name="T99" fmla="*/ 123 h 845"/>
                <a:gd name="T100" fmla="*/ 962 w 962"/>
                <a:gd name="T101" fmla="*/ 78 h 845"/>
                <a:gd name="T102" fmla="*/ 962 w 962"/>
                <a:gd name="T103" fmla="*/ 45 h 845"/>
                <a:gd name="T104" fmla="*/ 946 w 962"/>
                <a:gd name="T105" fmla="*/ 0 h 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62" h="845">
                  <a:moveTo>
                    <a:pt x="44" y="845"/>
                  </a:moveTo>
                  <a:lnTo>
                    <a:pt x="0" y="828"/>
                  </a:lnTo>
                  <a:lnTo>
                    <a:pt x="44" y="810"/>
                  </a:lnTo>
                  <a:lnTo>
                    <a:pt x="44" y="845"/>
                  </a:lnTo>
                  <a:close/>
                  <a:moveTo>
                    <a:pt x="100" y="832"/>
                  </a:moveTo>
                  <a:lnTo>
                    <a:pt x="42" y="832"/>
                  </a:lnTo>
                  <a:lnTo>
                    <a:pt x="42" y="821"/>
                  </a:lnTo>
                  <a:lnTo>
                    <a:pt x="100" y="821"/>
                  </a:lnTo>
                  <a:lnTo>
                    <a:pt x="100" y="832"/>
                  </a:lnTo>
                  <a:close/>
                  <a:moveTo>
                    <a:pt x="200" y="832"/>
                  </a:moveTo>
                  <a:lnTo>
                    <a:pt x="142" y="832"/>
                  </a:lnTo>
                  <a:lnTo>
                    <a:pt x="142" y="821"/>
                  </a:lnTo>
                  <a:lnTo>
                    <a:pt x="200" y="821"/>
                  </a:lnTo>
                  <a:lnTo>
                    <a:pt x="200" y="832"/>
                  </a:lnTo>
                  <a:close/>
                  <a:moveTo>
                    <a:pt x="300" y="832"/>
                  </a:moveTo>
                  <a:lnTo>
                    <a:pt x="244" y="832"/>
                  </a:lnTo>
                  <a:lnTo>
                    <a:pt x="244" y="821"/>
                  </a:lnTo>
                  <a:lnTo>
                    <a:pt x="300" y="821"/>
                  </a:lnTo>
                  <a:lnTo>
                    <a:pt x="300" y="832"/>
                  </a:lnTo>
                  <a:close/>
                  <a:moveTo>
                    <a:pt x="402" y="832"/>
                  </a:moveTo>
                  <a:lnTo>
                    <a:pt x="344" y="832"/>
                  </a:lnTo>
                  <a:lnTo>
                    <a:pt x="344" y="821"/>
                  </a:lnTo>
                  <a:lnTo>
                    <a:pt x="402" y="821"/>
                  </a:lnTo>
                  <a:lnTo>
                    <a:pt x="402" y="832"/>
                  </a:lnTo>
                  <a:close/>
                  <a:moveTo>
                    <a:pt x="502" y="832"/>
                  </a:moveTo>
                  <a:lnTo>
                    <a:pt x="444" y="832"/>
                  </a:lnTo>
                  <a:lnTo>
                    <a:pt x="444" y="821"/>
                  </a:lnTo>
                  <a:lnTo>
                    <a:pt x="502" y="821"/>
                  </a:lnTo>
                  <a:lnTo>
                    <a:pt x="502" y="832"/>
                  </a:lnTo>
                  <a:close/>
                  <a:moveTo>
                    <a:pt x="602" y="832"/>
                  </a:moveTo>
                  <a:lnTo>
                    <a:pt x="546" y="832"/>
                  </a:lnTo>
                  <a:lnTo>
                    <a:pt x="546" y="821"/>
                  </a:lnTo>
                  <a:lnTo>
                    <a:pt x="602" y="821"/>
                  </a:lnTo>
                  <a:lnTo>
                    <a:pt x="602" y="832"/>
                  </a:lnTo>
                  <a:close/>
                  <a:moveTo>
                    <a:pt x="704" y="832"/>
                  </a:moveTo>
                  <a:lnTo>
                    <a:pt x="646" y="832"/>
                  </a:lnTo>
                  <a:lnTo>
                    <a:pt x="646" y="821"/>
                  </a:lnTo>
                  <a:lnTo>
                    <a:pt x="704" y="821"/>
                  </a:lnTo>
                  <a:lnTo>
                    <a:pt x="704" y="832"/>
                  </a:lnTo>
                  <a:close/>
                  <a:moveTo>
                    <a:pt x="804" y="832"/>
                  </a:moveTo>
                  <a:lnTo>
                    <a:pt x="746" y="832"/>
                  </a:lnTo>
                  <a:lnTo>
                    <a:pt x="746" y="821"/>
                  </a:lnTo>
                  <a:lnTo>
                    <a:pt x="804" y="821"/>
                  </a:lnTo>
                  <a:lnTo>
                    <a:pt x="804" y="832"/>
                  </a:lnTo>
                  <a:close/>
                  <a:moveTo>
                    <a:pt x="904" y="832"/>
                  </a:moveTo>
                  <a:lnTo>
                    <a:pt x="846" y="832"/>
                  </a:lnTo>
                  <a:lnTo>
                    <a:pt x="846" y="821"/>
                  </a:lnTo>
                  <a:lnTo>
                    <a:pt x="904" y="821"/>
                  </a:lnTo>
                  <a:lnTo>
                    <a:pt x="904" y="832"/>
                  </a:lnTo>
                  <a:close/>
                  <a:moveTo>
                    <a:pt x="962" y="788"/>
                  </a:moveTo>
                  <a:lnTo>
                    <a:pt x="962" y="832"/>
                  </a:lnTo>
                  <a:lnTo>
                    <a:pt x="948" y="832"/>
                  </a:lnTo>
                  <a:lnTo>
                    <a:pt x="948" y="821"/>
                  </a:lnTo>
                  <a:lnTo>
                    <a:pt x="954" y="821"/>
                  </a:lnTo>
                  <a:lnTo>
                    <a:pt x="946" y="828"/>
                  </a:lnTo>
                  <a:lnTo>
                    <a:pt x="946" y="788"/>
                  </a:lnTo>
                  <a:lnTo>
                    <a:pt x="962" y="788"/>
                  </a:lnTo>
                  <a:close/>
                  <a:moveTo>
                    <a:pt x="962" y="709"/>
                  </a:moveTo>
                  <a:lnTo>
                    <a:pt x="962" y="754"/>
                  </a:lnTo>
                  <a:lnTo>
                    <a:pt x="946" y="754"/>
                  </a:lnTo>
                  <a:lnTo>
                    <a:pt x="946" y="709"/>
                  </a:lnTo>
                  <a:lnTo>
                    <a:pt x="962" y="709"/>
                  </a:lnTo>
                  <a:close/>
                  <a:moveTo>
                    <a:pt x="962" y="630"/>
                  </a:moveTo>
                  <a:lnTo>
                    <a:pt x="962" y="674"/>
                  </a:lnTo>
                  <a:lnTo>
                    <a:pt x="946" y="674"/>
                  </a:lnTo>
                  <a:lnTo>
                    <a:pt x="946" y="630"/>
                  </a:lnTo>
                  <a:lnTo>
                    <a:pt x="962" y="630"/>
                  </a:lnTo>
                  <a:close/>
                  <a:moveTo>
                    <a:pt x="962" y="551"/>
                  </a:moveTo>
                  <a:lnTo>
                    <a:pt x="962" y="596"/>
                  </a:lnTo>
                  <a:lnTo>
                    <a:pt x="946" y="596"/>
                  </a:lnTo>
                  <a:lnTo>
                    <a:pt x="946" y="551"/>
                  </a:lnTo>
                  <a:lnTo>
                    <a:pt x="962" y="551"/>
                  </a:lnTo>
                  <a:close/>
                  <a:moveTo>
                    <a:pt x="962" y="472"/>
                  </a:moveTo>
                  <a:lnTo>
                    <a:pt x="962" y="518"/>
                  </a:lnTo>
                  <a:lnTo>
                    <a:pt x="946" y="518"/>
                  </a:lnTo>
                  <a:lnTo>
                    <a:pt x="946" y="472"/>
                  </a:lnTo>
                  <a:lnTo>
                    <a:pt x="962" y="472"/>
                  </a:lnTo>
                  <a:close/>
                  <a:moveTo>
                    <a:pt x="962" y="394"/>
                  </a:moveTo>
                  <a:lnTo>
                    <a:pt x="962" y="438"/>
                  </a:lnTo>
                  <a:lnTo>
                    <a:pt x="946" y="438"/>
                  </a:lnTo>
                  <a:lnTo>
                    <a:pt x="946" y="394"/>
                  </a:lnTo>
                  <a:lnTo>
                    <a:pt x="962" y="394"/>
                  </a:lnTo>
                  <a:close/>
                  <a:moveTo>
                    <a:pt x="962" y="314"/>
                  </a:moveTo>
                  <a:lnTo>
                    <a:pt x="962" y="360"/>
                  </a:lnTo>
                  <a:lnTo>
                    <a:pt x="946" y="360"/>
                  </a:lnTo>
                  <a:lnTo>
                    <a:pt x="946" y="314"/>
                  </a:lnTo>
                  <a:lnTo>
                    <a:pt x="962" y="314"/>
                  </a:lnTo>
                  <a:close/>
                  <a:moveTo>
                    <a:pt x="962" y="236"/>
                  </a:moveTo>
                  <a:lnTo>
                    <a:pt x="962" y="281"/>
                  </a:lnTo>
                  <a:lnTo>
                    <a:pt x="946" y="281"/>
                  </a:lnTo>
                  <a:lnTo>
                    <a:pt x="946" y="236"/>
                  </a:lnTo>
                  <a:lnTo>
                    <a:pt x="962" y="236"/>
                  </a:lnTo>
                  <a:close/>
                  <a:moveTo>
                    <a:pt x="962" y="158"/>
                  </a:moveTo>
                  <a:lnTo>
                    <a:pt x="962" y="202"/>
                  </a:lnTo>
                  <a:lnTo>
                    <a:pt x="946" y="202"/>
                  </a:lnTo>
                  <a:lnTo>
                    <a:pt x="946" y="158"/>
                  </a:lnTo>
                  <a:lnTo>
                    <a:pt x="962" y="158"/>
                  </a:lnTo>
                  <a:close/>
                  <a:moveTo>
                    <a:pt x="962" y="78"/>
                  </a:moveTo>
                  <a:lnTo>
                    <a:pt x="962" y="123"/>
                  </a:lnTo>
                  <a:lnTo>
                    <a:pt x="946" y="123"/>
                  </a:lnTo>
                  <a:lnTo>
                    <a:pt x="946" y="78"/>
                  </a:lnTo>
                  <a:lnTo>
                    <a:pt x="962" y="78"/>
                  </a:lnTo>
                  <a:close/>
                  <a:moveTo>
                    <a:pt x="962" y="0"/>
                  </a:moveTo>
                  <a:lnTo>
                    <a:pt x="962" y="45"/>
                  </a:lnTo>
                  <a:lnTo>
                    <a:pt x="946" y="45"/>
                  </a:lnTo>
                  <a:lnTo>
                    <a:pt x="946" y="0"/>
                  </a:lnTo>
                  <a:lnTo>
                    <a:pt x="96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6" name="Freeform 81"/>
            <p:cNvSpPr>
              <a:spLocks/>
            </p:cNvSpPr>
            <p:nvPr/>
          </p:nvSpPr>
          <p:spPr bwMode="auto">
            <a:xfrm>
              <a:off x="2578100" y="5162551"/>
              <a:ext cx="69850" cy="55563"/>
            </a:xfrm>
            <a:custGeom>
              <a:avLst/>
              <a:gdLst>
                <a:gd name="T0" fmla="*/ 0 w 44"/>
                <a:gd name="T1" fmla="*/ 0 h 35"/>
                <a:gd name="T2" fmla="*/ 44 w 44"/>
                <a:gd name="T3" fmla="*/ 18 h 35"/>
                <a:gd name="T4" fmla="*/ 0 w 44"/>
                <a:gd name="T5" fmla="*/ 35 h 35"/>
                <a:gd name="T6" fmla="*/ 0 w 44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35">
                  <a:moveTo>
                    <a:pt x="0" y="0"/>
                  </a:moveTo>
                  <a:lnTo>
                    <a:pt x="44" y="18"/>
                  </a:lnTo>
                  <a:lnTo>
                    <a:pt x="0" y="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7" name="Rectangle 82"/>
            <p:cNvSpPr>
              <a:spLocks noChangeArrowheads="1"/>
            </p:cNvSpPr>
            <p:nvPr/>
          </p:nvSpPr>
          <p:spPr bwMode="auto">
            <a:xfrm>
              <a:off x="2159000" y="5180013"/>
              <a:ext cx="92075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8" name="Rectangle 83"/>
            <p:cNvSpPr>
              <a:spLocks noChangeArrowheads="1"/>
            </p:cNvSpPr>
            <p:nvPr/>
          </p:nvSpPr>
          <p:spPr bwMode="auto">
            <a:xfrm>
              <a:off x="2000250" y="5180013"/>
              <a:ext cx="92075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9" name="Rectangle 84"/>
            <p:cNvSpPr>
              <a:spLocks noChangeArrowheads="1"/>
            </p:cNvSpPr>
            <p:nvPr/>
          </p:nvSpPr>
          <p:spPr bwMode="auto">
            <a:xfrm>
              <a:off x="2327275" y="5180013"/>
              <a:ext cx="92075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0" name="Rectangle 85"/>
            <p:cNvSpPr>
              <a:spLocks noChangeArrowheads="1"/>
            </p:cNvSpPr>
            <p:nvPr/>
          </p:nvSpPr>
          <p:spPr bwMode="auto">
            <a:xfrm>
              <a:off x="2165350" y="5180013"/>
              <a:ext cx="95250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1" name="Rectangle 86"/>
            <p:cNvSpPr>
              <a:spLocks noChangeArrowheads="1"/>
            </p:cNvSpPr>
            <p:nvPr/>
          </p:nvSpPr>
          <p:spPr bwMode="auto">
            <a:xfrm>
              <a:off x="2495550" y="5180013"/>
              <a:ext cx="88900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2" name="Rectangle 87"/>
            <p:cNvSpPr>
              <a:spLocks noChangeArrowheads="1"/>
            </p:cNvSpPr>
            <p:nvPr/>
          </p:nvSpPr>
          <p:spPr bwMode="auto">
            <a:xfrm>
              <a:off x="2333625" y="5180013"/>
              <a:ext cx="92075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3" name="Rectangle 88"/>
            <p:cNvSpPr>
              <a:spLocks noChangeArrowheads="1"/>
            </p:cNvSpPr>
            <p:nvPr/>
          </p:nvSpPr>
          <p:spPr bwMode="auto">
            <a:xfrm>
              <a:off x="1841500" y="5180013"/>
              <a:ext cx="92075" cy="1746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0" name="Rectangle 95"/>
            <p:cNvSpPr>
              <a:spLocks noChangeArrowheads="1"/>
            </p:cNvSpPr>
            <p:nvPr/>
          </p:nvSpPr>
          <p:spPr bwMode="auto">
            <a:xfrm>
              <a:off x="1708150" y="4410076"/>
              <a:ext cx="22225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1" name="Rectangle 96"/>
            <p:cNvSpPr>
              <a:spLocks noChangeArrowheads="1"/>
            </p:cNvSpPr>
            <p:nvPr/>
          </p:nvSpPr>
          <p:spPr bwMode="auto">
            <a:xfrm>
              <a:off x="1708150" y="4284663"/>
              <a:ext cx="22225" cy="7143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2" name="Rectangle 97"/>
            <p:cNvSpPr>
              <a:spLocks noChangeArrowheads="1"/>
            </p:cNvSpPr>
            <p:nvPr/>
          </p:nvSpPr>
          <p:spPr bwMode="auto">
            <a:xfrm>
              <a:off x="1708150" y="4159251"/>
              <a:ext cx="22225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3" name="Rectangle 98"/>
            <p:cNvSpPr>
              <a:spLocks noChangeArrowheads="1"/>
            </p:cNvSpPr>
            <p:nvPr/>
          </p:nvSpPr>
          <p:spPr bwMode="auto">
            <a:xfrm>
              <a:off x="1708150" y="4035426"/>
              <a:ext cx="22225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4" name="Rectangle 99"/>
            <p:cNvSpPr>
              <a:spLocks noChangeArrowheads="1"/>
            </p:cNvSpPr>
            <p:nvPr/>
          </p:nvSpPr>
          <p:spPr bwMode="auto">
            <a:xfrm>
              <a:off x="1708150" y="3908426"/>
              <a:ext cx="22225" cy="73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5" name="Rectangle 110"/>
            <p:cNvSpPr>
              <a:spLocks noChangeArrowheads="1"/>
            </p:cNvSpPr>
            <p:nvPr/>
          </p:nvSpPr>
          <p:spPr bwMode="auto">
            <a:xfrm>
              <a:off x="1708150" y="2533651"/>
              <a:ext cx="22225" cy="73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6" name="Rectangle 111"/>
            <p:cNvSpPr>
              <a:spLocks noChangeArrowheads="1"/>
            </p:cNvSpPr>
            <p:nvPr/>
          </p:nvSpPr>
          <p:spPr bwMode="auto">
            <a:xfrm>
              <a:off x="1708150" y="2408238"/>
              <a:ext cx="22225" cy="730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7" name="Rectangle 112"/>
            <p:cNvSpPr>
              <a:spLocks noChangeArrowheads="1"/>
            </p:cNvSpPr>
            <p:nvPr/>
          </p:nvSpPr>
          <p:spPr bwMode="auto">
            <a:xfrm>
              <a:off x="1708150" y="2284413"/>
              <a:ext cx="22225" cy="698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9" name="Rectangle 114"/>
            <p:cNvSpPr>
              <a:spLocks noChangeArrowheads="1"/>
            </p:cNvSpPr>
            <p:nvPr/>
          </p:nvSpPr>
          <p:spPr bwMode="auto">
            <a:xfrm>
              <a:off x="4572000" y="3159126"/>
              <a:ext cx="1314450" cy="519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0" name="Rectangle 115"/>
            <p:cNvSpPr>
              <a:spLocks noChangeArrowheads="1"/>
            </p:cNvSpPr>
            <p:nvPr/>
          </p:nvSpPr>
          <p:spPr bwMode="auto">
            <a:xfrm>
              <a:off x="4572000" y="3159126"/>
              <a:ext cx="1314450" cy="5191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1" name="Rectangle 116"/>
            <p:cNvSpPr>
              <a:spLocks noChangeArrowheads="1"/>
            </p:cNvSpPr>
            <p:nvPr/>
          </p:nvSpPr>
          <p:spPr bwMode="auto">
            <a:xfrm>
              <a:off x="920750" y="2667001"/>
              <a:ext cx="3521075" cy="16176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2" name="Rectangle 117"/>
            <p:cNvSpPr>
              <a:spLocks noChangeArrowheads="1"/>
            </p:cNvSpPr>
            <p:nvPr/>
          </p:nvSpPr>
          <p:spPr bwMode="auto">
            <a:xfrm>
              <a:off x="920750" y="2667001"/>
              <a:ext cx="3521075" cy="16176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3" name="Freeform 118"/>
            <p:cNvSpPr>
              <a:spLocks/>
            </p:cNvSpPr>
            <p:nvPr/>
          </p:nvSpPr>
          <p:spPr bwMode="auto">
            <a:xfrm>
              <a:off x="4286250" y="3735388"/>
              <a:ext cx="514350" cy="223838"/>
            </a:xfrm>
            <a:custGeom>
              <a:avLst/>
              <a:gdLst>
                <a:gd name="T0" fmla="*/ 82 w 324"/>
                <a:gd name="T1" fmla="*/ 0 h 141"/>
                <a:gd name="T2" fmla="*/ 82 w 324"/>
                <a:gd name="T3" fmla="*/ 36 h 141"/>
                <a:gd name="T4" fmla="*/ 324 w 324"/>
                <a:gd name="T5" fmla="*/ 36 h 141"/>
                <a:gd name="T6" fmla="*/ 324 w 324"/>
                <a:gd name="T7" fmla="*/ 106 h 141"/>
                <a:gd name="T8" fmla="*/ 82 w 324"/>
                <a:gd name="T9" fmla="*/ 106 h 141"/>
                <a:gd name="T10" fmla="*/ 82 w 324"/>
                <a:gd name="T11" fmla="*/ 141 h 141"/>
                <a:gd name="T12" fmla="*/ 0 w 324"/>
                <a:gd name="T13" fmla="*/ 70 h 141"/>
                <a:gd name="T14" fmla="*/ 82 w 324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41">
                  <a:moveTo>
                    <a:pt x="82" y="0"/>
                  </a:moveTo>
                  <a:lnTo>
                    <a:pt x="82" y="36"/>
                  </a:lnTo>
                  <a:lnTo>
                    <a:pt x="324" y="36"/>
                  </a:lnTo>
                  <a:lnTo>
                    <a:pt x="324" y="106"/>
                  </a:lnTo>
                  <a:lnTo>
                    <a:pt x="82" y="106"/>
                  </a:lnTo>
                  <a:lnTo>
                    <a:pt x="82" y="141"/>
                  </a:lnTo>
                  <a:lnTo>
                    <a:pt x="0" y="70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4" name="Freeform 119"/>
            <p:cNvSpPr>
              <a:spLocks/>
            </p:cNvSpPr>
            <p:nvPr/>
          </p:nvSpPr>
          <p:spPr bwMode="auto">
            <a:xfrm>
              <a:off x="4286250" y="3735388"/>
              <a:ext cx="514350" cy="223838"/>
            </a:xfrm>
            <a:custGeom>
              <a:avLst/>
              <a:gdLst>
                <a:gd name="T0" fmla="*/ 82 w 324"/>
                <a:gd name="T1" fmla="*/ 0 h 141"/>
                <a:gd name="T2" fmla="*/ 82 w 324"/>
                <a:gd name="T3" fmla="*/ 36 h 141"/>
                <a:gd name="T4" fmla="*/ 324 w 324"/>
                <a:gd name="T5" fmla="*/ 36 h 141"/>
                <a:gd name="T6" fmla="*/ 324 w 324"/>
                <a:gd name="T7" fmla="*/ 106 h 141"/>
                <a:gd name="T8" fmla="*/ 82 w 324"/>
                <a:gd name="T9" fmla="*/ 106 h 141"/>
                <a:gd name="T10" fmla="*/ 82 w 324"/>
                <a:gd name="T11" fmla="*/ 141 h 141"/>
                <a:gd name="T12" fmla="*/ 0 w 324"/>
                <a:gd name="T13" fmla="*/ 70 h 141"/>
                <a:gd name="T14" fmla="*/ 82 w 324"/>
                <a:gd name="T15" fmla="*/ 0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324" h="141">
                  <a:moveTo>
                    <a:pt x="82" y="0"/>
                  </a:moveTo>
                  <a:lnTo>
                    <a:pt x="82" y="36"/>
                  </a:lnTo>
                  <a:lnTo>
                    <a:pt x="324" y="36"/>
                  </a:lnTo>
                  <a:lnTo>
                    <a:pt x="324" y="106"/>
                  </a:lnTo>
                  <a:lnTo>
                    <a:pt x="82" y="106"/>
                  </a:lnTo>
                  <a:lnTo>
                    <a:pt x="82" y="141"/>
                  </a:lnTo>
                  <a:lnTo>
                    <a:pt x="0" y="70"/>
                  </a:lnTo>
                  <a:lnTo>
                    <a:pt x="8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5" name="Rectangle 120"/>
            <p:cNvSpPr>
              <a:spLocks noChangeArrowheads="1"/>
            </p:cNvSpPr>
            <p:nvPr/>
          </p:nvSpPr>
          <p:spPr bwMode="auto">
            <a:xfrm>
              <a:off x="977900" y="4627563"/>
              <a:ext cx="857250" cy="520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6" name="Rectangle 121"/>
            <p:cNvSpPr>
              <a:spLocks noChangeArrowheads="1"/>
            </p:cNvSpPr>
            <p:nvPr/>
          </p:nvSpPr>
          <p:spPr bwMode="auto">
            <a:xfrm>
              <a:off x="977900" y="4627563"/>
              <a:ext cx="857250" cy="5207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7" name="Rectangle 122"/>
            <p:cNvSpPr>
              <a:spLocks noChangeArrowheads="1"/>
            </p:cNvSpPr>
            <p:nvPr/>
          </p:nvSpPr>
          <p:spPr bwMode="auto">
            <a:xfrm>
              <a:off x="4800600" y="4764088"/>
              <a:ext cx="1085850" cy="4270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8" name="Rectangle 123"/>
            <p:cNvSpPr>
              <a:spLocks noChangeArrowheads="1"/>
            </p:cNvSpPr>
            <p:nvPr/>
          </p:nvSpPr>
          <p:spPr bwMode="auto">
            <a:xfrm>
              <a:off x="4800600" y="4764088"/>
              <a:ext cx="1085850" cy="4270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9" name="Rectangle 124"/>
            <p:cNvSpPr>
              <a:spLocks noChangeArrowheads="1"/>
            </p:cNvSpPr>
            <p:nvPr/>
          </p:nvSpPr>
          <p:spPr bwMode="auto">
            <a:xfrm>
              <a:off x="3933825" y="3128963"/>
              <a:ext cx="282575" cy="857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60" name="Rectangle 125"/>
            <p:cNvSpPr>
              <a:spLocks noChangeArrowheads="1"/>
            </p:cNvSpPr>
            <p:nvPr/>
          </p:nvSpPr>
          <p:spPr bwMode="auto">
            <a:xfrm>
              <a:off x="3933825" y="3128963"/>
              <a:ext cx="282575" cy="857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61" name="Rectangle 126"/>
            <p:cNvSpPr>
              <a:spLocks noChangeArrowheads="1"/>
            </p:cNvSpPr>
            <p:nvPr/>
          </p:nvSpPr>
          <p:spPr bwMode="auto">
            <a:xfrm>
              <a:off x="2889190" y="1149351"/>
              <a:ext cx="2242602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 s’est déroulée en septembre afin de vous préparer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votre rôle et de vous permettre de tenir tous vos entretiens avant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mois de décembre.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39" name="Rectangle 204"/>
            <p:cNvSpPr>
              <a:spLocks noChangeArrowheads="1"/>
            </p:cNvSpPr>
            <p:nvPr/>
          </p:nvSpPr>
          <p:spPr bwMode="auto">
            <a:xfrm>
              <a:off x="2955865" y="1631951"/>
              <a:ext cx="1974900" cy="8309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Combien d’entretiens deviez-vous conduire cette année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Combien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d’entretiens avez-vous réellement menés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Dont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septembre/octobre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novembre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décembre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20" name="Rectangle 286"/>
            <p:cNvSpPr>
              <a:spLocks noChangeArrowheads="1"/>
            </p:cNvSpPr>
            <p:nvPr/>
          </p:nvSpPr>
          <p:spPr bwMode="auto">
            <a:xfrm>
              <a:off x="1146175" y="1584326"/>
              <a:ext cx="1077218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des questions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questionnaire envoyé à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ayant suivi un stage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formation à la conduite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d’entretiens individuels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d’appréciation.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49" name="Rectangle 416"/>
            <p:cNvSpPr>
              <a:spLocks noChangeArrowheads="1"/>
            </p:cNvSpPr>
            <p:nvPr/>
          </p:nvSpPr>
          <p:spPr bwMode="auto">
            <a:xfrm>
              <a:off x="4733925" y="3197226"/>
              <a:ext cx="883255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des questions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questionnaire envoyé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hiérarchie de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ayant suivi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stage.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02" name="Rectangle 469"/>
            <p:cNvSpPr>
              <a:spLocks noChangeArrowheads="1"/>
            </p:cNvSpPr>
            <p:nvPr/>
          </p:nvSpPr>
          <p:spPr bwMode="auto">
            <a:xfrm>
              <a:off x="1177925" y="2701926"/>
              <a:ext cx="242694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l’issue de ce stage, votre (vos) subordonné(s) a (ont) reçu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consigne de tenir ses (leurs) entretiens d’appréciation au plus tôt, et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tout état de cause avant fin décembre.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06" name="Rectangle 573"/>
            <p:cNvSpPr>
              <a:spLocks noChangeArrowheads="1"/>
            </p:cNvSpPr>
            <p:nvPr/>
          </p:nvSpPr>
          <p:spPr bwMode="auto">
            <a:xfrm>
              <a:off x="1543050" y="3197226"/>
              <a:ext cx="1883528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Vous en a-t-il (ont-ils) communiqué le planning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Combien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d’entretiens a-t-il (ont-ils) réellement menés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total de ?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Dont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septembre/octobre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novembre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600" dirty="0" smtClean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</a:t>
              </a:r>
              <a:r>
                <a:rPr lang="fr-FR" sz="6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décembre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72" name="Rectangle 666"/>
            <p:cNvSpPr>
              <a:spLocks noChangeArrowheads="1"/>
            </p:cNvSpPr>
            <p:nvPr/>
          </p:nvSpPr>
          <p:spPr bwMode="auto">
            <a:xfrm>
              <a:off x="977900" y="4664076"/>
              <a:ext cx="8636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Ensemble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ayant suivi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6 sessions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13" name="Rectangle 707"/>
            <p:cNvSpPr>
              <a:spLocks noChangeArrowheads="1"/>
            </p:cNvSpPr>
            <p:nvPr/>
          </p:nvSpPr>
          <p:spPr bwMode="auto">
            <a:xfrm>
              <a:off x="4800600" y="4799013"/>
              <a:ext cx="1085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Ensemble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 hiérarchiques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concernés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" name="Rectangle 573"/>
            <p:cNvSpPr>
              <a:spLocks noChangeArrowheads="1"/>
            </p:cNvSpPr>
            <p:nvPr/>
          </p:nvSpPr>
          <p:spPr bwMode="auto">
            <a:xfrm>
              <a:off x="2549525" y="5949280"/>
              <a:ext cx="378309" cy="1846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Septembre</a:t>
              </a:r>
              <a:br>
                <a:rPr lang="fr-FR" sz="6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lang="fr-FR" sz="6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/octobre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" name="Rectangle 573"/>
            <p:cNvSpPr>
              <a:spLocks noChangeArrowheads="1"/>
            </p:cNvSpPr>
            <p:nvPr/>
          </p:nvSpPr>
          <p:spPr bwMode="auto">
            <a:xfrm>
              <a:off x="3377023" y="5949280"/>
              <a:ext cx="35747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Novembre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" name="Rectangle 573"/>
            <p:cNvSpPr>
              <a:spLocks noChangeArrowheads="1"/>
            </p:cNvSpPr>
            <p:nvPr/>
          </p:nvSpPr>
          <p:spPr bwMode="auto">
            <a:xfrm>
              <a:off x="4290320" y="5949280"/>
              <a:ext cx="35747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6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Décembre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" name="Rectangle 573"/>
            <p:cNvSpPr>
              <a:spLocks noChangeArrowheads="1"/>
            </p:cNvSpPr>
            <p:nvPr/>
          </p:nvSpPr>
          <p:spPr bwMode="auto">
            <a:xfrm>
              <a:off x="2145183" y="4678720"/>
              <a:ext cx="1154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1" name="Rectangle 573"/>
            <p:cNvSpPr>
              <a:spLocks noChangeArrowheads="1"/>
            </p:cNvSpPr>
            <p:nvPr/>
          </p:nvSpPr>
          <p:spPr bwMode="auto">
            <a:xfrm>
              <a:off x="2145183" y="4972845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2" name="Rectangle 573"/>
            <p:cNvSpPr>
              <a:spLocks noChangeArrowheads="1"/>
            </p:cNvSpPr>
            <p:nvPr/>
          </p:nvSpPr>
          <p:spPr bwMode="auto">
            <a:xfrm>
              <a:off x="2145183" y="525736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3" name="Rectangle 573"/>
            <p:cNvSpPr>
              <a:spLocks noChangeArrowheads="1"/>
            </p:cNvSpPr>
            <p:nvPr/>
          </p:nvSpPr>
          <p:spPr bwMode="auto">
            <a:xfrm>
              <a:off x="2145183" y="5530413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4" name="Rectangle 573"/>
            <p:cNvSpPr>
              <a:spLocks noChangeArrowheads="1"/>
            </p:cNvSpPr>
            <p:nvPr/>
          </p:nvSpPr>
          <p:spPr bwMode="auto">
            <a:xfrm>
              <a:off x="2202891" y="584712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2066178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892946" y="6503990"/>
            <a:ext cx="3358109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TECHNIQUES D’ÉVALUATION À FROID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« À FROID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1269" name="Rectangle 8"/>
          <p:cNvSpPr>
            <a:spLocks noChangeArrowheads="1"/>
          </p:cNvSpPr>
          <p:nvPr/>
        </p:nvSpPr>
        <p:spPr bwMode="auto">
          <a:xfrm>
            <a:off x="2320925" y="3065463"/>
            <a:ext cx="1143000" cy="327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70" name="Rectangle 9"/>
          <p:cNvSpPr>
            <a:spLocks noChangeArrowheads="1"/>
          </p:cNvSpPr>
          <p:nvPr/>
        </p:nvSpPr>
        <p:spPr bwMode="auto">
          <a:xfrm>
            <a:off x="2320925" y="3065463"/>
            <a:ext cx="1143000" cy="327025"/>
          </a:xfrm>
          <a:prstGeom prst="rect">
            <a:avLst/>
          </a:prstGeom>
          <a:noFill/>
          <a:ln w="9525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71" name="Rectangle 10"/>
          <p:cNvSpPr>
            <a:spLocks noChangeArrowheads="1"/>
          </p:cNvSpPr>
          <p:nvPr/>
        </p:nvSpPr>
        <p:spPr bwMode="auto">
          <a:xfrm>
            <a:off x="2406650" y="3116263"/>
            <a:ext cx="974626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Entretiens individuels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86" name="Rectangle 25"/>
          <p:cNvSpPr>
            <a:spLocks noChangeArrowheads="1"/>
          </p:cNvSpPr>
          <p:nvPr/>
        </p:nvSpPr>
        <p:spPr bwMode="auto">
          <a:xfrm>
            <a:off x="6042025" y="3062288"/>
            <a:ext cx="765175" cy="327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87" name="Rectangle 26"/>
          <p:cNvSpPr>
            <a:spLocks noChangeArrowheads="1"/>
          </p:cNvSpPr>
          <p:nvPr/>
        </p:nvSpPr>
        <p:spPr bwMode="auto">
          <a:xfrm>
            <a:off x="6042025" y="3062288"/>
            <a:ext cx="765175" cy="327025"/>
          </a:xfrm>
          <a:prstGeom prst="rect">
            <a:avLst/>
          </a:prstGeom>
          <a:noFill/>
          <a:ln w="9525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88" name="Rectangle 27"/>
          <p:cNvSpPr>
            <a:spLocks noChangeArrowheads="1"/>
          </p:cNvSpPr>
          <p:nvPr/>
        </p:nvSpPr>
        <p:spPr bwMode="auto">
          <a:xfrm>
            <a:off x="6042025" y="3113088"/>
            <a:ext cx="7651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Tests pratiques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94" name="Rectangle 33"/>
          <p:cNvSpPr>
            <a:spLocks noChangeArrowheads="1"/>
          </p:cNvSpPr>
          <p:nvPr/>
        </p:nvSpPr>
        <p:spPr bwMode="auto">
          <a:xfrm>
            <a:off x="4721225" y="3065463"/>
            <a:ext cx="1263650" cy="327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95" name="Rectangle 34"/>
          <p:cNvSpPr>
            <a:spLocks noChangeArrowheads="1"/>
          </p:cNvSpPr>
          <p:nvPr/>
        </p:nvSpPr>
        <p:spPr bwMode="auto">
          <a:xfrm>
            <a:off x="4721225" y="3065463"/>
            <a:ext cx="1263650" cy="327025"/>
          </a:xfrm>
          <a:prstGeom prst="rect">
            <a:avLst/>
          </a:prstGeom>
          <a:noFill/>
          <a:ln w="9525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30" name="Rectangle 35"/>
          <p:cNvSpPr>
            <a:spLocks noChangeArrowheads="1"/>
          </p:cNvSpPr>
          <p:nvPr/>
        </p:nvSpPr>
        <p:spPr bwMode="auto">
          <a:xfrm>
            <a:off x="5054600" y="3116263"/>
            <a:ext cx="61555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Enquêtes par</a:t>
            </a:r>
            <a:b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</a:b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questionnaire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48" name="Rectangle 53"/>
          <p:cNvSpPr>
            <a:spLocks noChangeArrowheads="1"/>
          </p:cNvSpPr>
          <p:nvPr/>
        </p:nvSpPr>
        <p:spPr bwMode="auto">
          <a:xfrm>
            <a:off x="3521075" y="3065463"/>
            <a:ext cx="1146175" cy="3270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49" name="Rectangle 54"/>
          <p:cNvSpPr>
            <a:spLocks noChangeArrowheads="1"/>
          </p:cNvSpPr>
          <p:nvPr/>
        </p:nvSpPr>
        <p:spPr bwMode="auto">
          <a:xfrm>
            <a:off x="3521075" y="3065463"/>
            <a:ext cx="1146175" cy="327025"/>
          </a:xfrm>
          <a:prstGeom prst="rect">
            <a:avLst/>
          </a:prstGeom>
          <a:noFill/>
          <a:ln w="9525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50" name="Rectangle 55"/>
          <p:cNvSpPr>
            <a:spLocks noChangeArrowheads="1"/>
          </p:cNvSpPr>
          <p:nvPr/>
        </p:nvSpPr>
        <p:spPr bwMode="auto">
          <a:xfrm>
            <a:off x="3619500" y="3116263"/>
            <a:ext cx="96019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Entretiens de groupe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97" name="Rectangle 66"/>
          <p:cNvSpPr>
            <a:spLocks noChangeArrowheads="1"/>
          </p:cNvSpPr>
          <p:nvPr/>
        </p:nvSpPr>
        <p:spPr bwMode="auto">
          <a:xfrm>
            <a:off x="3629025" y="3468688"/>
            <a:ext cx="517525" cy="327025"/>
          </a:xfrm>
          <a:prstGeom prst="rect">
            <a:avLst/>
          </a:prstGeom>
          <a:solidFill>
            <a:srgbClr val="FFFFF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98" name="Rectangle 67"/>
          <p:cNvSpPr>
            <a:spLocks noChangeArrowheads="1"/>
          </p:cNvSpPr>
          <p:nvPr/>
        </p:nvSpPr>
        <p:spPr bwMode="auto">
          <a:xfrm>
            <a:off x="3629025" y="3468688"/>
            <a:ext cx="517525" cy="32702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299" name="Rectangle 68"/>
          <p:cNvSpPr>
            <a:spLocks noChangeArrowheads="1"/>
          </p:cNvSpPr>
          <p:nvPr/>
        </p:nvSpPr>
        <p:spPr bwMode="auto">
          <a:xfrm>
            <a:off x="3765550" y="3579813"/>
            <a:ext cx="238848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fr-FR" sz="800" b="0" i="0" u="none" strike="noStrike" cap="none" normalizeH="0" baseline="0" smtClean="0">
                <a:ln>
                  <a:noFill/>
                </a:ln>
                <a:solidFill>
                  <a:srgbClr val="000000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QCM</a:t>
            </a:r>
            <a:endParaRPr kumimoji="0" lang="fr-FR" sz="8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00" name="Rectangle 69"/>
          <p:cNvSpPr>
            <a:spLocks noChangeArrowheads="1"/>
          </p:cNvSpPr>
          <p:nvPr/>
        </p:nvSpPr>
        <p:spPr bwMode="auto">
          <a:xfrm>
            <a:off x="2324100" y="3468688"/>
            <a:ext cx="1260475" cy="327025"/>
          </a:xfrm>
          <a:prstGeom prst="rect">
            <a:avLst/>
          </a:prstGeom>
          <a:solidFill>
            <a:srgbClr val="FFFFF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01" name="Rectangle 70"/>
          <p:cNvSpPr>
            <a:spLocks noChangeArrowheads="1"/>
          </p:cNvSpPr>
          <p:nvPr/>
        </p:nvSpPr>
        <p:spPr bwMode="auto">
          <a:xfrm>
            <a:off x="2324100" y="3468688"/>
            <a:ext cx="1260475" cy="32702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02" name="Rectangle 71"/>
          <p:cNvSpPr>
            <a:spLocks noChangeArrowheads="1"/>
          </p:cNvSpPr>
          <p:nvPr/>
        </p:nvSpPr>
        <p:spPr bwMode="auto">
          <a:xfrm>
            <a:off x="2482850" y="3516313"/>
            <a:ext cx="95699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Mesure des résultats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opérationnels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26" name="Rectangle 95"/>
          <p:cNvSpPr>
            <a:spLocks noChangeArrowheads="1"/>
          </p:cNvSpPr>
          <p:nvPr/>
        </p:nvSpPr>
        <p:spPr bwMode="auto">
          <a:xfrm>
            <a:off x="5010150" y="3468688"/>
            <a:ext cx="1812925" cy="327025"/>
          </a:xfrm>
          <a:prstGeom prst="rect">
            <a:avLst/>
          </a:prstGeom>
          <a:solidFill>
            <a:srgbClr val="FFFFF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27" name="Rectangle 96"/>
          <p:cNvSpPr>
            <a:spLocks noChangeArrowheads="1"/>
          </p:cNvSpPr>
          <p:nvPr/>
        </p:nvSpPr>
        <p:spPr bwMode="auto">
          <a:xfrm>
            <a:off x="5010150" y="3468688"/>
            <a:ext cx="1812925" cy="32702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28" name="Rectangle 97"/>
          <p:cNvSpPr>
            <a:spLocks noChangeArrowheads="1"/>
          </p:cNvSpPr>
          <p:nvPr/>
        </p:nvSpPr>
        <p:spPr bwMode="auto">
          <a:xfrm>
            <a:off x="5010150" y="3516313"/>
            <a:ext cx="181292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Analyse de l’évolution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professionnelle des stagiaires…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59" name="Rectangle 128"/>
          <p:cNvSpPr>
            <a:spLocks noChangeArrowheads="1"/>
          </p:cNvSpPr>
          <p:nvPr/>
        </p:nvSpPr>
        <p:spPr bwMode="auto">
          <a:xfrm>
            <a:off x="4187825" y="3468688"/>
            <a:ext cx="777875" cy="327025"/>
          </a:xfrm>
          <a:prstGeom prst="rect">
            <a:avLst/>
          </a:prstGeom>
          <a:solidFill>
            <a:srgbClr val="FFFFF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60" name="Rectangle 129"/>
          <p:cNvSpPr>
            <a:spLocks noChangeArrowheads="1"/>
          </p:cNvSpPr>
          <p:nvPr/>
        </p:nvSpPr>
        <p:spPr bwMode="auto">
          <a:xfrm>
            <a:off x="4187825" y="3468688"/>
            <a:ext cx="777875" cy="32702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361" name="Rectangle 130"/>
          <p:cNvSpPr>
            <a:spLocks noChangeArrowheads="1"/>
          </p:cNvSpPr>
          <p:nvPr/>
        </p:nvSpPr>
        <p:spPr bwMode="auto">
          <a:xfrm>
            <a:off x="4349750" y="3516313"/>
            <a:ext cx="46487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Entretiens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annuels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6913226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57215" y="6503990"/>
            <a:ext cx="2629572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L’EFFET DE MASSE CRITIQUE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139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« À FROID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52" name="Freeform 20"/>
          <p:cNvSpPr>
            <a:spLocks noEditPoints="1"/>
          </p:cNvSpPr>
          <p:nvPr/>
        </p:nvSpPr>
        <p:spPr bwMode="auto">
          <a:xfrm>
            <a:off x="3122228" y="4107371"/>
            <a:ext cx="3219450" cy="92075"/>
          </a:xfrm>
          <a:custGeom>
            <a:avLst/>
            <a:gdLst>
              <a:gd name="T0" fmla="*/ 1970 w 2028"/>
              <a:gd name="T1" fmla="*/ 0 h 58"/>
              <a:gd name="T2" fmla="*/ 2028 w 2028"/>
              <a:gd name="T3" fmla="*/ 28 h 58"/>
              <a:gd name="T4" fmla="*/ 1970 w 2028"/>
              <a:gd name="T5" fmla="*/ 58 h 58"/>
              <a:gd name="T6" fmla="*/ 1970 w 2028"/>
              <a:gd name="T7" fmla="*/ 0 h 58"/>
              <a:gd name="T8" fmla="*/ 0 w 2028"/>
              <a:gd name="T9" fmla="*/ 18 h 58"/>
              <a:gd name="T10" fmla="*/ 1978 w 2028"/>
              <a:gd name="T11" fmla="*/ 18 h 58"/>
              <a:gd name="T12" fmla="*/ 1978 w 2028"/>
              <a:gd name="T13" fmla="*/ 38 h 58"/>
              <a:gd name="T14" fmla="*/ 0 w 2028"/>
              <a:gd name="T15" fmla="*/ 38 h 58"/>
              <a:gd name="T16" fmla="*/ 0 w 2028"/>
              <a:gd name="T17" fmla="*/ 18 h 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028" h="58">
                <a:moveTo>
                  <a:pt x="1970" y="0"/>
                </a:moveTo>
                <a:lnTo>
                  <a:pt x="2028" y="28"/>
                </a:lnTo>
                <a:lnTo>
                  <a:pt x="1970" y="58"/>
                </a:lnTo>
                <a:lnTo>
                  <a:pt x="1970" y="0"/>
                </a:lnTo>
                <a:close/>
                <a:moveTo>
                  <a:pt x="0" y="18"/>
                </a:moveTo>
                <a:lnTo>
                  <a:pt x="1978" y="18"/>
                </a:lnTo>
                <a:lnTo>
                  <a:pt x="1978" y="38"/>
                </a:lnTo>
                <a:lnTo>
                  <a:pt x="0" y="38"/>
                </a:lnTo>
                <a:lnTo>
                  <a:pt x="0" y="18"/>
                </a:lnTo>
                <a:close/>
              </a:path>
            </a:pathLst>
          </a:custGeom>
          <a:solidFill>
            <a:srgbClr val="58A391"/>
          </a:solidFill>
          <a:ln w="12700">
            <a:solidFill>
              <a:srgbClr val="58A391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3" name="Freeform 21"/>
          <p:cNvSpPr>
            <a:spLocks noEditPoints="1"/>
          </p:cNvSpPr>
          <p:nvPr/>
        </p:nvSpPr>
        <p:spPr bwMode="auto">
          <a:xfrm>
            <a:off x="2499928" y="2526221"/>
            <a:ext cx="92075" cy="1625600"/>
          </a:xfrm>
          <a:custGeom>
            <a:avLst/>
            <a:gdLst>
              <a:gd name="T0" fmla="*/ 0 w 58"/>
              <a:gd name="T1" fmla="*/ 56 h 1024"/>
              <a:gd name="T2" fmla="*/ 28 w 58"/>
              <a:gd name="T3" fmla="*/ 0 h 1024"/>
              <a:gd name="T4" fmla="*/ 58 w 58"/>
              <a:gd name="T5" fmla="*/ 56 h 1024"/>
              <a:gd name="T6" fmla="*/ 0 w 58"/>
              <a:gd name="T7" fmla="*/ 56 h 1024"/>
              <a:gd name="T8" fmla="*/ 18 w 58"/>
              <a:gd name="T9" fmla="*/ 1024 h 1024"/>
              <a:gd name="T10" fmla="*/ 18 w 58"/>
              <a:gd name="T11" fmla="*/ 48 h 1024"/>
              <a:gd name="T12" fmla="*/ 38 w 58"/>
              <a:gd name="T13" fmla="*/ 48 h 1024"/>
              <a:gd name="T14" fmla="*/ 38 w 58"/>
              <a:gd name="T15" fmla="*/ 1024 h 1024"/>
              <a:gd name="T16" fmla="*/ 18 w 58"/>
              <a:gd name="T17" fmla="*/ 1024 h 10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" h="1024">
                <a:moveTo>
                  <a:pt x="0" y="56"/>
                </a:moveTo>
                <a:lnTo>
                  <a:pt x="28" y="0"/>
                </a:lnTo>
                <a:lnTo>
                  <a:pt x="58" y="56"/>
                </a:lnTo>
                <a:lnTo>
                  <a:pt x="0" y="56"/>
                </a:lnTo>
                <a:close/>
                <a:moveTo>
                  <a:pt x="18" y="1024"/>
                </a:moveTo>
                <a:lnTo>
                  <a:pt x="18" y="48"/>
                </a:lnTo>
                <a:lnTo>
                  <a:pt x="38" y="48"/>
                </a:lnTo>
                <a:lnTo>
                  <a:pt x="38" y="1024"/>
                </a:lnTo>
                <a:lnTo>
                  <a:pt x="18" y="1024"/>
                </a:lnTo>
                <a:close/>
              </a:path>
            </a:pathLst>
          </a:custGeom>
          <a:solidFill>
            <a:srgbClr val="58A391"/>
          </a:solidFill>
          <a:ln w="12700">
            <a:solidFill>
              <a:srgbClr val="58A391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4" name="Freeform 22"/>
          <p:cNvSpPr>
            <a:spLocks/>
          </p:cNvSpPr>
          <p:nvPr/>
        </p:nvSpPr>
        <p:spPr bwMode="auto">
          <a:xfrm>
            <a:off x="3315903" y="2923096"/>
            <a:ext cx="2374900" cy="1050925"/>
          </a:xfrm>
          <a:custGeom>
            <a:avLst/>
            <a:gdLst>
              <a:gd name="T0" fmla="*/ 0 w 1496"/>
              <a:gd name="T1" fmla="*/ 658 h 662"/>
              <a:gd name="T2" fmla="*/ 0 w 1496"/>
              <a:gd name="T3" fmla="*/ 658 h 662"/>
              <a:gd name="T4" fmla="*/ 80 w 1496"/>
              <a:gd name="T5" fmla="*/ 660 h 662"/>
              <a:gd name="T6" fmla="*/ 158 w 1496"/>
              <a:gd name="T7" fmla="*/ 662 h 662"/>
              <a:gd name="T8" fmla="*/ 234 w 1496"/>
              <a:gd name="T9" fmla="*/ 660 h 662"/>
              <a:gd name="T10" fmla="*/ 308 w 1496"/>
              <a:gd name="T11" fmla="*/ 654 h 662"/>
              <a:gd name="T12" fmla="*/ 344 w 1496"/>
              <a:gd name="T13" fmla="*/ 650 h 662"/>
              <a:gd name="T14" fmla="*/ 380 w 1496"/>
              <a:gd name="T15" fmla="*/ 646 h 662"/>
              <a:gd name="T16" fmla="*/ 414 w 1496"/>
              <a:gd name="T17" fmla="*/ 640 h 662"/>
              <a:gd name="T18" fmla="*/ 448 w 1496"/>
              <a:gd name="T19" fmla="*/ 632 h 662"/>
              <a:gd name="T20" fmla="*/ 480 w 1496"/>
              <a:gd name="T21" fmla="*/ 622 h 662"/>
              <a:gd name="T22" fmla="*/ 510 w 1496"/>
              <a:gd name="T23" fmla="*/ 610 h 662"/>
              <a:gd name="T24" fmla="*/ 540 w 1496"/>
              <a:gd name="T25" fmla="*/ 596 h 662"/>
              <a:gd name="T26" fmla="*/ 568 w 1496"/>
              <a:gd name="T27" fmla="*/ 580 h 662"/>
              <a:gd name="T28" fmla="*/ 568 w 1496"/>
              <a:gd name="T29" fmla="*/ 580 h 662"/>
              <a:gd name="T30" fmla="*/ 582 w 1496"/>
              <a:gd name="T31" fmla="*/ 572 h 662"/>
              <a:gd name="T32" fmla="*/ 594 w 1496"/>
              <a:gd name="T33" fmla="*/ 562 h 662"/>
              <a:gd name="T34" fmla="*/ 618 w 1496"/>
              <a:gd name="T35" fmla="*/ 538 h 662"/>
              <a:gd name="T36" fmla="*/ 638 w 1496"/>
              <a:gd name="T37" fmla="*/ 512 h 662"/>
              <a:gd name="T38" fmla="*/ 656 w 1496"/>
              <a:gd name="T39" fmla="*/ 484 h 662"/>
              <a:gd name="T40" fmla="*/ 674 w 1496"/>
              <a:gd name="T41" fmla="*/ 454 h 662"/>
              <a:gd name="T42" fmla="*/ 690 w 1496"/>
              <a:gd name="T43" fmla="*/ 422 h 662"/>
              <a:gd name="T44" fmla="*/ 720 w 1496"/>
              <a:gd name="T45" fmla="*/ 354 h 662"/>
              <a:gd name="T46" fmla="*/ 750 w 1496"/>
              <a:gd name="T47" fmla="*/ 286 h 662"/>
              <a:gd name="T48" fmla="*/ 766 w 1496"/>
              <a:gd name="T49" fmla="*/ 252 h 662"/>
              <a:gd name="T50" fmla="*/ 784 w 1496"/>
              <a:gd name="T51" fmla="*/ 222 h 662"/>
              <a:gd name="T52" fmla="*/ 804 w 1496"/>
              <a:gd name="T53" fmla="*/ 192 h 662"/>
              <a:gd name="T54" fmla="*/ 826 w 1496"/>
              <a:gd name="T55" fmla="*/ 166 h 662"/>
              <a:gd name="T56" fmla="*/ 850 w 1496"/>
              <a:gd name="T57" fmla="*/ 142 h 662"/>
              <a:gd name="T58" fmla="*/ 864 w 1496"/>
              <a:gd name="T59" fmla="*/ 132 h 662"/>
              <a:gd name="T60" fmla="*/ 878 w 1496"/>
              <a:gd name="T61" fmla="*/ 122 h 662"/>
              <a:gd name="T62" fmla="*/ 878 w 1496"/>
              <a:gd name="T63" fmla="*/ 122 h 662"/>
              <a:gd name="T64" fmla="*/ 908 w 1496"/>
              <a:gd name="T65" fmla="*/ 104 h 662"/>
              <a:gd name="T66" fmla="*/ 944 w 1496"/>
              <a:gd name="T67" fmla="*/ 90 h 662"/>
              <a:gd name="T68" fmla="*/ 982 w 1496"/>
              <a:gd name="T69" fmla="*/ 76 h 662"/>
              <a:gd name="T70" fmla="*/ 1024 w 1496"/>
              <a:gd name="T71" fmla="*/ 64 h 662"/>
              <a:gd name="T72" fmla="*/ 1068 w 1496"/>
              <a:gd name="T73" fmla="*/ 54 h 662"/>
              <a:gd name="T74" fmla="*/ 1114 w 1496"/>
              <a:gd name="T75" fmla="*/ 46 h 662"/>
              <a:gd name="T76" fmla="*/ 1206 w 1496"/>
              <a:gd name="T77" fmla="*/ 32 h 662"/>
              <a:gd name="T78" fmla="*/ 1294 w 1496"/>
              <a:gd name="T79" fmla="*/ 22 h 662"/>
              <a:gd name="T80" fmla="*/ 1376 w 1496"/>
              <a:gd name="T81" fmla="*/ 14 h 662"/>
              <a:gd name="T82" fmla="*/ 1446 w 1496"/>
              <a:gd name="T83" fmla="*/ 6 h 662"/>
              <a:gd name="T84" fmla="*/ 1496 w 1496"/>
              <a:gd name="T85" fmla="*/ 0 h 6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1496" h="662">
                <a:moveTo>
                  <a:pt x="0" y="658"/>
                </a:moveTo>
                <a:lnTo>
                  <a:pt x="0" y="658"/>
                </a:lnTo>
                <a:lnTo>
                  <a:pt x="80" y="660"/>
                </a:lnTo>
                <a:lnTo>
                  <a:pt x="158" y="662"/>
                </a:lnTo>
                <a:lnTo>
                  <a:pt x="234" y="660"/>
                </a:lnTo>
                <a:lnTo>
                  <a:pt x="308" y="654"/>
                </a:lnTo>
                <a:lnTo>
                  <a:pt x="344" y="650"/>
                </a:lnTo>
                <a:lnTo>
                  <a:pt x="380" y="646"/>
                </a:lnTo>
                <a:lnTo>
                  <a:pt x="414" y="640"/>
                </a:lnTo>
                <a:lnTo>
                  <a:pt x="448" y="632"/>
                </a:lnTo>
                <a:lnTo>
                  <a:pt x="480" y="622"/>
                </a:lnTo>
                <a:lnTo>
                  <a:pt x="510" y="610"/>
                </a:lnTo>
                <a:lnTo>
                  <a:pt x="540" y="596"/>
                </a:lnTo>
                <a:lnTo>
                  <a:pt x="568" y="580"/>
                </a:lnTo>
                <a:lnTo>
                  <a:pt x="568" y="580"/>
                </a:lnTo>
                <a:lnTo>
                  <a:pt x="582" y="572"/>
                </a:lnTo>
                <a:lnTo>
                  <a:pt x="594" y="562"/>
                </a:lnTo>
                <a:lnTo>
                  <a:pt x="618" y="538"/>
                </a:lnTo>
                <a:lnTo>
                  <a:pt x="638" y="512"/>
                </a:lnTo>
                <a:lnTo>
                  <a:pt x="656" y="484"/>
                </a:lnTo>
                <a:lnTo>
                  <a:pt x="674" y="454"/>
                </a:lnTo>
                <a:lnTo>
                  <a:pt x="690" y="422"/>
                </a:lnTo>
                <a:lnTo>
                  <a:pt x="720" y="354"/>
                </a:lnTo>
                <a:lnTo>
                  <a:pt x="750" y="286"/>
                </a:lnTo>
                <a:lnTo>
                  <a:pt x="766" y="252"/>
                </a:lnTo>
                <a:lnTo>
                  <a:pt x="784" y="222"/>
                </a:lnTo>
                <a:lnTo>
                  <a:pt x="804" y="192"/>
                </a:lnTo>
                <a:lnTo>
                  <a:pt x="826" y="166"/>
                </a:lnTo>
                <a:lnTo>
                  <a:pt x="850" y="142"/>
                </a:lnTo>
                <a:lnTo>
                  <a:pt x="864" y="132"/>
                </a:lnTo>
                <a:lnTo>
                  <a:pt x="878" y="122"/>
                </a:lnTo>
                <a:lnTo>
                  <a:pt x="878" y="122"/>
                </a:lnTo>
                <a:lnTo>
                  <a:pt x="908" y="104"/>
                </a:lnTo>
                <a:lnTo>
                  <a:pt x="944" y="90"/>
                </a:lnTo>
                <a:lnTo>
                  <a:pt x="982" y="76"/>
                </a:lnTo>
                <a:lnTo>
                  <a:pt x="1024" y="64"/>
                </a:lnTo>
                <a:lnTo>
                  <a:pt x="1068" y="54"/>
                </a:lnTo>
                <a:lnTo>
                  <a:pt x="1114" y="46"/>
                </a:lnTo>
                <a:lnTo>
                  <a:pt x="1206" y="32"/>
                </a:lnTo>
                <a:lnTo>
                  <a:pt x="1294" y="22"/>
                </a:lnTo>
                <a:lnTo>
                  <a:pt x="1376" y="14"/>
                </a:lnTo>
                <a:lnTo>
                  <a:pt x="1446" y="6"/>
                </a:lnTo>
                <a:lnTo>
                  <a:pt x="1496" y="0"/>
                </a:lnTo>
              </a:path>
            </a:pathLst>
          </a:custGeom>
          <a:noFill/>
          <a:ln w="38100">
            <a:solidFill>
              <a:srgbClr val="69A896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5" name="Freeform 23"/>
          <p:cNvSpPr>
            <a:spLocks noEditPoints="1"/>
          </p:cNvSpPr>
          <p:nvPr/>
        </p:nvSpPr>
        <p:spPr bwMode="auto">
          <a:xfrm>
            <a:off x="4287453" y="2824671"/>
            <a:ext cx="63500" cy="1327150"/>
          </a:xfrm>
          <a:custGeom>
            <a:avLst/>
            <a:gdLst>
              <a:gd name="T0" fmla="*/ 40 w 40"/>
              <a:gd name="T1" fmla="*/ 806 h 836"/>
              <a:gd name="T2" fmla="*/ 40 w 40"/>
              <a:gd name="T3" fmla="*/ 836 h 836"/>
              <a:gd name="T4" fmla="*/ 0 w 40"/>
              <a:gd name="T5" fmla="*/ 836 h 836"/>
              <a:gd name="T6" fmla="*/ 0 w 40"/>
              <a:gd name="T7" fmla="*/ 806 h 836"/>
              <a:gd name="T8" fmla="*/ 40 w 40"/>
              <a:gd name="T9" fmla="*/ 806 h 836"/>
              <a:gd name="T10" fmla="*/ 40 w 40"/>
              <a:gd name="T11" fmla="*/ 538 h 836"/>
              <a:gd name="T12" fmla="*/ 40 w 40"/>
              <a:gd name="T13" fmla="*/ 692 h 836"/>
              <a:gd name="T14" fmla="*/ 0 w 40"/>
              <a:gd name="T15" fmla="*/ 692 h 836"/>
              <a:gd name="T16" fmla="*/ 0 w 40"/>
              <a:gd name="T17" fmla="*/ 538 h 836"/>
              <a:gd name="T18" fmla="*/ 40 w 40"/>
              <a:gd name="T19" fmla="*/ 538 h 836"/>
              <a:gd name="T20" fmla="*/ 40 w 40"/>
              <a:gd name="T21" fmla="*/ 268 h 836"/>
              <a:gd name="T22" fmla="*/ 40 w 40"/>
              <a:gd name="T23" fmla="*/ 422 h 836"/>
              <a:gd name="T24" fmla="*/ 0 w 40"/>
              <a:gd name="T25" fmla="*/ 422 h 836"/>
              <a:gd name="T26" fmla="*/ 0 w 40"/>
              <a:gd name="T27" fmla="*/ 268 h 836"/>
              <a:gd name="T28" fmla="*/ 40 w 40"/>
              <a:gd name="T29" fmla="*/ 268 h 836"/>
              <a:gd name="T30" fmla="*/ 40 w 40"/>
              <a:gd name="T31" fmla="*/ 0 h 836"/>
              <a:gd name="T32" fmla="*/ 40 w 40"/>
              <a:gd name="T33" fmla="*/ 154 h 836"/>
              <a:gd name="T34" fmla="*/ 0 w 40"/>
              <a:gd name="T35" fmla="*/ 154 h 836"/>
              <a:gd name="T36" fmla="*/ 0 w 40"/>
              <a:gd name="T37" fmla="*/ 0 h 836"/>
              <a:gd name="T38" fmla="*/ 40 w 40"/>
              <a:gd name="T39" fmla="*/ 0 h 8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0" h="836">
                <a:moveTo>
                  <a:pt x="40" y="806"/>
                </a:moveTo>
                <a:lnTo>
                  <a:pt x="40" y="836"/>
                </a:lnTo>
                <a:lnTo>
                  <a:pt x="0" y="836"/>
                </a:lnTo>
                <a:lnTo>
                  <a:pt x="0" y="806"/>
                </a:lnTo>
                <a:lnTo>
                  <a:pt x="40" y="806"/>
                </a:lnTo>
                <a:close/>
                <a:moveTo>
                  <a:pt x="40" y="538"/>
                </a:moveTo>
                <a:lnTo>
                  <a:pt x="40" y="692"/>
                </a:lnTo>
                <a:lnTo>
                  <a:pt x="0" y="692"/>
                </a:lnTo>
                <a:lnTo>
                  <a:pt x="0" y="538"/>
                </a:lnTo>
                <a:lnTo>
                  <a:pt x="40" y="538"/>
                </a:lnTo>
                <a:close/>
                <a:moveTo>
                  <a:pt x="40" y="268"/>
                </a:moveTo>
                <a:lnTo>
                  <a:pt x="40" y="422"/>
                </a:lnTo>
                <a:lnTo>
                  <a:pt x="0" y="422"/>
                </a:lnTo>
                <a:lnTo>
                  <a:pt x="0" y="268"/>
                </a:lnTo>
                <a:lnTo>
                  <a:pt x="40" y="268"/>
                </a:lnTo>
                <a:close/>
                <a:moveTo>
                  <a:pt x="40" y="0"/>
                </a:moveTo>
                <a:lnTo>
                  <a:pt x="40" y="154"/>
                </a:lnTo>
                <a:lnTo>
                  <a:pt x="0" y="154"/>
                </a:lnTo>
                <a:lnTo>
                  <a:pt x="0" y="0"/>
                </a:lnTo>
                <a:lnTo>
                  <a:pt x="40" y="0"/>
                </a:lnTo>
                <a:close/>
              </a:path>
            </a:pathLst>
          </a:cu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6" name="Freeform 24"/>
          <p:cNvSpPr>
            <a:spLocks noEditPoints="1"/>
          </p:cNvSpPr>
          <p:nvPr/>
        </p:nvSpPr>
        <p:spPr bwMode="auto">
          <a:xfrm>
            <a:off x="2547553" y="4135946"/>
            <a:ext cx="1400175" cy="31750"/>
          </a:xfrm>
          <a:custGeom>
            <a:avLst/>
            <a:gdLst>
              <a:gd name="T0" fmla="*/ 76 w 882"/>
              <a:gd name="T1" fmla="*/ 20 h 20"/>
              <a:gd name="T2" fmla="*/ 0 w 882"/>
              <a:gd name="T3" fmla="*/ 20 h 20"/>
              <a:gd name="T4" fmla="*/ 0 w 882"/>
              <a:gd name="T5" fmla="*/ 0 h 20"/>
              <a:gd name="T6" fmla="*/ 76 w 882"/>
              <a:gd name="T7" fmla="*/ 0 h 20"/>
              <a:gd name="T8" fmla="*/ 76 w 882"/>
              <a:gd name="T9" fmla="*/ 20 h 20"/>
              <a:gd name="T10" fmla="*/ 210 w 882"/>
              <a:gd name="T11" fmla="*/ 20 h 20"/>
              <a:gd name="T12" fmla="*/ 134 w 882"/>
              <a:gd name="T13" fmla="*/ 20 h 20"/>
              <a:gd name="T14" fmla="*/ 134 w 882"/>
              <a:gd name="T15" fmla="*/ 0 h 20"/>
              <a:gd name="T16" fmla="*/ 210 w 882"/>
              <a:gd name="T17" fmla="*/ 0 h 20"/>
              <a:gd name="T18" fmla="*/ 210 w 882"/>
              <a:gd name="T19" fmla="*/ 20 h 20"/>
              <a:gd name="T20" fmla="*/ 346 w 882"/>
              <a:gd name="T21" fmla="*/ 20 h 20"/>
              <a:gd name="T22" fmla="*/ 270 w 882"/>
              <a:gd name="T23" fmla="*/ 20 h 20"/>
              <a:gd name="T24" fmla="*/ 270 w 882"/>
              <a:gd name="T25" fmla="*/ 0 h 20"/>
              <a:gd name="T26" fmla="*/ 346 w 882"/>
              <a:gd name="T27" fmla="*/ 0 h 20"/>
              <a:gd name="T28" fmla="*/ 346 w 882"/>
              <a:gd name="T29" fmla="*/ 20 h 20"/>
              <a:gd name="T30" fmla="*/ 480 w 882"/>
              <a:gd name="T31" fmla="*/ 20 h 20"/>
              <a:gd name="T32" fmla="*/ 404 w 882"/>
              <a:gd name="T33" fmla="*/ 20 h 20"/>
              <a:gd name="T34" fmla="*/ 404 w 882"/>
              <a:gd name="T35" fmla="*/ 0 h 20"/>
              <a:gd name="T36" fmla="*/ 480 w 882"/>
              <a:gd name="T37" fmla="*/ 0 h 20"/>
              <a:gd name="T38" fmla="*/ 480 w 882"/>
              <a:gd name="T39" fmla="*/ 20 h 20"/>
              <a:gd name="T40" fmla="*/ 614 w 882"/>
              <a:gd name="T41" fmla="*/ 20 h 20"/>
              <a:gd name="T42" fmla="*/ 536 w 882"/>
              <a:gd name="T43" fmla="*/ 20 h 20"/>
              <a:gd name="T44" fmla="*/ 536 w 882"/>
              <a:gd name="T45" fmla="*/ 0 h 20"/>
              <a:gd name="T46" fmla="*/ 614 w 882"/>
              <a:gd name="T47" fmla="*/ 0 h 20"/>
              <a:gd name="T48" fmla="*/ 614 w 882"/>
              <a:gd name="T49" fmla="*/ 20 h 20"/>
              <a:gd name="T50" fmla="*/ 748 w 882"/>
              <a:gd name="T51" fmla="*/ 20 h 20"/>
              <a:gd name="T52" fmla="*/ 670 w 882"/>
              <a:gd name="T53" fmla="*/ 20 h 20"/>
              <a:gd name="T54" fmla="*/ 670 w 882"/>
              <a:gd name="T55" fmla="*/ 0 h 20"/>
              <a:gd name="T56" fmla="*/ 748 w 882"/>
              <a:gd name="T57" fmla="*/ 0 h 20"/>
              <a:gd name="T58" fmla="*/ 748 w 882"/>
              <a:gd name="T59" fmla="*/ 20 h 20"/>
              <a:gd name="T60" fmla="*/ 882 w 882"/>
              <a:gd name="T61" fmla="*/ 20 h 20"/>
              <a:gd name="T62" fmla="*/ 804 w 882"/>
              <a:gd name="T63" fmla="*/ 20 h 20"/>
              <a:gd name="T64" fmla="*/ 804 w 882"/>
              <a:gd name="T65" fmla="*/ 0 h 20"/>
              <a:gd name="T66" fmla="*/ 882 w 882"/>
              <a:gd name="T67" fmla="*/ 0 h 20"/>
              <a:gd name="T68" fmla="*/ 882 w 882"/>
              <a:gd name="T69" fmla="*/ 20 h 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882" h="20">
                <a:moveTo>
                  <a:pt x="76" y="20"/>
                </a:moveTo>
                <a:lnTo>
                  <a:pt x="0" y="20"/>
                </a:lnTo>
                <a:lnTo>
                  <a:pt x="0" y="0"/>
                </a:lnTo>
                <a:lnTo>
                  <a:pt x="76" y="0"/>
                </a:lnTo>
                <a:lnTo>
                  <a:pt x="76" y="20"/>
                </a:lnTo>
                <a:close/>
                <a:moveTo>
                  <a:pt x="210" y="20"/>
                </a:moveTo>
                <a:lnTo>
                  <a:pt x="134" y="20"/>
                </a:lnTo>
                <a:lnTo>
                  <a:pt x="134" y="0"/>
                </a:lnTo>
                <a:lnTo>
                  <a:pt x="210" y="0"/>
                </a:lnTo>
                <a:lnTo>
                  <a:pt x="210" y="20"/>
                </a:lnTo>
                <a:close/>
                <a:moveTo>
                  <a:pt x="346" y="20"/>
                </a:moveTo>
                <a:lnTo>
                  <a:pt x="270" y="20"/>
                </a:lnTo>
                <a:lnTo>
                  <a:pt x="270" y="0"/>
                </a:lnTo>
                <a:lnTo>
                  <a:pt x="346" y="0"/>
                </a:lnTo>
                <a:lnTo>
                  <a:pt x="346" y="20"/>
                </a:lnTo>
                <a:close/>
                <a:moveTo>
                  <a:pt x="480" y="20"/>
                </a:moveTo>
                <a:lnTo>
                  <a:pt x="404" y="20"/>
                </a:lnTo>
                <a:lnTo>
                  <a:pt x="404" y="0"/>
                </a:lnTo>
                <a:lnTo>
                  <a:pt x="480" y="0"/>
                </a:lnTo>
                <a:lnTo>
                  <a:pt x="480" y="20"/>
                </a:lnTo>
                <a:close/>
                <a:moveTo>
                  <a:pt x="614" y="20"/>
                </a:moveTo>
                <a:lnTo>
                  <a:pt x="536" y="20"/>
                </a:lnTo>
                <a:lnTo>
                  <a:pt x="536" y="0"/>
                </a:lnTo>
                <a:lnTo>
                  <a:pt x="614" y="0"/>
                </a:lnTo>
                <a:lnTo>
                  <a:pt x="614" y="20"/>
                </a:lnTo>
                <a:close/>
                <a:moveTo>
                  <a:pt x="748" y="20"/>
                </a:moveTo>
                <a:lnTo>
                  <a:pt x="670" y="20"/>
                </a:lnTo>
                <a:lnTo>
                  <a:pt x="670" y="0"/>
                </a:lnTo>
                <a:lnTo>
                  <a:pt x="748" y="0"/>
                </a:lnTo>
                <a:lnTo>
                  <a:pt x="748" y="20"/>
                </a:lnTo>
                <a:close/>
                <a:moveTo>
                  <a:pt x="882" y="20"/>
                </a:moveTo>
                <a:lnTo>
                  <a:pt x="804" y="20"/>
                </a:lnTo>
                <a:lnTo>
                  <a:pt x="804" y="0"/>
                </a:lnTo>
                <a:lnTo>
                  <a:pt x="882" y="0"/>
                </a:lnTo>
                <a:lnTo>
                  <a:pt x="882" y="20"/>
                </a:lnTo>
                <a:close/>
              </a:path>
            </a:pathLst>
          </a:custGeom>
          <a:solidFill>
            <a:srgbClr val="69A896"/>
          </a:solidFill>
          <a:ln w="15875">
            <a:solidFill>
              <a:srgbClr val="58A391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7" name="Rectangle 25"/>
          <p:cNvSpPr>
            <a:spLocks noChangeArrowheads="1"/>
          </p:cNvSpPr>
          <p:nvPr/>
        </p:nvSpPr>
        <p:spPr bwMode="auto">
          <a:xfrm>
            <a:off x="3700078" y="4101021"/>
            <a:ext cx="1206500" cy="231775"/>
          </a:xfrm>
          <a:prstGeom prst="rect">
            <a:avLst/>
          </a:pr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8" name="Rectangle 26"/>
          <p:cNvSpPr>
            <a:spLocks noChangeArrowheads="1"/>
          </p:cNvSpPr>
          <p:nvPr/>
        </p:nvSpPr>
        <p:spPr bwMode="auto">
          <a:xfrm>
            <a:off x="3700078" y="4101021"/>
            <a:ext cx="1206500" cy="231775"/>
          </a:xfrm>
          <a:prstGeom prst="rect">
            <a:avLst/>
          </a:prstGeom>
          <a:noFill/>
          <a:ln w="8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9" name="Freeform 27"/>
          <p:cNvSpPr>
            <a:spLocks noEditPoints="1"/>
          </p:cNvSpPr>
          <p:nvPr/>
        </p:nvSpPr>
        <p:spPr bwMode="auto">
          <a:xfrm>
            <a:off x="3865178" y="3443796"/>
            <a:ext cx="349250" cy="292100"/>
          </a:xfrm>
          <a:custGeom>
            <a:avLst/>
            <a:gdLst>
              <a:gd name="T0" fmla="*/ 204 w 220"/>
              <a:gd name="T1" fmla="*/ 144 h 184"/>
              <a:gd name="T2" fmla="*/ 220 w 220"/>
              <a:gd name="T3" fmla="*/ 184 h 184"/>
              <a:gd name="T4" fmla="*/ 178 w 220"/>
              <a:gd name="T5" fmla="*/ 174 h 184"/>
              <a:gd name="T6" fmla="*/ 204 w 220"/>
              <a:gd name="T7" fmla="*/ 144 h 184"/>
              <a:gd name="T8" fmla="*/ 4 w 220"/>
              <a:gd name="T9" fmla="*/ 0 h 184"/>
              <a:gd name="T10" fmla="*/ 196 w 220"/>
              <a:gd name="T11" fmla="*/ 160 h 184"/>
              <a:gd name="T12" fmla="*/ 196 w 220"/>
              <a:gd name="T13" fmla="*/ 164 h 184"/>
              <a:gd name="T14" fmla="*/ 194 w 220"/>
              <a:gd name="T15" fmla="*/ 164 h 184"/>
              <a:gd name="T16" fmla="*/ 0 w 220"/>
              <a:gd name="T17" fmla="*/ 4 h 184"/>
              <a:gd name="T18" fmla="*/ 0 w 220"/>
              <a:gd name="T19" fmla="*/ 0 h 184"/>
              <a:gd name="T20" fmla="*/ 4 w 220"/>
              <a:gd name="T21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20" h="184">
                <a:moveTo>
                  <a:pt x="204" y="144"/>
                </a:moveTo>
                <a:lnTo>
                  <a:pt x="220" y="184"/>
                </a:lnTo>
                <a:lnTo>
                  <a:pt x="178" y="174"/>
                </a:lnTo>
                <a:lnTo>
                  <a:pt x="204" y="144"/>
                </a:lnTo>
                <a:close/>
                <a:moveTo>
                  <a:pt x="4" y="0"/>
                </a:moveTo>
                <a:lnTo>
                  <a:pt x="196" y="160"/>
                </a:lnTo>
                <a:lnTo>
                  <a:pt x="196" y="164"/>
                </a:lnTo>
                <a:lnTo>
                  <a:pt x="194" y="164"/>
                </a:ln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0" name="Rectangle 28"/>
          <p:cNvSpPr>
            <a:spLocks noChangeArrowheads="1"/>
          </p:cNvSpPr>
          <p:nvPr/>
        </p:nvSpPr>
        <p:spPr bwMode="auto">
          <a:xfrm>
            <a:off x="2677728" y="2602421"/>
            <a:ext cx="1158972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Efficacité de la formation,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retour sur investissement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attendu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321" name="Rectangle 62"/>
          <p:cNvSpPr>
            <a:spLocks noChangeArrowheads="1"/>
          </p:cNvSpPr>
          <p:nvPr/>
        </p:nvSpPr>
        <p:spPr bwMode="auto">
          <a:xfrm>
            <a:off x="5922578" y="3392996"/>
            <a:ext cx="77264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Nombre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 ayant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suivi la formation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353" name="Rectangle 94"/>
          <p:cNvSpPr>
            <a:spLocks noChangeArrowheads="1"/>
          </p:cNvSpPr>
          <p:nvPr/>
        </p:nvSpPr>
        <p:spPr bwMode="auto">
          <a:xfrm>
            <a:off x="3868353" y="4158171"/>
            <a:ext cx="880049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FFFFF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MASSE CRITIQUE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358" name="Rectangle 99"/>
          <p:cNvSpPr>
            <a:spLocks noChangeArrowheads="1"/>
          </p:cNvSpPr>
          <p:nvPr/>
        </p:nvSpPr>
        <p:spPr bwMode="auto">
          <a:xfrm>
            <a:off x="3109528" y="3259646"/>
            <a:ext cx="74219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Effet de seuil ou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d’entraînement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384" name="Rectangle 12383"/>
          <p:cNvSpPr/>
          <p:nvPr/>
        </p:nvSpPr>
        <p:spPr>
          <a:xfrm>
            <a:off x="2375756" y="2384884"/>
            <a:ext cx="4392488" cy="2088232"/>
          </a:xfrm>
          <a:prstGeom prst="rect">
            <a:avLst/>
          </a:prstGeom>
          <a:noFill/>
          <a:ln w="6350">
            <a:solidFill>
              <a:srgbClr val="4492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1944941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563889" y="6503990"/>
            <a:ext cx="2016224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DE QCM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DES ACQUIS PAR QCM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3" name="Groupe 2"/>
          <p:cNvGrpSpPr/>
          <p:nvPr/>
        </p:nvGrpSpPr>
        <p:grpSpPr>
          <a:xfrm>
            <a:off x="3419872" y="1391964"/>
            <a:ext cx="2304256" cy="4629324"/>
            <a:chOff x="3419872" y="1391964"/>
            <a:chExt cx="2304256" cy="4629324"/>
          </a:xfrm>
        </p:grpSpPr>
        <p:sp>
          <p:nvSpPr>
            <p:cNvPr id="13449" name="Rectangle 7"/>
            <p:cNvSpPr>
              <a:spLocks noChangeArrowheads="1"/>
            </p:cNvSpPr>
            <p:nvPr/>
          </p:nvSpPr>
          <p:spPr bwMode="auto">
            <a:xfrm>
              <a:off x="3770731" y="1775390"/>
              <a:ext cx="15741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numéro atomique du fluor est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66" name="Rectangle 24"/>
            <p:cNvSpPr>
              <a:spLocks noChangeArrowheads="1"/>
            </p:cNvSpPr>
            <p:nvPr/>
          </p:nvSpPr>
          <p:spPr bwMode="auto">
            <a:xfrm>
              <a:off x="4361759" y="1926437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67" name="Rectangle 25"/>
            <p:cNvSpPr>
              <a:spLocks noChangeArrowheads="1"/>
            </p:cNvSpPr>
            <p:nvPr/>
          </p:nvSpPr>
          <p:spPr bwMode="auto">
            <a:xfrm>
              <a:off x="4602618" y="1926437"/>
              <a:ext cx="865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9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68" name="Rectangle 26"/>
            <p:cNvSpPr>
              <a:spLocks noChangeArrowheads="1"/>
            </p:cNvSpPr>
            <p:nvPr/>
          </p:nvSpPr>
          <p:spPr bwMode="auto">
            <a:xfrm>
              <a:off x="3700199" y="2191790"/>
              <a:ext cx="1715213" cy="492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un roulement à billes, la pièce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permet aux billes de conserver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espacement régulier s’appelle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cage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32" name="Rectangle 90"/>
            <p:cNvSpPr>
              <a:spLocks noChangeArrowheads="1"/>
            </p:cNvSpPr>
            <p:nvPr/>
          </p:nvSpPr>
          <p:spPr bwMode="auto">
            <a:xfrm>
              <a:off x="3745084" y="3045001"/>
              <a:ext cx="16254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Parmi les composés ci-dessous,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indiquez ceux qui sont des alcools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78" name="Rectangle 136"/>
            <p:cNvSpPr>
              <a:spLocks noChangeArrowheads="1"/>
            </p:cNvSpPr>
            <p:nvPr/>
          </p:nvSpPr>
          <p:spPr bwMode="auto">
            <a:xfrm>
              <a:off x="3585838" y="4179896"/>
              <a:ext cx="17536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Redonnez à chaque pays sa capitale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02" name="Rectangle 160"/>
            <p:cNvSpPr>
              <a:spLocks noChangeArrowheads="1"/>
            </p:cNvSpPr>
            <p:nvPr/>
          </p:nvSpPr>
          <p:spPr bwMode="auto">
            <a:xfrm>
              <a:off x="3743729" y="5261719"/>
              <a:ext cx="166231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Remettre dans l’ordre les différentes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étapes de la fabrication du …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1.Cuisson 2.Broyage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3.Conditionnement 4.Mélangeage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5.Étuvage 6.Refroidissement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48" name="Rectangle 244"/>
            <p:cNvSpPr>
              <a:spLocks noChangeArrowheads="1"/>
            </p:cNvSpPr>
            <p:nvPr/>
          </p:nvSpPr>
          <p:spPr bwMode="auto">
            <a:xfrm>
              <a:off x="5092500" y="4366295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Madrid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53" name="Rectangle 249"/>
            <p:cNvSpPr>
              <a:spLocks noChangeArrowheads="1"/>
            </p:cNvSpPr>
            <p:nvPr/>
          </p:nvSpPr>
          <p:spPr bwMode="auto">
            <a:xfrm>
              <a:off x="5043512" y="4517343"/>
              <a:ext cx="41998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Lisbonne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58" name="Rectangle 254"/>
            <p:cNvSpPr>
              <a:spLocks noChangeArrowheads="1"/>
            </p:cNvSpPr>
            <p:nvPr/>
          </p:nvSpPr>
          <p:spPr bwMode="auto">
            <a:xfrm>
              <a:off x="5096582" y="4668390"/>
              <a:ext cx="3222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Vienne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59" name="Rectangle 255"/>
            <p:cNvSpPr>
              <a:spLocks noChangeArrowheads="1"/>
            </p:cNvSpPr>
            <p:nvPr/>
          </p:nvSpPr>
          <p:spPr bwMode="auto">
            <a:xfrm>
              <a:off x="5121076" y="4819437"/>
              <a:ext cx="27411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Rome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62" name="Rectangle 258"/>
            <p:cNvSpPr>
              <a:spLocks noChangeArrowheads="1"/>
            </p:cNvSpPr>
            <p:nvPr/>
          </p:nvSpPr>
          <p:spPr bwMode="auto">
            <a:xfrm>
              <a:off x="5133323" y="4970484"/>
              <a:ext cx="2757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Berne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63" name="Rectangle 259"/>
            <p:cNvSpPr>
              <a:spLocks noChangeArrowheads="1"/>
            </p:cNvSpPr>
            <p:nvPr/>
          </p:nvSpPr>
          <p:spPr bwMode="auto">
            <a:xfrm>
              <a:off x="3844017" y="4370378"/>
              <a:ext cx="3093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Suisse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69" name="Rectangle 265"/>
            <p:cNvSpPr>
              <a:spLocks noChangeArrowheads="1"/>
            </p:cNvSpPr>
            <p:nvPr/>
          </p:nvSpPr>
          <p:spPr bwMode="auto">
            <a:xfrm>
              <a:off x="3819523" y="4521425"/>
              <a:ext cx="3783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Autriche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72" name="Rectangle 268"/>
            <p:cNvSpPr>
              <a:spLocks noChangeArrowheads="1"/>
            </p:cNvSpPr>
            <p:nvPr/>
          </p:nvSpPr>
          <p:spPr bwMode="auto">
            <a:xfrm>
              <a:off x="3868511" y="4672472"/>
              <a:ext cx="2180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Italie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76" name="Rectangle 272"/>
            <p:cNvSpPr>
              <a:spLocks noChangeArrowheads="1"/>
            </p:cNvSpPr>
            <p:nvPr/>
          </p:nvSpPr>
          <p:spPr bwMode="auto">
            <a:xfrm>
              <a:off x="3803194" y="4819437"/>
              <a:ext cx="40876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Espagne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81" name="Rectangle 277"/>
            <p:cNvSpPr>
              <a:spLocks noChangeArrowheads="1"/>
            </p:cNvSpPr>
            <p:nvPr/>
          </p:nvSpPr>
          <p:spPr bwMode="auto">
            <a:xfrm>
              <a:off x="3819523" y="4970484"/>
              <a:ext cx="3847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Portugal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84" name="Rectangle 280"/>
            <p:cNvSpPr>
              <a:spLocks noChangeArrowheads="1"/>
            </p:cNvSpPr>
            <p:nvPr/>
          </p:nvSpPr>
          <p:spPr bwMode="auto">
            <a:xfrm>
              <a:off x="4084159" y="1546778"/>
              <a:ext cx="86401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Exemples de QCM</a:t>
              </a:r>
              <a:endParaRPr kumimoji="0" lang="fr-FR" sz="800" b="1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93" name="Rectangle 289"/>
            <p:cNvSpPr>
              <a:spLocks noChangeArrowheads="1"/>
            </p:cNvSpPr>
            <p:nvPr/>
          </p:nvSpPr>
          <p:spPr bwMode="auto">
            <a:xfrm>
              <a:off x="4243371" y="1946849"/>
              <a:ext cx="81647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94" name="Rectangle 290"/>
            <p:cNvSpPr>
              <a:spLocks noChangeArrowheads="1"/>
            </p:cNvSpPr>
            <p:nvPr/>
          </p:nvSpPr>
          <p:spPr bwMode="auto">
            <a:xfrm>
              <a:off x="4300524" y="3343013"/>
              <a:ext cx="65883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Formaldéhyde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00" name="Rectangle 296"/>
            <p:cNvSpPr>
              <a:spLocks noChangeArrowheads="1"/>
            </p:cNvSpPr>
            <p:nvPr/>
          </p:nvSpPr>
          <p:spPr bwMode="auto">
            <a:xfrm>
              <a:off x="4308688" y="3494060"/>
              <a:ext cx="3222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Phénol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04" name="Rectangle 300"/>
            <p:cNvSpPr>
              <a:spLocks noChangeArrowheads="1"/>
            </p:cNvSpPr>
            <p:nvPr/>
          </p:nvSpPr>
          <p:spPr bwMode="auto">
            <a:xfrm>
              <a:off x="4300524" y="3645107"/>
              <a:ext cx="3510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Éthanol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09" name="Rectangle 305"/>
            <p:cNvSpPr>
              <a:spLocks noChangeArrowheads="1"/>
            </p:cNvSpPr>
            <p:nvPr/>
          </p:nvSpPr>
          <p:spPr bwMode="auto">
            <a:xfrm>
              <a:off x="4308688" y="3792072"/>
              <a:ext cx="3286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Éthane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13" name="Rectangle 309"/>
            <p:cNvSpPr>
              <a:spLocks noChangeArrowheads="1"/>
            </p:cNvSpPr>
            <p:nvPr/>
          </p:nvSpPr>
          <p:spPr bwMode="auto">
            <a:xfrm>
              <a:off x="4308688" y="3947201"/>
              <a:ext cx="69410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Éthylène glycol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5" name="Rectangle 321"/>
            <p:cNvSpPr>
              <a:spLocks noChangeArrowheads="1"/>
            </p:cNvSpPr>
            <p:nvPr/>
          </p:nvSpPr>
          <p:spPr bwMode="auto">
            <a:xfrm>
              <a:off x="4194382" y="3371590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6" name="Rectangle 322"/>
            <p:cNvSpPr>
              <a:spLocks noChangeArrowheads="1"/>
            </p:cNvSpPr>
            <p:nvPr/>
          </p:nvSpPr>
          <p:spPr bwMode="auto">
            <a:xfrm>
              <a:off x="4194382" y="3518554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7" name="Rectangle 323"/>
            <p:cNvSpPr>
              <a:spLocks noChangeArrowheads="1"/>
            </p:cNvSpPr>
            <p:nvPr/>
          </p:nvSpPr>
          <p:spPr bwMode="auto">
            <a:xfrm>
              <a:off x="4194382" y="3665519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8" name="Rectangle 324"/>
            <p:cNvSpPr>
              <a:spLocks noChangeArrowheads="1"/>
            </p:cNvSpPr>
            <p:nvPr/>
          </p:nvSpPr>
          <p:spPr bwMode="auto">
            <a:xfrm>
              <a:off x="4194382" y="3816566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29" name="Rectangle 325"/>
            <p:cNvSpPr>
              <a:spLocks noChangeArrowheads="1"/>
            </p:cNvSpPr>
            <p:nvPr/>
          </p:nvSpPr>
          <p:spPr bwMode="auto">
            <a:xfrm>
              <a:off x="4194382" y="3967613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0" name="Rectangle 326"/>
            <p:cNvSpPr>
              <a:spLocks noChangeArrowheads="1"/>
            </p:cNvSpPr>
            <p:nvPr/>
          </p:nvSpPr>
          <p:spPr bwMode="auto">
            <a:xfrm>
              <a:off x="4300524" y="4408507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1" name="Rectangle 327"/>
            <p:cNvSpPr>
              <a:spLocks noChangeArrowheads="1"/>
            </p:cNvSpPr>
            <p:nvPr/>
          </p:nvSpPr>
          <p:spPr bwMode="auto">
            <a:xfrm>
              <a:off x="4300524" y="4551390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2" name="Rectangle 328"/>
            <p:cNvSpPr>
              <a:spLocks noChangeArrowheads="1"/>
            </p:cNvSpPr>
            <p:nvPr/>
          </p:nvSpPr>
          <p:spPr bwMode="auto">
            <a:xfrm>
              <a:off x="4300524" y="4702437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3" name="Rectangle 329"/>
            <p:cNvSpPr>
              <a:spLocks noChangeArrowheads="1"/>
            </p:cNvSpPr>
            <p:nvPr/>
          </p:nvSpPr>
          <p:spPr bwMode="auto">
            <a:xfrm>
              <a:off x="4300524" y="4853484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4" name="Rectangle 330"/>
            <p:cNvSpPr>
              <a:spLocks noChangeArrowheads="1"/>
            </p:cNvSpPr>
            <p:nvPr/>
          </p:nvSpPr>
          <p:spPr bwMode="auto">
            <a:xfrm>
              <a:off x="4300524" y="5004531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5" name="Rectangle 331"/>
            <p:cNvSpPr>
              <a:spLocks noChangeArrowheads="1"/>
            </p:cNvSpPr>
            <p:nvPr/>
          </p:nvSpPr>
          <p:spPr bwMode="auto">
            <a:xfrm>
              <a:off x="4916959" y="4404425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6" name="Rectangle 332"/>
            <p:cNvSpPr>
              <a:spLocks noChangeArrowheads="1"/>
            </p:cNvSpPr>
            <p:nvPr/>
          </p:nvSpPr>
          <p:spPr bwMode="auto">
            <a:xfrm>
              <a:off x="4916959" y="4547307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7" name="Rectangle 333"/>
            <p:cNvSpPr>
              <a:spLocks noChangeArrowheads="1"/>
            </p:cNvSpPr>
            <p:nvPr/>
          </p:nvSpPr>
          <p:spPr bwMode="auto">
            <a:xfrm>
              <a:off x="4916959" y="4698354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8" name="Rectangle 334"/>
            <p:cNvSpPr>
              <a:spLocks noChangeArrowheads="1"/>
            </p:cNvSpPr>
            <p:nvPr/>
          </p:nvSpPr>
          <p:spPr bwMode="auto">
            <a:xfrm>
              <a:off x="4916959" y="4845319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9" name="Rectangle 335"/>
            <p:cNvSpPr>
              <a:spLocks noChangeArrowheads="1"/>
            </p:cNvSpPr>
            <p:nvPr/>
          </p:nvSpPr>
          <p:spPr bwMode="auto">
            <a:xfrm>
              <a:off x="4916959" y="5000449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0" name="Rectangle 336"/>
            <p:cNvSpPr>
              <a:spLocks noChangeArrowheads="1"/>
            </p:cNvSpPr>
            <p:nvPr/>
          </p:nvSpPr>
          <p:spPr bwMode="auto">
            <a:xfrm>
              <a:off x="4312771" y="2791896"/>
              <a:ext cx="1827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Vrai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1" name="Rectangle 337"/>
            <p:cNvSpPr>
              <a:spLocks noChangeArrowheads="1"/>
            </p:cNvSpPr>
            <p:nvPr/>
          </p:nvSpPr>
          <p:spPr bwMode="auto">
            <a:xfrm>
              <a:off x="4190300" y="2816390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2" name="Rectangle 338"/>
            <p:cNvSpPr>
              <a:spLocks noChangeArrowheads="1"/>
            </p:cNvSpPr>
            <p:nvPr/>
          </p:nvSpPr>
          <p:spPr bwMode="auto">
            <a:xfrm>
              <a:off x="4863888" y="2791896"/>
              <a:ext cx="2292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Faux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4" name="Rectangle 340"/>
            <p:cNvSpPr>
              <a:spLocks noChangeArrowheads="1"/>
            </p:cNvSpPr>
            <p:nvPr/>
          </p:nvSpPr>
          <p:spPr bwMode="auto">
            <a:xfrm>
              <a:off x="4733253" y="2816390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5" name="Rectangle 341"/>
            <p:cNvSpPr>
              <a:spLocks noChangeArrowheads="1"/>
            </p:cNvSpPr>
            <p:nvPr/>
          </p:nvSpPr>
          <p:spPr bwMode="auto">
            <a:xfrm>
              <a:off x="4525053" y="1946849"/>
              <a:ext cx="77565" cy="7756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6" name="Rectangle 342"/>
            <p:cNvSpPr>
              <a:spLocks noChangeArrowheads="1"/>
            </p:cNvSpPr>
            <p:nvPr/>
          </p:nvSpPr>
          <p:spPr bwMode="auto">
            <a:xfrm>
              <a:off x="4921041" y="1926437"/>
              <a:ext cx="115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47" name="Rectangle 343"/>
            <p:cNvSpPr>
              <a:spLocks noChangeArrowheads="1"/>
            </p:cNvSpPr>
            <p:nvPr/>
          </p:nvSpPr>
          <p:spPr bwMode="auto">
            <a:xfrm>
              <a:off x="4810818" y="1950931"/>
              <a:ext cx="77565" cy="81647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48" name="Rectangle 13647"/>
            <p:cNvSpPr/>
            <p:nvPr/>
          </p:nvSpPr>
          <p:spPr>
            <a:xfrm>
              <a:off x="3419872" y="1391964"/>
              <a:ext cx="2304256" cy="4629324"/>
            </a:xfrm>
            <a:prstGeom prst="rect">
              <a:avLst/>
            </a:prstGeom>
            <a:noFill/>
            <a:ln w="9525">
              <a:solidFill>
                <a:srgbClr val="58A39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 sz="800"/>
            </a:p>
          </p:txBody>
        </p:sp>
      </p:grpSp>
    </p:spTree>
    <p:extLst>
      <p:ext uri="{BB962C8B-B14F-4D97-AF65-F5344CB8AC3E}">
        <p14:creationId xmlns:p14="http://schemas.microsoft.com/office/powerpoint/2010/main" val="52738612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293913" y="6503990"/>
            <a:ext cx="255617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METTRE AU POINT UN QCM</a:t>
            </a: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DES ACQUIS PAR QCM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5148" name="Groupe 15147"/>
          <p:cNvGrpSpPr/>
          <p:nvPr/>
        </p:nvGrpSpPr>
        <p:grpSpPr>
          <a:xfrm>
            <a:off x="2110896" y="1412999"/>
            <a:ext cx="4922209" cy="4536281"/>
            <a:chOff x="1805617" y="1268413"/>
            <a:chExt cx="4922209" cy="4536281"/>
          </a:xfrm>
        </p:grpSpPr>
        <p:sp>
          <p:nvSpPr>
            <p:cNvPr id="14948" name="Rectangle 6"/>
            <p:cNvSpPr>
              <a:spLocks noChangeArrowheads="1"/>
            </p:cNvSpPr>
            <p:nvPr/>
          </p:nvSpPr>
          <p:spPr bwMode="auto">
            <a:xfrm>
              <a:off x="3419475" y="1744663"/>
              <a:ext cx="1092200" cy="22542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49" name="Rectangle 7"/>
            <p:cNvSpPr>
              <a:spLocks noChangeArrowheads="1"/>
            </p:cNvSpPr>
            <p:nvPr/>
          </p:nvSpPr>
          <p:spPr bwMode="auto">
            <a:xfrm>
              <a:off x="3419475" y="1744663"/>
              <a:ext cx="1092200" cy="2254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0" name="Rectangle 8"/>
            <p:cNvSpPr>
              <a:spLocks noChangeArrowheads="1"/>
            </p:cNvSpPr>
            <p:nvPr/>
          </p:nvSpPr>
          <p:spPr bwMode="auto">
            <a:xfrm>
              <a:off x="3082925" y="2246313"/>
              <a:ext cx="1762125" cy="228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1" name="Rectangle 9"/>
            <p:cNvSpPr>
              <a:spLocks noChangeArrowheads="1"/>
            </p:cNvSpPr>
            <p:nvPr/>
          </p:nvSpPr>
          <p:spPr bwMode="auto">
            <a:xfrm>
              <a:off x="3082925" y="2246313"/>
              <a:ext cx="1762125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2" name="Rectangle 10"/>
            <p:cNvSpPr>
              <a:spLocks noChangeArrowheads="1"/>
            </p:cNvSpPr>
            <p:nvPr/>
          </p:nvSpPr>
          <p:spPr bwMode="auto">
            <a:xfrm>
              <a:off x="3448050" y="2744788"/>
              <a:ext cx="1031875" cy="228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3" name="Rectangle 11"/>
            <p:cNvSpPr>
              <a:spLocks noChangeArrowheads="1"/>
            </p:cNvSpPr>
            <p:nvPr/>
          </p:nvSpPr>
          <p:spPr bwMode="auto">
            <a:xfrm>
              <a:off x="3448050" y="2744788"/>
              <a:ext cx="1031875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4" name="Rectangle 12"/>
            <p:cNvSpPr>
              <a:spLocks noChangeArrowheads="1"/>
            </p:cNvSpPr>
            <p:nvPr/>
          </p:nvSpPr>
          <p:spPr bwMode="auto">
            <a:xfrm>
              <a:off x="3216275" y="3249613"/>
              <a:ext cx="1492250" cy="228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5" name="Rectangle 13"/>
            <p:cNvSpPr>
              <a:spLocks noChangeArrowheads="1"/>
            </p:cNvSpPr>
            <p:nvPr/>
          </p:nvSpPr>
          <p:spPr bwMode="auto">
            <a:xfrm>
              <a:off x="3216275" y="3249613"/>
              <a:ext cx="1492250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6" name="Rectangle 14"/>
            <p:cNvSpPr>
              <a:spLocks noChangeArrowheads="1"/>
            </p:cNvSpPr>
            <p:nvPr/>
          </p:nvSpPr>
          <p:spPr bwMode="auto">
            <a:xfrm>
              <a:off x="3638550" y="3751263"/>
              <a:ext cx="647700" cy="228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7" name="Rectangle 15"/>
            <p:cNvSpPr>
              <a:spLocks noChangeArrowheads="1"/>
            </p:cNvSpPr>
            <p:nvPr/>
          </p:nvSpPr>
          <p:spPr bwMode="auto">
            <a:xfrm>
              <a:off x="3638550" y="3751263"/>
              <a:ext cx="647700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8" name="Rectangle 16"/>
            <p:cNvSpPr>
              <a:spLocks noChangeArrowheads="1"/>
            </p:cNvSpPr>
            <p:nvPr/>
          </p:nvSpPr>
          <p:spPr bwMode="auto">
            <a:xfrm>
              <a:off x="3362325" y="4252913"/>
              <a:ext cx="1203325" cy="228600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59" name="Rectangle 17"/>
            <p:cNvSpPr>
              <a:spLocks noChangeArrowheads="1"/>
            </p:cNvSpPr>
            <p:nvPr/>
          </p:nvSpPr>
          <p:spPr bwMode="auto">
            <a:xfrm>
              <a:off x="3362325" y="4252913"/>
              <a:ext cx="1203325" cy="2286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0" name="Freeform 18"/>
            <p:cNvSpPr>
              <a:spLocks noEditPoints="1"/>
            </p:cNvSpPr>
            <p:nvPr/>
          </p:nvSpPr>
          <p:spPr bwMode="auto">
            <a:xfrm>
              <a:off x="3921125" y="1970088"/>
              <a:ext cx="88900" cy="276225"/>
            </a:xfrm>
            <a:custGeom>
              <a:avLst/>
              <a:gdLst>
                <a:gd name="T0" fmla="*/ 56 w 56"/>
                <a:gd name="T1" fmla="*/ 116 h 174"/>
                <a:gd name="T2" fmla="*/ 26 w 56"/>
                <a:gd name="T3" fmla="*/ 174 h 174"/>
                <a:gd name="T4" fmla="*/ 0 w 56"/>
                <a:gd name="T5" fmla="*/ 116 h 174"/>
                <a:gd name="T6" fmla="*/ 56 w 56"/>
                <a:gd name="T7" fmla="*/ 116 h 174"/>
                <a:gd name="T8" fmla="*/ 36 w 56"/>
                <a:gd name="T9" fmla="*/ 0 h 174"/>
                <a:gd name="T10" fmla="*/ 36 w 56"/>
                <a:gd name="T11" fmla="*/ 126 h 174"/>
                <a:gd name="T12" fmla="*/ 16 w 56"/>
                <a:gd name="T13" fmla="*/ 126 h 174"/>
                <a:gd name="T14" fmla="*/ 16 w 56"/>
                <a:gd name="T15" fmla="*/ 0 h 174"/>
                <a:gd name="T16" fmla="*/ 36 w 56"/>
                <a:gd name="T1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6" h="174">
                  <a:moveTo>
                    <a:pt x="56" y="116"/>
                  </a:moveTo>
                  <a:lnTo>
                    <a:pt x="26" y="174"/>
                  </a:lnTo>
                  <a:lnTo>
                    <a:pt x="0" y="116"/>
                  </a:lnTo>
                  <a:lnTo>
                    <a:pt x="56" y="116"/>
                  </a:lnTo>
                  <a:close/>
                  <a:moveTo>
                    <a:pt x="36" y="0"/>
                  </a:moveTo>
                  <a:lnTo>
                    <a:pt x="36" y="126"/>
                  </a:lnTo>
                  <a:lnTo>
                    <a:pt x="16" y="126"/>
                  </a:lnTo>
                  <a:lnTo>
                    <a:pt x="1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58A391"/>
            </a:solidFill>
            <a:ln w="1587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1" name="Freeform 19"/>
            <p:cNvSpPr>
              <a:spLocks noEditPoints="1"/>
            </p:cNvSpPr>
            <p:nvPr/>
          </p:nvSpPr>
          <p:spPr bwMode="auto">
            <a:xfrm>
              <a:off x="3917950" y="2474913"/>
              <a:ext cx="92075" cy="269875"/>
            </a:xfrm>
            <a:custGeom>
              <a:avLst/>
              <a:gdLst>
                <a:gd name="T0" fmla="*/ 58 w 58"/>
                <a:gd name="T1" fmla="*/ 114 h 170"/>
                <a:gd name="T2" fmla="*/ 28 w 58"/>
                <a:gd name="T3" fmla="*/ 170 h 170"/>
                <a:gd name="T4" fmla="*/ 0 w 58"/>
                <a:gd name="T5" fmla="*/ 114 h 170"/>
                <a:gd name="T6" fmla="*/ 58 w 58"/>
                <a:gd name="T7" fmla="*/ 114 h 170"/>
                <a:gd name="T8" fmla="*/ 38 w 58"/>
                <a:gd name="T9" fmla="*/ 0 h 170"/>
                <a:gd name="T10" fmla="*/ 38 w 58"/>
                <a:gd name="T11" fmla="*/ 124 h 170"/>
                <a:gd name="T12" fmla="*/ 18 w 58"/>
                <a:gd name="T13" fmla="*/ 124 h 170"/>
                <a:gd name="T14" fmla="*/ 18 w 58"/>
                <a:gd name="T15" fmla="*/ 0 h 170"/>
                <a:gd name="T16" fmla="*/ 38 w 58"/>
                <a:gd name="T17" fmla="*/ 0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70">
                  <a:moveTo>
                    <a:pt x="58" y="114"/>
                  </a:moveTo>
                  <a:lnTo>
                    <a:pt x="28" y="170"/>
                  </a:lnTo>
                  <a:lnTo>
                    <a:pt x="0" y="114"/>
                  </a:lnTo>
                  <a:lnTo>
                    <a:pt x="58" y="114"/>
                  </a:lnTo>
                  <a:close/>
                  <a:moveTo>
                    <a:pt x="38" y="0"/>
                  </a:moveTo>
                  <a:lnTo>
                    <a:pt x="38" y="124"/>
                  </a:lnTo>
                  <a:lnTo>
                    <a:pt x="18" y="124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58A391"/>
            </a:solidFill>
            <a:ln w="1587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2" name="Freeform 20"/>
            <p:cNvSpPr>
              <a:spLocks noEditPoints="1"/>
            </p:cNvSpPr>
            <p:nvPr/>
          </p:nvSpPr>
          <p:spPr bwMode="auto">
            <a:xfrm>
              <a:off x="3917950" y="2973388"/>
              <a:ext cx="92075" cy="276225"/>
            </a:xfrm>
            <a:custGeom>
              <a:avLst/>
              <a:gdLst>
                <a:gd name="T0" fmla="*/ 58 w 58"/>
                <a:gd name="T1" fmla="*/ 116 h 174"/>
                <a:gd name="T2" fmla="*/ 28 w 58"/>
                <a:gd name="T3" fmla="*/ 174 h 174"/>
                <a:gd name="T4" fmla="*/ 0 w 58"/>
                <a:gd name="T5" fmla="*/ 116 h 174"/>
                <a:gd name="T6" fmla="*/ 58 w 58"/>
                <a:gd name="T7" fmla="*/ 116 h 174"/>
                <a:gd name="T8" fmla="*/ 38 w 58"/>
                <a:gd name="T9" fmla="*/ 0 h 174"/>
                <a:gd name="T10" fmla="*/ 38 w 58"/>
                <a:gd name="T11" fmla="*/ 126 h 174"/>
                <a:gd name="T12" fmla="*/ 18 w 58"/>
                <a:gd name="T13" fmla="*/ 126 h 174"/>
                <a:gd name="T14" fmla="*/ 18 w 58"/>
                <a:gd name="T15" fmla="*/ 0 h 174"/>
                <a:gd name="T16" fmla="*/ 38 w 58"/>
                <a:gd name="T17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74">
                  <a:moveTo>
                    <a:pt x="58" y="116"/>
                  </a:moveTo>
                  <a:lnTo>
                    <a:pt x="28" y="174"/>
                  </a:lnTo>
                  <a:lnTo>
                    <a:pt x="0" y="116"/>
                  </a:lnTo>
                  <a:lnTo>
                    <a:pt x="58" y="116"/>
                  </a:lnTo>
                  <a:close/>
                  <a:moveTo>
                    <a:pt x="38" y="0"/>
                  </a:moveTo>
                  <a:lnTo>
                    <a:pt x="38" y="126"/>
                  </a:lnTo>
                  <a:lnTo>
                    <a:pt x="18" y="126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58A391"/>
            </a:solidFill>
            <a:ln w="1587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3" name="Freeform 21"/>
            <p:cNvSpPr>
              <a:spLocks noEditPoints="1"/>
            </p:cNvSpPr>
            <p:nvPr/>
          </p:nvSpPr>
          <p:spPr bwMode="auto">
            <a:xfrm>
              <a:off x="3917950" y="3478213"/>
              <a:ext cx="92075" cy="273050"/>
            </a:xfrm>
            <a:custGeom>
              <a:avLst/>
              <a:gdLst>
                <a:gd name="T0" fmla="*/ 58 w 58"/>
                <a:gd name="T1" fmla="*/ 114 h 172"/>
                <a:gd name="T2" fmla="*/ 28 w 58"/>
                <a:gd name="T3" fmla="*/ 172 h 172"/>
                <a:gd name="T4" fmla="*/ 0 w 58"/>
                <a:gd name="T5" fmla="*/ 114 h 172"/>
                <a:gd name="T6" fmla="*/ 58 w 58"/>
                <a:gd name="T7" fmla="*/ 114 h 172"/>
                <a:gd name="T8" fmla="*/ 38 w 58"/>
                <a:gd name="T9" fmla="*/ 0 h 172"/>
                <a:gd name="T10" fmla="*/ 38 w 58"/>
                <a:gd name="T11" fmla="*/ 124 h 172"/>
                <a:gd name="T12" fmla="*/ 18 w 58"/>
                <a:gd name="T13" fmla="*/ 124 h 172"/>
                <a:gd name="T14" fmla="*/ 18 w 58"/>
                <a:gd name="T15" fmla="*/ 0 h 172"/>
                <a:gd name="T16" fmla="*/ 38 w 58"/>
                <a:gd name="T1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72">
                  <a:moveTo>
                    <a:pt x="58" y="114"/>
                  </a:moveTo>
                  <a:lnTo>
                    <a:pt x="28" y="172"/>
                  </a:lnTo>
                  <a:lnTo>
                    <a:pt x="0" y="114"/>
                  </a:lnTo>
                  <a:lnTo>
                    <a:pt x="58" y="114"/>
                  </a:lnTo>
                  <a:close/>
                  <a:moveTo>
                    <a:pt x="38" y="0"/>
                  </a:moveTo>
                  <a:lnTo>
                    <a:pt x="38" y="124"/>
                  </a:lnTo>
                  <a:lnTo>
                    <a:pt x="18" y="124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58A391"/>
            </a:solidFill>
            <a:ln w="1587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4" name="Freeform 22"/>
            <p:cNvSpPr>
              <a:spLocks noEditPoints="1"/>
            </p:cNvSpPr>
            <p:nvPr/>
          </p:nvSpPr>
          <p:spPr bwMode="auto">
            <a:xfrm>
              <a:off x="3917950" y="3979863"/>
              <a:ext cx="92075" cy="273050"/>
            </a:xfrm>
            <a:custGeom>
              <a:avLst/>
              <a:gdLst>
                <a:gd name="T0" fmla="*/ 58 w 58"/>
                <a:gd name="T1" fmla="*/ 114 h 172"/>
                <a:gd name="T2" fmla="*/ 28 w 58"/>
                <a:gd name="T3" fmla="*/ 172 h 172"/>
                <a:gd name="T4" fmla="*/ 0 w 58"/>
                <a:gd name="T5" fmla="*/ 114 h 172"/>
                <a:gd name="T6" fmla="*/ 58 w 58"/>
                <a:gd name="T7" fmla="*/ 114 h 172"/>
                <a:gd name="T8" fmla="*/ 38 w 58"/>
                <a:gd name="T9" fmla="*/ 0 h 172"/>
                <a:gd name="T10" fmla="*/ 38 w 58"/>
                <a:gd name="T11" fmla="*/ 124 h 172"/>
                <a:gd name="T12" fmla="*/ 18 w 58"/>
                <a:gd name="T13" fmla="*/ 124 h 172"/>
                <a:gd name="T14" fmla="*/ 18 w 58"/>
                <a:gd name="T15" fmla="*/ 0 h 172"/>
                <a:gd name="T16" fmla="*/ 38 w 58"/>
                <a:gd name="T1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172">
                  <a:moveTo>
                    <a:pt x="58" y="114"/>
                  </a:moveTo>
                  <a:lnTo>
                    <a:pt x="28" y="172"/>
                  </a:lnTo>
                  <a:lnTo>
                    <a:pt x="0" y="114"/>
                  </a:lnTo>
                  <a:lnTo>
                    <a:pt x="58" y="114"/>
                  </a:lnTo>
                  <a:close/>
                  <a:moveTo>
                    <a:pt x="38" y="0"/>
                  </a:moveTo>
                  <a:lnTo>
                    <a:pt x="38" y="124"/>
                  </a:lnTo>
                  <a:lnTo>
                    <a:pt x="18" y="124"/>
                  </a:lnTo>
                  <a:lnTo>
                    <a:pt x="1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58A391"/>
            </a:solidFill>
            <a:ln w="1587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5" name="Freeform 23"/>
            <p:cNvSpPr>
              <a:spLocks noEditPoints="1"/>
            </p:cNvSpPr>
            <p:nvPr/>
          </p:nvSpPr>
          <p:spPr bwMode="auto">
            <a:xfrm>
              <a:off x="4505325" y="1268413"/>
              <a:ext cx="1597025" cy="593725"/>
            </a:xfrm>
            <a:custGeom>
              <a:avLst/>
              <a:gdLst>
                <a:gd name="T0" fmla="*/ 1006 w 1006"/>
                <a:gd name="T1" fmla="*/ 78 h 374"/>
                <a:gd name="T2" fmla="*/ 986 w 1006"/>
                <a:gd name="T3" fmla="*/ 118 h 374"/>
                <a:gd name="T4" fmla="*/ 968 w 1006"/>
                <a:gd name="T5" fmla="*/ 78 h 374"/>
                <a:gd name="T6" fmla="*/ 1006 w 1006"/>
                <a:gd name="T7" fmla="*/ 78 h 374"/>
                <a:gd name="T8" fmla="*/ 4 w 1006"/>
                <a:gd name="T9" fmla="*/ 370 h 374"/>
                <a:gd name="T10" fmla="*/ 306 w 1006"/>
                <a:gd name="T11" fmla="*/ 370 h 374"/>
                <a:gd name="T12" fmla="*/ 304 w 1006"/>
                <a:gd name="T13" fmla="*/ 372 h 374"/>
                <a:gd name="T14" fmla="*/ 304 w 1006"/>
                <a:gd name="T15" fmla="*/ 2 h 374"/>
                <a:gd name="T16" fmla="*/ 306 w 1006"/>
                <a:gd name="T17" fmla="*/ 0 h 374"/>
                <a:gd name="T18" fmla="*/ 986 w 1006"/>
                <a:gd name="T19" fmla="*/ 0 h 374"/>
                <a:gd name="T20" fmla="*/ 988 w 1006"/>
                <a:gd name="T21" fmla="*/ 2 h 374"/>
                <a:gd name="T22" fmla="*/ 988 w 1006"/>
                <a:gd name="T23" fmla="*/ 86 h 374"/>
                <a:gd name="T24" fmla="*/ 986 w 1006"/>
                <a:gd name="T25" fmla="*/ 88 h 374"/>
                <a:gd name="T26" fmla="*/ 984 w 1006"/>
                <a:gd name="T27" fmla="*/ 86 h 374"/>
                <a:gd name="T28" fmla="*/ 984 w 1006"/>
                <a:gd name="T29" fmla="*/ 2 h 374"/>
                <a:gd name="T30" fmla="*/ 986 w 1006"/>
                <a:gd name="T31" fmla="*/ 6 h 374"/>
                <a:gd name="T32" fmla="*/ 306 w 1006"/>
                <a:gd name="T33" fmla="*/ 6 h 374"/>
                <a:gd name="T34" fmla="*/ 308 w 1006"/>
                <a:gd name="T35" fmla="*/ 2 h 374"/>
                <a:gd name="T36" fmla="*/ 308 w 1006"/>
                <a:gd name="T37" fmla="*/ 372 h 374"/>
                <a:gd name="T38" fmla="*/ 306 w 1006"/>
                <a:gd name="T39" fmla="*/ 374 h 374"/>
                <a:gd name="T40" fmla="*/ 4 w 1006"/>
                <a:gd name="T41" fmla="*/ 374 h 374"/>
                <a:gd name="T42" fmla="*/ 0 w 1006"/>
                <a:gd name="T43" fmla="*/ 372 h 374"/>
                <a:gd name="T44" fmla="*/ 4 w 1006"/>
                <a:gd name="T45" fmla="*/ 370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06" h="374">
                  <a:moveTo>
                    <a:pt x="1006" y="78"/>
                  </a:moveTo>
                  <a:lnTo>
                    <a:pt x="986" y="118"/>
                  </a:lnTo>
                  <a:lnTo>
                    <a:pt x="968" y="78"/>
                  </a:lnTo>
                  <a:lnTo>
                    <a:pt x="1006" y="78"/>
                  </a:lnTo>
                  <a:close/>
                  <a:moveTo>
                    <a:pt x="4" y="370"/>
                  </a:moveTo>
                  <a:lnTo>
                    <a:pt x="306" y="370"/>
                  </a:lnTo>
                  <a:lnTo>
                    <a:pt x="304" y="372"/>
                  </a:lnTo>
                  <a:lnTo>
                    <a:pt x="304" y="2"/>
                  </a:lnTo>
                  <a:lnTo>
                    <a:pt x="306" y="0"/>
                  </a:lnTo>
                  <a:lnTo>
                    <a:pt x="986" y="0"/>
                  </a:lnTo>
                  <a:lnTo>
                    <a:pt x="988" y="2"/>
                  </a:lnTo>
                  <a:lnTo>
                    <a:pt x="988" y="86"/>
                  </a:lnTo>
                  <a:lnTo>
                    <a:pt x="986" y="88"/>
                  </a:lnTo>
                  <a:lnTo>
                    <a:pt x="984" y="86"/>
                  </a:lnTo>
                  <a:lnTo>
                    <a:pt x="984" y="2"/>
                  </a:lnTo>
                  <a:lnTo>
                    <a:pt x="986" y="6"/>
                  </a:lnTo>
                  <a:lnTo>
                    <a:pt x="306" y="6"/>
                  </a:lnTo>
                  <a:lnTo>
                    <a:pt x="308" y="2"/>
                  </a:lnTo>
                  <a:lnTo>
                    <a:pt x="308" y="372"/>
                  </a:lnTo>
                  <a:lnTo>
                    <a:pt x="306" y="374"/>
                  </a:lnTo>
                  <a:lnTo>
                    <a:pt x="4" y="374"/>
                  </a:lnTo>
                  <a:lnTo>
                    <a:pt x="0" y="372"/>
                  </a:lnTo>
                  <a:lnTo>
                    <a:pt x="4" y="37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6" name="Freeform 24"/>
            <p:cNvSpPr>
              <a:spLocks noEditPoints="1"/>
            </p:cNvSpPr>
            <p:nvPr/>
          </p:nvSpPr>
          <p:spPr bwMode="auto">
            <a:xfrm>
              <a:off x="4841875" y="2354263"/>
              <a:ext cx="631825" cy="273050"/>
            </a:xfrm>
            <a:custGeom>
              <a:avLst/>
              <a:gdLst>
                <a:gd name="T0" fmla="*/ 360 w 398"/>
                <a:gd name="T1" fmla="*/ 134 h 172"/>
                <a:gd name="T2" fmla="*/ 398 w 398"/>
                <a:gd name="T3" fmla="*/ 152 h 172"/>
                <a:gd name="T4" fmla="*/ 360 w 398"/>
                <a:gd name="T5" fmla="*/ 172 h 172"/>
                <a:gd name="T6" fmla="*/ 360 w 398"/>
                <a:gd name="T7" fmla="*/ 134 h 172"/>
                <a:gd name="T8" fmla="*/ 2 w 398"/>
                <a:gd name="T9" fmla="*/ 0 h 172"/>
                <a:gd name="T10" fmla="*/ 200 w 398"/>
                <a:gd name="T11" fmla="*/ 0 h 172"/>
                <a:gd name="T12" fmla="*/ 202 w 398"/>
                <a:gd name="T13" fmla="*/ 4 h 172"/>
                <a:gd name="T14" fmla="*/ 202 w 398"/>
                <a:gd name="T15" fmla="*/ 152 h 172"/>
                <a:gd name="T16" fmla="*/ 200 w 398"/>
                <a:gd name="T17" fmla="*/ 150 h 172"/>
                <a:gd name="T18" fmla="*/ 366 w 398"/>
                <a:gd name="T19" fmla="*/ 150 h 172"/>
                <a:gd name="T20" fmla="*/ 368 w 398"/>
                <a:gd name="T21" fmla="*/ 152 h 172"/>
                <a:gd name="T22" fmla="*/ 366 w 398"/>
                <a:gd name="T23" fmla="*/ 156 h 172"/>
                <a:gd name="T24" fmla="*/ 200 w 398"/>
                <a:gd name="T25" fmla="*/ 156 h 172"/>
                <a:gd name="T26" fmla="*/ 198 w 398"/>
                <a:gd name="T27" fmla="*/ 152 h 172"/>
                <a:gd name="T28" fmla="*/ 198 w 398"/>
                <a:gd name="T29" fmla="*/ 4 h 172"/>
                <a:gd name="T30" fmla="*/ 200 w 398"/>
                <a:gd name="T31" fmla="*/ 6 h 172"/>
                <a:gd name="T32" fmla="*/ 2 w 398"/>
                <a:gd name="T33" fmla="*/ 6 h 172"/>
                <a:gd name="T34" fmla="*/ 0 w 398"/>
                <a:gd name="T35" fmla="*/ 4 h 172"/>
                <a:gd name="T36" fmla="*/ 2 w 398"/>
                <a:gd name="T37" fmla="*/ 0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8" h="172">
                  <a:moveTo>
                    <a:pt x="360" y="134"/>
                  </a:moveTo>
                  <a:lnTo>
                    <a:pt x="398" y="152"/>
                  </a:lnTo>
                  <a:lnTo>
                    <a:pt x="360" y="172"/>
                  </a:lnTo>
                  <a:lnTo>
                    <a:pt x="360" y="134"/>
                  </a:lnTo>
                  <a:close/>
                  <a:moveTo>
                    <a:pt x="2" y="0"/>
                  </a:moveTo>
                  <a:lnTo>
                    <a:pt x="200" y="0"/>
                  </a:lnTo>
                  <a:lnTo>
                    <a:pt x="202" y="4"/>
                  </a:lnTo>
                  <a:lnTo>
                    <a:pt x="202" y="152"/>
                  </a:lnTo>
                  <a:lnTo>
                    <a:pt x="200" y="150"/>
                  </a:lnTo>
                  <a:lnTo>
                    <a:pt x="366" y="150"/>
                  </a:lnTo>
                  <a:lnTo>
                    <a:pt x="368" y="152"/>
                  </a:lnTo>
                  <a:lnTo>
                    <a:pt x="366" y="156"/>
                  </a:lnTo>
                  <a:lnTo>
                    <a:pt x="200" y="156"/>
                  </a:lnTo>
                  <a:lnTo>
                    <a:pt x="198" y="152"/>
                  </a:lnTo>
                  <a:lnTo>
                    <a:pt x="198" y="4"/>
                  </a:lnTo>
                  <a:lnTo>
                    <a:pt x="200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7" name="Rectangle 25"/>
            <p:cNvSpPr>
              <a:spLocks noChangeArrowheads="1"/>
            </p:cNvSpPr>
            <p:nvPr/>
          </p:nvSpPr>
          <p:spPr bwMode="auto">
            <a:xfrm>
              <a:off x="4791075" y="3732213"/>
              <a:ext cx="1936750" cy="441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8" name="Rectangle 26"/>
            <p:cNvSpPr>
              <a:spLocks noChangeArrowheads="1"/>
            </p:cNvSpPr>
            <p:nvPr/>
          </p:nvSpPr>
          <p:spPr bwMode="auto">
            <a:xfrm>
              <a:off x="4791075" y="3732213"/>
              <a:ext cx="1936750" cy="4413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69" name="Freeform 27"/>
            <p:cNvSpPr>
              <a:spLocks noEditPoints="1"/>
            </p:cNvSpPr>
            <p:nvPr/>
          </p:nvSpPr>
          <p:spPr bwMode="auto">
            <a:xfrm>
              <a:off x="2387600" y="2354263"/>
              <a:ext cx="701675" cy="349250"/>
            </a:xfrm>
            <a:custGeom>
              <a:avLst/>
              <a:gdLst>
                <a:gd name="T0" fmla="*/ 38 w 442"/>
                <a:gd name="T1" fmla="*/ 182 h 220"/>
                <a:gd name="T2" fmla="*/ 20 w 442"/>
                <a:gd name="T3" fmla="*/ 220 h 220"/>
                <a:gd name="T4" fmla="*/ 0 w 442"/>
                <a:gd name="T5" fmla="*/ 182 h 220"/>
                <a:gd name="T6" fmla="*/ 38 w 442"/>
                <a:gd name="T7" fmla="*/ 182 h 220"/>
                <a:gd name="T8" fmla="*/ 438 w 442"/>
                <a:gd name="T9" fmla="*/ 6 h 220"/>
                <a:gd name="T10" fmla="*/ 20 w 442"/>
                <a:gd name="T11" fmla="*/ 6 h 220"/>
                <a:gd name="T12" fmla="*/ 22 w 442"/>
                <a:gd name="T13" fmla="*/ 4 h 220"/>
                <a:gd name="T14" fmla="*/ 22 w 442"/>
                <a:gd name="T15" fmla="*/ 188 h 220"/>
                <a:gd name="T16" fmla="*/ 20 w 442"/>
                <a:gd name="T17" fmla="*/ 190 h 220"/>
                <a:gd name="T18" fmla="*/ 16 w 442"/>
                <a:gd name="T19" fmla="*/ 188 h 220"/>
                <a:gd name="T20" fmla="*/ 16 w 442"/>
                <a:gd name="T21" fmla="*/ 4 h 220"/>
                <a:gd name="T22" fmla="*/ 20 w 442"/>
                <a:gd name="T23" fmla="*/ 0 h 220"/>
                <a:gd name="T24" fmla="*/ 438 w 442"/>
                <a:gd name="T25" fmla="*/ 0 h 220"/>
                <a:gd name="T26" fmla="*/ 442 w 442"/>
                <a:gd name="T27" fmla="*/ 4 h 220"/>
                <a:gd name="T28" fmla="*/ 438 w 442"/>
                <a:gd name="T29" fmla="*/ 6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42" h="220">
                  <a:moveTo>
                    <a:pt x="38" y="182"/>
                  </a:moveTo>
                  <a:lnTo>
                    <a:pt x="20" y="220"/>
                  </a:lnTo>
                  <a:lnTo>
                    <a:pt x="0" y="182"/>
                  </a:lnTo>
                  <a:lnTo>
                    <a:pt x="38" y="182"/>
                  </a:lnTo>
                  <a:close/>
                  <a:moveTo>
                    <a:pt x="438" y="6"/>
                  </a:moveTo>
                  <a:lnTo>
                    <a:pt x="20" y="6"/>
                  </a:lnTo>
                  <a:lnTo>
                    <a:pt x="22" y="4"/>
                  </a:lnTo>
                  <a:lnTo>
                    <a:pt x="22" y="188"/>
                  </a:lnTo>
                  <a:lnTo>
                    <a:pt x="20" y="190"/>
                  </a:lnTo>
                  <a:lnTo>
                    <a:pt x="16" y="188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438" y="0"/>
                  </a:lnTo>
                  <a:lnTo>
                    <a:pt x="442" y="4"/>
                  </a:lnTo>
                  <a:lnTo>
                    <a:pt x="438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70" name="Freeform 28"/>
            <p:cNvSpPr>
              <a:spLocks noEditPoints="1"/>
            </p:cNvSpPr>
            <p:nvPr/>
          </p:nvSpPr>
          <p:spPr bwMode="auto">
            <a:xfrm>
              <a:off x="2397125" y="4281488"/>
              <a:ext cx="257175" cy="1041400"/>
            </a:xfrm>
            <a:custGeom>
              <a:avLst/>
              <a:gdLst>
                <a:gd name="T0" fmla="*/ 126 w 162"/>
                <a:gd name="T1" fmla="*/ 618 h 656"/>
                <a:gd name="T2" fmla="*/ 162 w 162"/>
                <a:gd name="T3" fmla="*/ 638 h 656"/>
                <a:gd name="T4" fmla="*/ 126 w 162"/>
                <a:gd name="T5" fmla="*/ 656 h 656"/>
                <a:gd name="T6" fmla="*/ 126 w 162"/>
                <a:gd name="T7" fmla="*/ 618 h 656"/>
                <a:gd name="T8" fmla="*/ 4 w 162"/>
                <a:gd name="T9" fmla="*/ 4 h 656"/>
                <a:gd name="T10" fmla="*/ 4 w 162"/>
                <a:gd name="T11" fmla="*/ 638 h 656"/>
                <a:gd name="T12" fmla="*/ 2 w 162"/>
                <a:gd name="T13" fmla="*/ 636 h 656"/>
                <a:gd name="T14" fmla="*/ 132 w 162"/>
                <a:gd name="T15" fmla="*/ 636 h 656"/>
                <a:gd name="T16" fmla="*/ 134 w 162"/>
                <a:gd name="T17" fmla="*/ 638 h 656"/>
                <a:gd name="T18" fmla="*/ 132 w 162"/>
                <a:gd name="T19" fmla="*/ 640 h 656"/>
                <a:gd name="T20" fmla="*/ 2 w 162"/>
                <a:gd name="T21" fmla="*/ 640 h 656"/>
                <a:gd name="T22" fmla="*/ 0 w 162"/>
                <a:gd name="T23" fmla="*/ 638 h 656"/>
                <a:gd name="T24" fmla="*/ 0 w 162"/>
                <a:gd name="T25" fmla="*/ 4 h 656"/>
                <a:gd name="T26" fmla="*/ 2 w 162"/>
                <a:gd name="T27" fmla="*/ 0 h 656"/>
                <a:gd name="T28" fmla="*/ 4 w 162"/>
                <a:gd name="T29" fmla="*/ 4 h 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62" h="656">
                  <a:moveTo>
                    <a:pt x="126" y="618"/>
                  </a:moveTo>
                  <a:lnTo>
                    <a:pt x="162" y="638"/>
                  </a:lnTo>
                  <a:lnTo>
                    <a:pt x="126" y="656"/>
                  </a:lnTo>
                  <a:lnTo>
                    <a:pt x="126" y="618"/>
                  </a:lnTo>
                  <a:close/>
                  <a:moveTo>
                    <a:pt x="4" y="4"/>
                  </a:moveTo>
                  <a:lnTo>
                    <a:pt x="4" y="638"/>
                  </a:lnTo>
                  <a:lnTo>
                    <a:pt x="2" y="636"/>
                  </a:lnTo>
                  <a:lnTo>
                    <a:pt x="132" y="636"/>
                  </a:lnTo>
                  <a:lnTo>
                    <a:pt x="134" y="638"/>
                  </a:lnTo>
                  <a:lnTo>
                    <a:pt x="132" y="640"/>
                  </a:lnTo>
                  <a:lnTo>
                    <a:pt x="2" y="640"/>
                  </a:lnTo>
                  <a:lnTo>
                    <a:pt x="0" y="638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71" name="Rectangle 29"/>
            <p:cNvSpPr>
              <a:spLocks noChangeArrowheads="1"/>
            </p:cNvSpPr>
            <p:nvPr/>
          </p:nvSpPr>
          <p:spPr bwMode="auto">
            <a:xfrm>
              <a:off x="3603625" y="1795463"/>
              <a:ext cx="72936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Structuration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82" name="Rectangle 40"/>
            <p:cNvSpPr>
              <a:spLocks noChangeArrowheads="1"/>
            </p:cNvSpPr>
            <p:nvPr/>
          </p:nvSpPr>
          <p:spPr bwMode="auto">
            <a:xfrm>
              <a:off x="3336925" y="2293938"/>
              <a:ext cx="127599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Rédaction des questions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99" name="Rectangle 57"/>
            <p:cNvSpPr>
              <a:spLocks noChangeArrowheads="1"/>
            </p:cNvSpPr>
            <p:nvPr/>
          </p:nvSpPr>
          <p:spPr bwMode="auto">
            <a:xfrm>
              <a:off x="3622675" y="2795588"/>
              <a:ext cx="6828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Codification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10" name="Rectangle 68"/>
            <p:cNvSpPr>
              <a:spLocks noChangeArrowheads="1"/>
            </p:cNvSpPr>
            <p:nvPr/>
          </p:nvSpPr>
          <p:spPr bwMode="auto">
            <a:xfrm>
              <a:off x="3435350" y="3300413"/>
              <a:ext cx="107240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: Mise en forme finale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24" name="Rectangle 82"/>
            <p:cNvSpPr>
              <a:spLocks noChangeArrowheads="1"/>
            </p:cNvSpPr>
            <p:nvPr/>
          </p:nvSpPr>
          <p:spPr bwMode="auto">
            <a:xfrm>
              <a:off x="3765550" y="3802063"/>
              <a:ext cx="3959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: Essai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30" name="Rectangle 88"/>
            <p:cNvSpPr>
              <a:spLocks noChangeArrowheads="1"/>
            </p:cNvSpPr>
            <p:nvPr/>
          </p:nvSpPr>
          <p:spPr bwMode="auto">
            <a:xfrm>
              <a:off x="3543300" y="4300538"/>
              <a:ext cx="8495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 : Mise en </a:t>
              </a:r>
              <a:r>
                <a:rPr lang="fr-FR" sz="800" dirty="0" smtClean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œuvre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40" name="Rectangle 98"/>
            <p:cNvSpPr>
              <a:spLocks noChangeArrowheads="1"/>
            </p:cNvSpPr>
            <p:nvPr/>
          </p:nvSpPr>
          <p:spPr bwMode="auto">
            <a:xfrm>
              <a:off x="5641975" y="1497013"/>
              <a:ext cx="1049967" cy="172354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Lister les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thèmes, puis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ordonner de façon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logique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chronologique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veillant à garder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progressivité dans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complexité.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premières questions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seront simples afin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mettre les apprenants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confiance et de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donner envie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continuer et de réussir.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92" name="Rectangle 251"/>
            <p:cNvSpPr>
              <a:spLocks noChangeArrowheads="1"/>
            </p:cNvSpPr>
            <p:nvPr/>
          </p:nvSpPr>
          <p:spPr bwMode="auto">
            <a:xfrm>
              <a:off x="4791076" y="3779838"/>
              <a:ext cx="19367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Dès la conception, penser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l’exploitation informatique qui pourra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faite du questionnaire.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57" name="Rectangle 316"/>
            <p:cNvSpPr>
              <a:spLocks noChangeArrowheads="1"/>
            </p:cNvSpPr>
            <p:nvPr/>
          </p:nvSpPr>
          <p:spPr bwMode="auto">
            <a:xfrm>
              <a:off x="1805617" y="2747963"/>
              <a:ext cx="1183016" cy="1354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Celles-ci seront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questions à choix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multiple. Le 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questions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suffisant pour couvrir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l’ensemble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 objet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questionnaire et limiter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effets du hasard sur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des résultats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obtenus.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86" name="Rectangle 446"/>
            <p:cNvSpPr>
              <a:spLocks noChangeArrowheads="1"/>
            </p:cNvSpPr>
            <p:nvPr/>
          </p:nvSpPr>
          <p:spPr bwMode="auto">
            <a:xfrm>
              <a:off x="2762479" y="4573588"/>
              <a:ext cx="3892091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question ne devra couvrir qu’un seul aspect.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L’ordre des questions pourra suivre le plan de la formation (facile) ou bien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indépendant de celui-ci (plus difficile).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nombre de choix possibles devra être au minimum de trois ou quatre.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pourra employer les termes utilisés lors de la formation (facile) ou bien choisir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volontairement des termes différents (plus difficile), ce qui permettra au formateur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s’assurer non seulement que le stagiaire a retenu, mais qu’il a compris.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position relative des bonnes réponses sera bien sûr variable (et non cyclique).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formulant une question, il faudra éviter de donner la réponse à une autre question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QCM.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9204732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760365" y="6503990"/>
            <a:ext cx="3623270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MESURE DE L’EFFICACITÉ PÉDAGOGIQUE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L’ÉVALUATION DES ACQUIS PAR QCM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3300674" y="2845212"/>
            <a:ext cx="2639478" cy="1959575"/>
            <a:chOff x="3300674" y="2845212"/>
            <a:chExt cx="2639478" cy="1959575"/>
          </a:xfrm>
        </p:grpSpPr>
        <p:sp>
          <p:nvSpPr>
            <p:cNvPr id="49" name="Freeform 6"/>
            <p:cNvSpPr>
              <a:spLocks/>
            </p:cNvSpPr>
            <p:nvPr/>
          </p:nvSpPr>
          <p:spPr bwMode="auto">
            <a:xfrm>
              <a:off x="3541638" y="4286424"/>
              <a:ext cx="2398514" cy="84158"/>
            </a:xfrm>
            <a:custGeom>
              <a:avLst/>
              <a:gdLst>
                <a:gd name="T0" fmla="*/ 0 w 912"/>
                <a:gd name="T1" fmla="*/ 32 h 32"/>
                <a:gd name="T2" fmla="*/ 42 w 912"/>
                <a:gd name="T3" fmla="*/ 0 h 32"/>
                <a:gd name="T4" fmla="*/ 912 w 912"/>
                <a:gd name="T5" fmla="*/ 0 h 32"/>
                <a:gd name="T6" fmla="*/ 872 w 912"/>
                <a:gd name="T7" fmla="*/ 32 h 32"/>
                <a:gd name="T8" fmla="*/ 0 w 912"/>
                <a:gd name="T9" fmla="*/ 3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2" h="32">
                  <a:moveTo>
                    <a:pt x="0" y="32"/>
                  </a:moveTo>
                  <a:lnTo>
                    <a:pt x="42" y="0"/>
                  </a:lnTo>
                  <a:lnTo>
                    <a:pt x="912" y="0"/>
                  </a:lnTo>
                  <a:lnTo>
                    <a:pt x="872" y="32"/>
                  </a:lnTo>
                  <a:lnTo>
                    <a:pt x="0" y="3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7"/>
            <p:cNvSpPr>
              <a:spLocks/>
            </p:cNvSpPr>
            <p:nvPr/>
          </p:nvSpPr>
          <p:spPr bwMode="auto">
            <a:xfrm>
              <a:off x="3541638" y="2845212"/>
              <a:ext cx="110458" cy="1525371"/>
            </a:xfrm>
            <a:custGeom>
              <a:avLst/>
              <a:gdLst>
                <a:gd name="T0" fmla="*/ 0 w 42"/>
                <a:gd name="T1" fmla="*/ 580 h 580"/>
                <a:gd name="T2" fmla="*/ 0 w 42"/>
                <a:gd name="T3" fmla="*/ 30 h 580"/>
                <a:gd name="T4" fmla="*/ 42 w 42"/>
                <a:gd name="T5" fmla="*/ 0 h 580"/>
                <a:gd name="T6" fmla="*/ 42 w 42"/>
                <a:gd name="T7" fmla="*/ 548 h 580"/>
                <a:gd name="T8" fmla="*/ 0 w 42"/>
                <a:gd name="T9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80">
                  <a:moveTo>
                    <a:pt x="0" y="580"/>
                  </a:moveTo>
                  <a:lnTo>
                    <a:pt x="0" y="30"/>
                  </a:lnTo>
                  <a:lnTo>
                    <a:pt x="42" y="0"/>
                  </a:lnTo>
                  <a:lnTo>
                    <a:pt x="42" y="548"/>
                  </a:lnTo>
                  <a:lnTo>
                    <a:pt x="0" y="5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Rectangle 8"/>
            <p:cNvSpPr>
              <a:spLocks noChangeArrowheads="1"/>
            </p:cNvSpPr>
            <p:nvPr/>
          </p:nvSpPr>
          <p:spPr bwMode="auto">
            <a:xfrm>
              <a:off x="3652096" y="2845212"/>
              <a:ext cx="2288056" cy="14412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Line 9"/>
            <p:cNvSpPr>
              <a:spLocks noChangeShapeType="1"/>
            </p:cNvSpPr>
            <p:nvPr/>
          </p:nvSpPr>
          <p:spPr bwMode="auto">
            <a:xfrm flipV="1">
              <a:off x="3541638" y="4286424"/>
              <a:ext cx="110458" cy="8415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Line 10"/>
            <p:cNvSpPr>
              <a:spLocks noChangeShapeType="1"/>
            </p:cNvSpPr>
            <p:nvPr/>
          </p:nvSpPr>
          <p:spPr bwMode="auto">
            <a:xfrm>
              <a:off x="3652096" y="4286424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Line 11"/>
            <p:cNvSpPr>
              <a:spLocks noChangeShapeType="1"/>
            </p:cNvSpPr>
            <p:nvPr/>
          </p:nvSpPr>
          <p:spPr bwMode="auto">
            <a:xfrm flipV="1">
              <a:off x="3541638" y="3997130"/>
              <a:ext cx="110458" cy="788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Line 12"/>
            <p:cNvSpPr>
              <a:spLocks noChangeShapeType="1"/>
            </p:cNvSpPr>
            <p:nvPr/>
          </p:nvSpPr>
          <p:spPr bwMode="auto">
            <a:xfrm>
              <a:off x="3652096" y="3997130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Line 13"/>
            <p:cNvSpPr>
              <a:spLocks noChangeShapeType="1"/>
            </p:cNvSpPr>
            <p:nvPr/>
          </p:nvSpPr>
          <p:spPr bwMode="auto">
            <a:xfrm flipV="1">
              <a:off x="3541638" y="3713095"/>
              <a:ext cx="110458" cy="7363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Line 14"/>
            <p:cNvSpPr>
              <a:spLocks noChangeShapeType="1"/>
            </p:cNvSpPr>
            <p:nvPr/>
          </p:nvSpPr>
          <p:spPr bwMode="auto">
            <a:xfrm>
              <a:off x="3652096" y="3713095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Line 15"/>
            <p:cNvSpPr>
              <a:spLocks noChangeShapeType="1"/>
            </p:cNvSpPr>
            <p:nvPr/>
          </p:nvSpPr>
          <p:spPr bwMode="auto">
            <a:xfrm flipV="1">
              <a:off x="3541638" y="3418541"/>
              <a:ext cx="110458" cy="8415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Line 16"/>
            <p:cNvSpPr>
              <a:spLocks noChangeShapeType="1"/>
            </p:cNvSpPr>
            <p:nvPr/>
          </p:nvSpPr>
          <p:spPr bwMode="auto">
            <a:xfrm>
              <a:off x="3652096" y="3418541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Line 17"/>
            <p:cNvSpPr>
              <a:spLocks noChangeShapeType="1"/>
            </p:cNvSpPr>
            <p:nvPr/>
          </p:nvSpPr>
          <p:spPr bwMode="auto">
            <a:xfrm flipV="1">
              <a:off x="3541638" y="3134506"/>
              <a:ext cx="110458" cy="7363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Line 18"/>
            <p:cNvSpPr>
              <a:spLocks noChangeShapeType="1"/>
            </p:cNvSpPr>
            <p:nvPr/>
          </p:nvSpPr>
          <p:spPr bwMode="auto">
            <a:xfrm>
              <a:off x="3652096" y="3134506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Line 19"/>
            <p:cNvSpPr>
              <a:spLocks noChangeShapeType="1"/>
            </p:cNvSpPr>
            <p:nvPr/>
          </p:nvSpPr>
          <p:spPr bwMode="auto">
            <a:xfrm flipV="1">
              <a:off x="3541638" y="2845212"/>
              <a:ext cx="110458" cy="788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Line 20"/>
            <p:cNvSpPr>
              <a:spLocks noChangeShapeType="1"/>
            </p:cNvSpPr>
            <p:nvPr/>
          </p:nvSpPr>
          <p:spPr bwMode="auto">
            <a:xfrm>
              <a:off x="3652096" y="2845212"/>
              <a:ext cx="228805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0" name="Freeform 21"/>
            <p:cNvSpPr>
              <a:spLocks/>
            </p:cNvSpPr>
            <p:nvPr/>
          </p:nvSpPr>
          <p:spPr bwMode="auto">
            <a:xfrm>
              <a:off x="3541638" y="4286424"/>
              <a:ext cx="2398514" cy="84158"/>
            </a:xfrm>
            <a:custGeom>
              <a:avLst/>
              <a:gdLst>
                <a:gd name="T0" fmla="*/ 912 w 912"/>
                <a:gd name="T1" fmla="*/ 0 h 32"/>
                <a:gd name="T2" fmla="*/ 872 w 912"/>
                <a:gd name="T3" fmla="*/ 32 h 32"/>
                <a:gd name="T4" fmla="*/ 0 w 912"/>
                <a:gd name="T5" fmla="*/ 32 h 32"/>
                <a:gd name="T6" fmla="*/ 42 w 912"/>
                <a:gd name="T7" fmla="*/ 0 h 32"/>
                <a:gd name="T8" fmla="*/ 912 w 912"/>
                <a:gd name="T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2" h="32">
                  <a:moveTo>
                    <a:pt x="912" y="0"/>
                  </a:moveTo>
                  <a:lnTo>
                    <a:pt x="872" y="32"/>
                  </a:lnTo>
                  <a:lnTo>
                    <a:pt x="0" y="32"/>
                  </a:lnTo>
                  <a:lnTo>
                    <a:pt x="42" y="0"/>
                  </a:lnTo>
                  <a:lnTo>
                    <a:pt x="912" y="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1" name="Freeform 22"/>
            <p:cNvSpPr>
              <a:spLocks/>
            </p:cNvSpPr>
            <p:nvPr/>
          </p:nvSpPr>
          <p:spPr bwMode="auto">
            <a:xfrm>
              <a:off x="3541638" y="2845212"/>
              <a:ext cx="110458" cy="1525371"/>
            </a:xfrm>
            <a:custGeom>
              <a:avLst/>
              <a:gdLst>
                <a:gd name="T0" fmla="*/ 0 w 42"/>
                <a:gd name="T1" fmla="*/ 580 h 580"/>
                <a:gd name="T2" fmla="*/ 0 w 42"/>
                <a:gd name="T3" fmla="*/ 30 h 580"/>
                <a:gd name="T4" fmla="*/ 42 w 42"/>
                <a:gd name="T5" fmla="*/ 0 h 580"/>
                <a:gd name="T6" fmla="*/ 42 w 42"/>
                <a:gd name="T7" fmla="*/ 548 h 580"/>
                <a:gd name="T8" fmla="*/ 0 w 42"/>
                <a:gd name="T9" fmla="*/ 580 h 5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580">
                  <a:moveTo>
                    <a:pt x="0" y="580"/>
                  </a:moveTo>
                  <a:lnTo>
                    <a:pt x="0" y="30"/>
                  </a:lnTo>
                  <a:lnTo>
                    <a:pt x="42" y="0"/>
                  </a:lnTo>
                  <a:lnTo>
                    <a:pt x="42" y="548"/>
                  </a:lnTo>
                  <a:lnTo>
                    <a:pt x="0" y="580"/>
                  </a:lnTo>
                  <a:close/>
                </a:path>
              </a:pathLst>
            </a:custGeom>
            <a:noFill/>
            <a:ln w="8">
              <a:solidFill>
                <a:srgbClr val="9FC8B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3" name="Rectangle 23"/>
            <p:cNvSpPr>
              <a:spLocks noChangeArrowheads="1"/>
            </p:cNvSpPr>
            <p:nvPr/>
          </p:nvSpPr>
          <p:spPr bwMode="auto">
            <a:xfrm>
              <a:off x="3652096" y="2845212"/>
              <a:ext cx="2288056" cy="1441212"/>
            </a:xfrm>
            <a:prstGeom prst="rect">
              <a:avLst/>
            </a:prstGeom>
            <a:noFill/>
            <a:ln w="8">
              <a:solidFill>
                <a:srgbClr val="9FC8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4" name="Freeform 24"/>
            <p:cNvSpPr>
              <a:spLocks/>
            </p:cNvSpPr>
            <p:nvPr/>
          </p:nvSpPr>
          <p:spPr bwMode="auto">
            <a:xfrm>
              <a:off x="4078148" y="3781474"/>
              <a:ext cx="105198" cy="589109"/>
            </a:xfrm>
            <a:custGeom>
              <a:avLst/>
              <a:gdLst>
                <a:gd name="T0" fmla="*/ 0 w 40"/>
                <a:gd name="T1" fmla="*/ 224 h 224"/>
                <a:gd name="T2" fmla="*/ 0 w 40"/>
                <a:gd name="T3" fmla="*/ 30 h 224"/>
                <a:gd name="T4" fmla="*/ 40 w 40"/>
                <a:gd name="T5" fmla="*/ 0 h 224"/>
                <a:gd name="T6" fmla="*/ 40 w 40"/>
                <a:gd name="T7" fmla="*/ 192 h 224"/>
                <a:gd name="T8" fmla="*/ 0 w 40"/>
                <a:gd name="T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24">
                  <a:moveTo>
                    <a:pt x="0" y="224"/>
                  </a:moveTo>
                  <a:lnTo>
                    <a:pt x="0" y="30"/>
                  </a:lnTo>
                  <a:lnTo>
                    <a:pt x="40" y="0"/>
                  </a:lnTo>
                  <a:lnTo>
                    <a:pt x="40" y="192"/>
                  </a:lnTo>
                  <a:lnTo>
                    <a:pt x="0" y="224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5" name="Freeform 25"/>
            <p:cNvSpPr>
              <a:spLocks/>
            </p:cNvSpPr>
            <p:nvPr/>
          </p:nvSpPr>
          <p:spPr bwMode="auto">
            <a:xfrm>
              <a:off x="4078148" y="3781474"/>
              <a:ext cx="105198" cy="589109"/>
            </a:xfrm>
            <a:custGeom>
              <a:avLst/>
              <a:gdLst>
                <a:gd name="T0" fmla="*/ 0 w 40"/>
                <a:gd name="T1" fmla="*/ 224 h 224"/>
                <a:gd name="T2" fmla="*/ 0 w 40"/>
                <a:gd name="T3" fmla="*/ 30 h 224"/>
                <a:gd name="T4" fmla="*/ 40 w 40"/>
                <a:gd name="T5" fmla="*/ 0 h 224"/>
                <a:gd name="T6" fmla="*/ 40 w 40"/>
                <a:gd name="T7" fmla="*/ 192 h 224"/>
                <a:gd name="T8" fmla="*/ 0 w 40"/>
                <a:gd name="T9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224">
                  <a:moveTo>
                    <a:pt x="0" y="224"/>
                  </a:moveTo>
                  <a:lnTo>
                    <a:pt x="0" y="30"/>
                  </a:lnTo>
                  <a:lnTo>
                    <a:pt x="40" y="0"/>
                  </a:lnTo>
                  <a:lnTo>
                    <a:pt x="40" y="192"/>
                  </a:lnTo>
                  <a:lnTo>
                    <a:pt x="0" y="224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6" name="Rectangle 26"/>
            <p:cNvSpPr>
              <a:spLocks noChangeArrowheads="1"/>
            </p:cNvSpPr>
            <p:nvPr/>
          </p:nvSpPr>
          <p:spPr bwMode="auto">
            <a:xfrm>
              <a:off x="3773073" y="3860373"/>
              <a:ext cx="305074" cy="51021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7" name="Rectangle 27"/>
            <p:cNvSpPr>
              <a:spLocks noChangeArrowheads="1"/>
            </p:cNvSpPr>
            <p:nvPr/>
          </p:nvSpPr>
          <p:spPr bwMode="auto">
            <a:xfrm>
              <a:off x="3773073" y="3860373"/>
              <a:ext cx="305074" cy="51021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8" name="Freeform 28"/>
            <p:cNvSpPr>
              <a:spLocks/>
            </p:cNvSpPr>
            <p:nvPr/>
          </p:nvSpPr>
          <p:spPr bwMode="auto">
            <a:xfrm>
              <a:off x="3773073" y="3781474"/>
              <a:ext cx="410272" cy="78898"/>
            </a:xfrm>
            <a:custGeom>
              <a:avLst/>
              <a:gdLst>
                <a:gd name="T0" fmla="*/ 116 w 156"/>
                <a:gd name="T1" fmla="*/ 30 h 30"/>
                <a:gd name="T2" fmla="*/ 156 w 156"/>
                <a:gd name="T3" fmla="*/ 0 h 30"/>
                <a:gd name="T4" fmla="*/ 40 w 156"/>
                <a:gd name="T5" fmla="*/ 0 h 30"/>
                <a:gd name="T6" fmla="*/ 0 w 156"/>
                <a:gd name="T7" fmla="*/ 30 h 30"/>
                <a:gd name="T8" fmla="*/ 116 w 15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0">
                  <a:moveTo>
                    <a:pt x="116" y="30"/>
                  </a:moveTo>
                  <a:lnTo>
                    <a:pt x="156" y="0"/>
                  </a:lnTo>
                  <a:lnTo>
                    <a:pt x="40" y="0"/>
                  </a:lnTo>
                  <a:lnTo>
                    <a:pt x="0" y="30"/>
                  </a:lnTo>
                  <a:lnTo>
                    <a:pt x="116" y="30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69" name="Freeform 29"/>
            <p:cNvSpPr>
              <a:spLocks/>
            </p:cNvSpPr>
            <p:nvPr/>
          </p:nvSpPr>
          <p:spPr bwMode="auto">
            <a:xfrm>
              <a:off x="3773073" y="3781474"/>
              <a:ext cx="410272" cy="78898"/>
            </a:xfrm>
            <a:custGeom>
              <a:avLst/>
              <a:gdLst>
                <a:gd name="T0" fmla="*/ 116 w 156"/>
                <a:gd name="T1" fmla="*/ 30 h 30"/>
                <a:gd name="T2" fmla="*/ 156 w 156"/>
                <a:gd name="T3" fmla="*/ 0 h 30"/>
                <a:gd name="T4" fmla="*/ 40 w 156"/>
                <a:gd name="T5" fmla="*/ 0 h 30"/>
                <a:gd name="T6" fmla="*/ 0 w 156"/>
                <a:gd name="T7" fmla="*/ 30 h 30"/>
                <a:gd name="T8" fmla="*/ 116 w 15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0">
                  <a:moveTo>
                    <a:pt x="116" y="30"/>
                  </a:moveTo>
                  <a:lnTo>
                    <a:pt x="156" y="0"/>
                  </a:lnTo>
                  <a:lnTo>
                    <a:pt x="40" y="0"/>
                  </a:lnTo>
                  <a:lnTo>
                    <a:pt x="0" y="30"/>
                  </a:lnTo>
                  <a:lnTo>
                    <a:pt x="116" y="3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0" name="Freeform 30"/>
            <p:cNvSpPr>
              <a:spLocks/>
            </p:cNvSpPr>
            <p:nvPr/>
          </p:nvSpPr>
          <p:spPr bwMode="auto">
            <a:xfrm>
              <a:off x="4840833" y="2971450"/>
              <a:ext cx="105198" cy="1399133"/>
            </a:xfrm>
            <a:custGeom>
              <a:avLst/>
              <a:gdLst>
                <a:gd name="T0" fmla="*/ 0 w 40"/>
                <a:gd name="T1" fmla="*/ 532 h 532"/>
                <a:gd name="T2" fmla="*/ 0 w 40"/>
                <a:gd name="T3" fmla="*/ 30 h 532"/>
                <a:gd name="T4" fmla="*/ 40 w 40"/>
                <a:gd name="T5" fmla="*/ 0 h 532"/>
                <a:gd name="T6" fmla="*/ 40 w 40"/>
                <a:gd name="T7" fmla="*/ 500 h 532"/>
                <a:gd name="T8" fmla="*/ 0 w 40"/>
                <a:gd name="T9" fmla="*/ 53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32">
                  <a:moveTo>
                    <a:pt x="0" y="532"/>
                  </a:moveTo>
                  <a:lnTo>
                    <a:pt x="0" y="30"/>
                  </a:lnTo>
                  <a:lnTo>
                    <a:pt x="40" y="0"/>
                  </a:lnTo>
                  <a:lnTo>
                    <a:pt x="40" y="500"/>
                  </a:lnTo>
                  <a:lnTo>
                    <a:pt x="0" y="532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1" name="Freeform 31"/>
            <p:cNvSpPr>
              <a:spLocks/>
            </p:cNvSpPr>
            <p:nvPr/>
          </p:nvSpPr>
          <p:spPr bwMode="auto">
            <a:xfrm>
              <a:off x="4840833" y="2971450"/>
              <a:ext cx="105198" cy="1399133"/>
            </a:xfrm>
            <a:custGeom>
              <a:avLst/>
              <a:gdLst>
                <a:gd name="T0" fmla="*/ 0 w 40"/>
                <a:gd name="T1" fmla="*/ 532 h 532"/>
                <a:gd name="T2" fmla="*/ 0 w 40"/>
                <a:gd name="T3" fmla="*/ 30 h 532"/>
                <a:gd name="T4" fmla="*/ 40 w 40"/>
                <a:gd name="T5" fmla="*/ 0 h 532"/>
                <a:gd name="T6" fmla="*/ 40 w 40"/>
                <a:gd name="T7" fmla="*/ 500 h 532"/>
                <a:gd name="T8" fmla="*/ 0 w 40"/>
                <a:gd name="T9" fmla="*/ 532 h 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532">
                  <a:moveTo>
                    <a:pt x="0" y="532"/>
                  </a:moveTo>
                  <a:lnTo>
                    <a:pt x="0" y="30"/>
                  </a:lnTo>
                  <a:lnTo>
                    <a:pt x="40" y="0"/>
                  </a:lnTo>
                  <a:lnTo>
                    <a:pt x="40" y="500"/>
                  </a:lnTo>
                  <a:lnTo>
                    <a:pt x="0" y="532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2" name="Rectangle 32"/>
            <p:cNvSpPr>
              <a:spLocks noChangeArrowheads="1"/>
            </p:cNvSpPr>
            <p:nvPr/>
          </p:nvSpPr>
          <p:spPr bwMode="auto">
            <a:xfrm>
              <a:off x="4541019" y="3050348"/>
              <a:ext cx="299814" cy="132023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3" name="Rectangle 33"/>
            <p:cNvSpPr>
              <a:spLocks noChangeArrowheads="1"/>
            </p:cNvSpPr>
            <p:nvPr/>
          </p:nvSpPr>
          <p:spPr bwMode="auto">
            <a:xfrm>
              <a:off x="4541019" y="3050348"/>
              <a:ext cx="299814" cy="132023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4" name="Freeform 34"/>
            <p:cNvSpPr>
              <a:spLocks/>
            </p:cNvSpPr>
            <p:nvPr/>
          </p:nvSpPr>
          <p:spPr bwMode="auto">
            <a:xfrm>
              <a:off x="4541019" y="2971450"/>
              <a:ext cx="405012" cy="78898"/>
            </a:xfrm>
            <a:custGeom>
              <a:avLst/>
              <a:gdLst>
                <a:gd name="T0" fmla="*/ 114 w 154"/>
                <a:gd name="T1" fmla="*/ 30 h 30"/>
                <a:gd name="T2" fmla="*/ 154 w 154"/>
                <a:gd name="T3" fmla="*/ 0 h 30"/>
                <a:gd name="T4" fmla="*/ 38 w 154"/>
                <a:gd name="T5" fmla="*/ 0 h 30"/>
                <a:gd name="T6" fmla="*/ 0 w 154"/>
                <a:gd name="T7" fmla="*/ 30 h 30"/>
                <a:gd name="T8" fmla="*/ 114 w 15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30">
                  <a:moveTo>
                    <a:pt x="114" y="30"/>
                  </a:moveTo>
                  <a:lnTo>
                    <a:pt x="154" y="0"/>
                  </a:lnTo>
                  <a:lnTo>
                    <a:pt x="38" y="0"/>
                  </a:lnTo>
                  <a:lnTo>
                    <a:pt x="0" y="30"/>
                  </a:lnTo>
                  <a:lnTo>
                    <a:pt x="114" y="30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5" name="Freeform 35"/>
            <p:cNvSpPr>
              <a:spLocks/>
            </p:cNvSpPr>
            <p:nvPr/>
          </p:nvSpPr>
          <p:spPr bwMode="auto">
            <a:xfrm>
              <a:off x="4541019" y="2971450"/>
              <a:ext cx="405012" cy="78898"/>
            </a:xfrm>
            <a:custGeom>
              <a:avLst/>
              <a:gdLst>
                <a:gd name="T0" fmla="*/ 114 w 154"/>
                <a:gd name="T1" fmla="*/ 30 h 30"/>
                <a:gd name="T2" fmla="*/ 154 w 154"/>
                <a:gd name="T3" fmla="*/ 0 h 30"/>
                <a:gd name="T4" fmla="*/ 38 w 154"/>
                <a:gd name="T5" fmla="*/ 0 h 30"/>
                <a:gd name="T6" fmla="*/ 0 w 154"/>
                <a:gd name="T7" fmla="*/ 30 h 30"/>
                <a:gd name="T8" fmla="*/ 114 w 154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4" h="30">
                  <a:moveTo>
                    <a:pt x="114" y="30"/>
                  </a:moveTo>
                  <a:lnTo>
                    <a:pt x="154" y="0"/>
                  </a:lnTo>
                  <a:lnTo>
                    <a:pt x="38" y="0"/>
                  </a:lnTo>
                  <a:lnTo>
                    <a:pt x="0" y="30"/>
                  </a:lnTo>
                  <a:lnTo>
                    <a:pt x="114" y="3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6" name="Freeform 36"/>
            <p:cNvSpPr>
              <a:spLocks/>
            </p:cNvSpPr>
            <p:nvPr/>
          </p:nvSpPr>
          <p:spPr bwMode="auto">
            <a:xfrm>
              <a:off x="5608778" y="3102947"/>
              <a:ext cx="99938" cy="1267636"/>
            </a:xfrm>
            <a:custGeom>
              <a:avLst/>
              <a:gdLst>
                <a:gd name="T0" fmla="*/ 0 w 38"/>
                <a:gd name="T1" fmla="*/ 482 h 482"/>
                <a:gd name="T2" fmla="*/ 0 w 38"/>
                <a:gd name="T3" fmla="*/ 30 h 482"/>
                <a:gd name="T4" fmla="*/ 38 w 38"/>
                <a:gd name="T5" fmla="*/ 0 h 482"/>
                <a:gd name="T6" fmla="*/ 38 w 38"/>
                <a:gd name="T7" fmla="*/ 450 h 482"/>
                <a:gd name="T8" fmla="*/ 0 w 38"/>
                <a:gd name="T9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2">
                  <a:moveTo>
                    <a:pt x="0" y="482"/>
                  </a:moveTo>
                  <a:lnTo>
                    <a:pt x="0" y="30"/>
                  </a:lnTo>
                  <a:lnTo>
                    <a:pt x="38" y="0"/>
                  </a:lnTo>
                  <a:lnTo>
                    <a:pt x="38" y="45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7" name="Freeform 37"/>
            <p:cNvSpPr>
              <a:spLocks/>
            </p:cNvSpPr>
            <p:nvPr/>
          </p:nvSpPr>
          <p:spPr bwMode="auto">
            <a:xfrm>
              <a:off x="5608778" y="3102947"/>
              <a:ext cx="99938" cy="1267636"/>
            </a:xfrm>
            <a:custGeom>
              <a:avLst/>
              <a:gdLst>
                <a:gd name="T0" fmla="*/ 0 w 38"/>
                <a:gd name="T1" fmla="*/ 482 h 482"/>
                <a:gd name="T2" fmla="*/ 0 w 38"/>
                <a:gd name="T3" fmla="*/ 30 h 482"/>
                <a:gd name="T4" fmla="*/ 38 w 38"/>
                <a:gd name="T5" fmla="*/ 0 h 482"/>
                <a:gd name="T6" fmla="*/ 38 w 38"/>
                <a:gd name="T7" fmla="*/ 450 h 482"/>
                <a:gd name="T8" fmla="*/ 0 w 38"/>
                <a:gd name="T9" fmla="*/ 482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482">
                  <a:moveTo>
                    <a:pt x="0" y="482"/>
                  </a:moveTo>
                  <a:lnTo>
                    <a:pt x="0" y="30"/>
                  </a:lnTo>
                  <a:lnTo>
                    <a:pt x="38" y="0"/>
                  </a:lnTo>
                  <a:lnTo>
                    <a:pt x="38" y="450"/>
                  </a:lnTo>
                  <a:lnTo>
                    <a:pt x="0" y="482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8" name="Rectangle 38"/>
            <p:cNvSpPr>
              <a:spLocks noChangeArrowheads="1"/>
            </p:cNvSpPr>
            <p:nvPr/>
          </p:nvSpPr>
          <p:spPr bwMode="auto">
            <a:xfrm>
              <a:off x="5298444" y="3181846"/>
              <a:ext cx="310334" cy="118873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79" name="Rectangle 39"/>
            <p:cNvSpPr>
              <a:spLocks noChangeArrowheads="1"/>
            </p:cNvSpPr>
            <p:nvPr/>
          </p:nvSpPr>
          <p:spPr bwMode="auto">
            <a:xfrm>
              <a:off x="5298444" y="3181846"/>
              <a:ext cx="310334" cy="1188737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0" name="Freeform 40"/>
            <p:cNvSpPr>
              <a:spLocks/>
            </p:cNvSpPr>
            <p:nvPr/>
          </p:nvSpPr>
          <p:spPr bwMode="auto">
            <a:xfrm>
              <a:off x="5298444" y="3102947"/>
              <a:ext cx="410272" cy="78898"/>
            </a:xfrm>
            <a:custGeom>
              <a:avLst/>
              <a:gdLst>
                <a:gd name="T0" fmla="*/ 118 w 156"/>
                <a:gd name="T1" fmla="*/ 30 h 30"/>
                <a:gd name="T2" fmla="*/ 156 w 156"/>
                <a:gd name="T3" fmla="*/ 0 h 30"/>
                <a:gd name="T4" fmla="*/ 40 w 156"/>
                <a:gd name="T5" fmla="*/ 0 h 30"/>
                <a:gd name="T6" fmla="*/ 0 w 156"/>
                <a:gd name="T7" fmla="*/ 30 h 30"/>
                <a:gd name="T8" fmla="*/ 118 w 15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0">
                  <a:moveTo>
                    <a:pt x="118" y="30"/>
                  </a:moveTo>
                  <a:lnTo>
                    <a:pt x="156" y="0"/>
                  </a:lnTo>
                  <a:lnTo>
                    <a:pt x="40" y="0"/>
                  </a:lnTo>
                  <a:lnTo>
                    <a:pt x="0" y="30"/>
                  </a:lnTo>
                  <a:lnTo>
                    <a:pt x="118" y="30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1" name="Freeform 41"/>
            <p:cNvSpPr>
              <a:spLocks/>
            </p:cNvSpPr>
            <p:nvPr/>
          </p:nvSpPr>
          <p:spPr bwMode="auto">
            <a:xfrm>
              <a:off x="5298444" y="3102947"/>
              <a:ext cx="410272" cy="78898"/>
            </a:xfrm>
            <a:custGeom>
              <a:avLst/>
              <a:gdLst>
                <a:gd name="T0" fmla="*/ 118 w 156"/>
                <a:gd name="T1" fmla="*/ 30 h 30"/>
                <a:gd name="T2" fmla="*/ 156 w 156"/>
                <a:gd name="T3" fmla="*/ 0 h 30"/>
                <a:gd name="T4" fmla="*/ 40 w 156"/>
                <a:gd name="T5" fmla="*/ 0 h 30"/>
                <a:gd name="T6" fmla="*/ 0 w 156"/>
                <a:gd name="T7" fmla="*/ 30 h 30"/>
                <a:gd name="T8" fmla="*/ 118 w 156"/>
                <a:gd name="T9" fmla="*/ 3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6" h="30">
                  <a:moveTo>
                    <a:pt x="118" y="30"/>
                  </a:moveTo>
                  <a:lnTo>
                    <a:pt x="156" y="0"/>
                  </a:lnTo>
                  <a:lnTo>
                    <a:pt x="40" y="0"/>
                  </a:lnTo>
                  <a:lnTo>
                    <a:pt x="0" y="30"/>
                  </a:lnTo>
                  <a:lnTo>
                    <a:pt x="118" y="3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2" name="Line 42"/>
            <p:cNvSpPr>
              <a:spLocks noChangeShapeType="1"/>
            </p:cNvSpPr>
            <p:nvPr/>
          </p:nvSpPr>
          <p:spPr bwMode="auto">
            <a:xfrm flipV="1">
              <a:off x="3541638" y="2924110"/>
              <a:ext cx="0" cy="1446472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3" name="Line 43"/>
            <p:cNvSpPr>
              <a:spLocks noChangeShapeType="1"/>
            </p:cNvSpPr>
            <p:nvPr/>
          </p:nvSpPr>
          <p:spPr bwMode="auto">
            <a:xfrm flipH="1">
              <a:off x="3515338" y="4370583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4" name="Line 44"/>
            <p:cNvSpPr>
              <a:spLocks noChangeShapeType="1"/>
            </p:cNvSpPr>
            <p:nvPr/>
          </p:nvSpPr>
          <p:spPr bwMode="auto">
            <a:xfrm flipH="1">
              <a:off x="3515338" y="4076028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5" name="Line 45"/>
            <p:cNvSpPr>
              <a:spLocks noChangeShapeType="1"/>
            </p:cNvSpPr>
            <p:nvPr/>
          </p:nvSpPr>
          <p:spPr bwMode="auto">
            <a:xfrm flipH="1">
              <a:off x="3515338" y="3786734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6" name="Line 46"/>
            <p:cNvSpPr>
              <a:spLocks noChangeShapeType="1"/>
            </p:cNvSpPr>
            <p:nvPr/>
          </p:nvSpPr>
          <p:spPr bwMode="auto">
            <a:xfrm flipH="1">
              <a:off x="3515338" y="3502699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7" name="Line 47"/>
            <p:cNvSpPr>
              <a:spLocks noChangeShapeType="1"/>
            </p:cNvSpPr>
            <p:nvPr/>
          </p:nvSpPr>
          <p:spPr bwMode="auto">
            <a:xfrm flipH="1">
              <a:off x="3515338" y="3208145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88" name="Line 48"/>
            <p:cNvSpPr>
              <a:spLocks noChangeShapeType="1"/>
            </p:cNvSpPr>
            <p:nvPr/>
          </p:nvSpPr>
          <p:spPr bwMode="auto">
            <a:xfrm flipH="1">
              <a:off x="3515338" y="2924110"/>
              <a:ext cx="26299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96" name="Line 56"/>
            <p:cNvSpPr>
              <a:spLocks noChangeShapeType="1"/>
            </p:cNvSpPr>
            <p:nvPr/>
          </p:nvSpPr>
          <p:spPr bwMode="auto">
            <a:xfrm>
              <a:off x="3541638" y="4370583"/>
              <a:ext cx="2293316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97" name="Line 57"/>
            <p:cNvSpPr>
              <a:spLocks noChangeShapeType="1"/>
            </p:cNvSpPr>
            <p:nvPr/>
          </p:nvSpPr>
          <p:spPr bwMode="auto">
            <a:xfrm>
              <a:off x="3541638" y="4370583"/>
              <a:ext cx="0" cy="2629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98" name="Line 58"/>
            <p:cNvSpPr>
              <a:spLocks noChangeShapeType="1"/>
            </p:cNvSpPr>
            <p:nvPr/>
          </p:nvSpPr>
          <p:spPr bwMode="auto">
            <a:xfrm>
              <a:off x="4304323" y="4370583"/>
              <a:ext cx="0" cy="2629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399" name="Line 59"/>
            <p:cNvSpPr>
              <a:spLocks noChangeShapeType="1"/>
            </p:cNvSpPr>
            <p:nvPr/>
          </p:nvSpPr>
          <p:spPr bwMode="auto">
            <a:xfrm>
              <a:off x="5072269" y="4370583"/>
              <a:ext cx="0" cy="2629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5400" name="Line 60"/>
            <p:cNvSpPr>
              <a:spLocks noChangeShapeType="1"/>
            </p:cNvSpPr>
            <p:nvPr/>
          </p:nvSpPr>
          <p:spPr bwMode="auto">
            <a:xfrm>
              <a:off x="5834954" y="4370583"/>
              <a:ext cx="0" cy="26299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4" name="Rectangle 316"/>
            <p:cNvSpPr>
              <a:spLocks noChangeArrowheads="1"/>
            </p:cNvSpPr>
            <p:nvPr/>
          </p:nvSpPr>
          <p:spPr bwMode="auto">
            <a:xfrm>
              <a:off x="3300674" y="2882957"/>
              <a:ext cx="191205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</a:t>
              </a:r>
            </a:p>
          </p:txBody>
        </p:sp>
        <p:sp>
          <p:nvSpPr>
            <p:cNvPr id="135" name="Rectangle 316"/>
            <p:cNvSpPr>
              <a:spLocks noChangeArrowheads="1"/>
            </p:cNvSpPr>
            <p:nvPr/>
          </p:nvSpPr>
          <p:spPr bwMode="auto">
            <a:xfrm>
              <a:off x="3396277" y="3132803"/>
              <a:ext cx="95603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</a:t>
              </a:r>
            </a:p>
          </p:txBody>
        </p:sp>
        <p:sp>
          <p:nvSpPr>
            <p:cNvPr id="136" name="Rectangle 316"/>
            <p:cNvSpPr>
              <a:spLocks noChangeArrowheads="1"/>
            </p:cNvSpPr>
            <p:nvPr/>
          </p:nvSpPr>
          <p:spPr bwMode="auto">
            <a:xfrm>
              <a:off x="3396277" y="3437284"/>
              <a:ext cx="95603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</a:p>
          </p:txBody>
        </p:sp>
        <p:sp>
          <p:nvSpPr>
            <p:cNvPr id="137" name="Rectangle 316"/>
            <p:cNvSpPr>
              <a:spLocks noChangeArrowheads="1"/>
            </p:cNvSpPr>
            <p:nvPr/>
          </p:nvSpPr>
          <p:spPr bwMode="auto">
            <a:xfrm>
              <a:off x="3396277" y="3721319"/>
              <a:ext cx="95603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</a:p>
          </p:txBody>
        </p:sp>
        <p:sp>
          <p:nvSpPr>
            <p:cNvPr id="138" name="Rectangle 316"/>
            <p:cNvSpPr>
              <a:spLocks noChangeArrowheads="1"/>
            </p:cNvSpPr>
            <p:nvPr/>
          </p:nvSpPr>
          <p:spPr bwMode="auto">
            <a:xfrm>
              <a:off x="3396277" y="4010613"/>
              <a:ext cx="95603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</a:p>
          </p:txBody>
        </p:sp>
        <p:sp>
          <p:nvSpPr>
            <p:cNvPr id="139" name="Rectangle 316"/>
            <p:cNvSpPr>
              <a:spLocks noChangeArrowheads="1"/>
            </p:cNvSpPr>
            <p:nvPr/>
          </p:nvSpPr>
          <p:spPr bwMode="auto">
            <a:xfrm>
              <a:off x="3396277" y="4305167"/>
              <a:ext cx="95603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0</a:t>
              </a:r>
            </a:p>
          </p:txBody>
        </p:sp>
        <p:sp>
          <p:nvSpPr>
            <p:cNvPr id="140" name="Rectangle 316"/>
            <p:cNvSpPr>
              <a:spLocks noChangeArrowheads="1"/>
            </p:cNvSpPr>
            <p:nvPr/>
          </p:nvSpPr>
          <p:spPr bwMode="auto">
            <a:xfrm>
              <a:off x="3706520" y="4396882"/>
              <a:ext cx="438180" cy="2039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</a:t>
              </a:r>
            </a:p>
          </p:txBody>
        </p:sp>
        <p:sp>
          <p:nvSpPr>
            <p:cNvPr id="141" name="Rectangle 316"/>
            <p:cNvSpPr>
              <a:spLocks noChangeArrowheads="1"/>
            </p:cNvSpPr>
            <p:nvPr/>
          </p:nvSpPr>
          <p:spPr bwMode="auto">
            <a:xfrm>
              <a:off x="4481944" y="4396882"/>
              <a:ext cx="427558" cy="407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Juste</a:t>
              </a:r>
              <a:b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</a:t>
              </a:r>
            </a:p>
          </p:txBody>
        </p:sp>
        <p:sp>
          <p:nvSpPr>
            <p:cNvPr id="142" name="Rectangle 316"/>
            <p:cNvSpPr>
              <a:spLocks noChangeArrowheads="1"/>
            </p:cNvSpPr>
            <p:nvPr/>
          </p:nvSpPr>
          <p:spPr bwMode="auto">
            <a:xfrm>
              <a:off x="5051284" y="4396882"/>
              <a:ext cx="804655" cy="4079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mois</a:t>
              </a:r>
              <a:b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</a:b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713011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442046" y="6503990"/>
            <a:ext cx="425990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DEUX CATÉGORIES DE TECHNIQUES DE SIMULATION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AUTRES FORMES D’ÉVALUATION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7505" name="Groupe 17504"/>
          <p:cNvGrpSpPr/>
          <p:nvPr/>
        </p:nvGrpSpPr>
        <p:grpSpPr>
          <a:xfrm>
            <a:off x="2139802" y="1563404"/>
            <a:ext cx="4864396" cy="3953828"/>
            <a:chOff x="1717931" y="1176338"/>
            <a:chExt cx="4864396" cy="3953828"/>
          </a:xfrm>
        </p:grpSpPr>
        <p:sp>
          <p:nvSpPr>
            <p:cNvPr id="17305" name="Rectangle 6"/>
            <p:cNvSpPr>
              <a:spLocks noChangeArrowheads="1"/>
            </p:cNvSpPr>
            <p:nvPr/>
          </p:nvSpPr>
          <p:spPr bwMode="auto">
            <a:xfrm>
              <a:off x="2281238" y="1995488"/>
              <a:ext cx="1371600" cy="4254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06" name="Rectangle 7"/>
            <p:cNvSpPr>
              <a:spLocks noChangeArrowheads="1"/>
            </p:cNvSpPr>
            <p:nvPr/>
          </p:nvSpPr>
          <p:spPr bwMode="auto">
            <a:xfrm>
              <a:off x="4538663" y="2062163"/>
              <a:ext cx="1901825" cy="4254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07" name="Freeform 8"/>
            <p:cNvSpPr>
              <a:spLocks noEditPoints="1"/>
            </p:cNvSpPr>
            <p:nvPr/>
          </p:nvSpPr>
          <p:spPr bwMode="auto">
            <a:xfrm>
              <a:off x="2935288" y="1176338"/>
              <a:ext cx="1279525" cy="819150"/>
            </a:xfrm>
            <a:custGeom>
              <a:avLst/>
              <a:gdLst>
                <a:gd name="T0" fmla="*/ 38 w 806"/>
                <a:gd name="T1" fmla="*/ 478 h 516"/>
                <a:gd name="T2" fmla="*/ 18 w 806"/>
                <a:gd name="T3" fmla="*/ 516 h 516"/>
                <a:gd name="T4" fmla="*/ 0 w 806"/>
                <a:gd name="T5" fmla="*/ 478 h 516"/>
                <a:gd name="T6" fmla="*/ 38 w 806"/>
                <a:gd name="T7" fmla="*/ 478 h 516"/>
                <a:gd name="T8" fmla="*/ 806 w 806"/>
                <a:gd name="T9" fmla="*/ 4 h 516"/>
                <a:gd name="T10" fmla="*/ 806 w 806"/>
                <a:gd name="T11" fmla="*/ 220 h 516"/>
                <a:gd name="T12" fmla="*/ 804 w 806"/>
                <a:gd name="T13" fmla="*/ 222 h 516"/>
                <a:gd name="T14" fmla="*/ 18 w 806"/>
                <a:gd name="T15" fmla="*/ 222 h 516"/>
                <a:gd name="T16" fmla="*/ 22 w 806"/>
                <a:gd name="T17" fmla="*/ 220 h 516"/>
                <a:gd name="T18" fmla="*/ 22 w 806"/>
                <a:gd name="T19" fmla="*/ 484 h 516"/>
                <a:gd name="T20" fmla="*/ 18 w 806"/>
                <a:gd name="T21" fmla="*/ 486 h 516"/>
                <a:gd name="T22" fmla="*/ 16 w 806"/>
                <a:gd name="T23" fmla="*/ 484 h 516"/>
                <a:gd name="T24" fmla="*/ 16 w 806"/>
                <a:gd name="T25" fmla="*/ 220 h 516"/>
                <a:gd name="T26" fmla="*/ 18 w 806"/>
                <a:gd name="T27" fmla="*/ 218 h 516"/>
                <a:gd name="T28" fmla="*/ 804 w 806"/>
                <a:gd name="T29" fmla="*/ 218 h 516"/>
                <a:gd name="T30" fmla="*/ 800 w 806"/>
                <a:gd name="T31" fmla="*/ 220 h 516"/>
                <a:gd name="T32" fmla="*/ 800 w 806"/>
                <a:gd name="T33" fmla="*/ 4 h 516"/>
                <a:gd name="T34" fmla="*/ 804 w 806"/>
                <a:gd name="T35" fmla="*/ 0 h 516"/>
                <a:gd name="T36" fmla="*/ 806 w 806"/>
                <a:gd name="T37" fmla="*/ 4 h 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06" h="516">
                  <a:moveTo>
                    <a:pt x="38" y="478"/>
                  </a:moveTo>
                  <a:lnTo>
                    <a:pt x="18" y="516"/>
                  </a:lnTo>
                  <a:lnTo>
                    <a:pt x="0" y="478"/>
                  </a:lnTo>
                  <a:lnTo>
                    <a:pt x="38" y="478"/>
                  </a:lnTo>
                  <a:close/>
                  <a:moveTo>
                    <a:pt x="806" y="4"/>
                  </a:moveTo>
                  <a:lnTo>
                    <a:pt x="806" y="220"/>
                  </a:lnTo>
                  <a:lnTo>
                    <a:pt x="804" y="222"/>
                  </a:lnTo>
                  <a:lnTo>
                    <a:pt x="18" y="222"/>
                  </a:lnTo>
                  <a:lnTo>
                    <a:pt x="22" y="220"/>
                  </a:lnTo>
                  <a:lnTo>
                    <a:pt x="22" y="484"/>
                  </a:lnTo>
                  <a:lnTo>
                    <a:pt x="18" y="486"/>
                  </a:lnTo>
                  <a:lnTo>
                    <a:pt x="16" y="484"/>
                  </a:lnTo>
                  <a:lnTo>
                    <a:pt x="16" y="220"/>
                  </a:lnTo>
                  <a:lnTo>
                    <a:pt x="18" y="218"/>
                  </a:lnTo>
                  <a:lnTo>
                    <a:pt x="804" y="218"/>
                  </a:lnTo>
                  <a:lnTo>
                    <a:pt x="800" y="220"/>
                  </a:lnTo>
                  <a:lnTo>
                    <a:pt x="800" y="4"/>
                  </a:lnTo>
                  <a:lnTo>
                    <a:pt x="804" y="0"/>
                  </a:lnTo>
                  <a:lnTo>
                    <a:pt x="806" y="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08" name="Freeform 9"/>
            <p:cNvSpPr>
              <a:spLocks noEditPoints="1"/>
            </p:cNvSpPr>
            <p:nvPr/>
          </p:nvSpPr>
          <p:spPr bwMode="auto">
            <a:xfrm>
              <a:off x="2873190" y="3446463"/>
              <a:ext cx="60325" cy="193675"/>
            </a:xfrm>
            <a:custGeom>
              <a:avLst/>
              <a:gdLst>
                <a:gd name="T0" fmla="*/ 38 w 38"/>
                <a:gd name="T1" fmla="*/ 94 h 122"/>
                <a:gd name="T2" fmla="*/ 18 w 38"/>
                <a:gd name="T3" fmla="*/ 122 h 122"/>
                <a:gd name="T4" fmla="*/ 0 w 38"/>
                <a:gd name="T5" fmla="*/ 94 h 122"/>
                <a:gd name="T6" fmla="*/ 38 w 38"/>
                <a:gd name="T7" fmla="*/ 94 h 122"/>
                <a:gd name="T8" fmla="*/ 18 w 38"/>
                <a:gd name="T9" fmla="*/ 4 h 122"/>
                <a:gd name="T10" fmla="*/ 22 w 38"/>
                <a:gd name="T11" fmla="*/ 2 h 122"/>
                <a:gd name="T12" fmla="*/ 22 w 38"/>
                <a:gd name="T13" fmla="*/ 100 h 122"/>
                <a:gd name="T14" fmla="*/ 18 w 38"/>
                <a:gd name="T15" fmla="*/ 100 h 122"/>
                <a:gd name="T16" fmla="*/ 16 w 38"/>
                <a:gd name="T17" fmla="*/ 100 h 122"/>
                <a:gd name="T18" fmla="*/ 16 w 38"/>
                <a:gd name="T19" fmla="*/ 2 h 122"/>
                <a:gd name="T20" fmla="*/ 18 w 38"/>
                <a:gd name="T21" fmla="*/ 0 h 122"/>
                <a:gd name="T22" fmla="*/ 18 w 38"/>
                <a:gd name="T23" fmla="*/ 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22">
                  <a:moveTo>
                    <a:pt x="38" y="94"/>
                  </a:moveTo>
                  <a:lnTo>
                    <a:pt x="18" y="122"/>
                  </a:lnTo>
                  <a:lnTo>
                    <a:pt x="0" y="94"/>
                  </a:lnTo>
                  <a:lnTo>
                    <a:pt x="38" y="94"/>
                  </a:lnTo>
                  <a:close/>
                  <a:moveTo>
                    <a:pt x="18" y="4"/>
                  </a:moveTo>
                  <a:lnTo>
                    <a:pt x="22" y="2"/>
                  </a:lnTo>
                  <a:lnTo>
                    <a:pt x="22" y="100"/>
                  </a:lnTo>
                  <a:lnTo>
                    <a:pt x="18" y="100"/>
                  </a:lnTo>
                  <a:lnTo>
                    <a:pt x="16" y="100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09" name="Freeform 10"/>
            <p:cNvSpPr>
              <a:spLocks/>
            </p:cNvSpPr>
            <p:nvPr/>
          </p:nvSpPr>
          <p:spPr bwMode="auto">
            <a:xfrm>
              <a:off x="2865438" y="3595688"/>
              <a:ext cx="60325" cy="44450"/>
            </a:xfrm>
            <a:custGeom>
              <a:avLst/>
              <a:gdLst>
                <a:gd name="T0" fmla="*/ 38 w 38"/>
                <a:gd name="T1" fmla="*/ 0 h 28"/>
                <a:gd name="T2" fmla="*/ 18 w 38"/>
                <a:gd name="T3" fmla="*/ 28 h 28"/>
                <a:gd name="T4" fmla="*/ 0 w 38"/>
                <a:gd name="T5" fmla="*/ 0 h 28"/>
                <a:gd name="T6" fmla="*/ 38 w 3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28">
                  <a:moveTo>
                    <a:pt x="38" y="0"/>
                  </a:moveTo>
                  <a:lnTo>
                    <a:pt x="18" y="28"/>
                  </a:lnTo>
                  <a:lnTo>
                    <a:pt x="0" y="0"/>
                  </a:lnTo>
                  <a:lnTo>
                    <a:pt x="38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0" name="Freeform 11"/>
            <p:cNvSpPr>
              <a:spLocks/>
            </p:cNvSpPr>
            <p:nvPr/>
          </p:nvSpPr>
          <p:spPr bwMode="auto">
            <a:xfrm>
              <a:off x="2890838" y="3446463"/>
              <a:ext cx="9525" cy="158750"/>
            </a:xfrm>
            <a:custGeom>
              <a:avLst/>
              <a:gdLst>
                <a:gd name="T0" fmla="*/ 2 w 6"/>
                <a:gd name="T1" fmla="*/ 4 h 100"/>
                <a:gd name="T2" fmla="*/ 6 w 6"/>
                <a:gd name="T3" fmla="*/ 2 h 100"/>
                <a:gd name="T4" fmla="*/ 6 w 6"/>
                <a:gd name="T5" fmla="*/ 100 h 100"/>
                <a:gd name="T6" fmla="*/ 2 w 6"/>
                <a:gd name="T7" fmla="*/ 100 h 100"/>
                <a:gd name="T8" fmla="*/ 0 w 6"/>
                <a:gd name="T9" fmla="*/ 100 h 100"/>
                <a:gd name="T10" fmla="*/ 0 w 6"/>
                <a:gd name="T11" fmla="*/ 2 h 100"/>
                <a:gd name="T12" fmla="*/ 2 w 6"/>
                <a:gd name="T13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00">
                  <a:moveTo>
                    <a:pt x="2" y="4"/>
                  </a:moveTo>
                  <a:lnTo>
                    <a:pt x="6" y="2"/>
                  </a:lnTo>
                  <a:lnTo>
                    <a:pt x="6" y="100"/>
                  </a:lnTo>
                  <a:lnTo>
                    <a:pt x="2" y="100"/>
                  </a:lnTo>
                  <a:lnTo>
                    <a:pt x="0" y="100"/>
                  </a:lnTo>
                  <a:lnTo>
                    <a:pt x="0" y="2"/>
                  </a:lnTo>
                  <a:lnTo>
                    <a:pt x="2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1" name="Freeform 12"/>
            <p:cNvSpPr>
              <a:spLocks noEditPoints="1"/>
            </p:cNvSpPr>
            <p:nvPr/>
          </p:nvSpPr>
          <p:spPr bwMode="auto">
            <a:xfrm>
              <a:off x="5424488" y="3443288"/>
              <a:ext cx="60325" cy="193675"/>
            </a:xfrm>
            <a:custGeom>
              <a:avLst/>
              <a:gdLst>
                <a:gd name="T0" fmla="*/ 38 w 38"/>
                <a:gd name="T1" fmla="*/ 94 h 122"/>
                <a:gd name="T2" fmla="*/ 18 w 38"/>
                <a:gd name="T3" fmla="*/ 122 h 122"/>
                <a:gd name="T4" fmla="*/ 0 w 38"/>
                <a:gd name="T5" fmla="*/ 94 h 122"/>
                <a:gd name="T6" fmla="*/ 38 w 38"/>
                <a:gd name="T7" fmla="*/ 94 h 122"/>
                <a:gd name="T8" fmla="*/ 18 w 38"/>
                <a:gd name="T9" fmla="*/ 4 h 122"/>
                <a:gd name="T10" fmla="*/ 22 w 38"/>
                <a:gd name="T11" fmla="*/ 0 h 122"/>
                <a:gd name="T12" fmla="*/ 22 w 38"/>
                <a:gd name="T13" fmla="*/ 98 h 122"/>
                <a:gd name="T14" fmla="*/ 18 w 38"/>
                <a:gd name="T15" fmla="*/ 100 h 122"/>
                <a:gd name="T16" fmla="*/ 16 w 38"/>
                <a:gd name="T17" fmla="*/ 98 h 122"/>
                <a:gd name="T18" fmla="*/ 16 w 38"/>
                <a:gd name="T19" fmla="*/ 0 h 122"/>
                <a:gd name="T20" fmla="*/ 18 w 38"/>
                <a:gd name="T21" fmla="*/ 0 h 122"/>
                <a:gd name="T22" fmla="*/ 18 w 38"/>
                <a:gd name="T23" fmla="*/ 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122">
                  <a:moveTo>
                    <a:pt x="38" y="94"/>
                  </a:moveTo>
                  <a:lnTo>
                    <a:pt x="18" y="122"/>
                  </a:lnTo>
                  <a:lnTo>
                    <a:pt x="0" y="94"/>
                  </a:lnTo>
                  <a:lnTo>
                    <a:pt x="38" y="94"/>
                  </a:lnTo>
                  <a:close/>
                  <a:moveTo>
                    <a:pt x="18" y="4"/>
                  </a:moveTo>
                  <a:lnTo>
                    <a:pt x="22" y="0"/>
                  </a:lnTo>
                  <a:lnTo>
                    <a:pt x="22" y="98"/>
                  </a:lnTo>
                  <a:lnTo>
                    <a:pt x="18" y="100"/>
                  </a:lnTo>
                  <a:lnTo>
                    <a:pt x="16" y="98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4" name="Freeform 15"/>
            <p:cNvSpPr>
              <a:spLocks noEditPoints="1"/>
            </p:cNvSpPr>
            <p:nvPr/>
          </p:nvSpPr>
          <p:spPr bwMode="auto">
            <a:xfrm>
              <a:off x="4271963" y="1179513"/>
              <a:ext cx="1250950" cy="882650"/>
            </a:xfrm>
            <a:custGeom>
              <a:avLst/>
              <a:gdLst>
                <a:gd name="T0" fmla="*/ 788 w 788"/>
                <a:gd name="T1" fmla="*/ 516 h 556"/>
                <a:gd name="T2" fmla="*/ 768 w 788"/>
                <a:gd name="T3" fmla="*/ 556 h 556"/>
                <a:gd name="T4" fmla="*/ 748 w 788"/>
                <a:gd name="T5" fmla="*/ 516 h 556"/>
                <a:gd name="T6" fmla="*/ 788 w 788"/>
                <a:gd name="T7" fmla="*/ 516 h 556"/>
                <a:gd name="T8" fmla="*/ 2 w 788"/>
                <a:gd name="T9" fmla="*/ 2 h 556"/>
                <a:gd name="T10" fmla="*/ 2 w 788"/>
                <a:gd name="T11" fmla="*/ 218 h 556"/>
                <a:gd name="T12" fmla="*/ 0 w 788"/>
                <a:gd name="T13" fmla="*/ 216 h 556"/>
                <a:gd name="T14" fmla="*/ 768 w 788"/>
                <a:gd name="T15" fmla="*/ 216 h 556"/>
                <a:gd name="T16" fmla="*/ 770 w 788"/>
                <a:gd name="T17" fmla="*/ 218 h 556"/>
                <a:gd name="T18" fmla="*/ 770 w 788"/>
                <a:gd name="T19" fmla="*/ 522 h 556"/>
                <a:gd name="T20" fmla="*/ 768 w 788"/>
                <a:gd name="T21" fmla="*/ 526 h 556"/>
                <a:gd name="T22" fmla="*/ 764 w 788"/>
                <a:gd name="T23" fmla="*/ 522 h 556"/>
                <a:gd name="T24" fmla="*/ 764 w 788"/>
                <a:gd name="T25" fmla="*/ 218 h 556"/>
                <a:gd name="T26" fmla="*/ 768 w 788"/>
                <a:gd name="T27" fmla="*/ 220 h 556"/>
                <a:gd name="T28" fmla="*/ 0 w 788"/>
                <a:gd name="T29" fmla="*/ 220 h 556"/>
                <a:gd name="T30" fmla="*/ 0 w 788"/>
                <a:gd name="T31" fmla="*/ 218 h 556"/>
                <a:gd name="T32" fmla="*/ 0 w 788"/>
                <a:gd name="T33" fmla="*/ 2 h 556"/>
                <a:gd name="T34" fmla="*/ 0 w 788"/>
                <a:gd name="T35" fmla="*/ 0 h 556"/>
                <a:gd name="T36" fmla="*/ 2 w 788"/>
                <a:gd name="T37" fmla="*/ 2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88" h="556">
                  <a:moveTo>
                    <a:pt x="788" y="516"/>
                  </a:moveTo>
                  <a:lnTo>
                    <a:pt x="768" y="556"/>
                  </a:lnTo>
                  <a:lnTo>
                    <a:pt x="748" y="516"/>
                  </a:lnTo>
                  <a:lnTo>
                    <a:pt x="788" y="516"/>
                  </a:lnTo>
                  <a:close/>
                  <a:moveTo>
                    <a:pt x="2" y="2"/>
                  </a:moveTo>
                  <a:lnTo>
                    <a:pt x="2" y="218"/>
                  </a:lnTo>
                  <a:lnTo>
                    <a:pt x="0" y="216"/>
                  </a:lnTo>
                  <a:lnTo>
                    <a:pt x="768" y="216"/>
                  </a:lnTo>
                  <a:lnTo>
                    <a:pt x="770" y="218"/>
                  </a:lnTo>
                  <a:lnTo>
                    <a:pt x="770" y="522"/>
                  </a:lnTo>
                  <a:lnTo>
                    <a:pt x="768" y="526"/>
                  </a:lnTo>
                  <a:lnTo>
                    <a:pt x="764" y="522"/>
                  </a:lnTo>
                  <a:lnTo>
                    <a:pt x="764" y="218"/>
                  </a:lnTo>
                  <a:lnTo>
                    <a:pt x="768" y="220"/>
                  </a:lnTo>
                  <a:lnTo>
                    <a:pt x="0" y="220"/>
                  </a:lnTo>
                  <a:lnTo>
                    <a:pt x="0" y="218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5" name="Rectangle 16"/>
            <p:cNvSpPr>
              <a:spLocks noChangeArrowheads="1"/>
            </p:cNvSpPr>
            <p:nvPr/>
          </p:nvSpPr>
          <p:spPr bwMode="auto">
            <a:xfrm>
              <a:off x="1935163" y="1243013"/>
              <a:ext cx="1485900" cy="565150"/>
            </a:xfrm>
            <a:prstGeom prst="rect">
              <a:avLst/>
            </a:prstGeom>
            <a:solidFill>
              <a:srgbClr val="E2EEEA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6" name="Rectangle 17"/>
            <p:cNvSpPr>
              <a:spLocks noChangeArrowheads="1"/>
            </p:cNvSpPr>
            <p:nvPr/>
          </p:nvSpPr>
          <p:spPr bwMode="auto">
            <a:xfrm>
              <a:off x="4538663" y="1319213"/>
              <a:ext cx="2003425" cy="549275"/>
            </a:xfrm>
            <a:prstGeom prst="rect">
              <a:avLst/>
            </a:prstGeom>
            <a:solidFill>
              <a:srgbClr val="E2EEEA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7" name="Line 18"/>
            <p:cNvSpPr>
              <a:spLocks noChangeShapeType="1"/>
            </p:cNvSpPr>
            <p:nvPr/>
          </p:nvSpPr>
          <p:spPr bwMode="auto">
            <a:xfrm>
              <a:off x="4230688" y="2246313"/>
              <a:ext cx="0" cy="28702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18" name="Rectangle 19"/>
            <p:cNvSpPr>
              <a:spLocks noChangeArrowheads="1"/>
            </p:cNvSpPr>
            <p:nvPr/>
          </p:nvSpPr>
          <p:spPr bwMode="auto">
            <a:xfrm>
              <a:off x="2281238" y="2039938"/>
              <a:ext cx="1371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Vérification de l’acquisition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savoir-faire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certification.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51" name="Rectangle 52"/>
            <p:cNvSpPr>
              <a:spLocks noChangeArrowheads="1"/>
            </p:cNvSpPr>
            <p:nvPr/>
          </p:nvSpPr>
          <p:spPr bwMode="auto">
            <a:xfrm>
              <a:off x="4538663" y="2106613"/>
              <a:ext cx="19018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Vérification de la capacité à utiliser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enseignements de la formation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environnement complexe.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18" name="Rectangle 119"/>
            <p:cNvSpPr>
              <a:spLocks noChangeArrowheads="1"/>
            </p:cNvSpPr>
            <p:nvPr/>
          </p:nvSpPr>
          <p:spPr bwMode="auto">
            <a:xfrm>
              <a:off x="1717931" y="2461578"/>
              <a:ext cx="2370842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principe en est simple : à l’issue de la formation,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doit réaliser une tâche, avec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vrais outils ou sur de vraies installations, dans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imparti et avec un résultat qui a été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préalablement défini. L’échec étant également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une sanction, il importe de proposer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seconde chance à ceux qui ne réussiraient pas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 fois.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34" name="Rectangle 336"/>
            <p:cNvSpPr>
              <a:spLocks noChangeArrowheads="1"/>
            </p:cNvSpPr>
            <p:nvPr/>
          </p:nvSpPr>
          <p:spPr bwMode="auto">
            <a:xfrm>
              <a:off x="4498423" y="2581514"/>
              <a:ext cx="208390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s’agit d’évaluer le comportement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candidat, ses choix, sa façon de travailler.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chercher systématiquement à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piéger, pas plus qu’il ne faut se focaliser sur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seul résultat. Le chemin emprunté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pour y arriver est également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très important.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85" name="Rectangle 488"/>
            <p:cNvSpPr>
              <a:spLocks noChangeArrowheads="1"/>
            </p:cNvSpPr>
            <p:nvPr/>
          </p:nvSpPr>
          <p:spPr bwMode="auto">
            <a:xfrm>
              <a:off x="1935163" y="1287463"/>
              <a:ext cx="14859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les opérateurs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production, les techniciens,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fin des formations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spécifiques et très pointues.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47" name="Rectangle 550"/>
            <p:cNvSpPr>
              <a:spLocks noChangeArrowheads="1"/>
            </p:cNvSpPr>
            <p:nvPr/>
          </p:nvSpPr>
          <p:spPr bwMode="auto">
            <a:xfrm>
              <a:off x="4538663" y="1354138"/>
              <a:ext cx="20034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les cadres, les agents de maîtrise,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fin des formations à dominante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comportementale ou des formations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intégrant un savoir très dispersé.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37" name="Rectangle 641"/>
            <p:cNvSpPr>
              <a:spLocks noChangeArrowheads="1"/>
            </p:cNvSpPr>
            <p:nvPr/>
          </p:nvSpPr>
          <p:spPr bwMode="auto">
            <a:xfrm>
              <a:off x="1819722" y="3656013"/>
              <a:ext cx="2167260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en est ainsi d’un opérateur formé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contrôle non destructif par ultrasons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doit pouvoir mettre en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œuvre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l’installation de contrôle, détecter sur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pièce test une série de défauts qui ont été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préalablement caractérisés, en fournir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interprétation. S’il y parvient, il obtient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certification. En cas d’erreur, la certification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n’est pas donnée et la formation doit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suivie à nouveau quelques mois plus tard.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74" name="Rectangle 879"/>
            <p:cNvSpPr>
              <a:spLocks noChangeArrowheads="1"/>
            </p:cNvSpPr>
            <p:nvPr/>
          </p:nvSpPr>
          <p:spPr bwMode="auto">
            <a:xfrm>
              <a:off x="4468813" y="3652838"/>
              <a:ext cx="2095125" cy="1477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l’issue d’une formation de perfectionnement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techniques de vente, un formateur qui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n’était pas celui ayant dispensé la formation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joué par téléphone et avec chacun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le rôle de client difficile, agressif....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Ces appels, que les stagiaires attendaient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sans avoir été prévenus de leur instant,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intervenus dans le mois qui a suivi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Le formateur testeur a pu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parfaitement se rendre compte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l’assimilation de ces techniques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0701041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1</a:t>
            </a: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33" name="Groupe 32"/>
          <p:cNvGrpSpPr/>
          <p:nvPr/>
        </p:nvGrpSpPr>
        <p:grpSpPr>
          <a:xfrm>
            <a:off x="2267744" y="2295816"/>
            <a:ext cx="4623425" cy="2281454"/>
            <a:chOff x="2405873" y="2214314"/>
            <a:chExt cx="4225825" cy="2085256"/>
          </a:xfrm>
        </p:grpSpPr>
        <p:sp>
          <p:nvSpPr>
            <p:cNvPr id="3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05873" y="2214314"/>
              <a:ext cx="4225825" cy="20852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5"/>
            <p:cNvSpPr>
              <a:spLocks noChangeArrowheads="1"/>
            </p:cNvSpPr>
            <p:nvPr/>
          </p:nvSpPr>
          <p:spPr bwMode="auto">
            <a:xfrm>
              <a:off x="2414086" y="2214314"/>
              <a:ext cx="4209398" cy="1155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6"/>
            <p:cNvSpPr>
              <a:spLocks noChangeArrowheads="1"/>
            </p:cNvSpPr>
            <p:nvPr/>
          </p:nvSpPr>
          <p:spPr bwMode="auto">
            <a:xfrm>
              <a:off x="2405873" y="2225867"/>
              <a:ext cx="8213" cy="206215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7"/>
            <p:cNvSpPr>
              <a:spLocks noChangeArrowheads="1"/>
            </p:cNvSpPr>
            <p:nvPr/>
          </p:nvSpPr>
          <p:spPr bwMode="auto">
            <a:xfrm>
              <a:off x="2414086" y="4288017"/>
              <a:ext cx="4209398" cy="11553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8"/>
            <p:cNvSpPr>
              <a:spLocks noChangeArrowheads="1"/>
            </p:cNvSpPr>
            <p:nvPr/>
          </p:nvSpPr>
          <p:spPr bwMode="auto">
            <a:xfrm>
              <a:off x="6623485" y="2225867"/>
              <a:ext cx="8213" cy="206215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9"/>
            <p:cNvSpPr>
              <a:spLocks/>
            </p:cNvSpPr>
            <p:nvPr/>
          </p:nvSpPr>
          <p:spPr bwMode="auto">
            <a:xfrm>
              <a:off x="2483901" y="2341393"/>
              <a:ext cx="390139" cy="554528"/>
            </a:xfrm>
            <a:custGeom>
              <a:avLst/>
              <a:gdLst>
                <a:gd name="T0" fmla="*/ 142 w 190"/>
                <a:gd name="T1" fmla="*/ 0 h 192"/>
                <a:gd name="T2" fmla="*/ 142 w 190"/>
                <a:gd name="T3" fmla="*/ 48 h 192"/>
                <a:gd name="T4" fmla="*/ 0 w 190"/>
                <a:gd name="T5" fmla="*/ 48 h 192"/>
                <a:gd name="T6" fmla="*/ 0 w 190"/>
                <a:gd name="T7" fmla="*/ 144 h 192"/>
                <a:gd name="T8" fmla="*/ 142 w 190"/>
                <a:gd name="T9" fmla="*/ 144 h 192"/>
                <a:gd name="T10" fmla="*/ 142 w 190"/>
                <a:gd name="T11" fmla="*/ 192 h 192"/>
                <a:gd name="T12" fmla="*/ 190 w 190"/>
                <a:gd name="T13" fmla="*/ 96 h 192"/>
                <a:gd name="T14" fmla="*/ 142 w 190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" h="192">
                  <a:moveTo>
                    <a:pt x="142" y="0"/>
                  </a:moveTo>
                  <a:lnTo>
                    <a:pt x="142" y="48"/>
                  </a:lnTo>
                  <a:lnTo>
                    <a:pt x="0" y="48"/>
                  </a:lnTo>
                  <a:lnTo>
                    <a:pt x="0" y="144"/>
                  </a:lnTo>
                  <a:lnTo>
                    <a:pt x="142" y="144"/>
                  </a:lnTo>
                  <a:lnTo>
                    <a:pt x="142" y="192"/>
                  </a:lnTo>
                  <a:lnTo>
                    <a:pt x="190" y="96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0"/>
            <p:cNvSpPr>
              <a:spLocks/>
            </p:cNvSpPr>
            <p:nvPr/>
          </p:nvSpPr>
          <p:spPr bwMode="auto">
            <a:xfrm>
              <a:off x="2483901" y="2341393"/>
              <a:ext cx="390139" cy="554528"/>
            </a:xfrm>
            <a:custGeom>
              <a:avLst/>
              <a:gdLst>
                <a:gd name="T0" fmla="*/ 142 w 190"/>
                <a:gd name="T1" fmla="*/ 0 h 192"/>
                <a:gd name="T2" fmla="*/ 142 w 190"/>
                <a:gd name="T3" fmla="*/ 48 h 192"/>
                <a:gd name="T4" fmla="*/ 0 w 190"/>
                <a:gd name="T5" fmla="*/ 48 h 192"/>
                <a:gd name="T6" fmla="*/ 0 w 190"/>
                <a:gd name="T7" fmla="*/ 144 h 192"/>
                <a:gd name="T8" fmla="*/ 142 w 190"/>
                <a:gd name="T9" fmla="*/ 144 h 192"/>
                <a:gd name="T10" fmla="*/ 142 w 190"/>
                <a:gd name="T11" fmla="*/ 192 h 192"/>
                <a:gd name="T12" fmla="*/ 190 w 190"/>
                <a:gd name="T13" fmla="*/ 96 h 192"/>
                <a:gd name="T14" fmla="*/ 142 w 190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" h="192">
                  <a:moveTo>
                    <a:pt x="142" y="0"/>
                  </a:moveTo>
                  <a:lnTo>
                    <a:pt x="142" y="48"/>
                  </a:lnTo>
                  <a:lnTo>
                    <a:pt x="0" y="48"/>
                  </a:lnTo>
                  <a:lnTo>
                    <a:pt x="0" y="144"/>
                  </a:lnTo>
                  <a:lnTo>
                    <a:pt x="142" y="144"/>
                  </a:lnTo>
                  <a:lnTo>
                    <a:pt x="142" y="192"/>
                  </a:lnTo>
                  <a:lnTo>
                    <a:pt x="190" y="96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11"/>
            <p:cNvSpPr>
              <a:spLocks/>
            </p:cNvSpPr>
            <p:nvPr/>
          </p:nvSpPr>
          <p:spPr bwMode="auto">
            <a:xfrm>
              <a:off x="2709771" y="2953685"/>
              <a:ext cx="1338794" cy="1149490"/>
            </a:xfrm>
            <a:custGeom>
              <a:avLst/>
              <a:gdLst>
                <a:gd name="T0" fmla="*/ 326 w 652"/>
                <a:gd name="T1" fmla="*/ 0 h 398"/>
                <a:gd name="T2" fmla="*/ 260 w 652"/>
                <a:gd name="T3" fmla="*/ 4 h 398"/>
                <a:gd name="T4" fmla="*/ 200 w 652"/>
                <a:gd name="T5" fmla="*/ 16 h 398"/>
                <a:gd name="T6" fmla="*/ 144 w 652"/>
                <a:gd name="T7" fmla="*/ 34 h 398"/>
                <a:gd name="T8" fmla="*/ 96 w 652"/>
                <a:gd name="T9" fmla="*/ 58 h 398"/>
                <a:gd name="T10" fmla="*/ 56 w 652"/>
                <a:gd name="T11" fmla="*/ 88 h 398"/>
                <a:gd name="T12" fmla="*/ 26 w 652"/>
                <a:gd name="T13" fmla="*/ 122 h 398"/>
                <a:gd name="T14" fmla="*/ 6 w 652"/>
                <a:gd name="T15" fmla="*/ 160 h 398"/>
                <a:gd name="T16" fmla="*/ 0 w 652"/>
                <a:gd name="T17" fmla="*/ 200 h 398"/>
                <a:gd name="T18" fmla="*/ 2 w 652"/>
                <a:gd name="T19" fmla="*/ 220 h 398"/>
                <a:gd name="T20" fmla="*/ 14 w 652"/>
                <a:gd name="T21" fmla="*/ 260 h 398"/>
                <a:gd name="T22" fmla="*/ 40 w 652"/>
                <a:gd name="T23" fmla="*/ 294 h 398"/>
                <a:gd name="T24" fmla="*/ 74 w 652"/>
                <a:gd name="T25" fmla="*/ 326 h 398"/>
                <a:gd name="T26" fmla="*/ 118 w 652"/>
                <a:gd name="T27" fmla="*/ 354 h 398"/>
                <a:gd name="T28" fmla="*/ 170 w 652"/>
                <a:gd name="T29" fmla="*/ 374 h 398"/>
                <a:gd name="T30" fmla="*/ 230 w 652"/>
                <a:gd name="T31" fmla="*/ 390 h 398"/>
                <a:gd name="T32" fmla="*/ 292 w 652"/>
                <a:gd name="T33" fmla="*/ 398 h 398"/>
                <a:gd name="T34" fmla="*/ 326 w 652"/>
                <a:gd name="T35" fmla="*/ 398 h 398"/>
                <a:gd name="T36" fmla="*/ 392 w 652"/>
                <a:gd name="T37" fmla="*/ 394 h 398"/>
                <a:gd name="T38" fmla="*/ 452 w 652"/>
                <a:gd name="T39" fmla="*/ 384 h 398"/>
                <a:gd name="T40" fmla="*/ 508 w 652"/>
                <a:gd name="T41" fmla="*/ 364 h 398"/>
                <a:gd name="T42" fmla="*/ 556 w 652"/>
                <a:gd name="T43" fmla="*/ 340 h 398"/>
                <a:gd name="T44" fmla="*/ 596 w 652"/>
                <a:gd name="T45" fmla="*/ 312 h 398"/>
                <a:gd name="T46" fmla="*/ 626 w 652"/>
                <a:gd name="T47" fmla="*/ 278 h 398"/>
                <a:gd name="T48" fmla="*/ 646 w 652"/>
                <a:gd name="T49" fmla="*/ 240 h 398"/>
                <a:gd name="T50" fmla="*/ 652 w 652"/>
                <a:gd name="T51" fmla="*/ 200 h 398"/>
                <a:gd name="T52" fmla="*/ 650 w 652"/>
                <a:gd name="T53" fmla="*/ 180 h 398"/>
                <a:gd name="T54" fmla="*/ 638 w 652"/>
                <a:gd name="T55" fmla="*/ 140 h 398"/>
                <a:gd name="T56" fmla="*/ 612 w 652"/>
                <a:gd name="T57" fmla="*/ 104 h 398"/>
                <a:gd name="T58" fmla="*/ 578 w 652"/>
                <a:gd name="T59" fmla="*/ 74 h 398"/>
                <a:gd name="T60" fmla="*/ 534 w 652"/>
                <a:gd name="T61" fmla="*/ 46 h 398"/>
                <a:gd name="T62" fmla="*/ 482 w 652"/>
                <a:gd name="T63" fmla="*/ 24 h 398"/>
                <a:gd name="T64" fmla="*/ 422 w 652"/>
                <a:gd name="T65" fmla="*/ 10 h 398"/>
                <a:gd name="T66" fmla="*/ 360 w 652"/>
                <a:gd name="T67" fmla="*/ 2 h 398"/>
                <a:gd name="T68" fmla="*/ 326 w 652"/>
                <a:gd name="T6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2" h="398">
                  <a:moveTo>
                    <a:pt x="326" y="0"/>
                  </a:moveTo>
                  <a:lnTo>
                    <a:pt x="326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30" y="10"/>
                  </a:lnTo>
                  <a:lnTo>
                    <a:pt x="200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6" y="58"/>
                  </a:lnTo>
                  <a:lnTo>
                    <a:pt x="74" y="74"/>
                  </a:lnTo>
                  <a:lnTo>
                    <a:pt x="56" y="88"/>
                  </a:lnTo>
                  <a:lnTo>
                    <a:pt x="40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60"/>
                  </a:lnTo>
                  <a:lnTo>
                    <a:pt x="2" y="18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60"/>
                  </a:lnTo>
                  <a:lnTo>
                    <a:pt x="26" y="278"/>
                  </a:lnTo>
                  <a:lnTo>
                    <a:pt x="40" y="294"/>
                  </a:lnTo>
                  <a:lnTo>
                    <a:pt x="56" y="312"/>
                  </a:lnTo>
                  <a:lnTo>
                    <a:pt x="74" y="326"/>
                  </a:lnTo>
                  <a:lnTo>
                    <a:pt x="96" y="340"/>
                  </a:lnTo>
                  <a:lnTo>
                    <a:pt x="118" y="354"/>
                  </a:lnTo>
                  <a:lnTo>
                    <a:pt x="144" y="364"/>
                  </a:lnTo>
                  <a:lnTo>
                    <a:pt x="170" y="374"/>
                  </a:lnTo>
                  <a:lnTo>
                    <a:pt x="200" y="384"/>
                  </a:lnTo>
                  <a:lnTo>
                    <a:pt x="230" y="390"/>
                  </a:lnTo>
                  <a:lnTo>
                    <a:pt x="260" y="394"/>
                  </a:lnTo>
                  <a:lnTo>
                    <a:pt x="292" y="398"/>
                  </a:lnTo>
                  <a:lnTo>
                    <a:pt x="326" y="398"/>
                  </a:lnTo>
                  <a:lnTo>
                    <a:pt x="326" y="398"/>
                  </a:lnTo>
                  <a:lnTo>
                    <a:pt x="360" y="398"/>
                  </a:lnTo>
                  <a:lnTo>
                    <a:pt x="392" y="394"/>
                  </a:lnTo>
                  <a:lnTo>
                    <a:pt x="422" y="390"/>
                  </a:lnTo>
                  <a:lnTo>
                    <a:pt x="452" y="384"/>
                  </a:lnTo>
                  <a:lnTo>
                    <a:pt x="482" y="374"/>
                  </a:lnTo>
                  <a:lnTo>
                    <a:pt x="508" y="364"/>
                  </a:lnTo>
                  <a:lnTo>
                    <a:pt x="534" y="354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2"/>
                  </a:lnTo>
                  <a:lnTo>
                    <a:pt x="612" y="294"/>
                  </a:lnTo>
                  <a:lnTo>
                    <a:pt x="626" y="278"/>
                  </a:lnTo>
                  <a:lnTo>
                    <a:pt x="638" y="260"/>
                  </a:lnTo>
                  <a:lnTo>
                    <a:pt x="646" y="240"/>
                  </a:lnTo>
                  <a:lnTo>
                    <a:pt x="650" y="220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0" y="180"/>
                  </a:lnTo>
                  <a:lnTo>
                    <a:pt x="646" y="160"/>
                  </a:lnTo>
                  <a:lnTo>
                    <a:pt x="638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4"/>
                  </a:lnTo>
                  <a:lnTo>
                    <a:pt x="556" y="58"/>
                  </a:lnTo>
                  <a:lnTo>
                    <a:pt x="534" y="46"/>
                  </a:lnTo>
                  <a:lnTo>
                    <a:pt x="508" y="34"/>
                  </a:lnTo>
                  <a:lnTo>
                    <a:pt x="482" y="24"/>
                  </a:lnTo>
                  <a:lnTo>
                    <a:pt x="452" y="16"/>
                  </a:lnTo>
                  <a:lnTo>
                    <a:pt x="422" y="10"/>
                  </a:lnTo>
                  <a:lnTo>
                    <a:pt x="392" y="4"/>
                  </a:lnTo>
                  <a:lnTo>
                    <a:pt x="360" y="2"/>
                  </a:lnTo>
                  <a:lnTo>
                    <a:pt x="326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2"/>
            <p:cNvSpPr>
              <a:spLocks/>
            </p:cNvSpPr>
            <p:nvPr/>
          </p:nvSpPr>
          <p:spPr bwMode="auto">
            <a:xfrm>
              <a:off x="2709771" y="2953685"/>
              <a:ext cx="1338794" cy="1149490"/>
            </a:xfrm>
            <a:custGeom>
              <a:avLst/>
              <a:gdLst>
                <a:gd name="T0" fmla="*/ 326 w 652"/>
                <a:gd name="T1" fmla="*/ 0 h 398"/>
                <a:gd name="T2" fmla="*/ 260 w 652"/>
                <a:gd name="T3" fmla="*/ 4 h 398"/>
                <a:gd name="T4" fmla="*/ 200 w 652"/>
                <a:gd name="T5" fmla="*/ 16 h 398"/>
                <a:gd name="T6" fmla="*/ 144 w 652"/>
                <a:gd name="T7" fmla="*/ 34 h 398"/>
                <a:gd name="T8" fmla="*/ 96 w 652"/>
                <a:gd name="T9" fmla="*/ 58 h 398"/>
                <a:gd name="T10" fmla="*/ 56 w 652"/>
                <a:gd name="T11" fmla="*/ 88 h 398"/>
                <a:gd name="T12" fmla="*/ 26 w 652"/>
                <a:gd name="T13" fmla="*/ 122 h 398"/>
                <a:gd name="T14" fmla="*/ 6 w 652"/>
                <a:gd name="T15" fmla="*/ 160 h 398"/>
                <a:gd name="T16" fmla="*/ 0 w 652"/>
                <a:gd name="T17" fmla="*/ 200 h 398"/>
                <a:gd name="T18" fmla="*/ 2 w 652"/>
                <a:gd name="T19" fmla="*/ 220 h 398"/>
                <a:gd name="T20" fmla="*/ 14 w 652"/>
                <a:gd name="T21" fmla="*/ 260 h 398"/>
                <a:gd name="T22" fmla="*/ 40 w 652"/>
                <a:gd name="T23" fmla="*/ 294 h 398"/>
                <a:gd name="T24" fmla="*/ 74 w 652"/>
                <a:gd name="T25" fmla="*/ 326 h 398"/>
                <a:gd name="T26" fmla="*/ 118 w 652"/>
                <a:gd name="T27" fmla="*/ 354 h 398"/>
                <a:gd name="T28" fmla="*/ 170 w 652"/>
                <a:gd name="T29" fmla="*/ 374 h 398"/>
                <a:gd name="T30" fmla="*/ 230 w 652"/>
                <a:gd name="T31" fmla="*/ 390 h 398"/>
                <a:gd name="T32" fmla="*/ 292 w 652"/>
                <a:gd name="T33" fmla="*/ 398 h 398"/>
                <a:gd name="T34" fmla="*/ 326 w 652"/>
                <a:gd name="T35" fmla="*/ 398 h 398"/>
                <a:gd name="T36" fmla="*/ 392 w 652"/>
                <a:gd name="T37" fmla="*/ 394 h 398"/>
                <a:gd name="T38" fmla="*/ 452 w 652"/>
                <a:gd name="T39" fmla="*/ 384 h 398"/>
                <a:gd name="T40" fmla="*/ 508 w 652"/>
                <a:gd name="T41" fmla="*/ 364 h 398"/>
                <a:gd name="T42" fmla="*/ 556 w 652"/>
                <a:gd name="T43" fmla="*/ 340 h 398"/>
                <a:gd name="T44" fmla="*/ 596 w 652"/>
                <a:gd name="T45" fmla="*/ 312 h 398"/>
                <a:gd name="T46" fmla="*/ 626 w 652"/>
                <a:gd name="T47" fmla="*/ 278 h 398"/>
                <a:gd name="T48" fmla="*/ 646 w 652"/>
                <a:gd name="T49" fmla="*/ 240 h 398"/>
                <a:gd name="T50" fmla="*/ 652 w 652"/>
                <a:gd name="T51" fmla="*/ 200 h 398"/>
                <a:gd name="T52" fmla="*/ 650 w 652"/>
                <a:gd name="T53" fmla="*/ 180 h 398"/>
                <a:gd name="T54" fmla="*/ 638 w 652"/>
                <a:gd name="T55" fmla="*/ 140 h 398"/>
                <a:gd name="T56" fmla="*/ 612 w 652"/>
                <a:gd name="T57" fmla="*/ 104 h 398"/>
                <a:gd name="T58" fmla="*/ 578 w 652"/>
                <a:gd name="T59" fmla="*/ 74 h 398"/>
                <a:gd name="T60" fmla="*/ 534 w 652"/>
                <a:gd name="T61" fmla="*/ 46 h 398"/>
                <a:gd name="T62" fmla="*/ 482 w 652"/>
                <a:gd name="T63" fmla="*/ 24 h 398"/>
                <a:gd name="T64" fmla="*/ 422 w 652"/>
                <a:gd name="T65" fmla="*/ 10 h 398"/>
                <a:gd name="T66" fmla="*/ 360 w 652"/>
                <a:gd name="T67" fmla="*/ 2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2" h="398">
                  <a:moveTo>
                    <a:pt x="326" y="0"/>
                  </a:moveTo>
                  <a:lnTo>
                    <a:pt x="326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30" y="10"/>
                  </a:lnTo>
                  <a:lnTo>
                    <a:pt x="200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6" y="58"/>
                  </a:lnTo>
                  <a:lnTo>
                    <a:pt x="74" y="74"/>
                  </a:lnTo>
                  <a:lnTo>
                    <a:pt x="56" y="88"/>
                  </a:lnTo>
                  <a:lnTo>
                    <a:pt x="40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60"/>
                  </a:lnTo>
                  <a:lnTo>
                    <a:pt x="2" y="18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60"/>
                  </a:lnTo>
                  <a:lnTo>
                    <a:pt x="26" y="278"/>
                  </a:lnTo>
                  <a:lnTo>
                    <a:pt x="40" y="294"/>
                  </a:lnTo>
                  <a:lnTo>
                    <a:pt x="56" y="312"/>
                  </a:lnTo>
                  <a:lnTo>
                    <a:pt x="74" y="326"/>
                  </a:lnTo>
                  <a:lnTo>
                    <a:pt x="96" y="340"/>
                  </a:lnTo>
                  <a:lnTo>
                    <a:pt x="118" y="354"/>
                  </a:lnTo>
                  <a:lnTo>
                    <a:pt x="144" y="364"/>
                  </a:lnTo>
                  <a:lnTo>
                    <a:pt x="170" y="374"/>
                  </a:lnTo>
                  <a:lnTo>
                    <a:pt x="200" y="384"/>
                  </a:lnTo>
                  <a:lnTo>
                    <a:pt x="230" y="390"/>
                  </a:lnTo>
                  <a:lnTo>
                    <a:pt x="260" y="394"/>
                  </a:lnTo>
                  <a:lnTo>
                    <a:pt x="292" y="398"/>
                  </a:lnTo>
                  <a:lnTo>
                    <a:pt x="326" y="398"/>
                  </a:lnTo>
                  <a:lnTo>
                    <a:pt x="326" y="398"/>
                  </a:lnTo>
                  <a:lnTo>
                    <a:pt x="360" y="398"/>
                  </a:lnTo>
                  <a:lnTo>
                    <a:pt x="392" y="394"/>
                  </a:lnTo>
                  <a:lnTo>
                    <a:pt x="422" y="390"/>
                  </a:lnTo>
                  <a:lnTo>
                    <a:pt x="452" y="384"/>
                  </a:lnTo>
                  <a:lnTo>
                    <a:pt x="482" y="374"/>
                  </a:lnTo>
                  <a:lnTo>
                    <a:pt x="508" y="364"/>
                  </a:lnTo>
                  <a:lnTo>
                    <a:pt x="534" y="354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2"/>
                  </a:lnTo>
                  <a:lnTo>
                    <a:pt x="612" y="294"/>
                  </a:lnTo>
                  <a:lnTo>
                    <a:pt x="626" y="278"/>
                  </a:lnTo>
                  <a:lnTo>
                    <a:pt x="638" y="260"/>
                  </a:lnTo>
                  <a:lnTo>
                    <a:pt x="646" y="240"/>
                  </a:lnTo>
                  <a:lnTo>
                    <a:pt x="650" y="220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0" y="180"/>
                  </a:lnTo>
                  <a:lnTo>
                    <a:pt x="646" y="160"/>
                  </a:lnTo>
                  <a:lnTo>
                    <a:pt x="638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4"/>
                  </a:lnTo>
                  <a:lnTo>
                    <a:pt x="556" y="58"/>
                  </a:lnTo>
                  <a:lnTo>
                    <a:pt x="534" y="46"/>
                  </a:lnTo>
                  <a:lnTo>
                    <a:pt x="508" y="34"/>
                  </a:lnTo>
                  <a:lnTo>
                    <a:pt x="482" y="24"/>
                  </a:lnTo>
                  <a:lnTo>
                    <a:pt x="452" y="16"/>
                  </a:lnTo>
                  <a:lnTo>
                    <a:pt x="422" y="10"/>
                  </a:lnTo>
                  <a:lnTo>
                    <a:pt x="392" y="4"/>
                  </a:lnTo>
                  <a:lnTo>
                    <a:pt x="360" y="2"/>
                  </a:lnTo>
                  <a:lnTo>
                    <a:pt x="3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3"/>
            <p:cNvSpPr>
              <a:spLocks noEditPoints="1"/>
            </p:cNvSpPr>
            <p:nvPr/>
          </p:nvSpPr>
          <p:spPr bwMode="auto">
            <a:xfrm>
              <a:off x="4044458" y="2999895"/>
              <a:ext cx="1420929" cy="537199"/>
            </a:xfrm>
            <a:custGeom>
              <a:avLst/>
              <a:gdLst>
                <a:gd name="T0" fmla="*/ 652 w 692"/>
                <a:gd name="T1" fmla="*/ 0 h 186"/>
                <a:gd name="T2" fmla="*/ 692 w 692"/>
                <a:gd name="T3" fmla="*/ 18 h 186"/>
                <a:gd name="T4" fmla="*/ 652 w 692"/>
                <a:gd name="T5" fmla="*/ 38 h 186"/>
                <a:gd name="T6" fmla="*/ 652 w 692"/>
                <a:gd name="T7" fmla="*/ 0 h 186"/>
                <a:gd name="T8" fmla="*/ 2 w 692"/>
                <a:gd name="T9" fmla="*/ 182 h 186"/>
                <a:gd name="T10" fmla="*/ 346 w 692"/>
                <a:gd name="T11" fmla="*/ 182 h 186"/>
                <a:gd name="T12" fmla="*/ 344 w 692"/>
                <a:gd name="T13" fmla="*/ 184 h 186"/>
                <a:gd name="T14" fmla="*/ 344 w 692"/>
                <a:gd name="T15" fmla="*/ 18 h 186"/>
                <a:gd name="T16" fmla="*/ 346 w 692"/>
                <a:gd name="T17" fmla="*/ 16 h 186"/>
                <a:gd name="T18" fmla="*/ 658 w 692"/>
                <a:gd name="T19" fmla="*/ 16 h 186"/>
                <a:gd name="T20" fmla="*/ 662 w 692"/>
                <a:gd name="T21" fmla="*/ 18 h 186"/>
                <a:gd name="T22" fmla="*/ 658 w 692"/>
                <a:gd name="T23" fmla="*/ 22 h 186"/>
                <a:gd name="T24" fmla="*/ 346 w 692"/>
                <a:gd name="T25" fmla="*/ 22 h 186"/>
                <a:gd name="T26" fmla="*/ 348 w 692"/>
                <a:gd name="T27" fmla="*/ 18 h 186"/>
                <a:gd name="T28" fmla="*/ 348 w 692"/>
                <a:gd name="T29" fmla="*/ 184 h 186"/>
                <a:gd name="T30" fmla="*/ 346 w 692"/>
                <a:gd name="T31" fmla="*/ 186 h 186"/>
                <a:gd name="T32" fmla="*/ 2 w 692"/>
                <a:gd name="T33" fmla="*/ 186 h 186"/>
                <a:gd name="T34" fmla="*/ 0 w 692"/>
                <a:gd name="T35" fmla="*/ 184 h 186"/>
                <a:gd name="T36" fmla="*/ 2 w 692"/>
                <a:gd name="T37" fmla="*/ 1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186">
                  <a:moveTo>
                    <a:pt x="652" y="0"/>
                  </a:moveTo>
                  <a:lnTo>
                    <a:pt x="692" y="18"/>
                  </a:lnTo>
                  <a:lnTo>
                    <a:pt x="652" y="38"/>
                  </a:lnTo>
                  <a:lnTo>
                    <a:pt x="652" y="0"/>
                  </a:lnTo>
                  <a:close/>
                  <a:moveTo>
                    <a:pt x="2" y="182"/>
                  </a:moveTo>
                  <a:lnTo>
                    <a:pt x="346" y="182"/>
                  </a:lnTo>
                  <a:lnTo>
                    <a:pt x="344" y="184"/>
                  </a:lnTo>
                  <a:lnTo>
                    <a:pt x="344" y="18"/>
                  </a:lnTo>
                  <a:lnTo>
                    <a:pt x="346" y="16"/>
                  </a:lnTo>
                  <a:lnTo>
                    <a:pt x="658" y="16"/>
                  </a:lnTo>
                  <a:lnTo>
                    <a:pt x="662" y="18"/>
                  </a:lnTo>
                  <a:lnTo>
                    <a:pt x="658" y="22"/>
                  </a:lnTo>
                  <a:lnTo>
                    <a:pt x="346" y="22"/>
                  </a:lnTo>
                  <a:lnTo>
                    <a:pt x="348" y="18"/>
                  </a:lnTo>
                  <a:lnTo>
                    <a:pt x="348" y="184"/>
                  </a:lnTo>
                  <a:lnTo>
                    <a:pt x="346" y="186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2" y="18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4"/>
            <p:cNvSpPr>
              <a:spLocks noEditPoints="1"/>
            </p:cNvSpPr>
            <p:nvPr/>
          </p:nvSpPr>
          <p:spPr bwMode="auto">
            <a:xfrm>
              <a:off x="4044458" y="3311817"/>
              <a:ext cx="1420929" cy="225277"/>
            </a:xfrm>
            <a:custGeom>
              <a:avLst/>
              <a:gdLst>
                <a:gd name="T0" fmla="*/ 652 w 692"/>
                <a:gd name="T1" fmla="*/ 0 h 78"/>
                <a:gd name="T2" fmla="*/ 692 w 692"/>
                <a:gd name="T3" fmla="*/ 20 h 78"/>
                <a:gd name="T4" fmla="*/ 652 w 692"/>
                <a:gd name="T5" fmla="*/ 40 h 78"/>
                <a:gd name="T6" fmla="*/ 652 w 692"/>
                <a:gd name="T7" fmla="*/ 0 h 78"/>
                <a:gd name="T8" fmla="*/ 2 w 692"/>
                <a:gd name="T9" fmla="*/ 74 h 78"/>
                <a:gd name="T10" fmla="*/ 346 w 692"/>
                <a:gd name="T11" fmla="*/ 74 h 78"/>
                <a:gd name="T12" fmla="*/ 344 w 692"/>
                <a:gd name="T13" fmla="*/ 76 h 78"/>
                <a:gd name="T14" fmla="*/ 344 w 692"/>
                <a:gd name="T15" fmla="*/ 20 h 78"/>
                <a:gd name="T16" fmla="*/ 346 w 692"/>
                <a:gd name="T17" fmla="*/ 16 h 78"/>
                <a:gd name="T18" fmla="*/ 658 w 692"/>
                <a:gd name="T19" fmla="*/ 16 h 78"/>
                <a:gd name="T20" fmla="*/ 662 w 692"/>
                <a:gd name="T21" fmla="*/ 20 h 78"/>
                <a:gd name="T22" fmla="*/ 658 w 692"/>
                <a:gd name="T23" fmla="*/ 22 h 78"/>
                <a:gd name="T24" fmla="*/ 346 w 692"/>
                <a:gd name="T25" fmla="*/ 22 h 78"/>
                <a:gd name="T26" fmla="*/ 348 w 692"/>
                <a:gd name="T27" fmla="*/ 20 h 78"/>
                <a:gd name="T28" fmla="*/ 348 w 692"/>
                <a:gd name="T29" fmla="*/ 76 h 78"/>
                <a:gd name="T30" fmla="*/ 346 w 692"/>
                <a:gd name="T31" fmla="*/ 78 h 78"/>
                <a:gd name="T32" fmla="*/ 2 w 692"/>
                <a:gd name="T33" fmla="*/ 78 h 78"/>
                <a:gd name="T34" fmla="*/ 0 w 692"/>
                <a:gd name="T35" fmla="*/ 76 h 78"/>
                <a:gd name="T36" fmla="*/ 2 w 692"/>
                <a:gd name="T37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78">
                  <a:moveTo>
                    <a:pt x="652" y="0"/>
                  </a:moveTo>
                  <a:lnTo>
                    <a:pt x="692" y="20"/>
                  </a:lnTo>
                  <a:lnTo>
                    <a:pt x="652" y="40"/>
                  </a:lnTo>
                  <a:lnTo>
                    <a:pt x="652" y="0"/>
                  </a:lnTo>
                  <a:close/>
                  <a:moveTo>
                    <a:pt x="2" y="74"/>
                  </a:moveTo>
                  <a:lnTo>
                    <a:pt x="346" y="74"/>
                  </a:lnTo>
                  <a:lnTo>
                    <a:pt x="344" y="76"/>
                  </a:lnTo>
                  <a:lnTo>
                    <a:pt x="344" y="20"/>
                  </a:lnTo>
                  <a:lnTo>
                    <a:pt x="346" y="16"/>
                  </a:lnTo>
                  <a:lnTo>
                    <a:pt x="658" y="16"/>
                  </a:lnTo>
                  <a:lnTo>
                    <a:pt x="662" y="20"/>
                  </a:lnTo>
                  <a:lnTo>
                    <a:pt x="658" y="22"/>
                  </a:lnTo>
                  <a:lnTo>
                    <a:pt x="346" y="22"/>
                  </a:lnTo>
                  <a:lnTo>
                    <a:pt x="348" y="20"/>
                  </a:lnTo>
                  <a:lnTo>
                    <a:pt x="348" y="76"/>
                  </a:lnTo>
                  <a:lnTo>
                    <a:pt x="346" y="78"/>
                  </a:lnTo>
                  <a:lnTo>
                    <a:pt x="2" y="78"/>
                  </a:lnTo>
                  <a:lnTo>
                    <a:pt x="0" y="76"/>
                  </a:lnTo>
                  <a:lnTo>
                    <a:pt x="2" y="7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5"/>
            <p:cNvSpPr>
              <a:spLocks noEditPoints="1"/>
            </p:cNvSpPr>
            <p:nvPr/>
          </p:nvSpPr>
          <p:spPr bwMode="auto">
            <a:xfrm>
              <a:off x="4044458" y="3525541"/>
              <a:ext cx="1420929" cy="213724"/>
            </a:xfrm>
            <a:custGeom>
              <a:avLst/>
              <a:gdLst>
                <a:gd name="T0" fmla="*/ 652 w 692"/>
                <a:gd name="T1" fmla="*/ 36 h 74"/>
                <a:gd name="T2" fmla="*/ 692 w 692"/>
                <a:gd name="T3" fmla="*/ 54 h 74"/>
                <a:gd name="T4" fmla="*/ 652 w 692"/>
                <a:gd name="T5" fmla="*/ 74 h 74"/>
                <a:gd name="T6" fmla="*/ 652 w 692"/>
                <a:gd name="T7" fmla="*/ 36 h 74"/>
                <a:gd name="T8" fmla="*/ 2 w 692"/>
                <a:gd name="T9" fmla="*/ 0 h 74"/>
                <a:gd name="T10" fmla="*/ 346 w 692"/>
                <a:gd name="T11" fmla="*/ 0 h 74"/>
                <a:gd name="T12" fmla="*/ 348 w 692"/>
                <a:gd name="T13" fmla="*/ 2 h 74"/>
                <a:gd name="T14" fmla="*/ 348 w 692"/>
                <a:gd name="T15" fmla="*/ 54 h 74"/>
                <a:gd name="T16" fmla="*/ 346 w 692"/>
                <a:gd name="T17" fmla="*/ 52 h 74"/>
                <a:gd name="T18" fmla="*/ 658 w 692"/>
                <a:gd name="T19" fmla="*/ 52 h 74"/>
                <a:gd name="T20" fmla="*/ 662 w 692"/>
                <a:gd name="T21" fmla="*/ 54 h 74"/>
                <a:gd name="T22" fmla="*/ 658 w 692"/>
                <a:gd name="T23" fmla="*/ 56 h 74"/>
                <a:gd name="T24" fmla="*/ 346 w 692"/>
                <a:gd name="T25" fmla="*/ 56 h 74"/>
                <a:gd name="T26" fmla="*/ 344 w 692"/>
                <a:gd name="T27" fmla="*/ 54 h 74"/>
                <a:gd name="T28" fmla="*/ 344 w 692"/>
                <a:gd name="T29" fmla="*/ 2 h 74"/>
                <a:gd name="T30" fmla="*/ 346 w 692"/>
                <a:gd name="T31" fmla="*/ 4 h 74"/>
                <a:gd name="T32" fmla="*/ 2 w 692"/>
                <a:gd name="T33" fmla="*/ 4 h 74"/>
                <a:gd name="T34" fmla="*/ 0 w 692"/>
                <a:gd name="T35" fmla="*/ 2 h 74"/>
                <a:gd name="T36" fmla="*/ 2 w 692"/>
                <a:gd name="T3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74">
                  <a:moveTo>
                    <a:pt x="652" y="36"/>
                  </a:moveTo>
                  <a:lnTo>
                    <a:pt x="692" y="54"/>
                  </a:lnTo>
                  <a:lnTo>
                    <a:pt x="652" y="74"/>
                  </a:lnTo>
                  <a:lnTo>
                    <a:pt x="652" y="36"/>
                  </a:lnTo>
                  <a:close/>
                  <a:moveTo>
                    <a:pt x="2" y="0"/>
                  </a:moveTo>
                  <a:lnTo>
                    <a:pt x="346" y="0"/>
                  </a:lnTo>
                  <a:lnTo>
                    <a:pt x="348" y="2"/>
                  </a:lnTo>
                  <a:lnTo>
                    <a:pt x="348" y="54"/>
                  </a:lnTo>
                  <a:lnTo>
                    <a:pt x="346" y="52"/>
                  </a:lnTo>
                  <a:lnTo>
                    <a:pt x="658" y="52"/>
                  </a:lnTo>
                  <a:lnTo>
                    <a:pt x="662" y="54"/>
                  </a:lnTo>
                  <a:lnTo>
                    <a:pt x="658" y="56"/>
                  </a:lnTo>
                  <a:lnTo>
                    <a:pt x="346" y="56"/>
                  </a:lnTo>
                  <a:lnTo>
                    <a:pt x="344" y="54"/>
                  </a:lnTo>
                  <a:lnTo>
                    <a:pt x="344" y="2"/>
                  </a:lnTo>
                  <a:lnTo>
                    <a:pt x="34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6"/>
            <p:cNvSpPr>
              <a:spLocks noEditPoints="1"/>
            </p:cNvSpPr>
            <p:nvPr/>
          </p:nvSpPr>
          <p:spPr bwMode="auto">
            <a:xfrm>
              <a:off x="4044458" y="3525541"/>
              <a:ext cx="1420929" cy="525646"/>
            </a:xfrm>
            <a:custGeom>
              <a:avLst/>
              <a:gdLst>
                <a:gd name="T0" fmla="*/ 652 w 692"/>
                <a:gd name="T1" fmla="*/ 144 h 182"/>
                <a:gd name="T2" fmla="*/ 692 w 692"/>
                <a:gd name="T3" fmla="*/ 162 h 182"/>
                <a:gd name="T4" fmla="*/ 652 w 692"/>
                <a:gd name="T5" fmla="*/ 182 h 182"/>
                <a:gd name="T6" fmla="*/ 652 w 692"/>
                <a:gd name="T7" fmla="*/ 144 h 182"/>
                <a:gd name="T8" fmla="*/ 2 w 692"/>
                <a:gd name="T9" fmla="*/ 0 h 182"/>
                <a:gd name="T10" fmla="*/ 346 w 692"/>
                <a:gd name="T11" fmla="*/ 0 h 182"/>
                <a:gd name="T12" fmla="*/ 348 w 692"/>
                <a:gd name="T13" fmla="*/ 2 h 182"/>
                <a:gd name="T14" fmla="*/ 348 w 692"/>
                <a:gd name="T15" fmla="*/ 162 h 182"/>
                <a:gd name="T16" fmla="*/ 346 w 692"/>
                <a:gd name="T17" fmla="*/ 160 h 182"/>
                <a:gd name="T18" fmla="*/ 658 w 692"/>
                <a:gd name="T19" fmla="*/ 160 h 182"/>
                <a:gd name="T20" fmla="*/ 662 w 692"/>
                <a:gd name="T21" fmla="*/ 162 h 182"/>
                <a:gd name="T22" fmla="*/ 658 w 692"/>
                <a:gd name="T23" fmla="*/ 164 h 182"/>
                <a:gd name="T24" fmla="*/ 346 w 692"/>
                <a:gd name="T25" fmla="*/ 164 h 182"/>
                <a:gd name="T26" fmla="*/ 344 w 692"/>
                <a:gd name="T27" fmla="*/ 162 h 182"/>
                <a:gd name="T28" fmla="*/ 344 w 692"/>
                <a:gd name="T29" fmla="*/ 2 h 182"/>
                <a:gd name="T30" fmla="*/ 346 w 692"/>
                <a:gd name="T31" fmla="*/ 4 h 182"/>
                <a:gd name="T32" fmla="*/ 2 w 692"/>
                <a:gd name="T33" fmla="*/ 4 h 182"/>
                <a:gd name="T34" fmla="*/ 0 w 692"/>
                <a:gd name="T35" fmla="*/ 2 h 182"/>
                <a:gd name="T36" fmla="*/ 2 w 692"/>
                <a:gd name="T3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182">
                  <a:moveTo>
                    <a:pt x="652" y="144"/>
                  </a:moveTo>
                  <a:lnTo>
                    <a:pt x="692" y="162"/>
                  </a:lnTo>
                  <a:lnTo>
                    <a:pt x="652" y="182"/>
                  </a:lnTo>
                  <a:lnTo>
                    <a:pt x="652" y="144"/>
                  </a:lnTo>
                  <a:close/>
                  <a:moveTo>
                    <a:pt x="2" y="0"/>
                  </a:moveTo>
                  <a:lnTo>
                    <a:pt x="346" y="0"/>
                  </a:lnTo>
                  <a:lnTo>
                    <a:pt x="348" y="2"/>
                  </a:lnTo>
                  <a:lnTo>
                    <a:pt x="348" y="162"/>
                  </a:lnTo>
                  <a:lnTo>
                    <a:pt x="346" y="160"/>
                  </a:lnTo>
                  <a:lnTo>
                    <a:pt x="658" y="160"/>
                  </a:lnTo>
                  <a:lnTo>
                    <a:pt x="662" y="162"/>
                  </a:lnTo>
                  <a:lnTo>
                    <a:pt x="658" y="164"/>
                  </a:lnTo>
                  <a:lnTo>
                    <a:pt x="346" y="164"/>
                  </a:lnTo>
                  <a:lnTo>
                    <a:pt x="344" y="162"/>
                  </a:lnTo>
                  <a:lnTo>
                    <a:pt x="344" y="2"/>
                  </a:lnTo>
                  <a:lnTo>
                    <a:pt x="34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7"/>
            <p:cNvSpPr>
              <a:spLocks noChangeArrowheads="1"/>
            </p:cNvSpPr>
            <p:nvPr/>
          </p:nvSpPr>
          <p:spPr bwMode="auto">
            <a:xfrm>
              <a:off x="2987824" y="2564904"/>
              <a:ext cx="10627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thématique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18"/>
            <p:cNvSpPr>
              <a:spLocks noChangeArrowheads="1"/>
            </p:cNvSpPr>
            <p:nvPr/>
          </p:nvSpPr>
          <p:spPr bwMode="auto">
            <a:xfrm>
              <a:off x="2709771" y="3466875"/>
              <a:ext cx="133879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19"/>
            <p:cNvSpPr>
              <a:spLocks noChangeArrowheads="1"/>
            </p:cNvSpPr>
            <p:nvPr/>
          </p:nvSpPr>
          <p:spPr bwMode="auto">
            <a:xfrm>
              <a:off x="5555735" y="3035547"/>
              <a:ext cx="526648" cy="223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Thème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0"/>
            <p:cNvSpPr>
              <a:spLocks noChangeArrowheads="1"/>
            </p:cNvSpPr>
            <p:nvPr/>
          </p:nvSpPr>
          <p:spPr bwMode="auto">
            <a:xfrm>
              <a:off x="5555735" y="3353245"/>
              <a:ext cx="526648" cy="223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Thème 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21"/>
            <p:cNvSpPr>
              <a:spLocks noChangeArrowheads="1"/>
            </p:cNvSpPr>
            <p:nvPr/>
          </p:nvSpPr>
          <p:spPr bwMode="auto">
            <a:xfrm>
              <a:off x="5555735" y="3665167"/>
              <a:ext cx="526648" cy="223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Thème 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2"/>
            <p:cNvSpPr>
              <a:spLocks noChangeArrowheads="1"/>
            </p:cNvSpPr>
            <p:nvPr/>
          </p:nvSpPr>
          <p:spPr bwMode="auto">
            <a:xfrm>
              <a:off x="5555735" y="3925102"/>
              <a:ext cx="435418" cy="2239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….……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751163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182987" y="6503990"/>
            <a:ext cx="277802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RÔLE DE L’EXERCICE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AUTRES FORMES D’ÉVALUATION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8692" name="Groupe 18691"/>
          <p:cNvGrpSpPr/>
          <p:nvPr/>
        </p:nvGrpSpPr>
        <p:grpSpPr>
          <a:xfrm>
            <a:off x="1972034" y="2133600"/>
            <a:ext cx="5264262" cy="2807568"/>
            <a:chOff x="2014538" y="2125663"/>
            <a:chExt cx="4857816" cy="2590800"/>
          </a:xfrm>
        </p:grpSpPr>
        <p:sp>
          <p:nvSpPr>
            <p:cNvPr id="18492" name="Freeform 6"/>
            <p:cNvSpPr>
              <a:spLocks/>
            </p:cNvSpPr>
            <p:nvPr/>
          </p:nvSpPr>
          <p:spPr bwMode="auto">
            <a:xfrm>
              <a:off x="4221163" y="2605088"/>
              <a:ext cx="876300" cy="282575"/>
            </a:xfrm>
            <a:custGeom>
              <a:avLst/>
              <a:gdLst>
                <a:gd name="T0" fmla="*/ 552 w 552"/>
                <a:gd name="T1" fmla="*/ 2 h 178"/>
                <a:gd name="T2" fmla="*/ 552 w 552"/>
                <a:gd name="T3" fmla="*/ 106 h 178"/>
                <a:gd name="T4" fmla="*/ 548 w 552"/>
                <a:gd name="T5" fmla="*/ 108 h 178"/>
                <a:gd name="T6" fmla="*/ 2 w 552"/>
                <a:gd name="T7" fmla="*/ 108 h 178"/>
                <a:gd name="T8" fmla="*/ 4 w 552"/>
                <a:gd name="T9" fmla="*/ 106 h 178"/>
                <a:gd name="T10" fmla="*/ 4 w 552"/>
                <a:gd name="T11" fmla="*/ 178 h 178"/>
                <a:gd name="T12" fmla="*/ 2 w 552"/>
                <a:gd name="T13" fmla="*/ 178 h 178"/>
                <a:gd name="T14" fmla="*/ 0 w 552"/>
                <a:gd name="T15" fmla="*/ 178 h 178"/>
                <a:gd name="T16" fmla="*/ 0 w 552"/>
                <a:gd name="T17" fmla="*/ 106 h 178"/>
                <a:gd name="T18" fmla="*/ 2 w 552"/>
                <a:gd name="T19" fmla="*/ 102 h 178"/>
                <a:gd name="T20" fmla="*/ 548 w 552"/>
                <a:gd name="T21" fmla="*/ 102 h 178"/>
                <a:gd name="T22" fmla="*/ 546 w 552"/>
                <a:gd name="T23" fmla="*/ 106 h 178"/>
                <a:gd name="T24" fmla="*/ 546 w 552"/>
                <a:gd name="T25" fmla="*/ 2 h 178"/>
                <a:gd name="T26" fmla="*/ 548 w 552"/>
                <a:gd name="T27" fmla="*/ 0 h 178"/>
                <a:gd name="T28" fmla="*/ 552 w 552"/>
                <a:gd name="T29" fmla="*/ 2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52" h="178">
                  <a:moveTo>
                    <a:pt x="552" y="2"/>
                  </a:moveTo>
                  <a:lnTo>
                    <a:pt x="552" y="106"/>
                  </a:lnTo>
                  <a:lnTo>
                    <a:pt x="548" y="108"/>
                  </a:lnTo>
                  <a:lnTo>
                    <a:pt x="2" y="108"/>
                  </a:lnTo>
                  <a:lnTo>
                    <a:pt x="4" y="106"/>
                  </a:lnTo>
                  <a:lnTo>
                    <a:pt x="4" y="178"/>
                  </a:lnTo>
                  <a:lnTo>
                    <a:pt x="2" y="178"/>
                  </a:lnTo>
                  <a:lnTo>
                    <a:pt x="0" y="178"/>
                  </a:lnTo>
                  <a:lnTo>
                    <a:pt x="0" y="106"/>
                  </a:lnTo>
                  <a:lnTo>
                    <a:pt x="2" y="102"/>
                  </a:lnTo>
                  <a:lnTo>
                    <a:pt x="548" y="102"/>
                  </a:lnTo>
                  <a:lnTo>
                    <a:pt x="546" y="106"/>
                  </a:lnTo>
                  <a:lnTo>
                    <a:pt x="546" y="2"/>
                  </a:lnTo>
                  <a:lnTo>
                    <a:pt x="548" y="0"/>
                  </a:lnTo>
                  <a:lnTo>
                    <a:pt x="55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3" name="Rectangle 7"/>
            <p:cNvSpPr>
              <a:spLocks noChangeArrowheads="1"/>
            </p:cNvSpPr>
            <p:nvPr/>
          </p:nvSpPr>
          <p:spPr bwMode="auto">
            <a:xfrm>
              <a:off x="2846388" y="2366963"/>
              <a:ext cx="930275" cy="193675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4" name="Rectangle 8"/>
            <p:cNvSpPr>
              <a:spLocks noChangeArrowheads="1"/>
            </p:cNvSpPr>
            <p:nvPr/>
          </p:nvSpPr>
          <p:spPr bwMode="auto">
            <a:xfrm>
              <a:off x="2846388" y="2366963"/>
              <a:ext cx="93027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5" name="Rectangle 9"/>
            <p:cNvSpPr>
              <a:spLocks noChangeArrowheads="1"/>
            </p:cNvSpPr>
            <p:nvPr/>
          </p:nvSpPr>
          <p:spPr bwMode="auto">
            <a:xfrm>
              <a:off x="4624388" y="2125663"/>
              <a:ext cx="933450" cy="530225"/>
            </a:xfrm>
            <a:prstGeom prst="rect">
              <a:avLst/>
            </a:prstGeom>
            <a:solidFill>
              <a:srgbClr val="FFFFF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6" name="Rectangle 10"/>
            <p:cNvSpPr>
              <a:spLocks noChangeArrowheads="1"/>
            </p:cNvSpPr>
            <p:nvPr/>
          </p:nvSpPr>
          <p:spPr bwMode="auto">
            <a:xfrm>
              <a:off x="4624388" y="2125663"/>
              <a:ext cx="933450" cy="530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7" name="Freeform 11"/>
            <p:cNvSpPr>
              <a:spLocks noEditPoints="1"/>
            </p:cNvSpPr>
            <p:nvPr/>
          </p:nvSpPr>
          <p:spPr bwMode="auto">
            <a:xfrm>
              <a:off x="3306763" y="2554288"/>
              <a:ext cx="949325" cy="431800"/>
            </a:xfrm>
            <a:custGeom>
              <a:avLst/>
              <a:gdLst>
                <a:gd name="T0" fmla="*/ 598 w 598"/>
                <a:gd name="T1" fmla="*/ 234 h 272"/>
                <a:gd name="T2" fmla="*/ 578 w 598"/>
                <a:gd name="T3" fmla="*/ 272 h 272"/>
                <a:gd name="T4" fmla="*/ 560 w 598"/>
                <a:gd name="T5" fmla="*/ 234 h 272"/>
                <a:gd name="T6" fmla="*/ 598 w 598"/>
                <a:gd name="T7" fmla="*/ 234 h 272"/>
                <a:gd name="T8" fmla="*/ 4 w 598"/>
                <a:gd name="T9" fmla="*/ 4 h 272"/>
                <a:gd name="T10" fmla="*/ 4 w 598"/>
                <a:gd name="T11" fmla="*/ 138 h 272"/>
                <a:gd name="T12" fmla="*/ 4 w 598"/>
                <a:gd name="T13" fmla="*/ 134 h 272"/>
                <a:gd name="T14" fmla="*/ 578 w 598"/>
                <a:gd name="T15" fmla="*/ 134 h 272"/>
                <a:gd name="T16" fmla="*/ 580 w 598"/>
                <a:gd name="T17" fmla="*/ 138 h 272"/>
                <a:gd name="T18" fmla="*/ 580 w 598"/>
                <a:gd name="T19" fmla="*/ 240 h 272"/>
                <a:gd name="T20" fmla="*/ 578 w 598"/>
                <a:gd name="T21" fmla="*/ 242 h 272"/>
                <a:gd name="T22" fmla="*/ 576 w 598"/>
                <a:gd name="T23" fmla="*/ 240 h 272"/>
                <a:gd name="T24" fmla="*/ 576 w 598"/>
                <a:gd name="T25" fmla="*/ 138 h 272"/>
                <a:gd name="T26" fmla="*/ 578 w 598"/>
                <a:gd name="T27" fmla="*/ 140 h 272"/>
                <a:gd name="T28" fmla="*/ 4 w 598"/>
                <a:gd name="T29" fmla="*/ 140 h 272"/>
                <a:gd name="T30" fmla="*/ 0 w 598"/>
                <a:gd name="T31" fmla="*/ 138 h 272"/>
                <a:gd name="T32" fmla="*/ 0 w 598"/>
                <a:gd name="T33" fmla="*/ 4 h 272"/>
                <a:gd name="T34" fmla="*/ 4 w 598"/>
                <a:gd name="T35" fmla="*/ 0 h 272"/>
                <a:gd name="T36" fmla="*/ 4 w 598"/>
                <a:gd name="T37" fmla="*/ 4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8" h="272">
                  <a:moveTo>
                    <a:pt x="598" y="234"/>
                  </a:moveTo>
                  <a:lnTo>
                    <a:pt x="578" y="272"/>
                  </a:lnTo>
                  <a:lnTo>
                    <a:pt x="560" y="234"/>
                  </a:lnTo>
                  <a:lnTo>
                    <a:pt x="598" y="234"/>
                  </a:lnTo>
                  <a:close/>
                  <a:moveTo>
                    <a:pt x="4" y="4"/>
                  </a:moveTo>
                  <a:lnTo>
                    <a:pt x="4" y="138"/>
                  </a:lnTo>
                  <a:lnTo>
                    <a:pt x="4" y="134"/>
                  </a:lnTo>
                  <a:lnTo>
                    <a:pt x="578" y="134"/>
                  </a:lnTo>
                  <a:lnTo>
                    <a:pt x="580" y="138"/>
                  </a:lnTo>
                  <a:lnTo>
                    <a:pt x="580" y="240"/>
                  </a:lnTo>
                  <a:lnTo>
                    <a:pt x="578" y="242"/>
                  </a:lnTo>
                  <a:lnTo>
                    <a:pt x="576" y="240"/>
                  </a:lnTo>
                  <a:lnTo>
                    <a:pt x="576" y="138"/>
                  </a:lnTo>
                  <a:lnTo>
                    <a:pt x="578" y="140"/>
                  </a:lnTo>
                  <a:lnTo>
                    <a:pt x="4" y="140"/>
                  </a:lnTo>
                  <a:lnTo>
                    <a:pt x="0" y="138"/>
                  </a:ln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8" name="Freeform 12"/>
            <p:cNvSpPr>
              <a:spLocks/>
            </p:cNvSpPr>
            <p:nvPr/>
          </p:nvSpPr>
          <p:spPr bwMode="auto">
            <a:xfrm>
              <a:off x="3567113" y="2986088"/>
              <a:ext cx="1314450" cy="603250"/>
            </a:xfrm>
            <a:custGeom>
              <a:avLst/>
              <a:gdLst>
                <a:gd name="T0" fmla="*/ 414 w 828"/>
                <a:gd name="T1" fmla="*/ 0 h 380"/>
                <a:gd name="T2" fmla="*/ 0 w 828"/>
                <a:gd name="T3" fmla="*/ 190 h 380"/>
                <a:gd name="T4" fmla="*/ 414 w 828"/>
                <a:gd name="T5" fmla="*/ 380 h 380"/>
                <a:gd name="T6" fmla="*/ 828 w 828"/>
                <a:gd name="T7" fmla="*/ 190 h 380"/>
                <a:gd name="T8" fmla="*/ 414 w 828"/>
                <a:gd name="T9" fmla="*/ 0 h 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28" h="380">
                  <a:moveTo>
                    <a:pt x="414" y="0"/>
                  </a:moveTo>
                  <a:lnTo>
                    <a:pt x="0" y="190"/>
                  </a:lnTo>
                  <a:lnTo>
                    <a:pt x="414" y="380"/>
                  </a:lnTo>
                  <a:lnTo>
                    <a:pt x="828" y="190"/>
                  </a:lnTo>
                  <a:lnTo>
                    <a:pt x="414" y="0"/>
                  </a:lnTo>
                  <a:close/>
                </a:path>
              </a:pathLst>
            </a:custGeom>
            <a:noFill/>
            <a:ln w="19050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99" name="Freeform 13"/>
            <p:cNvSpPr>
              <a:spLocks noEditPoints="1"/>
            </p:cNvSpPr>
            <p:nvPr/>
          </p:nvSpPr>
          <p:spPr bwMode="auto">
            <a:xfrm>
              <a:off x="2293938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2 w 286"/>
                <a:gd name="T17" fmla="*/ 0 h 4"/>
                <a:gd name="T18" fmla="*/ 252 w 286"/>
                <a:gd name="T19" fmla="*/ 2 h 4"/>
                <a:gd name="T20" fmla="*/ 252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6 w 286"/>
                <a:gd name="T31" fmla="*/ 0 h 4"/>
                <a:gd name="T32" fmla="*/ 220 w 286"/>
                <a:gd name="T33" fmla="*/ 2 h 4"/>
                <a:gd name="T34" fmla="*/ 216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4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8 w 286"/>
                <a:gd name="T73" fmla="*/ 0 h 4"/>
                <a:gd name="T74" fmla="*/ 118 w 286"/>
                <a:gd name="T75" fmla="*/ 2 h 4"/>
                <a:gd name="T76" fmla="*/ 118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68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68 w 286"/>
                <a:gd name="T93" fmla="*/ 4 h 4"/>
                <a:gd name="T94" fmla="*/ 66 w 286"/>
                <a:gd name="T95" fmla="*/ 2 h 4"/>
                <a:gd name="T96" fmla="*/ 68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0" name="Freeform 14"/>
            <p:cNvSpPr>
              <a:spLocks noEditPoints="1"/>
            </p:cNvSpPr>
            <p:nvPr/>
          </p:nvSpPr>
          <p:spPr bwMode="auto">
            <a:xfrm>
              <a:off x="2773363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2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6 w 286"/>
                <a:gd name="T31" fmla="*/ 0 h 4"/>
                <a:gd name="T32" fmla="*/ 220 w 286"/>
                <a:gd name="T33" fmla="*/ 2 h 4"/>
                <a:gd name="T34" fmla="*/ 216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4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8 w 286"/>
                <a:gd name="T73" fmla="*/ 0 h 4"/>
                <a:gd name="T74" fmla="*/ 118 w 286"/>
                <a:gd name="T75" fmla="*/ 2 h 4"/>
                <a:gd name="T76" fmla="*/ 118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68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68 w 286"/>
                <a:gd name="T93" fmla="*/ 4 h 4"/>
                <a:gd name="T94" fmla="*/ 66 w 286"/>
                <a:gd name="T95" fmla="*/ 2 h 4"/>
                <a:gd name="T96" fmla="*/ 68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1" name="Freeform 15"/>
            <p:cNvSpPr>
              <a:spLocks noEditPoints="1"/>
            </p:cNvSpPr>
            <p:nvPr/>
          </p:nvSpPr>
          <p:spPr bwMode="auto">
            <a:xfrm>
              <a:off x="3252788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6 w 286"/>
                <a:gd name="T31" fmla="*/ 0 h 4"/>
                <a:gd name="T32" fmla="*/ 220 w 286"/>
                <a:gd name="T33" fmla="*/ 2 h 4"/>
                <a:gd name="T34" fmla="*/ 216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8 w 286"/>
                <a:gd name="T73" fmla="*/ 0 h 4"/>
                <a:gd name="T74" fmla="*/ 118 w 286"/>
                <a:gd name="T75" fmla="*/ 2 h 4"/>
                <a:gd name="T76" fmla="*/ 118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68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68 w 286"/>
                <a:gd name="T93" fmla="*/ 4 h 4"/>
                <a:gd name="T94" fmla="*/ 66 w 286"/>
                <a:gd name="T95" fmla="*/ 2 h 4"/>
                <a:gd name="T96" fmla="*/ 68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2" name="Freeform 16"/>
            <p:cNvSpPr>
              <a:spLocks noEditPoints="1"/>
            </p:cNvSpPr>
            <p:nvPr/>
          </p:nvSpPr>
          <p:spPr bwMode="auto">
            <a:xfrm>
              <a:off x="3732213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6 w 286"/>
                <a:gd name="T3" fmla="*/ 0 h 4"/>
                <a:gd name="T4" fmla="*/ 286 w 286"/>
                <a:gd name="T5" fmla="*/ 2 h 4"/>
                <a:gd name="T6" fmla="*/ 286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68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68 w 286"/>
                <a:gd name="T93" fmla="*/ 4 h 4"/>
                <a:gd name="T94" fmla="*/ 66 w 286"/>
                <a:gd name="T95" fmla="*/ 2 h 4"/>
                <a:gd name="T96" fmla="*/ 68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20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3" name="Freeform 17"/>
            <p:cNvSpPr>
              <a:spLocks noEditPoints="1"/>
            </p:cNvSpPr>
            <p:nvPr/>
          </p:nvSpPr>
          <p:spPr bwMode="auto">
            <a:xfrm>
              <a:off x="4211638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2 w 286"/>
                <a:gd name="T109" fmla="*/ 2 h 4"/>
                <a:gd name="T110" fmla="*/ 36 w 286"/>
                <a:gd name="T111" fmla="*/ 0 h 4"/>
                <a:gd name="T112" fmla="*/ 2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2 w 286"/>
                <a:gd name="T121" fmla="*/ 4 h 4"/>
                <a:gd name="T122" fmla="*/ 0 w 286"/>
                <a:gd name="T123" fmla="*/ 2 h 4"/>
                <a:gd name="T124" fmla="*/ 2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4" name="Freeform 18"/>
            <p:cNvSpPr>
              <a:spLocks noEditPoints="1"/>
            </p:cNvSpPr>
            <p:nvPr/>
          </p:nvSpPr>
          <p:spPr bwMode="auto">
            <a:xfrm>
              <a:off x="4691063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6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70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70 w 286"/>
                <a:gd name="T51" fmla="*/ 4 h 4"/>
                <a:gd name="T52" fmla="*/ 168 w 286"/>
                <a:gd name="T53" fmla="*/ 2 h 4"/>
                <a:gd name="T54" fmla="*/ 170 w 286"/>
                <a:gd name="T55" fmla="*/ 0 h 4"/>
                <a:gd name="T56" fmla="*/ 136 w 286"/>
                <a:gd name="T57" fmla="*/ 0 h 4"/>
                <a:gd name="T58" fmla="*/ 152 w 286"/>
                <a:gd name="T59" fmla="*/ 0 h 4"/>
                <a:gd name="T60" fmla="*/ 152 w 286"/>
                <a:gd name="T61" fmla="*/ 2 h 4"/>
                <a:gd name="T62" fmla="*/ 152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0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0 w 286"/>
                <a:gd name="T121" fmla="*/ 4 h 4"/>
                <a:gd name="T122" fmla="*/ 0 w 286"/>
                <a:gd name="T123" fmla="*/ 2 h 4"/>
                <a:gd name="T124" fmla="*/ 0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6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5" name="Freeform 19"/>
            <p:cNvSpPr>
              <a:spLocks noEditPoints="1"/>
            </p:cNvSpPr>
            <p:nvPr/>
          </p:nvSpPr>
          <p:spPr bwMode="auto">
            <a:xfrm>
              <a:off x="5170488" y="2855913"/>
              <a:ext cx="454025" cy="6350"/>
            </a:xfrm>
            <a:custGeom>
              <a:avLst/>
              <a:gdLst>
                <a:gd name="T0" fmla="*/ 270 w 286"/>
                <a:gd name="T1" fmla="*/ 0 h 4"/>
                <a:gd name="T2" fmla="*/ 284 w 286"/>
                <a:gd name="T3" fmla="*/ 0 h 4"/>
                <a:gd name="T4" fmla="*/ 286 w 286"/>
                <a:gd name="T5" fmla="*/ 2 h 4"/>
                <a:gd name="T6" fmla="*/ 284 w 286"/>
                <a:gd name="T7" fmla="*/ 4 h 4"/>
                <a:gd name="T8" fmla="*/ 270 w 286"/>
                <a:gd name="T9" fmla="*/ 4 h 4"/>
                <a:gd name="T10" fmla="*/ 268 w 286"/>
                <a:gd name="T11" fmla="*/ 2 h 4"/>
                <a:gd name="T12" fmla="*/ 270 w 286"/>
                <a:gd name="T13" fmla="*/ 0 h 4"/>
                <a:gd name="T14" fmla="*/ 236 w 286"/>
                <a:gd name="T15" fmla="*/ 0 h 4"/>
                <a:gd name="T16" fmla="*/ 250 w 286"/>
                <a:gd name="T17" fmla="*/ 0 h 4"/>
                <a:gd name="T18" fmla="*/ 254 w 286"/>
                <a:gd name="T19" fmla="*/ 2 h 4"/>
                <a:gd name="T20" fmla="*/ 250 w 286"/>
                <a:gd name="T21" fmla="*/ 4 h 4"/>
                <a:gd name="T22" fmla="*/ 236 w 286"/>
                <a:gd name="T23" fmla="*/ 4 h 4"/>
                <a:gd name="T24" fmla="*/ 234 w 286"/>
                <a:gd name="T25" fmla="*/ 2 h 4"/>
                <a:gd name="T26" fmla="*/ 236 w 286"/>
                <a:gd name="T27" fmla="*/ 0 h 4"/>
                <a:gd name="T28" fmla="*/ 204 w 286"/>
                <a:gd name="T29" fmla="*/ 0 h 4"/>
                <a:gd name="T30" fmla="*/ 218 w 286"/>
                <a:gd name="T31" fmla="*/ 0 h 4"/>
                <a:gd name="T32" fmla="*/ 220 w 286"/>
                <a:gd name="T33" fmla="*/ 2 h 4"/>
                <a:gd name="T34" fmla="*/ 218 w 286"/>
                <a:gd name="T35" fmla="*/ 4 h 4"/>
                <a:gd name="T36" fmla="*/ 204 w 286"/>
                <a:gd name="T37" fmla="*/ 4 h 4"/>
                <a:gd name="T38" fmla="*/ 200 w 286"/>
                <a:gd name="T39" fmla="*/ 2 h 4"/>
                <a:gd name="T40" fmla="*/ 204 w 286"/>
                <a:gd name="T41" fmla="*/ 0 h 4"/>
                <a:gd name="T42" fmla="*/ 168 w 286"/>
                <a:gd name="T43" fmla="*/ 0 h 4"/>
                <a:gd name="T44" fmla="*/ 184 w 286"/>
                <a:gd name="T45" fmla="*/ 0 h 4"/>
                <a:gd name="T46" fmla="*/ 186 w 286"/>
                <a:gd name="T47" fmla="*/ 2 h 4"/>
                <a:gd name="T48" fmla="*/ 184 w 286"/>
                <a:gd name="T49" fmla="*/ 4 h 4"/>
                <a:gd name="T50" fmla="*/ 168 w 286"/>
                <a:gd name="T51" fmla="*/ 4 h 4"/>
                <a:gd name="T52" fmla="*/ 168 w 286"/>
                <a:gd name="T53" fmla="*/ 2 h 4"/>
                <a:gd name="T54" fmla="*/ 168 w 286"/>
                <a:gd name="T55" fmla="*/ 0 h 4"/>
                <a:gd name="T56" fmla="*/ 136 w 286"/>
                <a:gd name="T57" fmla="*/ 0 h 4"/>
                <a:gd name="T58" fmla="*/ 150 w 286"/>
                <a:gd name="T59" fmla="*/ 0 h 4"/>
                <a:gd name="T60" fmla="*/ 152 w 286"/>
                <a:gd name="T61" fmla="*/ 2 h 4"/>
                <a:gd name="T62" fmla="*/ 150 w 286"/>
                <a:gd name="T63" fmla="*/ 4 h 4"/>
                <a:gd name="T64" fmla="*/ 136 w 286"/>
                <a:gd name="T65" fmla="*/ 4 h 4"/>
                <a:gd name="T66" fmla="*/ 134 w 286"/>
                <a:gd name="T67" fmla="*/ 2 h 4"/>
                <a:gd name="T68" fmla="*/ 136 w 286"/>
                <a:gd name="T69" fmla="*/ 0 h 4"/>
                <a:gd name="T70" fmla="*/ 102 w 286"/>
                <a:gd name="T71" fmla="*/ 0 h 4"/>
                <a:gd name="T72" fmla="*/ 116 w 286"/>
                <a:gd name="T73" fmla="*/ 0 h 4"/>
                <a:gd name="T74" fmla="*/ 118 w 286"/>
                <a:gd name="T75" fmla="*/ 2 h 4"/>
                <a:gd name="T76" fmla="*/ 116 w 286"/>
                <a:gd name="T77" fmla="*/ 4 h 4"/>
                <a:gd name="T78" fmla="*/ 102 w 286"/>
                <a:gd name="T79" fmla="*/ 4 h 4"/>
                <a:gd name="T80" fmla="*/ 100 w 286"/>
                <a:gd name="T81" fmla="*/ 2 h 4"/>
                <a:gd name="T82" fmla="*/ 102 w 286"/>
                <a:gd name="T83" fmla="*/ 0 h 4"/>
                <a:gd name="T84" fmla="*/ 70 w 286"/>
                <a:gd name="T85" fmla="*/ 0 h 4"/>
                <a:gd name="T86" fmla="*/ 82 w 286"/>
                <a:gd name="T87" fmla="*/ 0 h 4"/>
                <a:gd name="T88" fmla="*/ 86 w 286"/>
                <a:gd name="T89" fmla="*/ 2 h 4"/>
                <a:gd name="T90" fmla="*/ 82 w 286"/>
                <a:gd name="T91" fmla="*/ 4 h 4"/>
                <a:gd name="T92" fmla="*/ 70 w 286"/>
                <a:gd name="T93" fmla="*/ 4 h 4"/>
                <a:gd name="T94" fmla="*/ 66 w 286"/>
                <a:gd name="T95" fmla="*/ 2 h 4"/>
                <a:gd name="T96" fmla="*/ 70 w 286"/>
                <a:gd name="T97" fmla="*/ 0 h 4"/>
                <a:gd name="T98" fmla="*/ 36 w 286"/>
                <a:gd name="T99" fmla="*/ 0 h 4"/>
                <a:gd name="T100" fmla="*/ 50 w 286"/>
                <a:gd name="T101" fmla="*/ 0 h 4"/>
                <a:gd name="T102" fmla="*/ 52 w 286"/>
                <a:gd name="T103" fmla="*/ 2 h 4"/>
                <a:gd name="T104" fmla="*/ 50 w 286"/>
                <a:gd name="T105" fmla="*/ 4 h 4"/>
                <a:gd name="T106" fmla="*/ 36 w 286"/>
                <a:gd name="T107" fmla="*/ 4 h 4"/>
                <a:gd name="T108" fmla="*/ 34 w 286"/>
                <a:gd name="T109" fmla="*/ 2 h 4"/>
                <a:gd name="T110" fmla="*/ 36 w 286"/>
                <a:gd name="T111" fmla="*/ 0 h 4"/>
                <a:gd name="T112" fmla="*/ 0 w 286"/>
                <a:gd name="T113" fmla="*/ 0 h 4"/>
                <a:gd name="T114" fmla="*/ 16 w 286"/>
                <a:gd name="T115" fmla="*/ 0 h 4"/>
                <a:gd name="T116" fmla="*/ 18 w 286"/>
                <a:gd name="T117" fmla="*/ 2 h 4"/>
                <a:gd name="T118" fmla="*/ 16 w 286"/>
                <a:gd name="T119" fmla="*/ 4 h 4"/>
                <a:gd name="T120" fmla="*/ 0 w 286"/>
                <a:gd name="T121" fmla="*/ 4 h 4"/>
                <a:gd name="T122" fmla="*/ 0 w 286"/>
                <a:gd name="T123" fmla="*/ 2 h 4"/>
                <a:gd name="T124" fmla="*/ 0 w 286"/>
                <a:gd name="T12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6" h="4"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68" y="4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18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6" name="Freeform 20"/>
            <p:cNvSpPr>
              <a:spLocks noEditPoints="1"/>
            </p:cNvSpPr>
            <p:nvPr/>
          </p:nvSpPr>
          <p:spPr bwMode="auto">
            <a:xfrm>
              <a:off x="5649913" y="2855913"/>
              <a:ext cx="704850" cy="6350"/>
            </a:xfrm>
            <a:custGeom>
              <a:avLst/>
              <a:gdLst>
                <a:gd name="T0" fmla="*/ 444 w 444"/>
                <a:gd name="T1" fmla="*/ 0 h 4"/>
                <a:gd name="T2" fmla="*/ 444 w 444"/>
                <a:gd name="T3" fmla="*/ 4 h 4"/>
                <a:gd name="T4" fmla="*/ 434 w 444"/>
                <a:gd name="T5" fmla="*/ 2 h 4"/>
                <a:gd name="T6" fmla="*/ 404 w 444"/>
                <a:gd name="T7" fmla="*/ 0 h 4"/>
                <a:gd name="T8" fmla="*/ 422 w 444"/>
                <a:gd name="T9" fmla="*/ 2 h 4"/>
                <a:gd name="T10" fmla="*/ 404 w 444"/>
                <a:gd name="T11" fmla="*/ 4 h 4"/>
                <a:gd name="T12" fmla="*/ 404 w 444"/>
                <a:gd name="T13" fmla="*/ 0 h 4"/>
                <a:gd name="T14" fmla="*/ 386 w 444"/>
                <a:gd name="T15" fmla="*/ 0 h 4"/>
                <a:gd name="T16" fmla="*/ 386 w 444"/>
                <a:gd name="T17" fmla="*/ 4 h 4"/>
                <a:gd name="T18" fmla="*/ 368 w 444"/>
                <a:gd name="T19" fmla="*/ 2 h 4"/>
                <a:gd name="T20" fmla="*/ 336 w 444"/>
                <a:gd name="T21" fmla="*/ 0 h 4"/>
                <a:gd name="T22" fmla="*/ 354 w 444"/>
                <a:gd name="T23" fmla="*/ 2 h 4"/>
                <a:gd name="T24" fmla="*/ 336 w 444"/>
                <a:gd name="T25" fmla="*/ 4 h 4"/>
                <a:gd name="T26" fmla="*/ 336 w 444"/>
                <a:gd name="T27" fmla="*/ 0 h 4"/>
                <a:gd name="T28" fmla="*/ 318 w 444"/>
                <a:gd name="T29" fmla="*/ 0 h 4"/>
                <a:gd name="T30" fmla="*/ 318 w 444"/>
                <a:gd name="T31" fmla="*/ 4 h 4"/>
                <a:gd name="T32" fmla="*/ 302 w 444"/>
                <a:gd name="T33" fmla="*/ 2 h 4"/>
                <a:gd name="T34" fmla="*/ 270 w 444"/>
                <a:gd name="T35" fmla="*/ 0 h 4"/>
                <a:gd name="T36" fmla="*/ 286 w 444"/>
                <a:gd name="T37" fmla="*/ 2 h 4"/>
                <a:gd name="T38" fmla="*/ 270 w 444"/>
                <a:gd name="T39" fmla="*/ 4 h 4"/>
                <a:gd name="T40" fmla="*/ 270 w 444"/>
                <a:gd name="T41" fmla="*/ 0 h 4"/>
                <a:gd name="T42" fmla="*/ 250 w 444"/>
                <a:gd name="T43" fmla="*/ 0 h 4"/>
                <a:gd name="T44" fmla="*/ 250 w 444"/>
                <a:gd name="T45" fmla="*/ 4 h 4"/>
                <a:gd name="T46" fmla="*/ 234 w 444"/>
                <a:gd name="T47" fmla="*/ 2 h 4"/>
                <a:gd name="T48" fmla="*/ 204 w 444"/>
                <a:gd name="T49" fmla="*/ 0 h 4"/>
                <a:gd name="T50" fmla="*/ 220 w 444"/>
                <a:gd name="T51" fmla="*/ 2 h 4"/>
                <a:gd name="T52" fmla="*/ 204 w 444"/>
                <a:gd name="T53" fmla="*/ 4 h 4"/>
                <a:gd name="T54" fmla="*/ 204 w 444"/>
                <a:gd name="T55" fmla="*/ 0 h 4"/>
                <a:gd name="T56" fmla="*/ 184 w 444"/>
                <a:gd name="T57" fmla="*/ 0 h 4"/>
                <a:gd name="T58" fmla="*/ 184 w 444"/>
                <a:gd name="T59" fmla="*/ 4 h 4"/>
                <a:gd name="T60" fmla="*/ 168 w 444"/>
                <a:gd name="T61" fmla="*/ 2 h 4"/>
                <a:gd name="T62" fmla="*/ 136 w 444"/>
                <a:gd name="T63" fmla="*/ 0 h 4"/>
                <a:gd name="T64" fmla="*/ 152 w 444"/>
                <a:gd name="T65" fmla="*/ 2 h 4"/>
                <a:gd name="T66" fmla="*/ 136 w 444"/>
                <a:gd name="T67" fmla="*/ 4 h 4"/>
                <a:gd name="T68" fmla="*/ 136 w 444"/>
                <a:gd name="T69" fmla="*/ 0 h 4"/>
                <a:gd name="T70" fmla="*/ 116 w 444"/>
                <a:gd name="T71" fmla="*/ 0 h 4"/>
                <a:gd name="T72" fmla="*/ 116 w 444"/>
                <a:gd name="T73" fmla="*/ 4 h 4"/>
                <a:gd name="T74" fmla="*/ 100 w 444"/>
                <a:gd name="T75" fmla="*/ 2 h 4"/>
                <a:gd name="T76" fmla="*/ 70 w 444"/>
                <a:gd name="T77" fmla="*/ 0 h 4"/>
                <a:gd name="T78" fmla="*/ 86 w 444"/>
                <a:gd name="T79" fmla="*/ 2 h 4"/>
                <a:gd name="T80" fmla="*/ 70 w 444"/>
                <a:gd name="T81" fmla="*/ 4 h 4"/>
                <a:gd name="T82" fmla="*/ 70 w 444"/>
                <a:gd name="T83" fmla="*/ 0 h 4"/>
                <a:gd name="T84" fmla="*/ 50 w 444"/>
                <a:gd name="T85" fmla="*/ 0 h 4"/>
                <a:gd name="T86" fmla="*/ 50 w 444"/>
                <a:gd name="T87" fmla="*/ 4 h 4"/>
                <a:gd name="T88" fmla="*/ 34 w 444"/>
                <a:gd name="T89" fmla="*/ 2 h 4"/>
                <a:gd name="T90" fmla="*/ 2 w 444"/>
                <a:gd name="T91" fmla="*/ 0 h 4"/>
                <a:gd name="T92" fmla="*/ 18 w 444"/>
                <a:gd name="T93" fmla="*/ 2 h 4"/>
                <a:gd name="T94" fmla="*/ 2 w 444"/>
                <a:gd name="T95" fmla="*/ 4 h 4"/>
                <a:gd name="T96" fmla="*/ 2 w 444"/>
                <a:gd name="T9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44" h="4">
                  <a:moveTo>
                    <a:pt x="438" y="0"/>
                  </a:moveTo>
                  <a:lnTo>
                    <a:pt x="444" y="0"/>
                  </a:lnTo>
                  <a:lnTo>
                    <a:pt x="444" y="2"/>
                  </a:lnTo>
                  <a:lnTo>
                    <a:pt x="444" y="4"/>
                  </a:lnTo>
                  <a:lnTo>
                    <a:pt x="438" y="4"/>
                  </a:lnTo>
                  <a:lnTo>
                    <a:pt x="434" y="2"/>
                  </a:lnTo>
                  <a:lnTo>
                    <a:pt x="438" y="0"/>
                  </a:lnTo>
                  <a:close/>
                  <a:moveTo>
                    <a:pt x="404" y="0"/>
                  </a:moveTo>
                  <a:lnTo>
                    <a:pt x="418" y="0"/>
                  </a:lnTo>
                  <a:lnTo>
                    <a:pt x="422" y="2"/>
                  </a:lnTo>
                  <a:lnTo>
                    <a:pt x="418" y="4"/>
                  </a:lnTo>
                  <a:lnTo>
                    <a:pt x="404" y="4"/>
                  </a:lnTo>
                  <a:lnTo>
                    <a:pt x="402" y="2"/>
                  </a:lnTo>
                  <a:lnTo>
                    <a:pt x="404" y="0"/>
                  </a:lnTo>
                  <a:close/>
                  <a:moveTo>
                    <a:pt x="372" y="0"/>
                  </a:moveTo>
                  <a:lnTo>
                    <a:pt x="386" y="0"/>
                  </a:lnTo>
                  <a:lnTo>
                    <a:pt x="388" y="2"/>
                  </a:lnTo>
                  <a:lnTo>
                    <a:pt x="386" y="4"/>
                  </a:lnTo>
                  <a:lnTo>
                    <a:pt x="372" y="4"/>
                  </a:lnTo>
                  <a:lnTo>
                    <a:pt x="368" y="2"/>
                  </a:lnTo>
                  <a:lnTo>
                    <a:pt x="372" y="0"/>
                  </a:lnTo>
                  <a:close/>
                  <a:moveTo>
                    <a:pt x="336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4"/>
                  </a:lnTo>
                  <a:lnTo>
                    <a:pt x="336" y="4"/>
                  </a:lnTo>
                  <a:lnTo>
                    <a:pt x="336" y="2"/>
                  </a:lnTo>
                  <a:lnTo>
                    <a:pt x="336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6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4" y="2"/>
                  </a:lnTo>
                  <a:lnTo>
                    <a:pt x="250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68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68" y="4"/>
                  </a:lnTo>
                  <a:lnTo>
                    <a:pt x="168" y="2"/>
                  </a:lnTo>
                  <a:lnTo>
                    <a:pt x="168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2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4"/>
                  </a:lnTo>
                  <a:lnTo>
                    <a:pt x="70" y="4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7" name="Freeform 21"/>
            <p:cNvSpPr>
              <a:spLocks noEditPoints="1"/>
            </p:cNvSpPr>
            <p:nvPr/>
          </p:nvSpPr>
          <p:spPr bwMode="auto">
            <a:xfrm>
              <a:off x="2360613" y="2182813"/>
              <a:ext cx="92075" cy="657225"/>
            </a:xfrm>
            <a:custGeom>
              <a:avLst/>
              <a:gdLst>
                <a:gd name="T0" fmla="*/ 58 w 58"/>
                <a:gd name="T1" fmla="*/ 356 h 414"/>
                <a:gd name="T2" fmla="*/ 30 w 58"/>
                <a:gd name="T3" fmla="*/ 414 h 414"/>
                <a:gd name="T4" fmla="*/ 0 w 58"/>
                <a:gd name="T5" fmla="*/ 356 h 414"/>
                <a:gd name="T6" fmla="*/ 58 w 58"/>
                <a:gd name="T7" fmla="*/ 356 h 414"/>
                <a:gd name="T8" fmla="*/ 0 w 58"/>
                <a:gd name="T9" fmla="*/ 58 h 414"/>
                <a:gd name="T10" fmla="*/ 30 w 58"/>
                <a:gd name="T11" fmla="*/ 0 h 414"/>
                <a:gd name="T12" fmla="*/ 58 w 58"/>
                <a:gd name="T13" fmla="*/ 58 h 414"/>
                <a:gd name="T14" fmla="*/ 0 w 58"/>
                <a:gd name="T15" fmla="*/ 58 h 414"/>
                <a:gd name="T16" fmla="*/ 34 w 58"/>
                <a:gd name="T17" fmla="*/ 48 h 414"/>
                <a:gd name="T18" fmla="*/ 34 w 58"/>
                <a:gd name="T19" fmla="*/ 366 h 414"/>
                <a:gd name="T20" fmla="*/ 24 w 58"/>
                <a:gd name="T21" fmla="*/ 366 h 414"/>
                <a:gd name="T22" fmla="*/ 24 w 58"/>
                <a:gd name="T23" fmla="*/ 48 h 414"/>
                <a:gd name="T24" fmla="*/ 34 w 58"/>
                <a:gd name="T25" fmla="*/ 48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414">
                  <a:moveTo>
                    <a:pt x="58" y="356"/>
                  </a:moveTo>
                  <a:lnTo>
                    <a:pt x="30" y="414"/>
                  </a:lnTo>
                  <a:lnTo>
                    <a:pt x="0" y="356"/>
                  </a:lnTo>
                  <a:lnTo>
                    <a:pt x="58" y="356"/>
                  </a:lnTo>
                  <a:close/>
                  <a:moveTo>
                    <a:pt x="0" y="58"/>
                  </a:moveTo>
                  <a:lnTo>
                    <a:pt x="30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34" y="48"/>
                  </a:moveTo>
                  <a:lnTo>
                    <a:pt x="34" y="366"/>
                  </a:lnTo>
                  <a:lnTo>
                    <a:pt x="24" y="366"/>
                  </a:lnTo>
                  <a:lnTo>
                    <a:pt x="24" y="48"/>
                  </a:lnTo>
                  <a:lnTo>
                    <a:pt x="34" y="48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8" name="Freeform 22"/>
            <p:cNvSpPr>
              <a:spLocks noEditPoints="1"/>
            </p:cNvSpPr>
            <p:nvPr/>
          </p:nvSpPr>
          <p:spPr bwMode="auto">
            <a:xfrm>
              <a:off x="2360613" y="2894013"/>
              <a:ext cx="92075" cy="1425575"/>
            </a:xfrm>
            <a:custGeom>
              <a:avLst/>
              <a:gdLst>
                <a:gd name="T0" fmla="*/ 58 w 58"/>
                <a:gd name="T1" fmla="*/ 840 h 898"/>
                <a:gd name="T2" fmla="*/ 30 w 58"/>
                <a:gd name="T3" fmla="*/ 898 h 898"/>
                <a:gd name="T4" fmla="*/ 0 w 58"/>
                <a:gd name="T5" fmla="*/ 840 h 898"/>
                <a:gd name="T6" fmla="*/ 58 w 58"/>
                <a:gd name="T7" fmla="*/ 840 h 898"/>
                <a:gd name="T8" fmla="*/ 0 w 58"/>
                <a:gd name="T9" fmla="*/ 58 h 898"/>
                <a:gd name="T10" fmla="*/ 30 w 58"/>
                <a:gd name="T11" fmla="*/ 0 h 898"/>
                <a:gd name="T12" fmla="*/ 58 w 58"/>
                <a:gd name="T13" fmla="*/ 58 h 898"/>
                <a:gd name="T14" fmla="*/ 0 w 58"/>
                <a:gd name="T15" fmla="*/ 58 h 898"/>
                <a:gd name="T16" fmla="*/ 32 w 58"/>
                <a:gd name="T17" fmla="*/ 50 h 898"/>
                <a:gd name="T18" fmla="*/ 32 w 58"/>
                <a:gd name="T19" fmla="*/ 850 h 898"/>
                <a:gd name="T20" fmla="*/ 22 w 58"/>
                <a:gd name="T21" fmla="*/ 850 h 898"/>
                <a:gd name="T22" fmla="*/ 22 w 58"/>
                <a:gd name="T23" fmla="*/ 50 h 898"/>
                <a:gd name="T24" fmla="*/ 32 w 58"/>
                <a:gd name="T25" fmla="*/ 50 h 8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898">
                  <a:moveTo>
                    <a:pt x="58" y="840"/>
                  </a:moveTo>
                  <a:lnTo>
                    <a:pt x="30" y="898"/>
                  </a:lnTo>
                  <a:lnTo>
                    <a:pt x="0" y="840"/>
                  </a:lnTo>
                  <a:lnTo>
                    <a:pt x="58" y="840"/>
                  </a:lnTo>
                  <a:close/>
                  <a:moveTo>
                    <a:pt x="0" y="58"/>
                  </a:moveTo>
                  <a:lnTo>
                    <a:pt x="30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32" y="50"/>
                  </a:moveTo>
                  <a:lnTo>
                    <a:pt x="32" y="850"/>
                  </a:lnTo>
                  <a:lnTo>
                    <a:pt x="22" y="850"/>
                  </a:lnTo>
                  <a:lnTo>
                    <a:pt x="22" y="50"/>
                  </a:lnTo>
                  <a:lnTo>
                    <a:pt x="32" y="5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09" name="Rectangle 23"/>
            <p:cNvSpPr>
              <a:spLocks noChangeArrowheads="1"/>
            </p:cNvSpPr>
            <p:nvPr/>
          </p:nvSpPr>
          <p:spPr bwMode="auto">
            <a:xfrm>
              <a:off x="2846388" y="4456113"/>
              <a:ext cx="930275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0" name="Rectangle 24"/>
            <p:cNvSpPr>
              <a:spLocks noChangeArrowheads="1"/>
            </p:cNvSpPr>
            <p:nvPr/>
          </p:nvSpPr>
          <p:spPr bwMode="auto">
            <a:xfrm>
              <a:off x="2846388" y="4456113"/>
              <a:ext cx="930275" cy="193675"/>
            </a:xfrm>
            <a:prstGeom prst="rect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1" name="Freeform 25"/>
            <p:cNvSpPr>
              <a:spLocks noEditPoints="1"/>
            </p:cNvSpPr>
            <p:nvPr/>
          </p:nvSpPr>
          <p:spPr bwMode="auto">
            <a:xfrm>
              <a:off x="3281363" y="3284538"/>
              <a:ext cx="288925" cy="1171575"/>
            </a:xfrm>
            <a:custGeom>
              <a:avLst/>
              <a:gdLst>
                <a:gd name="T0" fmla="*/ 38 w 182"/>
                <a:gd name="T1" fmla="*/ 700 h 738"/>
                <a:gd name="T2" fmla="*/ 20 w 182"/>
                <a:gd name="T3" fmla="*/ 738 h 738"/>
                <a:gd name="T4" fmla="*/ 0 w 182"/>
                <a:gd name="T5" fmla="*/ 700 h 738"/>
                <a:gd name="T6" fmla="*/ 38 w 182"/>
                <a:gd name="T7" fmla="*/ 700 h 738"/>
                <a:gd name="T8" fmla="*/ 180 w 182"/>
                <a:gd name="T9" fmla="*/ 4 h 738"/>
                <a:gd name="T10" fmla="*/ 20 w 182"/>
                <a:gd name="T11" fmla="*/ 4 h 738"/>
                <a:gd name="T12" fmla="*/ 20 w 182"/>
                <a:gd name="T13" fmla="*/ 2 h 738"/>
                <a:gd name="T14" fmla="*/ 20 w 182"/>
                <a:gd name="T15" fmla="*/ 706 h 738"/>
                <a:gd name="T16" fmla="*/ 20 w 182"/>
                <a:gd name="T17" fmla="*/ 708 h 738"/>
                <a:gd name="T18" fmla="*/ 16 w 182"/>
                <a:gd name="T19" fmla="*/ 706 h 738"/>
                <a:gd name="T20" fmla="*/ 16 w 182"/>
                <a:gd name="T21" fmla="*/ 2 h 738"/>
                <a:gd name="T22" fmla="*/ 20 w 182"/>
                <a:gd name="T23" fmla="*/ 0 h 738"/>
                <a:gd name="T24" fmla="*/ 180 w 182"/>
                <a:gd name="T25" fmla="*/ 0 h 738"/>
                <a:gd name="T26" fmla="*/ 182 w 182"/>
                <a:gd name="T27" fmla="*/ 2 h 738"/>
                <a:gd name="T28" fmla="*/ 180 w 182"/>
                <a:gd name="T29" fmla="*/ 4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2" h="738">
                  <a:moveTo>
                    <a:pt x="38" y="700"/>
                  </a:moveTo>
                  <a:lnTo>
                    <a:pt x="20" y="738"/>
                  </a:lnTo>
                  <a:lnTo>
                    <a:pt x="0" y="700"/>
                  </a:lnTo>
                  <a:lnTo>
                    <a:pt x="38" y="700"/>
                  </a:lnTo>
                  <a:close/>
                  <a:moveTo>
                    <a:pt x="180" y="4"/>
                  </a:moveTo>
                  <a:lnTo>
                    <a:pt x="20" y="4"/>
                  </a:lnTo>
                  <a:lnTo>
                    <a:pt x="20" y="2"/>
                  </a:lnTo>
                  <a:lnTo>
                    <a:pt x="20" y="706"/>
                  </a:lnTo>
                  <a:lnTo>
                    <a:pt x="20" y="708"/>
                  </a:lnTo>
                  <a:lnTo>
                    <a:pt x="16" y="706"/>
                  </a:lnTo>
                  <a:lnTo>
                    <a:pt x="16" y="2"/>
                  </a:lnTo>
                  <a:lnTo>
                    <a:pt x="20" y="0"/>
                  </a:lnTo>
                  <a:lnTo>
                    <a:pt x="180" y="0"/>
                  </a:lnTo>
                  <a:lnTo>
                    <a:pt x="182" y="2"/>
                  </a:lnTo>
                  <a:lnTo>
                    <a:pt x="18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2" name="Rectangle 26"/>
            <p:cNvSpPr>
              <a:spLocks noChangeArrowheads="1"/>
            </p:cNvSpPr>
            <p:nvPr/>
          </p:nvSpPr>
          <p:spPr bwMode="auto">
            <a:xfrm>
              <a:off x="4624388" y="3608388"/>
              <a:ext cx="933450" cy="193675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rgbClr val="000000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3" name="Rectangle 27"/>
            <p:cNvSpPr>
              <a:spLocks noChangeArrowheads="1"/>
            </p:cNvSpPr>
            <p:nvPr/>
          </p:nvSpPr>
          <p:spPr bwMode="auto">
            <a:xfrm>
              <a:off x="4624388" y="3608388"/>
              <a:ext cx="933450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4" name="Freeform 28"/>
            <p:cNvSpPr>
              <a:spLocks noEditPoints="1"/>
            </p:cNvSpPr>
            <p:nvPr/>
          </p:nvSpPr>
          <p:spPr bwMode="auto">
            <a:xfrm>
              <a:off x="4878388" y="3284538"/>
              <a:ext cx="244475" cy="323850"/>
            </a:xfrm>
            <a:custGeom>
              <a:avLst/>
              <a:gdLst>
                <a:gd name="T0" fmla="*/ 154 w 154"/>
                <a:gd name="T1" fmla="*/ 166 h 204"/>
                <a:gd name="T2" fmla="*/ 134 w 154"/>
                <a:gd name="T3" fmla="*/ 204 h 204"/>
                <a:gd name="T4" fmla="*/ 114 w 154"/>
                <a:gd name="T5" fmla="*/ 166 h 204"/>
                <a:gd name="T6" fmla="*/ 154 w 154"/>
                <a:gd name="T7" fmla="*/ 166 h 204"/>
                <a:gd name="T8" fmla="*/ 2 w 154"/>
                <a:gd name="T9" fmla="*/ 0 h 204"/>
                <a:gd name="T10" fmla="*/ 134 w 154"/>
                <a:gd name="T11" fmla="*/ 0 h 204"/>
                <a:gd name="T12" fmla="*/ 138 w 154"/>
                <a:gd name="T13" fmla="*/ 2 h 204"/>
                <a:gd name="T14" fmla="*/ 138 w 154"/>
                <a:gd name="T15" fmla="*/ 172 h 204"/>
                <a:gd name="T16" fmla="*/ 134 w 154"/>
                <a:gd name="T17" fmla="*/ 174 h 204"/>
                <a:gd name="T18" fmla="*/ 132 w 154"/>
                <a:gd name="T19" fmla="*/ 172 h 204"/>
                <a:gd name="T20" fmla="*/ 132 w 154"/>
                <a:gd name="T21" fmla="*/ 2 h 204"/>
                <a:gd name="T22" fmla="*/ 134 w 154"/>
                <a:gd name="T23" fmla="*/ 4 h 204"/>
                <a:gd name="T24" fmla="*/ 2 w 154"/>
                <a:gd name="T25" fmla="*/ 4 h 204"/>
                <a:gd name="T26" fmla="*/ 0 w 154"/>
                <a:gd name="T27" fmla="*/ 2 h 204"/>
                <a:gd name="T28" fmla="*/ 2 w 154"/>
                <a:gd name="T2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204">
                  <a:moveTo>
                    <a:pt x="154" y="166"/>
                  </a:moveTo>
                  <a:lnTo>
                    <a:pt x="134" y="204"/>
                  </a:lnTo>
                  <a:lnTo>
                    <a:pt x="114" y="166"/>
                  </a:lnTo>
                  <a:lnTo>
                    <a:pt x="154" y="166"/>
                  </a:lnTo>
                  <a:close/>
                  <a:moveTo>
                    <a:pt x="2" y="0"/>
                  </a:moveTo>
                  <a:lnTo>
                    <a:pt x="134" y="0"/>
                  </a:lnTo>
                  <a:lnTo>
                    <a:pt x="138" y="2"/>
                  </a:lnTo>
                  <a:lnTo>
                    <a:pt x="138" y="172"/>
                  </a:lnTo>
                  <a:lnTo>
                    <a:pt x="134" y="174"/>
                  </a:lnTo>
                  <a:lnTo>
                    <a:pt x="132" y="172"/>
                  </a:lnTo>
                  <a:lnTo>
                    <a:pt x="132" y="2"/>
                  </a:lnTo>
                  <a:lnTo>
                    <a:pt x="134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5" name="Freeform 29"/>
            <p:cNvSpPr>
              <a:spLocks noEditPoints="1"/>
            </p:cNvSpPr>
            <p:nvPr/>
          </p:nvSpPr>
          <p:spPr bwMode="auto">
            <a:xfrm>
              <a:off x="3281363" y="3798888"/>
              <a:ext cx="1816100" cy="657225"/>
            </a:xfrm>
            <a:custGeom>
              <a:avLst/>
              <a:gdLst>
                <a:gd name="T0" fmla="*/ 38 w 1144"/>
                <a:gd name="T1" fmla="*/ 376 h 414"/>
                <a:gd name="T2" fmla="*/ 20 w 1144"/>
                <a:gd name="T3" fmla="*/ 414 h 414"/>
                <a:gd name="T4" fmla="*/ 0 w 1144"/>
                <a:gd name="T5" fmla="*/ 376 h 414"/>
                <a:gd name="T6" fmla="*/ 38 w 1144"/>
                <a:gd name="T7" fmla="*/ 376 h 414"/>
                <a:gd name="T8" fmla="*/ 1144 w 1144"/>
                <a:gd name="T9" fmla="*/ 2 h 414"/>
                <a:gd name="T10" fmla="*/ 1144 w 1144"/>
                <a:gd name="T11" fmla="*/ 208 h 414"/>
                <a:gd name="T12" fmla="*/ 1140 w 1144"/>
                <a:gd name="T13" fmla="*/ 210 h 414"/>
                <a:gd name="T14" fmla="*/ 20 w 1144"/>
                <a:gd name="T15" fmla="*/ 210 h 414"/>
                <a:gd name="T16" fmla="*/ 20 w 1144"/>
                <a:gd name="T17" fmla="*/ 208 h 414"/>
                <a:gd name="T18" fmla="*/ 20 w 1144"/>
                <a:gd name="T19" fmla="*/ 382 h 414"/>
                <a:gd name="T20" fmla="*/ 20 w 1144"/>
                <a:gd name="T21" fmla="*/ 384 h 414"/>
                <a:gd name="T22" fmla="*/ 16 w 1144"/>
                <a:gd name="T23" fmla="*/ 382 h 414"/>
                <a:gd name="T24" fmla="*/ 16 w 1144"/>
                <a:gd name="T25" fmla="*/ 208 h 414"/>
                <a:gd name="T26" fmla="*/ 20 w 1144"/>
                <a:gd name="T27" fmla="*/ 206 h 414"/>
                <a:gd name="T28" fmla="*/ 1140 w 1144"/>
                <a:gd name="T29" fmla="*/ 206 h 414"/>
                <a:gd name="T30" fmla="*/ 1138 w 1144"/>
                <a:gd name="T31" fmla="*/ 208 h 414"/>
                <a:gd name="T32" fmla="*/ 1138 w 1144"/>
                <a:gd name="T33" fmla="*/ 2 h 414"/>
                <a:gd name="T34" fmla="*/ 1140 w 1144"/>
                <a:gd name="T35" fmla="*/ 0 h 414"/>
                <a:gd name="T36" fmla="*/ 1144 w 1144"/>
                <a:gd name="T37" fmla="*/ 2 h 4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4" h="414">
                  <a:moveTo>
                    <a:pt x="38" y="376"/>
                  </a:moveTo>
                  <a:lnTo>
                    <a:pt x="20" y="414"/>
                  </a:lnTo>
                  <a:lnTo>
                    <a:pt x="0" y="376"/>
                  </a:lnTo>
                  <a:lnTo>
                    <a:pt x="38" y="376"/>
                  </a:lnTo>
                  <a:close/>
                  <a:moveTo>
                    <a:pt x="1144" y="2"/>
                  </a:moveTo>
                  <a:lnTo>
                    <a:pt x="1144" y="208"/>
                  </a:lnTo>
                  <a:lnTo>
                    <a:pt x="1140" y="210"/>
                  </a:lnTo>
                  <a:lnTo>
                    <a:pt x="20" y="210"/>
                  </a:lnTo>
                  <a:lnTo>
                    <a:pt x="20" y="208"/>
                  </a:lnTo>
                  <a:lnTo>
                    <a:pt x="20" y="382"/>
                  </a:lnTo>
                  <a:lnTo>
                    <a:pt x="20" y="384"/>
                  </a:lnTo>
                  <a:lnTo>
                    <a:pt x="16" y="382"/>
                  </a:lnTo>
                  <a:lnTo>
                    <a:pt x="16" y="208"/>
                  </a:lnTo>
                  <a:lnTo>
                    <a:pt x="20" y="206"/>
                  </a:lnTo>
                  <a:lnTo>
                    <a:pt x="1140" y="206"/>
                  </a:lnTo>
                  <a:lnTo>
                    <a:pt x="1138" y="208"/>
                  </a:lnTo>
                  <a:lnTo>
                    <a:pt x="1138" y="2"/>
                  </a:lnTo>
                  <a:lnTo>
                    <a:pt x="1140" y="0"/>
                  </a:lnTo>
                  <a:lnTo>
                    <a:pt x="1144" y="2"/>
                  </a:lnTo>
                  <a:close/>
                </a:path>
              </a:pathLst>
            </a:custGeom>
            <a:noFill/>
            <a:ln>
              <a:solidFill>
                <a:srgbClr val="44927F"/>
              </a:solidFill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6" name="Freeform 30"/>
            <p:cNvSpPr>
              <a:spLocks noEditPoints="1"/>
            </p:cNvSpPr>
            <p:nvPr/>
          </p:nvSpPr>
          <p:spPr bwMode="auto">
            <a:xfrm>
              <a:off x="4062413" y="4456113"/>
              <a:ext cx="139700" cy="44450"/>
            </a:xfrm>
            <a:custGeom>
              <a:avLst/>
              <a:gdLst>
                <a:gd name="T0" fmla="*/ 2 w 88"/>
                <a:gd name="T1" fmla="*/ 4 h 28"/>
                <a:gd name="T2" fmla="*/ 2 w 88"/>
                <a:gd name="T3" fmla="*/ 4 h 28"/>
                <a:gd name="T4" fmla="*/ 0 w 88"/>
                <a:gd name="T5" fmla="*/ 0 h 28"/>
                <a:gd name="T6" fmla="*/ 4 w 88"/>
                <a:gd name="T7" fmla="*/ 0 h 28"/>
                <a:gd name="T8" fmla="*/ 4 w 88"/>
                <a:gd name="T9" fmla="*/ 2 h 28"/>
                <a:gd name="T10" fmla="*/ 2 w 88"/>
                <a:gd name="T11" fmla="*/ 4 h 28"/>
                <a:gd name="T12" fmla="*/ 10 w 88"/>
                <a:gd name="T13" fmla="*/ 6 h 28"/>
                <a:gd name="T14" fmla="*/ 10 w 88"/>
                <a:gd name="T15" fmla="*/ 6 h 28"/>
                <a:gd name="T16" fmla="*/ 10 w 88"/>
                <a:gd name="T17" fmla="*/ 4 h 28"/>
                <a:gd name="T18" fmla="*/ 12 w 88"/>
                <a:gd name="T19" fmla="*/ 2 h 28"/>
                <a:gd name="T20" fmla="*/ 14 w 88"/>
                <a:gd name="T21" fmla="*/ 6 h 28"/>
                <a:gd name="T22" fmla="*/ 10 w 88"/>
                <a:gd name="T23" fmla="*/ 6 h 28"/>
                <a:gd name="T24" fmla="*/ 20 w 88"/>
                <a:gd name="T25" fmla="*/ 8 h 28"/>
                <a:gd name="T26" fmla="*/ 20 w 88"/>
                <a:gd name="T27" fmla="*/ 8 h 28"/>
                <a:gd name="T28" fmla="*/ 18 w 88"/>
                <a:gd name="T29" fmla="*/ 6 h 28"/>
                <a:gd name="T30" fmla="*/ 22 w 88"/>
                <a:gd name="T31" fmla="*/ 4 h 28"/>
                <a:gd name="T32" fmla="*/ 24 w 88"/>
                <a:gd name="T33" fmla="*/ 8 h 28"/>
                <a:gd name="T34" fmla="*/ 20 w 88"/>
                <a:gd name="T35" fmla="*/ 8 h 28"/>
                <a:gd name="T36" fmla="*/ 30 w 88"/>
                <a:gd name="T37" fmla="*/ 12 h 28"/>
                <a:gd name="T38" fmla="*/ 30 w 88"/>
                <a:gd name="T39" fmla="*/ 12 h 28"/>
                <a:gd name="T40" fmla="*/ 28 w 88"/>
                <a:gd name="T41" fmla="*/ 8 h 28"/>
                <a:gd name="T42" fmla="*/ 32 w 88"/>
                <a:gd name="T43" fmla="*/ 8 h 28"/>
                <a:gd name="T44" fmla="*/ 32 w 88"/>
                <a:gd name="T45" fmla="*/ 10 h 28"/>
                <a:gd name="T46" fmla="*/ 30 w 88"/>
                <a:gd name="T47" fmla="*/ 12 h 28"/>
                <a:gd name="T48" fmla="*/ 38 w 88"/>
                <a:gd name="T49" fmla="*/ 14 h 28"/>
                <a:gd name="T50" fmla="*/ 38 w 88"/>
                <a:gd name="T51" fmla="*/ 14 h 28"/>
                <a:gd name="T52" fmla="*/ 36 w 88"/>
                <a:gd name="T53" fmla="*/ 12 h 28"/>
                <a:gd name="T54" fmla="*/ 40 w 88"/>
                <a:gd name="T55" fmla="*/ 10 h 28"/>
                <a:gd name="T56" fmla="*/ 42 w 88"/>
                <a:gd name="T57" fmla="*/ 12 h 28"/>
                <a:gd name="T58" fmla="*/ 38 w 88"/>
                <a:gd name="T59" fmla="*/ 14 h 28"/>
                <a:gd name="T60" fmla="*/ 48 w 88"/>
                <a:gd name="T61" fmla="*/ 18 h 28"/>
                <a:gd name="T62" fmla="*/ 48 w 88"/>
                <a:gd name="T63" fmla="*/ 18 h 28"/>
                <a:gd name="T64" fmla="*/ 46 w 88"/>
                <a:gd name="T65" fmla="*/ 14 h 28"/>
                <a:gd name="T66" fmla="*/ 48 w 88"/>
                <a:gd name="T67" fmla="*/ 12 h 28"/>
                <a:gd name="T68" fmla="*/ 50 w 88"/>
                <a:gd name="T69" fmla="*/ 16 h 28"/>
                <a:gd name="T70" fmla="*/ 48 w 88"/>
                <a:gd name="T71" fmla="*/ 18 h 28"/>
                <a:gd name="T72" fmla="*/ 58 w 88"/>
                <a:gd name="T73" fmla="*/ 20 h 28"/>
                <a:gd name="T74" fmla="*/ 58 w 88"/>
                <a:gd name="T75" fmla="*/ 20 h 28"/>
                <a:gd name="T76" fmla="*/ 56 w 88"/>
                <a:gd name="T77" fmla="*/ 16 h 28"/>
                <a:gd name="T78" fmla="*/ 58 w 88"/>
                <a:gd name="T79" fmla="*/ 14 h 28"/>
                <a:gd name="T80" fmla="*/ 60 w 88"/>
                <a:gd name="T81" fmla="*/ 18 h 28"/>
                <a:gd name="T82" fmla="*/ 58 w 88"/>
                <a:gd name="T83" fmla="*/ 20 h 28"/>
                <a:gd name="T84" fmla="*/ 66 w 88"/>
                <a:gd name="T85" fmla="*/ 22 h 28"/>
                <a:gd name="T86" fmla="*/ 66 w 88"/>
                <a:gd name="T87" fmla="*/ 22 h 28"/>
                <a:gd name="T88" fmla="*/ 64 w 88"/>
                <a:gd name="T89" fmla="*/ 20 h 28"/>
                <a:gd name="T90" fmla="*/ 68 w 88"/>
                <a:gd name="T91" fmla="*/ 18 h 28"/>
                <a:gd name="T92" fmla="*/ 70 w 88"/>
                <a:gd name="T93" fmla="*/ 20 h 28"/>
                <a:gd name="T94" fmla="*/ 66 w 88"/>
                <a:gd name="T95" fmla="*/ 22 h 28"/>
                <a:gd name="T96" fmla="*/ 74 w 88"/>
                <a:gd name="T97" fmla="*/ 26 h 28"/>
                <a:gd name="T98" fmla="*/ 74 w 88"/>
                <a:gd name="T99" fmla="*/ 26 h 28"/>
                <a:gd name="T100" fmla="*/ 74 w 88"/>
                <a:gd name="T101" fmla="*/ 22 h 28"/>
                <a:gd name="T102" fmla="*/ 76 w 88"/>
                <a:gd name="T103" fmla="*/ 20 h 28"/>
                <a:gd name="T104" fmla="*/ 78 w 88"/>
                <a:gd name="T105" fmla="*/ 24 h 28"/>
                <a:gd name="T106" fmla="*/ 74 w 88"/>
                <a:gd name="T107" fmla="*/ 26 h 28"/>
                <a:gd name="T108" fmla="*/ 84 w 88"/>
                <a:gd name="T109" fmla="*/ 28 h 28"/>
                <a:gd name="T110" fmla="*/ 84 w 88"/>
                <a:gd name="T111" fmla="*/ 28 h 28"/>
                <a:gd name="T112" fmla="*/ 82 w 88"/>
                <a:gd name="T113" fmla="*/ 24 h 28"/>
                <a:gd name="T114" fmla="*/ 86 w 88"/>
                <a:gd name="T115" fmla="*/ 24 h 28"/>
                <a:gd name="T116" fmla="*/ 88 w 88"/>
                <a:gd name="T117" fmla="*/ 26 h 28"/>
                <a:gd name="T118" fmla="*/ 84 w 88"/>
                <a:gd name="T1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8" h="28">
                  <a:moveTo>
                    <a:pt x="2" y="4"/>
                  </a:moveTo>
                  <a:lnTo>
                    <a:pt x="2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6"/>
                  </a:lnTo>
                  <a:lnTo>
                    <a:pt x="10" y="6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18" y="6"/>
                  </a:lnTo>
                  <a:lnTo>
                    <a:pt x="22" y="4"/>
                  </a:lnTo>
                  <a:lnTo>
                    <a:pt x="24" y="8"/>
                  </a:lnTo>
                  <a:lnTo>
                    <a:pt x="20" y="8"/>
                  </a:lnTo>
                  <a:close/>
                  <a:moveTo>
                    <a:pt x="30" y="12"/>
                  </a:moveTo>
                  <a:lnTo>
                    <a:pt x="30" y="12"/>
                  </a:lnTo>
                  <a:lnTo>
                    <a:pt x="28" y="8"/>
                  </a:lnTo>
                  <a:lnTo>
                    <a:pt x="32" y="8"/>
                  </a:lnTo>
                  <a:lnTo>
                    <a:pt x="32" y="10"/>
                  </a:lnTo>
                  <a:lnTo>
                    <a:pt x="30" y="12"/>
                  </a:lnTo>
                  <a:close/>
                  <a:moveTo>
                    <a:pt x="38" y="14"/>
                  </a:moveTo>
                  <a:lnTo>
                    <a:pt x="38" y="14"/>
                  </a:lnTo>
                  <a:lnTo>
                    <a:pt x="36" y="12"/>
                  </a:lnTo>
                  <a:lnTo>
                    <a:pt x="40" y="10"/>
                  </a:lnTo>
                  <a:lnTo>
                    <a:pt x="42" y="12"/>
                  </a:lnTo>
                  <a:lnTo>
                    <a:pt x="38" y="14"/>
                  </a:lnTo>
                  <a:close/>
                  <a:moveTo>
                    <a:pt x="48" y="18"/>
                  </a:moveTo>
                  <a:lnTo>
                    <a:pt x="48" y="18"/>
                  </a:lnTo>
                  <a:lnTo>
                    <a:pt x="46" y="14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48" y="18"/>
                  </a:lnTo>
                  <a:close/>
                  <a:moveTo>
                    <a:pt x="58" y="20"/>
                  </a:moveTo>
                  <a:lnTo>
                    <a:pt x="58" y="20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18"/>
                  </a:lnTo>
                  <a:lnTo>
                    <a:pt x="58" y="20"/>
                  </a:lnTo>
                  <a:close/>
                  <a:moveTo>
                    <a:pt x="66" y="22"/>
                  </a:moveTo>
                  <a:lnTo>
                    <a:pt x="66" y="22"/>
                  </a:lnTo>
                  <a:lnTo>
                    <a:pt x="64" y="20"/>
                  </a:lnTo>
                  <a:lnTo>
                    <a:pt x="68" y="18"/>
                  </a:lnTo>
                  <a:lnTo>
                    <a:pt x="70" y="20"/>
                  </a:lnTo>
                  <a:lnTo>
                    <a:pt x="66" y="22"/>
                  </a:lnTo>
                  <a:close/>
                  <a:moveTo>
                    <a:pt x="74" y="26"/>
                  </a:moveTo>
                  <a:lnTo>
                    <a:pt x="74" y="26"/>
                  </a:lnTo>
                  <a:lnTo>
                    <a:pt x="74" y="22"/>
                  </a:lnTo>
                  <a:lnTo>
                    <a:pt x="76" y="20"/>
                  </a:lnTo>
                  <a:lnTo>
                    <a:pt x="78" y="24"/>
                  </a:lnTo>
                  <a:lnTo>
                    <a:pt x="74" y="26"/>
                  </a:lnTo>
                  <a:close/>
                  <a:moveTo>
                    <a:pt x="84" y="28"/>
                  </a:moveTo>
                  <a:lnTo>
                    <a:pt x="84" y="28"/>
                  </a:lnTo>
                  <a:lnTo>
                    <a:pt x="82" y="24"/>
                  </a:lnTo>
                  <a:lnTo>
                    <a:pt x="86" y="24"/>
                  </a:lnTo>
                  <a:lnTo>
                    <a:pt x="88" y="26"/>
                  </a:lnTo>
                  <a:lnTo>
                    <a:pt x="8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7" name="Freeform 31"/>
            <p:cNvSpPr>
              <a:spLocks noEditPoints="1"/>
            </p:cNvSpPr>
            <p:nvPr/>
          </p:nvSpPr>
          <p:spPr bwMode="auto">
            <a:xfrm>
              <a:off x="3916363" y="4411663"/>
              <a:ext cx="139700" cy="44450"/>
            </a:xfrm>
            <a:custGeom>
              <a:avLst/>
              <a:gdLst>
                <a:gd name="T0" fmla="*/ 2 w 88"/>
                <a:gd name="T1" fmla="*/ 6 h 28"/>
                <a:gd name="T2" fmla="*/ 2 w 88"/>
                <a:gd name="T3" fmla="*/ 6 h 28"/>
                <a:gd name="T4" fmla="*/ 0 w 88"/>
                <a:gd name="T5" fmla="*/ 2 h 28"/>
                <a:gd name="T6" fmla="*/ 2 w 88"/>
                <a:gd name="T7" fmla="*/ 0 h 28"/>
                <a:gd name="T8" fmla="*/ 4 w 88"/>
                <a:gd name="T9" fmla="*/ 2 h 28"/>
                <a:gd name="T10" fmla="*/ 2 w 88"/>
                <a:gd name="T11" fmla="*/ 6 h 28"/>
                <a:gd name="T12" fmla="*/ 10 w 88"/>
                <a:gd name="T13" fmla="*/ 8 h 28"/>
                <a:gd name="T14" fmla="*/ 10 w 88"/>
                <a:gd name="T15" fmla="*/ 8 h 28"/>
                <a:gd name="T16" fmla="*/ 8 w 88"/>
                <a:gd name="T17" fmla="*/ 4 h 28"/>
                <a:gd name="T18" fmla="*/ 12 w 88"/>
                <a:gd name="T19" fmla="*/ 2 h 28"/>
                <a:gd name="T20" fmla="*/ 14 w 88"/>
                <a:gd name="T21" fmla="*/ 6 h 28"/>
                <a:gd name="T22" fmla="*/ 10 w 88"/>
                <a:gd name="T23" fmla="*/ 8 h 28"/>
                <a:gd name="T24" fmla="*/ 20 w 88"/>
                <a:gd name="T25" fmla="*/ 10 h 28"/>
                <a:gd name="T26" fmla="*/ 20 w 88"/>
                <a:gd name="T27" fmla="*/ 10 h 28"/>
                <a:gd name="T28" fmla="*/ 20 w 88"/>
                <a:gd name="T29" fmla="*/ 8 h 28"/>
                <a:gd name="T30" fmla="*/ 22 w 88"/>
                <a:gd name="T31" fmla="*/ 4 h 28"/>
                <a:gd name="T32" fmla="*/ 24 w 88"/>
                <a:gd name="T33" fmla="*/ 10 h 28"/>
                <a:gd name="T34" fmla="*/ 20 w 88"/>
                <a:gd name="T35" fmla="*/ 10 h 28"/>
                <a:gd name="T36" fmla="*/ 30 w 88"/>
                <a:gd name="T37" fmla="*/ 14 h 28"/>
                <a:gd name="T38" fmla="*/ 30 w 88"/>
                <a:gd name="T39" fmla="*/ 14 h 28"/>
                <a:gd name="T40" fmla="*/ 28 w 88"/>
                <a:gd name="T41" fmla="*/ 10 h 28"/>
                <a:gd name="T42" fmla="*/ 30 w 88"/>
                <a:gd name="T43" fmla="*/ 8 h 28"/>
                <a:gd name="T44" fmla="*/ 32 w 88"/>
                <a:gd name="T45" fmla="*/ 12 h 28"/>
                <a:gd name="T46" fmla="*/ 30 w 88"/>
                <a:gd name="T47" fmla="*/ 14 h 28"/>
                <a:gd name="T48" fmla="*/ 38 w 88"/>
                <a:gd name="T49" fmla="*/ 16 h 28"/>
                <a:gd name="T50" fmla="*/ 38 w 88"/>
                <a:gd name="T51" fmla="*/ 16 h 28"/>
                <a:gd name="T52" fmla="*/ 36 w 88"/>
                <a:gd name="T53" fmla="*/ 14 h 28"/>
                <a:gd name="T54" fmla="*/ 40 w 88"/>
                <a:gd name="T55" fmla="*/ 12 h 28"/>
                <a:gd name="T56" fmla="*/ 42 w 88"/>
                <a:gd name="T57" fmla="*/ 14 h 28"/>
                <a:gd name="T58" fmla="*/ 38 w 88"/>
                <a:gd name="T59" fmla="*/ 16 h 28"/>
                <a:gd name="T60" fmla="*/ 48 w 88"/>
                <a:gd name="T61" fmla="*/ 18 h 28"/>
                <a:gd name="T62" fmla="*/ 48 w 88"/>
                <a:gd name="T63" fmla="*/ 18 h 28"/>
                <a:gd name="T64" fmla="*/ 46 w 88"/>
                <a:gd name="T65" fmla="*/ 16 h 28"/>
                <a:gd name="T66" fmla="*/ 50 w 88"/>
                <a:gd name="T67" fmla="*/ 14 h 28"/>
                <a:gd name="T68" fmla="*/ 52 w 88"/>
                <a:gd name="T69" fmla="*/ 16 h 28"/>
                <a:gd name="T70" fmla="*/ 48 w 88"/>
                <a:gd name="T71" fmla="*/ 18 h 28"/>
                <a:gd name="T72" fmla="*/ 58 w 88"/>
                <a:gd name="T73" fmla="*/ 22 h 28"/>
                <a:gd name="T74" fmla="*/ 58 w 88"/>
                <a:gd name="T75" fmla="*/ 22 h 28"/>
                <a:gd name="T76" fmla="*/ 56 w 88"/>
                <a:gd name="T77" fmla="*/ 18 h 28"/>
                <a:gd name="T78" fmla="*/ 58 w 88"/>
                <a:gd name="T79" fmla="*/ 16 h 28"/>
                <a:gd name="T80" fmla="*/ 60 w 88"/>
                <a:gd name="T81" fmla="*/ 20 h 28"/>
                <a:gd name="T82" fmla="*/ 58 w 88"/>
                <a:gd name="T83" fmla="*/ 22 h 28"/>
                <a:gd name="T84" fmla="*/ 66 w 88"/>
                <a:gd name="T85" fmla="*/ 24 h 28"/>
                <a:gd name="T86" fmla="*/ 66 w 88"/>
                <a:gd name="T87" fmla="*/ 24 h 28"/>
                <a:gd name="T88" fmla="*/ 64 w 88"/>
                <a:gd name="T89" fmla="*/ 22 h 28"/>
                <a:gd name="T90" fmla="*/ 68 w 88"/>
                <a:gd name="T91" fmla="*/ 20 h 28"/>
                <a:gd name="T92" fmla="*/ 68 w 88"/>
                <a:gd name="T93" fmla="*/ 22 h 28"/>
                <a:gd name="T94" fmla="*/ 66 w 88"/>
                <a:gd name="T95" fmla="*/ 24 h 28"/>
                <a:gd name="T96" fmla="*/ 74 w 88"/>
                <a:gd name="T97" fmla="*/ 26 h 28"/>
                <a:gd name="T98" fmla="*/ 74 w 88"/>
                <a:gd name="T99" fmla="*/ 26 h 28"/>
                <a:gd name="T100" fmla="*/ 74 w 88"/>
                <a:gd name="T101" fmla="*/ 24 h 28"/>
                <a:gd name="T102" fmla="*/ 76 w 88"/>
                <a:gd name="T103" fmla="*/ 22 h 28"/>
                <a:gd name="T104" fmla="*/ 78 w 88"/>
                <a:gd name="T105" fmla="*/ 26 h 28"/>
                <a:gd name="T106" fmla="*/ 74 w 88"/>
                <a:gd name="T107" fmla="*/ 26 h 28"/>
                <a:gd name="T108" fmla="*/ 86 w 88"/>
                <a:gd name="T109" fmla="*/ 28 h 28"/>
                <a:gd name="T110" fmla="*/ 86 w 88"/>
                <a:gd name="T111" fmla="*/ 28 h 28"/>
                <a:gd name="T112" fmla="*/ 84 w 88"/>
                <a:gd name="T113" fmla="*/ 26 h 28"/>
                <a:gd name="T114" fmla="*/ 86 w 88"/>
                <a:gd name="T115" fmla="*/ 24 h 28"/>
                <a:gd name="T116" fmla="*/ 88 w 88"/>
                <a:gd name="T117" fmla="*/ 28 h 28"/>
                <a:gd name="T118" fmla="*/ 86 w 88"/>
                <a:gd name="T1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8" h="28">
                  <a:moveTo>
                    <a:pt x="2" y="6"/>
                  </a:move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2" y="6"/>
                  </a:lnTo>
                  <a:close/>
                  <a:moveTo>
                    <a:pt x="10" y="8"/>
                  </a:moveTo>
                  <a:lnTo>
                    <a:pt x="10" y="8"/>
                  </a:lnTo>
                  <a:lnTo>
                    <a:pt x="8" y="4"/>
                  </a:lnTo>
                  <a:lnTo>
                    <a:pt x="12" y="2"/>
                  </a:lnTo>
                  <a:lnTo>
                    <a:pt x="14" y="6"/>
                  </a:lnTo>
                  <a:lnTo>
                    <a:pt x="10" y="8"/>
                  </a:lnTo>
                  <a:close/>
                  <a:moveTo>
                    <a:pt x="20" y="10"/>
                  </a:moveTo>
                  <a:lnTo>
                    <a:pt x="20" y="10"/>
                  </a:lnTo>
                  <a:lnTo>
                    <a:pt x="20" y="8"/>
                  </a:lnTo>
                  <a:lnTo>
                    <a:pt x="22" y="4"/>
                  </a:lnTo>
                  <a:lnTo>
                    <a:pt x="24" y="10"/>
                  </a:lnTo>
                  <a:lnTo>
                    <a:pt x="20" y="10"/>
                  </a:lnTo>
                  <a:close/>
                  <a:moveTo>
                    <a:pt x="30" y="14"/>
                  </a:moveTo>
                  <a:lnTo>
                    <a:pt x="30" y="14"/>
                  </a:lnTo>
                  <a:lnTo>
                    <a:pt x="28" y="10"/>
                  </a:lnTo>
                  <a:lnTo>
                    <a:pt x="30" y="8"/>
                  </a:lnTo>
                  <a:lnTo>
                    <a:pt x="32" y="12"/>
                  </a:lnTo>
                  <a:lnTo>
                    <a:pt x="30" y="14"/>
                  </a:lnTo>
                  <a:close/>
                  <a:moveTo>
                    <a:pt x="38" y="16"/>
                  </a:moveTo>
                  <a:lnTo>
                    <a:pt x="38" y="16"/>
                  </a:lnTo>
                  <a:lnTo>
                    <a:pt x="36" y="14"/>
                  </a:lnTo>
                  <a:lnTo>
                    <a:pt x="40" y="12"/>
                  </a:lnTo>
                  <a:lnTo>
                    <a:pt x="42" y="14"/>
                  </a:lnTo>
                  <a:lnTo>
                    <a:pt x="38" y="16"/>
                  </a:lnTo>
                  <a:close/>
                  <a:moveTo>
                    <a:pt x="48" y="18"/>
                  </a:moveTo>
                  <a:lnTo>
                    <a:pt x="48" y="18"/>
                  </a:lnTo>
                  <a:lnTo>
                    <a:pt x="46" y="16"/>
                  </a:lnTo>
                  <a:lnTo>
                    <a:pt x="50" y="14"/>
                  </a:lnTo>
                  <a:lnTo>
                    <a:pt x="52" y="16"/>
                  </a:lnTo>
                  <a:lnTo>
                    <a:pt x="48" y="18"/>
                  </a:lnTo>
                  <a:close/>
                  <a:moveTo>
                    <a:pt x="58" y="22"/>
                  </a:moveTo>
                  <a:lnTo>
                    <a:pt x="58" y="22"/>
                  </a:lnTo>
                  <a:lnTo>
                    <a:pt x="56" y="18"/>
                  </a:lnTo>
                  <a:lnTo>
                    <a:pt x="58" y="16"/>
                  </a:lnTo>
                  <a:lnTo>
                    <a:pt x="60" y="20"/>
                  </a:lnTo>
                  <a:lnTo>
                    <a:pt x="58" y="22"/>
                  </a:lnTo>
                  <a:close/>
                  <a:moveTo>
                    <a:pt x="66" y="24"/>
                  </a:moveTo>
                  <a:lnTo>
                    <a:pt x="66" y="24"/>
                  </a:lnTo>
                  <a:lnTo>
                    <a:pt x="64" y="22"/>
                  </a:lnTo>
                  <a:lnTo>
                    <a:pt x="68" y="20"/>
                  </a:lnTo>
                  <a:lnTo>
                    <a:pt x="68" y="22"/>
                  </a:lnTo>
                  <a:lnTo>
                    <a:pt x="66" y="24"/>
                  </a:lnTo>
                  <a:close/>
                  <a:moveTo>
                    <a:pt x="74" y="26"/>
                  </a:moveTo>
                  <a:lnTo>
                    <a:pt x="74" y="26"/>
                  </a:lnTo>
                  <a:lnTo>
                    <a:pt x="74" y="24"/>
                  </a:lnTo>
                  <a:lnTo>
                    <a:pt x="76" y="22"/>
                  </a:lnTo>
                  <a:lnTo>
                    <a:pt x="78" y="26"/>
                  </a:lnTo>
                  <a:lnTo>
                    <a:pt x="74" y="26"/>
                  </a:lnTo>
                  <a:close/>
                  <a:moveTo>
                    <a:pt x="86" y="28"/>
                  </a:moveTo>
                  <a:lnTo>
                    <a:pt x="86" y="28"/>
                  </a:lnTo>
                  <a:lnTo>
                    <a:pt x="84" y="26"/>
                  </a:lnTo>
                  <a:lnTo>
                    <a:pt x="86" y="24"/>
                  </a:lnTo>
                  <a:lnTo>
                    <a:pt x="88" y="28"/>
                  </a:lnTo>
                  <a:lnTo>
                    <a:pt x="86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8" name="Freeform 32"/>
            <p:cNvSpPr>
              <a:spLocks noEditPoints="1"/>
            </p:cNvSpPr>
            <p:nvPr/>
          </p:nvSpPr>
          <p:spPr bwMode="auto">
            <a:xfrm>
              <a:off x="3770313" y="4370388"/>
              <a:ext cx="136525" cy="44450"/>
            </a:xfrm>
            <a:custGeom>
              <a:avLst/>
              <a:gdLst>
                <a:gd name="T0" fmla="*/ 0 w 86"/>
                <a:gd name="T1" fmla="*/ 4 h 28"/>
                <a:gd name="T2" fmla="*/ 0 w 86"/>
                <a:gd name="T3" fmla="*/ 4 h 28"/>
                <a:gd name="T4" fmla="*/ 0 w 86"/>
                <a:gd name="T5" fmla="*/ 2 h 28"/>
                <a:gd name="T6" fmla="*/ 2 w 86"/>
                <a:gd name="T7" fmla="*/ 0 h 28"/>
                <a:gd name="T8" fmla="*/ 4 w 86"/>
                <a:gd name="T9" fmla="*/ 2 h 28"/>
                <a:gd name="T10" fmla="*/ 0 w 86"/>
                <a:gd name="T11" fmla="*/ 4 h 28"/>
                <a:gd name="T12" fmla="*/ 10 w 86"/>
                <a:gd name="T13" fmla="*/ 6 h 28"/>
                <a:gd name="T14" fmla="*/ 10 w 86"/>
                <a:gd name="T15" fmla="*/ 6 h 28"/>
                <a:gd name="T16" fmla="*/ 10 w 86"/>
                <a:gd name="T17" fmla="*/ 4 h 28"/>
                <a:gd name="T18" fmla="*/ 12 w 86"/>
                <a:gd name="T19" fmla="*/ 2 h 28"/>
                <a:gd name="T20" fmla="*/ 14 w 86"/>
                <a:gd name="T21" fmla="*/ 4 h 28"/>
                <a:gd name="T22" fmla="*/ 10 w 86"/>
                <a:gd name="T23" fmla="*/ 6 h 28"/>
                <a:gd name="T24" fmla="*/ 20 w 86"/>
                <a:gd name="T25" fmla="*/ 8 h 28"/>
                <a:gd name="T26" fmla="*/ 20 w 86"/>
                <a:gd name="T27" fmla="*/ 8 h 28"/>
                <a:gd name="T28" fmla="*/ 18 w 86"/>
                <a:gd name="T29" fmla="*/ 6 h 28"/>
                <a:gd name="T30" fmla="*/ 22 w 86"/>
                <a:gd name="T31" fmla="*/ 4 h 28"/>
                <a:gd name="T32" fmla="*/ 22 w 86"/>
                <a:gd name="T33" fmla="*/ 8 h 28"/>
                <a:gd name="T34" fmla="*/ 20 w 86"/>
                <a:gd name="T35" fmla="*/ 8 h 28"/>
                <a:gd name="T36" fmla="*/ 28 w 86"/>
                <a:gd name="T37" fmla="*/ 12 h 28"/>
                <a:gd name="T38" fmla="*/ 28 w 86"/>
                <a:gd name="T39" fmla="*/ 12 h 28"/>
                <a:gd name="T40" fmla="*/ 26 w 86"/>
                <a:gd name="T41" fmla="*/ 8 h 28"/>
                <a:gd name="T42" fmla="*/ 30 w 86"/>
                <a:gd name="T43" fmla="*/ 8 h 28"/>
                <a:gd name="T44" fmla="*/ 32 w 86"/>
                <a:gd name="T45" fmla="*/ 10 h 28"/>
                <a:gd name="T46" fmla="*/ 28 w 86"/>
                <a:gd name="T47" fmla="*/ 12 h 28"/>
                <a:gd name="T48" fmla="*/ 38 w 86"/>
                <a:gd name="T49" fmla="*/ 14 h 28"/>
                <a:gd name="T50" fmla="*/ 38 w 86"/>
                <a:gd name="T51" fmla="*/ 14 h 28"/>
                <a:gd name="T52" fmla="*/ 36 w 86"/>
                <a:gd name="T53" fmla="*/ 12 h 28"/>
                <a:gd name="T54" fmla="*/ 38 w 86"/>
                <a:gd name="T55" fmla="*/ 10 h 28"/>
                <a:gd name="T56" fmla="*/ 42 w 86"/>
                <a:gd name="T57" fmla="*/ 12 h 28"/>
                <a:gd name="T58" fmla="*/ 38 w 86"/>
                <a:gd name="T59" fmla="*/ 14 h 28"/>
                <a:gd name="T60" fmla="*/ 48 w 86"/>
                <a:gd name="T61" fmla="*/ 16 h 28"/>
                <a:gd name="T62" fmla="*/ 48 w 86"/>
                <a:gd name="T63" fmla="*/ 16 h 28"/>
                <a:gd name="T64" fmla="*/ 46 w 86"/>
                <a:gd name="T65" fmla="*/ 14 h 28"/>
                <a:gd name="T66" fmla="*/ 48 w 86"/>
                <a:gd name="T67" fmla="*/ 12 h 28"/>
                <a:gd name="T68" fmla="*/ 50 w 86"/>
                <a:gd name="T69" fmla="*/ 16 h 28"/>
                <a:gd name="T70" fmla="*/ 48 w 86"/>
                <a:gd name="T71" fmla="*/ 16 h 28"/>
                <a:gd name="T72" fmla="*/ 56 w 86"/>
                <a:gd name="T73" fmla="*/ 20 h 28"/>
                <a:gd name="T74" fmla="*/ 56 w 86"/>
                <a:gd name="T75" fmla="*/ 20 h 28"/>
                <a:gd name="T76" fmla="*/ 54 w 86"/>
                <a:gd name="T77" fmla="*/ 16 h 28"/>
                <a:gd name="T78" fmla="*/ 58 w 86"/>
                <a:gd name="T79" fmla="*/ 16 h 28"/>
                <a:gd name="T80" fmla="*/ 60 w 86"/>
                <a:gd name="T81" fmla="*/ 18 h 28"/>
                <a:gd name="T82" fmla="*/ 56 w 86"/>
                <a:gd name="T83" fmla="*/ 20 h 28"/>
                <a:gd name="T84" fmla="*/ 66 w 86"/>
                <a:gd name="T85" fmla="*/ 22 h 28"/>
                <a:gd name="T86" fmla="*/ 66 w 86"/>
                <a:gd name="T87" fmla="*/ 22 h 28"/>
                <a:gd name="T88" fmla="*/ 64 w 86"/>
                <a:gd name="T89" fmla="*/ 20 h 28"/>
                <a:gd name="T90" fmla="*/ 66 w 86"/>
                <a:gd name="T91" fmla="*/ 18 h 28"/>
                <a:gd name="T92" fmla="*/ 68 w 86"/>
                <a:gd name="T93" fmla="*/ 20 h 28"/>
                <a:gd name="T94" fmla="*/ 66 w 86"/>
                <a:gd name="T95" fmla="*/ 22 h 28"/>
                <a:gd name="T96" fmla="*/ 76 w 86"/>
                <a:gd name="T97" fmla="*/ 24 h 28"/>
                <a:gd name="T98" fmla="*/ 76 w 86"/>
                <a:gd name="T99" fmla="*/ 24 h 28"/>
                <a:gd name="T100" fmla="*/ 74 w 86"/>
                <a:gd name="T101" fmla="*/ 22 h 28"/>
                <a:gd name="T102" fmla="*/ 76 w 86"/>
                <a:gd name="T103" fmla="*/ 20 h 28"/>
                <a:gd name="T104" fmla="*/ 78 w 86"/>
                <a:gd name="T105" fmla="*/ 22 h 28"/>
                <a:gd name="T106" fmla="*/ 76 w 86"/>
                <a:gd name="T107" fmla="*/ 24 h 28"/>
                <a:gd name="T108" fmla="*/ 84 w 86"/>
                <a:gd name="T109" fmla="*/ 28 h 28"/>
                <a:gd name="T110" fmla="*/ 84 w 86"/>
                <a:gd name="T111" fmla="*/ 28 h 28"/>
                <a:gd name="T112" fmla="*/ 82 w 86"/>
                <a:gd name="T113" fmla="*/ 24 h 28"/>
                <a:gd name="T114" fmla="*/ 86 w 86"/>
                <a:gd name="T115" fmla="*/ 22 h 28"/>
                <a:gd name="T116" fmla="*/ 86 w 86"/>
                <a:gd name="T117" fmla="*/ 26 h 28"/>
                <a:gd name="T118" fmla="*/ 84 w 86"/>
                <a:gd name="T119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" h="28">
                  <a:moveTo>
                    <a:pt x="0" y="4"/>
                  </a:move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lnTo>
                    <a:pt x="0" y="4"/>
                  </a:lnTo>
                  <a:close/>
                  <a:moveTo>
                    <a:pt x="10" y="6"/>
                  </a:moveTo>
                  <a:lnTo>
                    <a:pt x="10" y="6"/>
                  </a:lnTo>
                  <a:lnTo>
                    <a:pt x="10" y="4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0" y="6"/>
                  </a:lnTo>
                  <a:close/>
                  <a:moveTo>
                    <a:pt x="20" y="8"/>
                  </a:moveTo>
                  <a:lnTo>
                    <a:pt x="20" y="8"/>
                  </a:lnTo>
                  <a:lnTo>
                    <a:pt x="18" y="6"/>
                  </a:lnTo>
                  <a:lnTo>
                    <a:pt x="22" y="4"/>
                  </a:lnTo>
                  <a:lnTo>
                    <a:pt x="22" y="8"/>
                  </a:lnTo>
                  <a:lnTo>
                    <a:pt x="20" y="8"/>
                  </a:lnTo>
                  <a:close/>
                  <a:moveTo>
                    <a:pt x="28" y="12"/>
                  </a:moveTo>
                  <a:lnTo>
                    <a:pt x="28" y="12"/>
                  </a:lnTo>
                  <a:lnTo>
                    <a:pt x="26" y="8"/>
                  </a:lnTo>
                  <a:lnTo>
                    <a:pt x="30" y="8"/>
                  </a:lnTo>
                  <a:lnTo>
                    <a:pt x="32" y="10"/>
                  </a:lnTo>
                  <a:lnTo>
                    <a:pt x="28" y="12"/>
                  </a:lnTo>
                  <a:close/>
                  <a:moveTo>
                    <a:pt x="38" y="14"/>
                  </a:moveTo>
                  <a:lnTo>
                    <a:pt x="38" y="14"/>
                  </a:lnTo>
                  <a:lnTo>
                    <a:pt x="36" y="12"/>
                  </a:lnTo>
                  <a:lnTo>
                    <a:pt x="38" y="10"/>
                  </a:lnTo>
                  <a:lnTo>
                    <a:pt x="42" y="12"/>
                  </a:lnTo>
                  <a:lnTo>
                    <a:pt x="38" y="14"/>
                  </a:lnTo>
                  <a:close/>
                  <a:moveTo>
                    <a:pt x="48" y="16"/>
                  </a:moveTo>
                  <a:lnTo>
                    <a:pt x="48" y="16"/>
                  </a:lnTo>
                  <a:lnTo>
                    <a:pt x="46" y="14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48" y="16"/>
                  </a:lnTo>
                  <a:close/>
                  <a:moveTo>
                    <a:pt x="56" y="20"/>
                  </a:moveTo>
                  <a:lnTo>
                    <a:pt x="56" y="20"/>
                  </a:lnTo>
                  <a:lnTo>
                    <a:pt x="54" y="16"/>
                  </a:lnTo>
                  <a:lnTo>
                    <a:pt x="58" y="16"/>
                  </a:lnTo>
                  <a:lnTo>
                    <a:pt x="60" y="18"/>
                  </a:lnTo>
                  <a:lnTo>
                    <a:pt x="56" y="20"/>
                  </a:lnTo>
                  <a:close/>
                  <a:moveTo>
                    <a:pt x="66" y="22"/>
                  </a:moveTo>
                  <a:lnTo>
                    <a:pt x="66" y="22"/>
                  </a:lnTo>
                  <a:lnTo>
                    <a:pt x="64" y="20"/>
                  </a:lnTo>
                  <a:lnTo>
                    <a:pt x="66" y="18"/>
                  </a:lnTo>
                  <a:lnTo>
                    <a:pt x="68" y="20"/>
                  </a:lnTo>
                  <a:lnTo>
                    <a:pt x="66" y="22"/>
                  </a:lnTo>
                  <a:close/>
                  <a:moveTo>
                    <a:pt x="76" y="24"/>
                  </a:moveTo>
                  <a:lnTo>
                    <a:pt x="76" y="24"/>
                  </a:lnTo>
                  <a:lnTo>
                    <a:pt x="74" y="22"/>
                  </a:lnTo>
                  <a:lnTo>
                    <a:pt x="76" y="20"/>
                  </a:lnTo>
                  <a:lnTo>
                    <a:pt x="78" y="22"/>
                  </a:lnTo>
                  <a:lnTo>
                    <a:pt x="76" y="24"/>
                  </a:lnTo>
                  <a:close/>
                  <a:moveTo>
                    <a:pt x="84" y="28"/>
                  </a:moveTo>
                  <a:lnTo>
                    <a:pt x="84" y="28"/>
                  </a:lnTo>
                  <a:lnTo>
                    <a:pt x="82" y="24"/>
                  </a:lnTo>
                  <a:lnTo>
                    <a:pt x="86" y="22"/>
                  </a:lnTo>
                  <a:lnTo>
                    <a:pt x="86" y="26"/>
                  </a:lnTo>
                  <a:lnTo>
                    <a:pt x="84" y="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19" name="Freeform 33"/>
            <p:cNvSpPr>
              <a:spLocks noEditPoints="1"/>
            </p:cNvSpPr>
            <p:nvPr/>
          </p:nvSpPr>
          <p:spPr bwMode="auto">
            <a:xfrm>
              <a:off x="3554413" y="4297363"/>
              <a:ext cx="206375" cy="76200"/>
            </a:xfrm>
            <a:custGeom>
              <a:avLst/>
              <a:gdLst>
                <a:gd name="T0" fmla="*/ 0 w 130"/>
                <a:gd name="T1" fmla="*/ 8 h 48"/>
                <a:gd name="T2" fmla="*/ 32 w 130"/>
                <a:gd name="T3" fmla="*/ 38 h 48"/>
                <a:gd name="T4" fmla="*/ 36 w 130"/>
                <a:gd name="T5" fmla="*/ 20 h 48"/>
                <a:gd name="T6" fmla="*/ 38 w 130"/>
                <a:gd name="T7" fmla="*/ 16 h 48"/>
                <a:gd name="T8" fmla="*/ 36 w 130"/>
                <a:gd name="T9" fmla="*/ 20 h 48"/>
                <a:gd name="T10" fmla="*/ 46 w 130"/>
                <a:gd name="T11" fmla="*/ 24 h 48"/>
                <a:gd name="T12" fmla="*/ 48 w 130"/>
                <a:gd name="T13" fmla="*/ 18 h 48"/>
                <a:gd name="T14" fmla="*/ 46 w 130"/>
                <a:gd name="T15" fmla="*/ 24 h 48"/>
                <a:gd name="T16" fmla="*/ 54 w 130"/>
                <a:gd name="T17" fmla="*/ 26 h 48"/>
                <a:gd name="T18" fmla="*/ 56 w 130"/>
                <a:gd name="T19" fmla="*/ 22 h 48"/>
                <a:gd name="T20" fmla="*/ 54 w 130"/>
                <a:gd name="T21" fmla="*/ 26 h 48"/>
                <a:gd name="T22" fmla="*/ 64 w 130"/>
                <a:gd name="T23" fmla="*/ 28 h 48"/>
                <a:gd name="T24" fmla="*/ 64 w 130"/>
                <a:gd name="T25" fmla="*/ 24 h 48"/>
                <a:gd name="T26" fmla="*/ 64 w 130"/>
                <a:gd name="T27" fmla="*/ 28 h 48"/>
                <a:gd name="T28" fmla="*/ 72 w 130"/>
                <a:gd name="T29" fmla="*/ 32 h 48"/>
                <a:gd name="T30" fmla="*/ 74 w 130"/>
                <a:gd name="T31" fmla="*/ 28 h 48"/>
                <a:gd name="T32" fmla="*/ 72 w 130"/>
                <a:gd name="T33" fmla="*/ 32 h 48"/>
                <a:gd name="T34" fmla="*/ 82 w 130"/>
                <a:gd name="T35" fmla="*/ 34 h 48"/>
                <a:gd name="T36" fmla="*/ 84 w 130"/>
                <a:gd name="T37" fmla="*/ 30 h 48"/>
                <a:gd name="T38" fmla="*/ 82 w 130"/>
                <a:gd name="T39" fmla="*/ 34 h 48"/>
                <a:gd name="T40" fmla="*/ 92 w 130"/>
                <a:gd name="T41" fmla="*/ 36 h 48"/>
                <a:gd name="T42" fmla="*/ 92 w 130"/>
                <a:gd name="T43" fmla="*/ 32 h 48"/>
                <a:gd name="T44" fmla="*/ 92 w 130"/>
                <a:gd name="T45" fmla="*/ 36 h 48"/>
                <a:gd name="T46" fmla="*/ 100 w 130"/>
                <a:gd name="T47" fmla="*/ 40 h 48"/>
                <a:gd name="T48" fmla="*/ 102 w 130"/>
                <a:gd name="T49" fmla="*/ 34 h 48"/>
                <a:gd name="T50" fmla="*/ 100 w 130"/>
                <a:gd name="T51" fmla="*/ 40 h 48"/>
                <a:gd name="T52" fmla="*/ 108 w 130"/>
                <a:gd name="T53" fmla="*/ 42 h 48"/>
                <a:gd name="T54" fmla="*/ 110 w 130"/>
                <a:gd name="T55" fmla="*/ 38 h 48"/>
                <a:gd name="T56" fmla="*/ 108 w 130"/>
                <a:gd name="T57" fmla="*/ 42 h 48"/>
                <a:gd name="T58" fmla="*/ 120 w 130"/>
                <a:gd name="T59" fmla="*/ 44 h 48"/>
                <a:gd name="T60" fmla="*/ 120 w 130"/>
                <a:gd name="T61" fmla="*/ 40 h 48"/>
                <a:gd name="T62" fmla="*/ 120 w 130"/>
                <a:gd name="T63" fmla="*/ 44 h 48"/>
                <a:gd name="T64" fmla="*/ 128 w 130"/>
                <a:gd name="T65" fmla="*/ 48 h 48"/>
                <a:gd name="T66" fmla="*/ 130 w 130"/>
                <a:gd name="T67" fmla="*/ 42 h 48"/>
                <a:gd name="T68" fmla="*/ 128 w 130"/>
                <a:gd name="T69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0" h="48">
                  <a:moveTo>
                    <a:pt x="32" y="38"/>
                  </a:moveTo>
                  <a:lnTo>
                    <a:pt x="0" y="8"/>
                  </a:lnTo>
                  <a:lnTo>
                    <a:pt x="44" y="0"/>
                  </a:lnTo>
                  <a:lnTo>
                    <a:pt x="32" y="38"/>
                  </a:lnTo>
                  <a:close/>
                  <a:moveTo>
                    <a:pt x="36" y="20"/>
                  </a:moveTo>
                  <a:lnTo>
                    <a:pt x="36" y="20"/>
                  </a:lnTo>
                  <a:lnTo>
                    <a:pt x="34" y="18"/>
                  </a:lnTo>
                  <a:lnTo>
                    <a:pt x="38" y="16"/>
                  </a:lnTo>
                  <a:lnTo>
                    <a:pt x="38" y="20"/>
                  </a:lnTo>
                  <a:lnTo>
                    <a:pt x="36" y="20"/>
                  </a:lnTo>
                  <a:close/>
                  <a:moveTo>
                    <a:pt x="46" y="24"/>
                  </a:moveTo>
                  <a:lnTo>
                    <a:pt x="46" y="24"/>
                  </a:lnTo>
                  <a:lnTo>
                    <a:pt x="42" y="20"/>
                  </a:lnTo>
                  <a:lnTo>
                    <a:pt x="48" y="18"/>
                  </a:lnTo>
                  <a:lnTo>
                    <a:pt x="48" y="22"/>
                  </a:lnTo>
                  <a:lnTo>
                    <a:pt x="46" y="24"/>
                  </a:lnTo>
                  <a:close/>
                  <a:moveTo>
                    <a:pt x="54" y="26"/>
                  </a:moveTo>
                  <a:lnTo>
                    <a:pt x="54" y="26"/>
                  </a:lnTo>
                  <a:lnTo>
                    <a:pt x="54" y="24"/>
                  </a:lnTo>
                  <a:lnTo>
                    <a:pt x="56" y="22"/>
                  </a:lnTo>
                  <a:lnTo>
                    <a:pt x="58" y="24"/>
                  </a:lnTo>
                  <a:lnTo>
                    <a:pt x="54" y="26"/>
                  </a:lnTo>
                  <a:close/>
                  <a:moveTo>
                    <a:pt x="64" y="28"/>
                  </a:moveTo>
                  <a:lnTo>
                    <a:pt x="64" y="28"/>
                  </a:lnTo>
                  <a:lnTo>
                    <a:pt x="62" y="26"/>
                  </a:lnTo>
                  <a:lnTo>
                    <a:pt x="64" y="24"/>
                  </a:lnTo>
                  <a:lnTo>
                    <a:pt x="66" y="28"/>
                  </a:lnTo>
                  <a:lnTo>
                    <a:pt x="64" y="28"/>
                  </a:lnTo>
                  <a:close/>
                  <a:moveTo>
                    <a:pt x="72" y="32"/>
                  </a:moveTo>
                  <a:lnTo>
                    <a:pt x="72" y="32"/>
                  </a:lnTo>
                  <a:lnTo>
                    <a:pt x="70" y="28"/>
                  </a:lnTo>
                  <a:lnTo>
                    <a:pt x="74" y="28"/>
                  </a:lnTo>
                  <a:lnTo>
                    <a:pt x="76" y="30"/>
                  </a:lnTo>
                  <a:lnTo>
                    <a:pt x="72" y="32"/>
                  </a:lnTo>
                  <a:close/>
                  <a:moveTo>
                    <a:pt x="82" y="34"/>
                  </a:moveTo>
                  <a:lnTo>
                    <a:pt x="82" y="34"/>
                  </a:lnTo>
                  <a:lnTo>
                    <a:pt x="82" y="30"/>
                  </a:lnTo>
                  <a:lnTo>
                    <a:pt x="84" y="30"/>
                  </a:lnTo>
                  <a:lnTo>
                    <a:pt x="86" y="32"/>
                  </a:lnTo>
                  <a:lnTo>
                    <a:pt x="82" y="34"/>
                  </a:lnTo>
                  <a:close/>
                  <a:moveTo>
                    <a:pt x="92" y="36"/>
                  </a:moveTo>
                  <a:lnTo>
                    <a:pt x="92" y="36"/>
                  </a:lnTo>
                  <a:lnTo>
                    <a:pt x="90" y="34"/>
                  </a:lnTo>
                  <a:lnTo>
                    <a:pt x="92" y="32"/>
                  </a:lnTo>
                  <a:lnTo>
                    <a:pt x="94" y="36"/>
                  </a:lnTo>
                  <a:lnTo>
                    <a:pt x="92" y="36"/>
                  </a:lnTo>
                  <a:close/>
                  <a:moveTo>
                    <a:pt x="100" y="40"/>
                  </a:moveTo>
                  <a:lnTo>
                    <a:pt x="100" y="40"/>
                  </a:lnTo>
                  <a:lnTo>
                    <a:pt x="98" y="36"/>
                  </a:lnTo>
                  <a:lnTo>
                    <a:pt x="102" y="34"/>
                  </a:lnTo>
                  <a:lnTo>
                    <a:pt x="102" y="38"/>
                  </a:lnTo>
                  <a:lnTo>
                    <a:pt x="100" y="40"/>
                  </a:lnTo>
                  <a:close/>
                  <a:moveTo>
                    <a:pt x="108" y="42"/>
                  </a:moveTo>
                  <a:lnTo>
                    <a:pt x="108" y="42"/>
                  </a:lnTo>
                  <a:lnTo>
                    <a:pt x="108" y="40"/>
                  </a:lnTo>
                  <a:lnTo>
                    <a:pt x="110" y="38"/>
                  </a:lnTo>
                  <a:lnTo>
                    <a:pt x="114" y="40"/>
                  </a:lnTo>
                  <a:lnTo>
                    <a:pt x="108" y="42"/>
                  </a:lnTo>
                  <a:close/>
                  <a:moveTo>
                    <a:pt x="120" y="44"/>
                  </a:moveTo>
                  <a:lnTo>
                    <a:pt x="120" y="44"/>
                  </a:lnTo>
                  <a:lnTo>
                    <a:pt x="118" y="42"/>
                  </a:lnTo>
                  <a:lnTo>
                    <a:pt x="120" y="40"/>
                  </a:lnTo>
                  <a:lnTo>
                    <a:pt x="122" y="42"/>
                  </a:lnTo>
                  <a:lnTo>
                    <a:pt x="120" y="44"/>
                  </a:lnTo>
                  <a:close/>
                  <a:moveTo>
                    <a:pt x="128" y="48"/>
                  </a:moveTo>
                  <a:lnTo>
                    <a:pt x="128" y="48"/>
                  </a:lnTo>
                  <a:lnTo>
                    <a:pt x="126" y="44"/>
                  </a:lnTo>
                  <a:lnTo>
                    <a:pt x="130" y="42"/>
                  </a:lnTo>
                  <a:lnTo>
                    <a:pt x="130" y="46"/>
                  </a:lnTo>
                  <a:lnTo>
                    <a:pt x="128" y="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0" name="Freeform 34"/>
            <p:cNvSpPr>
              <a:spLocks noEditPoints="1"/>
            </p:cNvSpPr>
            <p:nvPr/>
          </p:nvSpPr>
          <p:spPr bwMode="auto">
            <a:xfrm>
              <a:off x="2967038" y="3294063"/>
              <a:ext cx="82550" cy="123825"/>
            </a:xfrm>
            <a:custGeom>
              <a:avLst/>
              <a:gdLst>
                <a:gd name="T0" fmla="*/ 52 w 52"/>
                <a:gd name="T1" fmla="*/ 72 h 78"/>
                <a:gd name="T2" fmla="*/ 52 w 52"/>
                <a:gd name="T3" fmla="*/ 72 h 78"/>
                <a:gd name="T4" fmla="*/ 50 w 52"/>
                <a:gd name="T5" fmla="*/ 78 h 78"/>
                <a:gd name="T6" fmla="*/ 48 w 52"/>
                <a:gd name="T7" fmla="*/ 76 h 78"/>
                <a:gd name="T8" fmla="*/ 48 w 52"/>
                <a:gd name="T9" fmla="*/ 74 h 78"/>
                <a:gd name="T10" fmla="*/ 52 w 52"/>
                <a:gd name="T11" fmla="*/ 72 h 78"/>
                <a:gd name="T12" fmla="*/ 48 w 52"/>
                <a:gd name="T13" fmla="*/ 66 h 78"/>
                <a:gd name="T14" fmla="*/ 48 w 52"/>
                <a:gd name="T15" fmla="*/ 66 h 78"/>
                <a:gd name="T16" fmla="*/ 46 w 52"/>
                <a:gd name="T17" fmla="*/ 70 h 78"/>
                <a:gd name="T18" fmla="*/ 42 w 52"/>
                <a:gd name="T19" fmla="*/ 70 h 78"/>
                <a:gd name="T20" fmla="*/ 44 w 52"/>
                <a:gd name="T21" fmla="*/ 64 h 78"/>
                <a:gd name="T22" fmla="*/ 48 w 52"/>
                <a:gd name="T23" fmla="*/ 66 h 78"/>
                <a:gd name="T24" fmla="*/ 40 w 52"/>
                <a:gd name="T25" fmla="*/ 56 h 78"/>
                <a:gd name="T26" fmla="*/ 40 w 52"/>
                <a:gd name="T27" fmla="*/ 56 h 78"/>
                <a:gd name="T28" fmla="*/ 40 w 52"/>
                <a:gd name="T29" fmla="*/ 60 h 78"/>
                <a:gd name="T30" fmla="*/ 36 w 52"/>
                <a:gd name="T31" fmla="*/ 60 h 78"/>
                <a:gd name="T32" fmla="*/ 38 w 52"/>
                <a:gd name="T33" fmla="*/ 56 h 78"/>
                <a:gd name="T34" fmla="*/ 40 w 52"/>
                <a:gd name="T35" fmla="*/ 56 h 78"/>
                <a:gd name="T36" fmla="*/ 36 w 52"/>
                <a:gd name="T37" fmla="*/ 50 h 78"/>
                <a:gd name="T38" fmla="*/ 36 w 52"/>
                <a:gd name="T39" fmla="*/ 50 h 78"/>
                <a:gd name="T40" fmla="*/ 36 w 52"/>
                <a:gd name="T41" fmla="*/ 52 h 78"/>
                <a:gd name="T42" fmla="*/ 32 w 52"/>
                <a:gd name="T43" fmla="*/ 54 h 78"/>
                <a:gd name="T44" fmla="*/ 32 w 52"/>
                <a:gd name="T45" fmla="*/ 48 h 78"/>
                <a:gd name="T46" fmla="*/ 36 w 52"/>
                <a:gd name="T47" fmla="*/ 50 h 78"/>
                <a:gd name="T48" fmla="*/ 32 w 52"/>
                <a:gd name="T49" fmla="*/ 42 h 78"/>
                <a:gd name="T50" fmla="*/ 32 w 52"/>
                <a:gd name="T51" fmla="*/ 42 h 78"/>
                <a:gd name="T52" fmla="*/ 30 w 52"/>
                <a:gd name="T53" fmla="*/ 44 h 78"/>
                <a:gd name="T54" fmla="*/ 28 w 52"/>
                <a:gd name="T55" fmla="*/ 44 h 78"/>
                <a:gd name="T56" fmla="*/ 28 w 52"/>
                <a:gd name="T57" fmla="*/ 40 h 78"/>
                <a:gd name="T58" fmla="*/ 32 w 52"/>
                <a:gd name="T59" fmla="*/ 42 h 78"/>
                <a:gd name="T60" fmla="*/ 24 w 52"/>
                <a:gd name="T61" fmla="*/ 32 h 78"/>
                <a:gd name="T62" fmla="*/ 24 w 52"/>
                <a:gd name="T63" fmla="*/ 32 h 78"/>
                <a:gd name="T64" fmla="*/ 26 w 52"/>
                <a:gd name="T65" fmla="*/ 36 h 78"/>
                <a:gd name="T66" fmla="*/ 20 w 52"/>
                <a:gd name="T67" fmla="*/ 36 h 78"/>
                <a:gd name="T68" fmla="*/ 22 w 52"/>
                <a:gd name="T69" fmla="*/ 32 h 78"/>
                <a:gd name="T70" fmla="*/ 24 w 52"/>
                <a:gd name="T71" fmla="*/ 32 h 78"/>
                <a:gd name="T72" fmla="*/ 20 w 52"/>
                <a:gd name="T73" fmla="*/ 26 h 78"/>
                <a:gd name="T74" fmla="*/ 20 w 52"/>
                <a:gd name="T75" fmla="*/ 26 h 78"/>
                <a:gd name="T76" fmla="*/ 20 w 52"/>
                <a:gd name="T77" fmla="*/ 28 h 78"/>
                <a:gd name="T78" fmla="*/ 16 w 52"/>
                <a:gd name="T79" fmla="*/ 28 h 78"/>
                <a:gd name="T80" fmla="*/ 16 w 52"/>
                <a:gd name="T81" fmla="*/ 24 h 78"/>
                <a:gd name="T82" fmla="*/ 20 w 52"/>
                <a:gd name="T83" fmla="*/ 26 h 78"/>
                <a:gd name="T84" fmla="*/ 14 w 52"/>
                <a:gd name="T85" fmla="*/ 18 h 78"/>
                <a:gd name="T86" fmla="*/ 14 w 52"/>
                <a:gd name="T87" fmla="*/ 18 h 78"/>
                <a:gd name="T88" fmla="*/ 14 w 52"/>
                <a:gd name="T89" fmla="*/ 20 h 78"/>
                <a:gd name="T90" fmla="*/ 10 w 52"/>
                <a:gd name="T91" fmla="*/ 20 h 78"/>
                <a:gd name="T92" fmla="*/ 12 w 52"/>
                <a:gd name="T93" fmla="*/ 16 h 78"/>
                <a:gd name="T94" fmla="*/ 14 w 52"/>
                <a:gd name="T95" fmla="*/ 18 h 78"/>
                <a:gd name="T96" fmla="*/ 10 w 52"/>
                <a:gd name="T97" fmla="*/ 10 h 78"/>
                <a:gd name="T98" fmla="*/ 10 w 52"/>
                <a:gd name="T99" fmla="*/ 10 h 78"/>
                <a:gd name="T100" fmla="*/ 10 w 52"/>
                <a:gd name="T101" fmla="*/ 12 h 78"/>
                <a:gd name="T102" fmla="*/ 6 w 52"/>
                <a:gd name="T103" fmla="*/ 12 h 78"/>
                <a:gd name="T104" fmla="*/ 6 w 52"/>
                <a:gd name="T105" fmla="*/ 8 h 78"/>
                <a:gd name="T106" fmla="*/ 10 w 52"/>
                <a:gd name="T107" fmla="*/ 10 h 78"/>
                <a:gd name="T108" fmla="*/ 4 w 52"/>
                <a:gd name="T109" fmla="*/ 2 h 78"/>
                <a:gd name="T110" fmla="*/ 4 w 52"/>
                <a:gd name="T111" fmla="*/ 2 h 78"/>
                <a:gd name="T112" fmla="*/ 2 w 52"/>
                <a:gd name="T113" fmla="*/ 4 h 78"/>
                <a:gd name="T114" fmla="*/ 0 w 52"/>
                <a:gd name="T115" fmla="*/ 4 h 78"/>
                <a:gd name="T116" fmla="*/ 0 w 52"/>
                <a:gd name="T117" fmla="*/ 0 h 78"/>
                <a:gd name="T118" fmla="*/ 4 w 52"/>
                <a:gd name="T119" fmla="*/ 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" h="78">
                  <a:moveTo>
                    <a:pt x="52" y="72"/>
                  </a:moveTo>
                  <a:lnTo>
                    <a:pt x="52" y="72"/>
                  </a:lnTo>
                  <a:lnTo>
                    <a:pt x="50" y="78"/>
                  </a:lnTo>
                  <a:lnTo>
                    <a:pt x="48" y="76"/>
                  </a:lnTo>
                  <a:lnTo>
                    <a:pt x="48" y="74"/>
                  </a:lnTo>
                  <a:lnTo>
                    <a:pt x="52" y="72"/>
                  </a:lnTo>
                  <a:close/>
                  <a:moveTo>
                    <a:pt x="48" y="66"/>
                  </a:moveTo>
                  <a:lnTo>
                    <a:pt x="48" y="66"/>
                  </a:lnTo>
                  <a:lnTo>
                    <a:pt x="46" y="70"/>
                  </a:lnTo>
                  <a:lnTo>
                    <a:pt x="42" y="70"/>
                  </a:lnTo>
                  <a:lnTo>
                    <a:pt x="44" y="64"/>
                  </a:lnTo>
                  <a:lnTo>
                    <a:pt x="48" y="66"/>
                  </a:lnTo>
                  <a:close/>
                  <a:moveTo>
                    <a:pt x="40" y="56"/>
                  </a:moveTo>
                  <a:lnTo>
                    <a:pt x="40" y="56"/>
                  </a:lnTo>
                  <a:lnTo>
                    <a:pt x="40" y="60"/>
                  </a:lnTo>
                  <a:lnTo>
                    <a:pt x="36" y="60"/>
                  </a:lnTo>
                  <a:lnTo>
                    <a:pt x="38" y="56"/>
                  </a:lnTo>
                  <a:lnTo>
                    <a:pt x="40" y="56"/>
                  </a:lnTo>
                  <a:close/>
                  <a:moveTo>
                    <a:pt x="36" y="50"/>
                  </a:moveTo>
                  <a:lnTo>
                    <a:pt x="36" y="50"/>
                  </a:lnTo>
                  <a:lnTo>
                    <a:pt x="36" y="52"/>
                  </a:lnTo>
                  <a:lnTo>
                    <a:pt x="32" y="54"/>
                  </a:lnTo>
                  <a:lnTo>
                    <a:pt x="32" y="48"/>
                  </a:lnTo>
                  <a:lnTo>
                    <a:pt x="36" y="50"/>
                  </a:lnTo>
                  <a:close/>
                  <a:moveTo>
                    <a:pt x="32" y="42"/>
                  </a:moveTo>
                  <a:lnTo>
                    <a:pt x="32" y="42"/>
                  </a:lnTo>
                  <a:lnTo>
                    <a:pt x="30" y="44"/>
                  </a:lnTo>
                  <a:lnTo>
                    <a:pt x="28" y="44"/>
                  </a:lnTo>
                  <a:lnTo>
                    <a:pt x="28" y="40"/>
                  </a:lnTo>
                  <a:lnTo>
                    <a:pt x="32" y="42"/>
                  </a:lnTo>
                  <a:close/>
                  <a:moveTo>
                    <a:pt x="24" y="32"/>
                  </a:moveTo>
                  <a:lnTo>
                    <a:pt x="24" y="32"/>
                  </a:lnTo>
                  <a:lnTo>
                    <a:pt x="26" y="36"/>
                  </a:lnTo>
                  <a:lnTo>
                    <a:pt x="20" y="36"/>
                  </a:lnTo>
                  <a:lnTo>
                    <a:pt x="22" y="32"/>
                  </a:lnTo>
                  <a:lnTo>
                    <a:pt x="24" y="32"/>
                  </a:lnTo>
                  <a:close/>
                  <a:moveTo>
                    <a:pt x="20" y="26"/>
                  </a:moveTo>
                  <a:lnTo>
                    <a:pt x="20" y="26"/>
                  </a:lnTo>
                  <a:lnTo>
                    <a:pt x="20" y="28"/>
                  </a:lnTo>
                  <a:lnTo>
                    <a:pt x="16" y="28"/>
                  </a:lnTo>
                  <a:lnTo>
                    <a:pt x="16" y="24"/>
                  </a:lnTo>
                  <a:lnTo>
                    <a:pt x="20" y="26"/>
                  </a:lnTo>
                  <a:close/>
                  <a:moveTo>
                    <a:pt x="14" y="18"/>
                  </a:moveTo>
                  <a:lnTo>
                    <a:pt x="14" y="18"/>
                  </a:lnTo>
                  <a:lnTo>
                    <a:pt x="14" y="20"/>
                  </a:lnTo>
                  <a:lnTo>
                    <a:pt x="10" y="20"/>
                  </a:lnTo>
                  <a:lnTo>
                    <a:pt x="12" y="16"/>
                  </a:lnTo>
                  <a:lnTo>
                    <a:pt x="14" y="18"/>
                  </a:lnTo>
                  <a:close/>
                  <a:moveTo>
                    <a:pt x="10" y="10"/>
                  </a:moveTo>
                  <a:lnTo>
                    <a:pt x="10" y="10"/>
                  </a:lnTo>
                  <a:lnTo>
                    <a:pt x="10" y="12"/>
                  </a:lnTo>
                  <a:lnTo>
                    <a:pt x="6" y="12"/>
                  </a:lnTo>
                  <a:lnTo>
                    <a:pt x="6" y="8"/>
                  </a:lnTo>
                  <a:lnTo>
                    <a:pt x="10" y="10"/>
                  </a:lnTo>
                  <a:close/>
                  <a:moveTo>
                    <a:pt x="4" y="2"/>
                  </a:moveTo>
                  <a:lnTo>
                    <a:pt x="4" y="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1" name="Freeform 35"/>
            <p:cNvSpPr>
              <a:spLocks noEditPoints="1"/>
            </p:cNvSpPr>
            <p:nvPr/>
          </p:nvSpPr>
          <p:spPr bwMode="auto">
            <a:xfrm>
              <a:off x="3049588" y="3421063"/>
              <a:ext cx="82550" cy="123825"/>
            </a:xfrm>
            <a:custGeom>
              <a:avLst/>
              <a:gdLst>
                <a:gd name="T0" fmla="*/ 52 w 52"/>
                <a:gd name="T1" fmla="*/ 74 h 78"/>
                <a:gd name="T2" fmla="*/ 52 w 52"/>
                <a:gd name="T3" fmla="*/ 74 h 78"/>
                <a:gd name="T4" fmla="*/ 52 w 52"/>
                <a:gd name="T5" fmla="*/ 78 h 78"/>
                <a:gd name="T6" fmla="*/ 50 w 52"/>
                <a:gd name="T7" fmla="*/ 76 h 78"/>
                <a:gd name="T8" fmla="*/ 50 w 52"/>
                <a:gd name="T9" fmla="*/ 74 h 78"/>
                <a:gd name="T10" fmla="*/ 52 w 52"/>
                <a:gd name="T11" fmla="*/ 74 h 78"/>
                <a:gd name="T12" fmla="*/ 46 w 52"/>
                <a:gd name="T13" fmla="*/ 66 h 78"/>
                <a:gd name="T14" fmla="*/ 46 w 52"/>
                <a:gd name="T15" fmla="*/ 66 h 78"/>
                <a:gd name="T16" fmla="*/ 46 w 52"/>
                <a:gd name="T17" fmla="*/ 70 h 78"/>
                <a:gd name="T18" fmla="*/ 42 w 52"/>
                <a:gd name="T19" fmla="*/ 68 h 78"/>
                <a:gd name="T20" fmla="*/ 44 w 52"/>
                <a:gd name="T21" fmla="*/ 66 h 78"/>
                <a:gd name="T22" fmla="*/ 46 w 52"/>
                <a:gd name="T23" fmla="*/ 66 h 78"/>
                <a:gd name="T24" fmla="*/ 42 w 52"/>
                <a:gd name="T25" fmla="*/ 58 h 78"/>
                <a:gd name="T26" fmla="*/ 42 w 52"/>
                <a:gd name="T27" fmla="*/ 58 h 78"/>
                <a:gd name="T28" fmla="*/ 40 w 52"/>
                <a:gd name="T29" fmla="*/ 62 h 78"/>
                <a:gd name="T30" fmla="*/ 38 w 52"/>
                <a:gd name="T31" fmla="*/ 60 h 78"/>
                <a:gd name="T32" fmla="*/ 38 w 52"/>
                <a:gd name="T33" fmla="*/ 58 h 78"/>
                <a:gd name="T34" fmla="*/ 42 w 52"/>
                <a:gd name="T35" fmla="*/ 58 h 78"/>
                <a:gd name="T36" fmla="*/ 36 w 52"/>
                <a:gd name="T37" fmla="*/ 50 h 78"/>
                <a:gd name="T38" fmla="*/ 36 w 52"/>
                <a:gd name="T39" fmla="*/ 50 h 78"/>
                <a:gd name="T40" fmla="*/ 36 w 52"/>
                <a:gd name="T41" fmla="*/ 54 h 78"/>
                <a:gd name="T42" fmla="*/ 32 w 52"/>
                <a:gd name="T43" fmla="*/ 52 h 78"/>
                <a:gd name="T44" fmla="*/ 34 w 52"/>
                <a:gd name="T45" fmla="*/ 50 h 78"/>
                <a:gd name="T46" fmla="*/ 36 w 52"/>
                <a:gd name="T47" fmla="*/ 50 h 78"/>
                <a:gd name="T48" fmla="*/ 32 w 52"/>
                <a:gd name="T49" fmla="*/ 42 h 78"/>
                <a:gd name="T50" fmla="*/ 32 w 52"/>
                <a:gd name="T51" fmla="*/ 42 h 78"/>
                <a:gd name="T52" fmla="*/ 32 w 52"/>
                <a:gd name="T53" fmla="*/ 46 h 78"/>
                <a:gd name="T54" fmla="*/ 28 w 52"/>
                <a:gd name="T55" fmla="*/ 44 h 78"/>
                <a:gd name="T56" fmla="*/ 28 w 52"/>
                <a:gd name="T57" fmla="*/ 42 h 78"/>
                <a:gd name="T58" fmla="*/ 32 w 52"/>
                <a:gd name="T59" fmla="*/ 42 h 78"/>
                <a:gd name="T60" fmla="*/ 26 w 52"/>
                <a:gd name="T61" fmla="*/ 34 h 78"/>
                <a:gd name="T62" fmla="*/ 26 w 52"/>
                <a:gd name="T63" fmla="*/ 34 h 78"/>
                <a:gd name="T64" fmla="*/ 24 w 52"/>
                <a:gd name="T65" fmla="*/ 38 h 78"/>
                <a:gd name="T66" fmla="*/ 22 w 52"/>
                <a:gd name="T67" fmla="*/ 36 h 78"/>
                <a:gd name="T68" fmla="*/ 22 w 52"/>
                <a:gd name="T69" fmla="*/ 34 h 78"/>
                <a:gd name="T70" fmla="*/ 26 w 52"/>
                <a:gd name="T71" fmla="*/ 34 h 78"/>
                <a:gd name="T72" fmla="*/ 20 w 52"/>
                <a:gd name="T73" fmla="*/ 26 h 78"/>
                <a:gd name="T74" fmla="*/ 20 w 52"/>
                <a:gd name="T75" fmla="*/ 26 h 78"/>
                <a:gd name="T76" fmla="*/ 20 w 52"/>
                <a:gd name="T77" fmla="*/ 30 h 78"/>
                <a:gd name="T78" fmla="*/ 16 w 52"/>
                <a:gd name="T79" fmla="*/ 28 h 78"/>
                <a:gd name="T80" fmla="*/ 18 w 52"/>
                <a:gd name="T81" fmla="*/ 26 h 78"/>
                <a:gd name="T82" fmla="*/ 20 w 52"/>
                <a:gd name="T83" fmla="*/ 26 h 78"/>
                <a:gd name="T84" fmla="*/ 16 w 52"/>
                <a:gd name="T85" fmla="*/ 18 h 78"/>
                <a:gd name="T86" fmla="*/ 16 w 52"/>
                <a:gd name="T87" fmla="*/ 18 h 78"/>
                <a:gd name="T88" fmla="*/ 16 w 52"/>
                <a:gd name="T89" fmla="*/ 22 h 78"/>
                <a:gd name="T90" fmla="*/ 12 w 52"/>
                <a:gd name="T91" fmla="*/ 20 h 78"/>
                <a:gd name="T92" fmla="*/ 12 w 52"/>
                <a:gd name="T93" fmla="*/ 18 h 78"/>
                <a:gd name="T94" fmla="*/ 16 w 52"/>
                <a:gd name="T95" fmla="*/ 18 h 78"/>
                <a:gd name="T96" fmla="*/ 10 w 52"/>
                <a:gd name="T97" fmla="*/ 10 h 78"/>
                <a:gd name="T98" fmla="*/ 10 w 52"/>
                <a:gd name="T99" fmla="*/ 10 h 78"/>
                <a:gd name="T100" fmla="*/ 8 w 52"/>
                <a:gd name="T101" fmla="*/ 14 h 78"/>
                <a:gd name="T102" fmla="*/ 6 w 52"/>
                <a:gd name="T103" fmla="*/ 12 h 78"/>
                <a:gd name="T104" fmla="*/ 6 w 52"/>
                <a:gd name="T105" fmla="*/ 10 h 78"/>
                <a:gd name="T106" fmla="*/ 10 w 52"/>
                <a:gd name="T107" fmla="*/ 10 h 78"/>
                <a:gd name="T108" fmla="*/ 4 w 52"/>
                <a:gd name="T109" fmla="*/ 0 h 78"/>
                <a:gd name="T110" fmla="*/ 4 w 52"/>
                <a:gd name="T111" fmla="*/ 0 h 78"/>
                <a:gd name="T112" fmla="*/ 4 w 52"/>
                <a:gd name="T113" fmla="*/ 6 h 78"/>
                <a:gd name="T114" fmla="*/ 0 w 52"/>
                <a:gd name="T115" fmla="*/ 4 h 78"/>
                <a:gd name="T116" fmla="*/ 2 w 52"/>
                <a:gd name="T117" fmla="*/ 2 h 78"/>
                <a:gd name="T118" fmla="*/ 4 w 52"/>
                <a:gd name="T119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2" h="78">
                  <a:moveTo>
                    <a:pt x="52" y="74"/>
                  </a:moveTo>
                  <a:lnTo>
                    <a:pt x="52" y="74"/>
                  </a:lnTo>
                  <a:lnTo>
                    <a:pt x="52" y="78"/>
                  </a:lnTo>
                  <a:lnTo>
                    <a:pt x="50" y="76"/>
                  </a:lnTo>
                  <a:lnTo>
                    <a:pt x="50" y="74"/>
                  </a:lnTo>
                  <a:lnTo>
                    <a:pt x="52" y="74"/>
                  </a:lnTo>
                  <a:close/>
                  <a:moveTo>
                    <a:pt x="46" y="66"/>
                  </a:moveTo>
                  <a:lnTo>
                    <a:pt x="46" y="66"/>
                  </a:lnTo>
                  <a:lnTo>
                    <a:pt x="46" y="70"/>
                  </a:lnTo>
                  <a:lnTo>
                    <a:pt x="42" y="68"/>
                  </a:lnTo>
                  <a:lnTo>
                    <a:pt x="44" y="66"/>
                  </a:lnTo>
                  <a:lnTo>
                    <a:pt x="46" y="66"/>
                  </a:lnTo>
                  <a:close/>
                  <a:moveTo>
                    <a:pt x="42" y="58"/>
                  </a:moveTo>
                  <a:lnTo>
                    <a:pt x="42" y="58"/>
                  </a:lnTo>
                  <a:lnTo>
                    <a:pt x="40" y="62"/>
                  </a:lnTo>
                  <a:lnTo>
                    <a:pt x="38" y="60"/>
                  </a:lnTo>
                  <a:lnTo>
                    <a:pt x="38" y="58"/>
                  </a:lnTo>
                  <a:lnTo>
                    <a:pt x="42" y="58"/>
                  </a:lnTo>
                  <a:close/>
                  <a:moveTo>
                    <a:pt x="36" y="50"/>
                  </a:moveTo>
                  <a:lnTo>
                    <a:pt x="36" y="50"/>
                  </a:lnTo>
                  <a:lnTo>
                    <a:pt x="36" y="54"/>
                  </a:lnTo>
                  <a:lnTo>
                    <a:pt x="32" y="52"/>
                  </a:lnTo>
                  <a:lnTo>
                    <a:pt x="34" y="50"/>
                  </a:lnTo>
                  <a:lnTo>
                    <a:pt x="36" y="50"/>
                  </a:lnTo>
                  <a:close/>
                  <a:moveTo>
                    <a:pt x="32" y="42"/>
                  </a:moveTo>
                  <a:lnTo>
                    <a:pt x="32" y="42"/>
                  </a:lnTo>
                  <a:lnTo>
                    <a:pt x="32" y="46"/>
                  </a:lnTo>
                  <a:lnTo>
                    <a:pt x="28" y="44"/>
                  </a:lnTo>
                  <a:lnTo>
                    <a:pt x="28" y="42"/>
                  </a:lnTo>
                  <a:lnTo>
                    <a:pt x="32" y="42"/>
                  </a:lnTo>
                  <a:close/>
                  <a:moveTo>
                    <a:pt x="26" y="34"/>
                  </a:moveTo>
                  <a:lnTo>
                    <a:pt x="26" y="34"/>
                  </a:lnTo>
                  <a:lnTo>
                    <a:pt x="24" y="38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26" y="34"/>
                  </a:lnTo>
                  <a:close/>
                  <a:moveTo>
                    <a:pt x="20" y="26"/>
                  </a:moveTo>
                  <a:lnTo>
                    <a:pt x="20" y="26"/>
                  </a:lnTo>
                  <a:lnTo>
                    <a:pt x="20" y="30"/>
                  </a:lnTo>
                  <a:lnTo>
                    <a:pt x="16" y="28"/>
                  </a:lnTo>
                  <a:lnTo>
                    <a:pt x="18" y="26"/>
                  </a:lnTo>
                  <a:lnTo>
                    <a:pt x="20" y="26"/>
                  </a:lnTo>
                  <a:close/>
                  <a:moveTo>
                    <a:pt x="16" y="18"/>
                  </a:moveTo>
                  <a:lnTo>
                    <a:pt x="16" y="18"/>
                  </a:lnTo>
                  <a:lnTo>
                    <a:pt x="16" y="22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6" y="18"/>
                  </a:lnTo>
                  <a:close/>
                  <a:moveTo>
                    <a:pt x="10" y="10"/>
                  </a:moveTo>
                  <a:lnTo>
                    <a:pt x="10" y="10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10" y="10"/>
                  </a:lnTo>
                  <a:close/>
                  <a:moveTo>
                    <a:pt x="4" y="0"/>
                  </a:moveTo>
                  <a:lnTo>
                    <a:pt x="4" y="0"/>
                  </a:lnTo>
                  <a:lnTo>
                    <a:pt x="4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2" name="Freeform 36"/>
            <p:cNvSpPr>
              <a:spLocks noEditPoints="1"/>
            </p:cNvSpPr>
            <p:nvPr/>
          </p:nvSpPr>
          <p:spPr bwMode="auto">
            <a:xfrm>
              <a:off x="3135313" y="3551238"/>
              <a:ext cx="120650" cy="177800"/>
            </a:xfrm>
            <a:custGeom>
              <a:avLst/>
              <a:gdLst>
                <a:gd name="T0" fmla="*/ 76 w 76"/>
                <a:gd name="T1" fmla="*/ 112 h 112"/>
                <a:gd name="T2" fmla="*/ 72 w 76"/>
                <a:gd name="T3" fmla="*/ 70 h 112"/>
                <a:gd name="T4" fmla="*/ 58 w 76"/>
                <a:gd name="T5" fmla="*/ 80 h 112"/>
                <a:gd name="T6" fmla="*/ 54 w 76"/>
                <a:gd name="T7" fmla="*/ 82 h 112"/>
                <a:gd name="T8" fmla="*/ 58 w 76"/>
                <a:gd name="T9" fmla="*/ 80 h 112"/>
                <a:gd name="T10" fmla="*/ 50 w 76"/>
                <a:gd name="T11" fmla="*/ 72 h 112"/>
                <a:gd name="T12" fmla="*/ 46 w 76"/>
                <a:gd name="T13" fmla="*/ 74 h 112"/>
                <a:gd name="T14" fmla="*/ 50 w 76"/>
                <a:gd name="T15" fmla="*/ 72 h 112"/>
                <a:gd name="T16" fmla="*/ 46 w 76"/>
                <a:gd name="T17" fmla="*/ 64 h 112"/>
                <a:gd name="T18" fmla="*/ 42 w 76"/>
                <a:gd name="T19" fmla="*/ 66 h 112"/>
                <a:gd name="T20" fmla="*/ 46 w 76"/>
                <a:gd name="T21" fmla="*/ 64 h 112"/>
                <a:gd name="T22" fmla="*/ 42 w 76"/>
                <a:gd name="T23" fmla="*/ 56 h 112"/>
                <a:gd name="T24" fmla="*/ 38 w 76"/>
                <a:gd name="T25" fmla="*/ 58 h 112"/>
                <a:gd name="T26" fmla="*/ 42 w 76"/>
                <a:gd name="T27" fmla="*/ 56 h 112"/>
                <a:gd name="T28" fmla="*/ 36 w 76"/>
                <a:gd name="T29" fmla="*/ 48 h 112"/>
                <a:gd name="T30" fmla="*/ 32 w 76"/>
                <a:gd name="T31" fmla="*/ 50 h 112"/>
                <a:gd name="T32" fmla="*/ 36 w 76"/>
                <a:gd name="T33" fmla="*/ 48 h 112"/>
                <a:gd name="T34" fmla="*/ 30 w 76"/>
                <a:gd name="T35" fmla="*/ 40 h 112"/>
                <a:gd name="T36" fmla="*/ 26 w 76"/>
                <a:gd name="T37" fmla="*/ 42 h 112"/>
                <a:gd name="T38" fmla="*/ 30 w 76"/>
                <a:gd name="T39" fmla="*/ 40 h 112"/>
                <a:gd name="T40" fmla="*/ 24 w 76"/>
                <a:gd name="T41" fmla="*/ 32 h 112"/>
                <a:gd name="T42" fmla="*/ 20 w 76"/>
                <a:gd name="T43" fmla="*/ 34 h 112"/>
                <a:gd name="T44" fmla="*/ 24 w 76"/>
                <a:gd name="T45" fmla="*/ 32 h 112"/>
                <a:gd name="T46" fmla="*/ 20 w 76"/>
                <a:gd name="T47" fmla="*/ 24 h 112"/>
                <a:gd name="T48" fmla="*/ 16 w 76"/>
                <a:gd name="T49" fmla="*/ 26 h 112"/>
                <a:gd name="T50" fmla="*/ 20 w 76"/>
                <a:gd name="T51" fmla="*/ 24 h 112"/>
                <a:gd name="T52" fmla="*/ 16 w 76"/>
                <a:gd name="T53" fmla="*/ 16 h 112"/>
                <a:gd name="T54" fmla="*/ 12 w 76"/>
                <a:gd name="T55" fmla="*/ 18 h 112"/>
                <a:gd name="T56" fmla="*/ 16 w 76"/>
                <a:gd name="T57" fmla="*/ 16 h 112"/>
                <a:gd name="T58" fmla="*/ 8 w 76"/>
                <a:gd name="T59" fmla="*/ 8 h 112"/>
                <a:gd name="T60" fmla="*/ 4 w 76"/>
                <a:gd name="T61" fmla="*/ 10 h 112"/>
                <a:gd name="T62" fmla="*/ 8 w 76"/>
                <a:gd name="T63" fmla="*/ 8 h 112"/>
                <a:gd name="T64" fmla="*/ 4 w 76"/>
                <a:gd name="T65" fmla="*/ 0 h 112"/>
                <a:gd name="T66" fmla="*/ 0 w 76"/>
                <a:gd name="T67" fmla="*/ 2 h 112"/>
                <a:gd name="T68" fmla="*/ 4 w 76"/>
                <a:gd name="T69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6" h="112">
                  <a:moveTo>
                    <a:pt x="72" y="70"/>
                  </a:moveTo>
                  <a:lnTo>
                    <a:pt x="76" y="112"/>
                  </a:lnTo>
                  <a:lnTo>
                    <a:pt x="38" y="90"/>
                  </a:lnTo>
                  <a:lnTo>
                    <a:pt x="72" y="70"/>
                  </a:lnTo>
                  <a:close/>
                  <a:moveTo>
                    <a:pt x="58" y="80"/>
                  </a:moveTo>
                  <a:lnTo>
                    <a:pt x="58" y="80"/>
                  </a:lnTo>
                  <a:lnTo>
                    <a:pt x="56" y="82"/>
                  </a:lnTo>
                  <a:lnTo>
                    <a:pt x="54" y="82"/>
                  </a:lnTo>
                  <a:lnTo>
                    <a:pt x="54" y="78"/>
                  </a:lnTo>
                  <a:lnTo>
                    <a:pt x="58" y="80"/>
                  </a:lnTo>
                  <a:close/>
                  <a:moveTo>
                    <a:pt x="50" y="72"/>
                  </a:moveTo>
                  <a:lnTo>
                    <a:pt x="50" y="72"/>
                  </a:lnTo>
                  <a:lnTo>
                    <a:pt x="52" y="76"/>
                  </a:lnTo>
                  <a:lnTo>
                    <a:pt x="46" y="74"/>
                  </a:lnTo>
                  <a:lnTo>
                    <a:pt x="48" y="70"/>
                  </a:lnTo>
                  <a:lnTo>
                    <a:pt x="50" y="72"/>
                  </a:lnTo>
                  <a:close/>
                  <a:moveTo>
                    <a:pt x="46" y="64"/>
                  </a:moveTo>
                  <a:lnTo>
                    <a:pt x="46" y="64"/>
                  </a:lnTo>
                  <a:lnTo>
                    <a:pt x="46" y="66"/>
                  </a:lnTo>
                  <a:lnTo>
                    <a:pt x="42" y="66"/>
                  </a:lnTo>
                  <a:lnTo>
                    <a:pt x="42" y="62"/>
                  </a:lnTo>
                  <a:lnTo>
                    <a:pt x="46" y="64"/>
                  </a:lnTo>
                  <a:close/>
                  <a:moveTo>
                    <a:pt x="42" y="56"/>
                  </a:moveTo>
                  <a:lnTo>
                    <a:pt x="42" y="56"/>
                  </a:lnTo>
                  <a:lnTo>
                    <a:pt x="40" y="58"/>
                  </a:lnTo>
                  <a:lnTo>
                    <a:pt x="38" y="58"/>
                  </a:lnTo>
                  <a:lnTo>
                    <a:pt x="38" y="56"/>
                  </a:lnTo>
                  <a:lnTo>
                    <a:pt x="42" y="56"/>
                  </a:lnTo>
                  <a:close/>
                  <a:moveTo>
                    <a:pt x="36" y="48"/>
                  </a:moveTo>
                  <a:lnTo>
                    <a:pt x="36" y="48"/>
                  </a:lnTo>
                  <a:lnTo>
                    <a:pt x="36" y="52"/>
                  </a:lnTo>
                  <a:lnTo>
                    <a:pt x="32" y="50"/>
                  </a:lnTo>
                  <a:lnTo>
                    <a:pt x="32" y="48"/>
                  </a:lnTo>
                  <a:lnTo>
                    <a:pt x="36" y="48"/>
                  </a:lnTo>
                  <a:close/>
                  <a:moveTo>
                    <a:pt x="30" y="40"/>
                  </a:moveTo>
                  <a:lnTo>
                    <a:pt x="30" y="40"/>
                  </a:lnTo>
                  <a:lnTo>
                    <a:pt x="28" y="42"/>
                  </a:lnTo>
                  <a:lnTo>
                    <a:pt x="26" y="42"/>
                  </a:lnTo>
                  <a:lnTo>
                    <a:pt x="26" y="38"/>
                  </a:lnTo>
                  <a:lnTo>
                    <a:pt x="30" y="40"/>
                  </a:lnTo>
                  <a:close/>
                  <a:moveTo>
                    <a:pt x="24" y="32"/>
                  </a:moveTo>
                  <a:lnTo>
                    <a:pt x="24" y="32"/>
                  </a:lnTo>
                  <a:lnTo>
                    <a:pt x="24" y="36"/>
                  </a:lnTo>
                  <a:lnTo>
                    <a:pt x="20" y="34"/>
                  </a:lnTo>
                  <a:lnTo>
                    <a:pt x="22" y="32"/>
                  </a:lnTo>
                  <a:lnTo>
                    <a:pt x="24" y="32"/>
                  </a:lnTo>
                  <a:close/>
                  <a:moveTo>
                    <a:pt x="20" y="24"/>
                  </a:moveTo>
                  <a:lnTo>
                    <a:pt x="20" y="24"/>
                  </a:lnTo>
                  <a:lnTo>
                    <a:pt x="20" y="28"/>
                  </a:lnTo>
                  <a:lnTo>
                    <a:pt x="16" y="26"/>
                  </a:lnTo>
                  <a:lnTo>
                    <a:pt x="16" y="24"/>
                  </a:lnTo>
                  <a:lnTo>
                    <a:pt x="20" y="24"/>
                  </a:lnTo>
                  <a:close/>
                  <a:moveTo>
                    <a:pt x="16" y="16"/>
                  </a:moveTo>
                  <a:lnTo>
                    <a:pt x="16" y="16"/>
                  </a:lnTo>
                  <a:lnTo>
                    <a:pt x="14" y="20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16" y="16"/>
                  </a:lnTo>
                  <a:close/>
                  <a:moveTo>
                    <a:pt x="8" y="8"/>
                  </a:moveTo>
                  <a:lnTo>
                    <a:pt x="8" y="8"/>
                  </a:lnTo>
                  <a:lnTo>
                    <a:pt x="8" y="12"/>
                  </a:lnTo>
                  <a:lnTo>
                    <a:pt x="4" y="10"/>
                  </a:lnTo>
                  <a:lnTo>
                    <a:pt x="6" y="8"/>
                  </a:lnTo>
                  <a:lnTo>
                    <a:pt x="8" y="8"/>
                  </a:lnTo>
                  <a:close/>
                  <a:moveTo>
                    <a:pt x="4" y="0"/>
                  </a:moveTo>
                  <a:lnTo>
                    <a:pt x="4" y="0"/>
                  </a:lnTo>
                  <a:lnTo>
                    <a:pt x="4" y="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3" name="Freeform 37"/>
            <p:cNvSpPr>
              <a:spLocks noEditPoints="1"/>
            </p:cNvSpPr>
            <p:nvPr/>
          </p:nvSpPr>
          <p:spPr bwMode="auto">
            <a:xfrm>
              <a:off x="5532438" y="3328988"/>
              <a:ext cx="120650" cy="85725"/>
            </a:xfrm>
            <a:custGeom>
              <a:avLst/>
              <a:gdLst>
                <a:gd name="T0" fmla="*/ 4 w 76"/>
                <a:gd name="T1" fmla="*/ 54 h 54"/>
                <a:gd name="T2" fmla="*/ 4 w 76"/>
                <a:gd name="T3" fmla="*/ 54 h 54"/>
                <a:gd name="T4" fmla="*/ 0 w 76"/>
                <a:gd name="T5" fmla="*/ 52 h 54"/>
                <a:gd name="T6" fmla="*/ 2 w 76"/>
                <a:gd name="T7" fmla="*/ 50 h 54"/>
                <a:gd name="T8" fmla="*/ 4 w 76"/>
                <a:gd name="T9" fmla="*/ 50 h 54"/>
                <a:gd name="T10" fmla="*/ 4 w 76"/>
                <a:gd name="T11" fmla="*/ 54 h 54"/>
                <a:gd name="T12" fmla="*/ 12 w 76"/>
                <a:gd name="T13" fmla="*/ 46 h 54"/>
                <a:gd name="T14" fmla="*/ 12 w 76"/>
                <a:gd name="T15" fmla="*/ 46 h 54"/>
                <a:gd name="T16" fmla="*/ 10 w 76"/>
                <a:gd name="T17" fmla="*/ 46 h 54"/>
                <a:gd name="T18" fmla="*/ 10 w 76"/>
                <a:gd name="T19" fmla="*/ 42 h 54"/>
                <a:gd name="T20" fmla="*/ 12 w 76"/>
                <a:gd name="T21" fmla="*/ 44 h 54"/>
                <a:gd name="T22" fmla="*/ 12 w 76"/>
                <a:gd name="T23" fmla="*/ 46 h 54"/>
                <a:gd name="T24" fmla="*/ 20 w 76"/>
                <a:gd name="T25" fmla="*/ 42 h 54"/>
                <a:gd name="T26" fmla="*/ 20 w 76"/>
                <a:gd name="T27" fmla="*/ 42 h 54"/>
                <a:gd name="T28" fmla="*/ 16 w 76"/>
                <a:gd name="T29" fmla="*/ 40 h 54"/>
                <a:gd name="T30" fmla="*/ 18 w 76"/>
                <a:gd name="T31" fmla="*/ 38 h 54"/>
                <a:gd name="T32" fmla="*/ 20 w 76"/>
                <a:gd name="T33" fmla="*/ 38 h 54"/>
                <a:gd name="T34" fmla="*/ 20 w 76"/>
                <a:gd name="T35" fmla="*/ 42 h 54"/>
                <a:gd name="T36" fmla="*/ 28 w 76"/>
                <a:gd name="T37" fmla="*/ 36 h 54"/>
                <a:gd name="T38" fmla="*/ 28 w 76"/>
                <a:gd name="T39" fmla="*/ 36 h 54"/>
                <a:gd name="T40" fmla="*/ 24 w 76"/>
                <a:gd name="T41" fmla="*/ 36 h 54"/>
                <a:gd name="T42" fmla="*/ 26 w 76"/>
                <a:gd name="T43" fmla="*/ 32 h 54"/>
                <a:gd name="T44" fmla="*/ 28 w 76"/>
                <a:gd name="T45" fmla="*/ 34 h 54"/>
                <a:gd name="T46" fmla="*/ 28 w 76"/>
                <a:gd name="T47" fmla="*/ 36 h 54"/>
                <a:gd name="T48" fmla="*/ 36 w 76"/>
                <a:gd name="T49" fmla="*/ 32 h 54"/>
                <a:gd name="T50" fmla="*/ 36 w 76"/>
                <a:gd name="T51" fmla="*/ 32 h 54"/>
                <a:gd name="T52" fmla="*/ 32 w 76"/>
                <a:gd name="T53" fmla="*/ 30 h 54"/>
                <a:gd name="T54" fmla="*/ 32 w 76"/>
                <a:gd name="T55" fmla="*/ 28 h 54"/>
                <a:gd name="T56" fmla="*/ 36 w 76"/>
                <a:gd name="T57" fmla="*/ 26 h 54"/>
                <a:gd name="T58" fmla="*/ 36 w 76"/>
                <a:gd name="T59" fmla="*/ 32 h 54"/>
                <a:gd name="T60" fmla="*/ 44 w 76"/>
                <a:gd name="T61" fmla="*/ 24 h 54"/>
                <a:gd name="T62" fmla="*/ 44 w 76"/>
                <a:gd name="T63" fmla="*/ 24 h 54"/>
                <a:gd name="T64" fmla="*/ 40 w 76"/>
                <a:gd name="T65" fmla="*/ 24 h 54"/>
                <a:gd name="T66" fmla="*/ 42 w 76"/>
                <a:gd name="T67" fmla="*/ 20 h 54"/>
                <a:gd name="T68" fmla="*/ 44 w 76"/>
                <a:gd name="T69" fmla="*/ 22 h 54"/>
                <a:gd name="T70" fmla="*/ 44 w 76"/>
                <a:gd name="T71" fmla="*/ 24 h 54"/>
                <a:gd name="T72" fmla="*/ 52 w 76"/>
                <a:gd name="T73" fmla="*/ 20 h 54"/>
                <a:gd name="T74" fmla="*/ 52 w 76"/>
                <a:gd name="T75" fmla="*/ 20 h 54"/>
                <a:gd name="T76" fmla="*/ 48 w 76"/>
                <a:gd name="T77" fmla="*/ 20 h 54"/>
                <a:gd name="T78" fmla="*/ 48 w 76"/>
                <a:gd name="T79" fmla="*/ 16 h 54"/>
                <a:gd name="T80" fmla="*/ 52 w 76"/>
                <a:gd name="T81" fmla="*/ 16 h 54"/>
                <a:gd name="T82" fmla="*/ 52 w 76"/>
                <a:gd name="T83" fmla="*/ 20 h 54"/>
                <a:gd name="T84" fmla="*/ 60 w 76"/>
                <a:gd name="T85" fmla="*/ 14 h 54"/>
                <a:gd name="T86" fmla="*/ 60 w 76"/>
                <a:gd name="T87" fmla="*/ 14 h 54"/>
                <a:gd name="T88" fmla="*/ 56 w 76"/>
                <a:gd name="T89" fmla="*/ 14 h 54"/>
                <a:gd name="T90" fmla="*/ 56 w 76"/>
                <a:gd name="T91" fmla="*/ 10 h 54"/>
                <a:gd name="T92" fmla="*/ 60 w 76"/>
                <a:gd name="T93" fmla="*/ 12 h 54"/>
                <a:gd name="T94" fmla="*/ 60 w 76"/>
                <a:gd name="T95" fmla="*/ 14 h 54"/>
                <a:gd name="T96" fmla="*/ 68 w 76"/>
                <a:gd name="T97" fmla="*/ 8 h 54"/>
                <a:gd name="T98" fmla="*/ 68 w 76"/>
                <a:gd name="T99" fmla="*/ 8 h 54"/>
                <a:gd name="T100" fmla="*/ 64 w 76"/>
                <a:gd name="T101" fmla="*/ 8 h 54"/>
                <a:gd name="T102" fmla="*/ 64 w 76"/>
                <a:gd name="T103" fmla="*/ 4 h 54"/>
                <a:gd name="T104" fmla="*/ 68 w 76"/>
                <a:gd name="T105" fmla="*/ 4 h 54"/>
                <a:gd name="T106" fmla="*/ 68 w 76"/>
                <a:gd name="T107" fmla="*/ 8 h 54"/>
                <a:gd name="T108" fmla="*/ 76 w 76"/>
                <a:gd name="T109" fmla="*/ 4 h 54"/>
                <a:gd name="T110" fmla="*/ 76 w 76"/>
                <a:gd name="T111" fmla="*/ 4 h 54"/>
                <a:gd name="T112" fmla="*/ 72 w 76"/>
                <a:gd name="T113" fmla="*/ 2 h 54"/>
                <a:gd name="T114" fmla="*/ 72 w 76"/>
                <a:gd name="T115" fmla="*/ 0 h 54"/>
                <a:gd name="T116" fmla="*/ 76 w 76"/>
                <a:gd name="T117" fmla="*/ 0 h 54"/>
                <a:gd name="T118" fmla="*/ 76 w 76"/>
                <a:gd name="T119" fmla="*/ 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6" h="54">
                  <a:moveTo>
                    <a:pt x="4" y="54"/>
                  </a:moveTo>
                  <a:lnTo>
                    <a:pt x="4" y="54"/>
                  </a:lnTo>
                  <a:lnTo>
                    <a:pt x="0" y="52"/>
                  </a:lnTo>
                  <a:lnTo>
                    <a:pt x="2" y="50"/>
                  </a:lnTo>
                  <a:lnTo>
                    <a:pt x="4" y="50"/>
                  </a:lnTo>
                  <a:lnTo>
                    <a:pt x="4" y="54"/>
                  </a:lnTo>
                  <a:close/>
                  <a:moveTo>
                    <a:pt x="12" y="46"/>
                  </a:moveTo>
                  <a:lnTo>
                    <a:pt x="12" y="46"/>
                  </a:lnTo>
                  <a:lnTo>
                    <a:pt x="10" y="46"/>
                  </a:lnTo>
                  <a:lnTo>
                    <a:pt x="10" y="42"/>
                  </a:lnTo>
                  <a:lnTo>
                    <a:pt x="12" y="44"/>
                  </a:lnTo>
                  <a:lnTo>
                    <a:pt x="12" y="46"/>
                  </a:lnTo>
                  <a:close/>
                  <a:moveTo>
                    <a:pt x="20" y="42"/>
                  </a:moveTo>
                  <a:lnTo>
                    <a:pt x="20" y="42"/>
                  </a:lnTo>
                  <a:lnTo>
                    <a:pt x="16" y="40"/>
                  </a:lnTo>
                  <a:lnTo>
                    <a:pt x="18" y="38"/>
                  </a:lnTo>
                  <a:lnTo>
                    <a:pt x="20" y="38"/>
                  </a:lnTo>
                  <a:lnTo>
                    <a:pt x="20" y="42"/>
                  </a:lnTo>
                  <a:close/>
                  <a:moveTo>
                    <a:pt x="28" y="36"/>
                  </a:moveTo>
                  <a:lnTo>
                    <a:pt x="28" y="36"/>
                  </a:lnTo>
                  <a:lnTo>
                    <a:pt x="24" y="36"/>
                  </a:lnTo>
                  <a:lnTo>
                    <a:pt x="26" y="32"/>
                  </a:lnTo>
                  <a:lnTo>
                    <a:pt x="28" y="34"/>
                  </a:lnTo>
                  <a:lnTo>
                    <a:pt x="28" y="36"/>
                  </a:lnTo>
                  <a:close/>
                  <a:moveTo>
                    <a:pt x="36" y="32"/>
                  </a:moveTo>
                  <a:lnTo>
                    <a:pt x="36" y="32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6" y="26"/>
                  </a:lnTo>
                  <a:lnTo>
                    <a:pt x="36" y="32"/>
                  </a:lnTo>
                  <a:close/>
                  <a:moveTo>
                    <a:pt x="44" y="24"/>
                  </a:moveTo>
                  <a:lnTo>
                    <a:pt x="44" y="24"/>
                  </a:lnTo>
                  <a:lnTo>
                    <a:pt x="40" y="24"/>
                  </a:lnTo>
                  <a:lnTo>
                    <a:pt x="42" y="20"/>
                  </a:lnTo>
                  <a:lnTo>
                    <a:pt x="44" y="22"/>
                  </a:lnTo>
                  <a:lnTo>
                    <a:pt x="44" y="24"/>
                  </a:lnTo>
                  <a:close/>
                  <a:moveTo>
                    <a:pt x="52" y="20"/>
                  </a:moveTo>
                  <a:lnTo>
                    <a:pt x="52" y="20"/>
                  </a:lnTo>
                  <a:lnTo>
                    <a:pt x="48" y="20"/>
                  </a:lnTo>
                  <a:lnTo>
                    <a:pt x="48" y="16"/>
                  </a:lnTo>
                  <a:lnTo>
                    <a:pt x="52" y="16"/>
                  </a:lnTo>
                  <a:lnTo>
                    <a:pt x="52" y="20"/>
                  </a:lnTo>
                  <a:close/>
                  <a:moveTo>
                    <a:pt x="60" y="14"/>
                  </a:moveTo>
                  <a:lnTo>
                    <a:pt x="60" y="14"/>
                  </a:lnTo>
                  <a:lnTo>
                    <a:pt x="56" y="14"/>
                  </a:lnTo>
                  <a:lnTo>
                    <a:pt x="56" y="10"/>
                  </a:lnTo>
                  <a:lnTo>
                    <a:pt x="60" y="12"/>
                  </a:lnTo>
                  <a:lnTo>
                    <a:pt x="60" y="14"/>
                  </a:lnTo>
                  <a:close/>
                  <a:moveTo>
                    <a:pt x="68" y="8"/>
                  </a:moveTo>
                  <a:lnTo>
                    <a:pt x="68" y="8"/>
                  </a:lnTo>
                  <a:lnTo>
                    <a:pt x="64" y="8"/>
                  </a:lnTo>
                  <a:lnTo>
                    <a:pt x="64" y="4"/>
                  </a:lnTo>
                  <a:lnTo>
                    <a:pt x="68" y="4"/>
                  </a:lnTo>
                  <a:lnTo>
                    <a:pt x="68" y="8"/>
                  </a:lnTo>
                  <a:close/>
                  <a:moveTo>
                    <a:pt x="76" y="4"/>
                  </a:moveTo>
                  <a:lnTo>
                    <a:pt x="76" y="4"/>
                  </a:lnTo>
                  <a:lnTo>
                    <a:pt x="72" y="2"/>
                  </a:lnTo>
                  <a:lnTo>
                    <a:pt x="72" y="0"/>
                  </a:lnTo>
                  <a:lnTo>
                    <a:pt x="76" y="0"/>
                  </a:lnTo>
                  <a:lnTo>
                    <a:pt x="7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4" name="Freeform 38"/>
            <p:cNvSpPr>
              <a:spLocks noEditPoints="1"/>
            </p:cNvSpPr>
            <p:nvPr/>
          </p:nvSpPr>
          <p:spPr bwMode="auto">
            <a:xfrm>
              <a:off x="5351463" y="3414713"/>
              <a:ext cx="177800" cy="123825"/>
            </a:xfrm>
            <a:custGeom>
              <a:avLst/>
              <a:gdLst>
                <a:gd name="T0" fmla="*/ 0 w 112"/>
                <a:gd name="T1" fmla="*/ 78 h 78"/>
                <a:gd name="T2" fmla="*/ 42 w 112"/>
                <a:gd name="T3" fmla="*/ 72 h 78"/>
                <a:gd name="T4" fmla="*/ 32 w 112"/>
                <a:gd name="T5" fmla="*/ 60 h 78"/>
                <a:gd name="T6" fmla="*/ 30 w 112"/>
                <a:gd name="T7" fmla="*/ 56 h 78"/>
                <a:gd name="T8" fmla="*/ 32 w 112"/>
                <a:gd name="T9" fmla="*/ 60 h 78"/>
                <a:gd name="T10" fmla="*/ 40 w 112"/>
                <a:gd name="T11" fmla="*/ 52 h 78"/>
                <a:gd name="T12" fmla="*/ 38 w 112"/>
                <a:gd name="T13" fmla="*/ 48 h 78"/>
                <a:gd name="T14" fmla="*/ 40 w 112"/>
                <a:gd name="T15" fmla="*/ 52 h 78"/>
                <a:gd name="T16" fmla="*/ 48 w 112"/>
                <a:gd name="T17" fmla="*/ 48 h 78"/>
                <a:gd name="T18" fmla="*/ 46 w 112"/>
                <a:gd name="T19" fmla="*/ 44 h 78"/>
                <a:gd name="T20" fmla="*/ 48 w 112"/>
                <a:gd name="T21" fmla="*/ 48 h 78"/>
                <a:gd name="T22" fmla="*/ 56 w 112"/>
                <a:gd name="T23" fmla="*/ 42 h 78"/>
                <a:gd name="T24" fmla="*/ 52 w 112"/>
                <a:gd name="T25" fmla="*/ 38 h 78"/>
                <a:gd name="T26" fmla="*/ 56 w 112"/>
                <a:gd name="T27" fmla="*/ 42 h 78"/>
                <a:gd name="T28" fmla="*/ 64 w 112"/>
                <a:gd name="T29" fmla="*/ 38 h 78"/>
                <a:gd name="T30" fmla="*/ 60 w 112"/>
                <a:gd name="T31" fmla="*/ 34 h 78"/>
                <a:gd name="T32" fmla="*/ 64 w 112"/>
                <a:gd name="T33" fmla="*/ 38 h 78"/>
                <a:gd name="T34" fmla="*/ 72 w 112"/>
                <a:gd name="T35" fmla="*/ 30 h 78"/>
                <a:gd name="T36" fmla="*/ 68 w 112"/>
                <a:gd name="T37" fmla="*/ 26 h 78"/>
                <a:gd name="T38" fmla="*/ 72 w 112"/>
                <a:gd name="T39" fmla="*/ 30 h 78"/>
                <a:gd name="T40" fmla="*/ 80 w 112"/>
                <a:gd name="T41" fmla="*/ 26 h 78"/>
                <a:gd name="T42" fmla="*/ 76 w 112"/>
                <a:gd name="T43" fmla="*/ 22 h 78"/>
                <a:gd name="T44" fmla="*/ 80 w 112"/>
                <a:gd name="T45" fmla="*/ 26 h 78"/>
                <a:gd name="T46" fmla="*/ 86 w 112"/>
                <a:gd name="T47" fmla="*/ 20 h 78"/>
                <a:gd name="T48" fmla="*/ 84 w 112"/>
                <a:gd name="T49" fmla="*/ 16 h 78"/>
                <a:gd name="T50" fmla="*/ 86 w 112"/>
                <a:gd name="T51" fmla="*/ 20 h 78"/>
                <a:gd name="T52" fmla="*/ 94 w 112"/>
                <a:gd name="T53" fmla="*/ 16 h 78"/>
                <a:gd name="T54" fmla="*/ 92 w 112"/>
                <a:gd name="T55" fmla="*/ 12 h 78"/>
                <a:gd name="T56" fmla="*/ 94 w 112"/>
                <a:gd name="T57" fmla="*/ 16 h 78"/>
                <a:gd name="T58" fmla="*/ 102 w 112"/>
                <a:gd name="T59" fmla="*/ 10 h 78"/>
                <a:gd name="T60" fmla="*/ 100 w 112"/>
                <a:gd name="T61" fmla="*/ 6 h 78"/>
                <a:gd name="T62" fmla="*/ 102 w 112"/>
                <a:gd name="T63" fmla="*/ 10 h 78"/>
                <a:gd name="T64" fmla="*/ 110 w 112"/>
                <a:gd name="T65" fmla="*/ 4 h 78"/>
                <a:gd name="T66" fmla="*/ 108 w 112"/>
                <a:gd name="T67" fmla="*/ 0 h 78"/>
                <a:gd name="T68" fmla="*/ 110 w 112"/>
                <a:gd name="T69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12" h="78">
                  <a:moveTo>
                    <a:pt x="42" y="72"/>
                  </a:moveTo>
                  <a:lnTo>
                    <a:pt x="0" y="78"/>
                  </a:lnTo>
                  <a:lnTo>
                    <a:pt x="20" y="40"/>
                  </a:lnTo>
                  <a:lnTo>
                    <a:pt x="42" y="72"/>
                  </a:lnTo>
                  <a:close/>
                  <a:moveTo>
                    <a:pt x="32" y="60"/>
                  </a:moveTo>
                  <a:lnTo>
                    <a:pt x="32" y="60"/>
                  </a:lnTo>
                  <a:lnTo>
                    <a:pt x="28" y="58"/>
                  </a:lnTo>
                  <a:lnTo>
                    <a:pt x="30" y="56"/>
                  </a:lnTo>
                  <a:lnTo>
                    <a:pt x="32" y="56"/>
                  </a:lnTo>
                  <a:lnTo>
                    <a:pt x="32" y="60"/>
                  </a:lnTo>
                  <a:close/>
                  <a:moveTo>
                    <a:pt x="40" y="52"/>
                  </a:moveTo>
                  <a:lnTo>
                    <a:pt x="40" y="52"/>
                  </a:lnTo>
                  <a:lnTo>
                    <a:pt x="36" y="54"/>
                  </a:lnTo>
                  <a:lnTo>
                    <a:pt x="38" y="48"/>
                  </a:lnTo>
                  <a:lnTo>
                    <a:pt x="40" y="50"/>
                  </a:lnTo>
                  <a:lnTo>
                    <a:pt x="40" y="52"/>
                  </a:lnTo>
                  <a:close/>
                  <a:moveTo>
                    <a:pt x="48" y="48"/>
                  </a:moveTo>
                  <a:lnTo>
                    <a:pt x="48" y="48"/>
                  </a:lnTo>
                  <a:lnTo>
                    <a:pt x="44" y="46"/>
                  </a:lnTo>
                  <a:lnTo>
                    <a:pt x="46" y="44"/>
                  </a:lnTo>
                  <a:lnTo>
                    <a:pt x="48" y="44"/>
                  </a:lnTo>
                  <a:lnTo>
                    <a:pt x="48" y="48"/>
                  </a:lnTo>
                  <a:close/>
                  <a:moveTo>
                    <a:pt x="56" y="42"/>
                  </a:moveTo>
                  <a:lnTo>
                    <a:pt x="56" y="42"/>
                  </a:lnTo>
                  <a:lnTo>
                    <a:pt x="52" y="42"/>
                  </a:lnTo>
                  <a:lnTo>
                    <a:pt x="52" y="38"/>
                  </a:lnTo>
                  <a:lnTo>
                    <a:pt x="56" y="40"/>
                  </a:lnTo>
                  <a:lnTo>
                    <a:pt x="56" y="42"/>
                  </a:lnTo>
                  <a:close/>
                  <a:moveTo>
                    <a:pt x="64" y="38"/>
                  </a:moveTo>
                  <a:lnTo>
                    <a:pt x="64" y="38"/>
                  </a:lnTo>
                  <a:lnTo>
                    <a:pt x="60" y="36"/>
                  </a:lnTo>
                  <a:lnTo>
                    <a:pt x="60" y="34"/>
                  </a:lnTo>
                  <a:lnTo>
                    <a:pt x="64" y="34"/>
                  </a:lnTo>
                  <a:lnTo>
                    <a:pt x="64" y="38"/>
                  </a:lnTo>
                  <a:close/>
                  <a:moveTo>
                    <a:pt x="72" y="30"/>
                  </a:moveTo>
                  <a:lnTo>
                    <a:pt x="72" y="30"/>
                  </a:lnTo>
                  <a:lnTo>
                    <a:pt x="68" y="30"/>
                  </a:lnTo>
                  <a:lnTo>
                    <a:pt x="68" y="26"/>
                  </a:lnTo>
                  <a:lnTo>
                    <a:pt x="72" y="28"/>
                  </a:lnTo>
                  <a:lnTo>
                    <a:pt x="72" y="30"/>
                  </a:lnTo>
                  <a:close/>
                  <a:moveTo>
                    <a:pt x="80" y="26"/>
                  </a:moveTo>
                  <a:lnTo>
                    <a:pt x="80" y="26"/>
                  </a:lnTo>
                  <a:lnTo>
                    <a:pt x="76" y="26"/>
                  </a:lnTo>
                  <a:lnTo>
                    <a:pt x="76" y="22"/>
                  </a:lnTo>
                  <a:lnTo>
                    <a:pt x="80" y="22"/>
                  </a:lnTo>
                  <a:lnTo>
                    <a:pt x="80" y="26"/>
                  </a:lnTo>
                  <a:close/>
                  <a:moveTo>
                    <a:pt x="86" y="20"/>
                  </a:moveTo>
                  <a:lnTo>
                    <a:pt x="86" y="20"/>
                  </a:lnTo>
                  <a:lnTo>
                    <a:pt x="84" y="20"/>
                  </a:lnTo>
                  <a:lnTo>
                    <a:pt x="84" y="16"/>
                  </a:lnTo>
                  <a:lnTo>
                    <a:pt x="88" y="18"/>
                  </a:lnTo>
                  <a:lnTo>
                    <a:pt x="86" y="20"/>
                  </a:lnTo>
                  <a:close/>
                  <a:moveTo>
                    <a:pt x="94" y="16"/>
                  </a:moveTo>
                  <a:lnTo>
                    <a:pt x="94" y="16"/>
                  </a:lnTo>
                  <a:lnTo>
                    <a:pt x="92" y="16"/>
                  </a:lnTo>
                  <a:lnTo>
                    <a:pt x="92" y="12"/>
                  </a:lnTo>
                  <a:lnTo>
                    <a:pt x="96" y="10"/>
                  </a:lnTo>
                  <a:lnTo>
                    <a:pt x="94" y="16"/>
                  </a:lnTo>
                  <a:close/>
                  <a:moveTo>
                    <a:pt x="102" y="10"/>
                  </a:moveTo>
                  <a:lnTo>
                    <a:pt x="102" y="10"/>
                  </a:lnTo>
                  <a:lnTo>
                    <a:pt x="100" y="8"/>
                  </a:lnTo>
                  <a:lnTo>
                    <a:pt x="100" y="6"/>
                  </a:lnTo>
                  <a:lnTo>
                    <a:pt x="104" y="6"/>
                  </a:lnTo>
                  <a:lnTo>
                    <a:pt x="102" y="10"/>
                  </a:lnTo>
                  <a:close/>
                  <a:moveTo>
                    <a:pt x="110" y="4"/>
                  </a:moveTo>
                  <a:lnTo>
                    <a:pt x="110" y="4"/>
                  </a:lnTo>
                  <a:lnTo>
                    <a:pt x="108" y="4"/>
                  </a:lnTo>
                  <a:lnTo>
                    <a:pt x="108" y="0"/>
                  </a:lnTo>
                  <a:lnTo>
                    <a:pt x="112" y="0"/>
                  </a:lnTo>
                  <a:lnTo>
                    <a:pt x="1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5" name="Freeform 39"/>
            <p:cNvSpPr>
              <a:spLocks noEditPoints="1"/>
            </p:cNvSpPr>
            <p:nvPr/>
          </p:nvSpPr>
          <p:spPr bwMode="auto">
            <a:xfrm>
              <a:off x="4144963" y="4154488"/>
              <a:ext cx="127000" cy="441325"/>
            </a:xfrm>
            <a:custGeom>
              <a:avLst/>
              <a:gdLst>
                <a:gd name="T0" fmla="*/ 38 w 80"/>
                <a:gd name="T1" fmla="*/ 34 h 278"/>
                <a:gd name="T2" fmla="*/ 16 w 80"/>
                <a:gd name="T3" fmla="*/ 36 h 278"/>
                <a:gd name="T4" fmla="*/ 18 w 80"/>
                <a:gd name="T5" fmla="*/ 36 h 278"/>
                <a:gd name="T6" fmla="*/ 18 w 80"/>
                <a:gd name="T7" fmla="*/ 46 h 278"/>
                <a:gd name="T8" fmla="*/ 20 w 80"/>
                <a:gd name="T9" fmla="*/ 46 h 278"/>
                <a:gd name="T10" fmla="*/ 20 w 80"/>
                <a:gd name="T11" fmla="*/ 54 h 278"/>
                <a:gd name="T12" fmla="*/ 24 w 80"/>
                <a:gd name="T13" fmla="*/ 56 h 278"/>
                <a:gd name="T14" fmla="*/ 24 w 80"/>
                <a:gd name="T15" fmla="*/ 64 h 278"/>
                <a:gd name="T16" fmla="*/ 26 w 80"/>
                <a:gd name="T17" fmla="*/ 64 h 278"/>
                <a:gd name="T18" fmla="*/ 26 w 80"/>
                <a:gd name="T19" fmla="*/ 72 h 278"/>
                <a:gd name="T20" fmla="*/ 28 w 80"/>
                <a:gd name="T21" fmla="*/ 74 h 278"/>
                <a:gd name="T22" fmla="*/ 26 w 80"/>
                <a:gd name="T23" fmla="*/ 82 h 278"/>
                <a:gd name="T24" fmla="*/ 30 w 80"/>
                <a:gd name="T25" fmla="*/ 84 h 278"/>
                <a:gd name="T26" fmla="*/ 30 w 80"/>
                <a:gd name="T27" fmla="*/ 90 h 278"/>
                <a:gd name="T28" fmla="*/ 34 w 80"/>
                <a:gd name="T29" fmla="*/ 92 h 278"/>
                <a:gd name="T30" fmla="*/ 32 w 80"/>
                <a:gd name="T31" fmla="*/ 100 h 278"/>
                <a:gd name="T32" fmla="*/ 34 w 80"/>
                <a:gd name="T33" fmla="*/ 102 h 278"/>
                <a:gd name="T34" fmla="*/ 34 w 80"/>
                <a:gd name="T35" fmla="*/ 110 h 278"/>
                <a:gd name="T36" fmla="*/ 36 w 80"/>
                <a:gd name="T37" fmla="*/ 112 h 278"/>
                <a:gd name="T38" fmla="*/ 36 w 80"/>
                <a:gd name="T39" fmla="*/ 120 h 278"/>
                <a:gd name="T40" fmla="*/ 40 w 80"/>
                <a:gd name="T41" fmla="*/ 122 h 278"/>
                <a:gd name="T42" fmla="*/ 40 w 80"/>
                <a:gd name="T43" fmla="*/ 128 h 278"/>
                <a:gd name="T44" fmla="*/ 42 w 80"/>
                <a:gd name="T45" fmla="*/ 130 h 278"/>
                <a:gd name="T46" fmla="*/ 42 w 80"/>
                <a:gd name="T47" fmla="*/ 138 h 278"/>
                <a:gd name="T48" fmla="*/ 44 w 80"/>
                <a:gd name="T49" fmla="*/ 140 h 278"/>
                <a:gd name="T50" fmla="*/ 44 w 80"/>
                <a:gd name="T51" fmla="*/ 148 h 278"/>
                <a:gd name="T52" fmla="*/ 46 w 80"/>
                <a:gd name="T53" fmla="*/ 150 h 278"/>
                <a:gd name="T54" fmla="*/ 46 w 80"/>
                <a:gd name="T55" fmla="*/ 156 h 278"/>
                <a:gd name="T56" fmla="*/ 50 w 80"/>
                <a:gd name="T57" fmla="*/ 158 h 278"/>
                <a:gd name="T58" fmla="*/ 48 w 80"/>
                <a:gd name="T59" fmla="*/ 166 h 278"/>
                <a:gd name="T60" fmla="*/ 52 w 80"/>
                <a:gd name="T61" fmla="*/ 168 h 278"/>
                <a:gd name="T62" fmla="*/ 52 w 80"/>
                <a:gd name="T63" fmla="*/ 176 h 278"/>
                <a:gd name="T64" fmla="*/ 52 w 80"/>
                <a:gd name="T65" fmla="*/ 178 h 278"/>
                <a:gd name="T66" fmla="*/ 52 w 80"/>
                <a:gd name="T67" fmla="*/ 184 h 278"/>
                <a:gd name="T68" fmla="*/ 56 w 80"/>
                <a:gd name="T69" fmla="*/ 186 h 278"/>
                <a:gd name="T70" fmla="*/ 54 w 80"/>
                <a:gd name="T71" fmla="*/ 194 h 278"/>
                <a:gd name="T72" fmla="*/ 58 w 80"/>
                <a:gd name="T73" fmla="*/ 196 h 278"/>
                <a:gd name="T74" fmla="*/ 58 w 80"/>
                <a:gd name="T75" fmla="*/ 204 h 278"/>
                <a:gd name="T76" fmla="*/ 60 w 80"/>
                <a:gd name="T77" fmla="*/ 204 h 278"/>
                <a:gd name="T78" fmla="*/ 60 w 80"/>
                <a:gd name="T79" fmla="*/ 214 h 278"/>
                <a:gd name="T80" fmla="*/ 62 w 80"/>
                <a:gd name="T81" fmla="*/ 214 h 278"/>
                <a:gd name="T82" fmla="*/ 62 w 80"/>
                <a:gd name="T83" fmla="*/ 222 h 278"/>
                <a:gd name="T84" fmla="*/ 66 w 80"/>
                <a:gd name="T85" fmla="*/ 222 h 278"/>
                <a:gd name="T86" fmla="*/ 64 w 80"/>
                <a:gd name="T87" fmla="*/ 232 h 278"/>
                <a:gd name="T88" fmla="*/ 68 w 80"/>
                <a:gd name="T89" fmla="*/ 232 h 278"/>
                <a:gd name="T90" fmla="*/ 68 w 80"/>
                <a:gd name="T91" fmla="*/ 240 h 278"/>
                <a:gd name="T92" fmla="*/ 70 w 80"/>
                <a:gd name="T93" fmla="*/ 242 h 278"/>
                <a:gd name="T94" fmla="*/ 70 w 80"/>
                <a:gd name="T95" fmla="*/ 250 h 278"/>
                <a:gd name="T96" fmla="*/ 72 w 80"/>
                <a:gd name="T97" fmla="*/ 250 h 278"/>
                <a:gd name="T98" fmla="*/ 70 w 80"/>
                <a:gd name="T99" fmla="*/ 258 h 278"/>
                <a:gd name="T100" fmla="*/ 74 w 80"/>
                <a:gd name="T101" fmla="*/ 260 h 278"/>
                <a:gd name="T102" fmla="*/ 74 w 80"/>
                <a:gd name="T103" fmla="*/ 268 h 278"/>
                <a:gd name="T104" fmla="*/ 78 w 80"/>
                <a:gd name="T105" fmla="*/ 270 h 278"/>
                <a:gd name="T106" fmla="*/ 76 w 80"/>
                <a:gd name="T107" fmla="*/ 276 h 278"/>
                <a:gd name="T108" fmla="*/ 78 w 80"/>
                <a:gd name="T109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80" h="278">
                  <a:moveTo>
                    <a:pt x="0" y="44"/>
                  </a:moveTo>
                  <a:lnTo>
                    <a:pt x="8" y="0"/>
                  </a:lnTo>
                  <a:lnTo>
                    <a:pt x="38" y="34"/>
                  </a:lnTo>
                  <a:lnTo>
                    <a:pt x="0" y="44"/>
                  </a:lnTo>
                  <a:close/>
                  <a:moveTo>
                    <a:pt x="16" y="36"/>
                  </a:moveTo>
                  <a:lnTo>
                    <a:pt x="16" y="36"/>
                  </a:lnTo>
                  <a:lnTo>
                    <a:pt x="16" y="32"/>
                  </a:lnTo>
                  <a:lnTo>
                    <a:pt x="20" y="34"/>
                  </a:lnTo>
                  <a:lnTo>
                    <a:pt x="18" y="36"/>
                  </a:lnTo>
                  <a:lnTo>
                    <a:pt x="16" y="36"/>
                  </a:lnTo>
                  <a:close/>
                  <a:moveTo>
                    <a:pt x="18" y="46"/>
                  </a:moveTo>
                  <a:lnTo>
                    <a:pt x="18" y="46"/>
                  </a:lnTo>
                  <a:lnTo>
                    <a:pt x="20" y="42"/>
                  </a:lnTo>
                  <a:lnTo>
                    <a:pt x="24" y="44"/>
                  </a:lnTo>
                  <a:lnTo>
                    <a:pt x="20" y="46"/>
                  </a:lnTo>
                  <a:lnTo>
                    <a:pt x="18" y="46"/>
                  </a:lnTo>
                  <a:close/>
                  <a:moveTo>
                    <a:pt x="20" y="54"/>
                  </a:moveTo>
                  <a:lnTo>
                    <a:pt x="20" y="54"/>
                  </a:lnTo>
                  <a:lnTo>
                    <a:pt x="22" y="52"/>
                  </a:lnTo>
                  <a:lnTo>
                    <a:pt x="26" y="54"/>
                  </a:lnTo>
                  <a:lnTo>
                    <a:pt x="24" y="56"/>
                  </a:lnTo>
                  <a:lnTo>
                    <a:pt x="20" y="54"/>
                  </a:lnTo>
                  <a:close/>
                  <a:moveTo>
                    <a:pt x="24" y="64"/>
                  </a:moveTo>
                  <a:lnTo>
                    <a:pt x="24" y="64"/>
                  </a:lnTo>
                  <a:lnTo>
                    <a:pt x="26" y="60"/>
                  </a:lnTo>
                  <a:lnTo>
                    <a:pt x="26" y="64"/>
                  </a:lnTo>
                  <a:lnTo>
                    <a:pt x="26" y="64"/>
                  </a:lnTo>
                  <a:lnTo>
                    <a:pt x="24" y="64"/>
                  </a:lnTo>
                  <a:close/>
                  <a:moveTo>
                    <a:pt x="26" y="72"/>
                  </a:moveTo>
                  <a:lnTo>
                    <a:pt x="26" y="72"/>
                  </a:lnTo>
                  <a:lnTo>
                    <a:pt x="26" y="70"/>
                  </a:lnTo>
                  <a:lnTo>
                    <a:pt x="30" y="72"/>
                  </a:lnTo>
                  <a:lnTo>
                    <a:pt x="28" y="74"/>
                  </a:lnTo>
                  <a:lnTo>
                    <a:pt x="26" y="72"/>
                  </a:lnTo>
                  <a:close/>
                  <a:moveTo>
                    <a:pt x="26" y="82"/>
                  </a:moveTo>
                  <a:lnTo>
                    <a:pt x="26" y="82"/>
                  </a:lnTo>
                  <a:lnTo>
                    <a:pt x="28" y="80"/>
                  </a:lnTo>
                  <a:lnTo>
                    <a:pt x="32" y="80"/>
                  </a:lnTo>
                  <a:lnTo>
                    <a:pt x="30" y="84"/>
                  </a:lnTo>
                  <a:lnTo>
                    <a:pt x="26" y="82"/>
                  </a:lnTo>
                  <a:close/>
                  <a:moveTo>
                    <a:pt x="30" y="90"/>
                  </a:moveTo>
                  <a:lnTo>
                    <a:pt x="30" y="90"/>
                  </a:lnTo>
                  <a:lnTo>
                    <a:pt x="32" y="90"/>
                  </a:lnTo>
                  <a:lnTo>
                    <a:pt x="34" y="90"/>
                  </a:lnTo>
                  <a:lnTo>
                    <a:pt x="34" y="92"/>
                  </a:lnTo>
                  <a:lnTo>
                    <a:pt x="30" y="90"/>
                  </a:lnTo>
                  <a:close/>
                  <a:moveTo>
                    <a:pt x="32" y="100"/>
                  </a:moveTo>
                  <a:lnTo>
                    <a:pt x="32" y="100"/>
                  </a:lnTo>
                  <a:lnTo>
                    <a:pt x="34" y="98"/>
                  </a:lnTo>
                  <a:lnTo>
                    <a:pt x="36" y="98"/>
                  </a:lnTo>
                  <a:lnTo>
                    <a:pt x="34" y="102"/>
                  </a:lnTo>
                  <a:lnTo>
                    <a:pt x="32" y="100"/>
                  </a:lnTo>
                  <a:close/>
                  <a:moveTo>
                    <a:pt x="34" y="110"/>
                  </a:moveTo>
                  <a:lnTo>
                    <a:pt x="34" y="110"/>
                  </a:lnTo>
                  <a:lnTo>
                    <a:pt x="36" y="108"/>
                  </a:lnTo>
                  <a:lnTo>
                    <a:pt x="38" y="108"/>
                  </a:lnTo>
                  <a:lnTo>
                    <a:pt x="36" y="112"/>
                  </a:lnTo>
                  <a:lnTo>
                    <a:pt x="34" y="110"/>
                  </a:lnTo>
                  <a:close/>
                  <a:moveTo>
                    <a:pt x="36" y="120"/>
                  </a:moveTo>
                  <a:lnTo>
                    <a:pt x="36" y="120"/>
                  </a:lnTo>
                  <a:lnTo>
                    <a:pt x="38" y="116"/>
                  </a:lnTo>
                  <a:lnTo>
                    <a:pt x="42" y="118"/>
                  </a:lnTo>
                  <a:lnTo>
                    <a:pt x="40" y="122"/>
                  </a:lnTo>
                  <a:lnTo>
                    <a:pt x="36" y="120"/>
                  </a:lnTo>
                  <a:close/>
                  <a:moveTo>
                    <a:pt x="40" y="128"/>
                  </a:moveTo>
                  <a:lnTo>
                    <a:pt x="40" y="128"/>
                  </a:lnTo>
                  <a:lnTo>
                    <a:pt x="42" y="126"/>
                  </a:lnTo>
                  <a:lnTo>
                    <a:pt x="44" y="126"/>
                  </a:lnTo>
                  <a:lnTo>
                    <a:pt x="42" y="130"/>
                  </a:lnTo>
                  <a:lnTo>
                    <a:pt x="40" y="128"/>
                  </a:lnTo>
                  <a:close/>
                  <a:moveTo>
                    <a:pt x="42" y="138"/>
                  </a:moveTo>
                  <a:lnTo>
                    <a:pt x="42" y="138"/>
                  </a:lnTo>
                  <a:lnTo>
                    <a:pt x="44" y="134"/>
                  </a:lnTo>
                  <a:lnTo>
                    <a:pt x="46" y="136"/>
                  </a:lnTo>
                  <a:lnTo>
                    <a:pt x="44" y="140"/>
                  </a:lnTo>
                  <a:lnTo>
                    <a:pt x="42" y="138"/>
                  </a:lnTo>
                  <a:close/>
                  <a:moveTo>
                    <a:pt x="44" y="148"/>
                  </a:moveTo>
                  <a:lnTo>
                    <a:pt x="44" y="148"/>
                  </a:lnTo>
                  <a:lnTo>
                    <a:pt x="44" y="144"/>
                  </a:lnTo>
                  <a:lnTo>
                    <a:pt x="48" y="146"/>
                  </a:lnTo>
                  <a:lnTo>
                    <a:pt x="46" y="150"/>
                  </a:lnTo>
                  <a:lnTo>
                    <a:pt x="44" y="148"/>
                  </a:lnTo>
                  <a:close/>
                  <a:moveTo>
                    <a:pt x="46" y="156"/>
                  </a:moveTo>
                  <a:lnTo>
                    <a:pt x="46" y="156"/>
                  </a:lnTo>
                  <a:lnTo>
                    <a:pt x="48" y="154"/>
                  </a:lnTo>
                  <a:lnTo>
                    <a:pt x="52" y="156"/>
                  </a:lnTo>
                  <a:lnTo>
                    <a:pt x="50" y="158"/>
                  </a:lnTo>
                  <a:lnTo>
                    <a:pt x="46" y="156"/>
                  </a:lnTo>
                  <a:close/>
                  <a:moveTo>
                    <a:pt x="48" y="166"/>
                  </a:moveTo>
                  <a:lnTo>
                    <a:pt x="48" y="166"/>
                  </a:lnTo>
                  <a:lnTo>
                    <a:pt x="50" y="162"/>
                  </a:lnTo>
                  <a:lnTo>
                    <a:pt x="52" y="164"/>
                  </a:lnTo>
                  <a:lnTo>
                    <a:pt x="52" y="168"/>
                  </a:lnTo>
                  <a:lnTo>
                    <a:pt x="48" y="166"/>
                  </a:lnTo>
                  <a:close/>
                  <a:moveTo>
                    <a:pt x="52" y="176"/>
                  </a:moveTo>
                  <a:lnTo>
                    <a:pt x="52" y="176"/>
                  </a:lnTo>
                  <a:lnTo>
                    <a:pt x="52" y="172"/>
                  </a:lnTo>
                  <a:lnTo>
                    <a:pt x="54" y="174"/>
                  </a:lnTo>
                  <a:lnTo>
                    <a:pt x="52" y="178"/>
                  </a:lnTo>
                  <a:lnTo>
                    <a:pt x="52" y="176"/>
                  </a:lnTo>
                  <a:close/>
                  <a:moveTo>
                    <a:pt x="52" y="184"/>
                  </a:moveTo>
                  <a:lnTo>
                    <a:pt x="52" y="184"/>
                  </a:lnTo>
                  <a:lnTo>
                    <a:pt x="54" y="182"/>
                  </a:lnTo>
                  <a:lnTo>
                    <a:pt x="58" y="184"/>
                  </a:lnTo>
                  <a:lnTo>
                    <a:pt x="56" y="186"/>
                  </a:lnTo>
                  <a:lnTo>
                    <a:pt x="52" y="184"/>
                  </a:lnTo>
                  <a:close/>
                  <a:moveTo>
                    <a:pt x="54" y="194"/>
                  </a:moveTo>
                  <a:lnTo>
                    <a:pt x="54" y="194"/>
                  </a:lnTo>
                  <a:lnTo>
                    <a:pt x="58" y="190"/>
                  </a:lnTo>
                  <a:lnTo>
                    <a:pt x="60" y="192"/>
                  </a:lnTo>
                  <a:lnTo>
                    <a:pt x="58" y="196"/>
                  </a:lnTo>
                  <a:lnTo>
                    <a:pt x="54" y="194"/>
                  </a:lnTo>
                  <a:close/>
                  <a:moveTo>
                    <a:pt x="58" y="204"/>
                  </a:moveTo>
                  <a:lnTo>
                    <a:pt x="58" y="204"/>
                  </a:lnTo>
                  <a:lnTo>
                    <a:pt x="60" y="200"/>
                  </a:lnTo>
                  <a:lnTo>
                    <a:pt x="62" y="202"/>
                  </a:lnTo>
                  <a:lnTo>
                    <a:pt x="60" y="204"/>
                  </a:lnTo>
                  <a:lnTo>
                    <a:pt x="58" y="204"/>
                  </a:lnTo>
                  <a:close/>
                  <a:moveTo>
                    <a:pt x="60" y="214"/>
                  </a:moveTo>
                  <a:lnTo>
                    <a:pt x="60" y="214"/>
                  </a:lnTo>
                  <a:lnTo>
                    <a:pt x="60" y="210"/>
                  </a:lnTo>
                  <a:lnTo>
                    <a:pt x="64" y="212"/>
                  </a:lnTo>
                  <a:lnTo>
                    <a:pt x="62" y="214"/>
                  </a:lnTo>
                  <a:lnTo>
                    <a:pt x="60" y="214"/>
                  </a:lnTo>
                  <a:close/>
                  <a:moveTo>
                    <a:pt x="62" y="222"/>
                  </a:moveTo>
                  <a:lnTo>
                    <a:pt x="62" y="222"/>
                  </a:lnTo>
                  <a:lnTo>
                    <a:pt x="64" y="218"/>
                  </a:lnTo>
                  <a:lnTo>
                    <a:pt x="68" y="220"/>
                  </a:lnTo>
                  <a:lnTo>
                    <a:pt x="66" y="222"/>
                  </a:lnTo>
                  <a:lnTo>
                    <a:pt x="62" y="222"/>
                  </a:lnTo>
                  <a:close/>
                  <a:moveTo>
                    <a:pt x="64" y="232"/>
                  </a:moveTo>
                  <a:lnTo>
                    <a:pt x="64" y="232"/>
                  </a:lnTo>
                  <a:lnTo>
                    <a:pt x="66" y="228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4" y="232"/>
                  </a:lnTo>
                  <a:close/>
                  <a:moveTo>
                    <a:pt x="68" y="240"/>
                  </a:moveTo>
                  <a:lnTo>
                    <a:pt x="68" y="240"/>
                  </a:lnTo>
                  <a:lnTo>
                    <a:pt x="70" y="238"/>
                  </a:lnTo>
                  <a:lnTo>
                    <a:pt x="70" y="240"/>
                  </a:lnTo>
                  <a:lnTo>
                    <a:pt x="70" y="242"/>
                  </a:lnTo>
                  <a:lnTo>
                    <a:pt x="68" y="240"/>
                  </a:lnTo>
                  <a:close/>
                  <a:moveTo>
                    <a:pt x="70" y="250"/>
                  </a:moveTo>
                  <a:lnTo>
                    <a:pt x="70" y="250"/>
                  </a:lnTo>
                  <a:lnTo>
                    <a:pt x="70" y="248"/>
                  </a:lnTo>
                  <a:lnTo>
                    <a:pt x="74" y="250"/>
                  </a:lnTo>
                  <a:lnTo>
                    <a:pt x="72" y="250"/>
                  </a:lnTo>
                  <a:lnTo>
                    <a:pt x="70" y="250"/>
                  </a:lnTo>
                  <a:close/>
                  <a:moveTo>
                    <a:pt x="70" y="258"/>
                  </a:moveTo>
                  <a:lnTo>
                    <a:pt x="70" y="258"/>
                  </a:lnTo>
                  <a:lnTo>
                    <a:pt x="72" y="256"/>
                  </a:lnTo>
                  <a:lnTo>
                    <a:pt x="76" y="258"/>
                  </a:lnTo>
                  <a:lnTo>
                    <a:pt x="74" y="260"/>
                  </a:lnTo>
                  <a:lnTo>
                    <a:pt x="70" y="258"/>
                  </a:lnTo>
                  <a:close/>
                  <a:moveTo>
                    <a:pt x="74" y="268"/>
                  </a:moveTo>
                  <a:lnTo>
                    <a:pt x="74" y="268"/>
                  </a:lnTo>
                  <a:lnTo>
                    <a:pt x="76" y="266"/>
                  </a:lnTo>
                  <a:lnTo>
                    <a:pt x="78" y="268"/>
                  </a:lnTo>
                  <a:lnTo>
                    <a:pt x="78" y="270"/>
                  </a:lnTo>
                  <a:lnTo>
                    <a:pt x="74" y="268"/>
                  </a:lnTo>
                  <a:close/>
                  <a:moveTo>
                    <a:pt x="76" y="276"/>
                  </a:moveTo>
                  <a:lnTo>
                    <a:pt x="76" y="276"/>
                  </a:lnTo>
                  <a:lnTo>
                    <a:pt x="78" y="276"/>
                  </a:lnTo>
                  <a:lnTo>
                    <a:pt x="80" y="276"/>
                  </a:lnTo>
                  <a:lnTo>
                    <a:pt x="78" y="278"/>
                  </a:lnTo>
                  <a:lnTo>
                    <a:pt x="76" y="2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6" name="Rectangle 40"/>
            <p:cNvSpPr>
              <a:spLocks noChangeArrowheads="1"/>
            </p:cNvSpPr>
            <p:nvPr/>
          </p:nvSpPr>
          <p:spPr bwMode="auto">
            <a:xfrm>
              <a:off x="4198938" y="4300538"/>
              <a:ext cx="1733550" cy="4159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7" name="Rectangle 41"/>
            <p:cNvSpPr>
              <a:spLocks noChangeArrowheads="1"/>
            </p:cNvSpPr>
            <p:nvPr/>
          </p:nvSpPr>
          <p:spPr bwMode="auto">
            <a:xfrm>
              <a:off x="4198938" y="4300538"/>
              <a:ext cx="1733550" cy="415925"/>
            </a:xfrm>
            <a:prstGeom prst="rect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28" name="Rectangle 42"/>
            <p:cNvSpPr>
              <a:spLocks noChangeArrowheads="1"/>
            </p:cNvSpPr>
            <p:nvPr/>
          </p:nvSpPr>
          <p:spPr bwMode="auto">
            <a:xfrm>
              <a:off x="3078163" y="2411413"/>
              <a:ext cx="4632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32" name="Rectangle 46"/>
            <p:cNvSpPr>
              <a:spLocks noChangeArrowheads="1"/>
            </p:cNvSpPr>
            <p:nvPr/>
          </p:nvSpPr>
          <p:spPr bwMode="auto">
            <a:xfrm>
              <a:off x="4624388" y="2144553"/>
              <a:ext cx="93344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 exercice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donné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stagiaires, à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J2.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61" name="Rectangle 75"/>
            <p:cNvSpPr>
              <a:spLocks noChangeArrowheads="1"/>
            </p:cNvSpPr>
            <p:nvPr/>
          </p:nvSpPr>
          <p:spPr bwMode="auto">
            <a:xfrm>
              <a:off x="3857250" y="3096142"/>
              <a:ext cx="7341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Vérification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rapide du 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89" name="Rectangle 103"/>
            <p:cNvSpPr>
              <a:spLocks noChangeArrowheads="1"/>
            </p:cNvSpPr>
            <p:nvPr/>
          </p:nvSpPr>
          <p:spPr bwMode="auto">
            <a:xfrm>
              <a:off x="2014538" y="2446338"/>
              <a:ext cx="897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</a:t>
              </a:r>
              <a:r>
                <a:rPr lang="fr-FR" sz="800" baseline="-250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</a:t>
              </a:r>
              <a:endParaRPr kumimoji="0" lang="fr-FR" sz="800" b="0" i="0" u="none" strike="noStrike" cap="none" normalizeH="0" baseline="-2500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91" name="Rectangle 105"/>
            <p:cNvSpPr>
              <a:spLocks noChangeArrowheads="1"/>
            </p:cNvSpPr>
            <p:nvPr/>
          </p:nvSpPr>
          <p:spPr bwMode="auto">
            <a:xfrm>
              <a:off x="2093913" y="3538538"/>
              <a:ext cx="1683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</a:t>
              </a:r>
              <a:r>
                <a:rPr lang="fr-FR" sz="800" baseline="-250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n+1</a:t>
              </a:r>
              <a:endParaRPr kumimoji="0" lang="fr-FR" sz="800" b="0" i="0" u="none" strike="noStrike" cap="none" normalizeH="0" baseline="-2500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94" name="Rectangle 108"/>
            <p:cNvSpPr>
              <a:spLocks noChangeArrowheads="1"/>
            </p:cNvSpPr>
            <p:nvPr/>
          </p:nvSpPr>
          <p:spPr bwMode="auto">
            <a:xfrm>
              <a:off x="2967038" y="4500563"/>
              <a:ext cx="69410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Suite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02" name="Rectangle 116"/>
            <p:cNvSpPr>
              <a:spLocks noChangeArrowheads="1"/>
            </p:cNvSpPr>
            <p:nvPr/>
          </p:nvSpPr>
          <p:spPr bwMode="auto">
            <a:xfrm>
              <a:off x="4748213" y="3656013"/>
              <a:ext cx="69249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Corrigé détaillé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13" name="Rectangle 127"/>
            <p:cNvSpPr>
              <a:spLocks noChangeArrowheads="1"/>
            </p:cNvSpPr>
            <p:nvPr/>
          </p:nvSpPr>
          <p:spPr bwMode="auto">
            <a:xfrm>
              <a:off x="2571490" y="2916238"/>
              <a:ext cx="103874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bien fait :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 directement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suite du programme.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46" name="Rectangle 160"/>
            <p:cNvSpPr>
              <a:spLocks noChangeArrowheads="1"/>
            </p:cNvSpPr>
            <p:nvPr/>
          </p:nvSpPr>
          <p:spPr bwMode="auto">
            <a:xfrm>
              <a:off x="5716588" y="3262313"/>
              <a:ext cx="1155766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cas d’erreur(s) chez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certains stagiaires.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corrigé détaillé qui prend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beaucoup de temps n’est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effectué que si le besoin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s’en fait sentir.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39" name="Rectangle 241"/>
            <p:cNvSpPr>
              <a:spLocks noChangeArrowheads="1"/>
            </p:cNvSpPr>
            <p:nvPr/>
          </p:nvSpPr>
          <p:spPr bwMode="auto">
            <a:xfrm>
              <a:off x="4208462" y="4344988"/>
              <a:ext cx="17240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Mais dans tous les cas,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distribuera ce corrigé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détaillé aux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803076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182987" y="6503990"/>
            <a:ext cx="2778026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SCHÉMA À COMPLÉTER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AUTRES FORMES D’ÉVALUATION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19529" name="Groupe 19528"/>
          <p:cNvGrpSpPr/>
          <p:nvPr/>
        </p:nvGrpSpPr>
        <p:grpSpPr>
          <a:xfrm>
            <a:off x="3221038" y="2439988"/>
            <a:ext cx="2701925" cy="1978025"/>
            <a:chOff x="3213100" y="2584450"/>
            <a:chExt cx="2701925" cy="1978025"/>
          </a:xfrm>
        </p:grpSpPr>
        <p:sp>
          <p:nvSpPr>
            <p:cNvPr id="62" name="Rectangle 6"/>
            <p:cNvSpPr>
              <a:spLocks noChangeArrowheads="1"/>
            </p:cNvSpPr>
            <p:nvPr/>
          </p:nvSpPr>
          <p:spPr bwMode="auto">
            <a:xfrm>
              <a:off x="5908675" y="2584450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7"/>
            <p:cNvSpPr>
              <a:spLocks noChangeArrowheads="1"/>
            </p:cNvSpPr>
            <p:nvPr/>
          </p:nvSpPr>
          <p:spPr bwMode="auto">
            <a:xfrm>
              <a:off x="5908675" y="2584450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6" name="Rectangle 8"/>
            <p:cNvSpPr>
              <a:spLocks noChangeArrowheads="1"/>
            </p:cNvSpPr>
            <p:nvPr/>
          </p:nvSpPr>
          <p:spPr bwMode="auto">
            <a:xfrm>
              <a:off x="5908675" y="2590800"/>
              <a:ext cx="6350" cy="19653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7" name="Rectangle 9"/>
            <p:cNvSpPr>
              <a:spLocks noChangeArrowheads="1"/>
            </p:cNvSpPr>
            <p:nvPr/>
          </p:nvSpPr>
          <p:spPr bwMode="auto">
            <a:xfrm>
              <a:off x="5908675" y="455612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59" name="Rectangle 10"/>
            <p:cNvSpPr>
              <a:spLocks noChangeArrowheads="1"/>
            </p:cNvSpPr>
            <p:nvPr/>
          </p:nvSpPr>
          <p:spPr bwMode="auto">
            <a:xfrm>
              <a:off x="5908675" y="4556125"/>
              <a:ext cx="6350" cy="63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2" name="Freeform 14"/>
            <p:cNvSpPr>
              <a:spLocks/>
            </p:cNvSpPr>
            <p:nvPr/>
          </p:nvSpPr>
          <p:spPr bwMode="auto">
            <a:xfrm>
              <a:off x="4987925" y="2724150"/>
              <a:ext cx="606425" cy="571500"/>
            </a:xfrm>
            <a:custGeom>
              <a:avLst/>
              <a:gdLst>
                <a:gd name="T0" fmla="*/ 188 w 382"/>
                <a:gd name="T1" fmla="*/ 0 h 360"/>
                <a:gd name="T2" fmla="*/ 210 w 382"/>
                <a:gd name="T3" fmla="*/ 0 h 360"/>
                <a:gd name="T4" fmla="*/ 230 w 382"/>
                <a:gd name="T5" fmla="*/ 4 h 360"/>
                <a:gd name="T6" fmla="*/ 248 w 382"/>
                <a:gd name="T7" fmla="*/ 10 h 360"/>
                <a:gd name="T8" fmla="*/ 250 w 382"/>
                <a:gd name="T9" fmla="*/ 36 h 360"/>
                <a:gd name="T10" fmla="*/ 268 w 382"/>
                <a:gd name="T11" fmla="*/ 46 h 360"/>
                <a:gd name="T12" fmla="*/ 288 w 382"/>
                <a:gd name="T13" fmla="*/ 56 h 360"/>
                <a:gd name="T14" fmla="*/ 306 w 382"/>
                <a:gd name="T15" fmla="*/ 72 h 360"/>
                <a:gd name="T16" fmla="*/ 336 w 382"/>
                <a:gd name="T17" fmla="*/ 62 h 360"/>
                <a:gd name="T18" fmla="*/ 348 w 382"/>
                <a:gd name="T19" fmla="*/ 72 h 360"/>
                <a:gd name="T20" fmla="*/ 358 w 382"/>
                <a:gd name="T21" fmla="*/ 88 h 360"/>
                <a:gd name="T22" fmla="*/ 366 w 382"/>
                <a:gd name="T23" fmla="*/ 104 h 360"/>
                <a:gd name="T24" fmla="*/ 344 w 382"/>
                <a:gd name="T25" fmla="*/ 130 h 360"/>
                <a:gd name="T26" fmla="*/ 352 w 382"/>
                <a:gd name="T27" fmla="*/ 152 h 360"/>
                <a:gd name="T28" fmla="*/ 356 w 382"/>
                <a:gd name="T29" fmla="*/ 172 h 360"/>
                <a:gd name="T30" fmla="*/ 354 w 382"/>
                <a:gd name="T31" fmla="*/ 196 h 360"/>
                <a:gd name="T32" fmla="*/ 382 w 382"/>
                <a:gd name="T33" fmla="*/ 208 h 360"/>
                <a:gd name="T34" fmla="*/ 380 w 382"/>
                <a:gd name="T35" fmla="*/ 226 h 360"/>
                <a:gd name="T36" fmla="*/ 374 w 382"/>
                <a:gd name="T37" fmla="*/ 244 h 360"/>
                <a:gd name="T38" fmla="*/ 364 w 382"/>
                <a:gd name="T39" fmla="*/ 266 h 360"/>
                <a:gd name="T40" fmla="*/ 334 w 382"/>
                <a:gd name="T41" fmla="*/ 262 h 360"/>
                <a:gd name="T42" fmla="*/ 320 w 382"/>
                <a:gd name="T43" fmla="*/ 280 h 360"/>
                <a:gd name="T44" fmla="*/ 304 w 382"/>
                <a:gd name="T45" fmla="*/ 296 h 360"/>
                <a:gd name="T46" fmla="*/ 284 w 382"/>
                <a:gd name="T47" fmla="*/ 310 h 360"/>
                <a:gd name="T48" fmla="*/ 290 w 382"/>
                <a:gd name="T49" fmla="*/ 338 h 360"/>
                <a:gd name="T50" fmla="*/ 272 w 382"/>
                <a:gd name="T51" fmla="*/ 348 h 360"/>
                <a:gd name="T52" fmla="*/ 250 w 382"/>
                <a:gd name="T53" fmla="*/ 356 h 360"/>
                <a:gd name="T54" fmla="*/ 224 w 382"/>
                <a:gd name="T55" fmla="*/ 360 h 360"/>
                <a:gd name="T56" fmla="*/ 210 w 382"/>
                <a:gd name="T57" fmla="*/ 338 h 360"/>
                <a:gd name="T58" fmla="*/ 182 w 382"/>
                <a:gd name="T59" fmla="*/ 338 h 360"/>
                <a:gd name="T60" fmla="*/ 160 w 382"/>
                <a:gd name="T61" fmla="*/ 334 h 360"/>
                <a:gd name="T62" fmla="*/ 138 w 382"/>
                <a:gd name="T63" fmla="*/ 328 h 360"/>
                <a:gd name="T64" fmla="*/ 114 w 382"/>
                <a:gd name="T65" fmla="*/ 348 h 360"/>
                <a:gd name="T66" fmla="*/ 96 w 382"/>
                <a:gd name="T67" fmla="*/ 338 h 360"/>
                <a:gd name="T68" fmla="*/ 78 w 382"/>
                <a:gd name="T69" fmla="*/ 328 h 360"/>
                <a:gd name="T70" fmla="*/ 64 w 382"/>
                <a:gd name="T71" fmla="*/ 320 h 360"/>
                <a:gd name="T72" fmla="*/ 76 w 382"/>
                <a:gd name="T73" fmla="*/ 290 h 360"/>
                <a:gd name="T74" fmla="*/ 60 w 382"/>
                <a:gd name="T75" fmla="*/ 272 h 360"/>
                <a:gd name="T76" fmla="*/ 46 w 382"/>
                <a:gd name="T77" fmla="*/ 250 h 360"/>
                <a:gd name="T78" fmla="*/ 38 w 382"/>
                <a:gd name="T79" fmla="*/ 230 h 360"/>
                <a:gd name="T80" fmla="*/ 6 w 382"/>
                <a:gd name="T81" fmla="*/ 226 h 360"/>
                <a:gd name="T82" fmla="*/ 2 w 382"/>
                <a:gd name="T83" fmla="*/ 206 h 360"/>
                <a:gd name="T84" fmla="*/ 0 w 382"/>
                <a:gd name="T85" fmla="*/ 192 h 360"/>
                <a:gd name="T86" fmla="*/ 0 w 382"/>
                <a:gd name="T87" fmla="*/ 174 h 360"/>
                <a:gd name="T88" fmla="*/ 32 w 382"/>
                <a:gd name="T89" fmla="*/ 166 h 360"/>
                <a:gd name="T90" fmla="*/ 38 w 382"/>
                <a:gd name="T91" fmla="*/ 140 h 360"/>
                <a:gd name="T92" fmla="*/ 44 w 382"/>
                <a:gd name="T93" fmla="*/ 120 h 360"/>
                <a:gd name="T94" fmla="*/ 54 w 382"/>
                <a:gd name="T95" fmla="*/ 98 h 360"/>
                <a:gd name="T96" fmla="*/ 40 w 382"/>
                <a:gd name="T97" fmla="*/ 72 h 360"/>
                <a:gd name="T98" fmla="*/ 50 w 382"/>
                <a:gd name="T99" fmla="*/ 60 h 360"/>
                <a:gd name="T100" fmla="*/ 62 w 382"/>
                <a:gd name="T101" fmla="*/ 46 h 360"/>
                <a:gd name="T102" fmla="*/ 78 w 382"/>
                <a:gd name="T103" fmla="*/ 36 h 360"/>
                <a:gd name="T104" fmla="*/ 114 w 382"/>
                <a:gd name="T105" fmla="*/ 48 h 360"/>
                <a:gd name="T106" fmla="*/ 130 w 382"/>
                <a:gd name="T107" fmla="*/ 38 h 360"/>
                <a:gd name="T108" fmla="*/ 150 w 382"/>
                <a:gd name="T109" fmla="*/ 34 h 360"/>
                <a:gd name="T110" fmla="*/ 176 w 382"/>
                <a:gd name="T111" fmla="*/ 28 h 360"/>
                <a:gd name="T112" fmla="*/ 188 w 382"/>
                <a:gd name="T1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60">
                  <a:moveTo>
                    <a:pt x="188" y="0"/>
                  </a:moveTo>
                  <a:lnTo>
                    <a:pt x="210" y="0"/>
                  </a:lnTo>
                  <a:lnTo>
                    <a:pt x="230" y="4"/>
                  </a:lnTo>
                  <a:lnTo>
                    <a:pt x="248" y="10"/>
                  </a:lnTo>
                  <a:lnTo>
                    <a:pt x="250" y="36"/>
                  </a:lnTo>
                  <a:lnTo>
                    <a:pt x="268" y="46"/>
                  </a:lnTo>
                  <a:lnTo>
                    <a:pt x="288" y="56"/>
                  </a:lnTo>
                  <a:lnTo>
                    <a:pt x="306" y="72"/>
                  </a:lnTo>
                  <a:lnTo>
                    <a:pt x="336" y="62"/>
                  </a:lnTo>
                  <a:lnTo>
                    <a:pt x="348" y="72"/>
                  </a:lnTo>
                  <a:lnTo>
                    <a:pt x="358" y="88"/>
                  </a:lnTo>
                  <a:lnTo>
                    <a:pt x="366" y="104"/>
                  </a:lnTo>
                  <a:lnTo>
                    <a:pt x="344" y="130"/>
                  </a:lnTo>
                  <a:lnTo>
                    <a:pt x="352" y="152"/>
                  </a:lnTo>
                  <a:lnTo>
                    <a:pt x="356" y="172"/>
                  </a:lnTo>
                  <a:lnTo>
                    <a:pt x="354" y="196"/>
                  </a:lnTo>
                  <a:lnTo>
                    <a:pt x="382" y="208"/>
                  </a:lnTo>
                  <a:lnTo>
                    <a:pt x="380" y="226"/>
                  </a:lnTo>
                  <a:lnTo>
                    <a:pt x="374" y="244"/>
                  </a:lnTo>
                  <a:lnTo>
                    <a:pt x="364" y="266"/>
                  </a:lnTo>
                  <a:lnTo>
                    <a:pt x="334" y="262"/>
                  </a:lnTo>
                  <a:lnTo>
                    <a:pt x="320" y="280"/>
                  </a:lnTo>
                  <a:lnTo>
                    <a:pt x="304" y="296"/>
                  </a:lnTo>
                  <a:lnTo>
                    <a:pt x="284" y="310"/>
                  </a:lnTo>
                  <a:lnTo>
                    <a:pt x="290" y="338"/>
                  </a:lnTo>
                  <a:lnTo>
                    <a:pt x="272" y="348"/>
                  </a:lnTo>
                  <a:lnTo>
                    <a:pt x="250" y="356"/>
                  </a:lnTo>
                  <a:lnTo>
                    <a:pt x="224" y="360"/>
                  </a:lnTo>
                  <a:lnTo>
                    <a:pt x="210" y="338"/>
                  </a:lnTo>
                  <a:lnTo>
                    <a:pt x="182" y="338"/>
                  </a:lnTo>
                  <a:lnTo>
                    <a:pt x="160" y="334"/>
                  </a:lnTo>
                  <a:lnTo>
                    <a:pt x="138" y="328"/>
                  </a:lnTo>
                  <a:lnTo>
                    <a:pt x="114" y="348"/>
                  </a:lnTo>
                  <a:lnTo>
                    <a:pt x="96" y="338"/>
                  </a:lnTo>
                  <a:lnTo>
                    <a:pt x="78" y="328"/>
                  </a:lnTo>
                  <a:lnTo>
                    <a:pt x="64" y="320"/>
                  </a:lnTo>
                  <a:lnTo>
                    <a:pt x="76" y="290"/>
                  </a:lnTo>
                  <a:lnTo>
                    <a:pt x="60" y="272"/>
                  </a:lnTo>
                  <a:lnTo>
                    <a:pt x="46" y="250"/>
                  </a:lnTo>
                  <a:lnTo>
                    <a:pt x="38" y="230"/>
                  </a:lnTo>
                  <a:lnTo>
                    <a:pt x="6" y="226"/>
                  </a:lnTo>
                  <a:lnTo>
                    <a:pt x="2" y="206"/>
                  </a:lnTo>
                  <a:lnTo>
                    <a:pt x="0" y="192"/>
                  </a:lnTo>
                  <a:lnTo>
                    <a:pt x="0" y="174"/>
                  </a:lnTo>
                  <a:lnTo>
                    <a:pt x="32" y="166"/>
                  </a:lnTo>
                  <a:lnTo>
                    <a:pt x="38" y="140"/>
                  </a:lnTo>
                  <a:lnTo>
                    <a:pt x="44" y="120"/>
                  </a:lnTo>
                  <a:lnTo>
                    <a:pt x="54" y="98"/>
                  </a:lnTo>
                  <a:lnTo>
                    <a:pt x="40" y="72"/>
                  </a:lnTo>
                  <a:lnTo>
                    <a:pt x="50" y="60"/>
                  </a:lnTo>
                  <a:lnTo>
                    <a:pt x="62" y="46"/>
                  </a:lnTo>
                  <a:lnTo>
                    <a:pt x="78" y="36"/>
                  </a:lnTo>
                  <a:lnTo>
                    <a:pt x="114" y="48"/>
                  </a:lnTo>
                  <a:lnTo>
                    <a:pt x="130" y="38"/>
                  </a:lnTo>
                  <a:lnTo>
                    <a:pt x="150" y="34"/>
                  </a:lnTo>
                  <a:lnTo>
                    <a:pt x="176" y="28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3" name="Freeform 15"/>
            <p:cNvSpPr>
              <a:spLocks/>
            </p:cNvSpPr>
            <p:nvPr/>
          </p:nvSpPr>
          <p:spPr bwMode="auto">
            <a:xfrm>
              <a:off x="4987925" y="2724150"/>
              <a:ext cx="606425" cy="571500"/>
            </a:xfrm>
            <a:custGeom>
              <a:avLst/>
              <a:gdLst>
                <a:gd name="T0" fmla="*/ 188 w 382"/>
                <a:gd name="T1" fmla="*/ 0 h 360"/>
                <a:gd name="T2" fmla="*/ 210 w 382"/>
                <a:gd name="T3" fmla="*/ 0 h 360"/>
                <a:gd name="T4" fmla="*/ 230 w 382"/>
                <a:gd name="T5" fmla="*/ 4 h 360"/>
                <a:gd name="T6" fmla="*/ 248 w 382"/>
                <a:gd name="T7" fmla="*/ 10 h 360"/>
                <a:gd name="T8" fmla="*/ 250 w 382"/>
                <a:gd name="T9" fmla="*/ 36 h 360"/>
                <a:gd name="T10" fmla="*/ 268 w 382"/>
                <a:gd name="T11" fmla="*/ 46 h 360"/>
                <a:gd name="T12" fmla="*/ 288 w 382"/>
                <a:gd name="T13" fmla="*/ 56 h 360"/>
                <a:gd name="T14" fmla="*/ 306 w 382"/>
                <a:gd name="T15" fmla="*/ 72 h 360"/>
                <a:gd name="T16" fmla="*/ 336 w 382"/>
                <a:gd name="T17" fmla="*/ 62 h 360"/>
                <a:gd name="T18" fmla="*/ 348 w 382"/>
                <a:gd name="T19" fmla="*/ 72 h 360"/>
                <a:gd name="T20" fmla="*/ 358 w 382"/>
                <a:gd name="T21" fmla="*/ 88 h 360"/>
                <a:gd name="T22" fmla="*/ 366 w 382"/>
                <a:gd name="T23" fmla="*/ 104 h 360"/>
                <a:gd name="T24" fmla="*/ 344 w 382"/>
                <a:gd name="T25" fmla="*/ 130 h 360"/>
                <a:gd name="T26" fmla="*/ 352 w 382"/>
                <a:gd name="T27" fmla="*/ 152 h 360"/>
                <a:gd name="T28" fmla="*/ 356 w 382"/>
                <a:gd name="T29" fmla="*/ 172 h 360"/>
                <a:gd name="T30" fmla="*/ 354 w 382"/>
                <a:gd name="T31" fmla="*/ 196 h 360"/>
                <a:gd name="T32" fmla="*/ 382 w 382"/>
                <a:gd name="T33" fmla="*/ 208 h 360"/>
                <a:gd name="T34" fmla="*/ 380 w 382"/>
                <a:gd name="T35" fmla="*/ 226 h 360"/>
                <a:gd name="T36" fmla="*/ 374 w 382"/>
                <a:gd name="T37" fmla="*/ 244 h 360"/>
                <a:gd name="T38" fmla="*/ 364 w 382"/>
                <a:gd name="T39" fmla="*/ 266 h 360"/>
                <a:gd name="T40" fmla="*/ 334 w 382"/>
                <a:gd name="T41" fmla="*/ 262 h 360"/>
                <a:gd name="T42" fmla="*/ 320 w 382"/>
                <a:gd name="T43" fmla="*/ 280 h 360"/>
                <a:gd name="T44" fmla="*/ 304 w 382"/>
                <a:gd name="T45" fmla="*/ 296 h 360"/>
                <a:gd name="T46" fmla="*/ 284 w 382"/>
                <a:gd name="T47" fmla="*/ 310 h 360"/>
                <a:gd name="T48" fmla="*/ 290 w 382"/>
                <a:gd name="T49" fmla="*/ 338 h 360"/>
                <a:gd name="T50" fmla="*/ 272 w 382"/>
                <a:gd name="T51" fmla="*/ 348 h 360"/>
                <a:gd name="T52" fmla="*/ 250 w 382"/>
                <a:gd name="T53" fmla="*/ 356 h 360"/>
                <a:gd name="T54" fmla="*/ 224 w 382"/>
                <a:gd name="T55" fmla="*/ 360 h 360"/>
                <a:gd name="T56" fmla="*/ 210 w 382"/>
                <a:gd name="T57" fmla="*/ 338 h 360"/>
                <a:gd name="T58" fmla="*/ 182 w 382"/>
                <a:gd name="T59" fmla="*/ 338 h 360"/>
                <a:gd name="T60" fmla="*/ 160 w 382"/>
                <a:gd name="T61" fmla="*/ 334 h 360"/>
                <a:gd name="T62" fmla="*/ 138 w 382"/>
                <a:gd name="T63" fmla="*/ 328 h 360"/>
                <a:gd name="T64" fmla="*/ 114 w 382"/>
                <a:gd name="T65" fmla="*/ 348 h 360"/>
                <a:gd name="T66" fmla="*/ 96 w 382"/>
                <a:gd name="T67" fmla="*/ 338 h 360"/>
                <a:gd name="T68" fmla="*/ 78 w 382"/>
                <a:gd name="T69" fmla="*/ 328 h 360"/>
                <a:gd name="T70" fmla="*/ 64 w 382"/>
                <a:gd name="T71" fmla="*/ 320 h 360"/>
                <a:gd name="T72" fmla="*/ 76 w 382"/>
                <a:gd name="T73" fmla="*/ 290 h 360"/>
                <a:gd name="T74" fmla="*/ 60 w 382"/>
                <a:gd name="T75" fmla="*/ 272 h 360"/>
                <a:gd name="T76" fmla="*/ 46 w 382"/>
                <a:gd name="T77" fmla="*/ 250 h 360"/>
                <a:gd name="T78" fmla="*/ 38 w 382"/>
                <a:gd name="T79" fmla="*/ 230 h 360"/>
                <a:gd name="T80" fmla="*/ 6 w 382"/>
                <a:gd name="T81" fmla="*/ 226 h 360"/>
                <a:gd name="T82" fmla="*/ 2 w 382"/>
                <a:gd name="T83" fmla="*/ 206 h 360"/>
                <a:gd name="T84" fmla="*/ 0 w 382"/>
                <a:gd name="T85" fmla="*/ 192 h 360"/>
                <a:gd name="T86" fmla="*/ 0 w 382"/>
                <a:gd name="T87" fmla="*/ 174 h 360"/>
                <a:gd name="T88" fmla="*/ 32 w 382"/>
                <a:gd name="T89" fmla="*/ 166 h 360"/>
                <a:gd name="T90" fmla="*/ 38 w 382"/>
                <a:gd name="T91" fmla="*/ 140 h 360"/>
                <a:gd name="T92" fmla="*/ 44 w 382"/>
                <a:gd name="T93" fmla="*/ 120 h 360"/>
                <a:gd name="T94" fmla="*/ 54 w 382"/>
                <a:gd name="T95" fmla="*/ 98 h 360"/>
                <a:gd name="T96" fmla="*/ 40 w 382"/>
                <a:gd name="T97" fmla="*/ 72 h 360"/>
                <a:gd name="T98" fmla="*/ 50 w 382"/>
                <a:gd name="T99" fmla="*/ 60 h 360"/>
                <a:gd name="T100" fmla="*/ 62 w 382"/>
                <a:gd name="T101" fmla="*/ 46 h 360"/>
                <a:gd name="T102" fmla="*/ 78 w 382"/>
                <a:gd name="T103" fmla="*/ 36 h 360"/>
                <a:gd name="T104" fmla="*/ 114 w 382"/>
                <a:gd name="T105" fmla="*/ 48 h 360"/>
                <a:gd name="T106" fmla="*/ 130 w 382"/>
                <a:gd name="T107" fmla="*/ 38 h 360"/>
                <a:gd name="T108" fmla="*/ 150 w 382"/>
                <a:gd name="T109" fmla="*/ 34 h 360"/>
                <a:gd name="T110" fmla="*/ 176 w 382"/>
                <a:gd name="T111" fmla="*/ 28 h 360"/>
                <a:gd name="T112" fmla="*/ 188 w 382"/>
                <a:gd name="T113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60">
                  <a:moveTo>
                    <a:pt x="188" y="0"/>
                  </a:moveTo>
                  <a:lnTo>
                    <a:pt x="210" y="0"/>
                  </a:lnTo>
                  <a:lnTo>
                    <a:pt x="230" y="4"/>
                  </a:lnTo>
                  <a:lnTo>
                    <a:pt x="248" y="10"/>
                  </a:lnTo>
                  <a:lnTo>
                    <a:pt x="250" y="36"/>
                  </a:lnTo>
                  <a:lnTo>
                    <a:pt x="268" y="46"/>
                  </a:lnTo>
                  <a:lnTo>
                    <a:pt x="288" y="56"/>
                  </a:lnTo>
                  <a:lnTo>
                    <a:pt x="306" y="72"/>
                  </a:lnTo>
                  <a:lnTo>
                    <a:pt x="336" y="62"/>
                  </a:lnTo>
                  <a:lnTo>
                    <a:pt x="348" y="72"/>
                  </a:lnTo>
                  <a:lnTo>
                    <a:pt x="358" y="88"/>
                  </a:lnTo>
                  <a:lnTo>
                    <a:pt x="366" y="104"/>
                  </a:lnTo>
                  <a:lnTo>
                    <a:pt x="344" y="130"/>
                  </a:lnTo>
                  <a:lnTo>
                    <a:pt x="352" y="152"/>
                  </a:lnTo>
                  <a:lnTo>
                    <a:pt x="356" y="172"/>
                  </a:lnTo>
                  <a:lnTo>
                    <a:pt x="354" y="196"/>
                  </a:lnTo>
                  <a:lnTo>
                    <a:pt x="382" y="208"/>
                  </a:lnTo>
                  <a:lnTo>
                    <a:pt x="380" y="226"/>
                  </a:lnTo>
                  <a:lnTo>
                    <a:pt x="374" y="244"/>
                  </a:lnTo>
                  <a:lnTo>
                    <a:pt x="364" y="266"/>
                  </a:lnTo>
                  <a:lnTo>
                    <a:pt x="334" y="262"/>
                  </a:lnTo>
                  <a:lnTo>
                    <a:pt x="320" y="280"/>
                  </a:lnTo>
                  <a:lnTo>
                    <a:pt x="304" y="296"/>
                  </a:lnTo>
                  <a:lnTo>
                    <a:pt x="284" y="310"/>
                  </a:lnTo>
                  <a:lnTo>
                    <a:pt x="290" y="338"/>
                  </a:lnTo>
                  <a:lnTo>
                    <a:pt x="272" y="348"/>
                  </a:lnTo>
                  <a:lnTo>
                    <a:pt x="250" y="356"/>
                  </a:lnTo>
                  <a:lnTo>
                    <a:pt x="224" y="360"/>
                  </a:lnTo>
                  <a:lnTo>
                    <a:pt x="210" y="338"/>
                  </a:lnTo>
                  <a:lnTo>
                    <a:pt x="182" y="338"/>
                  </a:lnTo>
                  <a:lnTo>
                    <a:pt x="160" y="334"/>
                  </a:lnTo>
                  <a:lnTo>
                    <a:pt x="138" y="328"/>
                  </a:lnTo>
                  <a:lnTo>
                    <a:pt x="114" y="348"/>
                  </a:lnTo>
                  <a:lnTo>
                    <a:pt x="96" y="338"/>
                  </a:lnTo>
                  <a:lnTo>
                    <a:pt x="78" y="328"/>
                  </a:lnTo>
                  <a:lnTo>
                    <a:pt x="64" y="320"/>
                  </a:lnTo>
                  <a:lnTo>
                    <a:pt x="76" y="290"/>
                  </a:lnTo>
                  <a:lnTo>
                    <a:pt x="60" y="272"/>
                  </a:lnTo>
                  <a:lnTo>
                    <a:pt x="46" y="250"/>
                  </a:lnTo>
                  <a:lnTo>
                    <a:pt x="38" y="230"/>
                  </a:lnTo>
                  <a:lnTo>
                    <a:pt x="6" y="226"/>
                  </a:lnTo>
                  <a:lnTo>
                    <a:pt x="2" y="206"/>
                  </a:lnTo>
                  <a:lnTo>
                    <a:pt x="0" y="192"/>
                  </a:lnTo>
                  <a:lnTo>
                    <a:pt x="0" y="174"/>
                  </a:lnTo>
                  <a:lnTo>
                    <a:pt x="32" y="166"/>
                  </a:lnTo>
                  <a:lnTo>
                    <a:pt x="38" y="140"/>
                  </a:lnTo>
                  <a:lnTo>
                    <a:pt x="44" y="120"/>
                  </a:lnTo>
                  <a:lnTo>
                    <a:pt x="54" y="98"/>
                  </a:lnTo>
                  <a:lnTo>
                    <a:pt x="40" y="72"/>
                  </a:lnTo>
                  <a:lnTo>
                    <a:pt x="50" y="60"/>
                  </a:lnTo>
                  <a:lnTo>
                    <a:pt x="62" y="46"/>
                  </a:lnTo>
                  <a:lnTo>
                    <a:pt x="78" y="36"/>
                  </a:lnTo>
                  <a:lnTo>
                    <a:pt x="114" y="48"/>
                  </a:lnTo>
                  <a:lnTo>
                    <a:pt x="130" y="38"/>
                  </a:lnTo>
                  <a:lnTo>
                    <a:pt x="150" y="34"/>
                  </a:lnTo>
                  <a:lnTo>
                    <a:pt x="176" y="28"/>
                  </a:lnTo>
                  <a:lnTo>
                    <a:pt x="188" y="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4" name="Freeform 16"/>
            <p:cNvSpPr>
              <a:spLocks/>
            </p:cNvSpPr>
            <p:nvPr/>
          </p:nvSpPr>
          <p:spPr bwMode="auto">
            <a:xfrm>
              <a:off x="5181600" y="2901950"/>
              <a:ext cx="231775" cy="222250"/>
            </a:xfrm>
            <a:custGeom>
              <a:avLst/>
              <a:gdLst>
                <a:gd name="T0" fmla="*/ 72 w 146"/>
                <a:gd name="T1" fmla="*/ 0 h 140"/>
                <a:gd name="T2" fmla="*/ 72 w 146"/>
                <a:gd name="T3" fmla="*/ 0 h 140"/>
                <a:gd name="T4" fmla="*/ 58 w 146"/>
                <a:gd name="T5" fmla="*/ 2 h 140"/>
                <a:gd name="T6" fmla="*/ 44 w 146"/>
                <a:gd name="T7" fmla="*/ 6 h 140"/>
                <a:gd name="T8" fmla="*/ 32 w 146"/>
                <a:gd name="T9" fmla="*/ 12 h 140"/>
                <a:gd name="T10" fmla="*/ 20 w 146"/>
                <a:gd name="T11" fmla="*/ 20 h 140"/>
                <a:gd name="T12" fmla="*/ 12 w 146"/>
                <a:gd name="T13" fmla="*/ 30 h 140"/>
                <a:gd name="T14" fmla="*/ 4 w 146"/>
                <a:gd name="T15" fmla="*/ 42 h 140"/>
                <a:gd name="T16" fmla="*/ 0 w 146"/>
                <a:gd name="T17" fmla="*/ 56 h 140"/>
                <a:gd name="T18" fmla="*/ 0 w 146"/>
                <a:gd name="T19" fmla="*/ 70 h 140"/>
                <a:gd name="T20" fmla="*/ 0 w 146"/>
                <a:gd name="T21" fmla="*/ 70 h 140"/>
                <a:gd name="T22" fmla="*/ 0 w 146"/>
                <a:gd name="T23" fmla="*/ 84 h 140"/>
                <a:gd name="T24" fmla="*/ 4 w 146"/>
                <a:gd name="T25" fmla="*/ 98 h 140"/>
                <a:gd name="T26" fmla="*/ 12 w 146"/>
                <a:gd name="T27" fmla="*/ 110 h 140"/>
                <a:gd name="T28" fmla="*/ 20 w 146"/>
                <a:gd name="T29" fmla="*/ 120 h 140"/>
                <a:gd name="T30" fmla="*/ 32 w 146"/>
                <a:gd name="T31" fmla="*/ 128 h 140"/>
                <a:gd name="T32" fmla="*/ 44 w 146"/>
                <a:gd name="T33" fmla="*/ 134 h 140"/>
                <a:gd name="T34" fmla="*/ 58 w 146"/>
                <a:gd name="T35" fmla="*/ 138 h 140"/>
                <a:gd name="T36" fmla="*/ 72 w 146"/>
                <a:gd name="T37" fmla="*/ 140 h 140"/>
                <a:gd name="T38" fmla="*/ 72 w 146"/>
                <a:gd name="T39" fmla="*/ 140 h 140"/>
                <a:gd name="T40" fmla="*/ 88 w 146"/>
                <a:gd name="T41" fmla="*/ 138 h 140"/>
                <a:gd name="T42" fmla="*/ 102 w 146"/>
                <a:gd name="T43" fmla="*/ 134 h 140"/>
                <a:gd name="T44" fmla="*/ 114 w 146"/>
                <a:gd name="T45" fmla="*/ 128 h 140"/>
                <a:gd name="T46" fmla="*/ 124 w 146"/>
                <a:gd name="T47" fmla="*/ 120 h 140"/>
                <a:gd name="T48" fmla="*/ 134 w 146"/>
                <a:gd name="T49" fmla="*/ 110 h 140"/>
                <a:gd name="T50" fmla="*/ 140 w 146"/>
                <a:gd name="T51" fmla="*/ 98 h 140"/>
                <a:gd name="T52" fmla="*/ 144 w 146"/>
                <a:gd name="T53" fmla="*/ 84 h 140"/>
                <a:gd name="T54" fmla="*/ 146 w 146"/>
                <a:gd name="T55" fmla="*/ 70 h 140"/>
                <a:gd name="T56" fmla="*/ 146 w 146"/>
                <a:gd name="T57" fmla="*/ 70 h 140"/>
                <a:gd name="T58" fmla="*/ 144 w 146"/>
                <a:gd name="T59" fmla="*/ 56 h 140"/>
                <a:gd name="T60" fmla="*/ 140 w 146"/>
                <a:gd name="T61" fmla="*/ 42 h 140"/>
                <a:gd name="T62" fmla="*/ 134 w 146"/>
                <a:gd name="T63" fmla="*/ 30 h 140"/>
                <a:gd name="T64" fmla="*/ 124 w 146"/>
                <a:gd name="T65" fmla="*/ 20 h 140"/>
                <a:gd name="T66" fmla="*/ 114 w 146"/>
                <a:gd name="T67" fmla="*/ 12 h 140"/>
                <a:gd name="T68" fmla="*/ 102 w 146"/>
                <a:gd name="T69" fmla="*/ 6 h 140"/>
                <a:gd name="T70" fmla="*/ 88 w 146"/>
                <a:gd name="T71" fmla="*/ 2 h 140"/>
                <a:gd name="T72" fmla="*/ 72 w 146"/>
                <a:gd name="T73" fmla="*/ 0 h 140"/>
                <a:gd name="T74" fmla="*/ 72 w 146"/>
                <a:gd name="T75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0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0"/>
                  </a:lnTo>
                  <a:lnTo>
                    <a:pt x="4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4" y="98"/>
                  </a:lnTo>
                  <a:lnTo>
                    <a:pt x="12" y="110"/>
                  </a:lnTo>
                  <a:lnTo>
                    <a:pt x="20" y="120"/>
                  </a:lnTo>
                  <a:lnTo>
                    <a:pt x="32" y="128"/>
                  </a:lnTo>
                  <a:lnTo>
                    <a:pt x="44" y="134"/>
                  </a:lnTo>
                  <a:lnTo>
                    <a:pt x="58" y="138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88" y="138"/>
                  </a:lnTo>
                  <a:lnTo>
                    <a:pt x="102" y="134"/>
                  </a:lnTo>
                  <a:lnTo>
                    <a:pt x="114" y="128"/>
                  </a:lnTo>
                  <a:lnTo>
                    <a:pt x="124" y="120"/>
                  </a:lnTo>
                  <a:lnTo>
                    <a:pt x="134" y="110"/>
                  </a:lnTo>
                  <a:lnTo>
                    <a:pt x="140" y="98"/>
                  </a:lnTo>
                  <a:lnTo>
                    <a:pt x="144" y="84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4" y="56"/>
                  </a:lnTo>
                  <a:lnTo>
                    <a:pt x="140" y="42"/>
                  </a:lnTo>
                  <a:lnTo>
                    <a:pt x="134" y="30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5" name="Freeform 17"/>
            <p:cNvSpPr>
              <a:spLocks/>
            </p:cNvSpPr>
            <p:nvPr/>
          </p:nvSpPr>
          <p:spPr bwMode="auto">
            <a:xfrm>
              <a:off x="5181600" y="2901950"/>
              <a:ext cx="231775" cy="222250"/>
            </a:xfrm>
            <a:custGeom>
              <a:avLst/>
              <a:gdLst>
                <a:gd name="T0" fmla="*/ 72 w 146"/>
                <a:gd name="T1" fmla="*/ 0 h 140"/>
                <a:gd name="T2" fmla="*/ 72 w 146"/>
                <a:gd name="T3" fmla="*/ 0 h 140"/>
                <a:gd name="T4" fmla="*/ 58 w 146"/>
                <a:gd name="T5" fmla="*/ 2 h 140"/>
                <a:gd name="T6" fmla="*/ 44 w 146"/>
                <a:gd name="T7" fmla="*/ 6 h 140"/>
                <a:gd name="T8" fmla="*/ 32 w 146"/>
                <a:gd name="T9" fmla="*/ 12 h 140"/>
                <a:gd name="T10" fmla="*/ 20 w 146"/>
                <a:gd name="T11" fmla="*/ 20 h 140"/>
                <a:gd name="T12" fmla="*/ 12 w 146"/>
                <a:gd name="T13" fmla="*/ 30 h 140"/>
                <a:gd name="T14" fmla="*/ 4 w 146"/>
                <a:gd name="T15" fmla="*/ 42 h 140"/>
                <a:gd name="T16" fmla="*/ 0 w 146"/>
                <a:gd name="T17" fmla="*/ 56 h 140"/>
                <a:gd name="T18" fmla="*/ 0 w 146"/>
                <a:gd name="T19" fmla="*/ 70 h 140"/>
                <a:gd name="T20" fmla="*/ 0 w 146"/>
                <a:gd name="T21" fmla="*/ 70 h 140"/>
                <a:gd name="T22" fmla="*/ 0 w 146"/>
                <a:gd name="T23" fmla="*/ 84 h 140"/>
                <a:gd name="T24" fmla="*/ 4 w 146"/>
                <a:gd name="T25" fmla="*/ 98 h 140"/>
                <a:gd name="T26" fmla="*/ 12 w 146"/>
                <a:gd name="T27" fmla="*/ 110 h 140"/>
                <a:gd name="T28" fmla="*/ 20 w 146"/>
                <a:gd name="T29" fmla="*/ 120 h 140"/>
                <a:gd name="T30" fmla="*/ 32 w 146"/>
                <a:gd name="T31" fmla="*/ 128 h 140"/>
                <a:gd name="T32" fmla="*/ 44 w 146"/>
                <a:gd name="T33" fmla="*/ 134 h 140"/>
                <a:gd name="T34" fmla="*/ 58 w 146"/>
                <a:gd name="T35" fmla="*/ 138 h 140"/>
                <a:gd name="T36" fmla="*/ 72 w 146"/>
                <a:gd name="T37" fmla="*/ 140 h 140"/>
                <a:gd name="T38" fmla="*/ 72 w 146"/>
                <a:gd name="T39" fmla="*/ 140 h 140"/>
                <a:gd name="T40" fmla="*/ 88 w 146"/>
                <a:gd name="T41" fmla="*/ 138 h 140"/>
                <a:gd name="T42" fmla="*/ 102 w 146"/>
                <a:gd name="T43" fmla="*/ 134 h 140"/>
                <a:gd name="T44" fmla="*/ 114 w 146"/>
                <a:gd name="T45" fmla="*/ 128 h 140"/>
                <a:gd name="T46" fmla="*/ 124 w 146"/>
                <a:gd name="T47" fmla="*/ 120 h 140"/>
                <a:gd name="T48" fmla="*/ 134 w 146"/>
                <a:gd name="T49" fmla="*/ 110 h 140"/>
                <a:gd name="T50" fmla="*/ 140 w 146"/>
                <a:gd name="T51" fmla="*/ 98 h 140"/>
                <a:gd name="T52" fmla="*/ 144 w 146"/>
                <a:gd name="T53" fmla="*/ 84 h 140"/>
                <a:gd name="T54" fmla="*/ 146 w 146"/>
                <a:gd name="T55" fmla="*/ 70 h 140"/>
                <a:gd name="T56" fmla="*/ 146 w 146"/>
                <a:gd name="T57" fmla="*/ 70 h 140"/>
                <a:gd name="T58" fmla="*/ 144 w 146"/>
                <a:gd name="T59" fmla="*/ 56 h 140"/>
                <a:gd name="T60" fmla="*/ 140 w 146"/>
                <a:gd name="T61" fmla="*/ 42 h 140"/>
                <a:gd name="T62" fmla="*/ 134 w 146"/>
                <a:gd name="T63" fmla="*/ 30 h 140"/>
                <a:gd name="T64" fmla="*/ 124 w 146"/>
                <a:gd name="T65" fmla="*/ 20 h 140"/>
                <a:gd name="T66" fmla="*/ 114 w 146"/>
                <a:gd name="T67" fmla="*/ 12 h 140"/>
                <a:gd name="T68" fmla="*/ 102 w 146"/>
                <a:gd name="T69" fmla="*/ 6 h 140"/>
                <a:gd name="T70" fmla="*/ 88 w 146"/>
                <a:gd name="T71" fmla="*/ 2 h 140"/>
                <a:gd name="T72" fmla="*/ 72 w 146"/>
                <a:gd name="T73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0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0"/>
                  </a:lnTo>
                  <a:lnTo>
                    <a:pt x="4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4" y="98"/>
                  </a:lnTo>
                  <a:lnTo>
                    <a:pt x="12" y="110"/>
                  </a:lnTo>
                  <a:lnTo>
                    <a:pt x="20" y="120"/>
                  </a:lnTo>
                  <a:lnTo>
                    <a:pt x="32" y="128"/>
                  </a:lnTo>
                  <a:lnTo>
                    <a:pt x="44" y="134"/>
                  </a:lnTo>
                  <a:lnTo>
                    <a:pt x="58" y="138"/>
                  </a:lnTo>
                  <a:lnTo>
                    <a:pt x="72" y="140"/>
                  </a:lnTo>
                  <a:lnTo>
                    <a:pt x="72" y="140"/>
                  </a:lnTo>
                  <a:lnTo>
                    <a:pt x="88" y="138"/>
                  </a:lnTo>
                  <a:lnTo>
                    <a:pt x="102" y="134"/>
                  </a:lnTo>
                  <a:lnTo>
                    <a:pt x="114" y="128"/>
                  </a:lnTo>
                  <a:lnTo>
                    <a:pt x="124" y="120"/>
                  </a:lnTo>
                  <a:lnTo>
                    <a:pt x="134" y="110"/>
                  </a:lnTo>
                  <a:lnTo>
                    <a:pt x="140" y="98"/>
                  </a:lnTo>
                  <a:lnTo>
                    <a:pt x="144" y="84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4" y="56"/>
                  </a:lnTo>
                  <a:lnTo>
                    <a:pt x="140" y="42"/>
                  </a:lnTo>
                  <a:lnTo>
                    <a:pt x="134" y="30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6" name="Freeform 18"/>
            <p:cNvSpPr>
              <a:spLocks/>
            </p:cNvSpPr>
            <p:nvPr/>
          </p:nvSpPr>
          <p:spPr bwMode="auto">
            <a:xfrm>
              <a:off x="4441825" y="2908300"/>
              <a:ext cx="606425" cy="571500"/>
            </a:xfrm>
            <a:custGeom>
              <a:avLst/>
              <a:gdLst>
                <a:gd name="T0" fmla="*/ 194 w 382"/>
                <a:gd name="T1" fmla="*/ 360 h 360"/>
                <a:gd name="T2" fmla="*/ 174 w 382"/>
                <a:gd name="T3" fmla="*/ 360 h 360"/>
                <a:gd name="T4" fmla="*/ 152 w 382"/>
                <a:gd name="T5" fmla="*/ 358 h 360"/>
                <a:gd name="T6" fmla="*/ 134 w 382"/>
                <a:gd name="T7" fmla="*/ 352 h 360"/>
                <a:gd name="T8" fmla="*/ 132 w 382"/>
                <a:gd name="T9" fmla="*/ 324 h 360"/>
                <a:gd name="T10" fmla="*/ 114 w 382"/>
                <a:gd name="T11" fmla="*/ 316 h 360"/>
                <a:gd name="T12" fmla="*/ 94 w 382"/>
                <a:gd name="T13" fmla="*/ 304 h 360"/>
                <a:gd name="T14" fmla="*/ 76 w 382"/>
                <a:gd name="T15" fmla="*/ 290 h 360"/>
                <a:gd name="T16" fmla="*/ 44 w 382"/>
                <a:gd name="T17" fmla="*/ 300 h 360"/>
                <a:gd name="T18" fmla="*/ 34 w 382"/>
                <a:gd name="T19" fmla="*/ 288 h 360"/>
                <a:gd name="T20" fmla="*/ 24 w 382"/>
                <a:gd name="T21" fmla="*/ 274 h 360"/>
                <a:gd name="T22" fmla="*/ 14 w 382"/>
                <a:gd name="T23" fmla="*/ 258 h 360"/>
                <a:gd name="T24" fmla="*/ 38 w 382"/>
                <a:gd name="T25" fmla="*/ 232 h 360"/>
                <a:gd name="T26" fmla="*/ 30 w 382"/>
                <a:gd name="T27" fmla="*/ 208 h 360"/>
                <a:gd name="T28" fmla="*/ 26 w 382"/>
                <a:gd name="T29" fmla="*/ 188 h 360"/>
                <a:gd name="T30" fmla="*/ 26 w 382"/>
                <a:gd name="T31" fmla="*/ 164 h 360"/>
                <a:gd name="T32" fmla="*/ 0 w 382"/>
                <a:gd name="T33" fmla="*/ 152 h 360"/>
                <a:gd name="T34" fmla="*/ 4 w 382"/>
                <a:gd name="T35" fmla="*/ 134 h 360"/>
                <a:gd name="T36" fmla="*/ 8 w 382"/>
                <a:gd name="T37" fmla="*/ 116 h 360"/>
                <a:gd name="T38" fmla="*/ 18 w 382"/>
                <a:gd name="T39" fmla="*/ 98 h 360"/>
                <a:gd name="T40" fmla="*/ 48 w 382"/>
                <a:gd name="T41" fmla="*/ 98 h 360"/>
                <a:gd name="T42" fmla="*/ 62 w 382"/>
                <a:gd name="T43" fmla="*/ 80 h 360"/>
                <a:gd name="T44" fmla="*/ 76 w 382"/>
                <a:gd name="T45" fmla="*/ 64 h 360"/>
                <a:gd name="T46" fmla="*/ 98 w 382"/>
                <a:gd name="T47" fmla="*/ 52 h 360"/>
                <a:gd name="T48" fmla="*/ 94 w 382"/>
                <a:gd name="T49" fmla="*/ 22 h 360"/>
                <a:gd name="T50" fmla="*/ 112 w 382"/>
                <a:gd name="T51" fmla="*/ 12 h 360"/>
                <a:gd name="T52" fmla="*/ 132 w 382"/>
                <a:gd name="T53" fmla="*/ 6 h 360"/>
                <a:gd name="T54" fmla="*/ 158 w 382"/>
                <a:gd name="T55" fmla="*/ 0 h 360"/>
                <a:gd name="T56" fmla="*/ 172 w 382"/>
                <a:gd name="T57" fmla="*/ 24 h 360"/>
                <a:gd name="T58" fmla="*/ 200 w 382"/>
                <a:gd name="T59" fmla="*/ 22 h 360"/>
                <a:gd name="T60" fmla="*/ 222 w 382"/>
                <a:gd name="T61" fmla="*/ 26 h 360"/>
                <a:gd name="T62" fmla="*/ 244 w 382"/>
                <a:gd name="T63" fmla="*/ 32 h 360"/>
                <a:gd name="T64" fmla="*/ 270 w 382"/>
                <a:gd name="T65" fmla="*/ 14 h 360"/>
                <a:gd name="T66" fmla="*/ 288 w 382"/>
                <a:gd name="T67" fmla="*/ 22 h 360"/>
                <a:gd name="T68" fmla="*/ 304 w 382"/>
                <a:gd name="T69" fmla="*/ 34 h 360"/>
                <a:gd name="T70" fmla="*/ 316 w 382"/>
                <a:gd name="T71" fmla="*/ 42 h 360"/>
                <a:gd name="T72" fmla="*/ 306 w 382"/>
                <a:gd name="T73" fmla="*/ 72 h 360"/>
                <a:gd name="T74" fmla="*/ 322 w 382"/>
                <a:gd name="T75" fmla="*/ 88 h 360"/>
                <a:gd name="T76" fmla="*/ 334 w 382"/>
                <a:gd name="T77" fmla="*/ 110 h 360"/>
                <a:gd name="T78" fmla="*/ 344 w 382"/>
                <a:gd name="T79" fmla="*/ 132 h 360"/>
                <a:gd name="T80" fmla="*/ 378 w 382"/>
                <a:gd name="T81" fmla="*/ 134 h 360"/>
                <a:gd name="T82" fmla="*/ 380 w 382"/>
                <a:gd name="T83" fmla="*/ 154 h 360"/>
                <a:gd name="T84" fmla="*/ 382 w 382"/>
                <a:gd name="T85" fmla="*/ 168 h 360"/>
                <a:gd name="T86" fmla="*/ 382 w 382"/>
                <a:gd name="T87" fmla="*/ 186 h 360"/>
                <a:gd name="T88" fmla="*/ 350 w 382"/>
                <a:gd name="T89" fmla="*/ 196 h 360"/>
                <a:gd name="T90" fmla="*/ 344 w 382"/>
                <a:gd name="T91" fmla="*/ 222 h 360"/>
                <a:gd name="T92" fmla="*/ 338 w 382"/>
                <a:gd name="T93" fmla="*/ 240 h 360"/>
                <a:gd name="T94" fmla="*/ 326 w 382"/>
                <a:gd name="T95" fmla="*/ 262 h 360"/>
                <a:gd name="T96" fmla="*/ 342 w 382"/>
                <a:gd name="T97" fmla="*/ 290 h 360"/>
                <a:gd name="T98" fmla="*/ 332 w 382"/>
                <a:gd name="T99" fmla="*/ 302 h 360"/>
                <a:gd name="T100" fmla="*/ 320 w 382"/>
                <a:gd name="T101" fmla="*/ 314 h 360"/>
                <a:gd name="T102" fmla="*/ 304 w 382"/>
                <a:gd name="T103" fmla="*/ 326 h 360"/>
                <a:gd name="T104" fmla="*/ 270 w 382"/>
                <a:gd name="T105" fmla="*/ 312 h 360"/>
                <a:gd name="T106" fmla="*/ 250 w 382"/>
                <a:gd name="T107" fmla="*/ 320 h 360"/>
                <a:gd name="T108" fmla="*/ 232 w 382"/>
                <a:gd name="T109" fmla="*/ 328 h 360"/>
                <a:gd name="T110" fmla="*/ 206 w 382"/>
                <a:gd name="T111" fmla="*/ 334 h 360"/>
                <a:gd name="T112" fmla="*/ 194 w 382"/>
                <a:gd name="T113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60">
                  <a:moveTo>
                    <a:pt x="194" y="360"/>
                  </a:moveTo>
                  <a:lnTo>
                    <a:pt x="174" y="360"/>
                  </a:lnTo>
                  <a:lnTo>
                    <a:pt x="152" y="358"/>
                  </a:lnTo>
                  <a:lnTo>
                    <a:pt x="134" y="352"/>
                  </a:lnTo>
                  <a:lnTo>
                    <a:pt x="132" y="324"/>
                  </a:lnTo>
                  <a:lnTo>
                    <a:pt x="114" y="316"/>
                  </a:lnTo>
                  <a:lnTo>
                    <a:pt x="94" y="304"/>
                  </a:lnTo>
                  <a:lnTo>
                    <a:pt x="76" y="290"/>
                  </a:lnTo>
                  <a:lnTo>
                    <a:pt x="44" y="300"/>
                  </a:lnTo>
                  <a:lnTo>
                    <a:pt x="34" y="288"/>
                  </a:lnTo>
                  <a:lnTo>
                    <a:pt x="24" y="274"/>
                  </a:lnTo>
                  <a:lnTo>
                    <a:pt x="14" y="258"/>
                  </a:lnTo>
                  <a:lnTo>
                    <a:pt x="38" y="232"/>
                  </a:lnTo>
                  <a:lnTo>
                    <a:pt x="30" y="208"/>
                  </a:lnTo>
                  <a:lnTo>
                    <a:pt x="26" y="188"/>
                  </a:lnTo>
                  <a:lnTo>
                    <a:pt x="26" y="164"/>
                  </a:lnTo>
                  <a:lnTo>
                    <a:pt x="0" y="152"/>
                  </a:lnTo>
                  <a:lnTo>
                    <a:pt x="4" y="134"/>
                  </a:lnTo>
                  <a:lnTo>
                    <a:pt x="8" y="116"/>
                  </a:lnTo>
                  <a:lnTo>
                    <a:pt x="18" y="98"/>
                  </a:lnTo>
                  <a:lnTo>
                    <a:pt x="48" y="98"/>
                  </a:lnTo>
                  <a:lnTo>
                    <a:pt x="62" y="80"/>
                  </a:lnTo>
                  <a:lnTo>
                    <a:pt x="76" y="64"/>
                  </a:lnTo>
                  <a:lnTo>
                    <a:pt x="98" y="52"/>
                  </a:lnTo>
                  <a:lnTo>
                    <a:pt x="94" y="22"/>
                  </a:lnTo>
                  <a:lnTo>
                    <a:pt x="112" y="12"/>
                  </a:lnTo>
                  <a:lnTo>
                    <a:pt x="132" y="6"/>
                  </a:lnTo>
                  <a:lnTo>
                    <a:pt x="158" y="0"/>
                  </a:lnTo>
                  <a:lnTo>
                    <a:pt x="172" y="24"/>
                  </a:lnTo>
                  <a:lnTo>
                    <a:pt x="200" y="22"/>
                  </a:lnTo>
                  <a:lnTo>
                    <a:pt x="222" y="26"/>
                  </a:lnTo>
                  <a:lnTo>
                    <a:pt x="244" y="32"/>
                  </a:lnTo>
                  <a:lnTo>
                    <a:pt x="270" y="14"/>
                  </a:lnTo>
                  <a:lnTo>
                    <a:pt x="288" y="22"/>
                  </a:lnTo>
                  <a:lnTo>
                    <a:pt x="304" y="34"/>
                  </a:lnTo>
                  <a:lnTo>
                    <a:pt x="316" y="42"/>
                  </a:lnTo>
                  <a:lnTo>
                    <a:pt x="306" y="72"/>
                  </a:lnTo>
                  <a:lnTo>
                    <a:pt x="322" y="88"/>
                  </a:lnTo>
                  <a:lnTo>
                    <a:pt x="334" y="110"/>
                  </a:lnTo>
                  <a:lnTo>
                    <a:pt x="344" y="132"/>
                  </a:lnTo>
                  <a:lnTo>
                    <a:pt x="378" y="134"/>
                  </a:lnTo>
                  <a:lnTo>
                    <a:pt x="380" y="154"/>
                  </a:lnTo>
                  <a:lnTo>
                    <a:pt x="382" y="168"/>
                  </a:lnTo>
                  <a:lnTo>
                    <a:pt x="382" y="186"/>
                  </a:lnTo>
                  <a:lnTo>
                    <a:pt x="350" y="196"/>
                  </a:lnTo>
                  <a:lnTo>
                    <a:pt x="344" y="222"/>
                  </a:lnTo>
                  <a:lnTo>
                    <a:pt x="338" y="240"/>
                  </a:lnTo>
                  <a:lnTo>
                    <a:pt x="326" y="262"/>
                  </a:lnTo>
                  <a:lnTo>
                    <a:pt x="342" y="290"/>
                  </a:lnTo>
                  <a:lnTo>
                    <a:pt x="332" y="302"/>
                  </a:lnTo>
                  <a:lnTo>
                    <a:pt x="320" y="314"/>
                  </a:lnTo>
                  <a:lnTo>
                    <a:pt x="304" y="326"/>
                  </a:lnTo>
                  <a:lnTo>
                    <a:pt x="270" y="312"/>
                  </a:lnTo>
                  <a:lnTo>
                    <a:pt x="250" y="320"/>
                  </a:lnTo>
                  <a:lnTo>
                    <a:pt x="232" y="328"/>
                  </a:lnTo>
                  <a:lnTo>
                    <a:pt x="206" y="334"/>
                  </a:lnTo>
                  <a:lnTo>
                    <a:pt x="194" y="36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7" name="Freeform 19"/>
            <p:cNvSpPr>
              <a:spLocks/>
            </p:cNvSpPr>
            <p:nvPr/>
          </p:nvSpPr>
          <p:spPr bwMode="auto">
            <a:xfrm>
              <a:off x="4441825" y="2908300"/>
              <a:ext cx="606425" cy="571500"/>
            </a:xfrm>
            <a:custGeom>
              <a:avLst/>
              <a:gdLst>
                <a:gd name="T0" fmla="*/ 194 w 382"/>
                <a:gd name="T1" fmla="*/ 360 h 360"/>
                <a:gd name="T2" fmla="*/ 174 w 382"/>
                <a:gd name="T3" fmla="*/ 360 h 360"/>
                <a:gd name="T4" fmla="*/ 152 w 382"/>
                <a:gd name="T5" fmla="*/ 358 h 360"/>
                <a:gd name="T6" fmla="*/ 134 w 382"/>
                <a:gd name="T7" fmla="*/ 352 h 360"/>
                <a:gd name="T8" fmla="*/ 132 w 382"/>
                <a:gd name="T9" fmla="*/ 324 h 360"/>
                <a:gd name="T10" fmla="*/ 114 w 382"/>
                <a:gd name="T11" fmla="*/ 316 h 360"/>
                <a:gd name="T12" fmla="*/ 94 w 382"/>
                <a:gd name="T13" fmla="*/ 304 h 360"/>
                <a:gd name="T14" fmla="*/ 76 w 382"/>
                <a:gd name="T15" fmla="*/ 290 h 360"/>
                <a:gd name="T16" fmla="*/ 44 w 382"/>
                <a:gd name="T17" fmla="*/ 300 h 360"/>
                <a:gd name="T18" fmla="*/ 34 w 382"/>
                <a:gd name="T19" fmla="*/ 288 h 360"/>
                <a:gd name="T20" fmla="*/ 24 w 382"/>
                <a:gd name="T21" fmla="*/ 274 h 360"/>
                <a:gd name="T22" fmla="*/ 14 w 382"/>
                <a:gd name="T23" fmla="*/ 258 h 360"/>
                <a:gd name="T24" fmla="*/ 38 w 382"/>
                <a:gd name="T25" fmla="*/ 232 h 360"/>
                <a:gd name="T26" fmla="*/ 30 w 382"/>
                <a:gd name="T27" fmla="*/ 208 h 360"/>
                <a:gd name="T28" fmla="*/ 26 w 382"/>
                <a:gd name="T29" fmla="*/ 188 h 360"/>
                <a:gd name="T30" fmla="*/ 26 w 382"/>
                <a:gd name="T31" fmla="*/ 164 h 360"/>
                <a:gd name="T32" fmla="*/ 0 w 382"/>
                <a:gd name="T33" fmla="*/ 152 h 360"/>
                <a:gd name="T34" fmla="*/ 4 w 382"/>
                <a:gd name="T35" fmla="*/ 134 h 360"/>
                <a:gd name="T36" fmla="*/ 8 w 382"/>
                <a:gd name="T37" fmla="*/ 116 h 360"/>
                <a:gd name="T38" fmla="*/ 18 w 382"/>
                <a:gd name="T39" fmla="*/ 98 h 360"/>
                <a:gd name="T40" fmla="*/ 48 w 382"/>
                <a:gd name="T41" fmla="*/ 98 h 360"/>
                <a:gd name="T42" fmla="*/ 62 w 382"/>
                <a:gd name="T43" fmla="*/ 80 h 360"/>
                <a:gd name="T44" fmla="*/ 76 w 382"/>
                <a:gd name="T45" fmla="*/ 64 h 360"/>
                <a:gd name="T46" fmla="*/ 98 w 382"/>
                <a:gd name="T47" fmla="*/ 52 h 360"/>
                <a:gd name="T48" fmla="*/ 94 w 382"/>
                <a:gd name="T49" fmla="*/ 22 h 360"/>
                <a:gd name="T50" fmla="*/ 112 w 382"/>
                <a:gd name="T51" fmla="*/ 12 h 360"/>
                <a:gd name="T52" fmla="*/ 132 w 382"/>
                <a:gd name="T53" fmla="*/ 6 h 360"/>
                <a:gd name="T54" fmla="*/ 158 w 382"/>
                <a:gd name="T55" fmla="*/ 0 h 360"/>
                <a:gd name="T56" fmla="*/ 172 w 382"/>
                <a:gd name="T57" fmla="*/ 24 h 360"/>
                <a:gd name="T58" fmla="*/ 200 w 382"/>
                <a:gd name="T59" fmla="*/ 22 h 360"/>
                <a:gd name="T60" fmla="*/ 222 w 382"/>
                <a:gd name="T61" fmla="*/ 26 h 360"/>
                <a:gd name="T62" fmla="*/ 244 w 382"/>
                <a:gd name="T63" fmla="*/ 32 h 360"/>
                <a:gd name="T64" fmla="*/ 270 w 382"/>
                <a:gd name="T65" fmla="*/ 14 h 360"/>
                <a:gd name="T66" fmla="*/ 288 w 382"/>
                <a:gd name="T67" fmla="*/ 22 h 360"/>
                <a:gd name="T68" fmla="*/ 304 w 382"/>
                <a:gd name="T69" fmla="*/ 34 h 360"/>
                <a:gd name="T70" fmla="*/ 316 w 382"/>
                <a:gd name="T71" fmla="*/ 42 h 360"/>
                <a:gd name="T72" fmla="*/ 306 w 382"/>
                <a:gd name="T73" fmla="*/ 72 h 360"/>
                <a:gd name="T74" fmla="*/ 322 w 382"/>
                <a:gd name="T75" fmla="*/ 88 h 360"/>
                <a:gd name="T76" fmla="*/ 334 w 382"/>
                <a:gd name="T77" fmla="*/ 110 h 360"/>
                <a:gd name="T78" fmla="*/ 344 w 382"/>
                <a:gd name="T79" fmla="*/ 132 h 360"/>
                <a:gd name="T80" fmla="*/ 378 w 382"/>
                <a:gd name="T81" fmla="*/ 134 h 360"/>
                <a:gd name="T82" fmla="*/ 380 w 382"/>
                <a:gd name="T83" fmla="*/ 154 h 360"/>
                <a:gd name="T84" fmla="*/ 382 w 382"/>
                <a:gd name="T85" fmla="*/ 168 h 360"/>
                <a:gd name="T86" fmla="*/ 382 w 382"/>
                <a:gd name="T87" fmla="*/ 186 h 360"/>
                <a:gd name="T88" fmla="*/ 350 w 382"/>
                <a:gd name="T89" fmla="*/ 196 h 360"/>
                <a:gd name="T90" fmla="*/ 344 w 382"/>
                <a:gd name="T91" fmla="*/ 222 h 360"/>
                <a:gd name="T92" fmla="*/ 338 w 382"/>
                <a:gd name="T93" fmla="*/ 240 h 360"/>
                <a:gd name="T94" fmla="*/ 326 w 382"/>
                <a:gd name="T95" fmla="*/ 262 h 360"/>
                <a:gd name="T96" fmla="*/ 342 w 382"/>
                <a:gd name="T97" fmla="*/ 290 h 360"/>
                <a:gd name="T98" fmla="*/ 332 w 382"/>
                <a:gd name="T99" fmla="*/ 302 h 360"/>
                <a:gd name="T100" fmla="*/ 320 w 382"/>
                <a:gd name="T101" fmla="*/ 314 h 360"/>
                <a:gd name="T102" fmla="*/ 304 w 382"/>
                <a:gd name="T103" fmla="*/ 326 h 360"/>
                <a:gd name="T104" fmla="*/ 270 w 382"/>
                <a:gd name="T105" fmla="*/ 312 h 360"/>
                <a:gd name="T106" fmla="*/ 250 w 382"/>
                <a:gd name="T107" fmla="*/ 320 h 360"/>
                <a:gd name="T108" fmla="*/ 232 w 382"/>
                <a:gd name="T109" fmla="*/ 328 h 360"/>
                <a:gd name="T110" fmla="*/ 206 w 382"/>
                <a:gd name="T111" fmla="*/ 334 h 360"/>
                <a:gd name="T112" fmla="*/ 194 w 382"/>
                <a:gd name="T113" fmla="*/ 36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2" h="360">
                  <a:moveTo>
                    <a:pt x="194" y="360"/>
                  </a:moveTo>
                  <a:lnTo>
                    <a:pt x="174" y="360"/>
                  </a:lnTo>
                  <a:lnTo>
                    <a:pt x="152" y="358"/>
                  </a:lnTo>
                  <a:lnTo>
                    <a:pt x="134" y="352"/>
                  </a:lnTo>
                  <a:lnTo>
                    <a:pt x="132" y="324"/>
                  </a:lnTo>
                  <a:lnTo>
                    <a:pt x="114" y="316"/>
                  </a:lnTo>
                  <a:lnTo>
                    <a:pt x="94" y="304"/>
                  </a:lnTo>
                  <a:lnTo>
                    <a:pt x="76" y="290"/>
                  </a:lnTo>
                  <a:lnTo>
                    <a:pt x="44" y="300"/>
                  </a:lnTo>
                  <a:lnTo>
                    <a:pt x="34" y="288"/>
                  </a:lnTo>
                  <a:lnTo>
                    <a:pt x="24" y="274"/>
                  </a:lnTo>
                  <a:lnTo>
                    <a:pt x="14" y="258"/>
                  </a:lnTo>
                  <a:lnTo>
                    <a:pt x="38" y="232"/>
                  </a:lnTo>
                  <a:lnTo>
                    <a:pt x="30" y="208"/>
                  </a:lnTo>
                  <a:lnTo>
                    <a:pt x="26" y="188"/>
                  </a:lnTo>
                  <a:lnTo>
                    <a:pt x="26" y="164"/>
                  </a:lnTo>
                  <a:lnTo>
                    <a:pt x="0" y="152"/>
                  </a:lnTo>
                  <a:lnTo>
                    <a:pt x="4" y="134"/>
                  </a:lnTo>
                  <a:lnTo>
                    <a:pt x="8" y="116"/>
                  </a:lnTo>
                  <a:lnTo>
                    <a:pt x="18" y="98"/>
                  </a:lnTo>
                  <a:lnTo>
                    <a:pt x="48" y="98"/>
                  </a:lnTo>
                  <a:lnTo>
                    <a:pt x="62" y="80"/>
                  </a:lnTo>
                  <a:lnTo>
                    <a:pt x="76" y="64"/>
                  </a:lnTo>
                  <a:lnTo>
                    <a:pt x="98" y="52"/>
                  </a:lnTo>
                  <a:lnTo>
                    <a:pt x="94" y="22"/>
                  </a:lnTo>
                  <a:lnTo>
                    <a:pt x="112" y="12"/>
                  </a:lnTo>
                  <a:lnTo>
                    <a:pt x="132" y="6"/>
                  </a:lnTo>
                  <a:lnTo>
                    <a:pt x="158" y="0"/>
                  </a:lnTo>
                  <a:lnTo>
                    <a:pt x="172" y="24"/>
                  </a:lnTo>
                  <a:lnTo>
                    <a:pt x="200" y="22"/>
                  </a:lnTo>
                  <a:lnTo>
                    <a:pt x="222" y="26"/>
                  </a:lnTo>
                  <a:lnTo>
                    <a:pt x="244" y="32"/>
                  </a:lnTo>
                  <a:lnTo>
                    <a:pt x="270" y="14"/>
                  </a:lnTo>
                  <a:lnTo>
                    <a:pt x="288" y="22"/>
                  </a:lnTo>
                  <a:lnTo>
                    <a:pt x="304" y="34"/>
                  </a:lnTo>
                  <a:lnTo>
                    <a:pt x="316" y="42"/>
                  </a:lnTo>
                  <a:lnTo>
                    <a:pt x="306" y="72"/>
                  </a:lnTo>
                  <a:lnTo>
                    <a:pt x="322" y="88"/>
                  </a:lnTo>
                  <a:lnTo>
                    <a:pt x="334" y="110"/>
                  </a:lnTo>
                  <a:lnTo>
                    <a:pt x="344" y="132"/>
                  </a:lnTo>
                  <a:lnTo>
                    <a:pt x="378" y="134"/>
                  </a:lnTo>
                  <a:lnTo>
                    <a:pt x="380" y="154"/>
                  </a:lnTo>
                  <a:lnTo>
                    <a:pt x="382" y="168"/>
                  </a:lnTo>
                  <a:lnTo>
                    <a:pt x="382" y="186"/>
                  </a:lnTo>
                  <a:lnTo>
                    <a:pt x="350" y="196"/>
                  </a:lnTo>
                  <a:lnTo>
                    <a:pt x="344" y="222"/>
                  </a:lnTo>
                  <a:lnTo>
                    <a:pt x="338" y="240"/>
                  </a:lnTo>
                  <a:lnTo>
                    <a:pt x="326" y="262"/>
                  </a:lnTo>
                  <a:lnTo>
                    <a:pt x="342" y="290"/>
                  </a:lnTo>
                  <a:lnTo>
                    <a:pt x="332" y="302"/>
                  </a:lnTo>
                  <a:lnTo>
                    <a:pt x="320" y="314"/>
                  </a:lnTo>
                  <a:lnTo>
                    <a:pt x="304" y="326"/>
                  </a:lnTo>
                  <a:lnTo>
                    <a:pt x="270" y="312"/>
                  </a:lnTo>
                  <a:lnTo>
                    <a:pt x="250" y="320"/>
                  </a:lnTo>
                  <a:lnTo>
                    <a:pt x="232" y="328"/>
                  </a:lnTo>
                  <a:lnTo>
                    <a:pt x="206" y="334"/>
                  </a:lnTo>
                  <a:lnTo>
                    <a:pt x="194" y="360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68" name="Freeform 20"/>
            <p:cNvSpPr>
              <a:spLocks/>
            </p:cNvSpPr>
            <p:nvPr/>
          </p:nvSpPr>
          <p:spPr bwMode="auto">
            <a:xfrm>
              <a:off x="4632325" y="3089275"/>
              <a:ext cx="234950" cy="219075"/>
            </a:xfrm>
            <a:custGeom>
              <a:avLst/>
              <a:gdLst>
                <a:gd name="T0" fmla="*/ 74 w 148"/>
                <a:gd name="T1" fmla="*/ 0 h 138"/>
                <a:gd name="T2" fmla="*/ 74 w 148"/>
                <a:gd name="T3" fmla="*/ 0 h 138"/>
                <a:gd name="T4" fmla="*/ 60 w 148"/>
                <a:gd name="T5" fmla="*/ 0 h 138"/>
                <a:gd name="T6" fmla="*/ 46 w 148"/>
                <a:gd name="T7" fmla="*/ 4 h 138"/>
                <a:gd name="T8" fmla="*/ 32 w 148"/>
                <a:gd name="T9" fmla="*/ 12 h 138"/>
                <a:gd name="T10" fmla="*/ 22 w 148"/>
                <a:gd name="T11" fmla="*/ 20 h 138"/>
                <a:gd name="T12" fmla="*/ 12 w 148"/>
                <a:gd name="T13" fmla="*/ 30 h 138"/>
                <a:gd name="T14" fmla="*/ 6 w 148"/>
                <a:gd name="T15" fmla="*/ 42 h 138"/>
                <a:gd name="T16" fmla="*/ 0 w 148"/>
                <a:gd name="T17" fmla="*/ 56 h 138"/>
                <a:gd name="T18" fmla="*/ 0 w 148"/>
                <a:gd name="T19" fmla="*/ 70 h 138"/>
                <a:gd name="T20" fmla="*/ 0 w 148"/>
                <a:gd name="T21" fmla="*/ 70 h 138"/>
                <a:gd name="T22" fmla="*/ 0 w 148"/>
                <a:gd name="T23" fmla="*/ 84 h 138"/>
                <a:gd name="T24" fmla="*/ 6 w 148"/>
                <a:gd name="T25" fmla="*/ 96 h 138"/>
                <a:gd name="T26" fmla="*/ 12 w 148"/>
                <a:gd name="T27" fmla="*/ 108 h 138"/>
                <a:gd name="T28" fmla="*/ 22 w 148"/>
                <a:gd name="T29" fmla="*/ 118 h 138"/>
                <a:gd name="T30" fmla="*/ 32 w 148"/>
                <a:gd name="T31" fmla="*/ 126 h 138"/>
                <a:gd name="T32" fmla="*/ 46 w 148"/>
                <a:gd name="T33" fmla="*/ 132 h 138"/>
                <a:gd name="T34" fmla="*/ 60 w 148"/>
                <a:gd name="T35" fmla="*/ 136 h 138"/>
                <a:gd name="T36" fmla="*/ 74 w 148"/>
                <a:gd name="T37" fmla="*/ 138 h 138"/>
                <a:gd name="T38" fmla="*/ 74 w 148"/>
                <a:gd name="T39" fmla="*/ 138 h 138"/>
                <a:gd name="T40" fmla="*/ 88 w 148"/>
                <a:gd name="T41" fmla="*/ 136 h 138"/>
                <a:gd name="T42" fmla="*/ 102 w 148"/>
                <a:gd name="T43" fmla="*/ 132 h 138"/>
                <a:gd name="T44" fmla="*/ 114 w 148"/>
                <a:gd name="T45" fmla="*/ 126 h 138"/>
                <a:gd name="T46" fmla="*/ 126 w 148"/>
                <a:gd name="T47" fmla="*/ 118 h 138"/>
                <a:gd name="T48" fmla="*/ 134 w 148"/>
                <a:gd name="T49" fmla="*/ 108 h 138"/>
                <a:gd name="T50" fmla="*/ 142 w 148"/>
                <a:gd name="T51" fmla="*/ 96 h 138"/>
                <a:gd name="T52" fmla="*/ 146 w 148"/>
                <a:gd name="T53" fmla="*/ 84 h 138"/>
                <a:gd name="T54" fmla="*/ 148 w 148"/>
                <a:gd name="T55" fmla="*/ 70 h 138"/>
                <a:gd name="T56" fmla="*/ 148 w 148"/>
                <a:gd name="T57" fmla="*/ 70 h 138"/>
                <a:gd name="T58" fmla="*/ 146 w 148"/>
                <a:gd name="T59" fmla="*/ 56 h 138"/>
                <a:gd name="T60" fmla="*/ 142 w 148"/>
                <a:gd name="T61" fmla="*/ 42 h 138"/>
                <a:gd name="T62" fmla="*/ 134 w 148"/>
                <a:gd name="T63" fmla="*/ 30 h 138"/>
                <a:gd name="T64" fmla="*/ 126 w 148"/>
                <a:gd name="T65" fmla="*/ 20 h 138"/>
                <a:gd name="T66" fmla="*/ 114 w 148"/>
                <a:gd name="T67" fmla="*/ 12 h 138"/>
                <a:gd name="T68" fmla="*/ 102 w 148"/>
                <a:gd name="T69" fmla="*/ 4 h 138"/>
                <a:gd name="T70" fmla="*/ 88 w 148"/>
                <a:gd name="T71" fmla="*/ 0 h 138"/>
                <a:gd name="T72" fmla="*/ 74 w 148"/>
                <a:gd name="T73" fmla="*/ 0 h 138"/>
                <a:gd name="T74" fmla="*/ 74 w 148"/>
                <a:gd name="T75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8" h="138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0"/>
                  </a:lnTo>
                  <a:lnTo>
                    <a:pt x="6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22" y="118"/>
                  </a:lnTo>
                  <a:lnTo>
                    <a:pt x="32" y="126"/>
                  </a:lnTo>
                  <a:lnTo>
                    <a:pt x="46" y="132"/>
                  </a:lnTo>
                  <a:lnTo>
                    <a:pt x="60" y="136"/>
                  </a:lnTo>
                  <a:lnTo>
                    <a:pt x="74" y="138"/>
                  </a:lnTo>
                  <a:lnTo>
                    <a:pt x="74" y="138"/>
                  </a:lnTo>
                  <a:lnTo>
                    <a:pt x="88" y="136"/>
                  </a:lnTo>
                  <a:lnTo>
                    <a:pt x="102" y="132"/>
                  </a:lnTo>
                  <a:lnTo>
                    <a:pt x="114" y="126"/>
                  </a:lnTo>
                  <a:lnTo>
                    <a:pt x="126" y="118"/>
                  </a:lnTo>
                  <a:lnTo>
                    <a:pt x="134" y="108"/>
                  </a:lnTo>
                  <a:lnTo>
                    <a:pt x="142" y="96"/>
                  </a:lnTo>
                  <a:lnTo>
                    <a:pt x="146" y="84"/>
                  </a:lnTo>
                  <a:lnTo>
                    <a:pt x="148" y="70"/>
                  </a:lnTo>
                  <a:lnTo>
                    <a:pt x="148" y="70"/>
                  </a:lnTo>
                  <a:lnTo>
                    <a:pt x="146" y="56"/>
                  </a:lnTo>
                  <a:lnTo>
                    <a:pt x="142" y="42"/>
                  </a:lnTo>
                  <a:lnTo>
                    <a:pt x="134" y="30"/>
                  </a:lnTo>
                  <a:lnTo>
                    <a:pt x="126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0" name="Freeform 21"/>
            <p:cNvSpPr>
              <a:spLocks/>
            </p:cNvSpPr>
            <p:nvPr/>
          </p:nvSpPr>
          <p:spPr bwMode="auto">
            <a:xfrm>
              <a:off x="4632325" y="3089275"/>
              <a:ext cx="234950" cy="219075"/>
            </a:xfrm>
            <a:custGeom>
              <a:avLst/>
              <a:gdLst>
                <a:gd name="T0" fmla="*/ 74 w 148"/>
                <a:gd name="T1" fmla="*/ 0 h 138"/>
                <a:gd name="T2" fmla="*/ 74 w 148"/>
                <a:gd name="T3" fmla="*/ 0 h 138"/>
                <a:gd name="T4" fmla="*/ 60 w 148"/>
                <a:gd name="T5" fmla="*/ 0 h 138"/>
                <a:gd name="T6" fmla="*/ 46 w 148"/>
                <a:gd name="T7" fmla="*/ 4 h 138"/>
                <a:gd name="T8" fmla="*/ 32 w 148"/>
                <a:gd name="T9" fmla="*/ 12 h 138"/>
                <a:gd name="T10" fmla="*/ 22 w 148"/>
                <a:gd name="T11" fmla="*/ 20 h 138"/>
                <a:gd name="T12" fmla="*/ 12 w 148"/>
                <a:gd name="T13" fmla="*/ 30 h 138"/>
                <a:gd name="T14" fmla="*/ 6 w 148"/>
                <a:gd name="T15" fmla="*/ 42 h 138"/>
                <a:gd name="T16" fmla="*/ 0 w 148"/>
                <a:gd name="T17" fmla="*/ 56 h 138"/>
                <a:gd name="T18" fmla="*/ 0 w 148"/>
                <a:gd name="T19" fmla="*/ 70 h 138"/>
                <a:gd name="T20" fmla="*/ 0 w 148"/>
                <a:gd name="T21" fmla="*/ 70 h 138"/>
                <a:gd name="T22" fmla="*/ 0 w 148"/>
                <a:gd name="T23" fmla="*/ 84 h 138"/>
                <a:gd name="T24" fmla="*/ 6 w 148"/>
                <a:gd name="T25" fmla="*/ 96 h 138"/>
                <a:gd name="T26" fmla="*/ 12 w 148"/>
                <a:gd name="T27" fmla="*/ 108 h 138"/>
                <a:gd name="T28" fmla="*/ 22 w 148"/>
                <a:gd name="T29" fmla="*/ 118 h 138"/>
                <a:gd name="T30" fmla="*/ 32 w 148"/>
                <a:gd name="T31" fmla="*/ 126 h 138"/>
                <a:gd name="T32" fmla="*/ 46 w 148"/>
                <a:gd name="T33" fmla="*/ 132 h 138"/>
                <a:gd name="T34" fmla="*/ 60 w 148"/>
                <a:gd name="T35" fmla="*/ 136 h 138"/>
                <a:gd name="T36" fmla="*/ 74 w 148"/>
                <a:gd name="T37" fmla="*/ 138 h 138"/>
                <a:gd name="T38" fmla="*/ 74 w 148"/>
                <a:gd name="T39" fmla="*/ 138 h 138"/>
                <a:gd name="T40" fmla="*/ 88 w 148"/>
                <a:gd name="T41" fmla="*/ 136 h 138"/>
                <a:gd name="T42" fmla="*/ 102 w 148"/>
                <a:gd name="T43" fmla="*/ 132 h 138"/>
                <a:gd name="T44" fmla="*/ 114 w 148"/>
                <a:gd name="T45" fmla="*/ 126 h 138"/>
                <a:gd name="T46" fmla="*/ 126 w 148"/>
                <a:gd name="T47" fmla="*/ 118 h 138"/>
                <a:gd name="T48" fmla="*/ 134 w 148"/>
                <a:gd name="T49" fmla="*/ 108 h 138"/>
                <a:gd name="T50" fmla="*/ 142 w 148"/>
                <a:gd name="T51" fmla="*/ 96 h 138"/>
                <a:gd name="T52" fmla="*/ 146 w 148"/>
                <a:gd name="T53" fmla="*/ 84 h 138"/>
                <a:gd name="T54" fmla="*/ 148 w 148"/>
                <a:gd name="T55" fmla="*/ 70 h 138"/>
                <a:gd name="T56" fmla="*/ 148 w 148"/>
                <a:gd name="T57" fmla="*/ 70 h 138"/>
                <a:gd name="T58" fmla="*/ 146 w 148"/>
                <a:gd name="T59" fmla="*/ 56 h 138"/>
                <a:gd name="T60" fmla="*/ 142 w 148"/>
                <a:gd name="T61" fmla="*/ 42 h 138"/>
                <a:gd name="T62" fmla="*/ 134 w 148"/>
                <a:gd name="T63" fmla="*/ 30 h 138"/>
                <a:gd name="T64" fmla="*/ 126 w 148"/>
                <a:gd name="T65" fmla="*/ 20 h 138"/>
                <a:gd name="T66" fmla="*/ 114 w 148"/>
                <a:gd name="T67" fmla="*/ 12 h 138"/>
                <a:gd name="T68" fmla="*/ 102 w 148"/>
                <a:gd name="T69" fmla="*/ 4 h 138"/>
                <a:gd name="T70" fmla="*/ 88 w 148"/>
                <a:gd name="T71" fmla="*/ 0 h 138"/>
                <a:gd name="T72" fmla="*/ 74 w 148"/>
                <a:gd name="T73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8" h="138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0"/>
                  </a:lnTo>
                  <a:lnTo>
                    <a:pt x="6" y="42"/>
                  </a:lnTo>
                  <a:lnTo>
                    <a:pt x="0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0" y="84"/>
                  </a:lnTo>
                  <a:lnTo>
                    <a:pt x="6" y="96"/>
                  </a:lnTo>
                  <a:lnTo>
                    <a:pt x="12" y="108"/>
                  </a:lnTo>
                  <a:lnTo>
                    <a:pt x="22" y="118"/>
                  </a:lnTo>
                  <a:lnTo>
                    <a:pt x="32" y="126"/>
                  </a:lnTo>
                  <a:lnTo>
                    <a:pt x="46" y="132"/>
                  </a:lnTo>
                  <a:lnTo>
                    <a:pt x="60" y="136"/>
                  </a:lnTo>
                  <a:lnTo>
                    <a:pt x="74" y="138"/>
                  </a:lnTo>
                  <a:lnTo>
                    <a:pt x="74" y="138"/>
                  </a:lnTo>
                  <a:lnTo>
                    <a:pt x="88" y="136"/>
                  </a:lnTo>
                  <a:lnTo>
                    <a:pt x="102" y="132"/>
                  </a:lnTo>
                  <a:lnTo>
                    <a:pt x="114" y="126"/>
                  </a:lnTo>
                  <a:lnTo>
                    <a:pt x="126" y="118"/>
                  </a:lnTo>
                  <a:lnTo>
                    <a:pt x="134" y="108"/>
                  </a:lnTo>
                  <a:lnTo>
                    <a:pt x="142" y="96"/>
                  </a:lnTo>
                  <a:lnTo>
                    <a:pt x="146" y="84"/>
                  </a:lnTo>
                  <a:lnTo>
                    <a:pt x="148" y="70"/>
                  </a:lnTo>
                  <a:lnTo>
                    <a:pt x="148" y="70"/>
                  </a:lnTo>
                  <a:lnTo>
                    <a:pt x="146" y="56"/>
                  </a:lnTo>
                  <a:lnTo>
                    <a:pt x="142" y="42"/>
                  </a:lnTo>
                  <a:lnTo>
                    <a:pt x="134" y="30"/>
                  </a:lnTo>
                  <a:lnTo>
                    <a:pt x="126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1" name="Freeform 22"/>
            <p:cNvSpPr>
              <a:spLocks noEditPoints="1"/>
            </p:cNvSpPr>
            <p:nvPr/>
          </p:nvSpPr>
          <p:spPr bwMode="auto">
            <a:xfrm>
              <a:off x="4679950" y="3006725"/>
              <a:ext cx="247650" cy="174625"/>
            </a:xfrm>
            <a:custGeom>
              <a:avLst/>
              <a:gdLst>
                <a:gd name="T0" fmla="*/ 156 w 156"/>
                <a:gd name="T1" fmla="*/ 48 h 110"/>
                <a:gd name="T2" fmla="*/ 138 w 156"/>
                <a:gd name="T3" fmla="*/ 110 h 110"/>
                <a:gd name="T4" fmla="*/ 100 w 156"/>
                <a:gd name="T5" fmla="*/ 58 h 110"/>
                <a:gd name="T6" fmla="*/ 156 w 156"/>
                <a:gd name="T7" fmla="*/ 48 h 110"/>
                <a:gd name="T8" fmla="*/ 0 w 156"/>
                <a:gd name="T9" fmla="*/ 12 h 110"/>
                <a:gd name="T10" fmla="*/ 14 w 156"/>
                <a:gd name="T11" fmla="*/ 8 h 110"/>
                <a:gd name="T12" fmla="*/ 28 w 156"/>
                <a:gd name="T13" fmla="*/ 4 h 110"/>
                <a:gd name="T14" fmla="*/ 40 w 156"/>
                <a:gd name="T15" fmla="*/ 0 h 110"/>
                <a:gd name="T16" fmla="*/ 50 w 156"/>
                <a:gd name="T17" fmla="*/ 0 h 110"/>
                <a:gd name="T18" fmla="*/ 56 w 156"/>
                <a:gd name="T19" fmla="*/ 0 h 110"/>
                <a:gd name="T20" fmla="*/ 64 w 156"/>
                <a:gd name="T21" fmla="*/ 0 h 110"/>
                <a:gd name="T22" fmla="*/ 72 w 156"/>
                <a:gd name="T23" fmla="*/ 0 h 110"/>
                <a:gd name="T24" fmla="*/ 86 w 156"/>
                <a:gd name="T25" fmla="*/ 6 h 110"/>
                <a:gd name="T26" fmla="*/ 102 w 156"/>
                <a:gd name="T27" fmla="*/ 12 h 110"/>
                <a:gd name="T28" fmla="*/ 110 w 156"/>
                <a:gd name="T29" fmla="*/ 16 h 110"/>
                <a:gd name="T30" fmla="*/ 114 w 156"/>
                <a:gd name="T31" fmla="*/ 20 h 110"/>
                <a:gd name="T32" fmla="*/ 120 w 156"/>
                <a:gd name="T33" fmla="*/ 26 h 110"/>
                <a:gd name="T34" fmla="*/ 126 w 156"/>
                <a:gd name="T35" fmla="*/ 30 h 110"/>
                <a:gd name="T36" fmla="*/ 126 w 156"/>
                <a:gd name="T37" fmla="*/ 30 h 110"/>
                <a:gd name="T38" fmla="*/ 126 w 156"/>
                <a:gd name="T39" fmla="*/ 32 h 110"/>
                <a:gd name="T40" fmla="*/ 132 w 156"/>
                <a:gd name="T41" fmla="*/ 42 h 110"/>
                <a:gd name="T42" fmla="*/ 132 w 156"/>
                <a:gd name="T43" fmla="*/ 42 h 110"/>
                <a:gd name="T44" fmla="*/ 134 w 156"/>
                <a:gd name="T45" fmla="*/ 42 h 110"/>
                <a:gd name="T46" fmla="*/ 134 w 156"/>
                <a:gd name="T47" fmla="*/ 44 h 110"/>
                <a:gd name="T48" fmla="*/ 138 w 156"/>
                <a:gd name="T49" fmla="*/ 60 h 110"/>
                <a:gd name="T50" fmla="*/ 120 w 156"/>
                <a:gd name="T51" fmla="*/ 66 h 110"/>
                <a:gd name="T52" fmla="*/ 116 w 156"/>
                <a:gd name="T53" fmla="*/ 50 h 110"/>
                <a:gd name="T54" fmla="*/ 118 w 156"/>
                <a:gd name="T55" fmla="*/ 52 h 110"/>
                <a:gd name="T56" fmla="*/ 112 w 156"/>
                <a:gd name="T57" fmla="*/ 42 h 110"/>
                <a:gd name="T58" fmla="*/ 112 w 156"/>
                <a:gd name="T59" fmla="*/ 44 h 110"/>
                <a:gd name="T60" fmla="*/ 108 w 156"/>
                <a:gd name="T61" fmla="*/ 38 h 110"/>
                <a:gd name="T62" fmla="*/ 104 w 156"/>
                <a:gd name="T63" fmla="*/ 36 h 110"/>
                <a:gd name="T64" fmla="*/ 100 w 156"/>
                <a:gd name="T65" fmla="*/ 32 h 110"/>
                <a:gd name="T66" fmla="*/ 94 w 156"/>
                <a:gd name="T67" fmla="*/ 30 h 110"/>
                <a:gd name="T68" fmla="*/ 82 w 156"/>
                <a:gd name="T69" fmla="*/ 24 h 110"/>
                <a:gd name="T70" fmla="*/ 68 w 156"/>
                <a:gd name="T71" fmla="*/ 20 h 110"/>
                <a:gd name="T72" fmla="*/ 62 w 156"/>
                <a:gd name="T73" fmla="*/ 18 h 110"/>
                <a:gd name="T74" fmla="*/ 56 w 156"/>
                <a:gd name="T75" fmla="*/ 18 h 110"/>
                <a:gd name="T76" fmla="*/ 50 w 156"/>
                <a:gd name="T77" fmla="*/ 18 h 110"/>
                <a:gd name="T78" fmla="*/ 46 w 156"/>
                <a:gd name="T79" fmla="*/ 18 h 110"/>
                <a:gd name="T80" fmla="*/ 32 w 156"/>
                <a:gd name="T81" fmla="*/ 22 h 110"/>
                <a:gd name="T82" fmla="*/ 22 w 156"/>
                <a:gd name="T83" fmla="*/ 26 h 110"/>
                <a:gd name="T84" fmla="*/ 8 w 156"/>
                <a:gd name="T85" fmla="*/ 30 h 110"/>
                <a:gd name="T86" fmla="*/ 0 w 156"/>
                <a:gd name="T87" fmla="*/ 1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6" h="110">
                  <a:moveTo>
                    <a:pt x="156" y="48"/>
                  </a:moveTo>
                  <a:lnTo>
                    <a:pt x="138" y="110"/>
                  </a:lnTo>
                  <a:lnTo>
                    <a:pt x="100" y="58"/>
                  </a:lnTo>
                  <a:lnTo>
                    <a:pt x="156" y="48"/>
                  </a:lnTo>
                  <a:close/>
                  <a:moveTo>
                    <a:pt x="0" y="12"/>
                  </a:moveTo>
                  <a:lnTo>
                    <a:pt x="14" y="8"/>
                  </a:lnTo>
                  <a:lnTo>
                    <a:pt x="28" y="4"/>
                  </a:lnTo>
                  <a:lnTo>
                    <a:pt x="40" y="0"/>
                  </a:lnTo>
                  <a:lnTo>
                    <a:pt x="50" y="0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86" y="6"/>
                  </a:lnTo>
                  <a:lnTo>
                    <a:pt x="102" y="12"/>
                  </a:lnTo>
                  <a:lnTo>
                    <a:pt x="110" y="16"/>
                  </a:lnTo>
                  <a:lnTo>
                    <a:pt x="114" y="20"/>
                  </a:lnTo>
                  <a:lnTo>
                    <a:pt x="120" y="26"/>
                  </a:lnTo>
                  <a:lnTo>
                    <a:pt x="126" y="30"/>
                  </a:lnTo>
                  <a:lnTo>
                    <a:pt x="126" y="30"/>
                  </a:lnTo>
                  <a:lnTo>
                    <a:pt x="126" y="32"/>
                  </a:lnTo>
                  <a:lnTo>
                    <a:pt x="132" y="42"/>
                  </a:lnTo>
                  <a:lnTo>
                    <a:pt x="132" y="42"/>
                  </a:lnTo>
                  <a:lnTo>
                    <a:pt x="134" y="42"/>
                  </a:lnTo>
                  <a:lnTo>
                    <a:pt x="134" y="44"/>
                  </a:lnTo>
                  <a:lnTo>
                    <a:pt x="138" y="60"/>
                  </a:lnTo>
                  <a:lnTo>
                    <a:pt x="120" y="66"/>
                  </a:lnTo>
                  <a:lnTo>
                    <a:pt x="116" y="50"/>
                  </a:lnTo>
                  <a:lnTo>
                    <a:pt x="118" y="52"/>
                  </a:lnTo>
                  <a:lnTo>
                    <a:pt x="112" y="42"/>
                  </a:lnTo>
                  <a:lnTo>
                    <a:pt x="112" y="44"/>
                  </a:lnTo>
                  <a:lnTo>
                    <a:pt x="108" y="38"/>
                  </a:lnTo>
                  <a:lnTo>
                    <a:pt x="104" y="36"/>
                  </a:lnTo>
                  <a:lnTo>
                    <a:pt x="100" y="32"/>
                  </a:lnTo>
                  <a:lnTo>
                    <a:pt x="94" y="30"/>
                  </a:lnTo>
                  <a:lnTo>
                    <a:pt x="82" y="24"/>
                  </a:lnTo>
                  <a:lnTo>
                    <a:pt x="68" y="20"/>
                  </a:lnTo>
                  <a:lnTo>
                    <a:pt x="62" y="18"/>
                  </a:lnTo>
                  <a:lnTo>
                    <a:pt x="56" y="18"/>
                  </a:lnTo>
                  <a:lnTo>
                    <a:pt x="50" y="18"/>
                  </a:lnTo>
                  <a:lnTo>
                    <a:pt x="46" y="18"/>
                  </a:lnTo>
                  <a:lnTo>
                    <a:pt x="32" y="22"/>
                  </a:lnTo>
                  <a:lnTo>
                    <a:pt x="22" y="26"/>
                  </a:lnTo>
                  <a:lnTo>
                    <a:pt x="8" y="3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2" name="Freeform 23"/>
            <p:cNvSpPr>
              <a:spLocks noEditPoints="1"/>
            </p:cNvSpPr>
            <p:nvPr/>
          </p:nvSpPr>
          <p:spPr bwMode="auto">
            <a:xfrm>
              <a:off x="5095875" y="2965450"/>
              <a:ext cx="190500" cy="238125"/>
            </a:xfrm>
            <a:custGeom>
              <a:avLst/>
              <a:gdLst>
                <a:gd name="T0" fmla="*/ 66 w 120"/>
                <a:gd name="T1" fmla="*/ 92 h 150"/>
                <a:gd name="T2" fmla="*/ 120 w 120"/>
                <a:gd name="T3" fmla="*/ 126 h 150"/>
                <a:gd name="T4" fmla="*/ 60 w 120"/>
                <a:gd name="T5" fmla="*/ 150 h 150"/>
                <a:gd name="T6" fmla="*/ 66 w 120"/>
                <a:gd name="T7" fmla="*/ 92 h 150"/>
                <a:gd name="T8" fmla="*/ 32 w 120"/>
                <a:gd name="T9" fmla="*/ 8 h 150"/>
                <a:gd name="T10" fmla="*/ 28 w 120"/>
                <a:gd name="T11" fmla="*/ 20 h 150"/>
                <a:gd name="T12" fmla="*/ 22 w 120"/>
                <a:gd name="T13" fmla="*/ 32 h 150"/>
                <a:gd name="T14" fmla="*/ 20 w 120"/>
                <a:gd name="T15" fmla="*/ 44 h 150"/>
                <a:gd name="T16" fmla="*/ 18 w 120"/>
                <a:gd name="T17" fmla="*/ 48 h 150"/>
                <a:gd name="T18" fmla="*/ 18 w 120"/>
                <a:gd name="T19" fmla="*/ 52 h 150"/>
                <a:gd name="T20" fmla="*/ 20 w 120"/>
                <a:gd name="T21" fmla="*/ 58 h 150"/>
                <a:gd name="T22" fmla="*/ 22 w 120"/>
                <a:gd name="T23" fmla="*/ 62 h 150"/>
                <a:gd name="T24" fmla="*/ 26 w 120"/>
                <a:gd name="T25" fmla="*/ 76 h 150"/>
                <a:gd name="T26" fmla="*/ 26 w 120"/>
                <a:gd name="T27" fmla="*/ 74 h 150"/>
                <a:gd name="T28" fmla="*/ 32 w 120"/>
                <a:gd name="T29" fmla="*/ 86 h 150"/>
                <a:gd name="T30" fmla="*/ 36 w 120"/>
                <a:gd name="T31" fmla="*/ 90 h 150"/>
                <a:gd name="T32" fmla="*/ 38 w 120"/>
                <a:gd name="T33" fmla="*/ 96 h 150"/>
                <a:gd name="T34" fmla="*/ 42 w 120"/>
                <a:gd name="T35" fmla="*/ 98 h 150"/>
                <a:gd name="T36" fmla="*/ 46 w 120"/>
                <a:gd name="T37" fmla="*/ 100 h 150"/>
                <a:gd name="T38" fmla="*/ 56 w 120"/>
                <a:gd name="T39" fmla="*/ 106 h 150"/>
                <a:gd name="T40" fmla="*/ 66 w 120"/>
                <a:gd name="T41" fmla="*/ 112 h 150"/>
                <a:gd name="T42" fmla="*/ 64 w 120"/>
                <a:gd name="T43" fmla="*/ 110 h 150"/>
                <a:gd name="T44" fmla="*/ 74 w 120"/>
                <a:gd name="T45" fmla="*/ 112 h 150"/>
                <a:gd name="T46" fmla="*/ 72 w 120"/>
                <a:gd name="T47" fmla="*/ 132 h 150"/>
                <a:gd name="T48" fmla="*/ 62 w 120"/>
                <a:gd name="T49" fmla="*/ 130 h 150"/>
                <a:gd name="T50" fmla="*/ 62 w 120"/>
                <a:gd name="T51" fmla="*/ 130 h 150"/>
                <a:gd name="T52" fmla="*/ 60 w 120"/>
                <a:gd name="T53" fmla="*/ 130 h 150"/>
                <a:gd name="T54" fmla="*/ 60 w 120"/>
                <a:gd name="T55" fmla="*/ 128 h 150"/>
                <a:gd name="T56" fmla="*/ 46 w 120"/>
                <a:gd name="T57" fmla="*/ 124 h 150"/>
                <a:gd name="T58" fmla="*/ 34 w 120"/>
                <a:gd name="T59" fmla="*/ 116 h 150"/>
                <a:gd name="T60" fmla="*/ 28 w 120"/>
                <a:gd name="T61" fmla="*/ 112 h 150"/>
                <a:gd name="T62" fmla="*/ 24 w 120"/>
                <a:gd name="T63" fmla="*/ 106 h 150"/>
                <a:gd name="T64" fmla="*/ 18 w 120"/>
                <a:gd name="T65" fmla="*/ 102 h 150"/>
                <a:gd name="T66" fmla="*/ 14 w 120"/>
                <a:gd name="T67" fmla="*/ 96 h 150"/>
                <a:gd name="T68" fmla="*/ 8 w 120"/>
                <a:gd name="T69" fmla="*/ 82 h 150"/>
                <a:gd name="T70" fmla="*/ 8 w 120"/>
                <a:gd name="T71" fmla="*/ 82 h 150"/>
                <a:gd name="T72" fmla="*/ 8 w 120"/>
                <a:gd name="T73" fmla="*/ 80 h 150"/>
                <a:gd name="T74" fmla="*/ 2 w 120"/>
                <a:gd name="T75" fmla="*/ 68 h 150"/>
                <a:gd name="T76" fmla="*/ 0 w 120"/>
                <a:gd name="T77" fmla="*/ 60 h 150"/>
                <a:gd name="T78" fmla="*/ 0 w 120"/>
                <a:gd name="T79" fmla="*/ 52 h 150"/>
                <a:gd name="T80" fmla="*/ 0 w 120"/>
                <a:gd name="T81" fmla="*/ 44 h 150"/>
                <a:gd name="T82" fmla="*/ 0 w 120"/>
                <a:gd name="T83" fmla="*/ 38 h 150"/>
                <a:gd name="T84" fmla="*/ 4 w 120"/>
                <a:gd name="T85" fmla="*/ 26 h 150"/>
                <a:gd name="T86" fmla="*/ 10 w 120"/>
                <a:gd name="T87" fmla="*/ 12 h 150"/>
                <a:gd name="T88" fmla="*/ 16 w 120"/>
                <a:gd name="T89" fmla="*/ 0 h 150"/>
                <a:gd name="T90" fmla="*/ 32 w 120"/>
                <a:gd name="T91" fmla="*/ 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0" h="150">
                  <a:moveTo>
                    <a:pt x="66" y="92"/>
                  </a:moveTo>
                  <a:lnTo>
                    <a:pt x="120" y="126"/>
                  </a:lnTo>
                  <a:lnTo>
                    <a:pt x="60" y="150"/>
                  </a:lnTo>
                  <a:lnTo>
                    <a:pt x="66" y="92"/>
                  </a:lnTo>
                  <a:close/>
                  <a:moveTo>
                    <a:pt x="32" y="8"/>
                  </a:moveTo>
                  <a:lnTo>
                    <a:pt x="28" y="20"/>
                  </a:lnTo>
                  <a:lnTo>
                    <a:pt x="22" y="32"/>
                  </a:lnTo>
                  <a:lnTo>
                    <a:pt x="20" y="44"/>
                  </a:lnTo>
                  <a:lnTo>
                    <a:pt x="18" y="48"/>
                  </a:lnTo>
                  <a:lnTo>
                    <a:pt x="18" y="52"/>
                  </a:lnTo>
                  <a:lnTo>
                    <a:pt x="20" y="58"/>
                  </a:lnTo>
                  <a:lnTo>
                    <a:pt x="22" y="62"/>
                  </a:lnTo>
                  <a:lnTo>
                    <a:pt x="26" y="76"/>
                  </a:lnTo>
                  <a:lnTo>
                    <a:pt x="26" y="74"/>
                  </a:lnTo>
                  <a:lnTo>
                    <a:pt x="32" y="86"/>
                  </a:lnTo>
                  <a:lnTo>
                    <a:pt x="36" y="90"/>
                  </a:lnTo>
                  <a:lnTo>
                    <a:pt x="38" y="96"/>
                  </a:lnTo>
                  <a:lnTo>
                    <a:pt x="42" y="98"/>
                  </a:lnTo>
                  <a:lnTo>
                    <a:pt x="46" y="100"/>
                  </a:lnTo>
                  <a:lnTo>
                    <a:pt x="56" y="106"/>
                  </a:lnTo>
                  <a:lnTo>
                    <a:pt x="66" y="112"/>
                  </a:lnTo>
                  <a:lnTo>
                    <a:pt x="64" y="110"/>
                  </a:lnTo>
                  <a:lnTo>
                    <a:pt x="74" y="112"/>
                  </a:lnTo>
                  <a:lnTo>
                    <a:pt x="72" y="132"/>
                  </a:lnTo>
                  <a:lnTo>
                    <a:pt x="62" y="130"/>
                  </a:lnTo>
                  <a:lnTo>
                    <a:pt x="62" y="130"/>
                  </a:lnTo>
                  <a:lnTo>
                    <a:pt x="60" y="130"/>
                  </a:lnTo>
                  <a:lnTo>
                    <a:pt x="60" y="128"/>
                  </a:lnTo>
                  <a:lnTo>
                    <a:pt x="46" y="124"/>
                  </a:lnTo>
                  <a:lnTo>
                    <a:pt x="34" y="116"/>
                  </a:lnTo>
                  <a:lnTo>
                    <a:pt x="28" y="112"/>
                  </a:lnTo>
                  <a:lnTo>
                    <a:pt x="24" y="106"/>
                  </a:lnTo>
                  <a:lnTo>
                    <a:pt x="18" y="102"/>
                  </a:lnTo>
                  <a:lnTo>
                    <a:pt x="14" y="96"/>
                  </a:lnTo>
                  <a:lnTo>
                    <a:pt x="8" y="82"/>
                  </a:lnTo>
                  <a:lnTo>
                    <a:pt x="8" y="82"/>
                  </a:lnTo>
                  <a:lnTo>
                    <a:pt x="8" y="80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0" y="52"/>
                  </a:lnTo>
                  <a:lnTo>
                    <a:pt x="0" y="44"/>
                  </a:lnTo>
                  <a:lnTo>
                    <a:pt x="0" y="38"/>
                  </a:lnTo>
                  <a:lnTo>
                    <a:pt x="4" y="26"/>
                  </a:lnTo>
                  <a:lnTo>
                    <a:pt x="10" y="12"/>
                  </a:lnTo>
                  <a:lnTo>
                    <a:pt x="16" y="0"/>
                  </a:lnTo>
                  <a:lnTo>
                    <a:pt x="32" y="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3" name="Freeform 24"/>
            <p:cNvSpPr>
              <a:spLocks/>
            </p:cNvSpPr>
            <p:nvPr/>
          </p:nvSpPr>
          <p:spPr bwMode="auto">
            <a:xfrm>
              <a:off x="4232275" y="3806825"/>
              <a:ext cx="101600" cy="231775"/>
            </a:xfrm>
            <a:custGeom>
              <a:avLst/>
              <a:gdLst>
                <a:gd name="T0" fmla="*/ 64 w 64"/>
                <a:gd name="T1" fmla="*/ 0 h 146"/>
                <a:gd name="T2" fmla="*/ 64 w 64"/>
                <a:gd name="T3" fmla="*/ 0 h 146"/>
                <a:gd name="T4" fmla="*/ 46 w 64"/>
                <a:gd name="T5" fmla="*/ 20 h 146"/>
                <a:gd name="T6" fmla="*/ 38 w 64"/>
                <a:gd name="T7" fmla="*/ 34 h 146"/>
                <a:gd name="T8" fmla="*/ 30 w 64"/>
                <a:gd name="T9" fmla="*/ 50 h 146"/>
                <a:gd name="T10" fmla="*/ 30 w 64"/>
                <a:gd name="T11" fmla="*/ 50 h 146"/>
                <a:gd name="T12" fmla="*/ 22 w 64"/>
                <a:gd name="T13" fmla="*/ 70 h 146"/>
                <a:gd name="T14" fmla="*/ 14 w 64"/>
                <a:gd name="T15" fmla="*/ 94 h 146"/>
                <a:gd name="T16" fmla="*/ 0 w 64"/>
                <a:gd name="T17" fmla="*/ 14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46">
                  <a:moveTo>
                    <a:pt x="64" y="0"/>
                  </a:moveTo>
                  <a:lnTo>
                    <a:pt x="64" y="0"/>
                  </a:lnTo>
                  <a:lnTo>
                    <a:pt x="46" y="20"/>
                  </a:lnTo>
                  <a:lnTo>
                    <a:pt x="38" y="34"/>
                  </a:lnTo>
                  <a:lnTo>
                    <a:pt x="30" y="50"/>
                  </a:lnTo>
                  <a:lnTo>
                    <a:pt x="30" y="50"/>
                  </a:lnTo>
                  <a:lnTo>
                    <a:pt x="22" y="70"/>
                  </a:lnTo>
                  <a:lnTo>
                    <a:pt x="14" y="94"/>
                  </a:lnTo>
                  <a:lnTo>
                    <a:pt x="0" y="146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4" name="Freeform 25"/>
            <p:cNvSpPr>
              <a:spLocks/>
            </p:cNvSpPr>
            <p:nvPr/>
          </p:nvSpPr>
          <p:spPr bwMode="auto">
            <a:xfrm>
              <a:off x="4435475" y="3810000"/>
              <a:ext cx="104775" cy="295275"/>
            </a:xfrm>
            <a:custGeom>
              <a:avLst/>
              <a:gdLst>
                <a:gd name="T0" fmla="*/ 0 w 66"/>
                <a:gd name="T1" fmla="*/ 0 h 186"/>
                <a:gd name="T2" fmla="*/ 0 w 66"/>
                <a:gd name="T3" fmla="*/ 0 h 186"/>
                <a:gd name="T4" fmla="*/ 10 w 66"/>
                <a:gd name="T5" fmla="*/ 12 h 186"/>
                <a:gd name="T6" fmla="*/ 20 w 66"/>
                <a:gd name="T7" fmla="*/ 26 h 186"/>
                <a:gd name="T8" fmla="*/ 28 w 66"/>
                <a:gd name="T9" fmla="*/ 42 h 186"/>
                <a:gd name="T10" fmla="*/ 36 w 66"/>
                <a:gd name="T11" fmla="*/ 62 h 186"/>
                <a:gd name="T12" fmla="*/ 36 w 66"/>
                <a:gd name="T13" fmla="*/ 62 h 186"/>
                <a:gd name="T14" fmla="*/ 44 w 66"/>
                <a:gd name="T15" fmla="*/ 88 h 186"/>
                <a:gd name="T16" fmla="*/ 52 w 66"/>
                <a:gd name="T17" fmla="*/ 118 h 186"/>
                <a:gd name="T18" fmla="*/ 66 w 66"/>
                <a:gd name="T19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6" h="186">
                  <a:moveTo>
                    <a:pt x="0" y="0"/>
                  </a:moveTo>
                  <a:lnTo>
                    <a:pt x="0" y="0"/>
                  </a:lnTo>
                  <a:lnTo>
                    <a:pt x="10" y="12"/>
                  </a:lnTo>
                  <a:lnTo>
                    <a:pt x="20" y="26"/>
                  </a:lnTo>
                  <a:lnTo>
                    <a:pt x="28" y="4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44" y="88"/>
                  </a:lnTo>
                  <a:lnTo>
                    <a:pt x="52" y="118"/>
                  </a:lnTo>
                  <a:lnTo>
                    <a:pt x="66" y="186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5" name="Line 26"/>
            <p:cNvSpPr>
              <a:spLocks noChangeShapeType="1"/>
            </p:cNvSpPr>
            <p:nvPr/>
          </p:nvSpPr>
          <p:spPr bwMode="auto">
            <a:xfrm>
              <a:off x="4327525" y="3810000"/>
              <a:ext cx="10795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6" name="Line 27"/>
            <p:cNvSpPr>
              <a:spLocks noChangeShapeType="1"/>
            </p:cNvSpPr>
            <p:nvPr/>
          </p:nvSpPr>
          <p:spPr bwMode="auto">
            <a:xfrm flipV="1">
              <a:off x="4435475" y="3578225"/>
              <a:ext cx="323850" cy="2349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7" name="Freeform 28"/>
            <p:cNvSpPr>
              <a:spLocks/>
            </p:cNvSpPr>
            <p:nvPr/>
          </p:nvSpPr>
          <p:spPr bwMode="auto">
            <a:xfrm>
              <a:off x="4756150" y="3578225"/>
              <a:ext cx="101600" cy="295275"/>
            </a:xfrm>
            <a:custGeom>
              <a:avLst/>
              <a:gdLst>
                <a:gd name="T0" fmla="*/ 0 w 64"/>
                <a:gd name="T1" fmla="*/ 0 h 186"/>
                <a:gd name="T2" fmla="*/ 0 w 64"/>
                <a:gd name="T3" fmla="*/ 0 h 186"/>
                <a:gd name="T4" fmla="*/ 18 w 64"/>
                <a:gd name="T5" fmla="*/ 26 h 186"/>
                <a:gd name="T6" fmla="*/ 26 w 64"/>
                <a:gd name="T7" fmla="*/ 42 h 186"/>
                <a:gd name="T8" fmla="*/ 34 w 64"/>
                <a:gd name="T9" fmla="*/ 64 h 186"/>
                <a:gd name="T10" fmla="*/ 34 w 64"/>
                <a:gd name="T11" fmla="*/ 64 h 186"/>
                <a:gd name="T12" fmla="*/ 42 w 64"/>
                <a:gd name="T13" fmla="*/ 90 h 186"/>
                <a:gd name="T14" fmla="*/ 50 w 64"/>
                <a:gd name="T15" fmla="*/ 120 h 186"/>
                <a:gd name="T16" fmla="*/ 64 w 64"/>
                <a:gd name="T17" fmla="*/ 186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4" h="186">
                  <a:moveTo>
                    <a:pt x="0" y="0"/>
                  </a:moveTo>
                  <a:lnTo>
                    <a:pt x="0" y="0"/>
                  </a:lnTo>
                  <a:lnTo>
                    <a:pt x="18" y="26"/>
                  </a:lnTo>
                  <a:lnTo>
                    <a:pt x="26" y="42"/>
                  </a:lnTo>
                  <a:lnTo>
                    <a:pt x="34" y="64"/>
                  </a:lnTo>
                  <a:lnTo>
                    <a:pt x="34" y="64"/>
                  </a:lnTo>
                  <a:lnTo>
                    <a:pt x="42" y="90"/>
                  </a:lnTo>
                  <a:lnTo>
                    <a:pt x="50" y="120"/>
                  </a:lnTo>
                  <a:lnTo>
                    <a:pt x="64" y="186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8" name="Line 29"/>
            <p:cNvSpPr>
              <a:spLocks noChangeShapeType="1"/>
            </p:cNvSpPr>
            <p:nvPr/>
          </p:nvSpPr>
          <p:spPr bwMode="auto">
            <a:xfrm>
              <a:off x="4645025" y="3578225"/>
              <a:ext cx="10795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79" name="Line 30"/>
            <p:cNvSpPr>
              <a:spLocks noChangeShapeType="1"/>
            </p:cNvSpPr>
            <p:nvPr/>
          </p:nvSpPr>
          <p:spPr bwMode="auto">
            <a:xfrm flipV="1">
              <a:off x="4327525" y="3578225"/>
              <a:ext cx="323850" cy="2349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0" name="Line 31"/>
            <p:cNvSpPr>
              <a:spLocks noChangeShapeType="1"/>
            </p:cNvSpPr>
            <p:nvPr/>
          </p:nvSpPr>
          <p:spPr bwMode="auto">
            <a:xfrm>
              <a:off x="4533900" y="4102100"/>
              <a:ext cx="107950" cy="539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1" name="Line 32"/>
            <p:cNvSpPr>
              <a:spLocks noChangeShapeType="1"/>
            </p:cNvSpPr>
            <p:nvPr/>
          </p:nvSpPr>
          <p:spPr bwMode="auto">
            <a:xfrm>
              <a:off x="4851400" y="3867150"/>
              <a:ext cx="104775" cy="539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2" name="Line 33"/>
            <p:cNvSpPr>
              <a:spLocks noChangeShapeType="1"/>
            </p:cNvSpPr>
            <p:nvPr/>
          </p:nvSpPr>
          <p:spPr bwMode="auto">
            <a:xfrm flipV="1">
              <a:off x="4543425" y="3873500"/>
              <a:ext cx="307975" cy="22225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3" name="Line 34"/>
            <p:cNvSpPr>
              <a:spLocks noChangeShapeType="1"/>
            </p:cNvSpPr>
            <p:nvPr/>
          </p:nvSpPr>
          <p:spPr bwMode="auto">
            <a:xfrm flipH="1">
              <a:off x="4114800" y="4035425"/>
              <a:ext cx="117475" cy="317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4" name="Freeform 35"/>
            <p:cNvSpPr>
              <a:spLocks noEditPoints="1"/>
            </p:cNvSpPr>
            <p:nvPr/>
          </p:nvSpPr>
          <p:spPr bwMode="auto">
            <a:xfrm>
              <a:off x="4076700" y="3905250"/>
              <a:ext cx="625475" cy="136525"/>
            </a:xfrm>
            <a:custGeom>
              <a:avLst/>
              <a:gdLst>
                <a:gd name="T0" fmla="*/ 392 w 394"/>
                <a:gd name="T1" fmla="*/ 82 h 86"/>
                <a:gd name="T2" fmla="*/ 390 w 394"/>
                <a:gd name="T3" fmla="*/ 86 h 86"/>
                <a:gd name="T4" fmla="*/ 386 w 394"/>
                <a:gd name="T5" fmla="*/ 82 h 86"/>
                <a:gd name="T6" fmla="*/ 360 w 394"/>
                <a:gd name="T7" fmla="*/ 66 h 86"/>
                <a:gd name="T8" fmla="*/ 374 w 394"/>
                <a:gd name="T9" fmla="*/ 76 h 86"/>
                <a:gd name="T10" fmla="*/ 358 w 394"/>
                <a:gd name="T11" fmla="*/ 70 h 86"/>
                <a:gd name="T12" fmla="*/ 360 w 394"/>
                <a:gd name="T13" fmla="*/ 66 h 86"/>
                <a:gd name="T14" fmla="*/ 342 w 394"/>
                <a:gd name="T15" fmla="*/ 56 h 86"/>
                <a:gd name="T16" fmla="*/ 342 w 394"/>
                <a:gd name="T17" fmla="*/ 62 h 86"/>
                <a:gd name="T18" fmla="*/ 326 w 394"/>
                <a:gd name="T19" fmla="*/ 52 h 86"/>
                <a:gd name="T20" fmla="*/ 300 w 394"/>
                <a:gd name="T21" fmla="*/ 38 h 86"/>
                <a:gd name="T22" fmla="*/ 314 w 394"/>
                <a:gd name="T23" fmla="*/ 42 h 86"/>
                <a:gd name="T24" fmla="*/ 310 w 394"/>
                <a:gd name="T25" fmla="*/ 46 h 86"/>
                <a:gd name="T26" fmla="*/ 296 w 394"/>
                <a:gd name="T27" fmla="*/ 42 h 86"/>
                <a:gd name="T28" fmla="*/ 300 w 394"/>
                <a:gd name="T29" fmla="*/ 38 h 86"/>
                <a:gd name="T30" fmla="*/ 278 w 394"/>
                <a:gd name="T31" fmla="*/ 28 h 86"/>
                <a:gd name="T32" fmla="*/ 284 w 394"/>
                <a:gd name="T33" fmla="*/ 32 h 86"/>
                <a:gd name="T34" fmla="*/ 276 w 394"/>
                <a:gd name="T35" fmla="*/ 32 h 86"/>
                <a:gd name="T36" fmla="*/ 266 w 394"/>
                <a:gd name="T37" fmla="*/ 26 h 86"/>
                <a:gd name="T38" fmla="*/ 236 w 394"/>
                <a:gd name="T39" fmla="*/ 14 h 86"/>
                <a:gd name="T40" fmla="*/ 252 w 394"/>
                <a:gd name="T41" fmla="*/ 20 h 86"/>
                <a:gd name="T42" fmla="*/ 234 w 394"/>
                <a:gd name="T43" fmla="*/ 20 h 86"/>
                <a:gd name="T44" fmla="*/ 236 w 394"/>
                <a:gd name="T45" fmla="*/ 14 h 86"/>
                <a:gd name="T46" fmla="*/ 206 w 394"/>
                <a:gd name="T47" fmla="*/ 6 h 86"/>
                <a:gd name="T48" fmla="*/ 218 w 394"/>
                <a:gd name="T49" fmla="*/ 12 h 86"/>
                <a:gd name="T50" fmla="*/ 204 w 394"/>
                <a:gd name="T51" fmla="*/ 10 h 86"/>
                <a:gd name="T52" fmla="*/ 200 w 394"/>
                <a:gd name="T53" fmla="*/ 8 h 86"/>
                <a:gd name="T54" fmla="*/ 170 w 394"/>
                <a:gd name="T55" fmla="*/ 2 h 86"/>
                <a:gd name="T56" fmla="*/ 184 w 394"/>
                <a:gd name="T57" fmla="*/ 2 h 86"/>
                <a:gd name="T58" fmla="*/ 184 w 394"/>
                <a:gd name="T59" fmla="*/ 8 h 86"/>
                <a:gd name="T60" fmla="*/ 170 w 394"/>
                <a:gd name="T61" fmla="*/ 6 h 86"/>
                <a:gd name="T62" fmla="*/ 170 w 394"/>
                <a:gd name="T63" fmla="*/ 2 h 86"/>
                <a:gd name="T64" fmla="*/ 150 w 394"/>
                <a:gd name="T65" fmla="*/ 0 h 86"/>
                <a:gd name="T66" fmla="*/ 150 w 394"/>
                <a:gd name="T67" fmla="*/ 4 h 86"/>
                <a:gd name="T68" fmla="*/ 134 w 394"/>
                <a:gd name="T69" fmla="*/ 2 h 86"/>
                <a:gd name="T70" fmla="*/ 102 w 394"/>
                <a:gd name="T71" fmla="*/ 0 h 86"/>
                <a:gd name="T72" fmla="*/ 118 w 394"/>
                <a:gd name="T73" fmla="*/ 0 h 86"/>
                <a:gd name="T74" fmla="*/ 118 w 394"/>
                <a:gd name="T75" fmla="*/ 4 h 86"/>
                <a:gd name="T76" fmla="*/ 102 w 394"/>
                <a:gd name="T77" fmla="*/ 4 h 86"/>
                <a:gd name="T78" fmla="*/ 102 w 394"/>
                <a:gd name="T79" fmla="*/ 0 h 86"/>
                <a:gd name="T80" fmla="*/ 80 w 394"/>
                <a:gd name="T81" fmla="*/ 2 h 86"/>
                <a:gd name="T82" fmla="*/ 86 w 394"/>
                <a:gd name="T83" fmla="*/ 2 h 86"/>
                <a:gd name="T84" fmla="*/ 80 w 394"/>
                <a:gd name="T85" fmla="*/ 6 h 86"/>
                <a:gd name="T86" fmla="*/ 66 w 394"/>
                <a:gd name="T87" fmla="*/ 4 h 86"/>
                <a:gd name="T88" fmla="*/ 36 w 394"/>
                <a:gd name="T89" fmla="*/ 4 h 86"/>
                <a:gd name="T90" fmla="*/ 52 w 394"/>
                <a:gd name="T91" fmla="*/ 6 h 86"/>
                <a:gd name="T92" fmla="*/ 36 w 394"/>
                <a:gd name="T93" fmla="*/ 10 h 86"/>
                <a:gd name="T94" fmla="*/ 36 w 394"/>
                <a:gd name="T95" fmla="*/ 4 h 86"/>
                <a:gd name="T96" fmla="*/ 16 w 394"/>
                <a:gd name="T97" fmla="*/ 6 h 86"/>
                <a:gd name="T98" fmla="*/ 16 w 394"/>
                <a:gd name="T99" fmla="*/ 10 h 86"/>
                <a:gd name="T100" fmla="*/ 0 w 394"/>
                <a:gd name="T101" fmla="*/ 10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94" h="86">
                  <a:moveTo>
                    <a:pt x="390" y="82"/>
                  </a:moveTo>
                  <a:lnTo>
                    <a:pt x="392" y="82"/>
                  </a:lnTo>
                  <a:lnTo>
                    <a:pt x="394" y="86"/>
                  </a:lnTo>
                  <a:lnTo>
                    <a:pt x="390" y="86"/>
                  </a:lnTo>
                  <a:lnTo>
                    <a:pt x="388" y="86"/>
                  </a:lnTo>
                  <a:lnTo>
                    <a:pt x="386" y="82"/>
                  </a:lnTo>
                  <a:lnTo>
                    <a:pt x="390" y="82"/>
                  </a:lnTo>
                  <a:close/>
                  <a:moveTo>
                    <a:pt x="360" y="66"/>
                  </a:moveTo>
                  <a:lnTo>
                    <a:pt x="374" y="72"/>
                  </a:lnTo>
                  <a:lnTo>
                    <a:pt x="374" y="76"/>
                  </a:lnTo>
                  <a:lnTo>
                    <a:pt x="370" y="76"/>
                  </a:lnTo>
                  <a:lnTo>
                    <a:pt x="358" y="70"/>
                  </a:lnTo>
                  <a:lnTo>
                    <a:pt x="358" y="66"/>
                  </a:lnTo>
                  <a:lnTo>
                    <a:pt x="360" y="66"/>
                  </a:lnTo>
                  <a:close/>
                  <a:moveTo>
                    <a:pt x="330" y="52"/>
                  </a:moveTo>
                  <a:lnTo>
                    <a:pt x="342" y="56"/>
                  </a:lnTo>
                  <a:lnTo>
                    <a:pt x="344" y="60"/>
                  </a:lnTo>
                  <a:lnTo>
                    <a:pt x="342" y="62"/>
                  </a:lnTo>
                  <a:lnTo>
                    <a:pt x="328" y="56"/>
                  </a:lnTo>
                  <a:lnTo>
                    <a:pt x="326" y="52"/>
                  </a:lnTo>
                  <a:lnTo>
                    <a:pt x="330" y="52"/>
                  </a:lnTo>
                  <a:close/>
                  <a:moveTo>
                    <a:pt x="300" y="38"/>
                  </a:moveTo>
                  <a:lnTo>
                    <a:pt x="300" y="38"/>
                  </a:lnTo>
                  <a:lnTo>
                    <a:pt x="314" y="42"/>
                  </a:lnTo>
                  <a:lnTo>
                    <a:pt x="314" y="46"/>
                  </a:lnTo>
                  <a:lnTo>
                    <a:pt x="310" y="46"/>
                  </a:lnTo>
                  <a:lnTo>
                    <a:pt x="298" y="42"/>
                  </a:lnTo>
                  <a:lnTo>
                    <a:pt x="296" y="42"/>
                  </a:lnTo>
                  <a:lnTo>
                    <a:pt x="296" y="38"/>
                  </a:lnTo>
                  <a:lnTo>
                    <a:pt x="300" y="38"/>
                  </a:lnTo>
                  <a:close/>
                  <a:moveTo>
                    <a:pt x="268" y="24"/>
                  </a:moveTo>
                  <a:lnTo>
                    <a:pt x="278" y="28"/>
                  </a:lnTo>
                  <a:lnTo>
                    <a:pt x="282" y="28"/>
                  </a:lnTo>
                  <a:lnTo>
                    <a:pt x="284" y="32"/>
                  </a:lnTo>
                  <a:lnTo>
                    <a:pt x="280" y="34"/>
                  </a:lnTo>
                  <a:lnTo>
                    <a:pt x="276" y="32"/>
                  </a:lnTo>
                  <a:lnTo>
                    <a:pt x="266" y="28"/>
                  </a:lnTo>
                  <a:lnTo>
                    <a:pt x="266" y="26"/>
                  </a:lnTo>
                  <a:lnTo>
                    <a:pt x="268" y="24"/>
                  </a:lnTo>
                  <a:close/>
                  <a:moveTo>
                    <a:pt x="236" y="14"/>
                  </a:moveTo>
                  <a:lnTo>
                    <a:pt x="250" y="18"/>
                  </a:lnTo>
                  <a:lnTo>
                    <a:pt x="252" y="20"/>
                  </a:lnTo>
                  <a:lnTo>
                    <a:pt x="248" y="22"/>
                  </a:lnTo>
                  <a:lnTo>
                    <a:pt x="234" y="20"/>
                  </a:lnTo>
                  <a:lnTo>
                    <a:pt x="234" y="16"/>
                  </a:lnTo>
                  <a:lnTo>
                    <a:pt x="236" y="14"/>
                  </a:lnTo>
                  <a:close/>
                  <a:moveTo>
                    <a:pt x="204" y="6"/>
                  </a:moveTo>
                  <a:lnTo>
                    <a:pt x="206" y="6"/>
                  </a:lnTo>
                  <a:lnTo>
                    <a:pt x="216" y="10"/>
                  </a:lnTo>
                  <a:lnTo>
                    <a:pt x="218" y="12"/>
                  </a:lnTo>
                  <a:lnTo>
                    <a:pt x="216" y="14"/>
                  </a:lnTo>
                  <a:lnTo>
                    <a:pt x="204" y="10"/>
                  </a:lnTo>
                  <a:lnTo>
                    <a:pt x="202" y="10"/>
                  </a:lnTo>
                  <a:lnTo>
                    <a:pt x="200" y="8"/>
                  </a:lnTo>
                  <a:lnTo>
                    <a:pt x="204" y="6"/>
                  </a:lnTo>
                  <a:close/>
                  <a:moveTo>
                    <a:pt x="170" y="2"/>
                  </a:moveTo>
                  <a:lnTo>
                    <a:pt x="182" y="2"/>
                  </a:lnTo>
                  <a:lnTo>
                    <a:pt x="184" y="2"/>
                  </a:lnTo>
                  <a:lnTo>
                    <a:pt x="186" y="6"/>
                  </a:lnTo>
                  <a:lnTo>
                    <a:pt x="184" y="8"/>
                  </a:lnTo>
                  <a:lnTo>
                    <a:pt x="180" y="8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2"/>
                  </a:lnTo>
                  <a:close/>
                  <a:moveTo>
                    <a:pt x="138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8" y="4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2" y="0"/>
                  </a:moveTo>
                  <a:lnTo>
                    <a:pt x="104" y="0"/>
                  </a:ln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4" y="4"/>
                  </a:lnTo>
                  <a:lnTo>
                    <a:pt x="102" y="4"/>
                  </a:lnTo>
                  <a:lnTo>
                    <a:pt x="102" y="2"/>
                  </a:lnTo>
                  <a:lnTo>
                    <a:pt x="102" y="0"/>
                  </a:lnTo>
                  <a:close/>
                  <a:moveTo>
                    <a:pt x="68" y="2"/>
                  </a:moveTo>
                  <a:lnTo>
                    <a:pt x="80" y="2"/>
                  </a:lnTo>
                  <a:lnTo>
                    <a:pt x="84" y="2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80" y="6"/>
                  </a:lnTo>
                  <a:lnTo>
                    <a:pt x="70" y="6"/>
                  </a:lnTo>
                  <a:lnTo>
                    <a:pt x="66" y="4"/>
                  </a:lnTo>
                  <a:lnTo>
                    <a:pt x="68" y="2"/>
                  </a:lnTo>
                  <a:close/>
                  <a:moveTo>
                    <a:pt x="36" y="4"/>
                  </a:moveTo>
                  <a:lnTo>
                    <a:pt x="50" y="2"/>
                  </a:lnTo>
                  <a:lnTo>
                    <a:pt x="52" y="6"/>
                  </a:lnTo>
                  <a:lnTo>
                    <a:pt x="50" y="8"/>
                  </a:lnTo>
                  <a:lnTo>
                    <a:pt x="36" y="10"/>
                  </a:lnTo>
                  <a:lnTo>
                    <a:pt x="34" y="8"/>
                  </a:lnTo>
                  <a:lnTo>
                    <a:pt x="36" y="4"/>
                  </a:lnTo>
                  <a:close/>
                  <a:moveTo>
                    <a:pt x="2" y="8"/>
                  </a:moveTo>
                  <a:lnTo>
                    <a:pt x="16" y="6"/>
                  </a:lnTo>
                  <a:lnTo>
                    <a:pt x="20" y="10"/>
                  </a:lnTo>
                  <a:lnTo>
                    <a:pt x="16" y="10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2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5" name="Freeform 36"/>
            <p:cNvSpPr>
              <a:spLocks noEditPoints="1"/>
            </p:cNvSpPr>
            <p:nvPr/>
          </p:nvSpPr>
          <p:spPr bwMode="auto">
            <a:xfrm>
              <a:off x="3921125" y="3108325"/>
              <a:ext cx="454025" cy="857250"/>
            </a:xfrm>
            <a:custGeom>
              <a:avLst/>
              <a:gdLst>
                <a:gd name="T0" fmla="*/ 226 w 286"/>
                <a:gd name="T1" fmla="*/ 0 h 540"/>
                <a:gd name="T2" fmla="*/ 286 w 286"/>
                <a:gd name="T3" fmla="*/ 26 h 540"/>
                <a:gd name="T4" fmla="*/ 228 w 286"/>
                <a:gd name="T5" fmla="*/ 52 h 540"/>
                <a:gd name="T6" fmla="*/ 226 w 286"/>
                <a:gd name="T7" fmla="*/ 0 h 540"/>
                <a:gd name="T8" fmla="*/ 42 w 286"/>
                <a:gd name="T9" fmla="*/ 484 h 540"/>
                <a:gd name="T10" fmla="*/ 100 w 286"/>
                <a:gd name="T11" fmla="*/ 512 h 540"/>
                <a:gd name="T12" fmla="*/ 42 w 286"/>
                <a:gd name="T13" fmla="*/ 540 h 540"/>
                <a:gd name="T14" fmla="*/ 42 w 286"/>
                <a:gd name="T15" fmla="*/ 484 h 540"/>
                <a:gd name="T16" fmla="*/ 52 w 286"/>
                <a:gd name="T17" fmla="*/ 512 h 540"/>
                <a:gd name="T18" fmla="*/ 0 w 286"/>
                <a:gd name="T19" fmla="*/ 512 h 540"/>
                <a:gd name="T20" fmla="*/ 0 w 286"/>
                <a:gd name="T21" fmla="*/ 20 h 540"/>
                <a:gd name="T22" fmla="*/ 238 w 286"/>
                <a:gd name="T23" fmla="*/ 20 h 540"/>
                <a:gd name="T24" fmla="*/ 238 w 286"/>
                <a:gd name="T25" fmla="*/ 32 h 540"/>
                <a:gd name="T26" fmla="*/ 2 w 286"/>
                <a:gd name="T27" fmla="*/ 32 h 540"/>
                <a:gd name="T28" fmla="*/ 12 w 286"/>
                <a:gd name="T29" fmla="*/ 22 h 540"/>
                <a:gd name="T30" fmla="*/ 12 w 286"/>
                <a:gd name="T31" fmla="*/ 512 h 540"/>
                <a:gd name="T32" fmla="*/ 2 w 286"/>
                <a:gd name="T33" fmla="*/ 504 h 540"/>
                <a:gd name="T34" fmla="*/ 52 w 286"/>
                <a:gd name="T35" fmla="*/ 504 h 540"/>
                <a:gd name="T36" fmla="*/ 52 w 286"/>
                <a:gd name="T37" fmla="*/ 512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86" h="540">
                  <a:moveTo>
                    <a:pt x="226" y="0"/>
                  </a:moveTo>
                  <a:lnTo>
                    <a:pt x="286" y="26"/>
                  </a:lnTo>
                  <a:lnTo>
                    <a:pt x="228" y="52"/>
                  </a:lnTo>
                  <a:lnTo>
                    <a:pt x="226" y="0"/>
                  </a:lnTo>
                  <a:close/>
                  <a:moveTo>
                    <a:pt x="42" y="484"/>
                  </a:moveTo>
                  <a:lnTo>
                    <a:pt x="100" y="512"/>
                  </a:lnTo>
                  <a:lnTo>
                    <a:pt x="42" y="540"/>
                  </a:lnTo>
                  <a:lnTo>
                    <a:pt x="42" y="484"/>
                  </a:lnTo>
                  <a:close/>
                  <a:moveTo>
                    <a:pt x="52" y="512"/>
                  </a:moveTo>
                  <a:lnTo>
                    <a:pt x="0" y="512"/>
                  </a:lnTo>
                  <a:lnTo>
                    <a:pt x="0" y="20"/>
                  </a:lnTo>
                  <a:lnTo>
                    <a:pt x="238" y="20"/>
                  </a:lnTo>
                  <a:lnTo>
                    <a:pt x="238" y="32"/>
                  </a:lnTo>
                  <a:lnTo>
                    <a:pt x="2" y="32"/>
                  </a:lnTo>
                  <a:lnTo>
                    <a:pt x="12" y="22"/>
                  </a:lnTo>
                  <a:lnTo>
                    <a:pt x="12" y="512"/>
                  </a:lnTo>
                  <a:lnTo>
                    <a:pt x="2" y="504"/>
                  </a:lnTo>
                  <a:lnTo>
                    <a:pt x="52" y="504"/>
                  </a:lnTo>
                  <a:lnTo>
                    <a:pt x="52" y="512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6" name="Freeform 37"/>
            <p:cNvSpPr>
              <a:spLocks noEditPoints="1"/>
            </p:cNvSpPr>
            <p:nvPr/>
          </p:nvSpPr>
          <p:spPr bwMode="auto">
            <a:xfrm>
              <a:off x="4464050" y="4133850"/>
              <a:ext cx="79375" cy="139700"/>
            </a:xfrm>
            <a:custGeom>
              <a:avLst/>
              <a:gdLst>
                <a:gd name="T0" fmla="*/ 14 w 50"/>
                <a:gd name="T1" fmla="*/ 26 h 88"/>
                <a:gd name="T2" fmla="*/ 50 w 50"/>
                <a:gd name="T3" fmla="*/ 0 h 88"/>
                <a:gd name="T4" fmla="*/ 46 w 50"/>
                <a:gd name="T5" fmla="*/ 44 h 88"/>
                <a:gd name="T6" fmla="*/ 14 w 50"/>
                <a:gd name="T7" fmla="*/ 26 h 88"/>
                <a:gd name="T8" fmla="*/ 36 w 50"/>
                <a:gd name="T9" fmla="*/ 30 h 88"/>
                <a:gd name="T10" fmla="*/ 2 w 50"/>
                <a:gd name="T11" fmla="*/ 86 h 88"/>
                <a:gd name="T12" fmla="*/ 0 w 50"/>
                <a:gd name="T13" fmla="*/ 88 h 88"/>
                <a:gd name="T14" fmla="*/ 0 w 50"/>
                <a:gd name="T15" fmla="*/ 84 h 88"/>
                <a:gd name="T16" fmla="*/ 32 w 50"/>
                <a:gd name="T17" fmla="*/ 26 h 88"/>
                <a:gd name="T18" fmla="*/ 36 w 50"/>
                <a:gd name="T19" fmla="*/ 26 h 88"/>
                <a:gd name="T20" fmla="*/ 36 w 50"/>
                <a:gd name="T21" fmla="*/ 3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0" h="88">
                  <a:moveTo>
                    <a:pt x="14" y="26"/>
                  </a:moveTo>
                  <a:lnTo>
                    <a:pt x="50" y="0"/>
                  </a:lnTo>
                  <a:lnTo>
                    <a:pt x="46" y="44"/>
                  </a:lnTo>
                  <a:lnTo>
                    <a:pt x="14" y="26"/>
                  </a:lnTo>
                  <a:close/>
                  <a:moveTo>
                    <a:pt x="36" y="30"/>
                  </a:moveTo>
                  <a:lnTo>
                    <a:pt x="2" y="86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32" y="26"/>
                  </a:lnTo>
                  <a:lnTo>
                    <a:pt x="36" y="26"/>
                  </a:lnTo>
                  <a:lnTo>
                    <a:pt x="36" y="3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7" name="Freeform 38"/>
            <p:cNvSpPr>
              <a:spLocks noEditPoints="1"/>
            </p:cNvSpPr>
            <p:nvPr/>
          </p:nvSpPr>
          <p:spPr bwMode="auto">
            <a:xfrm>
              <a:off x="4298950" y="3838575"/>
              <a:ext cx="101600" cy="447675"/>
            </a:xfrm>
            <a:custGeom>
              <a:avLst/>
              <a:gdLst>
                <a:gd name="T0" fmla="*/ 26 w 64"/>
                <a:gd name="T1" fmla="*/ 34 h 282"/>
                <a:gd name="T2" fmla="*/ 50 w 64"/>
                <a:gd name="T3" fmla="*/ 0 h 282"/>
                <a:gd name="T4" fmla="*/ 64 w 64"/>
                <a:gd name="T5" fmla="*/ 40 h 282"/>
                <a:gd name="T6" fmla="*/ 26 w 64"/>
                <a:gd name="T7" fmla="*/ 34 h 282"/>
                <a:gd name="T8" fmla="*/ 0 w 64"/>
                <a:gd name="T9" fmla="*/ 280 h 282"/>
                <a:gd name="T10" fmla="*/ 44 w 64"/>
                <a:gd name="T11" fmla="*/ 30 h 282"/>
                <a:gd name="T12" fmla="*/ 46 w 64"/>
                <a:gd name="T13" fmla="*/ 26 h 282"/>
                <a:gd name="T14" fmla="*/ 50 w 64"/>
                <a:gd name="T15" fmla="*/ 30 h 282"/>
                <a:gd name="T16" fmla="*/ 6 w 64"/>
                <a:gd name="T17" fmla="*/ 280 h 282"/>
                <a:gd name="T18" fmla="*/ 2 w 64"/>
                <a:gd name="T19" fmla="*/ 282 h 282"/>
                <a:gd name="T20" fmla="*/ 0 w 64"/>
                <a:gd name="T21" fmla="*/ 280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4" h="282">
                  <a:moveTo>
                    <a:pt x="26" y="34"/>
                  </a:moveTo>
                  <a:lnTo>
                    <a:pt x="50" y="0"/>
                  </a:lnTo>
                  <a:lnTo>
                    <a:pt x="64" y="40"/>
                  </a:lnTo>
                  <a:lnTo>
                    <a:pt x="26" y="34"/>
                  </a:lnTo>
                  <a:close/>
                  <a:moveTo>
                    <a:pt x="0" y="280"/>
                  </a:moveTo>
                  <a:lnTo>
                    <a:pt x="44" y="30"/>
                  </a:lnTo>
                  <a:lnTo>
                    <a:pt x="46" y="26"/>
                  </a:lnTo>
                  <a:lnTo>
                    <a:pt x="50" y="30"/>
                  </a:lnTo>
                  <a:lnTo>
                    <a:pt x="6" y="280"/>
                  </a:lnTo>
                  <a:lnTo>
                    <a:pt x="2" y="282"/>
                  </a:lnTo>
                  <a:lnTo>
                    <a:pt x="0" y="28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8" name="Freeform 39"/>
            <p:cNvSpPr>
              <a:spLocks noEditPoints="1"/>
            </p:cNvSpPr>
            <p:nvPr/>
          </p:nvSpPr>
          <p:spPr bwMode="auto">
            <a:xfrm>
              <a:off x="4298950" y="3949700"/>
              <a:ext cx="174625" cy="466725"/>
            </a:xfrm>
            <a:custGeom>
              <a:avLst/>
              <a:gdLst>
                <a:gd name="T0" fmla="*/ 74 w 110"/>
                <a:gd name="T1" fmla="*/ 28 h 294"/>
                <a:gd name="T2" fmla="*/ 104 w 110"/>
                <a:gd name="T3" fmla="*/ 0 h 294"/>
                <a:gd name="T4" fmla="*/ 110 w 110"/>
                <a:gd name="T5" fmla="*/ 42 h 294"/>
                <a:gd name="T6" fmla="*/ 74 w 110"/>
                <a:gd name="T7" fmla="*/ 28 h 294"/>
                <a:gd name="T8" fmla="*/ 0 w 110"/>
                <a:gd name="T9" fmla="*/ 294 h 294"/>
                <a:gd name="T10" fmla="*/ 92 w 110"/>
                <a:gd name="T11" fmla="*/ 28 h 294"/>
                <a:gd name="T12" fmla="*/ 94 w 110"/>
                <a:gd name="T13" fmla="*/ 28 h 294"/>
                <a:gd name="T14" fmla="*/ 96 w 110"/>
                <a:gd name="T15" fmla="*/ 30 h 294"/>
                <a:gd name="T16" fmla="*/ 6 w 110"/>
                <a:gd name="T17" fmla="*/ 294 h 294"/>
                <a:gd name="T18" fmla="*/ 2 w 110"/>
                <a:gd name="T19" fmla="*/ 294 h 294"/>
                <a:gd name="T20" fmla="*/ 0 w 110"/>
                <a:gd name="T21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294">
                  <a:moveTo>
                    <a:pt x="74" y="28"/>
                  </a:moveTo>
                  <a:lnTo>
                    <a:pt x="104" y="0"/>
                  </a:lnTo>
                  <a:lnTo>
                    <a:pt x="110" y="42"/>
                  </a:lnTo>
                  <a:lnTo>
                    <a:pt x="74" y="28"/>
                  </a:lnTo>
                  <a:close/>
                  <a:moveTo>
                    <a:pt x="0" y="294"/>
                  </a:moveTo>
                  <a:lnTo>
                    <a:pt x="92" y="28"/>
                  </a:lnTo>
                  <a:lnTo>
                    <a:pt x="94" y="28"/>
                  </a:lnTo>
                  <a:lnTo>
                    <a:pt x="96" y="30"/>
                  </a:lnTo>
                  <a:lnTo>
                    <a:pt x="6" y="294"/>
                  </a:lnTo>
                  <a:lnTo>
                    <a:pt x="2" y="294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89" name="Line 40"/>
            <p:cNvSpPr>
              <a:spLocks noChangeShapeType="1"/>
            </p:cNvSpPr>
            <p:nvPr/>
          </p:nvSpPr>
          <p:spPr bwMode="auto">
            <a:xfrm flipH="1">
              <a:off x="3895725" y="4283075"/>
              <a:ext cx="409575" cy="41275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0" name="Line 41"/>
            <p:cNvSpPr>
              <a:spLocks noChangeShapeType="1"/>
            </p:cNvSpPr>
            <p:nvPr/>
          </p:nvSpPr>
          <p:spPr bwMode="auto">
            <a:xfrm>
              <a:off x="4305300" y="4419600"/>
              <a:ext cx="447675" cy="0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1" name="Line 42"/>
            <p:cNvSpPr>
              <a:spLocks noChangeShapeType="1"/>
            </p:cNvSpPr>
            <p:nvPr/>
          </p:nvSpPr>
          <p:spPr bwMode="auto">
            <a:xfrm>
              <a:off x="4460875" y="4267200"/>
              <a:ext cx="231775" cy="0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2" name="Freeform 43"/>
            <p:cNvSpPr>
              <a:spLocks noEditPoints="1"/>
            </p:cNvSpPr>
            <p:nvPr/>
          </p:nvSpPr>
          <p:spPr bwMode="auto">
            <a:xfrm>
              <a:off x="4362450" y="3025775"/>
              <a:ext cx="238125" cy="219075"/>
            </a:xfrm>
            <a:custGeom>
              <a:avLst/>
              <a:gdLst>
                <a:gd name="T0" fmla="*/ 100 w 150"/>
                <a:gd name="T1" fmla="*/ 8 h 138"/>
                <a:gd name="T2" fmla="*/ 104 w 150"/>
                <a:gd name="T3" fmla="*/ 6 h 138"/>
                <a:gd name="T4" fmla="*/ 112 w 150"/>
                <a:gd name="T5" fmla="*/ 14 h 138"/>
                <a:gd name="T6" fmla="*/ 126 w 150"/>
                <a:gd name="T7" fmla="*/ 26 h 138"/>
                <a:gd name="T8" fmla="*/ 136 w 150"/>
                <a:gd name="T9" fmla="*/ 30 h 138"/>
                <a:gd name="T10" fmla="*/ 140 w 150"/>
                <a:gd name="T11" fmla="*/ 38 h 138"/>
                <a:gd name="T12" fmla="*/ 144 w 150"/>
                <a:gd name="T13" fmla="*/ 62 h 138"/>
                <a:gd name="T14" fmla="*/ 144 w 150"/>
                <a:gd name="T15" fmla="*/ 50 h 138"/>
                <a:gd name="T16" fmla="*/ 150 w 150"/>
                <a:gd name="T17" fmla="*/ 62 h 138"/>
                <a:gd name="T18" fmla="*/ 144 w 150"/>
                <a:gd name="T19" fmla="*/ 68 h 138"/>
                <a:gd name="T20" fmla="*/ 144 w 150"/>
                <a:gd name="T21" fmla="*/ 88 h 138"/>
                <a:gd name="T22" fmla="*/ 148 w 150"/>
                <a:gd name="T23" fmla="*/ 86 h 138"/>
                <a:gd name="T24" fmla="*/ 142 w 150"/>
                <a:gd name="T25" fmla="*/ 100 h 138"/>
                <a:gd name="T26" fmla="*/ 116 w 150"/>
                <a:gd name="T27" fmla="*/ 122 h 138"/>
                <a:gd name="T28" fmla="*/ 126 w 150"/>
                <a:gd name="T29" fmla="*/ 112 h 138"/>
                <a:gd name="T30" fmla="*/ 128 w 150"/>
                <a:gd name="T31" fmla="*/ 118 h 138"/>
                <a:gd name="T32" fmla="*/ 116 w 150"/>
                <a:gd name="T33" fmla="*/ 126 h 138"/>
                <a:gd name="T34" fmla="*/ 90 w 150"/>
                <a:gd name="T35" fmla="*/ 132 h 138"/>
                <a:gd name="T36" fmla="*/ 102 w 150"/>
                <a:gd name="T37" fmla="*/ 130 h 138"/>
                <a:gd name="T38" fmla="*/ 90 w 150"/>
                <a:gd name="T39" fmla="*/ 138 h 138"/>
                <a:gd name="T40" fmla="*/ 86 w 150"/>
                <a:gd name="T41" fmla="*/ 134 h 138"/>
                <a:gd name="T42" fmla="*/ 68 w 150"/>
                <a:gd name="T43" fmla="*/ 134 h 138"/>
                <a:gd name="T44" fmla="*/ 66 w 150"/>
                <a:gd name="T45" fmla="*/ 138 h 138"/>
                <a:gd name="T46" fmla="*/ 52 w 150"/>
                <a:gd name="T47" fmla="*/ 132 h 138"/>
                <a:gd name="T48" fmla="*/ 36 w 150"/>
                <a:gd name="T49" fmla="*/ 122 h 138"/>
                <a:gd name="T50" fmla="*/ 36 w 150"/>
                <a:gd name="T51" fmla="*/ 128 h 138"/>
                <a:gd name="T52" fmla="*/ 22 w 150"/>
                <a:gd name="T53" fmla="*/ 116 h 138"/>
                <a:gd name="T54" fmla="*/ 10 w 150"/>
                <a:gd name="T55" fmla="*/ 94 h 138"/>
                <a:gd name="T56" fmla="*/ 12 w 150"/>
                <a:gd name="T57" fmla="*/ 104 h 138"/>
                <a:gd name="T58" fmla="*/ 4 w 150"/>
                <a:gd name="T59" fmla="*/ 96 h 138"/>
                <a:gd name="T60" fmla="*/ 8 w 150"/>
                <a:gd name="T61" fmla="*/ 90 h 138"/>
                <a:gd name="T62" fmla="*/ 4 w 150"/>
                <a:gd name="T63" fmla="*/ 70 h 138"/>
                <a:gd name="T64" fmla="*/ 0 w 150"/>
                <a:gd name="T65" fmla="*/ 72 h 138"/>
                <a:gd name="T66" fmla="*/ 2 w 150"/>
                <a:gd name="T67" fmla="*/ 58 h 138"/>
                <a:gd name="T68" fmla="*/ 20 w 150"/>
                <a:gd name="T69" fmla="*/ 30 h 138"/>
                <a:gd name="T70" fmla="*/ 10 w 150"/>
                <a:gd name="T71" fmla="*/ 42 h 138"/>
                <a:gd name="T72" fmla="*/ 8 w 150"/>
                <a:gd name="T73" fmla="*/ 36 h 138"/>
                <a:gd name="T74" fmla="*/ 16 w 150"/>
                <a:gd name="T75" fmla="*/ 26 h 138"/>
                <a:gd name="T76" fmla="*/ 46 w 150"/>
                <a:gd name="T77" fmla="*/ 10 h 138"/>
                <a:gd name="T78" fmla="*/ 34 w 150"/>
                <a:gd name="T79" fmla="*/ 16 h 138"/>
                <a:gd name="T80" fmla="*/ 32 w 150"/>
                <a:gd name="T81" fmla="*/ 12 h 138"/>
                <a:gd name="T82" fmla="*/ 46 w 150"/>
                <a:gd name="T83" fmla="*/ 10 h 138"/>
                <a:gd name="T84" fmla="*/ 68 w 150"/>
                <a:gd name="T85" fmla="*/ 6 h 138"/>
                <a:gd name="T86" fmla="*/ 64 w 150"/>
                <a:gd name="T87" fmla="*/ 0 h 138"/>
                <a:gd name="T88" fmla="*/ 78 w 150"/>
                <a:gd name="T89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38">
                  <a:moveTo>
                    <a:pt x="112" y="14"/>
                  </a:moveTo>
                  <a:lnTo>
                    <a:pt x="102" y="10"/>
                  </a:lnTo>
                  <a:lnTo>
                    <a:pt x="100" y="8"/>
                  </a:lnTo>
                  <a:lnTo>
                    <a:pt x="100" y="6"/>
                  </a:lnTo>
                  <a:lnTo>
                    <a:pt x="100" y="6"/>
                  </a:lnTo>
                  <a:lnTo>
                    <a:pt x="104" y="6"/>
                  </a:lnTo>
                  <a:lnTo>
                    <a:pt x="116" y="10"/>
                  </a:lnTo>
                  <a:lnTo>
                    <a:pt x="116" y="14"/>
                  </a:lnTo>
                  <a:lnTo>
                    <a:pt x="112" y="14"/>
                  </a:lnTo>
                  <a:close/>
                  <a:moveTo>
                    <a:pt x="134" y="36"/>
                  </a:moveTo>
                  <a:lnTo>
                    <a:pt x="134" y="32"/>
                  </a:lnTo>
                  <a:lnTo>
                    <a:pt x="126" y="26"/>
                  </a:lnTo>
                  <a:lnTo>
                    <a:pt x="126" y="24"/>
                  </a:lnTo>
                  <a:lnTo>
                    <a:pt x="130" y="24"/>
                  </a:lnTo>
                  <a:lnTo>
                    <a:pt x="136" y="30"/>
                  </a:lnTo>
                  <a:lnTo>
                    <a:pt x="138" y="32"/>
                  </a:lnTo>
                  <a:lnTo>
                    <a:pt x="140" y="34"/>
                  </a:lnTo>
                  <a:lnTo>
                    <a:pt x="140" y="38"/>
                  </a:lnTo>
                  <a:lnTo>
                    <a:pt x="134" y="36"/>
                  </a:lnTo>
                  <a:close/>
                  <a:moveTo>
                    <a:pt x="144" y="68"/>
                  </a:moveTo>
                  <a:lnTo>
                    <a:pt x="144" y="62"/>
                  </a:lnTo>
                  <a:lnTo>
                    <a:pt x="144" y="56"/>
                  </a:lnTo>
                  <a:lnTo>
                    <a:pt x="144" y="54"/>
                  </a:lnTo>
                  <a:lnTo>
                    <a:pt x="144" y="50"/>
                  </a:lnTo>
                  <a:lnTo>
                    <a:pt x="148" y="52"/>
                  </a:lnTo>
                  <a:lnTo>
                    <a:pt x="148" y="56"/>
                  </a:lnTo>
                  <a:lnTo>
                    <a:pt x="150" y="62"/>
                  </a:lnTo>
                  <a:lnTo>
                    <a:pt x="150" y="68"/>
                  </a:lnTo>
                  <a:lnTo>
                    <a:pt x="148" y="68"/>
                  </a:lnTo>
                  <a:lnTo>
                    <a:pt x="144" y="68"/>
                  </a:lnTo>
                  <a:close/>
                  <a:moveTo>
                    <a:pt x="138" y="98"/>
                  </a:moveTo>
                  <a:lnTo>
                    <a:pt x="140" y="94"/>
                  </a:lnTo>
                  <a:lnTo>
                    <a:pt x="144" y="88"/>
                  </a:lnTo>
                  <a:lnTo>
                    <a:pt x="144" y="86"/>
                  </a:lnTo>
                  <a:lnTo>
                    <a:pt x="146" y="84"/>
                  </a:lnTo>
                  <a:lnTo>
                    <a:pt x="148" y="86"/>
                  </a:lnTo>
                  <a:lnTo>
                    <a:pt x="146" y="90"/>
                  </a:lnTo>
                  <a:lnTo>
                    <a:pt x="144" y="96"/>
                  </a:lnTo>
                  <a:lnTo>
                    <a:pt x="142" y="100"/>
                  </a:lnTo>
                  <a:lnTo>
                    <a:pt x="138" y="102"/>
                  </a:lnTo>
                  <a:lnTo>
                    <a:pt x="138" y="98"/>
                  </a:lnTo>
                  <a:close/>
                  <a:moveTo>
                    <a:pt x="116" y="122"/>
                  </a:moveTo>
                  <a:lnTo>
                    <a:pt x="126" y="114"/>
                  </a:lnTo>
                  <a:lnTo>
                    <a:pt x="126" y="116"/>
                  </a:lnTo>
                  <a:lnTo>
                    <a:pt x="126" y="112"/>
                  </a:lnTo>
                  <a:lnTo>
                    <a:pt x="130" y="112"/>
                  </a:lnTo>
                  <a:lnTo>
                    <a:pt x="130" y="116"/>
                  </a:lnTo>
                  <a:lnTo>
                    <a:pt x="128" y="118"/>
                  </a:lnTo>
                  <a:lnTo>
                    <a:pt x="128" y="120"/>
                  </a:lnTo>
                  <a:lnTo>
                    <a:pt x="118" y="126"/>
                  </a:lnTo>
                  <a:lnTo>
                    <a:pt x="116" y="126"/>
                  </a:lnTo>
                  <a:lnTo>
                    <a:pt x="116" y="122"/>
                  </a:lnTo>
                  <a:close/>
                  <a:moveTo>
                    <a:pt x="86" y="134"/>
                  </a:moveTo>
                  <a:lnTo>
                    <a:pt x="90" y="132"/>
                  </a:lnTo>
                  <a:lnTo>
                    <a:pt x="96" y="130"/>
                  </a:lnTo>
                  <a:lnTo>
                    <a:pt x="100" y="130"/>
                  </a:lnTo>
                  <a:lnTo>
                    <a:pt x="102" y="130"/>
                  </a:lnTo>
                  <a:lnTo>
                    <a:pt x="100" y="134"/>
                  </a:lnTo>
                  <a:lnTo>
                    <a:pt x="98" y="136"/>
                  </a:lnTo>
                  <a:lnTo>
                    <a:pt x="90" y="138"/>
                  </a:lnTo>
                  <a:lnTo>
                    <a:pt x="88" y="138"/>
                  </a:lnTo>
                  <a:lnTo>
                    <a:pt x="84" y="136"/>
                  </a:lnTo>
                  <a:lnTo>
                    <a:pt x="86" y="134"/>
                  </a:lnTo>
                  <a:close/>
                  <a:moveTo>
                    <a:pt x="54" y="130"/>
                  </a:moveTo>
                  <a:lnTo>
                    <a:pt x="60" y="132"/>
                  </a:lnTo>
                  <a:lnTo>
                    <a:pt x="68" y="134"/>
                  </a:lnTo>
                  <a:lnTo>
                    <a:pt x="70" y="136"/>
                  </a:lnTo>
                  <a:lnTo>
                    <a:pt x="68" y="138"/>
                  </a:lnTo>
                  <a:lnTo>
                    <a:pt x="66" y="138"/>
                  </a:lnTo>
                  <a:lnTo>
                    <a:pt x="60" y="138"/>
                  </a:lnTo>
                  <a:lnTo>
                    <a:pt x="54" y="136"/>
                  </a:lnTo>
                  <a:lnTo>
                    <a:pt x="52" y="132"/>
                  </a:lnTo>
                  <a:lnTo>
                    <a:pt x="54" y="130"/>
                  </a:lnTo>
                  <a:close/>
                  <a:moveTo>
                    <a:pt x="26" y="116"/>
                  </a:moveTo>
                  <a:lnTo>
                    <a:pt x="36" y="122"/>
                  </a:lnTo>
                  <a:lnTo>
                    <a:pt x="36" y="124"/>
                  </a:lnTo>
                  <a:lnTo>
                    <a:pt x="36" y="128"/>
                  </a:lnTo>
                  <a:lnTo>
                    <a:pt x="36" y="128"/>
                  </a:lnTo>
                  <a:lnTo>
                    <a:pt x="32" y="128"/>
                  </a:lnTo>
                  <a:lnTo>
                    <a:pt x="22" y="120"/>
                  </a:lnTo>
                  <a:lnTo>
                    <a:pt x="22" y="116"/>
                  </a:lnTo>
                  <a:lnTo>
                    <a:pt x="26" y="116"/>
                  </a:lnTo>
                  <a:close/>
                  <a:moveTo>
                    <a:pt x="8" y="90"/>
                  </a:moveTo>
                  <a:lnTo>
                    <a:pt x="10" y="94"/>
                  </a:lnTo>
                  <a:lnTo>
                    <a:pt x="12" y="100"/>
                  </a:lnTo>
                  <a:lnTo>
                    <a:pt x="14" y="102"/>
                  </a:lnTo>
                  <a:lnTo>
                    <a:pt x="12" y="104"/>
                  </a:lnTo>
                  <a:lnTo>
                    <a:pt x="10" y="104"/>
                  </a:lnTo>
                  <a:lnTo>
                    <a:pt x="8" y="104"/>
                  </a:lnTo>
                  <a:lnTo>
                    <a:pt x="4" y="96"/>
                  </a:lnTo>
                  <a:lnTo>
                    <a:pt x="2" y="92"/>
                  </a:lnTo>
                  <a:lnTo>
                    <a:pt x="4" y="88"/>
                  </a:lnTo>
                  <a:lnTo>
                    <a:pt x="8" y="90"/>
                  </a:lnTo>
                  <a:close/>
                  <a:moveTo>
                    <a:pt x="4" y="58"/>
                  </a:moveTo>
                  <a:lnTo>
                    <a:pt x="4" y="62"/>
                  </a:lnTo>
                  <a:lnTo>
                    <a:pt x="4" y="70"/>
                  </a:lnTo>
                  <a:lnTo>
                    <a:pt x="4" y="72"/>
                  </a:lnTo>
                  <a:lnTo>
                    <a:pt x="2" y="74"/>
                  </a:lnTo>
                  <a:lnTo>
                    <a:pt x="0" y="72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2" y="58"/>
                  </a:lnTo>
                  <a:lnTo>
                    <a:pt x="2" y="56"/>
                  </a:lnTo>
                  <a:lnTo>
                    <a:pt x="4" y="58"/>
                  </a:lnTo>
                  <a:close/>
                  <a:moveTo>
                    <a:pt x="20" y="30"/>
                  </a:moveTo>
                  <a:lnTo>
                    <a:pt x="16" y="32"/>
                  </a:lnTo>
                  <a:lnTo>
                    <a:pt x="12" y="40"/>
                  </a:lnTo>
                  <a:lnTo>
                    <a:pt x="10" y="42"/>
                  </a:lnTo>
                  <a:lnTo>
                    <a:pt x="8" y="42"/>
                  </a:lnTo>
                  <a:lnTo>
                    <a:pt x="8" y="38"/>
                  </a:lnTo>
                  <a:lnTo>
                    <a:pt x="8" y="36"/>
                  </a:lnTo>
                  <a:lnTo>
                    <a:pt x="12" y="32"/>
                  </a:lnTo>
                  <a:lnTo>
                    <a:pt x="12" y="30"/>
                  </a:lnTo>
                  <a:lnTo>
                    <a:pt x="16" y="26"/>
                  </a:lnTo>
                  <a:lnTo>
                    <a:pt x="20" y="26"/>
                  </a:lnTo>
                  <a:lnTo>
                    <a:pt x="20" y="30"/>
                  </a:lnTo>
                  <a:close/>
                  <a:moveTo>
                    <a:pt x="46" y="10"/>
                  </a:moveTo>
                  <a:lnTo>
                    <a:pt x="36" y="16"/>
                  </a:lnTo>
                  <a:lnTo>
                    <a:pt x="36" y="14"/>
                  </a:lnTo>
                  <a:lnTo>
                    <a:pt x="34" y="16"/>
                  </a:lnTo>
                  <a:lnTo>
                    <a:pt x="30" y="16"/>
                  </a:lnTo>
                  <a:lnTo>
                    <a:pt x="30" y="14"/>
                  </a:lnTo>
                  <a:lnTo>
                    <a:pt x="32" y="12"/>
                  </a:lnTo>
                  <a:lnTo>
                    <a:pt x="44" y="6"/>
                  </a:lnTo>
                  <a:lnTo>
                    <a:pt x="46" y="6"/>
                  </a:lnTo>
                  <a:lnTo>
                    <a:pt x="46" y="10"/>
                  </a:lnTo>
                  <a:close/>
                  <a:moveTo>
                    <a:pt x="78" y="6"/>
                  </a:moveTo>
                  <a:lnTo>
                    <a:pt x="74" y="6"/>
                  </a:lnTo>
                  <a:lnTo>
                    <a:pt x="68" y="6"/>
                  </a:lnTo>
                  <a:lnTo>
                    <a:pt x="64" y="6"/>
                  </a:lnTo>
                  <a:lnTo>
                    <a:pt x="62" y="4"/>
                  </a:lnTo>
                  <a:lnTo>
                    <a:pt x="64" y="0"/>
                  </a:lnTo>
                  <a:lnTo>
                    <a:pt x="66" y="0"/>
                  </a:lnTo>
                  <a:lnTo>
                    <a:pt x="74" y="0"/>
                  </a:lnTo>
                  <a:lnTo>
                    <a:pt x="78" y="0"/>
                  </a:lnTo>
                  <a:lnTo>
                    <a:pt x="80" y="2"/>
                  </a:lnTo>
                  <a:lnTo>
                    <a:pt x="7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3" name="Freeform 44"/>
            <p:cNvSpPr>
              <a:spLocks noEditPoints="1"/>
            </p:cNvSpPr>
            <p:nvPr/>
          </p:nvSpPr>
          <p:spPr bwMode="auto">
            <a:xfrm>
              <a:off x="3546475" y="3959225"/>
              <a:ext cx="612775" cy="76200"/>
            </a:xfrm>
            <a:custGeom>
              <a:avLst/>
              <a:gdLst>
                <a:gd name="T0" fmla="*/ 346 w 386"/>
                <a:gd name="T1" fmla="*/ 0 h 48"/>
                <a:gd name="T2" fmla="*/ 386 w 386"/>
                <a:gd name="T3" fmla="*/ 16 h 48"/>
                <a:gd name="T4" fmla="*/ 348 w 386"/>
                <a:gd name="T5" fmla="*/ 38 h 48"/>
                <a:gd name="T6" fmla="*/ 346 w 386"/>
                <a:gd name="T7" fmla="*/ 0 h 48"/>
                <a:gd name="T8" fmla="*/ 354 w 386"/>
                <a:gd name="T9" fmla="*/ 22 h 48"/>
                <a:gd name="T10" fmla="*/ 2 w 386"/>
                <a:gd name="T11" fmla="*/ 48 h 48"/>
                <a:gd name="T12" fmla="*/ 0 w 386"/>
                <a:gd name="T13" fmla="*/ 44 h 48"/>
                <a:gd name="T14" fmla="*/ 2 w 386"/>
                <a:gd name="T15" fmla="*/ 42 h 48"/>
                <a:gd name="T16" fmla="*/ 354 w 386"/>
                <a:gd name="T17" fmla="*/ 16 h 48"/>
                <a:gd name="T18" fmla="*/ 356 w 386"/>
                <a:gd name="T19" fmla="*/ 18 h 48"/>
                <a:gd name="T20" fmla="*/ 354 w 386"/>
                <a:gd name="T21" fmla="*/ 2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6" h="48">
                  <a:moveTo>
                    <a:pt x="346" y="0"/>
                  </a:moveTo>
                  <a:lnTo>
                    <a:pt x="386" y="16"/>
                  </a:lnTo>
                  <a:lnTo>
                    <a:pt x="348" y="38"/>
                  </a:lnTo>
                  <a:lnTo>
                    <a:pt x="346" y="0"/>
                  </a:lnTo>
                  <a:close/>
                  <a:moveTo>
                    <a:pt x="354" y="22"/>
                  </a:moveTo>
                  <a:lnTo>
                    <a:pt x="2" y="48"/>
                  </a:lnTo>
                  <a:lnTo>
                    <a:pt x="0" y="44"/>
                  </a:lnTo>
                  <a:lnTo>
                    <a:pt x="2" y="42"/>
                  </a:lnTo>
                  <a:lnTo>
                    <a:pt x="354" y="16"/>
                  </a:lnTo>
                  <a:lnTo>
                    <a:pt x="356" y="18"/>
                  </a:lnTo>
                  <a:lnTo>
                    <a:pt x="354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4" name="Freeform 45"/>
            <p:cNvSpPr>
              <a:spLocks noEditPoints="1"/>
            </p:cNvSpPr>
            <p:nvPr/>
          </p:nvSpPr>
          <p:spPr bwMode="auto">
            <a:xfrm>
              <a:off x="4679950" y="3781425"/>
              <a:ext cx="482600" cy="60325"/>
            </a:xfrm>
            <a:custGeom>
              <a:avLst/>
              <a:gdLst>
                <a:gd name="T0" fmla="*/ 40 w 304"/>
                <a:gd name="T1" fmla="*/ 38 h 38"/>
                <a:gd name="T2" fmla="*/ 0 w 304"/>
                <a:gd name="T3" fmla="*/ 18 h 38"/>
                <a:gd name="T4" fmla="*/ 40 w 304"/>
                <a:gd name="T5" fmla="*/ 0 h 38"/>
                <a:gd name="T6" fmla="*/ 40 w 304"/>
                <a:gd name="T7" fmla="*/ 38 h 38"/>
                <a:gd name="T8" fmla="*/ 302 w 304"/>
                <a:gd name="T9" fmla="*/ 22 h 38"/>
                <a:gd name="T10" fmla="*/ 32 w 304"/>
                <a:gd name="T11" fmla="*/ 22 h 38"/>
                <a:gd name="T12" fmla="*/ 30 w 304"/>
                <a:gd name="T13" fmla="*/ 18 h 38"/>
                <a:gd name="T14" fmla="*/ 32 w 304"/>
                <a:gd name="T15" fmla="*/ 18 h 38"/>
                <a:gd name="T16" fmla="*/ 302 w 304"/>
                <a:gd name="T17" fmla="*/ 18 h 38"/>
                <a:gd name="T18" fmla="*/ 304 w 304"/>
                <a:gd name="T19" fmla="*/ 18 h 38"/>
                <a:gd name="T20" fmla="*/ 302 w 304"/>
                <a:gd name="T21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4" h="38">
                  <a:moveTo>
                    <a:pt x="40" y="38"/>
                  </a:moveTo>
                  <a:lnTo>
                    <a:pt x="0" y="18"/>
                  </a:lnTo>
                  <a:lnTo>
                    <a:pt x="40" y="0"/>
                  </a:lnTo>
                  <a:lnTo>
                    <a:pt x="40" y="38"/>
                  </a:lnTo>
                  <a:close/>
                  <a:moveTo>
                    <a:pt x="302" y="22"/>
                  </a:moveTo>
                  <a:lnTo>
                    <a:pt x="32" y="22"/>
                  </a:lnTo>
                  <a:lnTo>
                    <a:pt x="30" y="18"/>
                  </a:lnTo>
                  <a:lnTo>
                    <a:pt x="32" y="18"/>
                  </a:lnTo>
                  <a:lnTo>
                    <a:pt x="302" y="18"/>
                  </a:lnTo>
                  <a:lnTo>
                    <a:pt x="304" y="18"/>
                  </a:lnTo>
                  <a:lnTo>
                    <a:pt x="302" y="2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5" name="Freeform 46"/>
            <p:cNvSpPr>
              <a:spLocks noEditPoints="1"/>
            </p:cNvSpPr>
            <p:nvPr/>
          </p:nvSpPr>
          <p:spPr bwMode="auto">
            <a:xfrm>
              <a:off x="4810125" y="3457575"/>
              <a:ext cx="612775" cy="114300"/>
            </a:xfrm>
            <a:custGeom>
              <a:avLst/>
              <a:gdLst>
                <a:gd name="T0" fmla="*/ 40 w 386"/>
                <a:gd name="T1" fmla="*/ 72 h 72"/>
                <a:gd name="T2" fmla="*/ 0 w 386"/>
                <a:gd name="T3" fmla="*/ 60 h 72"/>
                <a:gd name="T4" fmla="*/ 36 w 386"/>
                <a:gd name="T5" fmla="*/ 36 h 72"/>
                <a:gd name="T6" fmla="*/ 40 w 386"/>
                <a:gd name="T7" fmla="*/ 72 h 72"/>
                <a:gd name="T8" fmla="*/ 384 w 386"/>
                <a:gd name="T9" fmla="*/ 6 h 72"/>
                <a:gd name="T10" fmla="*/ 32 w 386"/>
                <a:gd name="T11" fmla="*/ 56 h 72"/>
                <a:gd name="T12" fmla="*/ 30 w 386"/>
                <a:gd name="T13" fmla="*/ 54 h 72"/>
                <a:gd name="T14" fmla="*/ 32 w 386"/>
                <a:gd name="T15" fmla="*/ 52 h 72"/>
                <a:gd name="T16" fmla="*/ 384 w 386"/>
                <a:gd name="T17" fmla="*/ 0 h 72"/>
                <a:gd name="T18" fmla="*/ 386 w 386"/>
                <a:gd name="T19" fmla="*/ 2 h 72"/>
                <a:gd name="T20" fmla="*/ 384 w 386"/>
                <a:gd name="T21" fmla="*/ 6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6" h="72">
                  <a:moveTo>
                    <a:pt x="40" y="72"/>
                  </a:moveTo>
                  <a:lnTo>
                    <a:pt x="0" y="60"/>
                  </a:lnTo>
                  <a:lnTo>
                    <a:pt x="36" y="36"/>
                  </a:lnTo>
                  <a:lnTo>
                    <a:pt x="40" y="72"/>
                  </a:lnTo>
                  <a:close/>
                  <a:moveTo>
                    <a:pt x="384" y="6"/>
                  </a:moveTo>
                  <a:lnTo>
                    <a:pt x="32" y="56"/>
                  </a:lnTo>
                  <a:lnTo>
                    <a:pt x="30" y="54"/>
                  </a:lnTo>
                  <a:lnTo>
                    <a:pt x="32" y="52"/>
                  </a:lnTo>
                  <a:lnTo>
                    <a:pt x="384" y="0"/>
                  </a:lnTo>
                  <a:lnTo>
                    <a:pt x="386" y="2"/>
                  </a:lnTo>
                  <a:lnTo>
                    <a:pt x="38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96" name="Rectangle 47"/>
            <p:cNvSpPr>
              <a:spLocks noChangeArrowheads="1"/>
            </p:cNvSpPr>
            <p:nvPr/>
          </p:nvSpPr>
          <p:spPr bwMode="auto">
            <a:xfrm>
              <a:off x="3495675" y="2714625"/>
              <a:ext cx="5065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Engrenage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03" name="Rectangle 54"/>
            <p:cNvSpPr>
              <a:spLocks noChangeArrowheads="1"/>
            </p:cNvSpPr>
            <p:nvPr/>
          </p:nvSpPr>
          <p:spPr bwMode="auto">
            <a:xfrm>
              <a:off x="5495925" y="3429000"/>
              <a:ext cx="2228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T…..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06" name="Rectangle 57"/>
            <p:cNvSpPr>
              <a:spLocks noChangeArrowheads="1"/>
            </p:cNvSpPr>
            <p:nvPr/>
          </p:nvSpPr>
          <p:spPr bwMode="auto">
            <a:xfrm>
              <a:off x="3213100" y="3984625"/>
              <a:ext cx="27411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P……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09" name="Rectangle 60"/>
            <p:cNvSpPr>
              <a:spLocks noChangeArrowheads="1"/>
            </p:cNvSpPr>
            <p:nvPr/>
          </p:nvSpPr>
          <p:spPr bwMode="auto">
            <a:xfrm>
              <a:off x="5280025" y="3778250"/>
              <a:ext cx="26770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F……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12" name="Rectangle 63"/>
            <p:cNvSpPr>
              <a:spLocks noChangeArrowheads="1"/>
            </p:cNvSpPr>
            <p:nvPr/>
          </p:nvSpPr>
          <p:spPr bwMode="auto">
            <a:xfrm>
              <a:off x="3409950" y="4248150"/>
              <a:ext cx="41036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 ………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……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18" name="Rectangle 69"/>
            <p:cNvSpPr>
              <a:spLocks noChangeArrowheads="1"/>
            </p:cNvSpPr>
            <p:nvPr/>
          </p:nvSpPr>
          <p:spPr bwMode="auto">
            <a:xfrm>
              <a:off x="4841875" y="4394200"/>
              <a:ext cx="68929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D………………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22" name="Rectangle 73"/>
            <p:cNvSpPr>
              <a:spLocks noChangeArrowheads="1"/>
            </p:cNvSpPr>
            <p:nvPr/>
          </p:nvSpPr>
          <p:spPr bwMode="auto">
            <a:xfrm>
              <a:off x="4835525" y="4191000"/>
              <a:ext cx="86241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D………… de ……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28" name="Rectangle 19527"/>
            <p:cNvSpPr/>
            <p:nvPr/>
          </p:nvSpPr>
          <p:spPr>
            <a:xfrm>
              <a:off x="3460917" y="2714625"/>
              <a:ext cx="576064" cy="123111"/>
            </a:xfrm>
            <a:prstGeom prst="rect">
              <a:avLst/>
            </a:prstGeom>
            <a:noFill/>
            <a:ln w="6350">
              <a:solidFill>
                <a:srgbClr val="44927F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25519686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2725366" y="6503990"/>
            <a:ext cx="3693269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COHÉSION ET DISSOLUTION DU GROUPE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DISSOLUTION DU GROUPE DE STAGIAIRES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0544" name="Groupe 20543"/>
          <p:cNvGrpSpPr/>
          <p:nvPr/>
        </p:nvGrpSpPr>
        <p:grpSpPr>
          <a:xfrm>
            <a:off x="2451100" y="2435582"/>
            <a:ext cx="4241800" cy="1986836"/>
            <a:chOff x="2262188" y="2297113"/>
            <a:chExt cx="4241800" cy="1986836"/>
          </a:xfrm>
        </p:grpSpPr>
        <p:sp>
          <p:nvSpPr>
            <p:cNvPr id="62" name="Freeform 6"/>
            <p:cNvSpPr>
              <a:spLocks noEditPoints="1"/>
            </p:cNvSpPr>
            <p:nvPr/>
          </p:nvSpPr>
          <p:spPr bwMode="auto">
            <a:xfrm>
              <a:off x="5710238" y="2700338"/>
              <a:ext cx="517525" cy="1184275"/>
            </a:xfrm>
            <a:custGeom>
              <a:avLst/>
              <a:gdLst>
                <a:gd name="T0" fmla="*/ 326 w 326"/>
                <a:gd name="T1" fmla="*/ 746 h 746"/>
                <a:gd name="T2" fmla="*/ 322 w 326"/>
                <a:gd name="T3" fmla="*/ 728 h 746"/>
                <a:gd name="T4" fmla="*/ 320 w 326"/>
                <a:gd name="T5" fmla="*/ 710 h 746"/>
                <a:gd name="T6" fmla="*/ 316 w 326"/>
                <a:gd name="T7" fmla="*/ 712 h 746"/>
                <a:gd name="T8" fmla="*/ 318 w 326"/>
                <a:gd name="T9" fmla="*/ 698 h 746"/>
                <a:gd name="T10" fmla="*/ 312 w 326"/>
                <a:gd name="T11" fmla="*/ 682 h 746"/>
                <a:gd name="T12" fmla="*/ 308 w 326"/>
                <a:gd name="T13" fmla="*/ 664 h 746"/>
                <a:gd name="T14" fmla="*/ 308 w 326"/>
                <a:gd name="T15" fmla="*/ 646 h 746"/>
                <a:gd name="T16" fmla="*/ 300 w 326"/>
                <a:gd name="T17" fmla="*/ 632 h 746"/>
                <a:gd name="T18" fmla="*/ 296 w 326"/>
                <a:gd name="T19" fmla="*/ 600 h 746"/>
                <a:gd name="T20" fmla="*/ 298 w 326"/>
                <a:gd name="T21" fmla="*/ 616 h 746"/>
                <a:gd name="T22" fmla="*/ 292 w 326"/>
                <a:gd name="T23" fmla="*/ 600 h 746"/>
                <a:gd name="T24" fmla="*/ 290 w 326"/>
                <a:gd name="T25" fmla="*/ 566 h 746"/>
                <a:gd name="T26" fmla="*/ 288 w 326"/>
                <a:gd name="T27" fmla="*/ 582 h 746"/>
                <a:gd name="T28" fmla="*/ 290 w 326"/>
                <a:gd name="T29" fmla="*/ 566 h 746"/>
                <a:gd name="T30" fmla="*/ 282 w 326"/>
                <a:gd name="T31" fmla="*/ 550 h 746"/>
                <a:gd name="T32" fmla="*/ 278 w 326"/>
                <a:gd name="T33" fmla="*/ 532 h 746"/>
                <a:gd name="T34" fmla="*/ 272 w 326"/>
                <a:gd name="T35" fmla="*/ 508 h 746"/>
                <a:gd name="T36" fmla="*/ 270 w 326"/>
                <a:gd name="T37" fmla="*/ 516 h 746"/>
                <a:gd name="T38" fmla="*/ 268 w 326"/>
                <a:gd name="T39" fmla="*/ 500 h 746"/>
                <a:gd name="T40" fmla="*/ 264 w 326"/>
                <a:gd name="T41" fmla="*/ 484 h 746"/>
                <a:gd name="T42" fmla="*/ 256 w 326"/>
                <a:gd name="T43" fmla="*/ 470 h 746"/>
                <a:gd name="T44" fmla="*/ 250 w 326"/>
                <a:gd name="T45" fmla="*/ 438 h 746"/>
                <a:gd name="T46" fmla="*/ 250 w 326"/>
                <a:gd name="T47" fmla="*/ 452 h 746"/>
                <a:gd name="T48" fmla="*/ 250 w 326"/>
                <a:gd name="T49" fmla="*/ 438 h 746"/>
                <a:gd name="T50" fmla="*/ 246 w 326"/>
                <a:gd name="T51" fmla="*/ 420 h 746"/>
                <a:gd name="T52" fmla="*/ 238 w 326"/>
                <a:gd name="T53" fmla="*/ 412 h 746"/>
                <a:gd name="T54" fmla="*/ 240 w 326"/>
                <a:gd name="T55" fmla="*/ 406 h 746"/>
                <a:gd name="T56" fmla="*/ 232 w 326"/>
                <a:gd name="T57" fmla="*/ 388 h 746"/>
                <a:gd name="T58" fmla="*/ 228 w 326"/>
                <a:gd name="T59" fmla="*/ 388 h 746"/>
                <a:gd name="T60" fmla="*/ 228 w 326"/>
                <a:gd name="T61" fmla="*/ 374 h 746"/>
                <a:gd name="T62" fmla="*/ 220 w 326"/>
                <a:gd name="T63" fmla="*/ 360 h 746"/>
                <a:gd name="T64" fmla="*/ 210 w 326"/>
                <a:gd name="T65" fmla="*/ 342 h 746"/>
                <a:gd name="T66" fmla="*/ 202 w 326"/>
                <a:gd name="T67" fmla="*/ 314 h 746"/>
                <a:gd name="T68" fmla="*/ 202 w 326"/>
                <a:gd name="T69" fmla="*/ 328 h 746"/>
                <a:gd name="T70" fmla="*/ 196 w 326"/>
                <a:gd name="T71" fmla="*/ 312 h 746"/>
                <a:gd name="T72" fmla="*/ 192 w 326"/>
                <a:gd name="T73" fmla="*/ 296 h 746"/>
                <a:gd name="T74" fmla="*/ 180 w 326"/>
                <a:gd name="T75" fmla="*/ 284 h 746"/>
                <a:gd name="T76" fmla="*/ 168 w 326"/>
                <a:gd name="T77" fmla="*/ 254 h 746"/>
                <a:gd name="T78" fmla="*/ 172 w 326"/>
                <a:gd name="T79" fmla="*/ 268 h 746"/>
                <a:gd name="T80" fmla="*/ 168 w 326"/>
                <a:gd name="T81" fmla="*/ 254 h 746"/>
                <a:gd name="T82" fmla="*/ 158 w 326"/>
                <a:gd name="T83" fmla="*/ 240 h 746"/>
                <a:gd name="T84" fmla="*/ 148 w 326"/>
                <a:gd name="T85" fmla="*/ 222 h 746"/>
                <a:gd name="T86" fmla="*/ 142 w 326"/>
                <a:gd name="T87" fmla="*/ 208 h 746"/>
                <a:gd name="T88" fmla="*/ 130 w 326"/>
                <a:gd name="T89" fmla="*/ 198 h 746"/>
                <a:gd name="T90" fmla="*/ 116 w 326"/>
                <a:gd name="T91" fmla="*/ 168 h 746"/>
                <a:gd name="T92" fmla="*/ 124 w 326"/>
                <a:gd name="T93" fmla="*/ 182 h 746"/>
                <a:gd name="T94" fmla="*/ 112 w 326"/>
                <a:gd name="T95" fmla="*/ 168 h 746"/>
                <a:gd name="T96" fmla="*/ 98 w 326"/>
                <a:gd name="T97" fmla="*/ 138 h 746"/>
                <a:gd name="T98" fmla="*/ 104 w 326"/>
                <a:gd name="T99" fmla="*/ 154 h 746"/>
                <a:gd name="T100" fmla="*/ 98 w 326"/>
                <a:gd name="T101" fmla="*/ 138 h 746"/>
                <a:gd name="T102" fmla="*/ 88 w 326"/>
                <a:gd name="T103" fmla="*/ 126 h 746"/>
                <a:gd name="T104" fmla="*/ 78 w 326"/>
                <a:gd name="T105" fmla="*/ 110 h 746"/>
                <a:gd name="T106" fmla="*/ 66 w 326"/>
                <a:gd name="T107" fmla="*/ 88 h 746"/>
                <a:gd name="T108" fmla="*/ 66 w 326"/>
                <a:gd name="T109" fmla="*/ 96 h 746"/>
                <a:gd name="T110" fmla="*/ 60 w 326"/>
                <a:gd name="T111" fmla="*/ 82 h 746"/>
                <a:gd name="T112" fmla="*/ 50 w 326"/>
                <a:gd name="T113" fmla="*/ 66 h 746"/>
                <a:gd name="T114" fmla="*/ 40 w 326"/>
                <a:gd name="T115" fmla="*/ 58 h 746"/>
                <a:gd name="T116" fmla="*/ 24 w 326"/>
                <a:gd name="T117" fmla="*/ 26 h 746"/>
                <a:gd name="T118" fmla="*/ 28 w 326"/>
                <a:gd name="T119" fmla="*/ 42 h 746"/>
                <a:gd name="T120" fmla="*/ 24 w 326"/>
                <a:gd name="T121" fmla="*/ 26 h 746"/>
                <a:gd name="T122" fmla="*/ 12 w 326"/>
                <a:gd name="T123" fmla="*/ 16 h 746"/>
                <a:gd name="T124" fmla="*/ 2 w 326"/>
                <a:gd name="T125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6" h="746">
                  <a:moveTo>
                    <a:pt x="326" y="730"/>
                  </a:moveTo>
                  <a:lnTo>
                    <a:pt x="326" y="744"/>
                  </a:lnTo>
                  <a:lnTo>
                    <a:pt x="326" y="746"/>
                  </a:lnTo>
                  <a:lnTo>
                    <a:pt x="322" y="744"/>
                  </a:lnTo>
                  <a:lnTo>
                    <a:pt x="320" y="732"/>
                  </a:lnTo>
                  <a:lnTo>
                    <a:pt x="322" y="728"/>
                  </a:lnTo>
                  <a:lnTo>
                    <a:pt x="326" y="730"/>
                  </a:lnTo>
                  <a:close/>
                  <a:moveTo>
                    <a:pt x="318" y="698"/>
                  </a:moveTo>
                  <a:lnTo>
                    <a:pt x="320" y="710"/>
                  </a:lnTo>
                  <a:lnTo>
                    <a:pt x="320" y="712"/>
                  </a:lnTo>
                  <a:lnTo>
                    <a:pt x="318" y="714"/>
                  </a:lnTo>
                  <a:lnTo>
                    <a:pt x="316" y="712"/>
                  </a:lnTo>
                  <a:lnTo>
                    <a:pt x="314" y="700"/>
                  </a:lnTo>
                  <a:lnTo>
                    <a:pt x="316" y="696"/>
                  </a:lnTo>
                  <a:lnTo>
                    <a:pt x="318" y="698"/>
                  </a:lnTo>
                  <a:close/>
                  <a:moveTo>
                    <a:pt x="310" y="664"/>
                  </a:moveTo>
                  <a:lnTo>
                    <a:pt x="314" y="678"/>
                  </a:lnTo>
                  <a:lnTo>
                    <a:pt x="312" y="682"/>
                  </a:lnTo>
                  <a:lnTo>
                    <a:pt x="308" y="680"/>
                  </a:lnTo>
                  <a:lnTo>
                    <a:pt x="306" y="664"/>
                  </a:lnTo>
                  <a:lnTo>
                    <a:pt x="308" y="664"/>
                  </a:lnTo>
                  <a:lnTo>
                    <a:pt x="310" y="664"/>
                  </a:lnTo>
                  <a:close/>
                  <a:moveTo>
                    <a:pt x="304" y="632"/>
                  </a:moveTo>
                  <a:lnTo>
                    <a:pt x="308" y="646"/>
                  </a:lnTo>
                  <a:lnTo>
                    <a:pt x="306" y="648"/>
                  </a:lnTo>
                  <a:lnTo>
                    <a:pt x="302" y="646"/>
                  </a:lnTo>
                  <a:lnTo>
                    <a:pt x="300" y="632"/>
                  </a:lnTo>
                  <a:lnTo>
                    <a:pt x="300" y="630"/>
                  </a:lnTo>
                  <a:lnTo>
                    <a:pt x="304" y="632"/>
                  </a:lnTo>
                  <a:close/>
                  <a:moveTo>
                    <a:pt x="296" y="600"/>
                  </a:moveTo>
                  <a:lnTo>
                    <a:pt x="300" y="610"/>
                  </a:lnTo>
                  <a:lnTo>
                    <a:pt x="300" y="612"/>
                  </a:lnTo>
                  <a:lnTo>
                    <a:pt x="298" y="616"/>
                  </a:lnTo>
                  <a:lnTo>
                    <a:pt x="296" y="614"/>
                  </a:lnTo>
                  <a:lnTo>
                    <a:pt x="294" y="610"/>
                  </a:lnTo>
                  <a:lnTo>
                    <a:pt x="292" y="600"/>
                  </a:lnTo>
                  <a:lnTo>
                    <a:pt x="294" y="598"/>
                  </a:lnTo>
                  <a:lnTo>
                    <a:pt x="296" y="600"/>
                  </a:lnTo>
                  <a:close/>
                  <a:moveTo>
                    <a:pt x="290" y="566"/>
                  </a:moveTo>
                  <a:lnTo>
                    <a:pt x="292" y="580"/>
                  </a:lnTo>
                  <a:lnTo>
                    <a:pt x="290" y="584"/>
                  </a:lnTo>
                  <a:lnTo>
                    <a:pt x="288" y="582"/>
                  </a:lnTo>
                  <a:lnTo>
                    <a:pt x="284" y="566"/>
                  </a:lnTo>
                  <a:lnTo>
                    <a:pt x="286" y="566"/>
                  </a:lnTo>
                  <a:lnTo>
                    <a:pt x="290" y="566"/>
                  </a:lnTo>
                  <a:close/>
                  <a:moveTo>
                    <a:pt x="280" y="534"/>
                  </a:moveTo>
                  <a:lnTo>
                    <a:pt x="284" y="548"/>
                  </a:lnTo>
                  <a:lnTo>
                    <a:pt x="282" y="550"/>
                  </a:lnTo>
                  <a:lnTo>
                    <a:pt x="280" y="548"/>
                  </a:lnTo>
                  <a:lnTo>
                    <a:pt x="274" y="534"/>
                  </a:lnTo>
                  <a:lnTo>
                    <a:pt x="278" y="532"/>
                  </a:lnTo>
                  <a:lnTo>
                    <a:pt x="280" y="534"/>
                  </a:lnTo>
                  <a:close/>
                  <a:moveTo>
                    <a:pt x="272" y="502"/>
                  </a:moveTo>
                  <a:lnTo>
                    <a:pt x="272" y="508"/>
                  </a:lnTo>
                  <a:lnTo>
                    <a:pt x="274" y="514"/>
                  </a:lnTo>
                  <a:lnTo>
                    <a:pt x="272" y="518"/>
                  </a:lnTo>
                  <a:lnTo>
                    <a:pt x="270" y="516"/>
                  </a:lnTo>
                  <a:lnTo>
                    <a:pt x="268" y="510"/>
                  </a:lnTo>
                  <a:lnTo>
                    <a:pt x="266" y="504"/>
                  </a:lnTo>
                  <a:lnTo>
                    <a:pt x="268" y="500"/>
                  </a:lnTo>
                  <a:lnTo>
                    <a:pt x="272" y="502"/>
                  </a:lnTo>
                  <a:close/>
                  <a:moveTo>
                    <a:pt x="262" y="470"/>
                  </a:moveTo>
                  <a:lnTo>
                    <a:pt x="264" y="484"/>
                  </a:lnTo>
                  <a:lnTo>
                    <a:pt x="264" y="486"/>
                  </a:lnTo>
                  <a:lnTo>
                    <a:pt x="262" y="484"/>
                  </a:lnTo>
                  <a:lnTo>
                    <a:pt x="256" y="470"/>
                  </a:lnTo>
                  <a:lnTo>
                    <a:pt x="258" y="468"/>
                  </a:lnTo>
                  <a:lnTo>
                    <a:pt x="262" y="470"/>
                  </a:lnTo>
                  <a:close/>
                  <a:moveTo>
                    <a:pt x="250" y="438"/>
                  </a:moveTo>
                  <a:lnTo>
                    <a:pt x="254" y="452"/>
                  </a:lnTo>
                  <a:lnTo>
                    <a:pt x="254" y="454"/>
                  </a:lnTo>
                  <a:lnTo>
                    <a:pt x="250" y="452"/>
                  </a:lnTo>
                  <a:lnTo>
                    <a:pt x="246" y="440"/>
                  </a:lnTo>
                  <a:lnTo>
                    <a:pt x="246" y="436"/>
                  </a:lnTo>
                  <a:lnTo>
                    <a:pt x="250" y="438"/>
                  </a:lnTo>
                  <a:close/>
                  <a:moveTo>
                    <a:pt x="240" y="406"/>
                  </a:moveTo>
                  <a:lnTo>
                    <a:pt x="242" y="410"/>
                  </a:lnTo>
                  <a:lnTo>
                    <a:pt x="246" y="420"/>
                  </a:lnTo>
                  <a:lnTo>
                    <a:pt x="244" y="422"/>
                  </a:lnTo>
                  <a:lnTo>
                    <a:pt x="240" y="420"/>
                  </a:lnTo>
                  <a:lnTo>
                    <a:pt x="238" y="412"/>
                  </a:lnTo>
                  <a:lnTo>
                    <a:pt x="236" y="408"/>
                  </a:lnTo>
                  <a:lnTo>
                    <a:pt x="238" y="404"/>
                  </a:lnTo>
                  <a:lnTo>
                    <a:pt x="240" y="406"/>
                  </a:lnTo>
                  <a:close/>
                  <a:moveTo>
                    <a:pt x="228" y="374"/>
                  </a:moveTo>
                  <a:lnTo>
                    <a:pt x="232" y="386"/>
                  </a:lnTo>
                  <a:lnTo>
                    <a:pt x="232" y="388"/>
                  </a:lnTo>
                  <a:lnTo>
                    <a:pt x="230" y="390"/>
                  </a:lnTo>
                  <a:lnTo>
                    <a:pt x="228" y="390"/>
                  </a:lnTo>
                  <a:lnTo>
                    <a:pt x="228" y="388"/>
                  </a:lnTo>
                  <a:lnTo>
                    <a:pt x="222" y="376"/>
                  </a:lnTo>
                  <a:lnTo>
                    <a:pt x="224" y="372"/>
                  </a:lnTo>
                  <a:lnTo>
                    <a:pt x="228" y="374"/>
                  </a:lnTo>
                  <a:close/>
                  <a:moveTo>
                    <a:pt x="214" y="344"/>
                  </a:moveTo>
                  <a:lnTo>
                    <a:pt x="220" y="356"/>
                  </a:lnTo>
                  <a:lnTo>
                    <a:pt x="220" y="360"/>
                  </a:lnTo>
                  <a:lnTo>
                    <a:pt x="216" y="358"/>
                  </a:lnTo>
                  <a:lnTo>
                    <a:pt x="210" y="344"/>
                  </a:lnTo>
                  <a:lnTo>
                    <a:pt x="210" y="342"/>
                  </a:lnTo>
                  <a:lnTo>
                    <a:pt x="214" y="344"/>
                  </a:lnTo>
                  <a:close/>
                  <a:moveTo>
                    <a:pt x="200" y="312"/>
                  </a:moveTo>
                  <a:lnTo>
                    <a:pt x="202" y="314"/>
                  </a:lnTo>
                  <a:lnTo>
                    <a:pt x="206" y="326"/>
                  </a:lnTo>
                  <a:lnTo>
                    <a:pt x="204" y="328"/>
                  </a:lnTo>
                  <a:lnTo>
                    <a:pt x="202" y="328"/>
                  </a:lnTo>
                  <a:lnTo>
                    <a:pt x="196" y="318"/>
                  </a:lnTo>
                  <a:lnTo>
                    <a:pt x="194" y="316"/>
                  </a:lnTo>
                  <a:lnTo>
                    <a:pt x="196" y="312"/>
                  </a:lnTo>
                  <a:lnTo>
                    <a:pt x="200" y="312"/>
                  </a:lnTo>
                  <a:close/>
                  <a:moveTo>
                    <a:pt x="184" y="282"/>
                  </a:moveTo>
                  <a:lnTo>
                    <a:pt x="192" y="296"/>
                  </a:lnTo>
                  <a:lnTo>
                    <a:pt x="190" y="300"/>
                  </a:lnTo>
                  <a:lnTo>
                    <a:pt x="186" y="298"/>
                  </a:lnTo>
                  <a:lnTo>
                    <a:pt x="180" y="284"/>
                  </a:lnTo>
                  <a:lnTo>
                    <a:pt x="182" y="282"/>
                  </a:lnTo>
                  <a:lnTo>
                    <a:pt x="184" y="282"/>
                  </a:lnTo>
                  <a:close/>
                  <a:moveTo>
                    <a:pt x="168" y="254"/>
                  </a:moveTo>
                  <a:lnTo>
                    <a:pt x="176" y="266"/>
                  </a:lnTo>
                  <a:lnTo>
                    <a:pt x="176" y="270"/>
                  </a:lnTo>
                  <a:lnTo>
                    <a:pt x="172" y="268"/>
                  </a:lnTo>
                  <a:lnTo>
                    <a:pt x="164" y="256"/>
                  </a:lnTo>
                  <a:lnTo>
                    <a:pt x="166" y="252"/>
                  </a:lnTo>
                  <a:lnTo>
                    <a:pt x="168" y="254"/>
                  </a:lnTo>
                  <a:close/>
                  <a:moveTo>
                    <a:pt x="152" y="224"/>
                  </a:moveTo>
                  <a:lnTo>
                    <a:pt x="158" y="238"/>
                  </a:lnTo>
                  <a:lnTo>
                    <a:pt x="158" y="240"/>
                  </a:lnTo>
                  <a:lnTo>
                    <a:pt x="156" y="238"/>
                  </a:lnTo>
                  <a:lnTo>
                    <a:pt x="148" y="226"/>
                  </a:lnTo>
                  <a:lnTo>
                    <a:pt x="148" y="222"/>
                  </a:lnTo>
                  <a:lnTo>
                    <a:pt x="152" y="224"/>
                  </a:lnTo>
                  <a:close/>
                  <a:moveTo>
                    <a:pt x="134" y="194"/>
                  </a:moveTo>
                  <a:lnTo>
                    <a:pt x="142" y="208"/>
                  </a:lnTo>
                  <a:lnTo>
                    <a:pt x="140" y="212"/>
                  </a:lnTo>
                  <a:lnTo>
                    <a:pt x="138" y="210"/>
                  </a:lnTo>
                  <a:lnTo>
                    <a:pt x="130" y="198"/>
                  </a:lnTo>
                  <a:lnTo>
                    <a:pt x="130" y="194"/>
                  </a:lnTo>
                  <a:lnTo>
                    <a:pt x="134" y="194"/>
                  </a:lnTo>
                  <a:close/>
                  <a:moveTo>
                    <a:pt x="116" y="168"/>
                  </a:moveTo>
                  <a:lnTo>
                    <a:pt x="122" y="176"/>
                  </a:lnTo>
                  <a:lnTo>
                    <a:pt x="124" y="178"/>
                  </a:lnTo>
                  <a:lnTo>
                    <a:pt x="124" y="182"/>
                  </a:lnTo>
                  <a:lnTo>
                    <a:pt x="122" y="182"/>
                  </a:lnTo>
                  <a:lnTo>
                    <a:pt x="120" y="180"/>
                  </a:lnTo>
                  <a:lnTo>
                    <a:pt x="112" y="168"/>
                  </a:lnTo>
                  <a:lnTo>
                    <a:pt x="112" y="166"/>
                  </a:lnTo>
                  <a:lnTo>
                    <a:pt x="116" y="168"/>
                  </a:lnTo>
                  <a:close/>
                  <a:moveTo>
                    <a:pt x="98" y="138"/>
                  </a:moveTo>
                  <a:lnTo>
                    <a:pt x="106" y="150"/>
                  </a:lnTo>
                  <a:lnTo>
                    <a:pt x="106" y="154"/>
                  </a:lnTo>
                  <a:lnTo>
                    <a:pt x="104" y="154"/>
                  </a:lnTo>
                  <a:lnTo>
                    <a:pt x="96" y="140"/>
                  </a:lnTo>
                  <a:lnTo>
                    <a:pt x="96" y="138"/>
                  </a:lnTo>
                  <a:lnTo>
                    <a:pt x="98" y="138"/>
                  </a:lnTo>
                  <a:close/>
                  <a:moveTo>
                    <a:pt x="80" y="110"/>
                  </a:moveTo>
                  <a:lnTo>
                    <a:pt x="88" y="124"/>
                  </a:lnTo>
                  <a:lnTo>
                    <a:pt x="88" y="126"/>
                  </a:lnTo>
                  <a:lnTo>
                    <a:pt x="86" y="124"/>
                  </a:lnTo>
                  <a:lnTo>
                    <a:pt x="78" y="114"/>
                  </a:lnTo>
                  <a:lnTo>
                    <a:pt x="78" y="110"/>
                  </a:lnTo>
                  <a:lnTo>
                    <a:pt x="80" y="110"/>
                  </a:lnTo>
                  <a:close/>
                  <a:moveTo>
                    <a:pt x="62" y="82"/>
                  </a:moveTo>
                  <a:lnTo>
                    <a:pt x="66" y="88"/>
                  </a:lnTo>
                  <a:lnTo>
                    <a:pt x="70" y="96"/>
                  </a:lnTo>
                  <a:lnTo>
                    <a:pt x="68" y="98"/>
                  </a:lnTo>
                  <a:lnTo>
                    <a:pt x="66" y="96"/>
                  </a:lnTo>
                  <a:lnTo>
                    <a:pt x="60" y="90"/>
                  </a:lnTo>
                  <a:lnTo>
                    <a:pt x="58" y="86"/>
                  </a:lnTo>
                  <a:lnTo>
                    <a:pt x="60" y="82"/>
                  </a:lnTo>
                  <a:lnTo>
                    <a:pt x="62" y="82"/>
                  </a:lnTo>
                  <a:close/>
                  <a:moveTo>
                    <a:pt x="42" y="54"/>
                  </a:moveTo>
                  <a:lnTo>
                    <a:pt x="50" y="66"/>
                  </a:lnTo>
                  <a:lnTo>
                    <a:pt x="50" y="70"/>
                  </a:lnTo>
                  <a:lnTo>
                    <a:pt x="48" y="70"/>
                  </a:lnTo>
                  <a:lnTo>
                    <a:pt x="40" y="58"/>
                  </a:lnTo>
                  <a:lnTo>
                    <a:pt x="40" y="54"/>
                  </a:lnTo>
                  <a:lnTo>
                    <a:pt x="42" y="54"/>
                  </a:lnTo>
                  <a:close/>
                  <a:moveTo>
                    <a:pt x="24" y="26"/>
                  </a:moveTo>
                  <a:lnTo>
                    <a:pt x="32" y="38"/>
                  </a:lnTo>
                  <a:lnTo>
                    <a:pt x="32" y="44"/>
                  </a:lnTo>
                  <a:lnTo>
                    <a:pt x="28" y="42"/>
                  </a:lnTo>
                  <a:lnTo>
                    <a:pt x="20" y="30"/>
                  </a:lnTo>
                  <a:lnTo>
                    <a:pt x="20" y="26"/>
                  </a:lnTo>
                  <a:lnTo>
                    <a:pt x="24" y="26"/>
                  </a:lnTo>
                  <a:close/>
                  <a:moveTo>
                    <a:pt x="6" y="0"/>
                  </a:moveTo>
                  <a:lnTo>
                    <a:pt x="14" y="12"/>
                  </a:lnTo>
                  <a:lnTo>
                    <a:pt x="12" y="16"/>
                  </a:lnTo>
                  <a:lnTo>
                    <a:pt x="8" y="1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7"/>
            <p:cNvSpPr>
              <a:spLocks noEditPoints="1"/>
            </p:cNvSpPr>
            <p:nvPr/>
          </p:nvSpPr>
          <p:spPr bwMode="auto">
            <a:xfrm>
              <a:off x="3005138" y="4049713"/>
              <a:ext cx="2997200" cy="63500"/>
            </a:xfrm>
            <a:custGeom>
              <a:avLst/>
              <a:gdLst>
                <a:gd name="T0" fmla="*/ 1848 w 1888"/>
                <a:gd name="T1" fmla="*/ 0 h 40"/>
                <a:gd name="T2" fmla="*/ 1888 w 1888"/>
                <a:gd name="T3" fmla="*/ 20 h 40"/>
                <a:gd name="T4" fmla="*/ 1848 w 1888"/>
                <a:gd name="T5" fmla="*/ 40 h 40"/>
                <a:gd name="T6" fmla="*/ 1848 w 1888"/>
                <a:gd name="T7" fmla="*/ 0 h 40"/>
                <a:gd name="T8" fmla="*/ 2 w 1888"/>
                <a:gd name="T9" fmla="*/ 18 h 40"/>
                <a:gd name="T10" fmla="*/ 1854 w 1888"/>
                <a:gd name="T11" fmla="*/ 18 h 40"/>
                <a:gd name="T12" fmla="*/ 1858 w 1888"/>
                <a:gd name="T13" fmla="*/ 20 h 40"/>
                <a:gd name="T14" fmla="*/ 1854 w 1888"/>
                <a:gd name="T15" fmla="*/ 22 h 40"/>
                <a:gd name="T16" fmla="*/ 2 w 1888"/>
                <a:gd name="T17" fmla="*/ 22 h 40"/>
                <a:gd name="T18" fmla="*/ 0 w 1888"/>
                <a:gd name="T19" fmla="*/ 20 h 40"/>
                <a:gd name="T20" fmla="*/ 2 w 1888"/>
                <a:gd name="T21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88" h="40">
                  <a:moveTo>
                    <a:pt x="1848" y="0"/>
                  </a:moveTo>
                  <a:lnTo>
                    <a:pt x="1888" y="20"/>
                  </a:lnTo>
                  <a:lnTo>
                    <a:pt x="1848" y="40"/>
                  </a:lnTo>
                  <a:lnTo>
                    <a:pt x="1848" y="0"/>
                  </a:lnTo>
                  <a:close/>
                  <a:moveTo>
                    <a:pt x="2" y="18"/>
                  </a:moveTo>
                  <a:lnTo>
                    <a:pt x="1854" y="18"/>
                  </a:lnTo>
                  <a:lnTo>
                    <a:pt x="1858" y="20"/>
                  </a:lnTo>
                  <a:lnTo>
                    <a:pt x="1854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0" name="Freeform 8"/>
            <p:cNvSpPr>
              <a:spLocks noEditPoints="1"/>
            </p:cNvSpPr>
            <p:nvPr/>
          </p:nvSpPr>
          <p:spPr bwMode="auto">
            <a:xfrm>
              <a:off x="2979738" y="2297113"/>
              <a:ext cx="60325" cy="1787525"/>
            </a:xfrm>
            <a:custGeom>
              <a:avLst/>
              <a:gdLst>
                <a:gd name="T0" fmla="*/ 0 w 38"/>
                <a:gd name="T1" fmla="*/ 40 h 1126"/>
                <a:gd name="T2" fmla="*/ 18 w 38"/>
                <a:gd name="T3" fmla="*/ 0 h 1126"/>
                <a:gd name="T4" fmla="*/ 38 w 38"/>
                <a:gd name="T5" fmla="*/ 40 h 1126"/>
                <a:gd name="T6" fmla="*/ 0 w 38"/>
                <a:gd name="T7" fmla="*/ 40 h 1126"/>
                <a:gd name="T8" fmla="*/ 16 w 38"/>
                <a:gd name="T9" fmla="*/ 1124 h 1126"/>
                <a:gd name="T10" fmla="*/ 16 w 38"/>
                <a:gd name="T11" fmla="*/ 32 h 1126"/>
                <a:gd name="T12" fmla="*/ 18 w 38"/>
                <a:gd name="T13" fmla="*/ 32 h 1126"/>
                <a:gd name="T14" fmla="*/ 22 w 38"/>
                <a:gd name="T15" fmla="*/ 32 h 1126"/>
                <a:gd name="T16" fmla="*/ 22 w 38"/>
                <a:gd name="T17" fmla="*/ 1124 h 1126"/>
                <a:gd name="T18" fmla="*/ 18 w 38"/>
                <a:gd name="T19" fmla="*/ 1126 h 1126"/>
                <a:gd name="T20" fmla="*/ 16 w 38"/>
                <a:gd name="T21" fmla="*/ 1124 h 1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126">
                  <a:moveTo>
                    <a:pt x="0" y="40"/>
                  </a:moveTo>
                  <a:lnTo>
                    <a:pt x="18" y="0"/>
                  </a:lnTo>
                  <a:lnTo>
                    <a:pt x="38" y="40"/>
                  </a:lnTo>
                  <a:lnTo>
                    <a:pt x="0" y="40"/>
                  </a:lnTo>
                  <a:close/>
                  <a:moveTo>
                    <a:pt x="16" y="1124"/>
                  </a:moveTo>
                  <a:lnTo>
                    <a:pt x="16" y="32"/>
                  </a:lnTo>
                  <a:lnTo>
                    <a:pt x="18" y="32"/>
                  </a:lnTo>
                  <a:lnTo>
                    <a:pt x="22" y="32"/>
                  </a:lnTo>
                  <a:lnTo>
                    <a:pt x="22" y="1124"/>
                  </a:lnTo>
                  <a:lnTo>
                    <a:pt x="18" y="1126"/>
                  </a:lnTo>
                  <a:lnTo>
                    <a:pt x="16" y="11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1" name="Freeform 9"/>
            <p:cNvSpPr>
              <a:spLocks/>
            </p:cNvSpPr>
            <p:nvPr/>
          </p:nvSpPr>
          <p:spPr bwMode="auto">
            <a:xfrm>
              <a:off x="3065463" y="2586038"/>
              <a:ext cx="2590800" cy="1266825"/>
            </a:xfrm>
            <a:custGeom>
              <a:avLst/>
              <a:gdLst>
                <a:gd name="T0" fmla="*/ 46 w 1632"/>
                <a:gd name="T1" fmla="*/ 720 h 798"/>
                <a:gd name="T2" fmla="*/ 114 w 1632"/>
                <a:gd name="T3" fmla="*/ 622 h 798"/>
                <a:gd name="T4" fmla="*/ 158 w 1632"/>
                <a:gd name="T5" fmla="*/ 584 h 798"/>
                <a:gd name="T6" fmla="*/ 182 w 1632"/>
                <a:gd name="T7" fmla="*/ 576 h 798"/>
                <a:gd name="T8" fmla="*/ 204 w 1632"/>
                <a:gd name="T9" fmla="*/ 584 h 798"/>
                <a:gd name="T10" fmla="*/ 238 w 1632"/>
                <a:gd name="T11" fmla="*/ 618 h 798"/>
                <a:gd name="T12" fmla="*/ 296 w 1632"/>
                <a:gd name="T13" fmla="*/ 706 h 798"/>
                <a:gd name="T14" fmla="*/ 330 w 1632"/>
                <a:gd name="T15" fmla="*/ 744 h 798"/>
                <a:gd name="T16" fmla="*/ 358 w 1632"/>
                <a:gd name="T17" fmla="*/ 754 h 798"/>
                <a:gd name="T18" fmla="*/ 376 w 1632"/>
                <a:gd name="T19" fmla="*/ 746 h 798"/>
                <a:gd name="T20" fmla="*/ 408 w 1632"/>
                <a:gd name="T21" fmla="*/ 700 h 798"/>
                <a:gd name="T22" fmla="*/ 476 w 1632"/>
                <a:gd name="T23" fmla="*/ 546 h 798"/>
                <a:gd name="T24" fmla="*/ 520 w 1632"/>
                <a:gd name="T25" fmla="*/ 464 h 798"/>
                <a:gd name="T26" fmla="*/ 544 w 1632"/>
                <a:gd name="T27" fmla="*/ 444 h 798"/>
                <a:gd name="T28" fmla="*/ 566 w 1632"/>
                <a:gd name="T29" fmla="*/ 446 h 798"/>
                <a:gd name="T30" fmla="*/ 600 w 1632"/>
                <a:gd name="T31" fmla="*/ 482 h 798"/>
                <a:gd name="T32" fmla="*/ 656 w 1632"/>
                <a:gd name="T33" fmla="*/ 572 h 798"/>
                <a:gd name="T34" fmla="*/ 690 w 1632"/>
                <a:gd name="T35" fmla="*/ 614 h 798"/>
                <a:gd name="T36" fmla="*/ 714 w 1632"/>
                <a:gd name="T37" fmla="*/ 624 h 798"/>
                <a:gd name="T38" fmla="*/ 724 w 1632"/>
                <a:gd name="T39" fmla="*/ 620 h 798"/>
                <a:gd name="T40" fmla="*/ 748 w 1632"/>
                <a:gd name="T41" fmla="*/ 598 h 798"/>
                <a:gd name="T42" fmla="*/ 794 w 1632"/>
                <a:gd name="T43" fmla="*/ 502 h 798"/>
                <a:gd name="T44" fmla="*/ 860 w 1632"/>
                <a:gd name="T45" fmla="*/ 328 h 798"/>
                <a:gd name="T46" fmla="*/ 894 w 1632"/>
                <a:gd name="T47" fmla="*/ 274 h 798"/>
                <a:gd name="T48" fmla="*/ 906 w 1632"/>
                <a:gd name="T49" fmla="*/ 266 h 798"/>
                <a:gd name="T50" fmla="*/ 924 w 1632"/>
                <a:gd name="T51" fmla="*/ 268 h 798"/>
                <a:gd name="T52" fmla="*/ 952 w 1632"/>
                <a:gd name="T53" fmla="*/ 296 h 798"/>
                <a:gd name="T54" fmla="*/ 998 w 1632"/>
                <a:gd name="T55" fmla="*/ 382 h 798"/>
                <a:gd name="T56" fmla="*/ 1044 w 1632"/>
                <a:gd name="T57" fmla="*/ 466 h 798"/>
                <a:gd name="T58" fmla="*/ 1072 w 1632"/>
                <a:gd name="T59" fmla="*/ 490 h 798"/>
                <a:gd name="T60" fmla="*/ 1088 w 1632"/>
                <a:gd name="T61" fmla="*/ 488 h 798"/>
                <a:gd name="T62" fmla="*/ 1100 w 1632"/>
                <a:gd name="T63" fmla="*/ 476 h 798"/>
                <a:gd name="T64" fmla="*/ 1134 w 1632"/>
                <a:gd name="T65" fmla="*/ 408 h 798"/>
                <a:gd name="T66" fmla="*/ 1202 w 1632"/>
                <a:gd name="T67" fmla="*/ 192 h 798"/>
                <a:gd name="T68" fmla="*/ 1248 w 1632"/>
                <a:gd name="T69" fmla="*/ 72 h 798"/>
                <a:gd name="T70" fmla="*/ 1270 w 1632"/>
                <a:gd name="T71" fmla="*/ 44 h 798"/>
                <a:gd name="T72" fmla="*/ 1280 w 1632"/>
                <a:gd name="T73" fmla="*/ 42 h 798"/>
                <a:gd name="T74" fmla="*/ 1304 w 1632"/>
                <a:gd name="T75" fmla="*/ 52 h 798"/>
                <a:gd name="T76" fmla="*/ 1336 w 1632"/>
                <a:gd name="T77" fmla="*/ 100 h 798"/>
                <a:gd name="T78" fmla="*/ 1404 w 1632"/>
                <a:gd name="T79" fmla="*/ 230 h 798"/>
                <a:gd name="T80" fmla="*/ 1438 w 1632"/>
                <a:gd name="T81" fmla="*/ 266 h 798"/>
                <a:gd name="T82" fmla="*/ 1450 w 1632"/>
                <a:gd name="T83" fmla="*/ 266 h 798"/>
                <a:gd name="T84" fmla="*/ 1486 w 1632"/>
                <a:gd name="T85" fmla="*/ 244 h 798"/>
                <a:gd name="T86" fmla="*/ 1526 w 1632"/>
                <a:gd name="T87" fmla="*/ 190 h 798"/>
                <a:gd name="T88" fmla="*/ 1598 w 1632"/>
                <a:gd name="T89" fmla="*/ 60 h 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32" h="798">
                  <a:moveTo>
                    <a:pt x="0" y="798"/>
                  </a:moveTo>
                  <a:lnTo>
                    <a:pt x="0" y="798"/>
                  </a:lnTo>
                  <a:lnTo>
                    <a:pt x="46" y="720"/>
                  </a:lnTo>
                  <a:lnTo>
                    <a:pt x="68" y="684"/>
                  </a:lnTo>
                  <a:lnTo>
                    <a:pt x="90" y="650"/>
                  </a:lnTo>
                  <a:lnTo>
                    <a:pt x="114" y="622"/>
                  </a:lnTo>
                  <a:lnTo>
                    <a:pt x="136" y="600"/>
                  </a:lnTo>
                  <a:lnTo>
                    <a:pt x="148" y="592"/>
                  </a:lnTo>
                  <a:lnTo>
                    <a:pt x="158" y="584"/>
                  </a:lnTo>
                  <a:lnTo>
                    <a:pt x="170" y="580"/>
                  </a:lnTo>
                  <a:lnTo>
                    <a:pt x="182" y="576"/>
                  </a:lnTo>
                  <a:lnTo>
                    <a:pt x="182" y="576"/>
                  </a:lnTo>
                  <a:lnTo>
                    <a:pt x="188" y="576"/>
                  </a:lnTo>
                  <a:lnTo>
                    <a:pt x="192" y="578"/>
                  </a:lnTo>
                  <a:lnTo>
                    <a:pt x="204" y="584"/>
                  </a:lnTo>
                  <a:lnTo>
                    <a:pt x="216" y="592"/>
                  </a:lnTo>
                  <a:lnTo>
                    <a:pt x="228" y="604"/>
                  </a:lnTo>
                  <a:lnTo>
                    <a:pt x="238" y="618"/>
                  </a:lnTo>
                  <a:lnTo>
                    <a:pt x="250" y="636"/>
                  </a:lnTo>
                  <a:lnTo>
                    <a:pt x="274" y="670"/>
                  </a:lnTo>
                  <a:lnTo>
                    <a:pt x="296" y="706"/>
                  </a:lnTo>
                  <a:lnTo>
                    <a:pt x="308" y="720"/>
                  </a:lnTo>
                  <a:lnTo>
                    <a:pt x="318" y="734"/>
                  </a:lnTo>
                  <a:lnTo>
                    <a:pt x="330" y="744"/>
                  </a:lnTo>
                  <a:lnTo>
                    <a:pt x="342" y="752"/>
                  </a:lnTo>
                  <a:lnTo>
                    <a:pt x="352" y="754"/>
                  </a:lnTo>
                  <a:lnTo>
                    <a:pt x="358" y="754"/>
                  </a:lnTo>
                  <a:lnTo>
                    <a:pt x="364" y="754"/>
                  </a:lnTo>
                  <a:lnTo>
                    <a:pt x="364" y="754"/>
                  </a:lnTo>
                  <a:lnTo>
                    <a:pt x="376" y="746"/>
                  </a:lnTo>
                  <a:lnTo>
                    <a:pt x="386" y="734"/>
                  </a:lnTo>
                  <a:lnTo>
                    <a:pt x="398" y="718"/>
                  </a:lnTo>
                  <a:lnTo>
                    <a:pt x="408" y="700"/>
                  </a:lnTo>
                  <a:lnTo>
                    <a:pt x="430" y="652"/>
                  </a:lnTo>
                  <a:lnTo>
                    <a:pt x="454" y="598"/>
                  </a:lnTo>
                  <a:lnTo>
                    <a:pt x="476" y="546"/>
                  </a:lnTo>
                  <a:lnTo>
                    <a:pt x="498" y="498"/>
                  </a:lnTo>
                  <a:lnTo>
                    <a:pt x="510" y="480"/>
                  </a:lnTo>
                  <a:lnTo>
                    <a:pt x="520" y="464"/>
                  </a:lnTo>
                  <a:lnTo>
                    <a:pt x="532" y="452"/>
                  </a:lnTo>
                  <a:lnTo>
                    <a:pt x="544" y="444"/>
                  </a:lnTo>
                  <a:lnTo>
                    <a:pt x="544" y="444"/>
                  </a:lnTo>
                  <a:lnTo>
                    <a:pt x="550" y="444"/>
                  </a:lnTo>
                  <a:lnTo>
                    <a:pt x="554" y="444"/>
                  </a:lnTo>
                  <a:lnTo>
                    <a:pt x="566" y="446"/>
                  </a:lnTo>
                  <a:lnTo>
                    <a:pt x="578" y="456"/>
                  </a:lnTo>
                  <a:lnTo>
                    <a:pt x="588" y="466"/>
                  </a:lnTo>
                  <a:lnTo>
                    <a:pt x="600" y="482"/>
                  </a:lnTo>
                  <a:lnTo>
                    <a:pt x="612" y="498"/>
                  </a:lnTo>
                  <a:lnTo>
                    <a:pt x="634" y="536"/>
                  </a:lnTo>
                  <a:lnTo>
                    <a:pt x="656" y="572"/>
                  </a:lnTo>
                  <a:lnTo>
                    <a:pt x="668" y="588"/>
                  </a:lnTo>
                  <a:lnTo>
                    <a:pt x="680" y="602"/>
                  </a:lnTo>
                  <a:lnTo>
                    <a:pt x="690" y="614"/>
                  </a:lnTo>
                  <a:lnTo>
                    <a:pt x="702" y="620"/>
                  </a:lnTo>
                  <a:lnTo>
                    <a:pt x="708" y="622"/>
                  </a:lnTo>
                  <a:lnTo>
                    <a:pt x="714" y="624"/>
                  </a:lnTo>
                  <a:lnTo>
                    <a:pt x="720" y="624"/>
                  </a:lnTo>
                  <a:lnTo>
                    <a:pt x="724" y="620"/>
                  </a:lnTo>
                  <a:lnTo>
                    <a:pt x="724" y="620"/>
                  </a:lnTo>
                  <a:lnTo>
                    <a:pt x="730" y="618"/>
                  </a:lnTo>
                  <a:lnTo>
                    <a:pt x="736" y="612"/>
                  </a:lnTo>
                  <a:lnTo>
                    <a:pt x="748" y="598"/>
                  </a:lnTo>
                  <a:lnTo>
                    <a:pt x="760" y="580"/>
                  </a:lnTo>
                  <a:lnTo>
                    <a:pt x="770" y="556"/>
                  </a:lnTo>
                  <a:lnTo>
                    <a:pt x="794" y="502"/>
                  </a:lnTo>
                  <a:lnTo>
                    <a:pt x="816" y="440"/>
                  </a:lnTo>
                  <a:lnTo>
                    <a:pt x="838" y="380"/>
                  </a:lnTo>
                  <a:lnTo>
                    <a:pt x="860" y="328"/>
                  </a:lnTo>
                  <a:lnTo>
                    <a:pt x="872" y="304"/>
                  </a:lnTo>
                  <a:lnTo>
                    <a:pt x="884" y="286"/>
                  </a:lnTo>
                  <a:lnTo>
                    <a:pt x="894" y="274"/>
                  </a:lnTo>
                  <a:lnTo>
                    <a:pt x="900" y="270"/>
                  </a:lnTo>
                  <a:lnTo>
                    <a:pt x="906" y="266"/>
                  </a:lnTo>
                  <a:lnTo>
                    <a:pt x="906" y="266"/>
                  </a:lnTo>
                  <a:lnTo>
                    <a:pt x="912" y="266"/>
                  </a:lnTo>
                  <a:lnTo>
                    <a:pt x="918" y="266"/>
                  </a:lnTo>
                  <a:lnTo>
                    <a:pt x="924" y="268"/>
                  </a:lnTo>
                  <a:lnTo>
                    <a:pt x="930" y="272"/>
                  </a:lnTo>
                  <a:lnTo>
                    <a:pt x="940" y="282"/>
                  </a:lnTo>
                  <a:lnTo>
                    <a:pt x="952" y="296"/>
                  </a:lnTo>
                  <a:lnTo>
                    <a:pt x="964" y="316"/>
                  </a:lnTo>
                  <a:lnTo>
                    <a:pt x="976" y="336"/>
                  </a:lnTo>
                  <a:lnTo>
                    <a:pt x="998" y="382"/>
                  </a:lnTo>
                  <a:lnTo>
                    <a:pt x="1020" y="428"/>
                  </a:lnTo>
                  <a:lnTo>
                    <a:pt x="1032" y="448"/>
                  </a:lnTo>
                  <a:lnTo>
                    <a:pt x="1044" y="466"/>
                  </a:lnTo>
                  <a:lnTo>
                    <a:pt x="1054" y="478"/>
                  </a:lnTo>
                  <a:lnTo>
                    <a:pt x="1066" y="488"/>
                  </a:lnTo>
                  <a:lnTo>
                    <a:pt x="1072" y="490"/>
                  </a:lnTo>
                  <a:lnTo>
                    <a:pt x="1078" y="490"/>
                  </a:lnTo>
                  <a:lnTo>
                    <a:pt x="1082" y="490"/>
                  </a:lnTo>
                  <a:lnTo>
                    <a:pt x="1088" y="488"/>
                  </a:lnTo>
                  <a:lnTo>
                    <a:pt x="1088" y="488"/>
                  </a:lnTo>
                  <a:lnTo>
                    <a:pt x="1094" y="482"/>
                  </a:lnTo>
                  <a:lnTo>
                    <a:pt x="1100" y="476"/>
                  </a:lnTo>
                  <a:lnTo>
                    <a:pt x="1110" y="460"/>
                  </a:lnTo>
                  <a:lnTo>
                    <a:pt x="1122" y="436"/>
                  </a:lnTo>
                  <a:lnTo>
                    <a:pt x="1134" y="408"/>
                  </a:lnTo>
                  <a:lnTo>
                    <a:pt x="1156" y="340"/>
                  </a:lnTo>
                  <a:lnTo>
                    <a:pt x="1178" y="266"/>
                  </a:lnTo>
                  <a:lnTo>
                    <a:pt x="1202" y="192"/>
                  </a:lnTo>
                  <a:lnTo>
                    <a:pt x="1224" y="124"/>
                  </a:lnTo>
                  <a:lnTo>
                    <a:pt x="1236" y="96"/>
                  </a:lnTo>
                  <a:lnTo>
                    <a:pt x="1248" y="72"/>
                  </a:lnTo>
                  <a:lnTo>
                    <a:pt x="1258" y="56"/>
                  </a:lnTo>
                  <a:lnTo>
                    <a:pt x="1264" y="50"/>
                  </a:lnTo>
                  <a:lnTo>
                    <a:pt x="1270" y="44"/>
                  </a:lnTo>
                  <a:lnTo>
                    <a:pt x="1270" y="44"/>
                  </a:lnTo>
                  <a:lnTo>
                    <a:pt x="1276" y="42"/>
                  </a:lnTo>
                  <a:lnTo>
                    <a:pt x="1280" y="42"/>
                  </a:lnTo>
                  <a:lnTo>
                    <a:pt x="1286" y="42"/>
                  </a:lnTo>
                  <a:lnTo>
                    <a:pt x="1292" y="44"/>
                  </a:lnTo>
                  <a:lnTo>
                    <a:pt x="1304" y="52"/>
                  </a:lnTo>
                  <a:lnTo>
                    <a:pt x="1314" y="64"/>
                  </a:lnTo>
                  <a:lnTo>
                    <a:pt x="1326" y="82"/>
                  </a:lnTo>
                  <a:lnTo>
                    <a:pt x="1336" y="100"/>
                  </a:lnTo>
                  <a:lnTo>
                    <a:pt x="1360" y="144"/>
                  </a:lnTo>
                  <a:lnTo>
                    <a:pt x="1382" y="190"/>
                  </a:lnTo>
                  <a:lnTo>
                    <a:pt x="1404" y="230"/>
                  </a:lnTo>
                  <a:lnTo>
                    <a:pt x="1416" y="246"/>
                  </a:lnTo>
                  <a:lnTo>
                    <a:pt x="1428" y="258"/>
                  </a:lnTo>
                  <a:lnTo>
                    <a:pt x="1438" y="266"/>
                  </a:lnTo>
                  <a:lnTo>
                    <a:pt x="1444" y="266"/>
                  </a:lnTo>
                  <a:lnTo>
                    <a:pt x="1450" y="266"/>
                  </a:lnTo>
                  <a:lnTo>
                    <a:pt x="1450" y="266"/>
                  </a:lnTo>
                  <a:lnTo>
                    <a:pt x="1460" y="262"/>
                  </a:lnTo>
                  <a:lnTo>
                    <a:pt x="1474" y="254"/>
                  </a:lnTo>
                  <a:lnTo>
                    <a:pt x="1486" y="244"/>
                  </a:lnTo>
                  <a:lnTo>
                    <a:pt x="1500" y="228"/>
                  </a:lnTo>
                  <a:lnTo>
                    <a:pt x="1512" y="210"/>
                  </a:lnTo>
                  <a:lnTo>
                    <a:pt x="1526" y="190"/>
                  </a:lnTo>
                  <a:lnTo>
                    <a:pt x="1552" y="148"/>
                  </a:lnTo>
                  <a:lnTo>
                    <a:pt x="1576" y="102"/>
                  </a:lnTo>
                  <a:lnTo>
                    <a:pt x="1598" y="60"/>
                  </a:lnTo>
                  <a:lnTo>
                    <a:pt x="1618" y="24"/>
                  </a:lnTo>
                  <a:lnTo>
                    <a:pt x="163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3" name="Freeform 10"/>
            <p:cNvSpPr>
              <a:spLocks noEditPoints="1"/>
            </p:cNvSpPr>
            <p:nvPr/>
          </p:nvSpPr>
          <p:spPr bwMode="auto">
            <a:xfrm>
              <a:off x="3005138" y="3687763"/>
              <a:ext cx="269875" cy="225425"/>
            </a:xfrm>
            <a:custGeom>
              <a:avLst/>
              <a:gdLst>
                <a:gd name="T0" fmla="*/ 156 w 170"/>
                <a:gd name="T1" fmla="*/ 10 h 142"/>
                <a:gd name="T2" fmla="*/ 168 w 170"/>
                <a:gd name="T3" fmla="*/ 0 h 142"/>
                <a:gd name="T4" fmla="*/ 170 w 170"/>
                <a:gd name="T5" fmla="*/ 0 h 142"/>
                <a:gd name="T6" fmla="*/ 170 w 170"/>
                <a:gd name="T7" fmla="*/ 4 h 142"/>
                <a:gd name="T8" fmla="*/ 158 w 170"/>
                <a:gd name="T9" fmla="*/ 14 h 142"/>
                <a:gd name="T10" fmla="*/ 156 w 170"/>
                <a:gd name="T11" fmla="*/ 14 h 142"/>
                <a:gd name="T12" fmla="*/ 156 w 170"/>
                <a:gd name="T13" fmla="*/ 10 h 142"/>
                <a:gd name="T14" fmla="*/ 130 w 170"/>
                <a:gd name="T15" fmla="*/ 32 h 142"/>
                <a:gd name="T16" fmla="*/ 140 w 170"/>
                <a:gd name="T17" fmla="*/ 22 h 142"/>
                <a:gd name="T18" fmla="*/ 144 w 170"/>
                <a:gd name="T19" fmla="*/ 22 h 142"/>
                <a:gd name="T20" fmla="*/ 144 w 170"/>
                <a:gd name="T21" fmla="*/ 24 h 142"/>
                <a:gd name="T22" fmla="*/ 132 w 170"/>
                <a:gd name="T23" fmla="*/ 34 h 142"/>
                <a:gd name="T24" fmla="*/ 130 w 170"/>
                <a:gd name="T25" fmla="*/ 34 h 142"/>
                <a:gd name="T26" fmla="*/ 130 w 170"/>
                <a:gd name="T27" fmla="*/ 32 h 142"/>
                <a:gd name="T28" fmla="*/ 106 w 170"/>
                <a:gd name="T29" fmla="*/ 52 h 142"/>
                <a:gd name="T30" fmla="*/ 114 w 170"/>
                <a:gd name="T31" fmla="*/ 42 h 142"/>
                <a:gd name="T32" fmla="*/ 118 w 170"/>
                <a:gd name="T33" fmla="*/ 42 h 142"/>
                <a:gd name="T34" fmla="*/ 118 w 170"/>
                <a:gd name="T35" fmla="*/ 46 h 142"/>
                <a:gd name="T36" fmla="*/ 106 w 170"/>
                <a:gd name="T37" fmla="*/ 56 h 142"/>
                <a:gd name="T38" fmla="*/ 104 w 170"/>
                <a:gd name="T39" fmla="*/ 56 h 142"/>
                <a:gd name="T40" fmla="*/ 106 w 170"/>
                <a:gd name="T41" fmla="*/ 52 h 142"/>
                <a:gd name="T42" fmla="*/ 78 w 170"/>
                <a:gd name="T43" fmla="*/ 74 h 142"/>
                <a:gd name="T44" fmla="*/ 90 w 170"/>
                <a:gd name="T45" fmla="*/ 64 h 142"/>
                <a:gd name="T46" fmla="*/ 94 w 170"/>
                <a:gd name="T47" fmla="*/ 64 h 142"/>
                <a:gd name="T48" fmla="*/ 92 w 170"/>
                <a:gd name="T49" fmla="*/ 68 h 142"/>
                <a:gd name="T50" fmla="*/ 82 w 170"/>
                <a:gd name="T51" fmla="*/ 78 h 142"/>
                <a:gd name="T52" fmla="*/ 78 w 170"/>
                <a:gd name="T53" fmla="*/ 78 h 142"/>
                <a:gd name="T54" fmla="*/ 78 w 170"/>
                <a:gd name="T55" fmla="*/ 74 h 142"/>
                <a:gd name="T56" fmla="*/ 52 w 170"/>
                <a:gd name="T57" fmla="*/ 96 h 142"/>
                <a:gd name="T58" fmla="*/ 64 w 170"/>
                <a:gd name="T59" fmla="*/ 86 h 142"/>
                <a:gd name="T60" fmla="*/ 68 w 170"/>
                <a:gd name="T61" fmla="*/ 86 h 142"/>
                <a:gd name="T62" fmla="*/ 68 w 170"/>
                <a:gd name="T63" fmla="*/ 90 h 142"/>
                <a:gd name="T64" fmla="*/ 56 w 170"/>
                <a:gd name="T65" fmla="*/ 98 h 142"/>
                <a:gd name="T66" fmla="*/ 52 w 170"/>
                <a:gd name="T67" fmla="*/ 98 h 142"/>
                <a:gd name="T68" fmla="*/ 52 w 170"/>
                <a:gd name="T69" fmla="*/ 96 h 142"/>
                <a:gd name="T70" fmla="*/ 26 w 170"/>
                <a:gd name="T71" fmla="*/ 116 h 142"/>
                <a:gd name="T72" fmla="*/ 38 w 170"/>
                <a:gd name="T73" fmla="*/ 106 h 142"/>
                <a:gd name="T74" fmla="*/ 42 w 170"/>
                <a:gd name="T75" fmla="*/ 108 h 142"/>
                <a:gd name="T76" fmla="*/ 42 w 170"/>
                <a:gd name="T77" fmla="*/ 112 h 142"/>
                <a:gd name="T78" fmla="*/ 30 w 170"/>
                <a:gd name="T79" fmla="*/ 120 h 142"/>
                <a:gd name="T80" fmla="*/ 26 w 170"/>
                <a:gd name="T81" fmla="*/ 120 h 142"/>
                <a:gd name="T82" fmla="*/ 26 w 170"/>
                <a:gd name="T83" fmla="*/ 116 h 142"/>
                <a:gd name="T84" fmla="*/ 0 w 170"/>
                <a:gd name="T85" fmla="*/ 138 h 142"/>
                <a:gd name="T86" fmla="*/ 12 w 170"/>
                <a:gd name="T87" fmla="*/ 130 h 142"/>
                <a:gd name="T88" fmla="*/ 16 w 170"/>
                <a:gd name="T89" fmla="*/ 130 h 142"/>
                <a:gd name="T90" fmla="*/ 16 w 170"/>
                <a:gd name="T91" fmla="*/ 132 h 142"/>
                <a:gd name="T92" fmla="*/ 4 w 170"/>
                <a:gd name="T93" fmla="*/ 142 h 142"/>
                <a:gd name="T94" fmla="*/ 0 w 170"/>
                <a:gd name="T95" fmla="*/ 140 h 142"/>
                <a:gd name="T96" fmla="*/ 0 w 170"/>
                <a:gd name="T97" fmla="*/ 138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0" h="142">
                  <a:moveTo>
                    <a:pt x="156" y="10"/>
                  </a:moveTo>
                  <a:lnTo>
                    <a:pt x="168" y="0"/>
                  </a:lnTo>
                  <a:lnTo>
                    <a:pt x="170" y="0"/>
                  </a:lnTo>
                  <a:lnTo>
                    <a:pt x="170" y="4"/>
                  </a:lnTo>
                  <a:lnTo>
                    <a:pt x="158" y="14"/>
                  </a:lnTo>
                  <a:lnTo>
                    <a:pt x="156" y="14"/>
                  </a:lnTo>
                  <a:lnTo>
                    <a:pt x="156" y="10"/>
                  </a:lnTo>
                  <a:close/>
                  <a:moveTo>
                    <a:pt x="130" y="32"/>
                  </a:moveTo>
                  <a:lnTo>
                    <a:pt x="140" y="22"/>
                  </a:lnTo>
                  <a:lnTo>
                    <a:pt x="144" y="22"/>
                  </a:lnTo>
                  <a:lnTo>
                    <a:pt x="144" y="24"/>
                  </a:lnTo>
                  <a:lnTo>
                    <a:pt x="132" y="34"/>
                  </a:lnTo>
                  <a:lnTo>
                    <a:pt x="130" y="34"/>
                  </a:lnTo>
                  <a:lnTo>
                    <a:pt x="130" y="32"/>
                  </a:lnTo>
                  <a:close/>
                  <a:moveTo>
                    <a:pt x="106" y="52"/>
                  </a:moveTo>
                  <a:lnTo>
                    <a:pt x="114" y="42"/>
                  </a:lnTo>
                  <a:lnTo>
                    <a:pt x="118" y="42"/>
                  </a:lnTo>
                  <a:lnTo>
                    <a:pt x="118" y="46"/>
                  </a:lnTo>
                  <a:lnTo>
                    <a:pt x="106" y="56"/>
                  </a:lnTo>
                  <a:lnTo>
                    <a:pt x="104" y="56"/>
                  </a:lnTo>
                  <a:lnTo>
                    <a:pt x="106" y="52"/>
                  </a:lnTo>
                  <a:close/>
                  <a:moveTo>
                    <a:pt x="78" y="74"/>
                  </a:moveTo>
                  <a:lnTo>
                    <a:pt x="90" y="64"/>
                  </a:lnTo>
                  <a:lnTo>
                    <a:pt x="94" y="64"/>
                  </a:lnTo>
                  <a:lnTo>
                    <a:pt x="92" y="68"/>
                  </a:lnTo>
                  <a:lnTo>
                    <a:pt x="82" y="78"/>
                  </a:lnTo>
                  <a:lnTo>
                    <a:pt x="78" y="78"/>
                  </a:lnTo>
                  <a:lnTo>
                    <a:pt x="78" y="74"/>
                  </a:lnTo>
                  <a:close/>
                  <a:moveTo>
                    <a:pt x="52" y="96"/>
                  </a:moveTo>
                  <a:lnTo>
                    <a:pt x="64" y="86"/>
                  </a:lnTo>
                  <a:lnTo>
                    <a:pt x="68" y="86"/>
                  </a:lnTo>
                  <a:lnTo>
                    <a:pt x="68" y="90"/>
                  </a:lnTo>
                  <a:lnTo>
                    <a:pt x="56" y="98"/>
                  </a:lnTo>
                  <a:lnTo>
                    <a:pt x="52" y="98"/>
                  </a:lnTo>
                  <a:lnTo>
                    <a:pt x="52" y="96"/>
                  </a:lnTo>
                  <a:close/>
                  <a:moveTo>
                    <a:pt x="26" y="116"/>
                  </a:moveTo>
                  <a:lnTo>
                    <a:pt x="38" y="106"/>
                  </a:lnTo>
                  <a:lnTo>
                    <a:pt x="42" y="108"/>
                  </a:lnTo>
                  <a:lnTo>
                    <a:pt x="42" y="112"/>
                  </a:lnTo>
                  <a:lnTo>
                    <a:pt x="30" y="120"/>
                  </a:lnTo>
                  <a:lnTo>
                    <a:pt x="26" y="120"/>
                  </a:lnTo>
                  <a:lnTo>
                    <a:pt x="26" y="116"/>
                  </a:lnTo>
                  <a:close/>
                  <a:moveTo>
                    <a:pt x="0" y="138"/>
                  </a:moveTo>
                  <a:lnTo>
                    <a:pt x="12" y="130"/>
                  </a:lnTo>
                  <a:lnTo>
                    <a:pt x="16" y="130"/>
                  </a:lnTo>
                  <a:lnTo>
                    <a:pt x="16" y="132"/>
                  </a:lnTo>
                  <a:lnTo>
                    <a:pt x="4" y="142"/>
                  </a:lnTo>
                  <a:lnTo>
                    <a:pt x="0" y="140"/>
                  </a:lnTo>
                  <a:lnTo>
                    <a:pt x="0" y="1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4" name="Freeform 11"/>
            <p:cNvSpPr>
              <a:spLocks noEditPoints="1"/>
            </p:cNvSpPr>
            <p:nvPr/>
          </p:nvSpPr>
          <p:spPr bwMode="auto">
            <a:xfrm>
              <a:off x="3294063" y="3459163"/>
              <a:ext cx="276225" cy="215900"/>
            </a:xfrm>
            <a:custGeom>
              <a:avLst/>
              <a:gdLst>
                <a:gd name="T0" fmla="*/ 160 w 174"/>
                <a:gd name="T1" fmla="*/ 8 h 136"/>
                <a:gd name="T2" fmla="*/ 164 w 174"/>
                <a:gd name="T3" fmla="*/ 6 h 136"/>
                <a:gd name="T4" fmla="*/ 172 w 174"/>
                <a:gd name="T5" fmla="*/ 0 h 136"/>
                <a:gd name="T6" fmla="*/ 174 w 174"/>
                <a:gd name="T7" fmla="*/ 0 h 136"/>
                <a:gd name="T8" fmla="*/ 174 w 174"/>
                <a:gd name="T9" fmla="*/ 4 h 136"/>
                <a:gd name="T10" fmla="*/ 168 w 174"/>
                <a:gd name="T11" fmla="*/ 8 h 136"/>
                <a:gd name="T12" fmla="*/ 162 w 174"/>
                <a:gd name="T13" fmla="*/ 14 h 136"/>
                <a:gd name="T14" fmla="*/ 160 w 174"/>
                <a:gd name="T15" fmla="*/ 12 h 136"/>
                <a:gd name="T16" fmla="*/ 160 w 174"/>
                <a:gd name="T17" fmla="*/ 8 h 136"/>
                <a:gd name="T18" fmla="*/ 134 w 174"/>
                <a:gd name="T19" fmla="*/ 28 h 136"/>
                <a:gd name="T20" fmla="*/ 144 w 174"/>
                <a:gd name="T21" fmla="*/ 20 h 136"/>
                <a:gd name="T22" fmla="*/ 148 w 174"/>
                <a:gd name="T23" fmla="*/ 20 h 136"/>
                <a:gd name="T24" fmla="*/ 146 w 174"/>
                <a:gd name="T25" fmla="*/ 26 h 136"/>
                <a:gd name="T26" fmla="*/ 136 w 174"/>
                <a:gd name="T27" fmla="*/ 34 h 136"/>
                <a:gd name="T28" fmla="*/ 132 w 174"/>
                <a:gd name="T29" fmla="*/ 34 h 136"/>
                <a:gd name="T30" fmla="*/ 134 w 174"/>
                <a:gd name="T31" fmla="*/ 28 h 136"/>
                <a:gd name="T32" fmla="*/ 106 w 174"/>
                <a:gd name="T33" fmla="*/ 50 h 136"/>
                <a:gd name="T34" fmla="*/ 114 w 174"/>
                <a:gd name="T35" fmla="*/ 44 h 136"/>
                <a:gd name="T36" fmla="*/ 118 w 174"/>
                <a:gd name="T37" fmla="*/ 40 h 136"/>
                <a:gd name="T38" fmla="*/ 120 w 174"/>
                <a:gd name="T39" fmla="*/ 42 h 136"/>
                <a:gd name="T40" fmla="*/ 120 w 174"/>
                <a:gd name="T41" fmla="*/ 44 h 136"/>
                <a:gd name="T42" fmla="*/ 118 w 174"/>
                <a:gd name="T43" fmla="*/ 46 h 136"/>
                <a:gd name="T44" fmla="*/ 110 w 174"/>
                <a:gd name="T45" fmla="*/ 54 h 136"/>
                <a:gd name="T46" fmla="*/ 106 w 174"/>
                <a:gd name="T47" fmla="*/ 54 h 136"/>
                <a:gd name="T48" fmla="*/ 106 w 174"/>
                <a:gd name="T49" fmla="*/ 50 h 136"/>
                <a:gd name="T50" fmla="*/ 80 w 174"/>
                <a:gd name="T51" fmla="*/ 70 h 136"/>
                <a:gd name="T52" fmla="*/ 92 w 174"/>
                <a:gd name="T53" fmla="*/ 62 h 136"/>
                <a:gd name="T54" fmla="*/ 94 w 174"/>
                <a:gd name="T55" fmla="*/ 62 h 136"/>
                <a:gd name="T56" fmla="*/ 94 w 174"/>
                <a:gd name="T57" fmla="*/ 64 h 136"/>
                <a:gd name="T58" fmla="*/ 82 w 174"/>
                <a:gd name="T59" fmla="*/ 74 h 136"/>
                <a:gd name="T60" fmla="*/ 80 w 174"/>
                <a:gd name="T61" fmla="*/ 72 h 136"/>
                <a:gd name="T62" fmla="*/ 80 w 174"/>
                <a:gd name="T63" fmla="*/ 70 h 136"/>
                <a:gd name="T64" fmla="*/ 54 w 174"/>
                <a:gd name="T65" fmla="*/ 90 h 136"/>
                <a:gd name="T66" fmla="*/ 64 w 174"/>
                <a:gd name="T67" fmla="*/ 82 h 136"/>
                <a:gd name="T68" fmla="*/ 68 w 174"/>
                <a:gd name="T69" fmla="*/ 82 h 136"/>
                <a:gd name="T70" fmla="*/ 66 w 174"/>
                <a:gd name="T71" fmla="*/ 86 h 136"/>
                <a:gd name="T72" fmla="*/ 56 w 174"/>
                <a:gd name="T73" fmla="*/ 94 h 136"/>
                <a:gd name="T74" fmla="*/ 52 w 174"/>
                <a:gd name="T75" fmla="*/ 94 h 136"/>
                <a:gd name="T76" fmla="*/ 54 w 174"/>
                <a:gd name="T77" fmla="*/ 90 h 136"/>
                <a:gd name="T78" fmla="*/ 26 w 174"/>
                <a:gd name="T79" fmla="*/ 112 h 136"/>
                <a:gd name="T80" fmla="*/ 38 w 174"/>
                <a:gd name="T81" fmla="*/ 102 h 136"/>
                <a:gd name="T82" fmla="*/ 40 w 174"/>
                <a:gd name="T83" fmla="*/ 104 h 136"/>
                <a:gd name="T84" fmla="*/ 40 w 174"/>
                <a:gd name="T85" fmla="*/ 106 h 136"/>
                <a:gd name="T86" fmla="*/ 30 w 174"/>
                <a:gd name="T87" fmla="*/ 116 h 136"/>
                <a:gd name="T88" fmla="*/ 26 w 174"/>
                <a:gd name="T89" fmla="*/ 116 h 136"/>
                <a:gd name="T90" fmla="*/ 26 w 174"/>
                <a:gd name="T91" fmla="*/ 112 h 136"/>
                <a:gd name="T92" fmla="*/ 0 w 174"/>
                <a:gd name="T93" fmla="*/ 134 h 136"/>
                <a:gd name="T94" fmla="*/ 12 w 174"/>
                <a:gd name="T95" fmla="*/ 124 h 136"/>
                <a:gd name="T96" fmla="*/ 14 w 174"/>
                <a:gd name="T97" fmla="*/ 124 h 136"/>
                <a:gd name="T98" fmla="*/ 14 w 174"/>
                <a:gd name="T99" fmla="*/ 126 h 136"/>
                <a:gd name="T100" fmla="*/ 2 w 174"/>
                <a:gd name="T101" fmla="*/ 136 h 136"/>
                <a:gd name="T102" fmla="*/ 0 w 174"/>
                <a:gd name="T103" fmla="*/ 136 h 136"/>
                <a:gd name="T104" fmla="*/ 0 w 174"/>
                <a:gd name="T105" fmla="*/ 134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4" h="136">
                  <a:moveTo>
                    <a:pt x="160" y="8"/>
                  </a:moveTo>
                  <a:lnTo>
                    <a:pt x="164" y="6"/>
                  </a:lnTo>
                  <a:lnTo>
                    <a:pt x="172" y="0"/>
                  </a:lnTo>
                  <a:lnTo>
                    <a:pt x="174" y="0"/>
                  </a:lnTo>
                  <a:lnTo>
                    <a:pt x="174" y="4"/>
                  </a:lnTo>
                  <a:lnTo>
                    <a:pt x="168" y="8"/>
                  </a:lnTo>
                  <a:lnTo>
                    <a:pt x="162" y="14"/>
                  </a:lnTo>
                  <a:lnTo>
                    <a:pt x="160" y="12"/>
                  </a:lnTo>
                  <a:lnTo>
                    <a:pt x="160" y="8"/>
                  </a:lnTo>
                  <a:close/>
                  <a:moveTo>
                    <a:pt x="134" y="28"/>
                  </a:moveTo>
                  <a:lnTo>
                    <a:pt x="144" y="20"/>
                  </a:lnTo>
                  <a:lnTo>
                    <a:pt x="148" y="20"/>
                  </a:lnTo>
                  <a:lnTo>
                    <a:pt x="146" y="26"/>
                  </a:lnTo>
                  <a:lnTo>
                    <a:pt x="136" y="34"/>
                  </a:lnTo>
                  <a:lnTo>
                    <a:pt x="132" y="34"/>
                  </a:lnTo>
                  <a:lnTo>
                    <a:pt x="134" y="28"/>
                  </a:lnTo>
                  <a:close/>
                  <a:moveTo>
                    <a:pt x="106" y="50"/>
                  </a:moveTo>
                  <a:lnTo>
                    <a:pt x="114" y="44"/>
                  </a:lnTo>
                  <a:lnTo>
                    <a:pt x="118" y="40"/>
                  </a:lnTo>
                  <a:lnTo>
                    <a:pt x="120" y="42"/>
                  </a:lnTo>
                  <a:lnTo>
                    <a:pt x="120" y="44"/>
                  </a:lnTo>
                  <a:lnTo>
                    <a:pt x="118" y="46"/>
                  </a:lnTo>
                  <a:lnTo>
                    <a:pt x="110" y="54"/>
                  </a:lnTo>
                  <a:lnTo>
                    <a:pt x="106" y="54"/>
                  </a:lnTo>
                  <a:lnTo>
                    <a:pt x="106" y="50"/>
                  </a:lnTo>
                  <a:close/>
                  <a:moveTo>
                    <a:pt x="80" y="70"/>
                  </a:moveTo>
                  <a:lnTo>
                    <a:pt x="92" y="62"/>
                  </a:lnTo>
                  <a:lnTo>
                    <a:pt x="94" y="62"/>
                  </a:lnTo>
                  <a:lnTo>
                    <a:pt x="94" y="64"/>
                  </a:lnTo>
                  <a:lnTo>
                    <a:pt x="82" y="74"/>
                  </a:lnTo>
                  <a:lnTo>
                    <a:pt x="80" y="72"/>
                  </a:lnTo>
                  <a:lnTo>
                    <a:pt x="80" y="70"/>
                  </a:lnTo>
                  <a:close/>
                  <a:moveTo>
                    <a:pt x="54" y="90"/>
                  </a:moveTo>
                  <a:lnTo>
                    <a:pt x="64" y="82"/>
                  </a:lnTo>
                  <a:lnTo>
                    <a:pt x="68" y="82"/>
                  </a:lnTo>
                  <a:lnTo>
                    <a:pt x="66" y="86"/>
                  </a:lnTo>
                  <a:lnTo>
                    <a:pt x="56" y="94"/>
                  </a:lnTo>
                  <a:lnTo>
                    <a:pt x="52" y="94"/>
                  </a:lnTo>
                  <a:lnTo>
                    <a:pt x="54" y="90"/>
                  </a:lnTo>
                  <a:close/>
                  <a:moveTo>
                    <a:pt x="26" y="112"/>
                  </a:moveTo>
                  <a:lnTo>
                    <a:pt x="38" y="102"/>
                  </a:lnTo>
                  <a:lnTo>
                    <a:pt x="40" y="104"/>
                  </a:lnTo>
                  <a:lnTo>
                    <a:pt x="40" y="106"/>
                  </a:lnTo>
                  <a:lnTo>
                    <a:pt x="30" y="116"/>
                  </a:lnTo>
                  <a:lnTo>
                    <a:pt x="26" y="116"/>
                  </a:lnTo>
                  <a:lnTo>
                    <a:pt x="26" y="112"/>
                  </a:lnTo>
                  <a:close/>
                  <a:moveTo>
                    <a:pt x="0" y="134"/>
                  </a:moveTo>
                  <a:lnTo>
                    <a:pt x="12" y="124"/>
                  </a:lnTo>
                  <a:lnTo>
                    <a:pt x="14" y="124"/>
                  </a:lnTo>
                  <a:lnTo>
                    <a:pt x="14" y="126"/>
                  </a:lnTo>
                  <a:lnTo>
                    <a:pt x="2" y="136"/>
                  </a:lnTo>
                  <a:lnTo>
                    <a:pt x="0" y="136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5" name="Freeform 12"/>
            <p:cNvSpPr>
              <a:spLocks noEditPoints="1"/>
            </p:cNvSpPr>
            <p:nvPr/>
          </p:nvSpPr>
          <p:spPr bwMode="auto">
            <a:xfrm>
              <a:off x="3589338" y="3255963"/>
              <a:ext cx="295275" cy="193675"/>
            </a:xfrm>
            <a:custGeom>
              <a:avLst/>
              <a:gdLst>
                <a:gd name="T0" fmla="*/ 170 w 186"/>
                <a:gd name="T1" fmla="*/ 6 h 122"/>
                <a:gd name="T2" fmla="*/ 182 w 186"/>
                <a:gd name="T3" fmla="*/ 0 h 122"/>
                <a:gd name="T4" fmla="*/ 186 w 186"/>
                <a:gd name="T5" fmla="*/ 0 h 122"/>
                <a:gd name="T6" fmla="*/ 184 w 186"/>
                <a:gd name="T7" fmla="*/ 4 h 122"/>
                <a:gd name="T8" fmla="*/ 172 w 186"/>
                <a:gd name="T9" fmla="*/ 12 h 122"/>
                <a:gd name="T10" fmla="*/ 168 w 186"/>
                <a:gd name="T11" fmla="*/ 10 h 122"/>
                <a:gd name="T12" fmla="*/ 170 w 186"/>
                <a:gd name="T13" fmla="*/ 6 h 122"/>
                <a:gd name="T14" fmla="*/ 140 w 186"/>
                <a:gd name="T15" fmla="*/ 24 h 122"/>
                <a:gd name="T16" fmla="*/ 154 w 186"/>
                <a:gd name="T17" fmla="*/ 16 h 122"/>
                <a:gd name="T18" fmla="*/ 156 w 186"/>
                <a:gd name="T19" fmla="*/ 18 h 122"/>
                <a:gd name="T20" fmla="*/ 154 w 186"/>
                <a:gd name="T21" fmla="*/ 22 h 122"/>
                <a:gd name="T22" fmla="*/ 144 w 186"/>
                <a:gd name="T23" fmla="*/ 30 h 122"/>
                <a:gd name="T24" fmla="*/ 140 w 186"/>
                <a:gd name="T25" fmla="*/ 28 h 122"/>
                <a:gd name="T26" fmla="*/ 140 w 186"/>
                <a:gd name="T27" fmla="*/ 24 h 122"/>
                <a:gd name="T28" fmla="*/ 112 w 186"/>
                <a:gd name="T29" fmla="*/ 42 h 122"/>
                <a:gd name="T30" fmla="*/ 124 w 186"/>
                <a:gd name="T31" fmla="*/ 34 h 122"/>
                <a:gd name="T32" fmla="*/ 128 w 186"/>
                <a:gd name="T33" fmla="*/ 36 h 122"/>
                <a:gd name="T34" fmla="*/ 128 w 186"/>
                <a:gd name="T35" fmla="*/ 40 h 122"/>
                <a:gd name="T36" fmla="*/ 116 w 186"/>
                <a:gd name="T37" fmla="*/ 48 h 122"/>
                <a:gd name="T38" fmla="*/ 112 w 186"/>
                <a:gd name="T39" fmla="*/ 46 h 122"/>
                <a:gd name="T40" fmla="*/ 112 w 186"/>
                <a:gd name="T41" fmla="*/ 42 h 122"/>
                <a:gd name="T42" fmla="*/ 84 w 186"/>
                <a:gd name="T43" fmla="*/ 60 h 122"/>
                <a:gd name="T44" fmla="*/ 96 w 186"/>
                <a:gd name="T45" fmla="*/ 52 h 122"/>
                <a:gd name="T46" fmla="*/ 100 w 186"/>
                <a:gd name="T47" fmla="*/ 54 h 122"/>
                <a:gd name="T48" fmla="*/ 100 w 186"/>
                <a:gd name="T49" fmla="*/ 58 h 122"/>
                <a:gd name="T50" fmla="*/ 86 w 186"/>
                <a:gd name="T51" fmla="*/ 66 h 122"/>
                <a:gd name="T52" fmla="*/ 84 w 186"/>
                <a:gd name="T53" fmla="*/ 64 h 122"/>
                <a:gd name="T54" fmla="*/ 84 w 186"/>
                <a:gd name="T55" fmla="*/ 60 h 122"/>
                <a:gd name="T56" fmla="*/ 56 w 186"/>
                <a:gd name="T57" fmla="*/ 80 h 122"/>
                <a:gd name="T58" fmla="*/ 68 w 186"/>
                <a:gd name="T59" fmla="*/ 72 h 122"/>
                <a:gd name="T60" fmla="*/ 72 w 186"/>
                <a:gd name="T61" fmla="*/ 72 h 122"/>
                <a:gd name="T62" fmla="*/ 72 w 186"/>
                <a:gd name="T63" fmla="*/ 74 h 122"/>
                <a:gd name="T64" fmla="*/ 58 w 186"/>
                <a:gd name="T65" fmla="*/ 84 h 122"/>
                <a:gd name="T66" fmla="*/ 56 w 186"/>
                <a:gd name="T67" fmla="*/ 84 h 122"/>
                <a:gd name="T68" fmla="*/ 56 w 186"/>
                <a:gd name="T69" fmla="*/ 80 h 122"/>
                <a:gd name="T70" fmla="*/ 30 w 186"/>
                <a:gd name="T71" fmla="*/ 98 h 122"/>
                <a:gd name="T72" fmla="*/ 30 w 186"/>
                <a:gd name="T73" fmla="*/ 98 h 122"/>
                <a:gd name="T74" fmla="*/ 40 w 186"/>
                <a:gd name="T75" fmla="*/ 90 h 122"/>
                <a:gd name="T76" fmla="*/ 44 w 186"/>
                <a:gd name="T77" fmla="*/ 92 h 122"/>
                <a:gd name="T78" fmla="*/ 44 w 186"/>
                <a:gd name="T79" fmla="*/ 94 h 122"/>
                <a:gd name="T80" fmla="*/ 32 w 186"/>
                <a:gd name="T81" fmla="*/ 102 h 122"/>
                <a:gd name="T82" fmla="*/ 30 w 186"/>
                <a:gd name="T83" fmla="*/ 102 h 122"/>
                <a:gd name="T84" fmla="*/ 28 w 186"/>
                <a:gd name="T85" fmla="*/ 102 h 122"/>
                <a:gd name="T86" fmla="*/ 30 w 186"/>
                <a:gd name="T87" fmla="*/ 98 h 122"/>
                <a:gd name="T88" fmla="*/ 2 w 186"/>
                <a:gd name="T89" fmla="*/ 118 h 122"/>
                <a:gd name="T90" fmla="*/ 12 w 186"/>
                <a:gd name="T91" fmla="*/ 110 h 122"/>
                <a:gd name="T92" fmla="*/ 16 w 186"/>
                <a:gd name="T93" fmla="*/ 110 h 122"/>
                <a:gd name="T94" fmla="*/ 16 w 186"/>
                <a:gd name="T95" fmla="*/ 112 h 122"/>
                <a:gd name="T96" fmla="*/ 4 w 186"/>
                <a:gd name="T97" fmla="*/ 122 h 122"/>
                <a:gd name="T98" fmla="*/ 0 w 186"/>
                <a:gd name="T99" fmla="*/ 120 h 122"/>
                <a:gd name="T100" fmla="*/ 2 w 186"/>
                <a:gd name="T101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6" h="122">
                  <a:moveTo>
                    <a:pt x="170" y="6"/>
                  </a:moveTo>
                  <a:lnTo>
                    <a:pt x="182" y="0"/>
                  </a:lnTo>
                  <a:lnTo>
                    <a:pt x="186" y="0"/>
                  </a:lnTo>
                  <a:lnTo>
                    <a:pt x="184" y="4"/>
                  </a:lnTo>
                  <a:lnTo>
                    <a:pt x="172" y="12"/>
                  </a:lnTo>
                  <a:lnTo>
                    <a:pt x="168" y="10"/>
                  </a:lnTo>
                  <a:lnTo>
                    <a:pt x="170" y="6"/>
                  </a:lnTo>
                  <a:close/>
                  <a:moveTo>
                    <a:pt x="140" y="24"/>
                  </a:moveTo>
                  <a:lnTo>
                    <a:pt x="154" y="16"/>
                  </a:lnTo>
                  <a:lnTo>
                    <a:pt x="156" y="18"/>
                  </a:lnTo>
                  <a:lnTo>
                    <a:pt x="154" y="22"/>
                  </a:lnTo>
                  <a:lnTo>
                    <a:pt x="144" y="30"/>
                  </a:lnTo>
                  <a:lnTo>
                    <a:pt x="140" y="28"/>
                  </a:lnTo>
                  <a:lnTo>
                    <a:pt x="140" y="24"/>
                  </a:lnTo>
                  <a:close/>
                  <a:moveTo>
                    <a:pt x="112" y="42"/>
                  </a:moveTo>
                  <a:lnTo>
                    <a:pt x="124" y="34"/>
                  </a:lnTo>
                  <a:lnTo>
                    <a:pt x="128" y="36"/>
                  </a:lnTo>
                  <a:lnTo>
                    <a:pt x="128" y="40"/>
                  </a:lnTo>
                  <a:lnTo>
                    <a:pt x="116" y="48"/>
                  </a:lnTo>
                  <a:lnTo>
                    <a:pt x="112" y="46"/>
                  </a:lnTo>
                  <a:lnTo>
                    <a:pt x="112" y="42"/>
                  </a:lnTo>
                  <a:close/>
                  <a:moveTo>
                    <a:pt x="84" y="60"/>
                  </a:moveTo>
                  <a:lnTo>
                    <a:pt x="96" y="52"/>
                  </a:lnTo>
                  <a:lnTo>
                    <a:pt x="100" y="54"/>
                  </a:lnTo>
                  <a:lnTo>
                    <a:pt x="100" y="58"/>
                  </a:lnTo>
                  <a:lnTo>
                    <a:pt x="86" y="66"/>
                  </a:lnTo>
                  <a:lnTo>
                    <a:pt x="84" y="64"/>
                  </a:lnTo>
                  <a:lnTo>
                    <a:pt x="84" y="60"/>
                  </a:lnTo>
                  <a:close/>
                  <a:moveTo>
                    <a:pt x="56" y="80"/>
                  </a:moveTo>
                  <a:lnTo>
                    <a:pt x="68" y="72"/>
                  </a:lnTo>
                  <a:lnTo>
                    <a:pt x="72" y="72"/>
                  </a:lnTo>
                  <a:lnTo>
                    <a:pt x="72" y="74"/>
                  </a:lnTo>
                  <a:lnTo>
                    <a:pt x="58" y="84"/>
                  </a:lnTo>
                  <a:lnTo>
                    <a:pt x="56" y="84"/>
                  </a:lnTo>
                  <a:lnTo>
                    <a:pt x="56" y="80"/>
                  </a:lnTo>
                  <a:close/>
                  <a:moveTo>
                    <a:pt x="30" y="98"/>
                  </a:moveTo>
                  <a:lnTo>
                    <a:pt x="30" y="98"/>
                  </a:lnTo>
                  <a:lnTo>
                    <a:pt x="40" y="90"/>
                  </a:lnTo>
                  <a:lnTo>
                    <a:pt x="44" y="92"/>
                  </a:lnTo>
                  <a:lnTo>
                    <a:pt x="44" y="94"/>
                  </a:lnTo>
                  <a:lnTo>
                    <a:pt x="32" y="102"/>
                  </a:lnTo>
                  <a:lnTo>
                    <a:pt x="30" y="102"/>
                  </a:lnTo>
                  <a:lnTo>
                    <a:pt x="28" y="102"/>
                  </a:lnTo>
                  <a:lnTo>
                    <a:pt x="30" y="98"/>
                  </a:lnTo>
                  <a:close/>
                  <a:moveTo>
                    <a:pt x="2" y="118"/>
                  </a:moveTo>
                  <a:lnTo>
                    <a:pt x="12" y="110"/>
                  </a:lnTo>
                  <a:lnTo>
                    <a:pt x="16" y="110"/>
                  </a:lnTo>
                  <a:lnTo>
                    <a:pt x="16" y="112"/>
                  </a:lnTo>
                  <a:lnTo>
                    <a:pt x="4" y="122"/>
                  </a:lnTo>
                  <a:lnTo>
                    <a:pt x="0" y="120"/>
                  </a:lnTo>
                  <a:lnTo>
                    <a:pt x="2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6" name="Freeform 13"/>
            <p:cNvSpPr>
              <a:spLocks noEditPoints="1"/>
            </p:cNvSpPr>
            <p:nvPr/>
          </p:nvSpPr>
          <p:spPr bwMode="auto">
            <a:xfrm>
              <a:off x="3903663" y="3090863"/>
              <a:ext cx="311150" cy="155575"/>
            </a:xfrm>
            <a:custGeom>
              <a:avLst/>
              <a:gdLst>
                <a:gd name="T0" fmla="*/ 180 w 196"/>
                <a:gd name="T1" fmla="*/ 4 h 98"/>
                <a:gd name="T2" fmla="*/ 194 w 196"/>
                <a:gd name="T3" fmla="*/ 0 h 98"/>
                <a:gd name="T4" fmla="*/ 196 w 196"/>
                <a:gd name="T5" fmla="*/ 0 h 98"/>
                <a:gd name="T6" fmla="*/ 196 w 196"/>
                <a:gd name="T7" fmla="*/ 2 h 98"/>
                <a:gd name="T8" fmla="*/ 182 w 196"/>
                <a:gd name="T9" fmla="*/ 10 h 98"/>
                <a:gd name="T10" fmla="*/ 180 w 196"/>
                <a:gd name="T11" fmla="*/ 8 h 98"/>
                <a:gd name="T12" fmla="*/ 180 w 196"/>
                <a:gd name="T13" fmla="*/ 4 h 98"/>
                <a:gd name="T14" fmla="*/ 150 w 196"/>
                <a:gd name="T15" fmla="*/ 18 h 98"/>
                <a:gd name="T16" fmla="*/ 154 w 196"/>
                <a:gd name="T17" fmla="*/ 16 h 98"/>
                <a:gd name="T18" fmla="*/ 162 w 196"/>
                <a:gd name="T19" fmla="*/ 12 h 98"/>
                <a:gd name="T20" fmla="*/ 166 w 196"/>
                <a:gd name="T21" fmla="*/ 12 h 98"/>
                <a:gd name="T22" fmla="*/ 166 w 196"/>
                <a:gd name="T23" fmla="*/ 16 h 98"/>
                <a:gd name="T24" fmla="*/ 156 w 196"/>
                <a:gd name="T25" fmla="*/ 20 h 98"/>
                <a:gd name="T26" fmla="*/ 152 w 196"/>
                <a:gd name="T27" fmla="*/ 22 h 98"/>
                <a:gd name="T28" fmla="*/ 150 w 196"/>
                <a:gd name="T29" fmla="*/ 20 h 98"/>
                <a:gd name="T30" fmla="*/ 150 w 196"/>
                <a:gd name="T31" fmla="*/ 18 h 98"/>
                <a:gd name="T32" fmla="*/ 120 w 196"/>
                <a:gd name="T33" fmla="*/ 32 h 98"/>
                <a:gd name="T34" fmla="*/ 134 w 196"/>
                <a:gd name="T35" fmla="*/ 26 h 98"/>
                <a:gd name="T36" fmla="*/ 136 w 196"/>
                <a:gd name="T37" fmla="*/ 28 h 98"/>
                <a:gd name="T38" fmla="*/ 134 w 196"/>
                <a:gd name="T39" fmla="*/ 30 h 98"/>
                <a:gd name="T40" fmla="*/ 122 w 196"/>
                <a:gd name="T41" fmla="*/ 36 h 98"/>
                <a:gd name="T42" fmla="*/ 118 w 196"/>
                <a:gd name="T43" fmla="*/ 36 h 98"/>
                <a:gd name="T44" fmla="*/ 120 w 196"/>
                <a:gd name="T45" fmla="*/ 32 h 98"/>
                <a:gd name="T46" fmla="*/ 90 w 196"/>
                <a:gd name="T47" fmla="*/ 46 h 98"/>
                <a:gd name="T48" fmla="*/ 98 w 196"/>
                <a:gd name="T49" fmla="*/ 42 h 98"/>
                <a:gd name="T50" fmla="*/ 102 w 196"/>
                <a:gd name="T51" fmla="*/ 40 h 98"/>
                <a:gd name="T52" fmla="*/ 106 w 196"/>
                <a:gd name="T53" fmla="*/ 42 h 98"/>
                <a:gd name="T54" fmla="*/ 104 w 196"/>
                <a:gd name="T55" fmla="*/ 46 h 98"/>
                <a:gd name="T56" fmla="*/ 100 w 196"/>
                <a:gd name="T57" fmla="*/ 46 h 98"/>
                <a:gd name="T58" fmla="*/ 92 w 196"/>
                <a:gd name="T59" fmla="*/ 50 h 98"/>
                <a:gd name="T60" fmla="*/ 90 w 196"/>
                <a:gd name="T61" fmla="*/ 50 h 98"/>
                <a:gd name="T62" fmla="*/ 90 w 196"/>
                <a:gd name="T63" fmla="*/ 46 h 98"/>
                <a:gd name="T64" fmla="*/ 60 w 196"/>
                <a:gd name="T65" fmla="*/ 62 h 98"/>
                <a:gd name="T66" fmla="*/ 72 w 196"/>
                <a:gd name="T67" fmla="*/ 54 h 98"/>
                <a:gd name="T68" fmla="*/ 76 w 196"/>
                <a:gd name="T69" fmla="*/ 56 h 98"/>
                <a:gd name="T70" fmla="*/ 74 w 196"/>
                <a:gd name="T71" fmla="*/ 60 h 98"/>
                <a:gd name="T72" fmla="*/ 62 w 196"/>
                <a:gd name="T73" fmla="*/ 66 h 98"/>
                <a:gd name="T74" fmla="*/ 58 w 196"/>
                <a:gd name="T75" fmla="*/ 64 h 98"/>
                <a:gd name="T76" fmla="*/ 60 w 196"/>
                <a:gd name="T77" fmla="*/ 62 h 98"/>
                <a:gd name="T78" fmla="*/ 30 w 196"/>
                <a:gd name="T79" fmla="*/ 78 h 98"/>
                <a:gd name="T80" fmla="*/ 42 w 196"/>
                <a:gd name="T81" fmla="*/ 72 h 98"/>
                <a:gd name="T82" fmla="*/ 44 w 196"/>
                <a:gd name="T83" fmla="*/ 72 h 98"/>
                <a:gd name="T84" fmla="*/ 44 w 196"/>
                <a:gd name="T85" fmla="*/ 74 h 98"/>
                <a:gd name="T86" fmla="*/ 32 w 196"/>
                <a:gd name="T87" fmla="*/ 82 h 98"/>
                <a:gd name="T88" fmla="*/ 28 w 196"/>
                <a:gd name="T89" fmla="*/ 82 h 98"/>
                <a:gd name="T90" fmla="*/ 30 w 196"/>
                <a:gd name="T91" fmla="*/ 78 h 98"/>
                <a:gd name="T92" fmla="*/ 0 w 196"/>
                <a:gd name="T93" fmla="*/ 94 h 98"/>
                <a:gd name="T94" fmla="*/ 12 w 196"/>
                <a:gd name="T95" fmla="*/ 88 h 98"/>
                <a:gd name="T96" fmla="*/ 16 w 196"/>
                <a:gd name="T97" fmla="*/ 88 h 98"/>
                <a:gd name="T98" fmla="*/ 16 w 196"/>
                <a:gd name="T99" fmla="*/ 90 h 98"/>
                <a:gd name="T100" fmla="*/ 2 w 196"/>
                <a:gd name="T101" fmla="*/ 98 h 98"/>
                <a:gd name="T102" fmla="*/ 0 w 196"/>
                <a:gd name="T103" fmla="*/ 98 h 98"/>
                <a:gd name="T104" fmla="*/ 0 w 196"/>
                <a:gd name="T105" fmla="*/ 94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96" h="98">
                  <a:moveTo>
                    <a:pt x="180" y="4"/>
                  </a:moveTo>
                  <a:lnTo>
                    <a:pt x="194" y="0"/>
                  </a:lnTo>
                  <a:lnTo>
                    <a:pt x="196" y="0"/>
                  </a:lnTo>
                  <a:lnTo>
                    <a:pt x="196" y="2"/>
                  </a:lnTo>
                  <a:lnTo>
                    <a:pt x="182" y="10"/>
                  </a:lnTo>
                  <a:lnTo>
                    <a:pt x="180" y="8"/>
                  </a:lnTo>
                  <a:lnTo>
                    <a:pt x="180" y="4"/>
                  </a:lnTo>
                  <a:close/>
                  <a:moveTo>
                    <a:pt x="150" y="18"/>
                  </a:moveTo>
                  <a:lnTo>
                    <a:pt x="154" y="16"/>
                  </a:lnTo>
                  <a:lnTo>
                    <a:pt x="162" y="12"/>
                  </a:lnTo>
                  <a:lnTo>
                    <a:pt x="166" y="12"/>
                  </a:lnTo>
                  <a:lnTo>
                    <a:pt x="166" y="16"/>
                  </a:lnTo>
                  <a:lnTo>
                    <a:pt x="156" y="20"/>
                  </a:lnTo>
                  <a:lnTo>
                    <a:pt x="152" y="22"/>
                  </a:lnTo>
                  <a:lnTo>
                    <a:pt x="150" y="20"/>
                  </a:lnTo>
                  <a:lnTo>
                    <a:pt x="150" y="18"/>
                  </a:lnTo>
                  <a:close/>
                  <a:moveTo>
                    <a:pt x="120" y="32"/>
                  </a:moveTo>
                  <a:lnTo>
                    <a:pt x="134" y="26"/>
                  </a:lnTo>
                  <a:lnTo>
                    <a:pt x="136" y="28"/>
                  </a:lnTo>
                  <a:lnTo>
                    <a:pt x="134" y="30"/>
                  </a:lnTo>
                  <a:lnTo>
                    <a:pt x="122" y="36"/>
                  </a:lnTo>
                  <a:lnTo>
                    <a:pt x="118" y="36"/>
                  </a:lnTo>
                  <a:lnTo>
                    <a:pt x="120" y="32"/>
                  </a:lnTo>
                  <a:close/>
                  <a:moveTo>
                    <a:pt x="90" y="46"/>
                  </a:moveTo>
                  <a:lnTo>
                    <a:pt x="98" y="42"/>
                  </a:lnTo>
                  <a:lnTo>
                    <a:pt x="102" y="40"/>
                  </a:lnTo>
                  <a:lnTo>
                    <a:pt x="106" y="42"/>
                  </a:lnTo>
                  <a:lnTo>
                    <a:pt x="104" y="46"/>
                  </a:lnTo>
                  <a:lnTo>
                    <a:pt x="100" y="46"/>
                  </a:lnTo>
                  <a:lnTo>
                    <a:pt x="92" y="50"/>
                  </a:lnTo>
                  <a:lnTo>
                    <a:pt x="90" y="50"/>
                  </a:lnTo>
                  <a:lnTo>
                    <a:pt x="90" y="46"/>
                  </a:lnTo>
                  <a:close/>
                  <a:moveTo>
                    <a:pt x="60" y="62"/>
                  </a:moveTo>
                  <a:lnTo>
                    <a:pt x="72" y="54"/>
                  </a:lnTo>
                  <a:lnTo>
                    <a:pt x="76" y="56"/>
                  </a:lnTo>
                  <a:lnTo>
                    <a:pt x="74" y="60"/>
                  </a:lnTo>
                  <a:lnTo>
                    <a:pt x="62" y="66"/>
                  </a:lnTo>
                  <a:lnTo>
                    <a:pt x="58" y="64"/>
                  </a:lnTo>
                  <a:lnTo>
                    <a:pt x="60" y="62"/>
                  </a:lnTo>
                  <a:close/>
                  <a:moveTo>
                    <a:pt x="30" y="78"/>
                  </a:moveTo>
                  <a:lnTo>
                    <a:pt x="42" y="72"/>
                  </a:lnTo>
                  <a:lnTo>
                    <a:pt x="44" y="72"/>
                  </a:lnTo>
                  <a:lnTo>
                    <a:pt x="44" y="74"/>
                  </a:lnTo>
                  <a:lnTo>
                    <a:pt x="32" y="82"/>
                  </a:lnTo>
                  <a:lnTo>
                    <a:pt x="28" y="82"/>
                  </a:lnTo>
                  <a:lnTo>
                    <a:pt x="30" y="78"/>
                  </a:lnTo>
                  <a:close/>
                  <a:moveTo>
                    <a:pt x="0" y="94"/>
                  </a:moveTo>
                  <a:lnTo>
                    <a:pt x="12" y="88"/>
                  </a:lnTo>
                  <a:lnTo>
                    <a:pt x="16" y="88"/>
                  </a:lnTo>
                  <a:lnTo>
                    <a:pt x="16" y="90"/>
                  </a:lnTo>
                  <a:lnTo>
                    <a:pt x="2" y="98"/>
                  </a:lnTo>
                  <a:lnTo>
                    <a:pt x="0" y="98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7" name="Freeform 14"/>
            <p:cNvSpPr>
              <a:spLocks noEditPoints="1"/>
            </p:cNvSpPr>
            <p:nvPr/>
          </p:nvSpPr>
          <p:spPr bwMode="auto">
            <a:xfrm>
              <a:off x="4237038" y="2976563"/>
              <a:ext cx="333375" cy="107950"/>
            </a:xfrm>
            <a:custGeom>
              <a:avLst/>
              <a:gdLst>
                <a:gd name="T0" fmla="*/ 194 w 210"/>
                <a:gd name="T1" fmla="*/ 2 h 68"/>
                <a:gd name="T2" fmla="*/ 208 w 210"/>
                <a:gd name="T3" fmla="*/ 0 h 68"/>
                <a:gd name="T4" fmla="*/ 210 w 210"/>
                <a:gd name="T5" fmla="*/ 2 h 68"/>
                <a:gd name="T6" fmla="*/ 208 w 210"/>
                <a:gd name="T7" fmla="*/ 4 h 68"/>
                <a:gd name="T8" fmla="*/ 196 w 210"/>
                <a:gd name="T9" fmla="*/ 8 h 68"/>
                <a:gd name="T10" fmla="*/ 192 w 210"/>
                <a:gd name="T11" fmla="*/ 6 h 68"/>
                <a:gd name="T12" fmla="*/ 194 w 210"/>
                <a:gd name="T13" fmla="*/ 2 h 68"/>
                <a:gd name="T14" fmla="*/ 162 w 210"/>
                <a:gd name="T15" fmla="*/ 12 h 68"/>
                <a:gd name="T16" fmla="*/ 176 w 210"/>
                <a:gd name="T17" fmla="*/ 8 h 68"/>
                <a:gd name="T18" fmla="*/ 178 w 210"/>
                <a:gd name="T19" fmla="*/ 10 h 68"/>
                <a:gd name="T20" fmla="*/ 176 w 210"/>
                <a:gd name="T21" fmla="*/ 12 h 68"/>
                <a:gd name="T22" fmla="*/ 162 w 210"/>
                <a:gd name="T23" fmla="*/ 16 h 68"/>
                <a:gd name="T24" fmla="*/ 160 w 210"/>
                <a:gd name="T25" fmla="*/ 14 h 68"/>
                <a:gd name="T26" fmla="*/ 162 w 210"/>
                <a:gd name="T27" fmla="*/ 12 h 68"/>
                <a:gd name="T28" fmla="*/ 128 w 210"/>
                <a:gd name="T29" fmla="*/ 20 h 68"/>
                <a:gd name="T30" fmla="*/ 144 w 210"/>
                <a:gd name="T31" fmla="*/ 16 h 68"/>
                <a:gd name="T32" fmla="*/ 146 w 210"/>
                <a:gd name="T33" fmla="*/ 18 h 68"/>
                <a:gd name="T34" fmla="*/ 146 w 210"/>
                <a:gd name="T35" fmla="*/ 20 h 68"/>
                <a:gd name="T36" fmla="*/ 130 w 210"/>
                <a:gd name="T37" fmla="*/ 24 h 68"/>
                <a:gd name="T38" fmla="*/ 128 w 210"/>
                <a:gd name="T39" fmla="*/ 22 h 68"/>
                <a:gd name="T40" fmla="*/ 128 w 210"/>
                <a:gd name="T41" fmla="*/ 20 h 68"/>
                <a:gd name="T42" fmla="*/ 98 w 210"/>
                <a:gd name="T43" fmla="*/ 30 h 68"/>
                <a:gd name="T44" fmla="*/ 110 w 210"/>
                <a:gd name="T45" fmla="*/ 26 h 68"/>
                <a:gd name="T46" fmla="*/ 114 w 210"/>
                <a:gd name="T47" fmla="*/ 28 h 68"/>
                <a:gd name="T48" fmla="*/ 112 w 210"/>
                <a:gd name="T49" fmla="*/ 30 h 68"/>
                <a:gd name="T50" fmla="*/ 98 w 210"/>
                <a:gd name="T51" fmla="*/ 34 h 68"/>
                <a:gd name="T52" fmla="*/ 96 w 210"/>
                <a:gd name="T53" fmla="*/ 32 h 68"/>
                <a:gd name="T54" fmla="*/ 98 w 210"/>
                <a:gd name="T55" fmla="*/ 30 h 68"/>
                <a:gd name="T56" fmla="*/ 66 w 210"/>
                <a:gd name="T57" fmla="*/ 40 h 68"/>
                <a:gd name="T58" fmla="*/ 78 w 210"/>
                <a:gd name="T59" fmla="*/ 36 h 68"/>
                <a:gd name="T60" fmla="*/ 82 w 210"/>
                <a:gd name="T61" fmla="*/ 38 h 68"/>
                <a:gd name="T62" fmla="*/ 80 w 210"/>
                <a:gd name="T63" fmla="*/ 40 h 68"/>
                <a:gd name="T64" fmla="*/ 66 w 210"/>
                <a:gd name="T65" fmla="*/ 46 h 68"/>
                <a:gd name="T66" fmla="*/ 64 w 210"/>
                <a:gd name="T67" fmla="*/ 44 h 68"/>
                <a:gd name="T68" fmla="*/ 66 w 210"/>
                <a:gd name="T69" fmla="*/ 40 h 68"/>
                <a:gd name="T70" fmla="*/ 34 w 210"/>
                <a:gd name="T71" fmla="*/ 52 h 68"/>
                <a:gd name="T72" fmla="*/ 48 w 210"/>
                <a:gd name="T73" fmla="*/ 46 h 68"/>
                <a:gd name="T74" fmla="*/ 50 w 210"/>
                <a:gd name="T75" fmla="*/ 48 h 68"/>
                <a:gd name="T76" fmla="*/ 48 w 210"/>
                <a:gd name="T77" fmla="*/ 52 h 68"/>
                <a:gd name="T78" fmla="*/ 36 w 210"/>
                <a:gd name="T79" fmla="*/ 56 h 68"/>
                <a:gd name="T80" fmla="*/ 32 w 210"/>
                <a:gd name="T81" fmla="*/ 56 h 68"/>
                <a:gd name="T82" fmla="*/ 34 w 210"/>
                <a:gd name="T83" fmla="*/ 52 h 68"/>
                <a:gd name="T84" fmla="*/ 2 w 210"/>
                <a:gd name="T85" fmla="*/ 64 h 68"/>
                <a:gd name="T86" fmla="*/ 16 w 210"/>
                <a:gd name="T87" fmla="*/ 58 h 68"/>
                <a:gd name="T88" fmla="*/ 18 w 210"/>
                <a:gd name="T89" fmla="*/ 60 h 68"/>
                <a:gd name="T90" fmla="*/ 18 w 210"/>
                <a:gd name="T91" fmla="*/ 64 h 68"/>
                <a:gd name="T92" fmla="*/ 4 w 210"/>
                <a:gd name="T93" fmla="*/ 68 h 68"/>
                <a:gd name="T94" fmla="*/ 0 w 210"/>
                <a:gd name="T95" fmla="*/ 66 h 68"/>
                <a:gd name="T96" fmla="*/ 2 w 210"/>
                <a:gd name="T97" fmla="*/ 64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10" h="68">
                  <a:moveTo>
                    <a:pt x="194" y="2"/>
                  </a:moveTo>
                  <a:lnTo>
                    <a:pt x="208" y="0"/>
                  </a:lnTo>
                  <a:lnTo>
                    <a:pt x="210" y="2"/>
                  </a:lnTo>
                  <a:lnTo>
                    <a:pt x="208" y="4"/>
                  </a:lnTo>
                  <a:lnTo>
                    <a:pt x="196" y="8"/>
                  </a:lnTo>
                  <a:lnTo>
                    <a:pt x="192" y="6"/>
                  </a:lnTo>
                  <a:lnTo>
                    <a:pt x="194" y="2"/>
                  </a:lnTo>
                  <a:close/>
                  <a:moveTo>
                    <a:pt x="162" y="12"/>
                  </a:moveTo>
                  <a:lnTo>
                    <a:pt x="176" y="8"/>
                  </a:lnTo>
                  <a:lnTo>
                    <a:pt x="178" y="10"/>
                  </a:lnTo>
                  <a:lnTo>
                    <a:pt x="176" y="12"/>
                  </a:lnTo>
                  <a:lnTo>
                    <a:pt x="162" y="16"/>
                  </a:lnTo>
                  <a:lnTo>
                    <a:pt x="160" y="14"/>
                  </a:lnTo>
                  <a:lnTo>
                    <a:pt x="162" y="12"/>
                  </a:lnTo>
                  <a:close/>
                  <a:moveTo>
                    <a:pt x="128" y="20"/>
                  </a:moveTo>
                  <a:lnTo>
                    <a:pt x="144" y="16"/>
                  </a:lnTo>
                  <a:lnTo>
                    <a:pt x="146" y="18"/>
                  </a:lnTo>
                  <a:lnTo>
                    <a:pt x="146" y="20"/>
                  </a:lnTo>
                  <a:lnTo>
                    <a:pt x="130" y="24"/>
                  </a:lnTo>
                  <a:lnTo>
                    <a:pt x="128" y="22"/>
                  </a:lnTo>
                  <a:lnTo>
                    <a:pt x="128" y="20"/>
                  </a:lnTo>
                  <a:close/>
                  <a:moveTo>
                    <a:pt x="98" y="30"/>
                  </a:moveTo>
                  <a:lnTo>
                    <a:pt x="110" y="26"/>
                  </a:lnTo>
                  <a:lnTo>
                    <a:pt x="114" y="28"/>
                  </a:lnTo>
                  <a:lnTo>
                    <a:pt x="112" y="30"/>
                  </a:lnTo>
                  <a:lnTo>
                    <a:pt x="98" y="34"/>
                  </a:lnTo>
                  <a:lnTo>
                    <a:pt x="96" y="32"/>
                  </a:lnTo>
                  <a:lnTo>
                    <a:pt x="98" y="30"/>
                  </a:lnTo>
                  <a:close/>
                  <a:moveTo>
                    <a:pt x="66" y="40"/>
                  </a:moveTo>
                  <a:lnTo>
                    <a:pt x="78" y="36"/>
                  </a:lnTo>
                  <a:lnTo>
                    <a:pt x="82" y="38"/>
                  </a:lnTo>
                  <a:lnTo>
                    <a:pt x="80" y="40"/>
                  </a:lnTo>
                  <a:lnTo>
                    <a:pt x="66" y="46"/>
                  </a:lnTo>
                  <a:lnTo>
                    <a:pt x="64" y="44"/>
                  </a:lnTo>
                  <a:lnTo>
                    <a:pt x="66" y="40"/>
                  </a:lnTo>
                  <a:close/>
                  <a:moveTo>
                    <a:pt x="34" y="52"/>
                  </a:moveTo>
                  <a:lnTo>
                    <a:pt x="48" y="46"/>
                  </a:lnTo>
                  <a:lnTo>
                    <a:pt x="50" y="48"/>
                  </a:lnTo>
                  <a:lnTo>
                    <a:pt x="48" y="52"/>
                  </a:lnTo>
                  <a:lnTo>
                    <a:pt x="36" y="56"/>
                  </a:lnTo>
                  <a:lnTo>
                    <a:pt x="32" y="56"/>
                  </a:lnTo>
                  <a:lnTo>
                    <a:pt x="34" y="52"/>
                  </a:lnTo>
                  <a:close/>
                  <a:moveTo>
                    <a:pt x="2" y="64"/>
                  </a:moveTo>
                  <a:lnTo>
                    <a:pt x="16" y="58"/>
                  </a:lnTo>
                  <a:lnTo>
                    <a:pt x="18" y="60"/>
                  </a:lnTo>
                  <a:lnTo>
                    <a:pt x="18" y="64"/>
                  </a:lnTo>
                  <a:lnTo>
                    <a:pt x="4" y="68"/>
                  </a:lnTo>
                  <a:lnTo>
                    <a:pt x="0" y="66"/>
                  </a:lnTo>
                  <a:lnTo>
                    <a:pt x="2" y="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8" name="Freeform 15"/>
            <p:cNvSpPr>
              <a:spLocks noEditPoints="1"/>
            </p:cNvSpPr>
            <p:nvPr/>
          </p:nvSpPr>
          <p:spPr bwMode="auto">
            <a:xfrm>
              <a:off x="4592638" y="2909888"/>
              <a:ext cx="346075" cy="66675"/>
            </a:xfrm>
            <a:custGeom>
              <a:avLst/>
              <a:gdLst>
                <a:gd name="T0" fmla="*/ 202 w 218"/>
                <a:gd name="T1" fmla="*/ 2 h 42"/>
                <a:gd name="T2" fmla="*/ 210 w 218"/>
                <a:gd name="T3" fmla="*/ 2 h 42"/>
                <a:gd name="T4" fmla="*/ 216 w 218"/>
                <a:gd name="T5" fmla="*/ 0 h 42"/>
                <a:gd name="T6" fmla="*/ 218 w 218"/>
                <a:gd name="T7" fmla="*/ 2 h 42"/>
                <a:gd name="T8" fmla="*/ 216 w 218"/>
                <a:gd name="T9" fmla="*/ 6 h 42"/>
                <a:gd name="T10" fmla="*/ 210 w 218"/>
                <a:gd name="T11" fmla="*/ 6 h 42"/>
                <a:gd name="T12" fmla="*/ 202 w 218"/>
                <a:gd name="T13" fmla="*/ 8 h 42"/>
                <a:gd name="T14" fmla="*/ 198 w 218"/>
                <a:gd name="T15" fmla="*/ 6 h 42"/>
                <a:gd name="T16" fmla="*/ 202 w 218"/>
                <a:gd name="T17" fmla="*/ 2 h 42"/>
                <a:gd name="T18" fmla="*/ 168 w 218"/>
                <a:gd name="T19" fmla="*/ 8 h 42"/>
                <a:gd name="T20" fmla="*/ 182 w 218"/>
                <a:gd name="T21" fmla="*/ 6 h 42"/>
                <a:gd name="T22" fmla="*/ 186 w 218"/>
                <a:gd name="T23" fmla="*/ 8 h 42"/>
                <a:gd name="T24" fmla="*/ 182 w 218"/>
                <a:gd name="T25" fmla="*/ 10 h 42"/>
                <a:gd name="T26" fmla="*/ 170 w 218"/>
                <a:gd name="T27" fmla="*/ 12 h 42"/>
                <a:gd name="T28" fmla="*/ 166 w 218"/>
                <a:gd name="T29" fmla="*/ 10 h 42"/>
                <a:gd name="T30" fmla="*/ 168 w 218"/>
                <a:gd name="T31" fmla="*/ 8 h 42"/>
                <a:gd name="T32" fmla="*/ 134 w 218"/>
                <a:gd name="T33" fmla="*/ 12 h 42"/>
                <a:gd name="T34" fmla="*/ 144 w 218"/>
                <a:gd name="T35" fmla="*/ 10 h 42"/>
                <a:gd name="T36" fmla="*/ 150 w 218"/>
                <a:gd name="T37" fmla="*/ 10 h 42"/>
                <a:gd name="T38" fmla="*/ 152 w 218"/>
                <a:gd name="T39" fmla="*/ 12 h 42"/>
                <a:gd name="T40" fmla="*/ 150 w 218"/>
                <a:gd name="T41" fmla="*/ 14 h 42"/>
                <a:gd name="T42" fmla="*/ 144 w 218"/>
                <a:gd name="T43" fmla="*/ 16 h 42"/>
                <a:gd name="T44" fmla="*/ 134 w 218"/>
                <a:gd name="T45" fmla="*/ 18 h 42"/>
                <a:gd name="T46" fmla="*/ 134 w 218"/>
                <a:gd name="T47" fmla="*/ 16 h 42"/>
                <a:gd name="T48" fmla="*/ 134 w 218"/>
                <a:gd name="T49" fmla="*/ 12 h 42"/>
                <a:gd name="T50" fmla="*/ 102 w 218"/>
                <a:gd name="T51" fmla="*/ 18 h 42"/>
                <a:gd name="T52" fmla="*/ 116 w 218"/>
                <a:gd name="T53" fmla="*/ 16 h 42"/>
                <a:gd name="T54" fmla="*/ 118 w 218"/>
                <a:gd name="T55" fmla="*/ 18 h 42"/>
                <a:gd name="T56" fmla="*/ 116 w 218"/>
                <a:gd name="T57" fmla="*/ 20 h 42"/>
                <a:gd name="T58" fmla="*/ 102 w 218"/>
                <a:gd name="T59" fmla="*/ 22 h 42"/>
                <a:gd name="T60" fmla="*/ 98 w 218"/>
                <a:gd name="T61" fmla="*/ 20 h 42"/>
                <a:gd name="T62" fmla="*/ 102 w 218"/>
                <a:gd name="T63" fmla="*/ 18 h 42"/>
                <a:gd name="T64" fmla="*/ 68 w 218"/>
                <a:gd name="T65" fmla="*/ 24 h 42"/>
                <a:gd name="T66" fmla="*/ 80 w 218"/>
                <a:gd name="T67" fmla="*/ 20 h 42"/>
                <a:gd name="T68" fmla="*/ 82 w 218"/>
                <a:gd name="T69" fmla="*/ 20 h 42"/>
                <a:gd name="T70" fmla="*/ 86 w 218"/>
                <a:gd name="T71" fmla="*/ 22 h 42"/>
                <a:gd name="T72" fmla="*/ 84 w 218"/>
                <a:gd name="T73" fmla="*/ 26 h 42"/>
                <a:gd name="T74" fmla="*/ 80 w 218"/>
                <a:gd name="T75" fmla="*/ 26 h 42"/>
                <a:gd name="T76" fmla="*/ 70 w 218"/>
                <a:gd name="T77" fmla="*/ 28 h 42"/>
                <a:gd name="T78" fmla="*/ 66 w 218"/>
                <a:gd name="T79" fmla="*/ 26 h 42"/>
                <a:gd name="T80" fmla="*/ 68 w 218"/>
                <a:gd name="T81" fmla="*/ 24 h 42"/>
                <a:gd name="T82" fmla="*/ 36 w 218"/>
                <a:gd name="T83" fmla="*/ 30 h 42"/>
                <a:gd name="T84" fmla="*/ 50 w 218"/>
                <a:gd name="T85" fmla="*/ 26 h 42"/>
                <a:gd name="T86" fmla="*/ 54 w 218"/>
                <a:gd name="T87" fmla="*/ 28 h 42"/>
                <a:gd name="T88" fmla="*/ 50 w 218"/>
                <a:gd name="T89" fmla="*/ 32 h 42"/>
                <a:gd name="T90" fmla="*/ 36 w 218"/>
                <a:gd name="T91" fmla="*/ 36 h 42"/>
                <a:gd name="T92" fmla="*/ 34 w 218"/>
                <a:gd name="T93" fmla="*/ 34 h 42"/>
                <a:gd name="T94" fmla="*/ 36 w 218"/>
                <a:gd name="T95" fmla="*/ 30 h 42"/>
                <a:gd name="T96" fmla="*/ 2 w 218"/>
                <a:gd name="T97" fmla="*/ 36 h 42"/>
                <a:gd name="T98" fmla="*/ 18 w 218"/>
                <a:gd name="T99" fmla="*/ 34 h 42"/>
                <a:gd name="T100" fmla="*/ 18 w 218"/>
                <a:gd name="T101" fmla="*/ 36 h 42"/>
                <a:gd name="T102" fmla="*/ 18 w 218"/>
                <a:gd name="T103" fmla="*/ 38 h 42"/>
                <a:gd name="T104" fmla="*/ 4 w 218"/>
                <a:gd name="T105" fmla="*/ 42 h 42"/>
                <a:gd name="T106" fmla="*/ 0 w 218"/>
                <a:gd name="T107" fmla="*/ 40 h 42"/>
                <a:gd name="T108" fmla="*/ 2 w 218"/>
                <a:gd name="T109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8" h="42">
                  <a:moveTo>
                    <a:pt x="202" y="2"/>
                  </a:moveTo>
                  <a:lnTo>
                    <a:pt x="210" y="2"/>
                  </a:lnTo>
                  <a:lnTo>
                    <a:pt x="216" y="0"/>
                  </a:lnTo>
                  <a:lnTo>
                    <a:pt x="218" y="2"/>
                  </a:lnTo>
                  <a:lnTo>
                    <a:pt x="216" y="6"/>
                  </a:lnTo>
                  <a:lnTo>
                    <a:pt x="210" y="6"/>
                  </a:lnTo>
                  <a:lnTo>
                    <a:pt x="202" y="8"/>
                  </a:lnTo>
                  <a:lnTo>
                    <a:pt x="198" y="6"/>
                  </a:lnTo>
                  <a:lnTo>
                    <a:pt x="202" y="2"/>
                  </a:lnTo>
                  <a:close/>
                  <a:moveTo>
                    <a:pt x="168" y="8"/>
                  </a:moveTo>
                  <a:lnTo>
                    <a:pt x="182" y="6"/>
                  </a:lnTo>
                  <a:lnTo>
                    <a:pt x="186" y="8"/>
                  </a:lnTo>
                  <a:lnTo>
                    <a:pt x="182" y="10"/>
                  </a:lnTo>
                  <a:lnTo>
                    <a:pt x="170" y="12"/>
                  </a:lnTo>
                  <a:lnTo>
                    <a:pt x="166" y="10"/>
                  </a:lnTo>
                  <a:lnTo>
                    <a:pt x="168" y="8"/>
                  </a:lnTo>
                  <a:close/>
                  <a:moveTo>
                    <a:pt x="134" y="12"/>
                  </a:moveTo>
                  <a:lnTo>
                    <a:pt x="144" y="10"/>
                  </a:lnTo>
                  <a:lnTo>
                    <a:pt x="150" y="10"/>
                  </a:lnTo>
                  <a:lnTo>
                    <a:pt x="152" y="12"/>
                  </a:lnTo>
                  <a:lnTo>
                    <a:pt x="150" y="14"/>
                  </a:lnTo>
                  <a:lnTo>
                    <a:pt x="144" y="16"/>
                  </a:lnTo>
                  <a:lnTo>
                    <a:pt x="134" y="18"/>
                  </a:lnTo>
                  <a:lnTo>
                    <a:pt x="134" y="16"/>
                  </a:lnTo>
                  <a:lnTo>
                    <a:pt x="134" y="12"/>
                  </a:lnTo>
                  <a:close/>
                  <a:moveTo>
                    <a:pt x="102" y="18"/>
                  </a:moveTo>
                  <a:lnTo>
                    <a:pt x="116" y="16"/>
                  </a:lnTo>
                  <a:lnTo>
                    <a:pt x="118" y="18"/>
                  </a:lnTo>
                  <a:lnTo>
                    <a:pt x="116" y="20"/>
                  </a:lnTo>
                  <a:lnTo>
                    <a:pt x="102" y="22"/>
                  </a:lnTo>
                  <a:lnTo>
                    <a:pt x="98" y="20"/>
                  </a:lnTo>
                  <a:lnTo>
                    <a:pt x="102" y="18"/>
                  </a:lnTo>
                  <a:close/>
                  <a:moveTo>
                    <a:pt x="68" y="24"/>
                  </a:moveTo>
                  <a:lnTo>
                    <a:pt x="80" y="20"/>
                  </a:lnTo>
                  <a:lnTo>
                    <a:pt x="82" y="20"/>
                  </a:lnTo>
                  <a:lnTo>
                    <a:pt x="86" y="22"/>
                  </a:lnTo>
                  <a:lnTo>
                    <a:pt x="84" y="26"/>
                  </a:lnTo>
                  <a:lnTo>
                    <a:pt x="80" y="26"/>
                  </a:lnTo>
                  <a:lnTo>
                    <a:pt x="70" y="28"/>
                  </a:lnTo>
                  <a:lnTo>
                    <a:pt x="66" y="26"/>
                  </a:lnTo>
                  <a:lnTo>
                    <a:pt x="68" y="24"/>
                  </a:lnTo>
                  <a:close/>
                  <a:moveTo>
                    <a:pt x="36" y="30"/>
                  </a:moveTo>
                  <a:lnTo>
                    <a:pt x="50" y="26"/>
                  </a:lnTo>
                  <a:lnTo>
                    <a:pt x="54" y="28"/>
                  </a:lnTo>
                  <a:lnTo>
                    <a:pt x="50" y="32"/>
                  </a:lnTo>
                  <a:lnTo>
                    <a:pt x="36" y="36"/>
                  </a:lnTo>
                  <a:lnTo>
                    <a:pt x="34" y="34"/>
                  </a:lnTo>
                  <a:lnTo>
                    <a:pt x="36" y="30"/>
                  </a:lnTo>
                  <a:close/>
                  <a:moveTo>
                    <a:pt x="2" y="36"/>
                  </a:moveTo>
                  <a:lnTo>
                    <a:pt x="18" y="34"/>
                  </a:lnTo>
                  <a:lnTo>
                    <a:pt x="18" y="36"/>
                  </a:lnTo>
                  <a:lnTo>
                    <a:pt x="18" y="38"/>
                  </a:lnTo>
                  <a:lnTo>
                    <a:pt x="4" y="42"/>
                  </a:lnTo>
                  <a:lnTo>
                    <a:pt x="0" y="40"/>
                  </a:lnTo>
                  <a:lnTo>
                    <a:pt x="2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89" name="Freeform 16"/>
            <p:cNvSpPr>
              <a:spLocks noEditPoints="1"/>
            </p:cNvSpPr>
            <p:nvPr/>
          </p:nvSpPr>
          <p:spPr bwMode="auto">
            <a:xfrm>
              <a:off x="4960938" y="2881313"/>
              <a:ext cx="352425" cy="34925"/>
            </a:xfrm>
            <a:custGeom>
              <a:avLst/>
              <a:gdLst>
                <a:gd name="T0" fmla="*/ 204 w 222"/>
                <a:gd name="T1" fmla="*/ 0 h 22"/>
                <a:gd name="T2" fmla="*/ 218 w 222"/>
                <a:gd name="T3" fmla="*/ 0 h 22"/>
                <a:gd name="T4" fmla="*/ 222 w 222"/>
                <a:gd name="T5" fmla="*/ 2 h 22"/>
                <a:gd name="T6" fmla="*/ 218 w 222"/>
                <a:gd name="T7" fmla="*/ 4 h 22"/>
                <a:gd name="T8" fmla="*/ 204 w 222"/>
                <a:gd name="T9" fmla="*/ 6 h 22"/>
                <a:gd name="T10" fmla="*/ 202 w 222"/>
                <a:gd name="T11" fmla="*/ 4 h 22"/>
                <a:gd name="T12" fmla="*/ 204 w 222"/>
                <a:gd name="T13" fmla="*/ 0 h 22"/>
                <a:gd name="T14" fmla="*/ 170 w 222"/>
                <a:gd name="T15" fmla="*/ 2 h 22"/>
                <a:gd name="T16" fmla="*/ 176 w 222"/>
                <a:gd name="T17" fmla="*/ 2 h 22"/>
                <a:gd name="T18" fmla="*/ 184 w 222"/>
                <a:gd name="T19" fmla="*/ 2 h 22"/>
                <a:gd name="T20" fmla="*/ 186 w 222"/>
                <a:gd name="T21" fmla="*/ 4 h 22"/>
                <a:gd name="T22" fmla="*/ 186 w 222"/>
                <a:gd name="T23" fmla="*/ 8 h 22"/>
                <a:gd name="T24" fmla="*/ 176 w 222"/>
                <a:gd name="T25" fmla="*/ 8 h 22"/>
                <a:gd name="T26" fmla="*/ 170 w 222"/>
                <a:gd name="T27" fmla="*/ 8 h 22"/>
                <a:gd name="T28" fmla="*/ 168 w 222"/>
                <a:gd name="T29" fmla="*/ 6 h 22"/>
                <a:gd name="T30" fmla="*/ 170 w 222"/>
                <a:gd name="T31" fmla="*/ 2 h 22"/>
                <a:gd name="T32" fmla="*/ 136 w 222"/>
                <a:gd name="T33" fmla="*/ 4 h 22"/>
                <a:gd name="T34" fmla="*/ 150 w 222"/>
                <a:gd name="T35" fmla="*/ 4 h 22"/>
                <a:gd name="T36" fmla="*/ 154 w 222"/>
                <a:gd name="T37" fmla="*/ 6 h 22"/>
                <a:gd name="T38" fmla="*/ 150 w 222"/>
                <a:gd name="T39" fmla="*/ 10 h 22"/>
                <a:gd name="T40" fmla="*/ 136 w 222"/>
                <a:gd name="T41" fmla="*/ 10 h 22"/>
                <a:gd name="T42" fmla="*/ 134 w 222"/>
                <a:gd name="T43" fmla="*/ 8 h 22"/>
                <a:gd name="T44" fmla="*/ 136 w 222"/>
                <a:gd name="T45" fmla="*/ 4 h 22"/>
                <a:gd name="T46" fmla="*/ 104 w 222"/>
                <a:gd name="T47" fmla="*/ 8 h 22"/>
                <a:gd name="T48" fmla="*/ 108 w 222"/>
                <a:gd name="T49" fmla="*/ 8 h 22"/>
                <a:gd name="T50" fmla="*/ 116 w 222"/>
                <a:gd name="T51" fmla="*/ 6 h 22"/>
                <a:gd name="T52" fmla="*/ 120 w 222"/>
                <a:gd name="T53" fmla="*/ 10 h 22"/>
                <a:gd name="T54" fmla="*/ 118 w 222"/>
                <a:gd name="T55" fmla="*/ 10 h 22"/>
                <a:gd name="T56" fmla="*/ 110 w 222"/>
                <a:gd name="T57" fmla="*/ 12 h 22"/>
                <a:gd name="T58" fmla="*/ 104 w 222"/>
                <a:gd name="T59" fmla="*/ 12 h 22"/>
                <a:gd name="T60" fmla="*/ 100 w 222"/>
                <a:gd name="T61" fmla="*/ 10 h 22"/>
                <a:gd name="T62" fmla="*/ 104 w 222"/>
                <a:gd name="T63" fmla="*/ 8 h 22"/>
                <a:gd name="T64" fmla="*/ 70 w 222"/>
                <a:gd name="T65" fmla="*/ 10 h 22"/>
                <a:gd name="T66" fmla="*/ 84 w 222"/>
                <a:gd name="T67" fmla="*/ 10 h 22"/>
                <a:gd name="T68" fmla="*/ 86 w 222"/>
                <a:gd name="T69" fmla="*/ 10 h 22"/>
                <a:gd name="T70" fmla="*/ 84 w 222"/>
                <a:gd name="T71" fmla="*/ 14 h 22"/>
                <a:gd name="T72" fmla="*/ 70 w 222"/>
                <a:gd name="T73" fmla="*/ 16 h 22"/>
                <a:gd name="T74" fmla="*/ 68 w 222"/>
                <a:gd name="T75" fmla="*/ 12 h 22"/>
                <a:gd name="T76" fmla="*/ 70 w 222"/>
                <a:gd name="T77" fmla="*/ 10 h 22"/>
                <a:gd name="T78" fmla="*/ 36 w 222"/>
                <a:gd name="T79" fmla="*/ 14 h 22"/>
                <a:gd name="T80" fmla="*/ 44 w 222"/>
                <a:gd name="T81" fmla="*/ 12 h 22"/>
                <a:gd name="T82" fmla="*/ 50 w 222"/>
                <a:gd name="T83" fmla="*/ 12 h 22"/>
                <a:gd name="T84" fmla="*/ 52 w 222"/>
                <a:gd name="T85" fmla="*/ 14 h 22"/>
                <a:gd name="T86" fmla="*/ 52 w 222"/>
                <a:gd name="T87" fmla="*/ 18 h 22"/>
                <a:gd name="T88" fmla="*/ 44 w 222"/>
                <a:gd name="T89" fmla="*/ 18 h 22"/>
                <a:gd name="T90" fmla="*/ 36 w 222"/>
                <a:gd name="T91" fmla="*/ 18 h 22"/>
                <a:gd name="T92" fmla="*/ 34 w 222"/>
                <a:gd name="T93" fmla="*/ 16 h 22"/>
                <a:gd name="T94" fmla="*/ 36 w 222"/>
                <a:gd name="T95" fmla="*/ 14 h 22"/>
                <a:gd name="T96" fmla="*/ 2 w 222"/>
                <a:gd name="T97" fmla="*/ 18 h 22"/>
                <a:gd name="T98" fmla="*/ 18 w 222"/>
                <a:gd name="T99" fmla="*/ 16 h 22"/>
                <a:gd name="T100" fmla="*/ 20 w 222"/>
                <a:gd name="T101" fmla="*/ 18 h 22"/>
                <a:gd name="T102" fmla="*/ 18 w 222"/>
                <a:gd name="T103" fmla="*/ 20 h 22"/>
                <a:gd name="T104" fmla="*/ 4 w 222"/>
                <a:gd name="T105" fmla="*/ 22 h 22"/>
                <a:gd name="T106" fmla="*/ 0 w 222"/>
                <a:gd name="T107" fmla="*/ 18 h 22"/>
                <a:gd name="T108" fmla="*/ 2 w 222"/>
                <a:gd name="T109" fmla="*/ 18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2" h="22"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4"/>
                  </a:lnTo>
                  <a:lnTo>
                    <a:pt x="204" y="6"/>
                  </a:lnTo>
                  <a:lnTo>
                    <a:pt x="202" y="4"/>
                  </a:lnTo>
                  <a:lnTo>
                    <a:pt x="204" y="0"/>
                  </a:lnTo>
                  <a:close/>
                  <a:moveTo>
                    <a:pt x="170" y="2"/>
                  </a:moveTo>
                  <a:lnTo>
                    <a:pt x="176" y="2"/>
                  </a:lnTo>
                  <a:lnTo>
                    <a:pt x="184" y="2"/>
                  </a:lnTo>
                  <a:lnTo>
                    <a:pt x="186" y="4"/>
                  </a:lnTo>
                  <a:lnTo>
                    <a:pt x="186" y="8"/>
                  </a:lnTo>
                  <a:lnTo>
                    <a:pt x="176" y="8"/>
                  </a:lnTo>
                  <a:lnTo>
                    <a:pt x="170" y="8"/>
                  </a:lnTo>
                  <a:lnTo>
                    <a:pt x="168" y="6"/>
                  </a:lnTo>
                  <a:lnTo>
                    <a:pt x="170" y="2"/>
                  </a:lnTo>
                  <a:close/>
                  <a:moveTo>
                    <a:pt x="136" y="4"/>
                  </a:moveTo>
                  <a:lnTo>
                    <a:pt x="150" y="4"/>
                  </a:lnTo>
                  <a:lnTo>
                    <a:pt x="154" y="6"/>
                  </a:lnTo>
                  <a:lnTo>
                    <a:pt x="150" y="10"/>
                  </a:lnTo>
                  <a:lnTo>
                    <a:pt x="136" y="10"/>
                  </a:lnTo>
                  <a:lnTo>
                    <a:pt x="134" y="8"/>
                  </a:lnTo>
                  <a:lnTo>
                    <a:pt x="136" y="4"/>
                  </a:lnTo>
                  <a:close/>
                  <a:moveTo>
                    <a:pt x="104" y="8"/>
                  </a:moveTo>
                  <a:lnTo>
                    <a:pt x="108" y="8"/>
                  </a:lnTo>
                  <a:lnTo>
                    <a:pt x="116" y="6"/>
                  </a:lnTo>
                  <a:lnTo>
                    <a:pt x="120" y="10"/>
                  </a:lnTo>
                  <a:lnTo>
                    <a:pt x="118" y="10"/>
                  </a:lnTo>
                  <a:lnTo>
                    <a:pt x="110" y="12"/>
                  </a:lnTo>
                  <a:lnTo>
                    <a:pt x="104" y="12"/>
                  </a:lnTo>
                  <a:lnTo>
                    <a:pt x="100" y="10"/>
                  </a:lnTo>
                  <a:lnTo>
                    <a:pt x="104" y="8"/>
                  </a:lnTo>
                  <a:close/>
                  <a:moveTo>
                    <a:pt x="70" y="10"/>
                  </a:moveTo>
                  <a:lnTo>
                    <a:pt x="84" y="10"/>
                  </a:lnTo>
                  <a:lnTo>
                    <a:pt x="86" y="10"/>
                  </a:lnTo>
                  <a:lnTo>
                    <a:pt x="84" y="14"/>
                  </a:lnTo>
                  <a:lnTo>
                    <a:pt x="70" y="16"/>
                  </a:lnTo>
                  <a:lnTo>
                    <a:pt x="68" y="12"/>
                  </a:lnTo>
                  <a:lnTo>
                    <a:pt x="70" y="10"/>
                  </a:lnTo>
                  <a:close/>
                  <a:moveTo>
                    <a:pt x="36" y="14"/>
                  </a:moveTo>
                  <a:lnTo>
                    <a:pt x="44" y="12"/>
                  </a:lnTo>
                  <a:lnTo>
                    <a:pt x="50" y="12"/>
                  </a:lnTo>
                  <a:lnTo>
                    <a:pt x="52" y="14"/>
                  </a:lnTo>
                  <a:lnTo>
                    <a:pt x="52" y="18"/>
                  </a:lnTo>
                  <a:lnTo>
                    <a:pt x="44" y="18"/>
                  </a:lnTo>
                  <a:lnTo>
                    <a:pt x="36" y="18"/>
                  </a:lnTo>
                  <a:lnTo>
                    <a:pt x="34" y="16"/>
                  </a:lnTo>
                  <a:lnTo>
                    <a:pt x="36" y="14"/>
                  </a:lnTo>
                  <a:close/>
                  <a:moveTo>
                    <a:pt x="2" y="18"/>
                  </a:moveTo>
                  <a:lnTo>
                    <a:pt x="18" y="16"/>
                  </a:lnTo>
                  <a:lnTo>
                    <a:pt x="20" y="18"/>
                  </a:lnTo>
                  <a:lnTo>
                    <a:pt x="18" y="20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0" name="Freeform 17"/>
            <p:cNvSpPr>
              <a:spLocks noEditPoints="1"/>
            </p:cNvSpPr>
            <p:nvPr/>
          </p:nvSpPr>
          <p:spPr bwMode="auto">
            <a:xfrm>
              <a:off x="5332413" y="2868613"/>
              <a:ext cx="669925" cy="19050"/>
            </a:xfrm>
            <a:custGeom>
              <a:avLst/>
              <a:gdLst>
                <a:gd name="T0" fmla="*/ 420 w 422"/>
                <a:gd name="T1" fmla="*/ 0 h 12"/>
                <a:gd name="T2" fmla="*/ 420 w 422"/>
                <a:gd name="T3" fmla="*/ 6 h 12"/>
                <a:gd name="T4" fmla="*/ 404 w 422"/>
                <a:gd name="T5" fmla="*/ 4 h 12"/>
                <a:gd name="T6" fmla="*/ 372 w 422"/>
                <a:gd name="T7" fmla="*/ 0 h 12"/>
                <a:gd name="T8" fmla="*/ 388 w 422"/>
                <a:gd name="T9" fmla="*/ 4 h 12"/>
                <a:gd name="T10" fmla="*/ 372 w 422"/>
                <a:gd name="T11" fmla="*/ 6 h 12"/>
                <a:gd name="T12" fmla="*/ 372 w 422"/>
                <a:gd name="T13" fmla="*/ 0 h 12"/>
                <a:gd name="T14" fmla="*/ 352 w 422"/>
                <a:gd name="T15" fmla="*/ 0 h 12"/>
                <a:gd name="T16" fmla="*/ 352 w 422"/>
                <a:gd name="T17" fmla="*/ 6 h 12"/>
                <a:gd name="T18" fmla="*/ 336 w 422"/>
                <a:gd name="T19" fmla="*/ 4 h 12"/>
                <a:gd name="T20" fmla="*/ 306 w 422"/>
                <a:gd name="T21" fmla="*/ 0 h 12"/>
                <a:gd name="T22" fmla="*/ 322 w 422"/>
                <a:gd name="T23" fmla="*/ 4 h 12"/>
                <a:gd name="T24" fmla="*/ 306 w 422"/>
                <a:gd name="T25" fmla="*/ 6 h 12"/>
                <a:gd name="T26" fmla="*/ 306 w 422"/>
                <a:gd name="T27" fmla="*/ 0 h 12"/>
                <a:gd name="T28" fmla="*/ 282 w 422"/>
                <a:gd name="T29" fmla="*/ 0 h 12"/>
                <a:gd name="T30" fmla="*/ 288 w 422"/>
                <a:gd name="T31" fmla="*/ 4 h 12"/>
                <a:gd name="T32" fmla="*/ 282 w 422"/>
                <a:gd name="T33" fmla="*/ 6 h 12"/>
                <a:gd name="T34" fmla="*/ 270 w 422"/>
                <a:gd name="T35" fmla="*/ 4 h 12"/>
                <a:gd name="T36" fmla="*/ 238 w 422"/>
                <a:gd name="T37" fmla="*/ 2 h 12"/>
                <a:gd name="T38" fmla="*/ 254 w 422"/>
                <a:gd name="T39" fmla="*/ 4 h 12"/>
                <a:gd name="T40" fmla="*/ 238 w 422"/>
                <a:gd name="T41" fmla="*/ 8 h 12"/>
                <a:gd name="T42" fmla="*/ 238 w 422"/>
                <a:gd name="T43" fmla="*/ 2 h 12"/>
                <a:gd name="T44" fmla="*/ 214 w 422"/>
                <a:gd name="T45" fmla="*/ 2 h 12"/>
                <a:gd name="T46" fmla="*/ 220 w 422"/>
                <a:gd name="T47" fmla="*/ 4 h 12"/>
                <a:gd name="T48" fmla="*/ 214 w 422"/>
                <a:gd name="T49" fmla="*/ 8 h 12"/>
                <a:gd name="T50" fmla="*/ 202 w 422"/>
                <a:gd name="T51" fmla="*/ 4 h 12"/>
                <a:gd name="T52" fmla="*/ 172 w 422"/>
                <a:gd name="T53" fmla="*/ 2 h 12"/>
                <a:gd name="T54" fmla="*/ 188 w 422"/>
                <a:gd name="T55" fmla="*/ 4 h 12"/>
                <a:gd name="T56" fmla="*/ 172 w 422"/>
                <a:gd name="T57" fmla="*/ 8 h 12"/>
                <a:gd name="T58" fmla="*/ 172 w 422"/>
                <a:gd name="T59" fmla="*/ 2 h 12"/>
                <a:gd name="T60" fmla="*/ 146 w 422"/>
                <a:gd name="T61" fmla="*/ 2 h 12"/>
                <a:gd name="T62" fmla="*/ 154 w 422"/>
                <a:gd name="T63" fmla="*/ 6 h 12"/>
                <a:gd name="T64" fmla="*/ 146 w 422"/>
                <a:gd name="T65" fmla="*/ 8 h 12"/>
                <a:gd name="T66" fmla="*/ 136 w 422"/>
                <a:gd name="T67" fmla="*/ 6 h 12"/>
                <a:gd name="T68" fmla="*/ 102 w 422"/>
                <a:gd name="T69" fmla="*/ 4 h 12"/>
                <a:gd name="T70" fmla="*/ 120 w 422"/>
                <a:gd name="T71" fmla="*/ 6 h 12"/>
                <a:gd name="T72" fmla="*/ 104 w 422"/>
                <a:gd name="T73" fmla="*/ 8 h 12"/>
                <a:gd name="T74" fmla="*/ 102 w 422"/>
                <a:gd name="T75" fmla="*/ 4 h 12"/>
                <a:gd name="T76" fmla="*/ 76 w 422"/>
                <a:gd name="T77" fmla="*/ 4 h 12"/>
                <a:gd name="T78" fmla="*/ 86 w 422"/>
                <a:gd name="T79" fmla="*/ 8 h 12"/>
                <a:gd name="T80" fmla="*/ 76 w 422"/>
                <a:gd name="T81" fmla="*/ 8 h 12"/>
                <a:gd name="T82" fmla="*/ 68 w 422"/>
                <a:gd name="T83" fmla="*/ 8 h 12"/>
                <a:gd name="T84" fmla="*/ 36 w 422"/>
                <a:gd name="T85" fmla="*/ 6 h 12"/>
                <a:gd name="T86" fmla="*/ 54 w 422"/>
                <a:gd name="T87" fmla="*/ 8 h 12"/>
                <a:gd name="T88" fmla="*/ 36 w 422"/>
                <a:gd name="T89" fmla="*/ 10 h 12"/>
                <a:gd name="T90" fmla="*/ 36 w 422"/>
                <a:gd name="T91" fmla="*/ 6 h 12"/>
                <a:gd name="T92" fmla="*/ 10 w 422"/>
                <a:gd name="T93" fmla="*/ 8 h 12"/>
                <a:gd name="T94" fmla="*/ 20 w 422"/>
                <a:gd name="T95" fmla="*/ 8 h 12"/>
                <a:gd name="T96" fmla="*/ 10 w 422"/>
                <a:gd name="T97" fmla="*/ 12 h 12"/>
                <a:gd name="T98" fmla="*/ 0 w 422"/>
                <a:gd name="T99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22" h="12">
                  <a:moveTo>
                    <a:pt x="406" y="0"/>
                  </a:moveTo>
                  <a:lnTo>
                    <a:pt x="420" y="0"/>
                  </a:lnTo>
                  <a:lnTo>
                    <a:pt x="422" y="4"/>
                  </a:lnTo>
                  <a:lnTo>
                    <a:pt x="420" y="6"/>
                  </a:lnTo>
                  <a:lnTo>
                    <a:pt x="406" y="6"/>
                  </a:lnTo>
                  <a:lnTo>
                    <a:pt x="404" y="4"/>
                  </a:lnTo>
                  <a:lnTo>
                    <a:pt x="406" y="0"/>
                  </a:lnTo>
                  <a:close/>
                  <a:moveTo>
                    <a:pt x="372" y="0"/>
                  </a:moveTo>
                  <a:lnTo>
                    <a:pt x="386" y="0"/>
                  </a:lnTo>
                  <a:lnTo>
                    <a:pt x="388" y="4"/>
                  </a:lnTo>
                  <a:lnTo>
                    <a:pt x="386" y="6"/>
                  </a:lnTo>
                  <a:lnTo>
                    <a:pt x="372" y="6"/>
                  </a:lnTo>
                  <a:lnTo>
                    <a:pt x="368" y="4"/>
                  </a:lnTo>
                  <a:lnTo>
                    <a:pt x="372" y="0"/>
                  </a:lnTo>
                  <a:close/>
                  <a:moveTo>
                    <a:pt x="338" y="0"/>
                  </a:moveTo>
                  <a:lnTo>
                    <a:pt x="352" y="0"/>
                  </a:lnTo>
                  <a:lnTo>
                    <a:pt x="356" y="4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6" y="4"/>
                  </a:lnTo>
                  <a:lnTo>
                    <a:pt x="338" y="0"/>
                  </a:lnTo>
                  <a:close/>
                  <a:moveTo>
                    <a:pt x="306" y="0"/>
                  </a:moveTo>
                  <a:lnTo>
                    <a:pt x="320" y="0"/>
                  </a:lnTo>
                  <a:lnTo>
                    <a:pt x="322" y="4"/>
                  </a:lnTo>
                  <a:lnTo>
                    <a:pt x="320" y="6"/>
                  </a:lnTo>
                  <a:lnTo>
                    <a:pt x="306" y="6"/>
                  </a:lnTo>
                  <a:lnTo>
                    <a:pt x="302" y="4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2" y="0"/>
                  </a:lnTo>
                  <a:lnTo>
                    <a:pt x="286" y="0"/>
                  </a:lnTo>
                  <a:lnTo>
                    <a:pt x="288" y="4"/>
                  </a:lnTo>
                  <a:lnTo>
                    <a:pt x="286" y="6"/>
                  </a:lnTo>
                  <a:lnTo>
                    <a:pt x="282" y="6"/>
                  </a:lnTo>
                  <a:lnTo>
                    <a:pt x="272" y="6"/>
                  </a:lnTo>
                  <a:lnTo>
                    <a:pt x="270" y="4"/>
                  </a:lnTo>
                  <a:lnTo>
                    <a:pt x="272" y="0"/>
                  </a:lnTo>
                  <a:close/>
                  <a:moveTo>
                    <a:pt x="238" y="2"/>
                  </a:moveTo>
                  <a:lnTo>
                    <a:pt x="254" y="2"/>
                  </a:lnTo>
                  <a:lnTo>
                    <a:pt x="254" y="4"/>
                  </a:lnTo>
                  <a:lnTo>
                    <a:pt x="254" y="6"/>
                  </a:lnTo>
                  <a:lnTo>
                    <a:pt x="238" y="8"/>
                  </a:lnTo>
                  <a:lnTo>
                    <a:pt x="236" y="4"/>
                  </a:lnTo>
                  <a:lnTo>
                    <a:pt x="238" y="2"/>
                  </a:lnTo>
                  <a:close/>
                  <a:moveTo>
                    <a:pt x="204" y="2"/>
                  </a:moveTo>
                  <a:lnTo>
                    <a:pt x="214" y="2"/>
                  </a:lnTo>
                  <a:lnTo>
                    <a:pt x="218" y="2"/>
                  </a:lnTo>
                  <a:lnTo>
                    <a:pt x="220" y="4"/>
                  </a:lnTo>
                  <a:lnTo>
                    <a:pt x="218" y="8"/>
                  </a:lnTo>
                  <a:lnTo>
                    <a:pt x="214" y="8"/>
                  </a:lnTo>
                  <a:lnTo>
                    <a:pt x="204" y="8"/>
                  </a:lnTo>
                  <a:lnTo>
                    <a:pt x="202" y="4"/>
                  </a:lnTo>
                  <a:lnTo>
                    <a:pt x="204" y="2"/>
                  </a:lnTo>
                  <a:close/>
                  <a:moveTo>
                    <a:pt x="172" y="2"/>
                  </a:moveTo>
                  <a:lnTo>
                    <a:pt x="184" y="2"/>
                  </a:lnTo>
                  <a:lnTo>
                    <a:pt x="188" y="4"/>
                  </a:lnTo>
                  <a:lnTo>
                    <a:pt x="184" y="8"/>
                  </a:lnTo>
                  <a:lnTo>
                    <a:pt x="172" y="8"/>
                  </a:lnTo>
                  <a:lnTo>
                    <a:pt x="168" y="6"/>
                  </a:lnTo>
                  <a:lnTo>
                    <a:pt x="172" y="2"/>
                  </a:lnTo>
                  <a:close/>
                  <a:moveTo>
                    <a:pt x="138" y="2"/>
                  </a:moveTo>
                  <a:lnTo>
                    <a:pt x="146" y="2"/>
                  </a:lnTo>
                  <a:lnTo>
                    <a:pt x="152" y="2"/>
                  </a:lnTo>
                  <a:lnTo>
                    <a:pt x="154" y="6"/>
                  </a:lnTo>
                  <a:lnTo>
                    <a:pt x="152" y="8"/>
                  </a:lnTo>
                  <a:lnTo>
                    <a:pt x="146" y="8"/>
                  </a:lnTo>
                  <a:lnTo>
                    <a:pt x="138" y="8"/>
                  </a:lnTo>
                  <a:lnTo>
                    <a:pt x="136" y="6"/>
                  </a:lnTo>
                  <a:lnTo>
                    <a:pt x="138" y="2"/>
                  </a:lnTo>
                  <a:close/>
                  <a:moveTo>
                    <a:pt x="102" y="4"/>
                  </a:moveTo>
                  <a:lnTo>
                    <a:pt x="118" y="4"/>
                  </a:lnTo>
                  <a:lnTo>
                    <a:pt x="120" y="6"/>
                  </a:lnTo>
                  <a:lnTo>
                    <a:pt x="118" y="8"/>
                  </a:lnTo>
                  <a:lnTo>
                    <a:pt x="104" y="8"/>
                  </a:lnTo>
                  <a:lnTo>
                    <a:pt x="102" y="6"/>
                  </a:lnTo>
                  <a:lnTo>
                    <a:pt x="102" y="4"/>
                  </a:lnTo>
                  <a:close/>
                  <a:moveTo>
                    <a:pt x="70" y="4"/>
                  </a:moveTo>
                  <a:lnTo>
                    <a:pt x="76" y="4"/>
                  </a:lnTo>
                  <a:lnTo>
                    <a:pt x="84" y="4"/>
                  </a:lnTo>
                  <a:lnTo>
                    <a:pt x="86" y="8"/>
                  </a:lnTo>
                  <a:lnTo>
                    <a:pt x="84" y="8"/>
                  </a:lnTo>
                  <a:lnTo>
                    <a:pt x="76" y="8"/>
                  </a:lnTo>
                  <a:lnTo>
                    <a:pt x="70" y="8"/>
                  </a:lnTo>
                  <a:lnTo>
                    <a:pt x="68" y="8"/>
                  </a:lnTo>
                  <a:lnTo>
                    <a:pt x="70" y="4"/>
                  </a:lnTo>
                  <a:close/>
                  <a:moveTo>
                    <a:pt x="36" y="6"/>
                  </a:moveTo>
                  <a:lnTo>
                    <a:pt x="50" y="6"/>
                  </a:lnTo>
                  <a:lnTo>
                    <a:pt x="54" y="8"/>
                  </a:lnTo>
                  <a:lnTo>
                    <a:pt x="50" y="10"/>
                  </a:lnTo>
                  <a:lnTo>
                    <a:pt x="36" y="10"/>
                  </a:lnTo>
                  <a:lnTo>
                    <a:pt x="34" y="8"/>
                  </a:lnTo>
                  <a:lnTo>
                    <a:pt x="36" y="6"/>
                  </a:lnTo>
                  <a:close/>
                  <a:moveTo>
                    <a:pt x="4" y="8"/>
                  </a:moveTo>
                  <a:lnTo>
                    <a:pt x="10" y="8"/>
                  </a:lnTo>
                  <a:lnTo>
                    <a:pt x="18" y="8"/>
                  </a:lnTo>
                  <a:lnTo>
                    <a:pt x="20" y="8"/>
                  </a:lnTo>
                  <a:lnTo>
                    <a:pt x="18" y="12"/>
                  </a:lnTo>
                  <a:lnTo>
                    <a:pt x="10" y="12"/>
                  </a:lnTo>
                  <a:lnTo>
                    <a:pt x="4" y="12"/>
                  </a:lnTo>
                  <a:lnTo>
                    <a:pt x="0" y="10"/>
                  </a:lnTo>
                  <a:lnTo>
                    <a:pt x="4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1" name="Freeform 18"/>
            <p:cNvSpPr>
              <a:spLocks/>
            </p:cNvSpPr>
            <p:nvPr/>
          </p:nvSpPr>
          <p:spPr bwMode="auto">
            <a:xfrm>
              <a:off x="5180013" y="2341563"/>
              <a:ext cx="1323975" cy="977900"/>
            </a:xfrm>
            <a:custGeom>
              <a:avLst/>
              <a:gdLst>
                <a:gd name="T0" fmla="*/ 416 w 834"/>
                <a:gd name="T1" fmla="*/ 166 h 616"/>
                <a:gd name="T2" fmla="*/ 322 w 834"/>
                <a:gd name="T3" fmla="*/ 66 h 616"/>
                <a:gd name="T4" fmla="*/ 282 w 834"/>
                <a:gd name="T5" fmla="*/ 180 h 616"/>
                <a:gd name="T6" fmla="*/ 14 w 834"/>
                <a:gd name="T7" fmla="*/ 66 h 616"/>
                <a:gd name="T8" fmla="*/ 180 w 834"/>
                <a:gd name="T9" fmla="*/ 216 h 616"/>
                <a:gd name="T10" fmla="*/ 0 w 834"/>
                <a:gd name="T11" fmla="*/ 246 h 616"/>
                <a:gd name="T12" fmla="*/ 144 w 834"/>
                <a:gd name="T13" fmla="*/ 336 h 616"/>
                <a:gd name="T14" fmla="*/ 4 w 834"/>
                <a:gd name="T15" fmla="*/ 416 h 616"/>
                <a:gd name="T16" fmla="*/ 218 w 834"/>
                <a:gd name="T17" fmla="*/ 398 h 616"/>
                <a:gd name="T18" fmla="*/ 184 w 834"/>
                <a:gd name="T19" fmla="*/ 502 h 616"/>
                <a:gd name="T20" fmla="*/ 296 w 834"/>
                <a:gd name="T21" fmla="*/ 446 h 616"/>
                <a:gd name="T22" fmla="*/ 328 w 834"/>
                <a:gd name="T23" fmla="*/ 616 h 616"/>
                <a:gd name="T24" fmla="*/ 406 w 834"/>
                <a:gd name="T25" fmla="*/ 426 h 616"/>
                <a:gd name="T26" fmla="*/ 510 w 834"/>
                <a:gd name="T27" fmla="*/ 562 h 616"/>
                <a:gd name="T28" fmla="*/ 540 w 834"/>
                <a:gd name="T29" fmla="*/ 412 h 616"/>
                <a:gd name="T30" fmla="*/ 700 w 834"/>
                <a:gd name="T31" fmla="*/ 518 h 616"/>
                <a:gd name="T32" fmla="*/ 650 w 834"/>
                <a:gd name="T33" fmla="*/ 368 h 616"/>
                <a:gd name="T34" fmla="*/ 834 w 834"/>
                <a:gd name="T35" fmla="*/ 380 h 616"/>
                <a:gd name="T36" fmla="*/ 678 w 834"/>
                <a:gd name="T37" fmla="*/ 298 h 616"/>
                <a:gd name="T38" fmla="*/ 814 w 834"/>
                <a:gd name="T39" fmla="*/ 232 h 616"/>
                <a:gd name="T40" fmla="*/ 644 w 834"/>
                <a:gd name="T41" fmla="*/ 208 h 616"/>
                <a:gd name="T42" fmla="*/ 708 w 834"/>
                <a:gd name="T43" fmla="*/ 128 h 616"/>
                <a:gd name="T44" fmla="*/ 546 w 834"/>
                <a:gd name="T45" fmla="*/ 152 h 616"/>
                <a:gd name="T46" fmla="*/ 560 w 834"/>
                <a:gd name="T47" fmla="*/ 0 h 616"/>
                <a:gd name="T48" fmla="*/ 416 w 834"/>
                <a:gd name="T49" fmla="*/ 16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34" h="616">
                  <a:moveTo>
                    <a:pt x="416" y="166"/>
                  </a:moveTo>
                  <a:lnTo>
                    <a:pt x="322" y="66"/>
                  </a:lnTo>
                  <a:lnTo>
                    <a:pt x="282" y="180"/>
                  </a:lnTo>
                  <a:lnTo>
                    <a:pt x="14" y="66"/>
                  </a:lnTo>
                  <a:lnTo>
                    <a:pt x="180" y="216"/>
                  </a:lnTo>
                  <a:lnTo>
                    <a:pt x="0" y="246"/>
                  </a:lnTo>
                  <a:lnTo>
                    <a:pt x="144" y="336"/>
                  </a:lnTo>
                  <a:lnTo>
                    <a:pt x="4" y="416"/>
                  </a:lnTo>
                  <a:lnTo>
                    <a:pt x="218" y="398"/>
                  </a:lnTo>
                  <a:lnTo>
                    <a:pt x="184" y="502"/>
                  </a:lnTo>
                  <a:lnTo>
                    <a:pt x="296" y="446"/>
                  </a:lnTo>
                  <a:lnTo>
                    <a:pt x="328" y="616"/>
                  </a:lnTo>
                  <a:lnTo>
                    <a:pt x="406" y="426"/>
                  </a:lnTo>
                  <a:lnTo>
                    <a:pt x="510" y="562"/>
                  </a:lnTo>
                  <a:lnTo>
                    <a:pt x="540" y="412"/>
                  </a:lnTo>
                  <a:lnTo>
                    <a:pt x="700" y="518"/>
                  </a:lnTo>
                  <a:lnTo>
                    <a:pt x="650" y="368"/>
                  </a:lnTo>
                  <a:lnTo>
                    <a:pt x="834" y="380"/>
                  </a:lnTo>
                  <a:lnTo>
                    <a:pt x="678" y="298"/>
                  </a:lnTo>
                  <a:lnTo>
                    <a:pt x="814" y="232"/>
                  </a:lnTo>
                  <a:lnTo>
                    <a:pt x="644" y="208"/>
                  </a:lnTo>
                  <a:lnTo>
                    <a:pt x="708" y="128"/>
                  </a:lnTo>
                  <a:lnTo>
                    <a:pt x="546" y="152"/>
                  </a:lnTo>
                  <a:lnTo>
                    <a:pt x="560" y="0"/>
                  </a:lnTo>
                  <a:lnTo>
                    <a:pt x="416" y="166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2" name="Freeform 19"/>
            <p:cNvSpPr>
              <a:spLocks/>
            </p:cNvSpPr>
            <p:nvPr/>
          </p:nvSpPr>
          <p:spPr bwMode="auto">
            <a:xfrm>
              <a:off x="5180013" y="2341563"/>
              <a:ext cx="1323975" cy="977900"/>
            </a:xfrm>
            <a:custGeom>
              <a:avLst/>
              <a:gdLst>
                <a:gd name="T0" fmla="*/ 416 w 834"/>
                <a:gd name="T1" fmla="*/ 166 h 616"/>
                <a:gd name="T2" fmla="*/ 322 w 834"/>
                <a:gd name="T3" fmla="*/ 66 h 616"/>
                <a:gd name="T4" fmla="*/ 282 w 834"/>
                <a:gd name="T5" fmla="*/ 180 h 616"/>
                <a:gd name="T6" fmla="*/ 14 w 834"/>
                <a:gd name="T7" fmla="*/ 66 h 616"/>
                <a:gd name="T8" fmla="*/ 180 w 834"/>
                <a:gd name="T9" fmla="*/ 216 h 616"/>
                <a:gd name="T10" fmla="*/ 0 w 834"/>
                <a:gd name="T11" fmla="*/ 246 h 616"/>
                <a:gd name="T12" fmla="*/ 144 w 834"/>
                <a:gd name="T13" fmla="*/ 336 h 616"/>
                <a:gd name="T14" fmla="*/ 4 w 834"/>
                <a:gd name="T15" fmla="*/ 416 h 616"/>
                <a:gd name="T16" fmla="*/ 218 w 834"/>
                <a:gd name="T17" fmla="*/ 398 h 616"/>
                <a:gd name="T18" fmla="*/ 184 w 834"/>
                <a:gd name="T19" fmla="*/ 502 h 616"/>
                <a:gd name="T20" fmla="*/ 296 w 834"/>
                <a:gd name="T21" fmla="*/ 446 h 616"/>
                <a:gd name="T22" fmla="*/ 328 w 834"/>
                <a:gd name="T23" fmla="*/ 616 h 616"/>
                <a:gd name="T24" fmla="*/ 406 w 834"/>
                <a:gd name="T25" fmla="*/ 426 h 616"/>
                <a:gd name="T26" fmla="*/ 510 w 834"/>
                <a:gd name="T27" fmla="*/ 562 h 616"/>
                <a:gd name="T28" fmla="*/ 540 w 834"/>
                <a:gd name="T29" fmla="*/ 412 h 616"/>
                <a:gd name="T30" fmla="*/ 700 w 834"/>
                <a:gd name="T31" fmla="*/ 518 h 616"/>
                <a:gd name="T32" fmla="*/ 650 w 834"/>
                <a:gd name="T33" fmla="*/ 368 h 616"/>
                <a:gd name="T34" fmla="*/ 834 w 834"/>
                <a:gd name="T35" fmla="*/ 380 h 616"/>
                <a:gd name="T36" fmla="*/ 678 w 834"/>
                <a:gd name="T37" fmla="*/ 298 h 616"/>
                <a:gd name="T38" fmla="*/ 814 w 834"/>
                <a:gd name="T39" fmla="*/ 232 h 616"/>
                <a:gd name="T40" fmla="*/ 644 w 834"/>
                <a:gd name="T41" fmla="*/ 208 h 616"/>
                <a:gd name="T42" fmla="*/ 708 w 834"/>
                <a:gd name="T43" fmla="*/ 128 h 616"/>
                <a:gd name="T44" fmla="*/ 546 w 834"/>
                <a:gd name="T45" fmla="*/ 152 h 616"/>
                <a:gd name="T46" fmla="*/ 560 w 834"/>
                <a:gd name="T47" fmla="*/ 0 h 616"/>
                <a:gd name="T48" fmla="*/ 416 w 834"/>
                <a:gd name="T49" fmla="*/ 166 h 6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34" h="616">
                  <a:moveTo>
                    <a:pt x="416" y="166"/>
                  </a:moveTo>
                  <a:lnTo>
                    <a:pt x="322" y="66"/>
                  </a:lnTo>
                  <a:lnTo>
                    <a:pt x="282" y="180"/>
                  </a:lnTo>
                  <a:lnTo>
                    <a:pt x="14" y="66"/>
                  </a:lnTo>
                  <a:lnTo>
                    <a:pt x="180" y="216"/>
                  </a:lnTo>
                  <a:lnTo>
                    <a:pt x="0" y="246"/>
                  </a:lnTo>
                  <a:lnTo>
                    <a:pt x="144" y="336"/>
                  </a:lnTo>
                  <a:lnTo>
                    <a:pt x="4" y="416"/>
                  </a:lnTo>
                  <a:lnTo>
                    <a:pt x="218" y="398"/>
                  </a:lnTo>
                  <a:lnTo>
                    <a:pt x="184" y="502"/>
                  </a:lnTo>
                  <a:lnTo>
                    <a:pt x="296" y="446"/>
                  </a:lnTo>
                  <a:lnTo>
                    <a:pt x="328" y="616"/>
                  </a:lnTo>
                  <a:lnTo>
                    <a:pt x="406" y="426"/>
                  </a:lnTo>
                  <a:lnTo>
                    <a:pt x="510" y="562"/>
                  </a:lnTo>
                  <a:lnTo>
                    <a:pt x="540" y="412"/>
                  </a:lnTo>
                  <a:lnTo>
                    <a:pt x="700" y="518"/>
                  </a:lnTo>
                  <a:lnTo>
                    <a:pt x="650" y="368"/>
                  </a:lnTo>
                  <a:lnTo>
                    <a:pt x="834" y="380"/>
                  </a:lnTo>
                  <a:lnTo>
                    <a:pt x="678" y="298"/>
                  </a:lnTo>
                  <a:lnTo>
                    <a:pt x="814" y="232"/>
                  </a:lnTo>
                  <a:lnTo>
                    <a:pt x="644" y="208"/>
                  </a:lnTo>
                  <a:lnTo>
                    <a:pt x="708" y="128"/>
                  </a:lnTo>
                  <a:lnTo>
                    <a:pt x="546" y="152"/>
                  </a:lnTo>
                  <a:lnTo>
                    <a:pt x="560" y="0"/>
                  </a:lnTo>
                  <a:lnTo>
                    <a:pt x="416" y="16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3" name="Rectangle 20"/>
            <p:cNvSpPr>
              <a:spLocks noChangeArrowheads="1"/>
            </p:cNvSpPr>
            <p:nvPr/>
          </p:nvSpPr>
          <p:spPr bwMode="auto">
            <a:xfrm>
              <a:off x="2782888" y="3795713"/>
              <a:ext cx="492125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4" name="Rectangle 21"/>
            <p:cNvSpPr>
              <a:spLocks noChangeArrowheads="1"/>
            </p:cNvSpPr>
            <p:nvPr/>
          </p:nvSpPr>
          <p:spPr bwMode="auto">
            <a:xfrm>
              <a:off x="2782888" y="3795713"/>
              <a:ext cx="4921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5" name="Rectangle 22"/>
            <p:cNvSpPr>
              <a:spLocks noChangeArrowheads="1"/>
            </p:cNvSpPr>
            <p:nvPr/>
          </p:nvSpPr>
          <p:spPr bwMode="auto">
            <a:xfrm>
              <a:off x="5770563" y="3795713"/>
              <a:ext cx="336550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6" name="Rectangle 23"/>
            <p:cNvSpPr>
              <a:spLocks noChangeArrowheads="1"/>
            </p:cNvSpPr>
            <p:nvPr/>
          </p:nvSpPr>
          <p:spPr bwMode="auto">
            <a:xfrm>
              <a:off x="5770563" y="3795713"/>
              <a:ext cx="33655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97" name="Rectangle 24"/>
            <p:cNvSpPr>
              <a:spLocks noChangeArrowheads="1"/>
            </p:cNvSpPr>
            <p:nvPr/>
          </p:nvSpPr>
          <p:spPr bwMode="auto">
            <a:xfrm>
              <a:off x="5386388" y="4160838"/>
              <a:ext cx="9922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de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08" name="Rectangle 35"/>
            <p:cNvSpPr>
              <a:spLocks noChangeArrowheads="1"/>
            </p:cNvSpPr>
            <p:nvPr/>
          </p:nvSpPr>
          <p:spPr bwMode="auto">
            <a:xfrm>
              <a:off x="2262188" y="2570163"/>
              <a:ext cx="58028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Cohésion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27" name="Rectangle 54"/>
            <p:cNvSpPr>
              <a:spLocks noChangeArrowheads="1"/>
            </p:cNvSpPr>
            <p:nvPr/>
          </p:nvSpPr>
          <p:spPr bwMode="auto">
            <a:xfrm>
              <a:off x="5580063" y="2687638"/>
              <a:ext cx="5161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Éclatement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groupe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38" name="Rectangle 65"/>
            <p:cNvSpPr>
              <a:spLocks noChangeArrowheads="1"/>
            </p:cNvSpPr>
            <p:nvPr/>
          </p:nvSpPr>
          <p:spPr bwMode="auto">
            <a:xfrm>
              <a:off x="2894013" y="3843338"/>
              <a:ext cx="2757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Début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41" name="Rectangle 68"/>
            <p:cNvSpPr>
              <a:spLocks noChangeArrowheads="1"/>
            </p:cNvSpPr>
            <p:nvPr/>
          </p:nvSpPr>
          <p:spPr bwMode="auto">
            <a:xfrm>
              <a:off x="5865813" y="3843338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6989675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612680" y="6503990"/>
            <a:ext cx="1918641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FIN DU STAGE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DISSOLUTION DU GROUPE DE STAGIAIRES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" name="Groupe 1"/>
          <p:cNvGrpSpPr/>
          <p:nvPr/>
        </p:nvGrpSpPr>
        <p:grpSpPr>
          <a:xfrm>
            <a:off x="2279317" y="1844824"/>
            <a:ext cx="4524931" cy="3672408"/>
            <a:chOff x="2279317" y="1844824"/>
            <a:chExt cx="4524931" cy="3672408"/>
          </a:xfrm>
        </p:grpSpPr>
        <p:sp>
          <p:nvSpPr>
            <p:cNvPr id="21709" name="Rectangle 6"/>
            <p:cNvSpPr>
              <a:spLocks noChangeArrowheads="1"/>
            </p:cNvSpPr>
            <p:nvPr/>
          </p:nvSpPr>
          <p:spPr bwMode="auto">
            <a:xfrm>
              <a:off x="3892553" y="1844824"/>
              <a:ext cx="2557570" cy="2137866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0" name="Freeform 7"/>
            <p:cNvSpPr>
              <a:spLocks noEditPoints="1"/>
            </p:cNvSpPr>
            <p:nvPr/>
          </p:nvSpPr>
          <p:spPr bwMode="auto">
            <a:xfrm>
              <a:off x="2997404" y="4071221"/>
              <a:ext cx="3806844" cy="65579"/>
            </a:xfrm>
            <a:custGeom>
              <a:avLst/>
              <a:gdLst>
                <a:gd name="T0" fmla="*/ 2282 w 2322"/>
                <a:gd name="T1" fmla="*/ 0 h 40"/>
                <a:gd name="T2" fmla="*/ 2322 w 2322"/>
                <a:gd name="T3" fmla="*/ 20 h 40"/>
                <a:gd name="T4" fmla="*/ 2282 w 2322"/>
                <a:gd name="T5" fmla="*/ 40 h 40"/>
                <a:gd name="T6" fmla="*/ 2282 w 2322"/>
                <a:gd name="T7" fmla="*/ 0 h 40"/>
                <a:gd name="T8" fmla="*/ 2 w 2322"/>
                <a:gd name="T9" fmla="*/ 18 h 40"/>
                <a:gd name="T10" fmla="*/ 2290 w 2322"/>
                <a:gd name="T11" fmla="*/ 18 h 40"/>
                <a:gd name="T12" fmla="*/ 2292 w 2322"/>
                <a:gd name="T13" fmla="*/ 20 h 40"/>
                <a:gd name="T14" fmla="*/ 2290 w 2322"/>
                <a:gd name="T15" fmla="*/ 22 h 40"/>
                <a:gd name="T16" fmla="*/ 2 w 2322"/>
                <a:gd name="T17" fmla="*/ 24 h 40"/>
                <a:gd name="T18" fmla="*/ 0 w 2322"/>
                <a:gd name="T19" fmla="*/ 20 h 40"/>
                <a:gd name="T20" fmla="*/ 2 w 2322"/>
                <a:gd name="T21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22" h="40">
                  <a:moveTo>
                    <a:pt x="2282" y="0"/>
                  </a:moveTo>
                  <a:lnTo>
                    <a:pt x="2322" y="20"/>
                  </a:lnTo>
                  <a:lnTo>
                    <a:pt x="2282" y="40"/>
                  </a:lnTo>
                  <a:lnTo>
                    <a:pt x="2282" y="0"/>
                  </a:lnTo>
                  <a:close/>
                  <a:moveTo>
                    <a:pt x="2" y="18"/>
                  </a:moveTo>
                  <a:lnTo>
                    <a:pt x="2290" y="18"/>
                  </a:lnTo>
                  <a:lnTo>
                    <a:pt x="2292" y="20"/>
                  </a:lnTo>
                  <a:lnTo>
                    <a:pt x="2290" y="22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1" name="Freeform 8"/>
            <p:cNvSpPr>
              <a:spLocks noEditPoints="1"/>
            </p:cNvSpPr>
            <p:nvPr/>
          </p:nvSpPr>
          <p:spPr bwMode="auto">
            <a:xfrm>
              <a:off x="2971172" y="1962866"/>
              <a:ext cx="59021" cy="2144424"/>
            </a:xfrm>
            <a:custGeom>
              <a:avLst/>
              <a:gdLst>
                <a:gd name="T0" fmla="*/ 0 w 36"/>
                <a:gd name="T1" fmla="*/ 40 h 1308"/>
                <a:gd name="T2" fmla="*/ 18 w 36"/>
                <a:gd name="T3" fmla="*/ 0 h 1308"/>
                <a:gd name="T4" fmla="*/ 36 w 36"/>
                <a:gd name="T5" fmla="*/ 40 h 1308"/>
                <a:gd name="T6" fmla="*/ 0 w 36"/>
                <a:gd name="T7" fmla="*/ 40 h 1308"/>
                <a:gd name="T8" fmla="*/ 16 w 36"/>
                <a:gd name="T9" fmla="*/ 1306 h 1308"/>
                <a:gd name="T10" fmla="*/ 16 w 36"/>
                <a:gd name="T11" fmla="*/ 34 h 1308"/>
                <a:gd name="T12" fmla="*/ 18 w 36"/>
                <a:gd name="T13" fmla="*/ 32 h 1308"/>
                <a:gd name="T14" fmla="*/ 20 w 36"/>
                <a:gd name="T15" fmla="*/ 34 h 1308"/>
                <a:gd name="T16" fmla="*/ 20 w 36"/>
                <a:gd name="T17" fmla="*/ 1306 h 1308"/>
                <a:gd name="T18" fmla="*/ 18 w 36"/>
                <a:gd name="T19" fmla="*/ 1308 h 1308"/>
                <a:gd name="T20" fmla="*/ 16 w 36"/>
                <a:gd name="T21" fmla="*/ 1306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308">
                  <a:moveTo>
                    <a:pt x="0" y="40"/>
                  </a:moveTo>
                  <a:lnTo>
                    <a:pt x="18" y="0"/>
                  </a:lnTo>
                  <a:lnTo>
                    <a:pt x="36" y="40"/>
                  </a:lnTo>
                  <a:lnTo>
                    <a:pt x="0" y="40"/>
                  </a:lnTo>
                  <a:close/>
                  <a:moveTo>
                    <a:pt x="16" y="1306"/>
                  </a:moveTo>
                  <a:lnTo>
                    <a:pt x="16" y="34"/>
                  </a:lnTo>
                  <a:lnTo>
                    <a:pt x="18" y="32"/>
                  </a:lnTo>
                  <a:lnTo>
                    <a:pt x="20" y="34"/>
                  </a:lnTo>
                  <a:lnTo>
                    <a:pt x="20" y="1306"/>
                  </a:lnTo>
                  <a:lnTo>
                    <a:pt x="18" y="1308"/>
                  </a:lnTo>
                  <a:lnTo>
                    <a:pt x="16" y="130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2" name="Freeform 9"/>
            <p:cNvSpPr>
              <a:spLocks noEditPoints="1"/>
            </p:cNvSpPr>
            <p:nvPr/>
          </p:nvSpPr>
          <p:spPr bwMode="auto">
            <a:xfrm>
              <a:off x="3354808" y="2198949"/>
              <a:ext cx="390193" cy="22953"/>
            </a:xfrm>
            <a:custGeom>
              <a:avLst/>
              <a:gdLst>
                <a:gd name="T0" fmla="*/ 202 w 238"/>
                <a:gd name="T1" fmla="*/ 2 h 14"/>
                <a:gd name="T2" fmla="*/ 220 w 238"/>
                <a:gd name="T3" fmla="*/ 4 h 14"/>
                <a:gd name="T4" fmla="*/ 238 w 238"/>
                <a:gd name="T5" fmla="*/ 4 h 14"/>
                <a:gd name="T6" fmla="*/ 238 w 238"/>
                <a:gd name="T7" fmla="*/ 14 h 14"/>
                <a:gd name="T8" fmla="*/ 220 w 238"/>
                <a:gd name="T9" fmla="*/ 12 h 14"/>
                <a:gd name="T10" fmla="*/ 202 w 238"/>
                <a:gd name="T11" fmla="*/ 12 h 14"/>
                <a:gd name="T12" fmla="*/ 202 w 238"/>
                <a:gd name="T13" fmla="*/ 2 h 14"/>
                <a:gd name="T14" fmla="*/ 134 w 238"/>
                <a:gd name="T15" fmla="*/ 0 h 14"/>
                <a:gd name="T16" fmla="*/ 172 w 238"/>
                <a:gd name="T17" fmla="*/ 2 h 14"/>
                <a:gd name="T18" fmla="*/ 172 w 238"/>
                <a:gd name="T19" fmla="*/ 12 h 14"/>
                <a:gd name="T20" fmla="*/ 134 w 238"/>
                <a:gd name="T21" fmla="*/ 10 h 14"/>
                <a:gd name="T22" fmla="*/ 134 w 238"/>
                <a:gd name="T23" fmla="*/ 0 h 14"/>
                <a:gd name="T24" fmla="*/ 68 w 238"/>
                <a:gd name="T25" fmla="*/ 0 h 14"/>
                <a:gd name="T26" fmla="*/ 88 w 238"/>
                <a:gd name="T27" fmla="*/ 0 h 14"/>
                <a:gd name="T28" fmla="*/ 104 w 238"/>
                <a:gd name="T29" fmla="*/ 0 h 14"/>
                <a:gd name="T30" fmla="*/ 104 w 238"/>
                <a:gd name="T31" fmla="*/ 10 h 14"/>
                <a:gd name="T32" fmla="*/ 88 w 238"/>
                <a:gd name="T33" fmla="*/ 10 h 14"/>
                <a:gd name="T34" fmla="*/ 68 w 238"/>
                <a:gd name="T35" fmla="*/ 10 h 14"/>
                <a:gd name="T36" fmla="*/ 68 w 238"/>
                <a:gd name="T37" fmla="*/ 0 h 14"/>
                <a:gd name="T38" fmla="*/ 0 w 238"/>
                <a:gd name="T39" fmla="*/ 0 h 14"/>
                <a:gd name="T40" fmla="*/ 38 w 238"/>
                <a:gd name="T41" fmla="*/ 0 h 14"/>
                <a:gd name="T42" fmla="*/ 38 w 238"/>
                <a:gd name="T43" fmla="*/ 10 h 14"/>
                <a:gd name="T44" fmla="*/ 0 w 238"/>
                <a:gd name="T45" fmla="*/ 10 h 14"/>
                <a:gd name="T46" fmla="*/ 0 w 238"/>
                <a:gd name="T47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14">
                  <a:moveTo>
                    <a:pt x="202" y="2"/>
                  </a:moveTo>
                  <a:lnTo>
                    <a:pt x="220" y="4"/>
                  </a:lnTo>
                  <a:lnTo>
                    <a:pt x="238" y="4"/>
                  </a:lnTo>
                  <a:lnTo>
                    <a:pt x="238" y="14"/>
                  </a:lnTo>
                  <a:lnTo>
                    <a:pt x="220" y="12"/>
                  </a:lnTo>
                  <a:lnTo>
                    <a:pt x="202" y="12"/>
                  </a:lnTo>
                  <a:lnTo>
                    <a:pt x="202" y="2"/>
                  </a:lnTo>
                  <a:close/>
                  <a:moveTo>
                    <a:pt x="134" y="0"/>
                  </a:moveTo>
                  <a:lnTo>
                    <a:pt x="172" y="2"/>
                  </a:lnTo>
                  <a:lnTo>
                    <a:pt x="172" y="12"/>
                  </a:lnTo>
                  <a:lnTo>
                    <a:pt x="134" y="10"/>
                  </a:lnTo>
                  <a:lnTo>
                    <a:pt x="134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104" y="0"/>
                  </a:lnTo>
                  <a:lnTo>
                    <a:pt x="104" y="10"/>
                  </a:lnTo>
                  <a:lnTo>
                    <a:pt x="88" y="10"/>
                  </a:lnTo>
                  <a:lnTo>
                    <a:pt x="68" y="10"/>
                  </a:lnTo>
                  <a:lnTo>
                    <a:pt x="68" y="0"/>
                  </a:lnTo>
                  <a:close/>
                  <a:moveTo>
                    <a:pt x="0" y="0"/>
                  </a:moveTo>
                  <a:lnTo>
                    <a:pt x="38" y="0"/>
                  </a:lnTo>
                  <a:lnTo>
                    <a:pt x="38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3" name="Freeform 10"/>
            <p:cNvSpPr>
              <a:spLocks noEditPoints="1"/>
            </p:cNvSpPr>
            <p:nvPr/>
          </p:nvSpPr>
          <p:spPr bwMode="auto">
            <a:xfrm>
              <a:off x="3794185" y="2208786"/>
              <a:ext cx="390193" cy="59021"/>
            </a:xfrm>
            <a:custGeom>
              <a:avLst/>
              <a:gdLst>
                <a:gd name="T0" fmla="*/ 200 w 238"/>
                <a:gd name="T1" fmla="*/ 20 h 36"/>
                <a:gd name="T2" fmla="*/ 218 w 238"/>
                <a:gd name="T3" fmla="*/ 24 h 36"/>
                <a:gd name="T4" fmla="*/ 238 w 238"/>
                <a:gd name="T5" fmla="*/ 28 h 36"/>
                <a:gd name="T6" fmla="*/ 236 w 238"/>
                <a:gd name="T7" fmla="*/ 36 h 36"/>
                <a:gd name="T8" fmla="*/ 216 w 238"/>
                <a:gd name="T9" fmla="*/ 32 h 36"/>
                <a:gd name="T10" fmla="*/ 200 w 238"/>
                <a:gd name="T11" fmla="*/ 30 h 36"/>
                <a:gd name="T12" fmla="*/ 200 w 238"/>
                <a:gd name="T13" fmla="*/ 20 h 36"/>
                <a:gd name="T14" fmla="*/ 134 w 238"/>
                <a:gd name="T15" fmla="*/ 10 h 36"/>
                <a:gd name="T16" fmla="*/ 174 w 238"/>
                <a:gd name="T17" fmla="*/ 16 h 36"/>
                <a:gd name="T18" fmla="*/ 172 w 238"/>
                <a:gd name="T19" fmla="*/ 26 h 36"/>
                <a:gd name="T20" fmla="*/ 134 w 238"/>
                <a:gd name="T21" fmla="*/ 20 h 36"/>
                <a:gd name="T22" fmla="*/ 134 w 238"/>
                <a:gd name="T23" fmla="*/ 10 h 36"/>
                <a:gd name="T24" fmla="*/ 66 w 238"/>
                <a:gd name="T25" fmla="*/ 4 h 36"/>
                <a:gd name="T26" fmla="*/ 86 w 238"/>
                <a:gd name="T27" fmla="*/ 6 h 36"/>
                <a:gd name="T28" fmla="*/ 106 w 238"/>
                <a:gd name="T29" fmla="*/ 8 h 36"/>
                <a:gd name="T30" fmla="*/ 104 w 238"/>
                <a:gd name="T31" fmla="*/ 18 h 36"/>
                <a:gd name="T32" fmla="*/ 84 w 238"/>
                <a:gd name="T33" fmla="*/ 16 h 36"/>
                <a:gd name="T34" fmla="*/ 66 w 238"/>
                <a:gd name="T35" fmla="*/ 14 h 36"/>
                <a:gd name="T36" fmla="*/ 66 w 238"/>
                <a:gd name="T37" fmla="*/ 4 h 36"/>
                <a:gd name="T38" fmla="*/ 0 w 238"/>
                <a:gd name="T39" fmla="*/ 0 h 36"/>
                <a:gd name="T40" fmla="*/ 40 w 238"/>
                <a:gd name="T41" fmla="*/ 0 h 36"/>
                <a:gd name="T42" fmla="*/ 38 w 238"/>
                <a:gd name="T43" fmla="*/ 10 h 36"/>
                <a:gd name="T44" fmla="*/ 0 w 238"/>
                <a:gd name="T45" fmla="*/ 10 h 36"/>
                <a:gd name="T46" fmla="*/ 0 w 238"/>
                <a:gd name="T47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38" h="36">
                  <a:moveTo>
                    <a:pt x="200" y="20"/>
                  </a:moveTo>
                  <a:lnTo>
                    <a:pt x="218" y="24"/>
                  </a:lnTo>
                  <a:lnTo>
                    <a:pt x="238" y="28"/>
                  </a:lnTo>
                  <a:lnTo>
                    <a:pt x="236" y="36"/>
                  </a:lnTo>
                  <a:lnTo>
                    <a:pt x="216" y="32"/>
                  </a:lnTo>
                  <a:lnTo>
                    <a:pt x="200" y="30"/>
                  </a:lnTo>
                  <a:lnTo>
                    <a:pt x="200" y="20"/>
                  </a:lnTo>
                  <a:close/>
                  <a:moveTo>
                    <a:pt x="134" y="10"/>
                  </a:moveTo>
                  <a:lnTo>
                    <a:pt x="174" y="16"/>
                  </a:lnTo>
                  <a:lnTo>
                    <a:pt x="172" y="26"/>
                  </a:lnTo>
                  <a:lnTo>
                    <a:pt x="134" y="20"/>
                  </a:lnTo>
                  <a:lnTo>
                    <a:pt x="134" y="10"/>
                  </a:lnTo>
                  <a:close/>
                  <a:moveTo>
                    <a:pt x="66" y="4"/>
                  </a:moveTo>
                  <a:lnTo>
                    <a:pt x="86" y="6"/>
                  </a:lnTo>
                  <a:lnTo>
                    <a:pt x="106" y="8"/>
                  </a:lnTo>
                  <a:lnTo>
                    <a:pt x="104" y="18"/>
                  </a:lnTo>
                  <a:lnTo>
                    <a:pt x="84" y="16"/>
                  </a:lnTo>
                  <a:lnTo>
                    <a:pt x="66" y="14"/>
                  </a:lnTo>
                  <a:lnTo>
                    <a:pt x="66" y="4"/>
                  </a:lnTo>
                  <a:close/>
                  <a:moveTo>
                    <a:pt x="0" y="0"/>
                  </a:moveTo>
                  <a:lnTo>
                    <a:pt x="40" y="0"/>
                  </a:lnTo>
                  <a:lnTo>
                    <a:pt x="38" y="10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4" name="Freeform 11"/>
            <p:cNvSpPr>
              <a:spLocks noEditPoints="1"/>
            </p:cNvSpPr>
            <p:nvPr/>
          </p:nvSpPr>
          <p:spPr bwMode="auto">
            <a:xfrm>
              <a:off x="4227005" y="2264528"/>
              <a:ext cx="377078" cy="137715"/>
            </a:xfrm>
            <a:custGeom>
              <a:avLst/>
              <a:gdLst>
                <a:gd name="T0" fmla="*/ 194 w 230"/>
                <a:gd name="T1" fmla="*/ 60 h 84"/>
                <a:gd name="T2" fmla="*/ 210 w 230"/>
                <a:gd name="T3" fmla="*/ 66 h 84"/>
                <a:gd name="T4" fmla="*/ 230 w 230"/>
                <a:gd name="T5" fmla="*/ 76 h 84"/>
                <a:gd name="T6" fmla="*/ 228 w 230"/>
                <a:gd name="T7" fmla="*/ 84 h 84"/>
                <a:gd name="T8" fmla="*/ 204 w 230"/>
                <a:gd name="T9" fmla="*/ 74 h 84"/>
                <a:gd name="T10" fmla="*/ 192 w 230"/>
                <a:gd name="T11" fmla="*/ 70 h 84"/>
                <a:gd name="T12" fmla="*/ 194 w 230"/>
                <a:gd name="T13" fmla="*/ 60 h 84"/>
                <a:gd name="T14" fmla="*/ 132 w 230"/>
                <a:gd name="T15" fmla="*/ 36 h 84"/>
                <a:gd name="T16" fmla="*/ 166 w 230"/>
                <a:gd name="T17" fmla="*/ 48 h 84"/>
                <a:gd name="T18" fmla="*/ 168 w 230"/>
                <a:gd name="T19" fmla="*/ 50 h 84"/>
                <a:gd name="T20" fmla="*/ 166 w 230"/>
                <a:gd name="T21" fmla="*/ 58 h 84"/>
                <a:gd name="T22" fmla="*/ 164 w 230"/>
                <a:gd name="T23" fmla="*/ 58 h 84"/>
                <a:gd name="T24" fmla="*/ 130 w 230"/>
                <a:gd name="T25" fmla="*/ 46 h 84"/>
                <a:gd name="T26" fmla="*/ 132 w 230"/>
                <a:gd name="T27" fmla="*/ 36 h 84"/>
                <a:gd name="T28" fmla="*/ 68 w 230"/>
                <a:gd name="T29" fmla="*/ 16 h 84"/>
                <a:gd name="T30" fmla="*/ 82 w 230"/>
                <a:gd name="T31" fmla="*/ 20 h 84"/>
                <a:gd name="T32" fmla="*/ 104 w 230"/>
                <a:gd name="T33" fmla="*/ 28 h 84"/>
                <a:gd name="T34" fmla="*/ 102 w 230"/>
                <a:gd name="T35" fmla="*/ 36 h 84"/>
                <a:gd name="T36" fmla="*/ 78 w 230"/>
                <a:gd name="T37" fmla="*/ 28 h 84"/>
                <a:gd name="T38" fmla="*/ 66 w 230"/>
                <a:gd name="T39" fmla="*/ 26 h 84"/>
                <a:gd name="T40" fmla="*/ 68 w 230"/>
                <a:gd name="T41" fmla="*/ 16 h 84"/>
                <a:gd name="T42" fmla="*/ 4 w 230"/>
                <a:gd name="T43" fmla="*/ 0 h 84"/>
                <a:gd name="T44" fmla="*/ 40 w 230"/>
                <a:gd name="T45" fmla="*/ 8 h 84"/>
                <a:gd name="T46" fmla="*/ 42 w 230"/>
                <a:gd name="T47" fmla="*/ 8 h 84"/>
                <a:gd name="T48" fmla="*/ 38 w 230"/>
                <a:gd name="T49" fmla="*/ 18 h 84"/>
                <a:gd name="T50" fmla="*/ 36 w 230"/>
                <a:gd name="T51" fmla="*/ 18 h 84"/>
                <a:gd name="T52" fmla="*/ 0 w 230"/>
                <a:gd name="T53" fmla="*/ 10 h 84"/>
                <a:gd name="T54" fmla="*/ 4 w 230"/>
                <a:gd name="T55" fmla="*/ 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30" h="84">
                  <a:moveTo>
                    <a:pt x="194" y="60"/>
                  </a:moveTo>
                  <a:lnTo>
                    <a:pt x="210" y="66"/>
                  </a:lnTo>
                  <a:lnTo>
                    <a:pt x="230" y="76"/>
                  </a:lnTo>
                  <a:lnTo>
                    <a:pt x="228" y="84"/>
                  </a:lnTo>
                  <a:lnTo>
                    <a:pt x="204" y="74"/>
                  </a:lnTo>
                  <a:lnTo>
                    <a:pt x="192" y="70"/>
                  </a:lnTo>
                  <a:lnTo>
                    <a:pt x="194" y="60"/>
                  </a:lnTo>
                  <a:close/>
                  <a:moveTo>
                    <a:pt x="132" y="36"/>
                  </a:moveTo>
                  <a:lnTo>
                    <a:pt x="166" y="48"/>
                  </a:lnTo>
                  <a:lnTo>
                    <a:pt x="168" y="50"/>
                  </a:lnTo>
                  <a:lnTo>
                    <a:pt x="166" y="58"/>
                  </a:lnTo>
                  <a:lnTo>
                    <a:pt x="164" y="58"/>
                  </a:lnTo>
                  <a:lnTo>
                    <a:pt x="130" y="46"/>
                  </a:lnTo>
                  <a:lnTo>
                    <a:pt x="132" y="36"/>
                  </a:lnTo>
                  <a:close/>
                  <a:moveTo>
                    <a:pt x="68" y="16"/>
                  </a:moveTo>
                  <a:lnTo>
                    <a:pt x="82" y="20"/>
                  </a:lnTo>
                  <a:lnTo>
                    <a:pt x="104" y="28"/>
                  </a:lnTo>
                  <a:lnTo>
                    <a:pt x="102" y="36"/>
                  </a:lnTo>
                  <a:lnTo>
                    <a:pt x="78" y="28"/>
                  </a:lnTo>
                  <a:lnTo>
                    <a:pt x="66" y="26"/>
                  </a:lnTo>
                  <a:lnTo>
                    <a:pt x="68" y="16"/>
                  </a:lnTo>
                  <a:close/>
                  <a:moveTo>
                    <a:pt x="4" y="0"/>
                  </a:moveTo>
                  <a:lnTo>
                    <a:pt x="40" y="8"/>
                  </a:lnTo>
                  <a:lnTo>
                    <a:pt x="42" y="8"/>
                  </a:lnTo>
                  <a:lnTo>
                    <a:pt x="38" y="18"/>
                  </a:lnTo>
                  <a:lnTo>
                    <a:pt x="36" y="18"/>
                  </a:lnTo>
                  <a:lnTo>
                    <a:pt x="0" y="1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5" name="Freeform 12"/>
            <p:cNvSpPr>
              <a:spLocks noEditPoints="1"/>
            </p:cNvSpPr>
            <p:nvPr/>
          </p:nvSpPr>
          <p:spPr bwMode="auto">
            <a:xfrm>
              <a:off x="4640151" y="2412080"/>
              <a:ext cx="347567" cy="206573"/>
            </a:xfrm>
            <a:custGeom>
              <a:avLst/>
              <a:gdLst>
                <a:gd name="T0" fmla="*/ 180 w 212"/>
                <a:gd name="T1" fmla="*/ 98 h 126"/>
                <a:gd name="T2" fmla="*/ 212 w 212"/>
                <a:gd name="T3" fmla="*/ 118 h 126"/>
                <a:gd name="T4" fmla="*/ 208 w 212"/>
                <a:gd name="T5" fmla="*/ 126 h 126"/>
                <a:gd name="T6" fmla="*/ 174 w 212"/>
                <a:gd name="T7" fmla="*/ 106 h 126"/>
                <a:gd name="T8" fmla="*/ 180 w 212"/>
                <a:gd name="T9" fmla="*/ 98 h 126"/>
                <a:gd name="T10" fmla="*/ 122 w 212"/>
                <a:gd name="T11" fmla="*/ 62 h 126"/>
                <a:gd name="T12" fmla="*/ 130 w 212"/>
                <a:gd name="T13" fmla="*/ 68 h 126"/>
                <a:gd name="T14" fmla="*/ 156 w 212"/>
                <a:gd name="T15" fmla="*/ 82 h 126"/>
                <a:gd name="T16" fmla="*/ 152 w 212"/>
                <a:gd name="T17" fmla="*/ 90 h 126"/>
                <a:gd name="T18" fmla="*/ 126 w 212"/>
                <a:gd name="T19" fmla="*/ 76 h 126"/>
                <a:gd name="T20" fmla="*/ 118 w 212"/>
                <a:gd name="T21" fmla="*/ 72 h 126"/>
                <a:gd name="T22" fmla="*/ 122 w 212"/>
                <a:gd name="T23" fmla="*/ 62 h 126"/>
                <a:gd name="T24" fmla="*/ 66 w 212"/>
                <a:gd name="T25" fmla="*/ 28 h 126"/>
                <a:gd name="T26" fmla="*/ 88 w 212"/>
                <a:gd name="T27" fmla="*/ 42 h 126"/>
                <a:gd name="T28" fmla="*/ 98 w 212"/>
                <a:gd name="T29" fmla="*/ 48 h 126"/>
                <a:gd name="T30" fmla="*/ 92 w 212"/>
                <a:gd name="T31" fmla="*/ 56 h 126"/>
                <a:gd name="T32" fmla="*/ 84 w 212"/>
                <a:gd name="T33" fmla="*/ 50 h 126"/>
                <a:gd name="T34" fmla="*/ 60 w 212"/>
                <a:gd name="T35" fmla="*/ 38 h 126"/>
                <a:gd name="T36" fmla="*/ 66 w 212"/>
                <a:gd name="T37" fmla="*/ 28 h 126"/>
                <a:gd name="T38" fmla="*/ 4 w 212"/>
                <a:gd name="T39" fmla="*/ 0 h 126"/>
                <a:gd name="T40" fmla="*/ 38 w 212"/>
                <a:gd name="T41" fmla="*/ 16 h 126"/>
                <a:gd name="T42" fmla="*/ 34 w 212"/>
                <a:gd name="T43" fmla="*/ 24 h 126"/>
                <a:gd name="T44" fmla="*/ 0 w 212"/>
                <a:gd name="T45" fmla="*/ 8 h 126"/>
                <a:gd name="T46" fmla="*/ 4 w 212"/>
                <a:gd name="T47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12" h="126">
                  <a:moveTo>
                    <a:pt x="180" y="98"/>
                  </a:moveTo>
                  <a:lnTo>
                    <a:pt x="212" y="118"/>
                  </a:lnTo>
                  <a:lnTo>
                    <a:pt x="208" y="126"/>
                  </a:lnTo>
                  <a:lnTo>
                    <a:pt x="174" y="106"/>
                  </a:lnTo>
                  <a:lnTo>
                    <a:pt x="180" y="98"/>
                  </a:lnTo>
                  <a:close/>
                  <a:moveTo>
                    <a:pt x="122" y="62"/>
                  </a:moveTo>
                  <a:lnTo>
                    <a:pt x="130" y="68"/>
                  </a:lnTo>
                  <a:lnTo>
                    <a:pt x="156" y="82"/>
                  </a:lnTo>
                  <a:lnTo>
                    <a:pt x="152" y="90"/>
                  </a:lnTo>
                  <a:lnTo>
                    <a:pt x="126" y="76"/>
                  </a:lnTo>
                  <a:lnTo>
                    <a:pt x="118" y="72"/>
                  </a:lnTo>
                  <a:lnTo>
                    <a:pt x="122" y="62"/>
                  </a:lnTo>
                  <a:close/>
                  <a:moveTo>
                    <a:pt x="66" y="28"/>
                  </a:moveTo>
                  <a:lnTo>
                    <a:pt x="88" y="42"/>
                  </a:lnTo>
                  <a:lnTo>
                    <a:pt x="98" y="48"/>
                  </a:lnTo>
                  <a:lnTo>
                    <a:pt x="92" y="56"/>
                  </a:lnTo>
                  <a:lnTo>
                    <a:pt x="84" y="50"/>
                  </a:lnTo>
                  <a:lnTo>
                    <a:pt x="60" y="38"/>
                  </a:lnTo>
                  <a:lnTo>
                    <a:pt x="66" y="28"/>
                  </a:lnTo>
                  <a:close/>
                  <a:moveTo>
                    <a:pt x="4" y="0"/>
                  </a:moveTo>
                  <a:lnTo>
                    <a:pt x="38" y="16"/>
                  </a:lnTo>
                  <a:lnTo>
                    <a:pt x="34" y="24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6" name="Freeform 13"/>
            <p:cNvSpPr>
              <a:spLocks noEditPoints="1"/>
            </p:cNvSpPr>
            <p:nvPr/>
          </p:nvSpPr>
          <p:spPr bwMode="auto">
            <a:xfrm>
              <a:off x="5020507" y="2631769"/>
              <a:ext cx="321336" cy="249199"/>
            </a:xfrm>
            <a:custGeom>
              <a:avLst/>
              <a:gdLst>
                <a:gd name="T0" fmla="*/ 166 w 196"/>
                <a:gd name="T1" fmla="*/ 122 h 152"/>
                <a:gd name="T2" fmla="*/ 190 w 196"/>
                <a:gd name="T3" fmla="*/ 142 h 152"/>
                <a:gd name="T4" fmla="*/ 196 w 196"/>
                <a:gd name="T5" fmla="*/ 146 h 152"/>
                <a:gd name="T6" fmla="*/ 190 w 196"/>
                <a:gd name="T7" fmla="*/ 152 h 152"/>
                <a:gd name="T8" fmla="*/ 184 w 196"/>
                <a:gd name="T9" fmla="*/ 148 h 152"/>
                <a:gd name="T10" fmla="*/ 160 w 196"/>
                <a:gd name="T11" fmla="*/ 128 h 152"/>
                <a:gd name="T12" fmla="*/ 166 w 196"/>
                <a:gd name="T13" fmla="*/ 122 h 152"/>
                <a:gd name="T14" fmla="*/ 114 w 196"/>
                <a:gd name="T15" fmla="*/ 80 h 152"/>
                <a:gd name="T16" fmla="*/ 144 w 196"/>
                <a:gd name="T17" fmla="*/ 104 h 152"/>
                <a:gd name="T18" fmla="*/ 138 w 196"/>
                <a:gd name="T19" fmla="*/ 110 h 152"/>
                <a:gd name="T20" fmla="*/ 108 w 196"/>
                <a:gd name="T21" fmla="*/ 88 h 152"/>
                <a:gd name="T22" fmla="*/ 114 w 196"/>
                <a:gd name="T23" fmla="*/ 80 h 152"/>
                <a:gd name="T24" fmla="*/ 60 w 196"/>
                <a:gd name="T25" fmla="*/ 40 h 152"/>
                <a:gd name="T26" fmla="*/ 70 w 196"/>
                <a:gd name="T27" fmla="*/ 48 h 152"/>
                <a:gd name="T28" fmla="*/ 90 w 196"/>
                <a:gd name="T29" fmla="*/ 62 h 152"/>
                <a:gd name="T30" fmla="*/ 84 w 196"/>
                <a:gd name="T31" fmla="*/ 70 h 152"/>
                <a:gd name="T32" fmla="*/ 64 w 196"/>
                <a:gd name="T33" fmla="*/ 54 h 152"/>
                <a:gd name="T34" fmla="*/ 54 w 196"/>
                <a:gd name="T35" fmla="*/ 46 h 152"/>
                <a:gd name="T36" fmla="*/ 60 w 196"/>
                <a:gd name="T37" fmla="*/ 40 h 152"/>
                <a:gd name="T38" fmla="*/ 4 w 196"/>
                <a:gd name="T39" fmla="*/ 0 h 152"/>
                <a:gd name="T40" fmla="*/ 28 w 196"/>
                <a:gd name="T41" fmla="*/ 18 h 152"/>
                <a:gd name="T42" fmla="*/ 36 w 196"/>
                <a:gd name="T43" fmla="*/ 22 h 152"/>
                <a:gd name="T44" fmla="*/ 30 w 196"/>
                <a:gd name="T45" fmla="*/ 30 h 152"/>
                <a:gd name="T46" fmla="*/ 22 w 196"/>
                <a:gd name="T47" fmla="*/ 26 h 152"/>
                <a:gd name="T48" fmla="*/ 0 w 196"/>
                <a:gd name="T49" fmla="*/ 8 h 152"/>
                <a:gd name="T50" fmla="*/ 4 w 196"/>
                <a:gd name="T51" fmla="*/ 0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96" h="152">
                  <a:moveTo>
                    <a:pt x="166" y="122"/>
                  </a:moveTo>
                  <a:lnTo>
                    <a:pt x="190" y="142"/>
                  </a:lnTo>
                  <a:lnTo>
                    <a:pt x="196" y="146"/>
                  </a:lnTo>
                  <a:lnTo>
                    <a:pt x="190" y="152"/>
                  </a:lnTo>
                  <a:lnTo>
                    <a:pt x="184" y="148"/>
                  </a:lnTo>
                  <a:lnTo>
                    <a:pt x="160" y="128"/>
                  </a:lnTo>
                  <a:lnTo>
                    <a:pt x="166" y="122"/>
                  </a:lnTo>
                  <a:close/>
                  <a:moveTo>
                    <a:pt x="114" y="80"/>
                  </a:moveTo>
                  <a:lnTo>
                    <a:pt x="144" y="104"/>
                  </a:lnTo>
                  <a:lnTo>
                    <a:pt x="138" y="110"/>
                  </a:lnTo>
                  <a:lnTo>
                    <a:pt x="108" y="88"/>
                  </a:lnTo>
                  <a:lnTo>
                    <a:pt x="114" y="80"/>
                  </a:lnTo>
                  <a:close/>
                  <a:moveTo>
                    <a:pt x="60" y="40"/>
                  </a:moveTo>
                  <a:lnTo>
                    <a:pt x="70" y="48"/>
                  </a:lnTo>
                  <a:lnTo>
                    <a:pt x="90" y="62"/>
                  </a:lnTo>
                  <a:lnTo>
                    <a:pt x="84" y="70"/>
                  </a:lnTo>
                  <a:lnTo>
                    <a:pt x="64" y="54"/>
                  </a:lnTo>
                  <a:lnTo>
                    <a:pt x="54" y="46"/>
                  </a:lnTo>
                  <a:lnTo>
                    <a:pt x="60" y="40"/>
                  </a:lnTo>
                  <a:close/>
                  <a:moveTo>
                    <a:pt x="4" y="0"/>
                  </a:moveTo>
                  <a:lnTo>
                    <a:pt x="28" y="18"/>
                  </a:lnTo>
                  <a:lnTo>
                    <a:pt x="36" y="22"/>
                  </a:lnTo>
                  <a:lnTo>
                    <a:pt x="30" y="30"/>
                  </a:lnTo>
                  <a:lnTo>
                    <a:pt x="22" y="26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7" name="Freeform 14"/>
            <p:cNvSpPr>
              <a:spLocks noEditPoints="1"/>
            </p:cNvSpPr>
            <p:nvPr/>
          </p:nvSpPr>
          <p:spPr bwMode="auto">
            <a:xfrm>
              <a:off x="5368074" y="2900641"/>
              <a:ext cx="291825" cy="285267"/>
            </a:xfrm>
            <a:custGeom>
              <a:avLst/>
              <a:gdLst>
                <a:gd name="T0" fmla="*/ 152 w 178"/>
                <a:gd name="T1" fmla="*/ 140 h 174"/>
                <a:gd name="T2" fmla="*/ 174 w 178"/>
                <a:gd name="T3" fmla="*/ 164 h 174"/>
                <a:gd name="T4" fmla="*/ 178 w 178"/>
                <a:gd name="T5" fmla="*/ 168 h 174"/>
                <a:gd name="T6" fmla="*/ 170 w 178"/>
                <a:gd name="T7" fmla="*/ 174 h 174"/>
                <a:gd name="T8" fmla="*/ 166 w 178"/>
                <a:gd name="T9" fmla="*/ 172 h 174"/>
                <a:gd name="T10" fmla="*/ 144 w 178"/>
                <a:gd name="T11" fmla="*/ 146 h 174"/>
                <a:gd name="T12" fmla="*/ 152 w 178"/>
                <a:gd name="T13" fmla="*/ 140 h 174"/>
                <a:gd name="T14" fmla="*/ 106 w 178"/>
                <a:gd name="T15" fmla="*/ 92 h 174"/>
                <a:gd name="T16" fmla="*/ 116 w 178"/>
                <a:gd name="T17" fmla="*/ 102 h 174"/>
                <a:gd name="T18" fmla="*/ 132 w 178"/>
                <a:gd name="T19" fmla="*/ 120 h 174"/>
                <a:gd name="T20" fmla="*/ 126 w 178"/>
                <a:gd name="T21" fmla="*/ 126 h 174"/>
                <a:gd name="T22" fmla="*/ 110 w 178"/>
                <a:gd name="T23" fmla="*/ 110 h 174"/>
                <a:gd name="T24" fmla="*/ 98 w 178"/>
                <a:gd name="T25" fmla="*/ 98 h 174"/>
                <a:gd name="T26" fmla="*/ 106 w 178"/>
                <a:gd name="T27" fmla="*/ 92 h 174"/>
                <a:gd name="T28" fmla="*/ 56 w 178"/>
                <a:gd name="T29" fmla="*/ 46 h 174"/>
                <a:gd name="T30" fmla="*/ 84 w 178"/>
                <a:gd name="T31" fmla="*/ 72 h 174"/>
                <a:gd name="T32" fmla="*/ 78 w 178"/>
                <a:gd name="T33" fmla="*/ 78 h 174"/>
                <a:gd name="T34" fmla="*/ 50 w 178"/>
                <a:gd name="T35" fmla="*/ 52 h 174"/>
                <a:gd name="T36" fmla="*/ 56 w 178"/>
                <a:gd name="T37" fmla="*/ 46 h 174"/>
                <a:gd name="T38" fmla="*/ 6 w 178"/>
                <a:gd name="T39" fmla="*/ 0 h 174"/>
                <a:gd name="T40" fmla="*/ 16 w 178"/>
                <a:gd name="T41" fmla="*/ 8 h 174"/>
                <a:gd name="T42" fmla="*/ 36 w 178"/>
                <a:gd name="T43" fmla="*/ 26 h 174"/>
                <a:gd name="T44" fmla="*/ 30 w 178"/>
                <a:gd name="T45" fmla="*/ 32 h 174"/>
                <a:gd name="T46" fmla="*/ 10 w 178"/>
                <a:gd name="T47" fmla="*/ 16 h 174"/>
                <a:gd name="T48" fmla="*/ 0 w 178"/>
                <a:gd name="T49" fmla="*/ 8 h 174"/>
                <a:gd name="T50" fmla="*/ 6 w 178"/>
                <a:gd name="T51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78" h="174">
                  <a:moveTo>
                    <a:pt x="152" y="140"/>
                  </a:moveTo>
                  <a:lnTo>
                    <a:pt x="174" y="164"/>
                  </a:lnTo>
                  <a:lnTo>
                    <a:pt x="178" y="168"/>
                  </a:lnTo>
                  <a:lnTo>
                    <a:pt x="170" y="174"/>
                  </a:lnTo>
                  <a:lnTo>
                    <a:pt x="166" y="172"/>
                  </a:lnTo>
                  <a:lnTo>
                    <a:pt x="144" y="146"/>
                  </a:lnTo>
                  <a:lnTo>
                    <a:pt x="152" y="140"/>
                  </a:lnTo>
                  <a:close/>
                  <a:moveTo>
                    <a:pt x="106" y="92"/>
                  </a:moveTo>
                  <a:lnTo>
                    <a:pt x="116" y="102"/>
                  </a:lnTo>
                  <a:lnTo>
                    <a:pt x="132" y="120"/>
                  </a:lnTo>
                  <a:lnTo>
                    <a:pt x="126" y="126"/>
                  </a:lnTo>
                  <a:lnTo>
                    <a:pt x="110" y="110"/>
                  </a:lnTo>
                  <a:lnTo>
                    <a:pt x="98" y="98"/>
                  </a:lnTo>
                  <a:lnTo>
                    <a:pt x="106" y="92"/>
                  </a:lnTo>
                  <a:close/>
                  <a:moveTo>
                    <a:pt x="56" y="46"/>
                  </a:moveTo>
                  <a:lnTo>
                    <a:pt x="84" y="72"/>
                  </a:lnTo>
                  <a:lnTo>
                    <a:pt x="78" y="78"/>
                  </a:lnTo>
                  <a:lnTo>
                    <a:pt x="50" y="52"/>
                  </a:lnTo>
                  <a:lnTo>
                    <a:pt x="56" y="46"/>
                  </a:lnTo>
                  <a:close/>
                  <a:moveTo>
                    <a:pt x="6" y="0"/>
                  </a:moveTo>
                  <a:lnTo>
                    <a:pt x="16" y="8"/>
                  </a:lnTo>
                  <a:lnTo>
                    <a:pt x="36" y="26"/>
                  </a:lnTo>
                  <a:lnTo>
                    <a:pt x="30" y="32"/>
                  </a:lnTo>
                  <a:lnTo>
                    <a:pt x="10" y="16"/>
                  </a:lnTo>
                  <a:lnTo>
                    <a:pt x="0" y="8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18" name="Freeform 15"/>
            <p:cNvSpPr>
              <a:spLocks noEditPoints="1"/>
            </p:cNvSpPr>
            <p:nvPr/>
          </p:nvSpPr>
          <p:spPr bwMode="auto">
            <a:xfrm>
              <a:off x="5676294" y="3212140"/>
              <a:ext cx="229525" cy="337730"/>
            </a:xfrm>
            <a:custGeom>
              <a:avLst/>
              <a:gdLst>
                <a:gd name="T0" fmla="*/ 120 w 140"/>
                <a:gd name="T1" fmla="*/ 170 h 206"/>
                <a:gd name="T2" fmla="*/ 124 w 140"/>
                <a:gd name="T3" fmla="*/ 172 h 206"/>
                <a:gd name="T4" fmla="*/ 140 w 140"/>
                <a:gd name="T5" fmla="*/ 202 h 206"/>
                <a:gd name="T6" fmla="*/ 132 w 140"/>
                <a:gd name="T7" fmla="*/ 206 h 206"/>
                <a:gd name="T8" fmla="*/ 116 w 140"/>
                <a:gd name="T9" fmla="*/ 178 h 206"/>
                <a:gd name="T10" fmla="*/ 112 w 140"/>
                <a:gd name="T11" fmla="*/ 174 h 206"/>
                <a:gd name="T12" fmla="*/ 120 w 140"/>
                <a:gd name="T13" fmla="*/ 170 h 206"/>
                <a:gd name="T14" fmla="*/ 86 w 140"/>
                <a:gd name="T15" fmla="*/ 110 h 206"/>
                <a:gd name="T16" fmla="*/ 104 w 140"/>
                <a:gd name="T17" fmla="*/ 138 h 206"/>
                <a:gd name="T18" fmla="*/ 106 w 140"/>
                <a:gd name="T19" fmla="*/ 142 h 206"/>
                <a:gd name="T20" fmla="*/ 98 w 140"/>
                <a:gd name="T21" fmla="*/ 148 h 206"/>
                <a:gd name="T22" fmla="*/ 96 w 140"/>
                <a:gd name="T23" fmla="*/ 142 h 206"/>
                <a:gd name="T24" fmla="*/ 78 w 140"/>
                <a:gd name="T25" fmla="*/ 116 h 206"/>
                <a:gd name="T26" fmla="*/ 86 w 140"/>
                <a:gd name="T27" fmla="*/ 110 h 206"/>
                <a:gd name="T28" fmla="*/ 48 w 140"/>
                <a:gd name="T29" fmla="*/ 54 h 206"/>
                <a:gd name="T30" fmla="*/ 60 w 140"/>
                <a:gd name="T31" fmla="*/ 72 h 206"/>
                <a:gd name="T32" fmla="*/ 70 w 140"/>
                <a:gd name="T33" fmla="*/ 86 h 206"/>
                <a:gd name="T34" fmla="*/ 62 w 140"/>
                <a:gd name="T35" fmla="*/ 92 h 206"/>
                <a:gd name="T36" fmla="*/ 52 w 140"/>
                <a:gd name="T37" fmla="*/ 78 h 206"/>
                <a:gd name="T38" fmla="*/ 40 w 140"/>
                <a:gd name="T39" fmla="*/ 60 h 206"/>
                <a:gd name="T40" fmla="*/ 48 w 140"/>
                <a:gd name="T41" fmla="*/ 54 h 206"/>
                <a:gd name="T42" fmla="*/ 8 w 140"/>
                <a:gd name="T43" fmla="*/ 0 h 206"/>
                <a:gd name="T44" fmla="*/ 12 w 140"/>
                <a:gd name="T45" fmla="*/ 6 h 206"/>
                <a:gd name="T46" fmla="*/ 30 w 140"/>
                <a:gd name="T47" fmla="*/ 32 h 206"/>
                <a:gd name="T48" fmla="*/ 24 w 140"/>
                <a:gd name="T49" fmla="*/ 36 h 206"/>
                <a:gd name="T50" fmla="*/ 4 w 140"/>
                <a:gd name="T51" fmla="*/ 12 h 206"/>
                <a:gd name="T52" fmla="*/ 0 w 140"/>
                <a:gd name="T53" fmla="*/ 8 h 206"/>
                <a:gd name="T54" fmla="*/ 8 w 140"/>
                <a:gd name="T55" fmla="*/ 0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40" h="206">
                  <a:moveTo>
                    <a:pt x="120" y="170"/>
                  </a:moveTo>
                  <a:lnTo>
                    <a:pt x="124" y="172"/>
                  </a:lnTo>
                  <a:lnTo>
                    <a:pt x="140" y="202"/>
                  </a:lnTo>
                  <a:lnTo>
                    <a:pt x="132" y="206"/>
                  </a:lnTo>
                  <a:lnTo>
                    <a:pt x="116" y="178"/>
                  </a:lnTo>
                  <a:lnTo>
                    <a:pt x="112" y="174"/>
                  </a:lnTo>
                  <a:lnTo>
                    <a:pt x="120" y="170"/>
                  </a:lnTo>
                  <a:close/>
                  <a:moveTo>
                    <a:pt x="86" y="110"/>
                  </a:moveTo>
                  <a:lnTo>
                    <a:pt x="104" y="138"/>
                  </a:lnTo>
                  <a:lnTo>
                    <a:pt x="106" y="142"/>
                  </a:lnTo>
                  <a:lnTo>
                    <a:pt x="98" y="148"/>
                  </a:lnTo>
                  <a:lnTo>
                    <a:pt x="96" y="142"/>
                  </a:lnTo>
                  <a:lnTo>
                    <a:pt x="78" y="116"/>
                  </a:lnTo>
                  <a:lnTo>
                    <a:pt x="86" y="110"/>
                  </a:lnTo>
                  <a:close/>
                  <a:moveTo>
                    <a:pt x="48" y="54"/>
                  </a:moveTo>
                  <a:lnTo>
                    <a:pt x="60" y="72"/>
                  </a:lnTo>
                  <a:lnTo>
                    <a:pt x="70" y="86"/>
                  </a:lnTo>
                  <a:lnTo>
                    <a:pt x="62" y="92"/>
                  </a:lnTo>
                  <a:lnTo>
                    <a:pt x="52" y="78"/>
                  </a:lnTo>
                  <a:lnTo>
                    <a:pt x="40" y="60"/>
                  </a:lnTo>
                  <a:lnTo>
                    <a:pt x="48" y="54"/>
                  </a:lnTo>
                  <a:close/>
                  <a:moveTo>
                    <a:pt x="8" y="0"/>
                  </a:moveTo>
                  <a:lnTo>
                    <a:pt x="12" y="6"/>
                  </a:lnTo>
                  <a:lnTo>
                    <a:pt x="30" y="32"/>
                  </a:lnTo>
                  <a:lnTo>
                    <a:pt x="24" y="36"/>
                  </a:lnTo>
                  <a:lnTo>
                    <a:pt x="4" y="12"/>
                  </a:lnTo>
                  <a:lnTo>
                    <a:pt x="0" y="8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0" name="Freeform 17"/>
            <p:cNvSpPr>
              <a:spLocks noEditPoints="1"/>
            </p:cNvSpPr>
            <p:nvPr/>
          </p:nvSpPr>
          <p:spPr bwMode="auto">
            <a:xfrm>
              <a:off x="3951574" y="1992376"/>
              <a:ext cx="2439528" cy="62300"/>
            </a:xfrm>
            <a:custGeom>
              <a:avLst/>
              <a:gdLst>
                <a:gd name="T0" fmla="*/ 1448 w 1488"/>
                <a:gd name="T1" fmla="*/ 0 h 38"/>
                <a:gd name="T2" fmla="*/ 1488 w 1488"/>
                <a:gd name="T3" fmla="*/ 20 h 38"/>
                <a:gd name="T4" fmla="*/ 1448 w 1488"/>
                <a:gd name="T5" fmla="*/ 38 h 38"/>
                <a:gd name="T6" fmla="*/ 1448 w 1488"/>
                <a:gd name="T7" fmla="*/ 0 h 38"/>
                <a:gd name="T8" fmla="*/ 40 w 1488"/>
                <a:gd name="T9" fmla="*/ 38 h 38"/>
                <a:gd name="T10" fmla="*/ 0 w 1488"/>
                <a:gd name="T11" fmla="*/ 20 h 38"/>
                <a:gd name="T12" fmla="*/ 40 w 1488"/>
                <a:gd name="T13" fmla="*/ 0 h 38"/>
                <a:gd name="T14" fmla="*/ 40 w 1488"/>
                <a:gd name="T15" fmla="*/ 38 h 38"/>
                <a:gd name="T16" fmla="*/ 32 w 1488"/>
                <a:gd name="T17" fmla="*/ 16 h 38"/>
                <a:gd name="T18" fmla="*/ 1454 w 1488"/>
                <a:gd name="T19" fmla="*/ 16 h 38"/>
                <a:gd name="T20" fmla="*/ 1454 w 1488"/>
                <a:gd name="T21" fmla="*/ 24 h 38"/>
                <a:gd name="T22" fmla="*/ 32 w 1488"/>
                <a:gd name="T23" fmla="*/ 24 h 38"/>
                <a:gd name="T24" fmla="*/ 32 w 1488"/>
                <a:gd name="T25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88" h="38">
                  <a:moveTo>
                    <a:pt x="1448" y="0"/>
                  </a:moveTo>
                  <a:lnTo>
                    <a:pt x="1488" y="20"/>
                  </a:lnTo>
                  <a:lnTo>
                    <a:pt x="1448" y="38"/>
                  </a:lnTo>
                  <a:lnTo>
                    <a:pt x="1448" y="0"/>
                  </a:lnTo>
                  <a:close/>
                  <a:moveTo>
                    <a:pt x="40" y="38"/>
                  </a:moveTo>
                  <a:lnTo>
                    <a:pt x="0" y="20"/>
                  </a:lnTo>
                  <a:lnTo>
                    <a:pt x="40" y="0"/>
                  </a:lnTo>
                  <a:lnTo>
                    <a:pt x="40" y="38"/>
                  </a:lnTo>
                  <a:close/>
                  <a:moveTo>
                    <a:pt x="32" y="16"/>
                  </a:moveTo>
                  <a:lnTo>
                    <a:pt x="1454" y="16"/>
                  </a:lnTo>
                  <a:lnTo>
                    <a:pt x="1454" y="24"/>
                  </a:lnTo>
                  <a:lnTo>
                    <a:pt x="32" y="24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1" name="Freeform 18"/>
            <p:cNvSpPr>
              <a:spLocks/>
            </p:cNvSpPr>
            <p:nvPr/>
          </p:nvSpPr>
          <p:spPr bwMode="auto">
            <a:xfrm>
              <a:off x="5413979" y="3592497"/>
              <a:ext cx="1190254" cy="708250"/>
            </a:xfrm>
            <a:custGeom>
              <a:avLst/>
              <a:gdLst>
                <a:gd name="T0" fmla="*/ 362 w 726"/>
                <a:gd name="T1" fmla="*/ 0 h 432"/>
                <a:gd name="T2" fmla="*/ 290 w 726"/>
                <a:gd name="T3" fmla="*/ 4 h 432"/>
                <a:gd name="T4" fmla="*/ 222 w 726"/>
                <a:gd name="T5" fmla="*/ 16 h 432"/>
                <a:gd name="T6" fmla="*/ 160 w 726"/>
                <a:gd name="T7" fmla="*/ 36 h 432"/>
                <a:gd name="T8" fmla="*/ 106 w 726"/>
                <a:gd name="T9" fmla="*/ 64 h 432"/>
                <a:gd name="T10" fmla="*/ 62 w 726"/>
                <a:gd name="T11" fmla="*/ 96 h 432"/>
                <a:gd name="T12" fmla="*/ 28 w 726"/>
                <a:gd name="T13" fmla="*/ 132 h 432"/>
                <a:gd name="T14" fmla="*/ 8 w 726"/>
                <a:gd name="T15" fmla="*/ 172 h 432"/>
                <a:gd name="T16" fmla="*/ 0 w 726"/>
                <a:gd name="T17" fmla="*/ 216 h 432"/>
                <a:gd name="T18" fmla="*/ 2 w 726"/>
                <a:gd name="T19" fmla="*/ 238 h 432"/>
                <a:gd name="T20" fmla="*/ 16 w 726"/>
                <a:gd name="T21" fmla="*/ 280 h 432"/>
                <a:gd name="T22" fmla="*/ 44 w 726"/>
                <a:gd name="T23" fmla="*/ 320 h 432"/>
                <a:gd name="T24" fmla="*/ 84 w 726"/>
                <a:gd name="T25" fmla="*/ 354 h 432"/>
                <a:gd name="T26" fmla="*/ 132 w 726"/>
                <a:gd name="T27" fmla="*/ 382 h 432"/>
                <a:gd name="T28" fmla="*/ 190 w 726"/>
                <a:gd name="T29" fmla="*/ 406 h 432"/>
                <a:gd name="T30" fmla="*/ 254 w 726"/>
                <a:gd name="T31" fmla="*/ 422 h 432"/>
                <a:gd name="T32" fmla="*/ 326 w 726"/>
                <a:gd name="T33" fmla="*/ 432 h 432"/>
                <a:gd name="T34" fmla="*/ 362 w 726"/>
                <a:gd name="T35" fmla="*/ 432 h 432"/>
                <a:gd name="T36" fmla="*/ 436 w 726"/>
                <a:gd name="T37" fmla="*/ 428 h 432"/>
                <a:gd name="T38" fmla="*/ 504 w 726"/>
                <a:gd name="T39" fmla="*/ 416 h 432"/>
                <a:gd name="T40" fmla="*/ 566 w 726"/>
                <a:gd name="T41" fmla="*/ 396 h 432"/>
                <a:gd name="T42" fmla="*/ 620 w 726"/>
                <a:gd name="T43" fmla="*/ 368 h 432"/>
                <a:gd name="T44" fmla="*/ 664 w 726"/>
                <a:gd name="T45" fmla="*/ 336 h 432"/>
                <a:gd name="T46" fmla="*/ 696 w 726"/>
                <a:gd name="T47" fmla="*/ 300 h 432"/>
                <a:gd name="T48" fmla="*/ 718 w 726"/>
                <a:gd name="T49" fmla="*/ 260 h 432"/>
                <a:gd name="T50" fmla="*/ 726 w 726"/>
                <a:gd name="T51" fmla="*/ 216 h 432"/>
                <a:gd name="T52" fmla="*/ 724 w 726"/>
                <a:gd name="T53" fmla="*/ 194 h 432"/>
                <a:gd name="T54" fmla="*/ 708 w 726"/>
                <a:gd name="T55" fmla="*/ 152 h 432"/>
                <a:gd name="T56" fmla="*/ 682 w 726"/>
                <a:gd name="T57" fmla="*/ 114 h 432"/>
                <a:gd name="T58" fmla="*/ 642 w 726"/>
                <a:gd name="T59" fmla="*/ 78 h 432"/>
                <a:gd name="T60" fmla="*/ 594 w 726"/>
                <a:gd name="T61" fmla="*/ 50 h 432"/>
                <a:gd name="T62" fmla="*/ 536 w 726"/>
                <a:gd name="T63" fmla="*/ 26 h 432"/>
                <a:gd name="T64" fmla="*/ 470 w 726"/>
                <a:gd name="T65" fmla="*/ 10 h 432"/>
                <a:gd name="T66" fmla="*/ 400 w 726"/>
                <a:gd name="T67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6" h="432">
                  <a:moveTo>
                    <a:pt x="362" y="0"/>
                  </a:moveTo>
                  <a:lnTo>
                    <a:pt x="362" y="0"/>
                  </a:lnTo>
                  <a:lnTo>
                    <a:pt x="326" y="0"/>
                  </a:lnTo>
                  <a:lnTo>
                    <a:pt x="290" y="4"/>
                  </a:lnTo>
                  <a:lnTo>
                    <a:pt x="254" y="10"/>
                  </a:lnTo>
                  <a:lnTo>
                    <a:pt x="222" y="16"/>
                  </a:lnTo>
                  <a:lnTo>
                    <a:pt x="190" y="26"/>
                  </a:lnTo>
                  <a:lnTo>
                    <a:pt x="160" y="36"/>
                  </a:lnTo>
                  <a:lnTo>
                    <a:pt x="132" y="50"/>
                  </a:lnTo>
                  <a:lnTo>
                    <a:pt x="106" y="64"/>
                  </a:lnTo>
                  <a:lnTo>
                    <a:pt x="84" y="78"/>
                  </a:lnTo>
                  <a:lnTo>
                    <a:pt x="62" y="96"/>
                  </a:lnTo>
                  <a:lnTo>
                    <a:pt x="44" y="114"/>
                  </a:lnTo>
                  <a:lnTo>
                    <a:pt x="28" y="132"/>
                  </a:lnTo>
                  <a:lnTo>
                    <a:pt x="16" y="152"/>
                  </a:lnTo>
                  <a:lnTo>
                    <a:pt x="8" y="172"/>
                  </a:lnTo>
                  <a:lnTo>
                    <a:pt x="2" y="19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38"/>
                  </a:lnTo>
                  <a:lnTo>
                    <a:pt x="8" y="260"/>
                  </a:lnTo>
                  <a:lnTo>
                    <a:pt x="16" y="280"/>
                  </a:lnTo>
                  <a:lnTo>
                    <a:pt x="28" y="300"/>
                  </a:lnTo>
                  <a:lnTo>
                    <a:pt x="44" y="320"/>
                  </a:lnTo>
                  <a:lnTo>
                    <a:pt x="62" y="336"/>
                  </a:lnTo>
                  <a:lnTo>
                    <a:pt x="84" y="354"/>
                  </a:lnTo>
                  <a:lnTo>
                    <a:pt x="106" y="368"/>
                  </a:lnTo>
                  <a:lnTo>
                    <a:pt x="132" y="382"/>
                  </a:lnTo>
                  <a:lnTo>
                    <a:pt x="160" y="396"/>
                  </a:lnTo>
                  <a:lnTo>
                    <a:pt x="190" y="406"/>
                  </a:lnTo>
                  <a:lnTo>
                    <a:pt x="222" y="416"/>
                  </a:lnTo>
                  <a:lnTo>
                    <a:pt x="254" y="422"/>
                  </a:lnTo>
                  <a:lnTo>
                    <a:pt x="290" y="428"/>
                  </a:lnTo>
                  <a:lnTo>
                    <a:pt x="326" y="432"/>
                  </a:lnTo>
                  <a:lnTo>
                    <a:pt x="362" y="432"/>
                  </a:lnTo>
                  <a:lnTo>
                    <a:pt x="362" y="432"/>
                  </a:lnTo>
                  <a:lnTo>
                    <a:pt x="400" y="432"/>
                  </a:lnTo>
                  <a:lnTo>
                    <a:pt x="436" y="428"/>
                  </a:lnTo>
                  <a:lnTo>
                    <a:pt x="470" y="422"/>
                  </a:lnTo>
                  <a:lnTo>
                    <a:pt x="504" y="416"/>
                  </a:lnTo>
                  <a:lnTo>
                    <a:pt x="536" y="406"/>
                  </a:lnTo>
                  <a:lnTo>
                    <a:pt x="566" y="396"/>
                  </a:lnTo>
                  <a:lnTo>
                    <a:pt x="594" y="382"/>
                  </a:lnTo>
                  <a:lnTo>
                    <a:pt x="620" y="368"/>
                  </a:lnTo>
                  <a:lnTo>
                    <a:pt x="642" y="354"/>
                  </a:lnTo>
                  <a:lnTo>
                    <a:pt x="664" y="336"/>
                  </a:lnTo>
                  <a:lnTo>
                    <a:pt x="682" y="320"/>
                  </a:lnTo>
                  <a:lnTo>
                    <a:pt x="696" y="300"/>
                  </a:lnTo>
                  <a:lnTo>
                    <a:pt x="708" y="280"/>
                  </a:lnTo>
                  <a:lnTo>
                    <a:pt x="718" y="260"/>
                  </a:lnTo>
                  <a:lnTo>
                    <a:pt x="724" y="238"/>
                  </a:lnTo>
                  <a:lnTo>
                    <a:pt x="726" y="216"/>
                  </a:lnTo>
                  <a:lnTo>
                    <a:pt x="726" y="216"/>
                  </a:lnTo>
                  <a:lnTo>
                    <a:pt x="724" y="194"/>
                  </a:lnTo>
                  <a:lnTo>
                    <a:pt x="718" y="172"/>
                  </a:lnTo>
                  <a:lnTo>
                    <a:pt x="708" y="152"/>
                  </a:lnTo>
                  <a:lnTo>
                    <a:pt x="696" y="132"/>
                  </a:lnTo>
                  <a:lnTo>
                    <a:pt x="682" y="114"/>
                  </a:lnTo>
                  <a:lnTo>
                    <a:pt x="664" y="96"/>
                  </a:lnTo>
                  <a:lnTo>
                    <a:pt x="642" y="78"/>
                  </a:lnTo>
                  <a:lnTo>
                    <a:pt x="620" y="64"/>
                  </a:lnTo>
                  <a:lnTo>
                    <a:pt x="594" y="50"/>
                  </a:lnTo>
                  <a:lnTo>
                    <a:pt x="566" y="36"/>
                  </a:lnTo>
                  <a:lnTo>
                    <a:pt x="536" y="26"/>
                  </a:lnTo>
                  <a:lnTo>
                    <a:pt x="504" y="16"/>
                  </a:lnTo>
                  <a:lnTo>
                    <a:pt x="470" y="10"/>
                  </a:lnTo>
                  <a:lnTo>
                    <a:pt x="436" y="4"/>
                  </a:lnTo>
                  <a:lnTo>
                    <a:pt x="400" y="0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2" name="Freeform 19"/>
            <p:cNvSpPr>
              <a:spLocks/>
            </p:cNvSpPr>
            <p:nvPr/>
          </p:nvSpPr>
          <p:spPr bwMode="auto">
            <a:xfrm>
              <a:off x="5413979" y="3592497"/>
              <a:ext cx="1190254" cy="708250"/>
            </a:xfrm>
            <a:custGeom>
              <a:avLst/>
              <a:gdLst>
                <a:gd name="T0" fmla="*/ 362 w 726"/>
                <a:gd name="T1" fmla="*/ 0 h 432"/>
                <a:gd name="T2" fmla="*/ 290 w 726"/>
                <a:gd name="T3" fmla="*/ 4 h 432"/>
                <a:gd name="T4" fmla="*/ 222 w 726"/>
                <a:gd name="T5" fmla="*/ 16 h 432"/>
                <a:gd name="T6" fmla="*/ 160 w 726"/>
                <a:gd name="T7" fmla="*/ 36 h 432"/>
                <a:gd name="T8" fmla="*/ 106 w 726"/>
                <a:gd name="T9" fmla="*/ 64 h 432"/>
                <a:gd name="T10" fmla="*/ 62 w 726"/>
                <a:gd name="T11" fmla="*/ 96 h 432"/>
                <a:gd name="T12" fmla="*/ 28 w 726"/>
                <a:gd name="T13" fmla="*/ 132 h 432"/>
                <a:gd name="T14" fmla="*/ 8 w 726"/>
                <a:gd name="T15" fmla="*/ 172 h 432"/>
                <a:gd name="T16" fmla="*/ 0 w 726"/>
                <a:gd name="T17" fmla="*/ 216 h 432"/>
                <a:gd name="T18" fmla="*/ 2 w 726"/>
                <a:gd name="T19" fmla="*/ 238 h 432"/>
                <a:gd name="T20" fmla="*/ 16 w 726"/>
                <a:gd name="T21" fmla="*/ 280 h 432"/>
                <a:gd name="T22" fmla="*/ 44 w 726"/>
                <a:gd name="T23" fmla="*/ 320 h 432"/>
                <a:gd name="T24" fmla="*/ 84 w 726"/>
                <a:gd name="T25" fmla="*/ 354 h 432"/>
                <a:gd name="T26" fmla="*/ 132 w 726"/>
                <a:gd name="T27" fmla="*/ 382 h 432"/>
                <a:gd name="T28" fmla="*/ 190 w 726"/>
                <a:gd name="T29" fmla="*/ 406 h 432"/>
                <a:gd name="T30" fmla="*/ 254 w 726"/>
                <a:gd name="T31" fmla="*/ 422 h 432"/>
                <a:gd name="T32" fmla="*/ 326 w 726"/>
                <a:gd name="T33" fmla="*/ 432 h 432"/>
                <a:gd name="T34" fmla="*/ 362 w 726"/>
                <a:gd name="T35" fmla="*/ 432 h 432"/>
                <a:gd name="T36" fmla="*/ 436 w 726"/>
                <a:gd name="T37" fmla="*/ 428 h 432"/>
                <a:gd name="T38" fmla="*/ 504 w 726"/>
                <a:gd name="T39" fmla="*/ 416 h 432"/>
                <a:gd name="T40" fmla="*/ 566 w 726"/>
                <a:gd name="T41" fmla="*/ 396 h 432"/>
                <a:gd name="T42" fmla="*/ 620 w 726"/>
                <a:gd name="T43" fmla="*/ 368 h 432"/>
                <a:gd name="T44" fmla="*/ 664 w 726"/>
                <a:gd name="T45" fmla="*/ 336 h 432"/>
                <a:gd name="T46" fmla="*/ 696 w 726"/>
                <a:gd name="T47" fmla="*/ 300 h 432"/>
                <a:gd name="T48" fmla="*/ 718 w 726"/>
                <a:gd name="T49" fmla="*/ 260 h 432"/>
                <a:gd name="T50" fmla="*/ 726 w 726"/>
                <a:gd name="T51" fmla="*/ 216 h 432"/>
                <a:gd name="T52" fmla="*/ 724 w 726"/>
                <a:gd name="T53" fmla="*/ 194 h 432"/>
                <a:gd name="T54" fmla="*/ 708 w 726"/>
                <a:gd name="T55" fmla="*/ 152 h 432"/>
                <a:gd name="T56" fmla="*/ 682 w 726"/>
                <a:gd name="T57" fmla="*/ 114 h 432"/>
                <a:gd name="T58" fmla="*/ 642 w 726"/>
                <a:gd name="T59" fmla="*/ 78 h 432"/>
                <a:gd name="T60" fmla="*/ 594 w 726"/>
                <a:gd name="T61" fmla="*/ 50 h 432"/>
                <a:gd name="T62" fmla="*/ 536 w 726"/>
                <a:gd name="T63" fmla="*/ 26 h 432"/>
                <a:gd name="T64" fmla="*/ 470 w 726"/>
                <a:gd name="T65" fmla="*/ 10 h 432"/>
                <a:gd name="T66" fmla="*/ 400 w 726"/>
                <a:gd name="T67" fmla="*/ 0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26" h="432">
                  <a:moveTo>
                    <a:pt x="362" y="0"/>
                  </a:moveTo>
                  <a:lnTo>
                    <a:pt x="362" y="0"/>
                  </a:lnTo>
                  <a:lnTo>
                    <a:pt x="326" y="0"/>
                  </a:lnTo>
                  <a:lnTo>
                    <a:pt x="290" y="4"/>
                  </a:lnTo>
                  <a:lnTo>
                    <a:pt x="254" y="10"/>
                  </a:lnTo>
                  <a:lnTo>
                    <a:pt x="222" y="16"/>
                  </a:lnTo>
                  <a:lnTo>
                    <a:pt x="190" y="26"/>
                  </a:lnTo>
                  <a:lnTo>
                    <a:pt x="160" y="36"/>
                  </a:lnTo>
                  <a:lnTo>
                    <a:pt x="132" y="50"/>
                  </a:lnTo>
                  <a:lnTo>
                    <a:pt x="106" y="64"/>
                  </a:lnTo>
                  <a:lnTo>
                    <a:pt x="84" y="78"/>
                  </a:lnTo>
                  <a:lnTo>
                    <a:pt x="62" y="96"/>
                  </a:lnTo>
                  <a:lnTo>
                    <a:pt x="44" y="114"/>
                  </a:lnTo>
                  <a:lnTo>
                    <a:pt x="28" y="132"/>
                  </a:lnTo>
                  <a:lnTo>
                    <a:pt x="16" y="152"/>
                  </a:lnTo>
                  <a:lnTo>
                    <a:pt x="8" y="172"/>
                  </a:lnTo>
                  <a:lnTo>
                    <a:pt x="2" y="19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2" y="238"/>
                  </a:lnTo>
                  <a:lnTo>
                    <a:pt x="8" y="260"/>
                  </a:lnTo>
                  <a:lnTo>
                    <a:pt x="16" y="280"/>
                  </a:lnTo>
                  <a:lnTo>
                    <a:pt x="28" y="300"/>
                  </a:lnTo>
                  <a:lnTo>
                    <a:pt x="44" y="320"/>
                  </a:lnTo>
                  <a:lnTo>
                    <a:pt x="62" y="336"/>
                  </a:lnTo>
                  <a:lnTo>
                    <a:pt x="84" y="354"/>
                  </a:lnTo>
                  <a:lnTo>
                    <a:pt x="106" y="368"/>
                  </a:lnTo>
                  <a:lnTo>
                    <a:pt x="132" y="382"/>
                  </a:lnTo>
                  <a:lnTo>
                    <a:pt x="160" y="396"/>
                  </a:lnTo>
                  <a:lnTo>
                    <a:pt x="190" y="406"/>
                  </a:lnTo>
                  <a:lnTo>
                    <a:pt x="222" y="416"/>
                  </a:lnTo>
                  <a:lnTo>
                    <a:pt x="254" y="422"/>
                  </a:lnTo>
                  <a:lnTo>
                    <a:pt x="290" y="428"/>
                  </a:lnTo>
                  <a:lnTo>
                    <a:pt x="326" y="432"/>
                  </a:lnTo>
                  <a:lnTo>
                    <a:pt x="362" y="432"/>
                  </a:lnTo>
                  <a:lnTo>
                    <a:pt x="362" y="432"/>
                  </a:lnTo>
                  <a:lnTo>
                    <a:pt x="400" y="432"/>
                  </a:lnTo>
                  <a:lnTo>
                    <a:pt x="436" y="428"/>
                  </a:lnTo>
                  <a:lnTo>
                    <a:pt x="470" y="422"/>
                  </a:lnTo>
                  <a:lnTo>
                    <a:pt x="504" y="416"/>
                  </a:lnTo>
                  <a:lnTo>
                    <a:pt x="536" y="406"/>
                  </a:lnTo>
                  <a:lnTo>
                    <a:pt x="566" y="396"/>
                  </a:lnTo>
                  <a:lnTo>
                    <a:pt x="594" y="382"/>
                  </a:lnTo>
                  <a:lnTo>
                    <a:pt x="620" y="368"/>
                  </a:lnTo>
                  <a:lnTo>
                    <a:pt x="642" y="354"/>
                  </a:lnTo>
                  <a:lnTo>
                    <a:pt x="664" y="336"/>
                  </a:lnTo>
                  <a:lnTo>
                    <a:pt x="682" y="320"/>
                  </a:lnTo>
                  <a:lnTo>
                    <a:pt x="696" y="300"/>
                  </a:lnTo>
                  <a:lnTo>
                    <a:pt x="708" y="280"/>
                  </a:lnTo>
                  <a:lnTo>
                    <a:pt x="718" y="260"/>
                  </a:lnTo>
                  <a:lnTo>
                    <a:pt x="724" y="238"/>
                  </a:lnTo>
                  <a:lnTo>
                    <a:pt x="726" y="216"/>
                  </a:lnTo>
                  <a:lnTo>
                    <a:pt x="726" y="216"/>
                  </a:lnTo>
                  <a:lnTo>
                    <a:pt x="724" y="194"/>
                  </a:lnTo>
                  <a:lnTo>
                    <a:pt x="718" y="172"/>
                  </a:lnTo>
                  <a:lnTo>
                    <a:pt x="708" y="152"/>
                  </a:lnTo>
                  <a:lnTo>
                    <a:pt x="696" y="132"/>
                  </a:lnTo>
                  <a:lnTo>
                    <a:pt x="682" y="114"/>
                  </a:lnTo>
                  <a:lnTo>
                    <a:pt x="664" y="96"/>
                  </a:lnTo>
                  <a:lnTo>
                    <a:pt x="642" y="78"/>
                  </a:lnTo>
                  <a:lnTo>
                    <a:pt x="620" y="64"/>
                  </a:lnTo>
                  <a:lnTo>
                    <a:pt x="594" y="50"/>
                  </a:lnTo>
                  <a:lnTo>
                    <a:pt x="566" y="36"/>
                  </a:lnTo>
                  <a:lnTo>
                    <a:pt x="536" y="26"/>
                  </a:lnTo>
                  <a:lnTo>
                    <a:pt x="504" y="16"/>
                  </a:lnTo>
                  <a:lnTo>
                    <a:pt x="470" y="10"/>
                  </a:lnTo>
                  <a:lnTo>
                    <a:pt x="436" y="4"/>
                  </a:lnTo>
                  <a:lnTo>
                    <a:pt x="400" y="0"/>
                  </a:lnTo>
                  <a:lnTo>
                    <a:pt x="36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3" name="Freeform 20"/>
            <p:cNvSpPr>
              <a:spLocks noEditPoints="1"/>
            </p:cNvSpPr>
            <p:nvPr/>
          </p:nvSpPr>
          <p:spPr bwMode="auto">
            <a:xfrm>
              <a:off x="4007316" y="2976057"/>
              <a:ext cx="1190254" cy="1724720"/>
            </a:xfrm>
            <a:custGeom>
              <a:avLst/>
              <a:gdLst>
                <a:gd name="T0" fmla="*/ 690 w 726"/>
                <a:gd name="T1" fmla="*/ 20 h 1052"/>
                <a:gd name="T2" fmla="*/ 726 w 726"/>
                <a:gd name="T3" fmla="*/ 0 h 1052"/>
                <a:gd name="T4" fmla="*/ 722 w 726"/>
                <a:gd name="T5" fmla="*/ 42 h 1052"/>
                <a:gd name="T6" fmla="*/ 690 w 726"/>
                <a:gd name="T7" fmla="*/ 20 h 1052"/>
                <a:gd name="T8" fmla="*/ 0 w 726"/>
                <a:gd name="T9" fmla="*/ 1050 h 1052"/>
                <a:gd name="T10" fmla="*/ 708 w 726"/>
                <a:gd name="T11" fmla="*/ 26 h 1052"/>
                <a:gd name="T12" fmla="*/ 710 w 726"/>
                <a:gd name="T13" fmla="*/ 24 h 1052"/>
                <a:gd name="T14" fmla="*/ 710 w 726"/>
                <a:gd name="T15" fmla="*/ 28 h 1052"/>
                <a:gd name="T16" fmla="*/ 4 w 726"/>
                <a:gd name="T17" fmla="*/ 1052 h 1052"/>
                <a:gd name="T18" fmla="*/ 0 w 726"/>
                <a:gd name="T19" fmla="*/ 1052 h 1052"/>
                <a:gd name="T20" fmla="*/ 0 w 726"/>
                <a:gd name="T21" fmla="*/ 1050 h 1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6" h="1052">
                  <a:moveTo>
                    <a:pt x="690" y="20"/>
                  </a:moveTo>
                  <a:lnTo>
                    <a:pt x="726" y="0"/>
                  </a:lnTo>
                  <a:lnTo>
                    <a:pt x="722" y="42"/>
                  </a:lnTo>
                  <a:lnTo>
                    <a:pt x="690" y="20"/>
                  </a:lnTo>
                  <a:close/>
                  <a:moveTo>
                    <a:pt x="0" y="1050"/>
                  </a:moveTo>
                  <a:lnTo>
                    <a:pt x="708" y="26"/>
                  </a:lnTo>
                  <a:lnTo>
                    <a:pt x="710" y="24"/>
                  </a:lnTo>
                  <a:lnTo>
                    <a:pt x="710" y="28"/>
                  </a:lnTo>
                  <a:lnTo>
                    <a:pt x="4" y="1052"/>
                  </a:lnTo>
                  <a:lnTo>
                    <a:pt x="0" y="1052"/>
                  </a:lnTo>
                  <a:lnTo>
                    <a:pt x="0" y="105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4" name="Rectangle 21"/>
            <p:cNvSpPr>
              <a:spLocks noChangeArrowheads="1"/>
            </p:cNvSpPr>
            <p:nvPr/>
          </p:nvSpPr>
          <p:spPr bwMode="auto">
            <a:xfrm>
              <a:off x="2279317" y="4461415"/>
              <a:ext cx="4459352" cy="1055817"/>
            </a:xfrm>
            <a:prstGeom prst="rect">
              <a:avLst/>
            </a:prstGeom>
            <a:solidFill>
              <a:srgbClr val="FFFFFF"/>
            </a:solidFill>
            <a:ln w="4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25" name="Rectangle 22"/>
            <p:cNvSpPr>
              <a:spLocks noChangeArrowheads="1"/>
            </p:cNvSpPr>
            <p:nvPr/>
          </p:nvSpPr>
          <p:spPr bwMode="auto">
            <a:xfrm>
              <a:off x="4374557" y="2071071"/>
              <a:ext cx="1725008" cy="12714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dernière journée ou demi-journée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44" name="Rectangle 41"/>
            <p:cNvSpPr>
              <a:spLocks noChangeArrowheads="1"/>
            </p:cNvSpPr>
            <p:nvPr/>
          </p:nvSpPr>
          <p:spPr bwMode="auto">
            <a:xfrm>
              <a:off x="2310955" y="2189112"/>
              <a:ext cx="604250" cy="254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56" name="Rectangle 53"/>
            <p:cNvSpPr>
              <a:spLocks noChangeArrowheads="1"/>
            </p:cNvSpPr>
            <p:nvPr/>
          </p:nvSpPr>
          <p:spPr bwMode="auto">
            <a:xfrm>
              <a:off x="5528189" y="3779396"/>
              <a:ext cx="961833" cy="3814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n’est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utile. Le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n’en a plus besoin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89" name="Rectangle 86"/>
            <p:cNvSpPr>
              <a:spLocks noChangeArrowheads="1"/>
            </p:cNvSpPr>
            <p:nvPr/>
          </p:nvSpPr>
          <p:spPr bwMode="auto">
            <a:xfrm>
              <a:off x="2279318" y="4500106"/>
              <a:ext cx="4459351" cy="1017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fin de formation, un exercice de synthèse, une simulation couvrant l’ensemble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 permettent de tester la nouvelle autonomie des stagiaires et de les en persuader !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s’interdira ici de critiquer durement le travail d’un stagiaire. Il s’agit maintenant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mettre en confiance et non de décourager ! Au risque de choquer les esprits puristes,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n’est pas la dernière demi-journée que se gagne une formation. Si les stagiaires ont encore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lacunes, elles ne seront pas comblées. Alors mieux vaut s’appuyer sur ce qui a bien été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assimilé, même si cela ne représente finalement qu’une partie du programme, et pousser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à l’appliquer.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588950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36256" y="6503990"/>
            <a:ext cx="247148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L’ATTESTATION DE STAGE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APRÈS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2678" name="Groupe 22677"/>
          <p:cNvGrpSpPr/>
          <p:nvPr/>
        </p:nvGrpSpPr>
        <p:grpSpPr>
          <a:xfrm>
            <a:off x="2122488" y="2113384"/>
            <a:ext cx="4899025" cy="2971800"/>
            <a:chOff x="3003550" y="2047875"/>
            <a:chExt cx="4899025" cy="2971800"/>
          </a:xfrm>
        </p:grpSpPr>
        <p:pic>
          <p:nvPicPr>
            <p:cNvPr id="22535" name="Picture 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4004306" y="2295525"/>
              <a:ext cx="3637288" cy="2724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5" name="Freeform 8"/>
            <p:cNvSpPr>
              <a:spLocks noEditPoints="1"/>
            </p:cNvSpPr>
            <p:nvPr/>
          </p:nvSpPr>
          <p:spPr bwMode="auto">
            <a:xfrm>
              <a:off x="3578225" y="2867025"/>
              <a:ext cx="895350" cy="400050"/>
            </a:xfrm>
            <a:custGeom>
              <a:avLst/>
              <a:gdLst>
                <a:gd name="T0" fmla="*/ 536 w 564"/>
                <a:gd name="T1" fmla="*/ 216 h 252"/>
                <a:gd name="T2" fmla="*/ 564 w 564"/>
                <a:gd name="T3" fmla="*/ 248 h 252"/>
                <a:gd name="T4" fmla="*/ 522 w 564"/>
                <a:gd name="T5" fmla="*/ 252 h 252"/>
                <a:gd name="T6" fmla="*/ 536 w 564"/>
                <a:gd name="T7" fmla="*/ 216 h 252"/>
                <a:gd name="T8" fmla="*/ 2 w 564"/>
                <a:gd name="T9" fmla="*/ 0 h 252"/>
                <a:gd name="T10" fmla="*/ 536 w 564"/>
                <a:gd name="T11" fmla="*/ 234 h 252"/>
                <a:gd name="T12" fmla="*/ 538 w 564"/>
                <a:gd name="T13" fmla="*/ 236 h 252"/>
                <a:gd name="T14" fmla="*/ 534 w 564"/>
                <a:gd name="T15" fmla="*/ 238 h 252"/>
                <a:gd name="T16" fmla="*/ 0 w 564"/>
                <a:gd name="T17" fmla="*/ 4 h 252"/>
                <a:gd name="T18" fmla="*/ 0 w 564"/>
                <a:gd name="T19" fmla="*/ 2 h 252"/>
                <a:gd name="T20" fmla="*/ 2 w 564"/>
                <a:gd name="T21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64" h="252">
                  <a:moveTo>
                    <a:pt x="536" y="216"/>
                  </a:moveTo>
                  <a:lnTo>
                    <a:pt x="564" y="248"/>
                  </a:lnTo>
                  <a:lnTo>
                    <a:pt x="522" y="252"/>
                  </a:lnTo>
                  <a:lnTo>
                    <a:pt x="536" y="216"/>
                  </a:lnTo>
                  <a:close/>
                  <a:moveTo>
                    <a:pt x="2" y="0"/>
                  </a:moveTo>
                  <a:lnTo>
                    <a:pt x="536" y="234"/>
                  </a:lnTo>
                  <a:lnTo>
                    <a:pt x="538" y="236"/>
                  </a:lnTo>
                  <a:lnTo>
                    <a:pt x="534" y="238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Freeform 9"/>
            <p:cNvSpPr>
              <a:spLocks noEditPoints="1"/>
            </p:cNvSpPr>
            <p:nvPr/>
          </p:nvSpPr>
          <p:spPr bwMode="auto">
            <a:xfrm>
              <a:off x="6280150" y="2374900"/>
              <a:ext cx="492125" cy="857250"/>
            </a:xfrm>
            <a:custGeom>
              <a:avLst/>
              <a:gdLst>
                <a:gd name="T0" fmla="*/ 304 w 310"/>
                <a:gd name="T1" fmla="*/ 498 h 540"/>
                <a:gd name="T2" fmla="*/ 310 w 310"/>
                <a:gd name="T3" fmla="*/ 540 h 540"/>
                <a:gd name="T4" fmla="*/ 274 w 310"/>
                <a:gd name="T5" fmla="*/ 520 h 540"/>
                <a:gd name="T6" fmla="*/ 304 w 310"/>
                <a:gd name="T7" fmla="*/ 498 h 540"/>
                <a:gd name="T8" fmla="*/ 290 w 310"/>
                <a:gd name="T9" fmla="*/ 516 h 540"/>
                <a:gd name="T10" fmla="*/ 0 w 310"/>
                <a:gd name="T11" fmla="*/ 2 h 540"/>
                <a:gd name="T12" fmla="*/ 0 w 310"/>
                <a:gd name="T13" fmla="*/ 0 h 540"/>
                <a:gd name="T14" fmla="*/ 4 w 310"/>
                <a:gd name="T15" fmla="*/ 0 h 540"/>
                <a:gd name="T16" fmla="*/ 294 w 310"/>
                <a:gd name="T17" fmla="*/ 514 h 540"/>
                <a:gd name="T18" fmla="*/ 294 w 310"/>
                <a:gd name="T19" fmla="*/ 516 h 540"/>
                <a:gd name="T20" fmla="*/ 290 w 310"/>
                <a:gd name="T21" fmla="*/ 516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0" h="540">
                  <a:moveTo>
                    <a:pt x="304" y="498"/>
                  </a:moveTo>
                  <a:lnTo>
                    <a:pt x="310" y="540"/>
                  </a:lnTo>
                  <a:lnTo>
                    <a:pt x="274" y="520"/>
                  </a:lnTo>
                  <a:lnTo>
                    <a:pt x="304" y="498"/>
                  </a:lnTo>
                  <a:close/>
                  <a:moveTo>
                    <a:pt x="290" y="516"/>
                  </a:move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lnTo>
                    <a:pt x="294" y="514"/>
                  </a:lnTo>
                  <a:lnTo>
                    <a:pt x="294" y="516"/>
                  </a:lnTo>
                  <a:lnTo>
                    <a:pt x="290" y="5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10"/>
            <p:cNvSpPr>
              <a:spLocks noEditPoints="1"/>
            </p:cNvSpPr>
            <p:nvPr/>
          </p:nvSpPr>
          <p:spPr bwMode="auto">
            <a:xfrm>
              <a:off x="5422900" y="2365375"/>
              <a:ext cx="485775" cy="1117600"/>
            </a:xfrm>
            <a:custGeom>
              <a:avLst/>
              <a:gdLst>
                <a:gd name="T0" fmla="*/ 34 w 306"/>
                <a:gd name="T1" fmla="*/ 680 h 704"/>
                <a:gd name="T2" fmla="*/ 0 w 306"/>
                <a:gd name="T3" fmla="*/ 704 h 704"/>
                <a:gd name="T4" fmla="*/ 0 w 306"/>
                <a:gd name="T5" fmla="*/ 662 h 704"/>
                <a:gd name="T6" fmla="*/ 34 w 306"/>
                <a:gd name="T7" fmla="*/ 680 h 704"/>
                <a:gd name="T8" fmla="*/ 10 w 306"/>
                <a:gd name="T9" fmla="*/ 674 h 704"/>
                <a:gd name="T10" fmla="*/ 302 w 306"/>
                <a:gd name="T11" fmla="*/ 2 h 704"/>
                <a:gd name="T12" fmla="*/ 306 w 306"/>
                <a:gd name="T13" fmla="*/ 0 h 704"/>
                <a:gd name="T14" fmla="*/ 306 w 306"/>
                <a:gd name="T15" fmla="*/ 4 h 704"/>
                <a:gd name="T16" fmla="*/ 16 w 306"/>
                <a:gd name="T17" fmla="*/ 676 h 704"/>
                <a:gd name="T18" fmla="*/ 12 w 306"/>
                <a:gd name="T19" fmla="*/ 678 h 704"/>
                <a:gd name="T20" fmla="*/ 10 w 306"/>
                <a:gd name="T21" fmla="*/ 674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6" h="704">
                  <a:moveTo>
                    <a:pt x="34" y="680"/>
                  </a:moveTo>
                  <a:lnTo>
                    <a:pt x="0" y="704"/>
                  </a:lnTo>
                  <a:lnTo>
                    <a:pt x="0" y="662"/>
                  </a:lnTo>
                  <a:lnTo>
                    <a:pt x="34" y="680"/>
                  </a:lnTo>
                  <a:close/>
                  <a:moveTo>
                    <a:pt x="10" y="674"/>
                  </a:moveTo>
                  <a:lnTo>
                    <a:pt x="302" y="2"/>
                  </a:lnTo>
                  <a:lnTo>
                    <a:pt x="306" y="0"/>
                  </a:lnTo>
                  <a:lnTo>
                    <a:pt x="306" y="4"/>
                  </a:lnTo>
                  <a:lnTo>
                    <a:pt x="16" y="676"/>
                  </a:lnTo>
                  <a:lnTo>
                    <a:pt x="12" y="678"/>
                  </a:lnTo>
                  <a:lnTo>
                    <a:pt x="10" y="67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Freeform 11"/>
            <p:cNvSpPr>
              <a:spLocks noEditPoints="1"/>
            </p:cNvSpPr>
            <p:nvPr/>
          </p:nvSpPr>
          <p:spPr bwMode="auto">
            <a:xfrm>
              <a:off x="6042025" y="2362200"/>
              <a:ext cx="374650" cy="1092200"/>
            </a:xfrm>
            <a:custGeom>
              <a:avLst/>
              <a:gdLst>
                <a:gd name="T0" fmla="*/ 236 w 236"/>
                <a:gd name="T1" fmla="*/ 646 h 688"/>
                <a:gd name="T2" fmla="*/ 230 w 236"/>
                <a:gd name="T3" fmla="*/ 688 h 688"/>
                <a:gd name="T4" fmla="*/ 198 w 236"/>
                <a:gd name="T5" fmla="*/ 658 h 688"/>
                <a:gd name="T6" fmla="*/ 236 w 236"/>
                <a:gd name="T7" fmla="*/ 646 h 688"/>
                <a:gd name="T8" fmla="*/ 4 w 236"/>
                <a:gd name="T9" fmla="*/ 2 h 688"/>
                <a:gd name="T10" fmla="*/ 222 w 236"/>
                <a:gd name="T11" fmla="*/ 658 h 688"/>
                <a:gd name="T12" fmla="*/ 220 w 236"/>
                <a:gd name="T13" fmla="*/ 660 h 688"/>
                <a:gd name="T14" fmla="*/ 218 w 236"/>
                <a:gd name="T15" fmla="*/ 660 h 688"/>
                <a:gd name="T16" fmla="*/ 0 w 236"/>
                <a:gd name="T17" fmla="*/ 2 h 688"/>
                <a:gd name="T18" fmla="*/ 2 w 236"/>
                <a:gd name="T19" fmla="*/ 0 h 688"/>
                <a:gd name="T20" fmla="*/ 4 w 236"/>
                <a:gd name="T21" fmla="*/ 2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6" h="688">
                  <a:moveTo>
                    <a:pt x="236" y="646"/>
                  </a:moveTo>
                  <a:lnTo>
                    <a:pt x="230" y="688"/>
                  </a:lnTo>
                  <a:lnTo>
                    <a:pt x="198" y="658"/>
                  </a:lnTo>
                  <a:lnTo>
                    <a:pt x="236" y="646"/>
                  </a:lnTo>
                  <a:close/>
                  <a:moveTo>
                    <a:pt x="4" y="2"/>
                  </a:moveTo>
                  <a:lnTo>
                    <a:pt x="222" y="658"/>
                  </a:lnTo>
                  <a:lnTo>
                    <a:pt x="220" y="660"/>
                  </a:lnTo>
                  <a:lnTo>
                    <a:pt x="218" y="660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12"/>
            <p:cNvSpPr>
              <a:spLocks noEditPoints="1"/>
            </p:cNvSpPr>
            <p:nvPr/>
          </p:nvSpPr>
          <p:spPr bwMode="auto">
            <a:xfrm>
              <a:off x="3635375" y="3625850"/>
              <a:ext cx="1562100" cy="139700"/>
            </a:xfrm>
            <a:custGeom>
              <a:avLst/>
              <a:gdLst>
                <a:gd name="T0" fmla="*/ 946 w 984"/>
                <a:gd name="T1" fmla="*/ 0 h 88"/>
                <a:gd name="T2" fmla="*/ 984 w 984"/>
                <a:gd name="T3" fmla="*/ 16 h 88"/>
                <a:gd name="T4" fmla="*/ 948 w 984"/>
                <a:gd name="T5" fmla="*/ 38 h 88"/>
                <a:gd name="T6" fmla="*/ 946 w 984"/>
                <a:gd name="T7" fmla="*/ 0 h 88"/>
                <a:gd name="T8" fmla="*/ 0 w 984"/>
                <a:gd name="T9" fmla="*/ 84 h 88"/>
                <a:gd name="T10" fmla="*/ 952 w 984"/>
                <a:gd name="T11" fmla="*/ 16 h 88"/>
                <a:gd name="T12" fmla="*/ 956 w 984"/>
                <a:gd name="T13" fmla="*/ 18 h 88"/>
                <a:gd name="T14" fmla="*/ 952 w 984"/>
                <a:gd name="T15" fmla="*/ 22 h 88"/>
                <a:gd name="T16" fmla="*/ 0 w 984"/>
                <a:gd name="T17" fmla="*/ 88 h 88"/>
                <a:gd name="T18" fmla="*/ 0 w 984"/>
                <a:gd name="T19" fmla="*/ 86 h 88"/>
                <a:gd name="T20" fmla="*/ 0 w 984"/>
                <a:gd name="T21" fmla="*/ 8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84" h="88">
                  <a:moveTo>
                    <a:pt x="946" y="0"/>
                  </a:moveTo>
                  <a:lnTo>
                    <a:pt x="984" y="16"/>
                  </a:lnTo>
                  <a:lnTo>
                    <a:pt x="948" y="38"/>
                  </a:lnTo>
                  <a:lnTo>
                    <a:pt x="946" y="0"/>
                  </a:lnTo>
                  <a:close/>
                  <a:moveTo>
                    <a:pt x="0" y="84"/>
                  </a:moveTo>
                  <a:lnTo>
                    <a:pt x="952" y="16"/>
                  </a:lnTo>
                  <a:lnTo>
                    <a:pt x="956" y="18"/>
                  </a:lnTo>
                  <a:lnTo>
                    <a:pt x="952" y="22"/>
                  </a:lnTo>
                  <a:lnTo>
                    <a:pt x="0" y="88"/>
                  </a:lnTo>
                  <a:lnTo>
                    <a:pt x="0" y="86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13"/>
            <p:cNvSpPr>
              <a:spLocks noEditPoints="1"/>
            </p:cNvSpPr>
            <p:nvPr/>
          </p:nvSpPr>
          <p:spPr bwMode="auto">
            <a:xfrm>
              <a:off x="3911600" y="4041775"/>
              <a:ext cx="1117600" cy="673100"/>
            </a:xfrm>
            <a:custGeom>
              <a:avLst/>
              <a:gdLst>
                <a:gd name="T0" fmla="*/ 662 w 704"/>
                <a:gd name="T1" fmla="*/ 4 h 424"/>
                <a:gd name="T2" fmla="*/ 704 w 704"/>
                <a:gd name="T3" fmla="*/ 0 h 424"/>
                <a:gd name="T4" fmla="*/ 682 w 704"/>
                <a:gd name="T5" fmla="*/ 36 h 424"/>
                <a:gd name="T6" fmla="*/ 662 w 704"/>
                <a:gd name="T7" fmla="*/ 4 h 424"/>
                <a:gd name="T8" fmla="*/ 2 w 704"/>
                <a:gd name="T9" fmla="*/ 420 h 424"/>
                <a:gd name="T10" fmla="*/ 678 w 704"/>
                <a:gd name="T11" fmla="*/ 16 h 424"/>
                <a:gd name="T12" fmla="*/ 680 w 704"/>
                <a:gd name="T13" fmla="*/ 16 h 424"/>
                <a:gd name="T14" fmla="*/ 678 w 704"/>
                <a:gd name="T15" fmla="*/ 18 h 424"/>
                <a:gd name="T16" fmla="*/ 4 w 704"/>
                <a:gd name="T17" fmla="*/ 424 h 424"/>
                <a:gd name="T18" fmla="*/ 0 w 704"/>
                <a:gd name="T19" fmla="*/ 424 h 424"/>
                <a:gd name="T20" fmla="*/ 2 w 704"/>
                <a:gd name="T21" fmla="*/ 420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04" h="424">
                  <a:moveTo>
                    <a:pt x="662" y="4"/>
                  </a:moveTo>
                  <a:lnTo>
                    <a:pt x="704" y="0"/>
                  </a:lnTo>
                  <a:lnTo>
                    <a:pt x="682" y="36"/>
                  </a:lnTo>
                  <a:lnTo>
                    <a:pt x="662" y="4"/>
                  </a:lnTo>
                  <a:close/>
                  <a:moveTo>
                    <a:pt x="2" y="420"/>
                  </a:moveTo>
                  <a:lnTo>
                    <a:pt x="678" y="16"/>
                  </a:lnTo>
                  <a:lnTo>
                    <a:pt x="680" y="16"/>
                  </a:lnTo>
                  <a:lnTo>
                    <a:pt x="678" y="18"/>
                  </a:lnTo>
                  <a:lnTo>
                    <a:pt x="4" y="424"/>
                  </a:lnTo>
                  <a:lnTo>
                    <a:pt x="0" y="424"/>
                  </a:lnTo>
                  <a:lnTo>
                    <a:pt x="2" y="4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4"/>
            <p:cNvSpPr>
              <a:spLocks noEditPoints="1"/>
            </p:cNvSpPr>
            <p:nvPr/>
          </p:nvSpPr>
          <p:spPr bwMode="auto">
            <a:xfrm>
              <a:off x="4168775" y="4362450"/>
              <a:ext cx="1254125" cy="346075"/>
            </a:xfrm>
            <a:custGeom>
              <a:avLst/>
              <a:gdLst>
                <a:gd name="T0" fmla="*/ 744 w 790"/>
                <a:gd name="T1" fmla="*/ 0 h 218"/>
                <a:gd name="T2" fmla="*/ 790 w 790"/>
                <a:gd name="T3" fmla="*/ 10 h 218"/>
                <a:gd name="T4" fmla="*/ 754 w 790"/>
                <a:gd name="T5" fmla="*/ 44 h 218"/>
                <a:gd name="T6" fmla="*/ 744 w 790"/>
                <a:gd name="T7" fmla="*/ 0 h 218"/>
                <a:gd name="T8" fmla="*/ 2 w 790"/>
                <a:gd name="T9" fmla="*/ 212 h 218"/>
                <a:gd name="T10" fmla="*/ 754 w 790"/>
                <a:gd name="T11" fmla="*/ 16 h 218"/>
                <a:gd name="T12" fmla="*/ 758 w 790"/>
                <a:gd name="T13" fmla="*/ 18 h 218"/>
                <a:gd name="T14" fmla="*/ 756 w 790"/>
                <a:gd name="T15" fmla="*/ 22 h 218"/>
                <a:gd name="T16" fmla="*/ 2 w 790"/>
                <a:gd name="T17" fmla="*/ 218 h 218"/>
                <a:gd name="T18" fmla="*/ 0 w 790"/>
                <a:gd name="T19" fmla="*/ 216 h 218"/>
                <a:gd name="T20" fmla="*/ 2 w 790"/>
                <a:gd name="T21" fmla="*/ 212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90" h="218">
                  <a:moveTo>
                    <a:pt x="744" y="0"/>
                  </a:moveTo>
                  <a:lnTo>
                    <a:pt x="790" y="10"/>
                  </a:lnTo>
                  <a:lnTo>
                    <a:pt x="754" y="44"/>
                  </a:lnTo>
                  <a:lnTo>
                    <a:pt x="744" y="0"/>
                  </a:lnTo>
                  <a:close/>
                  <a:moveTo>
                    <a:pt x="2" y="212"/>
                  </a:moveTo>
                  <a:lnTo>
                    <a:pt x="754" y="16"/>
                  </a:lnTo>
                  <a:lnTo>
                    <a:pt x="758" y="18"/>
                  </a:lnTo>
                  <a:lnTo>
                    <a:pt x="756" y="22"/>
                  </a:lnTo>
                  <a:lnTo>
                    <a:pt x="2" y="218"/>
                  </a:lnTo>
                  <a:lnTo>
                    <a:pt x="0" y="216"/>
                  </a:lnTo>
                  <a:lnTo>
                    <a:pt x="2" y="2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15"/>
            <p:cNvSpPr>
              <a:spLocks noEditPoints="1"/>
            </p:cNvSpPr>
            <p:nvPr/>
          </p:nvSpPr>
          <p:spPr bwMode="auto">
            <a:xfrm>
              <a:off x="6315075" y="4152900"/>
              <a:ext cx="1063625" cy="558800"/>
            </a:xfrm>
            <a:custGeom>
              <a:avLst/>
              <a:gdLst>
                <a:gd name="T0" fmla="*/ 42 w 670"/>
                <a:gd name="T1" fmla="*/ 350 h 352"/>
                <a:gd name="T2" fmla="*/ 0 w 670"/>
                <a:gd name="T3" fmla="*/ 352 h 352"/>
                <a:gd name="T4" fmla="*/ 24 w 670"/>
                <a:gd name="T5" fmla="*/ 318 h 352"/>
                <a:gd name="T6" fmla="*/ 42 w 670"/>
                <a:gd name="T7" fmla="*/ 350 h 352"/>
                <a:gd name="T8" fmla="*/ 668 w 670"/>
                <a:gd name="T9" fmla="*/ 2 h 352"/>
                <a:gd name="T10" fmla="*/ 30 w 670"/>
                <a:gd name="T11" fmla="*/ 338 h 352"/>
                <a:gd name="T12" fmla="*/ 26 w 670"/>
                <a:gd name="T13" fmla="*/ 338 h 352"/>
                <a:gd name="T14" fmla="*/ 26 w 670"/>
                <a:gd name="T15" fmla="*/ 336 h 352"/>
                <a:gd name="T16" fmla="*/ 666 w 670"/>
                <a:gd name="T17" fmla="*/ 0 h 352"/>
                <a:gd name="T18" fmla="*/ 670 w 670"/>
                <a:gd name="T19" fmla="*/ 0 h 352"/>
                <a:gd name="T20" fmla="*/ 668 w 670"/>
                <a:gd name="T21" fmla="*/ 2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70" h="352">
                  <a:moveTo>
                    <a:pt x="42" y="350"/>
                  </a:moveTo>
                  <a:lnTo>
                    <a:pt x="0" y="352"/>
                  </a:lnTo>
                  <a:lnTo>
                    <a:pt x="24" y="318"/>
                  </a:lnTo>
                  <a:lnTo>
                    <a:pt x="42" y="350"/>
                  </a:lnTo>
                  <a:close/>
                  <a:moveTo>
                    <a:pt x="668" y="2"/>
                  </a:moveTo>
                  <a:lnTo>
                    <a:pt x="30" y="338"/>
                  </a:lnTo>
                  <a:lnTo>
                    <a:pt x="26" y="338"/>
                  </a:lnTo>
                  <a:lnTo>
                    <a:pt x="26" y="336"/>
                  </a:lnTo>
                  <a:lnTo>
                    <a:pt x="666" y="0"/>
                  </a:lnTo>
                  <a:lnTo>
                    <a:pt x="670" y="0"/>
                  </a:lnTo>
                  <a:lnTo>
                    <a:pt x="66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16"/>
            <p:cNvSpPr>
              <a:spLocks noChangeArrowheads="1"/>
            </p:cNvSpPr>
            <p:nvPr/>
          </p:nvSpPr>
          <p:spPr bwMode="auto">
            <a:xfrm>
              <a:off x="3133725" y="3594100"/>
              <a:ext cx="946150" cy="2063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7"/>
            <p:cNvSpPr>
              <a:spLocks noChangeArrowheads="1"/>
            </p:cNvSpPr>
            <p:nvPr/>
          </p:nvSpPr>
          <p:spPr bwMode="auto">
            <a:xfrm>
              <a:off x="3003550" y="2292350"/>
              <a:ext cx="1095375" cy="10255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8"/>
            <p:cNvSpPr>
              <a:spLocks noChangeArrowheads="1"/>
            </p:cNvSpPr>
            <p:nvPr/>
          </p:nvSpPr>
          <p:spPr bwMode="auto">
            <a:xfrm>
              <a:off x="5422900" y="2047875"/>
              <a:ext cx="1778000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9"/>
            <p:cNvSpPr>
              <a:spLocks/>
            </p:cNvSpPr>
            <p:nvPr/>
          </p:nvSpPr>
          <p:spPr bwMode="auto">
            <a:xfrm>
              <a:off x="5422900" y="2054225"/>
              <a:ext cx="1778000" cy="317500"/>
            </a:xfrm>
            <a:custGeom>
              <a:avLst/>
              <a:gdLst>
                <a:gd name="T0" fmla="*/ 0 w 1120"/>
                <a:gd name="T1" fmla="*/ 0 h 200"/>
                <a:gd name="T2" fmla="*/ 0 w 1120"/>
                <a:gd name="T3" fmla="*/ 198 h 200"/>
                <a:gd name="T4" fmla="*/ 1120 w 1120"/>
                <a:gd name="T5" fmla="*/ 200 h 200"/>
                <a:gd name="T6" fmla="*/ 1120 w 1120"/>
                <a:gd name="T7" fmla="*/ 0 h 200"/>
                <a:gd name="T8" fmla="*/ 0 w 1120"/>
                <a:gd name="T9" fmla="*/ 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0" h="200">
                  <a:moveTo>
                    <a:pt x="0" y="0"/>
                  </a:moveTo>
                  <a:lnTo>
                    <a:pt x="0" y="198"/>
                  </a:lnTo>
                  <a:lnTo>
                    <a:pt x="1120" y="200"/>
                  </a:lnTo>
                  <a:lnTo>
                    <a:pt x="1120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20"/>
            <p:cNvSpPr>
              <a:spLocks noChangeArrowheads="1"/>
            </p:cNvSpPr>
            <p:nvPr/>
          </p:nvSpPr>
          <p:spPr bwMode="auto">
            <a:xfrm>
              <a:off x="3003550" y="4705350"/>
              <a:ext cx="1733550" cy="30480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1"/>
            <p:cNvSpPr>
              <a:spLocks noChangeArrowheads="1"/>
            </p:cNvSpPr>
            <p:nvPr/>
          </p:nvSpPr>
          <p:spPr bwMode="auto">
            <a:xfrm>
              <a:off x="6565900" y="4025900"/>
              <a:ext cx="1336675" cy="4127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22"/>
            <p:cNvSpPr>
              <a:spLocks noChangeArrowheads="1"/>
            </p:cNvSpPr>
            <p:nvPr/>
          </p:nvSpPr>
          <p:spPr bwMode="auto">
            <a:xfrm>
              <a:off x="3133725" y="3644900"/>
              <a:ext cx="9461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du stagiaire.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29"/>
            <p:cNvSpPr>
              <a:spLocks noChangeArrowheads="1"/>
            </p:cNvSpPr>
            <p:nvPr/>
          </p:nvSpPr>
          <p:spPr bwMode="auto">
            <a:xfrm>
              <a:off x="3003551" y="2339975"/>
              <a:ext cx="1095374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du responsable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directeur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l’organisme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Le nom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n’apparaît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généralement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ici.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1" name="Rectangle 97"/>
            <p:cNvSpPr>
              <a:spLocks noChangeArrowheads="1"/>
            </p:cNvSpPr>
            <p:nvPr/>
          </p:nvSpPr>
          <p:spPr bwMode="auto">
            <a:xfrm>
              <a:off x="5422900" y="2101850"/>
              <a:ext cx="17780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Nom, références de l’organisme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6" name="Rectangle 122"/>
            <p:cNvSpPr>
              <a:spLocks noChangeArrowheads="1"/>
            </p:cNvSpPr>
            <p:nvPr/>
          </p:nvSpPr>
          <p:spPr bwMode="auto">
            <a:xfrm>
              <a:off x="3003551" y="4742021"/>
              <a:ext cx="17335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Intitulé précis et complet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formation, durée (ou dates).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48" name="Rectangle 154"/>
            <p:cNvSpPr>
              <a:spLocks noChangeArrowheads="1"/>
            </p:cNvSpPr>
            <p:nvPr/>
          </p:nvSpPr>
          <p:spPr bwMode="auto">
            <a:xfrm>
              <a:off x="6565899" y="4073525"/>
              <a:ext cx="13366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cachet de l’organisme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renforce le caractère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officiel.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284092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3336256" y="6503990"/>
            <a:ext cx="2471488" cy="236936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RETOUR D’EXPÉRIENCE</a:t>
            </a:r>
            <a:endParaRPr lang="fr-FR" sz="1200" i="0" dirty="0" smtClean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5" name="Groupe 30"/>
          <p:cNvGrpSpPr>
            <a:grpSpLocks/>
          </p:cNvGrpSpPr>
          <p:nvPr/>
        </p:nvGrpSpPr>
        <p:grpSpPr bwMode="auto">
          <a:xfrm>
            <a:off x="498983" y="258762"/>
            <a:ext cx="8645019" cy="884241"/>
            <a:chOff x="497703" y="259459"/>
            <a:chExt cx="8860648" cy="883529"/>
          </a:xfrm>
        </p:grpSpPr>
        <p:sp>
          <p:nvSpPr>
            <p:cNvPr id="6" name="ZoneTexte 5"/>
            <p:cNvSpPr txBox="1">
              <a:spLocks noChangeArrowheads="1"/>
            </p:cNvSpPr>
            <p:nvPr/>
          </p:nvSpPr>
          <p:spPr bwMode="auto">
            <a:xfrm>
              <a:off x="514254" y="297531"/>
              <a:ext cx="1052408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7" name="Groupe 18"/>
            <p:cNvGrpSpPr>
              <a:grpSpLocks/>
            </p:cNvGrpSpPr>
            <p:nvPr/>
          </p:nvGrpSpPr>
          <p:grpSpPr bwMode="auto">
            <a:xfrm>
              <a:off x="1564791" y="323834"/>
              <a:ext cx="7793560" cy="819154"/>
              <a:chOff x="1551141" y="323833"/>
              <a:chExt cx="7592859" cy="676277"/>
            </a:xfrm>
          </p:grpSpPr>
          <p:grpSp>
            <p:nvGrpSpPr>
              <p:cNvPr id="9" name="Groupe 17"/>
              <p:cNvGrpSpPr>
                <a:grpSpLocks/>
              </p:cNvGrpSpPr>
              <p:nvPr/>
            </p:nvGrpSpPr>
            <p:grpSpPr bwMode="auto">
              <a:xfrm>
                <a:off x="1551141" y="323833"/>
                <a:ext cx="7592859" cy="676277"/>
                <a:chOff x="1551141" y="323832"/>
                <a:chExt cx="7592859" cy="533400"/>
              </a:xfrm>
            </p:grpSpPr>
            <p:sp>
              <p:nvSpPr>
                <p:cNvPr id="11" name="ZoneTexte 14"/>
                <p:cNvSpPr>
                  <a:spLocks noChangeArrowheads="1"/>
                </p:cNvSpPr>
                <p:nvPr/>
              </p:nvSpPr>
              <p:spPr bwMode="auto">
                <a:xfrm>
                  <a:off x="1551141" y="395270"/>
                  <a:ext cx="7549025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1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10" name="ZoneTexte 10"/>
              <p:cNvSpPr txBox="1">
                <a:spLocks noChangeArrowheads="1"/>
              </p:cNvSpPr>
              <p:nvPr/>
            </p:nvSpPr>
            <p:spPr bwMode="auto">
              <a:xfrm>
                <a:off x="1697101" y="473679"/>
                <a:ext cx="6897363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APRÈS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8" name="ZoneTexte 11"/>
            <p:cNvSpPr txBox="1">
              <a:spLocks noChangeArrowheads="1"/>
            </p:cNvSpPr>
            <p:nvPr/>
          </p:nvSpPr>
          <p:spPr bwMode="auto">
            <a:xfrm rot="16200000">
              <a:off x="300362" y="456800"/>
              <a:ext cx="623386" cy="2287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grpSp>
        <p:nvGrpSpPr>
          <p:cNvPr id="23606" name="Groupe 23605"/>
          <p:cNvGrpSpPr/>
          <p:nvPr/>
        </p:nvGrpSpPr>
        <p:grpSpPr>
          <a:xfrm>
            <a:off x="2686050" y="2856979"/>
            <a:ext cx="3771900" cy="1508125"/>
            <a:chOff x="1955800" y="2182813"/>
            <a:chExt cx="3771900" cy="1508125"/>
          </a:xfrm>
        </p:grpSpPr>
        <p:sp>
          <p:nvSpPr>
            <p:cNvPr id="36" name="Rectangle 6"/>
            <p:cNvSpPr>
              <a:spLocks noChangeArrowheads="1"/>
            </p:cNvSpPr>
            <p:nvPr/>
          </p:nvSpPr>
          <p:spPr bwMode="auto">
            <a:xfrm>
              <a:off x="2143125" y="2182813"/>
              <a:ext cx="1222375" cy="431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7"/>
            <p:cNvSpPr>
              <a:spLocks noChangeArrowheads="1"/>
            </p:cNvSpPr>
            <p:nvPr/>
          </p:nvSpPr>
          <p:spPr bwMode="auto">
            <a:xfrm>
              <a:off x="2143125" y="2182813"/>
              <a:ext cx="1222375" cy="431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8"/>
            <p:cNvSpPr>
              <a:spLocks noChangeArrowheads="1"/>
            </p:cNvSpPr>
            <p:nvPr/>
          </p:nvSpPr>
          <p:spPr bwMode="auto">
            <a:xfrm>
              <a:off x="4502150" y="2182813"/>
              <a:ext cx="1225550" cy="431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9"/>
            <p:cNvSpPr>
              <a:spLocks noChangeArrowheads="1"/>
            </p:cNvSpPr>
            <p:nvPr/>
          </p:nvSpPr>
          <p:spPr bwMode="auto">
            <a:xfrm>
              <a:off x="4502150" y="2182813"/>
              <a:ext cx="1225550" cy="431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10"/>
            <p:cNvSpPr>
              <a:spLocks/>
            </p:cNvSpPr>
            <p:nvPr/>
          </p:nvSpPr>
          <p:spPr bwMode="auto">
            <a:xfrm>
              <a:off x="3571875" y="2741613"/>
              <a:ext cx="793750" cy="346075"/>
            </a:xfrm>
            <a:custGeom>
              <a:avLst/>
              <a:gdLst>
                <a:gd name="T0" fmla="*/ 248 w 500"/>
                <a:gd name="T1" fmla="*/ 0 h 218"/>
                <a:gd name="T2" fmla="*/ 0 w 500"/>
                <a:gd name="T3" fmla="*/ 110 h 218"/>
                <a:gd name="T4" fmla="*/ 248 w 500"/>
                <a:gd name="T5" fmla="*/ 218 h 218"/>
                <a:gd name="T6" fmla="*/ 500 w 500"/>
                <a:gd name="T7" fmla="*/ 110 h 218"/>
                <a:gd name="T8" fmla="*/ 248 w 500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0" h="218">
                  <a:moveTo>
                    <a:pt x="248" y="0"/>
                  </a:moveTo>
                  <a:lnTo>
                    <a:pt x="0" y="110"/>
                  </a:lnTo>
                  <a:lnTo>
                    <a:pt x="248" y="218"/>
                  </a:lnTo>
                  <a:lnTo>
                    <a:pt x="500" y="110"/>
                  </a:lnTo>
                  <a:lnTo>
                    <a:pt x="24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1"/>
            <p:cNvSpPr>
              <a:spLocks/>
            </p:cNvSpPr>
            <p:nvPr/>
          </p:nvSpPr>
          <p:spPr bwMode="auto">
            <a:xfrm>
              <a:off x="3571875" y="2741613"/>
              <a:ext cx="793750" cy="346075"/>
            </a:xfrm>
            <a:custGeom>
              <a:avLst/>
              <a:gdLst>
                <a:gd name="T0" fmla="*/ 248 w 500"/>
                <a:gd name="T1" fmla="*/ 0 h 218"/>
                <a:gd name="T2" fmla="*/ 0 w 500"/>
                <a:gd name="T3" fmla="*/ 110 h 218"/>
                <a:gd name="T4" fmla="*/ 248 w 500"/>
                <a:gd name="T5" fmla="*/ 218 h 218"/>
                <a:gd name="T6" fmla="*/ 500 w 500"/>
                <a:gd name="T7" fmla="*/ 110 h 218"/>
                <a:gd name="T8" fmla="*/ 248 w 500"/>
                <a:gd name="T9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0" h="218">
                  <a:moveTo>
                    <a:pt x="248" y="0"/>
                  </a:moveTo>
                  <a:lnTo>
                    <a:pt x="0" y="110"/>
                  </a:lnTo>
                  <a:lnTo>
                    <a:pt x="248" y="218"/>
                  </a:lnTo>
                  <a:lnTo>
                    <a:pt x="500" y="110"/>
                  </a:lnTo>
                  <a:lnTo>
                    <a:pt x="24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12"/>
            <p:cNvSpPr>
              <a:spLocks noEditPoints="1"/>
            </p:cNvSpPr>
            <p:nvPr/>
          </p:nvSpPr>
          <p:spPr bwMode="auto">
            <a:xfrm>
              <a:off x="2752725" y="2611438"/>
              <a:ext cx="819150" cy="336550"/>
            </a:xfrm>
            <a:custGeom>
              <a:avLst/>
              <a:gdLst>
                <a:gd name="T0" fmla="*/ 476 w 516"/>
                <a:gd name="T1" fmla="*/ 172 h 212"/>
                <a:gd name="T2" fmla="*/ 516 w 516"/>
                <a:gd name="T3" fmla="*/ 192 h 212"/>
                <a:gd name="T4" fmla="*/ 476 w 516"/>
                <a:gd name="T5" fmla="*/ 212 h 212"/>
                <a:gd name="T6" fmla="*/ 476 w 516"/>
                <a:gd name="T7" fmla="*/ 172 h 212"/>
                <a:gd name="T8" fmla="*/ 4 w 516"/>
                <a:gd name="T9" fmla="*/ 2 h 212"/>
                <a:gd name="T10" fmla="*/ 4 w 516"/>
                <a:gd name="T11" fmla="*/ 192 h 212"/>
                <a:gd name="T12" fmla="*/ 2 w 516"/>
                <a:gd name="T13" fmla="*/ 190 h 212"/>
                <a:gd name="T14" fmla="*/ 482 w 516"/>
                <a:gd name="T15" fmla="*/ 190 h 212"/>
                <a:gd name="T16" fmla="*/ 484 w 516"/>
                <a:gd name="T17" fmla="*/ 192 h 212"/>
                <a:gd name="T18" fmla="*/ 482 w 516"/>
                <a:gd name="T19" fmla="*/ 194 h 212"/>
                <a:gd name="T20" fmla="*/ 2 w 516"/>
                <a:gd name="T21" fmla="*/ 194 h 212"/>
                <a:gd name="T22" fmla="*/ 0 w 516"/>
                <a:gd name="T23" fmla="*/ 192 h 212"/>
                <a:gd name="T24" fmla="*/ 0 w 516"/>
                <a:gd name="T25" fmla="*/ 2 h 212"/>
                <a:gd name="T26" fmla="*/ 2 w 516"/>
                <a:gd name="T27" fmla="*/ 0 h 212"/>
                <a:gd name="T28" fmla="*/ 4 w 516"/>
                <a:gd name="T29" fmla="*/ 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16" h="212">
                  <a:moveTo>
                    <a:pt x="476" y="172"/>
                  </a:moveTo>
                  <a:lnTo>
                    <a:pt x="516" y="192"/>
                  </a:lnTo>
                  <a:lnTo>
                    <a:pt x="476" y="212"/>
                  </a:lnTo>
                  <a:lnTo>
                    <a:pt x="476" y="172"/>
                  </a:lnTo>
                  <a:close/>
                  <a:moveTo>
                    <a:pt x="4" y="2"/>
                  </a:moveTo>
                  <a:lnTo>
                    <a:pt x="4" y="192"/>
                  </a:lnTo>
                  <a:lnTo>
                    <a:pt x="2" y="190"/>
                  </a:lnTo>
                  <a:lnTo>
                    <a:pt x="482" y="190"/>
                  </a:lnTo>
                  <a:lnTo>
                    <a:pt x="484" y="192"/>
                  </a:lnTo>
                  <a:lnTo>
                    <a:pt x="482" y="194"/>
                  </a:lnTo>
                  <a:lnTo>
                    <a:pt x="2" y="194"/>
                  </a:lnTo>
                  <a:lnTo>
                    <a:pt x="0" y="192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3"/>
            <p:cNvSpPr>
              <a:spLocks noEditPoints="1"/>
            </p:cNvSpPr>
            <p:nvPr/>
          </p:nvSpPr>
          <p:spPr bwMode="auto">
            <a:xfrm>
              <a:off x="4365625" y="2611438"/>
              <a:ext cx="752475" cy="336550"/>
            </a:xfrm>
            <a:custGeom>
              <a:avLst/>
              <a:gdLst>
                <a:gd name="T0" fmla="*/ 40 w 474"/>
                <a:gd name="T1" fmla="*/ 212 h 212"/>
                <a:gd name="T2" fmla="*/ 0 w 474"/>
                <a:gd name="T3" fmla="*/ 192 h 212"/>
                <a:gd name="T4" fmla="*/ 40 w 474"/>
                <a:gd name="T5" fmla="*/ 172 h 212"/>
                <a:gd name="T6" fmla="*/ 40 w 474"/>
                <a:gd name="T7" fmla="*/ 212 h 212"/>
                <a:gd name="T8" fmla="*/ 474 w 474"/>
                <a:gd name="T9" fmla="*/ 2 h 212"/>
                <a:gd name="T10" fmla="*/ 474 w 474"/>
                <a:gd name="T11" fmla="*/ 192 h 212"/>
                <a:gd name="T12" fmla="*/ 472 w 474"/>
                <a:gd name="T13" fmla="*/ 194 h 212"/>
                <a:gd name="T14" fmla="*/ 32 w 474"/>
                <a:gd name="T15" fmla="*/ 194 h 212"/>
                <a:gd name="T16" fmla="*/ 30 w 474"/>
                <a:gd name="T17" fmla="*/ 192 h 212"/>
                <a:gd name="T18" fmla="*/ 32 w 474"/>
                <a:gd name="T19" fmla="*/ 190 h 212"/>
                <a:gd name="T20" fmla="*/ 472 w 474"/>
                <a:gd name="T21" fmla="*/ 190 h 212"/>
                <a:gd name="T22" fmla="*/ 468 w 474"/>
                <a:gd name="T23" fmla="*/ 192 h 212"/>
                <a:gd name="T24" fmla="*/ 468 w 474"/>
                <a:gd name="T25" fmla="*/ 2 h 212"/>
                <a:gd name="T26" fmla="*/ 472 w 474"/>
                <a:gd name="T27" fmla="*/ 0 h 212"/>
                <a:gd name="T28" fmla="*/ 474 w 474"/>
                <a:gd name="T29" fmla="*/ 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74" h="212">
                  <a:moveTo>
                    <a:pt x="40" y="212"/>
                  </a:moveTo>
                  <a:lnTo>
                    <a:pt x="0" y="192"/>
                  </a:lnTo>
                  <a:lnTo>
                    <a:pt x="40" y="172"/>
                  </a:lnTo>
                  <a:lnTo>
                    <a:pt x="40" y="212"/>
                  </a:lnTo>
                  <a:close/>
                  <a:moveTo>
                    <a:pt x="474" y="2"/>
                  </a:moveTo>
                  <a:lnTo>
                    <a:pt x="474" y="192"/>
                  </a:lnTo>
                  <a:lnTo>
                    <a:pt x="472" y="194"/>
                  </a:lnTo>
                  <a:lnTo>
                    <a:pt x="32" y="194"/>
                  </a:lnTo>
                  <a:lnTo>
                    <a:pt x="30" y="192"/>
                  </a:lnTo>
                  <a:lnTo>
                    <a:pt x="32" y="190"/>
                  </a:lnTo>
                  <a:lnTo>
                    <a:pt x="472" y="190"/>
                  </a:lnTo>
                  <a:lnTo>
                    <a:pt x="468" y="192"/>
                  </a:lnTo>
                  <a:lnTo>
                    <a:pt x="468" y="2"/>
                  </a:lnTo>
                  <a:lnTo>
                    <a:pt x="472" y="0"/>
                  </a:lnTo>
                  <a:lnTo>
                    <a:pt x="47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4"/>
            <p:cNvSpPr>
              <a:spLocks noChangeArrowheads="1"/>
            </p:cNvSpPr>
            <p:nvPr/>
          </p:nvSpPr>
          <p:spPr bwMode="auto">
            <a:xfrm>
              <a:off x="3365500" y="3376613"/>
              <a:ext cx="1225550" cy="314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5"/>
            <p:cNvSpPr>
              <a:spLocks noChangeArrowheads="1"/>
            </p:cNvSpPr>
            <p:nvPr/>
          </p:nvSpPr>
          <p:spPr bwMode="auto">
            <a:xfrm>
              <a:off x="3365500" y="3376613"/>
              <a:ext cx="1225550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16"/>
            <p:cNvSpPr>
              <a:spLocks noEditPoints="1"/>
            </p:cNvSpPr>
            <p:nvPr/>
          </p:nvSpPr>
          <p:spPr bwMode="auto">
            <a:xfrm>
              <a:off x="3946525" y="3084513"/>
              <a:ext cx="60325" cy="292100"/>
            </a:xfrm>
            <a:custGeom>
              <a:avLst/>
              <a:gdLst>
                <a:gd name="T0" fmla="*/ 38 w 38"/>
                <a:gd name="T1" fmla="*/ 144 h 184"/>
                <a:gd name="T2" fmla="*/ 22 w 38"/>
                <a:gd name="T3" fmla="*/ 184 h 184"/>
                <a:gd name="T4" fmla="*/ 0 w 38"/>
                <a:gd name="T5" fmla="*/ 146 h 184"/>
                <a:gd name="T6" fmla="*/ 38 w 38"/>
                <a:gd name="T7" fmla="*/ 144 h 184"/>
                <a:gd name="T8" fmla="*/ 16 w 38"/>
                <a:gd name="T9" fmla="*/ 2 h 184"/>
                <a:gd name="T10" fmla="*/ 22 w 38"/>
                <a:gd name="T11" fmla="*/ 152 h 184"/>
                <a:gd name="T12" fmla="*/ 20 w 38"/>
                <a:gd name="T13" fmla="*/ 154 h 184"/>
                <a:gd name="T14" fmla="*/ 16 w 38"/>
                <a:gd name="T15" fmla="*/ 152 h 184"/>
                <a:gd name="T16" fmla="*/ 12 w 38"/>
                <a:gd name="T17" fmla="*/ 2 h 184"/>
                <a:gd name="T18" fmla="*/ 12 w 38"/>
                <a:gd name="T19" fmla="*/ 0 h 184"/>
                <a:gd name="T20" fmla="*/ 16 w 38"/>
                <a:gd name="T21" fmla="*/ 2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84">
                  <a:moveTo>
                    <a:pt x="38" y="144"/>
                  </a:moveTo>
                  <a:lnTo>
                    <a:pt x="22" y="184"/>
                  </a:lnTo>
                  <a:lnTo>
                    <a:pt x="0" y="146"/>
                  </a:lnTo>
                  <a:lnTo>
                    <a:pt x="38" y="144"/>
                  </a:lnTo>
                  <a:close/>
                  <a:moveTo>
                    <a:pt x="16" y="2"/>
                  </a:moveTo>
                  <a:lnTo>
                    <a:pt x="22" y="152"/>
                  </a:lnTo>
                  <a:lnTo>
                    <a:pt x="20" y="154"/>
                  </a:lnTo>
                  <a:lnTo>
                    <a:pt x="16" y="152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1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7"/>
            <p:cNvSpPr>
              <a:spLocks noEditPoints="1"/>
            </p:cNvSpPr>
            <p:nvPr/>
          </p:nvSpPr>
          <p:spPr bwMode="auto">
            <a:xfrm>
              <a:off x="1955800" y="2366963"/>
              <a:ext cx="1416050" cy="1171575"/>
            </a:xfrm>
            <a:custGeom>
              <a:avLst/>
              <a:gdLst>
                <a:gd name="T0" fmla="*/ 78 w 892"/>
                <a:gd name="T1" fmla="*/ 0 h 738"/>
                <a:gd name="T2" fmla="*/ 118 w 892"/>
                <a:gd name="T3" fmla="*/ 20 h 738"/>
                <a:gd name="T4" fmla="*/ 78 w 892"/>
                <a:gd name="T5" fmla="*/ 40 h 738"/>
                <a:gd name="T6" fmla="*/ 78 w 892"/>
                <a:gd name="T7" fmla="*/ 0 h 738"/>
                <a:gd name="T8" fmla="*/ 888 w 892"/>
                <a:gd name="T9" fmla="*/ 738 h 738"/>
                <a:gd name="T10" fmla="*/ 2 w 892"/>
                <a:gd name="T11" fmla="*/ 738 h 738"/>
                <a:gd name="T12" fmla="*/ 0 w 892"/>
                <a:gd name="T13" fmla="*/ 734 h 738"/>
                <a:gd name="T14" fmla="*/ 0 w 892"/>
                <a:gd name="T15" fmla="*/ 20 h 738"/>
                <a:gd name="T16" fmla="*/ 2 w 892"/>
                <a:gd name="T17" fmla="*/ 18 h 738"/>
                <a:gd name="T18" fmla="*/ 86 w 892"/>
                <a:gd name="T19" fmla="*/ 18 h 738"/>
                <a:gd name="T20" fmla="*/ 88 w 892"/>
                <a:gd name="T21" fmla="*/ 20 h 738"/>
                <a:gd name="T22" fmla="*/ 86 w 892"/>
                <a:gd name="T23" fmla="*/ 22 h 738"/>
                <a:gd name="T24" fmla="*/ 2 w 892"/>
                <a:gd name="T25" fmla="*/ 22 h 738"/>
                <a:gd name="T26" fmla="*/ 6 w 892"/>
                <a:gd name="T27" fmla="*/ 20 h 738"/>
                <a:gd name="T28" fmla="*/ 6 w 892"/>
                <a:gd name="T29" fmla="*/ 734 h 738"/>
                <a:gd name="T30" fmla="*/ 2 w 892"/>
                <a:gd name="T31" fmla="*/ 734 h 738"/>
                <a:gd name="T32" fmla="*/ 888 w 892"/>
                <a:gd name="T33" fmla="*/ 734 h 738"/>
                <a:gd name="T34" fmla="*/ 892 w 892"/>
                <a:gd name="T35" fmla="*/ 734 h 738"/>
                <a:gd name="T36" fmla="*/ 888 w 892"/>
                <a:gd name="T37" fmla="*/ 738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92" h="738">
                  <a:moveTo>
                    <a:pt x="78" y="0"/>
                  </a:moveTo>
                  <a:lnTo>
                    <a:pt x="118" y="20"/>
                  </a:lnTo>
                  <a:lnTo>
                    <a:pt x="78" y="40"/>
                  </a:lnTo>
                  <a:lnTo>
                    <a:pt x="78" y="0"/>
                  </a:lnTo>
                  <a:close/>
                  <a:moveTo>
                    <a:pt x="888" y="738"/>
                  </a:moveTo>
                  <a:lnTo>
                    <a:pt x="2" y="738"/>
                  </a:lnTo>
                  <a:lnTo>
                    <a:pt x="0" y="734"/>
                  </a:lnTo>
                  <a:lnTo>
                    <a:pt x="0" y="20"/>
                  </a:lnTo>
                  <a:lnTo>
                    <a:pt x="2" y="18"/>
                  </a:lnTo>
                  <a:lnTo>
                    <a:pt x="86" y="18"/>
                  </a:lnTo>
                  <a:lnTo>
                    <a:pt x="88" y="20"/>
                  </a:lnTo>
                  <a:lnTo>
                    <a:pt x="86" y="22"/>
                  </a:lnTo>
                  <a:lnTo>
                    <a:pt x="2" y="22"/>
                  </a:lnTo>
                  <a:lnTo>
                    <a:pt x="6" y="20"/>
                  </a:lnTo>
                  <a:lnTo>
                    <a:pt x="6" y="734"/>
                  </a:lnTo>
                  <a:lnTo>
                    <a:pt x="2" y="734"/>
                  </a:lnTo>
                  <a:lnTo>
                    <a:pt x="888" y="734"/>
                  </a:lnTo>
                  <a:lnTo>
                    <a:pt x="892" y="734"/>
                  </a:lnTo>
                  <a:lnTo>
                    <a:pt x="888" y="73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8"/>
            <p:cNvSpPr>
              <a:spLocks noChangeArrowheads="1"/>
            </p:cNvSpPr>
            <p:nvPr/>
          </p:nvSpPr>
          <p:spPr bwMode="auto">
            <a:xfrm>
              <a:off x="2295525" y="2214047"/>
              <a:ext cx="92813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a appris il y a six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mois en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61" name="Rectangle 42"/>
            <p:cNvSpPr>
              <a:spLocks noChangeArrowheads="1"/>
            </p:cNvSpPr>
            <p:nvPr/>
          </p:nvSpPr>
          <p:spPr bwMode="auto">
            <a:xfrm>
              <a:off x="4606925" y="2214047"/>
              <a:ext cx="102912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Depuis six mois, sur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terrain, je constate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7" name="Rectangle 68"/>
            <p:cNvSpPr>
              <a:spLocks noChangeArrowheads="1"/>
            </p:cNvSpPr>
            <p:nvPr/>
          </p:nvSpPr>
          <p:spPr bwMode="auto">
            <a:xfrm>
              <a:off x="3597597" y="2849563"/>
              <a:ext cx="7937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Écart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89" name="Rectangle 70"/>
            <p:cNvSpPr>
              <a:spLocks noChangeArrowheads="1"/>
            </p:cNvSpPr>
            <p:nvPr/>
          </p:nvSpPr>
          <p:spPr bwMode="auto">
            <a:xfrm>
              <a:off x="3606800" y="3421063"/>
              <a:ext cx="75020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Compléments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explications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428710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2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3" name="Groupe 12"/>
          <p:cNvGrpSpPr/>
          <p:nvPr/>
        </p:nvGrpSpPr>
        <p:grpSpPr>
          <a:xfrm>
            <a:off x="2334887" y="2283035"/>
            <a:ext cx="4469361" cy="2307017"/>
            <a:chOff x="2247037" y="2283035"/>
            <a:chExt cx="4469361" cy="2307017"/>
          </a:xfrm>
        </p:grpSpPr>
        <p:sp>
          <p:nvSpPr>
            <p:cNvPr id="3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47037" y="2283035"/>
              <a:ext cx="4469361" cy="23070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5"/>
            <p:cNvSpPr>
              <a:spLocks noChangeArrowheads="1"/>
            </p:cNvSpPr>
            <p:nvPr/>
          </p:nvSpPr>
          <p:spPr bwMode="auto">
            <a:xfrm>
              <a:off x="2255724" y="2283035"/>
              <a:ext cx="4451987" cy="1278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6"/>
            <p:cNvSpPr>
              <a:spLocks noChangeArrowheads="1"/>
            </p:cNvSpPr>
            <p:nvPr/>
          </p:nvSpPr>
          <p:spPr bwMode="auto">
            <a:xfrm>
              <a:off x="2247037" y="2295816"/>
              <a:ext cx="8687" cy="228145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7"/>
            <p:cNvSpPr>
              <a:spLocks noChangeArrowheads="1"/>
            </p:cNvSpPr>
            <p:nvPr/>
          </p:nvSpPr>
          <p:spPr bwMode="auto">
            <a:xfrm>
              <a:off x="2255724" y="4577271"/>
              <a:ext cx="4451987" cy="1278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8"/>
            <p:cNvSpPr>
              <a:spLocks noChangeArrowheads="1"/>
            </p:cNvSpPr>
            <p:nvPr/>
          </p:nvSpPr>
          <p:spPr bwMode="auto">
            <a:xfrm>
              <a:off x="6707711" y="2295816"/>
              <a:ext cx="8687" cy="228145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9"/>
            <p:cNvSpPr>
              <a:spLocks/>
            </p:cNvSpPr>
            <p:nvPr/>
          </p:nvSpPr>
          <p:spPr bwMode="auto">
            <a:xfrm>
              <a:off x="2329562" y="2404457"/>
              <a:ext cx="412623" cy="613500"/>
            </a:xfrm>
            <a:custGeom>
              <a:avLst/>
              <a:gdLst>
                <a:gd name="T0" fmla="*/ 142 w 190"/>
                <a:gd name="T1" fmla="*/ 0 h 192"/>
                <a:gd name="T2" fmla="*/ 142 w 190"/>
                <a:gd name="T3" fmla="*/ 46 h 192"/>
                <a:gd name="T4" fmla="*/ 0 w 190"/>
                <a:gd name="T5" fmla="*/ 46 h 192"/>
                <a:gd name="T6" fmla="*/ 0 w 190"/>
                <a:gd name="T7" fmla="*/ 142 h 192"/>
                <a:gd name="T8" fmla="*/ 142 w 190"/>
                <a:gd name="T9" fmla="*/ 142 h 192"/>
                <a:gd name="T10" fmla="*/ 142 w 190"/>
                <a:gd name="T11" fmla="*/ 192 h 192"/>
                <a:gd name="T12" fmla="*/ 190 w 190"/>
                <a:gd name="T13" fmla="*/ 96 h 192"/>
                <a:gd name="T14" fmla="*/ 142 w 190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" h="192">
                  <a:moveTo>
                    <a:pt x="142" y="0"/>
                  </a:moveTo>
                  <a:lnTo>
                    <a:pt x="142" y="46"/>
                  </a:lnTo>
                  <a:lnTo>
                    <a:pt x="0" y="46"/>
                  </a:lnTo>
                  <a:lnTo>
                    <a:pt x="0" y="142"/>
                  </a:lnTo>
                  <a:lnTo>
                    <a:pt x="142" y="142"/>
                  </a:lnTo>
                  <a:lnTo>
                    <a:pt x="142" y="192"/>
                  </a:lnTo>
                  <a:lnTo>
                    <a:pt x="190" y="96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Freeform 10"/>
            <p:cNvSpPr>
              <a:spLocks/>
            </p:cNvSpPr>
            <p:nvPr/>
          </p:nvSpPr>
          <p:spPr bwMode="auto">
            <a:xfrm>
              <a:off x="2329562" y="2404457"/>
              <a:ext cx="412623" cy="613500"/>
            </a:xfrm>
            <a:custGeom>
              <a:avLst/>
              <a:gdLst>
                <a:gd name="T0" fmla="*/ 142 w 190"/>
                <a:gd name="T1" fmla="*/ 0 h 192"/>
                <a:gd name="T2" fmla="*/ 142 w 190"/>
                <a:gd name="T3" fmla="*/ 46 h 192"/>
                <a:gd name="T4" fmla="*/ 0 w 190"/>
                <a:gd name="T5" fmla="*/ 46 h 192"/>
                <a:gd name="T6" fmla="*/ 0 w 190"/>
                <a:gd name="T7" fmla="*/ 142 h 192"/>
                <a:gd name="T8" fmla="*/ 142 w 190"/>
                <a:gd name="T9" fmla="*/ 142 h 192"/>
                <a:gd name="T10" fmla="*/ 142 w 190"/>
                <a:gd name="T11" fmla="*/ 192 h 192"/>
                <a:gd name="T12" fmla="*/ 190 w 190"/>
                <a:gd name="T13" fmla="*/ 96 h 192"/>
                <a:gd name="T14" fmla="*/ 142 w 190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0" h="192">
                  <a:moveTo>
                    <a:pt x="142" y="0"/>
                  </a:moveTo>
                  <a:lnTo>
                    <a:pt x="142" y="46"/>
                  </a:lnTo>
                  <a:lnTo>
                    <a:pt x="0" y="46"/>
                  </a:lnTo>
                  <a:lnTo>
                    <a:pt x="0" y="142"/>
                  </a:lnTo>
                  <a:lnTo>
                    <a:pt x="142" y="142"/>
                  </a:lnTo>
                  <a:lnTo>
                    <a:pt x="142" y="192"/>
                  </a:lnTo>
                  <a:lnTo>
                    <a:pt x="190" y="96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11"/>
            <p:cNvSpPr>
              <a:spLocks/>
            </p:cNvSpPr>
            <p:nvPr/>
          </p:nvSpPr>
          <p:spPr bwMode="auto">
            <a:xfrm>
              <a:off x="2568449" y="3075473"/>
              <a:ext cx="1415949" cy="1271735"/>
            </a:xfrm>
            <a:custGeom>
              <a:avLst/>
              <a:gdLst>
                <a:gd name="T0" fmla="*/ 326 w 652"/>
                <a:gd name="T1" fmla="*/ 0 h 398"/>
                <a:gd name="T2" fmla="*/ 260 w 652"/>
                <a:gd name="T3" fmla="*/ 4 h 398"/>
                <a:gd name="T4" fmla="*/ 198 w 652"/>
                <a:gd name="T5" fmla="*/ 16 h 398"/>
                <a:gd name="T6" fmla="*/ 144 w 652"/>
                <a:gd name="T7" fmla="*/ 34 h 398"/>
                <a:gd name="T8" fmla="*/ 94 w 652"/>
                <a:gd name="T9" fmla="*/ 58 h 398"/>
                <a:gd name="T10" fmla="*/ 56 w 652"/>
                <a:gd name="T11" fmla="*/ 88 h 398"/>
                <a:gd name="T12" fmla="*/ 26 w 652"/>
                <a:gd name="T13" fmla="*/ 122 h 398"/>
                <a:gd name="T14" fmla="*/ 6 w 652"/>
                <a:gd name="T15" fmla="*/ 158 h 398"/>
                <a:gd name="T16" fmla="*/ 0 w 652"/>
                <a:gd name="T17" fmla="*/ 198 h 398"/>
                <a:gd name="T18" fmla="*/ 2 w 652"/>
                <a:gd name="T19" fmla="*/ 220 h 398"/>
                <a:gd name="T20" fmla="*/ 14 w 652"/>
                <a:gd name="T21" fmla="*/ 258 h 398"/>
                <a:gd name="T22" fmla="*/ 38 w 652"/>
                <a:gd name="T23" fmla="*/ 294 h 398"/>
                <a:gd name="T24" fmla="*/ 74 w 652"/>
                <a:gd name="T25" fmla="*/ 326 h 398"/>
                <a:gd name="T26" fmla="*/ 118 w 652"/>
                <a:gd name="T27" fmla="*/ 352 h 398"/>
                <a:gd name="T28" fmla="*/ 170 w 652"/>
                <a:gd name="T29" fmla="*/ 374 h 398"/>
                <a:gd name="T30" fmla="*/ 228 w 652"/>
                <a:gd name="T31" fmla="*/ 388 h 398"/>
                <a:gd name="T32" fmla="*/ 292 w 652"/>
                <a:gd name="T33" fmla="*/ 396 h 398"/>
                <a:gd name="T34" fmla="*/ 326 w 652"/>
                <a:gd name="T35" fmla="*/ 398 h 398"/>
                <a:gd name="T36" fmla="*/ 392 w 652"/>
                <a:gd name="T37" fmla="*/ 394 h 398"/>
                <a:gd name="T38" fmla="*/ 452 w 652"/>
                <a:gd name="T39" fmla="*/ 382 h 398"/>
                <a:gd name="T40" fmla="*/ 508 w 652"/>
                <a:gd name="T41" fmla="*/ 364 h 398"/>
                <a:gd name="T42" fmla="*/ 556 w 652"/>
                <a:gd name="T43" fmla="*/ 340 h 398"/>
                <a:gd name="T44" fmla="*/ 596 w 652"/>
                <a:gd name="T45" fmla="*/ 310 h 398"/>
                <a:gd name="T46" fmla="*/ 626 w 652"/>
                <a:gd name="T47" fmla="*/ 276 h 398"/>
                <a:gd name="T48" fmla="*/ 646 w 652"/>
                <a:gd name="T49" fmla="*/ 240 h 398"/>
                <a:gd name="T50" fmla="*/ 652 w 652"/>
                <a:gd name="T51" fmla="*/ 198 h 398"/>
                <a:gd name="T52" fmla="*/ 650 w 652"/>
                <a:gd name="T53" fmla="*/ 178 h 398"/>
                <a:gd name="T54" fmla="*/ 638 w 652"/>
                <a:gd name="T55" fmla="*/ 140 h 398"/>
                <a:gd name="T56" fmla="*/ 612 w 652"/>
                <a:gd name="T57" fmla="*/ 104 h 398"/>
                <a:gd name="T58" fmla="*/ 578 w 652"/>
                <a:gd name="T59" fmla="*/ 72 h 398"/>
                <a:gd name="T60" fmla="*/ 534 w 652"/>
                <a:gd name="T61" fmla="*/ 46 h 398"/>
                <a:gd name="T62" fmla="*/ 482 w 652"/>
                <a:gd name="T63" fmla="*/ 24 h 398"/>
                <a:gd name="T64" fmla="*/ 422 w 652"/>
                <a:gd name="T65" fmla="*/ 8 h 398"/>
                <a:gd name="T66" fmla="*/ 360 w 652"/>
                <a:gd name="T67" fmla="*/ 0 h 398"/>
                <a:gd name="T68" fmla="*/ 326 w 652"/>
                <a:gd name="T69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2" h="398">
                  <a:moveTo>
                    <a:pt x="326" y="0"/>
                  </a:moveTo>
                  <a:lnTo>
                    <a:pt x="326" y="0"/>
                  </a:lnTo>
                  <a:lnTo>
                    <a:pt x="292" y="0"/>
                  </a:lnTo>
                  <a:lnTo>
                    <a:pt x="260" y="4"/>
                  </a:lnTo>
                  <a:lnTo>
                    <a:pt x="228" y="8"/>
                  </a:lnTo>
                  <a:lnTo>
                    <a:pt x="198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4" y="58"/>
                  </a:lnTo>
                  <a:lnTo>
                    <a:pt x="74" y="72"/>
                  </a:lnTo>
                  <a:lnTo>
                    <a:pt x="56" y="88"/>
                  </a:lnTo>
                  <a:lnTo>
                    <a:pt x="38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58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58"/>
                  </a:lnTo>
                  <a:lnTo>
                    <a:pt x="26" y="276"/>
                  </a:lnTo>
                  <a:lnTo>
                    <a:pt x="38" y="294"/>
                  </a:lnTo>
                  <a:lnTo>
                    <a:pt x="56" y="310"/>
                  </a:lnTo>
                  <a:lnTo>
                    <a:pt x="74" y="326"/>
                  </a:lnTo>
                  <a:lnTo>
                    <a:pt x="94" y="340"/>
                  </a:lnTo>
                  <a:lnTo>
                    <a:pt x="118" y="352"/>
                  </a:lnTo>
                  <a:lnTo>
                    <a:pt x="144" y="364"/>
                  </a:lnTo>
                  <a:lnTo>
                    <a:pt x="170" y="374"/>
                  </a:lnTo>
                  <a:lnTo>
                    <a:pt x="198" y="382"/>
                  </a:lnTo>
                  <a:lnTo>
                    <a:pt x="228" y="388"/>
                  </a:lnTo>
                  <a:lnTo>
                    <a:pt x="260" y="394"/>
                  </a:lnTo>
                  <a:lnTo>
                    <a:pt x="292" y="396"/>
                  </a:lnTo>
                  <a:lnTo>
                    <a:pt x="326" y="398"/>
                  </a:lnTo>
                  <a:lnTo>
                    <a:pt x="326" y="398"/>
                  </a:lnTo>
                  <a:lnTo>
                    <a:pt x="360" y="396"/>
                  </a:lnTo>
                  <a:lnTo>
                    <a:pt x="392" y="394"/>
                  </a:lnTo>
                  <a:lnTo>
                    <a:pt x="422" y="388"/>
                  </a:lnTo>
                  <a:lnTo>
                    <a:pt x="452" y="382"/>
                  </a:lnTo>
                  <a:lnTo>
                    <a:pt x="482" y="374"/>
                  </a:lnTo>
                  <a:lnTo>
                    <a:pt x="508" y="364"/>
                  </a:lnTo>
                  <a:lnTo>
                    <a:pt x="534" y="352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0"/>
                  </a:lnTo>
                  <a:lnTo>
                    <a:pt x="612" y="294"/>
                  </a:lnTo>
                  <a:lnTo>
                    <a:pt x="626" y="276"/>
                  </a:lnTo>
                  <a:lnTo>
                    <a:pt x="638" y="258"/>
                  </a:lnTo>
                  <a:lnTo>
                    <a:pt x="646" y="240"/>
                  </a:lnTo>
                  <a:lnTo>
                    <a:pt x="650" y="220"/>
                  </a:lnTo>
                  <a:lnTo>
                    <a:pt x="652" y="198"/>
                  </a:lnTo>
                  <a:lnTo>
                    <a:pt x="652" y="198"/>
                  </a:lnTo>
                  <a:lnTo>
                    <a:pt x="650" y="178"/>
                  </a:lnTo>
                  <a:lnTo>
                    <a:pt x="646" y="158"/>
                  </a:lnTo>
                  <a:lnTo>
                    <a:pt x="638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2"/>
                  </a:lnTo>
                  <a:lnTo>
                    <a:pt x="556" y="58"/>
                  </a:lnTo>
                  <a:lnTo>
                    <a:pt x="534" y="46"/>
                  </a:lnTo>
                  <a:lnTo>
                    <a:pt x="508" y="34"/>
                  </a:lnTo>
                  <a:lnTo>
                    <a:pt x="482" y="24"/>
                  </a:lnTo>
                  <a:lnTo>
                    <a:pt x="452" y="16"/>
                  </a:lnTo>
                  <a:lnTo>
                    <a:pt x="422" y="8"/>
                  </a:lnTo>
                  <a:lnTo>
                    <a:pt x="392" y="4"/>
                  </a:lnTo>
                  <a:lnTo>
                    <a:pt x="360" y="0"/>
                  </a:lnTo>
                  <a:lnTo>
                    <a:pt x="326" y="0"/>
                  </a:lnTo>
                  <a:lnTo>
                    <a:pt x="3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12"/>
            <p:cNvSpPr>
              <a:spLocks/>
            </p:cNvSpPr>
            <p:nvPr/>
          </p:nvSpPr>
          <p:spPr bwMode="auto">
            <a:xfrm>
              <a:off x="2568449" y="3075473"/>
              <a:ext cx="1415949" cy="1271735"/>
            </a:xfrm>
            <a:custGeom>
              <a:avLst/>
              <a:gdLst>
                <a:gd name="T0" fmla="*/ 326 w 652"/>
                <a:gd name="T1" fmla="*/ 0 h 398"/>
                <a:gd name="T2" fmla="*/ 260 w 652"/>
                <a:gd name="T3" fmla="*/ 4 h 398"/>
                <a:gd name="T4" fmla="*/ 198 w 652"/>
                <a:gd name="T5" fmla="*/ 16 h 398"/>
                <a:gd name="T6" fmla="*/ 144 w 652"/>
                <a:gd name="T7" fmla="*/ 34 h 398"/>
                <a:gd name="T8" fmla="*/ 94 w 652"/>
                <a:gd name="T9" fmla="*/ 58 h 398"/>
                <a:gd name="T10" fmla="*/ 56 w 652"/>
                <a:gd name="T11" fmla="*/ 88 h 398"/>
                <a:gd name="T12" fmla="*/ 26 w 652"/>
                <a:gd name="T13" fmla="*/ 122 h 398"/>
                <a:gd name="T14" fmla="*/ 6 w 652"/>
                <a:gd name="T15" fmla="*/ 158 h 398"/>
                <a:gd name="T16" fmla="*/ 0 w 652"/>
                <a:gd name="T17" fmla="*/ 198 h 398"/>
                <a:gd name="T18" fmla="*/ 2 w 652"/>
                <a:gd name="T19" fmla="*/ 220 h 398"/>
                <a:gd name="T20" fmla="*/ 14 w 652"/>
                <a:gd name="T21" fmla="*/ 258 h 398"/>
                <a:gd name="T22" fmla="*/ 38 w 652"/>
                <a:gd name="T23" fmla="*/ 294 h 398"/>
                <a:gd name="T24" fmla="*/ 74 w 652"/>
                <a:gd name="T25" fmla="*/ 326 h 398"/>
                <a:gd name="T26" fmla="*/ 118 w 652"/>
                <a:gd name="T27" fmla="*/ 352 h 398"/>
                <a:gd name="T28" fmla="*/ 170 w 652"/>
                <a:gd name="T29" fmla="*/ 374 h 398"/>
                <a:gd name="T30" fmla="*/ 228 w 652"/>
                <a:gd name="T31" fmla="*/ 388 h 398"/>
                <a:gd name="T32" fmla="*/ 292 w 652"/>
                <a:gd name="T33" fmla="*/ 396 h 398"/>
                <a:gd name="T34" fmla="*/ 326 w 652"/>
                <a:gd name="T35" fmla="*/ 398 h 398"/>
                <a:gd name="T36" fmla="*/ 392 w 652"/>
                <a:gd name="T37" fmla="*/ 394 h 398"/>
                <a:gd name="T38" fmla="*/ 452 w 652"/>
                <a:gd name="T39" fmla="*/ 382 h 398"/>
                <a:gd name="T40" fmla="*/ 508 w 652"/>
                <a:gd name="T41" fmla="*/ 364 h 398"/>
                <a:gd name="T42" fmla="*/ 556 w 652"/>
                <a:gd name="T43" fmla="*/ 340 h 398"/>
                <a:gd name="T44" fmla="*/ 596 w 652"/>
                <a:gd name="T45" fmla="*/ 310 h 398"/>
                <a:gd name="T46" fmla="*/ 626 w 652"/>
                <a:gd name="T47" fmla="*/ 276 h 398"/>
                <a:gd name="T48" fmla="*/ 646 w 652"/>
                <a:gd name="T49" fmla="*/ 240 h 398"/>
                <a:gd name="T50" fmla="*/ 652 w 652"/>
                <a:gd name="T51" fmla="*/ 198 h 398"/>
                <a:gd name="T52" fmla="*/ 650 w 652"/>
                <a:gd name="T53" fmla="*/ 178 h 398"/>
                <a:gd name="T54" fmla="*/ 638 w 652"/>
                <a:gd name="T55" fmla="*/ 140 h 398"/>
                <a:gd name="T56" fmla="*/ 612 w 652"/>
                <a:gd name="T57" fmla="*/ 104 h 398"/>
                <a:gd name="T58" fmla="*/ 578 w 652"/>
                <a:gd name="T59" fmla="*/ 72 h 398"/>
                <a:gd name="T60" fmla="*/ 534 w 652"/>
                <a:gd name="T61" fmla="*/ 46 h 398"/>
                <a:gd name="T62" fmla="*/ 482 w 652"/>
                <a:gd name="T63" fmla="*/ 24 h 398"/>
                <a:gd name="T64" fmla="*/ 422 w 652"/>
                <a:gd name="T65" fmla="*/ 8 h 398"/>
                <a:gd name="T66" fmla="*/ 360 w 652"/>
                <a:gd name="T67" fmla="*/ 0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2" h="398">
                  <a:moveTo>
                    <a:pt x="326" y="0"/>
                  </a:moveTo>
                  <a:lnTo>
                    <a:pt x="326" y="0"/>
                  </a:lnTo>
                  <a:lnTo>
                    <a:pt x="292" y="0"/>
                  </a:lnTo>
                  <a:lnTo>
                    <a:pt x="260" y="4"/>
                  </a:lnTo>
                  <a:lnTo>
                    <a:pt x="228" y="8"/>
                  </a:lnTo>
                  <a:lnTo>
                    <a:pt x="198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4" y="58"/>
                  </a:lnTo>
                  <a:lnTo>
                    <a:pt x="74" y="72"/>
                  </a:lnTo>
                  <a:lnTo>
                    <a:pt x="56" y="88"/>
                  </a:lnTo>
                  <a:lnTo>
                    <a:pt x="38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58"/>
                  </a:lnTo>
                  <a:lnTo>
                    <a:pt x="2" y="178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58"/>
                  </a:lnTo>
                  <a:lnTo>
                    <a:pt x="26" y="276"/>
                  </a:lnTo>
                  <a:lnTo>
                    <a:pt x="38" y="294"/>
                  </a:lnTo>
                  <a:lnTo>
                    <a:pt x="56" y="310"/>
                  </a:lnTo>
                  <a:lnTo>
                    <a:pt x="74" y="326"/>
                  </a:lnTo>
                  <a:lnTo>
                    <a:pt x="94" y="340"/>
                  </a:lnTo>
                  <a:lnTo>
                    <a:pt x="118" y="352"/>
                  </a:lnTo>
                  <a:lnTo>
                    <a:pt x="144" y="364"/>
                  </a:lnTo>
                  <a:lnTo>
                    <a:pt x="170" y="374"/>
                  </a:lnTo>
                  <a:lnTo>
                    <a:pt x="198" y="382"/>
                  </a:lnTo>
                  <a:lnTo>
                    <a:pt x="228" y="388"/>
                  </a:lnTo>
                  <a:lnTo>
                    <a:pt x="260" y="394"/>
                  </a:lnTo>
                  <a:lnTo>
                    <a:pt x="292" y="396"/>
                  </a:lnTo>
                  <a:lnTo>
                    <a:pt x="326" y="398"/>
                  </a:lnTo>
                  <a:lnTo>
                    <a:pt x="326" y="398"/>
                  </a:lnTo>
                  <a:lnTo>
                    <a:pt x="360" y="396"/>
                  </a:lnTo>
                  <a:lnTo>
                    <a:pt x="392" y="394"/>
                  </a:lnTo>
                  <a:lnTo>
                    <a:pt x="422" y="388"/>
                  </a:lnTo>
                  <a:lnTo>
                    <a:pt x="452" y="382"/>
                  </a:lnTo>
                  <a:lnTo>
                    <a:pt x="482" y="374"/>
                  </a:lnTo>
                  <a:lnTo>
                    <a:pt x="508" y="364"/>
                  </a:lnTo>
                  <a:lnTo>
                    <a:pt x="534" y="352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0"/>
                  </a:lnTo>
                  <a:lnTo>
                    <a:pt x="612" y="294"/>
                  </a:lnTo>
                  <a:lnTo>
                    <a:pt x="626" y="276"/>
                  </a:lnTo>
                  <a:lnTo>
                    <a:pt x="638" y="258"/>
                  </a:lnTo>
                  <a:lnTo>
                    <a:pt x="646" y="240"/>
                  </a:lnTo>
                  <a:lnTo>
                    <a:pt x="650" y="220"/>
                  </a:lnTo>
                  <a:lnTo>
                    <a:pt x="652" y="198"/>
                  </a:lnTo>
                  <a:lnTo>
                    <a:pt x="652" y="198"/>
                  </a:lnTo>
                  <a:lnTo>
                    <a:pt x="650" y="178"/>
                  </a:lnTo>
                  <a:lnTo>
                    <a:pt x="646" y="158"/>
                  </a:lnTo>
                  <a:lnTo>
                    <a:pt x="638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2"/>
                  </a:lnTo>
                  <a:lnTo>
                    <a:pt x="556" y="58"/>
                  </a:lnTo>
                  <a:lnTo>
                    <a:pt x="534" y="46"/>
                  </a:lnTo>
                  <a:lnTo>
                    <a:pt x="508" y="34"/>
                  </a:lnTo>
                  <a:lnTo>
                    <a:pt x="482" y="24"/>
                  </a:lnTo>
                  <a:lnTo>
                    <a:pt x="452" y="16"/>
                  </a:lnTo>
                  <a:lnTo>
                    <a:pt x="422" y="8"/>
                  </a:lnTo>
                  <a:lnTo>
                    <a:pt x="392" y="4"/>
                  </a:lnTo>
                  <a:lnTo>
                    <a:pt x="360" y="0"/>
                  </a:lnTo>
                  <a:lnTo>
                    <a:pt x="3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3"/>
            <p:cNvSpPr>
              <a:spLocks noEditPoints="1"/>
            </p:cNvSpPr>
            <p:nvPr/>
          </p:nvSpPr>
          <p:spPr bwMode="auto">
            <a:xfrm>
              <a:off x="3980055" y="3120207"/>
              <a:ext cx="1502817" cy="600719"/>
            </a:xfrm>
            <a:custGeom>
              <a:avLst/>
              <a:gdLst>
                <a:gd name="T0" fmla="*/ 652 w 692"/>
                <a:gd name="T1" fmla="*/ 0 h 188"/>
                <a:gd name="T2" fmla="*/ 692 w 692"/>
                <a:gd name="T3" fmla="*/ 20 h 188"/>
                <a:gd name="T4" fmla="*/ 652 w 692"/>
                <a:gd name="T5" fmla="*/ 40 h 188"/>
                <a:gd name="T6" fmla="*/ 652 w 692"/>
                <a:gd name="T7" fmla="*/ 0 h 188"/>
                <a:gd name="T8" fmla="*/ 2 w 692"/>
                <a:gd name="T9" fmla="*/ 184 h 188"/>
                <a:gd name="T10" fmla="*/ 346 w 692"/>
                <a:gd name="T11" fmla="*/ 184 h 188"/>
                <a:gd name="T12" fmla="*/ 344 w 692"/>
                <a:gd name="T13" fmla="*/ 184 h 188"/>
                <a:gd name="T14" fmla="*/ 344 w 692"/>
                <a:gd name="T15" fmla="*/ 20 h 188"/>
                <a:gd name="T16" fmla="*/ 346 w 692"/>
                <a:gd name="T17" fmla="*/ 18 h 188"/>
                <a:gd name="T18" fmla="*/ 658 w 692"/>
                <a:gd name="T19" fmla="*/ 18 h 188"/>
                <a:gd name="T20" fmla="*/ 660 w 692"/>
                <a:gd name="T21" fmla="*/ 20 h 188"/>
                <a:gd name="T22" fmla="*/ 658 w 692"/>
                <a:gd name="T23" fmla="*/ 24 h 188"/>
                <a:gd name="T24" fmla="*/ 346 w 692"/>
                <a:gd name="T25" fmla="*/ 24 h 188"/>
                <a:gd name="T26" fmla="*/ 348 w 692"/>
                <a:gd name="T27" fmla="*/ 20 h 188"/>
                <a:gd name="T28" fmla="*/ 348 w 692"/>
                <a:gd name="T29" fmla="*/ 184 h 188"/>
                <a:gd name="T30" fmla="*/ 346 w 692"/>
                <a:gd name="T31" fmla="*/ 188 h 188"/>
                <a:gd name="T32" fmla="*/ 2 w 692"/>
                <a:gd name="T33" fmla="*/ 188 h 188"/>
                <a:gd name="T34" fmla="*/ 0 w 692"/>
                <a:gd name="T35" fmla="*/ 184 h 188"/>
                <a:gd name="T36" fmla="*/ 2 w 692"/>
                <a:gd name="T37" fmla="*/ 18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188">
                  <a:moveTo>
                    <a:pt x="652" y="0"/>
                  </a:moveTo>
                  <a:lnTo>
                    <a:pt x="692" y="20"/>
                  </a:lnTo>
                  <a:lnTo>
                    <a:pt x="652" y="40"/>
                  </a:lnTo>
                  <a:lnTo>
                    <a:pt x="652" y="0"/>
                  </a:lnTo>
                  <a:close/>
                  <a:moveTo>
                    <a:pt x="2" y="184"/>
                  </a:moveTo>
                  <a:lnTo>
                    <a:pt x="346" y="184"/>
                  </a:lnTo>
                  <a:lnTo>
                    <a:pt x="344" y="184"/>
                  </a:lnTo>
                  <a:lnTo>
                    <a:pt x="344" y="20"/>
                  </a:lnTo>
                  <a:lnTo>
                    <a:pt x="346" y="18"/>
                  </a:lnTo>
                  <a:lnTo>
                    <a:pt x="658" y="18"/>
                  </a:lnTo>
                  <a:lnTo>
                    <a:pt x="660" y="20"/>
                  </a:lnTo>
                  <a:lnTo>
                    <a:pt x="658" y="24"/>
                  </a:lnTo>
                  <a:lnTo>
                    <a:pt x="346" y="24"/>
                  </a:lnTo>
                  <a:lnTo>
                    <a:pt x="348" y="20"/>
                  </a:lnTo>
                  <a:lnTo>
                    <a:pt x="348" y="184"/>
                  </a:lnTo>
                  <a:lnTo>
                    <a:pt x="346" y="188"/>
                  </a:lnTo>
                  <a:lnTo>
                    <a:pt x="2" y="188"/>
                  </a:lnTo>
                  <a:lnTo>
                    <a:pt x="0" y="184"/>
                  </a:lnTo>
                  <a:lnTo>
                    <a:pt x="2" y="18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14"/>
            <p:cNvSpPr>
              <a:spLocks noEditPoints="1"/>
            </p:cNvSpPr>
            <p:nvPr/>
          </p:nvSpPr>
          <p:spPr bwMode="auto">
            <a:xfrm>
              <a:off x="3980055" y="3471692"/>
              <a:ext cx="1502817" cy="249235"/>
            </a:xfrm>
            <a:custGeom>
              <a:avLst/>
              <a:gdLst>
                <a:gd name="T0" fmla="*/ 652 w 692"/>
                <a:gd name="T1" fmla="*/ 0 h 78"/>
                <a:gd name="T2" fmla="*/ 692 w 692"/>
                <a:gd name="T3" fmla="*/ 20 h 78"/>
                <a:gd name="T4" fmla="*/ 652 w 692"/>
                <a:gd name="T5" fmla="*/ 38 h 78"/>
                <a:gd name="T6" fmla="*/ 652 w 692"/>
                <a:gd name="T7" fmla="*/ 0 h 78"/>
                <a:gd name="T8" fmla="*/ 2 w 692"/>
                <a:gd name="T9" fmla="*/ 74 h 78"/>
                <a:gd name="T10" fmla="*/ 346 w 692"/>
                <a:gd name="T11" fmla="*/ 74 h 78"/>
                <a:gd name="T12" fmla="*/ 344 w 692"/>
                <a:gd name="T13" fmla="*/ 74 h 78"/>
                <a:gd name="T14" fmla="*/ 344 w 692"/>
                <a:gd name="T15" fmla="*/ 20 h 78"/>
                <a:gd name="T16" fmla="*/ 346 w 692"/>
                <a:gd name="T17" fmla="*/ 16 h 78"/>
                <a:gd name="T18" fmla="*/ 658 w 692"/>
                <a:gd name="T19" fmla="*/ 16 h 78"/>
                <a:gd name="T20" fmla="*/ 660 w 692"/>
                <a:gd name="T21" fmla="*/ 20 h 78"/>
                <a:gd name="T22" fmla="*/ 658 w 692"/>
                <a:gd name="T23" fmla="*/ 20 h 78"/>
                <a:gd name="T24" fmla="*/ 346 w 692"/>
                <a:gd name="T25" fmla="*/ 20 h 78"/>
                <a:gd name="T26" fmla="*/ 348 w 692"/>
                <a:gd name="T27" fmla="*/ 20 h 78"/>
                <a:gd name="T28" fmla="*/ 348 w 692"/>
                <a:gd name="T29" fmla="*/ 74 h 78"/>
                <a:gd name="T30" fmla="*/ 346 w 692"/>
                <a:gd name="T31" fmla="*/ 78 h 78"/>
                <a:gd name="T32" fmla="*/ 2 w 692"/>
                <a:gd name="T33" fmla="*/ 78 h 78"/>
                <a:gd name="T34" fmla="*/ 0 w 692"/>
                <a:gd name="T35" fmla="*/ 74 h 78"/>
                <a:gd name="T36" fmla="*/ 2 w 692"/>
                <a:gd name="T37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78">
                  <a:moveTo>
                    <a:pt x="652" y="0"/>
                  </a:moveTo>
                  <a:lnTo>
                    <a:pt x="692" y="20"/>
                  </a:lnTo>
                  <a:lnTo>
                    <a:pt x="652" y="38"/>
                  </a:lnTo>
                  <a:lnTo>
                    <a:pt x="652" y="0"/>
                  </a:lnTo>
                  <a:close/>
                  <a:moveTo>
                    <a:pt x="2" y="74"/>
                  </a:moveTo>
                  <a:lnTo>
                    <a:pt x="346" y="74"/>
                  </a:lnTo>
                  <a:lnTo>
                    <a:pt x="344" y="74"/>
                  </a:lnTo>
                  <a:lnTo>
                    <a:pt x="344" y="20"/>
                  </a:lnTo>
                  <a:lnTo>
                    <a:pt x="346" y="16"/>
                  </a:lnTo>
                  <a:lnTo>
                    <a:pt x="658" y="16"/>
                  </a:lnTo>
                  <a:lnTo>
                    <a:pt x="660" y="20"/>
                  </a:lnTo>
                  <a:lnTo>
                    <a:pt x="658" y="20"/>
                  </a:lnTo>
                  <a:lnTo>
                    <a:pt x="346" y="20"/>
                  </a:lnTo>
                  <a:lnTo>
                    <a:pt x="348" y="20"/>
                  </a:lnTo>
                  <a:lnTo>
                    <a:pt x="348" y="74"/>
                  </a:lnTo>
                  <a:lnTo>
                    <a:pt x="346" y="78"/>
                  </a:lnTo>
                  <a:lnTo>
                    <a:pt x="2" y="78"/>
                  </a:lnTo>
                  <a:lnTo>
                    <a:pt x="0" y="74"/>
                  </a:lnTo>
                  <a:lnTo>
                    <a:pt x="2" y="7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5"/>
            <p:cNvSpPr>
              <a:spLocks noEditPoints="1"/>
            </p:cNvSpPr>
            <p:nvPr/>
          </p:nvSpPr>
          <p:spPr bwMode="auto">
            <a:xfrm>
              <a:off x="3980055" y="3708145"/>
              <a:ext cx="1502817" cy="230063"/>
            </a:xfrm>
            <a:custGeom>
              <a:avLst/>
              <a:gdLst>
                <a:gd name="T0" fmla="*/ 652 w 692"/>
                <a:gd name="T1" fmla="*/ 34 h 72"/>
                <a:gd name="T2" fmla="*/ 692 w 692"/>
                <a:gd name="T3" fmla="*/ 52 h 72"/>
                <a:gd name="T4" fmla="*/ 652 w 692"/>
                <a:gd name="T5" fmla="*/ 72 h 72"/>
                <a:gd name="T6" fmla="*/ 652 w 692"/>
                <a:gd name="T7" fmla="*/ 34 h 72"/>
                <a:gd name="T8" fmla="*/ 2 w 692"/>
                <a:gd name="T9" fmla="*/ 0 h 72"/>
                <a:gd name="T10" fmla="*/ 346 w 692"/>
                <a:gd name="T11" fmla="*/ 0 h 72"/>
                <a:gd name="T12" fmla="*/ 348 w 692"/>
                <a:gd name="T13" fmla="*/ 0 h 72"/>
                <a:gd name="T14" fmla="*/ 348 w 692"/>
                <a:gd name="T15" fmla="*/ 52 h 72"/>
                <a:gd name="T16" fmla="*/ 346 w 692"/>
                <a:gd name="T17" fmla="*/ 52 h 72"/>
                <a:gd name="T18" fmla="*/ 658 w 692"/>
                <a:gd name="T19" fmla="*/ 52 h 72"/>
                <a:gd name="T20" fmla="*/ 660 w 692"/>
                <a:gd name="T21" fmla="*/ 52 h 72"/>
                <a:gd name="T22" fmla="*/ 658 w 692"/>
                <a:gd name="T23" fmla="*/ 56 h 72"/>
                <a:gd name="T24" fmla="*/ 346 w 692"/>
                <a:gd name="T25" fmla="*/ 56 h 72"/>
                <a:gd name="T26" fmla="*/ 344 w 692"/>
                <a:gd name="T27" fmla="*/ 52 h 72"/>
                <a:gd name="T28" fmla="*/ 344 w 692"/>
                <a:gd name="T29" fmla="*/ 0 h 72"/>
                <a:gd name="T30" fmla="*/ 346 w 692"/>
                <a:gd name="T31" fmla="*/ 4 h 72"/>
                <a:gd name="T32" fmla="*/ 2 w 692"/>
                <a:gd name="T33" fmla="*/ 4 h 72"/>
                <a:gd name="T34" fmla="*/ 0 w 692"/>
                <a:gd name="T35" fmla="*/ 0 h 72"/>
                <a:gd name="T36" fmla="*/ 2 w 692"/>
                <a:gd name="T37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72">
                  <a:moveTo>
                    <a:pt x="652" y="34"/>
                  </a:moveTo>
                  <a:lnTo>
                    <a:pt x="692" y="52"/>
                  </a:lnTo>
                  <a:lnTo>
                    <a:pt x="652" y="72"/>
                  </a:lnTo>
                  <a:lnTo>
                    <a:pt x="652" y="34"/>
                  </a:lnTo>
                  <a:close/>
                  <a:moveTo>
                    <a:pt x="2" y="0"/>
                  </a:moveTo>
                  <a:lnTo>
                    <a:pt x="346" y="0"/>
                  </a:lnTo>
                  <a:lnTo>
                    <a:pt x="348" y="0"/>
                  </a:lnTo>
                  <a:lnTo>
                    <a:pt x="348" y="52"/>
                  </a:lnTo>
                  <a:lnTo>
                    <a:pt x="346" y="52"/>
                  </a:lnTo>
                  <a:lnTo>
                    <a:pt x="658" y="52"/>
                  </a:lnTo>
                  <a:lnTo>
                    <a:pt x="660" y="52"/>
                  </a:lnTo>
                  <a:lnTo>
                    <a:pt x="658" y="56"/>
                  </a:lnTo>
                  <a:lnTo>
                    <a:pt x="346" y="56"/>
                  </a:lnTo>
                  <a:lnTo>
                    <a:pt x="344" y="52"/>
                  </a:lnTo>
                  <a:lnTo>
                    <a:pt x="344" y="0"/>
                  </a:lnTo>
                  <a:lnTo>
                    <a:pt x="346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16"/>
            <p:cNvSpPr>
              <a:spLocks noEditPoints="1"/>
            </p:cNvSpPr>
            <p:nvPr/>
          </p:nvSpPr>
          <p:spPr bwMode="auto">
            <a:xfrm>
              <a:off x="3980055" y="3708145"/>
              <a:ext cx="1502817" cy="581547"/>
            </a:xfrm>
            <a:custGeom>
              <a:avLst/>
              <a:gdLst>
                <a:gd name="T0" fmla="*/ 652 w 692"/>
                <a:gd name="T1" fmla="*/ 142 h 182"/>
                <a:gd name="T2" fmla="*/ 692 w 692"/>
                <a:gd name="T3" fmla="*/ 162 h 182"/>
                <a:gd name="T4" fmla="*/ 652 w 692"/>
                <a:gd name="T5" fmla="*/ 182 h 182"/>
                <a:gd name="T6" fmla="*/ 652 w 692"/>
                <a:gd name="T7" fmla="*/ 142 h 182"/>
                <a:gd name="T8" fmla="*/ 2 w 692"/>
                <a:gd name="T9" fmla="*/ 0 h 182"/>
                <a:gd name="T10" fmla="*/ 346 w 692"/>
                <a:gd name="T11" fmla="*/ 0 h 182"/>
                <a:gd name="T12" fmla="*/ 348 w 692"/>
                <a:gd name="T13" fmla="*/ 0 h 182"/>
                <a:gd name="T14" fmla="*/ 348 w 692"/>
                <a:gd name="T15" fmla="*/ 162 h 182"/>
                <a:gd name="T16" fmla="*/ 346 w 692"/>
                <a:gd name="T17" fmla="*/ 160 h 182"/>
                <a:gd name="T18" fmla="*/ 658 w 692"/>
                <a:gd name="T19" fmla="*/ 160 h 182"/>
                <a:gd name="T20" fmla="*/ 660 w 692"/>
                <a:gd name="T21" fmla="*/ 162 h 182"/>
                <a:gd name="T22" fmla="*/ 658 w 692"/>
                <a:gd name="T23" fmla="*/ 164 h 182"/>
                <a:gd name="T24" fmla="*/ 346 w 692"/>
                <a:gd name="T25" fmla="*/ 164 h 182"/>
                <a:gd name="T26" fmla="*/ 344 w 692"/>
                <a:gd name="T27" fmla="*/ 162 h 182"/>
                <a:gd name="T28" fmla="*/ 344 w 692"/>
                <a:gd name="T29" fmla="*/ 0 h 182"/>
                <a:gd name="T30" fmla="*/ 346 w 692"/>
                <a:gd name="T31" fmla="*/ 4 h 182"/>
                <a:gd name="T32" fmla="*/ 2 w 692"/>
                <a:gd name="T33" fmla="*/ 4 h 182"/>
                <a:gd name="T34" fmla="*/ 0 w 692"/>
                <a:gd name="T35" fmla="*/ 0 h 182"/>
                <a:gd name="T36" fmla="*/ 2 w 692"/>
                <a:gd name="T3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2" h="182">
                  <a:moveTo>
                    <a:pt x="652" y="142"/>
                  </a:moveTo>
                  <a:lnTo>
                    <a:pt x="692" y="162"/>
                  </a:lnTo>
                  <a:lnTo>
                    <a:pt x="652" y="182"/>
                  </a:lnTo>
                  <a:lnTo>
                    <a:pt x="652" y="142"/>
                  </a:lnTo>
                  <a:close/>
                  <a:moveTo>
                    <a:pt x="2" y="0"/>
                  </a:moveTo>
                  <a:lnTo>
                    <a:pt x="346" y="0"/>
                  </a:lnTo>
                  <a:lnTo>
                    <a:pt x="348" y="0"/>
                  </a:lnTo>
                  <a:lnTo>
                    <a:pt x="348" y="162"/>
                  </a:lnTo>
                  <a:lnTo>
                    <a:pt x="346" y="160"/>
                  </a:lnTo>
                  <a:lnTo>
                    <a:pt x="658" y="160"/>
                  </a:lnTo>
                  <a:lnTo>
                    <a:pt x="660" y="162"/>
                  </a:lnTo>
                  <a:lnTo>
                    <a:pt x="658" y="164"/>
                  </a:lnTo>
                  <a:lnTo>
                    <a:pt x="346" y="164"/>
                  </a:lnTo>
                  <a:lnTo>
                    <a:pt x="344" y="162"/>
                  </a:lnTo>
                  <a:lnTo>
                    <a:pt x="344" y="0"/>
                  </a:lnTo>
                  <a:lnTo>
                    <a:pt x="346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7"/>
            <p:cNvSpPr>
              <a:spLocks noChangeArrowheads="1"/>
            </p:cNvSpPr>
            <p:nvPr/>
          </p:nvSpPr>
          <p:spPr bwMode="auto">
            <a:xfrm>
              <a:off x="2843808" y="2636912"/>
              <a:ext cx="1210486" cy="247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chronologique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8"/>
            <p:cNvSpPr>
              <a:spLocks noChangeArrowheads="1"/>
            </p:cNvSpPr>
            <p:nvPr/>
          </p:nvSpPr>
          <p:spPr bwMode="auto">
            <a:xfrm>
              <a:off x="2568449" y="3649785"/>
              <a:ext cx="14116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9"/>
            <p:cNvSpPr>
              <a:spLocks noChangeArrowheads="1"/>
            </p:cNvSpPr>
            <p:nvPr/>
          </p:nvSpPr>
          <p:spPr bwMode="auto">
            <a:xfrm>
              <a:off x="5621861" y="3134861"/>
              <a:ext cx="491212" cy="247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Premier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0"/>
            <p:cNvSpPr>
              <a:spLocks noChangeArrowheads="1"/>
            </p:cNvSpPr>
            <p:nvPr/>
          </p:nvSpPr>
          <p:spPr bwMode="auto">
            <a:xfrm>
              <a:off x="5621861" y="3486346"/>
              <a:ext cx="480248" cy="247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Second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21"/>
            <p:cNvSpPr>
              <a:spLocks noChangeArrowheads="1"/>
            </p:cNvSpPr>
            <p:nvPr/>
          </p:nvSpPr>
          <p:spPr bwMode="auto">
            <a:xfrm>
              <a:off x="5621861" y="3837830"/>
              <a:ext cx="616208" cy="247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Troisième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22"/>
            <p:cNvSpPr>
              <a:spLocks noChangeArrowheads="1"/>
            </p:cNvSpPr>
            <p:nvPr/>
          </p:nvSpPr>
          <p:spPr bwMode="auto">
            <a:xfrm>
              <a:off x="5621861" y="4189315"/>
              <a:ext cx="460511" cy="2477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…….…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3060519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3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231740" y="1844824"/>
            <a:ext cx="4680520" cy="3384376"/>
            <a:chOff x="2231740" y="1555244"/>
            <a:chExt cx="4680520" cy="3384376"/>
          </a:xfrm>
        </p:grpSpPr>
        <p:sp>
          <p:nvSpPr>
            <p:cNvPr id="300" name="Freeform 242"/>
            <p:cNvSpPr>
              <a:spLocks/>
            </p:cNvSpPr>
            <p:nvPr/>
          </p:nvSpPr>
          <p:spPr bwMode="auto">
            <a:xfrm>
              <a:off x="2424023" y="1600845"/>
              <a:ext cx="399374" cy="451939"/>
            </a:xfrm>
            <a:custGeom>
              <a:avLst/>
              <a:gdLst>
                <a:gd name="T0" fmla="*/ 156 w 209"/>
                <a:gd name="T1" fmla="*/ 0 h 212"/>
                <a:gd name="T2" fmla="*/ 156 w 209"/>
                <a:gd name="T3" fmla="*/ 53 h 212"/>
                <a:gd name="T4" fmla="*/ 0 w 209"/>
                <a:gd name="T5" fmla="*/ 53 h 212"/>
                <a:gd name="T6" fmla="*/ 0 w 209"/>
                <a:gd name="T7" fmla="*/ 159 h 212"/>
                <a:gd name="T8" fmla="*/ 156 w 209"/>
                <a:gd name="T9" fmla="*/ 159 h 212"/>
                <a:gd name="T10" fmla="*/ 156 w 209"/>
                <a:gd name="T11" fmla="*/ 212 h 212"/>
                <a:gd name="T12" fmla="*/ 209 w 209"/>
                <a:gd name="T13" fmla="*/ 106 h 212"/>
                <a:gd name="T14" fmla="*/ 156 w 209"/>
                <a:gd name="T1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9" h="212">
                  <a:moveTo>
                    <a:pt x="156" y="0"/>
                  </a:moveTo>
                  <a:lnTo>
                    <a:pt x="156" y="53"/>
                  </a:lnTo>
                  <a:lnTo>
                    <a:pt x="0" y="53"/>
                  </a:lnTo>
                  <a:lnTo>
                    <a:pt x="0" y="159"/>
                  </a:lnTo>
                  <a:lnTo>
                    <a:pt x="156" y="159"/>
                  </a:lnTo>
                  <a:lnTo>
                    <a:pt x="156" y="212"/>
                  </a:lnTo>
                  <a:lnTo>
                    <a:pt x="209" y="106"/>
                  </a:lnTo>
                  <a:lnTo>
                    <a:pt x="15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1" name="Freeform 243"/>
            <p:cNvSpPr>
              <a:spLocks/>
            </p:cNvSpPr>
            <p:nvPr/>
          </p:nvSpPr>
          <p:spPr bwMode="auto">
            <a:xfrm>
              <a:off x="2424023" y="1600845"/>
              <a:ext cx="399374" cy="451939"/>
            </a:xfrm>
            <a:custGeom>
              <a:avLst/>
              <a:gdLst>
                <a:gd name="T0" fmla="*/ 156 w 209"/>
                <a:gd name="T1" fmla="*/ 0 h 212"/>
                <a:gd name="T2" fmla="*/ 156 w 209"/>
                <a:gd name="T3" fmla="*/ 53 h 212"/>
                <a:gd name="T4" fmla="*/ 0 w 209"/>
                <a:gd name="T5" fmla="*/ 53 h 212"/>
                <a:gd name="T6" fmla="*/ 0 w 209"/>
                <a:gd name="T7" fmla="*/ 159 h 212"/>
                <a:gd name="T8" fmla="*/ 156 w 209"/>
                <a:gd name="T9" fmla="*/ 159 h 212"/>
                <a:gd name="T10" fmla="*/ 156 w 209"/>
                <a:gd name="T11" fmla="*/ 212 h 212"/>
                <a:gd name="T12" fmla="*/ 209 w 209"/>
                <a:gd name="T13" fmla="*/ 106 h 212"/>
                <a:gd name="T14" fmla="*/ 156 w 209"/>
                <a:gd name="T15" fmla="*/ 0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9" h="212">
                  <a:moveTo>
                    <a:pt x="156" y="0"/>
                  </a:moveTo>
                  <a:lnTo>
                    <a:pt x="156" y="53"/>
                  </a:lnTo>
                  <a:lnTo>
                    <a:pt x="0" y="53"/>
                  </a:lnTo>
                  <a:lnTo>
                    <a:pt x="0" y="159"/>
                  </a:lnTo>
                  <a:lnTo>
                    <a:pt x="156" y="159"/>
                  </a:lnTo>
                  <a:lnTo>
                    <a:pt x="156" y="212"/>
                  </a:lnTo>
                  <a:lnTo>
                    <a:pt x="209" y="106"/>
                  </a:lnTo>
                  <a:lnTo>
                    <a:pt x="156" y="0"/>
                  </a:lnTo>
                  <a:close/>
                </a:path>
              </a:pathLst>
            </a:custGeom>
            <a:noFill/>
            <a:ln w="9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2" name="Freeform 244"/>
            <p:cNvSpPr>
              <a:spLocks/>
            </p:cNvSpPr>
            <p:nvPr/>
          </p:nvSpPr>
          <p:spPr bwMode="auto">
            <a:xfrm>
              <a:off x="2655239" y="2095419"/>
              <a:ext cx="1373923" cy="935855"/>
            </a:xfrm>
            <a:custGeom>
              <a:avLst/>
              <a:gdLst>
                <a:gd name="T0" fmla="*/ 360 w 719"/>
                <a:gd name="T1" fmla="*/ 0 h 439"/>
                <a:gd name="T2" fmla="*/ 286 w 719"/>
                <a:gd name="T3" fmla="*/ 3 h 439"/>
                <a:gd name="T4" fmla="*/ 218 w 719"/>
                <a:gd name="T5" fmla="*/ 18 h 439"/>
                <a:gd name="T6" fmla="*/ 156 w 719"/>
                <a:gd name="T7" fmla="*/ 39 h 439"/>
                <a:gd name="T8" fmla="*/ 103 w 719"/>
                <a:gd name="T9" fmla="*/ 65 h 439"/>
                <a:gd name="T10" fmla="*/ 59 w 719"/>
                <a:gd name="T11" fmla="*/ 98 h 439"/>
                <a:gd name="T12" fmla="*/ 27 w 719"/>
                <a:gd name="T13" fmla="*/ 136 h 439"/>
                <a:gd name="T14" fmla="*/ 6 w 719"/>
                <a:gd name="T15" fmla="*/ 177 h 439"/>
                <a:gd name="T16" fmla="*/ 0 w 719"/>
                <a:gd name="T17" fmla="*/ 221 h 439"/>
                <a:gd name="T18" fmla="*/ 0 w 719"/>
                <a:gd name="T19" fmla="*/ 242 h 439"/>
                <a:gd name="T20" fmla="*/ 15 w 719"/>
                <a:gd name="T21" fmla="*/ 286 h 439"/>
                <a:gd name="T22" fmla="*/ 41 w 719"/>
                <a:gd name="T23" fmla="*/ 324 h 439"/>
                <a:gd name="T24" fmla="*/ 80 w 719"/>
                <a:gd name="T25" fmla="*/ 360 h 439"/>
                <a:gd name="T26" fmla="*/ 130 w 719"/>
                <a:gd name="T27" fmla="*/ 389 h 439"/>
                <a:gd name="T28" fmla="*/ 186 w 719"/>
                <a:gd name="T29" fmla="*/ 413 h 439"/>
                <a:gd name="T30" fmla="*/ 251 w 719"/>
                <a:gd name="T31" fmla="*/ 430 h 439"/>
                <a:gd name="T32" fmla="*/ 321 w 719"/>
                <a:gd name="T33" fmla="*/ 439 h 439"/>
                <a:gd name="T34" fmla="*/ 360 w 719"/>
                <a:gd name="T35" fmla="*/ 439 h 439"/>
                <a:gd name="T36" fmla="*/ 430 w 719"/>
                <a:gd name="T37" fmla="*/ 436 h 439"/>
                <a:gd name="T38" fmla="*/ 498 w 719"/>
                <a:gd name="T39" fmla="*/ 422 h 439"/>
                <a:gd name="T40" fmla="*/ 560 w 719"/>
                <a:gd name="T41" fmla="*/ 401 h 439"/>
                <a:gd name="T42" fmla="*/ 613 w 719"/>
                <a:gd name="T43" fmla="*/ 374 h 439"/>
                <a:gd name="T44" fmla="*/ 657 w 719"/>
                <a:gd name="T45" fmla="*/ 342 h 439"/>
                <a:gd name="T46" fmla="*/ 693 w 719"/>
                <a:gd name="T47" fmla="*/ 307 h 439"/>
                <a:gd name="T48" fmla="*/ 713 w 719"/>
                <a:gd name="T49" fmla="*/ 265 h 439"/>
                <a:gd name="T50" fmla="*/ 719 w 719"/>
                <a:gd name="T51" fmla="*/ 221 h 439"/>
                <a:gd name="T52" fmla="*/ 719 w 719"/>
                <a:gd name="T53" fmla="*/ 198 h 439"/>
                <a:gd name="T54" fmla="*/ 704 w 719"/>
                <a:gd name="T55" fmla="*/ 154 h 439"/>
                <a:gd name="T56" fmla="*/ 675 w 719"/>
                <a:gd name="T57" fmla="*/ 115 h 439"/>
                <a:gd name="T58" fmla="*/ 637 w 719"/>
                <a:gd name="T59" fmla="*/ 80 h 439"/>
                <a:gd name="T60" fmla="*/ 589 w 719"/>
                <a:gd name="T61" fmla="*/ 50 h 439"/>
                <a:gd name="T62" fmla="*/ 531 w 719"/>
                <a:gd name="T63" fmla="*/ 27 h 439"/>
                <a:gd name="T64" fmla="*/ 466 w 719"/>
                <a:gd name="T65" fmla="*/ 9 h 439"/>
                <a:gd name="T66" fmla="*/ 395 w 719"/>
                <a:gd name="T67" fmla="*/ 0 h 439"/>
                <a:gd name="T68" fmla="*/ 360 w 719"/>
                <a:gd name="T69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19" h="439">
                  <a:moveTo>
                    <a:pt x="360" y="0"/>
                  </a:moveTo>
                  <a:lnTo>
                    <a:pt x="360" y="0"/>
                  </a:lnTo>
                  <a:lnTo>
                    <a:pt x="321" y="0"/>
                  </a:lnTo>
                  <a:lnTo>
                    <a:pt x="286" y="3"/>
                  </a:lnTo>
                  <a:lnTo>
                    <a:pt x="251" y="9"/>
                  </a:lnTo>
                  <a:lnTo>
                    <a:pt x="218" y="18"/>
                  </a:lnTo>
                  <a:lnTo>
                    <a:pt x="186" y="27"/>
                  </a:lnTo>
                  <a:lnTo>
                    <a:pt x="156" y="39"/>
                  </a:lnTo>
                  <a:lnTo>
                    <a:pt x="130" y="50"/>
                  </a:lnTo>
                  <a:lnTo>
                    <a:pt x="103" y="65"/>
                  </a:lnTo>
                  <a:lnTo>
                    <a:pt x="80" y="80"/>
                  </a:lnTo>
                  <a:lnTo>
                    <a:pt x="59" y="98"/>
                  </a:lnTo>
                  <a:lnTo>
                    <a:pt x="41" y="115"/>
                  </a:lnTo>
                  <a:lnTo>
                    <a:pt x="27" y="136"/>
                  </a:lnTo>
                  <a:lnTo>
                    <a:pt x="15" y="154"/>
                  </a:lnTo>
                  <a:lnTo>
                    <a:pt x="6" y="177"/>
                  </a:lnTo>
                  <a:lnTo>
                    <a:pt x="0" y="198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42"/>
                  </a:lnTo>
                  <a:lnTo>
                    <a:pt x="6" y="265"/>
                  </a:lnTo>
                  <a:lnTo>
                    <a:pt x="15" y="286"/>
                  </a:lnTo>
                  <a:lnTo>
                    <a:pt x="27" y="307"/>
                  </a:lnTo>
                  <a:lnTo>
                    <a:pt x="41" y="324"/>
                  </a:lnTo>
                  <a:lnTo>
                    <a:pt x="59" y="342"/>
                  </a:lnTo>
                  <a:lnTo>
                    <a:pt x="80" y="360"/>
                  </a:lnTo>
                  <a:lnTo>
                    <a:pt x="103" y="374"/>
                  </a:lnTo>
                  <a:lnTo>
                    <a:pt x="130" y="389"/>
                  </a:lnTo>
                  <a:lnTo>
                    <a:pt x="156" y="401"/>
                  </a:lnTo>
                  <a:lnTo>
                    <a:pt x="186" y="413"/>
                  </a:lnTo>
                  <a:lnTo>
                    <a:pt x="218" y="422"/>
                  </a:lnTo>
                  <a:lnTo>
                    <a:pt x="251" y="430"/>
                  </a:lnTo>
                  <a:lnTo>
                    <a:pt x="286" y="436"/>
                  </a:lnTo>
                  <a:lnTo>
                    <a:pt x="321" y="439"/>
                  </a:lnTo>
                  <a:lnTo>
                    <a:pt x="360" y="439"/>
                  </a:lnTo>
                  <a:lnTo>
                    <a:pt x="360" y="439"/>
                  </a:lnTo>
                  <a:lnTo>
                    <a:pt x="395" y="439"/>
                  </a:lnTo>
                  <a:lnTo>
                    <a:pt x="430" y="436"/>
                  </a:lnTo>
                  <a:lnTo>
                    <a:pt x="466" y="430"/>
                  </a:lnTo>
                  <a:lnTo>
                    <a:pt x="498" y="422"/>
                  </a:lnTo>
                  <a:lnTo>
                    <a:pt x="531" y="413"/>
                  </a:lnTo>
                  <a:lnTo>
                    <a:pt x="560" y="401"/>
                  </a:lnTo>
                  <a:lnTo>
                    <a:pt x="589" y="389"/>
                  </a:lnTo>
                  <a:lnTo>
                    <a:pt x="613" y="374"/>
                  </a:lnTo>
                  <a:lnTo>
                    <a:pt x="637" y="360"/>
                  </a:lnTo>
                  <a:lnTo>
                    <a:pt x="657" y="342"/>
                  </a:lnTo>
                  <a:lnTo>
                    <a:pt x="675" y="324"/>
                  </a:lnTo>
                  <a:lnTo>
                    <a:pt x="693" y="307"/>
                  </a:lnTo>
                  <a:lnTo>
                    <a:pt x="704" y="286"/>
                  </a:lnTo>
                  <a:lnTo>
                    <a:pt x="713" y="265"/>
                  </a:lnTo>
                  <a:lnTo>
                    <a:pt x="719" y="242"/>
                  </a:lnTo>
                  <a:lnTo>
                    <a:pt x="719" y="221"/>
                  </a:lnTo>
                  <a:lnTo>
                    <a:pt x="719" y="221"/>
                  </a:lnTo>
                  <a:lnTo>
                    <a:pt x="719" y="198"/>
                  </a:lnTo>
                  <a:lnTo>
                    <a:pt x="713" y="177"/>
                  </a:lnTo>
                  <a:lnTo>
                    <a:pt x="704" y="154"/>
                  </a:lnTo>
                  <a:lnTo>
                    <a:pt x="693" y="136"/>
                  </a:lnTo>
                  <a:lnTo>
                    <a:pt x="675" y="115"/>
                  </a:lnTo>
                  <a:lnTo>
                    <a:pt x="657" y="98"/>
                  </a:lnTo>
                  <a:lnTo>
                    <a:pt x="637" y="80"/>
                  </a:lnTo>
                  <a:lnTo>
                    <a:pt x="613" y="65"/>
                  </a:lnTo>
                  <a:lnTo>
                    <a:pt x="589" y="50"/>
                  </a:lnTo>
                  <a:lnTo>
                    <a:pt x="560" y="39"/>
                  </a:lnTo>
                  <a:lnTo>
                    <a:pt x="531" y="27"/>
                  </a:lnTo>
                  <a:lnTo>
                    <a:pt x="498" y="18"/>
                  </a:lnTo>
                  <a:lnTo>
                    <a:pt x="466" y="9"/>
                  </a:lnTo>
                  <a:lnTo>
                    <a:pt x="430" y="3"/>
                  </a:lnTo>
                  <a:lnTo>
                    <a:pt x="395" y="0"/>
                  </a:lnTo>
                  <a:lnTo>
                    <a:pt x="360" y="0"/>
                  </a:lnTo>
                  <a:lnTo>
                    <a:pt x="3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3" name="Freeform 245"/>
            <p:cNvSpPr>
              <a:spLocks/>
            </p:cNvSpPr>
            <p:nvPr/>
          </p:nvSpPr>
          <p:spPr bwMode="auto">
            <a:xfrm>
              <a:off x="2655239" y="2095419"/>
              <a:ext cx="1373923" cy="935855"/>
            </a:xfrm>
            <a:custGeom>
              <a:avLst/>
              <a:gdLst>
                <a:gd name="T0" fmla="*/ 360 w 719"/>
                <a:gd name="T1" fmla="*/ 0 h 439"/>
                <a:gd name="T2" fmla="*/ 286 w 719"/>
                <a:gd name="T3" fmla="*/ 3 h 439"/>
                <a:gd name="T4" fmla="*/ 218 w 719"/>
                <a:gd name="T5" fmla="*/ 18 h 439"/>
                <a:gd name="T6" fmla="*/ 156 w 719"/>
                <a:gd name="T7" fmla="*/ 39 h 439"/>
                <a:gd name="T8" fmla="*/ 103 w 719"/>
                <a:gd name="T9" fmla="*/ 65 h 439"/>
                <a:gd name="T10" fmla="*/ 59 w 719"/>
                <a:gd name="T11" fmla="*/ 98 h 439"/>
                <a:gd name="T12" fmla="*/ 27 w 719"/>
                <a:gd name="T13" fmla="*/ 136 h 439"/>
                <a:gd name="T14" fmla="*/ 6 w 719"/>
                <a:gd name="T15" fmla="*/ 177 h 439"/>
                <a:gd name="T16" fmla="*/ 0 w 719"/>
                <a:gd name="T17" fmla="*/ 221 h 439"/>
                <a:gd name="T18" fmla="*/ 0 w 719"/>
                <a:gd name="T19" fmla="*/ 242 h 439"/>
                <a:gd name="T20" fmla="*/ 15 w 719"/>
                <a:gd name="T21" fmla="*/ 286 h 439"/>
                <a:gd name="T22" fmla="*/ 41 w 719"/>
                <a:gd name="T23" fmla="*/ 324 h 439"/>
                <a:gd name="T24" fmla="*/ 80 w 719"/>
                <a:gd name="T25" fmla="*/ 360 h 439"/>
                <a:gd name="T26" fmla="*/ 130 w 719"/>
                <a:gd name="T27" fmla="*/ 389 h 439"/>
                <a:gd name="T28" fmla="*/ 186 w 719"/>
                <a:gd name="T29" fmla="*/ 413 h 439"/>
                <a:gd name="T30" fmla="*/ 251 w 719"/>
                <a:gd name="T31" fmla="*/ 430 h 439"/>
                <a:gd name="T32" fmla="*/ 321 w 719"/>
                <a:gd name="T33" fmla="*/ 439 h 439"/>
                <a:gd name="T34" fmla="*/ 360 w 719"/>
                <a:gd name="T35" fmla="*/ 439 h 439"/>
                <a:gd name="T36" fmla="*/ 430 w 719"/>
                <a:gd name="T37" fmla="*/ 436 h 439"/>
                <a:gd name="T38" fmla="*/ 498 w 719"/>
                <a:gd name="T39" fmla="*/ 422 h 439"/>
                <a:gd name="T40" fmla="*/ 560 w 719"/>
                <a:gd name="T41" fmla="*/ 401 h 439"/>
                <a:gd name="T42" fmla="*/ 613 w 719"/>
                <a:gd name="T43" fmla="*/ 374 h 439"/>
                <a:gd name="T44" fmla="*/ 657 w 719"/>
                <a:gd name="T45" fmla="*/ 342 h 439"/>
                <a:gd name="T46" fmla="*/ 693 w 719"/>
                <a:gd name="T47" fmla="*/ 307 h 439"/>
                <a:gd name="T48" fmla="*/ 713 w 719"/>
                <a:gd name="T49" fmla="*/ 265 h 439"/>
                <a:gd name="T50" fmla="*/ 719 w 719"/>
                <a:gd name="T51" fmla="*/ 221 h 439"/>
                <a:gd name="T52" fmla="*/ 719 w 719"/>
                <a:gd name="T53" fmla="*/ 198 h 439"/>
                <a:gd name="T54" fmla="*/ 704 w 719"/>
                <a:gd name="T55" fmla="*/ 154 h 439"/>
                <a:gd name="T56" fmla="*/ 675 w 719"/>
                <a:gd name="T57" fmla="*/ 115 h 439"/>
                <a:gd name="T58" fmla="*/ 637 w 719"/>
                <a:gd name="T59" fmla="*/ 80 h 439"/>
                <a:gd name="T60" fmla="*/ 589 w 719"/>
                <a:gd name="T61" fmla="*/ 50 h 439"/>
                <a:gd name="T62" fmla="*/ 531 w 719"/>
                <a:gd name="T63" fmla="*/ 27 h 439"/>
                <a:gd name="T64" fmla="*/ 466 w 719"/>
                <a:gd name="T65" fmla="*/ 9 h 439"/>
                <a:gd name="T66" fmla="*/ 395 w 719"/>
                <a:gd name="T67" fmla="*/ 0 h 4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19" h="439">
                  <a:moveTo>
                    <a:pt x="360" y="0"/>
                  </a:moveTo>
                  <a:lnTo>
                    <a:pt x="360" y="0"/>
                  </a:lnTo>
                  <a:lnTo>
                    <a:pt x="321" y="0"/>
                  </a:lnTo>
                  <a:lnTo>
                    <a:pt x="286" y="3"/>
                  </a:lnTo>
                  <a:lnTo>
                    <a:pt x="251" y="9"/>
                  </a:lnTo>
                  <a:lnTo>
                    <a:pt x="218" y="18"/>
                  </a:lnTo>
                  <a:lnTo>
                    <a:pt x="186" y="27"/>
                  </a:lnTo>
                  <a:lnTo>
                    <a:pt x="156" y="39"/>
                  </a:lnTo>
                  <a:lnTo>
                    <a:pt x="130" y="50"/>
                  </a:lnTo>
                  <a:lnTo>
                    <a:pt x="103" y="65"/>
                  </a:lnTo>
                  <a:lnTo>
                    <a:pt x="80" y="80"/>
                  </a:lnTo>
                  <a:lnTo>
                    <a:pt x="59" y="98"/>
                  </a:lnTo>
                  <a:lnTo>
                    <a:pt x="41" y="115"/>
                  </a:lnTo>
                  <a:lnTo>
                    <a:pt x="27" y="136"/>
                  </a:lnTo>
                  <a:lnTo>
                    <a:pt x="15" y="154"/>
                  </a:lnTo>
                  <a:lnTo>
                    <a:pt x="6" y="177"/>
                  </a:lnTo>
                  <a:lnTo>
                    <a:pt x="0" y="198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42"/>
                  </a:lnTo>
                  <a:lnTo>
                    <a:pt x="6" y="265"/>
                  </a:lnTo>
                  <a:lnTo>
                    <a:pt x="15" y="286"/>
                  </a:lnTo>
                  <a:lnTo>
                    <a:pt x="27" y="307"/>
                  </a:lnTo>
                  <a:lnTo>
                    <a:pt x="41" y="324"/>
                  </a:lnTo>
                  <a:lnTo>
                    <a:pt x="59" y="342"/>
                  </a:lnTo>
                  <a:lnTo>
                    <a:pt x="80" y="360"/>
                  </a:lnTo>
                  <a:lnTo>
                    <a:pt x="103" y="374"/>
                  </a:lnTo>
                  <a:lnTo>
                    <a:pt x="130" y="389"/>
                  </a:lnTo>
                  <a:lnTo>
                    <a:pt x="156" y="401"/>
                  </a:lnTo>
                  <a:lnTo>
                    <a:pt x="186" y="413"/>
                  </a:lnTo>
                  <a:lnTo>
                    <a:pt x="218" y="422"/>
                  </a:lnTo>
                  <a:lnTo>
                    <a:pt x="251" y="430"/>
                  </a:lnTo>
                  <a:lnTo>
                    <a:pt x="286" y="436"/>
                  </a:lnTo>
                  <a:lnTo>
                    <a:pt x="321" y="439"/>
                  </a:lnTo>
                  <a:lnTo>
                    <a:pt x="360" y="439"/>
                  </a:lnTo>
                  <a:lnTo>
                    <a:pt x="360" y="439"/>
                  </a:lnTo>
                  <a:lnTo>
                    <a:pt x="395" y="439"/>
                  </a:lnTo>
                  <a:lnTo>
                    <a:pt x="430" y="436"/>
                  </a:lnTo>
                  <a:lnTo>
                    <a:pt x="466" y="430"/>
                  </a:lnTo>
                  <a:lnTo>
                    <a:pt x="498" y="422"/>
                  </a:lnTo>
                  <a:lnTo>
                    <a:pt x="531" y="413"/>
                  </a:lnTo>
                  <a:lnTo>
                    <a:pt x="560" y="401"/>
                  </a:lnTo>
                  <a:lnTo>
                    <a:pt x="589" y="389"/>
                  </a:lnTo>
                  <a:lnTo>
                    <a:pt x="613" y="374"/>
                  </a:lnTo>
                  <a:lnTo>
                    <a:pt x="637" y="360"/>
                  </a:lnTo>
                  <a:lnTo>
                    <a:pt x="657" y="342"/>
                  </a:lnTo>
                  <a:lnTo>
                    <a:pt x="675" y="324"/>
                  </a:lnTo>
                  <a:lnTo>
                    <a:pt x="693" y="307"/>
                  </a:lnTo>
                  <a:lnTo>
                    <a:pt x="704" y="286"/>
                  </a:lnTo>
                  <a:lnTo>
                    <a:pt x="713" y="265"/>
                  </a:lnTo>
                  <a:lnTo>
                    <a:pt x="719" y="242"/>
                  </a:lnTo>
                  <a:lnTo>
                    <a:pt x="719" y="221"/>
                  </a:lnTo>
                  <a:lnTo>
                    <a:pt x="719" y="221"/>
                  </a:lnTo>
                  <a:lnTo>
                    <a:pt x="719" y="198"/>
                  </a:lnTo>
                  <a:lnTo>
                    <a:pt x="713" y="177"/>
                  </a:lnTo>
                  <a:lnTo>
                    <a:pt x="704" y="154"/>
                  </a:lnTo>
                  <a:lnTo>
                    <a:pt x="693" y="136"/>
                  </a:lnTo>
                  <a:lnTo>
                    <a:pt x="675" y="115"/>
                  </a:lnTo>
                  <a:lnTo>
                    <a:pt x="657" y="98"/>
                  </a:lnTo>
                  <a:lnTo>
                    <a:pt x="637" y="80"/>
                  </a:lnTo>
                  <a:lnTo>
                    <a:pt x="613" y="65"/>
                  </a:lnTo>
                  <a:lnTo>
                    <a:pt x="589" y="50"/>
                  </a:lnTo>
                  <a:lnTo>
                    <a:pt x="560" y="39"/>
                  </a:lnTo>
                  <a:lnTo>
                    <a:pt x="531" y="27"/>
                  </a:lnTo>
                  <a:lnTo>
                    <a:pt x="498" y="18"/>
                  </a:lnTo>
                  <a:lnTo>
                    <a:pt x="466" y="9"/>
                  </a:lnTo>
                  <a:lnTo>
                    <a:pt x="430" y="3"/>
                  </a:lnTo>
                  <a:lnTo>
                    <a:pt x="395" y="0"/>
                  </a:lnTo>
                  <a:lnTo>
                    <a:pt x="360" y="0"/>
                  </a:lnTo>
                </a:path>
              </a:pathLst>
            </a:custGeom>
            <a:noFill/>
            <a:ln w="9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4" name="Freeform 246"/>
            <p:cNvSpPr>
              <a:spLocks noEditPoints="1"/>
            </p:cNvSpPr>
            <p:nvPr/>
          </p:nvSpPr>
          <p:spPr bwMode="auto">
            <a:xfrm>
              <a:off x="4023429" y="2127395"/>
              <a:ext cx="1442715" cy="445544"/>
            </a:xfrm>
            <a:custGeom>
              <a:avLst/>
              <a:gdLst>
                <a:gd name="T0" fmla="*/ 713 w 755"/>
                <a:gd name="T1" fmla="*/ 0 h 209"/>
                <a:gd name="T2" fmla="*/ 755 w 755"/>
                <a:gd name="T3" fmla="*/ 24 h 209"/>
                <a:gd name="T4" fmla="*/ 713 w 755"/>
                <a:gd name="T5" fmla="*/ 44 h 209"/>
                <a:gd name="T6" fmla="*/ 713 w 755"/>
                <a:gd name="T7" fmla="*/ 0 h 209"/>
                <a:gd name="T8" fmla="*/ 3 w 755"/>
                <a:gd name="T9" fmla="*/ 203 h 209"/>
                <a:gd name="T10" fmla="*/ 377 w 755"/>
                <a:gd name="T11" fmla="*/ 203 h 209"/>
                <a:gd name="T12" fmla="*/ 377 w 755"/>
                <a:gd name="T13" fmla="*/ 206 h 209"/>
                <a:gd name="T14" fmla="*/ 377 w 755"/>
                <a:gd name="T15" fmla="*/ 24 h 209"/>
                <a:gd name="T16" fmla="*/ 377 w 755"/>
                <a:gd name="T17" fmla="*/ 21 h 209"/>
                <a:gd name="T18" fmla="*/ 722 w 755"/>
                <a:gd name="T19" fmla="*/ 21 h 209"/>
                <a:gd name="T20" fmla="*/ 722 w 755"/>
                <a:gd name="T21" fmla="*/ 24 h 209"/>
                <a:gd name="T22" fmla="*/ 722 w 755"/>
                <a:gd name="T23" fmla="*/ 24 h 209"/>
                <a:gd name="T24" fmla="*/ 377 w 755"/>
                <a:gd name="T25" fmla="*/ 24 h 209"/>
                <a:gd name="T26" fmla="*/ 383 w 755"/>
                <a:gd name="T27" fmla="*/ 24 h 209"/>
                <a:gd name="T28" fmla="*/ 383 w 755"/>
                <a:gd name="T29" fmla="*/ 206 h 209"/>
                <a:gd name="T30" fmla="*/ 377 w 755"/>
                <a:gd name="T31" fmla="*/ 209 h 209"/>
                <a:gd name="T32" fmla="*/ 3 w 755"/>
                <a:gd name="T33" fmla="*/ 209 h 209"/>
                <a:gd name="T34" fmla="*/ 0 w 755"/>
                <a:gd name="T35" fmla="*/ 206 h 209"/>
                <a:gd name="T36" fmla="*/ 3 w 755"/>
                <a:gd name="T37" fmla="*/ 203 h 2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5" h="209">
                  <a:moveTo>
                    <a:pt x="713" y="0"/>
                  </a:moveTo>
                  <a:lnTo>
                    <a:pt x="755" y="24"/>
                  </a:lnTo>
                  <a:lnTo>
                    <a:pt x="713" y="44"/>
                  </a:lnTo>
                  <a:lnTo>
                    <a:pt x="713" y="0"/>
                  </a:lnTo>
                  <a:close/>
                  <a:moveTo>
                    <a:pt x="3" y="203"/>
                  </a:moveTo>
                  <a:lnTo>
                    <a:pt x="377" y="203"/>
                  </a:lnTo>
                  <a:lnTo>
                    <a:pt x="377" y="206"/>
                  </a:lnTo>
                  <a:lnTo>
                    <a:pt x="377" y="24"/>
                  </a:lnTo>
                  <a:lnTo>
                    <a:pt x="377" y="21"/>
                  </a:lnTo>
                  <a:lnTo>
                    <a:pt x="722" y="21"/>
                  </a:lnTo>
                  <a:lnTo>
                    <a:pt x="722" y="24"/>
                  </a:lnTo>
                  <a:lnTo>
                    <a:pt x="722" y="24"/>
                  </a:lnTo>
                  <a:lnTo>
                    <a:pt x="377" y="24"/>
                  </a:lnTo>
                  <a:lnTo>
                    <a:pt x="383" y="24"/>
                  </a:lnTo>
                  <a:lnTo>
                    <a:pt x="383" y="206"/>
                  </a:lnTo>
                  <a:lnTo>
                    <a:pt x="377" y="209"/>
                  </a:lnTo>
                  <a:lnTo>
                    <a:pt x="3" y="209"/>
                  </a:lnTo>
                  <a:lnTo>
                    <a:pt x="0" y="206"/>
                  </a:lnTo>
                  <a:lnTo>
                    <a:pt x="3" y="20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5" name="Freeform 247"/>
            <p:cNvSpPr>
              <a:spLocks noEditPoints="1"/>
            </p:cNvSpPr>
            <p:nvPr/>
          </p:nvSpPr>
          <p:spPr bwMode="auto">
            <a:xfrm>
              <a:off x="4743831" y="1875844"/>
              <a:ext cx="722313" cy="439148"/>
            </a:xfrm>
            <a:custGeom>
              <a:avLst/>
              <a:gdLst>
                <a:gd name="T0" fmla="*/ 336 w 378"/>
                <a:gd name="T1" fmla="*/ 0 h 206"/>
                <a:gd name="T2" fmla="*/ 378 w 378"/>
                <a:gd name="T3" fmla="*/ 21 h 206"/>
                <a:gd name="T4" fmla="*/ 336 w 378"/>
                <a:gd name="T5" fmla="*/ 41 h 206"/>
                <a:gd name="T6" fmla="*/ 336 w 378"/>
                <a:gd name="T7" fmla="*/ 0 h 206"/>
                <a:gd name="T8" fmla="*/ 0 w 378"/>
                <a:gd name="T9" fmla="*/ 201 h 206"/>
                <a:gd name="T10" fmla="*/ 0 w 378"/>
                <a:gd name="T11" fmla="*/ 204 h 206"/>
                <a:gd name="T12" fmla="*/ 0 w 378"/>
                <a:gd name="T13" fmla="*/ 21 h 206"/>
                <a:gd name="T14" fmla="*/ 0 w 378"/>
                <a:gd name="T15" fmla="*/ 18 h 206"/>
                <a:gd name="T16" fmla="*/ 345 w 378"/>
                <a:gd name="T17" fmla="*/ 18 h 206"/>
                <a:gd name="T18" fmla="*/ 345 w 378"/>
                <a:gd name="T19" fmla="*/ 21 h 206"/>
                <a:gd name="T20" fmla="*/ 345 w 378"/>
                <a:gd name="T21" fmla="*/ 21 h 206"/>
                <a:gd name="T22" fmla="*/ 0 w 378"/>
                <a:gd name="T23" fmla="*/ 21 h 206"/>
                <a:gd name="T24" fmla="*/ 6 w 378"/>
                <a:gd name="T25" fmla="*/ 21 h 206"/>
                <a:gd name="T26" fmla="*/ 6 w 378"/>
                <a:gd name="T27" fmla="*/ 204 h 206"/>
                <a:gd name="T28" fmla="*/ 0 w 378"/>
                <a:gd name="T29" fmla="*/ 206 h 206"/>
                <a:gd name="T30" fmla="*/ 0 w 378"/>
                <a:gd name="T31" fmla="*/ 201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8" h="206">
                  <a:moveTo>
                    <a:pt x="336" y="0"/>
                  </a:moveTo>
                  <a:lnTo>
                    <a:pt x="378" y="21"/>
                  </a:lnTo>
                  <a:lnTo>
                    <a:pt x="336" y="41"/>
                  </a:lnTo>
                  <a:lnTo>
                    <a:pt x="336" y="0"/>
                  </a:lnTo>
                  <a:close/>
                  <a:moveTo>
                    <a:pt x="0" y="201"/>
                  </a:moveTo>
                  <a:lnTo>
                    <a:pt x="0" y="204"/>
                  </a:lnTo>
                  <a:lnTo>
                    <a:pt x="0" y="21"/>
                  </a:lnTo>
                  <a:lnTo>
                    <a:pt x="0" y="18"/>
                  </a:lnTo>
                  <a:lnTo>
                    <a:pt x="345" y="18"/>
                  </a:lnTo>
                  <a:lnTo>
                    <a:pt x="345" y="21"/>
                  </a:lnTo>
                  <a:lnTo>
                    <a:pt x="345" y="21"/>
                  </a:lnTo>
                  <a:lnTo>
                    <a:pt x="0" y="21"/>
                  </a:lnTo>
                  <a:lnTo>
                    <a:pt x="6" y="21"/>
                  </a:lnTo>
                  <a:lnTo>
                    <a:pt x="6" y="204"/>
                  </a:lnTo>
                  <a:lnTo>
                    <a:pt x="0" y="206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6" name="Freeform 248"/>
            <p:cNvSpPr>
              <a:spLocks/>
            </p:cNvSpPr>
            <p:nvPr/>
          </p:nvSpPr>
          <p:spPr bwMode="auto">
            <a:xfrm>
              <a:off x="5385887" y="1875844"/>
              <a:ext cx="80257" cy="87404"/>
            </a:xfrm>
            <a:custGeom>
              <a:avLst/>
              <a:gdLst>
                <a:gd name="T0" fmla="*/ 0 w 42"/>
                <a:gd name="T1" fmla="*/ 0 h 41"/>
                <a:gd name="T2" fmla="*/ 42 w 42"/>
                <a:gd name="T3" fmla="*/ 21 h 41"/>
                <a:gd name="T4" fmla="*/ 0 w 42"/>
                <a:gd name="T5" fmla="*/ 41 h 41"/>
                <a:gd name="T6" fmla="*/ 0 w 42"/>
                <a:gd name="T7" fmla="*/ 0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1">
                  <a:moveTo>
                    <a:pt x="0" y="0"/>
                  </a:moveTo>
                  <a:lnTo>
                    <a:pt x="42" y="21"/>
                  </a:lnTo>
                  <a:lnTo>
                    <a:pt x="0" y="4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" name="Freeform 249"/>
            <p:cNvSpPr>
              <a:spLocks/>
            </p:cNvSpPr>
            <p:nvPr/>
          </p:nvSpPr>
          <p:spPr bwMode="auto">
            <a:xfrm>
              <a:off x="4743831" y="1914217"/>
              <a:ext cx="659254" cy="400776"/>
            </a:xfrm>
            <a:custGeom>
              <a:avLst/>
              <a:gdLst>
                <a:gd name="T0" fmla="*/ 0 w 345"/>
                <a:gd name="T1" fmla="*/ 183 h 188"/>
                <a:gd name="T2" fmla="*/ 0 w 345"/>
                <a:gd name="T3" fmla="*/ 186 h 188"/>
                <a:gd name="T4" fmla="*/ 0 w 345"/>
                <a:gd name="T5" fmla="*/ 3 h 188"/>
                <a:gd name="T6" fmla="*/ 0 w 345"/>
                <a:gd name="T7" fmla="*/ 0 h 188"/>
                <a:gd name="T8" fmla="*/ 345 w 345"/>
                <a:gd name="T9" fmla="*/ 0 h 188"/>
                <a:gd name="T10" fmla="*/ 345 w 345"/>
                <a:gd name="T11" fmla="*/ 3 h 188"/>
                <a:gd name="T12" fmla="*/ 345 w 345"/>
                <a:gd name="T13" fmla="*/ 3 h 188"/>
                <a:gd name="T14" fmla="*/ 0 w 345"/>
                <a:gd name="T15" fmla="*/ 3 h 188"/>
                <a:gd name="T16" fmla="*/ 6 w 345"/>
                <a:gd name="T17" fmla="*/ 3 h 188"/>
                <a:gd name="T18" fmla="*/ 6 w 345"/>
                <a:gd name="T19" fmla="*/ 186 h 188"/>
                <a:gd name="T20" fmla="*/ 0 w 345"/>
                <a:gd name="T2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5" h="188">
                  <a:moveTo>
                    <a:pt x="0" y="183"/>
                  </a:moveTo>
                  <a:lnTo>
                    <a:pt x="0" y="186"/>
                  </a:lnTo>
                  <a:lnTo>
                    <a:pt x="0" y="3"/>
                  </a:lnTo>
                  <a:lnTo>
                    <a:pt x="0" y="0"/>
                  </a:lnTo>
                  <a:lnTo>
                    <a:pt x="345" y="0"/>
                  </a:lnTo>
                  <a:lnTo>
                    <a:pt x="345" y="3"/>
                  </a:lnTo>
                  <a:lnTo>
                    <a:pt x="345" y="3"/>
                  </a:lnTo>
                  <a:lnTo>
                    <a:pt x="0" y="3"/>
                  </a:lnTo>
                  <a:lnTo>
                    <a:pt x="6" y="3"/>
                  </a:lnTo>
                  <a:lnTo>
                    <a:pt x="6" y="186"/>
                  </a:lnTo>
                  <a:lnTo>
                    <a:pt x="0" y="188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" name="Freeform 250"/>
            <p:cNvSpPr>
              <a:spLocks noEditPoints="1"/>
            </p:cNvSpPr>
            <p:nvPr/>
          </p:nvSpPr>
          <p:spPr bwMode="auto">
            <a:xfrm>
              <a:off x="4023429" y="2385342"/>
              <a:ext cx="1442715" cy="187597"/>
            </a:xfrm>
            <a:custGeom>
              <a:avLst/>
              <a:gdLst>
                <a:gd name="T0" fmla="*/ 713 w 755"/>
                <a:gd name="T1" fmla="*/ 0 h 88"/>
                <a:gd name="T2" fmla="*/ 755 w 755"/>
                <a:gd name="T3" fmla="*/ 20 h 88"/>
                <a:gd name="T4" fmla="*/ 713 w 755"/>
                <a:gd name="T5" fmla="*/ 44 h 88"/>
                <a:gd name="T6" fmla="*/ 713 w 755"/>
                <a:gd name="T7" fmla="*/ 0 h 88"/>
                <a:gd name="T8" fmla="*/ 3 w 755"/>
                <a:gd name="T9" fmla="*/ 82 h 88"/>
                <a:gd name="T10" fmla="*/ 377 w 755"/>
                <a:gd name="T11" fmla="*/ 82 h 88"/>
                <a:gd name="T12" fmla="*/ 377 w 755"/>
                <a:gd name="T13" fmla="*/ 85 h 88"/>
                <a:gd name="T14" fmla="*/ 377 w 755"/>
                <a:gd name="T15" fmla="*/ 20 h 88"/>
                <a:gd name="T16" fmla="*/ 377 w 755"/>
                <a:gd name="T17" fmla="*/ 20 h 88"/>
                <a:gd name="T18" fmla="*/ 722 w 755"/>
                <a:gd name="T19" fmla="*/ 20 h 88"/>
                <a:gd name="T20" fmla="*/ 722 w 755"/>
                <a:gd name="T21" fmla="*/ 20 h 88"/>
                <a:gd name="T22" fmla="*/ 722 w 755"/>
                <a:gd name="T23" fmla="*/ 23 h 88"/>
                <a:gd name="T24" fmla="*/ 377 w 755"/>
                <a:gd name="T25" fmla="*/ 23 h 88"/>
                <a:gd name="T26" fmla="*/ 383 w 755"/>
                <a:gd name="T27" fmla="*/ 20 h 88"/>
                <a:gd name="T28" fmla="*/ 383 w 755"/>
                <a:gd name="T29" fmla="*/ 85 h 88"/>
                <a:gd name="T30" fmla="*/ 377 w 755"/>
                <a:gd name="T31" fmla="*/ 88 h 88"/>
                <a:gd name="T32" fmla="*/ 3 w 755"/>
                <a:gd name="T33" fmla="*/ 88 h 88"/>
                <a:gd name="T34" fmla="*/ 0 w 755"/>
                <a:gd name="T35" fmla="*/ 85 h 88"/>
                <a:gd name="T36" fmla="*/ 3 w 755"/>
                <a:gd name="T37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5" h="88">
                  <a:moveTo>
                    <a:pt x="713" y="0"/>
                  </a:moveTo>
                  <a:lnTo>
                    <a:pt x="755" y="20"/>
                  </a:lnTo>
                  <a:lnTo>
                    <a:pt x="713" y="44"/>
                  </a:lnTo>
                  <a:lnTo>
                    <a:pt x="713" y="0"/>
                  </a:lnTo>
                  <a:close/>
                  <a:moveTo>
                    <a:pt x="3" y="82"/>
                  </a:moveTo>
                  <a:lnTo>
                    <a:pt x="377" y="82"/>
                  </a:lnTo>
                  <a:lnTo>
                    <a:pt x="377" y="85"/>
                  </a:lnTo>
                  <a:lnTo>
                    <a:pt x="377" y="20"/>
                  </a:lnTo>
                  <a:lnTo>
                    <a:pt x="377" y="20"/>
                  </a:lnTo>
                  <a:lnTo>
                    <a:pt x="722" y="20"/>
                  </a:lnTo>
                  <a:lnTo>
                    <a:pt x="722" y="20"/>
                  </a:lnTo>
                  <a:lnTo>
                    <a:pt x="722" y="23"/>
                  </a:lnTo>
                  <a:lnTo>
                    <a:pt x="377" y="23"/>
                  </a:lnTo>
                  <a:lnTo>
                    <a:pt x="383" y="20"/>
                  </a:lnTo>
                  <a:lnTo>
                    <a:pt x="383" y="85"/>
                  </a:lnTo>
                  <a:lnTo>
                    <a:pt x="377" y="88"/>
                  </a:lnTo>
                  <a:lnTo>
                    <a:pt x="3" y="88"/>
                  </a:lnTo>
                  <a:lnTo>
                    <a:pt x="0" y="85"/>
                  </a:lnTo>
                  <a:lnTo>
                    <a:pt x="3" y="8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" name="Freeform 251"/>
            <p:cNvSpPr>
              <a:spLocks noEditPoints="1"/>
            </p:cNvSpPr>
            <p:nvPr/>
          </p:nvSpPr>
          <p:spPr bwMode="auto">
            <a:xfrm>
              <a:off x="4023429" y="2560148"/>
              <a:ext cx="1442715" cy="170543"/>
            </a:xfrm>
            <a:custGeom>
              <a:avLst/>
              <a:gdLst>
                <a:gd name="T0" fmla="*/ 713 w 755"/>
                <a:gd name="T1" fmla="*/ 39 h 80"/>
                <a:gd name="T2" fmla="*/ 755 w 755"/>
                <a:gd name="T3" fmla="*/ 59 h 80"/>
                <a:gd name="T4" fmla="*/ 713 w 755"/>
                <a:gd name="T5" fmla="*/ 80 h 80"/>
                <a:gd name="T6" fmla="*/ 713 w 755"/>
                <a:gd name="T7" fmla="*/ 39 h 80"/>
                <a:gd name="T8" fmla="*/ 3 w 755"/>
                <a:gd name="T9" fmla="*/ 0 h 80"/>
                <a:gd name="T10" fmla="*/ 377 w 755"/>
                <a:gd name="T11" fmla="*/ 0 h 80"/>
                <a:gd name="T12" fmla="*/ 383 w 755"/>
                <a:gd name="T13" fmla="*/ 3 h 80"/>
                <a:gd name="T14" fmla="*/ 383 w 755"/>
                <a:gd name="T15" fmla="*/ 59 h 80"/>
                <a:gd name="T16" fmla="*/ 377 w 755"/>
                <a:gd name="T17" fmla="*/ 56 h 80"/>
                <a:gd name="T18" fmla="*/ 722 w 755"/>
                <a:gd name="T19" fmla="*/ 56 h 80"/>
                <a:gd name="T20" fmla="*/ 722 w 755"/>
                <a:gd name="T21" fmla="*/ 59 h 80"/>
                <a:gd name="T22" fmla="*/ 722 w 755"/>
                <a:gd name="T23" fmla="*/ 62 h 80"/>
                <a:gd name="T24" fmla="*/ 377 w 755"/>
                <a:gd name="T25" fmla="*/ 62 h 80"/>
                <a:gd name="T26" fmla="*/ 377 w 755"/>
                <a:gd name="T27" fmla="*/ 59 h 80"/>
                <a:gd name="T28" fmla="*/ 377 w 755"/>
                <a:gd name="T29" fmla="*/ 3 h 80"/>
                <a:gd name="T30" fmla="*/ 377 w 755"/>
                <a:gd name="T31" fmla="*/ 6 h 80"/>
                <a:gd name="T32" fmla="*/ 3 w 755"/>
                <a:gd name="T33" fmla="*/ 6 h 80"/>
                <a:gd name="T34" fmla="*/ 0 w 755"/>
                <a:gd name="T35" fmla="*/ 3 h 80"/>
                <a:gd name="T36" fmla="*/ 3 w 755"/>
                <a:gd name="T37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5" h="80">
                  <a:moveTo>
                    <a:pt x="713" y="39"/>
                  </a:moveTo>
                  <a:lnTo>
                    <a:pt x="755" y="59"/>
                  </a:lnTo>
                  <a:lnTo>
                    <a:pt x="713" y="80"/>
                  </a:lnTo>
                  <a:lnTo>
                    <a:pt x="713" y="39"/>
                  </a:lnTo>
                  <a:close/>
                  <a:moveTo>
                    <a:pt x="3" y="0"/>
                  </a:moveTo>
                  <a:lnTo>
                    <a:pt x="377" y="0"/>
                  </a:lnTo>
                  <a:lnTo>
                    <a:pt x="383" y="3"/>
                  </a:lnTo>
                  <a:lnTo>
                    <a:pt x="383" y="59"/>
                  </a:lnTo>
                  <a:lnTo>
                    <a:pt x="377" y="56"/>
                  </a:lnTo>
                  <a:lnTo>
                    <a:pt x="722" y="56"/>
                  </a:lnTo>
                  <a:lnTo>
                    <a:pt x="722" y="59"/>
                  </a:lnTo>
                  <a:lnTo>
                    <a:pt x="722" y="62"/>
                  </a:lnTo>
                  <a:lnTo>
                    <a:pt x="377" y="62"/>
                  </a:lnTo>
                  <a:lnTo>
                    <a:pt x="377" y="59"/>
                  </a:lnTo>
                  <a:lnTo>
                    <a:pt x="377" y="3"/>
                  </a:lnTo>
                  <a:lnTo>
                    <a:pt x="377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0" name="Freeform 252"/>
            <p:cNvSpPr>
              <a:spLocks noEditPoints="1"/>
            </p:cNvSpPr>
            <p:nvPr/>
          </p:nvSpPr>
          <p:spPr bwMode="auto">
            <a:xfrm>
              <a:off x="4023429" y="2560148"/>
              <a:ext cx="1436981" cy="684304"/>
            </a:xfrm>
            <a:custGeom>
              <a:avLst/>
              <a:gdLst>
                <a:gd name="T0" fmla="*/ 707 w 752"/>
                <a:gd name="T1" fmla="*/ 277 h 321"/>
                <a:gd name="T2" fmla="*/ 752 w 752"/>
                <a:gd name="T3" fmla="*/ 301 h 321"/>
                <a:gd name="T4" fmla="*/ 707 w 752"/>
                <a:gd name="T5" fmla="*/ 321 h 321"/>
                <a:gd name="T6" fmla="*/ 707 w 752"/>
                <a:gd name="T7" fmla="*/ 277 h 321"/>
                <a:gd name="T8" fmla="*/ 3 w 752"/>
                <a:gd name="T9" fmla="*/ 0 h 321"/>
                <a:gd name="T10" fmla="*/ 377 w 752"/>
                <a:gd name="T11" fmla="*/ 0 h 321"/>
                <a:gd name="T12" fmla="*/ 380 w 752"/>
                <a:gd name="T13" fmla="*/ 3 h 321"/>
                <a:gd name="T14" fmla="*/ 380 w 752"/>
                <a:gd name="T15" fmla="*/ 301 h 321"/>
                <a:gd name="T16" fmla="*/ 377 w 752"/>
                <a:gd name="T17" fmla="*/ 295 h 321"/>
                <a:gd name="T18" fmla="*/ 716 w 752"/>
                <a:gd name="T19" fmla="*/ 295 h 321"/>
                <a:gd name="T20" fmla="*/ 719 w 752"/>
                <a:gd name="T21" fmla="*/ 301 h 321"/>
                <a:gd name="T22" fmla="*/ 716 w 752"/>
                <a:gd name="T23" fmla="*/ 301 h 321"/>
                <a:gd name="T24" fmla="*/ 377 w 752"/>
                <a:gd name="T25" fmla="*/ 301 h 321"/>
                <a:gd name="T26" fmla="*/ 374 w 752"/>
                <a:gd name="T27" fmla="*/ 301 h 321"/>
                <a:gd name="T28" fmla="*/ 374 w 752"/>
                <a:gd name="T29" fmla="*/ 3 h 321"/>
                <a:gd name="T30" fmla="*/ 377 w 752"/>
                <a:gd name="T31" fmla="*/ 6 h 321"/>
                <a:gd name="T32" fmla="*/ 3 w 752"/>
                <a:gd name="T33" fmla="*/ 6 h 321"/>
                <a:gd name="T34" fmla="*/ 0 w 752"/>
                <a:gd name="T35" fmla="*/ 3 h 321"/>
                <a:gd name="T36" fmla="*/ 3 w 752"/>
                <a:gd name="T37" fmla="*/ 0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2" h="321">
                  <a:moveTo>
                    <a:pt x="707" y="277"/>
                  </a:moveTo>
                  <a:lnTo>
                    <a:pt x="752" y="301"/>
                  </a:lnTo>
                  <a:lnTo>
                    <a:pt x="707" y="321"/>
                  </a:lnTo>
                  <a:lnTo>
                    <a:pt x="707" y="277"/>
                  </a:lnTo>
                  <a:close/>
                  <a:moveTo>
                    <a:pt x="3" y="0"/>
                  </a:moveTo>
                  <a:lnTo>
                    <a:pt x="377" y="0"/>
                  </a:lnTo>
                  <a:lnTo>
                    <a:pt x="380" y="3"/>
                  </a:lnTo>
                  <a:lnTo>
                    <a:pt x="380" y="301"/>
                  </a:lnTo>
                  <a:lnTo>
                    <a:pt x="377" y="295"/>
                  </a:lnTo>
                  <a:lnTo>
                    <a:pt x="716" y="295"/>
                  </a:lnTo>
                  <a:lnTo>
                    <a:pt x="719" y="301"/>
                  </a:lnTo>
                  <a:lnTo>
                    <a:pt x="716" y="301"/>
                  </a:lnTo>
                  <a:lnTo>
                    <a:pt x="377" y="301"/>
                  </a:lnTo>
                  <a:lnTo>
                    <a:pt x="374" y="301"/>
                  </a:lnTo>
                  <a:lnTo>
                    <a:pt x="374" y="3"/>
                  </a:lnTo>
                  <a:lnTo>
                    <a:pt x="377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1" name="Freeform 253"/>
            <p:cNvSpPr>
              <a:spLocks noEditPoints="1"/>
            </p:cNvSpPr>
            <p:nvPr/>
          </p:nvSpPr>
          <p:spPr bwMode="auto">
            <a:xfrm>
              <a:off x="4738098" y="2905498"/>
              <a:ext cx="722313" cy="89535"/>
            </a:xfrm>
            <a:custGeom>
              <a:avLst/>
              <a:gdLst>
                <a:gd name="T0" fmla="*/ 333 w 378"/>
                <a:gd name="T1" fmla="*/ 0 h 42"/>
                <a:gd name="T2" fmla="*/ 378 w 378"/>
                <a:gd name="T3" fmla="*/ 21 h 42"/>
                <a:gd name="T4" fmla="*/ 333 w 378"/>
                <a:gd name="T5" fmla="*/ 42 h 42"/>
                <a:gd name="T6" fmla="*/ 333 w 378"/>
                <a:gd name="T7" fmla="*/ 0 h 42"/>
                <a:gd name="T8" fmla="*/ 6 w 378"/>
                <a:gd name="T9" fmla="*/ 21 h 42"/>
                <a:gd name="T10" fmla="*/ 3 w 378"/>
                <a:gd name="T11" fmla="*/ 18 h 42"/>
                <a:gd name="T12" fmla="*/ 342 w 378"/>
                <a:gd name="T13" fmla="*/ 18 h 42"/>
                <a:gd name="T14" fmla="*/ 345 w 378"/>
                <a:gd name="T15" fmla="*/ 21 h 42"/>
                <a:gd name="T16" fmla="*/ 342 w 378"/>
                <a:gd name="T17" fmla="*/ 24 h 42"/>
                <a:gd name="T18" fmla="*/ 3 w 378"/>
                <a:gd name="T19" fmla="*/ 24 h 42"/>
                <a:gd name="T20" fmla="*/ 0 w 378"/>
                <a:gd name="T21" fmla="*/ 21 h 42"/>
                <a:gd name="T22" fmla="*/ 6 w 378"/>
                <a:gd name="T23" fmla="*/ 21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78" h="42">
                  <a:moveTo>
                    <a:pt x="333" y="0"/>
                  </a:moveTo>
                  <a:lnTo>
                    <a:pt x="378" y="21"/>
                  </a:lnTo>
                  <a:lnTo>
                    <a:pt x="333" y="42"/>
                  </a:lnTo>
                  <a:lnTo>
                    <a:pt x="333" y="0"/>
                  </a:lnTo>
                  <a:close/>
                  <a:moveTo>
                    <a:pt x="6" y="21"/>
                  </a:moveTo>
                  <a:lnTo>
                    <a:pt x="3" y="18"/>
                  </a:lnTo>
                  <a:lnTo>
                    <a:pt x="342" y="18"/>
                  </a:lnTo>
                  <a:lnTo>
                    <a:pt x="345" y="21"/>
                  </a:lnTo>
                  <a:lnTo>
                    <a:pt x="342" y="24"/>
                  </a:lnTo>
                  <a:lnTo>
                    <a:pt x="3" y="24"/>
                  </a:lnTo>
                  <a:lnTo>
                    <a:pt x="0" y="21"/>
                  </a:lnTo>
                  <a:lnTo>
                    <a:pt x="6" y="2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2" name="Freeform 254"/>
            <p:cNvSpPr>
              <a:spLocks/>
            </p:cNvSpPr>
            <p:nvPr/>
          </p:nvSpPr>
          <p:spPr bwMode="auto">
            <a:xfrm>
              <a:off x="5374421" y="2905498"/>
              <a:ext cx="85990" cy="89535"/>
            </a:xfrm>
            <a:custGeom>
              <a:avLst/>
              <a:gdLst>
                <a:gd name="T0" fmla="*/ 0 w 45"/>
                <a:gd name="T1" fmla="*/ 0 h 42"/>
                <a:gd name="T2" fmla="*/ 45 w 45"/>
                <a:gd name="T3" fmla="*/ 21 h 42"/>
                <a:gd name="T4" fmla="*/ 0 w 45"/>
                <a:gd name="T5" fmla="*/ 42 h 42"/>
                <a:gd name="T6" fmla="*/ 0 w 45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5" h="42">
                  <a:moveTo>
                    <a:pt x="0" y="0"/>
                  </a:moveTo>
                  <a:lnTo>
                    <a:pt x="45" y="21"/>
                  </a:lnTo>
                  <a:lnTo>
                    <a:pt x="0" y="42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3" name="Freeform 255"/>
            <p:cNvSpPr>
              <a:spLocks/>
            </p:cNvSpPr>
            <p:nvPr/>
          </p:nvSpPr>
          <p:spPr bwMode="auto">
            <a:xfrm>
              <a:off x="4738098" y="2943870"/>
              <a:ext cx="659254" cy="12791"/>
            </a:xfrm>
            <a:custGeom>
              <a:avLst/>
              <a:gdLst>
                <a:gd name="T0" fmla="*/ 6 w 345"/>
                <a:gd name="T1" fmla="*/ 3 h 6"/>
                <a:gd name="T2" fmla="*/ 3 w 345"/>
                <a:gd name="T3" fmla="*/ 0 h 6"/>
                <a:gd name="T4" fmla="*/ 342 w 345"/>
                <a:gd name="T5" fmla="*/ 0 h 6"/>
                <a:gd name="T6" fmla="*/ 345 w 345"/>
                <a:gd name="T7" fmla="*/ 3 h 6"/>
                <a:gd name="T8" fmla="*/ 342 w 345"/>
                <a:gd name="T9" fmla="*/ 6 h 6"/>
                <a:gd name="T10" fmla="*/ 3 w 345"/>
                <a:gd name="T11" fmla="*/ 6 h 6"/>
                <a:gd name="T12" fmla="*/ 0 w 345"/>
                <a:gd name="T13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5" h="6">
                  <a:moveTo>
                    <a:pt x="6" y="3"/>
                  </a:moveTo>
                  <a:lnTo>
                    <a:pt x="3" y="0"/>
                  </a:lnTo>
                  <a:lnTo>
                    <a:pt x="342" y="0"/>
                  </a:lnTo>
                  <a:lnTo>
                    <a:pt x="345" y="3"/>
                  </a:lnTo>
                  <a:lnTo>
                    <a:pt x="342" y="6"/>
                  </a:lnTo>
                  <a:lnTo>
                    <a:pt x="3" y="6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4" name="Freeform 256"/>
            <p:cNvSpPr>
              <a:spLocks noEditPoints="1"/>
            </p:cNvSpPr>
            <p:nvPr/>
          </p:nvSpPr>
          <p:spPr bwMode="auto">
            <a:xfrm>
              <a:off x="4023429" y="2560148"/>
              <a:ext cx="1442715" cy="923064"/>
            </a:xfrm>
            <a:custGeom>
              <a:avLst/>
              <a:gdLst>
                <a:gd name="T0" fmla="*/ 713 w 755"/>
                <a:gd name="T1" fmla="*/ 389 h 433"/>
                <a:gd name="T2" fmla="*/ 755 w 755"/>
                <a:gd name="T3" fmla="*/ 410 h 433"/>
                <a:gd name="T4" fmla="*/ 713 w 755"/>
                <a:gd name="T5" fmla="*/ 433 h 433"/>
                <a:gd name="T6" fmla="*/ 713 w 755"/>
                <a:gd name="T7" fmla="*/ 389 h 433"/>
                <a:gd name="T8" fmla="*/ 3 w 755"/>
                <a:gd name="T9" fmla="*/ 0 h 433"/>
                <a:gd name="T10" fmla="*/ 377 w 755"/>
                <a:gd name="T11" fmla="*/ 0 h 433"/>
                <a:gd name="T12" fmla="*/ 383 w 755"/>
                <a:gd name="T13" fmla="*/ 3 h 433"/>
                <a:gd name="T14" fmla="*/ 383 w 755"/>
                <a:gd name="T15" fmla="*/ 410 h 433"/>
                <a:gd name="T16" fmla="*/ 377 w 755"/>
                <a:gd name="T17" fmla="*/ 410 h 433"/>
                <a:gd name="T18" fmla="*/ 722 w 755"/>
                <a:gd name="T19" fmla="*/ 410 h 433"/>
                <a:gd name="T20" fmla="*/ 722 w 755"/>
                <a:gd name="T21" fmla="*/ 410 h 433"/>
                <a:gd name="T22" fmla="*/ 722 w 755"/>
                <a:gd name="T23" fmla="*/ 416 h 433"/>
                <a:gd name="T24" fmla="*/ 377 w 755"/>
                <a:gd name="T25" fmla="*/ 416 h 433"/>
                <a:gd name="T26" fmla="*/ 377 w 755"/>
                <a:gd name="T27" fmla="*/ 410 h 433"/>
                <a:gd name="T28" fmla="*/ 377 w 755"/>
                <a:gd name="T29" fmla="*/ 3 h 433"/>
                <a:gd name="T30" fmla="*/ 377 w 755"/>
                <a:gd name="T31" fmla="*/ 6 h 433"/>
                <a:gd name="T32" fmla="*/ 3 w 755"/>
                <a:gd name="T33" fmla="*/ 6 h 433"/>
                <a:gd name="T34" fmla="*/ 0 w 755"/>
                <a:gd name="T35" fmla="*/ 3 h 433"/>
                <a:gd name="T36" fmla="*/ 3 w 755"/>
                <a:gd name="T37" fmla="*/ 0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55" h="433">
                  <a:moveTo>
                    <a:pt x="713" y="389"/>
                  </a:moveTo>
                  <a:lnTo>
                    <a:pt x="755" y="410"/>
                  </a:lnTo>
                  <a:lnTo>
                    <a:pt x="713" y="433"/>
                  </a:lnTo>
                  <a:lnTo>
                    <a:pt x="713" y="389"/>
                  </a:lnTo>
                  <a:close/>
                  <a:moveTo>
                    <a:pt x="3" y="0"/>
                  </a:moveTo>
                  <a:lnTo>
                    <a:pt x="377" y="0"/>
                  </a:lnTo>
                  <a:lnTo>
                    <a:pt x="383" y="3"/>
                  </a:lnTo>
                  <a:lnTo>
                    <a:pt x="383" y="410"/>
                  </a:lnTo>
                  <a:lnTo>
                    <a:pt x="377" y="410"/>
                  </a:lnTo>
                  <a:lnTo>
                    <a:pt x="722" y="410"/>
                  </a:lnTo>
                  <a:lnTo>
                    <a:pt x="722" y="410"/>
                  </a:lnTo>
                  <a:lnTo>
                    <a:pt x="722" y="416"/>
                  </a:lnTo>
                  <a:lnTo>
                    <a:pt x="377" y="416"/>
                  </a:lnTo>
                  <a:lnTo>
                    <a:pt x="377" y="410"/>
                  </a:lnTo>
                  <a:lnTo>
                    <a:pt x="377" y="3"/>
                  </a:lnTo>
                  <a:lnTo>
                    <a:pt x="377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6" name="Rectangle 258"/>
            <p:cNvSpPr>
              <a:spLocks noChangeArrowheads="1"/>
            </p:cNvSpPr>
            <p:nvPr/>
          </p:nvSpPr>
          <p:spPr bwMode="auto">
            <a:xfrm>
              <a:off x="6681463" y="3685731"/>
              <a:ext cx="5733" cy="6396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7" name="Rectangle 259"/>
            <p:cNvSpPr>
              <a:spLocks noChangeArrowheads="1"/>
            </p:cNvSpPr>
            <p:nvPr/>
          </p:nvSpPr>
          <p:spPr bwMode="auto">
            <a:xfrm>
              <a:off x="6681463" y="3685731"/>
              <a:ext cx="5733" cy="6396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3" name="Freeform 265"/>
            <p:cNvSpPr>
              <a:spLocks/>
            </p:cNvSpPr>
            <p:nvPr/>
          </p:nvSpPr>
          <p:spPr bwMode="auto">
            <a:xfrm>
              <a:off x="2406825" y="3741158"/>
              <a:ext cx="315296" cy="358140"/>
            </a:xfrm>
            <a:custGeom>
              <a:avLst/>
              <a:gdLst>
                <a:gd name="T0" fmla="*/ 124 w 165"/>
                <a:gd name="T1" fmla="*/ 0 h 168"/>
                <a:gd name="T2" fmla="*/ 124 w 165"/>
                <a:gd name="T3" fmla="*/ 41 h 168"/>
                <a:gd name="T4" fmla="*/ 0 w 165"/>
                <a:gd name="T5" fmla="*/ 41 h 168"/>
                <a:gd name="T6" fmla="*/ 0 w 165"/>
                <a:gd name="T7" fmla="*/ 127 h 168"/>
                <a:gd name="T8" fmla="*/ 124 w 165"/>
                <a:gd name="T9" fmla="*/ 127 h 168"/>
                <a:gd name="T10" fmla="*/ 124 w 165"/>
                <a:gd name="T11" fmla="*/ 168 h 168"/>
                <a:gd name="T12" fmla="*/ 165 w 165"/>
                <a:gd name="T13" fmla="*/ 86 h 168"/>
                <a:gd name="T14" fmla="*/ 124 w 165"/>
                <a:gd name="T1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8">
                  <a:moveTo>
                    <a:pt x="124" y="0"/>
                  </a:moveTo>
                  <a:lnTo>
                    <a:pt x="124" y="41"/>
                  </a:lnTo>
                  <a:lnTo>
                    <a:pt x="0" y="41"/>
                  </a:lnTo>
                  <a:lnTo>
                    <a:pt x="0" y="127"/>
                  </a:lnTo>
                  <a:lnTo>
                    <a:pt x="124" y="127"/>
                  </a:lnTo>
                  <a:lnTo>
                    <a:pt x="124" y="168"/>
                  </a:lnTo>
                  <a:lnTo>
                    <a:pt x="165" y="86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4" name="Freeform 266"/>
            <p:cNvSpPr>
              <a:spLocks/>
            </p:cNvSpPr>
            <p:nvPr/>
          </p:nvSpPr>
          <p:spPr bwMode="auto">
            <a:xfrm>
              <a:off x="2406825" y="3741158"/>
              <a:ext cx="315296" cy="358140"/>
            </a:xfrm>
            <a:custGeom>
              <a:avLst/>
              <a:gdLst>
                <a:gd name="T0" fmla="*/ 124 w 165"/>
                <a:gd name="T1" fmla="*/ 0 h 168"/>
                <a:gd name="T2" fmla="*/ 124 w 165"/>
                <a:gd name="T3" fmla="*/ 41 h 168"/>
                <a:gd name="T4" fmla="*/ 0 w 165"/>
                <a:gd name="T5" fmla="*/ 41 h 168"/>
                <a:gd name="T6" fmla="*/ 0 w 165"/>
                <a:gd name="T7" fmla="*/ 127 h 168"/>
                <a:gd name="T8" fmla="*/ 124 w 165"/>
                <a:gd name="T9" fmla="*/ 127 h 168"/>
                <a:gd name="T10" fmla="*/ 124 w 165"/>
                <a:gd name="T11" fmla="*/ 168 h 168"/>
                <a:gd name="T12" fmla="*/ 165 w 165"/>
                <a:gd name="T13" fmla="*/ 86 h 168"/>
                <a:gd name="T14" fmla="*/ 124 w 165"/>
                <a:gd name="T15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65" h="168">
                  <a:moveTo>
                    <a:pt x="124" y="0"/>
                  </a:moveTo>
                  <a:lnTo>
                    <a:pt x="124" y="41"/>
                  </a:lnTo>
                  <a:lnTo>
                    <a:pt x="0" y="41"/>
                  </a:lnTo>
                  <a:lnTo>
                    <a:pt x="0" y="127"/>
                  </a:lnTo>
                  <a:lnTo>
                    <a:pt x="124" y="127"/>
                  </a:lnTo>
                  <a:lnTo>
                    <a:pt x="124" y="168"/>
                  </a:lnTo>
                  <a:lnTo>
                    <a:pt x="165" y="86"/>
                  </a:lnTo>
                  <a:lnTo>
                    <a:pt x="124" y="0"/>
                  </a:lnTo>
                  <a:close/>
                </a:path>
              </a:pathLst>
            </a:custGeom>
            <a:noFill/>
            <a:ln w="9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5" name="Freeform 267"/>
            <p:cNvSpPr>
              <a:spLocks/>
            </p:cNvSpPr>
            <p:nvPr/>
          </p:nvSpPr>
          <p:spPr bwMode="auto">
            <a:xfrm>
              <a:off x="2594091" y="4099298"/>
              <a:ext cx="1096845" cy="754652"/>
            </a:xfrm>
            <a:custGeom>
              <a:avLst/>
              <a:gdLst>
                <a:gd name="T0" fmla="*/ 288 w 574"/>
                <a:gd name="T1" fmla="*/ 0 h 354"/>
                <a:gd name="T2" fmla="*/ 230 w 574"/>
                <a:gd name="T3" fmla="*/ 3 h 354"/>
                <a:gd name="T4" fmla="*/ 176 w 574"/>
                <a:gd name="T5" fmla="*/ 15 h 354"/>
                <a:gd name="T6" fmla="*/ 126 w 574"/>
                <a:gd name="T7" fmla="*/ 30 h 354"/>
                <a:gd name="T8" fmla="*/ 85 w 574"/>
                <a:gd name="T9" fmla="*/ 53 h 354"/>
                <a:gd name="T10" fmla="*/ 50 w 574"/>
                <a:gd name="T11" fmla="*/ 77 h 354"/>
                <a:gd name="T12" fmla="*/ 23 w 574"/>
                <a:gd name="T13" fmla="*/ 109 h 354"/>
                <a:gd name="T14" fmla="*/ 6 w 574"/>
                <a:gd name="T15" fmla="*/ 141 h 354"/>
                <a:gd name="T16" fmla="*/ 0 w 574"/>
                <a:gd name="T17" fmla="*/ 177 h 354"/>
                <a:gd name="T18" fmla="*/ 3 w 574"/>
                <a:gd name="T19" fmla="*/ 195 h 354"/>
                <a:gd name="T20" fmla="*/ 11 w 574"/>
                <a:gd name="T21" fmla="*/ 227 h 354"/>
                <a:gd name="T22" fmla="*/ 35 w 574"/>
                <a:gd name="T23" fmla="*/ 259 h 354"/>
                <a:gd name="T24" fmla="*/ 64 w 574"/>
                <a:gd name="T25" fmla="*/ 289 h 354"/>
                <a:gd name="T26" fmla="*/ 106 w 574"/>
                <a:gd name="T27" fmla="*/ 312 h 354"/>
                <a:gd name="T28" fmla="*/ 150 w 574"/>
                <a:gd name="T29" fmla="*/ 330 h 354"/>
                <a:gd name="T30" fmla="*/ 203 w 574"/>
                <a:gd name="T31" fmla="*/ 345 h 354"/>
                <a:gd name="T32" fmla="*/ 259 w 574"/>
                <a:gd name="T33" fmla="*/ 351 h 354"/>
                <a:gd name="T34" fmla="*/ 288 w 574"/>
                <a:gd name="T35" fmla="*/ 354 h 354"/>
                <a:gd name="T36" fmla="*/ 344 w 574"/>
                <a:gd name="T37" fmla="*/ 348 h 354"/>
                <a:gd name="T38" fmla="*/ 397 w 574"/>
                <a:gd name="T39" fmla="*/ 339 h 354"/>
                <a:gd name="T40" fmla="*/ 448 w 574"/>
                <a:gd name="T41" fmla="*/ 321 h 354"/>
                <a:gd name="T42" fmla="*/ 489 w 574"/>
                <a:gd name="T43" fmla="*/ 301 h 354"/>
                <a:gd name="T44" fmla="*/ 524 w 574"/>
                <a:gd name="T45" fmla="*/ 274 h 354"/>
                <a:gd name="T46" fmla="*/ 551 w 574"/>
                <a:gd name="T47" fmla="*/ 245 h 354"/>
                <a:gd name="T48" fmla="*/ 568 w 574"/>
                <a:gd name="T49" fmla="*/ 212 h 354"/>
                <a:gd name="T50" fmla="*/ 574 w 574"/>
                <a:gd name="T51" fmla="*/ 177 h 354"/>
                <a:gd name="T52" fmla="*/ 571 w 574"/>
                <a:gd name="T53" fmla="*/ 159 h 354"/>
                <a:gd name="T54" fmla="*/ 560 w 574"/>
                <a:gd name="T55" fmla="*/ 124 h 354"/>
                <a:gd name="T56" fmla="*/ 539 w 574"/>
                <a:gd name="T57" fmla="*/ 91 h 354"/>
                <a:gd name="T58" fmla="*/ 509 w 574"/>
                <a:gd name="T59" fmla="*/ 65 h 354"/>
                <a:gd name="T60" fmla="*/ 468 w 574"/>
                <a:gd name="T61" fmla="*/ 41 h 354"/>
                <a:gd name="T62" fmla="*/ 424 w 574"/>
                <a:gd name="T63" fmla="*/ 21 h 354"/>
                <a:gd name="T64" fmla="*/ 374 w 574"/>
                <a:gd name="T65" fmla="*/ 9 h 354"/>
                <a:gd name="T66" fmla="*/ 318 w 574"/>
                <a:gd name="T67" fmla="*/ 0 h 354"/>
                <a:gd name="T68" fmla="*/ 288 w 574"/>
                <a:gd name="T69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74" h="354">
                  <a:moveTo>
                    <a:pt x="288" y="0"/>
                  </a:moveTo>
                  <a:lnTo>
                    <a:pt x="288" y="0"/>
                  </a:lnTo>
                  <a:lnTo>
                    <a:pt x="259" y="0"/>
                  </a:lnTo>
                  <a:lnTo>
                    <a:pt x="230" y="3"/>
                  </a:lnTo>
                  <a:lnTo>
                    <a:pt x="203" y="9"/>
                  </a:lnTo>
                  <a:lnTo>
                    <a:pt x="176" y="15"/>
                  </a:lnTo>
                  <a:lnTo>
                    <a:pt x="150" y="21"/>
                  </a:lnTo>
                  <a:lnTo>
                    <a:pt x="126" y="30"/>
                  </a:lnTo>
                  <a:lnTo>
                    <a:pt x="106" y="41"/>
                  </a:lnTo>
                  <a:lnTo>
                    <a:pt x="85" y="53"/>
                  </a:lnTo>
                  <a:lnTo>
                    <a:pt x="64" y="65"/>
                  </a:lnTo>
                  <a:lnTo>
                    <a:pt x="50" y="77"/>
                  </a:lnTo>
                  <a:lnTo>
                    <a:pt x="35" y="91"/>
                  </a:lnTo>
                  <a:lnTo>
                    <a:pt x="23" y="109"/>
                  </a:lnTo>
                  <a:lnTo>
                    <a:pt x="11" y="124"/>
                  </a:lnTo>
                  <a:lnTo>
                    <a:pt x="6" y="141"/>
                  </a:lnTo>
                  <a:lnTo>
                    <a:pt x="3" y="15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3" y="195"/>
                  </a:lnTo>
                  <a:lnTo>
                    <a:pt x="6" y="212"/>
                  </a:lnTo>
                  <a:lnTo>
                    <a:pt x="11" y="227"/>
                  </a:lnTo>
                  <a:lnTo>
                    <a:pt x="23" y="245"/>
                  </a:lnTo>
                  <a:lnTo>
                    <a:pt x="35" y="259"/>
                  </a:lnTo>
                  <a:lnTo>
                    <a:pt x="50" y="274"/>
                  </a:lnTo>
                  <a:lnTo>
                    <a:pt x="64" y="289"/>
                  </a:lnTo>
                  <a:lnTo>
                    <a:pt x="85" y="301"/>
                  </a:lnTo>
                  <a:lnTo>
                    <a:pt x="106" y="312"/>
                  </a:lnTo>
                  <a:lnTo>
                    <a:pt x="126" y="321"/>
                  </a:lnTo>
                  <a:lnTo>
                    <a:pt x="150" y="330"/>
                  </a:lnTo>
                  <a:lnTo>
                    <a:pt x="176" y="339"/>
                  </a:lnTo>
                  <a:lnTo>
                    <a:pt x="203" y="345"/>
                  </a:lnTo>
                  <a:lnTo>
                    <a:pt x="230" y="348"/>
                  </a:lnTo>
                  <a:lnTo>
                    <a:pt x="259" y="351"/>
                  </a:lnTo>
                  <a:lnTo>
                    <a:pt x="288" y="354"/>
                  </a:lnTo>
                  <a:lnTo>
                    <a:pt x="288" y="354"/>
                  </a:lnTo>
                  <a:lnTo>
                    <a:pt x="318" y="351"/>
                  </a:lnTo>
                  <a:lnTo>
                    <a:pt x="344" y="348"/>
                  </a:lnTo>
                  <a:lnTo>
                    <a:pt x="374" y="345"/>
                  </a:lnTo>
                  <a:lnTo>
                    <a:pt x="397" y="339"/>
                  </a:lnTo>
                  <a:lnTo>
                    <a:pt x="424" y="330"/>
                  </a:lnTo>
                  <a:lnTo>
                    <a:pt x="448" y="321"/>
                  </a:lnTo>
                  <a:lnTo>
                    <a:pt x="468" y="312"/>
                  </a:lnTo>
                  <a:lnTo>
                    <a:pt x="489" y="301"/>
                  </a:lnTo>
                  <a:lnTo>
                    <a:pt x="509" y="289"/>
                  </a:lnTo>
                  <a:lnTo>
                    <a:pt x="524" y="274"/>
                  </a:lnTo>
                  <a:lnTo>
                    <a:pt x="539" y="259"/>
                  </a:lnTo>
                  <a:lnTo>
                    <a:pt x="551" y="245"/>
                  </a:lnTo>
                  <a:lnTo>
                    <a:pt x="560" y="227"/>
                  </a:lnTo>
                  <a:lnTo>
                    <a:pt x="568" y="212"/>
                  </a:lnTo>
                  <a:lnTo>
                    <a:pt x="571" y="195"/>
                  </a:lnTo>
                  <a:lnTo>
                    <a:pt x="574" y="177"/>
                  </a:lnTo>
                  <a:lnTo>
                    <a:pt x="574" y="177"/>
                  </a:lnTo>
                  <a:lnTo>
                    <a:pt x="571" y="159"/>
                  </a:lnTo>
                  <a:lnTo>
                    <a:pt x="568" y="141"/>
                  </a:lnTo>
                  <a:lnTo>
                    <a:pt x="560" y="124"/>
                  </a:lnTo>
                  <a:lnTo>
                    <a:pt x="551" y="109"/>
                  </a:lnTo>
                  <a:lnTo>
                    <a:pt x="539" y="91"/>
                  </a:lnTo>
                  <a:lnTo>
                    <a:pt x="524" y="77"/>
                  </a:lnTo>
                  <a:lnTo>
                    <a:pt x="509" y="65"/>
                  </a:lnTo>
                  <a:lnTo>
                    <a:pt x="489" y="53"/>
                  </a:lnTo>
                  <a:lnTo>
                    <a:pt x="468" y="41"/>
                  </a:lnTo>
                  <a:lnTo>
                    <a:pt x="448" y="30"/>
                  </a:lnTo>
                  <a:lnTo>
                    <a:pt x="424" y="21"/>
                  </a:lnTo>
                  <a:lnTo>
                    <a:pt x="397" y="15"/>
                  </a:lnTo>
                  <a:lnTo>
                    <a:pt x="374" y="9"/>
                  </a:lnTo>
                  <a:lnTo>
                    <a:pt x="344" y="3"/>
                  </a:lnTo>
                  <a:lnTo>
                    <a:pt x="318" y="0"/>
                  </a:lnTo>
                  <a:lnTo>
                    <a:pt x="288" y="0"/>
                  </a:lnTo>
                  <a:lnTo>
                    <a:pt x="2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6" name="Freeform 268"/>
            <p:cNvSpPr>
              <a:spLocks/>
            </p:cNvSpPr>
            <p:nvPr/>
          </p:nvSpPr>
          <p:spPr bwMode="auto">
            <a:xfrm>
              <a:off x="2594091" y="4099298"/>
              <a:ext cx="1096845" cy="754652"/>
            </a:xfrm>
            <a:custGeom>
              <a:avLst/>
              <a:gdLst>
                <a:gd name="T0" fmla="*/ 288 w 574"/>
                <a:gd name="T1" fmla="*/ 0 h 354"/>
                <a:gd name="T2" fmla="*/ 230 w 574"/>
                <a:gd name="T3" fmla="*/ 3 h 354"/>
                <a:gd name="T4" fmla="*/ 176 w 574"/>
                <a:gd name="T5" fmla="*/ 15 h 354"/>
                <a:gd name="T6" fmla="*/ 126 w 574"/>
                <a:gd name="T7" fmla="*/ 30 h 354"/>
                <a:gd name="T8" fmla="*/ 85 w 574"/>
                <a:gd name="T9" fmla="*/ 53 h 354"/>
                <a:gd name="T10" fmla="*/ 50 w 574"/>
                <a:gd name="T11" fmla="*/ 77 h 354"/>
                <a:gd name="T12" fmla="*/ 23 w 574"/>
                <a:gd name="T13" fmla="*/ 109 h 354"/>
                <a:gd name="T14" fmla="*/ 6 w 574"/>
                <a:gd name="T15" fmla="*/ 141 h 354"/>
                <a:gd name="T16" fmla="*/ 0 w 574"/>
                <a:gd name="T17" fmla="*/ 177 h 354"/>
                <a:gd name="T18" fmla="*/ 3 w 574"/>
                <a:gd name="T19" fmla="*/ 195 h 354"/>
                <a:gd name="T20" fmla="*/ 11 w 574"/>
                <a:gd name="T21" fmla="*/ 227 h 354"/>
                <a:gd name="T22" fmla="*/ 35 w 574"/>
                <a:gd name="T23" fmla="*/ 259 h 354"/>
                <a:gd name="T24" fmla="*/ 64 w 574"/>
                <a:gd name="T25" fmla="*/ 289 h 354"/>
                <a:gd name="T26" fmla="*/ 106 w 574"/>
                <a:gd name="T27" fmla="*/ 312 h 354"/>
                <a:gd name="T28" fmla="*/ 150 w 574"/>
                <a:gd name="T29" fmla="*/ 330 h 354"/>
                <a:gd name="T30" fmla="*/ 203 w 574"/>
                <a:gd name="T31" fmla="*/ 345 h 354"/>
                <a:gd name="T32" fmla="*/ 259 w 574"/>
                <a:gd name="T33" fmla="*/ 351 h 354"/>
                <a:gd name="T34" fmla="*/ 288 w 574"/>
                <a:gd name="T35" fmla="*/ 354 h 354"/>
                <a:gd name="T36" fmla="*/ 344 w 574"/>
                <a:gd name="T37" fmla="*/ 348 h 354"/>
                <a:gd name="T38" fmla="*/ 397 w 574"/>
                <a:gd name="T39" fmla="*/ 339 h 354"/>
                <a:gd name="T40" fmla="*/ 448 w 574"/>
                <a:gd name="T41" fmla="*/ 321 h 354"/>
                <a:gd name="T42" fmla="*/ 489 w 574"/>
                <a:gd name="T43" fmla="*/ 301 h 354"/>
                <a:gd name="T44" fmla="*/ 524 w 574"/>
                <a:gd name="T45" fmla="*/ 274 h 354"/>
                <a:gd name="T46" fmla="*/ 551 w 574"/>
                <a:gd name="T47" fmla="*/ 245 h 354"/>
                <a:gd name="T48" fmla="*/ 568 w 574"/>
                <a:gd name="T49" fmla="*/ 212 h 354"/>
                <a:gd name="T50" fmla="*/ 574 w 574"/>
                <a:gd name="T51" fmla="*/ 177 h 354"/>
                <a:gd name="T52" fmla="*/ 571 w 574"/>
                <a:gd name="T53" fmla="*/ 159 h 354"/>
                <a:gd name="T54" fmla="*/ 560 w 574"/>
                <a:gd name="T55" fmla="*/ 124 h 354"/>
                <a:gd name="T56" fmla="*/ 539 w 574"/>
                <a:gd name="T57" fmla="*/ 91 h 354"/>
                <a:gd name="T58" fmla="*/ 509 w 574"/>
                <a:gd name="T59" fmla="*/ 65 h 354"/>
                <a:gd name="T60" fmla="*/ 468 w 574"/>
                <a:gd name="T61" fmla="*/ 41 h 354"/>
                <a:gd name="T62" fmla="*/ 424 w 574"/>
                <a:gd name="T63" fmla="*/ 21 h 354"/>
                <a:gd name="T64" fmla="*/ 374 w 574"/>
                <a:gd name="T65" fmla="*/ 9 h 354"/>
                <a:gd name="T66" fmla="*/ 318 w 574"/>
                <a:gd name="T67" fmla="*/ 0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74" h="354">
                  <a:moveTo>
                    <a:pt x="288" y="0"/>
                  </a:moveTo>
                  <a:lnTo>
                    <a:pt x="288" y="0"/>
                  </a:lnTo>
                  <a:lnTo>
                    <a:pt x="259" y="0"/>
                  </a:lnTo>
                  <a:lnTo>
                    <a:pt x="230" y="3"/>
                  </a:lnTo>
                  <a:lnTo>
                    <a:pt x="203" y="9"/>
                  </a:lnTo>
                  <a:lnTo>
                    <a:pt x="176" y="15"/>
                  </a:lnTo>
                  <a:lnTo>
                    <a:pt x="150" y="21"/>
                  </a:lnTo>
                  <a:lnTo>
                    <a:pt x="126" y="30"/>
                  </a:lnTo>
                  <a:lnTo>
                    <a:pt x="106" y="41"/>
                  </a:lnTo>
                  <a:lnTo>
                    <a:pt x="85" y="53"/>
                  </a:lnTo>
                  <a:lnTo>
                    <a:pt x="64" y="65"/>
                  </a:lnTo>
                  <a:lnTo>
                    <a:pt x="50" y="77"/>
                  </a:lnTo>
                  <a:lnTo>
                    <a:pt x="35" y="91"/>
                  </a:lnTo>
                  <a:lnTo>
                    <a:pt x="23" y="109"/>
                  </a:lnTo>
                  <a:lnTo>
                    <a:pt x="11" y="124"/>
                  </a:lnTo>
                  <a:lnTo>
                    <a:pt x="6" y="141"/>
                  </a:lnTo>
                  <a:lnTo>
                    <a:pt x="3" y="159"/>
                  </a:lnTo>
                  <a:lnTo>
                    <a:pt x="0" y="177"/>
                  </a:lnTo>
                  <a:lnTo>
                    <a:pt x="0" y="177"/>
                  </a:lnTo>
                  <a:lnTo>
                    <a:pt x="3" y="195"/>
                  </a:lnTo>
                  <a:lnTo>
                    <a:pt x="6" y="212"/>
                  </a:lnTo>
                  <a:lnTo>
                    <a:pt x="11" y="227"/>
                  </a:lnTo>
                  <a:lnTo>
                    <a:pt x="23" y="245"/>
                  </a:lnTo>
                  <a:lnTo>
                    <a:pt x="35" y="259"/>
                  </a:lnTo>
                  <a:lnTo>
                    <a:pt x="50" y="274"/>
                  </a:lnTo>
                  <a:lnTo>
                    <a:pt x="64" y="289"/>
                  </a:lnTo>
                  <a:lnTo>
                    <a:pt x="85" y="301"/>
                  </a:lnTo>
                  <a:lnTo>
                    <a:pt x="106" y="312"/>
                  </a:lnTo>
                  <a:lnTo>
                    <a:pt x="126" y="321"/>
                  </a:lnTo>
                  <a:lnTo>
                    <a:pt x="150" y="330"/>
                  </a:lnTo>
                  <a:lnTo>
                    <a:pt x="176" y="339"/>
                  </a:lnTo>
                  <a:lnTo>
                    <a:pt x="203" y="345"/>
                  </a:lnTo>
                  <a:lnTo>
                    <a:pt x="230" y="348"/>
                  </a:lnTo>
                  <a:lnTo>
                    <a:pt x="259" y="351"/>
                  </a:lnTo>
                  <a:lnTo>
                    <a:pt x="288" y="354"/>
                  </a:lnTo>
                  <a:lnTo>
                    <a:pt x="288" y="354"/>
                  </a:lnTo>
                  <a:lnTo>
                    <a:pt x="318" y="351"/>
                  </a:lnTo>
                  <a:lnTo>
                    <a:pt x="344" y="348"/>
                  </a:lnTo>
                  <a:lnTo>
                    <a:pt x="374" y="345"/>
                  </a:lnTo>
                  <a:lnTo>
                    <a:pt x="397" y="339"/>
                  </a:lnTo>
                  <a:lnTo>
                    <a:pt x="424" y="330"/>
                  </a:lnTo>
                  <a:lnTo>
                    <a:pt x="448" y="321"/>
                  </a:lnTo>
                  <a:lnTo>
                    <a:pt x="468" y="312"/>
                  </a:lnTo>
                  <a:lnTo>
                    <a:pt x="489" y="301"/>
                  </a:lnTo>
                  <a:lnTo>
                    <a:pt x="509" y="289"/>
                  </a:lnTo>
                  <a:lnTo>
                    <a:pt x="524" y="274"/>
                  </a:lnTo>
                  <a:lnTo>
                    <a:pt x="539" y="259"/>
                  </a:lnTo>
                  <a:lnTo>
                    <a:pt x="551" y="245"/>
                  </a:lnTo>
                  <a:lnTo>
                    <a:pt x="560" y="227"/>
                  </a:lnTo>
                  <a:lnTo>
                    <a:pt x="568" y="212"/>
                  </a:lnTo>
                  <a:lnTo>
                    <a:pt x="571" y="195"/>
                  </a:lnTo>
                  <a:lnTo>
                    <a:pt x="574" y="177"/>
                  </a:lnTo>
                  <a:lnTo>
                    <a:pt x="574" y="177"/>
                  </a:lnTo>
                  <a:lnTo>
                    <a:pt x="571" y="159"/>
                  </a:lnTo>
                  <a:lnTo>
                    <a:pt x="568" y="141"/>
                  </a:lnTo>
                  <a:lnTo>
                    <a:pt x="560" y="124"/>
                  </a:lnTo>
                  <a:lnTo>
                    <a:pt x="551" y="109"/>
                  </a:lnTo>
                  <a:lnTo>
                    <a:pt x="539" y="91"/>
                  </a:lnTo>
                  <a:lnTo>
                    <a:pt x="524" y="77"/>
                  </a:lnTo>
                  <a:lnTo>
                    <a:pt x="509" y="65"/>
                  </a:lnTo>
                  <a:lnTo>
                    <a:pt x="489" y="53"/>
                  </a:lnTo>
                  <a:lnTo>
                    <a:pt x="468" y="41"/>
                  </a:lnTo>
                  <a:lnTo>
                    <a:pt x="448" y="30"/>
                  </a:lnTo>
                  <a:lnTo>
                    <a:pt x="424" y="21"/>
                  </a:lnTo>
                  <a:lnTo>
                    <a:pt x="397" y="15"/>
                  </a:lnTo>
                  <a:lnTo>
                    <a:pt x="374" y="9"/>
                  </a:lnTo>
                  <a:lnTo>
                    <a:pt x="344" y="3"/>
                  </a:lnTo>
                  <a:lnTo>
                    <a:pt x="318" y="0"/>
                  </a:lnTo>
                  <a:lnTo>
                    <a:pt x="288" y="0"/>
                  </a:lnTo>
                </a:path>
              </a:pathLst>
            </a:custGeom>
            <a:noFill/>
            <a:ln w="9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7" name="Freeform 269"/>
            <p:cNvSpPr>
              <a:spLocks noEditPoints="1"/>
            </p:cNvSpPr>
            <p:nvPr/>
          </p:nvSpPr>
          <p:spPr bwMode="auto">
            <a:xfrm>
              <a:off x="3685204" y="4131274"/>
              <a:ext cx="1165637" cy="351745"/>
            </a:xfrm>
            <a:custGeom>
              <a:avLst/>
              <a:gdLst>
                <a:gd name="T0" fmla="*/ 575 w 610"/>
                <a:gd name="T1" fmla="*/ 0 h 165"/>
                <a:gd name="T2" fmla="*/ 610 w 610"/>
                <a:gd name="T3" fmla="*/ 15 h 165"/>
                <a:gd name="T4" fmla="*/ 575 w 610"/>
                <a:gd name="T5" fmla="*/ 32 h 165"/>
                <a:gd name="T6" fmla="*/ 575 w 610"/>
                <a:gd name="T7" fmla="*/ 0 h 165"/>
                <a:gd name="T8" fmla="*/ 3 w 610"/>
                <a:gd name="T9" fmla="*/ 159 h 165"/>
                <a:gd name="T10" fmla="*/ 307 w 610"/>
                <a:gd name="T11" fmla="*/ 159 h 165"/>
                <a:gd name="T12" fmla="*/ 304 w 610"/>
                <a:gd name="T13" fmla="*/ 162 h 165"/>
                <a:gd name="T14" fmla="*/ 304 w 610"/>
                <a:gd name="T15" fmla="*/ 15 h 165"/>
                <a:gd name="T16" fmla="*/ 307 w 610"/>
                <a:gd name="T17" fmla="*/ 15 h 165"/>
                <a:gd name="T18" fmla="*/ 581 w 610"/>
                <a:gd name="T19" fmla="*/ 15 h 165"/>
                <a:gd name="T20" fmla="*/ 584 w 610"/>
                <a:gd name="T21" fmla="*/ 15 h 165"/>
                <a:gd name="T22" fmla="*/ 581 w 610"/>
                <a:gd name="T23" fmla="*/ 17 h 165"/>
                <a:gd name="T24" fmla="*/ 307 w 610"/>
                <a:gd name="T25" fmla="*/ 17 h 165"/>
                <a:gd name="T26" fmla="*/ 310 w 610"/>
                <a:gd name="T27" fmla="*/ 15 h 165"/>
                <a:gd name="T28" fmla="*/ 310 w 610"/>
                <a:gd name="T29" fmla="*/ 162 h 165"/>
                <a:gd name="T30" fmla="*/ 307 w 610"/>
                <a:gd name="T31" fmla="*/ 165 h 165"/>
                <a:gd name="T32" fmla="*/ 3 w 610"/>
                <a:gd name="T33" fmla="*/ 165 h 165"/>
                <a:gd name="T34" fmla="*/ 0 w 610"/>
                <a:gd name="T35" fmla="*/ 162 h 165"/>
                <a:gd name="T36" fmla="*/ 3 w 610"/>
                <a:gd name="T37" fmla="*/ 159 h 1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0" h="165">
                  <a:moveTo>
                    <a:pt x="575" y="0"/>
                  </a:moveTo>
                  <a:lnTo>
                    <a:pt x="610" y="15"/>
                  </a:lnTo>
                  <a:lnTo>
                    <a:pt x="575" y="32"/>
                  </a:lnTo>
                  <a:lnTo>
                    <a:pt x="575" y="0"/>
                  </a:lnTo>
                  <a:close/>
                  <a:moveTo>
                    <a:pt x="3" y="159"/>
                  </a:moveTo>
                  <a:lnTo>
                    <a:pt x="307" y="159"/>
                  </a:lnTo>
                  <a:lnTo>
                    <a:pt x="304" y="162"/>
                  </a:lnTo>
                  <a:lnTo>
                    <a:pt x="304" y="15"/>
                  </a:lnTo>
                  <a:lnTo>
                    <a:pt x="307" y="15"/>
                  </a:lnTo>
                  <a:lnTo>
                    <a:pt x="581" y="15"/>
                  </a:lnTo>
                  <a:lnTo>
                    <a:pt x="584" y="15"/>
                  </a:lnTo>
                  <a:lnTo>
                    <a:pt x="581" y="17"/>
                  </a:lnTo>
                  <a:lnTo>
                    <a:pt x="307" y="17"/>
                  </a:lnTo>
                  <a:lnTo>
                    <a:pt x="310" y="15"/>
                  </a:lnTo>
                  <a:lnTo>
                    <a:pt x="310" y="162"/>
                  </a:lnTo>
                  <a:lnTo>
                    <a:pt x="307" y="165"/>
                  </a:lnTo>
                  <a:lnTo>
                    <a:pt x="3" y="165"/>
                  </a:lnTo>
                  <a:lnTo>
                    <a:pt x="0" y="162"/>
                  </a:lnTo>
                  <a:lnTo>
                    <a:pt x="3" y="159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8" name="Freeform 270"/>
            <p:cNvSpPr>
              <a:spLocks noEditPoints="1"/>
            </p:cNvSpPr>
            <p:nvPr/>
          </p:nvSpPr>
          <p:spPr bwMode="auto">
            <a:xfrm>
              <a:off x="3685204" y="4331662"/>
              <a:ext cx="1165637" cy="151357"/>
            </a:xfrm>
            <a:custGeom>
              <a:avLst/>
              <a:gdLst>
                <a:gd name="T0" fmla="*/ 575 w 610"/>
                <a:gd name="T1" fmla="*/ 0 h 71"/>
                <a:gd name="T2" fmla="*/ 610 w 610"/>
                <a:gd name="T3" fmla="*/ 18 h 71"/>
                <a:gd name="T4" fmla="*/ 575 w 610"/>
                <a:gd name="T5" fmla="*/ 35 h 71"/>
                <a:gd name="T6" fmla="*/ 575 w 610"/>
                <a:gd name="T7" fmla="*/ 0 h 71"/>
                <a:gd name="T8" fmla="*/ 3 w 610"/>
                <a:gd name="T9" fmla="*/ 65 h 71"/>
                <a:gd name="T10" fmla="*/ 307 w 610"/>
                <a:gd name="T11" fmla="*/ 65 h 71"/>
                <a:gd name="T12" fmla="*/ 304 w 610"/>
                <a:gd name="T13" fmla="*/ 68 h 71"/>
                <a:gd name="T14" fmla="*/ 304 w 610"/>
                <a:gd name="T15" fmla="*/ 18 h 71"/>
                <a:gd name="T16" fmla="*/ 307 w 610"/>
                <a:gd name="T17" fmla="*/ 15 h 71"/>
                <a:gd name="T18" fmla="*/ 581 w 610"/>
                <a:gd name="T19" fmla="*/ 15 h 71"/>
                <a:gd name="T20" fmla="*/ 584 w 610"/>
                <a:gd name="T21" fmla="*/ 18 h 71"/>
                <a:gd name="T22" fmla="*/ 581 w 610"/>
                <a:gd name="T23" fmla="*/ 21 h 71"/>
                <a:gd name="T24" fmla="*/ 307 w 610"/>
                <a:gd name="T25" fmla="*/ 21 h 71"/>
                <a:gd name="T26" fmla="*/ 310 w 610"/>
                <a:gd name="T27" fmla="*/ 18 h 71"/>
                <a:gd name="T28" fmla="*/ 310 w 610"/>
                <a:gd name="T29" fmla="*/ 68 h 71"/>
                <a:gd name="T30" fmla="*/ 307 w 610"/>
                <a:gd name="T31" fmla="*/ 71 h 71"/>
                <a:gd name="T32" fmla="*/ 3 w 610"/>
                <a:gd name="T33" fmla="*/ 71 h 71"/>
                <a:gd name="T34" fmla="*/ 0 w 610"/>
                <a:gd name="T35" fmla="*/ 68 h 71"/>
                <a:gd name="T36" fmla="*/ 3 w 610"/>
                <a:gd name="T37" fmla="*/ 65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0" h="71">
                  <a:moveTo>
                    <a:pt x="575" y="0"/>
                  </a:moveTo>
                  <a:lnTo>
                    <a:pt x="610" y="18"/>
                  </a:lnTo>
                  <a:lnTo>
                    <a:pt x="575" y="35"/>
                  </a:lnTo>
                  <a:lnTo>
                    <a:pt x="575" y="0"/>
                  </a:lnTo>
                  <a:close/>
                  <a:moveTo>
                    <a:pt x="3" y="65"/>
                  </a:moveTo>
                  <a:lnTo>
                    <a:pt x="307" y="65"/>
                  </a:lnTo>
                  <a:lnTo>
                    <a:pt x="304" y="68"/>
                  </a:lnTo>
                  <a:lnTo>
                    <a:pt x="304" y="18"/>
                  </a:lnTo>
                  <a:lnTo>
                    <a:pt x="307" y="15"/>
                  </a:lnTo>
                  <a:lnTo>
                    <a:pt x="581" y="15"/>
                  </a:lnTo>
                  <a:lnTo>
                    <a:pt x="584" y="18"/>
                  </a:lnTo>
                  <a:lnTo>
                    <a:pt x="581" y="21"/>
                  </a:lnTo>
                  <a:lnTo>
                    <a:pt x="307" y="21"/>
                  </a:lnTo>
                  <a:lnTo>
                    <a:pt x="310" y="18"/>
                  </a:lnTo>
                  <a:lnTo>
                    <a:pt x="310" y="68"/>
                  </a:lnTo>
                  <a:lnTo>
                    <a:pt x="307" y="71"/>
                  </a:lnTo>
                  <a:lnTo>
                    <a:pt x="3" y="71"/>
                  </a:lnTo>
                  <a:lnTo>
                    <a:pt x="0" y="68"/>
                  </a:lnTo>
                  <a:lnTo>
                    <a:pt x="3" y="6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9" name="Freeform 271"/>
            <p:cNvSpPr>
              <a:spLocks noEditPoints="1"/>
            </p:cNvSpPr>
            <p:nvPr/>
          </p:nvSpPr>
          <p:spPr bwMode="auto">
            <a:xfrm>
              <a:off x="3685204" y="4470228"/>
              <a:ext cx="1165637" cy="138567"/>
            </a:xfrm>
            <a:custGeom>
              <a:avLst/>
              <a:gdLst>
                <a:gd name="T0" fmla="*/ 575 w 610"/>
                <a:gd name="T1" fmla="*/ 32 h 65"/>
                <a:gd name="T2" fmla="*/ 610 w 610"/>
                <a:gd name="T3" fmla="*/ 47 h 65"/>
                <a:gd name="T4" fmla="*/ 575 w 610"/>
                <a:gd name="T5" fmla="*/ 65 h 65"/>
                <a:gd name="T6" fmla="*/ 575 w 610"/>
                <a:gd name="T7" fmla="*/ 32 h 65"/>
                <a:gd name="T8" fmla="*/ 3 w 610"/>
                <a:gd name="T9" fmla="*/ 0 h 65"/>
                <a:gd name="T10" fmla="*/ 307 w 610"/>
                <a:gd name="T11" fmla="*/ 0 h 65"/>
                <a:gd name="T12" fmla="*/ 310 w 610"/>
                <a:gd name="T13" fmla="*/ 3 h 65"/>
                <a:gd name="T14" fmla="*/ 310 w 610"/>
                <a:gd name="T15" fmla="*/ 47 h 65"/>
                <a:gd name="T16" fmla="*/ 307 w 610"/>
                <a:gd name="T17" fmla="*/ 47 h 65"/>
                <a:gd name="T18" fmla="*/ 581 w 610"/>
                <a:gd name="T19" fmla="*/ 47 h 65"/>
                <a:gd name="T20" fmla="*/ 584 w 610"/>
                <a:gd name="T21" fmla="*/ 47 h 65"/>
                <a:gd name="T22" fmla="*/ 581 w 610"/>
                <a:gd name="T23" fmla="*/ 50 h 65"/>
                <a:gd name="T24" fmla="*/ 307 w 610"/>
                <a:gd name="T25" fmla="*/ 50 h 65"/>
                <a:gd name="T26" fmla="*/ 304 w 610"/>
                <a:gd name="T27" fmla="*/ 47 h 65"/>
                <a:gd name="T28" fmla="*/ 304 w 610"/>
                <a:gd name="T29" fmla="*/ 3 h 65"/>
                <a:gd name="T30" fmla="*/ 307 w 610"/>
                <a:gd name="T31" fmla="*/ 6 h 65"/>
                <a:gd name="T32" fmla="*/ 3 w 610"/>
                <a:gd name="T33" fmla="*/ 6 h 65"/>
                <a:gd name="T34" fmla="*/ 0 w 610"/>
                <a:gd name="T35" fmla="*/ 3 h 65"/>
                <a:gd name="T36" fmla="*/ 3 w 610"/>
                <a:gd name="T37" fmla="*/ 0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0" h="65">
                  <a:moveTo>
                    <a:pt x="575" y="32"/>
                  </a:moveTo>
                  <a:lnTo>
                    <a:pt x="610" y="47"/>
                  </a:lnTo>
                  <a:lnTo>
                    <a:pt x="575" y="65"/>
                  </a:lnTo>
                  <a:lnTo>
                    <a:pt x="575" y="32"/>
                  </a:lnTo>
                  <a:close/>
                  <a:moveTo>
                    <a:pt x="3" y="0"/>
                  </a:moveTo>
                  <a:lnTo>
                    <a:pt x="307" y="0"/>
                  </a:lnTo>
                  <a:lnTo>
                    <a:pt x="310" y="3"/>
                  </a:lnTo>
                  <a:lnTo>
                    <a:pt x="310" y="47"/>
                  </a:lnTo>
                  <a:lnTo>
                    <a:pt x="307" y="47"/>
                  </a:lnTo>
                  <a:lnTo>
                    <a:pt x="581" y="47"/>
                  </a:lnTo>
                  <a:lnTo>
                    <a:pt x="584" y="47"/>
                  </a:lnTo>
                  <a:lnTo>
                    <a:pt x="581" y="50"/>
                  </a:lnTo>
                  <a:lnTo>
                    <a:pt x="307" y="50"/>
                  </a:lnTo>
                  <a:lnTo>
                    <a:pt x="304" y="47"/>
                  </a:lnTo>
                  <a:lnTo>
                    <a:pt x="304" y="3"/>
                  </a:lnTo>
                  <a:lnTo>
                    <a:pt x="307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0" name="Freeform 272"/>
            <p:cNvSpPr>
              <a:spLocks noEditPoints="1"/>
            </p:cNvSpPr>
            <p:nvPr/>
          </p:nvSpPr>
          <p:spPr bwMode="auto">
            <a:xfrm>
              <a:off x="3685204" y="4470228"/>
              <a:ext cx="1165637" cy="345349"/>
            </a:xfrm>
            <a:custGeom>
              <a:avLst/>
              <a:gdLst>
                <a:gd name="T0" fmla="*/ 575 w 610"/>
                <a:gd name="T1" fmla="*/ 127 h 162"/>
                <a:gd name="T2" fmla="*/ 610 w 610"/>
                <a:gd name="T3" fmla="*/ 144 h 162"/>
                <a:gd name="T4" fmla="*/ 575 w 610"/>
                <a:gd name="T5" fmla="*/ 162 h 162"/>
                <a:gd name="T6" fmla="*/ 575 w 610"/>
                <a:gd name="T7" fmla="*/ 127 h 162"/>
                <a:gd name="T8" fmla="*/ 3 w 610"/>
                <a:gd name="T9" fmla="*/ 0 h 162"/>
                <a:gd name="T10" fmla="*/ 307 w 610"/>
                <a:gd name="T11" fmla="*/ 0 h 162"/>
                <a:gd name="T12" fmla="*/ 310 w 610"/>
                <a:gd name="T13" fmla="*/ 3 h 162"/>
                <a:gd name="T14" fmla="*/ 310 w 610"/>
                <a:gd name="T15" fmla="*/ 144 h 162"/>
                <a:gd name="T16" fmla="*/ 307 w 610"/>
                <a:gd name="T17" fmla="*/ 141 h 162"/>
                <a:gd name="T18" fmla="*/ 581 w 610"/>
                <a:gd name="T19" fmla="*/ 141 h 162"/>
                <a:gd name="T20" fmla="*/ 584 w 610"/>
                <a:gd name="T21" fmla="*/ 144 h 162"/>
                <a:gd name="T22" fmla="*/ 581 w 610"/>
                <a:gd name="T23" fmla="*/ 147 h 162"/>
                <a:gd name="T24" fmla="*/ 307 w 610"/>
                <a:gd name="T25" fmla="*/ 147 h 162"/>
                <a:gd name="T26" fmla="*/ 304 w 610"/>
                <a:gd name="T27" fmla="*/ 144 h 162"/>
                <a:gd name="T28" fmla="*/ 304 w 610"/>
                <a:gd name="T29" fmla="*/ 3 h 162"/>
                <a:gd name="T30" fmla="*/ 307 w 610"/>
                <a:gd name="T31" fmla="*/ 6 h 162"/>
                <a:gd name="T32" fmla="*/ 3 w 610"/>
                <a:gd name="T33" fmla="*/ 6 h 162"/>
                <a:gd name="T34" fmla="*/ 0 w 610"/>
                <a:gd name="T35" fmla="*/ 3 h 162"/>
                <a:gd name="T36" fmla="*/ 3 w 610"/>
                <a:gd name="T37" fmla="*/ 0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10" h="162">
                  <a:moveTo>
                    <a:pt x="575" y="127"/>
                  </a:moveTo>
                  <a:lnTo>
                    <a:pt x="610" y="144"/>
                  </a:lnTo>
                  <a:lnTo>
                    <a:pt x="575" y="162"/>
                  </a:lnTo>
                  <a:lnTo>
                    <a:pt x="575" y="127"/>
                  </a:lnTo>
                  <a:close/>
                  <a:moveTo>
                    <a:pt x="3" y="0"/>
                  </a:moveTo>
                  <a:lnTo>
                    <a:pt x="307" y="0"/>
                  </a:lnTo>
                  <a:lnTo>
                    <a:pt x="310" y="3"/>
                  </a:lnTo>
                  <a:lnTo>
                    <a:pt x="310" y="144"/>
                  </a:lnTo>
                  <a:lnTo>
                    <a:pt x="307" y="141"/>
                  </a:lnTo>
                  <a:lnTo>
                    <a:pt x="581" y="141"/>
                  </a:lnTo>
                  <a:lnTo>
                    <a:pt x="584" y="144"/>
                  </a:lnTo>
                  <a:lnTo>
                    <a:pt x="581" y="147"/>
                  </a:lnTo>
                  <a:lnTo>
                    <a:pt x="307" y="147"/>
                  </a:lnTo>
                  <a:lnTo>
                    <a:pt x="304" y="144"/>
                  </a:lnTo>
                  <a:lnTo>
                    <a:pt x="304" y="3"/>
                  </a:lnTo>
                  <a:lnTo>
                    <a:pt x="307" y="6"/>
                  </a:lnTo>
                  <a:lnTo>
                    <a:pt x="3" y="6"/>
                  </a:lnTo>
                  <a:lnTo>
                    <a:pt x="0" y="3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Rectangle 19"/>
            <p:cNvSpPr>
              <a:spLocks noChangeArrowheads="1"/>
            </p:cNvSpPr>
            <p:nvPr/>
          </p:nvSpPr>
          <p:spPr bwMode="auto">
            <a:xfrm>
              <a:off x="5578242" y="1871898"/>
              <a:ext cx="532197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Rectangle 19"/>
            <p:cNvSpPr>
              <a:spLocks noChangeArrowheads="1"/>
            </p:cNvSpPr>
            <p:nvPr/>
          </p:nvSpPr>
          <p:spPr bwMode="auto">
            <a:xfrm>
              <a:off x="3146632" y="2477487"/>
              <a:ext cx="391133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0" name="Rectangle 19"/>
            <p:cNvSpPr>
              <a:spLocks noChangeArrowheads="1"/>
            </p:cNvSpPr>
            <p:nvPr/>
          </p:nvSpPr>
          <p:spPr bwMode="auto">
            <a:xfrm>
              <a:off x="5578242" y="2122898"/>
              <a:ext cx="304571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Quoi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1" name="Rectangle 19"/>
            <p:cNvSpPr>
              <a:spLocks noChangeArrowheads="1"/>
            </p:cNvSpPr>
            <p:nvPr/>
          </p:nvSpPr>
          <p:spPr bwMode="auto">
            <a:xfrm>
              <a:off x="5578242" y="2373898"/>
              <a:ext cx="246862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2" name="Rectangle 19"/>
            <p:cNvSpPr>
              <a:spLocks noChangeArrowheads="1"/>
            </p:cNvSpPr>
            <p:nvPr/>
          </p:nvSpPr>
          <p:spPr bwMode="auto">
            <a:xfrm>
              <a:off x="5578242" y="2624899"/>
              <a:ext cx="498534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Combien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3" name="Rectangle 19"/>
            <p:cNvSpPr>
              <a:spLocks noChangeArrowheads="1"/>
            </p:cNvSpPr>
            <p:nvPr/>
          </p:nvSpPr>
          <p:spPr bwMode="auto">
            <a:xfrm>
              <a:off x="5578242" y="2875899"/>
              <a:ext cx="224420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Où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4" name="Rectangle 19"/>
            <p:cNvSpPr>
              <a:spLocks noChangeArrowheads="1"/>
            </p:cNvSpPr>
            <p:nvPr/>
          </p:nvSpPr>
          <p:spPr bwMode="auto">
            <a:xfrm>
              <a:off x="5578242" y="3126899"/>
              <a:ext cx="397545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Quand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5" name="Rectangle 19"/>
            <p:cNvSpPr>
              <a:spLocks noChangeArrowheads="1"/>
            </p:cNvSpPr>
            <p:nvPr/>
          </p:nvSpPr>
          <p:spPr bwMode="auto">
            <a:xfrm>
              <a:off x="5578242" y="3377898"/>
              <a:ext cx="500136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Pourquoi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6" name="Rectangle 19"/>
            <p:cNvSpPr>
              <a:spLocks noChangeArrowheads="1"/>
            </p:cNvSpPr>
            <p:nvPr/>
          </p:nvSpPr>
          <p:spPr bwMode="auto">
            <a:xfrm>
              <a:off x="2955877" y="1748896"/>
              <a:ext cx="772647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CQQCOQP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7" name="Rectangle 19"/>
            <p:cNvSpPr>
              <a:spLocks noChangeArrowheads="1"/>
            </p:cNvSpPr>
            <p:nvPr/>
          </p:nvSpPr>
          <p:spPr bwMode="auto">
            <a:xfrm>
              <a:off x="2946945" y="4383198"/>
              <a:ext cx="391133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8" name="Rectangle 19"/>
            <p:cNvSpPr>
              <a:spLocks noChangeArrowheads="1"/>
            </p:cNvSpPr>
            <p:nvPr/>
          </p:nvSpPr>
          <p:spPr bwMode="auto">
            <a:xfrm>
              <a:off x="4905797" y="4132575"/>
              <a:ext cx="1117293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Description du problème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9" name="Rectangle 19"/>
            <p:cNvSpPr>
              <a:spLocks noChangeArrowheads="1"/>
            </p:cNvSpPr>
            <p:nvPr/>
          </p:nvSpPr>
          <p:spPr bwMode="auto">
            <a:xfrm>
              <a:off x="4905797" y="4337067"/>
              <a:ext cx="1049967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Recherche des causes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0" name="Rectangle 19"/>
            <p:cNvSpPr>
              <a:spLocks noChangeArrowheads="1"/>
            </p:cNvSpPr>
            <p:nvPr/>
          </p:nvSpPr>
          <p:spPr bwMode="auto">
            <a:xfrm>
              <a:off x="4905797" y="4541558"/>
              <a:ext cx="1604606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Description des solutions possibles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1" name="Rectangle 19"/>
            <p:cNvSpPr>
              <a:spLocks noChangeArrowheads="1"/>
            </p:cNvSpPr>
            <p:nvPr/>
          </p:nvSpPr>
          <p:spPr bwMode="auto">
            <a:xfrm>
              <a:off x="4905797" y="4746050"/>
              <a:ext cx="1117293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Description du problème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12" name="Connecteur droit 11"/>
            <p:cNvCxnSpPr/>
            <p:nvPr/>
          </p:nvCxnSpPr>
          <p:spPr>
            <a:xfrm>
              <a:off x="2231740" y="1555244"/>
              <a:ext cx="4680520" cy="0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Connecteur droit 13"/>
            <p:cNvCxnSpPr/>
            <p:nvPr/>
          </p:nvCxnSpPr>
          <p:spPr>
            <a:xfrm>
              <a:off x="2231740" y="1555244"/>
              <a:ext cx="0" cy="2030626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Connecteur droit 56"/>
            <p:cNvCxnSpPr/>
            <p:nvPr/>
          </p:nvCxnSpPr>
          <p:spPr>
            <a:xfrm>
              <a:off x="2231740" y="3585870"/>
              <a:ext cx="4680520" cy="0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Connecteur droit 57"/>
            <p:cNvCxnSpPr/>
            <p:nvPr/>
          </p:nvCxnSpPr>
          <p:spPr>
            <a:xfrm>
              <a:off x="6912260" y="1562939"/>
              <a:ext cx="0" cy="2022931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Connecteur droit 58"/>
            <p:cNvCxnSpPr/>
            <p:nvPr/>
          </p:nvCxnSpPr>
          <p:spPr>
            <a:xfrm>
              <a:off x="2231740" y="3714745"/>
              <a:ext cx="4680520" cy="0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onnecteur droit 59"/>
            <p:cNvCxnSpPr/>
            <p:nvPr/>
          </p:nvCxnSpPr>
          <p:spPr>
            <a:xfrm>
              <a:off x="2231740" y="3714745"/>
              <a:ext cx="0" cy="1224875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Connecteur droit 61"/>
            <p:cNvCxnSpPr/>
            <p:nvPr/>
          </p:nvCxnSpPr>
          <p:spPr>
            <a:xfrm>
              <a:off x="2231740" y="4939620"/>
              <a:ext cx="4680520" cy="0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Connecteur droit 63"/>
            <p:cNvCxnSpPr/>
            <p:nvPr/>
          </p:nvCxnSpPr>
          <p:spPr>
            <a:xfrm>
              <a:off x="6912260" y="3714744"/>
              <a:ext cx="0" cy="1224875"/>
            </a:xfrm>
            <a:prstGeom prst="line">
              <a:avLst/>
            </a:prstGeom>
            <a:ln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" name="Rectangle 19"/>
            <p:cNvSpPr>
              <a:spLocks noChangeArrowheads="1"/>
            </p:cNvSpPr>
            <p:nvPr/>
          </p:nvSpPr>
          <p:spPr bwMode="auto">
            <a:xfrm>
              <a:off x="2838910" y="3837567"/>
              <a:ext cx="1537279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Problème/Causes/ Solutions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000261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1"/>
            <a:chOff x="498979" y="258762"/>
            <a:chExt cx="8645031" cy="884241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39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2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FAIRE EXPRIMER UN BESOIN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3223732" y="6503989"/>
            <a:ext cx="269653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RÉPONSE DU FORMATEUR</a:t>
            </a:r>
          </a:p>
        </p:txBody>
      </p:sp>
      <p:grpSp>
        <p:nvGrpSpPr>
          <p:cNvPr id="92" name="Groupe 91"/>
          <p:cNvGrpSpPr/>
          <p:nvPr/>
        </p:nvGrpSpPr>
        <p:grpSpPr>
          <a:xfrm>
            <a:off x="2458898" y="1350739"/>
            <a:ext cx="4254666" cy="4454525"/>
            <a:chOff x="2458898" y="1201738"/>
            <a:chExt cx="4254666" cy="4454525"/>
          </a:xfrm>
        </p:grpSpPr>
        <p:sp>
          <p:nvSpPr>
            <p:cNvPr id="5" name="Freeform 5"/>
            <p:cNvSpPr>
              <a:spLocks/>
            </p:cNvSpPr>
            <p:nvPr/>
          </p:nvSpPr>
          <p:spPr bwMode="auto">
            <a:xfrm>
              <a:off x="3101975" y="386238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0 h 216"/>
                <a:gd name="T12" fmla="*/ 18 w 216"/>
                <a:gd name="T13" fmla="*/ 46 h 216"/>
                <a:gd name="T14" fmla="*/ 8 w 216"/>
                <a:gd name="T15" fmla="*/ 64 h 216"/>
                <a:gd name="T16" fmla="*/ 2 w 216"/>
                <a:gd name="T17" fmla="*/ 86 h 216"/>
                <a:gd name="T18" fmla="*/ 0 w 216"/>
                <a:gd name="T19" fmla="*/ 108 h 216"/>
                <a:gd name="T20" fmla="*/ 0 w 216"/>
                <a:gd name="T21" fmla="*/ 108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8 h 216"/>
                <a:gd name="T32" fmla="*/ 66 w 216"/>
                <a:gd name="T33" fmla="*/ 208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8 h 216"/>
                <a:gd name="T44" fmla="*/ 168 w 216"/>
                <a:gd name="T45" fmla="*/ 198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8 h 216"/>
                <a:gd name="T56" fmla="*/ 216 w 216"/>
                <a:gd name="T57" fmla="*/ 108 h 216"/>
                <a:gd name="T58" fmla="*/ 212 w 216"/>
                <a:gd name="T59" fmla="*/ 86 h 216"/>
                <a:gd name="T60" fmla="*/ 206 w 216"/>
                <a:gd name="T61" fmla="*/ 64 h 216"/>
                <a:gd name="T62" fmla="*/ 196 w 216"/>
                <a:gd name="T63" fmla="*/ 46 h 216"/>
                <a:gd name="T64" fmla="*/ 184 w 216"/>
                <a:gd name="T65" fmla="*/ 30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  <a:gd name="T74" fmla="*/ 108 w 216"/>
                <a:gd name="T7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2" y="86"/>
                  </a:lnTo>
                  <a:lnTo>
                    <a:pt x="206" y="64"/>
                  </a:lnTo>
                  <a:lnTo>
                    <a:pt x="196" y="46"/>
                  </a:lnTo>
                  <a:lnTo>
                    <a:pt x="184" y="30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3101975" y="386238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0 h 216"/>
                <a:gd name="T12" fmla="*/ 18 w 216"/>
                <a:gd name="T13" fmla="*/ 46 h 216"/>
                <a:gd name="T14" fmla="*/ 8 w 216"/>
                <a:gd name="T15" fmla="*/ 64 h 216"/>
                <a:gd name="T16" fmla="*/ 2 w 216"/>
                <a:gd name="T17" fmla="*/ 86 h 216"/>
                <a:gd name="T18" fmla="*/ 0 w 216"/>
                <a:gd name="T19" fmla="*/ 108 h 216"/>
                <a:gd name="T20" fmla="*/ 0 w 216"/>
                <a:gd name="T21" fmla="*/ 108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8 h 216"/>
                <a:gd name="T32" fmla="*/ 66 w 216"/>
                <a:gd name="T33" fmla="*/ 208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8 h 216"/>
                <a:gd name="T44" fmla="*/ 168 w 216"/>
                <a:gd name="T45" fmla="*/ 198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8 h 216"/>
                <a:gd name="T56" fmla="*/ 216 w 216"/>
                <a:gd name="T57" fmla="*/ 108 h 216"/>
                <a:gd name="T58" fmla="*/ 212 w 216"/>
                <a:gd name="T59" fmla="*/ 86 h 216"/>
                <a:gd name="T60" fmla="*/ 206 w 216"/>
                <a:gd name="T61" fmla="*/ 64 h 216"/>
                <a:gd name="T62" fmla="*/ 196 w 216"/>
                <a:gd name="T63" fmla="*/ 46 h 216"/>
                <a:gd name="T64" fmla="*/ 184 w 216"/>
                <a:gd name="T65" fmla="*/ 30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2" y="86"/>
                  </a:lnTo>
                  <a:lnTo>
                    <a:pt x="206" y="64"/>
                  </a:lnTo>
                  <a:lnTo>
                    <a:pt x="196" y="46"/>
                  </a:lnTo>
                  <a:lnTo>
                    <a:pt x="184" y="30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3903663" y="3868738"/>
              <a:ext cx="2803525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3903663" y="3868738"/>
              <a:ext cx="2803525" cy="327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Freeform 10"/>
            <p:cNvSpPr>
              <a:spLocks/>
            </p:cNvSpPr>
            <p:nvPr/>
          </p:nvSpPr>
          <p:spPr bwMode="auto">
            <a:xfrm>
              <a:off x="3101975" y="433863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0 h 216"/>
                <a:gd name="T12" fmla="*/ 18 w 216"/>
                <a:gd name="T13" fmla="*/ 46 h 216"/>
                <a:gd name="T14" fmla="*/ 8 w 216"/>
                <a:gd name="T15" fmla="*/ 64 h 216"/>
                <a:gd name="T16" fmla="*/ 2 w 216"/>
                <a:gd name="T17" fmla="*/ 86 h 216"/>
                <a:gd name="T18" fmla="*/ 0 w 216"/>
                <a:gd name="T19" fmla="*/ 106 h 216"/>
                <a:gd name="T20" fmla="*/ 0 w 216"/>
                <a:gd name="T21" fmla="*/ 106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8 h 216"/>
                <a:gd name="T32" fmla="*/ 66 w 216"/>
                <a:gd name="T33" fmla="*/ 208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8 h 216"/>
                <a:gd name="T44" fmla="*/ 168 w 216"/>
                <a:gd name="T45" fmla="*/ 198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6 h 216"/>
                <a:gd name="T56" fmla="*/ 216 w 216"/>
                <a:gd name="T57" fmla="*/ 106 h 216"/>
                <a:gd name="T58" fmla="*/ 212 w 216"/>
                <a:gd name="T59" fmla="*/ 86 h 216"/>
                <a:gd name="T60" fmla="*/ 206 w 216"/>
                <a:gd name="T61" fmla="*/ 64 h 216"/>
                <a:gd name="T62" fmla="*/ 196 w 216"/>
                <a:gd name="T63" fmla="*/ 46 h 216"/>
                <a:gd name="T64" fmla="*/ 184 w 216"/>
                <a:gd name="T65" fmla="*/ 30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  <a:gd name="T74" fmla="*/ 108 w 216"/>
                <a:gd name="T7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6"/>
                  </a:lnTo>
                  <a:lnTo>
                    <a:pt x="216" y="106"/>
                  </a:lnTo>
                  <a:lnTo>
                    <a:pt x="212" y="86"/>
                  </a:lnTo>
                  <a:lnTo>
                    <a:pt x="206" y="64"/>
                  </a:lnTo>
                  <a:lnTo>
                    <a:pt x="196" y="46"/>
                  </a:lnTo>
                  <a:lnTo>
                    <a:pt x="184" y="30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Freeform 11"/>
            <p:cNvSpPr>
              <a:spLocks/>
            </p:cNvSpPr>
            <p:nvPr/>
          </p:nvSpPr>
          <p:spPr bwMode="auto">
            <a:xfrm>
              <a:off x="3101975" y="433863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0 h 216"/>
                <a:gd name="T12" fmla="*/ 18 w 216"/>
                <a:gd name="T13" fmla="*/ 46 h 216"/>
                <a:gd name="T14" fmla="*/ 8 w 216"/>
                <a:gd name="T15" fmla="*/ 64 h 216"/>
                <a:gd name="T16" fmla="*/ 2 w 216"/>
                <a:gd name="T17" fmla="*/ 86 h 216"/>
                <a:gd name="T18" fmla="*/ 0 w 216"/>
                <a:gd name="T19" fmla="*/ 106 h 216"/>
                <a:gd name="T20" fmla="*/ 0 w 216"/>
                <a:gd name="T21" fmla="*/ 106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8 h 216"/>
                <a:gd name="T32" fmla="*/ 66 w 216"/>
                <a:gd name="T33" fmla="*/ 208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8 h 216"/>
                <a:gd name="T44" fmla="*/ 168 w 216"/>
                <a:gd name="T45" fmla="*/ 198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6 h 216"/>
                <a:gd name="T56" fmla="*/ 216 w 216"/>
                <a:gd name="T57" fmla="*/ 106 h 216"/>
                <a:gd name="T58" fmla="*/ 212 w 216"/>
                <a:gd name="T59" fmla="*/ 86 h 216"/>
                <a:gd name="T60" fmla="*/ 206 w 216"/>
                <a:gd name="T61" fmla="*/ 64 h 216"/>
                <a:gd name="T62" fmla="*/ 196 w 216"/>
                <a:gd name="T63" fmla="*/ 46 h 216"/>
                <a:gd name="T64" fmla="*/ 184 w 216"/>
                <a:gd name="T65" fmla="*/ 30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6"/>
                  </a:lnTo>
                  <a:lnTo>
                    <a:pt x="216" y="106"/>
                  </a:lnTo>
                  <a:lnTo>
                    <a:pt x="212" y="86"/>
                  </a:lnTo>
                  <a:lnTo>
                    <a:pt x="206" y="64"/>
                  </a:lnTo>
                  <a:lnTo>
                    <a:pt x="196" y="46"/>
                  </a:lnTo>
                  <a:lnTo>
                    <a:pt x="184" y="30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3903663" y="4405313"/>
              <a:ext cx="28035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3903663" y="4405313"/>
              <a:ext cx="28035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Freeform 15"/>
            <p:cNvSpPr>
              <a:spLocks/>
            </p:cNvSpPr>
            <p:nvPr/>
          </p:nvSpPr>
          <p:spPr bwMode="auto">
            <a:xfrm>
              <a:off x="3101975" y="481488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2 h 216"/>
                <a:gd name="T12" fmla="*/ 18 w 216"/>
                <a:gd name="T13" fmla="*/ 48 h 216"/>
                <a:gd name="T14" fmla="*/ 8 w 216"/>
                <a:gd name="T15" fmla="*/ 66 h 216"/>
                <a:gd name="T16" fmla="*/ 2 w 216"/>
                <a:gd name="T17" fmla="*/ 86 h 216"/>
                <a:gd name="T18" fmla="*/ 0 w 216"/>
                <a:gd name="T19" fmla="*/ 106 h 216"/>
                <a:gd name="T20" fmla="*/ 0 w 216"/>
                <a:gd name="T21" fmla="*/ 106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6 h 216"/>
                <a:gd name="T32" fmla="*/ 66 w 216"/>
                <a:gd name="T33" fmla="*/ 206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6 h 216"/>
                <a:gd name="T44" fmla="*/ 168 w 216"/>
                <a:gd name="T45" fmla="*/ 196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6 h 216"/>
                <a:gd name="T56" fmla="*/ 216 w 216"/>
                <a:gd name="T57" fmla="*/ 106 h 216"/>
                <a:gd name="T58" fmla="*/ 212 w 216"/>
                <a:gd name="T59" fmla="*/ 86 h 216"/>
                <a:gd name="T60" fmla="*/ 206 w 216"/>
                <a:gd name="T61" fmla="*/ 66 h 216"/>
                <a:gd name="T62" fmla="*/ 196 w 216"/>
                <a:gd name="T63" fmla="*/ 48 h 216"/>
                <a:gd name="T64" fmla="*/ 184 w 216"/>
                <a:gd name="T65" fmla="*/ 32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  <a:gd name="T74" fmla="*/ 108 w 216"/>
                <a:gd name="T7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68" y="196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6"/>
                  </a:lnTo>
                  <a:lnTo>
                    <a:pt x="216" y="106"/>
                  </a:lnTo>
                  <a:lnTo>
                    <a:pt x="212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Freeform 16"/>
            <p:cNvSpPr>
              <a:spLocks/>
            </p:cNvSpPr>
            <p:nvPr/>
          </p:nvSpPr>
          <p:spPr bwMode="auto">
            <a:xfrm>
              <a:off x="3101975" y="4814888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2 h 216"/>
                <a:gd name="T12" fmla="*/ 18 w 216"/>
                <a:gd name="T13" fmla="*/ 48 h 216"/>
                <a:gd name="T14" fmla="*/ 8 w 216"/>
                <a:gd name="T15" fmla="*/ 66 h 216"/>
                <a:gd name="T16" fmla="*/ 2 w 216"/>
                <a:gd name="T17" fmla="*/ 86 h 216"/>
                <a:gd name="T18" fmla="*/ 0 w 216"/>
                <a:gd name="T19" fmla="*/ 106 h 216"/>
                <a:gd name="T20" fmla="*/ 0 w 216"/>
                <a:gd name="T21" fmla="*/ 106 h 216"/>
                <a:gd name="T22" fmla="*/ 2 w 216"/>
                <a:gd name="T23" fmla="*/ 128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6 h 216"/>
                <a:gd name="T32" fmla="*/ 66 w 216"/>
                <a:gd name="T33" fmla="*/ 206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6 h 216"/>
                <a:gd name="T44" fmla="*/ 168 w 216"/>
                <a:gd name="T45" fmla="*/ 196 h 216"/>
                <a:gd name="T46" fmla="*/ 184 w 216"/>
                <a:gd name="T47" fmla="*/ 184 h 216"/>
                <a:gd name="T48" fmla="*/ 196 w 216"/>
                <a:gd name="T49" fmla="*/ 168 h 216"/>
                <a:gd name="T50" fmla="*/ 206 w 216"/>
                <a:gd name="T51" fmla="*/ 150 h 216"/>
                <a:gd name="T52" fmla="*/ 212 w 216"/>
                <a:gd name="T53" fmla="*/ 128 h 216"/>
                <a:gd name="T54" fmla="*/ 216 w 216"/>
                <a:gd name="T55" fmla="*/ 106 h 216"/>
                <a:gd name="T56" fmla="*/ 216 w 216"/>
                <a:gd name="T57" fmla="*/ 106 h 216"/>
                <a:gd name="T58" fmla="*/ 212 w 216"/>
                <a:gd name="T59" fmla="*/ 86 h 216"/>
                <a:gd name="T60" fmla="*/ 206 w 216"/>
                <a:gd name="T61" fmla="*/ 66 h 216"/>
                <a:gd name="T62" fmla="*/ 196 w 216"/>
                <a:gd name="T63" fmla="*/ 48 h 216"/>
                <a:gd name="T64" fmla="*/ 184 w 216"/>
                <a:gd name="T65" fmla="*/ 32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68" y="196"/>
                  </a:lnTo>
                  <a:lnTo>
                    <a:pt x="184" y="184"/>
                  </a:lnTo>
                  <a:lnTo>
                    <a:pt x="196" y="168"/>
                  </a:lnTo>
                  <a:lnTo>
                    <a:pt x="206" y="150"/>
                  </a:lnTo>
                  <a:lnTo>
                    <a:pt x="212" y="128"/>
                  </a:lnTo>
                  <a:lnTo>
                    <a:pt x="216" y="106"/>
                  </a:lnTo>
                  <a:lnTo>
                    <a:pt x="216" y="106"/>
                  </a:lnTo>
                  <a:lnTo>
                    <a:pt x="212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18"/>
            <p:cNvSpPr>
              <a:spLocks noChangeArrowheads="1"/>
            </p:cNvSpPr>
            <p:nvPr/>
          </p:nvSpPr>
          <p:spPr bwMode="auto">
            <a:xfrm>
              <a:off x="3900488" y="4884738"/>
              <a:ext cx="28035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3900488" y="4884738"/>
              <a:ext cx="28035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Freeform 20"/>
            <p:cNvSpPr>
              <a:spLocks/>
            </p:cNvSpPr>
            <p:nvPr/>
          </p:nvSpPr>
          <p:spPr bwMode="auto">
            <a:xfrm>
              <a:off x="3100388" y="5313363"/>
              <a:ext cx="346075" cy="342900"/>
            </a:xfrm>
            <a:custGeom>
              <a:avLst/>
              <a:gdLst>
                <a:gd name="T0" fmla="*/ 108 w 218"/>
                <a:gd name="T1" fmla="*/ 0 h 216"/>
                <a:gd name="T2" fmla="*/ 108 w 218"/>
                <a:gd name="T3" fmla="*/ 0 h 216"/>
                <a:gd name="T4" fmla="*/ 86 w 218"/>
                <a:gd name="T5" fmla="*/ 2 h 216"/>
                <a:gd name="T6" fmla="*/ 66 w 218"/>
                <a:gd name="T7" fmla="*/ 8 h 216"/>
                <a:gd name="T8" fmla="*/ 48 w 218"/>
                <a:gd name="T9" fmla="*/ 18 h 216"/>
                <a:gd name="T10" fmla="*/ 32 w 218"/>
                <a:gd name="T11" fmla="*/ 30 h 216"/>
                <a:gd name="T12" fmla="*/ 18 w 218"/>
                <a:gd name="T13" fmla="*/ 46 h 216"/>
                <a:gd name="T14" fmla="*/ 8 w 218"/>
                <a:gd name="T15" fmla="*/ 64 h 216"/>
                <a:gd name="T16" fmla="*/ 2 w 218"/>
                <a:gd name="T17" fmla="*/ 84 h 216"/>
                <a:gd name="T18" fmla="*/ 0 w 218"/>
                <a:gd name="T19" fmla="*/ 106 h 216"/>
                <a:gd name="T20" fmla="*/ 0 w 218"/>
                <a:gd name="T21" fmla="*/ 106 h 216"/>
                <a:gd name="T22" fmla="*/ 2 w 218"/>
                <a:gd name="T23" fmla="*/ 128 h 216"/>
                <a:gd name="T24" fmla="*/ 8 w 218"/>
                <a:gd name="T25" fmla="*/ 150 h 216"/>
                <a:gd name="T26" fmla="*/ 18 w 218"/>
                <a:gd name="T27" fmla="*/ 168 h 216"/>
                <a:gd name="T28" fmla="*/ 32 w 218"/>
                <a:gd name="T29" fmla="*/ 184 h 216"/>
                <a:gd name="T30" fmla="*/ 48 w 218"/>
                <a:gd name="T31" fmla="*/ 196 h 216"/>
                <a:gd name="T32" fmla="*/ 66 w 218"/>
                <a:gd name="T33" fmla="*/ 206 h 216"/>
                <a:gd name="T34" fmla="*/ 86 w 218"/>
                <a:gd name="T35" fmla="*/ 214 h 216"/>
                <a:gd name="T36" fmla="*/ 108 w 218"/>
                <a:gd name="T37" fmla="*/ 216 h 216"/>
                <a:gd name="T38" fmla="*/ 108 w 218"/>
                <a:gd name="T39" fmla="*/ 216 h 216"/>
                <a:gd name="T40" fmla="*/ 130 w 218"/>
                <a:gd name="T41" fmla="*/ 214 h 216"/>
                <a:gd name="T42" fmla="*/ 150 w 218"/>
                <a:gd name="T43" fmla="*/ 206 h 216"/>
                <a:gd name="T44" fmla="*/ 170 w 218"/>
                <a:gd name="T45" fmla="*/ 196 h 216"/>
                <a:gd name="T46" fmla="*/ 186 w 218"/>
                <a:gd name="T47" fmla="*/ 184 h 216"/>
                <a:gd name="T48" fmla="*/ 198 w 218"/>
                <a:gd name="T49" fmla="*/ 168 h 216"/>
                <a:gd name="T50" fmla="*/ 208 w 218"/>
                <a:gd name="T51" fmla="*/ 150 h 216"/>
                <a:gd name="T52" fmla="*/ 214 w 218"/>
                <a:gd name="T53" fmla="*/ 128 h 216"/>
                <a:gd name="T54" fmla="*/ 218 w 218"/>
                <a:gd name="T55" fmla="*/ 106 h 216"/>
                <a:gd name="T56" fmla="*/ 218 w 218"/>
                <a:gd name="T57" fmla="*/ 106 h 216"/>
                <a:gd name="T58" fmla="*/ 214 w 218"/>
                <a:gd name="T59" fmla="*/ 84 h 216"/>
                <a:gd name="T60" fmla="*/ 208 w 218"/>
                <a:gd name="T61" fmla="*/ 64 h 216"/>
                <a:gd name="T62" fmla="*/ 198 w 218"/>
                <a:gd name="T63" fmla="*/ 46 h 216"/>
                <a:gd name="T64" fmla="*/ 186 w 218"/>
                <a:gd name="T65" fmla="*/ 30 h 216"/>
                <a:gd name="T66" fmla="*/ 170 w 218"/>
                <a:gd name="T67" fmla="*/ 18 h 216"/>
                <a:gd name="T68" fmla="*/ 150 w 218"/>
                <a:gd name="T69" fmla="*/ 8 h 216"/>
                <a:gd name="T70" fmla="*/ 130 w 218"/>
                <a:gd name="T71" fmla="*/ 2 h 216"/>
                <a:gd name="T72" fmla="*/ 108 w 218"/>
                <a:gd name="T73" fmla="*/ 0 h 216"/>
                <a:gd name="T74" fmla="*/ 108 w 218"/>
                <a:gd name="T7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70" y="196"/>
                  </a:lnTo>
                  <a:lnTo>
                    <a:pt x="186" y="184"/>
                  </a:lnTo>
                  <a:lnTo>
                    <a:pt x="198" y="168"/>
                  </a:lnTo>
                  <a:lnTo>
                    <a:pt x="208" y="150"/>
                  </a:lnTo>
                  <a:lnTo>
                    <a:pt x="214" y="128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4" y="84"/>
                  </a:lnTo>
                  <a:lnTo>
                    <a:pt x="208" y="64"/>
                  </a:lnTo>
                  <a:lnTo>
                    <a:pt x="198" y="46"/>
                  </a:lnTo>
                  <a:lnTo>
                    <a:pt x="186" y="30"/>
                  </a:lnTo>
                  <a:lnTo>
                    <a:pt x="170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Freeform 21"/>
            <p:cNvSpPr>
              <a:spLocks/>
            </p:cNvSpPr>
            <p:nvPr/>
          </p:nvSpPr>
          <p:spPr bwMode="auto">
            <a:xfrm>
              <a:off x="3100388" y="5313363"/>
              <a:ext cx="346075" cy="342900"/>
            </a:xfrm>
            <a:custGeom>
              <a:avLst/>
              <a:gdLst>
                <a:gd name="T0" fmla="*/ 108 w 218"/>
                <a:gd name="T1" fmla="*/ 0 h 216"/>
                <a:gd name="T2" fmla="*/ 108 w 218"/>
                <a:gd name="T3" fmla="*/ 0 h 216"/>
                <a:gd name="T4" fmla="*/ 86 w 218"/>
                <a:gd name="T5" fmla="*/ 2 h 216"/>
                <a:gd name="T6" fmla="*/ 66 w 218"/>
                <a:gd name="T7" fmla="*/ 8 h 216"/>
                <a:gd name="T8" fmla="*/ 48 w 218"/>
                <a:gd name="T9" fmla="*/ 18 h 216"/>
                <a:gd name="T10" fmla="*/ 32 w 218"/>
                <a:gd name="T11" fmla="*/ 30 h 216"/>
                <a:gd name="T12" fmla="*/ 18 w 218"/>
                <a:gd name="T13" fmla="*/ 46 h 216"/>
                <a:gd name="T14" fmla="*/ 8 w 218"/>
                <a:gd name="T15" fmla="*/ 64 h 216"/>
                <a:gd name="T16" fmla="*/ 2 w 218"/>
                <a:gd name="T17" fmla="*/ 84 h 216"/>
                <a:gd name="T18" fmla="*/ 0 w 218"/>
                <a:gd name="T19" fmla="*/ 106 h 216"/>
                <a:gd name="T20" fmla="*/ 0 w 218"/>
                <a:gd name="T21" fmla="*/ 106 h 216"/>
                <a:gd name="T22" fmla="*/ 2 w 218"/>
                <a:gd name="T23" fmla="*/ 128 h 216"/>
                <a:gd name="T24" fmla="*/ 8 w 218"/>
                <a:gd name="T25" fmla="*/ 150 h 216"/>
                <a:gd name="T26" fmla="*/ 18 w 218"/>
                <a:gd name="T27" fmla="*/ 168 h 216"/>
                <a:gd name="T28" fmla="*/ 32 w 218"/>
                <a:gd name="T29" fmla="*/ 184 h 216"/>
                <a:gd name="T30" fmla="*/ 48 w 218"/>
                <a:gd name="T31" fmla="*/ 196 h 216"/>
                <a:gd name="T32" fmla="*/ 66 w 218"/>
                <a:gd name="T33" fmla="*/ 206 h 216"/>
                <a:gd name="T34" fmla="*/ 86 w 218"/>
                <a:gd name="T35" fmla="*/ 214 h 216"/>
                <a:gd name="T36" fmla="*/ 108 w 218"/>
                <a:gd name="T37" fmla="*/ 216 h 216"/>
                <a:gd name="T38" fmla="*/ 108 w 218"/>
                <a:gd name="T39" fmla="*/ 216 h 216"/>
                <a:gd name="T40" fmla="*/ 130 w 218"/>
                <a:gd name="T41" fmla="*/ 214 h 216"/>
                <a:gd name="T42" fmla="*/ 150 w 218"/>
                <a:gd name="T43" fmla="*/ 206 h 216"/>
                <a:gd name="T44" fmla="*/ 170 w 218"/>
                <a:gd name="T45" fmla="*/ 196 h 216"/>
                <a:gd name="T46" fmla="*/ 186 w 218"/>
                <a:gd name="T47" fmla="*/ 184 h 216"/>
                <a:gd name="T48" fmla="*/ 198 w 218"/>
                <a:gd name="T49" fmla="*/ 168 h 216"/>
                <a:gd name="T50" fmla="*/ 208 w 218"/>
                <a:gd name="T51" fmla="*/ 150 h 216"/>
                <a:gd name="T52" fmla="*/ 214 w 218"/>
                <a:gd name="T53" fmla="*/ 128 h 216"/>
                <a:gd name="T54" fmla="*/ 218 w 218"/>
                <a:gd name="T55" fmla="*/ 106 h 216"/>
                <a:gd name="T56" fmla="*/ 218 w 218"/>
                <a:gd name="T57" fmla="*/ 106 h 216"/>
                <a:gd name="T58" fmla="*/ 214 w 218"/>
                <a:gd name="T59" fmla="*/ 84 h 216"/>
                <a:gd name="T60" fmla="*/ 208 w 218"/>
                <a:gd name="T61" fmla="*/ 64 h 216"/>
                <a:gd name="T62" fmla="*/ 198 w 218"/>
                <a:gd name="T63" fmla="*/ 46 h 216"/>
                <a:gd name="T64" fmla="*/ 186 w 218"/>
                <a:gd name="T65" fmla="*/ 30 h 216"/>
                <a:gd name="T66" fmla="*/ 170 w 218"/>
                <a:gd name="T67" fmla="*/ 18 h 216"/>
                <a:gd name="T68" fmla="*/ 150 w 218"/>
                <a:gd name="T69" fmla="*/ 8 h 216"/>
                <a:gd name="T70" fmla="*/ 130 w 218"/>
                <a:gd name="T71" fmla="*/ 2 h 216"/>
                <a:gd name="T72" fmla="*/ 108 w 218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8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0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2" y="128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70" y="196"/>
                  </a:lnTo>
                  <a:lnTo>
                    <a:pt x="186" y="184"/>
                  </a:lnTo>
                  <a:lnTo>
                    <a:pt x="198" y="168"/>
                  </a:lnTo>
                  <a:lnTo>
                    <a:pt x="208" y="150"/>
                  </a:lnTo>
                  <a:lnTo>
                    <a:pt x="214" y="128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4" y="84"/>
                  </a:lnTo>
                  <a:lnTo>
                    <a:pt x="208" y="64"/>
                  </a:lnTo>
                  <a:lnTo>
                    <a:pt x="198" y="46"/>
                  </a:lnTo>
                  <a:lnTo>
                    <a:pt x="186" y="30"/>
                  </a:lnTo>
                  <a:lnTo>
                    <a:pt x="170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23"/>
            <p:cNvSpPr>
              <a:spLocks noChangeArrowheads="1"/>
            </p:cNvSpPr>
            <p:nvPr/>
          </p:nvSpPr>
          <p:spPr bwMode="auto">
            <a:xfrm>
              <a:off x="3900488" y="5383213"/>
              <a:ext cx="280352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24"/>
            <p:cNvSpPr>
              <a:spLocks noChangeArrowheads="1"/>
            </p:cNvSpPr>
            <p:nvPr/>
          </p:nvSpPr>
          <p:spPr bwMode="auto">
            <a:xfrm>
              <a:off x="3900488" y="5383213"/>
              <a:ext cx="28035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2700338" y="1201738"/>
              <a:ext cx="1511300" cy="635000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5046663" y="1316038"/>
              <a:ext cx="1371600" cy="704850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27"/>
            <p:cNvSpPr>
              <a:spLocks/>
            </p:cNvSpPr>
            <p:nvPr/>
          </p:nvSpPr>
          <p:spPr bwMode="auto">
            <a:xfrm>
              <a:off x="4176713" y="1382713"/>
              <a:ext cx="285750" cy="285750"/>
            </a:xfrm>
            <a:custGeom>
              <a:avLst/>
              <a:gdLst>
                <a:gd name="T0" fmla="*/ 134 w 180"/>
                <a:gd name="T1" fmla="*/ 0 h 180"/>
                <a:gd name="T2" fmla="*/ 134 w 180"/>
                <a:gd name="T3" fmla="*/ 46 h 180"/>
                <a:gd name="T4" fmla="*/ 0 w 180"/>
                <a:gd name="T5" fmla="*/ 46 h 180"/>
                <a:gd name="T6" fmla="*/ 0 w 180"/>
                <a:gd name="T7" fmla="*/ 136 h 180"/>
                <a:gd name="T8" fmla="*/ 134 w 180"/>
                <a:gd name="T9" fmla="*/ 136 h 180"/>
                <a:gd name="T10" fmla="*/ 134 w 180"/>
                <a:gd name="T11" fmla="*/ 180 h 180"/>
                <a:gd name="T12" fmla="*/ 180 w 180"/>
                <a:gd name="T13" fmla="*/ 92 h 180"/>
                <a:gd name="T14" fmla="*/ 134 w 180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180">
                  <a:moveTo>
                    <a:pt x="134" y="0"/>
                  </a:moveTo>
                  <a:lnTo>
                    <a:pt x="134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134" y="136"/>
                  </a:lnTo>
                  <a:lnTo>
                    <a:pt x="134" y="180"/>
                  </a:lnTo>
                  <a:lnTo>
                    <a:pt x="180" y="92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Freeform 28"/>
            <p:cNvSpPr>
              <a:spLocks/>
            </p:cNvSpPr>
            <p:nvPr/>
          </p:nvSpPr>
          <p:spPr bwMode="auto">
            <a:xfrm>
              <a:off x="4176713" y="1382713"/>
              <a:ext cx="285750" cy="285750"/>
            </a:xfrm>
            <a:custGeom>
              <a:avLst/>
              <a:gdLst>
                <a:gd name="T0" fmla="*/ 134 w 180"/>
                <a:gd name="T1" fmla="*/ 0 h 180"/>
                <a:gd name="T2" fmla="*/ 134 w 180"/>
                <a:gd name="T3" fmla="*/ 46 h 180"/>
                <a:gd name="T4" fmla="*/ 0 w 180"/>
                <a:gd name="T5" fmla="*/ 46 h 180"/>
                <a:gd name="T6" fmla="*/ 0 w 180"/>
                <a:gd name="T7" fmla="*/ 136 h 180"/>
                <a:gd name="T8" fmla="*/ 134 w 180"/>
                <a:gd name="T9" fmla="*/ 136 h 180"/>
                <a:gd name="T10" fmla="*/ 134 w 180"/>
                <a:gd name="T11" fmla="*/ 180 h 180"/>
                <a:gd name="T12" fmla="*/ 180 w 180"/>
                <a:gd name="T13" fmla="*/ 92 h 180"/>
                <a:gd name="T14" fmla="*/ 134 w 180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180">
                  <a:moveTo>
                    <a:pt x="134" y="0"/>
                  </a:moveTo>
                  <a:lnTo>
                    <a:pt x="134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134" y="136"/>
                  </a:lnTo>
                  <a:lnTo>
                    <a:pt x="134" y="180"/>
                  </a:lnTo>
                  <a:lnTo>
                    <a:pt x="180" y="92"/>
                  </a:lnTo>
                  <a:lnTo>
                    <a:pt x="13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29"/>
            <p:cNvSpPr>
              <a:spLocks/>
            </p:cNvSpPr>
            <p:nvPr/>
          </p:nvSpPr>
          <p:spPr bwMode="auto">
            <a:xfrm>
              <a:off x="4808538" y="1554163"/>
              <a:ext cx="282575" cy="282575"/>
            </a:xfrm>
            <a:custGeom>
              <a:avLst/>
              <a:gdLst>
                <a:gd name="T0" fmla="*/ 44 w 178"/>
                <a:gd name="T1" fmla="*/ 0 h 178"/>
                <a:gd name="T2" fmla="*/ 44 w 178"/>
                <a:gd name="T3" fmla="*/ 44 h 178"/>
                <a:gd name="T4" fmla="*/ 178 w 178"/>
                <a:gd name="T5" fmla="*/ 44 h 178"/>
                <a:gd name="T6" fmla="*/ 178 w 178"/>
                <a:gd name="T7" fmla="*/ 134 h 178"/>
                <a:gd name="T8" fmla="*/ 44 w 178"/>
                <a:gd name="T9" fmla="*/ 134 h 178"/>
                <a:gd name="T10" fmla="*/ 44 w 178"/>
                <a:gd name="T11" fmla="*/ 178 h 178"/>
                <a:gd name="T12" fmla="*/ 0 w 178"/>
                <a:gd name="T13" fmla="*/ 88 h 178"/>
                <a:gd name="T14" fmla="*/ 44 w 178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44" y="0"/>
                  </a:moveTo>
                  <a:lnTo>
                    <a:pt x="44" y="44"/>
                  </a:lnTo>
                  <a:lnTo>
                    <a:pt x="178" y="44"/>
                  </a:lnTo>
                  <a:lnTo>
                    <a:pt x="178" y="134"/>
                  </a:lnTo>
                  <a:lnTo>
                    <a:pt x="44" y="134"/>
                  </a:lnTo>
                  <a:lnTo>
                    <a:pt x="44" y="178"/>
                  </a:lnTo>
                  <a:lnTo>
                    <a:pt x="0" y="88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30"/>
            <p:cNvSpPr>
              <a:spLocks/>
            </p:cNvSpPr>
            <p:nvPr/>
          </p:nvSpPr>
          <p:spPr bwMode="auto">
            <a:xfrm>
              <a:off x="4808538" y="1554163"/>
              <a:ext cx="282575" cy="282575"/>
            </a:xfrm>
            <a:custGeom>
              <a:avLst/>
              <a:gdLst>
                <a:gd name="T0" fmla="*/ 44 w 178"/>
                <a:gd name="T1" fmla="*/ 0 h 178"/>
                <a:gd name="T2" fmla="*/ 44 w 178"/>
                <a:gd name="T3" fmla="*/ 44 h 178"/>
                <a:gd name="T4" fmla="*/ 178 w 178"/>
                <a:gd name="T5" fmla="*/ 44 h 178"/>
                <a:gd name="T6" fmla="*/ 178 w 178"/>
                <a:gd name="T7" fmla="*/ 134 h 178"/>
                <a:gd name="T8" fmla="*/ 44 w 178"/>
                <a:gd name="T9" fmla="*/ 134 h 178"/>
                <a:gd name="T10" fmla="*/ 44 w 178"/>
                <a:gd name="T11" fmla="*/ 178 h 178"/>
                <a:gd name="T12" fmla="*/ 0 w 178"/>
                <a:gd name="T13" fmla="*/ 88 h 178"/>
                <a:gd name="T14" fmla="*/ 44 w 178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8" h="178">
                  <a:moveTo>
                    <a:pt x="44" y="0"/>
                  </a:moveTo>
                  <a:lnTo>
                    <a:pt x="44" y="44"/>
                  </a:lnTo>
                  <a:lnTo>
                    <a:pt x="178" y="44"/>
                  </a:lnTo>
                  <a:lnTo>
                    <a:pt x="178" y="134"/>
                  </a:lnTo>
                  <a:lnTo>
                    <a:pt x="44" y="134"/>
                  </a:lnTo>
                  <a:lnTo>
                    <a:pt x="44" y="178"/>
                  </a:lnTo>
                  <a:lnTo>
                    <a:pt x="0" y="88"/>
                  </a:lnTo>
                  <a:lnTo>
                    <a:pt x="4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31"/>
            <p:cNvSpPr>
              <a:spLocks noChangeArrowheads="1"/>
            </p:cNvSpPr>
            <p:nvPr/>
          </p:nvSpPr>
          <p:spPr bwMode="auto">
            <a:xfrm>
              <a:off x="3754438" y="2290763"/>
              <a:ext cx="1454150" cy="796925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4081463" y="2405063"/>
              <a:ext cx="1454150" cy="796925"/>
            </a:xfrm>
            <a:prstGeom prst="rect">
              <a:avLst/>
            </a:prstGeom>
            <a:solidFill>
              <a:srgbClr val="D8E9E3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4075113" y="2405063"/>
              <a:ext cx="1079500" cy="682625"/>
            </a:xfrm>
            <a:prstGeom prst="rect">
              <a:avLst/>
            </a:prstGeom>
            <a:solidFill>
              <a:srgbClr val="B2D3C8"/>
            </a:solidFill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34"/>
            <p:cNvSpPr>
              <a:spLocks/>
            </p:cNvSpPr>
            <p:nvPr/>
          </p:nvSpPr>
          <p:spPr bwMode="auto">
            <a:xfrm>
              <a:off x="2817813" y="3316288"/>
              <a:ext cx="339725" cy="346075"/>
            </a:xfrm>
            <a:custGeom>
              <a:avLst/>
              <a:gdLst>
                <a:gd name="T0" fmla="*/ 108 w 214"/>
                <a:gd name="T1" fmla="*/ 0 h 218"/>
                <a:gd name="T2" fmla="*/ 108 w 214"/>
                <a:gd name="T3" fmla="*/ 0 h 218"/>
                <a:gd name="T4" fmla="*/ 86 w 214"/>
                <a:gd name="T5" fmla="*/ 2 h 218"/>
                <a:gd name="T6" fmla="*/ 66 w 214"/>
                <a:gd name="T7" fmla="*/ 8 h 218"/>
                <a:gd name="T8" fmla="*/ 48 w 214"/>
                <a:gd name="T9" fmla="*/ 18 h 218"/>
                <a:gd name="T10" fmla="*/ 30 w 214"/>
                <a:gd name="T11" fmla="*/ 32 h 218"/>
                <a:gd name="T12" fmla="*/ 18 w 214"/>
                <a:gd name="T13" fmla="*/ 48 h 218"/>
                <a:gd name="T14" fmla="*/ 8 w 214"/>
                <a:gd name="T15" fmla="*/ 66 h 218"/>
                <a:gd name="T16" fmla="*/ 2 w 214"/>
                <a:gd name="T17" fmla="*/ 86 h 218"/>
                <a:gd name="T18" fmla="*/ 0 w 214"/>
                <a:gd name="T19" fmla="*/ 108 h 218"/>
                <a:gd name="T20" fmla="*/ 0 w 214"/>
                <a:gd name="T21" fmla="*/ 108 h 218"/>
                <a:gd name="T22" fmla="*/ 2 w 214"/>
                <a:gd name="T23" fmla="*/ 130 h 218"/>
                <a:gd name="T24" fmla="*/ 8 w 214"/>
                <a:gd name="T25" fmla="*/ 150 h 218"/>
                <a:gd name="T26" fmla="*/ 18 w 214"/>
                <a:gd name="T27" fmla="*/ 170 h 218"/>
                <a:gd name="T28" fmla="*/ 30 w 214"/>
                <a:gd name="T29" fmla="*/ 186 h 218"/>
                <a:gd name="T30" fmla="*/ 48 w 214"/>
                <a:gd name="T31" fmla="*/ 198 h 218"/>
                <a:gd name="T32" fmla="*/ 66 w 214"/>
                <a:gd name="T33" fmla="*/ 208 h 218"/>
                <a:gd name="T34" fmla="*/ 86 w 214"/>
                <a:gd name="T35" fmla="*/ 216 h 218"/>
                <a:gd name="T36" fmla="*/ 108 w 214"/>
                <a:gd name="T37" fmla="*/ 218 h 218"/>
                <a:gd name="T38" fmla="*/ 108 w 214"/>
                <a:gd name="T39" fmla="*/ 218 h 218"/>
                <a:gd name="T40" fmla="*/ 130 w 214"/>
                <a:gd name="T41" fmla="*/ 216 h 218"/>
                <a:gd name="T42" fmla="*/ 150 w 214"/>
                <a:gd name="T43" fmla="*/ 208 h 218"/>
                <a:gd name="T44" fmla="*/ 168 w 214"/>
                <a:gd name="T45" fmla="*/ 198 h 218"/>
                <a:gd name="T46" fmla="*/ 184 w 214"/>
                <a:gd name="T47" fmla="*/ 186 h 218"/>
                <a:gd name="T48" fmla="*/ 196 w 214"/>
                <a:gd name="T49" fmla="*/ 170 h 218"/>
                <a:gd name="T50" fmla="*/ 206 w 214"/>
                <a:gd name="T51" fmla="*/ 150 h 218"/>
                <a:gd name="T52" fmla="*/ 212 w 214"/>
                <a:gd name="T53" fmla="*/ 130 h 218"/>
                <a:gd name="T54" fmla="*/ 214 w 214"/>
                <a:gd name="T55" fmla="*/ 108 h 218"/>
                <a:gd name="T56" fmla="*/ 214 w 214"/>
                <a:gd name="T57" fmla="*/ 108 h 218"/>
                <a:gd name="T58" fmla="*/ 212 w 214"/>
                <a:gd name="T59" fmla="*/ 86 h 218"/>
                <a:gd name="T60" fmla="*/ 206 w 214"/>
                <a:gd name="T61" fmla="*/ 66 h 218"/>
                <a:gd name="T62" fmla="*/ 196 w 214"/>
                <a:gd name="T63" fmla="*/ 48 h 218"/>
                <a:gd name="T64" fmla="*/ 184 w 214"/>
                <a:gd name="T65" fmla="*/ 32 h 218"/>
                <a:gd name="T66" fmla="*/ 168 w 214"/>
                <a:gd name="T67" fmla="*/ 18 h 218"/>
                <a:gd name="T68" fmla="*/ 150 w 214"/>
                <a:gd name="T69" fmla="*/ 8 h 218"/>
                <a:gd name="T70" fmla="*/ 130 w 214"/>
                <a:gd name="T71" fmla="*/ 2 h 218"/>
                <a:gd name="T72" fmla="*/ 108 w 214"/>
                <a:gd name="T73" fmla="*/ 0 h 218"/>
                <a:gd name="T74" fmla="*/ 108 w 214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2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0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0" y="186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6"/>
                  </a:lnTo>
                  <a:lnTo>
                    <a:pt x="196" y="170"/>
                  </a:lnTo>
                  <a:lnTo>
                    <a:pt x="206" y="150"/>
                  </a:lnTo>
                  <a:lnTo>
                    <a:pt x="212" y="130"/>
                  </a:lnTo>
                  <a:lnTo>
                    <a:pt x="214" y="108"/>
                  </a:lnTo>
                  <a:lnTo>
                    <a:pt x="214" y="108"/>
                  </a:lnTo>
                  <a:lnTo>
                    <a:pt x="212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35"/>
            <p:cNvSpPr>
              <a:spLocks/>
            </p:cNvSpPr>
            <p:nvPr/>
          </p:nvSpPr>
          <p:spPr bwMode="auto">
            <a:xfrm>
              <a:off x="2817813" y="3316288"/>
              <a:ext cx="339725" cy="346075"/>
            </a:xfrm>
            <a:custGeom>
              <a:avLst/>
              <a:gdLst>
                <a:gd name="T0" fmla="*/ 108 w 214"/>
                <a:gd name="T1" fmla="*/ 0 h 218"/>
                <a:gd name="T2" fmla="*/ 108 w 214"/>
                <a:gd name="T3" fmla="*/ 0 h 218"/>
                <a:gd name="T4" fmla="*/ 86 w 214"/>
                <a:gd name="T5" fmla="*/ 2 h 218"/>
                <a:gd name="T6" fmla="*/ 66 w 214"/>
                <a:gd name="T7" fmla="*/ 8 h 218"/>
                <a:gd name="T8" fmla="*/ 48 w 214"/>
                <a:gd name="T9" fmla="*/ 18 h 218"/>
                <a:gd name="T10" fmla="*/ 30 w 214"/>
                <a:gd name="T11" fmla="*/ 32 h 218"/>
                <a:gd name="T12" fmla="*/ 18 w 214"/>
                <a:gd name="T13" fmla="*/ 48 h 218"/>
                <a:gd name="T14" fmla="*/ 8 w 214"/>
                <a:gd name="T15" fmla="*/ 66 h 218"/>
                <a:gd name="T16" fmla="*/ 2 w 214"/>
                <a:gd name="T17" fmla="*/ 86 h 218"/>
                <a:gd name="T18" fmla="*/ 0 w 214"/>
                <a:gd name="T19" fmla="*/ 108 h 218"/>
                <a:gd name="T20" fmla="*/ 0 w 214"/>
                <a:gd name="T21" fmla="*/ 108 h 218"/>
                <a:gd name="T22" fmla="*/ 2 w 214"/>
                <a:gd name="T23" fmla="*/ 130 h 218"/>
                <a:gd name="T24" fmla="*/ 8 w 214"/>
                <a:gd name="T25" fmla="*/ 150 h 218"/>
                <a:gd name="T26" fmla="*/ 18 w 214"/>
                <a:gd name="T27" fmla="*/ 170 h 218"/>
                <a:gd name="T28" fmla="*/ 30 w 214"/>
                <a:gd name="T29" fmla="*/ 186 h 218"/>
                <a:gd name="T30" fmla="*/ 48 w 214"/>
                <a:gd name="T31" fmla="*/ 198 h 218"/>
                <a:gd name="T32" fmla="*/ 66 w 214"/>
                <a:gd name="T33" fmla="*/ 208 h 218"/>
                <a:gd name="T34" fmla="*/ 86 w 214"/>
                <a:gd name="T35" fmla="*/ 216 h 218"/>
                <a:gd name="T36" fmla="*/ 108 w 214"/>
                <a:gd name="T37" fmla="*/ 218 h 218"/>
                <a:gd name="T38" fmla="*/ 108 w 214"/>
                <a:gd name="T39" fmla="*/ 218 h 218"/>
                <a:gd name="T40" fmla="*/ 130 w 214"/>
                <a:gd name="T41" fmla="*/ 216 h 218"/>
                <a:gd name="T42" fmla="*/ 150 w 214"/>
                <a:gd name="T43" fmla="*/ 208 h 218"/>
                <a:gd name="T44" fmla="*/ 168 w 214"/>
                <a:gd name="T45" fmla="*/ 198 h 218"/>
                <a:gd name="T46" fmla="*/ 184 w 214"/>
                <a:gd name="T47" fmla="*/ 186 h 218"/>
                <a:gd name="T48" fmla="*/ 196 w 214"/>
                <a:gd name="T49" fmla="*/ 170 h 218"/>
                <a:gd name="T50" fmla="*/ 206 w 214"/>
                <a:gd name="T51" fmla="*/ 150 h 218"/>
                <a:gd name="T52" fmla="*/ 212 w 214"/>
                <a:gd name="T53" fmla="*/ 130 h 218"/>
                <a:gd name="T54" fmla="*/ 214 w 214"/>
                <a:gd name="T55" fmla="*/ 108 h 218"/>
                <a:gd name="T56" fmla="*/ 214 w 214"/>
                <a:gd name="T57" fmla="*/ 108 h 218"/>
                <a:gd name="T58" fmla="*/ 212 w 214"/>
                <a:gd name="T59" fmla="*/ 86 h 218"/>
                <a:gd name="T60" fmla="*/ 206 w 214"/>
                <a:gd name="T61" fmla="*/ 66 h 218"/>
                <a:gd name="T62" fmla="*/ 196 w 214"/>
                <a:gd name="T63" fmla="*/ 48 h 218"/>
                <a:gd name="T64" fmla="*/ 184 w 214"/>
                <a:gd name="T65" fmla="*/ 32 h 218"/>
                <a:gd name="T66" fmla="*/ 168 w 214"/>
                <a:gd name="T67" fmla="*/ 18 h 218"/>
                <a:gd name="T68" fmla="*/ 150 w 214"/>
                <a:gd name="T69" fmla="*/ 8 h 218"/>
                <a:gd name="T70" fmla="*/ 130 w 214"/>
                <a:gd name="T71" fmla="*/ 2 h 218"/>
                <a:gd name="T72" fmla="*/ 108 w 214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4" h="218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0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0" y="186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6"/>
                  </a:lnTo>
                  <a:lnTo>
                    <a:pt x="108" y="218"/>
                  </a:lnTo>
                  <a:lnTo>
                    <a:pt x="108" y="218"/>
                  </a:lnTo>
                  <a:lnTo>
                    <a:pt x="130" y="216"/>
                  </a:lnTo>
                  <a:lnTo>
                    <a:pt x="150" y="208"/>
                  </a:lnTo>
                  <a:lnTo>
                    <a:pt x="168" y="198"/>
                  </a:lnTo>
                  <a:lnTo>
                    <a:pt x="184" y="186"/>
                  </a:lnTo>
                  <a:lnTo>
                    <a:pt x="196" y="170"/>
                  </a:lnTo>
                  <a:lnTo>
                    <a:pt x="206" y="150"/>
                  </a:lnTo>
                  <a:lnTo>
                    <a:pt x="212" y="130"/>
                  </a:lnTo>
                  <a:lnTo>
                    <a:pt x="214" y="108"/>
                  </a:lnTo>
                  <a:lnTo>
                    <a:pt x="214" y="108"/>
                  </a:lnTo>
                  <a:lnTo>
                    <a:pt x="212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36"/>
            <p:cNvSpPr>
              <a:spLocks/>
            </p:cNvSpPr>
            <p:nvPr/>
          </p:nvSpPr>
          <p:spPr bwMode="auto">
            <a:xfrm>
              <a:off x="3101975" y="3317875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2 h 216"/>
                <a:gd name="T12" fmla="*/ 18 w 216"/>
                <a:gd name="T13" fmla="*/ 48 h 216"/>
                <a:gd name="T14" fmla="*/ 8 w 216"/>
                <a:gd name="T15" fmla="*/ 66 h 216"/>
                <a:gd name="T16" fmla="*/ 2 w 216"/>
                <a:gd name="T17" fmla="*/ 86 h 216"/>
                <a:gd name="T18" fmla="*/ 0 w 216"/>
                <a:gd name="T19" fmla="*/ 108 h 216"/>
                <a:gd name="T20" fmla="*/ 0 w 216"/>
                <a:gd name="T21" fmla="*/ 108 h 216"/>
                <a:gd name="T22" fmla="*/ 2 w 216"/>
                <a:gd name="T23" fmla="*/ 130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6 h 216"/>
                <a:gd name="T32" fmla="*/ 66 w 216"/>
                <a:gd name="T33" fmla="*/ 206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6 h 216"/>
                <a:gd name="T44" fmla="*/ 168 w 216"/>
                <a:gd name="T45" fmla="*/ 196 h 216"/>
                <a:gd name="T46" fmla="*/ 184 w 216"/>
                <a:gd name="T47" fmla="*/ 184 h 216"/>
                <a:gd name="T48" fmla="*/ 198 w 216"/>
                <a:gd name="T49" fmla="*/ 168 h 216"/>
                <a:gd name="T50" fmla="*/ 206 w 216"/>
                <a:gd name="T51" fmla="*/ 150 h 216"/>
                <a:gd name="T52" fmla="*/ 214 w 216"/>
                <a:gd name="T53" fmla="*/ 130 h 216"/>
                <a:gd name="T54" fmla="*/ 216 w 216"/>
                <a:gd name="T55" fmla="*/ 108 h 216"/>
                <a:gd name="T56" fmla="*/ 216 w 216"/>
                <a:gd name="T57" fmla="*/ 108 h 216"/>
                <a:gd name="T58" fmla="*/ 214 w 216"/>
                <a:gd name="T59" fmla="*/ 86 h 216"/>
                <a:gd name="T60" fmla="*/ 206 w 216"/>
                <a:gd name="T61" fmla="*/ 66 h 216"/>
                <a:gd name="T62" fmla="*/ 198 w 216"/>
                <a:gd name="T63" fmla="*/ 48 h 216"/>
                <a:gd name="T64" fmla="*/ 184 w 216"/>
                <a:gd name="T65" fmla="*/ 32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  <a:gd name="T74" fmla="*/ 108 w 216"/>
                <a:gd name="T75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68" y="196"/>
                  </a:lnTo>
                  <a:lnTo>
                    <a:pt x="184" y="184"/>
                  </a:lnTo>
                  <a:lnTo>
                    <a:pt x="198" y="168"/>
                  </a:lnTo>
                  <a:lnTo>
                    <a:pt x="206" y="150"/>
                  </a:lnTo>
                  <a:lnTo>
                    <a:pt x="214" y="130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4" y="86"/>
                  </a:lnTo>
                  <a:lnTo>
                    <a:pt x="206" y="66"/>
                  </a:lnTo>
                  <a:lnTo>
                    <a:pt x="198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  <a:lnTo>
                    <a:pt x="10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37"/>
            <p:cNvSpPr>
              <a:spLocks/>
            </p:cNvSpPr>
            <p:nvPr/>
          </p:nvSpPr>
          <p:spPr bwMode="auto">
            <a:xfrm>
              <a:off x="3101975" y="3317875"/>
              <a:ext cx="342900" cy="342900"/>
            </a:xfrm>
            <a:custGeom>
              <a:avLst/>
              <a:gdLst>
                <a:gd name="T0" fmla="*/ 108 w 216"/>
                <a:gd name="T1" fmla="*/ 0 h 216"/>
                <a:gd name="T2" fmla="*/ 108 w 216"/>
                <a:gd name="T3" fmla="*/ 0 h 216"/>
                <a:gd name="T4" fmla="*/ 86 w 216"/>
                <a:gd name="T5" fmla="*/ 2 h 216"/>
                <a:gd name="T6" fmla="*/ 66 w 216"/>
                <a:gd name="T7" fmla="*/ 8 h 216"/>
                <a:gd name="T8" fmla="*/ 48 w 216"/>
                <a:gd name="T9" fmla="*/ 18 h 216"/>
                <a:gd name="T10" fmla="*/ 32 w 216"/>
                <a:gd name="T11" fmla="*/ 32 h 216"/>
                <a:gd name="T12" fmla="*/ 18 w 216"/>
                <a:gd name="T13" fmla="*/ 48 h 216"/>
                <a:gd name="T14" fmla="*/ 8 w 216"/>
                <a:gd name="T15" fmla="*/ 66 h 216"/>
                <a:gd name="T16" fmla="*/ 2 w 216"/>
                <a:gd name="T17" fmla="*/ 86 h 216"/>
                <a:gd name="T18" fmla="*/ 0 w 216"/>
                <a:gd name="T19" fmla="*/ 108 h 216"/>
                <a:gd name="T20" fmla="*/ 0 w 216"/>
                <a:gd name="T21" fmla="*/ 108 h 216"/>
                <a:gd name="T22" fmla="*/ 2 w 216"/>
                <a:gd name="T23" fmla="*/ 130 h 216"/>
                <a:gd name="T24" fmla="*/ 8 w 216"/>
                <a:gd name="T25" fmla="*/ 150 h 216"/>
                <a:gd name="T26" fmla="*/ 18 w 216"/>
                <a:gd name="T27" fmla="*/ 168 h 216"/>
                <a:gd name="T28" fmla="*/ 32 w 216"/>
                <a:gd name="T29" fmla="*/ 184 h 216"/>
                <a:gd name="T30" fmla="*/ 48 w 216"/>
                <a:gd name="T31" fmla="*/ 196 h 216"/>
                <a:gd name="T32" fmla="*/ 66 w 216"/>
                <a:gd name="T33" fmla="*/ 206 h 216"/>
                <a:gd name="T34" fmla="*/ 86 w 216"/>
                <a:gd name="T35" fmla="*/ 214 h 216"/>
                <a:gd name="T36" fmla="*/ 108 w 216"/>
                <a:gd name="T37" fmla="*/ 216 h 216"/>
                <a:gd name="T38" fmla="*/ 108 w 216"/>
                <a:gd name="T39" fmla="*/ 216 h 216"/>
                <a:gd name="T40" fmla="*/ 130 w 216"/>
                <a:gd name="T41" fmla="*/ 214 h 216"/>
                <a:gd name="T42" fmla="*/ 150 w 216"/>
                <a:gd name="T43" fmla="*/ 206 h 216"/>
                <a:gd name="T44" fmla="*/ 168 w 216"/>
                <a:gd name="T45" fmla="*/ 196 h 216"/>
                <a:gd name="T46" fmla="*/ 184 w 216"/>
                <a:gd name="T47" fmla="*/ 184 h 216"/>
                <a:gd name="T48" fmla="*/ 198 w 216"/>
                <a:gd name="T49" fmla="*/ 168 h 216"/>
                <a:gd name="T50" fmla="*/ 206 w 216"/>
                <a:gd name="T51" fmla="*/ 150 h 216"/>
                <a:gd name="T52" fmla="*/ 214 w 216"/>
                <a:gd name="T53" fmla="*/ 130 h 216"/>
                <a:gd name="T54" fmla="*/ 216 w 216"/>
                <a:gd name="T55" fmla="*/ 108 h 216"/>
                <a:gd name="T56" fmla="*/ 216 w 216"/>
                <a:gd name="T57" fmla="*/ 108 h 216"/>
                <a:gd name="T58" fmla="*/ 214 w 216"/>
                <a:gd name="T59" fmla="*/ 86 h 216"/>
                <a:gd name="T60" fmla="*/ 206 w 216"/>
                <a:gd name="T61" fmla="*/ 66 h 216"/>
                <a:gd name="T62" fmla="*/ 198 w 216"/>
                <a:gd name="T63" fmla="*/ 48 h 216"/>
                <a:gd name="T64" fmla="*/ 184 w 216"/>
                <a:gd name="T65" fmla="*/ 32 h 216"/>
                <a:gd name="T66" fmla="*/ 168 w 216"/>
                <a:gd name="T67" fmla="*/ 18 h 216"/>
                <a:gd name="T68" fmla="*/ 150 w 216"/>
                <a:gd name="T69" fmla="*/ 8 h 216"/>
                <a:gd name="T70" fmla="*/ 130 w 216"/>
                <a:gd name="T71" fmla="*/ 2 h 216"/>
                <a:gd name="T72" fmla="*/ 108 w 216"/>
                <a:gd name="T73" fmla="*/ 0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6">
                  <a:moveTo>
                    <a:pt x="108" y="0"/>
                  </a:moveTo>
                  <a:lnTo>
                    <a:pt x="108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68"/>
                  </a:lnTo>
                  <a:lnTo>
                    <a:pt x="32" y="184"/>
                  </a:lnTo>
                  <a:lnTo>
                    <a:pt x="48" y="196"/>
                  </a:lnTo>
                  <a:lnTo>
                    <a:pt x="66" y="206"/>
                  </a:lnTo>
                  <a:lnTo>
                    <a:pt x="86" y="214"/>
                  </a:lnTo>
                  <a:lnTo>
                    <a:pt x="108" y="216"/>
                  </a:lnTo>
                  <a:lnTo>
                    <a:pt x="108" y="216"/>
                  </a:lnTo>
                  <a:lnTo>
                    <a:pt x="130" y="214"/>
                  </a:lnTo>
                  <a:lnTo>
                    <a:pt x="150" y="206"/>
                  </a:lnTo>
                  <a:lnTo>
                    <a:pt x="168" y="196"/>
                  </a:lnTo>
                  <a:lnTo>
                    <a:pt x="184" y="184"/>
                  </a:lnTo>
                  <a:lnTo>
                    <a:pt x="198" y="168"/>
                  </a:lnTo>
                  <a:lnTo>
                    <a:pt x="206" y="150"/>
                  </a:lnTo>
                  <a:lnTo>
                    <a:pt x="214" y="130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4" y="86"/>
                  </a:lnTo>
                  <a:lnTo>
                    <a:pt x="206" y="66"/>
                  </a:lnTo>
                  <a:lnTo>
                    <a:pt x="198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50" y="8"/>
                  </a:lnTo>
                  <a:lnTo>
                    <a:pt x="130" y="2"/>
                  </a:lnTo>
                  <a:lnTo>
                    <a:pt x="1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39"/>
            <p:cNvSpPr>
              <a:spLocks noChangeArrowheads="1"/>
            </p:cNvSpPr>
            <p:nvPr/>
          </p:nvSpPr>
          <p:spPr bwMode="auto">
            <a:xfrm>
              <a:off x="3903663" y="3328988"/>
              <a:ext cx="2803525" cy="320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40"/>
            <p:cNvSpPr>
              <a:spLocks noChangeArrowheads="1"/>
            </p:cNvSpPr>
            <p:nvPr/>
          </p:nvSpPr>
          <p:spPr bwMode="auto">
            <a:xfrm>
              <a:off x="3903663" y="3328988"/>
              <a:ext cx="2803525" cy="320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41"/>
            <p:cNvSpPr>
              <a:spLocks/>
            </p:cNvSpPr>
            <p:nvPr/>
          </p:nvSpPr>
          <p:spPr bwMode="auto">
            <a:xfrm>
              <a:off x="3389313" y="3316288"/>
              <a:ext cx="342900" cy="346075"/>
            </a:xfrm>
            <a:custGeom>
              <a:avLst/>
              <a:gdLst>
                <a:gd name="T0" fmla="*/ 106 w 216"/>
                <a:gd name="T1" fmla="*/ 0 h 218"/>
                <a:gd name="T2" fmla="*/ 106 w 216"/>
                <a:gd name="T3" fmla="*/ 0 h 218"/>
                <a:gd name="T4" fmla="*/ 86 w 216"/>
                <a:gd name="T5" fmla="*/ 2 h 218"/>
                <a:gd name="T6" fmla="*/ 66 w 216"/>
                <a:gd name="T7" fmla="*/ 8 h 218"/>
                <a:gd name="T8" fmla="*/ 48 w 216"/>
                <a:gd name="T9" fmla="*/ 18 h 218"/>
                <a:gd name="T10" fmla="*/ 32 w 216"/>
                <a:gd name="T11" fmla="*/ 32 h 218"/>
                <a:gd name="T12" fmla="*/ 18 w 216"/>
                <a:gd name="T13" fmla="*/ 48 h 218"/>
                <a:gd name="T14" fmla="*/ 8 w 216"/>
                <a:gd name="T15" fmla="*/ 66 h 218"/>
                <a:gd name="T16" fmla="*/ 2 w 216"/>
                <a:gd name="T17" fmla="*/ 86 h 218"/>
                <a:gd name="T18" fmla="*/ 0 w 216"/>
                <a:gd name="T19" fmla="*/ 108 h 218"/>
                <a:gd name="T20" fmla="*/ 0 w 216"/>
                <a:gd name="T21" fmla="*/ 108 h 218"/>
                <a:gd name="T22" fmla="*/ 2 w 216"/>
                <a:gd name="T23" fmla="*/ 130 h 218"/>
                <a:gd name="T24" fmla="*/ 8 w 216"/>
                <a:gd name="T25" fmla="*/ 150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198 h 218"/>
                <a:gd name="T32" fmla="*/ 66 w 216"/>
                <a:gd name="T33" fmla="*/ 208 h 218"/>
                <a:gd name="T34" fmla="*/ 86 w 216"/>
                <a:gd name="T35" fmla="*/ 216 h 218"/>
                <a:gd name="T36" fmla="*/ 106 w 216"/>
                <a:gd name="T37" fmla="*/ 218 h 218"/>
                <a:gd name="T38" fmla="*/ 106 w 216"/>
                <a:gd name="T39" fmla="*/ 218 h 218"/>
                <a:gd name="T40" fmla="*/ 128 w 216"/>
                <a:gd name="T41" fmla="*/ 216 h 218"/>
                <a:gd name="T42" fmla="*/ 148 w 216"/>
                <a:gd name="T43" fmla="*/ 208 h 218"/>
                <a:gd name="T44" fmla="*/ 168 w 216"/>
                <a:gd name="T45" fmla="*/ 198 h 218"/>
                <a:gd name="T46" fmla="*/ 184 w 216"/>
                <a:gd name="T47" fmla="*/ 186 h 218"/>
                <a:gd name="T48" fmla="*/ 196 w 216"/>
                <a:gd name="T49" fmla="*/ 170 h 218"/>
                <a:gd name="T50" fmla="*/ 206 w 216"/>
                <a:gd name="T51" fmla="*/ 150 h 218"/>
                <a:gd name="T52" fmla="*/ 214 w 216"/>
                <a:gd name="T53" fmla="*/ 130 h 218"/>
                <a:gd name="T54" fmla="*/ 216 w 216"/>
                <a:gd name="T55" fmla="*/ 108 h 218"/>
                <a:gd name="T56" fmla="*/ 216 w 216"/>
                <a:gd name="T57" fmla="*/ 108 h 218"/>
                <a:gd name="T58" fmla="*/ 214 w 216"/>
                <a:gd name="T59" fmla="*/ 86 h 218"/>
                <a:gd name="T60" fmla="*/ 206 w 216"/>
                <a:gd name="T61" fmla="*/ 66 h 218"/>
                <a:gd name="T62" fmla="*/ 196 w 216"/>
                <a:gd name="T63" fmla="*/ 48 h 218"/>
                <a:gd name="T64" fmla="*/ 184 w 216"/>
                <a:gd name="T65" fmla="*/ 32 h 218"/>
                <a:gd name="T66" fmla="*/ 168 w 216"/>
                <a:gd name="T67" fmla="*/ 18 h 218"/>
                <a:gd name="T68" fmla="*/ 148 w 216"/>
                <a:gd name="T69" fmla="*/ 8 h 218"/>
                <a:gd name="T70" fmla="*/ 128 w 216"/>
                <a:gd name="T71" fmla="*/ 2 h 218"/>
                <a:gd name="T72" fmla="*/ 106 w 216"/>
                <a:gd name="T73" fmla="*/ 0 h 218"/>
                <a:gd name="T74" fmla="*/ 106 w 216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6" h="218">
                  <a:moveTo>
                    <a:pt x="106" y="0"/>
                  </a:moveTo>
                  <a:lnTo>
                    <a:pt x="106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6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28" y="216"/>
                  </a:lnTo>
                  <a:lnTo>
                    <a:pt x="148" y="208"/>
                  </a:lnTo>
                  <a:lnTo>
                    <a:pt x="168" y="198"/>
                  </a:lnTo>
                  <a:lnTo>
                    <a:pt x="184" y="186"/>
                  </a:lnTo>
                  <a:lnTo>
                    <a:pt x="196" y="170"/>
                  </a:lnTo>
                  <a:lnTo>
                    <a:pt x="206" y="150"/>
                  </a:lnTo>
                  <a:lnTo>
                    <a:pt x="214" y="130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4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48" y="8"/>
                  </a:lnTo>
                  <a:lnTo>
                    <a:pt x="128" y="2"/>
                  </a:lnTo>
                  <a:lnTo>
                    <a:pt x="106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42"/>
            <p:cNvSpPr>
              <a:spLocks/>
            </p:cNvSpPr>
            <p:nvPr/>
          </p:nvSpPr>
          <p:spPr bwMode="auto">
            <a:xfrm>
              <a:off x="3389313" y="3316288"/>
              <a:ext cx="342900" cy="346075"/>
            </a:xfrm>
            <a:custGeom>
              <a:avLst/>
              <a:gdLst>
                <a:gd name="T0" fmla="*/ 106 w 216"/>
                <a:gd name="T1" fmla="*/ 0 h 218"/>
                <a:gd name="T2" fmla="*/ 106 w 216"/>
                <a:gd name="T3" fmla="*/ 0 h 218"/>
                <a:gd name="T4" fmla="*/ 86 w 216"/>
                <a:gd name="T5" fmla="*/ 2 h 218"/>
                <a:gd name="T6" fmla="*/ 66 w 216"/>
                <a:gd name="T7" fmla="*/ 8 h 218"/>
                <a:gd name="T8" fmla="*/ 48 w 216"/>
                <a:gd name="T9" fmla="*/ 18 h 218"/>
                <a:gd name="T10" fmla="*/ 32 w 216"/>
                <a:gd name="T11" fmla="*/ 32 h 218"/>
                <a:gd name="T12" fmla="*/ 18 w 216"/>
                <a:gd name="T13" fmla="*/ 48 h 218"/>
                <a:gd name="T14" fmla="*/ 8 w 216"/>
                <a:gd name="T15" fmla="*/ 66 h 218"/>
                <a:gd name="T16" fmla="*/ 2 w 216"/>
                <a:gd name="T17" fmla="*/ 86 h 218"/>
                <a:gd name="T18" fmla="*/ 0 w 216"/>
                <a:gd name="T19" fmla="*/ 108 h 218"/>
                <a:gd name="T20" fmla="*/ 0 w 216"/>
                <a:gd name="T21" fmla="*/ 108 h 218"/>
                <a:gd name="T22" fmla="*/ 2 w 216"/>
                <a:gd name="T23" fmla="*/ 130 h 218"/>
                <a:gd name="T24" fmla="*/ 8 w 216"/>
                <a:gd name="T25" fmla="*/ 150 h 218"/>
                <a:gd name="T26" fmla="*/ 18 w 216"/>
                <a:gd name="T27" fmla="*/ 170 h 218"/>
                <a:gd name="T28" fmla="*/ 32 w 216"/>
                <a:gd name="T29" fmla="*/ 186 h 218"/>
                <a:gd name="T30" fmla="*/ 48 w 216"/>
                <a:gd name="T31" fmla="*/ 198 h 218"/>
                <a:gd name="T32" fmla="*/ 66 w 216"/>
                <a:gd name="T33" fmla="*/ 208 h 218"/>
                <a:gd name="T34" fmla="*/ 86 w 216"/>
                <a:gd name="T35" fmla="*/ 216 h 218"/>
                <a:gd name="T36" fmla="*/ 106 w 216"/>
                <a:gd name="T37" fmla="*/ 218 h 218"/>
                <a:gd name="T38" fmla="*/ 106 w 216"/>
                <a:gd name="T39" fmla="*/ 218 h 218"/>
                <a:gd name="T40" fmla="*/ 128 w 216"/>
                <a:gd name="T41" fmla="*/ 216 h 218"/>
                <a:gd name="T42" fmla="*/ 148 w 216"/>
                <a:gd name="T43" fmla="*/ 208 h 218"/>
                <a:gd name="T44" fmla="*/ 168 w 216"/>
                <a:gd name="T45" fmla="*/ 198 h 218"/>
                <a:gd name="T46" fmla="*/ 184 w 216"/>
                <a:gd name="T47" fmla="*/ 186 h 218"/>
                <a:gd name="T48" fmla="*/ 196 w 216"/>
                <a:gd name="T49" fmla="*/ 170 h 218"/>
                <a:gd name="T50" fmla="*/ 206 w 216"/>
                <a:gd name="T51" fmla="*/ 150 h 218"/>
                <a:gd name="T52" fmla="*/ 214 w 216"/>
                <a:gd name="T53" fmla="*/ 130 h 218"/>
                <a:gd name="T54" fmla="*/ 216 w 216"/>
                <a:gd name="T55" fmla="*/ 108 h 218"/>
                <a:gd name="T56" fmla="*/ 216 w 216"/>
                <a:gd name="T57" fmla="*/ 108 h 218"/>
                <a:gd name="T58" fmla="*/ 214 w 216"/>
                <a:gd name="T59" fmla="*/ 86 h 218"/>
                <a:gd name="T60" fmla="*/ 206 w 216"/>
                <a:gd name="T61" fmla="*/ 66 h 218"/>
                <a:gd name="T62" fmla="*/ 196 w 216"/>
                <a:gd name="T63" fmla="*/ 48 h 218"/>
                <a:gd name="T64" fmla="*/ 184 w 216"/>
                <a:gd name="T65" fmla="*/ 32 h 218"/>
                <a:gd name="T66" fmla="*/ 168 w 216"/>
                <a:gd name="T67" fmla="*/ 18 h 218"/>
                <a:gd name="T68" fmla="*/ 148 w 216"/>
                <a:gd name="T69" fmla="*/ 8 h 218"/>
                <a:gd name="T70" fmla="*/ 128 w 216"/>
                <a:gd name="T71" fmla="*/ 2 h 218"/>
                <a:gd name="T72" fmla="*/ 106 w 216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6" h="218">
                  <a:moveTo>
                    <a:pt x="106" y="0"/>
                  </a:moveTo>
                  <a:lnTo>
                    <a:pt x="106" y="0"/>
                  </a:lnTo>
                  <a:lnTo>
                    <a:pt x="86" y="2"/>
                  </a:lnTo>
                  <a:lnTo>
                    <a:pt x="66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8" y="150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198"/>
                  </a:lnTo>
                  <a:lnTo>
                    <a:pt x="66" y="208"/>
                  </a:lnTo>
                  <a:lnTo>
                    <a:pt x="86" y="216"/>
                  </a:lnTo>
                  <a:lnTo>
                    <a:pt x="106" y="218"/>
                  </a:lnTo>
                  <a:lnTo>
                    <a:pt x="106" y="218"/>
                  </a:lnTo>
                  <a:lnTo>
                    <a:pt x="128" y="216"/>
                  </a:lnTo>
                  <a:lnTo>
                    <a:pt x="148" y="208"/>
                  </a:lnTo>
                  <a:lnTo>
                    <a:pt x="168" y="198"/>
                  </a:lnTo>
                  <a:lnTo>
                    <a:pt x="184" y="186"/>
                  </a:lnTo>
                  <a:lnTo>
                    <a:pt x="196" y="170"/>
                  </a:lnTo>
                  <a:lnTo>
                    <a:pt x="206" y="150"/>
                  </a:lnTo>
                  <a:lnTo>
                    <a:pt x="214" y="130"/>
                  </a:lnTo>
                  <a:lnTo>
                    <a:pt x="216" y="108"/>
                  </a:lnTo>
                  <a:lnTo>
                    <a:pt x="216" y="108"/>
                  </a:lnTo>
                  <a:lnTo>
                    <a:pt x="214" y="86"/>
                  </a:lnTo>
                  <a:lnTo>
                    <a:pt x="206" y="66"/>
                  </a:lnTo>
                  <a:lnTo>
                    <a:pt x="196" y="48"/>
                  </a:lnTo>
                  <a:lnTo>
                    <a:pt x="184" y="32"/>
                  </a:lnTo>
                  <a:lnTo>
                    <a:pt x="168" y="18"/>
                  </a:lnTo>
                  <a:lnTo>
                    <a:pt x="148" y="8"/>
                  </a:lnTo>
                  <a:lnTo>
                    <a:pt x="128" y="2"/>
                  </a:lnTo>
                  <a:lnTo>
                    <a:pt x="1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44"/>
            <p:cNvSpPr>
              <a:spLocks noChangeArrowheads="1"/>
            </p:cNvSpPr>
            <p:nvPr/>
          </p:nvSpPr>
          <p:spPr bwMode="auto">
            <a:xfrm>
              <a:off x="3223732" y="3944938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45"/>
            <p:cNvSpPr>
              <a:spLocks noChangeArrowheads="1"/>
            </p:cNvSpPr>
            <p:nvPr/>
          </p:nvSpPr>
          <p:spPr bwMode="auto">
            <a:xfrm>
              <a:off x="3903664" y="3910013"/>
              <a:ext cx="28099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Objectifs pédagogiques, contenu, plan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47"/>
            <p:cNvSpPr>
              <a:spLocks noChangeArrowheads="1"/>
            </p:cNvSpPr>
            <p:nvPr/>
          </p:nvSpPr>
          <p:spPr bwMode="auto">
            <a:xfrm>
              <a:off x="3223732" y="4421188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48"/>
            <p:cNvSpPr>
              <a:spLocks noChangeArrowheads="1"/>
            </p:cNvSpPr>
            <p:nvPr/>
          </p:nvSpPr>
          <p:spPr bwMode="auto">
            <a:xfrm>
              <a:off x="3903664" y="4446588"/>
              <a:ext cx="28003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Prérequis, méthodes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49"/>
            <p:cNvSpPr>
              <a:spLocks noChangeArrowheads="1"/>
            </p:cNvSpPr>
            <p:nvPr/>
          </p:nvSpPr>
          <p:spPr bwMode="auto">
            <a:xfrm>
              <a:off x="3223732" y="4900613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50"/>
            <p:cNvSpPr>
              <a:spLocks noChangeArrowheads="1"/>
            </p:cNvSpPr>
            <p:nvPr/>
          </p:nvSpPr>
          <p:spPr bwMode="auto">
            <a:xfrm>
              <a:off x="3903663" y="4926013"/>
              <a:ext cx="28003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Organisation matérielle, matériels nécessaires…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51"/>
            <p:cNvSpPr>
              <a:spLocks noChangeArrowheads="1"/>
            </p:cNvSpPr>
            <p:nvPr/>
          </p:nvSpPr>
          <p:spPr bwMode="auto">
            <a:xfrm>
              <a:off x="3223732" y="5399088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52"/>
            <p:cNvSpPr>
              <a:spLocks noChangeArrowheads="1"/>
            </p:cNvSpPr>
            <p:nvPr/>
          </p:nvSpPr>
          <p:spPr bwMode="auto">
            <a:xfrm>
              <a:off x="3903664" y="5421313"/>
              <a:ext cx="280034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Proposition de modalités d’évaluation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53"/>
            <p:cNvSpPr>
              <a:spLocks noChangeArrowheads="1"/>
            </p:cNvSpPr>
            <p:nvPr/>
          </p:nvSpPr>
          <p:spPr bwMode="auto">
            <a:xfrm>
              <a:off x="2700338" y="1277938"/>
              <a:ext cx="15113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demandeur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son cahier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charges, sa connaissance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contexte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57"/>
            <p:cNvSpPr>
              <a:spLocks noChangeArrowheads="1"/>
            </p:cNvSpPr>
            <p:nvPr/>
          </p:nvSpPr>
          <p:spPr bwMode="auto">
            <a:xfrm>
              <a:off x="5141217" y="1363663"/>
              <a:ext cx="122148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sa double expertise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technique et pédagogique,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regard externe et sa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créativité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62"/>
            <p:cNvSpPr>
              <a:spLocks noChangeArrowheads="1"/>
            </p:cNvSpPr>
            <p:nvPr/>
          </p:nvSpPr>
          <p:spPr bwMode="auto">
            <a:xfrm>
              <a:off x="4081463" y="2563813"/>
              <a:ext cx="10731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réponse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au cahier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charges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65"/>
            <p:cNvSpPr>
              <a:spLocks noChangeArrowheads="1"/>
            </p:cNvSpPr>
            <p:nvPr/>
          </p:nvSpPr>
          <p:spPr bwMode="auto">
            <a:xfrm>
              <a:off x="2920799" y="3381603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66"/>
            <p:cNvSpPr>
              <a:spLocks noChangeArrowheads="1"/>
            </p:cNvSpPr>
            <p:nvPr/>
          </p:nvSpPr>
          <p:spPr bwMode="auto">
            <a:xfrm>
              <a:off x="3223732" y="3381603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4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67"/>
            <p:cNvSpPr>
              <a:spLocks noChangeArrowheads="1"/>
            </p:cNvSpPr>
            <p:nvPr/>
          </p:nvSpPr>
          <p:spPr bwMode="auto">
            <a:xfrm>
              <a:off x="3903663" y="3370263"/>
              <a:ext cx="280990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Reformulation de la demande, pour démontrer sa parfaite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compréhension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l’absence de contresens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69"/>
            <p:cNvSpPr>
              <a:spLocks noChangeArrowheads="1"/>
            </p:cNvSpPr>
            <p:nvPr/>
          </p:nvSpPr>
          <p:spPr bwMode="auto">
            <a:xfrm>
              <a:off x="3511069" y="3381603"/>
              <a:ext cx="99387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1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65" name="Connecteur droit 64"/>
            <p:cNvCxnSpPr/>
            <p:nvPr/>
          </p:nvCxnSpPr>
          <p:spPr>
            <a:xfrm flipH="1">
              <a:off x="2468067" y="2689225"/>
              <a:ext cx="1239837" cy="0"/>
            </a:xfrm>
            <a:prstGeom prst="line">
              <a:avLst/>
            </a:prstGeom>
            <a:ln w="381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Connecteur droit 67"/>
            <p:cNvCxnSpPr/>
            <p:nvPr/>
          </p:nvCxnSpPr>
          <p:spPr>
            <a:xfrm>
              <a:off x="2458898" y="2680414"/>
              <a:ext cx="0" cy="2134474"/>
            </a:xfrm>
            <a:prstGeom prst="line">
              <a:avLst/>
            </a:prstGeom>
            <a:ln w="38100"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0" name="Connecteur droit avec flèche 69"/>
            <p:cNvCxnSpPr/>
            <p:nvPr/>
          </p:nvCxnSpPr>
          <p:spPr>
            <a:xfrm>
              <a:off x="2458898" y="4797152"/>
              <a:ext cx="591483" cy="0"/>
            </a:xfrm>
            <a:prstGeom prst="straightConnector1">
              <a:avLst/>
            </a:prstGeom>
            <a:ln w="381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Connecteur droit avec flèche 84"/>
            <p:cNvCxnSpPr>
              <a:endCxn id="49" idx="1"/>
            </p:cNvCxnSpPr>
            <p:nvPr/>
          </p:nvCxnSpPr>
          <p:spPr>
            <a:xfrm>
              <a:off x="3732213" y="3483085"/>
              <a:ext cx="171450" cy="624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7" name="Connecteur droit avec flèche 86"/>
            <p:cNvCxnSpPr>
              <a:endCxn id="8" idx="1"/>
            </p:cNvCxnSpPr>
            <p:nvPr/>
          </p:nvCxnSpPr>
          <p:spPr>
            <a:xfrm>
              <a:off x="3433763" y="4027742"/>
              <a:ext cx="469900" cy="450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9" name="Connecteur droit avec flèche 88"/>
            <p:cNvCxnSpPr/>
            <p:nvPr/>
          </p:nvCxnSpPr>
          <p:spPr>
            <a:xfrm>
              <a:off x="3433763" y="4494594"/>
              <a:ext cx="469900" cy="450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0" name="Connecteur droit avec flèche 89"/>
            <p:cNvCxnSpPr/>
            <p:nvPr/>
          </p:nvCxnSpPr>
          <p:spPr>
            <a:xfrm>
              <a:off x="3433763" y="4987568"/>
              <a:ext cx="469900" cy="450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1" name="Connecteur droit avec flèche 90"/>
            <p:cNvCxnSpPr/>
            <p:nvPr/>
          </p:nvCxnSpPr>
          <p:spPr>
            <a:xfrm>
              <a:off x="3433763" y="5478359"/>
              <a:ext cx="469900" cy="4509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4003658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4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3" name="Groupe 12"/>
          <p:cNvGrpSpPr/>
          <p:nvPr/>
        </p:nvGrpSpPr>
        <p:grpSpPr>
          <a:xfrm>
            <a:off x="2435994" y="2636912"/>
            <a:ext cx="4224238" cy="2034456"/>
            <a:chOff x="2435994" y="2636912"/>
            <a:chExt cx="4224238" cy="2034456"/>
          </a:xfrm>
        </p:grpSpPr>
        <p:sp>
          <p:nvSpPr>
            <p:cNvPr id="60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35994" y="2636912"/>
              <a:ext cx="4224238" cy="20344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5"/>
            <p:cNvSpPr>
              <a:spLocks noChangeArrowheads="1"/>
            </p:cNvSpPr>
            <p:nvPr/>
          </p:nvSpPr>
          <p:spPr bwMode="auto">
            <a:xfrm>
              <a:off x="2435994" y="2636912"/>
              <a:ext cx="8218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6"/>
            <p:cNvSpPr>
              <a:spLocks noChangeArrowheads="1"/>
            </p:cNvSpPr>
            <p:nvPr/>
          </p:nvSpPr>
          <p:spPr bwMode="auto">
            <a:xfrm>
              <a:off x="2435994" y="2636912"/>
              <a:ext cx="8218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7"/>
            <p:cNvSpPr>
              <a:spLocks noChangeArrowheads="1"/>
            </p:cNvSpPr>
            <p:nvPr/>
          </p:nvSpPr>
          <p:spPr bwMode="auto">
            <a:xfrm>
              <a:off x="2444212" y="2636912"/>
              <a:ext cx="4211910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8"/>
            <p:cNvSpPr>
              <a:spLocks noChangeArrowheads="1"/>
            </p:cNvSpPr>
            <p:nvPr/>
          </p:nvSpPr>
          <p:spPr bwMode="auto">
            <a:xfrm>
              <a:off x="6656123" y="2636912"/>
              <a:ext cx="4109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9"/>
            <p:cNvSpPr>
              <a:spLocks noChangeArrowheads="1"/>
            </p:cNvSpPr>
            <p:nvPr/>
          </p:nvSpPr>
          <p:spPr bwMode="auto">
            <a:xfrm>
              <a:off x="6656123" y="2636912"/>
              <a:ext cx="4109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0"/>
            <p:cNvSpPr>
              <a:spLocks noChangeArrowheads="1"/>
            </p:cNvSpPr>
            <p:nvPr/>
          </p:nvSpPr>
          <p:spPr bwMode="auto">
            <a:xfrm>
              <a:off x="2435994" y="2643096"/>
              <a:ext cx="8218" cy="202208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11"/>
            <p:cNvSpPr>
              <a:spLocks noChangeArrowheads="1"/>
            </p:cNvSpPr>
            <p:nvPr/>
          </p:nvSpPr>
          <p:spPr bwMode="auto">
            <a:xfrm>
              <a:off x="2435994" y="4665184"/>
              <a:ext cx="8218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12"/>
            <p:cNvSpPr>
              <a:spLocks noChangeArrowheads="1"/>
            </p:cNvSpPr>
            <p:nvPr/>
          </p:nvSpPr>
          <p:spPr bwMode="auto">
            <a:xfrm>
              <a:off x="2435994" y="4665184"/>
              <a:ext cx="8218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13"/>
            <p:cNvSpPr>
              <a:spLocks noChangeArrowheads="1"/>
            </p:cNvSpPr>
            <p:nvPr/>
          </p:nvSpPr>
          <p:spPr bwMode="auto">
            <a:xfrm>
              <a:off x="2444212" y="4665184"/>
              <a:ext cx="4211910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4"/>
            <p:cNvSpPr>
              <a:spLocks noChangeArrowheads="1"/>
            </p:cNvSpPr>
            <p:nvPr/>
          </p:nvSpPr>
          <p:spPr bwMode="auto">
            <a:xfrm>
              <a:off x="6656123" y="2643096"/>
              <a:ext cx="4109" cy="202208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15"/>
            <p:cNvSpPr>
              <a:spLocks noChangeArrowheads="1"/>
            </p:cNvSpPr>
            <p:nvPr/>
          </p:nvSpPr>
          <p:spPr bwMode="auto">
            <a:xfrm>
              <a:off x="6656123" y="4665184"/>
              <a:ext cx="4109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16"/>
            <p:cNvSpPr>
              <a:spLocks noChangeArrowheads="1"/>
            </p:cNvSpPr>
            <p:nvPr/>
          </p:nvSpPr>
          <p:spPr bwMode="auto">
            <a:xfrm>
              <a:off x="6656123" y="4665184"/>
              <a:ext cx="4109" cy="6184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17"/>
            <p:cNvSpPr>
              <a:spLocks/>
            </p:cNvSpPr>
            <p:nvPr/>
          </p:nvSpPr>
          <p:spPr bwMode="auto">
            <a:xfrm>
              <a:off x="2514068" y="2680198"/>
              <a:ext cx="386263" cy="593641"/>
            </a:xfrm>
            <a:custGeom>
              <a:avLst/>
              <a:gdLst>
                <a:gd name="T0" fmla="*/ 142 w 188"/>
                <a:gd name="T1" fmla="*/ 0 h 192"/>
                <a:gd name="T2" fmla="*/ 142 w 188"/>
                <a:gd name="T3" fmla="*/ 50 h 192"/>
                <a:gd name="T4" fmla="*/ 0 w 188"/>
                <a:gd name="T5" fmla="*/ 50 h 192"/>
                <a:gd name="T6" fmla="*/ 0 w 188"/>
                <a:gd name="T7" fmla="*/ 146 h 192"/>
                <a:gd name="T8" fmla="*/ 142 w 188"/>
                <a:gd name="T9" fmla="*/ 146 h 192"/>
                <a:gd name="T10" fmla="*/ 142 w 188"/>
                <a:gd name="T11" fmla="*/ 192 h 192"/>
                <a:gd name="T12" fmla="*/ 188 w 188"/>
                <a:gd name="T13" fmla="*/ 96 h 192"/>
                <a:gd name="T14" fmla="*/ 142 w 188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92">
                  <a:moveTo>
                    <a:pt x="142" y="0"/>
                  </a:moveTo>
                  <a:lnTo>
                    <a:pt x="142" y="50"/>
                  </a:lnTo>
                  <a:lnTo>
                    <a:pt x="0" y="50"/>
                  </a:lnTo>
                  <a:lnTo>
                    <a:pt x="0" y="146"/>
                  </a:lnTo>
                  <a:lnTo>
                    <a:pt x="142" y="146"/>
                  </a:lnTo>
                  <a:lnTo>
                    <a:pt x="142" y="192"/>
                  </a:lnTo>
                  <a:lnTo>
                    <a:pt x="188" y="96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18"/>
            <p:cNvSpPr>
              <a:spLocks/>
            </p:cNvSpPr>
            <p:nvPr/>
          </p:nvSpPr>
          <p:spPr bwMode="auto">
            <a:xfrm>
              <a:off x="2514068" y="2680198"/>
              <a:ext cx="386263" cy="593641"/>
            </a:xfrm>
            <a:custGeom>
              <a:avLst/>
              <a:gdLst>
                <a:gd name="T0" fmla="*/ 142 w 188"/>
                <a:gd name="T1" fmla="*/ 0 h 192"/>
                <a:gd name="T2" fmla="*/ 142 w 188"/>
                <a:gd name="T3" fmla="*/ 50 h 192"/>
                <a:gd name="T4" fmla="*/ 0 w 188"/>
                <a:gd name="T5" fmla="*/ 50 h 192"/>
                <a:gd name="T6" fmla="*/ 0 w 188"/>
                <a:gd name="T7" fmla="*/ 146 h 192"/>
                <a:gd name="T8" fmla="*/ 142 w 188"/>
                <a:gd name="T9" fmla="*/ 146 h 192"/>
                <a:gd name="T10" fmla="*/ 142 w 188"/>
                <a:gd name="T11" fmla="*/ 192 h 192"/>
                <a:gd name="T12" fmla="*/ 188 w 188"/>
                <a:gd name="T13" fmla="*/ 96 h 192"/>
                <a:gd name="T14" fmla="*/ 142 w 188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92">
                  <a:moveTo>
                    <a:pt x="142" y="0"/>
                  </a:moveTo>
                  <a:lnTo>
                    <a:pt x="142" y="50"/>
                  </a:lnTo>
                  <a:lnTo>
                    <a:pt x="0" y="50"/>
                  </a:lnTo>
                  <a:lnTo>
                    <a:pt x="0" y="146"/>
                  </a:lnTo>
                  <a:lnTo>
                    <a:pt x="142" y="146"/>
                  </a:lnTo>
                  <a:lnTo>
                    <a:pt x="142" y="192"/>
                  </a:lnTo>
                  <a:lnTo>
                    <a:pt x="188" y="96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19"/>
            <p:cNvSpPr>
              <a:spLocks/>
            </p:cNvSpPr>
            <p:nvPr/>
          </p:nvSpPr>
          <p:spPr bwMode="auto">
            <a:xfrm>
              <a:off x="2633235" y="3323309"/>
              <a:ext cx="1339593" cy="1236751"/>
            </a:xfrm>
            <a:custGeom>
              <a:avLst/>
              <a:gdLst>
                <a:gd name="T0" fmla="*/ 324 w 652"/>
                <a:gd name="T1" fmla="*/ 0 h 400"/>
                <a:gd name="T2" fmla="*/ 260 w 652"/>
                <a:gd name="T3" fmla="*/ 4 h 400"/>
                <a:gd name="T4" fmla="*/ 198 w 652"/>
                <a:gd name="T5" fmla="*/ 16 h 400"/>
                <a:gd name="T6" fmla="*/ 144 w 652"/>
                <a:gd name="T7" fmla="*/ 34 h 400"/>
                <a:gd name="T8" fmla="*/ 96 w 652"/>
                <a:gd name="T9" fmla="*/ 58 h 400"/>
                <a:gd name="T10" fmla="*/ 56 w 652"/>
                <a:gd name="T11" fmla="*/ 88 h 400"/>
                <a:gd name="T12" fmla="*/ 26 w 652"/>
                <a:gd name="T13" fmla="*/ 122 h 400"/>
                <a:gd name="T14" fmla="*/ 6 w 652"/>
                <a:gd name="T15" fmla="*/ 160 h 400"/>
                <a:gd name="T16" fmla="*/ 0 w 652"/>
                <a:gd name="T17" fmla="*/ 200 h 400"/>
                <a:gd name="T18" fmla="*/ 2 w 652"/>
                <a:gd name="T19" fmla="*/ 220 h 400"/>
                <a:gd name="T20" fmla="*/ 14 w 652"/>
                <a:gd name="T21" fmla="*/ 260 h 400"/>
                <a:gd name="T22" fmla="*/ 40 w 652"/>
                <a:gd name="T23" fmla="*/ 294 h 400"/>
                <a:gd name="T24" fmla="*/ 74 w 652"/>
                <a:gd name="T25" fmla="*/ 326 h 400"/>
                <a:gd name="T26" fmla="*/ 118 w 652"/>
                <a:gd name="T27" fmla="*/ 354 h 400"/>
                <a:gd name="T28" fmla="*/ 170 w 652"/>
                <a:gd name="T29" fmla="*/ 376 h 400"/>
                <a:gd name="T30" fmla="*/ 228 w 652"/>
                <a:gd name="T31" fmla="*/ 390 h 400"/>
                <a:gd name="T32" fmla="*/ 292 w 652"/>
                <a:gd name="T33" fmla="*/ 398 h 400"/>
                <a:gd name="T34" fmla="*/ 324 w 652"/>
                <a:gd name="T35" fmla="*/ 400 h 400"/>
                <a:gd name="T36" fmla="*/ 390 w 652"/>
                <a:gd name="T37" fmla="*/ 396 h 400"/>
                <a:gd name="T38" fmla="*/ 452 w 652"/>
                <a:gd name="T39" fmla="*/ 384 h 400"/>
                <a:gd name="T40" fmla="*/ 508 w 652"/>
                <a:gd name="T41" fmla="*/ 366 h 400"/>
                <a:gd name="T42" fmla="*/ 556 w 652"/>
                <a:gd name="T43" fmla="*/ 340 h 400"/>
                <a:gd name="T44" fmla="*/ 596 w 652"/>
                <a:gd name="T45" fmla="*/ 312 h 400"/>
                <a:gd name="T46" fmla="*/ 626 w 652"/>
                <a:gd name="T47" fmla="*/ 278 h 400"/>
                <a:gd name="T48" fmla="*/ 644 w 652"/>
                <a:gd name="T49" fmla="*/ 240 h 400"/>
                <a:gd name="T50" fmla="*/ 652 w 652"/>
                <a:gd name="T51" fmla="*/ 200 h 400"/>
                <a:gd name="T52" fmla="*/ 650 w 652"/>
                <a:gd name="T53" fmla="*/ 180 h 400"/>
                <a:gd name="T54" fmla="*/ 636 w 652"/>
                <a:gd name="T55" fmla="*/ 140 h 400"/>
                <a:gd name="T56" fmla="*/ 612 w 652"/>
                <a:gd name="T57" fmla="*/ 104 h 400"/>
                <a:gd name="T58" fmla="*/ 578 w 652"/>
                <a:gd name="T59" fmla="*/ 72 h 400"/>
                <a:gd name="T60" fmla="*/ 532 w 652"/>
                <a:gd name="T61" fmla="*/ 46 h 400"/>
                <a:gd name="T62" fmla="*/ 480 w 652"/>
                <a:gd name="T63" fmla="*/ 24 h 400"/>
                <a:gd name="T64" fmla="*/ 422 w 652"/>
                <a:gd name="T65" fmla="*/ 10 h 400"/>
                <a:gd name="T66" fmla="*/ 358 w 652"/>
                <a:gd name="T67" fmla="*/ 2 h 400"/>
                <a:gd name="T68" fmla="*/ 324 w 652"/>
                <a:gd name="T6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52" h="400">
                  <a:moveTo>
                    <a:pt x="324" y="0"/>
                  </a:moveTo>
                  <a:lnTo>
                    <a:pt x="324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28" y="10"/>
                  </a:lnTo>
                  <a:lnTo>
                    <a:pt x="198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6" y="58"/>
                  </a:lnTo>
                  <a:lnTo>
                    <a:pt x="74" y="72"/>
                  </a:lnTo>
                  <a:lnTo>
                    <a:pt x="56" y="88"/>
                  </a:lnTo>
                  <a:lnTo>
                    <a:pt x="40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60"/>
                  </a:lnTo>
                  <a:lnTo>
                    <a:pt x="2" y="18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60"/>
                  </a:lnTo>
                  <a:lnTo>
                    <a:pt x="26" y="278"/>
                  </a:lnTo>
                  <a:lnTo>
                    <a:pt x="40" y="294"/>
                  </a:lnTo>
                  <a:lnTo>
                    <a:pt x="56" y="312"/>
                  </a:lnTo>
                  <a:lnTo>
                    <a:pt x="74" y="326"/>
                  </a:lnTo>
                  <a:lnTo>
                    <a:pt x="96" y="340"/>
                  </a:lnTo>
                  <a:lnTo>
                    <a:pt x="118" y="354"/>
                  </a:lnTo>
                  <a:lnTo>
                    <a:pt x="144" y="366"/>
                  </a:lnTo>
                  <a:lnTo>
                    <a:pt x="170" y="376"/>
                  </a:lnTo>
                  <a:lnTo>
                    <a:pt x="198" y="384"/>
                  </a:lnTo>
                  <a:lnTo>
                    <a:pt x="228" y="390"/>
                  </a:lnTo>
                  <a:lnTo>
                    <a:pt x="260" y="396"/>
                  </a:lnTo>
                  <a:lnTo>
                    <a:pt x="292" y="398"/>
                  </a:lnTo>
                  <a:lnTo>
                    <a:pt x="324" y="400"/>
                  </a:lnTo>
                  <a:lnTo>
                    <a:pt x="324" y="400"/>
                  </a:lnTo>
                  <a:lnTo>
                    <a:pt x="358" y="398"/>
                  </a:lnTo>
                  <a:lnTo>
                    <a:pt x="390" y="396"/>
                  </a:lnTo>
                  <a:lnTo>
                    <a:pt x="422" y="390"/>
                  </a:lnTo>
                  <a:lnTo>
                    <a:pt x="452" y="384"/>
                  </a:lnTo>
                  <a:lnTo>
                    <a:pt x="480" y="376"/>
                  </a:lnTo>
                  <a:lnTo>
                    <a:pt x="508" y="366"/>
                  </a:lnTo>
                  <a:lnTo>
                    <a:pt x="532" y="354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2"/>
                  </a:lnTo>
                  <a:lnTo>
                    <a:pt x="612" y="294"/>
                  </a:lnTo>
                  <a:lnTo>
                    <a:pt x="626" y="278"/>
                  </a:lnTo>
                  <a:lnTo>
                    <a:pt x="636" y="260"/>
                  </a:lnTo>
                  <a:lnTo>
                    <a:pt x="644" y="240"/>
                  </a:lnTo>
                  <a:lnTo>
                    <a:pt x="650" y="220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0" y="180"/>
                  </a:lnTo>
                  <a:lnTo>
                    <a:pt x="644" y="160"/>
                  </a:lnTo>
                  <a:lnTo>
                    <a:pt x="636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2"/>
                  </a:lnTo>
                  <a:lnTo>
                    <a:pt x="556" y="58"/>
                  </a:lnTo>
                  <a:lnTo>
                    <a:pt x="532" y="46"/>
                  </a:lnTo>
                  <a:lnTo>
                    <a:pt x="508" y="34"/>
                  </a:lnTo>
                  <a:lnTo>
                    <a:pt x="480" y="24"/>
                  </a:lnTo>
                  <a:lnTo>
                    <a:pt x="452" y="16"/>
                  </a:lnTo>
                  <a:lnTo>
                    <a:pt x="422" y="10"/>
                  </a:lnTo>
                  <a:lnTo>
                    <a:pt x="390" y="4"/>
                  </a:lnTo>
                  <a:lnTo>
                    <a:pt x="358" y="2"/>
                  </a:lnTo>
                  <a:lnTo>
                    <a:pt x="324" y="0"/>
                  </a:lnTo>
                  <a:lnTo>
                    <a:pt x="3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20"/>
            <p:cNvSpPr>
              <a:spLocks/>
            </p:cNvSpPr>
            <p:nvPr/>
          </p:nvSpPr>
          <p:spPr bwMode="auto">
            <a:xfrm>
              <a:off x="2633235" y="3323309"/>
              <a:ext cx="1339593" cy="1236751"/>
            </a:xfrm>
            <a:custGeom>
              <a:avLst/>
              <a:gdLst>
                <a:gd name="T0" fmla="*/ 324 w 652"/>
                <a:gd name="T1" fmla="*/ 0 h 400"/>
                <a:gd name="T2" fmla="*/ 260 w 652"/>
                <a:gd name="T3" fmla="*/ 4 h 400"/>
                <a:gd name="T4" fmla="*/ 198 w 652"/>
                <a:gd name="T5" fmla="*/ 16 h 400"/>
                <a:gd name="T6" fmla="*/ 144 w 652"/>
                <a:gd name="T7" fmla="*/ 34 h 400"/>
                <a:gd name="T8" fmla="*/ 96 w 652"/>
                <a:gd name="T9" fmla="*/ 58 h 400"/>
                <a:gd name="T10" fmla="*/ 56 w 652"/>
                <a:gd name="T11" fmla="*/ 88 h 400"/>
                <a:gd name="T12" fmla="*/ 26 w 652"/>
                <a:gd name="T13" fmla="*/ 122 h 400"/>
                <a:gd name="T14" fmla="*/ 6 w 652"/>
                <a:gd name="T15" fmla="*/ 160 h 400"/>
                <a:gd name="T16" fmla="*/ 0 w 652"/>
                <a:gd name="T17" fmla="*/ 200 h 400"/>
                <a:gd name="T18" fmla="*/ 2 w 652"/>
                <a:gd name="T19" fmla="*/ 220 h 400"/>
                <a:gd name="T20" fmla="*/ 14 w 652"/>
                <a:gd name="T21" fmla="*/ 260 h 400"/>
                <a:gd name="T22" fmla="*/ 40 w 652"/>
                <a:gd name="T23" fmla="*/ 294 h 400"/>
                <a:gd name="T24" fmla="*/ 74 w 652"/>
                <a:gd name="T25" fmla="*/ 326 h 400"/>
                <a:gd name="T26" fmla="*/ 118 w 652"/>
                <a:gd name="T27" fmla="*/ 354 h 400"/>
                <a:gd name="T28" fmla="*/ 170 w 652"/>
                <a:gd name="T29" fmla="*/ 376 h 400"/>
                <a:gd name="T30" fmla="*/ 228 w 652"/>
                <a:gd name="T31" fmla="*/ 390 h 400"/>
                <a:gd name="T32" fmla="*/ 292 w 652"/>
                <a:gd name="T33" fmla="*/ 398 h 400"/>
                <a:gd name="T34" fmla="*/ 324 w 652"/>
                <a:gd name="T35" fmla="*/ 400 h 400"/>
                <a:gd name="T36" fmla="*/ 390 w 652"/>
                <a:gd name="T37" fmla="*/ 396 h 400"/>
                <a:gd name="T38" fmla="*/ 452 w 652"/>
                <a:gd name="T39" fmla="*/ 384 h 400"/>
                <a:gd name="T40" fmla="*/ 508 w 652"/>
                <a:gd name="T41" fmla="*/ 366 h 400"/>
                <a:gd name="T42" fmla="*/ 556 w 652"/>
                <a:gd name="T43" fmla="*/ 340 h 400"/>
                <a:gd name="T44" fmla="*/ 596 w 652"/>
                <a:gd name="T45" fmla="*/ 312 h 400"/>
                <a:gd name="T46" fmla="*/ 626 w 652"/>
                <a:gd name="T47" fmla="*/ 278 h 400"/>
                <a:gd name="T48" fmla="*/ 644 w 652"/>
                <a:gd name="T49" fmla="*/ 240 h 400"/>
                <a:gd name="T50" fmla="*/ 652 w 652"/>
                <a:gd name="T51" fmla="*/ 200 h 400"/>
                <a:gd name="T52" fmla="*/ 650 w 652"/>
                <a:gd name="T53" fmla="*/ 180 h 400"/>
                <a:gd name="T54" fmla="*/ 636 w 652"/>
                <a:gd name="T55" fmla="*/ 140 h 400"/>
                <a:gd name="T56" fmla="*/ 612 w 652"/>
                <a:gd name="T57" fmla="*/ 104 h 400"/>
                <a:gd name="T58" fmla="*/ 578 w 652"/>
                <a:gd name="T59" fmla="*/ 72 h 400"/>
                <a:gd name="T60" fmla="*/ 532 w 652"/>
                <a:gd name="T61" fmla="*/ 46 h 400"/>
                <a:gd name="T62" fmla="*/ 480 w 652"/>
                <a:gd name="T63" fmla="*/ 24 h 400"/>
                <a:gd name="T64" fmla="*/ 422 w 652"/>
                <a:gd name="T65" fmla="*/ 10 h 400"/>
                <a:gd name="T66" fmla="*/ 358 w 652"/>
                <a:gd name="T67" fmla="*/ 2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2" h="400">
                  <a:moveTo>
                    <a:pt x="324" y="0"/>
                  </a:moveTo>
                  <a:lnTo>
                    <a:pt x="324" y="0"/>
                  </a:lnTo>
                  <a:lnTo>
                    <a:pt x="292" y="2"/>
                  </a:lnTo>
                  <a:lnTo>
                    <a:pt x="260" y="4"/>
                  </a:lnTo>
                  <a:lnTo>
                    <a:pt x="228" y="10"/>
                  </a:lnTo>
                  <a:lnTo>
                    <a:pt x="198" y="16"/>
                  </a:lnTo>
                  <a:lnTo>
                    <a:pt x="170" y="24"/>
                  </a:lnTo>
                  <a:lnTo>
                    <a:pt x="144" y="34"/>
                  </a:lnTo>
                  <a:lnTo>
                    <a:pt x="118" y="46"/>
                  </a:lnTo>
                  <a:lnTo>
                    <a:pt x="96" y="58"/>
                  </a:lnTo>
                  <a:lnTo>
                    <a:pt x="74" y="72"/>
                  </a:lnTo>
                  <a:lnTo>
                    <a:pt x="56" y="88"/>
                  </a:lnTo>
                  <a:lnTo>
                    <a:pt x="40" y="104"/>
                  </a:lnTo>
                  <a:lnTo>
                    <a:pt x="26" y="122"/>
                  </a:lnTo>
                  <a:lnTo>
                    <a:pt x="14" y="140"/>
                  </a:lnTo>
                  <a:lnTo>
                    <a:pt x="6" y="160"/>
                  </a:lnTo>
                  <a:lnTo>
                    <a:pt x="2" y="18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60"/>
                  </a:lnTo>
                  <a:lnTo>
                    <a:pt x="26" y="278"/>
                  </a:lnTo>
                  <a:lnTo>
                    <a:pt x="40" y="294"/>
                  </a:lnTo>
                  <a:lnTo>
                    <a:pt x="56" y="312"/>
                  </a:lnTo>
                  <a:lnTo>
                    <a:pt x="74" y="326"/>
                  </a:lnTo>
                  <a:lnTo>
                    <a:pt x="96" y="340"/>
                  </a:lnTo>
                  <a:lnTo>
                    <a:pt x="118" y="354"/>
                  </a:lnTo>
                  <a:lnTo>
                    <a:pt x="144" y="366"/>
                  </a:lnTo>
                  <a:lnTo>
                    <a:pt x="170" y="376"/>
                  </a:lnTo>
                  <a:lnTo>
                    <a:pt x="198" y="384"/>
                  </a:lnTo>
                  <a:lnTo>
                    <a:pt x="228" y="390"/>
                  </a:lnTo>
                  <a:lnTo>
                    <a:pt x="260" y="396"/>
                  </a:lnTo>
                  <a:lnTo>
                    <a:pt x="292" y="398"/>
                  </a:lnTo>
                  <a:lnTo>
                    <a:pt x="324" y="400"/>
                  </a:lnTo>
                  <a:lnTo>
                    <a:pt x="324" y="400"/>
                  </a:lnTo>
                  <a:lnTo>
                    <a:pt x="358" y="398"/>
                  </a:lnTo>
                  <a:lnTo>
                    <a:pt x="390" y="396"/>
                  </a:lnTo>
                  <a:lnTo>
                    <a:pt x="422" y="390"/>
                  </a:lnTo>
                  <a:lnTo>
                    <a:pt x="452" y="384"/>
                  </a:lnTo>
                  <a:lnTo>
                    <a:pt x="480" y="376"/>
                  </a:lnTo>
                  <a:lnTo>
                    <a:pt x="508" y="366"/>
                  </a:lnTo>
                  <a:lnTo>
                    <a:pt x="532" y="354"/>
                  </a:lnTo>
                  <a:lnTo>
                    <a:pt x="556" y="340"/>
                  </a:lnTo>
                  <a:lnTo>
                    <a:pt x="578" y="326"/>
                  </a:lnTo>
                  <a:lnTo>
                    <a:pt x="596" y="312"/>
                  </a:lnTo>
                  <a:lnTo>
                    <a:pt x="612" y="294"/>
                  </a:lnTo>
                  <a:lnTo>
                    <a:pt x="626" y="278"/>
                  </a:lnTo>
                  <a:lnTo>
                    <a:pt x="636" y="260"/>
                  </a:lnTo>
                  <a:lnTo>
                    <a:pt x="644" y="240"/>
                  </a:lnTo>
                  <a:lnTo>
                    <a:pt x="650" y="220"/>
                  </a:lnTo>
                  <a:lnTo>
                    <a:pt x="652" y="200"/>
                  </a:lnTo>
                  <a:lnTo>
                    <a:pt x="652" y="200"/>
                  </a:lnTo>
                  <a:lnTo>
                    <a:pt x="650" y="180"/>
                  </a:lnTo>
                  <a:lnTo>
                    <a:pt x="644" y="160"/>
                  </a:lnTo>
                  <a:lnTo>
                    <a:pt x="636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8" y="72"/>
                  </a:lnTo>
                  <a:lnTo>
                    <a:pt x="556" y="58"/>
                  </a:lnTo>
                  <a:lnTo>
                    <a:pt x="532" y="46"/>
                  </a:lnTo>
                  <a:lnTo>
                    <a:pt x="508" y="34"/>
                  </a:lnTo>
                  <a:lnTo>
                    <a:pt x="480" y="24"/>
                  </a:lnTo>
                  <a:lnTo>
                    <a:pt x="452" y="16"/>
                  </a:lnTo>
                  <a:lnTo>
                    <a:pt x="422" y="10"/>
                  </a:lnTo>
                  <a:lnTo>
                    <a:pt x="390" y="4"/>
                  </a:lnTo>
                  <a:lnTo>
                    <a:pt x="358" y="2"/>
                  </a:lnTo>
                  <a:lnTo>
                    <a:pt x="3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21"/>
            <p:cNvSpPr>
              <a:spLocks noEditPoints="1"/>
            </p:cNvSpPr>
            <p:nvPr/>
          </p:nvSpPr>
          <p:spPr bwMode="auto">
            <a:xfrm>
              <a:off x="3968718" y="3372779"/>
              <a:ext cx="1434104" cy="575089"/>
            </a:xfrm>
            <a:custGeom>
              <a:avLst/>
              <a:gdLst>
                <a:gd name="T0" fmla="*/ 660 w 698"/>
                <a:gd name="T1" fmla="*/ 0 h 186"/>
                <a:gd name="T2" fmla="*/ 698 w 698"/>
                <a:gd name="T3" fmla="*/ 20 h 186"/>
                <a:gd name="T4" fmla="*/ 660 w 698"/>
                <a:gd name="T5" fmla="*/ 38 h 186"/>
                <a:gd name="T6" fmla="*/ 660 w 698"/>
                <a:gd name="T7" fmla="*/ 0 h 186"/>
                <a:gd name="T8" fmla="*/ 2 w 698"/>
                <a:gd name="T9" fmla="*/ 182 h 186"/>
                <a:gd name="T10" fmla="*/ 348 w 698"/>
                <a:gd name="T11" fmla="*/ 182 h 186"/>
                <a:gd name="T12" fmla="*/ 348 w 698"/>
                <a:gd name="T13" fmla="*/ 184 h 186"/>
                <a:gd name="T14" fmla="*/ 348 w 698"/>
                <a:gd name="T15" fmla="*/ 20 h 186"/>
                <a:gd name="T16" fmla="*/ 348 w 698"/>
                <a:gd name="T17" fmla="*/ 16 h 186"/>
                <a:gd name="T18" fmla="*/ 666 w 698"/>
                <a:gd name="T19" fmla="*/ 16 h 186"/>
                <a:gd name="T20" fmla="*/ 668 w 698"/>
                <a:gd name="T21" fmla="*/ 20 h 186"/>
                <a:gd name="T22" fmla="*/ 666 w 698"/>
                <a:gd name="T23" fmla="*/ 20 h 186"/>
                <a:gd name="T24" fmla="*/ 348 w 698"/>
                <a:gd name="T25" fmla="*/ 20 h 186"/>
                <a:gd name="T26" fmla="*/ 352 w 698"/>
                <a:gd name="T27" fmla="*/ 20 h 186"/>
                <a:gd name="T28" fmla="*/ 352 w 698"/>
                <a:gd name="T29" fmla="*/ 184 h 186"/>
                <a:gd name="T30" fmla="*/ 348 w 698"/>
                <a:gd name="T31" fmla="*/ 186 h 186"/>
                <a:gd name="T32" fmla="*/ 2 w 698"/>
                <a:gd name="T33" fmla="*/ 186 h 186"/>
                <a:gd name="T34" fmla="*/ 0 w 698"/>
                <a:gd name="T35" fmla="*/ 184 h 186"/>
                <a:gd name="T36" fmla="*/ 2 w 698"/>
                <a:gd name="T37" fmla="*/ 1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8" h="186">
                  <a:moveTo>
                    <a:pt x="660" y="0"/>
                  </a:moveTo>
                  <a:lnTo>
                    <a:pt x="698" y="20"/>
                  </a:lnTo>
                  <a:lnTo>
                    <a:pt x="660" y="38"/>
                  </a:lnTo>
                  <a:lnTo>
                    <a:pt x="660" y="0"/>
                  </a:lnTo>
                  <a:close/>
                  <a:moveTo>
                    <a:pt x="2" y="182"/>
                  </a:moveTo>
                  <a:lnTo>
                    <a:pt x="348" y="182"/>
                  </a:lnTo>
                  <a:lnTo>
                    <a:pt x="348" y="184"/>
                  </a:lnTo>
                  <a:lnTo>
                    <a:pt x="348" y="20"/>
                  </a:lnTo>
                  <a:lnTo>
                    <a:pt x="348" y="16"/>
                  </a:lnTo>
                  <a:lnTo>
                    <a:pt x="666" y="16"/>
                  </a:lnTo>
                  <a:lnTo>
                    <a:pt x="668" y="20"/>
                  </a:lnTo>
                  <a:lnTo>
                    <a:pt x="666" y="20"/>
                  </a:lnTo>
                  <a:lnTo>
                    <a:pt x="348" y="20"/>
                  </a:lnTo>
                  <a:lnTo>
                    <a:pt x="352" y="20"/>
                  </a:lnTo>
                  <a:lnTo>
                    <a:pt x="352" y="184"/>
                  </a:lnTo>
                  <a:lnTo>
                    <a:pt x="348" y="186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2" y="18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22"/>
            <p:cNvSpPr>
              <a:spLocks noEditPoints="1"/>
            </p:cNvSpPr>
            <p:nvPr/>
          </p:nvSpPr>
          <p:spPr bwMode="auto">
            <a:xfrm>
              <a:off x="3968718" y="3706702"/>
              <a:ext cx="1434104" cy="241167"/>
            </a:xfrm>
            <a:custGeom>
              <a:avLst/>
              <a:gdLst>
                <a:gd name="T0" fmla="*/ 660 w 698"/>
                <a:gd name="T1" fmla="*/ 0 h 78"/>
                <a:gd name="T2" fmla="*/ 698 w 698"/>
                <a:gd name="T3" fmla="*/ 18 h 78"/>
                <a:gd name="T4" fmla="*/ 660 w 698"/>
                <a:gd name="T5" fmla="*/ 38 h 78"/>
                <a:gd name="T6" fmla="*/ 660 w 698"/>
                <a:gd name="T7" fmla="*/ 0 h 78"/>
                <a:gd name="T8" fmla="*/ 2 w 698"/>
                <a:gd name="T9" fmla="*/ 74 h 78"/>
                <a:gd name="T10" fmla="*/ 348 w 698"/>
                <a:gd name="T11" fmla="*/ 74 h 78"/>
                <a:gd name="T12" fmla="*/ 348 w 698"/>
                <a:gd name="T13" fmla="*/ 76 h 78"/>
                <a:gd name="T14" fmla="*/ 348 w 698"/>
                <a:gd name="T15" fmla="*/ 18 h 78"/>
                <a:gd name="T16" fmla="*/ 348 w 698"/>
                <a:gd name="T17" fmla="*/ 18 h 78"/>
                <a:gd name="T18" fmla="*/ 666 w 698"/>
                <a:gd name="T19" fmla="*/ 18 h 78"/>
                <a:gd name="T20" fmla="*/ 668 w 698"/>
                <a:gd name="T21" fmla="*/ 18 h 78"/>
                <a:gd name="T22" fmla="*/ 666 w 698"/>
                <a:gd name="T23" fmla="*/ 22 h 78"/>
                <a:gd name="T24" fmla="*/ 348 w 698"/>
                <a:gd name="T25" fmla="*/ 22 h 78"/>
                <a:gd name="T26" fmla="*/ 352 w 698"/>
                <a:gd name="T27" fmla="*/ 18 h 78"/>
                <a:gd name="T28" fmla="*/ 352 w 698"/>
                <a:gd name="T29" fmla="*/ 76 h 78"/>
                <a:gd name="T30" fmla="*/ 348 w 698"/>
                <a:gd name="T31" fmla="*/ 78 h 78"/>
                <a:gd name="T32" fmla="*/ 2 w 698"/>
                <a:gd name="T33" fmla="*/ 78 h 78"/>
                <a:gd name="T34" fmla="*/ 0 w 698"/>
                <a:gd name="T35" fmla="*/ 76 h 78"/>
                <a:gd name="T36" fmla="*/ 2 w 698"/>
                <a:gd name="T37" fmla="*/ 7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8" h="78">
                  <a:moveTo>
                    <a:pt x="660" y="0"/>
                  </a:moveTo>
                  <a:lnTo>
                    <a:pt x="698" y="18"/>
                  </a:lnTo>
                  <a:lnTo>
                    <a:pt x="660" y="38"/>
                  </a:lnTo>
                  <a:lnTo>
                    <a:pt x="660" y="0"/>
                  </a:lnTo>
                  <a:close/>
                  <a:moveTo>
                    <a:pt x="2" y="74"/>
                  </a:moveTo>
                  <a:lnTo>
                    <a:pt x="348" y="74"/>
                  </a:lnTo>
                  <a:lnTo>
                    <a:pt x="348" y="76"/>
                  </a:lnTo>
                  <a:lnTo>
                    <a:pt x="348" y="18"/>
                  </a:lnTo>
                  <a:lnTo>
                    <a:pt x="348" y="18"/>
                  </a:lnTo>
                  <a:lnTo>
                    <a:pt x="666" y="18"/>
                  </a:lnTo>
                  <a:lnTo>
                    <a:pt x="668" y="18"/>
                  </a:lnTo>
                  <a:lnTo>
                    <a:pt x="666" y="22"/>
                  </a:lnTo>
                  <a:lnTo>
                    <a:pt x="348" y="22"/>
                  </a:lnTo>
                  <a:lnTo>
                    <a:pt x="352" y="18"/>
                  </a:lnTo>
                  <a:lnTo>
                    <a:pt x="352" y="76"/>
                  </a:lnTo>
                  <a:lnTo>
                    <a:pt x="348" y="78"/>
                  </a:lnTo>
                  <a:lnTo>
                    <a:pt x="2" y="78"/>
                  </a:lnTo>
                  <a:lnTo>
                    <a:pt x="0" y="76"/>
                  </a:lnTo>
                  <a:lnTo>
                    <a:pt x="2" y="7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23"/>
            <p:cNvSpPr>
              <a:spLocks noEditPoints="1"/>
            </p:cNvSpPr>
            <p:nvPr/>
          </p:nvSpPr>
          <p:spPr bwMode="auto">
            <a:xfrm>
              <a:off x="3968718" y="3935501"/>
              <a:ext cx="1434104" cy="228799"/>
            </a:xfrm>
            <a:custGeom>
              <a:avLst/>
              <a:gdLst>
                <a:gd name="T0" fmla="*/ 660 w 698"/>
                <a:gd name="T1" fmla="*/ 34 h 74"/>
                <a:gd name="T2" fmla="*/ 698 w 698"/>
                <a:gd name="T3" fmla="*/ 54 h 74"/>
                <a:gd name="T4" fmla="*/ 660 w 698"/>
                <a:gd name="T5" fmla="*/ 74 h 74"/>
                <a:gd name="T6" fmla="*/ 660 w 698"/>
                <a:gd name="T7" fmla="*/ 34 h 74"/>
                <a:gd name="T8" fmla="*/ 2 w 698"/>
                <a:gd name="T9" fmla="*/ 0 h 74"/>
                <a:gd name="T10" fmla="*/ 348 w 698"/>
                <a:gd name="T11" fmla="*/ 0 h 74"/>
                <a:gd name="T12" fmla="*/ 352 w 698"/>
                <a:gd name="T13" fmla="*/ 2 h 74"/>
                <a:gd name="T14" fmla="*/ 352 w 698"/>
                <a:gd name="T15" fmla="*/ 54 h 74"/>
                <a:gd name="T16" fmla="*/ 348 w 698"/>
                <a:gd name="T17" fmla="*/ 52 h 74"/>
                <a:gd name="T18" fmla="*/ 666 w 698"/>
                <a:gd name="T19" fmla="*/ 52 h 74"/>
                <a:gd name="T20" fmla="*/ 668 w 698"/>
                <a:gd name="T21" fmla="*/ 54 h 74"/>
                <a:gd name="T22" fmla="*/ 666 w 698"/>
                <a:gd name="T23" fmla="*/ 56 h 74"/>
                <a:gd name="T24" fmla="*/ 348 w 698"/>
                <a:gd name="T25" fmla="*/ 56 h 74"/>
                <a:gd name="T26" fmla="*/ 348 w 698"/>
                <a:gd name="T27" fmla="*/ 54 h 74"/>
                <a:gd name="T28" fmla="*/ 348 w 698"/>
                <a:gd name="T29" fmla="*/ 2 h 74"/>
                <a:gd name="T30" fmla="*/ 348 w 698"/>
                <a:gd name="T31" fmla="*/ 4 h 74"/>
                <a:gd name="T32" fmla="*/ 2 w 698"/>
                <a:gd name="T33" fmla="*/ 4 h 74"/>
                <a:gd name="T34" fmla="*/ 0 w 698"/>
                <a:gd name="T35" fmla="*/ 2 h 74"/>
                <a:gd name="T36" fmla="*/ 2 w 698"/>
                <a:gd name="T37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8" h="74">
                  <a:moveTo>
                    <a:pt x="660" y="34"/>
                  </a:moveTo>
                  <a:lnTo>
                    <a:pt x="698" y="54"/>
                  </a:lnTo>
                  <a:lnTo>
                    <a:pt x="660" y="74"/>
                  </a:lnTo>
                  <a:lnTo>
                    <a:pt x="660" y="34"/>
                  </a:lnTo>
                  <a:close/>
                  <a:moveTo>
                    <a:pt x="2" y="0"/>
                  </a:moveTo>
                  <a:lnTo>
                    <a:pt x="348" y="0"/>
                  </a:lnTo>
                  <a:lnTo>
                    <a:pt x="352" y="2"/>
                  </a:lnTo>
                  <a:lnTo>
                    <a:pt x="352" y="54"/>
                  </a:lnTo>
                  <a:lnTo>
                    <a:pt x="348" y="52"/>
                  </a:lnTo>
                  <a:lnTo>
                    <a:pt x="666" y="52"/>
                  </a:lnTo>
                  <a:lnTo>
                    <a:pt x="668" y="54"/>
                  </a:lnTo>
                  <a:lnTo>
                    <a:pt x="666" y="56"/>
                  </a:lnTo>
                  <a:lnTo>
                    <a:pt x="348" y="56"/>
                  </a:lnTo>
                  <a:lnTo>
                    <a:pt x="348" y="54"/>
                  </a:lnTo>
                  <a:lnTo>
                    <a:pt x="348" y="2"/>
                  </a:lnTo>
                  <a:lnTo>
                    <a:pt x="34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24"/>
            <p:cNvSpPr>
              <a:spLocks noEditPoints="1"/>
            </p:cNvSpPr>
            <p:nvPr/>
          </p:nvSpPr>
          <p:spPr bwMode="auto">
            <a:xfrm>
              <a:off x="3968718" y="3935501"/>
              <a:ext cx="1434104" cy="562722"/>
            </a:xfrm>
            <a:custGeom>
              <a:avLst/>
              <a:gdLst>
                <a:gd name="T0" fmla="*/ 660 w 698"/>
                <a:gd name="T1" fmla="*/ 144 h 182"/>
                <a:gd name="T2" fmla="*/ 698 w 698"/>
                <a:gd name="T3" fmla="*/ 162 h 182"/>
                <a:gd name="T4" fmla="*/ 660 w 698"/>
                <a:gd name="T5" fmla="*/ 182 h 182"/>
                <a:gd name="T6" fmla="*/ 660 w 698"/>
                <a:gd name="T7" fmla="*/ 144 h 182"/>
                <a:gd name="T8" fmla="*/ 2 w 698"/>
                <a:gd name="T9" fmla="*/ 0 h 182"/>
                <a:gd name="T10" fmla="*/ 348 w 698"/>
                <a:gd name="T11" fmla="*/ 0 h 182"/>
                <a:gd name="T12" fmla="*/ 352 w 698"/>
                <a:gd name="T13" fmla="*/ 2 h 182"/>
                <a:gd name="T14" fmla="*/ 352 w 698"/>
                <a:gd name="T15" fmla="*/ 162 h 182"/>
                <a:gd name="T16" fmla="*/ 348 w 698"/>
                <a:gd name="T17" fmla="*/ 160 h 182"/>
                <a:gd name="T18" fmla="*/ 666 w 698"/>
                <a:gd name="T19" fmla="*/ 160 h 182"/>
                <a:gd name="T20" fmla="*/ 668 w 698"/>
                <a:gd name="T21" fmla="*/ 162 h 182"/>
                <a:gd name="T22" fmla="*/ 666 w 698"/>
                <a:gd name="T23" fmla="*/ 166 h 182"/>
                <a:gd name="T24" fmla="*/ 348 w 698"/>
                <a:gd name="T25" fmla="*/ 166 h 182"/>
                <a:gd name="T26" fmla="*/ 348 w 698"/>
                <a:gd name="T27" fmla="*/ 162 h 182"/>
                <a:gd name="T28" fmla="*/ 348 w 698"/>
                <a:gd name="T29" fmla="*/ 2 h 182"/>
                <a:gd name="T30" fmla="*/ 348 w 698"/>
                <a:gd name="T31" fmla="*/ 4 h 182"/>
                <a:gd name="T32" fmla="*/ 2 w 698"/>
                <a:gd name="T33" fmla="*/ 4 h 182"/>
                <a:gd name="T34" fmla="*/ 0 w 698"/>
                <a:gd name="T35" fmla="*/ 2 h 182"/>
                <a:gd name="T36" fmla="*/ 2 w 698"/>
                <a:gd name="T37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98" h="182">
                  <a:moveTo>
                    <a:pt x="660" y="144"/>
                  </a:moveTo>
                  <a:lnTo>
                    <a:pt x="698" y="162"/>
                  </a:lnTo>
                  <a:lnTo>
                    <a:pt x="660" y="182"/>
                  </a:lnTo>
                  <a:lnTo>
                    <a:pt x="660" y="144"/>
                  </a:lnTo>
                  <a:close/>
                  <a:moveTo>
                    <a:pt x="2" y="0"/>
                  </a:moveTo>
                  <a:lnTo>
                    <a:pt x="348" y="0"/>
                  </a:lnTo>
                  <a:lnTo>
                    <a:pt x="352" y="2"/>
                  </a:lnTo>
                  <a:lnTo>
                    <a:pt x="352" y="162"/>
                  </a:lnTo>
                  <a:lnTo>
                    <a:pt x="348" y="160"/>
                  </a:lnTo>
                  <a:lnTo>
                    <a:pt x="666" y="160"/>
                  </a:lnTo>
                  <a:lnTo>
                    <a:pt x="668" y="162"/>
                  </a:lnTo>
                  <a:lnTo>
                    <a:pt x="666" y="166"/>
                  </a:lnTo>
                  <a:lnTo>
                    <a:pt x="348" y="166"/>
                  </a:lnTo>
                  <a:lnTo>
                    <a:pt x="348" y="162"/>
                  </a:lnTo>
                  <a:lnTo>
                    <a:pt x="348" y="2"/>
                  </a:lnTo>
                  <a:lnTo>
                    <a:pt x="34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5"/>
            <p:cNvSpPr>
              <a:spLocks noChangeArrowheads="1"/>
            </p:cNvSpPr>
            <p:nvPr/>
          </p:nvSpPr>
          <p:spPr bwMode="auto">
            <a:xfrm>
              <a:off x="3059832" y="2951642"/>
              <a:ext cx="1867190" cy="239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Thèse/Antithèse/Synthèse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26"/>
            <p:cNvSpPr>
              <a:spLocks noChangeArrowheads="1"/>
            </p:cNvSpPr>
            <p:nvPr/>
          </p:nvSpPr>
          <p:spPr bwMode="auto">
            <a:xfrm>
              <a:off x="2633235" y="3880129"/>
              <a:ext cx="133959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7"/>
            <p:cNvSpPr>
              <a:spLocks noChangeArrowheads="1"/>
            </p:cNvSpPr>
            <p:nvPr/>
          </p:nvSpPr>
          <p:spPr bwMode="auto">
            <a:xfrm>
              <a:off x="5583627" y="3390033"/>
              <a:ext cx="632770" cy="239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Avantages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8"/>
            <p:cNvSpPr>
              <a:spLocks noChangeArrowheads="1"/>
            </p:cNvSpPr>
            <p:nvPr/>
          </p:nvSpPr>
          <p:spPr bwMode="auto">
            <a:xfrm>
              <a:off x="5583627" y="3723956"/>
              <a:ext cx="825712" cy="239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Inconvénients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29"/>
            <p:cNvSpPr>
              <a:spLocks noChangeArrowheads="1"/>
            </p:cNvSpPr>
            <p:nvPr/>
          </p:nvSpPr>
          <p:spPr bwMode="auto">
            <a:xfrm>
              <a:off x="5583627" y="4057879"/>
              <a:ext cx="340243" cy="239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30"/>
            <p:cNvSpPr>
              <a:spLocks noChangeArrowheads="1"/>
            </p:cNvSpPr>
            <p:nvPr/>
          </p:nvSpPr>
          <p:spPr bwMode="auto">
            <a:xfrm>
              <a:off x="5587736" y="4391802"/>
              <a:ext cx="132778" cy="239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730589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5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2339752" y="2733675"/>
            <a:ext cx="4440262" cy="2135485"/>
            <a:chOff x="2417294" y="2249681"/>
            <a:chExt cx="4440262" cy="2135485"/>
          </a:xfrm>
        </p:grpSpPr>
        <p:sp>
          <p:nvSpPr>
            <p:cNvPr id="40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17294" y="2249681"/>
              <a:ext cx="4440262" cy="21354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5"/>
            <p:cNvSpPr>
              <a:spLocks noChangeArrowheads="1"/>
            </p:cNvSpPr>
            <p:nvPr/>
          </p:nvSpPr>
          <p:spPr bwMode="auto">
            <a:xfrm>
              <a:off x="2425933" y="2249681"/>
              <a:ext cx="4427304" cy="975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6"/>
            <p:cNvSpPr>
              <a:spLocks noChangeArrowheads="1"/>
            </p:cNvSpPr>
            <p:nvPr/>
          </p:nvSpPr>
          <p:spPr bwMode="auto">
            <a:xfrm>
              <a:off x="6853237" y="2249681"/>
              <a:ext cx="4319" cy="975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7"/>
            <p:cNvSpPr>
              <a:spLocks noChangeArrowheads="1"/>
            </p:cNvSpPr>
            <p:nvPr/>
          </p:nvSpPr>
          <p:spPr bwMode="auto">
            <a:xfrm>
              <a:off x="6853237" y="2249681"/>
              <a:ext cx="4319" cy="975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8"/>
            <p:cNvSpPr>
              <a:spLocks noChangeArrowheads="1"/>
            </p:cNvSpPr>
            <p:nvPr/>
          </p:nvSpPr>
          <p:spPr bwMode="auto">
            <a:xfrm>
              <a:off x="2417294" y="2259432"/>
              <a:ext cx="8639" cy="212085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9"/>
            <p:cNvSpPr>
              <a:spLocks noChangeArrowheads="1"/>
            </p:cNvSpPr>
            <p:nvPr/>
          </p:nvSpPr>
          <p:spPr bwMode="auto">
            <a:xfrm>
              <a:off x="2425933" y="4380290"/>
              <a:ext cx="4427304" cy="4876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0"/>
            <p:cNvSpPr>
              <a:spLocks noChangeArrowheads="1"/>
            </p:cNvSpPr>
            <p:nvPr/>
          </p:nvSpPr>
          <p:spPr bwMode="auto">
            <a:xfrm>
              <a:off x="6853237" y="2259432"/>
              <a:ext cx="4319" cy="212085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1"/>
            <p:cNvSpPr>
              <a:spLocks noChangeArrowheads="1"/>
            </p:cNvSpPr>
            <p:nvPr/>
          </p:nvSpPr>
          <p:spPr bwMode="auto">
            <a:xfrm>
              <a:off x="6853237" y="4380290"/>
              <a:ext cx="4319" cy="4876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2"/>
            <p:cNvSpPr>
              <a:spLocks noChangeArrowheads="1"/>
            </p:cNvSpPr>
            <p:nvPr/>
          </p:nvSpPr>
          <p:spPr bwMode="auto">
            <a:xfrm>
              <a:off x="6853237" y="4380290"/>
              <a:ext cx="4319" cy="4876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3"/>
            <p:cNvSpPr>
              <a:spLocks/>
            </p:cNvSpPr>
            <p:nvPr/>
          </p:nvSpPr>
          <p:spPr bwMode="auto">
            <a:xfrm>
              <a:off x="2499361" y="2391072"/>
              <a:ext cx="406016" cy="468052"/>
            </a:xfrm>
            <a:custGeom>
              <a:avLst/>
              <a:gdLst>
                <a:gd name="T0" fmla="*/ 142 w 188"/>
                <a:gd name="T1" fmla="*/ 0 h 192"/>
                <a:gd name="T2" fmla="*/ 142 w 188"/>
                <a:gd name="T3" fmla="*/ 46 h 192"/>
                <a:gd name="T4" fmla="*/ 0 w 188"/>
                <a:gd name="T5" fmla="*/ 46 h 192"/>
                <a:gd name="T6" fmla="*/ 0 w 188"/>
                <a:gd name="T7" fmla="*/ 142 h 192"/>
                <a:gd name="T8" fmla="*/ 142 w 188"/>
                <a:gd name="T9" fmla="*/ 142 h 192"/>
                <a:gd name="T10" fmla="*/ 142 w 188"/>
                <a:gd name="T11" fmla="*/ 192 h 192"/>
                <a:gd name="T12" fmla="*/ 188 w 188"/>
                <a:gd name="T13" fmla="*/ 96 h 192"/>
                <a:gd name="T14" fmla="*/ 142 w 188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92">
                  <a:moveTo>
                    <a:pt x="142" y="0"/>
                  </a:moveTo>
                  <a:lnTo>
                    <a:pt x="142" y="46"/>
                  </a:lnTo>
                  <a:lnTo>
                    <a:pt x="0" y="46"/>
                  </a:lnTo>
                  <a:lnTo>
                    <a:pt x="0" y="142"/>
                  </a:lnTo>
                  <a:lnTo>
                    <a:pt x="142" y="142"/>
                  </a:lnTo>
                  <a:lnTo>
                    <a:pt x="142" y="192"/>
                  </a:lnTo>
                  <a:lnTo>
                    <a:pt x="188" y="96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4"/>
            <p:cNvSpPr>
              <a:spLocks/>
            </p:cNvSpPr>
            <p:nvPr/>
          </p:nvSpPr>
          <p:spPr bwMode="auto">
            <a:xfrm>
              <a:off x="2499361" y="2391072"/>
              <a:ext cx="406016" cy="468052"/>
            </a:xfrm>
            <a:custGeom>
              <a:avLst/>
              <a:gdLst>
                <a:gd name="T0" fmla="*/ 142 w 188"/>
                <a:gd name="T1" fmla="*/ 0 h 192"/>
                <a:gd name="T2" fmla="*/ 142 w 188"/>
                <a:gd name="T3" fmla="*/ 46 h 192"/>
                <a:gd name="T4" fmla="*/ 0 w 188"/>
                <a:gd name="T5" fmla="*/ 46 h 192"/>
                <a:gd name="T6" fmla="*/ 0 w 188"/>
                <a:gd name="T7" fmla="*/ 142 h 192"/>
                <a:gd name="T8" fmla="*/ 142 w 188"/>
                <a:gd name="T9" fmla="*/ 142 h 192"/>
                <a:gd name="T10" fmla="*/ 142 w 188"/>
                <a:gd name="T11" fmla="*/ 192 h 192"/>
                <a:gd name="T12" fmla="*/ 188 w 188"/>
                <a:gd name="T13" fmla="*/ 96 h 192"/>
                <a:gd name="T14" fmla="*/ 142 w 188"/>
                <a:gd name="T15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192">
                  <a:moveTo>
                    <a:pt x="142" y="0"/>
                  </a:moveTo>
                  <a:lnTo>
                    <a:pt x="142" y="46"/>
                  </a:lnTo>
                  <a:lnTo>
                    <a:pt x="0" y="46"/>
                  </a:lnTo>
                  <a:lnTo>
                    <a:pt x="0" y="142"/>
                  </a:lnTo>
                  <a:lnTo>
                    <a:pt x="142" y="142"/>
                  </a:lnTo>
                  <a:lnTo>
                    <a:pt x="142" y="192"/>
                  </a:lnTo>
                  <a:lnTo>
                    <a:pt x="188" y="96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5"/>
            <p:cNvSpPr>
              <a:spLocks noEditPoints="1"/>
            </p:cNvSpPr>
            <p:nvPr/>
          </p:nvSpPr>
          <p:spPr bwMode="auto">
            <a:xfrm>
              <a:off x="4049997" y="2981011"/>
              <a:ext cx="1580871" cy="458300"/>
            </a:xfrm>
            <a:custGeom>
              <a:avLst/>
              <a:gdLst>
                <a:gd name="T0" fmla="*/ 694 w 732"/>
                <a:gd name="T1" fmla="*/ 0 h 188"/>
                <a:gd name="T2" fmla="*/ 732 w 732"/>
                <a:gd name="T3" fmla="*/ 20 h 188"/>
                <a:gd name="T4" fmla="*/ 694 w 732"/>
                <a:gd name="T5" fmla="*/ 40 h 188"/>
                <a:gd name="T6" fmla="*/ 694 w 732"/>
                <a:gd name="T7" fmla="*/ 0 h 188"/>
                <a:gd name="T8" fmla="*/ 0 w 732"/>
                <a:gd name="T9" fmla="*/ 184 h 188"/>
                <a:gd name="T10" fmla="*/ 322 w 732"/>
                <a:gd name="T11" fmla="*/ 184 h 188"/>
                <a:gd name="T12" fmla="*/ 320 w 732"/>
                <a:gd name="T13" fmla="*/ 186 h 188"/>
                <a:gd name="T14" fmla="*/ 320 w 732"/>
                <a:gd name="T15" fmla="*/ 20 h 188"/>
                <a:gd name="T16" fmla="*/ 322 w 732"/>
                <a:gd name="T17" fmla="*/ 18 h 188"/>
                <a:gd name="T18" fmla="*/ 700 w 732"/>
                <a:gd name="T19" fmla="*/ 18 h 188"/>
                <a:gd name="T20" fmla="*/ 702 w 732"/>
                <a:gd name="T21" fmla="*/ 20 h 188"/>
                <a:gd name="T22" fmla="*/ 700 w 732"/>
                <a:gd name="T23" fmla="*/ 24 h 188"/>
                <a:gd name="T24" fmla="*/ 322 w 732"/>
                <a:gd name="T25" fmla="*/ 24 h 188"/>
                <a:gd name="T26" fmla="*/ 326 w 732"/>
                <a:gd name="T27" fmla="*/ 20 h 188"/>
                <a:gd name="T28" fmla="*/ 326 w 732"/>
                <a:gd name="T29" fmla="*/ 186 h 188"/>
                <a:gd name="T30" fmla="*/ 322 w 732"/>
                <a:gd name="T31" fmla="*/ 188 h 188"/>
                <a:gd name="T32" fmla="*/ 0 w 732"/>
                <a:gd name="T33" fmla="*/ 188 h 188"/>
                <a:gd name="T34" fmla="*/ 0 w 732"/>
                <a:gd name="T35" fmla="*/ 186 h 188"/>
                <a:gd name="T36" fmla="*/ 0 w 732"/>
                <a:gd name="T37" fmla="*/ 18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188">
                  <a:moveTo>
                    <a:pt x="694" y="0"/>
                  </a:moveTo>
                  <a:lnTo>
                    <a:pt x="732" y="20"/>
                  </a:lnTo>
                  <a:lnTo>
                    <a:pt x="694" y="40"/>
                  </a:lnTo>
                  <a:lnTo>
                    <a:pt x="694" y="0"/>
                  </a:lnTo>
                  <a:close/>
                  <a:moveTo>
                    <a:pt x="0" y="184"/>
                  </a:moveTo>
                  <a:lnTo>
                    <a:pt x="322" y="184"/>
                  </a:lnTo>
                  <a:lnTo>
                    <a:pt x="320" y="186"/>
                  </a:lnTo>
                  <a:lnTo>
                    <a:pt x="320" y="20"/>
                  </a:lnTo>
                  <a:lnTo>
                    <a:pt x="322" y="18"/>
                  </a:lnTo>
                  <a:lnTo>
                    <a:pt x="700" y="18"/>
                  </a:lnTo>
                  <a:lnTo>
                    <a:pt x="702" y="20"/>
                  </a:lnTo>
                  <a:lnTo>
                    <a:pt x="700" y="24"/>
                  </a:lnTo>
                  <a:lnTo>
                    <a:pt x="322" y="24"/>
                  </a:lnTo>
                  <a:lnTo>
                    <a:pt x="326" y="20"/>
                  </a:lnTo>
                  <a:lnTo>
                    <a:pt x="326" y="186"/>
                  </a:lnTo>
                  <a:lnTo>
                    <a:pt x="322" y="188"/>
                  </a:lnTo>
                  <a:lnTo>
                    <a:pt x="0" y="188"/>
                  </a:lnTo>
                  <a:lnTo>
                    <a:pt x="0" y="186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6"/>
            <p:cNvSpPr>
              <a:spLocks noEditPoints="1"/>
            </p:cNvSpPr>
            <p:nvPr/>
          </p:nvSpPr>
          <p:spPr bwMode="auto">
            <a:xfrm>
              <a:off x="4049997" y="3297921"/>
              <a:ext cx="1580871" cy="141391"/>
            </a:xfrm>
            <a:custGeom>
              <a:avLst/>
              <a:gdLst>
                <a:gd name="T0" fmla="*/ 694 w 732"/>
                <a:gd name="T1" fmla="*/ 0 h 58"/>
                <a:gd name="T2" fmla="*/ 732 w 732"/>
                <a:gd name="T3" fmla="*/ 18 h 58"/>
                <a:gd name="T4" fmla="*/ 694 w 732"/>
                <a:gd name="T5" fmla="*/ 38 h 58"/>
                <a:gd name="T6" fmla="*/ 694 w 732"/>
                <a:gd name="T7" fmla="*/ 0 h 58"/>
                <a:gd name="T8" fmla="*/ 0 w 732"/>
                <a:gd name="T9" fmla="*/ 54 h 58"/>
                <a:gd name="T10" fmla="*/ 322 w 732"/>
                <a:gd name="T11" fmla="*/ 54 h 58"/>
                <a:gd name="T12" fmla="*/ 320 w 732"/>
                <a:gd name="T13" fmla="*/ 56 h 58"/>
                <a:gd name="T14" fmla="*/ 320 w 732"/>
                <a:gd name="T15" fmla="*/ 18 h 58"/>
                <a:gd name="T16" fmla="*/ 322 w 732"/>
                <a:gd name="T17" fmla="*/ 18 h 58"/>
                <a:gd name="T18" fmla="*/ 700 w 732"/>
                <a:gd name="T19" fmla="*/ 18 h 58"/>
                <a:gd name="T20" fmla="*/ 702 w 732"/>
                <a:gd name="T21" fmla="*/ 18 h 58"/>
                <a:gd name="T22" fmla="*/ 700 w 732"/>
                <a:gd name="T23" fmla="*/ 22 h 58"/>
                <a:gd name="T24" fmla="*/ 322 w 732"/>
                <a:gd name="T25" fmla="*/ 22 h 58"/>
                <a:gd name="T26" fmla="*/ 326 w 732"/>
                <a:gd name="T27" fmla="*/ 18 h 58"/>
                <a:gd name="T28" fmla="*/ 326 w 732"/>
                <a:gd name="T29" fmla="*/ 56 h 58"/>
                <a:gd name="T30" fmla="*/ 322 w 732"/>
                <a:gd name="T31" fmla="*/ 58 h 58"/>
                <a:gd name="T32" fmla="*/ 0 w 732"/>
                <a:gd name="T33" fmla="*/ 58 h 58"/>
                <a:gd name="T34" fmla="*/ 0 w 732"/>
                <a:gd name="T35" fmla="*/ 56 h 58"/>
                <a:gd name="T36" fmla="*/ 0 w 732"/>
                <a:gd name="T37" fmla="*/ 5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58">
                  <a:moveTo>
                    <a:pt x="694" y="0"/>
                  </a:moveTo>
                  <a:lnTo>
                    <a:pt x="732" y="18"/>
                  </a:lnTo>
                  <a:lnTo>
                    <a:pt x="694" y="38"/>
                  </a:lnTo>
                  <a:lnTo>
                    <a:pt x="694" y="0"/>
                  </a:lnTo>
                  <a:close/>
                  <a:moveTo>
                    <a:pt x="0" y="54"/>
                  </a:moveTo>
                  <a:lnTo>
                    <a:pt x="322" y="54"/>
                  </a:lnTo>
                  <a:lnTo>
                    <a:pt x="320" y="56"/>
                  </a:lnTo>
                  <a:lnTo>
                    <a:pt x="320" y="18"/>
                  </a:lnTo>
                  <a:lnTo>
                    <a:pt x="322" y="18"/>
                  </a:lnTo>
                  <a:lnTo>
                    <a:pt x="700" y="18"/>
                  </a:lnTo>
                  <a:lnTo>
                    <a:pt x="702" y="18"/>
                  </a:lnTo>
                  <a:lnTo>
                    <a:pt x="700" y="22"/>
                  </a:lnTo>
                  <a:lnTo>
                    <a:pt x="322" y="22"/>
                  </a:lnTo>
                  <a:lnTo>
                    <a:pt x="326" y="18"/>
                  </a:lnTo>
                  <a:lnTo>
                    <a:pt x="326" y="56"/>
                  </a:lnTo>
                  <a:lnTo>
                    <a:pt x="322" y="58"/>
                  </a:lnTo>
                  <a:lnTo>
                    <a:pt x="0" y="58"/>
                  </a:lnTo>
                  <a:lnTo>
                    <a:pt x="0" y="56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7"/>
            <p:cNvSpPr>
              <a:spLocks noEditPoints="1"/>
            </p:cNvSpPr>
            <p:nvPr/>
          </p:nvSpPr>
          <p:spPr bwMode="auto">
            <a:xfrm>
              <a:off x="4049997" y="3429561"/>
              <a:ext cx="1580871" cy="297408"/>
            </a:xfrm>
            <a:custGeom>
              <a:avLst/>
              <a:gdLst>
                <a:gd name="T0" fmla="*/ 694 w 732"/>
                <a:gd name="T1" fmla="*/ 82 h 122"/>
                <a:gd name="T2" fmla="*/ 732 w 732"/>
                <a:gd name="T3" fmla="*/ 102 h 122"/>
                <a:gd name="T4" fmla="*/ 694 w 732"/>
                <a:gd name="T5" fmla="*/ 122 h 122"/>
                <a:gd name="T6" fmla="*/ 694 w 732"/>
                <a:gd name="T7" fmla="*/ 82 h 122"/>
                <a:gd name="T8" fmla="*/ 0 w 732"/>
                <a:gd name="T9" fmla="*/ 0 h 122"/>
                <a:gd name="T10" fmla="*/ 322 w 732"/>
                <a:gd name="T11" fmla="*/ 0 h 122"/>
                <a:gd name="T12" fmla="*/ 326 w 732"/>
                <a:gd name="T13" fmla="*/ 2 h 122"/>
                <a:gd name="T14" fmla="*/ 326 w 732"/>
                <a:gd name="T15" fmla="*/ 102 h 122"/>
                <a:gd name="T16" fmla="*/ 322 w 732"/>
                <a:gd name="T17" fmla="*/ 100 h 122"/>
                <a:gd name="T18" fmla="*/ 700 w 732"/>
                <a:gd name="T19" fmla="*/ 100 h 122"/>
                <a:gd name="T20" fmla="*/ 702 w 732"/>
                <a:gd name="T21" fmla="*/ 102 h 122"/>
                <a:gd name="T22" fmla="*/ 700 w 732"/>
                <a:gd name="T23" fmla="*/ 104 h 122"/>
                <a:gd name="T24" fmla="*/ 322 w 732"/>
                <a:gd name="T25" fmla="*/ 104 h 122"/>
                <a:gd name="T26" fmla="*/ 320 w 732"/>
                <a:gd name="T27" fmla="*/ 102 h 122"/>
                <a:gd name="T28" fmla="*/ 320 w 732"/>
                <a:gd name="T29" fmla="*/ 2 h 122"/>
                <a:gd name="T30" fmla="*/ 322 w 732"/>
                <a:gd name="T31" fmla="*/ 4 h 122"/>
                <a:gd name="T32" fmla="*/ 0 w 732"/>
                <a:gd name="T33" fmla="*/ 4 h 122"/>
                <a:gd name="T34" fmla="*/ 0 w 732"/>
                <a:gd name="T35" fmla="*/ 2 h 122"/>
                <a:gd name="T36" fmla="*/ 0 w 732"/>
                <a:gd name="T37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122">
                  <a:moveTo>
                    <a:pt x="694" y="82"/>
                  </a:moveTo>
                  <a:lnTo>
                    <a:pt x="732" y="102"/>
                  </a:lnTo>
                  <a:lnTo>
                    <a:pt x="694" y="122"/>
                  </a:lnTo>
                  <a:lnTo>
                    <a:pt x="694" y="82"/>
                  </a:lnTo>
                  <a:close/>
                  <a:moveTo>
                    <a:pt x="0" y="0"/>
                  </a:moveTo>
                  <a:lnTo>
                    <a:pt x="322" y="0"/>
                  </a:lnTo>
                  <a:lnTo>
                    <a:pt x="326" y="2"/>
                  </a:lnTo>
                  <a:lnTo>
                    <a:pt x="326" y="102"/>
                  </a:lnTo>
                  <a:lnTo>
                    <a:pt x="322" y="100"/>
                  </a:lnTo>
                  <a:lnTo>
                    <a:pt x="700" y="100"/>
                  </a:lnTo>
                  <a:lnTo>
                    <a:pt x="702" y="102"/>
                  </a:lnTo>
                  <a:lnTo>
                    <a:pt x="700" y="104"/>
                  </a:lnTo>
                  <a:lnTo>
                    <a:pt x="322" y="104"/>
                  </a:lnTo>
                  <a:lnTo>
                    <a:pt x="320" y="102"/>
                  </a:lnTo>
                  <a:lnTo>
                    <a:pt x="320" y="2"/>
                  </a:lnTo>
                  <a:lnTo>
                    <a:pt x="32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8"/>
            <p:cNvSpPr>
              <a:spLocks noEditPoints="1"/>
            </p:cNvSpPr>
            <p:nvPr/>
          </p:nvSpPr>
          <p:spPr bwMode="auto">
            <a:xfrm>
              <a:off x="4049997" y="3429561"/>
              <a:ext cx="1580871" cy="614318"/>
            </a:xfrm>
            <a:custGeom>
              <a:avLst/>
              <a:gdLst>
                <a:gd name="T0" fmla="*/ 694 w 732"/>
                <a:gd name="T1" fmla="*/ 212 h 252"/>
                <a:gd name="T2" fmla="*/ 732 w 732"/>
                <a:gd name="T3" fmla="*/ 232 h 252"/>
                <a:gd name="T4" fmla="*/ 694 w 732"/>
                <a:gd name="T5" fmla="*/ 252 h 252"/>
                <a:gd name="T6" fmla="*/ 694 w 732"/>
                <a:gd name="T7" fmla="*/ 212 h 252"/>
                <a:gd name="T8" fmla="*/ 0 w 732"/>
                <a:gd name="T9" fmla="*/ 0 h 252"/>
                <a:gd name="T10" fmla="*/ 322 w 732"/>
                <a:gd name="T11" fmla="*/ 0 h 252"/>
                <a:gd name="T12" fmla="*/ 326 w 732"/>
                <a:gd name="T13" fmla="*/ 2 h 252"/>
                <a:gd name="T14" fmla="*/ 326 w 732"/>
                <a:gd name="T15" fmla="*/ 232 h 252"/>
                <a:gd name="T16" fmla="*/ 322 w 732"/>
                <a:gd name="T17" fmla="*/ 230 h 252"/>
                <a:gd name="T18" fmla="*/ 700 w 732"/>
                <a:gd name="T19" fmla="*/ 230 h 252"/>
                <a:gd name="T20" fmla="*/ 702 w 732"/>
                <a:gd name="T21" fmla="*/ 232 h 252"/>
                <a:gd name="T22" fmla="*/ 700 w 732"/>
                <a:gd name="T23" fmla="*/ 234 h 252"/>
                <a:gd name="T24" fmla="*/ 322 w 732"/>
                <a:gd name="T25" fmla="*/ 234 h 252"/>
                <a:gd name="T26" fmla="*/ 320 w 732"/>
                <a:gd name="T27" fmla="*/ 232 h 252"/>
                <a:gd name="T28" fmla="*/ 320 w 732"/>
                <a:gd name="T29" fmla="*/ 2 h 252"/>
                <a:gd name="T30" fmla="*/ 322 w 732"/>
                <a:gd name="T31" fmla="*/ 4 h 252"/>
                <a:gd name="T32" fmla="*/ 0 w 732"/>
                <a:gd name="T33" fmla="*/ 4 h 252"/>
                <a:gd name="T34" fmla="*/ 0 w 732"/>
                <a:gd name="T35" fmla="*/ 2 h 252"/>
                <a:gd name="T36" fmla="*/ 0 w 732"/>
                <a:gd name="T37" fmla="*/ 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252">
                  <a:moveTo>
                    <a:pt x="694" y="212"/>
                  </a:moveTo>
                  <a:lnTo>
                    <a:pt x="732" y="232"/>
                  </a:lnTo>
                  <a:lnTo>
                    <a:pt x="694" y="252"/>
                  </a:lnTo>
                  <a:lnTo>
                    <a:pt x="694" y="212"/>
                  </a:lnTo>
                  <a:close/>
                  <a:moveTo>
                    <a:pt x="0" y="0"/>
                  </a:moveTo>
                  <a:lnTo>
                    <a:pt x="322" y="0"/>
                  </a:lnTo>
                  <a:lnTo>
                    <a:pt x="326" y="2"/>
                  </a:lnTo>
                  <a:lnTo>
                    <a:pt x="326" y="232"/>
                  </a:lnTo>
                  <a:lnTo>
                    <a:pt x="322" y="230"/>
                  </a:lnTo>
                  <a:lnTo>
                    <a:pt x="700" y="230"/>
                  </a:lnTo>
                  <a:lnTo>
                    <a:pt x="702" y="232"/>
                  </a:lnTo>
                  <a:lnTo>
                    <a:pt x="700" y="234"/>
                  </a:lnTo>
                  <a:lnTo>
                    <a:pt x="322" y="234"/>
                  </a:lnTo>
                  <a:lnTo>
                    <a:pt x="320" y="232"/>
                  </a:lnTo>
                  <a:lnTo>
                    <a:pt x="320" y="2"/>
                  </a:lnTo>
                  <a:lnTo>
                    <a:pt x="32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19"/>
            <p:cNvSpPr>
              <a:spLocks noEditPoints="1"/>
            </p:cNvSpPr>
            <p:nvPr/>
          </p:nvSpPr>
          <p:spPr bwMode="auto">
            <a:xfrm>
              <a:off x="4049997" y="3429561"/>
              <a:ext cx="1580871" cy="799588"/>
            </a:xfrm>
            <a:custGeom>
              <a:avLst/>
              <a:gdLst>
                <a:gd name="T0" fmla="*/ 694 w 732"/>
                <a:gd name="T1" fmla="*/ 288 h 328"/>
                <a:gd name="T2" fmla="*/ 732 w 732"/>
                <a:gd name="T3" fmla="*/ 308 h 328"/>
                <a:gd name="T4" fmla="*/ 694 w 732"/>
                <a:gd name="T5" fmla="*/ 328 h 328"/>
                <a:gd name="T6" fmla="*/ 694 w 732"/>
                <a:gd name="T7" fmla="*/ 288 h 328"/>
                <a:gd name="T8" fmla="*/ 0 w 732"/>
                <a:gd name="T9" fmla="*/ 0 h 328"/>
                <a:gd name="T10" fmla="*/ 322 w 732"/>
                <a:gd name="T11" fmla="*/ 0 h 328"/>
                <a:gd name="T12" fmla="*/ 326 w 732"/>
                <a:gd name="T13" fmla="*/ 2 h 328"/>
                <a:gd name="T14" fmla="*/ 326 w 732"/>
                <a:gd name="T15" fmla="*/ 308 h 328"/>
                <a:gd name="T16" fmla="*/ 322 w 732"/>
                <a:gd name="T17" fmla="*/ 304 h 328"/>
                <a:gd name="T18" fmla="*/ 700 w 732"/>
                <a:gd name="T19" fmla="*/ 304 h 328"/>
                <a:gd name="T20" fmla="*/ 702 w 732"/>
                <a:gd name="T21" fmla="*/ 308 h 328"/>
                <a:gd name="T22" fmla="*/ 700 w 732"/>
                <a:gd name="T23" fmla="*/ 310 h 328"/>
                <a:gd name="T24" fmla="*/ 322 w 732"/>
                <a:gd name="T25" fmla="*/ 310 h 328"/>
                <a:gd name="T26" fmla="*/ 320 w 732"/>
                <a:gd name="T27" fmla="*/ 308 h 328"/>
                <a:gd name="T28" fmla="*/ 320 w 732"/>
                <a:gd name="T29" fmla="*/ 2 h 328"/>
                <a:gd name="T30" fmla="*/ 322 w 732"/>
                <a:gd name="T31" fmla="*/ 4 h 328"/>
                <a:gd name="T32" fmla="*/ 0 w 732"/>
                <a:gd name="T33" fmla="*/ 4 h 328"/>
                <a:gd name="T34" fmla="*/ 0 w 732"/>
                <a:gd name="T35" fmla="*/ 2 h 328"/>
                <a:gd name="T36" fmla="*/ 0 w 732"/>
                <a:gd name="T37" fmla="*/ 0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32" h="328">
                  <a:moveTo>
                    <a:pt x="694" y="288"/>
                  </a:moveTo>
                  <a:lnTo>
                    <a:pt x="732" y="308"/>
                  </a:lnTo>
                  <a:lnTo>
                    <a:pt x="694" y="328"/>
                  </a:lnTo>
                  <a:lnTo>
                    <a:pt x="694" y="288"/>
                  </a:lnTo>
                  <a:close/>
                  <a:moveTo>
                    <a:pt x="0" y="0"/>
                  </a:moveTo>
                  <a:lnTo>
                    <a:pt x="322" y="0"/>
                  </a:lnTo>
                  <a:lnTo>
                    <a:pt x="326" y="2"/>
                  </a:lnTo>
                  <a:lnTo>
                    <a:pt x="326" y="308"/>
                  </a:lnTo>
                  <a:lnTo>
                    <a:pt x="322" y="304"/>
                  </a:lnTo>
                  <a:lnTo>
                    <a:pt x="700" y="304"/>
                  </a:lnTo>
                  <a:lnTo>
                    <a:pt x="702" y="308"/>
                  </a:lnTo>
                  <a:lnTo>
                    <a:pt x="700" y="310"/>
                  </a:lnTo>
                  <a:lnTo>
                    <a:pt x="322" y="310"/>
                  </a:lnTo>
                  <a:lnTo>
                    <a:pt x="320" y="308"/>
                  </a:lnTo>
                  <a:lnTo>
                    <a:pt x="320" y="2"/>
                  </a:lnTo>
                  <a:lnTo>
                    <a:pt x="32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0"/>
            <p:cNvSpPr>
              <a:spLocks/>
            </p:cNvSpPr>
            <p:nvPr/>
          </p:nvSpPr>
          <p:spPr bwMode="auto">
            <a:xfrm>
              <a:off x="2637579" y="2946883"/>
              <a:ext cx="1403779" cy="975107"/>
            </a:xfrm>
            <a:custGeom>
              <a:avLst/>
              <a:gdLst>
                <a:gd name="T0" fmla="*/ 324 w 650"/>
                <a:gd name="T1" fmla="*/ 0 h 400"/>
                <a:gd name="T2" fmla="*/ 258 w 650"/>
                <a:gd name="T3" fmla="*/ 4 h 400"/>
                <a:gd name="T4" fmla="*/ 198 w 650"/>
                <a:gd name="T5" fmla="*/ 16 h 400"/>
                <a:gd name="T6" fmla="*/ 142 w 650"/>
                <a:gd name="T7" fmla="*/ 34 h 400"/>
                <a:gd name="T8" fmla="*/ 94 w 650"/>
                <a:gd name="T9" fmla="*/ 58 h 400"/>
                <a:gd name="T10" fmla="*/ 54 w 650"/>
                <a:gd name="T11" fmla="*/ 88 h 400"/>
                <a:gd name="T12" fmla="*/ 24 w 650"/>
                <a:gd name="T13" fmla="*/ 122 h 400"/>
                <a:gd name="T14" fmla="*/ 6 w 650"/>
                <a:gd name="T15" fmla="*/ 160 h 400"/>
                <a:gd name="T16" fmla="*/ 0 w 650"/>
                <a:gd name="T17" fmla="*/ 200 h 400"/>
                <a:gd name="T18" fmla="*/ 2 w 650"/>
                <a:gd name="T19" fmla="*/ 220 h 400"/>
                <a:gd name="T20" fmla="*/ 14 w 650"/>
                <a:gd name="T21" fmla="*/ 260 h 400"/>
                <a:gd name="T22" fmla="*/ 38 w 650"/>
                <a:gd name="T23" fmla="*/ 294 h 400"/>
                <a:gd name="T24" fmla="*/ 74 w 650"/>
                <a:gd name="T25" fmla="*/ 326 h 400"/>
                <a:gd name="T26" fmla="*/ 118 w 650"/>
                <a:gd name="T27" fmla="*/ 354 h 400"/>
                <a:gd name="T28" fmla="*/ 170 w 650"/>
                <a:gd name="T29" fmla="*/ 376 h 400"/>
                <a:gd name="T30" fmla="*/ 228 w 650"/>
                <a:gd name="T31" fmla="*/ 390 h 400"/>
                <a:gd name="T32" fmla="*/ 292 w 650"/>
                <a:gd name="T33" fmla="*/ 398 h 400"/>
                <a:gd name="T34" fmla="*/ 324 w 650"/>
                <a:gd name="T35" fmla="*/ 400 h 400"/>
                <a:gd name="T36" fmla="*/ 390 w 650"/>
                <a:gd name="T37" fmla="*/ 396 h 400"/>
                <a:gd name="T38" fmla="*/ 452 w 650"/>
                <a:gd name="T39" fmla="*/ 384 h 400"/>
                <a:gd name="T40" fmla="*/ 508 w 650"/>
                <a:gd name="T41" fmla="*/ 366 h 400"/>
                <a:gd name="T42" fmla="*/ 556 w 650"/>
                <a:gd name="T43" fmla="*/ 340 h 400"/>
                <a:gd name="T44" fmla="*/ 596 w 650"/>
                <a:gd name="T45" fmla="*/ 312 h 400"/>
                <a:gd name="T46" fmla="*/ 626 w 650"/>
                <a:gd name="T47" fmla="*/ 278 h 400"/>
                <a:gd name="T48" fmla="*/ 644 w 650"/>
                <a:gd name="T49" fmla="*/ 240 h 400"/>
                <a:gd name="T50" fmla="*/ 650 w 650"/>
                <a:gd name="T51" fmla="*/ 200 h 400"/>
                <a:gd name="T52" fmla="*/ 648 w 650"/>
                <a:gd name="T53" fmla="*/ 180 h 400"/>
                <a:gd name="T54" fmla="*/ 636 w 650"/>
                <a:gd name="T55" fmla="*/ 140 h 400"/>
                <a:gd name="T56" fmla="*/ 612 w 650"/>
                <a:gd name="T57" fmla="*/ 104 h 400"/>
                <a:gd name="T58" fmla="*/ 576 w 650"/>
                <a:gd name="T59" fmla="*/ 74 h 400"/>
                <a:gd name="T60" fmla="*/ 532 w 650"/>
                <a:gd name="T61" fmla="*/ 46 h 400"/>
                <a:gd name="T62" fmla="*/ 480 w 650"/>
                <a:gd name="T63" fmla="*/ 24 h 400"/>
                <a:gd name="T64" fmla="*/ 422 w 650"/>
                <a:gd name="T65" fmla="*/ 10 h 400"/>
                <a:gd name="T66" fmla="*/ 358 w 650"/>
                <a:gd name="T67" fmla="*/ 2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50" h="400">
                  <a:moveTo>
                    <a:pt x="324" y="0"/>
                  </a:moveTo>
                  <a:lnTo>
                    <a:pt x="324" y="0"/>
                  </a:lnTo>
                  <a:lnTo>
                    <a:pt x="292" y="2"/>
                  </a:lnTo>
                  <a:lnTo>
                    <a:pt x="258" y="4"/>
                  </a:lnTo>
                  <a:lnTo>
                    <a:pt x="228" y="10"/>
                  </a:lnTo>
                  <a:lnTo>
                    <a:pt x="198" y="16"/>
                  </a:lnTo>
                  <a:lnTo>
                    <a:pt x="170" y="24"/>
                  </a:lnTo>
                  <a:lnTo>
                    <a:pt x="142" y="34"/>
                  </a:lnTo>
                  <a:lnTo>
                    <a:pt x="118" y="46"/>
                  </a:lnTo>
                  <a:lnTo>
                    <a:pt x="94" y="58"/>
                  </a:lnTo>
                  <a:lnTo>
                    <a:pt x="74" y="74"/>
                  </a:lnTo>
                  <a:lnTo>
                    <a:pt x="54" y="88"/>
                  </a:lnTo>
                  <a:lnTo>
                    <a:pt x="38" y="104"/>
                  </a:lnTo>
                  <a:lnTo>
                    <a:pt x="24" y="122"/>
                  </a:lnTo>
                  <a:lnTo>
                    <a:pt x="14" y="140"/>
                  </a:lnTo>
                  <a:lnTo>
                    <a:pt x="6" y="160"/>
                  </a:lnTo>
                  <a:lnTo>
                    <a:pt x="2" y="180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2" y="220"/>
                  </a:lnTo>
                  <a:lnTo>
                    <a:pt x="6" y="240"/>
                  </a:lnTo>
                  <a:lnTo>
                    <a:pt x="14" y="260"/>
                  </a:lnTo>
                  <a:lnTo>
                    <a:pt x="24" y="278"/>
                  </a:lnTo>
                  <a:lnTo>
                    <a:pt x="38" y="294"/>
                  </a:lnTo>
                  <a:lnTo>
                    <a:pt x="54" y="312"/>
                  </a:lnTo>
                  <a:lnTo>
                    <a:pt x="74" y="326"/>
                  </a:lnTo>
                  <a:lnTo>
                    <a:pt x="94" y="340"/>
                  </a:lnTo>
                  <a:lnTo>
                    <a:pt x="118" y="354"/>
                  </a:lnTo>
                  <a:lnTo>
                    <a:pt x="142" y="366"/>
                  </a:lnTo>
                  <a:lnTo>
                    <a:pt x="170" y="376"/>
                  </a:lnTo>
                  <a:lnTo>
                    <a:pt x="198" y="384"/>
                  </a:lnTo>
                  <a:lnTo>
                    <a:pt x="228" y="390"/>
                  </a:lnTo>
                  <a:lnTo>
                    <a:pt x="258" y="396"/>
                  </a:lnTo>
                  <a:lnTo>
                    <a:pt x="292" y="398"/>
                  </a:lnTo>
                  <a:lnTo>
                    <a:pt x="324" y="400"/>
                  </a:lnTo>
                  <a:lnTo>
                    <a:pt x="324" y="400"/>
                  </a:lnTo>
                  <a:lnTo>
                    <a:pt x="358" y="398"/>
                  </a:lnTo>
                  <a:lnTo>
                    <a:pt x="390" y="396"/>
                  </a:lnTo>
                  <a:lnTo>
                    <a:pt x="422" y="390"/>
                  </a:lnTo>
                  <a:lnTo>
                    <a:pt x="452" y="384"/>
                  </a:lnTo>
                  <a:lnTo>
                    <a:pt x="480" y="376"/>
                  </a:lnTo>
                  <a:lnTo>
                    <a:pt x="508" y="366"/>
                  </a:lnTo>
                  <a:lnTo>
                    <a:pt x="532" y="354"/>
                  </a:lnTo>
                  <a:lnTo>
                    <a:pt x="556" y="340"/>
                  </a:lnTo>
                  <a:lnTo>
                    <a:pt x="576" y="326"/>
                  </a:lnTo>
                  <a:lnTo>
                    <a:pt x="596" y="312"/>
                  </a:lnTo>
                  <a:lnTo>
                    <a:pt x="612" y="294"/>
                  </a:lnTo>
                  <a:lnTo>
                    <a:pt x="626" y="278"/>
                  </a:lnTo>
                  <a:lnTo>
                    <a:pt x="636" y="260"/>
                  </a:lnTo>
                  <a:lnTo>
                    <a:pt x="644" y="240"/>
                  </a:lnTo>
                  <a:lnTo>
                    <a:pt x="648" y="220"/>
                  </a:lnTo>
                  <a:lnTo>
                    <a:pt x="650" y="200"/>
                  </a:lnTo>
                  <a:lnTo>
                    <a:pt x="650" y="200"/>
                  </a:lnTo>
                  <a:lnTo>
                    <a:pt x="648" y="180"/>
                  </a:lnTo>
                  <a:lnTo>
                    <a:pt x="644" y="160"/>
                  </a:lnTo>
                  <a:lnTo>
                    <a:pt x="636" y="140"/>
                  </a:lnTo>
                  <a:lnTo>
                    <a:pt x="626" y="122"/>
                  </a:lnTo>
                  <a:lnTo>
                    <a:pt x="612" y="104"/>
                  </a:lnTo>
                  <a:lnTo>
                    <a:pt x="596" y="88"/>
                  </a:lnTo>
                  <a:lnTo>
                    <a:pt x="576" y="74"/>
                  </a:lnTo>
                  <a:lnTo>
                    <a:pt x="556" y="58"/>
                  </a:lnTo>
                  <a:lnTo>
                    <a:pt x="532" y="46"/>
                  </a:lnTo>
                  <a:lnTo>
                    <a:pt x="508" y="34"/>
                  </a:lnTo>
                  <a:lnTo>
                    <a:pt x="480" y="24"/>
                  </a:lnTo>
                  <a:lnTo>
                    <a:pt x="452" y="16"/>
                  </a:lnTo>
                  <a:lnTo>
                    <a:pt x="422" y="10"/>
                  </a:lnTo>
                  <a:lnTo>
                    <a:pt x="390" y="4"/>
                  </a:lnTo>
                  <a:lnTo>
                    <a:pt x="358" y="2"/>
                  </a:lnTo>
                  <a:lnTo>
                    <a:pt x="3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1"/>
            <p:cNvSpPr>
              <a:spLocks noChangeArrowheads="1"/>
            </p:cNvSpPr>
            <p:nvPr/>
          </p:nvSpPr>
          <p:spPr bwMode="auto">
            <a:xfrm>
              <a:off x="3137375" y="2584966"/>
              <a:ext cx="72008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descriptif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2"/>
            <p:cNvSpPr>
              <a:spLocks noChangeArrowheads="1"/>
            </p:cNvSpPr>
            <p:nvPr/>
          </p:nvSpPr>
          <p:spPr bwMode="auto">
            <a:xfrm>
              <a:off x="2637580" y="3336926"/>
              <a:ext cx="140377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23"/>
            <p:cNvSpPr>
              <a:spLocks noChangeArrowheads="1"/>
            </p:cNvSpPr>
            <p:nvPr/>
          </p:nvSpPr>
          <p:spPr bwMode="auto">
            <a:xfrm>
              <a:off x="5756129" y="2982673"/>
              <a:ext cx="451416" cy="189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Dehors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24"/>
            <p:cNvSpPr>
              <a:spLocks noChangeArrowheads="1"/>
            </p:cNvSpPr>
            <p:nvPr/>
          </p:nvSpPr>
          <p:spPr bwMode="auto">
            <a:xfrm>
              <a:off x="5756129" y="3280080"/>
              <a:ext cx="484127" cy="189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Dedans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25"/>
            <p:cNvSpPr>
              <a:spLocks noChangeArrowheads="1"/>
            </p:cNvSpPr>
            <p:nvPr/>
          </p:nvSpPr>
          <p:spPr bwMode="auto">
            <a:xfrm>
              <a:off x="5756129" y="3626244"/>
              <a:ext cx="671671" cy="189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 côté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6"/>
            <p:cNvSpPr>
              <a:spLocks noChangeArrowheads="1"/>
            </p:cNvSpPr>
            <p:nvPr/>
          </p:nvSpPr>
          <p:spPr bwMode="auto">
            <a:xfrm>
              <a:off x="5756129" y="3928527"/>
              <a:ext cx="438331" cy="189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bas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27"/>
            <p:cNvSpPr>
              <a:spLocks noChangeArrowheads="1"/>
            </p:cNvSpPr>
            <p:nvPr/>
          </p:nvSpPr>
          <p:spPr bwMode="auto">
            <a:xfrm>
              <a:off x="5756129" y="4104046"/>
              <a:ext cx="418705" cy="189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24563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PLAN DE LA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Text Box 2"/>
          <p:cNvSpPr txBox="1">
            <a:spLocks noChangeArrowheads="1"/>
          </p:cNvSpPr>
          <p:nvPr/>
        </p:nvSpPr>
        <p:spPr bwMode="auto">
          <a:xfrm>
            <a:off x="3923928" y="6503989"/>
            <a:ext cx="129614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6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grpSp>
        <p:nvGrpSpPr>
          <p:cNvPr id="13" name="Groupe 12"/>
          <p:cNvGrpSpPr/>
          <p:nvPr/>
        </p:nvGrpSpPr>
        <p:grpSpPr>
          <a:xfrm>
            <a:off x="2214031" y="1730810"/>
            <a:ext cx="4662225" cy="3642406"/>
            <a:chOff x="2214031" y="1687017"/>
            <a:chExt cx="4662225" cy="3642406"/>
          </a:xfrm>
        </p:grpSpPr>
        <p:sp>
          <p:nvSpPr>
            <p:cNvPr id="37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14031" y="1687017"/>
              <a:ext cx="4662225" cy="36424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5"/>
            <p:cNvSpPr>
              <a:spLocks noChangeArrowheads="1"/>
            </p:cNvSpPr>
            <p:nvPr/>
          </p:nvSpPr>
          <p:spPr bwMode="auto">
            <a:xfrm>
              <a:off x="2226125" y="1687017"/>
              <a:ext cx="4644084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7"/>
            <p:cNvSpPr>
              <a:spLocks noChangeArrowheads="1"/>
            </p:cNvSpPr>
            <p:nvPr/>
          </p:nvSpPr>
          <p:spPr bwMode="auto">
            <a:xfrm>
              <a:off x="6712987" y="3587403"/>
              <a:ext cx="12094" cy="10922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8"/>
            <p:cNvSpPr>
              <a:spLocks noChangeArrowheads="1"/>
            </p:cNvSpPr>
            <p:nvPr/>
          </p:nvSpPr>
          <p:spPr bwMode="auto">
            <a:xfrm>
              <a:off x="6712987" y="3587403"/>
              <a:ext cx="12094" cy="10922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9"/>
            <p:cNvSpPr>
              <a:spLocks noChangeArrowheads="1"/>
            </p:cNvSpPr>
            <p:nvPr/>
          </p:nvSpPr>
          <p:spPr bwMode="auto">
            <a:xfrm>
              <a:off x="2214031" y="1692478"/>
              <a:ext cx="12094" cy="1731099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10"/>
            <p:cNvSpPr>
              <a:spLocks noChangeArrowheads="1"/>
            </p:cNvSpPr>
            <p:nvPr/>
          </p:nvSpPr>
          <p:spPr bwMode="auto">
            <a:xfrm>
              <a:off x="2226125" y="3423576"/>
              <a:ext cx="4644084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1"/>
            <p:cNvSpPr>
              <a:spLocks noChangeArrowheads="1"/>
            </p:cNvSpPr>
            <p:nvPr/>
          </p:nvSpPr>
          <p:spPr bwMode="auto">
            <a:xfrm>
              <a:off x="6870209" y="1692478"/>
              <a:ext cx="6047" cy="1731099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2"/>
            <p:cNvSpPr>
              <a:spLocks noChangeArrowheads="1"/>
            </p:cNvSpPr>
            <p:nvPr/>
          </p:nvSpPr>
          <p:spPr bwMode="auto">
            <a:xfrm>
              <a:off x="2226125" y="5323962"/>
              <a:ext cx="4631990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3"/>
            <p:cNvSpPr>
              <a:spLocks noChangeArrowheads="1"/>
            </p:cNvSpPr>
            <p:nvPr/>
          </p:nvSpPr>
          <p:spPr bwMode="auto">
            <a:xfrm>
              <a:off x="6864162" y="3598324"/>
              <a:ext cx="6047" cy="172563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4"/>
            <p:cNvSpPr>
              <a:spLocks noChangeArrowheads="1"/>
            </p:cNvSpPr>
            <p:nvPr/>
          </p:nvSpPr>
          <p:spPr bwMode="auto">
            <a:xfrm>
              <a:off x="2226125" y="3598324"/>
              <a:ext cx="6047" cy="1725638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5"/>
            <p:cNvSpPr>
              <a:spLocks noChangeArrowheads="1"/>
            </p:cNvSpPr>
            <p:nvPr/>
          </p:nvSpPr>
          <p:spPr bwMode="auto">
            <a:xfrm>
              <a:off x="6712987" y="5287354"/>
              <a:ext cx="12094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6"/>
            <p:cNvSpPr>
              <a:spLocks noChangeArrowheads="1"/>
            </p:cNvSpPr>
            <p:nvPr/>
          </p:nvSpPr>
          <p:spPr bwMode="auto">
            <a:xfrm>
              <a:off x="6712987" y="5287354"/>
              <a:ext cx="12094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7"/>
            <p:cNvSpPr>
              <a:spLocks/>
            </p:cNvSpPr>
            <p:nvPr/>
          </p:nvSpPr>
          <p:spPr bwMode="auto">
            <a:xfrm>
              <a:off x="2316830" y="1818078"/>
              <a:ext cx="374913" cy="344035"/>
            </a:xfrm>
            <a:custGeom>
              <a:avLst/>
              <a:gdLst>
                <a:gd name="T0" fmla="*/ 94 w 124"/>
                <a:gd name="T1" fmla="*/ 0 h 126"/>
                <a:gd name="T2" fmla="*/ 94 w 124"/>
                <a:gd name="T3" fmla="*/ 30 h 126"/>
                <a:gd name="T4" fmla="*/ 0 w 124"/>
                <a:gd name="T5" fmla="*/ 30 h 126"/>
                <a:gd name="T6" fmla="*/ 0 w 124"/>
                <a:gd name="T7" fmla="*/ 94 h 126"/>
                <a:gd name="T8" fmla="*/ 94 w 124"/>
                <a:gd name="T9" fmla="*/ 94 h 126"/>
                <a:gd name="T10" fmla="*/ 94 w 124"/>
                <a:gd name="T11" fmla="*/ 126 h 126"/>
                <a:gd name="T12" fmla="*/ 124 w 124"/>
                <a:gd name="T13" fmla="*/ 62 h 126"/>
                <a:gd name="T14" fmla="*/ 94 w 124"/>
                <a:gd name="T1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126">
                  <a:moveTo>
                    <a:pt x="94" y="0"/>
                  </a:moveTo>
                  <a:lnTo>
                    <a:pt x="94" y="30"/>
                  </a:lnTo>
                  <a:lnTo>
                    <a:pt x="0" y="30"/>
                  </a:lnTo>
                  <a:lnTo>
                    <a:pt x="0" y="94"/>
                  </a:lnTo>
                  <a:lnTo>
                    <a:pt x="94" y="94"/>
                  </a:lnTo>
                  <a:lnTo>
                    <a:pt x="94" y="126"/>
                  </a:lnTo>
                  <a:lnTo>
                    <a:pt x="124" y="62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18"/>
            <p:cNvSpPr>
              <a:spLocks/>
            </p:cNvSpPr>
            <p:nvPr/>
          </p:nvSpPr>
          <p:spPr bwMode="auto">
            <a:xfrm>
              <a:off x="2316830" y="1818078"/>
              <a:ext cx="374913" cy="344035"/>
            </a:xfrm>
            <a:custGeom>
              <a:avLst/>
              <a:gdLst>
                <a:gd name="T0" fmla="*/ 94 w 124"/>
                <a:gd name="T1" fmla="*/ 0 h 126"/>
                <a:gd name="T2" fmla="*/ 94 w 124"/>
                <a:gd name="T3" fmla="*/ 30 h 126"/>
                <a:gd name="T4" fmla="*/ 0 w 124"/>
                <a:gd name="T5" fmla="*/ 30 h 126"/>
                <a:gd name="T6" fmla="*/ 0 w 124"/>
                <a:gd name="T7" fmla="*/ 94 h 126"/>
                <a:gd name="T8" fmla="*/ 94 w 124"/>
                <a:gd name="T9" fmla="*/ 94 h 126"/>
                <a:gd name="T10" fmla="*/ 94 w 124"/>
                <a:gd name="T11" fmla="*/ 126 h 126"/>
                <a:gd name="T12" fmla="*/ 124 w 124"/>
                <a:gd name="T13" fmla="*/ 62 h 126"/>
                <a:gd name="T14" fmla="*/ 94 w 124"/>
                <a:gd name="T15" fmla="*/ 0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4" h="126">
                  <a:moveTo>
                    <a:pt x="94" y="0"/>
                  </a:moveTo>
                  <a:lnTo>
                    <a:pt x="94" y="30"/>
                  </a:lnTo>
                  <a:lnTo>
                    <a:pt x="0" y="30"/>
                  </a:lnTo>
                  <a:lnTo>
                    <a:pt x="0" y="94"/>
                  </a:lnTo>
                  <a:lnTo>
                    <a:pt x="94" y="94"/>
                  </a:lnTo>
                  <a:lnTo>
                    <a:pt x="94" y="126"/>
                  </a:lnTo>
                  <a:lnTo>
                    <a:pt x="124" y="62"/>
                  </a:lnTo>
                  <a:lnTo>
                    <a:pt x="9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9"/>
            <p:cNvSpPr>
              <a:spLocks/>
            </p:cNvSpPr>
            <p:nvPr/>
          </p:nvSpPr>
          <p:spPr bwMode="auto">
            <a:xfrm>
              <a:off x="2486145" y="2375088"/>
              <a:ext cx="1148927" cy="715375"/>
            </a:xfrm>
            <a:custGeom>
              <a:avLst/>
              <a:gdLst>
                <a:gd name="T0" fmla="*/ 190 w 380"/>
                <a:gd name="T1" fmla="*/ 0 h 262"/>
                <a:gd name="T2" fmla="*/ 152 w 380"/>
                <a:gd name="T3" fmla="*/ 2 h 262"/>
                <a:gd name="T4" fmla="*/ 116 w 380"/>
                <a:gd name="T5" fmla="*/ 10 h 262"/>
                <a:gd name="T6" fmla="*/ 84 w 380"/>
                <a:gd name="T7" fmla="*/ 22 h 262"/>
                <a:gd name="T8" fmla="*/ 56 w 380"/>
                <a:gd name="T9" fmla="*/ 38 h 262"/>
                <a:gd name="T10" fmla="*/ 32 w 380"/>
                <a:gd name="T11" fmla="*/ 58 h 262"/>
                <a:gd name="T12" fmla="*/ 14 w 380"/>
                <a:gd name="T13" fmla="*/ 80 h 262"/>
                <a:gd name="T14" fmla="*/ 4 w 380"/>
                <a:gd name="T15" fmla="*/ 104 h 262"/>
                <a:gd name="T16" fmla="*/ 0 w 380"/>
                <a:gd name="T17" fmla="*/ 130 h 262"/>
                <a:gd name="T18" fmla="*/ 0 w 380"/>
                <a:gd name="T19" fmla="*/ 144 h 262"/>
                <a:gd name="T20" fmla="*/ 8 w 380"/>
                <a:gd name="T21" fmla="*/ 170 h 262"/>
                <a:gd name="T22" fmla="*/ 22 w 380"/>
                <a:gd name="T23" fmla="*/ 194 h 262"/>
                <a:gd name="T24" fmla="*/ 44 w 380"/>
                <a:gd name="T25" fmla="*/ 214 h 262"/>
                <a:gd name="T26" fmla="*/ 68 w 380"/>
                <a:gd name="T27" fmla="*/ 232 h 262"/>
                <a:gd name="T28" fmla="*/ 100 w 380"/>
                <a:gd name="T29" fmla="*/ 246 h 262"/>
                <a:gd name="T30" fmla="*/ 134 w 380"/>
                <a:gd name="T31" fmla="*/ 256 h 262"/>
                <a:gd name="T32" fmla="*/ 170 w 380"/>
                <a:gd name="T33" fmla="*/ 262 h 262"/>
                <a:gd name="T34" fmla="*/ 190 w 380"/>
                <a:gd name="T35" fmla="*/ 262 h 262"/>
                <a:gd name="T36" fmla="*/ 228 w 380"/>
                <a:gd name="T37" fmla="*/ 260 h 262"/>
                <a:gd name="T38" fmla="*/ 264 w 380"/>
                <a:gd name="T39" fmla="*/ 252 h 262"/>
                <a:gd name="T40" fmla="*/ 296 w 380"/>
                <a:gd name="T41" fmla="*/ 240 h 262"/>
                <a:gd name="T42" fmla="*/ 324 w 380"/>
                <a:gd name="T43" fmla="*/ 224 h 262"/>
                <a:gd name="T44" fmla="*/ 346 w 380"/>
                <a:gd name="T45" fmla="*/ 204 h 262"/>
                <a:gd name="T46" fmla="*/ 364 w 380"/>
                <a:gd name="T47" fmla="*/ 182 h 262"/>
                <a:gd name="T48" fmla="*/ 376 w 380"/>
                <a:gd name="T49" fmla="*/ 156 h 262"/>
                <a:gd name="T50" fmla="*/ 380 w 380"/>
                <a:gd name="T51" fmla="*/ 130 h 262"/>
                <a:gd name="T52" fmla="*/ 378 w 380"/>
                <a:gd name="T53" fmla="*/ 116 h 262"/>
                <a:gd name="T54" fmla="*/ 370 w 380"/>
                <a:gd name="T55" fmla="*/ 92 h 262"/>
                <a:gd name="T56" fmla="*/ 356 w 380"/>
                <a:gd name="T57" fmla="*/ 68 h 262"/>
                <a:gd name="T58" fmla="*/ 336 w 380"/>
                <a:gd name="T59" fmla="*/ 48 h 262"/>
                <a:gd name="T60" fmla="*/ 310 w 380"/>
                <a:gd name="T61" fmla="*/ 30 h 262"/>
                <a:gd name="T62" fmla="*/ 280 w 380"/>
                <a:gd name="T63" fmla="*/ 16 h 262"/>
                <a:gd name="T64" fmla="*/ 246 w 380"/>
                <a:gd name="T65" fmla="*/ 6 h 262"/>
                <a:gd name="T66" fmla="*/ 208 w 380"/>
                <a:gd name="T67" fmla="*/ 0 h 262"/>
                <a:gd name="T68" fmla="*/ 190 w 380"/>
                <a:gd name="T69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80" h="262">
                  <a:moveTo>
                    <a:pt x="190" y="0"/>
                  </a:moveTo>
                  <a:lnTo>
                    <a:pt x="190" y="0"/>
                  </a:lnTo>
                  <a:lnTo>
                    <a:pt x="170" y="0"/>
                  </a:lnTo>
                  <a:lnTo>
                    <a:pt x="152" y="2"/>
                  </a:lnTo>
                  <a:lnTo>
                    <a:pt x="134" y="6"/>
                  </a:lnTo>
                  <a:lnTo>
                    <a:pt x="116" y="10"/>
                  </a:lnTo>
                  <a:lnTo>
                    <a:pt x="100" y="16"/>
                  </a:lnTo>
                  <a:lnTo>
                    <a:pt x="84" y="22"/>
                  </a:lnTo>
                  <a:lnTo>
                    <a:pt x="68" y="30"/>
                  </a:lnTo>
                  <a:lnTo>
                    <a:pt x="56" y="38"/>
                  </a:lnTo>
                  <a:lnTo>
                    <a:pt x="44" y="48"/>
                  </a:lnTo>
                  <a:lnTo>
                    <a:pt x="32" y="58"/>
                  </a:lnTo>
                  <a:lnTo>
                    <a:pt x="22" y="68"/>
                  </a:lnTo>
                  <a:lnTo>
                    <a:pt x="14" y="80"/>
                  </a:lnTo>
                  <a:lnTo>
                    <a:pt x="8" y="92"/>
                  </a:lnTo>
                  <a:lnTo>
                    <a:pt x="4" y="104"/>
                  </a:lnTo>
                  <a:lnTo>
                    <a:pt x="0" y="11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4" y="156"/>
                  </a:lnTo>
                  <a:lnTo>
                    <a:pt x="8" y="170"/>
                  </a:lnTo>
                  <a:lnTo>
                    <a:pt x="14" y="182"/>
                  </a:lnTo>
                  <a:lnTo>
                    <a:pt x="22" y="194"/>
                  </a:lnTo>
                  <a:lnTo>
                    <a:pt x="32" y="204"/>
                  </a:lnTo>
                  <a:lnTo>
                    <a:pt x="44" y="214"/>
                  </a:lnTo>
                  <a:lnTo>
                    <a:pt x="56" y="224"/>
                  </a:lnTo>
                  <a:lnTo>
                    <a:pt x="68" y="232"/>
                  </a:lnTo>
                  <a:lnTo>
                    <a:pt x="84" y="240"/>
                  </a:lnTo>
                  <a:lnTo>
                    <a:pt x="100" y="246"/>
                  </a:lnTo>
                  <a:lnTo>
                    <a:pt x="116" y="252"/>
                  </a:lnTo>
                  <a:lnTo>
                    <a:pt x="134" y="256"/>
                  </a:lnTo>
                  <a:lnTo>
                    <a:pt x="152" y="260"/>
                  </a:lnTo>
                  <a:lnTo>
                    <a:pt x="170" y="262"/>
                  </a:lnTo>
                  <a:lnTo>
                    <a:pt x="190" y="262"/>
                  </a:lnTo>
                  <a:lnTo>
                    <a:pt x="190" y="262"/>
                  </a:lnTo>
                  <a:lnTo>
                    <a:pt x="208" y="262"/>
                  </a:lnTo>
                  <a:lnTo>
                    <a:pt x="228" y="260"/>
                  </a:lnTo>
                  <a:lnTo>
                    <a:pt x="246" y="256"/>
                  </a:lnTo>
                  <a:lnTo>
                    <a:pt x="264" y="252"/>
                  </a:lnTo>
                  <a:lnTo>
                    <a:pt x="280" y="246"/>
                  </a:lnTo>
                  <a:lnTo>
                    <a:pt x="296" y="240"/>
                  </a:lnTo>
                  <a:lnTo>
                    <a:pt x="310" y="232"/>
                  </a:lnTo>
                  <a:lnTo>
                    <a:pt x="324" y="224"/>
                  </a:lnTo>
                  <a:lnTo>
                    <a:pt x="336" y="214"/>
                  </a:lnTo>
                  <a:lnTo>
                    <a:pt x="346" y="204"/>
                  </a:lnTo>
                  <a:lnTo>
                    <a:pt x="356" y="194"/>
                  </a:lnTo>
                  <a:lnTo>
                    <a:pt x="364" y="182"/>
                  </a:lnTo>
                  <a:lnTo>
                    <a:pt x="370" y="170"/>
                  </a:lnTo>
                  <a:lnTo>
                    <a:pt x="376" y="156"/>
                  </a:lnTo>
                  <a:lnTo>
                    <a:pt x="378" y="144"/>
                  </a:lnTo>
                  <a:lnTo>
                    <a:pt x="380" y="130"/>
                  </a:lnTo>
                  <a:lnTo>
                    <a:pt x="380" y="130"/>
                  </a:lnTo>
                  <a:lnTo>
                    <a:pt x="378" y="116"/>
                  </a:lnTo>
                  <a:lnTo>
                    <a:pt x="376" y="104"/>
                  </a:lnTo>
                  <a:lnTo>
                    <a:pt x="370" y="92"/>
                  </a:lnTo>
                  <a:lnTo>
                    <a:pt x="364" y="80"/>
                  </a:lnTo>
                  <a:lnTo>
                    <a:pt x="356" y="68"/>
                  </a:lnTo>
                  <a:lnTo>
                    <a:pt x="346" y="58"/>
                  </a:lnTo>
                  <a:lnTo>
                    <a:pt x="336" y="48"/>
                  </a:lnTo>
                  <a:lnTo>
                    <a:pt x="324" y="38"/>
                  </a:lnTo>
                  <a:lnTo>
                    <a:pt x="310" y="30"/>
                  </a:lnTo>
                  <a:lnTo>
                    <a:pt x="296" y="22"/>
                  </a:lnTo>
                  <a:lnTo>
                    <a:pt x="280" y="16"/>
                  </a:lnTo>
                  <a:lnTo>
                    <a:pt x="264" y="10"/>
                  </a:lnTo>
                  <a:lnTo>
                    <a:pt x="246" y="6"/>
                  </a:lnTo>
                  <a:lnTo>
                    <a:pt x="228" y="2"/>
                  </a:lnTo>
                  <a:lnTo>
                    <a:pt x="208" y="0"/>
                  </a:lnTo>
                  <a:lnTo>
                    <a:pt x="190" y="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0"/>
            <p:cNvSpPr>
              <a:spLocks/>
            </p:cNvSpPr>
            <p:nvPr/>
          </p:nvSpPr>
          <p:spPr bwMode="auto">
            <a:xfrm>
              <a:off x="2486145" y="2375088"/>
              <a:ext cx="1148927" cy="715375"/>
            </a:xfrm>
            <a:custGeom>
              <a:avLst/>
              <a:gdLst>
                <a:gd name="T0" fmla="*/ 190 w 380"/>
                <a:gd name="T1" fmla="*/ 0 h 262"/>
                <a:gd name="T2" fmla="*/ 152 w 380"/>
                <a:gd name="T3" fmla="*/ 2 h 262"/>
                <a:gd name="T4" fmla="*/ 116 w 380"/>
                <a:gd name="T5" fmla="*/ 10 h 262"/>
                <a:gd name="T6" fmla="*/ 84 w 380"/>
                <a:gd name="T7" fmla="*/ 22 h 262"/>
                <a:gd name="T8" fmla="*/ 56 w 380"/>
                <a:gd name="T9" fmla="*/ 38 h 262"/>
                <a:gd name="T10" fmla="*/ 32 w 380"/>
                <a:gd name="T11" fmla="*/ 58 h 262"/>
                <a:gd name="T12" fmla="*/ 14 w 380"/>
                <a:gd name="T13" fmla="*/ 80 h 262"/>
                <a:gd name="T14" fmla="*/ 4 w 380"/>
                <a:gd name="T15" fmla="*/ 104 h 262"/>
                <a:gd name="T16" fmla="*/ 0 w 380"/>
                <a:gd name="T17" fmla="*/ 130 h 262"/>
                <a:gd name="T18" fmla="*/ 0 w 380"/>
                <a:gd name="T19" fmla="*/ 144 h 262"/>
                <a:gd name="T20" fmla="*/ 8 w 380"/>
                <a:gd name="T21" fmla="*/ 170 h 262"/>
                <a:gd name="T22" fmla="*/ 22 w 380"/>
                <a:gd name="T23" fmla="*/ 194 h 262"/>
                <a:gd name="T24" fmla="*/ 44 w 380"/>
                <a:gd name="T25" fmla="*/ 214 h 262"/>
                <a:gd name="T26" fmla="*/ 68 w 380"/>
                <a:gd name="T27" fmla="*/ 232 h 262"/>
                <a:gd name="T28" fmla="*/ 100 w 380"/>
                <a:gd name="T29" fmla="*/ 246 h 262"/>
                <a:gd name="T30" fmla="*/ 134 w 380"/>
                <a:gd name="T31" fmla="*/ 256 h 262"/>
                <a:gd name="T32" fmla="*/ 170 w 380"/>
                <a:gd name="T33" fmla="*/ 262 h 262"/>
                <a:gd name="T34" fmla="*/ 190 w 380"/>
                <a:gd name="T35" fmla="*/ 262 h 262"/>
                <a:gd name="T36" fmla="*/ 228 w 380"/>
                <a:gd name="T37" fmla="*/ 260 h 262"/>
                <a:gd name="T38" fmla="*/ 264 w 380"/>
                <a:gd name="T39" fmla="*/ 252 h 262"/>
                <a:gd name="T40" fmla="*/ 296 w 380"/>
                <a:gd name="T41" fmla="*/ 240 h 262"/>
                <a:gd name="T42" fmla="*/ 324 w 380"/>
                <a:gd name="T43" fmla="*/ 224 h 262"/>
                <a:gd name="T44" fmla="*/ 346 w 380"/>
                <a:gd name="T45" fmla="*/ 204 h 262"/>
                <a:gd name="T46" fmla="*/ 364 w 380"/>
                <a:gd name="T47" fmla="*/ 182 h 262"/>
                <a:gd name="T48" fmla="*/ 376 w 380"/>
                <a:gd name="T49" fmla="*/ 156 h 262"/>
                <a:gd name="T50" fmla="*/ 380 w 380"/>
                <a:gd name="T51" fmla="*/ 130 h 262"/>
                <a:gd name="T52" fmla="*/ 378 w 380"/>
                <a:gd name="T53" fmla="*/ 116 h 262"/>
                <a:gd name="T54" fmla="*/ 370 w 380"/>
                <a:gd name="T55" fmla="*/ 92 h 262"/>
                <a:gd name="T56" fmla="*/ 356 w 380"/>
                <a:gd name="T57" fmla="*/ 68 h 262"/>
                <a:gd name="T58" fmla="*/ 336 w 380"/>
                <a:gd name="T59" fmla="*/ 48 h 262"/>
                <a:gd name="T60" fmla="*/ 310 w 380"/>
                <a:gd name="T61" fmla="*/ 30 h 262"/>
                <a:gd name="T62" fmla="*/ 280 w 380"/>
                <a:gd name="T63" fmla="*/ 16 h 262"/>
                <a:gd name="T64" fmla="*/ 246 w 380"/>
                <a:gd name="T65" fmla="*/ 6 h 262"/>
                <a:gd name="T66" fmla="*/ 208 w 380"/>
                <a:gd name="T67" fmla="*/ 0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0" h="262">
                  <a:moveTo>
                    <a:pt x="190" y="0"/>
                  </a:moveTo>
                  <a:lnTo>
                    <a:pt x="190" y="0"/>
                  </a:lnTo>
                  <a:lnTo>
                    <a:pt x="170" y="0"/>
                  </a:lnTo>
                  <a:lnTo>
                    <a:pt x="152" y="2"/>
                  </a:lnTo>
                  <a:lnTo>
                    <a:pt x="134" y="6"/>
                  </a:lnTo>
                  <a:lnTo>
                    <a:pt x="116" y="10"/>
                  </a:lnTo>
                  <a:lnTo>
                    <a:pt x="100" y="16"/>
                  </a:lnTo>
                  <a:lnTo>
                    <a:pt x="84" y="22"/>
                  </a:lnTo>
                  <a:lnTo>
                    <a:pt x="68" y="30"/>
                  </a:lnTo>
                  <a:lnTo>
                    <a:pt x="56" y="38"/>
                  </a:lnTo>
                  <a:lnTo>
                    <a:pt x="44" y="48"/>
                  </a:lnTo>
                  <a:lnTo>
                    <a:pt x="32" y="58"/>
                  </a:lnTo>
                  <a:lnTo>
                    <a:pt x="22" y="68"/>
                  </a:lnTo>
                  <a:lnTo>
                    <a:pt x="14" y="80"/>
                  </a:lnTo>
                  <a:lnTo>
                    <a:pt x="8" y="92"/>
                  </a:lnTo>
                  <a:lnTo>
                    <a:pt x="4" y="104"/>
                  </a:lnTo>
                  <a:lnTo>
                    <a:pt x="0" y="116"/>
                  </a:lnTo>
                  <a:lnTo>
                    <a:pt x="0" y="130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4" y="156"/>
                  </a:lnTo>
                  <a:lnTo>
                    <a:pt x="8" y="170"/>
                  </a:lnTo>
                  <a:lnTo>
                    <a:pt x="14" y="182"/>
                  </a:lnTo>
                  <a:lnTo>
                    <a:pt x="22" y="194"/>
                  </a:lnTo>
                  <a:lnTo>
                    <a:pt x="32" y="204"/>
                  </a:lnTo>
                  <a:lnTo>
                    <a:pt x="44" y="214"/>
                  </a:lnTo>
                  <a:lnTo>
                    <a:pt x="56" y="224"/>
                  </a:lnTo>
                  <a:lnTo>
                    <a:pt x="68" y="232"/>
                  </a:lnTo>
                  <a:lnTo>
                    <a:pt x="84" y="240"/>
                  </a:lnTo>
                  <a:lnTo>
                    <a:pt x="100" y="246"/>
                  </a:lnTo>
                  <a:lnTo>
                    <a:pt x="116" y="252"/>
                  </a:lnTo>
                  <a:lnTo>
                    <a:pt x="134" y="256"/>
                  </a:lnTo>
                  <a:lnTo>
                    <a:pt x="152" y="260"/>
                  </a:lnTo>
                  <a:lnTo>
                    <a:pt x="170" y="262"/>
                  </a:lnTo>
                  <a:lnTo>
                    <a:pt x="190" y="262"/>
                  </a:lnTo>
                  <a:lnTo>
                    <a:pt x="190" y="262"/>
                  </a:lnTo>
                  <a:lnTo>
                    <a:pt x="208" y="262"/>
                  </a:lnTo>
                  <a:lnTo>
                    <a:pt x="228" y="260"/>
                  </a:lnTo>
                  <a:lnTo>
                    <a:pt x="246" y="256"/>
                  </a:lnTo>
                  <a:lnTo>
                    <a:pt x="264" y="252"/>
                  </a:lnTo>
                  <a:lnTo>
                    <a:pt x="280" y="246"/>
                  </a:lnTo>
                  <a:lnTo>
                    <a:pt x="296" y="240"/>
                  </a:lnTo>
                  <a:lnTo>
                    <a:pt x="310" y="232"/>
                  </a:lnTo>
                  <a:lnTo>
                    <a:pt x="324" y="224"/>
                  </a:lnTo>
                  <a:lnTo>
                    <a:pt x="336" y="214"/>
                  </a:lnTo>
                  <a:lnTo>
                    <a:pt x="346" y="204"/>
                  </a:lnTo>
                  <a:lnTo>
                    <a:pt x="356" y="194"/>
                  </a:lnTo>
                  <a:lnTo>
                    <a:pt x="364" y="182"/>
                  </a:lnTo>
                  <a:lnTo>
                    <a:pt x="370" y="170"/>
                  </a:lnTo>
                  <a:lnTo>
                    <a:pt x="376" y="156"/>
                  </a:lnTo>
                  <a:lnTo>
                    <a:pt x="378" y="144"/>
                  </a:lnTo>
                  <a:lnTo>
                    <a:pt x="380" y="130"/>
                  </a:lnTo>
                  <a:lnTo>
                    <a:pt x="380" y="130"/>
                  </a:lnTo>
                  <a:lnTo>
                    <a:pt x="378" y="116"/>
                  </a:lnTo>
                  <a:lnTo>
                    <a:pt x="376" y="104"/>
                  </a:lnTo>
                  <a:lnTo>
                    <a:pt x="370" y="92"/>
                  </a:lnTo>
                  <a:lnTo>
                    <a:pt x="364" y="80"/>
                  </a:lnTo>
                  <a:lnTo>
                    <a:pt x="356" y="68"/>
                  </a:lnTo>
                  <a:lnTo>
                    <a:pt x="346" y="58"/>
                  </a:lnTo>
                  <a:lnTo>
                    <a:pt x="336" y="48"/>
                  </a:lnTo>
                  <a:lnTo>
                    <a:pt x="324" y="38"/>
                  </a:lnTo>
                  <a:lnTo>
                    <a:pt x="310" y="30"/>
                  </a:lnTo>
                  <a:lnTo>
                    <a:pt x="296" y="22"/>
                  </a:lnTo>
                  <a:lnTo>
                    <a:pt x="280" y="16"/>
                  </a:lnTo>
                  <a:lnTo>
                    <a:pt x="264" y="10"/>
                  </a:lnTo>
                  <a:lnTo>
                    <a:pt x="246" y="6"/>
                  </a:lnTo>
                  <a:lnTo>
                    <a:pt x="228" y="2"/>
                  </a:lnTo>
                  <a:lnTo>
                    <a:pt x="208" y="0"/>
                  </a:lnTo>
                  <a:lnTo>
                    <a:pt x="19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21"/>
            <p:cNvSpPr>
              <a:spLocks noEditPoints="1"/>
            </p:cNvSpPr>
            <p:nvPr/>
          </p:nvSpPr>
          <p:spPr bwMode="auto">
            <a:xfrm>
              <a:off x="3622978" y="2156653"/>
              <a:ext cx="1408947" cy="584314"/>
            </a:xfrm>
            <a:custGeom>
              <a:avLst/>
              <a:gdLst>
                <a:gd name="T0" fmla="*/ 430 w 466"/>
                <a:gd name="T1" fmla="*/ 0 h 214"/>
                <a:gd name="T2" fmla="*/ 466 w 466"/>
                <a:gd name="T3" fmla="*/ 18 h 214"/>
                <a:gd name="T4" fmla="*/ 430 w 466"/>
                <a:gd name="T5" fmla="*/ 36 h 214"/>
                <a:gd name="T6" fmla="*/ 430 w 466"/>
                <a:gd name="T7" fmla="*/ 0 h 214"/>
                <a:gd name="T8" fmla="*/ 4 w 466"/>
                <a:gd name="T9" fmla="*/ 208 h 214"/>
                <a:gd name="T10" fmla="*/ 234 w 466"/>
                <a:gd name="T11" fmla="*/ 208 h 214"/>
                <a:gd name="T12" fmla="*/ 232 w 466"/>
                <a:gd name="T13" fmla="*/ 212 h 214"/>
                <a:gd name="T14" fmla="*/ 232 w 466"/>
                <a:gd name="T15" fmla="*/ 18 h 214"/>
                <a:gd name="T16" fmla="*/ 234 w 466"/>
                <a:gd name="T17" fmla="*/ 14 h 214"/>
                <a:gd name="T18" fmla="*/ 436 w 466"/>
                <a:gd name="T19" fmla="*/ 14 h 214"/>
                <a:gd name="T20" fmla="*/ 438 w 466"/>
                <a:gd name="T21" fmla="*/ 18 h 214"/>
                <a:gd name="T22" fmla="*/ 436 w 466"/>
                <a:gd name="T23" fmla="*/ 18 h 214"/>
                <a:gd name="T24" fmla="*/ 234 w 466"/>
                <a:gd name="T25" fmla="*/ 18 h 214"/>
                <a:gd name="T26" fmla="*/ 236 w 466"/>
                <a:gd name="T27" fmla="*/ 18 h 214"/>
                <a:gd name="T28" fmla="*/ 236 w 466"/>
                <a:gd name="T29" fmla="*/ 212 h 214"/>
                <a:gd name="T30" fmla="*/ 234 w 466"/>
                <a:gd name="T31" fmla="*/ 214 h 214"/>
                <a:gd name="T32" fmla="*/ 4 w 466"/>
                <a:gd name="T33" fmla="*/ 214 h 214"/>
                <a:gd name="T34" fmla="*/ 0 w 466"/>
                <a:gd name="T35" fmla="*/ 212 h 214"/>
                <a:gd name="T36" fmla="*/ 4 w 466"/>
                <a:gd name="T37" fmla="*/ 20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6" h="214">
                  <a:moveTo>
                    <a:pt x="430" y="0"/>
                  </a:moveTo>
                  <a:lnTo>
                    <a:pt x="466" y="18"/>
                  </a:lnTo>
                  <a:lnTo>
                    <a:pt x="430" y="36"/>
                  </a:lnTo>
                  <a:lnTo>
                    <a:pt x="430" y="0"/>
                  </a:lnTo>
                  <a:close/>
                  <a:moveTo>
                    <a:pt x="4" y="208"/>
                  </a:moveTo>
                  <a:lnTo>
                    <a:pt x="234" y="208"/>
                  </a:lnTo>
                  <a:lnTo>
                    <a:pt x="232" y="212"/>
                  </a:lnTo>
                  <a:lnTo>
                    <a:pt x="232" y="18"/>
                  </a:lnTo>
                  <a:lnTo>
                    <a:pt x="234" y="14"/>
                  </a:lnTo>
                  <a:lnTo>
                    <a:pt x="436" y="14"/>
                  </a:lnTo>
                  <a:lnTo>
                    <a:pt x="438" y="18"/>
                  </a:lnTo>
                  <a:lnTo>
                    <a:pt x="436" y="18"/>
                  </a:lnTo>
                  <a:lnTo>
                    <a:pt x="234" y="18"/>
                  </a:lnTo>
                  <a:lnTo>
                    <a:pt x="236" y="18"/>
                  </a:lnTo>
                  <a:lnTo>
                    <a:pt x="236" y="212"/>
                  </a:lnTo>
                  <a:lnTo>
                    <a:pt x="234" y="214"/>
                  </a:lnTo>
                  <a:lnTo>
                    <a:pt x="4" y="214"/>
                  </a:lnTo>
                  <a:lnTo>
                    <a:pt x="0" y="212"/>
                  </a:lnTo>
                  <a:lnTo>
                    <a:pt x="4" y="20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22"/>
            <p:cNvSpPr>
              <a:spLocks noEditPoints="1"/>
            </p:cNvSpPr>
            <p:nvPr/>
          </p:nvSpPr>
          <p:spPr bwMode="auto">
            <a:xfrm>
              <a:off x="3622978" y="2446079"/>
              <a:ext cx="1427088" cy="294887"/>
            </a:xfrm>
            <a:custGeom>
              <a:avLst/>
              <a:gdLst>
                <a:gd name="T0" fmla="*/ 438 w 472"/>
                <a:gd name="T1" fmla="*/ 0 h 108"/>
                <a:gd name="T2" fmla="*/ 472 w 472"/>
                <a:gd name="T3" fmla="*/ 16 h 108"/>
                <a:gd name="T4" fmla="*/ 438 w 472"/>
                <a:gd name="T5" fmla="*/ 34 h 108"/>
                <a:gd name="T6" fmla="*/ 438 w 472"/>
                <a:gd name="T7" fmla="*/ 0 h 108"/>
                <a:gd name="T8" fmla="*/ 4 w 472"/>
                <a:gd name="T9" fmla="*/ 102 h 108"/>
                <a:gd name="T10" fmla="*/ 238 w 472"/>
                <a:gd name="T11" fmla="*/ 102 h 108"/>
                <a:gd name="T12" fmla="*/ 236 w 472"/>
                <a:gd name="T13" fmla="*/ 106 h 108"/>
                <a:gd name="T14" fmla="*/ 236 w 472"/>
                <a:gd name="T15" fmla="*/ 16 h 108"/>
                <a:gd name="T16" fmla="*/ 238 w 472"/>
                <a:gd name="T17" fmla="*/ 14 h 108"/>
                <a:gd name="T18" fmla="*/ 444 w 472"/>
                <a:gd name="T19" fmla="*/ 14 h 108"/>
                <a:gd name="T20" fmla="*/ 446 w 472"/>
                <a:gd name="T21" fmla="*/ 16 h 108"/>
                <a:gd name="T22" fmla="*/ 444 w 472"/>
                <a:gd name="T23" fmla="*/ 20 h 108"/>
                <a:gd name="T24" fmla="*/ 238 w 472"/>
                <a:gd name="T25" fmla="*/ 20 h 108"/>
                <a:gd name="T26" fmla="*/ 240 w 472"/>
                <a:gd name="T27" fmla="*/ 16 h 108"/>
                <a:gd name="T28" fmla="*/ 240 w 472"/>
                <a:gd name="T29" fmla="*/ 106 h 108"/>
                <a:gd name="T30" fmla="*/ 238 w 472"/>
                <a:gd name="T31" fmla="*/ 108 h 108"/>
                <a:gd name="T32" fmla="*/ 4 w 472"/>
                <a:gd name="T33" fmla="*/ 108 h 108"/>
                <a:gd name="T34" fmla="*/ 0 w 472"/>
                <a:gd name="T35" fmla="*/ 106 h 108"/>
                <a:gd name="T36" fmla="*/ 4 w 472"/>
                <a:gd name="T37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2" h="108">
                  <a:moveTo>
                    <a:pt x="438" y="0"/>
                  </a:moveTo>
                  <a:lnTo>
                    <a:pt x="472" y="16"/>
                  </a:lnTo>
                  <a:lnTo>
                    <a:pt x="438" y="34"/>
                  </a:lnTo>
                  <a:lnTo>
                    <a:pt x="438" y="0"/>
                  </a:lnTo>
                  <a:close/>
                  <a:moveTo>
                    <a:pt x="4" y="102"/>
                  </a:moveTo>
                  <a:lnTo>
                    <a:pt x="238" y="102"/>
                  </a:lnTo>
                  <a:lnTo>
                    <a:pt x="236" y="106"/>
                  </a:lnTo>
                  <a:lnTo>
                    <a:pt x="236" y="16"/>
                  </a:lnTo>
                  <a:lnTo>
                    <a:pt x="238" y="14"/>
                  </a:lnTo>
                  <a:lnTo>
                    <a:pt x="444" y="14"/>
                  </a:lnTo>
                  <a:lnTo>
                    <a:pt x="446" y="16"/>
                  </a:lnTo>
                  <a:lnTo>
                    <a:pt x="444" y="20"/>
                  </a:lnTo>
                  <a:lnTo>
                    <a:pt x="238" y="20"/>
                  </a:lnTo>
                  <a:lnTo>
                    <a:pt x="240" y="16"/>
                  </a:lnTo>
                  <a:lnTo>
                    <a:pt x="240" y="106"/>
                  </a:lnTo>
                  <a:lnTo>
                    <a:pt x="238" y="108"/>
                  </a:lnTo>
                  <a:lnTo>
                    <a:pt x="4" y="108"/>
                  </a:lnTo>
                  <a:lnTo>
                    <a:pt x="0" y="106"/>
                  </a:lnTo>
                  <a:lnTo>
                    <a:pt x="4" y="10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3"/>
            <p:cNvSpPr>
              <a:spLocks noEditPoints="1"/>
            </p:cNvSpPr>
            <p:nvPr/>
          </p:nvSpPr>
          <p:spPr bwMode="auto">
            <a:xfrm>
              <a:off x="3622978" y="2724584"/>
              <a:ext cx="1427088" cy="163826"/>
            </a:xfrm>
            <a:custGeom>
              <a:avLst/>
              <a:gdLst>
                <a:gd name="T0" fmla="*/ 438 w 472"/>
                <a:gd name="T1" fmla="*/ 24 h 60"/>
                <a:gd name="T2" fmla="*/ 472 w 472"/>
                <a:gd name="T3" fmla="*/ 42 h 60"/>
                <a:gd name="T4" fmla="*/ 438 w 472"/>
                <a:gd name="T5" fmla="*/ 60 h 60"/>
                <a:gd name="T6" fmla="*/ 438 w 472"/>
                <a:gd name="T7" fmla="*/ 24 h 60"/>
                <a:gd name="T8" fmla="*/ 4 w 472"/>
                <a:gd name="T9" fmla="*/ 0 h 60"/>
                <a:gd name="T10" fmla="*/ 238 w 472"/>
                <a:gd name="T11" fmla="*/ 0 h 60"/>
                <a:gd name="T12" fmla="*/ 240 w 472"/>
                <a:gd name="T13" fmla="*/ 4 h 60"/>
                <a:gd name="T14" fmla="*/ 240 w 472"/>
                <a:gd name="T15" fmla="*/ 42 h 60"/>
                <a:gd name="T16" fmla="*/ 238 w 472"/>
                <a:gd name="T17" fmla="*/ 38 h 60"/>
                <a:gd name="T18" fmla="*/ 444 w 472"/>
                <a:gd name="T19" fmla="*/ 38 h 60"/>
                <a:gd name="T20" fmla="*/ 446 w 472"/>
                <a:gd name="T21" fmla="*/ 42 h 60"/>
                <a:gd name="T22" fmla="*/ 444 w 472"/>
                <a:gd name="T23" fmla="*/ 42 h 60"/>
                <a:gd name="T24" fmla="*/ 238 w 472"/>
                <a:gd name="T25" fmla="*/ 42 h 60"/>
                <a:gd name="T26" fmla="*/ 236 w 472"/>
                <a:gd name="T27" fmla="*/ 42 h 60"/>
                <a:gd name="T28" fmla="*/ 236 w 472"/>
                <a:gd name="T29" fmla="*/ 4 h 60"/>
                <a:gd name="T30" fmla="*/ 238 w 472"/>
                <a:gd name="T31" fmla="*/ 6 h 60"/>
                <a:gd name="T32" fmla="*/ 4 w 472"/>
                <a:gd name="T33" fmla="*/ 6 h 60"/>
                <a:gd name="T34" fmla="*/ 0 w 472"/>
                <a:gd name="T35" fmla="*/ 4 h 60"/>
                <a:gd name="T36" fmla="*/ 4 w 472"/>
                <a:gd name="T37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2" h="60">
                  <a:moveTo>
                    <a:pt x="438" y="24"/>
                  </a:moveTo>
                  <a:lnTo>
                    <a:pt x="472" y="42"/>
                  </a:lnTo>
                  <a:lnTo>
                    <a:pt x="438" y="60"/>
                  </a:lnTo>
                  <a:lnTo>
                    <a:pt x="438" y="24"/>
                  </a:lnTo>
                  <a:close/>
                  <a:moveTo>
                    <a:pt x="4" y="0"/>
                  </a:moveTo>
                  <a:lnTo>
                    <a:pt x="238" y="0"/>
                  </a:lnTo>
                  <a:lnTo>
                    <a:pt x="240" y="4"/>
                  </a:lnTo>
                  <a:lnTo>
                    <a:pt x="240" y="42"/>
                  </a:lnTo>
                  <a:lnTo>
                    <a:pt x="238" y="38"/>
                  </a:lnTo>
                  <a:lnTo>
                    <a:pt x="444" y="38"/>
                  </a:lnTo>
                  <a:lnTo>
                    <a:pt x="446" y="42"/>
                  </a:lnTo>
                  <a:lnTo>
                    <a:pt x="444" y="42"/>
                  </a:lnTo>
                  <a:lnTo>
                    <a:pt x="238" y="42"/>
                  </a:lnTo>
                  <a:lnTo>
                    <a:pt x="236" y="42"/>
                  </a:lnTo>
                  <a:lnTo>
                    <a:pt x="236" y="4"/>
                  </a:lnTo>
                  <a:lnTo>
                    <a:pt x="238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4"/>
            <p:cNvSpPr>
              <a:spLocks noEditPoints="1"/>
            </p:cNvSpPr>
            <p:nvPr/>
          </p:nvSpPr>
          <p:spPr bwMode="auto">
            <a:xfrm>
              <a:off x="3622978" y="2724584"/>
              <a:ext cx="1427088" cy="524244"/>
            </a:xfrm>
            <a:custGeom>
              <a:avLst/>
              <a:gdLst>
                <a:gd name="T0" fmla="*/ 438 w 472"/>
                <a:gd name="T1" fmla="*/ 158 h 192"/>
                <a:gd name="T2" fmla="*/ 472 w 472"/>
                <a:gd name="T3" fmla="*/ 176 h 192"/>
                <a:gd name="T4" fmla="*/ 438 w 472"/>
                <a:gd name="T5" fmla="*/ 192 h 192"/>
                <a:gd name="T6" fmla="*/ 438 w 472"/>
                <a:gd name="T7" fmla="*/ 158 h 192"/>
                <a:gd name="T8" fmla="*/ 4 w 472"/>
                <a:gd name="T9" fmla="*/ 0 h 192"/>
                <a:gd name="T10" fmla="*/ 238 w 472"/>
                <a:gd name="T11" fmla="*/ 0 h 192"/>
                <a:gd name="T12" fmla="*/ 240 w 472"/>
                <a:gd name="T13" fmla="*/ 4 h 192"/>
                <a:gd name="T14" fmla="*/ 240 w 472"/>
                <a:gd name="T15" fmla="*/ 176 h 192"/>
                <a:gd name="T16" fmla="*/ 238 w 472"/>
                <a:gd name="T17" fmla="*/ 172 h 192"/>
                <a:gd name="T18" fmla="*/ 444 w 472"/>
                <a:gd name="T19" fmla="*/ 172 h 192"/>
                <a:gd name="T20" fmla="*/ 446 w 472"/>
                <a:gd name="T21" fmla="*/ 176 h 192"/>
                <a:gd name="T22" fmla="*/ 444 w 472"/>
                <a:gd name="T23" fmla="*/ 178 h 192"/>
                <a:gd name="T24" fmla="*/ 238 w 472"/>
                <a:gd name="T25" fmla="*/ 178 h 192"/>
                <a:gd name="T26" fmla="*/ 236 w 472"/>
                <a:gd name="T27" fmla="*/ 176 h 192"/>
                <a:gd name="T28" fmla="*/ 236 w 472"/>
                <a:gd name="T29" fmla="*/ 4 h 192"/>
                <a:gd name="T30" fmla="*/ 238 w 472"/>
                <a:gd name="T31" fmla="*/ 6 h 192"/>
                <a:gd name="T32" fmla="*/ 4 w 472"/>
                <a:gd name="T33" fmla="*/ 6 h 192"/>
                <a:gd name="T34" fmla="*/ 0 w 472"/>
                <a:gd name="T35" fmla="*/ 4 h 192"/>
                <a:gd name="T36" fmla="*/ 4 w 472"/>
                <a:gd name="T37" fmla="*/ 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2" h="192">
                  <a:moveTo>
                    <a:pt x="438" y="158"/>
                  </a:moveTo>
                  <a:lnTo>
                    <a:pt x="472" y="176"/>
                  </a:lnTo>
                  <a:lnTo>
                    <a:pt x="438" y="192"/>
                  </a:lnTo>
                  <a:lnTo>
                    <a:pt x="438" y="158"/>
                  </a:lnTo>
                  <a:close/>
                  <a:moveTo>
                    <a:pt x="4" y="0"/>
                  </a:moveTo>
                  <a:lnTo>
                    <a:pt x="238" y="0"/>
                  </a:lnTo>
                  <a:lnTo>
                    <a:pt x="240" y="4"/>
                  </a:lnTo>
                  <a:lnTo>
                    <a:pt x="240" y="176"/>
                  </a:lnTo>
                  <a:lnTo>
                    <a:pt x="238" y="172"/>
                  </a:lnTo>
                  <a:lnTo>
                    <a:pt x="444" y="172"/>
                  </a:lnTo>
                  <a:lnTo>
                    <a:pt x="446" y="176"/>
                  </a:lnTo>
                  <a:lnTo>
                    <a:pt x="444" y="178"/>
                  </a:lnTo>
                  <a:lnTo>
                    <a:pt x="238" y="178"/>
                  </a:lnTo>
                  <a:lnTo>
                    <a:pt x="236" y="176"/>
                  </a:lnTo>
                  <a:lnTo>
                    <a:pt x="236" y="4"/>
                  </a:lnTo>
                  <a:lnTo>
                    <a:pt x="238" y="6"/>
                  </a:lnTo>
                  <a:lnTo>
                    <a:pt x="4" y="6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5"/>
            <p:cNvSpPr>
              <a:spLocks/>
            </p:cNvSpPr>
            <p:nvPr/>
          </p:nvSpPr>
          <p:spPr bwMode="auto">
            <a:xfrm>
              <a:off x="2322877" y="3723925"/>
              <a:ext cx="362819" cy="431409"/>
            </a:xfrm>
            <a:custGeom>
              <a:avLst/>
              <a:gdLst>
                <a:gd name="T0" fmla="*/ 92 w 120"/>
                <a:gd name="T1" fmla="*/ 0 h 158"/>
                <a:gd name="T2" fmla="*/ 92 w 120"/>
                <a:gd name="T3" fmla="*/ 40 h 158"/>
                <a:gd name="T4" fmla="*/ 0 w 120"/>
                <a:gd name="T5" fmla="*/ 40 h 158"/>
                <a:gd name="T6" fmla="*/ 0 w 120"/>
                <a:gd name="T7" fmla="*/ 120 h 158"/>
                <a:gd name="T8" fmla="*/ 92 w 120"/>
                <a:gd name="T9" fmla="*/ 120 h 158"/>
                <a:gd name="T10" fmla="*/ 92 w 120"/>
                <a:gd name="T11" fmla="*/ 158 h 158"/>
                <a:gd name="T12" fmla="*/ 120 w 120"/>
                <a:gd name="T13" fmla="*/ 80 h 158"/>
                <a:gd name="T14" fmla="*/ 92 w 120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58">
                  <a:moveTo>
                    <a:pt x="92" y="0"/>
                  </a:moveTo>
                  <a:lnTo>
                    <a:pt x="92" y="40"/>
                  </a:lnTo>
                  <a:lnTo>
                    <a:pt x="0" y="40"/>
                  </a:lnTo>
                  <a:lnTo>
                    <a:pt x="0" y="120"/>
                  </a:lnTo>
                  <a:lnTo>
                    <a:pt x="92" y="120"/>
                  </a:lnTo>
                  <a:lnTo>
                    <a:pt x="92" y="158"/>
                  </a:lnTo>
                  <a:lnTo>
                    <a:pt x="120" y="8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6"/>
            <p:cNvSpPr>
              <a:spLocks/>
            </p:cNvSpPr>
            <p:nvPr/>
          </p:nvSpPr>
          <p:spPr bwMode="auto">
            <a:xfrm>
              <a:off x="2322877" y="3723925"/>
              <a:ext cx="362819" cy="431409"/>
            </a:xfrm>
            <a:custGeom>
              <a:avLst/>
              <a:gdLst>
                <a:gd name="T0" fmla="*/ 92 w 120"/>
                <a:gd name="T1" fmla="*/ 0 h 158"/>
                <a:gd name="T2" fmla="*/ 92 w 120"/>
                <a:gd name="T3" fmla="*/ 40 h 158"/>
                <a:gd name="T4" fmla="*/ 0 w 120"/>
                <a:gd name="T5" fmla="*/ 40 h 158"/>
                <a:gd name="T6" fmla="*/ 0 w 120"/>
                <a:gd name="T7" fmla="*/ 120 h 158"/>
                <a:gd name="T8" fmla="*/ 92 w 120"/>
                <a:gd name="T9" fmla="*/ 120 h 158"/>
                <a:gd name="T10" fmla="*/ 92 w 120"/>
                <a:gd name="T11" fmla="*/ 158 h 158"/>
                <a:gd name="T12" fmla="*/ 120 w 120"/>
                <a:gd name="T13" fmla="*/ 80 h 158"/>
                <a:gd name="T14" fmla="*/ 92 w 120"/>
                <a:gd name="T15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0" h="158">
                  <a:moveTo>
                    <a:pt x="92" y="0"/>
                  </a:moveTo>
                  <a:lnTo>
                    <a:pt x="92" y="40"/>
                  </a:lnTo>
                  <a:lnTo>
                    <a:pt x="0" y="40"/>
                  </a:lnTo>
                  <a:lnTo>
                    <a:pt x="0" y="120"/>
                  </a:lnTo>
                  <a:lnTo>
                    <a:pt x="92" y="120"/>
                  </a:lnTo>
                  <a:lnTo>
                    <a:pt x="92" y="158"/>
                  </a:lnTo>
                  <a:lnTo>
                    <a:pt x="120" y="80"/>
                  </a:lnTo>
                  <a:lnTo>
                    <a:pt x="9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7"/>
            <p:cNvSpPr>
              <a:spLocks/>
            </p:cNvSpPr>
            <p:nvPr/>
          </p:nvSpPr>
          <p:spPr bwMode="auto">
            <a:xfrm>
              <a:off x="2480098" y="4248169"/>
              <a:ext cx="1136833" cy="693532"/>
            </a:xfrm>
            <a:custGeom>
              <a:avLst/>
              <a:gdLst>
                <a:gd name="T0" fmla="*/ 188 w 376"/>
                <a:gd name="T1" fmla="*/ 0 h 254"/>
                <a:gd name="T2" fmla="*/ 150 w 376"/>
                <a:gd name="T3" fmla="*/ 2 h 254"/>
                <a:gd name="T4" fmla="*/ 114 w 376"/>
                <a:gd name="T5" fmla="*/ 10 h 254"/>
                <a:gd name="T6" fmla="*/ 82 w 376"/>
                <a:gd name="T7" fmla="*/ 20 h 254"/>
                <a:gd name="T8" fmla="*/ 56 w 376"/>
                <a:gd name="T9" fmla="*/ 36 h 254"/>
                <a:gd name="T10" fmla="*/ 32 w 376"/>
                <a:gd name="T11" fmla="*/ 56 h 254"/>
                <a:gd name="T12" fmla="*/ 14 w 376"/>
                <a:gd name="T13" fmla="*/ 76 h 254"/>
                <a:gd name="T14" fmla="*/ 4 w 376"/>
                <a:gd name="T15" fmla="*/ 100 h 254"/>
                <a:gd name="T16" fmla="*/ 0 w 376"/>
                <a:gd name="T17" fmla="*/ 126 h 254"/>
                <a:gd name="T18" fmla="*/ 2 w 376"/>
                <a:gd name="T19" fmla="*/ 140 h 254"/>
                <a:gd name="T20" fmla="*/ 8 w 376"/>
                <a:gd name="T21" fmla="*/ 164 h 254"/>
                <a:gd name="T22" fmla="*/ 22 w 376"/>
                <a:gd name="T23" fmla="*/ 186 h 254"/>
                <a:gd name="T24" fmla="*/ 44 w 376"/>
                <a:gd name="T25" fmla="*/ 208 h 254"/>
                <a:gd name="T26" fmla="*/ 68 w 376"/>
                <a:gd name="T27" fmla="*/ 224 h 254"/>
                <a:gd name="T28" fmla="*/ 98 w 376"/>
                <a:gd name="T29" fmla="*/ 238 h 254"/>
                <a:gd name="T30" fmla="*/ 132 w 376"/>
                <a:gd name="T31" fmla="*/ 248 h 254"/>
                <a:gd name="T32" fmla="*/ 170 w 376"/>
                <a:gd name="T33" fmla="*/ 252 h 254"/>
                <a:gd name="T34" fmla="*/ 188 w 376"/>
                <a:gd name="T35" fmla="*/ 254 h 254"/>
                <a:gd name="T36" fmla="*/ 226 w 376"/>
                <a:gd name="T37" fmla="*/ 250 h 254"/>
                <a:gd name="T38" fmla="*/ 262 w 376"/>
                <a:gd name="T39" fmla="*/ 244 h 254"/>
                <a:gd name="T40" fmla="*/ 294 w 376"/>
                <a:gd name="T41" fmla="*/ 232 h 254"/>
                <a:gd name="T42" fmla="*/ 322 w 376"/>
                <a:gd name="T43" fmla="*/ 216 h 254"/>
                <a:gd name="T44" fmla="*/ 344 w 376"/>
                <a:gd name="T45" fmla="*/ 198 h 254"/>
                <a:gd name="T46" fmla="*/ 362 w 376"/>
                <a:gd name="T47" fmla="*/ 176 h 254"/>
                <a:gd name="T48" fmla="*/ 374 w 376"/>
                <a:gd name="T49" fmla="*/ 152 h 254"/>
                <a:gd name="T50" fmla="*/ 376 w 376"/>
                <a:gd name="T51" fmla="*/ 126 h 254"/>
                <a:gd name="T52" fmla="*/ 376 w 376"/>
                <a:gd name="T53" fmla="*/ 114 h 254"/>
                <a:gd name="T54" fmla="*/ 368 w 376"/>
                <a:gd name="T55" fmla="*/ 88 h 254"/>
                <a:gd name="T56" fmla="*/ 354 w 376"/>
                <a:gd name="T57" fmla="*/ 66 h 254"/>
                <a:gd name="T58" fmla="*/ 334 w 376"/>
                <a:gd name="T59" fmla="*/ 46 h 254"/>
                <a:gd name="T60" fmla="*/ 308 w 376"/>
                <a:gd name="T61" fmla="*/ 28 h 254"/>
                <a:gd name="T62" fmla="*/ 278 w 376"/>
                <a:gd name="T63" fmla="*/ 14 h 254"/>
                <a:gd name="T64" fmla="*/ 244 w 376"/>
                <a:gd name="T65" fmla="*/ 4 h 254"/>
                <a:gd name="T66" fmla="*/ 208 w 376"/>
                <a:gd name="T67" fmla="*/ 0 h 254"/>
                <a:gd name="T68" fmla="*/ 188 w 376"/>
                <a:gd name="T69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6" h="254">
                  <a:moveTo>
                    <a:pt x="188" y="0"/>
                  </a:moveTo>
                  <a:lnTo>
                    <a:pt x="188" y="0"/>
                  </a:lnTo>
                  <a:lnTo>
                    <a:pt x="170" y="0"/>
                  </a:lnTo>
                  <a:lnTo>
                    <a:pt x="150" y="2"/>
                  </a:lnTo>
                  <a:lnTo>
                    <a:pt x="132" y="4"/>
                  </a:lnTo>
                  <a:lnTo>
                    <a:pt x="114" y="10"/>
                  </a:lnTo>
                  <a:lnTo>
                    <a:pt x="98" y="14"/>
                  </a:lnTo>
                  <a:lnTo>
                    <a:pt x="82" y="20"/>
                  </a:lnTo>
                  <a:lnTo>
                    <a:pt x="68" y="28"/>
                  </a:lnTo>
                  <a:lnTo>
                    <a:pt x="56" y="36"/>
                  </a:lnTo>
                  <a:lnTo>
                    <a:pt x="44" y="46"/>
                  </a:lnTo>
                  <a:lnTo>
                    <a:pt x="32" y="56"/>
                  </a:lnTo>
                  <a:lnTo>
                    <a:pt x="22" y="66"/>
                  </a:lnTo>
                  <a:lnTo>
                    <a:pt x="14" y="76"/>
                  </a:lnTo>
                  <a:lnTo>
                    <a:pt x="8" y="88"/>
                  </a:lnTo>
                  <a:lnTo>
                    <a:pt x="4" y="100"/>
                  </a:lnTo>
                  <a:lnTo>
                    <a:pt x="2" y="11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2" y="140"/>
                  </a:lnTo>
                  <a:lnTo>
                    <a:pt x="4" y="152"/>
                  </a:lnTo>
                  <a:lnTo>
                    <a:pt x="8" y="164"/>
                  </a:lnTo>
                  <a:lnTo>
                    <a:pt x="14" y="176"/>
                  </a:lnTo>
                  <a:lnTo>
                    <a:pt x="22" y="186"/>
                  </a:lnTo>
                  <a:lnTo>
                    <a:pt x="32" y="198"/>
                  </a:lnTo>
                  <a:lnTo>
                    <a:pt x="44" y="208"/>
                  </a:lnTo>
                  <a:lnTo>
                    <a:pt x="56" y="216"/>
                  </a:lnTo>
                  <a:lnTo>
                    <a:pt x="68" y="224"/>
                  </a:lnTo>
                  <a:lnTo>
                    <a:pt x="82" y="232"/>
                  </a:lnTo>
                  <a:lnTo>
                    <a:pt x="98" y="238"/>
                  </a:lnTo>
                  <a:lnTo>
                    <a:pt x="114" y="244"/>
                  </a:lnTo>
                  <a:lnTo>
                    <a:pt x="132" y="248"/>
                  </a:lnTo>
                  <a:lnTo>
                    <a:pt x="150" y="250"/>
                  </a:lnTo>
                  <a:lnTo>
                    <a:pt x="170" y="252"/>
                  </a:lnTo>
                  <a:lnTo>
                    <a:pt x="188" y="254"/>
                  </a:lnTo>
                  <a:lnTo>
                    <a:pt x="188" y="254"/>
                  </a:lnTo>
                  <a:lnTo>
                    <a:pt x="208" y="252"/>
                  </a:lnTo>
                  <a:lnTo>
                    <a:pt x="226" y="250"/>
                  </a:lnTo>
                  <a:lnTo>
                    <a:pt x="244" y="248"/>
                  </a:lnTo>
                  <a:lnTo>
                    <a:pt x="262" y="244"/>
                  </a:lnTo>
                  <a:lnTo>
                    <a:pt x="278" y="238"/>
                  </a:lnTo>
                  <a:lnTo>
                    <a:pt x="294" y="232"/>
                  </a:lnTo>
                  <a:lnTo>
                    <a:pt x="308" y="224"/>
                  </a:lnTo>
                  <a:lnTo>
                    <a:pt x="322" y="216"/>
                  </a:lnTo>
                  <a:lnTo>
                    <a:pt x="334" y="208"/>
                  </a:lnTo>
                  <a:lnTo>
                    <a:pt x="344" y="198"/>
                  </a:lnTo>
                  <a:lnTo>
                    <a:pt x="354" y="186"/>
                  </a:lnTo>
                  <a:lnTo>
                    <a:pt x="362" y="176"/>
                  </a:lnTo>
                  <a:lnTo>
                    <a:pt x="368" y="164"/>
                  </a:lnTo>
                  <a:lnTo>
                    <a:pt x="374" y="152"/>
                  </a:lnTo>
                  <a:lnTo>
                    <a:pt x="376" y="140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6" y="114"/>
                  </a:lnTo>
                  <a:lnTo>
                    <a:pt x="374" y="100"/>
                  </a:lnTo>
                  <a:lnTo>
                    <a:pt x="368" y="88"/>
                  </a:lnTo>
                  <a:lnTo>
                    <a:pt x="362" y="76"/>
                  </a:lnTo>
                  <a:lnTo>
                    <a:pt x="354" y="66"/>
                  </a:lnTo>
                  <a:lnTo>
                    <a:pt x="344" y="56"/>
                  </a:lnTo>
                  <a:lnTo>
                    <a:pt x="334" y="46"/>
                  </a:lnTo>
                  <a:lnTo>
                    <a:pt x="322" y="36"/>
                  </a:lnTo>
                  <a:lnTo>
                    <a:pt x="308" y="28"/>
                  </a:lnTo>
                  <a:lnTo>
                    <a:pt x="294" y="20"/>
                  </a:lnTo>
                  <a:lnTo>
                    <a:pt x="278" y="14"/>
                  </a:lnTo>
                  <a:lnTo>
                    <a:pt x="262" y="10"/>
                  </a:lnTo>
                  <a:lnTo>
                    <a:pt x="244" y="4"/>
                  </a:lnTo>
                  <a:lnTo>
                    <a:pt x="226" y="2"/>
                  </a:lnTo>
                  <a:lnTo>
                    <a:pt x="208" y="0"/>
                  </a:lnTo>
                  <a:lnTo>
                    <a:pt x="188" y="0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8"/>
            <p:cNvSpPr>
              <a:spLocks/>
            </p:cNvSpPr>
            <p:nvPr/>
          </p:nvSpPr>
          <p:spPr bwMode="auto">
            <a:xfrm>
              <a:off x="2480098" y="4248169"/>
              <a:ext cx="1136833" cy="693532"/>
            </a:xfrm>
            <a:custGeom>
              <a:avLst/>
              <a:gdLst>
                <a:gd name="T0" fmla="*/ 188 w 376"/>
                <a:gd name="T1" fmla="*/ 0 h 254"/>
                <a:gd name="T2" fmla="*/ 150 w 376"/>
                <a:gd name="T3" fmla="*/ 2 h 254"/>
                <a:gd name="T4" fmla="*/ 114 w 376"/>
                <a:gd name="T5" fmla="*/ 10 h 254"/>
                <a:gd name="T6" fmla="*/ 82 w 376"/>
                <a:gd name="T7" fmla="*/ 20 h 254"/>
                <a:gd name="T8" fmla="*/ 56 w 376"/>
                <a:gd name="T9" fmla="*/ 36 h 254"/>
                <a:gd name="T10" fmla="*/ 32 w 376"/>
                <a:gd name="T11" fmla="*/ 56 h 254"/>
                <a:gd name="T12" fmla="*/ 14 w 376"/>
                <a:gd name="T13" fmla="*/ 76 h 254"/>
                <a:gd name="T14" fmla="*/ 4 w 376"/>
                <a:gd name="T15" fmla="*/ 100 h 254"/>
                <a:gd name="T16" fmla="*/ 0 w 376"/>
                <a:gd name="T17" fmla="*/ 126 h 254"/>
                <a:gd name="T18" fmla="*/ 2 w 376"/>
                <a:gd name="T19" fmla="*/ 140 h 254"/>
                <a:gd name="T20" fmla="*/ 8 w 376"/>
                <a:gd name="T21" fmla="*/ 164 h 254"/>
                <a:gd name="T22" fmla="*/ 22 w 376"/>
                <a:gd name="T23" fmla="*/ 186 h 254"/>
                <a:gd name="T24" fmla="*/ 44 w 376"/>
                <a:gd name="T25" fmla="*/ 208 h 254"/>
                <a:gd name="T26" fmla="*/ 68 w 376"/>
                <a:gd name="T27" fmla="*/ 224 h 254"/>
                <a:gd name="T28" fmla="*/ 98 w 376"/>
                <a:gd name="T29" fmla="*/ 238 h 254"/>
                <a:gd name="T30" fmla="*/ 132 w 376"/>
                <a:gd name="T31" fmla="*/ 248 h 254"/>
                <a:gd name="T32" fmla="*/ 170 w 376"/>
                <a:gd name="T33" fmla="*/ 252 h 254"/>
                <a:gd name="T34" fmla="*/ 188 w 376"/>
                <a:gd name="T35" fmla="*/ 254 h 254"/>
                <a:gd name="T36" fmla="*/ 226 w 376"/>
                <a:gd name="T37" fmla="*/ 250 h 254"/>
                <a:gd name="T38" fmla="*/ 262 w 376"/>
                <a:gd name="T39" fmla="*/ 244 h 254"/>
                <a:gd name="T40" fmla="*/ 294 w 376"/>
                <a:gd name="T41" fmla="*/ 232 h 254"/>
                <a:gd name="T42" fmla="*/ 322 w 376"/>
                <a:gd name="T43" fmla="*/ 216 h 254"/>
                <a:gd name="T44" fmla="*/ 344 w 376"/>
                <a:gd name="T45" fmla="*/ 198 h 254"/>
                <a:gd name="T46" fmla="*/ 362 w 376"/>
                <a:gd name="T47" fmla="*/ 176 h 254"/>
                <a:gd name="T48" fmla="*/ 374 w 376"/>
                <a:gd name="T49" fmla="*/ 152 h 254"/>
                <a:gd name="T50" fmla="*/ 376 w 376"/>
                <a:gd name="T51" fmla="*/ 126 h 254"/>
                <a:gd name="T52" fmla="*/ 376 w 376"/>
                <a:gd name="T53" fmla="*/ 114 h 254"/>
                <a:gd name="T54" fmla="*/ 368 w 376"/>
                <a:gd name="T55" fmla="*/ 88 h 254"/>
                <a:gd name="T56" fmla="*/ 354 w 376"/>
                <a:gd name="T57" fmla="*/ 66 h 254"/>
                <a:gd name="T58" fmla="*/ 334 w 376"/>
                <a:gd name="T59" fmla="*/ 46 h 254"/>
                <a:gd name="T60" fmla="*/ 308 w 376"/>
                <a:gd name="T61" fmla="*/ 28 h 254"/>
                <a:gd name="T62" fmla="*/ 278 w 376"/>
                <a:gd name="T63" fmla="*/ 14 h 254"/>
                <a:gd name="T64" fmla="*/ 244 w 376"/>
                <a:gd name="T65" fmla="*/ 4 h 254"/>
                <a:gd name="T66" fmla="*/ 208 w 376"/>
                <a:gd name="T6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76" h="254">
                  <a:moveTo>
                    <a:pt x="188" y="0"/>
                  </a:moveTo>
                  <a:lnTo>
                    <a:pt x="188" y="0"/>
                  </a:lnTo>
                  <a:lnTo>
                    <a:pt x="170" y="0"/>
                  </a:lnTo>
                  <a:lnTo>
                    <a:pt x="150" y="2"/>
                  </a:lnTo>
                  <a:lnTo>
                    <a:pt x="132" y="4"/>
                  </a:lnTo>
                  <a:lnTo>
                    <a:pt x="114" y="10"/>
                  </a:lnTo>
                  <a:lnTo>
                    <a:pt x="98" y="14"/>
                  </a:lnTo>
                  <a:lnTo>
                    <a:pt x="82" y="20"/>
                  </a:lnTo>
                  <a:lnTo>
                    <a:pt x="68" y="28"/>
                  </a:lnTo>
                  <a:lnTo>
                    <a:pt x="56" y="36"/>
                  </a:lnTo>
                  <a:lnTo>
                    <a:pt x="44" y="46"/>
                  </a:lnTo>
                  <a:lnTo>
                    <a:pt x="32" y="56"/>
                  </a:lnTo>
                  <a:lnTo>
                    <a:pt x="22" y="66"/>
                  </a:lnTo>
                  <a:lnTo>
                    <a:pt x="14" y="76"/>
                  </a:lnTo>
                  <a:lnTo>
                    <a:pt x="8" y="88"/>
                  </a:lnTo>
                  <a:lnTo>
                    <a:pt x="4" y="100"/>
                  </a:lnTo>
                  <a:lnTo>
                    <a:pt x="2" y="114"/>
                  </a:lnTo>
                  <a:lnTo>
                    <a:pt x="0" y="126"/>
                  </a:lnTo>
                  <a:lnTo>
                    <a:pt x="0" y="126"/>
                  </a:lnTo>
                  <a:lnTo>
                    <a:pt x="2" y="140"/>
                  </a:lnTo>
                  <a:lnTo>
                    <a:pt x="4" y="152"/>
                  </a:lnTo>
                  <a:lnTo>
                    <a:pt x="8" y="164"/>
                  </a:lnTo>
                  <a:lnTo>
                    <a:pt x="14" y="176"/>
                  </a:lnTo>
                  <a:lnTo>
                    <a:pt x="22" y="186"/>
                  </a:lnTo>
                  <a:lnTo>
                    <a:pt x="32" y="198"/>
                  </a:lnTo>
                  <a:lnTo>
                    <a:pt x="44" y="208"/>
                  </a:lnTo>
                  <a:lnTo>
                    <a:pt x="56" y="216"/>
                  </a:lnTo>
                  <a:lnTo>
                    <a:pt x="68" y="224"/>
                  </a:lnTo>
                  <a:lnTo>
                    <a:pt x="82" y="232"/>
                  </a:lnTo>
                  <a:lnTo>
                    <a:pt x="98" y="238"/>
                  </a:lnTo>
                  <a:lnTo>
                    <a:pt x="114" y="244"/>
                  </a:lnTo>
                  <a:lnTo>
                    <a:pt x="132" y="248"/>
                  </a:lnTo>
                  <a:lnTo>
                    <a:pt x="150" y="250"/>
                  </a:lnTo>
                  <a:lnTo>
                    <a:pt x="170" y="252"/>
                  </a:lnTo>
                  <a:lnTo>
                    <a:pt x="188" y="254"/>
                  </a:lnTo>
                  <a:lnTo>
                    <a:pt x="188" y="254"/>
                  </a:lnTo>
                  <a:lnTo>
                    <a:pt x="208" y="252"/>
                  </a:lnTo>
                  <a:lnTo>
                    <a:pt x="226" y="250"/>
                  </a:lnTo>
                  <a:lnTo>
                    <a:pt x="244" y="248"/>
                  </a:lnTo>
                  <a:lnTo>
                    <a:pt x="262" y="244"/>
                  </a:lnTo>
                  <a:lnTo>
                    <a:pt x="278" y="238"/>
                  </a:lnTo>
                  <a:lnTo>
                    <a:pt x="294" y="232"/>
                  </a:lnTo>
                  <a:lnTo>
                    <a:pt x="308" y="224"/>
                  </a:lnTo>
                  <a:lnTo>
                    <a:pt x="322" y="216"/>
                  </a:lnTo>
                  <a:lnTo>
                    <a:pt x="334" y="208"/>
                  </a:lnTo>
                  <a:lnTo>
                    <a:pt x="344" y="198"/>
                  </a:lnTo>
                  <a:lnTo>
                    <a:pt x="354" y="186"/>
                  </a:lnTo>
                  <a:lnTo>
                    <a:pt x="362" y="176"/>
                  </a:lnTo>
                  <a:lnTo>
                    <a:pt x="368" y="164"/>
                  </a:lnTo>
                  <a:lnTo>
                    <a:pt x="374" y="152"/>
                  </a:lnTo>
                  <a:lnTo>
                    <a:pt x="376" y="140"/>
                  </a:lnTo>
                  <a:lnTo>
                    <a:pt x="376" y="126"/>
                  </a:lnTo>
                  <a:lnTo>
                    <a:pt x="376" y="126"/>
                  </a:lnTo>
                  <a:lnTo>
                    <a:pt x="376" y="114"/>
                  </a:lnTo>
                  <a:lnTo>
                    <a:pt x="374" y="100"/>
                  </a:lnTo>
                  <a:lnTo>
                    <a:pt x="368" y="88"/>
                  </a:lnTo>
                  <a:lnTo>
                    <a:pt x="362" y="76"/>
                  </a:lnTo>
                  <a:lnTo>
                    <a:pt x="354" y="66"/>
                  </a:lnTo>
                  <a:lnTo>
                    <a:pt x="344" y="56"/>
                  </a:lnTo>
                  <a:lnTo>
                    <a:pt x="334" y="46"/>
                  </a:lnTo>
                  <a:lnTo>
                    <a:pt x="322" y="36"/>
                  </a:lnTo>
                  <a:lnTo>
                    <a:pt x="308" y="28"/>
                  </a:lnTo>
                  <a:lnTo>
                    <a:pt x="294" y="20"/>
                  </a:lnTo>
                  <a:lnTo>
                    <a:pt x="278" y="14"/>
                  </a:lnTo>
                  <a:lnTo>
                    <a:pt x="262" y="10"/>
                  </a:lnTo>
                  <a:lnTo>
                    <a:pt x="244" y="4"/>
                  </a:lnTo>
                  <a:lnTo>
                    <a:pt x="226" y="2"/>
                  </a:lnTo>
                  <a:lnTo>
                    <a:pt x="208" y="0"/>
                  </a:lnTo>
                  <a:lnTo>
                    <a:pt x="18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9"/>
            <p:cNvSpPr>
              <a:spLocks noEditPoints="1"/>
            </p:cNvSpPr>
            <p:nvPr/>
          </p:nvSpPr>
          <p:spPr bwMode="auto">
            <a:xfrm>
              <a:off x="3616931" y="4018812"/>
              <a:ext cx="1354525" cy="584314"/>
            </a:xfrm>
            <a:custGeom>
              <a:avLst/>
              <a:gdLst>
                <a:gd name="T0" fmla="*/ 412 w 448"/>
                <a:gd name="T1" fmla="*/ 0 h 214"/>
                <a:gd name="T2" fmla="*/ 448 w 448"/>
                <a:gd name="T3" fmla="*/ 18 h 214"/>
                <a:gd name="T4" fmla="*/ 412 w 448"/>
                <a:gd name="T5" fmla="*/ 36 h 214"/>
                <a:gd name="T6" fmla="*/ 412 w 448"/>
                <a:gd name="T7" fmla="*/ 0 h 214"/>
                <a:gd name="T8" fmla="*/ 0 w 448"/>
                <a:gd name="T9" fmla="*/ 208 h 214"/>
                <a:gd name="T10" fmla="*/ 224 w 448"/>
                <a:gd name="T11" fmla="*/ 208 h 214"/>
                <a:gd name="T12" fmla="*/ 222 w 448"/>
                <a:gd name="T13" fmla="*/ 210 h 214"/>
                <a:gd name="T14" fmla="*/ 222 w 448"/>
                <a:gd name="T15" fmla="*/ 18 h 214"/>
                <a:gd name="T16" fmla="*/ 224 w 448"/>
                <a:gd name="T17" fmla="*/ 16 h 214"/>
                <a:gd name="T18" fmla="*/ 418 w 448"/>
                <a:gd name="T19" fmla="*/ 16 h 214"/>
                <a:gd name="T20" fmla="*/ 420 w 448"/>
                <a:gd name="T21" fmla="*/ 18 h 214"/>
                <a:gd name="T22" fmla="*/ 418 w 448"/>
                <a:gd name="T23" fmla="*/ 18 h 214"/>
                <a:gd name="T24" fmla="*/ 224 w 448"/>
                <a:gd name="T25" fmla="*/ 18 h 214"/>
                <a:gd name="T26" fmla="*/ 226 w 448"/>
                <a:gd name="T27" fmla="*/ 18 h 214"/>
                <a:gd name="T28" fmla="*/ 226 w 448"/>
                <a:gd name="T29" fmla="*/ 210 h 214"/>
                <a:gd name="T30" fmla="*/ 224 w 448"/>
                <a:gd name="T31" fmla="*/ 214 h 214"/>
                <a:gd name="T32" fmla="*/ 0 w 448"/>
                <a:gd name="T33" fmla="*/ 214 h 214"/>
                <a:gd name="T34" fmla="*/ 0 w 448"/>
                <a:gd name="T35" fmla="*/ 210 h 214"/>
                <a:gd name="T36" fmla="*/ 0 w 448"/>
                <a:gd name="T37" fmla="*/ 208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8" h="214">
                  <a:moveTo>
                    <a:pt x="412" y="0"/>
                  </a:moveTo>
                  <a:lnTo>
                    <a:pt x="448" y="18"/>
                  </a:lnTo>
                  <a:lnTo>
                    <a:pt x="412" y="36"/>
                  </a:lnTo>
                  <a:lnTo>
                    <a:pt x="412" y="0"/>
                  </a:lnTo>
                  <a:close/>
                  <a:moveTo>
                    <a:pt x="0" y="208"/>
                  </a:moveTo>
                  <a:lnTo>
                    <a:pt x="224" y="208"/>
                  </a:lnTo>
                  <a:lnTo>
                    <a:pt x="222" y="210"/>
                  </a:lnTo>
                  <a:lnTo>
                    <a:pt x="222" y="18"/>
                  </a:lnTo>
                  <a:lnTo>
                    <a:pt x="224" y="16"/>
                  </a:lnTo>
                  <a:lnTo>
                    <a:pt x="418" y="16"/>
                  </a:lnTo>
                  <a:lnTo>
                    <a:pt x="420" y="18"/>
                  </a:lnTo>
                  <a:lnTo>
                    <a:pt x="418" y="18"/>
                  </a:lnTo>
                  <a:lnTo>
                    <a:pt x="224" y="18"/>
                  </a:lnTo>
                  <a:lnTo>
                    <a:pt x="226" y="18"/>
                  </a:lnTo>
                  <a:lnTo>
                    <a:pt x="226" y="210"/>
                  </a:lnTo>
                  <a:lnTo>
                    <a:pt x="224" y="214"/>
                  </a:lnTo>
                  <a:lnTo>
                    <a:pt x="0" y="214"/>
                  </a:lnTo>
                  <a:lnTo>
                    <a:pt x="0" y="210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30"/>
            <p:cNvSpPr>
              <a:spLocks noEditPoints="1"/>
            </p:cNvSpPr>
            <p:nvPr/>
          </p:nvSpPr>
          <p:spPr bwMode="auto">
            <a:xfrm>
              <a:off x="3616931" y="4351926"/>
              <a:ext cx="1354525" cy="251200"/>
            </a:xfrm>
            <a:custGeom>
              <a:avLst/>
              <a:gdLst>
                <a:gd name="T0" fmla="*/ 412 w 448"/>
                <a:gd name="T1" fmla="*/ 0 h 92"/>
                <a:gd name="T2" fmla="*/ 448 w 448"/>
                <a:gd name="T3" fmla="*/ 16 h 92"/>
                <a:gd name="T4" fmla="*/ 412 w 448"/>
                <a:gd name="T5" fmla="*/ 34 h 92"/>
                <a:gd name="T6" fmla="*/ 412 w 448"/>
                <a:gd name="T7" fmla="*/ 0 h 92"/>
                <a:gd name="T8" fmla="*/ 0 w 448"/>
                <a:gd name="T9" fmla="*/ 86 h 92"/>
                <a:gd name="T10" fmla="*/ 224 w 448"/>
                <a:gd name="T11" fmla="*/ 86 h 92"/>
                <a:gd name="T12" fmla="*/ 222 w 448"/>
                <a:gd name="T13" fmla="*/ 88 h 92"/>
                <a:gd name="T14" fmla="*/ 222 w 448"/>
                <a:gd name="T15" fmla="*/ 16 h 92"/>
                <a:gd name="T16" fmla="*/ 224 w 448"/>
                <a:gd name="T17" fmla="*/ 16 h 92"/>
                <a:gd name="T18" fmla="*/ 418 w 448"/>
                <a:gd name="T19" fmla="*/ 16 h 92"/>
                <a:gd name="T20" fmla="*/ 420 w 448"/>
                <a:gd name="T21" fmla="*/ 16 h 92"/>
                <a:gd name="T22" fmla="*/ 418 w 448"/>
                <a:gd name="T23" fmla="*/ 20 h 92"/>
                <a:gd name="T24" fmla="*/ 224 w 448"/>
                <a:gd name="T25" fmla="*/ 20 h 92"/>
                <a:gd name="T26" fmla="*/ 226 w 448"/>
                <a:gd name="T27" fmla="*/ 16 h 92"/>
                <a:gd name="T28" fmla="*/ 226 w 448"/>
                <a:gd name="T29" fmla="*/ 88 h 92"/>
                <a:gd name="T30" fmla="*/ 224 w 448"/>
                <a:gd name="T31" fmla="*/ 92 h 92"/>
                <a:gd name="T32" fmla="*/ 0 w 448"/>
                <a:gd name="T33" fmla="*/ 92 h 92"/>
                <a:gd name="T34" fmla="*/ 0 w 448"/>
                <a:gd name="T35" fmla="*/ 88 h 92"/>
                <a:gd name="T36" fmla="*/ 0 w 448"/>
                <a:gd name="T37" fmla="*/ 86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8" h="92">
                  <a:moveTo>
                    <a:pt x="412" y="0"/>
                  </a:moveTo>
                  <a:lnTo>
                    <a:pt x="448" y="16"/>
                  </a:lnTo>
                  <a:lnTo>
                    <a:pt x="412" y="34"/>
                  </a:lnTo>
                  <a:lnTo>
                    <a:pt x="412" y="0"/>
                  </a:lnTo>
                  <a:close/>
                  <a:moveTo>
                    <a:pt x="0" y="86"/>
                  </a:moveTo>
                  <a:lnTo>
                    <a:pt x="224" y="86"/>
                  </a:lnTo>
                  <a:lnTo>
                    <a:pt x="222" y="88"/>
                  </a:lnTo>
                  <a:lnTo>
                    <a:pt x="222" y="16"/>
                  </a:lnTo>
                  <a:lnTo>
                    <a:pt x="224" y="16"/>
                  </a:lnTo>
                  <a:lnTo>
                    <a:pt x="418" y="16"/>
                  </a:lnTo>
                  <a:lnTo>
                    <a:pt x="420" y="16"/>
                  </a:lnTo>
                  <a:lnTo>
                    <a:pt x="418" y="20"/>
                  </a:lnTo>
                  <a:lnTo>
                    <a:pt x="224" y="20"/>
                  </a:lnTo>
                  <a:lnTo>
                    <a:pt x="226" y="16"/>
                  </a:lnTo>
                  <a:lnTo>
                    <a:pt x="226" y="88"/>
                  </a:lnTo>
                  <a:lnTo>
                    <a:pt x="224" y="92"/>
                  </a:lnTo>
                  <a:lnTo>
                    <a:pt x="0" y="92"/>
                  </a:lnTo>
                  <a:lnTo>
                    <a:pt x="0" y="88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31"/>
            <p:cNvSpPr>
              <a:spLocks noEditPoints="1"/>
            </p:cNvSpPr>
            <p:nvPr/>
          </p:nvSpPr>
          <p:spPr bwMode="auto">
            <a:xfrm>
              <a:off x="3616931" y="4586744"/>
              <a:ext cx="1354525" cy="273044"/>
            </a:xfrm>
            <a:custGeom>
              <a:avLst/>
              <a:gdLst>
                <a:gd name="T0" fmla="*/ 412 w 448"/>
                <a:gd name="T1" fmla="*/ 64 h 100"/>
                <a:gd name="T2" fmla="*/ 448 w 448"/>
                <a:gd name="T3" fmla="*/ 82 h 100"/>
                <a:gd name="T4" fmla="*/ 412 w 448"/>
                <a:gd name="T5" fmla="*/ 100 h 100"/>
                <a:gd name="T6" fmla="*/ 412 w 448"/>
                <a:gd name="T7" fmla="*/ 64 h 100"/>
                <a:gd name="T8" fmla="*/ 0 w 448"/>
                <a:gd name="T9" fmla="*/ 0 h 100"/>
                <a:gd name="T10" fmla="*/ 224 w 448"/>
                <a:gd name="T11" fmla="*/ 0 h 100"/>
                <a:gd name="T12" fmla="*/ 226 w 448"/>
                <a:gd name="T13" fmla="*/ 2 h 100"/>
                <a:gd name="T14" fmla="*/ 226 w 448"/>
                <a:gd name="T15" fmla="*/ 82 h 100"/>
                <a:gd name="T16" fmla="*/ 224 w 448"/>
                <a:gd name="T17" fmla="*/ 80 h 100"/>
                <a:gd name="T18" fmla="*/ 418 w 448"/>
                <a:gd name="T19" fmla="*/ 80 h 100"/>
                <a:gd name="T20" fmla="*/ 420 w 448"/>
                <a:gd name="T21" fmla="*/ 82 h 100"/>
                <a:gd name="T22" fmla="*/ 418 w 448"/>
                <a:gd name="T23" fmla="*/ 84 h 100"/>
                <a:gd name="T24" fmla="*/ 224 w 448"/>
                <a:gd name="T25" fmla="*/ 84 h 100"/>
                <a:gd name="T26" fmla="*/ 222 w 448"/>
                <a:gd name="T27" fmla="*/ 82 h 100"/>
                <a:gd name="T28" fmla="*/ 222 w 448"/>
                <a:gd name="T29" fmla="*/ 2 h 100"/>
                <a:gd name="T30" fmla="*/ 224 w 448"/>
                <a:gd name="T31" fmla="*/ 6 h 100"/>
                <a:gd name="T32" fmla="*/ 0 w 448"/>
                <a:gd name="T33" fmla="*/ 6 h 100"/>
                <a:gd name="T34" fmla="*/ 0 w 448"/>
                <a:gd name="T35" fmla="*/ 2 h 100"/>
                <a:gd name="T36" fmla="*/ 0 w 448"/>
                <a:gd name="T37" fmla="*/ 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8" h="100">
                  <a:moveTo>
                    <a:pt x="412" y="64"/>
                  </a:moveTo>
                  <a:lnTo>
                    <a:pt x="448" y="82"/>
                  </a:lnTo>
                  <a:lnTo>
                    <a:pt x="412" y="100"/>
                  </a:lnTo>
                  <a:lnTo>
                    <a:pt x="412" y="64"/>
                  </a:lnTo>
                  <a:close/>
                  <a:moveTo>
                    <a:pt x="0" y="0"/>
                  </a:moveTo>
                  <a:lnTo>
                    <a:pt x="224" y="0"/>
                  </a:lnTo>
                  <a:lnTo>
                    <a:pt x="226" y="2"/>
                  </a:lnTo>
                  <a:lnTo>
                    <a:pt x="226" y="82"/>
                  </a:lnTo>
                  <a:lnTo>
                    <a:pt x="224" y="80"/>
                  </a:lnTo>
                  <a:lnTo>
                    <a:pt x="418" y="80"/>
                  </a:lnTo>
                  <a:lnTo>
                    <a:pt x="420" y="82"/>
                  </a:lnTo>
                  <a:lnTo>
                    <a:pt x="418" y="84"/>
                  </a:lnTo>
                  <a:lnTo>
                    <a:pt x="224" y="84"/>
                  </a:lnTo>
                  <a:lnTo>
                    <a:pt x="222" y="82"/>
                  </a:lnTo>
                  <a:lnTo>
                    <a:pt x="222" y="2"/>
                  </a:lnTo>
                  <a:lnTo>
                    <a:pt x="224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32"/>
            <p:cNvSpPr>
              <a:spLocks noEditPoints="1"/>
            </p:cNvSpPr>
            <p:nvPr/>
          </p:nvSpPr>
          <p:spPr bwMode="auto">
            <a:xfrm>
              <a:off x="3616931" y="4586744"/>
              <a:ext cx="1354525" cy="595236"/>
            </a:xfrm>
            <a:custGeom>
              <a:avLst/>
              <a:gdLst>
                <a:gd name="T0" fmla="*/ 412 w 448"/>
                <a:gd name="T1" fmla="*/ 182 h 218"/>
                <a:gd name="T2" fmla="*/ 448 w 448"/>
                <a:gd name="T3" fmla="*/ 200 h 218"/>
                <a:gd name="T4" fmla="*/ 412 w 448"/>
                <a:gd name="T5" fmla="*/ 218 h 218"/>
                <a:gd name="T6" fmla="*/ 412 w 448"/>
                <a:gd name="T7" fmla="*/ 182 h 218"/>
                <a:gd name="T8" fmla="*/ 0 w 448"/>
                <a:gd name="T9" fmla="*/ 0 h 218"/>
                <a:gd name="T10" fmla="*/ 224 w 448"/>
                <a:gd name="T11" fmla="*/ 0 h 218"/>
                <a:gd name="T12" fmla="*/ 226 w 448"/>
                <a:gd name="T13" fmla="*/ 2 h 218"/>
                <a:gd name="T14" fmla="*/ 226 w 448"/>
                <a:gd name="T15" fmla="*/ 200 h 218"/>
                <a:gd name="T16" fmla="*/ 224 w 448"/>
                <a:gd name="T17" fmla="*/ 196 h 218"/>
                <a:gd name="T18" fmla="*/ 418 w 448"/>
                <a:gd name="T19" fmla="*/ 196 h 218"/>
                <a:gd name="T20" fmla="*/ 420 w 448"/>
                <a:gd name="T21" fmla="*/ 200 h 218"/>
                <a:gd name="T22" fmla="*/ 418 w 448"/>
                <a:gd name="T23" fmla="*/ 200 h 218"/>
                <a:gd name="T24" fmla="*/ 224 w 448"/>
                <a:gd name="T25" fmla="*/ 200 h 218"/>
                <a:gd name="T26" fmla="*/ 222 w 448"/>
                <a:gd name="T27" fmla="*/ 200 h 218"/>
                <a:gd name="T28" fmla="*/ 222 w 448"/>
                <a:gd name="T29" fmla="*/ 2 h 218"/>
                <a:gd name="T30" fmla="*/ 224 w 448"/>
                <a:gd name="T31" fmla="*/ 6 h 218"/>
                <a:gd name="T32" fmla="*/ 0 w 448"/>
                <a:gd name="T33" fmla="*/ 6 h 218"/>
                <a:gd name="T34" fmla="*/ 0 w 448"/>
                <a:gd name="T35" fmla="*/ 2 h 218"/>
                <a:gd name="T36" fmla="*/ 0 w 448"/>
                <a:gd name="T37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48" h="218">
                  <a:moveTo>
                    <a:pt x="412" y="182"/>
                  </a:moveTo>
                  <a:lnTo>
                    <a:pt x="448" y="200"/>
                  </a:lnTo>
                  <a:lnTo>
                    <a:pt x="412" y="218"/>
                  </a:lnTo>
                  <a:lnTo>
                    <a:pt x="412" y="182"/>
                  </a:lnTo>
                  <a:close/>
                  <a:moveTo>
                    <a:pt x="0" y="0"/>
                  </a:moveTo>
                  <a:lnTo>
                    <a:pt x="224" y="0"/>
                  </a:lnTo>
                  <a:lnTo>
                    <a:pt x="226" y="2"/>
                  </a:lnTo>
                  <a:lnTo>
                    <a:pt x="226" y="200"/>
                  </a:lnTo>
                  <a:lnTo>
                    <a:pt x="224" y="196"/>
                  </a:lnTo>
                  <a:lnTo>
                    <a:pt x="418" y="196"/>
                  </a:lnTo>
                  <a:lnTo>
                    <a:pt x="420" y="200"/>
                  </a:lnTo>
                  <a:lnTo>
                    <a:pt x="418" y="200"/>
                  </a:lnTo>
                  <a:lnTo>
                    <a:pt x="224" y="200"/>
                  </a:lnTo>
                  <a:lnTo>
                    <a:pt x="222" y="200"/>
                  </a:lnTo>
                  <a:lnTo>
                    <a:pt x="222" y="2"/>
                  </a:lnTo>
                  <a:lnTo>
                    <a:pt x="224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33"/>
            <p:cNvSpPr>
              <a:spLocks noChangeArrowheads="1"/>
            </p:cNvSpPr>
            <p:nvPr/>
          </p:nvSpPr>
          <p:spPr bwMode="auto">
            <a:xfrm>
              <a:off x="2799952" y="1844824"/>
              <a:ext cx="393228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Exemple/Explicitation/Conceptualisation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34"/>
            <p:cNvSpPr>
              <a:spLocks noChangeArrowheads="1"/>
            </p:cNvSpPr>
            <p:nvPr/>
          </p:nvSpPr>
          <p:spPr bwMode="auto">
            <a:xfrm>
              <a:off x="2480099" y="2671220"/>
              <a:ext cx="11549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35"/>
            <p:cNvSpPr>
              <a:spLocks noChangeArrowheads="1"/>
            </p:cNvSpPr>
            <p:nvPr/>
          </p:nvSpPr>
          <p:spPr bwMode="auto">
            <a:xfrm>
              <a:off x="5213335" y="2173210"/>
              <a:ext cx="92811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36"/>
            <p:cNvSpPr>
              <a:spLocks noChangeArrowheads="1"/>
            </p:cNvSpPr>
            <p:nvPr/>
          </p:nvSpPr>
          <p:spPr bwMode="auto">
            <a:xfrm>
              <a:off x="5213335" y="2462636"/>
              <a:ext cx="92811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37"/>
            <p:cNvSpPr>
              <a:spLocks noChangeArrowheads="1"/>
            </p:cNvSpPr>
            <p:nvPr/>
          </p:nvSpPr>
          <p:spPr bwMode="auto">
            <a:xfrm>
              <a:off x="5213335" y="2806672"/>
              <a:ext cx="92811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38"/>
            <p:cNvSpPr>
              <a:spLocks noChangeArrowheads="1"/>
            </p:cNvSpPr>
            <p:nvPr/>
          </p:nvSpPr>
          <p:spPr bwMode="auto">
            <a:xfrm>
              <a:off x="6138524" y="2806672"/>
              <a:ext cx="195393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39"/>
            <p:cNvSpPr>
              <a:spLocks noChangeArrowheads="1"/>
            </p:cNvSpPr>
            <p:nvPr/>
          </p:nvSpPr>
          <p:spPr bwMode="auto">
            <a:xfrm>
              <a:off x="5213335" y="3145246"/>
              <a:ext cx="1563146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Conceptualisation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40"/>
            <p:cNvSpPr>
              <a:spLocks noChangeArrowheads="1"/>
            </p:cNvSpPr>
            <p:nvPr/>
          </p:nvSpPr>
          <p:spPr bwMode="auto">
            <a:xfrm>
              <a:off x="2480098" y="4533380"/>
              <a:ext cx="11368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41"/>
            <p:cNvSpPr>
              <a:spLocks noChangeArrowheads="1"/>
            </p:cNvSpPr>
            <p:nvPr/>
          </p:nvSpPr>
          <p:spPr bwMode="auto">
            <a:xfrm>
              <a:off x="5134724" y="4013669"/>
              <a:ext cx="1508190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Principe, concept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42"/>
            <p:cNvSpPr>
              <a:spLocks noChangeArrowheads="1"/>
            </p:cNvSpPr>
            <p:nvPr/>
          </p:nvSpPr>
          <p:spPr bwMode="auto">
            <a:xfrm>
              <a:off x="5134724" y="4341322"/>
              <a:ext cx="92811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43"/>
            <p:cNvSpPr>
              <a:spLocks noChangeArrowheads="1"/>
            </p:cNvSpPr>
            <p:nvPr/>
          </p:nvSpPr>
          <p:spPr bwMode="auto">
            <a:xfrm>
              <a:off x="5134724" y="4756349"/>
              <a:ext cx="928118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4"/>
            <p:cNvSpPr>
              <a:spLocks noChangeArrowheads="1"/>
            </p:cNvSpPr>
            <p:nvPr/>
          </p:nvSpPr>
          <p:spPr bwMode="auto">
            <a:xfrm>
              <a:off x="5134724" y="5089462"/>
              <a:ext cx="195393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45"/>
            <p:cNvSpPr>
              <a:spLocks noChangeArrowheads="1"/>
            </p:cNvSpPr>
            <p:nvPr/>
          </p:nvSpPr>
          <p:spPr bwMode="auto">
            <a:xfrm>
              <a:off x="3217830" y="3793318"/>
              <a:ext cx="2173749" cy="2117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Plan Principe/Application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0"/>
            <p:cNvSpPr>
              <a:spLocks noChangeArrowheads="1"/>
            </p:cNvSpPr>
            <p:nvPr/>
          </p:nvSpPr>
          <p:spPr bwMode="auto">
            <a:xfrm>
              <a:off x="2226125" y="3598324"/>
              <a:ext cx="4644084" cy="5461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2757074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PROGRESSION PÉDAGOGIQUE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53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DU PLUS SIMPLE AU PLUS COMPLEXE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96356" y="1697710"/>
            <a:ext cx="5583956" cy="3819522"/>
            <a:chOff x="1796356" y="1697710"/>
            <a:chExt cx="5583956" cy="3819522"/>
          </a:xfrm>
        </p:grpSpPr>
        <p:sp>
          <p:nvSpPr>
            <p:cNvPr id="56" name="AutoShape 3"/>
            <p:cNvSpPr>
              <a:spLocks noChangeAspect="1" noChangeArrowheads="1" noTextEdit="1"/>
            </p:cNvSpPr>
            <p:nvPr/>
          </p:nvSpPr>
          <p:spPr bwMode="auto">
            <a:xfrm>
              <a:off x="1796356" y="1697710"/>
              <a:ext cx="5583956" cy="38195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5"/>
            <p:cNvSpPr>
              <a:spLocks noEditPoints="1"/>
            </p:cNvSpPr>
            <p:nvPr/>
          </p:nvSpPr>
          <p:spPr bwMode="auto">
            <a:xfrm>
              <a:off x="4682766" y="2156369"/>
              <a:ext cx="644988" cy="711712"/>
            </a:xfrm>
            <a:custGeom>
              <a:avLst/>
              <a:gdLst>
                <a:gd name="T0" fmla="*/ 348 w 362"/>
                <a:gd name="T1" fmla="*/ 320 h 360"/>
                <a:gd name="T2" fmla="*/ 362 w 362"/>
                <a:gd name="T3" fmla="*/ 360 h 360"/>
                <a:gd name="T4" fmla="*/ 322 w 362"/>
                <a:gd name="T5" fmla="*/ 348 h 360"/>
                <a:gd name="T6" fmla="*/ 348 w 362"/>
                <a:gd name="T7" fmla="*/ 320 h 360"/>
                <a:gd name="T8" fmla="*/ 4 w 362"/>
                <a:gd name="T9" fmla="*/ 0 h 360"/>
                <a:gd name="T10" fmla="*/ 342 w 362"/>
                <a:gd name="T11" fmla="*/ 336 h 360"/>
                <a:gd name="T12" fmla="*/ 342 w 362"/>
                <a:gd name="T13" fmla="*/ 340 h 360"/>
                <a:gd name="T14" fmla="*/ 338 w 362"/>
                <a:gd name="T15" fmla="*/ 340 h 360"/>
                <a:gd name="T16" fmla="*/ 0 w 362"/>
                <a:gd name="T17" fmla="*/ 4 h 360"/>
                <a:gd name="T18" fmla="*/ 0 w 362"/>
                <a:gd name="T19" fmla="*/ 0 h 360"/>
                <a:gd name="T20" fmla="*/ 4 w 362"/>
                <a:gd name="T21" fmla="*/ 0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2" h="360">
                  <a:moveTo>
                    <a:pt x="348" y="320"/>
                  </a:moveTo>
                  <a:lnTo>
                    <a:pt x="362" y="360"/>
                  </a:lnTo>
                  <a:lnTo>
                    <a:pt x="322" y="348"/>
                  </a:lnTo>
                  <a:lnTo>
                    <a:pt x="348" y="320"/>
                  </a:lnTo>
                  <a:close/>
                  <a:moveTo>
                    <a:pt x="4" y="0"/>
                  </a:moveTo>
                  <a:lnTo>
                    <a:pt x="342" y="336"/>
                  </a:lnTo>
                  <a:lnTo>
                    <a:pt x="342" y="340"/>
                  </a:lnTo>
                  <a:lnTo>
                    <a:pt x="338" y="340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6"/>
            <p:cNvSpPr>
              <a:spLocks noChangeArrowheads="1"/>
            </p:cNvSpPr>
            <p:nvPr/>
          </p:nvSpPr>
          <p:spPr bwMode="auto">
            <a:xfrm>
              <a:off x="2573192" y="4077992"/>
              <a:ext cx="4162132" cy="56937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7"/>
            <p:cNvSpPr>
              <a:spLocks noEditPoints="1"/>
            </p:cNvSpPr>
            <p:nvPr/>
          </p:nvSpPr>
          <p:spPr bwMode="auto">
            <a:xfrm>
              <a:off x="2569629" y="4607822"/>
              <a:ext cx="4358123" cy="79079"/>
            </a:xfrm>
            <a:custGeom>
              <a:avLst/>
              <a:gdLst>
                <a:gd name="T0" fmla="*/ 2410 w 2446"/>
                <a:gd name="T1" fmla="*/ 0 h 40"/>
                <a:gd name="T2" fmla="*/ 2446 w 2446"/>
                <a:gd name="T3" fmla="*/ 20 h 40"/>
                <a:gd name="T4" fmla="*/ 2410 w 2446"/>
                <a:gd name="T5" fmla="*/ 40 h 40"/>
                <a:gd name="T6" fmla="*/ 2410 w 2446"/>
                <a:gd name="T7" fmla="*/ 0 h 40"/>
                <a:gd name="T8" fmla="*/ 2 w 2446"/>
                <a:gd name="T9" fmla="*/ 16 h 40"/>
                <a:gd name="T10" fmla="*/ 2416 w 2446"/>
                <a:gd name="T11" fmla="*/ 16 h 40"/>
                <a:gd name="T12" fmla="*/ 2418 w 2446"/>
                <a:gd name="T13" fmla="*/ 20 h 40"/>
                <a:gd name="T14" fmla="*/ 2416 w 2446"/>
                <a:gd name="T15" fmla="*/ 22 h 40"/>
                <a:gd name="T16" fmla="*/ 2 w 2446"/>
                <a:gd name="T17" fmla="*/ 22 h 40"/>
                <a:gd name="T18" fmla="*/ 0 w 2446"/>
                <a:gd name="T19" fmla="*/ 20 h 40"/>
                <a:gd name="T20" fmla="*/ 2 w 2446"/>
                <a:gd name="T21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46" h="40">
                  <a:moveTo>
                    <a:pt x="2410" y="0"/>
                  </a:moveTo>
                  <a:lnTo>
                    <a:pt x="2446" y="20"/>
                  </a:lnTo>
                  <a:lnTo>
                    <a:pt x="2410" y="40"/>
                  </a:lnTo>
                  <a:lnTo>
                    <a:pt x="2410" y="0"/>
                  </a:lnTo>
                  <a:close/>
                  <a:moveTo>
                    <a:pt x="2" y="16"/>
                  </a:moveTo>
                  <a:lnTo>
                    <a:pt x="2416" y="16"/>
                  </a:lnTo>
                  <a:lnTo>
                    <a:pt x="2418" y="20"/>
                  </a:lnTo>
                  <a:lnTo>
                    <a:pt x="241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8"/>
            <p:cNvSpPr>
              <a:spLocks noEditPoints="1"/>
            </p:cNvSpPr>
            <p:nvPr/>
          </p:nvSpPr>
          <p:spPr bwMode="auto">
            <a:xfrm>
              <a:off x="2541121" y="2587350"/>
              <a:ext cx="67706" cy="2063965"/>
            </a:xfrm>
            <a:custGeom>
              <a:avLst/>
              <a:gdLst>
                <a:gd name="T0" fmla="*/ 0 w 38"/>
                <a:gd name="T1" fmla="*/ 36 h 1044"/>
                <a:gd name="T2" fmla="*/ 18 w 38"/>
                <a:gd name="T3" fmla="*/ 0 h 1044"/>
                <a:gd name="T4" fmla="*/ 38 w 38"/>
                <a:gd name="T5" fmla="*/ 36 h 1044"/>
                <a:gd name="T6" fmla="*/ 0 w 38"/>
                <a:gd name="T7" fmla="*/ 36 h 1044"/>
                <a:gd name="T8" fmla="*/ 16 w 38"/>
                <a:gd name="T9" fmla="*/ 1042 h 1044"/>
                <a:gd name="T10" fmla="*/ 16 w 38"/>
                <a:gd name="T11" fmla="*/ 30 h 1044"/>
                <a:gd name="T12" fmla="*/ 18 w 38"/>
                <a:gd name="T13" fmla="*/ 28 h 1044"/>
                <a:gd name="T14" fmla="*/ 22 w 38"/>
                <a:gd name="T15" fmla="*/ 30 h 1044"/>
                <a:gd name="T16" fmla="*/ 22 w 38"/>
                <a:gd name="T17" fmla="*/ 1042 h 1044"/>
                <a:gd name="T18" fmla="*/ 18 w 38"/>
                <a:gd name="T19" fmla="*/ 1044 h 1044"/>
                <a:gd name="T20" fmla="*/ 16 w 38"/>
                <a:gd name="T21" fmla="*/ 1042 h 10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44">
                  <a:moveTo>
                    <a:pt x="0" y="36"/>
                  </a:moveTo>
                  <a:lnTo>
                    <a:pt x="18" y="0"/>
                  </a:lnTo>
                  <a:lnTo>
                    <a:pt x="38" y="36"/>
                  </a:lnTo>
                  <a:lnTo>
                    <a:pt x="0" y="36"/>
                  </a:lnTo>
                  <a:close/>
                  <a:moveTo>
                    <a:pt x="16" y="1042"/>
                  </a:moveTo>
                  <a:lnTo>
                    <a:pt x="16" y="30"/>
                  </a:lnTo>
                  <a:lnTo>
                    <a:pt x="18" y="28"/>
                  </a:lnTo>
                  <a:lnTo>
                    <a:pt x="22" y="30"/>
                  </a:lnTo>
                  <a:lnTo>
                    <a:pt x="22" y="1042"/>
                  </a:lnTo>
                  <a:lnTo>
                    <a:pt x="18" y="1044"/>
                  </a:lnTo>
                  <a:lnTo>
                    <a:pt x="16" y="104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9"/>
            <p:cNvSpPr>
              <a:spLocks noChangeArrowheads="1"/>
            </p:cNvSpPr>
            <p:nvPr/>
          </p:nvSpPr>
          <p:spPr bwMode="auto">
            <a:xfrm>
              <a:off x="1803483" y="2796910"/>
              <a:ext cx="1639196" cy="2530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10"/>
            <p:cNvSpPr>
              <a:spLocks noChangeArrowheads="1"/>
            </p:cNvSpPr>
            <p:nvPr/>
          </p:nvSpPr>
          <p:spPr bwMode="auto">
            <a:xfrm>
              <a:off x="1803483" y="2796910"/>
              <a:ext cx="1639196" cy="25305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1"/>
            <p:cNvSpPr>
              <a:spLocks noEditPoints="1"/>
            </p:cNvSpPr>
            <p:nvPr/>
          </p:nvSpPr>
          <p:spPr bwMode="auto">
            <a:xfrm>
              <a:off x="2569629" y="2852265"/>
              <a:ext cx="3720262" cy="1241542"/>
            </a:xfrm>
            <a:custGeom>
              <a:avLst/>
              <a:gdLst>
                <a:gd name="T0" fmla="*/ 2040 w 2088"/>
                <a:gd name="T1" fmla="*/ 0 h 628"/>
                <a:gd name="T2" fmla="*/ 2088 w 2088"/>
                <a:gd name="T3" fmla="*/ 8 h 628"/>
                <a:gd name="T4" fmla="*/ 2052 w 2088"/>
                <a:gd name="T5" fmla="*/ 42 h 628"/>
                <a:gd name="T6" fmla="*/ 2040 w 2088"/>
                <a:gd name="T7" fmla="*/ 0 h 628"/>
                <a:gd name="T8" fmla="*/ 0 w 2088"/>
                <a:gd name="T9" fmla="*/ 612 h 628"/>
                <a:gd name="T10" fmla="*/ 2050 w 2088"/>
                <a:gd name="T11" fmla="*/ 12 h 628"/>
                <a:gd name="T12" fmla="*/ 2054 w 2088"/>
                <a:gd name="T13" fmla="*/ 26 h 628"/>
                <a:gd name="T14" fmla="*/ 6 w 2088"/>
                <a:gd name="T15" fmla="*/ 628 h 628"/>
                <a:gd name="T16" fmla="*/ 0 w 2088"/>
                <a:gd name="T17" fmla="*/ 612 h 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8" h="628">
                  <a:moveTo>
                    <a:pt x="2040" y="0"/>
                  </a:moveTo>
                  <a:lnTo>
                    <a:pt x="2088" y="8"/>
                  </a:lnTo>
                  <a:lnTo>
                    <a:pt x="2052" y="42"/>
                  </a:lnTo>
                  <a:lnTo>
                    <a:pt x="2040" y="0"/>
                  </a:lnTo>
                  <a:close/>
                  <a:moveTo>
                    <a:pt x="0" y="612"/>
                  </a:moveTo>
                  <a:lnTo>
                    <a:pt x="2050" y="12"/>
                  </a:lnTo>
                  <a:lnTo>
                    <a:pt x="2054" y="26"/>
                  </a:lnTo>
                  <a:lnTo>
                    <a:pt x="6" y="628"/>
                  </a:lnTo>
                  <a:lnTo>
                    <a:pt x="0" y="6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2"/>
            <p:cNvSpPr>
              <a:spLocks noEditPoints="1"/>
            </p:cNvSpPr>
            <p:nvPr/>
          </p:nvSpPr>
          <p:spPr bwMode="auto">
            <a:xfrm>
              <a:off x="6282764" y="2868081"/>
              <a:ext cx="10690" cy="1759511"/>
            </a:xfrm>
            <a:custGeom>
              <a:avLst/>
              <a:gdLst>
                <a:gd name="T0" fmla="*/ 4 w 6"/>
                <a:gd name="T1" fmla="*/ 890 h 890"/>
                <a:gd name="T2" fmla="*/ 4 w 6"/>
                <a:gd name="T3" fmla="*/ 870 h 890"/>
                <a:gd name="T4" fmla="*/ 6 w 6"/>
                <a:gd name="T5" fmla="*/ 854 h 890"/>
                <a:gd name="T6" fmla="*/ 0 w 6"/>
                <a:gd name="T7" fmla="*/ 840 h 890"/>
                <a:gd name="T8" fmla="*/ 6 w 6"/>
                <a:gd name="T9" fmla="*/ 806 h 890"/>
                <a:gd name="T10" fmla="*/ 0 w 6"/>
                <a:gd name="T11" fmla="*/ 820 h 890"/>
                <a:gd name="T12" fmla="*/ 6 w 6"/>
                <a:gd name="T13" fmla="*/ 806 h 890"/>
                <a:gd name="T14" fmla="*/ 4 w 6"/>
                <a:gd name="T15" fmla="*/ 790 h 890"/>
                <a:gd name="T16" fmla="*/ 4 w 6"/>
                <a:gd name="T17" fmla="*/ 772 h 890"/>
                <a:gd name="T18" fmla="*/ 6 w 6"/>
                <a:gd name="T19" fmla="*/ 754 h 890"/>
                <a:gd name="T20" fmla="*/ 0 w 6"/>
                <a:gd name="T21" fmla="*/ 738 h 890"/>
                <a:gd name="T22" fmla="*/ 6 w 6"/>
                <a:gd name="T23" fmla="*/ 706 h 890"/>
                <a:gd name="T24" fmla="*/ 0 w 6"/>
                <a:gd name="T25" fmla="*/ 720 h 890"/>
                <a:gd name="T26" fmla="*/ 6 w 6"/>
                <a:gd name="T27" fmla="*/ 706 h 890"/>
                <a:gd name="T28" fmla="*/ 4 w 6"/>
                <a:gd name="T29" fmla="*/ 690 h 890"/>
                <a:gd name="T30" fmla="*/ 4 w 6"/>
                <a:gd name="T31" fmla="*/ 670 h 890"/>
                <a:gd name="T32" fmla="*/ 6 w 6"/>
                <a:gd name="T33" fmla="*/ 654 h 890"/>
                <a:gd name="T34" fmla="*/ 0 w 6"/>
                <a:gd name="T35" fmla="*/ 638 h 890"/>
                <a:gd name="T36" fmla="*/ 6 w 6"/>
                <a:gd name="T37" fmla="*/ 604 h 890"/>
                <a:gd name="T38" fmla="*/ 0 w 6"/>
                <a:gd name="T39" fmla="*/ 620 h 890"/>
                <a:gd name="T40" fmla="*/ 6 w 6"/>
                <a:gd name="T41" fmla="*/ 604 h 890"/>
                <a:gd name="T42" fmla="*/ 4 w 6"/>
                <a:gd name="T43" fmla="*/ 588 h 890"/>
                <a:gd name="T44" fmla="*/ 4 w 6"/>
                <a:gd name="T45" fmla="*/ 568 h 890"/>
                <a:gd name="T46" fmla="*/ 6 w 6"/>
                <a:gd name="T47" fmla="*/ 552 h 890"/>
                <a:gd name="T48" fmla="*/ 0 w 6"/>
                <a:gd name="T49" fmla="*/ 538 h 890"/>
                <a:gd name="T50" fmla="*/ 6 w 6"/>
                <a:gd name="T51" fmla="*/ 506 h 890"/>
                <a:gd name="T52" fmla="*/ 0 w 6"/>
                <a:gd name="T53" fmla="*/ 518 h 890"/>
                <a:gd name="T54" fmla="*/ 6 w 6"/>
                <a:gd name="T55" fmla="*/ 506 h 890"/>
                <a:gd name="T56" fmla="*/ 4 w 6"/>
                <a:gd name="T57" fmla="*/ 488 h 890"/>
                <a:gd name="T58" fmla="*/ 4 w 6"/>
                <a:gd name="T59" fmla="*/ 470 h 890"/>
                <a:gd name="T60" fmla="*/ 6 w 6"/>
                <a:gd name="T61" fmla="*/ 452 h 890"/>
                <a:gd name="T62" fmla="*/ 0 w 6"/>
                <a:gd name="T63" fmla="*/ 436 h 890"/>
                <a:gd name="T64" fmla="*/ 6 w 6"/>
                <a:gd name="T65" fmla="*/ 404 h 890"/>
                <a:gd name="T66" fmla="*/ 0 w 6"/>
                <a:gd name="T67" fmla="*/ 418 h 890"/>
                <a:gd name="T68" fmla="*/ 6 w 6"/>
                <a:gd name="T69" fmla="*/ 404 h 890"/>
                <a:gd name="T70" fmla="*/ 4 w 6"/>
                <a:gd name="T71" fmla="*/ 388 h 890"/>
                <a:gd name="T72" fmla="*/ 4 w 6"/>
                <a:gd name="T73" fmla="*/ 368 h 890"/>
                <a:gd name="T74" fmla="*/ 6 w 6"/>
                <a:gd name="T75" fmla="*/ 352 h 890"/>
                <a:gd name="T76" fmla="*/ 0 w 6"/>
                <a:gd name="T77" fmla="*/ 336 h 890"/>
                <a:gd name="T78" fmla="*/ 6 w 6"/>
                <a:gd name="T79" fmla="*/ 302 h 890"/>
                <a:gd name="T80" fmla="*/ 0 w 6"/>
                <a:gd name="T81" fmla="*/ 318 h 890"/>
                <a:gd name="T82" fmla="*/ 6 w 6"/>
                <a:gd name="T83" fmla="*/ 302 h 890"/>
                <a:gd name="T84" fmla="*/ 4 w 6"/>
                <a:gd name="T85" fmla="*/ 286 h 890"/>
                <a:gd name="T86" fmla="*/ 4 w 6"/>
                <a:gd name="T87" fmla="*/ 266 h 890"/>
                <a:gd name="T88" fmla="*/ 6 w 6"/>
                <a:gd name="T89" fmla="*/ 250 h 890"/>
                <a:gd name="T90" fmla="*/ 0 w 6"/>
                <a:gd name="T91" fmla="*/ 236 h 890"/>
                <a:gd name="T92" fmla="*/ 6 w 6"/>
                <a:gd name="T93" fmla="*/ 202 h 890"/>
                <a:gd name="T94" fmla="*/ 0 w 6"/>
                <a:gd name="T95" fmla="*/ 216 h 890"/>
                <a:gd name="T96" fmla="*/ 6 w 6"/>
                <a:gd name="T97" fmla="*/ 202 h 890"/>
                <a:gd name="T98" fmla="*/ 4 w 6"/>
                <a:gd name="T99" fmla="*/ 186 h 890"/>
                <a:gd name="T100" fmla="*/ 4 w 6"/>
                <a:gd name="T101" fmla="*/ 166 h 890"/>
                <a:gd name="T102" fmla="*/ 6 w 6"/>
                <a:gd name="T103" fmla="*/ 150 h 890"/>
                <a:gd name="T104" fmla="*/ 0 w 6"/>
                <a:gd name="T105" fmla="*/ 134 h 890"/>
                <a:gd name="T106" fmla="*/ 6 w 6"/>
                <a:gd name="T107" fmla="*/ 102 h 890"/>
                <a:gd name="T108" fmla="*/ 0 w 6"/>
                <a:gd name="T109" fmla="*/ 116 h 890"/>
                <a:gd name="T110" fmla="*/ 6 w 6"/>
                <a:gd name="T111" fmla="*/ 102 h 890"/>
                <a:gd name="T112" fmla="*/ 4 w 6"/>
                <a:gd name="T113" fmla="*/ 86 h 890"/>
                <a:gd name="T114" fmla="*/ 4 w 6"/>
                <a:gd name="T115" fmla="*/ 66 h 890"/>
                <a:gd name="T116" fmla="*/ 6 w 6"/>
                <a:gd name="T117" fmla="*/ 48 h 890"/>
                <a:gd name="T118" fmla="*/ 0 w 6"/>
                <a:gd name="T119" fmla="*/ 36 h 890"/>
                <a:gd name="T120" fmla="*/ 6 w 6"/>
                <a:gd name="T121" fmla="*/ 0 h 890"/>
                <a:gd name="T122" fmla="*/ 0 w 6"/>
                <a:gd name="T123" fmla="*/ 16 h 890"/>
                <a:gd name="T124" fmla="*/ 6 w 6"/>
                <a:gd name="T125" fmla="*/ 0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" h="890">
                  <a:moveTo>
                    <a:pt x="6" y="874"/>
                  </a:moveTo>
                  <a:lnTo>
                    <a:pt x="6" y="888"/>
                  </a:lnTo>
                  <a:lnTo>
                    <a:pt x="4" y="890"/>
                  </a:lnTo>
                  <a:lnTo>
                    <a:pt x="0" y="888"/>
                  </a:lnTo>
                  <a:lnTo>
                    <a:pt x="0" y="874"/>
                  </a:lnTo>
                  <a:lnTo>
                    <a:pt x="4" y="870"/>
                  </a:lnTo>
                  <a:lnTo>
                    <a:pt x="6" y="874"/>
                  </a:lnTo>
                  <a:close/>
                  <a:moveTo>
                    <a:pt x="6" y="840"/>
                  </a:moveTo>
                  <a:lnTo>
                    <a:pt x="6" y="854"/>
                  </a:lnTo>
                  <a:lnTo>
                    <a:pt x="4" y="856"/>
                  </a:lnTo>
                  <a:lnTo>
                    <a:pt x="0" y="854"/>
                  </a:lnTo>
                  <a:lnTo>
                    <a:pt x="0" y="840"/>
                  </a:lnTo>
                  <a:lnTo>
                    <a:pt x="4" y="838"/>
                  </a:lnTo>
                  <a:lnTo>
                    <a:pt x="6" y="840"/>
                  </a:lnTo>
                  <a:close/>
                  <a:moveTo>
                    <a:pt x="6" y="806"/>
                  </a:moveTo>
                  <a:lnTo>
                    <a:pt x="6" y="820"/>
                  </a:lnTo>
                  <a:lnTo>
                    <a:pt x="4" y="824"/>
                  </a:lnTo>
                  <a:lnTo>
                    <a:pt x="0" y="820"/>
                  </a:lnTo>
                  <a:lnTo>
                    <a:pt x="0" y="806"/>
                  </a:lnTo>
                  <a:lnTo>
                    <a:pt x="4" y="804"/>
                  </a:lnTo>
                  <a:lnTo>
                    <a:pt x="6" y="806"/>
                  </a:lnTo>
                  <a:close/>
                  <a:moveTo>
                    <a:pt x="6" y="772"/>
                  </a:moveTo>
                  <a:lnTo>
                    <a:pt x="6" y="788"/>
                  </a:lnTo>
                  <a:lnTo>
                    <a:pt x="4" y="790"/>
                  </a:lnTo>
                  <a:lnTo>
                    <a:pt x="0" y="788"/>
                  </a:lnTo>
                  <a:lnTo>
                    <a:pt x="0" y="772"/>
                  </a:lnTo>
                  <a:lnTo>
                    <a:pt x="4" y="772"/>
                  </a:lnTo>
                  <a:lnTo>
                    <a:pt x="6" y="772"/>
                  </a:lnTo>
                  <a:close/>
                  <a:moveTo>
                    <a:pt x="6" y="738"/>
                  </a:moveTo>
                  <a:lnTo>
                    <a:pt x="6" y="754"/>
                  </a:lnTo>
                  <a:lnTo>
                    <a:pt x="4" y="756"/>
                  </a:lnTo>
                  <a:lnTo>
                    <a:pt x="0" y="754"/>
                  </a:lnTo>
                  <a:lnTo>
                    <a:pt x="0" y="738"/>
                  </a:lnTo>
                  <a:lnTo>
                    <a:pt x="4" y="736"/>
                  </a:lnTo>
                  <a:lnTo>
                    <a:pt x="6" y="738"/>
                  </a:lnTo>
                  <a:close/>
                  <a:moveTo>
                    <a:pt x="6" y="706"/>
                  </a:moveTo>
                  <a:lnTo>
                    <a:pt x="6" y="720"/>
                  </a:lnTo>
                  <a:lnTo>
                    <a:pt x="4" y="722"/>
                  </a:lnTo>
                  <a:lnTo>
                    <a:pt x="0" y="720"/>
                  </a:lnTo>
                  <a:lnTo>
                    <a:pt x="0" y="706"/>
                  </a:lnTo>
                  <a:lnTo>
                    <a:pt x="4" y="702"/>
                  </a:lnTo>
                  <a:lnTo>
                    <a:pt x="6" y="706"/>
                  </a:lnTo>
                  <a:close/>
                  <a:moveTo>
                    <a:pt x="6" y="672"/>
                  </a:moveTo>
                  <a:lnTo>
                    <a:pt x="6" y="686"/>
                  </a:lnTo>
                  <a:lnTo>
                    <a:pt x="4" y="690"/>
                  </a:lnTo>
                  <a:lnTo>
                    <a:pt x="0" y="686"/>
                  </a:lnTo>
                  <a:lnTo>
                    <a:pt x="0" y="672"/>
                  </a:lnTo>
                  <a:lnTo>
                    <a:pt x="4" y="670"/>
                  </a:lnTo>
                  <a:lnTo>
                    <a:pt x="6" y="672"/>
                  </a:lnTo>
                  <a:close/>
                  <a:moveTo>
                    <a:pt x="6" y="638"/>
                  </a:moveTo>
                  <a:lnTo>
                    <a:pt x="6" y="654"/>
                  </a:lnTo>
                  <a:lnTo>
                    <a:pt x="4" y="656"/>
                  </a:lnTo>
                  <a:lnTo>
                    <a:pt x="0" y="654"/>
                  </a:lnTo>
                  <a:lnTo>
                    <a:pt x="0" y="638"/>
                  </a:lnTo>
                  <a:lnTo>
                    <a:pt x="4" y="636"/>
                  </a:lnTo>
                  <a:lnTo>
                    <a:pt x="6" y="638"/>
                  </a:lnTo>
                  <a:close/>
                  <a:moveTo>
                    <a:pt x="6" y="604"/>
                  </a:moveTo>
                  <a:lnTo>
                    <a:pt x="6" y="620"/>
                  </a:lnTo>
                  <a:lnTo>
                    <a:pt x="4" y="620"/>
                  </a:lnTo>
                  <a:lnTo>
                    <a:pt x="0" y="620"/>
                  </a:lnTo>
                  <a:lnTo>
                    <a:pt x="0" y="604"/>
                  </a:lnTo>
                  <a:lnTo>
                    <a:pt x="4" y="602"/>
                  </a:lnTo>
                  <a:lnTo>
                    <a:pt x="6" y="604"/>
                  </a:lnTo>
                  <a:close/>
                  <a:moveTo>
                    <a:pt x="6" y="572"/>
                  </a:moveTo>
                  <a:lnTo>
                    <a:pt x="6" y="586"/>
                  </a:lnTo>
                  <a:lnTo>
                    <a:pt x="4" y="588"/>
                  </a:lnTo>
                  <a:lnTo>
                    <a:pt x="0" y="586"/>
                  </a:lnTo>
                  <a:lnTo>
                    <a:pt x="0" y="572"/>
                  </a:lnTo>
                  <a:lnTo>
                    <a:pt x="4" y="568"/>
                  </a:lnTo>
                  <a:lnTo>
                    <a:pt x="6" y="572"/>
                  </a:lnTo>
                  <a:close/>
                  <a:moveTo>
                    <a:pt x="6" y="538"/>
                  </a:moveTo>
                  <a:lnTo>
                    <a:pt x="6" y="552"/>
                  </a:lnTo>
                  <a:lnTo>
                    <a:pt x="4" y="554"/>
                  </a:lnTo>
                  <a:lnTo>
                    <a:pt x="0" y="552"/>
                  </a:lnTo>
                  <a:lnTo>
                    <a:pt x="0" y="538"/>
                  </a:lnTo>
                  <a:lnTo>
                    <a:pt x="4" y="536"/>
                  </a:lnTo>
                  <a:lnTo>
                    <a:pt x="6" y="538"/>
                  </a:lnTo>
                  <a:close/>
                  <a:moveTo>
                    <a:pt x="6" y="506"/>
                  </a:moveTo>
                  <a:lnTo>
                    <a:pt x="6" y="518"/>
                  </a:lnTo>
                  <a:lnTo>
                    <a:pt x="4" y="522"/>
                  </a:lnTo>
                  <a:lnTo>
                    <a:pt x="0" y="518"/>
                  </a:lnTo>
                  <a:lnTo>
                    <a:pt x="0" y="506"/>
                  </a:lnTo>
                  <a:lnTo>
                    <a:pt x="4" y="502"/>
                  </a:lnTo>
                  <a:lnTo>
                    <a:pt x="6" y="506"/>
                  </a:lnTo>
                  <a:close/>
                  <a:moveTo>
                    <a:pt x="6" y="470"/>
                  </a:moveTo>
                  <a:lnTo>
                    <a:pt x="6" y="486"/>
                  </a:lnTo>
                  <a:lnTo>
                    <a:pt x="4" y="488"/>
                  </a:lnTo>
                  <a:lnTo>
                    <a:pt x="0" y="486"/>
                  </a:lnTo>
                  <a:lnTo>
                    <a:pt x="0" y="470"/>
                  </a:lnTo>
                  <a:lnTo>
                    <a:pt x="4" y="470"/>
                  </a:lnTo>
                  <a:lnTo>
                    <a:pt x="6" y="470"/>
                  </a:lnTo>
                  <a:close/>
                  <a:moveTo>
                    <a:pt x="6" y="436"/>
                  </a:moveTo>
                  <a:lnTo>
                    <a:pt x="6" y="452"/>
                  </a:lnTo>
                  <a:lnTo>
                    <a:pt x="4" y="454"/>
                  </a:lnTo>
                  <a:lnTo>
                    <a:pt x="0" y="452"/>
                  </a:lnTo>
                  <a:lnTo>
                    <a:pt x="0" y="436"/>
                  </a:lnTo>
                  <a:lnTo>
                    <a:pt x="4" y="434"/>
                  </a:lnTo>
                  <a:lnTo>
                    <a:pt x="6" y="436"/>
                  </a:lnTo>
                  <a:close/>
                  <a:moveTo>
                    <a:pt x="6" y="404"/>
                  </a:moveTo>
                  <a:lnTo>
                    <a:pt x="6" y="418"/>
                  </a:lnTo>
                  <a:lnTo>
                    <a:pt x="4" y="420"/>
                  </a:lnTo>
                  <a:lnTo>
                    <a:pt x="0" y="418"/>
                  </a:lnTo>
                  <a:lnTo>
                    <a:pt x="0" y="404"/>
                  </a:lnTo>
                  <a:lnTo>
                    <a:pt x="4" y="400"/>
                  </a:lnTo>
                  <a:lnTo>
                    <a:pt x="6" y="404"/>
                  </a:lnTo>
                  <a:close/>
                  <a:moveTo>
                    <a:pt x="6" y="370"/>
                  </a:moveTo>
                  <a:lnTo>
                    <a:pt x="6" y="384"/>
                  </a:lnTo>
                  <a:lnTo>
                    <a:pt x="4" y="388"/>
                  </a:lnTo>
                  <a:lnTo>
                    <a:pt x="0" y="384"/>
                  </a:lnTo>
                  <a:lnTo>
                    <a:pt x="0" y="370"/>
                  </a:lnTo>
                  <a:lnTo>
                    <a:pt x="4" y="368"/>
                  </a:lnTo>
                  <a:lnTo>
                    <a:pt x="6" y="370"/>
                  </a:lnTo>
                  <a:close/>
                  <a:moveTo>
                    <a:pt x="6" y="336"/>
                  </a:moveTo>
                  <a:lnTo>
                    <a:pt x="6" y="352"/>
                  </a:lnTo>
                  <a:lnTo>
                    <a:pt x="4" y="354"/>
                  </a:lnTo>
                  <a:lnTo>
                    <a:pt x="0" y="352"/>
                  </a:lnTo>
                  <a:lnTo>
                    <a:pt x="0" y="336"/>
                  </a:lnTo>
                  <a:lnTo>
                    <a:pt x="4" y="334"/>
                  </a:lnTo>
                  <a:lnTo>
                    <a:pt x="6" y="336"/>
                  </a:lnTo>
                  <a:close/>
                  <a:moveTo>
                    <a:pt x="6" y="302"/>
                  </a:moveTo>
                  <a:lnTo>
                    <a:pt x="6" y="318"/>
                  </a:lnTo>
                  <a:lnTo>
                    <a:pt x="4" y="320"/>
                  </a:lnTo>
                  <a:lnTo>
                    <a:pt x="0" y="318"/>
                  </a:lnTo>
                  <a:lnTo>
                    <a:pt x="0" y="302"/>
                  </a:lnTo>
                  <a:lnTo>
                    <a:pt x="4" y="302"/>
                  </a:lnTo>
                  <a:lnTo>
                    <a:pt x="6" y="302"/>
                  </a:lnTo>
                  <a:close/>
                  <a:moveTo>
                    <a:pt x="6" y="270"/>
                  </a:moveTo>
                  <a:lnTo>
                    <a:pt x="6" y="284"/>
                  </a:lnTo>
                  <a:lnTo>
                    <a:pt x="4" y="286"/>
                  </a:lnTo>
                  <a:lnTo>
                    <a:pt x="0" y="284"/>
                  </a:lnTo>
                  <a:lnTo>
                    <a:pt x="0" y="270"/>
                  </a:lnTo>
                  <a:lnTo>
                    <a:pt x="4" y="266"/>
                  </a:lnTo>
                  <a:lnTo>
                    <a:pt x="6" y="270"/>
                  </a:lnTo>
                  <a:close/>
                  <a:moveTo>
                    <a:pt x="6" y="236"/>
                  </a:moveTo>
                  <a:lnTo>
                    <a:pt x="6" y="250"/>
                  </a:lnTo>
                  <a:lnTo>
                    <a:pt x="4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4" y="234"/>
                  </a:lnTo>
                  <a:lnTo>
                    <a:pt x="6" y="236"/>
                  </a:lnTo>
                  <a:close/>
                  <a:moveTo>
                    <a:pt x="6" y="202"/>
                  </a:moveTo>
                  <a:lnTo>
                    <a:pt x="6" y="216"/>
                  </a:lnTo>
                  <a:lnTo>
                    <a:pt x="4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4" y="200"/>
                  </a:lnTo>
                  <a:lnTo>
                    <a:pt x="6" y="202"/>
                  </a:lnTo>
                  <a:close/>
                  <a:moveTo>
                    <a:pt x="6" y="168"/>
                  </a:moveTo>
                  <a:lnTo>
                    <a:pt x="6" y="184"/>
                  </a:lnTo>
                  <a:lnTo>
                    <a:pt x="4" y="186"/>
                  </a:lnTo>
                  <a:lnTo>
                    <a:pt x="0" y="184"/>
                  </a:lnTo>
                  <a:lnTo>
                    <a:pt x="0" y="168"/>
                  </a:lnTo>
                  <a:lnTo>
                    <a:pt x="4" y="166"/>
                  </a:lnTo>
                  <a:lnTo>
                    <a:pt x="6" y="168"/>
                  </a:lnTo>
                  <a:close/>
                  <a:moveTo>
                    <a:pt x="6" y="134"/>
                  </a:moveTo>
                  <a:lnTo>
                    <a:pt x="6" y="150"/>
                  </a:lnTo>
                  <a:lnTo>
                    <a:pt x="4" y="152"/>
                  </a:lnTo>
                  <a:lnTo>
                    <a:pt x="0" y="150"/>
                  </a:lnTo>
                  <a:lnTo>
                    <a:pt x="0" y="134"/>
                  </a:lnTo>
                  <a:lnTo>
                    <a:pt x="4" y="132"/>
                  </a:lnTo>
                  <a:lnTo>
                    <a:pt x="6" y="134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4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4" y="98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4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4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48"/>
                  </a:lnTo>
                  <a:lnTo>
                    <a:pt x="4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4" y="32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13"/>
            <p:cNvSpPr>
              <a:spLocks noChangeArrowheads="1"/>
            </p:cNvSpPr>
            <p:nvPr/>
          </p:nvSpPr>
          <p:spPr bwMode="auto">
            <a:xfrm>
              <a:off x="5623522" y="4220334"/>
              <a:ext cx="1407570" cy="2530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4"/>
            <p:cNvSpPr>
              <a:spLocks noChangeArrowheads="1"/>
            </p:cNvSpPr>
            <p:nvPr/>
          </p:nvSpPr>
          <p:spPr bwMode="auto">
            <a:xfrm>
              <a:off x="5623522" y="4220334"/>
              <a:ext cx="1407570" cy="25305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15"/>
            <p:cNvSpPr>
              <a:spLocks noChangeArrowheads="1"/>
            </p:cNvSpPr>
            <p:nvPr/>
          </p:nvSpPr>
          <p:spPr bwMode="auto">
            <a:xfrm>
              <a:off x="2623081" y="3524438"/>
              <a:ext cx="723384" cy="454705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16"/>
            <p:cNvSpPr>
              <a:spLocks noChangeArrowheads="1"/>
            </p:cNvSpPr>
            <p:nvPr/>
          </p:nvSpPr>
          <p:spPr bwMode="auto">
            <a:xfrm>
              <a:off x="2623081" y="3524438"/>
              <a:ext cx="723384" cy="45470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17"/>
            <p:cNvSpPr>
              <a:spLocks noChangeArrowheads="1"/>
            </p:cNvSpPr>
            <p:nvPr/>
          </p:nvSpPr>
          <p:spPr bwMode="auto">
            <a:xfrm>
              <a:off x="5456039" y="2725739"/>
              <a:ext cx="723384" cy="458659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18"/>
            <p:cNvSpPr>
              <a:spLocks noChangeArrowheads="1"/>
            </p:cNvSpPr>
            <p:nvPr/>
          </p:nvSpPr>
          <p:spPr bwMode="auto">
            <a:xfrm>
              <a:off x="5456039" y="2725739"/>
              <a:ext cx="723384" cy="4586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9"/>
            <p:cNvSpPr>
              <a:spLocks noEditPoints="1"/>
            </p:cNvSpPr>
            <p:nvPr/>
          </p:nvSpPr>
          <p:spPr bwMode="auto">
            <a:xfrm>
              <a:off x="3791899" y="4291505"/>
              <a:ext cx="962137" cy="1138739"/>
            </a:xfrm>
            <a:custGeom>
              <a:avLst/>
              <a:gdLst>
                <a:gd name="T0" fmla="*/ 12 w 540"/>
                <a:gd name="T1" fmla="*/ 42 h 576"/>
                <a:gd name="T2" fmla="*/ 0 w 540"/>
                <a:gd name="T3" fmla="*/ 0 h 576"/>
                <a:gd name="T4" fmla="*/ 38 w 540"/>
                <a:gd name="T5" fmla="*/ 16 h 576"/>
                <a:gd name="T6" fmla="*/ 12 w 540"/>
                <a:gd name="T7" fmla="*/ 42 h 576"/>
                <a:gd name="T8" fmla="*/ 536 w 540"/>
                <a:gd name="T9" fmla="*/ 576 h 576"/>
                <a:gd name="T10" fmla="*/ 20 w 540"/>
                <a:gd name="T11" fmla="*/ 24 h 576"/>
                <a:gd name="T12" fmla="*/ 20 w 540"/>
                <a:gd name="T13" fmla="*/ 22 h 576"/>
                <a:gd name="T14" fmla="*/ 22 w 540"/>
                <a:gd name="T15" fmla="*/ 22 h 576"/>
                <a:gd name="T16" fmla="*/ 540 w 540"/>
                <a:gd name="T17" fmla="*/ 574 h 576"/>
                <a:gd name="T18" fmla="*/ 540 w 540"/>
                <a:gd name="T19" fmla="*/ 576 h 576"/>
                <a:gd name="T20" fmla="*/ 536 w 540"/>
                <a:gd name="T21" fmla="*/ 576 h 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0" h="576">
                  <a:moveTo>
                    <a:pt x="12" y="42"/>
                  </a:moveTo>
                  <a:lnTo>
                    <a:pt x="0" y="0"/>
                  </a:lnTo>
                  <a:lnTo>
                    <a:pt x="38" y="16"/>
                  </a:lnTo>
                  <a:lnTo>
                    <a:pt x="12" y="42"/>
                  </a:lnTo>
                  <a:close/>
                  <a:moveTo>
                    <a:pt x="536" y="576"/>
                  </a:moveTo>
                  <a:lnTo>
                    <a:pt x="20" y="24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540" y="574"/>
                  </a:lnTo>
                  <a:lnTo>
                    <a:pt x="540" y="576"/>
                  </a:lnTo>
                  <a:lnTo>
                    <a:pt x="536" y="57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20"/>
            <p:cNvSpPr>
              <a:spLocks noChangeArrowheads="1"/>
            </p:cNvSpPr>
            <p:nvPr/>
          </p:nvSpPr>
          <p:spPr bwMode="auto">
            <a:xfrm>
              <a:off x="3086332" y="1883701"/>
              <a:ext cx="4290417" cy="69819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1"/>
            <p:cNvSpPr>
              <a:spLocks noChangeArrowheads="1"/>
            </p:cNvSpPr>
            <p:nvPr/>
          </p:nvSpPr>
          <p:spPr bwMode="auto">
            <a:xfrm>
              <a:off x="3086332" y="1883701"/>
              <a:ext cx="4290417" cy="69819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2"/>
            <p:cNvSpPr>
              <a:spLocks noChangeArrowheads="1"/>
            </p:cNvSpPr>
            <p:nvPr/>
          </p:nvSpPr>
          <p:spPr bwMode="auto">
            <a:xfrm>
              <a:off x="3471186" y="3583747"/>
              <a:ext cx="245879" cy="280731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3"/>
            <p:cNvSpPr>
              <a:spLocks noChangeArrowheads="1"/>
            </p:cNvSpPr>
            <p:nvPr/>
          </p:nvSpPr>
          <p:spPr bwMode="auto">
            <a:xfrm>
              <a:off x="3471186" y="3583747"/>
              <a:ext cx="245879" cy="2807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4"/>
            <p:cNvSpPr>
              <a:spLocks noChangeArrowheads="1"/>
            </p:cNvSpPr>
            <p:nvPr/>
          </p:nvSpPr>
          <p:spPr bwMode="auto">
            <a:xfrm>
              <a:off x="3870295" y="3449313"/>
              <a:ext cx="245879" cy="280731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25"/>
            <p:cNvSpPr>
              <a:spLocks noChangeArrowheads="1"/>
            </p:cNvSpPr>
            <p:nvPr/>
          </p:nvSpPr>
          <p:spPr bwMode="auto">
            <a:xfrm>
              <a:off x="3870295" y="3449313"/>
              <a:ext cx="245879" cy="2807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26"/>
            <p:cNvSpPr>
              <a:spLocks noChangeArrowheads="1"/>
            </p:cNvSpPr>
            <p:nvPr/>
          </p:nvSpPr>
          <p:spPr bwMode="auto">
            <a:xfrm>
              <a:off x="4269404" y="3318832"/>
              <a:ext cx="249443" cy="27677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27"/>
            <p:cNvSpPr>
              <a:spLocks noChangeArrowheads="1"/>
            </p:cNvSpPr>
            <p:nvPr/>
          </p:nvSpPr>
          <p:spPr bwMode="auto">
            <a:xfrm>
              <a:off x="4269404" y="3318832"/>
              <a:ext cx="249443" cy="27677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8"/>
            <p:cNvSpPr>
              <a:spLocks noChangeArrowheads="1"/>
            </p:cNvSpPr>
            <p:nvPr/>
          </p:nvSpPr>
          <p:spPr bwMode="auto">
            <a:xfrm>
              <a:off x="4668512" y="3184398"/>
              <a:ext cx="249443" cy="280731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9"/>
            <p:cNvSpPr>
              <a:spLocks noChangeArrowheads="1"/>
            </p:cNvSpPr>
            <p:nvPr/>
          </p:nvSpPr>
          <p:spPr bwMode="auto">
            <a:xfrm>
              <a:off x="4668512" y="3184398"/>
              <a:ext cx="249443" cy="2807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0"/>
            <p:cNvSpPr>
              <a:spLocks noChangeArrowheads="1"/>
            </p:cNvSpPr>
            <p:nvPr/>
          </p:nvSpPr>
          <p:spPr bwMode="auto">
            <a:xfrm>
              <a:off x="5074748" y="3049963"/>
              <a:ext cx="242316" cy="280731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1"/>
            <p:cNvSpPr>
              <a:spLocks noChangeArrowheads="1"/>
            </p:cNvSpPr>
            <p:nvPr/>
          </p:nvSpPr>
          <p:spPr bwMode="auto">
            <a:xfrm>
              <a:off x="5074748" y="3049963"/>
              <a:ext cx="242316" cy="28073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4128" name="Picture 32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46017" y="3006470"/>
              <a:ext cx="310022" cy="2372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" name="Rectangle 33"/>
            <p:cNvSpPr>
              <a:spLocks noChangeArrowheads="1"/>
            </p:cNvSpPr>
            <p:nvPr/>
          </p:nvSpPr>
          <p:spPr bwMode="auto">
            <a:xfrm>
              <a:off x="3955818" y="4746210"/>
              <a:ext cx="2537190" cy="6840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34"/>
            <p:cNvSpPr>
              <a:spLocks noChangeArrowheads="1"/>
            </p:cNvSpPr>
            <p:nvPr/>
          </p:nvSpPr>
          <p:spPr bwMode="auto">
            <a:xfrm>
              <a:off x="3955818" y="4746210"/>
              <a:ext cx="2537190" cy="68403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35"/>
            <p:cNvSpPr>
              <a:spLocks noChangeArrowheads="1"/>
            </p:cNvSpPr>
            <p:nvPr/>
          </p:nvSpPr>
          <p:spPr bwMode="auto">
            <a:xfrm>
              <a:off x="1803483" y="2861881"/>
              <a:ext cx="16391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 de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36"/>
            <p:cNvSpPr>
              <a:spLocks noChangeArrowheads="1"/>
            </p:cNvSpPr>
            <p:nvPr/>
          </p:nvSpPr>
          <p:spPr bwMode="auto">
            <a:xfrm>
              <a:off x="5623522" y="4285305"/>
              <a:ext cx="140756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de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37"/>
            <p:cNvSpPr>
              <a:spLocks noChangeArrowheads="1"/>
            </p:cNvSpPr>
            <p:nvPr/>
          </p:nvSpPr>
          <p:spPr bwMode="auto">
            <a:xfrm>
              <a:off x="2623081" y="3628680"/>
              <a:ext cx="72338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simple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39"/>
            <p:cNvSpPr>
              <a:spLocks noChangeArrowheads="1"/>
            </p:cNvSpPr>
            <p:nvPr/>
          </p:nvSpPr>
          <p:spPr bwMode="auto">
            <a:xfrm>
              <a:off x="5456039" y="2831958"/>
              <a:ext cx="72338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complexe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1"/>
            <p:cNvSpPr>
              <a:spLocks noChangeArrowheads="1"/>
            </p:cNvSpPr>
            <p:nvPr/>
          </p:nvSpPr>
          <p:spPr bwMode="auto">
            <a:xfrm>
              <a:off x="3086331" y="1925023"/>
              <a:ext cx="429041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« plus complexe » représentera le niveau maximal que peut atteindre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de stagiaires en fin de formation. Suivant les groupes, il pourra ne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le même. Le formateur devra bien sûr respecter son cahier des charges,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c’est-à-dire amener le groupe au niveau minimum souhaité. Mais avec 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groupes, il pourra aller bien au-delà.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4" name="Rectangle 110"/>
            <p:cNvSpPr>
              <a:spLocks noChangeArrowheads="1"/>
            </p:cNvSpPr>
            <p:nvPr/>
          </p:nvSpPr>
          <p:spPr bwMode="auto">
            <a:xfrm>
              <a:off x="3563837" y="3647011"/>
              <a:ext cx="64769" cy="153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5" name="Rectangle 111"/>
            <p:cNvSpPr>
              <a:spLocks noChangeArrowheads="1"/>
            </p:cNvSpPr>
            <p:nvPr/>
          </p:nvSpPr>
          <p:spPr bwMode="auto">
            <a:xfrm>
              <a:off x="3962945" y="3516530"/>
              <a:ext cx="64769" cy="153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6" name="Rectangle 112"/>
            <p:cNvSpPr>
              <a:spLocks noChangeArrowheads="1"/>
            </p:cNvSpPr>
            <p:nvPr/>
          </p:nvSpPr>
          <p:spPr bwMode="auto">
            <a:xfrm>
              <a:off x="4362054" y="3382095"/>
              <a:ext cx="64769" cy="153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7" name="Rectangle 113"/>
            <p:cNvSpPr>
              <a:spLocks noChangeArrowheads="1"/>
            </p:cNvSpPr>
            <p:nvPr/>
          </p:nvSpPr>
          <p:spPr bwMode="auto">
            <a:xfrm>
              <a:off x="4761162" y="3247661"/>
              <a:ext cx="64769" cy="153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98" name="Rectangle 114"/>
            <p:cNvSpPr>
              <a:spLocks noChangeArrowheads="1"/>
            </p:cNvSpPr>
            <p:nvPr/>
          </p:nvSpPr>
          <p:spPr bwMode="auto">
            <a:xfrm>
              <a:off x="5163834" y="3117180"/>
              <a:ext cx="64769" cy="1533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36"/>
            <p:cNvSpPr>
              <a:spLocks noChangeArrowheads="1"/>
            </p:cNvSpPr>
            <p:nvPr/>
          </p:nvSpPr>
          <p:spPr bwMode="auto">
            <a:xfrm>
              <a:off x="3962946" y="4842006"/>
              <a:ext cx="253006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prérequis (fiche 9) à une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correspondent à ce qu’il faut connaître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minimum pour comprendre et assimiler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notions les plus simples.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593820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PROGRESSION PÉDAGOGIQUE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6004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PROGRESSION PÉDAGOGIQUE OPTIMALE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54225" y="1917700"/>
            <a:ext cx="5035550" cy="3022600"/>
            <a:chOff x="2054225" y="1917700"/>
            <a:chExt cx="5035550" cy="3022600"/>
          </a:xfrm>
        </p:grpSpPr>
        <p:sp>
          <p:nvSpPr>
            <p:cNvPr id="5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54225" y="1917700"/>
              <a:ext cx="5035550" cy="3022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5"/>
            <p:cNvSpPr>
              <a:spLocks noChangeArrowheads="1"/>
            </p:cNvSpPr>
            <p:nvPr/>
          </p:nvSpPr>
          <p:spPr bwMode="auto">
            <a:xfrm>
              <a:off x="2266950" y="4187825"/>
              <a:ext cx="4308475" cy="396875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6"/>
            <p:cNvSpPr>
              <a:spLocks noEditPoints="1"/>
            </p:cNvSpPr>
            <p:nvPr/>
          </p:nvSpPr>
          <p:spPr bwMode="auto">
            <a:xfrm>
              <a:off x="2254250" y="2203450"/>
              <a:ext cx="66675" cy="2381250"/>
            </a:xfrm>
            <a:custGeom>
              <a:avLst/>
              <a:gdLst>
                <a:gd name="T0" fmla="*/ 0 w 42"/>
                <a:gd name="T1" fmla="*/ 44 h 1500"/>
                <a:gd name="T2" fmla="*/ 20 w 42"/>
                <a:gd name="T3" fmla="*/ 0 h 1500"/>
                <a:gd name="T4" fmla="*/ 42 w 42"/>
                <a:gd name="T5" fmla="*/ 44 h 1500"/>
                <a:gd name="T6" fmla="*/ 0 w 42"/>
                <a:gd name="T7" fmla="*/ 44 h 1500"/>
                <a:gd name="T8" fmla="*/ 0 w 42"/>
                <a:gd name="T9" fmla="*/ 1500 h 1500"/>
                <a:gd name="T10" fmla="*/ 14 w 42"/>
                <a:gd name="T11" fmla="*/ 36 h 1500"/>
                <a:gd name="T12" fmla="*/ 28 w 42"/>
                <a:gd name="T13" fmla="*/ 36 h 1500"/>
                <a:gd name="T14" fmla="*/ 14 w 42"/>
                <a:gd name="T15" fmla="*/ 1500 h 1500"/>
                <a:gd name="T16" fmla="*/ 0 w 42"/>
                <a:gd name="T17" fmla="*/ 1500 h 1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500">
                  <a:moveTo>
                    <a:pt x="0" y="44"/>
                  </a:moveTo>
                  <a:lnTo>
                    <a:pt x="20" y="0"/>
                  </a:lnTo>
                  <a:lnTo>
                    <a:pt x="42" y="44"/>
                  </a:lnTo>
                  <a:lnTo>
                    <a:pt x="0" y="44"/>
                  </a:lnTo>
                  <a:close/>
                  <a:moveTo>
                    <a:pt x="0" y="1500"/>
                  </a:moveTo>
                  <a:lnTo>
                    <a:pt x="14" y="36"/>
                  </a:lnTo>
                  <a:lnTo>
                    <a:pt x="28" y="36"/>
                  </a:lnTo>
                  <a:lnTo>
                    <a:pt x="14" y="1500"/>
                  </a:lnTo>
                  <a:lnTo>
                    <a:pt x="0" y="150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7"/>
            <p:cNvSpPr>
              <a:spLocks noChangeArrowheads="1"/>
            </p:cNvSpPr>
            <p:nvPr/>
          </p:nvSpPr>
          <p:spPr bwMode="auto">
            <a:xfrm>
              <a:off x="2057400" y="1920875"/>
              <a:ext cx="1365250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8"/>
            <p:cNvSpPr>
              <a:spLocks noChangeArrowheads="1"/>
            </p:cNvSpPr>
            <p:nvPr/>
          </p:nvSpPr>
          <p:spPr bwMode="auto">
            <a:xfrm>
              <a:off x="2057400" y="1920875"/>
              <a:ext cx="1365250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9"/>
            <p:cNvSpPr>
              <a:spLocks noEditPoints="1"/>
            </p:cNvSpPr>
            <p:nvPr/>
          </p:nvSpPr>
          <p:spPr bwMode="auto">
            <a:xfrm>
              <a:off x="2282825" y="2654300"/>
              <a:ext cx="565150" cy="9525"/>
            </a:xfrm>
            <a:custGeom>
              <a:avLst/>
              <a:gdLst>
                <a:gd name="T0" fmla="*/ 354 w 356"/>
                <a:gd name="T1" fmla="*/ 0 h 6"/>
                <a:gd name="T2" fmla="*/ 354 w 356"/>
                <a:gd name="T3" fmla="*/ 6 h 6"/>
                <a:gd name="T4" fmla="*/ 336 w 356"/>
                <a:gd name="T5" fmla="*/ 2 h 6"/>
                <a:gd name="T6" fmla="*/ 304 w 356"/>
                <a:gd name="T7" fmla="*/ 0 h 6"/>
                <a:gd name="T8" fmla="*/ 322 w 356"/>
                <a:gd name="T9" fmla="*/ 2 h 6"/>
                <a:gd name="T10" fmla="*/ 304 w 356"/>
                <a:gd name="T11" fmla="*/ 6 h 6"/>
                <a:gd name="T12" fmla="*/ 304 w 356"/>
                <a:gd name="T13" fmla="*/ 0 h 6"/>
                <a:gd name="T14" fmla="*/ 286 w 356"/>
                <a:gd name="T15" fmla="*/ 0 h 6"/>
                <a:gd name="T16" fmla="*/ 286 w 356"/>
                <a:gd name="T17" fmla="*/ 6 h 6"/>
                <a:gd name="T18" fmla="*/ 268 w 356"/>
                <a:gd name="T19" fmla="*/ 2 h 6"/>
                <a:gd name="T20" fmla="*/ 238 w 356"/>
                <a:gd name="T21" fmla="*/ 0 h 6"/>
                <a:gd name="T22" fmla="*/ 254 w 356"/>
                <a:gd name="T23" fmla="*/ 2 h 6"/>
                <a:gd name="T24" fmla="*/ 238 w 356"/>
                <a:gd name="T25" fmla="*/ 6 h 6"/>
                <a:gd name="T26" fmla="*/ 238 w 356"/>
                <a:gd name="T27" fmla="*/ 0 h 6"/>
                <a:gd name="T28" fmla="*/ 218 w 356"/>
                <a:gd name="T29" fmla="*/ 0 h 6"/>
                <a:gd name="T30" fmla="*/ 218 w 356"/>
                <a:gd name="T31" fmla="*/ 6 h 6"/>
                <a:gd name="T32" fmla="*/ 202 w 356"/>
                <a:gd name="T33" fmla="*/ 2 h 6"/>
                <a:gd name="T34" fmla="*/ 170 w 356"/>
                <a:gd name="T35" fmla="*/ 0 h 6"/>
                <a:gd name="T36" fmla="*/ 186 w 356"/>
                <a:gd name="T37" fmla="*/ 2 h 6"/>
                <a:gd name="T38" fmla="*/ 170 w 356"/>
                <a:gd name="T39" fmla="*/ 6 h 6"/>
                <a:gd name="T40" fmla="*/ 170 w 356"/>
                <a:gd name="T41" fmla="*/ 0 h 6"/>
                <a:gd name="T42" fmla="*/ 152 w 356"/>
                <a:gd name="T43" fmla="*/ 0 h 6"/>
                <a:gd name="T44" fmla="*/ 152 w 356"/>
                <a:gd name="T45" fmla="*/ 6 h 6"/>
                <a:gd name="T46" fmla="*/ 134 w 356"/>
                <a:gd name="T47" fmla="*/ 2 h 6"/>
                <a:gd name="T48" fmla="*/ 104 w 356"/>
                <a:gd name="T49" fmla="*/ 0 h 6"/>
                <a:gd name="T50" fmla="*/ 120 w 356"/>
                <a:gd name="T51" fmla="*/ 2 h 6"/>
                <a:gd name="T52" fmla="*/ 104 w 356"/>
                <a:gd name="T53" fmla="*/ 6 h 6"/>
                <a:gd name="T54" fmla="*/ 104 w 356"/>
                <a:gd name="T55" fmla="*/ 0 h 6"/>
                <a:gd name="T56" fmla="*/ 84 w 356"/>
                <a:gd name="T57" fmla="*/ 0 h 6"/>
                <a:gd name="T58" fmla="*/ 84 w 356"/>
                <a:gd name="T59" fmla="*/ 6 h 6"/>
                <a:gd name="T60" fmla="*/ 68 w 356"/>
                <a:gd name="T61" fmla="*/ 2 h 6"/>
                <a:gd name="T62" fmla="*/ 36 w 356"/>
                <a:gd name="T63" fmla="*/ 0 h 6"/>
                <a:gd name="T64" fmla="*/ 54 w 356"/>
                <a:gd name="T65" fmla="*/ 2 h 6"/>
                <a:gd name="T66" fmla="*/ 36 w 356"/>
                <a:gd name="T67" fmla="*/ 6 h 6"/>
                <a:gd name="T68" fmla="*/ 36 w 356"/>
                <a:gd name="T69" fmla="*/ 0 h 6"/>
                <a:gd name="T70" fmla="*/ 18 w 356"/>
                <a:gd name="T71" fmla="*/ 0 h 6"/>
                <a:gd name="T72" fmla="*/ 18 w 356"/>
                <a:gd name="T73" fmla="*/ 6 h 6"/>
                <a:gd name="T74" fmla="*/ 0 w 356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6" h="6">
                  <a:moveTo>
                    <a:pt x="338" y="0"/>
                  </a:moveTo>
                  <a:lnTo>
                    <a:pt x="354" y="0"/>
                  </a:lnTo>
                  <a:lnTo>
                    <a:pt x="356" y="2"/>
                  </a:lnTo>
                  <a:lnTo>
                    <a:pt x="354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70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4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0"/>
            <p:cNvSpPr>
              <a:spLocks noEditPoints="1"/>
            </p:cNvSpPr>
            <p:nvPr/>
          </p:nvSpPr>
          <p:spPr bwMode="auto">
            <a:xfrm>
              <a:off x="2870200" y="2654300"/>
              <a:ext cx="561975" cy="9525"/>
            </a:xfrm>
            <a:custGeom>
              <a:avLst/>
              <a:gdLst>
                <a:gd name="T0" fmla="*/ 352 w 354"/>
                <a:gd name="T1" fmla="*/ 0 h 6"/>
                <a:gd name="T2" fmla="*/ 352 w 354"/>
                <a:gd name="T3" fmla="*/ 6 h 6"/>
                <a:gd name="T4" fmla="*/ 336 w 354"/>
                <a:gd name="T5" fmla="*/ 2 h 6"/>
                <a:gd name="T6" fmla="*/ 304 w 354"/>
                <a:gd name="T7" fmla="*/ 0 h 6"/>
                <a:gd name="T8" fmla="*/ 322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6 w 354"/>
                <a:gd name="T15" fmla="*/ 0 h 6"/>
                <a:gd name="T16" fmla="*/ 286 w 354"/>
                <a:gd name="T17" fmla="*/ 6 h 6"/>
                <a:gd name="T18" fmla="*/ 268 w 354"/>
                <a:gd name="T19" fmla="*/ 2 h 6"/>
                <a:gd name="T20" fmla="*/ 236 w 354"/>
                <a:gd name="T21" fmla="*/ 0 h 6"/>
                <a:gd name="T22" fmla="*/ 254 w 354"/>
                <a:gd name="T23" fmla="*/ 2 h 6"/>
                <a:gd name="T24" fmla="*/ 236 w 354"/>
                <a:gd name="T25" fmla="*/ 6 h 6"/>
                <a:gd name="T26" fmla="*/ 236 w 354"/>
                <a:gd name="T27" fmla="*/ 0 h 6"/>
                <a:gd name="T28" fmla="*/ 218 w 354"/>
                <a:gd name="T29" fmla="*/ 0 h 6"/>
                <a:gd name="T30" fmla="*/ 218 w 354"/>
                <a:gd name="T31" fmla="*/ 6 h 6"/>
                <a:gd name="T32" fmla="*/ 200 w 354"/>
                <a:gd name="T33" fmla="*/ 2 h 6"/>
                <a:gd name="T34" fmla="*/ 170 w 354"/>
                <a:gd name="T35" fmla="*/ 0 h 6"/>
                <a:gd name="T36" fmla="*/ 188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2 w 354"/>
                <a:gd name="T49" fmla="*/ 0 h 6"/>
                <a:gd name="T50" fmla="*/ 118 w 354"/>
                <a:gd name="T51" fmla="*/ 2 h 6"/>
                <a:gd name="T52" fmla="*/ 102 w 354"/>
                <a:gd name="T53" fmla="*/ 6 h 6"/>
                <a:gd name="T54" fmla="*/ 102 w 354"/>
                <a:gd name="T55" fmla="*/ 0 h 6"/>
                <a:gd name="T56" fmla="*/ 82 w 354"/>
                <a:gd name="T57" fmla="*/ 0 h 6"/>
                <a:gd name="T58" fmla="*/ 82 w 354"/>
                <a:gd name="T59" fmla="*/ 6 h 6"/>
                <a:gd name="T60" fmla="*/ 66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1"/>
            <p:cNvSpPr>
              <a:spLocks noEditPoints="1"/>
            </p:cNvSpPr>
            <p:nvPr/>
          </p:nvSpPr>
          <p:spPr bwMode="auto">
            <a:xfrm>
              <a:off x="3454400" y="2654300"/>
              <a:ext cx="561975" cy="9525"/>
            </a:xfrm>
            <a:custGeom>
              <a:avLst/>
              <a:gdLst>
                <a:gd name="T0" fmla="*/ 354 w 354"/>
                <a:gd name="T1" fmla="*/ 0 h 6"/>
                <a:gd name="T2" fmla="*/ 354 w 354"/>
                <a:gd name="T3" fmla="*/ 6 h 6"/>
                <a:gd name="T4" fmla="*/ 336 w 354"/>
                <a:gd name="T5" fmla="*/ 2 h 6"/>
                <a:gd name="T6" fmla="*/ 306 w 354"/>
                <a:gd name="T7" fmla="*/ 0 h 6"/>
                <a:gd name="T8" fmla="*/ 322 w 354"/>
                <a:gd name="T9" fmla="*/ 2 h 6"/>
                <a:gd name="T10" fmla="*/ 306 w 354"/>
                <a:gd name="T11" fmla="*/ 6 h 6"/>
                <a:gd name="T12" fmla="*/ 306 w 354"/>
                <a:gd name="T13" fmla="*/ 0 h 6"/>
                <a:gd name="T14" fmla="*/ 286 w 354"/>
                <a:gd name="T15" fmla="*/ 0 h 6"/>
                <a:gd name="T16" fmla="*/ 286 w 354"/>
                <a:gd name="T17" fmla="*/ 6 h 6"/>
                <a:gd name="T18" fmla="*/ 270 w 354"/>
                <a:gd name="T19" fmla="*/ 2 h 6"/>
                <a:gd name="T20" fmla="*/ 238 w 354"/>
                <a:gd name="T21" fmla="*/ 0 h 6"/>
                <a:gd name="T22" fmla="*/ 256 w 354"/>
                <a:gd name="T23" fmla="*/ 2 h 6"/>
                <a:gd name="T24" fmla="*/ 238 w 354"/>
                <a:gd name="T25" fmla="*/ 6 h 6"/>
                <a:gd name="T26" fmla="*/ 238 w 354"/>
                <a:gd name="T27" fmla="*/ 0 h 6"/>
                <a:gd name="T28" fmla="*/ 220 w 354"/>
                <a:gd name="T29" fmla="*/ 0 h 6"/>
                <a:gd name="T30" fmla="*/ 220 w 354"/>
                <a:gd name="T31" fmla="*/ 6 h 6"/>
                <a:gd name="T32" fmla="*/ 202 w 354"/>
                <a:gd name="T33" fmla="*/ 2 h 6"/>
                <a:gd name="T34" fmla="*/ 170 w 354"/>
                <a:gd name="T35" fmla="*/ 0 h 6"/>
                <a:gd name="T36" fmla="*/ 188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2 w 354"/>
                <a:gd name="T43" fmla="*/ 0 h 6"/>
                <a:gd name="T44" fmla="*/ 152 w 354"/>
                <a:gd name="T45" fmla="*/ 6 h 6"/>
                <a:gd name="T46" fmla="*/ 134 w 354"/>
                <a:gd name="T47" fmla="*/ 2 h 6"/>
                <a:gd name="T48" fmla="*/ 104 w 354"/>
                <a:gd name="T49" fmla="*/ 0 h 6"/>
                <a:gd name="T50" fmla="*/ 122 w 354"/>
                <a:gd name="T51" fmla="*/ 2 h 6"/>
                <a:gd name="T52" fmla="*/ 104 w 354"/>
                <a:gd name="T53" fmla="*/ 6 h 6"/>
                <a:gd name="T54" fmla="*/ 104 w 354"/>
                <a:gd name="T55" fmla="*/ 0 h 6"/>
                <a:gd name="T56" fmla="*/ 86 w 354"/>
                <a:gd name="T57" fmla="*/ 0 h 6"/>
                <a:gd name="T58" fmla="*/ 86 w 354"/>
                <a:gd name="T59" fmla="*/ 6 h 6"/>
                <a:gd name="T60" fmla="*/ 68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4" y="0"/>
                  </a:lnTo>
                  <a:lnTo>
                    <a:pt x="354" y="2"/>
                  </a:lnTo>
                  <a:lnTo>
                    <a:pt x="354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6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8" y="2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2" y="0"/>
                  </a:lnTo>
                  <a:lnTo>
                    <a:pt x="52" y="2"/>
                  </a:lnTo>
                  <a:lnTo>
                    <a:pt x="52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4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2"/>
            <p:cNvSpPr>
              <a:spLocks noEditPoints="1"/>
            </p:cNvSpPr>
            <p:nvPr/>
          </p:nvSpPr>
          <p:spPr bwMode="auto">
            <a:xfrm>
              <a:off x="4041775" y="2654300"/>
              <a:ext cx="565150" cy="9525"/>
            </a:xfrm>
            <a:custGeom>
              <a:avLst/>
              <a:gdLst>
                <a:gd name="T0" fmla="*/ 352 w 356"/>
                <a:gd name="T1" fmla="*/ 0 h 6"/>
                <a:gd name="T2" fmla="*/ 352 w 356"/>
                <a:gd name="T3" fmla="*/ 6 h 6"/>
                <a:gd name="T4" fmla="*/ 336 w 356"/>
                <a:gd name="T5" fmla="*/ 2 h 6"/>
                <a:gd name="T6" fmla="*/ 304 w 356"/>
                <a:gd name="T7" fmla="*/ 0 h 6"/>
                <a:gd name="T8" fmla="*/ 320 w 356"/>
                <a:gd name="T9" fmla="*/ 2 h 6"/>
                <a:gd name="T10" fmla="*/ 304 w 356"/>
                <a:gd name="T11" fmla="*/ 6 h 6"/>
                <a:gd name="T12" fmla="*/ 304 w 356"/>
                <a:gd name="T13" fmla="*/ 0 h 6"/>
                <a:gd name="T14" fmla="*/ 286 w 356"/>
                <a:gd name="T15" fmla="*/ 0 h 6"/>
                <a:gd name="T16" fmla="*/ 286 w 356"/>
                <a:gd name="T17" fmla="*/ 6 h 6"/>
                <a:gd name="T18" fmla="*/ 268 w 356"/>
                <a:gd name="T19" fmla="*/ 2 h 6"/>
                <a:gd name="T20" fmla="*/ 238 w 356"/>
                <a:gd name="T21" fmla="*/ 0 h 6"/>
                <a:gd name="T22" fmla="*/ 254 w 356"/>
                <a:gd name="T23" fmla="*/ 2 h 6"/>
                <a:gd name="T24" fmla="*/ 238 w 356"/>
                <a:gd name="T25" fmla="*/ 6 h 6"/>
                <a:gd name="T26" fmla="*/ 238 w 356"/>
                <a:gd name="T27" fmla="*/ 0 h 6"/>
                <a:gd name="T28" fmla="*/ 218 w 356"/>
                <a:gd name="T29" fmla="*/ 0 h 6"/>
                <a:gd name="T30" fmla="*/ 218 w 356"/>
                <a:gd name="T31" fmla="*/ 6 h 6"/>
                <a:gd name="T32" fmla="*/ 202 w 356"/>
                <a:gd name="T33" fmla="*/ 2 h 6"/>
                <a:gd name="T34" fmla="*/ 170 w 356"/>
                <a:gd name="T35" fmla="*/ 0 h 6"/>
                <a:gd name="T36" fmla="*/ 188 w 356"/>
                <a:gd name="T37" fmla="*/ 2 h 6"/>
                <a:gd name="T38" fmla="*/ 170 w 356"/>
                <a:gd name="T39" fmla="*/ 6 h 6"/>
                <a:gd name="T40" fmla="*/ 170 w 356"/>
                <a:gd name="T41" fmla="*/ 0 h 6"/>
                <a:gd name="T42" fmla="*/ 152 w 356"/>
                <a:gd name="T43" fmla="*/ 0 h 6"/>
                <a:gd name="T44" fmla="*/ 152 w 356"/>
                <a:gd name="T45" fmla="*/ 6 h 6"/>
                <a:gd name="T46" fmla="*/ 134 w 356"/>
                <a:gd name="T47" fmla="*/ 2 h 6"/>
                <a:gd name="T48" fmla="*/ 102 w 356"/>
                <a:gd name="T49" fmla="*/ 0 h 6"/>
                <a:gd name="T50" fmla="*/ 120 w 356"/>
                <a:gd name="T51" fmla="*/ 2 h 6"/>
                <a:gd name="T52" fmla="*/ 102 w 356"/>
                <a:gd name="T53" fmla="*/ 6 h 6"/>
                <a:gd name="T54" fmla="*/ 102 w 356"/>
                <a:gd name="T55" fmla="*/ 0 h 6"/>
                <a:gd name="T56" fmla="*/ 84 w 356"/>
                <a:gd name="T57" fmla="*/ 0 h 6"/>
                <a:gd name="T58" fmla="*/ 84 w 356"/>
                <a:gd name="T59" fmla="*/ 6 h 6"/>
                <a:gd name="T60" fmla="*/ 66 w 356"/>
                <a:gd name="T61" fmla="*/ 2 h 6"/>
                <a:gd name="T62" fmla="*/ 36 w 356"/>
                <a:gd name="T63" fmla="*/ 0 h 6"/>
                <a:gd name="T64" fmla="*/ 54 w 356"/>
                <a:gd name="T65" fmla="*/ 2 h 6"/>
                <a:gd name="T66" fmla="*/ 36 w 356"/>
                <a:gd name="T67" fmla="*/ 6 h 6"/>
                <a:gd name="T68" fmla="*/ 36 w 356"/>
                <a:gd name="T69" fmla="*/ 0 h 6"/>
                <a:gd name="T70" fmla="*/ 18 w 356"/>
                <a:gd name="T71" fmla="*/ 0 h 6"/>
                <a:gd name="T72" fmla="*/ 18 w 356"/>
                <a:gd name="T73" fmla="*/ 6 h 6"/>
                <a:gd name="T74" fmla="*/ 0 w 356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6" h="6">
                  <a:moveTo>
                    <a:pt x="338" y="0"/>
                  </a:moveTo>
                  <a:lnTo>
                    <a:pt x="352" y="0"/>
                  </a:lnTo>
                  <a:lnTo>
                    <a:pt x="356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20" y="0"/>
                  </a:lnTo>
                  <a:lnTo>
                    <a:pt x="320" y="2"/>
                  </a:lnTo>
                  <a:lnTo>
                    <a:pt x="320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4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3"/>
            <p:cNvSpPr>
              <a:spLocks noEditPoints="1"/>
            </p:cNvSpPr>
            <p:nvPr/>
          </p:nvSpPr>
          <p:spPr bwMode="auto">
            <a:xfrm>
              <a:off x="4625975" y="2654300"/>
              <a:ext cx="565150" cy="9525"/>
            </a:xfrm>
            <a:custGeom>
              <a:avLst/>
              <a:gdLst>
                <a:gd name="T0" fmla="*/ 352 w 356"/>
                <a:gd name="T1" fmla="*/ 0 h 6"/>
                <a:gd name="T2" fmla="*/ 352 w 356"/>
                <a:gd name="T3" fmla="*/ 6 h 6"/>
                <a:gd name="T4" fmla="*/ 336 w 356"/>
                <a:gd name="T5" fmla="*/ 2 h 6"/>
                <a:gd name="T6" fmla="*/ 306 w 356"/>
                <a:gd name="T7" fmla="*/ 0 h 6"/>
                <a:gd name="T8" fmla="*/ 322 w 356"/>
                <a:gd name="T9" fmla="*/ 2 h 6"/>
                <a:gd name="T10" fmla="*/ 306 w 356"/>
                <a:gd name="T11" fmla="*/ 6 h 6"/>
                <a:gd name="T12" fmla="*/ 306 w 356"/>
                <a:gd name="T13" fmla="*/ 0 h 6"/>
                <a:gd name="T14" fmla="*/ 286 w 356"/>
                <a:gd name="T15" fmla="*/ 0 h 6"/>
                <a:gd name="T16" fmla="*/ 286 w 356"/>
                <a:gd name="T17" fmla="*/ 6 h 6"/>
                <a:gd name="T18" fmla="*/ 270 w 356"/>
                <a:gd name="T19" fmla="*/ 2 h 6"/>
                <a:gd name="T20" fmla="*/ 238 w 356"/>
                <a:gd name="T21" fmla="*/ 0 h 6"/>
                <a:gd name="T22" fmla="*/ 254 w 356"/>
                <a:gd name="T23" fmla="*/ 2 h 6"/>
                <a:gd name="T24" fmla="*/ 238 w 356"/>
                <a:gd name="T25" fmla="*/ 6 h 6"/>
                <a:gd name="T26" fmla="*/ 238 w 356"/>
                <a:gd name="T27" fmla="*/ 0 h 6"/>
                <a:gd name="T28" fmla="*/ 218 w 356"/>
                <a:gd name="T29" fmla="*/ 0 h 6"/>
                <a:gd name="T30" fmla="*/ 218 w 356"/>
                <a:gd name="T31" fmla="*/ 6 h 6"/>
                <a:gd name="T32" fmla="*/ 202 w 356"/>
                <a:gd name="T33" fmla="*/ 2 h 6"/>
                <a:gd name="T34" fmla="*/ 172 w 356"/>
                <a:gd name="T35" fmla="*/ 0 h 6"/>
                <a:gd name="T36" fmla="*/ 188 w 356"/>
                <a:gd name="T37" fmla="*/ 2 h 6"/>
                <a:gd name="T38" fmla="*/ 172 w 356"/>
                <a:gd name="T39" fmla="*/ 6 h 6"/>
                <a:gd name="T40" fmla="*/ 172 w 356"/>
                <a:gd name="T41" fmla="*/ 0 h 6"/>
                <a:gd name="T42" fmla="*/ 152 w 356"/>
                <a:gd name="T43" fmla="*/ 0 h 6"/>
                <a:gd name="T44" fmla="*/ 152 w 356"/>
                <a:gd name="T45" fmla="*/ 6 h 6"/>
                <a:gd name="T46" fmla="*/ 136 w 356"/>
                <a:gd name="T47" fmla="*/ 2 h 6"/>
                <a:gd name="T48" fmla="*/ 104 w 356"/>
                <a:gd name="T49" fmla="*/ 0 h 6"/>
                <a:gd name="T50" fmla="*/ 122 w 356"/>
                <a:gd name="T51" fmla="*/ 2 h 6"/>
                <a:gd name="T52" fmla="*/ 104 w 356"/>
                <a:gd name="T53" fmla="*/ 6 h 6"/>
                <a:gd name="T54" fmla="*/ 104 w 356"/>
                <a:gd name="T55" fmla="*/ 0 h 6"/>
                <a:gd name="T56" fmla="*/ 86 w 356"/>
                <a:gd name="T57" fmla="*/ 0 h 6"/>
                <a:gd name="T58" fmla="*/ 86 w 356"/>
                <a:gd name="T59" fmla="*/ 6 h 6"/>
                <a:gd name="T60" fmla="*/ 68 w 356"/>
                <a:gd name="T61" fmla="*/ 2 h 6"/>
                <a:gd name="T62" fmla="*/ 38 w 356"/>
                <a:gd name="T63" fmla="*/ 0 h 6"/>
                <a:gd name="T64" fmla="*/ 54 w 356"/>
                <a:gd name="T65" fmla="*/ 2 h 6"/>
                <a:gd name="T66" fmla="*/ 38 w 356"/>
                <a:gd name="T67" fmla="*/ 6 h 6"/>
                <a:gd name="T68" fmla="*/ 38 w 356"/>
                <a:gd name="T69" fmla="*/ 0 h 6"/>
                <a:gd name="T70" fmla="*/ 18 w 356"/>
                <a:gd name="T71" fmla="*/ 0 h 6"/>
                <a:gd name="T72" fmla="*/ 18 w 356"/>
                <a:gd name="T73" fmla="*/ 6 h 6"/>
                <a:gd name="T74" fmla="*/ 0 w 356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6" h="6">
                  <a:moveTo>
                    <a:pt x="340" y="0"/>
                  </a:moveTo>
                  <a:lnTo>
                    <a:pt x="352" y="0"/>
                  </a:lnTo>
                  <a:lnTo>
                    <a:pt x="356" y="2"/>
                  </a:lnTo>
                  <a:lnTo>
                    <a:pt x="352" y="6"/>
                  </a:lnTo>
                  <a:lnTo>
                    <a:pt x="340" y="6"/>
                  </a:lnTo>
                  <a:lnTo>
                    <a:pt x="336" y="2"/>
                  </a:lnTo>
                  <a:lnTo>
                    <a:pt x="340" y="0"/>
                  </a:lnTo>
                  <a:close/>
                  <a:moveTo>
                    <a:pt x="306" y="0"/>
                  </a:moveTo>
                  <a:lnTo>
                    <a:pt x="320" y="0"/>
                  </a:lnTo>
                  <a:lnTo>
                    <a:pt x="322" y="2"/>
                  </a:lnTo>
                  <a:lnTo>
                    <a:pt x="320" y="6"/>
                  </a:lnTo>
                  <a:lnTo>
                    <a:pt x="306" y="6"/>
                  </a:lnTo>
                  <a:lnTo>
                    <a:pt x="304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90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70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4" y="0"/>
                  </a:lnTo>
                  <a:lnTo>
                    <a:pt x="254" y="2"/>
                  </a:lnTo>
                  <a:lnTo>
                    <a:pt x="254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2" y="0"/>
                  </a:moveTo>
                  <a:lnTo>
                    <a:pt x="186" y="0"/>
                  </a:lnTo>
                  <a:lnTo>
                    <a:pt x="188" y="2"/>
                  </a:lnTo>
                  <a:lnTo>
                    <a:pt x="186" y="6"/>
                  </a:lnTo>
                  <a:lnTo>
                    <a:pt x="172" y="6"/>
                  </a:lnTo>
                  <a:lnTo>
                    <a:pt x="168" y="2"/>
                  </a:lnTo>
                  <a:lnTo>
                    <a:pt x="172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6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2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6" y="0"/>
                  </a:lnTo>
                  <a:lnTo>
                    <a:pt x="86" y="2"/>
                  </a:lnTo>
                  <a:lnTo>
                    <a:pt x="86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8" y="0"/>
                  </a:moveTo>
                  <a:lnTo>
                    <a:pt x="50" y="0"/>
                  </a:lnTo>
                  <a:lnTo>
                    <a:pt x="54" y="2"/>
                  </a:lnTo>
                  <a:lnTo>
                    <a:pt x="50" y="6"/>
                  </a:lnTo>
                  <a:lnTo>
                    <a:pt x="38" y="6"/>
                  </a:lnTo>
                  <a:lnTo>
                    <a:pt x="34" y="2"/>
                  </a:lnTo>
                  <a:lnTo>
                    <a:pt x="38" y="0"/>
                  </a:lnTo>
                  <a:close/>
                  <a:moveTo>
                    <a:pt x="4" y="0"/>
                  </a:moveTo>
                  <a:lnTo>
                    <a:pt x="18" y="0"/>
                  </a:lnTo>
                  <a:lnTo>
                    <a:pt x="20" y="2"/>
                  </a:lnTo>
                  <a:lnTo>
                    <a:pt x="18" y="6"/>
                  </a:ln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5213350" y="2654300"/>
              <a:ext cx="561975" cy="9525"/>
            </a:xfrm>
            <a:custGeom>
              <a:avLst/>
              <a:gdLst>
                <a:gd name="T0" fmla="*/ 354 w 354"/>
                <a:gd name="T1" fmla="*/ 0 h 6"/>
                <a:gd name="T2" fmla="*/ 354 w 354"/>
                <a:gd name="T3" fmla="*/ 6 h 6"/>
                <a:gd name="T4" fmla="*/ 336 w 354"/>
                <a:gd name="T5" fmla="*/ 2 h 6"/>
                <a:gd name="T6" fmla="*/ 304 w 354"/>
                <a:gd name="T7" fmla="*/ 0 h 6"/>
                <a:gd name="T8" fmla="*/ 320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4 w 354"/>
                <a:gd name="T15" fmla="*/ 0 h 6"/>
                <a:gd name="T16" fmla="*/ 284 w 354"/>
                <a:gd name="T17" fmla="*/ 6 h 6"/>
                <a:gd name="T18" fmla="*/ 268 w 354"/>
                <a:gd name="T19" fmla="*/ 2 h 6"/>
                <a:gd name="T20" fmla="*/ 238 w 354"/>
                <a:gd name="T21" fmla="*/ 0 h 6"/>
                <a:gd name="T22" fmla="*/ 254 w 354"/>
                <a:gd name="T23" fmla="*/ 2 h 6"/>
                <a:gd name="T24" fmla="*/ 238 w 354"/>
                <a:gd name="T25" fmla="*/ 6 h 6"/>
                <a:gd name="T26" fmla="*/ 238 w 354"/>
                <a:gd name="T27" fmla="*/ 0 h 6"/>
                <a:gd name="T28" fmla="*/ 218 w 354"/>
                <a:gd name="T29" fmla="*/ 0 h 6"/>
                <a:gd name="T30" fmla="*/ 218 w 354"/>
                <a:gd name="T31" fmla="*/ 6 h 6"/>
                <a:gd name="T32" fmla="*/ 202 w 354"/>
                <a:gd name="T33" fmla="*/ 2 h 6"/>
                <a:gd name="T34" fmla="*/ 170 w 354"/>
                <a:gd name="T35" fmla="*/ 0 h 6"/>
                <a:gd name="T36" fmla="*/ 186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4 w 354"/>
                <a:gd name="T49" fmla="*/ 0 h 6"/>
                <a:gd name="T50" fmla="*/ 120 w 354"/>
                <a:gd name="T51" fmla="*/ 2 h 6"/>
                <a:gd name="T52" fmla="*/ 104 w 354"/>
                <a:gd name="T53" fmla="*/ 6 h 6"/>
                <a:gd name="T54" fmla="*/ 104 w 354"/>
                <a:gd name="T55" fmla="*/ 0 h 6"/>
                <a:gd name="T56" fmla="*/ 84 w 354"/>
                <a:gd name="T57" fmla="*/ 0 h 6"/>
                <a:gd name="T58" fmla="*/ 84 w 354"/>
                <a:gd name="T59" fmla="*/ 6 h 6"/>
                <a:gd name="T60" fmla="*/ 68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8 w 354"/>
                <a:gd name="T71" fmla="*/ 0 h 6"/>
                <a:gd name="T72" fmla="*/ 18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4" y="0"/>
                  </a:lnTo>
                  <a:lnTo>
                    <a:pt x="354" y="2"/>
                  </a:lnTo>
                  <a:lnTo>
                    <a:pt x="354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0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2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18" y="0"/>
                  </a:lnTo>
                  <a:lnTo>
                    <a:pt x="222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6" y="0"/>
                  </a:lnTo>
                  <a:lnTo>
                    <a:pt x="186" y="2"/>
                  </a:lnTo>
                  <a:lnTo>
                    <a:pt x="186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0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8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8" y="0"/>
                  </a:lnTo>
                  <a:lnTo>
                    <a:pt x="18" y="2"/>
                  </a:lnTo>
                  <a:lnTo>
                    <a:pt x="1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15"/>
            <p:cNvSpPr>
              <a:spLocks noEditPoints="1"/>
            </p:cNvSpPr>
            <p:nvPr/>
          </p:nvSpPr>
          <p:spPr bwMode="auto">
            <a:xfrm>
              <a:off x="5800725" y="2654300"/>
              <a:ext cx="561975" cy="9525"/>
            </a:xfrm>
            <a:custGeom>
              <a:avLst/>
              <a:gdLst>
                <a:gd name="T0" fmla="*/ 352 w 354"/>
                <a:gd name="T1" fmla="*/ 0 h 6"/>
                <a:gd name="T2" fmla="*/ 352 w 354"/>
                <a:gd name="T3" fmla="*/ 6 h 6"/>
                <a:gd name="T4" fmla="*/ 334 w 354"/>
                <a:gd name="T5" fmla="*/ 2 h 6"/>
                <a:gd name="T6" fmla="*/ 304 w 354"/>
                <a:gd name="T7" fmla="*/ 0 h 6"/>
                <a:gd name="T8" fmla="*/ 322 w 354"/>
                <a:gd name="T9" fmla="*/ 2 h 6"/>
                <a:gd name="T10" fmla="*/ 304 w 354"/>
                <a:gd name="T11" fmla="*/ 6 h 6"/>
                <a:gd name="T12" fmla="*/ 304 w 354"/>
                <a:gd name="T13" fmla="*/ 0 h 6"/>
                <a:gd name="T14" fmla="*/ 286 w 354"/>
                <a:gd name="T15" fmla="*/ 0 h 6"/>
                <a:gd name="T16" fmla="*/ 286 w 354"/>
                <a:gd name="T17" fmla="*/ 6 h 6"/>
                <a:gd name="T18" fmla="*/ 268 w 354"/>
                <a:gd name="T19" fmla="*/ 2 h 6"/>
                <a:gd name="T20" fmla="*/ 236 w 354"/>
                <a:gd name="T21" fmla="*/ 0 h 6"/>
                <a:gd name="T22" fmla="*/ 252 w 354"/>
                <a:gd name="T23" fmla="*/ 2 h 6"/>
                <a:gd name="T24" fmla="*/ 236 w 354"/>
                <a:gd name="T25" fmla="*/ 6 h 6"/>
                <a:gd name="T26" fmla="*/ 236 w 354"/>
                <a:gd name="T27" fmla="*/ 0 h 6"/>
                <a:gd name="T28" fmla="*/ 216 w 354"/>
                <a:gd name="T29" fmla="*/ 0 h 6"/>
                <a:gd name="T30" fmla="*/ 216 w 354"/>
                <a:gd name="T31" fmla="*/ 6 h 6"/>
                <a:gd name="T32" fmla="*/ 200 w 354"/>
                <a:gd name="T33" fmla="*/ 2 h 6"/>
                <a:gd name="T34" fmla="*/ 170 w 354"/>
                <a:gd name="T35" fmla="*/ 0 h 6"/>
                <a:gd name="T36" fmla="*/ 186 w 354"/>
                <a:gd name="T37" fmla="*/ 2 h 6"/>
                <a:gd name="T38" fmla="*/ 170 w 354"/>
                <a:gd name="T39" fmla="*/ 6 h 6"/>
                <a:gd name="T40" fmla="*/ 170 w 354"/>
                <a:gd name="T41" fmla="*/ 0 h 6"/>
                <a:gd name="T42" fmla="*/ 150 w 354"/>
                <a:gd name="T43" fmla="*/ 0 h 6"/>
                <a:gd name="T44" fmla="*/ 150 w 354"/>
                <a:gd name="T45" fmla="*/ 6 h 6"/>
                <a:gd name="T46" fmla="*/ 134 w 354"/>
                <a:gd name="T47" fmla="*/ 2 h 6"/>
                <a:gd name="T48" fmla="*/ 102 w 354"/>
                <a:gd name="T49" fmla="*/ 0 h 6"/>
                <a:gd name="T50" fmla="*/ 118 w 354"/>
                <a:gd name="T51" fmla="*/ 2 h 6"/>
                <a:gd name="T52" fmla="*/ 102 w 354"/>
                <a:gd name="T53" fmla="*/ 6 h 6"/>
                <a:gd name="T54" fmla="*/ 102 w 354"/>
                <a:gd name="T55" fmla="*/ 0 h 6"/>
                <a:gd name="T56" fmla="*/ 82 w 354"/>
                <a:gd name="T57" fmla="*/ 0 h 6"/>
                <a:gd name="T58" fmla="*/ 82 w 354"/>
                <a:gd name="T59" fmla="*/ 6 h 6"/>
                <a:gd name="T60" fmla="*/ 66 w 354"/>
                <a:gd name="T61" fmla="*/ 2 h 6"/>
                <a:gd name="T62" fmla="*/ 36 w 354"/>
                <a:gd name="T63" fmla="*/ 0 h 6"/>
                <a:gd name="T64" fmla="*/ 52 w 354"/>
                <a:gd name="T65" fmla="*/ 2 h 6"/>
                <a:gd name="T66" fmla="*/ 36 w 354"/>
                <a:gd name="T67" fmla="*/ 6 h 6"/>
                <a:gd name="T68" fmla="*/ 36 w 354"/>
                <a:gd name="T69" fmla="*/ 0 h 6"/>
                <a:gd name="T70" fmla="*/ 16 w 354"/>
                <a:gd name="T71" fmla="*/ 0 h 6"/>
                <a:gd name="T72" fmla="*/ 16 w 354"/>
                <a:gd name="T73" fmla="*/ 6 h 6"/>
                <a:gd name="T74" fmla="*/ 0 w 354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4" h="6">
                  <a:moveTo>
                    <a:pt x="338" y="0"/>
                  </a:moveTo>
                  <a:lnTo>
                    <a:pt x="352" y="0"/>
                  </a:lnTo>
                  <a:lnTo>
                    <a:pt x="354" y="2"/>
                  </a:lnTo>
                  <a:lnTo>
                    <a:pt x="352" y="6"/>
                  </a:lnTo>
                  <a:lnTo>
                    <a:pt x="338" y="6"/>
                  </a:lnTo>
                  <a:lnTo>
                    <a:pt x="334" y="2"/>
                  </a:lnTo>
                  <a:lnTo>
                    <a:pt x="338" y="0"/>
                  </a:lnTo>
                  <a:close/>
                  <a:moveTo>
                    <a:pt x="304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6" y="0"/>
                  </a:lnTo>
                  <a:lnTo>
                    <a:pt x="286" y="2"/>
                  </a:lnTo>
                  <a:lnTo>
                    <a:pt x="286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0" y="0"/>
                  </a:lnTo>
                  <a:lnTo>
                    <a:pt x="252" y="2"/>
                  </a:lnTo>
                  <a:lnTo>
                    <a:pt x="250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2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18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2" y="0"/>
                  </a:lnTo>
                  <a:lnTo>
                    <a:pt x="86" y="2"/>
                  </a:lnTo>
                  <a:lnTo>
                    <a:pt x="82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16"/>
            <p:cNvSpPr>
              <a:spLocks noEditPoints="1"/>
            </p:cNvSpPr>
            <p:nvPr/>
          </p:nvSpPr>
          <p:spPr bwMode="auto">
            <a:xfrm>
              <a:off x="6384925" y="2654300"/>
              <a:ext cx="555625" cy="9525"/>
            </a:xfrm>
            <a:custGeom>
              <a:avLst/>
              <a:gdLst>
                <a:gd name="T0" fmla="*/ 346 w 350"/>
                <a:gd name="T1" fmla="*/ 0 h 6"/>
                <a:gd name="T2" fmla="*/ 346 w 350"/>
                <a:gd name="T3" fmla="*/ 6 h 6"/>
                <a:gd name="T4" fmla="*/ 336 w 350"/>
                <a:gd name="T5" fmla="*/ 2 h 6"/>
                <a:gd name="T6" fmla="*/ 306 w 350"/>
                <a:gd name="T7" fmla="*/ 0 h 6"/>
                <a:gd name="T8" fmla="*/ 322 w 350"/>
                <a:gd name="T9" fmla="*/ 2 h 6"/>
                <a:gd name="T10" fmla="*/ 306 w 350"/>
                <a:gd name="T11" fmla="*/ 6 h 6"/>
                <a:gd name="T12" fmla="*/ 306 w 350"/>
                <a:gd name="T13" fmla="*/ 0 h 6"/>
                <a:gd name="T14" fmla="*/ 286 w 350"/>
                <a:gd name="T15" fmla="*/ 0 h 6"/>
                <a:gd name="T16" fmla="*/ 286 w 350"/>
                <a:gd name="T17" fmla="*/ 6 h 6"/>
                <a:gd name="T18" fmla="*/ 268 w 350"/>
                <a:gd name="T19" fmla="*/ 2 h 6"/>
                <a:gd name="T20" fmla="*/ 238 w 350"/>
                <a:gd name="T21" fmla="*/ 0 h 6"/>
                <a:gd name="T22" fmla="*/ 254 w 350"/>
                <a:gd name="T23" fmla="*/ 2 h 6"/>
                <a:gd name="T24" fmla="*/ 238 w 350"/>
                <a:gd name="T25" fmla="*/ 6 h 6"/>
                <a:gd name="T26" fmla="*/ 238 w 350"/>
                <a:gd name="T27" fmla="*/ 0 h 6"/>
                <a:gd name="T28" fmla="*/ 220 w 350"/>
                <a:gd name="T29" fmla="*/ 0 h 6"/>
                <a:gd name="T30" fmla="*/ 220 w 350"/>
                <a:gd name="T31" fmla="*/ 6 h 6"/>
                <a:gd name="T32" fmla="*/ 202 w 350"/>
                <a:gd name="T33" fmla="*/ 2 h 6"/>
                <a:gd name="T34" fmla="*/ 170 w 350"/>
                <a:gd name="T35" fmla="*/ 0 h 6"/>
                <a:gd name="T36" fmla="*/ 188 w 350"/>
                <a:gd name="T37" fmla="*/ 2 h 6"/>
                <a:gd name="T38" fmla="*/ 170 w 350"/>
                <a:gd name="T39" fmla="*/ 6 h 6"/>
                <a:gd name="T40" fmla="*/ 170 w 350"/>
                <a:gd name="T41" fmla="*/ 0 h 6"/>
                <a:gd name="T42" fmla="*/ 152 w 350"/>
                <a:gd name="T43" fmla="*/ 0 h 6"/>
                <a:gd name="T44" fmla="*/ 152 w 350"/>
                <a:gd name="T45" fmla="*/ 6 h 6"/>
                <a:gd name="T46" fmla="*/ 134 w 350"/>
                <a:gd name="T47" fmla="*/ 2 h 6"/>
                <a:gd name="T48" fmla="*/ 104 w 350"/>
                <a:gd name="T49" fmla="*/ 0 h 6"/>
                <a:gd name="T50" fmla="*/ 120 w 350"/>
                <a:gd name="T51" fmla="*/ 2 h 6"/>
                <a:gd name="T52" fmla="*/ 104 w 350"/>
                <a:gd name="T53" fmla="*/ 6 h 6"/>
                <a:gd name="T54" fmla="*/ 104 w 350"/>
                <a:gd name="T55" fmla="*/ 0 h 6"/>
                <a:gd name="T56" fmla="*/ 84 w 350"/>
                <a:gd name="T57" fmla="*/ 0 h 6"/>
                <a:gd name="T58" fmla="*/ 84 w 350"/>
                <a:gd name="T59" fmla="*/ 6 h 6"/>
                <a:gd name="T60" fmla="*/ 68 w 350"/>
                <a:gd name="T61" fmla="*/ 2 h 6"/>
                <a:gd name="T62" fmla="*/ 36 w 350"/>
                <a:gd name="T63" fmla="*/ 0 h 6"/>
                <a:gd name="T64" fmla="*/ 52 w 350"/>
                <a:gd name="T65" fmla="*/ 2 h 6"/>
                <a:gd name="T66" fmla="*/ 36 w 350"/>
                <a:gd name="T67" fmla="*/ 6 h 6"/>
                <a:gd name="T68" fmla="*/ 36 w 350"/>
                <a:gd name="T69" fmla="*/ 0 h 6"/>
                <a:gd name="T70" fmla="*/ 16 w 350"/>
                <a:gd name="T71" fmla="*/ 0 h 6"/>
                <a:gd name="T72" fmla="*/ 16 w 350"/>
                <a:gd name="T73" fmla="*/ 6 h 6"/>
                <a:gd name="T74" fmla="*/ 0 w 350"/>
                <a:gd name="T7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50" h="6">
                  <a:moveTo>
                    <a:pt x="338" y="0"/>
                  </a:moveTo>
                  <a:lnTo>
                    <a:pt x="346" y="0"/>
                  </a:lnTo>
                  <a:lnTo>
                    <a:pt x="350" y="2"/>
                  </a:lnTo>
                  <a:lnTo>
                    <a:pt x="346" y="6"/>
                  </a:lnTo>
                  <a:lnTo>
                    <a:pt x="338" y="6"/>
                  </a:lnTo>
                  <a:lnTo>
                    <a:pt x="336" y="2"/>
                  </a:lnTo>
                  <a:lnTo>
                    <a:pt x="338" y="0"/>
                  </a:lnTo>
                  <a:close/>
                  <a:moveTo>
                    <a:pt x="306" y="0"/>
                  </a:moveTo>
                  <a:lnTo>
                    <a:pt x="318" y="0"/>
                  </a:lnTo>
                  <a:lnTo>
                    <a:pt x="322" y="2"/>
                  </a:lnTo>
                  <a:lnTo>
                    <a:pt x="318" y="6"/>
                  </a:lnTo>
                  <a:lnTo>
                    <a:pt x="306" y="6"/>
                  </a:lnTo>
                  <a:lnTo>
                    <a:pt x="302" y="2"/>
                  </a:lnTo>
                  <a:lnTo>
                    <a:pt x="306" y="0"/>
                  </a:lnTo>
                  <a:close/>
                  <a:moveTo>
                    <a:pt x="272" y="0"/>
                  </a:moveTo>
                  <a:lnTo>
                    <a:pt x="286" y="0"/>
                  </a:lnTo>
                  <a:lnTo>
                    <a:pt x="288" y="2"/>
                  </a:lnTo>
                  <a:lnTo>
                    <a:pt x="286" y="6"/>
                  </a:lnTo>
                  <a:lnTo>
                    <a:pt x="272" y="6"/>
                  </a:lnTo>
                  <a:lnTo>
                    <a:pt x="268" y="2"/>
                  </a:lnTo>
                  <a:lnTo>
                    <a:pt x="272" y="0"/>
                  </a:lnTo>
                  <a:close/>
                  <a:moveTo>
                    <a:pt x="238" y="0"/>
                  </a:moveTo>
                  <a:lnTo>
                    <a:pt x="252" y="0"/>
                  </a:lnTo>
                  <a:lnTo>
                    <a:pt x="254" y="2"/>
                  </a:lnTo>
                  <a:lnTo>
                    <a:pt x="252" y="6"/>
                  </a:lnTo>
                  <a:lnTo>
                    <a:pt x="238" y="6"/>
                  </a:lnTo>
                  <a:lnTo>
                    <a:pt x="236" y="2"/>
                  </a:lnTo>
                  <a:lnTo>
                    <a:pt x="238" y="0"/>
                  </a:lnTo>
                  <a:close/>
                  <a:moveTo>
                    <a:pt x="204" y="0"/>
                  </a:moveTo>
                  <a:lnTo>
                    <a:pt x="220" y="0"/>
                  </a:lnTo>
                  <a:lnTo>
                    <a:pt x="220" y="2"/>
                  </a:lnTo>
                  <a:lnTo>
                    <a:pt x="220" y="6"/>
                  </a:lnTo>
                  <a:lnTo>
                    <a:pt x="204" y="6"/>
                  </a:lnTo>
                  <a:lnTo>
                    <a:pt x="202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8" y="0"/>
                  </a:moveTo>
                  <a:lnTo>
                    <a:pt x="152" y="0"/>
                  </a:lnTo>
                  <a:lnTo>
                    <a:pt x="154" y="2"/>
                  </a:lnTo>
                  <a:lnTo>
                    <a:pt x="152" y="6"/>
                  </a:lnTo>
                  <a:lnTo>
                    <a:pt x="138" y="6"/>
                  </a:lnTo>
                  <a:lnTo>
                    <a:pt x="134" y="2"/>
                  </a:lnTo>
                  <a:lnTo>
                    <a:pt x="138" y="0"/>
                  </a:lnTo>
                  <a:close/>
                  <a:moveTo>
                    <a:pt x="104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4" y="6"/>
                  </a:lnTo>
                  <a:lnTo>
                    <a:pt x="102" y="2"/>
                  </a:lnTo>
                  <a:lnTo>
                    <a:pt x="104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8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17"/>
            <p:cNvSpPr>
              <a:spLocks noEditPoints="1"/>
            </p:cNvSpPr>
            <p:nvPr/>
          </p:nvSpPr>
          <p:spPr bwMode="auto">
            <a:xfrm>
              <a:off x="6931025" y="2654300"/>
              <a:ext cx="9525" cy="244475"/>
            </a:xfrm>
            <a:custGeom>
              <a:avLst/>
              <a:gdLst>
                <a:gd name="T0" fmla="*/ 6 w 6"/>
                <a:gd name="T1" fmla="*/ 138 h 154"/>
                <a:gd name="T2" fmla="*/ 6 w 6"/>
                <a:gd name="T3" fmla="*/ 150 h 154"/>
                <a:gd name="T4" fmla="*/ 2 w 6"/>
                <a:gd name="T5" fmla="*/ 154 h 154"/>
                <a:gd name="T6" fmla="*/ 0 w 6"/>
                <a:gd name="T7" fmla="*/ 150 h 154"/>
                <a:gd name="T8" fmla="*/ 0 w 6"/>
                <a:gd name="T9" fmla="*/ 138 h 154"/>
                <a:gd name="T10" fmla="*/ 2 w 6"/>
                <a:gd name="T11" fmla="*/ 134 h 154"/>
                <a:gd name="T12" fmla="*/ 6 w 6"/>
                <a:gd name="T13" fmla="*/ 138 h 154"/>
                <a:gd name="T14" fmla="*/ 6 w 6"/>
                <a:gd name="T15" fmla="*/ 104 h 154"/>
                <a:gd name="T16" fmla="*/ 6 w 6"/>
                <a:gd name="T17" fmla="*/ 118 h 154"/>
                <a:gd name="T18" fmla="*/ 2 w 6"/>
                <a:gd name="T19" fmla="*/ 120 h 154"/>
                <a:gd name="T20" fmla="*/ 0 w 6"/>
                <a:gd name="T21" fmla="*/ 118 h 154"/>
                <a:gd name="T22" fmla="*/ 0 w 6"/>
                <a:gd name="T23" fmla="*/ 104 h 154"/>
                <a:gd name="T24" fmla="*/ 2 w 6"/>
                <a:gd name="T25" fmla="*/ 102 h 154"/>
                <a:gd name="T26" fmla="*/ 6 w 6"/>
                <a:gd name="T27" fmla="*/ 104 h 154"/>
                <a:gd name="T28" fmla="*/ 6 w 6"/>
                <a:gd name="T29" fmla="*/ 70 h 154"/>
                <a:gd name="T30" fmla="*/ 6 w 6"/>
                <a:gd name="T31" fmla="*/ 84 h 154"/>
                <a:gd name="T32" fmla="*/ 2 w 6"/>
                <a:gd name="T33" fmla="*/ 88 h 154"/>
                <a:gd name="T34" fmla="*/ 0 w 6"/>
                <a:gd name="T35" fmla="*/ 84 h 154"/>
                <a:gd name="T36" fmla="*/ 0 w 6"/>
                <a:gd name="T37" fmla="*/ 70 h 154"/>
                <a:gd name="T38" fmla="*/ 2 w 6"/>
                <a:gd name="T39" fmla="*/ 68 h 154"/>
                <a:gd name="T40" fmla="*/ 6 w 6"/>
                <a:gd name="T41" fmla="*/ 70 h 154"/>
                <a:gd name="T42" fmla="*/ 6 w 6"/>
                <a:gd name="T43" fmla="*/ 36 h 154"/>
                <a:gd name="T44" fmla="*/ 6 w 6"/>
                <a:gd name="T45" fmla="*/ 52 h 154"/>
                <a:gd name="T46" fmla="*/ 2 w 6"/>
                <a:gd name="T47" fmla="*/ 52 h 154"/>
                <a:gd name="T48" fmla="*/ 0 w 6"/>
                <a:gd name="T49" fmla="*/ 52 h 154"/>
                <a:gd name="T50" fmla="*/ 0 w 6"/>
                <a:gd name="T51" fmla="*/ 36 h 154"/>
                <a:gd name="T52" fmla="*/ 2 w 6"/>
                <a:gd name="T53" fmla="*/ 34 h 154"/>
                <a:gd name="T54" fmla="*/ 6 w 6"/>
                <a:gd name="T55" fmla="*/ 36 h 154"/>
                <a:gd name="T56" fmla="*/ 6 w 6"/>
                <a:gd name="T57" fmla="*/ 2 h 154"/>
                <a:gd name="T58" fmla="*/ 6 w 6"/>
                <a:gd name="T59" fmla="*/ 16 h 154"/>
                <a:gd name="T60" fmla="*/ 2 w 6"/>
                <a:gd name="T61" fmla="*/ 20 h 154"/>
                <a:gd name="T62" fmla="*/ 0 w 6"/>
                <a:gd name="T63" fmla="*/ 16 h 154"/>
                <a:gd name="T64" fmla="*/ 0 w 6"/>
                <a:gd name="T65" fmla="*/ 2 h 154"/>
                <a:gd name="T66" fmla="*/ 2 w 6"/>
                <a:gd name="T67" fmla="*/ 0 h 154"/>
                <a:gd name="T68" fmla="*/ 6 w 6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4">
                  <a:moveTo>
                    <a:pt x="6" y="138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8"/>
                  </a:lnTo>
                  <a:lnTo>
                    <a:pt x="2" y="134"/>
                  </a:lnTo>
                  <a:lnTo>
                    <a:pt x="6" y="138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2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8"/>
            <p:cNvSpPr>
              <a:spLocks noEditPoints="1"/>
            </p:cNvSpPr>
            <p:nvPr/>
          </p:nvSpPr>
          <p:spPr bwMode="auto">
            <a:xfrm>
              <a:off x="6931025" y="2921000"/>
              <a:ext cx="9525" cy="244475"/>
            </a:xfrm>
            <a:custGeom>
              <a:avLst/>
              <a:gdLst>
                <a:gd name="T0" fmla="*/ 6 w 6"/>
                <a:gd name="T1" fmla="*/ 136 h 154"/>
                <a:gd name="T2" fmla="*/ 6 w 6"/>
                <a:gd name="T3" fmla="*/ 150 h 154"/>
                <a:gd name="T4" fmla="*/ 2 w 6"/>
                <a:gd name="T5" fmla="*/ 154 h 154"/>
                <a:gd name="T6" fmla="*/ 0 w 6"/>
                <a:gd name="T7" fmla="*/ 150 h 154"/>
                <a:gd name="T8" fmla="*/ 0 w 6"/>
                <a:gd name="T9" fmla="*/ 136 h 154"/>
                <a:gd name="T10" fmla="*/ 2 w 6"/>
                <a:gd name="T11" fmla="*/ 134 h 154"/>
                <a:gd name="T12" fmla="*/ 6 w 6"/>
                <a:gd name="T13" fmla="*/ 136 h 154"/>
                <a:gd name="T14" fmla="*/ 6 w 6"/>
                <a:gd name="T15" fmla="*/ 104 h 154"/>
                <a:gd name="T16" fmla="*/ 6 w 6"/>
                <a:gd name="T17" fmla="*/ 118 h 154"/>
                <a:gd name="T18" fmla="*/ 2 w 6"/>
                <a:gd name="T19" fmla="*/ 120 h 154"/>
                <a:gd name="T20" fmla="*/ 0 w 6"/>
                <a:gd name="T21" fmla="*/ 118 h 154"/>
                <a:gd name="T22" fmla="*/ 0 w 6"/>
                <a:gd name="T23" fmla="*/ 104 h 154"/>
                <a:gd name="T24" fmla="*/ 2 w 6"/>
                <a:gd name="T25" fmla="*/ 100 h 154"/>
                <a:gd name="T26" fmla="*/ 6 w 6"/>
                <a:gd name="T27" fmla="*/ 104 h 154"/>
                <a:gd name="T28" fmla="*/ 6 w 6"/>
                <a:gd name="T29" fmla="*/ 70 h 154"/>
                <a:gd name="T30" fmla="*/ 6 w 6"/>
                <a:gd name="T31" fmla="*/ 84 h 154"/>
                <a:gd name="T32" fmla="*/ 2 w 6"/>
                <a:gd name="T33" fmla="*/ 88 h 154"/>
                <a:gd name="T34" fmla="*/ 0 w 6"/>
                <a:gd name="T35" fmla="*/ 84 h 154"/>
                <a:gd name="T36" fmla="*/ 0 w 6"/>
                <a:gd name="T37" fmla="*/ 70 h 154"/>
                <a:gd name="T38" fmla="*/ 2 w 6"/>
                <a:gd name="T39" fmla="*/ 68 h 154"/>
                <a:gd name="T40" fmla="*/ 6 w 6"/>
                <a:gd name="T41" fmla="*/ 70 h 154"/>
                <a:gd name="T42" fmla="*/ 6 w 6"/>
                <a:gd name="T43" fmla="*/ 36 h 154"/>
                <a:gd name="T44" fmla="*/ 6 w 6"/>
                <a:gd name="T45" fmla="*/ 52 h 154"/>
                <a:gd name="T46" fmla="*/ 2 w 6"/>
                <a:gd name="T47" fmla="*/ 52 h 154"/>
                <a:gd name="T48" fmla="*/ 0 w 6"/>
                <a:gd name="T49" fmla="*/ 52 h 154"/>
                <a:gd name="T50" fmla="*/ 0 w 6"/>
                <a:gd name="T51" fmla="*/ 36 h 154"/>
                <a:gd name="T52" fmla="*/ 2 w 6"/>
                <a:gd name="T53" fmla="*/ 34 h 154"/>
                <a:gd name="T54" fmla="*/ 6 w 6"/>
                <a:gd name="T55" fmla="*/ 36 h 154"/>
                <a:gd name="T56" fmla="*/ 6 w 6"/>
                <a:gd name="T57" fmla="*/ 2 h 154"/>
                <a:gd name="T58" fmla="*/ 6 w 6"/>
                <a:gd name="T59" fmla="*/ 18 h 154"/>
                <a:gd name="T60" fmla="*/ 2 w 6"/>
                <a:gd name="T61" fmla="*/ 18 h 154"/>
                <a:gd name="T62" fmla="*/ 0 w 6"/>
                <a:gd name="T63" fmla="*/ 18 h 154"/>
                <a:gd name="T64" fmla="*/ 0 w 6"/>
                <a:gd name="T65" fmla="*/ 2 h 154"/>
                <a:gd name="T66" fmla="*/ 2 w 6"/>
                <a:gd name="T67" fmla="*/ 0 h 154"/>
                <a:gd name="T68" fmla="*/ 6 w 6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4">
                  <a:moveTo>
                    <a:pt x="6" y="136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2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19"/>
            <p:cNvSpPr>
              <a:spLocks noEditPoints="1"/>
            </p:cNvSpPr>
            <p:nvPr/>
          </p:nvSpPr>
          <p:spPr bwMode="auto">
            <a:xfrm>
              <a:off x="6931025" y="3187700"/>
              <a:ext cx="9525" cy="241300"/>
            </a:xfrm>
            <a:custGeom>
              <a:avLst/>
              <a:gdLst>
                <a:gd name="T0" fmla="*/ 6 w 6"/>
                <a:gd name="T1" fmla="*/ 136 h 152"/>
                <a:gd name="T2" fmla="*/ 6 w 6"/>
                <a:gd name="T3" fmla="*/ 150 h 152"/>
                <a:gd name="T4" fmla="*/ 2 w 6"/>
                <a:gd name="T5" fmla="*/ 152 h 152"/>
                <a:gd name="T6" fmla="*/ 0 w 6"/>
                <a:gd name="T7" fmla="*/ 150 h 152"/>
                <a:gd name="T8" fmla="*/ 0 w 6"/>
                <a:gd name="T9" fmla="*/ 136 h 152"/>
                <a:gd name="T10" fmla="*/ 2 w 6"/>
                <a:gd name="T11" fmla="*/ 134 h 152"/>
                <a:gd name="T12" fmla="*/ 6 w 6"/>
                <a:gd name="T13" fmla="*/ 136 h 152"/>
                <a:gd name="T14" fmla="*/ 6 w 6"/>
                <a:gd name="T15" fmla="*/ 104 h 152"/>
                <a:gd name="T16" fmla="*/ 6 w 6"/>
                <a:gd name="T17" fmla="*/ 116 h 152"/>
                <a:gd name="T18" fmla="*/ 2 w 6"/>
                <a:gd name="T19" fmla="*/ 120 h 152"/>
                <a:gd name="T20" fmla="*/ 0 w 6"/>
                <a:gd name="T21" fmla="*/ 116 h 152"/>
                <a:gd name="T22" fmla="*/ 0 w 6"/>
                <a:gd name="T23" fmla="*/ 104 h 152"/>
                <a:gd name="T24" fmla="*/ 2 w 6"/>
                <a:gd name="T25" fmla="*/ 100 h 152"/>
                <a:gd name="T26" fmla="*/ 6 w 6"/>
                <a:gd name="T27" fmla="*/ 104 h 152"/>
                <a:gd name="T28" fmla="*/ 6 w 6"/>
                <a:gd name="T29" fmla="*/ 70 h 152"/>
                <a:gd name="T30" fmla="*/ 6 w 6"/>
                <a:gd name="T31" fmla="*/ 84 h 152"/>
                <a:gd name="T32" fmla="*/ 2 w 6"/>
                <a:gd name="T33" fmla="*/ 86 h 152"/>
                <a:gd name="T34" fmla="*/ 0 w 6"/>
                <a:gd name="T35" fmla="*/ 84 h 152"/>
                <a:gd name="T36" fmla="*/ 0 w 6"/>
                <a:gd name="T37" fmla="*/ 70 h 152"/>
                <a:gd name="T38" fmla="*/ 2 w 6"/>
                <a:gd name="T39" fmla="*/ 68 h 152"/>
                <a:gd name="T40" fmla="*/ 6 w 6"/>
                <a:gd name="T41" fmla="*/ 70 h 152"/>
                <a:gd name="T42" fmla="*/ 6 w 6"/>
                <a:gd name="T43" fmla="*/ 36 h 152"/>
                <a:gd name="T44" fmla="*/ 6 w 6"/>
                <a:gd name="T45" fmla="*/ 50 h 152"/>
                <a:gd name="T46" fmla="*/ 2 w 6"/>
                <a:gd name="T47" fmla="*/ 54 h 152"/>
                <a:gd name="T48" fmla="*/ 0 w 6"/>
                <a:gd name="T49" fmla="*/ 50 h 152"/>
                <a:gd name="T50" fmla="*/ 0 w 6"/>
                <a:gd name="T51" fmla="*/ 36 h 152"/>
                <a:gd name="T52" fmla="*/ 2 w 6"/>
                <a:gd name="T53" fmla="*/ 34 h 152"/>
                <a:gd name="T54" fmla="*/ 6 w 6"/>
                <a:gd name="T55" fmla="*/ 36 h 152"/>
                <a:gd name="T56" fmla="*/ 6 w 6"/>
                <a:gd name="T57" fmla="*/ 2 h 152"/>
                <a:gd name="T58" fmla="*/ 6 w 6"/>
                <a:gd name="T59" fmla="*/ 18 h 152"/>
                <a:gd name="T60" fmla="*/ 2 w 6"/>
                <a:gd name="T61" fmla="*/ 18 h 152"/>
                <a:gd name="T62" fmla="*/ 0 w 6"/>
                <a:gd name="T63" fmla="*/ 18 h 152"/>
                <a:gd name="T64" fmla="*/ 0 w 6"/>
                <a:gd name="T65" fmla="*/ 2 h 152"/>
                <a:gd name="T66" fmla="*/ 2 w 6"/>
                <a:gd name="T67" fmla="*/ 0 h 152"/>
                <a:gd name="T68" fmla="*/ 6 w 6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2"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20"/>
            <p:cNvSpPr>
              <a:spLocks noEditPoints="1"/>
            </p:cNvSpPr>
            <p:nvPr/>
          </p:nvSpPr>
          <p:spPr bwMode="auto">
            <a:xfrm>
              <a:off x="6931025" y="3454400"/>
              <a:ext cx="9525" cy="241300"/>
            </a:xfrm>
            <a:custGeom>
              <a:avLst/>
              <a:gdLst>
                <a:gd name="T0" fmla="*/ 6 w 6"/>
                <a:gd name="T1" fmla="*/ 136 h 152"/>
                <a:gd name="T2" fmla="*/ 6 w 6"/>
                <a:gd name="T3" fmla="*/ 152 h 152"/>
                <a:gd name="T4" fmla="*/ 2 w 6"/>
                <a:gd name="T5" fmla="*/ 152 h 152"/>
                <a:gd name="T6" fmla="*/ 0 w 6"/>
                <a:gd name="T7" fmla="*/ 152 h 152"/>
                <a:gd name="T8" fmla="*/ 0 w 6"/>
                <a:gd name="T9" fmla="*/ 136 h 152"/>
                <a:gd name="T10" fmla="*/ 2 w 6"/>
                <a:gd name="T11" fmla="*/ 134 h 152"/>
                <a:gd name="T12" fmla="*/ 6 w 6"/>
                <a:gd name="T13" fmla="*/ 136 h 152"/>
                <a:gd name="T14" fmla="*/ 6 w 6"/>
                <a:gd name="T15" fmla="*/ 102 h 152"/>
                <a:gd name="T16" fmla="*/ 6 w 6"/>
                <a:gd name="T17" fmla="*/ 116 h 152"/>
                <a:gd name="T18" fmla="*/ 2 w 6"/>
                <a:gd name="T19" fmla="*/ 120 h 152"/>
                <a:gd name="T20" fmla="*/ 0 w 6"/>
                <a:gd name="T21" fmla="*/ 116 h 152"/>
                <a:gd name="T22" fmla="*/ 0 w 6"/>
                <a:gd name="T23" fmla="*/ 102 h 152"/>
                <a:gd name="T24" fmla="*/ 2 w 6"/>
                <a:gd name="T25" fmla="*/ 100 h 152"/>
                <a:gd name="T26" fmla="*/ 6 w 6"/>
                <a:gd name="T27" fmla="*/ 102 h 152"/>
                <a:gd name="T28" fmla="*/ 6 w 6"/>
                <a:gd name="T29" fmla="*/ 70 h 152"/>
                <a:gd name="T30" fmla="*/ 6 w 6"/>
                <a:gd name="T31" fmla="*/ 84 h 152"/>
                <a:gd name="T32" fmla="*/ 2 w 6"/>
                <a:gd name="T33" fmla="*/ 86 h 152"/>
                <a:gd name="T34" fmla="*/ 0 w 6"/>
                <a:gd name="T35" fmla="*/ 84 h 152"/>
                <a:gd name="T36" fmla="*/ 0 w 6"/>
                <a:gd name="T37" fmla="*/ 70 h 152"/>
                <a:gd name="T38" fmla="*/ 2 w 6"/>
                <a:gd name="T39" fmla="*/ 66 h 152"/>
                <a:gd name="T40" fmla="*/ 6 w 6"/>
                <a:gd name="T41" fmla="*/ 70 h 152"/>
                <a:gd name="T42" fmla="*/ 6 w 6"/>
                <a:gd name="T43" fmla="*/ 36 h 152"/>
                <a:gd name="T44" fmla="*/ 6 w 6"/>
                <a:gd name="T45" fmla="*/ 50 h 152"/>
                <a:gd name="T46" fmla="*/ 2 w 6"/>
                <a:gd name="T47" fmla="*/ 54 h 152"/>
                <a:gd name="T48" fmla="*/ 0 w 6"/>
                <a:gd name="T49" fmla="*/ 50 h 152"/>
                <a:gd name="T50" fmla="*/ 0 w 6"/>
                <a:gd name="T51" fmla="*/ 36 h 152"/>
                <a:gd name="T52" fmla="*/ 2 w 6"/>
                <a:gd name="T53" fmla="*/ 34 h 152"/>
                <a:gd name="T54" fmla="*/ 6 w 6"/>
                <a:gd name="T55" fmla="*/ 36 h 152"/>
                <a:gd name="T56" fmla="*/ 6 w 6"/>
                <a:gd name="T57" fmla="*/ 2 h 152"/>
                <a:gd name="T58" fmla="*/ 6 w 6"/>
                <a:gd name="T59" fmla="*/ 18 h 152"/>
                <a:gd name="T60" fmla="*/ 2 w 6"/>
                <a:gd name="T61" fmla="*/ 18 h 152"/>
                <a:gd name="T62" fmla="*/ 0 w 6"/>
                <a:gd name="T63" fmla="*/ 18 h 152"/>
                <a:gd name="T64" fmla="*/ 0 w 6"/>
                <a:gd name="T65" fmla="*/ 2 h 152"/>
                <a:gd name="T66" fmla="*/ 2 w 6"/>
                <a:gd name="T67" fmla="*/ 0 h 152"/>
                <a:gd name="T68" fmla="*/ 6 w 6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2">
                  <a:moveTo>
                    <a:pt x="6" y="136"/>
                  </a:moveTo>
                  <a:lnTo>
                    <a:pt x="6" y="152"/>
                  </a:lnTo>
                  <a:lnTo>
                    <a:pt x="2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8"/>
                  </a:lnTo>
                  <a:lnTo>
                    <a:pt x="2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21"/>
            <p:cNvSpPr>
              <a:spLocks noEditPoints="1"/>
            </p:cNvSpPr>
            <p:nvPr/>
          </p:nvSpPr>
          <p:spPr bwMode="auto">
            <a:xfrm>
              <a:off x="6931025" y="3721100"/>
              <a:ext cx="9525" cy="241300"/>
            </a:xfrm>
            <a:custGeom>
              <a:avLst/>
              <a:gdLst>
                <a:gd name="T0" fmla="*/ 6 w 6"/>
                <a:gd name="T1" fmla="*/ 136 h 152"/>
                <a:gd name="T2" fmla="*/ 6 w 6"/>
                <a:gd name="T3" fmla="*/ 152 h 152"/>
                <a:gd name="T4" fmla="*/ 2 w 6"/>
                <a:gd name="T5" fmla="*/ 152 h 152"/>
                <a:gd name="T6" fmla="*/ 0 w 6"/>
                <a:gd name="T7" fmla="*/ 152 h 152"/>
                <a:gd name="T8" fmla="*/ 0 w 6"/>
                <a:gd name="T9" fmla="*/ 136 h 152"/>
                <a:gd name="T10" fmla="*/ 2 w 6"/>
                <a:gd name="T11" fmla="*/ 134 h 152"/>
                <a:gd name="T12" fmla="*/ 6 w 6"/>
                <a:gd name="T13" fmla="*/ 136 h 152"/>
                <a:gd name="T14" fmla="*/ 6 w 6"/>
                <a:gd name="T15" fmla="*/ 102 h 152"/>
                <a:gd name="T16" fmla="*/ 6 w 6"/>
                <a:gd name="T17" fmla="*/ 116 h 152"/>
                <a:gd name="T18" fmla="*/ 2 w 6"/>
                <a:gd name="T19" fmla="*/ 120 h 152"/>
                <a:gd name="T20" fmla="*/ 0 w 6"/>
                <a:gd name="T21" fmla="*/ 116 h 152"/>
                <a:gd name="T22" fmla="*/ 0 w 6"/>
                <a:gd name="T23" fmla="*/ 102 h 152"/>
                <a:gd name="T24" fmla="*/ 2 w 6"/>
                <a:gd name="T25" fmla="*/ 100 h 152"/>
                <a:gd name="T26" fmla="*/ 6 w 6"/>
                <a:gd name="T27" fmla="*/ 102 h 152"/>
                <a:gd name="T28" fmla="*/ 6 w 6"/>
                <a:gd name="T29" fmla="*/ 70 h 152"/>
                <a:gd name="T30" fmla="*/ 6 w 6"/>
                <a:gd name="T31" fmla="*/ 84 h 152"/>
                <a:gd name="T32" fmla="*/ 2 w 6"/>
                <a:gd name="T33" fmla="*/ 86 h 152"/>
                <a:gd name="T34" fmla="*/ 0 w 6"/>
                <a:gd name="T35" fmla="*/ 84 h 152"/>
                <a:gd name="T36" fmla="*/ 0 w 6"/>
                <a:gd name="T37" fmla="*/ 70 h 152"/>
                <a:gd name="T38" fmla="*/ 2 w 6"/>
                <a:gd name="T39" fmla="*/ 66 h 152"/>
                <a:gd name="T40" fmla="*/ 6 w 6"/>
                <a:gd name="T41" fmla="*/ 70 h 152"/>
                <a:gd name="T42" fmla="*/ 6 w 6"/>
                <a:gd name="T43" fmla="*/ 36 h 152"/>
                <a:gd name="T44" fmla="*/ 6 w 6"/>
                <a:gd name="T45" fmla="*/ 50 h 152"/>
                <a:gd name="T46" fmla="*/ 2 w 6"/>
                <a:gd name="T47" fmla="*/ 52 h 152"/>
                <a:gd name="T48" fmla="*/ 0 w 6"/>
                <a:gd name="T49" fmla="*/ 50 h 152"/>
                <a:gd name="T50" fmla="*/ 0 w 6"/>
                <a:gd name="T51" fmla="*/ 36 h 152"/>
                <a:gd name="T52" fmla="*/ 2 w 6"/>
                <a:gd name="T53" fmla="*/ 34 h 152"/>
                <a:gd name="T54" fmla="*/ 6 w 6"/>
                <a:gd name="T55" fmla="*/ 36 h 152"/>
                <a:gd name="T56" fmla="*/ 6 w 6"/>
                <a:gd name="T57" fmla="*/ 2 h 152"/>
                <a:gd name="T58" fmla="*/ 6 w 6"/>
                <a:gd name="T59" fmla="*/ 16 h 152"/>
                <a:gd name="T60" fmla="*/ 2 w 6"/>
                <a:gd name="T61" fmla="*/ 18 h 152"/>
                <a:gd name="T62" fmla="*/ 0 w 6"/>
                <a:gd name="T63" fmla="*/ 16 h 152"/>
                <a:gd name="T64" fmla="*/ 0 w 6"/>
                <a:gd name="T65" fmla="*/ 2 h 152"/>
                <a:gd name="T66" fmla="*/ 2 w 6"/>
                <a:gd name="T67" fmla="*/ 0 h 152"/>
                <a:gd name="T68" fmla="*/ 6 w 6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2">
                  <a:moveTo>
                    <a:pt x="6" y="136"/>
                  </a:moveTo>
                  <a:lnTo>
                    <a:pt x="6" y="152"/>
                  </a:lnTo>
                  <a:lnTo>
                    <a:pt x="2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22"/>
            <p:cNvSpPr>
              <a:spLocks noEditPoints="1"/>
            </p:cNvSpPr>
            <p:nvPr/>
          </p:nvSpPr>
          <p:spPr bwMode="auto">
            <a:xfrm>
              <a:off x="6931025" y="3987800"/>
              <a:ext cx="9525" cy="241300"/>
            </a:xfrm>
            <a:custGeom>
              <a:avLst/>
              <a:gdLst>
                <a:gd name="T0" fmla="*/ 6 w 6"/>
                <a:gd name="T1" fmla="*/ 136 h 152"/>
                <a:gd name="T2" fmla="*/ 6 w 6"/>
                <a:gd name="T3" fmla="*/ 150 h 152"/>
                <a:gd name="T4" fmla="*/ 2 w 6"/>
                <a:gd name="T5" fmla="*/ 152 h 152"/>
                <a:gd name="T6" fmla="*/ 0 w 6"/>
                <a:gd name="T7" fmla="*/ 150 h 152"/>
                <a:gd name="T8" fmla="*/ 0 w 6"/>
                <a:gd name="T9" fmla="*/ 136 h 152"/>
                <a:gd name="T10" fmla="*/ 2 w 6"/>
                <a:gd name="T11" fmla="*/ 134 h 152"/>
                <a:gd name="T12" fmla="*/ 6 w 6"/>
                <a:gd name="T13" fmla="*/ 136 h 152"/>
                <a:gd name="T14" fmla="*/ 6 w 6"/>
                <a:gd name="T15" fmla="*/ 102 h 152"/>
                <a:gd name="T16" fmla="*/ 6 w 6"/>
                <a:gd name="T17" fmla="*/ 116 h 152"/>
                <a:gd name="T18" fmla="*/ 2 w 6"/>
                <a:gd name="T19" fmla="*/ 118 h 152"/>
                <a:gd name="T20" fmla="*/ 0 w 6"/>
                <a:gd name="T21" fmla="*/ 116 h 152"/>
                <a:gd name="T22" fmla="*/ 0 w 6"/>
                <a:gd name="T23" fmla="*/ 102 h 152"/>
                <a:gd name="T24" fmla="*/ 2 w 6"/>
                <a:gd name="T25" fmla="*/ 100 h 152"/>
                <a:gd name="T26" fmla="*/ 6 w 6"/>
                <a:gd name="T27" fmla="*/ 102 h 152"/>
                <a:gd name="T28" fmla="*/ 6 w 6"/>
                <a:gd name="T29" fmla="*/ 70 h 152"/>
                <a:gd name="T30" fmla="*/ 6 w 6"/>
                <a:gd name="T31" fmla="*/ 82 h 152"/>
                <a:gd name="T32" fmla="*/ 2 w 6"/>
                <a:gd name="T33" fmla="*/ 86 h 152"/>
                <a:gd name="T34" fmla="*/ 0 w 6"/>
                <a:gd name="T35" fmla="*/ 82 h 152"/>
                <a:gd name="T36" fmla="*/ 0 w 6"/>
                <a:gd name="T37" fmla="*/ 70 h 152"/>
                <a:gd name="T38" fmla="*/ 2 w 6"/>
                <a:gd name="T39" fmla="*/ 66 h 152"/>
                <a:gd name="T40" fmla="*/ 6 w 6"/>
                <a:gd name="T41" fmla="*/ 70 h 152"/>
                <a:gd name="T42" fmla="*/ 6 w 6"/>
                <a:gd name="T43" fmla="*/ 36 h 152"/>
                <a:gd name="T44" fmla="*/ 6 w 6"/>
                <a:gd name="T45" fmla="*/ 50 h 152"/>
                <a:gd name="T46" fmla="*/ 2 w 6"/>
                <a:gd name="T47" fmla="*/ 52 h 152"/>
                <a:gd name="T48" fmla="*/ 0 w 6"/>
                <a:gd name="T49" fmla="*/ 50 h 152"/>
                <a:gd name="T50" fmla="*/ 0 w 6"/>
                <a:gd name="T51" fmla="*/ 36 h 152"/>
                <a:gd name="T52" fmla="*/ 2 w 6"/>
                <a:gd name="T53" fmla="*/ 32 h 152"/>
                <a:gd name="T54" fmla="*/ 6 w 6"/>
                <a:gd name="T55" fmla="*/ 36 h 152"/>
                <a:gd name="T56" fmla="*/ 6 w 6"/>
                <a:gd name="T57" fmla="*/ 2 h 152"/>
                <a:gd name="T58" fmla="*/ 6 w 6"/>
                <a:gd name="T59" fmla="*/ 16 h 152"/>
                <a:gd name="T60" fmla="*/ 2 w 6"/>
                <a:gd name="T61" fmla="*/ 20 h 152"/>
                <a:gd name="T62" fmla="*/ 0 w 6"/>
                <a:gd name="T63" fmla="*/ 16 h 152"/>
                <a:gd name="T64" fmla="*/ 0 w 6"/>
                <a:gd name="T65" fmla="*/ 2 h 152"/>
                <a:gd name="T66" fmla="*/ 2 w 6"/>
                <a:gd name="T67" fmla="*/ 0 h 152"/>
                <a:gd name="T68" fmla="*/ 6 w 6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2"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70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23"/>
            <p:cNvSpPr>
              <a:spLocks noEditPoints="1"/>
            </p:cNvSpPr>
            <p:nvPr/>
          </p:nvSpPr>
          <p:spPr bwMode="auto">
            <a:xfrm>
              <a:off x="6931025" y="4254500"/>
              <a:ext cx="9525" cy="241300"/>
            </a:xfrm>
            <a:custGeom>
              <a:avLst/>
              <a:gdLst>
                <a:gd name="T0" fmla="*/ 6 w 6"/>
                <a:gd name="T1" fmla="*/ 136 h 152"/>
                <a:gd name="T2" fmla="*/ 6 w 6"/>
                <a:gd name="T3" fmla="*/ 150 h 152"/>
                <a:gd name="T4" fmla="*/ 2 w 6"/>
                <a:gd name="T5" fmla="*/ 152 h 152"/>
                <a:gd name="T6" fmla="*/ 0 w 6"/>
                <a:gd name="T7" fmla="*/ 150 h 152"/>
                <a:gd name="T8" fmla="*/ 0 w 6"/>
                <a:gd name="T9" fmla="*/ 136 h 152"/>
                <a:gd name="T10" fmla="*/ 2 w 6"/>
                <a:gd name="T11" fmla="*/ 134 h 152"/>
                <a:gd name="T12" fmla="*/ 6 w 6"/>
                <a:gd name="T13" fmla="*/ 136 h 152"/>
                <a:gd name="T14" fmla="*/ 6 w 6"/>
                <a:gd name="T15" fmla="*/ 102 h 152"/>
                <a:gd name="T16" fmla="*/ 6 w 6"/>
                <a:gd name="T17" fmla="*/ 118 h 152"/>
                <a:gd name="T18" fmla="*/ 2 w 6"/>
                <a:gd name="T19" fmla="*/ 118 h 152"/>
                <a:gd name="T20" fmla="*/ 0 w 6"/>
                <a:gd name="T21" fmla="*/ 118 h 152"/>
                <a:gd name="T22" fmla="*/ 0 w 6"/>
                <a:gd name="T23" fmla="*/ 102 h 152"/>
                <a:gd name="T24" fmla="*/ 2 w 6"/>
                <a:gd name="T25" fmla="*/ 100 h 152"/>
                <a:gd name="T26" fmla="*/ 6 w 6"/>
                <a:gd name="T27" fmla="*/ 102 h 152"/>
                <a:gd name="T28" fmla="*/ 6 w 6"/>
                <a:gd name="T29" fmla="*/ 68 h 152"/>
                <a:gd name="T30" fmla="*/ 6 w 6"/>
                <a:gd name="T31" fmla="*/ 82 h 152"/>
                <a:gd name="T32" fmla="*/ 2 w 6"/>
                <a:gd name="T33" fmla="*/ 86 h 152"/>
                <a:gd name="T34" fmla="*/ 0 w 6"/>
                <a:gd name="T35" fmla="*/ 82 h 152"/>
                <a:gd name="T36" fmla="*/ 0 w 6"/>
                <a:gd name="T37" fmla="*/ 68 h 152"/>
                <a:gd name="T38" fmla="*/ 2 w 6"/>
                <a:gd name="T39" fmla="*/ 66 h 152"/>
                <a:gd name="T40" fmla="*/ 6 w 6"/>
                <a:gd name="T41" fmla="*/ 68 h 152"/>
                <a:gd name="T42" fmla="*/ 6 w 6"/>
                <a:gd name="T43" fmla="*/ 36 h 152"/>
                <a:gd name="T44" fmla="*/ 6 w 6"/>
                <a:gd name="T45" fmla="*/ 50 h 152"/>
                <a:gd name="T46" fmla="*/ 2 w 6"/>
                <a:gd name="T47" fmla="*/ 52 h 152"/>
                <a:gd name="T48" fmla="*/ 0 w 6"/>
                <a:gd name="T49" fmla="*/ 50 h 152"/>
                <a:gd name="T50" fmla="*/ 0 w 6"/>
                <a:gd name="T51" fmla="*/ 36 h 152"/>
                <a:gd name="T52" fmla="*/ 2 w 6"/>
                <a:gd name="T53" fmla="*/ 32 h 152"/>
                <a:gd name="T54" fmla="*/ 6 w 6"/>
                <a:gd name="T55" fmla="*/ 36 h 152"/>
                <a:gd name="T56" fmla="*/ 6 w 6"/>
                <a:gd name="T57" fmla="*/ 2 h 152"/>
                <a:gd name="T58" fmla="*/ 6 w 6"/>
                <a:gd name="T59" fmla="*/ 16 h 152"/>
                <a:gd name="T60" fmla="*/ 2 w 6"/>
                <a:gd name="T61" fmla="*/ 18 h 152"/>
                <a:gd name="T62" fmla="*/ 0 w 6"/>
                <a:gd name="T63" fmla="*/ 16 h 152"/>
                <a:gd name="T64" fmla="*/ 0 w 6"/>
                <a:gd name="T65" fmla="*/ 2 h 152"/>
                <a:gd name="T66" fmla="*/ 2 w 6"/>
                <a:gd name="T67" fmla="*/ 0 h 152"/>
                <a:gd name="T68" fmla="*/ 6 w 6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" h="152">
                  <a:moveTo>
                    <a:pt x="6" y="136"/>
                  </a:moveTo>
                  <a:lnTo>
                    <a:pt x="6" y="150"/>
                  </a:lnTo>
                  <a:lnTo>
                    <a:pt x="2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8"/>
                  </a:lnTo>
                  <a:lnTo>
                    <a:pt x="2" y="118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24"/>
            <p:cNvSpPr>
              <a:spLocks noEditPoints="1"/>
            </p:cNvSpPr>
            <p:nvPr/>
          </p:nvSpPr>
          <p:spPr bwMode="auto">
            <a:xfrm>
              <a:off x="6931025" y="4521200"/>
              <a:ext cx="9525" cy="400050"/>
            </a:xfrm>
            <a:custGeom>
              <a:avLst/>
              <a:gdLst>
                <a:gd name="T0" fmla="*/ 6 w 6"/>
                <a:gd name="T1" fmla="*/ 236 h 252"/>
                <a:gd name="T2" fmla="*/ 6 w 6"/>
                <a:gd name="T3" fmla="*/ 250 h 252"/>
                <a:gd name="T4" fmla="*/ 2 w 6"/>
                <a:gd name="T5" fmla="*/ 252 h 252"/>
                <a:gd name="T6" fmla="*/ 0 w 6"/>
                <a:gd name="T7" fmla="*/ 250 h 252"/>
                <a:gd name="T8" fmla="*/ 0 w 6"/>
                <a:gd name="T9" fmla="*/ 236 h 252"/>
                <a:gd name="T10" fmla="*/ 2 w 6"/>
                <a:gd name="T11" fmla="*/ 234 h 252"/>
                <a:gd name="T12" fmla="*/ 6 w 6"/>
                <a:gd name="T13" fmla="*/ 236 h 252"/>
                <a:gd name="T14" fmla="*/ 6 w 6"/>
                <a:gd name="T15" fmla="*/ 202 h 252"/>
                <a:gd name="T16" fmla="*/ 6 w 6"/>
                <a:gd name="T17" fmla="*/ 216 h 252"/>
                <a:gd name="T18" fmla="*/ 2 w 6"/>
                <a:gd name="T19" fmla="*/ 220 h 252"/>
                <a:gd name="T20" fmla="*/ 0 w 6"/>
                <a:gd name="T21" fmla="*/ 216 h 252"/>
                <a:gd name="T22" fmla="*/ 0 w 6"/>
                <a:gd name="T23" fmla="*/ 202 h 252"/>
                <a:gd name="T24" fmla="*/ 2 w 6"/>
                <a:gd name="T25" fmla="*/ 200 h 252"/>
                <a:gd name="T26" fmla="*/ 6 w 6"/>
                <a:gd name="T27" fmla="*/ 202 h 252"/>
                <a:gd name="T28" fmla="*/ 6 w 6"/>
                <a:gd name="T29" fmla="*/ 170 h 252"/>
                <a:gd name="T30" fmla="*/ 6 w 6"/>
                <a:gd name="T31" fmla="*/ 184 h 252"/>
                <a:gd name="T32" fmla="*/ 2 w 6"/>
                <a:gd name="T33" fmla="*/ 186 h 252"/>
                <a:gd name="T34" fmla="*/ 0 w 6"/>
                <a:gd name="T35" fmla="*/ 184 h 252"/>
                <a:gd name="T36" fmla="*/ 0 w 6"/>
                <a:gd name="T37" fmla="*/ 170 h 252"/>
                <a:gd name="T38" fmla="*/ 2 w 6"/>
                <a:gd name="T39" fmla="*/ 166 h 252"/>
                <a:gd name="T40" fmla="*/ 6 w 6"/>
                <a:gd name="T41" fmla="*/ 170 h 252"/>
                <a:gd name="T42" fmla="*/ 6 w 6"/>
                <a:gd name="T43" fmla="*/ 136 h 252"/>
                <a:gd name="T44" fmla="*/ 6 w 6"/>
                <a:gd name="T45" fmla="*/ 150 h 252"/>
                <a:gd name="T46" fmla="*/ 2 w 6"/>
                <a:gd name="T47" fmla="*/ 154 h 252"/>
                <a:gd name="T48" fmla="*/ 0 w 6"/>
                <a:gd name="T49" fmla="*/ 150 h 252"/>
                <a:gd name="T50" fmla="*/ 0 w 6"/>
                <a:gd name="T51" fmla="*/ 136 h 252"/>
                <a:gd name="T52" fmla="*/ 2 w 6"/>
                <a:gd name="T53" fmla="*/ 134 h 252"/>
                <a:gd name="T54" fmla="*/ 6 w 6"/>
                <a:gd name="T55" fmla="*/ 136 h 252"/>
                <a:gd name="T56" fmla="*/ 6 w 6"/>
                <a:gd name="T57" fmla="*/ 102 h 252"/>
                <a:gd name="T58" fmla="*/ 6 w 6"/>
                <a:gd name="T59" fmla="*/ 116 h 252"/>
                <a:gd name="T60" fmla="*/ 2 w 6"/>
                <a:gd name="T61" fmla="*/ 118 h 252"/>
                <a:gd name="T62" fmla="*/ 0 w 6"/>
                <a:gd name="T63" fmla="*/ 116 h 252"/>
                <a:gd name="T64" fmla="*/ 0 w 6"/>
                <a:gd name="T65" fmla="*/ 102 h 252"/>
                <a:gd name="T66" fmla="*/ 2 w 6"/>
                <a:gd name="T67" fmla="*/ 100 h 252"/>
                <a:gd name="T68" fmla="*/ 6 w 6"/>
                <a:gd name="T69" fmla="*/ 102 h 252"/>
                <a:gd name="T70" fmla="*/ 6 w 6"/>
                <a:gd name="T71" fmla="*/ 68 h 252"/>
                <a:gd name="T72" fmla="*/ 6 w 6"/>
                <a:gd name="T73" fmla="*/ 82 h 252"/>
                <a:gd name="T74" fmla="*/ 2 w 6"/>
                <a:gd name="T75" fmla="*/ 84 h 252"/>
                <a:gd name="T76" fmla="*/ 0 w 6"/>
                <a:gd name="T77" fmla="*/ 82 h 252"/>
                <a:gd name="T78" fmla="*/ 0 w 6"/>
                <a:gd name="T79" fmla="*/ 68 h 252"/>
                <a:gd name="T80" fmla="*/ 2 w 6"/>
                <a:gd name="T81" fmla="*/ 66 h 252"/>
                <a:gd name="T82" fmla="*/ 6 w 6"/>
                <a:gd name="T83" fmla="*/ 68 h 252"/>
                <a:gd name="T84" fmla="*/ 6 w 6"/>
                <a:gd name="T85" fmla="*/ 36 h 252"/>
                <a:gd name="T86" fmla="*/ 6 w 6"/>
                <a:gd name="T87" fmla="*/ 48 h 252"/>
                <a:gd name="T88" fmla="*/ 2 w 6"/>
                <a:gd name="T89" fmla="*/ 52 h 252"/>
                <a:gd name="T90" fmla="*/ 0 w 6"/>
                <a:gd name="T91" fmla="*/ 48 h 252"/>
                <a:gd name="T92" fmla="*/ 0 w 6"/>
                <a:gd name="T93" fmla="*/ 36 h 252"/>
                <a:gd name="T94" fmla="*/ 2 w 6"/>
                <a:gd name="T95" fmla="*/ 32 h 252"/>
                <a:gd name="T96" fmla="*/ 6 w 6"/>
                <a:gd name="T97" fmla="*/ 36 h 252"/>
                <a:gd name="T98" fmla="*/ 6 w 6"/>
                <a:gd name="T99" fmla="*/ 2 h 252"/>
                <a:gd name="T100" fmla="*/ 6 w 6"/>
                <a:gd name="T101" fmla="*/ 16 h 252"/>
                <a:gd name="T102" fmla="*/ 2 w 6"/>
                <a:gd name="T103" fmla="*/ 18 h 252"/>
                <a:gd name="T104" fmla="*/ 0 w 6"/>
                <a:gd name="T105" fmla="*/ 16 h 252"/>
                <a:gd name="T106" fmla="*/ 0 w 6"/>
                <a:gd name="T107" fmla="*/ 2 h 252"/>
                <a:gd name="T108" fmla="*/ 2 w 6"/>
                <a:gd name="T109" fmla="*/ 0 h 252"/>
                <a:gd name="T110" fmla="*/ 6 w 6"/>
                <a:gd name="T111" fmla="*/ 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" h="252">
                  <a:moveTo>
                    <a:pt x="6" y="236"/>
                  </a:moveTo>
                  <a:lnTo>
                    <a:pt x="6" y="250"/>
                  </a:lnTo>
                  <a:lnTo>
                    <a:pt x="2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2" y="234"/>
                  </a:lnTo>
                  <a:lnTo>
                    <a:pt x="6" y="236"/>
                  </a:lnTo>
                  <a:close/>
                  <a:moveTo>
                    <a:pt x="6" y="202"/>
                  </a:moveTo>
                  <a:lnTo>
                    <a:pt x="6" y="216"/>
                  </a:lnTo>
                  <a:lnTo>
                    <a:pt x="2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2" y="200"/>
                  </a:lnTo>
                  <a:lnTo>
                    <a:pt x="6" y="202"/>
                  </a:lnTo>
                  <a:close/>
                  <a:moveTo>
                    <a:pt x="6" y="170"/>
                  </a:moveTo>
                  <a:lnTo>
                    <a:pt x="6" y="184"/>
                  </a:lnTo>
                  <a:lnTo>
                    <a:pt x="2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2" y="166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2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2" y="134"/>
                  </a:lnTo>
                  <a:lnTo>
                    <a:pt x="6" y="136"/>
                  </a:lnTo>
                  <a:close/>
                  <a:moveTo>
                    <a:pt x="6" y="102"/>
                  </a:moveTo>
                  <a:lnTo>
                    <a:pt x="6" y="116"/>
                  </a:lnTo>
                  <a:lnTo>
                    <a:pt x="2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2"/>
                  </a:lnTo>
                  <a:lnTo>
                    <a:pt x="2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48"/>
                  </a:lnTo>
                  <a:lnTo>
                    <a:pt x="2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2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Line 25"/>
            <p:cNvSpPr>
              <a:spLocks noChangeShapeType="1"/>
            </p:cNvSpPr>
            <p:nvPr/>
          </p:nvSpPr>
          <p:spPr bwMode="auto">
            <a:xfrm flipV="1">
              <a:off x="2266950" y="3962400"/>
              <a:ext cx="565150" cy="22542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Line 26"/>
            <p:cNvSpPr>
              <a:spLocks noChangeShapeType="1"/>
            </p:cNvSpPr>
            <p:nvPr/>
          </p:nvSpPr>
          <p:spPr bwMode="auto">
            <a:xfrm>
              <a:off x="2832100" y="3962400"/>
              <a:ext cx="225425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Line 27"/>
            <p:cNvSpPr>
              <a:spLocks noChangeShapeType="1"/>
            </p:cNvSpPr>
            <p:nvPr/>
          </p:nvSpPr>
          <p:spPr bwMode="auto">
            <a:xfrm flipV="1">
              <a:off x="3057525" y="3794125"/>
              <a:ext cx="339725" cy="1682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Line 28"/>
            <p:cNvSpPr>
              <a:spLocks noChangeShapeType="1"/>
            </p:cNvSpPr>
            <p:nvPr/>
          </p:nvSpPr>
          <p:spPr bwMode="auto">
            <a:xfrm flipV="1">
              <a:off x="3625850" y="3565525"/>
              <a:ext cx="565150" cy="22860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Line 29"/>
            <p:cNvSpPr>
              <a:spLocks noChangeShapeType="1"/>
            </p:cNvSpPr>
            <p:nvPr/>
          </p:nvSpPr>
          <p:spPr bwMode="auto">
            <a:xfrm>
              <a:off x="4191000" y="3565525"/>
              <a:ext cx="228600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Line 30"/>
            <p:cNvSpPr>
              <a:spLocks noChangeShapeType="1"/>
            </p:cNvSpPr>
            <p:nvPr/>
          </p:nvSpPr>
          <p:spPr bwMode="auto">
            <a:xfrm flipV="1">
              <a:off x="4419600" y="3394075"/>
              <a:ext cx="339725" cy="17145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Line 31"/>
            <p:cNvSpPr>
              <a:spLocks noChangeShapeType="1"/>
            </p:cNvSpPr>
            <p:nvPr/>
          </p:nvSpPr>
          <p:spPr bwMode="auto">
            <a:xfrm>
              <a:off x="3397250" y="3794125"/>
              <a:ext cx="228600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Line 32"/>
            <p:cNvSpPr>
              <a:spLocks noChangeShapeType="1"/>
            </p:cNvSpPr>
            <p:nvPr/>
          </p:nvSpPr>
          <p:spPr bwMode="auto">
            <a:xfrm>
              <a:off x="4759325" y="3394075"/>
              <a:ext cx="171450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Line 33"/>
            <p:cNvSpPr>
              <a:spLocks noChangeShapeType="1"/>
            </p:cNvSpPr>
            <p:nvPr/>
          </p:nvSpPr>
          <p:spPr bwMode="auto">
            <a:xfrm flipV="1">
              <a:off x="4930775" y="3168650"/>
              <a:ext cx="561975" cy="22542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Line 34"/>
            <p:cNvSpPr>
              <a:spLocks noChangeShapeType="1"/>
            </p:cNvSpPr>
            <p:nvPr/>
          </p:nvSpPr>
          <p:spPr bwMode="auto">
            <a:xfrm>
              <a:off x="5492750" y="3168650"/>
              <a:ext cx="228600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Line 35"/>
            <p:cNvSpPr>
              <a:spLocks noChangeShapeType="1"/>
            </p:cNvSpPr>
            <p:nvPr/>
          </p:nvSpPr>
          <p:spPr bwMode="auto">
            <a:xfrm flipV="1">
              <a:off x="5721350" y="3000375"/>
              <a:ext cx="342900" cy="1682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Line 36"/>
            <p:cNvSpPr>
              <a:spLocks noChangeShapeType="1"/>
            </p:cNvSpPr>
            <p:nvPr/>
          </p:nvSpPr>
          <p:spPr bwMode="auto">
            <a:xfrm>
              <a:off x="6064250" y="3000375"/>
              <a:ext cx="225425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Line 37"/>
            <p:cNvSpPr>
              <a:spLocks noChangeShapeType="1"/>
            </p:cNvSpPr>
            <p:nvPr/>
          </p:nvSpPr>
          <p:spPr bwMode="auto">
            <a:xfrm flipV="1">
              <a:off x="6289675" y="2714625"/>
              <a:ext cx="625475" cy="28575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38"/>
            <p:cNvSpPr>
              <a:spLocks/>
            </p:cNvSpPr>
            <p:nvPr/>
          </p:nvSpPr>
          <p:spPr bwMode="auto">
            <a:xfrm>
              <a:off x="2152650" y="4076700"/>
              <a:ext cx="225425" cy="225425"/>
            </a:xfrm>
            <a:custGeom>
              <a:avLst/>
              <a:gdLst>
                <a:gd name="T0" fmla="*/ 70 w 142"/>
                <a:gd name="T1" fmla="*/ 0 h 142"/>
                <a:gd name="T2" fmla="*/ 70 w 142"/>
                <a:gd name="T3" fmla="*/ 0 h 142"/>
                <a:gd name="T4" fmla="*/ 56 w 142"/>
                <a:gd name="T5" fmla="*/ 2 h 142"/>
                <a:gd name="T6" fmla="*/ 42 w 142"/>
                <a:gd name="T7" fmla="*/ 6 h 142"/>
                <a:gd name="T8" fmla="*/ 30 w 142"/>
                <a:gd name="T9" fmla="*/ 12 h 142"/>
                <a:gd name="T10" fmla="*/ 20 w 142"/>
                <a:gd name="T11" fmla="*/ 20 h 142"/>
                <a:gd name="T12" fmla="*/ 12 w 142"/>
                <a:gd name="T13" fmla="*/ 32 h 142"/>
                <a:gd name="T14" fmla="*/ 6 w 142"/>
                <a:gd name="T15" fmla="*/ 44 h 142"/>
                <a:gd name="T16" fmla="*/ 2 w 142"/>
                <a:gd name="T17" fmla="*/ 56 h 142"/>
                <a:gd name="T18" fmla="*/ 0 w 142"/>
                <a:gd name="T19" fmla="*/ 70 h 142"/>
                <a:gd name="T20" fmla="*/ 0 w 142"/>
                <a:gd name="T21" fmla="*/ 70 h 142"/>
                <a:gd name="T22" fmla="*/ 2 w 142"/>
                <a:gd name="T23" fmla="*/ 86 h 142"/>
                <a:gd name="T24" fmla="*/ 6 w 142"/>
                <a:gd name="T25" fmla="*/ 98 h 142"/>
                <a:gd name="T26" fmla="*/ 12 w 142"/>
                <a:gd name="T27" fmla="*/ 110 h 142"/>
                <a:gd name="T28" fmla="*/ 20 w 142"/>
                <a:gd name="T29" fmla="*/ 122 h 142"/>
                <a:gd name="T30" fmla="*/ 30 w 142"/>
                <a:gd name="T31" fmla="*/ 130 h 142"/>
                <a:gd name="T32" fmla="*/ 42 w 142"/>
                <a:gd name="T33" fmla="*/ 136 h 142"/>
                <a:gd name="T34" fmla="*/ 56 w 142"/>
                <a:gd name="T35" fmla="*/ 142 h 142"/>
                <a:gd name="T36" fmla="*/ 70 w 142"/>
                <a:gd name="T37" fmla="*/ 142 h 142"/>
                <a:gd name="T38" fmla="*/ 70 w 142"/>
                <a:gd name="T39" fmla="*/ 142 h 142"/>
                <a:gd name="T40" fmla="*/ 84 w 142"/>
                <a:gd name="T41" fmla="*/ 142 h 142"/>
                <a:gd name="T42" fmla="*/ 98 w 142"/>
                <a:gd name="T43" fmla="*/ 136 h 142"/>
                <a:gd name="T44" fmla="*/ 110 w 142"/>
                <a:gd name="T45" fmla="*/ 130 h 142"/>
                <a:gd name="T46" fmla="*/ 120 w 142"/>
                <a:gd name="T47" fmla="*/ 122 h 142"/>
                <a:gd name="T48" fmla="*/ 130 w 142"/>
                <a:gd name="T49" fmla="*/ 110 h 142"/>
                <a:gd name="T50" fmla="*/ 136 w 142"/>
                <a:gd name="T51" fmla="*/ 98 h 142"/>
                <a:gd name="T52" fmla="*/ 140 w 142"/>
                <a:gd name="T53" fmla="*/ 86 h 142"/>
                <a:gd name="T54" fmla="*/ 142 w 142"/>
                <a:gd name="T55" fmla="*/ 70 h 142"/>
                <a:gd name="T56" fmla="*/ 142 w 142"/>
                <a:gd name="T57" fmla="*/ 70 h 142"/>
                <a:gd name="T58" fmla="*/ 140 w 142"/>
                <a:gd name="T59" fmla="*/ 56 h 142"/>
                <a:gd name="T60" fmla="*/ 136 w 142"/>
                <a:gd name="T61" fmla="*/ 44 h 142"/>
                <a:gd name="T62" fmla="*/ 130 w 142"/>
                <a:gd name="T63" fmla="*/ 32 h 142"/>
                <a:gd name="T64" fmla="*/ 120 w 142"/>
                <a:gd name="T65" fmla="*/ 20 h 142"/>
                <a:gd name="T66" fmla="*/ 110 w 142"/>
                <a:gd name="T67" fmla="*/ 12 h 142"/>
                <a:gd name="T68" fmla="*/ 98 w 142"/>
                <a:gd name="T69" fmla="*/ 6 h 142"/>
                <a:gd name="T70" fmla="*/ 84 w 142"/>
                <a:gd name="T71" fmla="*/ 2 h 142"/>
                <a:gd name="T72" fmla="*/ 70 w 142"/>
                <a:gd name="T73" fmla="*/ 0 h 142"/>
                <a:gd name="T74" fmla="*/ 70 w 142"/>
                <a:gd name="T7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2" h="142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2" y="6"/>
                  </a:lnTo>
                  <a:lnTo>
                    <a:pt x="30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0" y="122"/>
                  </a:lnTo>
                  <a:lnTo>
                    <a:pt x="30" y="130"/>
                  </a:lnTo>
                  <a:lnTo>
                    <a:pt x="42" y="136"/>
                  </a:lnTo>
                  <a:lnTo>
                    <a:pt x="56" y="142"/>
                  </a:lnTo>
                  <a:lnTo>
                    <a:pt x="70" y="142"/>
                  </a:lnTo>
                  <a:lnTo>
                    <a:pt x="70" y="142"/>
                  </a:lnTo>
                  <a:lnTo>
                    <a:pt x="84" y="142"/>
                  </a:lnTo>
                  <a:lnTo>
                    <a:pt x="98" y="136"/>
                  </a:lnTo>
                  <a:lnTo>
                    <a:pt x="110" y="130"/>
                  </a:lnTo>
                  <a:lnTo>
                    <a:pt x="120" y="122"/>
                  </a:lnTo>
                  <a:lnTo>
                    <a:pt x="130" y="110"/>
                  </a:lnTo>
                  <a:lnTo>
                    <a:pt x="136" y="98"/>
                  </a:lnTo>
                  <a:lnTo>
                    <a:pt x="140" y="86"/>
                  </a:lnTo>
                  <a:lnTo>
                    <a:pt x="142" y="70"/>
                  </a:lnTo>
                  <a:lnTo>
                    <a:pt x="142" y="70"/>
                  </a:lnTo>
                  <a:lnTo>
                    <a:pt x="140" y="56"/>
                  </a:lnTo>
                  <a:lnTo>
                    <a:pt x="136" y="44"/>
                  </a:lnTo>
                  <a:lnTo>
                    <a:pt x="130" y="32"/>
                  </a:lnTo>
                  <a:lnTo>
                    <a:pt x="120" y="20"/>
                  </a:lnTo>
                  <a:lnTo>
                    <a:pt x="110" y="12"/>
                  </a:lnTo>
                  <a:lnTo>
                    <a:pt x="98" y="6"/>
                  </a:lnTo>
                  <a:lnTo>
                    <a:pt x="84" y="2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39"/>
            <p:cNvSpPr>
              <a:spLocks/>
            </p:cNvSpPr>
            <p:nvPr/>
          </p:nvSpPr>
          <p:spPr bwMode="auto">
            <a:xfrm>
              <a:off x="2152650" y="4076700"/>
              <a:ext cx="225425" cy="225425"/>
            </a:xfrm>
            <a:custGeom>
              <a:avLst/>
              <a:gdLst>
                <a:gd name="T0" fmla="*/ 70 w 142"/>
                <a:gd name="T1" fmla="*/ 0 h 142"/>
                <a:gd name="T2" fmla="*/ 70 w 142"/>
                <a:gd name="T3" fmla="*/ 0 h 142"/>
                <a:gd name="T4" fmla="*/ 56 w 142"/>
                <a:gd name="T5" fmla="*/ 2 h 142"/>
                <a:gd name="T6" fmla="*/ 42 w 142"/>
                <a:gd name="T7" fmla="*/ 6 h 142"/>
                <a:gd name="T8" fmla="*/ 30 w 142"/>
                <a:gd name="T9" fmla="*/ 12 h 142"/>
                <a:gd name="T10" fmla="*/ 20 w 142"/>
                <a:gd name="T11" fmla="*/ 20 h 142"/>
                <a:gd name="T12" fmla="*/ 12 w 142"/>
                <a:gd name="T13" fmla="*/ 32 h 142"/>
                <a:gd name="T14" fmla="*/ 6 w 142"/>
                <a:gd name="T15" fmla="*/ 44 h 142"/>
                <a:gd name="T16" fmla="*/ 2 w 142"/>
                <a:gd name="T17" fmla="*/ 56 h 142"/>
                <a:gd name="T18" fmla="*/ 0 w 142"/>
                <a:gd name="T19" fmla="*/ 70 h 142"/>
                <a:gd name="T20" fmla="*/ 0 w 142"/>
                <a:gd name="T21" fmla="*/ 70 h 142"/>
                <a:gd name="T22" fmla="*/ 2 w 142"/>
                <a:gd name="T23" fmla="*/ 86 h 142"/>
                <a:gd name="T24" fmla="*/ 6 w 142"/>
                <a:gd name="T25" fmla="*/ 98 h 142"/>
                <a:gd name="T26" fmla="*/ 12 w 142"/>
                <a:gd name="T27" fmla="*/ 110 h 142"/>
                <a:gd name="T28" fmla="*/ 20 w 142"/>
                <a:gd name="T29" fmla="*/ 122 h 142"/>
                <a:gd name="T30" fmla="*/ 30 w 142"/>
                <a:gd name="T31" fmla="*/ 130 h 142"/>
                <a:gd name="T32" fmla="*/ 42 w 142"/>
                <a:gd name="T33" fmla="*/ 136 h 142"/>
                <a:gd name="T34" fmla="*/ 56 w 142"/>
                <a:gd name="T35" fmla="*/ 142 h 142"/>
                <a:gd name="T36" fmla="*/ 70 w 142"/>
                <a:gd name="T37" fmla="*/ 142 h 142"/>
                <a:gd name="T38" fmla="*/ 70 w 142"/>
                <a:gd name="T39" fmla="*/ 142 h 142"/>
                <a:gd name="T40" fmla="*/ 84 w 142"/>
                <a:gd name="T41" fmla="*/ 142 h 142"/>
                <a:gd name="T42" fmla="*/ 98 w 142"/>
                <a:gd name="T43" fmla="*/ 136 h 142"/>
                <a:gd name="T44" fmla="*/ 110 w 142"/>
                <a:gd name="T45" fmla="*/ 130 h 142"/>
                <a:gd name="T46" fmla="*/ 120 w 142"/>
                <a:gd name="T47" fmla="*/ 122 h 142"/>
                <a:gd name="T48" fmla="*/ 130 w 142"/>
                <a:gd name="T49" fmla="*/ 110 h 142"/>
                <a:gd name="T50" fmla="*/ 136 w 142"/>
                <a:gd name="T51" fmla="*/ 98 h 142"/>
                <a:gd name="T52" fmla="*/ 140 w 142"/>
                <a:gd name="T53" fmla="*/ 86 h 142"/>
                <a:gd name="T54" fmla="*/ 142 w 142"/>
                <a:gd name="T55" fmla="*/ 70 h 142"/>
                <a:gd name="T56" fmla="*/ 142 w 142"/>
                <a:gd name="T57" fmla="*/ 70 h 142"/>
                <a:gd name="T58" fmla="*/ 140 w 142"/>
                <a:gd name="T59" fmla="*/ 56 h 142"/>
                <a:gd name="T60" fmla="*/ 136 w 142"/>
                <a:gd name="T61" fmla="*/ 44 h 142"/>
                <a:gd name="T62" fmla="*/ 130 w 142"/>
                <a:gd name="T63" fmla="*/ 32 h 142"/>
                <a:gd name="T64" fmla="*/ 120 w 142"/>
                <a:gd name="T65" fmla="*/ 20 h 142"/>
                <a:gd name="T66" fmla="*/ 110 w 142"/>
                <a:gd name="T67" fmla="*/ 12 h 142"/>
                <a:gd name="T68" fmla="*/ 98 w 142"/>
                <a:gd name="T69" fmla="*/ 6 h 142"/>
                <a:gd name="T70" fmla="*/ 84 w 142"/>
                <a:gd name="T71" fmla="*/ 2 h 142"/>
                <a:gd name="T72" fmla="*/ 70 w 142"/>
                <a:gd name="T7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142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2" y="6"/>
                  </a:lnTo>
                  <a:lnTo>
                    <a:pt x="30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0" y="122"/>
                  </a:lnTo>
                  <a:lnTo>
                    <a:pt x="30" y="130"/>
                  </a:lnTo>
                  <a:lnTo>
                    <a:pt x="42" y="136"/>
                  </a:lnTo>
                  <a:lnTo>
                    <a:pt x="56" y="142"/>
                  </a:lnTo>
                  <a:lnTo>
                    <a:pt x="70" y="142"/>
                  </a:lnTo>
                  <a:lnTo>
                    <a:pt x="70" y="142"/>
                  </a:lnTo>
                  <a:lnTo>
                    <a:pt x="84" y="142"/>
                  </a:lnTo>
                  <a:lnTo>
                    <a:pt x="98" y="136"/>
                  </a:lnTo>
                  <a:lnTo>
                    <a:pt x="110" y="130"/>
                  </a:lnTo>
                  <a:lnTo>
                    <a:pt x="120" y="122"/>
                  </a:lnTo>
                  <a:lnTo>
                    <a:pt x="130" y="110"/>
                  </a:lnTo>
                  <a:lnTo>
                    <a:pt x="136" y="98"/>
                  </a:lnTo>
                  <a:lnTo>
                    <a:pt x="140" y="86"/>
                  </a:lnTo>
                  <a:lnTo>
                    <a:pt x="142" y="70"/>
                  </a:lnTo>
                  <a:lnTo>
                    <a:pt x="142" y="70"/>
                  </a:lnTo>
                  <a:lnTo>
                    <a:pt x="140" y="56"/>
                  </a:lnTo>
                  <a:lnTo>
                    <a:pt x="136" y="44"/>
                  </a:lnTo>
                  <a:lnTo>
                    <a:pt x="130" y="32"/>
                  </a:lnTo>
                  <a:lnTo>
                    <a:pt x="120" y="20"/>
                  </a:lnTo>
                  <a:lnTo>
                    <a:pt x="110" y="12"/>
                  </a:lnTo>
                  <a:lnTo>
                    <a:pt x="98" y="6"/>
                  </a:lnTo>
                  <a:lnTo>
                    <a:pt x="84" y="2"/>
                  </a:lnTo>
                  <a:lnTo>
                    <a:pt x="7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40"/>
            <p:cNvSpPr>
              <a:spLocks/>
            </p:cNvSpPr>
            <p:nvPr/>
          </p:nvSpPr>
          <p:spPr bwMode="auto">
            <a:xfrm>
              <a:off x="6800850" y="2600325"/>
              <a:ext cx="225425" cy="228600"/>
            </a:xfrm>
            <a:custGeom>
              <a:avLst/>
              <a:gdLst>
                <a:gd name="T0" fmla="*/ 70 w 142"/>
                <a:gd name="T1" fmla="*/ 0 h 144"/>
                <a:gd name="T2" fmla="*/ 70 w 142"/>
                <a:gd name="T3" fmla="*/ 0 h 144"/>
                <a:gd name="T4" fmla="*/ 56 w 142"/>
                <a:gd name="T5" fmla="*/ 2 h 144"/>
                <a:gd name="T6" fmla="*/ 42 w 142"/>
                <a:gd name="T7" fmla="*/ 6 h 144"/>
                <a:gd name="T8" fmla="*/ 30 w 142"/>
                <a:gd name="T9" fmla="*/ 12 h 144"/>
                <a:gd name="T10" fmla="*/ 20 w 142"/>
                <a:gd name="T11" fmla="*/ 22 h 144"/>
                <a:gd name="T12" fmla="*/ 12 w 142"/>
                <a:gd name="T13" fmla="*/ 32 h 144"/>
                <a:gd name="T14" fmla="*/ 4 w 142"/>
                <a:gd name="T15" fmla="*/ 44 h 144"/>
                <a:gd name="T16" fmla="*/ 0 w 142"/>
                <a:gd name="T17" fmla="*/ 58 h 144"/>
                <a:gd name="T18" fmla="*/ 0 w 142"/>
                <a:gd name="T19" fmla="*/ 72 h 144"/>
                <a:gd name="T20" fmla="*/ 0 w 142"/>
                <a:gd name="T21" fmla="*/ 72 h 144"/>
                <a:gd name="T22" fmla="*/ 0 w 142"/>
                <a:gd name="T23" fmla="*/ 86 h 144"/>
                <a:gd name="T24" fmla="*/ 4 w 142"/>
                <a:gd name="T25" fmla="*/ 100 h 144"/>
                <a:gd name="T26" fmla="*/ 12 w 142"/>
                <a:gd name="T27" fmla="*/ 112 h 144"/>
                <a:gd name="T28" fmla="*/ 20 w 142"/>
                <a:gd name="T29" fmla="*/ 122 h 144"/>
                <a:gd name="T30" fmla="*/ 30 w 142"/>
                <a:gd name="T31" fmla="*/ 132 h 144"/>
                <a:gd name="T32" fmla="*/ 42 w 142"/>
                <a:gd name="T33" fmla="*/ 138 h 144"/>
                <a:gd name="T34" fmla="*/ 56 w 142"/>
                <a:gd name="T35" fmla="*/ 142 h 144"/>
                <a:gd name="T36" fmla="*/ 70 w 142"/>
                <a:gd name="T37" fmla="*/ 144 h 144"/>
                <a:gd name="T38" fmla="*/ 70 w 142"/>
                <a:gd name="T39" fmla="*/ 144 h 144"/>
                <a:gd name="T40" fmla="*/ 84 w 142"/>
                <a:gd name="T41" fmla="*/ 142 h 144"/>
                <a:gd name="T42" fmla="*/ 98 w 142"/>
                <a:gd name="T43" fmla="*/ 138 h 144"/>
                <a:gd name="T44" fmla="*/ 110 w 142"/>
                <a:gd name="T45" fmla="*/ 132 h 144"/>
                <a:gd name="T46" fmla="*/ 120 w 142"/>
                <a:gd name="T47" fmla="*/ 122 h 144"/>
                <a:gd name="T48" fmla="*/ 130 w 142"/>
                <a:gd name="T49" fmla="*/ 112 h 144"/>
                <a:gd name="T50" fmla="*/ 136 w 142"/>
                <a:gd name="T51" fmla="*/ 100 h 144"/>
                <a:gd name="T52" fmla="*/ 140 w 142"/>
                <a:gd name="T53" fmla="*/ 86 h 144"/>
                <a:gd name="T54" fmla="*/ 142 w 142"/>
                <a:gd name="T55" fmla="*/ 72 h 144"/>
                <a:gd name="T56" fmla="*/ 142 w 142"/>
                <a:gd name="T57" fmla="*/ 72 h 144"/>
                <a:gd name="T58" fmla="*/ 140 w 142"/>
                <a:gd name="T59" fmla="*/ 58 h 144"/>
                <a:gd name="T60" fmla="*/ 136 w 142"/>
                <a:gd name="T61" fmla="*/ 44 h 144"/>
                <a:gd name="T62" fmla="*/ 130 w 142"/>
                <a:gd name="T63" fmla="*/ 32 h 144"/>
                <a:gd name="T64" fmla="*/ 120 w 142"/>
                <a:gd name="T65" fmla="*/ 22 h 144"/>
                <a:gd name="T66" fmla="*/ 110 w 142"/>
                <a:gd name="T67" fmla="*/ 12 h 144"/>
                <a:gd name="T68" fmla="*/ 98 w 142"/>
                <a:gd name="T69" fmla="*/ 6 h 144"/>
                <a:gd name="T70" fmla="*/ 84 w 142"/>
                <a:gd name="T71" fmla="*/ 2 h 144"/>
                <a:gd name="T72" fmla="*/ 70 w 142"/>
                <a:gd name="T73" fmla="*/ 0 h 144"/>
                <a:gd name="T74" fmla="*/ 70 w 142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2" h="144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2" y="6"/>
                  </a:lnTo>
                  <a:lnTo>
                    <a:pt x="30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0" y="132"/>
                  </a:lnTo>
                  <a:lnTo>
                    <a:pt x="42" y="138"/>
                  </a:lnTo>
                  <a:lnTo>
                    <a:pt x="56" y="142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84" y="142"/>
                  </a:lnTo>
                  <a:lnTo>
                    <a:pt x="98" y="138"/>
                  </a:lnTo>
                  <a:lnTo>
                    <a:pt x="110" y="132"/>
                  </a:lnTo>
                  <a:lnTo>
                    <a:pt x="120" y="122"/>
                  </a:lnTo>
                  <a:lnTo>
                    <a:pt x="130" y="112"/>
                  </a:lnTo>
                  <a:lnTo>
                    <a:pt x="136" y="100"/>
                  </a:lnTo>
                  <a:lnTo>
                    <a:pt x="140" y="86"/>
                  </a:lnTo>
                  <a:lnTo>
                    <a:pt x="142" y="72"/>
                  </a:lnTo>
                  <a:lnTo>
                    <a:pt x="142" y="72"/>
                  </a:lnTo>
                  <a:lnTo>
                    <a:pt x="140" y="58"/>
                  </a:lnTo>
                  <a:lnTo>
                    <a:pt x="136" y="44"/>
                  </a:lnTo>
                  <a:lnTo>
                    <a:pt x="130" y="32"/>
                  </a:lnTo>
                  <a:lnTo>
                    <a:pt x="120" y="22"/>
                  </a:lnTo>
                  <a:lnTo>
                    <a:pt x="110" y="12"/>
                  </a:lnTo>
                  <a:lnTo>
                    <a:pt x="98" y="6"/>
                  </a:lnTo>
                  <a:lnTo>
                    <a:pt x="84" y="2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41"/>
            <p:cNvSpPr>
              <a:spLocks/>
            </p:cNvSpPr>
            <p:nvPr/>
          </p:nvSpPr>
          <p:spPr bwMode="auto">
            <a:xfrm>
              <a:off x="6800850" y="2600325"/>
              <a:ext cx="225425" cy="228600"/>
            </a:xfrm>
            <a:custGeom>
              <a:avLst/>
              <a:gdLst>
                <a:gd name="T0" fmla="*/ 70 w 142"/>
                <a:gd name="T1" fmla="*/ 0 h 144"/>
                <a:gd name="T2" fmla="*/ 70 w 142"/>
                <a:gd name="T3" fmla="*/ 0 h 144"/>
                <a:gd name="T4" fmla="*/ 56 w 142"/>
                <a:gd name="T5" fmla="*/ 2 h 144"/>
                <a:gd name="T6" fmla="*/ 42 w 142"/>
                <a:gd name="T7" fmla="*/ 6 h 144"/>
                <a:gd name="T8" fmla="*/ 30 w 142"/>
                <a:gd name="T9" fmla="*/ 12 h 144"/>
                <a:gd name="T10" fmla="*/ 20 w 142"/>
                <a:gd name="T11" fmla="*/ 22 h 144"/>
                <a:gd name="T12" fmla="*/ 12 w 142"/>
                <a:gd name="T13" fmla="*/ 32 h 144"/>
                <a:gd name="T14" fmla="*/ 4 w 142"/>
                <a:gd name="T15" fmla="*/ 44 h 144"/>
                <a:gd name="T16" fmla="*/ 0 w 142"/>
                <a:gd name="T17" fmla="*/ 58 h 144"/>
                <a:gd name="T18" fmla="*/ 0 w 142"/>
                <a:gd name="T19" fmla="*/ 72 h 144"/>
                <a:gd name="T20" fmla="*/ 0 w 142"/>
                <a:gd name="T21" fmla="*/ 72 h 144"/>
                <a:gd name="T22" fmla="*/ 0 w 142"/>
                <a:gd name="T23" fmla="*/ 86 h 144"/>
                <a:gd name="T24" fmla="*/ 4 w 142"/>
                <a:gd name="T25" fmla="*/ 100 h 144"/>
                <a:gd name="T26" fmla="*/ 12 w 142"/>
                <a:gd name="T27" fmla="*/ 112 h 144"/>
                <a:gd name="T28" fmla="*/ 20 w 142"/>
                <a:gd name="T29" fmla="*/ 122 h 144"/>
                <a:gd name="T30" fmla="*/ 30 w 142"/>
                <a:gd name="T31" fmla="*/ 132 h 144"/>
                <a:gd name="T32" fmla="*/ 42 w 142"/>
                <a:gd name="T33" fmla="*/ 138 h 144"/>
                <a:gd name="T34" fmla="*/ 56 w 142"/>
                <a:gd name="T35" fmla="*/ 142 h 144"/>
                <a:gd name="T36" fmla="*/ 70 w 142"/>
                <a:gd name="T37" fmla="*/ 144 h 144"/>
                <a:gd name="T38" fmla="*/ 70 w 142"/>
                <a:gd name="T39" fmla="*/ 144 h 144"/>
                <a:gd name="T40" fmla="*/ 84 w 142"/>
                <a:gd name="T41" fmla="*/ 142 h 144"/>
                <a:gd name="T42" fmla="*/ 98 w 142"/>
                <a:gd name="T43" fmla="*/ 138 h 144"/>
                <a:gd name="T44" fmla="*/ 110 w 142"/>
                <a:gd name="T45" fmla="*/ 132 h 144"/>
                <a:gd name="T46" fmla="*/ 120 w 142"/>
                <a:gd name="T47" fmla="*/ 122 h 144"/>
                <a:gd name="T48" fmla="*/ 130 w 142"/>
                <a:gd name="T49" fmla="*/ 112 h 144"/>
                <a:gd name="T50" fmla="*/ 136 w 142"/>
                <a:gd name="T51" fmla="*/ 100 h 144"/>
                <a:gd name="T52" fmla="*/ 140 w 142"/>
                <a:gd name="T53" fmla="*/ 86 h 144"/>
                <a:gd name="T54" fmla="*/ 142 w 142"/>
                <a:gd name="T55" fmla="*/ 72 h 144"/>
                <a:gd name="T56" fmla="*/ 142 w 142"/>
                <a:gd name="T57" fmla="*/ 72 h 144"/>
                <a:gd name="T58" fmla="*/ 140 w 142"/>
                <a:gd name="T59" fmla="*/ 58 h 144"/>
                <a:gd name="T60" fmla="*/ 136 w 142"/>
                <a:gd name="T61" fmla="*/ 44 h 144"/>
                <a:gd name="T62" fmla="*/ 130 w 142"/>
                <a:gd name="T63" fmla="*/ 32 h 144"/>
                <a:gd name="T64" fmla="*/ 120 w 142"/>
                <a:gd name="T65" fmla="*/ 22 h 144"/>
                <a:gd name="T66" fmla="*/ 110 w 142"/>
                <a:gd name="T67" fmla="*/ 12 h 144"/>
                <a:gd name="T68" fmla="*/ 98 w 142"/>
                <a:gd name="T69" fmla="*/ 6 h 144"/>
                <a:gd name="T70" fmla="*/ 84 w 142"/>
                <a:gd name="T71" fmla="*/ 2 h 144"/>
                <a:gd name="T72" fmla="*/ 70 w 142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144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2" y="6"/>
                  </a:lnTo>
                  <a:lnTo>
                    <a:pt x="30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0" y="132"/>
                  </a:lnTo>
                  <a:lnTo>
                    <a:pt x="42" y="138"/>
                  </a:lnTo>
                  <a:lnTo>
                    <a:pt x="56" y="142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84" y="142"/>
                  </a:lnTo>
                  <a:lnTo>
                    <a:pt x="98" y="138"/>
                  </a:lnTo>
                  <a:lnTo>
                    <a:pt x="110" y="132"/>
                  </a:lnTo>
                  <a:lnTo>
                    <a:pt x="120" y="122"/>
                  </a:lnTo>
                  <a:lnTo>
                    <a:pt x="130" y="112"/>
                  </a:lnTo>
                  <a:lnTo>
                    <a:pt x="136" y="100"/>
                  </a:lnTo>
                  <a:lnTo>
                    <a:pt x="140" y="86"/>
                  </a:lnTo>
                  <a:lnTo>
                    <a:pt x="142" y="72"/>
                  </a:lnTo>
                  <a:lnTo>
                    <a:pt x="142" y="72"/>
                  </a:lnTo>
                  <a:lnTo>
                    <a:pt x="140" y="58"/>
                  </a:lnTo>
                  <a:lnTo>
                    <a:pt x="136" y="44"/>
                  </a:lnTo>
                  <a:lnTo>
                    <a:pt x="130" y="32"/>
                  </a:lnTo>
                  <a:lnTo>
                    <a:pt x="120" y="22"/>
                  </a:lnTo>
                  <a:lnTo>
                    <a:pt x="110" y="12"/>
                  </a:lnTo>
                  <a:lnTo>
                    <a:pt x="98" y="6"/>
                  </a:lnTo>
                  <a:lnTo>
                    <a:pt x="84" y="2"/>
                  </a:lnTo>
                  <a:lnTo>
                    <a:pt x="7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42"/>
            <p:cNvSpPr>
              <a:spLocks noChangeArrowheads="1"/>
            </p:cNvSpPr>
            <p:nvPr/>
          </p:nvSpPr>
          <p:spPr bwMode="auto">
            <a:xfrm>
              <a:off x="2492375" y="3905250"/>
              <a:ext cx="2095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43"/>
            <p:cNvSpPr>
              <a:spLocks noChangeArrowheads="1"/>
            </p:cNvSpPr>
            <p:nvPr/>
          </p:nvSpPr>
          <p:spPr bwMode="auto">
            <a:xfrm>
              <a:off x="2492375" y="3905250"/>
              <a:ext cx="2095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44"/>
            <p:cNvSpPr>
              <a:spLocks noChangeArrowheads="1"/>
            </p:cNvSpPr>
            <p:nvPr/>
          </p:nvSpPr>
          <p:spPr bwMode="auto">
            <a:xfrm>
              <a:off x="3114675" y="3736975"/>
              <a:ext cx="2095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45"/>
            <p:cNvSpPr>
              <a:spLocks noChangeArrowheads="1"/>
            </p:cNvSpPr>
            <p:nvPr/>
          </p:nvSpPr>
          <p:spPr bwMode="auto">
            <a:xfrm>
              <a:off x="3114675" y="3736975"/>
              <a:ext cx="2095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46"/>
            <p:cNvSpPr>
              <a:spLocks noChangeArrowheads="1"/>
            </p:cNvSpPr>
            <p:nvPr/>
          </p:nvSpPr>
          <p:spPr bwMode="auto">
            <a:xfrm>
              <a:off x="3794125" y="3565525"/>
              <a:ext cx="209550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47"/>
            <p:cNvSpPr>
              <a:spLocks noChangeArrowheads="1"/>
            </p:cNvSpPr>
            <p:nvPr/>
          </p:nvSpPr>
          <p:spPr bwMode="auto">
            <a:xfrm>
              <a:off x="3794125" y="3565525"/>
              <a:ext cx="20955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48"/>
            <p:cNvSpPr>
              <a:spLocks noChangeArrowheads="1"/>
            </p:cNvSpPr>
            <p:nvPr/>
          </p:nvSpPr>
          <p:spPr bwMode="auto">
            <a:xfrm>
              <a:off x="4476750" y="3397250"/>
              <a:ext cx="2095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49"/>
            <p:cNvSpPr>
              <a:spLocks noChangeArrowheads="1"/>
            </p:cNvSpPr>
            <p:nvPr/>
          </p:nvSpPr>
          <p:spPr bwMode="auto">
            <a:xfrm>
              <a:off x="4476750" y="3397250"/>
              <a:ext cx="2095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50"/>
            <p:cNvSpPr>
              <a:spLocks noChangeArrowheads="1"/>
            </p:cNvSpPr>
            <p:nvPr/>
          </p:nvSpPr>
          <p:spPr bwMode="auto">
            <a:xfrm>
              <a:off x="5156200" y="3168650"/>
              <a:ext cx="2095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51"/>
            <p:cNvSpPr>
              <a:spLocks noChangeArrowheads="1"/>
            </p:cNvSpPr>
            <p:nvPr/>
          </p:nvSpPr>
          <p:spPr bwMode="auto">
            <a:xfrm>
              <a:off x="5156200" y="3168650"/>
              <a:ext cx="2095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52"/>
            <p:cNvSpPr>
              <a:spLocks noChangeArrowheads="1"/>
            </p:cNvSpPr>
            <p:nvPr/>
          </p:nvSpPr>
          <p:spPr bwMode="auto">
            <a:xfrm>
              <a:off x="5778500" y="3000375"/>
              <a:ext cx="209550" cy="196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53"/>
            <p:cNvSpPr>
              <a:spLocks noChangeArrowheads="1"/>
            </p:cNvSpPr>
            <p:nvPr/>
          </p:nvSpPr>
          <p:spPr bwMode="auto">
            <a:xfrm>
              <a:off x="5778500" y="3000375"/>
              <a:ext cx="2095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54"/>
            <p:cNvSpPr>
              <a:spLocks noChangeArrowheads="1"/>
            </p:cNvSpPr>
            <p:nvPr/>
          </p:nvSpPr>
          <p:spPr bwMode="auto">
            <a:xfrm>
              <a:off x="6457950" y="2771775"/>
              <a:ext cx="212725" cy="2000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55"/>
            <p:cNvSpPr>
              <a:spLocks noChangeArrowheads="1"/>
            </p:cNvSpPr>
            <p:nvPr/>
          </p:nvSpPr>
          <p:spPr bwMode="auto">
            <a:xfrm>
              <a:off x="6457950" y="2771775"/>
              <a:ext cx="2127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56"/>
            <p:cNvSpPr>
              <a:spLocks noEditPoints="1"/>
            </p:cNvSpPr>
            <p:nvPr/>
          </p:nvSpPr>
          <p:spPr bwMode="auto">
            <a:xfrm>
              <a:off x="2368550" y="3333750"/>
              <a:ext cx="238125" cy="685800"/>
            </a:xfrm>
            <a:custGeom>
              <a:avLst/>
              <a:gdLst>
                <a:gd name="T0" fmla="*/ 36 w 150"/>
                <a:gd name="T1" fmla="*/ 402 h 432"/>
                <a:gd name="T2" fmla="*/ 6 w 150"/>
                <a:gd name="T3" fmla="*/ 432 h 432"/>
                <a:gd name="T4" fmla="*/ 0 w 150"/>
                <a:gd name="T5" fmla="*/ 388 h 432"/>
                <a:gd name="T6" fmla="*/ 36 w 150"/>
                <a:gd name="T7" fmla="*/ 402 h 432"/>
                <a:gd name="T8" fmla="*/ 150 w 150"/>
                <a:gd name="T9" fmla="*/ 4 h 432"/>
                <a:gd name="T10" fmla="*/ 18 w 150"/>
                <a:gd name="T11" fmla="*/ 402 h 432"/>
                <a:gd name="T12" fmla="*/ 16 w 150"/>
                <a:gd name="T13" fmla="*/ 404 h 432"/>
                <a:gd name="T14" fmla="*/ 14 w 150"/>
                <a:gd name="T15" fmla="*/ 400 h 432"/>
                <a:gd name="T16" fmla="*/ 146 w 150"/>
                <a:gd name="T17" fmla="*/ 2 h 432"/>
                <a:gd name="T18" fmla="*/ 150 w 150"/>
                <a:gd name="T19" fmla="*/ 0 h 432"/>
                <a:gd name="T20" fmla="*/ 150 w 150"/>
                <a:gd name="T21" fmla="*/ 4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50" h="432">
                  <a:moveTo>
                    <a:pt x="36" y="402"/>
                  </a:moveTo>
                  <a:lnTo>
                    <a:pt x="6" y="432"/>
                  </a:lnTo>
                  <a:lnTo>
                    <a:pt x="0" y="388"/>
                  </a:lnTo>
                  <a:lnTo>
                    <a:pt x="36" y="402"/>
                  </a:lnTo>
                  <a:close/>
                  <a:moveTo>
                    <a:pt x="150" y="4"/>
                  </a:moveTo>
                  <a:lnTo>
                    <a:pt x="18" y="402"/>
                  </a:lnTo>
                  <a:lnTo>
                    <a:pt x="16" y="404"/>
                  </a:lnTo>
                  <a:lnTo>
                    <a:pt x="14" y="400"/>
                  </a:lnTo>
                  <a:lnTo>
                    <a:pt x="146" y="2"/>
                  </a:lnTo>
                  <a:lnTo>
                    <a:pt x="150" y="0"/>
                  </a:lnTo>
                  <a:lnTo>
                    <a:pt x="15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57"/>
            <p:cNvSpPr>
              <a:spLocks noEditPoints="1"/>
            </p:cNvSpPr>
            <p:nvPr/>
          </p:nvSpPr>
          <p:spPr bwMode="auto">
            <a:xfrm>
              <a:off x="6515100" y="2425700"/>
              <a:ext cx="285750" cy="174625"/>
            </a:xfrm>
            <a:custGeom>
              <a:avLst/>
              <a:gdLst>
                <a:gd name="T0" fmla="*/ 156 w 180"/>
                <a:gd name="T1" fmla="*/ 74 h 110"/>
                <a:gd name="T2" fmla="*/ 180 w 180"/>
                <a:gd name="T3" fmla="*/ 110 h 110"/>
                <a:gd name="T4" fmla="*/ 138 w 180"/>
                <a:gd name="T5" fmla="*/ 108 h 110"/>
                <a:gd name="T6" fmla="*/ 156 w 180"/>
                <a:gd name="T7" fmla="*/ 74 h 110"/>
                <a:gd name="T8" fmla="*/ 4 w 180"/>
                <a:gd name="T9" fmla="*/ 0 h 110"/>
                <a:gd name="T10" fmla="*/ 154 w 180"/>
                <a:gd name="T11" fmla="*/ 92 h 110"/>
                <a:gd name="T12" fmla="*/ 154 w 180"/>
                <a:gd name="T13" fmla="*/ 96 h 110"/>
                <a:gd name="T14" fmla="*/ 150 w 180"/>
                <a:gd name="T15" fmla="*/ 96 h 110"/>
                <a:gd name="T16" fmla="*/ 0 w 180"/>
                <a:gd name="T17" fmla="*/ 6 h 110"/>
                <a:gd name="T18" fmla="*/ 0 w 180"/>
                <a:gd name="T19" fmla="*/ 2 h 110"/>
                <a:gd name="T20" fmla="*/ 4 w 180"/>
                <a:gd name="T21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110">
                  <a:moveTo>
                    <a:pt x="156" y="74"/>
                  </a:moveTo>
                  <a:lnTo>
                    <a:pt x="180" y="110"/>
                  </a:lnTo>
                  <a:lnTo>
                    <a:pt x="138" y="108"/>
                  </a:lnTo>
                  <a:lnTo>
                    <a:pt x="156" y="74"/>
                  </a:lnTo>
                  <a:close/>
                  <a:moveTo>
                    <a:pt x="4" y="0"/>
                  </a:moveTo>
                  <a:lnTo>
                    <a:pt x="154" y="92"/>
                  </a:lnTo>
                  <a:lnTo>
                    <a:pt x="154" y="96"/>
                  </a:lnTo>
                  <a:lnTo>
                    <a:pt x="150" y="96"/>
                  </a:lnTo>
                  <a:lnTo>
                    <a:pt x="0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58"/>
            <p:cNvSpPr>
              <a:spLocks noEditPoints="1"/>
            </p:cNvSpPr>
            <p:nvPr/>
          </p:nvSpPr>
          <p:spPr bwMode="auto">
            <a:xfrm>
              <a:off x="5438775" y="2879725"/>
              <a:ext cx="168275" cy="288925"/>
            </a:xfrm>
            <a:custGeom>
              <a:avLst/>
              <a:gdLst>
                <a:gd name="T0" fmla="*/ 104 w 106"/>
                <a:gd name="T1" fmla="*/ 140 h 182"/>
                <a:gd name="T2" fmla="*/ 106 w 106"/>
                <a:gd name="T3" fmla="*/ 182 h 182"/>
                <a:gd name="T4" fmla="*/ 70 w 106"/>
                <a:gd name="T5" fmla="*/ 158 h 182"/>
                <a:gd name="T6" fmla="*/ 104 w 106"/>
                <a:gd name="T7" fmla="*/ 140 h 182"/>
                <a:gd name="T8" fmla="*/ 2 w 106"/>
                <a:gd name="T9" fmla="*/ 2 h 182"/>
                <a:gd name="T10" fmla="*/ 94 w 106"/>
                <a:gd name="T11" fmla="*/ 154 h 182"/>
                <a:gd name="T12" fmla="*/ 92 w 106"/>
                <a:gd name="T13" fmla="*/ 158 h 182"/>
                <a:gd name="T14" fmla="*/ 88 w 106"/>
                <a:gd name="T15" fmla="*/ 156 h 182"/>
                <a:gd name="T16" fmla="*/ 0 w 106"/>
                <a:gd name="T17" fmla="*/ 4 h 182"/>
                <a:gd name="T18" fmla="*/ 0 w 106"/>
                <a:gd name="T19" fmla="*/ 0 h 182"/>
                <a:gd name="T20" fmla="*/ 2 w 106"/>
                <a:gd name="T21" fmla="*/ 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6" h="182">
                  <a:moveTo>
                    <a:pt x="104" y="140"/>
                  </a:moveTo>
                  <a:lnTo>
                    <a:pt x="106" y="182"/>
                  </a:lnTo>
                  <a:lnTo>
                    <a:pt x="70" y="158"/>
                  </a:lnTo>
                  <a:lnTo>
                    <a:pt x="104" y="140"/>
                  </a:lnTo>
                  <a:close/>
                  <a:moveTo>
                    <a:pt x="2" y="2"/>
                  </a:moveTo>
                  <a:lnTo>
                    <a:pt x="94" y="154"/>
                  </a:lnTo>
                  <a:lnTo>
                    <a:pt x="92" y="158"/>
                  </a:lnTo>
                  <a:lnTo>
                    <a:pt x="88" y="15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59"/>
            <p:cNvSpPr>
              <a:spLocks noEditPoints="1"/>
            </p:cNvSpPr>
            <p:nvPr/>
          </p:nvSpPr>
          <p:spPr bwMode="auto">
            <a:xfrm>
              <a:off x="4873625" y="2882900"/>
              <a:ext cx="568325" cy="457200"/>
            </a:xfrm>
            <a:custGeom>
              <a:avLst/>
              <a:gdLst>
                <a:gd name="T0" fmla="*/ 42 w 358"/>
                <a:gd name="T1" fmla="*/ 278 h 288"/>
                <a:gd name="T2" fmla="*/ 0 w 358"/>
                <a:gd name="T3" fmla="*/ 288 h 288"/>
                <a:gd name="T4" fmla="*/ 18 w 358"/>
                <a:gd name="T5" fmla="*/ 248 h 288"/>
                <a:gd name="T6" fmla="*/ 42 w 358"/>
                <a:gd name="T7" fmla="*/ 278 h 288"/>
                <a:gd name="T8" fmla="*/ 358 w 358"/>
                <a:gd name="T9" fmla="*/ 4 h 288"/>
                <a:gd name="T10" fmla="*/ 26 w 358"/>
                <a:gd name="T11" fmla="*/ 270 h 288"/>
                <a:gd name="T12" fmla="*/ 22 w 358"/>
                <a:gd name="T13" fmla="*/ 268 h 288"/>
                <a:gd name="T14" fmla="*/ 24 w 358"/>
                <a:gd name="T15" fmla="*/ 264 h 288"/>
                <a:gd name="T16" fmla="*/ 356 w 358"/>
                <a:gd name="T17" fmla="*/ 0 h 288"/>
                <a:gd name="T18" fmla="*/ 358 w 358"/>
                <a:gd name="T19" fmla="*/ 0 h 288"/>
                <a:gd name="T20" fmla="*/ 358 w 358"/>
                <a:gd name="T21" fmla="*/ 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8" h="288">
                  <a:moveTo>
                    <a:pt x="42" y="278"/>
                  </a:moveTo>
                  <a:lnTo>
                    <a:pt x="0" y="288"/>
                  </a:lnTo>
                  <a:lnTo>
                    <a:pt x="18" y="248"/>
                  </a:lnTo>
                  <a:lnTo>
                    <a:pt x="42" y="278"/>
                  </a:lnTo>
                  <a:close/>
                  <a:moveTo>
                    <a:pt x="358" y="4"/>
                  </a:moveTo>
                  <a:lnTo>
                    <a:pt x="26" y="270"/>
                  </a:lnTo>
                  <a:lnTo>
                    <a:pt x="22" y="268"/>
                  </a:lnTo>
                  <a:lnTo>
                    <a:pt x="24" y="264"/>
                  </a:lnTo>
                  <a:lnTo>
                    <a:pt x="356" y="0"/>
                  </a:lnTo>
                  <a:lnTo>
                    <a:pt x="358" y="0"/>
                  </a:lnTo>
                  <a:lnTo>
                    <a:pt x="35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60"/>
            <p:cNvSpPr>
              <a:spLocks noEditPoints="1"/>
            </p:cNvSpPr>
            <p:nvPr/>
          </p:nvSpPr>
          <p:spPr bwMode="auto">
            <a:xfrm>
              <a:off x="3905250" y="3051175"/>
              <a:ext cx="234950" cy="514350"/>
            </a:xfrm>
            <a:custGeom>
              <a:avLst/>
              <a:gdLst>
                <a:gd name="T0" fmla="*/ 34 w 148"/>
                <a:gd name="T1" fmla="*/ 298 h 324"/>
                <a:gd name="T2" fmla="*/ 2 w 148"/>
                <a:gd name="T3" fmla="*/ 324 h 324"/>
                <a:gd name="T4" fmla="*/ 0 w 148"/>
                <a:gd name="T5" fmla="*/ 282 h 324"/>
                <a:gd name="T6" fmla="*/ 34 w 148"/>
                <a:gd name="T7" fmla="*/ 298 h 324"/>
                <a:gd name="T8" fmla="*/ 148 w 148"/>
                <a:gd name="T9" fmla="*/ 4 h 324"/>
                <a:gd name="T10" fmla="*/ 16 w 148"/>
                <a:gd name="T11" fmla="*/ 296 h 324"/>
                <a:gd name="T12" fmla="*/ 14 w 148"/>
                <a:gd name="T13" fmla="*/ 298 h 324"/>
                <a:gd name="T14" fmla="*/ 14 w 148"/>
                <a:gd name="T15" fmla="*/ 294 h 324"/>
                <a:gd name="T16" fmla="*/ 142 w 148"/>
                <a:gd name="T17" fmla="*/ 2 h 324"/>
                <a:gd name="T18" fmla="*/ 146 w 148"/>
                <a:gd name="T19" fmla="*/ 0 h 324"/>
                <a:gd name="T20" fmla="*/ 148 w 148"/>
                <a:gd name="T21" fmla="*/ 4 h 3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8" h="324">
                  <a:moveTo>
                    <a:pt x="34" y="298"/>
                  </a:moveTo>
                  <a:lnTo>
                    <a:pt x="2" y="324"/>
                  </a:lnTo>
                  <a:lnTo>
                    <a:pt x="0" y="282"/>
                  </a:lnTo>
                  <a:lnTo>
                    <a:pt x="34" y="298"/>
                  </a:lnTo>
                  <a:close/>
                  <a:moveTo>
                    <a:pt x="148" y="4"/>
                  </a:moveTo>
                  <a:lnTo>
                    <a:pt x="16" y="296"/>
                  </a:lnTo>
                  <a:lnTo>
                    <a:pt x="14" y="298"/>
                  </a:lnTo>
                  <a:lnTo>
                    <a:pt x="14" y="294"/>
                  </a:lnTo>
                  <a:lnTo>
                    <a:pt x="142" y="2"/>
                  </a:lnTo>
                  <a:lnTo>
                    <a:pt x="146" y="0"/>
                  </a:lnTo>
                  <a:lnTo>
                    <a:pt x="14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61"/>
            <p:cNvSpPr>
              <a:spLocks noEditPoints="1"/>
            </p:cNvSpPr>
            <p:nvPr/>
          </p:nvSpPr>
          <p:spPr bwMode="auto">
            <a:xfrm>
              <a:off x="4130675" y="3051175"/>
              <a:ext cx="346075" cy="288925"/>
            </a:xfrm>
            <a:custGeom>
              <a:avLst/>
              <a:gdLst>
                <a:gd name="T0" fmla="*/ 202 w 218"/>
                <a:gd name="T1" fmla="*/ 142 h 182"/>
                <a:gd name="T2" fmla="*/ 218 w 218"/>
                <a:gd name="T3" fmla="*/ 182 h 182"/>
                <a:gd name="T4" fmla="*/ 176 w 218"/>
                <a:gd name="T5" fmla="*/ 172 h 182"/>
                <a:gd name="T6" fmla="*/ 202 w 218"/>
                <a:gd name="T7" fmla="*/ 142 h 182"/>
                <a:gd name="T8" fmla="*/ 4 w 218"/>
                <a:gd name="T9" fmla="*/ 0 h 182"/>
                <a:gd name="T10" fmla="*/ 194 w 218"/>
                <a:gd name="T11" fmla="*/ 158 h 182"/>
                <a:gd name="T12" fmla="*/ 194 w 218"/>
                <a:gd name="T13" fmla="*/ 162 h 182"/>
                <a:gd name="T14" fmla="*/ 192 w 218"/>
                <a:gd name="T15" fmla="*/ 162 h 182"/>
                <a:gd name="T16" fmla="*/ 0 w 218"/>
                <a:gd name="T17" fmla="*/ 4 h 182"/>
                <a:gd name="T18" fmla="*/ 0 w 218"/>
                <a:gd name="T19" fmla="*/ 0 h 182"/>
                <a:gd name="T20" fmla="*/ 4 w 218"/>
                <a:gd name="T2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8" h="182">
                  <a:moveTo>
                    <a:pt x="202" y="142"/>
                  </a:moveTo>
                  <a:lnTo>
                    <a:pt x="218" y="182"/>
                  </a:lnTo>
                  <a:lnTo>
                    <a:pt x="176" y="172"/>
                  </a:lnTo>
                  <a:lnTo>
                    <a:pt x="202" y="142"/>
                  </a:lnTo>
                  <a:close/>
                  <a:moveTo>
                    <a:pt x="4" y="0"/>
                  </a:moveTo>
                  <a:lnTo>
                    <a:pt x="194" y="158"/>
                  </a:lnTo>
                  <a:lnTo>
                    <a:pt x="194" y="162"/>
                  </a:lnTo>
                  <a:lnTo>
                    <a:pt x="192" y="162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62"/>
            <p:cNvSpPr>
              <a:spLocks noEditPoints="1"/>
            </p:cNvSpPr>
            <p:nvPr/>
          </p:nvSpPr>
          <p:spPr bwMode="auto">
            <a:xfrm>
              <a:off x="5876925" y="2965450"/>
              <a:ext cx="692150" cy="419100"/>
            </a:xfrm>
            <a:custGeom>
              <a:avLst/>
              <a:gdLst>
                <a:gd name="T0" fmla="*/ 6 w 436"/>
                <a:gd name="T1" fmla="*/ 146 h 264"/>
                <a:gd name="T2" fmla="*/ 0 w 436"/>
                <a:gd name="T3" fmla="*/ 188 h 264"/>
                <a:gd name="T4" fmla="*/ 436 w 436"/>
                <a:gd name="T5" fmla="*/ 16 h 264"/>
                <a:gd name="T6" fmla="*/ 432 w 436"/>
                <a:gd name="T7" fmla="*/ 52 h 264"/>
                <a:gd name="T8" fmla="*/ 416 w 436"/>
                <a:gd name="T9" fmla="*/ 98 h 264"/>
                <a:gd name="T10" fmla="*/ 396 w 436"/>
                <a:gd name="T11" fmla="*/ 142 h 264"/>
                <a:gd name="T12" fmla="*/ 368 w 436"/>
                <a:gd name="T13" fmla="*/ 182 h 264"/>
                <a:gd name="T14" fmla="*/ 336 w 436"/>
                <a:gd name="T15" fmla="*/ 214 h 264"/>
                <a:gd name="T16" fmla="*/ 300 w 436"/>
                <a:gd name="T17" fmla="*/ 240 h 264"/>
                <a:gd name="T18" fmla="*/ 270 w 436"/>
                <a:gd name="T19" fmla="*/ 254 h 264"/>
                <a:gd name="T20" fmla="*/ 250 w 436"/>
                <a:gd name="T21" fmla="*/ 258 h 264"/>
                <a:gd name="T22" fmla="*/ 228 w 436"/>
                <a:gd name="T23" fmla="*/ 262 h 264"/>
                <a:gd name="T24" fmla="*/ 200 w 436"/>
                <a:gd name="T25" fmla="*/ 262 h 264"/>
                <a:gd name="T26" fmla="*/ 158 w 436"/>
                <a:gd name="T27" fmla="*/ 256 h 264"/>
                <a:gd name="T28" fmla="*/ 122 w 436"/>
                <a:gd name="T29" fmla="*/ 246 h 264"/>
                <a:gd name="T30" fmla="*/ 86 w 436"/>
                <a:gd name="T31" fmla="*/ 234 h 264"/>
                <a:gd name="T32" fmla="*/ 56 w 436"/>
                <a:gd name="T33" fmla="*/ 218 h 264"/>
                <a:gd name="T34" fmla="*/ 32 w 436"/>
                <a:gd name="T35" fmla="*/ 200 h 264"/>
                <a:gd name="T36" fmla="*/ 22 w 436"/>
                <a:gd name="T37" fmla="*/ 188 h 264"/>
                <a:gd name="T38" fmla="*/ 16 w 436"/>
                <a:gd name="T39" fmla="*/ 174 h 264"/>
                <a:gd name="T40" fmla="*/ 24 w 436"/>
                <a:gd name="T41" fmla="*/ 186 h 264"/>
                <a:gd name="T42" fmla="*/ 46 w 436"/>
                <a:gd name="T43" fmla="*/ 204 h 264"/>
                <a:gd name="T44" fmla="*/ 74 w 436"/>
                <a:gd name="T45" fmla="*/ 222 h 264"/>
                <a:gd name="T46" fmla="*/ 104 w 436"/>
                <a:gd name="T47" fmla="*/ 238 h 264"/>
                <a:gd name="T48" fmla="*/ 140 w 436"/>
                <a:gd name="T49" fmla="*/ 248 h 264"/>
                <a:gd name="T50" fmla="*/ 180 w 436"/>
                <a:gd name="T51" fmla="*/ 256 h 264"/>
                <a:gd name="T52" fmla="*/ 220 w 436"/>
                <a:gd name="T53" fmla="*/ 258 h 264"/>
                <a:gd name="T54" fmla="*/ 238 w 436"/>
                <a:gd name="T55" fmla="*/ 256 h 264"/>
                <a:gd name="T56" fmla="*/ 258 w 436"/>
                <a:gd name="T57" fmla="*/ 252 h 264"/>
                <a:gd name="T58" fmla="*/ 278 w 436"/>
                <a:gd name="T59" fmla="*/ 246 h 264"/>
                <a:gd name="T60" fmla="*/ 316 w 436"/>
                <a:gd name="T61" fmla="*/ 224 h 264"/>
                <a:gd name="T62" fmla="*/ 350 w 436"/>
                <a:gd name="T63" fmla="*/ 194 h 264"/>
                <a:gd name="T64" fmla="*/ 380 w 436"/>
                <a:gd name="T65" fmla="*/ 160 h 264"/>
                <a:gd name="T66" fmla="*/ 404 w 436"/>
                <a:gd name="T67" fmla="*/ 118 h 264"/>
                <a:gd name="T68" fmla="*/ 420 w 436"/>
                <a:gd name="T69" fmla="*/ 74 h 264"/>
                <a:gd name="T70" fmla="*/ 430 w 436"/>
                <a:gd name="T71" fmla="*/ 26 h 264"/>
                <a:gd name="T72" fmla="*/ 432 w 436"/>
                <a:gd name="T73" fmla="*/ 4 h 264"/>
                <a:gd name="T74" fmla="*/ 436 w 436"/>
                <a:gd name="T75" fmla="*/ 4 h 2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36" h="264">
                  <a:moveTo>
                    <a:pt x="0" y="188"/>
                  </a:moveTo>
                  <a:lnTo>
                    <a:pt x="6" y="146"/>
                  </a:lnTo>
                  <a:lnTo>
                    <a:pt x="36" y="176"/>
                  </a:lnTo>
                  <a:lnTo>
                    <a:pt x="0" y="188"/>
                  </a:lnTo>
                  <a:close/>
                  <a:moveTo>
                    <a:pt x="436" y="4"/>
                  </a:moveTo>
                  <a:lnTo>
                    <a:pt x="436" y="16"/>
                  </a:lnTo>
                  <a:lnTo>
                    <a:pt x="434" y="26"/>
                  </a:lnTo>
                  <a:lnTo>
                    <a:pt x="432" y="52"/>
                  </a:lnTo>
                  <a:lnTo>
                    <a:pt x="424" y="76"/>
                  </a:lnTo>
                  <a:lnTo>
                    <a:pt x="416" y="98"/>
                  </a:lnTo>
                  <a:lnTo>
                    <a:pt x="406" y="122"/>
                  </a:lnTo>
                  <a:lnTo>
                    <a:pt x="396" y="142"/>
                  </a:lnTo>
                  <a:lnTo>
                    <a:pt x="382" y="162"/>
                  </a:lnTo>
                  <a:lnTo>
                    <a:pt x="368" y="182"/>
                  </a:lnTo>
                  <a:lnTo>
                    <a:pt x="354" y="198"/>
                  </a:lnTo>
                  <a:lnTo>
                    <a:pt x="336" y="214"/>
                  </a:lnTo>
                  <a:lnTo>
                    <a:pt x="318" y="228"/>
                  </a:lnTo>
                  <a:lnTo>
                    <a:pt x="300" y="240"/>
                  </a:lnTo>
                  <a:lnTo>
                    <a:pt x="280" y="250"/>
                  </a:lnTo>
                  <a:lnTo>
                    <a:pt x="270" y="254"/>
                  </a:lnTo>
                  <a:lnTo>
                    <a:pt x="260" y="256"/>
                  </a:lnTo>
                  <a:lnTo>
                    <a:pt x="250" y="258"/>
                  </a:lnTo>
                  <a:lnTo>
                    <a:pt x="240" y="262"/>
                  </a:lnTo>
                  <a:lnTo>
                    <a:pt x="228" y="262"/>
                  </a:lnTo>
                  <a:lnTo>
                    <a:pt x="220" y="264"/>
                  </a:lnTo>
                  <a:lnTo>
                    <a:pt x="200" y="262"/>
                  </a:lnTo>
                  <a:lnTo>
                    <a:pt x="178" y="260"/>
                  </a:lnTo>
                  <a:lnTo>
                    <a:pt x="158" y="256"/>
                  </a:lnTo>
                  <a:lnTo>
                    <a:pt x="140" y="252"/>
                  </a:lnTo>
                  <a:lnTo>
                    <a:pt x="122" y="246"/>
                  </a:lnTo>
                  <a:lnTo>
                    <a:pt x="104" y="240"/>
                  </a:lnTo>
                  <a:lnTo>
                    <a:pt x="86" y="234"/>
                  </a:lnTo>
                  <a:lnTo>
                    <a:pt x="70" y="226"/>
                  </a:lnTo>
                  <a:lnTo>
                    <a:pt x="56" y="218"/>
                  </a:lnTo>
                  <a:lnTo>
                    <a:pt x="42" y="210"/>
                  </a:lnTo>
                  <a:lnTo>
                    <a:pt x="32" y="200"/>
                  </a:lnTo>
                  <a:lnTo>
                    <a:pt x="22" y="190"/>
                  </a:lnTo>
                  <a:lnTo>
                    <a:pt x="22" y="188"/>
                  </a:lnTo>
                  <a:lnTo>
                    <a:pt x="16" y="176"/>
                  </a:lnTo>
                  <a:lnTo>
                    <a:pt x="16" y="174"/>
                  </a:lnTo>
                  <a:lnTo>
                    <a:pt x="18" y="174"/>
                  </a:lnTo>
                  <a:lnTo>
                    <a:pt x="24" y="186"/>
                  </a:lnTo>
                  <a:lnTo>
                    <a:pt x="34" y="194"/>
                  </a:lnTo>
                  <a:lnTo>
                    <a:pt x="46" y="204"/>
                  </a:lnTo>
                  <a:lnTo>
                    <a:pt x="60" y="214"/>
                  </a:lnTo>
                  <a:lnTo>
                    <a:pt x="74" y="222"/>
                  </a:lnTo>
                  <a:lnTo>
                    <a:pt x="88" y="228"/>
                  </a:lnTo>
                  <a:lnTo>
                    <a:pt x="104" y="238"/>
                  </a:lnTo>
                  <a:lnTo>
                    <a:pt x="122" y="242"/>
                  </a:lnTo>
                  <a:lnTo>
                    <a:pt x="140" y="248"/>
                  </a:lnTo>
                  <a:lnTo>
                    <a:pt x="160" y="252"/>
                  </a:lnTo>
                  <a:lnTo>
                    <a:pt x="180" y="256"/>
                  </a:lnTo>
                  <a:lnTo>
                    <a:pt x="200" y="256"/>
                  </a:lnTo>
                  <a:lnTo>
                    <a:pt x="220" y="258"/>
                  </a:lnTo>
                  <a:lnTo>
                    <a:pt x="228" y="256"/>
                  </a:lnTo>
                  <a:lnTo>
                    <a:pt x="238" y="256"/>
                  </a:lnTo>
                  <a:lnTo>
                    <a:pt x="248" y="256"/>
                  </a:lnTo>
                  <a:lnTo>
                    <a:pt x="258" y="252"/>
                  </a:lnTo>
                  <a:lnTo>
                    <a:pt x="268" y="248"/>
                  </a:lnTo>
                  <a:lnTo>
                    <a:pt x="278" y="246"/>
                  </a:lnTo>
                  <a:lnTo>
                    <a:pt x="296" y="236"/>
                  </a:lnTo>
                  <a:lnTo>
                    <a:pt x="316" y="224"/>
                  </a:lnTo>
                  <a:lnTo>
                    <a:pt x="332" y="210"/>
                  </a:lnTo>
                  <a:lnTo>
                    <a:pt x="350" y="194"/>
                  </a:lnTo>
                  <a:lnTo>
                    <a:pt x="364" y="178"/>
                  </a:lnTo>
                  <a:lnTo>
                    <a:pt x="380" y="160"/>
                  </a:lnTo>
                  <a:lnTo>
                    <a:pt x="392" y="140"/>
                  </a:lnTo>
                  <a:lnTo>
                    <a:pt x="404" y="118"/>
                  </a:lnTo>
                  <a:lnTo>
                    <a:pt x="414" y="96"/>
                  </a:lnTo>
                  <a:lnTo>
                    <a:pt x="420" y="74"/>
                  </a:lnTo>
                  <a:lnTo>
                    <a:pt x="426" y="52"/>
                  </a:lnTo>
                  <a:lnTo>
                    <a:pt x="430" y="26"/>
                  </a:lnTo>
                  <a:lnTo>
                    <a:pt x="432" y="16"/>
                  </a:lnTo>
                  <a:lnTo>
                    <a:pt x="432" y="4"/>
                  </a:lnTo>
                  <a:lnTo>
                    <a:pt x="432" y="0"/>
                  </a:lnTo>
                  <a:lnTo>
                    <a:pt x="43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63"/>
            <p:cNvSpPr>
              <a:spLocks noEditPoints="1"/>
            </p:cNvSpPr>
            <p:nvPr/>
          </p:nvSpPr>
          <p:spPr bwMode="auto">
            <a:xfrm>
              <a:off x="4575175" y="3362325"/>
              <a:ext cx="692150" cy="415925"/>
            </a:xfrm>
            <a:custGeom>
              <a:avLst/>
              <a:gdLst>
                <a:gd name="T0" fmla="*/ 4 w 436"/>
                <a:gd name="T1" fmla="*/ 146 h 262"/>
                <a:gd name="T2" fmla="*/ 0 w 436"/>
                <a:gd name="T3" fmla="*/ 188 h 262"/>
                <a:gd name="T4" fmla="*/ 434 w 436"/>
                <a:gd name="T5" fmla="*/ 14 h 262"/>
                <a:gd name="T6" fmla="*/ 430 w 436"/>
                <a:gd name="T7" fmla="*/ 50 h 262"/>
                <a:gd name="T8" fmla="*/ 416 w 436"/>
                <a:gd name="T9" fmla="*/ 98 h 262"/>
                <a:gd name="T10" fmla="*/ 394 w 436"/>
                <a:gd name="T11" fmla="*/ 142 h 262"/>
                <a:gd name="T12" fmla="*/ 366 w 436"/>
                <a:gd name="T13" fmla="*/ 182 h 262"/>
                <a:gd name="T14" fmla="*/ 334 w 436"/>
                <a:gd name="T15" fmla="*/ 214 h 262"/>
                <a:gd name="T16" fmla="*/ 298 w 436"/>
                <a:gd name="T17" fmla="*/ 240 h 262"/>
                <a:gd name="T18" fmla="*/ 278 w 436"/>
                <a:gd name="T19" fmla="*/ 250 h 262"/>
                <a:gd name="T20" fmla="*/ 260 w 436"/>
                <a:gd name="T21" fmla="*/ 256 h 262"/>
                <a:gd name="T22" fmla="*/ 240 w 436"/>
                <a:gd name="T23" fmla="*/ 262 h 262"/>
                <a:gd name="T24" fmla="*/ 218 w 436"/>
                <a:gd name="T25" fmla="*/ 262 h 262"/>
                <a:gd name="T26" fmla="*/ 178 w 436"/>
                <a:gd name="T27" fmla="*/ 260 h 262"/>
                <a:gd name="T28" fmla="*/ 140 w 436"/>
                <a:gd name="T29" fmla="*/ 254 h 262"/>
                <a:gd name="T30" fmla="*/ 102 w 436"/>
                <a:gd name="T31" fmla="*/ 242 h 262"/>
                <a:gd name="T32" fmla="*/ 70 w 436"/>
                <a:gd name="T33" fmla="*/ 226 h 262"/>
                <a:gd name="T34" fmla="*/ 42 w 436"/>
                <a:gd name="T35" fmla="*/ 210 h 262"/>
                <a:gd name="T36" fmla="*/ 20 w 436"/>
                <a:gd name="T37" fmla="*/ 190 h 262"/>
                <a:gd name="T38" fmla="*/ 14 w 436"/>
                <a:gd name="T39" fmla="*/ 174 h 262"/>
                <a:gd name="T40" fmla="*/ 26 w 436"/>
                <a:gd name="T41" fmla="*/ 186 h 262"/>
                <a:gd name="T42" fmla="*/ 34 w 436"/>
                <a:gd name="T43" fmla="*/ 196 h 262"/>
                <a:gd name="T44" fmla="*/ 58 w 436"/>
                <a:gd name="T45" fmla="*/ 214 h 262"/>
                <a:gd name="T46" fmla="*/ 88 w 436"/>
                <a:gd name="T47" fmla="*/ 230 h 262"/>
                <a:gd name="T48" fmla="*/ 122 w 436"/>
                <a:gd name="T49" fmla="*/ 244 h 262"/>
                <a:gd name="T50" fmla="*/ 160 w 436"/>
                <a:gd name="T51" fmla="*/ 252 h 262"/>
                <a:gd name="T52" fmla="*/ 198 w 436"/>
                <a:gd name="T53" fmla="*/ 258 h 262"/>
                <a:gd name="T54" fmla="*/ 228 w 436"/>
                <a:gd name="T55" fmla="*/ 258 h 262"/>
                <a:gd name="T56" fmla="*/ 248 w 436"/>
                <a:gd name="T57" fmla="*/ 254 h 262"/>
                <a:gd name="T58" fmla="*/ 268 w 436"/>
                <a:gd name="T59" fmla="*/ 248 h 262"/>
                <a:gd name="T60" fmla="*/ 286 w 436"/>
                <a:gd name="T61" fmla="*/ 242 h 262"/>
                <a:gd name="T62" fmla="*/ 314 w 436"/>
                <a:gd name="T63" fmla="*/ 224 h 262"/>
                <a:gd name="T64" fmla="*/ 348 w 436"/>
                <a:gd name="T65" fmla="*/ 196 h 262"/>
                <a:gd name="T66" fmla="*/ 378 w 436"/>
                <a:gd name="T67" fmla="*/ 160 h 262"/>
                <a:gd name="T68" fmla="*/ 402 w 436"/>
                <a:gd name="T69" fmla="*/ 118 h 262"/>
                <a:gd name="T70" fmla="*/ 420 w 436"/>
                <a:gd name="T71" fmla="*/ 74 h 262"/>
                <a:gd name="T72" fmla="*/ 428 w 436"/>
                <a:gd name="T73" fmla="*/ 26 h 262"/>
                <a:gd name="T74" fmla="*/ 430 w 436"/>
                <a:gd name="T75" fmla="*/ 2 h 262"/>
                <a:gd name="T76" fmla="*/ 436 w 436"/>
                <a:gd name="T77" fmla="*/ 2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6" h="262">
                  <a:moveTo>
                    <a:pt x="0" y="188"/>
                  </a:moveTo>
                  <a:lnTo>
                    <a:pt x="4" y="146"/>
                  </a:lnTo>
                  <a:lnTo>
                    <a:pt x="36" y="174"/>
                  </a:lnTo>
                  <a:lnTo>
                    <a:pt x="0" y="188"/>
                  </a:lnTo>
                  <a:close/>
                  <a:moveTo>
                    <a:pt x="436" y="2"/>
                  </a:moveTo>
                  <a:lnTo>
                    <a:pt x="434" y="14"/>
                  </a:lnTo>
                  <a:lnTo>
                    <a:pt x="434" y="26"/>
                  </a:lnTo>
                  <a:lnTo>
                    <a:pt x="430" y="50"/>
                  </a:lnTo>
                  <a:lnTo>
                    <a:pt x="424" y="76"/>
                  </a:lnTo>
                  <a:lnTo>
                    <a:pt x="416" y="98"/>
                  </a:lnTo>
                  <a:lnTo>
                    <a:pt x="406" y="120"/>
                  </a:lnTo>
                  <a:lnTo>
                    <a:pt x="394" y="142"/>
                  </a:lnTo>
                  <a:lnTo>
                    <a:pt x="382" y="162"/>
                  </a:lnTo>
                  <a:lnTo>
                    <a:pt x="366" y="182"/>
                  </a:lnTo>
                  <a:lnTo>
                    <a:pt x="352" y="200"/>
                  </a:lnTo>
                  <a:lnTo>
                    <a:pt x="334" y="214"/>
                  </a:lnTo>
                  <a:lnTo>
                    <a:pt x="316" y="228"/>
                  </a:lnTo>
                  <a:lnTo>
                    <a:pt x="298" y="240"/>
                  </a:lnTo>
                  <a:lnTo>
                    <a:pt x="288" y="244"/>
                  </a:lnTo>
                  <a:lnTo>
                    <a:pt x="278" y="250"/>
                  </a:lnTo>
                  <a:lnTo>
                    <a:pt x="268" y="254"/>
                  </a:lnTo>
                  <a:lnTo>
                    <a:pt x="260" y="256"/>
                  </a:lnTo>
                  <a:lnTo>
                    <a:pt x="250" y="260"/>
                  </a:lnTo>
                  <a:lnTo>
                    <a:pt x="240" y="262"/>
                  </a:lnTo>
                  <a:lnTo>
                    <a:pt x="228" y="262"/>
                  </a:lnTo>
                  <a:lnTo>
                    <a:pt x="218" y="262"/>
                  </a:lnTo>
                  <a:lnTo>
                    <a:pt x="198" y="262"/>
                  </a:lnTo>
                  <a:lnTo>
                    <a:pt x="178" y="260"/>
                  </a:lnTo>
                  <a:lnTo>
                    <a:pt x="158" y="256"/>
                  </a:lnTo>
                  <a:lnTo>
                    <a:pt x="140" y="254"/>
                  </a:lnTo>
                  <a:lnTo>
                    <a:pt x="120" y="248"/>
                  </a:lnTo>
                  <a:lnTo>
                    <a:pt x="102" y="242"/>
                  </a:lnTo>
                  <a:lnTo>
                    <a:pt x="86" y="234"/>
                  </a:lnTo>
                  <a:lnTo>
                    <a:pt x="70" y="226"/>
                  </a:lnTo>
                  <a:lnTo>
                    <a:pt x="56" y="218"/>
                  </a:lnTo>
                  <a:lnTo>
                    <a:pt x="42" y="210"/>
                  </a:lnTo>
                  <a:lnTo>
                    <a:pt x="30" y="200"/>
                  </a:lnTo>
                  <a:lnTo>
                    <a:pt x="20" y="190"/>
                  </a:lnTo>
                  <a:lnTo>
                    <a:pt x="14" y="176"/>
                  </a:lnTo>
                  <a:lnTo>
                    <a:pt x="14" y="174"/>
                  </a:lnTo>
                  <a:lnTo>
                    <a:pt x="18" y="174"/>
                  </a:lnTo>
                  <a:lnTo>
                    <a:pt x="26" y="186"/>
                  </a:lnTo>
                  <a:lnTo>
                    <a:pt x="24" y="186"/>
                  </a:lnTo>
                  <a:lnTo>
                    <a:pt x="34" y="196"/>
                  </a:lnTo>
                  <a:lnTo>
                    <a:pt x="46" y="206"/>
                  </a:lnTo>
                  <a:lnTo>
                    <a:pt x="58" y="214"/>
                  </a:lnTo>
                  <a:lnTo>
                    <a:pt x="74" y="222"/>
                  </a:lnTo>
                  <a:lnTo>
                    <a:pt x="88" y="230"/>
                  </a:lnTo>
                  <a:lnTo>
                    <a:pt x="104" y="236"/>
                  </a:lnTo>
                  <a:lnTo>
                    <a:pt x="122" y="244"/>
                  </a:lnTo>
                  <a:lnTo>
                    <a:pt x="140" y="248"/>
                  </a:lnTo>
                  <a:lnTo>
                    <a:pt x="160" y="252"/>
                  </a:lnTo>
                  <a:lnTo>
                    <a:pt x="180" y="254"/>
                  </a:lnTo>
                  <a:lnTo>
                    <a:pt x="198" y="258"/>
                  </a:lnTo>
                  <a:lnTo>
                    <a:pt x="218" y="258"/>
                  </a:lnTo>
                  <a:lnTo>
                    <a:pt x="228" y="258"/>
                  </a:lnTo>
                  <a:lnTo>
                    <a:pt x="238" y="256"/>
                  </a:lnTo>
                  <a:lnTo>
                    <a:pt x="248" y="254"/>
                  </a:lnTo>
                  <a:lnTo>
                    <a:pt x="258" y="252"/>
                  </a:lnTo>
                  <a:lnTo>
                    <a:pt x="268" y="248"/>
                  </a:lnTo>
                  <a:lnTo>
                    <a:pt x="278" y="244"/>
                  </a:lnTo>
                  <a:lnTo>
                    <a:pt x="286" y="242"/>
                  </a:lnTo>
                  <a:lnTo>
                    <a:pt x="294" y="236"/>
                  </a:lnTo>
                  <a:lnTo>
                    <a:pt x="314" y="224"/>
                  </a:lnTo>
                  <a:lnTo>
                    <a:pt x="330" y="210"/>
                  </a:lnTo>
                  <a:lnTo>
                    <a:pt x="348" y="196"/>
                  </a:lnTo>
                  <a:lnTo>
                    <a:pt x="364" y="178"/>
                  </a:lnTo>
                  <a:lnTo>
                    <a:pt x="378" y="160"/>
                  </a:lnTo>
                  <a:lnTo>
                    <a:pt x="392" y="138"/>
                  </a:lnTo>
                  <a:lnTo>
                    <a:pt x="402" y="118"/>
                  </a:lnTo>
                  <a:lnTo>
                    <a:pt x="412" y="96"/>
                  </a:lnTo>
                  <a:lnTo>
                    <a:pt x="420" y="74"/>
                  </a:lnTo>
                  <a:lnTo>
                    <a:pt x="426" y="50"/>
                  </a:lnTo>
                  <a:lnTo>
                    <a:pt x="428" y="26"/>
                  </a:lnTo>
                  <a:lnTo>
                    <a:pt x="430" y="14"/>
                  </a:lnTo>
                  <a:lnTo>
                    <a:pt x="430" y="2"/>
                  </a:lnTo>
                  <a:lnTo>
                    <a:pt x="432" y="0"/>
                  </a:lnTo>
                  <a:lnTo>
                    <a:pt x="43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64"/>
            <p:cNvSpPr>
              <a:spLocks noEditPoints="1"/>
            </p:cNvSpPr>
            <p:nvPr/>
          </p:nvSpPr>
          <p:spPr bwMode="auto">
            <a:xfrm>
              <a:off x="3219450" y="3590925"/>
              <a:ext cx="1365250" cy="527050"/>
            </a:xfrm>
            <a:custGeom>
              <a:avLst/>
              <a:gdLst>
                <a:gd name="T0" fmla="*/ 0 w 860"/>
                <a:gd name="T1" fmla="*/ 216 h 332"/>
                <a:gd name="T2" fmla="*/ 6 w 860"/>
                <a:gd name="T3" fmla="*/ 260 h 332"/>
                <a:gd name="T4" fmla="*/ 860 w 860"/>
                <a:gd name="T5" fmla="*/ 18 h 332"/>
                <a:gd name="T6" fmla="*/ 856 w 860"/>
                <a:gd name="T7" fmla="*/ 48 h 332"/>
                <a:gd name="T8" fmla="*/ 846 w 860"/>
                <a:gd name="T9" fmla="*/ 78 h 332"/>
                <a:gd name="T10" fmla="*/ 832 w 860"/>
                <a:gd name="T11" fmla="*/ 110 h 332"/>
                <a:gd name="T12" fmla="*/ 814 w 860"/>
                <a:gd name="T13" fmla="*/ 138 h 332"/>
                <a:gd name="T14" fmla="*/ 794 w 860"/>
                <a:gd name="T15" fmla="*/ 166 h 332"/>
                <a:gd name="T16" fmla="*/ 768 w 860"/>
                <a:gd name="T17" fmla="*/ 192 h 332"/>
                <a:gd name="T18" fmla="*/ 740 w 860"/>
                <a:gd name="T19" fmla="*/ 218 h 332"/>
                <a:gd name="T20" fmla="*/ 710 w 860"/>
                <a:gd name="T21" fmla="*/ 242 h 332"/>
                <a:gd name="T22" fmla="*/ 662 w 860"/>
                <a:gd name="T23" fmla="*/ 272 h 332"/>
                <a:gd name="T24" fmla="*/ 626 w 860"/>
                <a:gd name="T25" fmla="*/ 290 h 332"/>
                <a:gd name="T26" fmla="*/ 588 w 860"/>
                <a:gd name="T27" fmla="*/ 304 h 332"/>
                <a:gd name="T28" fmla="*/ 550 w 860"/>
                <a:gd name="T29" fmla="*/ 316 h 332"/>
                <a:gd name="T30" fmla="*/ 510 w 860"/>
                <a:gd name="T31" fmla="*/ 326 h 332"/>
                <a:gd name="T32" fmla="*/ 470 w 860"/>
                <a:gd name="T33" fmla="*/ 332 h 332"/>
                <a:gd name="T34" fmla="*/ 430 w 860"/>
                <a:gd name="T35" fmla="*/ 332 h 332"/>
                <a:gd name="T36" fmla="*/ 350 w 860"/>
                <a:gd name="T37" fmla="*/ 332 h 332"/>
                <a:gd name="T38" fmla="*/ 272 w 860"/>
                <a:gd name="T39" fmla="*/ 322 h 332"/>
                <a:gd name="T40" fmla="*/ 200 w 860"/>
                <a:gd name="T41" fmla="*/ 312 h 332"/>
                <a:gd name="T42" fmla="*/ 150 w 860"/>
                <a:gd name="T43" fmla="*/ 302 h 332"/>
                <a:gd name="T44" fmla="*/ 120 w 860"/>
                <a:gd name="T45" fmla="*/ 294 h 332"/>
                <a:gd name="T46" fmla="*/ 92 w 860"/>
                <a:gd name="T47" fmla="*/ 284 h 332"/>
                <a:gd name="T48" fmla="*/ 66 w 860"/>
                <a:gd name="T49" fmla="*/ 276 h 332"/>
                <a:gd name="T50" fmla="*/ 46 w 860"/>
                <a:gd name="T51" fmla="*/ 266 h 332"/>
                <a:gd name="T52" fmla="*/ 28 w 860"/>
                <a:gd name="T53" fmla="*/ 254 h 332"/>
                <a:gd name="T54" fmla="*/ 16 w 860"/>
                <a:gd name="T55" fmla="*/ 242 h 332"/>
                <a:gd name="T56" fmla="*/ 32 w 860"/>
                <a:gd name="T57" fmla="*/ 252 h 332"/>
                <a:gd name="T58" fmla="*/ 48 w 860"/>
                <a:gd name="T59" fmla="*/ 260 h 332"/>
                <a:gd name="T60" fmla="*/ 68 w 860"/>
                <a:gd name="T61" fmla="*/ 270 h 332"/>
                <a:gd name="T62" fmla="*/ 94 w 860"/>
                <a:gd name="T63" fmla="*/ 280 h 332"/>
                <a:gd name="T64" fmla="*/ 120 w 860"/>
                <a:gd name="T65" fmla="*/ 288 h 332"/>
                <a:gd name="T66" fmla="*/ 150 w 860"/>
                <a:gd name="T67" fmla="*/ 296 h 332"/>
                <a:gd name="T68" fmla="*/ 200 w 860"/>
                <a:gd name="T69" fmla="*/ 306 h 332"/>
                <a:gd name="T70" fmla="*/ 272 w 860"/>
                <a:gd name="T71" fmla="*/ 318 h 332"/>
                <a:gd name="T72" fmla="*/ 350 w 860"/>
                <a:gd name="T73" fmla="*/ 326 h 332"/>
                <a:gd name="T74" fmla="*/ 430 w 860"/>
                <a:gd name="T75" fmla="*/ 328 h 332"/>
                <a:gd name="T76" fmla="*/ 470 w 860"/>
                <a:gd name="T77" fmla="*/ 326 h 332"/>
                <a:gd name="T78" fmla="*/ 510 w 860"/>
                <a:gd name="T79" fmla="*/ 322 h 332"/>
                <a:gd name="T80" fmla="*/ 548 w 860"/>
                <a:gd name="T81" fmla="*/ 312 h 332"/>
                <a:gd name="T82" fmla="*/ 586 w 860"/>
                <a:gd name="T83" fmla="*/ 300 h 332"/>
                <a:gd name="T84" fmla="*/ 624 w 860"/>
                <a:gd name="T85" fmla="*/ 286 h 332"/>
                <a:gd name="T86" fmla="*/ 658 w 860"/>
                <a:gd name="T87" fmla="*/ 268 h 332"/>
                <a:gd name="T88" fmla="*/ 708 w 860"/>
                <a:gd name="T89" fmla="*/ 236 h 332"/>
                <a:gd name="T90" fmla="*/ 738 w 860"/>
                <a:gd name="T91" fmla="*/ 214 h 332"/>
                <a:gd name="T92" fmla="*/ 766 w 860"/>
                <a:gd name="T93" fmla="*/ 190 h 332"/>
                <a:gd name="T94" fmla="*/ 790 w 860"/>
                <a:gd name="T95" fmla="*/ 162 h 332"/>
                <a:gd name="T96" fmla="*/ 812 w 860"/>
                <a:gd name="T97" fmla="*/ 136 h 332"/>
                <a:gd name="T98" fmla="*/ 828 w 860"/>
                <a:gd name="T99" fmla="*/ 108 h 332"/>
                <a:gd name="T100" fmla="*/ 840 w 860"/>
                <a:gd name="T101" fmla="*/ 76 h 332"/>
                <a:gd name="T102" fmla="*/ 850 w 860"/>
                <a:gd name="T103" fmla="*/ 48 h 332"/>
                <a:gd name="T104" fmla="*/ 856 w 860"/>
                <a:gd name="T105" fmla="*/ 16 h 332"/>
                <a:gd name="T106" fmla="*/ 858 w 860"/>
                <a:gd name="T107" fmla="*/ 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60" h="332">
                  <a:moveTo>
                    <a:pt x="6" y="260"/>
                  </a:moveTo>
                  <a:lnTo>
                    <a:pt x="0" y="216"/>
                  </a:lnTo>
                  <a:lnTo>
                    <a:pt x="38" y="238"/>
                  </a:lnTo>
                  <a:lnTo>
                    <a:pt x="6" y="260"/>
                  </a:lnTo>
                  <a:close/>
                  <a:moveTo>
                    <a:pt x="860" y="2"/>
                  </a:moveTo>
                  <a:lnTo>
                    <a:pt x="860" y="18"/>
                  </a:lnTo>
                  <a:lnTo>
                    <a:pt x="858" y="32"/>
                  </a:lnTo>
                  <a:lnTo>
                    <a:pt x="856" y="48"/>
                  </a:lnTo>
                  <a:lnTo>
                    <a:pt x="852" y="64"/>
                  </a:lnTo>
                  <a:lnTo>
                    <a:pt x="846" y="78"/>
                  </a:lnTo>
                  <a:lnTo>
                    <a:pt x="838" y="94"/>
                  </a:lnTo>
                  <a:lnTo>
                    <a:pt x="832" y="110"/>
                  </a:lnTo>
                  <a:lnTo>
                    <a:pt x="824" y="124"/>
                  </a:lnTo>
                  <a:lnTo>
                    <a:pt x="814" y="138"/>
                  </a:lnTo>
                  <a:lnTo>
                    <a:pt x="804" y="152"/>
                  </a:lnTo>
                  <a:lnTo>
                    <a:pt x="794" y="166"/>
                  </a:lnTo>
                  <a:lnTo>
                    <a:pt x="782" y="180"/>
                  </a:lnTo>
                  <a:lnTo>
                    <a:pt x="768" y="192"/>
                  </a:lnTo>
                  <a:lnTo>
                    <a:pt x="756" y="206"/>
                  </a:lnTo>
                  <a:lnTo>
                    <a:pt x="740" y="218"/>
                  </a:lnTo>
                  <a:lnTo>
                    <a:pt x="726" y="230"/>
                  </a:lnTo>
                  <a:lnTo>
                    <a:pt x="710" y="242"/>
                  </a:lnTo>
                  <a:lnTo>
                    <a:pt x="694" y="252"/>
                  </a:lnTo>
                  <a:lnTo>
                    <a:pt x="662" y="272"/>
                  </a:lnTo>
                  <a:lnTo>
                    <a:pt x="644" y="280"/>
                  </a:lnTo>
                  <a:lnTo>
                    <a:pt x="626" y="290"/>
                  </a:lnTo>
                  <a:lnTo>
                    <a:pt x="608" y="296"/>
                  </a:lnTo>
                  <a:lnTo>
                    <a:pt x="588" y="304"/>
                  </a:lnTo>
                  <a:lnTo>
                    <a:pt x="570" y="312"/>
                  </a:lnTo>
                  <a:lnTo>
                    <a:pt x="550" y="316"/>
                  </a:lnTo>
                  <a:lnTo>
                    <a:pt x="530" y="322"/>
                  </a:lnTo>
                  <a:lnTo>
                    <a:pt x="510" y="326"/>
                  </a:lnTo>
                  <a:lnTo>
                    <a:pt x="490" y="330"/>
                  </a:lnTo>
                  <a:lnTo>
                    <a:pt x="470" y="332"/>
                  </a:lnTo>
                  <a:lnTo>
                    <a:pt x="450" y="332"/>
                  </a:lnTo>
                  <a:lnTo>
                    <a:pt x="430" y="332"/>
                  </a:lnTo>
                  <a:lnTo>
                    <a:pt x="390" y="332"/>
                  </a:lnTo>
                  <a:lnTo>
                    <a:pt x="350" y="332"/>
                  </a:lnTo>
                  <a:lnTo>
                    <a:pt x="310" y="328"/>
                  </a:lnTo>
                  <a:lnTo>
                    <a:pt x="272" y="322"/>
                  </a:lnTo>
                  <a:lnTo>
                    <a:pt x="236" y="318"/>
                  </a:lnTo>
                  <a:lnTo>
                    <a:pt x="200" y="312"/>
                  </a:lnTo>
                  <a:lnTo>
                    <a:pt x="164" y="304"/>
                  </a:lnTo>
                  <a:lnTo>
                    <a:pt x="150" y="302"/>
                  </a:lnTo>
                  <a:lnTo>
                    <a:pt x="134" y="296"/>
                  </a:lnTo>
                  <a:lnTo>
                    <a:pt x="120" y="294"/>
                  </a:lnTo>
                  <a:lnTo>
                    <a:pt x="104" y="288"/>
                  </a:lnTo>
                  <a:lnTo>
                    <a:pt x="92" y="284"/>
                  </a:lnTo>
                  <a:lnTo>
                    <a:pt x="78" y="280"/>
                  </a:lnTo>
                  <a:lnTo>
                    <a:pt x="66" y="276"/>
                  </a:lnTo>
                  <a:lnTo>
                    <a:pt x="56" y="270"/>
                  </a:lnTo>
                  <a:lnTo>
                    <a:pt x="46" y="266"/>
                  </a:lnTo>
                  <a:lnTo>
                    <a:pt x="36" y="260"/>
                  </a:lnTo>
                  <a:lnTo>
                    <a:pt x="28" y="254"/>
                  </a:lnTo>
                  <a:lnTo>
                    <a:pt x="16" y="244"/>
                  </a:lnTo>
                  <a:lnTo>
                    <a:pt x="16" y="242"/>
                  </a:lnTo>
                  <a:lnTo>
                    <a:pt x="20" y="242"/>
                  </a:lnTo>
                  <a:lnTo>
                    <a:pt x="32" y="252"/>
                  </a:lnTo>
                  <a:lnTo>
                    <a:pt x="40" y="256"/>
                  </a:lnTo>
                  <a:lnTo>
                    <a:pt x="48" y="260"/>
                  </a:lnTo>
                  <a:lnTo>
                    <a:pt x="58" y="266"/>
                  </a:lnTo>
                  <a:lnTo>
                    <a:pt x="68" y="270"/>
                  </a:lnTo>
                  <a:lnTo>
                    <a:pt x="80" y="276"/>
                  </a:lnTo>
                  <a:lnTo>
                    <a:pt x="94" y="280"/>
                  </a:lnTo>
                  <a:lnTo>
                    <a:pt x="106" y="284"/>
                  </a:lnTo>
                  <a:lnTo>
                    <a:pt x="120" y="288"/>
                  </a:lnTo>
                  <a:lnTo>
                    <a:pt x="136" y="292"/>
                  </a:lnTo>
                  <a:lnTo>
                    <a:pt x="150" y="296"/>
                  </a:lnTo>
                  <a:lnTo>
                    <a:pt x="166" y="300"/>
                  </a:lnTo>
                  <a:lnTo>
                    <a:pt x="200" y="306"/>
                  </a:lnTo>
                  <a:lnTo>
                    <a:pt x="236" y="314"/>
                  </a:lnTo>
                  <a:lnTo>
                    <a:pt x="272" y="318"/>
                  </a:lnTo>
                  <a:lnTo>
                    <a:pt x="310" y="322"/>
                  </a:lnTo>
                  <a:lnTo>
                    <a:pt x="350" y="326"/>
                  </a:lnTo>
                  <a:lnTo>
                    <a:pt x="390" y="328"/>
                  </a:lnTo>
                  <a:lnTo>
                    <a:pt x="430" y="328"/>
                  </a:lnTo>
                  <a:lnTo>
                    <a:pt x="448" y="328"/>
                  </a:lnTo>
                  <a:lnTo>
                    <a:pt x="470" y="326"/>
                  </a:lnTo>
                  <a:lnTo>
                    <a:pt x="490" y="324"/>
                  </a:lnTo>
                  <a:lnTo>
                    <a:pt x="510" y="322"/>
                  </a:lnTo>
                  <a:lnTo>
                    <a:pt x="528" y="316"/>
                  </a:lnTo>
                  <a:lnTo>
                    <a:pt x="548" y="312"/>
                  </a:lnTo>
                  <a:lnTo>
                    <a:pt x="568" y="306"/>
                  </a:lnTo>
                  <a:lnTo>
                    <a:pt x="586" y="300"/>
                  </a:lnTo>
                  <a:lnTo>
                    <a:pt x="606" y="294"/>
                  </a:lnTo>
                  <a:lnTo>
                    <a:pt x="624" y="286"/>
                  </a:lnTo>
                  <a:lnTo>
                    <a:pt x="642" y="278"/>
                  </a:lnTo>
                  <a:lnTo>
                    <a:pt x="658" y="268"/>
                  </a:lnTo>
                  <a:lnTo>
                    <a:pt x="692" y="248"/>
                  </a:lnTo>
                  <a:lnTo>
                    <a:pt x="708" y="236"/>
                  </a:lnTo>
                  <a:lnTo>
                    <a:pt x="724" y="226"/>
                  </a:lnTo>
                  <a:lnTo>
                    <a:pt x="738" y="214"/>
                  </a:lnTo>
                  <a:lnTo>
                    <a:pt x="752" y="202"/>
                  </a:lnTo>
                  <a:lnTo>
                    <a:pt x="766" y="190"/>
                  </a:lnTo>
                  <a:lnTo>
                    <a:pt x="776" y="176"/>
                  </a:lnTo>
                  <a:lnTo>
                    <a:pt x="790" y="162"/>
                  </a:lnTo>
                  <a:lnTo>
                    <a:pt x="800" y="150"/>
                  </a:lnTo>
                  <a:lnTo>
                    <a:pt x="812" y="136"/>
                  </a:lnTo>
                  <a:lnTo>
                    <a:pt x="820" y="120"/>
                  </a:lnTo>
                  <a:lnTo>
                    <a:pt x="828" y="108"/>
                  </a:lnTo>
                  <a:lnTo>
                    <a:pt x="836" y="92"/>
                  </a:lnTo>
                  <a:lnTo>
                    <a:pt x="840" y="76"/>
                  </a:lnTo>
                  <a:lnTo>
                    <a:pt x="848" y="62"/>
                  </a:lnTo>
                  <a:lnTo>
                    <a:pt x="850" y="48"/>
                  </a:lnTo>
                  <a:lnTo>
                    <a:pt x="854" y="32"/>
                  </a:lnTo>
                  <a:lnTo>
                    <a:pt x="856" y="16"/>
                  </a:lnTo>
                  <a:lnTo>
                    <a:pt x="856" y="2"/>
                  </a:lnTo>
                  <a:lnTo>
                    <a:pt x="858" y="0"/>
                  </a:lnTo>
                  <a:lnTo>
                    <a:pt x="86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65"/>
            <p:cNvSpPr>
              <a:spLocks noChangeArrowheads="1"/>
            </p:cNvSpPr>
            <p:nvPr/>
          </p:nvSpPr>
          <p:spPr bwMode="auto">
            <a:xfrm>
              <a:off x="5835650" y="4756150"/>
              <a:ext cx="1196975" cy="177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66"/>
            <p:cNvSpPr>
              <a:spLocks noChangeArrowheads="1"/>
            </p:cNvSpPr>
            <p:nvPr/>
          </p:nvSpPr>
          <p:spPr bwMode="auto">
            <a:xfrm>
              <a:off x="5835650" y="4756150"/>
              <a:ext cx="1196975" cy="177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67"/>
            <p:cNvSpPr>
              <a:spLocks noEditPoints="1"/>
            </p:cNvSpPr>
            <p:nvPr/>
          </p:nvSpPr>
          <p:spPr bwMode="auto">
            <a:xfrm>
              <a:off x="2254250" y="4552950"/>
              <a:ext cx="4835525" cy="66675"/>
            </a:xfrm>
            <a:custGeom>
              <a:avLst/>
              <a:gdLst>
                <a:gd name="T0" fmla="*/ 3004 w 3046"/>
                <a:gd name="T1" fmla="*/ 0 h 42"/>
                <a:gd name="T2" fmla="*/ 3046 w 3046"/>
                <a:gd name="T3" fmla="*/ 20 h 42"/>
                <a:gd name="T4" fmla="*/ 3004 w 3046"/>
                <a:gd name="T5" fmla="*/ 42 h 42"/>
                <a:gd name="T6" fmla="*/ 3004 w 3046"/>
                <a:gd name="T7" fmla="*/ 0 h 42"/>
                <a:gd name="T8" fmla="*/ 0 w 3046"/>
                <a:gd name="T9" fmla="*/ 12 h 42"/>
                <a:gd name="T10" fmla="*/ 3010 w 3046"/>
                <a:gd name="T11" fmla="*/ 12 h 42"/>
                <a:gd name="T12" fmla="*/ 3010 w 3046"/>
                <a:gd name="T13" fmla="*/ 26 h 42"/>
                <a:gd name="T14" fmla="*/ 0 w 3046"/>
                <a:gd name="T15" fmla="*/ 26 h 42"/>
                <a:gd name="T16" fmla="*/ 0 w 3046"/>
                <a:gd name="T17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46" h="42">
                  <a:moveTo>
                    <a:pt x="3004" y="0"/>
                  </a:moveTo>
                  <a:lnTo>
                    <a:pt x="3046" y="20"/>
                  </a:lnTo>
                  <a:lnTo>
                    <a:pt x="3004" y="42"/>
                  </a:lnTo>
                  <a:lnTo>
                    <a:pt x="3004" y="0"/>
                  </a:lnTo>
                  <a:close/>
                  <a:moveTo>
                    <a:pt x="0" y="12"/>
                  </a:moveTo>
                  <a:lnTo>
                    <a:pt x="3010" y="12"/>
                  </a:lnTo>
                  <a:lnTo>
                    <a:pt x="3010" y="26"/>
                  </a:lnTo>
                  <a:lnTo>
                    <a:pt x="0" y="2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68"/>
            <p:cNvSpPr>
              <a:spLocks noChangeArrowheads="1"/>
            </p:cNvSpPr>
            <p:nvPr/>
          </p:nvSpPr>
          <p:spPr bwMode="auto">
            <a:xfrm>
              <a:off x="2057400" y="1949450"/>
              <a:ext cx="13652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Programme de formation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69"/>
            <p:cNvSpPr>
              <a:spLocks noChangeArrowheads="1"/>
            </p:cNvSpPr>
            <p:nvPr/>
          </p:nvSpPr>
          <p:spPr bwMode="auto">
            <a:xfrm>
              <a:off x="2568575" y="39497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70"/>
            <p:cNvSpPr>
              <a:spLocks noChangeArrowheads="1"/>
            </p:cNvSpPr>
            <p:nvPr/>
          </p:nvSpPr>
          <p:spPr bwMode="auto">
            <a:xfrm>
              <a:off x="3190875" y="37814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71"/>
            <p:cNvSpPr>
              <a:spLocks noChangeArrowheads="1"/>
            </p:cNvSpPr>
            <p:nvPr/>
          </p:nvSpPr>
          <p:spPr bwMode="auto">
            <a:xfrm>
              <a:off x="3870325" y="3613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72"/>
            <p:cNvSpPr>
              <a:spLocks noChangeArrowheads="1"/>
            </p:cNvSpPr>
            <p:nvPr/>
          </p:nvSpPr>
          <p:spPr bwMode="auto">
            <a:xfrm>
              <a:off x="4552950" y="344170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73"/>
            <p:cNvSpPr>
              <a:spLocks noChangeArrowheads="1"/>
            </p:cNvSpPr>
            <p:nvPr/>
          </p:nvSpPr>
          <p:spPr bwMode="auto">
            <a:xfrm>
              <a:off x="5232400" y="32099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74"/>
            <p:cNvSpPr>
              <a:spLocks noChangeArrowheads="1"/>
            </p:cNvSpPr>
            <p:nvPr/>
          </p:nvSpPr>
          <p:spPr bwMode="auto">
            <a:xfrm>
              <a:off x="5854700" y="30448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Rectangle 75"/>
            <p:cNvSpPr>
              <a:spLocks noChangeArrowheads="1"/>
            </p:cNvSpPr>
            <p:nvPr/>
          </p:nvSpPr>
          <p:spPr bwMode="auto">
            <a:xfrm>
              <a:off x="6537325" y="28162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76"/>
            <p:cNvSpPr>
              <a:spLocks noChangeArrowheads="1"/>
            </p:cNvSpPr>
            <p:nvPr/>
          </p:nvSpPr>
          <p:spPr bwMode="auto">
            <a:xfrm>
              <a:off x="4108450" y="4327525"/>
              <a:ext cx="62517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prérequis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77"/>
            <p:cNvSpPr>
              <a:spLocks noChangeArrowheads="1"/>
            </p:cNvSpPr>
            <p:nvPr/>
          </p:nvSpPr>
          <p:spPr bwMode="auto">
            <a:xfrm>
              <a:off x="2393950" y="3152775"/>
              <a:ext cx="111569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début de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78"/>
            <p:cNvSpPr>
              <a:spLocks noChangeArrowheads="1"/>
            </p:cNvSpPr>
            <p:nvPr/>
          </p:nvSpPr>
          <p:spPr bwMode="auto">
            <a:xfrm>
              <a:off x="5568950" y="2244725"/>
              <a:ext cx="92493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L’objectif à atteindre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79"/>
            <p:cNvSpPr>
              <a:spLocks noChangeArrowheads="1"/>
            </p:cNvSpPr>
            <p:nvPr/>
          </p:nvSpPr>
          <p:spPr bwMode="auto">
            <a:xfrm>
              <a:off x="3584575" y="2924175"/>
              <a:ext cx="13032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phases d’apprentissage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80"/>
            <p:cNvSpPr>
              <a:spLocks noChangeArrowheads="1"/>
            </p:cNvSpPr>
            <p:nvPr/>
          </p:nvSpPr>
          <p:spPr bwMode="auto">
            <a:xfrm>
              <a:off x="5172075" y="2736850"/>
              <a:ext cx="54502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pauses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81"/>
            <p:cNvSpPr>
              <a:spLocks noChangeArrowheads="1"/>
            </p:cNvSpPr>
            <p:nvPr/>
          </p:nvSpPr>
          <p:spPr bwMode="auto">
            <a:xfrm>
              <a:off x="5337175" y="3606800"/>
              <a:ext cx="99867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répétitions et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retours en arrière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83"/>
            <p:cNvSpPr>
              <a:spLocks noChangeArrowheads="1"/>
            </p:cNvSpPr>
            <p:nvPr/>
          </p:nvSpPr>
          <p:spPr bwMode="auto">
            <a:xfrm>
              <a:off x="5854700" y="4781551"/>
              <a:ext cx="11715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de la formation</a:t>
              </a:r>
              <a:endParaRPr kumimoji="0" lang="fr-FR" sz="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637339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PROGRESSION PÉDAGOGIQUE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476227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PENSER GLOBALEMENT</a:t>
            </a:r>
          </a:p>
        </p:txBody>
      </p:sp>
      <p:sp>
        <p:nvSpPr>
          <p:cNvPr id="93" name="AutoShape 3"/>
          <p:cNvSpPr>
            <a:spLocks noChangeAspect="1" noChangeArrowheads="1" noTextEdit="1"/>
          </p:cNvSpPr>
          <p:nvPr/>
        </p:nvSpPr>
        <p:spPr bwMode="auto">
          <a:xfrm>
            <a:off x="2403475" y="1565622"/>
            <a:ext cx="4362450" cy="4308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4" name="Freeform 5"/>
          <p:cNvSpPr>
            <a:spLocks/>
          </p:cNvSpPr>
          <p:nvPr/>
        </p:nvSpPr>
        <p:spPr bwMode="auto">
          <a:xfrm>
            <a:off x="2397125" y="3788122"/>
            <a:ext cx="4352925" cy="2085975"/>
          </a:xfrm>
          <a:custGeom>
            <a:avLst/>
            <a:gdLst>
              <a:gd name="T0" fmla="*/ 1300 w 2742"/>
              <a:gd name="T1" fmla="*/ 2 h 1314"/>
              <a:gd name="T2" fmla="*/ 1094 w 2742"/>
              <a:gd name="T3" fmla="*/ 14 h 1314"/>
              <a:gd name="T4" fmla="*/ 900 w 2742"/>
              <a:gd name="T5" fmla="*/ 40 h 1314"/>
              <a:gd name="T6" fmla="*/ 718 w 2742"/>
              <a:gd name="T7" fmla="*/ 80 h 1314"/>
              <a:gd name="T8" fmla="*/ 550 w 2742"/>
              <a:gd name="T9" fmla="*/ 130 h 1314"/>
              <a:gd name="T10" fmla="*/ 402 w 2742"/>
              <a:gd name="T11" fmla="*/ 192 h 1314"/>
              <a:gd name="T12" fmla="*/ 272 w 2742"/>
              <a:gd name="T13" fmla="*/ 264 h 1314"/>
              <a:gd name="T14" fmla="*/ 166 w 2742"/>
              <a:gd name="T15" fmla="*/ 344 h 1314"/>
              <a:gd name="T16" fmla="*/ 84 w 2742"/>
              <a:gd name="T17" fmla="*/ 432 h 1314"/>
              <a:gd name="T18" fmla="*/ 28 w 2742"/>
              <a:gd name="T19" fmla="*/ 524 h 1314"/>
              <a:gd name="T20" fmla="*/ 2 w 2742"/>
              <a:gd name="T21" fmla="*/ 622 h 1314"/>
              <a:gd name="T22" fmla="*/ 2 w 2742"/>
              <a:gd name="T23" fmla="*/ 690 h 1314"/>
              <a:gd name="T24" fmla="*/ 28 w 2742"/>
              <a:gd name="T25" fmla="*/ 790 h 1314"/>
              <a:gd name="T26" fmla="*/ 84 w 2742"/>
              <a:gd name="T27" fmla="*/ 884 h 1314"/>
              <a:gd name="T28" fmla="*/ 166 w 2742"/>
              <a:gd name="T29" fmla="*/ 970 h 1314"/>
              <a:gd name="T30" fmla="*/ 272 w 2742"/>
              <a:gd name="T31" fmla="*/ 1050 h 1314"/>
              <a:gd name="T32" fmla="*/ 402 w 2742"/>
              <a:gd name="T33" fmla="*/ 1122 h 1314"/>
              <a:gd name="T34" fmla="*/ 550 w 2742"/>
              <a:gd name="T35" fmla="*/ 1184 h 1314"/>
              <a:gd name="T36" fmla="*/ 718 w 2742"/>
              <a:gd name="T37" fmla="*/ 1236 h 1314"/>
              <a:gd name="T38" fmla="*/ 900 w 2742"/>
              <a:gd name="T39" fmla="*/ 1274 h 1314"/>
              <a:gd name="T40" fmla="*/ 1094 w 2742"/>
              <a:gd name="T41" fmla="*/ 1300 h 1314"/>
              <a:gd name="T42" fmla="*/ 1300 w 2742"/>
              <a:gd name="T43" fmla="*/ 1314 h 1314"/>
              <a:gd name="T44" fmla="*/ 1442 w 2742"/>
              <a:gd name="T45" fmla="*/ 1314 h 1314"/>
              <a:gd name="T46" fmla="*/ 1648 w 2742"/>
              <a:gd name="T47" fmla="*/ 1300 h 1314"/>
              <a:gd name="T48" fmla="*/ 1842 w 2742"/>
              <a:gd name="T49" fmla="*/ 1274 h 1314"/>
              <a:gd name="T50" fmla="*/ 2024 w 2742"/>
              <a:gd name="T51" fmla="*/ 1236 h 1314"/>
              <a:gd name="T52" fmla="*/ 2192 w 2742"/>
              <a:gd name="T53" fmla="*/ 1184 h 1314"/>
              <a:gd name="T54" fmla="*/ 2340 w 2742"/>
              <a:gd name="T55" fmla="*/ 1122 h 1314"/>
              <a:gd name="T56" fmla="*/ 2470 w 2742"/>
              <a:gd name="T57" fmla="*/ 1050 h 1314"/>
              <a:gd name="T58" fmla="*/ 2576 w 2742"/>
              <a:gd name="T59" fmla="*/ 970 h 1314"/>
              <a:gd name="T60" fmla="*/ 2658 w 2742"/>
              <a:gd name="T61" fmla="*/ 884 h 1314"/>
              <a:gd name="T62" fmla="*/ 2714 w 2742"/>
              <a:gd name="T63" fmla="*/ 790 h 1314"/>
              <a:gd name="T64" fmla="*/ 2740 w 2742"/>
              <a:gd name="T65" fmla="*/ 690 h 1314"/>
              <a:gd name="T66" fmla="*/ 2740 w 2742"/>
              <a:gd name="T67" fmla="*/ 622 h 1314"/>
              <a:gd name="T68" fmla="*/ 2714 w 2742"/>
              <a:gd name="T69" fmla="*/ 524 h 1314"/>
              <a:gd name="T70" fmla="*/ 2658 w 2742"/>
              <a:gd name="T71" fmla="*/ 432 h 1314"/>
              <a:gd name="T72" fmla="*/ 2576 w 2742"/>
              <a:gd name="T73" fmla="*/ 344 h 1314"/>
              <a:gd name="T74" fmla="*/ 2470 w 2742"/>
              <a:gd name="T75" fmla="*/ 264 h 1314"/>
              <a:gd name="T76" fmla="*/ 2340 w 2742"/>
              <a:gd name="T77" fmla="*/ 192 h 1314"/>
              <a:gd name="T78" fmla="*/ 2192 w 2742"/>
              <a:gd name="T79" fmla="*/ 130 h 1314"/>
              <a:gd name="T80" fmla="*/ 2024 w 2742"/>
              <a:gd name="T81" fmla="*/ 80 h 1314"/>
              <a:gd name="T82" fmla="*/ 1842 w 2742"/>
              <a:gd name="T83" fmla="*/ 40 h 1314"/>
              <a:gd name="T84" fmla="*/ 1648 w 2742"/>
              <a:gd name="T85" fmla="*/ 14 h 1314"/>
              <a:gd name="T86" fmla="*/ 1442 w 2742"/>
              <a:gd name="T87" fmla="*/ 2 h 13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2742" h="1314">
                <a:moveTo>
                  <a:pt x="1372" y="0"/>
                </a:moveTo>
                <a:lnTo>
                  <a:pt x="1372" y="0"/>
                </a:lnTo>
                <a:lnTo>
                  <a:pt x="1300" y="2"/>
                </a:lnTo>
                <a:lnTo>
                  <a:pt x="1230" y="4"/>
                </a:lnTo>
                <a:lnTo>
                  <a:pt x="1162" y="8"/>
                </a:lnTo>
                <a:lnTo>
                  <a:pt x="1094" y="14"/>
                </a:lnTo>
                <a:lnTo>
                  <a:pt x="1028" y="22"/>
                </a:lnTo>
                <a:lnTo>
                  <a:pt x="964" y="30"/>
                </a:lnTo>
                <a:lnTo>
                  <a:pt x="900" y="40"/>
                </a:lnTo>
                <a:lnTo>
                  <a:pt x="838" y="52"/>
                </a:lnTo>
                <a:lnTo>
                  <a:pt x="776" y="66"/>
                </a:lnTo>
                <a:lnTo>
                  <a:pt x="718" y="80"/>
                </a:lnTo>
                <a:lnTo>
                  <a:pt x="660" y="96"/>
                </a:lnTo>
                <a:lnTo>
                  <a:pt x="604" y="112"/>
                </a:lnTo>
                <a:lnTo>
                  <a:pt x="550" y="130"/>
                </a:lnTo>
                <a:lnTo>
                  <a:pt x="498" y="150"/>
                </a:lnTo>
                <a:lnTo>
                  <a:pt x="450" y="170"/>
                </a:lnTo>
                <a:lnTo>
                  <a:pt x="402" y="192"/>
                </a:lnTo>
                <a:lnTo>
                  <a:pt x="356" y="216"/>
                </a:lnTo>
                <a:lnTo>
                  <a:pt x="314" y="240"/>
                </a:lnTo>
                <a:lnTo>
                  <a:pt x="272" y="264"/>
                </a:lnTo>
                <a:lnTo>
                  <a:pt x="234" y="290"/>
                </a:lnTo>
                <a:lnTo>
                  <a:pt x="198" y="316"/>
                </a:lnTo>
                <a:lnTo>
                  <a:pt x="166" y="344"/>
                </a:lnTo>
                <a:lnTo>
                  <a:pt x="136" y="372"/>
                </a:lnTo>
                <a:lnTo>
                  <a:pt x="108" y="402"/>
                </a:lnTo>
                <a:lnTo>
                  <a:pt x="84" y="432"/>
                </a:lnTo>
                <a:lnTo>
                  <a:pt x="62" y="462"/>
                </a:lnTo>
                <a:lnTo>
                  <a:pt x="44" y="492"/>
                </a:lnTo>
                <a:lnTo>
                  <a:pt x="28" y="524"/>
                </a:lnTo>
                <a:lnTo>
                  <a:pt x="16" y="556"/>
                </a:lnTo>
                <a:lnTo>
                  <a:pt x="8" y="590"/>
                </a:lnTo>
                <a:lnTo>
                  <a:pt x="2" y="622"/>
                </a:lnTo>
                <a:lnTo>
                  <a:pt x="0" y="656"/>
                </a:lnTo>
                <a:lnTo>
                  <a:pt x="0" y="656"/>
                </a:lnTo>
                <a:lnTo>
                  <a:pt x="2" y="690"/>
                </a:lnTo>
                <a:lnTo>
                  <a:pt x="8" y="724"/>
                </a:lnTo>
                <a:lnTo>
                  <a:pt x="16" y="756"/>
                </a:lnTo>
                <a:lnTo>
                  <a:pt x="28" y="790"/>
                </a:lnTo>
                <a:lnTo>
                  <a:pt x="44" y="822"/>
                </a:lnTo>
                <a:lnTo>
                  <a:pt x="62" y="852"/>
                </a:lnTo>
                <a:lnTo>
                  <a:pt x="84" y="884"/>
                </a:lnTo>
                <a:lnTo>
                  <a:pt x="108" y="912"/>
                </a:lnTo>
                <a:lnTo>
                  <a:pt x="136" y="942"/>
                </a:lnTo>
                <a:lnTo>
                  <a:pt x="166" y="970"/>
                </a:lnTo>
                <a:lnTo>
                  <a:pt x="198" y="998"/>
                </a:lnTo>
                <a:lnTo>
                  <a:pt x="234" y="1024"/>
                </a:lnTo>
                <a:lnTo>
                  <a:pt x="272" y="1050"/>
                </a:lnTo>
                <a:lnTo>
                  <a:pt x="314" y="1076"/>
                </a:lnTo>
                <a:lnTo>
                  <a:pt x="356" y="1100"/>
                </a:lnTo>
                <a:lnTo>
                  <a:pt x="402" y="1122"/>
                </a:lnTo>
                <a:lnTo>
                  <a:pt x="450" y="1144"/>
                </a:lnTo>
                <a:lnTo>
                  <a:pt x="498" y="1164"/>
                </a:lnTo>
                <a:lnTo>
                  <a:pt x="550" y="1184"/>
                </a:lnTo>
                <a:lnTo>
                  <a:pt x="604" y="1202"/>
                </a:lnTo>
                <a:lnTo>
                  <a:pt x="660" y="1220"/>
                </a:lnTo>
                <a:lnTo>
                  <a:pt x="718" y="1236"/>
                </a:lnTo>
                <a:lnTo>
                  <a:pt x="776" y="1250"/>
                </a:lnTo>
                <a:lnTo>
                  <a:pt x="838" y="1262"/>
                </a:lnTo>
                <a:lnTo>
                  <a:pt x="900" y="1274"/>
                </a:lnTo>
                <a:lnTo>
                  <a:pt x="964" y="1284"/>
                </a:lnTo>
                <a:lnTo>
                  <a:pt x="1028" y="1294"/>
                </a:lnTo>
                <a:lnTo>
                  <a:pt x="1094" y="1300"/>
                </a:lnTo>
                <a:lnTo>
                  <a:pt x="1162" y="1306"/>
                </a:lnTo>
                <a:lnTo>
                  <a:pt x="1230" y="1310"/>
                </a:lnTo>
                <a:lnTo>
                  <a:pt x="1300" y="1314"/>
                </a:lnTo>
                <a:lnTo>
                  <a:pt x="1372" y="1314"/>
                </a:lnTo>
                <a:lnTo>
                  <a:pt x="1372" y="1314"/>
                </a:lnTo>
                <a:lnTo>
                  <a:pt x="1442" y="1314"/>
                </a:lnTo>
                <a:lnTo>
                  <a:pt x="1512" y="1310"/>
                </a:lnTo>
                <a:lnTo>
                  <a:pt x="1580" y="1306"/>
                </a:lnTo>
                <a:lnTo>
                  <a:pt x="1648" y="1300"/>
                </a:lnTo>
                <a:lnTo>
                  <a:pt x="1714" y="1294"/>
                </a:lnTo>
                <a:lnTo>
                  <a:pt x="1778" y="1284"/>
                </a:lnTo>
                <a:lnTo>
                  <a:pt x="1842" y="1274"/>
                </a:lnTo>
                <a:lnTo>
                  <a:pt x="1904" y="1262"/>
                </a:lnTo>
                <a:lnTo>
                  <a:pt x="1966" y="1250"/>
                </a:lnTo>
                <a:lnTo>
                  <a:pt x="2024" y="1236"/>
                </a:lnTo>
                <a:lnTo>
                  <a:pt x="2082" y="1220"/>
                </a:lnTo>
                <a:lnTo>
                  <a:pt x="2138" y="1202"/>
                </a:lnTo>
                <a:lnTo>
                  <a:pt x="2192" y="1184"/>
                </a:lnTo>
                <a:lnTo>
                  <a:pt x="2244" y="1164"/>
                </a:lnTo>
                <a:lnTo>
                  <a:pt x="2292" y="1144"/>
                </a:lnTo>
                <a:lnTo>
                  <a:pt x="2340" y="1122"/>
                </a:lnTo>
                <a:lnTo>
                  <a:pt x="2386" y="1100"/>
                </a:lnTo>
                <a:lnTo>
                  <a:pt x="2428" y="1076"/>
                </a:lnTo>
                <a:lnTo>
                  <a:pt x="2470" y="1050"/>
                </a:lnTo>
                <a:lnTo>
                  <a:pt x="2508" y="1024"/>
                </a:lnTo>
                <a:lnTo>
                  <a:pt x="2544" y="998"/>
                </a:lnTo>
                <a:lnTo>
                  <a:pt x="2576" y="970"/>
                </a:lnTo>
                <a:lnTo>
                  <a:pt x="2606" y="942"/>
                </a:lnTo>
                <a:lnTo>
                  <a:pt x="2634" y="912"/>
                </a:lnTo>
                <a:lnTo>
                  <a:pt x="2658" y="884"/>
                </a:lnTo>
                <a:lnTo>
                  <a:pt x="2680" y="852"/>
                </a:lnTo>
                <a:lnTo>
                  <a:pt x="2698" y="822"/>
                </a:lnTo>
                <a:lnTo>
                  <a:pt x="2714" y="790"/>
                </a:lnTo>
                <a:lnTo>
                  <a:pt x="2726" y="756"/>
                </a:lnTo>
                <a:lnTo>
                  <a:pt x="2734" y="724"/>
                </a:lnTo>
                <a:lnTo>
                  <a:pt x="2740" y="690"/>
                </a:lnTo>
                <a:lnTo>
                  <a:pt x="2742" y="656"/>
                </a:lnTo>
                <a:lnTo>
                  <a:pt x="2742" y="656"/>
                </a:lnTo>
                <a:lnTo>
                  <a:pt x="2740" y="622"/>
                </a:lnTo>
                <a:lnTo>
                  <a:pt x="2734" y="590"/>
                </a:lnTo>
                <a:lnTo>
                  <a:pt x="2726" y="556"/>
                </a:lnTo>
                <a:lnTo>
                  <a:pt x="2714" y="524"/>
                </a:lnTo>
                <a:lnTo>
                  <a:pt x="2698" y="492"/>
                </a:lnTo>
                <a:lnTo>
                  <a:pt x="2680" y="462"/>
                </a:lnTo>
                <a:lnTo>
                  <a:pt x="2658" y="432"/>
                </a:lnTo>
                <a:lnTo>
                  <a:pt x="2634" y="402"/>
                </a:lnTo>
                <a:lnTo>
                  <a:pt x="2606" y="372"/>
                </a:lnTo>
                <a:lnTo>
                  <a:pt x="2576" y="344"/>
                </a:lnTo>
                <a:lnTo>
                  <a:pt x="2544" y="316"/>
                </a:lnTo>
                <a:lnTo>
                  <a:pt x="2508" y="290"/>
                </a:lnTo>
                <a:lnTo>
                  <a:pt x="2470" y="264"/>
                </a:lnTo>
                <a:lnTo>
                  <a:pt x="2428" y="240"/>
                </a:lnTo>
                <a:lnTo>
                  <a:pt x="2386" y="216"/>
                </a:lnTo>
                <a:lnTo>
                  <a:pt x="2340" y="192"/>
                </a:lnTo>
                <a:lnTo>
                  <a:pt x="2292" y="170"/>
                </a:lnTo>
                <a:lnTo>
                  <a:pt x="2244" y="150"/>
                </a:lnTo>
                <a:lnTo>
                  <a:pt x="2192" y="130"/>
                </a:lnTo>
                <a:lnTo>
                  <a:pt x="2138" y="112"/>
                </a:lnTo>
                <a:lnTo>
                  <a:pt x="2082" y="96"/>
                </a:lnTo>
                <a:lnTo>
                  <a:pt x="2024" y="80"/>
                </a:lnTo>
                <a:lnTo>
                  <a:pt x="1966" y="66"/>
                </a:lnTo>
                <a:lnTo>
                  <a:pt x="1904" y="52"/>
                </a:lnTo>
                <a:lnTo>
                  <a:pt x="1842" y="40"/>
                </a:lnTo>
                <a:lnTo>
                  <a:pt x="1778" y="30"/>
                </a:lnTo>
                <a:lnTo>
                  <a:pt x="1714" y="22"/>
                </a:lnTo>
                <a:lnTo>
                  <a:pt x="1648" y="14"/>
                </a:lnTo>
                <a:lnTo>
                  <a:pt x="1580" y="8"/>
                </a:lnTo>
                <a:lnTo>
                  <a:pt x="1512" y="4"/>
                </a:lnTo>
                <a:lnTo>
                  <a:pt x="1442" y="2"/>
                </a:lnTo>
                <a:lnTo>
                  <a:pt x="1372" y="0"/>
                </a:lnTo>
                <a:lnTo>
                  <a:pt x="137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5" name="Freeform 6"/>
          <p:cNvSpPr>
            <a:spLocks noEditPoints="1"/>
          </p:cNvSpPr>
          <p:nvPr/>
        </p:nvSpPr>
        <p:spPr bwMode="auto">
          <a:xfrm>
            <a:off x="3333750" y="3784947"/>
            <a:ext cx="1235075" cy="190500"/>
          </a:xfrm>
          <a:custGeom>
            <a:avLst/>
            <a:gdLst>
              <a:gd name="T0" fmla="*/ 2 w 778"/>
              <a:gd name="T1" fmla="*/ 120 h 120"/>
              <a:gd name="T2" fmla="*/ 14 w 778"/>
              <a:gd name="T3" fmla="*/ 112 h 120"/>
              <a:gd name="T4" fmla="*/ 48 w 778"/>
              <a:gd name="T5" fmla="*/ 106 h 120"/>
              <a:gd name="T6" fmla="*/ 34 w 778"/>
              <a:gd name="T7" fmla="*/ 106 h 120"/>
              <a:gd name="T8" fmla="*/ 48 w 778"/>
              <a:gd name="T9" fmla="*/ 106 h 120"/>
              <a:gd name="T10" fmla="*/ 66 w 778"/>
              <a:gd name="T11" fmla="*/ 100 h 120"/>
              <a:gd name="T12" fmla="*/ 70 w 778"/>
              <a:gd name="T13" fmla="*/ 96 h 120"/>
              <a:gd name="T14" fmla="*/ 80 w 778"/>
              <a:gd name="T15" fmla="*/ 98 h 120"/>
              <a:gd name="T16" fmla="*/ 96 w 778"/>
              <a:gd name="T17" fmla="*/ 90 h 120"/>
              <a:gd name="T18" fmla="*/ 114 w 778"/>
              <a:gd name="T19" fmla="*/ 84 h 120"/>
              <a:gd name="T20" fmla="*/ 132 w 778"/>
              <a:gd name="T21" fmla="*/ 82 h 120"/>
              <a:gd name="T22" fmla="*/ 144 w 778"/>
              <a:gd name="T23" fmla="*/ 74 h 120"/>
              <a:gd name="T24" fmla="*/ 178 w 778"/>
              <a:gd name="T25" fmla="*/ 72 h 120"/>
              <a:gd name="T26" fmla="*/ 162 w 778"/>
              <a:gd name="T27" fmla="*/ 70 h 120"/>
              <a:gd name="T28" fmla="*/ 178 w 778"/>
              <a:gd name="T29" fmla="*/ 72 h 120"/>
              <a:gd name="T30" fmla="*/ 194 w 778"/>
              <a:gd name="T31" fmla="*/ 64 h 120"/>
              <a:gd name="T32" fmla="*/ 212 w 778"/>
              <a:gd name="T33" fmla="*/ 62 h 120"/>
              <a:gd name="T34" fmla="*/ 230 w 778"/>
              <a:gd name="T35" fmla="*/ 60 h 120"/>
              <a:gd name="T36" fmla="*/ 242 w 778"/>
              <a:gd name="T37" fmla="*/ 52 h 120"/>
              <a:gd name="T38" fmla="*/ 276 w 778"/>
              <a:gd name="T39" fmla="*/ 50 h 120"/>
              <a:gd name="T40" fmla="*/ 260 w 778"/>
              <a:gd name="T41" fmla="*/ 48 h 120"/>
              <a:gd name="T42" fmla="*/ 276 w 778"/>
              <a:gd name="T43" fmla="*/ 50 h 120"/>
              <a:gd name="T44" fmla="*/ 292 w 778"/>
              <a:gd name="T45" fmla="*/ 44 h 120"/>
              <a:gd name="T46" fmla="*/ 312 w 778"/>
              <a:gd name="T47" fmla="*/ 42 h 120"/>
              <a:gd name="T48" fmla="*/ 328 w 778"/>
              <a:gd name="T49" fmla="*/ 42 h 120"/>
              <a:gd name="T50" fmla="*/ 342 w 778"/>
              <a:gd name="T51" fmla="*/ 34 h 120"/>
              <a:gd name="T52" fmla="*/ 374 w 778"/>
              <a:gd name="T53" fmla="*/ 34 h 120"/>
              <a:gd name="T54" fmla="*/ 358 w 778"/>
              <a:gd name="T55" fmla="*/ 34 h 120"/>
              <a:gd name="T56" fmla="*/ 374 w 778"/>
              <a:gd name="T57" fmla="*/ 28 h 120"/>
              <a:gd name="T58" fmla="*/ 408 w 778"/>
              <a:gd name="T59" fmla="*/ 28 h 120"/>
              <a:gd name="T60" fmla="*/ 394 w 778"/>
              <a:gd name="T61" fmla="*/ 28 h 120"/>
              <a:gd name="T62" fmla="*/ 408 w 778"/>
              <a:gd name="T63" fmla="*/ 28 h 120"/>
              <a:gd name="T64" fmla="*/ 426 w 778"/>
              <a:gd name="T65" fmla="*/ 28 h 120"/>
              <a:gd name="T66" fmla="*/ 438 w 778"/>
              <a:gd name="T67" fmla="*/ 20 h 120"/>
              <a:gd name="T68" fmla="*/ 442 w 778"/>
              <a:gd name="T69" fmla="*/ 26 h 120"/>
              <a:gd name="T70" fmla="*/ 458 w 778"/>
              <a:gd name="T71" fmla="*/ 20 h 120"/>
              <a:gd name="T72" fmla="*/ 478 w 778"/>
              <a:gd name="T73" fmla="*/ 18 h 120"/>
              <a:gd name="T74" fmla="*/ 506 w 778"/>
              <a:gd name="T75" fmla="*/ 18 h 120"/>
              <a:gd name="T76" fmla="*/ 494 w 778"/>
              <a:gd name="T77" fmla="*/ 14 h 120"/>
              <a:gd name="T78" fmla="*/ 510 w 778"/>
              <a:gd name="T79" fmla="*/ 16 h 120"/>
              <a:gd name="T80" fmla="*/ 528 w 778"/>
              <a:gd name="T81" fmla="*/ 16 h 120"/>
              <a:gd name="T82" fmla="*/ 542 w 778"/>
              <a:gd name="T83" fmla="*/ 10 h 120"/>
              <a:gd name="T84" fmla="*/ 576 w 778"/>
              <a:gd name="T85" fmla="*/ 12 h 120"/>
              <a:gd name="T86" fmla="*/ 558 w 778"/>
              <a:gd name="T87" fmla="*/ 10 h 120"/>
              <a:gd name="T88" fmla="*/ 576 w 778"/>
              <a:gd name="T89" fmla="*/ 8 h 120"/>
              <a:gd name="T90" fmla="*/ 608 w 778"/>
              <a:gd name="T91" fmla="*/ 10 h 120"/>
              <a:gd name="T92" fmla="*/ 594 w 778"/>
              <a:gd name="T93" fmla="*/ 6 h 120"/>
              <a:gd name="T94" fmla="*/ 608 w 778"/>
              <a:gd name="T95" fmla="*/ 10 h 120"/>
              <a:gd name="T96" fmla="*/ 628 w 778"/>
              <a:gd name="T97" fmla="*/ 10 h 120"/>
              <a:gd name="T98" fmla="*/ 640 w 778"/>
              <a:gd name="T99" fmla="*/ 2 h 120"/>
              <a:gd name="T100" fmla="*/ 642 w 778"/>
              <a:gd name="T101" fmla="*/ 8 h 120"/>
              <a:gd name="T102" fmla="*/ 658 w 778"/>
              <a:gd name="T103" fmla="*/ 4 h 120"/>
              <a:gd name="T104" fmla="*/ 678 w 778"/>
              <a:gd name="T105" fmla="*/ 4 h 120"/>
              <a:gd name="T106" fmla="*/ 694 w 778"/>
              <a:gd name="T107" fmla="*/ 6 h 120"/>
              <a:gd name="T108" fmla="*/ 710 w 778"/>
              <a:gd name="T109" fmla="*/ 0 h 120"/>
              <a:gd name="T110" fmla="*/ 742 w 778"/>
              <a:gd name="T111" fmla="*/ 4 h 120"/>
              <a:gd name="T112" fmla="*/ 728 w 778"/>
              <a:gd name="T113" fmla="*/ 0 h 120"/>
              <a:gd name="T114" fmla="*/ 742 w 778"/>
              <a:gd name="T115" fmla="*/ 4 h 120"/>
              <a:gd name="T116" fmla="*/ 760 w 778"/>
              <a:gd name="T117" fmla="*/ 2 h 120"/>
              <a:gd name="T118" fmla="*/ 778 w 778"/>
              <a:gd name="T119" fmla="*/ 2 h 1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78" h="120">
                <a:moveTo>
                  <a:pt x="16" y="116"/>
                </a:moveTo>
                <a:lnTo>
                  <a:pt x="14" y="116"/>
                </a:lnTo>
                <a:lnTo>
                  <a:pt x="2" y="120"/>
                </a:lnTo>
                <a:lnTo>
                  <a:pt x="0" y="118"/>
                </a:lnTo>
                <a:lnTo>
                  <a:pt x="0" y="116"/>
                </a:lnTo>
                <a:lnTo>
                  <a:pt x="14" y="112"/>
                </a:lnTo>
                <a:lnTo>
                  <a:pt x="18" y="114"/>
                </a:lnTo>
                <a:lnTo>
                  <a:pt x="16" y="116"/>
                </a:lnTo>
                <a:close/>
                <a:moveTo>
                  <a:pt x="48" y="106"/>
                </a:moveTo>
                <a:lnTo>
                  <a:pt x="36" y="110"/>
                </a:lnTo>
                <a:lnTo>
                  <a:pt x="32" y="108"/>
                </a:lnTo>
                <a:lnTo>
                  <a:pt x="34" y="106"/>
                </a:lnTo>
                <a:lnTo>
                  <a:pt x="46" y="102"/>
                </a:lnTo>
                <a:lnTo>
                  <a:pt x="50" y="104"/>
                </a:lnTo>
                <a:lnTo>
                  <a:pt x="48" y="106"/>
                </a:lnTo>
                <a:close/>
                <a:moveTo>
                  <a:pt x="80" y="98"/>
                </a:moveTo>
                <a:lnTo>
                  <a:pt x="72" y="98"/>
                </a:lnTo>
                <a:lnTo>
                  <a:pt x="66" y="100"/>
                </a:lnTo>
                <a:lnTo>
                  <a:pt x="62" y="98"/>
                </a:lnTo>
                <a:lnTo>
                  <a:pt x="64" y="96"/>
                </a:lnTo>
                <a:lnTo>
                  <a:pt x="70" y="96"/>
                </a:lnTo>
                <a:lnTo>
                  <a:pt x="80" y="92"/>
                </a:lnTo>
                <a:lnTo>
                  <a:pt x="82" y="94"/>
                </a:lnTo>
                <a:lnTo>
                  <a:pt x="80" y="98"/>
                </a:lnTo>
                <a:close/>
                <a:moveTo>
                  <a:pt x="112" y="88"/>
                </a:moveTo>
                <a:lnTo>
                  <a:pt x="98" y="92"/>
                </a:lnTo>
                <a:lnTo>
                  <a:pt x="96" y="90"/>
                </a:lnTo>
                <a:lnTo>
                  <a:pt x="98" y="88"/>
                </a:lnTo>
                <a:lnTo>
                  <a:pt x="112" y="82"/>
                </a:lnTo>
                <a:lnTo>
                  <a:pt x="114" y="84"/>
                </a:lnTo>
                <a:lnTo>
                  <a:pt x="112" y="88"/>
                </a:lnTo>
                <a:close/>
                <a:moveTo>
                  <a:pt x="144" y="80"/>
                </a:moveTo>
                <a:lnTo>
                  <a:pt x="132" y="82"/>
                </a:lnTo>
                <a:lnTo>
                  <a:pt x="128" y="80"/>
                </a:lnTo>
                <a:lnTo>
                  <a:pt x="130" y="78"/>
                </a:lnTo>
                <a:lnTo>
                  <a:pt x="144" y="74"/>
                </a:lnTo>
                <a:lnTo>
                  <a:pt x="146" y="76"/>
                </a:lnTo>
                <a:lnTo>
                  <a:pt x="144" y="80"/>
                </a:lnTo>
                <a:close/>
                <a:moveTo>
                  <a:pt x="178" y="72"/>
                </a:moveTo>
                <a:lnTo>
                  <a:pt x="164" y="74"/>
                </a:lnTo>
                <a:lnTo>
                  <a:pt x="160" y="72"/>
                </a:lnTo>
                <a:lnTo>
                  <a:pt x="162" y="70"/>
                </a:lnTo>
                <a:lnTo>
                  <a:pt x="178" y="66"/>
                </a:lnTo>
                <a:lnTo>
                  <a:pt x="178" y="68"/>
                </a:lnTo>
                <a:lnTo>
                  <a:pt x="178" y="72"/>
                </a:lnTo>
                <a:close/>
                <a:moveTo>
                  <a:pt x="210" y="64"/>
                </a:moveTo>
                <a:lnTo>
                  <a:pt x="196" y="68"/>
                </a:lnTo>
                <a:lnTo>
                  <a:pt x="194" y="64"/>
                </a:lnTo>
                <a:lnTo>
                  <a:pt x="196" y="62"/>
                </a:lnTo>
                <a:lnTo>
                  <a:pt x="210" y="60"/>
                </a:lnTo>
                <a:lnTo>
                  <a:pt x="212" y="62"/>
                </a:lnTo>
                <a:lnTo>
                  <a:pt x="210" y="64"/>
                </a:lnTo>
                <a:close/>
                <a:moveTo>
                  <a:pt x="242" y="56"/>
                </a:moveTo>
                <a:lnTo>
                  <a:pt x="230" y="60"/>
                </a:lnTo>
                <a:lnTo>
                  <a:pt x="226" y="58"/>
                </a:lnTo>
                <a:lnTo>
                  <a:pt x="228" y="54"/>
                </a:lnTo>
                <a:lnTo>
                  <a:pt x="242" y="52"/>
                </a:lnTo>
                <a:lnTo>
                  <a:pt x="246" y="54"/>
                </a:lnTo>
                <a:lnTo>
                  <a:pt x="242" y="56"/>
                </a:lnTo>
                <a:close/>
                <a:moveTo>
                  <a:pt x="276" y="50"/>
                </a:moveTo>
                <a:lnTo>
                  <a:pt x="262" y="54"/>
                </a:lnTo>
                <a:lnTo>
                  <a:pt x="258" y="52"/>
                </a:lnTo>
                <a:lnTo>
                  <a:pt x="260" y="48"/>
                </a:lnTo>
                <a:lnTo>
                  <a:pt x="276" y="46"/>
                </a:lnTo>
                <a:lnTo>
                  <a:pt x="278" y="48"/>
                </a:lnTo>
                <a:lnTo>
                  <a:pt x="276" y="50"/>
                </a:lnTo>
                <a:close/>
                <a:moveTo>
                  <a:pt x="310" y="44"/>
                </a:moveTo>
                <a:lnTo>
                  <a:pt x="294" y="46"/>
                </a:lnTo>
                <a:lnTo>
                  <a:pt x="292" y="44"/>
                </a:lnTo>
                <a:lnTo>
                  <a:pt x="294" y="42"/>
                </a:lnTo>
                <a:lnTo>
                  <a:pt x="308" y="40"/>
                </a:lnTo>
                <a:lnTo>
                  <a:pt x="312" y="42"/>
                </a:lnTo>
                <a:lnTo>
                  <a:pt x="310" y="44"/>
                </a:lnTo>
                <a:close/>
                <a:moveTo>
                  <a:pt x="342" y="38"/>
                </a:moveTo>
                <a:lnTo>
                  <a:pt x="328" y="42"/>
                </a:lnTo>
                <a:lnTo>
                  <a:pt x="326" y="40"/>
                </a:lnTo>
                <a:lnTo>
                  <a:pt x="328" y="36"/>
                </a:lnTo>
                <a:lnTo>
                  <a:pt x="342" y="34"/>
                </a:lnTo>
                <a:lnTo>
                  <a:pt x="344" y="36"/>
                </a:lnTo>
                <a:lnTo>
                  <a:pt x="342" y="38"/>
                </a:lnTo>
                <a:close/>
                <a:moveTo>
                  <a:pt x="374" y="34"/>
                </a:moveTo>
                <a:lnTo>
                  <a:pt x="374" y="34"/>
                </a:lnTo>
                <a:lnTo>
                  <a:pt x="362" y="36"/>
                </a:lnTo>
                <a:lnTo>
                  <a:pt x="358" y="34"/>
                </a:lnTo>
                <a:lnTo>
                  <a:pt x="360" y="32"/>
                </a:lnTo>
                <a:lnTo>
                  <a:pt x="374" y="28"/>
                </a:lnTo>
                <a:lnTo>
                  <a:pt x="374" y="28"/>
                </a:lnTo>
                <a:lnTo>
                  <a:pt x="378" y="30"/>
                </a:lnTo>
                <a:lnTo>
                  <a:pt x="374" y="34"/>
                </a:lnTo>
                <a:close/>
                <a:moveTo>
                  <a:pt x="408" y="28"/>
                </a:moveTo>
                <a:lnTo>
                  <a:pt x="394" y="32"/>
                </a:lnTo>
                <a:lnTo>
                  <a:pt x="392" y="28"/>
                </a:lnTo>
                <a:lnTo>
                  <a:pt x="394" y="28"/>
                </a:lnTo>
                <a:lnTo>
                  <a:pt x="408" y="24"/>
                </a:lnTo>
                <a:lnTo>
                  <a:pt x="410" y="28"/>
                </a:lnTo>
                <a:lnTo>
                  <a:pt x="408" y="28"/>
                </a:lnTo>
                <a:close/>
                <a:moveTo>
                  <a:pt x="442" y="26"/>
                </a:moveTo>
                <a:lnTo>
                  <a:pt x="438" y="26"/>
                </a:lnTo>
                <a:lnTo>
                  <a:pt x="426" y="28"/>
                </a:lnTo>
                <a:lnTo>
                  <a:pt x="426" y="24"/>
                </a:lnTo>
                <a:lnTo>
                  <a:pt x="426" y="22"/>
                </a:lnTo>
                <a:lnTo>
                  <a:pt x="438" y="20"/>
                </a:lnTo>
                <a:lnTo>
                  <a:pt x="442" y="20"/>
                </a:lnTo>
                <a:lnTo>
                  <a:pt x="444" y="22"/>
                </a:lnTo>
                <a:lnTo>
                  <a:pt x="442" y="26"/>
                </a:lnTo>
                <a:close/>
                <a:moveTo>
                  <a:pt x="474" y="20"/>
                </a:moveTo>
                <a:lnTo>
                  <a:pt x="462" y="22"/>
                </a:lnTo>
                <a:lnTo>
                  <a:pt x="458" y="20"/>
                </a:lnTo>
                <a:lnTo>
                  <a:pt x="460" y="18"/>
                </a:lnTo>
                <a:lnTo>
                  <a:pt x="474" y="16"/>
                </a:lnTo>
                <a:lnTo>
                  <a:pt x="478" y="18"/>
                </a:lnTo>
                <a:lnTo>
                  <a:pt x="474" y="20"/>
                </a:lnTo>
                <a:close/>
                <a:moveTo>
                  <a:pt x="508" y="18"/>
                </a:moveTo>
                <a:lnTo>
                  <a:pt x="506" y="18"/>
                </a:lnTo>
                <a:lnTo>
                  <a:pt x="494" y="18"/>
                </a:lnTo>
                <a:lnTo>
                  <a:pt x="492" y="18"/>
                </a:lnTo>
                <a:lnTo>
                  <a:pt x="494" y="14"/>
                </a:lnTo>
                <a:lnTo>
                  <a:pt x="504" y="12"/>
                </a:lnTo>
                <a:lnTo>
                  <a:pt x="508" y="12"/>
                </a:lnTo>
                <a:lnTo>
                  <a:pt x="510" y="16"/>
                </a:lnTo>
                <a:lnTo>
                  <a:pt x="508" y="18"/>
                </a:lnTo>
                <a:close/>
                <a:moveTo>
                  <a:pt x="542" y="14"/>
                </a:moveTo>
                <a:lnTo>
                  <a:pt x="528" y="16"/>
                </a:lnTo>
                <a:lnTo>
                  <a:pt x="524" y="14"/>
                </a:lnTo>
                <a:lnTo>
                  <a:pt x="526" y="10"/>
                </a:lnTo>
                <a:lnTo>
                  <a:pt x="542" y="10"/>
                </a:lnTo>
                <a:lnTo>
                  <a:pt x="544" y="12"/>
                </a:lnTo>
                <a:lnTo>
                  <a:pt x="542" y="14"/>
                </a:lnTo>
                <a:close/>
                <a:moveTo>
                  <a:pt x="576" y="12"/>
                </a:moveTo>
                <a:lnTo>
                  <a:pt x="572" y="12"/>
                </a:lnTo>
                <a:lnTo>
                  <a:pt x="560" y="12"/>
                </a:lnTo>
                <a:lnTo>
                  <a:pt x="558" y="10"/>
                </a:lnTo>
                <a:lnTo>
                  <a:pt x="560" y="8"/>
                </a:lnTo>
                <a:lnTo>
                  <a:pt x="572" y="8"/>
                </a:lnTo>
                <a:lnTo>
                  <a:pt x="576" y="8"/>
                </a:lnTo>
                <a:lnTo>
                  <a:pt x="578" y="10"/>
                </a:lnTo>
                <a:lnTo>
                  <a:pt x="576" y="12"/>
                </a:lnTo>
                <a:close/>
                <a:moveTo>
                  <a:pt x="608" y="10"/>
                </a:moveTo>
                <a:lnTo>
                  <a:pt x="596" y="10"/>
                </a:lnTo>
                <a:lnTo>
                  <a:pt x="592" y="10"/>
                </a:lnTo>
                <a:lnTo>
                  <a:pt x="594" y="6"/>
                </a:lnTo>
                <a:lnTo>
                  <a:pt x="608" y="4"/>
                </a:lnTo>
                <a:lnTo>
                  <a:pt x="612" y="8"/>
                </a:lnTo>
                <a:lnTo>
                  <a:pt x="608" y="10"/>
                </a:lnTo>
                <a:close/>
                <a:moveTo>
                  <a:pt x="642" y="8"/>
                </a:moveTo>
                <a:lnTo>
                  <a:pt x="640" y="8"/>
                </a:lnTo>
                <a:lnTo>
                  <a:pt x="628" y="10"/>
                </a:lnTo>
                <a:lnTo>
                  <a:pt x="624" y="6"/>
                </a:lnTo>
                <a:lnTo>
                  <a:pt x="628" y="4"/>
                </a:lnTo>
                <a:lnTo>
                  <a:pt x="640" y="2"/>
                </a:lnTo>
                <a:lnTo>
                  <a:pt x="642" y="2"/>
                </a:lnTo>
                <a:lnTo>
                  <a:pt x="644" y="6"/>
                </a:lnTo>
                <a:lnTo>
                  <a:pt x="642" y="8"/>
                </a:lnTo>
                <a:close/>
                <a:moveTo>
                  <a:pt x="674" y="6"/>
                </a:moveTo>
                <a:lnTo>
                  <a:pt x="662" y="8"/>
                </a:lnTo>
                <a:lnTo>
                  <a:pt x="658" y="4"/>
                </a:lnTo>
                <a:lnTo>
                  <a:pt x="660" y="2"/>
                </a:lnTo>
                <a:lnTo>
                  <a:pt x="674" y="0"/>
                </a:lnTo>
                <a:lnTo>
                  <a:pt x="678" y="4"/>
                </a:lnTo>
                <a:lnTo>
                  <a:pt x="674" y="6"/>
                </a:lnTo>
                <a:close/>
                <a:moveTo>
                  <a:pt x="710" y="6"/>
                </a:moveTo>
                <a:lnTo>
                  <a:pt x="694" y="6"/>
                </a:lnTo>
                <a:lnTo>
                  <a:pt x="692" y="4"/>
                </a:lnTo>
                <a:lnTo>
                  <a:pt x="694" y="0"/>
                </a:lnTo>
                <a:lnTo>
                  <a:pt x="710" y="0"/>
                </a:lnTo>
                <a:lnTo>
                  <a:pt x="710" y="2"/>
                </a:lnTo>
                <a:lnTo>
                  <a:pt x="710" y="6"/>
                </a:lnTo>
                <a:close/>
                <a:moveTo>
                  <a:pt x="742" y="4"/>
                </a:moveTo>
                <a:lnTo>
                  <a:pt x="728" y="6"/>
                </a:lnTo>
                <a:lnTo>
                  <a:pt x="726" y="2"/>
                </a:lnTo>
                <a:lnTo>
                  <a:pt x="728" y="0"/>
                </a:lnTo>
                <a:lnTo>
                  <a:pt x="742" y="0"/>
                </a:lnTo>
                <a:lnTo>
                  <a:pt x="746" y="2"/>
                </a:lnTo>
                <a:lnTo>
                  <a:pt x="742" y="4"/>
                </a:lnTo>
                <a:close/>
                <a:moveTo>
                  <a:pt x="776" y="4"/>
                </a:moveTo>
                <a:lnTo>
                  <a:pt x="762" y="4"/>
                </a:lnTo>
                <a:lnTo>
                  <a:pt x="760" y="2"/>
                </a:lnTo>
                <a:lnTo>
                  <a:pt x="762" y="0"/>
                </a:lnTo>
                <a:lnTo>
                  <a:pt x="776" y="0"/>
                </a:lnTo>
                <a:lnTo>
                  <a:pt x="778" y="2"/>
                </a:lnTo>
                <a:lnTo>
                  <a:pt x="776" y="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6" name="Freeform 7"/>
          <p:cNvSpPr>
            <a:spLocks noEditPoints="1"/>
          </p:cNvSpPr>
          <p:nvPr/>
        </p:nvSpPr>
        <p:spPr bwMode="auto">
          <a:xfrm>
            <a:off x="2397125" y="3978622"/>
            <a:ext cx="914400" cy="781050"/>
          </a:xfrm>
          <a:custGeom>
            <a:avLst/>
            <a:gdLst>
              <a:gd name="T0" fmla="*/ 4 w 576"/>
              <a:gd name="T1" fmla="*/ 492 h 492"/>
              <a:gd name="T2" fmla="*/ 6 w 576"/>
              <a:gd name="T3" fmla="*/ 474 h 492"/>
              <a:gd name="T4" fmla="*/ 12 w 576"/>
              <a:gd name="T5" fmla="*/ 458 h 492"/>
              <a:gd name="T6" fmla="*/ 12 w 576"/>
              <a:gd name="T7" fmla="*/ 444 h 492"/>
              <a:gd name="T8" fmla="*/ 24 w 576"/>
              <a:gd name="T9" fmla="*/ 422 h 492"/>
              <a:gd name="T10" fmla="*/ 20 w 576"/>
              <a:gd name="T11" fmla="*/ 420 h 492"/>
              <a:gd name="T12" fmla="*/ 40 w 576"/>
              <a:gd name="T13" fmla="*/ 384 h 492"/>
              <a:gd name="T14" fmla="*/ 30 w 576"/>
              <a:gd name="T15" fmla="*/ 392 h 492"/>
              <a:gd name="T16" fmla="*/ 40 w 576"/>
              <a:gd name="T17" fmla="*/ 384 h 492"/>
              <a:gd name="T18" fmla="*/ 46 w 576"/>
              <a:gd name="T19" fmla="*/ 366 h 492"/>
              <a:gd name="T20" fmla="*/ 56 w 576"/>
              <a:gd name="T21" fmla="*/ 350 h 492"/>
              <a:gd name="T22" fmla="*/ 68 w 576"/>
              <a:gd name="T23" fmla="*/ 338 h 492"/>
              <a:gd name="T24" fmla="*/ 72 w 576"/>
              <a:gd name="T25" fmla="*/ 322 h 492"/>
              <a:gd name="T26" fmla="*/ 86 w 576"/>
              <a:gd name="T27" fmla="*/ 310 h 492"/>
              <a:gd name="T28" fmla="*/ 94 w 576"/>
              <a:gd name="T29" fmla="*/ 296 h 492"/>
              <a:gd name="T30" fmla="*/ 108 w 576"/>
              <a:gd name="T31" fmla="*/ 286 h 492"/>
              <a:gd name="T32" fmla="*/ 114 w 576"/>
              <a:gd name="T33" fmla="*/ 270 h 492"/>
              <a:gd name="T34" fmla="*/ 138 w 576"/>
              <a:gd name="T35" fmla="*/ 254 h 492"/>
              <a:gd name="T36" fmla="*/ 134 w 576"/>
              <a:gd name="T37" fmla="*/ 252 h 492"/>
              <a:gd name="T38" fmla="*/ 166 w 576"/>
              <a:gd name="T39" fmla="*/ 226 h 492"/>
              <a:gd name="T40" fmla="*/ 162 w 576"/>
              <a:gd name="T41" fmla="*/ 224 h 492"/>
              <a:gd name="T42" fmla="*/ 182 w 576"/>
              <a:gd name="T43" fmla="*/ 212 h 492"/>
              <a:gd name="T44" fmla="*/ 180 w 576"/>
              <a:gd name="T45" fmla="*/ 208 h 492"/>
              <a:gd name="T46" fmla="*/ 218 w 576"/>
              <a:gd name="T47" fmla="*/ 186 h 492"/>
              <a:gd name="T48" fmla="*/ 214 w 576"/>
              <a:gd name="T49" fmla="*/ 180 h 492"/>
              <a:gd name="T50" fmla="*/ 236 w 576"/>
              <a:gd name="T51" fmla="*/ 172 h 492"/>
              <a:gd name="T52" fmla="*/ 232 w 576"/>
              <a:gd name="T53" fmla="*/ 168 h 492"/>
              <a:gd name="T54" fmla="*/ 272 w 576"/>
              <a:gd name="T55" fmla="*/ 146 h 492"/>
              <a:gd name="T56" fmla="*/ 270 w 576"/>
              <a:gd name="T57" fmla="*/ 144 h 492"/>
              <a:gd name="T58" fmla="*/ 294 w 576"/>
              <a:gd name="T59" fmla="*/ 134 h 492"/>
              <a:gd name="T60" fmla="*/ 290 w 576"/>
              <a:gd name="T61" fmla="*/ 128 h 492"/>
              <a:gd name="T62" fmla="*/ 330 w 576"/>
              <a:gd name="T63" fmla="*/ 112 h 492"/>
              <a:gd name="T64" fmla="*/ 326 w 576"/>
              <a:gd name="T65" fmla="*/ 110 h 492"/>
              <a:gd name="T66" fmla="*/ 358 w 576"/>
              <a:gd name="T67" fmla="*/ 98 h 492"/>
              <a:gd name="T68" fmla="*/ 354 w 576"/>
              <a:gd name="T69" fmla="*/ 92 h 492"/>
              <a:gd name="T70" fmla="*/ 388 w 576"/>
              <a:gd name="T71" fmla="*/ 82 h 492"/>
              <a:gd name="T72" fmla="*/ 386 w 576"/>
              <a:gd name="T73" fmla="*/ 76 h 492"/>
              <a:gd name="T74" fmla="*/ 406 w 576"/>
              <a:gd name="T75" fmla="*/ 74 h 492"/>
              <a:gd name="T76" fmla="*/ 420 w 576"/>
              <a:gd name="T77" fmla="*/ 64 h 492"/>
              <a:gd name="T78" fmla="*/ 432 w 576"/>
              <a:gd name="T79" fmla="*/ 58 h 492"/>
              <a:gd name="T80" fmla="*/ 448 w 576"/>
              <a:gd name="T81" fmla="*/ 54 h 492"/>
              <a:gd name="T82" fmla="*/ 466 w 576"/>
              <a:gd name="T83" fmla="*/ 40 h 492"/>
              <a:gd name="T84" fmla="*/ 510 w 576"/>
              <a:gd name="T85" fmla="*/ 28 h 492"/>
              <a:gd name="T86" fmla="*/ 496 w 576"/>
              <a:gd name="T87" fmla="*/ 30 h 492"/>
              <a:gd name="T88" fmla="*/ 510 w 576"/>
              <a:gd name="T89" fmla="*/ 28 h 492"/>
              <a:gd name="T90" fmla="*/ 528 w 576"/>
              <a:gd name="T91" fmla="*/ 16 h 492"/>
              <a:gd name="T92" fmla="*/ 574 w 576"/>
              <a:gd name="T93" fmla="*/ 4 h 492"/>
              <a:gd name="T94" fmla="*/ 574 w 576"/>
              <a:gd name="T95" fmla="*/ 0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76" h="492">
                <a:moveTo>
                  <a:pt x="8" y="476"/>
                </a:moveTo>
                <a:lnTo>
                  <a:pt x="6" y="488"/>
                </a:lnTo>
                <a:lnTo>
                  <a:pt x="6" y="490"/>
                </a:lnTo>
                <a:lnTo>
                  <a:pt x="4" y="492"/>
                </a:lnTo>
                <a:lnTo>
                  <a:pt x="0" y="490"/>
                </a:lnTo>
                <a:lnTo>
                  <a:pt x="2" y="486"/>
                </a:lnTo>
                <a:lnTo>
                  <a:pt x="4" y="476"/>
                </a:lnTo>
                <a:lnTo>
                  <a:pt x="6" y="474"/>
                </a:lnTo>
                <a:lnTo>
                  <a:pt x="8" y="476"/>
                </a:lnTo>
                <a:close/>
                <a:moveTo>
                  <a:pt x="16" y="446"/>
                </a:moveTo>
                <a:lnTo>
                  <a:pt x="14" y="454"/>
                </a:lnTo>
                <a:lnTo>
                  <a:pt x="12" y="458"/>
                </a:lnTo>
                <a:lnTo>
                  <a:pt x="10" y="460"/>
                </a:lnTo>
                <a:lnTo>
                  <a:pt x="6" y="456"/>
                </a:lnTo>
                <a:lnTo>
                  <a:pt x="8" y="454"/>
                </a:lnTo>
                <a:lnTo>
                  <a:pt x="12" y="444"/>
                </a:lnTo>
                <a:lnTo>
                  <a:pt x="14" y="442"/>
                </a:lnTo>
                <a:lnTo>
                  <a:pt x="16" y="446"/>
                </a:lnTo>
                <a:close/>
                <a:moveTo>
                  <a:pt x="26" y="412"/>
                </a:moveTo>
                <a:lnTo>
                  <a:pt x="24" y="422"/>
                </a:lnTo>
                <a:lnTo>
                  <a:pt x="22" y="426"/>
                </a:lnTo>
                <a:lnTo>
                  <a:pt x="18" y="428"/>
                </a:lnTo>
                <a:lnTo>
                  <a:pt x="16" y="426"/>
                </a:lnTo>
                <a:lnTo>
                  <a:pt x="20" y="420"/>
                </a:lnTo>
                <a:lnTo>
                  <a:pt x="24" y="410"/>
                </a:lnTo>
                <a:lnTo>
                  <a:pt x="26" y="410"/>
                </a:lnTo>
                <a:lnTo>
                  <a:pt x="26" y="412"/>
                </a:lnTo>
                <a:close/>
                <a:moveTo>
                  <a:pt x="40" y="384"/>
                </a:moveTo>
                <a:lnTo>
                  <a:pt x="38" y="390"/>
                </a:lnTo>
                <a:lnTo>
                  <a:pt x="34" y="396"/>
                </a:lnTo>
                <a:lnTo>
                  <a:pt x="32" y="396"/>
                </a:lnTo>
                <a:lnTo>
                  <a:pt x="30" y="392"/>
                </a:lnTo>
                <a:lnTo>
                  <a:pt x="32" y="388"/>
                </a:lnTo>
                <a:lnTo>
                  <a:pt x="36" y="380"/>
                </a:lnTo>
                <a:lnTo>
                  <a:pt x="40" y="380"/>
                </a:lnTo>
                <a:lnTo>
                  <a:pt x="40" y="384"/>
                </a:lnTo>
                <a:close/>
                <a:moveTo>
                  <a:pt x="58" y="354"/>
                </a:moveTo>
                <a:lnTo>
                  <a:pt x="54" y="358"/>
                </a:lnTo>
                <a:lnTo>
                  <a:pt x="50" y="366"/>
                </a:lnTo>
                <a:lnTo>
                  <a:pt x="46" y="366"/>
                </a:lnTo>
                <a:lnTo>
                  <a:pt x="46" y="364"/>
                </a:lnTo>
                <a:lnTo>
                  <a:pt x="50" y="356"/>
                </a:lnTo>
                <a:lnTo>
                  <a:pt x="52" y="350"/>
                </a:lnTo>
                <a:lnTo>
                  <a:pt x="56" y="350"/>
                </a:lnTo>
                <a:lnTo>
                  <a:pt x="58" y="354"/>
                </a:lnTo>
                <a:close/>
                <a:moveTo>
                  <a:pt x="76" y="326"/>
                </a:moveTo>
                <a:lnTo>
                  <a:pt x="74" y="328"/>
                </a:lnTo>
                <a:lnTo>
                  <a:pt x="68" y="338"/>
                </a:lnTo>
                <a:lnTo>
                  <a:pt x="64" y="338"/>
                </a:lnTo>
                <a:lnTo>
                  <a:pt x="64" y="334"/>
                </a:lnTo>
                <a:lnTo>
                  <a:pt x="70" y="324"/>
                </a:lnTo>
                <a:lnTo>
                  <a:pt x="72" y="322"/>
                </a:lnTo>
                <a:lnTo>
                  <a:pt x="76" y="322"/>
                </a:lnTo>
                <a:lnTo>
                  <a:pt x="76" y="326"/>
                </a:lnTo>
                <a:close/>
                <a:moveTo>
                  <a:pt x="94" y="300"/>
                </a:moveTo>
                <a:lnTo>
                  <a:pt x="86" y="310"/>
                </a:lnTo>
                <a:lnTo>
                  <a:pt x="84" y="312"/>
                </a:lnTo>
                <a:lnTo>
                  <a:pt x="84" y="308"/>
                </a:lnTo>
                <a:lnTo>
                  <a:pt x="92" y="296"/>
                </a:lnTo>
                <a:lnTo>
                  <a:pt x="94" y="296"/>
                </a:lnTo>
                <a:lnTo>
                  <a:pt x="94" y="300"/>
                </a:lnTo>
                <a:close/>
                <a:moveTo>
                  <a:pt x="118" y="274"/>
                </a:moveTo>
                <a:lnTo>
                  <a:pt x="110" y="284"/>
                </a:lnTo>
                <a:lnTo>
                  <a:pt x="108" y="286"/>
                </a:lnTo>
                <a:lnTo>
                  <a:pt x="104" y="286"/>
                </a:lnTo>
                <a:lnTo>
                  <a:pt x="104" y="282"/>
                </a:lnTo>
                <a:lnTo>
                  <a:pt x="106" y="280"/>
                </a:lnTo>
                <a:lnTo>
                  <a:pt x="114" y="270"/>
                </a:lnTo>
                <a:lnTo>
                  <a:pt x="118" y="270"/>
                </a:lnTo>
                <a:lnTo>
                  <a:pt x="118" y="274"/>
                </a:lnTo>
                <a:close/>
                <a:moveTo>
                  <a:pt x="140" y="250"/>
                </a:moveTo>
                <a:lnTo>
                  <a:pt x="138" y="254"/>
                </a:lnTo>
                <a:lnTo>
                  <a:pt x="130" y="260"/>
                </a:lnTo>
                <a:lnTo>
                  <a:pt x="128" y="260"/>
                </a:lnTo>
                <a:lnTo>
                  <a:pt x="128" y="258"/>
                </a:lnTo>
                <a:lnTo>
                  <a:pt x="134" y="252"/>
                </a:lnTo>
                <a:lnTo>
                  <a:pt x="138" y="246"/>
                </a:lnTo>
                <a:lnTo>
                  <a:pt x="140" y="246"/>
                </a:lnTo>
                <a:lnTo>
                  <a:pt x="140" y="250"/>
                </a:lnTo>
                <a:close/>
                <a:moveTo>
                  <a:pt x="166" y="226"/>
                </a:moveTo>
                <a:lnTo>
                  <a:pt x="156" y="236"/>
                </a:lnTo>
                <a:lnTo>
                  <a:pt x="150" y="236"/>
                </a:lnTo>
                <a:lnTo>
                  <a:pt x="152" y="234"/>
                </a:lnTo>
                <a:lnTo>
                  <a:pt x="162" y="224"/>
                </a:lnTo>
                <a:lnTo>
                  <a:pt x="166" y="224"/>
                </a:lnTo>
                <a:lnTo>
                  <a:pt x="166" y="226"/>
                </a:lnTo>
                <a:close/>
                <a:moveTo>
                  <a:pt x="192" y="206"/>
                </a:moveTo>
                <a:lnTo>
                  <a:pt x="182" y="212"/>
                </a:lnTo>
                <a:lnTo>
                  <a:pt x="180" y="216"/>
                </a:lnTo>
                <a:lnTo>
                  <a:pt x="176" y="216"/>
                </a:lnTo>
                <a:lnTo>
                  <a:pt x="176" y="212"/>
                </a:lnTo>
                <a:lnTo>
                  <a:pt x="180" y="208"/>
                </a:lnTo>
                <a:lnTo>
                  <a:pt x="188" y="202"/>
                </a:lnTo>
                <a:lnTo>
                  <a:pt x="192" y="202"/>
                </a:lnTo>
                <a:lnTo>
                  <a:pt x="192" y="206"/>
                </a:lnTo>
                <a:close/>
                <a:moveTo>
                  <a:pt x="218" y="186"/>
                </a:moveTo>
                <a:lnTo>
                  <a:pt x="206" y="194"/>
                </a:lnTo>
                <a:lnTo>
                  <a:pt x="202" y="194"/>
                </a:lnTo>
                <a:lnTo>
                  <a:pt x="202" y="190"/>
                </a:lnTo>
                <a:lnTo>
                  <a:pt x="214" y="180"/>
                </a:lnTo>
                <a:lnTo>
                  <a:pt x="218" y="180"/>
                </a:lnTo>
                <a:lnTo>
                  <a:pt x="218" y="186"/>
                </a:lnTo>
                <a:close/>
                <a:moveTo>
                  <a:pt x="244" y="166"/>
                </a:moveTo>
                <a:lnTo>
                  <a:pt x="236" y="172"/>
                </a:lnTo>
                <a:lnTo>
                  <a:pt x="232" y="174"/>
                </a:lnTo>
                <a:lnTo>
                  <a:pt x="228" y="172"/>
                </a:lnTo>
                <a:lnTo>
                  <a:pt x="230" y="170"/>
                </a:lnTo>
                <a:lnTo>
                  <a:pt x="232" y="168"/>
                </a:lnTo>
                <a:lnTo>
                  <a:pt x="242" y="162"/>
                </a:lnTo>
                <a:lnTo>
                  <a:pt x="244" y="162"/>
                </a:lnTo>
                <a:lnTo>
                  <a:pt x="244" y="166"/>
                </a:lnTo>
                <a:close/>
                <a:moveTo>
                  <a:pt x="272" y="146"/>
                </a:moveTo>
                <a:lnTo>
                  <a:pt x="260" y="154"/>
                </a:lnTo>
                <a:lnTo>
                  <a:pt x="256" y="154"/>
                </a:lnTo>
                <a:lnTo>
                  <a:pt x="258" y="152"/>
                </a:lnTo>
                <a:lnTo>
                  <a:pt x="270" y="144"/>
                </a:lnTo>
                <a:lnTo>
                  <a:pt x="272" y="144"/>
                </a:lnTo>
                <a:lnTo>
                  <a:pt x="272" y="146"/>
                </a:lnTo>
                <a:close/>
                <a:moveTo>
                  <a:pt x="300" y="128"/>
                </a:moveTo>
                <a:lnTo>
                  <a:pt x="294" y="134"/>
                </a:lnTo>
                <a:lnTo>
                  <a:pt x="290" y="136"/>
                </a:lnTo>
                <a:lnTo>
                  <a:pt x="284" y="136"/>
                </a:lnTo>
                <a:lnTo>
                  <a:pt x="286" y="132"/>
                </a:lnTo>
                <a:lnTo>
                  <a:pt x="290" y="128"/>
                </a:lnTo>
                <a:lnTo>
                  <a:pt x="298" y="126"/>
                </a:lnTo>
                <a:lnTo>
                  <a:pt x="302" y="126"/>
                </a:lnTo>
                <a:lnTo>
                  <a:pt x="300" y="128"/>
                </a:lnTo>
                <a:close/>
                <a:moveTo>
                  <a:pt x="330" y="112"/>
                </a:moveTo>
                <a:lnTo>
                  <a:pt x="316" y="118"/>
                </a:lnTo>
                <a:lnTo>
                  <a:pt x="314" y="118"/>
                </a:lnTo>
                <a:lnTo>
                  <a:pt x="316" y="116"/>
                </a:lnTo>
                <a:lnTo>
                  <a:pt x="326" y="110"/>
                </a:lnTo>
                <a:lnTo>
                  <a:pt x="330" y="110"/>
                </a:lnTo>
                <a:lnTo>
                  <a:pt x="330" y="112"/>
                </a:lnTo>
                <a:close/>
                <a:moveTo>
                  <a:pt x="360" y="96"/>
                </a:moveTo>
                <a:lnTo>
                  <a:pt x="358" y="98"/>
                </a:lnTo>
                <a:lnTo>
                  <a:pt x="346" y="102"/>
                </a:lnTo>
                <a:lnTo>
                  <a:pt x="342" y="102"/>
                </a:lnTo>
                <a:lnTo>
                  <a:pt x="344" y="100"/>
                </a:lnTo>
                <a:lnTo>
                  <a:pt x="354" y="92"/>
                </a:lnTo>
                <a:lnTo>
                  <a:pt x="356" y="92"/>
                </a:lnTo>
                <a:lnTo>
                  <a:pt x="360" y="92"/>
                </a:lnTo>
                <a:lnTo>
                  <a:pt x="360" y="96"/>
                </a:lnTo>
                <a:close/>
                <a:moveTo>
                  <a:pt x="388" y="82"/>
                </a:moveTo>
                <a:lnTo>
                  <a:pt x="376" y="88"/>
                </a:lnTo>
                <a:lnTo>
                  <a:pt x="372" y="86"/>
                </a:lnTo>
                <a:lnTo>
                  <a:pt x="374" y="82"/>
                </a:lnTo>
                <a:lnTo>
                  <a:pt x="386" y="76"/>
                </a:lnTo>
                <a:lnTo>
                  <a:pt x="390" y="78"/>
                </a:lnTo>
                <a:lnTo>
                  <a:pt x="388" y="82"/>
                </a:lnTo>
                <a:close/>
                <a:moveTo>
                  <a:pt x="420" y="66"/>
                </a:moveTo>
                <a:lnTo>
                  <a:pt x="406" y="74"/>
                </a:lnTo>
                <a:lnTo>
                  <a:pt x="404" y="72"/>
                </a:lnTo>
                <a:lnTo>
                  <a:pt x="404" y="68"/>
                </a:lnTo>
                <a:lnTo>
                  <a:pt x="416" y="64"/>
                </a:lnTo>
                <a:lnTo>
                  <a:pt x="420" y="64"/>
                </a:lnTo>
                <a:lnTo>
                  <a:pt x="420" y="66"/>
                </a:lnTo>
                <a:close/>
                <a:moveTo>
                  <a:pt x="448" y="54"/>
                </a:moveTo>
                <a:lnTo>
                  <a:pt x="436" y="58"/>
                </a:lnTo>
                <a:lnTo>
                  <a:pt x="432" y="58"/>
                </a:lnTo>
                <a:lnTo>
                  <a:pt x="434" y="56"/>
                </a:lnTo>
                <a:lnTo>
                  <a:pt x="448" y="48"/>
                </a:lnTo>
                <a:lnTo>
                  <a:pt x="450" y="50"/>
                </a:lnTo>
                <a:lnTo>
                  <a:pt x="448" y="54"/>
                </a:lnTo>
                <a:close/>
                <a:moveTo>
                  <a:pt x="480" y="40"/>
                </a:moveTo>
                <a:lnTo>
                  <a:pt x="466" y="46"/>
                </a:lnTo>
                <a:lnTo>
                  <a:pt x="464" y="44"/>
                </a:lnTo>
                <a:lnTo>
                  <a:pt x="466" y="40"/>
                </a:lnTo>
                <a:lnTo>
                  <a:pt x="478" y="36"/>
                </a:lnTo>
                <a:lnTo>
                  <a:pt x="482" y="38"/>
                </a:lnTo>
                <a:lnTo>
                  <a:pt x="480" y="40"/>
                </a:lnTo>
                <a:close/>
                <a:moveTo>
                  <a:pt x="510" y="28"/>
                </a:moveTo>
                <a:lnTo>
                  <a:pt x="500" y="32"/>
                </a:lnTo>
                <a:lnTo>
                  <a:pt x="498" y="32"/>
                </a:lnTo>
                <a:lnTo>
                  <a:pt x="494" y="32"/>
                </a:lnTo>
                <a:lnTo>
                  <a:pt x="496" y="30"/>
                </a:lnTo>
                <a:lnTo>
                  <a:pt x="498" y="28"/>
                </a:lnTo>
                <a:lnTo>
                  <a:pt x="510" y="22"/>
                </a:lnTo>
                <a:lnTo>
                  <a:pt x="512" y="24"/>
                </a:lnTo>
                <a:lnTo>
                  <a:pt x="510" y="28"/>
                </a:lnTo>
                <a:close/>
                <a:moveTo>
                  <a:pt x="544" y="16"/>
                </a:moveTo>
                <a:lnTo>
                  <a:pt x="528" y="20"/>
                </a:lnTo>
                <a:lnTo>
                  <a:pt x="526" y="20"/>
                </a:lnTo>
                <a:lnTo>
                  <a:pt x="528" y="16"/>
                </a:lnTo>
                <a:lnTo>
                  <a:pt x="542" y="12"/>
                </a:lnTo>
                <a:lnTo>
                  <a:pt x="544" y="12"/>
                </a:lnTo>
                <a:lnTo>
                  <a:pt x="544" y="16"/>
                </a:lnTo>
                <a:close/>
                <a:moveTo>
                  <a:pt x="574" y="4"/>
                </a:moveTo>
                <a:lnTo>
                  <a:pt x="562" y="10"/>
                </a:lnTo>
                <a:lnTo>
                  <a:pt x="558" y="8"/>
                </a:lnTo>
                <a:lnTo>
                  <a:pt x="560" y="4"/>
                </a:lnTo>
                <a:lnTo>
                  <a:pt x="574" y="0"/>
                </a:lnTo>
                <a:lnTo>
                  <a:pt x="576" y="2"/>
                </a:lnTo>
                <a:lnTo>
                  <a:pt x="574" y="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7" name="Freeform 8"/>
          <p:cNvSpPr>
            <a:spLocks noEditPoints="1"/>
          </p:cNvSpPr>
          <p:nvPr/>
        </p:nvSpPr>
        <p:spPr bwMode="auto">
          <a:xfrm>
            <a:off x="2390775" y="4785072"/>
            <a:ext cx="809625" cy="860425"/>
          </a:xfrm>
          <a:custGeom>
            <a:avLst/>
            <a:gdLst>
              <a:gd name="T0" fmla="*/ 510 w 510"/>
              <a:gd name="T1" fmla="*/ 540 h 542"/>
              <a:gd name="T2" fmla="*/ 492 w 510"/>
              <a:gd name="T3" fmla="*/ 532 h 542"/>
              <a:gd name="T4" fmla="*/ 480 w 510"/>
              <a:gd name="T5" fmla="*/ 526 h 542"/>
              <a:gd name="T6" fmla="*/ 464 w 510"/>
              <a:gd name="T7" fmla="*/ 518 h 542"/>
              <a:gd name="T8" fmla="*/ 444 w 510"/>
              <a:gd name="T9" fmla="*/ 514 h 542"/>
              <a:gd name="T10" fmla="*/ 404 w 510"/>
              <a:gd name="T11" fmla="*/ 490 h 542"/>
              <a:gd name="T12" fmla="*/ 416 w 510"/>
              <a:gd name="T13" fmla="*/ 500 h 542"/>
              <a:gd name="T14" fmla="*/ 404 w 510"/>
              <a:gd name="T15" fmla="*/ 490 h 542"/>
              <a:gd name="T16" fmla="*/ 384 w 510"/>
              <a:gd name="T17" fmla="*/ 486 h 542"/>
              <a:gd name="T18" fmla="*/ 344 w 510"/>
              <a:gd name="T19" fmla="*/ 460 h 542"/>
              <a:gd name="T20" fmla="*/ 342 w 510"/>
              <a:gd name="T21" fmla="*/ 464 h 542"/>
              <a:gd name="T22" fmla="*/ 318 w 510"/>
              <a:gd name="T23" fmla="*/ 444 h 542"/>
              <a:gd name="T24" fmla="*/ 316 w 510"/>
              <a:gd name="T25" fmla="*/ 450 h 542"/>
              <a:gd name="T26" fmla="*/ 286 w 510"/>
              <a:gd name="T27" fmla="*/ 426 h 542"/>
              <a:gd name="T28" fmla="*/ 294 w 510"/>
              <a:gd name="T29" fmla="*/ 436 h 542"/>
              <a:gd name="T30" fmla="*/ 258 w 510"/>
              <a:gd name="T31" fmla="*/ 408 h 542"/>
              <a:gd name="T32" fmla="*/ 256 w 510"/>
              <a:gd name="T33" fmla="*/ 412 h 542"/>
              <a:gd name="T34" fmla="*/ 240 w 510"/>
              <a:gd name="T35" fmla="*/ 394 h 542"/>
              <a:gd name="T36" fmla="*/ 236 w 510"/>
              <a:gd name="T37" fmla="*/ 400 h 542"/>
              <a:gd name="T38" fmla="*/ 204 w 510"/>
              <a:gd name="T39" fmla="*/ 368 h 542"/>
              <a:gd name="T40" fmla="*/ 202 w 510"/>
              <a:gd name="T41" fmla="*/ 372 h 542"/>
              <a:gd name="T42" fmla="*/ 186 w 510"/>
              <a:gd name="T43" fmla="*/ 356 h 542"/>
              <a:gd name="T44" fmla="*/ 184 w 510"/>
              <a:gd name="T45" fmla="*/ 358 h 542"/>
              <a:gd name="T46" fmla="*/ 152 w 510"/>
              <a:gd name="T47" fmla="*/ 324 h 542"/>
              <a:gd name="T48" fmla="*/ 160 w 510"/>
              <a:gd name="T49" fmla="*/ 338 h 542"/>
              <a:gd name="T50" fmla="*/ 152 w 510"/>
              <a:gd name="T51" fmla="*/ 324 h 542"/>
              <a:gd name="T52" fmla="*/ 136 w 510"/>
              <a:gd name="T53" fmla="*/ 314 h 542"/>
              <a:gd name="T54" fmla="*/ 106 w 510"/>
              <a:gd name="T55" fmla="*/ 276 h 542"/>
              <a:gd name="T56" fmla="*/ 114 w 510"/>
              <a:gd name="T57" fmla="*/ 290 h 542"/>
              <a:gd name="T58" fmla="*/ 106 w 510"/>
              <a:gd name="T59" fmla="*/ 276 h 542"/>
              <a:gd name="T60" fmla="*/ 94 w 510"/>
              <a:gd name="T61" fmla="*/ 266 h 542"/>
              <a:gd name="T62" fmla="*/ 82 w 510"/>
              <a:gd name="T63" fmla="*/ 248 h 542"/>
              <a:gd name="T64" fmla="*/ 76 w 510"/>
              <a:gd name="T65" fmla="*/ 234 h 542"/>
              <a:gd name="T66" fmla="*/ 64 w 510"/>
              <a:gd name="T67" fmla="*/ 222 h 542"/>
              <a:gd name="T68" fmla="*/ 56 w 510"/>
              <a:gd name="T69" fmla="*/ 210 h 542"/>
              <a:gd name="T70" fmla="*/ 50 w 510"/>
              <a:gd name="T71" fmla="*/ 194 h 542"/>
              <a:gd name="T72" fmla="*/ 36 w 510"/>
              <a:gd name="T73" fmla="*/ 178 h 542"/>
              <a:gd name="T74" fmla="*/ 24 w 510"/>
              <a:gd name="T75" fmla="*/ 134 h 542"/>
              <a:gd name="T76" fmla="*/ 24 w 510"/>
              <a:gd name="T77" fmla="*/ 148 h 542"/>
              <a:gd name="T78" fmla="*/ 24 w 510"/>
              <a:gd name="T79" fmla="*/ 134 h 542"/>
              <a:gd name="T80" fmla="*/ 16 w 510"/>
              <a:gd name="T81" fmla="*/ 118 h 542"/>
              <a:gd name="T82" fmla="*/ 12 w 510"/>
              <a:gd name="T83" fmla="*/ 98 h 542"/>
              <a:gd name="T84" fmla="*/ 10 w 510"/>
              <a:gd name="T85" fmla="*/ 82 h 542"/>
              <a:gd name="T86" fmla="*/ 4 w 510"/>
              <a:gd name="T87" fmla="*/ 70 h 542"/>
              <a:gd name="T88" fmla="*/ 6 w 510"/>
              <a:gd name="T89" fmla="*/ 46 h 542"/>
              <a:gd name="T90" fmla="*/ 2 w 510"/>
              <a:gd name="T91" fmla="*/ 46 h 542"/>
              <a:gd name="T92" fmla="*/ 8 w 510"/>
              <a:gd name="T93" fmla="*/ 2 h 542"/>
              <a:gd name="T94" fmla="*/ 0 w 510"/>
              <a:gd name="T95" fmla="*/ 16 h 542"/>
              <a:gd name="T96" fmla="*/ 8 w 510"/>
              <a:gd name="T97" fmla="*/ 2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0" h="542">
                <a:moveTo>
                  <a:pt x="496" y="532"/>
                </a:moveTo>
                <a:lnTo>
                  <a:pt x="504" y="534"/>
                </a:lnTo>
                <a:lnTo>
                  <a:pt x="508" y="536"/>
                </a:lnTo>
                <a:lnTo>
                  <a:pt x="510" y="540"/>
                </a:lnTo>
                <a:lnTo>
                  <a:pt x="506" y="542"/>
                </a:lnTo>
                <a:lnTo>
                  <a:pt x="502" y="538"/>
                </a:lnTo>
                <a:lnTo>
                  <a:pt x="494" y="534"/>
                </a:lnTo>
                <a:lnTo>
                  <a:pt x="492" y="532"/>
                </a:lnTo>
                <a:lnTo>
                  <a:pt x="496" y="532"/>
                </a:lnTo>
                <a:close/>
                <a:moveTo>
                  <a:pt x="464" y="518"/>
                </a:moveTo>
                <a:lnTo>
                  <a:pt x="478" y="524"/>
                </a:lnTo>
                <a:lnTo>
                  <a:pt x="480" y="526"/>
                </a:lnTo>
                <a:lnTo>
                  <a:pt x="476" y="528"/>
                </a:lnTo>
                <a:lnTo>
                  <a:pt x="462" y="522"/>
                </a:lnTo>
                <a:lnTo>
                  <a:pt x="462" y="520"/>
                </a:lnTo>
                <a:lnTo>
                  <a:pt x="464" y="518"/>
                </a:lnTo>
                <a:close/>
                <a:moveTo>
                  <a:pt x="434" y="504"/>
                </a:moveTo>
                <a:lnTo>
                  <a:pt x="446" y="510"/>
                </a:lnTo>
                <a:lnTo>
                  <a:pt x="448" y="514"/>
                </a:lnTo>
                <a:lnTo>
                  <a:pt x="444" y="514"/>
                </a:lnTo>
                <a:lnTo>
                  <a:pt x="432" y="508"/>
                </a:lnTo>
                <a:lnTo>
                  <a:pt x="430" y="506"/>
                </a:lnTo>
                <a:lnTo>
                  <a:pt x="434" y="504"/>
                </a:lnTo>
                <a:close/>
                <a:moveTo>
                  <a:pt x="404" y="490"/>
                </a:moveTo>
                <a:lnTo>
                  <a:pt x="406" y="492"/>
                </a:lnTo>
                <a:lnTo>
                  <a:pt x="418" y="496"/>
                </a:lnTo>
                <a:lnTo>
                  <a:pt x="418" y="500"/>
                </a:lnTo>
                <a:lnTo>
                  <a:pt x="416" y="500"/>
                </a:lnTo>
                <a:lnTo>
                  <a:pt x="404" y="496"/>
                </a:lnTo>
                <a:lnTo>
                  <a:pt x="400" y="494"/>
                </a:lnTo>
                <a:lnTo>
                  <a:pt x="400" y="492"/>
                </a:lnTo>
                <a:lnTo>
                  <a:pt x="404" y="490"/>
                </a:lnTo>
                <a:close/>
                <a:moveTo>
                  <a:pt x="374" y="476"/>
                </a:moveTo>
                <a:lnTo>
                  <a:pt x="386" y="482"/>
                </a:lnTo>
                <a:lnTo>
                  <a:pt x="388" y="486"/>
                </a:lnTo>
                <a:lnTo>
                  <a:pt x="384" y="486"/>
                </a:lnTo>
                <a:lnTo>
                  <a:pt x="372" y="480"/>
                </a:lnTo>
                <a:lnTo>
                  <a:pt x="370" y="476"/>
                </a:lnTo>
                <a:lnTo>
                  <a:pt x="374" y="476"/>
                </a:lnTo>
                <a:close/>
                <a:moveTo>
                  <a:pt x="344" y="460"/>
                </a:moveTo>
                <a:lnTo>
                  <a:pt x="356" y="466"/>
                </a:lnTo>
                <a:lnTo>
                  <a:pt x="358" y="470"/>
                </a:lnTo>
                <a:lnTo>
                  <a:pt x="356" y="470"/>
                </a:lnTo>
                <a:lnTo>
                  <a:pt x="342" y="464"/>
                </a:lnTo>
                <a:lnTo>
                  <a:pt x="340" y="462"/>
                </a:lnTo>
                <a:lnTo>
                  <a:pt x="344" y="460"/>
                </a:lnTo>
                <a:close/>
                <a:moveTo>
                  <a:pt x="314" y="444"/>
                </a:moveTo>
                <a:lnTo>
                  <a:pt x="318" y="444"/>
                </a:lnTo>
                <a:lnTo>
                  <a:pt x="328" y="450"/>
                </a:lnTo>
                <a:lnTo>
                  <a:pt x="328" y="452"/>
                </a:lnTo>
                <a:lnTo>
                  <a:pt x="326" y="454"/>
                </a:lnTo>
                <a:lnTo>
                  <a:pt x="316" y="450"/>
                </a:lnTo>
                <a:lnTo>
                  <a:pt x="312" y="448"/>
                </a:lnTo>
                <a:lnTo>
                  <a:pt x="310" y="444"/>
                </a:lnTo>
                <a:lnTo>
                  <a:pt x="314" y="444"/>
                </a:lnTo>
                <a:close/>
                <a:moveTo>
                  <a:pt x="286" y="426"/>
                </a:moveTo>
                <a:lnTo>
                  <a:pt x="298" y="434"/>
                </a:lnTo>
                <a:lnTo>
                  <a:pt x="300" y="436"/>
                </a:lnTo>
                <a:lnTo>
                  <a:pt x="296" y="438"/>
                </a:lnTo>
                <a:lnTo>
                  <a:pt x="294" y="436"/>
                </a:lnTo>
                <a:lnTo>
                  <a:pt x="284" y="430"/>
                </a:lnTo>
                <a:lnTo>
                  <a:pt x="284" y="426"/>
                </a:lnTo>
                <a:lnTo>
                  <a:pt x="286" y="426"/>
                </a:lnTo>
                <a:close/>
                <a:moveTo>
                  <a:pt x="258" y="408"/>
                </a:moveTo>
                <a:lnTo>
                  <a:pt x="270" y="416"/>
                </a:lnTo>
                <a:lnTo>
                  <a:pt x="270" y="418"/>
                </a:lnTo>
                <a:lnTo>
                  <a:pt x="266" y="420"/>
                </a:lnTo>
                <a:lnTo>
                  <a:pt x="256" y="412"/>
                </a:lnTo>
                <a:lnTo>
                  <a:pt x="256" y="408"/>
                </a:lnTo>
                <a:lnTo>
                  <a:pt x="258" y="408"/>
                </a:lnTo>
                <a:close/>
                <a:moveTo>
                  <a:pt x="232" y="388"/>
                </a:moveTo>
                <a:lnTo>
                  <a:pt x="240" y="394"/>
                </a:lnTo>
                <a:lnTo>
                  <a:pt x="242" y="398"/>
                </a:lnTo>
                <a:lnTo>
                  <a:pt x="242" y="400"/>
                </a:lnTo>
                <a:lnTo>
                  <a:pt x="240" y="400"/>
                </a:lnTo>
                <a:lnTo>
                  <a:pt x="236" y="400"/>
                </a:lnTo>
                <a:lnTo>
                  <a:pt x="228" y="392"/>
                </a:lnTo>
                <a:lnTo>
                  <a:pt x="228" y="390"/>
                </a:lnTo>
                <a:lnTo>
                  <a:pt x="232" y="388"/>
                </a:lnTo>
                <a:close/>
                <a:moveTo>
                  <a:pt x="204" y="368"/>
                </a:moveTo>
                <a:lnTo>
                  <a:pt x="214" y="376"/>
                </a:lnTo>
                <a:lnTo>
                  <a:pt x="216" y="382"/>
                </a:lnTo>
                <a:lnTo>
                  <a:pt x="214" y="382"/>
                </a:lnTo>
                <a:lnTo>
                  <a:pt x="202" y="372"/>
                </a:lnTo>
                <a:lnTo>
                  <a:pt x="200" y="368"/>
                </a:lnTo>
                <a:lnTo>
                  <a:pt x="204" y="368"/>
                </a:lnTo>
                <a:close/>
                <a:moveTo>
                  <a:pt x="178" y="346"/>
                </a:moveTo>
                <a:lnTo>
                  <a:pt x="186" y="356"/>
                </a:lnTo>
                <a:lnTo>
                  <a:pt x="188" y="356"/>
                </a:lnTo>
                <a:lnTo>
                  <a:pt x="190" y="360"/>
                </a:lnTo>
                <a:lnTo>
                  <a:pt x="186" y="360"/>
                </a:lnTo>
                <a:lnTo>
                  <a:pt x="184" y="358"/>
                </a:lnTo>
                <a:lnTo>
                  <a:pt x="176" y="350"/>
                </a:lnTo>
                <a:lnTo>
                  <a:pt x="176" y="346"/>
                </a:lnTo>
                <a:lnTo>
                  <a:pt x="178" y="346"/>
                </a:lnTo>
                <a:close/>
                <a:moveTo>
                  <a:pt x="152" y="324"/>
                </a:moveTo>
                <a:lnTo>
                  <a:pt x="156" y="328"/>
                </a:lnTo>
                <a:lnTo>
                  <a:pt x="164" y="334"/>
                </a:lnTo>
                <a:lnTo>
                  <a:pt x="164" y="338"/>
                </a:lnTo>
                <a:lnTo>
                  <a:pt x="160" y="338"/>
                </a:lnTo>
                <a:lnTo>
                  <a:pt x="152" y="330"/>
                </a:lnTo>
                <a:lnTo>
                  <a:pt x="150" y="328"/>
                </a:lnTo>
                <a:lnTo>
                  <a:pt x="150" y="324"/>
                </a:lnTo>
                <a:lnTo>
                  <a:pt x="152" y="324"/>
                </a:lnTo>
                <a:close/>
                <a:moveTo>
                  <a:pt x="130" y="302"/>
                </a:moveTo>
                <a:lnTo>
                  <a:pt x="140" y="310"/>
                </a:lnTo>
                <a:lnTo>
                  <a:pt x="140" y="314"/>
                </a:lnTo>
                <a:lnTo>
                  <a:pt x="136" y="314"/>
                </a:lnTo>
                <a:lnTo>
                  <a:pt x="126" y="304"/>
                </a:lnTo>
                <a:lnTo>
                  <a:pt x="126" y="302"/>
                </a:lnTo>
                <a:lnTo>
                  <a:pt x="130" y="302"/>
                </a:lnTo>
                <a:close/>
                <a:moveTo>
                  <a:pt x="106" y="276"/>
                </a:moveTo>
                <a:lnTo>
                  <a:pt x="114" y="284"/>
                </a:lnTo>
                <a:lnTo>
                  <a:pt x="116" y="286"/>
                </a:lnTo>
                <a:lnTo>
                  <a:pt x="116" y="290"/>
                </a:lnTo>
                <a:lnTo>
                  <a:pt x="114" y="290"/>
                </a:lnTo>
                <a:lnTo>
                  <a:pt x="110" y="286"/>
                </a:lnTo>
                <a:lnTo>
                  <a:pt x="104" y="280"/>
                </a:lnTo>
                <a:lnTo>
                  <a:pt x="104" y="276"/>
                </a:lnTo>
                <a:lnTo>
                  <a:pt x="106" y="276"/>
                </a:lnTo>
                <a:close/>
                <a:moveTo>
                  <a:pt x="86" y="250"/>
                </a:moveTo>
                <a:lnTo>
                  <a:pt x="90" y="254"/>
                </a:lnTo>
                <a:lnTo>
                  <a:pt x="96" y="262"/>
                </a:lnTo>
                <a:lnTo>
                  <a:pt x="94" y="266"/>
                </a:lnTo>
                <a:lnTo>
                  <a:pt x="90" y="266"/>
                </a:lnTo>
                <a:lnTo>
                  <a:pt x="84" y="258"/>
                </a:lnTo>
                <a:lnTo>
                  <a:pt x="82" y="254"/>
                </a:lnTo>
                <a:lnTo>
                  <a:pt x="82" y="248"/>
                </a:lnTo>
                <a:lnTo>
                  <a:pt x="86" y="250"/>
                </a:lnTo>
                <a:close/>
                <a:moveTo>
                  <a:pt x="68" y="222"/>
                </a:moveTo>
                <a:lnTo>
                  <a:pt x="68" y="222"/>
                </a:lnTo>
                <a:lnTo>
                  <a:pt x="76" y="234"/>
                </a:lnTo>
                <a:lnTo>
                  <a:pt x="74" y="238"/>
                </a:lnTo>
                <a:lnTo>
                  <a:pt x="72" y="238"/>
                </a:lnTo>
                <a:lnTo>
                  <a:pt x="62" y="226"/>
                </a:lnTo>
                <a:lnTo>
                  <a:pt x="64" y="222"/>
                </a:lnTo>
                <a:lnTo>
                  <a:pt x="68" y="222"/>
                </a:lnTo>
                <a:close/>
                <a:moveTo>
                  <a:pt x="50" y="194"/>
                </a:moveTo>
                <a:lnTo>
                  <a:pt x="56" y="206"/>
                </a:lnTo>
                <a:lnTo>
                  <a:pt x="56" y="210"/>
                </a:lnTo>
                <a:lnTo>
                  <a:pt x="54" y="210"/>
                </a:lnTo>
                <a:lnTo>
                  <a:pt x="46" y="196"/>
                </a:lnTo>
                <a:lnTo>
                  <a:pt x="46" y="194"/>
                </a:lnTo>
                <a:lnTo>
                  <a:pt x="50" y="194"/>
                </a:lnTo>
                <a:close/>
                <a:moveTo>
                  <a:pt x="36" y="164"/>
                </a:moveTo>
                <a:lnTo>
                  <a:pt x="42" y="178"/>
                </a:lnTo>
                <a:lnTo>
                  <a:pt x="40" y="180"/>
                </a:lnTo>
                <a:lnTo>
                  <a:pt x="36" y="178"/>
                </a:lnTo>
                <a:lnTo>
                  <a:pt x="32" y="166"/>
                </a:lnTo>
                <a:lnTo>
                  <a:pt x="32" y="162"/>
                </a:lnTo>
                <a:lnTo>
                  <a:pt x="36" y="164"/>
                </a:lnTo>
                <a:close/>
                <a:moveTo>
                  <a:pt x="24" y="134"/>
                </a:moveTo>
                <a:lnTo>
                  <a:pt x="28" y="144"/>
                </a:lnTo>
                <a:lnTo>
                  <a:pt x="28" y="146"/>
                </a:lnTo>
                <a:lnTo>
                  <a:pt x="28" y="150"/>
                </a:lnTo>
                <a:lnTo>
                  <a:pt x="24" y="148"/>
                </a:lnTo>
                <a:lnTo>
                  <a:pt x="22" y="146"/>
                </a:lnTo>
                <a:lnTo>
                  <a:pt x="18" y="134"/>
                </a:lnTo>
                <a:lnTo>
                  <a:pt x="20" y="132"/>
                </a:lnTo>
                <a:lnTo>
                  <a:pt x="24" y="134"/>
                </a:lnTo>
                <a:close/>
                <a:moveTo>
                  <a:pt x="14" y="100"/>
                </a:moveTo>
                <a:lnTo>
                  <a:pt x="18" y="112"/>
                </a:lnTo>
                <a:lnTo>
                  <a:pt x="18" y="116"/>
                </a:lnTo>
                <a:lnTo>
                  <a:pt x="16" y="118"/>
                </a:lnTo>
                <a:lnTo>
                  <a:pt x="14" y="116"/>
                </a:lnTo>
                <a:lnTo>
                  <a:pt x="12" y="114"/>
                </a:lnTo>
                <a:lnTo>
                  <a:pt x="10" y="102"/>
                </a:lnTo>
                <a:lnTo>
                  <a:pt x="12" y="98"/>
                </a:lnTo>
                <a:lnTo>
                  <a:pt x="14" y="100"/>
                </a:lnTo>
                <a:close/>
                <a:moveTo>
                  <a:pt x="10" y="68"/>
                </a:moveTo>
                <a:lnTo>
                  <a:pt x="10" y="80"/>
                </a:lnTo>
                <a:lnTo>
                  <a:pt x="10" y="82"/>
                </a:lnTo>
                <a:lnTo>
                  <a:pt x="10" y="86"/>
                </a:lnTo>
                <a:lnTo>
                  <a:pt x="6" y="84"/>
                </a:lnTo>
                <a:lnTo>
                  <a:pt x="6" y="80"/>
                </a:lnTo>
                <a:lnTo>
                  <a:pt x="4" y="70"/>
                </a:lnTo>
                <a:lnTo>
                  <a:pt x="6" y="66"/>
                </a:lnTo>
                <a:lnTo>
                  <a:pt x="10" y="68"/>
                </a:lnTo>
                <a:close/>
                <a:moveTo>
                  <a:pt x="6" y="36"/>
                </a:moveTo>
                <a:lnTo>
                  <a:pt x="6" y="46"/>
                </a:lnTo>
                <a:lnTo>
                  <a:pt x="8" y="50"/>
                </a:lnTo>
                <a:lnTo>
                  <a:pt x="4" y="52"/>
                </a:lnTo>
                <a:lnTo>
                  <a:pt x="2" y="50"/>
                </a:lnTo>
                <a:lnTo>
                  <a:pt x="2" y="46"/>
                </a:lnTo>
                <a:lnTo>
                  <a:pt x="0" y="36"/>
                </a:lnTo>
                <a:lnTo>
                  <a:pt x="4" y="34"/>
                </a:lnTo>
                <a:lnTo>
                  <a:pt x="6" y="36"/>
                </a:lnTo>
                <a:close/>
                <a:moveTo>
                  <a:pt x="8" y="2"/>
                </a:moveTo>
                <a:lnTo>
                  <a:pt x="6" y="12"/>
                </a:lnTo>
                <a:lnTo>
                  <a:pt x="6" y="16"/>
                </a:lnTo>
                <a:lnTo>
                  <a:pt x="4" y="18"/>
                </a:lnTo>
                <a:lnTo>
                  <a:pt x="0" y="16"/>
                </a:lnTo>
                <a:lnTo>
                  <a:pt x="2" y="12"/>
                </a:lnTo>
                <a:lnTo>
                  <a:pt x="2" y="0"/>
                </a:lnTo>
                <a:lnTo>
                  <a:pt x="6" y="0"/>
                </a:lnTo>
                <a:lnTo>
                  <a:pt x="8" y="2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8" name="Freeform 9"/>
          <p:cNvSpPr>
            <a:spLocks noEditPoints="1"/>
          </p:cNvSpPr>
          <p:nvPr/>
        </p:nvSpPr>
        <p:spPr bwMode="auto">
          <a:xfrm>
            <a:off x="3222625" y="5645497"/>
            <a:ext cx="1228725" cy="231775"/>
          </a:xfrm>
          <a:custGeom>
            <a:avLst/>
            <a:gdLst>
              <a:gd name="T0" fmla="*/ 774 w 774"/>
              <a:gd name="T1" fmla="*/ 142 h 146"/>
              <a:gd name="T2" fmla="*/ 754 w 774"/>
              <a:gd name="T3" fmla="*/ 142 h 146"/>
              <a:gd name="T4" fmla="*/ 738 w 774"/>
              <a:gd name="T5" fmla="*/ 140 h 146"/>
              <a:gd name="T6" fmla="*/ 724 w 774"/>
              <a:gd name="T7" fmla="*/ 144 h 146"/>
              <a:gd name="T8" fmla="*/ 692 w 774"/>
              <a:gd name="T9" fmla="*/ 138 h 146"/>
              <a:gd name="T10" fmla="*/ 704 w 774"/>
              <a:gd name="T11" fmla="*/ 142 h 146"/>
              <a:gd name="T12" fmla="*/ 692 w 774"/>
              <a:gd name="T13" fmla="*/ 138 h 146"/>
              <a:gd name="T14" fmla="*/ 674 w 774"/>
              <a:gd name="T15" fmla="*/ 138 h 146"/>
              <a:gd name="T16" fmla="*/ 656 w 774"/>
              <a:gd name="T17" fmla="*/ 138 h 146"/>
              <a:gd name="T18" fmla="*/ 638 w 774"/>
              <a:gd name="T19" fmla="*/ 134 h 146"/>
              <a:gd name="T20" fmla="*/ 624 w 774"/>
              <a:gd name="T21" fmla="*/ 138 h 146"/>
              <a:gd name="T22" fmla="*/ 590 w 774"/>
              <a:gd name="T23" fmla="*/ 130 h 146"/>
              <a:gd name="T24" fmla="*/ 604 w 774"/>
              <a:gd name="T25" fmla="*/ 136 h 146"/>
              <a:gd name="T26" fmla="*/ 590 w 774"/>
              <a:gd name="T27" fmla="*/ 130 h 146"/>
              <a:gd name="T28" fmla="*/ 574 w 774"/>
              <a:gd name="T29" fmla="*/ 132 h 146"/>
              <a:gd name="T30" fmla="*/ 554 w 774"/>
              <a:gd name="T31" fmla="*/ 128 h 146"/>
              <a:gd name="T32" fmla="*/ 538 w 774"/>
              <a:gd name="T33" fmla="*/ 124 h 146"/>
              <a:gd name="T34" fmla="*/ 524 w 774"/>
              <a:gd name="T35" fmla="*/ 128 h 146"/>
              <a:gd name="T36" fmla="*/ 490 w 774"/>
              <a:gd name="T37" fmla="*/ 118 h 146"/>
              <a:gd name="T38" fmla="*/ 504 w 774"/>
              <a:gd name="T39" fmla="*/ 124 h 146"/>
              <a:gd name="T40" fmla="*/ 490 w 774"/>
              <a:gd name="T41" fmla="*/ 118 h 146"/>
              <a:gd name="T42" fmla="*/ 474 w 774"/>
              <a:gd name="T43" fmla="*/ 118 h 146"/>
              <a:gd name="T44" fmla="*/ 454 w 774"/>
              <a:gd name="T45" fmla="*/ 116 h 146"/>
              <a:gd name="T46" fmla="*/ 438 w 774"/>
              <a:gd name="T47" fmla="*/ 112 h 146"/>
              <a:gd name="T48" fmla="*/ 424 w 774"/>
              <a:gd name="T49" fmla="*/ 114 h 146"/>
              <a:gd name="T50" fmla="*/ 390 w 774"/>
              <a:gd name="T51" fmla="*/ 104 h 146"/>
              <a:gd name="T52" fmla="*/ 404 w 774"/>
              <a:gd name="T53" fmla="*/ 110 h 146"/>
              <a:gd name="T54" fmla="*/ 390 w 774"/>
              <a:gd name="T55" fmla="*/ 104 h 146"/>
              <a:gd name="T56" fmla="*/ 374 w 774"/>
              <a:gd name="T57" fmla="*/ 104 h 146"/>
              <a:gd name="T58" fmla="*/ 354 w 774"/>
              <a:gd name="T59" fmla="*/ 100 h 146"/>
              <a:gd name="T60" fmla="*/ 338 w 774"/>
              <a:gd name="T61" fmla="*/ 94 h 146"/>
              <a:gd name="T62" fmla="*/ 324 w 774"/>
              <a:gd name="T63" fmla="*/ 96 h 146"/>
              <a:gd name="T64" fmla="*/ 292 w 774"/>
              <a:gd name="T65" fmla="*/ 84 h 146"/>
              <a:gd name="T66" fmla="*/ 306 w 774"/>
              <a:gd name="T67" fmla="*/ 92 h 146"/>
              <a:gd name="T68" fmla="*/ 292 w 774"/>
              <a:gd name="T69" fmla="*/ 84 h 146"/>
              <a:gd name="T70" fmla="*/ 274 w 774"/>
              <a:gd name="T71" fmla="*/ 84 h 146"/>
              <a:gd name="T72" fmla="*/ 258 w 774"/>
              <a:gd name="T73" fmla="*/ 80 h 146"/>
              <a:gd name="T74" fmla="*/ 240 w 774"/>
              <a:gd name="T75" fmla="*/ 72 h 146"/>
              <a:gd name="T76" fmla="*/ 226 w 774"/>
              <a:gd name="T77" fmla="*/ 74 h 146"/>
              <a:gd name="T78" fmla="*/ 194 w 774"/>
              <a:gd name="T79" fmla="*/ 62 h 146"/>
              <a:gd name="T80" fmla="*/ 210 w 774"/>
              <a:gd name="T81" fmla="*/ 68 h 146"/>
              <a:gd name="T82" fmla="*/ 194 w 774"/>
              <a:gd name="T83" fmla="*/ 66 h 146"/>
              <a:gd name="T84" fmla="*/ 162 w 774"/>
              <a:gd name="T85" fmla="*/ 52 h 146"/>
              <a:gd name="T86" fmla="*/ 176 w 774"/>
              <a:gd name="T87" fmla="*/ 62 h 146"/>
              <a:gd name="T88" fmla="*/ 162 w 774"/>
              <a:gd name="T89" fmla="*/ 52 h 146"/>
              <a:gd name="T90" fmla="*/ 144 w 774"/>
              <a:gd name="T91" fmla="*/ 48 h 146"/>
              <a:gd name="T92" fmla="*/ 140 w 774"/>
              <a:gd name="T93" fmla="*/ 52 h 146"/>
              <a:gd name="T94" fmla="*/ 130 w 774"/>
              <a:gd name="T95" fmla="*/ 44 h 146"/>
              <a:gd name="T96" fmla="*/ 114 w 774"/>
              <a:gd name="T97" fmla="*/ 42 h 146"/>
              <a:gd name="T98" fmla="*/ 96 w 774"/>
              <a:gd name="T99" fmla="*/ 34 h 146"/>
              <a:gd name="T100" fmla="*/ 80 w 774"/>
              <a:gd name="T101" fmla="*/ 28 h 146"/>
              <a:gd name="T102" fmla="*/ 64 w 774"/>
              <a:gd name="T103" fmla="*/ 28 h 146"/>
              <a:gd name="T104" fmla="*/ 36 w 774"/>
              <a:gd name="T105" fmla="*/ 12 h 146"/>
              <a:gd name="T106" fmla="*/ 46 w 774"/>
              <a:gd name="T107" fmla="*/ 22 h 146"/>
              <a:gd name="T108" fmla="*/ 36 w 774"/>
              <a:gd name="T109" fmla="*/ 12 h 146"/>
              <a:gd name="T110" fmla="*/ 18 w 774"/>
              <a:gd name="T111" fmla="*/ 8 h 146"/>
              <a:gd name="T112" fmla="*/ 0 w 774"/>
              <a:gd name="T113" fmla="*/ 2 h 1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74" h="146">
                <a:moveTo>
                  <a:pt x="758" y="140"/>
                </a:moveTo>
                <a:lnTo>
                  <a:pt x="772" y="142"/>
                </a:lnTo>
                <a:lnTo>
                  <a:pt x="774" y="142"/>
                </a:lnTo>
                <a:lnTo>
                  <a:pt x="772" y="146"/>
                </a:lnTo>
                <a:lnTo>
                  <a:pt x="758" y="144"/>
                </a:lnTo>
                <a:lnTo>
                  <a:pt x="754" y="142"/>
                </a:lnTo>
                <a:lnTo>
                  <a:pt x="758" y="140"/>
                </a:lnTo>
                <a:close/>
                <a:moveTo>
                  <a:pt x="724" y="140"/>
                </a:moveTo>
                <a:lnTo>
                  <a:pt x="738" y="140"/>
                </a:lnTo>
                <a:lnTo>
                  <a:pt x="742" y="142"/>
                </a:lnTo>
                <a:lnTo>
                  <a:pt x="738" y="144"/>
                </a:lnTo>
                <a:lnTo>
                  <a:pt x="724" y="144"/>
                </a:lnTo>
                <a:lnTo>
                  <a:pt x="722" y="142"/>
                </a:lnTo>
                <a:lnTo>
                  <a:pt x="724" y="140"/>
                </a:lnTo>
                <a:close/>
                <a:moveTo>
                  <a:pt x="692" y="138"/>
                </a:moveTo>
                <a:lnTo>
                  <a:pt x="706" y="138"/>
                </a:lnTo>
                <a:lnTo>
                  <a:pt x="708" y="142"/>
                </a:lnTo>
                <a:lnTo>
                  <a:pt x="704" y="142"/>
                </a:lnTo>
                <a:lnTo>
                  <a:pt x="692" y="142"/>
                </a:lnTo>
                <a:lnTo>
                  <a:pt x="688" y="140"/>
                </a:lnTo>
                <a:lnTo>
                  <a:pt x="692" y="138"/>
                </a:lnTo>
                <a:close/>
                <a:moveTo>
                  <a:pt x="656" y="134"/>
                </a:moveTo>
                <a:lnTo>
                  <a:pt x="672" y="136"/>
                </a:lnTo>
                <a:lnTo>
                  <a:pt x="674" y="138"/>
                </a:lnTo>
                <a:lnTo>
                  <a:pt x="672" y="142"/>
                </a:lnTo>
                <a:lnTo>
                  <a:pt x="656" y="140"/>
                </a:lnTo>
                <a:lnTo>
                  <a:pt x="656" y="138"/>
                </a:lnTo>
                <a:lnTo>
                  <a:pt x="656" y="134"/>
                </a:lnTo>
                <a:close/>
                <a:moveTo>
                  <a:pt x="624" y="132"/>
                </a:moveTo>
                <a:lnTo>
                  <a:pt x="638" y="134"/>
                </a:lnTo>
                <a:lnTo>
                  <a:pt x="640" y="136"/>
                </a:lnTo>
                <a:lnTo>
                  <a:pt x="638" y="140"/>
                </a:lnTo>
                <a:lnTo>
                  <a:pt x="624" y="138"/>
                </a:lnTo>
                <a:lnTo>
                  <a:pt x="620" y="134"/>
                </a:lnTo>
                <a:lnTo>
                  <a:pt x="624" y="132"/>
                </a:lnTo>
                <a:close/>
                <a:moveTo>
                  <a:pt x="590" y="130"/>
                </a:moveTo>
                <a:lnTo>
                  <a:pt x="604" y="132"/>
                </a:lnTo>
                <a:lnTo>
                  <a:pt x="606" y="132"/>
                </a:lnTo>
                <a:lnTo>
                  <a:pt x="604" y="136"/>
                </a:lnTo>
                <a:lnTo>
                  <a:pt x="590" y="134"/>
                </a:lnTo>
                <a:lnTo>
                  <a:pt x="588" y="132"/>
                </a:lnTo>
                <a:lnTo>
                  <a:pt x="590" y="130"/>
                </a:lnTo>
                <a:close/>
                <a:moveTo>
                  <a:pt x="558" y="126"/>
                </a:moveTo>
                <a:lnTo>
                  <a:pt x="572" y="128"/>
                </a:lnTo>
                <a:lnTo>
                  <a:pt x="574" y="132"/>
                </a:lnTo>
                <a:lnTo>
                  <a:pt x="570" y="132"/>
                </a:lnTo>
                <a:lnTo>
                  <a:pt x="558" y="132"/>
                </a:lnTo>
                <a:lnTo>
                  <a:pt x="554" y="128"/>
                </a:lnTo>
                <a:lnTo>
                  <a:pt x="558" y="126"/>
                </a:lnTo>
                <a:close/>
                <a:moveTo>
                  <a:pt x="524" y="124"/>
                </a:moveTo>
                <a:lnTo>
                  <a:pt x="538" y="124"/>
                </a:lnTo>
                <a:lnTo>
                  <a:pt x="540" y="126"/>
                </a:lnTo>
                <a:lnTo>
                  <a:pt x="538" y="130"/>
                </a:lnTo>
                <a:lnTo>
                  <a:pt x="524" y="128"/>
                </a:lnTo>
                <a:lnTo>
                  <a:pt x="522" y="124"/>
                </a:lnTo>
                <a:lnTo>
                  <a:pt x="524" y="124"/>
                </a:lnTo>
                <a:close/>
                <a:moveTo>
                  <a:pt x="490" y="118"/>
                </a:moveTo>
                <a:lnTo>
                  <a:pt x="506" y="120"/>
                </a:lnTo>
                <a:lnTo>
                  <a:pt x="506" y="124"/>
                </a:lnTo>
                <a:lnTo>
                  <a:pt x="504" y="124"/>
                </a:lnTo>
                <a:lnTo>
                  <a:pt x="490" y="124"/>
                </a:lnTo>
                <a:lnTo>
                  <a:pt x="488" y="122"/>
                </a:lnTo>
                <a:lnTo>
                  <a:pt x="490" y="118"/>
                </a:lnTo>
                <a:close/>
                <a:moveTo>
                  <a:pt x="458" y="114"/>
                </a:moveTo>
                <a:lnTo>
                  <a:pt x="470" y="116"/>
                </a:lnTo>
                <a:lnTo>
                  <a:pt x="474" y="118"/>
                </a:lnTo>
                <a:lnTo>
                  <a:pt x="470" y="122"/>
                </a:lnTo>
                <a:lnTo>
                  <a:pt x="456" y="118"/>
                </a:lnTo>
                <a:lnTo>
                  <a:pt x="454" y="116"/>
                </a:lnTo>
                <a:lnTo>
                  <a:pt x="458" y="114"/>
                </a:lnTo>
                <a:close/>
                <a:moveTo>
                  <a:pt x="424" y="108"/>
                </a:moveTo>
                <a:lnTo>
                  <a:pt x="438" y="112"/>
                </a:lnTo>
                <a:lnTo>
                  <a:pt x="440" y="114"/>
                </a:lnTo>
                <a:lnTo>
                  <a:pt x="438" y="116"/>
                </a:lnTo>
                <a:lnTo>
                  <a:pt x="424" y="114"/>
                </a:lnTo>
                <a:lnTo>
                  <a:pt x="422" y="112"/>
                </a:lnTo>
                <a:lnTo>
                  <a:pt x="424" y="108"/>
                </a:lnTo>
                <a:close/>
                <a:moveTo>
                  <a:pt x="390" y="104"/>
                </a:moveTo>
                <a:lnTo>
                  <a:pt x="406" y="106"/>
                </a:lnTo>
                <a:lnTo>
                  <a:pt x="408" y="108"/>
                </a:lnTo>
                <a:lnTo>
                  <a:pt x="404" y="110"/>
                </a:lnTo>
                <a:lnTo>
                  <a:pt x="390" y="108"/>
                </a:lnTo>
                <a:lnTo>
                  <a:pt x="388" y="106"/>
                </a:lnTo>
                <a:lnTo>
                  <a:pt x="390" y="104"/>
                </a:lnTo>
                <a:close/>
                <a:moveTo>
                  <a:pt x="358" y="96"/>
                </a:moveTo>
                <a:lnTo>
                  <a:pt x="372" y="100"/>
                </a:lnTo>
                <a:lnTo>
                  <a:pt x="374" y="104"/>
                </a:lnTo>
                <a:lnTo>
                  <a:pt x="372" y="106"/>
                </a:lnTo>
                <a:lnTo>
                  <a:pt x="356" y="102"/>
                </a:lnTo>
                <a:lnTo>
                  <a:pt x="354" y="100"/>
                </a:lnTo>
                <a:lnTo>
                  <a:pt x="358" y="96"/>
                </a:lnTo>
                <a:close/>
                <a:moveTo>
                  <a:pt x="326" y="92"/>
                </a:moveTo>
                <a:lnTo>
                  <a:pt x="338" y="94"/>
                </a:lnTo>
                <a:lnTo>
                  <a:pt x="342" y="96"/>
                </a:lnTo>
                <a:lnTo>
                  <a:pt x="338" y="98"/>
                </a:lnTo>
                <a:lnTo>
                  <a:pt x="324" y="96"/>
                </a:lnTo>
                <a:lnTo>
                  <a:pt x="322" y="94"/>
                </a:lnTo>
                <a:lnTo>
                  <a:pt x="326" y="92"/>
                </a:lnTo>
                <a:close/>
                <a:moveTo>
                  <a:pt x="292" y="84"/>
                </a:moveTo>
                <a:lnTo>
                  <a:pt x="306" y="88"/>
                </a:lnTo>
                <a:lnTo>
                  <a:pt x="308" y="90"/>
                </a:lnTo>
                <a:lnTo>
                  <a:pt x="306" y="92"/>
                </a:lnTo>
                <a:lnTo>
                  <a:pt x="292" y="88"/>
                </a:lnTo>
                <a:lnTo>
                  <a:pt x="290" y="88"/>
                </a:lnTo>
                <a:lnTo>
                  <a:pt x="292" y="84"/>
                </a:lnTo>
                <a:close/>
                <a:moveTo>
                  <a:pt x="260" y="78"/>
                </a:moveTo>
                <a:lnTo>
                  <a:pt x="274" y="80"/>
                </a:lnTo>
                <a:lnTo>
                  <a:pt x="274" y="84"/>
                </a:lnTo>
                <a:lnTo>
                  <a:pt x="274" y="86"/>
                </a:lnTo>
                <a:lnTo>
                  <a:pt x="258" y="82"/>
                </a:lnTo>
                <a:lnTo>
                  <a:pt x="258" y="80"/>
                </a:lnTo>
                <a:lnTo>
                  <a:pt x="260" y="78"/>
                </a:lnTo>
                <a:close/>
                <a:moveTo>
                  <a:pt x="228" y="70"/>
                </a:moveTo>
                <a:lnTo>
                  <a:pt x="240" y="72"/>
                </a:lnTo>
                <a:lnTo>
                  <a:pt x="242" y="76"/>
                </a:lnTo>
                <a:lnTo>
                  <a:pt x="240" y="78"/>
                </a:lnTo>
                <a:lnTo>
                  <a:pt x="226" y="74"/>
                </a:lnTo>
                <a:lnTo>
                  <a:pt x="224" y="70"/>
                </a:lnTo>
                <a:lnTo>
                  <a:pt x="228" y="70"/>
                </a:lnTo>
                <a:close/>
                <a:moveTo>
                  <a:pt x="194" y="62"/>
                </a:moveTo>
                <a:lnTo>
                  <a:pt x="198" y="62"/>
                </a:lnTo>
                <a:lnTo>
                  <a:pt x="208" y="64"/>
                </a:lnTo>
                <a:lnTo>
                  <a:pt x="210" y="68"/>
                </a:lnTo>
                <a:lnTo>
                  <a:pt x="206" y="70"/>
                </a:lnTo>
                <a:lnTo>
                  <a:pt x="196" y="68"/>
                </a:lnTo>
                <a:lnTo>
                  <a:pt x="194" y="66"/>
                </a:lnTo>
                <a:lnTo>
                  <a:pt x="192" y="62"/>
                </a:lnTo>
                <a:lnTo>
                  <a:pt x="194" y="62"/>
                </a:lnTo>
                <a:close/>
                <a:moveTo>
                  <a:pt x="162" y="52"/>
                </a:moveTo>
                <a:lnTo>
                  <a:pt x="176" y="56"/>
                </a:lnTo>
                <a:lnTo>
                  <a:pt x="178" y="60"/>
                </a:lnTo>
                <a:lnTo>
                  <a:pt x="176" y="62"/>
                </a:lnTo>
                <a:lnTo>
                  <a:pt x="160" y="58"/>
                </a:lnTo>
                <a:lnTo>
                  <a:pt x="160" y="54"/>
                </a:lnTo>
                <a:lnTo>
                  <a:pt x="162" y="52"/>
                </a:lnTo>
                <a:close/>
                <a:moveTo>
                  <a:pt x="130" y="44"/>
                </a:moveTo>
                <a:lnTo>
                  <a:pt x="142" y="46"/>
                </a:lnTo>
                <a:lnTo>
                  <a:pt x="144" y="48"/>
                </a:lnTo>
                <a:lnTo>
                  <a:pt x="146" y="52"/>
                </a:lnTo>
                <a:lnTo>
                  <a:pt x="142" y="52"/>
                </a:lnTo>
                <a:lnTo>
                  <a:pt x="140" y="52"/>
                </a:lnTo>
                <a:lnTo>
                  <a:pt x="128" y="48"/>
                </a:lnTo>
                <a:lnTo>
                  <a:pt x="126" y="44"/>
                </a:lnTo>
                <a:lnTo>
                  <a:pt x="130" y="44"/>
                </a:lnTo>
                <a:close/>
                <a:moveTo>
                  <a:pt x="98" y="34"/>
                </a:moveTo>
                <a:lnTo>
                  <a:pt x="112" y="38"/>
                </a:lnTo>
                <a:lnTo>
                  <a:pt x="114" y="42"/>
                </a:lnTo>
                <a:lnTo>
                  <a:pt x="110" y="44"/>
                </a:lnTo>
                <a:lnTo>
                  <a:pt x="98" y="38"/>
                </a:lnTo>
                <a:lnTo>
                  <a:pt x="96" y="34"/>
                </a:lnTo>
                <a:lnTo>
                  <a:pt x="98" y="34"/>
                </a:lnTo>
                <a:close/>
                <a:moveTo>
                  <a:pt x="66" y="24"/>
                </a:moveTo>
                <a:lnTo>
                  <a:pt x="80" y="28"/>
                </a:lnTo>
                <a:lnTo>
                  <a:pt x="80" y="32"/>
                </a:lnTo>
                <a:lnTo>
                  <a:pt x="78" y="32"/>
                </a:lnTo>
                <a:lnTo>
                  <a:pt x="64" y="28"/>
                </a:lnTo>
                <a:lnTo>
                  <a:pt x="62" y="26"/>
                </a:lnTo>
                <a:lnTo>
                  <a:pt x="66" y="24"/>
                </a:lnTo>
                <a:close/>
                <a:moveTo>
                  <a:pt x="36" y="12"/>
                </a:moveTo>
                <a:lnTo>
                  <a:pt x="48" y="18"/>
                </a:lnTo>
                <a:lnTo>
                  <a:pt x="50" y="20"/>
                </a:lnTo>
                <a:lnTo>
                  <a:pt x="46" y="22"/>
                </a:lnTo>
                <a:lnTo>
                  <a:pt x="34" y="18"/>
                </a:lnTo>
                <a:lnTo>
                  <a:pt x="32" y="14"/>
                </a:lnTo>
                <a:lnTo>
                  <a:pt x="36" y="12"/>
                </a:lnTo>
                <a:close/>
                <a:moveTo>
                  <a:pt x="2" y="0"/>
                </a:moveTo>
                <a:lnTo>
                  <a:pt x="18" y="6"/>
                </a:lnTo>
                <a:lnTo>
                  <a:pt x="18" y="8"/>
                </a:lnTo>
                <a:lnTo>
                  <a:pt x="16" y="10"/>
                </a:ln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99" name="Freeform 10"/>
          <p:cNvSpPr>
            <a:spLocks noEditPoints="1"/>
          </p:cNvSpPr>
          <p:nvPr/>
        </p:nvSpPr>
        <p:spPr bwMode="auto">
          <a:xfrm>
            <a:off x="4476750" y="5715347"/>
            <a:ext cx="1238250" cy="161925"/>
          </a:xfrm>
          <a:custGeom>
            <a:avLst/>
            <a:gdLst>
              <a:gd name="T0" fmla="*/ 778 w 780"/>
              <a:gd name="T1" fmla="*/ 0 h 102"/>
              <a:gd name="T2" fmla="*/ 772 w 780"/>
              <a:gd name="T3" fmla="*/ 8 h 102"/>
              <a:gd name="T4" fmla="*/ 764 w 780"/>
              <a:gd name="T5" fmla="*/ 4 h 102"/>
              <a:gd name="T6" fmla="*/ 748 w 780"/>
              <a:gd name="T7" fmla="*/ 10 h 102"/>
              <a:gd name="T8" fmla="*/ 730 w 780"/>
              <a:gd name="T9" fmla="*/ 18 h 102"/>
              <a:gd name="T10" fmla="*/ 714 w 780"/>
              <a:gd name="T11" fmla="*/ 18 h 102"/>
              <a:gd name="T12" fmla="*/ 700 w 780"/>
              <a:gd name="T13" fmla="*/ 26 h 102"/>
              <a:gd name="T14" fmla="*/ 666 w 780"/>
              <a:gd name="T15" fmla="*/ 30 h 102"/>
              <a:gd name="T16" fmla="*/ 682 w 780"/>
              <a:gd name="T17" fmla="*/ 32 h 102"/>
              <a:gd name="T18" fmla="*/ 666 w 780"/>
              <a:gd name="T19" fmla="*/ 30 h 102"/>
              <a:gd name="T20" fmla="*/ 650 w 780"/>
              <a:gd name="T21" fmla="*/ 36 h 102"/>
              <a:gd name="T22" fmla="*/ 632 w 780"/>
              <a:gd name="T23" fmla="*/ 40 h 102"/>
              <a:gd name="T24" fmla="*/ 616 w 780"/>
              <a:gd name="T25" fmla="*/ 42 h 102"/>
              <a:gd name="T26" fmla="*/ 602 w 780"/>
              <a:gd name="T27" fmla="*/ 50 h 102"/>
              <a:gd name="T28" fmla="*/ 568 w 780"/>
              <a:gd name="T29" fmla="*/ 52 h 102"/>
              <a:gd name="T30" fmla="*/ 584 w 780"/>
              <a:gd name="T31" fmla="*/ 52 h 102"/>
              <a:gd name="T32" fmla="*/ 568 w 780"/>
              <a:gd name="T33" fmla="*/ 52 h 102"/>
              <a:gd name="T34" fmla="*/ 552 w 780"/>
              <a:gd name="T35" fmla="*/ 56 h 102"/>
              <a:gd name="T36" fmla="*/ 532 w 780"/>
              <a:gd name="T37" fmla="*/ 60 h 102"/>
              <a:gd name="T38" fmla="*/ 516 w 780"/>
              <a:gd name="T39" fmla="*/ 60 h 102"/>
              <a:gd name="T40" fmla="*/ 504 w 780"/>
              <a:gd name="T41" fmla="*/ 68 h 102"/>
              <a:gd name="T42" fmla="*/ 470 w 780"/>
              <a:gd name="T43" fmla="*/ 68 h 102"/>
              <a:gd name="T44" fmla="*/ 484 w 780"/>
              <a:gd name="T45" fmla="*/ 70 h 102"/>
              <a:gd name="T46" fmla="*/ 470 w 780"/>
              <a:gd name="T47" fmla="*/ 68 h 102"/>
              <a:gd name="T48" fmla="*/ 452 w 780"/>
              <a:gd name="T49" fmla="*/ 72 h 102"/>
              <a:gd name="T50" fmla="*/ 434 w 780"/>
              <a:gd name="T51" fmla="*/ 76 h 102"/>
              <a:gd name="T52" fmla="*/ 402 w 780"/>
              <a:gd name="T53" fmla="*/ 78 h 102"/>
              <a:gd name="T54" fmla="*/ 416 w 780"/>
              <a:gd name="T55" fmla="*/ 80 h 102"/>
              <a:gd name="T56" fmla="*/ 402 w 780"/>
              <a:gd name="T57" fmla="*/ 78 h 102"/>
              <a:gd name="T58" fmla="*/ 386 w 780"/>
              <a:gd name="T59" fmla="*/ 80 h 102"/>
              <a:gd name="T60" fmla="*/ 368 w 780"/>
              <a:gd name="T61" fmla="*/ 84 h 102"/>
              <a:gd name="T62" fmla="*/ 336 w 780"/>
              <a:gd name="T63" fmla="*/ 84 h 102"/>
              <a:gd name="T64" fmla="*/ 352 w 780"/>
              <a:gd name="T65" fmla="*/ 88 h 102"/>
              <a:gd name="T66" fmla="*/ 336 w 780"/>
              <a:gd name="T67" fmla="*/ 84 h 102"/>
              <a:gd name="T68" fmla="*/ 318 w 780"/>
              <a:gd name="T69" fmla="*/ 88 h 102"/>
              <a:gd name="T70" fmla="*/ 300 w 780"/>
              <a:gd name="T71" fmla="*/ 90 h 102"/>
              <a:gd name="T72" fmla="*/ 284 w 780"/>
              <a:gd name="T73" fmla="*/ 88 h 102"/>
              <a:gd name="T74" fmla="*/ 270 w 780"/>
              <a:gd name="T75" fmla="*/ 96 h 102"/>
              <a:gd name="T76" fmla="*/ 236 w 780"/>
              <a:gd name="T77" fmla="*/ 92 h 102"/>
              <a:gd name="T78" fmla="*/ 250 w 780"/>
              <a:gd name="T79" fmla="*/ 96 h 102"/>
              <a:gd name="T80" fmla="*/ 236 w 780"/>
              <a:gd name="T81" fmla="*/ 92 h 102"/>
              <a:gd name="T82" fmla="*/ 220 w 780"/>
              <a:gd name="T83" fmla="*/ 96 h 102"/>
              <a:gd name="T84" fmla="*/ 200 w 780"/>
              <a:gd name="T85" fmla="*/ 98 h 102"/>
              <a:gd name="T86" fmla="*/ 184 w 780"/>
              <a:gd name="T87" fmla="*/ 96 h 102"/>
              <a:gd name="T88" fmla="*/ 168 w 780"/>
              <a:gd name="T89" fmla="*/ 100 h 102"/>
              <a:gd name="T90" fmla="*/ 136 w 780"/>
              <a:gd name="T91" fmla="*/ 98 h 102"/>
              <a:gd name="T92" fmla="*/ 150 w 780"/>
              <a:gd name="T93" fmla="*/ 100 h 102"/>
              <a:gd name="T94" fmla="*/ 136 w 780"/>
              <a:gd name="T95" fmla="*/ 98 h 102"/>
              <a:gd name="T96" fmla="*/ 118 w 780"/>
              <a:gd name="T97" fmla="*/ 98 h 102"/>
              <a:gd name="T98" fmla="*/ 100 w 780"/>
              <a:gd name="T99" fmla="*/ 100 h 102"/>
              <a:gd name="T100" fmla="*/ 82 w 780"/>
              <a:gd name="T101" fmla="*/ 98 h 102"/>
              <a:gd name="T102" fmla="*/ 68 w 780"/>
              <a:gd name="T103" fmla="*/ 102 h 102"/>
              <a:gd name="T104" fmla="*/ 34 w 780"/>
              <a:gd name="T105" fmla="*/ 98 h 102"/>
              <a:gd name="T106" fmla="*/ 50 w 780"/>
              <a:gd name="T107" fmla="*/ 102 h 102"/>
              <a:gd name="T108" fmla="*/ 34 w 780"/>
              <a:gd name="T109" fmla="*/ 98 h 102"/>
              <a:gd name="T110" fmla="*/ 18 w 780"/>
              <a:gd name="T111" fmla="*/ 100 h 102"/>
              <a:gd name="T112" fmla="*/ 0 w 780"/>
              <a:gd name="T113" fmla="*/ 98 h 1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780" h="102">
                <a:moveTo>
                  <a:pt x="764" y="4"/>
                </a:moveTo>
                <a:lnTo>
                  <a:pt x="770" y="2"/>
                </a:lnTo>
                <a:lnTo>
                  <a:pt x="778" y="0"/>
                </a:lnTo>
                <a:lnTo>
                  <a:pt x="780" y="2"/>
                </a:lnTo>
                <a:lnTo>
                  <a:pt x="780" y="6"/>
                </a:lnTo>
                <a:lnTo>
                  <a:pt x="772" y="8"/>
                </a:lnTo>
                <a:lnTo>
                  <a:pt x="764" y="8"/>
                </a:lnTo>
                <a:lnTo>
                  <a:pt x="762" y="8"/>
                </a:lnTo>
                <a:lnTo>
                  <a:pt x="764" y="4"/>
                </a:lnTo>
                <a:close/>
                <a:moveTo>
                  <a:pt x="732" y="14"/>
                </a:moveTo>
                <a:lnTo>
                  <a:pt x="744" y="8"/>
                </a:lnTo>
                <a:lnTo>
                  <a:pt x="748" y="10"/>
                </a:lnTo>
                <a:lnTo>
                  <a:pt x="746" y="14"/>
                </a:lnTo>
                <a:lnTo>
                  <a:pt x="734" y="18"/>
                </a:lnTo>
                <a:lnTo>
                  <a:pt x="730" y="18"/>
                </a:lnTo>
                <a:lnTo>
                  <a:pt x="732" y="14"/>
                </a:lnTo>
                <a:close/>
                <a:moveTo>
                  <a:pt x="700" y="22"/>
                </a:moveTo>
                <a:lnTo>
                  <a:pt x="714" y="18"/>
                </a:lnTo>
                <a:lnTo>
                  <a:pt x="716" y="20"/>
                </a:lnTo>
                <a:lnTo>
                  <a:pt x="714" y="24"/>
                </a:lnTo>
                <a:lnTo>
                  <a:pt x="700" y="26"/>
                </a:lnTo>
                <a:lnTo>
                  <a:pt x="698" y="26"/>
                </a:lnTo>
                <a:lnTo>
                  <a:pt x="700" y="22"/>
                </a:lnTo>
                <a:close/>
                <a:moveTo>
                  <a:pt x="666" y="30"/>
                </a:moveTo>
                <a:lnTo>
                  <a:pt x="682" y="26"/>
                </a:lnTo>
                <a:lnTo>
                  <a:pt x="682" y="28"/>
                </a:lnTo>
                <a:lnTo>
                  <a:pt x="682" y="32"/>
                </a:lnTo>
                <a:lnTo>
                  <a:pt x="668" y="36"/>
                </a:lnTo>
                <a:lnTo>
                  <a:pt x="664" y="34"/>
                </a:lnTo>
                <a:lnTo>
                  <a:pt x="666" y="30"/>
                </a:lnTo>
                <a:close/>
                <a:moveTo>
                  <a:pt x="634" y="36"/>
                </a:moveTo>
                <a:lnTo>
                  <a:pt x="648" y="36"/>
                </a:lnTo>
                <a:lnTo>
                  <a:pt x="650" y="36"/>
                </a:lnTo>
                <a:lnTo>
                  <a:pt x="648" y="38"/>
                </a:lnTo>
                <a:lnTo>
                  <a:pt x="636" y="42"/>
                </a:lnTo>
                <a:lnTo>
                  <a:pt x="632" y="40"/>
                </a:lnTo>
                <a:lnTo>
                  <a:pt x="634" y="36"/>
                </a:lnTo>
                <a:close/>
                <a:moveTo>
                  <a:pt x="602" y="44"/>
                </a:moveTo>
                <a:lnTo>
                  <a:pt x="616" y="42"/>
                </a:lnTo>
                <a:lnTo>
                  <a:pt x="618" y="44"/>
                </a:lnTo>
                <a:lnTo>
                  <a:pt x="616" y="46"/>
                </a:lnTo>
                <a:lnTo>
                  <a:pt x="602" y="50"/>
                </a:lnTo>
                <a:lnTo>
                  <a:pt x="600" y="48"/>
                </a:lnTo>
                <a:lnTo>
                  <a:pt x="602" y="44"/>
                </a:lnTo>
                <a:close/>
                <a:moveTo>
                  <a:pt x="568" y="52"/>
                </a:moveTo>
                <a:lnTo>
                  <a:pt x="582" y="48"/>
                </a:lnTo>
                <a:lnTo>
                  <a:pt x="584" y="50"/>
                </a:lnTo>
                <a:lnTo>
                  <a:pt x="584" y="52"/>
                </a:lnTo>
                <a:lnTo>
                  <a:pt x="568" y="56"/>
                </a:lnTo>
                <a:lnTo>
                  <a:pt x="566" y="52"/>
                </a:lnTo>
                <a:lnTo>
                  <a:pt x="568" y="52"/>
                </a:lnTo>
                <a:close/>
                <a:moveTo>
                  <a:pt x="536" y="58"/>
                </a:moveTo>
                <a:lnTo>
                  <a:pt x="550" y="54"/>
                </a:lnTo>
                <a:lnTo>
                  <a:pt x="552" y="56"/>
                </a:lnTo>
                <a:lnTo>
                  <a:pt x="550" y="60"/>
                </a:lnTo>
                <a:lnTo>
                  <a:pt x="536" y="62"/>
                </a:lnTo>
                <a:lnTo>
                  <a:pt x="532" y="60"/>
                </a:lnTo>
                <a:lnTo>
                  <a:pt x="536" y="58"/>
                </a:lnTo>
                <a:close/>
                <a:moveTo>
                  <a:pt x="502" y="62"/>
                </a:moveTo>
                <a:lnTo>
                  <a:pt x="516" y="60"/>
                </a:lnTo>
                <a:lnTo>
                  <a:pt x="520" y="62"/>
                </a:lnTo>
                <a:lnTo>
                  <a:pt x="518" y="64"/>
                </a:lnTo>
                <a:lnTo>
                  <a:pt x="504" y="68"/>
                </a:lnTo>
                <a:lnTo>
                  <a:pt x="500" y="66"/>
                </a:lnTo>
                <a:lnTo>
                  <a:pt x="502" y="62"/>
                </a:lnTo>
                <a:close/>
                <a:moveTo>
                  <a:pt x="470" y="68"/>
                </a:moveTo>
                <a:lnTo>
                  <a:pt x="484" y="66"/>
                </a:lnTo>
                <a:lnTo>
                  <a:pt x="486" y="68"/>
                </a:lnTo>
                <a:lnTo>
                  <a:pt x="484" y="70"/>
                </a:lnTo>
                <a:lnTo>
                  <a:pt x="470" y="72"/>
                </a:lnTo>
                <a:lnTo>
                  <a:pt x="468" y="70"/>
                </a:lnTo>
                <a:lnTo>
                  <a:pt x="470" y="68"/>
                </a:lnTo>
                <a:close/>
                <a:moveTo>
                  <a:pt x="436" y="72"/>
                </a:moveTo>
                <a:lnTo>
                  <a:pt x="450" y="70"/>
                </a:lnTo>
                <a:lnTo>
                  <a:pt x="452" y="72"/>
                </a:lnTo>
                <a:lnTo>
                  <a:pt x="452" y="76"/>
                </a:lnTo>
                <a:lnTo>
                  <a:pt x="436" y="78"/>
                </a:lnTo>
                <a:lnTo>
                  <a:pt x="434" y="76"/>
                </a:lnTo>
                <a:lnTo>
                  <a:pt x="436" y="72"/>
                </a:lnTo>
                <a:close/>
                <a:moveTo>
                  <a:pt x="402" y="78"/>
                </a:moveTo>
                <a:lnTo>
                  <a:pt x="402" y="78"/>
                </a:lnTo>
                <a:lnTo>
                  <a:pt x="416" y="76"/>
                </a:lnTo>
                <a:lnTo>
                  <a:pt x="420" y="78"/>
                </a:lnTo>
                <a:lnTo>
                  <a:pt x="416" y="80"/>
                </a:lnTo>
                <a:lnTo>
                  <a:pt x="404" y="82"/>
                </a:lnTo>
                <a:lnTo>
                  <a:pt x="400" y="80"/>
                </a:lnTo>
                <a:lnTo>
                  <a:pt x="402" y="78"/>
                </a:lnTo>
                <a:close/>
                <a:moveTo>
                  <a:pt x="370" y="80"/>
                </a:moveTo>
                <a:lnTo>
                  <a:pt x="384" y="80"/>
                </a:lnTo>
                <a:lnTo>
                  <a:pt x="386" y="80"/>
                </a:lnTo>
                <a:lnTo>
                  <a:pt x="384" y="84"/>
                </a:lnTo>
                <a:lnTo>
                  <a:pt x="370" y="86"/>
                </a:lnTo>
                <a:lnTo>
                  <a:pt x="368" y="84"/>
                </a:lnTo>
                <a:lnTo>
                  <a:pt x="370" y="80"/>
                </a:lnTo>
                <a:close/>
                <a:moveTo>
                  <a:pt x="336" y="84"/>
                </a:moveTo>
                <a:lnTo>
                  <a:pt x="336" y="84"/>
                </a:lnTo>
                <a:lnTo>
                  <a:pt x="350" y="82"/>
                </a:lnTo>
                <a:lnTo>
                  <a:pt x="354" y="86"/>
                </a:lnTo>
                <a:lnTo>
                  <a:pt x="352" y="88"/>
                </a:lnTo>
                <a:lnTo>
                  <a:pt x="336" y="88"/>
                </a:lnTo>
                <a:lnTo>
                  <a:pt x="334" y="88"/>
                </a:lnTo>
                <a:lnTo>
                  <a:pt x="336" y="84"/>
                </a:lnTo>
                <a:close/>
                <a:moveTo>
                  <a:pt x="302" y="88"/>
                </a:moveTo>
                <a:lnTo>
                  <a:pt x="318" y="86"/>
                </a:lnTo>
                <a:lnTo>
                  <a:pt x="318" y="88"/>
                </a:lnTo>
                <a:lnTo>
                  <a:pt x="318" y="90"/>
                </a:lnTo>
                <a:lnTo>
                  <a:pt x="302" y="92"/>
                </a:lnTo>
                <a:lnTo>
                  <a:pt x="300" y="90"/>
                </a:lnTo>
                <a:lnTo>
                  <a:pt x="302" y="88"/>
                </a:lnTo>
                <a:close/>
                <a:moveTo>
                  <a:pt x="270" y="90"/>
                </a:moveTo>
                <a:lnTo>
                  <a:pt x="284" y="88"/>
                </a:lnTo>
                <a:lnTo>
                  <a:pt x="286" y="90"/>
                </a:lnTo>
                <a:lnTo>
                  <a:pt x="284" y="94"/>
                </a:lnTo>
                <a:lnTo>
                  <a:pt x="270" y="96"/>
                </a:lnTo>
                <a:lnTo>
                  <a:pt x="266" y="92"/>
                </a:lnTo>
                <a:lnTo>
                  <a:pt x="270" y="90"/>
                </a:lnTo>
                <a:close/>
                <a:moveTo>
                  <a:pt x="236" y="92"/>
                </a:moveTo>
                <a:lnTo>
                  <a:pt x="250" y="90"/>
                </a:lnTo>
                <a:lnTo>
                  <a:pt x="252" y="94"/>
                </a:lnTo>
                <a:lnTo>
                  <a:pt x="250" y="96"/>
                </a:lnTo>
                <a:lnTo>
                  <a:pt x="236" y="98"/>
                </a:lnTo>
                <a:lnTo>
                  <a:pt x="234" y="96"/>
                </a:lnTo>
                <a:lnTo>
                  <a:pt x="236" y="92"/>
                </a:lnTo>
                <a:close/>
                <a:moveTo>
                  <a:pt x="204" y="94"/>
                </a:moveTo>
                <a:lnTo>
                  <a:pt x="216" y="94"/>
                </a:lnTo>
                <a:lnTo>
                  <a:pt x="220" y="96"/>
                </a:lnTo>
                <a:lnTo>
                  <a:pt x="218" y="98"/>
                </a:lnTo>
                <a:lnTo>
                  <a:pt x="204" y="98"/>
                </a:lnTo>
                <a:lnTo>
                  <a:pt x="200" y="98"/>
                </a:lnTo>
                <a:lnTo>
                  <a:pt x="204" y="94"/>
                </a:lnTo>
                <a:close/>
                <a:moveTo>
                  <a:pt x="168" y="96"/>
                </a:moveTo>
                <a:lnTo>
                  <a:pt x="184" y="96"/>
                </a:lnTo>
                <a:lnTo>
                  <a:pt x="186" y="98"/>
                </a:lnTo>
                <a:lnTo>
                  <a:pt x="184" y="100"/>
                </a:lnTo>
                <a:lnTo>
                  <a:pt x="168" y="100"/>
                </a:lnTo>
                <a:lnTo>
                  <a:pt x="168" y="98"/>
                </a:lnTo>
                <a:lnTo>
                  <a:pt x="168" y="96"/>
                </a:lnTo>
                <a:close/>
                <a:moveTo>
                  <a:pt x="136" y="98"/>
                </a:moveTo>
                <a:lnTo>
                  <a:pt x="150" y="96"/>
                </a:lnTo>
                <a:lnTo>
                  <a:pt x="152" y="98"/>
                </a:lnTo>
                <a:lnTo>
                  <a:pt x="150" y="100"/>
                </a:lnTo>
                <a:lnTo>
                  <a:pt x="136" y="102"/>
                </a:lnTo>
                <a:lnTo>
                  <a:pt x="132" y="98"/>
                </a:lnTo>
                <a:lnTo>
                  <a:pt x="136" y="98"/>
                </a:lnTo>
                <a:close/>
                <a:moveTo>
                  <a:pt x="102" y="98"/>
                </a:moveTo>
                <a:lnTo>
                  <a:pt x="116" y="98"/>
                </a:lnTo>
                <a:lnTo>
                  <a:pt x="118" y="98"/>
                </a:lnTo>
                <a:lnTo>
                  <a:pt x="116" y="102"/>
                </a:lnTo>
                <a:lnTo>
                  <a:pt x="102" y="102"/>
                </a:lnTo>
                <a:lnTo>
                  <a:pt x="100" y="100"/>
                </a:lnTo>
                <a:lnTo>
                  <a:pt x="102" y="98"/>
                </a:lnTo>
                <a:close/>
                <a:moveTo>
                  <a:pt x="68" y="98"/>
                </a:moveTo>
                <a:lnTo>
                  <a:pt x="82" y="98"/>
                </a:lnTo>
                <a:lnTo>
                  <a:pt x="86" y="100"/>
                </a:lnTo>
                <a:lnTo>
                  <a:pt x="82" y="102"/>
                </a:lnTo>
                <a:lnTo>
                  <a:pt x="68" y="102"/>
                </a:lnTo>
                <a:lnTo>
                  <a:pt x="66" y="100"/>
                </a:lnTo>
                <a:lnTo>
                  <a:pt x="68" y="98"/>
                </a:lnTo>
                <a:close/>
                <a:moveTo>
                  <a:pt x="34" y="98"/>
                </a:moveTo>
                <a:lnTo>
                  <a:pt x="50" y="98"/>
                </a:lnTo>
                <a:lnTo>
                  <a:pt x="52" y="100"/>
                </a:lnTo>
                <a:lnTo>
                  <a:pt x="50" y="102"/>
                </a:lnTo>
                <a:lnTo>
                  <a:pt x="34" y="102"/>
                </a:lnTo>
                <a:lnTo>
                  <a:pt x="32" y="100"/>
                </a:lnTo>
                <a:lnTo>
                  <a:pt x="34" y="98"/>
                </a:lnTo>
                <a:close/>
                <a:moveTo>
                  <a:pt x="0" y="98"/>
                </a:moveTo>
                <a:lnTo>
                  <a:pt x="16" y="98"/>
                </a:lnTo>
                <a:lnTo>
                  <a:pt x="18" y="100"/>
                </a:lnTo>
                <a:lnTo>
                  <a:pt x="16" y="102"/>
                </a:lnTo>
                <a:lnTo>
                  <a:pt x="0" y="102"/>
                </a:lnTo>
                <a:lnTo>
                  <a:pt x="0" y="98"/>
                </a:lnTo>
                <a:lnTo>
                  <a:pt x="0" y="98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0" name="Freeform 11"/>
          <p:cNvSpPr>
            <a:spLocks noEditPoints="1"/>
          </p:cNvSpPr>
          <p:nvPr/>
        </p:nvSpPr>
        <p:spPr bwMode="auto">
          <a:xfrm>
            <a:off x="5737225" y="4997797"/>
            <a:ext cx="987425" cy="717550"/>
          </a:xfrm>
          <a:custGeom>
            <a:avLst/>
            <a:gdLst>
              <a:gd name="T0" fmla="*/ 616 w 622"/>
              <a:gd name="T1" fmla="*/ 2 h 452"/>
              <a:gd name="T2" fmla="*/ 618 w 622"/>
              <a:gd name="T3" fmla="*/ 12 h 452"/>
              <a:gd name="T4" fmla="*/ 612 w 622"/>
              <a:gd name="T5" fmla="*/ 16 h 452"/>
              <a:gd name="T6" fmla="*/ 604 w 622"/>
              <a:gd name="T7" fmla="*/ 34 h 452"/>
              <a:gd name="T8" fmla="*/ 604 w 622"/>
              <a:gd name="T9" fmla="*/ 44 h 452"/>
              <a:gd name="T10" fmla="*/ 598 w 622"/>
              <a:gd name="T11" fmla="*/ 46 h 452"/>
              <a:gd name="T12" fmla="*/ 588 w 622"/>
              <a:gd name="T13" fmla="*/ 62 h 452"/>
              <a:gd name="T14" fmla="*/ 588 w 622"/>
              <a:gd name="T15" fmla="*/ 76 h 452"/>
              <a:gd name="T16" fmla="*/ 582 w 622"/>
              <a:gd name="T17" fmla="*/ 76 h 452"/>
              <a:gd name="T18" fmla="*/ 576 w 622"/>
              <a:gd name="T19" fmla="*/ 92 h 452"/>
              <a:gd name="T20" fmla="*/ 564 w 622"/>
              <a:gd name="T21" fmla="*/ 106 h 452"/>
              <a:gd name="T22" fmla="*/ 554 w 622"/>
              <a:gd name="T23" fmla="*/ 120 h 452"/>
              <a:gd name="T24" fmla="*/ 556 w 622"/>
              <a:gd name="T25" fmla="*/ 124 h 452"/>
              <a:gd name="T26" fmla="*/ 544 w 622"/>
              <a:gd name="T27" fmla="*/ 130 h 452"/>
              <a:gd name="T28" fmla="*/ 532 w 622"/>
              <a:gd name="T29" fmla="*/ 144 h 452"/>
              <a:gd name="T30" fmla="*/ 532 w 622"/>
              <a:gd name="T31" fmla="*/ 152 h 452"/>
              <a:gd name="T32" fmla="*/ 522 w 622"/>
              <a:gd name="T33" fmla="*/ 156 h 452"/>
              <a:gd name="T34" fmla="*/ 510 w 622"/>
              <a:gd name="T35" fmla="*/ 170 h 452"/>
              <a:gd name="T36" fmla="*/ 504 w 622"/>
              <a:gd name="T37" fmla="*/ 182 h 452"/>
              <a:gd name="T38" fmla="*/ 500 w 622"/>
              <a:gd name="T39" fmla="*/ 180 h 452"/>
              <a:gd name="T40" fmla="*/ 488 w 622"/>
              <a:gd name="T41" fmla="*/ 194 h 452"/>
              <a:gd name="T42" fmla="*/ 474 w 622"/>
              <a:gd name="T43" fmla="*/ 206 h 452"/>
              <a:gd name="T44" fmla="*/ 454 w 622"/>
              <a:gd name="T45" fmla="*/ 222 h 452"/>
              <a:gd name="T46" fmla="*/ 464 w 622"/>
              <a:gd name="T47" fmla="*/ 220 h 452"/>
              <a:gd name="T48" fmla="*/ 448 w 622"/>
              <a:gd name="T49" fmla="*/ 228 h 452"/>
              <a:gd name="T50" fmla="*/ 434 w 622"/>
              <a:gd name="T51" fmla="*/ 236 h 452"/>
              <a:gd name="T52" fmla="*/ 426 w 622"/>
              <a:gd name="T53" fmla="*/ 248 h 452"/>
              <a:gd name="T54" fmla="*/ 396 w 622"/>
              <a:gd name="T55" fmla="*/ 266 h 452"/>
              <a:gd name="T56" fmla="*/ 412 w 622"/>
              <a:gd name="T57" fmla="*/ 256 h 452"/>
              <a:gd name="T58" fmla="*/ 398 w 622"/>
              <a:gd name="T59" fmla="*/ 268 h 452"/>
              <a:gd name="T60" fmla="*/ 368 w 622"/>
              <a:gd name="T61" fmla="*/ 284 h 452"/>
              <a:gd name="T62" fmla="*/ 384 w 622"/>
              <a:gd name="T63" fmla="*/ 280 h 452"/>
              <a:gd name="T64" fmla="*/ 368 w 622"/>
              <a:gd name="T65" fmla="*/ 284 h 452"/>
              <a:gd name="T66" fmla="*/ 352 w 622"/>
              <a:gd name="T67" fmla="*/ 294 h 452"/>
              <a:gd name="T68" fmla="*/ 346 w 622"/>
              <a:gd name="T69" fmla="*/ 302 h 452"/>
              <a:gd name="T70" fmla="*/ 340 w 622"/>
              <a:gd name="T71" fmla="*/ 300 h 452"/>
              <a:gd name="T72" fmla="*/ 326 w 622"/>
              <a:gd name="T73" fmla="*/ 312 h 452"/>
              <a:gd name="T74" fmla="*/ 310 w 622"/>
              <a:gd name="T75" fmla="*/ 320 h 452"/>
              <a:gd name="T76" fmla="*/ 294 w 622"/>
              <a:gd name="T77" fmla="*/ 328 h 452"/>
              <a:gd name="T78" fmla="*/ 284 w 622"/>
              <a:gd name="T79" fmla="*/ 338 h 452"/>
              <a:gd name="T80" fmla="*/ 252 w 622"/>
              <a:gd name="T81" fmla="*/ 350 h 452"/>
              <a:gd name="T82" fmla="*/ 266 w 622"/>
              <a:gd name="T83" fmla="*/ 346 h 452"/>
              <a:gd name="T84" fmla="*/ 252 w 622"/>
              <a:gd name="T85" fmla="*/ 350 h 452"/>
              <a:gd name="T86" fmla="*/ 238 w 622"/>
              <a:gd name="T87" fmla="*/ 360 h 452"/>
              <a:gd name="T88" fmla="*/ 220 w 622"/>
              <a:gd name="T89" fmla="*/ 366 h 452"/>
              <a:gd name="T90" fmla="*/ 204 w 622"/>
              <a:gd name="T91" fmla="*/ 372 h 452"/>
              <a:gd name="T92" fmla="*/ 192 w 622"/>
              <a:gd name="T93" fmla="*/ 382 h 452"/>
              <a:gd name="T94" fmla="*/ 160 w 622"/>
              <a:gd name="T95" fmla="*/ 390 h 452"/>
              <a:gd name="T96" fmla="*/ 174 w 622"/>
              <a:gd name="T97" fmla="*/ 390 h 452"/>
              <a:gd name="T98" fmla="*/ 160 w 622"/>
              <a:gd name="T99" fmla="*/ 390 h 452"/>
              <a:gd name="T100" fmla="*/ 142 w 622"/>
              <a:gd name="T101" fmla="*/ 398 h 452"/>
              <a:gd name="T102" fmla="*/ 140 w 622"/>
              <a:gd name="T103" fmla="*/ 404 h 452"/>
              <a:gd name="T104" fmla="*/ 128 w 622"/>
              <a:gd name="T105" fmla="*/ 404 h 452"/>
              <a:gd name="T106" fmla="*/ 114 w 622"/>
              <a:gd name="T107" fmla="*/ 412 h 452"/>
              <a:gd name="T108" fmla="*/ 96 w 622"/>
              <a:gd name="T109" fmla="*/ 418 h 452"/>
              <a:gd name="T110" fmla="*/ 80 w 622"/>
              <a:gd name="T111" fmla="*/ 422 h 452"/>
              <a:gd name="T112" fmla="*/ 66 w 622"/>
              <a:gd name="T113" fmla="*/ 432 h 452"/>
              <a:gd name="T114" fmla="*/ 34 w 622"/>
              <a:gd name="T115" fmla="*/ 436 h 452"/>
              <a:gd name="T116" fmla="*/ 48 w 622"/>
              <a:gd name="T117" fmla="*/ 436 h 452"/>
              <a:gd name="T118" fmla="*/ 34 w 622"/>
              <a:gd name="T119" fmla="*/ 436 h 452"/>
              <a:gd name="T120" fmla="*/ 20 w 622"/>
              <a:gd name="T121" fmla="*/ 444 h 452"/>
              <a:gd name="T122" fmla="*/ 0 w 622"/>
              <a:gd name="T123" fmla="*/ 450 h 45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22" h="452">
                <a:moveTo>
                  <a:pt x="612" y="16"/>
                </a:moveTo>
                <a:lnTo>
                  <a:pt x="614" y="10"/>
                </a:lnTo>
                <a:lnTo>
                  <a:pt x="616" y="2"/>
                </a:lnTo>
                <a:lnTo>
                  <a:pt x="620" y="0"/>
                </a:lnTo>
                <a:lnTo>
                  <a:pt x="622" y="4"/>
                </a:lnTo>
                <a:lnTo>
                  <a:pt x="618" y="12"/>
                </a:lnTo>
                <a:lnTo>
                  <a:pt x="616" y="18"/>
                </a:lnTo>
                <a:lnTo>
                  <a:pt x="614" y="18"/>
                </a:lnTo>
                <a:lnTo>
                  <a:pt x="612" y="16"/>
                </a:lnTo>
                <a:close/>
                <a:moveTo>
                  <a:pt x="598" y="46"/>
                </a:moveTo>
                <a:lnTo>
                  <a:pt x="600" y="44"/>
                </a:lnTo>
                <a:lnTo>
                  <a:pt x="604" y="34"/>
                </a:lnTo>
                <a:lnTo>
                  <a:pt x="606" y="32"/>
                </a:lnTo>
                <a:lnTo>
                  <a:pt x="608" y="34"/>
                </a:lnTo>
                <a:lnTo>
                  <a:pt x="604" y="44"/>
                </a:lnTo>
                <a:lnTo>
                  <a:pt x="602" y="48"/>
                </a:lnTo>
                <a:lnTo>
                  <a:pt x="598" y="50"/>
                </a:lnTo>
                <a:lnTo>
                  <a:pt x="598" y="46"/>
                </a:lnTo>
                <a:close/>
                <a:moveTo>
                  <a:pt x="582" y="76"/>
                </a:moveTo>
                <a:lnTo>
                  <a:pt x="584" y="74"/>
                </a:lnTo>
                <a:lnTo>
                  <a:pt x="588" y="62"/>
                </a:lnTo>
                <a:lnTo>
                  <a:pt x="592" y="62"/>
                </a:lnTo>
                <a:lnTo>
                  <a:pt x="594" y="66"/>
                </a:lnTo>
                <a:lnTo>
                  <a:pt x="588" y="76"/>
                </a:lnTo>
                <a:lnTo>
                  <a:pt x="586" y="80"/>
                </a:lnTo>
                <a:lnTo>
                  <a:pt x="582" y="80"/>
                </a:lnTo>
                <a:lnTo>
                  <a:pt x="582" y="76"/>
                </a:lnTo>
                <a:close/>
                <a:moveTo>
                  <a:pt x="564" y="104"/>
                </a:moveTo>
                <a:lnTo>
                  <a:pt x="572" y="92"/>
                </a:lnTo>
                <a:lnTo>
                  <a:pt x="576" y="92"/>
                </a:lnTo>
                <a:lnTo>
                  <a:pt x="576" y="96"/>
                </a:lnTo>
                <a:lnTo>
                  <a:pt x="568" y="106"/>
                </a:lnTo>
                <a:lnTo>
                  <a:pt x="564" y="106"/>
                </a:lnTo>
                <a:lnTo>
                  <a:pt x="564" y="104"/>
                </a:lnTo>
                <a:close/>
                <a:moveTo>
                  <a:pt x="544" y="130"/>
                </a:moveTo>
                <a:lnTo>
                  <a:pt x="554" y="120"/>
                </a:lnTo>
                <a:lnTo>
                  <a:pt x="556" y="118"/>
                </a:lnTo>
                <a:lnTo>
                  <a:pt x="556" y="122"/>
                </a:lnTo>
                <a:lnTo>
                  <a:pt x="556" y="124"/>
                </a:lnTo>
                <a:lnTo>
                  <a:pt x="548" y="132"/>
                </a:lnTo>
                <a:lnTo>
                  <a:pt x="544" y="134"/>
                </a:lnTo>
                <a:lnTo>
                  <a:pt x="544" y="130"/>
                </a:lnTo>
                <a:close/>
                <a:moveTo>
                  <a:pt x="522" y="156"/>
                </a:moveTo>
                <a:lnTo>
                  <a:pt x="528" y="150"/>
                </a:lnTo>
                <a:lnTo>
                  <a:pt x="532" y="144"/>
                </a:lnTo>
                <a:lnTo>
                  <a:pt x="536" y="144"/>
                </a:lnTo>
                <a:lnTo>
                  <a:pt x="536" y="148"/>
                </a:lnTo>
                <a:lnTo>
                  <a:pt x="532" y="152"/>
                </a:lnTo>
                <a:lnTo>
                  <a:pt x="526" y="158"/>
                </a:lnTo>
                <a:lnTo>
                  <a:pt x="522" y="158"/>
                </a:lnTo>
                <a:lnTo>
                  <a:pt x="522" y="156"/>
                </a:lnTo>
                <a:close/>
                <a:moveTo>
                  <a:pt x="500" y="180"/>
                </a:moveTo>
                <a:lnTo>
                  <a:pt x="500" y="178"/>
                </a:lnTo>
                <a:lnTo>
                  <a:pt x="510" y="170"/>
                </a:lnTo>
                <a:lnTo>
                  <a:pt x="512" y="170"/>
                </a:lnTo>
                <a:lnTo>
                  <a:pt x="512" y="174"/>
                </a:lnTo>
                <a:lnTo>
                  <a:pt x="504" y="182"/>
                </a:lnTo>
                <a:lnTo>
                  <a:pt x="502" y="184"/>
                </a:lnTo>
                <a:lnTo>
                  <a:pt x="500" y="184"/>
                </a:lnTo>
                <a:lnTo>
                  <a:pt x="500" y="180"/>
                </a:lnTo>
                <a:close/>
                <a:moveTo>
                  <a:pt x="474" y="204"/>
                </a:moveTo>
                <a:lnTo>
                  <a:pt x="484" y="194"/>
                </a:lnTo>
                <a:lnTo>
                  <a:pt x="488" y="194"/>
                </a:lnTo>
                <a:lnTo>
                  <a:pt x="488" y="196"/>
                </a:lnTo>
                <a:lnTo>
                  <a:pt x="478" y="206"/>
                </a:lnTo>
                <a:lnTo>
                  <a:pt x="474" y="206"/>
                </a:lnTo>
                <a:lnTo>
                  <a:pt x="474" y="204"/>
                </a:lnTo>
                <a:close/>
                <a:moveTo>
                  <a:pt x="448" y="224"/>
                </a:moveTo>
                <a:lnTo>
                  <a:pt x="454" y="222"/>
                </a:lnTo>
                <a:lnTo>
                  <a:pt x="460" y="214"/>
                </a:lnTo>
                <a:lnTo>
                  <a:pt x="464" y="216"/>
                </a:lnTo>
                <a:lnTo>
                  <a:pt x="464" y="220"/>
                </a:lnTo>
                <a:lnTo>
                  <a:pt x="456" y="224"/>
                </a:lnTo>
                <a:lnTo>
                  <a:pt x="452" y="228"/>
                </a:lnTo>
                <a:lnTo>
                  <a:pt x="448" y="228"/>
                </a:lnTo>
                <a:lnTo>
                  <a:pt x="448" y="224"/>
                </a:lnTo>
                <a:close/>
                <a:moveTo>
                  <a:pt x="422" y="246"/>
                </a:moveTo>
                <a:lnTo>
                  <a:pt x="434" y="236"/>
                </a:lnTo>
                <a:lnTo>
                  <a:pt x="438" y="238"/>
                </a:lnTo>
                <a:lnTo>
                  <a:pt x="438" y="240"/>
                </a:lnTo>
                <a:lnTo>
                  <a:pt x="426" y="248"/>
                </a:lnTo>
                <a:lnTo>
                  <a:pt x="422" y="248"/>
                </a:lnTo>
                <a:lnTo>
                  <a:pt x="422" y="246"/>
                </a:lnTo>
                <a:close/>
                <a:moveTo>
                  <a:pt x="396" y="266"/>
                </a:moveTo>
                <a:lnTo>
                  <a:pt x="402" y="260"/>
                </a:lnTo>
                <a:lnTo>
                  <a:pt x="408" y="256"/>
                </a:lnTo>
                <a:lnTo>
                  <a:pt x="412" y="256"/>
                </a:lnTo>
                <a:lnTo>
                  <a:pt x="410" y="260"/>
                </a:lnTo>
                <a:lnTo>
                  <a:pt x="404" y="266"/>
                </a:lnTo>
                <a:lnTo>
                  <a:pt x="398" y="268"/>
                </a:lnTo>
                <a:lnTo>
                  <a:pt x="394" y="268"/>
                </a:lnTo>
                <a:lnTo>
                  <a:pt x="396" y="266"/>
                </a:lnTo>
                <a:close/>
                <a:moveTo>
                  <a:pt x="368" y="284"/>
                </a:moveTo>
                <a:lnTo>
                  <a:pt x="380" y="274"/>
                </a:lnTo>
                <a:lnTo>
                  <a:pt x="384" y="276"/>
                </a:lnTo>
                <a:lnTo>
                  <a:pt x="384" y="280"/>
                </a:lnTo>
                <a:lnTo>
                  <a:pt x="370" y="288"/>
                </a:lnTo>
                <a:lnTo>
                  <a:pt x="368" y="286"/>
                </a:lnTo>
                <a:lnTo>
                  <a:pt x="368" y="284"/>
                </a:lnTo>
                <a:close/>
                <a:moveTo>
                  <a:pt x="340" y="300"/>
                </a:moveTo>
                <a:lnTo>
                  <a:pt x="344" y="300"/>
                </a:lnTo>
                <a:lnTo>
                  <a:pt x="352" y="294"/>
                </a:lnTo>
                <a:lnTo>
                  <a:pt x="356" y="294"/>
                </a:lnTo>
                <a:lnTo>
                  <a:pt x="354" y="298"/>
                </a:lnTo>
                <a:lnTo>
                  <a:pt x="346" y="302"/>
                </a:lnTo>
                <a:lnTo>
                  <a:pt x="342" y="306"/>
                </a:lnTo>
                <a:lnTo>
                  <a:pt x="340" y="304"/>
                </a:lnTo>
                <a:lnTo>
                  <a:pt x="340" y="300"/>
                </a:lnTo>
                <a:close/>
                <a:moveTo>
                  <a:pt x="310" y="318"/>
                </a:moveTo>
                <a:lnTo>
                  <a:pt x="322" y="310"/>
                </a:lnTo>
                <a:lnTo>
                  <a:pt x="326" y="312"/>
                </a:lnTo>
                <a:lnTo>
                  <a:pt x="326" y="316"/>
                </a:lnTo>
                <a:lnTo>
                  <a:pt x="314" y="322"/>
                </a:lnTo>
                <a:lnTo>
                  <a:pt x="310" y="320"/>
                </a:lnTo>
                <a:lnTo>
                  <a:pt x="310" y="318"/>
                </a:lnTo>
                <a:close/>
                <a:moveTo>
                  <a:pt x="280" y="334"/>
                </a:moveTo>
                <a:lnTo>
                  <a:pt x="294" y="328"/>
                </a:lnTo>
                <a:lnTo>
                  <a:pt x="296" y="328"/>
                </a:lnTo>
                <a:lnTo>
                  <a:pt x="296" y="332"/>
                </a:lnTo>
                <a:lnTo>
                  <a:pt x="284" y="338"/>
                </a:lnTo>
                <a:lnTo>
                  <a:pt x="280" y="336"/>
                </a:lnTo>
                <a:lnTo>
                  <a:pt x="280" y="334"/>
                </a:lnTo>
                <a:close/>
                <a:moveTo>
                  <a:pt x="252" y="350"/>
                </a:moveTo>
                <a:lnTo>
                  <a:pt x="264" y="344"/>
                </a:lnTo>
                <a:lnTo>
                  <a:pt x="268" y="344"/>
                </a:lnTo>
                <a:lnTo>
                  <a:pt x="266" y="346"/>
                </a:lnTo>
                <a:lnTo>
                  <a:pt x="252" y="354"/>
                </a:lnTo>
                <a:lnTo>
                  <a:pt x="250" y="354"/>
                </a:lnTo>
                <a:lnTo>
                  <a:pt x="252" y="350"/>
                </a:lnTo>
                <a:close/>
                <a:moveTo>
                  <a:pt x="222" y="364"/>
                </a:moveTo>
                <a:lnTo>
                  <a:pt x="234" y="358"/>
                </a:lnTo>
                <a:lnTo>
                  <a:pt x="238" y="360"/>
                </a:lnTo>
                <a:lnTo>
                  <a:pt x="236" y="362"/>
                </a:lnTo>
                <a:lnTo>
                  <a:pt x="224" y="368"/>
                </a:lnTo>
                <a:lnTo>
                  <a:pt x="220" y="366"/>
                </a:lnTo>
                <a:lnTo>
                  <a:pt x="222" y="364"/>
                </a:lnTo>
                <a:close/>
                <a:moveTo>
                  <a:pt x="190" y="378"/>
                </a:moveTo>
                <a:lnTo>
                  <a:pt x="204" y="372"/>
                </a:lnTo>
                <a:lnTo>
                  <a:pt x="208" y="372"/>
                </a:lnTo>
                <a:lnTo>
                  <a:pt x="206" y="376"/>
                </a:lnTo>
                <a:lnTo>
                  <a:pt x="192" y="382"/>
                </a:lnTo>
                <a:lnTo>
                  <a:pt x="190" y="380"/>
                </a:lnTo>
                <a:lnTo>
                  <a:pt x="190" y="378"/>
                </a:lnTo>
                <a:close/>
                <a:moveTo>
                  <a:pt x="160" y="390"/>
                </a:moveTo>
                <a:lnTo>
                  <a:pt x="172" y="386"/>
                </a:lnTo>
                <a:lnTo>
                  <a:pt x="176" y="386"/>
                </a:lnTo>
                <a:lnTo>
                  <a:pt x="174" y="390"/>
                </a:lnTo>
                <a:lnTo>
                  <a:pt x="162" y="396"/>
                </a:lnTo>
                <a:lnTo>
                  <a:pt x="158" y="394"/>
                </a:lnTo>
                <a:lnTo>
                  <a:pt x="160" y="390"/>
                </a:lnTo>
                <a:close/>
                <a:moveTo>
                  <a:pt x="128" y="404"/>
                </a:moveTo>
                <a:lnTo>
                  <a:pt x="136" y="400"/>
                </a:lnTo>
                <a:lnTo>
                  <a:pt x="142" y="398"/>
                </a:lnTo>
                <a:lnTo>
                  <a:pt x="146" y="398"/>
                </a:lnTo>
                <a:lnTo>
                  <a:pt x="144" y="402"/>
                </a:lnTo>
                <a:lnTo>
                  <a:pt x="140" y="404"/>
                </a:lnTo>
                <a:lnTo>
                  <a:pt x="130" y="408"/>
                </a:lnTo>
                <a:lnTo>
                  <a:pt x="128" y="408"/>
                </a:lnTo>
                <a:lnTo>
                  <a:pt x="128" y="404"/>
                </a:lnTo>
                <a:close/>
                <a:moveTo>
                  <a:pt x="98" y="416"/>
                </a:moveTo>
                <a:lnTo>
                  <a:pt x="110" y="410"/>
                </a:lnTo>
                <a:lnTo>
                  <a:pt x="114" y="412"/>
                </a:lnTo>
                <a:lnTo>
                  <a:pt x="112" y="416"/>
                </a:lnTo>
                <a:lnTo>
                  <a:pt x="100" y="420"/>
                </a:lnTo>
                <a:lnTo>
                  <a:pt x="96" y="418"/>
                </a:lnTo>
                <a:lnTo>
                  <a:pt x="98" y="416"/>
                </a:lnTo>
                <a:close/>
                <a:moveTo>
                  <a:pt x="66" y="426"/>
                </a:moveTo>
                <a:lnTo>
                  <a:pt x="80" y="422"/>
                </a:lnTo>
                <a:lnTo>
                  <a:pt x="84" y="424"/>
                </a:lnTo>
                <a:lnTo>
                  <a:pt x="82" y="426"/>
                </a:lnTo>
                <a:lnTo>
                  <a:pt x="66" y="432"/>
                </a:lnTo>
                <a:lnTo>
                  <a:pt x="64" y="430"/>
                </a:lnTo>
                <a:lnTo>
                  <a:pt x="66" y="426"/>
                </a:lnTo>
                <a:close/>
                <a:moveTo>
                  <a:pt x="34" y="436"/>
                </a:moveTo>
                <a:lnTo>
                  <a:pt x="48" y="434"/>
                </a:lnTo>
                <a:lnTo>
                  <a:pt x="50" y="434"/>
                </a:lnTo>
                <a:lnTo>
                  <a:pt x="48" y="436"/>
                </a:lnTo>
                <a:lnTo>
                  <a:pt x="36" y="442"/>
                </a:lnTo>
                <a:lnTo>
                  <a:pt x="32" y="440"/>
                </a:lnTo>
                <a:lnTo>
                  <a:pt x="34" y="436"/>
                </a:lnTo>
                <a:close/>
                <a:moveTo>
                  <a:pt x="2" y="446"/>
                </a:moveTo>
                <a:lnTo>
                  <a:pt x="16" y="442"/>
                </a:lnTo>
                <a:lnTo>
                  <a:pt x="20" y="444"/>
                </a:lnTo>
                <a:lnTo>
                  <a:pt x="18" y="448"/>
                </a:lnTo>
                <a:lnTo>
                  <a:pt x="4" y="452"/>
                </a:lnTo>
                <a:lnTo>
                  <a:pt x="0" y="450"/>
                </a:lnTo>
                <a:lnTo>
                  <a:pt x="2" y="446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1" name="Freeform 12"/>
          <p:cNvSpPr>
            <a:spLocks noEditPoints="1"/>
          </p:cNvSpPr>
          <p:nvPr/>
        </p:nvSpPr>
        <p:spPr bwMode="auto">
          <a:xfrm>
            <a:off x="6038850" y="4057997"/>
            <a:ext cx="714375" cy="920750"/>
          </a:xfrm>
          <a:custGeom>
            <a:avLst/>
            <a:gdLst>
              <a:gd name="T0" fmla="*/ 2 w 450"/>
              <a:gd name="T1" fmla="*/ 0 h 580"/>
              <a:gd name="T2" fmla="*/ 44 w 450"/>
              <a:gd name="T3" fmla="*/ 24 h 580"/>
              <a:gd name="T4" fmla="*/ 46 w 450"/>
              <a:gd name="T5" fmla="*/ 20 h 580"/>
              <a:gd name="T6" fmla="*/ 62 w 450"/>
              <a:gd name="T7" fmla="*/ 32 h 580"/>
              <a:gd name="T8" fmla="*/ 78 w 450"/>
              <a:gd name="T9" fmla="*/ 38 h 580"/>
              <a:gd name="T10" fmla="*/ 90 w 450"/>
              <a:gd name="T11" fmla="*/ 44 h 580"/>
              <a:gd name="T12" fmla="*/ 104 w 450"/>
              <a:gd name="T13" fmla="*/ 56 h 580"/>
              <a:gd name="T14" fmla="*/ 120 w 450"/>
              <a:gd name="T15" fmla="*/ 60 h 580"/>
              <a:gd name="T16" fmla="*/ 132 w 450"/>
              <a:gd name="T17" fmla="*/ 72 h 580"/>
              <a:gd name="T18" fmla="*/ 150 w 450"/>
              <a:gd name="T19" fmla="*/ 78 h 580"/>
              <a:gd name="T20" fmla="*/ 166 w 450"/>
              <a:gd name="T21" fmla="*/ 88 h 580"/>
              <a:gd name="T22" fmla="*/ 178 w 450"/>
              <a:gd name="T23" fmla="*/ 94 h 580"/>
              <a:gd name="T24" fmla="*/ 190 w 450"/>
              <a:gd name="T25" fmla="*/ 106 h 580"/>
              <a:gd name="T26" fmla="*/ 204 w 450"/>
              <a:gd name="T27" fmla="*/ 114 h 580"/>
              <a:gd name="T28" fmla="*/ 222 w 450"/>
              <a:gd name="T29" fmla="*/ 126 h 580"/>
              <a:gd name="T30" fmla="*/ 232 w 450"/>
              <a:gd name="T31" fmla="*/ 134 h 580"/>
              <a:gd name="T32" fmla="*/ 244 w 450"/>
              <a:gd name="T33" fmla="*/ 146 h 580"/>
              <a:gd name="T34" fmla="*/ 258 w 450"/>
              <a:gd name="T35" fmla="*/ 156 h 580"/>
              <a:gd name="T36" fmla="*/ 274 w 450"/>
              <a:gd name="T37" fmla="*/ 166 h 580"/>
              <a:gd name="T38" fmla="*/ 284 w 450"/>
              <a:gd name="T39" fmla="*/ 176 h 580"/>
              <a:gd name="T40" fmla="*/ 296 w 450"/>
              <a:gd name="T41" fmla="*/ 190 h 580"/>
              <a:gd name="T42" fmla="*/ 310 w 450"/>
              <a:gd name="T43" fmla="*/ 200 h 580"/>
              <a:gd name="T44" fmla="*/ 322 w 450"/>
              <a:gd name="T45" fmla="*/ 212 h 580"/>
              <a:gd name="T46" fmla="*/ 332 w 450"/>
              <a:gd name="T47" fmla="*/ 228 h 580"/>
              <a:gd name="T48" fmla="*/ 346 w 450"/>
              <a:gd name="T49" fmla="*/ 234 h 580"/>
              <a:gd name="T50" fmla="*/ 362 w 450"/>
              <a:gd name="T51" fmla="*/ 264 h 580"/>
              <a:gd name="T52" fmla="*/ 366 w 450"/>
              <a:gd name="T53" fmla="*/ 260 h 580"/>
              <a:gd name="T54" fmla="*/ 374 w 450"/>
              <a:gd name="T55" fmla="*/ 280 h 580"/>
              <a:gd name="T56" fmla="*/ 386 w 450"/>
              <a:gd name="T57" fmla="*/ 290 h 580"/>
              <a:gd name="T58" fmla="*/ 392 w 450"/>
              <a:gd name="T59" fmla="*/ 308 h 580"/>
              <a:gd name="T60" fmla="*/ 404 w 450"/>
              <a:gd name="T61" fmla="*/ 316 h 580"/>
              <a:gd name="T62" fmla="*/ 410 w 450"/>
              <a:gd name="T63" fmla="*/ 340 h 580"/>
              <a:gd name="T64" fmla="*/ 416 w 450"/>
              <a:gd name="T65" fmla="*/ 338 h 580"/>
              <a:gd name="T66" fmla="*/ 426 w 450"/>
              <a:gd name="T67" fmla="*/ 380 h 580"/>
              <a:gd name="T68" fmla="*/ 426 w 450"/>
              <a:gd name="T69" fmla="*/ 364 h 580"/>
              <a:gd name="T70" fmla="*/ 426 w 450"/>
              <a:gd name="T71" fmla="*/ 380 h 580"/>
              <a:gd name="T72" fmla="*/ 434 w 450"/>
              <a:gd name="T73" fmla="*/ 396 h 580"/>
              <a:gd name="T74" fmla="*/ 438 w 450"/>
              <a:gd name="T75" fmla="*/ 414 h 580"/>
              <a:gd name="T76" fmla="*/ 440 w 450"/>
              <a:gd name="T77" fmla="*/ 432 h 580"/>
              <a:gd name="T78" fmla="*/ 446 w 450"/>
              <a:gd name="T79" fmla="*/ 444 h 580"/>
              <a:gd name="T80" fmla="*/ 444 w 450"/>
              <a:gd name="T81" fmla="*/ 470 h 580"/>
              <a:gd name="T82" fmla="*/ 450 w 450"/>
              <a:gd name="T83" fmla="*/ 470 h 580"/>
              <a:gd name="T84" fmla="*/ 444 w 450"/>
              <a:gd name="T85" fmla="*/ 512 h 580"/>
              <a:gd name="T86" fmla="*/ 450 w 450"/>
              <a:gd name="T87" fmla="*/ 496 h 580"/>
              <a:gd name="T88" fmla="*/ 444 w 450"/>
              <a:gd name="T89" fmla="*/ 512 h 580"/>
              <a:gd name="T90" fmla="*/ 444 w 450"/>
              <a:gd name="T91" fmla="*/ 528 h 580"/>
              <a:gd name="T92" fmla="*/ 442 w 450"/>
              <a:gd name="T93" fmla="*/ 546 h 580"/>
              <a:gd name="T94" fmla="*/ 436 w 450"/>
              <a:gd name="T95" fmla="*/ 564 h 580"/>
              <a:gd name="T96" fmla="*/ 436 w 450"/>
              <a:gd name="T97" fmla="*/ 578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450" h="580">
                <a:moveTo>
                  <a:pt x="14" y="10"/>
                </a:moveTo>
                <a:lnTo>
                  <a:pt x="0" y="6"/>
                </a:lnTo>
                <a:lnTo>
                  <a:pt x="0" y="2"/>
                </a:lnTo>
                <a:lnTo>
                  <a:pt x="2" y="0"/>
                </a:lnTo>
                <a:lnTo>
                  <a:pt x="16" y="6"/>
                </a:lnTo>
                <a:lnTo>
                  <a:pt x="18" y="10"/>
                </a:lnTo>
                <a:lnTo>
                  <a:pt x="14" y="10"/>
                </a:lnTo>
                <a:close/>
                <a:moveTo>
                  <a:pt x="44" y="24"/>
                </a:moveTo>
                <a:lnTo>
                  <a:pt x="32" y="18"/>
                </a:lnTo>
                <a:lnTo>
                  <a:pt x="30" y="14"/>
                </a:lnTo>
                <a:lnTo>
                  <a:pt x="34" y="14"/>
                </a:lnTo>
                <a:lnTo>
                  <a:pt x="46" y="20"/>
                </a:lnTo>
                <a:lnTo>
                  <a:pt x="48" y="24"/>
                </a:lnTo>
                <a:lnTo>
                  <a:pt x="44" y="24"/>
                </a:lnTo>
                <a:close/>
                <a:moveTo>
                  <a:pt x="74" y="40"/>
                </a:moveTo>
                <a:lnTo>
                  <a:pt x="62" y="32"/>
                </a:lnTo>
                <a:lnTo>
                  <a:pt x="62" y="30"/>
                </a:lnTo>
                <a:lnTo>
                  <a:pt x="64" y="28"/>
                </a:lnTo>
                <a:lnTo>
                  <a:pt x="76" y="34"/>
                </a:lnTo>
                <a:lnTo>
                  <a:pt x="78" y="38"/>
                </a:lnTo>
                <a:lnTo>
                  <a:pt x="74" y="40"/>
                </a:lnTo>
                <a:close/>
                <a:moveTo>
                  <a:pt x="104" y="56"/>
                </a:moveTo>
                <a:lnTo>
                  <a:pt x="92" y="48"/>
                </a:lnTo>
                <a:lnTo>
                  <a:pt x="90" y="44"/>
                </a:lnTo>
                <a:lnTo>
                  <a:pt x="94" y="44"/>
                </a:lnTo>
                <a:lnTo>
                  <a:pt x="106" y="50"/>
                </a:lnTo>
                <a:lnTo>
                  <a:pt x="106" y="54"/>
                </a:lnTo>
                <a:lnTo>
                  <a:pt x="104" y="56"/>
                </a:lnTo>
                <a:close/>
                <a:moveTo>
                  <a:pt x="132" y="72"/>
                </a:moveTo>
                <a:lnTo>
                  <a:pt x="132" y="70"/>
                </a:lnTo>
                <a:lnTo>
                  <a:pt x="122" y="64"/>
                </a:lnTo>
                <a:lnTo>
                  <a:pt x="120" y="60"/>
                </a:lnTo>
                <a:lnTo>
                  <a:pt x="124" y="60"/>
                </a:lnTo>
                <a:lnTo>
                  <a:pt x="136" y="68"/>
                </a:lnTo>
                <a:lnTo>
                  <a:pt x="136" y="70"/>
                </a:lnTo>
                <a:lnTo>
                  <a:pt x="132" y="72"/>
                </a:lnTo>
                <a:close/>
                <a:moveTo>
                  <a:pt x="162" y="88"/>
                </a:moveTo>
                <a:lnTo>
                  <a:pt x="154" y="84"/>
                </a:lnTo>
                <a:lnTo>
                  <a:pt x="150" y="82"/>
                </a:lnTo>
                <a:lnTo>
                  <a:pt x="150" y="78"/>
                </a:lnTo>
                <a:lnTo>
                  <a:pt x="152" y="76"/>
                </a:lnTo>
                <a:lnTo>
                  <a:pt x="156" y="78"/>
                </a:lnTo>
                <a:lnTo>
                  <a:pt x="164" y="86"/>
                </a:lnTo>
                <a:lnTo>
                  <a:pt x="166" y="88"/>
                </a:lnTo>
                <a:lnTo>
                  <a:pt x="162" y="88"/>
                </a:lnTo>
                <a:close/>
                <a:moveTo>
                  <a:pt x="190" y="106"/>
                </a:moveTo>
                <a:lnTo>
                  <a:pt x="178" y="98"/>
                </a:lnTo>
                <a:lnTo>
                  <a:pt x="178" y="94"/>
                </a:lnTo>
                <a:lnTo>
                  <a:pt x="180" y="94"/>
                </a:lnTo>
                <a:lnTo>
                  <a:pt x="194" y="104"/>
                </a:lnTo>
                <a:lnTo>
                  <a:pt x="194" y="106"/>
                </a:lnTo>
                <a:lnTo>
                  <a:pt x="190" y="106"/>
                </a:lnTo>
                <a:close/>
                <a:moveTo>
                  <a:pt x="218" y="126"/>
                </a:moveTo>
                <a:lnTo>
                  <a:pt x="212" y="122"/>
                </a:lnTo>
                <a:lnTo>
                  <a:pt x="206" y="118"/>
                </a:lnTo>
                <a:lnTo>
                  <a:pt x="204" y="114"/>
                </a:lnTo>
                <a:lnTo>
                  <a:pt x="208" y="112"/>
                </a:lnTo>
                <a:lnTo>
                  <a:pt x="214" y="118"/>
                </a:lnTo>
                <a:lnTo>
                  <a:pt x="222" y="122"/>
                </a:lnTo>
                <a:lnTo>
                  <a:pt x="222" y="126"/>
                </a:lnTo>
                <a:lnTo>
                  <a:pt x="218" y="126"/>
                </a:lnTo>
                <a:close/>
                <a:moveTo>
                  <a:pt x="244" y="146"/>
                </a:moveTo>
                <a:lnTo>
                  <a:pt x="232" y="138"/>
                </a:lnTo>
                <a:lnTo>
                  <a:pt x="232" y="134"/>
                </a:lnTo>
                <a:lnTo>
                  <a:pt x="236" y="134"/>
                </a:lnTo>
                <a:lnTo>
                  <a:pt x="248" y="142"/>
                </a:lnTo>
                <a:lnTo>
                  <a:pt x="248" y="146"/>
                </a:lnTo>
                <a:lnTo>
                  <a:pt x="244" y="146"/>
                </a:lnTo>
                <a:close/>
                <a:moveTo>
                  <a:pt x="270" y="166"/>
                </a:moveTo>
                <a:lnTo>
                  <a:pt x="264" y="162"/>
                </a:lnTo>
                <a:lnTo>
                  <a:pt x="258" y="158"/>
                </a:lnTo>
                <a:lnTo>
                  <a:pt x="258" y="156"/>
                </a:lnTo>
                <a:lnTo>
                  <a:pt x="262" y="154"/>
                </a:lnTo>
                <a:lnTo>
                  <a:pt x="266" y="158"/>
                </a:lnTo>
                <a:lnTo>
                  <a:pt x="274" y="164"/>
                </a:lnTo>
                <a:lnTo>
                  <a:pt x="274" y="166"/>
                </a:lnTo>
                <a:lnTo>
                  <a:pt x="270" y="166"/>
                </a:lnTo>
                <a:close/>
                <a:moveTo>
                  <a:pt x="296" y="190"/>
                </a:moveTo>
                <a:lnTo>
                  <a:pt x="284" y="180"/>
                </a:lnTo>
                <a:lnTo>
                  <a:pt x="284" y="176"/>
                </a:lnTo>
                <a:lnTo>
                  <a:pt x="288" y="176"/>
                </a:lnTo>
                <a:lnTo>
                  <a:pt x="300" y="186"/>
                </a:lnTo>
                <a:lnTo>
                  <a:pt x="300" y="190"/>
                </a:lnTo>
                <a:lnTo>
                  <a:pt x="296" y="190"/>
                </a:lnTo>
                <a:close/>
                <a:moveTo>
                  <a:pt x="320" y="212"/>
                </a:moveTo>
                <a:lnTo>
                  <a:pt x="310" y="204"/>
                </a:lnTo>
                <a:lnTo>
                  <a:pt x="310" y="202"/>
                </a:lnTo>
                <a:lnTo>
                  <a:pt x="310" y="200"/>
                </a:lnTo>
                <a:lnTo>
                  <a:pt x="312" y="200"/>
                </a:lnTo>
                <a:lnTo>
                  <a:pt x="314" y="202"/>
                </a:lnTo>
                <a:lnTo>
                  <a:pt x="322" y="210"/>
                </a:lnTo>
                <a:lnTo>
                  <a:pt x="322" y="212"/>
                </a:lnTo>
                <a:lnTo>
                  <a:pt x="320" y="212"/>
                </a:lnTo>
                <a:close/>
                <a:moveTo>
                  <a:pt x="342" y="236"/>
                </a:moveTo>
                <a:lnTo>
                  <a:pt x="338" y="234"/>
                </a:lnTo>
                <a:lnTo>
                  <a:pt x="332" y="228"/>
                </a:lnTo>
                <a:lnTo>
                  <a:pt x="332" y="224"/>
                </a:lnTo>
                <a:lnTo>
                  <a:pt x="336" y="224"/>
                </a:lnTo>
                <a:lnTo>
                  <a:pt x="342" y="230"/>
                </a:lnTo>
                <a:lnTo>
                  <a:pt x="346" y="234"/>
                </a:lnTo>
                <a:lnTo>
                  <a:pt x="346" y="236"/>
                </a:lnTo>
                <a:lnTo>
                  <a:pt x="342" y="236"/>
                </a:lnTo>
                <a:close/>
                <a:moveTo>
                  <a:pt x="364" y="264"/>
                </a:moveTo>
                <a:lnTo>
                  <a:pt x="362" y="264"/>
                </a:lnTo>
                <a:lnTo>
                  <a:pt x="354" y="252"/>
                </a:lnTo>
                <a:lnTo>
                  <a:pt x="354" y="248"/>
                </a:lnTo>
                <a:lnTo>
                  <a:pt x="358" y="248"/>
                </a:lnTo>
                <a:lnTo>
                  <a:pt x="366" y="260"/>
                </a:lnTo>
                <a:lnTo>
                  <a:pt x="366" y="264"/>
                </a:lnTo>
                <a:lnTo>
                  <a:pt x="364" y="264"/>
                </a:lnTo>
                <a:close/>
                <a:moveTo>
                  <a:pt x="382" y="290"/>
                </a:moveTo>
                <a:lnTo>
                  <a:pt x="374" y="280"/>
                </a:lnTo>
                <a:lnTo>
                  <a:pt x="374" y="276"/>
                </a:lnTo>
                <a:lnTo>
                  <a:pt x="378" y="276"/>
                </a:lnTo>
                <a:lnTo>
                  <a:pt x="386" y="288"/>
                </a:lnTo>
                <a:lnTo>
                  <a:pt x="386" y="290"/>
                </a:lnTo>
                <a:lnTo>
                  <a:pt x="382" y="290"/>
                </a:lnTo>
                <a:close/>
                <a:moveTo>
                  <a:pt x="398" y="318"/>
                </a:moveTo>
                <a:lnTo>
                  <a:pt x="394" y="308"/>
                </a:lnTo>
                <a:lnTo>
                  <a:pt x="392" y="308"/>
                </a:lnTo>
                <a:lnTo>
                  <a:pt x="392" y="304"/>
                </a:lnTo>
                <a:lnTo>
                  <a:pt x="396" y="304"/>
                </a:lnTo>
                <a:lnTo>
                  <a:pt x="398" y="306"/>
                </a:lnTo>
                <a:lnTo>
                  <a:pt x="404" y="316"/>
                </a:lnTo>
                <a:lnTo>
                  <a:pt x="402" y="320"/>
                </a:lnTo>
                <a:lnTo>
                  <a:pt x="398" y="318"/>
                </a:lnTo>
                <a:close/>
                <a:moveTo>
                  <a:pt x="414" y="350"/>
                </a:moveTo>
                <a:lnTo>
                  <a:pt x="410" y="340"/>
                </a:lnTo>
                <a:lnTo>
                  <a:pt x="408" y="336"/>
                </a:lnTo>
                <a:lnTo>
                  <a:pt x="408" y="334"/>
                </a:lnTo>
                <a:lnTo>
                  <a:pt x="412" y="334"/>
                </a:lnTo>
                <a:lnTo>
                  <a:pt x="416" y="338"/>
                </a:lnTo>
                <a:lnTo>
                  <a:pt x="418" y="346"/>
                </a:lnTo>
                <a:lnTo>
                  <a:pt x="416" y="350"/>
                </a:lnTo>
                <a:lnTo>
                  <a:pt x="414" y="350"/>
                </a:lnTo>
                <a:close/>
                <a:moveTo>
                  <a:pt x="426" y="380"/>
                </a:moveTo>
                <a:lnTo>
                  <a:pt x="424" y="372"/>
                </a:lnTo>
                <a:lnTo>
                  <a:pt x="422" y="366"/>
                </a:lnTo>
                <a:lnTo>
                  <a:pt x="424" y="362"/>
                </a:lnTo>
                <a:lnTo>
                  <a:pt x="426" y="364"/>
                </a:lnTo>
                <a:lnTo>
                  <a:pt x="428" y="370"/>
                </a:lnTo>
                <a:lnTo>
                  <a:pt x="432" y="378"/>
                </a:lnTo>
                <a:lnTo>
                  <a:pt x="430" y="382"/>
                </a:lnTo>
                <a:lnTo>
                  <a:pt x="426" y="380"/>
                </a:lnTo>
                <a:close/>
                <a:moveTo>
                  <a:pt x="436" y="412"/>
                </a:moveTo>
                <a:lnTo>
                  <a:pt x="434" y="404"/>
                </a:lnTo>
                <a:lnTo>
                  <a:pt x="432" y="398"/>
                </a:lnTo>
                <a:lnTo>
                  <a:pt x="434" y="396"/>
                </a:lnTo>
                <a:lnTo>
                  <a:pt x="436" y="396"/>
                </a:lnTo>
                <a:lnTo>
                  <a:pt x="438" y="404"/>
                </a:lnTo>
                <a:lnTo>
                  <a:pt x="442" y="410"/>
                </a:lnTo>
                <a:lnTo>
                  <a:pt x="438" y="414"/>
                </a:lnTo>
                <a:lnTo>
                  <a:pt x="436" y="412"/>
                </a:lnTo>
                <a:close/>
                <a:moveTo>
                  <a:pt x="442" y="444"/>
                </a:moveTo>
                <a:lnTo>
                  <a:pt x="442" y="436"/>
                </a:lnTo>
                <a:lnTo>
                  <a:pt x="440" y="432"/>
                </a:lnTo>
                <a:lnTo>
                  <a:pt x="442" y="428"/>
                </a:lnTo>
                <a:lnTo>
                  <a:pt x="444" y="430"/>
                </a:lnTo>
                <a:lnTo>
                  <a:pt x="446" y="436"/>
                </a:lnTo>
                <a:lnTo>
                  <a:pt x="446" y="444"/>
                </a:lnTo>
                <a:lnTo>
                  <a:pt x="444" y="446"/>
                </a:lnTo>
                <a:lnTo>
                  <a:pt x="442" y="444"/>
                </a:lnTo>
                <a:close/>
                <a:moveTo>
                  <a:pt x="444" y="478"/>
                </a:moveTo>
                <a:lnTo>
                  <a:pt x="444" y="470"/>
                </a:lnTo>
                <a:lnTo>
                  <a:pt x="444" y="464"/>
                </a:lnTo>
                <a:lnTo>
                  <a:pt x="446" y="460"/>
                </a:lnTo>
                <a:lnTo>
                  <a:pt x="450" y="464"/>
                </a:lnTo>
                <a:lnTo>
                  <a:pt x="450" y="470"/>
                </a:lnTo>
                <a:lnTo>
                  <a:pt x="450" y="476"/>
                </a:lnTo>
                <a:lnTo>
                  <a:pt x="448" y="480"/>
                </a:lnTo>
                <a:lnTo>
                  <a:pt x="444" y="478"/>
                </a:lnTo>
                <a:close/>
                <a:moveTo>
                  <a:pt x="444" y="512"/>
                </a:moveTo>
                <a:lnTo>
                  <a:pt x="444" y="504"/>
                </a:lnTo>
                <a:lnTo>
                  <a:pt x="444" y="496"/>
                </a:lnTo>
                <a:lnTo>
                  <a:pt x="448" y="494"/>
                </a:lnTo>
                <a:lnTo>
                  <a:pt x="450" y="496"/>
                </a:lnTo>
                <a:lnTo>
                  <a:pt x="450" y="504"/>
                </a:lnTo>
                <a:lnTo>
                  <a:pt x="448" y="512"/>
                </a:lnTo>
                <a:lnTo>
                  <a:pt x="446" y="514"/>
                </a:lnTo>
                <a:lnTo>
                  <a:pt x="444" y="512"/>
                </a:lnTo>
                <a:close/>
                <a:moveTo>
                  <a:pt x="440" y="544"/>
                </a:moveTo>
                <a:lnTo>
                  <a:pt x="442" y="538"/>
                </a:lnTo>
                <a:lnTo>
                  <a:pt x="442" y="530"/>
                </a:lnTo>
                <a:lnTo>
                  <a:pt x="444" y="528"/>
                </a:lnTo>
                <a:lnTo>
                  <a:pt x="446" y="530"/>
                </a:lnTo>
                <a:lnTo>
                  <a:pt x="446" y="538"/>
                </a:lnTo>
                <a:lnTo>
                  <a:pt x="444" y="546"/>
                </a:lnTo>
                <a:lnTo>
                  <a:pt x="442" y="546"/>
                </a:lnTo>
                <a:lnTo>
                  <a:pt x="440" y="544"/>
                </a:lnTo>
                <a:close/>
                <a:moveTo>
                  <a:pt x="432" y="576"/>
                </a:moveTo>
                <a:lnTo>
                  <a:pt x="434" y="570"/>
                </a:lnTo>
                <a:lnTo>
                  <a:pt x="436" y="564"/>
                </a:lnTo>
                <a:lnTo>
                  <a:pt x="438" y="562"/>
                </a:lnTo>
                <a:lnTo>
                  <a:pt x="440" y="564"/>
                </a:lnTo>
                <a:lnTo>
                  <a:pt x="438" y="572"/>
                </a:lnTo>
                <a:lnTo>
                  <a:pt x="436" y="578"/>
                </a:lnTo>
                <a:lnTo>
                  <a:pt x="434" y="580"/>
                </a:lnTo>
                <a:lnTo>
                  <a:pt x="432" y="576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2" name="Freeform 13"/>
          <p:cNvSpPr>
            <a:spLocks noEditPoints="1"/>
          </p:cNvSpPr>
          <p:nvPr/>
        </p:nvSpPr>
        <p:spPr bwMode="auto">
          <a:xfrm>
            <a:off x="4581525" y="3784947"/>
            <a:ext cx="1435100" cy="269875"/>
          </a:xfrm>
          <a:custGeom>
            <a:avLst/>
            <a:gdLst>
              <a:gd name="T0" fmla="*/ 4 w 904"/>
              <a:gd name="T1" fmla="*/ 0 h 170"/>
              <a:gd name="T2" fmla="*/ 50 w 904"/>
              <a:gd name="T3" fmla="*/ 4 h 170"/>
              <a:gd name="T4" fmla="*/ 50 w 904"/>
              <a:gd name="T5" fmla="*/ 0 h 170"/>
              <a:gd name="T6" fmla="*/ 70 w 904"/>
              <a:gd name="T7" fmla="*/ 6 h 170"/>
              <a:gd name="T8" fmla="*/ 86 w 904"/>
              <a:gd name="T9" fmla="*/ 4 h 170"/>
              <a:gd name="T10" fmla="*/ 102 w 904"/>
              <a:gd name="T11" fmla="*/ 4 h 170"/>
              <a:gd name="T12" fmla="*/ 118 w 904"/>
              <a:gd name="T13" fmla="*/ 8 h 170"/>
              <a:gd name="T14" fmla="*/ 138 w 904"/>
              <a:gd name="T15" fmla="*/ 2 h 170"/>
              <a:gd name="T16" fmla="*/ 184 w 904"/>
              <a:gd name="T17" fmla="*/ 10 h 170"/>
              <a:gd name="T18" fmla="*/ 184 w 904"/>
              <a:gd name="T19" fmla="*/ 6 h 170"/>
              <a:gd name="T20" fmla="*/ 204 w 904"/>
              <a:gd name="T21" fmla="*/ 12 h 170"/>
              <a:gd name="T22" fmla="*/ 220 w 904"/>
              <a:gd name="T23" fmla="*/ 10 h 170"/>
              <a:gd name="T24" fmla="*/ 234 w 904"/>
              <a:gd name="T25" fmla="*/ 12 h 170"/>
              <a:gd name="T26" fmla="*/ 252 w 904"/>
              <a:gd name="T27" fmla="*/ 16 h 170"/>
              <a:gd name="T28" fmla="*/ 270 w 904"/>
              <a:gd name="T29" fmla="*/ 12 h 170"/>
              <a:gd name="T30" fmla="*/ 318 w 904"/>
              <a:gd name="T31" fmla="*/ 24 h 170"/>
              <a:gd name="T32" fmla="*/ 318 w 904"/>
              <a:gd name="T33" fmla="*/ 18 h 170"/>
              <a:gd name="T34" fmla="*/ 338 w 904"/>
              <a:gd name="T35" fmla="*/ 26 h 170"/>
              <a:gd name="T36" fmla="*/ 354 w 904"/>
              <a:gd name="T37" fmla="*/ 26 h 170"/>
              <a:gd name="T38" fmla="*/ 368 w 904"/>
              <a:gd name="T39" fmla="*/ 28 h 170"/>
              <a:gd name="T40" fmla="*/ 386 w 904"/>
              <a:gd name="T41" fmla="*/ 32 h 170"/>
              <a:gd name="T42" fmla="*/ 404 w 904"/>
              <a:gd name="T43" fmla="*/ 28 h 170"/>
              <a:gd name="T44" fmla="*/ 450 w 904"/>
              <a:gd name="T45" fmla="*/ 42 h 170"/>
              <a:gd name="T46" fmla="*/ 452 w 904"/>
              <a:gd name="T47" fmla="*/ 36 h 170"/>
              <a:gd name="T48" fmla="*/ 470 w 904"/>
              <a:gd name="T49" fmla="*/ 44 h 170"/>
              <a:gd name="T50" fmla="*/ 486 w 904"/>
              <a:gd name="T51" fmla="*/ 44 h 170"/>
              <a:gd name="T52" fmla="*/ 500 w 904"/>
              <a:gd name="T53" fmla="*/ 48 h 170"/>
              <a:gd name="T54" fmla="*/ 518 w 904"/>
              <a:gd name="T55" fmla="*/ 54 h 170"/>
              <a:gd name="T56" fmla="*/ 536 w 904"/>
              <a:gd name="T57" fmla="*/ 54 h 170"/>
              <a:gd name="T58" fmla="*/ 582 w 904"/>
              <a:gd name="T59" fmla="*/ 68 h 170"/>
              <a:gd name="T60" fmla="*/ 584 w 904"/>
              <a:gd name="T61" fmla="*/ 62 h 170"/>
              <a:gd name="T62" fmla="*/ 600 w 904"/>
              <a:gd name="T63" fmla="*/ 72 h 170"/>
              <a:gd name="T64" fmla="*/ 618 w 904"/>
              <a:gd name="T65" fmla="*/ 74 h 170"/>
              <a:gd name="T66" fmla="*/ 634 w 904"/>
              <a:gd name="T67" fmla="*/ 80 h 170"/>
              <a:gd name="T68" fmla="*/ 650 w 904"/>
              <a:gd name="T69" fmla="*/ 80 h 170"/>
              <a:gd name="T70" fmla="*/ 666 w 904"/>
              <a:gd name="T71" fmla="*/ 90 h 170"/>
              <a:gd name="T72" fmla="*/ 682 w 904"/>
              <a:gd name="T73" fmla="*/ 90 h 170"/>
              <a:gd name="T74" fmla="*/ 698 w 904"/>
              <a:gd name="T75" fmla="*/ 98 h 170"/>
              <a:gd name="T76" fmla="*/ 714 w 904"/>
              <a:gd name="T77" fmla="*/ 98 h 170"/>
              <a:gd name="T78" fmla="*/ 732 w 904"/>
              <a:gd name="T79" fmla="*/ 106 h 170"/>
              <a:gd name="T80" fmla="*/ 748 w 904"/>
              <a:gd name="T81" fmla="*/ 110 h 170"/>
              <a:gd name="T82" fmla="*/ 760 w 904"/>
              <a:gd name="T83" fmla="*/ 114 h 170"/>
              <a:gd name="T84" fmla="*/ 776 w 904"/>
              <a:gd name="T85" fmla="*/ 122 h 170"/>
              <a:gd name="T86" fmla="*/ 796 w 904"/>
              <a:gd name="T87" fmla="*/ 124 h 170"/>
              <a:gd name="T88" fmla="*/ 838 w 904"/>
              <a:gd name="T89" fmla="*/ 144 h 170"/>
              <a:gd name="T90" fmla="*/ 840 w 904"/>
              <a:gd name="T91" fmla="*/ 140 h 170"/>
              <a:gd name="T92" fmla="*/ 864 w 904"/>
              <a:gd name="T93" fmla="*/ 154 h 170"/>
              <a:gd name="T94" fmla="*/ 868 w 904"/>
              <a:gd name="T95" fmla="*/ 150 h 170"/>
              <a:gd name="T96" fmla="*/ 900 w 904"/>
              <a:gd name="T97" fmla="*/ 170 h 170"/>
              <a:gd name="T98" fmla="*/ 902 w 904"/>
              <a:gd name="T99" fmla="*/ 164 h 1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904" h="170">
                <a:moveTo>
                  <a:pt x="16" y="4"/>
                </a:moveTo>
                <a:lnTo>
                  <a:pt x="4" y="4"/>
                </a:lnTo>
                <a:lnTo>
                  <a:pt x="0" y="2"/>
                </a:lnTo>
                <a:lnTo>
                  <a:pt x="4" y="0"/>
                </a:lnTo>
                <a:lnTo>
                  <a:pt x="18" y="0"/>
                </a:lnTo>
                <a:lnTo>
                  <a:pt x="20" y="2"/>
                </a:lnTo>
                <a:lnTo>
                  <a:pt x="16" y="4"/>
                </a:lnTo>
                <a:close/>
                <a:moveTo>
                  <a:pt x="50" y="4"/>
                </a:moveTo>
                <a:lnTo>
                  <a:pt x="36" y="4"/>
                </a:lnTo>
                <a:lnTo>
                  <a:pt x="34" y="2"/>
                </a:lnTo>
                <a:lnTo>
                  <a:pt x="36" y="0"/>
                </a:lnTo>
                <a:lnTo>
                  <a:pt x="50" y="0"/>
                </a:lnTo>
                <a:lnTo>
                  <a:pt x="54" y="2"/>
                </a:lnTo>
                <a:lnTo>
                  <a:pt x="50" y="4"/>
                </a:lnTo>
                <a:close/>
                <a:moveTo>
                  <a:pt x="84" y="6"/>
                </a:moveTo>
                <a:lnTo>
                  <a:pt x="70" y="6"/>
                </a:lnTo>
                <a:lnTo>
                  <a:pt x="66" y="2"/>
                </a:lnTo>
                <a:lnTo>
                  <a:pt x="70" y="0"/>
                </a:lnTo>
                <a:lnTo>
                  <a:pt x="84" y="0"/>
                </a:lnTo>
                <a:lnTo>
                  <a:pt x="86" y="4"/>
                </a:lnTo>
                <a:lnTo>
                  <a:pt x="84" y="6"/>
                </a:lnTo>
                <a:close/>
                <a:moveTo>
                  <a:pt x="118" y="8"/>
                </a:moveTo>
                <a:lnTo>
                  <a:pt x="102" y="6"/>
                </a:lnTo>
                <a:lnTo>
                  <a:pt x="102" y="4"/>
                </a:lnTo>
                <a:lnTo>
                  <a:pt x="102" y="2"/>
                </a:lnTo>
                <a:lnTo>
                  <a:pt x="118" y="2"/>
                </a:lnTo>
                <a:lnTo>
                  <a:pt x="120" y="4"/>
                </a:lnTo>
                <a:lnTo>
                  <a:pt x="118" y="8"/>
                </a:lnTo>
                <a:close/>
                <a:moveTo>
                  <a:pt x="152" y="10"/>
                </a:moveTo>
                <a:lnTo>
                  <a:pt x="138" y="8"/>
                </a:lnTo>
                <a:lnTo>
                  <a:pt x="134" y="6"/>
                </a:lnTo>
                <a:lnTo>
                  <a:pt x="138" y="2"/>
                </a:lnTo>
                <a:lnTo>
                  <a:pt x="152" y="4"/>
                </a:lnTo>
                <a:lnTo>
                  <a:pt x="154" y="6"/>
                </a:lnTo>
                <a:lnTo>
                  <a:pt x="152" y="10"/>
                </a:lnTo>
                <a:close/>
                <a:moveTo>
                  <a:pt x="184" y="10"/>
                </a:moveTo>
                <a:lnTo>
                  <a:pt x="170" y="10"/>
                </a:lnTo>
                <a:lnTo>
                  <a:pt x="168" y="8"/>
                </a:lnTo>
                <a:lnTo>
                  <a:pt x="172" y="6"/>
                </a:lnTo>
                <a:lnTo>
                  <a:pt x="184" y="6"/>
                </a:lnTo>
                <a:lnTo>
                  <a:pt x="188" y="10"/>
                </a:lnTo>
                <a:lnTo>
                  <a:pt x="184" y="10"/>
                </a:lnTo>
                <a:close/>
                <a:moveTo>
                  <a:pt x="218" y="14"/>
                </a:moveTo>
                <a:lnTo>
                  <a:pt x="204" y="12"/>
                </a:lnTo>
                <a:lnTo>
                  <a:pt x="200" y="10"/>
                </a:lnTo>
                <a:lnTo>
                  <a:pt x="204" y="8"/>
                </a:lnTo>
                <a:lnTo>
                  <a:pt x="218" y="10"/>
                </a:lnTo>
                <a:lnTo>
                  <a:pt x="220" y="10"/>
                </a:lnTo>
                <a:lnTo>
                  <a:pt x="218" y="14"/>
                </a:lnTo>
                <a:close/>
                <a:moveTo>
                  <a:pt x="252" y="16"/>
                </a:moveTo>
                <a:lnTo>
                  <a:pt x="236" y="16"/>
                </a:lnTo>
                <a:lnTo>
                  <a:pt x="234" y="12"/>
                </a:lnTo>
                <a:lnTo>
                  <a:pt x="238" y="10"/>
                </a:lnTo>
                <a:lnTo>
                  <a:pt x="252" y="10"/>
                </a:lnTo>
                <a:lnTo>
                  <a:pt x="254" y="14"/>
                </a:lnTo>
                <a:lnTo>
                  <a:pt x="252" y="16"/>
                </a:lnTo>
                <a:close/>
                <a:moveTo>
                  <a:pt x="286" y="18"/>
                </a:moveTo>
                <a:lnTo>
                  <a:pt x="270" y="18"/>
                </a:lnTo>
                <a:lnTo>
                  <a:pt x="268" y="16"/>
                </a:lnTo>
                <a:lnTo>
                  <a:pt x="270" y="12"/>
                </a:lnTo>
                <a:lnTo>
                  <a:pt x="286" y="14"/>
                </a:lnTo>
                <a:lnTo>
                  <a:pt x="288" y="18"/>
                </a:lnTo>
                <a:lnTo>
                  <a:pt x="286" y="18"/>
                </a:lnTo>
                <a:close/>
                <a:moveTo>
                  <a:pt x="318" y="24"/>
                </a:moveTo>
                <a:lnTo>
                  <a:pt x="304" y="22"/>
                </a:lnTo>
                <a:lnTo>
                  <a:pt x="302" y="18"/>
                </a:lnTo>
                <a:lnTo>
                  <a:pt x="306" y="18"/>
                </a:lnTo>
                <a:lnTo>
                  <a:pt x="318" y="18"/>
                </a:lnTo>
                <a:lnTo>
                  <a:pt x="322" y="20"/>
                </a:lnTo>
                <a:lnTo>
                  <a:pt x="318" y="24"/>
                </a:lnTo>
                <a:close/>
                <a:moveTo>
                  <a:pt x="350" y="28"/>
                </a:moveTo>
                <a:lnTo>
                  <a:pt x="338" y="26"/>
                </a:lnTo>
                <a:lnTo>
                  <a:pt x="334" y="22"/>
                </a:lnTo>
                <a:lnTo>
                  <a:pt x="338" y="20"/>
                </a:lnTo>
                <a:lnTo>
                  <a:pt x="352" y="22"/>
                </a:lnTo>
                <a:lnTo>
                  <a:pt x="354" y="26"/>
                </a:lnTo>
                <a:lnTo>
                  <a:pt x="350" y="28"/>
                </a:lnTo>
                <a:close/>
                <a:moveTo>
                  <a:pt x="386" y="32"/>
                </a:moveTo>
                <a:lnTo>
                  <a:pt x="370" y="30"/>
                </a:lnTo>
                <a:lnTo>
                  <a:pt x="368" y="28"/>
                </a:lnTo>
                <a:lnTo>
                  <a:pt x="370" y="26"/>
                </a:lnTo>
                <a:lnTo>
                  <a:pt x="386" y="28"/>
                </a:lnTo>
                <a:lnTo>
                  <a:pt x="386" y="30"/>
                </a:lnTo>
                <a:lnTo>
                  <a:pt x="386" y="32"/>
                </a:lnTo>
                <a:close/>
                <a:moveTo>
                  <a:pt x="418" y="36"/>
                </a:moveTo>
                <a:lnTo>
                  <a:pt x="404" y="34"/>
                </a:lnTo>
                <a:lnTo>
                  <a:pt x="402" y="32"/>
                </a:lnTo>
                <a:lnTo>
                  <a:pt x="404" y="28"/>
                </a:lnTo>
                <a:lnTo>
                  <a:pt x="418" y="32"/>
                </a:lnTo>
                <a:lnTo>
                  <a:pt x="422" y="36"/>
                </a:lnTo>
                <a:lnTo>
                  <a:pt x="418" y="36"/>
                </a:lnTo>
                <a:close/>
                <a:moveTo>
                  <a:pt x="450" y="42"/>
                </a:moveTo>
                <a:lnTo>
                  <a:pt x="438" y="40"/>
                </a:lnTo>
                <a:lnTo>
                  <a:pt x="434" y="36"/>
                </a:lnTo>
                <a:lnTo>
                  <a:pt x="438" y="36"/>
                </a:lnTo>
                <a:lnTo>
                  <a:pt x="452" y="36"/>
                </a:lnTo>
                <a:lnTo>
                  <a:pt x="454" y="40"/>
                </a:lnTo>
                <a:lnTo>
                  <a:pt x="450" y="42"/>
                </a:lnTo>
                <a:close/>
                <a:moveTo>
                  <a:pt x="484" y="48"/>
                </a:moveTo>
                <a:lnTo>
                  <a:pt x="470" y="44"/>
                </a:lnTo>
                <a:lnTo>
                  <a:pt x="468" y="42"/>
                </a:lnTo>
                <a:lnTo>
                  <a:pt x="470" y="40"/>
                </a:lnTo>
                <a:lnTo>
                  <a:pt x="484" y="44"/>
                </a:lnTo>
                <a:lnTo>
                  <a:pt x="486" y="44"/>
                </a:lnTo>
                <a:lnTo>
                  <a:pt x="484" y="48"/>
                </a:lnTo>
                <a:close/>
                <a:moveTo>
                  <a:pt x="518" y="54"/>
                </a:moveTo>
                <a:lnTo>
                  <a:pt x="502" y="52"/>
                </a:lnTo>
                <a:lnTo>
                  <a:pt x="500" y="48"/>
                </a:lnTo>
                <a:lnTo>
                  <a:pt x="504" y="46"/>
                </a:lnTo>
                <a:lnTo>
                  <a:pt x="518" y="50"/>
                </a:lnTo>
                <a:lnTo>
                  <a:pt x="518" y="52"/>
                </a:lnTo>
                <a:lnTo>
                  <a:pt x="518" y="54"/>
                </a:lnTo>
                <a:close/>
                <a:moveTo>
                  <a:pt x="550" y="62"/>
                </a:moveTo>
                <a:lnTo>
                  <a:pt x="536" y="58"/>
                </a:lnTo>
                <a:lnTo>
                  <a:pt x="534" y="54"/>
                </a:lnTo>
                <a:lnTo>
                  <a:pt x="536" y="54"/>
                </a:lnTo>
                <a:lnTo>
                  <a:pt x="550" y="56"/>
                </a:lnTo>
                <a:lnTo>
                  <a:pt x="554" y="58"/>
                </a:lnTo>
                <a:lnTo>
                  <a:pt x="550" y="62"/>
                </a:lnTo>
                <a:close/>
                <a:moveTo>
                  <a:pt x="582" y="68"/>
                </a:moveTo>
                <a:lnTo>
                  <a:pt x="568" y="64"/>
                </a:lnTo>
                <a:lnTo>
                  <a:pt x="566" y="62"/>
                </a:lnTo>
                <a:lnTo>
                  <a:pt x="570" y="60"/>
                </a:lnTo>
                <a:lnTo>
                  <a:pt x="584" y="62"/>
                </a:lnTo>
                <a:lnTo>
                  <a:pt x="586" y="66"/>
                </a:lnTo>
                <a:lnTo>
                  <a:pt x="582" y="68"/>
                </a:lnTo>
                <a:close/>
                <a:moveTo>
                  <a:pt x="616" y="76"/>
                </a:moveTo>
                <a:lnTo>
                  <a:pt x="600" y="72"/>
                </a:lnTo>
                <a:lnTo>
                  <a:pt x="598" y="70"/>
                </a:lnTo>
                <a:lnTo>
                  <a:pt x="602" y="68"/>
                </a:lnTo>
                <a:lnTo>
                  <a:pt x="616" y="72"/>
                </a:lnTo>
                <a:lnTo>
                  <a:pt x="618" y="74"/>
                </a:lnTo>
                <a:lnTo>
                  <a:pt x="616" y="76"/>
                </a:lnTo>
                <a:close/>
                <a:moveTo>
                  <a:pt x="648" y="84"/>
                </a:moveTo>
                <a:lnTo>
                  <a:pt x="648" y="84"/>
                </a:lnTo>
                <a:lnTo>
                  <a:pt x="634" y="80"/>
                </a:lnTo>
                <a:lnTo>
                  <a:pt x="632" y="78"/>
                </a:lnTo>
                <a:lnTo>
                  <a:pt x="634" y="76"/>
                </a:lnTo>
                <a:lnTo>
                  <a:pt x="648" y="80"/>
                </a:lnTo>
                <a:lnTo>
                  <a:pt x="650" y="80"/>
                </a:lnTo>
                <a:lnTo>
                  <a:pt x="652" y="82"/>
                </a:lnTo>
                <a:lnTo>
                  <a:pt x="648" y="84"/>
                </a:lnTo>
                <a:close/>
                <a:moveTo>
                  <a:pt x="680" y="92"/>
                </a:moveTo>
                <a:lnTo>
                  <a:pt x="666" y="90"/>
                </a:lnTo>
                <a:lnTo>
                  <a:pt x="664" y="86"/>
                </a:lnTo>
                <a:lnTo>
                  <a:pt x="668" y="84"/>
                </a:lnTo>
                <a:lnTo>
                  <a:pt x="680" y="88"/>
                </a:lnTo>
                <a:lnTo>
                  <a:pt x="682" y="90"/>
                </a:lnTo>
                <a:lnTo>
                  <a:pt x="680" y="92"/>
                </a:lnTo>
                <a:close/>
                <a:moveTo>
                  <a:pt x="712" y="102"/>
                </a:moveTo>
                <a:lnTo>
                  <a:pt x="704" y="98"/>
                </a:lnTo>
                <a:lnTo>
                  <a:pt x="698" y="98"/>
                </a:lnTo>
                <a:lnTo>
                  <a:pt x="696" y="94"/>
                </a:lnTo>
                <a:lnTo>
                  <a:pt x="700" y="92"/>
                </a:lnTo>
                <a:lnTo>
                  <a:pt x="706" y="96"/>
                </a:lnTo>
                <a:lnTo>
                  <a:pt x="714" y="98"/>
                </a:lnTo>
                <a:lnTo>
                  <a:pt x="714" y="100"/>
                </a:lnTo>
                <a:lnTo>
                  <a:pt x="712" y="102"/>
                </a:lnTo>
                <a:close/>
                <a:moveTo>
                  <a:pt x="744" y="112"/>
                </a:moveTo>
                <a:lnTo>
                  <a:pt x="732" y="106"/>
                </a:lnTo>
                <a:lnTo>
                  <a:pt x="730" y="104"/>
                </a:lnTo>
                <a:lnTo>
                  <a:pt x="732" y="102"/>
                </a:lnTo>
                <a:lnTo>
                  <a:pt x="746" y="106"/>
                </a:lnTo>
                <a:lnTo>
                  <a:pt x="748" y="110"/>
                </a:lnTo>
                <a:lnTo>
                  <a:pt x="744" y="112"/>
                </a:lnTo>
                <a:close/>
                <a:moveTo>
                  <a:pt x="776" y="122"/>
                </a:moveTo>
                <a:lnTo>
                  <a:pt x="762" y="116"/>
                </a:lnTo>
                <a:lnTo>
                  <a:pt x="760" y="114"/>
                </a:lnTo>
                <a:lnTo>
                  <a:pt x="764" y="112"/>
                </a:lnTo>
                <a:lnTo>
                  <a:pt x="776" y="116"/>
                </a:lnTo>
                <a:lnTo>
                  <a:pt x="778" y="120"/>
                </a:lnTo>
                <a:lnTo>
                  <a:pt x="776" y="122"/>
                </a:lnTo>
                <a:close/>
                <a:moveTo>
                  <a:pt x="808" y="134"/>
                </a:moveTo>
                <a:lnTo>
                  <a:pt x="794" y="128"/>
                </a:lnTo>
                <a:lnTo>
                  <a:pt x="794" y="124"/>
                </a:lnTo>
                <a:lnTo>
                  <a:pt x="796" y="124"/>
                </a:lnTo>
                <a:lnTo>
                  <a:pt x="810" y="128"/>
                </a:lnTo>
                <a:lnTo>
                  <a:pt x="812" y="132"/>
                </a:lnTo>
                <a:lnTo>
                  <a:pt x="808" y="134"/>
                </a:lnTo>
                <a:close/>
                <a:moveTo>
                  <a:pt x="838" y="144"/>
                </a:moveTo>
                <a:lnTo>
                  <a:pt x="826" y="140"/>
                </a:lnTo>
                <a:lnTo>
                  <a:pt x="824" y="136"/>
                </a:lnTo>
                <a:lnTo>
                  <a:pt x="828" y="134"/>
                </a:lnTo>
                <a:lnTo>
                  <a:pt x="840" y="140"/>
                </a:lnTo>
                <a:lnTo>
                  <a:pt x="842" y="142"/>
                </a:lnTo>
                <a:lnTo>
                  <a:pt x="838" y="144"/>
                </a:lnTo>
                <a:close/>
                <a:moveTo>
                  <a:pt x="870" y="156"/>
                </a:moveTo>
                <a:lnTo>
                  <a:pt x="864" y="154"/>
                </a:lnTo>
                <a:lnTo>
                  <a:pt x="856" y="152"/>
                </a:lnTo>
                <a:lnTo>
                  <a:pt x="856" y="148"/>
                </a:lnTo>
                <a:lnTo>
                  <a:pt x="858" y="146"/>
                </a:lnTo>
                <a:lnTo>
                  <a:pt x="868" y="150"/>
                </a:lnTo>
                <a:lnTo>
                  <a:pt x="872" y="152"/>
                </a:lnTo>
                <a:lnTo>
                  <a:pt x="874" y="154"/>
                </a:lnTo>
                <a:lnTo>
                  <a:pt x="870" y="156"/>
                </a:lnTo>
                <a:close/>
                <a:moveTo>
                  <a:pt x="900" y="170"/>
                </a:moveTo>
                <a:lnTo>
                  <a:pt x="888" y="164"/>
                </a:lnTo>
                <a:lnTo>
                  <a:pt x="886" y="160"/>
                </a:lnTo>
                <a:lnTo>
                  <a:pt x="890" y="160"/>
                </a:lnTo>
                <a:lnTo>
                  <a:pt x="902" y="164"/>
                </a:lnTo>
                <a:lnTo>
                  <a:pt x="904" y="168"/>
                </a:lnTo>
                <a:lnTo>
                  <a:pt x="900" y="17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3" name="Freeform 14"/>
          <p:cNvSpPr>
            <a:spLocks noEditPoints="1"/>
          </p:cNvSpPr>
          <p:nvPr/>
        </p:nvSpPr>
        <p:spPr bwMode="auto">
          <a:xfrm>
            <a:off x="2479675" y="4210397"/>
            <a:ext cx="234950" cy="330200"/>
          </a:xfrm>
          <a:custGeom>
            <a:avLst/>
            <a:gdLst>
              <a:gd name="T0" fmla="*/ 136 w 148"/>
              <a:gd name="T1" fmla="*/ 14 h 208"/>
              <a:gd name="T2" fmla="*/ 144 w 148"/>
              <a:gd name="T3" fmla="*/ 0 h 208"/>
              <a:gd name="T4" fmla="*/ 148 w 148"/>
              <a:gd name="T5" fmla="*/ 0 h 208"/>
              <a:gd name="T6" fmla="*/ 148 w 148"/>
              <a:gd name="T7" fmla="*/ 4 h 208"/>
              <a:gd name="T8" fmla="*/ 140 w 148"/>
              <a:gd name="T9" fmla="*/ 16 h 208"/>
              <a:gd name="T10" fmla="*/ 136 w 148"/>
              <a:gd name="T11" fmla="*/ 16 h 208"/>
              <a:gd name="T12" fmla="*/ 136 w 148"/>
              <a:gd name="T13" fmla="*/ 14 h 208"/>
              <a:gd name="T14" fmla="*/ 116 w 148"/>
              <a:gd name="T15" fmla="*/ 40 h 208"/>
              <a:gd name="T16" fmla="*/ 124 w 148"/>
              <a:gd name="T17" fmla="*/ 28 h 208"/>
              <a:gd name="T18" fmla="*/ 128 w 148"/>
              <a:gd name="T19" fmla="*/ 28 h 208"/>
              <a:gd name="T20" fmla="*/ 128 w 148"/>
              <a:gd name="T21" fmla="*/ 32 h 208"/>
              <a:gd name="T22" fmla="*/ 120 w 148"/>
              <a:gd name="T23" fmla="*/ 42 h 208"/>
              <a:gd name="T24" fmla="*/ 116 w 148"/>
              <a:gd name="T25" fmla="*/ 42 h 208"/>
              <a:gd name="T26" fmla="*/ 116 w 148"/>
              <a:gd name="T27" fmla="*/ 40 h 208"/>
              <a:gd name="T28" fmla="*/ 96 w 148"/>
              <a:gd name="T29" fmla="*/ 68 h 208"/>
              <a:gd name="T30" fmla="*/ 104 w 148"/>
              <a:gd name="T31" fmla="*/ 56 h 208"/>
              <a:gd name="T32" fmla="*/ 108 w 148"/>
              <a:gd name="T33" fmla="*/ 56 h 208"/>
              <a:gd name="T34" fmla="*/ 110 w 148"/>
              <a:gd name="T35" fmla="*/ 60 h 208"/>
              <a:gd name="T36" fmla="*/ 100 w 148"/>
              <a:gd name="T37" fmla="*/ 70 h 208"/>
              <a:gd name="T38" fmla="*/ 96 w 148"/>
              <a:gd name="T39" fmla="*/ 70 h 208"/>
              <a:gd name="T40" fmla="*/ 96 w 148"/>
              <a:gd name="T41" fmla="*/ 68 h 208"/>
              <a:gd name="T42" fmla="*/ 78 w 148"/>
              <a:gd name="T43" fmla="*/ 96 h 208"/>
              <a:gd name="T44" fmla="*/ 86 w 148"/>
              <a:gd name="T45" fmla="*/ 84 h 208"/>
              <a:gd name="T46" fmla="*/ 88 w 148"/>
              <a:gd name="T47" fmla="*/ 82 h 208"/>
              <a:gd name="T48" fmla="*/ 90 w 148"/>
              <a:gd name="T49" fmla="*/ 86 h 208"/>
              <a:gd name="T50" fmla="*/ 82 w 148"/>
              <a:gd name="T51" fmla="*/ 98 h 208"/>
              <a:gd name="T52" fmla="*/ 78 w 148"/>
              <a:gd name="T53" fmla="*/ 98 h 208"/>
              <a:gd name="T54" fmla="*/ 78 w 148"/>
              <a:gd name="T55" fmla="*/ 96 h 208"/>
              <a:gd name="T56" fmla="*/ 58 w 148"/>
              <a:gd name="T57" fmla="*/ 122 h 208"/>
              <a:gd name="T58" fmla="*/ 66 w 148"/>
              <a:gd name="T59" fmla="*/ 112 h 208"/>
              <a:gd name="T60" fmla="*/ 68 w 148"/>
              <a:gd name="T61" fmla="*/ 110 h 208"/>
              <a:gd name="T62" fmla="*/ 70 w 148"/>
              <a:gd name="T63" fmla="*/ 114 h 208"/>
              <a:gd name="T64" fmla="*/ 62 w 148"/>
              <a:gd name="T65" fmla="*/ 124 h 208"/>
              <a:gd name="T66" fmla="*/ 60 w 148"/>
              <a:gd name="T67" fmla="*/ 126 h 208"/>
              <a:gd name="T68" fmla="*/ 58 w 148"/>
              <a:gd name="T69" fmla="*/ 122 h 208"/>
              <a:gd name="T70" fmla="*/ 38 w 148"/>
              <a:gd name="T71" fmla="*/ 150 h 208"/>
              <a:gd name="T72" fmla="*/ 46 w 148"/>
              <a:gd name="T73" fmla="*/ 138 h 208"/>
              <a:gd name="T74" fmla="*/ 50 w 148"/>
              <a:gd name="T75" fmla="*/ 138 h 208"/>
              <a:gd name="T76" fmla="*/ 50 w 148"/>
              <a:gd name="T77" fmla="*/ 140 h 208"/>
              <a:gd name="T78" fmla="*/ 42 w 148"/>
              <a:gd name="T79" fmla="*/ 152 h 208"/>
              <a:gd name="T80" fmla="*/ 40 w 148"/>
              <a:gd name="T81" fmla="*/ 154 h 208"/>
              <a:gd name="T82" fmla="*/ 38 w 148"/>
              <a:gd name="T83" fmla="*/ 150 h 208"/>
              <a:gd name="T84" fmla="*/ 18 w 148"/>
              <a:gd name="T85" fmla="*/ 176 h 208"/>
              <a:gd name="T86" fmla="*/ 28 w 148"/>
              <a:gd name="T87" fmla="*/ 166 h 208"/>
              <a:gd name="T88" fmla="*/ 32 w 148"/>
              <a:gd name="T89" fmla="*/ 166 h 208"/>
              <a:gd name="T90" fmla="*/ 32 w 148"/>
              <a:gd name="T91" fmla="*/ 168 h 208"/>
              <a:gd name="T92" fmla="*/ 24 w 148"/>
              <a:gd name="T93" fmla="*/ 180 h 208"/>
              <a:gd name="T94" fmla="*/ 20 w 148"/>
              <a:gd name="T95" fmla="*/ 180 h 208"/>
              <a:gd name="T96" fmla="*/ 18 w 148"/>
              <a:gd name="T97" fmla="*/ 176 h 208"/>
              <a:gd name="T98" fmla="*/ 0 w 148"/>
              <a:gd name="T99" fmla="*/ 204 h 208"/>
              <a:gd name="T100" fmla="*/ 8 w 148"/>
              <a:gd name="T101" fmla="*/ 194 h 208"/>
              <a:gd name="T102" fmla="*/ 12 w 148"/>
              <a:gd name="T103" fmla="*/ 192 h 208"/>
              <a:gd name="T104" fmla="*/ 12 w 148"/>
              <a:gd name="T105" fmla="*/ 196 h 208"/>
              <a:gd name="T106" fmla="*/ 4 w 148"/>
              <a:gd name="T107" fmla="*/ 208 h 208"/>
              <a:gd name="T108" fmla="*/ 0 w 148"/>
              <a:gd name="T109" fmla="*/ 208 h 208"/>
              <a:gd name="T110" fmla="*/ 0 w 148"/>
              <a:gd name="T111" fmla="*/ 20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" h="208">
                <a:moveTo>
                  <a:pt x="136" y="14"/>
                </a:moveTo>
                <a:lnTo>
                  <a:pt x="144" y="0"/>
                </a:lnTo>
                <a:lnTo>
                  <a:pt x="148" y="0"/>
                </a:lnTo>
                <a:lnTo>
                  <a:pt x="148" y="4"/>
                </a:lnTo>
                <a:lnTo>
                  <a:pt x="140" y="16"/>
                </a:lnTo>
                <a:lnTo>
                  <a:pt x="136" y="16"/>
                </a:lnTo>
                <a:lnTo>
                  <a:pt x="136" y="14"/>
                </a:lnTo>
                <a:close/>
                <a:moveTo>
                  <a:pt x="116" y="40"/>
                </a:moveTo>
                <a:lnTo>
                  <a:pt x="124" y="28"/>
                </a:lnTo>
                <a:lnTo>
                  <a:pt x="128" y="28"/>
                </a:lnTo>
                <a:lnTo>
                  <a:pt x="128" y="32"/>
                </a:lnTo>
                <a:lnTo>
                  <a:pt x="120" y="42"/>
                </a:lnTo>
                <a:lnTo>
                  <a:pt x="116" y="42"/>
                </a:lnTo>
                <a:lnTo>
                  <a:pt x="116" y="40"/>
                </a:lnTo>
                <a:close/>
                <a:moveTo>
                  <a:pt x="96" y="68"/>
                </a:moveTo>
                <a:lnTo>
                  <a:pt x="104" y="56"/>
                </a:lnTo>
                <a:lnTo>
                  <a:pt x="108" y="56"/>
                </a:lnTo>
                <a:lnTo>
                  <a:pt x="110" y="60"/>
                </a:lnTo>
                <a:lnTo>
                  <a:pt x="100" y="70"/>
                </a:lnTo>
                <a:lnTo>
                  <a:pt x="96" y="70"/>
                </a:lnTo>
                <a:lnTo>
                  <a:pt x="96" y="68"/>
                </a:lnTo>
                <a:close/>
                <a:moveTo>
                  <a:pt x="78" y="96"/>
                </a:moveTo>
                <a:lnTo>
                  <a:pt x="86" y="84"/>
                </a:lnTo>
                <a:lnTo>
                  <a:pt x="88" y="82"/>
                </a:lnTo>
                <a:lnTo>
                  <a:pt x="90" y="86"/>
                </a:lnTo>
                <a:lnTo>
                  <a:pt x="82" y="98"/>
                </a:lnTo>
                <a:lnTo>
                  <a:pt x="78" y="98"/>
                </a:lnTo>
                <a:lnTo>
                  <a:pt x="78" y="96"/>
                </a:lnTo>
                <a:close/>
                <a:moveTo>
                  <a:pt x="58" y="122"/>
                </a:moveTo>
                <a:lnTo>
                  <a:pt x="66" y="112"/>
                </a:lnTo>
                <a:lnTo>
                  <a:pt x="68" y="110"/>
                </a:lnTo>
                <a:lnTo>
                  <a:pt x="70" y="114"/>
                </a:lnTo>
                <a:lnTo>
                  <a:pt x="62" y="124"/>
                </a:lnTo>
                <a:lnTo>
                  <a:pt x="60" y="126"/>
                </a:lnTo>
                <a:lnTo>
                  <a:pt x="58" y="122"/>
                </a:lnTo>
                <a:close/>
                <a:moveTo>
                  <a:pt x="38" y="150"/>
                </a:moveTo>
                <a:lnTo>
                  <a:pt x="46" y="138"/>
                </a:lnTo>
                <a:lnTo>
                  <a:pt x="50" y="138"/>
                </a:lnTo>
                <a:lnTo>
                  <a:pt x="50" y="140"/>
                </a:lnTo>
                <a:lnTo>
                  <a:pt x="42" y="152"/>
                </a:lnTo>
                <a:lnTo>
                  <a:pt x="40" y="154"/>
                </a:lnTo>
                <a:lnTo>
                  <a:pt x="38" y="150"/>
                </a:lnTo>
                <a:close/>
                <a:moveTo>
                  <a:pt x="18" y="176"/>
                </a:moveTo>
                <a:lnTo>
                  <a:pt x="28" y="166"/>
                </a:lnTo>
                <a:lnTo>
                  <a:pt x="32" y="166"/>
                </a:lnTo>
                <a:lnTo>
                  <a:pt x="32" y="168"/>
                </a:lnTo>
                <a:lnTo>
                  <a:pt x="24" y="180"/>
                </a:lnTo>
                <a:lnTo>
                  <a:pt x="20" y="180"/>
                </a:lnTo>
                <a:lnTo>
                  <a:pt x="18" y="176"/>
                </a:lnTo>
                <a:close/>
                <a:moveTo>
                  <a:pt x="0" y="204"/>
                </a:moveTo>
                <a:lnTo>
                  <a:pt x="8" y="194"/>
                </a:lnTo>
                <a:lnTo>
                  <a:pt x="12" y="192"/>
                </a:lnTo>
                <a:lnTo>
                  <a:pt x="12" y="196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4" name="Freeform 15"/>
          <p:cNvSpPr>
            <a:spLocks noEditPoints="1"/>
          </p:cNvSpPr>
          <p:nvPr/>
        </p:nvSpPr>
        <p:spPr bwMode="auto">
          <a:xfrm>
            <a:off x="2727325" y="3864322"/>
            <a:ext cx="234950" cy="330200"/>
          </a:xfrm>
          <a:custGeom>
            <a:avLst/>
            <a:gdLst>
              <a:gd name="T0" fmla="*/ 134 w 148"/>
              <a:gd name="T1" fmla="*/ 12 h 208"/>
              <a:gd name="T2" fmla="*/ 144 w 148"/>
              <a:gd name="T3" fmla="*/ 0 h 208"/>
              <a:gd name="T4" fmla="*/ 146 w 148"/>
              <a:gd name="T5" fmla="*/ 0 h 208"/>
              <a:gd name="T6" fmla="*/ 148 w 148"/>
              <a:gd name="T7" fmla="*/ 4 h 208"/>
              <a:gd name="T8" fmla="*/ 138 w 148"/>
              <a:gd name="T9" fmla="*/ 14 h 208"/>
              <a:gd name="T10" fmla="*/ 134 w 148"/>
              <a:gd name="T11" fmla="*/ 16 h 208"/>
              <a:gd name="T12" fmla="*/ 134 w 148"/>
              <a:gd name="T13" fmla="*/ 12 h 208"/>
              <a:gd name="T14" fmla="*/ 116 w 148"/>
              <a:gd name="T15" fmla="*/ 40 h 208"/>
              <a:gd name="T16" fmla="*/ 124 w 148"/>
              <a:gd name="T17" fmla="*/ 28 h 208"/>
              <a:gd name="T18" fmla="*/ 126 w 148"/>
              <a:gd name="T19" fmla="*/ 28 h 208"/>
              <a:gd name="T20" fmla="*/ 128 w 148"/>
              <a:gd name="T21" fmla="*/ 30 h 208"/>
              <a:gd name="T22" fmla="*/ 120 w 148"/>
              <a:gd name="T23" fmla="*/ 42 h 208"/>
              <a:gd name="T24" fmla="*/ 116 w 148"/>
              <a:gd name="T25" fmla="*/ 42 h 208"/>
              <a:gd name="T26" fmla="*/ 116 w 148"/>
              <a:gd name="T27" fmla="*/ 40 h 208"/>
              <a:gd name="T28" fmla="*/ 96 w 148"/>
              <a:gd name="T29" fmla="*/ 66 h 208"/>
              <a:gd name="T30" fmla="*/ 104 w 148"/>
              <a:gd name="T31" fmla="*/ 56 h 208"/>
              <a:gd name="T32" fmla="*/ 108 w 148"/>
              <a:gd name="T33" fmla="*/ 54 h 208"/>
              <a:gd name="T34" fmla="*/ 108 w 148"/>
              <a:gd name="T35" fmla="*/ 58 h 208"/>
              <a:gd name="T36" fmla="*/ 100 w 148"/>
              <a:gd name="T37" fmla="*/ 70 h 208"/>
              <a:gd name="T38" fmla="*/ 98 w 148"/>
              <a:gd name="T39" fmla="*/ 70 h 208"/>
              <a:gd name="T40" fmla="*/ 96 w 148"/>
              <a:gd name="T41" fmla="*/ 66 h 208"/>
              <a:gd name="T42" fmla="*/ 76 w 148"/>
              <a:gd name="T43" fmla="*/ 94 h 208"/>
              <a:gd name="T44" fmla="*/ 84 w 148"/>
              <a:gd name="T45" fmla="*/ 84 h 208"/>
              <a:gd name="T46" fmla="*/ 90 w 148"/>
              <a:gd name="T47" fmla="*/ 82 h 208"/>
              <a:gd name="T48" fmla="*/ 90 w 148"/>
              <a:gd name="T49" fmla="*/ 84 h 208"/>
              <a:gd name="T50" fmla="*/ 82 w 148"/>
              <a:gd name="T51" fmla="*/ 96 h 208"/>
              <a:gd name="T52" fmla="*/ 78 w 148"/>
              <a:gd name="T53" fmla="*/ 98 h 208"/>
              <a:gd name="T54" fmla="*/ 76 w 148"/>
              <a:gd name="T55" fmla="*/ 94 h 208"/>
              <a:gd name="T56" fmla="*/ 56 w 148"/>
              <a:gd name="T57" fmla="*/ 122 h 208"/>
              <a:gd name="T58" fmla="*/ 66 w 148"/>
              <a:gd name="T59" fmla="*/ 110 h 208"/>
              <a:gd name="T60" fmla="*/ 70 w 148"/>
              <a:gd name="T61" fmla="*/ 110 h 208"/>
              <a:gd name="T62" fmla="*/ 70 w 148"/>
              <a:gd name="T63" fmla="*/ 112 h 208"/>
              <a:gd name="T64" fmla="*/ 62 w 148"/>
              <a:gd name="T65" fmla="*/ 124 h 208"/>
              <a:gd name="T66" fmla="*/ 58 w 148"/>
              <a:gd name="T67" fmla="*/ 126 h 208"/>
              <a:gd name="T68" fmla="*/ 56 w 148"/>
              <a:gd name="T69" fmla="*/ 122 h 208"/>
              <a:gd name="T70" fmla="*/ 38 w 148"/>
              <a:gd name="T71" fmla="*/ 148 h 208"/>
              <a:gd name="T72" fmla="*/ 46 w 148"/>
              <a:gd name="T73" fmla="*/ 136 h 208"/>
              <a:gd name="T74" fmla="*/ 50 w 148"/>
              <a:gd name="T75" fmla="*/ 136 h 208"/>
              <a:gd name="T76" fmla="*/ 50 w 148"/>
              <a:gd name="T77" fmla="*/ 140 h 208"/>
              <a:gd name="T78" fmla="*/ 42 w 148"/>
              <a:gd name="T79" fmla="*/ 152 h 208"/>
              <a:gd name="T80" fmla="*/ 38 w 148"/>
              <a:gd name="T81" fmla="*/ 152 h 208"/>
              <a:gd name="T82" fmla="*/ 38 w 148"/>
              <a:gd name="T83" fmla="*/ 148 h 208"/>
              <a:gd name="T84" fmla="*/ 20 w 148"/>
              <a:gd name="T85" fmla="*/ 176 h 208"/>
              <a:gd name="T86" fmla="*/ 28 w 148"/>
              <a:gd name="T87" fmla="*/ 164 h 208"/>
              <a:gd name="T88" fmla="*/ 30 w 148"/>
              <a:gd name="T89" fmla="*/ 164 h 208"/>
              <a:gd name="T90" fmla="*/ 30 w 148"/>
              <a:gd name="T91" fmla="*/ 168 h 208"/>
              <a:gd name="T92" fmla="*/ 22 w 148"/>
              <a:gd name="T93" fmla="*/ 180 h 208"/>
              <a:gd name="T94" fmla="*/ 20 w 148"/>
              <a:gd name="T95" fmla="*/ 180 h 208"/>
              <a:gd name="T96" fmla="*/ 20 w 148"/>
              <a:gd name="T97" fmla="*/ 176 h 208"/>
              <a:gd name="T98" fmla="*/ 0 w 148"/>
              <a:gd name="T99" fmla="*/ 204 h 208"/>
              <a:gd name="T100" fmla="*/ 8 w 148"/>
              <a:gd name="T101" fmla="*/ 192 h 208"/>
              <a:gd name="T102" fmla="*/ 10 w 148"/>
              <a:gd name="T103" fmla="*/ 190 h 208"/>
              <a:gd name="T104" fmla="*/ 10 w 148"/>
              <a:gd name="T105" fmla="*/ 194 h 208"/>
              <a:gd name="T106" fmla="*/ 2 w 148"/>
              <a:gd name="T107" fmla="*/ 208 h 208"/>
              <a:gd name="T108" fmla="*/ 0 w 148"/>
              <a:gd name="T109" fmla="*/ 208 h 208"/>
              <a:gd name="T110" fmla="*/ 0 w 148"/>
              <a:gd name="T111" fmla="*/ 20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" h="208">
                <a:moveTo>
                  <a:pt x="134" y="12"/>
                </a:moveTo>
                <a:lnTo>
                  <a:pt x="144" y="0"/>
                </a:lnTo>
                <a:lnTo>
                  <a:pt x="146" y="0"/>
                </a:lnTo>
                <a:lnTo>
                  <a:pt x="148" y="4"/>
                </a:lnTo>
                <a:lnTo>
                  <a:pt x="138" y="14"/>
                </a:lnTo>
                <a:lnTo>
                  <a:pt x="134" y="16"/>
                </a:lnTo>
                <a:lnTo>
                  <a:pt x="134" y="12"/>
                </a:lnTo>
                <a:close/>
                <a:moveTo>
                  <a:pt x="116" y="40"/>
                </a:moveTo>
                <a:lnTo>
                  <a:pt x="124" y="28"/>
                </a:lnTo>
                <a:lnTo>
                  <a:pt x="126" y="28"/>
                </a:lnTo>
                <a:lnTo>
                  <a:pt x="128" y="30"/>
                </a:lnTo>
                <a:lnTo>
                  <a:pt x="120" y="42"/>
                </a:lnTo>
                <a:lnTo>
                  <a:pt x="116" y="42"/>
                </a:lnTo>
                <a:lnTo>
                  <a:pt x="116" y="40"/>
                </a:lnTo>
                <a:close/>
                <a:moveTo>
                  <a:pt x="96" y="66"/>
                </a:moveTo>
                <a:lnTo>
                  <a:pt x="104" y="56"/>
                </a:lnTo>
                <a:lnTo>
                  <a:pt x="108" y="54"/>
                </a:lnTo>
                <a:lnTo>
                  <a:pt x="108" y="58"/>
                </a:lnTo>
                <a:lnTo>
                  <a:pt x="100" y="70"/>
                </a:lnTo>
                <a:lnTo>
                  <a:pt x="98" y="70"/>
                </a:lnTo>
                <a:lnTo>
                  <a:pt x="96" y="66"/>
                </a:lnTo>
                <a:close/>
                <a:moveTo>
                  <a:pt x="76" y="94"/>
                </a:moveTo>
                <a:lnTo>
                  <a:pt x="84" y="84"/>
                </a:lnTo>
                <a:lnTo>
                  <a:pt x="90" y="82"/>
                </a:lnTo>
                <a:lnTo>
                  <a:pt x="90" y="84"/>
                </a:lnTo>
                <a:lnTo>
                  <a:pt x="82" y="96"/>
                </a:lnTo>
                <a:lnTo>
                  <a:pt x="78" y="98"/>
                </a:lnTo>
                <a:lnTo>
                  <a:pt x="76" y="94"/>
                </a:lnTo>
                <a:close/>
                <a:moveTo>
                  <a:pt x="56" y="122"/>
                </a:moveTo>
                <a:lnTo>
                  <a:pt x="66" y="110"/>
                </a:lnTo>
                <a:lnTo>
                  <a:pt x="70" y="110"/>
                </a:lnTo>
                <a:lnTo>
                  <a:pt x="70" y="112"/>
                </a:lnTo>
                <a:lnTo>
                  <a:pt x="62" y="124"/>
                </a:lnTo>
                <a:lnTo>
                  <a:pt x="58" y="126"/>
                </a:lnTo>
                <a:lnTo>
                  <a:pt x="56" y="122"/>
                </a:lnTo>
                <a:close/>
                <a:moveTo>
                  <a:pt x="38" y="148"/>
                </a:moveTo>
                <a:lnTo>
                  <a:pt x="46" y="136"/>
                </a:lnTo>
                <a:lnTo>
                  <a:pt x="50" y="136"/>
                </a:lnTo>
                <a:lnTo>
                  <a:pt x="50" y="140"/>
                </a:lnTo>
                <a:lnTo>
                  <a:pt x="42" y="152"/>
                </a:lnTo>
                <a:lnTo>
                  <a:pt x="38" y="152"/>
                </a:lnTo>
                <a:lnTo>
                  <a:pt x="38" y="148"/>
                </a:lnTo>
                <a:close/>
                <a:moveTo>
                  <a:pt x="20" y="176"/>
                </a:moveTo>
                <a:lnTo>
                  <a:pt x="28" y="164"/>
                </a:lnTo>
                <a:lnTo>
                  <a:pt x="30" y="164"/>
                </a:lnTo>
                <a:lnTo>
                  <a:pt x="30" y="168"/>
                </a:lnTo>
                <a:lnTo>
                  <a:pt x="22" y="180"/>
                </a:lnTo>
                <a:lnTo>
                  <a:pt x="20" y="180"/>
                </a:lnTo>
                <a:lnTo>
                  <a:pt x="20" y="176"/>
                </a:lnTo>
                <a:close/>
                <a:moveTo>
                  <a:pt x="0" y="204"/>
                </a:moveTo>
                <a:lnTo>
                  <a:pt x="8" y="192"/>
                </a:lnTo>
                <a:lnTo>
                  <a:pt x="10" y="190"/>
                </a:lnTo>
                <a:lnTo>
                  <a:pt x="10" y="194"/>
                </a:lnTo>
                <a:lnTo>
                  <a:pt x="2" y="208"/>
                </a:lnTo>
                <a:lnTo>
                  <a:pt x="0" y="208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5" name="Freeform 16"/>
          <p:cNvSpPr>
            <a:spLocks noEditPoints="1"/>
          </p:cNvSpPr>
          <p:nvPr/>
        </p:nvSpPr>
        <p:spPr bwMode="auto">
          <a:xfrm>
            <a:off x="2971800" y="3518247"/>
            <a:ext cx="234950" cy="327025"/>
          </a:xfrm>
          <a:custGeom>
            <a:avLst/>
            <a:gdLst>
              <a:gd name="T0" fmla="*/ 136 w 148"/>
              <a:gd name="T1" fmla="*/ 10 h 206"/>
              <a:gd name="T2" fmla="*/ 144 w 148"/>
              <a:gd name="T3" fmla="*/ 0 h 206"/>
              <a:gd name="T4" fmla="*/ 148 w 148"/>
              <a:gd name="T5" fmla="*/ 0 h 206"/>
              <a:gd name="T6" fmla="*/ 148 w 148"/>
              <a:gd name="T7" fmla="*/ 2 h 206"/>
              <a:gd name="T8" fmla="*/ 140 w 148"/>
              <a:gd name="T9" fmla="*/ 14 h 206"/>
              <a:gd name="T10" fmla="*/ 138 w 148"/>
              <a:gd name="T11" fmla="*/ 14 h 206"/>
              <a:gd name="T12" fmla="*/ 136 w 148"/>
              <a:gd name="T13" fmla="*/ 10 h 206"/>
              <a:gd name="T14" fmla="*/ 116 w 148"/>
              <a:gd name="T15" fmla="*/ 38 h 206"/>
              <a:gd name="T16" fmla="*/ 124 w 148"/>
              <a:gd name="T17" fmla="*/ 26 h 206"/>
              <a:gd name="T18" fmla="*/ 130 w 148"/>
              <a:gd name="T19" fmla="*/ 26 h 206"/>
              <a:gd name="T20" fmla="*/ 130 w 148"/>
              <a:gd name="T21" fmla="*/ 30 h 206"/>
              <a:gd name="T22" fmla="*/ 122 w 148"/>
              <a:gd name="T23" fmla="*/ 42 h 206"/>
              <a:gd name="T24" fmla="*/ 118 w 148"/>
              <a:gd name="T25" fmla="*/ 42 h 206"/>
              <a:gd name="T26" fmla="*/ 116 w 148"/>
              <a:gd name="T27" fmla="*/ 38 h 206"/>
              <a:gd name="T28" fmla="*/ 96 w 148"/>
              <a:gd name="T29" fmla="*/ 66 h 206"/>
              <a:gd name="T30" fmla="*/ 106 w 148"/>
              <a:gd name="T31" fmla="*/ 54 h 206"/>
              <a:gd name="T32" fmla="*/ 110 w 148"/>
              <a:gd name="T33" fmla="*/ 54 h 206"/>
              <a:gd name="T34" fmla="*/ 110 w 148"/>
              <a:gd name="T35" fmla="*/ 56 h 206"/>
              <a:gd name="T36" fmla="*/ 102 w 148"/>
              <a:gd name="T37" fmla="*/ 70 h 206"/>
              <a:gd name="T38" fmla="*/ 98 w 148"/>
              <a:gd name="T39" fmla="*/ 70 h 206"/>
              <a:gd name="T40" fmla="*/ 96 w 148"/>
              <a:gd name="T41" fmla="*/ 66 h 206"/>
              <a:gd name="T42" fmla="*/ 78 w 148"/>
              <a:gd name="T43" fmla="*/ 94 h 206"/>
              <a:gd name="T44" fmla="*/ 86 w 148"/>
              <a:gd name="T45" fmla="*/ 80 h 206"/>
              <a:gd name="T46" fmla="*/ 90 w 148"/>
              <a:gd name="T47" fmla="*/ 80 h 206"/>
              <a:gd name="T48" fmla="*/ 90 w 148"/>
              <a:gd name="T49" fmla="*/ 84 h 206"/>
              <a:gd name="T50" fmla="*/ 82 w 148"/>
              <a:gd name="T51" fmla="*/ 96 h 206"/>
              <a:gd name="T52" fmla="*/ 78 w 148"/>
              <a:gd name="T53" fmla="*/ 98 h 206"/>
              <a:gd name="T54" fmla="*/ 78 w 148"/>
              <a:gd name="T55" fmla="*/ 94 h 206"/>
              <a:gd name="T56" fmla="*/ 60 w 148"/>
              <a:gd name="T57" fmla="*/ 120 h 206"/>
              <a:gd name="T58" fmla="*/ 68 w 148"/>
              <a:gd name="T59" fmla="*/ 108 h 206"/>
              <a:gd name="T60" fmla="*/ 70 w 148"/>
              <a:gd name="T61" fmla="*/ 108 h 206"/>
              <a:gd name="T62" fmla="*/ 70 w 148"/>
              <a:gd name="T63" fmla="*/ 112 h 206"/>
              <a:gd name="T64" fmla="*/ 62 w 148"/>
              <a:gd name="T65" fmla="*/ 124 h 206"/>
              <a:gd name="T66" fmla="*/ 60 w 148"/>
              <a:gd name="T67" fmla="*/ 124 h 206"/>
              <a:gd name="T68" fmla="*/ 60 w 148"/>
              <a:gd name="T69" fmla="*/ 120 h 206"/>
              <a:gd name="T70" fmla="*/ 40 w 148"/>
              <a:gd name="T71" fmla="*/ 148 h 206"/>
              <a:gd name="T72" fmla="*/ 48 w 148"/>
              <a:gd name="T73" fmla="*/ 136 h 206"/>
              <a:gd name="T74" fmla="*/ 52 w 148"/>
              <a:gd name="T75" fmla="*/ 136 h 206"/>
              <a:gd name="T76" fmla="*/ 52 w 148"/>
              <a:gd name="T77" fmla="*/ 140 h 206"/>
              <a:gd name="T78" fmla="*/ 42 w 148"/>
              <a:gd name="T79" fmla="*/ 150 h 206"/>
              <a:gd name="T80" fmla="*/ 40 w 148"/>
              <a:gd name="T81" fmla="*/ 150 h 206"/>
              <a:gd name="T82" fmla="*/ 40 w 148"/>
              <a:gd name="T83" fmla="*/ 148 h 206"/>
              <a:gd name="T84" fmla="*/ 20 w 148"/>
              <a:gd name="T85" fmla="*/ 176 h 206"/>
              <a:gd name="T86" fmla="*/ 28 w 148"/>
              <a:gd name="T87" fmla="*/ 164 h 206"/>
              <a:gd name="T88" fmla="*/ 32 w 148"/>
              <a:gd name="T89" fmla="*/ 162 h 206"/>
              <a:gd name="T90" fmla="*/ 32 w 148"/>
              <a:gd name="T91" fmla="*/ 166 h 206"/>
              <a:gd name="T92" fmla="*/ 24 w 148"/>
              <a:gd name="T93" fmla="*/ 178 h 206"/>
              <a:gd name="T94" fmla="*/ 20 w 148"/>
              <a:gd name="T95" fmla="*/ 178 h 206"/>
              <a:gd name="T96" fmla="*/ 20 w 148"/>
              <a:gd name="T97" fmla="*/ 176 h 206"/>
              <a:gd name="T98" fmla="*/ 0 w 148"/>
              <a:gd name="T99" fmla="*/ 204 h 206"/>
              <a:gd name="T100" fmla="*/ 8 w 148"/>
              <a:gd name="T101" fmla="*/ 192 h 206"/>
              <a:gd name="T102" fmla="*/ 12 w 148"/>
              <a:gd name="T103" fmla="*/ 190 h 206"/>
              <a:gd name="T104" fmla="*/ 12 w 148"/>
              <a:gd name="T105" fmla="*/ 194 h 206"/>
              <a:gd name="T106" fmla="*/ 4 w 148"/>
              <a:gd name="T107" fmla="*/ 204 h 206"/>
              <a:gd name="T108" fmla="*/ 0 w 148"/>
              <a:gd name="T109" fmla="*/ 206 h 206"/>
              <a:gd name="T110" fmla="*/ 0 w 148"/>
              <a:gd name="T111" fmla="*/ 20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" h="206">
                <a:moveTo>
                  <a:pt x="136" y="10"/>
                </a:moveTo>
                <a:lnTo>
                  <a:pt x="144" y="0"/>
                </a:lnTo>
                <a:lnTo>
                  <a:pt x="148" y="0"/>
                </a:lnTo>
                <a:lnTo>
                  <a:pt x="148" y="2"/>
                </a:lnTo>
                <a:lnTo>
                  <a:pt x="140" y="14"/>
                </a:lnTo>
                <a:lnTo>
                  <a:pt x="138" y="14"/>
                </a:lnTo>
                <a:lnTo>
                  <a:pt x="136" y="10"/>
                </a:lnTo>
                <a:close/>
                <a:moveTo>
                  <a:pt x="116" y="38"/>
                </a:moveTo>
                <a:lnTo>
                  <a:pt x="124" y="26"/>
                </a:lnTo>
                <a:lnTo>
                  <a:pt x="130" y="26"/>
                </a:lnTo>
                <a:lnTo>
                  <a:pt x="130" y="30"/>
                </a:lnTo>
                <a:lnTo>
                  <a:pt x="122" y="42"/>
                </a:lnTo>
                <a:lnTo>
                  <a:pt x="118" y="42"/>
                </a:lnTo>
                <a:lnTo>
                  <a:pt x="116" y="38"/>
                </a:lnTo>
                <a:close/>
                <a:moveTo>
                  <a:pt x="96" y="66"/>
                </a:moveTo>
                <a:lnTo>
                  <a:pt x="106" y="54"/>
                </a:lnTo>
                <a:lnTo>
                  <a:pt x="110" y="54"/>
                </a:lnTo>
                <a:lnTo>
                  <a:pt x="110" y="56"/>
                </a:lnTo>
                <a:lnTo>
                  <a:pt x="102" y="70"/>
                </a:lnTo>
                <a:lnTo>
                  <a:pt x="98" y="70"/>
                </a:lnTo>
                <a:lnTo>
                  <a:pt x="96" y="66"/>
                </a:lnTo>
                <a:close/>
                <a:moveTo>
                  <a:pt x="78" y="94"/>
                </a:moveTo>
                <a:lnTo>
                  <a:pt x="86" y="80"/>
                </a:lnTo>
                <a:lnTo>
                  <a:pt x="90" y="80"/>
                </a:lnTo>
                <a:lnTo>
                  <a:pt x="90" y="84"/>
                </a:lnTo>
                <a:lnTo>
                  <a:pt x="82" y="96"/>
                </a:lnTo>
                <a:lnTo>
                  <a:pt x="78" y="98"/>
                </a:lnTo>
                <a:lnTo>
                  <a:pt x="78" y="94"/>
                </a:lnTo>
                <a:close/>
                <a:moveTo>
                  <a:pt x="60" y="120"/>
                </a:moveTo>
                <a:lnTo>
                  <a:pt x="68" y="108"/>
                </a:lnTo>
                <a:lnTo>
                  <a:pt x="70" y="108"/>
                </a:lnTo>
                <a:lnTo>
                  <a:pt x="70" y="112"/>
                </a:lnTo>
                <a:lnTo>
                  <a:pt x="62" y="124"/>
                </a:lnTo>
                <a:lnTo>
                  <a:pt x="60" y="124"/>
                </a:lnTo>
                <a:lnTo>
                  <a:pt x="60" y="120"/>
                </a:lnTo>
                <a:close/>
                <a:moveTo>
                  <a:pt x="40" y="148"/>
                </a:moveTo>
                <a:lnTo>
                  <a:pt x="48" y="136"/>
                </a:lnTo>
                <a:lnTo>
                  <a:pt x="52" y="136"/>
                </a:lnTo>
                <a:lnTo>
                  <a:pt x="52" y="140"/>
                </a:lnTo>
                <a:lnTo>
                  <a:pt x="42" y="150"/>
                </a:lnTo>
                <a:lnTo>
                  <a:pt x="40" y="150"/>
                </a:lnTo>
                <a:lnTo>
                  <a:pt x="40" y="148"/>
                </a:lnTo>
                <a:close/>
                <a:moveTo>
                  <a:pt x="20" y="176"/>
                </a:moveTo>
                <a:lnTo>
                  <a:pt x="28" y="164"/>
                </a:lnTo>
                <a:lnTo>
                  <a:pt x="32" y="162"/>
                </a:lnTo>
                <a:lnTo>
                  <a:pt x="32" y="166"/>
                </a:lnTo>
                <a:lnTo>
                  <a:pt x="24" y="178"/>
                </a:lnTo>
                <a:lnTo>
                  <a:pt x="20" y="178"/>
                </a:lnTo>
                <a:lnTo>
                  <a:pt x="20" y="176"/>
                </a:lnTo>
                <a:close/>
                <a:moveTo>
                  <a:pt x="0" y="204"/>
                </a:moveTo>
                <a:lnTo>
                  <a:pt x="8" y="192"/>
                </a:lnTo>
                <a:lnTo>
                  <a:pt x="12" y="190"/>
                </a:lnTo>
                <a:lnTo>
                  <a:pt x="12" y="194"/>
                </a:lnTo>
                <a:lnTo>
                  <a:pt x="4" y="204"/>
                </a:lnTo>
                <a:lnTo>
                  <a:pt x="0" y="206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6" name="Freeform 17"/>
          <p:cNvSpPr>
            <a:spLocks noEditPoints="1"/>
          </p:cNvSpPr>
          <p:nvPr/>
        </p:nvSpPr>
        <p:spPr bwMode="auto">
          <a:xfrm>
            <a:off x="3219450" y="3168997"/>
            <a:ext cx="234950" cy="330200"/>
          </a:xfrm>
          <a:custGeom>
            <a:avLst/>
            <a:gdLst>
              <a:gd name="T0" fmla="*/ 134 w 148"/>
              <a:gd name="T1" fmla="*/ 12 h 208"/>
              <a:gd name="T2" fmla="*/ 144 w 148"/>
              <a:gd name="T3" fmla="*/ 0 h 208"/>
              <a:gd name="T4" fmla="*/ 148 w 148"/>
              <a:gd name="T5" fmla="*/ 0 h 208"/>
              <a:gd name="T6" fmla="*/ 148 w 148"/>
              <a:gd name="T7" fmla="*/ 4 h 208"/>
              <a:gd name="T8" fmla="*/ 140 w 148"/>
              <a:gd name="T9" fmla="*/ 16 h 208"/>
              <a:gd name="T10" fmla="*/ 136 w 148"/>
              <a:gd name="T11" fmla="*/ 16 h 208"/>
              <a:gd name="T12" fmla="*/ 134 w 148"/>
              <a:gd name="T13" fmla="*/ 12 h 208"/>
              <a:gd name="T14" fmla="*/ 118 w 148"/>
              <a:gd name="T15" fmla="*/ 40 h 208"/>
              <a:gd name="T16" fmla="*/ 126 w 148"/>
              <a:gd name="T17" fmla="*/ 28 h 208"/>
              <a:gd name="T18" fmla="*/ 128 w 148"/>
              <a:gd name="T19" fmla="*/ 26 h 208"/>
              <a:gd name="T20" fmla="*/ 128 w 148"/>
              <a:gd name="T21" fmla="*/ 30 h 208"/>
              <a:gd name="T22" fmla="*/ 120 w 148"/>
              <a:gd name="T23" fmla="*/ 42 h 208"/>
              <a:gd name="T24" fmla="*/ 118 w 148"/>
              <a:gd name="T25" fmla="*/ 42 h 208"/>
              <a:gd name="T26" fmla="*/ 118 w 148"/>
              <a:gd name="T27" fmla="*/ 40 h 208"/>
              <a:gd name="T28" fmla="*/ 98 w 148"/>
              <a:gd name="T29" fmla="*/ 68 h 208"/>
              <a:gd name="T30" fmla="*/ 106 w 148"/>
              <a:gd name="T31" fmla="*/ 56 h 208"/>
              <a:gd name="T32" fmla="*/ 108 w 148"/>
              <a:gd name="T33" fmla="*/ 54 h 208"/>
              <a:gd name="T34" fmla="*/ 108 w 148"/>
              <a:gd name="T35" fmla="*/ 58 h 208"/>
              <a:gd name="T36" fmla="*/ 100 w 148"/>
              <a:gd name="T37" fmla="*/ 70 h 208"/>
              <a:gd name="T38" fmla="*/ 98 w 148"/>
              <a:gd name="T39" fmla="*/ 70 h 208"/>
              <a:gd name="T40" fmla="*/ 98 w 148"/>
              <a:gd name="T41" fmla="*/ 68 h 208"/>
              <a:gd name="T42" fmla="*/ 78 w 148"/>
              <a:gd name="T43" fmla="*/ 96 h 208"/>
              <a:gd name="T44" fmla="*/ 86 w 148"/>
              <a:gd name="T45" fmla="*/ 82 h 208"/>
              <a:gd name="T46" fmla="*/ 90 w 148"/>
              <a:gd name="T47" fmla="*/ 82 h 208"/>
              <a:gd name="T48" fmla="*/ 90 w 148"/>
              <a:gd name="T49" fmla="*/ 86 h 208"/>
              <a:gd name="T50" fmla="*/ 82 w 148"/>
              <a:gd name="T51" fmla="*/ 96 h 208"/>
              <a:gd name="T52" fmla="*/ 78 w 148"/>
              <a:gd name="T53" fmla="*/ 98 h 208"/>
              <a:gd name="T54" fmla="*/ 78 w 148"/>
              <a:gd name="T55" fmla="*/ 96 h 208"/>
              <a:gd name="T56" fmla="*/ 58 w 148"/>
              <a:gd name="T57" fmla="*/ 122 h 208"/>
              <a:gd name="T58" fmla="*/ 66 w 148"/>
              <a:gd name="T59" fmla="*/ 110 h 208"/>
              <a:gd name="T60" fmla="*/ 70 w 148"/>
              <a:gd name="T61" fmla="*/ 110 h 208"/>
              <a:gd name="T62" fmla="*/ 70 w 148"/>
              <a:gd name="T63" fmla="*/ 114 h 208"/>
              <a:gd name="T64" fmla="*/ 62 w 148"/>
              <a:gd name="T65" fmla="*/ 124 h 208"/>
              <a:gd name="T66" fmla="*/ 58 w 148"/>
              <a:gd name="T67" fmla="*/ 124 h 208"/>
              <a:gd name="T68" fmla="*/ 58 w 148"/>
              <a:gd name="T69" fmla="*/ 122 h 208"/>
              <a:gd name="T70" fmla="*/ 38 w 148"/>
              <a:gd name="T71" fmla="*/ 150 h 208"/>
              <a:gd name="T72" fmla="*/ 46 w 148"/>
              <a:gd name="T73" fmla="*/ 138 h 208"/>
              <a:gd name="T74" fmla="*/ 50 w 148"/>
              <a:gd name="T75" fmla="*/ 138 h 208"/>
              <a:gd name="T76" fmla="*/ 50 w 148"/>
              <a:gd name="T77" fmla="*/ 140 h 208"/>
              <a:gd name="T78" fmla="*/ 42 w 148"/>
              <a:gd name="T79" fmla="*/ 152 h 208"/>
              <a:gd name="T80" fmla="*/ 38 w 148"/>
              <a:gd name="T81" fmla="*/ 152 h 208"/>
              <a:gd name="T82" fmla="*/ 38 w 148"/>
              <a:gd name="T83" fmla="*/ 150 h 208"/>
              <a:gd name="T84" fmla="*/ 20 w 148"/>
              <a:gd name="T85" fmla="*/ 176 h 208"/>
              <a:gd name="T86" fmla="*/ 28 w 148"/>
              <a:gd name="T87" fmla="*/ 166 h 208"/>
              <a:gd name="T88" fmla="*/ 30 w 148"/>
              <a:gd name="T89" fmla="*/ 164 h 208"/>
              <a:gd name="T90" fmla="*/ 32 w 148"/>
              <a:gd name="T91" fmla="*/ 166 h 208"/>
              <a:gd name="T92" fmla="*/ 22 w 148"/>
              <a:gd name="T93" fmla="*/ 180 h 208"/>
              <a:gd name="T94" fmla="*/ 20 w 148"/>
              <a:gd name="T95" fmla="*/ 180 h 208"/>
              <a:gd name="T96" fmla="*/ 20 w 148"/>
              <a:gd name="T97" fmla="*/ 176 h 208"/>
              <a:gd name="T98" fmla="*/ 0 w 148"/>
              <a:gd name="T99" fmla="*/ 204 h 208"/>
              <a:gd name="T100" fmla="*/ 8 w 148"/>
              <a:gd name="T101" fmla="*/ 192 h 208"/>
              <a:gd name="T102" fmla="*/ 10 w 148"/>
              <a:gd name="T103" fmla="*/ 192 h 208"/>
              <a:gd name="T104" fmla="*/ 12 w 148"/>
              <a:gd name="T105" fmla="*/ 194 h 208"/>
              <a:gd name="T106" fmla="*/ 4 w 148"/>
              <a:gd name="T107" fmla="*/ 206 h 208"/>
              <a:gd name="T108" fmla="*/ 2 w 148"/>
              <a:gd name="T109" fmla="*/ 208 h 208"/>
              <a:gd name="T110" fmla="*/ 0 w 148"/>
              <a:gd name="T111" fmla="*/ 20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" h="208">
                <a:moveTo>
                  <a:pt x="134" y="12"/>
                </a:moveTo>
                <a:lnTo>
                  <a:pt x="144" y="0"/>
                </a:lnTo>
                <a:lnTo>
                  <a:pt x="148" y="0"/>
                </a:lnTo>
                <a:lnTo>
                  <a:pt x="148" y="4"/>
                </a:lnTo>
                <a:lnTo>
                  <a:pt x="140" y="16"/>
                </a:lnTo>
                <a:lnTo>
                  <a:pt x="136" y="16"/>
                </a:lnTo>
                <a:lnTo>
                  <a:pt x="134" y="12"/>
                </a:lnTo>
                <a:close/>
                <a:moveTo>
                  <a:pt x="118" y="40"/>
                </a:moveTo>
                <a:lnTo>
                  <a:pt x="126" y="28"/>
                </a:lnTo>
                <a:lnTo>
                  <a:pt x="128" y="26"/>
                </a:lnTo>
                <a:lnTo>
                  <a:pt x="128" y="30"/>
                </a:lnTo>
                <a:lnTo>
                  <a:pt x="120" y="42"/>
                </a:lnTo>
                <a:lnTo>
                  <a:pt x="118" y="42"/>
                </a:lnTo>
                <a:lnTo>
                  <a:pt x="118" y="40"/>
                </a:lnTo>
                <a:close/>
                <a:moveTo>
                  <a:pt x="98" y="68"/>
                </a:moveTo>
                <a:lnTo>
                  <a:pt x="106" y="56"/>
                </a:lnTo>
                <a:lnTo>
                  <a:pt x="108" y="54"/>
                </a:lnTo>
                <a:lnTo>
                  <a:pt x="108" y="58"/>
                </a:lnTo>
                <a:lnTo>
                  <a:pt x="100" y="70"/>
                </a:lnTo>
                <a:lnTo>
                  <a:pt x="98" y="70"/>
                </a:lnTo>
                <a:lnTo>
                  <a:pt x="98" y="68"/>
                </a:lnTo>
                <a:close/>
                <a:moveTo>
                  <a:pt x="78" y="96"/>
                </a:moveTo>
                <a:lnTo>
                  <a:pt x="86" y="82"/>
                </a:lnTo>
                <a:lnTo>
                  <a:pt x="90" y="82"/>
                </a:lnTo>
                <a:lnTo>
                  <a:pt x="90" y="86"/>
                </a:lnTo>
                <a:lnTo>
                  <a:pt x="82" y="96"/>
                </a:lnTo>
                <a:lnTo>
                  <a:pt x="78" y="98"/>
                </a:lnTo>
                <a:lnTo>
                  <a:pt x="78" y="96"/>
                </a:lnTo>
                <a:close/>
                <a:moveTo>
                  <a:pt x="58" y="122"/>
                </a:moveTo>
                <a:lnTo>
                  <a:pt x="66" y="110"/>
                </a:lnTo>
                <a:lnTo>
                  <a:pt x="70" y="110"/>
                </a:lnTo>
                <a:lnTo>
                  <a:pt x="70" y="114"/>
                </a:lnTo>
                <a:lnTo>
                  <a:pt x="62" y="124"/>
                </a:lnTo>
                <a:lnTo>
                  <a:pt x="58" y="124"/>
                </a:lnTo>
                <a:lnTo>
                  <a:pt x="58" y="122"/>
                </a:lnTo>
                <a:close/>
                <a:moveTo>
                  <a:pt x="38" y="150"/>
                </a:moveTo>
                <a:lnTo>
                  <a:pt x="46" y="138"/>
                </a:lnTo>
                <a:lnTo>
                  <a:pt x="50" y="138"/>
                </a:lnTo>
                <a:lnTo>
                  <a:pt x="50" y="140"/>
                </a:lnTo>
                <a:lnTo>
                  <a:pt x="42" y="152"/>
                </a:lnTo>
                <a:lnTo>
                  <a:pt x="38" y="152"/>
                </a:lnTo>
                <a:lnTo>
                  <a:pt x="38" y="150"/>
                </a:lnTo>
                <a:close/>
                <a:moveTo>
                  <a:pt x="20" y="176"/>
                </a:moveTo>
                <a:lnTo>
                  <a:pt x="28" y="166"/>
                </a:lnTo>
                <a:lnTo>
                  <a:pt x="30" y="164"/>
                </a:lnTo>
                <a:lnTo>
                  <a:pt x="32" y="166"/>
                </a:lnTo>
                <a:lnTo>
                  <a:pt x="22" y="180"/>
                </a:lnTo>
                <a:lnTo>
                  <a:pt x="20" y="180"/>
                </a:lnTo>
                <a:lnTo>
                  <a:pt x="20" y="176"/>
                </a:lnTo>
                <a:close/>
                <a:moveTo>
                  <a:pt x="0" y="204"/>
                </a:moveTo>
                <a:lnTo>
                  <a:pt x="8" y="192"/>
                </a:lnTo>
                <a:lnTo>
                  <a:pt x="10" y="192"/>
                </a:lnTo>
                <a:lnTo>
                  <a:pt x="12" y="194"/>
                </a:lnTo>
                <a:lnTo>
                  <a:pt x="4" y="206"/>
                </a:lnTo>
                <a:lnTo>
                  <a:pt x="2" y="208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7" name="Freeform 18"/>
          <p:cNvSpPr>
            <a:spLocks noEditPoints="1"/>
          </p:cNvSpPr>
          <p:nvPr/>
        </p:nvSpPr>
        <p:spPr bwMode="auto">
          <a:xfrm>
            <a:off x="3463925" y="2822922"/>
            <a:ext cx="238125" cy="327025"/>
          </a:xfrm>
          <a:custGeom>
            <a:avLst/>
            <a:gdLst>
              <a:gd name="T0" fmla="*/ 138 w 150"/>
              <a:gd name="T1" fmla="*/ 12 h 206"/>
              <a:gd name="T2" fmla="*/ 146 w 150"/>
              <a:gd name="T3" fmla="*/ 0 h 206"/>
              <a:gd name="T4" fmla="*/ 150 w 150"/>
              <a:gd name="T5" fmla="*/ 0 h 206"/>
              <a:gd name="T6" fmla="*/ 150 w 150"/>
              <a:gd name="T7" fmla="*/ 4 h 206"/>
              <a:gd name="T8" fmla="*/ 140 w 150"/>
              <a:gd name="T9" fmla="*/ 14 h 206"/>
              <a:gd name="T10" fmla="*/ 138 w 150"/>
              <a:gd name="T11" fmla="*/ 14 h 206"/>
              <a:gd name="T12" fmla="*/ 138 w 150"/>
              <a:gd name="T13" fmla="*/ 12 h 206"/>
              <a:gd name="T14" fmla="*/ 118 w 150"/>
              <a:gd name="T15" fmla="*/ 38 h 206"/>
              <a:gd name="T16" fmla="*/ 126 w 150"/>
              <a:gd name="T17" fmla="*/ 28 h 206"/>
              <a:gd name="T18" fmla="*/ 130 w 150"/>
              <a:gd name="T19" fmla="*/ 26 h 206"/>
              <a:gd name="T20" fmla="*/ 130 w 150"/>
              <a:gd name="T21" fmla="*/ 30 h 206"/>
              <a:gd name="T22" fmla="*/ 122 w 150"/>
              <a:gd name="T23" fmla="*/ 42 h 206"/>
              <a:gd name="T24" fmla="*/ 118 w 150"/>
              <a:gd name="T25" fmla="*/ 42 h 206"/>
              <a:gd name="T26" fmla="*/ 118 w 150"/>
              <a:gd name="T27" fmla="*/ 38 h 206"/>
              <a:gd name="T28" fmla="*/ 98 w 150"/>
              <a:gd name="T29" fmla="*/ 66 h 206"/>
              <a:gd name="T30" fmla="*/ 106 w 150"/>
              <a:gd name="T31" fmla="*/ 54 h 206"/>
              <a:gd name="T32" fmla="*/ 110 w 150"/>
              <a:gd name="T33" fmla="*/ 54 h 206"/>
              <a:gd name="T34" fmla="*/ 110 w 150"/>
              <a:gd name="T35" fmla="*/ 56 h 206"/>
              <a:gd name="T36" fmla="*/ 102 w 150"/>
              <a:gd name="T37" fmla="*/ 68 h 206"/>
              <a:gd name="T38" fmla="*/ 98 w 150"/>
              <a:gd name="T39" fmla="*/ 70 h 206"/>
              <a:gd name="T40" fmla="*/ 98 w 150"/>
              <a:gd name="T41" fmla="*/ 66 h 206"/>
              <a:gd name="T42" fmla="*/ 78 w 150"/>
              <a:gd name="T43" fmla="*/ 92 h 206"/>
              <a:gd name="T44" fmla="*/ 88 w 150"/>
              <a:gd name="T45" fmla="*/ 82 h 206"/>
              <a:gd name="T46" fmla="*/ 90 w 150"/>
              <a:gd name="T47" fmla="*/ 82 h 206"/>
              <a:gd name="T48" fmla="*/ 90 w 150"/>
              <a:gd name="T49" fmla="*/ 84 h 206"/>
              <a:gd name="T50" fmla="*/ 82 w 150"/>
              <a:gd name="T51" fmla="*/ 96 h 206"/>
              <a:gd name="T52" fmla="*/ 78 w 150"/>
              <a:gd name="T53" fmla="*/ 96 h 206"/>
              <a:gd name="T54" fmla="*/ 78 w 150"/>
              <a:gd name="T55" fmla="*/ 92 h 206"/>
              <a:gd name="T56" fmla="*/ 60 w 150"/>
              <a:gd name="T57" fmla="*/ 120 h 206"/>
              <a:gd name="T58" fmla="*/ 68 w 150"/>
              <a:gd name="T59" fmla="*/ 110 h 206"/>
              <a:gd name="T60" fmla="*/ 70 w 150"/>
              <a:gd name="T61" fmla="*/ 110 h 206"/>
              <a:gd name="T62" fmla="*/ 72 w 150"/>
              <a:gd name="T63" fmla="*/ 112 h 206"/>
              <a:gd name="T64" fmla="*/ 62 w 150"/>
              <a:gd name="T65" fmla="*/ 124 h 206"/>
              <a:gd name="T66" fmla="*/ 60 w 150"/>
              <a:gd name="T67" fmla="*/ 124 h 206"/>
              <a:gd name="T68" fmla="*/ 60 w 150"/>
              <a:gd name="T69" fmla="*/ 120 h 206"/>
              <a:gd name="T70" fmla="*/ 40 w 150"/>
              <a:gd name="T71" fmla="*/ 148 h 206"/>
              <a:gd name="T72" fmla="*/ 48 w 150"/>
              <a:gd name="T73" fmla="*/ 136 h 206"/>
              <a:gd name="T74" fmla="*/ 52 w 150"/>
              <a:gd name="T75" fmla="*/ 136 h 206"/>
              <a:gd name="T76" fmla="*/ 52 w 150"/>
              <a:gd name="T77" fmla="*/ 138 h 206"/>
              <a:gd name="T78" fmla="*/ 44 w 150"/>
              <a:gd name="T79" fmla="*/ 152 h 206"/>
              <a:gd name="T80" fmla="*/ 42 w 150"/>
              <a:gd name="T81" fmla="*/ 152 h 206"/>
              <a:gd name="T82" fmla="*/ 40 w 150"/>
              <a:gd name="T83" fmla="*/ 148 h 206"/>
              <a:gd name="T84" fmla="*/ 20 w 150"/>
              <a:gd name="T85" fmla="*/ 176 h 206"/>
              <a:gd name="T86" fmla="*/ 28 w 150"/>
              <a:gd name="T87" fmla="*/ 164 h 206"/>
              <a:gd name="T88" fmla="*/ 32 w 150"/>
              <a:gd name="T89" fmla="*/ 164 h 206"/>
              <a:gd name="T90" fmla="*/ 34 w 150"/>
              <a:gd name="T91" fmla="*/ 166 h 206"/>
              <a:gd name="T92" fmla="*/ 26 w 150"/>
              <a:gd name="T93" fmla="*/ 178 h 206"/>
              <a:gd name="T94" fmla="*/ 22 w 150"/>
              <a:gd name="T95" fmla="*/ 180 h 206"/>
              <a:gd name="T96" fmla="*/ 20 w 150"/>
              <a:gd name="T97" fmla="*/ 176 h 206"/>
              <a:gd name="T98" fmla="*/ 0 w 150"/>
              <a:gd name="T99" fmla="*/ 202 h 206"/>
              <a:gd name="T100" fmla="*/ 8 w 150"/>
              <a:gd name="T101" fmla="*/ 190 h 206"/>
              <a:gd name="T102" fmla="*/ 14 w 150"/>
              <a:gd name="T103" fmla="*/ 190 h 206"/>
              <a:gd name="T104" fmla="*/ 14 w 150"/>
              <a:gd name="T105" fmla="*/ 194 h 206"/>
              <a:gd name="T106" fmla="*/ 6 w 150"/>
              <a:gd name="T107" fmla="*/ 206 h 206"/>
              <a:gd name="T108" fmla="*/ 2 w 150"/>
              <a:gd name="T109" fmla="*/ 206 h 206"/>
              <a:gd name="T110" fmla="*/ 0 w 150"/>
              <a:gd name="T111" fmla="*/ 202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50" h="206">
                <a:moveTo>
                  <a:pt x="138" y="12"/>
                </a:moveTo>
                <a:lnTo>
                  <a:pt x="146" y="0"/>
                </a:lnTo>
                <a:lnTo>
                  <a:pt x="150" y="0"/>
                </a:lnTo>
                <a:lnTo>
                  <a:pt x="150" y="4"/>
                </a:lnTo>
                <a:lnTo>
                  <a:pt x="140" y="14"/>
                </a:lnTo>
                <a:lnTo>
                  <a:pt x="138" y="14"/>
                </a:lnTo>
                <a:lnTo>
                  <a:pt x="138" y="12"/>
                </a:lnTo>
                <a:close/>
                <a:moveTo>
                  <a:pt x="118" y="38"/>
                </a:moveTo>
                <a:lnTo>
                  <a:pt x="126" y="28"/>
                </a:lnTo>
                <a:lnTo>
                  <a:pt x="130" y="26"/>
                </a:lnTo>
                <a:lnTo>
                  <a:pt x="130" y="30"/>
                </a:lnTo>
                <a:lnTo>
                  <a:pt x="122" y="42"/>
                </a:lnTo>
                <a:lnTo>
                  <a:pt x="118" y="42"/>
                </a:lnTo>
                <a:lnTo>
                  <a:pt x="118" y="38"/>
                </a:lnTo>
                <a:close/>
                <a:moveTo>
                  <a:pt x="98" y="66"/>
                </a:moveTo>
                <a:lnTo>
                  <a:pt x="106" y="54"/>
                </a:lnTo>
                <a:lnTo>
                  <a:pt x="110" y="54"/>
                </a:lnTo>
                <a:lnTo>
                  <a:pt x="110" y="56"/>
                </a:lnTo>
                <a:lnTo>
                  <a:pt x="102" y="68"/>
                </a:lnTo>
                <a:lnTo>
                  <a:pt x="98" y="70"/>
                </a:lnTo>
                <a:lnTo>
                  <a:pt x="98" y="66"/>
                </a:lnTo>
                <a:close/>
                <a:moveTo>
                  <a:pt x="78" y="92"/>
                </a:moveTo>
                <a:lnTo>
                  <a:pt x="88" y="82"/>
                </a:lnTo>
                <a:lnTo>
                  <a:pt x="90" y="82"/>
                </a:lnTo>
                <a:lnTo>
                  <a:pt x="90" y="84"/>
                </a:lnTo>
                <a:lnTo>
                  <a:pt x="82" y="96"/>
                </a:lnTo>
                <a:lnTo>
                  <a:pt x="78" y="96"/>
                </a:lnTo>
                <a:lnTo>
                  <a:pt x="78" y="92"/>
                </a:lnTo>
                <a:close/>
                <a:moveTo>
                  <a:pt x="60" y="120"/>
                </a:moveTo>
                <a:lnTo>
                  <a:pt x="68" y="110"/>
                </a:lnTo>
                <a:lnTo>
                  <a:pt x="70" y="110"/>
                </a:lnTo>
                <a:lnTo>
                  <a:pt x="72" y="112"/>
                </a:lnTo>
                <a:lnTo>
                  <a:pt x="62" y="124"/>
                </a:lnTo>
                <a:lnTo>
                  <a:pt x="60" y="124"/>
                </a:lnTo>
                <a:lnTo>
                  <a:pt x="60" y="120"/>
                </a:lnTo>
                <a:close/>
                <a:moveTo>
                  <a:pt x="40" y="148"/>
                </a:moveTo>
                <a:lnTo>
                  <a:pt x="48" y="136"/>
                </a:lnTo>
                <a:lnTo>
                  <a:pt x="52" y="136"/>
                </a:lnTo>
                <a:lnTo>
                  <a:pt x="52" y="138"/>
                </a:lnTo>
                <a:lnTo>
                  <a:pt x="44" y="152"/>
                </a:lnTo>
                <a:lnTo>
                  <a:pt x="42" y="152"/>
                </a:lnTo>
                <a:lnTo>
                  <a:pt x="40" y="148"/>
                </a:lnTo>
                <a:close/>
                <a:moveTo>
                  <a:pt x="20" y="176"/>
                </a:moveTo>
                <a:lnTo>
                  <a:pt x="28" y="164"/>
                </a:lnTo>
                <a:lnTo>
                  <a:pt x="32" y="164"/>
                </a:lnTo>
                <a:lnTo>
                  <a:pt x="34" y="166"/>
                </a:lnTo>
                <a:lnTo>
                  <a:pt x="26" y="178"/>
                </a:lnTo>
                <a:lnTo>
                  <a:pt x="22" y="180"/>
                </a:lnTo>
                <a:lnTo>
                  <a:pt x="20" y="176"/>
                </a:lnTo>
                <a:close/>
                <a:moveTo>
                  <a:pt x="0" y="202"/>
                </a:moveTo>
                <a:lnTo>
                  <a:pt x="8" y="190"/>
                </a:lnTo>
                <a:lnTo>
                  <a:pt x="14" y="190"/>
                </a:lnTo>
                <a:lnTo>
                  <a:pt x="14" y="194"/>
                </a:lnTo>
                <a:lnTo>
                  <a:pt x="6" y="206"/>
                </a:lnTo>
                <a:lnTo>
                  <a:pt x="2" y="206"/>
                </a:lnTo>
                <a:lnTo>
                  <a:pt x="0" y="202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8" name="Freeform 19"/>
          <p:cNvSpPr>
            <a:spLocks noEditPoints="1"/>
          </p:cNvSpPr>
          <p:nvPr/>
        </p:nvSpPr>
        <p:spPr bwMode="auto">
          <a:xfrm>
            <a:off x="3714750" y="2473672"/>
            <a:ext cx="231775" cy="327025"/>
          </a:xfrm>
          <a:custGeom>
            <a:avLst/>
            <a:gdLst>
              <a:gd name="T0" fmla="*/ 134 w 146"/>
              <a:gd name="T1" fmla="*/ 12 h 206"/>
              <a:gd name="T2" fmla="*/ 142 w 146"/>
              <a:gd name="T3" fmla="*/ 2 h 206"/>
              <a:gd name="T4" fmla="*/ 146 w 146"/>
              <a:gd name="T5" fmla="*/ 0 h 206"/>
              <a:gd name="T6" fmla="*/ 146 w 146"/>
              <a:gd name="T7" fmla="*/ 2 h 206"/>
              <a:gd name="T8" fmla="*/ 138 w 146"/>
              <a:gd name="T9" fmla="*/ 16 h 206"/>
              <a:gd name="T10" fmla="*/ 134 w 146"/>
              <a:gd name="T11" fmla="*/ 16 h 206"/>
              <a:gd name="T12" fmla="*/ 134 w 146"/>
              <a:gd name="T13" fmla="*/ 12 h 206"/>
              <a:gd name="T14" fmla="*/ 116 w 146"/>
              <a:gd name="T15" fmla="*/ 40 h 206"/>
              <a:gd name="T16" fmla="*/ 124 w 146"/>
              <a:gd name="T17" fmla="*/ 28 h 206"/>
              <a:gd name="T18" fmla="*/ 126 w 146"/>
              <a:gd name="T19" fmla="*/ 28 h 206"/>
              <a:gd name="T20" fmla="*/ 126 w 146"/>
              <a:gd name="T21" fmla="*/ 30 h 206"/>
              <a:gd name="T22" fmla="*/ 118 w 146"/>
              <a:gd name="T23" fmla="*/ 42 h 206"/>
              <a:gd name="T24" fmla="*/ 116 w 146"/>
              <a:gd name="T25" fmla="*/ 44 h 206"/>
              <a:gd name="T26" fmla="*/ 116 w 146"/>
              <a:gd name="T27" fmla="*/ 40 h 206"/>
              <a:gd name="T28" fmla="*/ 96 w 146"/>
              <a:gd name="T29" fmla="*/ 66 h 206"/>
              <a:gd name="T30" fmla="*/ 104 w 146"/>
              <a:gd name="T31" fmla="*/ 54 h 206"/>
              <a:gd name="T32" fmla="*/ 106 w 146"/>
              <a:gd name="T33" fmla="*/ 54 h 206"/>
              <a:gd name="T34" fmla="*/ 108 w 146"/>
              <a:gd name="T35" fmla="*/ 58 h 206"/>
              <a:gd name="T36" fmla="*/ 98 w 146"/>
              <a:gd name="T37" fmla="*/ 70 h 206"/>
              <a:gd name="T38" fmla="*/ 96 w 146"/>
              <a:gd name="T39" fmla="*/ 70 h 206"/>
              <a:gd name="T40" fmla="*/ 96 w 146"/>
              <a:gd name="T41" fmla="*/ 66 h 206"/>
              <a:gd name="T42" fmla="*/ 76 w 146"/>
              <a:gd name="T43" fmla="*/ 94 h 206"/>
              <a:gd name="T44" fmla="*/ 84 w 146"/>
              <a:gd name="T45" fmla="*/ 82 h 206"/>
              <a:gd name="T46" fmla="*/ 88 w 146"/>
              <a:gd name="T47" fmla="*/ 82 h 206"/>
              <a:gd name="T48" fmla="*/ 88 w 146"/>
              <a:gd name="T49" fmla="*/ 86 h 206"/>
              <a:gd name="T50" fmla="*/ 80 w 146"/>
              <a:gd name="T51" fmla="*/ 98 h 206"/>
              <a:gd name="T52" fmla="*/ 76 w 146"/>
              <a:gd name="T53" fmla="*/ 98 h 206"/>
              <a:gd name="T54" fmla="*/ 76 w 146"/>
              <a:gd name="T55" fmla="*/ 94 h 206"/>
              <a:gd name="T56" fmla="*/ 56 w 146"/>
              <a:gd name="T57" fmla="*/ 122 h 206"/>
              <a:gd name="T58" fmla="*/ 64 w 146"/>
              <a:gd name="T59" fmla="*/ 110 h 206"/>
              <a:gd name="T60" fmla="*/ 68 w 146"/>
              <a:gd name="T61" fmla="*/ 108 h 206"/>
              <a:gd name="T62" fmla="*/ 70 w 146"/>
              <a:gd name="T63" fmla="*/ 112 h 206"/>
              <a:gd name="T64" fmla="*/ 62 w 146"/>
              <a:gd name="T65" fmla="*/ 126 h 206"/>
              <a:gd name="T66" fmla="*/ 58 w 146"/>
              <a:gd name="T67" fmla="*/ 126 h 206"/>
              <a:gd name="T68" fmla="*/ 56 w 146"/>
              <a:gd name="T69" fmla="*/ 122 h 206"/>
              <a:gd name="T70" fmla="*/ 36 w 146"/>
              <a:gd name="T71" fmla="*/ 150 h 206"/>
              <a:gd name="T72" fmla="*/ 44 w 146"/>
              <a:gd name="T73" fmla="*/ 138 h 206"/>
              <a:gd name="T74" fmla="*/ 48 w 146"/>
              <a:gd name="T75" fmla="*/ 136 h 206"/>
              <a:gd name="T76" fmla="*/ 50 w 146"/>
              <a:gd name="T77" fmla="*/ 140 h 206"/>
              <a:gd name="T78" fmla="*/ 42 w 146"/>
              <a:gd name="T79" fmla="*/ 152 h 206"/>
              <a:gd name="T80" fmla="*/ 38 w 146"/>
              <a:gd name="T81" fmla="*/ 152 h 206"/>
              <a:gd name="T82" fmla="*/ 36 w 146"/>
              <a:gd name="T83" fmla="*/ 150 h 206"/>
              <a:gd name="T84" fmla="*/ 18 w 146"/>
              <a:gd name="T85" fmla="*/ 178 h 206"/>
              <a:gd name="T86" fmla="*/ 26 w 146"/>
              <a:gd name="T87" fmla="*/ 164 h 206"/>
              <a:gd name="T88" fmla="*/ 30 w 146"/>
              <a:gd name="T89" fmla="*/ 164 h 206"/>
              <a:gd name="T90" fmla="*/ 30 w 146"/>
              <a:gd name="T91" fmla="*/ 168 h 206"/>
              <a:gd name="T92" fmla="*/ 22 w 146"/>
              <a:gd name="T93" fmla="*/ 180 h 206"/>
              <a:gd name="T94" fmla="*/ 18 w 146"/>
              <a:gd name="T95" fmla="*/ 180 h 206"/>
              <a:gd name="T96" fmla="*/ 18 w 146"/>
              <a:gd name="T97" fmla="*/ 178 h 206"/>
              <a:gd name="T98" fmla="*/ 0 w 146"/>
              <a:gd name="T99" fmla="*/ 204 h 206"/>
              <a:gd name="T100" fmla="*/ 8 w 146"/>
              <a:gd name="T101" fmla="*/ 192 h 206"/>
              <a:gd name="T102" fmla="*/ 10 w 146"/>
              <a:gd name="T103" fmla="*/ 192 h 206"/>
              <a:gd name="T104" fmla="*/ 10 w 146"/>
              <a:gd name="T105" fmla="*/ 196 h 206"/>
              <a:gd name="T106" fmla="*/ 2 w 146"/>
              <a:gd name="T107" fmla="*/ 206 h 206"/>
              <a:gd name="T108" fmla="*/ 0 w 146"/>
              <a:gd name="T109" fmla="*/ 206 h 206"/>
              <a:gd name="T110" fmla="*/ 0 w 146"/>
              <a:gd name="T111" fmla="*/ 204 h 2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6" h="206">
                <a:moveTo>
                  <a:pt x="134" y="12"/>
                </a:moveTo>
                <a:lnTo>
                  <a:pt x="142" y="2"/>
                </a:lnTo>
                <a:lnTo>
                  <a:pt x="146" y="0"/>
                </a:lnTo>
                <a:lnTo>
                  <a:pt x="146" y="2"/>
                </a:lnTo>
                <a:lnTo>
                  <a:pt x="138" y="16"/>
                </a:lnTo>
                <a:lnTo>
                  <a:pt x="134" y="16"/>
                </a:lnTo>
                <a:lnTo>
                  <a:pt x="134" y="12"/>
                </a:lnTo>
                <a:close/>
                <a:moveTo>
                  <a:pt x="116" y="40"/>
                </a:moveTo>
                <a:lnTo>
                  <a:pt x="124" y="28"/>
                </a:lnTo>
                <a:lnTo>
                  <a:pt x="126" y="28"/>
                </a:lnTo>
                <a:lnTo>
                  <a:pt x="126" y="30"/>
                </a:lnTo>
                <a:lnTo>
                  <a:pt x="118" y="42"/>
                </a:lnTo>
                <a:lnTo>
                  <a:pt x="116" y="44"/>
                </a:lnTo>
                <a:lnTo>
                  <a:pt x="116" y="40"/>
                </a:lnTo>
                <a:close/>
                <a:moveTo>
                  <a:pt x="96" y="66"/>
                </a:moveTo>
                <a:lnTo>
                  <a:pt x="104" y="54"/>
                </a:lnTo>
                <a:lnTo>
                  <a:pt x="106" y="54"/>
                </a:lnTo>
                <a:lnTo>
                  <a:pt x="108" y="58"/>
                </a:lnTo>
                <a:lnTo>
                  <a:pt x="98" y="70"/>
                </a:lnTo>
                <a:lnTo>
                  <a:pt x="96" y="70"/>
                </a:lnTo>
                <a:lnTo>
                  <a:pt x="96" y="66"/>
                </a:lnTo>
                <a:close/>
                <a:moveTo>
                  <a:pt x="76" y="94"/>
                </a:moveTo>
                <a:lnTo>
                  <a:pt x="84" y="82"/>
                </a:lnTo>
                <a:lnTo>
                  <a:pt x="88" y="82"/>
                </a:lnTo>
                <a:lnTo>
                  <a:pt x="88" y="86"/>
                </a:lnTo>
                <a:lnTo>
                  <a:pt x="80" y="98"/>
                </a:lnTo>
                <a:lnTo>
                  <a:pt x="76" y="98"/>
                </a:lnTo>
                <a:lnTo>
                  <a:pt x="76" y="94"/>
                </a:lnTo>
                <a:close/>
                <a:moveTo>
                  <a:pt x="56" y="122"/>
                </a:moveTo>
                <a:lnTo>
                  <a:pt x="64" y="110"/>
                </a:lnTo>
                <a:lnTo>
                  <a:pt x="68" y="108"/>
                </a:lnTo>
                <a:lnTo>
                  <a:pt x="70" y="112"/>
                </a:lnTo>
                <a:lnTo>
                  <a:pt x="62" y="126"/>
                </a:lnTo>
                <a:lnTo>
                  <a:pt x="58" y="126"/>
                </a:lnTo>
                <a:lnTo>
                  <a:pt x="56" y="122"/>
                </a:lnTo>
                <a:close/>
                <a:moveTo>
                  <a:pt x="36" y="150"/>
                </a:moveTo>
                <a:lnTo>
                  <a:pt x="44" y="138"/>
                </a:lnTo>
                <a:lnTo>
                  <a:pt x="48" y="136"/>
                </a:lnTo>
                <a:lnTo>
                  <a:pt x="50" y="140"/>
                </a:lnTo>
                <a:lnTo>
                  <a:pt x="42" y="152"/>
                </a:lnTo>
                <a:lnTo>
                  <a:pt x="38" y="152"/>
                </a:lnTo>
                <a:lnTo>
                  <a:pt x="36" y="150"/>
                </a:lnTo>
                <a:close/>
                <a:moveTo>
                  <a:pt x="18" y="178"/>
                </a:moveTo>
                <a:lnTo>
                  <a:pt x="26" y="164"/>
                </a:lnTo>
                <a:lnTo>
                  <a:pt x="30" y="164"/>
                </a:lnTo>
                <a:lnTo>
                  <a:pt x="30" y="168"/>
                </a:lnTo>
                <a:lnTo>
                  <a:pt x="22" y="180"/>
                </a:lnTo>
                <a:lnTo>
                  <a:pt x="18" y="180"/>
                </a:lnTo>
                <a:lnTo>
                  <a:pt x="18" y="178"/>
                </a:lnTo>
                <a:close/>
                <a:moveTo>
                  <a:pt x="0" y="204"/>
                </a:moveTo>
                <a:lnTo>
                  <a:pt x="8" y="192"/>
                </a:lnTo>
                <a:lnTo>
                  <a:pt x="10" y="192"/>
                </a:lnTo>
                <a:lnTo>
                  <a:pt x="10" y="196"/>
                </a:lnTo>
                <a:lnTo>
                  <a:pt x="2" y="206"/>
                </a:lnTo>
                <a:lnTo>
                  <a:pt x="0" y="206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9" name="Freeform 20"/>
          <p:cNvSpPr>
            <a:spLocks noEditPoints="1"/>
          </p:cNvSpPr>
          <p:nvPr/>
        </p:nvSpPr>
        <p:spPr bwMode="auto">
          <a:xfrm>
            <a:off x="3959225" y="2124422"/>
            <a:ext cx="234950" cy="330200"/>
          </a:xfrm>
          <a:custGeom>
            <a:avLst/>
            <a:gdLst>
              <a:gd name="T0" fmla="*/ 136 w 148"/>
              <a:gd name="T1" fmla="*/ 14 h 208"/>
              <a:gd name="T2" fmla="*/ 144 w 148"/>
              <a:gd name="T3" fmla="*/ 2 h 208"/>
              <a:gd name="T4" fmla="*/ 148 w 148"/>
              <a:gd name="T5" fmla="*/ 0 h 208"/>
              <a:gd name="T6" fmla="*/ 148 w 148"/>
              <a:gd name="T7" fmla="*/ 4 h 208"/>
              <a:gd name="T8" fmla="*/ 138 w 148"/>
              <a:gd name="T9" fmla="*/ 16 h 208"/>
              <a:gd name="T10" fmla="*/ 136 w 148"/>
              <a:gd name="T11" fmla="*/ 18 h 208"/>
              <a:gd name="T12" fmla="*/ 136 w 148"/>
              <a:gd name="T13" fmla="*/ 14 h 208"/>
              <a:gd name="T14" fmla="*/ 116 w 148"/>
              <a:gd name="T15" fmla="*/ 42 h 208"/>
              <a:gd name="T16" fmla="*/ 124 w 148"/>
              <a:gd name="T17" fmla="*/ 28 h 208"/>
              <a:gd name="T18" fmla="*/ 128 w 148"/>
              <a:gd name="T19" fmla="*/ 28 h 208"/>
              <a:gd name="T20" fmla="*/ 130 w 148"/>
              <a:gd name="T21" fmla="*/ 32 h 208"/>
              <a:gd name="T22" fmla="*/ 122 w 148"/>
              <a:gd name="T23" fmla="*/ 44 h 208"/>
              <a:gd name="T24" fmla="*/ 116 w 148"/>
              <a:gd name="T25" fmla="*/ 44 h 208"/>
              <a:gd name="T26" fmla="*/ 116 w 148"/>
              <a:gd name="T27" fmla="*/ 42 h 208"/>
              <a:gd name="T28" fmla="*/ 96 w 148"/>
              <a:gd name="T29" fmla="*/ 68 h 208"/>
              <a:gd name="T30" fmla="*/ 104 w 148"/>
              <a:gd name="T31" fmla="*/ 56 h 208"/>
              <a:gd name="T32" fmla="*/ 108 w 148"/>
              <a:gd name="T33" fmla="*/ 56 h 208"/>
              <a:gd name="T34" fmla="*/ 110 w 148"/>
              <a:gd name="T35" fmla="*/ 60 h 208"/>
              <a:gd name="T36" fmla="*/ 102 w 148"/>
              <a:gd name="T37" fmla="*/ 70 h 208"/>
              <a:gd name="T38" fmla="*/ 98 w 148"/>
              <a:gd name="T39" fmla="*/ 70 h 208"/>
              <a:gd name="T40" fmla="*/ 96 w 148"/>
              <a:gd name="T41" fmla="*/ 68 h 208"/>
              <a:gd name="T42" fmla="*/ 76 w 148"/>
              <a:gd name="T43" fmla="*/ 96 h 208"/>
              <a:gd name="T44" fmla="*/ 86 w 148"/>
              <a:gd name="T45" fmla="*/ 84 h 208"/>
              <a:gd name="T46" fmla="*/ 88 w 148"/>
              <a:gd name="T47" fmla="*/ 84 h 208"/>
              <a:gd name="T48" fmla="*/ 90 w 148"/>
              <a:gd name="T49" fmla="*/ 88 h 208"/>
              <a:gd name="T50" fmla="*/ 82 w 148"/>
              <a:gd name="T51" fmla="*/ 98 h 208"/>
              <a:gd name="T52" fmla="*/ 78 w 148"/>
              <a:gd name="T53" fmla="*/ 98 h 208"/>
              <a:gd name="T54" fmla="*/ 76 w 148"/>
              <a:gd name="T55" fmla="*/ 96 h 208"/>
              <a:gd name="T56" fmla="*/ 58 w 148"/>
              <a:gd name="T57" fmla="*/ 124 h 208"/>
              <a:gd name="T58" fmla="*/ 68 w 148"/>
              <a:gd name="T59" fmla="*/ 112 h 208"/>
              <a:gd name="T60" fmla="*/ 70 w 148"/>
              <a:gd name="T61" fmla="*/ 110 h 208"/>
              <a:gd name="T62" fmla="*/ 70 w 148"/>
              <a:gd name="T63" fmla="*/ 114 h 208"/>
              <a:gd name="T64" fmla="*/ 62 w 148"/>
              <a:gd name="T65" fmla="*/ 126 h 208"/>
              <a:gd name="T66" fmla="*/ 60 w 148"/>
              <a:gd name="T67" fmla="*/ 126 h 208"/>
              <a:gd name="T68" fmla="*/ 58 w 148"/>
              <a:gd name="T69" fmla="*/ 124 h 208"/>
              <a:gd name="T70" fmla="*/ 40 w 148"/>
              <a:gd name="T71" fmla="*/ 150 h 208"/>
              <a:gd name="T72" fmla="*/ 48 w 148"/>
              <a:gd name="T73" fmla="*/ 138 h 208"/>
              <a:gd name="T74" fmla="*/ 50 w 148"/>
              <a:gd name="T75" fmla="*/ 138 h 208"/>
              <a:gd name="T76" fmla="*/ 50 w 148"/>
              <a:gd name="T77" fmla="*/ 142 h 208"/>
              <a:gd name="T78" fmla="*/ 42 w 148"/>
              <a:gd name="T79" fmla="*/ 152 h 208"/>
              <a:gd name="T80" fmla="*/ 40 w 148"/>
              <a:gd name="T81" fmla="*/ 154 h 208"/>
              <a:gd name="T82" fmla="*/ 40 w 148"/>
              <a:gd name="T83" fmla="*/ 150 h 208"/>
              <a:gd name="T84" fmla="*/ 20 w 148"/>
              <a:gd name="T85" fmla="*/ 178 h 208"/>
              <a:gd name="T86" fmla="*/ 28 w 148"/>
              <a:gd name="T87" fmla="*/ 166 h 208"/>
              <a:gd name="T88" fmla="*/ 32 w 148"/>
              <a:gd name="T89" fmla="*/ 166 h 208"/>
              <a:gd name="T90" fmla="*/ 32 w 148"/>
              <a:gd name="T91" fmla="*/ 168 h 208"/>
              <a:gd name="T92" fmla="*/ 24 w 148"/>
              <a:gd name="T93" fmla="*/ 180 h 208"/>
              <a:gd name="T94" fmla="*/ 20 w 148"/>
              <a:gd name="T95" fmla="*/ 180 h 208"/>
              <a:gd name="T96" fmla="*/ 20 w 148"/>
              <a:gd name="T97" fmla="*/ 178 h 208"/>
              <a:gd name="T98" fmla="*/ 0 w 148"/>
              <a:gd name="T99" fmla="*/ 204 h 208"/>
              <a:gd name="T100" fmla="*/ 8 w 148"/>
              <a:gd name="T101" fmla="*/ 194 h 208"/>
              <a:gd name="T102" fmla="*/ 12 w 148"/>
              <a:gd name="T103" fmla="*/ 194 h 208"/>
              <a:gd name="T104" fmla="*/ 12 w 148"/>
              <a:gd name="T105" fmla="*/ 196 h 208"/>
              <a:gd name="T106" fmla="*/ 4 w 148"/>
              <a:gd name="T107" fmla="*/ 208 h 208"/>
              <a:gd name="T108" fmla="*/ 0 w 148"/>
              <a:gd name="T109" fmla="*/ 208 h 208"/>
              <a:gd name="T110" fmla="*/ 0 w 148"/>
              <a:gd name="T111" fmla="*/ 204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148" h="208">
                <a:moveTo>
                  <a:pt x="136" y="14"/>
                </a:moveTo>
                <a:lnTo>
                  <a:pt x="144" y="2"/>
                </a:lnTo>
                <a:lnTo>
                  <a:pt x="148" y="0"/>
                </a:lnTo>
                <a:lnTo>
                  <a:pt x="148" y="4"/>
                </a:lnTo>
                <a:lnTo>
                  <a:pt x="138" y="16"/>
                </a:lnTo>
                <a:lnTo>
                  <a:pt x="136" y="18"/>
                </a:lnTo>
                <a:lnTo>
                  <a:pt x="136" y="14"/>
                </a:lnTo>
                <a:close/>
                <a:moveTo>
                  <a:pt x="116" y="42"/>
                </a:moveTo>
                <a:lnTo>
                  <a:pt x="124" y="28"/>
                </a:lnTo>
                <a:lnTo>
                  <a:pt x="128" y="28"/>
                </a:lnTo>
                <a:lnTo>
                  <a:pt x="130" y="32"/>
                </a:lnTo>
                <a:lnTo>
                  <a:pt x="122" y="44"/>
                </a:lnTo>
                <a:lnTo>
                  <a:pt x="116" y="44"/>
                </a:lnTo>
                <a:lnTo>
                  <a:pt x="116" y="42"/>
                </a:lnTo>
                <a:close/>
                <a:moveTo>
                  <a:pt x="96" y="68"/>
                </a:moveTo>
                <a:lnTo>
                  <a:pt x="104" y="56"/>
                </a:lnTo>
                <a:lnTo>
                  <a:pt x="108" y="56"/>
                </a:lnTo>
                <a:lnTo>
                  <a:pt x="110" y="60"/>
                </a:lnTo>
                <a:lnTo>
                  <a:pt x="102" y="70"/>
                </a:lnTo>
                <a:lnTo>
                  <a:pt x="98" y="70"/>
                </a:lnTo>
                <a:lnTo>
                  <a:pt x="96" y="68"/>
                </a:lnTo>
                <a:close/>
                <a:moveTo>
                  <a:pt x="76" y="96"/>
                </a:moveTo>
                <a:lnTo>
                  <a:pt x="86" y="84"/>
                </a:lnTo>
                <a:lnTo>
                  <a:pt x="88" y="84"/>
                </a:lnTo>
                <a:lnTo>
                  <a:pt x="90" y="88"/>
                </a:lnTo>
                <a:lnTo>
                  <a:pt x="82" y="98"/>
                </a:lnTo>
                <a:lnTo>
                  <a:pt x="78" y="98"/>
                </a:lnTo>
                <a:lnTo>
                  <a:pt x="76" y="96"/>
                </a:lnTo>
                <a:close/>
                <a:moveTo>
                  <a:pt x="58" y="124"/>
                </a:moveTo>
                <a:lnTo>
                  <a:pt x="68" y="112"/>
                </a:lnTo>
                <a:lnTo>
                  <a:pt x="70" y="110"/>
                </a:lnTo>
                <a:lnTo>
                  <a:pt x="70" y="114"/>
                </a:lnTo>
                <a:lnTo>
                  <a:pt x="62" y="126"/>
                </a:lnTo>
                <a:lnTo>
                  <a:pt x="60" y="126"/>
                </a:lnTo>
                <a:lnTo>
                  <a:pt x="58" y="124"/>
                </a:lnTo>
                <a:close/>
                <a:moveTo>
                  <a:pt x="40" y="150"/>
                </a:moveTo>
                <a:lnTo>
                  <a:pt x="48" y="138"/>
                </a:lnTo>
                <a:lnTo>
                  <a:pt x="50" y="138"/>
                </a:lnTo>
                <a:lnTo>
                  <a:pt x="50" y="142"/>
                </a:lnTo>
                <a:lnTo>
                  <a:pt x="42" y="152"/>
                </a:lnTo>
                <a:lnTo>
                  <a:pt x="40" y="154"/>
                </a:lnTo>
                <a:lnTo>
                  <a:pt x="40" y="150"/>
                </a:lnTo>
                <a:close/>
                <a:moveTo>
                  <a:pt x="20" y="178"/>
                </a:moveTo>
                <a:lnTo>
                  <a:pt x="28" y="166"/>
                </a:lnTo>
                <a:lnTo>
                  <a:pt x="32" y="166"/>
                </a:lnTo>
                <a:lnTo>
                  <a:pt x="32" y="168"/>
                </a:lnTo>
                <a:lnTo>
                  <a:pt x="24" y="180"/>
                </a:lnTo>
                <a:lnTo>
                  <a:pt x="20" y="180"/>
                </a:lnTo>
                <a:lnTo>
                  <a:pt x="20" y="178"/>
                </a:lnTo>
                <a:close/>
                <a:moveTo>
                  <a:pt x="0" y="204"/>
                </a:moveTo>
                <a:lnTo>
                  <a:pt x="8" y="194"/>
                </a:lnTo>
                <a:lnTo>
                  <a:pt x="12" y="194"/>
                </a:lnTo>
                <a:lnTo>
                  <a:pt x="12" y="196"/>
                </a:lnTo>
                <a:lnTo>
                  <a:pt x="4" y="208"/>
                </a:lnTo>
                <a:lnTo>
                  <a:pt x="0" y="208"/>
                </a:lnTo>
                <a:lnTo>
                  <a:pt x="0" y="20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0" name="Freeform 21"/>
          <p:cNvSpPr>
            <a:spLocks noEditPoints="1"/>
          </p:cNvSpPr>
          <p:nvPr/>
        </p:nvSpPr>
        <p:spPr bwMode="auto">
          <a:xfrm>
            <a:off x="4206875" y="1740247"/>
            <a:ext cx="260350" cy="368300"/>
          </a:xfrm>
          <a:custGeom>
            <a:avLst/>
            <a:gdLst>
              <a:gd name="T0" fmla="*/ 154 w 164"/>
              <a:gd name="T1" fmla="*/ 10 h 232"/>
              <a:gd name="T2" fmla="*/ 160 w 164"/>
              <a:gd name="T3" fmla="*/ 2 h 232"/>
              <a:gd name="T4" fmla="*/ 164 w 164"/>
              <a:gd name="T5" fmla="*/ 0 h 232"/>
              <a:gd name="T6" fmla="*/ 164 w 164"/>
              <a:gd name="T7" fmla="*/ 4 h 232"/>
              <a:gd name="T8" fmla="*/ 160 w 164"/>
              <a:gd name="T9" fmla="*/ 12 h 232"/>
              <a:gd name="T10" fmla="*/ 154 w 164"/>
              <a:gd name="T11" fmla="*/ 12 h 232"/>
              <a:gd name="T12" fmla="*/ 154 w 164"/>
              <a:gd name="T13" fmla="*/ 10 h 232"/>
              <a:gd name="T14" fmla="*/ 134 w 164"/>
              <a:gd name="T15" fmla="*/ 38 h 232"/>
              <a:gd name="T16" fmla="*/ 142 w 164"/>
              <a:gd name="T17" fmla="*/ 24 h 232"/>
              <a:gd name="T18" fmla="*/ 146 w 164"/>
              <a:gd name="T19" fmla="*/ 24 h 232"/>
              <a:gd name="T20" fmla="*/ 148 w 164"/>
              <a:gd name="T21" fmla="*/ 28 h 232"/>
              <a:gd name="T22" fmla="*/ 140 w 164"/>
              <a:gd name="T23" fmla="*/ 38 h 232"/>
              <a:gd name="T24" fmla="*/ 136 w 164"/>
              <a:gd name="T25" fmla="*/ 40 h 232"/>
              <a:gd name="T26" fmla="*/ 134 w 164"/>
              <a:gd name="T27" fmla="*/ 38 h 232"/>
              <a:gd name="T28" fmla="*/ 116 w 164"/>
              <a:gd name="T29" fmla="*/ 64 h 232"/>
              <a:gd name="T30" fmla="*/ 124 w 164"/>
              <a:gd name="T31" fmla="*/ 52 h 232"/>
              <a:gd name="T32" fmla="*/ 126 w 164"/>
              <a:gd name="T33" fmla="*/ 52 h 232"/>
              <a:gd name="T34" fmla="*/ 128 w 164"/>
              <a:gd name="T35" fmla="*/ 56 h 232"/>
              <a:gd name="T36" fmla="*/ 120 w 164"/>
              <a:gd name="T37" fmla="*/ 66 h 232"/>
              <a:gd name="T38" fmla="*/ 116 w 164"/>
              <a:gd name="T39" fmla="*/ 66 h 232"/>
              <a:gd name="T40" fmla="*/ 116 w 164"/>
              <a:gd name="T41" fmla="*/ 64 h 232"/>
              <a:gd name="T42" fmla="*/ 96 w 164"/>
              <a:gd name="T43" fmla="*/ 92 h 232"/>
              <a:gd name="T44" fmla="*/ 106 w 164"/>
              <a:gd name="T45" fmla="*/ 80 h 232"/>
              <a:gd name="T46" fmla="*/ 108 w 164"/>
              <a:gd name="T47" fmla="*/ 80 h 232"/>
              <a:gd name="T48" fmla="*/ 108 w 164"/>
              <a:gd name="T49" fmla="*/ 82 h 232"/>
              <a:gd name="T50" fmla="*/ 100 w 164"/>
              <a:gd name="T51" fmla="*/ 94 h 232"/>
              <a:gd name="T52" fmla="*/ 98 w 164"/>
              <a:gd name="T53" fmla="*/ 94 h 232"/>
              <a:gd name="T54" fmla="*/ 96 w 164"/>
              <a:gd name="T55" fmla="*/ 92 h 232"/>
              <a:gd name="T56" fmla="*/ 78 w 164"/>
              <a:gd name="T57" fmla="*/ 118 h 232"/>
              <a:gd name="T58" fmla="*/ 86 w 164"/>
              <a:gd name="T59" fmla="*/ 108 h 232"/>
              <a:gd name="T60" fmla="*/ 90 w 164"/>
              <a:gd name="T61" fmla="*/ 106 h 232"/>
              <a:gd name="T62" fmla="*/ 90 w 164"/>
              <a:gd name="T63" fmla="*/ 108 h 232"/>
              <a:gd name="T64" fmla="*/ 80 w 164"/>
              <a:gd name="T65" fmla="*/ 122 h 232"/>
              <a:gd name="T66" fmla="*/ 78 w 164"/>
              <a:gd name="T67" fmla="*/ 122 h 232"/>
              <a:gd name="T68" fmla="*/ 78 w 164"/>
              <a:gd name="T69" fmla="*/ 118 h 232"/>
              <a:gd name="T70" fmla="*/ 58 w 164"/>
              <a:gd name="T71" fmla="*/ 146 h 232"/>
              <a:gd name="T72" fmla="*/ 66 w 164"/>
              <a:gd name="T73" fmla="*/ 134 h 232"/>
              <a:gd name="T74" fmla="*/ 70 w 164"/>
              <a:gd name="T75" fmla="*/ 134 h 232"/>
              <a:gd name="T76" fmla="*/ 70 w 164"/>
              <a:gd name="T77" fmla="*/ 136 h 232"/>
              <a:gd name="T78" fmla="*/ 62 w 164"/>
              <a:gd name="T79" fmla="*/ 148 h 232"/>
              <a:gd name="T80" fmla="*/ 58 w 164"/>
              <a:gd name="T81" fmla="*/ 150 h 232"/>
              <a:gd name="T82" fmla="*/ 58 w 164"/>
              <a:gd name="T83" fmla="*/ 146 h 232"/>
              <a:gd name="T84" fmla="*/ 38 w 164"/>
              <a:gd name="T85" fmla="*/ 172 h 232"/>
              <a:gd name="T86" fmla="*/ 46 w 164"/>
              <a:gd name="T87" fmla="*/ 162 h 232"/>
              <a:gd name="T88" fmla="*/ 50 w 164"/>
              <a:gd name="T89" fmla="*/ 162 h 232"/>
              <a:gd name="T90" fmla="*/ 50 w 164"/>
              <a:gd name="T91" fmla="*/ 164 h 232"/>
              <a:gd name="T92" fmla="*/ 42 w 164"/>
              <a:gd name="T93" fmla="*/ 176 h 232"/>
              <a:gd name="T94" fmla="*/ 38 w 164"/>
              <a:gd name="T95" fmla="*/ 176 h 232"/>
              <a:gd name="T96" fmla="*/ 38 w 164"/>
              <a:gd name="T97" fmla="*/ 172 h 232"/>
              <a:gd name="T98" fmla="*/ 18 w 164"/>
              <a:gd name="T99" fmla="*/ 200 h 232"/>
              <a:gd name="T100" fmla="*/ 28 w 164"/>
              <a:gd name="T101" fmla="*/ 188 h 232"/>
              <a:gd name="T102" fmla="*/ 30 w 164"/>
              <a:gd name="T103" fmla="*/ 188 h 232"/>
              <a:gd name="T104" fmla="*/ 30 w 164"/>
              <a:gd name="T105" fmla="*/ 192 h 232"/>
              <a:gd name="T106" fmla="*/ 22 w 164"/>
              <a:gd name="T107" fmla="*/ 204 h 232"/>
              <a:gd name="T108" fmla="*/ 18 w 164"/>
              <a:gd name="T109" fmla="*/ 204 h 232"/>
              <a:gd name="T110" fmla="*/ 18 w 164"/>
              <a:gd name="T111" fmla="*/ 200 h 232"/>
              <a:gd name="T112" fmla="*/ 0 w 164"/>
              <a:gd name="T113" fmla="*/ 228 h 232"/>
              <a:gd name="T114" fmla="*/ 8 w 164"/>
              <a:gd name="T115" fmla="*/ 216 h 232"/>
              <a:gd name="T116" fmla="*/ 10 w 164"/>
              <a:gd name="T117" fmla="*/ 216 h 232"/>
              <a:gd name="T118" fmla="*/ 10 w 164"/>
              <a:gd name="T119" fmla="*/ 218 h 232"/>
              <a:gd name="T120" fmla="*/ 2 w 164"/>
              <a:gd name="T121" fmla="*/ 232 h 232"/>
              <a:gd name="T122" fmla="*/ 0 w 164"/>
              <a:gd name="T123" fmla="*/ 232 h 232"/>
              <a:gd name="T124" fmla="*/ 0 w 164"/>
              <a:gd name="T125" fmla="*/ 228 h 2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64" h="232">
                <a:moveTo>
                  <a:pt x="154" y="10"/>
                </a:moveTo>
                <a:lnTo>
                  <a:pt x="160" y="2"/>
                </a:lnTo>
                <a:lnTo>
                  <a:pt x="164" y="0"/>
                </a:lnTo>
                <a:lnTo>
                  <a:pt x="164" y="4"/>
                </a:lnTo>
                <a:lnTo>
                  <a:pt x="160" y="12"/>
                </a:lnTo>
                <a:lnTo>
                  <a:pt x="154" y="12"/>
                </a:lnTo>
                <a:lnTo>
                  <a:pt x="154" y="10"/>
                </a:lnTo>
                <a:close/>
                <a:moveTo>
                  <a:pt x="134" y="38"/>
                </a:moveTo>
                <a:lnTo>
                  <a:pt x="142" y="24"/>
                </a:lnTo>
                <a:lnTo>
                  <a:pt x="146" y="24"/>
                </a:lnTo>
                <a:lnTo>
                  <a:pt x="148" y="28"/>
                </a:lnTo>
                <a:lnTo>
                  <a:pt x="140" y="38"/>
                </a:lnTo>
                <a:lnTo>
                  <a:pt x="136" y="40"/>
                </a:lnTo>
                <a:lnTo>
                  <a:pt x="134" y="38"/>
                </a:lnTo>
                <a:close/>
                <a:moveTo>
                  <a:pt x="116" y="64"/>
                </a:moveTo>
                <a:lnTo>
                  <a:pt x="124" y="52"/>
                </a:lnTo>
                <a:lnTo>
                  <a:pt x="126" y="52"/>
                </a:lnTo>
                <a:lnTo>
                  <a:pt x="128" y="56"/>
                </a:lnTo>
                <a:lnTo>
                  <a:pt x="120" y="66"/>
                </a:lnTo>
                <a:lnTo>
                  <a:pt x="116" y="66"/>
                </a:lnTo>
                <a:lnTo>
                  <a:pt x="116" y="64"/>
                </a:lnTo>
                <a:close/>
                <a:moveTo>
                  <a:pt x="96" y="92"/>
                </a:moveTo>
                <a:lnTo>
                  <a:pt x="106" y="80"/>
                </a:lnTo>
                <a:lnTo>
                  <a:pt x="108" y="80"/>
                </a:lnTo>
                <a:lnTo>
                  <a:pt x="108" y="82"/>
                </a:lnTo>
                <a:lnTo>
                  <a:pt x="100" y="94"/>
                </a:lnTo>
                <a:lnTo>
                  <a:pt x="98" y="94"/>
                </a:lnTo>
                <a:lnTo>
                  <a:pt x="96" y="92"/>
                </a:lnTo>
                <a:close/>
                <a:moveTo>
                  <a:pt x="78" y="118"/>
                </a:moveTo>
                <a:lnTo>
                  <a:pt x="86" y="108"/>
                </a:lnTo>
                <a:lnTo>
                  <a:pt x="90" y="106"/>
                </a:lnTo>
                <a:lnTo>
                  <a:pt x="90" y="108"/>
                </a:lnTo>
                <a:lnTo>
                  <a:pt x="80" y="122"/>
                </a:lnTo>
                <a:lnTo>
                  <a:pt x="78" y="122"/>
                </a:lnTo>
                <a:lnTo>
                  <a:pt x="78" y="118"/>
                </a:lnTo>
                <a:close/>
                <a:moveTo>
                  <a:pt x="58" y="146"/>
                </a:moveTo>
                <a:lnTo>
                  <a:pt x="66" y="134"/>
                </a:lnTo>
                <a:lnTo>
                  <a:pt x="70" y="134"/>
                </a:lnTo>
                <a:lnTo>
                  <a:pt x="70" y="136"/>
                </a:lnTo>
                <a:lnTo>
                  <a:pt x="62" y="148"/>
                </a:lnTo>
                <a:lnTo>
                  <a:pt x="58" y="150"/>
                </a:lnTo>
                <a:lnTo>
                  <a:pt x="58" y="146"/>
                </a:lnTo>
                <a:close/>
                <a:moveTo>
                  <a:pt x="38" y="172"/>
                </a:moveTo>
                <a:lnTo>
                  <a:pt x="46" y="162"/>
                </a:lnTo>
                <a:lnTo>
                  <a:pt x="50" y="162"/>
                </a:lnTo>
                <a:lnTo>
                  <a:pt x="50" y="164"/>
                </a:lnTo>
                <a:lnTo>
                  <a:pt x="42" y="176"/>
                </a:lnTo>
                <a:lnTo>
                  <a:pt x="38" y="176"/>
                </a:lnTo>
                <a:lnTo>
                  <a:pt x="38" y="172"/>
                </a:lnTo>
                <a:close/>
                <a:moveTo>
                  <a:pt x="18" y="200"/>
                </a:moveTo>
                <a:lnTo>
                  <a:pt x="28" y="188"/>
                </a:lnTo>
                <a:lnTo>
                  <a:pt x="30" y="188"/>
                </a:lnTo>
                <a:lnTo>
                  <a:pt x="30" y="192"/>
                </a:lnTo>
                <a:lnTo>
                  <a:pt x="22" y="204"/>
                </a:lnTo>
                <a:lnTo>
                  <a:pt x="18" y="204"/>
                </a:lnTo>
                <a:lnTo>
                  <a:pt x="18" y="200"/>
                </a:lnTo>
                <a:close/>
                <a:moveTo>
                  <a:pt x="0" y="228"/>
                </a:moveTo>
                <a:lnTo>
                  <a:pt x="8" y="216"/>
                </a:lnTo>
                <a:lnTo>
                  <a:pt x="10" y="216"/>
                </a:lnTo>
                <a:lnTo>
                  <a:pt x="10" y="218"/>
                </a:lnTo>
                <a:lnTo>
                  <a:pt x="2" y="232"/>
                </a:lnTo>
                <a:lnTo>
                  <a:pt x="0" y="232"/>
                </a:lnTo>
                <a:lnTo>
                  <a:pt x="0" y="228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1" name="Freeform 22"/>
          <p:cNvSpPr>
            <a:spLocks noEditPoints="1"/>
          </p:cNvSpPr>
          <p:nvPr/>
        </p:nvSpPr>
        <p:spPr bwMode="auto">
          <a:xfrm>
            <a:off x="6416675" y="4188172"/>
            <a:ext cx="206375" cy="285750"/>
          </a:xfrm>
          <a:custGeom>
            <a:avLst/>
            <a:gdLst>
              <a:gd name="T0" fmla="*/ 8 w 130"/>
              <a:gd name="T1" fmla="*/ 14 h 180"/>
              <a:gd name="T2" fmla="*/ 0 w 130"/>
              <a:gd name="T3" fmla="*/ 4 h 180"/>
              <a:gd name="T4" fmla="*/ 2 w 130"/>
              <a:gd name="T5" fmla="*/ 0 h 180"/>
              <a:gd name="T6" fmla="*/ 4 w 130"/>
              <a:gd name="T7" fmla="*/ 0 h 180"/>
              <a:gd name="T8" fmla="*/ 12 w 130"/>
              <a:gd name="T9" fmla="*/ 12 h 180"/>
              <a:gd name="T10" fmla="*/ 12 w 130"/>
              <a:gd name="T11" fmla="*/ 16 h 180"/>
              <a:gd name="T12" fmla="*/ 8 w 130"/>
              <a:gd name="T13" fmla="*/ 14 h 180"/>
              <a:gd name="T14" fmla="*/ 28 w 130"/>
              <a:gd name="T15" fmla="*/ 42 h 180"/>
              <a:gd name="T16" fmla="*/ 18 w 130"/>
              <a:gd name="T17" fmla="*/ 30 h 180"/>
              <a:gd name="T18" fmla="*/ 20 w 130"/>
              <a:gd name="T19" fmla="*/ 28 h 180"/>
              <a:gd name="T20" fmla="*/ 24 w 130"/>
              <a:gd name="T21" fmla="*/ 28 h 180"/>
              <a:gd name="T22" fmla="*/ 32 w 130"/>
              <a:gd name="T23" fmla="*/ 40 h 180"/>
              <a:gd name="T24" fmla="*/ 30 w 130"/>
              <a:gd name="T25" fmla="*/ 42 h 180"/>
              <a:gd name="T26" fmla="*/ 28 w 130"/>
              <a:gd name="T27" fmla="*/ 42 h 180"/>
              <a:gd name="T28" fmla="*/ 46 w 130"/>
              <a:gd name="T29" fmla="*/ 70 h 180"/>
              <a:gd name="T30" fmla="*/ 38 w 130"/>
              <a:gd name="T31" fmla="*/ 58 h 180"/>
              <a:gd name="T32" fmla="*/ 40 w 130"/>
              <a:gd name="T33" fmla="*/ 56 h 180"/>
              <a:gd name="T34" fmla="*/ 44 w 130"/>
              <a:gd name="T35" fmla="*/ 56 h 180"/>
              <a:gd name="T36" fmla="*/ 52 w 130"/>
              <a:gd name="T37" fmla="*/ 66 h 180"/>
              <a:gd name="T38" fmla="*/ 50 w 130"/>
              <a:gd name="T39" fmla="*/ 70 h 180"/>
              <a:gd name="T40" fmla="*/ 46 w 130"/>
              <a:gd name="T41" fmla="*/ 70 h 180"/>
              <a:gd name="T42" fmla="*/ 66 w 130"/>
              <a:gd name="T43" fmla="*/ 96 h 180"/>
              <a:gd name="T44" fmla="*/ 58 w 130"/>
              <a:gd name="T45" fmla="*/ 84 h 180"/>
              <a:gd name="T46" fmla="*/ 60 w 130"/>
              <a:gd name="T47" fmla="*/ 82 h 180"/>
              <a:gd name="T48" fmla="*/ 64 w 130"/>
              <a:gd name="T49" fmla="*/ 84 h 180"/>
              <a:gd name="T50" fmla="*/ 72 w 130"/>
              <a:gd name="T51" fmla="*/ 94 h 180"/>
              <a:gd name="T52" fmla="*/ 70 w 130"/>
              <a:gd name="T53" fmla="*/ 98 h 180"/>
              <a:gd name="T54" fmla="*/ 66 w 130"/>
              <a:gd name="T55" fmla="*/ 96 h 180"/>
              <a:gd name="T56" fmla="*/ 86 w 130"/>
              <a:gd name="T57" fmla="*/ 124 h 180"/>
              <a:gd name="T58" fmla="*/ 78 w 130"/>
              <a:gd name="T59" fmla="*/ 112 h 180"/>
              <a:gd name="T60" fmla="*/ 78 w 130"/>
              <a:gd name="T61" fmla="*/ 110 h 180"/>
              <a:gd name="T62" fmla="*/ 82 w 130"/>
              <a:gd name="T63" fmla="*/ 110 h 180"/>
              <a:gd name="T64" fmla="*/ 90 w 130"/>
              <a:gd name="T65" fmla="*/ 122 h 180"/>
              <a:gd name="T66" fmla="*/ 90 w 130"/>
              <a:gd name="T67" fmla="*/ 126 h 180"/>
              <a:gd name="T68" fmla="*/ 86 w 130"/>
              <a:gd name="T69" fmla="*/ 124 h 180"/>
              <a:gd name="T70" fmla="*/ 106 w 130"/>
              <a:gd name="T71" fmla="*/ 152 h 180"/>
              <a:gd name="T72" fmla="*/ 98 w 130"/>
              <a:gd name="T73" fmla="*/ 140 h 180"/>
              <a:gd name="T74" fmla="*/ 98 w 130"/>
              <a:gd name="T75" fmla="*/ 136 h 180"/>
              <a:gd name="T76" fmla="*/ 100 w 130"/>
              <a:gd name="T77" fmla="*/ 136 h 180"/>
              <a:gd name="T78" fmla="*/ 110 w 130"/>
              <a:gd name="T79" fmla="*/ 148 h 180"/>
              <a:gd name="T80" fmla="*/ 108 w 130"/>
              <a:gd name="T81" fmla="*/ 152 h 180"/>
              <a:gd name="T82" fmla="*/ 106 w 130"/>
              <a:gd name="T83" fmla="*/ 152 h 180"/>
              <a:gd name="T84" fmla="*/ 126 w 130"/>
              <a:gd name="T85" fmla="*/ 180 h 180"/>
              <a:gd name="T86" fmla="*/ 116 w 130"/>
              <a:gd name="T87" fmla="*/ 168 h 180"/>
              <a:gd name="T88" fmla="*/ 116 w 130"/>
              <a:gd name="T89" fmla="*/ 164 h 180"/>
              <a:gd name="T90" fmla="*/ 120 w 130"/>
              <a:gd name="T91" fmla="*/ 164 h 180"/>
              <a:gd name="T92" fmla="*/ 130 w 130"/>
              <a:gd name="T93" fmla="*/ 176 h 180"/>
              <a:gd name="T94" fmla="*/ 128 w 130"/>
              <a:gd name="T95" fmla="*/ 180 h 180"/>
              <a:gd name="T96" fmla="*/ 126 w 130"/>
              <a:gd name="T9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80">
                <a:moveTo>
                  <a:pt x="8" y="14"/>
                </a:moveTo>
                <a:lnTo>
                  <a:pt x="0" y="4"/>
                </a:lnTo>
                <a:lnTo>
                  <a:pt x="2" y="0"/>
                </a:lnTo>
                <a:lnTo>
                  <a:pt x="4" y="0"/>
                </a:lnTo>
                <a:lnTo>
                  <a:pt x="12" y="12"/>
                </a:lnTo>
                <a:lnTo>
                  <a:pt x="12" y="16"/>
                </a:lnTo>
                <a:lnTo>
                  <a:pt x="8" y="14"/>
                </a:lnTo>
                <a:close/>
                <a:moveTo>
                  <a:pt x="28" y="42"/>
                </a:moveTo>
                <a:lnTo>
                  <a:pt x="18" y="30"/>
                </a:lnTo>
                <a:lnTo>
                  <a:pt x="20" y="28"/>
                </a:lnTo>
                <a:lnTo>
                  <a:pt x="24" y="28"/>
                </a:lnTo>
                <a:lnTo>
                  <a:pt x="32" y="40"/>
                </a:lnTo>
                <a:lnTo>
                  <a:pt x="30" y="42"/>
                </a:lnTo>
                <a:lnTo>
                  <a:pt x="28" y="42"/>
                </a:lnTo>
                <a:close/>
                <a:moveTo>
                  <a:pt x="46" y="70"/>
                </a:moveTo>
                <a:lnTo>
                  <a:pt x="38" y="58"/>
                </a:lnTo>
                <a:lnTo>
                  <a:pt x="40" y="56"/>
                </a:lnTo>
                <a:lnTo>
                  <a:pt x="44" y="56"/>
                </a:lnTo>
                <a:lnTo>
                  <a:pt x="52" y="66"/>
                </a:lnTo>
                <a:lnTo>
                  <a:pt x="50" y="70"/>
                </a:lnTo>
                <a:lnTo>
                  <a:pt x="46" y="70"/>
                </a:lnTo>
                <a:close/>
                <a:moveTo>
                  <a:pt x="66" y="96"/>
                </a:moveTo>
                <a:lnTo>
                  <a:pt x="58" y="84"/>
                </a:lnTo>
                <a:lnTo>
                  <a:pt x="60" y="82"/>
                </a:lnTo>
                <a:lnTo>
                  <a:pt x="64" y="84"/>
                </a:lnTo>
                <a:lnTo>
                  <a:pt x="72" y="94"/>
                </a:lnTo>
                <a:lnTo>
                  <a:pt x="70" y="98"/>
                </a:lnTo>
                <a:lnTo>
                  <a:pt x="66" y="96"/>
                </a:lnTo>
                <a:close/>
                <a:moveTo>
                  <a:pt x="86" y="124"/>
                </a:moveTo>
                <a:lnTo>
                  <a:pt x="78" y="112"/>
                </a:lnTo>
                <a:lnTo>
                  <a:pt x="78" y="110"/>
                </a:lnTo>
                <a:lnTo>
                  <a:pt x="82" y="110"/>
                </a:lnTo>
                <a:lnTo>
                  <a:pt x="90" y="122"/>
                </a:lnTo>
                <a:lnTo>
                  <a:pt x="90" y="126"/>
                </a:lnTo>
                <a:lnTo>
                  <a:pt x="86" y="124"/>
                </a:lnTo>
                <a:close/>
                <a:moveTo>
                  <a:pt x="106" y="152"/>
                </a:moveTo>
                <a:lnTo>
                  <a:pt x="98" y="140"/>
                </a:lnTo>
                <a:lnTo>
                  <a:pt x="98" y="136"/>
                </a:lnTo>
                <a:lnTo>
                  <a:pt x="100" y="136"/>
                </a:lnTo>
                <a:lnTo>
                  <a:pt x="110" y="148"/>
                </a:lnTo>
                <a:lnTo>
                  <a:pt x="108" y="152"/>
                </a:lnTo>
                <a:lnTo>
                  <a:pt x="106" y="152"/>
                </a:lnTo>
                <a:close/>
                <a:moveTo>
                  <a:pt x="126" y="180"/>
                </a:moveTo>
                <a:lnTo>
                  <a:pt x="116" y="168"/>
                </a:lnTo>
                <a:lnTo>
                  <a:pt x="116" y="164"/>
                </a:lnTo>
                <a:lnTo>
                  <a:pt x="120" y="164"/>
                </a:lnTo>
                <a:lnTo>
                  <a:pt x="130" y="176"/>
                </a:lnTo>
                <a:lnTo>
                  <a:pt x="128" y="180"/>
                </a:lnTo>
                <a:lnTo>
                  <a:pt x="126" y="18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2" name="Freeform 23"/>
          <p:cNvSpPr>
            <a:spLocks noEditPoints="1"/>
          </p:cNvSpPr>
          <p:nvPr/>
        </p:nvSpPr>
        <p:spPr bwMode="auto">
          <a:xfrm>
            <a:off x="6200775" y="3883372"/>
            <a:ext cx="203200" cy="285750"/>
          </a:xfrm>
          <a:custGeom>
            <a:avLst/>
            <a:gdLst>
              <a:gd name="T0" fmla="*/ 8 w 128"/>
              <a:gd name="T1" fmla="*/ 16 h 180"/>
              <a:gd name="T2" fmla="*/ 0 w 128"/>
              <a:gd name="T3" fmla="*/ 4 h 180"/>
              <a:gd name="T4" fmla="*/ 0 w 128"/>
              <a:gd name="T5" fmla="*/ 0 h 180"/>
              <a:gd name="T6" fmla="*/ 4 w 128"/>
              <a:gd name="T7" fmla="*/ 0 h 180"/>
              <a:gd name="T8" fmla="*/ 12 w 128"/>
              <a:gd name="T9" fmla="*/ 12 h 180"/>
              <a:gd name="T10" fmla="*/ 12 w 128"/>
              <a:gd name="T11" fmla="*/ 16 h 180"/>
              <a:gd name="T12" fmla="*/ 8 w 128"/>
              <a:gd name="T13" fmla="*/ 16 h 180"/>
              <a:gd name="T14" fmla="*/ 28 w 128"/>
              <a:gd name="T15" fmla="*/ 44 h 180"/>
              <a:gd name="T16" fmla="*/ 20 w 128"/>
              <a:gd name="T17" fmla="*/ 32 h 180"/>
              <a:gd name="T18" fmla="*/ 20 w 128"/>
              <a:gd name="T19" fmla="*/ 28 h 180"/>
              <a:gd name="T20" fmla="*/ 22 w 128"/>
              <a:gd name="T21" fmla="*/ 28 h 180"/>
              <a:gd name="T22" fmla="*/ 30 w 128"/>
              <a:gd name="T23" fmla="*/ 40 h 180"/>
              <a:gd name="T24" fmla="*/ 30 w 128"/>
              <a:gd name="T25" fmla="*/ 44 h 180"/>
              <a:gd name="T26" fmla="*/ 28 w 128"/>
              <a:gd name="T27" fmla="*/ 44 h 180"/>
              <a:gd name="T28" fmla="*/ 48 w 128"/>
              <a:gd name="T29" fmla="*/ 72 h 180"/>
              <a:gd name="T30" fmla="*/ 40 w 128"/>
              <a:gd name="T31" fmla="*/ 58 h 180"/>
              <a:gd name="T32" fmla="*/ 40 w 128"/>
              <a:gd name="T33" fmla="*/ 54 h 180"/>
              <a:gd name="T34" fmla="*/ 42 w 128"/>
              <a:gd name="T35" fmla="*/ 56 h 180"/>
              <a:gd name="T36" fmla="*/ 50 w 128"/>
              <a:gd name="T37" fmla="*/ 68 h 180"/>
              <a:gd name="T38" fmla="*/ 50 w 128"/>
              <a:gd name="T39" fmla="*/ 72 h 180"/>
              <a:gd name="T40" fmla="*/ 48 w 128"/>
              <a:gd name="T41" fmla="*/ 72 h 180"/>
              <a:gd name="T42" fmla="*/ 66 w 128"/>
              <a:gd name="T43" fmla="*/ 98 h 180"/>
              <a:gd name="T44" fmla="*/ 58 w 128"/>
              <a:gd name="T45" fmla="*/ 86 h 180"/>
              <a:gd name="T46" fmla="*/ 58 w 128"/>
              <a:gd name="T47" fmla="*/ 82 h 180"/>
              <a:gd name="T48" fmla="*/ 62 w 128"/>
              <a:gd name="T49" fmla="*/ 82 h 180"/>
              <a:gd name="T50" fmla="*/ 70 w 128"/>
              <a:gd name="T51" fmla="*/ 96 h 180"/>
              <a:gd name="T52" fmla="*/ 70 w 128"/>
              <a:gd name="T53" fmla="*/ 98 h 180"/>
              <a:gd name="T54" fmla="*/ 66 w 128"/>
              <a:gd name="T55" fmla="*/ 98 h 180"/>
              <a:gd name="T56" fmla="*/ 86 w 128"/>
              <a:gd name="T57" fmla="*/ 124 h 180"/>
              <a:gd name="T58" fmla="*/ 78 w 128"/>
              <a:gd name="T59" fmla="*/ 114 h 180"/>
              <a:gd name="T60" fmla="*/ 78 w 128"/>
              <a:gd name="T61" fmla="*/ 110 h 180"/>
              <a:gd name="T62" fmla="*/ 82 w 128"/>
              <a:gd name="T63" fmla="*/ 110 h 180"/>
              <a:gd name="T64" fmla="*/ 90 w 128"/>
              <a:gd name="T65" fmla="*/ 122 h 180"/>
              <a:gd name="T66" fmla="*/ 90 w 128"/>
              <a:gd name="T67" fmla="*/ 124 h 180"/>
              <a:gd name="T68" fmla="*/ 86 w 128"/>
              <a:gd name="T69" fmla="*/ 124 h 180"/>
              <a:gd name="T70" fmla="*/ 106 w 128"/>
              <a:gd name="T71" fmla="*/ 152 h 180"/>
              <a:gd name="T72" fmla="*/ 96 w 128"/>
              <a:gd name="T73" fmla="*/ 142 h 180"/>
              <a:gd name="T74" fmla="*/ 98 w 128"/>
              <a:gd name="T75" fmla="*/ 138 h 180"/>
              <a:gd name="T76" fmla="*/ 102 w 128"/>
              <a:gd name="T77" fmla="*/ 138 h 180"/>
              <a:gd name="T78" fmla="*/ 110 w 128"/>
              <a:gd name="T79" fmla="*/ 150 h 180"/>
              <a:gd name="T80" fmla="*/ 110 w 128"/>
              <a:gd name="T81" fmla="*/ 152 h 180"/>
              <a:gd name="T82" fmla="*/ 106 w 128"/>
              <a:gd name="T83" fmla="*/ 152 h 180"/>
              <a:gd name="T84" fmla="*/ 126 w 128"/>
              <a:gd name="T85" fmla="*/ 180 h 180"/>
              <a:gd name="T86" fmla="*/ 116 w 128"/>
              <a:gd name="T87" fmla="*/ 168 h 180"/>
              <a:gd name="T88" fmla="*/ 118 w 128"/>
              <a:gd name="T89" fmla="*/ 164 h 180"/>
              <a:gd name="T90" fmla="*/ 120 w 128"/>
              <a:gd name="T91" fmla="*/ 166 h 180"/>
              <a:gd name="T92" fmla="*/ 128 w 128"/>
              <a:gd name="T93" fmla="*/ 178 h 180"/>
              <a:gd name="T94" fmla="*/ 128 w 128"/>
              <a:gd name="T95" fmla="*/ 180 h 180"/>
              <a:gd name="T96" fmla="*/ 126 w 128"/>
              <a:gd name="T9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80">
                <a:moveTo>
                  <a:pt x="8" y="16"/>
                </a:move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12"/>
                </a:lnTo>
                <a:lnTo>
                  <a:pt x="12" y="16"/>
                </a:lnTo>
                <a:lnTo>
                  <a:pt x="8" y="16"/>
                </a:lnTo>
                <a:close/>
                <a:moveTo>
                  <a:pt x="28" y="44"/>
                </a:moveTo>
                <a:lnTo>
                  <a:pt x="20" y="32"/>
                </a:lnTo>
                <a:lnTo>
                  <a:pt x="20" y="28"/>
                </a:lnTo>
                <a:lnTo>
                  <a:pt x="22" y="28"/>
                </a:lnTo>
                <a:lnTo>
                  <a:pt x="30" y="40"/>
                </a:lnTo>
                <a:lnTo>
                  <a:pt x="30" y="44"/>
                </a:lnTo>
                <a:lnTo>
                  <a:pt x="28" y="44"/>
                </a:lnTo>
                <a:close/>
                <a:moveTo>
                  <a:pt x="48" y="72"/>
                </a:moveTo>
                <a:lnTo>
                  <a:pt x="40" y="58"/>
                </a:lnTo>
                <a:lnTo>
                  <a:pt x="40" y="54"/>
                </a:lnTo>
                <a:lnTo>
                  <a:pt x="42" y="56"/>
                </a:lnTo>
                <a:lnTo>
                  <a:pt x="50" y="68"/>
                </a:lnTo>
                <a:lnTo>
                  <a:pt x="50" y="72"/>
                </a:lnTo>
                <a:lnTo>
                  <a:pt x="48" y="72"/>
                </a:lnTo>
                <a:close/>
                <a:moveTo>
                  <a:pt x="66" y="98"/>
                </a:moveTo>
                <a:lnTo>
                  <a:pt x="58" y="86"/>
                </a:lnTo>
                <a:lnTo>
                  <a:pt x="58" y="82"/>
                </a:lnTo>
                <a:lnTo>
                  <a:pt x="62" y="82"/>
                </a:lnTo>
                <a:lnTo>
                  <a:pt x="70" y="96"/>
                </a:lnTo>
                <a:lnTo>
                  <a:pt x="70" y="98"/>
                </a:lnTo>
                <a:lnTo>
                  <a:pt x="66" y="98"/>
                </a:lnTo>
                <a:close/>
                <a:moveTo>
                  <a:pt x="86" y="124"/>
                </a:moveTo>
                <a:lnTo>
                  <a:pt x="78" y="114"/>
                </a:lnTo>
                <a:lnTo>
                  <a:pt x="78" y="110"/>
                </a:lnTo>
                <a:lnTo>
                  <a:pt x="82" y="110"/>
                </a:lnTo>
                <a:lnTo>
                  <a:pt x="90" y="122"/>
                </a:lnTo>
                <a:lnTo>
                  <a:pt x="90" y="124"/>
                </a:lnTo>
                <a:lnTo>
                  <a:pt x="86" y="124"/>
                </a:lnTo>
                <a:close/>
                <a:moveTo>
                  <a:pt x="106" y="152"/>
                </a:moveTo>
                <a:lnTo>
                  <a:pt x="96" y="142"/>
                </a:lnTo>
                <a:lnTo>
                  <a:pt x="98" y="138"/>
                </a:lnTo>
                <a:lnTo>
                  <a:pt x="102" y="138"/>
                </a:lnTo>
                <a:lnTo>
                  <a:pt x="110" y="150"/>
                </a:lnTo>
                <a:lnTo>
                  <a:pt x="110" y="152"/>
                </a:lnTo>
                <a:lnTo>
                  <a:pt x="106" y="152"/>
                </a:lnTo>
                <a:close/>
                <a:moveTo>
                  <a:pt x="126" y="180"/>
                </a:moveTo>
                <a:lnTo>
                  <a:pt x="116" y="168"/>
                </a:lnTo>
                <a:lnTo>
                  <a:pt x="118" y="164"/>
                </a:lnTo>
                <a:lnTo>
                  <a:pt x="120" y="166"/>
                </a:lnTo>
                <a:lnTo>
                  <a:pt x="128" y="178"/>
                </a:lnTo>
                <a:lnTo>
                  <a:pt x="128" y="180"/>
                </a:lnTo>
                <a:lnTo>
                  <a:pt x="126" y="18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3" name="Freeform 24"/>
          <p:cNvSpPr>
            <a:spLocks noEditPoints="1"/>
          </p:cNvSpPr>
          <p:nvPr/>
        </p:nvSpPr>
        <p:spPr bwMode="auto">
          <a:xfrm>
            <a:off x="5981700" y="3581747"/>
            <a:ext cx="206375" cy="285750"/>
          </a:xfrm>
          <a:custGeom>
            <a:avLst/>
            <a:gdLst>
              <a:gd name="T0" fmla="*/ 10 w 130"/>
              <a:gd name="T1" fmla="*/ 14 h 180"/>
              <a:gd name="T2" fmla="*/ 0 w 130"/>
              <a:gd name="T3" fmla="*/ 4 h 180"/>
              <a:gd name="T4" fmla="*/ 0 w 130"/>
              <a:gd name="T5" fmla="*/ 0 h 180"/>
              <a:gd name="T6" fmla="*/ 6 w 130"/>
              <a:gd name="T7" fmla="*/ 0 h 180"/>
              <a:gd name="T8" fmla="*/ 14 w 130"/>
              <a:gd name="T9" fmla="*/ 12 h 180"/>
              <a:gd name="T10" fmla="*/ 12 w 130"/>
              <a:gd name="T11" fmla="*/ 14 h 180"/>
              <a:gd name="T12" fmla="*/ 10 w 130"/>
              <a:gd name="T13" fmla="*/ 14 h 180"/>
              <a:gd name="T14" fmla="*/ 28 w 130"/>
              <a:gd name="T15" fmla="*/ 42 h 180"/>
              <a:gd name="T16" fmla="*/ 20 w 130"/>
              <a:gd name="T17" fmla="*/ 30 h 180"/>
              <a:gd name="T18" fmla="*/ 20 w 130"/>
              <a:gd name="T19" fmla="*/ 26 h 180"/>
              <a:gd name="T20" fmla="*/ 24 w 130"/>
              <a:gd name="T21" fmla="*/ 28 h 180"/>
              <a:gd name="T22" fmla="*/ 34 w 130"/>
              <a:gd name="T23" fmla="*/ 40 h 180"/>
              <a:gd name="T24" fmla="*/ 32 w 130"/>
              <a:gd name="T25" fmla="*/ 42 h 180"/>
              <a:gd name="T26" fmla="*/ 28 w 130"/>
              <a:gd name="T27" fmla="*/ 42 h 180"/>
              <a:gd name="T28" fmla="*/ 48 w 130"/>
              <a:gd name="T29" fmla="*/ 68 h 180"/>
              <a:gd name="T30" fmla="*/ 40 w 130"/>
              <a:gd name="T31" fmla="*/ 58 h 180"/>
              <a:gd name="T32" fmla="*/ 40 w 130"/>
              <a:gd name="T33" fmla="*/ 54 h 180"/>
              <a:gd name="T34" fmla="*/ 44 w 130"/>
              <a:gd name="T35" fmla="*/ 56 h 180"/>
              <a:gd name="T36" fmla="*/ 54 w 130"/>
              <a:gd name="T37" fmla="*/ 66 h 180"/>
              <a:gd name="T38" fmla="*/ 52 w 130"/>
              <a:gd name="T39" fmla="*/ 70 h 180"/>
              <a:gd name="T40" fmla="*/ 48 w 130"/>
              <a:gd name="T41" fmla="*/ 68 h 180"/>
              <a:gd name="T42" fmla="*/ 68 w 130"/>
              <a:gd name="T43" fmla="*/ 96 h 180"/>
              <a:gd name="T44" fmla="*/ 60 w 130"/>
              <a:gd name="T45" fmla="*/ 84 h 180"/>
              <a:gd name="T46" fmla="*/ 60 w 130"/>
              <a:gd name="T47" fmla="*/ 82 h 180"/>
              <a:gd name="T48" fmla="*/ 62 w 130"/>
              <a:gd name="T49" fmla="*/ 82 h 180"/>
              <a:gd name="T50" fmla="*/ 72 w 130"/>
              <a:gd name="T51" fmla="*/ 94 h 180"/>
              <a:gd name="T52" fmla="*/ 72 w 130"/>
              <a:gd name="T53" fmla="*/ 96 h 180"/>
              <a:gd name="T54" fmla="*/ 68 w 130"/>
              <a:gd name="T55" fmla="*/ 96 h 180"/>
              <a:gd name="T56" fmla="*/ 88 w 130"/>
              <a:gd name="T57" fmla="*/ 124 h 180"/>
              <a:gd name="T58" fmla="*/ 80 w 130"/>
              <a:gd name="T59" fmla="*/ 112 h 180"/>
              <a:gd name="T60" fmla="*/ 80 w 130"/>
              <a:gd name="T61" fmla="*/ 110 h 180"/>
              <a:gd name="T62" fmla="*/ 82 w 130"/>
              <a:gd name="T63" fmla="*/ 110 h 180"/>
              <a:gd name="T64" fmla="*/ 90 w 130"/>
              <a:gd name="T65" fmla="*/ 120 h 180"/>
              <a:gd name="T66" fmla="*/ 90 w 130"/>
              <a:gd name="T67" fmla="*/ 124 h 180"/>
              <a:gd name="T68" fmla="*/ 88 w 130"/>
              <a:gd name="T69" fmla="*/ 124 h 180"/>
              <a:gd name="T70" fmla="*/ 106 w 130"/>
              <a:gd name="T71" fmla="*/ 152 h 180"/>
              <a:gd name="T72" fmla="*/ 98 w 130"/>
              <a:gd name="T73" fmla="*/ 138 h 180"/>
              <a:gd name="T74" fmla="*/ 98 w 130"/>
              <a:gd name="T75" fmla="*/ 136 h 180"/>
              <a:gd name="T76" fmla="*/ 102 w 130"/>
              <a:gd name="T77" fmla="*/ 138 h 180"/>
              <a:gd name="T78" fmla="*/ 110 w 130"/>
              <a:gd name="T79" fmla="*/ 148 h 180"/>
              <a:gd name="T80" fmla="*/ 110 w 130"/>
              <a:gd name="T81" fmla="*/ 152 h 180"/>
              <a:gd name="T82" fmla="*/ 106 w 130"/>
              <a:gd name="T83" fmla="*/ 152 h 180"/>
              <a:gd name="T84" fmla="*/ 126 w 130"/>
              <a:gd name="T85" fmla="*/ 178 h 180"/>
              <a:gd name="T86" fmla="*/ 118 w 130"/>
              <a:gd name="T87" fmla="*/ 166 h 180"/>
              <a:gd name="T88" fmla="*/ 118 w 130"/>
              <a:gd name="T89" fmla="*/ 164 h 180"/>
              <a:gd name="T90" fmla="*/ 122 w 130"/>
              <a:gd name="T91" fmla="*/ 164 h 180"/>
              <a:gd name="T92" fmla="*/ 130 w 130"/>
              <a:gd name="T93" fmla="*/ 176 h 180"/>
              <a:gd name="T94" fmla="*/ 130 w 130"/>
              <a:gd name="T95" fmla="*/ 180 h 180"/>
              <a:gd name="T96" fmla="*/ 126 w 130"/>
              <a:gd name="T97" fmla="*/ 178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80">
                <a:moveTo>
                  <a:pt x="10" y="14"/>
                </a:moveTo>
                <a:lnTo>
                  <a:pt x="0" y="4"/>
                </a:lnTo>
                <a:lnTo>
                  <a:pt x="0" y="0"/>
                </a:lnTo>
                <a:lnTo>
                  <a:pt x="6" y="0"/>
                </a:lnTo>
                <a:lnTo>
                  <a:pt x="14" y="12"/>
                </a:lnTo>
                <a:lnTo>
                  <a:pt x="12" y="14"/>
                </a:lnTo>
                <a:lnTo>
                  <a:pt x="10" y="14"/>
                </a:lnTo>
                <a:close/>
                <a:moveTo>
                  <a:pt x="28" y="42"/>
                </a:moveTo>
                <a:lnTo>
                  <a:pt x="20" y="30"/>
                </a:lnTo>
                <a:lnTo>
                  <a:pt x="20" y="26"/>
                </a:lnTo>
                <a:lnTo>
                  <a:pt x="24" y="28"/>
                </a:lnTo>
                <a:lnTo>
                  <a:pt x="34" y="40"/>
                </a:lnTo>
                <a:lnTo>
                  <a:pt x="32" y="42"/>
                </a:lnTo>
                <a:lnTo>
                  <a:pt x="28" y="42"/>
                </a:lnTo>
                <a:close/>
                <a:moveTo>
                  <a:pt x="48" y="68"/>
                </a:moveTo>
                <a:lnTo>
                  <a:pt x="40" y="58"/>
                </a:lnTo>
                <a:lnTo>
                  <a:pt x="40" y="54"/>
                </a:lnTo>
                <a:lnTo>
                  <a:pt x="44" y="56"/>
                </a:lnTo>
                <a:lnTo>
                  <a:pt x="54" y="66"/>
                </a:lnTo>
                <a:lnTo>
                  <a:pt x="52" y="70"/>
                </a:lnTo>
                <a:lnTo>
                  <a:pt x="48" y="68"/>
                </a:lnTo>
                <a:close/>
                <a:moveTo>
                  <a:pt x="68" y="96"/>
                </a:moveTo>
                <a:lnTo>
                  <a:pt x="60" y="84"/>
                </a:lnTo>
                <a:lnTo>
                  <a:pt x="60" y="82"/>
                </a:lnTo>
                <a:lnTo>
                  <a:pt x="62" y="82"/>
                </a:lnTo>
                <a:lnTo>
                  <a:pt x="72" y="94"/>
                </a:lnTo>
                <a:lnTo>
                  <a:pt x="72" y="96"/>
                </a:lnTo>
                <a:lnTo>
                  <a:pt x="68" y="96"/>
                </a:lnTo>
                <a:close/>
                <a:moveTo>
                  <a:pt x="88" y="124"/>
                </a:moveTo>
                <a:lnTo>
                  <a:pt x="80" y="112"/>
                </a:lnTo>
                <a:lnTo>
                  <a:pt x="80" y="110"/>
                </a:lnTo>
                <a:lnTo>
                  <a:pt x="82" y="110"/>
                </a:lnTo>
                <a:lnTo>
                  <a:pt x="90" y="120"/>
                </a:lnTo>
                <a:lnTo>
                  <a:pt x="90" y="124"/>
                </a:lnTo>
                <a:lnTo>
                  <a:pt x="88" y="124"/>
                </a:lnTo>
                <a:close/>
                <a:moveTo>
                  <a:pt x="106" y="152"/>
                </a:moveTo>
                <a:lnTo>
                  <a:pt x="98" y="138"/>
                </a:lnTo>
                <a:lnTo>
                  <a:pt x="98" y="136"/>
                </a:lnTo>
                <a:lnTo>
                  <a:pt x="102" y="138"/>
                </a:lnTo>
                <a:lnTo>
                  <a:pt x="110" y="148"/>
                </a:lnTo>
                <a:lnTo>
                  <a:pt x="110" y="152"/>
                </a:lnTo>
                <a:lnTo>
                  <a:pt x="106" y="152"/>
                </a:lnTo>
                <a:close/>
                <a:moveTo>
                  <a:pt x="126" y="178"/>
                </a:moveTo>
                <a:lnTo>
                  <a:pt x="118" y="166"/>
                </a:lnTo>
                <a:lnTo>
                  <a:pt x="118" y="164"/>
                </a:lnTo>
                <a:lnTo>
                  <a:pt x="122" y="164"/>
                </a:lnTo>
                <a:lnTo>
                  <a:pt x="130" y="176"/>
                </a:lnTo>
                <a:lnTo>
                  <a:pt x="130" y="180"/>
                </a:lnTo>
                <a:lnTo>
                  <a:pt x="126" y="178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4" name="Freeform 25"/>
          <p:cNvSpPr>
            <a:spLocks noEditPoints="1"/>
          </p:cNvSpPr>
          <p:nvPr/>
        </p:nvSpPr>
        <p:spPr bwMode="auto">
          <a:xfrm>
            <a:off x="5768975" y="3280122"/>
            <a:ext cx="203200" cy="282575"/>
          </a:xfrm>
          <a:custGeom>
            <a:avLst/>
            <a:gdLst>
              <a:gd name="T0" fmla="*/ 8 w 128"/>
              <a:gd name="T1" fmla="*/ 14 h 178"/>
              <a:gd name="T2" fmla="*/ 0 w 128"/>
              <a:gd name="T3" fmla="*/ 2 h 178"/>
              <a:gd name="T4" fmla="*/ 0 w 128"/>
              <a:gd name="T5" fmla="*/ 0 h 178"/>
              <a:gd name="T6" fmla="*/ 2 w 128"/>
              <a:gd name="T7" fmla="*/ 0 h 178"/>
              <a:gd name="T8" fmla="*/ 10 w 128"/>
              <a:gd name="T9" fmla="*/ 10 h 178"/>
              <a:gd name="T10" fmla="*/ 10 w 128"/>
              <a:gd name="T11" fmla="*/ 14 h 178"/>
              <a:gd name="T12" fmla="*/ 8 w 128"/>
              <a:gd name="T13" fmla="*/ 14 h 178"/>
              <a:gd name="T14" fmla="*/ 28 w 128"/>
              <a:gd name="T15" fmla="*/ 42 h 178"/>
              <a:gd name="T16" fmla="*/ 18 w 128"/>
              <a:gd name="T17" fmla="*/ 28 h 178"/>
              <a:gd name="T18" fmla="*/ 18 w 128"/>
              <a:gd name="T19" fmla="*/ 26 h 178"/>
              <a:gd name="T20" fmla="*/ 22 w 128"/>
              <a:gd name="T21" fmla="*/ 26 h 178"/>
              <a:gd name="T22" fmla="*/ 30 w 128"/>
              <a:gd name="T23" fmla="*/ 38 h 178"/>
              <a:gd name="T24" fmla="*/ 30 w 128"/>
              <a:gd name="T25" fmla="*/ 42 h 178"/>
              <a:gd name="T26" fmla="*/ 28 w 128"/>
              <a:gd name="T27" fmla="*/ 42 h 178"/>
              <a:gd name="T28" fmla="*/ 46 w 128"/>
              <a:gd name="T29" fmla="*/ 68 h 178"/>
              <a:gd name="T30" fmla="*/ 36 w 128"/>
              <a:gd name="T31" fmla="*/ 56 h 178"/>
              <a:gd name="T32" fmla="*/ 38 w 128"/>
              <a:gd name="T33" fmla="*/ 52 h 178"/>
              <a:gd name="T34" fmla="*/ 42 w 128"/>
              <a:gd name="T35" fmla="*/ 52 h 178"/>
              <a:gd name="T36" fmla="*/ 50 w 128"/>
              <a:gd name="T37" fmla="*/ 66 h 178"/>
              <a:gd name="T38" fmla="*/ 50 w 128"/>
              <a:gd name="T39" fmla="*/ 70 h 178"/>
              <a:gd name="T40" fmla="*/ 46 w 128"/>
              <a:gd name="T41" fmla="*/ 68 h 178"/>
              <a:gd name="T42" fmla="*/ 64 w 128"/>
              <a:gd name="T43" fmla="*/ 96 h 178"/>
              <a:gd name="T44" fmla="*/ 56 w 128"/>
              <a:gd name="T45" fmla="*/ 84 h 178"/>
              <a:gd name="T46" fmla="*/ 58 w 128"/>
              <a:gd name="T47" fmla="*/ 80 h 178"/>
              <a:gd name="T48" fmla="*/ 62 w 128"/>
              <a:gd name="T49" fmla="*/ 80 h 178"/>
              <a:gd name="T50" fmla="*/ 70 w 128"/>
              <a:gd name="T51" fmla="*/ 92 h 178"/>
              <a:gd name="T52" fmla="*/ 70 w 128"/>
              <a:gd name="T53" fmla="*/ 96 h 178"/>
              <a:gd name="T54" fmla="*/ 64 w 128"/>
              <a:gd name="T55" fmla="*/ 96 h 178"/>
              <a:gd name="T56" fmla="*/ 84 w 128"/>
              <a:gd name="T57" fmla="*/ 124 h 178"/>
              <a:gd name="T58" fmla="*/ 76 w 128"/>
              <a:gd name="T59" fmla="*/ 112 h 178"/>
              <a:gd name="T60" fmla="*/ 78 w 128"/>
              <a:gd name="T61" fmla="*/ 108 h 178"/>
              <a:gd name="T62" fmla="*/ 82 w 128"/>
              <a:gd name="T63" fmla="*/ 108 h 178"/>
              <a:gd name="T64" fmla="*/ 90 w 128"/>
              <a:gd name="T65" fmla="*/ 120 h 178"/>
              <a:gd name="T66" fmla="*/ 88 w 128"/>
              <a:gd name="T67" fmla="*/ 124 h 178"/>
              <a:gd name="T68" fmla="*/ 84 w 128"/>
              <a:gd name="T69" fmla="*/ 124 h 178"/>
              <a:gd name="T70" fmla="*/ 104 w 128"/>
              <a:gd name="T71" fmla="*/ 150 h 178"/>
              <a:gd name="T72" fmla="*/ 96 w 128"/>
              <a:gd name="T73" fmla="*/ 138 h 178"/>
              <a:gd name="T74" fmla="*/ 98 w 128"/>
              <a:gd name="T75" fmla="*/ 134 h 178"/>
              <a:gd name="T76" fmla="*/ 100 w 128"/>
              <a:gd name="T77" fmla="*/ 136 h 178"/>
              <a:gd name="T78" fmla="*/ 108 w 128"/>
              <a:gd name="T79" fmla="*/ 148 h 178"/>
              <a:gd name="T80" fmla="*/ 108 w 128"/>
              <a:gd name="T81" fmla="*/ 150 h 178"/>
              <a:gd name="T82" fmla="*/ 104 w 128"/>
              <a:gd name="T83" fmla="*/ 150 h 178"/>
              <a:gd name="T84" fmla="*/ 124 w 128"/>
              <a:gd name="T85" fmla="*/ 176 h 178"/>
              <a:gd name="T86" fmla="*/ 116 w 128"/>
              <a:gd name="T87" fmla="*/ 166 h 178"/>
              <a:gd name="T88" fmla="*/ 116 w 128"/>
              <a:gd name="T89" fmla="*/ 162 h 178"/>
              <a:gd name="T90" fmla="*/ 120 w 128"/>
              <a:gd name="T91" fmla="*/ 162 h 178"/>
              <a:gd name="T92" fmla="*/ 128 w 128"/>
              <a:gd name="T93" fmla="*/ 174 h 178"/>
              <a:gd name="T94" fmla="*/ 126 w 128"/>
              <a:gd name="T95" fmla="*/ 178 h 178"/>
              <a:gd name="T96" fmla="*/ 124 w 128"/>
              <a:gd name="T97" fmla="*/ 176 h 17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178">
                <a:moveTo>
                  <a:pt x="8" y="14"/>
                </a:moveTo>
                <a:lnTo>
                  <a:pt x="0" y="2"/>
                </a:lnTo>
                <a:lnTo>
                  <a:pt x="0" y="0"/>
                </a:lnTo>
                <a:lnTo>
                  <a:pt x="2" y="0"/>
                </a:lnTo>
                <a:lnTo>
                  <a:pt x="10" y="10"/>
                </a:lnTo>
                <a:lnTo>
                  <a:pt x="10" y="14"/>
                </a:lnTo>
                <a:lnTo>
                  <a:pt x="8" y="14"/>
                </a:lnTo>
                <a:close/>
                <a:moveTo>
                  <a:pt x="28" y="42"/>
                </a:moveTo>
                <a:lnTo>
                  <a:pt x="18" y="28"/>
                </a:lnTo>
                <a:lnTo>
                  <a:pt x="18" y="26"/>
                </a:lnTo>
                <a:lnTo>
                  <a:pt x="22" y="26"/>
                </a:lnTo>
                <a:lnTo>
                  <a:pt x="30" y="38"/>
                </a:lnTo>
                <a:lnTo>
                  <a:pt x="30" y="42"/>
                </a:lnTo>
                <a:lnTo>
                  <a:pt x="28" y="42"/>
                </a:lnTo>
                <a:close/>
                <a:moveTo>
                  <a:pt x="46" y="68"/>
                </a:moveTo>
                <a:lnTo>
                  <a:pt x="36" y="56"/>
                </a:lnTo>
                <a:lnTo>
                  <a:pt x="38" y="52"/>
                </a:lnTo>
                <a:lnTo>
                  <a:pt x="42" y="52"/>
                </a:lnTo>
                <a:lnTo>
                  <a:pt x="50" y="66"/>
                </a:lnTo>
                <a:lnTo>
                  <a:pt x="50" y="70"/>
                </a:lnTo>
                <a:lnTo>
                  <a:pt x="46" y="68"/>
                </a:lnTo>
                <a:close/>
                <a:moveTo>
                  <a:pt x="64" y="96"/>
                </a:moveTo>
                <a:lnTo>
                  <a:pt x="56" y="84"/>
                </a:lnTo>
                <a:lnTo>
                  <a:pt x="58" y="80"/>
                </a:lnTo>
                <a:lnTo>
                  <a:pt x="62" y="80"/>
                </a:lnTo>
                <a:lnTo>
                  <a:pt x="70" y="92"/>
                </a:lnTo>
                <a:lnTo>
                  <a:pt x="70" y="96"/>
                </a:lnTo>
                <a:lnTo>
                  <a:pt x="64" y="96"/>
                </a:lnTo>
                <a:close/>
                <a:moveTo>
                  <a:pt x="84" y="124"/>
                </a:moveTo>
                <a:lnTo>
                  <a:pt x="76" y="112"/>
                </a:lnTo>
                <a:lnTo>
                  <a:pt x="78" y="108"/>
                </a:lnTo>
                <a:lnTo>
                  <a:pt x="82" y="108"/>
                </a:lnTo>
                <a:lnTo>
                  <a:pt x="90" y="120"/>
                </a:lnTo>
                <a:lnTo>
                  <a:pt x="88" y="124"/>
                </a:lnTo>
                <a:lnTo>
                  <a:pt x="84" y="124"/>
                </a:lnTo>
                <a:close/>
                <a:moveTo>
                  <a:pt x="104" y="150"/>
                </a:moveTo>
                <a:lnTo>
                  <a:pt x="96" y="138"/>
                </a:lnTo>
                <a:lnTo>
                  <a:pt x="98" y="134"/>
                </a:lnTo>
                <a:lnTo>
                  <a:pt x="100" y="136"/>
                </a:lnTo>
                <a:lnTo>
                  <a:pt x="108" y="148"/>
                </a:lnTo>
                <a:lnTo>
                  <a:pt x="108" y="150"/>
                </a:lnTo>
                <a:lnTo>
                  <a:pt x="104" y="150"/>
                </a:lnTo>
                <a:close/>
                <a:moveTo>
                  <a:pt x="124" y="176"/>
                </a:moveTo>
                <a:lnTo>
                  <a:pt x="116" y="166"/>
                </a:lnTo>
                <a:lnTo>
                  <a:pt x="116" y="162"/>
                </a:lnTo>
                <a:lnTo>
                  <a:pt x="120" y="162"/>
                </a:lnTo>
                <a:lnTo>
                  <a:pt x="128" y="174"/>
                </a:lnTo>
                <a:lnTo>
                  <a:pt x="126" y="178"/>
                </a:lnTo>
                <a:lnTo>
                  <a:pt x="124" y="176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5" name="Freeform 26"/>
          <p:cNvSpPr>
            <a:spLocks noEditPoints="1"/>
          </p:cNvSpPr>
          <p:nvPr/>
        </p:nvSpPr>
        <p:spPr bwMode="auto">
          <a:xfrm>
            <a:off x="5549900" y="2972147"/>
            <a:ext cx="206375" cy="285750"/>
          </a:xfrm>
          <a:custGeom>
            <a:avLst/>
            <a:gdLst>
              <a:gd name="T0" fmla="*/ 8 w 130"/>
              <a:gd name="T1" fmla="*/ 16 h 180"/>
              <a:gd name="T2" fmla="*/ 0 w 130"/>
              <a:gd name="T3" fmla="*/ 4 h 180"/>
              <a:gd name="T4" fmla="*/ 0 w 130"/>
              <a:gd name="T5" fmla="*/ 0 h 180"/>
              <a:gd name="T6" fmla="*/ 4 w 130"/>
              <a:gd name="T7" fmla="*/ 2 h 180"/>
              <a:gd name="T8" fmla="*/ 12 w 130"/>
              <a:gd name="T9" fmla="*/ 14 h 180"/>
              <a:gd name="T10" fmla="*/ 12 w 130"/>
              <a:gd name="T11" fmla="*/ 16 h 180"/>
              <a:gd name="T12" fmla="*/ 8 w 130"/>
              <a:gd name="T13" fmla="*/ 16 h 180"/>
              <a:gd name="T14" fmla="*/ 28 w 130"/>
              <a:gd name="T15" fmla="*/ 42 h 180"/>
              <a:gd name="T16" fmla="*/ 20 w 130"/>
              <a:gd name="T17" fmla="*/ 32 h 180"/>
              <a:gd name="T18" fmla="*/ 20 w 130"/>
              <a:gd name="T19" fmla="*/ 28 h 180"/>
              <a:gd name="T20" fmla="*/ 24 w 130"/>
              <a:gd name="T21" fmla="*/ 28 h 180"/>
              <a:gd name="T22" fmla="*/ 32 w 130"/>
              <a:gd name="T23" fmla="*/ 42 h 180"/>
              <a:gd name="T24" fmla="*/ 32 w 130"/>
              <a:gd name="T25" fmla="*/ 44 h 180"/>
              <a:gd name="T26" fmla="*/ 28 w 130"/>
              <a:gd name="T27" fmla="*/ 42 h 180"/>
              <a:gd name="T28" fmla="*/ 48 w 130"/>
              <a:gd name="T29" fmla="*/ 70 h 180"/>
              <a:gd name="T30" fmla="*/ 40 w 130"/>
              <a:gd name="T31" fmla="*/ 60 h 180"/>
              <a:gd name="T32" fmla="*/ 40 w 130"/>
              <a:gd name="T33" fmla="*/ 56 h 180"/>
              <a:gd name="T34" fmla="*/ 42 w 130"/>
              <a:gd name="T35" fmla="*/ 56 h 180"/>
              <a:gd name="T36" fmla="*/ 50 w 130"/>
              <a:gd name="T37" fmla="*/ 68 h 180"/>
              <a:gd name="T38" fmla="*/ 50 w 130"/>
              <a:gd name="T39" fmla="*/ 70 h 180"/>
              <a:gd name="T40" fmla="*/ 48 w 130"/>
              <a:gd name="T41" fmla="*/ 70 h 180"/>
              <a:gd name="T42" fmla="*/ 68 w 130"/>
              <a:gd name="T43" fmla="*/ 98 h 180"/>
              <a:gd name="T44" fmla="*/ 60 w 130"/>
              <a:gd name="T45" fmla="*/ 86 h 180"/>
              <a:gd name="T46" fmla="*/ 60 w 130"/>
              <a:gd name="T47" fmla="*/ 84 h 180"/>
              <a:gd name="T48" fmla="*/ 62 w 130"/>
              <a:gd name="T49" fmla="*/ 84 h 180"/>
              <a:gd name="T50" fmla="*/ 70 w 130"/>
              <a:gd name="T51" fmla="*/ 96 h 180"/>
              <a:gd name="T52" fmla="*/ 70 w 130"/>
              <a:gd name="T53" fmla="*/ 98 h 180"/>
              <a:gd name="T54" fmla="*/ 68 w 130"/>
              <a:gd name="T55" fmla="*/ 98 h 180"/>
              <a:gd name="T56" fmla="*/ 86 w 130"/>
              <a:gd name="T57" fmla="*/ 126 h 180"/>
              <a:gd name="T58" fmla="*/ 78 w 130"/>
              <a:gd name="T59" fmla="*/ 114 h 180"/>
              <a:gd name="T60" fmla="*/ 78 w 130"/>
              <a:gd name="T61" fmla="*/ 110 h 180"/>
              <a:gd name="T62" fmla="*/ 82 w 130"/>
              <a:gd name="T63" fmla="*/ 112 h 180"/>
              <a:gd name="T64" fmla="*/ 90 w 130"/>
              <a:gd name="T65" fmla="*/ 122 h 180"/>
              <a:gd name="T66" fmla="*/ 90 w 130"/>
              <a:gd name="T67" fmla="*/ 126 h 180"/>
              <a:gd name="T68" fmla="*/ 86 w 130"/>
              <a:gd name="T69" fmla="*/ 126 h 180"/>
              <a:gd name="T70" fmla="*/ 106 w 130"/>
              <a:gd name="T71" fmla="*/ 152 h 180"/>
              <a:gd name="T72" fmla="*/ 98 w 130"/>
              <a:gd name="T73" fmla="*/ 140 h 180"/>
              <a:gd name="T74" fmla="*/ 98 w 130"/>
              <a:gd name="T75" fmla="*/ 138 h 180"/>
              <a:gd name="T76" fmla="*/ 102 w 130"/>
              <a:gd name="T77" fmla="*/ 138 h 180"/>
              <a:gd name="T78" fmla="*/ 110 w 130"/>
              <a:gd name="T79" fmla="*/ 150 h 180"/>
              <a:gd name="T80" fmla="*/ 110 w 130"/>
              <a:gd name="T81" fmla="*/ 154 h 180"/>
              <a:gd name="T82" fmla="*/ 106 w 130"/>
              <a:gd name="T83" fmla="*/ 152 h 180"/>
              <a:gd name="T84" fmla="*/ 126 w 130"/>
              <a:gd name="T85" fmla="*/ 180 h 180"/>
              <a:gd name="T86" fmla="*/ 118 w 130"/>
              <a:gd name="T87" fmla="*/ 168 h 180"/>
              <a:gd name="T88" fmla="*/ 118 w 130"/>
              <a:gd name="T89" fmla="*/ 166 h 180"/>
              <a:gd name="T90" fmla="*/ 122 w 130"/>
              <a:gd name="T91" fmla="*/ 166 h 180"/>
              <a:gd name="T92" fmla="*/ 130 w 130"/>
              <a:gd name="T93" fmla="*/ 176 h 180"/>
              <a:gd name="T94" fmla="*/ 130 w 130"/>
              <a:gd name="T95" fmla="*/ 180 h 180"/>
              <a:gd name="T96" fmla="*/ 126 w 130"/>
              <a:gd name="T97" fmla="*/ 18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80">
                <a:moveTo>
                  <a:pt x="8" y="16"/>
                </a:moveTo>
                <a:lnTo>
                  <a:pt x="0" y="4"/>
                </a:lnTo>
                <a:lnTo>
                  <a:pt x="0" y="0"/>
                </a:lnTo>
                <a:lnTo>
                  <a:pt x="4" y="2"/>
                </a:lnTo>
                <a:lnTo>
                  <a:pt x="12" y="14"/>
                </a:lnTo>
                <a:lnTo>
                  <a:pt x="12" y="16"/>
                </a:lnTo>
                <a:lnTo>
                  <a:pt x="8" y="16"/>
                </a:lnTo>
                <a:close/>
                <a:moveTo>
                  <a:pt x="28" y="42"/>
                </a:moveTo>
                <a:lnTo>
                  <a:pt x="20" y="32"/>
                </a:lnTo>
                <a:lnTo>
                  <a:pt x="20" y="28"/>
                </a:lnTo>
                <a:lnTo>
                  <a:pt x="24" y="28"/>
                </a:lnTo>
                <a:lnTo>
                  <a:pt x="32" y="42"/>
                </a:lnTo>
                <a:lnTo>
                  <a:pt x="32" y="44"/>
                </a:lnTo>
                <a:lnTo>
                  <a:pt x="28" y="42"/>
                </a:lnTo>
                <a:close/>
                <a:moveTo>
                  <a:pt x="48" y="70"/>
                </a:moveTo>
                <a:lnTo>
                  <a:pt x="40" y="60"/>
                </a:lnTo>
                <a:lnTo>
                  <a:pt x="40" y="56"/>
                </a:lnTo>
                <a:lnTo>
                  <a:pt x="42" y="56"/>
                </a:lnTo>
                <a:lnTo>
                  <a:pt x="50" y="68"/>
                </a:lnTo>
                <a:lnTo>
                  <a:pt x="50" y="70"/>
                </a:lnTo>
                <a:lnTo>
                  <a:pt x="48" y="70"/>
                </a:lnTo>
                <a:close/>
                <a:moveTo>
                  <a:pt x="68" y="98"/>
                </a:moveTo>
                <a:lnTo>
                  <a:pt x="60" y="86"/>
                </a:lnTo>
                <a:lnTo>
                  <a:pt x="60" y="84"/>
                </a:lnTo>
                <a:lnTo>
                  <a:pt x="62" y="84"/>
                </a:lnTo>
                <a:lnTo>
                  <a:pt x="70" y="96"/>
                </a:lnTo>
                <a:lnTo>
                  <a:pt x="70" y="98"/>
                </a:lnTo>
                <a:lnTo>
                  <a:pt x="68" y="98"/>
                </a:lnTo>
                <a:close/>
                <a:moveTo>
                  <a:pt x="86" y="126"/>
                </a:moveTo>
                <a:lnTo>
                  <a:pt x="78" y="114"/>
                </a:lnTo>
                <a:lnTo>
                  <a:pt x="78" y="110"/>
                </a:lnTo>
                <a:lnTo>
                  <a:pt x="82" y="112"/>
                </a:lnTo>
                <a:lnTo>
                  <a:pt x="90" y="122"/>
                </a:lnTo>
                <a:lnTo>
                  <a:pt x="90" y="126"/>
                </a:lnTo>
                <a:lnTo>
                  <a:pt x="86" y="126"/>
                </a:lnTo>
                <a:close/>
                <a:moveTo>
                  <a:pt x="106" y="152"/>
                </a:moveTo>
                <a:lnTo>
                  <a:pt x="98" y="140"/>
                </a:lnTo>
                <a:lnTo>
                  <a:pt x="98" y="138"/>
                </a:lnTo>
                <a:lnTo>
                  <a:pt x="102" y="138"/>
                </a:lnTo>
                <a:lnTo>
                  <a:pt x="110" y="150"/>
                </a:lnTo>
                <a:lnTo>
                  <a:pt x="110" y="154"/>
                </a:lnTo>
                <a:lnTo>
                  <a:pt x="106" y="152"/>
                </a:lnTo>
                <a:close/>
                <a:moveTo>
                  <a:pt x="126" y="180"/>
                </a:moveTo>
                <a:lnTo>
                  <a:pt x="118" y="168"/>
                </a:lnTo>
                <a:lnTo>
                  <a:pt x="118" y="166"/>
                </a:lnTo>
                <a:lnTo>
                  <a:pt x="122" y="166"/>
                </a:lnTo>
                <a:lnTo>
                  <a:pt x="130" y="176"/>
                </a:lnTo>
                <a:lnTo>
                  <a:pt x="130" y="180"/>
                </a:lnTo>
                <a:lnTo>
                  <a:pt x="126" y="18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6" name="Freeform 27"/>
          <p:cNvSpPr>
            <a:spLocks noEditPoints="1"/>
          </p:cNvSpPr>
          <p:nvPr/>
        </p:nvSpPr>
        <p:spPr bwMode="auto">
          <a:xfrm>
            <a:off x="5334000" y="2711797"/>
            <a:ext cx="206375" cy="244475"/>
          </a:xfrm>
          <a:custGeom>
            <a:avLst/>
            <a:gdLst>
              <a:gd name="T0" fmla="*/ 8 w 130"/>
              <a:gd name="T1" fmla="*/ 16 h 154"/>
              <a:gd name="T2" fmla="*/ 0 w 130"/>
              <a:gd name="T3" fmla="*/ 4 h 154"/>
              <a:gd name="T4" fmla="*/ 0 w 130"/>
              <a:gd name="T5" fmla="*/ 0 h 154"/>
              <a:gd name="T6" fmla="*/ 4 w 130"/>
              <a:gd name="T7" fmla="*/ 2 h 154"/>
              <a:gd name="T8" fmla="*/ 12 w 130"/>
              <a:gd name="T9" fmla="*/ 14 h 154"/>
              <a:gd name="T10" fmla="*/ 12 w 130"/>
              <a:gd name="T11" fmla="*/ 18 h 154"/>
              <a:gd name="T12" fmla="*/ 8 w 130"/>
              <a:gd name="T13" fmla="*/ 16 h 154"/>
              <a:gd name="T14" fmla="*/ 26 w 130"/>
              <a:gd name="T15" fmla="*/ 16 h 154"/>
              <a:gd name="T16" fmla="*/ 18 w 130"/>
              <a:gd name="T17" fmla="*/ 4 h 154"/>
              <a:gd name="T18" fmla="*/ 20 w 130"/>
              <a:gd name="T19" fmla="*/ 2 h 154"/>
              <a:gd name="T20" fmla="*/ 24 w 130"/>
              <a:gd name="T21" fmla="*/ 2 h 154"/>
              <a:gd name="T22" fmla="*/ 32 w 130"/>
              <a:gd name="T23" fmla="*/ 12 h 154"/>
              <a:gd name="T24" fmla="*/ 30 w 130"/>
              <a:gd name="T25" fmla="*/ 18 h 154"/>
              <a:gd name="T26" fmla="*/ 26 w 130"/>
              <a:gd name="T27" fmla="*/ 16 h 154"/>
              <a:gd name="T28" fmla="*/ 46 w 130"/>
              <a:gd name="T29" fmla="*/ 44 h 154"/>
              <a:gd name="T30" fmla="*/ 38 w 130"/>
              <a:gd name="T31" fmla="*/ 32 h 154"/>
              <a:gd name="T32" fmla="*/ 40 w 130"/>
              <a:gd name="T33" fmla="*/ 30 h 154"/>
              <a:gd name="T34" fmla="*/ 44 w 130"/>
              <a:gd name="T35" fmla="*/ 30 h 154"/>
              <a:gd name="T36" fmla="*/ 52 w 130"/>
              <a:gd name="T37" fmla="*/ 40 h 154"/>
              <a:gd name="T38" fmla="*/ 50 w 130"/>
              <a:gd name="T39" fmla="*/ 44 h 154"/>
              <a:gd name="T40" fmla="*/ 46 w 130"/>
              <a:gd name="T41" fmla="*/ 44 h 154"/>
              <a:gd name="T42" fmla="*/ 66 w 130"/>
              <a:gd name="T43" fmla="*/ 72 h 154"/>
              <a:gd name="T44" fmla="*/ 58 w 130"/>
              <a:gd name="T45" fmla="*/ 60 h 154"/>
              <a:gd name="T46" fmla="*/ 60 w 130"/>
              <a:gd name="T47" fmla="*/ 56 h 154"/>
              <a:gd name="T48" fmla="*/ 62 w 130"/>
              <a:gd name="T49" fmla="*/ 56 h 154"/>
              <a:gd name="T50" fmla="*/ 72 w 130"/>
              <a:gd name="T51" fmla="*/ 68 h 154"/>
              <a:gd name="T52" fmla="*/ 70 w 130"/>
              <a:gd name="T53" fmla="*/ 72 h 154"/>
              <a:gd name="T54" fmla="*/ 66 w 130"/>
              <a:gd name="T55" fmla="*/ 72 h 154"/>
              <a:gd name="T56" fmla="*/ 86 w 130"/>
              <a:gd name="T57" fmla="*/ 98 h 154"/>
              <a:gd name="T58" fmla="*/ 78 w 130"/>
              <a:gd name="T59" fmla="*/ 86 h 154"/>
              <a:gd name="T60" fmla="*/ 78 w 130"/>
              <a:gd name="T61" fmla="*/ 82 h 154"/>
              <a:gd name="T62" fmla="*/ 82 w 130"/>
              <a:gd name="T63" fmla="*/ 84 h 154"/>
              <a:gd name="T64" fmla="*/ 90 w 130"/>
              <a:gd name="T65" fmla="*/ 96 h 154"/>
              <a:gd name="T66" fmla="*/ 88 w 130"/>
              <a:gd name="T67" fmla="*/ 100 h 154"/>
              <a:gd name="T68" fmla="*/ 86 w 130"/>
              <a:gd name="T69" fmla="*/ 98 h 154"/>
              <a:gd name="T70" fmla="*/ 106 w 130"/>
              <a:gd name="T71" fmla="*/ 126 h 154"/>
              <a:gd name="T72" fmla="*/ 98 w 130"/>
              <a:gd name="T73" fmla="*/ 114 h 154"/>
              <a:gd name="T74" fmla="*/ 98 w 130"/>
              <a:gd name="T75" fmla="*/ 110 h 154"/>
              <a:gd name="T76" fmla="*/ 100 w 130"/>
              <a:gd name="T77" fmla="*/ 110 h 154"/>
              <a:gd name="T78" fmla="*/ 110 w 130"/>
              <a:gd name="T79" fmla="*/ 122 h 154"/>
              <a:gd name="T80" fmla="*/ 108 w 130"/>
              <a:gd name="T81" fmla="*/ 126 h 154"/>
              <a:gd name="T82" fmla="*/ 106 w 130"/>
              <a:gd name="T83" fmla="*/ 126 h 154"/>
              <a:gd name="T84" fmla="*/ 124 w 130"/>
              <a:gd name="T85" fmla="*/ 154 h 154"/>
              <a:gd name="T86" fmla="*/ 116 w 130"/>
              <a:gd name="T87" fmla="*/ 142 h 154"/>
              <a:gd name="T88" fmla="*/ 116 w 130"/>
              <a:gd name="T89" fmla="*/ 138 h 154"/>
              <a:gd name="T90" fmla="*/ 120 w 130"/>
              <a:gd name="T91" fmla="*/ 138 h 154"/>
              <a:gd name="T92" fmla="*/ 130 w 130"/>
              <a:gd name="T93" fmla="*/ 150 h 154"/>
              <a:gd name="T94" fmla="*/ 128 w 130"/>
              <a:gd name="T95" fmla="*/ 154 h 154"/>
              <a:gd name="T96" fmla="*/ 124 w 130"/>
              <a:gd name="T97" fmla="*/ 154 h 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30" h="154">
                <a:moveTo>
                  <a:pt x="8" y="16"/>
                </a:moveTo>
                <a:lnTo>
                  <a:pt x="0" y="4"/>
                </a:lnTo>
                <a:lnTo>
                  <a:pt x="0" y="0"/>
                </a:lnTo>
                <a:lnTo>
                  <a:pt x="4" y="2"/>
                </a:lnTo>
                <a:lnTo>
                  <a:pt x="12" y="14"/>
                </a:lnTo>
                <a:lnTo>
                  <a:pt x="12" y="18"/>
                </a:lnTo>
                <a:lnTo>
                  <a:pt x="8" y="16"/>
                </a:lnTo>
                <a:close/>
                <a:moveTo>
                  <a:pt x="26" y="16"/>
                </a:moveTo>
                <a:lnTo>
                  <a:pt x="18" y="4"/>
                </a:lnTo>
                <a:lnTo>
                  <a:pt x="20" y="2"/>
                </a:lnTo>
                <a:lnTo>
                  <a:pt x="24" y="2"/>
                </a:lnTo>
                <a:lnTo>
                  <a:pt x="32" y="12"/>
                </a:lnTo>
                <a:lnTo>
                  <a:pt x="30" y="18"/>
                </a:lnTo>
                <a:lnTo>
                  <a:pt x="26" y="16"/>
                </a:lnTo>
                <a:close/>
                <a:moveTo>
                  <a:pt x="46" y="44"/>
                </a:moveTo>
                <a:lnTo>
                  <a:pt x="38" y="32"/>
                </a:lnTo>
                <a:lnTo>
                  <a:pt x="40" y="30"/>
                </a:lnTo>
                <a:lnTo>
                  <a:pt x="44" y="30"/>
                </a:lnTo>
                <a:lnTo>
                  <a:pt x="52" y="40"/>
                </a:lnTo>
                <a:lnTo>
                  <a:pt x="50" y="44"/>
                </a:lnTo>
                <a:lnTo>
                  <a:pt x="46" y="44"/>
                </a:lnTo>
                <a:close/>
                <a:moveTo>
                  <a:pt x="66" y="72"/>
                </a:moveTo>
                <a:lnTo>
                  <a:pt x="58" y="60"/>
                </a:lnTo>
                <a:lnTo>
                  <a:pt x="60" y="56"/>
                </a:lnTo>
                <a:lnTo>
                  <a:pt x="62" y="56"/>
                </a:lnTo>
                <a:lnTo>
                  <a:pt x="72" y="68"/>
                </a:lnTo>
                <a:lnTo>
                  <a:pt x="70" y="72"/>
                </a:lnTo>
                <a:lnTo>
                  <a:pt x="66" y="72"/>
                </a:lnTo>
                <a:close/>
                <a:moveTo>
                  <a:pt x="86" y="98"/>
                </a:moveTo>
                <a:lnTo>
                  <a:pt x="78" y="86"/>
                </a:lnTo>
                <a:lnTo>
                  <a:pt x="78" y="82"/>
                </a:lnTo>
                <a:lnTo>
                  <a:pt x="82" y="84"/>
                </a:lnTo>
                <a:lnTo>
                  <a:pt x="90" y="96"/>
                </a:lnTo>
                <a:lnTo>
                  <a:pt x="88" y="100"/>
                </a:lnTo>
                <a:lnTo>
                  <a:pt x="86" y="98"/>
                </a:lnTo>
                <a:close/>
                <a:moveTo>
                  <a:pt x="106" y="126"/>
                </a:moveTo>
                <a:lnTo>
                  <a:pt x="98" y="114"/>
                </a:lnTo>
                <a:lnTo>
                  <a:pt x="98" y="110"/>
                </a:lnTo>
                <a:lnTo>
                  <a:pt x="100" y="110"/>
                </a:lnTo>
                <a:lnTo>
                  <a:pt x="110" y="122"/>
                </a:lnTo>
                <a:lnTo>
                  <a:pt x="108" y="126"/>
                </a:lnTo>
                <a:lnTo>
                  <a:pt x="106" y="126"/>
                </a:lnTo>
                <a:close/>
                <a:moveTo>
                  <a:pt x="124" y="154"/>
                </a:moveTo>
                <a:lnTo>
                  <a:pt x="116" y="142"/>
                </a:lnTo>
                <a:lnTo>
                  <a:pt x="116" y="138"/>
                </a:lnTo>
                <a:lnTo>
                  <a:pt x="120" y="138"/>
                </a:lnTo>
                <a:lnTo>
                  <a:pt x="130" y="150"/>
                </a:lnTo>
                <a:lnTo>
                  <a:pt x="128" y="154"/>
                </a:lnTo>
                <a:lnTo>
                  <a:pt x="124" y="15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7" name="Freeform 28"/>
          <p:cNvSpPr>
            <a:spLocks noEditPoints="1"/>
          </p:cNvSpPr>
          <p:nvPr/>
        </p:nvSpPr>
        <p:spPr bwMode="auto">
          <a:xfrm>
            <a:off x="5118100" y="2365722"/>
            <a:ext cx="203200" cy="330200"/>
          </a:xfrm>
          <a:custGeom>
            <a:avLst/>
            <a:gdLst>
              <a:gd name="T0" fmla="*/ 8 w 128"/>
              <a:gd name="T1" fmla="*/ 16 h 208"/>
              <a:gd name="T2" fmla="*/ 0 w 128"/>
              <a:gd name="T3" fmla="*/ 4 h 208"/>
              <a:gd name="T4" fmla="*/ 0 w 128"/>
              <a:gd name="T5" fmla="*/ 0 h 208"/>
              <a:gd name="T6" fmla="*/ 4 w 128"/>
              <a:gd name="T7" fmla="*/ 0 h 208"/>
              <a:gd name="T8" fmla="*/ 12 w 128"/>
              <a:gd name="T9" fmla="*/ 14 h 208"/>
              <a:gd name="T10" fmla="*/ 12 w 128"/>
              <a:gd name="T11" fmla="*/ 16 h 208"/>
              <a:gd name="T12" fmla="*/ 8 w 128"/>
              <a:gd name="T13" fmla="*/ 16 h 208"/>
              <a:gd name="T14" fmla="*/ 28 w 128"/>
              <a:gd name="T15" fmla="*/ 44 h 208"/>
              <a:gd name="T16" fmla="*/ 20 w 128"/>
              <a:gd name="T17" fmla="*/ 32 h 208"/>
              <a:gd name="T18" fmla="*/ 20 w 128"/>
              <a:gd name="T19" fmla="*/ 28 h 208"/>
              <a:gd name="T20" fmla="*/ 22 w 128"/>
              <a:gd name="T21" fmla="*/ 28 h 208"/>
              <a:gd name="T22" fmla="*/ 30 w 128"/>
              <a:gd name="T23" fmla="*/ 40 h 208"/>
              <a:gd name="T24" fmla="*/ 30 w 128"/>
              <a:gd name="T25" fmla="*/ 44 h 208"/>
              <a:gd name="T26" fmla="*/ 28 w 128"/>
              <a:gd name="T27" fmla="*/ 44 h 208"/>
              <a:gd name="T28" fmla="*/ 48 w 128"/>
              <a:gd name="T29" fmla="*/ 70 h 208"/>
              <a:gd name="T30" fmla="*/ 38 w 128"/>
              <a:gd name="T31" fmla="*/ 60 h 208"/>
              <a:gd name="T32" fmla="*/ 38 w 128"/>
              <a:gd name="T33" fmla="*/ 56 h 208"/>
              <a:gd name="T34" fmla="*/ 42 w 128"/>
              <a:gd name="T35" fmla="*/ 56 h 208"/>
              <a:gd name="T36" fmla="*/ 50 w 128"/>
              <a:gd name="T37" fmla="*/ 68 h 208"/>
              <a:gd name="T38" fmla="*/ 50 w 128"/>
              <a:gd name="T39" fmla="*/ 70 h 208"/>
              <a:gd name="T40" fmla="*/ 48 w 128"/>
              <a:gd name="T41" fmla="*/ 70 h 208"/>
              <a:gd name="T42" fmla="*/ 66 w 128"/>
              <a:gd name="T43" fmla="*/ 98 h 208"/>
              <a:gd name="T44" fmla="*/ 58 w 128"/>
              <a:gd name="T45" fmla="*/ 86 h 208"/>
              <a:gd name="T46" fmla="*/ 58 w 128"/>
              <a:gd name="T47" fmla="*/ 82 h 208"/>
              <a:gd name="T48" fmla="*/ 62 w 128"/>
              <a:gd name="T49" fmla="*/ 84 h 208"/>
              <a:gd name="T50" fmla="*/ 70 w 128"/>
              <a:gd name="T51" fmla="*/ 96 h 208"/>
              <a:gd name="T52" fmla="*/ 70 w 128"/>
              <a:gd name="T53" fmla="*/ 98 h 208"/>
              <a:gd name="T54" fmla="*/ 66 w 128"/>
              <a:gd name="T55" fmla="*/ 98 h 208"/>
              <a:gd name="T56" fmla="*/ 86 w 128"/>
              <a:gd name="T57" fmla="*/ 124 h 208"/>
              <a:gd name="T58" fmla="*/ 78 w 128"/>
              <a:gd name="T59" fmla="*/ 114 h 208"/>
              <a:gd name="T60" fmla="*/ 78 w 128"/>
              <a:gd name="T61" fmla="*/ 110 h 208"/>
              <a:gd name="T62" fmla="*/ 82 w 128"/>
              <a:gd name="T63" fmla="*/ 110 h 208"/>
              <a:gd name="T64" fmla="*/ 90 w 128"/>
              <a:gd name="T65" fmla="*/ 122 h 208"/>
              <a:gd name="T66" fmla="*/ 90 w 128"/>
              <a:gd name="T67" fmla="*/ 126 h 208"/>
              <a:gd name="T68" fmla="*/ 86 w 128"/>
              <a:gd name="T69" fmla="*/ 124 h 208"/>
              <a:gd name="T70" fmla="*/ 106 w 128"/>
              <a:gd name="T71" fmla="*/ 152 h 208"/>
              <a:gd name="T72" fmla="*/ 96 w 128"/>
              <a:gd name="T73" fmla="*/ 140 h 208"/>
              <a:gd name="T74" fmla="*/ 98 w 128"/>
              <a:gd name="T75" fmla="*/ 138 h 208"/>
              <a:gd name="T76" fmla="*/ 100 w 128"/>
              <a:gd name="T77" fmla="*/ 138 h 208"/>
              <a:gd name="T78" fmla="*/ 110 w 128"/>
              <a:gd name="T79" fmla="*/ 150 h 208"/>
              <a:gd name="T80" fmla="*/ 110 w 128"/>
              <a:gd name="T81" fmla="*/ 152 h 208"/>
              <a:gd name="T82" fmla="*/ 106 w 128"/>
              <a:gd name="T83" fmla="*/ 152 h 208"/>
              <a:gd name="T84" fmla="*/ 126 w 128"/>
              <a:gd name="T85" fmla="*/ 208 h 208"/>
              <a:gd name="T86" fmla="*/ 116 w 128"/>
              <a:gd name="T87" fmla="*/ 196 h 208"/>
              <a:gd name="T88" fmla="*/ 118 w 128"/>
              <a:gd name="T89" fmla="*/ 192 h 208"/>
              <a:gd name="T90" fmla="*/ 120 w 128"/>
              <a:gd name="T91" fmla="*/ 192 h 208"/>
              <a:gd name="T92" fmla="*/ 128 w 128"/>
              <a:gd name="T93" fmla="*/ 204 h 208"/>
              <a:gd name="T94" fmla="*/ 128 w 128"/>
              <a:gd name="T95" fmla="*/ 208 h 208"/>
              <a:gd name="T96" fmla="*/ 126 w 128"/>
              <a:gd name="T97" fmla="*/ 208 h 2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128" h="208">
                <a:moveTo>
                  <a:pt x="8" y="16"/>
                </a:moveTo>
                <a:lnTo>
                  <a:pt x="0" y="4"/>
                </a:lnTo>
                <a:lnTo>
                  <a:pt x="0" y="0"/>
                </a:lnTo>
                <a:lnTo>
                  <a:pt x="4" y="0"/>
                </a:lnTo>
                <a:lnTo>
                  <a:pt x="12" y="14"/>
                </a:lnTo>
                <a:lnTo>
                  <a:pt x="12" y="16"/>
                </a:lnTo>
                <a:lnTo>
                  <a:pt x="8" y="16"/>
                </a:lnTo>
                <a:close/>
                <a:moveTo>
                  <a:pt x="28" y="44"/>
                </a:moveTo>
                <a:lnTo>
                  <a:pt x="20" y="32"/>
                </a:lnTo>
                <a:lnTo>
                  <a:pt x="20" y="28"/>
                </a:lnTo>
                <a:lnTo>
                  <a:pt x="22" y="28"/>
                </a:lnTo>
                <a:lnTo>
                  <a:pt x="30" y="40"/>
                </a:lnTo>
                <a:lnTo>
                  <a:pt x="30" y="44"/>
                </a:lnTo>
                <a:lnTo>
                  <a:pt x="28" y="44"/>
                </a:lnTo>
                <a:close/>
                <a:moveTo>
                  <a:pt x="48" y="70"/>
                </a:moveTo>
                <a:lnTo>
                  <a:pt x="38" y="60"/>
                </a:lnTo>
                <a:lnTo>
                  <a:pt x="38" y="56"/>
                </a:lnTo>
                <a:lnTo>
                  <a:pt x="42" y="56"/>
                </a:lnTo>
                <a:lnTo>
                  <a:pt x="50" y="68"/>
                </a:lnTo>
                <a:lnTo>
                  <a:pt x="50" y="70"/>
                </a:lnTo>
                <a:lnTo>
                  <a:pt x="48" y="70"/>
                </a:lnTo>
                <a:close/>
                <a:moveTo>
                  <a:pt x="66" y="98"/>
                </a:moveTo>
                <a:lnTo>
                  <a:pt x="58" y="86"/>
                </a:lnTo>
                <a:lnTo>
                  <a:pt x="58" y="82"/>
                </a:lnTo>
                <a:lnTo>
                  <a:pt x="62" y="84"/>
                </a:lnTo>
                <a:lnTo>
                  <a:pt x="70" y="96"/>
                </a:lnTo>
                <a:lnTo>
                  <a:pt x="70" y="98"/>
                </a:lnTo>
                <a:lnTo>
                  <a:pt x="66" y="98"/>
                </a:lnTo>
                <a:close/>
                <a:moveTo>
                  <a:pt x="86" y="124"/>
                </a:moveTo>
                <a:lnTo>
                  <a:pt x="78" y="114"/>
                </a:lnTo>
                <a:lnTo>
                  <a:pt x="78" y="110"/>
                </a:lnTo>
                <a:lnTo>
                  <a:pt x="82" y="110"/>
                </a:lnTo>
                <a:lnTo>
                  <a:pt x="90" y="122"/>
                </a:lnTo>
                <a:lnTo>
                  <a:pt x="90" y="126"/>
                </a:lnTo>
                <a:lnTo>
                  <a:pt x="86" y="124"/>
                </a:lnTo>
                <a:close/>
                <a:moveTo>
                  <a:pt x="106" y="152"/>
                </a:moveTo>
                <a:lnTo>
                  <a:pt x="96" y="140"/>
                </a:lnTo>
                <a:lnTo>
                  <a:pt x="98" y="138"/>
                </a:lnTo>
                <a:lnTo>
                  <a:pt x="100" y="138"/>
                </a:lnTo>
                <a:lnTo>
                  <a:pt x="110" y="150"/>
                </a:lnTo>
                <a:lnTo>
                  <a:pt x="110" y="152"/>
                </a:lnTo>
                <a:lnTo>
                  <a:pt x="106" y="152"/>
                </a:lnTo>
                <a:close/>
                <a:moveTo>
                  <a:pt x="126" y="208"/>
                </a:moveTo>
                <a:lnTo>
                  <a:pt x="116" y="196"/>
                </a:lnTo>
                <a:lnTo>
                  <a:pt x="118" y="192"/>
                </a:lnTo>
                <a:lnTo>
                  <a:pt x="120" y="192"/>
                </a:lnTo>
                <a:lnTo>
                  <a:pt x="128" y="204"/>
                </a:lnTo>
                <a:lnTo>
                  <a:pt x="128" y="208"/>
                </a:lnTo>
                <a:lnTo>
                  <a:pt x="126" y="208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8" name="Freeform 29"/>
          <p:cNvSpPr>
            <a:spLocks noEditPoints="1"/>
          </p:cNvSpPr>
          <p:nvPr/>
        </p:nvSpPr>
        <p:spPr bwMode="auto">
          <a:xfrm>
            <a:off x="4718050" y="1810097"/>
            <a:ext cx="387350" cy="539750"/>
          </a:xfrm>
          <a:custGeom>
            <a:avLst/>
            <a:gdLst>
              <a:gd name="T0" fmla="*/ 0 w 244"/>
              <a:gd name="T1" fmla="*/ 2 h 340"/>
              <a:gd name="T2" fmla="*/ 6 w 244"/>
              <a:gd name="T3" fmla="*/ 0 h 340"/>
              <a:gd name="T4" fmla="*/ 10 w 244"/>
              <a:gd name="T5" fmla="*/ 12 h 340"/>
              <a:gd name="T6" fmla="*/ 26 w 244"/>
              <a:gd name="T7" fmla="*/ 38 h 340"/>
              <a:gd name="T8" fmla="*/ 18 w 244"/>
              <a:gd name="T9" fmla="*/ 22 h 340"/>
              <a:gd name="T10" fmla="*/ 30 w 244"/>
              <a:gd name="T11" fmla="*/ 36 h 340"/>
              <a:gd name="T12" fmla="*/ 26 w 244"/>
              <a:gd name="T13" fmla="*/ 38 h 340"/>
              <a:gd name="T14" fmla="*/ 36 w 244"/>
              <a:gd name="T15" fmla="*/ 54 h 340"/>
              <a:gd name="T16" fmla="*/ 42 w 244"/>
              <a:gd name="T17" fmla="*/ 50 h 340"/>
              <a:gd name="T18" fmla="*/ 50 w 244"/>
              <a:gd name="T19" fmla="*/ 66 h 340"/>
              <a:gd name="T20" fmla="*/ 64 w 244"/>
              <a:gd name="T21" fmla="*/ 92 h 340"/>
              <a:gd name="T22" fmla="*/ 58 w 244"/>
              <a:gd name="T23" fmla="*/ 78 h 340"/>
              <a:gd name="T24" fmla="*/ 68 w 244"/>
              <a:gd name="T25" fmla="*/ 90 h 340"/>
              <a:gd name="T26" fmla="*/ 64 w 244"/>
              <a:gd name="T27" fmla="*/ 92 h 340"/>
              <a:gd name="T28" fmla="*/ 76 w 244"/>
              <a:gd name="T29" fmla="*/ 110 h 340"/>
              <a:gd name="T30" fmla="*/ 80 w 244"/>
              <a:gd name="T31" fmla="*/ 106 h 340"/>
              <a:gd name="T32" fmla="*/ 86 w 244"/>
              <a:gd name="T33" fmla="*/ 120 h 340"/>
              <a:gd name="T34" fmla="*/ 104 w 244"/>
              <a:gd name="T35" fmla="*/ 146 h 340"/>
              <a:gd name="T36" fmla="*/ 96 w 244"/>
              <a:gd name="T37" fmla="*/ 132 h 340"/>
              <a:gd name="T38" fmla="*/ 108 w 244"/>
              <a:gd name="T39" fmla="*/ 144 h 340"/>
              <a:gd name="T40" fmla="*/ 104 w 244"/>
              <a:gd name="T41" fmla="*/ 146 h 340"/>
              <a:gd name="T42" fmla="*/ 114 w 244"/>
              <a:gd name="T43" fmla="*/ 162 h 340"/>
              <a:gd name="T44" fmla="*/ 120 w 244"/>
              <a:gd name="T45" fmla="*/ 160 h 340"/>
              <a:gd name="T46" fmla="*/ 126 w 244"/>
              <a:gd name="T47" fmla="*/ 174 h 340"/>
              <a:gd name="T48" fmla="*/ 142 w 244"/>
              <a:gd name="T49" fmla="*/ 202 h 340"/>
              <a:gd name="T50" fmla="*/ 134 w 244"/>
              <a:gd name="T51" fmla="*/ 188 h 340"/>
              <a:gd name="T52" fmla="*/ 148 w 244"/>
              <a:gd name="T53" fmla="*/ 198 h 340"/>
              <a:gd name="T54" fmla="*/ 142 w 244"/>
              <a:gd name="T55" fmla="*/ 202 h 340"/>
              <a:gd name="T56" fmla="*/ 154 w 244"/>
              <a:gd name="T57" fmla="*/ 216 h 340"/>
              <a:gd name="T58" fmla="*/ 158 w 244"/>
              <a:gd name="T59" fmla="*/ 216 h 340"/>
              <a:gd name="T60" fmla="*/ 166 w 244"/>
              <a:gd name="T61" fmla="*/ 230 h 340"/>
              <a:gd name="T62" fmla="*/ 182 w 244"/>
              <a:gd name="T63" fmla="*/ 256 h 340"/>
              <a:gd name="T64" fmla="*/ 174 w 244"/>
              <a:gd name="T65" fmla="*/ 242 h 340"/>
              <a:gd name="T66" fmla="*/ 184 w 244"/>
              <a:gd name="T67" fmla="*/ 254 h 340"/>
              <a:gd name="T68" fmla="*/ 182 w 244"/>
              <a:gd name="T69" fmla="*/ 256 h 340"/>
              <a:gd name="T70" fmla="*/ 194 w 244"/>
              <a:gd name="T71" fmla="*/ 272 h 340"/>
              <a:gd name="T72" fmla="*/ 196 w 244"/>
              <a:gd name="T73" fmla="*/ 268 h 340"/>
              <a:gd name="T74" fmla="*/ 204 w 244"/>
              <a:gd name="T75" fmla="*/ 284 h 340"/>
              <a:gd name="T76" fmla="*/ 220 w 244"/>
              <a:gd name="T77" fmla="*/ 312 h 340"/>
              <a:gd name="T78" fmla="*/ 212 w 244"/>
              <a:gd name="T79" fmla="*/ 296 h 340"/>
              <a:gd name="T80" fmla="*/ 224 w 244"/>
              <a:gd name="T81" fmla="*/ 308 h 340"/>
              <a:gd name="T82" fmla="*/ 220 w 244"/>
              <a:gd name="T83" fmla="*/ 312 h 340"/>
              <a:gd name="T84" fmla="*/ 232 w 244"/>
              <a:gd name="T85" fmla="*/ 326 h 340"/>
              <a:gd name="T86" fmla="*/ 236 w 244"/>
              <a:gd name="T87" fmla="*/ 324 h 340"/>
              <a:gd name="T88" fmla="*/ 244 w 244"/>
              <a:gd name="T89" fmla="*/ 340 h 3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244" h="340">
                <a:moveTo>
                  <a:pt x="6" y="12"/>
                </a:moveTo>
                <a:lnTo>
                  <a:pt x="0" y="2"/>
                </a:lnTo>
                <a:lnTo>
                  <a:pt x="2" y="0"/>
                </a:lnTo>
                <a:lnTo>
                  <a:pt x="6" y="0"/>
                </a:lnTo>
                <a:lnTo>
                  <a:pt x="10" y="8"/>
                </a:lnTo>
                <a:lnTo>
                  <a:pt x="10" y="12"/>
                </a:lnTo>
                <a:lnTo>
                  <a:pt x="6" y="12"/>
                </a:lnTo>
                <a:close/>
                <a:moveTo>
                  <a:pt x="26" y="38"/>
                </a:moveTo>
                <a:lnTo>
                  <a:pt x="16" y="26"/>
                </a:lnTo>
                <a:lnTo>
                  <a:pt x="18" y="22"/>
                </a:lnTo>
                <a:lnTo>
                  <a:pt x="22" y="24"/>
                </a:lnTo>
                <a:lnTo>
                  <a:pt x="30" y="36"/>
                </a:lnTo>
                <a:lnTo>
                  <a:pt x="30" y="38"/>
                </a:lnTo>
                <a:lnTo>
                  <a:pt x="26" y="38"/>
                </a:lnTo>
                <a:close/>
                <a:moveTo>
                  <a:pt x="44" y="64"/>
                </a:moveTo>
                <a:lnTo>
                  <a:pt x="36" y="54"/>
                </a:lnTo>
                <a:lnTo>
                  <a:pt x="38" y="50"/>
                </a:lnTo>
                <a:lnTo>
                  <a:pt x="42" y="50"/>
                </a:lnTo>
                <a:lnTo>
                  <a:pt x="50" y="62"/>
                </a:lnTo>
                <a:lnTo>
                  <a:pt x="50" y="66"/>
                </a:lnTo>
                <a:lnTo>
                  <a:pt x="44" y="64"/>
                </a:lnTo>
                <a:close/>
                <a:moveTo>
                  <a:pt x="64" y="92"/>
                </a:moveTo>
                <a:lnTo>
                  <a:pt x="56" y="82"/>
                </a:lnTo>
                <a:lnTo>
                  <a:pt x="58" y="78"/>
                </a:lnTo>
                <a:lnTo>
                  <a:pt x="60" y="78"/>
                </a:lnTo>
                <a:lnTo>
                  <a:pt x="68" y="90"/>
                </a:lnTo>
                <a:lnTo>
                  <a:pt x="68" y="92"/>
                </a:lnTo>
                <a:lnTo>
                  <a:pt x="64" y="92"/>
                </a:lnTo>
                <a:close/>
                <a:moveTo>
                  <a:pt x="84" y="120"/>
                </a:moveTo>
                <a:lnTo>
                  <a:pt x="76" y="110"/>
                </a:lnTo>
                <a:lnTo>
                  <a:pt x="78" y="104"/>
                </a:lnTo>
                <a:lnTo>
                  <a:pt x="80" y="106"/>
                </a:lnTo>
                <a:lnTo>
                  <a:pt x="88" y="118"/>
                </a:lnTo>
                <a:lnTo>
                  <a:pt x="86" y="120"/>
                </a:lnTo>
                <a:lnTo>
                  <a:pt x="84" y="120"/>
                </a:lnTo>
                <a:close/>
                <a:moveTo>
                  <a:pt x="104" y="146"/>
                </a:moveTo>
                <a:lnTo>
                  <a:pt x="96" y="136"/>
                </a:lnTo>
                <a:lnTo>
                  <a:pt x="96" y="132"/>
                </a:lnTo>
                <a:lnTo>
                  <a:pt x="100" y="134"/>
                </a:lnTo>
                <a:lnTo>
                  <a:pt x="108" y="144"/>
                </a:lnTo>
                <a:lnTo>
                  <a:pt x="106" y="148"/>
                </a:lnTo>
                <a:lnTo>
                  <a:pt x="104" y="146"/>
                </a:lnTo>
                <a:close/>
                <a:moveTo>
                  <a:pt x="122" y="174"/>
                </a:moveTo>
                <a:lnTo>
                  <a:pt x="114" y="162"/>
                </a:lnTo>
                <a:lnTo>
                  <a:pt x="114" y="160"/>
                </a:lnTo>
                <a:lnTo>
                  <a:pt x="120" y="160"/>
                </a:lnTo>
                <a:lnTo>
                  <a:pt x="128" y="172"/>
                </a:lnTo>
                <a:lnTo>
                  <a:pt x="126" y="174"/>
                </a:lnTo>
                <a:lnTo>
                  <a:pt x="122" y="174"/>
                </a:lnTo>
                <a:close/>
                <a:moveTo>
                  <a:pt x="142" y="202"/>
                </a:moveTo>
                <a:lnTo>
                  <a:pt x="134" y="190"/>
                </a:lnTo>
                <a:lnTo>
                  <a:pt x="134" y="188"/>
                </a:lnTo>
                <a:lnTo>
                  <a:pt x="138" y="188"/>
                </a:lnTo>
                <a:lnTo>
                  <a:pt x="148" y="198"/>
                </a:lnTo>
                <a:lnTo>
                  <a:pt x="146" y="202"/>
                </a:lnTo>
                <a:lnTo>
                  <a:pt x="142" y="202"/>
                </a:lnTo>
                <a:close/>
                <a:moveTo>
                  <a:pt x="162" y="230"/>
                </a:moveTo>
                <a:lnTo>
                  <a:pt x="154" y="216"/>
                </a:lnTo>
                <a:lnTo>
                  <a:pt x="154" y="214"/>
                </a:lnTo>
                <a:lnTo>
                  <a:pt x="158" y="216"/>
                </a:lnTo>
                <a:lnTo>
                  <a:pt x="166" y="226"/>
                </a:lnTo>
                <a:lnTo>
                  <a:pt x="166" y="230"/>
                </a:lnTo>
                <a:lnTo>
                  <a:pt x="162" y="230"/>
                </a:lnTo>
                <a:close/>
                <a:moveTo>
                  <a:pt x="182" y="256"/>
                </a:moveTo>
                <a:lnTo>
                  <a:pt x="174" y="244"/>
                </a:lnTo>
                <a:lnTo>
                  <a:pt x="174" y="242"/>
                </a:lnTo>
                <a:lnTo>
                  <a:pt x="176" y="242"/>
                </a:lnTo>
                <a:lnTo>
                  <a:pt x="184" y="254"/>
                </a:lnTo>
                <a:lnTo>
                  <a:pt x="184" y="258"/>
                </a:lnTo>
                <a:lnTo>
                  <a:pt x="182" y="256"/>
                </a:lnTo>
                <a:close/>
                <a:moveTo>
                  <a:pt x="202" y="284"/>
                </a:moveTo>
                <a:lnTo>
                  <a:pt x="194" y="272"/>
                </a:lnTo>
                <a:lnTo>
                  <a:pt x="194" y="268"/>
                </a:lnTo>
                <a:lnTo>
                  <a:pt x="196" y="268"/>
                </a:lnTo>
                <a:lnTo>
                  <a:pt x="204" y="280"/>
                </a:lnTo>
                <a:lnTo>
                  <a:pt x="204" y="284"/>
                </a:lnTo>
                <a:lnTo>
                  <a:pt x="202" y="284"/>
                </a:lnTo>
                <a:close/>
                <a:moveTo>
                  <a:pt x="220" y="312"/>
                </a:moveTo>
                <a:lnTo>
                  <a:pt x="212" y="300"/>
                </a:lnTo>
                <a:lnTo>
                  <a:pt x="212" y="296"/>
                </a:lnTo>
                <a:lnTo>
                  <a:pt x="216" y="296"/>
                </a:lnTo>
                <a:lnTo>
                  <a:pt x="224" y="308"/>
                </a:lnTo>
                <a:lnTo>
                  <a:pt x="224" y="312"/>
                </a:lnTo>
                <a:lnTo>
                  <a:pt x="220" y="312"/>
                </a:lnTo>
                <a:close/>
                <a:moveTo>
                  <a:pt x="240" y="340"/>
                </a:moveTo>
                <a:lnTo>
                  <a:pt x="232" y="326"/>
                </a:lnTo>
                <a:lnTo>
                  <a:pt x="232" y="322"/>
                </a:lnTo>
                <a:lnTo>
                  <a:pt x="236" y="324"/>
                </a:lnTo>
                <a:lnTo>
                  <a:pt x="244" y="336"/>
                </a:lnTo>
                <a:lnTo>
                  <a:pt x="244" y="340"/>
                </a:lnTo>
                <a:lnTo>
                  <a:pt x="240" y="340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9" name="Freeform 30"/>
          <p:cNvSpPr>
            <a:spLocks/>
          </p:cNvSpPr>
          <p:nvPr/>
        </p:nvSpPr>
        <p:spPr bwMode="auto">
          <a:xfrm>
            <a:off x="2911475" y="4127847"/>
            <a:ext cx="777875" cy="409575"/>
          </a:xfrm>
          <a:custGeom>
            <a:avLst/>
            <a:gdLst>
              <a:gd name="T0" fmla="*/ 124 w 490"/>
              <a:gd name="T1" fmla="*/ 0 h 258"/>
              <a:gd name="T2" fmla="*/ 0 w 490"/>
              <a:gd name="T3" fmla="*/ 258 h 258"/>
              <a:gd name="T4" fmla="*/ 368 w 490"/>
              <a:gd name="T5" fmla="*/ 258 h 258"/>
              <a:gd name="T6" fmla="*/ 490 w 490"/>
              <a:gd name="T7" fmla="*/ 0 h 258"/>
              <a:gd name="T8" fmla="*/ 124 w 490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8">
                <a:moveTo>
                  <a:pt x="124" y="0"/>
                </a:moveTo>
                <a:lnTo>
                  <a:pt x="0" y="258"/>
                </a:lnTo>
                <a:lnTo>
                  <a:pt x="368" y="258"/>
                </a:lnTo>
                <a:lnTo>
                  <a:pt x="490" y="0"/>
                </a:lnTo>
                <a:lnTo>
                  <a:pt x="124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0" name="Freeform 31"/>
          <p:cNvSpPr>
            <a:spLocks/>
          </p:cNvSpPr>
          <p:nvPr/>
        </p:nvSpPr>
        <p:spPr bwMode="auto">
          <a:xfrm>
            <a:off x="2911475" y="4127847"/>
            <a:ext cx="777875" cy="409575"/>
          </a:xfrm>
          <a:custGeom>
            <a:avLst/>
            <a:gdLst>
              <a:gd name="T0" fmla="*/ 124 w 490"/>
              <a:gd name="T1" fmla="*/ 0 h 258"/>
              <a:gd name="T2" fmla="*/ 0 w 490"/>
              <a:gd name="T3" fmla="*/ 258 h 258"/>
              <a:gd name="T4" fmla="*/ 368 w 490"/>
              <a:gd name="T5" fmla="*/ 258 h 258"/>
              <a:gd name="T6" fmla="*/ 490 w 490"/>
              <a:gd name="T7" fmla="*/ 0 h 258"/>
              <a:gd name="T8" fmla="*/ 124 w 490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8">
                <a:moveTo>
                  <a:pt x="124" y="0"/>
                </a:moveTo>
                <a:lnTo>
                  <a:pt x="0" y="258"/>
                </a:lnTo>
                <a:lnTo>
                  <a:pt x="368" y="258"/>
                </a:lnTo>
                <a:lnTo>
                  <a:pt x="490" y="0"/>
                </a:lnTo>
                <a:lnTo>
                  <a:pt x="124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1" name="Freeform 32"/>
          <p:cNvSpPr>
            <a:spLocks/>
          </p:cNvSpPr>
          <p:nvPr/>
        </p:nvSpPr>
        <p:spPr bwMode="auto">
          <a:xfrm>
            <a:off x="5543550" y="4810472"/>
            <a:ext cx="774700" cy="406400"/>
          </a:xfrm>
          <a:custGeom>
            <a:avLst/>
            <a:gdLst>
              <a:gd name="T0" fmla="*/ 120 w 488"/>
              <a:gd name="T1" fmla="*/ 0 h 256"/>
              <a:gd name="T2" fmla="*/ 0 w 488"/>
              <a:gd name="T3" fmla="*/ 256 h 256"/>
              <a:gd name="T4" fmla="*/ 364 w 488"/>
              <a:gd name="T5" fmla="*/ 256 h 256"/>
              <a:gd name="T6" fmla="*/ 488 w 488"/>
              <a:gd name="T7" fmla="*/ 0 h 256"/>
              <a:gd name="T8" fmla="*/ 120 w 488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6">
                <a:moveTo>
                  <a:pt x="120" y="0"/>
                </a:moveTo>
                <a:lnTo>
                  <a:pt x="0" y="256"/>
                </a:lnTo>
                <a:lnTo>
                  <a:pt x="364" y="256"/>
                </a:lnTo>
                <a:lnTo>
                  <a:pt x="488" y="0"/>
                </a:lnTo>
                <a:lnTo>
                  <a:pt x="120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2" name="Freeform 33"/>
          <p:cNvSpPr>
            <a:spLocks/>
          </p:cNvSpPr>
          <p:nvPr/>
        </p:nvSpPr>
        <p:spPr bwMode="auto">
          <a:xfrm>
            <a:off x="5543550" y="4810472"/>
            <a:ext cx="774700" cy="406400"/>
          </a:xfrm>
          <a:custGeom>
            <a:avLst/>
            <a:gdLst>
              <a:gd name="T0" fmla="*/ 120 w 488"/>
              <a:gd name="T1" fmla="*/ 0 h 256"/>
              <a:gd name="T2" fmla="*/ 0 w 488"/>
              <a:gd name="T3" fmla="*/ 256 h 256"/>
              <a:gd name="T4" fmla="*/ 364 w 488"/>
              <a:gd name="T5" fmla="*/ 256 h 256"/>
              <a:gd name="T6" fmla="*/ 488 w 488"/>
              <a:gd name="T7" fmla="*/ 0 h 256"/>
              <a:gd name="T8" fmla="*/ 120 w 488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6">
                <a:moveTo>
                  <a:pt x="120" y="0"/>
                </a:moveTo>
                <a:lnTo>
                  <a:pt x="0" y="256"/>
                </a:lnTo>
                <a:lnTo>
                  <a:pt x="364" y="256"/>
                </a:lnTo>
                <a:lnTo>
                  <a:pt x="488" y="0"/>
                </a:lnTo>
                <a:lnTo>
                  <a:pt x="120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3" name="Freeform 34"/>
          <p:cNvSpPr>
            <a:spLocks/>
          </p:cNvSpPr>
          <p:nvPr/>
        </p:nvSpPr>
        <p:spPr bwMode="auto">
          <a:xfrm>
            <a:off x="4464050" y="5220047"/>
            <a:ext cx="774700" cy="409575"/>
          </a:xfrm>
          <a:custGeom>
            <a:avLst/>
            <a:gdLst>
              <a:gd name="T0" fmla="*/ 122 w 488"/>
              <a:gd name="T1" fmla="*/ 0 h 258"/>
              <a:gd name="T2" fmla="*/ 0 w 488"/>
              <a:gd name="T3" fmla="*/ 258 h 258"/>
              <a:gd name="T4" fmla="*/ 368 w 488"/>
              <a:gd name="T5" fmla="*/ 258 h 258"/>
              <a:gd name="T6" fmla="*/ 488 w 488"/>
              <a:gd name="T7" fmla="*/ 0 h 258"/>
              <a:gd name="T8" fmla="*/ 122 w 488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8">
                <a:moveTo>
                  <a:pt x="122" y="0"/>
                </a:moveTo>
                <a:lnTo>
                  <a:pt x="0" y="258"/>
                </a:lnTo>
                <a:lnTo>
                  <a:pt x="368" y="258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4" name="Freeform 35"/>
          <p:cNvSpPr>
            <a:spLocks/>
          </p:cNvSpPr>
          <p:nvPr/>
        </p:nvSpPr>
        <p:spPr bwMode="auto">
          <a:xfrm>
            <a:off x="4464050" y="5220047"/>
            <a:ext cx="774700" cy="409575"/>
          </a:xfrm>
          <a:custGeom>
            <a:avLst/>
            <a:gdLst>
              <a:gd name="T0" fmla="*/ 122 w 488"/>
              <a:gd name="T1" fmla="*/ 0 h 258"/>
              <a:gd name="T2" fmla="*/ 0 w 488"/>
              <a:gd name="T3" fmla="*/ 258 h 258"/>
              <a:gd name="T4" fmla="*/ 368 w 488"/>
              <a:gd name="T5" fmla="*/ 258 h 258"/>
              <a:gd name="T6" fmla="*/ 488 w 488"/>
              <a:gd name="T7" fmla="*/ 0 h 258"/>
              <a:gd name="T8" fmla="*/ 122 w 488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8">
                <a:moveTo>
                  <a:pt x="122" y="0"/>
                </a:moveTo>
                <a:lnTo>
                  <a:pt x="0" y="258"/>
                </a:lnTo>
                <a:lnTo>
                  <a:pt x="368" y="258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5" name="Freeform 36"/>
          <p:cNvSpPr>
            <a:spLocks/>
          </p:cNvSpPr>
          <p:nvPr/>
        </p:nvSpPr>
        <p:spPr bwMode="auto">
          <a:xfrm>
            <a:off x="3213100" y="5013672"/>
            <a:ext cx="777875" cy="406400"/>
          </a:xfrm>
          <a:custGeom>
            <a:avLst/>
            <a:gdLst>
              <a:gd name="T0" fmla="*/ 122 w 490"/>
              <a:gd name="T1" fmla="*/ 0 h 256"/>
              <a:gd name="T2" fmla="*/ 0 w 490"/>
              <a:gd name="T3" fmla="*/ 256 h 256"/>
              <a:gd name="T4" fmla="*/ 368 w 490"/>
              <a:gd name="T5" fmla="*/ 256 h 256"/>
              <a:gd name="T6" fmla="*/ 490 w 490"/>
              <a:gd name="T7" fmla="*/ 0 h 256"/>
              <a:gd name="T8" fmla="*/ 122 w 490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6">
                <a:moveTo>
                  <a:pt x="122" y="0"/>
                </a:moveTo>
                <a:lnTo>
                  <a:pt x="0" y="256"/>
                </a:lnTo>
                <a:lnTo>
                  <a:pt x="368" y="256"/>
                </a:lnTo>
                <a:lnTo>
                  <a:pt x="490" y="0"/>
                </a:lnTo>
                <a:lnTo>
                  <a:pt x="122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6" name="Freeform 37"/>
          <p:cNvSpPr>
            <a:spLocks/>
          </p:cNvSpPr>
          <p:nvPr/>
        </p:nvSpPr>
        <p:spPr bwMode="auto">
          <a:xfrm>
            <a:off x="3213100" y="5013672"/>
            <a:ext cx="777875" cy="406400"/>
          </a:xfrm>
          <a:custGeom>
            <a:avLst/>
            <a:gdLst>
              <a:gd name="T0" fmla="*/ 122 w 490"/>
              <a:gd name="T1" fmla="*/ 0 h 256"/>
              <a:gd name="T2" fmla="*/ 0 w 490"/>
              <a:gd name="T3" fmla="*/ 256 h 256"/>
              <a:gd name="T4" fmla="*/ 368 w 490"/>
              <a:gd name="T5" fmla="*/ 256 h 256"/>
              <a:gd name="T6" fmla="*/ 490 w 490"/>
              <a:gd name="T7" fmla="*/ 0 h 256"/>
              <a:gd name="T8" fmla="*/ 122 w 490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6">
                <a:moveTo>
                  <a:pt x="122" y="0"/>
                </a:moveTo>
                <a:lnTo>
                  <a:pt x="0" y="256"/>
                </a:lnTo>
                <a:lnTo>
                  <a:pt x="368" y="256"/>
                </a:lnTo>
                <a:lnTo>
                  <a:pt x="490" y="0"/>
                </a:lnTo>
                <a:lnTo>
                  <a:pt x="12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7" name="Freeform 38"/>
          <p:cNvSpPr>
            <a:spLocks/>
          </p:cNvSpPr>
          <p:nvPr/>
        </p:nvSpPr>
        <p:spPr bwMode="auto">
          <a:xfrm>
            <a:off x="3990975" y="4537422"/>
            <a:ext cx="774700" cy="406400"/>
          </a:xfrm>
          <a:custGeom>
            <a:avLst/>
            <a:gdLst>
              <a:gd name="T0" fmla="*/ 122 w 488"/>
              <a:gd name="T1" fmla="*/ 0 h 256"/>
              <a:gd name="T2" fmla="*/ 0 w 488"/>
              <a:gd name="T3" fmla="*/ 256 h 256"/>
              <a:gd name="T4" fmla="*/ 368 w 488"/>
              <a:gd name="T5" fmla="*/ 256 h 256"/>
              <a:gd name="T6" fmla="*/ 488 w 488"/>
              <a:gd name="T7" fmla="*/ 0 h 256"/>
              <a:gd name="T8" fmla="*/ 122 w 488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6">
                <a:moveTo>
                  <a:pt x="122" y="0"/>
                </a:moveTo>
                <a:lnTo>
                  <a:pt x="0" y="256"/>
                </a:lnTo>
                <a:lnTo>
                  <a:pt x="368" y="256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8" name="Freeform 39"/>
          <p:cNvSpPr>
            <a:spLocks/>
          </p:cNvSpPr>
          <p:nvPr/>
        </p:nvSpPr>
        <p:spPr bwMode="auto">
          <a:xfrm>
            <a:off x="3990975" y="4537422"/>
            <a:ext cx="774700" cy="406400"/>
          </a:xfrm>
          <a:custGeom>
            <a:avLst/>
            <a:gdLst>
              <a:gd name="T0" fmla="*/ 122 w 488"/>
              <a:gd name="T1" fmla="*/ 0 h 256"/>
              <a:gd name="T2" fmla="*/ 0 w 488"/>
              <a:gd name="T3" fmla="*/ 256 h 256"/>
              <a:gd name="T4" fmla="*/ 368 w 488"/>
              <a:gd name="T5" fmla="*/ 256 h 256"/>
              <a:gd name="T6" fmla="*/ 488 w 488"/>
              <a:gd name="T7" fmla="*/ 0 h 256"/>
              <a:gd name="T8" fmla="*/ 122 w 488"/>
              <a:gd name="T9" fmla="*/ 0 h 2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6">
                <a:moveTo>
                  <a:pt x="122" y="0"/>
                </a:moveTo>
                <a:lnTo>
                  <a:pt x="0" y="256"/>
                </a:lnTo>
                <a:lnTo>
                  <a:pt x="368" y="256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29" name="Freeform 40"/>
          <p:cNvSpPr>
            <a:spLocks/>
          </p:cNvSpPr>
          <p:nvPr/>
        </p:nvSpPr>
        <p:spPr bwMode="auto">
          <a:xfrm>
            <a:off x="4810125" y="4264372"/>
            <a:ext cx="774700" cy="409575"/>
          </a:xfrm>
          <a:custGeom>
            <a:avLst/>
            <a:gdLst>
              <a:gd name="T0" fmla="*/ 122 w 488"/>
              <a:gd name="T1" fmla="*/ 0 h 258"/>
              <a:gd name="T2" fmla="*/ 0 w 488"/>
              <a:gd name="T3" fmla="*/ 258 h 258"/>
              <a:gd name="T4" fmla="*/ 366 w 488"/>
              <a:gd name="T5" fmla="*/ 258 h 258"/>
              <a:gd name="T6" fmla="*/ 488 w 488"/>
              <a:gd name="T7" fmla="*/ 0 h 258"/>
              <a:gd name="T8" fmla="*/ 122 w 488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8">
                <a:moveTo>
                  <a:pt x="122" y="0"/>
                </a:moveTo>
                <a:lnTo>
                  <a:pt x="0" y="258"/>
                </a:lnTo>
                <a:lnTo>
                  <a:pt x="366" y="258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0" name="Freeform 41"/>
          <p:cNvSpPr>
            <a:spLocks/>
          </p:cNvSpPr>
          <p:nvPr/>
        </p:nvSpPr>
        <p:spPr bwMode="auto">
          <a:xfrm>
            <a:off x="4810125" y="4264372"/>
            <a:ext cx="774700" cy="409575"/>
          </a:xfrm>
          <a:custGeom>
            <a:avLst/>
            <a:gdLst>
              <a:gd name="T0" fmla="*/ 122 w 488"/>
              <a:gd name="T1" fmla="*/ 0 h 258"/>
              <a:gd name="T2" fmla="*/ 0 w 488"/>
              <a:gd name="T3" fmla="*/ 258 h 258"/>
              <a:gd name="T4" fmla="*/ 366 w 488"/>
              <a:gd name="T5" fmla="*/ 258 h 258"/>
              <a:gd name="T6" fmla="*/ 488 w 488"/>
              <a:gd name="T7" fmla="*/ 0 h 258"/>
              <a:gd name="T8" fmla="*/ 122 w 488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88" h="258">
                <a:moveTo>
                  <a:pt x="122" y="0"/>
                </a:moveTo>
                <a:lnTo>
                  <a:pt x="0" y="258"/>
                </a:lnTo>
                <a:lnTo>
                  <a:pt x="366" y="258"/>
                </a:lnTo>
                <a:lnTo>
                  <a:pt x="488" y="0"/>
                </a:lnTo>
                <a:lnTo>
                  <a:pt x="12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1" name="Freeform 42"/>
          <p:cNvSpPr>
            <a:spLocks/>
          </p:cNvSpPr>
          <p:nvPr/>
        </p:nvSpPr>
        <p:spPr bwMode="auto">
          <a:xfrm>
            <a:off x="3902075" y="3854797"/>
            <a:ext cx="777875" cy="409575"/>
          </a:xfrm>
          <a:custGeom>
            <a:avLst/>
            <a:gdLst>
              <a:gd name="T0" fmla="*/ 122 w 490"/>
              <a:gd name="T1" fmla="*/ 0 h 258"/>
              <a:gd name="T2" fmla="*/ 0 w 490"/>
              <a:gd name="T3" fmla="*/ 258 h 258"/>
              <a:gd name="T4" fmla="*/ 368 w 490"/>
              <a:gd name="T5" fmla="*/ 258 h 258"/>
              <a:gd name="T6" fmla="*/ 490 w 490"/>
              <a:gd name="T7" fmla="*/ 0 h 258"/>
              <a:gd name="T8" fmla="*/ 122 w 490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8">
                <a:moveTo>
                  <a:pt x="122" y="0"/>
                </a:moveTo>
                <a:lnTo>
                  <a:pt x="0" y="258"/>
                </a:lnTo>
                <a:lnTo>
                  <a:pt x="368" y="258"/>
                </a:lnTo>
                <a:lnTo>
                  <a:pt x="490" y="0"/>
                </a:lnTo>
                <a:lnTo>
                  <a:pt x="122" y="0"/>
                </a:lnTo>
                <a:close/>
              </a:path>
            </a:pathLst>
          </a:cu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2" name="Freeform 43"/>
          <p:cNvSpPr>
            <a:spLocks/>
          </p:cNvSpPr>
          <p:nvPr/>
        </p:nvSpPr>
        <p:spPr bwMode="auto">
          <a:xfrm>
            <a:off x="3902075" y="3854797"/>
            <a:ext cx="777875" cy="409575"/>
          </a:xfrm>
          <a:custGeom>
            <a:avLst/>
            <a:gdLst>
              <a:gd name="T0" fmla="*/ 122 w 490"/>
              <a:gd name="T1" fmla="*/ 0 h 258"/>
              <a:gd name="T2" fmla="*/ 0 w 490"/>
              <a:gd name="T3" fmla="*/ 258 h 258"/>
              <a:gd name="T4" fmla="*/ 368 w 490"/>
              <a:gd name="T5" fmla="*/ 258 h 258"/>
              <a:gd name="T6" fmla="*/ 490 w 490"/>
              <a:gd name="T7" fmla="*/ 0 h 258"/>
              <a:gd name="T8" fmla="*/ 122 w 490"/>
              <a:gd name="T9" fmla="*/ 0 h 2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490" h="258">
                <a:moveTo>
                  <a:pt x="122" y="0"/>
                </a:moveTo>
                <a:lnTo>
                  <a:pt x="0" y="258"/>
                </a:lnTo>
                <a:lnTo>
                  <a:pt x="368" y="258"/>
                </a:lnTo>
                <a:lnTo>
                  <a:pt x="490" y="0"/>
                </a:lnTo>
                <a:lnTo>
                  <a:pt x="12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3" name="Freeform 44"/>
          <p:cNvSpPr>
            <a:spLocks noEditPoints="1"/>
          </p:cNvSpPr>
          <p:nvPr/>
        </p:nvSpPr>
        <p:spPr bwMode="auto">
          <a:xfrm>
            <a:off x="4568825" y="2083147"/>
            <a:ext cx="136525" cy="2317750"/>
          </a:xfrm>
          <a:custGeom>
            <a:avLst/>
            <a:gdLst>
              <a:gd name="T0" fmla="*/ 86 w 86"/>
              <a:gd name="T1" fmla="*/ 1374 h 1460"/>
              <a:gd name="T2" fmla="*/ 42 w 86"/>
              <a:gd name="T3" fmla="*/ 1460 h 1460"/>
              <a:gd name="T4" fmla="*/ 0 w 86"/>
              <a:gd name="T5" fmla="*/ 1374 h 1460"/>
              <a:gd name="T6" fmla="*/ 86 w 86"/>
              <a:gd name="T7" fmla="*/ 1374 h 1460"/>
              <a:gd name="T8" fmla="*/ 0 w 86"/>
              <a:gd name="T9" fmla="*/ 88 h 1460"/>
              <a:gd name="T10" fmla="*/ 42 w 86"/>
              <a:gd name="T11" fmla="*/ 0 h 1460"/>
              <a:gd name="T12" fmla="*/ 86 w 86"/>
              <a:gd name="T13" fmla="*/ 88 h 1460"/>
              <a:gd name="T14" fmla="*/ 0 w 86"/>
              <a:gd name="T15" fmla="*/ 88 h 1460"/>
              <a:gd name="T16" fmla="*/ 56 w 86"/>
              <a:gd name="T17" fmla="*/ 72 h 1460"/>
              <a:gd name="T18" fmla="*/ 56 w 86"/>
              <a:gd name="T19" fmla="*/ 1388 h 1460"/>
              <a:gd name="T20" fmla="*/ 28 w 86"/>
              <a:gd name="T21" fmla="*/ 1388 h 1460"/>
              <a:gd name="T22" fmla="*/ 28 w 86"/>
              <a:gd name="T23" fmla="*/ 72 h 1460"/>
              <a:gd name="T24" fmla="*/ 56 w 86"/>
              <a:gd name="T25" fmla="*/ 72 h 14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6" h="1460">
                <a:moveTo>
                  <a:pt x="86" y="1374"/>
                </a:moveTo>
                <a:lnTo>
                  <a:pt x="42" y="1460"/>
                </a:lnTo>
                <a:lnTo>
                  <a:pt x="0" y="1374"/>
                </a:lnTo>
                <a:lnTo>
                  <a:pt x="86" y="1374"/>
                </a:lnTo>
                <a:close/>
                <a:moveTo>
                  <a:pt x="0" y="88"/>
                </a:moveTo>
                <a:lnTo>
                  <a:pt x="42" y="0"/>
                </a:lnTo>
                <a:lnTo>
                  <a:pt x="86" y="88"/>
                </a:lnTo>
                <a:lnTo>
                  <a:pt x="0" y="88"/>
                </a:lnTo>
                <a:close/>
                <a:moveTo>
                  <a:pt x="56" y="72"/>
                </a:moveTo>
                <a:lnTo>
                  <a:pt x="56" y="1388"/>
                </a:lnTo>
                <a:lnTo>
                  <a:pt x="28" y="1388"/>
                </a:lnTo>
                <a:lnTo>
                  <a:pt x="28" y="72"/>
                </a:lnTo>
                <a:lnTo>
                  <a:pt x="56" y="72"/>
                </a:lnTo>
                <a:close/>
              </a:path>
            </a:pathLst>
          </a:custGeom>
          <a:solidFill>
            <a:srgbClr val="58A391"/>
          </a:solidFill>
          <a:ln w="25400">
            <a:solidFill>
              <a:srgbClr val="58A391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4" name="Rectangle 45"/>
          <p:cNvSpPr>
            <a:spLocks noChangeArrowheads="1"/>
          </p:cNvSpPr>
          <p:nvPr/>
        </p:nvSpPr>
        <p:spPr bwMode="auto">
          <a:xfrm>
            <a:off x="4464050" y="2559397"/>
            <a:ext cx="1504950" cy="298450"/>
          </a:xfrm>
          <a:prstGeom prst="rect">
            <a:avLst/>
          </a:prstGeom>
          <a:solidFill>
            <a:srgbClr val="E2EE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35" name="Rectangle 46"/>
          <p:cNvSpPr>
            <a:spLocks noChangeArrowheads="1"/>
          </p:cNvSpPr>
          <p:nvPr/>
        </p:nvSpPr>
        <p:spPr bwMode="auto">
          <a:xfrm>
            <a:off x="4464050" y="2559397"/>
            <a:ext cx="1504950" cy="29845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pic>
        <p:nvPicPr>
          <p:cNvPr id="6191" name="Picture 47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44975" y="1568797"/>
            <a:ext cx="695325" cy="447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0" name="Rectangle 78"/>
          <p:cNvSpPr>
            <a:spLocks noChangeArrowheads="1"/>
          </p:cNvSpPr>
          <p:nvPr/>
        </p:nvSpPr>
        <p:spPr bwMode="auto">
          <a:xfrm>
            <a:off x="4467225" y="2650241"/>
            <a:ext cx="15144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« </a:t>
            </a:r>
            <a:r>
              <a:rPr lang="fr-FR" sz="800" dirty="0" err="1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Think</a:t>
            </a: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 global »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68394635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PROGRESSION PÉDAGOGIQUE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19872" y="6503989"/>
            <a:ext cx="228890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AGIR LOCALEMENT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352675" y="1445989"/>
            <a:ext cx="4438650" cy="4359275"/>
            <a:chOff x="2352675" y="1445989"/>
            <a:chExt cx="4438650" cy="4359275"/>
          </a:xfrm>
        </p:grpSpPr>
        <p:sp>
          <p:nvSpPr>
            <p:cNvPr id="59" name="Freeform 5"/>
            <p:cNvSpPr>
              <a:spLocks/>
            </p:cNvSpPr>
            <p:nvPr/>
          </p:nvSpPr>
          <p:spPr bwMode="auto">
            <a:xfrm>
              <a:off x="2355850" y="3617689"/>
              <a:ext cx="4429125" cy="2184400"/>
            </a:xfrm>
            <a:custGeom>
              <a:avLst/>
              <a:gdLst>
                <a:gd name="T0" fmla="*/ 1324 w 2790"/>
                <a:gd name="T1" fmla="*/ 2 h 1376"/>
                <a:gd name="T2" fmla="*/ 1114 w 2790"/>
                <a:gd name="T3" fmla="*/ 14 h 1376"/>
                <a:gd name="T4" fmla="*/ 916 w 2790"/>
                <a:gd name="T5" fmla="*/ 42 h 1376"/>
                <a:gd name="T6" fmla="*/ 730 w 2790"/>
                <a:gd name="T7" fmla="*/ 84 h 1376"/>
                <a:gd name="T8" fmla="*/ 560 w 2790"/>
                <a:gd name="T9" fmla="*/ 138 h 1376"/>
                <a:gd name="T10" fmla="*/ 408 w 2790"/>
                <a:gd name="T11" fmla="*/ 202 h 1376"/>
                <a:gd name="T12" fmla="*/ 276 w 2790"/>
                <a:gd name="T13" fmla="*/ 276 h 1376"/>
                <a:gd name="T14" fmla="*/ 168 w 2790"/>
                <a:gd name="T15" fmla="*/ 360 h 1376"/>
                <a:gd name="T16" fmla="*/ 84 w 2790"/>
                <a:gd name="T17" fmla="*/ 452 h 1376"/>
                <a:gd name="T18" fmla="*/ 28 w 2790"/>
                <a:gd name="T19" fmla="*/ 550 h 1376"/>
                <a:gd name="T20" fmla="*/ 2 w 2790"/>
                <a:gd name="T21" fmla="*/ 652 h 1376"/>
                <a:gd name="T22" fmla="*/ 2 w 2790"/>
                <a:gd name="T23" fmla="*/ 724 h 1376"/>
                <a:gd name="T24" fmla="*/ 28 w 2790"/>
                <a:gd name="T25" fmla="*/ 826 h 1376"/>
                <a:gd name="T26" fmla="*/ 84 w 2790"/>
                <a:gd name="T27" fmla="*/ 924 h 1376"/>
                <a:gd name="T28" fmla="*/ 168 w 2790"/>
                <a:gd name="T29" fmla="*/ 1016 h 1376"/>
                <a:gd name="T30" fmla="*/ 276 w 2790"/>
                <a:gd name="T31" fmla="*/ 1100 h 1376"/>
                <a:gd name="T32" fmla="*/ 408 w 2790"/>
                <a:gd name="T33" fmla="*/ 1174 h 1376"/>
                <a:gd name="T34" fmla="*/ 560 w 2790"/>
                <a:gd name="T35" fmla="*/ 1240 h 1376"/>
                <a:gd name="T36" fmla="*/ 730 w 2790"/>
                <a:gd name="T37" fmla="*/ 1294 h 1376"/>
                <a:gd name="T38" fmla="*/ 916 w 2790"/>
                <a:gd name="T39" fmla="*/ 1334 h 1376"/>
                <a:gd name="T40" fmla="*/ 1114 w 2790"/>
                <a:gd name="T41" fmla="*/ 1362 h 1376"/>
                <a:gd name="T42" fmla="*/ 1324 w 2790"/>
                <a:gd name="T43" fmla="*/ 1376 h 1376"/>
                <a:gd name="T44" fmla="*/ 1466 w 2790"/>
                <a:gd name="T45" fmla="*/ 1376 h 1376"/>
                <a:gd name="T46" fmla="*/ 1676 w 2790"/>
                <a:gd name="T47" fmla="*/ 1362 h 1376"/>
                <a:gd name="T48" fmla="*/ 1874 w 2790"/>
                <a:gd name="T49" fmla="*/ 1334 h 1376"/>
                <a:gd name="T50" fmla="*/ 2060 w 2790"/>
                <a:gd name="T51" fmla="*/ 1294 h 1376"/>
                <a:gd name="T52" fmla="*/ 2230 w 2790"/>
                <a:gd name="T53" fmla="*/ 1240 h 1376"/>
                <a:gd name="T54" fmla="*/ 2382 w 2790"/>
                <a:gd name="T55" fmla="*/ 1174 h 1376"/>
                <a:gd name="T56" fmla="*/ 2514 w 2790"/>
                <a:gd name="T57" fmla="*/ 1100 h 1376"/>
                <a:gd name="T58" fmla="*/ 2622 w 2790"/>
                <a:gd name="T59" fmla="*/ 1016 h 1376"/>
                <a:gd name="T60" fmla="*/ 2706 w 2790"/>
                <a:gd name="T61" fmla="*/ 924 h 1376"/>
                <a:gd name="T62" fmla="*/ 2762 w 2790"/>
                <a:gd name="T63" fmla="*/ 826 h 1376"/>
                <a:gd name="T64" fmla="*/ 2788 w 2790"/>
                <a:gd name="T65" fmla="*/ 724 h 1376"/>
                <a:gd name="T66" fmla="*/ 2788 w 2790"/>
                <a:gd name="T67" fmla="*/ 652 h 1376"/>
                <a:gd name="T68" fmla="*/ 2762 w 2790"/>
                <a:gd name="T69" fmla="*/ 550 h 1376"/>
                <a:gd name="T70" fmla="*/ 2706 w 2790"/>
                <a:gd name="T71" fmla="*/ 452 h 1376"/>
                <a:gd name="T72" fmla="*/ 2622 w 2790"/>
                <a:gd name="T73" fmla="*/ 360 h 1376"/>
                <a:gd name="T74" fmla="*/ 2514 w 2790"/>
                <a:gd name="T75" fmla="*/ 276 h 1376"/>
                <a:gd name="T76" fmla="*/ 2382 w 2790"/>
                <a:gd name="T77" fmla="*/ 202 h 1376"/>
                <a:gd name="T78" fmla="*/ 2230 w 2790"/>
                <a:gd name="T79" fmla="*/ 138 h 1376"/>
                <a:gd name="T80" fmla="*/ 2060 w 2790"/>
                <a:gd name="T81" fmla="*/ 84 h 1376"/>
                <a:gd name="T82" fmla="*/ 1874 w 2790"/>
                <a:gd name="T83" fmla="*/ 42 h 1376"/>
                <a:gd name="T84" fmla="*/ 1676 w 2790"/>
                <a:gd name="T85" fmla="*/ 14 h 1376"/>
                <a:gd name="T86" fmla="*/ 1466 w 2790"/>
                <a:gd name="T87" fmla="*/ 2 h 1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90" h="1376">
                  <a:moveTo>
                    <a:pt x="1396" y="0"/>
                  </a:moveTo>
                  <a:lnTo>
                    <a:pt x="1396" y="0"/>
                  </a:lnTo>
                  <a:lnTo>
                    <a:pt x="1324" y="2"/>
                  </a:lnTo>
                  <a:lnTo>
                    <a:pt x="1252" y="4"/>
                  </a:lnTo>
                  <a:lnTo>
                    <a:pt x="1182" y="8"/>
                  </a:lnTo>
                  <a:lnTo>
                    <a:pt x="1114" y="14"/>
                  </a:lnTo>
                  <a:lnTo>
                    <a:pt x="1046" y="22"/>
                  </a:lnTo>
                  <a:lnTo>
                    <a:pt x="980" y="32"/>
                  </a:lnTo>
                  <a:lnTo>
                    <a:pt x="916" y="42"/>
                  </a:lnTo>
                  <a:lnTo>
                    <a:pt x="852" y="54"/>
                  </a:lnTo>
                  <a:lnTo>
                    <a:pt x="790" y="68"/>
                  </a:lnTo>
                  <a:lnTo>
                    <a:pt x="730" y="84"/>
                  </a:lnTo>
                  <a:lnTo>
                    <a:pt x="672" y="100"/>
                  </a:lnTo>
                  <a:lnTo>
                    <a:pt x="616" y="118"/>
                  </a:lnTo>
                  <a:lnTo>
                    <a:pt x="560" y="138"/>
                  </a:lnTo>
                  <a:lnTo>
                    <a:pt x="508" y="158"/>
                  </a:lnTo>
                  <a:lnTo>
                    <a:pt x="456" y="180"/>
                  </a:lnTo>
                  <a:lnTo>
                    <a:pt x="408" y="202"/>
                  </a:lnTo>
                  <a:lnTo>
                    <a:pt x="362" y="226"/>
                  </a:lnTo>
                  <a:lnTo>
                    <a:pt x="318" y="250"/>
                  </a:lnTo>
                  <a:lnTo>
                    <a:pt x="276" y="276"/>
                  </a:lnTo>
                  <a:lnTo>
                    <a:pt x="238" y="304"/>
                  </a:lnTo>
                  <a:lnTo>
                    <a:pt x="202" y="332"/>
                  </a:lnTo>
                  <a:lnTo>
                    <a:pt x="168" y="360"/>
                  </a:lnTo>
                  <a:lnTo>
                    <a:pt x="138" y="390"/>
                  </a:lnTo>
                  <a:lnTo>
                    <a:pt x="110" y="420"/>
                  </a:lnTo>
                  <a:lnTo>
                    <a:pt x="84" y="452"/>
                  </a:lnTo>
                  <a:lnTo>
                    <a:pt x="62" y="484"/>
                  </a:lnTo>
                  <a:lnTo>
                    <a:pt x="44" y="516"/>
                  </a:lnTo>
                  <a:lnTo>
                    <a:pt x="28" y="550"/>
                  </a:lnTo>
                  <a:lnTo>
                    <a:pt x="16" y="584"/>
                  </a:lnTo>
                  <a:lnTo>
                    <a:pt x="6" y="618"/>
                  </a:lnTo>
                  <a:lnTo>
                    <a:pt x="2" y="652"/>
                  </a:lnTo>
                  <a:lnTo>
                    <a:pt x="0" y="688"/>
                  </a:lnTo>
                  <a:lnTo>
                    <a:pt x="0" y="688"/>
                  </a:lnTo>
                  <a:lnTo>
                    <a:pt x="2" y="724"/>
                  </a:lnTo>
                  <a:lnTo>
                    <a:pt x="6" y="758"/>
                  </a:lnTo>
                  <a:lnTo>
                    <a:pt x="16" y="792"/>
                  </a:lnTo>
                  <a:lnTo>
                    <a:pt x="28" y="826"/>
                  </a:lnTo>
                  <a:lnTo>
                    <a:pt x="44" y="860"/>
                  </a:lnTo>
                  <a:lnTo>
                    <a:pt x="62" y="892"/>
                  </a:lnTo>
                  <a:lnTo>
                    <a:pt x="84" y="924"/>
                  </a:lnTo>
                  <a:lnTo>
                    <a:pt x="110" y="956"/>
                  </a:lnTo>
                  <a:lnTo>
                    <a:pt x="138" y="986"/>
                  </a:lnTo>
                  <a:lnTo>
                    <a:pt x="168" y="1016"/>
                  </a:lnTo>
                  <a:lnTo>
                    <a:pt x="202" y="1046"/>
                  </a:lnTo>
                  <a:lnTo>
                    <a:pt x="238" y="1074"/>
                  </a:lnTo>
                  <a:lnTo>
                    <a:pt x="276" y="1100"/>
                  </a:lnTo>
                  <a:lnTo>
                    <a:pt x="318" y="1126"/>
                  </a:lnTo>
                  <a:lnTo>
                    <a:pt x="362" y="1152"/>
                  </a:lnTo>
                  <a:lnTo>
                    <a:pt x="408" y="1174"/>
                  </a:lnTo>
                  <a:lnTo>
                    <a:pt x="456" y="1198"/>
                  </a:lnTo>
                  <a:lnTo>
                    <a:pt x="508" y="1220"/>
                  </a:lnTo>
                  <a:lnTo>
                    <a:pt x="560" y="1240"/>
                  </a:lnTo>
                  <a:lnTo>
                    <a:pt x="616" y="1260"/>
                  </a:lnTo>
                  <a:lnTo>
                    <a:pt x="672" y="1276"/>
                  </a:lnTo>
                  <a:lnTo>
                    <a:pt x="730" y="1294"/>
                  </a:lnTo>
                  <a:lnTo>
                    <a:pt x="790" y="1308"/>
                  </a:lnTo>
                  <a:lnTo>
                    <a:pt x="852" y="1322"/>
                  </a:lnTo>
                  <a:lnTo>
                    <a:pt x="916" y="1334"/>
                  </a:lnTo>
                  <a:lnTo>
                    <a:pt x="980" y="1346"/>
                  </a:lnTo>
                  <a:lnTo>
                    <a:pt x="1046" y="1356"/>
                  </a:lnTo>
                  <a:lnTo>
                    <a:pt x="1114" y="1362"/>
                  </a:lnTo>
                  <a:lnTo>
                    <a:pt x="1182" y="1368"/>
                  </a:lnTo>
                  <a:lnTo>
                    <a:pt x="1252" y="1374"/>
                  </a:lnTo>
                  <a:lnTo>
                    <a:pt x="1324" y="1376"/>
                  </a:lnTo>
                  <a:lnTo>
                    <a:pt x="1396" y="1376"/>
                  </a:lnTo>
                  <a:lnTo>
                    <a:pt x="1396" y="1376"/>
                  </a:lnTo>
                  <a:lnTo>
                    <a:pt x="1466" y="1376"/>
                  </a:lnTo>
                  <a:lnTo>
                    <a:pt x="1538" y="1374"/>
                  </a:lnTo>
                  <a:lnTo>
                    <a:pt x="1608" y="1368"/>
                  </a:lnTo>
                  <a:lnTo>
                    <a:pt x="1676" y="1362"/>
                  </a:lnTo>
                  <a:lnTo>
                    <a:pt x="1744" y="1356"/>
                  </a:lnTo>
                  <a:lnTo>
                    <a:pt x="1810" y="1346"/>
                  </a:lnTo>
                  <a:lnTo>
                    <a:pt x="1874" y="1334"/>
                  </a:lnTo>
                  <a:lnTo>
                    <a:pt x="1938" y="1322"/>
                  </a:lnTo>
                  <a:lnTo>
                    <a:pt x="2000" y="1308"/>
                  </a:lnTo>
                  <a:lnTo>
                    <a:pt x="2060" y="1294"/>
                  </a:lnTo>
                  <a:lnTo>
                    <a:pt x="2118" y="1276"/>
                  </a:lnTo>
                  <a:lnTo>
                    <a:pt x="2176" y="1260"/>
                  </a:lnTo>
                  <a:lnTo>
                    <a:pt x="2230" y="1240"/>
                  </a:lnTo>
                  <a:lnTo>
                    <a:pt x="2282" y="1220"/>
                  </a:lnTo>
                  <a:lnTo>
                    <a:pt x="2334" y="1198"/>
                  </a:lnTo>
                  <a:lnTo>
                    <a:pt x="2382" y="1174"/>
                  </a:lnTo>
                  <a:lnTo>
                    <a:pt x="2428" y="1152"/>
                  </a:lnTo>
                  <a:lnTo>
                    <a:pt x="2472" y="1126"/>
                  </a:lnTo>
                  <a:lnTo>
                    <a:pt x="2514" y="1100"/>
                  </a:lnTo>
                  <a:lnTo>
                    <a:pt x="2552" y="1074"/>
                  </a:lnTo>
                  <a:lnTo>
                    <a:pt x="2588" y="1046"/>
                  </a:lnTo>
                  <a:lnTo>
                    <a:pt x="2622" y="1016"/>
                  </a:lnTo>
                  <a:lnTo>
                    <a:pt x="2652" y="986"/>
                  </a:lnTo>
                  <a:lnTo>
                    <a:pt x="2680" y="956"/>
                  </a:lnTo>
                  <a:lnTo>
                    <a:pt x="2706" y="924"/>
                  </a:lnTo>
                  <a:lnTo>
                    <a:pt x="2728" y="892"/>
                  </a:lnTo>
                  <a:lnTo>
                    <a:pt x="2746" y="860"/>
                  </a:lnTo>
                  <a:lnTo>
                    <a:pt x="2762" y="826"/>
                  </a:lnTo>
                  <a:lnTo>
                    <a:pt x="2774" y="792"/>
                  </a:lnTo>
                  <a:lnTo>
                    <a:pt x="2784" y="758"/>
                  </a:lnTo>
                  <a:lnTo>
                    <a:pt x="2788" y="724"/>
                  </a:lnTo>
                  <a:lnTo>
                    <a:pt x="2790" y="688"/>
                  </a:lnTo>
                  <a:lnTo>
                    <a:pt x="2790" y="688"/>
                  </a:lnTo>
                  <a:lnTo>
                    <a:pt x="2788" y="652"/>
                  </a:lnTo>
                  <a:lnTo>
                    <a:pt x="2784" y="618"/>
                  </a:lnTo>
                  <a:lnTo>
                    <a:pt x="2774" y="584"/>
                  </a:lnTo>
                  <a:lnTo>
                    <a:pt x="2762" y="550"/>
                  </a:lnTo>
                  <a:lnTo>
                    <a:pt x="2746" y="516"/>
                  </a:lnTo>
                  <a:lnTo>
                    <a:pt x="2728" y="484"/>
                  </a:lnTo>
                  <a:lnTo>
                    <a:pt x="2706" y="452"/>
                  </a:lnTo>
                  <a:lnTo>
                    <a:pt x="2680" y="420"/>
                  </a:lnTo>
                  <a:lnTo>
                    <a:pt x="2652" y="390"/>
                  </a:lnTo>
                  <a:lnTo>
                    <a:pt x="2622" y="360"/>
                  </a:lnTo>
                  <a:lnTo>
                    <a:pt x="2588" y="332"/>
                  </a:lnTo>
                  <a:lnTo>
                    <a:pt x="2552" y="304"/>
                  </a:lnTo>
                  <a:lnTo>
                    <a:pt x="2514" y="276"/>
                  </a:lnTo>
                  <a:lnTo>
                    <a:pt x="2472" y="250"/>
                  </a:lnTo>
                  <a:lnTo>
                    <a:pt x="2428" y="226"/>
                  </a:lnTo>
                  <a:lnTo>
                    <a:pt x="2382" y="202"/>
                  </a:lnTo>
                  <a:lnTo>
                    <a:pt x="2334" y="180"/>
                  </a:lnTo>
                  <a:lnTo>
                    <a:pt x="2282" y="158"/>
                  </a:lnTo>
                  <a:lnTo>
                    <a:pt x="2230" y="138"/>
                  </a:lnTo>
                  <a:lnTo>
                    <a:pt x="2176" y="118"/>
                  </a:lnTo>
                  <a:lnTo>
                    <a:pt x="2118" y="100"/>
                  </a:lnTo>
                  <a:lnTo>
                    <a:pt x="2060" y="84"/>
                  </a:lnTo>
                  <a:lnTo>
                    <a:pt x="2000" y="68"/>
                  </a:lnTo>
                  <a:lnTo>
                    <a:pt x="1938" y="54"/>
                  </a:lnTo>
                  <a:lnTo>
                    <a:pt x="1874" y="42"/>
                  </a:lnTo>
                  <a:lnTo>
                    <a:pt x="1810" y="32"/>
                  </a:lnTo>
                  <a:lnTo>
                    <a:pt x="1744" y="22"/>
                  </a:lnTo>
                  <a:lnTo>
                    <a:pt x="1676" y="14"/>
                  </a:lnTo>
                  <a:lnTo>
                    <a:pt x="1608" y="8"/>
                  </a:lnTo>
                  <a:lnTo>
                    <a:pt x="1538" y="4"/>
                  </a:lnTo>
                  <a:lnTo>
                    <a:pt x="1466" y="2"/>
                  </a:lnTo>
                  <a:lnTo>
                    <a:pt x="1396" y="0"/>
                  </a:lnTo>
                  <a:lnTo>
                    <a:pt x="13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Freeform 8"/>
            <p:cNvSpPr>
              <a:spLocks noEditPoints="1"/>
            </p:cNvSpPr>
            <p:nvPr/>
          </p:nvSpPr>
          <p:spPr bwMode="auto">
            <a:xfrm>
              <a:off x="2352675" y="4703539"/>
              <a:ext cx="876300" cy="876300"/>
            </a:xfrm>
            <a:custGeom>
              <a:avLst/>
              <a:gdLst>
                <a:gd name="T0" fmla="*/ 548 w 552"/>
                <a:gd name="T1" fmla="*/ 552 h 552"/>
                <a:gd name="T2" fmla="*/ 506 w 552"/>
                <a:gd name="T3" fmla="*/ 532 h 552"/>
                <a:gd name="T4" fmla="*/ 518 w 552"/>
                <a:gd name="T5" fmla="*/ 540 h 552"/>
                <a:gd name="T6" fmla="*/ 506 w 552"/>
                <a:gd name="T7" fmla="*/ 532 h 552"/>
                <a:gd name="T8" fmla="*/ 486 w 552"/>
                <a:gd name="T9" fmla="*/ 528 h 552"/>
                <a:gd name="T10" fmla="*/ 444 w 552"/>
                <a:gd name="T11" fmla="*/ 504 h 552"/>
                <a:gd name="T12" fmla="*/ 442 w 552"/>
                <a:gd name="T13" fmla="*/ 508 h 552"/>
                <a:gd name="T14" fmla="*/ 426 w 552"/>
                <a:gd name="T15" fmla="*/ 496 h 552"/>
                <a:gd name="T16" fmla="*/ 410 w 552"/>
                <a:gd name="T17" fmla="*/ 490 h 552"/>
                <a:gd name="T18" fmla="*/ 398 w 552"/>
                <a:gd name="T19" fmla="*/ 484 h 552"/>
                <a:gd name="T20" fmla="*/ 384 w 552"/>
                <a:gd name="T21" fmla="*/ 474 h 552"/>
                <a:gd name="T22" fmla="*/ 368 w 552"/>
                <a:gd name="T23" fmla="*/ 468 h 552"/>
                <a:gd name="T24" fmla="*/ 354 w 552"/>
                <a:gd name="T25" fmla="*/ 458 h 552"/>
                <a:gd name="T26" fmla="*/ 334 w 552"/>
                <a:gd name="T27" fmla="*/ 452 h 552"/>
                <a:gd name="T28" fmla="*/ 298 w 552"/>
                <a:gd name="T29" fmla="*/ 424 h 552"/>
                <a:gd name="T30" fmla="*/ 306 w 552"/>
                <a:gd name="T31" fmla="*/ 434 h 552"/>
                <a:gd name="T32" fmla="*/ 298 w 552"/>
                <a:gd name="T33" fmla="*/ 424 h 552"/>
                <a:gd name="T34" fmla="*/ 278 w 552"/>
                <a:gd name="T35" fmla="*/ 416 h 552"/>
                <a:gd name="T36" fmla="*/ 242 w 552"/>
                <a:gd name="T37" fmla="*/ 386 h 552"/>
                <a:gd name="T38" fmla="*/ 250 w 552"/>
                <a:gd name="T39" fmla="*/ 398 h 552"/>
                <a:gd name="T40" fmla="*/ 242 w 552"/>
                <a:gd name="T41" fmla="*/ 386 h 552"/>
                <a:gd name="T42" fmla="*/ 226 w 552"/>
                <a:gd name="T43" fmla="*/ 378 h 552"/>
                <a:gd name="T44" fmla="*/ 210 w 552"/>
                <a:gd name="T45" fmla="*/ 366 h 552"/>
                <a:gd name="T46" fmla="*/ 200 w 552"/>
                <a:gd name="T47" fmla="*/ 354 h 552"/>
                <a:gd name="T48" fmla="*/ 186 w 552"/>
                <a:gd name="T49" fmla="*/ 346 h 552"/>
                <a:gd name="T50" fmla="*/ 174 w 552"/>
                <a:gd name="T51" fmla="*/ 332 h 552"/>
                <a:gd name="T52" fmla="*/ 160 w 552"/>
                <a:gd name="T53" fmla="*/ 326 h 552"/>
                <a:gd name="T54" fmla="*/ 142 w 552"/>
                <a:gd name="T55" fmla="*/ 302 h 552"/>
                <a:gd name="T56" fmla="*/ 138 w 552"/>
                <a:gd name="T57" fmla="*/ 304 h 552"/>
                <a:gd name="T58" fmla="*/ 118 w 552"/>
                <a:gd name="T59" fmla="*/ 274 h 552"/>
                <a:gd name="T60" fmla="*/ 114 w 552"/>
                <a:gd name="T61" fmla="*/ 278 h 552"/>
                <a:gd name="T62" fmla="*/ 102 w 552"/>
                <a:gd name="T63" fmla="*/ 256 h 552"/>
                <a:gd name="T64" fmla="*/ 98 w 552"/>
                <a:gd name="T65" fmla="*/ 258 h 552"/>
                <a:gd name="T66" fmla="*/ 76 w 552"/>
                <a:gd name="T67" fmla="*/ 222 h 552"/>
                <a:gd name="T68" fmla="*/ 80 w 552"/>
                <a:gd name="T69" fmla="*/ 236 h 552"/>
                <a:gd name="T70" fmla="*/ 76 w 552"/>
                <a:gd name="T71" fmla="*/ 222 h 552"/>
                <a:gd name="T72" fmla="*/ 62 w 552"/>
                <a:gd name="T73" fmla="*/ 208 h 552"/>
                <a:gd name="T74" fmla="*/ 42 w 552"/>
                <a:gd name="T75" fmla="*/ 164 h 552"/>
                <a:gd name="T76" fmla="*/ 46 w 552"/>
                <a:gd name="T77" fmla="*/ 178 h 552"/>
                <a:gd name="T78" fmla="*/ 42 w 552"/>
                <a:gd name="T79" fmla="*/ 164 h 552"/>
                <a:gd name="T80" fmla="*/ 34 w 552"/>
                <a:gd name="T81" fmla="*/ 150 h 552"/>
                <a:gd name="T82" fmla="*/ 26 w 552"/>
                <a:gd name="T83" fmla="*/ 132 h 552"/>
                <a:gd name="T84" fmla="*/ 22 w 552"/>
                <a:gd name="T85" fmla="*/ 114 h 552"/>
                <a:gd name="T86" fmla="*/ 14 w 552"/>
                <a:gd name="T87" fmla="*/ 104 h 552"/>
                <a:gd name="T88" fmla="*/ 12 w 552"/>
                <a:gd name="T89" fmla="*/ 74 h 552"/>
                <a:gd name="T90" fmla="*/ 8 w 552"/>
                <a:gd name="T91" fmla="*/ 76 h 552"/>
                <a:gd name="T92" fmla="*/ 6 w 552"/>
                <a:gd name="T93" fmla="*/ 36 h 552"/>
                <a:gd name="T94" fmla="*/ 4 w 552"/>
                <a:gd name="T95" fmla="*/ 52 h 552"/>
                <a:gd name="T96" fmla="*/ 6 w 552"/>
                <a:gd name="T97" fmla="*/ 36 h 552"/>
                <a:gd name="T98" fmla="*/ 4 w 552"/>
                <a:gd name="T99" fmla="*/ 20 h 552"/>
                <a:gd name="T100" fmla="*/ 4 w 552"/>
                <a:gd name="T101" fmla="*/ 0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52" h="552">
                  <a:moveTo>
                    <a:pt x="536" y="542"/>
                  </a:moveTo>
                  <a:lnTo>
                    <a:pt x="550" y="548"/>
                  </a:lnTo>
                  <a:lnTo>
                    <a:pt x="552" y="550"/>
                  </a:lnTo>
                  <a:lnTo>
                    <a:pt x="548" y="552"/>
                  </a:lnTo>
                  <a:lnTo>
                    <a:pt x="536" y="548"/>
                  </a:lnTo>
                  <a:lnTo>
                    <a:pt x="534" y="544"/>
                  </a:lnTo>
                  <a:lnTo>
                    <a:pt x="536" y="542"/>
                  </a:lnTo>
                  <a:close/>
                  <a:moveTo>
                    <a:pt x="506" y="532"/>
                  </a:moveTo>
                  <a:lnTo>
                    <a:pt x="510" y="532"/>
                  </a:lnTo>
                  <a:lnTo>
                    <a:pt x="520" y="536"/>
                  </a:lnTo>
                  <a:lnTo>
                    <a:pt x="520" y="540"/>
                  </a:lnTo>
                  <a:lnTo>
                    <a:pt x="518" y="540"/>
                  </a:lnTo>
                  <a:lnTo>
                    <a:pt x="510" y="538"/>
                  </a:lnTo>
                  <a:lnTo>
                    <a:pt x="502" y="534"/>
                  </a:lnTo>
                  <a:lnTo>
                    <a:pt x="502" y="532"/>
                  </a:lnTo>
                  <a:lnTo>
                    <a:pt x="506" y="532"/>
                  </a:lnTo>
                  <a:close/>
                  <a:moveTo>
                    <a:pt x="474" y="516"/>
                  </a:moveTo>
                  <a:lnTo>
                    <a:pt x="488" y="522"/>
                  </a:lnTo>
                  <a:lnTo>
                    <a:pt x="490" y="526"/>
                  </a:lnTo>
                  <a:lnTo>
                    <a:pt x="486" y="528"/>
                  </a:lnTo>
                  <a:lnTo>
                    <a:pt x="472" y="522"/>
                  </a:lnTo>
                  <a:lnTo>
                    <a:pt x="472" y="518"/>
                  </a:lnTo>
                  <a:lnTo>
                    <a:pt x="474" y="516"/>
                  </a:lnTo>
                  <a:close/>
                  <a:moveTo>
                    <a:pt x="444" y="504"/>
                  </a:moveTo>
                  <a:lnTo>
                    <a:pt x="456" y="510"/>
                  </a:lnTo>
                  <a:lnTo>
                    <a:pt x="458" y="514"/>
                  </a:lnTo>
                  <a:lnTo>
                    <a:pt x="456" y="514"/>
                  </a:lnTo>
                  <a:lnTo>
                    <a:pt x="442" y="508"/>
                  </a:lnTo>
                  <a:lnTo>
                    <a:pt x="440" y="506"/>
                  </a:lnTo>
                  <a:lnTo>
                    <a:pt x="444" y="504"/>
                  </a:lnTo>
                  <a:close/>
                  <a:moveTo>
                    <a:pt x="412" y="488"/>
                  </a:moveTo>
                  <a:lnTo>
                    <a:pt x="426" y="496"/>
                  </a:lnTo>
                  <a:lnTo>
                    <a:pt x="428" y="498"/>
                  </a:lnTo>
                  <a:lnTo>
                    <a:pt x="424" y="500"/>
                  </a:lnTo>
                  <a:lnTo>
                    <a:pt x="412" y="494"/>
                  </a:lnTo>
                  <a:lnTo>
                    <a:pt x="410" y="490"/>
                  </a:lnTo>
                  <a:lnTo>
                    <a:pt x="412" y="488"/>
                  </a:lnTo>
                  <a:close/>
                  <a:moveTo>
                    <a:pt x="384" y="474"/>
                  </a:moveTo>
                  <a:lnTo>
                    <a:pt x="396" y="480"/>
                  </a:lnTo>
                  <a:lnTo>
                    <a:pt x="398" y="484"/>
                  </a:lnTo>
                  <a:lnTo>
                    <a:pt x="394" y="486"/>
                  </a:lnTo>
                  <a:lnTo>
                    <a:pt x="382" y="478"/>
                  </a:lnTo>
                  <a:lnTo>
                    <a:pt x="380" y="476"/>
                  </a:lnTo>
                  <a:lnTo>
                    <a:pt x="384" y="474"/>
                  </a:lnTo>
                  <a:close/>
                  <a:moveTo>
                    <a:pt x="354" y="458"/>
                  </a:moveTo>
                  <a:lnTo>
                    <a:pt x="366" y="464"/>
                  </a:lnTo>
                  <a:lnTo>
                    <a:pt x="368" y="464"/>
                  </a:lnTo>
                  <a:lnTo>
                    <a:pt x="368" y="468"/>
                  </a:lnTo>
                  <a:lnTo>
                    <a:pt x="364" y="470"/>
                  </a:lnTo>
                  <a:lnTo>
                    <a:pt x="352" y="462"/>
                  </a:lnTo>
                  <a:lnTo>
                    <a:pt x="350" y="460"/>
                  </a:lnTo>
                  <a:lnTo>
                    <a:pt x="354" y="458"/>
                  </a:lnTo>
                  <a:close/>
                  <a:moveTo>
                    <a:pt x="324" y="442"/>
                  </a:moveTo>
                  <a:lnTo>
                    <a:pt x="338" y="448"/>
                  </a:lnTo>
                  <a:lnTo>
                    <a:pt x="338" y="452"/>
                  </a:lnTo>
                  <a:lnTo>
                    <a:pt x="334" y="452"/>
                  </a:lnTo>
                  <a:lnTo>
                    <a:pt x="324" y="446"/>
                  </a:lnTo>
                  <a:lnTo>
                    <a:pt x="322" y="444"/>
                  </a:lnTo>
                  <a:lnTo>
                    <a:pt x="324" y="442"/>
                  </a:lnTo>
                  <a:close/>
                  <a:moveTo>
                    <a:pt x="298" y="424"/>
                  </a:moveTo>
                  <a:lnTo>
                    <a:pt x="302" y="426"/>
                  </a:lnTo>
                  <a:lnTo>
                    <a:pt x="308" y="432"/>
                  </a:lnTo>
                  <a:lnTo>
                    <a:pt x="310" y="434"/>
                  </a:lnTo>
                  <a:lnTo>
                    <a:pt x="306" y="434"/>
                  </a:lnTo>
                  <a:lnTo>
                    <a:pt x="298" y="432"/>
                  </a:lnTo>
                  <a:lnTo>
                    <a:pt x="294" y="428"/>
                  </a:lnTo>
                  <a:lnTo>
                    <a:pt x="294" y="426"/>
                  </a:lnTo>
                  <a:lnTo>
                    <a:pt x="298" y="424"/>
                  </a:lnTo>
                  <a:close/>
                  <a:moveTo>
                    <a:pt x="270" y="406"/>
                  </a:moveTo>
                  <a:lnTo>
                    <a:pt x="280" y="414"/>
                  </a:lnTo>
                  <a:lnTo>
                    <a:pt x="280" y="416"/>
                  </a:lnTo>
                  <a:lnTo>
                    <a:pt x="278" y="416"/>
                  </a:lnTo>
                  <a:lnTo>
                    <a:pt x="266" y="408"/>
                  </a:lnTo>
                  <a:lnTo>
                    <a:pt x="266" y="406"/>
                  </a:lnTo>
                  <a:lnTo>
                    <a:pt x="270" y="406"/>
                  </a:lnTo>
                  <a:close/>
                  <a:moveTo>
                    <a:pt x="242" y="386"/>
                  </a:moveTo>
                  <a:lnTo>
                    <a:pt x="242" y="388"/>
                  </a:lnTo>
                  <a:lnTo>
                    <a:pt x="252" y="394"/>
                  </a:lnTo>
                  <a:lnTo>
                    <a:pt x="252" y="398"/>
                  </a:lnTo>
                  <a:lnTo>
                    <a:pt x="250" y="398"/>
                  </a:lnTo>
                  <a:lnTo>
                    <a:pt x="240" y="390"/>
                  </a:lnTo>
                  <a:lnTo>
                    <a:pt x="238" y="390"/>
                  </a:lnTo>
                  <a:lnTo>
                    <a:pt x="238" y="388"/>
                  </a:lnTo>
                  <a:lnTo>
                    <a:pt x="242" y="386"/>
                  </a:lnTo>
                  <a:close/>
                  <a:moveTo>
                    <a:pt x="214" y="366"/>
                  </a:moveTo>
                  <a:lnTo>
                    <a:pt x="224" y="372"/>
                  </a:lnTo>
                  <a:lnTo>
                    <a:pt x="226" y="374"/>
                  </a:lnTo>
                  <a:lnTo>
                    <a:pt x="226" y="378"/>
                  </a:lnTo>
                  <a:lnTo>
                    <a:pt x="224" y="380"/>
                  </a:lnTo>
                  <a:lnTo>
                    <a:pt x="220" y="378"/>
                  </a:lnTo>
                  <a:lnTo>
                    <a:pt x="212" y="370"/>
                  </a:lnTo>
                  <a:lnTo>
                    <a:pt x="210" y="366"/>
                  </a:lnTo>
                  <a:lnTo>
                    <a:pt x="214" y="366"/>
                  </a:lnTo>
                  <a:close/>
                  <a:moveTo>
                    <a:pt x="190" y="346"/>
                  </a:moveTo>
                  <a:lnTo>
                    <a:pt x="190" y="346"/>
                  </a:lnTo>
                  <a:lnTo>
                    <a:pt x="200" y="354"/>
                  </a:lnTo>
                  <a:lnTo>
                    <a:pt x="200" y="358"/>
                  </a:lnTo>
                  <a:lnTo>
                    <a:pt x="196" y="358"/>
                  </a:lnTo>
                  <a:lnTo>
                    <a:pt x="186" y="348"/>
                  </a:lnTo>
                  <a:lnTo>
                    <a:pt x="186" y="346"/>
                  </a:lnTo>
                  <a:lnTo>
                    <a:pt x="190" y="346"/>
                  </a:lnTo>
                  <a:close/>
                  <a:moveTo>
                    <a:pt x="164" y="322"/>
                  </a:moveTo>
                  <a:lnTo>
                    <a:pt x="174" y="330"/>
                  </a:lnTo>
                  <a:lnTo>
                    <a:pt x="174" y="332"/>
                  </a:lnTo>
                  <a:lnTo>
                    <a:pt x="174" y="336"/>
                  </a:lnTo>
                  <a:lnTo>
                    <a:pt x="172" y="336"/>
                  </a:lnTo>
                  <a:lnTo>
                    <a:pt x="170" y="334"/>
                  </a:lnTo>
                  <a:lnTo>
                    <a:pt x="160" y="326"/>
                  </a:lnTo>
                  <a:lnTo>
                    <a:pt x="160" y="322"/>
                  </a:lnTo>
                  <a:lnTo>
                    <a:pt x="164" y="322"/>
                  </a:lnTo>
                  <a:close/>
                  <a:moveTo>
                    <a:pt x="140" y="300"/>
                  </a:moveTo>
                  <a:lnTo>
                    <a:pt x="142" y="302"/>
                  </a:lnTo>
                  <a:lnTo>
                    <a:pt x="150" y="310"/>
                  </a:lnTo>
                  <a:lnTo>
                    <a:pt x="150" y="312"/>
                  </a:lnTo>
                  <a:lnTo>
                    <a:pt x="146" y="312"/>
                  </a:lnTo>
                  <a:lnTo>
                    <a:pt x="138" y="304"/>
                  </a:lnTo>
                  <a:lnTo>
                    <a:pt x="138" y="302"/>
                  </a:lnTo>
                  <a:lnTo>
                    <a:pt x="138" y="300"/>
                  </a:lnTo>
                  <a:lnTo>
                    <a:pt x="140" y="300"/>
                  </a:lnTo>
                  <a:close/>
                  <a:moveTo>
                    <a:pt x="118" y="274"/>
                  </a:moveTo>
                  <a:lnTo>
                    <a:pt x="128" y="284"/>
                  </a:lnTo>
                  <a:lnTo>
                    <a:pt x="128" y="288"/>
                  </a:lnTo>
                  <a:lnTo>
                    <a:pt x="124" y="288"/>
                  </a:lnTo>
                  <a:lnTo>
                    <a:pt x="114" y="278"/>
                  </a:lnTo>
                  <a:lnTo>
                    <a:pt x="114" y="274"/>
                  </a:lnTo>
                  <a:lnTo>
                    <a:pt x="118" y="274"/>
                  </a:lnTo>
                  <a:close/>
                  <a:moveTo>
                    <a:pt x="96" y="248"/>
                  </a:moveTo>
                  <a:lnTo>
                    <a:pt x="102" y="256"/>
                  </a:lnTo>
                  <a:lnTo>
                    <a:pt x="104" y="260"/>
                  </a:lnTo>
                  <a:lnTo>
                    <a:pt x="104" y="264"/>
                  </a:lnTo>
                  <a:lnTo>
                    <a:pt x="102" y="264"/>
                  </a:lnTo>
                  <a:lnTo>
                    <a:pt x="98" y="258"/>
                  </a:lnTo>
                  <a:lnTo>
                    <a:pt x="94" y="252"/>
                  </a:lnTo>
                  <a:lnTo>
                    <a:pt x="94" y="248"/>
                  </a:lnTo>
                  <a:lnTo>
                    <a:pt x="96" y="248"/>
                  </a:lnTo>
                  <a:close/>
                  <a:moveTo>
                    <a:pt x="76" y="222"/>
                  </a:moveTo>
                  <a:lnTo>
                    <a:pt x="78" y="224"/>
                  </a:lnTo>
                  <a:lnTo>
                    <a:pt x="84" y="234"/>
                  </a:lnTo>
                  <a:lnTo>
                    <a:pt x="84" y="238"/>
                  </a:lnTo>
                  <a:lnTo>
                    <a:pt x="80" y="236"/>
                  </a:lnTo>
                  <a:lnTo>
                    <a:pt x="74" y="226"/>
                  </a:lnTo>
                  <a:lnTo>
                    <a:pt x="72" y="224"/>
                  </a:lnTo>
                  <a:lnTo>
                    <a:pt x="74" y="222"/>
                  </a:lnTo>
                  <a:lnTo>
                    <a:pt x="76" y="222"/>
                  </a:lnTo>
                  <a:close/>
                  <a:moveTo>
                    <a:pt x="58" y="194"/>
                  </a:moveTo>
                  <a:lnTo>
                    <a:pt x="66" y="206"/>
                  </a:lnTo>
                  <a:lnTo>
                    <a:pt x="66" y="210"/>
                  </a:lnTo>
                  <a:lnTo>
                    <a:pt x="62" y="208"/>
                  </a:lnTo>
                  <a:lnTo>
                    <a:pt x="54" y="196"/>
                  </a:lnTo>
                  <a:lnTo>
                    <a:pt x="56" y="194"/>
                  </a:lnTo>
                  <a:lnTo>
                    <a:pt x="58" y="194"/>
                  </a:lnTo>
                  <a:close/>
                  <a:moveTo>
                    <a:pt x="42" y="164"/>
                  </a:moveTo>
                  <a:lnTo>
                    <a:pt x="48" y="176"/>
                  </a:lnTo>
                  <a:lnTo>
                    <a:pt x="48" y="176"/>
                  </a:lnTo>
                  <a:lnTo>
                    <a:pt x="48" y="180"/>
                  </a:lnTo>
                  <a:lnTo>
                    <a:pt x="46" y="178"/>
                  </a:lnTo>
                  <a:lnTo>
                    <a:pt x="44" y="176"/>
                  </a:lnTo>
                  <a:lnTo>
                    <a:pt x="40" y="166"/>
                  </a:lnTo>
                  <a:lnTo>
                    <a:pt x="40" y="162"/>
                  </a:lnTo>
                  <a:lnTo>
                    <a:pt x="42" y="164"/>
                  </a:lnTo>
                  <a:close/>
                  <a:moveTo>
                    <a:pt x="30" y="132"/>
                  </a:moveTo>
                  <a:lnTo>
                    <a:pt x="32" y="142"/>
                  </a:lnTo>
                  <a:lnTo>
                    <a:pt x="34" y="146"/>
                  </a:lnTo>
                  <a:lnTo>
                    <a:pt x="34" y="150"/>
                  </a:lnTo>
                  <a:lnTo>
                    <a:pt x="32" y="150"/>
                  </a:lnTo>
                  <a:lnTo>
                    <a:pt x="30" y="144"/>
                  </a:lnTo>
                  <a:lnTo>
                    <a:pt x="24" y="134"/>
                  </a:lnTo>
                  <a:lnTo>
                    <a:pt x="26" y="132"/>
                  </a:lnTo>
                  <a:lnTo>
                    <a:pt x="30" y="132"/>
                  </a:lnTo>
                  <a:close/>
                  <a:moveTo>
                    <a:pt x="20" y="102"/>
                  </a:moveTo>
                  <a:lnTo>
                    <a:pt x="22" y="108"/>
                  </a:lnTo>
                  <a:lnTo>
                    <a:pt x="22" y="114"/>
                  </a:lnTo>
                  <a:lnTo>
                    <a:pt x="22" y="118"/>
                  </a:lnTo>
                  <a:lnTo>
                    <a:pt x="18" y="116"/>
                  </a:lnTo>
                  <a:lnTo>
                    <a:pt x="16" y="110"/>
                  </a:lnTo>
                  <a:lnTo>
                    <a:pt x="14" y="104"/>
                  </a:lnTo>
                  <a:lnTo>
                    <a:pt x="16" y="100"/>
                  </a:lnTo>
                  <a:lnTo>
                    <a:pt x="20" y="102"/>
                  </a:lnTo>
                  <a:close/>
                  <a:moveTo>
                    <a:pt x="12" y="70"/>
                  </a:moveTo>
                  <a:lnTo>
                    <a:pt x="12" y="74"/>
                  </a:lnTo>
                  <a:lnTo>
                    <a:pt x="14" y="84"/>
                  </a:lnTo>
                  <a:lnTo>
                    <a:pt x="14" y="86"/>
                  </a:lnTo>
                  <a:lnTo>
                    <a:pt x="10" y="84"/>
                  </a:lnTo>
                  <a:lnTo>
                    <a:pt x="8" y="76"/>
                  </a:lnTo>
                  <a:lnTo>
                    <a:pt x="6" y="70"/>
                  </a:lnTo>
                  <a:lnTo>
                    <a:pt x="8" y="68"/>
                  </a:lnTo>
                  <a:lnTo>
                    <a:pt x="12" y="70"/>
                  </a:lnTo>
                  <a:close/>
                  <a:moveTo>
                    <a:pt x="6" y="36"/>
                  </a:moveTo>
                  <a:lnTo>
                    <a:pt x="6" y="40"/>
                  </a:lnTo>
                  <a:lnTo>
                    <a:pt x="8" y="52"/>
                  </a:lnTo>
                  <a:lnTo>
                    <a:pt x="6" y="52"/>
                  </a:lnTo>
                  <a:lnTo>
                    <a:pt x="4" y="52"/>
                  </a:lnTo>
                  <a:lnTo>
                    <a:pt x="2" y="40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6" y="36"/>
                  </a:lnTo>
                  <a:close/>
                  <a:moveTo>
                    <a:pt x="4" y="2"/>
                  </a:moveTo>
                  <a:lnTo>
                    <a:pt x="4" y="4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Freeform 9"/>
            <p:cNvSpPr>
              <a:spLocks noEditPoints="1"/>
            </p:cNvSpPr>
            <p:nvPr/>
          </p:nvSpPr>
          <p:spPr bwMode="auto">
            <a:xfrm>
              <a:off x="3248025" y="5583014"/>
              <a:ext cx="1285875" cy="222250"/>
            </a:xfrm>
            <a:custGeom>
              <a:avLst/>
              <a:gdLst>
                <a:gd name="T0" fmla="*/ 810 w 810"/>
                <a:gd name="T1" fmla="*/ 138 h 140"/>
                <a:gd name="T2" fmla="*/ 790 w 810"/>
                <a:gd name="T3" fmla="*/ 138 h 140"/>
                <a:gd name="T4" fmla="*/ 762 w 810"/>
                <a:gd name="T5" fmla="*/ 136 h 140"/>
                <a:gd name="T6" fmla="*/ 774 w 810"/>
                <a:gd name="T7" fmla="*/ 140 h 140"/>
                <a:gd name="T8" fmla="*/ 756 w 810"/>
                <a:gd name="T9" fmla="*/ 138 h 140"/>
                <a:gd name="T10" fmla="*/ 740 w 810"/>
                <a:gd name="T11" fmla="*/ 134 h 140"/>
                <a:gd name="T12" fmla="*/ 726 w 810"/>
                <a:gd name="T13" fmla="*/ 138 h 140"/>
                <a:gd name="T14" fmla="*/ 692 w 810"/>
                <a:gd name="T15" fmla="*/ 132 h 140"/>
                <a:gd name="T16" fmla="*/ 708 w 810"/>
                <a:gd name="T17" fmla="*/ 138 h 140"/>
                <a:gd name="T18" fmla="*/ 692 w 810"/>
                <a:gd name="T19" fmla="*/ 132 h 140"/>
                <a:gd name="T20" fmla="*/ 676 w 810"/>
                <a:gd name="T21" fmla="*/ 134 h 140"/>
                <a:gd name="T22" fmla="*/ 656 w 810"/>
                <a:gd name="T23" fmla="*/ 132 h 140"/>
                <a:gd name="T24" fmla="*/ 640 w 810"/>
                <a:gd name="T25" fmla="*/ 128 h 140"/>
                <a:gd name="T26" fmla="*/ 626 w 810"/>
                <a:gd name="T27" fmla="*/ 132 h 140"/>
                <a:gd name="T28" fmla="*/ 592 w 810"/>
                <a:gd name="T29" fmla="*/ 126 h 140"/>
                <a:gd name="T30" fmla="*/ 606 w 810"/>
                <a:gd name="T31" fmla="*/ 130 h 140"/>
                <a:gd name="T32" fmla="*/ 592 w 810"/>
                <a:gd name="T33" fmla="*/ 126 h 140"/>
                <a:gd name="T34" fmla="*/ 576 w 810"/>
                <a:gd name="T35" fmla="*/ 126 h 140"/>
                <a:gd name="T36" fmla="*/ 556 w 810"/>
                <a:gd name="T37" fmla="*/ 124 h 140"/>
                <a:gd name="T38" fmla="*/ 540 w 810"/>
                <a:gd name="T39" fmla="*/ 120 h 140"/>
                <a:gd name="T40" fmla="*/ 524 w 810"/>
                <a:gd name="T41" fmla="*/ 124 h 140"/>
                <a:gd name="T42" fmla="*/ 492 w 810"/>
                <a:gd name="T43" fmla="*/ 114 h 140"/>
                <a:gd name="T44" fmla="*/ 506 w 810"/>
                <a:gd name="T45" fmla="*/ 120 h 140"/>
                <a:gd name="T46" fmla="*/ 492 w 810"/>
                <a:gd name="T47" fmla="*/ 114 h 140"/>
                <a:gd name="T48" fmla="*/ 476 w 810"/>
                <a:gd name="T49" fmla="*/ 114 h 140"/>
                <a:gd name="T50" fmla="*/ 456 w 810"/>
                <a:gd name="T51" fmla="*/ 112 h 140"/>
                <a:gd name="T52" fmla="*/ 440 w 810"/>
                <a:gd name="T53" fmla="*/ 108 h 140"/>
                <a:gd name="T54" fmla="*/ 426 w 810"/>
                <a:gd name="T55" fmla="*/ 110 h 140"/>
                <a:gd name="T56" fmla="*/ 392 w 810"/>
                <a:gd name="T57" fmla="*/ 102 h 140"/>
                <a:gd name="T58" fmla="*/ 406 w 810"/>
                <a:gd name="T59" fmla="*/ 108 h 140"/>
                <a:gd name="T60" fmla="*/ 392 w 810"/>
                <a:gd name="T61" fmla="*/ 102 h 140"/>
                <a:gd name="T62" fmla="*/ 376 w 810"/>
                <a:gd name="T63" fmla="*/ 100 h 140"/>
                <a:gd name="T64" fmla="*/ 356 w 810"/>
                <a:gd name="T65" fmla="*/ 96 h 140"/>
                <a:gd name="T66" fmla="*/ 340 w 810"/>
                <a:gd name="T67" fmla="*/ 92 h 140"/>
                <a:gd name="T68" fmla="*/ 326 w 810"/>
                <a:gd name="T69" fmla="*/ 94 h 140"/>
                <a:gd name="T70" fmla="*/ 294 w 810"/>
                <a:gd name="T71" fmla="*/ 82 h 140"/>
                <a:gd name="T72" fmla="*/ 308 w 810"/>
                <a:gd name="T73" fmla="*/ 90 h 140"/>
                <a:gd name="T74" fmla="*/ 294 w 810"/>
                <a:gd name="T75" fmla="*/ 82 h 140"/>
                <a:gd name="T76" fmla="*/ 276 w 810"/>
                <a:gd name="T77" fmla="*/ 82 h 140"/>
                <a:gd name="T78" fmla="*/ 258 w 810"/>
                <a:gd name="T79" fmla="*/ 76 h 140"/>
                <a:gd name="T80" fmla="*/ 230 w 810"/>
                <a:gd name="T81" fmla="*/ 68 h 140"/>
                <a:gd name="T82" fmla="*/ 240 w 810"/>
                <a:gd name="T83" fmla="*/ 76 h 140"/>
                <a:gd name="T84" fmla="*/ 228 w 810"/>
                <a:gd name="T85" fmla="*/ 66 h 140"/>
                <a:gd name="T86" fmla="*/ 212 w 810"/>
                <a:gd name="T87" fmla="*/ 66 h 140"/>
                <a:gd name="T88" fmla="*/ 194 w 810"/>
                <a:gd name="T89" fmla="*/ 62 h 140"/>
                <a:gd name="T90" fmla="*/ 168 w 810"/>
                <a:gd name="T91" fmla="*/ 52 h 140"/>
                <a:gd name="T92" fmla="*/ 176 w 810"/>
                <a:gd name="T93" fmla="*/ 58 h 140"/>
                <a:gd name="T94" fmla="*/ 160 w 810"/>
                <a:gd name="T95" fmla="*/ 52 h 140"/>
                <a:gd name="T96" fmla="*/ 144 w 810"/>
                <a:gd name="T97" fmla="*/ 46 h 140"/>
                <a:gd name="T98" fmla="*/ 130 w 810"/>
                <a:gd name="T99" fmla="*/ 48 h 140"/>
                <a:gd name="T100" fmla="*/ 98 w 810"/>
                <a:gd name="T101" fmla="*/ 32 h 140"/>
                <a:gd name="T102" fmla="*/ 114 w 810"/>
                <a:gd name="T103" fmla="*/ 40 h 140"/>
                <a:gd name="T104" fmla="*/ 96 w 810"/>
                <a:gd name="T105" fmla="*/ 38 h 140"/>
                <a:gd name="T106" fmla="*/ 68 w 810"/>
                <a:gd name="T107" fmla="*/ 22 h 140"/>
                <a:gd name="T108" fmla="*/ 80 w 810"/>
                <a:gd name="T109" fmla="*/ 30 h 140"/>
                <a:gd name="T110" fmla="*/ 68 w 810"/>
                <a:gd name="T111" fmla="*/ 22 h 140"/>
                <a:gd name="T112" fmla="*/ 50 w 810"/>
                <a:gd name="T113" fmla="*/ 20 h 140"/>
                <a:gd name="T114" fmla="*/ 32 w 810"/>
                <a:gd name="T115" fmla="*/ 14 h 140"/>
                <a:gd name="T116" fmla="*/ 18 w 810"/>
                <a:gd name="T117" fmla="*/ 4 h 140"/>
                <a:gd name="T118" fmla="*/ 2 w 810"/>
                <a:gd name="T119" fmla="*/ 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10" h="140">
                  <a:moveTo>
                    <a:pt x="794" y="136"/>
                  </a:moveTo>
                  <a:lnTo>
                    <a:pt x="806" y="136"/>
                  </a:lnTo>
                  <a:lnTo>
                    <a:pt x="810" y="138"/>
                  </a:lnTo>
                  <a:lnTo>
                    <a:pt x="806" y="140"/>
                  </a:lnTo>
                  <a:lnTo>
                    <a:pt x="792" y="140"/>
                  </a:lnTo>
                  <a:lnTo>
                    <a:pt x="790" y="138"/>
                  </a:lnTo>
                  <a:lnTo>
                    <a:pt x="794" y="136"/>
                  </a:lnTo>
                  <a:close/>
                  <a:moveTo>
                    <a:pt x="760" y="134"/>
                  </a:moveTo>
                  <a:lnTo>
                    <a:pt x="762" y="136"/>
                  </a:lnTo>
                  <a:lnTo>
                    <a:pt x="774" y="136"/>
                  </a:lnTo>
                  <a:lnTo>
                    <a:pt x="776" y="138"/>
                  </a:lnTo>
                  <a:lnTo>
                    <a:pt x="774" y="140"/>
                  </a:lnTo>
                  <a:lnTo>
                    <a:pt x="762" y="138"/>
                  </a:lnTo>
                  <a:lnTo>
                    <a:pt x="760" y="138"/>
                  </a:lnTo>
                  <a:lnTo>
                    <a:pt x="756" y="138"/>
                  </a:lnTo>
                  <a:lnTo>
                    <a:pt x="760" y="134"/>
                  </a:lnTo>
                  <a:close/>
                  <a:moveTo>
                    <a:pt x="726" y="134"/>
                  </a:moveTo>
                  <a:lnTo>
                    <a:pt x="740" y="134"/>
                  </a:lnTo>
                  <a:lnTo>
                    <a:pt x="744" y="138"/>
                  </a:lnTo>
                  <a:lnTo>
                    <a:pt x="740" y="138"/>
                  </a:lnTo>
                  <a:lnTo>
                    <a:pt x="726" y="138"/>
                  </a:lnTo>
                  <a:lnTo>
                    <a:pt x="724" y="136"/>
                  </a:lnTo>
                  <a:lnTo>
                    <a:pt x="726" y="134"/>
                  </a:lnTo>
                  <a:close/>
                  <a:moveTo>
                    <a:pt x="692" y="132"/>
                  </a:moveTo>
                  <a:lnTo>
                    <a:pt x="708" y="132"/>
                  </a:lnTo>
                  <a:lnTo>
                    <a:pt x="708" y="136"/>
                  </a:lnTo>
                  <a:lnTo>
                    <a:pt x="708" y="138"/>
                  </a:lnTo>
                  <a:lnTo>
                    <a:pt x="692" y="138"/>
                  </a:lnTo>
                  <a:lnTo>
                    <a:pt x="690" y="134"/>
                  </a:lnTo>
                  <a:lnTo>
                    <a:pt x="692" y="132"/>
                  </a:lnTo>
                  <a:close/>
                  <a:moveTo>
                    <a:pt x="658" y="130"/>
                  </a:moveTo>
                  <a:lnTo>
                    <a:pt x="674" y="130"/>
                  </a:lnTo>
                  <a:lnTo>
                    <a:pt x="676" y="134"/>
                  </a:lnTo>
                  <a:lnTo>
                    <a:pt x="674" y="136"/>
                  </a:lnTo>
                  <a:lnTo>
                    <a:pt x="658" y="136"/>
                  </a:lnTo>
                  <a:lnTo>
                    <a:pt x="656" y="132"/>
                  </a:lnTo>
                  <a:lnTo>
                    <a:pt x="658" y="130"/>
                  </a:lnTo>
                  <a:close/>
                  <a:moveTo>
                    <a:pt x="626" y="128"/>
                  </a:moveTo>
                  <a:lnTo>
                    <a:pt x="640" y="128"/>
                  </a:lnTo>
                  <a:lnTo>
                    <a:pt x="642" y="130"/>
                  </a:lnTo>
                  <a:lnTo>
                    <a:pt x="640" y="134"/>
                  </a:lnTo>
                  <a:lnTo>
                    <a:pt x="626" y="132"/>
                  </a:lnTo>
                  <a:lnTo>
                    <a:pt x="622" y="130"/>
                  </a:lnTo>
                  <a:lnTo>
                    <a:pt x="626" y="128"/>
                  </a:lnTo>
                  <a:close/>
                  <a:moveTo>
                    <a:pt x="592" y="126"/>
                  </a:moveTo>
                  <a:lnTo>
                    <a:pt x="606" y="126"/>
                  </a:lnTo>
                  <a:lnTo>
                    <a:pt x="610" y="128"/>
                  </a:lnTo>
                  <a:lnTo>
                    <a:pt x="606" y="130"/>
                  </a:lnTo>
                  <a:lnTo>
                    <a:pt x="592" y="130"/>
                  </a:lnTo>
                  <a:lnTo>
                    <a:pt x="590" y="128"/>
                  </a:lnTo>
                  <a:lnTo>
                    <a:pt x="592" y="126"/>
                  </a:lnTo>
                  <a:close/>
                  <a:moveTo>
                    <a:pt x="558" y="122"/>
                  </a:moveTo>
                  <a:lnTo>
                    <a:pt x="574" y="124"/>
                  </a:lnTo>
                  <a:lnTo>
                    <a:pt x="576" y="126"/>
                  </a:lnTo>
                  <a:lnTo>
                    <a:pt x="572" y="128"/>
                  </a:lnTo>
                  <a:lnTo>
                    <a:pt x="558" y="128"/>
                  </a:lnTo>
                  <a:lnTo>
                    <a:pt x="556" y="124"/>
                  </a:lnTo>
                  <a:lnTo>
                    <a:pt x="558" y="122"/>
                  </a:lnTo>
                  <a:close/>
                  <a:moveTo>
                    <a:pt x="526" y="120"/>
                  </a:moveTo>
                  <a:lnTo>
                    <a:pt x="540" y="120"/>
                  </a:lnTo>
                  <a:lnTo>
                    <a:pt x="542" y="122"/>
                  </a:lnTo>
                  <a:lnTo>
                    <a:pt x="540" y="126"/>
                  </a:lnTo>
                  <a:lnTo>
                    <a:pt x="524" y="124"/>
                  </a:lnTo>
                  <a:lnTo>
                    <a:pt x="522" y="120"/>
                  </a:lnTo>
                  <a:lnTo>
                    <a:pt x="526" y="120"/>
                  </a:lnTo>
                  <a:close/>
                  <a:moveTo>
                    <a:pt x="492" y="114"/>
                  </a:moveTo>
                  <a:lnTo>
                    <a:pt x="506" y="116"/>
                  </a:lnTo>
                  <a:lnTo>
                    <a:pt x="508" y="120"/>
                  </a:lnTo>
                  <a:lnTo>
                    <a:pt x="506" y="120"/>
                  </a:lnTo>
                  <a:lnTo>
                    <a:pt x="492" y="120"/>
                  </a:lnTo>
                  <a:lnTo>
                    <a:pt x="490" y="118"/>
                  </a:lnTo>
                  <a:lnTo>
                    <a:pt x="492" y="114"/>
                  </a:lnTo>
                  <a:close/>
                  <a:moveTo>
                    <a:pt x="460" y="110"/>
                  </a:moveTo>
                  <a:lnTo>
                    <a:pt x="474" y="112"/>
                  </a:lnTo>
                  <a:lnTo>
                    <a:pt x="476" y="114"/>
                  </a:lnTo>
                  <a:lnTo>
                    <a:pt x="472" y="118"/>
                  </a:lnTo>
                  <a:lnTo>
                    <a:pt x="458" y="116"/>
                  </a:lnTo>
                  <a:lnTo>
                    <a:pt x="456" y="112"/>
                  </a:lnTo>
                  <a:lnTo>
                    <a:pt x="460" y="110"/>
                  </a:lnTo>
                  <a:close/>
                  <a:moveTo>
                    <a:pt x="426" y="106"/>
                  </a:moveTo>
                  <a:lnTo>
                    <a:pt x="440" y="108"/>
                  </a:lnTo>
                  <a:lnTo>
                    <a:pt x="442" y="110"/>
                  </a:lnTo>
                  <a:lnTo>
                    <a:pt x="440" y="112"/>
                  </a:lnTo>
                  <a:lnTo>
                    <a:pt x="426" y="110"/>
                  </a:lnTo>
                  <a:lnTo>
                    <a:pt x="424" y="108"/>
                  </a:lnTo>
                  <a:lnTo>
                    <a:pt x="426" y="106"/>
                  </a:lnTo>
                  <a:close/>
                  <a:moveTo>
                    <a:pt x="392" y="102"/>
                  </a:moveTo>
                  <a:lnTo>
                    <a:pt x="408" y="102"/>
                  </a:lnTo>
                  <a:lnTo>
                    <a:pt x="408" y="106"/>
                  </a:lnTo>
                  <a:lnTo>
                    <a:pt x="406" y="108"/>
                  </a:lnTo>
                  <a:lnTo>
                    <a:pt x="392" y="104"/>
                  </a:lnTo>
                  <a:lnTo>
                    <a:pt x="390" y="102"/>
                  </a:lnTo>
                  <a:lnTo>
                    <a:pt x="392" y="102"/>
                  </a:lnTo>
                  <a:close/>
                  <a:moveTo>
                    <a:pt x="360" y="94"/>
                  </a:moveTo>
                  <a:lnTo>
                    <a:pt x="374" y="98"/>
                  </a:lnTo>
                  <a:lnTo>
                    <a:pt x="376" y="100"/>
                  </a:lnTo>
                  <a:lnTo>
                    <a:pt x="372" y="102"/>
                  </a:lnTo>
                  <a:lnTo>
                    <a:pt x="358" y="100"/>
                  </a:lnTo>
                  <a:lnTo>
                    <a:pt x="356" y="96"/>
                  </a:lnTo>
                  <a:lnTo>
                    <a:pt x="360" y="94"/>
                  </a:lnTo>
                  <a:close/>
                  <a:moveTo>
                    <a:pt x="328" y="88"/>
                  </a:moveTo>
                  <a:lnTo>
                    <a:pt x="340" y="92"/>
                  </a:lnTo>
                  <a:lnTo>
                    <a:pt x="344" y="94"/>
                  </a:lnTo>
                  <a:lnTo>
                    <a:pt x="340" y="96"/>
                  </a:lnTo>
                  <a:lnTo>
                    <a:pt x="326" y="94"/>
                  </a:lnTo>
                  <a:lnTo>
                    <a:pt x="324" y="90"/>
                  </a:lnTo>
                  <a:lnTo>
                    <a:pt x="328" y="88"/>
                  </a:lnTo>
                  <a:close/>
                  <a:moveTo>
                    <a:pt x="294" y="82"/>
                  </a:moveTo>
                  <a:lnTo>
                    <a:pt x="308" y="84"/>
                  </a:lnTo>
                  <a:lnTo>
                    <a:pt x="310" y="88"/>
                  </a:lnTo>
                  <a:lnTo>
                    <a:pt x="308" y="90"/>
                  </a:lnTo>
                  <a:lnTo>
                    <a:pt x="292" y="86"/>
                  </a:lnTo>
                  <a:lnTo>
                    <a:pt x="292" y="84"/>
                  </a:lnTo>
                  <a:lnTo>
                    <a:pt x="294" y="82"/>
                  </a:lnTo>
                  <a:close/>
                  <a:moveTo>
                    <a:pt x="262" y="76"/>
                  </a:moveTo>
                  <a:lnTo>
                    <a:pt x="274" y="78"/>
                  </a:lnTo>
                  <a:lnTo>
                    <a:pt x="276" y="82"/>
                  </a:lnTo>
                  <a:lnTo>
                    <a:pt x="274" y="84"/>
                  </a:lnTo>
                  <a:lnTo>
                    <a:pt x="260" y="80"/>
                  </a:lnTo>
                  <a:lnTo>
                    <a:pt x="258" y="76"/>
                  </a:lnTo>
                  <a:lnTo>
                    <a:pt x="262" y="76"/>
                  </a:lnTo>
                  <a:close/>
                  <a:moveTo>
                    <a:pt x="228" y="66"/>
                  </a:moveTo>
                  <a:lnTo>
                    <a:pt x="230" y="68"/>
                  </a:lnTo>
                  <a:lnTo>
                    <a:pt x="242" y="70"/>
                  </a:lnTo>
                  <a:lnTo>
                    <a:pt x="244" y="74"/>
                  </a:lnTo>
                  <a:lnTo>
                    <a:pt x="240" y="76"/>
                  </a:lnTo>
                  <a:lnTo>
                    <a:pt x="228" y="72"/>
                  </a:lnTo>
                  <a:lnTo>
                    <a:pt x="226" y="70"/>
                  </a:lnTo>
                  <a:lnTo>
                    <a:pt x="228" y="66"/>
                  </a:lnTo>
                  <a:close/>
                  <a:moveTo>
                    <a:pt x="196" y="58"/>
                  </a:moveTo>
                  <a:lnTo>
                    <a:pt x="210" y="64"/>
                  </a:lnTo>
                  <a:lnTo>
                    <a:pt x="212" y="66"/>
                  </a:lnTo>
                  <a:lnTo>
                    <a:pt x="208" y="66"/>
                  </a:lnTo>
                  <a:lnTo>
                    <a:pt x="194" y="64"/>
                  </a:lnTo>
                  <a:lnTo>
                    <a:pt x="194" y="62"/>
                  </a:lnTo>
                  <a:lnTo>
                    <a:pt x="196" y="58"/>
                  </a:lnTo>
                  <a:close/>
                  <a:moveTo>
                    <a:pt x="164" y="50"/>
                  </a:moveTo>
                  <a:lnTo>
                    <a:pt x="168" y="52"/>
                  </a:lnTo>
                  <a:lnTo>
                    <a:pt x="176" y="56"/>
                  </a:lnTo>
                  <a:lnTo>
                    <a:pt x="178" y="58"/>
                  </a:lnTo>
                  <a:lnTo>
                    <a:pt x="176" y="58"/>
                  </a:lnTo>
                  <a:lnTo>
                    <a:pt x="168" y="58"/>
                  </a:lnTo>
                  <a:lnTo>
                    <a:pt x="162" y="56"/>
                  </a:lnTo>
                  <a:lnTo>
                    <a:pt x="160" y="52"/>
                  </a:lnTo>
                  <a:lnTo>
                    <a:pt x="164" y="50"/>
                  </a:lnTo>
                  <a:close/>
                  <a:moveTo>
                    <a:pt x="132" y="42"/>
                  </a:moveTo>
                  <a:lnTo>
                    <a:pt x="144" y="46"/>
                  </a:lnTo>
                  <a:lnTo>
                    <a:pt x="146" y="48"/>
                  </a:lnTo>
                  <a:lnTo>
                    <a:pt x="144" y="50"/>
                  </a:lnTo>
                  <a:lnTo>
                    <a:pt x="130" y="48"/>
                  </a:lnTo>
                  <a:lnTo>
                    <a:pt x="128" y="44"/>
                  </a:lnTo>
                  <a:lnTo>
                    <a:pt x="132" y="42"/>
                  </a:lnTo>
                  <a:close/>
                  <a:moveTo>
                    <a:pt x="98" y="32"/>
                  </a:moveTo>
                  <a:lnTo>
                    <a:pt x="110" y="36"/>
                  </a:lnTo>
                  <a:lnTo>
                    <a:pt x="114" y="38"/>
                  </a:lnTo>
                  <a:lnTo>
                    <a:pt x="114" y="40"/>
                  </a:lnTo>
                  <a:lnTo>
                    <a:pt x="112" y="40"/>
                  </a:lnTo>
                  <a:lnTo>
                    <a:pt x="110" y="40"/>
                  </a:lnTo>
                  <a:lnTo>
                    <a:pt x="96" y="38"/>
                  </a:lnTo>
                  <a:lnTo>
                    <a:pt x="96" y="34"/>
                  </a:lnTo>
                  <a:lnTo>
                    <a:pt x="98" y="32"/>
                  </a:lnTo>
                  <a:close/>
                  <a:moveTo>
                    <a:pt x="68" y="22"/>
                  </a:moveTo>
                  <a:lnTo>
                    <a:pt x="80" y="26"/>
                  </a:lnTo>
                  <a:lnTo>
                    <a:pt x="82" y="30"/>
                  </a:lnTo>
                  <a:lnTo>
                    <a:pt x="80" y="30"/>
                  </a:lnTo>
                  <a:lnTo>
                    <a:pt x="66" y="28"/>
                  </a:lnTo>
                  <a:lnTo>
                    <a:pt x="64" y="24"/>
                  </a:lnTo>
                  <a:lnTo>
                    <a:pt x="68" y="22"/>
                  </a:lnTo>
                  <a:close/>
                  <a:moveTo>
                    <a:pt x="34" y="12"/>
                  </a:moveTo>
                  <a:lnTo>
                    <a:pt x="48" y="16"/>
                  </a:lnTo>
                  <a:lnTo>
                    <a:pt x="50" y="20"/>
                  </a:lnTo>
                  <a:lnTo>
                    <a:pt x="48" y="22"/>
                  </a:lnTo>
                  <a:lnTo>
                    <a:pt x="34" y="16"/>
                  </a:lnTo>
                  <a:lnTo>
                    <a:pt x="32" y="14"/>
                  </a:lnTo>
                  <a:lnTo>
                    <a:pt x="34" y="12"/>
                  </a:lnTo>
                  <a:close/>
                  <a:moveTo>
                    <a:pt x="4" y="0"/>
                  </a:moveTo>
                  <a:lnTo>
                    <a:pt x="18" y="4"/>
                  </a:lnTo>
                  <a:lnTo>
                    <a:pt x="18" y="8"/>
                  </a:lnTo>
                  <a:lnTo>
                    <a:pt x="16" y="10"/>
                  </a:ln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Freeform 10"/>
            <p:cNvSpPr>
              <a:spLocks noEditPoints="1"/>
            </p:cNvSpPr>
            <p:nvPr/>
          </p:nvSpPr>
          <p:spPr bwMode="auto">
            <a:xfrm>
              <a:off x="4556125" y="5602064"/>
              <a:ext cx="1289050" cy="203200"/>
            </a:xfrm>
            <a:custGeom>
              <a:avLst/>
              <a:gdLst>
                <a:gd name="T0" fmla="*/ 812 w 812"/>
                <a:gd name="T1" fmla="*/ 2 h 128"/>
                <a:gd name="T2" fmla="*/ 794 w 812"/>
                <a:gd name="T3" fmla="*/ 8 h 128"/>
                <a:gd name="T4" fmla="*/ 776 w 812"/>
                <a:gd name="T5" fmla="*/ 10 h 128"/>
                <a:gd name="T6" fmla="*/ 764 w 812"/>
                <a:gd name="T7" fmla="*/ 18 h 128"/>
                <a:gd name="T8" fmla="*/ 730 w 812"/>
                <a:gd name="T9" fmla="*/ 24 h 128"/>
                <a:gd name="T10" fmla="*/ 748 w 812"/>
                <a:gd name="T11" fmla="*/ 22 h 128"/>
                <a:gd name="T12" fmla="*/ 732 w 812"/>
                <a:gd name="T13" fmla="*/ 28 h 128"/>
                <a:gd name="T14" fmla="*/ 700 w 812"/>
                <a:gd name="T15" fmla="*/ 34 h 128"/>
                <a:gd name="T16" fmla="*/ 714 w 812"/>
                <a:gd name="T17" fmla="*/ 36 h 128"/>
                <a:gd name="T18" fmla="*/ 700 w 812"/>
                <a:gd name="T19" fmla="*/ 34 h 128"/>
                <a:gd name="T20" fmla="*/ 680 w 812"/>
                <a:gd name="T21" fmla="*/ 38 h 128"/>
                <a:gd name="T22" fmla="*/ 674 w 812"/>
                <a:gd name="T23" fmla="*/ 46 h 128"/>
                <a:gd name="T24" fmla="*/ 666 w 812"/>
                <a:gd name="T25" fmla="*/ 44 h 128"/>
                <a:gd name="T26" fmla="*/ 650 w 812"/>
                <a:gd name="T27" fmla="*/ 48 h 128"/>
                <a:gd name="T28" fmla="*/ 632 w 812"/>
                <a:gd name="T29" fmla="*/ 54 h 128"/>
                <a:gd name="T30" fmla="*/ 614 w 812"/>
                <a:gd name="T31" fmla="*/ 56 h 128"/>
                <a:gd name="T32" fmla="*/ 616 w 812"/>
                <a:gd name="T33" fmla="*/ 60 h 128"/>
                <a:gd name="T34" fmla="*/ 600 w 812"/>
                <a:gd name="T35" fmla="*/ 62 h 128"/>
                <a:gd name="T36" fmla="*/ 582 w 812"/>
                <a:gd name="T37" fmla="*/ 64 h 128"/>
                <a:gd name="T38" fmla="*/ 568 w 812"/>
                <a:gd name="T39" fmla="*/ 72 h 128"/>
                <a:gd name="T40" fmla="*/ 536 w 812"/>
                <a:gd name="T41" fmla="*/ 72 h 128"/>
                <a:gd name="T42" fmla="*/ 550 w 812"/>
                <a:gd name="T43" fmla="*/ 74 h 128"/>
                <a:gd name="T44" fmla="*/ 536 w 812"/>
                <a:gd name="T45" fmla="*/ 72 h 128"/>
                <a:gd name="T46" fmla="*/ 520 w 812"/>
                <a:gd name="T47" fmla="*/ 78 h 128"/>
                <a:gd name="T48" fmla="*/ 500 w 812"/>
                <a:gd name="T49" fmla="*/ 82 h 128"/>
                <a:gd name="T50" fmla="*/ 484 w 812"/>
                <a:gd name="T51" fmla="*/ 82 h 128"/>
                <a:gd name="T52" fmla="*/ 470 w 812"/>
                <a:gd name="T53" fmla="*/ 90 h 128"/>
                <a:gd name="T54" fmla="*/ 436 w 812"/>
                <a:gd name="T55" fmla="*/ 90 h 128"/>
                <a:gd name="T56" fmla="*/ 452 w 812"/>
                <a:gd name="T57" fmla="*/ 92 h 128"/>
                <a:gd name="T58" fmla="*/ 436 w 812"/>
                <a:gd name="T59" fmla="*/ 90 h 128"/>
                <a:gd name="T60" fmla="*/ 420 w 812"/>
                <a:gd name="T61" fmla="*/ 96 h 128"/>
                <a:gd name="T62" fmla="*/ 402 w 812"/>
                <a:gd name="T63" fmla="*/ 98 h 128"/>
                <a:gd name="T64" fmla="*/ 384 w 812"/>
                <a:gd name="T65" fmla="*/ 98 h 128"/>
                <a:gd name="T66" fmla="*/ 372 w 812"/>
                <a:gd name="T67" fmla="*/ 106 h 128"/>
                <a:gd name="T68" fmla="*/ 338 w 812"/>
                <a:gd name="T69" fmla="*/ 104 h 128"/>
                <a:gd name="T70" fmla="*/ 352 w 812"/>
                <a:gd name="T71" fmla="*/ 108 h 128"/>
                <a:gd name="T72" fmla="*/ 338 w 812"/>
                <a:gd name="T73" fmla="*/ 104 h 128"/>
                <a:gd name="T74" fmla="*/ 320 w 812"/>
                <a:gd name="T75" fmla="*/ 108 h 128"/>
                <a:gd name="T76" fmla="*/ 302 w 812"/>
                <a:gd name="T77" fmla="*/ 110 h 128"/>
                <a:gd name="T78" fmla="*/ 284 w 812"/>
                <a:gd name="T79" fmla="*/ 110 h 128"/>
                <a:gd name="T80" fmla="*/ 270 w 812"/>
                <a:gd name="T81" fmla="*/ 116 h 128"/>
                <a:gd name="T82" fmla="*/ 238 w 812"/>
                <a:gd name="T83" fmla="*/ 116 h 128"/>
                <a:gd name="T84" fmla="*/ 252 w 812"/>
                <a:gd name="T85" fmla="*/ 118 h 128"/>
                <a:gd name="T86" fmla="*/ 238 w 812"/>
                <a:gd name="T87" fmla="*/ 116 h 128"/>
                <a:gd name="T88" fmla="*/ 222 w 812"/>
                <a:gd name="T89" fmla="*/ 118 h 128"/>
                <a:gd name="T90" fmla="*/ 202 w 812"/>
                <a:gd name="T91" fmla="*/ 120 h 128"/>
                <a:gd name="T92" fmla="*/ 186 w 812"/>
                <a:gd name="T93" fmla="*/ 118 h 128"/>
                <a:gd name="T94" fmla="*/ 170 w 812"/>
                <a:gd name="T95" fmla="*/ 124 h 128"/>
                <a:gd name="T96" fmla="*/ 136 w 812"/>
                <a:gd name="T97" fmla="*/ 120 h 128"/>
                <a:gd name="T98" fmla="*/ 152 w 812"/>
                <a:gd name="T99" fmla="*/ 126 h 128"/>
                <a:gd name="T100" fmla="*/ 136 w 812"/>
                <a:gd name="T101" fmla="*/ 120 h 128"/>
                <a:gd name="T102" fmla="*/ 120 w 812"/>
                <a:gd name="T103" fmla="*/ 124 h 128"/>
                <a:gd name="T104" fmla="*/ 100 w 812"/>
                <a:gd name="T105" fmla="*/ 126 h 128"/>
                <a:gd name="T106" fmla="*/ 80 w 812"/>
                <a:gd name="T107" fmla="*/ 124 h 128"/>
                <a:gd name="T108" fmla="*/ 84 w 812"/>
                <a:gd name="T109" fmla="*/ 128 h 128"/>
                <a:gd name="T110" fmla="*/ 68 w 812"/>
                <a:gd name="T111" fmla="*/ 126 h 128"/>
                <a:gd name="T112" fmla="*/ 50 w 812"/>
                <a:gd name="T113" fmla="*/ 124 h 128"/>
                <a:gd name="T114" fmla="*/ 36 w 812"/>
                <a:gd name="T115" fmla="*/ 128 h 128"/>
                <a:gd name="T116" fmla="*/ 2 w 812"/>
                <a:gd name="T117" fmla="*/ 124 h 128"/>
                <a:gd name="T118" fmla="*/ 18 w 812"/>
                <a:gd name="T119" fmla="*/ 126 h 128"/>
                <a:gd name="T120" fmla="*/ 2 w 812"/>
                <a:gd name="T121" fmla="*/ 12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12" h="128">
                  <a:moveTo>
                    <a:pt x="794" y="4"/>
                  </a:moveTo>
                  <a:lnTo>
                    <a:pt x="808" y="0"/>
                  </a:lnTo>
                  <a:lnTo>
                    <a:pt x="812" y="2"/>
                  </a:lnTo>
                  <a:lnTo>
                    <a:pt x="810" y="4"/>
                  </a:lnTo>
                  <a:lnTo>
                    <a:pt x="796" y="10"/>
                  </a:lnTo>
                  <a:lnTo>
                    <a:pt x="794" y="8"/>
                  </a:lnTo>
                  <a:lnTo>
                    <a:pt x="794" y="4"/>
                  </a:lnTo>
                  <a:close/>
                  <a:moveTo>
                    <a:pt x="764" y="14"/>
                  </a:moveTo>
                  <a:lnTo>
                    <a:pt x="776" y="10"/>
                  </a:lnTo>
                  <a:lnTo>
                    <a:pt x="780" y="12"/>
                  </a:lnTo>
                  <a:lnTo>
                    <a:pt x="778" y="16"/>
                  </a:lnTo>
                  <a:lnTo>
                    <a:pt x="764" y="18"/>
                  </a:lnTo>
                  <a:lnTo>
                    <a:pt x="762" y="18"/>
                  </a:lnTo>
                  <a:lnTo>
                    <a:pt x="764" y="14"/>
                  </a:lnTo>
                  <a:close/>
                  <a:moveTo>
                    <a:pt x="730" y="24"/>
                  </a:moveTo>
                  <a:lnTo>
                    <a:pt x="732" y="24"/>
                  </a:lnTo>
                  <a:lnTo>
                    <a:pt x="746" y="20"/>
                  </a:lnTo>
                  <a:lnTo>
                    <a:pt x="748" y="22"/>
                  </a:lnTo>
                  <a:lnTo>
                    <a:pt x="746" y="26"/>
                  </a:lnTo>
                  <a:lnTo>
                    <a:pt x="734" y="28"/>
                  </a:lnTo>
                  <a:lnTo>
                    <a:pt x="732" y="28"/>
                  </a:lnTo>
                  <a:lnTo>
                    <a:pt x="728" y="28"/>
                  </a:lnTo>
                  <a:lnTo>
                    <a:pt x="730" y="24"/>
                  </a:lnTo>
                  <a:close/>
                  <a:moveTo>
                    <a:pt x="700" y="34"/>
                  </a:moveTo>
                  <a:lnTo>
                    <a:pt x="712" y="30"/>
                  </a:lnTo>
                  <a:lnTo>
                    <a:pt x="716" y="32"/>
                  </a:lnTo>
                  <a:lnTo>
                    <a:pt x="714" y="36"/>
                  </a:lnTo>
                  <a:lnTo>
                    <a:pt x="700" y="38"/>
                  </a:lnTo>
                  <a:lnTo>
                    <a:pt x="698" y="36"/>
                  </a:lnTo>
                  <a:lnTo>
                    <a:pt x="700" y="34"/>
                  </a:lnTo>
                  <a:close/>
                  <a:moveTo>
                    <a:pt x="666" y="44"/>
                  </a:moveTo>
                  <a:lnTo>
                    <a:pt x="674" y="40"/>
                  </a:lnTo>
                  <a:lnTo>
                    <a:pt x="680" y="38"/>
                  </a:lnTo>
                  <a:lnTo>
                    <a:pt x="684" y="40"/>
                  </a:lnTo>
                  <a:lnTo>
                    <a:pt x="682" y="44"/>
                  </a:lnTo>
                  <a:lnTo>
                    <a:pt x="674" y="46"/>
                  </a:lnTo>
                  <a:lnTo>
                    <a:pt x="666" y="46"/>
                  </a:lnTo>
                  <a:lnTo>
                    <a:pt x="666" y="46"/>
                  </a:lnTo>
                  <a:lnTo>
                    <a:pt x="666" y="44"/>
                  </a:lnTo>
                  <a:close/>
                  <a:moveTo>
                    <a:pt x="634" y="52"/>
                  </a:moveTo>
                  <a:lnTo>
                    <a:pt x="648" y="46"/>
                  </a:lnTo>
                  <a:lnTo>
                    <a:pt x="650" y="48"/>
                  </a:lnTo>
                  <a:lnTo>
                    <a:pt x="648" y="52"/>
                  </a:lnTo>
                  <a:lnTo>
                    <a:pt x="636" y="54"/>
                  </a:lnTo>
                  <a:lnTo>
                    <a:pt x="632" y="54"/>
                  </a:lnTo>
                  <a:lnTo>
                    <a:pt x="634" y="52"/>
                  </a:lnTo>
                  <a:close/>
                  <a:moveTo>
                    <a:pt x="602" y="58"/>
                  </a:moveTo>
                  <a:lnTo>
                    <a:pt x="614" y="56"/>
                  </a:lnTo>
                  <a:lnTo>
                    <a:pt x="614" y="54"/>
                  </a:lnTo>
                  <a:lnTo>
                    <a:pt x="618" y="58"/>
                  </a:lnTo>
                  <a:lnTo>
                    <a:pt x="616" y="60"/>
                  </a:lnTo>
                  <a:lnTo>
                    <a:pt x="614" y="62"/>
                  </a:lnTo>
                  <a:lnTo>
                    <a:pt x="604" y="64"/>
                  </a:lnTo>
                  <a:lnTo>
                    <a:pt x="600" y="62"/>
                  </a:lnTo>
                  <a:lnTo>
                    <a:pt x="602" y="58"/>
                  </a:lnTo>
                  <a:close/>
                  <a:moveTo>
                    <a:pt x="568" y="66"/>
                  </a:moveTo>
                  <a:lnTo>
                    <a:pt x="582" y="64"/>
                  </a:lnTo>
                  <a:lnTo>
                    <a:pt x="586" y="64"/>
                  </a:lnTo>
                  <a:lnTo>
                    <a:pt x="584" y="68"/>
                  </a:lnTo>
                  <a:lnTo>
                    <a:pt x="568" y="72"/>
                  </a:lnTo>
                  <a:lnTo>
                    <a:pt x="568" y="70"/>
                  </a:lnTo>
                  <a:lnTo>
                    <a:pt x="568" y="66"/>
                  </a:lnTo>
                  <a:close/>
                  <a:moveTo>
                    <a:pt x="536" y="72"/>
                  </a:moveTo>
                  <a:lnTo>
                    <a:pt x="550" y="70"/>
                  </a:lnTo>
                  <a:lnTo>
                    <a:pt x="552" y="72"/>
                  </a:lnTo>
                  <a:lnTo>
                    <a:pt x="550" y="74"/>
                  </a:lnTo>
                  <a:lnTo>
                    <a:pt x="536" y="78"/>
                  </a:lnTo>
                  <a:lnTo>
                    <a:pt x="534" y="76"/>
                  </a:lnTo>
                  <a:lnTo>
                    <a:pt x="536" y="72"/>
                  </a:lnTo>
                  <a:close/>
                  <a:moveTo>
                    <a:pt x="504" y="80"/>
                  </a:moveTo>
                  <a:lnTo>
                    <a:pt x="516" y="76"/>
                  </a:lnTo>
                  <a:lnTo>
                    <a:pt x="520" y="78"/>
                  </a:lnTo>
                  <a:lnTo>
                    <a:pt x="518" y="82"/>
                  </a:lnTo>
                  <a:lnTo>
                    <a:pt x="504" y="84"/>
                  </a:lnTo>
                  <a:lnTo>
                    <a:pt x="500" y="82"/>
                  </a:lnTo>
                  <a:lnTo>
                    <a:pt x="504" y="80"/>
                  </a:lnTo>
                  <a:close/>
                  <a:moveTo>
                    <a:pt x="470" y="86"/>
                  </a:moveTo>
                  <a:lnTo>
                    <a:pt x="484" y="82"/>
                  </a:lnTo>
                  <a:lnTo>
                    <a:pt x="488" y="84"/>
                  </a:lnTo>
                  <a:lnTo>
                    <a:pt x="486" y="88"/>
                  </a:lnTo>
                  <a:lnTo>
                    <a:pt x="470" y="90"/>
                  </a:lnTo>
                  <a:lnTo>
                    <a:pt x="468" y="88"/>
                  </a:lnTo>
                  <a:lnTo>
                    <a:pt x="470" y="86"/>
                  </a:lnTo>
                  <a:close/>
                  <a:moveTo>
                    <a:pt x="436" y="90"/>
                  </a:moveTo>
                  <a:lnTo>
                    <a:pt x="452" y="90"/>
                  </a:lnTo>
                  <a:lnTo>
                    <a:pt x="452" y="90"/>
                  </a:lnTo>
                  <a:lnTo>
                    <a:pt x="452" y="92"/>
                  </a:lnTo>
                  <a:lnTo>
                    <a:pt x="438" y="96"/>
                  </a:lnTo>
                  <a:lnTo>
                    <a:pt x="434" y="94"/>
                  </a:lnTo>
                  <a:lnTo>
                    <a:pt x="436" y="90"/>
                  </a:lnTo>
                  <a:close/>
                  <a:moveTo>
                    <a:pt x="404" y="96"/>
                  </a:moveTo>
                  <a:lnTo>
                    <a:pt x="418" y="94"/>
                  </a:lnTo>
                  <a:lnTo>
                    <a:pt x="420" y="96"/>
                  </a:lnTo>
                  <a:lnTo>
                    <a:pt x="418" y="98"/>
                  </a:lnTo>
                  <a:lnTo>
                    <a:pt x="404" y="100"/>
                  </a:lnTo>
                  <a:lnTo>
                    <a:pt x="402" y="98"/>
                  </a:lnTo>
                  <a:lnTo>
                    <a:pt x="404" y="96"/>
                  </a:lnTo>
                  <a:close/>
                  <a:moveTo>
                    <a:pt x="370" y="100"/>
                  </a:moveTo>
                  <a:lnTo>
                    <a:pt x="384" y="98"/>
                  </a:lnTo>
                  <a:lnTo>
                    <a:pt x="388" y="100"/>
                  </a:lnTo>
                  <a:lnTo>
                    <a:pt x="386" y="104"/>
                  </a:lnTo>
                  <a:lnTo>
                    <a:pt x="372" y="106"/>
                  </a:lnTo>
                  <a:lnTo>
                    <a:pt x="368" y="104"/>
                  </a:lnTo>
                  <a:lnTo>
                    <a:pt x="370" y="100"/>
                  </a:lnTo>
                  <a:close/>
                  <a:moveTo>
                    <a:pt x="338" y="104"/>
                  </a:moveTo>
                  <a:lnTo>
                    <a:pt x="352" y="102"/>
                  </a:lnTo>
                  <a:lnTo>
                    <a:pt x="354" y="106"/>
                  </a:lnTo>
                  <a:lnTo>
                    <a:pt x="352" y="108"/>
                  </a:lnTo>
                  <a:lnTo>
                    <a:pt x="338" y="108"/>
                  </a:lnTo>
                  <a:lnTo>
                    <a:pt x="336" y="108"/>
                  </a:lnTo>
                  <a:lnTo>
                    <a:pt x="338" y="104"/>
                  </a:lnTo>
                  <a:close/>
                  <a:moveTo>
                    <a:pt x="304" y="108"/>
                  </a:moveTo>
                  <a:lnTo>
                    <a:pt x="318" y="108"/>
                  </a:lnTo>
                  <a:lnTo>
                    <a:pt x="320" y="108"/>
                  </a:lnTo>
                  <a:lnTo>
                    <a:pt x="320" y="112"/>
                  </a:lnTo>
                  <a:lnTo>
                    <a:pt x="304" y="114"/>
                  </a:lnTo>
                  <a:lnTo>
                    <a:pt x="302" y="110"/>
                  </a:lnTo>
                  <a:lnTo>
                    <a:pt x="304" y="108"/>
                  </a:lnTo>
                  <a:close/>
                  <a:moveTo>
                    <a:pt x="270" y="112"/>
                  </a:moveTo>
                  <a:lnTo>
                    <a:pt x="284" y="110"/>
                  </a:lnTo>
                  <a:lnTo>
                    <a:pt x="288" y="112"/>
                  </a:lnTo>
                  <a:lnTo>
                    <a:pt x="284" y="116"/>
                  </a:lnTo>
                  <a:lnTo>
                    <a:pt x="270" y="116"/>
                  </a:lnTo>
                  <a:lnTo>
                    <a:pt x="268" y="114"/>
                  </a:lnTo>
                  <a:lnTo>
                    <a:pt x="270" y="112"/>
                  </a:lnTo>
                  <a:close/>
                  <a:moveTo>
                    <a:pt x="238" y="116"/>
                  </a:moveTo>
                  <a:lnTo>
                    <a:pt x="250" y="114"/>
                  </a:lnTo>
                  <a:lnTo>
                    <a:pt x="254" y="116"/>
                  </a:lnTo>
                  <a:lnTo>
                    <a:pt x="252" y="118"/>
                  </a:lnTo>
                  <a:lnTo>
                    <a:pt x="238" y="118"/>
                  </a:lnTo>
                  <a:lnTo>
                    <a:pt x="234" y="116"/>
                  </a:lnTo>
                  <a:lnTo>
                    <a:pt x="238" y="116"/>
                  </a:lnTo>
                  <a:close/>
                  <a:moveTo>
                    <a:pt x="204" y="116"/>
                  </a:moveTo>
                  <a:lnTo>
                    <a:pt x="218" y="116"/>
                  </a:lnTo>
                  <a:lnTo>
                    <a:pt x="222" y="118"/>
                  </a:lnTo>
                  <a:lnTo>
                    <a:pt x="218" y="120"/>
                  </a:lnTo>
                  <a:lnTo>
                    <a:pt x="204" y="122"/>
                  </a:lnTo>
                  <a:lnTo>
                    <a:pt x="202" y="120"/>
                  </a:lnTo>
                  <a:lnTo>
                    <a:pt x="204" y="116"/>
                  </a:lnTo>
                  <a:close/>
                  <a:moveTo>
                    <a:pt x="170" y="118"/>
                  </a:moveTo>
                  <a:lnTo>
                    <a:pt x="186" y="118"/>
                  </a:lnTo>
                  <a:lnTo>
                    <a:pt x="186" y="120"/>
                  </a:lnTo>
                  <a:lnTo>
                    <a:pt x="186" y="124"/>
                  </a:lnTo>
                  <a:lnTo>
                    <a:pt x="170" y="124"/>
                  </a:lnTo>
                  <a:lnTo>
                    <a:pt x="168" y="122"/>
                  </a:lnTo>
                  <a:lnTo>
                    <a:pt x="170" y="118"/>
                  </a:lnTo>
                  <a:close/>
                  <a:moveTo>
                    <a:pt x="136" y="120"/>
                  </a:moveTo>
                  <a:lnTo>
                    <a:pt x="152" y="120"/>
                  </a:lnTo>
                  <a:lnTo>
                    <a:pt x="154" y="122"/>
                  </a:lnTo>
                  <a:lnTo>
                    <a:pt x="152" y="126"/>
                  </a:lnTo>
                  <a:lnTo>
                    <a:pt x="136" y="126"/>
                  </a:lnTo>
                  <a:lnTo>
                    <a:pt x="134" y="124"/>
                  </a:lnTo>
                  <a:lnTo>
                    <a:pt x="136" y="120"/>
                  </a:lnTo>
                  <a:close/>
                  <a:moveTo>
                    <a:pt x="104" y="122"/>
                  </a:moveTo>
                  <a:lnTo>
                    <a:pt x="116" y="122"/>
                  </a:lnTo>
                  <a:lnTo>
                    <a:pt x="120" y="124"/>
                  </a:lnTo>
                  <a:lnTo>
                    <a:pt x="118" y="126"/>
                  </a:lnTo>
                  <a:lnTo>
                    <a:pt x="104" y="126"/>
                  </a:lnTo>
                  <a:lnTo>
                    <a:pt x="100" y="126"/>
                  </a:lnTo>
                  <a:lnTo>
                    <a:pt x="104" y="122"/>
                  </a:lnTo>
                  <a:close/>
                  <a:moveTo>
                    <a:pt x="70" y="124"/>
                  </a:moveTo>
                  <a:lnTo>
                    <a:pt x="80" y="124"/>
                  </a:lnTo>
                  <a:lnTo>
                    <a:pt x="84" y="124"/>
                  </a:lnTo>
                  <a:lnTo>
                    <a:pt x="86" y="126"/>
                  </a:lnTo>
                  <a:lnTo>
                    <a:pt x="84" y="128"/>
                  </a:lnTo>
                  <a:lnTo>
                    <a:pt x="80" y="128"/>
                  </a:lnTo>
                  <a:lnTo>
                    <a:pt x="70" y="128"/>
                  </a:lnTo>
                  <a:lnTo>
                    <a:pt x="68" y="126"/>
                  </a:lnTo>
                  <a:lnTo>
                    <a:pt x="70" y="124"/>
                  </a:lnTo>
                  <a:close/>
                  <a:moveTo>
                    <a:pt x="36" y="124"/>
                  </a:moveTo>
                  <a:lnTo>
                    <a:pt x="50" y="124"/>
                  </a:lnTo>
                  <a:lnTo>
                    <a:pt x="54" y="126"/>
                  </a:lnTo>
                  <a:lnTo>
                    <a:pt x="50" y="128"/>
                  </a:lnTo>
                  <a:lnTo>
                    <a:pt x="36" y="128"/>
                  </a:lnTo>
                  <a:lnTo>
                    <a:pt x="34" y="126"/>
                  </a:lnTo>
                  <a:lnTo>
                    <a:pt x="36" y="124"/>
                  </a:lnTo>
                  <a:close/>
                  <a:moveTo>
                    <a:pt x="2" y="124"/>
                  </a:moveTo>
                  <a:lnTo>
                    <a:pt x="10" y="124"/>
                  </a:lnTo>
                  <a:lnTo>
                    <a:pt x="18" y="124"/>
                  </a:lnTo>
                  <a:lnTo>
                    <a:pt x="18" y="126"/>
                  </a:lnTo>
                  <a:lnTo>
                    <a:pt x="18" y="128"/>
                  </a:lnTo>
                  <a:lnTo>
                    <a:pt x="10" y="128"/>
                  </a:lnTo>
                  <a:lnTo>
                    <a:pt x="2" y="128"/>
                  </a:lnTo>
                  <a:lnTo>
                    <a:pt x="0" y="126"/>
                  </a:lnTo>
                  <a:lnTo>
                    <a:pt x="2" y="1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Freeform 11"/>
            <p:cNvSpPr>
              <a:spLocks noEditPoints="1"/>
            </p:cNvSpPr>
            <p:nvPr/>
          </p:nvSpPr>
          <p:spPr bwMode="auto">
            <a:xfrm>
              <a:off x="5867400" y="4757514"/>
              <a:ext cx="920750" cy="841375"/>
            </a:xfrm>
            <a:custGeom>
              <a:avLst/>
              <a:gdLst>
                <a:gd name="T0" fmla="*/ 576 w 580"/>
                <a:gd name="T1" fmla="*/ 0 h 530"/>
                <a:gd name="T2" fmla="*/ 576 w 580"/>
                <a:gd name="T3" fmla="*/ 18 h 530"/>
                <a:gd name="T4" fmla="*/ 570 w 580"/>
                <a:gd name="T5" fmla="*/ 36 h 530"/>
                <a:gd name="T6" fmla="*/ 572 w 580"/>
                <a:gd name="T7" fmla="*/ 50 h 530"/>
                <a:gd name="T8" fmla="*/ 560 w 580"/>
                <a:gd name="T9" fmla="*/ 74 h 530"/>
                <a:gd name="T10" fmla="*/ 566 w 580"/>
                <a:gd name="T11" fmla="*/ 76 h 530"/>
                <a:gd name="T12" fmla="*/ 546 w 580"/>
                <a:gd name="T13" fmla="*/ 112 h 530"/>
                <a:gd name="T14" fmla="*/ 556 w 580"/>
                <a:gd name="T15" fmla="*/ 100 h 530"/>
                <a:gd name="T16" fmla="*/ 546 w 580"/>
                <a:gd name="T17" fmla="*/ 112 h 530"/>
                <a:gd name="T18" fmla="*/ 540 w 580"/>
                <a:gd name="T19" fmla="*/ 128 h 530"/>
                <a:gd name="T20" fmla="*/ 532 w 580"/>
                <a:gd name="T21" fmla="*/ 146 h 530"/>
                <a:gd name="T22" fmla="*/ 526 w 580"/>
                <a:gd name="T23" fmla="*/ 158 h 530"/>
                <a:gd name="T24" fmla="*/ 514 w 580"/>
                <a:gd name="T25" fmla="*/ 170 h 530"/>
                <a:gd name="T26" fmla="*/ 508 w 580"/>
                <a:gd name="T27" fmla="*/ 188 h 530"/>
                <a:gd name="T28" fmla="*/ 496 w 580"/>
                <a:gd name="T29" fmla="*/ 202 h 530"/>
                <a:gd name="T30" fmla="*/ 486 w 580"/>
                <a:gd name="T31" fmla="*/ 214 h 530"/>
                <a:gd name="T32" fmla="*/ 480 w 580"/>
                <a:gd name="T33" fmla="*/ 228 h 530"/>
                <a:gd name="T34" fmla="*/ 464 w 580"/>
                <a:gd name="T35" fmla="*/ 240 h 530"/>
                <a:gd name="T36" fmla="*/ 454 w 580"/>
                <a:gd name="T37" fmla="*/ 254 h 530"/>
                <a:gd name="T38" fmla="*/ 442 w 580"/>
                <a:gd name="T39" fmla="*/ 266 h 530"/>
                <a:gd name="T40" fmla="*/ 434 w 580"/>
                <a:gd name="T41" fmla="*/ 278 h 530"/>
                <a:gd name="T42" fmla="*/ 408 w 580"/>
                <a:gd name="T43" fmla="*/ 296 h 530"/>
                <a:gd name="T44" fmla="*/ 412 w 580"/>
                <a:gd name="T45" fmla="*/ 300 h 530"/>
                <a:gd name="T46" fmla="*/ 380 w 580"/>
                <a:gd name="T47" fmla="*/ 320 h 530"/>
                <a:gd name="T48" fmla="*/ 384 w 580"/>
                <a:gd name="T49" fmla="*/ 324 h 530"/>
                <a:gd name="T50" fmla="*/ 358 w 580"/>
                <a:gd name="T51" fmla="*/ 338 h 530"/>
                <a:gd name="T52" fmla="*/ 360 w 580"/>
                <a:gd name="T53" fmla="*/ 344 h 530"/>
                <a:gd name="T54" fmla="*/ 328 w 580"/>
                <a:gd name="T55" fmla="*/ 360 h 530"/>
                <a:gd name="T56" fmla="*/ 344 w 580"/>
                <a:gd name="T57" fmla="*/ 356 h 530"/>
                <a:gd name="T58" fmla="*/ 328 w 580"/>
                <a:gd name="T59" fmla="*/ 360 h 530"/>
                <a:gd name="T60" fmla="*/ 316 w 580"/>
                <a:gd name="T61" fmla="*/ 374 h 530"/>
                <a:gd name="T62" fmla="*/ 274 w 580"/>
                <a:gd name="T63" fmla="*/ 398 h 530"/>
                <a:gd name="T64" fmla="*/ 288 w 580"/>
                <a:gd name="T65" fmla="*/ 394 h 530"/>
                <a:gd name="T66" fmla="*/ 274 w 580"/>
                <a:gd name="T67" fmla="*/ 398 h 530"/>
                <a:gd name="T68" fmla="*/ 258 w 580"/>
                <a:gd name="T69" fmla="*/ 410 h 530"/>
                <a:gd name="T70" fmla="*/ 214 w 580"/>
                <a:gd name="T71" fmla="*/ 430 h 530"/>
                <a:gd name="T72" fmla="*/ 230 w 580"/>
                <a:gd name="T73" fmla="*/ 428 h 530"/>
                <a:gd name="T74" fmla="*/ 186 w 580"/>
                <a:gd name="T75" fmla="*/ 446 h 530"/>
                <a:gd name="T76" fmla="*/ 186 w 580"/>
                <a:gd name="T77" fmla="*/ 450 h 530"/>
                <a:gd name="T78" fmla="*/ 168 w 580"/>
                <a:gd name="T79" fmla="*/ 454 h 530"/>
                <a:gd name="T80" fmla="*/ 154 w 580"/>
                <a:gd name="T81" fmla="*/ 464 h 530"/>
                <a:gd name="T82" fmla="*/ 142 w 580"/>
                <a:gd name="T83" fmla="*/ 472 h 530"/>
                <a:gd name="T84" fmla="*/ 124 w 580"/>
                <a:gd name="T85" fmla="*/ 476 h 530"/>
                <a:gd name="T86" fmla="*/ 108 w 580"/>
                <a:gd name="T87" fmla="*/ 488 h 530"/>
                <a:gd name="T88" fmla="*/ 62 w 580"/>
                <a:gd name="T89" fmla="*/ 502 h 530"/>
                <a:gd name="T90" fmla="*/ 78 w 580"/>
                <a:gd name="T91" fmla="*/ 500 h 530"/>
                <a:gd name="T92" fmla="*/ 62 w 580"/>
                <a:gd name="T93" fmla="*/ 502 h 530"/>
                <a:gd name="T94" fmla="*/ 46 w 580"/>
                <a:gd name="T95" fmla="*/ 514 h 530"/>
                <a:gd name="T96" fmla="*/ 0 w 580"/>
                <a:gd name="T97" fmla="*/ 524 h 530"/>
                <a:gd name="T98" fmla="*/ 2 w 580"/>
                <a:gd name="T99" fmla="*/ 530 h 5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80" h="530">
                  <a:moveTo>
                    <a:pt x="574" y="16"/>
                  </a:moveTo>
                  <a:lnTo>
                    <a:pt x="574" y="6"/>
                  </a:lnTo>
                  <a:lnTo>
                    <a:pt x="576" y="2"/>
                  </a:lnTo>
                  <a:lnTo>
                    <a:pt x="576" y="0"/>
                  </a:lnTo>
                  <a:lnTo>
                    <a:pt x="580" y="2"/>
                  </a:lnTo>
                  <a:lnTo>
                    <a:pt x="578" y="6"/>
                  </a:lnTo>
                  <a:lnTo>
                    <a:pt x="578" y="18"/>
                  </a:lnTo>
                  <a:lnTo>
                    <a:pt x="576" y="18"/>
                  </a:lnTo>
                  <a:lnTo>
                    <a:pt x="574" y="16"/>
                  </a:lnTo>
                  <a:close/>
                  <a:moveTo>
                    <a:pt x="566" y="48"/>
                  </a:moveTo>
                  <a:lnTo>
                    <a:pt x="568" y="40"/>
                  </a:lnTo>
                  <a:lnTo>
                    <a:pt x="570" y="36"/>
                  </a:lnTo>
                  <a:lnTo>
                    <a:pt x="572" y="34"/>
                  </a:lnTo>
                  <a:lnTo>
                    <a:pt x="576" y="36"/>
                  </a:lnTo>
                  <a:lnTo>
                    <a:pt x="574" y="42"/>
                  </a:lnTo>
                  <a:lnTo>
                    <a:pt x="572" y="50"/>
                  </a:lnTo>
                  <a:lnTo>
                    <a:pt x="568" y="52"/>
                  </a:lnTo>
                  <a:lnTo>
                    <a:pt x="566" y="48"/>
                  </a:lnTo>
                  <a:close/>
                  <a:moveTo>
                    <a:pt x="558" y="80"/>
                  </a:moveTo>
                  <a:lnTo>
                    <a:pt x="560" y="74"/>
                  </a:lnTo>
                  <a:lnTo>
                    <a:pt x="562" y="68"/>
                  </a:lnTo>
                  <a:lnTo>
                    <a:pt x="566" y="66"/>
                  </a:lnTo>
                  <a:lnTo>
                    <a:pt x="566" y="68"/>
                  </a:lnTo>
                  <a:lnTo>
                    <a:pt x="566" y="76"/>
                  </a:lnTo>
                  <a:lnTo>
                    <a:pt x="562" y="82"/>
                  </a:lnTo>
                  <a:lnTo>
                    <a:pt x="558" y="84"/>
                  </a:lnTo>
                  <a:lnTo>
                    <a:pt x="558" y="80"/>
                  </a:lnTo>
                  <a:close/>
                  <a:moveTo>
                    <a:pt x="546" y="112"/>
                  </a:moveTo>
                  <a:lnTo>
                    <a:pt x="548" y="108"/>
                  </a:lnTo>
                  <a:lnTo>
                    <a:pt x="552" y="98"/>
                  </a:lnTo>
                  <a:lnTo>
                    <a:pt x="554" y="98"/>
                  </a:lnTo>
                  <a:lnTo>
                    <a:pt x="556" y="100"/>
                  </a:lnTo>
                  <a:lnTo>
                    <a:pt x="552" y="110"/>
                  </a:lnTo>
                  <a:lnTo>
                    <a:pt x="550" y="114"/>
                  </a:lnTo>
                  <a:lnTo>
                    <a:pt x="548" y="116"/>
                  </a:lnTo>
                  <a:lnTo>
                    <a:pt x="546" y="112"/>
                  </a:lnTo>
                  <a:close/>
                  <a:moveTo>
                    <a:pt x="532" y="142"/>
                  </a:moveTo>
                  <a:lnTo>
                    <a:pt x="532" y="142"/>
                  </a:lnTo>
                  <a:lnTo>
                    <a:pt x="538" y="130"/>
                  </a:lnTo>
                  <a:lnTo>
                    <a:pt x="540" y="128"/>
                  </a:lnTo>
                  <a:lnTo>
                    <a:pt x="542" y="132"/>
                  </a:lnTo>
                  <a:lnTo>
                    <a:pt x="536" y="142"/>
                  </a:lnTo>
                  <a:lnTo>
                    <a:pt x="536" y="144"/>
                  </a:lnTo>
                  <a:lnTo>
                    <a:pt x="532" y="146"/>
                  </a:lnTo>
                  <a:lnTo>
                    <a:pt x="532" y="142"/>
                  </a:lnTo>
                  <a:close/>
                  <a:moveTo>
                    <a:pt x="514" y="170"/>
                  </a:moveTo>
                  <a:lnTo>
                    <a:pt x="522" y="160"/>
                  </a:lnTo>
                  <a:lnTo>
                    <a:pt x="526" y="158"/>
                  </a:lnTo>
                  <a:lnTo>
                    <a:pt x="526" y="160"/>
                  </a:lnTo>
                  <a:lnTo>
                    <a:pt x="520" y="174"/>
                  </a:lnTo>
                  <a:lnTo>
                    <a:pt x="516" y="174"/>
                  </a:lnTo>
                  <a:lnTo>
                    <a:pt x="514" y="170"/>
                  </a:lnTo>
                  <a:close/>
                  <a:moveTo>
                    <a:pt x="496" y="198"/>
                  </a:moveTo>
                  <a:lnTo>
                    <a:pt x="504" y="190"/>
                  </a:lnTo>
                  <a:lnTo>
                    <a:pt x="504" y="188"/>
                  </a:lnTo>
                  <a:lnTo>
                    <a:pt x="508" y="188"/>
                  </a:lnTo>
                  <a:lnTo>
                    <a:pt x="508" y="190"/>
                  </a:lnTo>
                  <a:lnTo>
                    <a:pt x="506" y="192"/>
                  </a:lnTo>
                  <a:lnTo>
                    <a:pt x="500" y="202"/>
                  </a:lnTo>
                  <a:lnTo>
                    <a:pt x="496" y="202"/>
                  </a:lnTo>
                  <a:lnTo>
                    <a:pt x="496" y="198"/>
                  </a:lnTo>
                  <a:close/>
                  <a:moveTo>
                    <a:pt x="476" y="226"/>
                  </a:moveTo>
                  <a:lnTo>
                    <a:pt x="480" y="222"/>
                  </a:lnTo>
                  <a:lnTo>
                    <a:pt x="486" y="214"/>
                  </a:lnTo>
                  <a:lnTo>
                    <a:pt x="488" y="214"/>
                  </a:lnTo>
                  <a:lnTo>
                    <a:pt x="488" y="216"/>
                  </a:lnTo>
                  <a:lnTo>
                    <a:pt x="484" y="224"/>
                  </a:lnTo>
                  <a:lnTo>
                    <a:pt x="480" y="228"/>
                  </a:lnTo>
                  <a:lnTo>
                    <a:pt x="478" y="230"/>
                  </a:lnTo>
                  <a:lnTo>
                    <a:pt x="476" y="226"/>
                  </a:lnTo>
                  <a:close/>
                  <a:moveTo>
                    <a:pt x="454" y="250"/>
                  </a:moveTo>
                  <a:lnTo>
                    <a:pt x="464" y="240"/>
                  </a:lnTo>
                  <a:lnTo>
                    <a:pt x="468" y="240"/>
                  </a:lnTo>
                  <a:lnTo>
                    <a:pt x="468" y="242"/>
                  </a:lnTo>
                  <a:lnTo>
                    <a:pt x="458" y="254"/>
                  </a:lnTo>
                  <a:lnTo>
                    <a:pt x="454" y="254"/>
                  </a:lnTo>
                  <a:lnTo>
                    <a:pt x="454" y="250"/>
                  </a:lnTo>
                  <a:close/>
                  <a:moveTo>
                    <a:pt x="432" y="276"/>
                  </a:moveTo>
                  <a:lnTo>
                    <a:pt x="440" y="268"/>
                  </a:lnTo>
                  <a:lnTo>
                    <a:pt x="442" y="266"/>
                  </a:lnTo>
                  <a:lnTo>
                    <a:pt x="444" y="266"/>
                  </a:lnTo>
                  <a:lnTo>
                    <a:pt x="444" y="268"/>
                  </a:lnTo>
                  <a:lnTo>
                    <a:pt x="442" y="270"/>
                  </a:lnTo>
                  <a:lnTo>
                    <a:pt x="434" y="278"/>
                  </a:lnTo>
                  <a:lnTo>
                    <a:pt x="432" y="278"/>
                  </a:lnTo>
                  <a:lnTo>
                    <a:pt x="432" y="276"/>
                  </a:lnTo>
                  <a:close/>
                  <a:moveTo>
                    <a:pt x="408" y="298"/>
                  </a:moveTo>
                  <a:lnTo>
                    <a:pt x="408" y="296"/>
                  </a:lnTo>
                  <a:lnTo>
                    <a:pt x="416" y="288"/>
                  </a:lnTo>
                  <a:lnTo>
                    <a:pt x="422" y="288"/>
                  </a:lnTo>
                  <a:lnTo>
                    <a:pt x="420" y="292"/>
                  </a:lnTo>
                  <a:lnTo>
                    <a:pt x="412" y="300"/>
                  </a:lnTo>
                  <a:lnTo>
                    <a:pt x="410" y="302"/>
                  </a:lnTo>
                  <a:lnTo>
                    <a:pt x="408" y="302"/>
                  </a:lnTo>
                  <a:lnTo>
                    <a:pt x="408" y="298"/>
                  </a:lnTo>
                  <a:close/>
                  <a:moveTo>
                    <a:pt x="380" y="320"/>
                  </a:moveTo>
                  <a:lnTo>
                    <a:pt x="392" y="312"/>
                  </a:lnTo>
                  <a:lnTo>
                    <a:pt x="396" y="312"/>
                  </a:lnTo>
                  <a:lnTo>
                    <a:pt x="396" y="314"/>
                  </a:lnTo>
                  <a:lnTo>
                    <a:pt x="384" y="324"/>
                  </a:lnTo>
                  <a:lnTo>
                    <a:pt x="380" y="322"/>
                  </a:lnTo>
                  <a:lnTo>
                    <a:pt x="380" y="320"/>
                  </a:lnTo>
                  <a:close/>
                  <a:moveTo>
                    <a:pt x="354" y="340"/>
                  </a:moveTo>
                  <a:lnTo>
                    <a:pt x="358" y="338"/>
                  </a:lnTo>
                  <a:lnTo>
                    <a:pt x="366" y="332"/>
                  </a:lnTo>
                  <a:lnTo>
                    <a:pt x="370" y="332"/>
                  </a:lnTo>
                  <a:lnTo>
                    <a:pt x="370" y="336"/>
                  </a:lnTo>
                  <a:lnTo>
                    <a:pt x="360" y="344"/>
                  </a:lnTo>
                  <a:lnTo>
                    <a:pt x="358" y="344"/>
                  </a:lnTo>
                  <a:lnTo>
                    <a:pt x="354" y="344"/>
                  </a:lnTo>
                  <a:lnTo>
                    <a:pt x="354" y="340"/>
                  </a:lnTo>
                  <a:close/>
                  <a:moveTo>
                    <a:pt x="328" y="360"/>
                  </a:moveTo>
                  <a:lnTo>
                    <a:pt x="338" y="354"/>
                  </a:lnTo>
                  <a:lnTo>
                    <a:pt x="340" y="352"/>
                  </a:lnTo>
                  <a:lnTo>
                    <a:pt x="344" y="352"/>
                  </a:lnTo>
                  <a:lnTo>
                    <a:pt x="344" y="356"/>
                  </a:lnTo>
                  <a:lnTo>
                    <a:pt x="342" y="356"/>
                  </a:lnTo>
                  <a:lnTo>
                    <a:pt x="332" y="364"/>
                  </a:lnTo>
                  <a:lnTo>
                    <a:pt x="328" y="364"/>
                  </a:lnTo>
                  <a:lnTo>
                    <a:pt x="328" y="360"/>
                  </a:lnTo>
                  <a:close/>
                  <a:moveTo>
                    <a:pt x="300" y="380"/>
                  </a:moveTo>
                  <a:lnTo>
                    <a:pt x="312" y="372"/>
                  </a:lnTo>
                  <a:lnTo>
                    <a:pt x="316" y="372"/>
                  </a:lnTo>
                  <a:lnTo>
                    <a:pt x="316" y="374"/>
                  </a:lnTo>
                  <a:lnTo>
                    <a:pt x="304" y="382"/>
                  </a:lnTo>
                  <a:lnTo>
                    <a:pt x="300" y="382"/>
                  </a:lnTo>
                  <a:lnTo>
                    <a:pt x="300" y="380"/>
                  </a:lnTo>
                  <a:close/>
                  <a:moveTo>
                    <a:pt x="274" y="398"/>
                  </a:moveTo>
                  <a:lnTo>
                    <a:pt x="280" y="392"/>
                  </a:lnTo>
                  <a:lnTo>
                    <a:pt x="284" y="390"/>
                  </a:lnTo>
                  <a:lnTo>
                    <a:pt x="288" y="392"/>
                  </a:lnTo>
                  <a:lnTo>
                    <a:pt x="288" y="394"/>
                  </a:lnTo>
                  <a:lnTo>
                    <a:pt x="282" y="398"/>
                  </a:lnTo>
                  <a:lnTo>
                    <a:pt x="274" y="400"/>
                  </a:lnTo>
                  <a:lnTo>
                    <a:pt x="272" y="400"/>
                  </a:lnTo>
                  <a:lnTo>
                    <a:pt x="274" y="398"/>
                  </a:lnTo>
                  <a:close/>
                  <a:moveTo>
                    <a:pt x="244" y="414"/>
                  </a:moveTo>
                  <a:lnTo>
                    <a:pt x="256" y="408"/>
                  </a:lnTo>
                  <a:lnTo>
                    <a:pt x="260" y="408"/>
                  </a:lnTo>
                  <a:lnTo>
                    <a:pt x="258" y="410"/>
                  </a:lnTo>
                  <a:lnTo>
                    <a:pt x="248" y="418"/>
                  </a:lnTo>
                  <a:lnTo>
                    <a:pt x="244" y="418"/>
                  </a:lnTo>
                  <a:lnTo>
                    <a:pt x="244" y="414"/>
                  </a:lnTo>
                  <a:close/>
                  <a:moveTo>
                    <a:pt x="214" y="430"/>
                  </a:moveTo>
                  <a:lnTo>
                    <a:pt x="214" y="430"/>
                  </a:lnTo>
                  <a:lnTo>
                    <a:pt x="228" y="424"/>
                  </a:lnTo>
                  <a:lnTo>
                    <a:pt x="230" y="426"/>
                  </a:lnTo>
                  <a:lnTo>
                    <a:pt x="230" y="428"/>
                  </a:lnTo>
                  <a:lnTo>
                    <a:pt x="218" y="436"/>
                  </a:lnTo>
                  <a:lnTo>
                    <a:pt x="214" y="434"/>
                  </a:lnTo>
                  <a:lnTo>
                    <a:pt x="214" y="430"/>
                  </a:lnTo>
                  <a:close/>
                  <a:moveTo>
                    <a:pt x="186" y="446"/>
                  </a:moveTo>
                  <a:lnTo>
                    <a:pt x="198" y="440"/>
                  </a:lnTo>
                  <a:lnTo>
                    <a:pt x="202" y="440"/>
                  </a:lnTo>
                  <a:lnTo>
                    <a:pt x="200" y="444"/>
                  </a:lnTo>
                  <a:lnTo>
                    <a:pt x="186" y="450"/>
                  </a:lnTo>
                  <a:lnTo>
                    <a:pt x="184" y="450"/>
                  </a:lnTo>
                  <a:lnTo>
                    <a:pt x="186" y="446"/>
                  </a:lnTo>
                  <a:close/>
                  <a:moveTo>
                    <a:pt x="156" y="462"/>
                  </a:moveTo>
                  <a:lnTo>
                    <a:pt x="168" y="454"/>
                  </a:lnTo>
                  <a:lnTo>
                    <a:pt x="172" y="456"/>
                  </a:lnTo>
                  <a:lnTo>
                    <a:pt x="170" y="460"/>
                  </a:lnTo>
                  <a:lnTo>
                    <a:pt x="158" y="466"/>
                  </a:lnTo>
                  <a:lnTo>
                    <a:pt x="154" y="464"/>
                  </a:lnTo>
                  <a:lnTo>
                    <a:pt x="156" y="462"/>
                  </a:lnTo>
                  <a:close/>
                  <a:moveTo>
                    <a:pt x="124" y="476"/>
                  </a:moveTo>
                  <a:lnTo>
                    <a:pt x="138" y="470"/>
                  </a:lnTo>
                  <a:lnTo>
                    <a:pt x="142" y="472"/>
                  </a:lnTo>
                  <a:lnTo>
                    <a:pt x="140" y="474"/>
                  </a:lnTo>
                  <a:lnTo>
                    <a:pt x="126" y="480"/>
                  </a:lnTo>
                  <a:lnTo>
                    <a:pt x="124" y="480"/>
                  </a:lnTo>
                  <a:lnTo>
                    <a:pt x="124" y="476"/>
                  </a:lnTo>
                  <a:close/>
                  <a:moveTo>
                    <a:pt x="94" y="488"/>
                  </a:moveTo>
                  <a:lnTo>
                    <a:pt x="106" y="482"/>
                  </a:lnTo>
                  <a:lnTo>
                    <a:pt x="110" y="484"/>
                  </a:lnTo>
                  <a:lnTo>
                    <a:pt x="108" y="488"/>
                  </a:lnTo>
                  <a:lnTo>
                    <a:pt x="96" y="494"/>
                  </a:lnTo>
                  <a:lnTo>
                    <a:pt x="92" y="492"/>
                  </a:lnTo>
                  <a:lnTo>
                    <a:pt x="94" y="488"/>
                  </a:lnTo>
                  <a:close/>
                  <a:moveTo>
                    <a:pt x="62" y="502"/>
                  </a:moveTo>
                  <a:lnTo>
                    <a:pt x="70" y="498"/>
                  </a:lnTo>
                  <a:lnTo>
                    <a:pt x="76" y="496"/>
                  </a:lnTo>
                  <a:lnTo>
                    <a:pt x="78" y="498"/>
                  </a:lnTo>
                  <a:lnTo>
                    <a:pt x="78" y="500"/>
                  </a:lnTo>
                  <a:lnTo>
                    <a:pt x="72" y="504"/>
                  </a:lnTo>
                  <a:lnTo>
                    <a:pt x="64" y="506"/>
                  </a:lnTo>
                  <a:lnTo>
                    <a:pt x="62" y="506"/>
                  </a:lnTo>
                  <a:lnTo>
                    <a:pt x="62" y="502"/>
                  </a:lnTo>
                  <a:close/>
                  <a:moveTo>
                    <a:pt x="32" y="514"/>
                  </a:moveTo>
                  <a:lnTo>
                    <a:pt x="44" y="508"/>
                  </a:lnTo>
                  <a:lnTo>
                    <a:pt x="48" y="510"/>
                  </a:lnTo>
                  <a:lnTo>
                    <a:pt x="46" y="514"/>
                  </a:lnTo>
                  <a:lnTo>
                    <a:pt x="34" y="518"/>
                  </a:lnTo>
                  <a:lnTo>
                    <a:pt x="30" y="516"/>
                  </a:lnTo>
                  <a:lnTo>
                    <a:pt x="32" y="514"/>
                  </a:lnTo>
                  <a:close/>
                  <a:moveTo>
                    <a:pt x="0" y="524"/>
                  </a:moveTo>
                  <a:lnTo>
                    <a:pt x="14" y="520"/>
                  </a:lnTo>
                  <a:lnTo>
                    <a:pt x="16" y="522"/>
                  </a:lnTo>
                  <a:lnTo>
                    <a:pt x="16" y="524"/>
                  </a:lnTo>
                  <a:lnTo>
                    <a:pt x="2" y="530"/>
                  </a:lnTo>
                  <a:lnTo>
                    <a:pt x="0" y="528"/>
                  </a:lnTo>
                  <a:lnTo>
                    <a:pt x="0" y="5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5" name="Freeform 21"/>
            <p:cNvSpPr>
              <a:spLocks noEditPoints="1"/>
            </p:cNvSpPr>
            <p:nvPr/>
          </p:nvSpPr>
          <p:spPr bwMode="auto">
            <a:xfrm>
              <a:off x="4133850" y="1487264"/>
              <a:ext cx="323850" cy="463550"/>
            </a:xfrm>
            <a:custGeom>
              <a:avLst/>
              <a:gdLst>
                <a:gd name="T0" fmla="*/ 200 w 204"/>
                <a:gd name="T1" fmla="*/ 2 h 292"/>
                <a:gd name="T2" fmla="*/ 204 w 204"/>
                <a:gd name="T3" fmla="*/ 4 h 292"/>
                <a:gd name="T4" fmla="*/ 192 w 204"/>
                <a:gd name="T5" fmla="*/ 16 h 292"/>
                <a:gd name="T6" fmla="*/ 172 w 204"/>
                <a:gd name="T7" fmla="*/ 40 h 292"/>
                <a:gd name="T8" fmla="*/ 184 w 204"/>
                <a:gd name="T9" fmla="*/ 28 h 292"/>
                <a:gd name="T10" fmla="*/ 176 w 204"/>
                <a:gd name="T11" fmla="*/ 42 h 292"/>
                <a:gd name="T12" fmla="*/ 172 w 204"/>
                <a:gd name="T13" fmla="*/ 40 h 292"/>
                <a:gd name="T14" fmla="*/ 160 w 204"/>
                <a:gd name="T15" fmla="*/ 56 h 292"/>
                <a:gd name="T16" fmla="*/ 166 w 204"/>
                <a:gd name="T17" fmla="*/ 58 h 292"/>
                <a:gd name="T18" fmla="*/ 154 w 204"/>
                <a:gd name="T19" fmla="*/ 72 h 292"/>
                <a:gd name="T20" fmla="*/ 134 w 204"/>
                <a:gd name="T21" fmla="*/ 96 h 292"/>
                <a:gd name="T22" fmla="*/ 146 w 204"/>
                <a:gd name="T23" fmla="*/ 84 h 292"/>
                <a:gd name="T24" fmla="*/ 138 w 204"/>
                <a:gd name="T25" fmla="*/ 98 h 292"/>
                <a:gd name="T26" fmla="*/ 134 w 204"/>
                <a:gd name="T27" fmla="*/ 96 h 292"/>
                <a:gd name="T28" fmla="*/ 124 w 204"/>
                <a:gd name="T29" fmla="*/ 110 h 292"/>
                <a:gd name="T30" fmla="*/ 126 w 204"/>
                <a:gd name="T31" fmla="*/ 114 h 292"/>
                <a:gd name="T32" fmla="*/ 116 w 204"/>
                <a:gd name="T33" fmla="*/ 128 h 292"/>
                <a:gd name="T34" fmla="*/ 96 w 204"/>
                <a:gd name="T35" fmla="*/ 152 h 292"/>
                <a:gd name="T36" fmla="*/ 106 w 204"/>
                <a:gd name="T37" fmla="*/ 138 h 292"/>
                <a:gd name="T38" fmla="*/ 100 w 204"/>
                <a:gd name="T39" fmla="*/ 154 h 292"/>
                <a:gd name="T40" fmla="*/ 96 w 204"/>
                <a:gd name="T41" fmla="*/ 152 h 292"/>
                <a:gd name="T42" fmla="*/ 86 w 204"/>
                <a:gd name="T43" fmla="*/ 166 h 292"/>
                <a:gd name="T44" fmla="*/ 88 w 204"/>
                <a:gd name="T45" fmla="*/ 170 h 292"/>
                <a:gd name="T46" fmla="*/ 78 w 204"/>
                <a:gd name="T47" fmla="*/ 180 h 292"/>
                <a:gd name="T48" fmla="*/ 58 w 204"/>
                <a:gd name="T49" fmla="*/ 206 h 292"/>
                <a:gd name="T50" fmla="*/ 70 w 204"/>
                <a:gd name="T51" fmla="*/ 194 h 292"/>
                <a:gd name="T52" fmla="*/ 62 w 204"/>
                <a:gd name="T53" fmla="*/ 208 h 292"/>
                <a:gd name="T54" fmla="*/ 58 w 204"/>
                <a:gd name="T55" fmla="*/ 206 h 292"/>
                <a:gd name="T56" fmla="*/ 46 w 204"/>
                <a:gd name="T57" fmla="*/ 222 h 292"/>
                <a:gd name="T58" fmla="*/ 52 w 204"/>
                <a:gd name="T59" fmla="*/ 226 h 292"/>
                <a:gd name="T60" fmla="*/ 40 w 204"/>
                <a:gd name="T61" fmla="*/ 236 h 292"/>
                <a:gd name="T62" fmla="*/ 20 w 204"/>
                <a:gd name="T63" fmla="*/ 260 h 292"/>
                <a:gd name="T64" fmla="*/ 32 w 204"/>
                <a:gd name="T65" fmla="*/ 250 h 292"/>
                <a:gd name="T66" fmla="*/ 24 w 204"/>
                <a:gd name="T67" fmla="*/ 264 h 292"/>
                <a:gd name="T68" fmla="*/ 20 w 204"/>
                <a:gd name="T69" fmla="*/ 260 h 292"/>
                <a:gd name="T70" fmla="*/ 10 w 204"/>
                <a:gd name="T71" fmla="*/ 278 h 292"/>
                <a:gd name="T72" fmla="*/ 12 w 204"/>
                <a:gd name="T73" fmla="*/ 280 h 292"/>
                <a:gd name="T74" fmla="*/ 0 w 204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4" h="292">
                  <a:moveTo>
                    <a:pt x="192" y="12"/>
                  </a:moveTo>
                  <a:lnTo>
                    <a:pt x="200" y="2"/>
                  </a:lnTo>
                  <a:lnTo>
                    <a:pt x="204" y="0"/>
                  </a:lnTo>
                  <a:lnTo>
                    <a:pt x="204" y="4"/>
                  </a:lnTo>
                  <a:lnTo>
                    <a:pt x="196" y="16"/>
                  </a:lnTo>
                  <a:lnTo>
                    <a:pt x="192" y="16"/>
                  </a:lnTo>
                  <a:lnTo>
                    <a:pt x="192" y="12"/>
                  </a:lnTo>
                  <a:close/>
                  <a:moveTo>
                    <a:pt x="172" y="40"/>
                  </a:moveTo>
                  <a:lnTo>
                    <a:pt x="180" y="30"/>
                  </a:lnTo>
                  <a:lnTo>
                    <a:pt x="184" y="28"/>
                  </a:lnTo>
                  <a:lnTo>
                    <a:pt x="184" y="30"/>
                  </a:lnTo>
                  <a:lnTo>
                    <a:pt x="176" y="42"/>
                  </a:lnTo>
                  <a:lnTo>
                    <a:pt x="172" y="44"/>
                  </a:lnTo>
                  <a:lnTo>
                    <a:pt x="172" y="40"/>
                  </a:lnTo>
                  <a:close/>
                  <a:moveTo>
                    <a:pt x="152" y="68"/>
                  </a:moveTo>
                  <a:lnTo>
                    <a:pt x="160" y="56"/>
                  </a:lnTo>
                  <a:lnTo>
                    <a:pt x="164" y="56"/>
                  </a:lnTo>
                  <a:lnTo>
                    <a:pt x="166" y="58"/>
                  </a:lnTo>
                  <a:lnTo>
                    <a:pt x="158" y="70"/>
                  </a:lnTo>
                  <a:lnTo>
                    <a:pt x="154" y="72"/>
                  </a:lnTo>
                  <a:lnTo>
                    <a:pt x="152" y="68"/>
                  </a:lnTo>
                  <a:close/>
                  <a:moveTo>
                    <a:pt x="134" y="96"/>
                  </a:moveTo>
                  <a:lnTo>
                    <a:pt x="142" y="84"/>
                  </a:lnTo>
                  <a:lnTo>
                    <a:pt x="146" y="84"/>
                  </a:lnTo>
                  <a:lnTo>
                    <a:pt x="146" y="86"/>
                  </a:lnTo>
                  <a:lnTo>
                    <a:pt x="138" y="98"/>
                  </a:lnTo>
                  <a:lnTo>
                    <a:pt x="134" y="100"/>
                  </a:lnTo>
                  <a:lnTo>
                    <a:pt x="134" y="96"/>
                  </a:lnTo>
                  <a:close/>
                  <a:moveTo>
                    <a:pt x="116" y="124"/>
                  </a:moveTo>
                  <a:lnTo>
                    <a:pt x="124" y="110"/>
                  </a:lnTo>
                  <a:lnTo>
                    <a:pt x="126" y="110"/>
                  </a:lnTo>
                  <a:lnTo>
                    <a:pt x="126" y="114"/>
                  </a:lnTo>
                  <a:lnTo>
                    <a:pt x="118" y="126"/>
                  </a:lnTo>
                  <a:lnTo>
                    <a:pt x="116" y="128"/>
                  </a:lnTo>
                  <a:lnTo>
                    <a:pt x="116" y="124"/>
                  </a:lnTo>
                  <a:close/>
                  <a:moveTo>
                    <a:pt x="96" y="152"/>
                  </a:moveTo>
                  <a:lnTo>
                    <a:pt x="104" y="138"/>
                  </a:lnTo>
                  <a:lnTo>
                    <a:pt x="106" y="138"/>
                  </a:lnTo>
                  <a:lnTo>
                    <a:pt x="108" y="142"/>
                  </a:lnTo>
                  <a:lnTo>
                    <a:pt x="100" y="154"/>
                  </a:lnTo>
                  <a:lnTo>
                    <a:pt x="98" y="154"/>
                  </a:lnTo>
                  <a:lnTo>
                    <a:pt x="96" y="152"/>
                  </a:lnTo>
                  <a:close/>
                  <a:moveTo>
                    <a:pt x="78" y="178"/>
                  </a:moveTo>
                  <a:lnTo>
                    <a:pt x="86" y="166"/>
                  </a:lnTo>
                  <a:lnTo>
                    <a:pt x="88" y="166"/>
                  </a:lnTo>
                  <a:lnTo>
                    <a:pt x="88" y="170"/>
                  </a:lnTo>
                  <a:lnTo>
                    <a:pt x="80" y="180"/>
                  </a:lnTo>
                  <a:lnTo>
                    <a:pt x="78" y="180"/>
                  </a:lnTo>
                  <a:lnTo>
                    <a:pt x="78" y="178"/>
                  </a:lnTo>
                  <a:close/>
                  <a:moveTo>
                    <a:pt x="58" y="206"/>
                  </a:moveTo>
                  <a:lnTo>
                    <a:pt x="66" y="194"/>
                  </a:lnTo>
                  <a:lnTo>
                    <a:pt x="70" y="194"/>
                  </a:lnTo>
                  <a:lnTo>
                    <a:pt x="70" y="198"/>
                  </a:lnTo>
                  <a:lnTo>
                    <a:pt x="62" y="208"/>
                  </a:lnTo>
                  <a:lnTo>
                    <a:pt x="58" y="208"/>
                  </a:lnTo>
                  <a:lnTo>
                    <a:pt x="58" y="206"/>
                  </a:lnTo>
                  <a:close/>
                  <a:moveTo>
                    <a:pt x="38" y="234"/>
                  </a:moveTo>
                  <a:lnTo>
                    <a:pt x="46" y="222"/>
                  </a:lnTo>
                  <a:lnTo>
                    <a:pt x="50" y="222"/>
                  </a:lnTo>
                  <a:lnTo>
                    <a:pt x="52" y="226"/>
                  </a:lnTo>
                  <a:lnTo>
                    <a:pt x="44" y="236"/>
                  </a:lnTo>
                  <a:lnTo>
                    <a:pt x="40" y="236"/>
                  </a:lnTo>
                  <a:lnTo>
                    <a:pt x="38" y="234"/>
                  </a:lnTo>
                  <a:close/>
                  <a:moveTo>
                    <a:pt x="20" y="260"/>
                  </a:moveTo>
                  <a:lnTo>
                    <a:pt x="28" y="250"/>
                  </a:lnTo>
                  <a:lnTo>
                    <a:pt x="32" y="250"/>
                  </a:lnTo>
                  <a:lnTo>
                    <a:pt x="32" y="252"/>
                  </a:lnTo>
                  <a:lnTo>
                    <a:pt x="24" y="264"/>
                  </a:lnTo>
                  <a:lnTo>
                    <a:pt x="20" y="264"/>
                  </a:lnTo>
                  <a:lnTo>
                    <a:pt x="20" y="260"/>
                  </a:lnTo>
                  <a:close/>
                  <a:moveTo>
                    <a:pt x="0" y="288"/>
                  </a:moveTo>
                  <a:lnTo>
                    <a:pt x="10" y="278"/>
                  </a:lnTo>
                  <a:lnTo>
                    <a:pt x="12" y="276"/>
                  </a:lnTo>
                  <a:lnTo>
                    <a:pt x="12" y="280"/>
                  </a:lnTo>
                  <a:lnTo>
                    <a:pt x="4" y="292"/>
                  </a:lnTo>
                  <a:lnTo>
                    <a:pt x="0" y="292"/>
                  </a:lnTo>
                  <a:lnTo>
                    <a:pt x="0" y="2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grpSp>
          <p:nvGrpSpPr>
            <p:cNvPr id="12" name="Groupe 11"/>
            <p:cNvGrpSpPr/>
            <p:nvPr/>
          </p:nvGrpSpPr>
          <p:grpSpPr>
            <a:xfrm>
              <a:off x="2352675" y="1553939"/>
              <a:ext cx="4438650" cy="3844925"/>
              <a:chOff x="2352675" y="1553939"/>
              <a:chExt cx="4438650" cy="3844925"/>
            </a:xfrm>
          </p:grpSpPr>
          <p:sp>
            <p:nvSpPr>
              <p:cNvPr id="60" name="Freeform 6"/>
              <p:cNvSpPr>
                <a:spLocks noEditPoints="1"/>
              </p:cNvSpPr>
              <p:nvPr/>
            </p:nvSpPr>
            <p:spPr bwMode="auto">
              <a:xfrm>
                <a:off x="3282950" y="3614514"/>
                <a:ext cx="1285875" cy="212725"/>
              </a:xfrm>
              <a:custGeom>
                <a:avLst/>
                <a:gdLst>
                  <a:gd name="T0" fmla="*/ 0 w 810"/>
                  <a:gd name="T1" fmla="*/ 128 h 134"/>
                  <a:gd name="T2" fmla="*/ 48 w 810"/>
                  <a:gd name="T3" fmla="*/ 118 h 134"/>
                  <a:gd name="T4" fmla="*/ 46 w 810"/>
                  <a:gd name="T5" fmla="*/ 114 h 134"/>
                  <a:gd name="T6" fmla="*/ 66 w 810"/>
                  <a:gd name="T7" fmla="*/ 112 h 134"/>
                  <a:gd name="T8" fmla="*/ 82 w 810"/>
                  <a:gd name="T9" fmla="*/ 104 h 134"/>
                  <a:gd name="T10" fmla="*/ 94 w 810"/>
                  <a:gd name="T11" fmla="*/ 100 h 134"/>
                  <a:gd name="T12" fmla="*/ 110 w 810"/>
                  <a:gd name="T13" fmla="*/ 98 h 134"/>
                  <a:gd name="T14" fmla="*/ 128 w 810"/>
                  <a:gd name="T15" fmla="*/ 88 h 134"/>
                  <a:gd name="T16" fmla="*/ 176 w 810"/>
                  <a:gd name="T17" fmla="*/ 82 h 134"/>
                  <a:gd name="T18" fmla="*/ 174 w 810"/>
                  <a:gd name="T19" fmla="*/ 76 h 134"/>
                  <a:gd name="T20" fmla="*/ 208 w 810"/>
                  <a:gd name="T21" fmla="*/ 74 h 134"/>
                  <a:gd name="T22" fmla="*/ 206 w 810"/>
                  <a:gd name="T23" fmla="*/ 68 h 134"/>
                  <a:gd name="T24" fmla="*/ 242 w 810"/>
                  <a:gd name="T25" fmla="*/ 64 h 134"/>
                  <a:gd name="T26" fmla="*/ 240 w 810"/>
                  <a:gd name="T27" fmla="*/ 60 h 134"/>
                  <a:gd name="T28" fmla="*/ 270 w 810"/>
                  <a:gd name="T29" fmla="*/ 58 h 134"/>
                  <a:gd name="T30" fmla="*/ 268 w 810"/>
                  <a:gd name="T31" fmla="*/ 56 h 134"/>
                  <a:gd name="T32" fmla="*/ 306 w 810"/>
                  <a:gd name="T33" fmla="*/ 52 h 134"/>
                  <a:gd name="T34" fmla="*/ 306 w 810"/>
                  <a:gd name="T35" fmla="*/ 46 h 134"/>
                  <a:gd name="T36" fmla="*/ 332 w 810"/>
                  <a:gd name="T37" fmla="*/ 46 h 134"/>
                  <a:gd name="T38" fmla="*/ 332 w 810"/>
                  <a:gd name="T39" fmla="*/ 42 h 134"/>
                  <a:gd name="T40" fmla="*/ 374 w 810"/>
                  <a:gd name="T41" fmla="*/ 40 h 134"/>
                  <a:gd name="T42" fmla="*/ 372 w 810"/>
                  <a:gd name="T43" fmla="*/ 36 h 134"/>
                  <a:gd name="T44" fmla="*/ 396 w 810"/>
                  <a:gd name="T45" fmla="*/ 36 h 134"/>
                  <a:gd name="T46" fmla="*/ 396 w 810"/>
                  <a:gd name="T47" fmla="*/ 30 h 134"/>
                  <a:gd name="T48" fmla="*/ 438 w 810"/>
                  <a:gd name="T49" fmla="*/ 30 h 134"/>
                  <a:gd name="T50" fmla="*/ 438 w 810"/>
                  <a:gd name="T51" fmla="*/ 26 h 134"/>
                  <a:gd name="T52" fmla="*/ 464 w 810"/>
                  <a:gd name="T53" fmla="*/ 28 h 134"/>
                  <a:gd name="T54" fmla="*/ 464 w 810"/>
                  <a:gd name="T55" fmla="*/ 22 h 134"/>
                  <a:gd name="T56" fmla="*/ 506 w 810"/>
                  <a:gd name="T57" fmla="*/ 22 h 134"/>
                  <a:gd name="T58" fmla="*/ 506 w 810"/>
                  <a:gd name="T59" fmla="*/ 18 h 134"/>
                  <a:gd name="T60" fmla="*/ 530 w 810"/>
                  <a:gd name="T61" fmla="*/ 20 h 134"/>
                  <a:gd name="T62" fmla="*/ 530 w 810"/>
                  <a:gd name="T63" fmla="*/ 14 h 134"/>
                  <a:gd name="T64" fmla="*/ 572 w 810"/>
                  <a:gd name="T65" fmla="*/ 16 h 134"/>
                  <a:gd name="T66" fmla="*/ 572 w 810"/>
                  <a:gd name="T67" fmla="*/ 12 h 134"/>
                  <a:gd name="T68" fmla="*/ 598 w 810"/>
                  <a:gd name="T69" fmla="*/ 12 h 134"/>
                  <a:gd name="T70" fmla="*/ 598 w 810"/>
                  <a:gd name="T71" fmla="*/ 8 h 134"/>
                  <a:gd name="T72" fmla="*/ 640 w 810"/>
                  <a:gd name="T73" fmla="*/ 12 h 134"/>
                  <a:gd name="T74" fmla="*/ 640 w 810"/>
                  <a:gd name="T75" fmla="*/ 6 h 134"/>
                  <a:gd name="T76" fmla="*/ 670 w 810"/>
                  <a:gd name="T77" fmla="*/ 10 h 134"/>
                  <a:gd name="T78" fmla="*/ 670 w 810"/>
                  <a:gd name="T79" fmla="*/ 4 h 134"/>
                  <a:gd name="T80" fmla="*/ 706 w 810"/>
                  <a:gd name="T81" fmla="*/ 8 h 134"/>
                  <a:gd name="T82" fmla="*/ 706 w 810"/>
                  <a:gd name="T83" fmla="*/ 2 h 134"/>
                  <a:gd name="T84" fmla="*/ 740 w 810"/>
                  <a:gd name="T85" fmla="*/ 6 h 134"/>
                  <a:gd name="T86" fmla="*/ 740 w 810"/>
                  <a:gd name="T87" fmla="*/ 2 h 134"/>
                  <a:gd name="T88" fmla="*/ 774 w 810"/>
                  <a:gd name="T89" fmla="*/ 6 h 134"/>
                  <a:gd name="T90" fmla="*/ 774 w 810"/>
                  <a:gd name="T91" fmla="*/ 2 h 134"/>
                  <a:gd name="T92" fmla="*/ 794 w 810"/>
                  <a:gd name="T93" fmla="*/ 4 h 134"/>
                  <a:gd name="T94" fmla="*/ 810 w 810"/>
                  <a:gd name="T95" fmla="*/ 2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810" h="134">
                    <a:moveTo>
                      <a:pt x="16" y="128"/>
                    </a:moveTo>
                    <a:lnTo>
                      <a:pt x="2" y="134"/>
                    </a:lnTo>
                    <a:lnTo>
                      <a:pt x="0" y="132"/>
                    </a:lnTo>
                    <a:lnTo>
                      <a:pt x="0" y="128"/>
                    </a:lnTo>
                    <a:lnTo>
                      <a:pt x="14" y="124"/>
                    </a:lnTo>
                    <a:lnTo>
                      <a:pt x="18" y="126"/>
                    </a:lnTo>
                    <a:lnTo>
                      <a:pt x="16" y="128"/>
                    </a:lnTo>
                    <a:close/>
                    <a:moveTo>
                      <a:pt x="48" y="118"/>
                    </a:moveTo>
                    <a:lnTo>
                      <a:pt x="34" y="122"/>
                    </a:lnTo>
                    <a:lnTo>
                      <a:pt x="30" y="120"/>
                    </a:lnTo>
                    <a:lnTo>
                      <a:pt x="32" y="118"/>
                    </a:lnTo>
                    <a:lnTo>
                      <a:pt x="46" y="114"/>
                    </a:lnTo>
                    <a:lnTo>
                      <a:pt x="48" y="114"/>
                    </a:lnTo>
                    <a:lnTo>
                      <a:pt x="48" y="118"/>
                    </a:lnTo>
                    <a:close/>
                    <a:moveTo>
                      <a:pt x="80" y="108"/>
                    </a:moveTo>
                    <a:lnTo>
                      <a:pt x="66" y="112"/>
                    </a:lnTo>
                    <a:lnTo>
                      <a:pt x="64" y="110"/>
                    </a:lnTo>
                    <a:lnTo>
                      <a:pt x="66" y="108"/>
                    </a:lnTo>
                    <a:lnTo>
                      <a:pt x="78" y="102"/>
                    </a:lnTo>
                    <a:lnTo>
                      <a:pt x="82" y="104"/>
                    </a:lnTo>
                    <a:lnTo>
                      <a:pt x="80" y="108"/>
                    </a:lnTo>
                    <a:close/>
                    <a:moveTo>
                      <a:pt x="110" y="98"/>
                    </a:moveTo>
                    <a:lnTo>
                      <a:pt x="98" y="102"/>
                    </a:lnTo>
                    <a:lnTo>
                      <a:pt x="94" y="100"/>
                    </a:lnTo>
                    <a:lnTo>
                      <a:pt x="96" y="98"/>
                    </a:lnTo>
                    <a:lnTo>
                      <a:pt x="110" y="92"/>
                    </a:lnTo>
                    <a:lnTo>
                      <a:pt x="112" y="96"/>
                    </a:lnTo>
                    <a:lnTo>
                      <a:pt x="110" y="98"/>
                    </a:lnTo>
                    <a:close/>
                    <a:moveTo>
                      <a:pt x="144" y="90"/>
                    </a:moveTo>
                    <a:lnTo>
                      <a:pt x="130" y="92"/>
                    </a:lnTo>
                    <a:lnTo>
                      <a:pt x="128" y="92"/>
                    </a:lnTo>
                    <a:lnTo>
                      <a:pt x="128" y="88"/>
                    </a:lnTo>
                    <a:lnTo>
                      <a:pt x="142" y="84"/>
                    </a:lnTo>
                    <a:lnTo>
                      <a:pt x="146" y="86"/>
                    </a:lnTo>
                    <a:lnTo>
                      <a:pt x="144" y="90"/>
                    </a:lnTo>
                    <a:close/>
                    <a:moveTo>
                      <a:pt x="176" y="82"/>
                    </a:moveTo>
                    <a:lnTo>
                      <a:pt x="164" y="84"/>
                    </a:lnTo>
                    <a:lnTo>
                      <a:pt x="160" y="82"/>
                    </a:lnTo>
                    <a:lnTo>
                      <a:pt x="162" y="80"/>
                    </a:lnTo>
                    <a:lnTo>
                      <a:pt x="174" y="76"/>
                    </a:lnTo>
                    <a:lnTo>
                      <a:pt x="178" y="78"/>
                    </a:lnTo>
                    <a:lnTo>
                      <a:pt x="176" y="82"/>
                    </a:lnTo>
                    <a:close/>
                    <a:moveTo>
                      <a:pt x="208" y="74"/>
                    </a:moveTo>
                    <a:lnTo>
                      <a:pt x="208" y="74"/>
                    </a:lnTo>
                    <a:lnTo>
                      <a:pt x="196" y="76"/>
                    </a:lnTo>
                    <a:lnTo>
                      <a:pt x="192" y="74"/>
                    </a:lnTo>
                    <a:lnTo>
                      <a:pt x="194" y="72"/>
                    </a:lnTo>
                    <a:lnTo>
                      <a:pt x="206" y="68"/>
                    </a:lnTo>
                    <a:lnTo>
                      <a:pt x="208" y="68"/>
                    </a:lnTo>
                    <a:lnTo>
                      <a:pt x="210" y="70"/>
                    </a:lnTo>
                    <a:lnTo>
                      <a:pt x="208" y="74"/>
                    </a:lnTo>
                    <a:close/>
                    <a:moveTo>
                      <a:pt x="242" y="64"/>
                    </a:moveTo>
                    <a:lnTo>
                      <a:pt x="228" y="68"/>
                    </a:lnTo>
                    <a:lnTo>
                      <a:pt x="226" y="66"/>
                    </a:lnTo>
                    <a:lnTo>
                      <a:pt x="226" y="64"/>
                    </a:lnTo>
                    <a:lnTo>
                      <a:pt x="240" y="60"/>
                    </a:lnTo>
                    <a:lnTo>
                      <a:pt x="244" y="62"/>
                    </a:lnTo>
                    <a:lnTo>
                      <a:pt x="242" y="64"/>
                    </a:lnTo>
                    <a:close/>
                    <a:moveTo>
                      <a:pt x="274" y="58"/>
                    </a:moveTo>
                    <a:lnTo>
                      <a:pt x="270" y="58"/>
                    </a:lnTo>
                    <a:lnTo>
                      <a:pt x="262" y="62"/>
                    </a:lnTo>
                    <a:lnTo>
                      <a:pt x="258" y="60"/>
                    </a:lnTo>
                    <a:lnTo>
                      <a:pt x="260" y="56"/>
                    </a:lnTo>
                    <a:lnTo>
                      <a:pt x="268" y="56"/>
                    </a:lnTo>
                    <a:lnTo>
                      <a:pt x="274" y="54"/>
                    </a:lnTo>
                    <a:lnTo>
                      <a:pt x="276" y="56"/>
                    </a:lnTo>
                    <a:lnTo>
                      <a:pt x="274" y="58"/>
                    </a:lnTo>
                    <a:close/>
                    <a:moveTo>
                      <a:pt x="306" y="52"/>
                    </a:moveTo>
                    <a:lnTo>
                      <a:pt x="294" y="56"/>
                    </a:lnTo>
                    <a:lnTo>
                      <a:pt x="290" y="52"/>
                    </a:lnTo>
                    <a:lnTo>
                      <a:pt x="292" y="50"/>
                    </a:lnTo>
                    <a:lnTo>
                      <a:pt x="306" y="46"/>
                    </a:lnTo>
                    <a:lnTo>
                      <a:pt x="310" y="48"/>
                    </a:lnTo>
                    <a:lnTo>
                      <a:pt x="306" y="52"/>
                    </a:lnTo>
                    <a:close/>
                    <a:moveTo>
                      <a:pt x="342" y="46"/>
                    </a:moveTo>
                    <a:lnTo>
                      <a:pt x="332" y="46"/>
                    </a:lnTo>
                    <a:lnTo>
                      <a:pt x="326" y="48"/>
                    </a:lnTo>
                    <a:lnTo>
                      <a:pt x="324" y="46"/>
                    </a:lnTo>
                    <a:lnTo>
                      <a:pt x="324" y="44"/>
                    </a:lnTo>
                    <a:lnTo>
                      <a:pt x="332" y="42"/>
                    </a:lnTo>
                    <a:lnTo>
                      <a:pt x="340" y="40"/>
                    </a:lnTo>
                    <a:lnTo>
                      <a:pt x="342" y="42"/>
                    </a:lnTo>
                    <a:lnTo>
                      <a:pt x="342" y="46"/>
                    </a:lnTo>
                    <a:close/>
                    <a:moveTo>
                      <a:pt x="374" y="40"/>
                    </a:moveTo>
                    <a:lnTo>
                      <a:pt x="358" y="42"/>
                    </a:lnTo>
                    <a:lnTo>
                      <a:pt x="356" y="40"/>
                    </a:lnTo>
                    <a:lnTo>
                      <a:pt x="358" y="38"/>
                    </a:lnTo>
                    <a:lnTo>
                      <a:pt x="372" y="36"/>
                    </a:lnTo>
                    <a:lnTo>
                      <a:pt x="376" y="38"/>
                    </a:lnTo>
                    <a:lnTo>
                      <a:pt x="374" y="40"/>
                    </a:lnTo>
                    <a:close/>
                    <a:moveTo>
                      <a:pt x="406" y="34"/>
                    </a:moveTo>
                    <a:lnTo>
                      <a:pt x="396" y="36"/>
                    </a:lnTo>
                    <a:lnTo>
                      <a:pt x="392" y="38"/>
                    </a:lnTo>
                    <a:lnTo>
                      <a:pt x="390" y="36"/>
                    </a:lnTo>
                    <a:lnTo>
                      <a:pt x="392" y="32"/>
                    </a:lnTo>
                    <a:lnTo>
                      <a:pt x="396" y="30"/>
                    </a:lnTo>
                    <a:lnTo>
                      <a:pt x="406" y="30"/>
                    </a:lnTo>
                    <a:lnTo>
                      <a:pt x="408" y="32"/>
                    </a:lnTo>
                    <a:lnTo>
                      <a:pt x="406" y="34"/>
                    </a:lnTo>
                    <a:close/>
                    <a:moveTo>
                      <a:pt x="438" y="30"/>
                    </a:moveTo>
                    <a:lnTo>
                      <a:pt x="426" y="32"/>
                    </a:lnTo>
                    <a:lnTo>
                      <a:pt x="422" y="30"/>
                    </a:lnTo>
                    <a:lnTo>
                      <a:pt x="424" y="28"/>
                    </a:lnTo>
                    <a:lnTo>
                      <a:pt x="438" y="26"/>
                    </a:lnTo>
                    <a:lnTo>
                      <a:pt x="442" y="28"/>
                    </a:lnTo>
                    <a:lnTo>
                      <a:pt x="438" y="30"/>
                    </a:lnTo>
                    <a:close/>
                    <a:moveTo>
                      <a:pt x="474" y="26"/>
                    </a:moveTo>
                    <a:lnTo>
                      <a:pt x="464" y="28"/>
                    </a:lnTo>
                    <a:lnTo>
                      <a:pt x="458" y="28"/>
                    </a:lnTo>
                    <a:lnTo>
                      <a:pt x="456" y="26"/>
                    </a:lnTo>
                    <a:lnTo>
                      <a:pt x="458" y="22"/>
                    </a:lnTo>
                    <a:lnTo>
                      <a:pt x="464" y="22"/>
                    </a:lnTo>
                    <a:lnTo>
                      <a:pt x="472" y="20"/>
                    </a:lnTo>
                    <a:lnTo>
                      <a:pt x="474" y="22"/>
                    </a:lnTo>
                    <a:lnTo>
                      <a:pt x="474" y="26"/>
                    </a:lnTo>
                    <a:close/>
                    <a:moveTo>
                      <a:pt x="506" y="22"/>
                    </a:moveTo>
                    <a:lnTo>
                      <a:pt x="492" y="24"/>
                    </a:lnTo>
                    <a:lnTo>
                      <a:pt x="490" y="20"/>
                    </a:lnTo>
                    <a:lnTo>
                      <a:pt x="492" y="20"/>
                    </a:lnTo>
                    <a:lnTo>
                      <a:pt x="506" y="18"/>
                    </a:lnTo>
                    <a:lnTo>
                      <a:pt x="508" y="20"/>
                    </a:lnTo>
                    <a:lnTo>
                      <a:pt x="506" y="22"/>
                    </a:lnTo>
                    <a:close/>
                    <a:moveTo>
                      <a:pt x="540" y="18"/>
                    </a:moveTo>
                    <a:lnTo>
                      <a:pt x="530" y="20"/>
                    </a:lnTo>
                    <a:lnTo>
                      <a:pt x="526" y="20"/>
                    </a:lnTo>
                    <a:lnTo>
                      <a:pt x="522" y="18"/>
                    </a:lnTo>
                    <a:lnTo>
                      <a:pt x="526" y="14"/>
                    </a:lnTo>
                    <a:lnTo>
                      <a:pt x="530" y="14"/>
                    </a:lnTo>
                    <a:lnTo>
                      <a:pt x="538" y="12"/>
                    </a:lnTo>
                    <a:lnTo>
                      <a:pt x="542" y="16"/>
                    </a:lnTo>
                    <a:lnTo>
                      <a:pt x="540" y="18"/>
                    </a:lnTo>
                    <a:close/>
                    <a:moveTo>
                      <a:pt x="572" y="16"/>
                    </a:moveTo>
                    <a:lnTo>
                      <a:pt x="558" y="16"/>
                    </a:lnTo>
                    <a:lnTo>
                      <a:pt x="556" y="14"/>
                    </a:lnTo>
                    <a:lnTo>
                      <a:pt x="558" y="12"/>
                    </a:lnTo>
                    <a:lnTo>
                      <a:pt x="572" y="12"/>
                    </a:lnTo>
                    <a:lnTo>
                      <a:pt x="574" y="12"/>
                    </a:lnTo>
                    <a:lnTo>
                      <a:pt x="572" y="16"/>
                    </a:lnTo>
                    <a:close/>
                    <a:moveTo>
                      <a:pt x="608" y="12"/>
                    </a:moveTo>
                    <a:lnTo>
                      <a:pt x="598" y="12"/>
                    </a:lnTo>
                    <a:lnTo>
                      <a:pt x="592" y="14"/>
                    </a:lnTo>
                    <a:lnTo>
                      <a:pt x="590" y="12"/>
                    </a:lnTo>
                    <a:lnTo>
                      <a:pt x="592" y="10"/>
                    </a:lnTo>
                    <a:lnTo>
                      <a:pt x="598" y="8"/>
                    </a:lnTo>
                    <a:lnTo>
                      <a:pt x="606" y="8"/>
                    </a:lnTo>
                    <a:lnTo>
                      <a:pt x="608" y="10"/>
                    </a:lnTo>
                    <a:lnTo>
                      <a:pt x="608" y="12"/>
                    </a:lnTo>
                    <a:close/>
                    <a:moveTo>
                      <a:pt x="640" y="12"/>
                    </a:moveTo>
                    <a:lnTo>
                      <a:pt x="624" y="12"/>
                    </a:lnTo>
                    <a:lnTo>
                      <a:pt x="624" y="10"/>
                    </a:lnTo>
                    <a:lnTo>
                      <a:pt x="624" y="6"/>
                    </a:lnTo>
                    <a:lnTo>
                      <a:pt x="640" y="6"/>
                    </a:lnTo>
                    <a:lnTo>
                      <a:pt x="642" y="8"/>
                    </a:lnTo>
                    <a:lnTo>
                      <a:pt x="640" y="12"/>
                    </a:lnTo>
                    <a:close/>
                    <a:moveTo>
                      <a:pt x="674" y="8"/>
                    </a:moveTo>
                    <a:lnTo>
                      <a:pt x="670" y="10"/>
                    </a:lnTo>
                    <a:lnTo>
                      <a:pt x="660" y="10"/>
                    </a:lnTo>
                    <a:lnTo>
                      <a:pt x="656" y="8"/>
                    </a:lnTo>
                    <a:lnTo>
                      <a:pt x="660" y="4"/>
                    </a:lnTo>
                    <a:lnTo>
                      <a:pt x="670" y="4"/>
                    </a:lnTo>
                    <a:lnTo>
                      <a:pt x="672" y="2"/>
                    </a:lnTo>
                    <a:lnTo>
                      <a:pt x="676" y="6"/>
                    </a:lnTo>
                    <a:lnTo>
                      <a:pt x="674" y="8"/>
                    </a:lnTo>
                    <a:close/>
                    <a:moveTo>
                      <a:pt x="706" y="8"/>
                    </a:moveTo>
                    <a:lnTo>
                      <a:pt x="692" y="8"/>
                    </a:lnTo>
                    <a:lnTo>
                      <a:pt x="690" y="6"/>
                    </a:lnTo>
                    <a:lnTo>
                      <a:pt x="692" y="2"/>
                    </a:lnTo>
                    <a:lnTo>
                      <a:pt x="706" y="2"/>
                    </a:lnTo>
                    <a:lnTo>
                      <a:pt x="710" y="4"/>
                    </a:lnTo>
                    <a:lnTo>
                      <a:pt x="706" y="8"/>
                    </a:lnTo>
                    <a:close/>
                    <a:moveTo>
                      <a:pt x="740" y="6"/>
                    </a:moveTo>
                    <a:lnTo>
                      <a:pt x="740" y="6"/>
                    </a:lnTo>
                    <a:lnTo>
                      <a:pt x="726" y="6"/>
                    </a:lnTo>
                    <a:lnTo>
                      <a:pt x="722" y="4"/>
                    </a:lnTo>
                    <a:lnTo>
                      <a:pt x="726" y="2"/>
                    </a:lnTo>
                    <a:lnTo>
                      <a:pt x="740" y="2"/>
                    </a:lnTo>
                    <a:lnTo>
                      <a:pt x="740" y="2"/>
                    </a:lnTo>
                    <a:lnTo>
                      <a:pt x="742" y="2"/>
                    </a:lnTo>
                    <a:lnTo>
                      <a:pt x="740" y="6"/>
                    </a:lnTo>
                    <a:close/>
                    <a:moveTo>
                      <a:pt x="774" y="6"/>
                    </a:moveTo>
                    <a:lnTo>
                      <a:pt x="758" y="6"/>
                    </a:lnTo>
                    <a:lnTo>
                      <a:pt x="758" y="2"/>
                    </a:lnTo>
                    <a:lnTo>
                      <a:pt x="758" y="2"/>
                    </a:lnTo>
                    <a:lnTo>
                      <a:pt x="774" y="2"/>
                    </a:lnTo>
                    <a:lnTo>
                      <a:pt x="776" y="2"/>
                    </a:lnTo>
                    <a:lnTo>
                      <a:pt x="774" y="6"/>
                    </a:lnTo>
                    <a:close/>
                    <a:moveTo>
                      <a:pt x="808" y="4"/>
                    </a:moveTo>
                    <a:lnTo>
                      <a:pt x="794" y="4"/>
                    </a:lnTo>
                    <a:lnTo>
                      <a:pt x="790" y="2"/>
                    </a:lnTo>
                    <a:lnTo>
                      <a:pt x="794" y="2"/>
                    </a:lnTo>
                    <a:lnTo>
                      <a:pt x="808" y="0"/>
                    </a:lnTo>
                    <a:lnTo>
                      <a:pt x="810" y="2"/>
                    </a:lnTo>
                    <a:lnTo>
                      <a:pt x="808" y="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1" name="Freeform 7"/>
              <p:cNvSpPr>
                <a:spLocks noEditPoints="1"/>
              </p:cNvSpPr>
              <p:nvPr/>
            </p:nvSpPr>
            <p:spPr bwMode="auto">
              <a:xfrm>
                <a:off x="2352675" y="3830414"/>
                <a:ext cx="908050" cy="850900"/>
              </a:xfrm>
              <a:custGeom>
                <a:avLst/>
                <a:gdLst>
                  <a:gd name="T0" fmla="*/ 0 w 572"/>
                  <a:gd name="T1" fmla="*/ 534 h 536"/>
                  <a:gd name="T2" fmla="*/ 12 w 572"/>
                  <a:gd name="T3" fmla="*/ 488 h 536"/>
                  <a:gd name="T4" fmla="*/ 6 w 572"/>
                  <a:gd name="T5" fmla="*/ 486 h 536"/>
                  <a:gd name="T6" fmla="*/ 16 w 572"/>
                  <a:gd name="T7" fmla="*/ 468 h 536"/>
                  <a:gd name="T8" fmla="*/ 14 w 572"/>
                  <a:gd name="T9" fmla="*/ 452 h 536"/>
                  <a:gd name="T10" fmla="*/ 26 w 572"/>
                  <a:gd name="T11" fmla="*/ 434 h 536"/>
                  <a:gd name="T12" fmla="*/ 22 w 572"/>
                  <a:gd name="T13" fmla="*/ 432 h 536"/>
                  <a:gd name="T14" fmla="*/ 44 w 572"/>
                  <a:gd name="T15" fmla="*/ 392 h 536"/>
                  <a:gd name="T16" fmla="*/ 34 w 572"/>
                  <a:gd name="T17" fmla="*/ 404 h 536"/>
                  <a:gd name="T18" fmla="*/ 44 w 572"/>
                  <a:gd name="T19" fmla="*/ 392 h 536"/>
                  <a:gd name="T20" fmla="*/ 48 w 572"/>
                  <a:gd name="T21" fmla="*/ 376 h 536"/>
                  <a:gd name="T22" fmla="*/ 58 w 572"/>
                  <a:gd name="T23" fmla="*/ 360 h 536"/>
                  <a:gd name="T24" fmla="*/ 70 w 572"/>
                  <a:gd name="T25" fmla="*/ 346 h 536"/>
                  <a:gd name="T26" fmla="*/ 76 w 572"/>
                  <a:gd name="T27" fmla="*/ 332 h 536"/>
                  <a:gd name="T28" fmla="*/ 86 w 572"/>
                  <a:gd name="T29" fmla="*/ 320 h 536"/>
                  <a:gd name="T30" fmla="*/ 98 w 572"/>
                  <a:gd name="T31" fmla="*/ 308 h 536"/>
                  <a:gd name="T32" fmla="*/ 106 w 572"/>
                  <a:gd name="T33" fmla="*/ 292 h 536"/>
                  <a:gd name="T34" fmla="*/ 120 w 572"/>
                  <a:gd name="T35" fmla="*/ 280 h 536"/>
                  <a:gd name="T36" fmla="*/ 132 w 572"/>
                  <a:gd name="T37" fmla="*/ 268 h 536"/>
                  <a:gd name="T38" fmla="*/ 142 w 572"/>
                  <a:gd name="T39" fmla="*/ 256 h 536"/>
                  <a:gd name="T40" fmla="*/ 156 w 572"/>
                  <a:gd name="T41" fmla="*/ 244 h 536"/>
                  <a:gd name="T42" fmla="*/ 164 w 572"/>
                  <a:gd name="T43" fmla="*/ 230 h 536"/>
                  <a:gd name="T44" fmla="*/ 190 w 572"/>
                  <a:gd name="T45" fmla="*/ 214 h 536"/>
                  <a:gd name="T46" fmla="*/ 186 w 572"/>
                  <a:gd name="T47" fmla="*/ 210 h 536"/>
                  <a:gd name="T48" fmla="*/ 218 w 572"/>
                  <a:gd name="T49" fmla="*/ 192 h 536"/>
                  <a:gd name="T50" fmla="*/ 214 w 572"/>
                  <a:gd name="T51" fmla="*/ 186 h 536"/>
                  <a:gd name="T52" fmla="*/ 242 w 572"/>
                  <a:gd name="T53" fmla="*/ 172 h 536"/>
                  <a:gd name="T54" fmla="*/ 240 w 572"/>
                  <a:gd name="T55" fmla="*/ 168 h 536"/>
                  <a:gd name="T56" fmla="*/ 262 w 572"/>
                  <a:gd name="T57" fmla="*/ 160 h 536"/>
                  <a:gd name="T58" fmla="*/ 258 w 572"/>
                  <a:gd name="T59" fmla="*/ 154 h 536"/>
                  <a:gd name="T60" fmla="*/ 298 w 572"/>
                  <a:gd name="T61" fmla="*/ 132 h 536"/>
                  <a:gd name="T62" fmla="*/ 298 w 572"/>
                  <a:gd name="T63" fmla="*/ 130 h 536"/>
                  <a:gd name="T64" fmla="*/ 322 w 572"/>
                  <a:gd name="T65" fmla="*/ 120 h 536"/>
                  <a:gd name="T66" fmla="*/ 320 w 572"/>
                  <a:gd name="T67" fmla="*/ 114 h 536"/>
                  <a:gd name="T68" fmla="*/ 356 w 572"/>
                  <a:gd name="T69" fmla="*/ 100 h 536"/>
                  <a:gd name="T70" fmla="*/ 354 w 572"/>
                  <a:gd name="T71" fmla="*/ 96 h 536"/>
                  <a:gd name="T72" fmla="*/ 374 w 572"/>
                  <a:gd name="T73" fmla="*/ 90 h 536"/>
                  <a:gd name="T74" fmla="*/ 386 w 572"/>
                  <a:gd name="T75" fmla="*/ 80 h 536"/>
                  <a:gd name="T76" fmla="*/ 404 w 572"/>
                  <a:gd name="T77" fmla="*/ 76 h 536"/>
                  <a:gd name="T78" fmla="*/ 414 w 572"/>
                  <a:gd name="T79" fmla="*/ 64 h 536"/>
                  <a:gd name="T80" fmla="*/ 432 w 572"/>
                  <a:gd name="T81" fmla="*/ 62 h 536"/>
                  <a:gd name="T82" fmla="*/ 448 w 572"/>
                  <a:gd name="T83" fmla="*/ 52 h 536"/>
                  <a:gd name="T84" fmla="*/ 460 w 572"/>
                  <a:gd name="T85" fmla="*/ 44 h 536"/>
                  <a:gd name="T86" fmla="*/ 476 w 572"/>
                  <a:gd name="T87" fmla="*/ 40 h 536"/>
                  <a:gd name="T88" fmla="*/ 492 w 572"/>
                  <a:gd name="T89" fmla="*/ 28 h 536"/>
                  <a:gd name="T90" fmla="*/ 538 w 572"/>
                  <a:gd name="T91" fmla="*/ 16 h 536"/>
                  <a:gd name="T92" fmla="*/ 536 w 572"/>
                  <a:gd name="T93" fmla="*/ 10 h 536"/>
                  <a:gd name="T94" fmla="*/ 564 w 572"/>
                  <a:gd name="T95" fmla="*/ 6 h 536"/>
                  <a:gd name="T96" fmla="*/ 562 w 572"/>
                  <a:gd name="T97" fmla="*/ 0 h 5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572" h="536">
                    <a:moveTo>
                      <a:pt x="6" y="520"/>
                    </a:moveTo>
                    <a:lnTo>
                      <a:pt x="4" y="534"/>
                    </a:lnTo>
                    <a:lnTo>
                      <a:pt x="4" y="536"/>
                    </a:lnTo>
                    <a:lnTo>
                      <a:pt x="0" y="534"/>
                    </a:lnTo>
                    <a:lnTo>
                      <a:pt x="2" y="520"/>
                    </a:lnTo>
                    <a:lnTo>
                      <a:pt x="4" y="516"/>
                    </a:lnTo>
                    <a:lnTo>
                      <a:pt x="6" y="520"/>
                    </a:lnTo>
                    <a:close/>
                    <a:moveTo>
                      <a:pt x="12" y="488"/>
                    </a:moveTo>
                    <a:lnTo>
                      <a:pt x="10" y="502"/>
                    </a:lnTo>
                    <a:lnTo>
                      <a:pt x="6" y="504"/>
                    </a:lnTo>
                    <a:lnTo>
                      <a:pt x="4" y="500"/>
                    </a:lnTo>
                    <a:lnTo>
                      <a:pt x="6" y="486"/>
                    </a:lnTo>
                    <a:lnTo>
                      <a:pt x="10" y="484"/>
                    </a:lnTo>
                    <a:lnTo>
                      <a:pt x="12" y="488"/>
                    </a:lnTo>
                    <a:close/>
                    <a:moveTo>
                      <a:pt x="20" y="454"/>
                    </a:moveTo>
                    <a:lnTo>
                      <a:pt x="16" y="468"/>
                    </a:lnTo>
                    <a:lnTo>
                      <a:pt x="14" y="470"/>
                    </a:lnTo>
                    <a:lnTo>
                      <a:pt x="12" y="468"/>
                    </a:lnTo>
                    <a:lnTo>
                      <a:pt x="12" y="466"/>
                    </a:lnTo>
                    <a:lnTo>
                      <a:pt x="14" y="452"/>
                    </a:lnTo>
                    <a:lnTo>
                      <a:pt x="18" y="452"/>
                    </a:lnTo>
                    <a:lnTo>
                      <a:pt x="20" y="454"/>
                    </a:lnTo>
                    <a:close/>
                    <a:moveTo>
                      <a:pt x="32" y="424"/>
                    </a:moveTo>
                    <a:lnTo>
                      <a:pt x="26" y="434"/>
                    </a:lnTo>
                    <a:lnTo>
                      <a:pt x="26" y="436"/>
                    </a:lnTo>
                    <a:lnTo>
                      <a:pt x="22" y="438"/>
                    </a:lnTo>
                    <a:lnTo>
                      <a:pt x="22" y="434"/>
                    </a:lnTo>
                    <a:lnTo>
                      <a:pt x="22" y="432"/>
                    </a:lnTo>
                    <a:lnTo>
                      <a:pt x="26" y="422"/>
                    </a:lnTo>
                    <a:lnTo>
                      <a:pt x="30" y="420"/>
                    </a:lnTo>
                    <a:lnTo>
                      <a:pt x="32" y="424"/>
                    </a:lnTo>
                    <a:close/>
                    <a:moveTo>
                      <a:pt x="44" y="392"/>
                    </a:moveTo>
                    <a:lnTo>
                      <a:pt x="40" y="400"/>
                    </a:lnTo>
                    <a:lnTo>
                      <a:pt x="38" y="406"/>
                    </a:lnTo>
                    <a:lnTo>
                      <a:pt x="34" y="408"/>
                    </a:lnTo>
                    <a:lnTo>
                      <a:pt x="34" y="404"/>
                    </a:lnTo>
                    <a:lnTo>
                      <a:pt x="36" y="398"/>
                    </a:lnTo>
                    <a:lnTo>
                      <a:pt x="40" y="390"/>
                    </a:lnTo>
                    <a:lnTo>
                      <a:pt x="42" y="390"/>
                    </a:lnTo>
                    <a:lnTo>
                      <a:pt x="44" y="392"/>
                    </a:lnTo>
                    <a:close/>
                    <a:moveTo>
                      <a:pt x="60" y="364"/>
                    </a:moveTo>
                    <a:lnTo>
                      <a:pt x="58" y="368"/>
                    </a:lnTo>
                    <a:lnTo>
                      <a:pt x="52" y="376"/>
                    </a:lnTo>
                    <a:lnTo>
                      <a:pt x="48" y="376"/>
                    </a:lnTo>
                    <a:lnTo>
                      <a:pt x="48" y="372"/>
                    </a:lnTo>
                    <a:lnTo>
                      <a:pt x="54" y="364"/>
                    </a:lnTo>
                    <a:lnTo>
                      <a:pt x="56" y="362"/>
                    </a:lnTo>
                    <a:lnTo>
                      <a:pt x="58" y="360"/>
                    </a:lnTo>
                    <a:lnTo>
                      <a:pt x="60" y="364"/>
                    </a:lnTo>
                    <a:close/>
                    <a:moveTo>
                      <a:pt x="78" y="336"/>
                    </a:moveTo>
                    <a:lnTo>
                      <a:pt x="78" y="336"/>
                    </a:lnTo>
                    <a:lnTo>
                      <a:pt x="70" y="346"/>
                    </a:lnTo>
                    <a:lnTo>
                      <a:pt x="66" y="348"/>
                    </a:lnTo>
                    <a:lnTo>
                      <a:pt x="66" y="346"/>
                    </a:lnTo>
                    <a:lnTo>
                      <a:pt x="74" y="332"/>
                    </a:lnTo>
                    <a:lnTo>
                      <a:pt x="76" y="332"/>
                    </a:lnTo>
                    <a:lnTo>
                      <a:pt x="78" y="336"/>
                    </a:lnTo>
                    <a:close/>
                    <a:moveTo>
                      <a:pt x="98" y="308"/>
                    </a:moveTo>
                    <a:lnTo>
                      <a:pt x="90" y="318"/>
                    </a:lnTo>
                    <a:lnTo>
                      <a:pt x="86" y="320"/>
                    </a:lnTo>
                    <a:lnTo>
                      <a:pt x="84" y="318"/>
                    </a:lnTo>
                    <a:lnTo>
                      <a:pt x="94" y="306"/>
                    </a:lnTo>
                    <a:lnTo>
                      <a:pt x="98" y="304"/>
                    </a:lnTo>
                    <a:lnTo>
                      <a:pt x="98" y="308"/>
                    </a:lnTo>
                    <a:close/>
                    <a:moveTo>
                      <a:pt x="120" y="284"/>
                    </a:moveTo>
                    <a:lnTo>
                      <a:pt x="114" y="288"/>
                    </a:lnTo>
                    <a:lnTo>
                      <a:pt x="110" y="292"/>
                    </a:lnTo>
                    <a:lnTo>
                      <a:pt x="106" y="292"/>
                    </a:lnTo>
                    <a:lnTo>
                      <a:pt x="106" y="290"/>
                    </a:lnTo>
                    <a:lnTo>
                      <a:pt x="112" y="284"/>
                    </a:lnTo>
                    <a:lnTo>
                      <a:pt x="116" y="280"/>
                    </a:lnTo>
                    <a:lnTo>
                      <a:pt x="120" y="280"/>
                    </a:lnTo>
                    <a:lnTo>
                      <a:pt x="120" y="284"/>
                    </a:lnTo>
                    <a:close/>
                    <a:moveTo>
                      <a:pt x="142" y="258"/>
                    </a:moveTo>
                    <a:lnTo>
                      <a:pt x="142" y="258"/>
                    </a:lnTo>
                    <a:lnTo>
                      <a:pt x="132" y="268"/>
                    </a:lnTo>
                    <a:lnTo>
                      <a:pt x="128" y="268"/>
                    </a:lnTo>
                    <a:lnTo>
                      <a:pt x="128" y="266"/>
                    </a:lnTo>
                    <a:lnTo>
                      <a:pt x="138" y="256"/>
                    </a:lnTo>
                    <a:lnTo>
                      <a:pt x="142" y="256"/>
                    </a:lnTo>
                    <a:lnTo>
                      <a:pt x="142" y="258"/>
                    </a:lnTo>
                    <a:close/>
                    <a:moveTo>
                      <a:pt x="166" y="234"/>
                    </a:moveTo>
                    <a:lnTo>
                      <a:pt x="156" y="244"/>
                    </a:lnTo>
                    <a:lnTo>
                      <a:pt x="156" y="244"/>
                    </a:lnTo>
                    <a:lnTo>
                      <a:pt x="152" y="244"/>
                    </a:lnTo>
                    <a:lnTo>
                      <a:pt x="152" y="240"/>
                    </a:lnTo>
                    <a:lnTo>
                      <a:pt x="154" y="240"/>
                    </a:lnTo>
                    <a:lnTo>
                      <a:pt x="164" y="230"/>
                    </a:lnTo>
                    <a:lnTo>
                      <a:pt x="166" y="230"/>
                    </a:lnTo>
                    <a:lnTo>
                      <a:pt x="166" y="234"/>
                    </a:lnTo>
                    <a:close/>
                    <a:moveTo>
                      <a:pt x="190" y="212"/>
                    </a:moveTo>
                    <a:lnTo>
                      <a:pt x="190" y="214"/>
                    </a:lnTo>
                    <a:lnTo>
                      <a:pt x="180" y="222"/>
                    </a:lnTo>
                    <a:lnTo>
                      <a:pt x="176" y="222"/>
                    </a:lnTo>
                    <a:lnTo>
                      <a:pt x="176" y="218"/>
                    </a:lnTo>
                    <a:lnTo>
                      <a:pt x="186" y="210"/>
                    </a:lnTo>
                    <a:lnTo>
                      <a:pt x="188" y="208"/>
                    </a:lnTo>
                    <a:lnTo>
                      <a:pt x="190" y="210"/>
                    </a:lnTo>
                    <a:lnTo>
                      <a:pt x="190" y="212"/>
                    </a:lnTo>
                    <a:close/>
                    <a:moveTo>
                      <a:pt x="218" y="192"/>
                    </a:moveTo>
                    <a:lnTo>
                      <a:pt x="206" y="200"/>
                    </a:lnTo>
                    <a:lnTo>
                      <a:pt x="202" y="200"/>
                    </a:lnTo>
                    <a:lnTo>
                      <a:pt x="202" y="196"/>
                    </a:lnTo>
                    <a:lnTo>
                      <a:pt x="214" y="186"/>
                    </a:lnTo>
                    <a:lnTo>
                      <a:pt x="218" y="188"/>
                    </a:lnTo>
                    <a:lnTo>
                      <a:pt x="218" y="192"/>
                    </a:lnTo>
                    <a:close/>
                    <a:moveTo>
                      <a:pt x="244" y="170"/>
                    </a:moveTo>
                    <a:lnTo>
                      <a:pt x="242" y="172"/>
                    </a:lnTo>
                    <a:lnTo>
                      <a:pt x="232" y="180"/>
                    </a:lnTo>
                    <a:lnTo>
                      <a:pt x="228" y="178"/>
                    </a:lnTo>
                    <a:lnTo>
                      <a:pt x="228" y="176"/>
                    </a:lnTo>
                    <a:lnTo>
                      <a:pt x="240" y="168"/>
                    </a:lnTo>
                    <a:lnTo>
                      <a:pt x="244" y="168"/>
                    </a:lnTo>
                    <a:lnTo>
                      <a:pt x="244" y="170"/>
                    </a:lnTo>
                    <a:close/>
                    <a:moveTo>
                      <a:pt x="270" y="152"/>
                    </a:moveTo>
                    <a:lnTo>
                      <a:pt x="262" y="160"/>
                    </a:lnTo>
                    <a:lnTo>
                      <a:pt x="260" y="160"/>
                    </a:lnTo>
                    <a:lnTo>
                      <a:pt x="256" y="160"/>
                    </a:lnTo>
                    <a:lnTo>
                      <a:pt x="256" y="156"/>
                    </a:lnTo>
                    <a:lnTo>
                      <a:pt x="258" y="154"/>
                    </a:lnTo>
                    <a:lnTo>
                      <a:pt x="268" y="148"/>
                    </a:lnTo>
                    <a:lnTo>
                      <a:pt x="270" y="150"/>
                    </a:lnTo>
                    <a:lnTo>
                      <a:pt x="270" y="152"/>
                    </a:lnTo>
                    <a:close/>
                    <a:moveTo>
                      <a:pt x="298" y="132"/>
                    </a:moveTo>
                    <a:lnTo>
                      <a:pt x="288" y="142"/>
                    </a:lnTo>
                    <a:lnTo>
                      <a:pt x="284" y="142"/>
                    </a:lnTo>
                    <a:lnTo>
                      <a:pt x="284" y="138"/>
                    </a:lnTo>
                    <a:lnTo>
                      <a:pt x="298" y="130"/>
                    </a:lnTo>
                    <a:lnTo>
                      <a:pt x="300" y="130"/>
                    </a:lnTo>
                    <a:lnTo>
                      <a:pt x="298" y="132"/>
                    </a:lnTo>
                    <a:close/>
                    <a:moveTo>
                      <a:pt x="328" y="116"/>
                    </a:moveTo>
                    <a:lnTo>
                      <a:pt x="322" y="120"/>
                    </a:lnTo>
                    <a:lnTo>
                      <a:pt x="316" y="124"/>
                    </a:lnTo>
                    <a:lnTo>
                      <a:pt x="312" y="124"/>
                    </a:lnTo>
                    <a:lnTo>
                      <a:pt x="314" y="120"/>
                    </a:lnTo>
                    <a:lnTo>
                      <a:pt x="320" y="114"/>
                    </a:lnTo>
                    <a:lnTo>
                      <a:pt x="324" y="112"/>
                    </a:lnTo>
                    <a:lnTo>
                      <a:pt x="328" y="114"/>
                    </a:lnTo>
                    <a:lnTo>
                      <a:pt x="328" y="116"/>
                    </a:lnTo>
                    <a:close/>
                    <a:moveTo>
                      <a:pt x="356" y="100"/>
                    </a:moveTo>
                    <a:lnTo>
                      <a:pt x="344" y="106"/>
                    </a:lnTo>
                    <a:lnTo>
                      <a:pt x="342" y="106"/>
                    </a:lnTo>
                    <a:lnTo>
                      <a:pt x="342" y="102"/>
                    </a:lnTo>
                    <a:lnTo>
                      <a:pt x="354" y="96"/>
                    </a:lnTo>
                    <a:lnTo>
                      <a:pt x="358" y="98"/>
                    </a:lnTo>
                    <a:lnTo>
                      <a:pt x="356" y="100"/>
                    </a:lnTo>
                    <a:close/>
                    <a:moveTo>
                      <a:pt x="386" y="84"/>
                    </a:moveTo>
                    <a:lnTo>
                      <a:pt x="374" y="90"/>
                    </a:lnTo>
                    <a:lnTo>
                      <a:pt x="370" y="88"/>
                    </a:lnTo>
                    <a:lnTo>
                      <a:pt x="370" y="86"/>
                    </a:lnTo>
                    <a:lnTo>
                      <a:pt x="384" y="80"/>
                    </a:lnTo>
                    <a:lnTo>
                      <a:pt x="386" y="80"/>
                    </a:lnTo>
                    <a:lnTo>
                      <a:pt x="386" y="84"/>
                    </a:lnTo>
                    <a:close/>
                    <a:moveTo>
                      <a:pt x="416" y="70"/>
                    </a:moveTo>
                    <a:lnTo>
                      <a:pt x="412" y="70"/>
                    </a:lnTo>
                    <a:lnTo>
                      <a:pt x="404" y="76"/>
                    </a:lnTo>
                    <a:lnTo>
                      <a:pt x="400" y="74"/>
                    </a:lnTo>
                    <a:lnTo>
                      <a:pt x="402" y="70"/>
                    </a:lnTo>
                    <a:lnTo>
                      <a:pt x="410" y="66"/>
                    </a:lnTo>
                    <a:lnTo>
                      <a:pt x="414" y="64"/>
                    </a:lnTo>
                    <a:lnTo>
                      <a:pt x="418" y="66"/>
                    </a:lnTo>
                    <a:lnTo>
                      <a:pt x="416" y="70"/>
                    </a:lnTo>
                    <a:close/>
                    <a:moveTo>
                      <a:pt x="446" y="54"/>
                    </a:moveTo>
                    <a:lnTo>
                      <a:pt x="432" y="62"/>
                    </a:lnTo>
                    <a:lnTo>
                      <a:pt x="430" y="60"/>
                    </a:lnTo>
                    <a:lnTo>
                      <a:pt x="430" y="56"/>
                    </a:lnTo>
                    <a:lnTo>
                      <a:pt x="444" y="50"/>
                    </a:lnTo>
                    <a:lnTo>
                      <a:pt x="448" y="52"/>
                    </a:lnTo>
                    <a:lnTo>
                      <a:pt x="446" y="54"/>
                    </a:lnTo>
                    <a:close/>
                    <a:moveTo>
                      <a:pt x="476" y="40"/>
                    </a:moveTo>
                    <a:lnTo>
                      <a:pt x="464" y="46"/>
                    </a:lnTo>
                    <a:lnTo>
                      <a:pt x="460" y="44"/>
                    </a:lnTo>
                    <a:lnTo>
                      <a:pt x="462" y="42"/>
                    </a:lnTo>
                    <a:lnTo>
                      <a:pt x="474" y="36"/>
                    </a:lnTo>
                    <a:lnTo>
                      <a:pt x="478" y="38"/>
                    </a:lnTo>
                    <a:lnTo>
                      <a:pt x="476" y="40"/>
                    </a:lnTo>
                    <a:close/>
                    <a:moveTo>
                      <a:pt x="508" y="26"/>
                    </a:moveTo>
                    <a:lnTo>
                      <a:pt x="494" y="34"/>
                    </a:lnTo>
                    <a:lnTo>
                      <a:pt x="492" y="32"/>
                    </a:lnTo>
                    <a:lnTo>
                      <a:pt x="492" y="28"/>
                    </a:lnTo>
                    <a:lnTo>
                      <a:pt x="506" y="24"/>
                    </a:lnTo>
                    <a:lnTo>
                      <a:pt x="510" y="24"/>
                    </a:lnTo>
                    <a:lnTo>
                      <a:pt x="508" y="26"/>
                    </a:lnTo>
                    <a:close/>
                    <a:moveTo>
                      <a:pt x="538" y="16"/>
                    </a:moveTo>
                    <a:lnTo>
                      <a:pt x="526" y="20"/>
                    </a:lnTo>
                    <a:lnTo>
                      <a:pt x="522" y="18"/>
                    </a:lnTo>
                    <a:lnTo>
                      <a:pt x="524" y="16"/>
                    </a:lnTo>
                    <a:lnTo>
                      <a:pt x="536" y="10"/>
                    </a:lnTo>
                    <a:lnTo>
                      <a:pt x="540" y="12"/>
                    </a:lnTo>
                    <a:lnTo>
                      <a:pt x="538" y="16"/>
                    </a:lnTo>
                    <a:close/>
                    <a:moveTo>
                      <a:pt x="570" y="4"/>
                    </a:moveTo>
                    <a:lnTo>
                      <a:pt x="564" y="6"/>
                    </a:lnTo>
                    <a:lnTo>
                      <a:pt x="556" y="8"/>
                    </a:lnTo>
                    <a:lnTo>
                      <a:pt x="554" y="8"/>
                    </a:lnTo>
                    <a:lnTo>
                      <a:pt x="554" y="4"/>
                    </a:lnTo>
                    <a:lnTo>
                      <a:pt x="562" y="0"/>
                    </a:lnTo>
                    <a:lnTo>
                      <a:pt x="568" y="0"/>
                    </a:lnTo>
                    <a:lnTo>
                      <a:pt x="572" y="0"/>
                    </a:lnTo>
                    <a:lnTo>
                      <a:pt x="570" y="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6" name="Freeform 12"/>
              <p:cNvSpPr>
                <a:spLocks noEditPoints="1"/>
              </p:cNvSpPr>
              <p:nvPr/>
            </p:nvSpPr>
            <p:spPr bwMode="auto">
              <a:xfrm>
                <a:off x="5930900" y="3846289"/>
                <a:ext cx="860425" cy="885825"/>
              </a:xfrm>
              <a:custGeom>
                <a:avLst/>
                <a:gdLst>
                  <a:gd name="T0" fmla="*/ 4 w 542"/>
                  <a:gd name="T1" fmla="*/ 0 h 558"/>
                  <a:gd name="T2" fmla="*/ 46 w 542"/>
                  <a:gd name="T3" fmla="*/ 24 h 558"/>
                  <a:gd name="T4" fmla="*/ 48 w 542"/>
                  <a:gd name="T5" fmla="*/ 18 h 558"/>
                  <a:gd name="T6" fmla="*/ 64 w 542"/>
                  <a:gd name="T7" fmla="*/ 30 h 558"/>
                  <a:gd name="T8" fmla="*/ 80 w 542"/>
                  <a:gd name="T9" fmla="*/ 34 h 558"/>
                  <a:gd name="T10" fmla="*/ 92 w 542"/>
                  <a:gd name="T11" fmla="*/ 42 h 558"/>
                  <a:gd name="T12" fmla="*/ 108 w 542"/>
                  <a:gd name="T13" fmla="*/ 50 h 558"/>
                  <a:gd name="T14" fmla="*/ 124 w 542"/>
                  <a:gd name="T15" fmla="*/ 54 h 558"/>
                  <a:gd name="T16" fmla="*/ 140 w 542"/>
                  <a:gd name="T17" fmla="*/ 64 h 558"/>
                  <a:gd name="T18" fmla="*/ 154 w 542"/>
                  <a:gd name="T19" fmla="*/ 70 h 558"/>
                  <a:gd name="T20" fmla="*/ 168 w 542"/>
                  <a:gd name="T21" fmla="*/ 80 h 558"/>
                  <a:gd name="T22" fmla="*/ 186 w 542"/>
                  <a:gd name="T23" fmla="*/ 86 h 558"/>
                  <a:gd name="T24" fmla="*/ 226 w 542"/>
                  <a:gd name="T25" fmla="*/ 114 h 558"/>
                  <a:gd name="T26" fmla="*/ 216 w 542"/>
                  <a:gd name="T27" fmla="*/ 102 h 558"/>
                  <a:gd name="T28" fmla="*/ 226 w 542"/>
                  <a:gd name="T29" fmla="*/ 114 h 558"/>
                  <a:gd name="T30" fmla="*/ 244 w 542"/>
                  <a:gd name="T31" fmla="*/ 120 h 558"/>
                  <a:gd name="T32" fmla="*/ 282 w 542"/>
                  <a:gd name="T33" fmla="*/ 150 h 558"/>
                  <a:gd name="T34" fmla="*/ 272 w 542"/>
                  <a:gd name="T35" fmla="*/ 138 h 558"/>
                  <a:gd name="T36" fmla="*/ 282 w 542"/>
                  <a:gd name="T37" fmla="*/ 150 h 558"/>
                  <a:gd name="T38" fmla="*/ 296 w 542"/>
                  <a:gd name="T39" fmla="*/ 158 h 558"/>
                  <a:gd name="T40" fmla="*/ 312 w 542"/>
                  <a:gd name="T41" fmla="*/ 168 h 558"/>
                  <a:gd name="T42" fmla="*/ 324 w 542"/>
                  <a:gd name="T43" fmla="*/ 182 h 558"/>
                  <a:gd name="T44" fmla="*/ 340 w 542"/>
                  <a:gd name="T45" fmla="*/ 190 h 558"/>
                  <a:gd name="T46" fmla="*/ 350 w 542"/>
                  <a:gd name="T47" fmla="*/ 202 h 558"/>
                  <a:gd name="T48" fmla="*/ 364 w 542"/>
                  <a:gd name="T49" fmla="*/ 208 h 558"/>
                  <a:gd name="T50" fmla="*/ 384 w 542"/>
                  <a:gd name="T51" fmla="*/ 232 h 558"/>
                  <a:gd name="T52" fmla="*/ 388 w 542"/>
                  <a:gd name="T53" fmla="*/ 230 h 558"/>
                  <a:gd name="T54" fmla="*/ 410 w 542"/>
                  <a:gd name="T55" fmla="*/ 258 h 558"/>
                  <a:gd name="T56" fmla="*/ 402 w 542"/>
                  <a:gd name="T57" fmla="*/ 244 h 558"/>
                  <a:gd name="T58" fmla="*/ 410 w 542"/>
                  <a:gd name="T59" fmla="*/ 258 h 558"/>
                  <a:gd name="T60" fmla="*/ 422 w 542"/>
                  <a:gd name="T61" fmla="*/ 268 h 558"/>
                  <a:gd name="T62" fmla="*/ 434 w 542"/>
                  <a:gd name="T63" fmla="*/ 282 h 558"/>
                  <a:gd name="T64" fmla="*/ 444 w 542"/>
                  <a:gd name="T65" fmla="*/ 294 h 558"/>
                  <a:gd name="T66" fmla="*/ 452 w 542"/>
                  <a:gd name="T67" fmla="*/ 308 h 558"/>
                  <a:gd name="T68" fmla="*/ 466 w 542"/>
                  <a:gd name="T69" fmla="*/ 322 h 558"/>
                  <a:gd name="T70" fmla="*/ 488 w 542"/>
                  <a:gd name="T71" fmla="*/ 364 h 558"/>
                  <a:gd name="T72" fmla="*/ 484 w 542"/>
                  <a:gd name="T73" fmla="*/ 350 h 558"/>
                  <a:gd name="T74" fmla="*/ 488 w 542"/>
                  <a:gd name="T75" fmla="*/ 364 h 558"/>
                  <a:gd name="T76" fmla="*/ 498 w 542"/>
                  <a:gd name="T77" fmla="*/ 380 h 558"/>
                  <a:gd name="T78" fmla="*/ 506 w 542"/>
                  <a:gd name="T79" fmla="*/ 396 h 558"/>
                  <a:gd name="T80" fmla="*/ 510 w 542"/>
                  <a:gd name="T81" fmla="*/ 414 h 558"/>
                  <a:gd name="T82" fmla="*/ 520 w 542"/>
                  <a:gd name="T83" fmla="*/ 424 h 558"/>
                  <a:gd name="T84" fmla="*/ 526 w 542"/>
                  <a:gd name="T85" fmla="*/ 458 h 558"/>
                  <a:gd name="T86" fmla="*/ 530 w 542"/>
                  <a:gd name="T87" fmla="*/ 456 h 558"/>
                  <a:gd name="T88" fmla="*/ 532 w 542"/>
                  <a:gd name="T89" fmla="*/ 490 h 558"/>
                  <a:gd name="T90" fmla="*/ 536 w 542"/>
                  <a:gd name="T91" fmla="*/ 490 h 558"/>
                  <a:gd name="T92" fmla="*/ 534 w 542"/>
                  <a:gd name="T93" fmla="*/ 510 h 558"/>
                  <a:gd name="T94" fmla="*/ 538 w 542"/>
                  <a:gd name="T95" fmla="*/ 526 h 558"/>
                  <a:gd name="T96" fmla="*/ 536 w 542"/>
                  <a:gd name="T97" fmla="*/ 542 h 558"/>
                  <a:gd name="T98" fmla="*/ 540 w 542"/>
                  <a:gd name="T99" fmla="*/ 558 h 5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542" h="558">
                    <a:moveTo>
                      <a:pt x="14" y="10"/>
                    </a:moveTo>
                    <a:lnTo>
                      <a:pt x="2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6" y="6"/>
                    </a:lnTo>
                    <a:lnTo>
                      <a:pt x="18" y="8"/>
                    </a:lnTo>
                    <a:lnTo>
                      <a:pt x="14" y="10"/>
                    </a:lnTo>
                    <a:close/>
                    <a:moveTo>
                      <a:pt x="46" y="24"/>
                    </a:moveTo>
                    <a:lnTo>
                      <a:pt x="32" y="16"/>
                    </a:lnTo>
                    <a:lnTo>
                      <a:pt x="32" y="14"/>
                    </a:lnTo>
                    <a:lnTo>
                      <a:pt x="34" y="14"/>
                    </a:lnTo>
                    <a:lnTo>
                      <a:pt x="48" y="18"/>
                    </a:lnTo>
                    <a:lnTo>
                      <a:pt x="48" y="22"/>
                    </a:lnTo>
                    <a:lnTo>
                      <a:pt x="46" y="24"/>
                    </a:lnTo>
                    <a:close/>
                    <a:moveTo>
                      <a:pt x="76" y="36"/>
                    </a:moveTo>
                    <a:lnTo>
                      <a:pt x="64" y="30"/>
                    </a:lnTo>
                    <a:lnTo>
                      <a:pt x="62" y="26"/>
                    </a:lnTo>
                    <a:lnTo>
                      <a:pt x="66" y="26"/>
                    </a:lnTo>
                    <a:lnTo>
                      <a:pt x="78" y="32"/>
                    </a:lnTo>
                    <a:lnTo>
                      <a:pt x="80" y="34"/>
                    </a:lnTo>
                    <a:lnTo>
                      <a:pt x="76" y="36"/>
                    </a:lnTo>
                    <a:close/>
                    <a:moveTo>
                      <a:pt x="108" y="50"/>
                    </a:moveTo>
                    <a:lnTo>
                      <a:pt x="94" y="44"/>
                    </a:lnTo>
                    <a:lnTo>
                      <a:pt x="92" y="42"/>
                    </a:lnTo>
                    <a:lnTo>
                      <a:pt x="96" y="40"/>
                    </a:lnTo>
                    <a:lnTo>
                      <a:pt x="110" y="46"/>
                    </a:lnTo>
                    <a:lnTo>
                      <a:pt x="110" y="50"/>
                    </a:lnTo>
                    <a:lnTo>
                      <a:pt x="108" y="50"/>
                    </a:lnTo>
                    <a:close/>
                    <a:moveTo>
                      <a:pt x="136" y="64"/>
                    </a:moveTo>
                    <a:lnTo>
                      <a:pt x="128" y="60"/>
                    </a:lnTo>
                    <a:lnTo>
                      <a:pt x="126" y="58"/>
                    </a:lnTo>
                    <a:lnTo>
                      <a:pt x="124" y="54"/>
                    </a:lnTo>
                    <a:lnTo>
                      <a:pt x="128" y="54"/>
                    </a:lnTo>
                    <a:lnTo>
                      <a:pt x="130" y="56"/>
                    </a:lnTo>
                    <a:lnTo>
                      <a:pt x="140" y="60"/>
                    </a:lnTo>
                    <a:lnTo>
                      <a:pt x="140" y="64"/>
                    </a:lnTo>
                    <a:lnTo>
                      <a:pt x="136" y="64"/>
                    </a:lnTo>
                    <a:close/>
                    <a:moveTo>
                      <a:pt x="168" y="80"/>
                    </a:moveTo>
                    <a:lnTo>
                      <a:pt x="154" y="74"/>
                    </a:lnTo>
                    <a:lnTo>
                      <a:pt x="154" y="70"/>
                    </a:lnTo>
                    <a:lnTo>
                      <a:pt x="156" y="70"/>
                    </a:lnTo>
                    <a:lnTo>
                      <a:pt x="170" y="76"/>
                    </a:lnTo>
                    <a:lnTo>
                      <a:pt x="172" y="78"/>
                    </a:lnTo>
                    <a:lnTo>
                      <a:pt x="168" y="80"/>
                    </a:lnTo>
                    <a:close/>
                    <a:moveTo>
                      <a:pt x="198" y="96"/>
                    </a:moveTo>
                    <a:lnTo>
                      <a:pt x="184" y="88"/>
                    </a:lnTo>
                    <a:lnTo>
                      <a:pt x="182" y="86"/>
                    </a:lnTo>
                    <a:lnTo>
                      <a:pt x="186" y="86"/>
                    </a:lnTo>
                    <a:lnTo>
                      <a:pt x="198" y="92"/>
                    </a:lnTo>
                    <a:lnTo>
                      <a:pt x="200" y="96"/>
                    </a:lnTo>
                    <a:lnTo>
                      <a:pt x="198" y="96"/>
                    </a:lnTo>
                    <a:close/>
                    <a:moveTo>
                      <a:pt x="226" y="114"/>
                    </a:moveTo>
                    <a:lnTo>
                      <a:pt x="218" y="108"/>
                    </a:lnTo>
                    <a:lnTo>
                      <a:pt x="214" y="106"/>
                    </a:lnTo>
                    <a:lnTo>
                      <a:pt x="212" y="104"/>
                    </a:lnTo>
                    <a:lnTo>
                      <a:pt x="216" y="102"/>
                    </a:lnTo>
                    <a:lnTo>
                      <a:pt x="222" y="104"/>
                    </a:lnTo>
                    <a:lnTo>
                      <a:pt x="228" y="110"/>
                    </a:lnTo>
                    <a:lnTo>
                      <a:pt x="228" y="114"/>
                    </a:lnTo>
                    <a:lnTo>
                      <a:pt x="226" y="114"/>
                    </a:lnTo>
                    <a:close/>
                    <a:moveTo>
                      <a:pt x="254" y="132"/>
                    </a:moveTo>
                    <a:lnTo>
                      <a:pt x="242" y="122"/>
                    </a:lnTo>
                    <a:lnTo>
                      <a:pt x="242" y="120"/>
                    </a:lnTo>
                    <a:lnTo>
                      <a:pt x="244" y="120"/>
                    </a:lnTo>
                    <a:lnTo>
                      <a:pt x="256" y="126"/>
                    </a:lnTo>
                    <a:lnTo>
                      <a:pt x="258" y="132"/>
                    </a:lnTo>
                    <a:lnTo>
                      <a:pt x="254" y="132"/>
                    </a:lnTo>
                    <a:close/>
                    <a:moveTo>
                      <a:pt x="282" y="150"/>
                    </a:moveTo>
                    <a:lnTo>
                      <a:pt x="280" y="150"/>
                    </a:lnTo>
                    <a:lnTo>
                      <a:pt x="270" y="140"/>
                    </a:lnTo>
                    <a:lnTo>
                      <a:pt x="270" y="138"/>
                    </a:lnTo>
                    <a:lnTo>
                      <a:pt x="272" y="138"/>
                    </a:lnTo>
                    <a:lnTo>
                      <a:pt x="282" y="144"/>
                    </a:lnTo>
                    <a:lnTo>
                      <a:pt x="284" y="146"/>
                    </a:lnTo>
                    <a:lnTo>
                      <a:pt x="286" y="150"/>
                    </a:lnTo>
                    <a:lnTo>
                      <a:pt x="282" y="150"/>
                    </a:lnTo>
                    <a:close/>
                    <a:moveTo>
                      <a:pt x="308" y="168"/>
                    </a:moveTo>
                    <a:lnTo>
                      <a:pt x="298" y="162"/>
                    </a:lnTo>
                    <a:lnTo>
                      <a:pt x="296" y="160"/>
                    </a:lnTo>
                    <a:lnTo>
                      <a:pt x="296" y="158"/>
                    </a:lnTo>
                    <a:lnTo>
                      <a:pt x="300" y="158"/>
                    </a:lnTo>
                    <a:lnTo>
                      <a:pt x="302" y="158"/>
                    </a:lnTo>
                    <a:lnTo>
                      <a:pt x="312" y="166"/>
                    </a:lnTo>
                    <a:lnTo>
                      <a:pt x="312" y="168"/>
                    </a:lnTo>
                    <a:lnTo>
                      <a:pt x="308" y="168"/>
                    </a:lnTo>
                    <a:close/>
                    <a:moveTo>
                      <a:pt x="334" y="190"/>
                    </a:moveTo>
                    <a:lnTo>
                      <a:pt x="334" y="190"/>
                    </a:lnTo>
                    <a:lnTo>
                      <a:pt x="324" y="182"/>
                    </a:lnTo>
                    <a:lnTo>
                      <a:pt x="322" y="176"/>
                    </a:lnTo>
                    <a:lnTo>
                      <a:pt x="326" y="176"/>
                    </a:lnTo>
                    <a:lnTo>
                      <a:pt x="338" y="186"/>
                    </a:lnTo>
                    <a:lnTo>
                      <a:pt x="340" y="190"/>
                    </a:lnTo>
                    <a:lnTo>
                      <a:pt x="334" y="190"/>
                    </a:lnTo>
                    <a:close/>
                    <a:moveTo>
                      <a:pt x="360" y="212"/>
                    </a:moveTo>
                    <a:lnTo>
                      <a:pt x="352" y="204"/>
                    </a:lnTo>
                    <a:lnTo>
                      <a:pt x="350" y="202"/>
                    </a:lnTo>
                    <a:lnTo>
                      <a:pt x="350" y="198"/>
                    </a:lnTo>
                    <a:lnTo>
                      <a:pt x="352" y="198"/>
                    </a:lnTo>
                    <a:lnTo>
                      <a:pt x="356" y="200"/>
                    </a:lnTo>
                    <a:lnTo>
                      <a:pt x="364" y="208"/>
                    </a:lnTo>
                    <a:lnTo>
                      <a:pt x="364" y="212"/>
                    </a:lnTo>
                    <a:lnTo>
                      <a:pt x="360" y="212"/>
                    </a:lnTo>
                    <a:close/>
                    <a:moveTo>
                      <a:pt x="384" y="234"/>
                    </a:moveTo>
                    <a:lnTo>
                      <a:pt x="384" y="232"/>
                    </a:lnTo>
                    <a:lnTo>
                      <a:pt x="376" y="224"/>
                    </a:lnTo>
                    <a:lnTo>
                      <a:pt x="376" y="220"/>
                    </a:lnTo>
                    <a:lnTo>
                      <a:pt x="378" y="220"/>
                    </a:lnTo>
                    <a:lnTo>
                      <a:pt x="388" y="230"/>
                    </a:lnTo>
                    <a:lnTo>
                      <a:pt x="388" y="230"/>
                    </a:lnTo>
                    <a:lnTo>
                      <a:pt x="388" y="234"/>
                    </a:lnTo>
                    <a:lnTo>
                      <a:pt x="384" y="234"/>
                    </a:lnTo>
                    <a:close/>
                    <a:moveTo>
                      <a:pt x="410" y="258"/>
                    </a:moveTo>
                    <a:lnTo>
                      <a:pt x="400" y="248"/>
                    </a:lnTo>
                    <a:lnTo>
                      <a:pt x="400" y="246"/>
                    </a:lnTo>
                    <a:lnTo>
                      <a:pt x="400" y="244"/>
                    </a:lnTo>
                    <a:lnTo>
                      <a:pt x="402" y="244"/>
                    </a:lnTo>
                    <a:lnTo>
                      <a:pt x="402" y="246"/>
                    </a:lnTo>
                    <a:lnTo>
                      <a:pt x="412" y="256"/>
                    </a:lnTo>
                    <a:lnTo>
                      <a:pt x="412" y="258"/>
                    </a:lnTo>
                    <a:lnTo>
                      <a:pt x="410" y="258"/>
                    </a:lnTo>
                    <a:close/>
                    <a:moveTo>
                      <a:pt x="430" y="282"/>
                    </a:moveTo>
                    <a:lnTo>
                      <a:pt x="428" y="278"/>
                    </a:lnTo>
                    <a:lnTo>
                      <a:pt x="420" y="272"/>
                    </a:lnTo>
                    <a:lnTo>
                      <a:pt x="422" y="268"/>
                    </a:lnTo>
                    <a:lnTo>
                      <a:pt x="426" y="268"/>
                    </a:lnTo>
                    <a:lnTo>
                      <a:pt x="430" y="274"/>
                    </a:lnTo>
                    <a:lnTo>
                      <a:pt x="434" y="280"/>
                    </a:lnTo>
                    <a:lnTo>
                      <a:pt x="434" y="282"/>
                    </a:lnTo>
                    <a:lnTo>
                      <a:pt x="430" y="282"/>
                    </a:lnTo>
                    <a:close/>
                    <a:moveTo>
                      <a:pt x="452" y="308"/>
                    </a:moveTo>
                    <a:lnTo>
                      <a:pt x="444" y="298"/>
                    </a:lnTo>
                    <a:lnTo>
                      <a:pt x="444" y="294"/>
                    </a:lnTo>
                    <a:lnTo>
                      <a:pt x="446" y="294"/>
                    </a:lnTo>
                    <a:lnTo>
                      <a:pt x="456" y="306"/>
                    </a:lnTo>
                    <a:lnTo>
                      <a:pt x="456" y="308"/>
                    </a:lnTo>
                    <a:lnTo>
                      <a:pt x="452" y="308"/>
                    </a:lnTo>
                    <a:close/>
                    <a:moveTo>
                      <a:pt x="472" y="336"/>
                    </a:moveTo>
                    <a:lnTo>
                      <a:pt x="464" y="326"/>
                    </a:lnTo>
                    <a:lnTo>
                      <a:pt x="464" y="322"/>
                    </a:lnTo>
                    <a:lnTo>
                      <a:pt x="466" y="322"/>
                    </a:lnTo>
                    <a:lnTo>
                      <a:pt x="474" y="334"/>
                    </a:lnTo>
                    <a:lnTo>
                      <a:pt x="474" y="336"/>
                    </a:lnTo>
                    <a:lnTo>
                      <a:pt x="472" y="336"/>
                    </a:lnTo>
                    <a:close/>
                    <a:moveTo>
                      <a:pt x="488" y="364"/>
                    </a:moveTo>
                    <a:lnTo>
                      <a:pt x="482" y="358"/>
                    </a:lnTo>
                    <a:lnTo>
                      <a:pt x="482" y="354"/>
                    </a:lnTo>
                    <a:lnTo>
                      <a:pt x="482" y="350"/>
                    </a:lnTo>
                    <a:lnTo>
                      <a:pt x="484" y="350"/>
                    </a:lnTo>
                    <a:lnTo>
                      <a:pt x="488" y="354"/>
                    </a:lnTo>
                    <a:lnTo>
                      <a:pt x="492" y="362"/>
                    </a:lnTo>
                    <a:lnTo>
                      <a:pt x="492" y="366"/>
                    </a:lnTo>
                    <a:lnTo>
                      <a:pt x="488" y="364"/>
                    </a:lnTo>
                    <a:close/>
                    <a:moveTo>
                      <a:pt x="502" y="396"/>
                    </a:moveTo>
                    <a:lnTo>
                      <a:pt x="500" y="390"/>
                    </a:lnTo>
                    <a:lnTo>
                      <a:pt x="496" y="382"/>
                    </a:lnTo>
                    <a:lnTo>
                      <a:pt x="498" y="380"/>
                    </a:lnTo>
                    <a:lnTo>
                      <a:pt x="500" y="380"/>
                    </a:lnTo>
                    <a:lnTo>
                      <a:pt x="506" y="388"/>
                    </a:lnTo>
                    <a:lnTo>
                      <a:pt x="508" y="394"/>
                    </a:lnTo>
                    <a:lnTo>
                      <a:pt x="506" y="396"/>
                    </a:lnTo>
                    <a:lnTo>
                      <a:pt x="502" y="396"/>
                    </a:lnTo>
                    <a:close/>
                    <a:moveTo>
                      <a:pt x="516" y="426"/>
                    </a:moveTo>
                    <a:lnTo>
                      <a:pt x="514" y="424"/>
                    </a:lnTo>
                    <a:lnTo>
                      <a:pt x="510" y="414"/>
                    </a:lnTo>
                    <a:lnTo>
                      <a:pt x="512" y="410"/>
                    </a:lnTo>
                    <a:lnTo>
                      <a:pt x="514" y="410"/>
                    </a:lnTo>
                    <a:lnTo>
                      <a:pt x="518" y="422"/>
                    </a:lnTo>
                    <a:lnTo>
                      <a:pt x="520" y="424"/>
                    </a:lnTo>
                    <a:lnTo>
                      <a:pt x="518" y="428"/>
                    </a:lnTo>
                    <a:lnTo>
                      <a:pt x="516" y="426"/>
                    </a:lnTo>
                    <a:close/>
                    <a:moveTo>
                      <a:pt x="526" y="458"/>
                    </a:moveTo>
                    <a:lnTo>
                      <a:pt x="526" y="458"/>
                    </a:lnTo>
                    <a:lnTo>
                      <a:pt x="520" y="444"/>
                    </a:lnTo>
                    <a:lnTo>
                      <a:pt x="522" y="442"/>
                    </a:lnTo>
                    <a:lnTo>
                      <a:pt x="526" y="442"/>
                    </a:lnTo>
                    <a:lnTo>
                      <a:pt x="530" y="456"/>
                    </a:lnTo>
                    <a:lnTo>
                      <a:pt x="530" y="458"/>
                    </a:lnTo>
                    <a:lnTo>
                      <a:pt x="528" y="460"/>
                    </a:lnTo>
                    <a:lnTo>
                      <a:pt x="526" y="458"/>
                    </a:lnTo>
                    <a:close/>
                    <a:moveTo>
                      <a:pt x="532" y="490"/>
                    </a:moveTo>
                    <a:lnTo>
                      <a:pt x="528" y="478"/>
                    </a:lnTo>
                    <a:lnTo>
                      <a:pt x="532" y="474"/>
                    </a:lnTo>
                    <a:lnTo>
                      <a:pt x="534" y="476"/>
                    </a:lnTo>
                    <a:lnTo>
                      <a:pt x="536" y="490"/>
                    </a:lnTo>
                    <a:lnTo>
                      <a:pt x="536" y="492"/>
                    </a:lnTo>
                    <a:lnTo>
                      <a:pt x="532" y="490"/>
                    </a:lnTo>
                    <a:close/>
                    <a:moveTo>
                      <a:pt x="536" y="524"/>
                    </a:moveTo>
                    <a:lnTo>
                      <a:pt x="534" y="510"/>
                    </a:lnTo>
                    <a:lnTo>
                      <a:pt x="536" y="506"/>
                    </a:lnTo>
                    <a:lnTo>
                      <a:pt x="538" y="510"/>
                    </a:lnTo>
                    <a:lnTo>
                      <a:pt x="540" y="522"/>
                    </a:lnTo>
                    <a:lnTo>
                      <a:pt x="538" y="526"/>
                    </a:lnTo>
                    <a:lnTo>
                      <a:pt x="536" y="524"/>
                    </a:lnTo>
                    <a:close/>
                    <a:moveTo>
                      <a:pt x="536" y="558"/>
                    </a:moveTo>
                    <a:lnTo>
                      <a:pt x="536" y="544"/>
                    </a:lnTo>
                    <a:lnTo>
                      <a:pt x="536" y="542"/>
                    </a:lnTo>
                    <a:lnTo>
                      <a:pt x="538" y="540"/>
                    </a:lnTo>
                    <a:lnTo>
                      <a:pt x="540" y="542"/>
                    </a:lnTo>
                    <a:lnTo>
                      <a:pt x="542" y="544"/>
                    </a:lnTo>
                    <a:lnTo>
                      <a:pt x="540" y="558"/>
                    </a:lnTo>
                    <a:lnTo>
                      <a:pt x="538" y="558"/>
                    </a:lnTo>
                    <a:lnTo>
                      <a:pt x="536" y="55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7" name="Freeform 13"/>
              <p:cNvSpPr>
                <a:spLocks noEditPoints="1"/>
              </p:cNvSpPr>
              <p:nvPr/>
            </p:nvSpPr>
            <p:spPr bwMode="auto">
              <a:xfrm>
                <a:off x="4572000" y="3614514"/>
                <a:ext cx="1336675" cy="228600"/>
              </a:xfrm>
              <a:custGeom>
                <a:avLst/>
                <a:gdLst>
                  <a:gd name="T0" fmla="*/ 4 w 842"/>
                  <a:gd name="T1" fmla="*/ 0 h 144"/>
                  <a:gd name="T2" fmla="*/ 52 w 842"/>
                  <a:gd name="T3" fmla="*/ 4 h 144"/>
                  <a:gd name="T4" fmla="*/ 52 w 842"/>
                  <a:gd name="T5" fmla="*/ 2 h 144"/>
                  <a:gd name="T6" fmla="*/ 70 w 842"/>
                  <a:gd name="T7" fmla="*/ 6 h 144"/>
                  <a:gd name="T8" fmla="*/ 88 w 842"/>
                  <a:gd name="T9" fmla="*/ 4 h 144"/>
                  <a:gd name="T10" fmla="*/ 102 w 842"/>
                  <a:gd name="T11" fmla="*/ 4 h 144"/>
                  <a:gd name="T12" fmla="*/ 118 w 842"/>
                  <a:gd name="T13" fmla="*/ 8 h 144"/>
                  <a:gd name="T14" fmla="*/ 134 w 842"/>
                  <a:gd name="T15" fmla="*/ 6 h 144"/>
                  <a:gd name="T16" fmla="*/ 154 w 842"/>
                  <a:gd name="T17" fmla="*/ 6 h 144"/>
                  <a:gd name="T18" fmla="*/ 168 w 842"/>
                  <a:gd name="T19" fmla="*/ 8 h 144"/>
                  <a:gd name="T20" fmla="*/ 186 w 842"/>
                  <a:gd name="T21" fmla="*/ 12 h 144"/>
                  <a:gd name="T22" fmla="*/ 202 w 842"/>
                  <a:gd name="T23" fmla="*/ 10 h 144"/>
                  <a:gd name="T24" fmla="*/ 220 w 842"/>
                  <a:gd name="T25" fmla="*/ 12 h 144"/>
                  <a:gd name="T26" fmla="*/ 236 w 842"/>
                  <a:gd name="T27" fmla="*/ 12 h 144"/>
                  <a:gd name="T28" fmla="*/ 252 w 842"/>
                  <a:gd name="T29" fmla="*/ 16 h 144"/>
                  <a:gd name="T30" fmla="*/ 268 w 842"/>
                  <a:gd name="T31" fmla="*/ 16 h 144"/>
                  <a:gd name="T32" fmla="*/ 288 w 842"/>
                  <a:gd name="T33" fmla="*/ 18 h 144"/>
                  <a:gd name="T34" fmla="*/ 302 w 842"/>
                  <a:gd name="T35" fmla="*/ 20 h 144"/>
                  <a:gd name="T36" fmla="*/ 318 w 842"/>
                  <a:gd name="T37" fmla="*/ 22 h 144"/>
                  <a:gd name="T38" fmla="*/ 336 w 842"/>
                  <a:gd name="T39" fmla="*/ 22 h 144"/>
                  <a:gd name="T40" fmla="*/ 354 w 842"/>
                  <a:gd name="T41" fmla="*/ 26 h 144"/>
                  <a:gd name="T42" fmla="*/ 370 w 842"/>
                  <a:gd name="T43" fmla="*/ 28 h 144"/>
                  <a:gd name="T44" fmla="*/ 386 w 842"/>
                  <a:gd name="T45" fmla="*/ 32 h 144"/>
                  <a:gd name="T46" fmla="*/ 402 w 842"/>
                  <a:gd name="T47" fmla="*/ 32 h 144"/>
                  <a:gd name="T48" fmla="*/ 422 w 842"/>
                  <a:gd name="T49" fmla="*/ 34 h 144"/>
                  <a:gd name="T50" fmla="*/ 434 w 842"/>
                  <a:gd name="T51" fmla="*/ 38 h 144"/>
                  <a:gd name="T52" fmla="*/ 452 w 842"/>
                  <a:gd name="T53" fmla="*/ 42 h 144"/>
                  <a:gd name="T54" fmla="*/ 470 w 842"/>
                  <a:gd name="T55" fmla="*/ 42 h 144"/>
                  <a:gd name="T56" fmla="*/ 486 w 842"/>
                  <a:gd name="T57" fmla="*/ 46 h 144"/>
                  <a:gd name="T58" fmla="*/ 502 w 842"/>
                  <a:gd name="T59" fmla="*/ 48 h 144"/>
                  <a:gd name="T60" fmla="*/ 518 w 842"/>
                  <a:gd name="T61" fmla="*/ 54 h 144"/>
                  <a:gd name="T62" fmla="*/ 534 w 842"/>
                  <a:gd name="T63" fmla="*/ 56 h 144"/>
                  <a:gd name="T64" fmla="*/ 554 w 842"/>
                  <a:gd name="T65" fmla="*/ 58 h 144"/>
                  <a:gd name="T66" fmla="*/ 566 w 842"/>
                  <a:gd name="T67" fmla="*/ 62 h 144"/>
                  <a:gd name="T68" fmla="*/ 584 w 842"/>
                  <a:gd name="T69" fmla="*/ 68 h 144"/>
                  <a:gd name="T70" fmla="*/ 600 w 842"/>
                  <a:gd name="T71" fmla="*/ 70 h 144"/>
                  <a:gd name="T72" fmla="*/ 620 w 842"/>
                  <a:gd name="T73" fmla="*/ 74 h 144"/>
                  <a:gd name="T74" fmla="*/ 632 w 842"/>
                  <a:gd name="T75" fmla="*/ 78 h 144"/>
                  <a:gd name="T76" fmla="*/ 648 w 842"/>
                  <a:gd name="T77" fmla="*/ 84 h 144"/>
                  <a:gd name="T78" fmla="*/ 668 w 842"/>
                  <a:gd name="T79" fmla="*/ 84 h 144"/>
                  <a:gd name="T80" fmla="*/ 712 w 842"/>
                  <a:gd name="T81" fmla="*/ 102 h 144"/>
                  <a:gd name="T82" fmla="*/ 714 w 842"/>
                  <a:gd name="T83" fmla="*/ 98 h 144"/>
                  <a:gd name="T84" fmla="*/ 732 w 842"/>
                  <a:gd name="T85" fmla="*/ 108 h 144"/>
                  <a:gd name="T86" fmla="*/ 748 w 842"/>
                  <a:gd name="T87" fmla="*/ 110 h 144"/>
                  <a:gd name="T88" fmla="*/ 762 w 842"/>
                  <a:gd name="T89" fmla="*/ 114 h 144"/>
                  <a:gd name="T90" fmla="*/ 778 w 842"/>
                  <a:gd name="T91" fmla="*/ 122 h 144"/>
                  <a:gd name="T92" fmla="*/ 798 w 842"/>
                  <a:gd name="T93" fmla="*/ 124 h 144"/>
                  <a:gd name="T94" fmla="*/ 840 w 842"/>
                  <a:gd name="T95" fmla="*/ 144 h 144"/>
                  <a:gd name="T96" fmla="*/ 828 w 842"/>
                  <a:gd name="T97" fmla="*/ 136 h 144"/>
                  <a:gd name="T98" fmla="*/ 840 w 842"/>
                  <a:gd name="T99" fmla="*/ 14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2" h="144">
                    <a:moveTo>
                      <a:pt x="16" y="4"/>
                    </a:moveTo>
                    <a:lnTo>
                      <a:pt x="4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16" y="4"/>
                    </a:lnTo>
                    <a:close/>
                    <a:moveTo>
                      <a:pt x="52" y="4"/>
                    </a:moveTo>
                    <a:lnTo>
                      <a:pt x="36" y="4"/>
                    </a:lnTo>
                    <a:lnTo>
                      <a:pt x="34" y="2"/>
                    </a:lnTo>
                    <a:lnTo>
                      <a:pt x="36" y="0"/>
                    </a:lnTo>
                    <a:lnTo>
                      <a:pt x="52" y="2"/>
                    </a:lnTo>
                    <a:lnTo>
                      <a:pt x="54" y="2"/>
                    </a:lnTo>
                    <a:lnTo>
                      <a:pt x="52" y="4"/>
                    </a:lnTo>
                    <a:close/>
                    <a:moveTo>
                      <a:pt x="86" y="6"/>
                    </a:moveTo>
                    <a:lnTo>
                      <a:pt x="70" y="6"/>
                    </a:lnTo>
                    <a:lnTo>
                      <a:pt x="68" y="2"/>
                    </a:lnTo>
                    <a:lnTo>
                      <a:pt x="70" y="2"/>
                    </a:lnTo>
                    <a:lnTo>
                      <a:pt x="86" y="2"/>
                    </a:lnTo>
                    <a:lnTo>
                      <a:pt x="88" y="4"/>
                    </a:lnTo>
                    <a:lnTo>
                      <a:pt x="86" y="6"/>
                    </a:lnTo>
                    <a:close/>
                    <a:moveTo>
                      <a:pt x="118" y="8"/>
                    </a:moveTo>
                    <a:lnTo>
                      <a:pt x="104" y="6"/>
                    </a:lnTo>
                    <a:lnTo>
                      <a:pt x="102" y="4"/>
                    </a:lnTo>
                    <a:lnTo>
                      <a:pt x="104" y="2"/>
                    </a:lnTo>
                    <a:lnTo>
                      <a:pt x="118" y="2"/>
                    </a:lnTo>
                    <a:lnTo>
                      <a:pt x="122" y="4"/>
                    </a:lnTo>
                    <a:lnTo>
                      <a:pt x="118" y="8"/>
                    </a:lnTo>
                    <a:close/>
                    <a:moveTo>
                      <a:pt x="152" y="10"/>
                    </a:moveTo>
                    <a:lnTo>
                      <a:pt x="142" y="8"/>
                    </a:lnTo>
                    <a:lnTo>
                      <a:pt x="138" y="8"/>
                    </a:lnTo>
                    <a:lnTo>
                      <a:pt x="134" y="6"/>
                    </a:lnTo>
                    <a:lnTo>
                      <a:pt x="138" y="2"/>
                    </a:lnTo>
                    <a:lnTo>
                      <a:pt x="142" y="2"/>
                    </a:lnTo>
                    <a:lnTo>
                      <a:pt x="152" y="4"/>
                    </a:lnTo>
                    <a:lnTo>
                      <a:pt x="154" y="6"/>
                    </a:lnTo>
                    <a:lnTo>
                      <a:pt x="152" y="10"/>
                    </a:lnTo>
                    <a:close/>
                    <a:moveTo>
                      <a:pt x="186" y="12"/>
                    </a:moveTo>
                    <a:lnTo>
                      <a:pt x="170" y="10"/>
                    </a:lnTo>
                    <a:lnTo>
                      <a:pt x="168" y="8"/>
                    </a:lnTo>
                    <a:lnTo>
                      <a:pt x="172" y="4"/>
                    </a:lnTo>
                    <a:lnTo>
                      <a:pt x="186" y="6"/>
                    </a:lnTo>
                    <a:lnTo>
                      <a:pt x="188" y="10"/>
                    </a:lnTo>
                    <a:lnTo>
                      <a:pt x="186" y="12"/>
                    </a:lnTo>
                    <a:close/>
                    <a:moveTo>
                      <a:pt x="220" y="12"/>
                    </a:moveTo>
                    <a:lnTo>
                      <a:pt x="212" y="12"/>
                    </a:lnTo>
                    <a:lnTo>
                      <a:pt x="204" y="12"/>
                    </a:lnTo>
                    <a:lnTo>
                      <a:pt x="202" y="10"/>
                    </a:lnTo>
                    <a:lnTo>
                      <a:pt x="204" y="8"/>
                    </a:lnTo>
                    <a:lnTo>
                      <a:pt x="212" y="8"/>
                    </a:lnTo>
                    <a:lnTo>
                      <a:pt x="220" y="8"/>
                    </a:lnTo>
                    <a:lnTo>
                      <a:pt x="220" y="12"/>
                    </a:lnTo>
                    <a:lnTo>
                      <a:pt x="220" y="12"/>
                    </a:lnTo>
                    <a:close/>
                    <a:moveTo>
                      <a:pt x="252" y="16"/>
                    </a:moveTo>
                    <a:lnTo>
                      <a:pt x="238" y="14"/>
                    </a:lnTo>
                    <a:lnTo>
                      <a:pt x="236" y="12"/>
                    </a:lnTo>
                    <a:lnTo>
                      <a:pt x="238" y="10"/>
                    </a:lnTo>
                    <a:lnTo>
                      <a:pt x="252" y="12"/>
                    </a:lnTo>
                    <a:lnTo>
                      <a:pt x="256" y="14"/>
                    </a:lnTo>
                    <a:lnTo>
                      <a:pt x="252" y="16"/>
                    </a:lnTo>
                    <a:close/>
                    <a:moveTo>
                      <a:pt x="286" y="20"/>
                    </a:moveTo>
                    <a:lnTo>
                      <a:pt x="280" y="20"/>
                    </a:lnTo>
                    <a:lnTo>
                      <a:pt x="272" y="18"/>
                    </a:lnTo>
                    <a:lnTo>
                      <a:pt x="268" y="16"/>
                    </a:lnTo>
                    <a:lnTo>
                      <a:pt x="272" y="12"/>
                    </a:lnTo>
                    <a:lnTo>
                      <a:pt x="282" y="14"/>
                    </a:lnTo>
                    <a:lnTo>
                      <a:pt x="286" y="14"/>
                    </a:lnTo>
                    <a:lnTo>
                      <a:pt x="288" y="18"/>
                    </a:lnTo>
                    <a:lnTo>
                      <a:pt x="286" y="20"/>
                    </a:lnTo>
                    <a:close/>
                    <a:moveTo>
                      <a:pt x="318" y="22"/>
                    </a:moveTo>
                    <a:lnTo>
                      <a:pt x="304" y="20"/>
                    </a:lnTo>
                    <a:lnTo>
                      <a:pt x="302" y="20"/>
                    </a:lnTo>
                    <a:lnTo>
                      <a:pt x="306" y="16"/>
                    </a:lnTo>
                    <a:lnTo>
                      <a:pt x="318" y="18"/>
                    </a:lnTo>
                    <a:lnTo>
                      <a:pt x="322" y="20"/>
                    </a:lnTo>
                    <a:lnTo>
                      <a:pt x="318" y="22"/>
                    </a:lnTo>
                    <a:close/>
                    <a:moveTo>
                      <a:pt x="352" y="28"/>
                    </a:moveTo>
                    <a:lnTo>
                      <a:pt x="348" y="26"/>
                    </a:lnTo>
                    <a:lnTo>
                      <a:pt x="338" y="26"/>
                    </a:lnTo>
                    <a:lnTo>
                      <a:pt x="336" y="22"/>
                    </a:lnTo>
                    <a:lnTo>
                      <a:pt x="338" y="20"/>
                    </a:lnTo>
                    <a:lnTo>
                      <a:pt x="348" y="20"/>
                    </a:lnTo>
                    <a:lnTo>
                      <a:pt x="354" y="22"/>
                    </a:lnTo>
                    <a:lnTo>
                      <a:pt x="354" y="26"/>
                    </a:lnTo>
                    <a:lnTo>
                      <a:pt x="352" y="28"/>
                    </a:lnTo>
                    <a:close/>
                    <a:moveTo>
                      <a:pt x="386" y="32"/>
                    </a:moveTo>
                    <a:lnTo>
                      <a:pt x="372" y="30"/>
                    </a:lnTo>
                    <a:lnTo>
                      <a:pt x="370" y="28"/>
                    </a:lnTo>
                    <a:lnTo>
                      <a:pt x="372" y="26"/>
                    </a:lnTo>
                    <a:lnTo>
                      <a:pt x="386" y="28"/>
                    </a:lnTo>
                    <a:lnTo>
                      <a:pt x="388" y="30"/>
                    </a:lnTo>
                    <a:lnTo>
                      <a:pt x="386" y="32"/>
                    </a:lnTo>
                    <a:close/>
                    <a:moveTo>
                      <a:pt x="418" y="38"/>
                    </a:moveTo>
                    <a:lnTo>
                      <a:pt x="414" y="36"/>
                    </a:lnTo>
                    <a:lnTo>
                      <a:pt x="404" y="34"/>
                    </a:lnTo>
                    <a:lnTo>
                      <a:pt x="402" y="32"/>
                    </a:lnTo>
                    <a:lnTo>
                      <a:pt x="406" y="30"/>
                    </a:lnTo>
                    <a:lnTo>
                      <a:pt x="416" y="30"/>
                    </a:lnTo>
                    <a:lnTo>
                      <a:pt x="418" y="32"/>
                    </a:lnTo>
                    <a:lnTo>
                      <a:pt x="422" y="34"/>
                    </a:lnTo>
                    <a:lnTo>
                      <a:pt x="418" y="38"/>
                    </a:lnTo>
                    <a:close/>
                    <a:moveTo>
                      <a:pt x="452" y="42"/>
                    </a:moveTo>
                    <a:lnTo>
                      <a:pt x="438" y="40"/>
                    </a:lnTo>
                    <a:lnTo>
                      <a:pt x="434" y="38"/>
                    </a:lnTo>
                    <a:lnTo>
                      <a:pt x="438" y="36"/>
                    </a:lnTo>
                    <a:lnTo>
                      <a:pt x="452" y="38"/>
                    </a:lnTo>
                    <a:lnTo>
                      <a:pt x="454" y="40"/>
                    </a:lnTo>
                    <a:lnTo>
                      <a:pt x="452" y="42"/>
                    </a:lnTo>
                    <a:close/>
                    <a:moveTo>
                      <a:pt x="486" y="46"/>
                    </a:moveTo>
                    <a:lnTo>
                      <a:pt x="478" y="46"/>
                    </a:lnTo>
                    <a:lnTo>
                      <a:pt x="470" y="46"/>
                    </a:lnTo>
                    <a:lnTo>
                      <a:pt x="470" y="42"/>
                    </a:lnTo>
                    <a:lnTo>
                      <a:pt x="470" y="40"/>
                    </a:lnTo>
                    <a:lnTo>
                      <a:pt x="478" y="42"/>
                    </a:lnTo>
                    <a:lnTo>
                      <a:pt x="486" y="44"/>
                    </a:lnTo>
                    <a:lnTo>
                      <a:pt x="486" y="46"/>
                    </a:lnTo>
                    <a:lnTo>
                      <a:pt x="486" y="46"/>
                    </a:lnTo>
                    <a:close/>
                    <a:moveTo>
                      <a:pt x="518" y="54"/>
                    </a:moveTo>
                    <a:lnTo>
                      <a:pt x="504" y="52"/>
                    </a:lnTo>
                    <a:lnTo>
                      <a:pt x="502" y="48"/>
                    </a:lnTo>
                    <a:lnTo>
                      <a:pt x="504" y="46"/>
                    </a:lnTo>
                    <a:lnTo>
                      <a:pt x="518" y="48"/>
                    </a:lnTo>
                    <a:lnTo>
                      <a:pt x="520" y="52"/>
                    </a:lnTo>
                    <a:lnTo>
                      <a:pt x="518" y="54"/>
                    </a:lnTo>
                    <a:close/>
                    <a:moveTo>
                      <a:pt x="550" y="60"/>
                    </a:moveTo>
                    <a:lnTo>
                      <a:pt x="542" y="58"/>
                    </a:lnTo>
                    <a:lnTo>
                      <a:pt x="536" y="58"/>
                    </a:lnTo>
                    <a:lnTo>
                      <a:pt x="534" y="56"/>
                    </a:lnTo>
                    <a:lnTo>
                      <a:pt x="538" y="54"/>
                    </a:lnTo>
                    <a:lnTo>
                      <a:pt x="542" y="54"/>
                    </a:lnTo>
                    <a:lnTo>
                      <a:pt x="550" y="56"/>
                    </a:lnTo>
                    <a:lnTo>
                      <a:pt x="554" y="58"/>
                    </a:lnTo>
                    <a:lnTo>
                      <a:pt x="550" y="60"/>
                    </a:lnTo>
                    <a:close/>
                    <a:moveTo>
                      <a:pt x="584" y="68"/>
                    </a:moveTo>
                    <a:lnTo>
                      <a:pt x="568" y="64"/>
                    </a:lnTo>
                    <a:lnTo>
                      <a:pt x="566" y="62"/>
                    </a:lnTo>
                    <a:lnTo>
                      <a:pt x="570" y="60"/>
                    </a:lnTo>
                    <a:lnTo>
                      <a:pt x="584" y="64"/>
                    </a:lnTo>
                    <a:lnTo>
                      <a:pt x="586" y="66"/>
                    </a:lnTo>
                    <a:lnTo>
                      <a:pt x="584" y="68"/>
                    </a:lnTo>
                    <a:close/>
                    <a:moveTo>
                      <a:pt x="616" y="76"/>
                    </a:moveTo>
                    <a:lnTo>
                      <a:pt x="604" y="74"/>
                    </a:lnTo>
                    <a:lnTo>
                      <a:pt x="602" y="72"/>
                    </a:lnTo>
                    <a:lnTo>
                      <a:pt x="600" y="70"/>
                    </a:lnTo>
                    <a:lnTo>
                      <a:pt x="602" y="68"/>
                    </a:lnTo>
                    <a:lnTo>
                      <a:pt x="604" y="68"/>
                    </a:lnTo>
                    <a:lnTo>
                      <a:pt x="618" y="72"/>
                    </a:lnTo>
                    <a:lnTo>
                      <a:pt x="620" y="74"/>
                    </a:lnTo>
                    <a:lnTo>
                      <a:pt x="616" y="76"/>
                    </a:lnTo>
                    <a:close/>
                    <a:moveTo>
                      <a:pt x="648" y="84"/>
                    </a:moveTo>
                    <a:lnTo>
                      <a:pt x="634" y="80"/>
                    </a:lnTo>
                    <a:lnTo>
                      <a:pt x="632" y="78"/>
                    </a:lnTo>
                    <a:lnTo>
                      <a:pt x="636" y="76"/>
                    </a:lnTo>
                    <a:lnTo>
                      <a:pt x="650" y="80"/>
                    </a:lnTo>
                    <a:lnTo>
                      <a:pt x="652" y="82"/>
                    </a:lnTo>
                    <a:lnTo>
                      <a:pt x="648" y="84"/>
                    </a:lnTo>
                    <a:close/>
                    <a:moveTo>
                      <a:pt x="682" y="92"/>
                    </a:moveTo>
                    <a:lnTo>
                      <a:pt x="666" y="90"/>
                    </a:lnTo>
                    <a:lnTo>
                      <a:pt x="664" y="86"/>
                    </a:lnTo>
                    <a:lnTo>
                      <a:pt x="668" y="84"/>
                    </a:lnTo>
                    <a:lnTo>
                      <a:pt x="682" y="88"/>
                    </a:lnTo>
                    <a:lnTo>
                      <a:pt x="682" y="92"/>
                    </a:lnTo>
                    <a:lnTo>
                      <a:pt x="682" y="92"/>
                    </a:lnTo>
                    <a:close/>
                    <a:moveTo>
                      <a:pt x="712" y="102"/>
                    </a:moveTo>
                    <a:lnTo>
                      <a:pt x="700" y="98"/>
                    </a:lnTo>
                    <a:lnTo>
                      <a:pt x="698" y="94"/>
                    </a:lnTo>
                    <a:lnTo>
                      <a:pt x="700" y="92"/>
                    </a:lnTo>
                    <a:lnTo>
                      <a:pt x="714" y="98"/>
                    </a:lnTo>
                    <a:lnTo>
                      <a:pt x="716" y="100"/>
                    </a:lnTo>
                    <a:lnTo>
                      <a:pt x="712" y="102"/>
                    </a:lnTo>
                    <a:close/>
                    <a:moveTo>
                      <a:pt x="744" y="112"/>
                    </a:moveTo>
                    <a:lnTo>
                      <a:pt x="732" y="108"/>
                    </a:lnTo>
                    <a:lnTo>
                      <a:pt x="730" y="104"/>
                    </a:lnTo>
                    <a:lnTo>
                      <a:pt x="732" y="102"/>
                    </a:lnTo>
                    <a:lnTo>
                      <a:pt x="746" y="108"/>
                    </a:lnTo>
                    <a:lnTo>
                      <a:pt x="748" y="110"/>
                    </a:lnTo>
                    <a:lnTo>
                      <a:pt x="744" y="112"/>
                    </a:lnTo>
                    <a:close/>
                    <a:moveTo>
                      <a:pt x="778" y="122"/>
                    </a:moveTo>
                    <a:lnTo>
                      <a:pt x="762" y="118"/>
                    </a:lnTo>
                    <a:lnTo>
                      <a:pt x="762" y="114"/>
                    </a:lnTo>
                    <a:lnTo>
                      <a:pt x="764" y="112"/>
                    </a:lnTo>
                    <a:lnTo>
                      <a:pt x="778" y="118"/>
                    </a:lnTo>
                    <a:lnTo>
                      <a:pt x="780" y="120"/>
                    </a:lnTo>
                    <a:lnTo>
                      <a:pt x="778" y="122"/>
                    </a:lnTo>
                    <a:close/>
                    <a:moveTo>
                      <a:pt x="808" y="134"/>
                    </a:moveTo>
                    <a:lnTo>
                      <a:pt x="796" y="128"/>
                    </a:lnTo>
                    <a:lnTo>
                      <a:pt x="794" y="126"/>
                    </a:lnTo>
                    <a:lnTo>
                      <a:pt x="798" y="124"/>
                    </a:lnTo>
                    <a:lnTo>
                      <a:pt x="810" y="128"/>
                    </a:lnTo>
                    <a:lnTo>
                      <a:pt x="812" y="132"/>
                    </a:lnTo>
                    <a:lnTo>
                      <a:pt x="808" y="134"/>
                    </a:lnTo>
                    <a:close/>
                    <a:moveTo>
                      <a:pt x="840" y="144"/>
                    </a:moveTo>
                    <a:lnTo>
                      <a:pt x="832" y="142"/>
                    </a:lnTo>
                    <a:lnTo>
                      <a:pt x="826" y="138"/>
                    </a:lnTo>
                    <a:lnTo>
                      <a:pt x="824" y="136"/>
                    </a:lnTo>
                    <a:lnTo>
                      <a:pt x="828" y="136"/>
                    </a:lnTo>
                    <a:lnTo>
                      <a:pt x="834" y="136"/>
                    </a:lnTo>
                    <a:lnTo>
                      <a:pt x="842" y="140"/>
                    </a:lnTo>
                    <a:lnTo>
                      <a:pt x="842" y="144"/>
                    </a:lnTo>
                    <a:lnTo>
                      <a:pt x="840" y="14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8" name="Freeform 14"/>
              <p:cNvSpPr>
                <a:spLocks noEditPoints="1"/>
              </p:cNvSpPr>
              <p:nvPr/>
            </p:nvSpPr>
            <p:spPr bwMode="auto">
              <a:xfrm>
                <a:off x="2441575" y="4074889"/>
                <a:ext cx="228600" cy="333375"/>
              </a:xfrm>
              <a:custGeom>
                <a:avLst/>
                <a:gdLst>
                  <a:gd name="T0" fmla="*/ 134 w 144"/>
                  <a:gd name="T1" fmla="*/ 12 h 210"/>
                  <a:gd name="T2" fmla="*/ 142 w 144"/>
                  <a:gd name="T3" fmla="*/ 0 h 210"/>
                  <a:gd name="T4" fmla="*/ 144 w 144"/>
                  <a:gd name="T5" fmla="*/ 0 h 210"/>
                  <a:gd name="T6" fmla="*/ 144 w 144"/>
                  <a:gd name="T7" fmla="*/ 4 h 210"/>
                  <a:gd name="T8" fmla="*/ 136 w 144"/>
                  <a:gd name="T9" fmla="*/ 14 h 210"/>
                  <a:gd name="T10" fmla="*/ 134 w 144"/>
                  <a:gd name="T11" fmla="*/ 14 h 210"/>
                  <a:gd name="T12" fmla="*/ 134 w 144"/>
                  <a:gd name="T13" fmla="*/ 12 h 210"/>
                  <a:gd name="T14" fmla="*/ 114 w 144"/>
                  <a:gd name="T15" fmla="*/ 40 h 210"/>
                  <a:gd name="T16" fmla="*/ 122 w 144"/>
                  <a:gd name="T17" fmla="*/ 28 h 210"/>
                  <a:gd name="T18" fmla="*/ 126 w 144"/>
                  <a:gd name="T19" fmla="*/ 28 h 210"/>
                  <a:gd name="T20" fmla="*/ 126 w 144"/>
                  <a:gd name="T21" fmla="*/ 32 h 210"/>
                  <a:gd name="T22" fmla="*/ 118 w 144"/>
                  <a:gd name="T23" fmla="*/ 42 h 210"/>
                  <a:gd name="T24" fmla="*/ 114 w 144"/>
                  <a:gd name="T25" fmla="*/ 42 h 210"/>
                  <a:gd name="T26" fmla="*/ 114 w 144"/>
                  <a:gd name="T27" fmla="*/ 40 h 210"/>
                  <a:gd name="T28" fmla="*/ 94 w 144"/>
                  <a:gd name="T29" fmla="*/ 68 h 210"/>
                  <a:gd name="T30" fmla="*/ 102 w 144"/>
                  <a:gd name="T31" fmla="*/ 56 h 210"/>
                  <a:gd name="T32" fmla="*/ 106 w 144"/>
                  <a:gd name="T33" fmla="*/ 56 h 210"/>
                  <a:gd name="T34" fmla="*/ 108 w 144"/>
                  <a:gd name="T35" fmla="*/ 58 h 210"/>
                  <a:gd name="T36" fmla="*/ 100 w 144"/>
                  <a:gd name="T37" fmla="*/ 70 h 210"/>
                  <a:gd name="T38" fmla="*/ 96 w 144"/>
                  <a:gd name="T39" fmla="*/ 70 h 210"/>
                  <a:gd name="T40" fmla="*/ 94 w 144"/>
                  <a:gd name="T41" fmla="*/ 68 h 210"/>
                  <a:gd name="T42" fmla="*/ 76 w 144"/>
                  <a:gd name="T43" fmla="*/ 94 h 210"/>
                  <a:gd name="T44" fmla="*/ 84 w 144"/>
                  <a:gd name="T45" fmla="*/ 84 h 210"/>
                  <a:gd name="T46" fmla="*/ 88 w 144"/>
                  <a:gd name="T47" fmla="*/ 82 h 210"/>
                  <a:gd name="T48" fmla="*/ 88 w 144"/>
                  <a:gd name="T49" fmla="*/ 86 h 210"/>
                  <a:gd name="T50" fmla="*/ 80 w 144"/>
                  <a:gd name="T51" fmla="*/ 98 h 210"/>
                  <a:gd name="T52" fmla="*/ 76 w 144"/>
                  <a:gd name="T53" fmla="*/ 98 h 210"/>
                  <a:gd name="T54" fmla="*/ 76 w 144"/>
                  <a:gd name="T55" fmla="*/ 94 h 210"/>
                  <a:gd name="T56" fmla="*/ 56 w 144"/>
                  <a:gd name="T57" fmla="*/ 122 h 210"/>
                  <a:gd name="T58" fmla="*/ 64 w 144"/>
                  <a:gd name="T59" fmla="*/ 112 h 210"/>
                  <a:gd name="T60" fmla="*/ 68 w 144"/>
                  <a:gd name="T61" fmla="*/ 110 h 210"/>
                  <a:gd name="T62" fmla="*/ 68 w 144"/>
                  <a:gd name="T63" fmla="*/ 112 h 210"/>
                  <a:gd name="T64" fmla="*/ 60 w 144"/>
                  <a:gd name="T65" fmla="*/ 126 h 210"/>
                  <a:gd name="T66" fmla="*/ 56 w 144"/>
                  <a:gd name="T67" fmla="*/ 126 h 210"/>
                  <a:gd name="T68" fmla="*/ 56 w 144"/>
                  <a:gd name="T69" fmla="*/ 122 h 210"/>
                  <a:gd name="T70" fmla="*/ 38 w 144"/>
                  <a:gd name="T71" fmla="*/ 150 h 210"/>
                  <a:gd name="T72" fmla="*/ 46 w 144"/>
                  <a:gd name="T73" fmla="*/ 138 h 210"/>
                  <a:gd name="T74" fmla="*/ 48 w 144"/>
                  <a:gd name="T75" fmla="*/ 138 h 210"/>
                  <a:gd name="T76" fmla="*/ 50 w 144"/>
                  <a:gd name="T77" fmla="*/ 140 h 210"/>
                  <a:gd name="T78" fmla="*/ 42 w 144"/>
                  <a:gd name="T79" fmla="*/ 154 h 210"/>
                  <a:gd name="T80" fmla="*/ 38 w 144"/>
                  <a:gd name="T81" fmla="*/ 154 h 210"/>
                  <a:gd name="T82" fmla="*/ 38 w 144"/>
                  <a:gd name="T83" fmla="*/ 150 h 210"/>
                  <a:gd name="T84" fmla="*/ 18 w 144"/>
                  <a:gd name="T85" fmla="*/ 178 h 210"/>
                  <a:gd name="T86" fmla="*/ 26 w 144"/>
                  <a:gd name="T87" fmla="*/ 166 h 210"/>
                  <a:gd name="T88" fmla="*/ 30 w 144"/>
                  <a:gd name="T89" fmla="*/ 164 h 210"/>
                  <a:gd name="T90" fmla="*/ 30 w 144"/>
                  <a:gd name="T91" fmla="*/ 168 h 210"/>
                  <a:gd name="T92" fmla="*/ 22 w 144"/>
                  <a:gd name="T93" fmla="*/ 182 h 210"/>
                  <a:gd name="T94" fmla="*/ 20 w 144"/>
                  <a:gd name="T95" fmla="*/ 182 h 210"/>
                  <a:gd name="T96" fmla="*/ 18 w 144"/>
                  <a:gd name="T97" fmla="*/ 178 h 210"/>
                  <a:gd name="T98" fmla="*/ 0 w 144"/>
                  <a:gd name="T99" fmla="*/ 206 h 210"/>
                  <a:gd name="T100" fmla="*/ 8 w 144"/>
                  <a:gd name="T101" fmla="*/ 194 h 210"/>
                  <a:gd name="T102" fmla="*/ 10 w 144"/>
                  <a:gd name="T103" fmla="*/ 192 h 210"/>
                  <a:gd name="T104" fmla="*/ 10 w 144"/>
                  <a:gd name="T105" fmla="*/ 196 h 210"/>
                  <a:gd name="T106" fmla="*/ 2 w 144"/>
                  <a:gd name="T107" fmla="*/ 208 h 210"/>
                  <a:gd name="T108" fmla="*/ 0 w 144"/>
                  <a:gd name="T109" fmla="*/ 210 h 210"/>
                  <a:gd name="T110" fmla="*/ 0 w 144"/>
                  <a:gd name="T111" fmla="*/ 20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210">
                    <a:moveTo>
                      <a:pt x="134" y="12"/>
                    </a:moveTo>
                    <a:lnTo>
                      <a:pt x="142" y="0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6" y="14"/>
                    </a:lnTo>
                    <a:lnTo>
                      <a:pt x="134" y="14"/>
                    </a:lnTo>
                    <a:lnTo>
                      <a:pt x="134" y="12"/>
                    </a:lnTo>
                    <a:close/>
                    <a:moveTo>
                      <a:pt x="114" y="40"/>
                    </a:move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2"/>
                    </a:lnTo>
                    <a:lnTo>
                      <a:pt x="118" y="42"/>
                    </a:lnTo>
                    <a:lnTo>
                      <a:pt x="114" y="42"/>
                    </a:lnTo>
                    <a:lnTo>
                      <a:pt x="114" y="40"/>
                    </a:lnTo>
                    <a:close/>
                    <a:moveTo>
                      <a:pt x="94" y="68"/>
                    </a:moveTo>
                    <a:lnTo>
                      <a:pt x="102" y="56"/>
                    </a:lnTo>
                    <a:lnTo>
                      <a:pt x="106" y="56"/>
                    </a:lnTo>
                    <a:lnTo>
                      <a:pt x="108" y="58"/>
                    </a:lnTo>
                    <a:lnTo>
                      <a:pt x="100" y="70"/>
                    </a:lnTo>
                    <a:lnTo>
                      <a:pt x="96" y="70"/>
                    </a:lnTo>
                    <a:lnTo>
                      <a:pt x="94" y="68"/>
                    </a:lnTo>
                    <a:close/>
                    <a:moveTo>
                      <a:pt x="76" y="94"/>
                    </a:moveTo>
                    <a:lnTo>
                      <a:pt x="84" y="84"/>
                    </a:lnTo>
                    <a:lnTo>
                      <a:pt x="88" y="82"/>
                    </a:lnTo>
                    <a:lnTo>
                      <a:pt x="88" y="86"/>
                    </a:lnTo>
                    <a:lnTo>
                      <a:pt x="80" y="98"/>
                    </a:lnTo>
                    <a:lnTo>
                      <a:pt x="76" y="98"/>
                    </a:lnTo>
                    <a:lnTo>
                      <a:pt x="76" y="94"/>
                    </a:lnTo>
                    <a:close/>
                    <a:moveTo>
                      <a:pt x="56" y="122"/>
                    </a:moveTo>
                    <a:lnTo>
                      <a:pt x="64" y="112"/>
                    </a:lnTo>
                    <a:lnTo>
                      <a:pt x="68" y="110"/>
                    </a:lnTo>
                    <a:lnTo>
                      <a:pt x="68" y="112"/>
                    </a:lnTo>
                    <a:lnTo>
                      <a:pt x="60" y="126"/>
                    </a:lnTo>
                    <a:lnTo>
                      <a:pt x="56" y="126"/>
                    </a:lnTo>
                    <a:lnTo>
                      <a:pt x="56" y="122"/>
                    </a:lnTo>
                    <a:close/>
                    <a:moveTo>
                      <a:pt x="38" y="150"/>
                    </a:moveTo>
                    <a:lnTo>
                      <a:pt x="46" y="138"/>
                    </a:lnTo>
                    <a:lnTo>
                      <a:pt x="48" y="138"/>
                    </a:lnTo>
                    <a:lnTo>
                      <a:pt x="50" y="140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8" y="150"/>
                    </a:lnTo>
                    <a:close/>
                    <a:moveTo>
                      <a:pt x="18" y="178"/>
                    </a:moveTo>
                    <a:lnTo>
                      <a:pt x="26" y="166"/>
                    </a:lnTo>
                    <a:lnTo>
                      <a:pt x="30" y="164"/>
                    </a:lnTo>
                    <a:lnTo>
                      <a:pt x="30" y="168"/>
                    </a:lnTo>
                    <a:lnTo>
                      <a:pt x="22" y="182"/>
                    </a:lnTo>
                    <a:lnTo>
                      <a:pt x="20" y="182"/>
                    </a:lnTo>
                    <a:lnTo>
                      <a:pt x="18" y="178"/>
                    </a:lnTo>
                    <a:close/>
                    <a:moveTo>
                      <a:pt x="0" y="206"/>
                    </a:moveTo>
                    <a:lnTo>
                      <a:pt x="8" y="194"/>
                    </a:lnTo>
                    <a:lnTo>
                      <a:pt x="10" y="192"/>
                    </a:lnTo>
                    <a:lnTo>
                      <a:pt x="10" y="196"/>
                    </a:lnTo>
                    <a:lnTo>
                      <a:pt x="2" y="208"/>
                    </a:lnTo>
                    <a:lnTo>
                      <a:pt x="0" y="210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69" name="Freeform 15"/>
              <p:cNvSpPr>
                <a:spLocks noEditPoints="1"/>
              </p:cNvSpPr>
              <p:nvPr/>
            </p:nvSpPr>
            <p:spPr bwMode="auto">
              <a:xfrm>
                <a:off x="2682875" y="3722464"/>
                <a:ext cx="228600" cy="333375"/>
              </a:xfrm>
              <a:custGeom>
                <a:avLst/>
                <a:gdLst>
                  <a:gd name="T0" fmla="*/ 134 w 144"/>
                  <a:gd name="T1" fmla="*/ 14 h 210"/>
                  <a:gd name="T2" fmla="*/ 142 w 144"/>
                  <a:gd name="T3" fmla="*/ 2 h 210"/>
                  <a:gd name="T4" fmla="*/ 144 w 144"/>
                  <a:gd name="T5" fmla="*/ 0 h 210"/>
                  <a:gd name="T6" fmla="*/ 144 w 144"/>
                  <a:gd name="T7" fmla="*/ 4 h 210"/>
                  <a:gd name="T8" fmla="*/ 136 w 144"/>
                  <a:gd name="T9" fmla="*/ 16 h 210"/>
                  <a:gd name="T10" fmla="*/ 134 w 144"/>
                  <a:gd name="T11" fmla="*/ 16 h 210"/>
                  <a:gd name="T12" fmla="*/ 134 w 144"/>
                  <a:gd name="T13" fmla="*/ 14 h 210"/>
                  <a:gd name="T14" fmla="*/ 114 w 144"/>
                  <a:gd name="T15" fmla="*/ 42 h 210"/>
                  <a:gd name="T16" fmla="*/ 122 w 144"/>
                  <a:gd name="T17" fmla="*/ 30 h 210"/>
                  <a:gd name="T18" fmla="*/ 124 w 144"/>
                  <a:gd name="T19" fmla="*/ 28 h 210"/>
                  <a:gd name="T20" fmla="*/ 126 w 144"/>
                  <a:gd name="T21" fmla="*/ 32 h 210"/>
                  <a:gd name="T22" fmla="*/ 118 w 144"/>
                  <a:gd name="T23" fmla="*/ 44 h 210"/>
                  <a:gd name="T24" fmla="*/ 116 w 144"/>
                  <a:gd name="T25" fmla="*/ 44 h 210"/>
                  <a:gd name="T26" fmla="*/ 114 w 144"/>
                  <a:gd name="T27" fmla="*/ 42 h 210"/>
                  <a:gd name="T28" fmla="*/ 96 w 144"/>
                  <a:gd name="T29" fmla="*/ 68 h 210"/>
                  <a:gd name="T30" fmla="*/ 104 w 144"/>
                  <a:gd name="T31" fmla="*/ 58 h 210"/>
                  <a:gd name="T32" fmla="*/ 108 w 144"/>
                  <a:gd name="T33" fmla="*/ 56 h 210"/>
                  <a:gd name="T34" fmla="*/ 108 w 144"/>
                  <a:gd name="T35" fmla="*/ 58 h 210"/>
                  <a:gd name="T36" fmla="*/ 98 w 144"/>
                  <a:gd name="T37" fmla="*/ 70 h 210"/>
                  <a:gd name="T38" fmla="*/ 96 w 144"/>
                  <a:gd name="T39" fmla="*/ 72 h 210"/>
                  <a:gd name="T40" fmla="*/ 96 w 144"/>
                  <a:gd name="T41" fmla="*/ 68 h 210"/>
                  <a:gd name="T42" fmla="*/ 76 w 144"/>
                  <a:gd name="T43" fmla="*/ 96 h 210"/>
                  <a:gd name="T44" fmla="*/ 84 w 144"/>
                  <a:gd name="T45" fmla="*/ 84 h 210"/>
                  <a:gd name="T46" fmla="*/ 88 w 144"/>
                  <a:gd name="T47" fmla="*/ 84 h 210"/>
                  <a:gd name="T48" fmla="*/ 88 w 144"/>
                  <a:gd name="T49" fmla="*/ 86 h 210"/>
                  <a:gd name="T50" fmla="*/ 80 w 144"/>
                  <a:gd name="T51" fmla="*/ 98 h 210"/>
                  <a:gd name="T52" fmla="*/ 76 w 144"/>
                  <a:gd name="T53" fmla="*/ 100 h 210"/>
                  <a:gd name="T54" fmla="*/ 76 w 144"/>
                  <a:gd name="T55" fmla="*/ 96 h 210"/>
                  <a:gd name="T56" fmla="*/ 56 w 144"/>
                  <a:gd name="T57" fmla="*/ 124 h 210"/>
                  <a:gd name="T58" fmla="*/ 64 w 144"/>
                  <a:gd name="T59" fmla="*/ 112 h 210"/>
                  <a:gd name="T60" fmla="*/ 68 w 144"/>
                  <a:gd name="T61" fmla="*/ 112 h 210"/>
                  <a:gd name="T62" fmla="*/ 70 w 144"/>
                  <a:gd name="T63" fmla="*/ 114 h 210"/>
                  <a:gd name="T64" fmla="*/ 62 w 144"/>
                  <a:gd name="T65" fmla="*/ 126 h 210"/>
                  <a:gd name="T66" fmla="*/ 58 w 144"/>
                  <a:gd name="T67" fmla="*/ 128 h 210"/>
                  <a:gd name="T68" fmla="*/ 56 w 144"/>
                  <a:gd name="T69" fmla="*/ 124 h 210"/>
                  <a:gd name="T70" fmla="*/ 38 w 144"/>
                  <a:gd name="T71" fmla="*/ 152 h 210"/>
                  <a:gd name="T72" fmla="*/ 46 w 144"/>
                  <a:gd name="T73" fmla="*/ 138 h 210"/>
                  <a:gd name="T74" fmla="*/ 50 w 144"/>
                  <a:gd name="T75" fmla="*/ 138 h 210"/>
                  <a:gd name="T76" fmla="*/ 50 w 144"/>
                  <a:gd name="T77" fmla="*/ 142 h 210"/>
                  <a:gd name="T78" fmla="*/ 42 w 144"/>
                  <a:gd name="T79" fmla="*/ 154 h 210"/>
                  <a:gd name="T80" fmla="*/ 38 w 144"/>
                  <a:gd name="T81" fmla="*/ 156 h 210"/>
                  <a:gd name="T82" fmla="*/ 38 w 144"/>
                  <a:gd name="T83" fmla="*/ 152 h 210"/>
                  <a:gd name="T84" fmla="*/ 18 w 144"/>
                  <a:gd name="T85" fmla="*/ 178 h 210"/>
                  <a:gd name="T86" fmla="*/ 28 w 144"/>
                  <a:gd name="T87" fmla="*/ 166 h 210"/>
                  <a:gd name="T88" fmla="*/ 30 w 144"/>
                  <a:gd name="T89" fmla="*/ 166 h 210"/>
                  <a:gd name="T90" fmla="*/ 30 w 144"/>
                  <a:gd name="T91" fmla="*/ 170 h 210"/>
                  <a:gd name="T92" fmla="*/ 22 w 144"/>
                  <a:gd name="T93" fmla="*/ 182 h 210"/>
                  <a:gd name="T94" fmla="*/ 18 w 144"/>
                  <a:gd name="T95" fmla="*/ 182 h 210"/>
                  <a:gd name="T96" fmla="*/ 18 w 144"/>
                  <a:gd name="T97" fmla="*/ 178 h 210"/>
                  <a:gd name="T98" fmla="*/ 0 w 144"/>
                  <a:gd name="T99" fmla="*/ 206 h 210"/>
                  <a:gd name="T100" fmla="*/ 8 w 144"/>
                  <a:gd name="T101" fmla="*/ 194 h 210"/>
                  <a:gd name="T102" fmla="*/ 10 w 144"/>
                  <a:gd name="T103" fmla="*/ 194 h 210"/>
                  <a:gd name="T104" fmla="*/ 12 w 144"/>
                  <a:gd name="T105" fmla="*/ 198 h 210"/>
                  <a:gd name="T106" fmla="*/ 4 w 144"/>
                  <a:gd name="T107" fmla="*/ 210 h 210"/>
                  <a:gd name="T108" fmla="*/ 0 w 144"/>
                  <a:gd name="T109" fmla="*/ 210 h 210"/>
                  <a:gd name="T110" fmla="*/ 0 w 144"/>
                  <a:gd name="T111" fmla="*/ 206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210">
                    <a:moveTo>
                      <a:pt x="134" y="14"/>
                    </a:moveTo>
                    <a:lnTo>
                      <a:pt x="142" y="2"/>
                    </a:lnTo>
                    <a:lnTo>
                      <a:pt x="144" y="0"/>
                    </a:lnTo>
                    <a:lnTo>
                      <a:pt x="144" y="4"/>
                    </a:lnTo>
                    <a:lnTo>
                      <a:pt x="136" y="16"/>
                    </a:lnTo>
                    <a:lnTo>
                      <a:pt x="134" y="16"/>
                    </a:lnTo>
                    <a:lnTo>
                      <a:pt x="134" y="14"/>
                    </a:lnTo>
                    <a:close/>
                    <a:moveTo>
                      <a:pt x="114" y="42"/>
                    </a:moveTo>
                    <a:lnTo>
                      <a:pt x="122" y="30"/>
                    </a:lnTo>
                    <a:lnTo>
                      <a:pt x="124" y="28"/>
                    </a:lnTo>
                    <a:lnTo>
                      <a:pt x="126" y="32"/>
                    </a:lnTo>
                    <a:lnTo>
                      <a:pt x="118" y="44"/>
                    </a:lnTo>
                    <a:lnTo>
                      <a:pt x="116" y="44"/>
                    </a:lnTo>
                    <a:lnTo>
                      <a:pt x="114" y="42"/>
                    </a:lnTo>
                    <a:close/>
                    <a:moveTo>
                      <a:pt x="96" y="68"/>
                    </a:moveTo>
                    <a:lnTo>
                      <a:pt x="104" y="58"/>
                    </a:lnTo>
                    <a:lnTo>
                      <a:pt x="108" y="56"/>
                    </a:lnTo>
                    <a:lnTo>
                      <a:pt x="108" y="58"/>
                    </a:lnTo>
                    <a:lnTo>
                      <a:pt x="98" y="70"/>
                    </a:lnTo>
                    <a:lnTo>
                      <a:pt x="96" y="72"/>
                    </a:lnTo>
                    <a:lnTo>
                      <a:pt x="96" y="68"/>
                    </a:lnTo>
                    <a:close/>
                    <a:moveTo>
                      <a:pt x="76" y="96"/>
                    </a:moveTo>
                    <a:lnTo>
                      <a:pt x="84" y="84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0" y="98"/>
                    </a:lnTo>
                    <a:lnTo>
                      <a:pt x="76" y="100"/>
                    </a:lnTo>
                    <a:lnTo>
                      <a:pt x="76" y="96"/>
                    </a:lnTo>
                    <a:close/>
                    <a:moveTo>
                      <a:pt x="56" y="124"/>
                    </a:moveTo>
                    <a:lnTo>
                      <a:pt x="64" y="112"/>
                    </a:lnTo>
                    <a:lnTo>
                      <a:pt x="68" y="112"/>
                    </a:lnTo>
                    <a:lnTo>
                      <a:pt x="70" y="114"/>
                    </a:lnTo>
                    <a:lnTo>
                      <a:pt x="62" y="126"/>
                    </a:lnTo>
                    <a:lnTo>
                      <a:pt x="58" y="128"/>
                    </a:lnTo>
                    <a:lnTo>
                      <a:pt x="56" y="124"/>
                    </a:lnTo>
                    <a:close/>
                    <a:moveTo>
                      <a:pt x="38" y="152"/>
                    </a:moveTo>
                    <a:lnTo>
                      <a:pt x="46" y="138"/>
                    </a:lnTo>
                    <a:lnTo>
                      <a:pt x="50" y="138"/>
                    </a:lnTo>
                    <a:lnTo>
                      <a:pt x="50" y="142"/>
                    </a:lnTo>
                    <a:lnTo>
                      <a:pt x="42" y="154"/>
                    </a:lnTo>
                    <a:lnTo>
                      <a:pt x="38" y="156"/>
                    </a:lnTo>
                    <a:lnTo>
                      <a:pt x="38" y="152"/>
                    </a:lnTo>
                    <a:close/>
                    <a:moveTo>
                      <a:pt x="18" y="178"/>
                    </a:moveTo>
                    <a:lnTo>
                      <a:pt x="28" y="166"/>
                    </a:lnTo>
                    <a:lnTo>
                      <a:pt x="30" y="166"/>
                    </a:lnTo>
                    <a:lnTo>
                      <a:pt x="30" y="170"/>
                    </a:lnTo>
                    <a:lnTo>
                      <a:pt x="22" y="182"/>
                    </a:lnTo>
                    <a:lnTo>
                      <a:pt x="18" y="182"/>
                    </a:lnTo>
                    <a:lnTo>
                      <a:pt x="18" y="178"/>
                    </a:lnTo>
                    <a:close/>
                    <a:moveTo>
                      <a:pt x="0" y="206"/>
                    </a:moveTo>
                    <a:lnTo>
                      <a:pt x="8" y="194"/>
                    </a:lnTo>
                    <a:lnTo>
                      <a:pt x="10" y="194"/>
                    </a:lnTo>
                    <a:lnTo>
                      <a:pt x="12" y="198"/>
                    </a:lnTo>
                    <a:lnTo>
                      <a:pt x="4" y="210"/>
                    </a:lnTo>
                    <a:lnTo>
                      <a:pt x="0" y="210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0" name="Freeform 16"/>
              <p:cNvSpPr>
                <a:spLocks noEditPoints="1"/>
              </p:cNvSpPr>
              <p:nvPr/>
            </p:nvSpPr>
            <p:spPr bwMode="auto">
              <a:xfrm>
                <a:off x="2924175" y="3373214"/>
                <a:ext cx="231775" cy="330200"/>
              </a:xfrm>
              <a:custGeom>
                <a:avLst/>
                <a:gdLst>
                  <a:gd name="T0" fmla="*/ 132 w 146"/>
                  <a:gd name="T1" fmla="*/ 12 h 208"/>
                  <a:gd name="T2" fmla="*/ 142 w 146"/>
                  <a:gd name="T3" fmla="*/ 0 h 208"/>
                  <a:gd name="T4" fmla="*/ 144 w 146"/>
                  <a:gd name="T5" fmla="*/ 0 h 208"/>
                  <a:gd name="T6" fmla="*/ 146 w 146"/>
                  <a:gd name="T7" fmla="*/ 4 h 208"/>
                  <a:gd name="T8" fmla="*/ 138 w 146"/>
                  <a:gd name="T9" fmla="*/ 14 h 208"/>
                  <a:gd name="T10" fmla="*/ 134 w 146"/>
                  <a:gd name="T11" fmla="*/ 16 h 208"/>
                  <a:gd name="T12" fmla="*/ 132 w 146"/>
                  <a:gd name="T13" fmla="*/ 12 h 208"/>
                  <a:gd name="T14" fmla="*/ 114 w 146"/>
                  <a:gd name="T15" fmla="*/ 40 h 208"/>
                  <a:gd name="T16" fmla="*/ 124 w 146"/>
                  <a:gd name="T17" fmla="*/ 28 h 208"/>
                  <a:gd name="T18" fmla="*/ 126 w 146"/>
                  <a:gd name="T19" fmla="*/ 28 h 208"/>
                  <a:gd name="T20" fmla="*/ 126 w 146"/>
                  <a:gd name="T21" fmla="*/ 30 h 208"/>
                  <a:gd name="T22" fmla="*/ 118 w 146"/>
                  <a:gd name="T23" fmla="*/ 42 h 208"/>
                  <a:gd name="T24" fmla="*/ 114 w 146"/>
                  <a:gd name="T25" fmla="*/ 44 h 208"/>
                  <a:gd name="T26" fmla="*/ 114 w 146"/>
                  <a:gd name="T27" fmla="*/ 40 h 208"/>
                  <a:gd name="T28" fmla="*/ 96 w 146"/>
                  <a:gd name="T29" fmla="*/ 66 h 208"/>
                  <a:gd name="T30" fmla="*/ 104 w 146"/>
                  <a:gd name="T31" fmla="*/ 56 h 208"/>
                  <a:gd name="T32" fmla="*/ 106 w 146"/>
                  <a:gd name="T33" fmla="*/ 56 h 208"/>
                  <a:gd name="T34" fmla="*/ 106 w 146"/>
                  <a:gd name="T35" fmla="*/ 58 h 208"/>
                  <a:gd name="T36" fmla="*/ 98 w 146"/>
                  <a:gd name="T37" fmla="*/ 70 h 208"/>
                  <a:gd name="T38" fmla="*/ 96 w 146"/>
                  <a:gd name="T39" fmla="*/ 70 h 208"/>
                  <a:gd name="T40" fmla="*/ 96 w 146"/>
                  <a:gd name="T41" fmla="*/ 66 h 208"/>
                  <a:gd name="T42" fmla="*/ 76 w 146"/>
                  <a:gd name="T43" fmla="*/ 94 h 208"/>
                  <a:gd name="T44" fmla="*/ 84 w 146"/>
                  <a:gd name="T45" fmla="*/ 84 h 208"/>
                  <a:gd name="T46" fmla="*/ 88 w 146"/>
                  <a:gd name="T47" fmla="*/ 84 h 208"/>
                  <a:gd name="T48" fmla="*/ 88 w 146"/>
                  <a:gd name="T49" fmla="*/ 86 h 208"/>
                  <a:gd name="T50" fmla="*/ 80 w 146"/>
                  <a:gd name="T51" fmla="*/ 98 h 208"/>
                  <a:gd name="T52" fmla="*/ 78 w 146"/>
                  <a:gd name="T53" fmla="*/ 98 h 208"/>
                  <a:gd name="T54" fmla="*/ 76 w 146"/>
                  <a:gd name="T55" fmla="*/ 94 h 208"/>
                  <a:gd name="T56" fmla="*/ 58 w 146"/>
                  <a:gd name="T57" fmla="*/ 122 h 208"/>
                  <a:gd name="T58" fmla="*/ 66 w 146"/>
                  <a:gd name="T59" fmla="*/ 110 h 208"/>
                  <a:gd name="T60" fmla="*/ 70 w 146"/>
                  <a:gd name="T61" fmla="*/ 110 h 208"/>
                  <a:gd name="T62" fmla="*/ 70 w 146"/>
                  <a:gd name="T63" fmla="*/ 114 h 208"/>
                  <a:gd name="T64" fmla="*/ 62 w 146"/>
                  <a:gd name="T65" fmla="*/ 126 h 208"/>
                  <a:gd name="T66" fmla="*/ 58 w 146"/>
                  <a:gd name="T67" fmla="*/ 126 h 208"/>
                  <a:gd name="T68" fmla="*/ 58 w 146"/>
                  <a:gd name="T69" fmla="*/ 122 h 208"/>
                  <a:gd name="T70" fmla="*/ 38 w 146"/>
                  <a:gd name="T71" fmla="*/ 150 h 208"/>
                  <a:gd name="T72" fmla="*/ 46 w 146"/>
                  <a:gd name="T73" fmla="*/ 138 h 208"/>
                  <a:gd name="T74" fmla="*/ 50 w 146"/>
                  <a:gd name="T75" fmla="*/ 138 h 208"/>
                  <a:gd name="T76" fmla="*/ 50 w 146"/>
                  <a:gd name="T77" fmla="*/ 142 h 208"/>
                  <a:gd name="T78" fmla="*/ 42 w 146"/>
                  <a:gd name="T79" fmla="*/ 154 h 208"/>
                  <a:gd name="T80" fmla="*/ 38 w 146"/>
                  <a:gd name="T81" fmla="*/ 154 h 208"/>
                  <a:gd name="T82" fmla="*/ 38 w 146"/>
                  <a:gd name="T83" fmla="*/ 150 h 208"/>
                  <a:gd name="T84" fmla="*/ 18 w 146"/>
                  <a:gd name="T85" fmla="*/ 178 h 208"/>
                  <a:gd name="T86" fmla="*/ 26 w 146"/>
                  <a:gd name="T87" fmla="*/ 166 h 208"/>
                  <a:gd name="T88" fmla="*/ 30 w 146"/>
                  <a:gd name="T89" fmla="*/ 164 h 208"/>
                  <a:gd name="T90" fmla="*/ 32 w 146"/>
                  <a:gd name="T91" fmla="*/ 170 h 208"/>
                  <a:gd name="T92" fmla="*/ 24 w 146"/>
                  <a:gd name="T93" fmla="*/ 182 h 208"/>
                  <a:gd name="T94" fmla="*/ 20 w 146"/>
                  <a:gd name="T95" fmla="*/ 182 h 208"/>
                  <a:gd name="T96" fmla="*/ 18 w 146"/>
                  <a:gd name="T97" fmla="*/ 178 h 208"/>
                  <a:gd name="T98" fmla="*/ 0 w 146"/>
                  <a:gd name="T99" fmla="*/ 206 h 208"/>
                  <a:gd name="T100" fmla="*/ 8 w 146"/>
                  <a:gd name="T101" fmla="*/ 194 h 208"/>
                  <a:gd name="T102" fmla="*/ 12 w 146"/>
                  <a:gd name="T103" fmla="*/ 192 h 208"/>
                  <a:gd name="T104" fmla="*/ 12 w 146"/>
                  <a:gd name="T105" fmla="*/ 196 h 208"/>
                  <a:gd name="T106" fmla="*/ 4 w 146"/>
                  <a:gd name="T107" fmla="*/ 208 h 208"/>
                  <a:gd name="T108" fmla="*/ 0 w 146"/>
                  <a:gd name="T109" fmla="*/ 208 h 208"/>
                  <a:gd name="T110" fmla="*/ 0 w 146"/>
                  <a:gd name="T111" fmla="*/ 20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132" y="12"/>
                    </a:moveTo>
                    <a:lnTo>
                      <a:pt x="142" y="0"/>
                    </a:lnTo>
                    <a:lnTo>
                      <a:pt x="144" y="0"/>
                    </a:lnTo>
                    <a:lnTo>
                      <a:pt x="146" y="4"/>
                    </a:lnTo>
                    <a:lnTo>
                      <a:pt x="138" y="14"/>
                    </a:lnTo>
                    <a:lnTo>
                      <a:pt x="134" y="16"/>
                    </a:lnTo>
                    <a:lnTo>
                      <a:pt x="132" y="12"/>
                    </a:lnTo>
                    <a:close/>
                    <a:moveTo>
                      <a:pt x="114" y="40"/>
                    </a:moveTo>
                    <a:lnTo>
                      <a:pt x="124" y="28"/>
                    </a:lnTo>
                    <a:lnTo>
                      <a:pt x="126" y="28"/>
                    </a:lnTo>
                    <a:lnTo>
                      <a:pt x="126" y="30"/>
                    </a:lnTo>
                    <a:lnTo>
                      <a:pt x="118" y="42"/>
                    </a:lnTo>
                    <a:lnTo>
                      <a:pt x="114" y="44"/>
                    </a:lnTo>
                    <a:lnTo>
                      <a:pt x="114" y="40"/>
                    </a:lnTo>
                    <a:close/>
                    <a:moveTo>
                      <a:pt x="96" y="66"/>
                    </a:moveTo>
                    <a:lnTo>
                      <a:pt x="104" y="56"/>
                    </a:lnTo>
                    <a:lnTo>
                      <a:pt x="106" y="56"/>
                    </a:lnTo>
                    <a:lnTo>
                      <a:pt x="106" y="58"/>
                    </a:lnTo>
                    <a:lnTo>
                      <a:pt x="98" y="70"/>
                    </a:lnTo>
                    <a:lnTo>
                      <a:pt x="96" y="70"/>
                    </a:lnTo>
                    <a:lnTo>
                      <a:pt x="96" y="66"/>
                    </a:lnTo>
                    <a:close/>
                    <a:moveTo>
                      <a:pt x="76" y="94"/>
                    </a:moveTo>
                    <a:lnTo>
                      <a:pt x="84" y="84"/>
                    </a:lnTo>
                    <a:lnTo>
                      <a:pt x="88" y="84"/>
                    </a:lnTo>
                    <a:lnTo>
                      <a:pt x="88" y="86"/>
                    </a:lnTo>
                    <a:lnTo>
                      <a:pt x="80" y="98"/>
                    </a:lnTo>
                    <a:lnTo>
                      <a:pt x="78" y="98"/>
                    </a:lnTo>
                    <a:lnTo>
                      <a:pt x="76" y="94"/>
                    </a:lnTo>
                    <a:close/>
                    <a:moveTo>
                      <a:pt x="58" y="122"/>
                    </a:moveTo>
                    <a:lnTo>
                      <a:pt x="66" y="110"/>
                    </a:lnTo>
                    <a:lnTo>
                      <a:pt x="70" y="110"/>
                    </a:lnTo>
                    <a:lnTo>
                      <a:pt x="70" y="114"/>
                    </a:lnTo>
                    <a:lnTo>
                      <a:pt x="62" y="126"/>
                    </a:lnTo>
                    <a:lnTo>
                      <a:pt x="58" y="126"/>
                    </a:lnTo>
                    <a:lnTo>
                      <a:pt x="58" y="122"/>
                    </a:lnTo>
                    <a:close/>
                    <a:moveTo>
                      <a:pt x="38" y="150"/>
                    </a:moveTo>
                    <a:lnTo>
                      <a:pt x="46" y="138"/>
                    </a:lnTo>
                    <a:lnTo>
                      <a:pt x="50" y="138"/>
                    </a:lnTo>
                    <a:lnTo>
                      <a:pt x="50" y="142"/>
                    </a:lnTo>
                    <a:lnTo>
                      <a:pt x="42" y="154"/>
                    </a:lnTo>
                    <a:lnTo>
                      <a:pt x="38" y="154"/>
                    </a:lnTo>
                    <a:lnTo>
                      <a:pt x="38" y="150"/>
                    </a:lnTo>
                    <a:close/>
                    <a:moveTo>
                      <a:pt x="18" y="178"/>
                    </a:moveTo>
                    <a:lnTo>
                      <a:pt x="26" y="166"/>
                    </a:lnTo>
                    <a:lnTo>
                      <a:pt x="30" y="164"/>
                    </a:lnTo>
                    <a:lnTo>
                      <a:pt x="32" y="170"/>
                    </a:lnTo>
                    <a:lnTo>
                      <a:pt x="24" y="182"/>
                    </a:lnTo>
                    <a:lnTo>
                      <a:pt x="20" y="182"/>
                    </a:lnTo>
                    <a:lnTo>
                      <a:pt x="18" y="178"/>
                    </a:lnTo>
                    <a:close/>
                    <a:moveTo>
                      <a:pt x="0" y="206"/>
                    </a:moveTo>
                    <a:lnTo>
                      <a:pt x="8" y="194"/>
                    </a:lnTo>
                    <a:lnTo>
                      <a:pt x="12" y="192"/>
                    </a:lnTo>
                    <a:lnTo>
                      <a:pt x="12" y="196"/>
                    </a:lnTo>
                    <a:lnTo>
                      <a:pt x="4" y="208"/>
                    </a:lnTo>
                    <a:lnTo>
                      <a:pt x="0" y="208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1" name="Freeform 17"/>
              <p:cNvSpPr>
                <a:spLocks noEditPoints="1"/>
              </p:cNvSpPr>
              <p:nvPr/>
            </p:nvSpPr>
            <p:spPr bwMode="auto">
              <a:xfrm>
                <a:off x="3165475" y="3023964"/>
                <a:ext cx="231775" cy="330200"/>
              </a:xfrm>
              <a:custGeom>
                <a:avLst/>
                <a:gdLst>
                  <a:gd name="T0" fmla="*/ 134 w 146"/>
                  <a:gd name="T1" fmla="*/ 10 h 208"/>
                  <a:gd name="T2" fmla="*/ 142 w 146"/>
                  <a:gd name="T3" fmla="*/ 0 h 208"/>
                  <a:gd name="T4" fmla="*/ 146 w 146"/>
                  <a:gd name="T5" fmla="*/ 0 h 208"/>
                  <a:gd name="T6" fmla="*/ 146 w 146"/>
                  <a:gd name="T7" fmla="*/ 2 h 208"/>
                  <a:gd name="T8" fmla="*/ 138 w 146"/>
                  <a:gd name="T9" fmla="*/ 14 h 208"/>
                  <a:gd name="T10" fmla="*/ 134 w 146"/>
                  <a:gd name="T11" fmla="*/ 14 h 208"/>
                  <a:gd name="T12" fmla="*/ 134 w 146"/>
                  <a:gd name="T13" fmla="*/ 10 h 208"/>
                  <a:gd name="T14" fmla="*/ 114 w 146"/>
                  <a:gd name="T15" fmla="*/ 38 h 208"/>
                  <a:gd name="T16" fmla="*/ 122 w 146"/>
                  <a:gd name="T17" fmla="*/ 28 h 208"/>
                  <a:gd name="T18" fmla="*/ 126 w 146"/>
                  <a:gd name="T19" fmla="*/ 26 h 208"/>
                  <a:gd name="T20" fmla="*/ 128 w 146"/>
                  <a:gd name="T21" fmla="*/ 30 h 208"/>
                  <a:gd name="T22" fmla="*/ 120 w 146"/>
                  <a:gd name="T23" fmla="*/ 42 h 208"/>
                  <a:gd name="T24" fmla="*/ 116 w 146"/>
                  <a:gd name="T25" fmla="*/ 42 h 208"/>
                  <a:gd name="T26" fmla="*/ 114 w 146"/>
                  <a:gd name="T27" fmla="*/ 38 h 208"/>
                  <a:gd name="T28" fmla="*/ 96 w 146"/>
                  <a:gd name="T29" fmla="*/ 66 h 208"/>
                  <a:gd name="T30" fmla="*/ 104 w 146"/>
                  <a:gd name="T31" fmla="*/ 56 h 208"/>
                  <a:gd name="T32" fmla="*/ 108 w 146"/>
                  <a:gd name="T33" fmla="*/ 54 h 208"/>
                  <a:gd name="T34" fmla="*/ 108 w 146"/>
                  <a:gd name="T35" fmla="*/ 56 h 208"/>
                  <a:gd name="T36" fmla="*/ 100 w 146"/>
                  <a:gd name="T37" fmla="*/ 70 h 208"/>
                  <a:gd name="T38" fmla="*/ 96 w 146"/>
                  <a:gd name="T39" fmla="*/ 70 h 208"/>
                  <a:gd name="T40" fmla="*/ 96 w 146"/>
                  <a:gd name="T41" fmla="*/ 66 h 208"/>
                  <a:gd name="T42" fmla="*/ 78 w 146"/>
                  <a:gd name="T43" fmla="*/ 94 h 208"/>
                  <a:gd name="T44" fmla="*/ 86 w 146"/>
                  <a:gd name="T45" fmla="*/ 82 h 208"/>
                  <a:gd name="T46" fmla="*/ 88 w 146"/>
                  <a:gd name="T47" fmla="*/ 82 h 208"/>
                  <a:gd name="T48" fmla="*/ 88 w 146"/>
                  <a:gd name="T49" fmla="*/ 84 h 208"/>
                  <a:gd name="T50" fmla="*/ 80 w 146"/>
                  <a:gd name="T51" fmla="*/ 98 h 208"/>
                  <a:gd name="T52" fmla="*/ 78 w 146"/>
                  <a:gd name="T53" fmla="*/ 98 h 208"/>
                  <a:gd name="T54" fmla="*/ 78 w 146"/>
                  <a:gd name="T55" fmla="*/ 94 h 208"/>
                  <a:gd name="T56" fmla="*/ 58 w 146"/>
                  <a:gd name="T57" fmla="*/ 122 h 208"/>
                  <a:gd name="T58" fmla="*/ 66 w 146"/>
                  <a:gd name="T59" fmla="*/ 110 h 208"/>
                  <a:gd name="T60" fmla="*/ 70 w 146"/>
                  <a:gd name="T61" fmla="*/ 108 h 208"/>
                  <a:gd name="T62" fmla="*/ 70 w 146"/>
                  <a:gd name="T63" fmla="*/ 112 h 208"/>
                  <a:gd name="T64" fmla="*/ 62 w 146"/>
                  <a:gd name="T65" fmla="*/ 126 h 208"/>
                  <a:gd name="T66" fmla="*/ 60 w 146"/>
                  <a:gd name="T67" fmla="*/ 126 h 208"/>
                  <a:gd name="T68" fmla="*/ 58 w 146"/>
                  <a:gd name="T69" fmla="*/ 122 h 208"/>
                  <a:gd name="T70" fmla="*/ 38 w 146"/>
                  <a:gd name="T71" fmla="*/ 150 h 208"/>
                  <a:gd name="T72" fmla="*/ 46 w 146"/>
                  <a:gd name="T73" fmla="*/ 138 h 208"/>
                  <a:gd name="T74" fmla="*/ 52 w 146"/>
                  <a:gd name="T75" fmla="*/ 136 h 208"/>
                  <a:gd name="T76" fmla="*/ 52 w 146"/>
                  <a:gd name="T77" fmla="*/ 140 h 208"/>
                  <a:gd name="T78" fmla="*/ 42 w 146"/>
                  <a:gd name="T79" fmla="*/ 152 h 208"/>
                  <a:gd name="T80" fmla="*/ 40 w 146"/>
                  <a:gd name="T81" fmla="*/ 152 h 208"/>
                  <a:gd name="T82" fmla="*/ 38 w 146"/>
                  <a:gd name="T83" fmla="*/ 150 h 208"/>
                  <a:gd name="T84" fmla="*/ 20 w 146"/>
                  <a:gd name="T85" fmla="*/ 178 h 208"/>
                  <a:gd name="T86" fmla="*/ 28 w 146"/>
                  <a:gd name="T87" fmla="*/ 164 h 208"/>
                  <a:gd name="T88" fmla="*/ 32 w 146"/>
                  <a:gd name="T89" fmla="*/ 164 h 208"/>
                  <a:gd name="T90" fmla="*/ 32 w 146"/>
                  <a:gd name="T91" fmla="*/ 168 h 208"/>
                  <a:gd name="T92" fmla="*/ 24 w 146"/>
                  <a:gd name="T93" fmla="*/ 180 h 208"/>
                  <a:gd name="T94" fmla="*/ 20 w 146"/>
                  <a:gd name="T95" fmla="*/ 180 h 208"/>
                  <a:gd name="T96" fmla="*/ 20 w 146"/>
                  <a:gd name="T97" fmla="*/ 178 h 208"/>
                  <a:gd name="T98" fmla="*/ 0 w 146"/>
                  <a:gd name="T99" fmla="*/ 206 h 208"/>
                  <a:gd name="T100" fmla="*/ 8 w 146"/>
                  <a:gd name="T101" fmla="*/ 192 h 208"/>
                  <a:gd name="T102" fmla="*/ 12 w 146"/>
                  <a:gd name="T103" fmla="*/ 192 h 208"/>
                  <a:gd name="T104" fmla="*/ 14 w 146"/>
                  <a:gd name="T105" fmla="*/ 196 h 208"/>
                  <a:gd name="T106" fmla="*/ 6 w 146"/>
                  <a:gd name="T107" fmla="*/ 206 h 208"/>
                  <a:gd name="T108" fmla="*/ 0 w 146"/>
                  <a:gd name="T109" fmla="*/ 208 h 208"/>
                  <a:gd name="T110" fmla="*/ 0 w 146"/>
                  <a:gd name="T111" fmla="*/ 20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134" y="10"/>
                    </a:moveTo>
                    <a:lnTo>
                      <a:pt x="142" y="0"/>
                    </a:lnTo>
                    <a:lnTo>
                      <a:pt x="146" y="0"/>
                    </a:lnTo>
                    <a:lnTo>
                      <a:pt x="146" y="2"/>
                    </a:lnTo>
                    <a:lnTo>
                      <a:pt x="138" y="14"/>
                    </a:lnTo>
                    <a:lnTo>
                      <a:pt x="134" y="14"/>
                    </a:lnTo>
                    <a:lnTo>
                      <a:pt x="134" y="10"/>
                    </a:lnTo>
                    <a:close/>
                    <a:moveTo>
                      <a:pt x="114" y="38"/>
                    </a:moveTo>
                    <a:lnTo>
                      <a:pt x="122" y="28"/>
                    </a:lnTo>
                    <a:lnTo>
                      <a:pt x="126" y="26"/>
                    </a:lnTo>
                    <a:lnTo>
                      <a:pt x="128" y="30"/>
                    </a:lnTo>
                    <a:lnTo>
                      <a:pt x="120" y="42"/>
                    </a:lnTo>
                    <a:lnTo>
                      <a:pt x="116" y="42"/>
                    </a:lnTo>
                    <a:lnTo>
                      <a:pt x="114" y="38"/>
                    </a:lnTo>
                    <a:close/>
                    <a:moveTo>
                      <a:pt x="96" y="66"/>
                    </a:moveTo>
                    <a:lnTo>
                      <a:pt x="104" y="56"/>
                    </a:lnTo>
                    <a:lnTo>
                      <a:pt x="108" y="54"/>
                    </a:lnTo>
                    <a:lnTo>
                      <a:pt x="108" y="56"/>
                    </a:lnTo>
                    <a:lnTo>
                      <a:pt x="100" y="70"/>
                    </a:lnTo>
                    <a:lnTo>
                      <a:pt x="96" y="70"/>
                    </a:lnTo>
                    <a:lnTo>
                      <a:pt x="96" y="66"/>
                    </a:lnTo>
                    <a:close/>
                    <a:moveTo>
                      <a:pt x="78" y="94"/>
                    </a:moveTo>
                    <a:lnTo>
                      <a:pt x="86" y="82"/>
                    </a:lnTo>
                    <a:lnTo>
                      <a:pt x="88" y="82"/>
                    </a:lnTo>
                    <a:lnTo>
                      <a:pt x="88" y="84"/>
                    </a:lnTo>
                    <a:lnTo>
                      <a:pt x="80" y="98"/>
                    </a:lnTo>
                    <a:lnTo>
                      <a:pt x="78" y="98"/>
                    </a:lnTo>
                    <a:lnTo>
                      <a:pt x="78" y="94"/>
                    </a:lnTo>
                    <a:close/>
                    <a:moveTo>
                      <a:pt x="58" y="122"/>
                    </a:moveTo>
                    <a:lnTo>
                      <a:pt x="66" y="110"/>
                    </a:lnTo>
                    <a:lnTo>
                      <a:pt x="70" y="108"/>
                    </a:lnTo>
                    <a:lnTo>
                      <a:pt x="70" y="112"/>
                    </a:lnTo>
                    <a:lnTo>
                      <a:pt x="62" y="126"/>
                    </a:lnTo>
                    <a:lnTo>
                      <a:pt x="60" y="126"/>
                    </a:lnTo>
                    <a:lnTo>
                      <a:pt x="58" y="122"/>
                    </a:lnTo>
                    <a:close/>
                    <a:moveTo>
                      <a:pt x="38" y="150"/>
                    </a:moveTo>
                    <a:lnTo>
                      <a:pt x="46" y="138"/>
                    </a:lnTo>
                    <a:lnTo>
                      <a:pt x="52" y="136"/>
                    </a:lnTo>
                    <a:lnTo>
                      <a:pt x="52" y="140"/>
                    </a:lnTo>
                    <a:lnTo>
                      <a:pt x="42" y="152"/>
                    </a:lnTo>
                    <a:lnTo>
                      <a:pt x="40" y="152"/>
                    </a:lnTo>
                    <a:lnTo>
                      <a:pt x="38" y="150"/>
                    </a:lnTo>
                    <a:close/>
                    <a:moveTo>
                      <a:pt x="20" y="178"/>
                    </a:moveTo>
                    <a:lnTo>
                      <a:pt x="28" y="164"/>
                    </a:lnTo>
                    <a:lnTo>
                      <a:pt x="32" y="164"/>
                    </a:lnTo>
                    <a:lnTo>
                      <a:pt x="32" y="168"/>
                    </a:lnTo>
                    <a:lnTo>
                      <a:pt x="24" y="180"/>
                    </a:lnTo>
                    <a:lnTo>
                      <a:pt x="20" y="180"/>
                    </a:lnTo>
                    <a:lnTo>
                      <a:pt x="20" y="178"/>
                    </a:lnTo>
                    <a:close/>
                    <a:moveTo>
                      <a:pt x="0" y="206"/>
                    </a:moveTo>
                    <a:lnTo>
                      <a:pt x="8" y="192"/>
                    </a:lnTo>
                    <a:lnTo>
                      <a:pt x="12" y="192"/>
                    </a:lnTo>
                    <a:lnTo>
                      <a:pt x="14" y="196"/>
                    </a:lnTo>
                    <a:lnTo>
                      <a:pt x="6" y="206"/>
                    </a:lnTo>
                    <a:lnTo>
                      <a:pt x="0" y="208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2" name="Freeform 18"/>
              <p:cNvSpPr>
                <a:spLocks noEditPoints="1"/>
              </p:cNvSpPr>
              <p:nvPr/>
            </p:nvSpPr>
            <p:spPr bwMode="auto">
              <a:xfrm>
                <a:off x="3409950" y="2671539"/>
                <a:ext cx="231775" cy="330200"/>
              </a:xfrm>
              <a:custGeom>
                <a:avLst/>
                <a:gdLst>
                  <a:gd name="T0" fmla="*/ 132 w 146"/>
                  <a:gd name="T1" fmla="*/ 12 h 208"/>
                  <a:gd name="T2" fmla="*/ 140 w 146"/>
                  <a:gd name="T3" fmla="*/ 2 h 208"/>
                  <a:gd name="T4" fmla="*/ 144 w 146"/>
                  <a:gd name="T5" fmla="*/ 0 h 208"/>
                  <a:gd name="T6" fmla="*/ 146 w 146"/>
                  <a:gd name="T7" fmla="*/ 2 h 208"/>
                  <a:gd name="T8" fmla="*/ 136 w 146"/>
                  <a:gd name="T9" fmla="*/ 14 h 208"/>
                  <a:gd name="T10" fmla="*/ 134 w 146"/>
                  <a:gd name="T11" fmla="*/ 16 h 208"/>
                  <a:gd name="T12" fmla="*/ 132 w 146"/>
                  <a:gd name="T13" fmla="*/ 12 h 208"/>
                  <a:gd name="T14" fmla="*/ 114 w 146"/>
                  <a:gd name="T15" fmla="*/ 40 h 208"/>
                  <a:gd name="T16" fmla="*/ 122 w 146"/>
                  <a:gd name="T17" fmla="*/ 28 h 208"/>
                  <a:gd name="T18" fmla="*/ 126 w 146"/>
                  <a:gd name="T19" fmla="*/ 28 h 208"/>
                  <a:gd name="T20" fmla="*/ 126 w 146"/>
                  <a:gd name="T21" fmla="*/ 30 h 208"/>
                  <a:gd name="T22" fmla="*/ 118 w 146"/>
                  <a:gd name="T23" fmla="*/ 42 h 208"/>
                  <a:gd name="T24" fmla="*/ 114 w 146"/>
                  <a:gd name="T25" fmla="*/ 44 h 208"/>
                  <a:gd name="T26" fmla="*/ 114 w 146"/>
                  <a:gd name="T27" fmla="*/ 40 h 208"/>
                  <a:gd name="T28" fmla="*/ 94 w 146"/>
                  <a:gd name="T29" fmla="*/ 68 h 208"/>
                  <a:gd name="T30" fmla="*/ 102 w 146"/>
                  <a:gd name="T31" fmla="*/ 56 h 208"/>
                  <a:gd name="T32" fmla="*/ 106 w 146"/>
                  <a:gd name="T33" fmla="*/ 56 h 208"/>
                  <a:gd name="T34" fmla="*/ 106 w 146"/>
                  <a:gd name="T35" fmla="*/ 58 h 208"/>
                  <a:gd name="T36" fmla="*/ 98 w 146"/>
                  <a:gd name="T37" fmla="*/ 70 h 208"/>
                  <a:gd name="T38" fmla="*/ 94 w 146"/>
                  <a:gd name="T39" fmla="*/ 72 h 208"/>
                  <a:gd name="T40" fmla="*/ 94 w 146"/>
                  <a:gd name="T41" fmla="*/ 68 h 208"/>
                  <a:gd name="T42" fmla="*/ 74 w 146"/>
                  <a:gd name="T43" fmla="*/ 96 h 208"/>
                  <a:gd name="T44" fmla="*/ 84 w 146"/>
                  <a:gd name="T45" fmla="*/ 82 h 208"/>
                  <a:gd name="T46" fmla="*/ 86 w 146"/>
                  <a:gd name="T47" fmla="*/ 82 h 208"/>
                  <a:gd name="T48" fmla="*/ 88 w 146"/>
                  <a:gd name="T49" fmla="*/ 86 h 208"/>
                  <a:gd name="T50" fmla="*/ 80 w 146"/>
                  <a:gd name="T51" fmla="*/ 98 h 208"/>
                  <a:gd name="T52" fmla="*/ 76 w 146"/>
                  <a:gd name="T53" fmla="*/ 100 h 208"/>
                  <a:gd name="T54" fmla="*/ 74 w 146"/>
                  <a:gd name="T55" fmla="*/ 96 h 208"/>
                  <a:gd name="T56" fmla="*/ 58 w 146"/>
                  <a:gd name="T57" fmla="*/ 122 h 208"/>
                  <a:gd name="T58" fmla="*/ 66 w 146"/>
                  <a:gd name="T59" fmla="*/ 110 h 208"/>
                  <a:gd name="T60" fmla="*/ 68 w 146"/>
                  <a:gd name="T61" fmla="*/ 110 h 208"/>
                  <a:gd name="T62" fmla="*/ 68 w 146"/>
                  <a:gd name="T63" fmla="*/ 114 h 208"/>
                  <a:gd name="T64" fmla="*/ 60 w 146"/>
                  <a:gd name="T65" fmla="*/ 126 h 208"/>
                  <a:gd name="T66" fmla="*/ 58 w 146"/>
                  <a:gd name="T67" fmla="*/ 126 h 208"/>
                  <a:gd name="T68" fmla="*/ 58 w 146"/>
                  <a:gd name="T69" fmla="*/ 122 h 208"/>
                  <a:gd name="T70" fmla="*/ 38 w 146"/>
                  <a:gd name="T71" fmla="*/ 150 h 208"/>
                  <a:gd name="T72" fmla="*/ 46 w 146"/>
                  <a:gd name="T73" fmla="*/ 138 h 208"/>
                  <a:gd name="T74" fmla="*/ 48 w 146"/>
                  <a:gd name="T75" fmla="*/ 138 h 208"/>
                  <a:gd name="T76" fmla="*/ 48 w 146"/>
                  <a:gd name="T77" fmla="*/ 142 h 208"/>
                  <a:gd name="T78" fmla="*/ 40 w 146"/>
                  <a:gd name="T79" fmla="*/ 154 h 208"/>
                  <a:gd name="T80" fmla="*/ 38 w 146"/>
                  <a:gd name="T81" fmla="*/ 154 h 208"/>
                  <a:gd name="T82" fmla="*/ 38 w 146"/>
                  <a:gd name="T83" fmla="*/ 150 h 208"/>
                  <a:gd name="T84" fmla="*/ 18 w 146"/>
                  <a:gd name="T85" fmla="*/ 178 h 208"/>
                  <a:gd name="T86" fmla="*/ 26 w 146"/>
                  <a:gd name="T87" fmla="*/ 166 h 208"/>
                  <a:gd name="T88" fmla="*/ 30 w 146"/>
                  <a:gd name="T89" fmla="*/ 166 h 208"/>
                  <a:gd name="T90" fmla="*/ 30 w 146"/>
                  <a:gd name="T91" fmla="*/ 170 h 208"/>
                  <a:gd name="T92" fmla="*/ 22 w 146"/>
                  <a:gd name="T93" fmla="*/ 180 h 208"/>
                  <a:gd name="T94" fmla="*/ 20 w 146"/>
                  <a:gd name="T95" fmla="*/ 180 h 208"/>
                  <a:gd name="T96" fmla="*/ 18 w 146"/>
                  <a:gd name="T97" fmla="*/ 178 h 208"/>
                  <a:gd name="T98" fmla="*/ 0 w 146"/>
                  <a:gd name="T99" fmla="*/ 206 h 208"/>
                  <a:gd name="T100" fmla="*/ 8 w 146"/>
                  <a:gd name="T101" fmla="*/ 194 h 208"/>
                  <a:gd name="T102" fmla="*/ 12 w 146"/>
                  <a:gd name="T103" fmla="*/ 194 h 208"/>
                  <a:gd name="T104" fmla="*/ 12 w 146"/>
                  <a:gd name="T105" fmla="*/ 198 h 208"/>
                  <a:gd name="T106" fmla="*/ 4 w 146"/>
                  <a:gd name="T107" fmla="*/ 208 h 208"/>
                  <a:gd name="T108" fmla="*/ 0 w 146"/>
                  <a:gd name="T109" fmla="*/ 208 h 208"/>
                  <a:gd name="T110" fmla="*/ 0 w 146"/>
                  <a:gd name="T111" fmla="*/ 206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132" y="12"/>
                    </a:moveTo>
                    <a:lnTo>
                      <a:pt x="140" y="2"/>
                    </a:lnTo>
                    <a:lnTo>
                      <a:pt x="144" y="0"/>
                    </a:lnTo>
                    <a:lnTo>
                      <a:pt x="146" y="2"/>
                    </a:lnTo>
                    <a:lnTo>
                      <a:pt x="136" y="14"/>
                    </a:lnTo>
                    <a:lnTo>
                      <a:pt x="134" y="16"/>
                    </a:lnTo>
                    <a:lnTo>
                      <a:pt x="132" y="12"/>
                    </a:lnTo>
                    <a:close/>
                    <a:moveTo>
                      <a:pt x="114" y="40"/>
                    </a:move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0"/>
                    </a:lnTo>
                    <a:lnTo>
                      <a:pt x="118" y="42"/>
                    </a:lnTo>
                    <a:lnTo>
                      <a:pt x="114" y="44"/>
                    </a:lnTo>
                    <a:lnTo>
                      <a:pt x="114" y="40"/>
                    </a:lnTo>
                    <a:close/>
                    <a:moveTo>
                      <a:pt x="94" y="68"/>
                    </a:moveTo>
                    <a:lnTo>
                      <a:pt x="102" y="56"/>
                    </a:lnTo>
                    <a:lnTo>
                      <a:pt x="106" y="56"/>
                    </a:lnTo>
                    <a:lnTo>
                      <a:pt x="106" y="58"/>
                    </a:lnTo>
                    <a:lnTo>
                      <a:pt x="98" y="70"/>
                    </a:lnTo>
                    <a:lnTo>
                      <a:pt x="94" y="72"/>
                    </a:lnTo>
                    <a:lnTo>
                      <a:pt x="94" y="68"/>
                    </a:lnTo>
                    <a:close/>
                    <a:moveTo>
                      <a:pt x="74" y="96"/>
                    </a:moveTo>
                    <a:lnTo>
                      <a:pt x="84" y="82"/>
                    </a:lnTo>
                    <a:lnTo>
                      <a:pt x="86" y="82"/>
                    </a:lnTo>
                    <a:lnTo>
                      <a:pt x="88" y="86"/>
                    </a:lnTo>
                    <a:lnTo>
                      <a:pt x="80" y="98"/>
                    </a:lnTo>
                    <a:lnTo>
                      <a:pt x="76" y="100"/>
                    </a:lnTo>
                    <a:lnTo>
                      <a:pt x="74" y="96"/>
                    </a:lnTo>
                    <a:close/>
                    <a:moveTo>
                      <a:pt x="58" y="122"/>
                    </a:moveTo>
                    <a:lnTo>
                      <a:pt x="66" y="110"/>
                    </a:lnTo>
                    <a:lnTo>
                      <a:pt x="68" y="110"/>
                    </a:lnTo>
                    <a:lnTo>
                      <a:pt x="68" y="114"/>
                    </a:lnTo>
                    <a:lnTo>
                      <a:pt x="60" y="126"/>
                    </a:lnTo>
                    <a:lnTo>
                      <a:pt x="58" y="126"/>
                    </a:lnTo>
                    <a:lnTo>
                      <a:pt x="58" y="122"/>
                    </a:lnTo>
                    <a:close/>
                    <a:moveTo>
                      <a:pt x="38" y="150"/>
                    </a:moveTo>
                    <a:lnTo>
                      <a:pt x="46" y="138"/>
                    </a:lnTo>
                    <a:lnTo>
                      <a:pt x="48" y="138"/>
                    </a:lnTo>
                    <a:lnTo>
                      <a:pt x="48" y="142"/>
                    </a:lnTo>
                    <a:lnTo>
                      <a:pt x="40" y="154"/>
                    </a:lnTo>
                    <a:lnTo>
                      <a:pt x="38" y="154"/>
                    </a:lnTo>
                    <a:lnTo>
                      <a:pt x="38" y="150"/>
                    </a:lnTo>
                    <a:close/>
                    <a:moveTo>
                      <a:pt x="18" y="178"/>
                    </a:moveTo>
                    <a:lnTo>
                      <a:pt x="26" y="166"/>
                    </a:lnTo>
                    <a:lnTo>
                      <a:pt x="30" y="166"/>
                    </a:lnTo>
                    <a:lnTo>
                      <a:pt x="30" y="170"/>
                    </a:lnTo>
                    <a:lnTo>
                      <a:pt x="22" y="180"/>
                    </a:lnTo>
                    <a:lnTo>
                      <a:pt x="20" y="180"/>
                    </a:lnTo>
                    <a:lnTo>
                      <a:pt x="18" y="178"/>
                    </a:lnTo>
                    <a:close/>
                    <a:moveTo>
                      <a:pt x="0" y="206"/>
                    </a:moveTo>
                    <a:lnTo>
                      <a:pt x="8" y="194"/>
                    </a:lnTo>
                    <a:lnTo>
                      <a:pt x="12" y="194"/>
                    </a:lnTo>
                    <a:lnTo>
                      <a:pt x="12" y="198"/>
                    </a:lnTo>
                    <a:lnTo>
                      <a:pt x="4" y="208"/>
                    </a:lnTo>
                    <a:lnTo>
                      <a:pt x="0" y="208"/>
                    </a:lnTo>
                    <a:lnTo>
                      <a:pt x="0" y="206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3" name="Freeform 19"/>
              <p:cNvSpPr>
                <a:spLocks noEditPoints="1"/>
              </p:cNvSpPr>
              <p:nvPr/>
            </p:nvSpPr>
            <p:spPr bwMode="auto">
              <a:xfrm>
                <a:off x="3651250" y="2322289"/>
                <a:ext cx="228600" cy="330200"/>
              </a:xfrm>
              <a:custGeom>
                <a:avLst/>
                <a:gdLst>
                  <a:gd name="T0" fmla="*/ 134 w 144"/>
                  <a:gd name="T1" fmla="*/ 10 h 208"/>
                  <a:gd name="T2" fmla="*/ 142 w 144"/>
                  <a:gd name="T3" fmla="*/ 0 h 208"/>
                  <a:gd name="T4" fmla="*/ 144 w 144"/>
                  <a:gd name="T5" fmla="*/ 0 h 208"/>
                  <a:gd name="T6" fmla="*/ 144 w 144"/>
                  <a:gd name="T7" fmla="*/ 2 h 208"/>
                  <a:gd name="T8" fmla="*/ 136 w 144"/>
                  <a:gd name="T9" fmla="*/ 14 h 208"/>
                  <a:gd name="T10" fmla="*/ 134 w 144"/>
                  <a:gd name="T11" fmla="*/ 14 h 208"/>
                  <a:gd name="T12" fmla="*/ 134 w 144"/>
                  <a:gd name="T13" fmla="*/ 10 h 208"/>
                  <a:gd name="T14" fmla="*/ 114 w 144"/>
                  <a:gd name="T15" fmla="*/ 38 h 208"/>
                  <a:gd name="T16" fmla="*/ 122 w 144"/>
                  <a:gd name="T17" fmla="*/ 28 h 208"/>
                  <a:gd name="T18" fmla="*/ 126 w 144"/>
                  <a:gd name="T19" fmla="*/ 28 h 208"/>
                  <a:gd name="T20" fmla="*/ 126 w 144"/>
                  <a:gd name="T21" fmla="*/ 30 h 208"/>
                  <a:gd name="T22" fmla="*/ 118 w 144"/>
                  <a:gd name="T23" fmla="*/ 42 h 208"/>
                  <a:gd name="T24" fmla="*/ 114 w 144"/>
                  <a:gd name="T25" fmla="*/ 42 h 208"/>
                  <a:gd name="T26" fmla="*/ 114 w 144"/>
                  <a:gd name="T27" fmla="*/ 38 h 208"/>
                  <a:gd name="T28" fmla="*/ 94 w 144"/>
                  <a:gd name="T29" fmla="*/ 66 h 208"/>
                  <a:gd name="T30" fmla="*/ 102 w 144"/>
                  <a:gd name="T31" fmla="*/ 54 h 208"/>
                  <a:gd name="T32" fmla="*/ 106 w 144"/>
                  <a:gd name="T33" fmla="*/ 54 h 208"/>
                  <a:gd name="T34" fmla="*/ 108 w 144"/>
                  <a:gd name="T35" fmla="*/ 58 h 208"/>
                  <a:gd name="T36" fmla="*/ 100 w 144"/>
                  <a:gd name="T37" fmla="*/ 70 h 208"/>
                  <a:gd name="T38" fmla="*/ 96 w 144"/>
                  <a:gd name="T39" fmla="*/ 70 h 208"/>
                  <a:gd name="T40" fmla="*/ 94 w 144"/>
                  <a:gd name="T41" fmla="*/ 66 h 208"/>
                  <a:gd name="T42" fmla="*/ 76 w 144"/>
                  <a:gd name="T43" fmla="*/ 94 h 208"/>
                  <a:gd name="T44" fmla="*/ 84 w 144"/>
                  <a:gd name="T45" fmla="*/ 82 h 208"/>
                  <a:gd name="T46" fmla="*/ 88 w 144"/>
                  <a:gd name="T47" fmla="*/ 82 h 208"/>
                  <a:gd name="T48" fmla="*/ 88 w 144"/>
                  <a:gd name="T49" fmla="*/ 86 h 208"/>
                  <a:gd name="T50" fmla="*/ 80 w 144"/>
                  <a:gd name="T51" fmla="*/ 98 h 208"/>
                  <a:gd name="T52" fmla="*/ 76 w 144"/>
                  <a:gd name="T53" fmla="*/ 98 h 208"/>
                  <a:gd name="T54" fmla="*/ 76 w 144"/>
                  <a:gd name="T55" fmla="*/ 94 h 208"/>
                  <a:gd name="T56" fmla="*/ 56 w 144"/>
                  <a:gd name="T57" fmla="*/ 122 h 208"/>
                  <a:gd name="T58" fmla="*/ 64 w 144"/>
                  <a:gd name="T59" fmla="*/ 110 h 208"/>
                  <a:gd name="T60" fmla="*/ 68 w 144"/>
                  <a:gd name="T61" fmla="*/ 108 h 208"/>
                  <a:gd name="T62" fmla="*/ 68 w 144"/>
                  <a:gd name="T63" fmla="*/ 114 h 208"/>
                  <a:gd name="T64" fmla="*/ 60 w 144"/>
                  <a:gd name="T65" fmla="*/ 124 h 208"/>
                  <a:gd name="T66" fmla="*/ 56 w 144"/>
                  <a:gd name="T67" fmla="*/ 124 h 208"/>
                  <a:gd name="T68" fmla="*/ 56 w 144"/>
                  <a:gd name="T69" fmla="*/ 122 h 208"/>
                  <a:gd name="T70" fmla="*/ 38 w 144"/>
                  <a:gd name="T71" fmla="*/ 150 h 208"/>
                  <a:gd name="T72" fmla="*/ 46 w 144"/>
                  <a:gd name="T73" fmla="*/ 138 h 208"/>
                  <a:gd name="T74" fmla="*/ 48 w 144"/>
                  <a:gd name="T75" fmla="*/ 136 h 208"/>
                  <a:gd name="T76" fmla="*/ 50 w 144"/>
                  <a:gd name="T77" fmla="*/ 140 h 208"/>
                  <a:gd name="T78" fmla="*/ 42 w 144"/>
                  <a:gd name="T79" fmla="*/ 152 h 208"/>
                  <a:gd name="T80" fmla="*/ 38 w 144"/>
                  <a:gd name="T81" fmla="*/ 152 h 208"/>
                  <a:gd name="T82" fmla="*/ 38 w 144"/>
                  <a:gd name="T83" fmla="*/ 150 h 208"/>
                  <a:gd name="T84" fmla="*/ 20 w 144"/>
                  <a:gd name="T85" fmla="*/ 178 h 208"/>
                  <a:gd name="T86" fmla="*/ 28 w 144"/>
                  <a:gd name="T87" fmla="*/ 166 h 208"/>
                  <a:gd name="T88" fmla="*/ 30 w 144"/>
                  <a:gd name="T89" fmla="*/ 164 h 208"/>
                  <a:gd name="T90" fmla="*/ 30 w 144"/>
                  <a:gd name="T91" fmla="*/ 168 h 208"/>
                  <a:gd name="T92" fmla="*/ 22 w 144"/>
                  <a:gd name="T93" fmla="*/ 180 h 208"/>
                  <a:gd name="T94" fmla="*/ 20 w 144"/>
                  <a:gd name="T95" fmla="*/ 180 h 208"/>
                  <a:gd name="T96" fmla="*/ 20 w 144"/>
                  <a:gd name="T97" fmla="*/ 178 h 208"/>
                  <a:gd name="T98" fmla="*/ 0 w 144"/>
                  <a:gd name="T99" fmla="*/ 204 h 208"/>
                  <a:gd name="T100" fmla="*/ 8 w 144"/>
                  <a:gd name="T101" fmla="*/ 194 h 208"/>
                  <a:gd name="T102" fmla="*/ 12 w 144"/>
                  <a:gd name="T103" fmla="*/ 192 h 208"/>
                  <a:gd name="T104" fmla="*/ 12 w 144"/>
                  <a:gd name="T105" fmla="*/ 196 h 208"/>
                  <a:gd name="T106" fmla="*/ 2 w 144"/>
                  <a:gd name="T107" fmla="*/ 208 h 208"/>
                  <a:gd name="T108" fmla="*/ 0 w 144"/>
                  <a:gd name="T109" fmla="*/ 208 h 208"/>
                  <a:gd name="T110" fmla="*/ 0 w 144"/>
                  <a:gd name="T111" fmla="*/ 204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208">
                    <a:moveTo>
                      <a:pt x="134" y="10"/>
                    </a:moveTo>
                    <a:lnTo>
                      <a:pt x="142" y="0"/>
                    </a:lnTo>
                    <a:lnTo>
                      <a:pt x="144" y="0"/>
                    </a:lnTo>
                    <a:lnTo>
                      <a:pt x="144" y="2"/>
                    </a:lnTo>
                    <a:lnTo>
                      <a:pt x="136" y="14"/>
                    </a:lnTo>
                    <a:lnTo>
                      <a:pt x="134" y="14"/>
                    </a:lnTo>
                    <a:lnTo>
                      <a:pt x="134" y="10"/>
                    </a:lnTo>
                    <a:close/>
                    <a:moveTo>
                      <a:pt x="114" y="38"/>
                    </a:move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0"/>
                    </a:lnTo>
                    <a:lnTo>
                      <a:pt x="118" y="42"/>
                    </a:lnTo>
                    <a:lnTo>
                      <a:pt x="114" y="42"/>
                    </a:lnTo>
                    <a:lnTo>
                      <a:pt x="114" y="38"/>
                    </a:lnTo>
                    <a:close/>
                    <a:moveTo>
                      <a:pt x="94" y="66"/>
                    </a:moveTo>
                    <a:lnTo>
                      <a:pt x="102" y="54"/>
                    </a:lnTo>
                    <a:lnTo>
                      <a:pt x="106" y="54"/>
                    </a:lnTo>
                    <a:lnTo>
                      <a:pt x="108" y="58"/>
                    </a:lnTo>
                    <a:lnTo>
                      <a:pt x="100" y="70"/>
                    </a:lnTo>
                    <a:lnTo>
                      <a:pt x="96" y="70"/>
                    </a:lnTo>
                    <a:lnTo>
                      <a:pt x="94" y="66"/>
                    </a:lnTo>
                    <a:close/>
                    <a:moveTo>
                      <a:pt x="76" y="94"/>
                    </a:moveTo>
                    <a:lnTo>
                      <a:pt x="84" y="82"/>
                    </a:lnTo>
                    <a:lnTo>
                      <a:pt x="88" y="82"/>
                    </a:lnTo>
                    <a:lnTo>
                      <a:pt x="88" y="86"/>
                    </a:lnTo>
                    <a:lnTo>
                      <a:pt x="80" y="98"/>
                    </a:lnTo>
                    <a:lnTo>
                      <a:pt x="76" y="98"/>
                    </a:lnTo>
                    <a:lnTo>
                      <a:pt x="76" y="94"/>
                    </a:lnTo>
                    <a:close/>
                    <a:moveTo>
                      <a:pt x="56" y="122"/>
                    </a:moveTo>
                    <a:lnTo>
                      <a:pt x="64" y="110"/>
                    </a:lnTo>
                    <a:lnTo>
                      <a:pt x="68" y="108"/>
                    </a:lnTo>
                    <a:lnTo>
                      <a:pt x="68" y="114"/>
                    </a:lnTo>
                    <a:lnTo>
                      <a:pt x="60" y="124"/>
                    </a:lnTo>
                    <a:lnTo>
                      <a:pt x="56" y="124"/>
                    </a:lnTo>
                    <a:lnTo>
                      <a:pt x="56" y="122"/>
                    </a:lnTo>
                    <a:close/>
                    <a:moveTo>
                      <a:pt x="38" y="150"/>
                    </a:moveTo>
                    <a:lnTo>
                      <a:pt x="46" y="138"/>
                    </a:lnTo>
                    <a:lnTo>
                      <a:pt x="48" y="136"/>
                    </a:lnTo>
                    <a:lnTo>
                      <a:pt x="50" y="140"/>
                    </a:lnTo>
                    <a:lnTo>
                      <a:pt x="42" y="152"/>
                    </a:lnTo>
                    <a:lnTo>
                      <a:pt x="38" y="152"/>
                    </a:lnTo>
                    <a:lnTo>
                      <a:pt x="38" y="150"/>
                    </a:lnTo>
                    <a:close/>
                    <a:moveTo>
                      <a:pt x="20" y="178"/>
                    </a:moveTo>
                    <a:lnTo>
                      <a:pt x="28" y="166"/>
                    </a:lnTo>
                    <a:lnTo>
                      <a:pt x="30" y="164"/>
                    </a:lnTo>
                    <a:lnTo>
                      <a:pt x="30" y="168"/>
                    </a:lnTo>
                    <a:lnTo>
                      <a:pt x="22" y="180"/>
                    </a:lnTo>
                    <a:lnTo>
                      <a:pt x="20" y="180"/>
                    </a:lnTo>
                    <a:lnTo>
                      <a:pt x="20" y="178"/>
                    </a:lnTo>
                    <a:close/>
                    <a:moveTo>
                      <a:pt x="0" y="204"/>
                    </a:moveTo>
                    <a:lnTo>
                      <a:pt x="8" y="194"/>
                    </a:lnTo>
                    <a:lnTo>
                      <a:pt x="12" y="192"/>
                    </a:lnTo>
                    <a:lnTo>
                      <a:pt x="12" y="196"/>
                    </a:lnTo>
                    <a:lnTo>
                      <a:pt x="2" y="208"/>
                    </a:lnTo>
                    <a:lnTo>
                      <a:pt x="0" y="208"/>
                    </a:lnTo>
                    <a:lnTo>
                      <a:pt x="0" y="20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4" name="Freeform 20"/>
              <p:cNvSpPr>
                <a:spLocks noEditPoints="1"/>
              </p:cNvSpPr>
              <p:nvPr/>
            </p:nvSpPr>
            <p:spPr bwMode="auto">
              <a:xfrm>
                <a:off x="3892550" y="1969864"/>
                <a:ext cx="231775" cy="333375"/>
              </a:xfrm>
              <a:custGeom>
                <a:avLst/>
                <a:gdLst>
                  <a:gd name="T0" fmla="*/ 134 w 146"/>
                  <a:gd name="T1" fmla="*/ 12 h 210"/>
                  <a:gd name="T2" fmla="*/ 142 w 146"/>
                  <a:gd name="T3" fmla="*/ 0 h 210"/>
                  <a:gd name="T4" fmla="*/ 144 w 146"/>
                  <a:gd name="T5" fmla="*/ 0 h 210"/>
                  <a:gd name="T6" fmla="*/ 146 w 146"/>
                  <a:gd name="T7" fmla="*/ 2 h 210"/>
                  <a:gd name="T8" fmla="*/ 138 w 146"/>
                  <a:gd name="T9" fmla="*/ 16 h 210"/>
                  <a:gd name="T10" fmla="*/ 134 w 146"/>
                  <a:gd name="T11" fmla="*/ 16 h 210"/>
                  <a:gd name="T12" fmla="*/ 134 w 146"/>
                  <a:gd name="T13" fmla="*/ 12 h 210"/>
                  <a:gd name="T14" fmla="*/ 114 w 146"/>
                  <a:gd name="T15" fmla="*/ 40 h 210"/>
                  <a:gd name="T16" fmla="*/ 122 w 146"/>
                  <a:gd name="T17" fmla="*/ 28 h 210"/>
                  <a:gd name="T18" fmla="*/ 126 w 146"/>
                  <a:gd name="T19" fmla="*/ 28 h 210"/>
                  <a:gd name="T20" fmla="*/ 126 w 146"/>
                  <a:gd name="T21" fmla="*/ 30 h 210"/>
                  <a:gd name="T22" fmla="*/ 118 w 146"/>
                  <a:gd name="T23" fmla="*/ 44 h 210"/>
                  <a:gd name="T24" fmla="*/ 116 w 146"/>
                  <a:gd name="T25" fmla="*/ 44 h 210"/>
                  <a:gd name="T26" fmla="*/ 114 w 146"/>
                  <a:gd name="T27" fmla="*/ 40 h 210"/>
                  <a:gd name="T28" fmla="*/ 96 w 146"/>
                  <a:gd name="T29" fmla="*/ 68 h 210"/>
                  <a:gd name="T30" fmla="*/ 104 w 146"/>
                  <a:gd name="T31" fmla="*/ 56 h 210"/>
                  <a:gd name="T32" fmla="*/ 108 w 146"/>
                  <a:gd name="T33" fmla="*/ 54 h 210"/>
                  <a:gd name="T34" fmla="*/ 108 w 146"/>
                  <a:gd name="T35" fmla="*/ 58 h 210"/>
                  <a:gd name="T36" fmla="*/ 98 w 146"/>
                  <a:gd name="T37" fmla="*/ 72 h 210"/>
                  <a:gd name="T38" fmla="*/ 96 w 146"/>
                  <a:gd name="T39" fmla="*/ 72 h 210"/>
                  <a:gd name="T40" fmla="*/ 96 w 146"/>
                  <a:gd name="T41" fmla="*/ 68 h 210"/>
                  <a:gd name="T42" fmla="*/ 76 w 146"/>
                  <a:gd name="T43" fmla="*/ 96 h 210"/>
                  <a:gd name="T44" fmla="*/ 84 w 146"/>
                  <a:gd name="T45" fmla="*/ 84 h 210"/>
                  <a:gd name="T46" fmla="*/ 88 w 146"/>
                  <a:gd name="T47" fmla="*/ 82 h 210"/>
                  <a:gd name="T48" fmla="*/ 90 w 146"/>
                  <a:gd name="T49" fmla="*/ 86 h 210"/>
                  <a:gd name="T50" fmla="*/ 82 w 146"/>
                  <a:gd name="T51" fmla="*/ 98 h 210"/>
                  <a:gd name="T52" fmla="*/ 76 w 146"/>
                  <a:gd name="T53" fmla="*/ 98 h 210"/>
                  <a:gd name="T54" fmla="*/ 76 w 146"/>
                  <a:gd name="T55" fmla="*/ 96 h 210"/>
                  <a:gd name="T56" fmla="*/ 56 w 146"/>
                  <a:gd name="T57" fmla="*/ 124 h 210"/>
                  <a:gd name="T58" fmla="*/ 64 w 146"/>
                  <a:gd name="T59" fmla="*/ 110 h 210"/>
                  <a:gd name="T60" fmla="*/ 68 w 146"/>
                  <a:gd name="T61" fmla="*/ 110 h 210"/>
                  <a:gd name="T62" fmla="*/ 70 w 146"/>
                  <a:gd name="T63" fmla="*/ 114 h 210"/>
                  <a:gd name="T64" fmla="*/ 62 w 146"/>
                  <a:gd name="T65" fmla="*/ 126 h 210"/>
                  <a:gd name="T66" fmla="*/ 58 w 146"/>
                  <a:gd name="T67" fmla="*/ 126 h 210"/>
                  <a:gd name="T68" fmla="*/ 56 w 146"/>
                  <a:gd name="T69" fmla="*/ 124 h 210"/>
                  <a:gd name="T70" fmla="*/ 38 w 146"/>
                  <a:gd name="T71" fmla="*/ 152 h 210"/>
                  <a:gd name="T72" fmla="*/ 46 w 146"/>
                  <a:gd name="T73" fmla="*/ 138 h 210"/>
                  <a:gd name="T74" fmla="*/ 50 w 146"/>
                  <a:gd name="T75" fmla="*/ 138 h 210"/>
                  <a:gd name="T76" fmla="*/ 50 w 146"/>
                  <a:gd name="T77" fmla="*/ 142 h 210"/>
                  <a:gd name="T78" fmla="*/ 42 w 146"/>
                  <a:gd name="T79" fmla="*/ 152 h 210"/>
                  <a:gd name="T80" fmla="*/ 38 w 146"/>
                  <a:gd name="T81" fmla="*/ 154 h 210"/>
                  <a:gd name="T82" fmla="*/ 38 w 146"/>
                  <a:gd name="T83" fmla="*/ 152 h 210"/>
                  <a:gd name="T84" fmla="*/ 20 w 146"/>
                  <a:gd name="T85" fmla="*/ 178 h 210"/>
                  <a:gd name="T86" fmla="*/ 28 w 146"/>
                  <a:gd name="T87" fmla="*/ 166 h 210"/>
                  <a:gd name="T88" fmla="*/ 30 w 146"/>
                  <a:gd name="T89" fmla="*/ 166 h 210"/>
                  <a:gd name="T90" fmla="*/ 30 w 146"/>
                  <a:gd name="T91" fmla="*/ 170 h 210"/>
                  <a:gd name="T92" fmla="*/ 22 w 146"/>
                  <a:gd name="T93" fmla="*/ 180 h 210"/>
                  <a:gd name="T94" fmla="*/ 20 w 146"/>
                  <a:gd name="T95" fmla="*/ 182 h 210"/>
                  <a:gd name="T96" fmla="*/ 20 w 146"/>
                  <a:gd name="T97" fmla="*/ 178 h 210"/>
                  <a:gd name="T98" fmla="*/ 0 w 146"/>
                  <a:gd name="T99" fmla="*/ 204 h 210"/>
                  <a:gd name="T100" fmla="*/ 8 w 146"/>
                  <a:gd name="T101" fmla="*/ 194 h 210"/>
                  <a:gd name="T102" fmla="*/ 10 w 146"/>
                  <a:gd name="T103" fmla="*/ 194 h 210"/>
                  <a:gd name="T104" fmla="*/ 12 w 146"/>
                  <a:gd name="T105" fmla="*/ 196 h 210"/>
                  <a:gd name="T106" fmla="*/ 4 w 146"/>
                  <a:gd name="T107" fmla="*/ 208 h 210"/>
                  <a:gd name="T108" fmla="*/ 2 w 146"/>
                  <a:gd name="T109" fmla="*/ 210 h 210"/>
                  <a:gd name="T110" fmla="*/ 0 w 146"/>
                  <a:gd name="T111" fmla="*/ 204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10">
                    <a:moveTo>
                      <a:pt x="134" y="12"/>
                    </a:moveTo>
                    <a:lnTo>
                      <a:pt x="142" y="0"/>
                    </a:lnTo>
                    <a:lnTo>
                      <a:pt x="144" y="0"/>
                    </a:lnTo>
                    <a:lnTo>
                      <a:pt x="146" y="2"/>
                    </a:lnTo>
                    <a:lnTo>
                      <a:pt x="138" y="16"/>
                    </a:lnTo>
                    <a:lnTo>
                      <a:pt x="134" y="16"/>
                    </a:lnTo>
                    <a:lnTo>
                      <a:pt x="134" y="12"/>
                    </a:lnTo>
                    <a:close/>
                    <a:moveTo>
                      <a:pt x="114" y="40"/>
                    </a:moveTo>
                    <a:lnTo>
                      <a:pt x="122" y="28"/>
                    </a:lnTo>
                    <a:lnTo>
                      <a:pt x="126" y="28"/>
                    </a:lnTo>
                    <a:lnTo>
                      <a:pt x="126" y="30"/>
                    </a:lnTo>
                    <a:lnTo>
                      <a:pt x="118" y="44"/>
                    </a:lnTo>
                    <a:lnTo>
                      <a:pt x="116" y="44"/>
                    </a:lnTo>
                    <a:lnTo>
                      <a:pt x="114" y="40"/>
                    </a:lnTo>
                    <a:close/>
                    <a:moveTo>
                      <a:pt x="96" y="68"/>
                    </a:moveTo>
                    <a:lnTo>
                      <a:pt x="104" y="56"/>
                    </a:lnTo>
                    <a:lnTo>
                      <a:pt x="108" y="54"/>
                    </a:lnTo>
                    <a:lnTo>
                      <a:pt x="108" y="58"/>
                    </a:lnTo>
                    <a:lnTo>
                      <a:pt x="98" y="72"/>
                    </a:lnTo>
                    <a:lnTo>
                      <a:pt x="96" y="72"/>
                    </a:lnTo>
                    <a:lnTo>
                      <a:pt x="96" y="68"/>
                    </a:lnTo>
                    <a:close/>
                    <a:moveTo>
                      <a:pt x="76" y="96"/>
                    </a:moveTo>
                    <a:lnTo>
                      <a:pt x="84" y="84"/>
                    </a:lnTo>
                    <a:lnTo>
                      <a:pt x="88" y="82"/>
                    </a:lnTo>
                    <a:lnTo>
                      <a:pt x="90" y="86"/>
                    </a:lnTo>
                    <a:lnTo>
                      <a:pt x="82" y="98"/>
                    </a:lnTo>
                    <a:lnTo>
                      <a:pt x="76" y="98"/>
                    </a:lnTo>
                    <a:lnTo>
                      <a:pt x="76" y="96"/>
                    </a:lnTo>
                    <a:close/>
                    <a:moveTo>
                      <a:pt x="56" y="124"/>
                    </a:moveTo>
                    <a:lnTo>
                      <a:pt x="64" y="110"/>
                    </a:lnTo>
                    <a:lnTo>
                      <a:pt x="68" y="110"/>
                    </a:lnTo>
                    <a:lnTo>
                      <a:pt x="70" y="114"/>
                    </a:lnTo>
                    <a:lnTo>
                      <a:pt x="62" y="126"/>
                    </a:lnTo>
                    <a:lnTo>
                      <a:pt x="58" y="126"/>
                    </a:lnTo>
                    <a:lnTo>
                      <a:pt x="56" y="124"/>
                    </a:lnTo>
                    <a:close/>
                    <a:moveTo>
                      <a:pt x="38" y="152"/>
                    </a:moveTo>
                    <a:lnTo>
                      <a:pt x="46" y="138"/>
                    </a:lnTo>
                    <a:lnTo>
                      <a:pt x="50" y="138"/>
                    </a:lnTo>
                    <a:lnTo>
                      <a:pt x="50" y="142"/>
                    </a:lnTo>
                    <a:lnTo>
                      <a:pt x="42" y="152"/>
                    </a:lnTo>
                    <a:lnTo>
                      <a:pt x="38" y="154"/>
                    </a:lnTo>
                    <a:lnTo>
                      <a:pt x="38" y="152"/>
                    </a:lnTo>
                    <a:close/>
                    <a:moveTo>
                      <a:pt x="20" y="178"/>
                    </a:moveTo>
                    <a:lnTo>
                      <a:pt x="28" y="166"/>
                    </a:lnTo>
                    <a:lnTo>
                      <a:pt x="30" y="166"/>
                    </a:lnTo>
                    <a:lnTo>
                      <a:pt x="30" y="170"/>
                    </a:lnTo>
                    <a:lnTo>
                      <a:pt x="22" y="180"/>
                    </a:lnTo>
                    <a:lnTo>
                      <a:pt x="20" y="182"/>
                    </a:lnTo>
                    <a:lnTo>
                      <a:pt x="20" y="178"/>
                    </a:lnTo>
                    <a:close/>
                    <a:moveTo>
                      <a:pt x="0" y="204"/>
                    </a:moveTo>
                    <a:lnTo>
                      <a:pt x="8" y="194"/>
                    </a:lnTo>
                    <a:lnTo>
                      <a:pt x="10" y="194"/>
                    </a:lnTo>
                    <a:lnTo>
                      <a:pt x="12" y="196"/>
                    </a:lnTo>
                    <a:lnTo>
                      <a:pt x="4" y="208"/>
                    </a:lnTo>
                    <a:lnTo>
                      <a:pt x="2" y="210"/>
                    </a:lnTo>
                    <a:lnTo>
                      <a:pt x="0" y="20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6" name="Freeform 22"/>
              <p:cNvSpPr>
                <a:spLocks noEditPoints="1"/>
              </p:cNvSpPr>
              <p:nvPr/>
            </p:nvSpPr>
            <p:spPr bwMode="auto">
              <a:xfrm>
                <a:off x="6423025" y="4005039"/>
                <a:ext cx="231775" cy="330200"/>
              </a:xfrm>
              <a:custGeom>
                <a:avLst/>
                <a:gdLst>
                  <a:gd name="T0" fmla="*/ 8 w 146"/>
                  <a:gd name="T1" fmla="*/ 14 h 208"/>
                  <a:gd name="T2" fmla="*/ 0 w 146"/>
                  <a:gd name="T3" fmla="*/ 4 h 208"/>
                  <a:gd name="T4" fmla="*/ 2 w 146"/>
                  <a:gd name="T5" fmla="*/ 0 h 208"/>
                  <a:gd name="T6" fmla="*/ 4 w 146"/>
                  <a:gd name="T7" fmla="*/ 0 h 208"/>
                  <a:gd name="T8" fmla="*/ 12 w 146"/>
                  <a:gd name="T9" fmla="*/ 12 h 208"/>
                  <a:gd name="T10" fmla="*/ 12 w 146"/>
                  <a:gd name="T11" fmla="*/ 14 h 208"/>
                  <a:gd name="T12" fmla="*/ 8 w 146"/>
                  <a:gd name="T13" fmla="*/ 14 h 208"/>
                  <a:gd name="T14" fmla="*/ 28 w 146"/>
                  <a:gd name="T15" fmla="*/ 42 h 208"/>
                  <a:gd name="T16" fmla="*/ 20 w 146"/>
                  <a:gd name="T17" fmla="*/ 32 h 208"/>
                  <a:gd name="T18" fmla="*/ 20 w 146"/>
                  <a:gd name="T19" fmla="*/ 28 h 208"/>
                  <a:gd name="T20" fmla="*/ 22 w 146"/>
                  <a:gd name="T21" fmla="*/ 28 h 208"/>
                  <a:gd name="T22" fmla="*/ 30 w 146"/>
                  <a:gd name="T23" fmla="*/ 40 h 208"/>
                  <a:gd name="T24" fmla="*/ 30 w 146"/>
                  <a:gd name="T25" fmla="*/ 42 h 208"/>
                  <a:gd name="T26" fmla="*/ 28 w 146"/>
                  <a:gd name="T27" fmla="*/ 42 h 208"/>
                  <a:gd name="T28" fmla="*/ 48 w 146"/>
                  <a:gd name="T29" fmla="*/ 70 h 208"/>
                  <a:gd name="T30" fmla="*/ 40 w 146"/>
                  <a:gd name="T31" fmla="*/ 58 h 208"/>
                  <a:gd name="T32" fmla="*/ 40 w 146"/>
                  <a:gd name="T33" fmla="*/ 54 h 208"/>
                  <a:gd name="T34" fmla="*/ 42 w 146"/>
                  <a:gd name="T35" fmla="*/ 56 h 208"/>
                  <a:gd name="T36" fmla="*/ 50 w 146"/>
                  <a:gd name="T37" fmla="*/ 68 h 208"/>
                  <a:gd name="T38" fmla="*/ 50 w 146"/>
                  <a:gd name="T39" fmla="*/ 70 h 208"/>
                  <a:gd name="T40" fmla="*/ 48 w 146"/>
                  <a:gd name="T41" fmla="*/ 70 h 208"/>
                  <a:gd name="T42" fmla="*/ 66 w 146"/>
                  <a:gd name="T43" fmla="*/ 98 h 208"/>
                  <a:gd name="T44" fmla="*/ 58 w 146"/>
                  <a:gd name="T45" fmla="*/ 84 h 208"/>
                  <a:gd name="T46" fmla="*/ 58 w 146"/>
                  <a:gd name="T47" fmla="*/ 82 h 208"/>
                  <a:gd name="T48" fmla="*/ 62 w 146"/>
                  <a:gd name="T49" fmla="*/ 84 h 208"/>
                  <a:gd name="T50" fmla="*/ 70 w 146"/>
                  <a:gd name="T51" fmla="*/ 94 h 208"/>
                  <a:gd name="T52" fmla="*/ 68 w 146"/>
                  <a:gd name="T53" fmla="*/ 98 h 208"/>
                  <a:gd name="T54" fmla="*/ 66 w 146"/>
                  <a:gd name="T55" fmla="*/ 98 h 208"/>
                  <a:gd name="T56" fmla="*/ 84 w 146"/>
                  <a:gd name="T57" fmla="*/ 126 h 208"/>
                  <a:gd name="T58" fmla="*/ 76 w 146"/>
                  <a:gd name="T59" fmla="*/ 112 h 208"/>
                  <a:gd name="T60" fmla="*/ 78 w 146"/>
                  <a:gd name="T61" fmla="*/ 110 h 208"/>
                  <a:gd name="T62" fmla="*/ 82 w 146"/>
                  <a:gd name="T63" fmla="*/ 112 h 208"/>
                  <a:gd name="T64" fmla="*/ 90 w 146"/>
                  <a:gd name="T65" fmla="*/ 122 h 208"/>
                  <a:gd name="T66" fmla="*/ 88 w 146"/>
                  <a:gd name="T67" fmla="*/ 126 h 208"/>
                  <a:gd name="T68" fmla="*/ 84 w 146"/>
                  <a:gd name="T69" fmla="*/ 126 h 208"/>
                  <a:gd name="T70" fmla="*/ 104 w 146"/>
                  <a:gd name="T71" fmla="*/ 152 h 208"/>
                  <a:gd name="T72" fmla="*/ 96 w 146"/>
                  <a:gd name="T73" fmla="*/ 140 h 208"/>
                  <a:gd name="T74" fmla="*/ 96 w 146"/>
                  <a:gd name="T75" fmla="*/ 138 h 208"/>
                  <a:gd name="T76" fmla="*/ 100 w 146"/>
                  <a:gd name="T77" fmla="*/ 138 h 208"/>
                  <a:gd name="T78" fmla="*/ 108 w 146"/>
                  <a:gd name="T79" fmla="*/ 150 h 208"/>
                  <a:gd name="T80" fmla="*/ 108 w 146"/>
                  <a:gd name="T81" fmla="*/ 154 h 208"/>
                  <a:gd name="T82" fmla="*/ 104 w 146"/>
                  <a:gd name="T83" fmla="*/ 152 h 208"/>
                  <a:gd name="T84" fmla="*/ 124 w 146"/>
                  <a:gd name="T85" fmla="*/ 180 h 208"/>
                  <a:gd name="T86" fmla="*/ 116 w 146"/>
                  <a:gd name="T87" fmla="*/ 168 h 208"/>
                  <a:gd name="T88" fmla="*/ 116 w 146"/>
                  <a:gd name="T89" fmla="*/ 164 h 208"/>
                  <a:gd name="T90" fmla="*/ 120 w 146"/>
                  <a:gd name="T91" fmla="*/ 164 h 208"/>
                  <a:gd name="T92" fmla="*/ 128 w 146"/>
                  <a:gd name="T93" fmla="*/ 178 h 208"/>
                  <a:gd name="T94" fmla="*/ 128 w 146"/>
                  <a:gd name="T95" fmla="*/ 182 h 208"/>
                  <a:gd name="T96" fmla="*/ 124 w 146"/>
                  <a:gd name="T97" fmla="*/ 180 h 208"/>
                  <a:gd name="T98" fmla="*/ 142 w 146"/>
                  <a:gd name="T99" fmla="*/ 208 h 208"/>
                  <a:gd name="T100" fmla="*/ 134 w 146"/>
                  <a:gd name="T101" fmla="*/ 196 h 208"/>
                  <a:gd name="T102" fmla="*/ 136 w 146"/>
                  <a:gd name="T103" fmla="*/ 192 h 208"/>
                  <a:gd name="T104" fmla="*/ 138 w 146"/>
                  <a:gd name="T105" fmla="*/ 192 h 208"/>
                  <a:gd name="T106" fmla="*/ 146 w 146"/>
                  <a:gd name="T107" fmla="*/ 206 h 208"/>
                  <a:gd name="T108" fmla="*/ 146 w 146"/>
                  <a:gd name="T109" fmla="*/ 208 h 208"/>
                  <a:gd name="T110" fmla="*/ 142 w 146"/>
                  <a:gd name="T111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8" y="1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2" y="12"/>
                    </a:lnTo>
                    <a:lnTo>
                      <a:pt x="12" y="14"/>
                    </a:lnTo>
                    <a:lnTo>
                      <a:pt x="8" y="14"/>
                    </a:lnTo>
                    <a:close/>
                    <a:moveTo>
                      <a:pt x="28" y="42"/>
                    </a:moveTo>
                    <a:lnTo>
                      <a:pt x="20" y="32"/>
                    </a:lnTo>
                    <a:lnTo>
                      <a:pt x="20" y="28"/>
                    </a:lnTo>
                    <a:lnTo>
                      <a:pt x="22" y="28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28" y="42"/>
                    </a:lnTo>
                    <a:close/>
                    <a:moveTo>
                      <a:pt x="48" y="70"/>
                    </a:moveTo>
                    <a:lnTo>
                      <a:pt x="40" y="58"/>
                    </a:lnTo>
                    <a:lnTo>
                      <a:pt x="40" y="54"/>
                    </a:lnTo>
                    <a:lnTo>
                      <a:pt x="42" y="56"/>
                    </a:lnTo>
                    <a:lnTo>
                      <a:pt x="50" y="68"/>
                    </a:lnTo>
                    <a:lnTo>
                      <a:pt x="50" y="70"/>
                    </a:lnTo>
                    <a:lnTo>
                      <a:pt x="48" y="70"/>
                    </a:lnTo>
                    <a:close/>
                    <a:moveTo>
                      <a:pt x="66" y="98"/>
                    </a:moveTo>
                    <a:lnTo>
                      <a:pt x="58" y="84"/>
                    </a:lnTo>
                    <a:lnTo>
                      <a:pt x="58" y="82"/>
                    </a:lnTo>
                    <a:lnTo>
                      <a:pt x="62" y="84"/>
                    </a:lnTo>
                    <a:lnTo>
                      <a:pt x="70" y="94"/>
                    </a:lnTo>
                    <a:lnTo>
                      <a:pt x="68" y="98"/>
                    </a:lnTo>
                    <a:lnTo>
                      <a:pt x="66" y="98"/>
                    </a:lnTo>
                    <a:close/>
                    <a:moveTo>
                      <a:pt x="84" y="126"/>
                    </a:moveTo>
                    <a:lnTo>
                      <a:pt x="76" y="112"/>
                    </a:lnTo>
                    <a:lnTo>
                      <a:pt x="78" y="110"/>
                    </a:lnTo>
                    <a:lnTo>
                      <a:pt x="82" y="112"/>
                    </a:lnTo>
                    <a:lnTo>
                      <a:pt x="90" y="122"/>
                    </a:lnTo>
                    <a:lnTo>
                      <a:pt x="88" y="126"/>
                    </a:lnTo>
                    <a:lnTo>
                      <a:pt x="84" y="126"/>
                    </a:lnTo>
                    <a:close/>
                    <a:moveTo>
                      <a:pt x="104" y="152"/>
                    </a:moveTo>
                    <a:lnTo>
                      <a:pt x="96" y="140"/>
                    </a:lnTo>
                    <a:lnTo>
                      <a:pt x="96" y="138"/>
                    </a:lnTo>
                    <a:lnTo>
                      <a:pt x="100" y="138"/>
                    </a:lnTo>
                    <a:lnTo>
                      <a:pt x="108" y="150"/>
                    </a:lnTo>
                    <a:lnTo>
                      <a:pt x="108" y="154"/>
                    </a:lnTo>
                    <a:lnTo>
                      <a:pt x="104" y="152"/>
                    </a:lnTo>
                    <a:close/>
                    <a:moveTo>
                      <a:pt x="124" y="180"/>
                    </a:moveTo>
                    <a:lnTo>
                      <a:pt x="116" y="168"/>
                    </a:lnTo>
                    <a:lnTo>
                      <a:pt x="116" y="164"/>
                    </a:lnTo>
                    <a:lnTo>
                      <a:pt x="120" y="164"/>
                    </a:lnTo>
                    <a:lnTo>
                      <a:pt x="128" y="178"/>
                    </a:lnTo>
                    <a:lnTo>
                      <a:pt x="128" y="182"/>
                    </a:lnTo>
                    <a:lnTo>
                      <a:pt x="124" y="180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6" y="192"/>
                    </a:lnTo>
                    <a:lnTo>
                      <a:pt x="138" y="192"/>
                    </a:lnTo>
                    <a:lnTo>
                      <a:pt x="146" y="206"/>
                    </a:lnTo>
                    <a:lnTo>
                      <a:pt x="146" y="208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7" name="Freeform 23"/>
              <p:cNvSpPr>
                <a:spLocks noEditPoints="1"/>
              </p:cNvSpPr>
              <p:nvPr/>
            </p:nvSpPr>
            <p:spPr bwMode="auto">
              <a:xfrm>
                <a:off x="6178550" y="3655789"/>
                <a:ext cx="234950" cy="330200"/>
              </a:xfrm>
              <a:custGeom>
                <a:avLst/>
                <a:gdLst>
                  <a:gd name="T0" fmla="*/ 10 w 148"/>
                  <a:gd name="T1" fmla="*/ 14 h 208"/>
                  <a:gd name="T2" fmla="*/ 0 w 148"/>
                  <a:gd name="T3" fmla="*/ 4 h 208"/>
                  <a:gd name="T4" fmla="*/ 2 w 148"/>
                  <a:gd name="T5" fmla="*/ 0 h 208"/>
                  <a:gd name="T6" fmla="*/ 6 w 148"/>
                  <a:gd name="T7" fmla="*/ 0 h 208"/>
                  <a:gd name="T8" fmla="*/ 14 w 148"/>
                  <a:gd name="T9" fmla="*/ 12 h 208"/>
                  <a:gd name="T10" fmla="*/ 14 w 148"/>
                  <a:gd name="T11" fmla="*/ 14 h 208"/>
                  <a:gd name="T12" fmla="*/ 10 w 148"/>
                  <a:gd name="T13" fmla="*/ 14 h 208"/>
                  <a:gd name="T14" fmla="*/ 28 w 148"/>
                  <a:gd name="T15" fmla="*/ 42 h 208"/>
                  <a:gd name="T16" fmla="*/ 20 w 148"/>
                  <a:gd name="T17" fmla="*/ 30 h 208"/>
                  <a:gd name="T18" fmla="*/ 22 w 148"/>
                  <a:gd name="T19" fmla="*/ 26 h 208"/>
                  <a:gd name="T20" fmla="*/ 24 w 148"/>
                  <a:gd name="T21" fmla="*/ 28 h 208"/>
                  <a:gd name="T22" fmla="*/ 34 w 148"/>
                  <a:gd name="T23" fmla="*/ 38 h 208"/>
                  <a:gd name="T24" fmla="*/ 32 w 148"/>
                  <a:gd name="T25" fmla="*/ 42 h 208"/>
                  <a:gd name="T26" fmla="*/ 28 w 148"/>
                  <a:gd name="T27" fmla="*/ 42 h 208"/>
                  <a:gd name="T28" fmla="*/ 48 w 148"/>
                  <a:gd name="T29" fmla="*/ 70 h 208"/>
                  <a:gd name="T30" fmla="*/ 40 w 148"/>
                  <a:gd name="T31" fmla="*/ 56 h 208"/>
                  <a:gd name="T32" fmla="*/ 40 w 148"/>
                  <a:gd name="T33" fmla="*/ 54 h 208"/>
                  <a:gd name="T34" fmla="*/ 42 w 148"/>
                  <a:gd name="T35" fmla="*/ 56 h 208"/>
                  <a:gd name="T36" fmla="*/ 52 w 148"/>
                  <a:gd name="T37" fmla="*/ 66 h 208"/>
                  <a:gd name="T38" fmla="*/ 52 w 148"/>
                  <a:gd name="T39" fmla="*/ 70 h 208"/>
                  <a:gd name="T40" fmla="*/ 48 w 148"/>
                  <a:gd name="T41" fmla="*/ 70 h 208"/>
                  <a:gd name="T42" fmla="*/ 68 w 148"/>
                  <a:gd name="T43" fmla="*/ 98 h 208"/>
                  <a:gd name="T44" fmla="*/ 60 w 148"/>
                  <a:gd name="T45" fmla="*/ 84 h 208"/>
                  <a:gd name="T46" fmla="*/ 60 w 148"/>
                  <a:gd name="T47" fmla="*/ 82 h 208"/>
                  <a:gd name="T48" fmla="*/ 62 w 148"/>
                  <a:gd name="T49" fmla="*/ 84 h 208"/>
                  <a:gd name="T50" fmla="*/ 70 w 148"/>
                  <a:gd name="T51" fmla="*/ 94 h 208"/>
                  <a:gd name="T52" fmla="*/ 70 w 148"/>
                  <a:gd name="T53" fmla="*/ 98 h 208"/>
                  <a:gd name="T54" fmla="*/ 68 w 148"/>
                  <a:gd name="T55" fmla="*/ 98 h 208"/>
                  <a:gd name="T56" fmla="*/ 86 w 148"/>
                  <a:gd name="T57" fmla="*/ 124 h 208"/>
                  <a:gd name="T58" fmla="*/ 78 w 148"/>
                  <a:gd name="T59" fmla="*/ 112 h 208"/>
                  <a:gd name="T60" fmla="*/ 78 w 148"/>
                  <a:gd name="T61" fmla="*/ 110 h 208"/>
                  <a:gd name="T62" fmla="*/ 82 w 148"/>
                  <a:gd name="T63" fmla="*/ 110 h 208"/>
                  <a:gd name="T64" fmla="*/ 90 w 148"/>
                  <a:gd name="T65" fmla="*/ 122 h 208"/>
                  <a:gd name="T66" fmla="*/ 88 w 148"/>
                  <a:gd name="T67" fmla="*/ 126 h 208"/>
                  <a:gd name="T68" fmla="*/ 86 w 148"/>
                  <a:gd name="T69" fmla="*/ 124 h 208"/>
                  <a:gd name="T70" fmla="*/ 104 w 148"/>
                  <a:gd name="T71" fmla="*/ 152 h 208"/>
                  <a:gd name="T72" fmla="*/ 96 w 148"/>
                  <a:gd name="T73" fmla="*/ 140 h 208"/>
                  <a:gd name="T74" fmla="*/ 96 w 148"/>
                  <a:gd name="T75" fmla="*/ 136 h 208"/>
                  <a:gd name="T76" fmla="*/ 102 w 148"/>
                  <a:gd name="T77" fmla="*/ 136 h 208"/>
                  <a:gd name="T78" fmla="*/ 110 w 148"/>
                  <a:gd name="T79" fmla="*/ 150 h 208"/>
                  <a:gd name="T80" fmla="*/ 108 w 148"/>
                  <a:gd name="T81" fmla="*/ 154 h 208"/>
                  <a:gd name="T82" fmla="*/ 104 w 148"/>
                  <a:gd name="T83" fmla="*/ 152 h 208"/>
                  <a:gd name="T84" fmla="*/ 124 w 148"/>
                  <a:gd name="T85" fmla="*/ 180 h 208"/>
                  <a:gd name="T86" fmla="*/ 116 w 148"/>
                  <a:gd name="T87" fmla="*/ 168 h 208"/>
                  <a:gd name="T88" fmla="*/ 116 w 148"/>
                  <a:gd name="T89" fmla="*/ 164 h 208"/>
                  <a:gd name="T90" fmla="*/ 120 w 148"/>
                  <a:gd name="T91" fmla="*/ 164 h 208"/>
                  <a:gd name="T92" fmla="*/ 128 w 148"/>
                  <a:gd name="T93" fmla="*/ 178 h 208"/>
                  <a:gd name="T94" fmla="*/ 128 w 148"/>
                  <a:gd name="T95" fmla="*/ 180 h 208"/>
                  <a:gd name="T96" fmla="*/ 124 w 148"/>
                  <a:gd name="T97" fmla="*/ 180 h 208"/>
                  <a:gd name="T98" fmla="*/ 144 w 148"/>
                  <a:gd name="T99" fmla="*/ 208 h 208"/>
                  <a:gd name="T100" fmla="*/ 136 w 148"/>
                  <a:gd name="T101" fmla="*/ 196 h 208"/>
                  <a:gd name="T102" fmla="*/ 136 w 148"/>
                  <a:gd name="T103" fmla="*/ 192 h 208"/>
                  <a:gd name="T104" fmla="*/ 140 w 148"/>
                  <a:gd name="T105" fmla="*/ 192 h 208"/>
                  <a:gd name="T106" fmla="*/ 148 w 148"/>
                  <a:gd name="T107" fmla="*/ 204 h 208"/>
                  <a:gd name="T108" fmla="*/ 148 w 148"/>
                  <a:gd name="T109" fmla="*/ 208 h 208"/>
                  <a:gd name="T110" fmla="*/ 144 w 148"/>
                  <a:gd name="T111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208">
                    <a:moveTo>
                      <a:pt x="10" y="14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4" y="12"/>
                    </a:lnTo>
                    <a:lnTo>
                      <a:pt x="14" y="14"/>
                    </a:lnTo>
                    <a:lnTo>
                      <a:pt x="10" y="14"/>
                    </a:lnTo>
                    <a:close/>
                    <a:moveTo>
                      <a:pt x="28" y="42"/>
                    </a:moveTo>
                    <a:lnTo>
                      <a:pt x="20" y="30"/>
                    </a:lnTo>
                    <a:lnTo>
                      <a:pt x="22" y="26"/>
                    </a:lnTo>
                    <a:lnTo>
                      <a:pt x="24" y="28"/>
                    </a:lnTo>
                    <a:lnTo>
                      <a:pt x="34" y="38"/>
                    </a:lnTo>
                    <a:lnTo>
                      <a:pt x="32" y="42"/>
                    </a:lnTo>
                    <a:lnTo>
                      <a:pt x="28" y="42"/>
                    </a:lnTo>
                    <a:close/>
                    <a:moveTo>
                      <a:pt x="48" y="70"/>
                    </a:moveTo>
                    <a:lnTo>
                      <a:pt x="40" y="56"/>
                    </a:lnTo>
                    <a:lnTo>
                      <a:pt x="40" y="54"/>
                    </a:lnTo>
                    <a:lnTo>
                      <a:pt x="42" y="56"/>
                    </a:lnTo>
                    <a:lnTo>
                      <a:pt x="52" y="66"/>
                    </a:lnTo>
                    <a:lnTo>
                      <a:pt x="52" y="70"/>
                    </a:lnTo>
                    <a:lnTo>
                      <a:pt x="48" y="70"/>
                    </a:lnTo>
                    <a:close/>
                    <a:moveTo>
                      <a:pt x="68" y="98"/>
                    </a:moveTo>
                    <a:lnTo>
                      <a:pt x="60" y="84"/>
                    </a:lnTo>
                    <a:lnTo>
                      <a:pt x="60" y="82"/>
                    </a:lnTo>
                    <a:lnTo>
                      <a:pt x="62" y="84"/>
                    </a:lnTo>
                    <a:lnTo>
                      <a:pt x="70" y="94"/>
                    </a:lnTo>
                    <a:lnTo>
                      <a:pt x="70" y="98"/>
                    </a:lnTo>
                    <a:lnTo>
                      <a:pt x="68" y="98"/>
                    </a:lnTo>
                    <a:close/>
                    <a:moveTo>
                      <a:pt x="86" y="124"/>
                    </a:moveTo>
                    <a:lnTo>
                      <a:pt x="78" y="112"/>
                    </a:lnTo>
                    <a:lnTo>
                      <a:pt x="78" y="110"/>
                    </a:lnTo>
                    <a:lnTo>
                      <a:pt x="82" y="110"/>
                    </a:lnTo>
                    <a:lnTo>
                      <a:pt x="90" y="122"/>
                    </a:lnTo>
                    <a:lnTo>
                      <a:pt x="88" y="126"/>
                    </a:lnTo>
                    <a:lnTo>
                      <a:pt x="86" y="124"/>
                    </a:lnTo>
                    <a:close/>
                    <a:moveTo>
                      <a:pt x="104" y="152"/>
                    </a:moveTo>
                    <a:lnTo>
                      <a:pt x="96" y="140"/>
                    </a:lnTo>
                    <a:lnTo>
                      <a:pt x="96" y="136"/>
                    </a:lnTo>
                    <a:lnTo>
                      <a:pt x="102" y="136"/>
                    </a:lnTo>
                    <a:lnTo>
                      <a:pt x="110" y="150"/>
                    </a:lnTo>
                    <a:lnTo>
                      <a:pt x="108" y="154"/>
                    </a:lnTo>
                    <a:lnTo>
                      <a:pt x="104" y="152"/>
                    </a:lnTo>
                    <a:close/>
                    <a:moveTo>
                      <a:pt x="124" y="180"/>
                    </a:moveTo>
                    <a:lnTo>
                      <a:pt x="116" y="168"/>
                    </a:lnTo>
                    <a:lnTo>
                      <a:pt x="116" y="164"/>
                    </a:lnTo>
                    <a:lnTo>
                      <a:pt x="120" y="164"/>
                    </a:lnTo>
                    <a:lnTo>
                      <a:pt x="128" y="178"/>
                    </a:lnTo>
                    <a:lnTo>
                      <a:pt x="128" y="180"/>
                    </a:lnTo>
                    <a:lnTo>
                      <a:pt x="124" y="180"/>
                    </a:lnTo>
                    <a:close/>
                    <a:moveTo>
                      <a:pt x="144" y="208"/>
                    </a:moveTo>
                    <a:lnTo>
                      <a:pt x="136" y="196"/>
                    </a:lnTo>
                    <a:lnTo>
                      <a:pt x="136" y="192"/>
                    </a:lnTo>
                    <a:lnTo>
                      <a:pt x="140" y="192"/>
                    </a:lnTo>
                    <a:lnTo>
                      <a:pt x="148" y="204"/>
                    </a:lnTo>
                    <a:lnTo>
                      <a:pt x="148" y="208"/>
                    </a:lnTo>
                    <a:lnTo>
                      <a:pt x="144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8" name="Freeform 24"/>
              <p:cNvSpPr>
                <a:spLocks noEditPoints="1"/>
              </p:cNvSpPr>
              <p:nvPr/>
            </p:nvSpPr>
            <p:spPr bwMode="auto">
              <a:xfrm>
                <a:off x="5937250" y="3303364"/>
                <a:ext cx="231775" cy="330200"/>
              </a:xfrm>
              <a:custGeom>
                <a:avLst/>
                <a:gdLst>
                  <a:gd name="T0" fmla="*/ 8 w 146"/>
                  <a:gd name="T1" fmla="*/ 16 h 208"/>
                  <a:gd name="T2" fmla="*/ 0 w 146"/>
                  <a:gd name="T3" fmla="*/ 4 h 208"/>
                  <a:gd name="T4" fmla="*/ 0 w 146"/>
                  <a:gd name="T5" fmla="*/ 0 h 208"/>
                  <a:gd name="T6" fmla="*/ 4 w 146"/>
                  <a:gd name="T7" fmla="*/ 2 h 208"/>
                  <a:gd name="T8" fmla="*/ 12 w 146"/>
                  <a:gd name="T9" fmla="*/ 12 h 208"/>
                  <a:gd name="T10" fmla="*/ 12 w 146"/>
                  <a:gd name="T11" fmla="*/ 16 h 208"/>
                  <a:gd name="T12" fmla="*/ 8 w 146"/>
                  <a:gd name="T13" fmla="*/ 16 h 208"/>
                  <a:gd name="T14" fmla="*/ 26 w 146"/>
                  <a:gd name="T15" fmla="*/ 44 h 208"/>
                  <a:gd name="T16" fmla="*/ 18 w 146"/>
                  <a:gd name="T17" fmla="*/ 30 h 208"/>
                  <a:gd name="T18" fmla="*/ 20 w 146"/>
                  <a:gd name="T19" fmla="*/ 28 h 208"/>
                  <a:gd name="T20" fmla="*/ 24 w 146"/>
                  <a:gd name="T21" fmla="*/ 30 h 208"/>
                  <a:gd name="T22" fmla="*/ 32 w 146"/>
                  <a:gd name="T23" fmla="*/ 40 h 208"/>
                  <a:gd name="T24" fmla="*/ 32 w 146"/>
                  <a:gd name="T25" fmla="*/ 44 h 208"/>
                  <a:gd name="T26" fmla="*/ 26 w 146"/>
                  <a:gd name="T27" fmla="*/ 44 h 208"/>
                  <a:gd name="T28" fmla="*/ 46 w 146"/>
                  <a:gd name="T29" fmla="*/ 70 h 208"/>
                  <a:gd name="T30" fmla="*/ 38 w 146"/>
                  <a:gd name="T31" fmla="*/ 58 h 208"/>
                  <a:gd name="T32" fmla="*/ 40 w 146"/>
                  <a:gd name="T33" fmla="*/ 56 h 208"/>
                  <a:gd name="T34" fmla="*/ 44 w 146"/>
                  <a:gd name="T35" fmla="*/ 56 h 208"/>
                  <a:gd name="T36" fmla="*/ 52 w 146"/>
                  <a:gd name="T37" fmla="*/ 68 h 208"/>
                  <a:gd name="T38" fmla="*/ 50 w 146"/>
                  <a:gd name="T39" fmla="*/ 72 h 208"/>
                  <a:gd name="T40" fmla="*/ 46 w 146"/>
                  <a:gd name="T41" fmla="*/ 70 h 208"/>
                  <a:gd name="T42" fmla="*/ 66 w 146"/>
                  <a:gd name="T43" fmla="*/ 98 h 208"/>
                  <a:gd name="T44" fmla="*/ 58 w 146"/>
                  <a:gd name="T45" fmla="*/ 86 h 208"/>
                  <a:gd name="T46" fmla="*/ 58 w 146"/>
                  <a:gd name="T47" fmla="*/ 84 h 208"/>
                  <a:gd name="T48" fmla="*/ 62 w 146"/>
                  <a:gd name="T49" fmla="*/ 84 h 208"/>
                  <a:gd name="T50" fmla="*/ 70 w 146"/>
                  <a:gd name="T51" fmla="*/ 96 h 208"/>
                  <a:gd name="T52" fmla="*/ 70 w 146"/>
                  <a:gd name="T53" fmla="*/ 100 h 208"/>
                  <a:gd name="T54" fmla="*/ 66 w 146"/>
                  <a:gd name="T55" fmla="*/ 98 h 208"/>
                  <a:gd name="T56" fmla="*/ 86 w 146"/>
                  <a:gd name="T57" fmla="*/ 126 h 208"/>
                  <a:gd name="T58" fmla="*/ 78 w 146"/>
                  <a:gd name="T59" fmla="*/ 114 h 208"/>
                  <a:gd name="T60" fmla="*/ 78 w 146"/>
                  <a:gd name="T61" fmla="*/ 110 h 208"/>
                  <a:gd name="T62" fmla="*/ 80 w 146"/>
                  <a:gd name="T63" fmla="*/ 110 h 208"/>
                  <a:gd name="T64" fmla="*/ 88 w 146"/>
                  <a:gd name="T65" fmla="*/ 124 h 208"/>
                  <a:gd name="T66" fmla="*/ 88 w 146"/>
                  <a:gd name="T67" fmla="*/ 128 h 208"/>
                  <a:gd name="T68" fmla="*/ 86 w 146"/>
                  <a:gd name="T69" fmla="*/ 126 h 208"/>
                  <a:gd name="T70" fmla="*/ 104 w 146"/>
                  <a:gd name="T71" fmla="*/ 154 h 208"/>
                  <a:gd name="T72" fmla="*/ 96 w 146"/>
                  <a:gd name="T73" fmla="*/ 142 h 208"/>
                  <a:gd name="T74" fmla="*/ 98 w 146"/>
                  <a:gd name="T75" fmla="*/ 138 h 208"/>
                  <a:gd name="T76" fmla="*/ 100 w 146"/>
                  <a:gd name="T77" fmla="*/ 138 h 208"/>
                  <a:gd name="T78" fmla="*/ 108 w 146"/>
                  <a:gd name="T79" fmla="*/ 150 h 208"/>
                  <a:gd name="T80" fmla="*/ 106 w 146"/>
                  <a:gd name="T81" fmla="*/ 154 h 208"/>
                  <a:gd name="T82" fmla="*/ 104 w 146"/>
                  <a:gd name="T83" fmla="*/ 154 h 208"/>
                  <a:gd name="T84" fmla="*/ 124 w 146"/>
                  <a:gd name="T85" fmla="*/ 180 h 208"/>
                  <a:gd name="T86" fmla="*/ 114 w 146"/>
                  <a:gd name="T87" fmla="*/ 170 h 208"/>
                  <a:gd name="T88" fmla="*/ 114 w 146"/>
                  <a:gd name="T89" fmla="*/ 166 h 208"/>
                  <a:gd name="T90" fmla="*/ 118 w 146"/>
                  <a:gd name="T91" fmla="*/ 166 h 208"/>
                  <a:gd name="T92" fmla="*/ 126 w 146"/>
                  <a:gd name="T93" fmla="*/ 178 h 208"/>
                  <a:gd name="T94" fmla="*/ 126 w 146"/>
                  <a:gd name="T95" fmla="*/ 180 h 208"/>
                  <a:gd name="T96" fmla="*/ 124 w 146"/>
                  <a:gd name="T97" fmla="*/ 180 h 208"/>
                  <a:gd name="T98" fmla="*/ 142 w 146"/>
                  <a:gd name="T99" fmla="*/ 208 h 208"/>
                  <a:gd name="T100" fmla="*/ 134 w 146"/>
                  <a:gd name="T101" fmla="*/ 198 h 208"/>
                  <a:gd name="T102" fmla="*/ 134 w 146"/>
                  <a:gd name="T103" fmla="*/ 194 h 208"/>
                  <a:gd name="T104" fmla="*/ 138 w 146"/>
                  <a:gd name="T105" fmla="*/ 194 h 208"/>
                  <a:gd name="T106" fmla="*/ 146 w 146"/>
                  <a:gd name="T107" fmla="*/ 206 h 208"/>
                  <a:gd name="T108" fmla="*/ 146 w 146"/>
                  <a:gd name="T109" fmla="*/ 208 h 208"/>
                  <a:gd name="T110" fmla="*/ 142 w 146"/>
                  <a:gd name="T111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8" y="16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4" y="2"/>
                    </a:lnTo>
                    <a:lnTo>
                      <a:pt x="12" y="12"/>
                    </a:lnTo>
                    <a:lnTo>
                      <a:pt x="12" y="16"/>
                    </a:lnTo>
                    <a:lnTo>
                      <a:pt x="8" y="16"/>
                    </a:lnTo>
                    <a:close/>
                    <a:moveTo>
                      <a:pt x="26" y="44"/>
                    </a:moveTo>
                    <a:lnTo>
                      <a:pt x="18" y="30"/>
                    </a:lnTo>
                    <a:lnTo>
                      <a:pt x="20" y="28"/>
                    </a:lnTo>
                    <a:lnTo>
                      <a:pt x="24" y="30"/>
                    </a:lnTo>
                    <a:lnTo>
                      <a:pt x="32" y="40"/>
                    </a:lnTo>
                    <a:lnTo>
                      <a:pt x="32" y="44"/>
                    </a:lnTo>
                    <a:lnTo>
                      <a:pt x="26" y="44"/>
                    </a:lnTo>
                    <a:close/>
                    <a:moveTo>
                      <a:pt x="46" y="70"/>
                    </a:moveTo>
                    <a:lnTo>
                      <a:pt x="38" y="58"/>
                    </a:lnTo>
                    <a:lnTo>
                      <a:pt x="40" y="56"/>
                    </a:lnTo>
                    <a:lnTo>
                      <a:pt x="44" y="56"/>
                    </a:lnTo>
                    <a:lnTo>
                      <a:pt x="52" y="68"/>
                    </a:lnTo>
                    <a:lnTo>
                      <a:pt x="50" y="72"/>
                    </a:lnTo>
                    <a:lnTo>
                      <a:pt x="46" y="70"/>
                    </a:lnTo>
                    <a:close/>
                    <a:moveTo>
                      <a:pt x="66" y="98"/>
                    </a:moveTo>
                    <a:lnTo>
                      <a:pt x="58" y="86"/>
                    </a:lnTo>
                    <a:lnTo>
                      <a:pt x="58" y="84"/>
                    </a:lnTo>
                    <a:lnTo>
                      <a:pt x="62" y="84"/>
                    </a:lnTo>
                    <a:lnTo>
                      <a:pt x="70" y="96"/>
                    </a:lnTo>
                    <a:lnTo>
                      <a:pt x="70" y="100"/>
                    </a:lnTo>
                    <a:lnTo>
                      <a:pt x="66" y="98"/>
                    </a:lnTo>
                    <a:close/>
                    <a:moveTo>
                      <a:pt x="86" y="126"/>
                    </a:moveTo>
                    <a:lnTo>
                      <a:pt x="78" y="114"/>
                    </a:lnTo>
                    <a:lnTo>
                      <a:pt x="78" y="110"/>
                    </a:lnTo>
                    <a:lnTo>
                      <a:pt x="80" y="110"/>
                    </a:lnTo>
                    <a:lnTo>
                      <a:pt x="88" y="124"/>
                    </a:lnTo>
                    <a:lnTo>
                      <a:pt x="88" y="128"/>
                    </a:lnTo>
                    <a:lnTo>
                      <a:pt x="86" y="126"/>
                    </a:lnTo>
                    <a:close/>
                    <a:moveTo>
                      <a:pt x="104" y="154"/>
                    </a:moveTo>
                    <a:lnTo>
                      <a:pt x="96" y="142"/>
                    </a:lnTo>
                    <a:lnTo>
                      <a:pt x="98" y="138"/>
                    </a:lnTo>
                    <a:lnTo>
                      <a:pt x="100" y="138"/>
                    </a:lnTo>
                    <a:lnTo>
                      <a:pt x="108" y="150"/>
                    </a:lnTo>
                    <a:lnTo>
                      <a:pt x="106" y="154"/>
                    </a:lnTo>
                    <a:lnTo>
                      <a:pt x="104" y="154"/>
                    </a:lnTo>
                    <a:close/>
                    <a:moveTo>
                      <a:pt x="124" y="180"/>
                    </a:moveTo>
                    <a:lnTo>
                      <a:pt x="114" y="170"/>
                    </a:lnTo>
                    <a:lnTo>
                      <a:pt x="114" y="166"/>
                    </a:lnTo>
                    <a:lnTo>
                      <a:pt x="118" y="166"/>
                    </a:lnTo>
                    <a:lnTo>
                      <a:pt x="126" y="178"/>
                    </a:lnTo>
                    <a:lnTo>
                      <a:pt x="126" y="180"/>
                    </a:lnTo>
                    <a:lnTo>
                      <a:pt x="124" y="180"/>
                    </a:lnTo>
                    <a:close/>
                    <a:moveTo>
                      <a:pt x="142" y="208"/>
                    </a:moveTo>
                    <a:lnTo>
                      <a:pt x="134" y="198"/>
                    </a:lnTo>
                    <a:lnTo>
                      <a:pt x="134" y="194"/>
                    </a:lnTo>
                    <a:lnTo>
                      <a:pt x="138" y="194"/>
                    </a:lnTo>
                    <a:lnTo>
                      <a:pt x="146" y="206"/>
                    </a:lnTo>
                    <a:lnTo>
                      <a:pt x="146" y="208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79" name="Freeform 25"/>
              <p:cNvSpPr>
                <a:spLocks noEditPoints="1"/>
              </p:cNvSpPr>
              <p:nvPr/>
            </p:nvSpPr>
            <p:spPr bwMode="auto">
              <a:xfrm>
                <a:off x="5695950" y="2954114"/>
                <a:ext cx="228600" cy="330200"/>
              </a:xfrm>
              <a:custGeom>
                <a:avLst/>
                <a:gdLst>
                  <a:gd name="T0" fmla="*/ 8 w 144"/>
                  <a:gd name="T1" fmla="*/ 16 h 208"/>
                  <a:gd name="T2" fmla="*/ 0 w 144"/>
                  <a:gd name="T3" fmla="*/ 2 h 208"/>
                  <a:gd name="T4" fmla="*/ 0 w 144"/>
                  <a:gd name="T5" fmla="*/ 0 h 208"/>
                  <a:gd name="T6" fmla="*/ 2 w 144"/>
                  <a:gd name="T7" fmla="*/ 2 h 208"/>
                  <a:gd name="T8" fmla="*/ 10 w 144"/>
                  <a:gd name="T9" fmla="*/ 12 h 208"/>
                  <a:gd name="T10" fmla="*/ 10 w 144"/>
                  <a:gd name="T11" fmla="*/ 16 h 208"/>
                  <a:gd name="T12" fmla="*/ 8 w 144"/>
                  <a:gd name="T13" fmla="*/ 16 h 208"/>
                  <a:gd name="T14" fmla="*/ 28 w 144"/>
                  <a:gd name="T15" fmla="*/ 42 h 208"/>
                  <a:gd name="T16" fmla="*/ 18 w 144"/>
                  <a:gd name="T17" fmla="*/ 30 h 208"/>
                  <a:gd name="T18" fmla="*/ 18 w 144"/>
                  <a:gd name="T19" fmla="*/ 28 h 208"/>
                  <a:gd name="T20" fmla="*/ 22 w 144"/>
                  <a:gd name="T21" fmla="*/ 28 h 208"/>
                  <a:gd name="T22" fmla="*/ 30 w 144"/>
                  <a:gd name="T23" fmla="*/ 40 h 208"/>
                  <a:gd name="T24" fmla="*/ 30 w 144"/>
                  <a:gd name="T25" fmla="*/ 44 h 208"/>
                  <a:gd name="T26" fmla="*/ 28 w 144"/>
                  <a:gd name="T27" fmla="*/ 42 h 208"/>
                  <a:gd name="T28" fmla="*/ 46 w 144"/>
                  <a:gd name="T29" fmla="*/ 70 h 208"/>
                  <a:gd name="T30" fmla="*/ 36 w 144"/>
                  <a:gd name="T31" fmla="*/ 58 h 208"/>
                  <a:gd name="T32" fmla="*/ 38 w 144"/>
                  <a:gd name="T33" fmla="*/ 54 h 208"/>
                  <a:gd name="T34" fmla="*/ 42 w 144"/>
                  <a:gd name="T35" fmla="*/ 54 h 208"/>
                  <a:gd name="T36" fmla="*/ 50 w 144"/>
                  <a:gd name="T37" fmla="*/ 68 h 208"/>
                  <a:gd name="T38" fmla="*/ 48 w 144"/>
                  <a:gd name="T39" fmla="*/ 72 h 208"/>
                  <a:gd name="T40" fmla="*/ 46 w 144"/>
                  <a:gd name="T41" fmla="*/ 70 h 208"/>
                  <a:gd name="T42" fmla="*/ 64 w 144"/>
                  <a:gd name="T43" fmla="*/ 98 h 208"/>
                  <a:gd name="T44" fmla="*/ 56 w 144"/>
                  <a:gd name="T45" fmla="*/ 86 h 208"/>
                  <a:gd name="T46" fmla="*/ 56 w 144"/>
                  <a:gd name="T47" fmla="*/ 82 h 208"/>
                  <a:gd name="T48" fmla="*/ 62 w 144"/>
                  <a:gd name="T49" fmla="*/ 82 h 208"/>
                  <a:gd name="T50" fmla="*/ 70 w 144"/>
                  <a:gd name="T51" fmla="*/ 96 h 208"/>
                  <a:gd name="T52" fmla="*/ 68 w 144"/>
                  <a:gd name="T53" fmla="*/ 100 h 208"/>
                  <a:gd name="T54" fmla="*/ 64 w 144"/>
                  <a:gd name="T55" fmla="*/ 98 h 208"/>
                  <a:gd name="T56" fmla="*/ 84 w 144"/>
                  <a:gd name="T57" fmla="*/ 126 h 208"/>
                  <a:gd name="T58" fmla="*/ 76 w 144"/>
                  <a:gd name="T59" fmla="*/ 114 h 208"/>
                  <a:gd name="T60" fmla="*/ 76 w 144"/>
                  <a:gd name="T61" fmla="*/ 110 h 208"/>
                  <a:gd name="T62" fmla="*/ 80 w 144"/>
                  <a:gd name="T63" fmla="*/ 110 h 208"/>
                  <a:gd name="T64" fmla="*/ 88 w 144"/>
                  <a:gd name="T65" fmla="*/ 122 h 208"/>
                  <a:gd name="T66" fmla="*/ 88 w 144"/>
                  <a:gd name="T67" fmla="*/ 126 h 208"/>
                  <a:gd name="T68" fmla="*/ 84 w 144"/>
                  <a:gd name="T69" fmla="*/ 126 h 208"/>
                  <a:gd name="T70" fmla="*/ 104 w 144"/>
                  <a:gd name="T71" fmla="*/ 152 h 208"/>
                  <a:gd name="T72" fmla="*/ 96 w 144"/>
                  <a:gd name="T73" fmla="*/ 142 h 208"/>
                  <a:gd name="T74" fmla="*/ 96 w 144"/>
                  <a:gd name="T75" fmla="*/ 138 h 208"/>
                  <a:gd name="T76" fmla="*/ 98 w 144"/>
                  <a:gd name="T77" fmla="*/ 138 h 208"/>
                  <a:gd name="T78" fmla="*/ 108 w 144"/>
                  <a:gd name="T79" fmla="*/ 150 h 208"/>
                  <a:gd name="T80" fmla="*/ 108 w 144"/>
                  <a:gd name="T81" fmla="*/ 152 h 208"/>
                  <a:gd name="T82" fmla="*/ 104 w 144"/>
                  <a:gd name="T83" fmla="*/ 152 h 208"/>
                  <a:gd name="T84" fmla="*/ 122 w 144"/>
                  <a:gd name="T85" fmla="*/ 180 h 208"/>
                  <a:gd name="T86" fmla="*/ 114 w 144"/>
                  <a:gd name="T87" fmla="*/ 170 h 208"/>
                  <a:gd name="T88" fmla="*/ 116 w 144"/>
                  <a:gd name="T89" fmla="*/ 166 h 208"/>
                  <a:gd name="T90" fmla="*/ 118 w 144"/>
                  <a:gd name="T91" fmla="*/ 166 h 208"/>
                  <a:gd name="T92" fmla="*/ 126 w 144"/>
                  <a:gd name="T93" fmla="*/ 178 h 208"/>
                  <a:gd name="T94" fmla="*/ 124 w 144"/>
                  <a:gd name="T95" fmla="*/ 180 h 208"/>
                  <a:gd name="T96" fmla="*/ 122 w 144"/>
                  <a:gd name="T97" fmla="*/ 180 h 208"/>
                  <a:gd name="T98" fmla="*/ 142 w 144"/>
                  <a:gd name="T99" fmla="*/ 208 h 208"/>
                  <a:gd name="T100" fmla="*/ 134 w 144"/>
                  <a:gd name="T101" fmla="*/ 196 h 208"/>
                  <a:gd name="T102" fmla="*/ 134 w 144"/>
                  <a:gd name="T103" fmla="*/ 194 h 208"/>
                  <a:gd name="T104" fmla="*/ 136 w 144"/>
                  <a:gd name="T105" fmla="*/ 194 h 208"/>
                  <a:gd name="T106" fmla="*/ 144 w 144"/>
                  <a:gd name="T107" fmla="*/ 206 h 208"/>
                  <a:gd name="T108" fmla="*/ 144 w 144"/>
                  <a:gd name="T109" fmla="*/ 208 h 208"/>
                  <a:gd name="T110" fmla="*/ 142 w 144"/>
                  <a:gd name="T111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208">
                    <a:moveTo>
                      <a:pt x="8" y="16"/>
                    </a:moveTo>
                    <a:lnTo>
                      <a:pt x="0" y="2"/>
                    </a:lnTo>
                    <a:lnTo>
                      <a:pt x="0" y="0"/>
                    </a:lnTo>
                    <a:lnTo>
                      <a:pt x="2" y="2"/>
                    </a:lnTo>
                    <a:lnTo>
                      <a:pt x="10" y="12"/>
                    </a:lnTo>
                    <a:lnTo>
                      <a:pt x="10" y="16"/>
                    </a:lnTo>
                    <a:lnTo>
                      <a:pt x="8" y="16"/>
                    </a:lnTo>
                    <a:close/>
                    <a:moveTo>
                      <a:pt x="28" y="42"/>
                    </a:moveTo>
                    <a:lnTo>
                      <a:pt x="18" y="30"/>
                    </a:lnTo>
                    <a:lnTo>
                      <a:pt x="18" y="28"/>
                    </a:lnTo>
                    <a:lnTo>
                      <a:pt x="22" y="28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8" y="42"/>
                    </a:lnTo>
                    <a:close/>
                    <a:moveTo>
                      <a:pt x="46" y="70"/>
                    </a:moveTo>
                    <a:lnTo>
                      <a:pt x="36" y="58"/>
                    </a:lnTo>
                    <a:lnTo>
                      <a:pt x="38" y="54"/>
                    </a:lnTo>
                    <a:lnTo>
                      <a:pt x="42" y="54"/>
                    </a:lnTo>
                    <a:lnTo>
                      <a:pt x="50" y="68"/>
                    </a:lnTo>
                    <a:lnTo>
                      <a:pt x="48" y="72"/>
                    </a:lnTo>
                    <a:lnTo>
                      <a:pt x="46" y="70"/>
                    </a:lnTo>
                    <a:close/>
                    <a:moveTo>
                      <a:pt x="64" y="98"/>
                    </a:moveTo>
                    <a:lnTo>
                      <a:pt x="56" y="86"/>
                    </a:lnTo>
                    <a:lnTo>
                      <a:pt x="56" y="82"/>
                    </a:lnTo>
                    <a:lnTo>
                      <a:pt x="62" y="82"/>
                    </a:lnTo>
                    <a:lnTo>
                      <a:pt x="70" y="96"/>
                    </a:lnTo>
                    <a:lnTo>
                      <a:pt x="68" y="100"/>
                    </a:lnTo>
                    <a:lnTo>
                      <a:pt x="64" y="98"/>
                    </a:lnTo>
                    <a:close/>
                    <a:moveTo>
                      <a:pt x="84" y="126"/>
                    </a:moveTo>
                    <a:lnTo>
                      <a:pt x="76" y="114"/>
                    </a:lnTo>
                    <a:lnTo>
                      <a:pt x="76" y="110"/>
                    </a:lnTo>
                    <a:lnTo>
                      <a:pt x="80" y="110"/>
                    </a:lnTo>
                    <a:lnTo>
                      <a:pt x="88" y="122"/>
                    </a:lnTo>
                    <a:lnTo>
                      <a:pt x="88" y="126"/>
                    </a:lnTo>
                    <a:lnTo>
                      <a:pt x="84" y="126"/>
                    </a:lnTo>
                    <a:close/>
                    <a:moveTo>
                      <a:pt x="104" y="152"/>
                    </a:moveTo>
                    <a:lnTo>
                      <a:pt x="96" y="142"/>
                    </a:lnTo>
                    <a:lnTo>
                      <a:pt x="96" y="138"/>
                    </a:lnTo>
                    <a:lnTo>
                      <a:pt x="98" y="138"/>
                    </a:lnTo>
                    <a:lnTo>
                      <a:pt x="108" y="150"/>
                    </a:lnTo>
                    <a:lnTo>
                      <a:pt x="108" y="152"/>
                    </a:lnTo>
                    <a:lnTo>
                      <a:pt x="104" y="152"/>
                    </a:lnTo>
                    <a:close/>
                    <a:moveTo>
                      <a:pt x="122" y="180"/>
                    </a:moveTo>
                    <a:lnTo>
                      <a:pt x="114" y="170"/>
                    </a:lnTo>
                    <a:lnTo>
                      <a:pt x="116" y="166"/>
                    </a:lnTo>
                    <a:lnTo>
                      <a:pt x="118" y="166"/>
                    </a:lnTo>
                    <a:lnTo>
                      <a:pt x="126" y="178"/>
                    </a:lnTo>
                    <a:lnTo>
                      <a:pt x="124" y="180"/>
                    </a:lnTo>
                    <a:lnTo>
                      <a:pt x="122" y="180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4" y="194"/>
                    </a:lnTo>
                    <a:lnTo>
                      <a:pt x="136" y="194"/>
                    </a:lnTo>
                    <a:lnTo>
                      <a:pt x="144" y="206"/>
                    </a:lnTo>
                    <a:lnTo>
                      <a:pt x="144" y="208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0" name="Freeform 26"/>
              <p:cNvSpPr>
                <a:spLocks noEditPoints="1"/>
              </p:cNvSpPr>
              <p:nvPr/>
            </p:nvSpPr>
            <p:spPr bwMode="auto">
              <a:xfrm>
                <a:off x="5451475" y="2604864"/>
                <a:ext cx="231775" cy="330200"/>
              </a:xfrm>
              <a:custGeom>
                <a:avLst/>
                <a:gdLst>
                  <a:gd name="T0" fmla="*/ 8 w 146"/>
                  <a:gd name="T1" fmla="*/ 14 h 208"/>
                  <a:gd name="T2" fmla="*/ 0 w 146"/>
                  <a:gd name="T3" fmla="*/ 2 h 208"/>
                  <a:gd name="T4" fmla="*/ 2 w 146"/>
                  <a:gd name="T5" fmla="*/ 0 h 208"/>
                  <a:gd name="T6" fmla="*/ 4 w 146"/>
                  <a:gd name="T7" fmla="*/ 0 h 208"/>
                  <a:gd name="T8" fmla="*/ 12 w 146"/>
                  <a:gd name="T9" fmla="*/ 12 h 208"/>
                  <a:gd name="T10" fmla="*/ 12 w 146"/>
                  <a:gd name="T11" fmla="*/ 16 h 208"/>
                  <a:gd name="T12" fmla="*/ 8 w 146"/>
                  <a:gd name="T13" fmla="*/ 14 h 208"/>
                  <a:gd name="T14" fmla="*/ 28 w 146"/>
                  <a:gd name="T15" fmla="*/ 42 h 208"/>
                  <a:gd name="T16" fmla="*/ 20 w 146"/>
                  <a:gd name="T17" fmla="*/ 30 h 208"/>
                  <a:gd name="T18" fmla="*/ 20 w 146"/>
                  <a:gd name="T19" fmla="*/ 26 h 208"/>
                  <a:gd name="T20" fmla="*/ 22 w 146"/>
                  <a:gd name="T21" fmla="*/ 26 h 208"/>
                  <a:gd name="T22" fmla="*/ 30 w 146"/>
                  <a:gd name="T23" fmla="*/ 40 h 208"/>
                  <a:gd name="T24" fmla="*/ 30 w 146"/>
                  <a:gd name="T25" fmla="*/ 44 h 208"/>
                  <a:gd name="T26" fmla="*/ 28 w 146"/>
                  <a:gd name="T27" fmla="*/ 42 h 208"/>
                  <a:gd name="T28" fmla="*/ 48 w 146"/>
                  <a:gd name="T29" fmla="*/ 70 h 208"/>
                  <a:gd name="T30" fmla="*/ 40 w 146"/>
                  <a:gd name="T31" fmla="*/ 58 h 208"/>
                  <a:gd name="T32" fmla="*/ 40 w 146"/>
                  <a:gd name="T33" fmla="*/ 54 h 208"/>
                  <a:gd name="T34" fmla="*/ 42 w 146"/>
                  <a:gd name="T35" fmla="*/ 54 h 208"/>
                  <a:gd name="T36" fmla="*/ 50 w 146"/>
                  <a:gd name="T37" fmla="*/ 66 h 208"/>
                  <a:gd name="T38" fmla="*/ 50 w 146"/>
                  <a:gd name="T39" fmla="*/ 70 h 208"/>
                  <a:gd name="T40" fmla="*/ 48 w 146"/>
                  <a:gd name="T41" fmla="*/ 70 h 208"/>
                  <a:gd name="T42" fmla="*/ 66 w 146"/>
                  <a:gd name="T43" fmla="*/ 98 h 208"/>
                  <a:gd name="T44" fmla="*/ 58 w 146"/>
                  <a:gd name="T45" fmla="*/ 86 h 208"/>
                  <a:gd name="T46" fmla="*/ 58 w 146"/>
                  <a:gd name="T47" fmla="*/ 82 h 208"/>
                  <a:gd name="T48" fmla="*/ 62 w 146"/>
                  <a:gd name="T49" fmla="*/ 82 h 208"/>
                  <a:gd name="T50" fmla="*/ 70 w 146"/>
                  <a:gd name="T51" fmla="*/ 94 h 208"/>
                  <a:gd name="T52" fmla="*/ 68 w 146"/>
                  <a:gd name="T53" fmla="*/ 98 h 208"/>
                  <a:gd name="T54" fmla="*/ 66 w 146"/>
                  <a:gd name="T55" fmla="*/ 98 h 208"/>
                  <a:gd name="T56" fmla="*/ 84 w 146"/>
                  <a:gd name="T57" fmla="*/ 124 h 208"/>
                  <a:gd name="T58" fmla="*/ 76 w 146"/>
                  <a:gd name="T59" fmla="*/ 114 h 208"/>
                  <a:gd name="T60" fmla="*/ 76 w 146"/>
                  <a:gd name="T61" fmla="*/ 110 h 208"/>
                  <a:gd name="T62" fmla="*/ 80 w 146"/>
                  <a:gd name="T63" fmla="*/ 110 h 208"/>
                  <a:gd name="T64" fmla="*/ 88 w 146"/>
                  <a:gd name="T65" fmla="*/ 122 h 208"/>
                  <a:gd name="T66" fmla="*/ 88 w 146"/>
                  <a:gd name="T67" fmla="*/ 124 h 208"/>
                  <a:gd name="T68" fmla="*/ 84 w 146"/>
                  <a:gd name="T69" fmla="*/ 124 h 208"/>
                  <a:gd name="T70" fmla="*/ 104 w 146"/>
                  <a:gd name="T71" fmla="*/ 152 h 208"/>
                  <a:gd name="T72" fmla="*/ 96 w 146"/>
                  <a:gd name="T73" fmla="*/ 142 h 208"/>
                  <a:gd name="T74" fmla="*/ 96 w 146"/>
                  <a:gd name="T75" fmla="*/ 138 h 208"/>
                  <a:gd name="T76" fmla="*/ 100 w 146"/>
                  <a:gd name="T77" fmla="*/ 138 h 208"/>
                  <a:gd name="T78" fmla="*/ 108 w 146"/>
                  <a:gd name="T79" fmla="*/ 150 h 208"/>
                  <a:gd name="T80" fmla="*/ 108 w 146"/>
                  <a:gd name="T81" fmla="*/ 152 h 208"/>
                  <a:gd name="T82" fmla="*/ 104 w 146"/>
                  <a:gd name="T83" fmla="*/ 152 h 208"/>
                  <a:gd name="T84" fmla="*/ 124 w 146"/>
                  <a:gd name="T85" fmla="*/ 180 h 208"/>
                  <a:gd name="T86" fmla="*/ 116 w 146"/>
                  <a:gd name="T87" fmla="*/ 168 h 208"/>
                  <a:gd name="T88" fmla="*/ 116 w 146"/>
                  <a:gd name="T89" fmla="*/ 164 h 208"/>
                  <a:gd name="T90" fmla="*/ 120 w 146"/>
                  <a:gd name="T91" fmla="*/ 166 h 208"/>
                  <a:gd name="T92" fmla="*/ 128 w 146"/>
                  <a:gd name="T93" fmla="*/ 178 h 208"/>
                  <a:gd name="T94" fmla="*/ 128 w 146"/>
                  <a:gd name="T95" fmla="*/ 180 h 208"/>
                  <a:gd name="T96" fmla="*/ 124 w 146"/>
                  <a:gd name="T97" fmla="*/ 180 h 208"/>
                  <a:gd name="T98" fmla="*/ 142 w 146"/>
                  <a:gd name="T99" fmla="*/ 208 h 208"/>
                  <a:gd name="T100" fmla="*/ 134 w 146"/>
                  <a:gd name="T101" fmla="*/ 196 h 208"/>
                  <a:gd name="T102" fmla="*/ 136 w 146"/>
                  <a:gd name="T103" fmla="*/ 192 h 208"/>
                  <a:gd name="T104" fmla="*/ 138 w 146"/>
                  <a:gd name="T105" fmla="*/ 194 h 208"/>
                  <a:gd name="T106" fmla="*/ 146 w 146"/>
                  <a:gd name="T107" fmla="*/ 204 h 208"/>
                  <a:gd name="T108" fmla="*/ 146 w 146"/>
                  <a:gd name="T109" fmla="*/ 208 h 208"/>
                  <a:gd name="T110" fmla="*/ 142 w 146"/>
                  <a:gd name="T111" fmla="*/ 208 h 2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08">
                    <a:moveTo>
                      <a:pt x="8" y="14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4" y="0"/>
                    </a:lnTo>
                    <a:lnTo>
                      <a:pt x="12" y="12"/>
                    </a:lnTo>
                    <a:lnTo>
                      <a:pt x="12" y="16"/>
                    </a:lnTo>
                    <a:lnTo>
                      <a:pt x="8" y="14"/>
                    </a:lnTo>
                    <a:close/>
                    <a:moveTo>
                      <a:pt x="28" y="42"/>
                    </a:moveTo>
                    <a:lnTo>
                      <a:pt x="20" y="30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30" y="40"/>
                    </a:lnTo>
                    <a:lnTo>
                      <a:pt x="30" y="44"/>
                    </a:lnTo>
                    <a:lnTo>
                      <a:pt x="28" y="42"/>
                    </a:lnTo>
                    <a:close/>
                    <a:moveTo>
                      <a:pt x="48" y="70"/>
                    </a:moveTo>
                    <a:lnTo>
                      <a:pt x="40" y="58"/>
                    </a:lnTo>
                    <a:lnTo>
                      <a:pt x="40" y="54"/>
                    </a:lnTo>
                    <a:lnTo>
                      <a:pt x="42" y="54"/>
                    </a:lnTo>
                    <a:lnTo>
                      <a:pt x="50" y="66"/>
                    </a:lnTo>
                    <a:lnTo>
                      <a:pt x="50" y="70"/>
                    </a:lnTo>
                    <a:lnTo>
                      <a:pt x="48" y="70"/>
                    </a:lnTo>
                    <a:close/>
                    <a:moveTo>
                      <a:pt x="66" y="98"/>
                    </a:moveTo>
                    <a:lnTo>
                      <a:pt x="58" y="86"/>
                    </a:lnTo>
                    <a:lnTo>
                      <a:pt x="58" y="82"/>
                    </a:lnTo>
                    <a:lnTo>
                      <a:pt x="62" y="82"/>
                    </a:lnTo>
                    <a:lnTo>
                      <a:pt x="70" y="94"/>
                    </a:lnTo>
                    <a:lnTo>
                      <a:pt x="68" y="98"/>
                    </a:lnTo>
                    <a:lnTo>
                      <a:pt x="66" y="98"/>
                    </a:lnTo>
                    <a:close/>
                    <a:moveTo>
                      <a:pt x="84" y="124"/>
                    </a:moveTo>
                    <a:lnTo>
                      <a:pt x="76" y="114"/>
                    </a:lnTo>
                    <a:lnTo>
                      <a:pt x="76" y="110"/>
                    </a:lnTo>
                    <a:lnTo>
                      <a:pt x="80" y="110"/>
                    </a:lnTo>
                    <a:lnTo>
                      <a:pt x="88" y="122"/>
                    </a:lnTo>
                    <a:lnTo>
                      <a:pt x="88" y="124"/>
                    </a:lnTo>
                    <a:lnTo>
                      <a:pt x="84" y="124"/>
                    </a:lnTo>
                    <a:close/>
                    <a:moveTo>
                      <a:pt x="104" y="152"/>
                    </a:moveTo>
                    <a:lnTo>
                      <a:pt x="96" y="142"/>
                    </a:lnTo>
                    <a:lnTo>
                      <a:pt x="96" y="138"/>
                    </a:lnTo>
                    <a:lnTo>
                      <a:pt x="100" y="138"/>
                    </a:lnTo>
                    <a:lnTo>
                      <a:pt x="108" y="150"/>
                    </a:lnTo>
                    <a:lnTo>
                      <a:pt x="108" y="152"/>
                    </a:lnTo>
                    <a:lnTo>
                      <a:pt x="104" y="152"/>
                    </a:lnTo>
                    <a:close/>
                    <a:moveTo>
                      <a:pt x="124" y="180"/>
                    </a:moveTo>
                    <a:lnTo>
                      <a:pt x="116" y="168"/>
                    </a:lnTo>
                    <a:lnTo>
                      <a:pt x="116" y="164"/>
                    </a:lnTo>
                    <a:lnTo>
                      <a:pt x="120" y="166"/>
                    </a:lnTo>
                    <a:lnTo>
                      <a:pt x="128" y="178"/>
                    </a:lnTo>
                    <a:lnTo>
                      <a:pt x="128" y="180"/>
                    </a:lnTo>
                    <a:lnTo>
                      <a:pt x="124" y="180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6" y="192"/>
                    </a:lnTo>
                    <a:lnTo>
                      <a:pt x="138" y="194"/>
                    </a:lnTo>
                    <a:lnTo>
                      <a:pt x="146" y="204"/>
                    </a:lnTo>
                    <a:lnTo>
                      <a:pt x="146" y="208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1" name="Freeform 27"/>
              <p:cNvSpPr>
                <a:spLocks noEditPoints="1"/>
              </p:cNvSpPr>
              <p:nvPr/>
            </p:nvSpPr>
            <p:spPr bwMode="auto">
              <a:xfrm>
                <a:off x="5207000" y="2252439"/>
                <a:ext cx="234950" cy="333375"/>
              </a:xfrm>
              <a:custGeom>
                <a:avLst/>
                <a:gdLst>
                  <a:gd name="T0" fmla="*/ 8 w 148"/>
                  <a:gd name="T1" fmla="*/ 16 h 210"/>
                  <a:gd name="T2" fmla="*/ 0 w 148"/>
                  <a:gd name="T3" fmla="*/ 4 h 210"/>
                  <a:gd name="T4" fmla="*/ 2 w 148"/>
                  <a:gd name="T5" fmla="*/ 0 h 210"/>
                  <a:gd name="T6" fmla="*/ 6 w 148"/>
                  <a:gd name="T7" fmla="*/ 0 h 210"/>
                  <a:gd name="T8" fmla="*/ 14 w 148"/>
                  <a:gd name="T9" fmla="*/ 14 h 210"/>
                  <a:gd name="T10" fmla="*/ 12 w 148"/>
                  <a:gd name="T11" fmla="*/ 18 h 210"/>
                  <a:gd name="T12" fmla="*/ 8 w 148"/>
                  <a:gd name="T13" fmla="*/ 16 h 210"/>
                  <a:gd name="T14" fmla="*/ 28 w 148"/>
                  <a:gd name="T15" fmla="*/ 44 h 210"/>
                  <a:gd name="T16" fmla="*/ 20 w 148"/>
                  <a:gd name="T17" fmla="*/ 32 h 210"/>
                  <a:gd name="T18" fmla="*/ 20 w 148"/>
                  <a:gd name="T19" fmla="*/ 28 h 210"/>
                  <a:gd name="T20" fmla="*/ 24 w 148"/>
                  <a:gd name="T21" fmla="*/ 28 h 210"/>
                  <a:gd name="T22" fmla="*/ 34 w 148"/>
                  <a:gd name="T23" fmla="*/ 40 h 210"/>
                  <a:gd name="T24" fmla="*/ 32 w 148"/>
                  <a:gd name="T25" fmla="*/ 44 h 210"/>
                  <a:gd name="T26" fmla="*/ 28 w 148"/>
                  <a:gd name="T27" fmla="*/ 44 h 210"/>
                  <a:gd name="T28" fmla="*/ 48 w 148"/>
                  <a:gd name="T29" fmla="*/ 72 h 210"/>
                  <a:gd name="T30" fmla="*/ 40 w 148"/>
                  <a:gd name="T31" fmla="*/ 60 h 210"/>
                  <a:gd name="T32" fmla="*/ 40 w 148"/>
                  <a:gd name="T33" fmla="*/ 56 h 210"/>
                  <a:gd name="T34" fmla="*/ 42 w 148"/>
                  <a:gd name="T35" fmla="*/ 56 h 210"/>
                  <a:gd name="T36" fmla="*/ 52 w 148"/>
                  <a:gd name="T37" fmla="*/ 68 h 210"/>
                  <a:gd name="T38" fmla="*/ 52 w 148"/>
                  <a:gd name="T39" fmla="*/ 72 h 210"/>
                  <a:gd name="T40" fmla="*/ 48 w 148"/>
                  <a:gd name="T41" fmla="*/ 72 h 210"/>
                  <a:gd name="T42" fmla="*/ 68 w 148"/>
                  <a:gd name="T43" fmla="*/ 98 h 210"/>
                  <a:gd name="T44" fmla="*/ 60 w 148"/>
                  <a:gd name="T45" fmla="*/ 88 h 210"/>
                  <a:gd name="T46" fmla="*/ 60 w 148"/>
                  <a:gd name="T47" fmla="*/ 84 h 210"/>
                  <a:gd name="T48" fmla="*/ 62 w 148"/>
                  <a:gd name="T49" fmla="*/ 84 h 210"/>
                  <a:gd name="T50" fmla="*/ 70 w 148"/>
                  <a:gd name="T51" fmla="*/ 96 h 210"/>
                  <a:gd name="T52" fmla="*/ 70 w 148"/>
                  <a:gd name="T53" fmla="*/ 98 h 210"/>
                  <a:gd name="T54" fmla="*/ 68 w 148"/>
                  <a:gd name="T55" fmla="*/ 98 h 210"/>
                  <a:gd name="T56" fmla="*/ 86 w 148"/>
                  <a:gd name="T57" fmla="*/ 126 h 210"/>
                  <a:gd name="T58" fmla="*/ 78 w 148"/>
                  <a:gd name="T59" fmla="*/ 116 h 210"/>
                  <a:gd name="T60" fmla="*/ 78 w 148"/>
                  <a:gd name="T61" fmla="*/ 112 h 210"/>
                  <a:gd name="T62" fmla="*/ 82 w 148"/>
                  <a:gd name="T63" fmla="*/ 112 h 210"/>
                  <a:gd name="T64" fmla="*/ 90 w 148"/>
                  <a:gd name="T65" fmla="*/ 124 h 210"/>
                  <a:gd name="T66" fmla="*/ 88 w 148"/>
                  <a:gd name="T67" fmla="*/ 126 h 210"/>
                  <a:gd name="T68" fmla="*/ 86 w 148"/>
                  <a:gd name="T69" fmla="*/ 126 h 210"/>
                  <a:gd name="T70" fmla="*/ 104 w 148"/>
                  <a:gd name="T71" fmla="*/ 154 h 210"/>
                  <a:gd name="T72" fmla="*/ 96 w 148"/>
                  <a:gd name="T73" fmla="*/ 142 h 210"/>
                  <a:gd name="T74" fmla="*/ 96 w 148"/>
                  <a:gd name="T75" fmla="*/ 138 h 210"/>
                  <a:gd name="T76" fmla="*/ 100 w 148"/>
                  <a:gd name="T77" fmla="*/ 140 h 210"/>
                  <a:gd name="T78" fmla="*/ 108 w 148"/>
                  <a:gd name="T79" fmla="*/ 152 h 210"/>
                  <a:gd name="T80" fmla="*/ 108 w 148"/>
                  <a:gd name="T81" fmla="*/ 154 h 210"/>
                  <a:gd name="T82" fmla="*/ 104 w 148"/>
                  <a:gd name="T83" fmla="*/ 154 h 210"/>
                  <a:gd name="T84" fmla="*/ 124 w 148"/>
                  <a:gd name="T85" fmla="*/ 182 h 210"/>
                  <a:gd name="T86" fmla="*/ 116 w 148"/>
                  <a:gd name="T87" fmla="*/ 168 h 210"/>
                  <a:gd name="T88" fmla="*/ 116 w 148"/>
                  <a:gd name="T89" fmla="*/ 166 h 210"/>
                  <a:gd name="T90" fmla="*/ 120 w 148"/>
                  <a:gd name="T91" fmla="*/ 168 h 210"/>
                  <a:gd name="T92" fmla="*/ 128 w 148"/>
                  <a:gd name="T93" fmla="*/ 178 h 210"/>
                  <a:gd name="T94" fmla="*/ 128 w 148"/>
                  <a:gd name="T95" fmla="*/ 182 h 210"/>
                  <a:gd name="T96" fmla="*/ 124 w 148"/>
                  <a:gd name="T97" fmla="*/ 182 h 210"/>
                  <a:gd name="T98" fmla="*/ 142 w 148"/>
                  <a:gd name="T99" fmla="*/ 208 h 210"/>
                  <a:gd name="T100" fmla="*/ 134 w 148"/>
                  <a:gd name="T101" fmla="*/ 196 h 210"/>
                  <a:gd name="T102" fmla="*/ 136 w 148"/>
                  <a:gd name="T103" fmla="*/ 194 h 210"/>
                  <a:gd name="T104" fmla="*/ 140 w 148"/>
                  <a:gd name="T105" fmla="*/ 196 h 210"/>
                  <a:gd name="T106" fmla="*/ 148 w 148"/>
                  <a:gd name="T107" fmla="*/ 206 h 210"/>
                  <a:gd name="T108" fmla="*/ 148 w 148"/>
                  <a:gd name="T109" fmla="*/ 210 h 210"/>
                  <a:gd name="T110" fmla="*/ 142 w 148"/>
                  <a:gd name="T111" fmla="*/ 20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8" h="210">
                    <a:moveTo>
                      <a:pt x="8" y="16"/>
                    </a:moveTo>
                    <a:lnTo>
                      <a:pt x="0" y="4"/>
                    </a:lnTo>
                    <a:lnTo>
                      <a:pt x="2" y="0"/>
                    </a:lnTo>
                    <a:lnTo>
                      <a:pt x="6" y="0"/>
                    </a:lnTo>
                    <a:lnTo>
                      <a:pt x="14" y="14"/>
                    </a:lnTo>
                    <a:lnTo>
                      <a:pt x="12" y="18"/>
                    </a:lnTo>
                    <a:lnTo>
                      <a:pt x="8" y="16"/>
                    </a:lnTo>
                    <a:close/>
                    <a:moveTo>
                      <a:pt x="28" y="44"/>
                    </a:moveTo>
                    <a:lnTo>
                      <a:pt x="20" y="32"/>
                    </a:lnTo>
                    <a:lnTo>
                      <a:pt x="20" y="28"/>
                    </a:lnTo>
                    <a:lnTo>
                      <a:pt x="24" y="28"/>
                    </a:lnTo>
                    <a:lnTo>
                      <a:pt x="34" y="40"/>
                    </a:lnTo>
                    <a:lnTo>
                      <a:pt x="32" y="44"/>
                    </a:lnTo>
                    <a:lnTo>
                      <a:pt x="28" y="44"/>
                    </a:lnTo>
                    <a:close/>
                    <a:moveTo>
                      <a:pt x="48" y="72"/>
                    </a:moveTo>
                    <a:lnTo>
                      <a:pt x="40" y="60"/>
                    </a:lnTo>
                    <a:lnTo>
                      <a:pt x="40" y="56"/>
                    </a:lnTo>
                    <a:lnTo>
                      <a:pt x="42" y="56"/>
                    </a:lnTo>
                    <a:lnTo>
                      <a:pt x="52" y="68"/>
                    </a:lnTo>
                    <a:lnTo>
                      <a:pt x="52" y="72"/>
                    </a:lnTo>
                    <a:lnTo>
                      <a:pt x="48" y="72"/>
                    </a:lnTo>
                    <a:close/>
                    <a:moveTo>
                      <a:pt x="68" y="98"/>
                    </a:moveTo>
                    <a:lnTo>
                      <a:pt x="60" y="88"/>
                    </a:lnTo>
                    <a:lnTo>
                      <a:pt x="60" y="84"/>
                    </a:lnTo>
                    <a:lnTo>
                      <a:pt x="62" y="84"/>
                    </a:lnTo>
                    <a:lnTo>
                      <a:pt x="70" y="96"/>
                    </a:lnTo>
                    <a:lnTo>
                      <a:pt x="70" y="98"/>
                    </a:lnTo>
                    <a:lnTo>
                      <a:pt x="68" y="98"/>
                    </a:lnTo>
                    <a:close/>
                    <a:moveTo>
                      <a:pt x="86" y="126"/>
                    </a:moveTo>
                    <a:lnTo>
                      <a:pt x="78" y="116"/>
                    </a:lnTo>
                    <a:lnTo>
                      <a:pt x="78" y="112"/>
                    </a:lnTo>
                    <a:lnTo>
                      <a:pt x="82" y="112"/>
                    </a:lnTo>
                    <a:lnTo>
                      <a:pt x="90" y="124"/>
                    </a:lnTo>
                    <a:lnTo>
                      <a:pt x="88" y="126"/>
                    </a:lnTo>
                    <a:lnTo>
                      <a:pt x="86" y="126"/>
                    </a:lnTo>
                    <a:close/>
                    <a:moveTo>
                      <a:pt x="104" y="154"/>
                    </a:moveTo>
                    <a:lnTo>
                      <a:pt x="96" y="142"/>
                    </a:lnTo>
                    <a:lnTo>
                      <a:pt x="96" y="138"/>
                    </a:lnTo>
                    <a:lnTo>
                      <a:pt x="100" y="140"/>
                    </a:lnTo>
                    <a:lnTo>
                      <a:pt x="108" y="152"/>
                    </a:lnTo>
                    <a:lnTo>
                      <a:pt x="108" y="154"/>
                    </a:lnTo>
                    <a:lnTo>
                      <a:pt x="104" y="154"/>
                    </a:lnTo>
                    <a:close/>
                    <a:moveTo>
                      <a:pt x="124" y="182"/>
                    </a:moveTo>
                    <a:lnTo>
                      <a:pt x="116" y="168"/>
                    </a:lnTo>
                    <a:lnTo>
                      <a:pt x="116" y="166"/>
                    </a:lnTo>
                    <a:lnTo>
                      <a:pt x="120" y="168"/>
                    </a:lnTo>
                    <a:lnTo>
                      <a:pt x="128" y="178"/>
                    </a:lnTo>
                    <a:lnTo>
                      <a:pt x="128" y="182"/>
                    </a:lnTo>
                    <a:lnTo>
                      <a:pt x="124" y="182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6" y="194"/>
                    </a:lnTo>
                    <a:lnTo>
                      <a:pt x="140" y="196"/>
                    </a:lnTo>
                    <a:lnTo>
                      <a:pt x="148" y="206"/>
                    </a:lnTo>
                    <a:lnTo>
                      <a:pt x="148" y="210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2" name="Freeform 28"/>
              <p:cNvSpPr>
                <a:spLocks noEditPoints="1"/>
              </p:cNvSpPr>
              <p:nvPr/>
            </p:nvSpPr>
            <p:spPr bwMode="auto">
              <a:xfrm>
                <a:off x="4965700" y="1903189"/>
                <a:ext cx="231775" cy="333375"/>
              </a:xfrm>
              <a:custGeom>
                <a:avLst/>
                <a:gdLst>
                  <a:gd name="T0" fmla="*/ 8 w 146"/>
                  <a:gd name="T1" fmla="*/ 16 h 210"/>
                  <a:gd name="T2" fmla="*/ 0 w 146"/>
                  <a:gd name="T3" fmla="*/ 4 h 210"/>
                  <a:gd name="T4" fmla="*/ 0 w 146"/>
                  <a:gd name="T5" fmla="*/ 0 h 210"/>
                  <a:gd name="T6" fmla="*/ 4 w 146"/>
                  <a:gd name="T7" fmla="*/ 0 h 210"/>
                  <a:gd name="T8" fmla="*/ 12 w 146"/>
                  <a:gd name="T9" fmla="*/ 12 h 210"/>
                  <a:gd name="T10" fmla="*/ 12 w 146"/>
                  <a:gd name="T11" fmla="*/ 16 h 210"/>
                  <a:gd name="T12" fmla="*/ 8 w 146"/>
                  <a:gd name="T13" fmla="*/ 16 h 210"/>
                  <a:gd name="T14" fmla="*/ 26 w 146"/>
                  <a:gd name="T15" fmla="*/ 42 h 210"/>
                  <a:gd name="T16" fmla="*/ 18 w 146"/>
                  <a:gd name="T17" fmla="*/ 32 h 210"/>
                  <a:gd name="T18" fmla="*/ 20 w 146"/>
                  <a:gd name="T19" fmla="*/ 28 h 210"/>
                  <a:gd name="T20" fmla="*/ 24 w 146"/>
                  <a:gd name="T21" fmla="*/ 28 h 210"/>
                  <a:gd name="T22" fmla="*/ 32 w 146"/>
                  <a:gd name="T23" fmla="*/ 40 h 210"/>
                  <a:gd name="T24" fmla="*/ 30 w 146"/>
                  <a:gd name="T25" fmla="*/ 42 h 210"/>
                  <a:gd name="T26" fmla="*/ 26 w 146"/>
                  <a:gd name="T27" fmla="*/ 42 h 210"/>
                  <a:gd name="T28" fmla="*/ 46 w 146"/>
                  <a:gd name="T29" fmla="*/ 70 h 210"/>
                  <a:gd name="T30" fmla="*/ 38 w 146"/>
                  <a:gd name="T31" fmla="*/ 60 h 210"/>
                  <a:gd name="T32" fmla="*/ 38 w 146"/>
                  <a:gd name="T33" fmla="*/ 56 h 210"/>
                  <a:gd name="T34" fmla="*/ 42 w 146"/>
                  <a:gd name="T35" fmla="*/ 56 h 210"/>
                  <a:gd name="T36" fmla="*/ 52 w 146"/>
                  <a:gd name="T37" fmla="*/ 68 h 210"/>
                  <a:gd name="T38" fmla="*/ 50 w 146"/>
                  <a:gd name="T39" fmla="*/ 70 h 210"/>
                  <a:gd name="T40" fmla="*/ 46 w 146"/>
                  <a:gd name="T41" fmla="*/ 70 h 210"/>
                  <a:gd name="T42" fmla="*/ 66 w 146"/>
                  <a:gd name="T43" fmla="*/ 98 h 210"/>
                  <a:gd name="T44" fmla="*/ 58 w 146"/>
                  <a:gd name="T45" fmla="*/ 88 h 210"/>
                  <a:gd name="T46" fmla="*/ 58 w 146"/>
                  <a:gd name="T47" fmla="*/ 82 h 210"/>
                  <a:gd name="T48" fmla="*/ 62 w 146"/>
                  <a:gd name="T49" fmla="*/ 84 h 210"/>
                  <a:gd name="T50" fmla="*/ 70 w 146"/>
                  <a:gd name="T51" fmla="*/ 96 h 210"/>
                  <a:gd name="T52" fmla="*/ 70 w 146"/>
                  <a:gd name="T53" fmla="*/ 98 h 210"/>
                  <a:gd name="T54" fmla="*/ 66 w 146"/>
                  <a:gd name="T55" fmla="*/ 98 h 210"/>
                  <a:gd name="T56" fmla="*/ 86 w 146"/>
                  <a:gd name="T57" fmla="*/ 126 h 210"/>
                  <a:gd name="T58" fmla="*/ 78 w 146"/>
                  <a:gd name="T59" fmla="*/ 114 h 210"/>
                  <a:gd name="T60" fmla="*/ 78 w 146"/>
                  <a:gd name="T61" fmla="*/ 110 h 210"/>
                  <a:gd name="T62" fmla="*/ 80 w 146"/>
                  <a:gd name="T63" fmla="*/ 112 h 210"/>
                  <a:gd name="T64" fmla="*/ 88 w 146"/>
                  <a:gd name="T65" fmla="*/ 122 h 210"/>
                  <a:gd name="T66" fmla="*/ 88 w 146"/>
                  <a:gd name="T67" fmla="*/ 126 h 210"/>
                  <a:gd name="T68" fmla="*/ 86 w 146"/>
                  <a:gd name="T69" fmla="*/ 126 h 210"/>
                  <a:gd name="T70" fmla="*/ 104 w 146"/>
                  <a:gd name="T71" fmla="*/ 154 h 210"/>
                  <a:gd name="T72" fmla="*/ 96 w 146"/>
                  <a:gd name="T73" fmla="*/ 140 h 210"/>
                  <a:gd name="T74" fmla="*/ 98 w 146"/>
                  <a:gd name="T75" fmla="*/ 138 h 210"/>
                  <a:gd name="T76" fmla="*/ 100 w 146"/>
                  <a:gd name="T77" fmla="*/ 140 h 210"/>
                  <a:gd name="T78" fmla="*/ 108 w 146"/>
                  <a:gd name="T79" fmla="*/ 150 h 210"/>
                  <a:gd name="T80" fmla="*/ 106 w 146"/>
                  <a:gd name="T81" fmla="*/ 154 h 210"/>
                  <a:gd name="T82" fmla="*/ 104 w 146"/>
                  <a:gd name="T83" fmla="*/ 154 h 210"/>
                  <a:gd name="T84" fmla="*/ 124 w 146"/>
                  <a:gd name="T85" fmla="*/ 180 h 210"/>
                  <a:gd name="T86" fmla="*/ 114 w 146"/>
                  <a:gd name="T87" fmla="*/ 168 h 210"/>
                  <a:gd name="T88" fmla="*/ 114 w 146"/>
                  <a:gd name="T89" fmla="*/ 166 h 210"/>
                  <a:gd name="T90" fmla="*/ 118 w 146"/>
                  <a:gd name="T91" fmla="*/ 168 h 210"/>
                  <a:gd name="T92" fmla="*/ 126 w 146"/>
                  <a:gd name="T93" fmla="*/ 178 h 210"/>
                  <a:gd name="T94" fmla="*/ 126 w 146"/>
                  <a:gd name="T95" fmla="*/ 182 h 210"/>
                  <a:gd name="T96" fmla="*/ 124 w 146"/>
                  <a:gd name="T97" fmla="*/ 180 h 210"/>
                  <a:gd name="T98" fmla="*/ 142 w 146"/>
                  <a:gd name="T99" fmla="*/ 208 h 210"/>
                  <a:gd name="T100" fmla="*/ 134 w 146"/>
                  <a:gd name="T101" fmla="*/ 196 h 210"/>
                  <a:gd name="T102" fmla="*/ 134 w 146"/>
                  <a:gd name="T103" fmla="*/ 194 h 210"/>
                  <a:gd name="T104" fmla="*/ 138 w 146"/>
                  <a:gd name="T105" fmla="*/ 194 h 210"/>
                  <a:gd name="T106" fmla="*/ 146 w 146"/>
                  <a:gd name="T107" fmla="*/ 206 h 210"/>
                  <a:gd name="T108" fmla="*/ 146 w 146"/>
                  <a:gd name="T109" fmla="*/ 210 h 210"/>
                  <a:gd name="T110" fmla="*/ 142 w 146"/>
                  <a:gd name="T111" fmla="*/ 20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6" h="210">
                    <a:moveTo>
                      <a:pt x="8" y="16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12" y="12"/>
                    </a:lnTo>
                    <a:lnTo>
                      <a:pt x="12" y="16"/>
                    </a:lnTo>
                    <a:lnTo>
                      <a:pt x="8" y="16"/>
                    </a:lnTo>
                    <a:close/>
                    <a:moveTo>
                      <a:pt x="26" y="42"/>
                    </a:moveTo>
                    <a:lnTo>
                      <a:pt x="18" y="32"/>
                    </a:lnTo>
                    <a:lnTo>
                      <a:pt x="20" y="28"/>
                    </a:lnTo>
                    <a:lnTo>
                      <a:pt x="24" y="28"/>
                    </a:lnTo>
                    <a:lnTo>
                      <a:pt x="32" y="40"/>
                    </a:lnTo>
                    <a:lnTo>
                      <a:pt x="30" y="42"/>
                    </a:lnTo>
                    <a:lnTo>
                      <a:pt x="26" y="42"/>
                    </a:lnTo>
                    <a:close/>
                    <a:moveTo>
                      <a:pt x="46" y="70"/>
                    </a:moveTo>
                    <a:lnTo>
                      <a:pt x="38" y="60"/>
                    </a:lnTo>
                    <a:lnTo>
                      <a:pt x="38" y="56"/>
                    </a:lnTo>
                    <a:lnTo>
                      <a:pt x="42" y="56"/>
                    </a:lnTo>
                    <a:lnTo>
                      <a:pt x="52" y="68"/>
                    </a:lnTo>
                    <a:lnTo>
                      <a:pt x="50" y="70"/>
                    </a:lnTo>
                    <a:lnTo>
                      <a:pt x="46" y="70"/>
                    </a:lnTo>
                    <a:close/>
                    <a:moveTo>
                      <a:pt x="66" y="98"/>
                    </a:moveTo>
                    <a:lnTo>
                      <a:pt x="58" y="88"/>
                    </a:lnTo>
                    <a:lnTo>
                      <a:pt x="58" y="82"/>
                    </a:lnTo>
                    <a:lnTo>
                      <a:pt x="62" y="84"/>
                    </a:lnTo>
                    <a:lnTo>
                      <a:pt x="70" y="96"/>
                    </a:lnTo>
                    <a:lnTo>
                      <a:pt x="70" y="98"/>
                    </a:lnTo>
                    <a:lnTo>
                      <a:pt x="66" y="98"/>
                    </a:lnTo>
                    <a:close/>
                    <a:moveTo>
                      <a:pt x="86" y="126"/>
                    </a:moveTo>
                    <a:lnTo>
                      <a:pt x="78" y="114"/>
                    </a:lnTo>
                    <a:lnTo>
                      <a:pt x="78" y="110"/>
                    </a:lnTo>
                    <a:lnTo>
                      <a:pt x="80" y="112"/>
                    </a:lnTo>
                    <a:lnTo>
                      <a:pt x="88" y="122"/>
                    </a:lnTo>
                    <a:lnTo>
                      <a:pt x="88" y="126"/>
                    </a:lnTo>
                    <a:lnTo>
                      <a:pt x="86" y="126"/>
                    </a:lnTo>
                    <a:close/>
                    <a:moveTo>
                      <a:pt x="104" y="154"/>
                    </a:moveTo>
                    <a:lnTo>
                      <a:pt x="96" y="140"/>
                    </a:lnTo>
                    <a:lnTo>
                      <a:pt x="98" y="138"/>
                    </a:lnTo>
                    <a:lnTo>
                      <a:pt x="100" y="140"/>
                    </a:lnTo>
                    <a:lnTo>
                      <a:pt x="108" y="150"/>
                    </a:lnTo>
                    <a:lnTo>
                      <a:pt x="106" y="154"/>
                    </a:lnTo>
                    <a:lnTo>
                      <a:pt x="104" y="154"/>
                    </a:lnTo>
                    <a:close/>
                    <a:moveTo>
                      <a:pt x="124" y="180"/>
                    </a:moveTo>
                    <a:lnTo>
                      <a:pt x="114" y="168"/>
                    </a:lnTo>
                    <a:lnTo>
                      <a:pt x="114" y="166"/>
                    </a:lnTo>
                    <a:lnTo>
                      <a:pt x="118" y="168"/>
                    </a:lnTo>
                    <a:lnTo>
                      <a:pt x="126" y="178"/>
                    </a:lnTo>
                    <a:lnTo>
                      <a:pt x="126" y="182"/>
                    </a:lnTo>
                    <a:lnTo>
                      <a:pt x="124" y="180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4" y="194"/>
                    </a:lnTo>
                    <a:lnTo>
                      <a:pt x="138" y="194"/>
                    </a:lnTo>
                    <a:lnTo>
                      <a:pt x="146" y="206"/>
                    </a:lnTo>
                    <a:lnTo>
                      <a:pt x="146" y="210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3" name="Freeform 29"/>
              <p:cNvSpPr>
                <a:spLocks noEditPoints="1"/>
              </p:cNvSpPr>
              <p:nvPr/>
            </p:nvSpPr>
            <p:spPr bwMode="auto">
              <a:xfrm>
                <a:off x="4724400" y="1553939"/>
                <a:ext cx="228600" cy="333375"/>
              </a:xfrm>
              <a:custGeom>
                <a:avLst/>
                <a:gdLst>
                  <a:gd name="T0" fmla="*/ 8 w 144"/>
                  <a:gd name="T1" fmla="*/ 14 h 210"/>
                  <a:gd name="T2" fmla="*/ 0 w 144"/>
                  <a:gd name="T3" fmla="*/ 4 h 210"/>
                  <a:gd name="T4" fmla="*/ 0 w 144"/>
                  <a:gd name="T5" fmla="*/ 0 h 210"/>
                  <a:gd name="T6" fmla="*/ 2 w 144"/>
                  <a:gd name="T7" fmla="*/ 0 h 210"/>
                  <a:gd name="T8" fmla="*/ 10 w 144"/>
                  <a:gd name="T9" fmla="*/ 12 h 210"/>
                  <a:gd name="T10" fmla="*/ 10 w 144"/>
                  <a:gd name="T11" fmla="*/ 14 h 210"/>
                  <a:gd name="T12" fmla="*/ 8 w 144"/>
                  <a:gd name="T13" fmla="*/ 14 h 210"/>
                  <a:gd name="T14" fmla="*/ 28 w 144"/>
                  <a:gd name="T15" fmla="*/ 42 h 210"/>
                  <a:gd name="T16" fmla="*/ 18 w 144"/>
                  <a:gd name="T17" fmla="*/ 32 h 210"/>
                  <a:gd name="T18" fmla="*/ 18 w 144"/>
                  <a:gd name="T19" fmla="*/ 28 h 210"/>
                  <a:gd name="T20" fmla="*/ 22 w 144"/>
                  <a:gd name="T21" fmla="*/ 28 h 210"/>
                  <a:gd name="T22" fmla="*/ 30 w 144"/>
                  <a:gd name="T23" fmla="*/ 40 h 210"/>
                  <a:gd name="T24" fmla="*/ 30 w 144"/>
                  <a:gd name="T25" fmla="*/ 42 h 210"/>
                  <a:gd name="T26" fmla="*/ 28 w 144"/>
                  <a:gd name="T27" fmla="*/ 42 h 210"/>
                  <a:gd name="T28" fmla="*/ 46 w 144"/>
                  <a:gd name="T29" fmla="*/ 70 h 210"/>
                  <a:gd name="T30" fmla="*/ 36 w 144"/>
                  <a:gd name="T31" fmla="*/ 58 h 210"/>
                  <a:gd name="T32" fmla="*/ 38 w 144"/>
                  <a:gd name="T33" fmla="*/ 54 h 210"/>
                  <a:gd name="T34" fmla="*/ 42 w 144"/>
                  <a:gd name="T35" fmla="*/ 56 h 210"/>
                  <a:gd name="T36" fmla="*/ 50 w 144"/>
                  <a:gd name="T37" fmla="*/ 68 h 210"/>
                  <a:gd name="T38" fmla="*/ 48 w 144"/>
                  <a:gd name="T39" fmla="*/ 70 h 210"/>
                  <a:gd name="T40" fmla="*/ 46 w 144"/>
                  <a:gd name="T41" fmla="*/ 70 h 210"/>
                  <a:gd name="T42" fmla="*/ 64 w 144"/>
                  <a:gd name="T43" fmla="*/ 98 h 210"/>
                  <a:gd name="T44" fmla="*/ 56 w 144"/>
                  <a:gd name="T45" fmla="*/ 86 h 210"/>
                  <a:gd name="T46" fmla="*/ 56 w 144"/>
                  <a:gd name="T47" fmla="*/ 82 h 210"/>
                  <a:gd name="T48" fmla="*/ 60 w 144"/>
                  <a:gd name="T49" fmla="*/ 84 h 210"/>
                  <a:gd name="T50" fmla="*/ 68 w 144"/>
                  <a:gd name="T51" fmla="*/ 94 h 210"/>
                  <a:gd name="T52" fmla="*/ 68 w 144"/>
                  <a:gd name="T53" fmla="*/ 98 h 210"/>
                  <a:gd name="T54" fmla="*/ 64 w 144"/>
                  <a:gd name="T55" fmla="*/ 98 h 210"/>
                  <a:gd name="T56" fmla="*/ 84 w 144"/>
                  <a:gd name="T57" fmla="*/ 126 h 210"/>
                  <a:gd name="T58" fmla="*/ 76 w 144"/>
                  <a:gd name="T59" fmla="*/ 112 h 210"/>
                  <a:gd name="T60" fmla="*/ 76 w 144"/>
                  <a:gd name="T61" fmla="*/ 110 h 210"/>
                  <a:gd name="T62" fmla="*/ 80 w 144"/>
                  <a:gd name="T63" fmla="*/ 112 h 210"/>
                  <a:gd name="T64" fmla="*/ 88 w 144"/>
                  <a:gd name="T65" fmla="*/ 122 h 210"/>
                  <a:gd name="T66" fmla="*/ 88 w 144"/>
                  <a:gd name="T67" fmla="*/ 126 h 210"/>
                  <a:gd name="T68" fmla="*/ 84 w 144"/>
                  <a:gd name="T69" fmla="*/ 126 h 210"/>
                  <a:gd name="T70" fmla="*/ 102 w 144"/>
                  <a:gd name="T71" fmla="*/ 152 h 210"/>
                  <a:gd name="T72" fmla="*/ 94 w 144"/>
                  <a:gd name="T73" fmla="*/ 140 h 210"/>
                  <a:gd name="T74" fmla="*/ 96 w 144"/>
                  <a:gd name="T75" fmla="*/ 138 h 210"/>
                  <a:gd name="T76" fmla="*/ 98 w 144"/>
                  <a:gd name="T77" fmla="*/ 138 h 210"/>
                  <a:gd name="T78" fmla="*/ 108 w 144"/>
                  <a:gd name="T79" fmla="*/ 150 h 210"/>
                  <a:gd name="T80" fmla="*/ 108 w 144"/>
                  <a:gd name="T81" fmla="*/ 154 h 210"/>
                  <a:gd name="T82" fmla="*/ 102 w 144"/>
                  <a:gd name="T83" fmla="*/ 152 h 210"/>
                  <a:gd name="T84" fmla="*/ 122 w 144"/>
                  <a:gd name="T85" fmla="*/ 180 h 210"/>
                  <a:gd name="T86" fmla="*/ 114 w 144"/>
                  <a:gd name="T87" fmla="*/ 168 h 210"/>
                  <a:gd name="T88" fmla="*/ 116 w 144"/>
                  <a:gd name="T89" fmla="*/ 166 h 210"/>
                  <a:gd name="T90" fmla="*/ 118 w 144"/>
                  <a:gd name="T91" fmla="*/ 166 h 210"/>
                  <a:gd name="T92" fmla="*/ 126 w 144"/>
                  <a:gd name="T93" fmla="*/ 178 h 210"/>
                  <a:gd name="T94" fmla="*/ 124 w 144"/>
                  <a:gd name="T95" fmla="*/ 182 h 210"/>
                  <a:gd name="T96" fmla="*/ 122 w 144"/>
                  <a:gd name="T97" fmla="*/ 180 h 210"/>
                  <a:gd name="T98" fmla="*/ 142 w 144"/>
                  <a:gd name="T99" fmla="*/ 208 h 210"/>
                  <a:gd name="T100" fmla="*/ 134 w 144"/>
                  <a:gd name="T101" fmla="*/ 196 h 210"/>
                  <a:gd name="T102" fmla="*/ 134 w 144"/>
                  <a:gd name="T103" fmla="*/ 192 h 210"/>
                  <a:gd name="T104" fmla="*/ 136 w 144"/>
                  <a:gd name="T105" fmla="*/ 192 h 210"/>
                  <a:gd name="T106" fmla="*/ 144 w 144"/>
                  <a:gd name="T107" fmla="*/ 206 h 210"/>
                  <a:gd name="T108" fmla="*/ 144 w 144"/>
                  <a:gd name="T109" fmla="*/ 210 h 210"/>
                  <a:gd name="T110" fmla="*/ 142 w 144"/>
                  <a:gd name="T111" fmla="*/ 208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144" h="210">
                    <a:moveTo>
                      <a:pt x="8" y="1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2" y="0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8" y="14"/>
                    </a:lnTo>
                    <a:close/>
                    <a:moveTo>
                      <a:pt x="28" y="42"/>
                    </a:moveTo>
                    <a:lnTo>
                      <a:pt x="18" y="32"/>
                    </a:lnTo>
                    <a:lnTo>
                      <a:pt x="18" y="28"/>
                    </a:lnTo>
                    <a:lnTo>
                      <a:pt x="22" y="28"/>
                    </a:lnTo>
                    <a:lnTo>
                      <a:pt x="30" y="40"/>
                    </a:lnTo>
                    <a:lnTo>
                      <a:pt x="30" y="42"/>
                    </a:lnTo>
                    <a:lnTo>
                      <a:pt x="28" y="42"/>
                    </a:lnTo>
                    <a:close/>
                    <a:moveTo>
                      <a:pt x="46" y="70"/>
                    </a:moveTo>
                    <a:lnTo>
                      <a:pt x="36" y="58"/>
                    </a:lnTo>
                    <a:lnTo>
                      <a:pt x="38" y="54"/>
                    </a:lnTo>
                    <a:lnTo>
                      <a:pt x="42" y="56"/>
                    </a:lnTo>
                    <a:lnTo>
                      <a:pt x="50" y="68"/>
                    </a:lnTo>
                    <a:lnTo>
                      <a:pt x="48" y="70"/>
                    </a:lnTo>
                    <a:lnTo>
                      <a:pt x="46" y="70"/>
                    </a:lnTo>
                    <a:close/>
                    <a:moveTo>
                      <a:pt x="64" y="98"/>
                    </a:moveTo>
                    <a:lnTo>
                      <a:pt x="56" y="86"/>
                    </a:lnTo>
                    <a:lnTo>
                      <a:pt x="56" y="82"/>
                    </a:lnTo>
                    <a:lnTo>
                      <a:pt x="60" y="84"/>
                    </a:lnTo>
                    <a:lnTo>
                      <a:pt x="68" y="94"/>
                    </a:lnTo>
                    <a:lnTo>
                      <a:pt x="68" y="98"/>
                    </a:lnTo>
                    <a:lnTo>
                      <a:pt x="64" y="98"/>
                    </a:lnTo>
                    <a:close/>
                    <a:moveTo>
                      <a:pt x="84" y="126"/>
                    </a:moveTo>
                    <a:lnTo>
                      <a:pt x="76" y="112"/>
                    </a:lnTo>
                    <a:lnTo>
                      <a:pt x="76" y="110"/>
                    </a:lnTo>
                    <a:lnTo>
                      <a:pt x="80" y="112"/>
                    </a:lnTo>
                    <a:lnTo>
                      <a:pt x="88" y="122"/>
                    </a:lnTo>
                    <a:lnTo>
                      <a:pt x="88" y="126"/>
                    </a:lnTo>
                    <a:lnTo>
                      <a:pt x="84" y="126"/>
                    </a:lnTo>
                    <a:close/>
                    <a:moveTo>
                      <a:pt x="102" y="152"/>
                    </a:moveTo>
                    <a:lnTo>
                      <a:pt x="94" y="140"/>
                    </a:lnTo>
                    <a:lnTo>
                      <a:pt x="96" y="138"/>
                    </a:lnTo>
                    <a:lnTo>
                      <a:pt x="98" y="138"/>
                    </a:lnTo>
                    <a:lnTo>
                      <a:pt x="108" y="150"/>
                    </a:lnTo>
                    <a:lnTo>
                      <a:pt x="108" y="154"/>
                    </a:lnTo>
                    <a:lnTo>
                      <a:pt x="102" y="152"/>
                    </a:lnTo>
                    <a:close/>
                    <a:moveTo>
                      <a:pt x="122" y="180"/>
                    </a:moveTo>
                    <a:lnTo>
                      <a:pt x="114" y="168"/>
                    </a:lnTo>
                    <a:lnTo>
                      <a:pt x="116" y="166"/>
                    </a:lnTo>
                    <a:lnTo>
                      <a:pt x="118" y="166"/>
                    </a:lnTo>
                    <a:lnTo>
                      <a:pt x="126" y="178"/>
                    </a:lnTo>
                    <a:lnTo>
                      <a:pt x="124" y="182"/>
                    </a:lnTo>
                    <a:lnTo>
                      <a:pt x="122" y="180"/>
                    </a:lnTo>
                    <a:close/>
                    <a:moveTo>
                      <a:pt x="142" y="208"/>
                    </a:moveTo>
                    <a:lnTo>
                      <a:pt x="134" y="196"/>
                    </a:lnTo>
                    <a:lnTo>
                      <a:pt x="134" y="192"/>
                    </a:lnTo>
                    <a:lnTo>
                      <a:pt x="136" y="192"/>
                    </a:lnTo>
                    <a:lnTo>
                      <a:pt x="144" y="206"/>
                    </a:lnTo>
                    <a:lnTo>
                      <a:pt x="144" y="210"/>
                    </a:lnTo>
                    <a:lnTo>
                      <a:pt x="142" y="20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4" name="Freeform 30"/>
              <p:cNvSpPr>
                <a:spLocks/>
              </p:cNvSpPr>
              <p:nvPr/>
            </p:nvSpPr>
            <p:spPr bwMode="auto">
              <a:xfrm>
                <a:off x="3232150" y="3903439"/>
                <a:ext cx="2546350" cy="1495425"/>
              </a:xfrm>
              <a:custGeom>
                <a:avLst/>
                <a:gdLst>
                  <a:gd name="T0" fmla="*/ 400 w 1604"/>
                  <a:gd name="T1" fmla="*/ 0 h 942"/>
                  <a:gd name="T2" fmla="*/ 0 w 1604"/>
                  <a:gd name="T3" fmla="*/ 942 h 942"/>
                  <a:gd name="T4" fmla="*/ 1202 w 1604"/>
                  <a:gd name="T5" fmla="*/ 942 h 942"/>
                  <a:gd name="T6" fmla="*/ 1604 w 1604"/>
                  <a:gd name="T7" fmla="*/ 0 h 942"/>
                  <a:gd name="T8" fmla="*/ 400 w 1604"/>
                  <a:gd name="T9" fmla="*/ 0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4" h="942">
                    <a:moveTo>
                      <a:pt x="400" y="0"/>
                    </a:moveTo>
                    <a:lnTo>
                      <a:pt x="0" y="942"/>
                    </a:lnTo>
                    <a:lnTo>
                      <a:pt x="1202" y="942"/>
                    </a:lnTo>
                    <a:lnTo>
                      <a:pt x="1604" y="0"/>
                    </a:ln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2E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5" name="Freeform 31"/>
              <p:cNvSpPr>
                <a:spLocks/>
              </p:cNvSpPr>
              <p:nvPr/>
            </p:nvSpPr>
            <p:spPr bwMode="auto">
              <a:xfrm>
                <a:off x="3232150" y="3903439"/>
                <a:ext cx="2546350" cy="1495425"/>
              </a:xfrm>
              <a:custGeom>
                <a:avLst/>
                <a:gdLst>
                  <a:gd name="T0" fmla="*/ 400 w 1604"/>
                  <a:gd name="T1" fmla="*/ 0 h 942"/>
                  <a:gd name="T2" fmla="*/ 0 w 1604"/>
                  <a:gd name="T3" fmla="*/ 942 h 942"/>
                  <a:gd name="T4" fmla="*/ 1202 w 1604"/>
                  <a:gd name="T5" fmla="*/ 942 h 942"/>
                  <a:gd name="T6" fmla="*/ 1604 w 1604"/>
                  <a:gd name="T7" fmla="*/ 0 h 942"/>
                  <a:gd name="T8" fmla="*/ 400 w 1604"/>
                  <a:gd name="T9" fmla="*/ 0 h 9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04" h="942">
                    <a:moveTo>
                      <a:pt x="400" y="0"/>
                    </a:moveTo>
                    <a:lnTo>
                      <a:pt x="0" y="942"/>
                    </a:lnTo>
                    <a:lnTo>
                      <a:pt x="1202" y="942"/>
                    </a:lnTo>
                    <a:lnTo>
                      <a:pt x="1604" y="0"/>
                    </a:lnTo>
                    <a:lnTo>
                      <a:pt x="400" y="0"/>
                    </a:lnTo>
                    <a:close/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6" name="Freeform 32"/>
              <p:cNvSpPr>
                <a:spLocks noEditPoints="1"/>
              </p:cNvSpPr>
              <p:nvPr/>
            </p:nvSpPr>
            <p:spPr bwMode="auto">
              <a:xfrm>
                <a:off x="4568825" y="2544539"/>
                <a:ext cx="155575" cy="1714500"/>
              </a:xfrm>
              <a:custGeom>
                <a:avLst/>
                <a:gdLst>
                  <a:gd name="T0" fmla="*/ 86 w 98"/>
                  <a:gd name="T1" fmla="*/ 996 h 1080"/>
                  <a:gd name="T2" fmla="*/ 42 w 98"/>
                  <a:gd name="T3" fmla="*/ 1080 h 1080"/>
                  <a:gd name="T4" fmla="*/ 0 w 98"/>
                  <a:gd name="T5" fmla="*/ 994 h 1080"/>
                  <a:gd name="T6" fmla="*/ 86 w 98"/>
                  <a:gd name="T7" fmla="*/ 996 h 1080"/>
                  <a:gd name="T8" fmla="*/ 10 w 98"/>
                  <a:gd name="T9" fmla="*/ 84 h 1080"/>
                  <a:gd name="T10" fmla="*/ 56 w 98"/>
                  <a:gd name="T11" fmla="*/ 0 h 1080"/>
                  <a:gd name="T12" fmla="*/ 98 w 98"/>
                  <a:gd name="T13" fmla="*/ 86 h 1080"/>
                  <a:gd name="T14" fmla="*/ 10 w 98"/>
                  <a:gd name="T15" fmla="*/ 84 h 1080"/>
                  <a:gd name="T16" fmla="*/ 70 w 98"/>
                  <a:gd name="T17" fmla="*/ 72 h 1080"/>
                  <a:gd name="T18" fmla="*/ 56 w 98"/>
                  <a:gd name="T19" fmla="*/ 1008 h 1080"/>
                  <a:gd name="T20" fmla="*/ 28 w 98"/>
                  <a:gd name="T21" fmla="*/ 1008 h 1080"/>
                  <a:gd name="T22" fmla="*/ 40 w 98"/>
                  <a:gd name="T23" fmla="*/ 72 h 1080"/>
                  <a:gd name="T24" fmla="*/ 70 w 98"/>
                  <a:gd name="T25" fmla="*/ 72 h 10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8" h="1080">
                    <a:moveTo>
                      <a:pt x="86" y="996"/>
                    </a:moveTo>
                    <a:lnTo>
                      <a:pt x="42" y="1080"/>
                    </a:lnTo>
                    <a:lnTo>
                      <a:pt x="0" y="994"/>
                    </a:lnTo>
                    <a:lnTo>
                      <a:pt x="86" y="996"/>
                    </a:lnTo>
                    <a:close/>
                    <a:moveTo>
                      <a:pt x="10" y="84"/>
                    </a:moveTo>
                    <a:lnTo>
                      <a:pt x="56" y="0"/>
                    </a:lnTo>
                    <a:lnTo>
                      <a:pt x="98" y="86"/>
                    </a:lnTo>
                    <a:lnTo>
                      <a:pt x="10" y="84"/>
                    </a:lnTo>
                    <a:close/>
                    <a:moveTo>
                      <a:pt x="70" y="72"/>
                    </a:moveTo>
                    <a:lnTo>
                      <a:pt x="56" y="1008"/>
                    </a:lnTo>
                    <a:lnTo>
                      <a:pt x="28" y="1008"/>
                    </a:lnTo>
                    <a:lnTo>
                      <a:pt x="40" y="72"/>
                    </a:lnTo>
                    <a:lnTo>
                      <a:pt x="70" y="72"/>
                    </a:lnTo>
                    <a:close/>
                  </a:path>
                </a:pathLst>
              </a:custGeom>
              <a:solidFill>
                <a:srgbClr val="58A391"/>
              </a:solidFill>
              <a:ln w="25400">
                <a:solidFill>
                  <a:srgbClr val="58A391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7" name="Rectangle 33"/>
              <p:cNvSpPr>
                <a:spLocks noChangeArrowheads="1"/>
              </p:cNvSpPr>
              <p:nvPr/>
            </p:nvSpPr>
            <p:spPr bwMode="auto">
              <a:xfrm>
                <a:off x="4486275" y="3004914"/>
                <a:ext cx="704850" cy="273050"/>
              </a:xfrm>
              <a:prstGeom prst="rect">
                <a:avLst/>
              </a:prstGeom>
              <a:solidFill>
                <a:srgbClr val="E2EE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88" name="Rectangle 34"/>
              <p:cNvSpPr>
                <a:spLocks noChangeArrowheads="1"/>
              </p:cNvSpPr>
              <p:nvPr/>
            </p:nvSpPr>
            <p:spPr bwMode="auto">
              <a:xfrm>
                <a:off x="4486275" y="3004914"/>
                <a:ext cx="704850" cy="2730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fr-FR"/>
              </a:p>
            </p:txBody>
          </p:sp>
          <p:sp>
            <p:nvSpPr>
              <p:cNvPr id="100" name="Rectangle 78"/>
              <p:cNvSpPr>
                <a:spLocks noChangeArrowheads="1"/>
              </p:cNvSpPr>
              <p:nvPr/>
            </p:nvSpPr>
            <p:spPr bwMode="auto">
              <a:xfrm>
                <a:off x="4486275" y="3081828"/>
                <a:ext cx="714375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algn="ctr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« </a:t>
                </a:r>
                <a:r>
                  <a:rPr lang="fr-FR" sz="800" dirty="0" err="1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Act</a:t>
                </a: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 local »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pic>
          <p:nvPicPr>
            <p:cNvPr id="7203" name="Picture 3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635375" y="1445989"/>
              <a:ext cx="1990725" cy="9334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6827007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GUIDE D’ANIMATION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92996" y="6503989"/>
            <a:ext cx="33351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STRUCTURE DU GUIDE D’ANIMATION</a:t>
            </a:r>
          </a:p>
        </p:txBody>
      </p:sp>
      <p:sp>
        <p:nvSpPr>
          <p:cNvPr id="55" name="AutoShape 3"/>
          <p:cNvSpPr>
            <a:spLocks noChangeAspect="1" noChangeArrowheads="1" noTextEdit="1"/>
          </p:cNvSpPr>
          <p:nvPr/>
        </p:nvSpPr>
        <p:spPr bwMode="auto">
          <a:xfrm>
            <a:off x="1890153" y="1715244"/>
            <a:ext cx="5382790" cy="3585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6" name="Rectangle 5"/>
          <p:cNvSpPr>
            <a:spLocks noChangeArrowheads="1"/>
          </p:cNvSpPr>
          <p:nvPr/>
        </p:nvSpPr>
        <p:spPr bwMode="auto">
          <a:xfrm>
            <a:off x="1904216" y="1715244"/>
            <a:ext cx="801617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7" name="Rectangle 6"/>
          <p:cNvSpPr>
            <a:spLocks noChangeArrowheads="1"/>
          </p:cNvSpPr>
          <p:nvPr/>
        </p:nvSpPr>
        <p:spPr bwMode="auto">
          <a:xfrm>
            <a:off x="4091085" y="1715244"/>
            <a:ext cx="801617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8" name="Rectangle 7"/>
          <p:cNvSpPr>
            <a:spLocks noChangeArrowheads="1"/>
          </p:cNvSpPr>
          <p:nvPr/>
        </p:nvSpPr>
        <p:spPr bwMode="auto">
          <a:xfrm>
            <a:off x="5022789" y="1715244"/>
            <a:ext cx="801617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59" name="Rectangle 8"/>
          <p:cNvSpPr>
            <a:spLocks noChangeArrowheads="1"/>
          </p:cNvSpPr>
          <p:nvPr/>
        </p:nvSpPr>
        <p:spPr bwMode="auto">
          <a:xfrm>
            <a:off x="5873629" y="1715244"/>
            <a:ext cx="798101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0" name="Rectangle 9"/>
          <p:cNvSpPr>
            <a:spLocks noChangeArrowheads="1"/>
          </p:cNvSpPr>
          <p:nvPr/>
        </p:nvSpPr>
        <p:spPr bwMode="auto">
          <a:xfrm>
            <a:off x="2871079" y="1715244"/>
            <a:ext cx="453547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1" name="Rectangle 10"/>
          <p:cNvSpPr>
            <a:spLocks noChangeArrowheads="1"/>
          </p:cNvSpPr>
          <p:nvPr/>
        </p:nvSpPr>
        <p:spPr bwMode="auto">
          <a:xfrm>
            <a:off x="3482840" y="1715244"/>
            <a:ext cx="439483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2" name="Rectangle 11"/>
          <p:cNvSpPr>
            <a:spLocks noChangeArrowheads="1"/>
          </p:cNvSpPr>
          <p:nvPr/>
        </p:nvSpPr>
        <p:spPr bwMode="auto">
          <a:xfrm>
            <a:off x="6780722" y="1715244"/>
            <a:ext cx="442999" cy="1630328"/>
          </a:xfrm>
          <a:prstGeom prst="rect">
            <a:avLst/>
          </a:prstGeom>
          <a:solidFill>
            <a:srgbClr val="C5DED5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3" name="Freeform 12"/>
          <p:cNvSpPr>
            <a:spLocks noEditPoints="1"/>
          </p:cNvSpPr>
          <p:nvPr/>
        </p:nvSpPr>
        <p:spPr bwMode="auto">
          <a:xfrm>
            <a:off x="2268108" y="2509603"/>
            <a:ext cx="4684891" cy="113480"/>
          </a:xfrm>
          <a:custGeom>
            <a:avLst/>
            <a:gdLst>
              <a:gd name="T0" fmla="*/ 2608 w 2664"/>
              <a:gd name="T1" fmla="*/ 0 h 60"/>
              <a:gd name="T2" fmla="*/ 2664 w 2664"/>
              <a:gd name="T3" fmla="*/ 30 h 60"/>
              <a:gd name="T4" fmla="*/ 2608 w 2664"/>
              <a:gd name="T5" fmla="*/ 60 h 60"/>
              <a:gd name="T6" fmla="*/ 2608 w 2664"/>
              <a:gd name="T7" fmla="*/ 0 h 60"/>
              <a:gd name="T8" fmla="*/ 0 w 2664"/>
              <a:gd name="T9" fmla="*/ 20 h 60"/>
              <a:gd name="T10" fmla="*/ 2618 w 2664"/>
              <a:gd name="T11" fmla="*/ 20 h 60"/>
              <a:gd name="T12" fmla="*/ 2618 w 2664"/>
              <a:gd name="T13" fmla="*/ 40 h 60"/>
              <a:gd name="T14" fmla="*/ 0 w 2664"/>
              <a:gd name="T15" fmla="*/ 40 h 60"/>
              <a:gd name="T16" fmla="*/ 0 w 2664"/>
              <a:gd name="T17" fmla="*/ 20 h 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664" h="60">
                <a:moveTo>
                  <a:pt x="2608" y="0"/>
                </a:moveTo>
                <a:lnTo>
                  <a:pt x="2664" y="30"/>
                </a:lnTo>
                <a:lnTo>
                  <a:pt x="2608" y="60"/>
                </a:lnTo>
                <a:lnTo>
                  <a:pt x="2608" y="0"/>
                </a:lnTo>
                <a:close/>
                <a:moveTo>
                  <a:pt x="0" y="20"/>
                </a:moveTo>
                <a:lnTo>
                  <a:pt x="2618" y="20"/>
                </a:lnTo>
                <a:lnTo>
                  <a:pt x="2618" y="40"/>
                </a:lnTo>
                <a:lnTo>
                  <a:pt x="0" y="40"/>
                </a:lnTo>
                <a:lnTo>
                  <a:pt x="0" y="20"/>
                </a:lnTo>
                <a:close/>
              </a:path>
            </a:pathLst>
          </a:custGeom>
          <a:solidFill>
            <a:srgbClr val="44927F"/>
          </a:solidFill>
          <a:ln w="19050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4" name="Freeform 13"/>
          <p:cNvSpPr>
            <a:spLocks noEditPoints="1"/>
          </p:cNvSpPr>
          <p:nvPr/>
        </p:nvSpPr>
        <p:spPr bwMode="auto">
          <a:xfrm>
            <a:off x="2217128" y="2566343"/>
            <a:ext cx="101960" cy="605226"/>
          </a:xfrm>
          <a:custGeom>
            <a:avLst/>
            <a:gdLst>
              <a:gd name="T0" fmla="*/ 58 w 58"/>
              <a:gd name="T1" fmla="*/ 264 h 320"/>
              <a:gd name="T2" fmla="*/ 30 w 58"/>
              <a:gd name="T3" fmla="*/ 320 h 320"/>
              <a:gd name="T4" fmla="*/ 0 w 58"/>
              <a:gd name="T5" fmla="*/ 264 h 320"/>
              <a:gd name="T6" fmla="*/ 58 w 58"/>
              <a:gd name="T7" fmla="*/ 264 h 320"/>
              <a:gd name="T8" fmla="*/ 40 w 58"/>
              <a:gd name="T9" fmla="*/ 0 h 320"/>
              <a:gd name="T10" fmla="*/ 40 w 58"/>
              <a:gd name="T11" fmla="*/ 272 h 320"/>
              <a:gd name="T12" fmla="*/ 20 w 58"/>
              <a:gd name="T13" fmla="*/ 272 h 320"/>
              <a:gd name="T14" fmla="*/ 20 w 58"/>
              <a:gd name="T15" fmla="*/ 0 h 320"/>
              <a:gd name="T16" fmla="*/ 40 w 58"/>
              <a:gd name="T17" fmla="*/ 0 h 3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8" h="320">
                <a:moveTo>
                  <a:pt x="58" y="264"/>
                </a:moveTo>
                <a:lnTo>
                  <a:pt x="30" y="320"/>
                </a:lnTo>
                <a:lnTo>
                  <a:pt x="0" y="264"/>
                </a:lnTo>
                <a:lnTo>
                  <a:pt x="58" y="264"/>
                </a:lnTo>
                <a:close/>
                <a:moveTo>
                  <a:pt x="40" y="0"/>
                </a:moveTo>
                <a:lnTo>
                  <a:pt x="40" y="272"/>
                </a:lnTo>
                <a:lnTo>
                  <a:pt x="20" y="272"/>
                </a:lnTo>
                <a:lnTo>
                  <a:pt x="20" y="0"/>
                </a:lnTo>
                <a:lnTo>
                  <a:pt x="40" y="0"/>
                </a:lnTo>
                <a:close/>
              </a:path>
            </a:pathLst>
          </a:custGeom>
          <a:solidFill>
            <a:srgbClr val="44927F"/>
          </a:solidFill>
          <a:ln w="19050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5" name="Freeform 14"/>
          <p:cNvSpPr>
            <a:spLocks noEditPoints="1"/>
          </p:cNvSpPr>
          <p:nvPr/>
        </p:nvSpPr>
        <p:spPr bwMode="auto">
          <a:xfrm>
            <a:off x="2948428" y="3088350"/>
            <a:ext cx="147666" cy="544703"/>
          </a:xfrm>
          <a:custGeom>
            <a:avLst/>
            <a:gdLst>
              <a:gd name="T0" fmla="*/ 46 w 84"/>
              <a:gd name="T1" fmla="*/ 32 h 288"/>
              <a:gd name="T2" fmla="*/ 74 w 84"/>
              <a:gd name="T3" fmla="*/ 0 h 288"/>
              <a:gd name="T4" fmla="*/ 84 w 84"/>
              <a:gd name="T5" fmla="*/ 42 h 288"/>
              <a:gd name="T6" fmla="*/ 46 w 84"/>
              <a:gd name="T7" fmla="*/ 32 h 288"/>
              <a:gd name="T8" fmla="*/ 70 w 84"/>
              <a:gd name="T9" fmla="*/ 32 h 288"/>
              <a:gd name="T10" fmla="*/ 6 w 84"/>
              <a:gd name="T11" fmla="*/ 286 h 288"/>
              <a:gd name="T12" fmla="*/ 2 w 84"/>
              <a:gd name="T13" fmla="*/ 288 h 288"/>
              <a:gd name="T14" fmla="*/ 0 w 84"/>
              <a:gd name="T15" fmla="*/ 284 h 288"/>
              <a:gd name="T16" fmla="*/ 64 w 84"/>
              <a:gd name="T17" fmla="*/ 32 h 288"/>
              <a:gd name="T18" fmla="*/ 68 w 84"/>
              <a:gd name="T19" fmla="*/ 30 h 288"/>
              <a:gd name="T20" fmla="*/ 70 w 84"/>
              <a:gd name="T21" fmla="*/ 32 h 2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84" h="288">
                <a:moveTo>
                  <a:pt x="46" y="32"/>
                </a:moveTo>
                <a:lnTo>
                  <a:pt x="74" y="0"/>
                </a:lnTo>
                <a:lnTo>
                  <a:pt x="84" y="42"/>
                </a:lnTo>
                <a:lnTo>
                  <a:pt x="46" y="32"/>
                </a:lnTo>
                <a:close/>
                <a:moveTo>
                  <a:pt x="70" y="32"/>
                </a:moveTo>
                <a:lnTo>
                  <a:pt x="6" y="286"/>
                </a:lnTo>
                <a:lnTo>
                  <a:pt x="2" y="288"/>
                </a:lnTo>
                <a:lnTo>
                  <a:pt x="0" y="284"/>
                </a:lnTo>
                <a:lnTo>
                  <a:pt x="64" y="32"/>
                </a:lnTo>
                <a:lnTo>
                  <a:pt x="68" y="30"/>
                </a:lnTo>
                <a:lnTo>
                  <a:pt x="70" y="32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6" name="Rectangle 15"/>
          <p:cNvSpPr>
            <a:spLocks noChangeArrowheads="1"/>
          </p:cNvSpPr>
          <p:nvPr/>
        </p:nvSpPr>
        <p:spPr bwMode="auto">
          <a:xfrm>
            <a:off x="2456207" y="3493095"/>
            <a:ext cx="875450" cy="40715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7" name="Rectangle 16"/>
          <p:cNvSpPr>
            <a:spLocks noChangeArrowheads="1"/>
          </p:cNvSpPr>
          <p:nvPr/>
        </p:nvSpPr>
        <p:spPr bwMode="auto">
          <a:xfrm>
            <a:off x="2456207" y="3493095"/>
            <a:ext cx="875450" cy="407159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8" name="Freeform 17"/>
          <p:cNvSpPr>
            <a:spLocks noEditPoints="1"/>
          </p:cNvSpPr>
          <p:nvPr/>
        </p:nvSpPr>
        <p:spPr bwMode="auto">
          <a:xfrm>
            <a:off x="4263362" y="2751694"/>
            <a:ext cx="1005538" cy="881360"/>
          </a:xfrm>
          <a:custGeom>
            <a:avLst/>
            <a:gdLst>
              <a:gd name="T0" fmla="*/ 528 w 572"/>
              <a:gd name="T1" fmla="*/ 10 h 466"/>
              <a:gd name="T2" fmla="*/ 572 w 572"/>
              <a:gd name="T3" fmla="*/ 0 h 466"/>
              <a:gd name="T4" fmla="*/ 554 w 572"/>
              <a:gd name="T5" fmla="*/ 40 h 466"/>
              <a:gd name="T6" fmla="*/ 528 w 572"/>
              <a:gd name="T7" fmla="*/ 10 h 466"/>
              <a:gd name="T8" fmla="*/ 548 w 572"/>
              <a:gd name="T9" fmla="*/ 22 h 466"/>
              <a:gd name="T10" fmla="*/ 4 w 572"/>
              <a:gd name="T11" fmla="*/ 466 h 466"/>
              <a:gd name="T12" fmla="*/ 0 w 572"/>
              <a:gd name="T13" fmla="*/ 466 h 466"/>
              <a:gd name="T14" fmla="*/ 0 w 572"/>
              <a:gd name="T15" fmla="*/ 462 h 466"/>
              <a:gd name="T16" fmla="*/ 546 w 572"/>
              <a:gd name="T17" fmla="*/ 18 h 466"/>
              <a:gd name="T18" fmla="*/ 548 w 572"/>
              <a:gd name="T19" fmla="*/ 18 h 466"/>
              <a:gd name="T20" fmla="*/ 548 w 572"/>
              <a:gd name="T21" fmla="*/ 22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572" h="466">
                <a:moveTo>
                  <a:pt x="528" y="10"/>
                </a:moveTo>
                <a:lnTo>
                  <a:pt x="572" y="0"/>
                </a:lnTo>
                <a:lnTo>
                  <a:pt x="554" y="40"/>
                </a:lnTo>
                <a:lnTo>
                  <a:pt x="528" y="10"/>
                </a:lnTo>
                <a:close/>
                <a:moveTo>
                  <a:pt x="548" y="22"/>
                </a:moveTo>
                <a:lnTo>
                  <a:pt x="4" y="466"/>
                </a:lnTo>
                <a:lnTo>
                  <a:pt x="0" y="466"/>
                </a:lnTo>
                <a:lnTo>
                  <a:pt x="0" y="462"/>
                </a:lnTo>
                <a:lnTo>
                  <a:pt x="546" y="18"/>
                </a:lnTo>
                <a:lnTo>
                  <a:pt x="548" y="18"/>
                </a:lnTo>
                <a:lnTo>
                  <a:pt x="548" y="22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69" name="Rectangle 18"/>
          <p:cNvSpPr>
            <a:spLocks noChangeArrowheads="1"/>
          </p:cNvSpPr>
          <p:nvPr/>
        </p:nvSpPr>
        <p:spPr bwMode="auto">
          <a:xfrm>
            <a:off x="3517999" y="3493096"/>
            <a:ext cx="1750901" cy="101650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0" name="Rectangle 19"/>
          <p:cNvSpPr>
            <a:spLocks noChangeArrowheads="1"/>
          </p:cNvSpPr>
          <p:nvPr/>
        </p:nvSpPr>
        <p:spPr bwMode="auto">
          <a:xfrm>
            <a:off x="3517999" y="3493096"/>
            <a:ext cx="1750901" cy="1016508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1" name="Freeform 20"/>
          <p:cNvSpPr>
            <a:spLocks noEditPoints="1"/>
          </p:cNvSpPr>
          <p:nvPr/>
        </p:nvSpPr>
        <p:spPr bwMode="auto">
          <a:xfrm>
            <a:off x="5824406" y="2887869"/>
            <a:ext cx="281269" cy="1887549"/>
          </a:xfrm>
          <a:custGeom>
            <a:avLst/>
            <a:gdLst>
              <a:gd name="T0" fmla="*/ 120 w 160"/>
              <a:gd name="T1" fmla="*/ 34 h 998"/>
              <a:gd name="T2" fmla="*/ 146 w 160"/>
              <a:gd name="T3" fmla="*/ 0 h 998"/>
              <a:gd name="T4" fmla="*/ 160 w 160"/>
              <a:gd name="T5" fmla="*/ 40 h 998"/>
              <a:gd name="T6" fmla="*/ 120 w 160"/>
              <a:gd name="T7" fmla="*/ 34 h 998"/>
              <a:gd name="T8" fmla="*/ 0 w 160"/>
              <a:gd name="T9" fmla="*/ 994 h 998"/>
              <a:gd name="T10" fmla="*/ 138 w 160"/>
              <a:gd name="T11" fmla="*/ 32 h 998"/>
              <a:gd name="T12" fmla="*/ 142 w 160"/>
              <a:gd name="T13" fmla="*/ 30 h 998"/>
              <a:gd name="T14" fmla="*/ 144 w 160"/>
              <a:gd name="T15" fmla="*/ 32 h 998"/>
              <a:gd name="T16" fmla="*/ 4 w 160"/>
              <a:gd name="T17" fmla="*/ 996 h 998"/>
              <a:gd name="T18" fmla="*/ 4 w 160"/>
              <a:gd name="T19" fmla="*/ 998 h 998"/>
              <a:gd name="T20" fmla="*/ 0 w 160"/>
              <a:gd name="T21" fmla="*/ 994 h 9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60" h="998">
                <a:moveTo>
                  <a:pt x="120" y="34"/>
                </a:moveTo>
                <a:lnTo>
                  <a:pt x="146" y="0"/>
                </a:lnTo>
                <a:lnTo>
                  <a:pt x="160" y="40"/>
                </a:lnTo>
                <a:lnTo>
                  <a:pt x="120" y="34"/>
                </a:lnTo>
                <a:close/>
                <a:moveTo>
                  <a:pt x="0" y="994"/>
                </a:moveTo>
                <a:lnTo>
                  <a:pt x="138" y="32"/>
                </a:lnTo>
                <a:lnTo>
                  <a:pt x="142" y="30"/>
                </a:lnTo>
                <a:lnTo>
                  <a:pt x="144" y="32"/>
                </a:lnTo>
                <a:lnTo>
                  <a:pt x="4" y="996"/>
                </a:lnTo>
                <a:lnTo>
                  <a:pt x="4" y="998"/>
                </a:lnTo>
                <a:lnTo>
                  <a:pt x="0" y="994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2" name="Rectangle 21"/>
          <p:cNvSpPr>
            <a:spLocks noChangeArrowheads="1"/>
          </p:cNvSpPr>
          <p:nvPr/>
        </p:nvSpPr>
        <p:spPr bwMode="auto">
          <a:xfrm>
            <a:off x="5142329" y="4366891"/>
            <a:ext cx="1750901" cy="80765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3" name="Rectangle 22"/>
          <p:cNvSpPr>
            <a:spLocks noChangeArrowheads="1"/>
          </p:cNvSpPr>
          <p:nvPr/>
        </p:nvSpPr>
        <p:spPr bwMode="auto">
          <a:xfrm>
            <a:off x="5142329" y="4366891"/>
            <a:ext cx="1750901" cy="807652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4" name="Freeform 23"/>
          <p:cNvSpPr>
            <a:spLocks noEditPoints="1"/>
          </p:cNvSpPr>
          <p:nvPr/>
        </p:nvSpPr>
        <p:spPr bwMode="auto">
          <a:xfrm>
            <a:off x="2639032" y="2751694"/>
            <a:ext cx="1691131" cy="1819461"/>
          </a:xfrm>
          <a:custGeom>
            <a:avLst/>
            <a:gdLst>
              <a:gd name="T0" fmla="*/ 920 w 962"/>
              <a:gd name="T1" fmla="*/ 14 h 962"/>
              <a:gd name="T2" fmla="*/ 962 w 962"/>
              <a:gd name="T3" fmla="*/ 0 h 962"/>
              <a:gd name="T4" fmla="*/ 948 w 962"/>
              <a:gd name="T5" fmla="*/ 42 h 962"/>
              <a:gd name="T6" fmla="*/ 920 w 962"/>
              <a:gd name="T7" fmla="*/ 14 h 962"/>
              <a:gd name="T8" fmla="*/ 0 w 962"/>
              <a:gd name="T9" fmla="*/ 958 h 962"/>
              <a:gd name="T10" fmla="*/ 938 w 962"/>
              <a:gd name="T11" fmla="*/ 22 h 962"/>
              <a:gd name="T12" fmla="*/ 942 w 962"/>
              <a:gd name="T13" fmla="*/ 22 h 962"/>
              <a:gd name="T14" fmla="*/ 942 w 962"/>
              <a:gd name="T15" fmla="*/ 24 h 962"/>
              <a:gd name="T16" fmla="*/ 4 w 962"/>
              <a:gd name="T17" fmla="*/ 962 h 962"/>
              <a:gd name="T18" fmla="*/ 0 w 962"/>
              <a:gd name="T19" fmla="*/ 962 h 962"/>
              <a:gd name="T20" fmla="*/ 0 w 962"/>
              <a:gd name="T21" fmla="*/ 958 h 9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962" h="962">
                <a:moveTo>
                  <a:pt x="920" y="14"/>
                </a:moveTo>
                <a:lnTo>
                  <a:pt x="962" y="0"/>
                </a:lnTo>
                <a:lnTo>
                  <a:pt x="948" y="42"/>
                </a:lnTo>
                <a:lnTo>
                  <a:pt x="920" y="14"/>
                </a:lnTo>
                <a:close/>
                <a:moveTo>
                  <a:pt x="0" y="958"/>
                </a:moveTo>
                <a:lnTo>
                  <a:pt x="938" y="22"/>
                </a:lnTo>
                <a:lnTo>
                  <a:pt x="942" y="22"/>
                </a:lnTo>
                <a:lnTo>
                  <a:pt x="942" y="24"/>
                </a:lnTo>
                <a:lnTo>
                  <a:pt x="4" y="962"/>
                </a:lnTo>
                <a:lnTo>
                  <a:pt x="0" y="962"/>
                </a:lnTo>
                <a:lnTo>
                  <a:pt x="0" y="958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5" name="Rectangle 24"/>
          <p:cNvSpPr>
            <a:spLocks noChangeArrowheads="1"/>
          </p:cNvSpPr>
          <p:nvPr/>
        </p:nvSpPr>
        <p:spPr bwMode="auto">
          <a:xfrm>
            <a:off x="1893669" y="4166409"/>
            <a:ext cx="1750901" cy="6863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6" name="Rectangle 25"/>
          <p:cNvSpPr>
            <a:spLocks noChangeArrowheads="1"/>
          </p:cNvSpPr>
          <p:nvPr/>
        </p:nvSpPr>
        <p:spPr bwMode="auto">
          <a:xfrm>
            <a:off x="1893669" y="4166409"/>
            <a:ext cx="1750901" cy="686388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7" name="Freeform 26"/>
          <p:cNvSpPr>
            <a:spLocks noEditPoints="1"/>
          </p:cNvSpPr>
          <p:nvPr/>
        </p:nvSpPr>
        <p:spPr bwMode="auto">
          <a:xfrm>
            <a:off x="6938936" y="2819781"/>
            <a:ext cx="207436" cy="813272"/>
          </a:xfrm>
          <a:custGeom>
            <a:avLst/>
            <a:gdLst>
              <a:gd name="T0" fmla="*/ 0 w 118"/>
              <a:gd name="T1" fmla="*/ 40 h 430"/>
              <a:gd name="T2" fmla="*/ 8 w 118"/>
              <a:gd name="T3" fmla="*/ 0 h 430"/>
              <a:gd name="T4" fmla="*/ 36 w 118"/>
              <a:gd name="T5" fmla="*/ 32 h 430"/>
              <a:gd name="T6" fmla="*/ 0 w 118"/>
              <a:gd name="T7" fmla="*/ 40 h 430"/>
              <a:gd name="T8" fmla="*/ 114 w 118"/>
              <a:gd name="T9" fmla="*/ 428 h 430"/>
              <a:gd name="T10" fmla="*/ 14 w 118"/>
              <a:gd name="T11" fmla="*/ 32 h 430"/>
              <a:gd name="T12" fmla="*/ 16 w 118"/>
              <a:gd name="T13" fmla="*/ 28 h 430"/>
              <a:gd name="T14" fmla="*/ 18 w 118"/>
              <a:gd name="T15" fmla="*/ 30 h 430"/>
              <a:gd name="T16" fmla="*/ 118 w 118"/>
              <a:gd name="T17" fmla="*/ 426 h 430"/>
              <a:gd name="T18" fmla="*/ 116 w 118"/>
              <a:gd name="T19" fmla="*/ 430 h 430"/>
              <a:gd name="T20" fmla="*/ 114 w 118"/>
              <a:gd name="T21" fmla="*/ 428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118" h="430">
                <a:moveTo>
                  <a:pt x="0" y="40"/>
                </a:moveTo>
                <a:lnTo>
                  <a:pt x="8" y="0"/>
                </a:lnTo>
                <a:lnTo>
                  <a:pt x="36" y="32"/>
                </a:lnTo>
                <a:lnTo>
                  <a:pt x="0" y="40"/>
                </a:lnTo>
                <a:close/>
                <a:moveTo>
                  <a:pt x="114" y="428"/>
                </a:moveTo>
                <a:lnTo>
                  <a:pt x="14" y="32"/>
                </a:lnTo>
                <a:lnTo>
                  <a:pt x="16" y="28"/>
                </a:lnTo>
                <a:lnTo>
                  <a:pt x="18" y="30"/>
                </a:lnTo>
                <a:lnTo>
                  <a:pt x="118" y="426"/>
                </a:lnTo>
                <a:lnTo>
                  <a:pt x="116" y="430"/>
                </a:lnTo>
                <a:lnTo>
                  <a:pt x="114" y="428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8" name="Rectangle 27"/>
          <p:cNvSpPr>
            <a:spLocks noChangeArrowheads="1"/>
          </p:cNvSpPr>
          <p:nvPr/>
        </p:nvSpPr>
        <p:spPr bwMode="auto">
          <a:xfrm>
            <a:off x="5518526" y="3493095"/>
            <a:ext cx="1747385" cy="526487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79" name="Rectangle 28"/>
          <p:cNvSpPr>
            <a:spLocks noChangeArrowheads="1"/>
          </p:cNvSpPr>
          <p:nvPr/>
        </p:nvSpPr>
        <p:spPr bwMode="auto">
          <a:xfrm>
            <a:off x="5518526" y="3493095"/>
            <a:ext cx="1747385" cy="526487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0" name="Rectangle 29"/>
          <p:cNvSpPr>
            <a:spLocks noChangeArrowheads="1"/>
          </p:cNvSpPr>
          <p:nvPr/>
        </p:nvSpPr>
        <p:spPr bwMode="auto">
          <a:xfrm>
            <a:off x="1890154" y="2040553"/>
            <a:ext cx="777005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Intitulé et/ou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objectif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2" name="Rectangle 31"/>
          <p:cNvSpPr>
            <a:spLocks noChangeArrowheads="1"/>
          </p:cNvSpPr>
          <p:nvPr/>
        </p:nvSpPr>
        <p:spPr bwMode="auto">
          <a:xfrm>
            <a:off x="4091085" y="1756853"/>
            <a:ext cx="782158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N° des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planches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pédagogiques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associées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6" name="Rectangle 35"/>
          <p:cNvSpPr>
            <a:spLocks noChangeArrowheads="1"/>
          </p:cNvSpPr>
          <p:nvPr/>
        </p:nvSpPr>
        <p:spPr bwMode="auto">
          <a:xfrm>
            <a:off x="2871078" y="2040553"/>
            <a:ext cx="46057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Heure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début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8" name="Rectangle 37"/>
          <p:cNvSpPr>
            <a:spLocks noChangeArrowheads="1"/>
          </p:cNvSpPr>
          <p:nvPr/>
        </p:nvSpPr>
        <p:spPr bwMode="auto">
          <a:xfrm>
            <a:off x="3482839" y="2040553"/>
            <a:ext cx="43948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Heure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fin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1" name="Rectangle 40"/>
          <p:cNvSpPr>
            <a:spLocks noChangeArrowheads="1"/>
          </p:cNvSpPr>
          <p:nvPr/>
        </p:nvSpPr>
        <p:spPr bwMode="auto">
          <a:xfrm>
            <a:off x="5022789" y="1896812"/>
            <a:ext cx="801617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Méthode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pédagogique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à utiliser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4" name="Rectangle 43"/>
          <p:cNvSpPr>
            <a:spLocks noChangeArrowheads="1"/>
          </p:cNvSpPr>
          <p:nvPr/>
        </p:nvSpPr>
        <p:spPr bwMode="auto">
          <a:xfrm>
            <a:off x="5873629" y="1896812"/>
            <a:ext cx="798101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Utilisation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du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err="1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paperboard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7" name="Rectangle 46"/>
          <p:cNvSpPr>
            <a:spLocks noChangeArrowheads="1"/>
          </p:cNvSpPr>
          <p:nvPr/>
        </p:nvSpPr>
        <p:spPr bwMode="auto">
          <a:xfrm>
            <a:off x="6780723" y="1896812"/>
            <a:ext cx="442998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Ne pas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oublier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99" name="Rectangle 48"/>
          <p:cNvSpPr>
            <a:spLocks noChangeArrowheads="1"/>
          </p:cNvSpPr>
          <p:nvPr/>
        </p:nvSpPr>
        <p:spPr bwMode="auto">
          <a:xfrm>
            <a:off x="2456207" y="3512008"/>
            <a:ext cx="868419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: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journée n° 1 à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9 h 00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2" name="Rectangle 51"/>
          <p:cNvSpPr>
            <a:spLocks noChangeArrowheads="1"/>
          </p:cNvSpPr>
          <p:nvPr/>
        </p:nvSpPr>
        <p:spPr bwMode="auto">
          <a:xfrm>
            <a:off x="3517999" y="3515791"/>
            <a:ext cx="1750901" cy="9848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 indiquera ici la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méthode pédagogique qu’il doit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utiliser, la méthode « de repli »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si la première méthode 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produit pas les effets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escomptés, les questions à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poser aux stagiaires,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à citer…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0" name="Rectangle 59"/>
          <p:cNvSpPr>
            <a:spLocks noChangeArrowheads="1"/>
          </p:cNvSpPr>
          <p:nvPr/>
        </p:nvSpPr>
        <p:spPr bwMode="auto">
          <a:xfrm>
            <a:off x="5142329" y="4393369"/>
            <a:ext cx="1750901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Il indiquera ici ce qu’il ne devra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pas oublier d’écrire sur le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err="1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paperboard</a:t>
            </a: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, en particulier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schémas explicatifs qu’il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élaborera petit à petit devant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16" name="Rectangle 65"/>
          <p:cNvSpPr>
            <a:spLocks noChangeArrowheads="1"/>
          </p:cNvSpPr>
          <p:nvPr/>
        </p:nvSpPr>
        <p:spPr bwMode="auto">
          <a:xfrm>
            <a:off x="1890153" y="4196671"/>
            <a:ext cx="1754417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 mentionnera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planches qu’il devra projeter et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commenter, les autres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documents qu’il pourra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éventuellement distribuer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21" name="Rectangle 70"/>
          <p:cNvSpPr>
            <a:spLocks noChangeArrowheads="1"/>
          </p:cNvSpPr>
          <p:nvPr/>
        </p:nvSpPr>
        <p:spPr bwMode="auto">
          <a:xfrm>
            <a:off x="5518526" y="3510117"/>
            <a:ext cx="1754417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 pourra écrire ici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points particulièrement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importants qu’il ne faudra pas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oublier d’aborder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23205833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GUIDE D’ANIMATION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19872" y="6503989"/>
            <a:ext cx="228890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FIL CONDUCTEUR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057275" y="1389063"/>
            <a:ext cx="7029450" cy="4632325"/>
            <a:chOff x="1057275" y="1389063"/>
            <a:chExt cx="7029450" cy="4632325"/>
          </a:xfrm>
        </p:grpSpPr>
        <p:sp>
          <p:nvSpPr>
            <p:cNvPr id="2660" name="AutoShape 2615"/>
            <p:cNvSpPr>
              <a:spLocks noChangeAspect="1" noChangeArrowheads="1" noTextEdit="1"/>
            </p:cNvSpPr>
            <p:nvPr/>
          </p:nvSpPr>
          <p:spPr bwMode="auto">
            <a:xfrm>
              <a:off x="1057275" y="1389063"/>
              <a:ext cx="7029450" cy="4632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r>
                <a:rPr lang="fr-FR" dirty="0"/>
                <a:t>12 à 18</a:t>
              </a:r>
            </a:p>
          </p:txBody>
        </p:sp>
        <p:sp>
          <p:nvSpPr>
            <p:cNvPr id="2661" name="Rectangle 2617"/>
            <p:cNvSpPr>
              <a:spLocks noChangeArrowheads="1"/>
            </p:cNvSpPr>
            <p:nvPr/>
          </p:nvSpPr>
          <p:spPr bwMode="auto">
            <a:xfrm>
              <a:off x="6740525" y="1395413"/>
              <a:ext cx="698500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2" name="Rectangle 2618"/>
            <p:cNvSpPr>
              <a:spLocks noChangeArrowheads="1"/>
            </p:cNvSpPr>
            <p:nvPr/>
          </p:nvSpPr>
          <p:spPr bwMode="auto">
            <a:xfrm>
              <a:off x="5749925" y="1395413"/>
              <a:ext cx="952500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3" name="Rectangle 2619"/>
            <p:cNvSpPr>
              <a:spLocks noChangeArrowheads="1"/>
            </p:cNvSpPr>
            <p:nvPr/>
          </p:nvSpPr>
          <p:spPr bwMode="auto">
            <a:xfrm>
              <a:off x="4724400" y="1395413"/>
              <a:ext cx="952500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4" name="Rectangle 2620"/>
            <p:cNvSpPr>
              <a:spLocks noChangeArrowheads="1"/>
            </p:cNvSpPr>
            <p:nvPr/>
          </p:nvSpPr>
          <p:spPr bwMode="auto">
            <a:xfrm>
              <a:off x="3622675" y="1395413"/>
              <a:ext cx="1031875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5" name="Rectangle 2621"/>
            <p:cNvSpPr>
              <a:spLocks noChangeArrowheads="1"/>
            </p:cNvSpPr>
            <p:nvPr/>
          </p:nvSpPr>
          <p:spPr bwMode="auto">
            <a:xfrm>
              <a:off x="2892425" y="1395413"/>
              <a:ext cx="660400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6" name="Rectangle 2622"/>
            <p:cNvSpPr>
              <a:spLocks noChangeArrowheads="1"/>
            </p:cNvSpPr>
            <p:nvPr/>
          </p:nvSpPr>
          <p:spPr bwMode="auto">
            <a:xfrm>
              <a:off x="2159000" y="1395413"/>
              <a:ext cx="657225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7" name="Rectangle 2623"/>
            <p:cNvSpPr>
              <a:spLocks noChangeArrowheads="1"/>
            </p:cNvSpPr>
            <p:nvPr/>
          </p:nvSpPr>
          <p:spPr bwMode="auto">
            <a:xfrm>
              <a:off x="1060450" y="1395413"/>
              <a:ext cx="952500" cy="682625"/>
            </a:xfrm>
            <a:prstGeom prst="rect">
              <a:avLst/>
            </a:pr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8" name="Rectangle 2624"/>
            <p:cNvSpPr>
              <a:spLocks noChangeArrowheads="1"/>
            </p:cNvSpPr>
            <p:nvPr/>
          </p:nvSpPr>
          <p:spPr bwMode="auto">
            <a:xfrm>
              <a:off x="1060450" y="1395413"/>
              <a:ext cx="952500" cy="436880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69" name="Rectangle 2625"/>
            <p:cNvSpPr>
              <a:spLocks noChangeArrowheads="1"/>
            </p:cNvSpPr>
            <p:nvPr/>
          </p:nvSpPr>
          <p:spPr bwMode="auto">
            <a:xfrm>
              <a:off x="2155825" y="1398588"/>
              <a:ext cx="663575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0" name="Rectangle 2626"/>
            <p:cNvSpPr>
              <a:spLocks noChangeArrowheads="1"/>
            </p:cNvSpPr>
            <p:nvPr/>
          </p:nvSpPr>
          <p:spPr bwMode="auto">
            <a:xfrm>
              <a:off x="2889250" y="1398588"/>
              <a:ext cx="663575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1" name="Rectangle 2627"/>
            <p:cNvSpPr>
              <a:spLocks noChangeArrowheads="1"/>
            </p:cNvSpPr>
            <p:nvPr/>
          </p:nvSpPr>
          <p:spPr bwMode="auto">
            <a:xfrm>
              <a:off x="3622675" y="1398588"/>
              <a:ext cx="1025525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2" name="Rectangle 2628"/>
            <p:cNvSpPr>
              <a:spLocks noChangeArrowheads="1"/>
            </p:cNvSpPr>
            <p:nvPr/>
          </p:nvSpPr>
          <p:spPr bwMode="auto">
            <a:xfrm>
              <a:off x="4724400" y="1398588"/>
              <a:ext cx="952500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3" name="Rectangle 2629"/>
            <p:cNvSpPr>
              <a:spLocks noChangeArrowheads="1"/>
            </p:cNvSpPr>
            <p:nvPr/>
          </p:nvSpPr>
          <p:spPr bwMode="auto">
            <a:xfrm>
              <a:off x="5749925" y="1398588"/>
              <a:ext cx="955675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4" name="Rectangle 2630"/>
            <p:cNvSpPr>
              <a:spLocks noChangeArrowheads="1"/>
            </p:cNvSpPr>
            <p:nvPr/>
          </p:nvSpPr>
          <p:spPr bwMode="auto">
            <a:xfrm>
              <a:off x="6737350" y="1398588"/>
              <a:ext cx="701675" cy="4365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5" name="Line 2631"/>
            <p:cNvSpPr>
              <a:spLocks noChangeShapeType="1"/>
            </p:cNvSpPr>
            <p:nvPr/>
          </p:nvSpPr>
          <p:spPr bwMode="auto">
            <a:xfrm flipH="1">
              <a:off x="1066800" y="2078038"/>
              <a:ext cx="6369050" cy="0"/>
            </a:xfrm>
            <a:prstGeom prst="line">
              <a:avLst/>
            </a:pr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6" name="Freeform 2632"/>
            <p:cNvSpPr>
              <a:spLocks noEditPoints="1"/>
            </p:cNvSpPr>
            <p:nvPr/>
          </p:nvSpPr>
          <p:spPr bwMode="auto">
            <a:xfrm>
              <a:off x="4438650" y="2614613"/>
              <a:ext cx="692150" cy="1270000"/>
            </a:xfrm>
            <a:custGeom>
              <a:avLst/>
              <a:gdLst>
                <a:gd name="T0" fmla="*/ 400 w 436"/>
                <a:gd name="T1" fmla="*/ 24 h 800"/>
                <a:gd name="T2" fmla="*/ 436 w 436"/>
                <a:gd name="T3" fmla="*/ 0 h 800"/>
                <a:gd name="T4" fmla="*/ 434 w 436"/>
                <a:gd name="T5" fmla="*/ 42 h 800"/>
                <a:gd name="T6" fmla="*/ 400 w 436"/>
                <a:gd name="T7" fmla="*/ 24 h 800"/>
                <a:gd name="T8" fmla="*/ 0 w 436"/>
                <a:gd name="T9" fmla="*/ 796 h 800"/>
                <a:gd name="T10" fmla="*/ 418 w 436"/>
                <a:gd name="T11" fmla="*/ 26 h 800"/>
                <a:gd name="T12" fmla="*/ 422 w 436"/>
                <a:gd name="T13" fmla="*/ 26 h 800"/>
                <a:gd name="T14" fmla="*/ 424 w 436"/>
                <a:gd name="T15" fmla="*/ 30 h 800"/>
                <a:gd name="T16" fmla="*/ 4 w 436"/>
                <a:gd name="T17" fmla="*/ 798 h 800"/>
                <a:gd name="T18" fmla="*/ 0 w 436"/>
                <a:gd name="T19" fmla="*/ 800 h 800"/>
                <a:gd name="T20" fmla="*/ 0 w 436"/>
                <a:gd name="T21" fmla="*/ 79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800">
                  <a:moveTo>
                    <a:pt x="400" y="24"/>
                  </a:moveTo>
                  <a:lnTo>
                    <a:pt x="436" y="0"/>
                  </a:lnTo>
                  <a:lnTo>
                    <a:pt x="434" y="42"/>
                  </a:lnTo>
                  <a:lnTo>
                    <a:pt x="400" y="24"/>
                  </a:lnTo>
                  <a:close/>
                  <a:moveTo>
                    <a:pt x="0" y="796"/>
                  </a:moveTo>
                  <a:lnTo>
                    <a:pt x="418" y="26"/>
                  </a:lnTo>
                  <a:lnTo>
                    <a:pt x="422" y="26"/>
                  </a:lnTo>
                  <a:lnTo>
                    <a:pt x="424" y="30"/>
                  </a:lnTo>
                  <a:lnTo>
                    <a:pt x="4" y="798"/>
                  </a:lnTo>
                  <a:lnTo>
                    <a:pt x="0" y="800"/>
                  </a:lnTo>
                  <a:lnTo>
                    <a:pt x="0" y="796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7" name="Freeform 2633"/>
            <p:cNvSpPr>
              <a:spLocks noEditPoints="1"/>
            </p:cNvSpPr>
            <p:nvPr/>
          </p:nvSpPr>
          <p:spPr bwMode="auto">
            <a:xfrm>
              <a:off x="5861050" y="2246313"/>
              <a:ext cx="365125" cy="2155825"/>
            </a:xfrm>
            <a:custGeom>
              <a:avLst/>
              <a:gdLst>
                <a:gd name="T0" fmla="*/ 0 w 230"/>
                <a:gd name="T1" fmla="*/ 42 h 1358"/>
                <a:gd name="T2" fmla="*/ 12 w 230"/>
                <a:gd name="T3" fmla="*/ 0 h 1358"/>
                <a:gd name="T4" fmla="*/ 36 w 230"/>
                <a:gd name="T5" fmla="*/ 34 h 1358"/>
                <a:gd name="T6" fmla="*/ 0 w 230"/>
                <a:gd name="T7" fmla="*/ 42 h 1358"/>
                <a:gd name="T8" fmla="*/ 226 w 230"/>
                <a:gd name="T9" fmla="*/ 1356 h 1358"/>
                <a:gd name="T10" fmla="*/ 14 w 230"/>
                <a:gd name="T11" fmla="*/ 32 h 1358"/>
                <a:gd name="T12" fmla="*/ 16 w 230"/>
                <a:gd name="T13" fmla="*/ 30 h 1358"/>
                <a:gd name="T14" fmla="*/ 18 w 230"/>
                <a:gd name="T15" fmla="*/ 32 h 1358"/>
                <a:gd name="T16" fmla="*/ 230 w 230"/>
                <a:gd name="T17" fmla="*/ 1356 h 1358"/>
                <a:gd name="T18" fmla="*/ 230 w 230"/>
                <a:gd name="T19" fmla="*/ 1358 h 1358"/>
                <a:gd name="T20" fmla="*/ 226 w 230"/>
                <a:gd name="T21" fmla="*/ 1356 h 1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358">
                  <a:moveTo>
                    <a:pt x="0" y="42"/>
                  </a:moveTo>
                  <a:lnTo>
                    <a:pt x="12" y="0"/>
                  </a:lnTo>
                  <a:lnTo>
                    <a:pt x="36" y="34"/>
                  </a:lnTo>
                  <a:lnTo>
                    <a:pt x="0" y="42"/>
                  </a:lnTo>
                  <a:close/>
                  <a:moveTo>
                    <a:pt x="226" y="1356"/>
                  </a:moveTo>
                  <a:lnTo>
                    <a:pt x="14" y="32"/>
                  </a:lnTo>
                  <a:lnTo>
                    <a:pt x="16" y="30"/>
                  </a:lnTo>
                  <a:lnTo>
                    <a:pt x="18" y="32"/>
                  </a:lnTo>
                  <a:lnTo>
                    <a:pt x="230" y="1356"/>
                  </a:lnTo>
                  <a:lnTo>
                    <a:pt x="230" y="1358"/>
                  </a:lnTo>
                  <a:lnTo>
                    <a:pt x="226" y="1356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8" name="Freeform 2634"/>
            <p:cNvSpPr>
              <a:spLocks noEditPoints="1"/>
            </p:cNvSpPr>
            <p:nvPr/>
          </p:nvSpPr>
          <p:spPr bwMode="auto">
            <a:xfrm>
              <a:off x="7045325" y="2500313"/>
              <a:ext cx="587375" cy="3086100"/>
            </a:xfrm>
            <a:custGeom>
              <a:avLst/>
              <a:gdLst>
                <a:gd name="T0" fmla="*/ 0 w 370"/>
                <a:gd name="T1" fmla="*/ 42 h 1944"/>
                <a:gd name="T2" fmla="*/ 14 w 370"/>
                <a:gd name="T3" fmla="*/ 0 h 1944"/>
                <a:gd name="T4" fmla="*/ 40 w 370"/>
                <a:gd name="T5" fmla="*/ 34 h 1944"/>
                <a:gd name="T6" fmla="*/ 0 w 370"/>
                <a:gd name="T7" fmla="*/ 42 h 1944"/>
                <a:gd name="T8" fmla="*/ 364 w 370"/>
                <a:gd name="T9" fmla="*/ 1942 h 1944"/>
                <a:gd name="T10" fmla="*/ 16 w 370"/>
                <a:gd name="T11" fmla="*/ 32 h 1944"/>
                <a:gd name="T12" fmla="*/ 18 w 370"/>
                <a:gd name="T13" fmla="*/ 28 h 1944"/>
                <a:gd name="T14" fmla="*/ 22 w 370"/>
                <a:gd name="T15" fmla="*/ 32 h 1944"/>
                <a:gd name="T16" fmla="*/ 370 w 370"/>
                <a:gd name="T17" fmla="*/ 1940 h 1944"/>
                <a:gd name="T18" fmla="*/ 366 w 370"/>
                <a:gd name="T19" fmla="*/ 1944 h 1944"/>
                <a:gd name="T20" fmla="*/ 364 w 370"/>
                <a:gd name="T21" fmla="*/ 1942 h 19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0" h="1944">
                  <a:moveTo>
                    <a:pt x="0" y="42"/>
                  </a:moveTo>
                  <a:lnTo>
                    <a:pt x="14" y="0"/>
                  </a:lnTo>
                  <a:lnTo>
                    <a:pt x="40" y="34"/>
                  </a:lnTo>
                  <a:lnTo>
                    <a:pt x="0" y="42"/>
                  </a:lnTo>
                  <a:close/>
                  <a:moveTo>
                    <a:pt x="364" y="1942"/>
                  </a:moveTo>
                  <a:lnTo>
                    <a:pt x="16" y="32"/>
                  </a:lnTo>
                  <a:lnTo>
                    <a:pt x="18" y="28"/>
                  </a:lnTo>
                  <a:lnTo>
                    <a:pt x="22" y="32"/>
                  </a:lnTo>
                  <a:lnTo>
                    <a:pt x="370" y="1940"/>
                  </a:lnTo>
                  <a:lnTo>
                    <a:pt x="366" y="1944"/>
                  </a:lnTo>
                  <a:lnTo>
                    <a:pt x="364" y="194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79" name="Freeform 2635"/>
            <p:cNvSpPr>
              <a:spLocks/>
            </p:cNvSpPr>
            <p:nvPr/>
          </p:nvSpPr>
          <p:spPr bwMode="auto">
            <a:xfrm>
              <a:off x="1279525" y="3284538"/>
              <a:ext cx="3851275" cy="1701800"/>
            </a:xfrm>
            <a:custGeom>
              <a:avLst/>
              <a:gdLst>
                <a:gd name="T0" fmla="*/ 178 w 2426"/>
                <a:gd name="T1" fmla="*/ 0 h 1072"/>
                <a:gd name="T2" fmla="*/ 142 w 2426"/>
                <a:gd name="T3" fmla="*/ 2 h 1072"/>
                <a:gd name="T4" fmla="*/ 108 w 2426"/>
                <a:gd name="T5" fmla="*/ 14 h 1072"/>
                <a:gd name="T6" fmla="*/ 78 w 2426"/>
                <a:gd name="T7" fmla="*/ 30 h 1072"/>
                <a:gd name="T8" fmla="*/ 52 w 2426"/>
                <a:gd name="T9" fmla="*/ 52 h 1072"/>
                <a:gd name="T10" fmla="*/ 30 w 2426"/>
                <a:gd name="T11" fmla="*/ 78 h 1072"/>
                <a:gd name="T12" fmla="*/ 14 w 2426"/>
                <a:gd name="T13" fmla="*/ 108 h 1072"/>
                <a:gd name="T14" fmla="*/ 4 w 2426"/>
                <a:gd name="T15" fmla="*/ 142 h 1072"/>
                <a:gd name="T16" fmla="*/ 0 w 2426"/>
                <a:gd name="T17" fmla="*/ 178 h 1072"/>
                <a:gd name="T18" fmla="*/ 0 w 2426"/>
                <a:gd name="T19" fmla="*/ 892 h 1072"/>
                <a:gd name="T20" fmla="*/ 4 w 2426"/>
                <a:gd name="T21" fmla="*/ 928 h 1072"/>
                <a:gd name="T22" fmla="*/ 14 w 2426"/>
                <a:gd name="T23" fmla="*/ 962 h 1072"/>
                <a:gd name="T24" fmla="*/ 30 w 2426"/>
                <a:gd name="T25" fmla="*/ 992 h 1072"/>
                <a:gd name="T26" fmla="*/ 52 w 2426"/>
                <a:gd name="T27" fmla="*/ 1018 h 1072"/>
                <a:gd name="T28" fmla="*/ 78 w 2426"/>
                <a:gd name="T29" fmla="*/ 1040 h 1072"/>
                <a:gd name="T30" fmla="*/ 108 w 2426"/>
                <a:gd name="T31" fmla="*/ 1058 h 1072"/>
                <a:gd name="T32" fmla="*/ 142 w 2426"/>
                <a:gd name="T33" fmla="*/ 1068 h 1072"/>
                <a:gd name="T34" fmla="*/ 178 w 2426"/>
                <a:gd name="T35" fmla="*/ 1072 h 1072"/>
                <a:gd name="T36" fmla="*/ 2248 w 2426"/>
                <a:gd name="T37" fmla="*/ 1072 h 1072"/>
                <a:gd name="T38" fmla="*/ 2284 w 2426"/>
                <a:gd name="T39" fmla="*/ 1068 h 1072"/>
                <a:gd name="T40" fmla="*/ 2318 w 2426"/>
                <a:gd name="T41" fmla="*/ 1058 h 1072"/>
                <a:gd name="T42" fmla="*/ 2348 w 2426"/>
                <a:gd name="T43" fmla="*/ 1040 h 1072"/>
                <a:gd name="T44" fmla="*/ 2374 w 2426"/>
                <a:gd name="T45" fmla="*/ 1018 h 1072"/>
                <a:gd name="T46" fmla="*/ 2396 w 2426"/>
                <a:gd name="T47" fmla="*/ 992 h 1072"/>
                <a:gd name="T48" fmla="*/ 2412 w 2426"/>
                <a:gd name="T49" fmla="*/ 962 h 1072"/>
                <a:gd name="T50" fmla="*/ 2422 w 2426"/>
                <a:gd name="T51" fmla="*/ 928 h 1072"/>
                <a:gd name="T52" fmla="*/ 2426 w 2426"/>
                <a:gd name="T53" fmla="*/ 892 h 1072"/>
                <a:gd name="T54" fmla="*/ 2426 w 2426"/>
                <a:gd name="T55" fmla="*/ 178 h 1072"/>
                <a:gd name="T56" fmla="*/ 2422 w 2426"/>
                <a:gd name="T57" fmla="*/ 142 h 1072"/>
                <a:gd name="T58" fmla="*/ 2412 w 2426"/>
                <a:gd name="T59" fmla="*/ 108 h 1072"/>
                <a:gd name="T60" fmla="*/ 2396 w 2426"/>
                <a:gd name="T61" fmla="*/ 78 h 1072"/>
                <a:gd name="T62" fmla="*/ 2374 w 2426"/>
                <a:gd name="T63" fmla="*/ 52 h 1072"/>
                <a:gd name="T64" fmla="*/ 2348 w 2426"/>
                <a:gd name="T65" fmla="*/ 30 h 1072"/>
                <a:gd name="T66" fmla="*/ 2318 w 2426"/>
                <a:gd name="T67" fmla="*/ 14 h 1072"/>
                <a:gd name="T68" fmla="*/ 2284 w 2426"/>
                <a:gd name="T69" fmla="*/ 2 h 1072"/>
                <a:gd name="T70" fmla="*/ 2248 w 2426"/>
                <a:gd name="T71" fmla="*/ 0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6" h="1072">
                  <a:moveTo>
                    <a:pt x="178" y="0"/>
                  </a:moveTo>
                  <a:lnTo>
                    <a:pt x="178" y="0"/>
                  </a:lnTo>
                  <a:lnTo>
                    <a:pt x="160" y="0"/>
                  </a:lnTo>
                  <a:lnTo>
                    <a:pt x="142" y="2"/>
                  </a:lnTo>
                  <a:lnTo>
                    <a:pt x="124" y="8"/>
                  </a:lnTo>
                  <a:lnTo>
                    <a:pt x="108" y="14"/>
                  </a:lnTo>
                  <a:lnTo>
                    <a:pt x="92" y="20"/>
                  </a:lnTo>
                  <a:lnTo>
                    <a:pt x="78" y="30"/>
                  </a:lnTo>
                  <a:lnTo>
                    <a:pt x="64" y="40"/>
                  </a:lnTo>
                  <a:lnTo>
                    <a:pt x="52" y="52"/>
                  </a:lnTo>
                  <a:lnTo>
                    <a:pt x="40" y="64"/>
                  </a:lnTo>
                  <a:lnTo>
                    <a:pt x="30" y="78"/>
                  </a:lnTo>
                  <a:lnTo>
                    <a:pt x="22" y="92"/>
                  </a:lnTo>
                  <a:lnTo>
                    <a:pt x="14" y="108"/>
                  </a:lnTo>
                  <a:lnTo>
                    <a:pt x="8" y="124"/>
                  </a:lnTo>
                  <a:lnTo>
                    <a:pt x="4" y="142"/>
                  </a:lnTo>
                  <a:lnTo>
                    <a:pt x="0" y="160"/>
                  </a:lnTo>
                  <a:lnTo>
                    <a:pt x="0" y="178"/>
                  </a:lnTo>
                  <a:lnTo>
                    <a:pt x="0" y="892"/>
                  </a:lnTo>
                  <a:lnTo>
                    <a:pt x="0" y="892"/>
                  </a:lnTo>
                  <a:lnTo>
                    <a:pt x="0" y="910"/>
                  </a:lnTo>
                  <a:lnTo>
                    <a:pt x="4" y="928"/>
                  </a:lnTo>
                  <a:lnTo>
                    <a:pt x="8" y="944"/>
                  </a:lnTo>
                  <a:lnTo>
                    <a:pt x="14" y="962"/>
                  </a:lnTo>
                  <a:lnTo>
                    <a:pt x="22" y="978"/>
                  </a:lnTo>
                  <a:lnTo>
                    <a:pt x="30" y="992"/>
                  </a:lnTo>
                  <a:lnTo>
                    <a:pt x="40" y="1006"/>
                  </a:lnTo>
                  <a:lnTo>
                    <a:pt x="52" y="1018"/>
                  </a:lnTo>
                  <a:lnTo>
                    <a:pt x="64" y="1030"/>
                  </a:lnTo>
                  <a:lnTo>
                    <a:pt x="78" y="1040"/>
                  </a:lnTo>
                  <a:lnTo>
                    <a:pt x="92" y="1050"/>
                  </a:lnTo>
                  <a:lnTo>
                    <a:pt x="108" y="1058"/>
                  </a:lnTo>
                  <a:lnTo>
                    <a:pt x="124" y="1064"/>
                  </a:lnTo>
                  <a:lnTo>
                    <a:pt x="142" y="1068"/>
                  </a:lnTo>
                  <a:lnTo>
                    <a:pt x="160" y="1070"/>
                  </a:lnTo>
                  <a:lnTo>
                    <a:pt x="178" y="1072"/>
                  </a:lnTo>
                  <a:lnTo>
                    <a:pt x="2248" y="1072"/>
                  </a:lnTo>
                  <a:lnTo>
                    <a:pt x="2248" y="1072"/>
                  </a:lnTo>
                  <a:lnTo>
                    <a:pt x="2266" y="1070"/>
                  </a:lnTo>
                  <a:lnTo>
                    <a:pt x="2284" y="1068"/>
                  </a:lnTo>
                  <a:lnTo>
                    <a:pt x="2300" y="1064"/>
                  </a:lnTo>
                  <a:lnTo>
                    <a:pt x="2318" y="1058"/>
                  </a:lnTo>
                  <a:lnTo>
                    <a:pt x="2332" y="1050"/>
                  </a:lnTo>
                  <a:lnTo>
                    <a:pt x="2348" y="1040"/>
                  </a:lnTo>
                  <a:lnTo>
                    <a:pt x="2362" y="1030"/>
                  </a:lnTo>
                  <a:lnTo>
                    <a:pt x="2374" y="1018"/>
                  </a:lnTo>
                  <a:lnTo>
                    <a:pt x="2386" y="1006"/>
                  </a:lnTo>
                  <a:lnTo>
                    <a:pt x="2396" y="992"/>
                  </a:lnTo>
                  <a:lnTo>
                    <a:pt x="2404" y="978"/>
                  </a:lnTo>
                  <a:lnTo>
                    <a:pt x="2412" y="962"/>
                  </a:lnTo>
                  <a:lnTo>
                    <a:pt x="2418" y="944"/>
                  </a:lnTo>
                  <a:lnTo>
                    <a:pt x="2422" y="928"/>
                  </a:lnTo>
                  <a:lnTo>
                    <a:pt x="2426" y="910"/>
                  </a:lnTo>
                  <a:lnTo>
                    <a:pt x="2426" y="892"/>
                  </a:lnTo>
                  <a:lnTo>
                    <a:pt x="2426" y="178"/>
                  </a:lnTo>
                  <a:lnTo>
                    <a:pt x="2426" y="178"/>
                  </a:lnTo>
                  <a:lnTo>
                    <a:pt x="2426" y="160"/>
                  </a:lnTo>
                  <a:lnTo>
                    <a:pt x="2422" y="142"/>
                  </a:lnTo>
                  <a:lnTo>
                    <a:pt x="2418" y="124"/>
                  </a:lnTo>
                  <a:lnTo>
                    <a:pt x="2412" y="108"/>
                  </a:lnTo>
                  <a:lnTo>
                    <a:pt x="2404" y="92"/>
                  </a:lnTo>
                  <a:lnTo>
                    <a:pt x="2396" y="78"/>
                  </a:lnTo>
                  <a:lnTo>
                    <a:pt x="2386" y="64"/>
                  </a:lnTo>
                  <a:lnTo>
                    <a:pt x="2374" y="52"/>
                  </a:lnTo>
                  <a:lnTo>
                    <a:pt x="2362" y="40"/>
                  </a:lnTo>
                  <a:lnTo>
                    <a:pt x="2348" y="30"/>
                  </a:lnTo>
                  <a:lnTo>
                    <a:pt x="2332" y="20"/>
                  </a:lnTo>
                  <a:lnTo>
                    <a:pt x="2318" y="14"/>
                  </a:lnTo>
                  <a:lnTo>
                    <a:pt x="2300" y="8"/>
                  </a:lnTo>
                  <a:lnTo>
                    <a:pt x="2284" y="2"/>
                  </a:lnTo>
                  <a:lnTo>
                    <a:pt x="2266" y="0"/>
                  </a:lnTo>
                  <a:lnTo>
                    <a:pt x="2248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0" name="Freeform 2636"/>
            <p:cNvSpPr>
              <a:spLocks/>
            </p:cNvSpPr>
            <p:nvPr/>
          </p:nvSpPr>
          <p:spPr bwMode="auto">
            <a:xfrm>
              <a:off x="1279525" y="3284538"/>
              <a:ext cx="3851275" cy="1701800"/>
            </a:xfrm>
            <a:custGeom>
              <a:avLst/>
              <a:gdLst>
                <a:gd name="T0" fmla="*/ 178 w 2426"/>
                <a:gd name="T1" fmla="*/ 0 h 1072"/>
                <a:gd name="T2" fmla="*/ 142 w 2426"/>
                <a:gd name="T3" fmla="*/ 2 h 1072"/>
                <a:gd name="T4" fmla="*/ 108 w 2426"/>
                <a:gd name="T5" fmla="*/ 14 h 1072"/>
                <a:gd name="T6" fmla="*/ 78 w 2426"/>
                <a:gd name="T7" fmla="*/ 30 h 1072"/>
                <a:gd name="T8" fmla="*/ 52 w 2426"/>
                <a:gd name="T9" fmla="*/ 52 h 1072"/>
                <a:gd name="T10" fmla="*/ 30 w 2426"/>
                <a:gd name="T11" fmla="*/ 78 h 1072"/>
                <a:gd name="T12" fmla="*/ 14 w 2426"/>
                <a:gd name="T13" fmla="*/ 108 h 1072"/>
                <a:gd name="T14" fmla="*/ 4 w 2426"/>
                <a:gd name="T15" fmla="*/ 142 h 1072"/>
                <a:gd name="T16" fmla="*/ 0 w 2426"/>
                <a:gd name="T17" fmla="*/ 178 h 1072"/>
                <a:gd name="T18" fmla="*/ 0 w 2426"/>
                <a:gd name="T19" fmla="*/ 892 h 1072"/>
                <a:gd name="T20" fmla="*/ 4 w 2426"/>
                <a:gd name="T21" fmla="*/ 928 h 1072"/>
                <a:gd name="T22" fmla="*/ 14 w 2426"/>
                <a:gd name="T23" fmla="*/ 962 h 1072"/>
                <a:gd name="T24" fmla="*/ 30 w 2426"/>
                <a:gd name="T25" fmla="*/ 992 h 1072"/>
                <a:gd name="T26" fmla="*/ 52 w 2426"/>
                <a:gd name="T27" fmla="*/ 1018 h 1072"/>
                <a:gd name="T28" fmla="*/ 78 w 2426"/>
                <a:gd name="T29" fmla="*/ 1040 h 1072"/>
                <a:gd name="T30" fmla="*/ 108 w 2426"/>
                <a:gd name="T31" fmla="*/ 1058 h 1072"/>
                <a:gd name="T32" fmla="*/ 142 w 2426"/>
                <a:gd name="T33" fmla="*/ 1068 h 1072"/>
                <a:gd name="T34" fmla="*/ 178 w 2426"/>
                <a:gd name="T35" fmla="*/ 1072 h 1072"/>
                <a:gd name="T36" fmla="*/ 2248 w 2426"/>
                <a:gd name="T37" fmla="*/ 1072 h 1072"/>
                <a:gd name="T38" fmla="*/ 2284 w 2426"/>
                <a:gd name="T39" fmla="*/ 1068 h 1072"/>
                <a:gd name="T40" fmla="*/ 2318 w 2426"/>
                <a:gd name="T41" fmla="*/ 1058 h 1072"/>
                <a:gd name="T42" fmla="*/ 2348 w 2426"/>
                <a:gd name="T43" fmla="*/ 1040 h 1072"/>
                <a:gd name="T44" fmla="*/ 2374 w 2426"/>
                <a:gd name="T45" fmla="*/ 1018 h 1072"/>
                <a:gd name="T46" fmla="*/ 2396 w 2426"/>
                <a:gd name="T47" fmla="*/ 992 h 1072"/>
                <a:gd name="T48" fmla="*/ 2412 w 2426"/>
                <a:gd name="T49" fmla="*/ 962 h 1072"/>
                <a:gd name="T50" fmla="*/ 2422 w 2426"/>
                <a:gd name="T51" fmla="*/ 928 h 1072"/>
                <a:gd name="T52" fmla="*/ 2426 w 2426"/>
                <a:gd name="T53" fmla="*/ 892 h 1072"/>
                <a:gd name="T54" fmla="*/ 2426 w 2426"/>
                <a:gd name="T55" fmla="*/ 178 h 1072"/>
                <a:gd name="T56" fmla="*/ 2422 w 2426"/>
                <a:gd name="T57" fmla="*/ 142 h 1072"/>
                <a:gd name="T58" fmla="*/ 2412 w 2426"/>
                <a:gd name="T59" fmla="*/ 108 h 1072"/>
                <a:gd name="T60" fmla="*/ 2396 w 2426"/>
                <a:gd name="T61" fmla="*/ 78 h 1072"/>
                <a:gd name="T62" fmla="*/ 2374 w 2426"/>
                <a:gd name="T63" fmla="*/ 52 h 1072"/>
                <a:gd name="T64" fmla="*/ 2348 w 2426"/>
                <a:gd name="T65" fmla="*/ 30 h 1072"/>
                <a:gd name="T66" fmla="*/ 2318 w 2426"/>
                <a:gd name="T67" fmla="*/ 14 h 1072"/>
                <a:gd name="T68" fmla="*/ 2284 w 2426"/>
                <a:gd name="T69" fmla="*/ 2 h 1072"/>
                <a:gd name="T70" fmla="*/ 2248 w 2426"/>
                <a:gd name="T71" fmla="*/ 0 h 1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426" h="1072">
                  <a:moveTo>
                    <a:pt x="178" y="0"/>
                  </a:moveTo>
                  <a:lnTo>
                    <a:pt x="178" y="0"/>
                  </a:lnTo>
                  <a:lnTo>
                    <a:pt x="160" y="0"/>
                  </a:lnTo>
                  <a:lnTo>
                    <a:pt x="142" y="2"/>
                  </a:lnTo>
                  <a:lnTo>
                    <a:pt x="124" y="8"/>
                  </a:lnTo>
                  <a:lnTo>
                    <a:pt x="108" y="14"/>
                  </a:lnTo>
                  <a:lnTo>
                    <a:pt x="92" y="20"/>
                  </a:lnTo>
                  <a:lnTo>
                    <a:pt x="78" y="30"/>
                  </a:lnTo>
                  <a:lnTo>
                    <a:pt x="64" y="40"/>
                  </a:lnTo>
                  <a:lnTo>
                    <a:pt x="52" y="52"/>
                  </a:lnTo>
                  <a:lnTo>
                    <a:pt x="40" y="64"/>
                  </a:lnTo>
                  <a:lnTo>
                    <a:pt x="30" y="78"/>
                  </a:lnTo>
                  <a:lnTo>
                    <a:pt x="22" y="92"/>
                  </a:lnTo>
                  <a:lnTo>
                    <a:pt x="14" y="108"/>
                  </a:lnTo>
                  <a:lnTo>
                    <a:pt x="8" y="124"/>
                  </a:lnTo>
                  <a:lnTo>
                    <a:pt x="4" y="142"/>
                  </a:lnTo>
                  <a:lnTo>
                    <a:pt x="0" y="160"/>
                  </a:lnTo>
                  <a:lnTo>
                    <a:pt x="0" y="178"/>
                  </a:lnTo>
                  <a:lnTo>
                    <a:pt x="0" y="892"/>
                  </a:lnTo>
                  <a:lnTo>
                    <a:pt x="0" y="892"/>
                  </a:lnTo>
                  <a:lnTo>
                    <a:pt x="0" y="910"/>
                  </a:lnTo>
                  <a:lnTo>
                    <a:pt x="4" y="928"/>
                  </a:lnTo>
                  <a:lnTo>
                    <a:pt x="8" y="944"/>
                  </a:lnTo>
                  <a:lnTo>
                    <a:pt x="14" y="962"/>
                  </a:lnTo>
                  <a:lnTo>
                    <a:pt x="22" y="978"/>
                  </a:lnTo>
                  <a:lnTo>
                    <a:pt x="30" y="992"/>
                  </a:lnTo>
                  <a:lnTo>
                    <a:pt x="40" y="1006"/>
                  </a:lnTo>
                  <a:lnTo>
                    <a:pt x="52" y="1018"/>
                  </a:lnTo>
                  <a:lnTo>
                    <a:pt x="64" y="1030"/>
                  </a:lnTo>
                  <a:lnTo>
                    <a:pt x="78" y="1040"/>
                  </a:lnTo>
                  <a:lnTo>
                    <a:pt x="92" y="1050"/>
                  </a:lnTo>
                  <a:lnTo>
                    <a:pt x="108" y="1058"/>
                  </a:lnTo>
                  <a:lnTo>
                    <a:pt x="124" y="1064"/>
                  </a:lnTo>
                  <a:lnTo>
                    <a:pt x="142" y="1068"/>
                  </a:lnTo>
                  <a:lnTo>
                    <a:pt x="160" y="1070"/>
                  </a:lnTo>
                  <a:lnTo>
                    <a:pt x="178" y="1072"/>
                  </a:lnTo>
                  <a:lnTo>
                    <a:pt x="2248" y="1072"/>
                  </a:lnTo>
                  <a:lnTo>
                    <a:pt x="2248" y="1072"/>
                  </a:lnTo>
                  <a:lnTo>
                    <a:pt x="2266" y="1070"/>
                  </a:lnTo>
                  <a:lnTo>
                    <a:pt x="2284" y="1068"/>
                  </a:lnTo>
                  <a:lnTo>
                    <a:pt x="2300" y="1064"/>
                  </a:lnTo>
                  <a:lnTo>
                    <a:pt x="2318" y="1058"/>
                  </a:lnTo>
                  <a:lnTo>
                    <a:pt x="2332" y="1050"/>
                  </a:lnTo>
                  <a:lnTo>
                    <a:pt x="2348" y="1040"/>
                  </a:lnTo>
                  <a:lnTo>
                    <a:pt x="2362" y="1030"/>
                  </a:lnTo>
                  <a:lnTo>
                    <a:pt x="2374" y="1018"/>
                  </a:lnTo>
                  <a:lnTo>
                    <a:pt x="2386" y="1006"/>
                  </a:lnTo>
                  <a:lnTo>
                    <a:pt x="2396" y="992"/>
                  </a:lnTo>
                  <a:lnTo>
                    <a:pt x="2404" y="978"/>
                  </a:lnTo>
                  <a:lnTo>
                    <a:pt x="2412" y="962"/>
                  </a:lnTo>
                  <a:lnTo>
                    <a:pt x="2418" y="944"/>
                  </a:lnTo>
                  <a:lnTo>
                    <a:pt x="2422" y="928"/>
                  </a:lnTo>
                  <a:lnTo>
                    <a:pt x="2426" y="910"/>
                  </a:lnTo>
                  <a:lnTo>
                    <a:pt x="2426" y="892"/>
                  </a:lnTo>
                  <a:lnTo>
                    <a:pt x="2426" y="178"/>
                  </a:lnTo>
                  <a:lnTo>
                    <a:pt x="2426" y="178"/>
                  </a:lnTo>
                  <a:lnTo>
                    <a:pt x="2426" y="160"/>
                  </a:lnTo>
                  <a:lnTo>
                    <a:pt x="2422" y="142"/>
                  </a:lnTo>
                  <a:lnTo>
                    <a:pt x="2418" y="124"/>
                  </a:lnTo>
                  <a:lnTo>
                    <a:pt x="2412" y="108"/>
                  </a:lnTo>
                  <a:lnTo>
                    <a:pt x="2404" y="92"/>
                  </a:lnTo>
                  <a:lnTo>
                    <a:pt x="2396" y="78"/>
                  </a:lnTo>
                  <a:lnTo>
                    <a:pt x="2386" y="64"/>
                  </a:lnTo>
                  <a:lnTo>
                    <a:pt x="2374" y="52"/>
                  </a:lnTo>
                  <a:lnTo>
                    <a:pt x="2362" y="40"/>
                  </a:lnTo>
                  <a:lnTo>
                    <a:pt x="2348" y="30"/>
                  </a:lnTo>
                  <a:lnTo>
                    <a:pt x="2332" y="20"/>
                  </a:lnTo>
                  <a:lnTo>
                    <a:pt x="2318" y="14"/>
                  </a:lnTo>
                  <a:lnTo>
                    <a:pt x="2300" y="8"/>
                  </a:lnTo>
                  <a:lnTo>
                    <a:pt x="2284" y="2"/>
                  </a:lnTo>
                  <a:lnTo>
                    <a:pt x="2266" y="0"/>
                  </a:lnTo>
                  <a:lnTo>
                    <a:pt x="2248" y="0"/>
                  </a:lnTo>
                  <a:lnTo>
                    <a:pt x="178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1" name="Freeform 2637"/>
            <p:cNvSpPr>
              <a:spLocks/>
            </p:cNvSpPr>
            <p:nvPr/>
          </p:nvSpPr>
          <p:spPr bwMode="auto">
            <a:xfrm>
              <a:off x="6530975" y="5218113"/>
              <a:ext cx="1552575" cy="796925"/>
            </a:xfrm>
            <a:custGeom>
              <a:avLst/>
              <a:gdLst>
                <a:gd name="T0" fmla="*/ 106 w 978"/>
                <a:gd name="T1" fmla="*/ 0 h 502"/>
                <a:gd name="T2" fmla="*/ 106 w 978"/>
                <a:gd name="T3" fmla="*/ 0 h 502"/>
                <a:gd name="T4" fmla="*/ 84 w 978"/>
                <a:gd name="T5" fmla="*/ 2 h 502"/>
                <a:gd name="T6" fmla="*/ 64 w 978"/>
                <a:gd name="T7" fmla="*/ 8 h 502"/>
                <a:gd name="T8" fmla="*/ 46 w 978"/>
                <a:gd name="T9" fmla="*/ 18 h 502"/>
                <a:gd name="T10" fmla="*/ 30 w 978"/>
                <a:gd name="T11" fmla="*/ 32 h 502"/>
                <a:gd name="T12" fmla="*/ 18 w 978"/>
                <a:gd name="T13" fmla="*/ 46 h 502"/>
                <a:gd name="T14" fmla="*/ 8 w 978"/>
                <a:gd name="T15" fmla="*/ 64 h 502"/>
                <a:gd name="T16" fmla="*/ 2 w 978"/>
                <a:gd name="T17" fmla="*/ 84 h 502"/>
                <a:gd name="T18" fmla="*/ 0 w 978"/>
                <a:gd name="T19" fmla="*/ 104 h 502"/>
                <a:gd name="T20" fmla="*/ 0 w 978"/>
                <a:gd name="T21" fmla="*/ 398 h 502"/>
                <a:gd name="T22" fmla="*/ 0 w 978"/>
                <a:gd name="T23" fmla="*/ 398 h 502"/>
                <a:gd name="T24" fmla="*/ 2 w 978"/>
                <a:gd name="T25" fmla="*/ 420 h 502"/>
                <a:gd name="T26" fmla="*/ 8 w 978"/>
                <a:gd name="T27" fmla="*/ 438 h 502"/>
                <a:gd name="T28" fmla="*/ 18 w 978"/>
                <a:gd name="T29" fmla="*/ 456 h 502"/>
                <a:gd name="T30" fmla="*/ 30 w 978"/>
                <a:gd name="T31" fmla="*/ 472 h 502"/>
                <a:gd name="T32" fmla="*/ 46 w 978"/>
                <a:gd name="T33" fmla="*/ 484 h 502"/>
                <a:gd name="T34" fmla="*/ 64 w 978"/>
                <a:gd name="T35" fmla="*/ 494 h 502"/>
                <a:gd name="T36" fmla="*/ 84 w 978"/>
                <a:gd name="T37" fmla="*/ 500 h 502"/>
                <a:gd name="T38" fmla="*/ 106 w 978"/>
                <a:gd name="T39" fmla="*/ 502 h 502"/>
                <a:gd name="T40" fmla="*/ 872 w 978"/>
                <a:gd name="T41" fmla="*/ 502 h 502"/>
                <a:gd name="T42" fmla="*/ 872 w 978"/>
                <a:gd name="T43" fmla="*/ 502 h 502"/>
                <a:gd name="T44" fmla="*/ 894 w 978"/>
                <a:gd name="T45" fmla="*/ 500 h 502"/>
                <a:gd name="T46" fmla="*/ 914 w 978"/>
                <a:gd name="T47" fmla="*/ 494 h 502"/>
                <a:gd name="T48" fmla="*/ 932 w 978"/>
                <a:gd name="T49" fmla="*/ 484 h 502"/>
                <a:gd name="T50" fmla="*/ 948 w 978"/>
                <a:gd name="T51" fmla="*/ 472 h 502"/>
                <a:gd name="T52" fmla="*/ 960 w 978"/>
                <a:gd name="T53" fmla="*/ 456 h 502"/>
                <a:gd name="T54" fmla="*/ 970 w 978"/>
                <a:gd name="T55" fmla="*/ 438 h 502"/>
                <a:gd name="T56" fmla="*/ 976 w 978"/>
                <a:gd name="T57" fmla="*/ 420 h 502"/>
                <a:gd name="T58" fmla="*/ 978 w 978"/>
                <a:gd name="T59" fmla="*/ 398 h 502"/>
                <a:gd name="T60" fmla="*/ 978 w 978"/>
                <a:gd name="T61" fmla="*/ 104 h 502"/>
                <a:gd name="T62" fmla="*/ 978 w 978"/>
                <a:gd name="T63" fmla="*/ 104 h 502"/>
                <a:gd name="T64" fmla="*/ 976 w 978"/>
                <a:gd name="T65" fmla="*/ 84 h 502"/>
                <a:gd name="T66" fmla="*/ 970 w 978"/>
                <a:gd name="T67" fmla="*/ 64 h 502"/>
                <a:gd name="T68" fmla="*/ 960 w 978"/>
                <a:gd name="T69" fmla="*/ 46 h 502"/>
                <a:gd name="T70" fmla="*/ 948 w 978"/>
                <a:gd name="T71" fmla="*/ 32 h 502"/>
                <a:gd name="T72" fmla="*/ 932 w 978"/>
                <a:gd name="T73" fmla="*/ 18 h 502"/>
                <a:gd name="T74" fmla="*/ 914 w 978"/>
                <a:gd name="T75" fmla="*/ 8 h 502"/>
                <a:gd name="T76" fmla="*/ 894 w 978"/>
                <a:gd name="T77" fmla="*/ 2 h 502"/>
                <a:gd name="T78" fmla="*/ 872 w 978"/>
                <a:gd name="T79" fmla="*/ 0 h 502"/>
                <a:gd name="T80" fmla="*/ 106 w 978"/>
                <a:gd name="T81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78" h="502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2" y="420"/>
                  </a:lnTo>
                  <a:lnTo>
                    <a:pt x="8" y="438"/>
                  </a:lnTo>
                  <a:lnTo>
                    <a:pt x="18" y="456"/>
                  </a:lnTo>
                  <a:lnTo>
                    <a:pt x="30" y="472"/>
                  </a:lnTo>
                  <a:lnTo>
                    <a:pt x="46" y="484"/>
                  </a:lnTo>
                  <a:lnTo>
                    <a:pt x="64" y="494"/>
                  </a:lnTo>
                  <a:lnTo>
                    <a:pt x="84" y="500"/>
                  </a:lnTo>
                  <a:lnTo>
                    <a:pt x="106" y="502"/>
                  </a:lnTo>
                  <a:lnTo>
                    <a:pt x="872" y="502"/>
                  </a:lnTo>
                  <a:lnTo>
                    <a:pt x="872" y="502"/>
                  </a:lnTo>
                  <a:lnTo>
                    <a:pt x="894" y="500"/>
                  </a:lnTo>
                  <a:lnTo>
                    <a:pt x="914" y="494"/>
                  </a:lnTo>
                  <a:lnTo>
                    <a:pt x="932" y="484"/>
                  </a:lnTo>
                  <a:lnTo>
                    <a:pt x="948" y="472"/>
                  </a:lnTo>
                  <a:lnTo>
                    <a:pt x="960" y="456"/>
                  </a:lnTo>
                  <a:lnTo>
                    <a:pt x="970" y="438"/>
                  </a:lnTo>
                  <a:lnTo>
                    <a:pt x="976" y="420"/>
                  </a:lnTo>
                  <a:lnTo>
                    <a:pt x="978" y="398"/>
                  </a:lnTo>
                  <a:lnTo>
                    <a:pt x="978" y="104"/>
                  </a:lnTo>
                  <a:lnTo>
                    <a:pt x="978" y="104"/>
                  </a:lnTo>
                  <a:lnTo>
                    <a:pt x="976" y="84"/>
                  </a:lnTo>
                  <a:lnTo>
                    <a:pt x="970" y="64"/>
                  </a:lnTo>
                  <a:lnTo>
                    <a:pt x="960" y="46"/>
                  </a:lnTo>
                  <a:lnTo>
                    <a:pt x="948" y="32"/>
                  </a:lnTo>
                  <a:lnTo>
                    <a:pt x="932" y="18"/>
                  </a:lnTo>
                  <a:lnTo>
                    <a:pt x="914" y="8"/>
                  </a:lnTo>
                  <a:lnTo>
                    <a:pt x="894" y="2"/>
                  </a:lnTo>
                  <a:lnTo>
                    <a:pt x="872" y="0"/>
                  </a:lnTo>
                  <a:lnTo>
                    <a:pt x="10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2" name="Freeform 2638"/>
            <p:cNvSpPr>
              <a:spLocks/>
            </p:cNvSpPr>
            <p:nvPr/>
          </p:nvSpPr>
          <p:spPr bwMode="auto">
            <a:xfrm>
              <a:off x="6530975" y="5218113"/>
              <a:ext cx="1552575" cy="796925"/>
            </a:xfrm>
            <a:custGeom>
              <a:avLst/>
              <a:gdLst>
                <a:gd name="T0" fmla="*/ 106 w 978"/>
                <a:gd name="T1" fmla="*/ 0 h 502"/>
                <a:gd name="T2" fmla="*/ 106 w 978"/>
                <a:gd name="T3" fmla="*/ 0 h 502"/>
                <a:gd name="T4" fmla="*/ 84 w 978"/>
                <a:gd name="T5" fmla="*/ 2 h 502"/>
                <a:gd name="T6" fmla="*/ 64 w 978"/>
                <a:gd name="T7" fmla="*/ 8 h 502"/>
                <a:gd name="T8" fmla="*/ 46 w 978"/>
                <a:gd name="T9" fmla="*/ 18 h 502"/>
                <a:gd name="T10" fmla="*/ 30 w 978"/>
                <a:gd name="T11" fmla="*/ 32 h 502"/>
                <a:gd name="T12" fmla="*/ 18 w 978"/>
                <a:gd name="T13" fmla="*/ 46 h 502"/>
                <a:gd name="T14" fmla="*/ 8 w 978"/>
                <a:gd name="T15" fmla="*/ 64 h 502"/>
                <a:gd name="T16" fmla="*/ 2 w 978"/>
                <a:gd name="T17" fmla="*/ 84 h 502"/>
                <a:gd name="T18" fmla="*/ 0 w 978"/>
                <a:gd name="T19" fmla="*/ 104 h 502"/>
                <a:gd name="T20" fmla="*/ 0 w 978"/>
                <a:gd name="T21" fmla="*/ 398 h 502"/>
                <a:gd name="T22" fmla="*/ 0 w 978"/>
                <a:gd name="T23" fmla="*/ 398 h 502"/>
                <a:gd name="T24" fmla="*/ 2 w 978"/>
                <a:gd name="T25" fmla="*/ 420 h 502"/>
                <a:gd name="T26" fmla="*/ 8 w 978"/>
                <a:gd name="T27" fmla="*/ 438 h 502"/>
                <a:gd name="T28" fmla="*/ 18 w 978"/>
                <a:gd name="T29" fmla="*/ 456 h 502"/>
                <a:gd name="T30" fmla="*/ 30 w 978"/>
                <a:gd name="T31" fmla="*/ 472 h 502"/>
                <a:gd name="T32" fmla="*/ 46 w 978"/>
                <a:gd name="T33" fmla="*/ 484 h 502"/>
                <a:gd name="T34" fmla="*/ 64 w 978"/>
                <a:gd name="T35" fmla="*/ 494 h 502"/>
                <a:gd name="T36" fmla="*/ 84 w 978"/>
                <a:gd name="T37" fmla="*/ 500 h 502"/>
                <a:gd name="T38" fmla="*/ 106 w 978"/>
                <a:gd name="T39" fmla="*/ 502 h 502"/>
                <a:gd name="T40" fmla="*/ 872 w 978"/>
                <a:gd name="T41" fmla="*/ 502 h 502"/>
                <a:gd name="T42" fmla="*/ 872 w 978"/>
                <a:gd name="T43" fmla="*/ 502 h 502"/>
                <a:gd name="T44" fmla="*/ 894 w 978"/>
                <a:gd name="T45" fmla="*/ 500 h 502"/>
                <a:gd name="T46" fmla="*/ 914 w 978"/>
                <a:gd name="T47" fmla="*/ 494 h 502"/>
                <a:gd name="T48" fmla="*/ 932 w 978"/>
                <a:gd name="T49" fmla="*/ 484 h 502"/>
                <a:gd name="T50" fmla="*/ 948 w 978"/>
                <a:gd name="T51" fmla="*/ 472 h 502"/>
                <a:gd name="T52" fmla="*/ 960 w 978"/>
                <a:gd name="T53" fmla="*/ 456 h 502"/>
                <a:gd name="T54" fmla="*/ 970 w 978"/>
                <a:gd name="T55" fmla="*/ 438 h 502"/>
                <a:gd name="T56" fmla="*/ 976 w 978"/>
                <a:gd name="T57" fmla="*/ 420 h 502"/>
                <a:gd name="T58" fmla="*/ 978 w 978"/>
                <a:gd name="T59" fmla="*/ 398 h 502"/>
                <a:gd name="T60" fmla="*/ 978 w 978"/>
                <a:gd name="T61" fmla="*/ 104 h 502"/>
                <a:gd name="T62" fmla="*/ 978 w 978"/>
                <a:gd name="T63" fmla="*/ 104 h 502"/>
                <a:gd name="T64" fmla="*/ 976 w 978"/>
                <a:gd name="T65" fmla="*/ 84 h 502"/>
                <a:gd name="T66" fmla="*/ 970 w 978"/>
                <a:gd name="T67" fmla="*/ 64 h 502"/>
                <a:gd name="T68" fmla="*/ 960 w 978"/>
                <a:gd name="T69" fmla="*/ 46 h 502"/>
                <a:gd name="T70" fmla="*/ 948 w 978"/>
                <a:gd name="T71" fmla="*/ 32 h 502"/>
                <a:gd name="T72" fmla="*/ 932 w 978"/>
                <a:gd name="T73" fmla="*/ 18 h 502"/>
                <a:gd name="T74" fmla="*/ 914 w 978"/>
                <a:gd name="T75" fmla="*/ 8 h 502"/>
                <a:gd name="T76" fmla="*/ 894 w 978"/>
                <a:gd name="T77" fmla="*/ 2 h 502"/>
                <a:gd name="T78" fmla="*/ 872 w 978"/>
                <a:gd name="T79" fmla="*/ 0 h 502"/>
                <a:gd name="T80" fmla="*/ 106 w 978"/>
                <a:gd name="T81" fmla="*/ 0 h 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78" h="502">
                  <a:moveTo>
                    <a:pt x="106" y="0"/>
                  </a:moveTo>
                  <a:lnTo>
                    <a:pt x="106" y="0"/>
                  </a:lnTo>
                  <a:lnTo>
                    <a:pt x="84" y="2"/>
                  </a:lnTo>
                  <a:lnTo>
                    <a:pt x="64" y="8"/>
                  </a:lnTo>
                  <a:lnTo>
                    <a:pt x="46" y="18"/>
                  </a:lnTo>
                  <a:lnTo>
                    <a:pt x="30" y="32"/>
                  </a:lnTo>
                  <a:lnTo>
                    <a:pt x="18" y="46"/>
                  </a:lnTo>
                  <a:lnTo>
                    <a:pt x="8" y="64"/>
                  </a:lnTo>
                  <a:lnTo>
                    <a:pt x="2" y="84"/>
                  </a:lnTo>
                  <a:lnTo>
                    <a:pt x="0" y="104"/>
                  </a:lnTo>
                  <a:lnTo>
                    <a:pt x="0" y="398"/>
                  </a:lnTo>
                  <a:lnTo>
                    <a:pt x="0" y="398"/>
                  </a:lnTo>
                  <a:lnTo>
                    <a:pt x="2" y="420"/>
                  </a:lnTo>
                  <a:lnTo>
                    <a:pt x="8" y="438"/>
                  </a:lnTo>
                  <a:lnTo>
                    <a:pt x="18" y="456"/>
                  </a:lnTo>
                  <a:lnTo>
                    <a:pt x="30" y="472"/>
                  </a:lnTo>
                  <a:lnTo>
                    <a:pt x="46" y="484"/>
                  </a:lnTo>
                  <a:lnTo>
                    <a:pt x="64" y="494"/>
                  </a:lnTo>
                  <a:lnTo>
                    <a:pt x="84" y="500"/>
                  </a:lnTo>
                  <a:lnTo>
                    <a:pt x="106" y="502"/>
                  </a:lnTo>
                  <a:lnTo>
                    <a:pt x="872" y="502"/>
                  </a:lnTo>
                  <a:lnTo>
                    <a:pt x="872" y="502"/>
                  </a:lnTo>
                  <a:lnTo>
                    <a:pt x="894" y="500"/>
                  </a:lnTo>
                  <a:lnTo>
                    <a:pt x="914" y="494"/>
                  </a:lnTo>
                  <a:lnTo>
                    <a:pt x="932" y="484"/>
                  </a:lnTo>
                  <a:lnTo>
                    <a:pt x="948" y="472"/>
                  </a:lnTo>
                  <a:lnTo>
                    <a:pt x="960" y="456"/>
                  </a:lnTo>
                  <a:lnTo>
                    <a:pt x="970" y="438"/>
                  </a:lnTo>
                  <a:lnTo>
                    <a:pt x="976" y="420"/>
                  </a:lnTo>
                  <a:lnTo>
                    <a:pt x="978" y="398"/>
                  </a:lnTo>
                  <a:lnTo>
                    <a:pt x="978" y="104"/>
                  </a:lnTo>
                  <a:lnTo>
                    <a:pt x="978" y="104"/>
                  </a:lnTo>
                  <a:lnTo>
                    <a:pt x="976" y="84"/>
                  </a:lnTo>
                  <a:lnTo>
                    <a:pt x="970" y="64"/>
                  </a:lnTo>
                  <a:lnTo>
                    <a:pt x="960" y="46"/>
                  </a:lnTo>
                  <a:lnTo>
                    <a:pt x="948" y="32"/>
                  </a:lnTo>
                  <a:lnTo>
                    <a:pt x="932" y="18"/>
                  </a:lnTo>
                  <a:lnTo>
                    <a:pt x="914" y="8"/>
                  </a:lnTo>
                  <a:lnTo>
                    <a:pt x="894" y="2"/>
                  </a:lnTo>
                  <a:lnTo>
                    <a:pt x="872" y="0"/>
                  </a:lnTo>
                  <a:lnTo>
                    <a:pt x="106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3" name="Freeform 2639"/>
            <p:cNvSpPr>
              <a:spLocks/>
            </p:cNvSpPr>
            <p:nvPr/>
          </p:nvSpPr>
          <p:spPr bwMode="auto">
            <a:xfrm>
              <a:off x="5286375" y="3849688"/>
              <a:ext cx="1517650" cy="1184275"/>
            </a:xfrm>
            <a:custGeom>
              <a:avLst/>
              <a:gdLst>
                <a:gd name="T0" fmla="*/ 124 w 956"/>
                <a:gd name="T1" fmla="*/ 0 h 746"/>
                <a:gd name="T2" fmla="*/ 124 w 956"/>
                <a:gd name="T3" fmla="*/ 0 h 746"/>
                <a:gd name="T4" fmla="*/ 112 w 956"/>
                <a:gd name="T5" fmla="*/ 0 h 746"/>
                <a:gd name="T6" fmla="*/ 100 w 956"/>
                <a:gd name="T7" fmla="*/ 2 h 746"/>
                <a:gd name="T8" fmla="*/ 88 w 956"/>
                <a:gd name="T9" fmla="*/ 4 h 746"/>
                <a:gd name="T10" fmla="*/ 76 w 956"/>
                <a:gd name="T11" fmla="*/ 8 h 746"/>
                <a:gd name="T12" fmla="*/ 56 w 956"/>
                <a:gd name="T13" fmla="*/ 20 h 746"/>
                <a:gd name="T14" fmla="*/ 36 w 956"/>
                <a:gd name="T15" fmla="*/ 36 h 746"/>
                <a:gd name="T16" fmla="*/ 22 w 956"/>
                <a:gd name="T17" fmla="*/ 54 h 746"/>
                <a:gd name="T18" fmla="*/ 10 w 956"/>
                <a:gd name="T19" fmla="*/ 74 h 746"/>
                <a:gd name="T20" fmla="*/ 6 w 956"/>
                <a:gd name="T21" fmla="*/ 86 h 746"/>
                <a:gd name="T22" fmla="*/ 2 w 956"/>
                <a:gd name="T23" fmla="*/ 98 h 746"/>
                <a:gd name="T24" fmla="*/ 2 w 956"/>
                <a:gd name="T25" fmla="*/ 110 h 746"/>
                <a:gd name="T26" fmla="*/ 0 w 956"/>
                <a:gd name="T27" fmla="*/ 124 h 746"/>
                <a:gd name="T28" fmla="*/ 0 w 956"/>
                <a:gd name="T29" fmla="*/ 622 h 746"/>
                <a:gd name="T30" fmla="*/ 0 w 956"/>
                <a:gd name="T31" fmla="*/ 622 h 746"/>
                <a:gd name="T32" fmla="*/ 2 w 956"/>
                <a:gd name="T33" fmla="*/ 636 h 746"/>
                <a:gd name="T34" fmla="*/ 2 w 956"/>
                <a:gd name="T35" fmla="*/ 648 h 746"/>
                <a:gd name="T36" fmla="*/ 6 w 956"/>
                <a:gd name="T37" fmla="*/ 660 h 746"/>
                <a:gd name="T38" fmla="*/ 10 w 956"/>
                <a:gd name="T39" fmla="*/ 670 h 746"/>
                <a:gd name="T40" fmla="*/ 22 w 956"/>
                <a:gd name="T41" fmla="*/ 692 h 746"/>
                <a:gd name="T42" fmla="*/ 36 w 956"/>
                <a:gd name="T43" fmla="*/ 710 h 746"/>
                <a:gd name="T44" fmla="*/ 56 w 956"/>
                <a:gd name="T45" fmla="*/ 726 h 746"/>
                <a:gd name="T46" fmla="*/ 76 w 956"/>
                <a:gd name="T47" fmla="*/ 736 h 746"/>
                <a:gd name="T48" fmla="*/ 88 w 956"/>
                <a:gd name="T49" fmla="*/ 740 h 746"/>
                <a:gd name="T50" fmla="*/ 100 w 956"/>
                <a:gd name="T51" fmla="*/ 744 h 746"/>
                <a:gd name="T52" fmla="*/ 112 w 956"/>
                <a:gd name="T53" fmla="*/ 746 h 746"/>
                <a:gd name="T54" fmla="*/ 124 w 956"/>
                <a:gd name="T55" fmla="*/ 746 h 746"/>
                <a:gd name="T56" fmla="*/ 832 w 956"/>
                <a:gd name="T57" fmla="*/ 746 h 746"/>
                <a:gd name="T58" fmla="*/ 832 w 956"/>
                <a:gd name="T59" fmla="*/ 746 h 746"/>
                <a:gd name="T60" fmla="*/ 846 w 956"/>
                <a:gd name="T61" fmla="*/ 746 h 746"/>
                <a:gd name="T62" fmla="*/ 858 w 956"/>
                <a:gd name="T63" fmla="*/ 744 h 746"/>
                <a:gd name="T64" fmla="*/ 870 w 956"/>
                <a:gd name="T65" fmla="*/ 740 h 746"/>
                <a:gd name="T66" fmla="*/ 882 w 956"/>
                <a:gd name="T67" fmla="*/ 736 h 746"/>
                <a:gd name="T68" fmla="*/ 902 w 956"/>
                <a:gd name="T69" fmla="*/ 726 h 746"/>
                <a:gd name="T70" fmla="*/ 920 w 956"/>
                <a:gd name="T71" fmla="*/ 710 h 746"/>
                <a:gd name="T72" fmla="*/ 936 w 956"/>
                <a:gd name="T73" fmla="*/ 692 h 746"/>
                <a:gd name="T74" fmla="*/ 948 w 956"/>
                <a:gd name="T75" fmla="*/ 670 h 746"/>
                <a:gd name="T76" fmla="*/ 952 w 956"/>
                <a:gd name="T77" fmla="*/ 660 h 746"/>
                <a:gd name="T78" fmla="*/ 954 w 956"/>
                <a:gd name="T79" fmla="*/ 648 h 746"/>
                <a:gd name="T80" fmla="*/ 956 w 956"/>
                <a:gd name="T81" fmla="*/ 636 h 746"/>
                <a:gd name="T82" fmla="*/ 956 w 956"/>
                <a:gd name="T83" fmla="*/ 622 h 746"/>
                <a:gd name="T84" fmla="*/ 956 w 956"/>
                <a:gd name="T85" fmla="*/ 124 h 746"/>
                <a:gd name="T86" fmla="*/ 956 w 956"/>
                <a:gd name="T87" fmla="*/ 124 h 746"/>
                <a:gd name="T88" fmla="*/ 956 w 956"/>
                <a:gd name="T89" fmla="*/ 110 h 746"/>
                <a:gd name="T90" fmla="*/ 954 w 956"/>
                <a:gd name="T91" fmla="*/ 98 h 746"/>
                <a:gd name="T92" fmla="*/ 952 w 956"/>
                <a:gd name="T93" fmla="*/ 86 h 746"/>
                <a:gd name="T94" fmla="*/ 948 w 956"/>
                <a:gd name="T95" fmla="*/ 74 h 746"/>
                <a:gd name="T96" fmla="*/ 936 w 956"/>
                <a:gd name="T97" fmla="*/ 54 h 746"/>
                <a:gd name="T98" fmla="*/ 920 w 956"/>
                <a:gd name="T99" fmla="*/ 36 h 746"/>
                <a:gd name="T100" fmla="*/ 902 w 956"/>
                <a:gd name="T101" fmla="*/ 20 h 746"/>
                <a:gd name="T102" fmla="*/ 882 w 956"/>
                <a:gd name="T103" fmla="*/ 8 h 746"/>
                <a:gd name="T104" fmla="*/ 870 w 956"/>
                <a:gd name="T105" fmla="*/ 4 h 746"/>
                <a:gd name="T106" fmla="*/ 858 w 956"/>
                <a:gd name="T107" fmla="*/ 2 h 746"/>
                <a:gd name="T108" fmla="*/ 846 w 956"/>
                <a:gd name="T109" fmla="*/ 0 h 746"/>
                <a:gd name="T110" fmla="*/ 832 w 956"/>
                <a:gd name="T111" fmla="*/ 0 h 746"/>
                <a:gd name="T112" fmla="*/ 124 w 956"/>
                <a:gd name="T113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6" h="746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100" y="2"/>
                  </a:lnTo>
                  <a:lnTo>
                    <a:pt x="88" y="4"/>
                  </a:lnTo>
                  <a:lnTo>
                    <a:pt x="76" y="8"/>
                  </a:lnTo>
                  <a:lnTo>
                    <a:pt x="56" y="20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4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2" y="110"/>
                  </a:lnTo>
                  <a:lnTo>
                    <a:pt x="0" y="124"/>
                  </a:lnTo>
                  <a:lnTo>
                    <a:pt x="0" y="622"/>
                  </a:lnTo>
                  <a:lnTo>
                    <a:pt x="0" y="622"/>
                  </a:lnTo>
                  <a:lnTo>
                    <a:pt x="2" y="636"/>
                  </a:lnTo>
                  <a:lnTo>
                    <a:pt x="2" y="648"/>
                  </a:lnTo>
                  <a:lnTo>
                    <a:pt x="6" y="660"/>
                  </a:lnTo>
                  <a:lnTo>
                    <a:pt x="10" y="670"/>
                  </a:lnTo>
                  <a:lnTo>
                    <a:pt x="22" y="692"/>
                  </a:lnTo>
                  <a:lnTo>
                    <a:pt x="36" y="710"/>
                  </a:lnTo>
                  <a:lnTo>
                    <a:pt x="56" y="726"/>
                  </a:lnTo>
                  <a:lnTo>
                    <a:pt x="76" y="736"/>
                  </a:lnTo>
                  <a:lnTo>
                    <a:pt x="88" y="740"/>
                  </a:lnTo>
                  <a:lnTo>
                    <a:pt x="100" y="744"/>
                  </a:lnTo>
                  <a:lnTo>
                    <a:pt x="112" y="746"/>
                  </a:lnTo>
                  <a:lnTo>
                    <a:pt x="124" y="746"/>
                  </a:lnTo>
                  <a:lnTo>
                    <a:pt x="832" y="746"/>
                  </a:lnTo>
                  <a:lnTo>
                    <a:pt x="832" y="746"/>
                  </a:lnTo>
                  <a:lnTo>
                    <a:pt x="846" y="746"/>
                  </a:lnTo>
                  <a:lnTo>
                    <a:pt x="858" y="744"/>
                  </a:lnTo>
                  <a:lnTo>
                    <a:pt x="870" y="740"/>
                  </a:lnTo>
                  <a:lnTo>
                    <a:pt x="882" y="736"/>
                  </a:lnTo>
                  <a:lnTo>
                    <a:pt x="902" y="726"/>
                  </a:lnTo>
                  <a:lnTo>
                    <a:pt x="920" y="710"/>
                  </a:lnTo>
                  <a:lnTo>
                    <a:pt x="936" y="692"/>
                  </a:lnTo>
                  <a:lnTo>
                    <a:pt x="948" y="670"/>
                  </a:lnTo>
                  <a:lnTo>
                    <a:pt x="952" y="660"/>
                  </a:lnTo>
                  <a:lnTo>
                    <a:pt x="954" y="648"/>
                  </a:lnTo>
                  <a:lnTo>
                    <a:pt x="956" y="636"/>
                  </a:lnTo>
                  <a:lnTo>
                    <a:pt x="956" y="622"/>
                  </a:lnTo>
                  <a:lnTo>
                    <a:pt x="956" y="124"/>
                  </a:lnTo>
                  <a:lnTo>
                    <a:pt x="956" y="124"/>
                  </a:lnTo>
                  <a:lnTo>
                    <a:pt x="956" y="110"/>
                  </a:lnTo>
                  <a:lnTo>
                    <a:pt x="954" y="98"/>
                  </a:lnTo>
                  <a:lnTo>
                    <a:pt x="952" y="86"/>
                  </a:lnTo>
                  <a:lnTo>
                    <a:pt x="948" y="74"/>
                  </a:lnTo>
                  <a:lnTo>
                    <a:pt x="936" y="54"/>
                  </a:lnTo>
                  <a:lnTo>
                    <a:pt x="920" y="36"/>
                  </a:lnTo>
                  <a:lnTo>
                    <a:pt x="902" y="20"/>
                  </a:lnTo>
                  <a:lnTo>
                    <a:pt x="882" y="8"/>
                  </a:lnTo>
                  <a:lnTo>
                    <a:pt x="870" y="4"/>
                  </a:lnTo>
                  <a:lnTo>
                    <a:pt x="858" y="2"/>
                  </a:lnTo>
                  <a:lnTo>
                    <a:pt x="846" y="0"/>
                  </a:lnTo>
                  <a:lnTo>
                    <a:pt x="832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4" name="Freeform 2640"/>
            <p:cNvSpPr>
              <a:spLocks/>
            </p:cNvSpPr>
            <p:nvPr/>
          </p:nvSpPr>
          <p:spPr bwMode="auto">
            <a:xfrm>
              <a:off x="5286375" y="3849688"/>
              <a:ext cx="1517650" cy="1184275"/>
            </a:xfrm>
            <a:custGeom>
              <a:avLst/>
              <a:gdLst>
                <a:gd name="T0" fmla="*/ 124 w 956"/>
                <a:gd name="T1" fmla="*/ 0 h 746"/>
                <a:gd name="T2" fmla="*/ 124 w 956"/>
                <a:gd name="T3" fmla="*/ 0 h 746"/>
                <a:gd name="T4" fmla="*/ 112 w 956"/>
                <a:gd name="T5" fmla="*/ 0 h 746"/>
                <a:gd name="T6" fmla="*/ 100 w 956"/>
                <a:gd name="T7" fmla="*/ 2 h 746"/>
                <a:gd name="T8" fmla="*/ 88 w 956"/>
                <a:gd name="T9" fmla="*/ 4 h 746"/>
                <a:gd name="T10" fmla="*/ 76 w 956"/>
                <a:gd name="T11" fmla="*/ 8 h 746"/>
                <a:gd name="T12" fmla="*/ 56 w 956"/>
                <a:gd name="T13" fmla="*/ 20 h 746"/>
                <a:gd name="T14" fmla="*/ 36 w 956"/>
                <a:gd name="T15" fmla="*/ 36 h 746"/>
                <a:gd name="T16" fmla="*/ 22 w 956"/>
                <a:gd name="T17" fmla="*/ 54 h 746"/>
                <a:gd name="T18" fmla="*/ 10 w 956"/>
                <a:gd name="T19" fmla="*/ 74 h 746"/>
                <a:gd name="T20" fmla="*/ 6 w 956"/>
                <a:gd name="T21" fmla="*/ 86 h 746"/>
                <a:gd name="T22" fmla="*/ 2 w 956"/>
                <a:gd name="T23" fmla="*/ 98 h 746"/>
                <a:gd name="T24" fmla="*/ 2 w 956"/>
                <a:gd name="T25" fmla="*/ 110 h 746"/>
                <a:gd name="T26" fmla="*/ 0 w 956"/>
                <a:gd name="T27" fmla="*/ 124 h 746"/>
                <a:gd name="T28" fmla="*/ 0 w 956"/>
                <a:gd name="T29" fmla="*/ 622 h 746"/>
                <a:gd name="T30" fmla="*/ 0 w 956"/>
                <a:gd name="T31" fmla="*/ 622 h 746"/>
                <a:gd name="T32" fmla="*/ 2 w 956"/>
                <a:gd name="T33" fmla="*/ 636 h 746"/>
                <a:gd name="T34" fmla="*/ 2 w 956"/>
                <a:gd name="T35" fmla="*/ 648 h 746"/>
                <a:gd name="T36" fmla="*/ 6 w 956"/>
                <a:gd name="T37" fmla="*/ 660 h 746"/>
                <a:gd name="T38" fmla="*/ 10 w 956"/>
                <a:gd name="T39" fmla="*/ 670 h 746"/>
                <a:gd name="T40" fmla="*/ 22 w 956"/>
                <a:gd name="T41" fmla="*/ 692 h 746"/>
                <a:gd name="T42" fmla="*/ 36 w 956"/>
                <a:gd name="T43" fmla="*/ 710 h 746"/>
                <a:gd name="T44" fmla="*/ 56 w 956"/>
                <a:gd name="T45" fmla="*/ 726 h 746"/>
                <a:gd name="T46" fmla="*/ 76 w 956"/>
                <a:gd name="T47" fmla="*/ 736 h 746"/>
                <a:gd name="T48" fmla="*/ 88 w 956"/>
                <a:gd name="T49" fmla="*/ 740 h 746"/>
                <a:gd name="T50" fmla="*/ 100 w 956"/>
                <a:gd name="T51" fmla="*/ 744 h 746"/>
                <a:gd name="T52" fmla="*/ 112 w 956"/>
                <a:gd name="T53" fmla="*/ 746 h 746"/>
                <a:gd name="T54" fmla="*/ 124 w 956"/>
                <a:gd name="T55" fmla="*/ 746 h 746"/>
                <a:gd name="T56" fmla="*/ 832 w 956"/>
                <a:gd name="T57" fmla="*/ 746 h 746"/>
                <a:gd name="T58" fmla="*/ 832 w 956"/>
                <a:gd name="T59" fmla="*/ 746 h 746"/>
                <a:gd name="T60" fmla="*/ 846 w 956"/>
                <a:gd name="T61" fmla="*/ 746 h 746"/>
                <a:gd name="T62" fmla="*/ 858 w 956"/>
                <a:gd name="T63" fmla="*/ 744 h 746"/>
                <a:gd name="T64" fmla="*/ 870 w 956"/>
                <a:gd name="T65" fmla="*/ 740 h 746"/>
                <a:gd name="T66" fmla="*/ 882 w 956"/>
                <a:gd name="T67" fmla="*/ 736 h 746"/>
                <a:gd name="T68" fmla="*/ 902 w 956"/>
                <a:gd name="T69" fmla="*/ 726 h 746"/>
                <a:gd name="T70" fmla="*/ 920 w 956"/>
                <a:gd name="T71" fmla="*/ 710 h 746"/>
                <a:gd name="T72" fmla="*/ 936 w 956"/>
                <a:gd name="T73" fmla="*/ 692 h 746"/>
                <a:gd name="T74" fmla="*/ 948 w 956"/>
                <a:gd name="T75" fmla="*/ 670 h 746"/>
                <a:gd name="T76" fmla="*/ 952 w 956"/>
                <a:gd name="T77" fmla="*/ 660 h 746"/>
                <a:gd name="T78" fmla="*/ 954 w 956"/>
                <a:gd name="T79" fmla="*/ 648 h 746"/>
                <a:gd name="T80" fmla="*/ 956 w 956"/>
                <a:gd name="T81" fmla="*/ 636 h 746"/>
                <a:gd name="T82" fmla="*/ 956 w 956"/>
                <a:gd name="T83" fmla="*/ 622 h 746"/>
                <a:gd name="T84" fmla="*/ 956 w 956"/>
                <a:gd name="T85" fmla="*/ 124 h 746"/>
                <a:gd name="T86" fmla="*/ 956 w 956"/>
                <a:gd name="T87" fmla="*/ 124 h 746"/>
                <a:gd name="T88" fmla="*/ 956 w 956"/>
                <a:gd name="T89" fmla="*/ 110 h 746"/>
                <a:gd name="T90" fmla="*/ 954 w 956"/>
                <a:gd name="T91" fmla="*/ 98 h 746"/>
                <a:gd name="T92" fmla="*/ 952 w 956"/>
                <a:gd name="T93" fmla="*/ 86 h 746"/>
                <a:gd name="T94" fmla="*/ 948 w 956"/>
                <a:gd name="T95" fmla="*/ 74 h 746"/>
                <a:gd name="T96" fmla="*/ 936 w 956"/>
                <a:gd name="T97" fmla="*/ 54 h 746"/>
                <a:gd name="T98" fmla="*/ 920 w 956"/>
                <a:gd name="T99" fmla="*/ 36 h 746"/>
                <a:gd name="T100" fmla="*/ 902 w 956"/>
                <a:gd name="T101" fmla="*/ 20 h 746"/>
                <a:gd name="T102" fmla="*/ 882 w 956"/>
                <a:gd name="T103" fmla="*/ 8 h 746"/>
                <a:gd name="T104" fmla="*/ 870 w 956"/>
                <a:gd name="T105" fmla="*/ 4 h 746"/>
                <a:gd name="T106" fmla="*/ 858 w 956"/>
                <a:gd name="T107" fmla="*/ 2 h 746"/>
                <a:gd name="T108" fmla="*/ 846 w 956"/>
                <a:gd name="T109" fmla="*/ 0 h 746"/>
                <a:gd name="T110" fmla="*/ 832 w 956"/>
                <a:gd name="T111" fmla="*/ 0 h 746"/>
                <a:gd name="T112" fmla="*/ 124 w 956"/>
                <a:gd name="T113" fmla="*/ 0 h 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956" h="746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100" y="2"/>
                  </a:lnTo>
                  <a:lnTo>
                    <a:pt x="88" y="4"/>
                  </a:lnTo>
                  <a:lnTo>
                    <a:pt x="76" y="8"/>
                  </a:lnTo>
                  <a:lnTo>
                    <a:pt x="56" y="20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4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2" y="110"/>
                  </a:lnTo>
                  <a:lnTo>
                    <a:pt x="0" y="124"/>
                  </a:lnTo>
                  <a:lnTo>
                    <a:pt x="0" y="622"/>
                  </a:lnTo>
                  <a:lnTo>
                    <a:pt x="0" y="622"/>
                  </a:lnTo>
                  <a:lnTo>
                    <a:pt x="2" y="636"/>
                  </a:lnTo>
                  <a:lnTo>
                    <a:pt x="2" y="648"/>
                  </a:lnTo>
                  <a:lnTo>
                    <a:pt x="6" y="660"/>
                  </a:lnTo>
                  <a:lnTo>
                    <a:pt x="10" y="670"/>
                  </a:lnTo>
                  <a:lnTo>
                    <a:pt x="22" y="692"/>
                  </a:lnTo>
                  <a:lnTo>
                    <a:pt x="36" y="710"/>
                  </a:lnTo>
                  <a:lnTo>
                    <a:pt x="56" y="726"/>
                  </a:lnTo>
                  <a:lnTo>
                    <a:pt x="76" y="736"/>
                  </a:lnTo>
                  <a:lnTo>
                    <a:pt x="88" y="740"/>
                  </a:lnTo>
                  <a:lnTo>
                    <a:pt x="100" y="744"/>
                  </a:lnTo>
                  <a:lnTo>
                    <a:pt x="112" y="746"/>
                  </a:lnTo>
                  <a:lnTo>
                    <a:pt x="124" y="746"/>
                  </a:lnTo>
                  <a:lnTo>
                    <a:pt x="832" y="746"/>
                  </a:lnTo>
                  <a:lnTo>
                    <a:pt x="832" y="746"/>
                  </a:lnTo>
                  <a:lnTo>
                    <a:pt x="846" y="746"/>
                  </a:lnTo>
                  <a:lnTo>
                    <a:pt x="858" y="744"/>
                  </a:lnTo>
                  <a:lnTo>
                    <a:pt x="870" y="740"/>
                  </a:lnTo>
                  <a:lnTo>
                    <a:pt x="882" y="736"/>
                  </a:lnTo>
                  <a:lnTo>
                    <a:pt x="902" y="726"/>
                  </a:lnTo>
                  <a:lnTo>
                    <a:pt x="920" y="710"/>
                  </a:lnTo>
                  <a:lnTo>
                    <a:pt x="936" y="692"/>
                  </a:lnTo>
                  <a:lnTo>
                    <a:pt x="948" y="670"/>
                  </a:lnTo>
                  <a:lnTo>
                    <a:pt x="952" y="660"/>
                  </a:lnTo>
                  <a:lnTo>
                    <a:pt x="954" y="648"/>
                  </a:lnTo>
                  <a:lnTo>
                    <a:pt x="956" y="636"/>
                  </a:lnTo>
                  <a:lnTo>
                    <a:pt x="956" y="622"/>
                  </a:lnTo>
                  <a:lnTo>
                    <a:pt x="956" y="124"/>
                  </a:lnTo>
                  <a:lnTo>
                    <a:pt x="956" y="124"/>
                  </a:lnTo>
                  <a:lnTo>
                    <a:pt x="956" y="110"/>
                  </a:lnTo>
                  <a:lnTo>
                    <a:pt x="954" y="98"/>
                  </a:lnTo>
                  <a:lnTo>
                    <a:pt x="952" y="86"/>
                  </a:lnTo>
                  <a:lnTo>
                    <a:pt x="948" y="74"/>
                  </a:lnTo>
                  <a:lnTo>
                    <a:pt x="936" y="54"/>
                  </a:lnTo>
                  <a:lnTo>
                    <a:pt x="920" y="36"/>
                  </a:lnTo>
                  <a:lnTo>
                    <a:pt x="902" y="20"/>
                  </a:lnTo>
                  <a:lnTo>
                    <a:pt x="882" y="8"/>
                  </a:lnTo>
                  <a:lnTo>
                    <a:pt x="870" y="4"/>
                  </a:lnTo>
                  <a:lnTo>
                    <a:pt x="858" y="2"/>
                  </a:lnTo>
                  <a:lnTo>
                    <a:pt x="846" y="0"/>
                  </a:lnTo>
                  <a:lnTo>
                    <a:pt x="832" y="0"/>
                  </a:lnTo>
                  <a:lnTo>
                    <a:pt x="12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5" name="Freeform 2641"/>
            <p:cNvSpPr>
              <a:spLocks/>
            </p:cNvSpPr>
            <p:nvPr/>
          </p:nvSpPr>
          <p:spPr bwMode="auto">
            <a:xfrm>
              <a:off x="5784850" y="2820988"/>
              <a:ext cx="222250" cy="190500"/>
            </a:xfrm>
            <a:custGeom>
              <a:avLst/>
              <a:gdLst>
                <a:gd name="T0" fmla="*/ 0 w 140"/>
                <a:gd name="T1" fmla="*/ 120 h 120"/>
                <a:gd name="T2" fmla="*/ 70 w 140"/>
                <a:gd name="T3" fmla="*/ 0 h 120"/>
                <a:gd name="T4" fmla="*/ 140 w 140"/>
                <a:gd name="T5" fmla="*/ 120 h 120"/>
                <a:gd name="T6" fmla="*/ 0 w 140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20">
                  <a:moveTo>
                    <a:pt x="0" y="120"/>
                  </a:moveTo>
                  <a:lnTo>
                    <a:pt x="70" y="0"/>
                  </a:lnTo>
                  <a:lnTo>
                    <a:pt x="140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EA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6" name="Freeform 2642"/>
            <p:cNvSpPr>
              <a:spLocks/>
            </p:cNvSpPr>
            <p:nvPr/>
          </p:nvSpPr>
          <p:spPr bwMode="auto">
            <a:xfrm>
              <a:off x="5784850" y="2820988"/>
              <a:ext cx="222250" cy="190500"/>
            </a:xfrm>
            <a:custGeom>
              <a:avLst/>
              <a:gdLst>
                <a:gd name="T0" fmla="*/ 0 w 140"/>
                <a:gd name="T1" fmla="*/ 120 h 120"/>
                <a:gd name="T2" fmla="*/ 70 w 140"/>
                <a:gd name="T3" fmla="*/ 0 h 120"/>
                <a:gd name="T4" fmla="*/ 140 w 140"/>
                <a:gd name="T5" fmla="*/ 120 h 120"/>
                <a:gd name="T6" fmla="*/ 0 w 140"/>
                <a:gd name="T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40" h="120">
                  <a:moveTo>
                    <a:pt x="0" y="120"/>
                  </a:moveTo>
                  <a:lnTo>
                    <a:pt x="70" y="0"/>
                  </a:lnTo>
                  <a:lnTo>
                    <a:pt x="140" y="120"/>
                  </a:lnTo>
                  <a:lnTo>
                    <a:pt x="0" y="120"/>
                  </a:lnTo>
                  <a:close/>
                </a:path>
              </a:pathLst>
            </a:custGeom>
            <a:noFill/>
            <a:ln w="2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7" name="Freeform 2643"/>
            <p:cNvSpPr>
              <a:spLocks/>
            </p:cNvSpPr>
            <p:nvPr/>
          </p:nvSpPr>
          <p:spPr bwMode="auto">
            <a:xfrm>
              <a:off x="5673725" y="3011488"/>
              <a:ext cx="444500" cy="187325"/>
            </a:xfrm>
            <a:custGeom>
              <a:avLst/>
              <a:gdLst>
                <a:gd name="T0" fmla="*/ 0 w 280"/>
                <a:gd name="T1" fmla="*/ 118 h 118"/>
                <a:gd name="T2" fmla="*/ 70 w 280"/>
                <a:gd name="T3" fmla="*/ 0 h 118"/>
                <a:gd name="T4" fmla="*/ 210 w 280"/>
                <a:gd name="T5" fmla="*/ 0 h 118"/>
                <a:gd name="T6" fmla="*/ 280 w 280"/>
                <a:gd name="T7" fmla="*/ 118 h 118"/>
                <a:gd name="T8" fmla="*/ 0 w 28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0" h="118">
                  <a:moveTo>
                    <a:pt x="0" y="118"/>
                  </a:moveTo>
                  <a:lnTo>
                    <a:pt x="70" y="0"/>
                  </a:lnTo>
                  <a:lnTo>
                    <a:pt x="210" y="0"/>
                  </a:lnTo>
                  <a:lnTo>
                    <a:pt x="280" y="118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8" name="Freeform 2644"/>
            <p:cNvSpPr>
              <a:spLocks/>
            </p:cNvSpPr>
            <p:nvPr/>
          </p:nvSpPr>
          <p:spPr bwMode="auto">
            <a:xfrm>
              <a:off x="5673725" y="3011488"/>
              <a:ext cx="444500" cy="187325"/>
            </a:xfrm>
            <a:custGeom>
              <a:avLst/>
              <a:gdLst>
                <a:gd name="T0" fmla="*/ 0 w 280"/>
                <a:gd name="T1" fmla="*/ 118 h 118"/>
                <a:gd name="T2" fmla="*/ 70 w 280"/>
                <a:gd name="T3" fmla="*/ 0 h 118"/>
                <a:gd name="T4" fmla="*/ 210 w 280"/>
                <a:gd name="T5" fmla="*/ 0 h 118"/>
                <a:gd name="T6" fmla="*/ 280 w 280"/>
                <a:gd name="T7" fmla="*/ 118 h 118"/>
                <a:gd name="T8" fmla="*/ 0 w 28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0" h="118">
                  <a:moveTo>
                    <a:pt x="0" y="118"/>
                  </a:moveTo>
                  <a:lnTo>
                    <a:pt x="70" y="0"/>
                  </a:lnTo>
                  <a:lnTo>
                    <a:pt x="210" y="0"/>
                  </a:lnTo>
                  <a:lnTo>
                    <a:pt x="280" y="118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2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89" name="Freeform 2645"/>
            <p:cNvSpPr>
              <a:spLocks/>
            </p:cNvSpPr>
            <p:nvPr/>
          </p:nvSpPr>
          <p:spPr bwMode="auto">
            <a:xfrm>
              <a:off x="5562600" y="3198813"/>
              <a:ext cx="666750" cy="187325"/>
            </a:xfrm>
            <a:custGeom>
              <a:avLst/>
              <a:gdLst>
                <a:gd name="T0" fmla="*/ 0 w 420"/>
                <a:gd name="T1" fmla="*/ 118 h 118"/>
                <a:gd name="T2" fmla="*/ 70 w 420"/>
                <a:gd name="T3" fmla="*/ 0 h 118"/>
                <a:gd name="T4" fmla="*/ 350 w 420"/>
                <a:gd name="T5" fmla="*/ 0 h 118"/>
                <a:gd name="T6" fmla="*/ 420 w 420"/>
                <a:gd name="T7" fmla="*/ 118 h 118"/>
                <a:gd name="T8" fmla="*/ 0 w 42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0" h="118">
                  <a:moveTo>
                    <a:pt x="0" y="118"/>
                  </a:moveTo>
                  <a:lnTo>
                    <a:pt x="70" y="0"/>
                  </a:lnTo>
                  <a:lnTo>
                    <a:pt x="350" y="0"/>
                  </a:lnTo>
                  <a:lnTo>
                    <a:pt x="420" y="118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A4D4C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0" name="Freeform 2646"/>
            <p:cNvSpPr>
              <a:spLocks/>
            </p:cNvSpPr>
            <p:nvPr/>
          </p:nvSpPr>
          <p:spPr bwMode="auto">
            <a:xfrm>
              <a:off x="5562600" y="3198813"/>
              <a:ext cx="666750" cy="187325"/>
            </a:xfrm>
            <a:custGeom>
              <a:avLst/>
              <a:gdLst>
                <a:gd name="T0" fmla="*/ 0 w 420"/>
                <a:gd name="T1" fmla="*/ 118 h 118"/>
                <a:gd name="T2" fmla="*/ 70 w 420"/>
                <a:gd name="T3" fmla="*/ 0 h 118"/>
                <a:gd name="T4" fmla="*/ 350 w 420"/>
                <a:gd name="T5" fmla="*/ 0 h 118"/>
                <a:gd name="T6" fmla="*/ 420 w 420"/>
                <a:gd name="T7" fmla="*/ 118 h 118"/>
                <a:gd name="T8" fmla="*/ 0 w 42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0" h="118">
                  <a:moveTo>
                    <a:pt x="0" y="118"/>
                  </a:moveTo>
                  <a:lnTo>
                    <a:pt x="70" y="0"/>
                  </a:lnTo>
                  <a:lnTo>
                    <a:pt x="350" y="0"/>
                  </a:lnTo>
                  <a:lnTo>
                    <a:pt x="420" y="118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2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1" name="Freeform 2647"/>
            <p:cNvSpPr>
              <a:spLocks/>
            </p:cNvSpPr>
            <p:nvPr/>
          </p:nvSpPr>
          <p:spPr bwMode="auto">
            <a:xfrm>
              <a:off x="5451475" y="3386138"/>
              <a:ext cx="889000" cy="190500"/>
            </a:xfrm>
            <a:custGeom>
              <a:avLst/>
              <a:gdLst>
                <a:gd name="T0" fmla="*/ 0 w 560"/>
                <a:gd name="T1" fmla="*/ 120 h 120"/>
                <a:gd name="T2" fmla="*/ 70 w 560"/>
                <a:gd name="T3" fmla="*/ 0 h 120"/>
                <a:gd name="T4" fmla="*/ 490 w 560"/>
                <a:gd name="T5" fmla="*/ 0 h 120"/>
                <a:gd name="T6" fmla="*/ 560 w 560"/>
                <a:gd name="T7" fmla="*/ 120 h 120"/>
                <a:gd name="T8" fmla="*/ 0 w 560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0" h="120">
                  <a:moveTo>
                    <a:pt x="0" y="120"/>
                  </a:moveTo>
                  <a:lnTo>
                    <a:pt x="70" y="0"/>
                  </a:lnTo>
                  <a:lnTo>
                    <a:pt x="490" y="0"/>
                  </a:lnTo>
                  <a:lnTo>
                    <a:pt x="560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2" name="Freeform 2648"/>
            <p:cNvSpPr>
              <a:spLocks/>
            </p:cNvSpPr>
            <p:nvPr/>
          </p:nvSpPr>
          <p:spPr bwMode="auto">
            <a:xfrm>
              <a:off x="5451475" y="3386138"/>
              <a:ext cx="889000" cy="190500"/>
            </a:xfrm>
            <a:custGeom>
              <a:avLst/>
              <a:gdLst>
                <a:gd name="T0" fmla="*/ 0 w 560"/>
                <a:gd name="T1" fmla="*/ 120 h 120"/>
                <a:gd name="T2" fmla="*/ 70 w 560"/>
                <a:gd name="T3" fmla="*/ 0 h 120"/>
                <a:gd name="T4" fmla="*/ 490 w 560"/>
                <a:gd name="T5" fmla="*/ 0 h 120"/>
                <a:gd name="T6" fmla="*/ 560 w 560"/>
                <a:gd name="T7" fmla="*/ 120 h 120"/>
                <a:gd name="T8" fmla="*/ 0 w 560"/>
                <a:gd name="T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60" h="120">
                  <a:moveTo>
                    <a:pt x="0" y="120"/>
                  </a:moveTo>
                  <a:lnTo>
                    <a:pt x="70" y="0"/>
                  </a:lnTo>
                  <a:lnTo>
                    <a:pt x="490" y="0"/>
                  </a:lnTo>
                  <a:lnTo>
                    <a:pt x="560" y="120"/>
                  </a:lnTo>
                  <a:lnTo>
                    <a:pt x="0" y="120"/>
                  </a:lnTo>
                  <a:close/>
                </a:path>
              </a:pathLst>
            </a:custGeom>
            <a:noFill/>
            <a:ln w="2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3" name="Freeform 2649"/>
            <p:cNvSpPr>
              <a:spLocks/>
            </p:cNvSpPr>
            <p:nvPr/>
          </p:nvSpPr>
          <p:spPr bwMode="auto">
            <a:xfrm>
              <a:off x="5340350" y="3576638"/>
              <a:ext cx="1111250" cy="187325"/>
            </a:xfrm>
            <a:custGeom>
              <a:avLst/>
              <a:gdLst>
                <a:gd name="T0" fmla="*/ 0 w 700"/>
                <a:gd name="T1" fmla="*/ 118 h 118"/>
                <a:gd name="T2" fmla="*/ 70 w 700"/>
                <a:gd name="T3" fmla="*/ 0 h 118"/>
                <a:gd name="T4" fmla="*/ 630 w 700"/>
                <a:gd name="T5" fmla="*/ 0 h 118"/>
                <a:gd name="T6" fmla="*/ 700 w 700"/>
                <a:gd name="T7" fmla="*/ 118 h 118"/>
                <a:gd name="T8" fmla="*/ 0 w 70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0" h="118">
                  <a:moveTo>
                    <a:pt x="0" y="118"/>
                  </a:moveTo>
                  <a:lnTo>
                    <a:pt x="70" y="0"/>
                  </a:lnTo>
                  <a:lnTo>
                    <a:pt x="630" y="0"/>
                  </a:lnTo>
                  <a:lnTo>
                    <a:pt x="700" y="118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37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4" name="Freeform 2650"/>
            <p:cNvSpPr>
              <a:spLocks/>
            </p:cNvSpPr>
            <p:nvPr/>
          </p:nvSpPr>
          <p:spPr bwMode="auto">
            <a:xfrm>
              <a:off x="5340350" y="3576638"/>
              <a:ext cx="1111250" cy="187325"/>
            </a:xfrm>
            <a:custGeom>
              <a:avLst/>
              <a:gdLst>
                <a:gd name="T0" fmla="*/ 0 w 700"/>
                <a:gd name="T1" fmla="*/ 118 h 118"/>
                <a:gd name="T2" fmla="*/ 70 w 700"/>
                <a:gd name="T3" fmla="*/ 0 h 118"/>
                <a:gd name="T4" fmla="*/ 630 w 700"/>
                <a:gd name="T5" fmla="*/ 0 h 118"/>
                <a:gd name="T6" fmla="*/ 700 w 700"/>
                <a:gd name="T7" fmla="*/ 118 h 118"/>
                <a:gd name="T8" fmla="*/ 0 w 700"/>
                <a:gd name="T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0" h="118">
                  <a:moveTo>
                    <a:pt x="0" y="118"/>
                  </a:moveTo>
                  <a:lnTo>
                    <a:pt x="70" y="0"/>
                  </a:lnTo>
                  <a:lnTo>
                    <a:pt x="630" y="0"/>
                  </a:lnTo>
                  <a:lnTo>
                    <a:pt x="700" y="118"/>
                  </a:lnTo>
                  <a:lnTo>
                    <a:pt x="0" y="118"/>
                  </a:lnTo>
                  <a:close/>
                </a:path>
              </a:pathLst>
            </a:custGeom>
            <a:noFill/>
            <a:ln w="2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5" name="Rectangle 2651"/>
            <p:cNvSpPr>
              <a:spLocks noChangeArrowheads="1"/>
            </p:cNvSpPr>
            <p:nvPr/>
          </p:nvSpPr>
          <p:spPr bwMode="auto">
            <a:xfrm>
              <a:off x="5000625" y="5732463"/>
              <a:ext cx="196850" cy="44450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6" name="Rectangle 2652"/>
            <p:cNvSpPr>
              <a:spLocks noChangeArrowheads="1"/>
            </p:cNvSpPr>
            <p:nvPr/>
          </p:nvSpPr>
          <p:spPr bwMode="auto">
            <a:xfrm>
              <a:off x="5000625" y="5732463"/>
              <a:ext cx="196850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7" name="Rectangle 2653"/>
            <p:cNvSpPr>
              <a:spLocks noChangeArrowheads="1"/>
            </p:cNvSpPr>
            <p:nvPr/>
          </p:nvSpPr>
          <p:spPr bwMode="auto">
            <a:xfrm>
              <a:off x="5197475" y="5732463"/>
              <a:ext cx="127000" cy="44450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8" name="Rectangle 2654"/>
            <p:cNvSpPr>
              <a:spLocks noChangeArrowheads="1"/>
            </p:cNvSpPr>
            <p:nvPr/>
          </p:nvSpPr>
          <p:spPr bwMode="auto">
            <a:xfrm>
              <a:off x="5197475" y="5732463"/>
              <a:ext cx="127000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99" name="Rectangle 2655"/>
            <p:cNvSpPr>
              <a:spLocks noChangeArrowheads="1"/>
            </p:cNvSpPr>
            <p:nvPr/>
          </p:nvSpPr>
          <p:spPr bwMode="auto">
            <a:xfrm>
              <a:off x="5143500" y="5326063"/>
              <a:ext cx="53975" cy="44450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0" name="Rectangle 2656"/>
            <p:cNvSpPr>
              <a:spLocks noChangeArrowheads="1"/>
            </p:cNvSpPr>
            <p:nvPr/>
          </p:nvSpPr>
          <p:spPr bwMode="auto">
            <a:xfrm>
              <a:off x="5143500" y="5326063"/>
              <a:ext cx="53975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1" name="Rectangle 2657"/>
            <p:cNvSpPr>
              <a:spLocks noChangeArrowheads="1"/>
            </p:cNvSpPr>
            <p:nvPr/>
          </p:nvSpPr>
          <p:spPr bwMode="auto">
            <a:xfrm>
              <a:off x="5197475" y="5326063"/>
              <a:ext cx="393700" cy="44450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2" name="Rectangle 2658"/>
            <p:cNvSpPr>
              <a:spLocks noChangeArrowheads="1"/>
            </p:cNvSpPr>
            <p:nvPr/>
          </p:nvSpPr>
          <p:spPr bwMode="auto">
            <a:xfrm>
              <a:off x="5197475" y="5326063"/>
              <a:ext cx="393700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3" name="Rectangle 2659"/>
            <p:cNvSpPr>
              <a:spLocks noChangeArrowheads="1"/>
            </p:cNvSpPr>
            <p:nvPr/>
          </p:nvSpPr>
          <p:spPr bwMode="auto">
            <a:xfrm>
              <a:off x="5070475" y="5526088"/>
              <a:ext cx="127000" cy="47625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4" name="Rectangle 2660"/>
            <p:cNvSpPr>
              <a:spLocks noChangeArrowheads="1"/>
            </p:cNvSpPr>
            <p:nvPr/>
          </p:nvSpPr>
          <p:spPr bwMode="auto">
            <a:xfrm>
              <a:off x="5070475" y="5526088"/>
              <a:ext cx="127000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5" name="Rectangle 2661"/>
            <p:cNvSpPr>
              <a:spLocks noChangeArrowheads="1"/>
            </p:cNvSpPr>
            <p:nvPr/>
          </p:nvSpPr>
          <p:spPr bwMode="auto">
            <a:xfrm>
              <a:off x="5197475" y="5526088"/>
              <a:ext cx="79375" cy="47625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6" name="Rectangle 2662"/>
            <p:cNvSpPr>
              <a:spLocks noChangeArrowheads="1"/>
            </p:cNvSpPr>
            <p:nvPr/>
          </p:nvSpPr>
          <p:spPr bwMode="auto">
            <a:xfrm>
              <a:off x="5197475" y="5526088"/>
              <a:ext cx="79375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7" name="Rectangle 2663"/>
            <p:cNvSpPr>
              <a:spLocks noChangeArrowheads="1"/>
            </p:cNvSpPr>
            <p:nvPr/>
          </p:nvSpPr>
          <p:spPr bwMode="auto">
            <a:xfrm>
              <a:off x="5102225" y="5627688"/>
              <a:ext cx="95250" cy="47625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8" name="Rectangle 2664"/>
            <p:cNvSpPr>
              <a:spLocks noChangeArrowheads="1"/>
            </p:cNvSpPr>
            <p:nvPr/>
          </p:nvSpPr>
          <p:spPr bwMode="auto">
            <a:xfrm>
              <a:off x="5102225" y="5627688"/>
              <a:ext cx="95250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09" name="Rectangle 2665"/>
            <p:cNvSpPr>
              <a:spLocks noChangeArrowheads="1"/>
            </p:cNvSpPr>
            <p:nvPr/>
          </p:nvSpPr>
          <p:spPr bwMode="auto">
            <a:xfrm>
              <a:off x="5197475" y="5627688"/>
              <a:ext cx="60325" cy="47625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0" name="Rectangle 2666"/>
            <p:cNvSpPr>
              <a:spLocks noChangeArrowheads="1"/>
            </p:cNvSpPr>
            <p:nvPr/>
          </p:nvSpPr>
          <p:spPr bwMode="auto">
            <a:xfrm>
              <a:off x="5197475" y="5627688"/>
              <a:ext cx="60325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1" name="Rectangle 2667"/>
            <p:cNvSpPr>
              <a:spLocks noChangeArrowheads="1"/>
            </p:cNvSpPr>
            <p:nvPr/>
          </p:nvSpPr>
          <p:spPr bwMode="auto">
            <a:xfrm>
              <a:off x="5172075" y="5424488"/>
              <a:ext cx="25400" cy="47625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2" name="Rectangle 2668"/>
            <p:cNvSpPr>
              <a:spLocks noChangeArrowheads="1"/>
            </p:cNvSpPr>
            <p:nvPr/>
          </p:nvSpPr>
          <p:spPr bwMode="auto">
            <a:xfrm>
              <a:off x="5172075" y="5424488"/>
              <a:ext cx="25400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3" name="Rectangle 2669"/>
            <p:cNvSpPr>
              <a:spLocks noChangeArrowheads="1"/>
            </p:cNvSpPr>
            <p:nvPr/>
          </p:nvSpPr>
          <p:spPr bwMode="auto">
            <a:xfrm>
              <a:off x="5197475" y="5424488"/>
              <a:ext cx="184150" cy="47625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4" name="Rectangle 2670"/>
            <p:cNvSpPr>
              <a:spLocks noChangeArrowheads="1"/>
            </p:cNvSpPr>
            <p:nvPr/>
          </p:nvSpPr>
          <p:spPr bwMode="auto">
            <a:xfrm>
              <a:off x="5197475" y="5424488"/>
              <a:ext cx="184150" cy="47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5" name="Rectangle 2671"/>
            <p:cNvSpPr>
              <a:spLocks noChangeArrowheads="1"/>
            </p:cNvSpPr>
            <p:nvPr/>
          </p:nvSpPr>
          <p:spPr bwMode="auto">
            <a:xfrm>
              <a:off x="4845050" y="5834063"/>
              <a:ext cx="352425" cy="44450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6" name="Rectangle 2672"/>
            <p:cNvSpPr>
              <a:spLocks noChangeArrowheads="1"/>
            </p:cNvSpPr>
            <p:nvPr/>
          </p:nvSpPr>
          <p:spPr bwMode="auto">
            <a:xfrm>
              <a:off x="4845050" y="5834063"/>
              <a:ext cx="352425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7" name="Rectangle 2673"/>
            <p:cNvSpPr>
              <a:spLocks noChangeArrowheads="1"/>
            </p:cNvSpPr>
            <p:nvPr/>
          </p:nvSpPr>
          <p:spPr bwMode="auto">
            <a:xfrm>
              <a:off x="5197475" y="5834063"/>
              <a:ext cx="123825" cy="44450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8" name="Rectangle 2674"/>
            <p:cNvSpPr>
              <a:spLocks noChangeArrowheads="1"/>
            </p:cNvSpPr>
            <p:nvPr/>
          </p:nvSpPr>
          <p:spPr bwMode="auto">
            <a:xfrm>
              <a:off x="5197475" y="5834063"/>
              <a:ext cx="123825" cy="44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19" name="Line 2675"/>
            <p:cNvSpPr>
              <a:spLocks noChangeShapeType="1"/>
            </p:cNvSpPr>
            <p:nvPr/>
          </p:nvSpPr>
          <p:spPr bwMode="auto">
            <a:xfrm>
              <a:off x="5197475" y="5214938"/>
              <a:ext cx="0" cy="771525"/>
            </a:xfrm>
            <a:prstGeom prst="line">
              <a:avLst/>
            </a:pr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20" name="Freeform 2676"/>
            <p:cNvSpPr>
              <a:spLocks noEditPoints="1"/>
            </p:cNvSpPr>
            <p:nvPr/>
          </p:nvSpPr>
          <p:spPr bwMode="auto">
            <a:xfrm>
              <a:off x="5534025" y="4833938"/>
              <a:ext cx="692150" cy="692150"/>
            </a:xfrm>
            <a:custGeom>
              <a:avLst/>
              <a:gdLst>
                <a:gd name="T0" fmla="*/ 40 w 436"/>
                <a:gd name="T1" fmla="*/ 422 h 436"/>
                <a:gd name="T2" fmla="*/ 0 w 436"/>
                <a:gd name="T3" fmla="*/ 436 h 436"/>
                <a:gd name="T4" fmla="*/ 14 w 436"/>
                <a:gd name="T5" fmla="*/ 396 h 436"/>
                <a:gd name="T6" fmla="*/ 40 w 436"/>
                <a:gd name="T7" fmla="*/ 422 h 436"/>
                <a:gd name="T8" fmla="*/ 436 w 436"/>
                <a:gd name="T9" fmla="*/ 2 h 436"/>
                <a:gd name="T10" fmla="*/ 24 w 436"/>
                <a:gd name="T11" fmla="*/ 416 h 436"/>
                <a:gd name="T12" fmla="*/ 20 w 436"/>
                <a:gd name="T13" fmla="*/ 416 h 436"/>
                <a:gd name="T14" fmla="*/ 20 w 436"/>
                <a:gd name="T15" fmla="*/ 412 h 436"/>
                <a:gd name="T16" fmla="*/ 434 w 436"/>
                <a:gd name="T17" fmla="*/ 0 h 436"/>
                <a:gd name="T18" fmla="*/ 436 w 436"/>
                <a:gd name="T19" fmla="*/ 0 h 436"/>
                <a:gd name="T20" fmla="*/ 436 w 436"/>
                <a:gd name="T21" fmla="*/ 2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436">
                  <a:moveTo>
                    <a:pt x="40" y="422"/>
                  </a:moveTo>
                  <a:lnTo>
                    <a:pt x="0" y="436"/>
                  </a:lnTo>
                  <a:lnTo>
                    <a:pt x="14" y="396"/>
                  </a:lnTo>
                  <a:lnTo>
                    <a:pt x="40" y="422"/>
                  </a:lnTo>
                  <a:close/>
                  <a:moveTo>
                    <a:pt x="436" y="2"/>
                  </a:moveTo>
                  <a:lnTo>
                    <a:pt x="24" y="416"/>
                  </a:lnTo>
                  <a:lnTo>
                    <a:pt x="20" y="416"/>
                  </a:lnTo>
                  <a:lnTo>
                    <a:pt x="20" y="412"/>
                  </a:lnTo>
                  <a:lnTo>
                    <a:pt x="434" y="0"/>
                  </a:lnTo>
                  <a:lnTo>
                    <a:pt x="436" y="0"/>
                  </a:lnTo>
                  <a:lnTo>
                    <a:pt x="436" y="2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21" name="Freeform 2677"/>
            <p:cNvSpPr>
              <a:spLocks noEditPoints="1"/>
            </p:cNvSpPr>
            <p:nvPr/>
          </p:nvSpPr>
          <p:spPr bwMode="auto">
            <a:xfrm>
              <a:off x="5476875" y="5630863"/>
              <a:ext cx="692150" cy="244475"/>
            </a:xfrm>
            <a:custGeom>
              <a:avLst/>
              <a:gdLst>
                <a:gd name="T0" fmla="*/ 28 w 436"/>
                <a:gd name="T1" fmla="*/ 36 h 154"/>
                <a:gd name="T2" fmla="*/ 0 w 436"/>
                <a:gd name="T3" fmla="*/ 6 h 154"/>
                <a:gd name="T4" fmla="*/ 42 w 436"/>
                <a:gd name="T5" fmla="*/ 0 h 154"/>
                <a:gd name="T6" fmla="*/ 28 w 436"/>
                <a:gd name="T7" fmla="*/ 36 h 154"/>
                <a:gd name="T8" fmla="*/ 434 w 436"/>
                <a:gd name="T9" fmla="*/ 154 h 154"/>
                <a:gd name="T10" fmla="*/ 28 w 436"/>
                <a:gd name="T11" fmla="*/ 20 h 154"/>
                <a:gd name="T12" fmla="*/ 28 w 436"/>
                <a:gd name="T13" fmla="*/ 16 h 154"/>
                <a:gd name="T14" fmla="*/ 30 w 436"/>
                <a:gd name="T15" fmla="*/ 14 h 154"/>
                <a:gd name="T16" fmla="*/ 436 w 436"/>
                <a:gd name="T17" fmla="*/ 148 h 154"/>
                <a:gd name="T18" fmla="*/ 436 w 436"/>
                <a:gd name="T19" fmla="*/ 152 h 154"/>
                <a:gd name="T20" fmla="*/ 434 w 436"/>
                <a:gd name="T2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36" h="154">
                  <a:moveTo>
                    <a:pt x="28" y="36"/>
                  </a:moveTo>
                  <a:lnTo>
                    <a:pt x="0" y="6"/>
                  </a:lnTo>
                  <a:lnTo>
                    <a:pt x="42" y="0"/>
                  </a:lnTo>
                  <a:lnTo>
                    <a:pt x="28" y="36"/>
                  </a:lnTo>
                  <a:close/>
                  <a:moveTo>
                    <a:pt x="434" y="154"/>
                  </a:moveTo>
                  <a:lnTo>
                    <a:pt x="28" y="20"/>
                  </a:lnTo>
                  <a:lnTo>
                    <a:pt x="28" y="16"/>
                  </a:lnTo>
                  <a:lnTo>
                    <a:pt x="30" y="14"/>
                  </a:lnTo>
                  <a:lnTo>
                    <a:pt x="436" y="148"/>
                  </a:lnTo>
                  <a:lnTo>
                    <a:pt x="436" y="152"/>
                  </a:lnTo>
                  <a:lnTo>
                    <a:pt x="434" y="15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22" name="Rectangle 29"/>
            <p:cNvSpPr>
              <a:spLocks noChangeArrowheads="1"/>
            </p:cNvSpPr>
            <p:nvPr/>
          </p:nvSpPr>
          <p:spPr bwMode="auto">
            <a:xfrm>
              <a:off x="1066800" y="1526595"/>
              <a:ext cx="9461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Intitulé et/ou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4" name="Rectangle 29"/>
            <p:cNvSpPr>
              <a:spLocks noChangeArrowheads="1"/>
            </p:cNvSpPr>
            <p:nvPr/>
          </p:nvSpPr>
          <p:spPr bwMode="auto">
            <a:xfrm>
              <a:off x="2155825" y="1526595"/>
              <a:ext cx="6635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Heure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début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5" name="Rectangle 29"/>
            <p:cNvSpPr>
              <a:spLocks noChangeArrowheads="1"/>
            </p:cNvSpPr>
            <p:nvPr/>
          </p:nvSpPr>
          <p:spPr bwMode="auto">
            <a:xfrm>
              <a:off x="2892425" y="1526595"/>
              <a:ext cx="6635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Heure fin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7" name="Rectangle 29"/>
            <p:cNvSpPr>
              <a:spLocks noChangeArrowheads="1"/>
            </p:cNvSpPr>
            <p:nvPr/>
          </p:nvSpPr>
          <p:spPr bwMode="auto">
            <a:xfrm>
              <a:off x="3625850" y="1526595"/>
              <a:ext cx="10287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 des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associées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8" name="Rectangle 29"/>
            <p:cNvSpPr>
              <a:spLocks noChangeArrowheads="1"/>
            </p:cNvSpPr>
            <p:nvPr/>
          </p:nvSpPr>
          <p:spPr bwMode="auto">
            <a:xfrm>
              <a:off x="4730750" y="1526595"/>
              <a:ext cx="9461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utiliser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9" name="Rectangle 29"/>
            <p:cNvSpPr>
              <a:spLocks noChangeArrowheads="1"/>
            </p:cNvSpPr>
            <p:nvPr/>
          </p:nvSpPr>
          <p:spPr bwMode="auto">
            <a:xfrm>
              <a:off x="5749926" y="1526595"/>
              <a:ext cx="9525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Utilisation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?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1" name="Rectangle 29"/>
            <p:cNvSpPr>
              <a:spLocks noChangeArrowheads="1"/>
            </p:cNvSpPr>
            <p:nvPr/>
          </p:nvSpPr>
          <p:spPr bwMode="auto">
            <a:xfrm>
              <a:off x="6740525" y="1526595"/>
              <a:ext cx="6985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oublier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2" name="Rectangle 29"/>
            <p:cNvSpPr>
              <a:spLocks noChangeArrowheads="1"/>
            </p:cNvSpPr>
            <p:nvPr/>
          </p:nvSpPr>
          <p:spPr bwMode="auto">
            <a:xfrm>
              <a:off x="1143000" y="2246313"/>
              <a:ext cx="8699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comprendre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qui motive les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salariés au travail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3" name="Rectangle 29"/>
            <p:cNvSpPr>
              <a:spLocks noChangeArrowheads="1"/>
            </p:cNvSpPr>
            <p:nvPr/>
          </p:nvSpPr>
          <p:spPr bwMode="auto">
            <a:xfrm>
              <a:off x="2292152" y="2245281"/>
              <a:ext cx="52407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 h 30,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 la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pause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4" name="Rectangle 29"/>
            <p:cNvSpPr>
              <a:spLocks noChangeArrowheads="1"/>
            </p:cNvSpPr>
            <p:nvPr/>
          </p:nvSpPr>
          <p:spPr bwMode="auto">
            <a:xfrm>
              <a:off x="3039815" y="2245281"/>
              <a:ext cx="52407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 h 30,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(repas)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5" name="Rectangle 29"/>
            <p:cNvSpPr>
              <a:spLocks noChangeArrowheads="1"/>
            </p:cNvSpPr>
            <p:nvPr/>
          </p:nvSpPr>
          <p:spPr bwMode="auto">
            <a:xfrm>
              <a:off x="3622675" y="2245281"/>
              <a:ext cx="10318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 a 18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6" name="Rectangle 29"/>
            <p:cNvSpPr>
              <a:spLocks noChangeArrowheads="1"/>
            </p:cNvSpPr>
            <p:nvPr/>
          </p:nvSpPr>
          <p:spPr bwMode="auto">
            <a:xfrm>
              <a:off x="1292223" y="3429000"/>
              <a:ext cx="3841752" cy="14773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Demander aux stagiaires de se répartir en groupes de 3 pour répondre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: « Qu’est -ce qui vous motive actuellement dans votre travail ? »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bout de 30 minutes, arrêter l’exercice.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Dessiner la pyramide de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Maslow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sur le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, en expliquer les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niveaux aux stagiaires qui ne la connaissent pas. Puis demander à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 de chaque groupe de venir placer les motivations identifiées sur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pyramide. Commenter.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un troisième temps, faire remarquer que les facteurs motivants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concernent surtout les niveaux supérieurs de la pyramide et introduire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notion de facteurs d’hygiène (dont l’absence démotive) et de facteurs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motivation (dont la présence motive).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12 h 00, commencer à présenter les 7 planches (vidéoprojecteur).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7" name="Rectangle 29"/>
            <p:cNvSpPr>
              <a:spLocks noChangeArrowheads="1"/>
            </p:cNvSpPr>
            <p:nvPr/>
          </p:nvSpPr>
          <p:spPr bwMode="auto">
            <a:xfrm>
              <a:off x="5286375" y="4012327"/>
              <a:ext cx="1517649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 tracer une pyramide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Maslow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vierge afin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puissent venir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y noter le résultat de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réflexion. Y tracer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également si besoin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de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Hertzberg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8" name="Rectangle 29"/>
            <p:cNvSpPr>
              <a:spLocks noChangeArrowheads="1"/>
            </p:cNvSpPr>
            <p:nvPr/>
          </p:nvSpPr>
          <p:spPr bwMode="auto">
            <a:xfrm>
              <a:off x="6524626" y="5333727"/>
              <a:ext cx="156209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Lorsqu’un ou plusieurs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affirmeront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 première motivation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financière, présenter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résultats de </a:t>
              </a:r>
              <a:r>
                <a:rPr lang="fr-FR" sz="800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Hertzberg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2134730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92996" y="6503989"/>
            <a:ext cx="33351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L’INTÉRÊT DU DÉCOUPAGE EN PARTIES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773698" y="1969447"/>
            <a:ext cx="5451028" cy="2995057"/>
            <a:chOff x="2433340" y="2381786"/>
            <a:chExt cx="4177010" cy="2178050"/>
          </a:xfrm>
        </p:grpSpPr>
        <p:sp>
          <p:nvSpPr>
            <p:cNvPr id="50" name="AutoShape 3"/>
            <p:cNvSpPr>
              <a:spLocks noChangeAspect="1" noChangeArrowheads="1" noTextEdit="1"/>
            </p:cNvSpPr>
            <p:nvPr/>
          </p:nvSpPr>
          <p:spPr bwMode="auto">
            <a:xfrm>
              <a:off x="2533650" y="2381786"/>
              <a:ext cx="4076700" cy="21780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1" name="Rectangle 5"/>
            <p:cNvSpPr>
              <a:spLocks noChangeArrowheads="1"/>
            </p:cNvSpPr>
            <p:nvPr/>
          </p:nvSpPr>
          <p:spPr bwMode="auto">
            <a:xfrm>
              <a:off x="3209925" y="2388136"/>
              <a:ext cx="174625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2" name="Rectangle 6"/>
            <p:cNvSpPr>
              <a:spLocks noChangeArrowheads="1"/>
            </p:cNvSpPr>
            <p:nvPr/>
          </p:nvSpPr>
          <p:spPr bwMode="auto">
            <a:xfrm>
              <a:off x="3209925" y="2388136"/>
              <a:ext cx="174625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3" name="Rectangle 7"/>
            <p:cNvSpPr>
              <a:spLocks noChangeArrowheads="1"/>
            </p:cNvSpPr>
            <p:nvPr/>
          </p:nvSpPr>
          <p:spPr bwMode="auto">
            <a:xfrm>
              <a:off x="3384550" y="2388136"/>
              <a:ext cx="17145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4" name="Rectangle 8"/>
            <p:cNvSpPr>
              <a:spLocks noChangeArrowheads="1"/>
            </p:cNvSpPr>
            <p:nvPr/>
          </p:nvSpPr>
          <p:spPr bwMode="auto">
            <a:xfrm>
              <a:off x="3384550" y="2388136"/>
              <a:ext cx="17145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5" name="Rectangle 9"/>
            <p:cNvSpPr>
              <a:spLocks noChangeArrowheads="1"/>
            </p:cNvSpPr>
            <p:nvPr/>
          </p:nvSpPr>
          <p:spPr bwMode="auto">
            <a:xfrm>
              <a:off x="3556000" y="2388136"/>
              <a:ext cx="17145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6" name="Rectangle 10"/>
            <p:cNvSpPr>
              <a:spLocks noChangeArrowheads="1"/>
            </p:cNvSpPr>
            <p:nvPr/>
          </p:nvSpPr>
          <p:spPr bwMode="auto">
            <a:xfrm>
              <a:off x="3556000" y="2388136"/>
              <a:ext cx="17145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7" name="Rectangle 11"/>
            <p:cNvSpPr>
              <a:spLocks noChangeArrowheads="1"/>
            </p:cNvSpPr>
            <p:nvPr/>
          </p:nvSpPr>
          <p:spPr bwMode="auto">
            <a:xfrm>
              <a:off x="3727450" y="2388136"/>
              <a:ext cx="17145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8" name="Rectangle 12"/>
            <p:cNvSpPr>
              <a:spLocks noChangeArrowheads="1"/>
            </p:cNvSpPr>
            <p:nvPr/>
          </p:nvSpPr>
          <p:spPr bwMode="auto">
            <a:xfrm>
              <a:off x="3727450" y="2388136"/>
              <a:ext cx="17145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59" name="Rectangle 13"/>
            <p:cNvSpPr>
              <a:spLocks noChangeArrowheads="1"/>
            </p:cNvSpPr>
            <p:nvPr/>
          </p:nvSpPr>
          <p:spPr bwMode="auto">
            <a:xfrm>
              <a:off x="3898900" y="2388136"/>
              <a:ext cx="174625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0" name="Rectangle 14"/>
            <p:cNvSpPr>
              <a:spLocks noChangeArrowheads="1"/>
            </p:cNvSpPr>
            <p:nvPr/>
          </p:nvSpPr>
          <p:spPr bwMode="auto">
            <a:xfrm>
              <a:off x="3898900" y="2388136"/>
              <a:ext cx="174625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1" name="Rectangle 15"/>
            <p:cNvSpPr>
              <a:spLocks noChangeArrowheads="1"/>
            </p:cNvSpPr>
            <p:nvPr/>
          </p:nvSpPr>
          <p:spPr bwMode="auto">
            <a:xfrm>
              <a:off x="3209925" y="3826411"/>
              <a:ext cx="174625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2" name="Rectangle 16"/>
            <p:cNvSpPr>
              <a:spLocks noChangeArrowheads="1"/>
            </p:cNvSpPr>
            <p:nvPr/>
          </p:nvSpPr>
          <p:spPr bwMode="auto">
            <a:xfrm>
              <a:off x="3209925" y="3826411"/>
              <a:ext cx="174625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3" name="Rectangle 17"/>
            <p:cNvSpPr>
              <a:spLocks noChangeArrowheads="1"/>
            </p:cNvSpPr>
            <p:nvPr/>
          </p:nvSpPr>
          <p:spPr bwMode="auto">
            <a:xfrm>
              <a:off x="4016375" y="3826411"/>
              <a:ext cx="17145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4" name="Rectangle 18"/>
            <p:cNvSpPr>
              <a:spLocks noChangeArrowheads="1"/>
            </p:cNvSpPr>
            <p:nvPr/>
          </p:nvSpPr>
          <p:spPr bwMode="auto">
            <a:xfrm>
              <a:off x="4016375" y="3826411"/>
              <a:ext cx="17145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5" name="Rectangle 19"/>
            <p:cNvSpPr>
              <a:spLocks noChangeArrowheads="1"/>
            </p:cNvSpPr>
            <p:nvPr/>
          </p:nvSpPr>
          <p:spPr bwMode="auto">
            <a:xfrm>
              <a:off x="4819650" y="3826411"/>
              <a:ext cx="174625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6" name="Rectangle 20"/>
            <p:cNvSpPr>
              <a:spLocks noChangeArrowheads="1"/>
            </p:cNvSpPr>
            <p:nvPr/>
          </p:nvSpPr>
          <p:spPr bwMode="auto">
            <a:xfrm>
              <a:off x="4819650" y="3826411"/>
              <a:ext cx="174625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7" name="Rectangle 21"/>
            <p:cNvSpPr>
              <a:spLocks noChangeArrowheads="1"/>
            </p:cNvSpPr>
            <p:nvPr/>
          </p:nvSpPr>
          <p:spPr bwMode="auto">
            <a:xfrm>
              <a:off x="5629275" y="3826411"/>
              <a:ext cx="168275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8" name="Rectangle 22"/>
            <p:cNvSpPr>
              <a:spLocks noChangeArrowheads="1"/>
            </p:cNvSpPr>
            <p:nvPr/>
          </p:nvSpPr>
          <p:spPr bwMode="auto">
            <a:xfrm>
              <a:off x="5629275" y="3826411"/>
              <a:ext cx="168275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9" name="Rectangle 23"/>
            <p:cNvSpPr>
              <a:spLocks noChangeArrowheads="1"/>
            </p:cNvSpPr>
            <p:nvPr/>
          </p:nvSpPr>
          <p:spPr bwMode="auto">
            <a:xfrm>
              <a:off x="6432550" y="3826411"/>
              <a:ext cx="171450" cy="1714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0" name="Rectangle 24"/>
            <p:cNvSpPr>
              <a:spLocks noChangeArrowheads="1"/>
            </p:cNvSpPr>
            <p:nvPr/>
          </p:nvSpPr>
          <p:spPr bwMode="auto">
            <a:xfrm>
              <a:off x="6432550" y="3826411"/>
              <a:ext cx="171450" cy="171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1" name="Freeform 25"/>
            <p:cNvSpPr>
              <a:spLocks/>
            </p:cNvSpPr>
            <p:nvPr/>
          </p:nvSpPr>
          <p:spPr bwMode="auto">
            <a:xfrm>
              <a:off x="3209925" y="2673886"/>
              <a:ext cx="863600" cy="288925"/>
            </a:xfrm>
            <a:custGeom>
              <a:avLst/>
              <a:gdLst>
                <a:gd name="T0" fmla="*/ 0 w 544"/>
                <a:gd name="T1" fmla="*/ 92 h 182"/>
                <a:gd name="T2" fmla="*/ 110 w 544"/>
                <a:gd name="T3" fmla="*/ 182 h 182"/>
                <a:gd name="T4" fmla="*/ 110 w 544"/>
                <a:gd name="T5" fmla="*/ 138 h 182"/>
                <a:gd name="T6" fmla="*/ 434 w 544"/>
                <a:gd name="T7" fmla="*/ 138 h 182"/>
                <a:gd name="T8" fmla="*/ 434 w 544"/>
                <a:gd name="T9" fmla="*/ 182 h 182"/>
                <a:gd name="T10" fmla="*/ 544 w 544"/>
                <a:gd name="T11" fmla="*/ 92 h 182"/>
                <a:gd name="T12" fmla="*/ 434 w 544"/>
                <a:gd name="T13" fmla="*/ 0 h 182"/>
                <a:gd name="T14" fmla="*/ 434 w 544"/>
                <a:gd name="T15" fmla="*/ 46 h 182"/>
                <a:gd name="T16" fmla="*/ 110 w 544"/>
                <a:gd name="T17" fmla="*/ 46 h 182"/>
                <a:gd name="T18" fmla="*/ 110 w 544"/>
                <a:gd name="T19" fmla="*/ 0 h 182"/>
                <a:gd name="T20" fmla="*/ 0 w 544"/>
                <a:gd name="T21" fmla="*/ 9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4" h="182">
                  <a:moveTo>
                    <a:pt x="0" y="92"/>
                  </a:moveTo>
                  <a:lnTo>
                    <a:pt x="110" y="182"/>
                  </a:lnTo>
                  <a:lnTo>
                    <a:pt x="110" y="138"/>
                  </a:lnTo>
                  <a:lnTo>
                    <a:pt x="434" y="138"/>
                  </a:lnTo>
                  <a:lnTo>
                    <a:pt x="434" y="182"/>
                  </a:lnTo>
                  <a:lnTo>
                    <a:pt x="544" y="92"/>
                  </a:lnTo>
                  <a:lnTo>
                    <a:pt x="434" y="0"/>
                  </a:lnTo>
                  <a:lnTo>
                    <a:pt x="434" y="46"/>
                  </a:lnTo>
                  <a:lnTo>
                    <a:pt x="110" y="46"/>
                  </a:lnTo>
                  <a:lnTo>
                    <a:pt x="110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2" name="Freeform 26"/>
            <p:cNvSpPr>
              <a:spLocks/>
            </p:cNvSpPr>
            <p:nvPr/>
          </p:nvSpPr>
          <p:spPr bwMode="auto">
            <a:xfrm>
              <a:off x="3209925" y="2673886"/>
              <a:ext cx="863600" cy="288925"/>
            </a:xfrm>
            <a:custGeom>
              <a:avLst/>
              <a:gdLst>
                <a:gd name="T0" fmla="*/ 0 w 544"/>
                <a:gd name="T1" fmla="*/ 92 h 182"/>
                <a:gd name="T2" fmla="*/ 110 w 544"/>
                <a:gd name="T3" fmla="*/ 182 h 182"/>
                <a:gd name="T4" fmla="*/ 110 w 544"/>
                <a:gd name="T5" fmla="*/ 138 h 182"/>
                <a:gd name="T6" fmla="*/ 434 w 544"/>
                <a:gd name="T7" fmla="*/ 138 h 182"/>
                <a:gd name="T8" fmla="*/ 434 w 544"/>
                <a:gd name="T9" fmla="*/ 182 h 182"/>
                <a:gd name="T10" fmla="*/ 544 w 544"/>
                <a:gd name="T11" fmla="*/ 92 h 182"/>
                <a:gd name="T12" fmla="*/ 434 w 544"/>
                <a:gd name="T13" fmla="*/ 0 h 182"/>
                <a:gd name="T14" fmla="*/ 434 w 544"/>
                <a:gd name="T15" fmla="*/ 46 h 182"/>
                <a:gd name="T16" fmla="*/ 110 w 544"/>
                <a:gd name="T17" fmla="*/ 46 h 182"/>
                <a:gd name="T18" fmla="*/ 110 w 544"/>
                <a:gd name="T19" fmla="*/ 0 h 182"/>
                <a:gd name="T20" fmla="*/ 0 w 544"/>
                <a:gd name="T21" fmla="*/ 9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4" h="182">
                  <a:moveTo>
                    <a:pt x="0" y="92"/>
                  </a:moveTo>
                  <a:lnTo>
                    <a:pt x="110" y="182"/>
                  </a:lnTo>
                  <a:lnTo>
                    <a:pt x="110" y="138"/>
                  </a:lnTo>
                  <a:lnTo>
                    <a:pt x="434" y="138"/>
                  </a:lnTo>
                  <a:lnTo>
                    <a:pt x="434" y="182"/>
                  </a:lnTo>
                  <a:lnTo>
                    <a:pt x="544" y="92"/>
                  </a:lnTo>
                  <a:lnTo>
                    <a:pt x="434" y="0"/>
                  </a:lnTo>
                  <a:lnTo>
                    <a:pt x="434" y="46"/>
                  </a:lnTo>
                  <a:lnTo>
                    <a:pt x="110" y="46"/>
                  </a:lnTo>
                  <a:lnTo>
                    <a:pt x="110" y="0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3" name="Freeform 27"/>
            <p:cNvSpPr>
              <a:spLocks/>
            </p:cNvSpPr>
            <p:nvPr/>
          </p:nvSpPr>
          <p:spPr bwMode="auto">
            <a:xfrm>
              <a:off x="3209925" y="3423186"/>
              <a:ext cx="3336925" cy="288925"/>
            </a:xfrm>
            <a:custGeom>
              <a:avLst/>
              <a:gdLst>
                <a:gd name="T0" fmla="*/ 0 w 2102"/>
                <a:gd name="T1" fmla="*/ 92 h 182"/>
                <a:gd name="T2" fmla="*/ 120 w 2102"/>
                <a:gd name="T3" fmla="*/ 182 h 182"/>
                <a:gd name="T4" fmla="*/ 120 w 2102"/>
                <a:gd name="T5" fmla="*/ 148 h 182"/>
                <a:gd name="T6" fmla="*/ 1982 w 2102"/>
                <a:gd name="T7" fmla="*/ 148 h 182"/>
                <a:gd name="T8" fmla="*/ 1982 w 2102"/>
                <a:gd name="T9" fmla="*/ 182 h 182"/>
                <a:gd name="T10" fmla="*/ 2102 w 2102"/>
                <a:gd name="T11" fmla="*/ 92 h 182"/>
                <a:gd name="T12" fmla="*/ 1982 w 2102"/>
                <a:gd name="T13" fmla="*/ 0 h 182"/>
                <a:gd name="T14" fmla="*/ 1982 w 2102"/>
                <a:gd name="T15" fmla="*/ 32 h 182"/>
                <a:gd name="T16" fmla="*/ 120 w 2102"/>
                <a:gd name="T17" fmla="*/ 32 h 182"/>
                <a:gd name="T18" fmla="*/ 120 w 2102"/>
                <a:gd name="T19" fmla="*/ 0 h 182"/>
                <a:gd name="T20" fmla="*/ 0 w 2102"/>
                <a:gd name="T21" fmla="*/ 9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02" h="182">
                  <a:moveTo>
                    <a:pt x="0" y="92"/>
                  </a:moveTo>
                  <a:lnTo>
                    <a:pt x="120" y="182"/>
                  </a:lnTo>
                  <a:lnTo>
                    <a:pt x="120" y="148"/>
                  </a:lnTo>
                  <a:lnTo>
                    <a:pt x="1982" y="148"/>
                  </a:lnTo>
                  <a:lnTo>
                    <a:pt x="1982" y="182"/>
                  </a:lnTo>
                  <a:lnTo>
                    <a:pt x="2102" y="92"/>
                  </a:lnTo>
                  <a:lnTo>
                    <a:pt x="1982" y="0"/>
                  </a:lnTo>
                  <a:lnTo>
                    <a:pt x="1982" y="32"/>
                  </a:lnTo>
                  <a:lnTo>
                    <a:pt x="120" y="32"/>
                  </a:lnTo>
                  <a:lnTo>
                    <a:pt x="120" y="0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4" name="Freeform 28"/>
            <p:cNvSpPr>
              <a:spLocks/>
            </p:cNvSpPr>
            <p:nvPr/>
          </p:nvSpPr>
          <p:spPr bwMode="auto">
            <a:xfrm>
              <a:off x="3209925" y="3423186"/>
              <a:ext cx="3336925" cy="288925"/>
            </a:xfrm>
            <a:custGeom>
              <a:avLst/>
              <a:gdLst>
                <a:gd name="T0" fmla="*/ 0 w 2102"/>
                <a:gd name="T1" fmla="*/ 92 h 182"/>
                <a:gd name="T2" fmla="*/ 120 w 2102"/>
                <a:gd name="T3" fmla="*/ 182 h 182"/>
                <a:gd name="T4" fmla="*/ 120 w 2102"/>
                <a:gd name="T5" fmla="*/ 148 h 182"/>
                <a:gd name="T6" fmla="*/ 1982 w 2102"/>
                <a:gd name="T7" fmla="*/ 148 h 182"/>
                <a:gd name="T8" fmla="*/ 1982 w 2102"/>
                <a:gd name="T9" fmla="*/ 182 h 182"/>
                <a:gd name="T10" fmla="*/ 2102 w 2102"/>
                <a:gd name="T11" fmla="*/ 92 h 182"/>
                <a:gd name="T12" fmla="*/ 1982 w 2102"/>
                <a:gd name="T13" fmla="*/ 0 h 182"/>
                <a:gd name="T14" fmla="*/ 1982 w 2102"/>
                <a:gd name="T15" fmla="*/ 32 h 182"/>
                <a:gd name="T16" fmla="*/ 120 w 2102"/>
                <a:gd name="T17" fmla="*/ 32 h 182"/>
                <a:gd name="T18" fmla="*/ 120 w 2102"/>
                <a:gd name="T19" fmla="*/ 0 h 182"/>
                <a:gd name="T20" fmla="*/ 0 w 2102"/>
                <a:gd name="T21" fmla="*/ 92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02" h="182">
                  <a:moveTo>
                    <a:pt x="0" y="92"/>
                  </a:moveTo>
                  <a:lnTo>
                    <a:pt x="120" y="182"/>
                  </a:lnTo>
                  <a:lnTo>
                    <a:pt x="120" y="148"/>
                  </a:lnTo>
                  <a:lnTo>
                    <a:pt x="1982" y="148"/>
                  </a:lnTo>
                  <a:lnTo>
                    <a:pt x="1982" y="182"/>
                  </a:lnTo>
                  <a:lnTo>
                    <a:pt x="2102" y="92"/>
                  </a:lnTo>
                  <a:lnTo>
                    <a:pt x="1982" y="0"/>
                  </a:lnTo>
                  <a:lnTo>
                    <a:pt x="1982" y="32"/>
                  </a:lnTo>
                  <a:lnTo>
                    <a:pt x="120" y="32"/>
                  </a:lnTo>
                  <a:lnTo>
                    <a:pt x="120" y="0"/>
                  </a:lnTo>
                  <a:lnTo>
                    <a:pt x="0" y="9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5" name="Freeform 29"/>
            <p:cNvSpPr>
              <a:spLocks noEditPoints="1"/>
            </p:cNvSpPr>
            <p:nvPr/>
          </p:nvSpPr>
          <p:spPr bwMode="auto">
            <a:xfrm>
              <a:off x="4187825" y="2838986"/>
              <a:ext cx="349250" cy="127000"/>
            </a:xfrm>
            <a:custGeom>
              <a:avLst/>
              <a:gdLst>
                <a:gd name="T0" fmla="*/ 30 w 220"/>
                <a:gd name="T1" fmla="*/ 36 h 80"/>
                <a:gd name="T2" fmla="*/ 0 w 220"/>
                <a:gd name="T3" fmla="*/ 6 h 80"/>
                <a:gd name="T4" fmla="*/ 42 w 220"/>
                <a:gd name="T5" fmla="*/ 0 h 80"/>
                <a:gd name="T6" fmla="*/ 30 w 220"/>
                <a:gd name="T7" fmla="*/ 36 h 80"/>
                <a:gd name="T8" fmla="*/ 216 w 220"/>
                <a:gd name="T9" fmla="*/ 80 h 80"/>
                <a:gd name="T10" fmla="*/ 30 w 220"/>
                <a:gd name="T11" fmla="*/ 18 h 80"/>
                <a:gd name="T12" fmla="*/ 28 w 220"/>
                <a:gd name="T13" fmla="*/ 14 h 80"/>
                <a:gd name="T14" fmla="*/ 30 w 220"/>
                <a:gd name="T15" fmla="*/ 14 h 80"/>
                <a:gd name="T16" fmla="*/ 218 w 220"/>
                <a:gd name="T17" fmla="*/ 76 h 80"/>
                <a:gd name="T18" fmla="*/ 220 w 220"/>
                <a:gd name="T19" fmla="*/ 80 h 80"/>
                <a:gd name="T20" fmla="*/ 216 w 220"/>
                <a:gd name="T21" fmla="*/ 8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0" h="80">
                  <a:moveTo>
                    <a:pt x="30" y="36"/>
                  </a:moveTo>
                  <a:lnTo>
                    <a:pt x="0" y="6"/>
                  </a:lnTo>
                  <a:lnTo>
                    <a:pt x="42" y="0"/>
                  </a:lnTo>
                  <a:lnTo>
                    <a:pt x="30" y="36"/>
                  </a:lnTo>
                  <a:close/>
                  <a:moveTo>
                    <a:pt x="216" y="80"/>
                  </a:moveTo>
                  <a:lnTo>
                    <a:pt x="30" y="18"/>
                  </a:lnTo>
                  <a:lnTo>
                    <a:pt x="28" y="14"/>
                  </a:lnTo>
                  <a:lnTo>
                    <a:pt x="30" y="14"/>
                  </a:lnTo>
                  <a:lnTo>
                    <a:pt x="218" y="76"/>
                  </a:lnTo>
                  <a:lnTo>
                    <a:pt x="220" y="80"/>
                  </a:lnTo>
                  <a:lnTo>
                    <a:pt x="216" y="8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6" name="Freeform 30"/>
            <p:cNvSpPr>
              <a:spLocks noEditPoints="1"/>
            </p:cNvSpPr>
            <p:nvPr/>
          </p:nvSpPr>
          <p:spPr bwMode="auto">
            <a:xfrm>
              <a:off x="5045075" y="3134261"/>
              <a:ext cx="123825" cy="288925"/>
            </a:xfrm>
            <a:custGeom>
              <a:avLst/>
              <a:gdLst>
                <a:gd name="T0" fmla="*/ 36 w 78"/>
                <a:gd name="T1" fmla="*/ 154 h 182"/>
                <a:gd name="T2" fmla="*/ 4 w 78"/>
                <a:gd name="T3" fmla="*/ 182 h 182"/>
                <a:gd name="T4" fmla="*/ 0 w 78"/>
                <a:gd name="T5" fmla="*/ 140 h 182"/>
                <a:gd name="T6" fmla="*/ 36 w 78"/>
                <a:gd name="T7" fmla="*/ 154 h 182"/>
                <a:gd name="T8" fmla="*/ 78 w 78"/>
                <a:gd name="T9" fmla="*/ 0 h 182"/>
                <a:gd name="T10" fmla="*/ 18 w 78"/>
                <a:gd name="T11" fmla="*/ 152 h 182"/>
                <a:gd name="T12" fmla="*/ 14 w 78"/>
                <a:gd name="T13" fmla="*/ 154 h 182"/>
                <a:gd name="T14" fmla="*/ 14 w 78"/>
                <a:gd name="T15" fmla="*/ 150 h 182"/>
                <a:gd name="T16" fmla="*/ 74 w 78"/>
                <a:gd name="T17" fmla="*/ 0 h 182"/>
                <a:gd name="T18" fmla="*/ 76 w 78"/>
                <a:gd name="T19" fmla="*/ 0 h 182"/>
                <a:gd name="T20" fmla="*/ 78 w 78"/>
                <a:gd name="T21" fmla="*/ 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8" h="182">
                  <a:moveTo>
                    <a:pt x="36" y="154"/>
                  </a:moveTo>
                  <a:lnTo>
                    <a:pt x="4" y="182"/>
                  </a:lnTo>
                  <a:lnTo>
                    <a:pt x="0" y="140"/>
                  </a:lnTo>
                  <a:lnTo>
                    <a:pt x="36" y="154"/>
                  </a:lnTo>
                  <a:close/>
                  <a:moveTo>
                    <a:pt x="78" y="0"/>
                  </a:moveTo>
                  <a:lnTo>
                    <a:pt x="18" y="152"/>
                  </a:lnTo>
                  <a:lnTo>
                    <a:pt x="14" y="154"/>
                  </a:lnTo>
                  <a:lnTo>
                    <a:pt x="14" y="15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7" name="Freeform 31"/>
            <p:cNvSpPr>
              <a:spLocks noEditPoints="1"/>
            </p:cNvSpPr>
            <p:nvPr/>
          </p:nvSpPr>
          <p:spPr bwMode="auto">
            <a:xfrm>
              <a:off x="2978150" y="3416836"/>
              <a:ext cx="174625" cy="349250"/>
            </a:xfrm>
            <a:custGeom>
              <a:avLst/>
              <a:gdLst>
                <a:gd name="T0" fmla="*/ 110 w 110"/>
                <a:gd name="T1" fmla="*/ 176 h 220"/>
                <a:gd name="T2" fmla="*/ 110 w 110"/>
                <a:gd name="T3" fmla="*/ 220 h 220"/>
                <a:gd name="T4" fmla="*/ 74 w 110"/>
                <a:gd name="T5" fmla="*/ 194 h 220"/>
                <a:gd name="T6" fmla="*/ 110 w 110"/>
                <a:gd name="T7" fmla="*/ 176 h 220"/>
                <a:gd name="T8" fmla="*/ 2 w 110"/>
                <a:gd name="T9" fmla="*/ 0 h 220"/>
                <a:gd name="T10" fmla="*/ 98 w 110"/>
                <a:gd name="T11" fmla="*/ 190 h 220"/>
                <a:gd name="T12" fmla="*/ 96 w 110"/>
                <a:gd name="T13" fmla="*/ 194 h 220"/>
                <a:gd name="T14" fmla="*/ 92 w 110"/>
                <a:gd name="T15" fmla="*/ 192 h 220"/>
                <a:gd name="T16" fmla="*/ 0 w 110"/>
                <a:gd name="T17" fmla="*/ 4 h 220"/>
                <a:gd name="T18" fmla="*/ 0 w 110"/>
                <a:gd name="T19" fmla="*/ 0 h 220"/>
                <a:gd name="T20" fmla="*/ 2 w 110"/>
                <a:gd name="T2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220">
                  <a:moveTo>
                    <a:pt x="110" y="176"/>
                  </a:moveTo>
                  <a:lnTo>
                    <a:pt x="110" y="220"/>
                  </a:lnTo>
                  <a:lnTo>
                    <a:pt x="74" y="194"/>
                  </a:lnTo>
                  <a:lnTo>
                    <a:pt x="110" y="176"/>
                  </a:lnTo>
                  <a:close/>
                  <a:moveTo>
                    <a:pt x="2" y="0"/>
                  </a:moveTo>
                  <a:lnTo>
                    <a:pt x="98" y="190"/>
                  </a:lnTo>
                  <a:lnTo>
                    <a:pt x="96" y="194"/>
                  </a:lnTo>
                  <a:lnTo>
                    <a:pt x="92" y="192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8" name="Freeform 32"/>
            <p:cNvSpPr>
              <a:spLocks noEditPoints="1"/>
            </p:cNvSpPr>
            <p:nvPr/>
          </p:nvSpPr>
          <p:spPr bwMode="auto">
            <a:xfrm>
              <a:off x="2978150" y="2642136"/>
              <a:ext cx="174625" cy="349250"/>
            </a:xfrm>
            <a:custGeom>
              <a:avLst/>
              <a:gdLst>
                <a:gd name="T0" fmla="*/ 74 w 110"/>
                <a:gd name="T1" fmla="*/ 28 h 220"/>
                <a:gd name="T2" fmla="*/ 110 w 110"/>
                <a:gd name="T3" fmla="*/ 0 h 220"/>
                <a:gd name="T4" fmla="*/ 110 w 110"/>
                <a:gd name="T5" fmla="*/ 44 h 220"/>
                <a:gd name="T6" fmla="*/ 74 w 110"/>
                <a:gd name="T7" fmla="*/ 28 h 220"/>
                <a:gd name="T8" fmla="*/ 0 w 110"/>
                <a:gd name="T9" fmla="*/ 220 h 220"/>
                <a:gd name="T10" fmla="*/ 0 w 110"/>
                <a:gd name="T11" fmla="*/ 216 h 220"/>
                <a:gd name="T12" fmla="*/ 92 w 110"/>
                <a:gd name="T13" fmla="*/ 28 h 220"/>
                <a:gd name="T14" fmla="*/ 96 w 110"/>
                <a:gd name="T15" fmla="*/ 28 h 220"/>
                <a:gd name="T16" fmla="*/ 98 w 110"/>
                <a:gd name="T17" fmla="*/ 30 h 220"/>
                <a:gd name="T18" fmla="*/ 2 w 110"/>
                <a:gd name="T19" fmla="*/ 220 h 220"/>
                <a:gd name="T20" fmla="*/ 0 w 110"/>
                <a:gd name="T21" fmla="*/ 22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" h="220">
                  <a:moveTo>
                    <a:pt x="74" y="28"/>
                  </a:moveTo>
                  <a:lnTo>
                    <a:pt x="110" y="0"/>
                  </a:lnTo>
                  <a:lnTo>
                    <a:pt x="110" y="44"/>
                  </a:lnTo>
                  <a:lnTo>
                    <a:pt x="74" y="28"/>
                  </a:lnTo>
                  <a:close/>
                  <a:moveTo>
                    <a:pt x="0" y="220"/>
                  </a:moveTo>
                  <a:lnTo>
                    <a:pt x="0" y="216"/>
                  </a:lnTo>
                  <a:lnTo>
                    <a:pt x="92" y="28"/>
                  </a:lnTo>
                  <a:lnTo>
                    <a:pt x="96" y="28"/>
                  </a:lnTo>
                  <a:lnTo>
                    <a:pt x="98" y="30"/>
                  </a:lnTo>
                  <a:lnTo>
                    <a:pt x="2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9" name="Freeform 33"/>
            <p:cNvSpPr>
              <a:spLocks noEditPoints="1"/>
            </p:cNvSpPr>
            <p:nvPr/>
          </p:nvSpPr>
          <p:spPr bwMode="auto">
            <a:xfrm>
              <a:off x="3673475" y="3883561"/>
              <a:ext cx="403225" cy="406400"/>
            </a:xfrm>
            <a:custGeom>
              <a:avLst/>
              <a:gdLst>
                <a:gd name="T0" fmla="*/ 12 w 254"/>
                <a:gd name="T1" fmla="*/ 42 h 256"/>
                <a:gd name="T2" fmla="*/ 0 w 254"/>
                <a:gd name="T3" fmla="*/ 0 h 256"/>
                <a:gd name="T4" fmla="*/ 38 w 254"/>
                <a:gd name="T5" fmla="*/ 14 h 256"/>
                <a:gd name="T6" fmla="*/ 12 w 254"/>
                <a:gd name="T7" fmla="*/ 42 h 256"/>
                <a:gd name="T8" fmla="*/ 250 w 254"/>
                <a:gd name="T9" fmla="*/ 256 h 256"/>
                <a:gd name="T10" fmla="*/ 18 w 254"/>
                <a:gd name="T11" fmla="*/ 24 h 256"/>
                <a:gd name="T12" fmla="*/ 18 w 254"/>
                <a:gd name="T13" fmla="*/ 22 h 256"/>
                <a:gd name="T14" fmla="*/ 22 w 254"/>
                <a:gd name="T15" fmla="*/ 22 h 256"/>
                <a:gd name="T16" fmla="*/ 254 w 254"/>
                <a:gd name="T17" fmla="*/ 252 h 256"/>
                <a:gd name="T18" fmla="*/ 254 w 254"/>
                <a:gd name="T19" fmla="*/ 256 h 256"/>
                <a:gd name="T20" fmla="*/ 250 w 254"/>
                <a:gd name="T21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4" h="256">
                  <a:moveTo>
                    <a:pt x="12" y="42"/>
                  </a:moveTo>
                  <a:lnTo>
                    <a:pt x="0" y="0"/>
                  </a:lnTo>
                  <a:lnTo>
                    <a:pt x="38" y="14"/>
                  </a:lnTo>
                  <a:lnTo>
                    <a:pt x="12" y="42"/>
                  </a:lnTo>
                  <a:close/>
                  <a:moveTo>
                    <a:pt x="250" y="256"/>
                  </a:moveTo>
                  <a:lnTo>
                    <a:pt x="18" y="24"/>
                  </a:lnTo>
                  <a:lnTo>
                    <a:pt x="18" y="22"/>
                  </a:lnTo>
                  <a:lnTo>
                    <a:pt x="22" y="22"/>
                  </a:lnTo>
                  <a:lnTo>
                    <a:pt x="254" y="252"/>
                  </a:lnTo>
                  <a:lnTo>
                    <a:pt x="254" y="256"/>
                  </a:lnTo>
                  <a:lnTo>
                    <a:pt x="250" y="2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204" name="Rectangle 29"/>
            <p:cNvSpPr>
              <a:spLocks noChangeArrowheads="1"/>
            </p:cNvSpPr>
            <p:nvPr/>
          </p:nvSpPr>
          <p:spPr bwMode="auto">
            <a:xfrm>
              <a:off x="2433340" y="3029471"/>
              <a:ext cx="698500" cy="2685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équivalente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29"/>
            <p:cNvSpPr>
              <a:spLocks noChangeArrowheads="1"/>
            </p:cNvSpPr>
            <p:nvPr/>
          </p:nvSpPr>
          <p:spPr bwMode="auto">
            <a:xfrm>
              <a:off x="4644008" y="2966755"/>
              <a:ext cx="1501776" cy="895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Face-à-face pédagogique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29"/>
            <p:cNvSpPr>
              <a:spLocks noChangeArrowheads="1"/>
            </p:cNvSpPr>
            <p:nvPr/>
          </p:nvSpPr>
          <p:spPr bwMode="auto">
            <a:xfrm>
              <a:off x="2843808" y="4334907"/>
              <a:ext cx="3350693" cy="179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Application sur le poste de travail des seuls points abordés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le premier jour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8093182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3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L’ENTRETIEN AVEC LE DEMANDEUR D’UNE FORMATION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DEMANDEUR VERSUS FORMATEUR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2233613" y="1500981"/>
            <a:ext cx="4676775" cy="4232275"/>
            <a:chOff x="2233613" y="1312863"/>
            <a:chExt cx="4676775" cy="4232275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33613" y="1312863"/>
              <a:ext cx="4676775" cy="42322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5500688" y="1312863"/>
              <a:ext cx="1260475" cy="42322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2411413" y="1341438"/>
              <a:ext cx="1260475" cy="42037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4081463" y="1738313"/>
              <a:ext cx="996950" cy="44450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4081463" y="1738313"/>
              <a:ext cx="996950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5303838" y="1655763"/>
              <a:ext cx="1603375" cy="561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303838" y="1655763"/>
              <a:ext cx="1603375" cy="561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2239963" y="1655763"/>
              <a:ext cx="1600200" cy="561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2239963" y="1655763"/>
              <a:ext cx="1600200" cy="561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4081463" y="2401888"/>
              <a:ext cx="996950" cy="44450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4081463" y="2401888"/>
              <a:ext cx="996950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2239963" y="2344738"/>
              <a:ext cx="1600200" cy="5556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2239963" y="2344738"/>
              <a:ext cx="1600200" cy="5556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17"/>
            <p:cNvSpPr>
              <a:spLocks noChangeArrowheads="1"/>
            </p:cNvSpPr>
            <p:nvPr/>
          </p:nvSpPr>
          <p:spPr bwMode="auto">
            <a:xfrm>
              <a:off x="5300663" y="2401888"/>
              <a:ext cx="1603375" cy="444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18"/>
            <p:cNvSpPr>
              <a:spLocks noChangeArrowheads="1"/>
            </p:cNvSpPr>
            <p:nvPr/>
          </p:nvSpPr>
          <p:spPr bwMode="auto">
            <a:xfrm>
              <a:off x="5300663" y="2401888"/>
              <a:ext cx="160337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4081463" y="3087688"/>
              <a:ext cx="996950" cy="4349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4081463" y="3087688"/>
              <a:ext cx="996950" cy="434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2239963" y="3081338"/>
              <a:ext cx="1600200" cy="441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22"/>
            <p:cNvSpPr>
              <a:spLocks noChangeArrowheads="1"/>
            </p:cNvSpPr>
            <p:nvPr/>
          </p:nvSpPr>
          <p:spPr bwMode="auto">
            <a:xfrm>
              <a:off x="2239963" y="3081338"/>
              <a:ext cx="1600200" cy="441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23"/>
            <p:cNvSpPr>
              <a:spLocks noChangeArrowheads="1"/>
            </p:cNvSpPr>
            <p:nvPr/>
          </p:nvSpPr>
          <p:spPr bwMode="auto">
            <a:xfrm>
              <a:off x="5300663" y="3090863"/>
              <a:ext cx="1603375" cy="438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24"/>
            <p:cNvSpPr>
              <a:spLocks noChangeArrowheads="1"/>
            </p:cNvSpPr>
            <p:nvPr/>
          </p:nvSpPr>
          <p:spPr bwMode="auto">
            <a:xfrm>
              <a:off x="5300663" y="3090863"/>
              <a:ext cx="1603375" cy="438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4081463" y="3836988"/>
              <a:ext cx="996950" cy="3238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4081463" y="3836988"/>
              <a:ext cx="996950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27"/>
            <p:cNvSpPr>
              <a:spLocks noChangeArrowheads="1"/>
            </p:cNvSpPr>
            <p:nvPr/>
          </p:nvSpPr>
          <p:spPr bwMode="auto">
            <a:xfrm>
              <a:off x="4081463" y="4659313"/>
              <a:ext cx="996950" cy="3238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28"/>
            <p:cNvSpPr>
              <a:spLocks noChangeArrowheads="1"/>
            </p:cNvSpPr>
            <p:nvPr/>
          </p:nvSpPr>
          <p:spPr bwMode="auto">
            <a:xfrm>
              <a:off x="4081463" y="4659313"/>
              <a:ext cx="996950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29"/>
            <p:cNvSpPr>
              <a:spLocks noChangeArrowheads="1"/>
            </p:cNvSpPr>
            <p:nvPr/>
          </p:nvSpPr>
          <p:spPr bwMode="auto">
            <a:xfrm>
              <a:off x="2239963" y="3776663"/>
              <a:ext cx="1600200" cy="454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30"/>
            <p:cNvSpPr>
              <a:spLocks noChangeArrowheads="1"/>
            </p:cNvSpPr>
            <p:nvPr/>
          </p:nvSpPr>
          <p:spPr bwMode="auto">
            <a:xfrm>
              <a:off x="2239963" y="3776663"/>
              <a:ext cx="1600200" cy="454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31"/>
            <p:cNvSpPr>
              <a:spLocks noChangeArrowheads="1"/>
            </p:cNvSpPr>
            <p:nvPr/>
          </p:nvSpPr>
          <p:spPr bwMode="auto">
            <a:xfrm>
              <a:off x="5300663" y="3836988"/>
              <a:ext cx="160337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5300663" y="3836988"/>
              <a:ext cx="1603375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2239963" y="4364038"/>
              <a:ext cx="1600200" cy="9017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34"/>
            <p:cNvSpPr>
              <a:spLocks noChangeArrowheads="1"/>
            </p:cNvSpPr>
            <p:nvPr/>
          </p:nvSpPr>
          <p:spPr bwMode="auto">
            <a:xfrm>
              <a:off x="2239963" y="4364038"/>
              <a:ext cx="1600200" cy="9017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5281613" y="4535488"/>
              <a:ext cx="1600200" cy="571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36"/>
            <p:cNvSpPr>
              <a:spLocks noChangeArrowheads="1"/>
            </p:cNvSpPr>
            <p:nvPr/>
          </p:nvSpPr>
          <p:spPr bwMode="auto">
            <a:xfrm>
              <a:off x="5281613" y="4535488"/>
              <a:ext cx="1600200" cy="571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39"/>
            <p:cNvSpPr>
              <a:spLocks noChangeArrowheads="1"/>
            </p:cNvSpPr>
            <p:nvPr/>
          </p:nvSpPr>
          <p:spPr bwMode="auto">
            <a:xfrm>
              <a:off x="3905899" y="1350963"/>
              <a:ext cx="52258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41"/>
            <p:cNvSpPr>
              <a:spLocks noChangeArrowheads="1"/>
            </p:cNvSpPr>
            <p:nvPr/>
          </p:nvSpPr>
          <p:spPr bwMode="auto">
            <a:xfrm>
              <a:off x="4826251" y="1350963"/>
              <a:ext cx="44082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43"/>
            <p:cNvSpPr>
              <a:spLocks noChangeArrowheads="1"/>
            </p:cNvSpPr>
            <p:nvPr/>
          </p:nvSpPr>
          <p:spPr bwMode="auto">
            <a:xfrm>
              <a:off x="4109481" y="1839913"/>
              <a:ext cx="96893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durée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45"/>
            <p:cNvSpPr>
              <a:spLocks noChangeArrowheads="1"/>
            </p:cNvSpPr>
            <p:nvPr/>
          </p:nvSpPr>
          <p:spPr bwMode="auto">
            <a:xfrm>
              <a:off x="5303838" y="1693863"/>
              <a:ext cx="160654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Pourra d’autant plus arriver à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bons résultats qu’on lui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laissera le temps (pour varier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méthodes…)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49"/>
            <p:cNvSpPr>
              <a:spLocks noChangeArrowheads="1"/>
            </p:cNvSpPr>
            <p:nvPr/>
          </p:nvSpPr>
          <p:spPr bwMode="auto">
            <a:xfrm>
              <a:off x="2239963" y="1693863"/>
              <a:ext cx="16002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Souhaitera diminuer la durée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des questions de coûts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perturbation du travail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53"/>
            <p:cNvSpPr>
              <a:spLocks noChangeArrowheads="1"/>
            </p:cNvSpPr>
            <p:nvPr/>
          </p:nvSpPr>
          <p:spPr bwMode="auto">
            <a:xfrm>
              <a:off x="4109480" y="2503488"/>
              <a:ext cx="96893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date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55"/>
            <p:cNvSpPr>
              <a:spLocks noChangeArrowheads="1"/>
            </p:cNvSpPr>
            <p:nvPr/>
          </p:nvSpPr>
          <p:spPr bwMode="auto">
            <a:xfrm>
              <a:off x="2233613" y="2379663"/>
              <a:ext cx="16065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Souhaitera regrouper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formations en périodes creuses,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parfois très en avance ou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retard par rapport au réel besoin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59"/>
            <p:cNvSpPr>
              <a:spLocks noChangeArrowheads="1"/>
            </p:cNvSpPr>
            <p:nvPr/>
          </p:nvSpPr>
          <p:spPr bwMode="auto">
            <a:xfrm>
              <a:off x="5300662" y="2443163"/>
              <a:ext cx="16033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Souhaitera dispenser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à des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reposés et disponibles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62"/>
            <p:cNvSpPr>
              <a:spLocks noChangeArrowheads="1"/>
            </p:cNvSpPr>
            <p:nvPr/>
          </p:nvSpPr>
          <p:spPr bwMode="auto">
            <a:xfrm>
              <a:off x="4081463" y="3182938"/>
              <a:ext cx="9969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64"/>
            <p:cNvSpPr>
              <a:spLocks noChangeArrowheads="1"/>
            </p:cNvSpPr>
            <p:nvPr/>
          </p:nvSpPr>
          <p:spPr bwMode="auto">
            <a:xfrm>
              <a:off x="2233613" y="3119438"/>
              <a:ext cx="160654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Sait que le coût par stagiaire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diminuera si le 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est important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67"/>
            <p:cNvSpPr>
              <a:spLocks noChangeArrowheads="1"/>
            </p:cNvSpPr>
            <p:nvPr/>
          </p:nvSpPr>
          <p:spPr bwMode="auto">
            <a:xfrm>
              <a:off x="5303838" y="3125788"/>
              <a:ext cx="16065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Voudra que le groupe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n’excède pas huit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dix personnes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70"/>
            <p:cNvSpPr>
              <a:spLocks noChangeArrowheads="1"/>
            </p:cNvSpPr>
            <p:nvPr/>
          </p:nvSpPr>
          <p:spPr bwMode="auto">
            <a:xfrm>
              <a:off x="4081463" y="3878263"/>
              <a:ext cx="9969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composition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72"/>
            <p:cNvSpPr>
              <a:spLocks noChangeArrowheads="1"/>
            </p:cNvSpPr>
            <p:nvPr/>
          </p:nvSpPr>
          <p:spPr bwMode="auto">
            <a:xfrm>
              <a:off x="2239962" y="3821113"/>
              <a:ext cx="160019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Aura plus de facilités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composer des groupes sans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soucier de leur homogénéité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75"/>
            <p:cNvSpPr>
              <a:spLocks noChangeArrowheads="1"/>
            </p:cNvSpPr>
            <p:nvPr/>
          </p:nvSpPr>
          <p:spPr bwMode="auto">
            <a:xfrm>
              <a:off x="5303838" y="3878263"/>
              <a:ext cx="16065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Souhaitera un groupe le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homogène possible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77"/>
            <p:cNvSpPr>
              <a:spLocks noChangeArrowheads="1"/>
            </p:cNvSpPr>
            <p:nvPr/>
          </p:nvSpPr>
          <p:spPr bwMode="auto">
            <a:xfrm>
              <a:off x="4081463" y="4700588"/>
              <a:ext cx="99694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lieu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79"/>
            <p:cNvSpPr>
              <a:spLocks noChangeArrowheads="1"/>
            </p:cNvSpPr>
            <p:nvPr/>
          </p:nvSpPr>
          <p:spPr bwMode="auto">
            <a:xfrm>
              <a:off x="2239963" y="4389438"/>
              <a:ext cx="1600200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Souhaitera que la formation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déroule sur le lieu de 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diminuer les coûts, faciliter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l’organisation, permettre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de rattraper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de leur travail tôt le matin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tard le soir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86"/>
            <p:cNvSpPr>
              <a:spLocks noChangeArrowheads="1"/>
            </p:cNvSpPr>
            <p:nvPr/>
          </p:nvSpPr>
          <p:spPr bwMode="auto">
            <a:xfrm>
              <a:off x="5281613" y="4576763"/>
              <a:ext cx="162242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Préférera que la formation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déroule hors lieu de travail afin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les stagiaires ne soient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perturbés ou distraits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  <p:cxnSp>
        <p:nvCxnSpPr>
          <p:cNvPr id="54" name="Connecteur droit avec flèche 53"/>
          <p:cNvCxnSpPr>
            <a:stCxn id="49" idx="1"/>
          </p:cNvCxnSpPr>
          <p:nvPr/>
        </p:nvCxnSpPr>
        <p:spPr>
          <a:xfrm flipH="1">
            <a:off x="3563889" y="1662192"/>
            <a:ext cx="342010" cy="76914"/>
          </a:xfrm>
          <a:prstGeom prst="straightConnector1">
            <a:avLst/>
          </a:prstGeom>
          <a:ln w="12700">
            <a:solidFill>
              <a:srgbClr val="44927F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" name="Connecteur droit avec flèche 56"/>
          <p:cNvCxnSpPr>
            <a:stCxn id="51" idx="3"/>
          </p:cNvCxnSpPr>
          <p:nvPr/>
        </p:nvCxnSpPr>
        <p:spPr>
          <a:xfrm>
            <a:off x="5267077" y="1662192"/>
            <a:ext cx="313035" cy="76914"/>
          </a:xfrm>
          <a:prstGeom prst="straightConnector1">
            <a:avLst/>
          </a:prstGeom>
          <a:ln>
            <a:solidFill>
              <a:srgbClr val="58A39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15814998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92996" y="6503989"/>
            <a:ext cx="33351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DÉCOUPAGE EN PARTIES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90738" y="1492250"/>
            <a:ext cx="4965700" cy="4378325"/>
            <a:chOff x="2090738" y="1492250"/>
            <a:chExt cx="4965700" cy="4378325"/>
          </a:xfrm>
        </p:grpSpPr>
        <p:sp>
          <p:nvSpPr>
            <p:cNvPr id="47" name="Freeform 5"/>
            <p:cNvSpPr>
              <a:spLocks noEditPoints="1"/>
            </p:cNvSpPr>
            <p:nvPr/>
          </p:nvSpPr>
          <p:spPr bwMode="auto">
            <a:xfrm>
              <a:off x="3024188" y="2495550"/>
              <a:ext cx="3098800" cy="2247900"/>
            </a:xfrm>
            <a:custGeom>
              <a:avLst/>
              <a:gdLst>
                <a:gd name="T0" fmla="*/ 1838 w 1952"/>
                <a:gd name="T1" fmla="*/ 1302 h 1416"/>
                <a:gd name="T2" fmla="*/ 1952 w 1952"/>
                <a:gd name="T3" fmla="*/ 1358 h 1416"/>
                <a:gd name="T4" fmla="*/ 1838 w 1952"/>
                <a:gd name="T5" fmla="*/ 1416 h 1416"/>
                <a:gd name="T6" fmla="*/ 1838 w 1952"/>
                <a:gd name="T7" fmla="*/ 1302 h 1416"/>
                <a:gd name="T8" fmla="*/ 0 w 1952"/>
                <a:gd name="T9" fmla="*/ 0 h 1416"/>
                <a:gd name="T10" fmla="*/ 996 w 1952"/>
                <a:gd name="T11" fmla="*/ 0 h 1416"/>
                <a:gd name="T12" fmla="*/ 996 w 1952"/>
                <a:gd name="T13" fmla="*/ 1358 h 1416"/>
                <a:gd name="T14" fmla="*/ 976 w 1952"/>
                <a:gd name="T15" fmla="*/ 1338 h 1416"/>
                <a:gd name="T16" fmla="*/ 1858 w 1952"/>
                <a:gd name="T17" fmla="*/ 1338 h 1416"/>
                <a:gd name="T18" fmla="*/ 1858 w 1952"/>
                <a:gd name="T19" fmla="*/ 1378 h 1416"/>
                <a:gd name="T20" fmla="*/ 956 w 1952"/>
                <a:gd name="T21" fmla="*/ 1378 h 1416"/>
                <a:gd name="T22" fmla="*/ 956 w 1952"/>
                <a:gd name="T23" fmla="*/ 20 h 1416"/>
                <a:gd name="T24" fmla="*/ 976 w 1952"/>
                <a:gd name="T25" fmla="*/ 40 h 1416"/>
                <a:gd name="T26" fmla="*/ 0 w 1952"/>
                <a:gd name="T27" fmla="*/ 40 h 1416"/>
                <a:gd name="T28" fmla="*/ 0 w 1952"/>
                <a:gd name="T29" fmla="*/ 0 h 1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52" h="1416">
                  <a:moveTo>
                    <a:pt x="1838" y="1302"/>
                  </a:moveTo>
                  <a:lnTo>
                    <a:pt x="1952" y="1358"/>
                  </a:lnTo>
                  <a:lnTo>
                    <a:pt x="1838" y="1416"/>
                  </a:lnTo>
                  <a:lnTo>
                    <a:pt x="1838" y="1302"/>
                  </a:lnTo>
                  <a:close/>
                  <a:moveTo>
                    <a:pt x="0" y="0"/>
                  </a:moveTo>
                  <a:lnTo>
                    <a:pt x="996" y="0"/>
                  </a:lnTo>
                  <a:lnTo>
                    <a:pt x="996" y="1358"/>
                  </a:lnTo>
                  <a:lnTo>
                    <a:pt x="976" y="1338"/>
                  </a:lnTo>
                  <a:lnTo>
                    <a:pt x="1858" y="1338"/>
                  </a:lnTo>
                  <a:lnTo>
                    <a:pt x="1858" y="1378"/>
                  </a:lnTo>
                  <a:lnTo>
                    <a:pt x="956" y="1378"/>
                  </a:lnTo>
                  <a:lnTo>
                    <a:pt x="956" y="20"/>
                  </a:lnTo>
                  <a:lnTo>
                    <a:pt x="976" y="40"/>
                  </a:lnTo>
                  <a:lnTo>
                    <a:pt x="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A391"/>
            </a:solidFill>
            <a:ln w="3175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6"/>
            <p:cNvSpPr>
              <a:spLocks noChangeArrowheads="1"/>
            </p:cNvSpPr>
            <p:nvPr/>
          </p:nvSpPr>
          <p:spPr bwMode="auto">
            <a:xfrm>
              <a:off x="4062413" y="2994025"/>
              <a:ext cx="933450" cy="1066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7"/>
            <p:cNvSpPr>
              <a:spLocks noChangeArrowheads="1"/>
            </p:cNvSpPr>
            <p:nvPr/>
          </p:nvSpPr>
          <p:spPr bwMode="auto">
            <a:xfrm>
              <a:off x="4062413" y="2994025"/>
              <a:ext cx="933450" cy="1066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8"/>
            <p:cNvSpPr>
              <a:spLocks noEditPoints="1"/>
            </p:cNvSpPr>
            <p:nvPr/>
          </p:nvSpPr>
          <p:spPr bwMode="auto">
            <a:xfrm>
              <a:off x="4903788" y="2647950"/>
              <a:ext cx="695325" cy="679450"/>
            </a:xfrm>
            <a:custGeom>
              <a:avLst/>
              <a:gdLst>
                <a:gd name="T0" fmla="*/ 60 w 438"/>
                <a:gd name="T1" fmla="*/ 408 h 428"/>
                <a:gd name="T2" fmla="*/ 0 w 438"/>
                <a:gd name="T3" fmla="*/ 428 h 428"/>
                <a:gd name="T4" fmla="*/ 20 w 438"/>
                <a:gd name="T5" fmla="*/ 368 h 428"/>
                <a:gd name="T6" fmla="*/ 60 w 438"/>
                <a:gd name="T7" fmla="*/ 408 h 428"/>
                <a:gd name="T8" fmla="*/ 438 w 438"/>
                <a:gd name="T9" fmla="*/ 14 h 428"/>
                <a:gd name="T10" fmla="*/ 40 w 438"/>
                <a:gd name="T11" fmla="*/ 402 h 428"/>
                <a:gd name="T12" fmla="*/ 26 w 438"/>
                <a:gd name="T13" fmla="*/ 390 h 428"/>
                <a:gd name="T14" fmla="*/ 426 w 438"/>
                <a:gd name="T15" fmla="*/ 0 h 428"/>
                <a:gd name="T16" fmla="*/ 438 w 438"/>
                <a:gd name="T17" fmla="*/ 14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38" h="428">
                  <a:moveTo>
                    <a:pt x="60" y="408"/>
                  </a:moveTo>
                  <a:lnTo>
                    <a:pt x="0" y="428"/>
                  </a:lnTo>
                  <a:lnTo>
                    <a:pt x="20" y="368"/>
                  </a:lnTo>
                  <a:lnTo>
                    <a:pt x="60" y="408"/>
                  </a:lnTo>
                  <a:close/>
                  <a:moveTo>
                    <a:pt x="438" y="14"/>
                  </a:moveTo>
                  <a:lnTo>
                    <a:pt x="40" y="402"/>
                  </a:lnTo>
                  <a:lnTo>
                    <a:pt x="26" y="390"/>
                  </a:lnTo>
                  <a:lnTo>
                    <a:pt x="426" y="0"/>
                  </a:lnTo>
                  <a:lnTo>
                    <a:pt x="438" y="14"/>
                  </a:lnTo>
                  <a:close/>
                </a:path>
              </a:pathLst>
            </a:custGeom>
            <a:solidFill>
              <a:srgbClr val="58A391"/>
            </a:solidFill>
            <a:ln w="254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9"/>
            <p:cNvSpPr>
              <a:spLocks noEditPoints="1"/>
            </p:cNvSpPr>
            <p:nvPr/>
          </p:nvSpPr>
          <p:spPr bwMode="auto">
            <a:xfrm>
              <a:off x="3513138" y="3616325"/>
              <a:ext cx="641350" cy="831850"/>
            </a:xfrm>
            <a:custGeom>
              <a:avLst/>
              <a:gdLst>
                <a:gd name="T0" fmla="*/ 346 w 404"/>
                <a:gd name="T1" fmla="*/ 28 h 524"/>
                <a:gd name="T2" fmla="*/ 404 w 404"/>
                <a:gd name="T3" fmla="*/ 0 h 524"/>
                <a:gd name="T4" fmla="*/ 392 w 404"/>
                <a:gd name="T5" fmla="*/ 62 h 524"/>
                <a:gd name="T6" fmla="*/ 346 w 404"/>
                <a:gd name="T7" fmla="*/ 28 h 524"/>
                <a:gd name="T8" fmla="*/ 0 w 404"/>
                <a:gd name="T9" fmla="*/ 512 h 524"/>
                <a:gd name="T10" fmla="*/ 368 w 404"/>
                <a:gd name="T11" fmla="*/ 32 h 524"/>
                <a:gd name="T12" fmla="*/ 382 w 404"/>
                <a:gd name="T13" fmla="*/ 44 h 524"/>
                <a:gd name="T14" fmla="*/ 16 w 404"/>
                <a:gd name="T15" fmla="*/ 524 h 524"/>
                <a:gd name="T16" fmla="*/ 0 w 404"/>
                <a:gd name="T17" fmla="*/ 512 h 5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04" h="524">
                  <a:moveTo>
                    <a:pt x="346" y="28"/>
                  </a:moveTo>
                  <a:lnTo>
                    <a:pt x="404" y="0"/>
                  </a:lnTo>
                  <a:lnTo>
                    <a:pt x="392" y="62"/>
                  </a:lnTo>
                  <a:lnTo>
                    <a:pt x="346" y="28"/>
                  </a:lnTo>
                  <a:close/>
                  <a:moveTo>
                    <a:pt x="0" y="512"/>
                  </a:moveTo>
                  <a:lnTo>
                    <a:pt x="368" y="32"/>
                  </a:lnTo>
                  <a:lnTo>
                    <a:pt x="382" y="44"/>
                  </a:lnTo>
                  <a:lnTo>
                    <a:pt x="16" y="524"/>
                  </a:lnTo>
                  <a:lnTo>
                    <a:pt x="0" y="512"/>
                  </a:lnTo>
                  <a:close/>
                </a:path>
              </a:pathLst>
            </a:custGeom>
            <a:solidFill>
              <a:srgbClr val="58A391"/>
            </a:solidFill>
            <a:ln w="254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0"/>
            <p:cNvSpPr>
              <a:spLocks noChangeArrowheads="1"/>
            </p:cNvSpPr>
            <p:nvPr/>
          </p:nvSpPr>
          <p:spPr bwMode="auto">
            <a:xfrm>
              <a:off x="5075238" y="2486025"/>
              <a:ext cx="1006475" cy="469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11"/>
            <p:cNvSpPr>
              <a:spLocks noChangeArrowheads="1"/>
            </p:cNvSpPr>
            <p:nvPr/>
          </p:nvSpPr>
          <p:spPr bwMode="auto">
            <a:xfrm>
              <a:off x="5075238" y="2486025"/>
              <a:ext cx="1006475" cy="4699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12"/>
            <p:cNvSpPr>
              <a:spLocks noChangeArrowheads="1"/>
            </p:cNvSpPr>
            <p:nvPr/>
          </p:nvSpPr>
          <p:spPr bwMode="auto">
            <a:xfrm>
              <a:off x="2728913" y="4264025"/>
              <a:ext cx="1460500" cy="606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3"/>
            <p:cNvSpPr>
              <a:spLocks noChangeArrowheads="1"/>
            </p:cNvSpPr>
            <p:nvPr/>
          </p:nvSpPr>
          <p:spPr bwMode="auto">
            <a:xfrm>
              <a:off x="2728913" y="4264025"/>
              <a:ext cx="1460500" cy="6064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4"/>
            <p:cNvSpPr>
              <a:spLocks noChangeArrowheads="1"/>
            </p:cNvSpPr>
            <p:nvPr/>
          </p:nvSpPr>
          <p:spPr bwMode="auto">
            <a:xfrm>
              <a:off x="2090738" y="1993900"/>
              <a:ext cx="933450" cy="1066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5"/>
            <p:cNvSpPr>
              <a:spLocks noChangeArrowheads="1"/>
            </p:cNvSpPr>
            <p:nvPr/>
          </p:nvSpPr>
          <p:spPr bwMode="auto">
            <a:xfrm>
              <a:off x="2090738" y="1993900"/>
              <a:ext cx="933450" cy="1066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6"/>
            <p:cNvSpPr>
              <a:spLocks noEditPoints="1"/>
            </p:cNvSpPr>
            <p:nvPr/>
          </p:nvSpPr>
          <p:spPr bwMode="auto">
            <a:xfrm>
              <a:off x="2592388" y="1771650"/>
              <a:ext cx="304800" cy="638175"/>
            </a:xfrm>
            <a:custGeom>
              <a:avLst/>
              <a:gdLst>
                <a:gd name="T0" fmla="*/ 192 w 192"/>
                <a:gd name="T1" fmla="*/ 338 h 402"/>
                <a:gd name="T2" fmla="*/ 190 w 192"/>
                <a:gd name="T3" fmla="*/ 402 h 402"/>
                <a:gd name="T4" fmla="*/ 140 w 192"/>
                <a:gd name="T5" fmla="*/ 362 h 402"/>
                <a:gd name="T6" fmla="*/ 192 w 192"/>
                <a:gd name="T7" fmla="*/ 338 h 402"/>
                <a:gd name="T8" fmla="*/ 18 w 192"/>
                <a:gd name="T9" fmla="*/ 0 h 402"/>
                <a:gd name="T10" fmla="*/ 180 w 192"/>
                <a:gd name="T11" fmla="*/ 356 h 402"/>
                <a:gd name="T12" fmla="*/ 162 w 192"/>
                <a:gd name="T13" fmla="*/ 362 h 402"/>
                <a:gd name="T14" fmla="*/ 0 w 192"/>
                <a:gd name="T15" fmla="*/ 10 h 402"/>
                <a:gd name="T16" fmla="*/ 18 w 192"/>
                <a:gd name="T17" fmla="*/ 0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2" h="402">
                  <a:moveTo>
                    <a:pt x="192" y="338"/>
                  </a:moveTo>
                  <a:lnTo>
                    <a:pt x="190" y="402"/>
                  </a:lnTo>
                  <a:lnTo>
                    <a:pt x="140" y="362"/>
                  </a:lnTo>
                  <a:lnTo>
                    <a:pt x="192" y="338"/>
                  </a:lnTo>
                  <a:close/>
                  <a:moveTo>
                    <a:pt x="18" y="0"/>
                  </a:moveTo>
                  <a:lnTo>
                    <a:pt x="180" y="356"/>
                  </a:lnTo>
                  <a:lnTo>
                    <a:pt x="162" y="362"/>
                  </a:lnTo>
                  <a:lnTo>
                    <a:pt x="0" y="1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58A391"/>
            </a:solidFill>
            <a:ln w="254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7"/>
            <p:cNvSpPr>
              <a:spLocks noChangeArrowheads="1"/>
            </p:cNvSpPr>
            <p:nvPr/>
          </p:nvSpPr>
          <p:spPr bwMode="auto">
            <a:xfrm>
              <a:off x="2262188" y="1492250"/>
              <a:ext cx="1009650" cy="327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8"/>
            <p:cNvSpPr>
              <a:spLocks noChangeArrowheads="1"/>
            </p:cNvSpPr>
            <p:nvPr/>
          </p:nvSpPr>
          <p:spPr bwMode="auto">
            <a:xfrm>
              <a:off x="2262188" y="1492250"/>
              <a:ext cx="1009650" cy="3270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19"/>
            <p:cNvSpPr>
              <a:spLocks noChangeArrowheads="1"/>
            </p:cNvSpPr>
            <p:nvPr/>
          </p:nvSpPr>
          <p:spPr bwMode="auto">
            <a:xfrm>
              <a:off x="6122988" y="4117975"/>
              <a:ext cx="933450" cy="1066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20"/>
            <p:cNvSpPr>
              <a:spLocks noChangeArrowheads="1"/>
            </p:cNvSpPr>
            <p:nvPr/>
          </p:nvSpPr>
          <p:spPr bwMode="auto">
            <a:xfrm>
              <a:off x="6122988" y="4117975"/>
              <a:ext cx="933450" cy="1066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21"/>
            <p:cNvSpPr>
              <a:spLocks noEditPoints="1"/>
            </p:cNvSpPr>
            <p:nvPr/>
          </p:nvSpPr>
          <p:spPr bwMode="auto">
            <a:xfrm>
              <a:off x="5694363" y="4724400"/>
              <a:ext cx="527050" cy="981075"/>
            </a:xfrm>
            <a:custGeom>
              <a:avLst/>
              <a:gdLst>
                <a:gd name="T0" fmla="*/ 280 w 332"/>
                <a:gd name="T1" fmla="*/ 38 h 618"/>
                <a:gd name="T2" fmla="*/ 332 w 332"/>
                <a:gd name="T3" fmla="*/ 0 h 618"/>
                <a:gd name="T4" fmla="*/ 330 w 332"/>
                <a:gd name="T5" fmla="*/ 66 h 618"/>
                <a:gd name="T6" fmla="*/ 280 w 332"/>
                <a:gd name="T7" fmla="*/ 38 h 618"/>
                <a:gd name="T8" fmla="*/ 0 w 332"/>
                <a:gd name="T9" fmla="*/ 610 h 618"/>
                <a:gd name="T10" fmla="*/ 302 w 332"/>
                <a:gd name="T11" fmla="*/ 38 h 618"/>
                <a:gd name="T12" fmla="*/ 320 w 332"/>
                <a:gd name="T13" fmla="*/ 48 h 618"/>
                <a:gd name="T14" fmla="*/ 16 w 332"/>
                <a:gd name="T15" fmla="*/ 618 h 618"/>
                <a:gd name="T16" fmla="*/ 0 w 332"/>
                <a:gd name="T17" fmla="*/ 610 h 6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32" h="618">
                  <a:moveTo>
                    <a:pt x="280" y="38"/>
                  </a:moveTo>
                  <a:lnTo>
                    <a:pt x="332" y="0"/>
                  </a:lnTo>
                  <a:lnTo>
                    <a:pt x="330" y="66"/>
                  </a:lnTo>
                  <a:lnTo>
                    <a:pt x="280" y="38"/>
                  </a:lnTo>
                  <a:close/>
                  <a:moveTo>
                    <a:pt x="0" y="610"/>
                  </a:moveTo>
                  <a:lnTo>
                    <a:pt x="302" y="38"/>
                  </a:lnTo>
                  <a:lnTo>
                    <a:pt x="320" y="48"/>
                  </a:lnTo>
                  <a:lnTo>
                    <a:pt x="16" y="618"/>
                  </a:lnTo>
                  <a:lnTo>
                    <a:pt x="0" y="610"/>
                  </a:lnTo>
                  <a:close/>
                </a:path>
              </a:pathLst>
            </a:custGeom>
            <a:solidFill>
              <a:srgbClr val="58A391"/>
            </a:solidFill>
            <a:ln w="25400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22"/>
            <p:cNvSpPr>
              <a:spLocks noChangeArrowheads="1"/>
            </p:cNvSpPr>
            <p:nvPr/>
          </p:nvSpPr>
          <p:spPr bwMode="auto">
            <a:xfrm>
              <a:off x="4373563" y="5419725"/>
              <a:ext cx="2374900" cy="4508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23"/>
            <p:cNvSpPr>
              <a:spLocks noChangeArrowheads="1"/>
            </p:cNvSpPr>
            <p:nvPr/>
          </p:nvSpPr>
          <p:spPr bwMode="auto">
            <a:xfrm>
              <a:off x="4373563" y="5419725"/>
              <a:ext cx="2374900" cy="450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24"/>
            <p:cNvSpPr>
              <a:spLocks noChangeArrowheads="1"/>
            </p:cNvSpPr>
            <p:nvPr/>
          </p:nvSpPr>
          <p:spPr bwMode="auto">
            <a:xfrm>
              <a:off x="3582988" y="2222500"/>
              <a:ext cx="673100" cy="6413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25"/>
            <p:cNvSpPr>
              <a:spLocks noChangeArrowheads="1"/>
            </p:cNvSpPr>
            <p:nvPr/>
          </p:nvSpPr>
          <p:spPr bwMode="auto">
            <a:xfrm>
              <a:off x="3582988" y="2222500"/>
              <a:ext cx="673100" cy="6413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6"/>
            <p:cNvSpPr>
              <a:spLocks noChangeArrowheads="1"/>
            </p:cNvSpPr>
            <p:nvPr/>
          </p:nvSpPr>
          <p:spPr bwMode="auto">
            <a:xfrm>
              <a:off x="4960938" y="4343400"/>
              <a:ext cx="673100" cy="6191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27"/>
            <p:cNvSpPr>
              <a:spLocks noChangeArrowheads="1"/>
            </p:cNvSpPr>
            <p:nvPr/>
          </p:nvSpPr>
          <p:spPr bwMode="auto">
            <a:xfrm>
              <a:off x="4960938" y="4343400"/>
              <a:ext cx="673100" cy="619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28"/>
            <p:cNvSpPr>
              <a:spLocks/>
            </p:cNvSpPr>
            <p:nvPr/>
          </p:nvSpPr>
          <p:spPr bwMode="auto">
            <a:xfrm>
              <a:off x="2836863" y="2441575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2 w 108"/>
                <a:gd name="T5" fmla="*/ 2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8 w 108"/>
                <a:gd name="T13" fmla="*/ 24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0 w 108"/>
                <a:gd name="T23" fmla="*/ 64 h 108"/>
                <a:gd name="T24" fmla="*/ 4 w 108"/>
                <a:gd name="T25" fmla="*/ 74 h 108"/>
                <a:gd name="T26" fmla="*/ 8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2 w 108"/>
                <a:gd name="T33" fmla="*/ 104 h 108"/>
                <a:gd name="T34" fmla="*/ 42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4 w 108"/>
                <a:gd name="T69" fmla="*/ 4 h 108"/>
                <a:gd name="T70" fmla="*/ 64 w 108"/>
                <a:gd name="T71" fmla="*/ 2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29"/>
            <p:cNvSpPr>
              <a:spLocks/>
            </p:cNvSpPr>
            <p:nvPr/>
          </p:nvSpPr>
          <p:spPr bwMode="auto">
            <a:xfrm>
              <a:off x="2836863" y="2441575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2 w 108"/>
                <a:gd name="T5" fmla="*/ 2 h 108"/>
                <a:gd name="T6" fmla="*/ 32 w 108"/>
                <a:gd name="T7" fmla="*/ 4 h 108"/>
                <a:gd name="T8" fmla="*/ 24 w 108"/>
                <a:gd name="T9" fmla="*/ 8 h 108"/>
                <a:gd name="T10" fmla="*/ 16 w 108"/>
                <a:gd name="T11" fmla="*/ 16 h 108"/>
                <a:gd name="T12" fmla="*/ 8 w 108"/>
                <a:gd name="T13" fmla="*/ 24 h 108"/>
                <a:gd name="T14" fmla="*/ 4 w 108"/>
                <a:gd name="T15" fmla="*/ 32 h 108"/>
                <a:gd name="T16" fmla="*/ 0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0 w 108"/>
                <a:gd name="T23" fmla="*/ 64 h 108"/>
                <a:gd name="T24" fmla="*/ 4 w 108"/>
                <a:gd name="T25" fmla="*/ 74 h 108"/>
                <a:gd name="T26" fmla="*/ 8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2 w 108"/>
                <a:gd name="T33" fmla="*/ 104 h 108"/>
                <a:gd name="T34" fmla="*/ 42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4 w 108"/>
                <a:gd name="T41" fmla="*/ 106 h 108"/>
                <a:gd name="T42" fmla="*/ 74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4 h 108"/>
                <a:gd name="T64" fmla="*/ 92 w 108"/>
                <a:gd name="T65" fmla="*/ 16 h 108"/>
                <a:gd name="T66" fmla="*/ 84 w 108"/>
                <a:gd name="T67" fmla="*/ 8 h 108"/>
                <a:gd name="T68" fmla="*/ 74 w 108"/>
                <a:gd name="T69" fmla="*/ 4 h 108"/>
                <a:gd name="T70" fmla="*/ 64 w 108"/>
                <a:gd name="T71" fmla="*/ 2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4"/>
                  </a:lnTo>
                  <a:lnTo>
                    <a:pt x="42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4" y="106"/>
                  </a:lnTo>
                  <a:lnTo>
                    <a:pt x="74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30"/>
            <p:cNvSpPr>
              <a:spLocks/>
            </p:cNvSpPr>
            <p:nvPr/>
          </p:nvSpPr>
          <p:spPr bwMode="auto">
            <a:xfrm>
              <a:off x="4097338" y="3384550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  <a:gd name="T74" fmla="*/ 56 w 110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31"/>
            <p:cNvSpPr>
              <a:spLocks/>
            </p:cNvSpPr>
            <p:nvPr/>
          </p:nvSpPr>
          <p:spPr bwMode="auto">
            <a:xfrm>
              <a:off x="4097338" y="3384550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32"/>
            <p:cNvSpPr>
              <a:spLocks/>
            </p:cNvSpPr>
            <p:nvPr/>
          </p:nvSpPr>
          <p:spPr bwMode="auto">
            <a:xfrm>
              <a:off x="4786313" y="3384550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  <a:gd name="T74" fmla="*/ 56 w 110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33"/>
            <p:cNvSpPr>
              <a:spLocks/>
            </p:cNvSpPr>
            <p:nvPr/>
          </p:nvSpPr>
          <p:spPr bwMode="auto">
            <a:xfrm>
              <a:off x="4786313" y="3384550"/>
              <a:ext cx="174625" cy="174625"/>
            </a:xfrm>
            <a:custGeom>
              <a:avLst/>
              <a:gdLst>
                <a:gd name="T0" fmla="*/ 56 w 110"/>
                <a:gd name="T1" fmla="*/ 0 h 110"/>
                <a:gd name="T2" fmla="*/ 56 w 110"/>
                <a:gd name="T3" fmla="*/ 0 h 110"/>
                <a:gd name="T4" fmla="*/ 44 w 110"/>
                <a:gd name="T5" fmla="*/ 2 h 110"/>
                <a:gd name="T6" fmla="*/ 34 w 110"/>
                <a:gd name="T7" fmla="*/ 4 h 110"/>
                <a:gd name="T8" fmla="*/ 24 w 110"/>
                <a:gd name="T9" fmla="*/ 10 h 110"/>
                <a:gd name="T10" fmla="*/ 16 w 110"/>
                <a:gd name="T11" fmla="*/ 16 h 110"/>
                <a:gd name="T12" fmla="*/ 10 w 110"/>
                <a:gd name="T13" fmla="*/ 24 h 110"/>
                <a:gd name="T14" fmla="*/ 4 w 110"/>
                <a:gd name="T15" fmla="*/ 34 h 110"/>
                <a:gd name="T16" fmla="*/ 2 w 110"/>
                <a:gd name="T17" fmla="*/ 44 h 110"/>
                <a:gd name="T18" fmla="*/ 0 w 110"/>
                <a:gd name="T19" fmla="*/ 56 h 110"/>
                <a:gd name="T20" fmla="*/ 0 w 110"/>
                <a:gd name="T21" fmla="*/ 56 h 110"/>
                <a:gd name="T22" fmla="*/ 2 w 110"/>
                <a:gd name="T23" fmla="*/ 66 h 110"/>
                <a:gd name="T24" fmla="*/ 4 w 110"/>
                <a:gd name="T25" fmla="*/ 76 h 110"/>
                <a:gd name="T26" fmla="*/ 10 w 110"/>
                <a:gd name="T27" fmla="*/ 86 h 110"/>
                <a:gd name="T28" fmla="*/ 16 w 110"/>
                <a:gd name="T29" fmla="*/ 94 h 110"/>
                <a:gd name="T30" fmla="*/ 24 w 110"/>
                <a:gd name="T31" fmla="*/ 100 h 110"/>
                <a:gd name="T32" fmla="*/ 34 w 110"/>
                <a:gd name="T33" fmla="*/ 106 h 110"/>
                <a:gd name="T34" fmla="*/ 44 w 110"/>
                <a:gd name="T35" fmla="*/ 108 h 110"/>
                <a:gd name="T36" fmla="*/ 56 w 110"/>
                <a:gd name="T37" fmla="*/ 110 h 110"/>
                <a:gd name="T38" fmla="*/ 56 w 110"/>
                <a:gd name="T39" fmla="*/ 110 h 110"/>
                <a:gd name="T40" fmla="*/ 66 w 110"/>
                <a:gd name="T41" fmla="*/ 108 h 110"/>
                <a:gd name="T42" fmla="*/ 76 w 110"/>
                <a:gd name="T43" fmla="*/ 106 h 110"/>
                <a:gd name="T44" fmla="*/ 86 w 110"/>
                <a:gd name="T45" fmla="*/ 100 h 110"/>
                <a:gd name="T46" fmla="*/ 94 w 110"/>
                <a:gd name="T47" fmla="*/ 94 h 110"/>
                <a:gd name="T48" fmla="*/ 100 w 110"/>
                <a:gd name="T49" fmla="*/ 86 h 110"/>
                <a:gd name="T50" fmla="*/ 106 w 110"/>
                <a:gd name="T51" fmla="*/ 76 h 110"/>
                <a:gd name="T52" fmla="*/ 108 w 110"/>
                <a:gd name="T53" fmla="*/ 66 h 110"/>
                <a:gd name="T54" fmla="*/ 110 w 110"/>
                <a:gd name="T55" fmla="*/ 56 h 110"/>
                <a:gd name="T56" fmla="*/ 110 w 110"/>
                <a:gd name="T57" fmla="*/ 56 h 110"/>
                <a:gd name="T58" fmla="*/ 108 w 110"/>
                <a:gd name="T59" fmla="*/ 44 h 110"/>
                <a:gd name="T60" fmla="*/ 106 w 110"/>
                <a:gd name="T61" fmla="*/ 34 h 110"/>
                <a:gd name="T62" fmla="*/ 100 w 110"/>
                <a:gd name="T63" fmla="*/ 24 h 110"/>
                <a:gd name="T64" fmla="*/ 94 w 110"/>
                <a:gd name="T65" fmla="*/ 16 h 110"/>
                <a:gd name="T66" fmla="*/ 86 w 110"/>
                <a:gd name="T67" fmla="*/ 10 h 110"/>
                <a:gd name="T68" fmla="*/ 76 w 110"/>
                <a:gd name="T69" fmla="*/ 4 h 110"/>
                <a:gd name="T70" fmla="*/ 66 w 110"/>
                <a:gd name="T71" fmla="*/ 2 h 110"/>
                <a:gd name="T72" fmla="*/ 56 w 110"/>
                <a:gd name="T73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0" h="110">
                  <a:moveTo>
                    <a:pt x="56" y="0"/>
                  </a:moveTo>
                  <a:lnTo>
                    <a:pt x="56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2" y="66"/>
                  </a:lnTo>
                  <a:lnTo>
                    <a:pt x="4" y="76"/>
                  </a:lnTo>
                  <a:lnTo>
                    <a:pt x="10" y="86"/>
                  </a:lnTo>
                  <a:lnTo>
                    <a:pt x="16" y="94"/>
                  </a:lnTo>
                  <a:lnTo>
                    <a:pt x="24" y="100"/>
                  </a:lnTo>
                  <a:lnTo>
                    <a:pt x="34" y="106"/>
                  </a:lnTo>
                  <a:lnTo>
                    <a:pt x="44" y="108"/>
                  </a:lnTo>
                  <a:lnTo>
                    <a:pt x="56" y="110"/>
                  </a:lnTo>
                  <a:lnTo>
                    <a:pt x="56" y="110"/>
                  </a:lnTo>
                  <a:lnTo>
                    <a:pt x="66" y="108"/>
                  </a:lnTo>
                  <a:lnTo>
                    <a:pt x="76" y="106"/>
                  </a:lnTo>
                  <a:lnTo>
                    <a:pt x="86" y="100"/>
                  </a:lnTo>
                  <a:lnTo>
                    <a:pt x="94" y="94"/>
                  </a:lnTo>
                  <a:lnTo>
                    <a:pt x="100" y="86"/>
                  </a:lnTo>
                  <a:lnTo>
                    <a:pt x="106" y="76"/>
                  </a:lnTo>
                  <a:lnTo>
                    <a:pt x="108" y="66"/>
                  </a:lnTo>
                  <a:lnTo>
                    <a:pt x="110" y="56"/>
                  </a:lnTo>
                  <a:lnTo>
                    <a:pt x="110" y="56"/>
                  </a:lnTo>
                  <a:lnTo>
                    <a:pt x="108" y="44"/>
                  </a:lnTo>
                  <a:lnTo>
                    <a:pt x="106" y="34"/>
                  </a:lnTo>
                  <a:lnTo>
                    <a:pt x="100" y="24"/>
                  </a:lnTo>
                  <a:lnTo>
                    <a:pt x="94" y="16"/>
                  </a:lnTo>
                  <a:lnTo>
                    <a:pt x="86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34"/>
            <p:cNvSpPr>
              <a:spLocks/>
            </p:cNvSpPr>
            <p:nvPr/>
          </p:nvSpPr>
          <p:spPr bwMode="auto">
            <a:xfrm>
              <a:off x="6173788" y="4556125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10 h 108"/>
                <a:gd name="T10" fmla="*/ 16 w 108"/>
                <a:gd name="T11" fmla="*/ 16 h 108"/>
                <a:gd name="T12" fmla="*/ 10 w 108"/>
                <a:gd name="T13" fmla="*/ 24 h 108"/>
                <a:gd name="T14" fmla="*/ 6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6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6 h 108"/>
                <a:gd name="T42" fmla="*/ 76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4 h 108"/>
                <a:gd name="T64" fmla="*/ 92 w 108"/>
                <a:gd name="T65" fmla="*/ 16 h 108"/>
                <a:gd name="T66" fmla="*/ 84 w 108"/>
                <a:gd name="T67" fmla="*/ 10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  <a:gd name="T74" fmla="*/ 54 w 108"/>
                <a:gd name="T75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6"/>
                  </a:lnTo>
                  <a:lnTo>
                    <a:pt x="76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35"/>
            <p:cNvSpPr>
              <a:spLocks/>
            </p:cNvSpPr>
            <p:nvPr/>
          </p:nvSpPr>
          <p:spPr bwMode="auto">
            <a:xfrm>
              <a:off x="6173788" y="4556125"/>
              <a:ext cx="171450" cy="171450"/>
            </a:xfrm>
            <a:custGeom>
              <a:avLst/>
              <a:gdLst>
                <a:gd name="T0" fmla="*/ 54 w 108"/>
                <a:gd name="T1" fmla="*/ 0 h 108"/>
                <a:gd name="T2" fmla="*/ 54 w 108"/>
                <a:gd name="T3" fmla="*/ 0 h 108"/>
                <a:gd name="T4" fmla="*/ 44 w 108"/>
                <a:gd name="T5" fmla="*/ 0 h 108"/>
                <a:gd name="T6" fmla="*/ 34 w 108"/>
                <a:gd name="T7" fmla="*/ 4 h 108"/>
                <a:gd name="T8" fmla="*/ 24 w 108"/>
                <a:gd name="T9" fmla="*/ 10 h 108"/>
                <a:gd name="T10" fmla="*/ 16 w 108"/>
                <a:gd name="T11" fmla="*/ 16 h 108"/>
                <a:gd name="T12" fmla="*/ 10 w 108"/>
                <a:gd name="T13" fmla="*/ 24 h 108"/>
                <a:gd name="T14" fmla="*/ 6 w 108"/>
                <a:gd name="T15" fmla="*/ 32 h 108"/>
                <a:gd name="T16" fmla="*/ 2 w 108"/>
                <a:gd name="T17" fmla="*/ 42 h 108"/>
                <a:gd name="T18" fmla="*/ 0 w 108"/>
                <a:gd name="T19" fmla="*/ 54 h 108"/>
                <a:gd name="T20" fmla="*/ 0 w 108"/>
                <a:gd name="T21" fmla="*/ 54 h 108"/>
                <a:gd name="T22" fmla="*/ 2 w 108"/>
                <a:gd name="T23" fmla="*/ 64 h 108"/>
                <a:gd name="T24" fmla="*/ 6 w 108"/>
                <a:gd name="T25" fmla="*/ 74 h 108"/>
                <a:gd name="T26" fmla="*/ 10 w 108"/>
                <a:gd name="T27" fmla="*/ 84 h 108"/>
                <a:gd name="T28" fmla="*/ 16 w 108"/>
                <a:gd name="T29" fmla="*/ 92 h 108"/>
                <a:gd name="T30" fmla="*/ 24 w 108"/>
                <a:gd name="T31" fmla="*/ 98 h 108"/>
                <a:gd name="T32" fmla="*/ 34 w 108"/>
                <a:gd name="T33" fmla="*/ 104 h 108"/>
                <a:gd name="T34" fmla="*/ 44 w 108"/>
                <a:gd name="T35" fmla="*/ 106 h 108"/>
                <a:gd name="T36" fmla="*/ 54 w 108"/>
                <a:gd name="T37" fmla="*/ 108 h 108"/>
                <a:gd name="T38" fmla="*/ 54 w 108"/>
                <a:gd name="T39" fmla="*/ 108 h 108"/>
                <a:gd name="T40" fmla="*/ 66 w 108"/>
                <a:gd name="T41" fmla="*/ 106 h 108"/>
                <a:gd name="T42" fmla="*/ 76 w 108"/>
                <a:gd name="T43" fmla="*/ 104 h 108"/>
                <a:gd name="T44" fmla="*/ 84 w 108"/>
                <a:gd name="T45" fmla="*/ 98 h 108"/>
                <a:gd name="T46" fmla="*/ 92 w 108"/>
                <a:gd name="T47" fmla="*/ 92 h 108"/>
                <a:gd name="T48" fmla="*/ 100 w 108"/>
                <a:gd name="T49" fmla="*/ 84 h 108"/>
                <a:gd name="T50" fmla="*/ 104 w 108"/>
                <a:gd name="T51" fmla="*/ 74 h 108"/>
                <a:gd name="T52" fmla="*/ 108 w 108"/>
                <a:gd name="T53" fmla="*/ 64 h 108"/>
                <a:gd name="T54" fmla="*/ 108 w 108"/>
                <a:gd name="T55" fmla="*/ 54 h 108"/>
                <a:gd name="T56" fmla="*/ 108 w 108"/>
                <a:gd name="T57" fmla="*/ 54 h 108"/>
                <a:gd name="T58" fmla="*/ 108 w 108"/>
                <a:gd name="T59" fmla="*/ 42 h 108"/>
                <a:gd name="T60" fmla="*/ 104 w 108"/>
                <a:gd name="T61" fmla="*/ 32 h 108"/>
                <a:gd name="T62" fmla="*/ 100 w 108"/>
                <a:gd name="T63" fmla="*/ 24 h 108"/>
                <a:gd name="T64" fmla="*/ 92 w 108"/>
                <a:gd name="T65" fmla="*/ 16 h 108"/>
                <a:gd name="T66" fmla="*/ 84 w 108"/>
                <a:gd name="T67" fmla="*/ 10 h 108"/>
                <a:gd name="T68" fmla="*/ 76 w 108"/>
                <a:gd name="T69" fmla="*/ 4 h 108"/>
                <a:gd name="T70" fmla="*/ 66 w 108"/>
                <a:gd name="T71" fmla="*/ 0 h 108"/>
                <a:gd name="T72" fmla="*/ 54 w 108"/>
                <a:gd name="T7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8" h="108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4"/>
                  </a:lnTo>
                  <a:lnTo>
                    <a:pt x="44" y="106"/>
                  </a:lnTo>
                  <a:lnTo>
                    <a:pt x="54" y="108"/>
                  </a:lnTo>
                  <a:lnTo>
                    <a:pt x="54" y="108"/>
                  </a:lnTo>
                  <a:lnTo>
                    <a:pt x="66" y="106"/>
                  </a:lnTo>
                  <a:lnTo>
                    <a:pt x="76" y="104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100" y="84"/>
                  </a:lnTo>
                  <a:lnTo>
                    <a:pt x="104" y="74"/>
                  </a:lnTo>
                  <a:lnTo>
                    <a:pt x="108" y="64"/>
                  </a:lnTo>
                  <a:lnTo>
                    <a:pt x="108" y="54"/>
                  </a:lnTo>
                  <a:lnTo>
                    <a:pt x="108" y="54"/>
                  </a:lnTo>
                  <a:lnTo>
                    <a:pt x="108" y="42"/>
                  </a:lnTo>
                  <a:lnTo>
                    <a:pt x="104" y="32"/>
                  </a:lnTo>
                  <a:lnTo>
                    <a:pt x="100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36"/>
            <p:cNvSpPr>
              <a:spLocks noChangeArrowheads="1"/>
            </p:cNvSpPr>
            <p:nvPr/>
          </p:nvSpPr>
          <p:spPr bwMode="auto">
            <a:xfrm>
              <a:off x="4484688" y="341630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37"/>
            <p:cNvSpPr>
              <a:spLocks noChangeArrowheads="1"/>
            </p:cNvSpPr>
            <p:nvPr/>
          </p:nvSpPr>
          <p:spPr bwMode="auto">
            <a:xfrm>
              <a:off x="5075237" y="2600325"/>
              <a:ext cx="10064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Bilan journée 1+2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journée 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39"/>
            <p:cNvSpPr>
              <a:spLocks noChangeArrowheads="1"/>
            </p:cNvSpPr>
            <p:nvPr/>
          </p:nvSpPr>
          <p:spPr bwMode="auto">
            <a:xfrm>
              <a:off x="2728913" y="4324350"/>
              <a:ext cx="14605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Bilan journée 1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Débriefing du 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 1/2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journée 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60"/>
            <p:cNvSpPr>
              <a:spLocks noChangeArrowheads="1"/>
            </p:cNvSpPr>
            <p:nvPr/>
          </p:nvSpPr>
          <p:spPr bwMode="auto">
            <a:xfrm>
              <a:off x="2509838" y="241617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61"/>
            <p:cNvSpPr>
              <a:spLocks noChangeArrowheads="1"/>
            </p:cNvSpPr>
            <p:nvPr/>
          </p:nvSpPr>
          <p:spPr bwMode="auto">
            <a:xfrm>
              <a:off x="2262188" y="1536700"/>
              <a:ext cx="10096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Bilan journée 1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journée 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63"/>
            <p:cNvSpPr>
              <a:spLocks noChangeArrowheads="1"/>
            </p:cNvSpPr>
            <p:nvPr/>
          </p:nvSpPr>
          <p:spPr bwMode="auto">
            <a:xfrm>
              <a:off x="6542088" y="454025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64"/>
            <p:cNvSpPr>
              <a:spLocks noChangeArrowheads="1"/>
            </p:cNvSpPr>
            <p:nvPr/>
          </p:nvSpPr>
          <p:spPr bwMode="auto">
            <a:xfrm>
              <a:off x="4373563" y="5464175"/>
              <a:ext cx="23749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Bilan journée 1+2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Débriefing du travail personnel 2/3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Objectif journée 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96"/>
            <p:cNvSpPr>
              <a:spLocks noChangeArrowheads="1"/>
            </p:cNvSpPr>
            <p:nvPr/>
          </p:nvSpPr>
          <p:spPr bwMode="auto">
            <a:xfrm>
              <a:off x="3582989" y="2298700"/>
              <a:ext cx="67309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Rectangle 100"/>
            <p:cNvSpPr>
              <a:spLocks noChangeArrowheads="1"/>
            </p:cNvSpPr>
            <p:nvPr/>
          </p:nvSpPr>
          <p:spPr bwMode="auto">
            <a:xfrm>
              <a:off x="4960938" y="4410075"/>
              <a:ext cx="67309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5933043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5532" y="6503989"/>
            <a:ext cx="243011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L’APPROCHE DÉDUCTIVE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547664" y="2060848"/>
            <a:ext cx="6043438" cy="3096344"/>
            <a:chOff x="1547664" y="1988840"/>
            <a:chExt cx="6043438" cy="3096344"/>
          </a:xfrm>
        </p:grpSpPr>
        <p:sp>
          <p:nvSpPr>
            <p:cNvPr id="57" name="Rectangle 5"/>
            <p:cNvSpPr>
              <a:spLocks noChangeArrowheads="1"/>
            </p:cNvSpPr>
            <p:nvPr/>
          </p:nvSpPr>
          <p:spPr bwMode="auto">
            <a:xfrm>
              <a:off x="2609056" y="3831226"/>
              <a:ext cx="1472953" cy="48697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6"/>
            <p:cNvSpPr>
              <a:spLocks noChangeArrowheads="1"/>
            </p:cNvSpPr>
            <p:nvPr/>
          </p:nvSpPr>
          <p:spPr bwMode="auto">
            <a:xfrm>
              <a:off x="2609056" y="3831226"/>
              <a:ext cx="1472953" cy="48697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7"/>
            <p:cNvSpPr>
              <a:spLocks noChangeArrowheads="1"/>
            </p:cNvSpPr>
            <p:nvPr/>
          </p:nvSpPr>
          <p:spPr bwMode="auto">
            <a:xfrm>
              <a:off x="3226397" y="1988840"/>
              <a:ext cx="2252751" cy="49103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8"/>
            <p:cNvSpPr>
              <a:spLocks noChangeArrowheads="1"/>
            </p:cNvSpPr>
            <p:nvPr/>
          </p:nvSpPr>
          <p:spPr bwMode="auto">
            <a:xfrm>
              <a:off x="3226397" y="1988840"/>
              <a:ext cx="2252751" cy="4910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9"/>
            <p:cNvSpPr>
              <a:spLocks noChangeArrowheads="1"/>
            </p:cNvSpPr>
            <p:nvPr/>
          </p:nvSpPr>
          <p:spPr bwMode="auto">
            <a:xfrm>
              <a:off x="1547664" y="2767999"/>
              <a:ext cx="1375478" cy="486974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10"/>
            <p:cNvSpPr>
              <a:spLocks noChangeArrowheads="1"/>
            </p:cNvSpPr>
            <p:nvPr/>
          </p:nvSpPr>
          <p:spPr bwMode="auto">
            <a:xfrm>
              <a:off x="3056718" y="2767999"/>
              <a:ext cx="1458512" cy="486974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11"/>
            <p:cNvSpPr>
              <a:spLocks noChangeArrowheads="1"/>
            </p:cNvSpPr>
            <p:nvPr/>
          </p:nvSpPr>
          <p:spPr bwMode="auto">
            <a:xfrm>
              <a:off x="4970113" y="2767999"/>
              <a:ext cx="1129986" cy="48697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12"/>
            <p:cNvSpPr>
              <a:spLocks noChangeArrowheads="1"/>
            </p:cNvSpPr>
            <p:nvPr/>
          </p:nvSpPr>
          <p:spPr bwMode="auto">
            <a:xfrm>
              <a:off x="4970113" y="2767999"/>
              <a:ext cx="1129986" cy="48697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13"/>
            <p:cNvSpPr>
              <a:spLocks noChangeArrowheads="1"/>
            </p:cNvSpPr>
            <p:nvPr/>
          </p:nvSpPr>
          <p:spPr bwMode="auto">
            <a:xfrm>
              <a:off x="6215624" y="2767999"/>
              <a:ext cx="1375478" cy="48697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14"/>
            <p:cNvSpPr>
              <a:spLocks noChangeArrowheads="1"/>
            </p:cNvSpPr>
            <p:nvPr/>
          </p:nvSpPr>
          <p:spPr bwMode="auto">
            <a:xfrm>
              <a:off x="6215624" y="2767999"/>
              <a:ext cx="1375478" cy="48697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15"/>
            <p:cNvSpPr>
              <a:spLocks/>
            </p:cNvSpPr>
            <p:nvPr/>
          </p:nvSpPr>
          <p:spPr bwMode="auto">
            <a:xfrm>
              <a:off x="3554923" y="3344251"/>
              <a:ext cx="386289" cy="438277"/>
            </a:xfrm>
            <a:custGeom>
              <a:avLst/>
              <a:gdLst>
                <a:gd name="T0" fmla="*/ 0 w 214"/>
                <a:gd name="T1" fmla="*/ 152 h 216"/>
                <a:gd name="T2" fmla="*/ 54 w 214"/>
                <a:gd name="T3" fmla="*/ 152 h 216"/>
                <a:gd name="T4" fmla="*/ 54 w 214"/>
                <a:gd name="T5" fmla="*/ 0 h 216"/>
                <a:gd name="T6" fmla="*/ 160 w 214"/>
                <a:gd name="T7" fmla="*/ 0 h 216"/>
                <a:gd name="T8" fmla="*/ 160 w 214"/>
                <a:gd name="T9" fmla="*/ 152 h 216"/>
                <a:gd name="T10" fmla="*/ 214 w 214"/>
                <a:gd name="T11" fmla="*/ 152 h 216"/>
                <a:gd name="T12" fmla="*/ 108 w 214"/>
                <a:gd name="T13" fmla="*/ 216 h 216"/>
                <a:gd name="T14" fmla="*/ 0 w 214"/>
                <a:gd name="T15" fmla="*/ 15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16">
                  <a:moveTo>
                    <a:pt x="0" y="152"/>
                  </a:moveTo>
                  <a:lnTo>
                    <a:pt x="54" y="152"/>
                  </a:lnTo>
                  <a:lnTo>
                    <a:pt x="54" y="0"/>
                  </a:lnTo>
                  <a:lnTo>
                    <a:pt x="160" y="0"/>
                  </a:lnTo>
                  <a:lnTo>
                    <a:pt x="160" y="152"/>
                  </a:lnTo>
                  <a:lnTo>
                    <a:pt x="214" y="152"/>
                  </a:lnTo>
                  <a:lnTo>
                    <a:pt x="108" y="216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16"/>
            <p:cNvSpPr>
              <a:spLocks/>
            </p:cNvSpPr>
            <p:nvPr/>
          </p:nvSpPr>
          <p:spPr bwMode="auto">
            <a:xfrm>
              <a:off x="3554923" y="3344251"/>
              <a:ext cx="386289" cy="438277"/>
            </a:xfrm>
            <a:custGeom>
              <a:avLst/>
              <a:gdLst>
                <a:gd name="T0" fmla="*/ 0 w 214"/>
                <a:gd name="T1" fmla="*/ 152 h 216"/>
                <a:gd name="T2" fmla="*/ 54 w 214"/>
                <a:gd name="T3" fmla="*/ 152 h 216"/>
                <a:gd name="T4" fmla="*/ 54 w 214"/>
                <a:gd name="T5" fmla="*/ 0 h 216"/>
                <a:gd name="T6" fmla="*/ 160 w 214"/>
                <a:gd name="T7" fmla="*/ 0 h 216"/>
                <a:gd name="T8" fmla="*/ 160 w 214"/>
                <a:gd name="T9" fmla="*/ 152 h 216"/>
                <a:gd name="T10" fmla="*/ 214 w 214"/>
                <a:gd name="T11" fmla="*/ 152 h 216"/>
                <a:gd name="T12" fmla="*/ 108 w 214"/>
                <a:gd name="T13" fmla="*/ 216 h 216"/>
                <a:gd name="T14" fmla="*/ 0 w 214"/>
                <a:gd name="T15" fmla="*/ 15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4" h="216">
                  <a:moveTo>
                    <a:pt x="0" y="152"/>
                  </a:moveTo>
                  <a:lnTo>
                    <a:pt x="54" y="152"/>
                  </a:lnTo>
                  <a:lnTo>
                    <a:pt x="54" y="0"/>
                  </a:lnTo>
                  <a:lnTo>
                    <a:pt x="160" y="0"/>
                  </a:lnTo>
                  <a:lnTo>
                    <a:pt x="160" y="152"/>
                  </a:lnTo>
                  <a:lnTo>
                    <a:pt x="214" y="152"/>
                  </a:lnTo>
                  <a:lnTo>
                    <a:pt x="108" y="216"/>
                  </a:lnTo>
                  <a:lnTo>
                    <a:pt x="0" y="15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7"/>
            <p:cNvSpPr>
              <a:spLocks noEditPoints="1"/>
            </p:cNvSpPr>
            <p:nvPr/>
          </p:nvSpPr>
          <p:spPr bwMode="auto">
            <a:xfrm>
              <a:off x="3713771" y="2613790"/>
              <a:ext cx="79424" cy="158267"/>
            </a:xfrm>
            <a:custGeom>
              <a:avLst/>
              <a:gdLst>
                <a:gd name="T0" fmla="*/ 44 w 44"/>
                <a:gd name="T1" fmla="*/ 32 h 78"/>
                <a:gd name="T2" fmla="*/ 22 w 44"/>
                <a:gd name="T3" fmla="*/ 78 h 78"/>
                <a:gd name="T4" fmla="*/ 0 w 44"/>
                <a:gd name="T5" fmla="*/ 32 h 78"/>
                <a:gd name="T6" fmla="*/ 44 w 44"/>
                <a:gd name="T7" fmla="*/ 32 h 78"/>
                <a:gd name="T8" fmla="*/ 22 w 44"/>
                <a:gd name="T9" fmla="*/ 6 h 78"/>
                <a:gd name="T10" fmla="*/ 24 w 44"/>
                <a:gd name="T11" fmla="*/ 4 h 78"/>
                <a:gd name="T12" fmla="*/ 24 w 44"/>
                <a:gd name="T13" fmla="*/ 40 h 78"/>
                <a:gd name="T14" fmla="*/ 22 w 44"/>
                <a:gd name="T15" fmla="*/ 44 h 78"/>
                <a:gd name="T16" fmla="*/ 18 w 44"/>
                <a:gd name="T17" fmla="*/ 40 h 78"/>
                <a:gd name="T18" fmla="*/ 18 w 44"/>
                <a:gd name="T19" fmla="*/ 4 h 78"/>
                <a:gd name="T20" fmla="*/ 22 w 44"/>
                <a:gd name="T21" fmla="*/ 0 h 78"/>
                <a:gd name="T22" fmla="*/ 22 w 44"/>
                <a:gd name="T23" fmla="*/ 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4" h="78">
                  <a:moveTo>
                    <a:pt x="44" y="32"/>
                  </a:moveTo>
                  <a:lnTo>
                    <a:pt x="22" y="78"/>
                  </a:lnTo>
                  <a:lnTo>
                    <a:pt x="0" y="32"/>
                  </a:lnTo>
                  <a:lnTo>
                    <a:pt x="44" y="32"/>
                  </a:lnTo>
                  <a:close/>
                  <a:moveTo>
                    <a:pt x="22" y="6"/>
                  </a:moveTo>
                  <a:lnTo>
                    <a:pt x="24" y="4"/>
                  </a:lnTo>
                  <a:lnTo>
                    <a:pt x="24" y="40"/>
                  </a:lnTo>
                  <a:lnTo>
                    <a:pt x="22" y="44"/>
                  </a:lnTo>
                  <a:lnTo>
                    <a:pt x="18" y="40"/>
                  </a:lnTo>
                  <a:lnTo>
                    <a:pt x="18" y="4"/>
                  </a:lnTo>
                  <a:lnTo>
                    <a:pt x="22" y="0"/>
                  </a:lnTo>
                  <a:lnTo>
                    <a:pt x="2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18"/>
            <p:cNvSpPr>
              <a:spLocks/>
            </p:cNvSpPr>
            <p:nvPr/>
          </p:nvSpPr>
          <p:spPr bwMode="auto">
            <a:xfrm>
              <a:off x="3713771" y="2678720"/>
              <a:ext cx="79424" cy="93337"/>
            </a:xfrm>
            <a:custGeom>
              <a:avLst/>
              <a:gdLst>
                <a:gd name="T0" fmla="*/ 44 w 44"/>
                <a:gd name="T1" fmla="*/ 0 h 46"/>
                <a:gd name="T2" fmla="*/ 22 w 44"/>
                <a:gd name="T3" fmla="*/ 46 h 46"/>
                <a:gd name="T4" fmla="*/ 0 w 44"/>
                <a:gd name="T5" fmla="*/ 0 h 46"/>
                <a:gd name="T6" fmla="*/ 44 w 44"/>
                <a:gd name="T7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6">
                  <a:moveTo>
                    <a:pt x="44" y="0"/>
                  </a:moveTo>
                  <a:lnTo>
                    <a:pt x="22" y="46"/>
                  </a:lnTo>
                  <a:lnTo>
                    <a:pt x="0" y="0"/>
                  </a:lnTo>
                  <a:lnTo>
                    <a:pt x="44" y="0"/>
                  </a:lnTo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9"/>
            <p:cNvSpPr>
              <a:spLocks/>
            </p:cNvSpPr>
            <p:nvPr/>
          </p:nvSpPr>
          <p:spPr bwMode="auto">
            <a:xfrm>
              <a:off x="3746262" y="2613790"/>
              <a:ext cx="10831" cy="89279"/>
            </a:xfrm>
            <a:custGeom>
              <a:avLst/>
              <a:gdLst>
                <a:gd name="T0" fmla="*/ 4 w 6"/>
                <a:gd name="T1" fmla="*/ 6 h 44"/>
                <a:gd name="T2" fmla="*/ 6 w 6"/>
                <a:gd name="T3" fmla="*/ 4 h 44"/>
                <a:gd name="T4" fmla="*/ 6 w 6"/>
                <a:gd name="T5" fmla="*/ 40 h 44"/>
                <a:gd name="T6" fmla="*/ 4 w 6"/>
                <a:gd name="T7" fmla="*/ 44 h 44"/>
                <a:gd name="T8" fmla="*/ 0 w 6"/>
                <a:gd name="T9" fmla="*/ 40 h 44"/>
                <a:gd name="T10" fmla="*/ 0 w 6"/>
                <a:gd name="T11" fmla="*/ 4 h 44"/>
                <a:gd name="T12" fmla="*/ 4 w 6"/>
                <a:gd name="T1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44">
                  <a:moveTo>
                    <a:pt x="4" y="6"/>
                  </a:moveTo>
                  <a:lnTo>
                    <a:pt x="6" y="4"/>
                  </a:lnTo>
                  <a:lnTo>
                    <a:pt x="6" y="40"/>
                  </a:lnTo>
                  <a:lnTo>
                    <a:pt x="4" y="44"/>
                  </a:lnTo>
                  <a:lnTo>
                    <a:pt x="0" y="40"/>
                  </a:lnTo>
                  <a:lnTo>
                    <a:pt x="0" y="4"/>
                  </a:lnTo>
                  <a:lnTo>
                    <a:pt x="4" y="0"/>
                  </a:lnTo>
                </a:path>
              </a:pathLst>
            </a:custGeom>
            <a:solidFill>
              <a:srgbClr val="44927F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20"/>
            <p:cNvSpPr>
              <a:spLocks noEditPoints="1"/>
            </p:cNvSpPr>
            <p:nvPr/>
          </p:nvSpPr>
          <p:spPr bwMode="auto">
            <a:xfrm>
              <a:off x="2193886" y="2471756"/>
              <a:ext cx="2166107" cy="296243"/>
            </a:xfrm>
            <a:custGeom>
              <a:avLst/>
              <a:gdLst>
                <a:gd name="T0" fmla="*/ 46 w 1200"/>
                <a:gd name="T1" fmla="*/ 100 h 146"/>
                <a:gd name="T2" fmla="*/ 24 w 1200"/>
                <a:gd name="T3" fmla="*/ 146 h 146"/>
                <a:gd name="T4" fmla="*/ 0 w 1200"/>
                <a:gd name="T5" fmla="*/ 100 h 146"/>
                <a:gd name="T6" fmla="*/ 46 w 1200"/>
                <a:gd name="T7" fmla="*/ 100 h 146"/>
                <a:gd name="T8" fmla="*/ 1200 w 1200"/>
                <a:gd name="T9" fmla="*/ 4 h 146"/>
                <a:gd name="T10" fmla="*/ 1200 w 1200"/>
                <a:gd name="T11" fmla="*/ 74 h 146"/>
                <a:gd name="T12" fmla="*/ 1196 w 1200"/>
                <a:gd name="T13" fmla="*/ 76 h 146"/>
                <a:gd name="T14" fmla="*/ 24 w 1200"/>
                <a:gd name="T15" fmla="*/ 76 h 146"/>
                <a:gd name="T16" fmla="*/ 28 w 1200"/>
                <a:gd name="T17" fmla="*/ 74 h 146"/>
                <a:gd name="T18" fmla="*/ 28 w 1200"/>
                <a:gd name="T19" fmla="*/ 106 h 146"/>
                <a:gd name="T20" fmla="*/ 24 w 1200"/>
                <a:gd name="T21" fmla="*/ 110 h 146"/>
                <a:gd name="T22" fmla="*/ 22 w 1200"/>
                <a:gd name="T23" fmla="*/ 106 h 146"/>
                <a:gd name="T24" fmla="*/ 22 w 1200"/>
                <a:gd name="T25" fmla="*/ 74 h 146"/>
                <a:gd name="T26" fmla="*/ 24 w 1200"/>
                <a:gd name="T27" fmla="*/ 70 h 146"/>
                <a:gd name="T28" fmla="*/ 1196 w 1200"/>
                <a:gd name="T29" fmla="*/ 70 h 146"/>
                <a:gd name="T30" fmla="*/ 1194 w 1200"/>
                <a:gd name="T31" fmla="*/ 74 h 146"/>
                <a:gd name="T32" fmla="*/ 1194 w 1200"/>
                <a:gd name="T33" fmla="*/ 4 h 146"/>
                <a:gd name="T34" fmla="*/ 1196 w 1200"/>
                <a:gd name="T35" fmla="*/ 0 h 146"/>
                <a:gd name="T36" fmla="*/ 1200 w 1200"/>
                <a:gd name="T37" fmla="*/ 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00" h="146">
                  <a:moveTo>
                    <a:pt x="46" y="100"/>
                  </a:moveTo>
                  <a:lnTo>
                    <a:pt x="24" y="146"/>
                  </a:lnTo>
                  <a:lnTo>
                    <a:pt x="0" y="100"/>
                  </a:lnTo>
                  <a:lnTo>
                    <a:pt x="46" y="100"/>
                  </a:lnTo>
                  <a:close/>
                  <a:moveTo>
                    <a:pt x="1200" y="4"/>
                  </a:moveTo>
                  <a:lnTo>
                    <a:pt x="1200" y="74"/>
                  </a:lnTo>
                  <a:lnTo>
                    <a:pt x="1196" y="76"/>
                  </a:lnTo>
                  <a:lnTo>
                    <a:pt x="24" y="76"/>
                  </a:lnTo>
                  <a:lnTo>
                    <a:pt x="28" y="74"/>
                  </a:lnTo>
                  <a:lnTo>
                    <a:pt x="28" y="106"/>
                  </a:lnTo>
                  <a:lnTo>
                    <a:pt x="24" y="110"/>
                  </a:lnTo>
                  <a:lnTo>
                    <a:pt x="22" y="106"/>
                  </a:lnTo>
                  <a:lnTo>
                    <a:pt x="22" y="74"/>
                  </a:lnTo>
                  <a:lnTo>
                    <a:pt x="24" y="70"/>
                  </a:lnTo>
                  <a:lnTo>
                    <a:pt x="1196" y="70"/>
                  </a:lnTo>
                  <a:lnTo>
                    <a:pt x="1194" y="74"/>
                  </a:lnTo>
                  <a:lnTo>
                    <a:pt x="1194" y="4"/>
                  </a:lnTo>
                  <a:lnTo>
                    <a:pt x="1196" y="0"/>
                  </a:lnTo>
                  <a:lnTo>
                    <a:pt x="120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21"/>
            <p:cNvSpPr>
              <a:spLocks noEditPoints="1"/>
            </p:cNvSpPr>
            <p:nvPr/>
          </p:nvSpPr>
          <p:spPr bwMode="auto">
            <a:xfrm>
              <a:off x="4349162" y="2471756"/>
              <a:ext cx="1184138" cy="296243"/>
            </a:xfrm>
            <a:custGeom>
              <a:avLst/>
              <a:gdLst>
                <a:gd name="T0" fmla="*/ 656 w 656"/>
                <a:gd name="T1" fmla="*/ 100 h 146"/>
                <a:gd name="T2" fmla="*/ 634 w 656"/>
                <a:gd name="T3" fmla="*/ 146 h 146"/>
                <a:gd name="T4" fmla="*/ 612 w 656"/>
                <a:gd name="T5" fmla="*/ 100 h 146"/>
                <a:gd name="T6" fmla="*/ 656 w 656"/>
                <a:gd name="T7" fmla="*/ 100 h 146"/>
                <a:gd name="T8" fmla="*/ 6 w 656"/>
                <a:gd name="T9" fmla="*/ 4 h 146"/>
                <a:gd name="T10" fmla="*/ 6 w 656"/>
                <a:gd name="T11" fmla="*/ 74 h 146"/>
                <a:gd name="T12" fmla="*/ 2 w 656"/>
                <a:gd name="T13" fmla="*/ 70 h 146"/>
                <a:gd name="T14" fmla="*/ 634 w 656"/>
                <a:gd name="T15" fmla="*/ 70 h 146"/>
                <a:gd name="T16" fmla="*/ 638 w 656"/>
                <a:gd name="T17" fmla="*/ 74 h 146"/>
                <a:gd name="T18" fmla="*/ 638 w 656"/>
                <a:gd name="T19" fmla="*/ 106 h 146"/>
                <a:gd name="T20" fmla="*/ 634 w 656"/>
                <a:gd name="T21" fmla="*/ 110 h 146"/>
                <a:gd name="T22" fmla="*/ 632 w 656"/>
                <a:gd name="T23" fmla="*/ 106 h 146"/>
                <a:gd name="T24" fmla="*/ 632 w 656"/>
                <a:gd name="T25" fmla="*/ 74 h 146"/>
                <a:gd name="T26" fmla="*/ 634 w 656"/>
                <a:gd name="T27" fmla="*/ 76 h 146"/>
                <a:gd name="T28" fmla="*/ 2 w 656"/>
                <a:gd name="T29" fmla="*/ 76 h 146"/>
                <a:gd name="T30" fmla="*/ 0 w 656"/>
                <a:gd name="T31" fmla="*/ 74 h 146"/>
                <a:gd name="T32" fmla="*/ 0 w 656"/>
                <a:gd name="T33" fmla="*/ 4 h 146"/>
                <a:gd name="T34" fmla="*/ 2 w 656"/>
                <a:gd name="T35" fmla="*/ 0 h 146"/>
                <a:gd name="T36" fmla="*/ 6 w 656"/>
                <a:gd name="T37" fmla="*/ 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56" h="146">
                  <a:moveTo>
                    <a:pt x="656" y="100"/>
                  </a:moveTo>
                  <a:lnTo>
                    <a:pt x="634" y="146"/>
                  </a:lnTo>
                  <a:lnTo>
                    <a:pt x="612" y="100"/>
                  </a:lnTo>
                  <a:lnTo>
                    <a:pt x="656" y="100"/>
                  </a:lnTo>
                  <a:close/>
                  <a:moveTo>
                    <a:pt x="6" y="4"/>
                  </a:moveTo>
                  <a:lnTo>
                    <a:pt x="6" y="74"/>
                  </a:lnTo>
                  <a:lnTo>
                    <a:pt x="2" y="70"/>
                  </a:lnTo>
                  <a:lnTo>
                    <a:pt x="634" y="70"/>
                  </a:lnTo>
                  <a:lnTo>
                    <a:pt x="638" y="74"/>
                  </a:lnTo>
                  <a:lnTo>
                    <a:pt x="638" y="106"/>
                  </a:lnTo>
                  <a:lnTo>
                    <a:pt x="634" y="110"/>
                  </a:lnTo>
                  <a:lnTo>
                    <a:pt x="632" y="106"/>
                  </a:lnTo>
                  <a:lnTo>
                    <a:pt x="632" y="74"/>
                  </a:lnTo>
                  <a:lnTo>
                    <a:pt x="634" y="76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22"/>
            <p:cNvSpPr>
              <a:spLocks noEditPoints="1"/>
            </p:cNvSpPr>
            <p:nvPr/>
          </p:nvSpPr>
          <p:spPr bwMode="auto">
            <a:xfrm>
              <a:off x="4349162" y="2471756"/>
              <a:ext cx="2595718" cy="296243"/>
            </a:xfrm>
            <a:custGeom>
              <a:avLst/>
              <a:gdLst>
                <a:gd name="T0" fmla="*/ 1438 w 1438"/>
                <a:gd name="T1" fmla="*/ 100 h 146"/>
                <a:gd name="T2" fmla="*/ 1416 w 1438"/>
                <a:gd name="T3" fmla="*/ 146 h 146"/>
                <a:gd name="T4" fmla="*/ 1392 w 1438"/>
                <a:gd name="T5" fmla="*/ 100 h 146"/>
                <a:gd name="T6" fmla="*/ 1438 w 1438"/>
                <a:gd name="T7" fmla="*/ 100 h 146"/>
                <a:gd name="T8" fmla="*/ 6 w 1438"/>
                <a:gd name="T9" fmla="*/ 4 h 146"/>
                <a:gd name="T10" fmla="*/ 6 w 1438"/>
                <a:gd name="T11" fmla="*/ 74 h 146"/>
                <a:gd name="T12" fmla="*/ 2 w 1438"/>
                <a:gd name="T13" fmla="*/ 70 h 146"/>
                <a:gd name="T14" fmla="*/ 1416 w 1438"/>
                <a:gd name="T15" fmla="*/ 70 h 146"/>
                <a:gd name="T16" fmla="*/ 1420 w 1438"/>
                <a:gd name="T17" fmla="*/ 74 h 146"/>
                <a:gd name="T18" fmla="*/ 1420 w 1438"/>
                <a:gd name="T19" fmla="*/ 106 h 146"/>
                <a:gd name="T20" fmla="*/ 1416 w 1438"/>
                <a:gd name="T21" fmla="*/ 110 h 146"/>
                <a:gd name="T22" fmla="*/ 1414 w 1438"/>
                <a:gd name="T23" fmla="*/ 106 h 146"/>
                <a:gd name="T24" fmla="*/ 1414 w 1438"/>
                <a:gd name="T25" fmla="*/ 74 h 146"/>
                <a:gd name="T26" fmla="*/ 1416 w 1438"/>
                <a:gd name="T27" fmla="*/ 76 h 146"/>
                <a:gd name="T28" fmla="*/ 2 w 1438"/>
                <a:gd name="T29" fmla="*/ 76 h 146"/>
                <a:gd name="T30" fmla="*/ 0 w 1438"/>
                <a:gd name="T31" fmla="*/ 74 h 146"/>
                <a:gd name="T32" fmla="*/ 0 w 1438"/>
                <a:gd name="T33" fmla="*/ 4 h 146"/>
                <a:gd name="T34" fmla="*/ 2 w 1438"/>
                <a:gd name="T35" fmla="*/ 0 h 146"/>
                <a:gd name="T36" fmla="*/ 6 w 1438"/>
                <a:gd name="T37" fmla="*/ 4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38" h="146">
                  <a:moveTo>
                    <a:pt x="1438" y="100"/>
                  </a:moveTo>
                  <a:lnTo>
                    <a:pt x="1416" y="146"/>
                  </a:lnTo>
                  <a:lnTo>
                    <a:pt x="1392" y="100"/>
                  </a:lnTo>
                  <a:lnTo>
                    <a:pt x="1438" y="100"/>
                  </a:lnTo>
                  <a:close/>
                  <a:moveTo>
                    <a:pt x="6" y="4"/>
                  </a:moveTo>
                  <a:lnTo>
                    <a:pt x="6" y="74"/>
                  </a:lnTo>
                  <a:lnTo>
                    <a:pt x="2" y="70"/>
                  </a:lnTo>
                  <a:lnTo>
                    <a:pt x="1416" y="70"/>
                  </a:lnTo>
                  <a:lnTo>
                    <a:pt x="1420" y="74"/>
                  </a:lnTo>
                  <a:lnTo>
                    <a:pt x="1420" y="106"/>
                  </a:lnTo>
                  <a:lnTo>
                    <a:pt x="1416" y="110"/>
                  </a:lnTo>
                  <a:lnTo>
                    <a:pt x="1414" y="106"/>
                  </a:lnTo>
                  <a:lnTo>
                    <a:pt x="1414" y="74"/>
                  </a:lnTo>
                  <a:lnTo>
                    <a:pt x="1416" y="76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3"/>
            <p:cNvSpPr>
              <a:spLocks noChangeArrowheads="1"/>
            </p:cNvSpPr>
            <p:nvPr/>
          </p:nvSpPr>
          <p:spPr bwMode="auto">
            <a:xfrm>
              <a:off x="3869008" y="4127468"/>
              <a:ext cx="1537936" cy="48697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4"/>
            <p:cNvSpPr>
              <a:spLocks noChangeArrowheads="1"/>
            </p:cNvSpPr>
            <p:nvPr/>
          </p:nvSpPr>
          <p:spPr bwMode="auto">
            <a:xfrm>
              <a:off x="3869008" y="4127468"/>
              <a:ext cx="1537936" cy="48697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25"/>
            <p:cNvSpPr>
              <a:spLocks noEditPoints="1"/>
            </p:cNvSpPr>
            <p:nvPr/>
          </p:nvSpPr>
          <p:spPr bwMode="auto">
            <a:xfrm>
              <a:off x="4843757" y="3823109"/>
              <a:ext cx="1595699" cy="182615"/>
            </a:xfrm>
            <a:custGeom>
              <a:avLst/>
              <a:gdLst>
                <a:gd name="T0" fmla="*/ 46 w 884"/>
                <a:gd name="T1" fmla="*/ 90 h 90"/>
                <a:gd name="T2" fmla="*/ 0 w 884"/>
                <a:gd name="T3" fmla="*/ 70 h 90"/>
                <a:gd name="T4" fmla="*/ 46 w 884"/>
                <a:gd name="T5" fmla="*/ 46 h 90"/>
                <a:gd name="T6" fmla="*/ 46 w 884"/>
                <a:gd name="T7" fmla="*/ 90 h 90"/>
                <a:gd name="T8" fmla="*/ 880 w 884"/>
                <a:gd name="T9" fmla="*/ 6 h 90"/>
                <a:gd name="T10" fmla="*/ 40 w 884"/>
                <a:gd name="T11" fmla="*/ 70 h 90"/>
                <a:gd name="T12" fmla="*/ 36 w 884"/>
                <a:gd name="T13" fmla="*/ 68 h 90"/>
                <a:gd name="T14" fmla="*/ 40 w 884"/>
                <a:gd name="T15" fmla="*/ 66 h 90"/>
                <a:gd name="T16" fmla="*/ 880 w 884"/>
                <a:gd name="T17" fmla="*/ 0 h 90"/>
                <a:gd name="T18" fmla="*/ 884 w 884"/>
                <a:gd name="T19" fmla="*/ 4 h 90"/>
                <a:gd name="T20" fmla="*/ 880 w 884"/>
                <a:gd name="T21" fmla="*/ 6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4" h="90">
                  <a:moveTo>
                    <a:pt x="46" y="90"/>
                  </a:moveTo>
                  <a:lnTo>
                    <a:pt x="0" y="70"/>
                  </a:lnTo>
                  <a:lnTo>
                    <a:pt x="46" y="46"/>
                  </a:lnTo>
                  <a:lnTo>
                    <a:pt x="46" y="90"/>
                  </a:lnTo>
                  <a:close/>
                  <a:moveTo>
                    <a:pt x="880" y="6"/>
                  </a:moveTo>
                  <a:lnTo>
                    <a:pt x="40" y="70"/>
                  </a:lnTo>
                  <a:lnTo>
                    <a:pt x="36" y="68"/>
                  </a:lnTo>
                  <a:lnTo>
                    <a:pt x="40" y="66"/>
                  </a:lnTo>
                  <a:lnTo>
                    <a:pt x="880" y="0"/>
                  </a:lnTo>
                  <a:lnTo>
                    <a:pt x="884" y="4"/>
                  </a:lnTo>
                  <a:lnTo>
                    <a:pt x="880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26"/>
            <p:cNvSpPr>
              <a:spLocks noEditPoints="1"/>
            </p:cNvSpPr>
            <p:nvPr/>
          </p:nvSpPr>
          <p:spPr bwMode="auto">
            <a:xfrm>
              <a:off x="5580233" y="3823109"/>
              <a:ext cx="859222" cy="426102"/>
            </a:xfrm>
            <a:custGeom>
              <a:avLst/>
              <a:gdLst>
                <a:gd name="T0" fmla="*/ 50 w 476"/>
                <a:gd name="T1" fmla="*/ 210 h 210"/>
                <a:gd name="T2" fmla="*/ 0 w 476"/>
                <a:gd name="T3" fmla="*/ 208 h 210"/>
                <a:gd name="T4" fmla="*/ 32 w 476"/>
                <a:gd name="T5" fmla="*/ 166 h 210"/>
                <a:gd name="T6" fmla="*/ 50 w 476"/>
                <a:gd name="T7" fmla="*/ 210 h 210"/>
                <a:gd name="T8" fmla="*/ 474 w 476"/>
                <a:gd name="T9" fmla="*/ 6 h 210"/>
                <a:gd name="T10" fmla="*/ 34 w 476"/>
                <a:gd name="T11" fmla="*/ 194 h 210"/>
                <a:gd name="T12" fmla="*/ 30 w 476"/>
                <a:gd name="T13" fmla="*/ 192 h 210"/>
                <a:gd name="T14" fmla="*/ 32 w 476"/>
                <a:gd name="T15" fmla="*/ 188 h 210"/>
                <a:gd name="T16" fmla="*/ 472 w 476"/>
                <a:gd name="T17" fmla="*/ 0 h 210"/>
                <a:gd name="T18" fmla="*/ 476 w 476"/>
                <a:gd name="T19" fmla="*/ 2 h 210"/>
                <a:gd name="T20" fmla="*/ 474 w 476"/>
                <a:gd name="T21" fmla="*/ 6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210">
                  <a:moveTo>
                    <a:pt x="50" y="210"/>
                  </a:moveTo>
                  <a:lnTo>
                    <a:pt x="0" y="208"/>
                  </a:lnTo>
                  <a:lnTo>
                    <a:pt x="32" y="166"/>
                  </a:lnTo>
                  <a:lnTo>
                    <a:pt x="50" y="210"/>
                  </a:lnTo>
                  <a:close/>
                  <a:moveTo>
                    <a:pt x="474" y="6"/>
                  </a:moveTo>
                  <a:lnTo>
                    <a:pt x="34" y="194"/>
                  </a:lnTo>
                  <a:lnTo>
                    <a:pt x="30" y="192"/>
                  </a:lnTo>
                  <a:lnTo>
                    <a:pt x="32" y="188"/>
                  </a:lnTo>
                  <a:lnTo>
                    <a:pt x="472" y="0"/>
                  </a:lnTo>
                  <a:lnTo>
                    <a:pt x="476" y="2"/>
                  </a:lnTo>
                  <a:lnTo>
                    <a:pt x="474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27"/>
            <p:cNvSpPr>
              <a:spLocks noEditPoints="1"/>
            </p:cNvSpPr>
            <p:nvPr/>
          </p:nvSpPr>
          <p:spPr bwMode="auto">
            <a:xfrm>
              <a:off x="6067607" y="3827167"/>
              <a:ext cx="371848" cy="551904"/>
            </a:xfrm>
            <a:custGeom>
              <a:avLst/>
              <a:gdLst>
                <a:gd name="T0" fmla="*/ 44 w 206"/>
                <a:gd name="T1" fmla="*/ 250 h 272"/>
                <a:gd name="T2" fmla="*/ 0 w 206"/>
                <a:gd name="T3" fmla="*/ 272 h 272"/>
                <a:gd name="T4" fmla="*/ 8 w 206"/>
                <a:gd name="T5" fmla="*/ 222 h 272"/>
                <a:gd name="T6" fmla="*/ 44 w 206"/>
                <a:gd name="T7" fmla="*/ 250 h 272"/>
                <a:gd name="T8" fmla="*/ 206 w 206"/>
                <a:gd name="T9" fmla="*/ 4 h 272"/>
                <a:gd name="T10" fmla="*/ 26 w 206"/>
                <a:gd name="T11" fmla="*/ 244 h 272"/>
                <a:gd name="T12" fmla="*/ 20 w 206"/>
                <a:gd name="T13" fmla="*/ 244 h 272"/>
                <a:gd name="T14" fmla="*/ 20 w 206"/>
                <a:gd name="T15" fmla="*/ 240 h 272"/>
                <a:gd name="T16" fmla="*/ 200 w 206"/>
                <a:gd name="T17" fmla="*/ 0 h 272"/>
                <a:gd name="T18" fmla="*/ 204 w 206"/>
                <a:gd name="T19" fmla="*/ 0 h 272"/>
                <a:gd name="T20" fmla="*/ 206 w 206"/>
                <a:gd name="T21" fmla="*/ 4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6" h="272">
                  <a:moveTo>
                    <a:pt x="44" y="250"/>
                  </a:moveTo>
                  <a:lnTo>
                    <a:pt x="0" y="272"/>
                  </a:lnTo>
                  <a:lnTo>
                    <a:pt x="8" y="222"/>
                  </a:lnTo>
                  <a:lnTo>
                    <a:pt x="44" y="250"/>
                  </a:lnTo>
                  <a:close/>
                  <a:moveTo>
                    <a:pt x="206" y="4"/>
                  </a:moveTo>
                  <a:lnTo>
                    <a:pt x="26" y="244"/>
                  </a:lnTo>
                  <a:lnTo>
                    <a:pt x="20" y="244"/>
                  </a:lnTo>
                  <a:lnTo>
                    <a:pt x="20" y="240"/>
                  </a:lnTo>
                  <a:lnTo>
                    <a:pt x="200" y="0"/>
                  </a:lnTo>
                  <a:lnTo>
                    <a:pt x="204" y="0"/>
                  </a:lnTo>
                  <a:lnTo>
                    <a:pt x="20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28"/>
            <p:cNvSpPr>
              <a:spLocks noChangeArrowheads="1"/>
            </p:cNvSpPr>
            <p:nvPr/>
          </p:nvSpPr>
          <p:spPr bwMode="auto">
            <a:xfrm>
              <a:off x="6313099" y="3555274"/>
              <a:ext cx="1220240" cy="5478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29"/>
            <p:cNvSpPr>
              <a:spLocks noChangeArrowheads="1"/>
            </p:cNvSpPr>
            <p:nvPr/>
          </p:nvSpPr>
          <p:spPr bwMode="auto">
            <a:xfrm>
              <a:off x="6313099" y="3555274"/>
              <a:ext cx="1220240" cy="5478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0"/>
            <p:cNvSpPr>
              <a:spLocks noChangeArrowheads="1"/>
            </p:cNvSpPr>
            <p:nvPr/>
          </p:nvSpPr>
          <p:spPr bwMode="auto">
            <a:xfrm>
              <a:off x="5211995" y="4399362"/>
              <a:ext cx="1541546" cy="68582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1"/>
            <p:cNvSpPr>
              <a:spLocks noChangeArrowheads="1"/>
            </p:cNvSpPr>
            <p:nvPr/>
          </p:nvSpPr>
          <p:spPr bwMode="auto">
            <a:xfrm>
              <a:off x="5211995" y="4399362"/>
              <a:ext cx="1541546" cy="68582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32"/>
            <p:cNvSpPr>
              <a:spLocks noChangeArrowheads="1"/>
            </p:cNvSpPr>
            <p:nvPr/>
          </p:nvSpPr>
          <p:spPr bwMode="auto">
            <a:xfrm>
              <a:off x="3226397" y="2057828"/>
              <a:ext cx="2252751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Utiliser les techniques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résolution de problèmes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34"/>
            <p:cNvSpPr>
              <a:spLocks noChangeArrowheads="1"/>
            </p:cNvSpPr>
            <p:nvPr/>
          </p:nvSpPr>
          <p:spPr bwMode="auto">
            <a:xfrm>
              <a:off x="1547664" y="2872987"/>
              <a:ext cx="137547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Apprendre à décrire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problème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55"/>
            <p:cNvSpPr>
              <a:spLocks noChangeArrowheads="1"/>
            </p:cNvSpPr>
            <p:nvPr/>
          </p:nvSpPr>
          <p:spPr bwMode="auto">
            <a:xfrm>
              <a:off x="2609056" y="3936214"/>
              <a:ext cx="1472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techniques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brainstorming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57"/>
            <p:cNvSpPr>
              <a:spLocks noChangeArrowheads="1"/>
            </p:cNvSpPr>
            <p:nvPr/>
          </p:nvSpPr>
          <p:spPr bwMode="auto">
            <a:xfrm>
              <a:off x="3869008" y="4232456"/>
              <a:ext cx="1537936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techniques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questionnement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59"/>
            <p:cNvSpPr>
              <a:spLocks noChangeArrowheads="1"/>
            </p:cNvSpPr>
            <p:nvPr/>
          </p:nvSpPr>
          <p:spPr bwMode="auto">
            <a:xfrm>
              <a:off x="4970114" y="2872987"/>
              <a:ext cx="112998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Rechercher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solutions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61"/>
            <p:cNvSpPr>
              <a:spLocks noChangeArrowheads="1"/>
            </p:cNvSpPr>
            <p:nvPr/>
          </p:nvSpPr>
          <p:spPr bwMode="auto">
            <a:xfrm>
              <a:off x="6215625" y="2872987"/>
              <a:ext cx="1375477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Construire un plan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d’action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63"/>
            <p:cNvSpPr>
              <a:spLocks noChangeArrowheads="1"/>
            </p:cNvSpPr>
            <p:nvPr/>
          </p:nvSpPr>
          <p:spPr bwMode="auto">
            <a:xfrm>
              <a:off x="6313099" y="3664843"/>
              <a:ext cx="122024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élémentaires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65"/>
            <p:cNvSpPr>
              <a:spLocks noChangeArrowheads="1"/>
            </p:cNvSpPr>
            <p:nvPr/>
          </p:nvSpPr>
          <p:spPr bwMode="auto">
            <a:xfrm>
              <a:off x="5211995" y="4534524"/>
              <a:ext cx="1541546" cy="415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niveaux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causes…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34"/>
            <p:cNvSpPr>
              <a:spLocks noChangeArrowheads="1"/>
            </p:cNvSpPr>
            <p:nvPr/>
          </p:nvSpPr>
          <p:spPr bwMode="auto">
            <a:xfrm>
              <a:off x="3053278" y="2872987"/>
              <a:ext cx="1461953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Identifier les causes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possibles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6880853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92996" y="6503989"/>
            <a:ext cx="33351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BASE DE DONNÉES DU FORMATEUR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1988443"/>
            <a:ext cx="5386089" cy="2952725"/>
            <a:chOff x="1907704" y="1988443"/>
            <a:chExt cx="5386089" cy="2952725"/>
          </a:xfrm>
        </p:grpSpPr>
        <p:sp>
          <p:nvSpPr>
            <p:cNvPr id="50" name="AutoShape 3"/>
            <p:cNvSpPr>
              <a:spLocks noChangeAspect="1" noChangeArrowheads="1" noTextEdit="1"/>
            </p:cNvSpPr>
            <p:nvPr/>
          </p:nvSpPr>
          <p:spPr bwMode="auto">
            <a:xfrm>
              <a:off x="1907704" y="1988443"/>
              <a:ext cx="5386089" cy="29527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5"/>
            <p:cNvSpPr>
              <a:spLocks noEditPoints="1"/>
            </p:cNvSpPr>
            <p:nvPr/>
          </p:nvSpPr>
          <p:spPr bwMode="auto">
            <a:xfrm>
              <a:off x="3519290" y="2434221"/>
              <a:ext cx="987000" cy="198614"/>
            </a:xfrm>
            <a:custGeom>
              <a:avLst/>
              <a:gdLst>
                <a:gd name="T0" fmla="*/ 2 w 512"/>
                <a:gd name="T1" fmla="*/ 90 h 90"/>
                <a:gd name="T2" fmla="*/ 2 w 512"/>
                <a:gd name="T3" fmla="*/ 84 h 90"/>
                <a:gd name="T4" fmla="*/ 18 w 512"/>
                <a:gd name="T5" fmla="*/ 80 h 90"/>
                <a:gd name="T6" fmla="*/ 48 w 512"/>
                <a:gd name="T7" fmla="*/ 72 h 90"/>
                <a:gd name="T8" fmla="*/ 32 w 512"/>
                <a:gd name="T9" fmla="*/ 76 h 90"/>
                <a:gd name="T10" fmla="*/ 46 w 512"/>
                <a:gd name="T11" fmla="*/ 68 h 90"/>
                <a:gd name="T12" fmla="*/ 48 w 512"/>
                <a:gd name="T13" fmla="*/ 72 h 90"/>
                <a:gd name="T14" fmla="*/ 66 w 512"/>
                <a:gd name="T15" fmla="*/ 66 h 90"/>
                <a:gd name="T16" fmla="*/ 64 w 512"/>
                <a:gd name="T17" fmla="*/ 62 h 90"/>
                <a:gd name="T18" fmla="*/ 82 w 512"/>
                <a:gd name="T19" fmla="*/ 58 h 90"/>
                <a:gd name="T20" fmla="*/ 112 w 512"/>
                <a:gd name="T21" fmla="*/ 52 h 90"/>
                <a:gd name="T22" fmla="*/ 96 w 512"/>
                <a:gd name="T23" fmla="*/ 54 h 90"/>
                <a:gd name="T24" fmla="*/ 110 w 512"/>
                <a:gd name="T25" fmla="*/ 48 h 90"/>
                <a:gd name="T26" fmla="*/ 112 w 512"/>
                <a:gd name="T27" fmla="*/ 52 h 90"/>
                <a:gd name="T28" fmla="*/ 132 w 512"/>
                <a:gd name="T29" fmla="*/ 46 h 90"/>
                <a:gd name="T30" fmla="*/ 126 w 512"/>
                <a:gd name="T31" fmla="*/ 44 h 90"/>
                <a:gd name="T32" fmla="*/ 130 w 512"/>
                <a:gd name="T33" fmla="*/ 42 h 90"/>
                <a:gd name="T34" fmla="*/ 146 w 512"/>
                <a:gd name="T35" fmla="*/ 40 h 90"/>
                <a:gd name="T36" fmla="*/ 178 w 512"/>
                <a:gd name="T37" fmla="*/ 36 h 90"/>
                <a:gd name="T38" fmla="*/ 162 w 512"/>
                <a:gd name="T39" fmla="*/ 38 h 90"/>
                <a:gd name="T40" fmla="*/ 162 w 512"/>
                <a:gd name="T41" fmla="*/ 34 h 90"/>
                <a:gd name="T42" fmla="*/ 176 w 512"/>
                <a:gd name="T43" fmla="*/ 30 h 90"/>
                <a:gd name="T44" fmla="*/ 178 w 512"/>
                <a:gd name="T45" fmla="*/ 36 h 90"/>
                <a:gd name="T46" fmla="*/ 196 w 512"/>
                <a:gd name="T47" fmla="*/ 32 h 90"/>
                <a:gd name="T48" fmla="*/ 196 w 512"/>
                <a:gd name="T49" fmla="*/ 28 h 90"/>
                <a:gd name="T50" fmla="*/ 212 w 512"/>
                <a:gd name="T51" fmla="*/ 26 h 90"/>
                <a:gd name="T52" fmla="*/ 242 w 512"/>
                <a:gd name="T53" fmla="*/ 22 h 90"/>
                <a:gd name="T54" fmla="*/ 226 w 512"/>
                <a:gd name="T55" fmla="*/ 24 h 90"/>
                <a:gd name="T56" fmla="*/ 242 w 512"/>
                <a:gd name="T57" fmla="*/ 18 h 90"/>
                <a:gd name="T58" fmla="*/ 242 w 512"/>
                <a:gd name="T59" fmla="*/ 22 h 90"/>
                <a:gd name="T60" fmla="*/ 262 w 512"/>
                <a:gd name="T61" fmla="*/ 20 h 90"/>
                <a:gd name="T62" fmla="*/ 260 w 512"/>
                <a:gd name="T63" fmla="*/ 16 h 90"/>
                <a:gd name="T64" fmla="*/ 276 w 512"/>
                <a:gd name="T65" fmla="*/ 16 h 90"/>
                <a:gd name="T66" fmla="*/ 310 w 512"/>
                <a:gd name="T67" fmla="*/ 14 h 90"/>
                <a:gd name="T68" fmla="*/ 292 w 512"/>
                <a:gd name="T69" fmla="*/ 12 h 90"/>
                <a:gd name="T70" fmla="*/ 294 w 512"/>
                <a:gd name="T71" fmla="*/ 10 h 90"/>
                <a:gd name="T72" fmla="*/ 312 w 512"/>
                <a:gd name="T73" fmla="*/ 10 h 90"/>
                <a:gd name="T74" fmla="*/ 342 w 512"/>
                <a:gd name="T75" fmla="*/ 10 h 90"/>
                <a:gd name="T76" fmla="*/ 328 w 512"/>
                <a:gd name="T77" fmla="*/ 10 h 90"/>
                <a:gd name="T78" fmla="*/ 328 w 512"/>
                <a:gd name="T79" fmla="*/ 6 h 90"/>
                <a:gd name="T80" fmla="*/ 342 w 512"/>
                <a:gd name="T81" fmla="*/ 4 h 90"/>
                <a:gd name="T82" fmla="*/ 342 w 512"/>
                <a:gd name="T83" fmla="*/ 10 h 90"/>
                <a:gd name="T84" fmla="*/ 362 w 512"/>
                <a:gd name="T85" fmla="*/ 10 h 90"/>
                <a:gd name="T86" fmla="*/ 360 w 512"/>
                <a:gd name="T87" fmla="*/ 4 h 90"/>
                <a:gd name="T88" fmla="*/ 378 w 512"/>
                <a:gd name="T89" fmla="*/ 4 h 90"/>
                <a:gd name="T90" fmla="*/ 410 w 512"/>
                <a:gd name="T91" fmla="*/ 6 h 90"/>
                <a:gd name="T92" fmla="*/ 392 w 512"/>
                <a:gd name="T93" fmla="*/ 4 h 90"/>
                <a:gd name="T94" fmla="*/ 410 w 512"/>
                <a:gd name="T95" fmla="*/ 0 h 90"/>
                <a:gd name="T96" fmla="*/ 410 w 512"/>
                <a:gd name="T97" fmla="*/ 6 h 90"/>
                <a:gd name="T98" fmla="*/ 428 w 512"/>
                <a:gd name="T99" fmla="*/ 4 h 90"/>
                <a:gd name="T100" fmla="*/ 428 w 512"/>
                <a:gd name="T101" fmla="*/ 0 h 90"/>
                <a:gd name="T102" fmla="*/ 446 w 512"/>
                <a:gd name="T103" fmla="*/ 2 h 90"/>
                <a:gd name="T104" fmla="*/ 476 w 512"/>
                <a:gd name="T105" fmla="*/ 4 h 90"/>
                <a:gd name="T106" fmla="*/ 462 w 512"/>
                <a:gd name="T107" fmla="*/ 4 h 90"/>
                <a:gd name="T108" fmla="*/ 462 w 512"/>
                <a:gd name="T109" fmla="*/ 0 h 90"/>
                <a:gd name="T110" fmla="*/ 476 w 512"/>
                <a:gd name="T111" fmla="*/ 0 h 90"/>
                <a:gd name="T112" fmla="*/ 476 w 512"/>
                <a:gd name="T113" fmla="*/ 4 h 90"/>
                <a:gd name="T114" fmla="*/ 496 w 512"/>
                <a:gd name="T115" fmla="*/ 4 h 90"/>
                <a:gd name="T116" fmla="*/ 496 w 512"/>
                <a:gd name="T117" fmla="*/ 0 h 90"/>
                <a:gd name="T118" fmla="*/ 512 w 512"/>
                <a:gd name="T119" fmla="*/ 2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12" h="90">
                  <a:moveTo>
                    <a:pt x="18" y="84"/>
                  </a:moveTo>
                  <a:lnTo>
                    <a:pt x="2" y="90"/>
                  </a:lnTo>
                  <a:lnTo>
                    <a:pt x="0" y="88"/>
                  </a:lnTo>
                  <a:lnTo>
                    <a:pt x="2" y="84"/>
                  </a:lnTo>
                  <a:lnTo>
                    <a:pt x="14" y="80"/>
                  </a:lnTo>
                  <a:lnTo>
                    <a:pt x="18" y="80"/>
                  </a:lnTo>
                  <a:lnTo>
                    <a:pt x="18" y="84"/>
                  </a:lnTo>
                  <a:close/>
                  <a:moveTo>
                    <a:pt x="48" y="72"/>
                  </a:moveTo>
                  <a:lnTo>
                    <a:pt x="36" y="78"/>
                  </a:lnTo>
                  <a:lnTo>
                    <a:pt x="32" y="76"/>
                  </a:lnTo>
                  <a:lnTo>
                    <a:pt x="34" y="72"/>
                  </a:lnTo>
                  <a:lnTo>
                    <a:pt x="46" y="68"/>
                  </a:lnTo>
                  <a:lnTo>
                    <a:pt x="50" y="70"/>
                  </a:lnTo>
                  <a:lnTo>
                    <a:pt x="48" y="72"/>
                  </a:lnTo>
                  <a:close/>
                  <a:moveTo>
                    <a:pt x="80" y="62"/>
                  </a:moveTo>
                  <a:lnTo>
                    <a:pt x="66" y="66"/>
                  </a:lnTo>
                  <a:lnTo>
                    <a:pt x="64" y="64"/>
                  </a:lnTo>
                  <a:lnTo>
                    <a:pt x="64" y="62"/>
                  </a:lnTo>
                  <a:lnTo>
                    <a:pt x="78" y="56"/>
                  </a:lnTo>
                  <a:lnTo>
                    <a:pt x="82" y="58"/>
                  </a:lnTo>
                  <a:lnTo>
                    <a:pt x="80" y="62"/>
                  </a:lnTo>
                  <a:close/>
                  <a:moveTo>
                    <a:pt x="112" y="52"/>
                  </a:moveTo>
                  <a:lnTo>
                    <a:pt x="98" y="56"/>
                  </a:lnTo>
                  <a:lnTo>
                    <a:pt x="96" y="54"/>
                  </a:lnTo>
                  <a:lnTo>
                    <a:pt x="98" y="52"/>
                  </a:lnTo>
                  <a:lnTo>
                    <a:pt x="110" y="48"/>
                  </a:lnTo>
                  <a:lnTo>
                    <a:pt x="114" y="50"/>
                  </a:lnTo>
                  <a:lnTo>
                    <a:pt x="112" y="52"/>
                  </a:lnTo>
                  <a:close/>
                  <a:moveTo>
                    <a:pt x="144" y="44"/>
                  </a:moveTo>
                  <a:lnTo>
                    <a:pt x="132" y="46"/>
                  </a:lnTo>
                  <a:lnTo>
                    <a:pt x="130" y="46"/>
                  </a:lnTo>
                  <a:lnTo>
                    <a:pt x="126" y="44"/>
                  </a:lnTo>
                  <a:lnTo>
                    <a:pt x="128" y="42"/>
                  </a:lnTo>
                  <a:lnTo>
                    <a:pt x="130" y="42"/>
                  </a:lnTo>
                  <a:lnTo>
                    <a:pt x="144" y="38"/>
                  </a:lnTo>
                  <a:lnTo>
                    <a:pt x="146" y="40"/>
                  </a:lnTo>
                  <a:lnTo>
                    <a:pt x="144" y="44"/>
                  </a:lnTo>
                  <a:close/>
                  <a:moveTo>
                    <a:pt x="178" y="36"/>
                  </a:moveTo>
                  <a:lnTo>
                    <a:pt x="170" y="36"/>
                  </a:lnTo>
                  <a:lnTo>
                    <a:pt x="162" y="38"/>
                  </a:lnTo>
                  <a:lnTo>
                    <a:pt x="160" y="36"/>
                  </a:lnTo>
                  <a:lnTo>
                    <a:pt x="162" y="34"/>
                  </a:lnTo>
                  <a:lnTo>
                    <a:pt x="170" y="32"/>
                  </a:lnTo>
                  <a:lnTo>
                    <a:pt x="176" y="30"/>
                  </a:lnTo>
                  <a:lnTo>
                    <a:pt x="178" y="34"/>
                  </a:lnTo>
                  <a:lnTo>
                    <a:pt x="178" y="36"/>
                  </a:lnTo>
                  <a:close/>
                  <a:moveTo>
                    <a:pt x="210" y="28"/>
                  </a:moveTo>
                  <a:lnTo>
                    <a:pt x="196" y="32"/>
                  </a:lnTo>
                  <a:lnTo>
                    <a:pt x="192" y="30"/>
                  </a:lnTo>
                  <a:lnTo>
                    <a:pt x="196" y="28"/>
                  </a:lnTo>
                  <a:lnTo>
                    <a:pt x="208" y="24"/>
                  </a:lnTo>
                  <a:lnTo>
                    <a:pt x="212" y="26"/>
                  </a:lnTo>
                  <a:lnTo>
                    <a:pt x="210" y="28"/>
                  </a:lnTo>
                  <a:close/>
                  <a:moveTo>
                    <a:pt x="242" y="22"/>
                  </a:moveTo>
                  <a:lnTo>
                    <a:pt x="228" y="26"/>
                  </a:lnTo>
                  <a:lnTo>
                    <a:pt x="226" y="24"/>
                  </a:lnTo>
                  <a:lnTo>
                    <a:pt x="228" y="20"/>
                  </a:lnTo>
                  <a:lnTo>
                    <a:pt x="242" y="18"/>
                  </a:lnTo>
                  <a:lnTo>
                    <a:pt x="244" y="20"/>
                  </a:lnTo>
                  <a:lnTo>
                    <a:pt x="242" y="22"/>
                  </a:lnTo>
                  <a:close/>
                  <a:moveTo>
                    <a:pt x="276" y="18"/>
                  </a:moveTo>
                  <a:lnTo>
                    <a:pt x="262" y="20"/>
                  </a:lnTo>
                  <a:lnTo>
                    <a:pt x="258" y="18"/>
                  </a:lnTo>
                  <a:lnTo>
                    <a:pt x="260" y="16"/>
                  </a:lnTo>
                  <a:lnTo>
                    <a:pt x="276" y="12"/>
                  </a:lnTo>
                  <a:lnTo>
                    <a:pt x="276" y="16"/>
                  </a:lnTo>
                  <a:lnTo>
                    <a:pt x="276" y="18"/>
                  </a:lnTo>
                  <a:close/>
                  <a:moveTo>
                    <a:pt x="310" y="14"/>
                  </a:moveTo>
                  <a:lnTo>
                    <a:pt x="294" y="16"/>
                  </a:lnTo>
                  <a:lnTo>
                    <a:pt x="292" y="12"/>
                  </a:lnTo>
                  <a:lnTo>
                    <a:pt x="294" y="10"/>
                  </a:lnTo>
                  <a:lnTo>
                    <a:pt x="294" y="10"/>
                  </a:lnTo>
                  <a:lnTo>
                    <a:pt x="308" y="10"/>
                  </a:lnTo>
                  <a:lnTo>
                    <a:pt x="312" y="10"/>
                  </a:lnTo>
                  <a:lnTo>
                    <a:pt x="310" y="14"/>
                  </a:lnTo>
                  <a:close/>
                  <a:moveTo>
                    <a:pt x="342" y="10"/>
                  </a:moveTo>
                  <a:lnTo>
                    <a:pt x="338" y="10"/>
                  </a:lnTo>
                  <a:lnTo>
                    <a:pt x="328" y="10"/>
                  </a:lnTo>
                  <a:lnTo>
                    <a:pt x="326" y="10"/>
                  </a:lnTo>
                  <a:lnTo>
                    <a:pt x="328" y="6"/>
                  </a:lnTo>
                  <a:lnTo>
                    <a:pt x="338" y="6"/>
                  </a:lnTo>
                  <a:lnTo>
                    <a:pt x="342" y="4"/>
                  </a:lnTo>
                  <a:lnTo>
                    <a:pt x="344" y="8"/>
                  </a:lnTo>
                  <a:lnTo>
                    <a:pt x="342" y="10"/>
                  </a:lnTo>
                  <a:close/>
                  <a:moveTo>
                    <a:pt x="374" y="8"/>
                  </a:moveTo>
                  <a:lnTo>
                    <a:pt x="362" y="10"/>
                  </a:lnTo>
                  <a:lnTo>
                    <a:pt x="358" y="6"/>
                  </a:lnTo>
                  <a:lnTo>
                    <a:pt x="360" y="4"/>
                  </a:lnTo>
                  <a:lnTo>
                    <a:pt x="374" y="2"/>
                  </a:lnTo>
                  <a:lnTo>
                    <a:pt x="378" y="4"/>
                  </a:lnTo>
                  <a:lnTo>
                    <a:pt x="374" y="8"/>
                  </a:lnTo>
                  <a:close/>
                  <a:moveTo>
                    <a:pt x="410" y="6"/>
                  </a:moveTo>
                  <a:lnTo>
                    <a:pt x="394" y="6"/>
                  </a:lnTo>
                  <a:lnTo>
                    <a:pt x="392" y="4"/>
                  </a:lnTo>
                  <a:lnTo>
                    <a:pt x="394" y="0"/>
                  </a:lnTo>
                  <a:lnTo>
                    <a:pt x="410" y="0"/>
                  </a:lnTo>
                  <a:lnTo>
                    <a:pt x="410" y="2"/>
                  </a:lnTo>
                  <a:lnTo>
                    <a:pt x="410" y="6"/>
                  </a:lnTo>
                  <a:close/>
                  <a:moveTo>
                    <a:pt x="442" y="4"/>
                  </a:moveTo>
                  <a:lnTo>
                    <a:pt x="428" y="4"/>
                  </a:lnTo>
                  <a:lnTo>
                    <a:pt x="426" y="2"/>
                  </a:lnTo>
                  <a:lnTo>
                    <a:pt x="428" y="0"/>
                  </a:lnTo>
                  <a:lnTo>
                    <a:pt x="442" y="0"/>
                  </a:lnTo>
                  <a:lnTo>
                    <a:pt x="446" y="2"/>
                  </a:lnTo>
                  <a:lnTo>
                    <a:pt x="442" y="4"/>
                  </a:lnTo>
                  <a:close/>
                  <a:moveTo>
                    <a:pt x="476" y="4"/>
                  </a:moveTo>
                  <a:lnTo>
                    <a:pt x="470" y="4"/>
                  </a:lnTo>
                  <a:lnTo>
                    <a:pt x="462" y="4"/>
                  </a:lnTo>
                  <a:lnTo>
                    <a:pt x="460" y="0"/>
                  </a:lnTo>
                  <a:lnTo>
                    <a:pt x="462" y="0"/>
                  </a:lnTo>
                  <a:lnTo>
                    <a:pt x="470" y="0"/>
                  </a:lnTo>
                  <a:lnTo>
                    <a:pt x="476" y="0"/>
                  </a:lnTo>
                  <a:lnTo>
                    <a:pt x="478" y="0"/>
                  </a:lnTo>
                  <a:lnTo>
                    <a:pt x="476" y="4"/>
                  </a:lnTo>
                  <a:close/>
                  <a:moveTo>
                    <a:pt x="510" y="4"/>
                  </a:moveTo>
                  <a:lnTo>
                    <a:pt x="496" y="4"/>
                  </a:lnTo>
                  <a:lnTo>
                    <a:pt x="492" y="2"/>
                  </a:lnTo>
                  <a:lnTo>
                    <a:pt x="496" y="0"/>
                  </a:lnTo>
                  <a:lnTo>
                    <a:pt x="510" y="0"/>
                  </a:lnTo>
                  <a:lnTo>
                    <a:pt x="512" y="2"/>
                  </a:lnTo>
                  <a:lnTo>
                    <a:pt x="5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6"/>
            <p:cNvSpPr>
              <a:spLocks noEditPoints="1"/>
            </p:cNvSpPr>
            <p:nvPr/>
          </p:nvSpPr>
          <p:spPr bwMode="auto">
            <a:xfrm>
              <a:off x="2775184" y="2637248"/>
              <a:ext cx="717117" cy="767973"/>
            </a:xfrm>
            <a:custGeom>
              <a:avLst/>
              <a:gdLst>
                <a:gd name="T0" fmla="*/ 6 w 372"/>
                <a:gd name="T1" fmla="*/ 346 h 348"/>
                <a:gd name="T2" fmla="*/ 2 w 372"/>
                <a:gd name="T3" fmla="*/ 344 h 348"/>
                <a:gd name="T4" fmla="*/ 10 w 372"/>
                <a:gd name="T5" fmla="*/ 332 h 348"/>
                <a:gd name="T6" fmla="*/ 14 w 372"/>
                <a:gd name="T7" fmla="*/ 316 h 348"/>
                <a:gd name="T8" fmla="*/ 22 w 372"/>
                <a:gd name="T9" fmla="*/ 298 h 348"/>
                <a:gd name="T10" fmla="*/ 32 w 372"/>
                <a:gd name="T11" fmla="*/ 284 h 348"/>
                <a:gd name="T12" fmla="*/ 34 w 372"/>
                <a:gd name="T13" fmla="*/ 270 h 348"/>
                <a:gd name="T14" fmla="*/ 56 w 372"/>
                <a:gd name="T15" fmla="*/ 244 h 348"/>
                <a:gd name="T16" fmla="*/ 44 w 372"/>
                <a:gd name="T17" fmla="*/ 254 h 348"/>
                <a:gd name="T18" fmla="*/ 56 w 372"/>
                <a:gd name="T19" fmla="*/ 244 h 348"/>
                <a:gd name="T20" fmla="*/ 68 w 372"/>
                <a:gd name="T21" fmla="*/ 228 h 348"/>
                <a:gd name="T22" fmla="*/ 70 w 372"/>
                <a:gd name="T23" fmla="*/ 216 h 348"/>
                <a:gd name="T24" fmla="*/ 76 w 372"/>
                <a:gd name="T25" fmla="*/ 216 h 348"/>
                <a:gd name="T26" fmla="*/ 88 w 372"/>
                <a:gd name="T27" fmla="*/ 202 h 348"/>
                <a:gd name="T28" fmla="*/ 90 w 372"/>
                <a:gd name="T29" fmla="*/ 192 h 348"/>
                <a:gd name="T30" fmla="*/ 96 w 372"/>
                <a:gd name="T31" fmla="*/ 192 h 348"/>
                <a:gd name="T32" fmla="*/ 110 w 372"/>
                <a:gd name="T33" fmla="*/ 176 h 348"/>
                <a:gd name="T34" fmla="*/ 110 w 372"/>
                <a:gd name="T35" fmla="*/ 170 h 348"/>
                <a:gd name="T36" fmla="*/ 120 w 372"/>
                <a:gd name="T37" fmla="*/ 166 h 348"/>
                <a:gd name="T38" fmla="*/ 134 w 372"/>
                <a:gd name="T39" fmla="*/ 154 h 348"/>
                <a:gd name="T40" fmla="*/ 132 w 372"/>
                <a:gd name="T41" fmla="*/ 148 h 348"/>
                <a:gd name="T42" fmla="*/ 144 w 372"/>
                <a:gd name="T43" fmla="*/ 144 h 348"/>
                <a:gd name="T44" fmla="*/ 158 w 372"/>
                <a:gd name="T45" fmla="*/ 130 h 348"/>
                <a:gd name="T46" fmla="*/ 156 w 372"/>
                <a:gd name="T47" fmla="*/ 126 h 348"/>
                <a:gd name="T48" fmla="*/ 170 w 372"/>
                <a:gd name="T49" fmla="*/ 122 h 348"/>
                <a:gd name="T50" fmla="*/ 184 w 372"/>
                <a:gd name="T51" fmla="*/ 110 h 348"/>
                <a:gd name="T52" fmla="*/ 184 w 372"/>
                <a:gd name="T53" fmla="*/ 104 h 348"/>
                <a:gd name="T54" fmla="*/ 196 w 372"/>
                <a:gd name="T55" fmla="*/ 102 h 348"/>
                <a:gd name="T56" fmla="*/ 212 w 372"/>
                <a:gd name="T57" fmla="*/ 90 h 348"/>
                <a:gd name="T58" fmla="*/ 210 w 372"/>
                <a:gd name="T59" fmla="*/ 86 h 348"/>
                <a:gd name="T60" fmla="*/ 224 w 372"/>
                <a:gd name="T61" fmla="*/ 82 h 348"/>
                <a:gd name="T62" fmla="*/ 240 w 372"/>
                <a:gd name="T63" fmla="*/ 72 h 348"/>
                <a:gd name="T64" fmla="*/ 240 w 372"/>
                <a:gd name="T65" fmla="*/ 68 h 348"/>
                <a:gd name="T66" fmla="*/ 252 w 372"/>
                <a:gd name="T67" fmla="*/ 64 h 348"/>
                <a:gd name="T68" fmla="*/ 268 w 372"/>
                <a:gd name="T69" fmla="*/ 54 h 348"/>
                <a:gd name="T70" fmla="*/ 270 w 372"/>
                <a:gd name="T71" fmla="*/ 50 h 348"/>
                <a:gd name="T72" fmla="*/ 282 w 372"/>
                <a:gd name="T73" fmla="*/ 48 h 348"/>
                <a:gd name="T74" fmla="*/ 298 w 372"/>
                <a:gd name="T75" fmla="*/ 40 h 348"/>
                <a:gd name="T76" fmla="*/ 302 w 372"/>
                <a:gd name="T77" fmla="*/ 32 h 348"/>
                <a:gd name="T78" fmla="*/ 310 w 372"/>
                <a:gd name="T79" fmla="*/ 32 h 348"/>
                <a:gd name="T80" fmla="*/ 328 w 372"/>
                <a:gd name="T81" fmla="*/ 24 h 348"/>
                <a:gd name="T82" fmla="*/ 334 w 372"/>
                <a:gd name="T83" fmla="*/ 14 h 348"/>
                <a:gd name="T84" fmla="*/ 342 w 372"/>
                <a:gd name="T85" fmla="*/ 18 h 348"/>
                <a:gd name="T86" fmla="*/ 358 w 372"/>
                <a:gd name="T87" fmla="*/ 10 h 348"/>
                <a:gd name="T88" fmla="*/ 370 w 372"/>
                <a:gd name="T89" fmla="*/ 0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" h="348">
                  <a:moveTo>
                    <a:pt x="10" y="332"/>
                  </a:moveTo>
                  <a:lnTo>
                    <a:pt x="6" y="344"/>
                  </a:lnTo>
                  <a:lnTo>
                    <a:pt x="6" y="346"/>
                  </a:lnTo>
                  <a:lnTo>
                    <a:pt x="2" y="348"/>
                  </a:lnTo>
                  <a:lnTo>
                    <a:pt x="0" y="344"/>
                  </a:lnTo>
                  <a:lnTo>
                    <a:pt x="2" y="344"/>
                  </a:lnTo>
                  <a:lnTo>
                    <a:pt x="6" y="330"/>
                  </a:lnTo>
                  <a:lnTo>
                    <a:pt x="8" y="328"/>
                  </a:lnTo>
                  <a:lnTo>
                    <a:pt x="10" y="332"/>
                  </a:lnTo>
                  <a:close/>
                  <a:moveTo>
                    <a:pt x="24" y="300"/>
                  </a:moveTo>
                  <a:lnTo>
                    <a:pt x="16" y="316"/>
                  </a:lnTo>
                  <a:lnTo>
                    <a:pt x="14" y="316"/>
                  </a:lnTo>
                  <a:lnTo>
                    <a:pt x="14" y="312"/>
                  </a:lnTo>
                  <a:lnTo>
                    <a:pt x="18" y="298"/>
                  </a:lnTo>
                  <a:lnTo>
                    <a:pt x="22" y="298"/>
                  </a:lnTo>
                  <a:lnTo>
                    <a:pt x="24" y="300"/>
                  </a:lnTo>
                  <a:close/>
                  <a:moveTo>
                    <a:pt x="38" y="272"/>
                  </a:moveTo>
                  <a:lnTo>
                    <a:pt x="32" y="284"/>
                  </a:lnTo>
                  <a:lnTo>
                    <a:pt x="28" y="286"/>
                  </a:lnTo>
                  <a:lnTo>
                    <a:pt x="28" y="282"/>
                  </a:lnTo>
                  <a:lnTo>
                    <a:pt x="34" y="270"/>
                  </a:lnTo>
                  <a:lnTo>
                    <a:pt x="38" y="268"/>
                  </a:lnTo>
                  <a:lnTo>
                    <a:pt x="38" y="272"/>
                  </a:lnTo>
                  <a:close/>
                  <a:moveTo>
                    <a:pt x="56" y="244"/>
                  </a:moveTo>
                  <a:lnTo>
                    <a:pt x="50" y="254"/>
                  </a:lnTo>
                  <a:lnTo>
                    <a:pt x="44" y="256"/>
                  </a:lnTo>
                  <a:lnTo>
                    <a:pt x="44" y="254"/>
                  </a:lnTo>
                  <a:lnTo>
                    <a:pt x="52" y="240"/>
                  </a:lnTo>
                  <a:lnTo>
                    <a:pt x="56" y="240"/>
                  </a:lnTo>
                  <a:lnTo>
                    <a:pt x="56" y="244"/>
                  </a:lnTo>
                  <a:close/>
                  <a:moveTo>
                    <a:pt x="76" y="216"/>
                  </a:moveTo>
                  <a:lnTo>
                    <a:pt x="74" y="218"/>
                  </a:lnTo>
                  <a:lnTo>
                    <a:pt x="68" y="228"/>
                  </a:lnTo>
                  <a:lnTo>
                    <a:pt x="64" y="228"/>
                  </a:lnTo>
                  <a:lnTo>
                    <a:pt x="64" y="226"/>
                  </a:lnTo>
                  <a:lnTo>
                    <a:pt x="70" y="216"/>
                  </a:lnTo>
                  <a:lnTo>
                    <a:pt x="72" y="214"/>
                  </a:lnTo>
                  <a:lnTo>
                    <a:pt x="76" y="212"/>
                  </a:lnTo>
                  <a:lnTo>
                    <a:pt x="76" y="216"/>
                  </a:lnTo>
                  <a:close/>
                  <a:moveTo>
                    <a:pt x="96" y="192"/>
                  </a:moveTo>
                  <a:lnTo>
                    <a:pt x="94" y="196"/>
                  </a:lnTo>
                  <a:lnTo>
                    <a:pt x="88" y="202"/>
                  </a:lnTo>
                  <a:lnTo>
                    <a:pt x="86" y="202"/>
                  </a:lnTo>
                  <a:lnTo>
                    <a:pt x="84" y="200"/>
                  </a:lnTo>
                  <a:lnTo>
                    <a:pt x="90" y="192"/>
                  </a:lnTo>
                  <a:lnTo>
                    <a:pt x="94" y="188"/>
                  </a:lnTo>
                  <a:lnTo>
                    <a:pt x="96" y="188"/>
                  </a:lnTo>
                  <a:lnTo>
                    <a:pt x="96" y="192"/>
                  </a:lnTo>
                  <a:close/>
                  <a:moveTo>
                    <a:pt x="120" y="166"/>
                  </a:moveTo>
                  <a:lnTo>
                    <a:pt x="112" y="174"/>
                  </a:lnTo>
                  <a:lnTo>
                    <a:pt x="110" y="176"/>
                  </a:lnTo>
                  <a:lnTo>
                    <a:pt x="106" y="176"/>
                  </a:lnTo>
                  <a:lnTo>
                    <a:pt x="106" y="174"/>
                  </a:lnTo>
                  <a:lnTo>
                    <a:pt x="110" y="170"/>
                  </a:lnTo>
                  <a:lnTo>
                    <a:pt x="116" y="164"/>
                  </a:lnTo>
                  <a:lnTo>
                    <a:pt x="120" y="164"/>
                  </a:lnTo>
                  <a:lnTo>
                    <a:pt x="120" y="166"/>
                  </a:lnTo>
                  <a:close/>
                  <a:moveTo>
                    <a:pt x="144" y="144"/>
                  </a:moveTo>
                  <a:lnTo>
                    <a:pt x="136" y="150"/>
                  </a:lnTo>
                  <a:lnTo>
                    <a:pt x="134" y="154"/>
                  </a:lnTo>
                  <a:lnTo>
                    <a:pt x="130" y="154"/>
                  </a:lnTo>
                  <a:lnTo>
                    <a:pt x="130" y="150"/>
                  </a:lnTo>
                  <a:lnTo>
                    <a:pt x="132" y="148"/>
                  </a:lnTo>
                  <a:lnTo>
                    <a:pt x="140" y="140"/>
                  </a:lnTo>
                  <a:lnTo>
                    <a:pt x="144" y="140"/>
                  </a:lnTo>
                  <a:lnTo>
                    <a:pt x="144" y="144"/>
                  </a:lnTo>
                  <a:close/>
                  <a:moveTo>
                    <a:pt x="170" y="122"/>
                  </a:moveTo>
                  <a:lnTo>
                    <a:pt x="160" y="130"/>
                  </a:lnTo>
                  <a:lnTo>
                    <a:pt x="158" y="130"/>
                  </a:lnTo>
                  <a:lnTo>
                    <a:pt x="156" y="130"/>
                  </a:lnTo>
                  <a:lnTo>
                    <a:pt x="156" y="128"/>
                  </a:lnTo>
                  <a:lnTo>
                    <a:pt x="156" y="126"/>
                  </a:lnTo>
                  <a:lnTo>
                    <a:pt x="166" y="118"/>
                  </a:lnTo>
                  <a:lnTo>
                    <a:pt x="170" y="120"/>
                  </a:lnTo>
                  <a:lnTo>
                    <a:pt x="170" y="122"/>
                  </a:lnTo>
                  <a:close/>
                  <a:moveTo>
                    <a:pt x="196" y="102"/>
                  </a:moveTo>
                  <a:lnTo>
                    <a:pt x="186" y="110"/>
                  </a:lnTo>
                  <a:lnTo>
                    <a:pt x="184" y="110"/>
                  </a:lnTo>
                  <a:lnTo>
                    <a:pt x="182" y="110"/>
                  </a:lnTo>
                  <a:lnTo>
                    <a:pt x="182" y="106"/>
                  </a:lnTo>
                  <a:lnTo>
                    <a:pt x="184" y="104"/>
                  </a:lnTo>
                  <a:lnTo>
                    <a:pt x="194" y="98"/>
                  </a:lnTo>
                  <a:lnTo>
                    <a:pt x="198" y="98"/>
                  </a:lnTo>
                  <a:lnTo>
                    <a:pt x="196" y="102"/>
                  </a:lnTo>
                  <a:close/>
                  <a:moveTo>
                    <a:pt x="224" y="82"/>
                  </a:moveTo>
                  <a:lnTo>
                    <a:pt x="214" y="90"/>
                  </a:lnTo>
                  <a:lnTo>
                    <a:pt x="212" y="90"/>
                  </a:lnTo>
                  <a:lnTo>
                    <a:pt x="210" y="90"/>
                  </a:lnTo>
                  <a:lnTo>
                    <a:pt x="210" y="86"/>
                  </a:lnTo>
                  <a:lnTo>
                    <a:pt x="210" y="86"/>
                  </a:lnTo>
                  <a:lnTo>
                    <a:pt x="220" y="78"/>
                  </a:lnTo>
                  <a:lnTo>
                    <a:pt x="224" y="78"/>
                  </a:lnTo>
                  <a:lnTo>
                    <a:pt x="224" y="82"/>
                  </a:lnTo>
                  <a:close/>
                  <a:moveTo>
                    <a:pt x="252" y="64"/>
                  </a:moveTo>
                  <a:lnTo>
                    <a:pt x="242" y="70"/>
                  </a:lnTo>
                  <a:lnTo>
                    <a:pt x="240" y="72"/>
                  </a:lnTo>
                  <a:lnTo>
                    <a:pt x="236" y="72"/>
                  </a:lnTo>
                  <a:lnTo>
                    <a:pt x="236" y="68"/>
                  </a:lnTo>
                  <a:lnTo>
                    <a:pt x="240" y="68"/>
                  </a:lnTo>
                  <a:lnTo>
                    <a:pt x="250" y="60"/>
                  </a:lnTo>
                  <a:lnTo>
                    <a:pt x="254" y="60"/>
                  </a:lnTo>
                  <a:lnTo>
                    <a:pt x="252" y="64"/>
                  </a:lnTo>
                  <a:close/>
                  <a:moveTo>
                    <a:pt x="282" y="48"/>
                  </a:moveTo>
                  <a:lnTo>
                    <a:pt x="272" y="52"/>
                  </a:lnTo>
                  <a:lnTo>
                    <a:pt x="268" y="54"/>
                  </a:lnTo>
                  <a:lnTo>
                    <a:pt x="264" y="54"/>
                  </a:lnTo>
                  <a:lnTo>
                    <a:pt x="266" y="50"/>
                  </a:lnTo>
                  <a:lnTo>
                    <a:pt x="270" y="50"/>
                  </a:lnTo>
                  <a:lnTo>
                    <a:pt x="280" y="44"/>
                  </a:lnTo>
                  <a:lnTo>
                    <a:pt x="282" y="44"/>
                  </a:lnTo>
                  <a:lnTo>
                    <a:pt x="282" y="48"/>
                  </a:lnTo>
                  <a:close/>
                  <a:moveTo>
                    <a:pt x="310" y="32"/>
                  </a:moveTo>
                  <a:lnTo>
                    <a:pt x="304" y="36"/>
                  </a:lnTo>
                  <a:lnTo>
                    <a:pt x="298" y="40"/>
                  </a:lnTo>
                  <a:lnTo>
                    <a:pt x="294" y="38"/>
                  </a:lnTo>
                  <a:lnTo>
                    <a:pt x="296" y="34"/>
                  </a:lnTo>
                  <a:lnTo>
                    <a:pt x="302" y="32"/>
                  </a:lnTo>
                  <a:lnTo>
                    <a:pt x="308" y="28"/>
                  </a:lnTo>
                  <a:lnTo>
                    <a:pt x="312" y="30"/>
                  </a:lnTo>
                  <a:lnTo>
                    <a:pt x="310" y="32"/>
                  </a:lnTo>
                  <a:close/>
                  <a:moveTo>
                    <a:pt x="342" y="18"/>
                  </a:moveTo>
                  <a:lnTo>
                    <a:pt x="336" y="20"/>
                  </a:lnTo>
                  <a:lnTo>
                    <a:pt x="328" y="24"/>
                  </a:lnTo>
                  <a:lnTo>
                    <a:pt x="326" y="24"/>
                  </a:lnTo>
                  <a:lnTo>
                    <a:pt x="326" y="20"/>
                  </a:lnTo>
                  <a:lnTo>
                    <a:pt x="334" y="14"/>
                  </a:lnTo>
                  <a:lnTo>
                    <a:pt x="338" y="14"/>
                  </a:lnTo>
                  <a:lnTo>
                    <a:pt x="342" y="14"/>
                  </a:lnTo>
                  <a:lnTo>
                    <a:pt x="342" y="18"/>
                  </a:lnTo>
                  <a:close/>
                  <a:moveTo>
                    <a:pt x="370" y="4"/>
                  </a:moveTo>
                  <a:lnTo>
                    <a:pt x="370" y="6"/>
                  </a:lnTo>
                  <a:lnTo>
                    <a:pt x="358" y="10"/>
                  </a:lnTo>
                  <a:lnTo>
                    <a:pt x="354" y="8"/>
                  </a:lnTo>
                  <a:lnTo>
                    <a:pt x="356" y="6"/>
                  </a:lnTo>
                  <a:lnTo>
                    <a:pt x="370" y="0"/>
                  </a:lnTo>
                  <a:lnTo>
                    <a:pt x="372" y="0"/>
                  </a:lnTo>
                  <a:lnTo>
                    <a:pt x="37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7"/>
            <p:cNvSpPr>
              <a:spLocks noEditPoints="1"/>
            </p:cNvSpPr>
            <p:nvPr/>
          </p:nvSpPr>
          <p:spPr bwMode="auto">
            <a:xfrm>
              <a:off x="2744341" y="3431703"/>
              <a:ext cx="412535" cy="988655"/>
            </a:xfrm>
            <a:custGeom>
              <a:avLst/>
              <a:gdLst>
                <a:gd name="T0" fmla="*/ 212 w 214"/>
                <a:gd name="T1" fmla="*/ 444 h 448"/>
                <a:gd name="T2" fmla="*/ 200 w 214"/>
                <a:gd name="T3" fmla="*/ 442 h 448"/>
                <a:gd name="T4" fmla="*/ 200 w 214"/>
                <a:gd name="T5" fmla="*/ 436 h 448"/>
                <a:gd name="T6" fmla="*/ 186 w 214"/>
                <a:gd name="T7" fmla="*/ 424 h 448"/>
                <a:gd name="T8" fmla="*/ 172 w 214"/>
                <a:gd name="T9" fmla="*/ 420 h 448"/>
                <a:gd name="T10" fmla="*/ 174 w 214"/>
                <a:gd name="T11" fmla="*/ 416 h 448"/>
                <a:gd name="T12" fmla="*/ 162 w 214"/>
                <a:gd name="T13" fmla="*/ 402 h 448"/>
                <a:gd name="T14" fmla="*/ 148 w 214"/>
                <a:gd name="T15" fmla="*/ 400 h 448"/>
                <a:gd name="T16" fmla="*/ 150 w 214"/>
                <a:gd name="T17" fmla="*/ 392 h 448"/>
                <a:gd name="T18" fmla="*/ 138 w 214"/>
                <a:gd name="T19" fmla="*/ 380 h 448"/>
                <a:gd name="T20" fmla="*/ 126 w 214"/>
                <a:gd name="T21" fmla="*/ 376 h 448"/>
                <a:gd name="T22" fmla="*/ 128 w 214"/>
                <a:gd name="T23" fmla="*/ 370 h 448"/>
                <a:gd name="T24" fmla="*/ 114 w 214"/>
                <a:gd name="T25" fmla="*/ 356 h 448"/>
                <a:gd name="T26" fmla="*/ 104 w 214"/>
                <a:gd name="T27" fmla="*/ 354 h 448"/>
                <a:gd name="T28" fmla="*/ 104 w 214"/>
                <a:gd name="T29" fmla="*/ 346 h 448"/>
                <a:gd name="T30" fmla="*/ 92 w 214"/>
                <a:gd name="T31" fmla="*/ 330 h 448"/>
                <a:gd name="T32" fmla="*/ 86 w 214"/>
                <a:gd name="T33" fmla="*/ 330 h 448"/>
                <a:gd name="T34" fmla="*/ 84 w 214"/>
                <a:gd name="T35" fmla="*/ 320 h 448"/>
                <a:gd name="T36" fmla="*/ 72 w 214"/>
                <a:gd name="T37" fmla="*/ 306 h 448"/>
                <a:gd name="T38" fmla="*/ 62 w 214"/>
                <a:gd name="T39" fmla="*/ 290 h 448"/>
                <a:gd name="T40" fmla="*/ 56 w 214"/>
                <a:gd name="T41" fmla="*/ 276 h 448"/>
                <a:gd name="T42" fmla="*/ 44 w 214"/>
                <a:gd name="T43" fmla="*/ 264 h 448"/>
                <a:gd name="T44" fmla="*/ 34 w 214"/>
                <a:gd name="T45" fmla="*/ 232 h 448"/>
                <a:gd name="T46" fmla="*/ 36 w 214"/>
                <a:gd name="T47" fmla="*/ 248 h 448"/>
                <a:gd name="T48" fmla="*/ 34 w 214"/>
                <a:gd name="T49" fmla="*/ 232 h 448"/>
                <a:gd name="T50" fmla="*/ 26 w 214"/>
                <a:gd name="T51" fmla="*/ 214 h 448"/>
                <a:gd name="T52" fmla="*/ 18 w 214"/>
                <a:gd name="T53" fmla="*/ 204 h 448"/>
                <a:gd name="T54" fmla="*/ 22 w 214"/>
                <a:gd name="T55" fmla="*/ 202 h 448"/>
                <a:gd name="T56" fmla="*/ 16 w 214"/>
                <a:gd name="T57" fmla="*/ 182 h 448"/>
                <a:gd name="T58" fmla="*/ 10 w 214"/>
                <a:gd name="T59" fmla="*/ 176 h 448"/>
                <a:gd name="T60" fmla="*/ 14 w 214"/>
                <a:gd name="T61" fmla="*/ 170 h 448"/>
                <a:gd name="T62" fmla="*/ 10 w 214"/>
                <a:gd name="T63" fmla="*/ 150 h 448"/>
                <a:gd name="T64" fmla="*/ 4 w 214"/>
                <a:gd name="T65" fmla="*/ 150 h 448"/>
                <a:gd name="T66" fmla="*/ 8 w 214"/>
                <a:gd name="T67" fmla="*/ 136 h 448"/>
                <a:gd name="T68" fmla="*/ 4 w 214"/>
                <a:gd name="T69" fmla="*/ 120 h 448"/>
                <a:gd name="T70" fmla="*/ 2 w 214"/>
                <a:gd name="T71" fmla="*/ 100 h 448"/>
                <a:gd name="T72" fmla="*/ 4 w 214"/>
                <a:gd name="T73" fmla="*/ 84 h 448"/>
                <a:gd name="T74" fmla="*/ 0 w 214"/>
                <a:gd name="T75" fmla="*/ 70 h 448"/>
                <a:gd name="T76" fmla="*/ 10 w 214"/>
                <a:gd name="T77" fmla="*/ 36 h 448"/>
                <a:gd name="T78" fmla="*/ 4 w 214"/>
                <a:gd name="T79" fmla="*/ 54 h 448"/>
                <a:gd name="T80" fmla="*/ 4 w 214"/>
                <a:gd name="T81" fmla="*/ 36 h 448"/>
                <a:gd name="T82" fmla="*/ 16 w 214"/>
                <a:gd name="T83" fmla="*/ 4 h 448"/>
                <a:gd name="T84" fmla="*/ 10 w 214"/>
                <a:gd name="T85" fmla="*/ 18 h 448"/>
                <a:gd name="T86" fmla="*/ 12 w 214"/>
                <a:gd name="T87" fmla="*/ 2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4" h="448">
                  <a:moveTo>
                    <a:pt x="200" y="436"/>
                  </a:moveTo>
                  <a:lnTo>
                    <a:pt x="202" y="436"/>
                  </a:lnTo>
                  <a:lnTo>
                    <a:pt x="212" y="444"/>
                  </a:lnTo>
                  <a:lnTo>
                    <a:pt x="214" y="448"/>
                  </a:lnTo>
                  <a:lnTo>
                    <a:pt x="210" y="448"/>
                  </a:lnTo>
                  <a:lnTo>
                    <a:pt x="200" y="442"/>
                  </a:lnTo>
                  <a:lnTo>
                    <a:pt x="200" y="440"/>
                  </a:lnTo>
                  <a:lnTo>
                    <a:pt x="198" y="436"/>
                  </a:lnTo>
                  <a:lnTo>
                    <a:pt x="200" y="436"/>
                  </a:lnTo>
                  <a:close/>
                  <a:moveTo>
                    <a:pt x="174" y="416"/>
                  </a:moveTo>
                  <a:lnTo>
                    <a:pt x="176" y="418"/>
                  </a:lnTo>
                  <a:lnTo>
                    <a:pt x="186" y="424"/>
                  </a:lnTo>
                  <a:lnTo>
                    <a:pt x="186" y="428"/>
                  </a:lnTo>
                  <a:lnTo>
                    <a:pt x="182" y="428"/>
                  </a:lnTo>
                  <a:lnTo>
                    <a:pt x="172" y="420"/>
                  </a:lnTo>
                  <a:lnTo>
                    <a:pt x="172" y="418"/>
                  </a:lnTo>
                  <a:lnTo>
                    <a:pt x="172" y="416"/>
                  </a:lnTo>
                  <a:lnTo>
                    <a:pt x="174" y="416"/>
                  </a:lnTo>
                  <a:close/>
                  <a:moveTo>
                    <a:pt x="150" y="392"/>
                  </a:moveTo>
                  <a:lnTo>
                    <a:pt x="152" y="396"/>
                  </a:lnTo>
                  <a:lnTo>
                    <a:pt x="162" y="402"/>
                  </a:lnTo>
                  <a:lnTo>
                    <a:pt x="162" y="406"/>
                  </a:lnTo>
                  <a:lnTo>
                    <a:pt x="158" y="406"/>
                  </a:lnTo>
                  <a:lnTo>
                    <a:pt x="148" y="400"/>
                  </a:lnTo>
                  <a:lnTo>
                    <a:pt x="146" y="398"/>
                  </a:lnTo>
                  <a:lnTo>
                    <a:pt x="146" y="392"/>
                  </a:lnTo>
                  <a:lnTo>
                    <a:pt x="150" y="392"/>
                  </a:lnTo>
                  <a:close/>
                  <a:moveTo>
                    <a:pt x="128" y="370"/>
                  </a:moveTo>
                  <a:lnTo>
                    <a:pt x="130" y="374"/>
                  </a:lnTo>
                  <a:lnTo>
                    <a:pt x="138" y="380"/>
                  </a:lnTo>
                  <a:lnTo>
                    <a:pt x="138" y="382"/>
                  </a:lnTo>
                  <a:lnTo>
                    <a:pt x="134" y="382"/>
                  </a:lnTo>
                  <a:lnTo>
                    <a:pt x="126" y="376"/>
                  </a:lnTo>
                  <a:lnTo>
                    <a:pt x="122" y="374"/>
                  </a:lnTo>
                  <a:lnTo>
                    <a:pt x="122" y="370"/>
                  </a:lnTo>
                  <a:lnTo>
                    <a:pt x="128" y="370"/>
                  </a:lnTo>
                  <a:close/>
                  <a:moveTo>
                    <a:pt x="104" y="346"/>
                  </a:moveTo>
                  <a:lnTo>
                    <a:pt x="110" y="350"/>
                  </a:lnTo>
                  <a:lnTo>
                    <a:pt x="114" y="356"/>
                  </a:lnTo>
                  <a:lnTo>
                    <a:pt x="112" y="358"/>
                  </a:lnTo>
                  <a:lnTo>
                    <a:pt x="110" y="358"/>
                  </a:lnTo>
                  <a:lnTo>
                    <a:pt x="104" y="354"/>
                  </a:lnTo>
                  <a:lnTo>
                    <a:pt x="102" y="348"/>
                  </a:lnTo>
                  <a:lnTo>
                    <a:pt x="102" y="346"/>
                  </a:lnTo>
                  <a:lnTo>
                    <a:pt x="104" y="346"/>
                  </a:lnTo>
                  <a:close/>
                  <a:moveTo>
                    <a:pt x="84" y="320"/>
                  </a:moveTo>
                  <a:lnTo>
                    <a:pt x="90" y="328"/>
                  </a:lnTo>
                  <a:lnTo>
                    <a:pt x="92" y="330"/>
                  </a:lnTo>
                  <a:lnTo>
                    <a:pt x="92" y="334"/>
                  </a:lnTo>
                  <a:lnTo>
                    <a:pt x="88" y="334"/>
                  </a:lnTo>
                  <a:lnTo>
                    <a:pt x="86" y="330"/>
                  </a:lnTo>
                  <a:lnTo>
                    <a:pt x="80" y="320"/>
                  </a:lnTo>
                  <a:lnTo>
                    <a:pt x="80" y="318"/>
                  </a:lnTo>
                  <a:lnTo>
                    <a:pt x="84" y="320"/>
                  </a:lnTo>
                  <a:close/>
                  <a:moveTo>
                    <a:pt x="66" y="292"/>
                  </a:moveTo>
                  <a:lnTo>
                    <a:pt x="72" y="302"/>
                  </a:lnTo>
                  <a:lnTo>
                    <a:pt x="72" y="306"/>
                  </a:lnTo>
                  <a:lnTo>
                    <a:pt x="68" y="306"/>
                  </a:lnTo>
                  <a:lnTo>
                    <a:pt x="60" y="294"/>
                  </a:lnTo>
                  <a:lnTo>
                    <a:pt x="62" y="290"/>
                  </a:lnTo>
                  <a:lnTo>
                    <a:pt x="66" y="292"/>
                  </a:lnTo>
                  <a:close/>
                  <a:moveTo>
                    <a:pt x="48" y="262"/>
                  </a:moveTo>
                  <a:lnTo>
                    <a:pt x="56" y="276"/>
                  </a:lnTo>
                  <a:lnTo>
                    <a:pt x="54" y="278"/>
                  </a:lnTo>
                  <a:lnTo>
                    <a:pt x="50" y="276"/>
                  </a:lnTo>
                  <a:lnTo>
                    <a:pt x="44" y="264"/>
                  </a:lnTo>
                  <a:lnTo>
                    <a:pt x="44" y="262"/>
                  </a:lnTo>
                  <a:lnTo>
                    <a:pt x="48" y="262"/>
                  </a:lnTo>
                  <a:close/>
                  <a:moveTo>
                    <a:pt x="34" y="232"/>
                  </a:moveTo>
                  <a:lnTo>
                    <a:pt x="40" y="246"/>
                  </a:lnTo>
                  <a:lnTo>
                    <a:pt x="38" y="250"/>
                  </a:lnTo>
                  <a:lnTo>
                    <a:pt x="36" y="248"/>
                  </a:lnTo>
                  <a:lnTo>
                    <a:pt x="30" y="234"/>
                  </a:lnTo>
                  <a:lnTo>
                    <a:pt x="32" y="232"/>
                  </a:lnTo>
                  <a:lnTo>
                    <a:pt x="34" y="232"/>
                  </a:lnTo>
                  <a:close/>
                  <a:moveTo>
                    <a:pt x="22" y="202"/>
                  </a:moveTo>
                  <a:lnTo>
                    <a:pt x="22" y="202"/>
                  </a:lnTo>
                  <a:lnTo>
                    <a:pt x="26" y="214"/>
                  </a:lnTo>
                  <a:lnTo>
                    <a:pt x="24" y="218"/>
                  </a:lnTo>
                  <a:lnTo>
                    <a:pt x="22" y="216"/>
                  </a:lnTo>
                  <a:lnTo>
                    <a:pt x="18" y="204"/>
                  </a:lnTo>
                  <a:lnTo>
                    <a:pt x="18" y="202"/>
                  </a:lnTo>
                  <a:lnTo>
                    <a:pt x="20" y="200"/>
                  </a:lnTo>
                  <a:lnTo>
                    <a:pt x="22" y="202"/>
                  </a:lnTo>
                  <a:close/>
                  <a:moveTo>
                    <a:pt x="14" y="170"/>
                  </a:moveTo>
                  <a:lnTo>
                    <a:pt x="14" y="176"/>
                  </a:lnTo>
                  <a:lnTo>
                    <a:pt x="16" y="182"/>
                  </a:lnTo>
                  <a:lnTo>
                    <a:pt x="14" y="186"/>
                  </a:lnTo>
                  <a:lnTo>
                    <a:pt x="12" y="184"/>
                  </a:lnTo>
                  <a:lnTo>
                    <a:pt x="10" y="176"/>
                  </a:lnTo>
                  <a:lnTo>
                    <a:pt x="8" y="170"/>
                  </a:lnTo>
                  <a:lnTo>
                    <a:pt x="10" y="168"/>
                  </a:lnTo>
                  <a:lnTo>
                    <a:pt x="14" y="170"/>
                  </a:lnTo>
                  <a:close/>
                  <a:moveTo>
                    <a:pt x="8" y="136"/>
                  </a:moveTo>
                  <a:lnTo>
                    <a:pt x="10" y="148"/>
                  </a:lnTo>
                  <a:lnTo>
                    <a:pt x="10" y="150"/>
                  </a:lnTo>
                  <a:lnTo>
                    <a:pt x="8" y="152"/>
                  </a:lnTo>
                  <a:lnTo>
                    <a:pt x="4" y="152"/>
                  </a:lnTo>
                  <a:lnTo>
                    <a:pt x="4" y="150"/>
                  </a:lnTo>
                  <a:lnTo>
                    <a:pt x="4" y="136"/>
                  </a:lnTo>
                  <a:lnTo>
                    <a:pt x="4" y="134"/>
                  </a:lnTo>
                  <a:lnTo>
                    <a:pt x="8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4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2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2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6"/>
                  </a:lnTo>
                  <a:lnTo>
                    <a:pt x="4" y="70"/>
                  </a:lnTo>
                  <a:close/>
                  <a:moveTo>
                    <a:pt x="10" y="36"/>
                  </a:moveTo>
                  <a:lnTo>
                    <a:pt x="8" y="38"/>
                  </a:lnTo>
                  <a:lnTo>
                    <a:pt x="8" y="50"/>
                  </a:lnTo>
                  <a:lnTo>
                    <a:pt x="4" y="54"/>
                  </a:lnTo>
                  <a:lnTo>
                    <a:pt x="4" y="50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8" y="34"/>
                  </a:lnTo>
                  <a:lnTo>
                    <a:pt x="10" y="36"/>
                  </a:lnTo>
                  <a:close/>
                  <a:moveTo>
                    <a:pt x="16" y="4"/>
                  </a:moveTo>
                  <a:lnTo>
                    <a:pt x="14" y="10"/>
                  </a:lnTo>
                  <a:lnTo>
                    <a:pt x="14" y="18"/>
                  </a:lnTo>
                  <a:lnTo>
                    <a:pt x="10" y="18"/>
                  </a:lnTo>
                  <a:lnTo>
                    <a:pt x="8" y="18"/>
                  </a:lnTo>
                  <a:lnTo>
                    <a:pt x="10" y="10"/>
                  </a:lnTo>
                  <a:lnTo>
                    <a:pt x="12" y="2"/>
                  </a:lnTo>
                  <a:lnTo>
                    <a:pt x="14" y="0"/>
                  </a:lnTo>
                  <a:lnTo>
                    <a:pt x="1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8"/>
            <p:cNvSpPr>
              <a:spLocks noEditPoints="1"/>
            </p:cNvSpPr>
            <p:nvPr/>
          </p:nvSpPr>
          <p:spPr bwMode="auto">
            <a:xfrm>
              <a:off x="3180008" y="4438013"/>
              <a:ext cx="940734" cy="383987"/>
            </a:xfrm>
            <a:custGeom>
              <a:avLst/>
              <a:gdLst>
                <a:gd name="T0" fmla="*/ 486 w 488"/>
                <a:gd name="T1" fmla="*/ 168 h 174"/>
                <a:gd name="T2" fmla="*/ 486 w 488"/>
                <a:gd name="T3" fmla="*/ 174 h 174"/>
                <a:gd name="T4" fmla="*/ 468 w 488"/>
                <a:gd name="T5" fmla="*/ 170 h 174"/>
                <a:gd name="T6" fmla="*/ 438 w 488"/>
                <a:gd name="T7" fmla="*/ 162 h 174"/>
                <a:gd name="T8" fmla="*/ 454 w 488"/>
                <a:gd name="T9" fmla="*/ 166 h 174"/>
                <a:gd name="T10" fmla="*/ 436 w 488"/>
                <a:gd name="T11" fmla="*/ 166 h 174"/>
                <a:gd name="T12" fmla="*/ 438 w 488"/>
                <a:gd name="T13" fmla="*/ 162 h 174"/>
                <a:gd name="T14" fmla="*/ 418 w 488"/>
                <a:gd name="T15" fmla="*/ 160 h 174"/>
                <a:gd name="T16" fmla="*/ 418 w 488"/>
                <a:gd name="T17" fmla="*/ 164 h 174"/>
                <a:gd name="T18" fmla="*/ 402 w 488"/>
                <a:gd name="T19" fmla="*/ 158 h 174"/>
                <a:gd name="T20" fmla="*/ 372 w 488"/>
                <a:gd name="T21" fmla="*/ 150 h 174"/>
                <a:gd name="T22" fmla="*/ 388 w 488"/>
                <a:gd name="T23" fmla="*/ 156 h 174"/>
                <a:gd name="T24" fmla="*/ 372 w 488"/>
                <a:gd name="T25" fmla="*/ 156 h 174"/>
                <a:gd name="T26" fmla="*/ 372 w 488"/>
                <a:gd name="T27" fmla="*/ 150 h 174"/>
                <a:gd name="T28" fmla="*/ 346 w 488"/>
                <a:gd name="T29" fmla="*/ 146 h 174"/>
                <a:gd name="T30" fmla="*/ 354 w 488"/>
                <a:gd name="T31" fmla="*/ 148 h 174"/>
                <a:gd name="T32" fmla="*/ 346 w 488"/>
                <a:gd name="T33" fmla="*/ 150 h 174"/>
                <a:gd name="T34" fmla="*/ 338 w 488"/>
                <a:gd name="T35" fmla="*/ 146 h 174"/>
                <a:gd name="T36" fmla="*/ 306 w 488"/>
                <a:gd name="T37" fmla="*/ 136 h 174"/>
                <a:gd name="T38" fmla="*/ 320 w 488"/>
                <a:gd name="T39" fmla="*/ 140 h 174"/>
                <a:gd name="T40" fmla="*/ 320 w 488"/>
                <a:gd name="T41" fmla="*/ 144 h 174"/>
                <a:gd name="T42" fmla="*/ 304 w 488"/>
                <a:gd name="T43" fmla="*/ 138 h 174"/>
                <a:gd name="T44" fmla="*/ 276 w 488"/>
                <a:gd name="T45" fmla="*/ 126 h 174"/>
                <a:gd name="T46" fmla="*/ 290 w 488"/>
                <a:gd name="T47" fmla="*/ 132 h 174"/>
                <a:gd name="T48" fmla="*/ 274 w 488"/>
                <a:gd name="T49" fmla="*/ 130 h 174"/>
                <a:gd name="T50" fmla="*/ 276 w 488"/>
                <a:gd name="T51" fmla="*/ 126 h 174"/>
                <a:gd name="T52" fmla="*/ 258 w 488"/>
                <a:gd name="T53" fmla="*/ 122 h 174"/>
                <a:gd name="T54" fmla="*/ 256 w 488"/>
                <a:gd name="T55" fmla="*/ 126 h 174"/>
                <a:gd name="T56" fmla="*/ 240 w 488"/>
                <a:gd name="T57" fmla="*/ 118 h 174"/>
                <a:gd name="T58" fmla="*/ 212 w 488"/>
                <a:gd name="T59" fmla="*/ 104 h 174"/>
                <a:gd name="T60" fmla="*/ 226 w 488"/>
                <a:gd name="T61" fmla="*/ 112 h 174"/>
                <a:gd name="T62" fmla="*/ 210 w 488"/>
                <a:gd name="T63" fmla="*/ 110 h 174"/>
                <a:gd name="T64" fmla="*/ 212 w 488"/>
                <a:gd name="T65" fmla="*/ 104 h 174"/>
                <a:gd name="T66" fmla="*/ 194 w 488"/>
                <a:gd name="T67" fmla="*/ 98 h 174"/>
                <a:gd name="T68" fmla="*/ 192 w 488"/>
                <a:gd name="T69" fmla="*/ 104 h 174"/>
                <a:gd name="T70" fmla="*/ 178 w 488"/>
                <a:gd name="T71" fmla="*/ 94 h 174"/>
                <a:gd name="T72" fmla="*/ 150 w 488"/>
                <a:gd name="T73" fmla="*/ 80 h 174"/>
                <a:gd name="T74" fmla="*/ 162 w 488"/>
                <a:gd name="T75" fmla="*/ 86 h 174"/>
                <a:gd name="T76" fmla="*/ 160 w 488"/>
                <a:gd name="T77" fmla="*/ 90 h 174"/>
                <a:gd name="T78" fmla="*/ 146 w 488"/>
                <a:gd name="T79" fmla="*/ 86 h 174"/>
                <a:gd name="T80" fmla="*/ 150 w 488"/>
                <a:gd name="T81" fmla="*/ 80 h 174"/>
                <a:gd name="T82" fmla="*/ 126 w 488"/>
                <a:gd name="T83" fmla="*/ 70 h 174"/>
                <a:gd name="T84" fmla="*/ 134 w 488"/>
                <a:gd name="T85" fmla="*/ 76 h 174"/>
                <a:gd name="T86" fmla="*/ 124 w 488"/>
                <a:gd name="T87" fmla="*/ 76 h 174"/>
                <a:gd name="T88" fmla="*/ 116 w 488"/>
                <a:gd name="T89" fmla="*/ 68 h 174"/>
                <a:gd name="T90" fmla="*/ 88 w 488"/>
                <a:gd name="T91" fmla="*/ 50 h 174"/>
                <a:gd name="T92" fmla="*/ 100 w 488"/>
                <a:gd name="T93" fmla="*/ 58 h 174"/>
                <a:gd name="T94" fmla="*/ 98 w 488"/>
                <a:gd name="T95" fmla="*/ 62 h 174"/>
                <a:gd name="T96" fmla="*/ 86 w 488"/>
                <a:gd name="T97" fmla="*/ 56 h 174"/>
                <a:gd name="T98" fmla="*/ 88 w 488"/>
                <a:gd name="T99" fmla="*/ 50 h 174"/>
                <a:gd name="T100" fmla="*/ 62 w 488"/>
                <a:gd name="T101" fmla="*/ 38 h 174"/>
                <a:gd name="T102" fmla="*/ 72 w 488"/>
                <a:gd name="T103" fmla="*/ 46 h 174"/>
                <a:gd name="T104" fmla="*/ 60 w 488"/>
                <a:gd name="T105" fmla="*/ 42 h 174"/>
                <a:gd name="T106" fmla="*/ 56 w 488"/>
                <a:gd name="T107" fmla="*/ 36 h 174"/>
                <a:gd name="T108" fmla="*/ 30 w 488"/>
                <a:gd name="T109" fmla="*/ 18 h 174"/>
                <a:gd name="T110" fmla="*/ 44 w 488"/>
                <a:gd name="T111" fmla="*/ 26 h 174"/>
                <a:gd name="T112" fmla="*/ 40 w 488"/>
                <a:gd name="T113" fmla="*/ 30 h 174"/>
                <a:gd name="T114" fmla="*/ 28 w 488"/>
                <a:gd name="T115" fmla="*/ 24 h 174"/>
                <a:gd name="T116" fmla="*/ 30 w 488"/>
                <a:gd name="T117" fmla="*/ 18 h 174"/>
                <a:gd name="T118" fmla="*/ 4 w 488"/>
                <a:gd name="T119" fmla="*/ 0 h 174"/>
                <a:gd name="T120" fmla="*/ 16 w 488"/>
                <a:gd name="T121" fmla="*/ 12 h 174"/>
                <a:gd name="T122" fmla="*/ 0 w 488"/>
                <a:gd name="T123" fmla="*/ 6 h 174"/>
                <a:gd name="T124" fmla="*/ 0 w 488"/>
                <a:gd name="T125" fmla="*/ 0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88" h="174">
                  <a:moveTo>
                    <a:pt x="470" y="166"/>
                  </a:moveTo>
                  <a:lnTo>
                    <a:pt x="486" y="168"/>
                  </a:lnTo>
                  <a:lnTo>
                    <a:pt x="488" y="172"/>
                  </a:lnTo>
                  <a:lnTo>
                    <a:pt x="486" y="174"/>
                  </a:lnTo>
                  <a:lnTo>
                    <a:pt x="470" y="172"/>
                  </a:lnTo>
                  <a:lnTo>
                    <a:pt x="468" y="170"/>
                  </a:lnTo>
                  <a:lnTo>
                    <a:pt x="470" y="166"/>
                  </a:lnTo>
                  <a:close/>
                  <a:moveTo>
                    <a:pt x="438" y="162"/>
                  </a:moveTo>
                  <a:lnTo>
                    <a:pt x="452" y="166"/>
                  </a:lnTo>
                  <a:lnTo>
                    <a:pt x="454" y="166"/>
                  </a:lnTo>
                  <a:lnTo>
                    <a:pt x="452" y="170"/>
                  </a:lnTo>
                  <a:lnTo>
                    <a:pt x="436" y="166"/>
                  </a:lnTo>
                  <a:lnTo>
                    <a:pt x="434" y="166"/>
                  </a:lnTo>
                  <a:lnTo>
                    <a:pt x="438" y="162"/>
                  </a:lnTo>
                  <a:close/>
                  <a:moveTo>
                    <a:pt x="406" y="156"/>
                  </a:moveTo>
                  <a:lnTo>
                    <a:pt x="418" y="160"/>
                  </a:lnTo>
                  <a:lnTo>
                    <a:pt x="420" y="162"/>
                  </a:lnTo>
                  <a:lnTo>
                    <a:pt x="418" y="164"/>
                  </a:lnTo>
                  <a:lnTo>
                    <a:pt x="404" y="162"/>
                  </a:lnTo>
                  <a:lnTo>
                    <a:pt x="402" y="158"/>
                  </a:lnTo>
                  <a:lnTo>
                    <a:pt x="406" y="156"/>
                  </a:lnTo>
                  <a:close/>
                  <a:moveTo>
                    <a:pt x="372" y="150"/>
                  </a:moveTo>
                  <a:lnTo>
                    <a:pt x="386" y="154"/>
                  </a:lnTo>
                  <a:lnTo>
                    <a:pt x="388" y="156"/>
                  </a:lnTo>
                  <a:lnTo>
                    <a:pt x="384" y="158"/>
                  </a:lnTo>
                  <a:lnTo>
                    <a:pt x="372" y="156"/>
                  </a:lnTo>
                  <a:lnTo>
                    <a:pt x="370" y="152"/>
                  </a:lnTo>
                  <a:lnTo>
                    <a:pt x="372" y="150"/>
                  </a:lnTo>
                  <a:close/>
                  <a:moveTo>
                    <a:pt x="338" y="144"/>
                  </a:moveTo>
                  <a:lnTo>
                    <a:pt x="346" y="146"/>
                  </a:lnTo>
                  <a:lnTo>
                    <a:pt x="354" y="148"/>
                  </a:lnTo>
                  <a:lnTo>
                    <a:pt x="354" y="148"/>
                  </a:lnTo>
                  <a:lnTo>
                    <a:pt x="352" y="152"/>
                  </a:lnTo>
                  <a:lnTo>
                    <a:pt x="346" y="150"/>
                  </a:lnTo>
                  <a:lnTo>
                    <a:pt x="338" y="148"/>
                  </a:lnTo>
                  <a:lnTo>
                    <a:pt x="338" y="146"/>
                  </a:lnTo>
                  <a:lnTo>
                    <a:pt x="338" y="144"/>
                  </a:lnTo>
                  <a:close/>
                  <a:moveTo>
                    <a:pt x="306" y="136"/>
                  </a:moveTo>
                  <a:lnTo>
                    <a:pt x="308" y="136"/>
                  </a:lnTo>
                  <a:lnTo>
                    <a:pt x="320" y="140"/>
                  </a:lnTo>
                  <a:lnTo>
                    <a:pt x="322" y="142"/>
                  </a:lnTo>
                  <a:lnTo>
                    <a:pt x="320" y="144"/>
                  </a:lnTo>
                  <a:lnTo>
                    <a:pt x="306" y="140"/>
                  </a:lnTo>
                  <a:lnTo>
                    <a:pt x="304" y="138"/>
                  </a:lnTo>
                  <a:lnTo>
                    <a:pt x="306" y="136"/>
                  </a:lnTo>
                  <a:close/>
                  <a:moveTo>
                    <a:pt x="276" y="126"/>
                  </a:moveTo>
                  <a:lnTo>
                    <a:pt x="288" y="130"/>
                  </a:lnTo>
                  <a:lnTo>
                    <a:pt x="290" y="132"/>
                  </a:lnTo>
                  <a:lnTo>
                    <a:pt x="286" y="134"/>
                  </a:lnTo>
                  <a:lnTo>
                    <a:pt x="274" y="130"/>
                  </a:lnTo>
                  <a:lnTo>
                    <a:pt x="272" y="128"/>
                  </a:lnTo>
                  <a:lnTo>
                    <a:pt x="276" y="126"/>
                  </a:lnTo>
                  <a:close/>
                  <a:moveTo>
                    <a:pt x="242" y="116"/>
                  </a:moveTo>
                  <a:lnTo>
                    <a:pt x="258" y="122"/>
                  </a:lnTo>
                  <a:lnTo>
                    <a:pt x="258" y="124"/>
                  </a:lnTo>
                  <a:lnTo>
                    <a:pt x="256" y="126"/>
                  </a:lnTo>
                  <a:lnTo>
                    <a:pt x="240" y="122"/>
                  </a:lnTo>
                  <a:lnTo>
                    <a:pt x="240" y="118"/>
                  </a:lnTo>
                  <a:lnTo>
                    <a:pt x="242" y="116"/>
                  </a:lnTo>
                  <a:close/>
                  <a:moveTo>
                    <a:pt x="212" y="104"/>
                  </a:moveTo>
                  <a:lnTo>
                    <a:pt x="224" y="110"/>
                  </a:lnTo>
                  <a:lnTo>
                    <a:pt x="226" y="112"/>
                  </a:lnTo>
                  <a:lnTo>
                    <a:pt x="222" y="114"/>
                  </a:lnTo>
                  <a:lnTo>
                    <a:pt x="210" y="110"/>
                  </a:lnTo>
                  <a:lnTo>
                    <a:pt x="208" y="106"/>
                  </a:lnTo>
                  <a:lnTo>
                    <a:pt x="212" y="104"/>
                  </a:lnTo>
                  <a:close/>
                  <a:moveTo>
                    <a:pt x="180" y="94"/>
                  </a:moveTo>
                  <a:lnTo>
                    <a:pt x="194" y="98"/>
                  </a:lnTo>
                  <a:lnTo>
                    <a:pt x="196" y="102"/>
                  </a:lnTo>
                  <a:lnTo>
                    <a:pt x="192" y="104"/>
                  </a:lnTo>
                  <a:lnTo>
                    <a:pt x="178" y="98"/>
                  </a:lnTo>
                  <a:lnTo>
                    <a:pt x="178" y="94"/>
                  </a:lnTo>
                  <a:lnTo>
                    <a:pt x="180" y="94"/>
                  </a:lnTo>
                  <a:close/>
                  <a:moveTo>
                    <a:pt x="150" y="80"/>
                  </a:moveTo>
                  <a:lnTo>
                    <a:pt x="160" y="86"/>
                  </a:lnTo>
                  <a:lnTo>
                    <a:pt x="162" y="86"/>
                  </a:lnTo>
                  <a:lnTo>
                    <a:pt x="164" y="90"/>
                  </a:lnTo>
                  <a:lnTo>
                    <a:pt x="160" y="90"/>
                  </a:lnTo>
                  <a:lnTo>
                    <a:pt x="160" y="90"/>
                  </a:lnTo>
                  <a:lnTo>
                    <a:pt x="146" y="86"/>
                  </a:lnTo>
                  <a:lnTo>
                    <a:pt x="146" y="82"/>
                  </a:lnTo>
                  <a:lnTo>
                    <a:pt x="150" y="80"/>
                  </a:lnTo>
                  <a:close/>
                  <a:moveTo>
                    <a:pt x="118" y="68"/>
                  </a:moveTo>
                  <a:lnTo>
                    <a:pt x="126" y="70"/>
                  </a:lnTo>
                  <a:lnTo>
                    <a:pt x="132" y="72"/>
                  </a:lnTo>
                  <a:lnTo>
                    <a:pt x="134" y="76"/>
                  </a:lnTo>
                  <a:lnTo>
                    <a:pt x="130" y="78"/>
                  </a:lnTo>
                  <a:lnTo>
                    <a:pt x="124" y="76"/>
                  </a:lnTo>
                  <a:lnTo>
                    <a:pt x="116" y="70"/>
                  </a:lnTo>
                  <a:lnTo>
                    <a:pt x="116" y="68"/>
                  </a:lnTo>
                  <a:lnTo>
                    <a:pt x="118" y="68"/>
                  </a:lnTo>
                  <a:close/>
                  <a:moveTo>
                    <a:pt x="88" y="50"/>
                  </a:moveTo>
                  <a:lnTo>
                    <a:pt x="94" y="54"/>
                  </a:lnTo>
                  <a:lnTo>
                    <a:pt x="100" y="58"/>
                  </a:lnTo>
                  <a:lnTo>
                    <a:pt x="102" y="60"/>
                  </a:lnTo>
                  <a:lnTo>
                    <a:pt x="98" y="62"/>
                  </a:lnTo>
                  <a:lnTo>
                    <a:pt x="90" y="60"/>
                  </a:lnTo>
                  <a:lnTo>
                    <a:pt x="86" y="56"/>
                  </a:lnTo>
                  <a:lnTo>
                    <a:pt x="86" y="52"/>
                  </a:lnTo>
                  <a:lnTo>
                    <a:pt x="88" y="50"/>
                  </a:lnTo>
                  <a:close/>
                  <a:moveTo>
                    <a:pt x="60" y="36"/>
                  </a:moveTo>
                  <a:lnTo>
                    <a:pt x="62" y="38"/>
                  </a:lnTo>
                  <a:lnTo>
                    <a:pt x="72" y="42"/>
                  </a:lnTo>
                  <a:lnTo>
                    <a:pt x="72" y="46"/>
                  </a:lnTo>
                  <a:lnTo>
                    <a:pt x="70" y="46"/>
                  </a:lnTo>
                  <a:lnTo>
                    <a:pt x="60" y="42"/>
                  </a:lnTo>
                  <a:lnTo>
                    <a:pt x="56" y="40"/>
                  </a:lnTo>
                  <a:lnTo>
                    <a:pt x="56" y="36"/>
                  </a:lnTo>
                  <a:lnTo>
                    <a:pt x="60" y="36"/>
                  </a:lnTo>
                  <a:close/>
                  <a:moveTo>
                    <a:pt x="30" y="18"/>
                  </a:moveTo>
                  <a:lnTo>
                    <a:pt x="32" y="20"/>
                  </a:lnTo>
                  <a:lnTo>
                    <a:pt x="44" y="26"/>
                  </a:lnTo>
                  <a:lnTo>
                    <a:pt x="44" y="30"/>
                  </a:lnTo>
                  <a:lnTo>
                    <a:pt x="40" y="30"/>
                  </a:lnTo>
                  <a:lnTo>
                    <a:pt x="30" y="24"/>
                  </a:lnTo>
                  <a:lnTo>
                    <a:pt x="28" y="24"/>
                  </a:lnTo>
                  <a:lnTo>
                    <a:pt x="26" y="18"/>
                  </a:lnTo>
                  <a:lnTo>
                    <a:pt x="30" y="18"/>
                  </a:lnTo>
                  <a:close/>
                  <a:moveTo>
                    <a:pt x="2" y="0"/>
                  </a:moveTo>
                  <a:lnTo>
                    <a:pt x="4" y="0"/>
                  </a:lnTo>
                  <a:lnTo>
                    <a:pt x="14" y="8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9"/>
            <p:cNvSpPr>
              <a:spLocks noEditPoints="1"/>
            </p:cNvSpPr>
            <p:nvPr/>
          </p:nvSpPr>
          <p:spPr bwMode="auto">
            <a:xfrm>
              <a:off x="4147731" y="4716072"/>
              <a:ext cx="998566" cy="127996"/>
            </a:xfrm>
            <a:custGeom>
              <a:avLst/>
              <a:gdLst>
                <a:gd name="T0" fmla="*/ 514 w 518"/>
                <a:gd name="T1" fmla="*/ 0 h 58"/>
                <a:gd name="T2" fmla="*/ 516 w 518"/>
                <a:gd name="T3" fmla="*/ 4 h 58"/>
                <a:gd name="T4" fmla="*/ 500 w 518"/>
                <a:gd name="T5" fmla="*/ 8 h 58"/>
                <a:gd name="T6" fmla="*/ 468 w 518"/>
                <a:gd name="T7" fmla="*/ 14 h 58"/>
                <a:gd name="T8" fmla="*/ 484 w 518"/>
                <a:gd name="T9" fmla="*/ 12 h 58"/>
                <a:gd name="T10" fmla="*/ 468 w 518"/>
                <a:gd name="T11" fmla="*/ 18 h 58"/>
                <a:gd name="T12" fmla="*/ 468 w 518"/>
                <a:gd name="T13" fmla="*/ 14 h 58"/>
                <a:gd name="T14" fmla="*/ 442 w 518"/>
                <a:gd name="T15" fmla="*/ 20 h 58"/>
                <a:gd name="T16" fmla="*/ 452 w 518"/>
                <a:gd name="T17" fmla="*/ 20 h 58"/>
                <a:gd name="T18" fmla="*/ 444 w 518"/>
                <a:gd name="T19" fmla="*/ 24 h 58"/>
                <a:gd name="T20" fmla="*/ 434 w 518"/>
                <a:gd name="T21" fmla="*/ 24 h 58"/>
                <a:gd name="T22" fmla="*/ 402 w 518"/>
                <a:gd name="T23" fmla="*/ 28 h 58"/>
                <a:gd name="T24" fmla="*/ 420 w 518"/>
                <a:gd name="T25" fmla="*/ 26 h 58"/>
                <a:gd name="T26" fmla="*/ 402 w 518"/>
                <a:gd name="T27" fmla="*/ 32 h 58"/>
                <a:gd name="T28" fmla="*/ 402 w 518"/>
                <a:gd name="T29" fmla="*/ 28 h 58"/>
                <a:gd name="T30" fmla="*/ 384 w 518"/>
                <a:gd name="T31" fmla="*/ 30 h 58"/>
                <a:gd name="T32" fmla="*/ 386 w 518"/>
                <a:gd name="T33" fmla="*/ 36 h 58"/>
                <a:gd name="T34" fmla="*/ 368 w 518"/>
                <a:gd name="T35" fmla="*/ 36 h 58"/>
                <a:gd name="T36" fmla="*/ 336 w 518"/>
                <a:gd name="T37" fmla="*/ 40 h 58"/>
                <a:gd name="T38" fmla="*/ 354 w 518"/>
                <a:gd name="T39" fmla="*/ 40 h 58"/>
                <a:gd name="T40" fmla="*/ 338 w 518"/>
                <a:gd name="T41" fmla="*/ 44 h 58"/>
                <a:gd name="T42" fmla="*/ 336 w 518"/>
                <a:gd name="T43" fmla="*/ 40 h 58"/>
                <a:gd name="T44" fmla="*/ 318 w 518"/>
                <a:gd name="T45" fmla="*/ 40 h 58"/>
                <a:gd name="T46" fmla="*/ 318 w 518"/>
                <a:gd name="T47" fmla="*/ 46 h 58"/>
                <a:gd name="T48" fmla="*/ 302 w 518"/>
                <a:gd name="T49" fmla="*/ 46 h 58"/>
                <a:gd name="T50" fmla="*/ 270 w 518"/>
                <a:gd name="T51" fmla="*/ 48 h 58"/>
                <a:gd name="T52" fmla="*/ 284 w 518"/>
                <a:gd name="T53" fmla="*/ 46 h 58"/>
                <a:gd name="T54" fmla="*/ 286 w 518"/>
                <a:gd name="T55" fmla="*/ 50 h 58"/>
                <a:gd name="T56" fmla="*/ 270 w 518"/>
                <a:gd name="T57" fmla="*/ 50 h 58"/>
                <a:gd name="T58" fmla="*/ 270 w 518"/>
                <a:gd name="T59" fmla="*/ 48 h 58"/>
                <a:gd name="T60" fmla="*/ 252 w 518"/>
                <a:gd name="T61" fmla="*/ 48 h 58"/>
                <a:gd name="T62" fmla="*/ 252 w 518"/>
                <a:gd name="T63" fmla="*/ 52 h 58"/>
                <a:gd name="T64" fmla="*/ 234 w 518"/>
                <a:gd name="T65" fmla="*/ 52 h 58"/>
                <a:gd name="T66" fmla="*/ 204 w 518"/>
                <a:gd name="T67" fmla="*/ 50 h 58"/>
                <a:gd name="T68" fmla="*/ 220 w 518"/>
                <a:gd name="T69" fmla="*/ 52 h 58"/>
                <a:gd name="T70" fmla="*/ 204 w 518"/>
                <a:gd name="T71" fmla="*/ 56 h 58"/>
                <a:gd name="T72" fmla="*/ 204 w 518"/>
                <a:gd name="T73" fmla="*/ 50 h 58"/>
                <a:gd name="T74" fmla="*/ 184 w 518"/>
                <a:gd name="T75" fmla="*/ 52 h 58"/>
                <a:gd name="T76" fmla="*/ 184 w 518"/>
                <a:gd name="T77" fmla="*/ 58 h 58"/>
                <a:gd name="T78" fmla="*/ 168 w 518"/>
                <a:gd name="T79" fmla="*/ 54 h 58"/>
                <a:gd name="T80" fmla="*/ 136 w 518"/>
                <a:gd name="T81" fmla="*/ 52 h 58"/>
                <a:gd name="T82" fmla="*/ 150 w 518"/>
                <a:gd name="T83" fmla="*/ 52 h 58"/>
                <a:gd name="T84" fmla="*/ 150 w 518"/>
                <a:gd name="T85" fmla="*/ 58 h 58"/>
                <a:gd name="T86" fmla="*/ 136 w 518"/>
                <a:gd name="T87" fmla="*/ 58 h 58"/>
                <a:gd name="T88" fmla="*/ 136 w 518"/>
                <a:gd name="T89" fmla="*/ 52 h 58"/>
                <a:gd name="T90" fmla="*/ 118 w 518"/>
                <a:gd name="T91" fmla="*/ 52 h 58"/>
                <a:gd name="T92" fmla="*/ 118 w 518"/>
                <a:gd name="T93" fmla="*/ 58 h 58"/>
                <a:gd name="T94" fmla="*/ 100 w 518"/>
                <a:gd name="T95" fmla="*/ 54 h 58"/>
                <a:gd name="T96" fmla="*/ 68 w 518"/>
                <a:gd name="T97" fmla="*/ 50 h 58"/>
                <a:gd name="T98" fmla="*/ 86 w 518"/>
                <a:gd name="T99" fmla="*/ 54 h 58"/>
                <a:gd name="T100" fmla="*/ 68 w 518"/>
                <a:gd name="T101" fmla="*/ 56 h 58"/>
                <a:gd name="T102" fmla="*/ 68 w 518"/>
                <a:gd name="T103" fmla="*/ 50 h 58"/>
                <a:gd name="T104" fmla="*/ 50 w 518"/>
                <a:gd name="T105" fmla="*/ 48 h 58"/>
                <a:gd name="T106" fmla="*/ 50 w 518"/>
                <a:gd name="T107" fmla="*/ 54 h 58"/>
                <a:gd name="T108" fmla="*/ 32 w 518"/>
                <a:gd name="T109" fmla="*/ 50 h 58"/>
                <a:gd name="T110" fmla="*/ 4 w 518"/>
                <a:gd name="T111" fmla="*/ 46 h 58"/>
                <a:gd name="T112" fmla="*/ 16 w 518"/>
                <a:gd name="T113" fmla="*/ 48 h 58"/>
                <a:gd name="T114" fmla="*/ 16 w 518"/>
                <a:gd name="T115" fmla="*/ 50 h 58"/>
                <a:gd name="T116" fmla="*/ 2 w 518"/>
                <a:gd name="T117" fmla="*/ 50 h 58"/>
                <a:gd name="T118" fmla="*/ 4 w 518"/>
                <a:gd name="T119" fmla="*/ 46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18" h="58">
                  <a:moveTo>
                    <a:pt x="500" y="4"/>
                  </a:moveTo>
                  <a:lnTo>
                    <a:pt x="514" y="0"/>
                  </a:lnTo>
                  <a:lnTo>
                    <a:pt x="518" y="2"/>
                  </a:lnTo>
                  <a:lnTo>
                    <a:pt x="516" y="4"/>
                  </a:lnTo>
                  <a:lnTo>
                    <a:pt x="500" y="10"/>
                  </a:lnTo>
                  <a:lnTo>
                    <a:pt x="500" y="8"/>
                  </a:lnTo>
                  <a:lnTo>
                    <a:pt x="500" y="4"/>
                  </a:lnTo>
                  <a:close/>
                  <a:moveTo>
                    <a:pt x="468" y="14"/>
                  </a:moveTo>
                  <a:lnTo>
                    <a:pt x="482" y="10"/>
                  </a:lnTo>
                  <a:lnTo>
                    <a:pt x="484" y="12"/>
                  </a:lnTo>
                  <a:lnTo>
                    <a:pt x="482" y="14"/>
                  </a:lnTo>
                  <a:lnTo>
                    <a:pt x="468" y="18"/>
                  </a:lnTo>
                  <a:lnTo>
                    <a:pt x="466" y="16"/>
                  </a:lnTo>
                  <a:lnTo>
                    <a:pt x="468" y="14"/>
                  </a:lnTo>
                  <a:close/>
                  <a:moveTo>
                    <a:pt x="436" y="22"/>
                  </a:moveTo>
                  <a:lnTo>
                    <a:pt x="442" y="20"/>
                  </a:lnTo>
                  <a:lnTo>
                    <a:pt x="448" y="18"/>
                  </a:lnTo>
                  <a:lnTo>
                    <a:pt x="452" y="20"/>
                  </a:lnTo>
                  <a:lnTo>
                    <a:pt x="450" y="22"/>
                  </a:lnTo>
                  <a:lnTo>
                    <a:pt x="444" y="24"/>
                  </a:lnTo>
                  <a:lnTo>
                    <a:pt x="436" y="26"/>
                  </a:lnTo>
                  <a:lnTo>
                    <a:pt x="434" y="24"/>
                  </a:lnTo>
                  <a:lnTo>
                    <a:pt x="436" y="22"/>
                  </a:lnTo>
                  <a:close/>
                  <a:moveTo>
                    <a:pt x="402" y="28"/>
                  </a:moveTo>
                  <a:lnTo>
                    <a:pt x="416" y="24"/>
                  </a:lnTo>
                  <a:lnTo>
                    <a:pt x="420" y="26"/>
                  </a:lnTo>
                  <a:lnTo>
                    <a:pt x="418" y="30"/>
                  </a:lnTo>
                  <a:lnTo>
                    <a:pt x="402" y="32"/>
                  </a:lnTo>
                  <a:lnTo>
                    <a:pt x="402" y="30"/>
                  </a:lnTo>
                  <a:lnTo>
                    <a:pt x="402" y="28"/>
                  </a:lnTo>
                  <a:close/>
                  <a:moveTo>
                    <a:pt x="368" y="34"/>
                  </a:moveTo>
                  <a:lnTo>
                    <a:pt x="384" y="30"/>
                  </a:lnTo>
                  <a:lnTo>
                    <a:pt x="386" y="32"/>
                  </a:lnTo>
                  <a:lnTo>
                    <a:pt x="386" y="36"/>
                  </a:lnTo>
                  <a:lnTo>
                    <a:pt x="370" y="40"/>
                  </a:lnTo>
                  <a:lnTo>
                    <a:pt x="368" y="36"/>
                  </a:lnTo>
                  <a:lnTo>
                    <a:pt x="368" y="34"/>
                  </a:lnTo>
                  <a:close/>
                  <a:moveTo>
                    <a:pt x="336" y="40"/>
                  </a:moveTo>
                  <a:lnTo>
                    <a:pt x="350" y="36"/>
                  </a:lnTo>
                  <a:lnTo>
                    <a:pt x="354" y="40"/>
                  </a:lnTo>
                  <a:lnTo>
                    <a:pt x="350" y="40"/>
                  </a:lnTo>
                  <a:lnTo>
                    <a:pt x="338" y="44"/>
                  </a:lnTo>
                  <a:lnTo>
                    <a:pt x="334" y="40"/>
                  </a:lnTo>
                  <a:lnTo>
                    <a:pt x="336" y="40"/>
                  </a:lnTo>
                  <a:close/>
                  <a:moveTo>
                    <a:pt x="304" y="42"/>
                  </a:moveTo>
                  <a:lnTo>
                    <a:pt x="318" y="40"/>
                  </a:lnTo>
                  <a:lnTo>
                    <a:pt x="320" y="44"/>
                  </a:lnTo>
                  <a:lnTo>
                    <a:pt x="318" y="46"/>
                  </a:lnTo>
                  <a:lnTo>
                    <a:pt x="304" y="48"/>
                  </a:lnTo>
                  <a:lnTo>
                    <a:pt x="302" y="46"/>
                  </a:lnTo>
                  <a:lnTo>
                    <a:pt x="304" y="42"/>
                  </a:lnTo>
                  <a:close/>
                  <a:moveTo>
                    <a:pt x="270" y="48"/>
                  </a:moveTo>
                  <a:lnTo>
                    <a:pt x="276" y="46"/>
                  </a:lnTo>
                  <a:lnTo>
                    <a:pt x="284" y="46"/>
                  </a:lnTo>
                  <a:lnTo>
                    <a:pt x="288" y="48"/>
                  </a:lnTo>
                  <a:lnTo>
                    <a:pt x="286" y="50"/>
                  </a:lnTo>
                  <a:lnTo>
                    <a:pt x="276" y="50"/>
                  </a:lnTo>
                  <a:lnTo>
                    <a:pt x="270" y="50"/>
                  </a:lnTo>
                  <a:lnTo>
                    <a:pt x="268" y="48"/>
                  </a:lnTo>
                  <a:lnTo>
                    <a:pt x="270" y="48"/>
                  </a:lnTo>
                  <a:close/>
                  <a:moveTo>
                    <a:pt x="236" y="48"/>
                  </a:moveTo>
                  <a:lnTo>
                    <a:pt x="252" y="48"/>
                  </a:lnTo>
                  <a:lnTo>
                    <a:pt x="252" y="50"/>
                  </a:lnTo>
                  <a:lnTo>
                    <a:pt x="252" y="52"/>
                  </a:lnTo>
                  <a:lnTo>
                    <a:pt x="236" y="54"/>
                  </a:lnTo>
                  <a:lnTo>
                    <a:pt x="234" y="52"/>
                  </a:lnTo>
                  <a:lnTo>
                    <a:pt x="236" y="48"/>
                  </a:lnTo>
                  <a:close/>
                  <a:moveTo>
                    <a:pt x="204" y="50"/>
                  </a:moveTo>
                  <a:lnTo>
                    <a:pt x="216" y="50"/>
                  </a:lnTo>
                  <a:lnTo>
                    <a:pt x="220" y="52"/>
                  </a:lnTo>
                  <a:lnTo>
                    <a:pt x="216" y="56"/>
                  </a:lnTo>
                  <a:lnTo>
                    <a:pt x="204" y="56"/>
                  </a:lnTo>
                  <a:lnTo>
                    <a:pt x="200" y="54"/>
                  </a:lnTo>
                  <a:lnTo>
                    <a:pt x="204" y="50"/>
                  </a:lnTo>
                  <a:close/>
                  <a:moveTo>
                    <a:pt x="170" y="52"/>
                  </a:moveTo>
                  <a:lnTo>
                    <a:pt x="184" y="52"/>
                  </a:lnTo>
                  <a:lnTo>
                    <a:pt x="186" y="54"/>
                  </a:lnTo>
                  <a:lnTo>
                    <a:pt x="184" y="58"/>
                  </a:lnTo>
                  <a:lnTo>
                    <a:pt x="170" y="58"/>
                  </a:lnTo>
                  <a:lnTo>
                    <a:pt x="168" y="54"/>
                  </a:lnTo>
                  <a:lnTo>
                    <a:pt x="170" y="52"/>
                  </a:lnTo>
                  <a:close/>
                  <a:moveTo>
                    <a:pt x="136" y="52"/>
                  </a:moveTo>
                  <a:lnTo>
                    <a:pt x="144" y="52"/>
                  </a:lnTo>
                  <a:lnTo>
                    <a:pt x="150" y="52"/>
                  </a:lnTo>
                  <a:lnTo>
                    <a:pt x="154" y="54"/>
                  </a:lnTo>
                  <a:lnTo>
                    <a:pt x="150" y="58"/>
                  </a:lnTo>
                  <a:lnTo>
                    <a:pt x="144" y="58"/>
                  </a:lnTo>
                  <a:lnTo>
                    <a:pt x="136" y="58"/>
                  </a:lnTo>
                  <a:lnTo>
                    <a:pt x="134" y="54"/>
                  </a:lnTo>
                  <a:lnTo>
                    <a:pt x="136" y="52"/>
                  </a:lnTo>
                  <a:close/>
                  <a:moveTo>
                    <a:pt x="102" y="52"/>
                  </a:moveTo>
                  <a:lnTo>
                    <a:pt x="118" y="52"/>
                  </a:lnTo>
                  <a:lnTo>
                    <a:pt x="120" y="54"/>
                  </a:lnTo>
                  <a:lnTo>
                    <a:pt x="118" y="58"/>
                  </a:lnTo>
                  <a:lnTo>
                    <a:pt x="102" y="58"/>
                  </a:lnTo>
                  <a:lnTo>
                    <a:pt x="100" y="54"/>
                  </a:lnTo>
                  <a:lnTo>
                    <a:pt x="102" y="52"/>
                  </a:lnTo>
                  <a:close/>
                  <a:moveTo>
                    <a:pt x="68" y="50"/>
                  </a:moveTo>
                  <a:lnTo>
                    <a:pt x="84" y="50"/>
                  </a:lnTo>
                  <a:lnTo>
                    <a:pt x="86" y="54"/>
                  </a:lnTo>
                  <a:lnTo>
                    <a:pt x="84" y="56"/>
                  </a:lnTo>
                  <a:lnTo>
                    <a:pt x="68" y="56"/>
                  </a:lnTo>
                  <a:lnTo>
                    <a:pt x="66" y="52"/>
                  </a:lnTo>
                  <a:lnTo>
                    <a:pt x="68" y="50"/>
                  </a:lnTo>
                  <a:close/>
                  <a:moveTo>
                    <a:pt x="36" y="48"/>
                  </a:moveTo>
                  <a:lnTo>
                    <a:pt x="50" y="48"/>
                  </a:lnTo>
                  <a:lnTo>
                    <a:pt x="52" y="52"/>
                  </a:lnTo>
                  <a:lnTo>
                    <a:pt x="50" y="54"/>
                  </a:lnTo>
                  <a:lnTo>
                    <a:pt x="36" y="52"/>
                  </a:lnTo>
                  <a:lnTo>
                    <a:pt x="32" y="50"/>
                  </a:lnTo>
                  <a:lnTo>
                    <a:pt x="36" y="48"/>
                  </a:lnTo>
                  <a:close/>
                  <a:moveTo>
                    <a:pt x="4" y="46"/>
                  </a:moveTo>
                  <a:lnTo>
                    <a:pt x="12" y="46"/>
                  </a:lnTo>
                  <a:lnTo>
                    <a:pt x="16" y="48"/>
                  </a:lnTo>
                  <a:lnTo>
                    <a:pt x="20" y="48"/>
                  </a:lnTo>
                  <a:lnTo>
                    <a:pt x="16" y="50"/>
                  </a:lnTo>
                  <a:lnTo>
                    <a:pt x="12" y="50"/>
                  </a:lnTo>
                  <a:lnTo>
                    <a:pt x="2" y="50"/>
                  </a:lnTo>
                  <a:lnTo>
                    <a:pt x="0" y="48"/>
                  </a:lnTo>
                  <a:lnTo>
                    <a:pt x="4" y="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Freeform 10"/>
            <p:cNvSpPr>
              <a:spLocks noEditPoints="1"/>
            </p:cNvSpPr>
            <p:nvPr/>
          </p:nvSpPr>
          <p:spPr bwMode="auto">
            <a:xfrm>
              <a:off x="5169430" y="4076095"/>
              <a:ext cx="817359" cy="639978"/>
            </a:xfrm>
            <a:custGeom>
              <a:avLst/>
              <a:gdLst>
                <a:gd name="T0" fmla="*/ 420 w 424"/>
                <a:gd name="T1" fmla="*/ 0 h 290"/>
                <a:gd name="T2" fmla="*/ 416 w 424"/>
                <a:gd name="T3" fmla="*/ 14 h 290"/>
                <a:gd name="T4" fmla="*/ 394 w 424"/>
                <a:gd name="T5" fmla="*/ 38 h 290"/>
                <a:gd name="T6" fmla="*/ 406 w 424"/>
                <a:gd name="T7" fmla="*/ 28 h 290"/>
                <a:gd name="T8" fmla="*/ 396 w 424"/>
                <a:gd name="T9" fmla="*/ 42 h 290"/>
                <a:gd name="T10" fmla="*/ 370 w 424"/>
                <a:gd name="T11" fmla="*/ 64 h 290"/>
                <a:gd name="T12" fmla="*/ 384 w 424"/>
                <a:gd name="T13" fmla="*/ 54 h 290"/>
                <a:gd name="T14" fmla="*/ 376 w 424"/>
                <a:gd name="T15" fmla="*/ 68 h 290"/>
                <a:gd name="T16" fmla="*/ 348 w 424"/>
                <a:gd name="T17" fmla="*/ 90 h 290"/>
                <a:gd name="T18" fmla="*/ 360 w 424"/>
                <a:gd name="T19" fmla="*/ 78 h 290"/>
                <a:gd name="T20" fmla="*/ 352 w 424"/>
                <a:gd name="T21" fmla="*/ 92 h 290"/>
                <a:gd name="T22" fmla="*/ 324 w 424"/>
                <a:gd name="T23" fmla="*/ 112 h 290"/>
                <a:gd name="T24" fmla="*/ 338 w 424"/>
                <a:gd name="T25" fmla="*/ 102 h 290"/>
                <a:gd name="T26" fmla="*/ 326 w 424"/>
                <a:gd name="T27" fmla="*/ 116 h 290"/>
                <a:gd name="T28" fmla="*/ 298 w 424"/>
                <a:gd name="T29" fmla="*/ 134 h 290"/>
                <a:gd name="T30" fmla="*/ 314 w 424"/>
                <a:gd name="T31" fmla="*/ 124 h 290"/>
                <a:gd name="T32" fmla="*/ 298 w 424"/>
                <a:gd name="T33" fmla="*/ 136 h 290"/>
                <a:gd name="T34" fmla="*/ 282 w 424"/>
                <a:gd name="T35" fmla="*/ 144 h 290"/>
                <a:gd name="T36" fmla="*/ 286 w 424"/>
                <a:gd name="T37" fmla="*/ 150 h 290"/>
                <a:gd name="T38" fmla="*/ 272 w 424"/>
                <a:gd name="T39" fmla="*/ 152 h 290"/>
                <a:gd name="T40" fmla="*/ 260 w 424"/>
                <a:gd name="T41" fmla="*/ 164 h 290"/>
                <a:gd name="T42" fmla="*/ 246 w 424"/>
                <a:gd name="T43" fmla="*/ 176 h 290"/>
                <a:gd name="T44" fmla="*/ 216 w 424"/>
                <a:gd name="T45" fmla="*/ 190 h 290"/>
                <a:gd name="T46" fmla="*/ 232 w 424"/>
                <a:gd name="T47" fmla="*/ 184 h 290"/>
                <a:gd name="T48" fmla="*/ 216 w 424"/>
                <a:gd name="T49" fmla="*/ 194 h 290"/>
                <a:gd name="T50" fmla="*/ 198 w 424"/>
                <a:gd name="T51" fmla="*/ 202 h 290"/>
                <a:gd name="T52" fmla="*/ 202 w 424"/>
                <a:gd name="T53" fmla="*/ 204 h 290"/>
                <a:gd name="T54" fmla="*/ 186 w 424"/>
                <a:gd name="T55" fmla="*/ 210 h 290"/>
                <a:gd name="T56" fmla="*/ 166 w 424"/>
                <a:gd name="T57" fmla="*/ 218 h 290"/>
                <a:gd name="T58" fmla="*/ 174 w 424"/>
                <a:gd name="T59" fmla="*/ 220 h 290"/>
                <a:gd name="T60" fmla="*/ 156 w 424"/>
                <a:gd name="T61" fmla="*/ 226 h 290"/>
                <a:gd name="T62" fmla="*/ 132 w 424"/>
                <a:gd name="T63" fmla="*/ 234 h 290"/>
                <a:gd name="T64" fmla="*/ 142 w 424"/>
                <a:gd name="T65" fmla="*/ 234 h 290"/>
                <a:gd name="T66" fmla="*/ 126 w 424"/>
                <a:gd name="T67" fmla="*/ 242 h 290"/>
                <a:gd name="T68" fmla="*/ 100 w 424"/>
                <a:gd name="T69" fmla="*/ 250 h 290"/>
                <a:gd name="T70" fmla="*/ 112 w 424"/>
                <a:gd name="T71" fmla="*/ 250 h 290"/>
                <a:gd name="T72" fmla="*/ 94 w 424"/>
                <a:gd name="T73" fmla="*/ 254 h 290"/>
                <a:gd name="T74" fmla="*/ 78 w 424"/>
                <a:gd name="T75" fmla="*/ 258 h 290"/>
                <a:gd name="T76" fmla="*/ 68 w 424"/>
                <a:gd name="T77" fmla="*/ 268 h 290"/>
                <a:gd name="T78" fmla="*/ 34 w 424"/>
                <a:gd name="T79" fmla="*/ 276 h 290"/>
                <a:gd name="T80" fmla="*/ 50 w 424"/>
                <a:gd name="T81" fmla="*/ 274 h 290"/>
                <a:gd name="T82" fmla="*/ 34 w 424"/>
                <a:gd name="T83" fmla="*/ 276 h 290"/>
                <a:gd name="T84" fmla="*/ 18 w 424"/>
                <a:gd name="T85" fmla="*/ 282 h 290"/>
                <a:gd name="T86" fmla="*/ 0 w 424"/>
                <a:gd name="T87" fmla="*/ 288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24" h="290">
                  <a:moveTo>
                    <a:pt x="414" y="12"/>
                  </a:moveTo>
                  <a:lnTo>
                    <a:pt x="414" y="10"/>
                  </a:lnTo>
                  <a:lnTo>
                    <a:pt x="420" y="0"/>
                  </a:lnTo>
                  <a:lnTo>
                    <a:pt x="422" y="0"/>
                  </a:lnTo>
                  <a:lnTo>
                    <a:pt x="424" y="2"/>
                  </a:lnTo>
                  <a:lnTo>
                    <a:pt x="416" y="14"/>
                  </a:lnTo>
                  <a:lnTo>
                    <a:pt x="414" y="16"/>
                  </a:lnTo>
                  <a:lnTo>
                    <a:pt x="414" y="12"/>
                  </a:lnTo>
                  <a:close/>
                  <a:moveTo>
                    <a:pt x="394" y="38"/>
                  </a:moveTo>
                  <a:lnTo>
                    <a:pt x="396" y="36"/>
                  </a:lnTo>
                  <a:lnTo>
                    <a:pt x="402" y="28"/>
                  </a:lnTo>
                  <a:lnTo>
                    <a:pt x="406" y="28"/>
                  </a:lnTo>
                  <a:lnTo>
                    <a:pt x="406" y="30"/>
                  </a:lnTo>
                  <a:lnTo>
                    <a:pt x="400" y="38"/>
                  </a:lnTo>
                  <a:lnTo>
                    <a:pt x="396" y="42"/>
                  </a:lnTo>
                  <a:lnTo>
                    <a:pt x="394" y="42"/>
                  </a:lnTo>
                  <a:lnTo>
                    <a:pt x="394" y="38"/>
                  </a:lnTo>
                  <a:close/>
                  <a:moveTo>
                    <a:pt x="370" y="64"/>
                  </a:moveTo>
                  <a:lnTo>
                    <a:pt x="378" y="58"/>
                  </a:lnTo>
                  <a:lnTo>
                    <a:pt x="380" y="54"/>
                  </a:lnTo>
                  <a:lnTo>
                    <a:pt x="384" y="54"/>
                  </a:lnTo>
                  <a:lnTo>
                    <a:pt x="384" y="56"/>
                  </a:lnTo>
                  <a:lnTo>
                    <a:pt x="380" y="62"/>
                  </a:lnTo>
                  <a:lnTo>
                    <a:pt x="376" y="68"/>
                  </a:lnTo>
                  <a:lnTo>
                    <a:pt x="370" y="68"/>
                  </a:lnTo>
                  <a:lnTo>
                    <a:pt x="370" y="64"/>
                  </a:lnTo>
                  <a:close/>
                  <a:moveTo>
                    <a:pt x="348" y="90"/>
                  </a:moveTo>
                  <a:lnTo>
                    <a:pt x="356" y="82"/>
                  </a:lnTo>
                  <a:lnTo>
                    <a:pt x="358" y="78"/>
                  </a:lnTo>
                  <a:lnTo>
                    <a:pt x="360" y="78"/>
                  </a:lnTo>
                  <a:lnTo>
                    <a:pt x="362" y="82"/>
                  </a:lnTo>
                  <a:lnTo>
                    <a:pt x="360" y="84"/>
                  </a:lnTo>
                  <a:lnTo>
                    <a:pt x="352" y="92"/>
                  </a:lnTo>
                  <a:lnTo>
                    <a:pt x="348" y="92"/>
                  </a:lnTo>
                  <a:lnTo>
                    <a:pt x="348" y="90"/>
                  </a:lnTo>
                  <a:close/>
                  <a:moveTo>
                    <a:pt x="324" y="112"/>
                  </a:moveTo>
                  <a:lnTo>
                    <a:pt x="334" y="104"/>
                  </a:lnTo>
                  <a:lnTo>
                    <a:pt x="334" y="102"/>
                  </a:lnTo>
                  <a:lnTo>
                    <a:pt x="338" y="102"/>
                  </a:lnTo>
                  <a:lnTo>
                    <a:pt x="338" y="106"/>
                  </a:lnTo>
                  <a:lnTo>
                    <a:pt x="336" y="108"/>
                  </a:lnTo>
                  <a:lnTo>
                    <a:pt x="326" y="116"/>
                  </a:lnTo>
                  <a:lnTo>
                    <a:pt x="324" y="116"/>
                  </a:lnTo>
                  <a:lnTo>
                    <a:pt x="324" y="112"/>
                  </a:lnTo>
                  <a:close/>
                  <a:moveTo>
                    <a:pt x="298" y="134"/>
                  </a:moveTo>
                  <a:lnTo>
                    <a:pt x="308" y="126"/>
                  </a:lnTo>
                  <a:lnTo>
                    <a:pt x="308" y="124"/>
                  </a:lnTo>
                  <a:lnTo>
                    <a:pt x="314" y="124"/>
                  </a:lnTo>
                  <a:lnTo>
                    <a:pt x="312" y="128"/>
                  </a:lnTo>
                  <a:lnTo>
                    <a:pt x="300" y="136"/>
                  </a:lnTo>
                  <a:lnTo>
                    <a:pt x="298" y="136"/>
                  </a:lnTo>
                  <a:lnTo>
                    <a:pt x="298" y="134"/>
                  </a:lnTo>
                  <a:close/>
                  <a:moveTo>
                    <a:pt x="272" y="152"/>
                  </a:moveTo>
                  <a:lnTo>
                    <a:pt x="282" y="144"/>
                  </a:lnTo>
                  <a:lnTo>
                    <a:pt x="288" y="144"/>
                  </a:lnTo>
                  <a:lnTo>
                    <a:pt x="286" y="148"/>
                  </a:lnTo>
                  <a:lnTo>
                    <a:pt x="286" y="150"/>
                  </a:lnTo>
                  <a:lnTo>
                    <a:pt x="274" y="158"/>
                  </a:lnTo>
                  <a:lnTo>
                    <a:pt x="272" y="156"/>
                  </a:lnTo>
                  <a:lnTo>
                    <a:pt x="272" y="152"/>
                  </a:lnTo>
                  <a:close/>
                  <a:moveTo>
                    <a:pt x="246" y="172"/>
                  </a:moveTo>
                  <a:lnTo>
                    <a:pt x="256" y="164"/>
                  </a:lnTo>
                  <a:lnTo>
                    <a:pt x="260" y="164"/>
                  </a:lnTo>
                  <a:lnTo>
                    <a:pt x="260" y="170"/>
                  </a:lnTo>
                  <a:lnTo>
                    <a:pt x="258" y="170"/>
                  </a:lnTo>
                  <a:lnTo>
                    <a:pt x="246" y="176"/>
                  </a:lnTo>
                  <a:lnTo>
                    <a:pt x="244" y="176"/>
                  </a:lnTo>
                  <a:lnTo>
                    <a:pt x="246" y="172"/>
                  </a:lnTo>
                  <a:close/>
                  <a:moveTo>
                    <a:pt x="216" y="190"/>
                  </a:moveTo>
                  <a:lnTo>
                    <a:pt x="228" y="184"/>
                  </a:lnTo>
                  <a:lnTo>
                    <a:pt x="228" y="182"/>
                  </a:lnTo>
                  <a:lnTo>
                    <a:pt x="232" y="184"/>
                  </a:lnTo>
                  <a:lnTo>
                    <a:pt x="230" y="188"/>
                  </a:lnTo>
                  <a:lnTo>
                    <a:pt x="218" y="194"/>
                  </a:lnTo>
                  <a:lnTo>
                    <a:pt x="216" y="194"/>
                  </a:lnTo>
                  <a:lnTo>
                    <a:pt x="216" y="190"/>
                  </a:lnTo>
                  <a:close/>
                  <a:moveTo>
                    <a:pt x="186" y="206"/>
                  </a:moveTo>
                  <a:lnTo>
                    <a:pt x="198" y="202"/>
                  </a:lnTo>
                  <a:lnTo>
                    <a:pt x="200" y="200"/>
                  </a:lnTo>
                  <a:lnTo>
                    <a:pt x="202" y="200"/>
                  </a:lnTo>
                  <a:lnTo>
                    <a:pt x="202" y="204"/>
                  </a:lnTo>
                  <a:lnTo>
                    <a:pt x="200" y="206"/>
                  </a:lnTo>
                  <a:lnTo>
                    <a:pt x="190" y="212"/>
                  </a:lnTo>
                  <a:lnTo>
                    <a:pt x="186" y="210"/>
                  </a:lnTo>
                  <a:lnTo>
                    <a:pt x="186" y="206"/>
                  </a:lnTo>
                  <a:close/>
                  <a:moveTo>
                    <a:pt x="156" y="224"/>
                  </a:moveTo>
                  <a:lnTo>
                    <a:pt x="166" y="218"/>
                  </a:lnTo>
                  <a:lnTo>
                    <a:pt x="170" y="216"/>
                  </a:lnTo>
                  <a:lnTo>
                    <a:pt x="174" y="216"/>
                  </a:lnTo>
                  <a:lnTo>
                    <a:pt x="174" y="220"/>
                  </a:lnTo>
                  <a:lnTo>
                    <a:pt x="168" y="224"/>
                  </a:lnTo>
                  <a:lnTo>
                    <a:pt x="160" y="226"/>
                  </a:lnTo>
                  <a:lnTo>
                    <a:pt x="156" y="226"/>
                  </a:lnTo>
                  <a:lnTo>
                    <a:pt x="156" y="224"/>
                  </a:lnTo>
                  <a:close/>
                  <a:moveTo>
                    <a:pt x="128" y="238"/>
                  </a:moveTo>
                  <a:lnTo>
                    <a:pt x="132" y="234"/>
                  </a:lnTo>
                  <a:lnTo>
                    <a:pt x="140" y="232"/>
                  </a:lnTo>
                  <a:lnTo>
                    <a:pt x="144" y="232"/>
                  </a:lnTo>
                  <a:lnTo>
                    <a:pt x="142" y="234"/>
                  </a:lnTo>
                  <a:lnTo>
                    <a:pt x="136" y="240"/>
                  </a:lnTo>
                  <a:lnTo>
                    <a:pt x="130" y="242"/>
                  </a:lnTo>
                  <a:lnTo>
                    <a:pt x="126" y="242"/>
                  </a:lnTo>
                  <a:lnTo>
                    <a:pt x="128" y="238"/>
                  </a:lnTo>
                  <a:close/>
                  <a:moveTo>
                    <a:pt x="96" y="250"/>
                  </a:moveTo>
                  <a:lnTo>
                    <a:pt x="100" y="250"/>
                  </a:lnTo>
                  <a:lnTo>
                    <a:pt x="110" y="244"/>
                  </a:lnTo>
                  <a:lnTo>
                    <a:pt x="112" y="246"/>
                  </a:lnTo>
                  <a:lnTo>
                    <a:pt x="112" y="250"/>
                  </a:lnTo>
                  <a:lnTo>
                    <a:pt x="102" y="254"/>
                  </a:lnTo>
                  <a:lnTo>
                    <a:pt x="98" y="256"/>
                  </a:lnTo>
                  <a:lnTo>
                    <a:pt x="94" y="254"/>
                  </a:lnTo>
                  <a:lnTo>
                    <a:pt x="96" y="250"/>
                  </a:lnTo>
                  <a:close/>
                  <a:moveTo>
                    <a:pt x="66" y="262"/>
                  </a:moveTo>
                  <a:lnTo>
                    <a:pt x="78" y="258"/>
                  </a:lnTo>
                  <a:lnTo>
                    <a:pt x="82" y="258"/>
                  </a:lnTo>
                  <a:lnTo>
                    <a:pt x="80" y="262"/>
                  </a:lnTo>
                  <a:lnTo>
                    <a:pt x="68" y="268"/>
                  </a:lnTo>
                  <a:lnTo>
                    <a:pt x="64" y="266"/>
                  </a:lnTo>
                  <a:lnTo>
                    <a:pt x="66" y="262"/>
                  </a:lnTo>
                  <a:close/>
                  <a:moveTo>
                    <a:pt x="34" y="276"/>
                  </a:moveTo>
                  <a:lnTo>
                    <a:pt x="48" y="270"/>
                  </a:lnTo>
                  <a:lnTo>
                    <a:pt x="50" y="270"/>
                  </a:lnTo>
                  <a:lnTo>
                    <a:pt x="50" y="274"/>
                  </a:lnTo>
                  <a:lnTo>
                    <a:pt x="36" y="278"/>
                  </a:lnTo>
                  <a:lnTo>
                    <a:pt x="32" y="276"/>
                  </a:lnTo>
                  <a:lnTo>
                    <a:pt x="34" y="276"/>
                  </a:lnTo>
                  <a:close/>
                  <a:moveTo>
                    <a:pt x="2" y="286"/>
                  </a:moveTo>
                  <a:lnTo>
                    <a:pt x="16" y="280"/>
                  </a:lnTo>
                  <a:lnTo>
                    <a:pt x="18" y="282"/>
                  </a:lnTo>
                  <a:lnTo>
                    <a:pt x="18" y="286"/>
                  </a:lnTo>
                  <a:lnTo>
                    <a:pt x="4" y="290"/>
                  </a:lnTo>
                  <a:lnTo>
                    <a:pt x="0" y="288"/>
                  </a:lnTo>
                  <a:lnTo>
                    <a:pt x="2" y="28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Freeform 11"/>
            <p:cNvSpPr>
              <a:spLocks noEditPoints="1"/>
            </p:cNvSpPr>
            <p:nvPr/>
          </p:nvSpPr>
          <p:spPr bwMode="auto">
            <a:xfrm>
              <a:off x="5844137" y="2999167"/>
              <a:ext cx="258316" cy="1046033"/>
            </a:xfrm>
            <a:custGeom>
              <a:avLst/>
              <a:gdLst>
                <a:gd name="T0" fmla="*/ 6 w 134"/>
                <a:gd name="T1" fmla="*/ 10 h 474"/>
                <a:gd name="T2" fmla="*/ 0 w 134"/>
                <a:gd name="T3" fmla="*/ 0 h 474"/>
                <a:gd name="T4" fmla="*/ 10 w 134"/>
                <a:gd name="T5" fmla="*/ 6 h 474"/>
                <a:gd name="T6" fmla="*/ 12 w 134"/>
                <a:gd name="T7" fmla="*/ 14 h 474"/>
                <a:gd name="T8" fmla="*/ 32 w 134"/>
                <a:gd name="T9" fmla="*/ 38 h 474"/>
                <a:gd name="T10" fmla="*/ 22 w 134"/>
                <a:gd name="T11" fmla="*/ 28 h 474"/>
                <a:gd name="T12" fmla="*/ 26 w 134"/>
                <a:gd name="T13" fmla="*/ 24 h 474"/>
                <a:gd name="T14" fmla="*/ 36 w 134"/>
                <a:gd name="T15" fmla="*/ 36 h 474"/>
                <a:gd name="T16" fmla="*/ 32 w 134"/>
                <a:gd name="T17" fmla="*/ 38 h 474"/>
                <a:gd name="T18" fmla="*/ 46 w 134"/>
                <a:gd name="T19" fmla="*/ 54 h 474"/>
                <a:gd name="T20" fmla="*/ 46 w 134"/>
                <a:gd name="T21" fmla="*/ 50 h 474"/>
                <a:gd name="T22" fmla="*/ 50 w 134"/>
                <a:gd name="T23" fmla="*/ 52 h 474"/>
                <a:gd name="T24" fmla="*/ 56 w 134"/>
                <a:gd name="T25" fmla="*/ 64 h 474"/>
                <a:gd name="T26" fmla="*/ 72 w 134"/>
                <a:gd name="T27" fmla="*/ 92 h 474"/>
                <a:gd name="T28" fmla="*/ 64 w 134"/>
                <a:gd name="T29" fmla="*/ 76 h 474"/>
                <a:gd name="T30" fmla="*/ 76 w 134"/>
                <a:gd name="T31" fmla="*/ 90 h 474"/>
                <a:gd name="T32" fmla="*/ 72 w 134"/>
                <a:gd name="T33" fmla="*/ 92 h 474"/>
                <a:gd name="T34" fmla="*/ 82 w 134"/>
                <a:gd name="T35" fmla="*/ 108 h 474"/>
                <a:gd name="T36" fmla="*/ 86 w 134"/>
                <a:gd name="T37" fmla="*/ 106 h 474"/>
                <a:gd name="T38" fmla="*/ 90 w 134"/>
                <a:gd name="T39" fmla="*/ 122 h 474"/>
                <a:gd name="T40" fmla="*/ 102 w 134"/>
                <a:gd name="T41" fmla="*/ 152 h 474"/>
                <a:gd name="T42" fmla="*/ 98 w 134"/>
                <a:gd name="T43" fmla="*/ 134 h 474"/>
                <a:gd name="T44" fmla="*/ 108 w 134"/>
                <a:gd name="T45" fmla="*/ 150 h 474"/>
                <a:gd name="T46" fmla="*/ 102 w 134"/>
                <a:gd name="T47" fmla="*/ 152 h 474"/>
                <a:gd name="T48" fmla="*/ 114 w 134"/>
                <a:gd name="T49" fmla="*/ 180 h 474"/>
                <a:gd name="T50" fmla="*/ 110 w 134"/>
                <a:gd name="T51" fmla="*/ 166 h 474"/>
                <a:gd name="T52" fmla="*/ 118 w 134"/>
                <a:gd name="T53" fmla="*/ 180 h 474"/>
                <a:gd name="T54" fmla="*/ 118 w 134"/>
                <a:gd name="T55" fmla="*/ 184 h 474"/>
                <a:gd name="T56" fmla="*/ 122 w 134"/>
                <a:gd name="T57" fmla="*/ 214 h 474"/>
                <a:gd name="T58" fmla="*/ 118 w 134"/>
                <a:gd name="T59" fmla="*/ 200 h 474"/>
                <a:gd name="T60" fmla="*/ 124 w 134"/>
                <a:gd name="T61" fmla="*/ 200 h 474"/>
                <a:gd name="T62" fmla="*/ 126 w 134"/>
                <a:gd name="T63" fmla="*/ 214 h 474"/>
                <a:gd name="T64" fmla="*/ 122 w 134"/>
                <a:gd name="T65" fmla="*/ 214 h 474"/>
                <a:gd name="T66" fmla="*/ 126 w 134"/>
                <a:gd name="T67" fmla="*/ 234 h 474"/>
                <a:gd name="T68" fmla="*/ 128 w 134"/>
                <a:gd name="T69" fmla="*/ 232 h 474"/>
                <a:gd name="T70" fmla="*/ 134 w 134"/>
                <a:gd name="T71" fmla="*/ 248 h 474"/>
                <a:gd name="T72" fmla="*/ 128 w 134"/>
                <a:gd name="T73" fmla="*/ 248 h 474"/>
                <a:gd name="T74" fmla="*/ 130 w 134"/>
                <a:gd name="T75" fmla="*/ 268 h 474"/>
                <a:gd name="T76" fmla="*/ 134 w 134"/>
                <a:gd name="T77" fmla="*/ 266 h 474"/>
                <a:gd name="T78" fmla="*/ 134 w 134"/>
                <a:gd name="T79" fmla="*/ 284 h 474"/>
                <a:gd name="T80" fmla="*/ 130 w 134"/>
                <a:gd name="T81" fmla="*/ 314 h 474"/>
                <a:gd name="T82" fmla="*/ 134 w 134"/>
                <a:gd name="T83" fmla="*/ 298 h 474"/>
                <a:gd name="T84" fmla="*/ 134 w 134"/>
                <a:gd name="T85" fmla="*/ 314 h 474"/>
                <a:gd name="T86" fmla="*/ 130 w 134"/>
                <a:gd name="T87" fmla="*/ 314 h 474"/>
                <a:gd name="T88" fmla="*/ 126 w 134"/>
                <a:gd name="T89" fmla="*/ 344 h 474"/>
                <a:gd name="T90" fmla="*/ 130 w 134"/>
                <a:gd name="T91" fmla="*/ 330 h 474"/>
                <a:gd name="T92" fmla="*/ 132 w 134"/>
                <a:gd name="T93" fmla="*/ 346 h 474"/>
                <a:gd name="T94" fmla="*/ 128 w 134"/>
                <a:gd name="T95" fmla="*/ 350 h 474"/>
                <a:gd name="T96" fmla="*/ 118 w 134"/>
                <a:gd name="T97" fmla="*/ 380 h 474"/>
                <a:gd name="T98" fmla="*/ 122 w 134"/>
                <a:gd name="T99" fmla="*/ 366 h 474"/>
                <a:gd name="T100" fmla="*/ 126 w 134"/>
                <a:gd name="T101" fmla="*/ 366 h 474"/>
                <a:gd name="T102" fmla="*/ 124 w 134"/>
                <a:gd name="T103" fmla="*/ 382 h 474"/>
                <a:gd name="T104" fmla="*/ 118 w 134"/>
                <a:gd name="T105" fmla="*/ 380 h 474"/>
                <a:gd name="T106" fmla="*/ 114 w 134"/>
                <a:gd name="T107" fmla="*/ 398 h 474"/>
                <a:gd name="T108" fmla="*/ 118 w 134"/>
                <a:gd name="T109" fmla="*/ 400 h 474"/>
                <a:gd name="T110" fmla="*/ 110 w 134"/>
                <a:gd name="T111" fmla="*/ 414 h 474"/>
                <a:gd name="T112" fmla="*/ 96 w 134"/>
                <a:gd name="T113" fmla="*/ 442 h 474"/>
                <a:gd name="T114" fmla="*/ 104 w 134"/>
                <a:gd name="T115" fmla="*/ 428 h 474"/>
                <a:gd name="T116" fmla="*/ 100 w 134"/>
                <a:gd name="T117" fmla="*/ 444 h 474"/>
                <a:gd name="T118" fmla="*/ 96 w 134"/>
                <a:gd name="T119" fmla="*/ 442 h 474"/>
                <a:gd name="T120" fmla="*/ 88 w 134"/>
                <a:gd name="T121" fmla="*/ 460 h 474"/>
                <a:gd name="T122" fmla="*/ 90 w 134"/>
                <a:gd name="T123" fmla="*/ 462 h 474"/>
                <a:gd name="T124" fmla="*/ 82 w 134"/>
                <a:gd name="T125" fmla="*/ 47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4" h="474">
                  <a:moveTo>
                    <a:pt x="10" y="14"/>
                  </a:moveTo>
                  <a:lnTo>
                    <a:pt x="6" y="10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lnTo>
                    <a:pt x="10" y="6"/>
                  </a:lnTo>
                  <a:lnTo>
                    <a:pt x="14" y="10"/>
                  </a:lnTo>
                  <a:lnTo>
                    <a:pt x="12" y="14"/>
                  </a:lnTo>
                  <a:lnTo>
                    <a:pt x="10" y="14"/>
                  </a:lnTo>
                  <a:close/>
                  <a:moveTo>
                    <a:pt x="32" y="38"/>
                  </a:moveTo>
                  <a:lnTo>
                    <a:pt x="28" y="32"/>
                  </a:lnTo>
                  <a:lnTo>
                    <a:pt x="22" y="28"/>
                  </a:lnTo>
                  <a:lnTo>
                    <a:pt x="22" y="24"/>
                  </a:lnTo>
                  <a:lnTo>
                    <a:pt x="26" y="24"/>
                  </a:lnTo>
                  <a:lnTo>
                    <a:pt x="30" y="28"/>
                  </a:lnTo>
                  <a:lnTo>
                    <a:pt x="36" y="36"/>
                  </a:lnTo>
                  <a:lnTo>
                    <a:pt x="36" y="38"/>
                  </a:lnTo>
                  <a:lnTo>
                    <a:pt x="32" y="38"/>
                  </a:lnTo>
                  <a:close/>
                  <a:moveTo>
                    <a:pt x="54" y="64"/>
                  </a:moveTo>
                  <a:lnTo>
                    <a:pt x="46" y="54"/>
                  </a:lnTo>
                  <a:lnTo>
                    <a:pt x="44" y="54"/>
                  </a:lnTo>
                  <a:lnTo>
                    <a:pt x="46" y="50"/>
                  </a:lnTo>
                  <a:lnTo>
                    <a:pt x="48" y="50"/>
                  </a:lnTo>
                  <a:lnTo>
                    <a:pt x="50" y="52"/>
                  </a:lnTo>
                  <a:lnTo>
                    <a:pt x="56" y="62"/>
                  </a:lnTo>
                  <a:lnTo>
                    <a:pt x="56" y="64"/>
                  </a:lnTo>
                  <a:lnTo>
                    <a:pt x="54" y="64"/>
                  </a:lnTo>
                  <a:close/>
                  <a:moveTo>
                    <a:pt x="72" y="92"/>
                  </a:moveTo>
                  <a:lnTo>
                    <a:pt x="64" y="80"/>
                  </a:lnTo>
                  <a:lnTo>
                    <a:pt x="64" y="76"/>
                  </a:lnTo>
                  <a:lnTo>
                    <a:pt x="68" y="78"/>
                  </a:lnTo>
                  <a:lnTo>
                    <a:pt x="76" y="90"/>
                  </a:lnTo>
                  <a:lnTo>
                    <a:pt x="74" y="92"/>
                  </a:lnTo>
                  <a:lnTo>
                    <a:pt x="72" y="92"/>
                  </a:lnTo>
                  <a:close/>
                  <a:moveTo>
                    <a:pt x="88" y="122"/>
                  </a:moveTo>
                  <a:lnTo>
                    <a:pt x="82" y="108"/>
                  </a:lnTo>
                  <a:lnTo>
                    <a:pt x="82" y="106"/>
                  </a:lnTo>
                  <a:lnTo>
                    <a:pt x="86" y="106"/>
                  </a:lnTo>
                  <a:lnTo>
                    <a:pt x="92" y="118"/>
                  </a:lnTo>
                  <a:lnTo>
                    <a:pt x="90" y="122"/>
                  </a:lnTo>
                  <a:lnTo>
                    <a:pt x="88" y="122"/>
                  </a:lnTo>
                  <a:close/>
                  <a:moveTo>
                    <a:pt x="102" y="152"/>
                  </a:moveTo>
                  <a:lnTo>
                    <a:pt x="96" y="138"/>
                  </a:lnTo>
                  <a:lnTo>
                    <a:pt x="98" y="134"/>
                  </a:lnTo>
                  <a:lnTo>
                    <a:pt x="100" y="136"/>
                  </a:lnTo>
                  <a:lnTo>
                    <a:pt x="108" y="150"/>
                  </a:lnTo>
                  <a:lnTo>
                    <a:pt x="106" y="152"/>
                  </a:lnTo>
                  <a:lnTo>
                    <a:pt x="102" y="152"/>
                  </a:lnTo>
                  <a:close/>
                  <a:moveTo>
                    <a:pt x="114" y="182"/>
                  </a:moveTo>
                  <a:lnTo>
                    <a:pt x="114" y="180"/>
                  </a:lnTo>
                  <a:lnTo>
                    <a:pt x="108" y="170"/>
                  </a:lnTo>
                  <a:lnTo>
                    <a:pt x="110" y="166"/>
                  </a:lnTo>
                  <a:lnTo>
                    <a:pt x="114" y="168"/>
                  </a:lnTo>
                  <a:lnTo>
                    <a:pt x="118" y="180"/>
                  </a:lnTo>
                  <a:lnTo>
                    <a:pt x="118" y="180"/>
                  </a:lnTo>
                  <a:lnTo>
                    <a:pt x="118" y="184"/>
                  </a:lnTo>
                  <a:lnTo>
                    <a:pt x="114" y="182"/>
                  </a:lnTo>
                  <a:close/>
                  <a:moveTo>
                    <a:pt x="122" y="214"/>
                  </a:moveTo>
                  <a:lnTo>
                    <a:pt x="120" y="206"/>
                  </a:lnTo>
                  <a:lnTo>
                    <a:pt x="118" y="200"/>
                  </a:lnTo>
                  <a:lnTo>
                    <a:pt x="120" y="198"/>
                  </a:lnTo>
                  <a:lnTo>
                    <a:pt x="124" y="200"/>
                  </a:lnTo>
                  <a:lnTo>
                    <a:pt x="126" y="206"/>
                  </a:lnTo>
                  <a:lnTo>
                    <a:pt x="126" y="214"/>
                  </a:lnTo>
                  <a:lnTo>
                    <a:pt x="126" y="216"/>
                  </a:lnTo>
                  <a:lnTo>
                    <a:pt x="122" y="214"/>
                  </a:lnTo>
                  <a:close/>
                  <a:moveTo>
                    <a:pt x="128" y="248"/>
                  </a:moveTo>
                  <a:lnTo>
                    <a:pt x="126" y="234"/>
                  </a:lnTo>
                  <a:lnTo>
                    <a:pt x="126" y="232"/>
                  </a:lnTo>
                  <a:lnTo>
                    <a:pt x="128" y="232"/>
                  </a:lnTo>
                  <a:lnTo>
                    <a:pt x="132" y="232"/>
                  </a:lnTo>
                  <a:lnTo>
                    <a:pt x="134" y="248"/>
                  </a:lnTo>
                  <a:lnTo>
                    <a:pt x="130" y="250"/>
                  </a:lnTo>
                  <a:lnTo>
                    <a:pt x="128" y="248"/>
                  </a:lnTo>
                  <a:close/>
                  <a:moveTo>
                    <a:pt x="130" y="280"/>
                  </a:moveTo>
                  <a:lnTo>
                    <a:pt x="130" y="268"/>
                  </a:lnTo>
                  <a:lnTo>
                    <a:pt x="132" y="264"/>
                  </a:lnTo>
                  <a:lnTo>
                    <a:pt x="134" y="266"/>
                  </a:lnTo>
                  <a:lnTo>
                    <a:pt x="134" y="280"/>
                  </a:lnTo>
                  <a:lnTo>
                    <a:pt x="134" y="284"/>
                  </a:lnTo>
                  <a:lnTo>
                    <a:pt x="130" y="280"/>
                  </a:lnTo>
                  <a:close/>
                  <a:moveTo>
                    <a:pt x="130" y="314"/>
                  </a:moveTo>
                  <a:lnTo>
                    <a:pt x="130" y="300"/>
                  </a:lnTo>
                  <a:lnTo>
                    <a:pt x="134" y="298"/>
                  </a:lnTo>
                  <a:lnTo>
                    <a:pt x="134" y="300"/>
                  </a:lnTo>
                  <a:lnTo>
                    <a:pt x="134" y="314"/>
                  </a:lnTo>
                  <a:lnTo>
                    <a:pt x="132" y="316"/>
                  </a:lnTo>
                  <a:lnTo>
                    <a:pt x="130" y="314"/>
                  </a:lnTo>
                  <a:close/>
                  <a:moveTo>
                    <a:pt x="126" y="348"/>
                  </a:moveTo>
                  <a:lnTo>
                    <a:pt x="126" y="344"/>
                  </a:lnTo>
                  <a:lnTo>
                    <a:pt x="128" y="332"/>
                  </a:lnTo>
                  <a:lnTo>
                    <a:pt x="130" y="330"/>
                  </a:lnTo>
                  <a:lnTo>
                    <a:pt x="134" y="334"/>
                  </a:lnTo>
                  <a:lnTo>
                    <a:pt x="132" y="346"/>
                  </a:lnTo>
                  <a:lnTo>
                    <a:pt x="130" y="348"/>
                  </a:lnTo>
                  <a:lnTo>
                    <a:pt x="128" y="350"/>
                  </a:lnTo>
                  <a:lnTo>
                    <a:pt x="126" y="348"/>
                  </a:lnTo>
                  <a:close/>
                  <a:moveTo>
                    <a:pt x="118" y="380"/>
                  </a:moveTo>
                  <a:lnTo>
                    <a:pt x="120" y="372"/>
                  </a:lnTo>
                  <a:lnTo>
                    <a:pt x="122" y="366"/>
                  </a:lnTo>
                  <a:lnTo>
                    <a:pt x="126" y="364"/>
                  </a:lnTo>
                  <a:lnTo>
                    <a:pt x="126" y="366"/>
                  </a:lnTo>
                  <a:lnTo>
                    <a:pt x="126" y="374"/>
                  </a:lnTo>
                  <a:lnTo>
                    <a:pt x="124" y="382"/>
                  </a:lnTo>
                  <a:lnTo>
                    <a:pt x="120" y="384"/>
                  </a:lnTo>
                  <a:lnTo>
                    <a:pt x="118" y="380"/>
                  </a:lnTo>
                  <a:close/>
                  <a:moveTo>
                    <a:pt x="108" y="410"/>
                  </a:moveTo>
                  <a:lnTo>
                    <a:pt x="114" y="398"/>
                  </a:lnTo>
                  <a:lnTo>
                    <a:pt x="118" y="396"/>
                  </a:lnTo>
                  <a:lnTo>
                    <a:pt x="118" y="400"/>
                  </a:lnTo>
                  <a:lnTo>
                    <a:pt x="112" y="412"/>
                  </a:lnTo>
                  <a:lnTo>
                    <a:pt x="110" y="414"/>
                  </a:lnTo>
                  <a:lnTo>
                    <a:pt x="108" y="410"/>
                  </a:lnTo>
                  <a:close/>
                  <a:moveTo>
                    <a:pt x="96" y="442"/>
                  </a:moveTo>
                  <a:lnTo>
                    <a:pt x="100" y="428"/>
                  </a:lnTo>
                  <a:lnTo>
                    <a:pt x="104" y="428"/>
                  </a:lnTo>
                  <a:lnTo>
                    <a:pt x="106" y="430"/>
                  </a:lnTo>
                  <a:lnTo>
                    <a:pt x="100" y="444"/>
                  </a:lnTo>
                  <a:lnTo>
                    <a:pt x="98" y="446"/>
                  </a:lnTo>
                  <a:lnTo>
                    <a:pt x="96" y="442"/>
                  </a:lnTo>
                  <a:close/>
                  <a:moveTo>
                    <a:pt x="80" y="472"/>
                  </a:moveTo>
                  <a:lnTo>
                    <a:pt x="88" y="460"/>
                  </a:lnTo>
                  <a:lnTo>
                    <a:pt x="90" y="458"/>
                  </a:lnTo>
                  <a:lnTo>
                    <a:pt x="90" y="462"/>
                  </a:lnTo>
                  <a:lnTo>
                    <a:pt x="84" y="474"/>
                  </a:lnTo>
                  <a:lnTo>
                    <a:pt x="82" y="474"/>
                  </a:lnTo>
                  <a:lnTo>
                    <a:pt x="80" y="47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Freeform 12"/>
            <p:cNvSpPr>
              <a:spLocks noEditPoints="1"/>
            </p:cNvSpPr>
            <p:nvPr/>
          </p:nvSpPr>
          <p:spPr bwMode="auto">
            <a:xfrm>
              <a:off x="4537133" y="2434221"/>
              <a:ext cx="1287726" cy="542878"/>
            </a:xfrm>
            <a:custGeom>
              <a:avLst/>
              <a:gdLst>
                <a:gd name="T0" fmla="*/ 0 w 668"/>
                <a:gd name="T1" fmla="*/ 2 h 246"/>
                <a:gd name="T2" fmla="*/ 20 w 668"/>
                <a:gd name="T3" fmla="*/ 4 h 246"/>
                <a:gd name="T4" fmla="*/ 36 w 668"/>
                <a:gd name="T5" fmla="*/ 8 h 246"/>
                <a:gd name="T6" fmla="*/ 50 w 668"/>
                <a:gd name="T7" fmla="*/ 4 h 246"/>
                <a:gd name="T8" fmla="*/ 86 w 668"/>
                <a:gd name="T9" fmla="*/ 10 h 246"/>
                <a:gd name="T10" fmla="*/ 68 w 668"/>
                <a:gd name="T11" fmla="*/ 8 h 246"/>
                <a:gd name="T12" fmla="*/ 86 w 668"/>
                <a:gd name="T13" fmla="*/ 6 h 246"/>
                <a:gd name="T14" fmla="*/ 118 w 668"/>
                <a:gd name="T15" fmla="*/ 16 h 246"/>
                <a:gd name="T16" fmla="*/ 102 w 668"/>
                <a:gd name="T17" fmla="*/ 10 h 246"/>
                <a:gd name="T18" fmla="*/ 122 w 668"/>
                <a:gd name="T19" fmla="*/ 12 h 246"/>
                <a:gd name="T20" fmla="*/ 138 w 668"/>
                <a:gd name="T21" fmla="*/ 18 h 246"/>
                <a:gd name="T22" fmla="*/ 152 w 668"/>
                <a:gd name="T23" fmla="*/ 16 h 246"/>
                <a:gd name="T24" fmla="*/ 184 w 668"/>
                <a:gd name="T25" fmla="*/ 26 h 246"/>
                <a:gd name="T26" fmla="*/ 170 w 668"/>
                <a:gd name="T27" fmla="*/ 18 h 246"/>
                <a:gd name="T28" fmla="*/ 184 w 668"/>
                <a:gd name="T29" fmla="*/ 26 h 246"/>
                <a:gd name="T30" fmla="*/ 200 w 668"/>
                <a:gd name="T31" fmla="*/ 26 h 246"/>
                <a:gd name="T32" fmla="*/ 218 w 668"/>
                <a:gd name="T33" fmla="*/ 30 h 246"/>
                <a:gd name="T34" fmla="*/ 240 w 668"/>
                <a:gd name="T35" fmla="*/ 36 h 246"/>
                <a:gd name="T36" fmla="*/ 236 w 668"/>
                <a:gd name="T37" fmla="*/ 32 h 246"/>
                <a:gd name="T38" fmla="*/ 252 w 668"/>
                <a:gd name="T39" fmla="*/ 36 h 246"/>
                <a:gd name="T40" fmla="*/ 280 w 668"/>
                <a:gd name="T41" fmla="*/ 46 h 246"/>
                <a:gd name="T42" fmla="*/ 270 w 668"/>
                <a:gd name="T43" fmla="*/ 38 h 246"/>
                <a:gd name="T44" fmla="*/ 284 w 668"/>
                <a:gd name="T45" fmla="*/ 44 h 246"/>
                <a:gd name="T46" fmla="*/ 300 w 668"/>
                <a:gd name="T47" fmla="*/ 54 h 246"/>
                <a:gd name="T48" fmla="*/ 316 w 668"/>
                <a:gd name="T49" fmla="*/ 52 h 246"/>
                <a:gd name="T50" fmla="*/ 346 w 668"/>
                <a:gd name="T51" fmla="*/ 66 h 246"/>
                <a:gd name="T52" fmla="*/ 334 w 668"/>
                <a:gd name="T53" fmla="*/ 58 h 246"/>
                <a:gd name="T54" fmla="*/ 346 w 668"/>
                <a:gd name="T55" fmla="*/ 66 h 246"/>
                <a:gd name="T56" fmla="*/ 362 w 668"/>
                <a:gd name="T57" fmla="*/ 70 h 246"/>
                <a:gd name="T58" fmla="*/ 380 w 668"/>
                <a:gd name="T59" fmla="*/ 76 h 246"/>
                <a:gd name="T60" fmla="*/ 396 w 668"/>
                <a:gd name="T61" fmla="*/ 84 h 246"/>
                <a:gd name="T62" fmla="*/ 412 w 668"/>
                <a:gd name="T63" fmla="*/ 84 h 246"/>
                <a:gd name="T64" fmla="*/ 440 w 668"/>
                <a:gd name="T65" fmla="*/ 102 h 246"/>
                <a:gd name="T66" fmla="*/ 428 w 668"/>
                <a:gd name="T67" fmla="*/ 92 h 246"/>
                <a:gd name="T68" fmla="*/ 442 w 668"/>
                <a:gd name="T69" fmla="*/ 100 h 246"/>
                <a:gd name="T70" fmla="*/ 460 w 668"/>
                <a:gd name="T71" fmla="*/ 112 h 246"/>
                <a:gd name="T72" fmla="*/ 458 w 668"/>
                <a:gd name="T73" fmla="*/ 106 h 246"/>
                <a:gd name="T74" fmla="*/ 474 w 668"/>
                <a:gd name="T75" fmla="*/ 116 h 246"/>
                <a:gd name="T76" fmla="*/ 494 w 668"/>
                <a:gd name="T77" fmla="*/ 128 h 246"/>
                <a:gd name="T78" fmla="*/ 490 w 668"/>
                <a:gd name="T79" fmla="*/ 120 h 246"/>
                <a:gd name="T80" fmla="*/ 502 w 668"/>
                <a:gd name="T81" fmla="*/ 130 h 246"/>
                <a:gd name="T82" fmla="*/ 526 w 668"/>
                <a:gd name="T83" fmla="*/ 144 h 246"/>
                <a:gd name="T84" fmla="*/ 520 w 668"/>
                <a:gd name="T85" fmla="*/ 136 h 246"/>
                <a:gd name="T86" fmla="*/ 532 w 668"/>
                <a:gd name="T87" fmla="*/ 146 h 246"/>
                <a:gd name="T88" fmla="*/ 556 w 668"/>
                <a:gd name="T89" fmla="*/ 162 h 246"/>
                <a:gd name="T90" fmla="*/ 548 w 668"/>
                <a:gd name="T91" fmla="*/ 152 h 246"/>
                <a:gd name="T92" fmla="*/ 562 w 668"/>
                <a:gd name="T93" fmla="*/ 164 h 246"/>
                <a:gd name="T94" fmla="*/ 584 w 668"/>
                <a:gd name="T95" fmla="*/ 182 h 246"/>
                <a:gd name="T96" fmla="*/ 576 w 668"/>
                <a:gd name="T97" fmla="*/ 170 h 246"/>
                <a:gd name="T98" fmla="*/ 590 w 668"/>
                <a:gd name="T99" fmla="*/ 182 h 246"/>
                <a:gd name="T100" fmla="*/ 610 w 668"/>
                <a:gd name="T101" fmla="*/ 202 h 246"/>
                <a:gd name="T102" fmla="*/ 604 w 668"/>
                <a:gd name="T103" fmla="*/ 190 h 246"/>
                <a:gd name="T104" fmla="*/ 618 w 668"/>
                <a:gd name="T105" fmla="*/ 202 h 246"/>
                <a:gd name="T106" fmla="*/ 636 w 668"/>
                <a:gd name="T107" fmla="*/ 222 h 246"/>
                <a:gd name="T108" fmla="*/ 632 w 668"/>
                <a:gd name="T109" fmla="*/ 212 h 246"/>
                <a:gd name="T110" fmla="*/ 644 w 668"/>
                <a:gd name="T111" fmla="*/ 222 h 246"/>
                <a:gd name="T112" fmla="*/ 662 w 668"/>
                <a:gd name="T113" fmla="*/ 242 h 246"/>
                <a:gd name="T114" fmla="*/ 656 w 668"/>
                <a:gd name="T115" fmla="*/ 232 h 246"/>
                <a:gd name="T116" fmla="*/ 668 w 668"/>
                <a:gd name="T117" fmla="*/ 246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68" h="246">
                  <a:moveTo>
                    <a:pt x="18" y="6"/>
                  </a:moveTo>
                  <a:lnTo>
                    <a:pt x="4" y="6"/>
                  </a:lnTo>
                  <a:lnTo>
                    <a:pt x="0" y="2"/>
                  </a:lnTo>
                  <a:lnTo>
                    <a:pt x="4" y="0"/>
                  </a:lnTo>
                  <a:lnTo>
                    <a:pt x="18" y="0"/>
                  </a:lnTo>
                  <a:lnTo>
                    <a:pt x="20" y="4"/>
                  </a:lnTo>
                  <a:lnTo>
                    <a:pt x="18" y="6"/>
                  </a:lnTo>
                  <a:close/>
                  <a:moveTo>
                    <a:pt x="50" y="10"/>
                  </a:moveTo>
                  <a:lnTo>
                    <a:pt x="36" y="8"/>
                  </a:lnTo>
                  <a:lnTo>
                    <a:pt x="34" y="4"/>
                  </a:lnTo>
                  <a:lnTo>
                    <a:pt x="38" y="2"/>
                  </a:lnTo>
                  <a:lnTo>
                    <a:pt x="50" y="4"/>
                  </a:lnTo>
                  <a:lnTo>
                    <a:pt x="54" y="6"/>
                  </a:lnTo>
                  <a:lnTo>
                    <a:pt x="50" y="10"/>
                  </a:lnTo>
                  <a:close/>
                  <a:moveTo>
                    <a:pt x="86" y="10"/>
                  </a:moveTo>
                  <a:lnTo>
                    <a:pt x="74" y="10"/>
                  </a:lnTo>
                  <a:lnTo>
                    <a:pt x="70" y="10"/>
                  </a:lnTo>
                  <a:lnTo>
                    <a:pt x="68" y="8"/>
                  </a:lnTo>
                  <a:lnTo>
                    <a:pt x="70" y="6"/>
                  </a:lnTo>
                  <a:lnTo>
                    <a:pt x="74" y="6"/>
                  </a:lnTo>
                  <a:lnTo>
                    <a:pt x="86" y="6"/>
                  </a:lnTo>
                  <a:lnTo>
                    <a:pt x="86" y="10"/>
                  </a:lnTo>
                  <a:lnTo>
                    <a:pt x="86" y="10"/>
                  </a:lnTo>
                  <a:close/>
                  <a:moveTo>
                    <a:pt x="118" y="16"/>
                  </a:moveTo>
                  <a:lnTo>
                    <a:pt x="116" y="16"/>
                  </a:lnTo>
                  <a:lnTo>
                    <a:pt x="104" y="14"/>
                  </a:lnTo>
                  <a:lnTo>
                    <a:pt x="102" y="10"/>
                  </a:lnTo>
                  <a:lnTo>
                    <a:pt x="104" y="10"/>
                  </a:lnTo>
                  <a:lnTo>
                    <a:pt x="118" y="10"/>
                  </a:lnTo>
                  <a:lnTo>
                    <a:pt x="122" y="12"/>
                  </a:lnTo>
                  <a:lnTo>
                    <a:pt x="118" y="16"/>
                  </a:lnTo>
                  <a:close/>
                  <a:moveTo>
                    <a:pt x="150" y="20"/>
                  </a:moveTo>
                  <a:lnTo>
                    <a:pt x="138" y="18"/>
                  </a:lnTo>
                  <a:lnTo>
                    <a:pt x="134" y="16"/>
                  </a:lnTo>
                  <a:lnTo>
                    <a:pt x="138" y="12"/>
                  </a:lnTo>
                  <a:lnTo>
                    <a:pt x="152" y="16"/>
                  </a:lnTo>
                  <a:lnTo>
                    <a:pt x="154" y="18"/>
                  </a:lnTo>
                  <a:lnTo>
                    <a:pt x="150" y="20"/>
                  </a:lnTo>
                  <a:close/>
                  <a:moveTo>
                    <a:pt x="184" y="26"/>
                  </a:moveTo>
                  <a:lnTo>
                    <a:pt x="170" y="24"/>
                  </a:lnTo>
                  <a:lnTo>
                    <a:pt x="168" y="20"/>
                  </a:lnTo>
                  <a:lnTo>
                    <a:pt x="170" y="18"/>
                  </a:lnTo>
                  <a:lnTo>
                    <a:pt x="184" y="20"/>
                  </a:lnTo>
                  <a:lnTo>
                    <a:pt x="186" y="24"/>
                  </a:lnTo>
                  <a:lnTo>
                    <a:pt x="184" y="26"/>
                  </a:lnTo>
                  <a:close/>
                  <a:moveTo>
                    <a:pt x="218" y="32"/>
                  </a:moveTo>
                  <a:lnTo>
                    <a:pt x="202" y="28"/>
                  </a:lnTo>
                  <a:lnTo>
                    <a:pt x="200" y="26"/>
                  </a:lnTo>
                  <a:lnTo>
                    <a:pt x="204" y="24"/>
                  </a:lnTo>
                  <a:lnTo>
                    <a:pt x="218" y="28"/>
                  </a:lnTo>
                  <a:lnTo>
                    <a:pt x="218" y="30"/>
                  </a:lnTo>
                  <a:lnTo>
                    <a:pt x="218" y="32"/>
                  </a:lnTo>
                  <a:close/>
                  <a:moveTo>
                    <a:pt x="250" y="38"/>
                  </a:moveTo>
                  <a:lnTo>
                    <a:pt x="240" y="36"/>
                  </a:lnTo>
                  <a:lnTo>
                    <a:pt x="236" y="36"/>
                  </a:lnTo>
                  <a:lnTo>
                    <a:pt x="234" y="34"/>
                  </a:lnTo>
                  <a:lnTo>
                    <a:pt x="236" y="32"/>
                  </a:lnTo>
                  <a:lnTo>
                    <a:pt x="242" y="32"/>
                  </a:lnTo>
                  <a:lnTo>
                    <a:pt x="250" y="36"/>
                  </a:lnTo>
                  <a:lnTo>
                    <a:pt x="252" y="36"/>
                  </a:lnTo>
                  <a:lnTo>
                    <a:pt x="250" y="38"/>
                  </a:lnTo>
                  <a:close/>
                  <a:moveTo>
                    <a:pt x="282" y="46"/>
                  </a:moveTo>
                  <a:lnTo>
                    <a:pt x="280" y="46"/>
                  </a:lnTo>
                  <a:lnTo>
                    <a:pt x="268" y="44"/>
                  </a:lnTo>
                  <a:lnTo>
                    <a:pt x="266" y="40"/>
                  </a:lnTo>
                  <a:lnTo>
                    <a:pt x="270" y="38"/>
                  </a:lnTo>
                  <a:lnTo>
                    <a:pt x="280" y="42"/>
                  </a:lnTo>
                  <a:lnTo>
                    <a:pt x="282" y="44"/>
                  </a:lnTo>
                  <a:lnTo>
                    <a:pt x="284" y="44"/>
                  </a:lnTo>
                  <a:lnTo>
                    <a:pt x="282" y="46"/>
                  </a:lnTo>
                  <a:close/>
                  <a:moveTo>
                    <a:pt x="314" y="56"/>
                  </a:moveTo>
                  <a:lnTo>
                    <a:pt x="300" y="54"/>
                  </a:lnTo>
                  <a:lnTo>
                    <a:pt x="298" y="50"/>
                  </a:lnTo>
                  <a:lnTo>
                    <a:pt x="302" y="48"/>
                  </a:lnTo>
                  <a:lnTo>
                    <a:pt x="316" y="52"/>
                  </a:lnTo>
                  <a:lnTo>
                    <a:pt x="316" y="54"/>
                  </a:lnTo>
                  <a:lnTo>
                    <a:pt x="314" y="56"/>
                  </a:lnTo>
                  <a:close/>
                  <a:moveTo>
                    <a:pt x="346" y="66"/>
                  </a:moveTo>
                  <a:lnTo>
                    <a:pt x="334" y="62"/>
                  </a:lnTo>
                  <a:lnTo>
                    <a:pt x="332" y="60"/>
                  </a:lnTo>
                  <a:lnTo>
                    <a:pt x="334" y="58"/>
                  </a:lnTo>
                  <a:lnTo>
                    <a:pt x="348" y="62"/>
                  </a:lnTo>
                  <a:lnTo>
                    <a:pt x="350" y="64"/>
                  </a:lnTo>
                  <a:lnTo>
                    <a:pt x="346" y="66"/>
                  </a:lnTo>
                  <a:close/>
                  <a:moveTo>
                    <a:pt x="378" y="78"/>
                  </a:moveTo>
                  <a:lnTo>
                    <a:pt x="364" y="72"/>
                  </a:lnTo>
                  <a:lnTo>
                    <a:pt x="362" y="70"/>
                  </a:lnTo>
                  <a:lnTo>
                    <a:pt x="366" y="68"/>
                  </a:lnTo>
                  <a:lnTo>
                    <a:pt x="378" y="72"/>
                  </a:lnTo>
                  <a:lnTo>
                    <a:pt x="380" y="76"/>
                  </a:lnTo>
                  <a:lnTo>
                    <a:pt x="378" y="78"/>
                  </a:lnTo>
                  <a:close/>
                  <a:moveTo>
                    <a:pt x="408" y="90"/>
                  </a:moveTo>
                  <a:lnTo>
                    <a:pt x="396" y="84"/>
                  </a:lnTo>
                  <a:lnTo>
                    <a:pt x="394" y="80"/>
                  </a:lnTo>
                  <a:lnTo>
                    <a:pt x="396" y="80"/>
                  </a:lnTo>
                  <a:lnTo>
                    <a:pt x="412" y="84"/>
                  </a:lnTo>
                  <a:lnTo>
                    <a:pt x="412" y="88"/>
                  </a:lnTo>
                  <a:lnTo>
                    <a:pt x="408" y="90"/>
                  </a:lnTo>
                  <a:close/>
                  <a:moveTo>
                    <a:pt x="440" y="102"/>
                  </a:moveTo>
                  <a:lnTo>
                    <a:pt x="426" y="98"/>
                  </a:lnTo>
                  <a:lnTo>
                    <a:pt x="426" y="94"/>
                  </a:lnTo>
                  <a:lnTo>
                    <a:pt x="428" y="92"/>
                  </a:lnTo>
                  <a:lnTo>
                    <a:pt x="430" y="92"/>
                  </a:lnTo>
                  <a:lnTo>
                    <a:pt x="442" y="98"/>
                  </a:lnTo>
                  <a:lnTo>
                    <a:pt x="442" y="100"/>
                  </a:lnTo>
                  <a:lnTo>
                    <a:pt x="440" y="102"/>
                  </a:lnTo>
                  <a:close/>
                  <a:moveTo>
                    <a:pt x="470" y="116"/>
                  </a:moveTo>
                  <a:lnTo>
                    <a:pt x="460" y="112"/>
                  </a:lnTo>
                  <a:lnTo>
                    <a:pt x="458" y="110"/>
                  </a:lnTo>
                  <a:lnTo>
                    <a:pt x="456" y="106"/>
                  </a:lnTo>
                  <a:lnTo>
                    <a:pt x="458" y="106"/>
                  </a:lnTo>
                  <a:lnTo>
                    <a:pt x="464" y="106"/>
                  </a:lnTo>
                  <a:lnTo>
                    <a:pt x="472" y="112"/>
                  </a:lnTo>
                  <a:lnTo>
                    <a:pt x="474" y="116"/>
                  </a:lnTo>
                  <a:lnTo>
                    <a:pt x="470" y="116"/>
                  </a:lnTo>
                  <a:close/>
                  <a:moveTo>
                    <a:pt x="500" y="132"/>
                  </a:moveTo>
                  <a:lnTo>
                    <a:pt x="494" y="128"/>
                  </a:lnTo>
                  <a:lnTo>
                    <a:pt x="488" y="124"/>
                  </a:lnTo>
                  <a:lnTo>
                    <a:pt x="486" y="122"/>
                  </a:lnTo>
                  <a:lnTo>
                    <a:pt x="490" y="120"/>
                  </a:lnTo>
                  <a:lnTo>
                    <a:pt x="496" y="124"/>
                  </a:lnTo>
                  <a:lnTo>
                    <a:pt x="502" y="126"/>
                  </a:lnTo>
                  <a:lnTo>
                    <a:pt x="502" y="130"/>
                  </a:lnTo>
                  <a:lnTo>
                    <a:pt x="500" y="132"/>
                  </a:lnTo>
                  <a:close/>
                  <a:moveTo>
                    <a:pt x="530" y="148"/>
                  </a:moveTo>
                  <a:lnTo>
                    <a:pt x="526" y="144"/>
                  </a:lnTo>
                  <a:lnTo>
                    <a:pt x="518" y="140"/>
                  </a:lnTo>
                  <a:lnTo>
                    <a:pt x="516" y="136"/>
                  </a:lnTo>
                  <a:lnTo>
                    <a:pt x="520" y="136"/>
                  </a:lnTo>
                  <a:lnTo>
                    <a:pt x="528" y="142"/>
                  </a:lnTo>
                  <a:lnTo>
                    <a:pt x="532" y="142"/>
                  </a:lnTo>
                  <a:lnTo>
                    <a:pt x="532" y="146"/>
                  </a:lnTo>
                  <a:lnTo>
                    <a:pt x="530" y="148"/>
                  </a:lnTo>
                  <a:close/>
                  <a:moveTo>
                    <a:pt x="558" y="164"/>
                  </a:moveTo>
                  <a:lnTo>
                    <a:pt x="556" y="162"/>
                  </a:lnTo>
                  <a:lnTo>
                    <a:pt x="546" y="158"/>
                  </a:lnTo>
                  <a:lnTo>
                    <a:pt x="546" y="154"/>
                  </a:lnTo>
                  <a:lnTo>
                    <a:pt x="548" y="152"/>
                  </a:lnTo>
                  <a:lnTo>
                    <a:pt x="558" y="160"/>
                  </a:lnTo>
                  <a:lnTo>
                    <a:pt x="560" y="160"/>
                  </a:lnTo>
                  <a:lnTo>
                    <a:pt x="562" y="164"/>
                  </a:lnTo>
                  <a:lnTo>
                    <a:pt x="558" y="164"/>
                  </a:lnTo>
                  <a:close/>
                  <a:moveTo>
                    <a:pt x="586" y="184"/>
                  </a:moveTo>
                  <a:lnTo>
                    <a:pt x="584" y="182"/>
                  </a:lnTo>
                  <a:lnTo>
                    <a:pt x="574" y="176"/>
                  </a:lnTo>
                  <a:lnTo>
                    <a:pt x="574" y="172"/>
                  </a:lnTo>
                  <a:lnTo>
                    <a:pt x="576" y="170"/>
                  </a:lnTo>
                  <a:lnTo>
                    <a:pt x="586" y="178"/>
                  </a:lnTo>
                  <a:lnTo>
                    <a:pt x="590" y="178"/>
                  </a:lnTo>
                  <a:lnTo>
                    <a:pt x="590" y="182"/>
                  </a:lnTo>
                  <a:lnTo>
                    <a:pt x="586" y="184"/>
                  </a:lnTo>
                  <a:close/>
                  <a:moveTo>
                    <a:pt x="614" y="204"/>
                  </a:moveTo>
                  <a:lnTo>
                    <a:pt x="610" y="202"/>
                  </a:lnTo>
                  <a:lnTo>
                    <a:pt x="600" y="194"/>
                  </a:lnTo>
                  <a:lnTo>
                    <a:pt x="600" y="190"/>
                  </a:lnTo>
                  <a:lnTo>
                    <a:pt x="604" y="190"/>
                  </a:lnTo>
                  <a:lnTo>
                    <a:pt x="614" y="196"/>
                  </a:lnTo>
                  <a:lnTo>
                    <a:pt x="616" y="198"/>
                  </a:lnTo>
                  <a:lnTo>
                    <a:pt x="618" y="202"/>
                  </a:lnTo>
                  <a:lnTo>
                    <a:pt x="614" y="204"/>
                  </a:lnTo>
                  <a:close/>
                  <a:moveTo>
                    <a:pt x="640" y="222"/>
                  </a:moveTo>
                  <a:lnTo>
                    <a:pt x="636" y="222"/>
                  </a:lnTo>
                  <a:lnTo>
                    <a:pt x="628" y="214"/>
                  </a:lnTo>
                  <a:lnTo>
                    <a:pt x="626" y="212"/>
                  </a:lnTo>
                  <a:lnTo>
                    <a:pt x="632" y="212"/>
                  </a:lnTo>
                  <a:lnTo>
                    <a:pt x="640" y="218"/>
                  </a:lnTo>
                  <a:lnTo>
                    <a:pt x="642" y="220"/>
                  </a:lnTo>
                  <a:lnTo>
                    <a:pt x="644" y="222"/>
                  </a:lnTo>
                  <a:lnTo>
                    <a:pt x="640" y="222"/>
                  </a:lnTo>
                  <a:close/>
                  <a:moveTo>
                    <a:pt x="664" y="246"/>
                  </a:moveTo>
                  <a:lnTo>
                    <a:pt x="662" y="242"/>
                  </a:lnTo>
                  <a:lnTo>
                    <a:pt x="654" y="236"/>
                  </a:lnTo>
                  <a:lnTo>
                    <a:pt x="654" y="232"/>
                  </a:lnTo>
                  <a:lnTo>
                    <a:pt x="656" y="232"/>
                  </a:lnTo>
                  <a:lnTo>
                    <a:pt x="664" y="240"/>
                  </a:lnTo>
                  <a:lnTo>
                    <a:pt x="668" y="242"/>
                  </a:lnTo>
                  <a:lnTo>
                    <a:pt x="668" y="246"/>
                  </a:lnTo>
                  <a:lnTo>
                    <a:pt x="664" y="2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Rectangle 13"/>
            <p:cNvSpPr>
              <a:spLocks noChangeArrowheads="1"/>
            </p:cNvSpPr>
            <p:nvPr/>
          </p:nvSpPr>
          <p:spPr bwMode="auto">
            <a:xfrm>
              <a:off x="5038344" y="3555285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Rectangle 14"/>
            <p:cNvSpPr>
              <a:spLocks noChangeArrowheads="1"/>
            </p:cNvSpPr>
            <p:nvPr/>
          </p:nvSpPr>
          <p:spPr bwMode="auto">
            <a:xfrm>
              <a:off x="5038344" y="3555285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Rectangle 15"/>
            <p:cNvSpPr>
              <a:spLocks noChangeArrowheads="1"/>
            </p:cNvSpPr>
            <p:nvPr/>
          </p:nvSpPr>
          <p:spPr bwMode="auto">
            <a:xfrm>
              <a:off x="3642665" y="3078612"/>
              <a:ext cx="501211" cy="278059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Rectangle 16"/>
            <p:cNvSpPr>
              <a:spLocks noChangeArrowheads="1"/>
            </p:cNvSpPr>
            <p:nvPr/>
          </p:nvSpPr>
          <p:spPr bwMode="auto">
            <a:xfrm>
              <a:off x="3642665" y="3078612"/>
              <a:ext cx="501211" cy="2780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Rectangle 17"/>
            <p:cNvSpPr>
              <a:spLocks noChangeArrowheads="1"/>
            </p:cNvSpPr>
            <p:nvPr/>
          </p:nvSpPr>
          <p:spPr bwMode="auto">
            <a:xfrm>
              <a:off x="3291817" y="2835862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Rectangle 18"/>
            <p:cNvSpPr>
              <a:spLocks noChangeArrowheads="1"/>
            </p:cNvSpPr>
            <p:nvPr/>
          </p:nvSpPr>
          <p:spPr bwMode="auto">
            <a:xfrm>
              <a:off x="3291817" y="2835862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Rectangle 19"/>
            <p:cNvSpPr>
              <a:spLocks noChangeArrowheads="1"/>
            </p:cNvSpPr>
            <p:nvPr/>
          </p:nvSpPr>
          <p:spPr bwMode="auto">
            <a:xfrm>
              <a:off x="2940969" y="3003580"/>
              <a:ext cx="501211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6" name="Rectangle 20"/>
            <p:cNvSpPr>
              <a:spLocks noChangeArrowheads="1"/>
            </p:cNvSpPr>
            <p:nvPr/>
          </p:nvSpPr>
          <p:spPr bwMode="auto">
            <a:xfrm>
              <a:off x="2940969" y="3003580"/>
              <a:ext cx="501211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7" name="Rectangle 21"/>
            <p:cNvSpPr>
              <a:spLocks noChangeArrowheads="1"/>
            </p:cNvSpPr>
            <p:nvPr/>
          </p:nvSpPr>
          <p:spPr bwMode="auto">
            <a:xfrm>
              <a:off x="4128454" y="3555285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8" name="Rectangle 22"/>
            <p:cNvSpPr>
              <a:spLocks noChangeArrowheads="1"/>
            </p:cNvSpPr>
            <p:nvPr/>
          </p:nvSpPr>
          <p:spPr bwMode="auto">
            <a:xfrm>
              <a:off x="4128454" y="3555285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9" name="Rectangle 23"/>
            <p:cNvSpPr>
              <a:spLocks noChangeArrowheads="1"/>
            </p:cNvSpPr>
            <p:nvPr/>
          </p:nvSpPr>
          <p:spPr bwMode="auto">
            <a:xfrm>
              <a:off x="3804594" y="3453771"/>
              <a:ext cx="505066" cy="2824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0" name="Rectangle 24"/>
            <p:cNvSpPr>
              <a:spLocks noChangeArrowheads="1"/>
            </p:cNvSpPr>
            <p:nvPr/>
          </p:nvSpPr>
          <p:spPr bwMode="auto">
            <a:xfrm>
              <a:off x="3804594" y="3453771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1" name="Rectangle 25"/>
            <p:cNvSpPr>
              <a:spLocks noChangeArrowheads="1"/>
            </p:cNvSpPr>
            <p:nvPr/>
          </p:nvSpPr>
          <p:spPr bwMode="auto">
            <a:xfrm>
              <a:off x="3850860" y="2676971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2" name="Rectangle 26"/>
            <p:cNvSpPr>
              <a:spLocks noChangeArrowheads="1"/>
            </p:cNvSpPr>
            <p:nvPr/>
          </p:nvSpPr>
          <p:spPr bwMode="auto">
            <a:xfrm>
              <a:off x="3850860" y="2676971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3" name="Rectangle 27"/>
            <p:cNvSpPr>
              <a:spLocks noChangeArrowheads="1"/>
            </p:cNvSpPr>
            <p:nvPr/>
          </p:nvSpPr>
          <p:spPr bwMode="auto">
            <a:xfrm>
              <a:off x="3079766" y="3396394"/>
              <a:ext cx="508922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4" name="Rectangle 28"/>
            <p:cNvSpPr>
              <a:spLocks noChangeArrowheads="1"/>
            </p:cNvSpPr>
            <p:nvPr/>
          </p:nvSpPr>
          <p:spPr bwMode="auto">
            <a:xfrm>
              <a:off x="3079766" y="3396394"/>
              <a:ext cx="508922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5" name="Rectangle 29"/>
            <p:cNvSpPr>
              <a:spLocks noChangeArrowheads="1"/>
            </p:cNvSpPr>
            <p:nvPr/>
          </p:nvSpPr>
          <p:spPr bwMode="auto">
            <a:xfrm>
              <a:off x="4340504" y="3793622"/>
              <a:ext cx="501211" cy="28688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6" name="Rectangle 30"/>
            <p:cNvSpPr>
              <a:spLocks noChangeArrowheads="1"/>
            </p:cNvSpPr>
            <p:nvPr/>
          </p:nvSpPr>
          <p:spPr bwMode="auto">
            <a:xfrm>
              <a:off x="4340504" y="3793622"/>
              <a:ext cx="501211" cy="2868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7" name="Rectangle 31"/>
            <p:cNvSpPr>
              <a:spLocks noChangeArrowheads="1"/>
            </p:cNvSpPr>
            <p:nvPr/>
          </p:nvSpPr>
          <p:spPr bwMode="auto">
            <a:xfrm>
              <a:off x="4479301" y="3475840"/>
              <a:ext cx="501211" cy="282473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8" name="Rectangle 32"/>
            <p:cNvSpPr>
              <a:spLocks noChangeArrowheads="1"/>
            </p:cNvSpPr>
            <p:nvPr/>
          </p:nvSpPr>
          <p:spPr bwMode="auto">
            <a:xfrm>
              <a:off x="4479301" y="3475840"/>
              <a:ext cx="501211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79" name="Rectangle 33"/>
            <p:cNvSpPr>
              <a:spLocks noChangeArrowheads="1"/>
            </p:cNvSpPr>
            <p:nvPr/>
          </p:nvSpPr>
          <p:spPr bwMode="auto">
            <a:xfrm>
              <a:off x="3685075" y="3590594"/>
              <a:ext cx="505066" cy="282473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0" name="Rectangle 34"/>
            <p:cNvSpPr>
              <a:spLocks noChangeArrowheads="1"/>
            </p:cNvSpPr>
            <p:nvPr/>
          </p:nvSpPr>
          <p:spPr bwMode="auto">
            <a:xfrm>
              <a:off x="3685075" y="3590594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1" name="Rectangle 35"/>
            <p:cNvSpPr>
              <a:spLocks noChangeArrowheads="1"/>
            </p:cNvSpPr>
            <p:nvPr/>
          </p:nvSpPr>
          <p:spPr bwMode="auto">
            <a:xfrm>
              <a:off x="3777606" y="4036372"/>
              <a:ext cx="505066" cy="2780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2" name="Rectangle 36"/>
            <p:cNvSpPr>
              <a:spLocks noChangeArrowheads="1"/>
            </p:cNvSpPr>
            <p:nvPr/>
          </p:nvSpPr>
          <p:spPr bwMode="auto">
            <a:xfrm>
              <a:off x="3777606" y="4036372"/>
              <a:ext cx="505066" cy="2780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3" name="Rectangle 37"/>
            <p:cNvSpPr>
              <a:spLocks noChangeArrowheads="1"/>
            </p:cNvSpPr>
            <p:nvPr/>
          </p:nvSpPr>
          <p:spPr bwMode="auto">
            <a:xfrm>
              <a:off x="4548700" y="4036372"/>
              <a:ext cx="505066" cy="278059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4" name="Rectangle 38"/>
            <p:cNvSpPr>
              <a:spLocks noChangeArrowheads="1"/>
            </p:cNvSpPr>
            <p:nvPr/>
          </p:nvSpPr>
          <p:spPr bwMode="auto">
            <a:xfrm>
              <a:off x="4548700" y="4036372"/>
              <a:ext cx="505066" cy="2780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5" name="Rectangle 39"/>
            <p:cNvSpPr>
              <a:spLocks noChangeArrowheads="1"/>
            </p:cNvSpPr>
            <p:nvPr/>
          </p:nvSpPr>
          <p:spPr bwMode="auto">
            <a:xfrm>
              <a:off x="5315938" y="4036372"/>
              <a:ext cx="505066" cy="27805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6" name="Rectangle 40"/>
            <p:cNvSpPr>
              <a:spLocks noChangeArrowheads="1"/>
            </p:cNvSpPr>
            <p:nvPr/>
          </p:nvSpPr>
          <p:spPr bwMode="auto">
            <a:xfrm>
              <a:off x="5315938" y="4036372"/>
              <a:ext cx="505066" cy="27805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7" name="Rectangle 41"/>
            <p:cNvSpPr>
              <a:spLocks noChangeArrowheads="1"/>
            </p:cNvSpPr>
            <p:nvPr/>
          </p:nvSpPr>
          <p:spPr bwMode="auto">
            <a:xfrm>
              <a:off x="3920258" y="4433599"/>
              <a:ext cx="505066" cy="2868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8" name="Rectangle 42"/>
            <p:cNvSpPr>
              <a:spLocks noChangeArrowheads="1"/>
            </p:cNvSpPr>
            <p:nvPr/>
          </p:nvSpPr>
          <p:spPr bwMode="auto">
            <a:xfrm>
              <a:off x="3920258" y="4433599"/>
              <a:ext cx="505066" cy="2868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89" name="Rectangle 43"/>
            <p:cNvSpPr>
              <a:spLocks noChangeArrowheads="1"/>
            </p:cNvSpPr>
            <p:nvPr/>
          </p:nvSpPr>
          <p:spPr bwMode="auto">
            <a:xfrm>
              <a:off x="4702918" y="4517459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0" name="Rectangle 44"/>
            <p:cNvSpPr>
              <a:spLocks noChangeArrowheads="1"/>
            </p:cNvSpPr>
            <p:nvPr/>
          </p:nvSpPr>
          <p:spPr bwMode="auto">
            <a:xfrm>
              <a:off x="4702918" y="4517459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1" name="Rectangle 45"/>
            <p:cNvSpPr>
              <a:spLocks noChangeArrowheads="1"/>
            </p:cNvSpPr>
            <p:nvPr/>
          </p:nvSpPr>
          <p:spPr bwMode="auto">
            <a:xfrm>
              <a:off x="5204129" y="3202194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2" name="Rectangle 46"/>
            <p:cNvSpPr>
              <a:spLocks noChangeArrowheads="1"/>
            </p:cNvSpPr>
            <p:nvPr/>
          </p:nvSpPr>
          <p:spPr bwMode="auto">
            <a:xfrm>
              <a:off x="5204129" y="3202194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3" name="Rectangle 47"/>
            <p:cNvSpPr>
              <a:spLocks noChangeArrowheads="1"/>
            </p:cNvSpPr>
            <p:nvPr/>
          </p:nvSpPr>
          <p:spPr bwMode="auto">
            <a:xfrm>
              <a:off x="4876414" y="3100680"/>
              <a:ext cx="505066" cy="282473"/>
            </a:xfrm>
            <a:prstGeom prst="rect">
              <a:avLst/>
            </a:pr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4" name="Rectangle 48"/>
            <p:cNvSpPr>
              <a:spLocks noChangeArrowheads="1"/>
            </p:cNvSpPr>
            <p:nvPr/>
          </p:nvSpPr>
          <p:spPr bwMode="auto">
            <a:xfrm>
              <a:off x="4876414" y="3100680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5" name="Rectangle 49"/>
            <p:cNvSpPr>
              <a:spLocks noChangeArrowheads="1"/>
            </p:cNvSpPr>
            <p:nvPr/>
          </p:nvSpPr>
          <p:spPr bwMode="auto">
            <a:xfrm>
              <a:off x="4899547" y="2676971"/>
              <a:ext cx="505066" cy="282473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6" name="Rectangle 50"/>
            <p:cNvSpPr>
              <a:spLocks noChangeArrowheads="1"/>
            </p:cNvSpPr>
            <p:nvPr/>
          </p:nvSpPr>
          <p:spPr bwMode="auto">
            <a:xfrm>
              <a:off x="4899547" y="2676971"/>
              <a:ext cx="505066" cy="28247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7" name="Rectangle 51"/>
            <p:cNvSpPr>
              <a:spLocks noChangeArrowheads="1"/>
            </p:cNvSpPr>
            <p:nvPr/>
          </p:nvSpPr>
          <p:spPr bwMode="auto">
            <a:xfrm>
              <a:off x="4224840" y="2888826"/>
              <a:ext cx="501211" cy="2868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8" name="Rectangle 52"/>
            <p:cNvSpPr>
              <a:spLocks noChangeArrowheads="1"/>
            </p:cNvSpPr>
            <p:nvPr/>
          </p:nvSpPr>
          <p:spPr bwMode="auto">
            <a:xfrm>
              <a:off x="4224840" y="2888826"/>
              <a:ext cx="501211" cy="28688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99" name="Freeform 53"/>
            <p:cNvSpPr>
              <a:spLocks/>
            </p:cNvSpPr>
            <p:nvPr/>
          </p:nvSpPr>
          <p:spPr bwMode="auto">
            <a:xfrm>
              <a:off x="2112044" y="1997270"/>
              <a:ext cx="1183629" cy="639978"/>
            </a:xfrm>
            <a:custGeom>
              <a:avLst/>
              <a:gdLst>
                <a:gd name="T0" fmla="*/ 306 w 614"/>
                <a:gd name="T1" fmla="*/ 0 h 290"/>
                <a:gd name="T2" fmla="*/ 244 w 614"/>
                <a:gd name="T3" fmla="*/ 2 h 290"/>
                <a:gd name="T4" fmla="*/ 186 w 614"/>
                <a:gd name="T5" fmla="*/ 10 h 290"/>
                <a:gd name="T6" fmla="*/ 134 w 614"/>
                <a:gd name="T7" fmla="*/ 24 h 290"/>
                <a:gd name="T8" fmla="*/ 88 w 614"/>
                <a:gd name="T9" fmla="*/ 42 h 290"/>
                <a:gd name="T10" fmla="*/ 52 w 614"/>
                <a:gd name="T11" fmla="*/ 64 h 290"/>
                <a:gd name="T12" fmla="*/ 24 w 614"/>
                <a:gd name="T13" fmla="*/ 88 h 290"/>
                <a:gd name="T14" fmla="*/ 6 w 614"/>
                <a:gd name="T15" fmla="*/ 116 h 290"/>
                <a:gd name="T16" fmla="*/ 0 w 614"/>
                <a:gd name="T17" fmla="*/ 144 h 290"/>
                <a:gd name="T18" fmla="*/ 0 w 614"/>
                <a:gd name="T19" fmla="*/ 160 h 290"/>
                <a:gd name="T20" fmla="*/ 12 w 614"/>
                <a:gd name="T21" fmla="*/ 188 h 290"/>
                <a:gd name="T22" fmla="*/ 36 w 614"/>
                <a:gd name="T23" fmla="*/ 214 h 290"/>
                <a:gd name="T24" fmla="*/ 70 w 614"/>
                <a:gd name="T25" fmla="*/ 238 h 290"/>
                <a:gd name="T26" fmla="*/ 110 w 614"/>
                <a:gd name="T27" fmla="*/ 256 h 290"/>
                <a:gd name="T28" fmla="*/ 160 w 614"/>
                <a:gd name="T29" fmla="*/ 272 h 290"/>
                <a:gd name="T30" fmla="*/ 214 w 614"/>
                <a:gd name="T31" fmla="*/ 284 h 290"/>
                <a:gd name="T32" fmla="*/ 274 w 614"/>
                <a:gd name="T33" fmla="*/ 288 h 290"/>
                <a:gd name="T34" fmla="*/ 306 w 614"/>
                <a:gd name="T35" fmla="*/ 290 h 290"/>
                <a:gd name="T36" fmla="*/ 368 w 614"/>
                <a:gd name="T37" fmla="*/ 286 h 290"/>
                <a:gd name="T38" fmla="*/ 426 w 614"/>
                <a:gd name="T39" fmla="*/ 278 h 290"/>
                <a:gd name="T40" fmla="*/ 478 w 614"/>
                <a:gd name="T41" fmla="*/ 266 h 290"/>
                <a:gd name="T42" fmla="*/ 524 w 614"/>
                <a:gd name="T43" fmla="*/ 248 h 290"/>
                <a:gd name="T44" fmla="*/ 562 w 614"/>
                <a:gd name="T45" fmla="*/ 226 h 290"/>
                <a:gd name="T46" fmla="*/ 590 w 614"/>
                <a:gd name="T47" fmla="*/ 202 h 290"/>
                <a:gd name="T48" fmla="*/ 608 w 614"/>
                <a:gd name="T49" fmla="*/ 174 h 290"/>
                <a:gd name="T50" fmla="*/ 614 w 614"/>
                <a:gd name="T51" fmla="*/ 144 h 290"/>
                <a:gd name="T52" fmla="*/ 612 w 614"/>
                <a:gd name="T53" fmla="*/ 130 h 290"/>
                <a:gd name="T54" fmla="*/ 600 w 614"/>
                <a:gd name="T55" fmla="*/ 102 h 290"/>
                <a:gd name="T56" fmla="*/ 578 w 614"/>
                <a:gd name="T57" fmla="*/ 76 h 290"/>
                <a:gd name="T58" fmla="*/ 544 w 614"/>
                <a:gd name="T59" fmla="*/ 52 h 290"/>
                <a:gd name="T60" fmla="*/ 502 w 614"/>
                <a:gd name="T61" fmla="*/ 32 h 290"/>
                <a:gd name="T62" fmla="*/ 454 w 614"/>
                <a:gd name="T63" fmla="*/ 16 h 290"/>
                <a:gd name="T64" fmla="*/ 398 w 614"/>
                <a:gd name="T65" fmla="*/ 6 h 290"/>
                <a:gd name="T66" fmla="*/ 338 w 614"/>
                <a:gd name="T67" fmla="*/ 0 h 290"/>
                <a:gd name="T68" fmla="*/ 306 w 614"/>
                <a:gd name="T6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4" h="290">
                  <a:moveTo>
                    <a:pt x="306" y="0"/>
                  </a:moveTo>
                  <a:lnTo>
                    <a:pt x="306" y="0"/>
                  </a:lnTo>
                  <a:lnTo>
                    <a:pt x="274" y="0"/>
                  </a:lnTo>
                  <a:lnTo>
                    <a:pt x="244" y="2"/>
                  </a:lnTo>
                  <a:lnTo>
                    <a:pt x="214" y="6"/>
                  </a:lnTo>
                  <a:lnTo>
                    <a:pt x="186" y="10"/>
                  </a:lnTo>
                  <a:lnTo>
                    <a:pt x="160" y="16"/>
                  </a:lnTo>
                  <a:lnTo>
                    <a:pt x="134" y="24"/>
                  </a:lnTo>
                  <a:lnTo>
                    <a:pt x="110" y="32"/>
                  </a:lnTo>
                  <a:lnTo>
                    <a:pt x="88" y="42"/>
                  </a:lnTo>
                  <a:lnTo>
                    <a:pt x="70" y="52"/>
                  </a:lnTo>
                  <a:lnTo>
                    <a:pt x="52" y="64"/>
                  </a:lnTo>
                  <a:lnTo>
                    <a:pt x="36" y="76"/>
                  </a:lnTo>
                  <a:lnTo>
                    <a:pt x="24" y="88"/>
                  </a:lnTo>
                  <a:lnTo>
                    <a:pt x="12" y="102"/>
                  </a:lnTo>
                  <a:lnTo>
                    <a:pt x="6" y="116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60"/>
                  </a:lnTo>
                  <a:lnTo>
                    <a:pt x="6" y="174"/>
                  </a:lnTo>
                  <a:lnTo>
                    <a:pt x="12" y="188"/>
                  </a:lnTo>
                  <a:lnTo>
                    <a:pt x="24" y="202"/>
                  </a:lnTo>
                  <a:lnTo>
                    <a:pt x="36" y="214"/>
                  </a:lnTo>
                  <a:lnTo>
                    <a:pt x="52" y="226"/>
                  </a:lnTo>
                  <a:lnTo>
                    <a:pt x="70" y="238"/>
                  </a:lnTo>
                  <a:lnTo>
                    <a:pt x="88" y="248"/>
                  </a:lnTo>
                  <a:lnTo>
                    <a:pt x="110" y="256"/>
                  </a:lnTo>
                  <a:lnTo>
                    <a:pt x="134" y="266"/>
                  </a:lnTo>
                  <a:lnTo>
                    <a:pt x="160" y="272"/>
                  </a:lnTo>
                  <a:lnTo>
                    <a:pt x="186" y="278"/>
                  </a:lnTo>
                  <a:lnTo>
                    <a:pt x="214" y="284"/>
                  </a:lnTo>
                  <a:lnTo>
                    <a:pt x="244" y="286"/>
                  </a:lnTo>
                  <a:lnTo>
                    <a:pt x="274" y="288"/>
                  </a:lnTo>
                  <a:lnTo>
                    <a:pt x="306" y="290"/>
                  </a:lnTo>
                  <a:lnTo>
                    <a:pt x="306" y="290"/>
                  </a:lnTo>
                  <a:lnTo>
                    <a:pt x="338" y="288"/>
                  </a:lnTo>
                  <a:lnTo>
                    <a:pt x="368" y="286"/>
                  </a:lnTo>
                  <a:lnTo>
                    <a:pt x="398" y="284"/>
                  </a:lnTo>
                  <a:lnTo>
                    <a:pt x="426" y="278"/>
                  </a:lnTo>
                  <a:lnTo>
                    <a:pt x="454" y="272"/>
                  </a:lnTo>
                  <a:lnTo>
                    <a:pt x="478" y="266"/>
                  </a:lnTo>
                  <a:lnTo>
                    <a:pt x="502" y="256"/>
                  </a:lnTo>
                  <a:lnTo>
                    <a:pt x="524" y="248"/>
                  </a:lnTo>
                  <a:lnTo>
                    <a:pt x="544" y="238"/>
                  </a:lnTo>
                  <a:lnTo>
                    <a:pt x="562" y="226"/>
                  </a:lnTo>
                  <a:lnTo>
                    <a:pt x="578" y="214"/>
                  </a:lnTo>
                  <a:lnTo>
                    <a:pt x="590" y="202"/>
                  </a:lnTo>
                  <a:lnTo>
                    <a:pt x="600" y="188"/>
                  </a:lnTo>
                  <a:lnTo>
                    <a:pt x="608" y="174"/>
                  </a:lnTo>
                  <a:lnTo>
                    <a:pt x="612" y="160"/>
                  </a:lnTo>
                  <a:lnTo>
                    <a:pt x="614" y="144"/>
                  </a:lnTo>
                  <a:lnTo>
                    <a:pt x="614" y="144"/>
                  </a:lnTo>
                  <a:lnTo>
                    <a:pt x="612" y="130"/>
                  </a:lnTo>
                  <a:lnTo>
                    <a:pt x="608" y="116"/>
                  </a:lnTo>
                  <a:lnTo>
                    <a:pt x="600" y="102"/>
                  </a:lnTo>
                  <a:lnTo>
                    <a:pt x="590" y="88"/>
                  </a:lnTo>
                  <a:lnTo>
                    <a:pt x="578" y="76"/>
                  </a:lnTo>
                  <a:lnTo>
                    <a:pt x="562" y="64"/>
                  </a:lnTo>
                  <a:lnTo>
                    <a:pt x="544" y="52"/>
                  </a:lnTo>
                  <a:lnTo>
                    <a:pt x="524" y="42"/>
                  </a:lnTo>
                  <a:lnTo>
                    <a:pt x="502" y="32"/>
                  </a:lnTo>
                  <a:lnTo>
                    <a:pt x="478" y="24"/>
                  </a:lnTo>
                  <a:lnTo>
                    <a:pt x="454" y="16"/>
                  </a:lnTo>
                  <a:lnTo>
                    <a:pt x="426" y="10"/>
                  </a:lnTo>
                  <a:lnTo>
                    <a:pt x="398" y="6"/>
                  </a:lnTo>
                  <a:lnTo>
                    <a:pt x="368" y="2"/>
                  </a:lnTo>
                  <a:lnTo>
                    <a:pt x="338" y="0"/>
                  </a:lnTo>
                  <a:lnTo>
                    <a:pt x="306" y="0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0" name="Freeform 54"/>
            <p:cNvSpPr>
              <a:spLocks/>
            </p:cNvSpPr>
            <p:nvPr/>
          </p:nvSpPr>
          <p:spPr bwMode="auto">
            <a:xfrm>
              <a:off x="2112044" y="1997270"/>
              <a:ext cx="1183629" cy="639978"/>
            </a:xfrm>
            <a:custGeom>
              <a:avLst/>
              <a:gdLst>
                <a:gd name="T0" fmla="*/ 306 w 614"/>
                <a:gd name="T1" fmla="*/ 0 h 290"/>
                <a:gd name="T2" fmla="*/ 244 w 614"/>
                <a:gd name="T3" fmla="*/ 2 h 290"/>
                <a:gd name="T4" fmla="*/ 186 w 614"/>
                <a:gd name="T5" fmla="*/ 10 h 290"/>
                <a:gd name="T6" fmla="*/ 134 w 614"/>
                <a:gd name="T7" fmla="*/ 24 h 290"/>
                <a:gd name="T8" fmla="*/ 88 w 614"/>
                <a:gd name="T9" fmla="*/ 42 h 290"/>
                <a:gd name="T10" fmla="*/ 52 w 614"/>
                <a:gd name="T11" fmla="*/ 64 h 290"/>
                <a:gd name="T12" fmla="*/ 24 w 614"/>
                <a:gd name="T13" fmla="*/ 88 h 290"/>
                <a:gd name="T14" fmla="*/ 6 w 614"/>
                <a:gd name="T15" fmla="*/ 116 h 290"/>
                <a:gd name="T16" fmla="*/ 0 w 614"/>
                <a:gd name="T17" fmla="*/ 144 h 290"/>
                <a:gd name="T18" fmla="*/ 0 w 614"/>
                <a:gd name="T19" fmla="*/ 160 h 290"/>
                <a:gd name="T20" fmla="*/ 12 w 614"/>
                <a:gd name="T21" fmla="*/ 188 h 290"/>
                <a:gd name="T22" fmla="*/ 36 w 614"/>
                <a:gd name="T23" fmla="*/ 214 h 290"/>
                <a:gd name="T24" fmla="*/ 70 w 614"/>
                <a:gd name="T25" fmla="*/ 238 h 290"/>
                <a:gd name="T26" fmla="*/ 110 w 614"/>
                <a:gd name="T27" fmla="*/ 256 h 290"/>
                <a:gd name="T28" fmla="*/ 160 w 614"/>
                <a:gd name="T29" fmla="*/ 272 h 290"/>
                <a:gd name="T30" fmla="*/ 214 w 614"/>
                <a:gd name="T31" fmla="*/ 284 h 290"/>
                <a:gd name="T32" fmla="*/ 274 w 614"/>
                <a:gd name="T33" fmla="*/ 288 h 290"/>
                <a:gd name="T34" fmla="*/ 306 w 614"/>
                <a:gd name="T35" fmla="*/ 290 h 290"/>
                <a:gd name="T36" fmla="*/ 368 w 614"/>
                <a:gd name="T37" fmla="*/ 286 h 290"/>
                <a:gd name="T38" fmla="*/ 426 w 614"/>
                <a:gd name="T39" fmla="*/ 278 h 290"/>
                <a:gd name="T40" fmla="*/ 478 w 614"/>
                <a:gd name="T41" fmla="*/ 266 h 290"/>
                <a:gd name="T42" fmla="*/ 524 w 614"/>
                <a:gd name="T43" fmla="*/ 248 h 290"/>
                <a:gd name="T44" fmla="*/ 562 w 614"/>
                <a:gd name="T45" fmla="*/ 226 h 290"/>
                <a:gd name="T46" fmla="*/ 590 w 614"/>
                <a:gd name="T47" fmla="*/ 202 h 290"/>
                <a:gd name="T48" fmla="*/ 608 w 614"/>
                <a:gd name="T49" fmla="*/ 174 h 290"/>
                <a:gd name="T50" fmla="*/ 614 w 614"/>
                <a:gd name="T51" fmla="*/ 144 h 290"/>
                <a:gd name="T52" fmla="*/ 612 w 614"/>
                <a:gd name="T53" fmla="*/ 130 h 290"/>
                <a:gd name="T54" fmla="*/ 600 w 614"/>
                <a:gd name="T55" fmla="*/ 102 h 290"/>
                <a:gd name="T56" fmla="*/ 578 w 614"/>
                <a:gd name="T57" fmla="*/ 76 h 290"/>
                <a:gd name="T58" fmla="*/ 544 w 614"/>
                <a:gd name="T59" fmla="*/ 52 h 290"/>
                <a:gd name="T60" fmla="*/ 502 w 614"/>
                <a:gd name="T61" fmla="*/ 32 h 290"/>
                <a:gd name="T62" fmla="*/ 454 w 614"/>
                <a:gd name="T63" fmla="*/ 16 h 290"/>
                <a:gd name="T64" fmla="*/ 398 w 614"/>
                <a:gd name="T65" fmla="*/ 6 h 290"/>
                <a:gd name="T66" fmla="*/ 338 w 614"/>
                <a:gd name="T6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4" h="290">
                  <a:moveTo>
                    <a:pt x="306" y="0"/>
                  </a:moveTo>
                  <a:lnTo>
                    <a:pt x="306" y="0"/>
                  </a:lnTo>
                  <a:lnTo>
                    <a:pt x="274" y="0"/>
                  </a:lnTo>
                  <a:lnTo>
                    <a:pt x="244" y="2"/>
                  </a:lnTo>
                  <a:lnTo>
                    <a:pt x="214" y="6"/>
                  </a:lnTo>
                  <a:lnTo>
                    <a:pt x="186" y="10"/>
                  </a:lnTo>
                  <a:lnTo>
                    <a:pt x="160" y="16"/>
                  </a:lnTo>
                  <a:lnTo>
                    <a:pt x="134" y="24"/>
                  </a:lnTo>
                  <a:lnTo>
                    <a:pt x="110" y="32"/>
                  </a:lnTo>
                  <a:lnTo>
                    <a:pt x="88" y="42"/>
                  </a:lnTo>
                  <a:lnTo>
                    <a:pt x="70" y="52"/>
                  </a:lnTo>
                  <a:lnTo>
                    <a:pt x="52" y="64"/>
                  </a:lnTo>
                  <a:lnTo>
                    <a:pt x="36" y="76"/>
                  </a:lnTo>
                  <a:lnTo>
                    <a:pt x="24" y="88"/>
                  </a:lnTo>
                  <a:lnTo>
                    <a:pt x="12" y="102"/>
                  </a:lnTo>
                  <a:lnTo>
                    <a:pt x="6" y="116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60"/>
                  </a:lnTo>
                  <a:lnTo>
                    <a:pt x="6" y="174"/>
                  </a:lnTo>
                  <a:lnTo>
                    <a:pt x="12" y="188"/>
                  </a:lnTo>
                  <a:lnTo>
                    <a:pt x="24" y="202"/>
                  </a:lnTo>
                  <a:lnTo>
                    <a:pt x="36" y="214"/>
                  </a:lnTo>
                  <a:lnTo>
                    <a:pt x="52" y="226"/>
                  </a:lnTo>
                  <a:lnTo>
                    <a:pt x="70" y="238"/>
                  </a:lnTo>
                  <a:lnTo>
                    <a:pt x="88" y="248"/>
                  </a:lnTo>
                  <a:lnTo>
                    <a:pt x="110" y="256"/>
                  </a:lnTo>
                  <a:lnTo>
                    <a:pt x="134" y="266"/>
                  </a:lnTo>
                  <a:lnTo>
                    <a:pt x="160" y="272"/>
                  </a:lnTo>
                  <a:lnTo>
                    <a:pt x="186" y="278"/>
                  </a:lnTo>
                  <a:lnTo>
                    <a:pt x="214" y="284"/>
                  </a:lnTo>
                  <a:lnTo>
                    <a:pt x="244" y="286"/>
                  </a:lnTo>
                  <a:lnTo>
                    <a:pt x="274" y="288"/>
                  </a:lnTo>
                  <a:lnTo>
                    <a:pt x="306" y="290"/>
                  </a:lnTo>
                  <a:lnTo>
                    <a:pt x="306" y="290"/>
                  </a:lnTo>
                  <a:lnTo>
                    <a:pt x="338" y="288"/>
                  </a:lnTo>
                  <a:lnTo>
                    <a:pt x="368" y="286"/>
                  </a:lnTo>
                  <a:lnTo>
                    <a:pt x="398" y="284"/>
                  </a:lnTo>
                  <a:lnTo>
                    <a:pt x="426" y="278"/>
                  </a:lnTo>
                  <a:lnTo>
                    <a:pt x="454" y="272"/>
                  </a:lnTo>
                  <a:lnTo>
                    <a:pt x="478" y="266"/>
                  </a:lnTo>
                  <a:lnTo>
                    <a:pt x="502" y="256"/>
                  </a:lnTo>
                  <a:lnTo>
                    <a:pt x="524" y="248"/>
                  </a:lnTo>
                  <a:lnTo>
                    <a:pt x="544" y="238"/>
                  </a:lnTo>
                  <a:lnTo>
                    <a:pt x="562" y="226"/>
                  </a:lnTo>
                  <a:lnTo>
                    <a:pt x="578" y="214"/>
                  </a:lnTo>
                  <a:lnTo>
                    <a:pt x="590" y="202"/>
                  </a:lnTo>
                  <a:lnTo>
                    <a:pt x="600" y="188"/>
                  </a:lnTo>
                  <a:lnTo>
                    <a:pt x="608" y="174"/>
                  </a:lnTo>
                  <a:lnTo>
                    <a:pt x="612" y="160"/>
                  </a:lnTo>
                  <a:lnTo>
                    <a:pt x="614" y="144"/>
                  </a:lnTo>
                  <a:lnTo>
                    <a:pt x="614" y="144"/>
                  </a:lnTo>
                  <a:lnTo>
                    <a:pt x="612" y="130"/>
                  </a:lnTo>
                  <a:lnTo>
                    <a:pt x="608" y="116"/>
                  </a:lnTo>
                  <a:lnTo>
                    <a:pt x="600" y="102"/>
                  </a:lnTo>
                  <a:lnTo>
                    <a:pt x="590" y="88"/>
                  </a:lnTo>
                  <a:lnTo>
                    <a:pt x="578" y="76"/>
                  </a:lnTo>
                  <a:lnTo>
                    <a:pt x="562" y="64"/>
                  </a:lnTo>
                  <a:lnTo>
                    <a:pt x="544" y="52"/>
                  </a:lnTo>
                  <a:lnTo>
                    <a:pt x="524" y="42"/>
                  </a:lnTo>
                  <a:lnTo>
                    <a:pt x="502" y="32"/>
                  </a:lnTo>
                  <a:lnTo>
                    <a:pt x="478" y="24"/>
                  </a:lnTo>
                  <a:lnTo>
                    <a:pt x="454" y="16"/>
                  </a:lnTo>
                  <a:lnTo>
                    <a:pt x="426" y="10"/>
                  </a:lnTo>
                  <a:lnTo>
                    <a:pt x="398" y="6"/>
                  </a:lnTo>
                  <a:lnTo>
                    <a:pt x="368" y="2"/>
                  </a:lnTo>
                  <a:lnTo>
                    <a:pt x="338" y="0"/>
                  </a:lnTo>
                  <a:lnTo>
                    <a:pt x="30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1" name="Freeform 55"/>
            <p:cNvSpPr>
              <a:spLocks/>
            </p:cNvSpPr>
            <p:nvPr/>
          </p:nvSpPr>
          <p:spPr bwMode="auto">
            <a:xfrm>
              <a:off x="1909631" y="4292363"/>
              <a:ext cx="1187484" cy="639978"/>
            </a:xfrm>
            <a:custGeom>
              <a:avLst/>
              <a:gdLst>
                <a:gd name="T0" fmla="*/ 310 w 616"/>
                <a:gd name="T1" fmla="*/ 0 h 290"/>
                <a:gd name="T2" fmla="*/ 246 w 616"/>
                <a:gd name="T3" fmla="*/ 4 h 290"/>
                <a:gd name="T4" fmla="*/ 188 w 616"/>
                <a:gd name="T5" fmla="*/ 12 h 290"/>
                <a:gd name="T6" fmla="*/ 136 w 616"/>
                <a:gd name="T7" fmla="*/ 26 h 290"/>
                <a:gd name="T8" fmla="*/ 90 w 616"/>
                <a:gd name="T9" fmla="*/ 42 h 290"/>
                <a:gd name="T10" fmla="*/ 54 w 616"/>
                <a:gd name="T11" fmla="*/ 64 h 290"/>
                <a:gd name="T12" fmla="*/ 24 w 616"/>
                <a:gd name="T13" fmla="*/ 88 h 290"/>
                <a:gd name="T14" fmla="*/ 6 w 616"/>
                <a:gd name="T15" fmla="*/ 116 h 290"/>
                <a:gd name="T16" fmla="*/ 0 w 616"/>
                <a:gd name="T17" fmla="*/ 146 h 290"/>
                <a:gd name="T18" fmla="*/ 2 w 616"/>
                <a:gd name="T19" fmla="*/ 160 h 290"/>
                <a:gd name="T20" fmla="*/ 14 w 616"/>
                <a:gd name="T21" fmla="*/ 188 h 290"/>
                <a:gd name="T22" fmla="*/ 38 w 616"/>
                <a:gd name="T23" fmla="*/ 214 h 290"/>
                <a:gd name="T24" fmla="*/ 70 w 616"/>
                <a:gd name="T25" fmla="*/ 238 h 290"/>
                <a:gd name="T26" fmla="*/ 112 w 616"/>
                <a:gd name="T27" fmla="*/ 258 h 290"/>
                <a:gd name="T28" fmla="*/ 162 w 616"/>
                <a:gd name="T29" fmla="*/ 274 h 290"/>
                <a:gd name="T30" fmla="*/ 218 w 616"/>
                <a:gd name="T31" fmla="*/ 284 h 290"/>
                <a:gd name="T32" fmla="*/ 278 w 616"/>
                <a:gd name="T33" fmla="*/ 290 h 290"/>
                <a:gd name="T34" fmla="*/ 310 w 616"/>
                <a:gd name="T35" fmla="*/ 290 h 290"/>
                <a:gd name="T36" fmla="*/ 372 w 616"/>
                <a:gd name="T37" fmla="*/ 288 h 290"/>
                <a:gd name="T38" fmla="*/ 428 w 616"/>
                <a:gd name="T39" fmla="*/ 280 h 290"/>
                <a:gd name="T40" fmla="*/ 480 w 616"/>
                <a:gd name="T41" fmla="*/ 266 h 290"/>
                <a:gd name="T42" fmla="*/ 526 w 616"/>
                <a:gd name="T43" fmla="*/ 248 h 290"/>
                <a:gd name="T44" fmla="*/ 564 w 616"/>
                <a:gd name="T45" fmla="*/ 226 h 290"/>
                <a:gd name="T46" fmla="*/ 592 w 616"/>
                <a:gd name="T47" fmla="*/ 202 h 290"/>
                <a:gd name="T48" fmla="*/ 610 w 616"/>
                <a:gd name="T49" fmla="*/ 174 h 290"/>
                <a:gd name="T50" fmla="*/ 616 w 616"/>
                <a:gd name="T51" fmla="*/ 146 h 290"/>
                <a:gd name="T52" fmla="*/ 614 w 616"/>
                <a:gd name="T53" fmla="*/ 130 h 290"/>
                <a:gd name="T54" fmla="*/ 602 w 616"/>
                <a:gd name="T55" fmla="*/ 102 h 290"/>
                <a:gd name="T56" fmla="*/ 578 w 616"/>
                <a:gd name="T57" fmla="*/ 76 h 290"/>
                <a:gd name="T58" fmla="*/ 546 w 616"/>
                <a:gd name="T59" fmla="*/ 54 h 290"/>
                <a:gd name="T60" fmla="*/ 504 w 616"/>
                <a:gd name="T61" fmla="*/ 34 h 290"/>
                <a:gd name="T62" fmla="*/ 456 w 616"/>
                <a:gd name="T63" fmla="*/ 18 h 290"/>
                <a:gd name="T64" fmla="*/ 400 w 616"/>
                <a:gd name="T65" fmla="*/ 6 h 290"/>
                <a:gd name="T66" fmla="*/ 340 w 616"/>
                <a:gd name="T67" fmla="*/ 0 h 290"/>
                <a:gd name="T68" fmla="*/ 310 w 616"/>
                <a:gd name="T6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6" h="290">
                  <a:moveTo>
                    <a:pt x="310" y="0"/>
                  </a:moveTo>
                  <a:lnTo>
                    <a:pt x="310" y="0"/>
                  </a:lnTo>
                  <a:lnTo>
                    <a:pt x="278" y="0"/>
                  </a:lnTo>
                  <a:lnTo>
                    <a:pt x="246" y="4"/>
                  </a:lnTo>
                  <a:lnTo>
                    <a:pt x="218" y="6"/>
                  </a:lnTo>
                  <a:lnTo>
                    <a:pt x="188" y="12"/>
                  </a:lnTo>
                  <a:lnTo>
                    <a:pt x="162" y="18"/>
                  </a:lnTo>
                  <a:lnTo>
                    <a:pt x="136" y="26"/>
                  </a:lnTo>
                  <a:lnTo>
                    <a:pt x="112" y="34"/>
                  </a:lnTo>
                  <a:lnTo>
                    <a:pt x="90" y="42"/>
                  </a:lnTo>
                  <a:lnTo>
                    <a:pt x="70" y="54"/>
                  </a:lnTo>
                  <a:lnTo>
                    <a:pt x="54" y="64"/>
                  </a:lnTo>
                  <a:lnTo>
                    <a:pt x="38" y="76"/>
                  </a:lnTo>
                  <a:lnTo>
                    <a:pt x="24" y="88"/>
                  </a:lnTo>
                  <a:lnTo>
                    <a:pt x="14" y="102"/>
                  </a:lnTo>
                  <a:lnTo>
                    <a:pt x="6" y="116"/>
                  </a:lnTo>
                  <a:lnTo>
                    <a:pt x="2" y="13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6" y="174"/>
                  </a:lnTo>
                  <a:lnTo>
                    <a:pt x="14" y="188"/>
                  </a:lnTo>
                  <a:lnTo>
                    <a:pt x="24" y="202"/>
                  </a:lnTo>
                  <a:lnTo>
                    <a:pt x="38" y="214"/>
                  </a:lnTo>
                  <a:lnTo>
                    <a:pt x="54" y="226"/>
                  </a:lnTo>
                  <a:lnTo>
                    <a:pt x="70" y="238"/>
                  </a:lnTo>
                  <a:lnTo>
                    <a:pt x="90" y="248"/>
                  </a:lnTo>
                  <a:lnTo>
                    <a:pt x="112" y="258"/>
                  </a:lnTo>
                  <a:lnTo>
                    <a:pt x="136" y="266"/>
                  </a:lnTo>
                  <a:lnTo>
                    <a:pt x="162" y="274"/>
                  </a:lnTo>
                  <a:lnTo>
                    <a:pt x="188" y="280"/>
                  </a:lnTo>
                  <a:lnTo>
                    <a:pt x="218" y="284"/>
                  </a:lnTo>
                  <a:lnTo>
                    <a:pt x="246" y="288"/>
                  </a:lnTo>
                  <a:lnTo>
                    <a:pt x="278" y="290"/>
                  </a:lnTo>
                  <a:lnTo>
                    <a:pt x="310" y="290"/>
                  </a:lnTo>
                  <a:lnTo>
                    <a:pt x="310" y="290"/>
                  </a:lnTo>
                  <a:lnTo>
                    <a:pt x="340" y="290"/>
                  </a:lnTo>
                  <a:lnTo>
                    <a:pt x="372" y="288"/>
                  </a:lnTo>
                  <a:lnTo>
                    <a:pt x="400" y="284"/>
                  </a:lnTo>
                  <a:lnTo>
                    <a:pt x="428" y="280"/>
                  </a:lnTo>
                  <a:lnTo>
                    <a:pt x="456" y="274"/>
                  </a:lnTo>
                  <a:lnTo>
                    <a:pt x="480" y="266"/>
                  </a:lnTo>
                  <a:lnTo>
                    <a:pt x="504" y="258"/>
                  </a:lnTo>
                  <a:lnTo>
                    <a:pt x="526" y="248"/>
                  </a:lnTo>
                  <a:lnTo>
                    <a:pt x="546" y="238"/>
                  </a:lnTo>
                  <a:lnTo>
                    <a:pt x="564" y="226"/>
                  </a:lnTo>
                  <a:lnTo>
                    <a:pt x="578" y="214"/>
                  </a:lnTo>
                  <a:lnTo>
                    <a:pt x="592" y="202"/>
                  </a:lnTo>
                  <a:lnTo>
                    <a:pt x="602" y="188"/>
                  </a:lnTo>
                  <a:lnTo>
                    <a:pt x="610" y="174"/>
                  </a:lnTo>
                  <a:lnTo>
                    <a:pt x="614" y="160"/>
                  </a:lnTo>
                  <a:lnTo>
                    <a:pt x="616" y="146"/>
                  </a:lnTo>
                  <a:lnTo>
                    <a:pt x="616" y="146"/>
                  </a:lnTo>
                  <a:lnTo>
                    <a:pt x="614" y="130"/>
                  </a:lnTo>
                  <a:lnTo>
                    <a:pt x="610" y="116"/>
                  </a:lnTo>
                  <a:lnTo>
                    <a:pt x="602" y="102"/>
                  </a:lnTo>
                  <a:lnTo>
                    <a:pt x="592" y="88"/>
                  </a:lnTo>
                  <a:lnTo>
                    <a:pt x="578" y="76"/>
                  </a:lnTo>
                  <a:lnTo>
                    <a:pt x="564" y="64"/>
                  </a:lnTo>
                  <a:lnTo>
                    <a:pt x="546" y="54"/>
                  </a:lnTo>
                  <a:lnTo>
                    <a:pt x="526" y="42"/>
                  </a:lnTo>
                  <a:lnTo>
                    <a:pt x="504" y="34"/>
                  </a:lnTo>
                  <a:lnTo>
                    <a:pt x="480" y="26"/>
                  </a:lnTo>
                  <a:lnTo>
                    <a:pt x="456" y="18"/>
                  </a:lnTo>
                  <a:lnTo>
                    <a:pt x="428" y="12"/>
                  </a:lnTo>
                  <a:lnTo>
                    <a:pt x="400" y="6"/>
                  </a:lnTo>
                  <a:lnTo>
                    <a:pt x="372" y="4"/>
                  </a:lnTo>
                  <a:lnTo>
                    <a:pt x="340" y="0"/>
                  </a:lnTo>
                  <a:lnTo>
                    <a:pt x="310" y="0"/>
                  </a:lnTo>
                  <a:lnTo>
                    <a:pt x="3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2" name="Freeform 56"/>
            <p:cNvSpPr>
              <a:spLocks/>
            </p:cNvSpPr>
            <p:nvPr/>
          </p:nvSpPr>
          <p:spPr bwMode="auto">
            <a:xfrm>
              <a:off x="1909631" y="4292363"/>
              <a:ext cx="1187484" cy="639978"/>
            </a:xfrm>
            <a:custGeom>
              <a:avLst/>
              <a:gdLst>
                <a:gd name="T0" fmla="*/ 310 w 616"/>
                <a:gd name="T1" fmla="*/ 0 h 290"/>
                <a:gd name="T2" fmla="*/ 246 w 616"/>
                <a:gd name="T3" fmla="*/ 4 h 290"/>
                <a:gd name="T4" fmla="*/ 188 w 616"/>
                <a:gd name="T5" fmla="*/ 12 h 290"/>
                <a:gd name="T6" fmla="*/ 136 w 616"/>
                <a:gd name="T7" fmla="*/ 26 h 290"/>
                <a:gd name="T8" fmla="*/ 90 w 616"/>
                <a:gd name="T9" fmla="*/ 42 h 290"/>
                <a:gd name="T10" fmla="*/ 54 w 616"/>
                <a:gd name="T11" fmla="*/ 64 h 290"/>
                <a:gd name="T12" fmla="*/ 24 w 616"/>
                <a:gd name="T13" fmla="*/ 88 h 290"/>
                <a:gd name="T14" fmla="*/ 6 w 616"/>
                <a:gd name="T15" fmla="*/ 116 h 290"/>
                <a:gd name="T16" fmla="*/ 0 w 616"/>
                <a:gd name="T17" fmla="*/ 146 h 290"/>
                <a:gd name="T18" fmla="*/ 2 w 616"/>
                <a:gd name="T19" fmla="*/ 160 h 290"/>
                <a:gd name="T20" fmla="*/ 14 w 616"/>
                <a:gd name="T21" fmla="*/ 188 h 290"/>
                <a:gd name="T22" fmla="*/ 38 w 616"/>
                <a:gd name="T23" fmla="*/ 214 h 290"/>
                <a:gd name="T24" fmla="*/ 70 w 616"/>
                <a:gd name="T25" fmla="*/ 238 h 290"/>
                <a:gd name="T26" fmla="*/ 112 w 616"/>
                <a:gd name="T27" fmla="*/ 258 h 290"/>
                <a:gd name="T28" fmla="*/ 162 w 616"/>
                <a:gd name="T29" fmla="*/ 274 h 290"/>
                <a:gd name="T30" fmla="*/ 218 w 616"/>
                <a:gd name="T31" fmla="*/ 284 h 290"/>
                <a:gd name="T32" fmla="*/ 278 w 616"/>
                <a:gd name="T33" fmla="*/ 290 h 290"/>
                <a:gd name="T34" fmla="*/ 310 w 616"/>
                <a:gd name="T35" fmla="*/ 290 h 290"/>
                <a:gd name="T36" fmla="*/ 372 w 616"/>
                <a:gd name="T37" fmla="*/ 288 h 290"/>
                <a:gd name="T38" fmla="*/ 428 w 616"/>
                <a:gd name="T39" fmla="*/ 280 h 290"/>
                <a:gd name="T40" fmla="*/ 480 w 616"/>
                <a:gd name="T41" fmla="*/ 266 h 290"/>
                <a:gd name="T42" fmla="*/ 526 w 616"/>
                <a:gd name="T43" fmla="*/ 248 h 290"/>
                <a:gd name="T44" fmla="*/ 564 w 616"/>
                <a:gd name="T45" fmla="*/ 226 h 290"/>
                <a:gd name="T46" fmla="*/ 592 w 616"/>
                <a:gd name="T47" fmla="*/ 202 h 290"/>
                <a:gd name="T48" fmla="*/ 610 w 616"/>
                <a:gd name="T49" fmla="*/ 174 h 290"/>
                <a:gd name="T50" fmla="*/ 616 w 616"/>
                <a:gd name="T51" fmla="*/ 146 h 290"/>
                <a:gd name="T52" fmla="*/ 614 w 616"/>
                <a:gd name="T53" fmla="*/ 130 h 290"/>
                <a:gd name="T54" fmla="*/ 602 w 616"/>
                <a:gd name="T55" fmla="*/ 102 h 290"/>
                <a:gd name="T56" fmla="*/ 578 w 616"/>
                <a:gd name="T57" fmla="*/ 76 h 290"/>
                <a:gd name="T58" fmla="*/ 546 w 616"/>
                <a:gd name="T59" fmla="*/ 54 h 290"/>
                <a:gd name="T60" fmla="*/ 504 w 616"/>
                <a:gd name="T61" fmla="*/ 34 h 290"/>
                <a:gd name="T62" fmla="*/ 456 w 616"/>
                <a:gd name="T63" fmla="*/ 18 h 290"/>
                <a:gd name="T64" fmla="*/ 400 w 616"/>
                <a:gd name="T65" fmla="*/ 6 h 290"/>
                <a:gd name="T66" fmla="*/ 340 w 616"/>
                <a:gd name="T6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6" h="290">
                  <a:moveTo>
                    <a:pt x="310" y="0"/>
                  </a:moveTo>
                  <a:lnTo>
                    <a:pt x="310" y="0"/>
                  </a:lnTo>
                  <a:lnTo>
                    <a:pt x="278" y="0"/>
                  </a:lnTo>
                  <a:lnTo>
                    <a:pt x="246" y="4"/>
                  </a:lnTo>
                  <a:lnTo>
                    <a:pt x="218" y="6"/>
                  </a:lnTo>
                  <a:lnTo>
                    <a:pt x="188" y="12"/>
                  </a:lnTo>
                  <a:lnTo>
                    <a:pt x="162" y="18"/>
                  </a:lnTo>
                  <a:lnTo>
                    <a:pt x="136" y="26"/>
                  </a:lnTo>
                  <a:lnTo>
                    <a:pt x="112" y="34"/>
                  </a:lnTo>
                  <a:lnTo>
                    <a:pt x="90" y="42"/>
                  </a:lnTo>
                  <a:lnTo>
                    <a:pt x="70" y="54"/>
                  </a:lnTo>
                  <a:lnTo>
                    <a:pt x="54" y="64"/>
                  </a:lnTo>
                  <a:lnTo>
                    <a:pt x="38" y="76"/>
                  </a:lnTo>
                  <a:lnTo>
                    <a:pt x="24" y="88"/>
                  </a:lnTo>
                  <a:lnTo>
                    <a:pt x="14" y="102"/>
                  </a:lnTo>
                  <a:lnTo>
                    <a:pt x="6" y="116"/>
                  </a:lnTo>
                  <a:lnTo>
                    <a:pt x="2" y="130"/>
                  </a:lnTo>
                  <a:lnTo>
                    <a:pt x="0" y="146"/>
                  </a:lnTo>
                  <a:lnTo>
                    <a:pt x="0" y="146"/>
                  </a:lnTo>
                  <a:lnTo>
                    <a:pt x="2" y="160"/>
                  </a:lnTo>
                  <a:lnTo>
                    <a:pt x="6" y="174"/>
                  </a:lnTo>
                  <a:lnTo>
                    <a:pt x="14" y="188"/>
                  </a:lnTo>
                  <a:lnTo>
                    <a:pt x="24" y="202"/>
                  </a:lnTo>
                  <a:lnTo>
                    <a:pt x="38" y="214"/>
                  </a:lnTo>
                  <a:lnTo>
                    <a:pt x="54" y="226"/>
                  </a:lnTo>
                  <a:lnTo>
                    <a:pt x="70" y="238"/>
                  </a:lnTo>
                  <a:lnTo>
                    <a:pt x="90" y="248"/>
                  </a:lnTo>
                  <a:lnTo>
                    <a:pt x="112" y="258"/>
                  </a:lnTo>
                  <a:lnTo>
                    <a:pt x="136" y="266"/>
                  </a:lnTo>
                  <a:lnTo>
                    <a:pt x="162" y="274"/>
                  </a:lnTo>
                  <a:lnTo>
                    <a:pt x="188" y="280"/>
                  </a:lnTo>
                  <a:lnTo>
                    <a:pt x="218" y="284"/>
                  </a:lnTo>
                  <a:lnTo>
                    <a:pt x="246" y="288"/>
                  </a:lnTo>
                  <a:lnTo>
                    <a:pt x="278" y="290"/>
                  </a:lnTo>
                  <a:lnTo>
                    <a:pt x="310" y="290"/>
                  </a:lnTo>
                  <a:lnTo>
                    <a:pt x="310" y="290"/>
                  </a:lnTo>
                  <a:lnTo>
                    <a:pt x="340" y="290"/>
                  </a:lnTo>
                  <a:lnTo>
                    <a:pt x="372" y="288"/>
                  </a:lnTo>
                  <a:lnTo>
                    <a:pt x="400" y="284"/>
                  </a:lnTo>
                  <a:lnTo>
                    <a:pt x="428" y="280"/>
                  </a:lnTo>
                  <a:lnTo>
                    <a:pt x="456" y="274"/>
                  </a:lnTo>
                  <a:lnTo>
                    <a:pt x="480" y="266"/>
                  </a:lnTo>
                  <a:lnTo>
                    <a:pt x="504" y="258"/>
                  </a:lnTo>
                  <a:lnTo>
                    <a:pt x="526" y="248"/>
                  </a:lnTo>
                  <a:lnTo>
                    <a:pt x="546" y="238"/>
                  </a:lnTo>
                  <a:lnTo>
                    <a:pt x="564" y="226"/>
                  </a:lnTo>
                  <a:lnTo>
                    <a:pt x="578" y="214"/>
                  </a:lnTo>
                  <a:lnTo>
                    <a:pt x="592" y="202"/>
                  </a:lnTo>
                  <a:lnTo>
                    <a:pt x="602" y="188"/>
                  </a:lnTo>
                  <a:lnTo>
                    <a:pt x="610" y="174"/>
                  </a:lnTo>
                  <a:lnTo>
                    <a:pt x="614" y="160"/>
                  </a:lnTo>
                  <a:lnTo>
                    <a:pt x="616" y="146"/>
                  </a:lnTo>
                  <a:lnTo>
                    <a:pt x="616" y="146"/>
                  </a:lnTo>
                  <a:lnTo>
                    <a:pt x="614" y="130"/>
                  </a:lnTo>
                  <a:lnTo>
                    <a:pt x="610" y="116"/>
                  </a:lnTo>
                  <a:lnTo>
                    <a:pt x="602" y="102"/>
                  </a:lnTo>
                  <a:lnTo>
                    <a:pt x="592" y="88"/>
                  </a:lnTo>
                  <a:lnTo>
                    <a:pt x="578" y="76"/>
                  </a:lnTo>
                  <a:lnTo>
                    <a:pt x="564" y="64"/>
                  </a:lnTo>
                  <a:lnTo>
                    <a:pt x="546" y="54"/>
                  </a:lnTo>
                  <a:lnTo>
                    <a:pt x="526" y="42"/>
                  </a:lnTo>
                  <a:lnTo>
                    <a:pt x="504" y="34"/>
                  </a:lnTo>
                  <a:lnTo>
                    <a:pt x="480" y="26"/>
                  </a:lnTo>
                  <a:lnTo>
                    <a:pt x="456" y="18"/>
                  </a:lnTo>
                  <a:lnTo>
                    <a:pt x="428" y="12"/>
                  </a:lnTo>
                  <a:lnTo>
                    <a:pt x="400" y="6"/>
                  </a:lnTo>
                  <a:lnTo>
                    <a:pt x="372" y="4"/>
                  </a:lnTo>
                  <a:lnTo>
                    <a:pt x="340" y="0"/>
                  </a:lnTo>
                  <a:lnTo>
                    <a:pt x="31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3" name="Freeform 57"/>
            <p:cNvSpPr>
              <a:spLocks/>
            </p:cNvSpPr>
            <p:nvPr/>
          </p:nvSpPr>
          <p:spPr bwMode="auto">
            <a:xfrm>
              <a:off x="6098598" y="2999167"/>
              <a:ext cx="1183629" cy="639978"/>
            </a:xfrm>
            <a:custGeom>
              <a:avLst/>
              <a:gdLst>
                <a:gd name="T0" fmla="*/ 308 w 614"/>
                <a:gd name="T1" fmla="*/ 0 h 290"/>
                <a:gd name="T2" fmla="*/ 246 w 614"/>
                <a:gd name="T3" fmla="*/ 2 h 290"/>
                <a:gd name="T4" fmla="*/ 188 w 614"/>
                <a:gd name="T5" fmla="*/ 10 h 290"/>
                <a:gd name="T6" fmla="*/ 134 w 614"/>
                <a:gd name="T7" fmla="*/ 24 h 290"/>
                <a:gd name="T8" fmla="*/ 90 w 614"/>
                <a:gd name="T9" fmla="*/ 42 h 290"/>
                <a:gd name="T10" fmla="*/ 52 w 614"/>
                <a:gd name="T11" fmla="*/ 64 h 290"/>
                <a:gd name="T12" fmla="*/ 24 w 614"/>
                <a:gd name="T13" fmla="*/ 88 h 290"/>
                <a:gd name="T14" fmla="*/ 6 w 614"/>
                <a:gd name="T15" fmla="*/ 116 h 290"/>
                <a:gd name="T16" fmla="*/ 0 w 614"/>
                <a:gd name="T17" fmla="*/ 144 h 290"/>
                <a:gd name="T18" fmla="*/ 0 w 614"/>
                <a:gd name="T19" fmla="*/ 160 h 290"/>
                <a:gd name="T20" fmla="*/ 14 w 614"/>
                <a:gd name="T21" fmla="*/ 188 h 290"/>
                <a:gd name="T22" fmla="*/ 36 w 614"/>
                <a:gd name="T23" fmla="*/ 214 h 290"/>
                <a:gd name="T24" fmla="*/ 70 w 614"/>
                <a:gd name="T25" fmla="*/ 238 h 290"/>
                <a:gd name="T26" fmla="*/ 112 w 614"/>
                <a:gd name="T27" fmla="*/ 256 h 290"/>
                <a:gd name="T28" fmla="*/ 160 w 614"/>
                <a:gd name="T29" fmla="*/ 272 h 290"/>
                <a:gd name="T30" fmla="*/ 216 w 614"/>
                <a:gd name="T31" fmla="*/ 284 h 290"/>
                <a:gd name="T32" fmla="*/ 276 w 614"/>
                <a:gd name="T33" fmla="*/ 290 h 290"/>
                <a:gd name="T34" fmla="*/ 308 w 614"/>
                <a:gd name="T35" fmla="*/ 290 h 290"/>
                <a:gd name="T36" fmla="*/ 370 w 614"/>
                <a:gd name="T37" fmla="*/ 288 h 290"/>
                <a:gd name="T38" fmla="*/ 428 w 614"/>
                <a:gd name="T39" fmla="*/ 278 h 290"/>
                <a:gd name="T40" fmla="*/ 480 w 614"/>
                <a:gd name="T41" fmla="*/ 266 h 290"/>
                <a:gd name="T42" fmla="*/ 524 w 614"/>
                <a:gd name="T43" fmla="*/ 248 h 290"/>
                <a:gd name="T44" fmla="*/ 562 w 614"/>
                <a:gd name="T45" fmla="*/ 226 h 290"/>
                <a:gd name="T46" fmla="*/ 590 w 614"/>
                <a:gd name="T47" fmla="*/ 202 h 290"/>
                <a:gd name="T48" fmla="*/ 608 w 614"/>
                <a:gd name="T49" fmla="*/ 174 h 290"/>
                <a:gd name="T50" fmla="*/ 614 w 614"/>
                <a:gd name="T51" fmla="*/ 144 h 290"/>
                <a:gd name="T52" fmla="*/ 614 w 614"/>
                <a:gd name="T53" fmla="*/ 130 h 290"/>
                <a:gd name="T54" fmla="*/ 600 w 614"/>
                <a:gd name="T55" fmla="*/ 102 h 290"/>
                <a:gd name="T56" fmla="*/ 578 w 614"/>
                <a:gd name="T57" fmla="*/ 76 h 290"/>
                <a:gd name="T58" fmla="*/ 544 w 614"/>
                <a:gd name="T59" fmla="*/ 52 h 290"/>
                <a:gd name="T60" fmla="*/ 504 w 614"/>
                <a:gd name="T61" fmla="*/ 32 h 290"/>
                <a:gd name="T62" fmla="*/ 454 w 614"/>
                <a:gd name="T63" fmla="*/ 18 h 290"/>
                <a:gd name="T64" fmla="*/ 400 w 614"/>
                <a:gd name="T65" fmla="*/ 6 h 290"/>
                <a:gd name="T66" fmla="*/ 340 w 614"/>
                <a:gd name="T67" fmla="*/ 0 h 290"/>
                <a:gd name="T68" fmla="*/ 308 w 614"/>
                <a:gd name="T69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14" h="290">
                  <a:moveTo>
                    <a:pt x="308" y="0"/>
                  </a:moveTo>
                  <a:lnTo>
                    <a:pt x="308" y="0"/>
                  </a:lnTo>
                  <a:lnTo>
                    <a:pt x="276" y="0"/>
                  </a:lnTo>
                  <a:lnTo>
                    <a:pt x="246" y="2"/>
                  </a:lnTo>
                  <a:lnTo>
                    <a:pt x="216" y="6"/>
                  </a:lnTo>
                  <a:lnTo>
                    <a:pt x="188" y="10"/>
                  </a:lnTo>
                  <a:lnTo>
                    <a:pt x="160" y="18"/>
                  </a:lnTo>
                  <a:lnTo>
                    <a:pt x="134" y="24"/>
                  </a:lnTo>
                  <a:lnTo>
                    <a:pt x="112" y="32"/>
                  </a:lnTo>
                  <a:lnTo>
                    <a:pt x="90" y="42"/>
                  </a:lnTo>
                  <a:lnTo>
                    <a:pt x="70" y="52"/>
                  </a:lnTo>
                  <a:lnTo>
                    <a:pt x="52" y="64"/>
                  </a:lnTo>
                  <a:lnTo>
                    <a:pt x="36" y="76"/>
                  </a:lnTo>
                  <a:lnTo>
                    <a:pt x="24" y="88"/>
                  </a:lnTo>
                  <a:lnTo>
                    <a:pt x="14" y="102"/>
                  </a:lnTo>
                  <a:lnTo>
                    <a:pt x="6" y="116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60"/>
                  </a:lnTo>
                  <a:lnTo>
                    <a:pt x="6" y="174"/>
                  </a:lnTo>
                  <a:lnTo>
                    <a:pt x="14" y="188"/>
                  </a:lnTo>
                  <a:lnTo>
                    <a:pt x="24" y="202"/>
                  </a:lnTo>
                  <a:lnTo>
                    <a:pt x="36" y="214"/>
                  </a:lnTo>
                  <a:lnTo>
                    <a:pt x="52" y="226"/>
                  </a:lnTo>
                  <a:lnTo>
                    <a:pt x="70" y="238"/>
                  </a:lnTo>
                  <a:lnTo>
                    <a:pt x="90" y="248"/>
                  </a:lnTo>
                  <a:lnTo>
                    <a:pt x="112" y="256"/>
                  </a:lnTo>
                  <a:lnTo>
                    <a:pt x="134" y="266"/>
                  </a:lnTo>
                  <a:lnTo>
                    <a:pt x="160" y="272"/>
                  </a:lnTo>
                  <a:lnTo>
                    <a:pt x="188" y="278"/>
                  </a:lnTo>
                  <a:lnTo>
                    <a:pt x="216" y="284"/>
                  </a:lnTo>
                  <a:lnTo>
                    <a:pt x="246" y="288"/>
                  </a:lnTo>
                  <a:lnTo>
                    <a:pt x="276" y="290"/>
                  </a:lnTo>
                  <a:lnTo>
                    <a:pt x="308" y="290"/>
                  </a:lnTo>
                  <a:lnTo>
                    <a:pt x="308" y="290"/>
                  </a:lnTo>
                  <a:lnTo>
                    <a:pt x="340" y="290"/>
                  </a:lnTo>
                  <a:lnTo>
                    <a:pt x="370" y="288"/>
                  </a:lnTo>
                  <a:lnTo>
                    <a:pt x="400" y="284"/>
                  </a:lnTo>
                  <a:lnTo>
                    <a:pt x="428" y="278"/>
                  </a:lnTo>
                  <a:lnTo>
                    <a:pt x="454" y="272"/>
                  </a:lnTo>
                  <a:lnTo>
                    <a:pt x="480" y="266"/>
                  </a:lnTo>
                  <a:lnTo>
                    <a:pt x="504" y="256"/>
                  </a:lnTo>
                  <a:lnTo>
                    <a:pt x="524" y="248"/>
                  </a:lnTo>
                  <a:lnTo>
                    <a:pt x="544" y="238"/>
                  </a:lnTo>
                  <a:lnTo>
                    <a:pt x="562" y="226"/>
                  </a:lnTo>
                  <a:lnTo>
                    <a:pt x="578" y="214"/>
                  </a:lnTo>
                  <a:lnTo>
                    <a:pt x="590" y="202"/>
                  </a:lnTo>
                  <a:lnTo>
                    <a:pt x="600" y="188"/>
                  </a:lnTo>
                  <a:lnTo>
                    <a:pt x="608" y="174"/>
                  </a:lnTo>
                  <a:lnTo>
                    <a:pt x="614" y="160"/>
                  </a:lnTo>
                  <a:lnTo>
                    <a:pt x="614" y="144"/>
                  </a:lnTo>
                  <a:lnTo>
                    <a:pt x="614" y="144"/>
                  </a:lnTo>
                  <a:lnTo>
                    <a:pt x="614" y="130"/>
                  </a:lnTo>
                  <a:lnTo>
                    <a:pt x="608" y="116"/>
                  </a:lnTo>
                  <a:lnTo>
                    <a:pt x="600" y="102"/>
                  </a:lnTo>
                  <a:lnTo>
                    <a:pt x="590" y="88"/>
                  </a:lnTo>
                  <a:lnTo>
                    <a:pt x="578" y="76"/>
                  </a:lnTo>
                  <a:lnTo>
                    <a:pt x="562" y="64"/>
                  </a:lnTo>
                  <a:lnTo>
                    <a:pt x="544" y="52"/>
                  </a:lnTo>
                  <a:lnTo>
                    <a:pt x="524" y="42"/>
                  </a:lnTo>
                  <a:lnTo>
                    <a:pt x="504" y="32"/>
                  </a:lnTo>
                  <a:lnTo>
                    <a:pt x="480" y="24"/>
                  </a:lnTo>
                  <a:lnTo>
                    <a:pt x="454" y="18"/>
                  </a:lnTo>
                  <a:lnTo>
                    <a:pt x="428" y="10"/>
                  </a:lnTo>
                  <a:lnTo>
                    <a:pt x="400" y="6"/>
                  </a:lnTo>
                  <a:lnTo>
                    <a:pt x="370" y="2"/>
                  </a:lnTo>
                  <a:lnTo>
                    <a:pt x="340" y="0"/>
                  </a:lnTo>
                  <a:lnTo>
                    <a:pt x="308" y="0"/>
                  </a:lnTo>
                  <a:lnTo>
                    <a:pt x="308" y="0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4" name="Freeform 58"/>
            <p:cNvSpPr>
              <a:spLocks/>
            </p:cNvSpPr>
            <p:nvPr/>
          </p:nvSpPr>
          <p:spPr bwMode="auto">
            <a:xfrm>
              <a:off x="6098598" y="2999167"/>
              <a:ext cx="1183629" cy="639978"/>
            </a:xfrm>
            <a:custGeom>
              <a:avLst/>
              <a:gdLst>
                <a:gd name="T0" fmla="*/ 308 w 614"/>
                <a:gd name="T1" fmla="*/ 0 h 290"/>
                <a:gd name="T2" fmla="*/ 246 w 614"/>
                <a:gd name="T3" fmla="*/ 2 h 290"/>
                <a:gd name="T4" fmla="*/ 188 w 614"/>
                <a:gd name="T5" fmla="*/ 10 h 290"/>
                <a:gd name="T6" fmla="*/ 134 w 614"/>
                <a:gd name="T7" fmla="*/ 24 h 290"/>
                <a:gd name="T8" fmla="*/ 90 w 614"/>
                <a:gd name="T9" fmla="*/ 42 h 290"/>
                <a:gd name="T10" fmla="*/ 52 w 614"/>
                <a:gd name="T11" fmla="*/ 64 h 290"/>
                <a:gd name="T12" fmla="*/ 24 w 614"/>
                <a:gd name="T13" fmla="*/ 88 h 290"/>
                <a:gd name="T14" fmla="*/ 6 w 614"/>
                <a:gd name="T15" fmla="*/ 116 h 290"/>
                <a:gd name="T16" fmla="*/ 0 w 614"/>
                <a:gd name="T17" fmla="*/ 144 h 290"/>
                <a:gd name="T18" fmla="*/ 0 w 614"/>
                <a:gd name="T19" fmla="*/ 160 h 290"/>
                <a:gd name="T20" fmla="*/ 14 w 614"/>
                <a:gd name="T21" fmla="*/ 188 h 290"/>
                <a:gd name="T22" fmla="*/ 36 w 614"/>
                <a:gd name="T23" fmla="*/ 214 h 290"/>
                <a:gd name="T24" fmla="*/ 70 w 614"/>
                <a:gd name="T25" fmla="*/ 238 h 290"/>
                <a:gd name="T26" fmla="*/ 112 w 614"/>
                <a:gd name="T27" fmla="*/ 256 h 290"/>
                <a:gd name="T28" fmla="*/ 160 w 614"/>
                <a:gd name="T29" fmla="*/ 272 h 290"/>
                <a:gd name="T30" fmla="*/ 216 w 614"/>
                <a:gd name="T31" fmla="*/ 284 h 290"/>
                <a:gd name="T32" fmla="*/ 276 w 614"/>
                <a:gd name="T33" fmla="*/ 290 h 290"/>
                <a:gd name="T34" fmla="*/ 308 w 614"/>
                <a:gd name="T35" fmla="*/ 290 h 290"/>
                <a:gd name="T36" fmla="*/ 370 w 614"/>
                <a:gd name="T37" fmla="*/ 288 h 290"/>
                <a:gd name="T38" fmla="*/ 428 w 614"/>
                <a:gd name="T39" fmla="*/ 278 h 290"/>
                <a:gd name="T40" fmla="*/ 480 w 614"/>
                <a:gd name="T41" fmla="*/ 266 h 290"/>
                <a:gd name="T42" fmla="*/ 524 w 614"/>
                <a:gd name="T43" fmla="*/ 248 h 290"/>
                <a:gd name="T44" fmla="*/ 562 w 614"/>
                <a:gd name="T45" fmla="*/ 226 h 290"/>
                <a:gd name="T46" fmla="*/ 590 w 614"/>
                <a:gd name="T47" fmla="*/ 202 h 290"/>
                <a:gd name="T48" fmla="*/ 608 w 614"/>
                <a:gd name="T49" fmla="*/ 174 h 290"/>
                <a:gd name="T50" fmla="*/ 614 w 614"/>
                <a:gd name="T51" fmla="*/ 144 h 290"/>
                <a:gd name="T52" fmla="*/ 614 w 614"/>
                <a:gd name="T53" fmla="*/ 130 h 290"/>
                <a:gd name="T54" fmla="*/ 600 w 614"/>
                <a:gd name="T55" fmla="*/ 102 h 290"/>
                <a:gd name="T56" fmla="*/ 578 w 614"/>
                <a:gd name="T57" fmla="*/ 76 h 290"/>
                <a:gd name="T58" fmla="*/ 544 w 614"/>
                <a:gd name="T59" fmla="*/ 52 h 290"/>
                <a:gd name="T60" fmla="*/ 504 w 614"/>
                <a:gd name="T61" fmla="*/ 32 h 290"/>
                <a:gd name="T62" fmla="*/ 454 w 614"/>
                <a:gd name="T63" fmla="*/ 18 h 290"/>
                <a:gd name="T64" fmla="*/ 400 w 614"/>
                <a:gd name="T65" fmla="*/ 6 h 290"/>
                <a:gd name="T66" fmla="*/ 340 w 614"/>
                <a:gd name="T67" fmla="*/ 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14" h="290">
                  <a:moveTo>
                    <a:pt x="308" y="0"/>
                  </a:moveTo>
                  <a:lnTo>
                    <a:pt x="308" y="0"/>
                  </a:lnTo>
                  <a:lnTo>
                    <a:pt x="276" y="0"/>
                  </a:lnTo>
                  <a:lnTo>
                    <a:pt x="246" y="2"/>
                  </a:lnTo>
                  <a:lnTo>
                    <a:pt x="216" y="6"/>
                  </a:lnTo>
                  <a:lnTo>
                    <a:pt x="188" y="10"/>
                  </a:lnTo>
                  <a:lnTo>
                    <a:pt x="160" y="18"/>
                  </a:lnTo>
                  <a:lnTo>
                    <a:pt x="134" y="24"/>
                  </a:lnTo>
                  <a:lnTo>
                    <a:pt x="112" y="32"/>
                  </a:lnTo>
                  <a:lnTo>
                    <a:pt x="90" y="42"/>
                  </a:lnTo>
                  <a:lnTo>
                    <a:pt x="70" y="52"/>
                  </a:lnTo>
                  <a:lnTo>
                    <a:pt x="52" y="64"/>
                  </a:lnTo>
                  <a:lnTo>
                    <a:pt x="36" y="76"/>
                  </a:lnTo>
                  <a:lnTo>
                    <a:pt x="24" y="88"/>
                  </a:lnTo>
                  <a:lnTo>
                    <a:pt x="14" y="102"/>
                  </a:lnTo>
                  <a:lnTo>
                    <a:pt x="6" y="116"/>
                  </a:lnTo>
                  <a:lnTo>
                    <a:pt x="0" y="130"/>
                  </a:lnTo>
                  <a:lnTo>
                    <a:pt x="0" y="144"/>
                  </a:lnTo>
                  <a:lnTo>
                    <a:pt x="0" y="144"/>
                  </a:lnTo>
                  <a:lnTo>
                    <a:pt x="0" y="160"/>
                  </a:lnTo>
                  <a:lnTo>
                    <a:pt x="6" y="174"/>
                  </a:lnTo>
                  <a:lnTo>
                    <a:pt x="14" y="188"/>
                  </a:lnTo>
                  <a:lnTo>
                    <a:pt x="24" y="202"/>
                  </a:lnTo>
                  <a:lnTo>
                    <a:pt x="36" y="214"/>
                  </a:lnTo>
                  <a:lnTo>
                    <a:pt x="52" y="226"/>
                  </a:lnTo>
                  <a:lnTo>
                    <a:pt x="70" y="238"/>
                  </a:lnTo>
                  <a:lnTo>
                    <a:pt x="90" y="248"/>
                  </a:lnTo>
                  <a:lnTo>
                    <a:pt x="112" y="256"/>
                  </a:lnTo>
                  <a:lnTo>
                    <a:pt x="134" y="266"/>
                  </a:lnTo>
                  <a:lnTo>
                    <a:pt x="160" y="272"/>
                  </a:lnTo>
                  <a:lnTo>
                    <a:pt x="188" y="278"/>
                  </a:lnTo>
                  <a:lnTo>
                    <a:pt x="216" y="284"/>
                  </a:lnTo>
                  <a:lnTo>
                    <a:pt x="246" y="288"/>
                  </a:lnTo>
                  <a:lnTo>
                    <a:pt x="276" y="290"/>
                  </a:lnTo>
                  <a:lnTo>
                    <a:pt x="308" y="290"/>
                  </a:lnTo>
                  <a:lnTo>
                    <a:pt x="308" y="290"/>
                  </a:lnTo>
                  <a:lnTo>
                    <a:pt x="340" y="290"/>
                  </a:lnTo>
                  <a:lnTo>
                    <a:pt x="370" y="288"/>
                  </a:lnTo>
                  <a:lnTo>
                    <a:pt x="400" y="284"/>
                  </a:lnTo>
                  <a:lnTo>
                    <a:pt x="428" y="278"/>
                  </a:lnTo>
                  <a:lnTo>
                    <a:pt x="454" y="272"/>
                  </a:lnTo>
                  <a:lnTo>
                    <a:pt x="480" y="266"/>
                  </a:lnTo>
                  <a:lnTo>
                    <a:pt x="504" y="256"/>
                  </a:lnTo>
                  <a:lnTo>
                    <a:pt x="524" y="248"/>
                  </a:lnTo>
                  <a:lnTo>
                    <a:pt x="544" y="238"/>
                  </a:lnTo>
                  <a:lnTo>
                    <a:pt x="562" y="226"/>
                  </a:lnTo>
                  <a:lnTo>
                    <a:pt x="578" y="214"/>
                  </a:lnTo>
                  <a:lnTo>
                    <a:pt x="590" y="202"/>
                  </a:lnTo>
                  <a:lnTo>
                    <a:pt x="600" y="188"/>
                  </a:lnTo>
                  <a:lnTo>
                    <a:pt x="608" y="174"/>
                  </a:lnTo>
                  <a:lnTo>
                    <a:pt x="614" y="160"/>
                  </a:lnTo>
                  <a:lnTo>
                    <a:pt x="614" y="144"/>
                  </a:lnTo>
                  <a:lnTo>
                    <a:pt x="614" y="144"/>
                  </a:lnTo>
                  <a:lnTo>
                    <a:pt x="614" y="130"/>
                  </a:lnTo>
                  <a:lnTo>
                    <a:pt x="608" y="116"/>
                  </a:lnTo>
                  <a:lnTo>
                    <a:pt x="600" y="102"/>
                  </a:lnTo>
                  <a:lnTo>
                    <a:pt x="590" y="88"/>
                  </a:lnTo>
                  <a:lnTo>
                    <a:pt x="578" y="76"/>
                  </a:lnTo>
                  <a:lnTo>
                    <a:pt x="562" y="64"/>
                  </a:lnTo>
                  <a:lnTo>
                    <a:pt x="544" y="52"/>
                  </a:lnTo>
                  <a:lnTo>
                    <a:pt x="524" y="42"/>
                  </a:lnTo>
                  <a:lnTo>
                    <a:pt x="504" y="32"/>
                  </a:lnTo>
                  <a:lnTo>
                    <a:pt x="480" y="24"/>
                  </a:lnTo>
                  <a:lnTo>
                    <a:pt x="454" y="18"/>
                  </a:lnTo>
                  <a:lnTo>
                    <a:pt x="428" y="10"/>
                  </a:lnTo>
                  <a:lnTo>
                    <a:pt x="400" y="6"/>
                  </a:lnTo>
                  <a:lnTo>
                    <a:pt x="370" y="2"/>
                  </a:lnTo>
                  <a:lnTo>
                    <a:pt x="340" y="0"/>
                  </a:lnTo>
                  <a:lnTo>
                    <a:pt x="30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5" name="Freeform 59"/>
            <p:cNvSpPr>
              <a:spLocks/>
            </p:cNvSpPr>
            <p:nvPr/>
          </p:nvSpPr>
          <p:spPr bwMode="auto">
            <a:xfrm>
              <a:off x="3368926" y="2341534"/>
              <a:ext cx="370125" cy="428123"/>
            </a:xfrm>
            <a:custGeom>
              <a:avLst/>
              <a:gdLst>
                <a:gd name="T0" fmla="*/ 192 w 192"/>
                <a:gd name="T1" fmla="*/ 70 h 194"/>
                <a:gd name="T2" fmla="*/ 160 w 192"/>
                <a:gd name="T3" fmla="*/ 100 h 194"/>
                <a:gd name="T4" fmla="*/ 66 w 192"/>
                <a:gd name="T5" fmla="*/ 0 h 194"/>
                <a:gd name="T6" fmla="*/ 0 w 192"/>
                <a:gd name="T7" fmla="*/ 62 h 194"/>
                <a:gd name="T8" fmla="*/ 92 w 192"/>
                <a:gd name="T9" fmla="*/ 162 h 194"/>
                <a:gd name="T10" fmla="*/ 60 w 192"/>
                <a:gd name="T11" fmla="*/ 194 h 194"/>
                <a:gd name="T12" fmla="*/ 156 w 192"/>
                <a:gd name="T13" fmla="*/ 164 h 194"/>
                <a:gd name="T14" fmla="*/ 192 w 192"/>
                <a:gd name="T15" fmla="*/ 7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94">
                  <a:moveTo>
                    <a:pt x="192" y="70"/>
                  </a:moveTo>
                  <a:lnTo>
                    <a:pt x="160" y="100"/>
                  </a:lnTo>
                  <a:lnTo>
                    <a:pt x="66" y="0"/>
                  </a:lnTo>
                  <a:lnTo>
                    <a:pt x="0" y="62"/>
                  </a:lnTo>
                  <a:lnTo>
                    <a:pt x="92" y="162"/>
                  </a:lnTo>
                  <a:lnTo>
                    <a:pt x="60" y="194"/>
                  </a:lnTo>
                  <a:lnTo>
                    <a:pt x="156" y="164"/>
                  </a:lnTo>
                  <a:lnTo>
                    <a:pt x="192" y="7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6" name="Freeform 60"/>
            <p:cNvSpPr>
              <a:spLocks/>
            </p:cNvSpPr>
            <p:nvPr/>
          </p:nvSpPr>
          <p:spPr bwMode="auto">
            <a:xfrm>
              <a:off x="3368926" y="2341534"/>
              <a:ext cx="370125" cy="428123"/>
            </a:xfrm>
            <a:custGeom>
              <a:avLst/>
              <a:gdLst>
                <a:gd name="T0" fmla="*/ 192 w 192"/>
                <a:gd name="T1" fmla="*/ 70 h 194"/>
                <a:gd name="T2" fmla="*/ 160 w 192"/>
                <a:gd name="T3" fmla="*/ 100 h 194"/>
                <a:gd name="T4" fmla="*/ 66 w 192"/>
                <a:gd name="T5" fmla="*/ 0 h 194"/>
                <a:gd name="T6" fmla="*/ 0 w 192"/>
                <a:gd name="T7" fmla="*/ 62 h 194"/>
                <a:gd name="T8" fmla="*/ 92 w 192"/>
                <a:gd name="T9" fmla="*/ 162 h 194"/>
                <a:gd name="T10" fmla="*/ 60 w 192"/>
                <a:gd name="T11" fmla="*/ 194 h 194"/>
                <a:gd name="T12" fmla="*/ 156 w 192"/>
                <a:gd name="T13" fmla="*/ 164 h 194"/>
                <a:gd name="T14" fmla="*/ 192 w 192"/>
                <a:gd name="T15" fmla="*/ 7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94">
                  <a:moveTo>
                    <a:pt x="192" y="70"/>
                  </a:moveTo>
                  <a:lnTo>
                    <a:pt x="160" y="100"/>
                  </a:lnTo>
                  <a:lnTo>
                    <a:pt x="66" y="0"/>
                  </a:lnTo>
                  <a:lnTo>
                    <a:pt x="0" y="62"/>
                  </a:lnTo>
                  <a:lnTo>
                    <a:pt x="92" y="162"/>
                  </a:lnTo>
                  <a:lnTo>
                    <a:pt x="60" y="194"/>
                  </a:lnTo>
                  <a:lnTo>
                    <a:pt x="156" y="164"/>
                  </a:lnTo>
                  <a:lnTo>
                    <a:pt x="192" y="7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7" name="Freeform 61"/>
            <p:cNvSpPr>
              <a:spLocks/>
            </p:cNvSpPr>
            <p:nvPr/>
          </p:nvSpPr>
          <p:spPr bwMode="auto">
            <a:xfrm>
              <a:off x="3156876" y="4182022"/>
              <a:ext cx="370125" cy="428123"/>
            </a:xfrm>
            <a:custGeom>
              <a:avLst/>
              <a:gdLst>
                <a:gd name="T0" fmla="*/ 64 w 192"/>
                <a:gd name="T1" fmla="*/ 0 h 194"/>
                <a:gd name="T2" fmla="*/ 94 w 192"/>
                <a:gd name="T3" fmla="*/ 34 h 194"/>
                <a:gd name="T4" fmla="*/ 0 w 192"/>
                <a:gd name="T5" fmla="*/ 130 h 194"/>
                <a:gd name="T6" fmla="*/ 66 w 192"/>
                <a:gd name="T7" fmla="*/ 194 h 194"/>
                <a:gd name="T8" fmla="*/ 160 w 192"/>
                <a:gd name="T9" fmla="*/ 96 h 194"/>
                <a:gd name="T10" fmla="*/ 192 w 192"/>
                <a:gd name="T11" fmla="*/ 128 h 194"/>
                <a:gd name="T12" fmla="*/ 160 w 192"/>
                <a:gd name="T13" fmla="*/ 34 h 194"/>
                <a:gd name="T14" fmla="*/ 64 w 192"/>
                <a:gd name="T1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94">
                  <a:moveTo>
                    <a:pt x="64" y="0"/>
                  </a:moveTo>
                  <a:lnTo>
                    <a:pt x="94" y="34"/>
                  </a:lnTo>
                  <a:lnTo>
                    <a:pt x="0" y="130"/>
                  </a:lnTo>
                  <a:lnTo>
                    <a:pt x="66" y="194"/>
                  </a:lnTo>
                  <a:lnTo>
                    <a:pt x="160" y="96"/>
                  </a:lnTo>
                  <a:lnTo>
                    <a:pt x="192" y="128"/>
                  </a:lnTo>
                  <a:lnTo>
                    <a:pt x="160" y="34"/>
                  </a:lnTo>
                  <a:lnTo>
                    <a:pt x="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8" name="Freeform 62"/>
            <p:cNvSpPr>
              <a:spLocks/>
            </p:cNvSpPr>
            <p:nvPr/>
          </p:nvSpPr>
          <p:spPr bwMode="auto">
            <a:xfrm>
              <a:off x="3156876" y="4182022"/>
              <a:ext cx="370125" cy="428123"/>
            </a:xfrm>
            <a:custGeom>
              <a:avLst/>
              <a:gdLst>
                <a:gd name="T0" fmla="*/ 64 w 192"/>
                <a:gd name="T1" fmla="*/ 0 h 194"/>
                <a:gd name="T2" fmla="*/ 94 w 192"/>
                <a:gd name="T3" fmla="*/ 34 h 194"/>
                <a:gd name="T4" fmla="*/ 0 w 192"/>
                <a:gd name="T5" fmla="*/ 130 h 194"/>
                <a:gd name="T6" fmla="*/ 66 w 192"/>
                <a:gd name="T7" fmla="*/ 194 h 194"/>
                <a:gd name="T8" fmla="*/ 160 w 192"/>
                <a:gd name="T9" fmla="*/ 96 h 194"/>
                <a:gd name="T10" fmla="*/ 192 w 192"/>
                <a:gd name="T11" fmla="*/ 128 h 194"/>
                <a:gd name="T12" fmla="*/ 160 w 192"/>
                <a:gd name="T13" fmla="*/ 34 h 194"/>
                <a:gd name="T14" fmla="*/ 64 w 192"/>
                <a:gd name="T15" fmla="*/ 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92" h="194">
                  <a:moveTo>
                    <a:pt x="64" y="0"/>
                  </a:moveTo>
                  <a:lnTo>
                    <a:pt x="94" y="34"/>
                  </a:lnTo>
                  <a:lnTo>
                    <a:pt x="0" y="130"/>
                  </a:lnTo>
                  <a:lnTo>
                    <a:pt x="66" y="194"/>
                  </a:lnTo>
                  <a:lnTo>
                    <a:pt x="160" y="96"/>
                  </a:lnTo>
                  <a:lnTo>
                    <a:pt x="192" y="128"/>
                  </a:lnTo>
                  <a:lnTo>
                    <a:pt x="160" y="34"/>
                  </a:lnTo>
                  <a:lnTo>
                    <a:pt x="6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09" name="Freeform 63"/>
            <p:cNvSpPr>
              <a:spLocks/>
            </p:cNvSpPr>
            <p:nvPr/>
          </p:nvSpPr>
          <p:spPr bwMode="auto">
            <a:xfrm>
              <a:off x="5763172" y="3519976"/>
              <a:ext cx="358559" cy="379573"/>
            </a:xfrm>
            <a:custGeom>
              <a:avLst/>
              <a:gdLst>
                <a:gd name="T0" fmla="*/ 70 w 186"/>
                <a:gd name="T1" fmla="*/ 172 h 172"/>
                <a:gd name="T2" fmla="*/ 56 w 186"/>
                <a:gd name="T3" fmla="*/ 130 h 172"/>
                <a:gd name="T4" fmla="*/ 186 w 186"/>
                <a:gd name="T5" fmla="*/ 86 h 172"/>
                <a:gd name="T6" fmla="*/ 156 w 186"/>
                <a:gd name="T7" fmla="*/ 0 h 172"/>
                <a:gd name="T8" fmla="*/ 28 w 186"/>
                <a:gd name="T9" fmla="*/ 42 h 172"/>
                <a:gd name="T10" fmla="*/ 14 w 186"/>
                <a:gd name="T11" fmla="*/ 0 h 172"/>
                <a:gd name="T12" fmla="*/ 0 w 186"/>
                <a:gd name="T13" fmla="*/ 100 h 172"/>
                <a:gd name="T14" fmla="*/ 70 w 186"/>
                <a:gd name="T15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6" h="172">
                  <a:moveTo>
                    <a:pt x="70" y="172"/>
                  </a:moveTo>
                  <a:lnTo>
                    <a:pt x="56" y="130"/>
                  </a:lnTo>
                  <a:lnTo>
                    <a:pt x="186" y="86"/>
                  </a:lnTo>
                  <a:lnTo>
                    <a:pt x="156" y="0"/>
                  </a:lnTo>
                  <a:lnTo>
                    <a:pt x="28" y="42"/>
                  </a:lnTo>
                  <a:lnTo>
                    <a:pt x="14" y="0"/>
                  </a:lnTo>
                  <a:lnTo>
                    <a:pt x="0" y="100"/>
                  </a:lnTo>
                  <a:lnTo>
                    <a:pt x="70" y="172"/>
                  </a:lnTo>
                  <a:close/>
                </a:path>
              </a:pathLst>
            </a:custGeom>
            <a:solidFill>
              <a:srgbClr val="7BB3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0" name="Freeform 64"/>
            <p:cNvSpPr>
              <a:spLocks/>
            </p:cNvSpPr>
            <p:nvPr/>
          </p:nvSpPr>
          <p:spPr bwMode="auto">
            <a:xfrm>
              <a:off x="5763172" y="3519976"/>
              <a:ext cx="358559" cy="379573"/>
            </a:xfrm>
            <a:custGeom>
              <a:avLst/>
              <a:gdLst>
                <a:gd name="T0" fmla="*/ 70 w 186"/>
                <a:gd name="T1" fmla="*/ 172 h 172"/>
                <a:gd name="T2" fmla="*/ 56 w 186"/>
                <a:gd name="T3" fmla="*/ 130 h 172"/>
                <a:gd name="T4" fmla="*/ 186 w 186"/>
                <a:gd name="T5" fmla="*/ 86 h 172"/>
                <a:gd name="T6" fmla="*/ 156 w 186"/>
                <a:gd name="T7" fmla="*/ 0 h 172"/>
                <a:gd name="T8" fmla="*/ 28 w 186"/>
                <a:gd name="T9" fmla="*/ 42 h 172"/>
                <a:gd name="T10" fmla="*/ 14 w 186"/>
                <a:gd name="T11" fmla="*/ 0 h 172"/>
                <a:gd name="T12" fmla="*/ 0 w 186"/>
                <a:gd name="T13" fmla="*/ 100 h 172"/>
                <a:gd name="T14" fmla="*/ 70 w 186"/>
                <a:gd name="T15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6" h="172">
                  <a:moveTo>
                    <a:pt x="70" y="172"/>
                  </a:moveTo>
                  <a:lnTo>
                    <a:pt x="56" y="130"/>
                  </a:lnTo>
                  <a:lnTo>
                    <a:pt x="186" y="86"/>
                  </a:lnTo>
                  <a:lnTo>
                    <a:pt x="156" y="0"/>
                  </a:lnTo>
                  <a:lnTo>
                    <a:pt x="28" y="42"/>
                  </a:lnTo>
                  <a:lnTo>
                    <a:pt x="14" y="0"/>
                  </a:lnTo>
                  <a:lnTo>
                    <a:pt x="0" y="100"/>
                  </a:lnTo>
                  <a:lnTo>
                    <a:pt x="70" y="1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1" name="Freeform 65"/>
            <p:cNvSpPr>
              <a:spLocks noEditPoints="1"/>
            </p:cNvSpPr>
            <p:nvPr/>
          </p:nvSpPr>
          <p:spPr bwMode="auto">
            <a:xfrm>
              <a:off x="6514988" y="2032579"/>
              <a:ext cx="358559" cy="13241"/>
            </a:xfrm>
            <a:custGeom>
              <a:avLst/>
              <a:gdLst>
                <a:gd name="T0" fmla="*/ 18 w 186"/>
                <a:gd name="T1" fmla="*/ 6 h 6"/>
                <a:gd name="T2" fmla="*/ 0 w 186"/>
                <a:gd name="T3" fmla="*/ 6 h 6"/>
                <a:gd name="T4" fmla="*/ 0 w 186"/>
                <a:gd name="T5" fmla="*/ 0 h 6"/>
                <a:gd name="T6" fmla="*/ 18 w 186"/>
                <a:gd name="T7" fmla="*/ 0 h 6"/>
                <a:gd name="T8" fmla="*/ 18 w 186"/>
                <a:gd name="T9" fmla="*/ 6 h 6"/>
                <a:gd name="T10" fmla="*/ 52 w 186"/>
                <a:gd name="T11" fmla="*/ 6 h 6"/>
                <a:gd name="T12" fmla="*/ 32 w 186"/>
                <a:gd name="T13" fmla="*/ 6 h 6"/>
                <a:gd name="T14" fmla="*/ 32 w 186"/>
                <a:gd name="T15" fmla="*/ 0 h 6"/>
                <a:gd name="T16" fmla="*/ 52 w 186"/>
                <a:gd name="T17" fmla="*/ 0 h 6"/>
                <a:gd name="T18" fmla="*/ 52 w 186"/>
                <a:gd name="T19" fmla="*/ 6 h 6"/>
                <a:gd name="T20" fmla="*/ 86 w 186"/>
                <a:gd name="T21" fmla="*/ 6 h 6"/>
                <a:gd name="T22" fmla="*/ 66 w 186"/>
                <a:gd name="T23" fmla="*/ 6 h 6"/>
                <a:gd name="T24" fmla="*/ 66 w 186"/>
                <a:gd name="T25" fmla="*/ 0 h 6"/>
                <a:gd name="T26" fmla="*/ 86 w 186"/>
                <a:gd name="T27" fmla="*/ 0 h 6"/>
                <a:gd name="T28" fmla="*/ 86 w 186"/>
                <a:gd name="T29" fmla="*/ 6 h 6"/>
                <a:gd name="T30" fmla="*/ 118 w 186"/>
                <a:gd name="T31" fmla="*/ 6 h 6"/>
                <a:gd name="T32" fmla="*/ 100 w 186"/>
                <a:gd name="T33" fmla="*/ 6 h 6"/>
                <a:gd name="T34" fmla="*/ 100 w 186"/>
                <a:gd name="T35" fmla="*/ 0 h 6"/>
                <a:gd name="T36" fmla="*/ 118 w 186"/>
                <a:gd name="T37" fmla="*/ 0 h 6"/>
                <a:gd name="T38" fmla="*/ 118 w 186"/>
                <a:gd name="T39" fmla="*/ 6 h 6"/>
                <a:gd name="T40" fmla="*/ 152 w 186"/>
                <a:gd name="T41" fmla="*/ 6 h 6"/>
                <a:gd name="T42" fmla="*/ 132 w 186"/>
                <a:gd name="T43" fmla="*/ 6 h 6"/>
                <a:gd name="T44" fmla="*/ 132 w 186"/>
                <a:gd name="T45" fmla="*/ 0 h 6"/>
                <a:gd name="T46" fmla="*/ 152 w 186"/>
                <a:gd name="T47" fmla="*/ 0 h 6"/>
                <a:gd name="T48" fmla="*/ 152 w 186"/>
                <a:gd name="T49" fmla="*/ 6 h 6"/>
                <a:gd name="T50" fmla="*/ 186 w 186"/>
                <a:gd name="T51" fmla="*/ 6 h 6"/>
                <a:gd name="T52" fmla="*/ 168 w 186"/>
                <a:gd name="T53" fmla="*/ 6 h 6"/>
                <a:gd name="T54" fmla="*/ 168 w 186"/>
                <a:gd name="T55" fmla="*/ 0 h 6"/>
                <a:gd name="T56" fmla="*/ 186 w 186"/>
                <a:gd name="T57" fmla="*/ 0 h 6"/>
                <a:gd name="T58" fmla="*/ 186 w 186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2" y="6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6" y="6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18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6"/>
                  </a:lnTo>
                  <a:close/>
                  <a:moveTo>
                    <a:pt x="152" y="6"/>
                  </a:moveTo>
                  <a:lnTo>
                    <a:pt x="132" y="6"/>
                  </a:lnTo>
                  <a:lnTo>
                    <a:pt x="132" y="0"/>
                  </a:lnTo>
                  <a:lnTo>
                    <a:pt x="152" y="0"/>
                  </a:lnTo>
                  <a:lnTo>
                    <a:pt x="152" y="6"/>
                  </a:lnTo>
                  <a:close/>
                  <a:moveTo>
                    <a:pt x="186" y="6"/>
                  </a:moveTo>
                  <a:lnTo>
                    <a:pt x="168" y="6"/>
                  </a:lnTo>
                  <a:lnTo>
                    <a:pt x="168" y="0"/>
                  </a:lnTo>
                  <a:lnTo>
                    <a:pt x="186" y="0"/>
                  </a:lnTo>
                  <a:lnTo>
                    <a:pt x="18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2" name="Freeform 66"/>
            <p:cNvSpPr>
              <a:spLocks noEditPoints="1"/>
            </p:cNvSpPr>
            <p:nvPr/>
          </p:nvSpPr>
          <p:spPr bwMode="auto">
            <a:xfrm>
              <a:off x="6125586" y="2032579"/>
              <a:ext cx="358559" cy="13241"/>
            </a:xfrm>
            <a:custGeom>
              <a:avLst/>
              <a:gdLst>
                <a:gd name="T0" fmla="*/ 18 w 186"/>
                <a:gd name="T1" fmla="*/ 6 h 6"/>
                <a:gd name="T2" fmla="*/ 0 w 186"/>
                <a:gd name="T3" fmla="*/ 6 h 6"/>
                <a:gd name="T4" fmla="*/ 0 w 186"/>
                <a:gd name="T5" fmla="*/ 0 h 6"/>
                <a:gd name="T6" fmla="*/ 18 w 186"/>
                <a:gd name="T7" fmla="*/ 0 h 6"/>
                <a:gd name="T8" fmla="*/ 18 w 186"/>
                <a:gd name="T9" fmla="*/ 6 h 6"/>
                <a:gd name="T10" fmla="*/ 52 w 186"/>
                <a:gd name="T11" fmla="*/ 6 h 6"/>
                <a:gd name="T12" fmla="*/ 34 w 186"/>
                <a:gd name="T13" fmla="*/ 6 h 6"/>
                <a:gd name="T14" fmla="*/ 34 w 186"/>
                <a:gd name="T15" fmla="*/ 0 h 6"/>
                <a:gd name="T16" fmla="*/ 52 w 186"/>
                <a:gd name="T17" fmla="*/ 0 h 6"/>
                <a:gd name="T18" fmla="*/ 52 w 186"/>
                <a:gd name="T19" fmla="*/ 6 h 6"/>
                <a:gd name="T20" fmla="*/ 86 w 186"/>
                <a:gd name="T21" fmla="*/ 6 h 6"/>
                <a:gd name="T22" fmla="*/ 68 w 186"/>
                <a:gd name="T23" fmla="*/ 6 h 6"/>
                <a:gd name="T24" fmla="*/ 68 w 186"/>
                <a:gd name="T25" fmla="*/ 0 h 6"/>
                <a:gd name="T26" fmla="*/ 86 w 186"/>
                <a:gd name="T27" fmla="*/ 0 h 6"/>
                <a:gd name="T28" fmla="*/ 86 w 186"/>
                <a:gd name="T29" fmla="*/ 6 h 6"/>
                <a:gd name="T30" fmla="*/ 120 w 186"/>
                <a:gd name="T31" fmla="*/ 6 h 6"/>
                <a:gd name="T32" fmla="*/ 100 w 186"/>
                <a:gd name="T33" fmla="*/ 6 h 6"/>
                <a:gd name="T34" fmla="*/ 100 w 186"/>
                <a:gd name="T35" fmla="*/ 0 h 6"/>
                <a:gd name="T36" fmla="*/ 120 w 186"/>
                <a:gd name="T37" fmla="*/ 0 h 6"/>
                <a:gd name="T38" fmla="*/ 120 w 186"/>
                <a:gd name="T39" fmla="*/ 6 h 6"/>
                <a:gd name="T40" fmla="*/ 154 w 186"/>
                <a:gd name="T41" fmla="*/ 6 h 6"/>
                <a:gd name="T42" fmla="*/ 134 w 186"/>
                <a:gd name="T43" fmla="*/ 6 h 6"/>
                <a:gd name="T44" fmla="*/ 134 w 186"/>
                <a:gd name="T45" fmla="*/ 0 h 6"/>
                <a:gd name="T46" fmla="*/ 154 w 186"/>
                <a:gd name="T47" fmla="*/ 0 h 6"/>
                <a:gd name="T48" fmla="*/ 154 w 186"/>
                <a:gd name="T49" fmla="*/ 6 h 6"/>
                <a:gd name="T50" fmla="*/ 186 w 186"/>
                <a:gd name="T51" fmla="*/ 6 h 6"/>
                <a:gd name="T52" fmla="*/ 166 w 186"/>
                <a:gd name="T53" fmla="*/ 6 h 6"/>
                <a:gd name="T54" fmla="*/ 166 w 186"/>
                <a:gd name="T55" fmla="*/ 0 h 6"/>
                <a:gd name="T56" fmla="*/ 186 w 186"/>
                <a:gd name="T57" fmla="*/ 0 h 6"/>
                <a:gd name="T58" fmla="*/ 186 w 186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6" y="6"/>
                  </a:moveTo>
                  <a:lnTo>
                    <a:pt x="166" y="6"/>
                  </a:lnTo>
                  <a:lnTo>
                    <a:pt x="166" y="0"/>
                  </a:lnTo>
                  <a:lnTo>
                    <a:pt x="186" y="0"/>
                  </a:lnTo>
                  <a:lnTo>
                    <a:pt x="18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3" name="Freeform 67"/>
            <p:cNvSpPr>
              <a:spLocks noEditPoints="1"/>
            </p:cNvSpPr>
            <p:nvPr/>
          </p:nvSpPr>
          <p:spPr bwMode="auto">
            <a:xfrm>
              <a:off x="5736184" y="2032579"/>
              <a:ext cx="362414" cy="13241"/>
            </a:xfrm>
            <a:custGeom>
              <a:avLst/>
              <a:gdLst>
                <a:gd name="T0" fmla="*/ 20 w 188"/>
                <a:gd name="T1" fmla="*/ 6 h 6"/>
                <a:gd name="T2" fmla="*/ 0 w 188"/>
                <a:gd name="T3" fmla="*/ 6 h 6"/>
                <a:gd name="T4" fmla="*/ 0 w 188"/>
                <a:gd name="T5" fmla="*/ 0 h 6"/>
                <a:gd name="T6" fmla="*/ 20 w 188"/>
                <a:gd name="T7" fmla="*/ 0 h 6"/>
                <a:gd name="T8" fmla="*/ 20 w 188"/>
                <a:gd name="T9" fmla="*/ 6 h 6"/>
                <a:gd name="T10" fmla="*/ 54 w 188"/>
                <a:gd name="T11" fmla="*/ 6 h 6"/>
                <a:gd name="T12" fmla="*/ 34 w 188"/>
                <a:gd name="T13" fmla="*/ 6 h 6"/>
                <a:gd name="T14" fmla="*/ 34 w 188"/>
                <a:gd name="T15" fmla="*/ 0 h 6"/>
                <a:gd name="T16" fmla="*/ 54 w 188"/>
                <a:gd name="T17" fmla="*/ 0 h 6"/>
                <a:gd name="T18" fmla="*/ 54 w 188"/>
                <a:gd name="T19" fmla="*/ 6 h 6"/>
                <a:gd name="T20" fmla="*/ 86 w 188"/>
                <a:gd name="T21" fmla="*/ 6 h 6"/>
                <a:gd name="T22" fmla="*/ 66 w 188"/>
                <a:gd name="T23" fmla="*/ 6 h 6"/>
                <a:gd name="T24" fmla="*/ 66 w 188"/>
                <a:gd name="T25" fmla="*/ 0 h 6"/>
                <a:gd name="T26" fmla="*/ 86 w 188"/>
                <a:gd name="T27" fmla="*/ 0 h 6"/>
                <a:gd name="T28" fmla="*/ 86 w 188"/>
                <a:gd name="T29" fmla="*/ 6 h 6"/>
                <a:gd name="T30" fmla="*/ 120 w 188"/>
                <a:gd name="T31" fmla="*/ 6 h 6"/>
                <a:gd name="T32" fmla="*/ 102 w 188"/>
                <a:gd name="T33" fmla="*/ 6 h 6"/>
                <a:gd name="T34" fmla="*/ 102 w 188"/>
                <a:gd name="T35" fmla="*/ 0 h 6"/>
                <a:gd name="T36" fmla="*/ 120 w 188"/>
                <a:gd name="T37" fmla="*/ 0 h 6"/>
                <a:gd name="T38" fmla="*/ 120 w 188"/>
                <a:gd name="T39" fmla="*/ 6 h 6"/>
                <a:gd name="T40" fmla="*/ 154 w 188"/>
                <a:gd name="T41" fmla="*/ 6 h 6"/>
                <a:gd name="T42" fmla="*/ 134 w 188"/>
                <a:gd name="T43" fmla="*/ 6 h 6"/>
                <a:gd name="T44" fmla="*/ 134 w 188"/>
                <a:gd name="T45" fmla="*/ 0 h 6"/>
                <a:gd name="T46" fmla="*/ 154 w 188"/>
                <a:gd name="T47" fmla="*/ 0 h 6"/>
                <a:gd name="T48" fmla="*/ 154 w 188"/>
                <a:gd name="T49" fmla="*/ 6 h 6"/>
                <a:gd name="T50" fmla="*/ 188 w 188"/>
                <a:gd name="T51" fmla="*/ 6 h 6"/>
                <a:gd name="T52" fmla="*/ 168 w 188"/>
                <a:gd name="T53" fmla="*/ 6 h 6"/>
                <a:gd name="T54" fmla="*/ 168 w 188"/>
                <a:gd name="T55" fmla="*/ 0 h 6"/>
                <a:gd name="T56" fmla="*/ 188 w 188"/>
                <a:gd name="T57" fmla="*/ 0 h 6"/>
                <a:gd name="T58" fmla="*/ 188 w 188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6" y="6"/>
                  </a:moveTo>
                  <a:lnTo>
                    <a:pt x="66" y="6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8" y="6"/>
                  </a:moveTo>
                  <a:lnTo>
                    <a:pt x="168" y="6"/>
                  </a:lnTo>
                  <a:lnTo>
                    <a:pt x="168" y="0"/>
                  </a:lnTo>
                  <a:lnTo>
                    <a:pt x="188" y="0"/>
                  </a:lnTo>
                  <a:lnTo>
                    <a:pt x="18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4" name="Freeform 68"/>
            <p:cNvSpPr>
              <a:spLocks noEditPoints="1"/>
            </p:cNvSpPr>
            <p:nvPr/>
          </p:nvSpPr>
          <p:spPr bwMode="auto">
            <a:xfrm>
              <a:off x="5466301" y="2032579"/>
              <a:ext cx="242894" cy="150064"/>
            </a:xfrm>
            <a:custGeom>
              <a:avLst/>
              <a:gdLst>
                <a:gd name="T0" fmla="*/ 4 w 126"/>
                <a:gd name="T1" fmla="*/ 48 h 68"/>
                <a:gd name="T2" fmla="*/ 4 w 126"/>
                <a:gd name="T3" fmla="*/ 68 h 68"/>
                <a:gd name="T4" fmla="*/ 0 w 126"/>
                <a:gd name="T5" fmla="*/ 68 h 68"/>
                <a:gd name="T6" fmla="*/ 0 w 126"/>
                <a:gd name="T7" fmla="*/ 48 h 68"/>
                <a:gd name="T8" fmla="*/ 4 w 126"/>
                <a:gd name="T9" fmla="*/ 48 h 68"/>
                <a:gd name="T10" fmla="*/ 4 w 126"/>
                <a:gd name="T11" fmla="*/ 14 h 68"/>
                <a:gd name="T12" fmla="*/ 4 w 126"/>
                <a:gd name="T13" fmla="*/ 32 h 68"/>
                <a:gd name="T14" fmla="*/ 0 w 126"/>
                <a:gd name="T15" fmla="*/ 32 h 68"/>
                <a:gd name="T16" fmla="*/ 0 w 126"/>
                <a:gd name="T17" fmla="*/ 14 h 68"/>
                <a:gd name="T18" fmla="*/ 4 w 126"/>
                <a:gd name="T19" fmla="*/ 14 h 68"/>
                <a:gd name="T20" fmla="*/ 26 w 126"/>
                <a:gd name="T21" fmla="*/ 6 h 68"/>
                <a:gd name="T22" fmla="*/ 6 w 126"/>
                <a:gd name="T23" fmla="*/ 6 h 68"/>
                <a:gd name="T24" fmla="*/ 6 w 126"/>
                <a:gd name="T25" fmla="*/ 0 h 68"/>
                <a:gd name="T26" fmla="*/ 26 w 126"/>
                <a:gd name="T27" fmla="*/ 0 h 68"/>
                <a:gd name="T28" fmla="*/ 26 w 126"/>
                <a:gd name="T29" fmla="*/ 6 h 68"/>
                <a:gd name="T30" fmla="*/ 58 w 126"/>
                <a:gd name="T31" fmla="*/ 6 h 68"/>
                <a:gd name="T32" fmla="*/ 40 w 126"/>
                <a:gd name="T33" fmla="*/ 6 h 68"/>
                <a:gd name="T34" fmla="*/ 40 w 126"/>
                <a:gd name="T35" fmla="*/ 0 h 68"/>
                <a:gd name="T36" fmla="*/ 58 w 126"/>
                <a:gd name="T37" fmla="*/ 0 h 68"/>
                <a:gd name="T38" fmla="*/ 58 w 126"/>
                <a:gd name="T39" fmla="*/ 6 h 68"/>
                <a:gd name="T40" fmla="*/ 92 w 126"/>
                <a:gd name="T41" fmla="*/ 6 h 68"/>
                <a:gd name="T42" fmla="*/ 74 w 126"/>
                <a:gd name="T43" fmla="*/ 6 h 68"/>
                <a:gd name="T44" fmla="*/ 74 w 126"/>
                <a:gd name="T45" fmla="*/ 0 h 68"/>
                <a:gd name="T46" fmla="*/ 92 w 126"/>
                <a:gd name="T47" fmla="*/ 0 h 68"/>
                <a:gd name="T48" fmla="*/ 92 w 126"/>
                <a:gd name="T49" fmla="*/ 6 h 68"/>
                <a:gd name="T50" fmla="*/ 126 w 126"/>
                <a:gd name="T51" fmla="*/ 6 h 68"/>
                <a:gd name="T52" fmla="*/ 108 w 126"/>
                <a:gd name="T53" fmla="*/ 6 h 68"/>
                <a:gd name="T54" fmla="*/ 108 w 126"/>
                <a:gd name="T55" fmla="*/ 0 h 68"/>
                <a:gd name="T56" fmla="*/ 126 w 126"/>
                <a:gd name="T57" fmla="*/ 0 h 68"/>
                <a:gd name="T58" fmla="*/ 126 w 126"/>
                <a:gd name="T59" fmla="*/ 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6" h="68">
                  <a:moveTo>
                    <a:pt x="4" y="48"/>
                  </a:moveTo>
                  <a:lnTo>
                    <a:pt x="4" y="68"/>
                  </a:lnTo>
                  <a:lnTo>
                    <a:pt x="0" y="68"/>
                  </a:lnTo>
                  <a:lnTo>
                    <a:pt x="0" y="48"/>
                  </a:lnTo>
                  <a:lnTo>
                    <a:pt x="4" y="48"/>
                  </a:lnTo>
                  <a:close/>
                  <a:moveTo>
                    <a:pt x="4" y="14"/>
                  </a:moveTo>
                  <a:lnTo>
                    <a:pt x="4" y="32"/>
                  </a:lnTo>
                  <a:lnTo>
                    <a:pt x="0" y="32"/>
                  </a:lnTo>
                  <a:lnTo>
                    <a:pt x="0" y="14"/>
                  </a:lnTo>
                  <a:lnTo>
                    <a:pt x="4" y="14"/>
                  </a:lnTo>
                  <a:close/>
                  <a:moveTo>
                    <a:pt x="26" y="6"/>
                  </a:moveTo>
                  <a:lnTo>
                    <a:pt x="6" y="6"/>
                  </a:lnTo>
                  <a:lnTo>
                    <a:pt x="6" y="0"/>
                  </a:lnTo>
                  <a:lnTo>
                    <a:pt x="26" y="0"/>
                  </a:lnTo>
                  <a:lnTo>
                    <a:pt x="26" y="6"/>
                  </a:lnTo>
                  <a:close/>
                  <a:moveTo>
                    <a:pt x="58" y="6"/>
                  </a:moveTo>
                  <a:lnTo>
                    <a:pt x="40" y="6"/>
                  </a:lnTo>
                  <a:lnTo>
                    <a:pt x="40" y="0"/>
                  </a:lnTo>
                  <a:lnTo>
                    <a:pt x="58" y="0"/>
                  </a:lnTo>
                  <a:lnTo>
                    <a:pt x="58" y="6"/>
                  </a:lnTo>
                  <a:close/>
                  <a:moveTo>
                    <a:pt x="92" y="6"/>
                  </a:moveTo>
                  <a:lnTo>
                    <a:pt x="74" y="6"/>
                  </a:lnTo>
                  <a:lnTo>
                    <a:pt x="74" y="0"/>
                  </a:lnTo>
                  <a:lnTo>
                    <a:pt x="92" y="0"/>
                  </a:lnTo>
                  <a:lnTo>
                    <a:pt x="92" y="6"/>
                  </a:lnTo>
                  <a:close/>
                  <a:moveTo>
                    <a:pt x="126" y="6"/>
                  </a:moveTo>
                  <a:lnTo>
                    <a:pt x="108" y="6"/>
                  </a:lnTo>
                  <a:lnTo>
                    <a:pt x="108" y="0"/>
                  </a:lnTo>
                  <a:lnTo>
                    <a:pt x="126" y="0"/>
                  </a:lnTo>
                  <a:lnTo>
                    <a:pt x="12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5" name="Freeform 69"/>
            <p:cNvSpPr>
              <a:spLocks noEditPoints="1"/>
            </p:cNvSpPr>
            <p:nvPr/>
          </p:nvSpPr>
          <p:spPr bwMode="auto">
            <a:xfrm>
              <a:off x="5466301" y="2209125"/>
              <a:ext cx="239039" cy="150064"/>
            </a:xfrm>
            <a:custGeom>
              <a:avLst/>
              <a:gdLst>
                <a:gd name="T0" fmla="*/ 106 w 124"/>
                <a:gd name="T1" fmla="*/ 64 h 68"/>
                <a:gd name="T2" fmla="*/ 124 w 124"/>
                <a:gd name="T3" fmla="*/ 64 h 68"/>
                <a:gd name="T4" fmla="*/ 124 w 124"/>
                <a:gd name="T5" fmla="*/ 68 h 68"/>
                <a:gd name="T6" fmla="*/ 106 w 124"/>
                <a:gd name="T7" fmla="*/ 68 h 68"/>
                <a:gd name="T8" fmla="*/ 106 w 124"/>
                <a:gd name="T9" fmla="*/ 64 h 68"/>
                <a:gd name="T10" fmla="*/ 72 w 124"/>
                <a:gd name="T11" fmla="*/ 64 h 68"/>
                <a:gd name="T12" fmla="*/ 92 w 124"/>
                <a:gd name="T13" fmla="*/ 64 h 68"/>
                <a:gd name="T14" fmla="*/ 92 w 124"/>
                <a:gd name="T15" fmla="*/ 68 h 68"/>
                <a:gd name="T16" fmla="*/ 72 w 124"/>
                <a:gd name="T17" fmla="*/ 68 h 68"/>
                <a:gd name="T18" fmla="*/ 72 w 124"/>
                <a:gd name="T19" fmla="*/ 64 h 68"/>
                <a:gd name="T20" fmla="*/ 38 w 124"/>
                <a:gd name="T21" fmla="*/ 64 h 68"/>
                <a:gd name="T22" fmla="*/ 56 w 124"/>
                <a:gd name="T23" fmla="*/ 64 h 68"/>
                <a:gd name="T24" fmla="*/ 56 w 124"/>
                <a:gd name="T25" fmla="*/ 68 h 68"/>
                <a:gd name="T26" fmla="*/ 38 w 124"/>
                <a:gd name="T27" fmla="*/ 68 h 68"/>
                <a:gd name="T28" fmla="*/ 38 w 124"/>
                <a:gd name="T29" fmla="*/ 64 h 68"/>
                <a:gd name="T30" fmla="*/ 4 w 124"/>
                <a:gd name="T31" fmla="*/ 64 h 68"/>
                <a:gd name="T32" fmla="*/ 24 w 124"/>
                <a:gd name="T33" fmla="*/ 64 h 68"/>
                <a:gd name="T34" fmla="*/ 24 w 124"/>
                <a:gd name="T35" fmla="*/ 68 h 68"/>
                <a:gd name="T36" fmla="*/ 4 w 124"/>
                <a:gd name="T37" fmla="*/ 68 h 68"/>
                <a:gd name="T38" fmla="*/ 4 w 124"/>
                <a:gd name="T39" fmla="*/ 64 h 68"/>
                <a:gd name="T40" fmla="*/ 4 w 124"/>
                <a:gd name="T41" fmla="*/ 34 h 68"/>
                <a:gd name="T42" fmla="*/ 4 w 124"/>
                <a:gd name="T43" fmla="*/ 54 h 68"/>
                <a:gd name="T44" fmla="*/ 0 w 124"/>
                <a:gd name="T45" fmla="*/ 54 h 68"/>
                <a:gd name="T46" fmla="*/ 0 w 124"/>
                <a:gd name="T47" fmla="*/ 34 h 68"/>
                <a:gd name="T48" fmla="*/ 4 w 124"/>
                <a:gd name="T49" fmla="*/ 34 h 68"/>
                <a:gd name="T50" fmla="*/ 4 w 124"/>
                <a:gd name="T51" fmla="*/ 0 h 68"/>
                <a:gd name="T52" fmla="*/ 4 w 124"/>
                <a:gd name="T53" fmla="*/ 20 h 68"/>
                <a:gd name="T54" fmla="*/ 0 w 124"/>
                <a:gd name="T55" fmla="*/ 20 h 68"/>
                <a:gd name="T56" fmla="*/ 0 w 124"/>
                <a:gd name="T57" fmla="*/ 0 h 68"/>
                <a:gd name="T58" fmla="*/ 4 w 124"/>
                <a:gd name="T5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4" h="68">
                  <a:moveTo>
                    <a:pt x="106" y="64"/>
                  </a:moveTo>
                  <a:lnTo>
                    <a:pt x="124" y="64"/>
                  </a:lnTo>
                  <a:lnTo>
                    <a:pt x="124" y="68"/>
                  </a:lnTo>
                  <a:lnTo>
                    <a:pt x="106" y="68"/>
                  </a:lnTo>
                  <a:lnTo>
                    <a:pt x="106" y="64"/>
                  </a:lnTo>
                  <a:close/>
                  <a:moveTo>
                    <a:pt x="72" y="64"/>
                  </a:moveTo>
                  <a:lnTo>
                    <a:pt x="92" y="64"/>
                  </a:lnTo>
                  <a:lnTo>
                    <a:pt x="92" y="68"/>
                  </a:lnTo>
                  <a:lnTo>
                    <a:pt x="72" y="68"/>
                  </a:lnTo>
                  <a:lnTo>
                    <a:pt x="72" y="64"/>
                  </a:lnTo>
                  <a:close/>
                  <a:moveTo>
                    <a:pt x="38" y="64"/>
                  </a:moveTo>
                  <a:lnTo>
                    <a:pt x="56" y="64"/>
                  </a:lnTo>
                  <a:lnTo>
                    <a:pt x="56" y="68"/>
                  </a:lnTo>
                  <a:lnTo>
                    <a:pt x="38" y="68"/>
                  </a:lnTo>
                  <a:lnTo>
                    <a:pt x="38" y="64"/>
                  </a:lnTo>
                  <a:close/>
                  <a:moveTo>
                    <a:pt x="4" y="64"/>
                  </a:moveTo>
                  <a:lnTo>
                    <a:pt x="24" y="64"/>
                  </a:lnTo>
                  <a:lnTo>
                    <a:pt x="24" y="68"/>
                  </a:lnTo>
                  <a:lnTo>
                    <a:pt x="4" y="68"/>
                  </a:lnTo>
                  <a:lnTo>
                    <a:pt x="4" y="64"/>
                  </a:lnTo>
                  <a:close/>
                  <a:moveTo>
                    <a:pt x="4" y="34"/>
                  </a:moveTo>
                  <a:lnTo>
                    <a:pt x="4" y="54"/>
                  </a:lnTo>
                  <a:lnTo>
                    <a:pt x="0" y="54"/>
                  </a:lnTo>
                  <a:lnTo>
                    <a:pt x="0" y="34"/>
                  </a:lnTo>
                  <a:lnTo>
                    <a:pt x="4" y="34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6" name="Freeform 70"/>
            <p:cNvSpPr>
              <a:spLocks noEditPoints="1"/>
            </p:cNvSpPr>
            <p:nvPr/>
          </p:nvSpPr>
          <p:spPr bwMode="auto">
            <a:xfrm>
              <a:off x="5732328" y="2350361"/>
              <a:ext cx="362414" cy="8827"/>
            </a:xfrm>
            <a:custGeom>
              <a:avLst/>
              <a:gdLst>
                <a:gd name="T0" fmla="*/ 168 w 188"/>
                <a:gd name="T1" fmla="*/ 0 h 4"/>
                <a:gd name="T2" fmla="*/ 188 w 188"/>
                <a:gd name="T3" fmla="*/ 0 h 4"/>
                <a:gd name="T4" fmla="*/ 188 w 188"/>
                <a:gd name="T5" fmla="*/ 4 h 4"/>
                <a:gd name="T6" fmla="*/ 168 w 188"/>
                <a:gd name="T7" fmla="*/ 4 h 4"/>
                <a:gd name="T8" fmla="*/ 168 w 188"/>
                <a:gd name="T9" fmla="*/ 0 h 4"/>
                <a:gd name="T10" fmla="*/ 134 w 188"/>
                <a:gd name="T11" fmla="*/ 0 h 4"/>
                <a:gd name="T12" fmla="*/ 154 w 188"/>
                <a:gd name="T13" fmla="*/ 0 h 4"/>
                <a:gd name="T14" fmla="*/ 154 w 188"/>
                <a:gd name="T15" fmla="*/ 4 h 4"/>
                <a:gd name="T16" fmla="*/ 134 w 188"/>
                <a:gd name="T17" fmla="*/ 4 h 4"/>
                <a:gd name="T18" fmla="*/ 134 w 188"/>
                <a:gd name="T19" fmla="*/ 0 h 4"/>
                <a:gd name="T20" fmla="*/ 102 w 188"/>
                <a:gd name="T21" fmla="*/ 0 h 4"/>
                <a:gd name="T22" fmla="*/ 122 w 188"/>
                <a:gd name="T23" fmla="*/ 0 h 4"/>
                <a:gd name="T24" fmla="*/ 122 w 188"/>
                <a:gd name="T25" fmla="*/ 4 h 4"/>
                <a:gd name="T26" fmla="*/ 102 w 188"/>
                <a:gd name="T27" fmla="*/ 4 h 4"/>
                <a:gd name="T28" fmla="*/ 102 w 188"/>
                <a:gd name="T29" fmla="*/ 0 h 4"/>
                <a:gd name="T30" fmla="*/ 68 w 188"/>
                <a:gd name="T31" fmla="*/ 0 h 4"/>
                <a:gd name="T32" fmla="*/ 86 w 188"/>
                <a:gd name="T33" fmla="*/ 0 h 4"/>
                <a:gd name="T34" fmla="*/ 86 w 188"/>
                <a:gd name="T35" fmla="*/ 4 h 4"/>
                <a:gd name="T36" fmla="*/ 68 w 188"/>
                <a:gd name="T37" fmla="*/ 4 h 4"/>
                <a:gd name="T38" fmla="*/ 68 w 188"/>
                <a:gd name="T39" fmla="*/ 0 h 4"/>
                <a:gd name="T40" fmla="*/ 34 w 188"/>
                <a:gd name="T41" fmla="*/ 0 h 4"/>
                <a:gd name="T42" fmla="*/ 54 w 188"/>
                <a:gd name="T43" fmla="*/ 0 h 4"/>
                <a:gd name="T44" fmla="*/ 54 w 188"/>
                <a:gd name="T45" fmla="*/ 4 h 4"/>
                <a:gd name="T46" fmla="*/ 34 w 188"/>
                <a:gd name="T47" fmla="*/ 4 h 4"/>
                <a:gd name="T48" fmla="*/ 34 w 188"/>
                <a:gd name="T49" fmla="*/ 0 h 4"/>
                <a:gd name="T50" fmla="*/ 0 w 188"/>
                <a:gd name="T51" fmla="*/ 0 h 4"/>
                <a:gd name="T52" fmla="*/ 20 w 188"/>
                <a:gd name="T53" fmla="*/ 0 h 4"/>
                <a:gd name="T54" fmla="*/ 20 w 188"/>
                <a:gd name="T55" fmla="*/ 4 h 4"/>
                <a:gd name="T56" fmla="*/ 0 w 188"/>
                <a:gd name="T57" fmla="*/ 4 h 4"/>
                <a:gd name="T58" fmla="*/ 0 w 188"/>
                <a:gd name="T5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4">
                  <a:moveTo>
                    <a:pt x="168" y="0"/>
                  </a:moveTo>
                  <a:lnTo>
                    <a:pt x="188" y="0"/>
                  </a:lnTo>
                  <a:lnTo>
                    <a:pt x="188" y="4"/>
                  </a:lnTo>
                  <a:lnTo>
                    <a:pt x="168" y="4"/>
                  </a:lnTo>
                  <a:lnTo>
                    <a:pt x="168" y="0"/>
                  </a:lnTo>
                  <a:close/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7" name="Freeform 71"/>
            <p:cNvSpPr>
              <a:spLocks noEditPoints="1"/>
            </p:cNvSpPr>
            <p:nvPr/>
          </p:nvSpPr>
          <p:spPr bwMode="auto">
            <a:xfrm>
              <a:off x="6121731" y="2350361"/>
              <a:ext cx="358559" cy="8827"/>
            </a:xfrm>
            <a:custGeom>
              <a:avLst/>
              <a:gdLst>
                <a:gd name="T0" fmla="*/ 168 w 186"/>
                <a:gd name="T1" fmla="*/ 0 h 4"/>
                <a:gd name="T2" fmla="*/ 186 w 186"/>
                <a:gd name="T3" fmla="*/ 0 h 4"/>
                <a:gd name="T4" fmla="*/ 186 w 186"/>
                <a:gd name="T5" fmla="*/ 4 h 4"/>
                <a:gd name="T6" fmla="*/ 168 w 186"/>
                <a:gd name="T7" fmla="*/ 4 h 4"/>
                <a:gd name="T8" fmla="*/ 168 w 186"/>
                <a:gd name="T9" fmla="*/ 0 h 4"/>
                <a:gd name="T10" fmla="*/ 134 w 186"/>
                <a:gd name="T11" fmla="*/ 0 h 4"/>
                <a:gd name="T12" fmla="*/ 154 w 186"/>
                <a:gd name="T13" fmla="*/ 0 h 4"/>
                <a:gd name="T14" fmla="*/ 154 w 186"/>
                <a:gd name="T15" fmla="*/ 4 h 4"/>
                <a:gd name="T16" fmla="*/ 134 w 186"/>
                <a:gd name="T17" fmla="*/ 4 h 4"/>
                <a:gd name="T18" fmla="*/ 134 w 186"/>
                <a:gd name="T19" fmla="*/ 0 h 4"/>
                <a:gd name="T20" fmla="*/ 100 w 186"/>
                <a:gd name="T21" fmla="*/ 0 h 4"/>
                <a:gd name="T22" fmla="*/ 120 w 186"/>
                <a:gd name="T23" fmla="*/ 0 h 4"/>
                <a:gd name="T24" fmla="*/ 120 w 186"/>
                <a:gd name="T25" fmla="*/ 4 h 4"/>
                <a:gd name="T26" fmla="*/ 100 w 186"/>
                <a:gd name="T27" fmla="*/ 4 h 4"/>
                <a:gd name="T28" fmla="*/ 100 w 186"/>
                <a:gd name="T29" fmla="*/ 0 h 4"/>
                <a:gd name="T30" fmla="*/ 68 w 186"/>
                <a:gd name="T31" fmla="*/ 0 h 4"/>
                <a:gd name="T32" fmla="*/ 86 w 186"/>
                <a:gd name="T33" fmla="*/ 0 h 4"/>
                <a:gd name="T34" fmla="*/ 86 w 186"/>
                <a:gd name="T35" fmla="*/ 4 h 4"/>
                <a:gd name="T36" fmla="*/ 68 w 186"/>
                <a:gd name="T37" fmla="*/ 4 h 4"/>
                <a:gd name="T38" fmla="*/ 68 w 186"/>
                <a:gd name="T39" fmla="*/ 0 h 4"/>
                <a:gd name="T40" fmla="*/ 34 w 186"/>
                <a:gd name="T41" fmla="*/ 0 h 4"/>
                <a:gd name="T42" fmla="*/ 52 w 186"/>
                <a:gd name="T43" fmla="*/ 0 h 4"/>
                <a:gd name="T44" fmla="*/ 52 w 186"/>
                <a:gd name="T45" fmla="*/ 4 h 4"/>
                <a:gd name="T46" fmla="*/ 34 w 186"/>
                <a:gd name="T47" fmla="*/ 4 h 4"/>
                <a:gd name="T48" fmla="*/ 34 w 186"/>
                <a:gd name="T49" fmla="*/ 0 h 4"/>
                <a:gd name="T50" fmla="*/ 0 w 186"/>
                <a:gd name="T51" fmla="*/ 0 h 4"/>
                <a:gd name="T52" fmla="*/ 18 w 186"/>
                <a:gd name="T53" fmla="*/ 0 h 4"/>
                <a:gd name="T54" fmla="*/ 18 w 186"/>
                <a:gd name="T55" fmla="*/ 4 h 4"/>
                <a:gd name="T56" fmla="*/ 0 w 186"/>
                <a:gd name="T57" fmla="*/ 4 h 4"/>
                <a:gd name="T58" fmla="*/ 0 w 186"/>
                <a:gd name="T5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">
                  <a:moveTo>
                    <a:pt x="168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68" y="4"/>
                  </a:lnTo>
                  <a:lnTo>
                    <a:pt x="168" y="0"/>
                  </a:lnTo>
                  <a:close/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8" name="Freeform 72"/>
            <p:cNvSpPr>
              <a:spLocks noEditPoints="1"/>
            </p:cNvSpPr>
            <p:nvPr/>
          </p:nvSpPr>
          <p:spPr bwMode="auto">
            <a:xfrm>
              <a:off x="6511133" y="2063475"/>
              <a:ext cx="366269" cy="295714"/>
            </a:xfrm>
            <a:custGeom>
              <a:avLst/>
              <a:gdLst>
                <a:gd name="T0" fmla="*/ 186 w 190"/>
                <a:gd name="T1" fmla="*/ 18 h 134"/>
                <a:gd name="T2" fmla="*/ 186 w 190"/>
                <a:gd name="T3" fmla="*/ 0 h 134"/>
                <a:gd name="T4" fmla="*/ 190 w 190"/>
                <a:gd name="T5" fmla="*/ 0 h 134"/>
                <a:gd name="T6" fmla="*/ 190 w 190"/>
                <a:gd name="T7" fmla="*/ 18 h 134"/>
                <a:gd name="T8" fmla="*/ 186 w 190"/>
                <a:gd name="T9" fmla="*/ 18 h 134"/>
                <a:gd name="T10" fmla="*/ 186 w 190"/>
                <a:gd name="T11" fmla="*/ 52 h 134"/>
                <a:gd name="T12" fmla="*/ 186 w 190"/>
                <a:gd name="T13" fmla="*/ 34 h 134"/>
                <a:gd name="T14" fmla="*/ 190 w 190"/>
                <a:gd name="T15" fmla="*/ 34 h 134"/>
                <a:gd name="T16" fmla="*/ 190 w 190"/>
                <a:gd name="T17" fmla="*/ 52 h 134"/>
                <a:gd name="T18" fmla="*/ 186 w 190"/>
                <a:gd name="T19" fmla="*/ 52 h 134"/>
                <a:gd name="T20" fmla="*/ 186 w 190"/>
                <a:gd name="T21" fmla="*/ 86 h 134"/>
                <a:gd name="T22" fmla="*/ 186 w 190"/>
                <a:gd name="T23" fmla="*/ 66 h 134"/>
                <a:gd name="T24" fmla="*/ 190 w 190"/>
                <a:gd name="T25" fmla="*/ 66 h 134"/>
                <a:gd name="T26" fmla="*/ 190 w 190"/>
                <a:gd name="T27" fmla="*/ 86 h 134"/>
                <a:gd name="T28" fmla="*/ 186 w 190"/>
                <a:gd name="T29" fmla="*/ 86 h 134"/>
                <a:gd name="T30" fmla="*/ 186 w 190"/>
                <a:gd name="T31" fmla="*/ 120 h 134"/>
                <a:gd name="T32" fmla="*/ 186 w 190"/>
                <a:gd name="T33" fmla="*/ 100 h 134"/>
                <a:gd name="T34" fmla="*/ 190 w 190"/>
                <a:gd name="T35" fmla="*/ 100 h 134"/>
                <a:gd name="T36" fmla="*/ 190 w 190"/>
                <a:gd name="T37" fmla="*/ 120 h 134"/>
                <a:gd name="T38" fmla="*/ 186 w 190"/>
                <a:gd name="T39" fmla="*/ 120 h 134"/>
                <a:gd name="T40" fmla="*/ 168 w 190"/>
                <a:gd name="T41" fmla="*/ 130 h 134"/>
                <a:gd name="T42" fmla="*/ 188 w 190"/>
                <a:gd name="T43" fmla="*/ 130 h 134"/>
                <a:gd name="T44" fmla="*/ 188 w 190"/>
                <a:gd name="T45" fmla="*/ 134 h 134"/>
                <a:gd name="T46" fmla="*/ 168 w 190"/>
                <a:gd name="T47" fmla="*/ 134 h 134"/>
                <a:gd name="T48" fmla="*/ 168 w 190"/>
                <a:gd name="T49" fmla="*/ 130 h 134"/>
                <a:gd name="T50" fmla="*/ 134 w 190"/>
                <a:gd name="T51" fmla="*/ 130 h 134"/>
                <a:gd name="T52" fmla="*/ 152 w 190"/>
                <a:gd name="T53" fmla="*/ 130 h 134"/>
                <a:gd name="T54" fmla="*/ 152 w 190"/>
                <a:gd name="T55" fmla="*/ 134 h 134"/>
                <a:gd name="T56" fmla="*/ 134 w 190"/>
                <a:gd name="T57" fmla="*/ 134 h 134"/>
                <a:gd name="T58" fmla="*/ 134 w 190"/>
                <a:gd name="T59" fmla="*/ 130 h 134"/>
                <a:gd name="T60" fmla="*/ 100 w 190"/>
                <a:gd name="T61" fmla="*/ 130 h 134"/>
                <a:gd name="T62" fmla="*/ 118 w 190"/>
                <a:gd name="T63" fmla="*/ 130 h 134"/>
                <a:gd name="T64" fmla="*/ 118 w 190"/>
                <a:gd name="T65" fmla="*/ 134 h 134"/>
                <a:gd name="T66" fmla="*/ 100 w 190"/>
                <a:gd name="T67" fmla="*/ 134 h 134"/>
                <a:gd name="T68" fmla="*/ 100 w 190"/>
                <a:gd name="T69" fmla="*/ 130 h 134"/>
                <a:gd name="T70" fmla="*/ 66 w 190"/>
                <a:gd name="T71" fmla="*/ 130 h 134"/>
                <a:gd name="T72" fmla="*/ 86 w 190"/>
                <a:gd name="T73" fmla="*/ 130 h 134"/>
                <a:gd name="T74" fmla="*/ 86 w 190"/>
                <a:gd name="T75" fmla="*/ 134 h 134"/>
                <a:gd name="T76" fmla="*/ 66 w 190"/>
                <a:gd name="T77" fmla="*/ 134 h 134"/>
                <a:gd name="T78" fmla="*/ 66 w 190"/>
                <a:gd name="T79" fmla="*/ 130 h 134"/>
                <a:gd name="T80" fmla="*/ 34 w 190"/>
                <a:gd name="T81" fmla="*/ 130 h 134"/>
                <a:gd name="T82" fmla="*/ 52 w 190"/>
                <a:gd name="T83" fmla="*/ 130 h 134"/>
                <a:gd name="T84" fmla="*/ 52 w 190"/>
                <a:gd name="T85" fmla="*/ 134 h 134"/>
                <a:gd name="T86" fmla="*/ 34 w 190"/>
                <a:gd name="T87" fmla="*/ 134 h 134"/>
                <a:gd name="T88" fmla="*/ 34 w 190"/>
                <a:gd name="T89" fmla="*/ 130 h 134"/>
                <a:gd name="T90" fmla="*/ 0 w 190"/>
                <a:gd name="T91" fmla="*/ 130 h 134"/>
                <a:gd name="T92" fmla="*/ 20 w 190"/>
                <a:gd name="T93" fmla="*/ 130 h 134"/>
                <a:gd name="T94" fmla="*/ 20 w 190"/>
                <a:gd name="T95" fmla="*/ 134 h 134"/>
                <a:gd name="T96" fmla="*/ 0 w 190"/>
                <a:gd name="T97" fmla="*/ 134 h 134"/>
                <a:gd name="T98" fmla="*/ 0 w 190"/>
                <a:gd name="T99" fmla="*/ 130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90" h="134">
                  <a:moveTo>
                    <a:pt x="186" y="18"/>
                  </a:moveTo>
                  <a:lnTo>
                    <a:pt x="186" y="0"/>
                  </a:lnTo>
                  <a:lnTo>
                    <a:pt x="190" y="0"/>
                  </a:lnTo>
                  <a:lnTo>
                    <a:pt x="190" y="18"/>
                  </a:lnTo>
                  <a:lnTo>
                    <a:pt x="186" y="18"/>
                  </a:lnTo>
                  <a:close/>
                  <a:moveTo>
                    <a:pt x="186" y="52"/>
                  </a:moveTo>
                  <a:lnTo>
                    <a:pt x="186" y="34"/>
                  </a:lnTo>
                  <a:lnTo>
                    <a:pt x="190" y="34"/>
                  </a:lnTo>
                  <a:lnTo>
                    <a:pt x="190" y="52"/>
                  </a:lnTo>
                  <a:lnTo>
                    <a:pt x="186" y="52"/>
                  </a:lnTo>
                  <a:close/>
                  <a:moveTo>
                    <a:pt x="186" y="86"/>
                  </a:moveTo>
                  <a:lnTo>
                    <a:pt x="186" y="66"/>
                  </a:lnTo>
                  <a:lnTo>
                    <a:pt x="190" y="66"/>
                  </a:lnTo>
                  <a:lnTo>
                    <a:pt x="190" y="86"/>
                  </a:lnTo>
                  <a:lnTo>
                    <a:pt x="186" y="86"/>
                  </a:lnTo>
                  <a:close/>
                  <a:moveTo>
                    <a:pt x="186" y="120"/>
                  </a:moveTo>
                  <a:lnTo>
                    <a:pt x="186" y="100"/>
                  </a:lnTo>
                  <a:lnTo>
                    <a:pt x="190" y="100"/>
                  </a:lnTo>
                  <a:lnTo>
                    <a:pt x="190" y="120"/>
                  </a:lnTo>
                  <a:lnTo>
                    <a:pt x="186" y="120"/>
                  </a:lnTo>
                  <a:close/>
                  <a:moveTo>
                    <a:pt x="168" y="130"/>
                  </a:moveTo>
                  <a:lnTo>
                    <a:pt x="188" y="130"/>
                  </a:lnTo>
                  <a:lnTo>
                    <a:pt x="188" y="134"/>
                  </a:lnTo>
                  <a:lnTo>
                    <a:pt x="168" y="134"/>
                  </a:lnTo>
                  <a:lnTo>
                    <a:pt x="168" y="130"/>
                  </a:lnTo>
                  <a:close/>
                  <a:moveTo>
                    <a:pt x="134" y="130"/>
                  </a:moveTo>
                  <a:lnTo>
                    <a:pt x="152" y="130"/>
                  </a:lnTo>
                  <a:lnTo>
                    <a:pt x="152" y="134"/>
                  </a:lnTo>
                  <a:lnTo>
                    <a:pt x="134" y="134"/>
                  </a:lnTo>
                  <a:lnTo>
                    <a:pt x="134" y="130"/>
                  </a:lnTo>
                  <a:close/>
                  <a:moveTo>
                    <a:pt x="100" y="130"/>
                  </a:moveTo>
                  <a:lnTo>
                    <a:pt x="118" y="130"/>
                  </a:lnTo>
                  <a:lnTo>
                    <a:pt x="118" y="134"/>
                  </a:lnTo>
                  <a:lnTo>
                    <a:pt x="100" y="134"/>
                  </a:lnTo>
                  <a:lnTo>
                    <a:pt x="100" y="130"/>
                  </a:lnTo>
                  <a:close/>
                  <a:moveTo>
                    <a:pt x="66" y="130"/>
                  </a:moveTo>
                  <a:lnTo>
                    <a:pt x="86" y="130"/>
                  </a:lnTo>
                  <a:lnTo>
                    <a:pt x="86" y="134"/>
                  </a:lnTo>
                  <a:lnTo>
                    <a:pt x="66" y="134"/>
                  </a:lnTo>
                  <a:lnTo>
                    <a:pt x="66" y="130"/>
                  </a:lnTo>
                  <a:close/>
                  <a:moveTo>
                    <a:pt x="34" y="130"/>
                  </a:moveTo>
                  <a:lnTo>
                    <a:pt x="52" y="130"/>
                  </a:lnTo>
                  <a:lnTo>
                    <a:pt x="52" y="134"/>
                  </a:lnTo>
                  <a:lnTo>
                    <a:pt x="34" y="134"/>
                  </a:lnTo>
                  <a:lnTo>
                    <a:pt x="34" y="130"/>
                  </a:lnTo>
                  <a:close/>
                  <a:moveTo>
                    <a:pt x="0" y="130"/>
                  </a:moveTo>
                  <a:lnTo>
                    <a:pt x="20" y="130"/>
                  </a:lnTo>
                  <a:lnTo>
                    <a:pt x="20" y="134"/>
                  </a:lnTo>
                  <a:lnTo>
                    <a:pt x="0" y="134"/>
                  </a:lnTo>
                  <a:lnTo>
                    <a:pt x="0" y="13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19" name="Freeform 73"/>
            <p:cNvSpPr>
              <a:spLocks noEditPoints="1"/>
            </p:cNvSpPr>
            <p:nvPr/>
          </p:nvSpPr>
          <p:spPr bwMode="auto">
            <a:xfrm>
              <a:off x="5608953" y="2350361"/>
              <a:ext cx="566754" cy="436950"/>
            </a:xfrm>
            <a:custGeom>
              <a:avLst/>
              <a:gdLst>
                <a:gd name="T0" fmla="*/ 0 w 294"/>
                <a:gd name="T1" fmla="*/ 198 h 198"/>
                <a:gd name="T2" fmla="*/ 44 w 294"/>
                <a:gd name="T3" fmla="*/ 194 h 198"/>
                <a:gd name="T4" fmla="*/ 32 w 294"/>
                <a:gd name="T5" fmla="*/ 180 h 198"/>
                <a:gd name="T6" fmla="*/ 28 w 294"/>
                <a:gd name="T7" fmla="*/ 178 h 198"/>
                <a:gd name="T8" fmla="*/ 44 w 294"/>
                <a:gd name="T9" fmla="*/ 170 h 198"/>
                <a:gd name="T10" fmla="*/ 70 w 294"/>
                <a:gd name="T11" fmla="*/ 154 h 198"/>
                <a:gd name="T12" fmla="*/ 56 w 294"/>
                <a:gd name="T13" fmla="*/ 162 h 198"/>
                <a:gd name="T14" fmla="*/ 68 w 294"/>
                <a:gd name="T15" fmla="*/ 150 h 198"/>
                <a:gd name="T16" fmla="*/ 70 w 294"/>
                <a:gd name="T17" fmla="*/ 154 h 198"/>
                <a:gd name="T18" fmla="*/ 88 w 294"/>
                <a:gd name="T19" fmla="*/ 144 h 198"/>
                <a:gd name="T20" fmla="*/ 84 w 294"/>
                <a:gd name="T21" fmla="*/ 140 h 198"/>
                <a:gd name="T22" fmla="*/ 100 w 294"/>
                <a:gd name="T23" fmla="*/ 132 h 198"/>
                <a:gd name="T24" fmla="*/ 126 w 294"/>
                <a:gd name="T25" fmla="*/ 118 h 198"/>
                <a:gd name="T26" fmla="*/ 112 w 294"/>
                <a:gd name="T27" fmla="*/ 124 h 198"/>
                <a:gd name="T28" fmla="*/ 124 w 294"/>
                <a:gd name="T29" fmla="*/ 112 h 198"/>
                <a:gd name="T30" fmla="*/ 126 w 294"/>
                <a:gd name="T31" fmla="*/ 118 h 198"/>
                <a:gd name="T32" fmla="*/ 142 w 294"/>
                <a:gd name="T33" fmla="*/ 106 h 198"/>
                <a:gd name="T34" fmla="*/ 140 w 294"/>
                <a:gd name="T35" fmla="*/ 102 h 198"/>
                <a:gd name="T36" fmla="*/ 156 w 294"/>
                <a:gd name="T37" fmla="*/ 94 h 198"/>
                <a:gd name="T38" fmla="*/ 182 w 294"/>
                <a:gd name="T39" fmla="*/ 80 h 198"/>
                <a:gd name="T40" fmla="*/ 168 w 294"/>
                <a:gd name="T41" fmla="*/ 86 h 198"/>
                <a:gd name="T42" fmla="*/ 180 w 294"/>
                <a:gd name="T43" fmla="*/ 74 h 198"/>
                <a:gd name="T44" fmla="*/ 182 w 294"/>
                <a:gd name="T45" fmla="*/ 80 h 198"/>
                <a:gd name="T46" fmla="*/ 198 w 294"/>
                <a:gd name="T47" fmla="*/ 68 h 198"/>
                <a:gd name="T48" fmla="*/ 194 w 294"/>
                <a:gd name="T49" fmla="*/ 66 h 198"/>
                <a:gd name="T50" fmla="*/ 212 w 294"/>
                <a:gd name="T51" fmla="*/ 56 h 198"/>
                <a:gd name="T52" fmla="*/ 238 w 294"/>
                <a:gd name="T53" fmla="*/ 42 h 198"/>
                <a:gd name="T54" fmla="*/ 222 w 294"/>
                <a:gd name="T55" fmla="*/ 48 h 198"/>
                <a:gd name="T56" fmla="*/ 236 w 294"/>
                <a:gd name="T57" fmla="*/ 38 h 198"/>
                <a:gd name="T58" fmla="*/ 238 w 294"/>
                <a:gd name="T59" fmla="*/ 42 h 198"/>
                <a:gd name="T60" fmla="*/ 254 w 294"/>
                <a:gd name="T61" fmla="*/ 30 h 198"/>
                <a:gd name="T62" fmla="*/ 250 w 294"/>
                <a:gd name="T63" fmla="*/ 28 h 198"/>
                <a:gd name="T64" fmla="*/ 266 w 294"/>
                <a:gd name="T65" fmla="*/ 20 h 198"/>
                <a:gd name="T66" fmla="*/ 292 w 294"/>
                <a:gd name="T67" fmla="*/ 4 h 198"/>
                <a:gd name="T68" fmla="*/ 278 w 294"/>
                <a:gd name="T69" fmla="*/ 12 h 198"/>
                <a:gd name="T70" fmla="*/ 292 w 294"/>
                <a:gd name="T71" fmla="*/ 0 h 198"/>
                <a:gd name="T72" fmla="*/ 292 w 294"/>
                <a:gd name="T73" fmla="*/ 4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94" h="198">
                  <a:moveTo>
                    <a:pt x="44" y="194"/>
                  </a:moveTo>
                  <a:lnTo>
                    <a:pt x="0" y="198"/>
                  </a:lnTo>
                  <a:lnTo>
                    <a:pt x="22" y="162"/>
                  </a:lnTo>
                  <a:lnTo>
                    <a:pt x="44" y="194"/>
                  </a:lnTo>
                  <a:close/>
                  <a:moveTo>
                    <a:pt x="44" y="172"/>
                  </a:moveTo>
                  <a:lnTo>
                    <a:pt x="32" y="180"/>
                  </a:lnTo>
                  <a:lnTo>
                    <a:pt x="28" y="180"/>
                  </a:lnTo>
                  <a:lnTo>
                    <a:pt x="28" y="178"/>
                  </a:lnTo>
                  <a:lnTo>
                    <a:pt x="40" y="170"/>
                  </a:lnTo>
                  <a:lnTo>
                    <a:pt x="44" y="170"/>
                  </a:lnTo>
                  <a:lnTo>
                    <a:pt x="44" y="172"/>
                  </a:lnTo>
                  <a:close/>
                  <a:moveTo>
                    <a:pt x="70" y="154"/>
                  </a:moveTo>
                  <a:lnTo>
                    <a:pt x="60" y="162"/>
                  </a:lnTo>
                  <a:lnTo>
                    <a:pt x="56" y="162"/>
                  </a:lnTo>
                  <a:lnTo>
                    <a:pt x="56" y="158"/>
                  </a:lnTo>
                  <a:lnTo>
                    <a:pt x="68" y="150"/>
                  </a:lnTo>
                  <a:lnTo>
                    <a:pt x="70" y="152"/>
                  </a:lnTo>
                  <a:lnTo>
                    <a:pt x="70" y="154"/>
                  </a:lnTo>
                  <a:close/>
                  <a:moveTo>
                    <a:pt x="98" y="136"/>
                  </a:moveTo>
                  <a:lnTo>
                    <a:pt x="88" y="144"/>
                  </a:lnTo>
                  <a:lnTo>
                    <a:pt x="84" y="144"/>
                  </a:lnTo>
                  <a:lnTo>
                    <a:pt x="84" y="140"/>
                  </a:lnTo>
                  <a:lnTo>
                    <a:pt x="96" y="132"/>
                  </a:lnTo>
                  <a:lnTo>
                    <a:pt x="100" y="132"/>
                  </a:lnTo>
                  <a:lnTo>
                    <a:pt x="98" y="136"/>
                  </a:lnTo>
                  <a:close/>
                  <a:moveTo>
                    <a:pt x="126" y="118"/>
                  </a:moveTo>
                  <a:lnTo>
                    <a:pt x="114" y="126"/>
                  </a:lnTo>
                  <a:lnTo>
                    <a:pt x="112" y="124"/>
                  </a:lnTo>
                  <a:lnTo>
                    <a:pt x="112" y="120"/>
                  </a:lnTo>
                  <a:lnTo>
                    <a:pt x="124" y="112"/>
                  </a:lnTo>
                  <a:lnTo>
                    <a:pt x="128" y="114"/>
                  </a:lnTo>
                  <a:lnTo>
                    <a:pt x="126" y="118"/>
                  </a:lnTo>
                  <a:close/>
                  <a:moveTo>
                    <a:pt x="154" y="98"/>
                  </a:moveTo>
                  <a:lnTo>
                    <a:pt x="142" y="106"/>
                  </a:lnTo>
                  <a:lnTo>
                    <a:pt x="140" y="106"/>
                  </a:lnTo>
                  <a:lnTo>
                    <a:pt x="140" y="102"/>
                  </a:lnTo>
                  <a:lnTo>
                    <a:pt x="152" y="94"/>
                  </a:lnTo>
                  <a:lnTo>
                    <a:pt x="156" y="94"/>
                  </a:lnTo>
                  <a:lnTo>
                    <a:pt x="154" y="98"/>
                  </a:lnTo>
                  <a:close/>
                  <a:moveTo>
                    <a:pt x="182" y="80"/>
                  </a:moveTo>
                  <a:lnTo>
                    <a:pt x="170" y="88"/>
                  </a:lnTo>
                  <a:lnTo>
                    <a:pt x="168" y="86"/>
                  </a:lnTo>
                  <a:lnTo>
                    <a:pt x="168" y="82"/>
                  </a:lnTo>
                  <a:lnTo>
                    <a:pt x="180" y="74"/>
                  </a:lnTo>
                  <a:lnTo>
                    <a:pt x="184" y="76"/>
                  </a:lnTo>
                  <a:lnTo>
                    <a:pt x="182" y="80"/>
                  </a:lnTo>
                  <a:close/>
                  <a:moveTo>
                    <a:pt x="210" y="60"/>
                  </a:moveTo>
                  <a:lnTo>
                    <a:pt x="198" y="68"/>
                  </a:lnTo>
                  <a:lnTo>
                    <a:pt x="194" y="68"/>
                  </a:lnTo>
                  <a:lnTo>
                    <a:pt x="194" y="66"/>
                  </a:lnTo>
                  <a:lnTo>
                    <a:pt x="208" y="56"/>
                  </a:lnTo>
                  <a:lnTo>
                    <a:pt x="212" y="56"/>
                  </a:lnTo>
                  <a:lnTo>
                    <a:pt x="210" y="60"/>
                  </a:lnTo>
                  <a:close/>
                  <a:moveTo>
                    <a:pt x="238" y="42"/>
                  </a:moveTo>
                  <a:lnTo>
                    <a:pt x="226" y="50"/>
                  </a:lnTo>
                  <a:lnTo>
                    <a:pt x="222" y="48"/>
                  </a:lnTo>
                  <a:lnTo>
                    <a:pt x="222" y="46"/>
                  </a:lnTo>
                  <a:lnTo>
                    <a:pt x="236" y="38"/>
                  </a:lnTo>
                  <a:lnTo>
                    <a:pt x="240" y="38"/>
                  </a:lnTo>
                  <a:lnTo>
                    <a:pt x="238" y="42"/>
                  </a:lnTo>
                  <a:close/>
                  <a:moveTo>
                    <a:pt x="266" y="22"/>
                  </a:moveTo>
                  <a:lnTo>
                    <a:pt x="254" y="30"/>
                  </a:lnTo>
                  <a:lnTo>
                    <a:pt x="250" y="30"/>
                  </a:lnTo>
                  <a:lnTo>
                    <a:pt x="250" y="28"/>
                  </a:lnTo>
                  <a:lnTo>
                    <a:pt x="264" y="20"/>
                  </a:lnTo>
                  <a:lnTo>
                    <a:pt x="266" y="20"/>
                  </a:lnTo>
                  <a:lnTo>
                    <a:pt x="266" y="22"/>
                  </a:lnTo>
                  <a:close/>
                  <a:moveTo>
                    <a:pt x="292" y="4"/>
                  </a:moveTo>
                  <a:lnTo>
                    <a:pt x="282" y="12"/>
                  </a:lnTo>
                  <a:lnTo>
                    <a:pt x="278" y="12"/>
                  </a:lnTo>
                  <a:lnTo>
                    <a:pt x="280" y="8"/>
                  </a:lnTo>
                  <a:lnTo>
                    <a:pt x="292" y="0"/>
                  </a:lnTo>
                  <a:lnTo>
                    <a:pt x="294" y="2"/>
                  </a:lnTo>
                  <a:lnTo>
                    <a:pt x="292" y="4"/>
                  </a:lnTo>
                  <a:close/>
                </a:path>
              </a:pathLst>
            </a:custGeom>
            <a:solidFill>
              <a:srgbClr val="58A391"/>
            </a:solidFill>
            <a:ln w="9525">
              <a:solidFill>
                <a:srgbClr val="58A39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63" name="Rectangle 37"/>
            <p:cNvSpPr>
              <a:spLocks noChangeArrowheads="1"/>
            </p:cNvSpPr>
            <p:nvPr/>
          </p:nvSpPr>
          <p:spPr bwMode="auto">
            <a:xfrm>
              <a:off x="2117826" y="2231689"/>
              <a:ext cx="1172062" cy="171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37"/>
            <p:cNvSpPr>
              <a:spLocks noChangeArrowheads="1"/>
            </p:cNvSpPr>
            <p:nvPr/>
          </p:nvSpPr>
          <p:spPr bwMode="auto">
            <a:xfrm>
              <a:off x="1917342" y="4526782"/>
              <a:ext cx="1172062" cy="171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Rectangle 37"/>
            <p:cNvSpPr>
              <a:spLocks noChangeArrowheads="1"/>
            </p:cNvSpPr>
            <p:nvPr/>
          </p:nvSpPr>
          <p:spPr bwMode="auto">
            <a:xfrm>
              <a:off x="6104380" y="3233586"/>
              <a:ext cx="1172062" cy="171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</a:t>
              </a:r>
              <a:r>
                <a:rPr lang="fr-FR" sz="80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37"/>
            <p:cNvSpPr>
              <a:spLocks noChangeArrowheads="1"/>
            </p:cNvSpPr>
            <p:nvPr/>
          </p:nvSpPr>
          <p:spPr bwMode="auto">
            <a:xfrm>
              <a:off x="5456661" y="2121087"/>
              <a:ext cx="141688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Base de données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8024081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67919" y="6503989"/>
            <a:ext cx="220816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L’APPROCHE INDUCTIVE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648608" y="1982093"/>
            <a:ext cx="6230317" cy="3031083"/>
            <a:chOff x="1870075" y="2266950"/>
            <a:chExt cx="5403850" cy="2320925"/>
          </a:xfrm>
        </p:grpSpPr>
        <p:sp>
          <p:nvSpPr>
            <p:cNvPr id="170" name="AutoShape 3"/>
            <p:cNvSpPr>
              <a:spLocks noChangeAspect="1" noChangeArrowheads="1" noTextEdit="1"/>
            </p:cNvSpPr>
            <p:nvPr/>
          </p:nvSpPr>
          <p:spPr bwMode="auto">
            <a:xfrm>
              <a:off x="1870075" y="2270125"/>
              <a:ext cx="5403850" cy="2317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Freeform 13"/>
            <p:cNvSpPr>
              <a:spLocks noEditPoints="1"/>
            </p:cNvSpPr>
            <p:nvPr/>
          </p:nvSpPr>
          <p:spPr bwMode="auto">
            <a:xfrm>
              <a:off x="1882775" y="2501900"/>
              <a:ext cx="561975" cy="574675"/>
            </a:xfrm>
            <a:custGeom>
              <a:avLst/>
              <a:gdLst>
                <a:gd name="T0" fmla="*/ 6 w 354"/>
                <a:gd name="T1" fmla="*/ 354 h 362"/>
                <a:gd name="T2" fmla="*/ 2 w 354"/>
                <a:gd name="T3" fmla="*/ 362 h 362"/>
                <a:gd name="T4" fmla="*/ 2 w 354"/>
                <a:gd name="T5" fmla="*/ 352 h 362"/>
                <a:gd name="T6" fmla="*/ 6 w 354"/>
                <a:gd name="T7" fmla="*/ 344 h 362"/>
                <a:gd name="T8" fmla="*/ 18 w 354"/>
                <a:gd name="T9" fmla="*/ 314 h 362"/>
                <a:gd name="T10" fmla="*/ 10 w 354"/>
                <a:gd name="T11" fmla="*/ 328 h 362"/>
                <a:gd name="T12" fmla="*/ 14 w 354"/>
                <a:gd name="T13" fmla="*/ 312 h 362"/>
                <a:gd name="T14" fmla="*/ 18 w 354"/>
                <a:gd name="T15" fmla="*/ 314 h 362"/>
                <a:gd name="T16" fmla="*/ 26 w 354"/>
                <a:gd name="T17" fmla="*/ 298 h 362"/>
                <a:gd name="T18" fmla="*/ 20 w 354"/>
                <a:gd name="T19" fmla="*/ 294 h 362"/>
                <a:gd name="T20" fmla="*/ 30 w 354"/>
                <a:gd name="T21" fmla="*/ 282 h 362"/>
                <a:gd name="T22" fmla="*/ 46 w 354"/>
                <a:gd name="T23" fmla="*/ 254 h 362"/>
                <a:gd name="T24" fmla="*/ 36 w 354"/>
                <a:gd name="T25" fmla="*/ 268 h 362"/>
                <a:gd name="T26" fmla="*/ 42 w 354"/>
                <a:gd name="T27" fmla="*/ 252 h 362"/>
                <a:gd name="T28" fmla="*/ 46 w 354"/>
                <a:gd name="T29" fmla="*/ 254 h 362"/>
                <a:gd name="T30" fmla="*/ 62 w 354"/>
                <a:gd name="T31" fmla="*/ 230 h 362"/>
                <a:gd name="T32" fmla="*/ 54 w 354"/>
                <a:gd name="T33" fmla="*/ 238 h 362"/>
                <a:gd name="T34" fmla="*/ 58 w 354"/>
                <a:gd name="T35" fmla="*/ 228 h 362"/>
                <a:gd name="T36" fmla="*/ 64 w 354"/>
                <a:gd name="T37" fmla="*/ 222 h 362"/>
                <a:gd name="T38" fmla="*/ 84 w 354"/>
                <a:gd name="T39" fmla="*/ 200 h 362"/>
                <a:gd name="T40" fmla="*/ 76 w 354"/>
                <a:gd name="T41" fmla="*/ 210 h 362"/>
                <a:gd name="T42" fmla="*/ 72 w 354"/>
                <a:gd name="T43" fmla="*/ 208 h 362"/>
                <a:gd name="T44" fmla="*/ 82 w 354"/>
                <a:gd name="T45" fmla="*/ 196 h 362"/>
                <a:gd name="T46" fmla="*/ 84 w 354"/>
                <a:gd name="T47" fmla="*/ 200 h 362"/>
                <a:gd name="T48" fmla="*/ 98 w 354"/>
                <a:gd name="T49" fmla="*/ 184 h 362"/>
                <a:gd name="T50" fmla="*/ 94 w 354"/>
                <a:gd name="T51" fmla="*/ 184 h 362"/>
                <a:gd name="T52" fmla="*/ 94 w 354"/>
                <a:gd name="T53" fmla="*/ 180 h 362"/>
                <a:gd name="T54" fmla="*/ 108 w 354"/>
                <a:gd name="T55" fmla="*/ 170 h 362"/>
                <a:gd name="T56" fmla="*/ 130 w 354"/>
                <a:gd name="T57" fmla="*/ 150 h 362"/>
                <a:gd name="T58" fmla="*/ 116 w 354"/>
                <a:gd name="T59" fmla="*/ 160 h 362"/>
                <a:gd name="T60" fmla="*/ 126 w 354"/>
                <a:gd name="T61" fmla="*/ 148 h 362"/>
                <a:gd name="T62" fmla="*/ 130 w 354"/>
                <a:gd name="T63" fmla="*/ 150 h 362"/>
                <a:gd name="T64" fmla="*/ 144 w 354"/>
                <a:gd name="T65" fmla="*/ 138 h 362"/>
                <a:gd name="T66" fmla="*/ 140 w 354"/>
                <a:gd name="T67" fmla="*/ 132 h 362"/>
                <a:gd name="T68" fmla="*/ 154 w 354"/>
                <a:gd name="T69" fmla="*/ 124 h 362"/>
                <a:gd name="T70" fmla="*/ 180 w 354"/>
                <a:gd name="T71" fmla="*/ 106 h 362"/>
                <a:gd name="T72" fmla="*/ 166 w 354"/>
                <a:gd name="T73" fmla="*/ 114 h 362"/>
                <a:gd name="T74" fmla="*/ 178 w 354"/>
                <a:gd name="T75" fmla="*/ 104 h 362"/>
                <a:gd name="T76" fmla="*/ 180 w 354"/>
                <a:gd name="T77" fmla="*/ 106 h 362"/>
                <a:gd name="T78" fmla="*/ 196 w 354"/>
                <a:gd name="T79" fmla="*/ 96 h 362"/>
                <a:gd name="T80" fmla="*/ 192 w 354"/>
                <a:gd name="T81" fmla="*/ 90 h 362"/>
                <a:gd name="T82" fmla="*/ 208 w 354"/>
                <a:gd name="T83" fmla="*/ 84 h 362"/>
                <a:gd name="T84" fmla="*/ 234 w 354"/>
                <a:gd name="T85" fmla="*/ 68 h 362"/>
                <a:gd name="T86" fmla="*/ 220 w 354"/>
                <a:gd name="T87" fmla="*/ 76 h 362"/>
                <a:gd name="T88" fmla="*/ 232 w 354"/>
                <a:gd name="T89" fmla="*/ 64 h 362"/>
                <a:gd name="T90" fmla="*/ 234 w 354"/>
                <a:gd name="T91" fmla="*/ 68 h 362"/>
                <a:gd name="T92" fmla="*/ 250 w 354"/>
                <a:gd name="T93" fmla="*/ 58 h 362"/>
                <a:gd name="T94" fmla="*/ 250 w 354"/>
                <a:gd name="T95" fmla="*/ 52 h 362"/>
                <a:gd name="T96" fmla="*/ 264 w 354"/>
                <a:gd name="T97" fmla="*/ 46 h 362"/>
                <a:gd name="T98" fmla="*/ 294 w 354"/>
                <a:gd name="T99" fmla="*/ 34 h 362"/>
                <a:gd name="T100" fmla="*/ 276 w 354"/>
                <a:gd name="T101" fmla="*/ 40 h 362"/>
                <a:gd name="T102" fmla="*/ 290 w 354"/>
                <a:gd name="T103" fmla="*/ 30 h 362"/>
                <a:gd name="T104" fmla="*/ 294 w 354"/>
                <a:gd name="T105" fmla="*/ 34 h 362"/>
                <a:gd name="T106" fmla="*/ 310 w 354"/>
                <a:gd name="T107" fmla="*/ 24 h 362"/>
                <a:gd name="T108" fmla="*/ 308 w 354"/>
                <a:gd name="T109" fmla="*/ 20 h 362"/>
                <a:gd name="T110" fmla="*/ 324 w 354"/>
                <a:gd name="T111" fmla="*/ 16 h 362"/>
                <a:gd name="T112" fmla="*/ 354 w 354"/>
                <a:gd name="T113" fmla="*/ 6 h 362"/>
                <a:gd name="T114" fmla="*/ 338 w 354"/>
                <a:gd name="T115" fmla="*/ 8 h 362"/>
                <a:gd name="T116" fmla="*/ 350 w 354"/>
                <a:gd name="T117" fmla="*/ 0 h 362"/>
                <a:gd name="T118" fmla="*/ 354 w 354"/>
                <a:gd name="T119" fmla="*/ 6 h 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54" h="362">
                  <a:moveTo>
                    <a:pt x="8" y="346"/>
                  </a:moveTo>
                  <a:lnTo>
                    <a:pt x="6" y="354"/>
                  </a:lnTo>
                  <a:lnTo>
                    <a:pt x="4" y="360"/>
                  </a:lnTo>
                  <a:lnTo>
                    <a:pt x="2" y="362"/>
                  </a:lnTo>
                  <a:lnTo>
                    <a:pt x="0" y="360"/>
                  </a:lnTo>
                  <a:lnTo>
                    <a:pt x="2" y="352"/>
                  </a:lnTo>
                  <a:lnTo>
                    <a:pt x="2" y="344"/>
                  </a:lnTo>
                  <a:lnTo>
                    <a:pt x="6" y="344"/>
                  </a:lnTo>
                  <a:lnTo>
                    <a:pt x="8" y="346"/>
                  </a:lnTo>
                  <a:close/>
                  <a:moveTo>
                    <a:pt x="18" y="314"/>
                  </a:moveTo>
                  <a:lnTo>
                    <a:pt x="14" y="328"/>
                  </a:lnTo>
                  <a:lnTo>
                    <a:pt x="10" y="328"/>
                  </a:lnTo>
                  <a:lnTo>
                    <a:pt x="10" y="326"/>
                  </a:lnTo>
                  <a:lnTo>
                    <a:pt x="14" y="312"/>
                  </a:lnTo>
                  <a:lnTo>
                    <a:pt x="18" y="310"/>
                  </a:lnTo>
                  <a:lnTo>
                    <a:pt x="18" y="314"/>
                  </a:lnTo>
                  <a:close/>
                  <a:moveTo>
                    <a:pt x="32" y="284"/>
                  </a:moveTo>
                  <a:lnTo>
                    <a:pt x="26" y="298"/>
                  </a:lnTo>
                  <a:lnTo>
                    <a:pt x="22" y="298"/>
                  </a:lnTo>
                  <a:lnTo>
                    <a:pt x="20" y="294"/>
                  </a:lnTo>
                  <a:lnTo>
                    <a:pt x="28" y="282"/>
                  </a:lnTo>
                  <a:lnTo>
                    <a:pt x="30" y="282"/>
                  </a:lnTo>
                  <a:lnTo>
                    <a:pt x="32" y="284"/>
                  </a:lnTo>
                  <a:close/>
                  <a:moveTo>
                    <a:pt x="46" y="254"/>
                  </a:moveTo>
                  <a:lnTo>
                    <a:pt x="40" y="266"/>
                  </a:lnTo>
                  <a:lnTo>
                    <a:pt x="36" y="268"/>
                  </a:lnTo>
                  <a:lnTo>
                    <a:pt x="36" y="264"/>
                  </a:lnTo>
                  <a:lnTo>
                    <a:pt x="42" y="252"/>
                  </a:lnTo>
                  <a:lnTo>
                    <a:pt x="46" y="250"/>
                  </a:lnTo>
                  <a:lnTo>
                    <a:pt x="46" y="254"/>
                  </a:lnTo>
                  <a:close/>
                  <a:moveTo>
                    <a:pt x="64" y="226"/>
                  </a:moveTo>
                  <a:lnTo>
                    <a:pt x="62" y="230"/>
                  </a:lnTo>
                  <a:lnTo>
                    <a:pt x="56" y="238"/>
                  </a:lnTo>
                  <a:lnTo>
                    <a:pt x="54" y="238"/>
                  </a:lnTo>
                  <a:lnTo>
                    <a:pt x="54" y="236"/>
                  </a:lnTo>
                  <a:lnTo>
                    <a:pt x="58" y="228"/>
                  </a:lnTo>
                  <a:lnTo>
                    <a:pt x="62" y="224"/>
                  </a:lnTo>
                  <a:lnTo>
                    <a:pt x="64" y="222"/>
                  </a:lnTo>
                  <a:lnTo>
                    <a:pt x="64" y="226"/>
                  </a:lnTo>
                  <a:close/>
                  <a:moveTo>
                    <a:pt x="84" y="200"/>
                  </a:moveTo>
                  <a:lnTo>
                    <a:pt x="80" y="206"/>
                  </a:lnTo>
                  <a:lnTo>
                    <a:pt x="76" y="210"/>
                  </a:lnTo>
                  <a:lnTo>
                    <a:pt x="72" y="210"/>
                  </a:lnTo>
                  <a:lnTo>
                    <a:pt x="72" y="208"/>
                  </a:lnTo>
                  <a:lnTo>
                    <a:pt x="74" y="202"/>
                  </a:lnTo>
                  <a:lnTo>
                    <a:pt x="82" y="196"/>
                  </a:lnTo>
                  <a:lnTo>
                    <a:pt x="84" y="196"/>
                  </a:lnTo>
                  <a:lnTo>
                    <a:pt x="84" y="200"/>
                  </a:lnTo>
                  <a:close/>
                  <a:moveTo>
                    <a:pt x="108" y="174"/>
                  </a:moveTo>
                  <a:lnTo>
                    <a:pt x="98" y="184"/>
                  </a:lnTo>
                  <a:lnTo>
                    <a:pt x="98" y="184"/>
                  </a:lnTo>
                  <a:lnTo>
                    <a:pt x="94" y="184"/>
                  </a:lnTo>
                  <a:lnTo>
                    <a:pt x="92" y="182"/>
                  </a:lnTo>
                  <a:lnTo>
                    <a:pt x="94" y="180"/>
                  </a:lnTo>
                  <a:lnTo>
                    <a:pt x="102" y="170"/>
                  </a:lnTo>
                  <a:lnTo>
                    <a:pt x="108" y="170"/>
                  </a:lnTo>
                  <a:lnTo>
                    <a:pt x="108" y="174"/>
                  </a:lnTo>
                  <a:close/>
                  <a:moveTo>
                    <a:pt x="130" y="150"/>
                  </a:moveTo>
                  <a:lnTo>
                    <a:pt x="120" y="160"/>
                  </a:lnTo>
                  <a:lnTo>
                    <a:pt x="116" y="160"/>
                  </a:lnTo>
                  <a:lnTo>
                    <a:pt x="116" y="158"/>
                  </a:lnTo>
                  <a:lnTo>
                    <a:pt x="126" y="148"/>
                  </a:lnTo>
                  <a:lnTo>
                    <a:pt x="130" y="148"/>
                  </a:lnTo>
                  <a:lnTo>
                    <a:pt x="130" y="150"/>
                  </a:lnTo>
                  <a:close/>
                  <a:moveTo>
                    <a:pt x="154" y="128"/>
                  </a:moveTo>
                  <a:lnTo>
                    <a:pt x="144" y="138"/>
                  </a:lnTo>
                  <a:lnTo>
                    <a:pt x="140" y="138"/>
                  </a:lnTo>
                  <a:lnTo>
                    <a:pt x="140" y="132"/>
                  </a:lnTo>
                  <a:lnTo>
                    <a:pt x="152" y="124"/>
                  </a:lnTo>
                  <a:lnTo>
                    <a:pt x="154" y="124"/>
                  </a:lnTo>
                  <a:lnTo>
                    <a:pt x="154" y="128"/>
                  </a:lnTo>
                  <a:close/>
                  <a:moveTo>
                    <a:pt x="180" y="106"/>
                  </a:moveTo>
                  <a:lnTo>
                    <a:pt x="170" y="114"/>
                  </a:lnTo>
                  <a:lnTo>
                    <a:pt x="166" y="114"/>
                  </a:lnTo>
                  <a:lnTo>
                    <a:pt x="166" y="112"/>
                  </a:lnTo>
                  <a:lnTo>
                    <a:pt x="178" y="104"/>
                  </a:lnTo>
                  <a:lnTo>
                    <a:pt x="180" y="104"/>
                  </a:lnTo>
                  <a:lnTo>
                    <a:pt x="180" y="106"/>
                  </a:lnTo>
                  <a:close/>
                  <a:moveTo>
                    <a:pt x="206" y="86"/>
                  </a:moveTo>
                  <a:lnTo>
                    <a:pt x="196" y="96"/>
                  </a:lnTo>
                  <a:lnTo>
                    <a:pt x="192" y="94"/>
                  </a:lnTo>
                  <a:lnTo>
                    <a:pt x="192" y="90"/>
                  </a:lnTo>
                  <a:lnTo>
                    <a:pt x="206" y="82"/>
                  </a:lnTo>
                  <a:lnTo>
                    <a:pt x="208" y="84"/>
                  </a:lnTo>
                  <a:lnTo>
                    <a:pt x="206" y="86"/>
                  </a:lnTo>
                  <a:close/>
                  <a:moveTo>
                    <a:pt x="234" y="68"/>
                  </a:moveTo>
                  <a:lnTo>
                    <a:pt x="222" y="76"/>
                  </a:lnTo>
                  <a:lnTo>
                    <a:pt x="220" y="76"/>
                  </a:lnTo>
                  <a:lnTo>
                    <a:pt x="220" y="72"/>
                  </a:lnTo>
                  <a:lnTo>
                    <a:pt x="232" y="64"/>
                  </a:lnTo>
                  <a:lnTo>
                    <a:pt x="236" y="64"/>
                  </a:lnTo>
                  <a:lnTo>
                    <a:pt x="234" y="68"/>
                  </a:lnTo>
                  <a:close/>
                  <a:moveTo>
                    <a:pt x="264" y="50"/>
                  </a:moveTo>
                  <a:lnTo>
                    <a:pt x="250" y="58"/>
                  </a:lnTo>
                  <a:lnTo>
                    <a:pt x="248" y="56"/>
                  </a:lnTo>
                  <a:lnTo>
                    <a:pt x="250" y="52"/>
                  </a:lnTo>
                  <a:lnTo>
                    <a:pt x="260" y="46"/>
                  </a:lnTo>
                  <a:lnTo>
                    <a:pt x="264" y="46"/>
                  </a:lnTo>
                  <a:lnTo>
                    <a:pt x="264" y="50"/>
                  </a:lnTo>
                  <a:close/>
                  <a:moveTo>
                    <a:pt x="294" y="34"/>
                  </a:moveTo>
                  <a:lnTo>
                    <a:pt x="280" y="42"/>
                  </a:lnTo>
                  <a:lnTo>
                    <a:pt x="276" y="40"/>
                  </a:lnTo>
                  <a:lnTo>
                    <a:pt x="276" y="36"/>
                  </a:lnTo>
                  <a:lnTo>
                    <a:pt x="290" y="30"/>
                  </a:lnTo>
                  <a:lnTo>
                    <a:pt x="294" y="30"/>
                  </a:lnTo>
                  <a:lnTo>
                    <a:pt x="294" y="34"/>
                  </a:lnTo>
                  <a:close/>
                  <a:moveTo>
                    <a:pt x="322" y="18"/>
                  </a:moveTo>
                  <a:lnTo>
                    <a:pt x="310" y="24"/>
                  </a:lnTo>
                  <a:lnTo>
                    <a:pt x="306" y="24"/>
                  </a:lnTo>
                  <a:lnTo>
                    <a:pt x="308" y="20"/>
                  </a:lnTo>
                  <a:lnTo>
                    <a:pt x="320" y="16"/>
                  </a:lnTo>
                  <a:lnTo>
                    <a:pt x="324" y="16"/>
                  </a:lnTo>
                  <a:lnTo>
                    <a:pt x="322" y="18"/>
                  </a:lnTo>
                  <a:close/>
                  <a:moveTo>
                    <a:pt x="354" y="6"/>
                  </a:moveTo>
                  <a:lnTo>
                    <a:pt x="338" y="10"/>
                  </a:lnTo>
                  <a:lnTo>
                    <a:pt x="338" y="8"/>
                  </a:lnTo>
                  <a:lnTo>
                    <a:pt x="338" y="6"/>
                  </a:lnTo>
                  <a:lnTo>
                    <a:pt x="350" y="0"/>
                  </a:lnTo>
                  <a:lnTo>
                    <a:pt x="354" y="2"/>
                  </a:lnTo>
                  <a:lnTo>
                    <a:pt x="35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14"/>
            <p:cNvSpPr>
              <a:spLocks noEditPoints="1"/>
            </p:cNvSpPr>
            <p:nvPr/>
          </p:nvSpPr>
          <p:spPr bwMode="auto">
            <a:xfrm>
              <a:off x="1870075" y="3098800"/>
              <a:ext cx="390525" cy="679450"/>
            </a:xfrm>
            <a:custGeom>
              <a:avLst/>
              <a:gdLst>
                <a:gd name="T0" fmla="*/ 246 w 246"/>
                <a:gd name="T1" fmla="*/ 426 h 428"/>
                <a:gd name="T2" fmla="*/ 242 w 246"/>
                <a:gd name="T3" fmla="*/ 428 h 428"/>
                <a:gd name="T4" fmla="*/ 230 w 246"/>
                <a:gd name="T5" fmla="*/ 420 h 428"/>
                <a:gd name="T6" fmla="*/ 206 w 246"/>
                <a:gd name="T7" fmla="*/ 398 h 428"/>
                <a:gd name="T8" fmla="*/ 218 w 246"/>
                <a:gd name="T9" fmla="*/ 412 h 428"/>
                <a:gd name="T10" fmla="*/ 204 w 246"/>
                <a:gd name="T11" fmla="*/ 402 h 428"/>
                <a:gd name="T12" fmla="*/ 206 w 246"/>
                <a:gd name="T13" fmla="*/ 398 h 428"/>
                <a:gd name="T14" fmla="*/ 190 w 246"/>
                <a:gd name="T15" fmla="*/ 386 h 428"/>
                <a:gd name="T16" fmla="*/ 188 w 246"/>
                <a:gd name="T17" fmla="*/ 392 h 428"/>
                <a:gd name="T18" fmla="*/ 178 w 246"/>
                <a:gd name="T19" fmla="*/ 378 h 428"/>
                <a:gd name="T20" fmla="*/ 154 w 246"/>
                <a:gd name="T21" fmla="*/ 358 h 428"/>
                <a:gd name="T22" fmla="*/ 166 w 246"/>
                <a:gd name="T23" fmla="*/ 370 h 428"/>
                <a:gd name="T24" fmla="*/ 152 w 246"/>
                <a:gd name="T25" fmla="*/ 360 h 428"/>
                <a:gd name="T26" fmla="*/ 154 w 246"/>
                <a:gd name="T27" fmla="*/ 358 h 428"/>
                <a:gd name="T28" fmla="*/ 140 w 246"/>
                <a:gd name="T29" fmla="*/ 344 h 428"/>
                <a:gd name="T30" fmla="*/ 136 w 246"/>
                <a:gd name="T31" fmla="*/ 348 h 428"/>
                <a:gd name="T32" fmla="*/ 126 w 246"/>
                <a:gd name="T33" fmla="*/ 334 h 428"/>
                <a:gd name="T34" fmla="*/ 106 w 246"/>
                <a:gd name="T35" fmla="*/ 310 h 428"/>
                <a:gd name="T36" fmla="*/ 116 w 246"/>
                <a:gd name="T37" fmla="*/ 322 h 428"/>
                <a:gd name="T38" fmla="*/ 104 w 246"/>
                <a:gd name="T39" fmla="*/ 314 h 428"/>
                <a:gd name="T40" fmla="*/ 106 w 246"/>
                <a:gd name="T41" fmla="*/ 310 h 428"/>
                <a:gd name="T42" fmla="*/ 88 w 246"/>
                <a:gd name="T43" fmla="*/ 286 h 428"/>
                <a:gd name="T44" fmla="*/ 94 w 246"/>
                <a:gd name="T45" fmla="*/ 298 h 428"/>
                <a:gd name="T46" fmla="*/ 82 w 246"/>
                <a:gd name="T47" fmla="*/ 286 h 428"/>
                <a:gd name="T48" fmla="*/ 86 w 246"/>
                <a:gd name="T49" fmla="*/ 284 h 428"/>
                <a:gd name="T50" fmla="*/ 70 w 246"/>
                <a:gd name="T51" fmla="*/ 260 h 428"/>
                <a:gd name="T52" fmla="*/ 74 w 246"/>
                <a:gd name="T53" fmla="*/ 270 h 428"/>
                <a:gd name="T54" fmla="*/ 66 w 246"/>
                <a:gd name="T55" fmla="*/ 264 h 428"/>
                <a:gd name="T56" fmla="*/ 62 w 246"/>
                <a:gd name="T57" fmla="*/ 256 h 428"/>
                <a:gd name="T58" fmla="*/ 50 w 246"/>
                <a:gd name="T59" fmla="*/ 228 h 428"/>
                <a:gd name="T60" fmla="*/ 56 w 246"/>
                <a:gd name="T61" fmla="*/ 240 h 428"/>
                <a:gd name="T62" fmla="*/ 54 w 246"/>
                <a:gd name="T63" fmla="*/ 242 h 428"/>
                <a:gd name="T64" fmla="*/ 44 w 246"/>
                <a:gd name="T65" fmla="*/ 230 h 428"/>
                <a:gd name="T66" fmla="*/ 50 w 246"/>
                <a:gd name="T67" fmla="*/ 228 h 428"/>
                <a:gd name="T68" fmla="*/ 40 w 246"/>
                <a:gd name="T69" fmla="*/ 210 h 428"/>
                <a:gd name="T70" fmla="*/ 36 w 246"/>
                <a:gd name="T71" fmla="*/ 214 h 428"/>
                <a:gd name="T72" fmla="*/ 32 w 246"/>
                <a:gd name="T73" fmla="*/ 198 h 428"/>
                <a:gd name="T74" fmla="*/ 22 w 246"/>
                <a:gd name="T75" fmla="*/ 166 h 428"/>
                <a:gd name="T76" fmla="*/ 26 w 246"/>
                <a:gd name="T77" fmla="*/ 182 h 428"/>
                <a:gd name="T78" fmla="*/ 18 w 246"/>
                <a:gd name="T79" fmla="*/ 168 h 428"/>
                <a:gd name="T80" fmla="*/ 22 w 246"/>
                <a:gd name="T81" fmla="*/ 166 h 428"/>
                <a:gd name="T82" fmla="*/ 14 w 246"/>
                <a:gd name="T83" fmla="*/ 136 h 428"/>
                <a:gd name="T84" fmla="*/ 16 w 246"/>
                <a:gd name="T85" fmla="*/ 152 h 428"/>
                <a:gd name="T86" fmla="*/ 10 w 246"/>
                <a:gd name="T87" fmla="*/ 138 h 428"/>
                <a:gd name="T88" fmla="*/ 10 w 246"/>
                <a:gd name="T89" fmla="*/ 134 h 428"/>
                <a:gd name="T90" fmla="*/ 8 w 246"/>
                <a:gd name="T91" fmla="*/ 102 h 428"/>
                <a:gd name="T92" fmla="*/ 10 w 246"/>
                <a:gd name="T93" fmla="*/ 116 h 428"/>
                <a:gd name="T94" fmla="*/ 4 w 246"/>
                <a:gd name="T95" fmla="*/ 118 h 428"/>
                <a:gd name="T96" fmla="*/ 2 w 246"/>
                <a:gd name="T97" fmla="*/ 102 h 428"/>
                <a:gd name="T98" fmla="*/ 8 w 246"/>
                <a:gd name="T99" fmla="*/ 102 h 428"/>
                <a:gd name="T100" fmla="*/ 6 w 246"/>
                <a:gd name="T101" fmla="*/ 82 h 428"/>
                <a:gd name="T102" fmla="*/ 0 w 246"/>
                <a:gd name="T103" fmla="*/ 82 h 428"/>
                <a:gd name="T104" fmla="*/ 2 w 246"/>
                <a:gd name="T105" fmla="*/ 66 h 428"/>
                <a:gd name="T106" fmla="*/ 6 w 246"/>
                <a:gd name="T107" fmla="*/ 36 h 428"/>
                <a:gd name="T108" fmla="*/ 2 w 246"/>
                <a:gd name="T109" fmla="*/ 52 h 428"/>
                <a:gd name="T110" fmla="*/ 0 w 246"/>
                <a:gd name="T111" fmla="*/ 36 h 428"/>
                <a:gd name="T112" fmla="*/ 6 w 246"/>
                <a:gd name="T113" fmla="*/ 36 h 428"/>
                <a:gd name="T114" fmla="*/ 10 w 246"/>
                <a:gd name="T115" fmla="*/ 4 h 428"/>
                <a:gd name="T116" fmla="*/ 4 w 246"/>
                <a:gd name="T117" fmla="*/ 20 h 428"/>
                <a:gd name="T118" fmla="*/ 4 w 246"/>
                <a:gd name="T119" fmla="*/ 4 h 428"/>
                <a:gd name="T120" fmla="*/ 8 w 246"/>
                <a:gd name="T121" fmla="*/ 0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6" h="428">
                  <a:moveTo>
                    <a:pt x="234" y="418"/>
                  </a:moveTo>
                  <a:lnTo>
                    <a:pt x="246" y="426"/>
                  </a:lnTo>
                  <a:lnTo>
                    <a:pt x="246" y="428"/>
                  </a:lnTo>
                  <a:lnTo>
                    <a:pt x="242" y="428"/>
                  </a:lnTo>
                  <a:lnTo>
                    <a:pt x="230" y="422"/>
                  </a:lnTo>
                  <a:lnTo>
                    <a:pt x="230" y="420"/>
                  </a:lnTo>
                  <a:lnTo>
                    <a:pt x="234" y="418"/>
                  </a:lnTo>
                  <a:close/>
                  <a:moveTo>
                    <a:pt x="206" y="398"/>
                  </a:moveTo>
                  <a:lnTo>
                    <a:pt x="218" y="408"/>
                  </a:lnTo>
                  <a:lnTo>
                    <a:pt x="218" y="412"/>
                  </a:lnTo>
                  <a:lnTo>
                    <a:pt x="214" y="412"/>
                  </a:lnTo>
                  <a:lnTo>
                    <a:pt x="204" y="402"/>
                  </a:lnTo>
                  <a:lnTo>
                    <a:pt x="204" y="400"/>
                  </a:lnTo>
                  <a:lnTo>
                    <a:pt x="206" y="398"/>
                  </a:lnTo>
                  <a:close/>
                  <a:moveTo>
                    <a:pt x="180" y="378"/>
                  </a:moveTo>
                  <a:lnTo>
                    <a:pt x="190" y="386"/>
                  </a:lnTo>
                  <a:lnTo>
                    <a:pt x="192" y="392"/>
                  </a:lnTo>
                  <a:lnTo>
                    <a:pt x="188" y="392"/>
                  </a:lnTo>
                  <a:lnTo>
                    <a:pt x="178" y="382"/>
                  </a:lnTo>
                  <a:lnTo>
                    <a:pt x="178" y="378"/>
                  </a:lnTo>
                  <a:lnTo>
                    <a:pt x="180" y="378"/>
                  </a:lnTo>
                  <a:close/>
                  <a:moveTo>
                    <a:pt x="154" y="358"/>
                  </a:moveTo>
                  <a:lnTo>
                    <a:pt x="166" y="366"/>
                  </a:lnTo>
                  <a:lnTo>
                    <a:pt x="166" y="370"/>
                  </a:lnTo>
                  <a:lnTo>
                    <a:pt x="162" y="370"/>
                  </a:lnTo>
                  <a:lnTo>
                    <a:pt x="152" y="360"/>
                  </a:lnTo>
                  <a:lnTo>
                    <a:pt x="152" y="358"/>
                  </a:lnTo>
                  <a:lnTo>
                    <a:pt x="154" y="358"/>
                  </a:lnTo>
                  <a:close/>
                  <a:moveTo>
                    <a:pt x="130" y="334"/>
                  </a:moveTo>
                  <a:lnTo>
                    <a:pt x="140" y="344"/>
                  </a:lnTo>
                  <a:lnTo>
                    <a:pt x="140" y="348"/>
                  </a:lnTo>
                  <a:lnTo>
                    <a:pt x="136" y="348"/>
                  </a:lnTo>
                  <a:lnTo>
                    <a:pt x="126" y="338"/>
                  </a:lnTo>
                  <a:lnTo>
                    <a:pt x="126" y="334"/>
                  </a:lnTo>
                  <a:lnTo>
                    <a:pt x="130" y="334"/>
                  </a:lnTo>
                  <a:close/>
                  <a:moveTo>
                    <a:pt x="106" y="310"/>
                  </a:moveTo>
                  <a:lnTo>
                    <a:pt x="116" y="320"/>
                  </a:lnTo>
                  <a:lnTo>
                    <a:pt x="116" y="322"/>
                  </a:lnTo>
                  <a:lnTo>
                    <a:pt x="114" y="322"/>
                  </a:lnTo>
                  <a:lnTo>
                    <a:pt x="104" y="314"/>
                  </a:lnTo>
                  <a:lnTo>
                    <a:pt x="104" y="310"/>
                  </a:lnTo>
                  <a:lnTo>
                    <a:pt x="106" y="310"/>
                  </a:lnTo>
                  <a:close/>
                  <a:moveTo>
                    <a:pt x="86" y="284"/>
                  </a:moveTo>
                  <a:lnTo>
                    <a:pt x="88" y="286"/>
                  </a:lnTo>
                  <a:lnTo>
                    <a:pt x="96" y="296"/>
                  </a:lnTo>
                  <a:lnTo>
                    <a:pt x="94" y="298"/>
                  </a:lnTo>
                  <a:lnTo>
                    <a:pt x="90" y="298"/>
                  </a:lnTo>
                  <a:lnTo>
                    <a:pt x="82" y="286"/>
                  </a:lnTo>
                  <a:lnTo>
                    <a:pt x="82" y="284"/>
                  </a:lnTo>
                  <a:lnTo>
                    <a:pt x="86" y="284"/>
                  </a:lnTo>
                  <a:close/>
                  <a:moveTo>
                    <a:pt x="66" y="256"/>
                  </a:moveTo>
                  <a:lnTo>
                    <a:pt x="70" y="260"/>
                  </a:lnTo>
                  <a:lnTo>
                    <a:pt x="74" y="268"/>
                  </a:lnTo>
                  <a:lnTo>
                    <a:pt x="74" y="270"/>
                  </a:lnTo>
                  <a:lnTo>
                    <a:pt x="72" y="270"/>
                  </a:lnTo>
                  <a:lnTo>
                    <a:pt x="66" y="264"/>
                  </a:lnTo>
                  <a:lnTo>
                    <a:pt x="62" y="260"/>
                  </a:lnTo>
                  <a:lnTo>
                    <a:pt x="62" y="256"/>
                  </a:lnTo>
                  <a:lnTo>
                    <a:pt x="66" y="256"/>
                  </a:lnTo>
                  <a:close/>
                  <a:moveTo>
                    <a:pt x="50" y="228"/>
                  </a:moveTo>
                  <a:lnTo>
                    <a:pt x="54" y="238"/>
                  </a:lnTo>
                  <a:lnTo>
                    <a:pt x="56" y="240"/>
                  </a:lnTo>
                  <a:lnTo>
                    <a:pt x="56" y="242"/>
                  </a:lnTo>
                  <a:lnTo>
                    <a:pt x="54" y="242"/>
                  </a:lnTo>
                  <a:lnTo>
                    <a:pt x="52" y="240"/>
                  </a:lnTo>
                  <a:lnTo>
                    <a:pt x="44" y="230"/>
                  </a:lnTo>
                  <a:lnTo>
                    <a:pt x="46" y="226"/>
                  </a:lnTo>
                  <a:lnTo>
                    <a:pt x="50" y="228"/>
                  </a:lnTo>
                  <a:close/>
                  <a:moveTo>
                    <a:pt x="36" y="198"/>
                  </a:moveTo>
                  <a:lnTo>
                    <a:pt x="40" y="210"/>
                  </a:lnTo>
                  <a:lnTo>
                    <a:pt x="40" y="214"/>
                  </a:lnTo>
                  <a:lnTo>
                    <a:pt x="36" y="214"/>
                  </a:lnTo>
                  <a:lnTo>
                    <a:pt x="30" y="200"/>
                  </a:lnTo>
                  <a:lnTo>
                    <a:pt x="32" y="198"/>
                  </a:lnTo>
                  <a:lnTo>
                    <a:pt x="36" y="198"/>
                  </a:lnTo>
                  <a:close/>
                  <a:moveTo>
                    <a:pt x="22" y="166"/>
                  </a:moveTo>
                  <a:lnTo>
                    <a:pt x="26" y="180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18" y="168"/>
                  </a:lnTo>
                  <a:lnTo>
                    <a:pt x="18" y="164"/>
                  </a:lnTo>
                  <a:lnTo>
                    <a:pt x="22" y="166"/>
                  </a:lnTo>
                  <a:close/>
                  <a:moveTo>
                    <a:pt x="14" y="136"/>
                  </a:moveTo>
                  <a:lnTo>
                    <a:pt x="14" y="136"/>
                  </a:lnTo>
                  <a:lnTo>
                    <a:pt x="18" y="148"/>
                  </a:lnTo>
                  <a:lnTo>
                    <a:pt x="16" y="152"/>
                  </a:lnTo>
                  <a:lnTo>
                    <a:pt x="12" y="150"/>
                  </a:lnTo>
                  <a:lnTo>
                    <a:pt x="10" y="138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4" y="136"/>
                  </a:lnTo>
                  <a:close/>
                  <a:moveTo>
                    <a:pt x="8" y="102"/>
                  </a:moveTo>
                  <a:lnTo>
                    <a:pt x="10" y="110"/>
                  </a:lnTo>
                  <a:lnTo>
                    <a:pt x="10" y="116"/>
                  </a:lnTo>
                  <a:lnTo>
                    <a:pt x="8" y="118"/>
                  </a:lnTo>
                  <a:lnTo>
                    <a:pt x="4" y="118"/>
                  </a:lnTo>
                  <a:lnTo>
                    <a:pt x="4" y="112"/>
                  </a:lnTo>
                  <a:lnTo>
                    <a:pt x="2" y="102"/>
                  </a:lnTo>
                  <a:lnTo>
                    <a:pt x="4" y="100"/>
                  </a:lnTo>
                  <a:lnTo>
                    <a:pt x="8" y="102"/>
                  </a:lnTo>
                  <a:close/>
                  <a:moveTo>
                    <a:pt x="4" y="68"/>
                  </a:moveTo>
                  <a:lnTo>
                    <a:pt x="6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6" y="36"/>
                  </a:move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2" y="32"/>
                  </a:lnTo>
                  <a:lnTo>
                    <a:pt x="6" y="36"/>
                  </a:lnTo>
                  <a:close/>
                  <a:moveTo>
                    <a:pt x="10" y="4"/>
                  </a:moveTo>
                  <a:lnTo>
                    <a:pt x="10" y="4"/>
                  </a:lnTo>
                  <a:lnTo>
                    <a:pt x="8" y="16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4" y="4"/>
                  </a:lnTo>
                  <a:lnTo>
                    <a:pt x="4" y="2"/>
                  </a:lnTo>
                  <a:lnTo>
                    <a:pt x="8" y="0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Rectangle 26"/>
            <p:cNvSpPr>
              <a:spLocks noChangeArrowheads="1"/>
            </p:cNvSpPr>
            <p:nvPr/>
          </p:nvSpPr>
          <p:spPr bwMode="auto">
            <a:xfrm>
              <a:off x="2038350" y="2695575"/>
              <a:ext cx="40005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Rectangle 27"/>
            <p:cNvSpPr>
              <a:spLocks noChangeArrowheads="1"/>
            </p:cNvSpPr>
            <p:nvPr/>
          </p:nvSpPr>
          <p:spPr bwMode="auto">
            <a:xfrm>
              <a:off x="2038350" y="2695575"/>
              <a:ext cx="4000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12" name="Groupe 11"/>
            <p:cNvGrpSpPr/>
            <p:nvPr/>
          </p:nvGrpSpPr>
          <p:grpSpPr>
            <a:xfrm>
              <a:off x="2152650" y="2266950"/>
              <a:ext cx="4772025" cy="2308225"/>
              <a:chOff x="2152650" y="2266950"/>
              <a:chExt cx="4772025" cy="2308225"/>
            </a:xfrm>
          </p:grpSpPr>
          <p:pic>
            <p:nvPicPr>
              <p:cNvPr id="16389" name="Picture 5"/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90" name="Picture 6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91" name="Picture 7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92" name="Picture 8"/>
              <p:cNvPicPr>
                <a:picLocks noChangeAspect="1" noChangeArrowheads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93" name="Picture 9"/>
              <p:cNvPicPr>
                <a:picLocks noChangeAspect="1" noChangeArrowheads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394" name="Picture 10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473700" y="339407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71" name="Freeform 11"/>
              <p:cNvSpPr>
                <a:spLocks/>
              </p:cNvSpPr>
              <p:nvPr/>
            </p:nvSpPr>
            <p:spPr bwMode="auto">
              <a:xfrm>
                <a:off x="5051425" y="2854325"/>
                <a:ext cx="1546225" cy="1460500"/>
              </a:xfrm>
              <a:custGeom>
                <a:avLst/>
                <a:gdLst>
                  <a:gd name="T0" fmla="*/ 488 w 974"/>
                  <a:gd name="T1" fmla="*/ 0 h 920"/>
                  <a:gd name="T2" fmla="*/ 390 w 974"/>
                  <a:gd name="T3" fmla="*/ 10 h 920"/>
                  <a:gd name="T4" fmla="*/ 298 w 974"/>
                  <a:gd name="T5" fmla="*/ 36 h 920"/>
                  <a:gd name="T6" fmla="*/ 216 w 974"/>
                  <a:gd name="T7" fmla="*/ 78 h 920"/>
                  <a:gd name="T8" fmla="*/ 144 w 974"/>
                  <a:gd name="T9" fmla="*/ 134 h 920"/>
                  <a:gd name="T10" fmla="*/ 84 w 974"/>
                  <a:gd name="T11" fmla="*/ 202 h 920"/>
                  <a:gd name="T12" fmla="*/ 40 w 974"/>
                  <a:gd name="T13" fmla="*/ 280 h 920"/>
                  <a:gd name="T14" fmla="*/ 10 w 974"/>
                  <a:gd name="T15" fmla="*/ 366 h 920"/>
                  <a:gd name="T16" fmla="*/ 4 w 974"/>
                  <a:gd name="T17" fmla="*/ 412 h 920"/>
                  <a:gd name="T18" fmla="*/ 0 w 974"/>
                  <a:gd name="T19" fmla="*/ 458 h 920"/>
                  <a:gd name="T20" fmla="*/ 2 w 974"/>
                  <a:gd name="T21" fmla="*/ 482 h 920"/>
                  <a:gd name="T22" fmla="*/ 6 w 974"/>
                  <a:gd name="T23" fmla="*/ 530 h 920"/>
                  <a:gd name="T24" fmla="*/ 16 w 974"/>
                  <a:gd name="T25" fmla="*/ 574 h 920"/>
                  <a:gd name="T26" fmla="*/ 40 w 974"/>
                  <a:gd name="T27" fmla="*/ 638 h 920"/>
                  <a:gd name="T28" fmla="*/ 84 w 974"/>
                  <a:gd name="T29" fmla="*/ 716 h 920"/>
                  <a:gd name="T30" fmla="*/ 144 w 974"/>
                  <a:gd name="T31" fmla="*/ 784 h 920"/>
                  <a:gd name="T32" fmla="*/ 216 w 974"/>
                  <a:gd name="T33" fmla="*/ 840 h 920"/>
                  <a:gd name="T34" fmla="*/ 298 w 974"/>
                  <a:gd name="T35" fmla="*/ 884 h 920"/>
                  <a:gd name="T36" fmla="*/ 390 w 974"/>
                  <a:gd name="T37" fmla="*/ 910 h 920"/>
                  <a:gd name="T38" fmla="*/ 488 w 974"/>
                  <a:gd name="T39" fmla="*/ 920 h 920"/>
                  <a:gd name="T40" fmla="*/ 538 w 974"/>
                  <a:gd name="T41" fmla="*/ 916 h 920"/>
                  <a:gd name="T42" fmla="*/ 632 w 974"/>
                  <a:gd name="T43" fmla="*/ 898 h 920"/>
                  <a:gd name="T44" fmla="*/ 720 w 974"/>
                  <a:gd name="T45" fmla="*/ 864 h 920"/>
                  <a:gd name="T46" fmla="*/ 796 w 974"/>
                  <a:gd name="T47" fmla="*/ 814 h 920"/>
                  <a:gd name="T48" fmla="*/ 862 w 974"/>
                  <a:gd name="T49" fmla="*/ 752 h 920"/>
                  <a:gd name="T50" fmla="*/ 916 w 974"/>
                  <a:gd name="T51" fmla="*/ 678 h 920"/>
                  <a:gd name="T52" fmla="*/ 952 w 974"/>
                  <a:gd name="T53" fmla="*/ 596 h 920"/>
                  <a:gd name="T54" fmla="*/ 964 w 974"/>
                  <a:gd name="T55" fmla="*/ 552 h 920"/>
                  <a:gd name="T56" fmla="*/ 972 w 974"/>
                  <a:gd name="T57" fmla="*/ 506 h 920"/>
                  <a:gd name="T58" fmla="*/ 974 w 974"/>
                  <a:gd name="T59" fmla="*/ 458 h 920"/>
                  <a:gd name="T60" fmla="*/ 974 w 974"/>
                  <a:gd name="T61" fmla="*/ 436 h 920"/>
                  <a:gd name="T62" fmla="*/ 968 w 974"/>
                  <a:gd name="T63" fmla="*/ 390 h 920"/>
                  <a:gd name="T64" fmla="*/ 952 w 974"/>
                  <a:gd name="T65" fmla="*/ 322 h 920"/>
                  <a:gd name="T66" fmla="*/ 916 w 974"/>
                  <a:gd name="T67" fmla="*/ 240 h 920"/>
                  <a:gd name="T68" fmla="*/ 862 w 974"/>
                  <a:gd name="T69" fmla="*/ 168 h 920"/>
                  <a:gd name="T70" fmla="*/ 796 w 974"/>
                  <a:gd name="T71" fmla="*/ 106 h 920"/>
                  <a:gd name="T72" fmla="*/ 720 w 974"/>
                  <a:gd name="T73" fmla="*/ 56 h 920"/>
                  <a:gd name="T74" fmla="*/ 632 w 974"/>
                  <a:gd name="T75" fmla="*/ 20 h 920"/>
                  <a:gd name="T76" fmla="*/ 538 w 974"/>
                  <a:gd name="T77" fmla="*/ 2 h 9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974" h="920">
                    <a:moveTo>
                      <a:pt x="488" y="0"/>
                    </a:moveTo>
                    <a:lnTo>
                      <a:pt x="488" y="0"/>
                    </a:lnTo>
                    <a:lnTo>
                      <a:pt x="438" y="2"/>
                    </a:lnTo>
                    <a:lnTo>
                      <a:pt x="390" y="10"/>
                    </a:lnTo>
                    <a:lnTo>
                      <a:pt x="342" y="20"/>
                    </a:lnTo>
                    <a:lnTo>
                      <a:pt x="298" y="36"/>
                    </a:lnTo>
                    <a:lnTo>
                      <a:pt x="256" y="56"/>
                    </a:lnTo>
                    <a:lnTo>
                      <a:pt x="216" y="78"/>
                    </a:lnTo>
                    <a:lnTo>
                      <a:pt x="178" y="106"/>
                    </a:lnTo>
                    <a:lnTo>
                      <a:pt x="144" y="134"/>
                    </a:lnTo>
                    <a:lnTo>
                      <a:pt x="112" y="168"/>
                    </a:lnTo>
                    <a:lnTo>
                      <a:pt x="84" y="202"/>
                    </a:lnTo>
                    <a:lnTo>
                      <a:pt x="60" y="240"/>
                    </a:lnTo>
                    <a:lnTo>
                      <a:pt x="40" y="280"/>
                    </a:lnTo>
                    <a:lnTo>
                      <a:pt x="22" y="322"/>
                    </a:lnTo>
                    <a:lnTo>
                      <a:pt x="10" y="366"/>
                    </a:lnTo>
                    <a:lnTo>
                      <a:pt x="6" y="390"/>
                    </a:lnTo>
                    <a:lnTo>
                      <a:pt x="4" y="412"/>
                    </a:lnTo>
                    <a:lnTo>
                      <a:pt x="2" y="436"/>
                    </a:lnTo>
                    <a:lnTo>
                      <a:pt x="0" y="458"/>
                    </a:lnTo>
                    <a:lnTo>
                      <a:pt x="0" y="458"/>
                    </a:lnTo>
                    <a:lnTo>
                      <a:pt x="2" y="482"/>
                    </a:lnTo>
                    <a:lnTo>
                      <a:pt x="4" y="506"/>
                    </a:lnTo>
                    <a:lnTo>
                      <a:pt x="6" y="530"/>
                    </a:lnTo>
                    <a:lnTo>
                      <a:pt x="10" y="552"/>
                    </a:lnTo>
                    <a:lnTo>
                      <a:pt x="16" y="574"/>
                    </a:lnTo>
                    <a:lnTo>
                      <a:pt x="22" y="596"/>
                    </a:lnTo>
                    <a:lnTo>
                      <a:pt x="40" y="638"/>
                    </a:lnTo>
                    <a:lnTo>
                      <a:pt x="60" y="678"/>
                    </a:lnTo>
                    <a:lnTo>
                      <a:pt x="84" y="716"/>
                    </a:lnTo>
                    <a:lnTo>
                      <a:pt x="112" y="752"/>
                    </a:lnTo>
                    <a:lnTo>
                      <a:pt x="144" y="784"/>
                    </a:lnTo>
                    <a:lnTo>
                      <a:pt x="178" y="814"/>
                    </a:lnTo>
                    <a:lnTo>
                      <a:pt x="216" y="840"/>
                    </a:lnTo>
                    <a:lnTo>
                      <a:pt x="256" y="864"/>
                    </a:lnTo>
                    <a:lnTo>
                      <a:pt x="298" y="884"/>
                    </a:lnTo>
                    <a:lnTo>
                      <a:pt x="342" y="898"/>
                    </a:lnTo>
                    <a:lnTo>
                      <a:pt x="390" y="910"/>
                    </a:lnTo>
                    <a:lnTo>
                      <a:pt x="438" y="916"/>
                    </a:lnTo>
                    <a:lnTo>
                      <a:pt x="488" y="920"/>
                    </a:lnTo>
                    <a:lnTo>
                      <a:pt x="488" y="920"/>
                    </a:lnTo>
                    <a:lnTo>
                      <a:pt x="538" y="916"/>
                    </a:lnTo>
                    <a:lnTo>
                      <a:pt x="586" y="910"/>
                    </a:lnTo>
                    <a:lnTo>
                      <a:pt x="632" y="898"/>
                    </a:lnTo>
                    <a:lnTo>
                      <a:pt x="676" y="884"/>
                    </a:lnTo>
                    <a:lnTo>
                      <a:pt x="720" y="864"/>
                    </a:lnTo>
                    <a:lnTo>
                      <a:pt x="760" y="840"/>
                    </a:lnTo>
                    <a:lnTo>
                      <a:pt x="796" y="814"/>
                    </a:lnTo>
                    <a:lnTo>
                      <a:pt x="832" y="784"/>
                    </a:lnTo>
                    <a:lnTo>
                      <a:pt x="862" y="752"/>
                    </a:lnTo>
                    <a:lnTo>
                      <a:pt x="890" y="716"/>
                    </a:lnTo>
                    <a:lnTo>
                      <a:pt x="916" y="678"/>
                    </a:lnTo>
                    <a:lnTo>
                      <a:pt x="936" y="638"/>
                    </a:lnTo>
                    <a:lnTo>
                      <a:pt x="952" y="596"/>
                    </a:lnTo>
                    <a:lnTo>
                      <a:pt x="958" y="574"/>
                    </a:lnTo>
                    <a:lnTo>
                      <a:pt x="964" y="552"/>
                    </a:lnTo>
                    <a:lnTo>
                      <a:pt x="968" y="530"/>
                    </a:lnTo>
                    <a:lnTo>
                      <a:pt x="972" y="506"/>
                    </a:lnTo>
                    <a:lnTo>
                      <a:pt x="974" y="482"/>
                    </a:lnTo>
                    <a:lnTo>
                      <a:pt x="974" y="458"/>
                    </a:lnTo>
                    <a:lnTo>
                      <a:pt x="974" y="458"/>
                    </a:lnTo>
                    <a:lnTo>
                      <a:pt x="974" y="436"/>
                    </a:lnTo>
                    <a:lnTo>
                      <a:pt x="972" y="412"/>
                    </a:lnTo>
                    <a:lnTo>
                      <a:pt x="968" y="390"/>
                    </a:lnTo>
                    <a:lnTo>
                      <a:pt x="964" y="366"/>
                    </a:lnTo>
                    <a:lnTo>
                      <a:pt x="952" y="322"/>
                    </a:lnTo>
                    <a:lnTo>
                      <a:pt x="936" y="280"/>
                    </a:lnTo>
                    <a:lnTo>
                      <a:pt x="916" y="240"/>
                    </a:lnTo>
                    <a:lnTo>
                      <a:pt x="890" y="202"/>
                    </a:lnTo>
                    <a:lnTo>
                      <a:pt x="862" y="168"/>
                    </a:lnTo>
                    <a:lnTo>
                      <a:pt x="832" y="134"/>
                    </a:lnTo>
                    <a:lnTo>
                      <a:pt x="796" y="106"/>
                    </a:lnTo>
                    <a:lnTo>
                      <a:pt x="760" y="78"/>
                    </a:lnTo>
                    <a:lnTo>
                      <a:pt x="720" y="56"/>
                    </a:lnTo>
                    <a:lnTo>
                      <a:pt x="676" y="36"/>
                    </a:lnTo>
                    <a:lnTo>
                      <a:pt x="632" y="20"/>
                    </a:lnTo>
                    <a:lnTo>
                      <a:pt x="586" y="10"/>
                    </a:lnTo>
                    <a:lnTo>
                      <a:pt x="538" y="2"/>
                    </a:lnTo>
                    <a:lnTo>
                      <a:pt x="488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" name="Freeform 12"/>
              <p:cNvSpPr>
                <a:spLocks noEditPoints="1"/>
              </p:cNvSpPr>
              <p:nvPr/>
            </p:nvSpPr>
            <p:spPr bwMode="auto">
              <a:xfrm>
                <a:off x="2463800" y="2349500"/>
                <a:ext cx="812800" cy="149225"/>
              </a:xfrm>
              <a:custGeom>
                <a:avLst/>
                <a:gdLst>
                  <a:gd name="T0" fmla="*/ 4 w 512"/>
                  <a:gd name="T1" fmla="*/ 94 h 94"/>
                  <a:gd name="T2" fmla="*/ 2 w 512"/>
                  <a:gd name="T3" fmla="*/ 88 h 94"/>
                  <a:gd name="T4" fmla="*/ 18 w 512"/>
                  <a:gd name="T5" fmla="*/ 84 h 94"/>
                  <a:gd name="T6" fmla="*/ 50 w 512"/>
                  <a:gd name="T7" fmla="*/ 76 h 94"/>
                  <a:gd name="T8" fmla="*/ 32 w 512"/>
                  <a:gd name="T9" fmla="*/ 78 h 94"/>
                  <a:gd name="T10" fmla="*/ 48 w 512"/>
                  <a:gd name="T11" fmla="*/ 72 h 94"/>
                  <a:gd name="T12" fmla="*/ 50 w 512"/>
                  <a:gd name="T13" fmla="*/ 76 h 94"/>
                  <a:gd name="T14" fmla="*/ 70 w 512"/>
                  <a:gd name="T15" fmla="*/ 68 h 94"/>
                  <a:gd name="T16" fmla="*/ 64 w 512"/>
                  <a:gd name="T17" fmla="*/ 68 h 94"/>
                  <a:gd name="T18" fmla="*/ 70 w 512"/>
                  <a:gd name="T19" fmla="*/ 64 h 94"/>
                  <a:gd name="T20" fmla="*/ 82 w 512"/>
                  <a:gd name="T21" fmla="*/ 62 h 94"/>
                  <a:gd name="T22" fmla="*/ 114 w 512"/>
                  <a:gd name="T23" fmla="*/ 56 h 94"/>
                  <a:gd name="T24" fmla="*/ 98 w 512"/>
                  <a:gd name="T25" fmla="*/ 58 h 94"/>
                  <a:gd name="T26" fmla="*/ 96 w 512"/>
                  <a:gd name="T27" fmla="*/ 54 h 94"/>
                  <a:gd name="T28" fmla="*/ 112 w 512"/>
                  <a:gd name="T29" fmla="*/ 50 h 94"/>
                  <a:gd name="T30" fmla="*/ 114 w 512"/>
                  <a:gd name="T31" fmla="*/ 56 h 94"/>
                  <a:gd name="T32" fmla="*/ 144 w 512"/>
                  <a:gd name="T33" fmla="*/ 46 h 94"/>
                  <a:gd name="T34" fmla="*/ 128 w 512"/>
                  <a:gd name="T35" fmla="*/ 48 h 94"/>
                  <a:gd name="T36" fmla="*/ 142 w 512"/>
                  <a:gd name="T37" fmla="*/ 40 h 94"/>
                  <a:gd name="T38" fmla="*/ 146 w 512"/>
                  <a:gd name="T39" fmla="*/ 42 h 94"/>
                  <a:gd name="T40" fmla="*/ 176 w 512"/>
                  <a:gd name="T41" fmla="*/ 38 h 94"/>
                  <a:gd name="T42" fmla="*/ 160 w 512"/>
                  <a:gd name="T43" fmla="*/ 40 h 94"/>
                  <a:gd name="T44" fmla="*/ 176 w 512"/>
                  <a:gd name="T45" fmla="*/ 32 h 94"/>
                  <a:gd name="T46" fmla="*/ 176 w 512"/>
                  <a:gd name="T47" fmla="*/ 38 h 94"/>
                  <a:gd name="T48" fmla="*/ 196 w 512"/>
                  <a:gd name="T49" fmla="*/ 34 h 94"/>
                  <a:gd name="T50" fmla="*/ 194 w 512"/>
                  <a:gd name="T51" fmla="*/ 30 h 94"/>
                  <a:gd name="T52" fmla="*/ 212 w 512"/>
                  <a:gd name="T53" fmla="*/ 28 h 94"/>
                  <a:gd name="T54" fmla="*/ 242 w 512"/>
                  <a:gd name="T55" fmla="*/ 24 h 94"/>
                  <a:gd name="T56" fmla="*/ 226 w 512"/>
                  <a:gd name="T57" fmla="*/ 24 h 94"/>
                  <a:gd name="T58" fmla="*/ 242 w 512"/>
                  <a:gd name="T59" fmla="*/ 20 h 94"/>
                  <a:gd name="T60" fmla="*/ 242 w 512"/>
                  <a:gd name="T61" fmla="*/ 24 h 94"/>
                  <a:gd name="T62" fmla="*/ 262 w 512"/>
                  <a:gd name="T63" fmla="*/ 22 h 94"/>
                  <a:gd name="T64" fmla="*/ 262 w 512"/>
                  <a:gd name="T65" fmla="*/ 16 h 94"/>
                  <a:gd name="T66" fmla="*/ 278 w 512"/>
                  <a:gd name="T67" fmla="*/ 16 h 94"/>
                  <a:gd name="T68" fmla="*/ 310 w 512"/>
                  <a:gd name="T69" fmla="*/ 14 h 94"/>
                  <a:gd name="T70" fmla="*/ 294 w 512"/>
                  <a:gd name="T71" fmla="*/ 16 h 94"/>
                  <a:gd name="T72" fmla="*/ 294 w 512"/>
                  <a:gd name="T73" fmla="*/ 12 h 94"/>
                  <a:gd name="T74" fmla="*/ 310 w 512"/>
                  <a:gd name="T75" fmla="*/ 10 h 94"/>
                  <a:gd name="T76" fmla="*/ 310 w 512"/>
                  <a:gd name="T77" fmla="*/ 14 h 94"/>
                  <a:gd name="T78" fmla="*/ 328 w 512"/>
                  <a:gd name="T79" fmla="*/ 14 h 94"/>
                  <a:gd name="T80" fmla="*/ 328 w 512"/>
                  <a:gd name="T81" fmla="*/ 8 h 94"/>
                  <a:gd name="T82" fmla="*/ 344 w 512"/>
                  <a:gd name="T83" fmla="*/ 8 h 94"/>
                  <a:gd name="T84" fmla="*/ 376 w 512"/>
                  <a:gd name="T85" fmla="*/ 8 h 94"/>
                  <a:gd name="T86" fmla="*/ 360 w 512"/>
                  <a:gd name="T87" fmla="*/ 6 h 94"/>
                  <a:gd name="T88" fmla="*/ 376 w 512"/>
                  <a:gd name="T89" fmla="*/ 4 h 94"/>
                  <a:gd name="T90" fmla="*/ 376 w 512"/>
                  <a:gd name="T91" fmla="*/ 8 h 94"/>
                  <a:gd name="T92" fmla="*/ 396 w 512"/>
                  <a:gd name="T93" fmla="*/ 6 h 94"/>
                  <a:gd name="T94" fmla="*/ 394 w 512"/>
                  <a:gd name="T95" fmla="*/ 2 h 94"/>
                  <a:gd name="T96" fmla="*/ 412 w 512"/>
                  <a:gd name="T97" fmla="*/ 4 h 94"/>
                  <a:gd name="T98" fmla="*/ 442 w 512"/>
                  <a:gd name="T99" fmla="*/ 4 h 94"/>
                  <a:gd name="T100" fmla="*/ 426 w 512"/>
                  <a:gd name="T101" fmla="*/ 4 h 94"/>
                  <a:gd name="T102" fmla="*/ 442 w 512"/>
                  <a:gd name="T103" fmla="*/ 0 h 94"/>
                  <a:gd name="T104" fmla="*/ 442 w 512"/>
                  <a:gd name="T105" fmla="*/ 4 h 94"/>
                  <a:gd name="T106" fmla="*/ 470 w 512"/>
                  <a:gd name="T107" fmla="*/ 4 h 94"/>
                  <a:gd name="T108" fmla="*/ 460 w 512"/>
                  <a:gd name="T109" fmla="*/ 2 h 94"/>
                  <a:gd name="T110" fmla="*/ 470 w 512"/>
                  <a:gd name="T111" fmla="*/ 0 h 94"/>
                  <a:gd name="T112" fmla="*/ 478 w 512"/>
                  <a:gd name="T113" fmla="*/ 2 h 94"/>
                  <a:gd name="T114" fmla="*/ 510 w 512"/>
                  <a:gd name="T115" fmla="*/ 4 h 94"/>
                  <a:gd name="T116" fmla="*/ 494 w 512"/>
                  <a:gd name="T117" fmla="*/ 4 h 94"/>
                  <a:gd name="T118" fmla="*/ 510 w 512"/>
                  <a:gd name="T119" fmla="*/ 0 h 94"/>
                  <a:gd name="T120" fmla="*/ 510 w 512"/>
                  <a:gd name="T121" fmla="*/ 4 h 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2" h="94">
                    <a:moveTo>
                      <a:pt x="16" y="88"/>
                    </a:moveTo>
                    <a:lnTo>
                      <a:pt x="4" y="94"/>
                    </a:lnTo>
                    <a:lnTo>
                      <a:pt x="0" y="92"/>
                    </a:lnTo>
                    <a:lnTo>
                      <a:pt x="2" y="88"/>
                    </a:lnTo>
                    <a:lnTo>
                      <a:pt x="16" y="84"/>
                    </a:lnTo>
                    <a:lnTo>
                      <a:pt x="18" y="84"/>
                    </a:lnTo>
                    <a:lnTo>
                      <a:pt x="16" y="88"/>
                    </a:lnTo>
                    <a:close/>
                    <a:moveTo>
                      <a:pt x="50" y="76"/>
                    </a:moveTo>
                    <a:lnTo>
                      <a:pt x="34" y="80"/>
                    </a:lnTo>
                    <a:lnTo>
                      <a:pt x="32" y="78"/>
                    </a:lnTo>
                    <a:lnTo>
                      <a:pt x="34" y="76"/>
                    </a:lnTo>
                    <a:lnTo>
                      <a:pt x="48" y="72"/>
                    </a:lnTo>
                    <a:lnTo>
                      <a:pt x="50" y="72"/>
                    </a:lnTo>
                    <a:lnTo>
                      <a:pt x="50" y="76"/>
                    </a:lnTo>
                    <a:close/>
                    <a:moveTo>
                      <a:pt x="80" y="66"/>
                    </a:moveTo>
                    <a:lnTo>
                      <a:pt x="70" y="68"/>
                    </a:lnTo>
                    <a:lnTo>
                      <a:pt x="68" y="68"/>
                    </a:lnTo>
                    <a:lnTo>
                      <a:pt x="64" y="68"/>
                    </a:lnTo>
                    <a:lnTo>
                      <a:pt x="66" y="66"/>
                    </a:lnTo>
                    <a:lnTo>
                      <a:pt x="70" y="64"/>
                    </a:lnTo>
                    <a:lnTo>
                      <a:pt x="78" y="60"/>
                    </a:lnTo>
                    <a:lnTo>
                      <a:pt x="82" y="62"/>
                    </a:lnTo>
                    <a:lnTo>
                      <a:pt x="80" y="66"/>
                    </a:lnTo>
                    <a:close/>
                    <a:moveTo>
                      <a:pt x="114" y="56"/>
                    </a:moveTo>
                    <a:lnTo>
                      <a:pt x="106" y="58"/>
                    </a:lnTo>
                    <a:lnTo>
                      <a:pt x="98" y="58"/>
                    </a:lnTo>
                    <a:lnTo>
                      <a:pt x="96" y="58"/>
                    </a:lnTo>
                    <a:lnTo>
                      <a:pt x="96" y="54"/>
                    </a:lnTo>
                    <a:lnTo>
                      <a:pt x="106" y="52"/>
                    </a:lnTo>
                    <a:lnTo>
                      <a:pt x="112" y="50"/>
                    </a:lnTo>
                    <a:lnTo>
                      <a:pt x="114" y="52"/>
                    </a:lnTo>
                    <a:lnTo>
                      <a:pt x="114" y="56"/>
                    </a:lnTo>
                    <a:close/>
                    <a:moveTo>
                      <a:pt x="144" y="46"/>
                    </a:moveTo>
                    <a:lnTo>
                      <a:pt x="144" y="46"/>
                    </a:lnTo>
                    <a:lnTo>
                      <a:pt x="132" y="50"/>
                    </a:lnTo>
                    <a:lnTo>
                      <a:pt x="128" y="48"/>
                    </a:lnTo>
                    <a:lnTo>
                      <a:pt x="130" y="46"/>
                    </a:lnTo>
                    <a:lnTo>
                      <a:pt x="142" y="40"/>
                    </a:lnTo>
                    <a:lnTo>
                      <a:pt x="144" y="40"/>
                    </a:lnTo>
                    <a:lnTo>
                      <a:pt x="146" y="42"/>
                    </a:lnTo>
                    <a:lnTo>
                      <a:pt x="144" y="46"/>
                    </a:lnTo>
                    <a:close/>
                    <a:moveTo>
                      <a:pt x="176" y="38"/>
                    </a:moveTo>
                    <a:lnTo>
                      <a:pt x="164" y="40"/>
                    </a:lnTo>
                    <a:lnTo>
                      <a:pt x="160" y="40"/>
                    </a:lnTo>
                    <a:lnTo>
                      <a:pt x="162" y="36"/>
                    </a:lnTo>
                    <a:lnTo>
                      <a:pt x="176" y="32"/>
                    </a:lnTo>
                    <a:lnTo>
                      <a:pt x="178" y="34"/>
                    </a:lnTo>
                    <a:lnTo>
                      <a:pt x="176" y="38"/>
                    </a:lnTo>
                    <a:close/>
                    <a:moveTo>
                      <a:pt x="210" y="32"/>
                    </a:moveTo>
                    <a:lnTo>
                      <a:pt x="196" y="34"/>
                    </a:lnTo>
                    <a:lnTo>
                      <a:pt x="194" y="32"/>
                    </a:lnTo>
                    <a:lnTo>
                      <a:pt x="194" y="30"/>
                    </a:lnTo>
                    <a:lnTo>
                      <a:pt x="210" y="26"/>
                    </a:lnTo>
                    <a:lnTo>
                      <a:pt x="212" y="28"/>
                    </a:lnTo>
                    <a:lnTo>
                      <a:pt x="210" y="32"/>
                    </a:lnTo>
                    <a:close/>
                    <a:moveTo>
                      <a:pt x="242" y="24"/>
                    </a:moveTo>
                    <a:lnTo>
                      <a:pt x="230" y="26"/>
                    </a:lnTo>
                    <a:lnTo>
                      <a:pt x="226" y="24"/>
                    </a:lnTo>
                    <a:lnTo>
                      <a:pt x="228" y="22"/>
                    </a:lnTo>
                    <a:lnTo>
                      <a:pt x="242" y="20"/>
                    </a:lnTo>
                    <a:lnTo>
                      <a:pt x="246" y="22"/>
                    </a:lnTo>
                    <a:lnTo>
                      <a:pt x="242" y="24"/>
                    </a:lnTo>
                    <a:close/>
                    <a:moveTo>
                      <a:pt x="276" y="20"/>
                    </a:moveTo>
                    <a:lnTo>
                      <a:pt x="262" y="22"/>
                    </a:lnTo>
                    <a:lnTo>
                      <a:pt x="258" y="20"/>
                    </a:lnTo>
                    <a:lnTo>
                      <a:pt x="262" y="16"/>
                    </a:lnTo>
                    <a:lnTo>
                      <a:pt x="274" y="14"/>
                    </a:lnTo>
                    <a:lnTo>
                      <a:pt x="278" y="16"/>
                    </a:lnTo>
                    <a:lnTo>
                      <a:pt x="276" y="20"/>
                    </a:lnTo>
                    <a:close/>
                    <a:moveTo>
                      <a:pt x="310" y="14"/>
                    </a:moveTo>
                    <a:lnTo>
                      <a:pt x="300" y="14"/>
                    </a:lnTo>
                    <a:lnTo>
                      <a:pt x="294" y="16"/>
                    </a:lnTo>
                    <a:lnTo>
                      <a:pt x="292" y="14"/>
                    </a:lnTo>
                    <a:lnTo>
                      <a:pt x="294" y="12"/>
                    </a:lnTo>
                    <a:lnTo>
                      <a:pt x="300" y="10"/>
                    </a:lnTo>
                    <a:lnTo>
                      <a:pt x="310" y="10"/>
                    </a:lnTo>
                    <a:lnTo>
                      <a:pt x="310" y="12"/>
                    </a:lnTo>
                    <a:lnTo>
                      <a:pt x="310" y="14"/>
                    </a:lnTo>
                    <a:close/>
                    <a:moveTo>
                      <a:pt x="342" y="12"/>
                    </a:moveTo>
                    <a:lnTo>
                      <a:pt x="328" y="14"/>
                    </a:lnTo>
                    <a:lnTo>
                      <a:pt x="326" y="10"/>
                    </a:lnTo>
                    <a:lnTo>
                      <a:pt x="328" y="8"/>
                    </a:lnTo>
                    <a:lnTo>
                      <a:pt x="342" y="6"/>
                    </a:lnTo>
                    <a:lnTo>
                      <a:pt x="344" y="8"/>
                    </a:lnTo>
                    <a:lnTo>
                      <a:pt x="342" y="12"/>
                    </a:lnTo>
                    <a:close/>
                    <a:moveTo>
                      <a:pt x="376" y="8"/>
                    </a:moveTo>
                    <a:lnTo>
                      <a:pt x="362" y="10"/>
                    </a:lnTo>
                    <a:lnTo>
                      <a:pt x="360" y="6"/>
                    </a:lnTo>
                    <a:lnTo>
                      <a:pt x="362" y="4"/>
                    </a:lnTo>
                    <a:lnTo>
                      <a:pt x="376" y="4"/>
                    </a:lnTo>
                    <a:lnTo>
                      <a:pt x="378" y="4"/>
                    </a:lnTo>
                    <a:lnTo>
                      <a:pt x="376" y="8"/>
                    </a:lnTo>
                    <a:close/>
                    <a:moveTo>
                      <a:pt x="408" y="6"/>
                    </a:moveTo>
                    <a:lnTo>
                      <a:pt x="396" y="6"/>
                    </a:lnTo>
                    <a:lnTo>
                      <a:pt x="392" y="4"/>
                    </a:lnTo>
                    <a:lnTo>
                      <a:pt x="394" y="2"/>
                    </a:lnTo>
                    <a:lnTo>
                      <a:pt x="408" y="2"/>
                    </a:lnTo>
                    <a:lnTo>
                      <a:pt x="412" y="4"/>
                    </a:lnTo>
                    <a:lnTo>
                      <a:pt x="408" y="6"/>
                    </a:lnTo>
                    <a:close/>
                    <a:moveTo>
                      <a:pt x="442" y="4"/>
                    </a:moveTo>
                    <a:lnTo>
                      <a:pt x="428" y="4"/>
                    </a:lnTo>
                    <a:lnTo>
                      <a:pt x="426" y="4"/>
                    </a:lnTo>
                    <a:lnTo>
                      <a:pt x="428" y="0"/>
                    </a:lnTo>
                    <a:lnTo>
                      <a:pt x="442" y="0"/>
                    </a:lnTo>
                    <a:lnTo>
                      <a:pt x="444" y="4"/>
                    </a:lnTo>
                    <a:lnTo>
                      <a:pt x="442" y="4"/>
                    </a:lnTo>
                    <a:close/>
                    <a:moveTo>
                      <a:pt x="476" y="4"/>
                    </a:moveTo>
                    <a:lnTo>
                      <a:pt x="470" y="4"/>
                    </a:lnTo>
                    <a:lnTo>
                      <a:pt x="462" y="4"/>
                    </a:lnTo>
                    <a:lnTo>
                      <a:pt x="460" y="2"/>
                    </a:lnTo>
                    <a:lnTo>
                      <a:pt x="462" y="0"/>
                    </a:lnTo>
                    <a:lnTo>
                      <a:pt x="470" y="0"/>
                    </a:lnTo>
                    <a:lnTo>
                      <a:pt x="476" y="0"/>
                    </a:lnTo>
                    <a:lnTo>
                      <a:pt x="478" y="2"/>
                    </a:lnTo>
                    <a:lnTo>
                      <a:pt x="476" y="4"/>
                    </a:lnTo>
                    <a:close/>
                    <a:moveTo>
                      <a:pt x="510" y="4"/>
                    </a:moveTo>
                    <a:lnTo>
                      <a:pt x="496" y="4"/>
                    </a:lnTo>
                    <a:lnTo>
                      <a:pt x="494" y="4"/>
                    </a:lnTo>
                    <a:lnTo>
                      <a:pt x="496" y="0"/>
                    </a:lnTo>
                    <a:lnTo>
                      <a:pt x="510" y="0"/>
                    </a:lnTo>
                    <a:lnTo>
                      <a:pt x="512" y="4"/>
                    </a:lnTo>
                    <a:lnTo>
                      <a:pt x="510" y="4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" name="Freeform 15"/>
              <p:cNvSpPr>
                <a:spLocks noEditPoints="1"/>
              </p:cNvSpPr>
              <p:nvPr/>
            </p:nvSpPr>
            <p:spPr bwMode="auto">
              <a:xfrm>
                <a:off x="2279650" y="3790950"/>
                <a:ext cx="787400" cy="234950"/>
              </a:xfrm>
              <a:custGeom>
                <a:avLst/>
                <a:gdLst>
                  <a:gd name="T0" fmla="*/ 496 w 496"/>
                  <a:gd name="T1" fmla="*/ 144 h 148"/>
                  <a:gd name="T2" fmla="*/ 496 w 496"/>
                  <a:gd name="T3" fmla="*/ 148 h 148"/>
                  <a:gd name="T4" fmla="*/ 478 w 496"/>
                  <a:gd name="T5" fmla="*/ 144 h 148"/>
                  <a:gd name="T6" fmla="*/ 448 w 496"/>
                  <a:gd name="T7" fmla="*/ 140 h 148"/>
                  <a:gd name="T8" fmla="*/ 462 w 496"/>
                  <a:gd name="T9" fmla="*/ 140 h 148"/>
                  <a:gd name="T10" fmla="*/ 460 w 496"/>
                  <a:gd name="T11" fmla="*/ 144 h 148"/>
                  <a:gd name="T12" fmla="*/ 448 w 496"/>
                  <a:gd name="T13" fmla="*/ 144 h 148"/>
                  <a:gd name="T14" fmla="*/ 448 w 496"/>
                  <a:gd name="T15" fmla="*/ 140 h 148"/>
                  <a:gd name="T16" fmla="*/ 416 w 496"/>
                  <a:gd name="T17" fmla="*/ 136 h 148"/>
                  <a:gd name="T18" fmla="*/ 430 w 496"/>
                  <a:gd name="T19" fmla="*/ 140 h 148"/>
                  <a:gd name="T20" fmla="*/ 416 w 496"/>
                  <a:gd name="T21" fmla="*/ 140 h 148"/>
                  <a:gd name="T22" fmla="*/ 412 w 496"/>
                  <a:gd name="T23" fmla="*/ 138 h 148"/>
                  <a:gd name="T24" fmla="*/ 380 w 496"/>
                  <a:gd name="T25" fmla="*/ 130 h 148"/>
                  <a:gd name="T26" fmla="*/ 398 w 496"/>
                  <a:gd name="T27" fmla="*/ 134 h 148"/>
                  <a:gd name="T28" fmla="*/ 380 w 496"/>
                  <a:gd name="T29" fmla="*/ 134 h 148"/>
                  <a:gd name="T30" fmla="*/ 380 w 496"/>
                  <a:gd name="T31" fmla="*/ 130 h 148"/>
                  <a:gd name="T32" fmla="*/ 364 w 496"/>
                  <a:gd name="T33" fmla="*/ 126 h 148"/>
                  <a:gd name="T34" fmla="*/ 362 w 496"/>
                  <a:gd name="T35" fmla="*/ 132 h 148"/>
                  <a:gd name="T36" fmla="*/ 346 w 496"/>
                  <a:gd name="T37" fmla="*/ 126 h 148"/>
                  <a:gd name="T38" fmla="*/ 316 w 496"/>
                  <a:gd name="T39" fmla="*/ 118 h 148"/>
                  <a:gd name="T40" fmla="*/ 332 w 496"/>
                  <a:gd name="T41" fmla="*/ 124 h 148"/>
                  <a:gd name="T42" fmla="*/ 314 w 496"/>
                  <a:gd name="T43" fmla="*/ 124 h 148"/>
                  <a:gd name="T44" fmla="*/ 316 w 496"/>
                  <a:gd name="T45" fmla="*/ 118 h 148"/>
                  <a:gd name="T46" fmla="*/ 296 w 496"/>
                  <a:gd name="T47" fmla="*/ 114 h 148"/>
                  <a:gd name="T48" fmla="*/ 296 w 496"/>
                  <a:gd name="T49" fmla="*/ 118 h 148"/>
                  <a:gd name="T50" fmla="*/ 280 w 496"/>
                  <a:gd name="T51" fmla="*/ 112 h 148"/>
                  <a:gd name="T52" fmla="*/ 250 w 496"/>
                  <a:gd name="T53" fmla="*/ 102 h 148"/>
                  <a:gd name="T54" fmla="*/ 264 w 496"/>
                  <a:gd name="T55" fmla="*/ 106 h 148"/>
                  <a:gd name="T56" fmla="*/ 264 w 496"/>
                  <a:gd name="T57" fmla="*/ 110 h 148"/>
                  <a:gd name="T58" fmla="*/ 248 w 496"/>
                  <a:gd name="T59" fmla="*/ 108 h 148"/>
                  <a:gd name="T60" fmla="*/ 250 w 496"/>
                  <a:gd name="T61" fmla="*/ 102 h 148"/>
                  <a:gd name="T62" fmla="*/ 222 w 496"/>
                  <a:gd name="T63" fmla="*/ 94 h 148"/>
                  <a:gd name="T64" fmla="*/ 234 w 496"/>
                  <a:gd name="T65" fmla="*/ 100 h 148"/>
                  <a:gd name="T66" fmla="*/ 222 w 496"/>
                  <a:gd name="T67" fmla="*/ 100 h 148"/>
                  <a:gd name="T68" fmla="*/ 214 w 496"/>
                  <a:gd name="T69" fmla="*/ 94 h 148"/>
                  <a:gd name="T70" fmla="*/ 186 w 496"/>
                  <a:gd name="T71" fmla="*/ 82 h 148"/>
                  <a:gd name="T72" fmla="*/ 202 w 496"/>
                  <a:gd name="T73" fmla="*/ 90 h 148"/>
                  <a:gd name="T74" fmla="*/ 186 w 496"/>
                  <a:gd name="T75" fmla="*/ 88 h 148"/>
                  <a:gd name="T76" fmla="*/ 186 w 496"/>
                  <a:gd name="T77" fmla="*/ 82 h 148"/>
                  <a:gd name="T78" fmla="*/ 168 w 496"/>
                  <a:gd name="T79" fmla="*/ 76 h 148"/>
                  <a:gd name="T80" fmla="*/ 168 w 496"/>
                  <a:gd name="T81" fmla="*/ 82 h 148"/>
                  <a:gd name="T82" fmla="*/ 150 w 496"/>
                  <a:gd name="T83" fmla="*/ 72 h 148"/>
                  <a:gd name="T84" fmla="*/ 124 w 496"/>
                  <a:gd name="T85" fmla="*/ 60 h 148"/>
                  <a:gd name="T86" fmla="*/ 138 w 496"/>
                  <a:gd name="T87" fmla="*/ 68 h 148"/>
                  <a:gd name="T88" fmla="*/ 122 w 496"/>
                  <a:gd name="T89" fmla="*/ 64 h 148"/>
                  <a:gd name="T90" fmla="*/ 124 w 496"/>
                  <a:gd name="T91" fmla="*/ 60 h 148"/>
                  <a:gd name="T92" fmla="*/ 106 w 496"/>
                  <a:gd name="T93" fmla="*/ 52 h 148"/>
                  <a:gd name="T94" fmla="*/ 104 w 496"/>
                  <a:gd name="T95" fmla="*/ 56 h 148"/>
                  <a:gd name="T96" fmla="*/ 90 w 496"/>
                  <a:gd name="T97" fmla="*/ 46 h 148"/>
                  <a:gd name="T98" fmla="*/ 62 w 496"/>
                  <a:gd name="T99" fmla="*/ 32 h 148"/>
                  <a:gd name="T100" fmla="*/ 78 w 496"/>
                  <a:gd name="T101" fmla="*/ 42 h 148"/>
                  <a:gd name="T102" fmla="*/ 62 w 496"/>
                  <a:gd name="T103" fmla="*/ 36 h 148"/>
                  <a:gd name="T104" fmla="*/ 62 w 496"/>
                  <a:gd name="T105" fmla="*/ 32 h 148"/>
                  <a:gd name="T106" fmla="*/ 46 w 496"/>
                  <a:gd name="T107" fmla="*/ 22 h 148"/>
                  <a:gd name="T108" fmla="*/ 44 w 496"/>
                  <a:gd name="T109" fmla="*/ 28 h 148"/>
                  <a:gd name="T110" fmla="*/ 30 w 496"/>
                  <a:gd name="T111" fmla="*/ 18 h 148"/>
                  <a:gd name="T112" fmla="*/ 4 w 496"/>
                  <a:gd name="T113" fmla="*/ 0 h 148"/>
                  <a:gd name="T114" fmla="*/ 18 w 496"/>
                  <a:gd name="T115" fmla="*/ 10 h 148"/>
                  <a:gd name="T116" fmla="*/ 2 w 496"/>
                  <a:gd name="T117" fmla="*/ 4 h 148"/>
                  <a:gd name="T118" fmla="*/ 4 w 496"/>
                  <a:gd name="T119" fmla="*/ 0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96" h="148">
                    <a:moveTo>
                      <a:pt x="480" y="142"/>
                    </a:moveTo>
                    <a:lnTo>
                      <a:pt x="496" y="144"/>
                    </a:lnTo>
                    <a:lnTo>
                      <a:pt x="496" y="146"/>
                    </a:lnTo>
                    <a:lnTo>
                      <a:pt x="496" y="148"/>
                    </a:lnTo>
                    <a:lnTo>
                      <a:pt x="480" y="146"/>
                    </a:lnTo>
                    <a:lnTo>
                      <a:pt x="478" y="144"/>
                    </a:lnTo>
                    <a:lnTo>
                      <a:pt x="480" y="142"/>
                    </a:lnTo>
                    <a:close/>
                    <a:moveTo>
                      <a:pt x="448" y="140"/>
                    </a:moveTo>
                    <a:lnTo>
                      <a:pt x="460" y="140"/>
                    </a:lnTo>
                    <a:lnTo>
                      <a:pt x="462" y="140"/>
                    </a:lnTo>
                    <a:lnTo>
                      <a:pt x="464" y="144"/>
                    </a:lnTo>
                    <a:lnTo>
                      <a:pt x="460" y="144"/>
                    </a:lnTo>
                    <a:lnTo>
                      <a:pt x="458" y="144"/>
                    </a:lnTo>
                    <a:lnTo>
                      <a:pt x="448" y="144"/>
                    </a:lnTo>
                    <a:lnTo>
                      <a:pt x="444" y="142"/>
                    </a:lnTo>
                    <a:lnTo>
                      <a:pt x="448" y="140"/>
                    </a:lnTo>
                    <a:close/>
                    <a:moveTo>
                      <a:pt x="414" y="134"/>
                    </a:moveTo>
                    <a:lnTo>
                      <a:pt x="416" y="136"/>
                    </a:lnTo>
                    <a:lnTo>
                      <a:pt x="428" y="136"/>
                    </a:lnTo>
                    <a:lnTo>
                      <a:pt x="430" y="140"/>
                    </a:lnTo>
                    <a:lnTo>
                      <a:pt x="428" y="142"/>
                    </a:lnTo>
                    <a:lnTo>
                      <a:pt x="416" y="140"/>
                    </a:lnTo>
                    <a:lnTo>
                      <a:pt x="414" y="140"/>
                    </a:lnTo>
                    <a:lnTo>
                      <a:pt x="412" y="138"/>
                    </a:lnTo>
                    <a:lnTo>
                      <a:pt x="414" y="134"/>
                    </a:lnTo>
                    <a:close/>
                    <a:moveTo>
                      <a:pt x="380" y="130"/>
                    </a:moveTo>
                    <a:lnTo>
                      <a:pt x="396" y="134"/>
                    </a:lnTo>
                    <a:lnTo>
                      <a:pt x="398" y="134"/>
                    </a:lnTo>
                    <a:lnTo>
                      <a:pt x="394" y="136"/>
                    </a:lnTo>
                    <a:lnTo>
                      <a:pt x="380" y="134"/>
                    </a:lnTo>
                    <a:lnTo>
                      <a:pt x="378" y="134"/>
                    </a:lnTo>
                    <a:lnTo>
                      <a:pt x="380" y="130"/>
                    </a:lnTo>
                    <a:close/>
                    <a:moveTo>
                      <a:pt x="348" y="126"/>
                    </a:moveTo>
                    <a:lnTo>
                      <a:pt x="364" y="126"/>
                    </a:lnTo>
                    <a:lnTo>
                      <a:pt x="364" y="130"/>
                    </a:lnTo>
                    <a:lnTo>
                      <a:pt x="362" y="132"/>
                    </a:lnTo>
                    <a:lnTo>
                      <a:pt x="346" y="130"/>
                    </a:lnTo>
                    <a:lnTo>
                      <a:pt x="346" y="126"/>
                    </a:lnTo>
                    <a:lnTo>
                      <a:pt x="348" y="126"/>
                    </a:lnTo>
                    <a:close/>
                    <a:moveTo>
                      <a:pt x="316" y="118"/>
                    </a:moveTo>
                    <a:lnTo>
                      <a:pt x="328" y="122"/>
                    </a:lnTo>
                    <a:lnTo>
                      <a:pt x="332" y="124"/>
                    </a:lnTo>
                    <a:lnTo>
                      <a:pt x="328" y="126"/>
                    </a:lnTo>
                    <a:lnTo>
                      <a:pt x="314" y="124"/>
                    </a:lnTo>
                    <a:lnTo>
                      <a:pt x="312" y="120"/>
                    </a:lnTo>
                    <a:lnTo>
                      <a:pt x="316" y="118"/>
                    </a:lnTo>
                    <a:close/>
                    <a:moveTo>
                      <a:pt x="284" y="110"/>
                    </a:moveTo>
                    <a:lnTo>
                      <a:pt x="296" y="114"/>
                    </a:lnTo>
                    <a:lnTo>
                      <a:pt x="298" y="116"/>
                    </a:lnTo>
                    <a:lnTo>
                      <a:pt x="296" y="118"/>
                    </a:lnTo>
                    <a:lnTo>
                      <a:pt x="282" y="116"/>
                    </a:lnTo>
                    <a:lnTo>
                      <a:pt x="280" y="112"/>
                    </a:lnTo>
                    <a:lnTo>
                      <a:pt x="284" y="110"/>
                    </a:lnTo>
                    <a:close/>
                    <a:moveTo>
                      <a:pt x="250" y="102"/>
                    </a:moveTo>
                    <a:lnTo>
                      <a:pt x="260" y="106"/>
                    </a:lnTo>
                    <a:lnTo>
                      <a:pt x="264" y="106"/>
                    </a:lnTo>
                    <a:lnTo>
                      <a:pt x="266" y="108"/>
                    </a:lnTo>
                    <a:lnTo>
                      <a:pt x="264" y="110"/>
                    </a:lnTo>
                    <a:lnTo>
                      <a:pt x="258" y="110"/>
                    </a:lnTo>
                    <a:lnTo>
                      <a:pt x="248" y="108"/>
                    </a:lnTo>
                    <a:lnTo>
                      <a:pt x="248" y="104"/>
                    </a:lnTo>
                    <a:lnTo>
                      <a:pt x="250" y="102"/>
                    </a:lnTo>
                    <a:close/>
                    <a:moveTo>
                      <a:pt x="218" y="92"/>
                    </a:moveTo>
                    <a:lnTo>
                      <a:pt x="222" y="94"/>
                    </a:lnTo>
                    <a:lnTo>
                      <a:pt x="232" y="98"/>
                    </a:lnTo>
                    <a:lnTo>
                      <a:pt x="234" y="100"/>
                    </a:lnTo>
                    <a:lnTo>
                      <a:pt x="230" y="102"/>
                    </a:lnTo>
                    <a:lnTo>
                      <a:pt x="222" y="100"/>
                    </a:lnTo>
                    <a:lnTo>
                      <a:pt x="216" y="98"/>
                    </a:lnTo>
                    <a:lnTo>
                      <a:pt x="214" y="94"/>
                    </a:lnTo>
                    <a:lnTo>
                      <a:pt x="218" y="92"/>
                    </a:lnTo>
                    <a:close/>
                    <a:moveTo>
                      <a:pt x="186" y="82"/>
                    </a:moveTo>
                    <a:lnTo>
                      <a:pt x="200" y="88"/>
                    </a:lnTo>
                    <a:lnTo>
                      <a:pt x="202" y="90"/>
                    </a:lnTo>
                    <a:lnTo>
                      <a:pt x="198" y="92"/>
                    </a:lnTo>
                    <a:lnTo>
                      <a:pt x="186" y="88"/>
                    </a:lnTo>
                    <a:lnTo>
                      <a:pt x="184" y="84"/>
                    </a:lnTo>
                    <a:lnTo>
                      <a:pt x="186" y="82"/>
                    </a:lnTo>
                    <a:close/>
                    <a:moveTo>
                      <a:pt x="154" y="72"/>
                    </a:moveTo>
                    <a:lnTo>
                      <a:pt x="168" y="76"/>
                    </a:lnTo>
                    <a:lnTo>
                      <a:pt x="170" y="80"/>
                    </a:lnTo>
                    <a:lnTo>
                      <a:pt x="168" y="82"/>
                    </a:lnTo>
                    <a:lnTo>
                      <a:pt x="152" y="76"/>
                    </a:lnTo>
                    <a:lnTo>
                      <a:pt x="150" y="72"/>
                    </a:lnTo>
                    <a:lnTo>
                      <a:pt x="154" y="72"/>
                    </a:lnTo>
                    <a:close/>
                    <a:moveTo>
                      <a:pt x="124" y="60"/>
                    </a:moveTo>
                    <a:lnTo>
                      <a:pt x="136" y="64"/>
                    </a:lnTo>
                    <a:lnTo>
                      <a:pt x="138" y="68"/>
                    </a:lnTo>
                    <a:lnTo>
                      <a:pt x="134" y="70"/>
                    </a:lnTo>
                    <a:lnTo>
                      <a:pt x="122" y="64"/>
                    </a:lnTo>
                    <a:lnTo>
                      <a:pt x="120" y="62"/>
                    </a:lnTo>
                    <a:lnTo>
                      <a:pt x="124" y="60"/>
                    </a:lnTo>
                    <a:close/>
                    <a:moveTo>
                      <a:pt x="92" y="46"/>
                    </a:moveTo>
                    <a:lnTo>
                      <a:pt x="106" y="52"/>
                    </a:lnTo>
                    <a:lnTo>
                      <a:pt x="106" y="54"/>
                    </a:lnTo>
                    <a:lnTo>
                      <a:pt x="104" y="56"/>
                    </a:lnTo>
                    <a:lnTo>
                      <a:pt x="90" y="50"/>
                    </a:lnTo>
                    <a:lnTo>
                      <a:pt x="90" y="46"/>
                    </a:lnTo>
                    <a:lnTo>
                      <a:pt x="92" y="46"/>
                    </a:lnTo>
                    <a:close/>
                    <a:moveTo>
                      <a:pt x="62" y="32"/>
                    </a:moveTo>
                    <a:lnTo>
                      <a:pt x="76" y="38"/>
                    </a:lnTo>
                    <a:lnTo>
                      <a:pt x="78" y="42"/>
                    </a:lnTo>
                    <a:lnTo>
                      <a:pt x="74" y="42"/>
                    </a:lnTo>
                    <a:lnTo>
                      <a:pt x="62" y="36"/>
                    </a:lnTo>
                    <a:lnTo>
                      <a:pt x="60" y="32"/>
                    </a:lnTo>
                    <a:lnTo>
                      <a:pt x="62" y="32"/>
                    </a:lnTo>
                    <a:close/>
                    <a:moveTo>
                      <a:pt x="34" y="16"/>
                    </a:moveTo>
                    <a:lnTo>
                      <a:pt x="46" y="22"/>
                    </a:lnTo>
                    <a:lnTo>
                      <a:pt x="46" y="26"/>
                    </a:lnTo>
                    <a:lnTo>
                      <a:pt x="44" y="28"/>
                    </a:lnTo>
                    <a:lnTo>
                      <a:pt x="30" y="20"/>
                    </a:lnTo>
                    <a:lnTo>
                      <a:pt x="30" y="18"/>
                    </a:lnTo>
                    <a:lnTo>
                      <a:pt x="34" y="16"/>
                    </a:lnTo>
                    <a:close/>
                    <a:moveTo>
                      <a:pt x="4" y="0"/>
                    </a:moveTo>
                    <a:lnTo>
                      <a:pt x="18" y="8"/>
                    </a:lnTo>
                    <a:lnTo>
                      <a:pt x="18" y="10"/>
                    </a:lnTo>
                    <a:lnTo>
                      <a:pt x="14" y="10"/>
                    </a:lnTo>
                    <a:lnTo>
                      <a:pt x="2" y="4"/>
                    </a:lnTo>
                    <a:lnTo>
                      <a:pt x="0" y="2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" name="Freeform 16"/>
              <p:cNvSpPr>
                <a:spLocks noEditPoints="1"/>
              </p:cNvSpPr>
              <p:nvPr/>
            </p:nvSpPr>
            <p:spPr bwMode="auto">
              <a:xfrm>
                <a:off x="3092450" y="3905250"/>
                <a:ext cx="815975" cy="127000"/>
              </a:xfrm>
              <a:custGeom>
                <a:avLst/>
                <a:gdLst>
                  <a:gd name="T0" fmla="*/ 510 w 514"/>
                  <a:gd name="T1" fmla="*/ 0 h 80"/>
                  <a:gd name="T2" fmla="*/ 512 w 514"/>
                  <a:gd name="T3" fmla="*/ 4 h 80"/>
                  <a:gd name="T4" fmla="*/ 496 w 514"/>
                  <a:gd name="T5" fmla="*/ 8 h 80"/>
                  <a:gd name="T6" fmla="*/ 464 w 514"/>
                  <a:gd name="T7" fmla="*/ 14 h 80"/>
                  <a:gd name="T8" fmla="*/ 480 w 514"/>
                  <a:gd name="T9" fmla="*/ 10 h 80"/>
                  <a:gd name="T10" fmla="*/ 480 w 514"/>
                  <a:gd name="T11" fmla="*/ 14 h 80"/>
                  <a:gd name="T12" fmla="*/ 466 w 514"/>
                  <a:gd name="T13" fmla="*/ 18 h 80"/>
                  <a:gd name="T14" fmla="*/ 464 w 514"/>
                  <a:gd name="T15" fmla="*/ 14 h 80"/>
                  <a:gd name="T16" fmla="*/ 440 w 514"/>
                  <a:gd name="T17" fmla="*/ 22 h 80"/>
                  <a:gd name="T18" fmla="*/ 450 w 514"/>
                  <a:gd name="T19" fmla="*/ 22 h 80"/>
                  <a:gd name="T20" fmla="*/ 442 w 514"/>
                  <a:gd name="T21" fmla="*/ 28 h 80"/>
                  <a:gd name="T22" fmla="*/ 432 w 514"/>
                  <a:gd name="T23" fmla="*/ 28 h 80"/>
                  <a:gd name="T24" fmla="*/ 402 w 514"/>
                  <a:gd name="T25" fmla="*/ 34 h 80"/>
                  <a:gd name="T26" fmla="*/ 414 w 514"/>
                  <a:gd name="T27" fmla="*/ 30 h 80"/>
                  <a:gd name="T28" fmla="*/ 416 w 514"/>
                  <a:gd name="T29" fmla="*/ 36 h 80"/>
                  <a:gd name="T30" fmla="*/ 402 w 514"/>
                  <a:gd name="T31" fmla="*/ 38 h 80"/>
                  <a:gd name="T32" fmla="*/ 402 w 514"/>
                  <a:gd name="T33" fmla="*/ 34 h 80"/>
                  <a:gd name="T34" fmla="*/ 384 w 514"/>
                  <a:gd name="T35" fmla="*/ 38 h 80"/>
                  <a:gd name="T36" fmla="*/ 384 w 514"/>
                  <a:gd name="T37" fmla="*/ 44 h 80"/>
                  <a:gd name="T38" fmla="*/ 366 w 514"/>
                  <a:gd name="T39" fmla="*/ 44 h 80"/>
                  <a:gd name="T40" fmla="*/ 336 w 514"/>
                  <a:gd name="T41" fmla="*/ 48 h 80"/>
                  <a:gd name="T42" fmla="*/ 352 w 514"/>
                  <a:gd name="T43" fmla="*/ 48 h 80"/>
                  <a:gd name="T44" fmla="*/ 338 w 514"/>
                  <a:gd name="T45" fmla="*/ 54 h 80"/>
                  <a:gd name="T46" fmla="*/ 336 w 514"/>
                  <a:gd name="T47" fmla="*/ 48 h 80"/>
                  <a:gd name="T48" fmla="*/ 316 w 514"/>
                  <a:gd name="T49" fmla="*/ 54 h 80"/>
                  <a:gd name="T50" fmla="*/ 318 w 514"/>
                  <a:gd name="T51" fmla="*/ 56 h 80"/>
                  <a:gd name="T52" fmla="*/ 302 w 514"/>
                  <a:gd name="T53" fmla="*/ 58 h 80"/>
                  <a:gd name="T54" fmla="*/ 268 w 514"/>
                  <a:gd name="T55" fmla="*/ 60 h 80"/>
                  <a:gd name="T56" fmla="*/ 286 w 514"/>
                  <a:gd name="T57" fmla="*/ 60 h 80"/>
                  <a:gd name="T58" fmla="*/ 270 w 514"/>
                  <a:gd name="T59" fmla="*/ 64 h 80"/>
                  <a:gd name="T60" fmla="*/ 268 w 514"/>
                  <a:gd name="T61" fmla="*/ 60 h 80"/>
                  <a:gd name="T62" fmla="*/ 244 w 514"/>
                  <a:gd name="T63" fmla="*/ 64 h 80"/>
                  <a:gd name="T64" fmla="*/ 254 w 514"/>
                  <a:gd name="T65" fmla="*/ 64 h 80"/>
                  <a:gd name="T66" fmla="*/ 246 w 514"/>
                  <a:gd name="T67" fmla="*/ 68 h 80"/>
                  <a:gd name="T68" fmla="*/ 234 w 514"/>
                  <a:gd name="T69" fmla="*/ 68 h 80"/>
                  <a:gd name="T70" fmla="*/ 204 w 514"/>
                  <a:gd name="T71" fmla="*/ 68 h 80"/>
                  <a:gd name="T72" fmla="*/ 216 w 514"/>
                  <a:gd name="T73" fmla="*/ 66 h 80"/>
                  <a:gd name="T74" fmla="*/ 218 w 514"/>
                  <a:gd name="T75" fmla="*/ 72 h 80"/>
                  <a:gd name="T76" fmla="*/ 200 w 514"/>
                  <a:gd name="T77" fmla="*/ 72 h 80"/>
                  <a:gd name="T78" fmla="*/ 170 w 514"/>
                  <a:gd name="T79" fmla="*/ 72 h 80"/>
                  <a:gd name="T80" fmla="*/ 188 w 514"/>
                  <a:gd name="T81" fmla="*/ 72 h 80"/>
                  <a:gd name="T82" fmla="*/ 170 w 514"/>
                  <a:gd name="T83" fmla="*/ 76 h 80"/>
                  <a:gd name="T84" fmla="*/ 170 w 514"/>
                  <a:gd name="T85" fmla="*/ 72 h 80"/>
                  <a:gd name="T86" fmla="*/ 152 w 514"/>
                  <a:gd name="T87" fmla="*/ 72 h 80"/>
                  <a:gd name="T88" fmla="*/ 152 w 514"/>
                  <a:gd name="T89" fmla="*/ 78 h 80"/>
                  <a:gd name="T90" fmla="*/ 134 w 514"/>
                  <a:gd name="T91" fmla="*/ 76 h 80"/>
                  <a:gd name="T92" fmla="*/ 102 w 514"/>
                  <a:gd name="T93" fmla="*/ 74 h 80"/>
                  <a:gd name="T94" fmla="*/ 120 w 514"/>
                  <a:gd name="T95" fmla="*/ 76 h 80"/>
                  <a:gd name="T96" fmla="*/ 102 w 514"/>
                  <a:gd name="T97" fmla="*/ 80 h 80"/>
                  <a:gd name="T98" fmla="*/ 102 w 514"/>
                  <a:gd name="T99" fmla="*/ 74 h 80"/>
                  <a:gd name="T100" fmla="*/ 74 w 514"/>
                  <a:gd name="T101" fmla="*/ 74 h 80"/>
                  <a:gd name="T102" fmla="*/ 86 w 514"/>
                  <a:gd name="T103" fmla="*/ 76 h 80"/>
                  <a:gd name="T104" fmla="*/ 74 w 514"/>
                  <a:gd name="T105" fmla="*/ 80 h 80"/>
                  <a:gd name="T106" fmla="*/ 66 w 514"/>
                  <a:gd name="T107" fmla="*/ 76 h 80"/>
                  <a:gd name="T108" fmla="*/ 36 w 514"/>
                  <a:gd name="T109" fmla="*/ 74 h 80"/>
                  <a:gd name="T110" fmla="*/ 52 w 514"/>
                  <a:gd name="T111" fmla="*/ 76 h 80"/>
                  <a:gd name="T112" fmla="*/ 36 w 514"/>
                  <a:gd name="T113" fmla="*/ 80 h 80"/>
                  <a:gd name="T114" fmla="*/ 36 w 514"/>
                  <a:gd name="T115" fmla="*/ 74 h 80"/>
                  <a:gd name="T116" fmla="*/ 18 w 514"/>
                  <a:gd name="T117" fmla="*/ 72 h 80"/>
                  <a:gd name="T118" fmla="*/ 16 w 514"/>
                  <a:gd name="T119" fmla="*/ 78 h 80"/>
                  <a:gd name="T120" fmla="*/ 0 w 514"/>
                  <a:gd name="T121" fmla="*/ 74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514" h="80">
                    <a:moveTo>
                      <a:pt x="498" y="4"/>
                    </a:moveTo>
                    <a:lnTo>
                      <a:pt x="510" y="0"/>
                    </a:lnTo>
                    <a:lnTo>
                      <a:pt x="514" y="0"/>
                    </a:lnTo>
                    <a:lnTo>
                      <a:pt x="512" y="4"/>
                    </a:lnTo>
                    <a:lnTo>
                      <a:pt x="498" y="8"/>
                    </a:lnTo>
                    <a:lnTo>
                      <a:pt x="496" y="8"/>
                    </a:lnTo>
                    <a:lnTo>
                      <a:pt x="498" y="4"/>
                    </a:lnTo>
                    <a:close/>
                    <a:moveTo>
                      <a:pt x="464" y="14"/>
                    </a:moveTo>
                    <a:lnTo>
                      <a:pt x="476" y="10"/>
                    </a:lnTo>
                    <a:lnTo>
                      <a:pt x="480" y="10"/>
                    </a:lnTo>
                    <a:lnTo>
                      <a:pt x="480" y="12"/>
                    </a:lnTo>
                    <a:lnTo>
                      <a:pt x="480" y="14"/>
                    </a:lnTo>
                    <a:lnTo>
                      <a:pt x="478" y="16"/>
                    </a:lnTo>
                    <a:lnTo>
                      <a:pt x="466" y="18"/>
                    </a:lnTo>
                    <a:lnTo>
                      <a:pt x="464" y="18"/>
                    </a:lnTo>
                    <a:lnTo>
                      <a:pt x="464" y="14"/>
                    </a:lnTo>
                    <a:close/>
                    <a:moveTo>
                      <a:pt x="434" y="24"/>
                    </a:moveTo>
                    <a:lnTo>
                      <a:pt x="440" y="22"/>
                    </a:lnTo>
                    <a:lnTo>
                      <a:pt x="446" y="20"/>
                    </a:lnTo>
                    <a:lnTo>
                      <a:pt x="450" y="22"/>
                    </a:lnTo>
                    <a:lnTo>
                      <a:pt x="448" y="26"/>
                    </a:lnTo>
                    <a:lnTo>
                      <a:pt x="442" y="28"/>
                    </a:lnTo>
                    <a:lnTo>
                      <a:pt x="434" y="28"/>
                    </a:lnTo>
                    <a:lnTo>
                      <a:pt x="432" y="28"/>
                    </a:lnTo>
                    <a:lnTo>
                      <a:pt x="434" y="24"/>
                    </a:lnTo>
                    <a:close/>
                    <a:moveTo>
                      <a:pt x="402" y="34"/>
                    </a:moveTo>
                    <a:lnTo>
                      <a:pt x="402" y="34"/>
                    </a:lnTo>
                    <a:lnTo>
                      <a:pt x="414" y="30"/>
                    </a:lnTo>
                    <a:lnTo>
                      <a:pt x="418" y="32"/>
                    </a:lnTo>
                    <a:lnTo>
                      <a:pt x="416" y="36"/>
                    </a:lnTo>
                    <a:lnTo>
                      <a:pt x="404" y="38"/>
                    </a:lnTo>
                    <a:lnTo>
                      <a:pt x="402" y="38"/>
                    </a:lnTo>
                    <a:lnTo>
                      <a:pt x="400" y="36"/>
                    </a:lnTo>
                    <a:lnTo>
                      <a:pt x="402" y="34"/>
                    </a:lnTo>
                    <a:close/>
                    <a:moveTo>
                      <a:pt x="368" y="42"/>
                    </a:moveTo>
                    <a:lnTo>
                      <a:pt x="384" y="38"/>
                    </a:lnTo>
                    <a:lnTo>
                      <a:pt x="384" y="40"/>
                    </a:lnTo>
                    <a:lnTo>
                      <a:pt x="384" y="44"/>
                    </a:lnTo>
                    <a:lnTo>
                      <a:pt x="370" y="46"/>
                    </a:lnTo>
                    <a:lnTo>
                      <a:pt x="366" y="44"/>
                    </a:lnTo>
                    <a:lnTo>
                      <a:pt x="368" y="42"/>
                    </a:lnTo>
                    <a:close/>
                    <a:moveTo>
                      <a:pt x="336" y="48"/>
                    </a:moveTo>
                    <a:lnTo>
                      <a:pt x="350" y="44"/>
                    </a:lnTo>
                    <a:lnTo>
                      <a:pt x="352" y="48"/>
                    </a:lnTo>
                    <a:lnTo>
                      <a:pt x="350" y="50"/>
                    </a:lnTo>
                    <a:lnTo>
                      <a:pt x="338" y="54"/>
                    </a:lnTo>
                    <a:lnTo>
                      <a:pt x="334" y="52"/>
                    </a:lnTo>
                    <a:lnTo>
                      <a:pt x="336" y="48"/>
                    </a:lnTo>
                    <a:close/>
                    <a:moveTo>
                      <a:pt x="304" y="54"/>
                    </a:moveTo>
                    <a:lnTo>
                      <a:pt x="316" y="54"/>
                    </a:lnTo>
                    <a:lnTo>
                      <a:pt x="320" y="54"/>
                    </a:lnTo>
                    <a:lnTo>
                      <a:pt x="318" y="56"/>
                    </a:lnTo>
                    <a:lnTo>
                      <a:pt x="304" y="60"/>
                    </a:lnTo>
                    <a:lnTo>
                      <a:pt x="302" y="58"/>
                    </a:lnTo>
                    <a:lnTo>
                      <a:pt x="304" y="54"/>
                    </a:lnTo>
                    <a:close/>
                    <a:moveTo>
                      <a:pt x="268" y="60"/>
                    </a:moveTo>
                    <a:lnTo>
                      <a:pt x="284" y="58"/>
                    </a:lnTo>
                    <a:lnTo>
                      <a:pt x="286" y="60"/>
                    </a:lnTo>
                    <a:lnTo>
                      <a:pt x="286" y="62"/>
                    </a:lnTo>
                    <a:lnTo>
                      <a:pt x="270" y="64"/>
                    </a:lnTo>
                    <a:lnTo>
                      <a:pt x="268" y="62"/>
                    </a:lnTo>
                    <a:lnTo>
                      <a:pt x="268" y="60"/>
                    </a:lnTo>
                    <a:close/>
                    <a:moveTo>
                      <a:pt x="236" y="64"/>
                    </a:moveTo>
                    <a:lnTo>
                      <a:pt x="244" y="64"/>
                    </a:lnTo>
                    <a:lnTo>
                      <a:pt x="250" y="62"/>
                    </a:lnTo>
                    <a:lnTo>
                      <a:pt x="254" y="64"/>
                    </a:lnTo>
                    <a:lnTo>
                      <a:pt x="250" y="68"/>
                    </a:lnTo>
                    <a:lnTo>
                      <a:pt x="246" y="68"/>
                    </a:lnTo>
                    <a:lnTo>
                      <a:pt x="236" y="70"/>
                    </a:lnTo>
                    <a:lnTo>
                      <a:pt x="234" y="68"/>
                    </a:lnTo>
                    <a:lnTo>
                      <a:pt x="236" y="64"/>
                    </a:lnTo>
                    <a:close/>
                    <a:moveTo>
                      <a:pt x="204" y="68"/>
                    </a:moveTo>
                    <a:lnTo>
                      <a:pt x="204" y="68"/>
                    </a:lnTo>
                    <a:lnTo>
                      <a:pt x="216" y="66"/>
                    </a:lnTo>
                    <a:lnTo>
                      <a:pt x="220" y="70"/>
                    </a:lnTo>
                    <a:lnTo>
                      <a:pt x="218" y="72"/>
                    </a:lnTo>
                    <a:lnTo>
                      <a:pt x="204" y="72"/>
                    </a:lnTo>
                    <a:lnTo>
                      <a:pt x="200" y="72"/>
                    </a:lnTo>
                    <a:lnTo>
                      <a:pt x="204" y="68"/>
                    </a:lnTo>
                    <a:close/>
                    <a:moveTo>
                      <a:pt x="170" y="72"/>
                    </a:moveTo>
                    <a:lnTo>
                      <a:pt x="184" y="70"/>
                    </a:lnTo>
                    <a:lnTo>
                      <a:pt x="188" y="72"/>
                    </a:lnTo>
                    <a:lnTo>
                      <a:pt x="184" y="74"/>
                    </a:lnTo>
                    <a:lnTo>
                      <a:pt x="170" y="76"/>
                    </a:lnTo>
                    <a:lnTo>
                      <a:pt x="168" y="74"/>
                    </a:lnTo>
                    <a:lnTo>
                      <a:pt x="170" y="72"/>
                    </a:lnTo>
                    <a:close/>
                    <a:moveTo>
                      <a:pt x="136" y="72"/>
                    </a:moveTo>
                    <a:lnTo>
                      <a:pt x="152" y="72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36" y="78"/>
                    </a:lnTo>
                    <a:lnTo>
                      <a:pt x="134" y="76"/>
                    </a:lnTo>
                    <a:lnTo>
                      <a:pt x="136" y="72"/>
                    </a:lnTo>
                    <a:close/>
                    <a:moveTo>
                      <a:pt x="102" y="74"/>
                    </a:moveTo>
                    <a:lnTo>
                      <a:pt x="118" y="74"/>
                    </a:lnTo>
                    <a:lnTo>
                      <a:pt x="120" y="76"/>
                    </a:lnTo>
                    <a:lnTo>
                      <a:pt x="118" y="80"/>
                    </a:lnTo>
                    <a:lnTo>
                      <a:pt x="102" y="80"/>
                    </a:lnTo>
                    <a:lnTo>
                      <a:pt x="100" y="76"/>
                    </a:lnTo>
                    <a:lnTo>
                      <a:pt x="102" y="74"/>
                    </a:lnTo>
                    <a:close/>
                    <a:moveTo>
                      <a:pt x="70" y="74"/>
                    </a:moveTo>
                    <a:lnTo>
                      <a:pt x="74" y="74"/>
                    </a:lnTo>
                    <a:lnTo>
                      <a:pt x="84" y="74"/>
                    </a:lnTo>
                    <a:lnTo>
                      <a:pt x="86" y="76"/>
                    </a:lnTo>
                    <a:lnTo>
                      <a:pt x="84" y="80"/>
                    </a:lnTo>
                    <a:lnTo>
                      <a:pt x="74" y="80"/>
                    </a:lnTo>
                    <a:lnTo>
                      <a:pt x="70" y="80"/>
                    </a:lnTo>
                    <a:lnTo>
                      <a:pt x="66" y="76"/>
                    </a:lnTo>
                    <a:lnTo>
                      <a:pt x="70" y="74"/>
                    </a:lnTo>
                    <a:close/>
                    <a:moveTo>
                      <a:pt x="36" y="74"/>
                    </a:moveTo>
                    <a:lnTo>
                      <a:pt x="50" y="74"/>
                    </a:lnTo>
                    <a:lnTo>
                      <a:pt x="52" y="76"/>
                    </a:lnTo>
                    <a:lnTo>
                      <a:pt x="50" y="80"/>
                    </a:lnTo>
                    <a:lnTo>
                      <a:pt x="36" y="80"/>
                    </a:lnTo>
                    <a:lnTo>
                      <a:pt x="34" y="76"/>
                    </a:lnTo>
                    <a:lnTo>
                      <a:pt x="36" y="74"/>
                    </a:lnTo>
                    <a:close/>
                    <a:moveTo>
                      <a:pt x="2" y="72"/>
                    </a:moveTo>
                    <a:lnTo>
                      <a:pt x="18" y="72"/>
                    </a:lnTo>
                    <a:lnTo>
                      <a:pt x="20" y="76"/>
                    </a:lnTo>
                    <a:lnTo>
                      <a:pt x="16" y="78"/>
                    </a:lnTo>
                    <a:lnTo>
                      <a:pt x="2" y="78"/>
                    </a:lnTo>
                    <a:lnTo>
                      <a:pt x="0" y="74"/>
                    </a:lnTo>
                    <a:lnTo>
                      <a:pt x="2" y="72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" name="Freeform 17"/>
              <p:cNvSpPr>
                <a:spLocks noEditPoints="1"/>
              </p:cNvSpPr>
              <p:nvPr/>
            </p:nvSpPr>
            <p:spPr bwMode="auto">
              <a:xfrm>
                <a:off x="3927475" y="3355975"/>
                <a:ext cx="600075" cy="542925"/>
              </a:xfrm>
              <a:custGeom>
                <a:avLst/>
                <a:gdLst>
                  <a:gd name="T0" fmla="*/ 372 w 378"/>
                  <a:gd name="T1" fmla="*/ 2 h 342"/>
                  <a:gd name="T2" fmla="*/ 378 w 378"/>
                  <a:gd name="T3" fmla="*/ 4 h 342"/>
                  <a:gd name="T4" fmla="*/ 370 w 378"/>
                  <a:gd name="T5" fmla="*/ 18 h 342"/>
                  <a:gd name="T6" fmla="*/ 354 w 378"/>
                  <a:gd name="T7" fmla="*/ 46 h 342"/>
                  <a:gd name="T8" fmla="*/ 364 w 378"/>
                  <a:gd name="T9" fmla="*/ 32 h 342"/>
                  <a:gd name="T10" fmla="*/ 360 w 378"/>
                  <a:gd name="T11" fmla="*/ 48 h 342"/>
                  <a:gd name="T12" fmla="*/ 354 w 378"/>
                  <a:gd name="T13" fmla="*/ 46 h 342"/>
                  <a:gd name="T14" fmla="*/ 338 w 378"/>
                  <a:gd name="T15" fmla="*/ 76 h 342"/>
                  <a:gd name="T16" fmla="*/ 350 w 378"/>
                  <a:gd name="T17" fmla="*/ 62 h 342"/>
                  <a:gd name="T18" fmla="*/ 344 w 378"/>
                  <a:gd name="T19" fmla="*/ 78 h 342"/>
                  <a:gd name="T20" fmla="*/ 338 w 378"/>
                  <a:gd name="T21" fmla="*/ 76 h 342"/>
                  <a:gd name="T22" fmla="*/ 324 w 378"/>
                  <a:gd name="T23" fmla="*/ 98 h 342"/>
                  <a:gd name="T24" fmla="*/ 332 w 378"/>
                  <a:gd name="T25" fmla="*/ 90 h 342"/>
                  <a:gd name="T26" fmla="*/ 328 w 378"/>
                  <a:gd name="T27" fmla="*/ 102 h 342"/>
                  <a:gd name="T28" fmla="*/ 322 w 378"/>
                  <a:gd name="T29" fmla="*/ 108 h 342"/>
                  <a:gd name="T30" fmla="*/ 300 w 378"/>
                  <a:gd name="T31" fmla="*/ 130 h 342"/>
                  <a:gd name="T32" fmla="*/ 310 w 378"/>
                  <a:gd name="T33" fmla="*/ 120 h 342"/>
                  <a:gd name="T34" fmla="*/ 314 w 378"/>
                  <a:gd name="T35" fmla="*/ 122 h 342"/>
                  <a:gd name="T36" fmla="*/ 304 w 378"/>
                  <a:gd name="T37" fmla="*/ 134 h 342"/>
                  <a:gd name="T38" fmla="*/ 300 w 378"/>
                  <a:gd name="T39" fmla="*/ 130 h 342"/>
                  <a:gd name="T40" fmla="*/ 290 w 378"/>
                  <a:gd name="T41" fmla="*/ 144 h 342"/>
                  <a:gd name="T42" fmla="*/ 292 w 378"/>
                  <a:gd name="T43" fmla="*/ 144 h 342"/>
                  <a:gd name="T44" fmla="*/ 284 w 378"/>
                  <a:gd name="T45" fmla="*/ 160 h 342"/>
                  <a:gd name="T46" fmla="*/ 280 w 378"/>
                  <a:gd name="T47" fmla="*/ 156 h 342"/>
                  <a:gd name="T48" fmla="*/ 266 w 378"/>
                  <a:gd name="T49" fmla="*/ 170 h 342"/>
                  <a:gd name="T50" fmla="*/ 270 w 378"/>
                  <a:gd name="T51" fmla="*/ 174 h 342"/>
                  <a:gd name="T52" fmla="*/ 256 w 378"/>
                  <a:gd name="T53" fmla="*/ 184 h 342"/>
                  <a:gd name="T54" fmla="*/ 230 w 378"/>
                  <a:gd name="T55" fmla="*/ 202 h 342"/>
                  <a:gd name="T56" fmla="*/ 246 w 378"/>
                  <a:gd name="T57" fmla="*/ 194 h 342"/>
                  <a:gd name="T58" fmla="*/ 234 w 378"/>
                  <a:gd name="T59" fmla="*/ 206 h 342"/>
                  <a:gd name="T60" fmla="*/ 230 w 378"/>
                  <a:gd name="T61" fmla="*/ 202 h 342"/>
                  <a:gd name="T62" fmla="*/ 216 w 378"/>
                  <a:gd name="T63" fmla="*/ 214 h 342"/>
                  <a:gd name="T64" fmla="*/ 220 w 378"/>
                  <a:gd name="T65" fmla="*/ 218 h 342"/>
                  <a:gd name="T66" fmla="*/ 204 w 378"/>
                  <a:gd name="T67" fmla="*/ 226 h 342"/>
                  <a:gd name="T68" fmla="*/ 178 w 378"/>
                  <a:gd name="T69" fmla="*/ 244 h 342"/>
                  <a:gd name="T70" fmla="*/ 194 w 378"/>
                  <a:gd name="T71" fmla="*/ 236 h 342"/>
                  <a:gd name="T72" fmla="*/ 182 w 378"/>
                  <a:gd name="T73" fmla="*/ 248 h 342"/>
                  <a:gd name="T74" fmla="*/ 178 w 378"/>
                  <a:gd name="T75" fmla="*/ 244 h 342"/>
                  <a:gd name="T76" fmla="*/ 162 w 378"/>
                  <a:gd name="T77" fmla="*/ 254 h 342"/>
                  <a:gd name="T78" fmla="*/ 166 w 378"/>
                  <a:gd name="T79" fmla="*/ 258 h 342"/>
                  <a:gd name="T80" fmla="*/ 150 w 378"/>
                  <a:gd name="T81" fmla="*/ 266 h 342"/>
                  <a:gd name="T82" fmla="*/ 124 w 378"/>
                  <a:gd name="T83" fmla="*/ 280 h 342"/>
                  <a:gd name="T84" fmla="*/ 138 w 378"/>
                  <a:gd name="T85" fmla="*/ 274 h 342"/>
                  <a:gd name="T86" fmla="*/ 124 w 378"/>
                  <a:gd name="T87" fmla="*/ 284 h 342"/>
                  <a:gd name="T88" fmla="*/ 124 w 378"/>
                  <a:gd name="T89" fmla="*/ 280 h 342"/>
                  <a:gd name="T90" fmla="*/ 106 w 378"/>
                  <a:gd name="T91" fmla="*/ 288 h 342"/>
                  <a:gd name="T92" fmla="*/ 108 w 378"/>
                  <a:gd name="T93" fmla="*/ 294 h 342"/>
                  <a:gd name="T94" fmla="*/ 92 w 378"/>
                  <a:gd name="T95" fmla="*/ 300 h 342"/>
                  <a:gd name="T96" fmla="*/ 62 w 378"/>
                  <a:gd name="T97" fmla="*/ 312 h 342"/>
                  <a:gd name="T98" fmla="*/ 80 w 378"/>
                  <a:gd name="T99" fmla="*/ 306 h 342"/>
                  <a:gd name="T100" fmla="*/ 66 w 378"/>
                  <a:gd name="T101" fmla="*/ 316 h 342"/>
                  <a:gd name="T102" fmla="*/ 62 w 378"/>
                  <a:gd name="T103" fmla="*/ 312 h 342"/>
                  <a:gd name="T104" fmla="*/ 46 w 378"/>
                  <a:gd name="T105" fmla="*/ 320 h 342"/>
                  <a:gd name="T106" fmla="*/ 48 w 378"/>
                  <a:gd name="T107" fmla="*/ 324 h 342"/>
                  <a:gd name="T108" fmla="*/ 32 w 378"/>
                  <a:gd name="T109" fmla="*/ 328 h 342"/>
                  <a:gd name="T110" fmla="*/ 2 w 378"/>
                  <a:gd name="T111" fmla="*/ 338 h 342"/>
                  <a:gd name="T112" fmla="*/ 18 w 378"/>
                  <a:gd name="T113" fmla="*/ 334 h 342"/>
                  <a:gd name="T114" fmla="*/ 4 w 378"/>
                  <a:gd name="T115" fmla="*/ 342 h 342"/>
                  <a:gd name="T116" fmla="*/ 2 w 378"/>
                  <a:gd name="T117" fmla="*/ 338 h 3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78" h="342">
                    <a:moveTo>
                      <a:pt x="368" y="16"/>
                    </a:moveTo>
                    <a:lnTo>
                      <a:pt x="372" y="2"/>
                    </a:lnTo>
                    <a:lnTo>
                      <a:pt x="376" y="0"/>
                    </a:lnTo>
                    <a:lnTo>
                      <a:pt x="378" y="4"/>
                    </a:lnTo>
                    <a:lnTo>
                      <a:pt x="372" y="18"/>
                    </a:lnTo>
                    <a:lnTo>
                      <a:pt x="370" y="18"/>
                    </a:lnTo>
                    <a:lnTo>
                      <a:pt x="368" y="16"/>
                    </a:lnTo>
                    <a:close/>
                    <a:moveTo>
                      <a:pt x="354" y="46"/>
                    </a:moveTo>
                    <a:lnTo>
                      <a:pt x="362" y="34"/>
                    </a:lnTo>
                    <a:lnTo>
                      <a:pt x="364" y="32"/>
                    </a:lnTo>
                    <a:lnTo>
                      <a:pt x="364" y="36"/>
                    </a:lnTo>
                    <a:lnTo>
                      <a:pt x="360" y="48"/>
                    </a:lnTo>
                    <a:lnTo>
                      <a:pt x="356" y="50"/>
                    </a:lnTo>
                    <a:lnTo>
                      <a:pt x="354" y="46"/>
                    </a:lnTo>
                    <a:close/>
                    <a:moveTo>
                      <a:pt x="338" y="76"/>
                    </a:moveTo>
                    <a:lnTo>
                      <a:pt x="338" y="76"/>
                    </a:lnTo>
                    <a:lnTo>
                      <a:pt x="346" y="62"/>
                    </a:lnTo>
                    <a:lnTo>
                      <a:pt x="350" y="62"/>
                    </a:lnTo>
                    <a:lnTo>
                      <a:pt x="350" y="66"/>
                    </a:lnTo>
                    <a:lnTo>
                      <a:pt x="344" y="78"/>
                    </a:lnTo>
                    <a:lnTo>
                      <a:pt x="340" y="80"/>
                    </a:lnTo>
                    <a:lnTo>
                      <a:pt x="338" y="76"/>
                    </a:lnTo>
                    <a:close/>
                    <a:moveTo>
                      <a:pt x="320" y="104"/>
                    </a:moveTo>
                    <a:lnTo>
                      <a:pt x="324" y="98"/>
                    </a:lnTo>
                    <a:lnTo>
                      <a:pt x="328" y="92"/>
                    </a:lnTo>
                    <a:lnTo>
                      <a:pt x="332" y="90"/>
                    </a:lnTo>
                    <a:lnTo>
                      <a:pt x="334" y="94"/>
                    </a:lnTo>
                    <a:lnTo>
                      <a:pt x="328" y="102"/>
                    </a:lnTo>
                    <a:lnTo>
                      <a:pt x="326" y="108"/>
                    </a:lnTo>
                    <a:lnTo>
                      <a:pt x="322" y="108"/>
                    </a:lnTo>
                    <a:lnTo>
                      <a:pt x="320" y="104"/>
                    </a:lnTo>
                    <a:close/>
                    <a:moveTo>
                      <a:pt x="300" y="130"/>
                    </a:moveTo>
                    <a:lnTo>
                      <a:pt x="308" y="124"/>
                    </a:lnTo>
                    <a:lnTo>
                      <a:pt x="310" y="120"/>
                    </a:lnTo>
                    <a:lnTo>
                      <a:pt x="314" y="118"/>
                    </a:lnTo>
                    <a:lnTo>
                      <a:pt x="314" y="122"/>
                    </a:lnTo>
                    <a:lnTo>
                      <a:pt x="310" y="124"/>
                    </a:lnTo>
                    <a:lnTo>
                      <a:pt x="304" y="134"/>
                    </a:lnTo>
                    <a:lnTo>
                      <a:pt x="300" y="134"/>
                    </a:lnTo>
                    <a:lnTo>
                      <a:pt x="300" y="130"/>
                    </a:lnTo>
                    <a:close/>
                    <a:moveTo>
                      <a:pt x="280" y="156"/>
                    </a:moveTo>
                    <a:lnTo>
                      <a:pt x="290" y="144"/>
                    </a:lnTo>
                    <a:lnTo>
                      <a:pt x="290" y="146"/>
                    </a:lnTo>
                    <a:lnTo>
                      <a:pt x="292" y="144"/>
                    </a:lnTo>
                    <a:lnTo>
                      <a:pt x="292" y="148"/>
                    </a:lnTo>
                    <a:lnTo>
                      <a:pt x="284" y="160"/>
                    </a:lnTo>
                    <a:lnTo>
                      <a:pt x="280" y="160"/>
                    </a:lnTo>
                    <a:lnTo>
                      <a:pt x="280" y="156"/>
                    </a:lnTo>
                    <a:close/>
                    <a:moveTo>
                      <a:pt x="256" y="180"/>
                    </a:moveTo>
                    <a:lnTo>
                      <a:pt x="266" y="170"/>
                    </a:lnTo>
                    <a:lnTo>
                      <a:pt x="270" y="170"/>
                    </a:lnTo>
                    <a:lnTo>
                      <a:pt x="270" y="174"/>
                    </a:lnTo>
                    <a:lnTo>
                      <a:pt x="260" y="184"/>
                    </a:lnTo>
                    <a:lnTo>
                      <a:pt x="256" y="184"/>
                    </a:lnTo>
                    <a:lnTo>
                      <a:pt x="256" y="180"/>
                    </a:lnTo>
                    <a:close/>
                    <a:moveTo>
                      <a:pt x="230" y="202"/>
                    </a:moveTo>
                    <a:lnTo>
                      <a:pt x="242" y="194"/>
                    </a:lnTo>
                    <a:lnTo>
                      <a:pt x="246" y="194"/>
                    </a:lnTo>
                    <a:lnTo>
                      <a:pt x="246" y="196"/>
                    </a:lnTo>
                    <a:lnTo>
                      <a:pt x="234" y="206"/>
                    </a:lnTo>
                    <a:lnTo>
                      <a:pt x="230" y="204"/>
                    </a:lnTo>
                    <a:lnTo>
                      <a:pt x="230" y="202"/>
                    </a:lnTo>
                    <a:close/>
                    <a:moveTo>
                      <a:pt x="206" y="222"/>
                    </a:moveTo>
                    <a:lnTo>
                      <a:pt x="216" y="214"/>
                    </a:lnTo>
                    <a:lnTo>
                      <a:pt x="220" y="214"/>
                    </a:lnTo>
                    <a:lnTo>
                      <a:pt x="220" y="218"/>
                    </a:lnTo>
                    <a:lnTo>
                      <a:pt x="208" y="228"/>
                    </a:lnTo>
                    <a:lnTo>
                      <a:pt x="204" y="226"/>
                    </a:lnTo>
                    <a:lnTo>
                      <a:pt x="206" y="222"/>
                    </a:lnTo>
                    <a:close/>
                    <a:moveTo>
                      <a:pt x="178" y="244"/>
                    </a:moveTo>
                    <a:lnTo>
                      <a:pt x="190" y="234"/>
                    </a:lnTo>
                    <a:lnTo>
                      <a:pt x="194" y="236"/>
                    </a:lnTo>
                    <a:lnTo>
                      <a:pt x="194" y="240"/>
                    </a:lnTo>
                    <a:lnTo>
                      <a:pt x="182" y="248"/>
                    </a:lnTo>
                    <a:lnTo>
                      <a:pt x="178" y="248"/>
                    </a:lnTo>
                    <a:lnTo>
                      <a:pt x="178" y="244"/>
                    </a:lnTo>
                    <a:close/>
                    <a:moveTo>
                      <a:pt x="150" y="262"/>
                    </a:moveTo>
                    <a:lnTo>
                      <a:pt x="162" y="254"/>
                    </a:lnTo>
                    <a:lnTo>
                      <a:pt x="166" y="256"/>
                    </a:lnTo>
                    <a:lnTo>
                      <a:pt x="166" y="258"/>
                    </a:lnTo>
                    <a:lnTo>
                      <a:pt x="154" y="266"/>
                    </a:lnTo>
                    <a:lnTo>
                      <a:pt x="150" y="266"/>
                    </a:lnTo>
                    <a:lnTo>
                      <a:pt x="150" y="262"/>
                    </a:lnTo>
                    <a:close/>
                    <a:moveTo>
                      <a:pt x="124" y="280"/>
                    </a:moveTo>
                    <a:lnTo>
                      <a:pt x="134" y="272"/>
                    </a:lnTo>
                    <a:lnTo>
                      <a:pt x="138" y="274"/>
                    </a:lnTo>
                    <a:lnTo>
                      <a:pt x="138" y="276"/>
                    </a:lnTo>
                    <a:lnTo>
                      <a:pt x="124" y="284"/>
                    </a:lnTo>
                    <a:lnTo>
                      <a:pt x="122" y="284"/>
                    </a:lnTo>
                    <a:lnTo>
                      <a:pt x="124" y="280"/>
                    </a:lnTo>
                    <a:close/>
                    <a:moveTo>
                      <a:pt x="94" y="296"/>
                    </a:moveTo>
                    <a:lnTo>
                      <a:pt x="106" y="288"/>
                    </a:lnTo>
                    <a:lnTo>
                      <a:pt x="108" y="290"/>
                    </a:lnTo>
                    <a:lnTo>
                      <a:pt x="108" y="294"/>
                    </a:lnTo>
                    <a:lnTo>
                      <a:pt x="96" y="300"/>
                    </a:lnTo>
                    <a:lnTo>
                      <a:pt x="92" y="300"/>
                    </a:lnTo>
                    <a:lnTo>
                      <a:pt x="94" y="296"/>
                    </a:lnTo>
                    <a:close/>
                    <a:moveTo>
                      <a:pt x="62" y="312"/>
                    </a:moveTo>
                    <a:lnTo>
                      <a:pt x="76" y="304"/>
                    </a:lnTo>
                    <a:lnTo>
                      <a:pt x="80" y="306"/>
                    </a:lnTo>
                    <a:lnTo>
                      <a:pt x="80" y="310"/>
                    </a:lnTo>
                    <a:lnTo>
                      <a:pt x="66" y="316"/>
                    </a:lnTo>
                    <a:lnTo>
                      <a:pt x="62" y="314"/>
                    </a:lnTo>
                    <a:lnTo>
                      <a:pt x="62" y="312"/>
                    </a:lnTo>
                    <a:close/>
                    <a:moveTo>
                      <a:pt x="34" y="324"/>
                    </a:moveTo>
                    <a:lnTo>
                      <a:pt x="46" y="320"/>
                    </a:lnTo>
                    <a:lnTo>
                      <a:pt x="50" y="320"/>
                    </a:lnTo>
                    <a:lnTo>
                      <a:pt x="48" y="324"/>
                    </a:lnTo>
                    <a:lnTo>
                      <a:pt x="34" y="328"/>
                    </a:lnTo>
                    <a:lnTo>
                      <a:pt x="32" y="328"/>
                    </a:lnTo>
                    <a:lnTo>
                      <a:pt x="34" y="324"/>
                    </a:lnTo>
                    <a:close/>
                    <a:moveTo>
                      <a:pt x="2" y="338"/>
                    </a:moveTo>
                    <a:lnTo>
                      <a:pt x="16" y="332"/>
                    </a:lnTo>
                    <a:lnTo>
                      <a:pt x="18" y="334"/>
                    </a:lnTo>
                    <a:lnTo>
                      <a:pt x="18" y="338"/>
                    </a:lnTo>
                    <a:lnTo>
                      <a:pt x="4" y="342"/>
                    </a:lnTo>
                    <a:lnTo>
                      <a:pt x="0" y="340"/>
                    </a:lnTo>
                    <a:lnTo>
                      <a:pt x="2" y="33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" name="Freeform 18"/>
              <p:cNvSpPr>
                <a:spLocks noEditPoints="1"/>
              </p:cNvSpPr>
              <p:nvPr/>
            </p:nvSpPr>
            <p:spPr bwMode="auto">
              <a:xfrm>
                <a:off x="4206875" y="2628900"/>
                <a:ext cx="346075" cy="704850"/>
              </a:xfrm>
              <a:custGeom>
                <a:avLst/>
                <a:gdLst>
                  <a:gd name="T0" fmla="*/ 0 w 218"/>
                  <a:gd name="T1" fmla="*/ 6 h 444"/>
                  <a:gd name="T2" fmla="*/ 4 w 218"/>
                  <a:gd name="T3" fmla="*/ 0 h 444"/>
                  <a:gd name="T4" fmla="*/ 16 w 218"/>
                  <a:gd name="T5" fmla="*/ 12 h 444"/>
                  <a:gd name="T6" fmla="*/ 38 w 218"/>
                  <a:gd name="T7" fmla="*/ 32 h 444"/>
                  <a:gd name="T8" fmla="*/ 28 w 218"/>
                  <a:gd name="T9" fmla="*/ 22 h 444"/>
                  <a:gd name="T10" fmla="*/ 42 w 218"/>
                  <a:gd name="T11" fmla="*/ 30 h 444"/>
                  <a:gd name="T12" fmla="*/ 38 w 218"/>
                  <a:gd name="T13" fmla="*/ 32 h 444"/>
                  <a:gd name="T14" fmla="*/ 54 w 218"/>
                  <a:gd name="T15" fmla="*/ 46 h 444"/>
                  <a:gd name="T16" fmla="*/ 56 w 218"/>
                  <a:gd name="T17" fmla="*/ 42 h 444"/>
                  <a:gd name="T18" fmla="*/ 68 w 218"/>
                  <a:gd name="T19" fmla="*/ 54 h 444"/>
                  <a:gd name="T20" fmla="*/ 90 w 218"/>
                  <a:gd name="T21" fmla="*/ 78 h 444"/>
                  <a:gd name="T22" fmla="*/ 80 w 218"/>
                  <a:gd name="T23" fmla="*/ 64 h 444"/>
                  <a:gd name="T24" fmla="*/ 92 w 218"/>
                  <a:gd name="T25" fmla="*/ 76 h 444"/>
                  <a:gd name="T26" fmla="*/ 90 w 218"/>
                  <a:gd name="T27" fmla="*/ 78 h 444"/>
                  <a:gd name="T28" fmla="*/ 102 w 218"/>
                  <a:gd name="T29" fmla="*/ 92 h 444"/>
                  <a:gd name="T30" fmla="*/ 106 w 218"/>
                  <a:gd name="T31" fmla="*/ 88 h 444"/>
                  <a:gd name="T32" fmla="*/ 116 w 218"/>
                  <a:gd name="T33" fmla="*/ 104 h 444"/>
                  <a:gd name="T34" fmla="*/ 134 w 218"/>
                  <a:gd name="T35" fmla="*/ 128 h 444"/>
                  <a:gd name="T36" fmla="*/ 124 w 218"/>
                  <a:gd name="T37" fmla="*/ 118 h 444"/>
                  <a:gd name="T38" fmla="*/ 128 w 218"/>
                  <a:gd name="T39" fmla="*/ 114 h 444"/>
                  <a:gd name="T40" fmla="*/ 136 w 218"/>
                  <a:gd name="T41" fmla="*/ 126 h 444"/>
                  <a:gd name="T42" fmla="*/ 134 w 218"/>
                  <a:gd name="T43" fmla="*/ 128 h 444"/>
                  <a:gd name="T44" fmla="*/ 148 w 218"/>
                  <a:gd name="T45" fmla="*/ 148 h 444"/>
                  <a:gd name="T46" fmla="*/ 144 w 218"/>
                  <a:gd name="T47" fmla="*/ 140 h 444"/>
                  <a:gd name="T48" fmla="*/ 152 w 218"/>
                  <a:gd name="T49" fmla="*/ 148 h 444"/>
                  <a:gd name="T50" fmla="*/ 156 w 218"/>
                  <a:gd name="T51" fmla="*/ 158 h 444"/>
                  <a:gd name="T52" fmla="*/ 170 w 218"/>
                  <a:gd name="T53" fmla="*/ 184 h 444"/>
                  <a:gd name="T54" fmla="*/ 162 w 218"/>
                  <a:gd name="T55" fmla="*/ 172 h 444"/>
                  <a:gd name="T56" fmla="*/ 166 w 218"/>
                  <a:gd name="T57" fmla="*/ 168 h 444"/>
                  <a:gd name="T58" fmla="*/ 174 w 218"/>
                  <a:gd name="T59" fmla="*/ 182 h 444"/>
                  <a:gd name="T60" fmla="*/ 170 w 218"/>
                  <a:gd name="T61" fmla="*/ 184 h 444"/>
                  <a:gd name="T62" fmla="*/ 178 w 218"/>
                  <a:gd name="T63" fmla="*/ 202 h 444"/>
                  <a:gd name="T64" fmla="*/ 182 w 218"/>
                  <a:gd name="T65" fmla="*/ 200 h 444"/>
                  <a:gd name="T66" fmla="*/ 186 w 218"/>
                  <a:gd name="T67" fmla="*/ 216 h 444"/>
                  <a:gd name="T68" fmla="*/ 196 w 218"/>
                  <a:gd name="T69" fmla="*/ 246 h 444"/>
                  <a:gd name="T70" fmla="*/ 192 w 218"/>
                  <a:gd name="T71" fmla="*/ 228 h 444"/>
                  <a:gd name="T72" fmla="*/ 200 w 218"/>
                  <a:gd name="T73" fmla="*/ 244 h 444"/>
                  <a:gd name="T74" fmla="*/ 196 w 218"/>
                  <a:gd name="T75" fmla="*/ 246 h 444"/>
                  <a:gd name="T76" fmla="*/ 204 w 218"/>
                  <a:gd name="T77" fmla="*/ 274 h 444"/>
                  <a:gd name="T78" fmla="*/ 204 w 218"/>
                  <a:gd name="T79" fmla="*/ 260 h 444"/>
                  <a:gd name="T80" fmla="*/ 210 w 218"/>
                  <a:gd name="T81" fmla="*/ 272 h 444"/>
                  <a:gd name="T82" fmla="*/ 208 w 218"/>
                  <a:gd name="T83" fmla="*/ 280 h 444"/>
                  <a:gd name="T84" fmla="*/ 212 w 218"/>
                  <a:gd name="T85" fmla="*/ 310 h 444"/>
                  <a:gd name="T86" fmla="*/ 208 w 218"/>
                  <a:gd name="T87" fmla="*/ 296 h 444"/>
                  <a:gd name="T88" fmla="*/ 214 w 218"/>
                  <a:gd name="T89" fmla="*/ 294 h 444"/>
                  <a:gd name="T90" fmla="*/ 216 w 218"/>
                  <a:gd name="T91" fmla="*/ 308 h 444"/>
                  <a:gd name="T92" fmla="*/ 212 w 218"/>
                  <a:gd name="T93" fmla="*/ 310 h 444"/>
                  <a:gd name="T94" fmla="*/ 214 w 218"/>
                  <a:gd name="T95" fmla="*/ 328 h 444"/>
                  <a:gd name="T96" fmla="*/ 218 w 218"/>
                  <a:gd name="T97" fmla="*/ 328 h 444"/>
                  <a:gd name="T98" fmla="*/ 216 w 218"/>
                  <a:gd name="T99" fmla="*/ 344 h 444"/>
                  <a:gd name="T100" fmla="*/ 214 w 218"/>
                  <a:gd name="T101" fmla="*/ 376 h 444"/>
                  <a:gd name="T102" fmla="*/ 216 w 218"/>
                  <a:gd name="T103" fmla="*/ 360 h 444"/>
                  <a:gd name="T104" fmla="*/ 218 w 218"/>
                  <a:gd name="T105" fmla="*/ 378 h 444"/>
                  <a:gd name="T106" fmla="*/ 214 w 218"/>
                  <a:gd name="T107" fmla="*/ 376 h 444"/>
                  <a:gd name="T108" fmla="*/ 210 w 218"/>
                  <a:gd name="T109" fmla="*/ 406 h 444"/>
                  <a:gd name="T110" fmla="*/ 214 w 218"/>
                  <a:gd name="T111" fmla="*/ 394 h 444"/>
                  <a:gd name="T112" fmla="*/ 214 w 218"/>
                  <a:gd name="T113" fmla="*/ 408 h 444"/>
                  <a:gd name="T114" fmla="*/ 212 w 218"/>
                  <a:gd name="T115" fmla="*/ 412 h 444"/>
                  <a:gd name="T116" fmla="*/ 202 w 218"/>
                  <a:gd name="T117" fmla="*/ 442 h 444"/>
                  <a:gd name="T118" fmla="*/ 204 w 218"/>
                  <a:gd name="T119" fmla="*/ 428 h 444"/>
                  <a:gd name="T120" fmla="*/ 210 w 218"/>
                  <a:gd name="T121" fmla="*/ 430 h 444"/>
                  <a:gd name="T122" fmla="*/ 206 w 218"/>
                  <a:gd name="T123" fmla="*/ 442 h 444"/>
                  <a:gd name="T124" fmla="*/ 202 w 218"/>
                  <a:gd name="T125" fmla="*/ 442 h 4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8" h="444">
                    <a:moveTo>
                      <a:pt x="12" y="14"/>
                    </a:moveTo>
                    <a:lnTo>
                      <a:pt x="0" y="6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6" y="8"/>
                    </a:lnTo>
                    <a:lnTo>
                      <a:pt x="16" y="12"/>
                    </a:lnTo>
                    <a:lnTo>
                      <a:pt x="12" y="14"/>
                    </a:lnTo>
                    <a:close/>
                    <a:moveTo>
                      <a:pt x="38" y="32"/>
                    </a:moveTo>
                    <a:lnTo>
                      <a:pt x="28" y="24"/>
                    </a:lnTo>
                    <a:lnTo>
                      <a:pt x="28" y="22"/>
                    </a:lnTo>
                    <a:lnTo>
                      <a:pt x="30" y="20"/>
                    </a:lnTo>
                    <a:lnTo>
                      <a:pt x="42" y="30"/>
                    </a:lnTo>
                    <a:lnTo>
                      <a:pt x="44" y="32"/>
                    </a:lnTo>
                    <a:lnTo>
                      <a:pt x="38" y="32"/>
                    </a:lnTo>
                    <a:close/>
                    <a:moveTo>
                      <a:pt x="64" y="56"/>
                    </a:moveTo>
                    <a:lnTo>
                      <a:pt x="54" y="46"/>
                    </a:lnTo>
                    <a:lnTo>
                      <a:pt x="54" y="42"/>
                    </a:lnTo>
                    <a:lnTo>
                      <a:pt x="56" y="42"/>
                    </a:lnTo>
                    <a:lnTo>
                      <a:pt x="68" y="50"/>
                    </a:lnTo>
                    <a:lnTo>
                      <a:pt x="68" y="54"/>
                    </a:lnTo>
                    <a:lnTo>
                      <a:pt x="64" y="56"/>
                    </a:lnTo>
                    <a:close/>
                    <a:moveTo>
                      <a:pt x="90" y="78"/>
                    </a:moveTo>
                    <a:lnTo>
                      <a:pt x="80" y="68"/>
                    </a:lnTo>
                    <a:lnTo>
                      <a:pt x="80" y="64"/>
                    </a:lnTo>
                    <a:lnTo>
                      <a:pt x="82" y="64"/>
                    </a:lnTo>
                    <a:lnTo>
                      <a:pt x="92" y="76"/>
                    </a:lnTo>
                    <a:lnTo>
                      <a:pt x="92" y="78"/>
                    </a:lnTo>
                    <a:lnTo>
                      <a:pt x="90" y="78"/>
                    </a:lnTo>
                    <a:close/>
                    <a:moveTo>
                      <a:pt x="112" y="104"/>
                    </a:moveTo>
                    <a:lnTo>
                      <a:pt x="102" y="92"/>
                    </a:lnTo>
                    <a:lnTo>
                      <a:pt x="102" y="88"/>
                    </a:lnTo>
                    <a:lnTo>
                      <a:pt x="106" y="88"/>
                    </a:lnTo>
                    <a:lnTo>
                      <a:pt x="116" y="100"/>
                    </a:lnTo>
                    <a:lnTo>
                      <a:pt x="116" y="104"/>
                    </a:lnTo>
                    <a:lnTo>
                      <a:pt x="112" y="104"/>
                    </a:lnTo>
                    <a:close/>
                    <a:moveTo>
                      <a:pt x="134" y="128"/>
                    </a:moveTo>
                    <a:lnTo>
                      <a:pt x="132" y="126"/>
                    </a:lnTo>
                    <a:lnTo>
                      <a:pt x="124" y="118"/>
                    </a:lnTo>
                    <a:lnTo>
                      <a:pt x="124" y="112"/>
                    </a:lnTo>
                    <a:lnTo>
                      <a:pt x="128" y="114"/>
                    </a:lnTo>
                    <a:lnTo>
                      <a:pt x="134" y="124"/>
                    </a:lnTo>
                    <a:lnTo>
                      <a:pt x="136" y="126"/>
                    </a:lnTo>
                    <a:lnTo>
                      <a:pt x="136" y="130"/>
                    </a:lnTo>
                    <a:lnTo>
                      <a:pt x="134" y="128"/>
                    </a:lnTo>
                    <a:close/>
                    <a:moveTo>
                      <a:pt x="152" y="156"/>
                    </a:moveTo>
                    <a:lnTo>
                      <a:pt x="148" y="148"/>
                    </a:lnTo>
                    <a:lnTo>
                      <a:pt x="144" y="144"/>
                    </a:lnTo>
                    <a:lnTo>
                      <a:pt x="144" y="140"/>
                    </a:lnTo>
                    <a:lnTo>
                      <a:pt x="148" y="140"/>
                    </a:lnTo>
                    <a:lnTo>
                      <a:pt x="152" y="148"/>
                    </a:lnTo>
                    <a:lnTo>
                      <a:pt x="156" y="154"/>
                    </a:lnTo>
                    <a:lnTo>
                      <a:pt x="156" y="158"/>
                    </a:lnTo>
                    <a:lnTo>
                      <a:pt x="152" y="156"/>
                    </a:lnTo>
                    <a:close/>
                    <a:moveTo>
                      <a:pt x="170" y="184"/>
                    </a:moveTo>
                    <a:lnTo>
                      <a:pt x="162" y="174"/>
                    </a:lnTo>
                    <a:lnTo>
                      <a:pt x="162" y="172"/>
                    </a:lnTo>
                    <a:lnTo>
                      <a:pt x="162" y="168"/>
                    </a:lnTo>
                    <a:lnTo>
                      <a:pt x="166" y="168"/>
                    </a:lnTo>
                    <a:lnTo>
                      <a:pt x="168" y="172"/>
                    </a:lnTo>
                    <a:lnTo>
                      <a:pt x="174" y="182"/>
                    </a:lnTo>
                    <a:lnTo>
                      <a:pt x="172" y="184"/>
                    </a:lnTo>
                    <a:lnTo>
                      <a:pt x="170" y="184"/>
                    </a:lnTo>
                    <a:close/>
                    <a:moveTo>
                      <a:pt x="184" y="214"/>
                    </a:moveTo>
                    <a:lnTo>
                      <a:pt x="178" y="202"/>
                    </a:lnTo>
                    <a:lnTo>
                      <a:pt x="178" y="198"/>
                    </a:lnTo>
                    <a:lnTo>
                      <a:pt x="182" y="200"/>
                    </a:lnTo>
                    <a:lnTo>
                      <a:pt x="188" y="212"/>
                    </a:lnTo>
                    <a:lnTo>
                      <a:pt x="186" y="216"/>
                    </a:lnTo>
                    <a:lnTo>
                      <a:pt x="184" y="214"/>
                    </a:lnTo>
                    <a:close/>
                    <a:moveTo>
                      <a:pt x="196" y="246"/>
                    </a:moveTo>
                    <a:lnTo>
                      <a:pt x="192" y="232"/>
                    </a:lnTo>
                    <a:lnTo>
                      <a:pt x="192" y="228"/>
                    </a:lnTo>
                    <a:lnTo>
                      <a:pt x="196" y="230"/>
                    </a:lnTo>
                    <a:lnTo>
                      <a:pt x="200" y="244"/>
                    </a:lnTo>
                    <a:lnTo>
                      <a:pt x="198" y="246"/>
                    </a:lnTo>
                    <a:lnTo>
                      <a:pt x="196" y="246"/>
                    </a:lnTo>
                    <a:close/>
                    <a:moveTo>
                      <a:pt x="204" y="278"/>
                    </a:moveTo>
                    <a:lnTo>
                      <a:pt x="204" y="274"/>
                    </a:lnTo>
                    <a:lnTo>
                      <a:pt x="202" y="264"/>
                    </a:lnTo>
                    <a:lnTo>
                      <a:pt x="204" y="260"/>
                    </a:lnTo>
                    <a:lnTo>
                      <a:pt x="206" y="262"/>
                    </a:lnTo>
                    <a:lnTo>
                      <a:pt x="210" y="272"/>
                    </a:lnTo>
                    <a:lnTo>
                      <a:pt x="210" y="276"/>
                    </a:lnTo>
                    <a:lnTo>
                      <a:pt x="208" y="280"/>
                    </a:lnTo>
                    <a:lnTo>
                      <a:pt x="204" y="278"/>
                    </a:lnTo>
                    <a:close/>
                    <a:moveTo>
                      <a:pt x="212" y="310"/>
                    </a:moveTo>
                    <a:lnTo>
                      <a:pt x="210" y="300"/>
                    </a:lnTo>
                    <a:lnTo>
                      <a:pt x="208" y="296"/>
                    </a:lnTo>
                    <a:lnTo>
                      <a:pt x="212" y="292"/>
                    </a:lnTo>
                    <a:lnTo>
                      <a:pt x="214" y="294"/>
                    </a:lnTo>
                    <a:lnTo>
                      <a:pt x="214" y="300"/>
                    </a:lnTo>
                    <a:lnTo>
                      <a:pt x="216" y="308"/>
                    </a:lnTo>
                    <a:lnTo>
                      <a:pt x="214" y="312"/>
                    </a:lnTo>
                    <a:lnTo>
                      <a:pt x="212" y="310"/>
                    </a:lnTo>
                    <a:close/>
                    <a:moveTo>
                      <a:pt x="214" y="344"/>
                    </a:moveTo>
                    <a:lnTo>
                      <a:pt x="214" y="328"/>
                    </a:lnTo>
                    <a:lnTo>
                      <a:pt x="214" y="326"/>
                    </a:lnTo>
                    <a:lnTo>
                      <a:pt x="218" y="328"/>
                    </a:lnTo>
                    <a:lnTo>
                      <a:pt x="218" y="344"/>
                    </a:lnTo>
                    <a:lnTo>
                      <a:pt x="216" y="344"/>
                    </a:lnTo>
                    <a:lnTo>
                      <a:pt x="214" y="344"/>
                    </a:lnTo>
                    <a:close/>
                    <a:moveTo>
                      <a:pt x="214" y="376"/>
                    </a:moveTo>
                    <a:lnTo>
                      <a:pt x="214" y="362"/>
                    </a:lnTo>
                    <a:lnTo>
                      <a:pt x="216" y="360"/>
                    </a:lnTo>
                    <a:lnTo>
                      <a:pt x="218" y="362"/>
                    </a:lnTo>
                    <a:lnTo>
                      <a:pt x="218" y="378"/>
                    </a:lnTo>
                    <a:lnTo>
                      <a:pt x="214" y="378"/>
                    </a:lnTo>
                    <a:lnTo>
                      <a:pt x="214" y="376"/>
                    </a:lnTo>
                    <a:close/>
                    <a:moveTo>
                      <a:pt x="210" y="410"/>
                    </a:moveTo>
                    <a:lnTo>
                      <a:pt x="210" y="406"/>
                    </a:lnTo>
                    <a:lnTo>
                      <a:pt x="212" y="396"/>
                    </a:lnTo>
                    <a:lnTo>
                      <a:pt x="214" y="394"/>
                    </a:lnTo>
                    <a:lnTo>
                      <a:pt x="216" y="396"/>
                    </a:lnTo>
                    <a:lnTo>
                      <a:pt x="214" y="408"/>
                    </a:lnTo>
                    <a:lnTo>
                      <a:pt x="214" y="410"/>
                    </a:lnTo>
                    <a:lnTo>
                      <a:pt x="212" y="412"/>
                    </a:lnTo>
                    <a:lnTo>
                      <a:pt x="210" y="410"/>
                    </a:lnTo>
                    <a:close/>
                    <a:moveTo>
                      <a:pt x="202" y="442"/>
                    </a:moveTo>
                    <a:lnTo>
                      <a:pt x="204" y="432"/>
                    </a:lnTo>
                    <a:lnTo>
                      <a:pt x="204" y="428"/>
                    </a:lnTo>
                    <a:lnTo>
                      <a:pt x="208" y="426"/>
                    </a:lnTo>
                    <a:lnTo>
                      <a:pt x="210" y="430"/>
                    </a:lnTo>
                    <a:lnTo>
                      <a:pt x="210" y="434"/>
                    </a:lnTo>
                    <a:lnTo>
                      <a:pt x="206" y="442"/>
                    </a:lnTo>
                    <a:lnTo>
                      <a:pt x="204" y="444"/>
                    </a:lnTo>
                    <a:lnTo>
                      <a:pt x="202" y="442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" name="Freeform 19"/>
              <p:cNvSpPr>
                <a:spLocks noEditPoints="1"/>
              </p:cNvSpPr>
              <p:nvPr/>
            </p:nvSpPr>
            <p:spPr bwMode="auto">
              <a:xfrm>
                <a:off x="3302000" y="2352675"/>
                <a:ext cx="885825" cy="266700"/>
              </a:xfrm>
              <a:custGeom>
                <a:avLst/>
                <a:gdLst>
                  <a:gd name="T0" fmla="*/ 0 w 558"/>
                  <a:gd name="T1" fmla="*/ 2 h 168"/>
                  <a:gd name="T2" fmla="*/ 20 w 558"/>
                  <a:gd name="T3" fmla="*/ 2 h 168"/>
                  <a:gd name="T4" fmla="*/ 36 w 558"/>
                  <a:gd name="T5" fmla="*/ 6 h 168"/>
                  <a:gd name="T6" fmla="*/ 50 w 558"/>
                  <a:gd name="T7" fmla="*/ 2 h 168"/>
                  <a:gd name="T8" fmla="*/ 82 w 558"/>
                  <a:gd name="T9" fmla="*/ 10 h 168"/>
                  <a:gd name="T10" fmla="*/ 66 w 558"/>
                  <a:gd name="T11" fmla="*/ 6 h 168"/>
                  <a:gd name="T12" fmla="*/ 84 w 558"/>
                  <a:gd name="T13" fmla="*/ 4 h 168"/>
                  <a:gd name="T14" fmla="*/ 118 w 558"/>
                  <a:gd name="T15" fmla="*/ 14 h 168"/>
                  <a:gd name="T16" fmla="*/ 100 w 558"/>
                  <a:gd name="T17" fmla="*/ 10 h 168"/>
                  <a:gd name="T18" fmla="*/ 118 w 558"/>
                  <a:gd name="T19" fmla="*/ 10 h 168"/>
                  <a:gd name="T20" fmla="*/ 150 w 558"/>
                  <a:gd name="T21" fmla="*/ 20 h 168"/>
                  <a:gd name="T22" fmla="*/ 136 w 558"/>
                  <a:gd name="T23" fmla="*/ 12 h 168"/>
                  <a:gd name="T24" fmla="*/ 150 w 558"/>
                  <a:gd name="T25" fmla="*/ 20 h 168"/>
                  <a:gd name="T26" fmla="*/ 166 w 558"/>
                  <a:gd name="T27" fmla="*/ 20 h 168"/>
                  <a:gd name="T28" fmla="*/ 186 w 558"/>
                  <a:gd name="T29" fmla="*/ 22 h 168"/>
                  <a:gd name="T30" fmla="*/ 202 w 558"/>
                  <a:gd name="T31" fmla="*/ 28 h 168"/>
                  <a:gd name="T32" fmla="*/ 216 w 558"/>
                  <a:gd name="T33" fmla="*/ 26 h 168"/>
                  <a:gd name="T34" fmla="*/ 248 w 558"/>
                  <a:gd name="T35" fmla="*/ 38 h 168"/>
                  <a:gd name="T36" fmla="*/ 234 w 558"/>
                  <a:gd name="T37" fmla="*/ 30 h 168"/>
                  <a:gd name="T38" fmla="*/ 248 w 558"/>
                  <a:gd name="T39" fmla="*/ 38 h 168"/>
                  <a:gd name="T40" fmla="*/ 268 w 558"/>
                  <a:gd name="T41" fmla="*/ 44 h 168"/>
                  <a:gd name="T42" fmla="*/ 272 w 558"/>
                  <a:gd name="T43" fmla="*/ 38 h 168"/>
                  <a:gd name="T44" fmla="*/ 280 w 558"/>
                  <a:gd name="T45" fmla="*/ 48 h 168"/>
                  <a:gd name="T46" fmla="*/ 298 w 558"/>
                  <a:gd name="T47" fmla="*/ 52 h 168"/>
                  <a:gd name="T48" fmla="*/ 310 w 558"/>
                  <a:gd name="T49" fmla="*/ 50 h 168"/>
                  <a:gd name="T50" fmla="*/ 314 w 558"/>
                  <a:gd name="T51" fmla="*/ 56 h 168"/>
                  <a:gd name="T52" fmla="*/ 332 w 558"/>
                  <a:gd name="T53" fmla="*/ 62 h 168"/>
                  <a:gd name="T54" fmla="*/ 346 w 558"/>
                  <a:gd name="T55" fmla="*/ 62 h 168"/>
                  <a:gd name="T56" fmla="*/ 376 w 558"/>
                  <a:gd name="T57" fmla="*/ 78 h 168"/>
                  <a:gd name="T58" fmla="*/ 364 w 558"/>
                  <a:gd name="T59" fmla="*/ 68 h 168"/>
                  <a:gd name="T60" fmla="*/ 376 w 558"/>
                  <a:gd name="T61" fmla="*/ 78 h 168"/>
                  <a:gd name="T62" fmla="*/ 394 w 558"/>
                  <a:gd name="T63" fmla="*/ 82 h 168"/>
                  <a:gd name="T64" fmla="*/ 412 w 558"/>
                  <a:gd name="T65" fmla="*/ 90 h 168"/>
                  <a:gd name="T66" fmla="*/ 426 w 558"/>
                  <a:gd name="T67" fmla="*/ 98 h 168"/>
                  <a:gd name="T68" fmla="*/ 440 w 558"/>
                  <a:gd name="T69" fmla="*/ 100 h 168"/>
                  <a:gd name="T70" fmla="*/ 468 w 558"/>
                  <a:gd name="T71" fmla="*/ 118 h 168"/>
                  <a:gd name="T72" fmla="*/ 458 w 558"/>
                  <a:gd name="T73" fmla="*/ 108 h 168"/>
                  <a:gd name="T74" fmla="*/ 468 w 558"/>
                  <a:gd name="T75" fmla="*/ 118 h 168"/>
                  <a:gd name="T76" fmla="*/ 484 w 558"/>
                  <a:gd name="T77" fmla="*/ 124 h 168"/>
                  <a:gd name="T78" fmla="*/ 500 w 558"/>
                  <a:gd name="T79" fmla="*/ 132 h 168"/>
                  <a:gd name="T80" fmla="*/ 514 w 558"/>
                  <a:gd name="T81" fmla="*/ 144 h 168"/>
                  <a:gd name="T82" fmla="*/ 530 w 558"/>
                  <a:gd name="T83" fmla="*/ 146 h 168"/>
                  <a:gd name="T84" fmla="*/ 554 w 558"/>
                  <a:gd name="T85" fmla="*/ 168 h 168"/>
                  <a:gd name="T86" fmla="*/ 546 w 558"/>
                  <a:gd name="T87" fmla="*/ 156 h 168"/>
                  <a:gd name="T88" fmla="*/ 554 w 558"/>
                  <a:gd name="T89" fmla="*/ 168 h 1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558" h="168">
                    <a:moveTo>
                      <a:pt x="16" y="4"/>
                    </a:moveTo>
                    <a:lnTo>
                      <a:pt x="4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8" y="0"/>
                    </a:lnTo>
                    <a:lnTo>
                      <a:pt x="20" y="2"/>
                    </a:lnTo>
                    <a:lnTo>
                      <a:pt x="16" y="4"/>
                    </a:lnTo>
                    <a:close/>
                    <a:moveTo>
                      <a:pt x="50" y="6"/>
                    </a:moveTo>
                    <a:lnTo>
                      <a:pt x="36" y="6"/>
                    </a:lnTo>
                    <a:lnTo>
                      <a:pt x="34" y="2"/>
                    </a:lnTo>
                    <a:lnTo>
                      <a:pt x="36" y="2"/>
                    </a:lnTo>
                    <a:lnTo>
                      <a:pt x="50" y="2"/>
                    </a:lnTo>
                    <a:lnTo>
                      <a:pt x="52" y="4"/>
                    </a:lnTo>
                    <a:lnTo>
                      <a:pt x="50" y="6"/>
                    </a:lnTo>
                    <a:close/>
                    <a:moveTo>
                      <a:pt x="82" y="10"/>
                    </a:moveTo>
                    <a:lnTo>
                      <a:pt x="72" y="10"/>
                    </a:lnTo>
                    <a:lnTo>
                      <a:pt x="70" y="8"/>
                    </a:lnTo>
                    <a:lnTo>
                      <a:pt x="66" y="6"/>
                    </a:lnTo>
                    <a:lnTo>
                      <a:pt x="70" y="2"/>
                    </a:lnTo>
                    <a:lnTo>
                      <a:pt x="72" y="4"/>
                    </a:lnTo>
                    <a:lnTo>
                      <a:pt x="84" y="4"/>
                    </a:lnTo>
                    <a:lnTo>
                      <a:pt x="86" y="8"/>
                    </a:lnTo>
                    <a:lnTo>
                      <a:pt x="82" y="10"/>
                    </a:lnTo>
                    <a:close/>
                    <a:moveTo>
                      <a:pt x="118" y="14"/>
                    </a:moveTo>
                    <a:lnTo>
                      <a:pt x="112" y="12"/>
                    </a:lnTo>
                    <a:lnTo>
                      <a:pt x="102" y="12"/>
                    </a:lnTo>
                    <a:lnTo>
                      <a:pt x="100" y="10"/>
                    </a:lnTo>
                    <a:lnTo>
                      <a:pt x="102" y="8"/>
                    </a:lnTo>
                    <a:lnTo>
                      <a:pt x="114" y="8"/>
                    </a:lnTo>
                    <a:lnTo>
                      <a:pt x="118" y="10"/>
                    </a:lnTo>
                    <a:lnTo>
                      <a:pt x="118" y="12"/>
                    </a:lnTo>
                    <a:lnTo>
                      <a:pt x="118" y="14"/>
                    </a:lnTo>
                    <a:close/>
                    <a:moveTo>
                      <a:pt x="150" y="20"/>
                    </a:moveTo>
                    <a:lnTo>
                      <a:pt x="136" y="16"/>
                    </a:lnTo>
                    <a:lnTo>
                      <a:pt x="134" y="14"/>
                    </a:lnTo>
                    <a:lnTo>
                      <a:pt x="136" y="12"/>
                    </a:lnTo>
                    <a:lnTo>
                      <a:pt x="150" y="14"/>
                    </a:lnTo>
                    <a:lnTo>
                      <a:pt x="154" y="16"/>
                    </a:lnTo>
                    <a:lnTo>
                      <a:pt x="150" y="20"/>
                    </a:lnTo>
                    <a:close/>
                    <a:moveTo>
                      <a:pt x="182" y="24"/>
                    </a:moveTo>
                    <a:lnTo>
                      <a:pt x="170" y="22"/>
                    </a:lnTo>
                    <a:lnTo>
                      <a:pt x="166" y="20"/>
                    </a:lnTo>
                    <a:lnTo>
                      <a:pt x="170" y="18"/>
                    </a:lnTo>
                    <a:lnTo>
                      <a:pt x="184" y="20"/>
                    </a:lnTo>
                    <a:lnTo>
                      <a:pt x="186" y="22"/>
                    </a:lnTo>
                    <a:lnTo>
                      <a:pt x="182" y="24"/>
                    </a:lnTo>
                    <a:close/>
                    <a:moveTo>
                      <a:pt x="216" y="30"/>
                    </a:moveTo>
                    <a:lnTo>
                      <a:pt x="202" y="28"/>
                    </a:lnTo>
                    <a:lnTo>
                      <a:pt x="200" y="26"/>
                    </a:lnTo>
                    <a:lnTo>
                      <a:pt x="202" y="22"/>
                    </a:lnTo>
                    <a:lnTo>
                      <a:pt x="216" y="26"/>
                    </a:lnTo>
                    <a:lnTo>
                      <a:pt x="218" y="30"/>
                    </a:lnTo>
                    <a:lnTo>
                      <a:pt x="216" y="30"/>
                    </a:lnTo>
                    <a:close/>
                    <a:moveTo>
                      <a:pt x="248" y="38"/>
                    </a:moveTo>
                    <a:lnTo>
                      <a:pt x="234" y="36"/>
                    </a:lnTo>
                    <a:lnTo>
                      <a:pt x="234" y="32"/>
                    </a:lnTo>
                    <a:lnTo>
                      <a:pt x="234" y="30"/>
                    </a:lnTo>
                    <a:lnTo>
                      <a:pt x="250" y="34"/>
                    </a:lnTo>
                    <a:lnTo>
                      <a:pt x="252" y="38"/>
                    </a:lnTo>
                    <a:lnTo>
                      <a:pt x="248" y="38"/>
                    </a:lnTo>
                    <a:close/>
                    <a:moveTo>
                      <a:pt x="280" y="48"/>
                    </a:moveTo>
                    <a:lnTo>
                      <a:pt x="270" y="44"/>
                    </a:lnTo>
                    <a:lnTo>
                      <a:pt x="268" y="44"/>
                    </a:lnTo>
                    <a:lnTo>
                      <a:pt x="266" y="40"/>
                    </a:lnTo>
                    <a:lnTo>
                      <a:pt x="268" y="38"/>
                    </a:lnTo>
                    <a:lnTo>
                      <a:pt x="272" y="38"/>
                    </a:lnTo>
                    <a:lnTo>
                      <a:pt x="282" y="42"/>
                    </a:lnTo>
                    <a:lnTo>
                      <a:pt x="284" y="46"/>
                    </a:lnTo>
                    <a:lnTo>
                      <a:pt x="280" y="48"/>
                    </a:lnTo>
                    <a:close/>
                    <a:moveTo>
                      <a:pt x="314" y="56"/>
                    </a:moveTo>
                    <a:lnTo>
                      <a:pt x="308" y="56"/>
                    </a:lnTo>
                    <a:lnTo>
                      <a:pt x="298" y="52"/>
                    </a:lnTo>
                    <a:lnTo>
                      <a:pt x="296" y="48"/>
                    </a:lnTo>
                    <a:lnTo>
                      <a:pt x="300" y="48"/>
                    </a:lnTo>
                    <a:lnTo>
                      <a:pt x="310" y="50"/>
                    </a:lnTo>
                    <a:lnTo>
                      <a:pt x="314" y="52"/>
                    </a:lnTo>
                    <a:lnTo>
                      <a:pt x="316" y="56"/>
                    </a:lnTo>
                    <a:lnTo>
                      <a:pt x="314" y="56"/>
                    </a:lnTo>
                    <a:close/>
                    <a:moveTo>
                      <a:pt x="344" y="66"/>
                    </a:moveTo>
                    <a:lnTo>
                      <a:pt x="344" y="66"/>
                    </a:lnTo>
                    <a:lnTo>
                      <a:pt x="332" y="62"/>
                    </a:lnTo>
                    <a:lnTo>
                      <a:pt x="330" y="58"/>
                    </a:lnTo>
                    <a:lnTo>
                      <a:pt x="332" y="56"/>
                    </a:lnTo>
                    <a:lnTo>
                      <a:pt x="346" y="62"/>
                    </a:lnTo>
                    <a:lnTo>
                      <a:pt x="348" y="66"/>
                    </a:lnTo>
                    <a:lnTo>
                      <a:pt x="344" y="66"/>
                    </a:lnTo>
                    <a:close/>
                    <a:moveTo>
                      <a:pt x="376" y="78"/>
                    </a:moveTo>
                    <a:lnTo>
                      <a:pt x="362" y="74"/>
                    </a:lnTo>
                    <a:lnTo>
                      <a:pt x="362" y="70"/>
                    </a:lnTo>
                    <a:lnTo>
                      <a:pt x="364" y="68"/>
                    </a:lnTo>
                    <a:lnTo>
                      <a:pt x="378" y="74"/>
                    </a:lnTo>
                    <a:lnTo>
                      <a:pt x="380" y="76"/>
                    </a:lnTo>
                    <a:lnTo>
                      <a:pt x="376" y="78"/>
                    </a:lnTo>
                    <a:close/>
                    <a:moveTo>
                      <a:pt x="408" y="90"/>
                    </a:moveTo>
                    <a:lnTo>
                      <a:pt x="394" y="84"/>
                    </a:lnTo>
                    <a:lnTo>
                      <a:pt x="394" y="82"/>
                    </a:lnTo>
                    <a:lnTo>
                      <a:pt x="396" y="80"/>
                    </a:lnTo>
                    <a:lnTo>
                      <a:pt x="410" y="86"/>
                    </a:lnTo>
                    <a:lnTo>
                      <a:pt x="412" y="90"/>
                    </a:lnTo>
                    <a:lnTo>
                      <a:pt x="408" y="90"/>
                    </a:lnTo>
                    <a:close/>
                    <a:moveTo>
                      <a:pt x="438" y="104"/>
                    </a:moveTo>
                    <a:lnTo>
                      <a:pt x="426" y="98"/>
                    </a:lnTo>
                    <a:lnTo>
                      <a:pt x="424" y="94"/>
                    </a:lnTo>
                    <a:lnTo>
                      <a:pt x="428" y="92"/>
                    </a:lnTo>
                    <a:lnTo>
                      <a:pt x="440" y="100"/>
                    </a:lnTo>
                    <a:lnTo>
                      <a:pt x="442" y="102"/>
                    </a:lnTo>
                    <a:lnTo>
                      <a:pt x="438" y="104"/>
                    </a:lnTo>
                    <a:close/>
                    <a:moveTo>
                      <a:pt x="468" y="118"/>
                    </a:moveTo>
                    <a:lnTo>
                      <a:pt x="456" y="110"/>
                    </a:lnTo>
                    <a:lnTo>
                      <a:pt x="456" y="110"/>
                    </a:lnTo>
                    <a:lnTo>
                      <a:pt x="458" y="108"/>
                    </a:lnTo>
                    <a:lnTo>
                      <a:pt x="470" y="114"/>
                    </a:lnTo>
                    <a:lnTo>
                      <a:pt x="472" y="118"/>
                    </a:lnTo>
                    <a:lnTo>
                      <a:pt x="468" y="118"/>
                    </a:lnTo>
                    <a:close/>
                    <a:moveTo>
                      <a:pt x="498" y="134"/>
                    </a:moveTo>
                    <a:lnTo>
                      <a:pt x="486" y="128"/>
                    </a:lnTo>
                    <a:lnTo>
                      <a:pt x="484" y="124"/>
                    </a:lnTo>
                    <a:lnTo>
                      <a:pt x="488" y="122"/>
                    </a:lnTo>
                    <a:lnTo>
                      <a:pt x="500" y="128"/>
                    </a:lnTo>
                    <a:lnTo>
                      <a:pt x="500" y="132"/>
                    </a:lnTo>
                    <a:lnTo>
                      <a:pt x="498" y="134"/>
                    </a:lnTo>
                    <a:close/>
                    <a:moveTo>
                      <a:pt x="526" y="150"/>
                    </a:moveTo>
                    <a:lnTo>
                      <a:pt x="514" y="144"/>
                    </a:lnTo>
                    <a:lnTo>
                      <a:pt x="514" y="140"/>
                    </a:lnTo>
                    <a:lnTo>
                      <a:pt x="518" y="138"/>
                    </a:lnTo>
                    <a:lnTo>
                      <a:pt x="530" y="146"/>
                    </a:lnTo>
                    <a:lnTo>
                      <a:pt x="530" y="150"/>
                    </a:lnTo>
                    <a:lnTo>
                      <a:pt x="526" y="150"/>
                    </a:lnTo>
                    <a:close/>
                    <a:moveTo>
                      <a:pt x="554" y="168"/>
                    </a:moveTo>
                    <a:lnTo>
                      <a:pt x="544" y="160"/>
                    </a:lnTo>
                    <a:lnTo>
                      <a:pt x="544" y="156"/>
                    </a:lnTo>
                    <a:lnTo>
                      <a:pt x="546" y="156"/>
                    </a:lnTo>
                    <a:lnTo>
                      <a:pt x="558" y="164"/>
                    </a:lnTo>
                    <a:lnTo>
                      <a:pt x="558" y="168"/>
                    </a:lnTo>
                    <a:lnTo>
                      <a:pt x="554" y="168"/>
                    </a:lnTo>
                    <a:close/>
                  </a:path>
                </a:pathLst>
              </a:custGeom>
              <a:solidFill>
                <a:srgbClr val="44927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" name="Rectangle 20"/>
              <p:cNvSpPr>
                <a:spLocks noChangeArrowheads="1"/>
              </p:cNvSpPr>
              <p:nvPr/>
            </p:nvSpPr>
            <p:spPr bwMode="auto">
              <a:xfrm>
                <a:off x="3714750" y="307657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" name="Rectangle 21"/>
              <p:cNvSpPr>
                <a:spLocks noChangeArrowheads="1"/>
              </p:cNvSpPr>
              <p:nvPr/>
            </p:nvSpPr>
            <p:spPr bwMode="auto">
              <a:xfrm>
                <a:off x="3714750" y="307657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" name="Rectangle 22"/>
              <p:cNvSpPr>
                <a:spLocks noChangeArrowheads="1"/>
              </p:cNvSpPr>
              <p:nvPr/>
            </p:nvSpPr>
            <p:spPr bwMode="auto">
              <a:xfrm>
                <a:off x="2597150" y="2743200"/>
                <a:ext cx="400050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" name="Rectangle 23"/>
              <p:cNvSpPr>
                <a:spLocks noChangeArrowheads="1"/>
              </p:cNvSpPr>
              <p:nvPr/>
            </p:nvSpPr>
            <p:spPr bwMode="auto">
              <a:xfrm>
                <a:off x="2597150" y="2743200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" name="Rectangle 24"/>
              <p:cNvSpPr>
                <a:spLocks noChangeArrowheads="1"/>
              </p:cNvSpPr>
              <p:nvPr/>
            </p:nvSpPr>
            <p:spPr bwMode="auto">
              <a:xfrm>
                <a:off x="2320925" y="257492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" name="Rectangle 25"/>
              <p:cNvSpPr>
                <a:spLocks noChangeArrowheads="1"/>
              </p:cNvSpPr>
              <p:nvPr/>
            </p:nvSpPr>
            <p:spPr bwMode="auto">
              <a:xfrm>
                <a:off x="2320925" y="25749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" name="Rectangle 28"/>
              <p:cNvSpPr>
                <a:spLocks noChangeArrowheads="1"/>
              </p:cNvSpPr>
              <p:nvPr/>
            </p:nvSpPr>
            <p:spPr bwMode="auto">
              <a:xfrm>
                <a:off x="2987675" y="307657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" name="Rectangle 29"/>
              <p:cNvSpPr>
                <a:spLocks noChangeArrowheads="1"/>
              </p:cNvSpPr>
              <p:nvPr/>
            </p:nvSpPr>
            <p:spPr bwMode="auto">
              <a:xfrm>
                <a:off x="2987675" y="307657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" name="Rectangle 30"/>
              <p:cNvSpPr>
                <a:spLocks noChangeArrowheads="1"/>
              </p:cNvSpPr>
              <p:nvPr/>
            </p:nvSpPr>
            <p:spPr bwMode="auto">
              <a:xfrm>
                <a:off x="2727325" y="3006725"/>
                <a:ext cx="403225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" name="Rectangle 31"/>
              <p:cNvSpPr>
                <a:spLocks noChangeArrowheads="1"/>
              </p:cNvSpPr>
              <p:nvPr/>
            </p:nvSpPr>
            <p:spPr bwMode="auto">
              <a:xfrm>
                <a:off x="2727325" y="30067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4" name="Rectangle 32"/>
              <p:cNvSpPr>
                <a:spLocks noChangeArrowheads="1"/>
              </p:cNvSpPr>
              <p:nvPr/>
            </p:nvSpPr>
            <p:spPr bwMode="auto">
              <a:xfrm>
                <a:off x="2765425" y="2463800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5" name="Rectangle 33"/>
              <p:cNvSpPr>
                <a:spLocks noChangeArrowheads="1"/>
              </p:cNvSpPr>
              <p:nvPr/>
            </p:nvSpPr>
            <p:spPr bwMode="auto">
              <a:xfrm>
                <a:off x="2765425" y="2463800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6" name="Rectangle 34"/>
              <p:cNvSpPr>
                <a:spLocks noChangeArrowheads="1"/>
              </p:cNvSpPr>
              <p:nvPr/>
            </p:nvSpPr>
            <p:spPr bwMode="auto">
              <a:xfrm>
                <a:off x="2152650" y="2965450"/>
                <a:ext cx="400050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7" name="Rectangle 35"/>
              <p:cNvSpPr>
                <a:spLocks noChangeArrowheads="1"/>
              </p:cNvSpPr>
              <p:nvPr/>
            </p:nvSpPr>
            <p:spPr bwMode="auto">
              <a:xfrm>
                <a:off x="2152650" y="2965450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8" name="Rectangle 36"/>
              <p:cNvSpPr>
                <a:spLocks noChangeArrowheads="1"/>
              </p:cNvSpPr>
              <p:nvPr/>
            </p:nvSpPr>
            <p:spPr bwMode="auto">
              <a:xfrm>
                <a:off x="3155950" y="3244850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5" name="Rectangle 37"/>
              <p:cNvSpPr>
                <a:spLocks noChangeArrowheads="1"/>
              </p:cNvSpPr>
              <p:nvPr/>
            </p:nvSpPr>
            <p:spPr bwMode="auto">
              <a:xfrm>
                <a:off x="3155950" y="3244850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6" name="Rectangle 38"/>
              <p:cNvSpPr>
                <a:spLocks noChangeArrowheads="1"/>
              </p:cNvSpPr>
              <p:nvPr/>
            </p:nvSpPr>
            <p:spPr bwMode="auto">
              <a:xfrm>
                <a:off x="3267075" y="3022600"/>
                <a:ext cx="403225" cy="1968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7" name="Rectangle 39"/>
              <p:cNvSpPr>
                <a:spLocks noChangeArrowheads="1"/>
              </p:cNvSpPr>
              <p:nvPr/>
            </p:nvSpPr>
            <p:spPr bwMode="auto">
              <a:xfrm>
                <a:off x="3267075" y="3022600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8" name="Rectangle 40"/>
              <p:cNvSpPr>
                <a:spLocks noChangeArrowheads="1"/>
              </p:cNvSpPr>
              <p:nvPr/>
            </p:nvSpPr>
            <p:spPr bwMode="auto">
              <a:xfrm>
                <a:off x="2632075" y="3105150"/>
                <a:ext cx="406400" cy="1968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9" name="Rectangle 41"/>
              <p:cNvSpPr>
                <a:spLocks noChangeArrowheads="1"/>
              </p:cNvSpPr>
              <p:nvPr/>
            </p:nvSpPr>
            <p:spPr bwMode="auto">
              <a:xfrm>
                <a:off x="2632075" y="3105150"/>
                <a:ext cx="40640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0" name="Rectangle 42"/>
              <p:cNvSpPr>
                <a:spLocks noChangeArrowheads="1"/>
              </p:cNvSpPr>
              <p:nvPr/>
            </p:nvSpPr>
            <p:spPr bwMode="auto">
              <a:xfrm>
                <a:off x="2708275" y="3413125"/>
                <a:ext cx="403225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1" name="Rectangle 43"/>
              <p:cNvSpPr>
                <a:spLocks noChangeArrowheads="1"/>
              </p:cNvSpPr>
              <p:nvPr/>
            </p:nvSpPr>
            <p:spPr bwMode="auto">
              <a:xfrm>
                <a:off x="2708275" y="34131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2" name="Rectangle 44"/>
              <p:cNvSpPr>
                <a:spLocks noChangeArrowheads="1"/>
              </p:cNvSpPr>
              <p:nvPr/>
            </p:nvSpPr>
            <p:spPr bwMode="auto">
              <a:xfrm>
                <a:off x="3321050" y="3413125"/>
                <a:ext cx="406400" cy="1968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3" name="Rectangle 45"/>
              <p:cNvSpPr>
                <a:spLocks noChangeArrowheads="1"/>
              </p:cNvSpPr>
              <p:nvPr/>
            </p:nvSpPr>
            <p:spPr bwMode="auto">
              <a:xfrm>
                <a:off x="3321050" y="3413125"/>
                <a:ext cx="40640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4" name="Rectangle 46"/>
              <p:cNvSpPr>
                <a:spLocks noChangeArrowheads="1"/>
              </p:cNvSpPr>
              <p:nvPr/>
            </p:nvSpPr>
            <p:spPr bwMode="auto">
              <a:xfrm>
                <a:off x="3937000" y="3413125"/>
                <a:ext cx="400050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5" name="Rectangle 47"/>
              <p:cNvSpPr>
                <a:spLocks noChangeArrowheads="1"/>
              </p:cNvSpPr>
              <p:nvPr/>
            </p:nvSpPr>
            <p:spPr bwMode="auto">
              <a:xfrm>
                <a:off x="3937000" y="3413125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6" name="Rectangle 48"/>
              <p:cNvSpPr>
                <a:spLocks noChangeArrowheads="1"/>
              </p:cNvSpPr>
              <p:nvPr/>
            </p:nvSpPr>
            <p:spPr bwMode="auto">
              <a:xfrm>
                <a:off x="2819400" y="3692525"/>
                <a:ext cx="403225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7" name="Rectangle 49"/>
              <p:cNvSpPr>
                <a:spLocks noChangeArrowheads="1"/>
              </p:cNvSpPr>
              <p:nvPr/>
            </p:nvSpPr>
            <p:spPr bwMode="auto">
              <a:xfrm>
                <a:off x="2819400" y="36925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8" name="Rectangle 50"/>
              <p:cNvSpPr>
                <a:spLocks noChangeArrowheads="1"/>
              </p:cNvSpPr>
              <p:nvPr/>
            </p:nvSpPr>
            <p:spPr bwMode="auto">
              <a:xfrm>
                <a:off x="3448050" y="3749675"/>
                <a:ext cx="400050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9" name="Rectangle 51"/>
              <p:cNvSpPr>
                <a:spLocks noChangeArrowheads="1"/>
              </p:cNvSpPr>
              <p:nvPr/>
            </p:nvSpPr>
            <p:spPr bwMode="auto">
              <a:xfrm>
                <a:off x="3448050" y="3749675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0" name="Rectangle 52"/>
              <p:cNvSpPr>
                <a:spLocks noChangeArrowheads="1"/>
              </p:cNvSpPr>
              <p:nvPr/>
            </p:nvSpPr>
            <p:spPr bwMode="auto">
              <a:xfrm>
                <a:off x="3603625" y="279717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1" name="Rectangle 53"/>
              <p:cNvSpPr>
                <a:spLocks noChangeArrowheads="1"/>
              </p:cNvSpPr>
              <p:nvPr/>
            </p:nvSpPr>
            <p:spPr bwMode="auto">
              <a:xfrm>
                <a:off x="3603625" y="279717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2" name="Rectangle 54"/>
              <p:cNvSpPr>
                <a:spLocks noChangeArrowheads="1"/>
              </p:cNvSpPr>
              <p:nvPr/>
            </p:nvSpPr>
            <p:spPr bwMode="auto">
              <a:xfrm>
                <a:off x="3825875" y="2743200"/>
                <a:ext cx="400050" cy="1968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3" name="Rectangle 55"/>
              <p:cNvSpPr>
                <a:spLocks noChangeArrowheads="1"/>
              </p:cNvSpPr>
              <p:nvPr/>
            </p:nvSpPr>
            <p:spPr bwMode="auto">
              <a:xfrm>
                <a:off x="3825875" y="2743200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4" name="Rectangle 56"/>
              <p:cNvSpPr>
                <a:spLocks noChangeArrowheads="1"/>
              </p:cNvSpPr>
              <p:nvPr/>
            </p:nvSpPr>
            <p:spPr bwMode="auto">
              <a:xfrm>
                <a:off x="3603625" y="2463800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5" name="Rectangle 57"/>
              <p:cNvSpPr>
                <a:spLocks noChangeArrowheads="1"/>
              </p:cNvSpPr>
              <p:nvPr/>
            </p:nvSpPr>
            <p:spPr bwMode="auto">
              <a:xfrm>
                <a:off x="3603625" y="2463800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6" name="Rectangle 58"/>
              <p:cNvSpPr>
                <a:spLocks noChangeArrowheads="1"/>
              </p:cNvSpPr>
              <p:nvPr/>
            </p:nvSpPr>
            <p:spPr bwMode="auto">
              <a:xfrm>
                <a:off x="3063875" y="2613025"/>
                <a:ext cx="400050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7" name="Rectangle 59"/>
              <p:cNvSpPr>
                <a:spLocks noChangeArrowheads="1"/>
              </p:cNvSpPr>
              <p:nvPr/>
            </p:nvSpPr>
            <p:spPr bwMode="auto">
              <a:xfrm>
                <a:off x="3063875" y="2613025"/>
                <a:ext cx="400050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8" name="Rectangle 60"/>
              <p:cNvSpPr>
                <a:spLocks noChangeArrowheads="1"/>
              </p:cNvSpPr>
              <p:nvPr/>
            </p:nvSpPr>
            <p:spPr bwMode="auto">
              <a:xfrm>
                <a:off x="5219700" y="352742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9" name="Rectangle 61"/>
              <p:cNvSpPr>
                <a:spLocks noChangeArrowheads="1"/>
              </p:cNvSpPr>
              <p:nvPr/>
            </p:nvSpPr>
            <p:spPr bwMode="auto">
              <a:xfrm>
                <a:off x="5219700" y="35274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0" name="Rectangle 62"/>
              <p:cNvSpPr>
                <a:spLocks noChangeArrowheads="1"/>
              </p:cNvSpPr>
              <p:nvPr/>
            </p:nvSpPr>
            <p:spPr bwMode="auto">
              <a:xfrm>
                <a:off x="5832475" y="3022600"/>
                <a:ext cx="403225" cy="1968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1" name="Rectangle 63"/>
              <p:cNvSpPr>
                <a:spLocks noChangeArrowheads="1"/>
              </p:cNvSpPr>
              <p:nvPr/>
            </p:nvSpPr>
            <p:spPr bwMode="auto">
              <a:xfrm>
                <a:off x="5832475" y="3022600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2" name="Rectangle 64"/>
              <p:cNvSpPr>
                <a:spLocks noChangeArrowheads="1"/>
              </p:cNvSpPr>
              <p:nvPr/>
            </p:nvSpPr>
            <p:spPr bwMode="auto">
              <a:xfrm>
                <a:off x="5276850" y="3133725"/>
                <a:ext cx="403225" cy="196850"/>
              </a:xfrm>
              <a:prstGeom prst="rect">
                <a:avLst/>
              </a:prstGeom>
              <a:solidFill>
                <a:srgbClr val="69A8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3" name="Rectangle 65"/>
              <p:cNvSpPr>
                <a:spLocks noChangeArrowheads="1"/>
              </p:cNvSpPr>
              <p:nvPr/>
            </p:nvSpPr>
            <p:spPr bwMode="auto">
              <a:xfrm>
                <a:off x="5276850" y="31337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4" name="Rectangle 66"/>
              <p:cNvSpPr>
                <a:spLocks noChangeArrowheads="1"/>
              </p:cNvSpPr>
              <p:nvPr/>
            </p:nvSpPr>
            <p:spPr bwMode="auto">
              <a:xfrm>
                <a:off x="5724525" y="4029075"/>
                <a:ext cx="400050" cy="1936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5" name="Rectangle 67"/>
              <p:cNvSpPr>
                <a:spLocks noChangeArrowheads="1"/>
              </p:cNvSpPr>
              <p:nvPr/>
            </p:nvSpPr>
            <p:spPr bwMode="auto">
              <a:xfrm>
                <a:off x="5724525" y="4029075"/>
                <a:ext cx="400050" cy="193675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6" name="Rectangle 68"/>
              <p:cNvSpPr>
                <a:spLocks noChangeArrowheads="1"/>
              </p:cNvSpPr>
              <p:nvPr/>
            </p:nvSpPr>
            <p:spPr bwMode="auto">
              <a:xfrm>
                <a:off x="6057900" y="3692525"/>
                <a:ext cx="403225" cy="196850"/>
              </a:xfrm>
              <a:prstGeom prst="rect">
                <a:avLst/>
              </a:prstGeom>
              <a:solidFill>
                <a:srgbClr val="CEE3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7" name="Rectangle 69"/>
              <p:cNvSpPr>
                <a:spLocks noChangeArrowheads="1"/>
              </p:cNvSpPr>
              <p:nvPr/>
            </p:nvSpPr>
            <p:spPr bwMode="auto">
              <a:xfrm>
                <a:off x="6057900" y="3692525"/>
                <a:ext cx="403225" cy="196850"/>
              </a:xfrm>
              <a:prstGeom prst="rect">
                <a:avLst/>
              </a:prstGeom>
              <a:noFill/>
              <a:ln w="6">
                <a:solidFill>
                  <a:srgbClr val="44927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8" name="Freeform 70"/>
              <p:cNvSpPr>
                <a:spLocks noEditPoints="1"/>
              </p:cNvSpPr>
              <p:nvPr/>
            </p:nvSpPr>
            <p:spPr bwMode="auto">
              <a:xfrm>
                <a:off x="4022725" y="2936875"/>
                <a:ext cx="1254125" cy="323850"/>
              </a:xfrm>
              <a:custGeom>
                <a:avLst/>
                <a:gdLst>
                  <a:gd name="T0" fmla="*/ 790 w 790"/>
                  <a:gd name="T1" fmla="*/ 186 h 204"/>
                  <a:gd name="T2" fmla="*/ 752 w 790"/>
                  <a:gd name="T3" fmla="*/ 168 h 204"/>
                  <a:gd name="T4" fmla="*/ 6 w 790"/>
                  <a:gd name="T5" fmla="*/ 10 h 204"/>
                  <a:gd name="T6" fmla="*/ 14 w 790"/>
                  <a:gd name="T7" fmla="*/ 26 h 204"/>
                  <a:gd name="T8" fmla="*/ 32 w 790"/>
                  <a:gd name="T9" fmla="*/ 42 h 204"/>
                  <a:gd name="T10" fmla="*/ 56 w 790"/>
                  <a:gd name="T11" fmla="*/ 60 h 204"/>
                  <a:gd name="T12" fmla="*/ 88 w 790"/>
                  <a:gd name="T13" fmla="*/ 76 h 204"/>
                  <a:gd name="T14" fmla="*/ 126 w 790"/>
                  <a:gd name="T15" fmla="*/ 92 h 204"/>
                  <a:gd name="T16" fmla="*/ 170 w 790"/>
                  <a:gd name="T17" fmla="*/ 106 h 204"/>
                  <a:gd name="T18" fmla="*/ 222 w 790"/>
                  <a:gd name="T19" fmla="*/ 120 h 204"/>
                  <a:gd name="T20" fmla="*/ 276 w 790"/>
                  <a:gd name="T21" fmla="*/ 132 h 204"/>
                  <a:gd name="T22" fmla="*/ 338 w 790"/>
                  <a:gd name="T23" fmla="*/ 144 h 204"/>
                  <a:gd name="T24" fmla="*/ 400 w 790"/>
                  <a:gd name="T25" fmla="*/ 156 h 204"/>
                  <a:gd name="T26" fmla="*/ 466 w 790"/>
                  <a:gd name="T27" fmla="*/ 164 h 204"/>
                  <a:gd name="T28" fmla="*/ 570 w 790"/>
                  <a:gd name="T29" fmla="*/ 176 h 204"/>
                  <a:gd name="T30" fmla="*/ 716 w 790"/>
                  <a:gd name="T31" fmla="*/ 184 h 204"/>
                  <a:gd name="T32" fmla="*/ 760 w 790"/>
                  <a:gd name="T33" fmla="*/ 184 h 204"/>
                  <a:gd name="T34" fmla="*/ 716 w 790"/>
                  <a:gd name="T35" fmla="*/ 188 h 204"/>
                  <a:gd name="T36" fmla="*/ 570 w 790"/>
                  <a:gd name="T37" fmla="*/ 180 h 204"/>
                  <a:gd name="T38" fmla="*/ 466 w 790"/>
                  <a:gd name="T39" fmla="*/ 168 h 204"/>
                  <a:gd name="T40" fmla="*/ 400 w 790"/>
                  <a:gd name="T41" fmla="*/ 160 h 204"/>
                  <a:gd name="T42" fmla="*/ 336 w 790"/>
                  <a:gd name="T43" fmla="*/ 150 h 204"/>
                  <a:gd name="T44" fmla="*/ 276 w 790"/>
                  <a:gd name="T45" fmla="*/ 138 h 204"/>
                  <a:gd name="T46" fmla="*/ 222 w 790"/>
                  <a:gd name="T47" fmla="*/ 124 h 204"/>
                  <a:gd name="T48" fmla="*/ 170 w 790"/>
                  <a:gd name="T49" fmla="*/ 110 h 204"/>
                  <a:gd name="T50" fmla="*/ 126 w 790"/>
                  <a:gd name="T51" fmla="*/ 96 h 204"/>
                  <a:gd name="T52" fmla="*/ 86 w 790"/>
                  <a:gd name="T53" fmla="*/ 80 h 204"/>
                  <a:gd name="T54" fmla="*/ 54 w 790"/>
                  <a:gd name="T55" fmla="*/ 64 h 204"/>
                  <a:gd name="T56" fmla="*/ 28 w 790"/>
                  <a:gd name="T57" fmla="*/ 48 h 204"/>
                  <a:gd name="T58" fmla="*/ 10 w 790"/>
                  <a:gd name="T59" fmla="*/ 30 h 204"/>
                  <a:gd name="T60" fmla="*/ 4 w 790"/>
                  <a:gd name="T61" fmla="*/ 20 h 204"/>
                  <a:gd name="T62" fmla="*/ 0 w 790"/>
                  <a:gd name="T63" fmla="*/ 2 h 204"/>
                  <a:gd name="T64" fmla="*/ 4 w 790"/>
                  <a:gd name="T65" fmla="*/ 2 h 2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90" h="204">
                    <a:moveTo>
                      <a:pt x="752" y="168"/>
                    </a:moveTo>
                    <a:lnTo>
                      <a:pt x="790" y="186"/>
                    </a:lnTo>
                    <a:lnTo>
                      <a:pt x="752" y="204"/>
                    </a:lnTo>
                    <a:lnTo>
                      <a:pt x="752" y="168"/>
                    </a:lnTo>
                    <a:close/>
                    <a:moveTo>
                      <a:pt x="4" y="2"/>
                    </a:moveTo>
                    <a:lnTo>
                      <a:pt x="6" y="10"/>
                    </a:lnTo>
                    <a:lnTo>
                      <a:pt x="10" y="18"/>
                    </a:lnTo>
                    <a:lnTo>
                      <a:pt x="14" y="26"/>
                    </a:lnTo>
                    <a:lnTo>
                      <a:pt x="22" y="34"/>
                    </a:lnTo>
                    <a:lnTo>
                      <a:pt x="32" y="42"/>
                    </a:lnTo>
                    <a:lnTo>
                      <a:pt x="44" y="52"/>
                    </a:lnTo>
                    <a:lnTo>
                      <a:pt x="56" y="60"/>
                    </a:lnTo>
                    <a:lnTo>
                      <a:pt x="72" y="68"/>
                    </a:lnTo>
                    <a:lnTo>
                      <a:pt x="88" y="76"/>
                    </a:lnTo>
                    <a:lnTo>
                      <a:pt x="108" y="84"/>
                    </a:lnTo>
                    <a:lnTo>
                      <a:pt x="126" y="92"/>
                    </a:lnTo>
                    <a:lnTo>
                      <a:pt x="148" y="98"/>
                    </a:lnTo>
                    <a:lnTo>
                      <a:pt x="170" y="106"/>
                    </a:lnTo>
                    <a:lnTo>
                      <a:pt x="196" y="114"/>
                    </a:lnTo>
                    <a:lnTo>
                      <a:pt x="222" y="120"/>
                    </a:lnTo>
                    <a:lnTo>
                      <a:pt x="250" y="126"/>
                    </a:lnTo>
                    <a:lnTo>
                      <a:pt x="276" y="132"/>
                    </a:lnTo>
                    <a:lnTo>
                      <a:pt x="306" y="140"/>
                    </a:lnTo>
                    <a:lnTo>
                      <a:pt x="338" y="144"/>
                    </a:lnTo>
                    <a:lnTo>
                      <a:pt x="368" y="150"/>
                    </a:lnTo>
                    <a:lnTo>
                      <a:pt x="400" y="156"/>
                    </a:lnTo>
                    <a:lnTo>
                      <a:pt x="434" y="160"/>
                    </a:lnTo>
                    <a:lnTo>
                      <a:pt x="466" y="164"/>
                    </a:lnTo>
                    <a:lnTo>
                      <a:pt x="500" y="168"/>
                    </a:lnTo>
                    <a:lnTo>
                      <a:pt x="570" y="176"/>
                    </a:lnTo>
                    <a:lnTo>
                      <a:pt x="642" y="180"/>
                    </a:lnTo>
                    <a:lnTo>
                      <a:pt x="716" y="184"/>
                    </a:lnTo>
                    <a:lnTo>
                      <a:pt x="758" y="184"/>
                    </a:lnTo>
                    <a:lnTo>
                      <a:pt x="760" y="184"/>
                    </a:lnTo>
                    <a:lnTo>
                      <a:pt x="758" y="188"/>
                    </a:lnTo>
                    <a:lnTo>
                      <a:pt x="716" y="188"/>
                    </a:lnTo>
                    <a:lnTo>
                      <a:pt x="642" y="184"/>
                    </a:lnTo>
                    <a:lnTo>
                      <a:pt x="570" y="180"/>
                    </a:lnTo>
                    <a:lnTo>
                      <a:pt x="500" y="174"/>
                    </a:lnTo>
                    <a:lnTo>
                      <a:pt x="466" y="168"/>
                    </a:lnTo>
                    <a:lnTo>
                      <a:pt x="432" y="164"/>
                    </a:lnTo>
                    <a:lnTo>
                      <a:pt x="400" y="160"/>
                    </a:lnTo>
                    <a:lnTo>
                      <a:pt x="366" y="154"/>
                    </a:lnTo>
                    <a:lnTo>
                      <a:pt x="336" y="150"/>
                    </a:lnTo>
                    <a:lnTo>
                      <a:pt x="306" y="144"/>
                    </a:lnTo>
                    <a:lnTo>
                      <a:pt x="276" y="138"/>
                    </a:lnTo>
                    <a:lnTo>
                      <a:pt x="248" y="132"/>
                    </a:lnTo>
                    <a:lnTo>
                      <a:pt x="222" y="124"/>
                    </a:lnTo>
                    <a:lnTo>
                      <a:pt x="196" y="118"/>
                    </a:lnTo>
                    <a:lnTo>
                      <a:pt x="170" y="110"/>
                    </a:lnTo>
                    <a:lnTo>
                      <a:pt x="146" y="104"/>
                    </a:lnTo>
                    <a:lnTo>
                      <a:pt x="126" y="96"/>
                    </a:lnTo>
                    <a:lnTo>
                      <a:pt x="106" y="88"/>
                    </a:lnTo>
                    <a:lnTo>
                      <a:pt x="86" y="80"/>
                    </a:lnTo>
                    <a:lnTo>
                      <a:pt x="70" y="72"/>
                    </a:lnTo>
                    <a:lnTo>
                      <a:pt x="54" y="64"/>
                    </a:lnTo>
                    <a:lnTo>
                      <a:pt x="40" y="56"/>
                    </a:lnTo>
                    <a:lnTo>
                      <a:pt x="28" y="48"/>
                    </a:lnTo>
                    <a:lnTo>
                      <a:pt x="20" y="38"/>
                    </a:lnTo>
                    <a:lnTo>
                      <a:pt x="10" y="30"/>
                    </a:lnTo>
                    <a:lnTo>
                      <a:pt x="4" y="22"/>
                    </a:lnTo>
                    <a:lnTo>
                      <a:pt x="4" y="20"/>
                    </a:lnTo>
                    <a:lnTo>
                      <a:pt x="2" y="1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9" name="Freeform 71"/>
              <p:cNvSpPr>
                <a:spLocks noEditPoints="1"/>
              </p:cNvSpPr>
              <p:nvPr/>
            </p:nvSpPr>
            <p:spPr bwMode="auto">
              <a:xfrm>
                <a:off x="3911600" y="3273425"/>
                <a:ext cx="1308100" cy="377825"/>
              </a:xfrm>
              <a:custGeom>
                <a:avLst/>
                <a:gdLst>
                  <a:gd name="T0" fmla="*/ 824 w 824"/>
                  <a:gd name="T1" fmla="*/ 222 h 238"/>
                  <a:gd name="T2" fmla="*/ 786 w 824"/>
                  <a:gd name="T3" fmla="*/ 202 h 238"/>
                  <a:gd name="T4" fmla="*/ 6 w 824"/>
                  <a:gd name="T5" fmla="*/ 12 h 238"/>
                  <a:gd name="T6" fmla="*/ 10 w 824"/>
                  <a:gd name="T7" fmla="*/ 20 h 238"/>
                  <a:gd name="T8" fmla="*/ 24 w 824"/>
                  <a:gd name="T9" fmla="*/ 42 h 238"/>
                  <a:gd name="T10" fmla="*/ 44 w 824"/>
                  <a:gd name="T11" fmla="*/ 62 h 238"/>
                  <a:gd name="T12" fmla="*/ 74 w 824"/>
                  <a:gd name="T13" fmla="*/ 80 h 238"/>
                  <a:gd name="T14" fmla="*/ 112 w 824"/>
                  <a:gd name="T15" fmla="*/ 98 h 238"/>
                  <a:gd name="T16" fmla="*/ 156 w 824"/>
                  <a:gd name="T17" fmla="*/ 116 h 238"/>
                  <a:gd name="T18" fmla="*/ 204 w 824"/>
                  <a:gd name="T19" fmla="*/ 132 h 238"/>
                  <a:gd name="T20" fmla="*/ 260 w 824"/>
                  <a:gd name="T21" fmla="*/ 150 h 238"/>
                  <a:gd name="T22" fmla="*/ 320 w 824"/>
                  <a:gd name="T23" fmla="*/ 164 h 238"/>
                  <a:gd name="T24" fmla="*/ 384 w 824"/>
                  <a:gd name="T25" fmla="*/ 176 h 238"/>
                  <a:gd name="T26" fmla="*/ 452 w 824"/>
                  <a:gd name="T27" fmla="*/ 190 h 238"/>
                  <a:gd name="T28" fmla="*/ 524 w 824"/>
                  <a:gd name="T29" fmla="*/ 200 h 238"/>
                  <a:gd name="T30" fmla="*/ 672 w 824"/>
                  <a:gd name="T31" fmla="*/ 212 h 238"/>
                  <a:gd name="T32" fmla="*/ 786 w 824"/>
                  <a:gd name="T33" fmla="*/ 218 h 238"/>
                  <a:gd name="T34" fmla="*/ 794 w 824"/>
                  <a:gd name="T35" fmla="*/ 222 h 238"/>
                  <a:gd name="T36" fmla="*/ 786 w 824"/>
                  <a:gd name="T37" fmla="*/ 222 h 238"/>
                  <a:gd name="T38" fmla="*/ 670 w 824"/>
                  <a:gd name="T39" fmla="*/ 218 h 238"/>
                  <a:gd name="T40" fmla="*/ 522 w 824"/>
                  <a:gd name="T41" fmla="*/ 204 h 238"/>
                  <a:gd name="T42" fmla="*/ 452 w 824"/>
                  <a:gd name="T43" fmla="*/ 194 h 238"/>
                  <a:gd name="T44" fmla="*/ 382 w 824"/>
                  <a:gd name="T45" fmla="*/ 182 h 238"/>
                  <a:gd name="T46" fmla="*/ 320 w 824"/>
                  <a:gd name="T47" fmla="*/ 168 h 238"/>
                  <a:gd name="T48" fmla="*/ 258 w 824"/>
                  <a:gd name="T49" fmla="*/ 154 h 238"/>
                  <a:gd name="T50" fmla="*/ 204 w 824"/>
                  <a:gd name="T51" fmla="*/ 138 h 238"/>
                  <a:gd name="T52" fmla="*/ 152 w 824"/>
                  <a:gd name="T53" fmla="*/ 122 h 238"/>
                  <a:gd name="T54" fmla="*/ 110 w 824"/>
                  <a:gd name="T55" fmla="*/ 104 h 238"/>
                  <a:gd name="T56" fmla="*/ 72 w 824"/>
                  <a:gd name="T57" fmla="*/ 84 h 238"/>
                  <a:gd name="T58" fmla="*/ 42 w 824"/>
                  <a:gd name="T59" fmla="*/ 64 h 238"/>
                  <a:gd name="T60" fmla="*/ 18 w 824"/>
                  <a:gd name="T61" fmla="*/ 44 h 238"/>
                  <a:gd name="T62" fmla="*/ 6 w 824"/>
                  <a:gd name="T63" fmla="*/ 24 h 238"/>
                  <a:gd name="T64" fmla="*/ 0 w 824"/>
                  <a:gd name="T65" fmla="*/ 12 h 238"/>
                  <a:gd name="T66" fmla="*/ 2 w 824"/>
                  <a:gd name="T67" fmla="*/ 0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824" h="238">
                    <a:moveTo>
                      <a:pt x="786" y="202"/>
                    </a:moveTo>
                    <a:lnTo>
                      <a:pt x="824" y="222"/>
                    </a:lnTo>
                    <a:lnTo>
                      <a:pt x="786" y="238"/>
                    </a:lnTo>
                    <a:lnTo>
                      <a:pt x="786" y="202"/>
                    </a:lnTo>
                    <a:close/>
                    <a:moveTo>
                      <a:pt x="6" y="0"/>
                    </a:moveTo>
                    <a:lnTo>
                      <a:pt x="6" y="12"/>
                    </a:lnTo>
                    <a:lnTo>
                      <a:pt x="6" y="10"/>
                    </a:lnTo>
                    <a:lnTo>
                      <a:pt x="10" y="20"/>
                    </a:lnTo>
                    <a:lnTo>
                      <a:pt x="16" y="30"/>
                    </a:lnTo>
                    <a:lnTo>
                      <a:pt x="24" y="42"/>
                    </a:lnTo>
                    <a:lnTo>
                      <a:pt x="34" y="52"/>
                    </a:lnTo>
                    <a:lnTo>
                      <a:pt x="44" y="62"/>
                    </a:lnTo>
                    <a:lnTo>
                      <a:pt x="58" y="70"/>
                    </a:lnTo>
                    <a:lnTo>
                      <a:pt x="74" y="80"/>
                    </a:lnTo>
                    <a:lnTo>
                      <a:pt x="92" y="88"/>
                    </a:lnTo>
                    <a:lnTo>
                      <a:pt x="112" y="98"/>
                    </a:lnTo>
                    <a:lnTo>
                      <a:pt x="134" y="108"/>
                    </a:lnTo>
                    <a:lnTo>
                      <a:pt x="156" y="116"/>
                    </a:lnTo>
                    <a:lnTo>
                      <a:pt x="178" y="124"/>
                    </a:lnTo>
                    <a:lnTo>
                      <a:pt x="204" y="132"/>
                    </a:lnTo>
                    <a:lnTo>
                      <a:pt x="232" y="142"/>
                    </a:lnTo>
                    <a:lnTo>
                      <a:pt x="260" y="150"/>
                    </a:lnTo>
                    <a:lnTo>
                      <a:pt x="290" y="158"/>
                    </a:lnTo>
                    <a:lnTo>
                      <a:pt x="320" y="164"/>
                    </a:lnTo>
                    <a:lnTo>
                      <a:pt x="352" y="170"/>
                    </a:lnTo>
                    <a:lnTo>
                      <a:pt x="384" y="176"/>
                    </a:lnTo>
                    <a:lnTo>
                      <a:pt x="418" y="184"/>
                    </a:lnTo>
                    <a:lnTo>
                      <a:pt x="452" y="190"/>
                    </a:lnTo>
                    <a:lnTo>
                      <a:pt x="488" y="194"/>
                    </a:lnTo>
                    <a:lnTo>
                      <a:pt x="524" y="200"/>
                    </a:lnTo>
                    <a:lnTo>
                      <a:pt x="596" y="208"/>
                    </a:lnTo>
                    <a:lnTo>
                      <a:pt x="672" y="212"/>
                    </a:lnTo>
                    <a:lnTo>
                      <a:pt x="746" y="216"/>
                    </a:lnTo>
                    <a:lnTo>
                      <a:pt x="786" y="218"/>
                    </a:lnTo>
                    <a:lnTo>
                      <a:pt x="792" y="218"/>
                    </a:lnTo>
                    <a:lnTo>
                      <a:pt x="794" y="222"/>
                    </a:lnTo>
                    <a:lnTo>
                      <a:pt x="792" y="222"/>
                    </a:lnTo>
                    <a:lnTo>
                      <a:pt x="786" y="222"/>
                    </a:lnTo>
                    <a:lnTo>
                      <a:pt x="746" y="222"/>
                    </a:lnTo>
                    <a:lnTo>
                      <a:pt x="670" y="218"/>
                    </a:lnTo>
                    <a:lnTo>
                      <a:pt x="594" y="212"/>
                    </a:lnTo>
                    <a:lnTo>
                      <a:pt x="522" y="204"/>
                    </a:lnTo>
                    <a:lnTo>
                      <a:pt x="486" y="200"/>
                    </a:lnTo>
                    <a:lnTo>
                      <a:pt x="452" y="194"/>
                    </a:lnTo>
                    <a:lnTo>
                      <a:pt x="418" y="188"/>
                    </a:lnTo>
                    <a:lnTo>
                      <a:pt x="382" y="182"/>
                    </a:lnTo>
                    <a:lnTo>
                      <a:pt x="350" y="176"/>
                    </a:lnTo>
                    <a:lnTo>
                      <a:pt x="320" y="168"/>
                    </a:lnTo>
                    <a:lnTo>
                      <a:pt x="288" y="162"/>
                    </a:lnTo>
                    <a:lnTo>
                      <a:pt x="258" y="154"/>
                    </a:lnTo>
                    <a:lnTo>
                      <a:pt x="232" y="146"/>
                    </a:lnTo>
                    <a:lnTo>
                      <a:pt x="204" y="138"/>
                    </a:lnTo>
                    <a:lnTo>
                      <a:pt x="178" y="130"/>
                    </a:lnTo>
                    <a:lnTo>
                      <a:pt x="152" y="122"/>
                    </a:lnTo>
                    <a:lnTo>
                      <a:pt x="132" y="112"/>
                    </a:lnTo>
                    <a:lnTo>
                      <a:pt x="110" y="104"/>
                    </a:lnTo>
                    <a:lnTo>
                      <a:pt x="90" y="94"/>
                    </a:lnTo>
                    <a:lnTo>
                      <a:pt x="72" y="84"/>
                    </a:lnTo>
                    <a:lnTo>
                      <a:pt x="56" y="74"/>
                    </a:lnTo>
                    <a:lnTo>
                      <a:pt x="42" y="64"/>
                    </a:lnTo>
                    <a:lnTo>
                      <a:pt x="30" y="54"/>
                    </a:lnTo>
                    <a:lnTo>
                      <a:pt x="18" y="44"/>
                    </a:lnTo>
                    <a:lnTo>
                      <a:pt x="10" y="34"/>
                    </a:lnTo>
                    <a:lnTo>
                      <a:pt x="6" y="24"/>
                    </a:lnTo>
                    <a:lnTo>
                      <a:pt x="6" y="22"/>
                    </a:lnTo>
                    <a:lnTo>
                      <a:pt x="0" y="12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0" name="Freeform 72"/>
              <p:cNvSpPr>
                <a:spLocks noEditPoints="1"/>
              </p:cNvSpPr>
              <p:nvPr/>
            </p:nvSpPr>
            <p:spPr bwMode="auto">
              <a:xfrm>
                <a:off x="4133850" y="3606800"/>
                <a:ext cx="1590675" cy="549275"/>
              </a:xfrm>
              <a:custGeom>
                <a:avLst/>
                <a:gdLst>
                  <a:gd name="T0" fmla="*/ 1002 w 1002"/>
                  <a:gd name="T1" fmla="*/ 326 h 346"/>
                  <a:gd name="T2" fmla="*/ 962 w 1002"/>
                  <a:gd name="T3" fmla="*/ 306 h 346"/>
                  <a:gd name="T4" fmla="*/ 6 w 1002"/>
                  <a:gd name="T5" fmla="*/ 10 h 346"/>
                  <a:gd name="T6" fmla="*/ 8 w 1002"/>
                  <a:gd name="T7" fmla="*/ 24 h 346"/>
                  <a:gd name="T8" fmla="*/ 14 w 1002"/>
                  <a:gd name="T9" fmla="*/ 38 h 346"/>
                  <a:gd name="T10" fmla="*/ 22 w 1002"/>
                  <a:gd name="T11" fmla="*/ 54 h 346"/>
                  <a:gd name="T12" fmla="*/ 32 w 1002"/>
                  <a:gd name="T13" fmla="*/ 68 h 346"/>
                  <a:gd name="T14" fmla="*/ 46 w 1002"/>
                  <a:gd name="T15" fmla="*/ 82 h 346"/>
                  <a:gd name="T16" fmla="*/ 72 w 1002"/>
                  <a:gd name="T17" fmla="*/ 106 h 346"/>
                  <a:gd name="T18" fmla="*/ 112 w 1002"/>
                  <a:gd name="T19" fmla="*/ 134 h 346"/>
                  <a:gd name="T20" fmla="*/ 162 w 1002"/>
                  <a:gd name="T21" fmla="*/ 162 h 346"/>
                  <a:gd name="T22" fmla="*/ 216 w 1002"/>
                  <a:gd name="T23" fmla="*/ 188 h 346"/>
                  <a:gd name="T24" fmla="*/ 282 w 1002"/>
                  <a:gd name="T25" fmla="*/ 212 h 346"/>
                  <a:gd name="T26" fmla="*/ 350 w 1002"/>
                  <a:gd name="T27" fmla="*/ 234 h 346"/>
                  <a:gd name="T28" fmla="*/ 428 w 1002"/>
                  <a:gd name="T29" fmla="*/ 256 h 346"/>
                  <a:gd name="T30" fmla="*/ 508 w 1002"/>
                  <a:gd name="T31" fmla="*/ 274 h 346"/>
                  <a:gd name="T32" fmla="*/ 592 w 1002"/>
                  <a:gd name="T33" fmla="*/ 290 h 346"/>
                  <a:gd name="T34" fmla="*/ 678 w 1002"/>
                  <a:gd name="T35" fmla="*/ 304 h 346"/>
                  <a:gd name="T36" fmla="*/ 770 w 1002"/>
                  <a:gd name="T37" fmla="*/ 312 h 346"/>
                  <a:gd name="T38" fmla="*/ 862 w 1002"/>
                  <a:gd name="T39" fmla="*/ 320 h 346"/>
                  <a:gd name="T40" fmla="*/ 954 w 1002"/>
                  <a:gd name="T41" fmla="*/ 324 h 346"/>
                  <a:gd name="T42" fmla="*/ 972 w 1002"/>
                  <a:gd name="T43" fmla="*/ 326 h 346"/>
                  <a:gd name="T44" fmla="*/ 954 w 1002"/>
                  <a:gd name="T45" fmla="*/ 330 h 346"/>
                  <a:gd name="T46" fmla="*/ 862 w 1002"/>
                  <a:gd name="T47" fmla="*/ 324 h 346"/>
                  <a:gd name="T48" fmla="*/ 768 w 1002"/>
                  <a:gd name="T49" fmla="*/ 318 h 346"/>
                  <a:gd name="T50" fmla="*/ 678 w 1002"/>
                  <a:gd name="T51" fmla="*/ 308 h 346"/>
                  <a:gd name="T52" fmla="*/ 590 w 1002"/>
                  <a:gd name="T53" fmla="*/ 296 h 346"/>
                  <a:gd name="T54" fmla="*/ 506 w 1002"/>
                  <a:gd name="T55" fmla="*/ 278 h 346"/>
                  <a:gd name="T56" fmla="*/ 426 w 1002"/>
                  <a:gd name="T57" fmla="*/ 260 h 346"/>
                  <a:gd name="T58" fmla="*/ 350 w 1002"/>
                  <a:gd name="T59" fmla="*/ 240 h 346"/>
                  <a:gd name="T60" fmla="*/ 280 w 1002"/>
                  <a:gd name="T61" fmla="*/ 216 h 346"/>
                  <a:gd name="T62" fmla="*/ 216 w 1002"/>
                  <a:gd name="T63" fmla="*/ 192 h 346"/>
                  <a:gd name="T64" fmla="*/ 158 w 1002"/>
                  <a:gd name="T65" fmla="*/ 164 h 346"/>
                  <a:gd name="T66" fmla="*/ 108 w 1002"/>
                  <a:gd name="T67" fmla="*/ 138 h 346"/>
                  <a:gd name="T68" fmla="*/ 68 w 1002"/>
                  <a:gd name="T69" fmla="*/ 108 h 346"/>
                  <a:gd name="T70" fmla="*/ 42 w 1002"/>
                  <a:gd name="T71" fmla="*/ 86 h 346"/>
                  <a:gd name="T72" fmla="*/ 28 w 1002"/>
                  <a:gd name="T73" fmla="*/ 72 h 346"/>
                  <a:gd name="T74" fmla="*/ 18 w 1002"/>
                  <a:gd name="T75" fmla="*/ 56 h 346"/>
                  <a:gd name="T76" fmla="*/ 10 w 1002"/>
                  <a:gd name="T77" fmla="*/ 40 h 346"/>
                  <a:gd name="T78" fmla="*/ 4 w 1002"/>
                  <a:gd name="T79" fmla="*/ 26 h 346"/>
                  <a:gd name="T80" fmla="*/ 2 w 1002"/>
                  <a:gd name="T81" fmla="*/ 10 h 346"/>
                  <a:gd name="T82" fmla="*/ 2 w 1002"/>
                  <a:gd name="T83" fmla="*/ 0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02" h="346">
                    <a:moveTo>
                      <a:pt x="962" y="306"/>
                    </a:moveTo>
                    <a:lnTo>
                      <a:pt x="1002" y="326"/>
                    </a:lnTo>
                    <a:lnTo>
                      <a:pt x="962" y="346"/>
                    </a:lnTo>
                    <a:lnTo>
                      <a:pt x="962" y="306"/>
                    </a:lnTo>
                    <a:close/>
                    <a:moveTo>
                      <a:pt x="4" y="2"/>
                    </a:moveTo>
                    <a:lnTo>
                      <a:pt x="6" y="10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2" y="32"/>
                    </a:lnTo>
                    <a:lnTo>
                      <a:pt x="14" y="38"/>
                    </a:lnTo>
                    <a:lnTo>
                      <a:pt x="18" y="46"/>
                    </a:lnTo>
                    <a:lnTo>
                      <a:pt x="22" y="54"/>
                    </a:lnTo>
                    <a:lnTo>
                      <a:pt x="28" y="62"/>
                    </a:lnTo>
                    <a:lnTo>
                      <a:pt x="32" y="68"/>
                    </a:lnTo>
                    <a:lnTo>
                      <a:pt x="38" y="76"/>
                    </a:lnTo>
                    <a:lnTo>
                      <a:pt x="46" y="82"/>
                    </a:lnTo>
                    <a:lnTo>
                      <a:pt x="54" y="92"/>
                    </a:lnTo>
                    <a:lnTo>
                      <a:pt x="72" y="106"/>
                    </a:lnTo>
                    <a:lnTo>
                      <a:pt x="90" y="118"/>
                    </a:lnTo>
                    <a:lnTo>
                      <a:pt x="112" y="134"/>
                    </a:lnTo>
                    <a:lnTo>
                      <a:pt x="136" y="148"/>
                    </a:lnTo>
                    <a:lnTo>
                      <a:pt x="162" y="162"/>
                    </a:lnTo>
                    <a:lnTo>
                      <a:pt x="188" y="174"/>
                    </a:lnTo>
                    <a:lnTo>
                      <a:pt x="216" y="188"/>
                    </a:lnTo>
                    <a:lnTo>
                      <a:pt x="250" y="198"/>
                    </a:lnTo>
                    <a:lnTo>
                      <a:pt x="282" y="212"/>
                    </a:lnTo>
                    <a:lnTo>
                      <a:pt x="316" y="224"/>
                    </a:lnTo>
                    <a:lnTo>
                      <a:pt x="350" y="234"/>
                    </a:lnTo>
                    <a:lnTo>
                      <a:pt x="388" y="244"/>
                    </a:lnTo>
                    <a:lnTo>
                      <a:pt x="428" y="256"/>
                    </a:lnTo>
                    <a:lnTo>
                      <a:pt x="466" y="264"/>
                    </a:lnTo>
                    <a:lnTo>
                      <a:pt x="508" y="274"/>
                    </a:lnTo>
                    <a:lnTo>
                      <a:pt x="550" y="282"/>
                    </a:lnTo>
                    <a:lnTo>
                      <a:pt x="592" y="290"/>
                    </a:lnTo>
                    <a:lnTo>
                      <a:pt x="634" y="296"/>
                    </a:lnTo>
                    <a:lnTo>
                      <a:pt x="678" y="304"/>
                    </a:lnTo>
                    <a:lnTo>
                      <a:pt x="724" y="308"/>
                    </a:lnTo>
                    <a:lnTo>
                      <a:pt x="770" y="312"/>
                    </a:lnTo>
                    <a:lnTo>
                      <a:pt x="816" y="318"/>
                    </a:lnTo>
                    <a:lnTo>
                      <a:pt x="862" y="320"/>
                    </a:lnTo>
                    <a:lnTo>
                      <a:pt x="908" y="322"/>
                    </a:lnTo>
                    <a:lnTo>
                      <a:pt x="954" y="324"/>
                    </a:lnTo>
                    <a:lnTo>
                      <a:pt x="970" y="324"/>
                    </a:lnTo>
                    <a:lnTo>
                      <a:pt x="972" y="326"/>
                    </a:lnTo>
                    <a:lnTo>
                      <a:pt x="970" y="330"/>
                    </a:lnTo>
                    <a:lnTo>
                      <a:pt x="954" y="330"/>
                    </a:lnTo>
                    <a:lnTo>
                      <a:pt x="908" y="328"/>
                    </a:lnTo>
                    <a:lnTo>
                      <a:pt x="862" y="324"/>
                    </a:lnTo>
                    <a:lnTo>
                      <a:pt x="814" y="322"/>
                    </a:lnTo>
                    <a:lnTo>
                      <a:pt x="768" y="318"/>
                    </a:lnTo>
                    <a:lnTo>
                      <a:pt x="722" y="312"/>
                    </a:lnTo>
                    <a:lnTo>
                      <a:pt x="678" y="308"/>
                    </a:lnTo>
                    <a:lnTo>
                      <a:pt x="634" y="302"/>
                    </a:lnTo>
                    <a:lnTo>
                      <a:pt x="590" y="296"/>
                    </a:lnTo>
                    <a:lnTo>
                      <a:pt x="548" y="286"/>
                    </a:lnTo>
                    <a:lnTo>
                      <a:pt x="506" y="278"/>
                    </a:lnTo>
                    <a:lnTo>
                      <a:pt x="464" y="268"/>
                    </a:lnTo>
                    <a:lnTo>
                      <a:pt x="426" y="260"/>
                    </a:lnTo>
                    <a:lnTo>
                      <a:pt x="386" y="250"/>
                    </a:lnTo>
                    <a:lnTo>
                      <a:pt x="350" y="240"/>
                    </a:lnTo>
                    <a:lnTo>
                      <a:pt x="314" y="228"/>
                    </a:lnTo>
                    <a:lnTo>
                      <a:pt x="280" y="216"/>
                    </a:lnTo>
                    <a:lnTo>
                      <a:pt x="246" y="204"/>
                    </a:lnTo>
                    <a:lnTo>
                      <a:pt x="216" y="192"/>
                    </a:lnTo>
                    <a:lnTo>
                      <a:pt x="186" y="180"/>
                    </a:lnTo>
                    <a:lnTo>
                      <a:pt x="158" y="164"/>
                    </a:lnTo>
                    <a:lnTo>
                      <a:pt x="132" y="152"/>
                    </a:lnTo>
                    <a:lnTo>
                      <a:pt x="108" y="138"/>
                    </a:lnTo>
                    <a:lnTo>
                      <a:pt x="88" y="124"/>
                    </a:lnTo>
                    <a:lnTo>
                      <a:pt x="68" y="108"/>
                    </a:lnTo>
                    <a:lnTo>
                      <a:pt x="50" y="94"/>
                    </a:lnTo>
                    <a:lnTo>
                      <a:pt x="42" y="86"/>
                    </a:lnTo>
                    <a:lnTo>
                      <a:pt x="36" y="80"/>
                    </a:lnTo>
                    <a:lnTo>
                      <a:pt x="28" y="72"/>
                    </a:lnTo>
                    <a:lnTo>
                      <a:pt x="22" y="64"/>
                    </a:lnTo>
                    <a:lnTo>
                      <a:pt x="18" y="56"/>
                    </a:lnTo>
                    <a:lnTo>
                      <a:pt x="12" y="48"/>
                    </a:lnTo>
                    <a:lnTo>
                      <a:pt x="10" y="40"/>
                    </a:lnTo>
                    <a:lnTo>
                      <a:pt x="6" y="34"/>
                    </a:lnTo>
                    <a:lnTo>
                      <a:pt x="4" y="26"/>
                    </a:lnTo>
                    <a:lnTo>
                      <a:pt x="2" y="18"/>
                    </a:lnTo>
                    <a:lnTo>
                      <a:pt x="2" y="10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1" name="Freeform 73"/>
              <p:cNvSpPr>
                <a:spLocks noEditPoints="1"/>
              </p:cNvSpPr>
              <p:nvPr/>
            </p:nvSpPr>
            <p:spPr bwMode="auto">
              <a:xfrm>
                <a:off x="6515100" y="2806700"/>
                <a:ext cx="409575" cy="676275"/>
              </a:xfrm>
              <a:custGeom>
                <a:avLst/>
                <a:gdLst>
                  <a:gd name="T0" fmla="*/ 0 w 258"/>
                  <a:gd name="T1" fmla="*/ 408 h 426"/>
                  <a:gd name="T2" fmla="*/ 40 w 258"/>
                  <a:gd name="T3" fmla="*/ 426 h 426"/>
                  <a:gd name="T4" fmla="*/ 152 w 258"/>
                  <a:gd name="T5" fmla="*/ 0 h 426"/>
                  <a:gd name="T6" fmla="*/ 164 w 258"/>
                  <a:gd name="T7" fmla="*/ 4 h 426"/>
                  <a:gd name="T8" fmla="*/ 186 w 258"/>
                  <a:gd name="T9" fmla="*/ 18 h 426"/>
                  <a:gd name="T10" fmla="*/ 206 w 258"/>
                  <a:gd name="T11" fmla="*/ 36 h 426"/>
                  <a:gd name="T12" fmla="*/ 224 w 258"/>
                  <a:gd name="T13" fmla="*/ 62 h 426"/>
                  <a:gd name="T14" fmla="*/ 238 w 258"/>
                  <a:gd name="T15" fmla="*/ 96 h 426"/>
                  <a:gd name="T16" fmla="*/ 250 w 258"/>
                  <a:gd name="T17" fmla="*/ 130 h 426"/>
                  <a:gd name="T18" fmla="*/ 256 w 258"/>
                  <a:gd name="T19" fmla="*/ 168 h 426"/>
                  <a:gd name="T20" fmla="*/ 258 w 258"/>
                  <a:gd name="T21" fmla="*/ 204 h 426"/>
                  <a:gd name="T22" fmla="*/ 258 w 258"/>
                  <a:gd name="T23" fmla="*/ 224 h 426"/>
                  <a:gd name="T24" fmla="*/ 252 w 258"/>
                  <a:gd name="T25" fmla="*/ 244 h 426"/>
                  <a:gd name="T26" fmla="*/ 246 w 258"/>
                  <a:gd name="T27" fmla="*/ 264 h 426"/>
                  <a:gd name="T28" fmla="*/ 224 w 258"/>
                  <a:gd name="T29" fmla="*/ 300 h 426"/>
                  <a:gd name="T30" fmla="*/ 196 w 258"/>
                  <a:gd name="T31" fmla="*/ 332 h 426"/>
                  <a:gd name="T32" fmla="*/ 160 w 258"/>
                  <a:gd name="T33" fmla="*/ 362 h 426"/>
                  <a:gd name="T34" fmla="*/ 116 w 258"/>
                  <a:gd name="T35" fmla="*/ 384 h 426"/>
                  <a:gd name="T36" fmla="*/ 72 w 258"/>
                  <a:gd name="T37" fmla="*/ 400 h 426"/>
                  <a:gd name="T38" fmla="*/ 32 w 258"/>
                  <a:gd name="T39" fmla="*/ 408 h 426"/>
                  <a:gd name="T40" fmla="*/ 32 w 258"/>
                  <a:gd name="T41" fmla="*/ 404 h 426"/>
                  <a:gd name="T42" fmla="*/ 72 w 258"/>
                  <a:gd name="T43" fmla="*/ 398 h 426"/>
                  <a:gd name="T44" fmla="*/ 116 w 258"/>
                  <a:gd name="T45" fmla="*/ 382 h 426"/>
                  <a:gd name="T46" fmla="*/ 156 w 258"/>
                  <a:gd name="T47" fmla="*/ 356 h 426"/>
                  <a:gd name="T48" fmla="*/ 192 w 258"/>
                  <a:gd name="T49" fmla="*/ 328 h 426"/>
                  <a:gd name="T50" fmla="*/ 222 w 258"/>
                  <a:gd name="T51" fmla="*/ 296 h 426"/>
                  <a:gd name="T52" fmla="*/ 240 w 258"/>
                  <a:gd name="T53" fmla="*/ 260 h 426"/>
                  <a:gd name="T54" fmla="*/ 248 w 258"/>
                  <a:gd name="T55" fmla="*/ 242 h 426"/>
                  <a:gd name="T56" fmla="*/ 252 w 258"/>
                  <a:gd name="T57" fmla="*/ 224 h 426"/>
                  <a:gd name="T58" fmla="*/ 254 w 258"/>
                  <a:gd name="T59" fmla="*/ 204 h 426"/>
                  <a:gd name="T60" fmla="*/ 250 w 258"/>
                  <a:gd name="T61" fmla="*/ 168 h 426"/>
                  <a:gd name="T62" fmla="*/ 244 w 258"/>
                  <a:gd name="T63" fmla="*/ 132 h 426"/>
                  <a:gd name="T64" fmla="*/ 232 w 258"/>
                  <a:gd name="T65" fmla="*/ 98 h 426"/>
                  <a:gd name="T66" fmla="*/ 218 w 258"/>
                  <a:gd name="T67" fmla="*/ 66 h 426"/>
                  <a:gd name="T68" fmla="*/ 202 w 258"/>
                  <a:gd name="T69" fmla="*/ 40 h 426"/>
                  <a:gd name="T70" fmla="*/ 182 w 258"/>
                  <a:gd name="T71" fmla="*/ 20 h 426"/>
                  <a:gd name="T72" fmla="*/ 160 w 258"/>
                  <a:gd name="T73" fmla="*/ 8 h 426"/>
                  <a:gd name="T74" fmla="*/ 152 w 258"/>
                  <a:gd name="T75" fmla="*/ 4 h 426"/>
                  <a:gd name="T76" fmla="*/ 138 w 258"/>
                  <a:gd name="T77" fmla="*/ 0 h 4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258" h="426">
                    <a:moveTo>
                      <a:pt x="40" y="426"/>
                    </a:moveTo>
                    <a:lnTo>
                      <a:pt x="0" y="408"/>
                    </a:lnTo>
                    <a:lnTo>
                      <a:pt x="36" y="388"/>
                    </a:lnTo>
                    <a:lnTo>
                      <a:pt x="40" y="426"/>
                    </a:lnTo>
                    <a:close/>
                    <a:moveTo>
                      <a:pt x="142" y="0"/>
                    </a:moveTo>
                    <a:lnTo>
                      <a:pt x="152" y="0"/>
                    </a:lnTo>
                    <a:lnTo>
                      <a:pt x="162" y="4"/>
                    </a:lnTo>
                    <a:lnTo>
                      <a:pt x="164" y="4"/>
                    </a:lnTo>
                    <a:lnTo>
                      <a:pt x="174" y="10"/>
                    </a:lnTo>
                    <a:lnTo>
                      <a:pt x="186" y="18"/>
                    </a:lnTo>
                    <a:lnTo>
                      <a:pt x="196" y="28"/>
                    </a:lnTo>
                    <a:lnTo>
                      <a:pt x="206" y="36"/>
                    </a:lnTo>
                    <a:lnTo>
                      <a:pt x="214" y="50"/>
                    </a:lnTo>
                    <a:lnTo>
                      <a:pt x="224" y="62"/>
                    </a:lnTo>
                    <a:lnTo>
                      <a:pt x="230" y="80"/>
                    </a:lnTo>
                    <a:lnTo>
                      <a:pt x="238" y="96"/>
                    </a:lnTo>
                    <a:lnTo>
                      <a:pt x="242" y="112"/>
                    </a:lnTo>
                    <a:lnTo>
                      <a:pt x="250" y="130"/>
                    </a:lnTo>
                    <a:lnTo>
                      <a:pt x="252" y="148"/>
                    </a:lnTo>
                    <a:lnTo>
                      <a:pt x="256" y="168"/>
                    </a:lnTo>
                    <a:lnTo>
                      <a:pt x="258" y="186"/>
                    </a:lnTo>
                    <a:lnTo>
                      <a:pt x="258" y="204"/>
                    </a:lnTo>
                    <a:lnTo>
                      <a:pt x="258" y="214"/>
                    </a:lnTo>
                    <a:lnTo>
                      <a:pt x="258" y="224"/>
                    </a:lnTo>
                    <a:lnTo>
                      <a:pt x="256" y="234"/>
                    </a:lnTo>
                    <a:lnTo>
                      <a:pt x="252" y="244"/>
                    </a:lnTo>
                    <a:lnTo>
                      <a:pt x="250" y="254"/>
                    </a:lnTo>
                    <a:lnTo>
                      <a:pt x="246" y="264"/>
                    </a:lnTo>
                    <a:lnTo>
                      <a:pt x="236" y="282"/>
                    </a:lnTo>
                    <a:lnTo>
                      <a:pt x="224" y="300"/>
                    </a:lnTo>
                    <a:lnTo>
                      <a:pt x="212" y="316"/>
                    </a:lnTo>
                    <a:lnTo>
                      <a:pt x="196" y="332"/>
                    </a:lnTo>
                    <a:lnTo>
                      <a:pt x="178" y="346"/>
                    </a:lnTo>
                    <a:lnTo>
                      <a:pt x="160" y="362"/>
                    </a:lnTo>
                    <a:lnTo>
                      <a:pt x="138" y="374"/>
                    </a:lnTo>
                    <a:lnTo>
                      <a:pt x="116" y="384"/>
                    </a:lnTo>
                    <a:lnTo>
                      <a:pt x="96" y="394"/>
                    </a:lnTo>
                    <a:lnTo>
                      <a:pt x="72" y="400"/>
                    </a:lnTo>
                    <a:lnTo>
                      <a:pt x="48" y="408"/>
                    </a:lnTo>
                    <a:lnTo>
                      <a:pt x="32" y="408"/>
                    </a:lnTo>
                    <a:lnTo>
                      <a:pt x="28" y="408"/>
                    </a:lnTo>
                    <a:lnTo>
                      <a:pt x="32" y="404"/>
                    </a:lnTo>
                    <a:lnTo>
                      <a:pt x="46" y="402"/>
                    </a:lnTo>
                    <a:lnTo>
                      <a:pt x="72" y="398"/>
                    </a:lnTo>
                    <a:lnTo>
                      <a:pt x="92" y="390"/>
                    </a:lnTo>
                    <a:lnTo>
                      <a:pt x="116" y="382"/>
                    </a:lnTo>
                    <a:lnTo>
                      <a:pt x="136" y="370"/>
                    </a:lnTo>
                    <a:lnTo>
                      <a:pt x="156" y="356"/>
                    </a:lnTo>
                    <a:lnTo>
                      <a:pt x="174" y="344"/>
                    </a:lnTo>
                    <a:lnTo>
                      <a:pt x="192" y="328"/>
                    </a:lnTo>
                    <a:lnTo>
                      <a:pt x="206" y="312"/>
                    </a:lnTo>
                    <a:lnTo>
                      <a:pt x="222" y="296"/>
                    </a:lnTo>
                    <a:lnTo>
                      <a:pt x="232" y="278"/>
                    </a:lnTo>
                    <a:lnTo>
                      <a:pt x="240" y="260"/>
                    </a:lnTo>
                    <a:lnTo>
                      <a:pt x="246" y="252"/>
                    </a:lnTo>
                    <a:lnTo>
                      <a:pt x="248" y="242"/>
                    </a:lnTo>
                    <a:lnTo>
                      <a:pt x="250" y="232"/>
                    </a:lnTo>
                    <a:lnTo>
                      <a:pt x="252" y="224"/>
                    </a:lnTo>
                    <a:lnTo>
                      <a:pt x="254" y="214"/>
                    </a:lnTo>
                    <a:lnTo>
                      <a:pt x="254" y="204"/>
                    </a:lnTo>
                    <a:lnTo>
                      <a:pt x="254" y="188"/>
                    </a:lnTo>
                    <a:lnTo>
                      <a:pt x="250" y="168"/>
                    </a:lnTo>
                    <a:lnTo>
                      <a:pt x="248" y="150"/>
                    </a:lnTo>
                    <a:lnTo>
                      <a:pt x="244" y="132"/>
                    </a:lnTo>
                    <a:lnTo>
                      <a:pt x="240" y="114"/>
                    </a:lnTo>
                    <a:lnTo>
                      <a:pt x="232" y="98"/>
                    </a:lnTo>
                    <a:lnTo>
                      <a:pt x="226" y="80"/>
                    </a:lnTo>
                    <a:lnTo>
                      <a:pt x="218" y="66"/>
                    </a:lnTo>
                    <a:lnTo>
                      <a:pt x="210" y="54"/>
                    </a:lnTo>
                    <a:lnTo>
                      <a:pt x="202" y="40"/>
                    </a:lnTo>
                    <a:lnTo>
                      <a:pt x="192" y="30"/>
                    </a:lnTo>
                    <a:lnTo>
                      <a:pt x="182" y="20"/>
                    </a:lnTo>
                    <a:lnTo>
                      <a:pt x="172" y="14"/>
                    </a:lnTo>
                    <a:lnTo>
                      <a:pt x="160" y="8"/>
                    </a:lnTo>
                    <a:lnTo>
                      <a:pt x="162" y="8"/>
                    </a:lnTo>
                    <a:lnTo>
                      <a:pt x="152" y="4"/>
                    </a:lnTo>
                    <a:lnTo>
                      <a:pt x="142" y="4"/>
                    </a:lnTo>
                    <a:lnTo>
                      <a:pt x="138" y="0"/>
                    </a:lnTo>
                    <a:lnTo>
                      <a:pt x="142" y="0"/>
                    </a:lnTo>
                    <a:close/>
                  </a:path>
                </a:pathLst>
              </a:custGeom>
              <a:solidFill>
                <a:srgbClr val="44927F"/>
              </a:solidFill>
              <a:ln w="9525">
                <a:solidFill>
                  <a:srgbClr val="44927F"/>
                </a:solidFill>
                <a:miter lim="800000"/>
                <a:headEnd/>
                <a:tailEnd/>
              </a:ln>
              <a:extLst/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2" name="Freeform 74"/>
              <p:cNvSpPr>
                <a:spLocks/>
              </p:cNvSpPr>
              <p:nvPr/>
            </p:nvSpPr>
            <p:spPr bwMode="auto">
              <a:xfrm>
                <a:off x="5889625" y="4102100"/>
                <a:ext cx="949325" cy="450850"/>
              </a:xfrm>
              <a:custGeom>
                <a:avLst/>
                <a:gdLst>
                  <a:gd name="T0" fmla="*/ 298 w 598"/>
                  <a:gd name="T1" fmla="*/ 0 h 284"/>
                  <a:gd name="T2" fmla="*/ 238 w 598"/>
                  <a:gd name="T3" fmla="*/ 4 h 284"/>
                  <a:gd name="T4" fmla="*/ 182 w 598"/>
                  <a:gd name="T5" fmla="*/ 12 h 284"/>
                  <a:gd name="T6" fmla="*/ 132 w 598"/>
                  <a:gd name="T7" fmla="*/ 26 h 284"/>
                  <a:gd name="T8" fmla="*/ 88 w 598"/>
                  <a:gd name="T9" fmla="*/ 42 h 284"/>
                  <a:gd name="T10" fmla="*/ 52 w 598"/>
                  <a:gd name="T11" fmla="*/ 64 h 284"/>
                  <a:gd name="T12" fmla="*/ 24 w 598"/>
                  <a:gd name="T13" fmla="*/ 88 h 284"/>
                  <a:gd name="T14" fmla="*/ 6 w 598"/>
                  <a:gd name="T15" fmla="*/ 114 h 284"/>
                  <a:gd name="T16" fmla="*/ 0 w 598"/>
                  <a:gd name="T17" fmla="*/ 142 h 284"/>
                  <a:gd name="T18" fmla="*/ 2 w 598"/>
                  <a:gd name="T19" fmla="*/ 158 h 284"/>
                  <a:gd name="T20" fmla="*/ 14 w 598"/>
                  <a:gd name="T21" fmla="*/ 184 h 284"/>
                  <a:gd name="T22" fmla="*/ 36 w 598"/>
                  <a:gd name="T23" fmla="*/ 210 h 284"/>
                  <a:gd name="T24" fmla="*/ 68 w 598"/>
                  <a:gd name="T25" fmla="*/ 232 h 284"/>
                  <a:gd name="T26" fmla="*/ 108 w 598"/>
                  <a:gd name="T27" fmla="*/ 250 h 284"/>
                  <a:gd name="T28" fmla="*/ 156 w 598"/>
                  <a:gd name="T29" fmla="*/ 266 h 284"/>
                  <a:gd name="T30" fmla="*/ 210 w 598"/>
                  <a:gd name="T31" fmla="*/ 276 h 284"/>
                  <a:gd name="T32" fmla="*/ 268 w 598"/>
                  <a:gd name="T33" fmla="*/ 282 h 284"/>
                  <a:gd name="T34" fmla="*/ 298 w 598"/>
                  <a:gd name="T35" fmla="*/ 284 h 284"/>
                  <a:gd name="T36" fmla="*/ 358 w 598"/>
                  <a:gd name="T37" fmla="*/ 280 h 284"/>
                  <a:gd name="T38" fmla="*/ 414 w 598"/>
                  <a:gd name="T39" fmla="*/ 272 h 284"/>
                  <a:gd name="T40" fmla="*/ 466 w 598"/>
                  <a:gd name="T41" fmla="*/ 260 h 284"/>
                  <a:gd name="T42" fmla="*/ 510 w 598"/>
                  <a:gd name="T43" fmla="*/ 242 h 284"/>
                  <a:gd name="T44" fmla="*/ 546 w 598"/>
                  <a:gd name="T45" fmla="*/ 222 h 284"/>
                  <a:gd name="T46" fmla="*/ 574 w 598"/>
                  <a:gd name="T47" fmla="*/ 198 h 284"/>
                  <a:gd name="T48" fmla="*/ 592 w 598"/>
                  <a:gd name="T49" fmla="*/ 170 h 284"/>
                  <a:gd name="T50" fmla="*/ 598 w 598"/>
                  <a:gd name="T51" fmla="*/ 142 h 284"/>
                  <a:gd name="T52" fmla="*/ 596 w 598"/>
                  <a:gd name="T53" fmla="*/ 128 h 284"/>
                  <a:gd name="T54" fmla="*/ 584 w 598"/>
                  <a:gd name="T55" fmla="*/ 100 h 284"/>
                  <a:gd name="T56" fmla="*/ 562 w 598"/>
                  <a:gd name="T57" fmla="*/ 76 h 284"/>
                  <a:gd name="T58" fmla="*/ 530 w 598"/>
                  <a:gd name="T59" fmla="*/ 52 h 284"/>
                  <a:gd name="T60" fmla="*/ 488 w 598"/>
                  <a:gd name="T61" fmla="*/ 34 h 284"/>
                  <a:gd name="T62" fmla="*/ 442 w 598"/>
                  <a:gd name="T63" fmla="*/ 18 h 284"/>
                  <a:gd name="T64" fmla="*/ 388 w 598"/>
                  <a:gd name="T65" fmla="*/ 8 h 284"/>
                  <a:gd name="T66" fmla="*/ 330 w 598"/>
                  <a:gd name="T67" fmla="*/ 2 h 2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98" h="284">
                    <a:moveTo>
                      <a:pt x="298" y="0"/>
                    </a:moveTo>
                    <a:lnTo>
                      <a:pt x="298" y="0"/>
                    </a:lnTo>
                    <a:lnTo>
                      <a:pt x="268" y="2"/>
                    </a:lnTo>
                    <a:lnTo>
                      <a:pt x="238" y="4"/>
                    </a:lnTo>
                    <a:lnTo>
                      <a:pt x="210" y="8"/>
                    </a:lnTo>
                    <a:lnTo>
                      <a:pt x="182" y="12"/>
                    </a:lnTo>
                    <a:lnTo>
                      <a:pt x="156" y="18"/>
                    </a:lnTo>
                    <a:lnTo>
                      <a:pt x="132" y="26"/>
                    </a:lnTo>
                    <a:lnTo>
                      <a:pt x="108" y="34"/>
                    </a:lnTo>
                    <a:lnTo>
                      <a:pt x="88" y="42"/>
                    </a:lnTo>
                    <a:lnTo>
                      <a:pt x="68" y="52"/>
                    </a:lnTo>
                    <a:lnTo>
                      <a:pt x="52" y="64"/>
                    </a:lnTo>
                    <a:lnTo>
                      <a:pt x="36" y="76"/>
                    </a:lnTo>
                    <a:lnTo>
                      <a:pt x="24" y="88"/>
                    </a:lnTo>
                    <a:lnTo>
                      <a:pt x="14" y="100"/>
                    </a:lnTo>
                    <a:lnTo>
                      <a:pt x="6" y="114"/>
                    </a:lnTo>
                    <a:lnTo>
                      <a:pt x="2" y="128"/>
                    </a:lnTo>
                    <a:lnTo>
                      <a:pt x="0" y="142"/>
                    </a:lnTo>
                    <a:lnTo>
                      <a:pt x="0" y="142"/>
                    </a:lnTo>
                    <a:lnTo>
                      <a:pt x="2" y="158"/>
                    </a:lnTo>
                    <a:lnTo>
                      <a:pt x="6" y="170"/>
                    </a:lnTo>
                    <a:lnTo>
                      <a:pt x="14" y="184"/>
                    </a:lnTo>
                    <a:lnTo>
                      <a:pt x="24" y="198"/>
                    </a:lnTo>
                    <a:lnTo>
                      <a:pt x="36" y="210"/>
                    </a:lnTo>
                    <a:lnTo>
                      <a:pt x="52" y="222"/>
                    </a:lnTo>
                    <a:lnTo>
                      <a:pt x="68" y="232"/>
                    </a:lnTo>
                    <a:lnTo>
                      <a:pt x="88" y="242"/>
                    </a:lnTo>
                    <a:lnTo>
                      <a:pt x="108" y="250"/>
                    </a:lnTo>
                    <a:lnTo>
                      <a:pt x="132" y="260"/>
                    </a:lnTo>
                    <a:lnTo>
                      <a:pt x="156" y="266"/>
                    </a:lnTo>
                    <a:lnTo>
                      <a:pt x="182" y="272"/>
                    </a:lnTo>
                    <a:lnTo>
                      <a:pt x="210" y="276"/>
                    </a:lnTo>
                    <a:lnTo>
                      <a:pt x="238" y="280"/>
                    </a:lnTo>
                    <a:lnTo>
                      <a:pt x="268" y="282"/>
                    </a:lnTo>
                    <a:lnTo>
                      <a:pt x="298" y="284"/>
                    </a:lnTo>
                    <a:lnTo>
                      <a:pt x="298" y="284"/>
                    </a:lnTo>
                    <a:lnTo>
                      <a:pt x="330" y="282"/>
                    </a:lnTo>
                    <a:lnTo>
                      <a:pt x="358" y="280"/>
                    </a:lnTo>
                    <a:lnTo>
                      <a:pt x="388" y="276"/>
                    </a:lnTo>
                    <a:lnTo>
                      <a:pt x="414" y="272"/>
                    </a:lnTo>
                    <a:lnTo>
                      <a:pt x="442" y="266"/>
                    </a:lnTo>
                    <a:lnTo>
                      <a:pt x="466" y="260"/>
                    </a:lnTo>
                    <a:lnTo>
                      <a:pt x="488" y="250"/>
                    </a:lnTo>
                    <a:lnTo>
                      <a:pt x="510" y="242"/>
                    </a:lnTo>
                    <a:lnTo>
                      <a:pt x="530" y="232"/>
                    </a:lnTo>
                    <a:lnTo>
                      <a:pt x="546" y="222"/>
                    </a:lnTo>
                    <a:lnTo>
                      <a:pt x="562" y="210"/>
                    </a:lnTo>
                    <a:lnTo>
                      <a:pt x="574" y="198"/>
                    </a:lnTo>
                    <a:lnTo>
                      <a:pt x="584" y="184"/>
                    </a:lnTo>
                    <a:lnTo>
                      <a:pt x="592" y="170"/>
                    </a:lnTo>
                    <a:lnTo>
                      <a:pt x="596" y="158"/>
                    </a:lnTo>
                    <a:lnTo>
                      <a:pt x="598" y="142"/>
                    </a:lnTo>
                    <a:lnTo>
                      <a:pt x="598" y="142"/>
                    </a:lnTo>
                    <a:lnTo>
                      <a:pt x="596" y="128"/>
                    </a:lnTo>
                    <a:lnTo>
                      <a:pt x="592" y="114"/>
                    </a:lnTo>
                    <a:lnTo>
                      <a:pt x="584" y="100"/>
                    </a:lnTo>
                    <a:lnTo>
                      <a:pt x="574" y="88"/>
                    </a:lnTo>
                    <a:lnTo>
                      <a:pt x="562" y="76"/>
                    </a:lnTo>
                    <a:lnTo>
                      <a:pt x="546" y="64"/>
                    </a:lnTo>
                    <a:lnTo>
                      <a:pt x="530" y="52"/>
                    </a:lnTo>
                    <a:lnTo>
                      <a:pt x="510" y="42"/>
                    </a:lnTo>
                    <a:lnTo>
                      <a:pt x="488" y="34"/>
                    </a:lnTo>
                    <a:lnTo>
                      <a:pt x="466" y="26"/>
                    </a:lnTo>
                    <a:lnTo>
                      <a:pt x="442" y="18"/>
                    </a:lnTo>
                    <a:lnTo>
                      <a:pt x="414" y="12"/>
                    </a:lnTo>
                    <a:lnTo>
                      <a:pt x="388" y="8"/>
                    </a:lnTo>
                    <a:lnTo>
                      <a:pt x="358" y="4"/>
                    </a:lnTo>
                    <a:lnTo>
                      <a:pt x="330" y="2"/>
                    </a:lnTo>
                    <a:lnTo>
                      <a:pt x="298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pic>
            <p:nvPicPr>
              <p:cNvPr id="16459" name="Picture 75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645150" y="2298700"/>
                <a:ext cx="447675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0" name="Picture 76"/>
              <p:cNvPicPr>
                <a:picLocks noChangeAspect="1" noChangeArrowheads="1"/>
              </p:cNvPicPr>
              <p:nvPr/>
            </p:nvPicPr>
            <p:blipFill>
              <a:blip r:embed="rId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49975" y="24066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1" name="Picture 77"/>
              <p:cNvPicPr>
                <a:picLocks noChangeAspect="1" noChangeArrowheads="1"/>
              </p:cNvPicPr>
              <p:nvPr/>
            </p:nvPicPr>
            <p:blipFill>
              <a:blip r:embed="rId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49975" y="24066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2" name="Picture 78"/>
              <p:cNvPicPr>
                <a:picLocks noChangeAspect="1" noChangeArrowheads="1"/>
              </p:cNvPicPr>
              <p:nvPr/>
            </p:nvPicPr>
            <p:blipFill>
              <a:blip r:embed="rId1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49975" y="24066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3" name="Picture 79"/>
              <p:cNvPicPr>
                <a:picLocks noChangeAspect="1" noChangeArrowheads="1"/>
              </p:cNvPicPr>
              <p:nvPr/>
            </p:nvPicPr>
            <p:blipFill>
              <a:blip r:embed="rId1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9200" y="26860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4" name="Picture 80"/>
              <p:cNvPicPr>
                <a:picLocks noChangeAspect="1" noChangeArrowheads="1"/>
              </p:cNvPicPr>
              <p:nvPr/>
            </p:nvPicPr>
            <p:blipFill>
              <a:blip r:embed="rId1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9200" y="26860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5" name="Picture 81"/>
              <p:cNvPicPr>
                <a:picLocks noChangeAspect="1" noChangeArrowheads="1"/>
              </p:cNvPicPr>
              <p:nvPr/>
            </p:nvPicPr>
            <p:blipFill>
              <a:blip r:embed="rId1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299200" y="26860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6" name="Picture 82"/>
              <p:cNvPicPr>
                <a:picLocks noChangeAspect="1" noChangeArrowheads="1"/>
              </p:cNvPicPr>
              <p:nvPr/>
            </p:nvPicPr>
            <p:blipFill>
              <a:blip r:embed="rId1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51450" y="384492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7" name="Picture 83"/>
              <p:cNvPicPr>
                <a:picLocks noChangeAspect="1" noChangeArrowheads="1"/>
              </p:cNvPicPr>
              <p:nvPr/>
            </p:nvPicPr>
            <p:blipFill>
              <a:blip r:embed="rId1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51450" y="384492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8" name="Picture 84"/>
              <p:cNvPicPr>
                <a:picLocks noChangeAspect="1" noChangeArrowheads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251450" y="3844925"/>
                <a:ext cx="457200" cy="238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69" name="Picture 85"/>
              <p:cNvPicPr>
                <a:picLocks noChangeAspect="1" noChangeArrowheads="1"/>
              </p:cNvPicPr>
              <p:nvPr/>
            </p:nvPicPr>
            <p:blipFill>
              <a:blip r:embed="rId1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6475" y="33337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70" name="Picture 86"/>
              <p:cNvPicPr>
                <a:picLocks noChangeAspect="1" noChangeArrowheads="1"/>
              </p:cNvPicPr>
              <p:nvPr/>
            </p:nvPicPr>
            <p:blipFill>
              <a:blip r:embed="rId1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6475" y="33337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71" name="Picture 87"/>
              <p:cNvPicPr>
                <a:picLocks noChangeAspect="1" noChangeArrowheads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086475" y="3333750"/>
                <a:ext cx="447675" cy="2476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72" name="Picture 88"/>
              <p:cNvPicPr>
                <a:picLocks noChangeAspect="1" noChangeArrowheads="1"/>
              </p:cNvPicPr>
              <p:nvPr/>
            </p:nvPicPr>
            <p:blipFill>
              <a:blip r:embed="rId2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575" y="4089400"/>
                <a:ext cx="990600" cy="485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73" name="Picture 89"/>
              <p:cNvPicPr>
                <a:picLocks noChangeAspect="1" noChangeArrowheads="1"/>
              </p:cNvPicPr>
              <p:nvPr/>
            </p:nvPicPr>
            <p:blipFill>
              <a:blip r:embed="rId2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575" y="4089400"/>
                <a:ext cx="990600" cy="485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474" name="Picture 90"/>
              <p:cNvPicPr>
                <a:picLocks noChangeAspect="1" noChangeArrowheads="1"/>
              </p:cNvPicPr>
              <p:nvPr/>
            </p:nvPicPr>
            <p:blipFill>
              <a:blip r:embed="rId2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870575" y="4089400"/>
                <a:ext cx="990600" cy="485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6433" name="Rectangle 91"/>
              <p:cNvSpPr>
                <a:spLocks noChangeArrowheads="1"/>
              </p:cNvSpPr>
              <p:nvPr/>
            </p:nvSpPr>
            <p:spPr bwMode="auto">
              <a:xfrm>
                <a:off x="6003925" y="4225925"/>
                <a:ext cx="752475" cy="2159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4" name="Rectangle 92"/>
              <p:cNvSpPr>
                <a:spLocks noChangeArrowheads="1"/>
              </p:cNvSpPr>
              <p:nvPr/>
            </p:nvSpPr>
            <p:spPr bwMode="auto">
              <a:xfrm>
                <a:off x="2578100" y="4181475"/>
                <a:ext cx="1328890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sz="800" b="0" i="0" u="none" strike="noStrike" cap="none" normalizeH="0" baseline="0" dirty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Utilisation d’anciens modules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5" name="Rectangle 93"/>
              <p:cNvSpPr>
                <a:spLocks noChangeArrowheads="1"/>
              </p:cNvSpPr>
              <p:nvPr/>
            </p:nvSpPr>
            <p:spPr bwMode="auto">
              <a:xfrm>
                <a:off x="5067300" y="2266950"/>
                <a:ext cx="44884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Création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de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nouveaux</a:t>
                </a:r>
              </a:p>
              <a:p>
                <a:pPr lvl="0" fontAlgn="base">
                  <a:spcBef>
                    <a:spcPct val="0"/>
                  </a:spcBef>
                  <a:spcAft>
                    <a:spcPct val="0"/>
                  </a:spcAft>
                </a:pPr>
                <a:r>
                  <a:rPr lang="fr-FR" sz="800" dirty="0">
                    <a:solidFill>
                      <a:srgbClr val="000000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modules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9" name="Rectangle 97"/>
              <p:cNvSpPr>
                <a:spLocks noChangeArrowheads="1"/>
              </p:cNvSpPr>
              <p:nvPr/>
            </p:nvSpPr>
            <p:spPr bwMode="auto">
              <a:xfrm>
                <a:off x="6105525" y="4270375"/>
                <a:ext cx="549831" cy="1231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non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r>
                  <a:rPr kumimoji="0" lang="fr-FR" sz="800" b="0" i="0" u="none" strike="noStrike" cap="none" normalizeH="0" baseline="0" dirty="0" smtClean="0">
                    <a:ln>
                      <a:noFill/>
                    </a:ln>
                    <a:solidFill>
                      <a:srgbClr val="000000"/>
                    </a:solidFill>
                    <a:effectLst/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Formation 4</a:t>
                </a:r>
                <a:endPara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chemeClr val="tx1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53355191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577886" y="296865"/>
            <a:ext cx="8566115" cy="846138"/>
            <a:chOff x="578574" y="297531"/>
            <a:chExt cx="87797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5785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DÉCOUPAGE EN PARTIES ET MODULES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COMPATIBILITÉ DES MODULES</a:t>
            </a:r>
          </a:p>
        </p:txBody>
      </p:sp>
      <p:sp>
        <p:nvSpPr>
          <p:cNvPr id="107" name="Rectangle 5"/>
          <p:cNvSpPr>
            <a:spLocks noChangeArrowheads="1"/>
          </p:cNvSpPr>
          <p:nvPr/>
        </p:nvSpPr>
        <p:spPr bwMode="auto">
          <a:xfrm>
            <a:off x="3765308" y="2186895"/>
            <a:ext cx="2640293" cy="310531"/>
          </a:xfrm>
          <a:prstGeom prst="rect">
            <a:avLst/>
          </a:prstGeom>
          <a:solidFill>
            <a:srgbClr val="CEE3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8" name="Rectangle 6"/>
          <p:cNvSpPr>
            <a:spLocks noChangeArrowheads="1"/>
          </p:cNvSpPr>
          <p:nvPr/>
        </p:nvSpPr>
        <p:spPr bwMode="auto">
          <a:xfrm>
            <a:off x="3765308" y="2186895"/>
            <a:ext cx="2640293" cy="310531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09" name="Rectangle 7"/>
          <p:cNvSpPr>
            <a:spLocks noChangeArrowheads="1"/>
          </p:cNvSpPr>
          <p:nvPr/>
        </p:nvSpPr>
        <p:spPr bwMode="auto">
          <a:xfrm>
            <a:off x="3457702" y="2402916"/>
            <a:ext cx="2640293" cy="310531"/>
          </a:xfrm>
          <a:prstGeom prst="rect">
            <a:avLst/>
          </a:prstGeom>
          <a:solidFill>
            <a:srgbClr val="69A896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0" name="Rectangle 8"/>
          <p:cNvSpPr>
            <a:spLocks noChangeArrowheads="1"/>
          </p:cNvSpPr>
          <p:nvPr/>
        </p:nvSpPr>
        <p:spPr bwMode="auto">
          <a:xfrm>
            <a:off x="3457702" y="2402916"/>
            <a:ext cx="2640293" cy="310531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1" name="Freeform 9"/>
          <p:cNvSpPr>
            <a:spLocks noEditPoints="1"/>
          </p:cNvSpPr>
          <p:nvPr/>
        </p:nvSpPr>
        <p:spPr bwMode="auto">
          <a:xfrm>
            <a:off x="2363988" y="2087885"/>
            <a:ext cx="4426122" cy="2781275"/>
          </a:xfrm>
          <a:custGeom>
            <a:avLst/>
            <a:gdLst>
              <a:gd name="T0" fmla="*/ 2066 w 2072"/>
              <a:gd name="T1" fmla="*/ 120 h 1236"/>
              <a:gd name="T2" fmla="*/ 2066 w 2072"/>
              <a:gd name="T3" fmla="*/ 202 h 1236"/>
              <a:gd name="T4" fmla="*/ 2072 w 2072"/>
              <a:gd name="T5" fmla="*/ 302 h 1236"/>
              <a:gd name="T6" fmla="*/ 2072 w 2072"/>
              <a:gd name="T7" fmla="*/ 422 h 1236"/>
              <a:gd name="T8" fmla="*/ 2066 w 2072"/>
              <a:gd name="T9" fmla="*/ 524 h 1236"/>
              <a:gd name="T10" fmla="*/ 2066 w 2072"/>
              <a:gd name="T11" fmla="*/ 656 h 1236"/>
              <a:gd name="T12" fmla="*/ 2066 w 2072"/>
              <a:gd name="T13" fmla="*/ 738 h 1236"/>
              <a:gd name="T14" fmla="*/ 2072 w 2072"/>
              <a:gd name="T15" fmla="*/ 840 h 1236"/>
              <a:gd name="T16" fmla="*/ 2072 w 2072"/>
              <a:gd name="T17" fmla="*/ 958 h 1236"/>
              <a:gd name="T18" fmla="*/ 2066 w 2072"/>
              <a:gd name="T19" fmla="*/ 1060 h 1236"/>
              <a:gd name="T20" fmla="*/ 2066 w 2072"/>
              <a:gd name="T21" fmla="*/ 1194 h 1236"/>
              <a:gd name="T22" fmla="*/ 2026 w 2072"/>
              <a:gd name="T23" fmla="*/ 1232 h 1236"/>
              <a:gd name="T24" fmla="*/ 1926 w 2072"/>
              <a:gd name="T25" fmla="*/ 1236 h 1236"/>
              <a:gd name="T26" fmla="*/ 1806 w 2072"/>
              <a:gd name="T27" fmla="*/ 1236 h 1236"/>
              <a:gd name="T28" fmla="*/ 1706 w 2072"/>
              <a:gd name="T29" fmla="*/ 1232 h 1236"/>
              <a:gd name="T30" fmla="*/ 1570 w 2072"/>
              <a:gd name="T31" fmla="*/ 1232 h 1236"/>
              <a:gd name="T32" fmla="*/ 1490 w 2072"/>
              <a:gd name="T33" fmla="*/ 1232 h 1236"/>
              <a:gd name="T34" fmla="*/ 1390 w 2072"/>
              <a:gd name="T35" fmla="*/ 1236 h 1236"/>
              <a:gd name="T36" fmla="*/ 1268 w 2072"/>
              <a:gd name="T37" fmla="*/ 1236 h 1236"/>
              <a:gd name="T38" fmla="*/ 1170 w 2072"/>
              <a:gd name="T39" fmla="*/ 1232 h 1236"/>
              <a:gd name="T40" fmla="*/ 1034 w 2072"/>
              <a:gd name="T41" fmla="*/ 1232 h 1236"/>
              <a:gd name="T42" fmla="*/ 952 w 2072"/>
              <a:gd name="T43" fmla="*/ 1232 h 1236"/>
              <a:gd name="T44" fmla="*/ 852 w 2072"/>
              <a:gd name="T45" fmla="*/ 1236 h 1236"/>
              <a:gd name="T46" fmla="*/ 732 w 2072"/>
              <a:gd name="T47" fmla="*/ 1236 h 1236"/>
              <a:gd name="T48" fmla="*/ 632 w 2072"/>
              <a:gd name="T49" fmla="*/ 1232 h 1236"/>
              <a:gd name="T50" fmla="*/ 496 w 2072"/>
              <a:gd name="T51" fmla="*/ 1232 h 1236"/>
              <a:gd name="T52" fmla="*/ 416 w 2072"/>
              <a:gd name="T53" fmla="*/ 1232 h 1236"/>
              <a:gd name="T54" fmla="*/ 316 w 2072"/>
              <a:gd name="T55" fmla="*/ 1236 h 1236"/>
              <a:gd name="T56" fmla="*/ 196 w 2072"/>
              <a:gd name="T57" fmla="*/ 1236 h 1236"/>
              <a:gd name="T58" fmla="*/ 96 w 2072"/>
              <a:gd name="T59" fmla="*/ 1232 h 1236"/>
              <a:gd name="T60" fmla="*/ 0 w 2072"/>
              <a:gd name="T61" fmla="*/ 1236 h 1236"/>
              <a:gd name="T62" fmla="*/ 0 w 2072"/>
              <a:gd name="T63" fmla="*/ 1124 h 1236"/>
              <a:gd name="T64" fmla="*/ 6 w 2072"/>
              <a:gd name="T65" fmla="*/ 1024 h 1236"/>
              <a:gd name="T66" fmla="*/ 6 w 2072"/>
              <a:gd name="T67" fmla="*/ 888 h 1236"/>
              <a:gd name="T68" fmla="*/ 6 w 2072"/>
              <a:gd name="T69" fmla="*/ 806 h 1236"/>
              <a:gd name="T70" fmla="*/ 0 w 2072"/>
              <a:gd name="T71" fmla="*/ 708 h 1236"/>
              <a:gd name="T72" fmla="*/ 0 w 2072"/>
              <a:gd name="T73" fmla="*/ 586 h 1236"/>
              <a:gd name="T74" fmla="*/ 6 w 2072"/>
              <a:gd name="T75" fmla="*/ 488 h 1236"/>
              <a:gd name="T76" fmla="*/ 6 w 2072"/>
              <a:gd name="T77" fmla="*/ 352 h 1236"/>
              <a:gd name="T78" fmla="*/ 6 w 2072"/>
              <a:gd name="T79" fmla="*/ 270 h 1236"/>
              <a:gd name="T80" fmla="*/ 0 w 2072"/>
              <a:gd name="T81" fmla="*/ 170 h 1236"/>
              <a:gd name="T82" fmla="*/ 0 w 2072"/>
              <a:gd name="T83" fmla="*/ 50 h 1236"/>
              <a:gd name="T84" fmla="*/ 36 w 2072"/>
              <a:gd name="T85" fmla="*/ 4 h 1236"/>
              <a:gd name="T86" fmla="*/ 136 w 2072"/>
              <a:gd name="T87" fmla="*/ 0 h 1236"/>
              <a:gd name="T88" fmla="*/ 258 w 2072"/>
              <a:gd name="T89" fmla="*/ 0 h 1236"/>
              <a:gd name="T90" fmla="*/ 356 w 2072"/>
              <a:gd name="T91" fmla="*/ 4 h 1236"/>
              <a:gd name="T92" fmla="*/ 492 w 2072"/>
              <a:gd name="T93" fmla="*/ 4 h 1236"/>
              <a:gd name="T94" fmla="*/ 574 w 2072"/>
              <a:gd name="T95" fmla="*/ 4 h 1236"/>
              <a:gd name="T96" fmla="*/ 674 w 2072"/>
              <a:gd name="T97" fmla="*/ 0 h 1236"/>
              <a:gd name="T98" fmla="*/ 794 w 2072"/>
              <a:gd name="T99" fmla="*/ 0 h 1236"/>
              <a:gd name="T100" fmla="*/ 894 w 2072"/>
              <a:gd name="T101" fmla="*/ 4 h 1236"/>
              <a:gd name="T102" fmla="*/ 1030 w 2072"/>
              <a:gd name="T103" fmla="*/ 4 h 1236"/>
              <a:gd name="T104" fmla="*/ 1110 w 2072"/>
              <a:gd name="T105" fmla="*/ 4 h 1236"/>
              <a:gd name="T106" fmla="*/ 1210 w 2072"/>
              <a:gd name="T107" fmla="*/ 0 h 1236"/>
              <a:gd name="T108" fmla="*/ 1330 w 2072"/>
              <a:gd name="T109" fmla="*/ 0 h 1236"/>
              <a:gd name="T110" fmla="*/ 1430 w 2072"/>
              <a:gd name="T111" fmla="*/ 4 h 1236"/>
              <a:gd name="T112" fmla="*/ 1566 w 2072"/>
              <a:gd name="T113" fmla="*/ 4 h 1236"/>
              <a:gd name="T114" fmla="*/ 1648 w 2072"/>
              <a:gd name="T115" fmla="*/ 4 h 1236"/>
              <a:gd name="T116" fmla="*/ 1748 w 2072"/>
              <a:gd name="T117" fmla="*/ 0 h 1236"/>
              <a:gd name="T118" fmla="*/ 1868 w 2072"/>
              <a:gd name="T119" fmla="*/ 0 h 1236"/>
              <a:gd name="T120" fmla="*/ 1968 w 2072"/>
              <a:gd name="T121" fmla="*/ 4 h 12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2072" h="1236">
                <a:moveTo>
                  <a:pt x="2066" y="18"/>
                </a:moveTo>
                <a:lnTo>
                  <a:pt x="2066" y="0"/>
                </a:lnTo>
                <a:lnTo>
                  <a:pt x="2072" y="0"/>
                </a:lnTo>
                <a:lnTo>
                  <a:pt x="2072" y="18"/>
                </a:lnTo>
                <a:lnTo>
                  <a:pt x="2066" y="18"/>
                </a:lnTo>
                <a:close/>
                <a:moveTo>
                  <a:pt x="2066" y="54"/>
                </a:moveTo>
                <a:lnTo>
                  <a:pt x="2066" y="34"/>
                </a:lnTo>
                <a:lnTo>
                  <a:pt x="2072" y="34"/>
                </a:lnTo>
                <a:lnTo>
                  <a:pt x="2072" y="54"/>
                </a:lnTo>
                <a:lnTo>
                  <a:pt x="2066" y="54"/>
                </a:lnTo>
                <a:close/>
                <a:moveTo>
                  <a:pt x="2066" y="88"/>
                </a:moveTo>
                <a:lnTo>
                  <a:pt x="2066" y="68"/>
                </a:lnTo>
                <a:lnTo>
                  <a:pt x="2072" y="68"/>
                </a:lnTo>
                <a:lnTo>
                  <a:pt x="2072" y="88"/>
                </a:lnTo>
                <a:lnTo>
                  <a:pt x="2066" y="88"/>
                </a:lnTo>
                <a:close/>
                <a:moveTo>
                  <a:pt x="2066" y="120"/>
                </a:moveTo>
                <a:lnTo>
                  <a:pt x="2066" y="100"/>
                </a:lnTo>
                <a:lnTo>
                  <a:pt x="2072" y="100"/>
                </a:lnTo>
                <a:lnTo>
                  <a:pt x="2072" y="120"/>
                </a:lnTo>
                <a:lnTo>
                  <a:pt x="2066" y="120"/>
                </a:lnTo>
                <a:close/>
                <a:moveTo>
                  <a:pt x="2066" y="154"/>
                </a:moveTo>
                <a:lnTo>
                  <a:pt x="2066" y="134"/>
                </a:lnTo>
                <a:lnTo>
                  <a:pt x="2072" y="134"/>
                </a:lnTo>
                <a:lnTo>
                  <a:pt x="2072" y="154"/>
                </a:lnTo>
                <a:lnTo>
                  <a:pt x="2066" y="154"/>
                </a:lnTo>
                <a:close/>
                <a:moveTo>
                  <a:pt x="2066" y="186"/>
                </a:moveTo>
                <a:lnTo>
                  <a:pt x="2066" y="168"/>
                </a:lnTo>
                <a:lnTo>
                  <a:pt x="2072" y="168"/>
                </a:lnTo>
                <a:lnTo>
                  <a:pt x="2072" y="186"/>
                </a:lnTo>
                <a:lnTo>
                  <a:pt x="2066" y="186"/>
                </a:lnTo>
                <a:close/>
                <a:moveTo>
                  <a:pt x="2066" y="222"/>
                </a:moveTo>
                <a:lnTo>
                  <a:pt x="2066" y="202"/>
                </a:lnTo>
                <a:lnTo>
                  <a:pt x="2072" y="202"/>
                </a:lnTo>
                <a:lnTo>
                  <a:pt x="2072" y="222"/>
                </a:lnTo>
                <a:lnTo>
                  <a:pt x="2066" y="222"/>
                </a:lnTo>
                <a:close/>
                <a:moveTo>
                  <a:pt x="2066" y="254"/>
                </a:moveTo>
                <a:lnTo>
                  <a:pt x="2066" y="236"/>
                </a:lnTo>
                <a:lnTo>
                  <a:pt x="2072" y="236"/>
                </a:lnTo>
                <a:lnTo>
                  <a:pt x="2072" y="254"/>
                </a:lnTo>
                <a:lnTo>
                  <a:pt x="2066" y="254"/>
                </a:lnTo>
                <a:close/>
                <a:moveTo>
                  <a:pt x="2066" y="288"/>
                </a:moveTo>
                <a:lnTo>
                  <a:pt x="2066" y="268"/>
                </a:lnTo>
                <a:lnTo>
                  <a:pt x="2072" y="268"/>
                </a:lnTo>
                <a:lnTo>
                  <a:pt x="2072" y="288"/>
                </a:lnTo>
                <a:lnTo>
                  <a:pt x="2066" y="288"/>
                </a:lnTo>
                <a:close/>
                <a:moveTo>
                  <a:pt x="2066" y="322"/>
                </a:moveTo>
                <a:lnTo>
                  <a:pt x="2066" y="302"/>
                </a:lnTo>
                <a:lnTo>
                  <a:pt x="2072" y="302"/>
                </a:lnTo>
                <a:lnTo>
                  <a:pt x="2072" y="322"/>
                </a:lnTo>
                <a:lnTo>
                  <a:pt x="2066" y="322"/>
                </a:lnTo>
                <a:close/>
                <a:moveTo>
                  <a:pt x="2066" y="354"/>
                </a:moveTo>
                <a:lnTo>
                  <a:pt x="2066" y="336"/>
                </a:lnTo>
                <a:lnTo>
                  <a:pt x="2072" y="336"/>
                </a:lnTo>
                <a:lnTo>
                  <a:pt x="2072" y="354"/>
                </a:lnTo>
                <a:lnTo>
                  <a:pt x="2066" y="354"/>
                </a:lnTo>
                <a:close/>
                <a:moveTo>
                  <a:pt x="2066" y="390"/>
                </a:moveTo>
                <a:lnTo>
                  <a:pt x="2066" y="370"/>
                </a:lnTo>
                <a:lnTo>
                  <a:pt x="2072" y="370"/>
                </a:lnTo>
                <a:lnTo>
                  <a:pt x="2072" y="390"/>
                </a:lnTo>
                <a:lnTo>
                  <a:pt x="2066" y="390"/>
                </a:lnTo>
                <a:close/>
                <a:moveTo>
                  <a:pt x="2066" y="422"/>
                </a:moveTo>
                <a:lnTo>
                  <a:pt x="2066" y="402"/>
                </a:lnTo>
                <a:lnTo>
                  <a:pt x="2072" y="402"/>
                </a:lnTo>
                <a:lnTo>
                  <a:pt x="2072" y="422"/>
                </a:lnTo>
                <a:lnTo>
                  <a:pt x="2066" y="422"/>
                </a:lnTo>
                <a:close/>
                <a:moveTo>
                  <a:pt x="2066" y="456"/>
                </a:moveTo>
                <a:lnTo>
                  <a:pt x="2066" y="436"/>
                </a:lnTo>
                <a:lnTo>
                  <a:pt x="2072" y="436"/>
                </a:lnTo>
                <a:lnTo>
                  <a:pt x="2072" y="456"/>
                </a:lnTo>
                <a:lnTo>
                  <a:pt x="2066" y="456"/>
                </a:lnTo>
                <a:close/>
                <a:moveTo>
                  <a:pt x="2066" y="488"/>
                </a:moveTo>
                <a:lnTo>
                  <a:pt x="2066" y="470"/>
                </a:lnTo>
                <a:lnTo>
                  <a:pt x="2072" y="470"/>
                </a:lnTo>
                <a:lnTo>
                  <a:pt x="2072" y="488"/>
                </a:lnTo>
                <a:lnTo>
                  <a:pt x="2066" y="488"/>
                </a:lnTo>
                <a:close/>
                <a:moveTo>
                  <a:pt x="2066" y="524"/>
                </a:moveTo>
                <a:lnTo>
                  <a:pt x="2066" y="504"/>
                </a:lnTo>
                <a:lnTo>
                  <a:pt x="2072" y="504"/>
                </a:lnTo>
                <a:lnTo>
                  <a:pt x="2072" y="524"/>
                </a:lnTo>
                <a:lnTo>
                  <a:pt x="2066" y="524"/>
                </a:lnTo>
                <a:close/>
                <a:moveTo>
                  <a:pt x="2066" y="556"/>
                </a:moveTo>
                <a:lnTo>
                  <a:pt x="2066" y="538"/>
                </a:lnTo>
                <a:lnTo>
                  <a:pt x="2072" y="538"/>
                </a:lnTo>
                <a:lnTo>
                  <a:pt x="2072" y="556"/>
                </a:lnTo>
                <a:lnTo>
                  <a:pt x="2066" y="556"/>
                </a:lnTo>
                <a:close/>
                <a:moveTo>
                  <a:pt x="2066" y="590"/>
                </a:moveTo>
                <a:lnTo>
                  <a:pt x="2066" y="570"/>
                </a:lnTo>
                <a:lnTo>
                  <a:pt x="2072" y="570"/>
                </a:lnTo>
                <a:lnTo>
                  <a:pt x="2072" y="590"/>
                </a:lnTo>
                <a:lnTo>
                  <a:pt x="2066" y="590"/>
                </a:lnTo>
                <a:close/>
                <a:moveTo>
                  <a:pt x="2066" y="624"/>
                </a:moveTo>
                <a:lnTo>
                  <a:pt x="2066" y="604"/>
                </a:lnTo>
                <a:lnTo>
                  <a:pt x="2072" y="604"/>
                </a:lnTo>
                <a:lnTo>
                  <a:pt x="2072" y="624"/>
                </a:lnTo>
                <a:lnTo>
                  <a:pt x="2066" y="624"/>
                </a:lnTo>
                <a:close/>
                <a:moveTo>
                  <a:pt x="2066" y="656"/>
                </a:moveTo>
                <a:lnTo>
                  <a:pt x="2066" y="638"/>
                </a:lnTo>
                <a:lnTo>
                  <a:pt x="2072" y="638"/>
                </a:lnTo>
                <a:lnTo>
                  <a:pt x="2072" y="656"/>
                </a:lnTo>
                <a:lnTo>
                  <a:pt x="2066" y="656"/>
                </a:lnTo>
                <a:close/>
                <a:moveTo>
                  <a:pt x="2066" y="692"/>
                </a:moveTo>
                <a:lnTo>
                  <a:pt x="2066" y="672"/>
                </a:lnTo>
                <a:lnTo>
                  <a:pt x="2072" y="672"/>
                </a:lnTo>
                <a:lnTo>
                  <a:pt x="2072" y="692"/>
                </a:lnTo>
                <a:lnTo>
                  <a:pt x="2066" y="692"/>
                </a:lnTo>
                <a:close/>
                <a:moveTo>
                  <a:pt x="2066" y="724"/>
                </a:moveTo>
                <a:lnTo>
                  <a:pt x="2066" y="706"/>
                </a:lnTo>
                <a:lnTo>
                  <a:pt x="2072" y="706"/>
                </a:lnTo>
                <a:lnTo>
                  <a:pt x="2072" y="724"/>
                </a:lnTo>
                <a:lnTo>
                  <a:pt x="2066" y="724"/>
                </a:lnTo>
                <a:close/>
                <a:moveTo>
                  <a:pt x="2066" y="758"/>
                </a:moveTo>
                <a:lnTo>
                  <a:pt x="2066" y="738"/>
                </a:lnTo>
                <a:lnTo>
                  <a:pt x="2072" y="738"/>
                </a:lnTo>
                <a:lnTo>
                  <a:pt x="2072" y="758"/>
                </a:lnTo>
                <a:lnTo>
                  <a:pt x="2066" y="758"/>
                </a:lnTo>
                <a:close/>
                <a:moveTo>
                  <a:pt x="2066" y="790"/>
                </a:moveTo>
                <a:lnTo>
                  <a:pt x="2066" y="772"/>
                </a:lnTo>
                <a:lnTo>
                  <a:pt x="2072" y="772"/>
                </a:lnTo>
                <a:lnTo>
                  <a:pt x="2072" y="790"/>
                </a:lnTo>
                <a:lnTo>
                  <a:pt x="2066" y="790"/>
                </a:lnTo>
                <a:close/>
                <a:moveTo>
                  <a:pt x="2066" y="824"/>
                </a:moveTo>
                <a:lnTo>
                  <a:pt x="2066" y="806"/>
                </a:lnTo>
                <a:lnTo>
                  <a:pt x="2072" y="806"/>
                </a:lnTo>
                <a:lnTo>
                  <a:pt x="2072" y="824"/>
                </a:lnTo>
                <a:lnTo>
                  <a:pt x="2066" y="824"/>
                </a:lnTo>
                <a:close/>
                <a:moveTo>
                  <a:pt x="2066" y="858"/>
                </a:moveTo>
                <a:lnTo>
                  <a:pt x="2066" y="840"/>
                </a:lnTo>
                <a:lnTo>
                  <a:pt x="2072" y="840"/>
                </a:lnTo>
                <a:lnTo>
                  <a:pt x="2072" y="858"/>
                </a:lnTo>
                <a:lnTo>
                  <a:pt x="2066" y="858"/>
                </a:lnTo>
                <a:close/>
                <a:moveTo>
                  <a:pt x="2066" y="892"/>
                </a:moveTo>
                <a:lnTo>
                  <a:pt x="2066" y="872"/>
                </a:lnTo>
                <a:lnTo>
                  <a:pt x="2072" y="872"/>
                </a:lnTo>
                <a:lnTo>
                  <a:pt x="2072" y="892"/>
                </a:lnTo>
                <a:lnTo>
                  <a:pt x="2066" y="892"/>
                </a:lnTo>
                <a:close/>
                <a:moveTo>
                  <a:pt x="2066" y="926"/>
                </a:moveTo>
                <a:lnTo>
                  <a:pt x="2066" y="906"/>
                </a:lnTo>
                <a:lnTo>
                  <a:pt x="2072" y="906"/>
                </a:lnTo>
                <a:lnTo>
                  <a:pt x="2072" y="926"/>
                </a:lnTo>
                <a:lnTo>
                  <a:pt x="2066" y="926"/>
                </a:lnTo>
                <a:close/>
                <a:moveTo>
                  <a:pt x="2066" y="958"/>
                </a:moveTo>
                <a:lnTo>
                  <a:pt x="2066" y="940"/>
                </a:lnTo>
                <a:lnTo>
                  <a:pt x="2072" y="940"/>
                </a:lnTo>
                <a:lnTo>
                  <a:pt x="2072" y="958"/>
                </a:lnTo>
                <a:lnTo>
                  <a:pt x="2066" y="958"/>
                </a:lnTo>
                <a:close/>
                <a:moveTo>
                  <a:pt x="2066" y="994"/>
                </a:moveTo>
                <a:lnTo>
                  <a:pt x="2066" y="974"/>
                </a:lnTo>
                <a:lnTo>
                  <a:pt x="2072" y="974"/>
                </a:lnTo>
                <a:lnTo>
                  <a:pt x="2072" y="994"/>
                </a:lnTo>
                <a:lnTo>
                  <a:pt x="2066" y="994"/>
                </a:lnTo>
                <a:close/>
                <a:moveTo>
                  <a:pt x="2066" y="1026"/>
                </a:moveTo>
                <a:lnTo>
                  <a:pt x="2066" y="1008"/>
                </a:lnTo>
                <a:lnTo>
                  <a:pt x="2072" y="1008"/>
                </a:lnTo>
                <a:lnTo>
                  <a:pt x="2072" y="1026"/>
                </a:lnTo>
                <a:lnTo>
                  <a:pt x="2066" y="1026"/>
                </a:lnTo>
                <a:close/>
                <a:moveTo>
                  <a:pt x="2066" y="1060"/>
                </a:moveTo>
                <a:lnTo>
                  <a:pt x="2066" y="1040"/>
                </a:lnTo>
                <a:lnTo>
                  <a:pt x="2072" y="1040"/>
                </a:lnTo>
                <a:lnTo>
                  <a:pt x="2072" y="1060"/>
                </a:lnTo>
                <a:lnTo>
                  <a:pt x="2066" y="1060"/>
                </a:lnTo>
                <a:close/>
                <a:moveTo>
                  <a:pt x="2066" y="1092"/>
                </a:moveTo>
                <a:lnTo>
                  <a:pt x="2066" y="1074"/>
                </a:lnTo>
                <a:lnTo>
                  <a:pt x="2072" y="1074"/>
                </a:lnTo>
                <a:lnTo>
                  <a:pt x="2072" y="1092"/>
                </a:lnTo>
                <a:lnTo>
                  <a:pt x="2066" y="1092"/>
                </a:lnTo>
                <a:close/>
                <a:moveTo>
                  <a:pt x="2066" y="1126"/>
                </a:moveTo>
                <a:lnTo>
                  <a:pt x="2066" y="1108"/>
                </a:lnTo>
                <a:lnTo>
                  <a:pt x="2072" y="1108"/>
                </a:lnTo>
                <a:lnTo>
                  <a:pt x="2072" y="1126"/>
                </a:lnTo>
                <a:lnTo>
                  <a:pt x="2066" y="1126"/>
                </a:lnTo>
                <a:close/>
                <a:moveTo>
                  <a:pt x="2066" y="1162"/>
                </a:moveTo>
                <a:lnTo>
                  <a:pt x="2066" y="1142"/>
                </a:lnTo>
                <a:lnTo>
                  <a:pt x="2072" y="1142"/>
                </a:lnTo>
                <a:lnTo>
                  <a:pt x="2072" y="1162"/>
                </a:lnTo>
                <a:lnTo>
                  <a:pt x="2066" y="1162"/>
                </a:lnTo>
                <a:close/>
                <a:moveTo>
                  <a:pt x="2066" y="1194"/>
                </a:moveTo>
                <a:lnTo>
                  <a:pt x="2066" y="1174"/>
                </a:lnTo>
                <a:lnTo>
                  <a:pt x="2072" y="1174"/>
                </a:lnTo>
                <a:lnTo>
                  <a:pt x="2072" y="1194"/>
                </a:lnTo>
                <a:lnTo>
                  <a:pt x="2066" y="1194"/>
                </a:lnTo>
                <a:close/>
                <a:moveTo>
                  <a:pt x="2066" y="1228"/>
                </a:moveTo>
                <a:lnTo>
                  <a:pt x="2066" y="1208"/>
                </a:lnTo>
                <a:lnTo>
                  <a:pt x="2072" y="1208"/>
                </a:lnTo>
                <a:lnTo>
                  <a:pt x="2072" y="1228"/>
                </a:lnTo>
                <a:lnTo>
                  <a:pt x="2066" y="1228"/>
                </a:lnTo>
                <a:close/>
                <a:moveTo>
                  <a:pt x="2040" y="1232"/>
                </a:moveTo>
                <a:lnTo>
                  <a:pt x="2060" y="1232"/>
                </a:lnTo>
                <a:lnTo>
                  <a:pt x="2060" y="1236"/>
                </a:lnTo>
                <a:lnTo>
                  <a:pt x="2040" y="1236"/>
                </a:lnTo>
                <a:lnTo>
                  <a:pt x="2040" y="1232"/>
                </a:lnTo>
                <a:close/>
                <a:moveTo>
                  <a:pt x="2008" y="1232"/>
                </a:moveTo>
                <a:lnTo>
                  <a:pt x="2026" y="1232"/>
                </a:lnTo>
                <a:lnTo>
                  <a:pt x="2026" y="1236"/>
                </a:lnTo>
                <a:lnTo>
                  <a:pt x="2008" y="1236"/>
                </a:lnTo>
                <a:lnTo>
                  <a:pt x="2008" y="1232"/>
                </a:lnTo>
                <a:close/>
                <a:moveTo>
                  <a:pt x="1974" y="1232"/>
                </a:moveTo>
                <a:lnTo>
                  <a:pt x="1994" y="1232"/>
                </a:lnTo>
                <a:lnTo>
                  <a:pt x="1994" y="1236"/>
                </a:lnTo>
                <a:lnTo>
                  <a:pt x="1974" y="1236"/>
                </a:lnTo>
                <a:lnTo>
                  <a:pt x="1974" y="1232"/>
                </a:lnTo>
                <a:close/>
                <a:moveTo>
                  <a:pt x="1942" y="1232"/>
                </a:moveTo>
                <a:lnTo>
                  <a:pt x="1960" y="1232"/>
                </a:lnTo>
                <a:lnTo>
                  <a:pt x="1960" y="1236"/>
                </a:lnTo>
                <a:lnTo>
                  <a:pt x="1942" y="1236"/>
                </a:lnTo>
                <a:lnTo>
                  <a:pt x="1942" y="1232"/>
                </a:lnTo>
                <a:close/>
                <a:moveTo>
                  <a:pt x="1908" y="1232"/>
                </a:moveTo>
                <a:lnTo>
                  <a:pt x="1926" y="1232"/>
                </a:lnTo>
                <a:lnTo>
                  <a:pt x="1926" y="1236"/>
                </a:lnTo>
                <a:lnTo>
                  <a:pt x="1908" y="1236"/>
                </a:lnTo>
                <a:lnTo>
                  <a:pt x="1908" y="1232"/>
                </a:lnTo>
                <a:close/>
                <a:moveTo>
                  <a:pt x="1872" y="1232"/>
                </a:moveTo>
                <a:lnTo>
                  <a:pt x="1892" y="1232"/>
                </a:lnTo>
                <a:lnTo>
                  <a:pt x="1892" y="1236"/>
                </a:lnTo>
                <a:lnTo>
                  <a:pt x="1872" y="1236"/>
                </a:lnTo>
                <a:lnTo>
                  <a:pt x="1872" y="1232"/>
                </a:lnTo>
                <a:close/>
                <a:moveTo>
                  <a:pt x="1840" y="1232"/>
                </a:moveTo>
                <a:lnTo>
                  <a:pt x="1860" y="1232"/>
                </a:lnTo>
                <a:lnTo>
                  <a:pt x="1860" y="1236"/>
                </a:lnTo>
                <a:lnTo>
                  <a:pt x="1840" y="1236"/>
                </a:lnTo>
                <a:lnTo>
                  <a:pt x="1840" y="1232"/>
                </a:lnTo>
                <a:close/>
                <a:moveTo>
                  <a:pt x="1806" y="1232"/>
                </a:moveTo>
                <a:lnTo>
                  <a:pt x="1826" y="1232"/>
                </a:lnTo>
                <a:lnTo>
                  <a:pt x="1826" y="1236"/>
                </a:lnTo>
                <a:lnTo>
                  <a:pt x="1806" y="1236"/>
                </a:lnTo>
                <a:lnTo>
                  <a:pt x="1806" y="1232"/>
                </a:lnTo>
                <a:close/>
                <a:moveTo>
                  <a:pt x="1774" y="1232"/>
                </a:moveTo>
                <a:lnTo>
                  <a:pt x="1792" y="1232"/>
                </a:lnTo>
                <a:lnTo>
                  <a:pt x="1792" y="1236"/>
                </a:lnTo>
                <a:lnTo>
                  <a:pt x="1774" y="1236"/>
                </a:lnTo>
                <a:lnTo>
                  <a:pt x="1774" y="1232"/>
                </a:lnTo>
                <a:close/>
                <a:moveTo>
                  <a:pt x="1738" y="1232"/>
                </a:moveTo>
                <a:lnTo>
                  <a:pt x="1758" y="1232"/>
                </a:lnTo>
                <a:lnTo>
                  <a:pt x="1758" y="1236"/>
                </a:lnTo>
                <a:lnTo>
                  <a:pt x="1738" y="1236"/>
                </a:lnTo>
                <a:lnTo>
                  <a:pt x="1738" y="1232"/>
                </a:lnTo>
                <a:close/>
                <a:moveTo>
                  <a:pt x="1706" y="1232"/>
                </a:moveTo>
                <a:lnTo>
                  <a:pt x="1724" y="1232"/>
                </a:lnTo>
                <a:lnTo>
                  <a:pt x="1724" y="1236"/>
                </a:lnTo>
                <a:lnTo>
                  <a:pt x="1706" y="1236"/>
                </a:lnTo>
                <a:lnTo>
                  <a:pt x="1706" y="1232"/>
                </a:lnTo>
                <a:close/>
                <a:moveTo>
                  <a:pt x="1672" y="1232"/>
                </a:moveTo>
                <a:lnTo>
                  <a:pt x="1692" y="1232"/>
                </a:lnTo>
                <a:lnTo>
                  <a:pt x="1692" y="1236"/>
                </a:lnTo>
                <a:lnTo>
                  <a:pt x="1672" y="1236"/>
                </a:lnTo>
                <a:lnTo>
                  <a:pt x="1672" y="1232"/>
                </a:lnTo>
                <a:close/>
                <a:moveTo>
                  <a:pt x="1640" y="1232"/>
                </a:moveTo>
                <a:lnTo>
                  <a:pt x="1658" y="1232"/>
                </a:lnTo>
                <a:lnTo>
                  <a:pt x="1658" y="1236"/>
                </a:lnTo>
                <a:lnTo>
                  <a:pt x="1640" y="1236"/>
                </a:lnTo>
                <a:lnTo>
                  <a:pt x="1640" y="1232"/>
                </a:lnTo>
                <a:close/>
                <a:moveTo>
                  <a:pt x="1606" y="1232"/>
                </a:moveTo>
                <a:lnTo>
                  <a:pt x="1624" y="1232"/>
                </a:lnTo>
                <a:lnTo>
                  <a:pt x="1624" y="1236"/>
                </a:lnTo>
                <a:lnTo>
                  <a:pt x="1606" y="1236"/>
                </a:lnTo>
                <a:lnTo>
                  <a:pt x="1606" y="1232"/>
                </a:lnTo>
                <a:close/>
                <a:moveTo>
                  <a:pt x="1570" y="1232"/>
                </a:moveTo>
                <a:lnTo>
                  <a:pt x="1590" y="1232"/>
                </a:lnTo>
                <a:lnTo>
                  <a:pt x="1590" y="1236"/>
                </a:lnTo>
                <a:lnTo>
                  <a:pt x="1570" y="1236"/>
                </a:lnTo>
                <a:lnTo>
                  <a:pt x="1570" y="1232"/>
                </a:lnTo>
                <a:close/>
                <a:moveTo>
                  <a:pt x="1538" y="1232"/>
                </a:moveTo>
                <a:lnTo>
                  <a:pt x="1558" y="1232"/>
                </a:lnTo>
                <a:lnTo>
                  <a:pt x="1558" y="1236"/>
                </a:lnTo>
                <a:lnTo>
                  <a:pt x="1538" y="1236"/>
                </a:lnTo>
                <a:lnTo>
                  <a:pt x="1538" y="1232"/>
                </a:lnTo>
                <a:close/>
                <a:moveTo>
                  <a:pt x="1504" y="1232"/>
                </a:moveTo>
                <a:lnTo>
                  <a:pt x="1524" y="1232"/>
                </a:lnTo>
                <a:lnTo>
                  <a:pt x="1524" y="1236"/>
                </a:lnTo>
                <a:lnTo>
                  <a:pt x="1504" y="1236"/>
                </a:lnTo>
                <a:lnTo>
                  <a:pt x="1504" y="1232"/>
                </a:lnTo>
                <a:close/>
                <a:moveTo>
                  <a:pt x="1472" y="1232"/>
                </a:moveTo>
                <a:lnTo>
                  <a:pt x="1490" y="1232"/>
                </a:lnTo>
                <a:lnTo>
                  <a:pt x="1490" y="1236"/>
                </a:lnTo>
                <a:lnTo>
                  <a:pt x="1472" y="1236"/>
                </a:lnTo>
                <a:lnTo>
                  <a:pt x="1472" y="1232"/>
                </a:lnTo>
                <a:close/>
                <a:moveTo>
                  <a:pt x="1438" y="1232"/>
                </a:moveTo>
                <a:lnTo>
                  <a:pt x="1456" y="1232"/>
                </a:lnTo>
                <a:lnTo>
                  <a:pt x="1456" y="1236"/>
                </a:lnTo>
                <a:lnTo>
                  <a:pt x="1438" y="1236"/>
                </a:lnTo>
                <a:lnTo>
                  <a:pt x="1438" y="1232"/>
                </a:lnTo>
                <a:close/>
                <a:moveTo>
                  <a:pt x="1404" y="1232"/>
                </a:moveTo>
                <a:lnTo>
                  <a:pt x="1422" y="1232"/>
                </a:lnTo>
                <a:lnTo>
                  <a:pt x="1422" y="1236"/>
                </a:lnTo>
                <a:lnTo>
                  <a:pt x="1404" y="1236"/>
                </a:lnTo>
                <a:lnTo>
                  <a:pt x="1404" y="1232"/>
                </a:lnTo>
                <a:close/>
                <a:moveTo>
                  <a:pt x="1370" y="1232"/>
                </a:moveTo>
                <a:lnTo>
                  <a:pt x="1390" y="1232"/>
                </a:lnTo>
                <a:lnTo>
                  <a:pt x="1390" y="1236"/>
                </a:lnTo>
                <a:lnTo>
                  <a:pt x="1370" y="1236"/>
                </a:lnTo>
                <a:lnTo>
                  <a:pt x="1370" y="1232"/>
                </a:lnTo>
                <a:close/>
                <a:moveTo>
                  <a:pt x="1336" y="1232"/>
                </a:moveTo>
                <a:lnTo>
                  <a:pt x="1356" y="1232"/>
                </a:lnTo>
                <a:lnTo>
                  <a:pt x="1356" y="1236"/>
                </a:lnTo>
                <a:lnTo>
                  <a:pt x="1336" y="1236"/>
                </a:lnTo>
                <a:lnTo>
                  <a:pt x="1336" y="1232"/>
                </a:lnTo>
                <a:close/>
                <a:moveTo>
                  <a:pt x="1304" y="1232"/>
                </a:moveTo>
                <a:lnTo>
                  <a:pt x="1322" y="1232"/>
                </a:lnTo>
                <a:lnTo>
                  <a:pt x="1322" y="1236"/>
                </a:lnTo>
                <a:lnTo>
                  <a:pt x="1304" y="1236"/>
                </a:lnTo>
                <a:lnTo>
                  <a:pt x="1304" y="1232"/>
                </a:lnTo>
                <a:close/>
                <a:moveTo>
                  <a:pt x="1268" y="1232"/>
                </a:moveTo>
                <a:lnTo>
                  <a:pt x="1288" y="1232"/>
                </a:lnTo>
                <a:lnTo>
                  <a:pt x="1288" y="1236"/>
                </a:lnTo>
                <a:lnTo>
                  <a:pt x="1268" y="1236"/>
                </a:lnTo>
                <a:lnTo>
                  <a:pt x="1268" y="1232"/>
                </a:lnTo>
                <a:close/>
                <a:moveTo>
                  <a:pt x="1236" y="1232"/>
                </a:moveTo>
                <a:lnTo>
                  <a:pt x="1256" y="1232"/>
                </a:lnTo>
                <a:lnTo>
                  <a:pt x="1256" y="1236"/>
                </a:lnTo>
                <a:lnTo>
                  <a:pt x="1236" y="1236"/>
                </a:lnTo>
                <a:lnTo>
                  <a:pt x="1236" y="1232"/>
                </a:lnTo>
                <a:close/>
                <a:moveTo>
                  <a:pt x="1202" y="1232"/>
                </a:moveTo>
                <a:lnTo>
                  <a:pt x="1222" y="1232"/>
                </a:lnTo>
                <a:lnTo>
                  <a:pt x="1222" y="1236"/>
                </a:lnTo>
                <a:lnTo>
                  <a:pt x="1202" y="1236"/>
                </a:lnTo>
                <a:lnTo>
                  <a:pt x="1202" y="1232"/>
                </a:lnTo>
                <a:close/>
                <a:moveTo>
                  <a:pt x="1170" y="1232"/>
                </a:moveTo>
                <a:lnTo>
                  <a:pt x="1188" y="1232"/>
                </a:lnTo>
                <a:lnTo>
                  <a:pt x="1188" y="1236"/>
                </a:lnTo>
                <a:lnTo>
                  <a:pt x="1170" y="1236"/>
                </a:lnTo>
                <a:lnTo>
                  <a:pt x="1170" y="1232"/>
                </a:lnTo>
                <a:close/>
                <a:moveTo>
                  <a:pt x="1136" y="1232"/>
                </a:moveTo>
                <a:lnTo>
                  <a:pt x="1154" y="1232"/>
                </a:lnTo>
                <a:lnTo>
                  <a:pt x="1154" y="1236"/>
                </a:lnTo>
                <a:lnTo>
                  <a:pt x="1136" y="1236"/>
                </a:lnTo>
                <a:lnTo>
                  <a:pt x="1136" y="1232"/>
                </a:lnTo>
                <a:close/>
                <a:moveTo>
                  <a:pt x="1102" y="1232"/>
                </a:moveTo>
                <a:lnTo>
                  <a:pt x="1120" y="1232"/>
                </a:lnTo>
                <a:lnTo>
                  <a:pt x="1120" y="1236"/>
                </a:lnTo>
                <a:lnTo>
                  <a:pt x="1102" y="1236"/>
                </a:lnTo>
                <a:lnTo>
                  <a:pt x="1102" y="1232"/>
                </a:lnTo>
                <a:close/>
                <a:moveTo>
                  <a:pt x="1068" y="1232"/>
                </a:moveTo>
                <a:lnTo>
                  <a:pt x="1088" y="1232"/>
                </a:lnTo>
                <a:lnTo>
                  <a:pt x="1088" y="1236"/>
                </a:lnTo>
                <a:lnTo>
                  <a:pt x="1068" y="1236"/>
                </a:lnTo>
                <a:lnTo>
                  <a:pt x="1068" y="1232"/>
                </a:lnTo>
                <a:close/>
                <a:moveTo>
                  <a:pt x="1034" y="1232"/>
                </a:moveTo>
                <a:lnTo>
                  <a:pt x="1054" y="1232"/>
                </a:lnTo>
                <a:lnTo>
                  <a:pt x="1054" y="1236"/>
                </a:lnTo>
                <a:lnTo>
                  <a:pt x="1034" y="1236"/>
                </a:lnTo>
                <a:lnTo>
                  <a:pt x="1034" y="1232"/>
                </a:lnTo>
                <a:close/>
                <a:moveTo>
                  <a:pt x="1002" y="1232"/>
                </a:moveTo>
                <a:lnTo>
                  <a:pt x="1020" y="1232"/>
                </a:lnTo>
                <a:lnTo>
                  <a:pt x="1020" y="1236"/>
                </a:lnTo>
                <a:lnTo>
                  <a:pt x="1002" y="1236"/>
                </a:lnTo>
                <a:lnTo>
                  <a:pt x="1002" y="1232"/>
                </a:lnTo>
                <a:close/>
                <a:moveTo>
                  <a:pt x="968" y="1232"/>
                </a:moveTo>
                <a:lnTo>
                  <a:pt x="986" y="1232"/>
                </a:lnTo>
                <a:lnTo>
                  <a:pt x="986" y="1236"/>
                </a:lnTo>
                <a:lnTo>
                  <a:pt x="968" y="1236"/>
                </a:lnTo>
                <a:lnTo>
                  <a:pt x="968" y="1232"/>
                </a:lnTo>
                <a:close/>
                <a:moveTo>
                  <a:pt x="934" y="1232"/>
                </a:moveTo>
                <a:lnTo>
                  <a:pt x="952" y="1232"/>
                </a:lnTo>
                <a:lnTo>
                  <a:pt x="952" y="1236"/>
                </a:lnTo>
                <a:lnTo>
                  <a:pt x="934" y="1236"/>
                </a:lnTo>
                <a:lnTo>
                  <a:pt x="934" y="1232"/>
                </a:lnTo>
                <a:close/>
                <a:moveTo>
                  <a:pt x="900" y="1232"/>
                </a:moveTo>
                <a:lnTo>
                  <a:pt x="920" y="1232"/>
                </a:lnTo>
                <a:lnTo>
                  <a:pt x="920" y="1236"/>
                </a:lnTo>
                <a:lnTo>
                  <a:pt x="900" y="1236"/>
                </a:lnTo>
                <a:lnTo>
                  <a:pt x="900" y="1232"/>
                </a:lnTo>
                <a:close/>
                <a:moveTo>
                  <a:pt x="868" y="1232"/>
                </a:moveTo>
                <a:lnTo>
                  <a:pt x="886" y="1232"/>
                </a:lnTo>
                <a:lnTo>
                  <a:pt x="886" y="1236"/>
                </a:lnTo>
                <a:lnTo>
                  <a:pt x="868" y="1236"/>
                </a:lnTo>
                <a:lnTo>
                  <a:pt x="868" y="1232"/>
                </a:lnTo>
                <a:close/>
                <a:moveTo>
                  <a:pt x="834" y="1232"/>
                </a:moveTo>
                <a:lnTo>
                  <a:pt x="852" y="1232"/>
                </a:lnTo>
                <a:lnTo>
                  <a:pt x="852" y="1236"/>
                </a:lnTo>
                <a:lnTo>
                  <a:pt x="834" y="1236"/>
                </a:lnTo>
                <a:lnTo>
                  <a:pt x="834" y="1232"/>
                </a:lnTo>
                <a:close/>
                <a:moveTo>
                  <a:pt x="798" y="1232"/>
                </a:moveTo>
                <a:lnTo>
                  <a:pt x="818" y="1232"/>
                </a:lnTo>
                <a:lnTo>
                  <a:pt x="818" y="1236"/>
                </a:lnTo>
                <a:lnTo>
                  <a:pt x="798" y="1236"/>
                </a:lnTo>
                <a:lnTo>
                  <a:pt x="798" y="1232"/>
                </a:lnTo>
                <a:close/>
                <a:moveTo>
                  <a:pt x="766" y="1232"/>
                </a:moveTo>
                <a:lnTo>
                  <a:pt x="786" y="1232"/>
                </a:lnTo>
                <a:lnTo>
                  <a:pt x="786" y="1236"/>
                </a:lnTo>
                <a:lnTo>
                  <a:pt x="766" y="1236"/>
                </a:lnTo>
                <a:lnTo>
                  <a:pt x="766" y="1232"/>
                </a:lnTo>
                <a:close/>
                <a:moveTo>
                  <a:pt x="732" y="1232"/>
                </a:moveTo>
                <a:lnTo>
                  <a:pt x="752" y="1232"/>
                </a:lnTo>
                <a:lnTo>
                  <a:pt x="752" y="1236"/>
                </a:lnTo>
                <a:lnTo>
                  <a:pt x="732" y="1236"/>
                </a:lnTo>
                <a:lnTo>
                  <a:pt x="732" y="1232"/>
                </a:lnTo>
                <a:close/>
                <a:moveTo>
                  <a:pt x="700" y="1232"/>
                </a:moveTo>
                <a:lnTo>
                  <a:pt x="718" y="1232"/>
                </a:lnTo>
                <a:lnTo>
                  <a:pt x="718" y="1236"/>
                </a:lnTo>
                <a:lnTo>
                  <a:pt x="700" y="1236"/>
                </a:lnTo>
                <a:lnTo>
                  <a:pt x="700" y="1232"/>
                </a:lnTo>
                <a:close/>
                <a:moveTo>
                  <a:pt x="666" y="1232"/>
                </a:moveTo>
                <a:lnTo>
                  <a:pt x="684" y="1232"/>
                </a:lnTo>
                <a:lnTo>
                  <a:pt x="684" y="1236"/>
                </a:lnTo>
                <a:lnTo>
                  <a:pt x="666" y="1236"/>
                </a:lnTo>
                <a:lnTo>
                  <a:pt x="666" y="1232"/>
                </a:lnTo>
                <a:close/>
                <a:moveTo>
                  <a:pt x="632" y="1232"/>
                </a:moveTo>
                <a:lnTo>
                  <a:pt x="650" y="1232"/>
                </a:lnTo>
                <a:lnTo>
                  <a:pt x="650" y="1236"/>
                </a:lnTo>
                <a:lnTo>
                  <a:pt x="632" y="1236"/>
                </a:lnTo>
                <a:lnTo>
                  <a:pt x="632" y="1232"/>
                </a:lnTo>
                <a:close/>
                <a:moveTo>
                  <a:pt x="598" y="1232"/>
                </a:moveTo>
                <a:lnTo>
                  <a:pt x="618" y="1232"/>
                </a:lnTo>
                <a:lnTo>
                  <a:pt x="618" y="1236"/>
                </a:lnTo>
                <a:lnTo>
                  <a:pt x="598" y="1236"/>
                </a:lnTo>
                <a:lnTo>
                  <a:pt x="598" y="1232"/>
                </a:lnTo>
                <a:close/>
                <a:moveTo>
                  <a:pt x="566" y="1232"/>
                </a:moveTo>
                <a:lnTo>
                  <a:pt x="584" y="1232"/>
                </a:lnTo>
                <a:lnTo>
                  <a:pt x="584" y="1236"/>
                </a:lnTo>
                <a:lnTo>
                  <a:pt x="566" y="1236"/>
                </a:lnTo>
                <a:lnTo>
                  <a:pt x="566" y="1232"/>
                </a:lnTo>
                <a:close/>
                <a:moveTo>
                  <a:pt x="532" y="1232"/>
                </a:moveTo>
                <a:lnTo>
                  <a:pt x="550" y="1232"/>
                </a:lnTo>
                <a:lnTo>
                  <a:pt x="550" y="1236"/>
                </a:lnTo>
                <a:lnTo>
                  <a:pt x="532" y="1236"/>
                </a:lnTo>
                <a:lnTo>
                  <a:pt x="532" y="1232"/>
                </a:lnTo>
                <a:close/>
                <a:moveTo>
                  <a:pt x="496" y="1232"/>
                </a:moveTo>
                <a:lnTo>
                  <a:pt x="516" y="1232"/>
                </a:lnTo>
                <a:lnTo>
                  <a:pt x="516" y="1236"/>
                </a:lnTo>
                <a:lnTo>
                  <a:pt x="496" y="1236"/>
                </a:lnTo>
                <a:lnTo>
                  <a:pt x="496" y="1232"/>
                </a:lnTo>
                <a:close/>
                <a:moveTo>
                  <a:pt x="464" y="1232"/>
                </a:moveTo>
                <a:lnTo>
                  <a:pt x="484" y="1232"/>
                </a:lnTo>
                <a:lnTo>
                  <a:pt x="484" y="1236"/>
                </a:lnTo>
                <a:lnTo>
                  <a:pt x="464" y="1236"/>
                </a:lnTo>
                <a:lnTo>
                  <a:pt x="464" y="1232"/>
                </a:lnTo>
                <a:close/>
                <a:moveTo>
                  <a:pt x="430" y="1232"/>
                </a:moveTo>
                <a:lnTo>
                  <a:pt x="450" y="1232"/>
                </a:lnTo>
                <a:lnTo>
                  <a:pt x="450" y="1236"/>
                </a:lnTo>
                <a:lnTo>
                  <a:pt x="430" y="1236"/>
                </a:lnTo>
                <a:lnTo>
                  <a:pt x="430" y="1232"/>
                </a:lnTo>
                <a:close/>
                <a:moveTo>
                  <a:pt x="398" y="1232"/>
                </a:moveTo>
                <a:lnTo>
                  <a:pt x="416" y="1232"/>
                </a:lnTo>
                <a:lnTo>
                  <a:pt x="416" y="1236"/>
                </a:lnTo>
                <a:lnTo>
                  <a:pt x="398" y="1236"/>
                </a:lnTo>
                <a:lnTo>
                  <a:pt x="398" y="1232"/>
                </a:lnTo>
                <a:close/>
                <a:moveTo>
                  <a:pt x="364" y="1232"/>
                </a:moveTo>
                <a:lnTo>
                  <a:pt x="382" y="1232"/>
                </a:lnTo>
                <a:lnTo>
                  <a:pt x="382" y="1236"/>
                </a:lnTo>
                <a:lnTo>
                  <a:pt x="364" y="1236"/>
                </a:lnTo>
                <a:lnTo>
                  <a:pt x="364" y="1232"/>
                </a:lnTo>
                <a:close/>
                <a:moveTo>
                  <a:pt x="330" y="1232"/>
                </a:moveTo>
                <a:lnTo>
                  <a:pt x="348" y="1232"/>
                </a:lnTo>
                <a:lnTo>
                  <a:pt x="348" y="1236"/>
                </a:lnTo>
                <a:lnTo>
                  <a:pt x="330" y="1236"/>
                </a:lnTo>
                <a:lnTo>
                  <a:pt x="330" y="1232"/>
                </a:lnTo>
                <a:close/>
                <a:moveTo>
                  <a:pt x="296" y="1232"/>
                </a:moveTo>
                <a:lnTo>
                  <a:pt x="316" y="1232"/>
                </a:lnTo>
                <a:lnTo>
                  <a:pt x="316" y="1236"/>
                </a:lnTo>
                <a:lnTo>
                  <a:pt x="296" y="1236"/>
                </a:lnTo>
                <a:lnTo>
                  <a:pt x="296" y="1232"/>
                </a:lnTo>
                <a:close/>
                <a:moveTo>
                  <a:pt x="264" y="1232"/>
                </a:moveTo>
                <a:lnTo>
                  <a:pt x="282" y="1232"/>
                </a:lnTo>
                <a:lnTo>
                  <a:pt x="282" y="1236"/>
                </a:lnTo>
                <a:lnTo>
                  <a:pt x="264" y="1236"/>
                </a:lnTo>
                <a:lnTo>
                  <a:pt x="264" y="1232"/>
                </a:lnTo>
                <a:close/>
                <a:moveTo>
                  <a:pt x="230" y="1232"/>
                </a:moveTo>
                <a:lnTo>
                  <a:pt x="248" y="1232"/>
                </a:lnTo>
                <a:lnTo>
                  <a:pt x="248" y="1236"/>
                </a:lnTo>
                <a:lnTo>
                  <a:pt x="230" y="1236"/>
                </a:lnTo>
                <a:lnTo>
                  <a:pt x="230" y="1232"/>
                </a:lnTo>
                <a:close/>
                <a:moveTo>
                  <a:pt x="196" y="1232"/>
                </a:moveTo>
                <a:lnTo>
                  <a:pt x="214" y="1232"/>
                </a:lnTo>
                <a:lnTo>
                  <a:pt x="214" y="1236"/>
                </a:lnTo>
                <a:lnTo>
                  <a:pt x="196" y="1236"/>
                </a:lnTo>
                <a:lnTo>
                  <a:pt x="196" y="1232"/>
                </a:lnTo>
                <a:close/>
                <a:moveTo>
                  <a:pt x="162" y="1232"/>
                </a:moveTo>
                <a:lnTo>
                  <a:pt x="182" y="1232"/>
                </a:lnTo>
                <a:lnTo>
                  <a:pt x="182" y="1236"/>
                </a:lnTo>
                <a:lnTo>
                  <a:pt x="162" y="1236"/>
                </a:lnTo>
                <a:lnTo>
                  <a:pt x="162" y="1232"/>
                </a:lnTo>
                <a:close/>
                <a:moveTo>
                  <a:pt x="128" y="1232"/>
                </a:moveTo>
                <a:lnTo>
                  <a:pt x="148" y="1232"/>
                </a:lnTo>
                <a:lnTo>
                  <a:pt x="148" y="1236"/>
                </a:lnTo>
                <a:lnTo>
                  <a:pt x="128" y="1236"/>
                </a:lnTo>
                <a:lnTo>
                  <a:pt x="128" y="1232"/>
                </a:lnTo>
                <a:close/>
                <a:moveTo>
                  <a:pt x="96" y="1232"/>
                </a:moveTo>
                <a:lnTo>
                  <a:pt x="114" y="1232"/>
                </a:lnTo>
                <a:lnTo>
                  <a:pt x="114" y="1236"/>
                </a:lnTo>
                <a:lnTo>
                  <a:pt x="96" y="1236"/>
                </a:lnTo>
                <a:lnTo>
                  <a:pt x="96" y="1232"/>
                </a:lnTo>
                <a:close/>
                <a:moveTo>
                  <a:pt x="62" y="1232"/>
                </a:moveTo>
                <a:lnTo>
                  <a:pt x="80" y="1232"/>
                </a:lnTo>
                <a:lnTo>
                  <a:pt x="80" y="1236"/>
                </a:lnTo>
                <a:lnTo>
                  <a:pt x="62" y="1236"/>
                </a:lnTo>
                <a:lnTo>
                  <a:pt x="62" y="1232"/>
                </a:lnTo>
                <a:close/>
                <a:moveTo>
                  <a:pt x="28" y="1232"/>
                </a:moveTo>
                <a:lnTo>
                  <a:pt x="46" y="1232"/>
                </a:lnTo>
                <a:lnTo>
                  <a:pt x="46" y="1236"/>
                </a:lnTo>
                <a:lnTo>
                  <a:pt x="28" y="1236"/>
                </a:lnTo>
                <a:lnTo>
                  <a:pt x="28" y="1232"/>
                </a:lnTo>
                <a:close/>
                <a:moveTo>
                  <a:pt x="6" y="1224"/>
                </a:moveTo>
                <a:lnTo>
                  <a:pt x="6" y="1232"/>
                </a:lnTo>
                <a:lnTo>
                  <a:pt x="2" y="1232"/>
                </a:lnTo>
                <a:lnTo>
                  <a:pt x="14" y="1232"/>
                </a:lnTo>
                <a:lnTo>
                  <a:pt x="14" y="1236"/>
                </a:lnTo>
                <a:lnTo>
                  <a:pt x="0" y="1236"/>
                </a:lnTo>
                <a:lnTo>
                  <a:pt x="0" y="1224"/>
                </a:lnTo>
                <a:lnTo>
                  <a:pt x="6" y="1224"/>
                </a:lnTo>
                <a:close/>
                <a:moveTo>
                  <a:pt x="6" y="1190"/>
                </a:moveTo>
                <a:lnTo>
                  <a:pt x="6" y="1210"/>
                </a:lnTo>
                <a:lnTo>
                  <a:pt x="0" y="1210"/>
                </a:lnTo>
                <a:lnTo>
                  <a:pt x="0" y="1190"/>
                </a:lnTo>
                <a:lnTo>
                  <a:pt x="6" y="1190"/>
                </a:lnTo>
                <a:close/>
                <a:moveTo>
                  <a:pt x="6" y="1158"/>
                </a:moveTo>
                <a:lnTo>
                  <a:pt x="6" y="1178"/>
                </a:lnTo>
                <a:lnTo>
                  <a:pt x="0" y="1178"/>
                </a:lnTo>
                <a:lnTo>
                  <a:pt x="0" y="1158"/>
                </a:lnTo>
                <a:lnTo>
                  <a:pt x="6" y="1158"/>
                </a:lnTo>
                <a:close/>
                <a:moveTo>
                  <a:pt x="6" y="1124"/>
                </a:moveTo>
                <a:lnTo>
                  <a:pt x="6" y="1144"/>
                </a:lnTo>
                <a:lnTo>
                  <a:pt x="0" y="1144"/>
                </a:lnTo>
                <a:lnTo>
                  <a:pt x="0" y="1124"/>
                </a:lnTo>
                <a:lnTo>
                  <a:pt x="6" y="1124"/>
                </a:lnTo>
                <a:close/>
                <a:moveTo>
                  <a:pt x="6" y="1090"/>
                </a:moveTo>
                <a:lnTo>
                  <a:pt x="6" y="1108"/>
                </a:lnTo>
                <a:lnTo>
                  <a:pt x="0" y="1108"/>
                </a:lnTo>
                <a:lnTo>
                  <a:pt x="0" y="1090"/>
                </a:lnTo>
                <a:lnTo>
                  <a:pt x="6" y="1090"/>
                </a:lnTo>
                <a:close/>
                <a:moveTo>
                  <a:pt x="6" y="1056"/>
                </a:moveTo>
                <a:lnTo>
                  <a:pt x="6" y="1076"/>
                </a:lnTo>
                <a:lnTo>
                  <a:pt x="0" y="1076"/>
                </a:lnTo>
                <a:lnTo>
                  <a:pt x="0" y="1056"/>
                </a:lnTo>
                <a:lnTo>
                  <a:pt x="6" y="1056"/>
                </a:lnTo>
                <a:close/>
                <a:moveTo>
                  <a:pt x="6" y="1024"/>
                </a:moveTo>
                <a:lnTo>
                  <a:pt x="6" y="1042"/>
                </a:lnTo>
                <a:lnTo>
                  <a:pt x="0" y="1042"/>
                </a:lnTo>
                <a:lnTo>
                  <a:pt x="0" y="1024"/>
                </a:lnTo>
                <a:lnTo>
                  <a:pt x="6" y="1024"/>
                </a:lnTo>
                <a:close/>
                <a:moveTo>
                  <a:pt x="6" y="990"/>
                </a:moveTo>
                <a:lnTo>
                  <a:pt x="6" y="1010"/>
                </a:lnTo>
                <a:lnTo>
                  <a:pt x="0" y="1010"/>
                </a:lnTo>
                <a:lnTo>
                  <a:pt x="0" y="990"/>
                </a:lnTo>
                <a:lnTo>
                  <a:pt x="6" y="990"/>
                </a:lnTo>
                <a:close/>
                <a:moveTo>
                  <a:pt x="6" y="956"/>
                </a:moveTo>
                <a:lnTo>
                  <a:pt x="6" y="976"/>
                </a:lnTo>
                <a:lnTo>
                  <a:pt x="0" y="976"/>
                </a:lnTo>
                <a:lnTo>
                  <a:pt x="0" y="956"/>
                </a:lnTo>
                <a:lnTo>
                  <a:pt x="6" y="956"/>
                </a:lnTo>
                <a:close/>
                <a:moveTo>
                  <a:pt x="6" y="922"/>
                </a:moveTo>
                <a:lnTo>
                  <a:pt x="6" y="942"/>
                </a:lnTo>
                <a:lnTo>
                  <a:pt x="0" y="942"/>
                </a:lnTo>
                <a:lnTo>
                  <a:pt x="0" y="922"/>
                </a:lnTo>
                <a:lnTo>
                  <a:pt x="6" y="922"/>
                </a:lnTo>
                <a:close/>
                <a:moveTo>
                  <a:pt x="6" y="888"/>
                </a:moveTo>
                <a:lnTo>
                  <a:pt x="6" y="908"/>
                </a:lnTo>
                <a:lnTo>
                  <a:pt x="0" y="908"/>
                </a:lnTo>
                <a:lnTo>
                  <a:pt x="0" y="888"/>
                </a:lnTo>
                <a:lnTo>
                  <a:pt x="6" y="888"/>
                </a:lnTo>
                <a:close/>
                <a:moveTo>
                  <a:pt x="6" y="856"/>
                </a:moveTo>
                <a:lnTo>
                  <a:pt x="6" y="874"/>
                </a:lnTo>
                <a:lnTo>
                  <a:pt x="0" y="874"/>
                </a:lnTo>
                <a:lnTo>
                  <a:pt x="0" y="856"/>
                </a:lnTo>
                <a:lnTo>
                  <a:pt x="6" y="856"/>
                </a:lnTo>
                <a:close/>
                <a:moveTo>
                  <a:pt x="6" y="822"/>
                </a:moveTo>
                <a:lnTo>
                  <a:pt x="6" y="842"/>
                </a:lnTo>
                <a:lnTo>
                  <a:pt x="0" y="842"/>
                </a:lnTo>
                <a:lnTo>
                  <a:pt x="0" y="822"/>
                </a:lnTo>
                <a:lnTo>
                  <a:pt x="6" y="822"/>
                </a:lnTo>
                <a:close/>
                <a:moveTo>
                  <a:pt x="6" y="790"/>
                </a:moveTo>
                <a:lnTo>
                  <a:pt x="6" y="806"/>
                </a:lnTo>
                <a:lnTo>
                  <a:pt x="0" y="806"/>
                </a:lnTo>
                <a:lnTo>
                  <a:pt x="0" y="790"/>
                </a:lnTo>
                <a:lnTo>
                  <a:pt x="6" y="790"/>
                </a:lnTo>
                <a:close/>
                <a:moveTo>
                  <a:pt x="6" y="754"/>
                </a:moveTo>
                <a:lnTo>
                  <a:pt x="6" y="774"/>
                </a:lnTo>
                <a:lnTo>
                  <a:pt x="0" y="774"/>
                </a:lnTo>
                <a:lnTo>
                  <a:pt x="0" y="754"/>
                </a:lnTo>
                <a:lnTo>
                  <a:pt x="6" y="754"/>
                </a:lnTo>
                <a:close/>
                <a:moveTo>
                  <a:pt x="6" y="720"/>
                </a:moveTo>
                <a:lnTo>
                  <a:pt x="6" y="740"/>
                </a:lnTo>
                <a:lnTo>
                  <a:pt x="0" y="740"/>
                </a:lnTo>
                <a:lnTo>
                  <a:pt x="0" y="720"/>
                </a:lnTo>
                <a:lnTo>
                  <a:pt x="6" y="720"/>
                </a:lnTo>
                <a:close/>
                <a:moveTo>
                  <a:pt x="6" y="688"/>
                </a:moveTo>
                <a:lnTo>
                  <a:pt x="6" y="708"/>
                </a:lnTo>
                <a:lnTo>
                  <a:pt x="0" y="708"/>
                </a:lnTo>
                <a:lnTo>
                  <a:pt x="0" y="688"/>
                </a:lnTo>
                <a:lnTo>
                  <a:pt x="6" y="688"/>
                </a:lnTo>
                <a:close/>
                <a:moveTo>
                  <a:pt x="6" y="654"/>
                </a:moveTo>
                <a:lnTo>
                  <a:pt x="6" y="674"/>
                </a:lnTo>
                <a:lnTo>
                  <a:pt x="0" y="674"/>
                </a:lnTo>
                <a:lnTo>
                  <a:pt x="0" y="654"/>
                </a:lnTo>
                <a:lnTo>
                  <a:pt x="6" y="654"/>
                </a:lnTo>
                <a:close/>
                <a:moveTo>
                  <a:pt x="6" y="620"/>
                </a:moveTo>
                <a:lnTo>
                  <a:pt x="6" y="640"/>
                </a:lnTo>
                <a:lnTo>
                  <a:pt x="0" y="640"/>
                </a:lnTo>
                <a:lnTo>
                  <a:pt x="0" y="620"/>
                </a:lnTo>
                <a:lnTo>
                  <a:pt x="6" y="620"/>
                </a:lnTo>
                <a:close/>
                <a:moveTo>
                  <a:pt x="6" y="586"/>
                </a:moveTo>
                <a:lnTo>
                  <a:pt x="6" y="606"/>
                </a:lnTo>
                <a:lnTo>
                  <a:pt x="0" y="606"/>
                </a:lnTo>
                <a:lnTo>
                  <a:pt x="0" y="586"/>
                </a:lnTo>
                <a:lnTo>
                  <a:pt x="6" y="586"/>
                </a:lnTo>
                <a:close/>
                <a:moveTo>
                  <a:pt x="6" y="554"/>
                </a:moveTo>
                <a:lnTo>
                  <a:pt x="6" y="572"/>
                </a:lnTo>
                <a:lnTo>
                  <a:pt x="0" y="572"/>
                </a:lnTo>
                <a:lnTo>
                  <a:pt x="0" y="554"/>
                </a:lnTo>
                <a:lnTo>
                  <a:pt x="6" y="554"/>
                </a:lnTo>
                <a:close/>
                <a:moveTo>
                  <a:pt x="6" y="520"/>
                </a:moveTo>
                <a:lnTo>
                  <a:pt x="6" y="540"/>
                </a:lnTo>
                <a:lnTo>
                  <a:pt x="0" y="540"/>
                </a:lnTo>
                <a:lnTo>
                  <a:pt x="0" y="520"/>
                </a:lnTo>
                <a:lnTo>
                  <a:pt x="6" y="520"/>
                </a:lnTo>
                <a:close/>
                <a:moveTo>
                  <a:pt x="6" y="488"/>
                </a:moveTo>
                <a:lnTo>
                  <a:pt x="6" y="506"/>
                </a:lnTo>
                <a:lnTo>
                  <a:pt x="0" y="506"/>
                </a:lnTo>
                <a:lnTo>
                  <a:pt x="0" y="488"/>
                </a:lnTo>
                <a:lnTo>
                  <a:pt x="6" y="488"/>
                </a:lnTo>
                <a:close/>
                <a:moveTo>
                  <a:pt x="6" y="452"/>
                </a:moveTo>
                <a:lnTo>
                  <a:pt x="6" y="472"/>
                </a:lnTo>
                <a:lnTo>
                  <a:pt x="0" y="472"/>
                </a:lnTo>
                <a:lnTo>
                  <a:pt x="0" y="452"/>
                </a:lnTo>
                <a:lnTo>
                  <a:pt x="6" y="452"/>
                </a:lnTo>
                <a:close/>
                <a:moveTo>
                  <a:pt x="6" y="418"/>
                </a:moveTo>
                <a:lnTo>
                  <a:pt x="6" y="438"/>
                </a:lnTo>
                <a:lnTo>
                  <a:pt x="0" y="438"/>
                </a:lnTo>
                <a:lnTo>
                  <a:pt x="0" y="418"/>
                </a:lnTo>
                <a:lnTo>
                  <a:pt x="6" y="418"/>
                </a:lnTo>
                <a:close/>
                <a:moveTo>
                  <a:pt x="6" y="386"/>
                </a:moveTo>
                <a:lnTo>
                  <a:pt x="6" y="406"/>
                </a:lnTo>
                <a:lnTo>
                  <a:pt x="0" y="406"/>
                </a:lnTo>
                <a:lnTo>
                  <a:pt x="0" y="386"/>
                </a:lnTo>
                <a:lnTo>
                  <a:pt x="6" y="386"/>
                </a:lnTo>
                <a:close/>
                <a:moveTo>
                  <a:pt x="6" y="352"/>
                </a:moveTo>
                <a:lnTo>
                  <a:pt x="6" y="372"/>
                </a:lnTo>
                <a:lnTo>
                  <a:pt x="0" y="372"/>
                </a:lnTo>
                <a:lnTo>
                  <a:pt x="0" y="352"/>
                </a:lnTo>
                <a:lnTo>
                  <a:pt x="6" y="352"/>
                </a:lnTo>
                <a:close/>
                <a:moveTo>
                  <a:pt x="6" y="320"/>
                </a:moveTo>
                <a:lnTo>
                  <a:pt x="6" y="338"/>
                </a:lnTo>
                <a:lnTo>
                  <a:pt x="0" y="338"/>
                </a:lnTo>
                <a:lnTo>
                  <a:pt x="0" y="320"/>
                </a:lnTo>
                <a:lnTo>
                  <a:pt x="6" y="320"/>
                </a:lnTo>
                <a:close/>
                <a:moveTo>
                  <a:pt x="6" y="284"/>
                </a:moveTo>
                <a:lnTo>
                  <a:pt x="6" y="304"/>
                </a:lnTo>
                <a:lnTo>
                  <a:pt x="0" y="304"/>
                </a:lnTo>
                <a:lnTo>
                  <a:pt x="0" y="284"/>
                </a:lnTo>
                <a:lnTo>
                  <a:pt x="6" y="284"/>
                </a:lnTo>
                <a:close/>
                <a:moveTo>
                  <a:pt x="6" y="252"/>
                </a:moveTo>
                <a:lnTo>
                  <a:pt x="6" y="270"/>
                </a:lnTo>
                <a:lnTo>
                  <a:pt x="0" y="270"/>
                </a:lnTo>
                <a:lnTo>
                  <a:pt x="0" y="252"/>
                </a:lnTo>
                <a:lnTo>
                  <a:pt x="6" y="252"/>
                </a:lnTo>
                <a:close/>
                <a:moveTo>
                  <a:pt x="6" y="218"/>
                </a:moveTo>
                <a:lnTo>
                  <a:pt x="6" y="238"/>
                </a:lnTo>
                <a:lnTo>
                  <a:pt x="0" y="238"/>
                </a:lnTo>
                <a:lnTo>
                  <a:pt x="0" y="218"/>
                </a:lnTo>
                <a:lnTo>
                  <a:pt x="6" y="218"/>
                </a:lnTo>
                <a:close/>
                <a:moveTo>
                  <a:pt x="6" y="186"/>
                </a:moveTo>
                <a:lnTo>
                  <a:pt x="6" y="204"/>
                </a:lnTo>
                <a:lnTo>
                  <a:pt x="0" y="204"/>
                </a:lnTo>
                <a:lnTo>
                  <a:pt x="0" y="186"/>
                </a:lnTo>
                <a:lnTo>
                  <a:pt x="6" y="186"/>
                </a:lnTo>
                <a:close/>
                <a:moveTo>
                  <a:pt x="6" y="150"/>
                </a:moveTo>
                <a:lnTo>
                  <a:pt x="6" y="170"/>
                </a:lnTo>
                <a:lnTo>
                  <a:pt x="0" y="170"/>
                </a:lnTo>
                <a:lnTo>
                  <a:pt x="0" y="150"/>
                </a:lnTo>
                <a:lnTo>
                  <a:pt x="6" y="150"/>
                </a:lnTo>
                <a:close/>
                <a:moveTo>
                  <a:pt x="6" y="116"/>
                </a:moveTo>
                <a:lnTo>
                  <a:pt x="6" y="136"/>
                </a:lnTo>
                <a:lnTo>
                  <a:pt x="0" y="136"/>
                </a:lnTo>
                <a:lnTo>
                  <a:pt x="0" y="116"/>
                </a:lnTo>
                <a:lnTo>
                  <a:pt x="6" y="116"/>
                </a:lnTo>
                <a:close/>
                <a:moveTo>
                  <a:pt x="6" y="84"/>
                </a:moveTo>
                <a:lnTo>
                  <a:pt x="6" y="104"/>
                </a:lnTo>
                <a:lnTo>
                  <a:pt x="0" y="104"/>
                </a:lnTo>
                <a:lnTo>
                  <a:pt x="0" y="84"/>
                </a:lnTo>
                <a:lnTo>
                  <a:pt x="6" y="84"/>
                </a:lnTo>
                <a:close/>
                <a:moveTo>
                  <a:pt x="6" y="50"/>
                </a:moveTo>
                <a:lnTo>
                  <a:pt x="6" y="70"/>
                </a:lnTo>
                <a:lnTo>
                  <a:pt x="0" y="70"/>
                </a:lnTo>
                <a:lnTo>
                  <a:pt x="0" y="50"/>
                </a:lnTo>
                <a:lnTo>
                  <a:pt x="6" y="50"/>
                </a:lnTo>
                <a:close/>
                <a:moveTo>
                  <a:pt x="6" y="18"/>
                </a:moveTo>
                <a:lnTo>
                  <a:pt x="6" y="36"/>
                </a:lnTo>
                <a:lnTo>
                  <a:pt x="0" y="36"/>
                </a:lnTo>
                <a:lnTo>
                  <a:pt x="0" y="18"/>
                </a:lnTo>
                <a:lnTo>
                  <a:pt x="6" y="18"/>
                </a:lnTo>
                <a:close/>
                <a:moveTo>
                  <a:pt x="22" y="4"/>
                </a:moveTo>
                <a:lnTo>
                  <a:pt x="2" y="4"/>
                </a:lnTo>
                <a:lnTo>
                  <a:pt x="6" y="0"/>
                </a:lnTo>
                <a:lnTo>
                  <a:pt x="6" y="2"/>
                </a:lnTo>
                <a:lnTo>
                  <a:pt x="0" y="2"/>
                </a:lnTo>
                <a:lnTo>
                  <a:pt x="0" y="0"/>
                </a:lnTo>
                <a:lnTo>
                  <a:pt x="22" y="0"/>
                </a:lnTo>
                <a:lnTo>
                  <a:pt x="22" y="4"/>
                </a:lnTo>
                <a:close/>
                <a:moveTo>
                  <a:pt x="54" y="4"/>
                </a:moveTo>
                <a:lnTo>
                  <a:pt x="36" y="4"/>
                </a:lnTo>
                <a:lnTo>
                  <a:pt x="36" y="0"/>
                </a:lnTo>
                <a:lnTo>
                  <a:pt x="54" y="0"/>
                </a:lnTo>
                <a:lnTo>
                  <a:pt x="54" y="4"/>
                </a:lnTo>
                <a:close/>
                <a:moveTo>
                  <a:pt x="88" y="4"/>
                </a:moveTo>
                <a:lnTo>
                  <a:pt x="70" y="4"/>
                </a:lnTo>
                <a:lnTo>
                  <a:pt x="70" y="0"/>
                </a:lnTo>
                <a:lnTo>
                  <a:pt x="88" y="0"/>
                </a:lnTo>
                <a:lnTo>
                  <a:pt x="88" y="4"/>
                </a:lnTo>
                <a:close/>
                <a:moveTo>
                  <a:pt x="124" y="4"/>
                </a:moveTo>
                <a:lnTo>
                  <a:pt x="104" y="4"/>
                </a:lnTo>
                <a:lnTo>
                  <a:pt x="104" y="0"/>
                </a:lnTo>
                <a:lnTo>
                  <a:pt x="124" y="0"/>
                </a:lnTo>
                <a:lnTo>
                  <a:pt x="124" y="4"/>
                </a:lnTo>
                <a:close/>
                <a:moveTo>
                  <a:pt x="156" y="4"/>
                </a:moveTo>
                <a:lnTo>
                  <a:pt x="136" y="4"/>
                </a:lnTo>
                <a:lnTo>
                  <a:pt x="136" y="0"/>
                </a:lnTo>
                <a:lnTo>
                  <a:pt x="156" y="0"/>
                </a:lnTo>
                <a:lnTo>
                  <a:pt x="156" y="4"/>
                </a:lnTo>
                <a:close/>
                <a:moveTo>
                  <a:pt x="190" y="4"/>
                </a:moveTo>
                <a:lnTo>
                  <a:pt x="170" y="4"/>
                </a:lnTo>
                <a:lnTo>
                  <a:pt x="170" y="0"/>
                </a:lnTo>
                <a:lnTo>
                  <a:pt x="190" y="0"/>
                </a:lnTo>
                <a:lnTo>
                  <a:pt x="190" y="4"/>
                </a:lnTo>
                <a:close/>
                <a:moveTo>
                  <a:pt x="222" y="4"/>
                </a:moveTo>
                <a:lnTo>
                  <a:pt x="204" y="4"/>
                </a:lnTo>
                <a:lnTo>
                  <a:pt x="204" y="0"/>
                </a:lnTo>
                <a:lnTo>
                  <a:pt x="222" y="0"/>
                </a:lnTo>
                <a:lnTo>
                  <a:pt x="222" y="4"/>
                </a:lnTo>
                <a:close/>
                <a:moveTo>
                  <a:pt x="258" y="4"/>
                </a:moveTo>
                <a:lnTo>
                  <a:pt x="238" y="4"/>
                </a:lnTo>
                <a:lnTo>
                  <a:pt x="238" y="0"/>
                </a:lnTo>
                <a:lnTo>
                  <a:pt x="258" y="0"/>
                </a:lnTo>
                <a:lnTo>
                  <a:pt x="258" y="4"/>
                </a:lnTo>
                <a:close/>
                <a:moveTo>
                  <a:pt x="290" y="4"/>
                </a:moveTo>
                <a:lnTo>
                  <a:pt x="272" y="4"/>
                </a:lnTo>
                <a:lnTo>
                  <a:pt x="272" y="0"/>
                </a:lnTo>
                <a:lnTo>
                  <a:pt x="290" y="0"/>
                </a:lnTo>
                <a:lnTo>
                  <a:pt x="290" y="4"/>
                </a:lnTo>
                <a:close/>
                <a:moveTo>
                  <a:pt x="324" y="4"/>
                </a:moveTo>
                <a:lnTo>
                  <a:pt x="304" y="4"/>
                </a:lnTo>
                <a:lnTo>
                  <a:pt x="304" y="0"/>
                </a:lnTo>
                <a:lnTo>
                  <a:pt x="324" y="0"/>
                </a:lnTo>
                <a:lnTo>
                  <a:pt x="324" y="4"/>
                </a:lnTo>
                <a:close/>
                <a:moveTo>
                  <a:pt x="356" y="4"/>
                </a:moveTo>
                <a:lnTo>
                  <a:pt x="338" y="4"/>
                </a:lnTo>
                <a:lnTo>
                  <a:pt x="338" y="0"/>
                </a:lnTo>
                <a:lnTo>
                  <a:pt x="356" y="0"/>
                </a:lnTo>
                <a:lnTo>
                  <a:pt x="356" y="4"/>
                </a:lnTo>
                <a:close/>
                <a:moveTo>
                  <a:pt x="390" y="4"/>
                </a:moveTo>
                <a:lnTo>
                  <a:pt x="372" y="4"/>
                </a:lnTo>
                <a:lnTo>
                  <a:pt x="372" y="0"/>
                </a:lnTo>
                <a:lnTo>
                  <a:pt x="390" y="0"/>
                </a:lnTo>
                <a:lnTo>
                  <a:pt x="390" y="4"/>
                </a:lnTo>
                <a:close/>
                <a:moveTo>
                  <a:pt x="426" y="4"/>
                </a:moveTo>
                <a:lnTo>
                  <a:pt x="406" y="4"/>
                </a:lnTo>
                <a:lnTo>
                  <a:pt x="406" y="0"/>
                </a:lnTo>
                <a:lnTo>
                  <a:pt x="426" y="0"/>
                </a:lnTo>
                <a:lnTo>
                  <a:pt x="426" y="4"/>
                </a:lnTo>
                <a:close/>
                <a:moveTo>
                  <a:pt x="458" y="4"/>
                </a:moveTo>
                <a:lnTo>
                  <a:pt x="438" y="4"/>
                </a:lnTo>
                <a:lnTo>
                  <a:pt x="438" y="0"/>
                </a:lnTo>
                <a:lnTo>
                  <a:pt x="458" y="0"/>
                </a:lnTo>
                <a:lnTo>
                  <a:pt x="458" y="4"/>
                </a:lnTo>
                <a:close/>
                <a:moveTo>
                  <a:pt x="492" y="4"/>
                </a:moveTo>
                <a:lnTo>
                  <a:pt x="472" y="4"/>
                </a:lnTo>
                <a:lnTo>
                  <a:pt x="472" y="0"/>
                </a:lnTo>
                <a:lnTo>
                  <a:pt x="492" y="0"/>
                </a:lnTo>
                <a:lnTo>
                  <a:pt x="492" y="4"/>
                </a:lnTo>
                <a:close/>
                <a:moveTo>
                  <a:pt x="524" y="4"/>
                </a:moveTo>
                <a:lnTo>
                  <a:pt x="506" y="4"/>
                </a:lnTo>
                <a:lnTo>
                  <a:pt x="506" y="0"/>
                </a:lnTo>
                <a:lnTo>
                  <a:pt x="524" y="0"/>
                </a:lnTo>
                <a:lnTo>
                  <a:pt x="524" y="4"/>
                </a:lnTo>
                <a:close/>
                <a:moveTo>
                  <a:pt x="560" y="4"/>
                </a:moveTo>
                <a:lnTo>
                  <a:pt x="540" y="4"/>
                </a:lnTo>
                <a:lnTo>
                  <a:pt x="540" y="0"/>
                </a:lnTo>
                <a:lnTo>
                  <a:pt x="560" y="0"/>
                </a:lnTo>
                <a:lnTo>
                  <a:pt x="560" y="4"/>
                </a:lnTo>
                <a:close/>
                <a:moveTo>
                  <a:pt x="592" y="4"/>
                </a:moveTo>
                <a:lnTo>
                  <a:pt x="574" y="4"/>
                </a:lnTo>
                <a:lnTo>
                  <a:pt x="574" y="0"/>
                </a:lnTo>
                <a:lnTo>
                  <a:pt x="592" y="0"/>
                </a:lnTo>
                <a:lnTo>
                  <a:pt x="592" y="4"/>
                </a:lnTo>
                <a:close/>
                <a:moveTo>
                  <a:pt x="626" y="4"/>
                </a:moveTo>
                <a:lnTo>
                  <a:pt x="606" y="4"/>
                </a:lnTo>
                <a:lnTo>
                  <a:pt x="606" y="0"/>
                </a:lnTo>
                <a:lnTo>
                  <a:pt x="626" y="0"/>
                </a:lnTo>
                <a:lnTo>
                  <a:pt x="626" y="4"/>
                </a:lnTo>
                <a:close/>
                <a:moveTo>
                  <a:pt x="660" y="4"/>
                </a:moveTo>
                <a:lnTo>
                  <a:pt x="640" y="4"/>
                </a:lnTo>
                <a:lnTo>
                  <a:pt x="640" y="0"/>
                </a:lnTo>
                <a:lnTo>
                  <a:pt x="660" y="0"/>
                </a:lnTo>
                <a:lnTo>
                  <a:pt x="660" y="4"/>
                </a:lnTo>
                <a:close/>
                <a:moveTo>
                  <a:pt x="692" y="4"/>
                </a:moveTo>
                <a:lnTo>
                  <a:pt x="674" y="4"/>
                </a:lnTo>
                <a:lnTo>
                  <a:pt x="674" y="0"/>
                </a:lnTo>
                <a:lnTo>
                  <a:pt x="692" y="0"/>
                </a:lnTo>
                <a:lnTo>
                  <a:pt x="692" y="4"/>
                </a:lnTo>
                <a:close/>
                <a:moveTo>
                  <a:pt x="728" y="4"/>
                </a:moveTo>
                <a:lnTo>
                  <a:pt x="708" y="4"/>
                </a:lnTo>
                <a:lnTo>
                  <a:pt x="708" y="0"/>
                </a:lnTo>
                <a:lnTo>
                  <a:pt x="728" y="0"/>
                </a:lnTo>
                <a:lnTo>
                  <a:pt x="728" y="4"/>
                </a:lnTo>
                <a:close/>
                <a:moveTo>
                  <a:pt x="760" y="4"/>
                </a:moveTo>
                <a:lnTo>
                  <a:pt x="740" y="4"/>
                </a:lnTo>
                <a:lnTo>
                  <a:pt x="740" y="0"/>
                </a:lnTo>
                <a:lnTo>
                  <a:pt x="760" y="0"/>
                </a:lnTo>
                <a:lnTo>
                  <a:pt x="760" y="4"/>
                </a:lnTo>
                <a:close/>
                <a:moveTo>
                  <a:pt x="794" y="4"/>
                </a:moveTo>
                <a:lnTo>
                  <a:pt x="774" y="4"/>
                </a:lnTo>
                <a:lnTo>
                  <a:pt x="774" y="0"/>
                </a:lnTo>
                <a:lnTo>
                  <a:pt x="794" y="0"/>
                </a:lnTo>
                <a:lnTo>
                  <a:pt x="794" y="4"/>
                </a:lnTo>
                <a:close/>
                <a:moveTo>
                  <a:pt x="826" y="4"/>
                </a:moveTo>
                <a:lnTo>
                  <a:pt x="808" y="4"/>
                </a:lnTo>
                <a:lnTo>
                  <a:pt x="808" y="0"/>
                </a:lnTo>
                <a:lnTo>
                  <a:pt x="826" y="0"/>
                </a:lnTo>
                <a:lnTo>
                  <a:pt x="826" y="4"/>
                </a:lnTo>
                <a:close/>
                <a:moveTo>
                  <a:pt x="860" y="4"/>
                </a:moveTo>
                <a:lnTo>
                  <a:pt x="842" y="4"/>
                </a:lnTo>
                <a:lnTo>
                  <a:pt x="842" y="0"/>
                </a:lnTo>
                <a:lnTo>
                  <a:pt x="860" y="0"/>
                </a:lnTo>
                <a:lnTo>
                  <a:pt x="860" y="4"/>
                </a:lnTo>
                <a:close/>
                <a:moveTo>
                  <a:pt x="894" y="4"/>
                </a:moveTo>
                <a:lnTo>
                  <a:pt x="876" y="4"/>
                </a:lnTo>
                <a:lnTo>
                  <a:pt x="876" y="0"/>
                </a:lnTo>
                <a:lnTo>
                  <a:pt x="894" y="0"/>
                </a:lnTo>
                <a:lnTo>
                  <a:pt x="894" y="4"/>
                </a:lnTo>
                <a:close/>
                <a:moveTo>
                  <a:pt x="928" y="4"/>
                </a:moveTo>
                <a:lnTo>
                  <a:pt x="908" y="4"/>
                </a:lnTo>
                <a:lnTo>
                  <a:pt x="908" y="0"/>
                </a:lnTo>
                <a:lnTo>
                  <a:pt x="928" y="0"/>
                </a:lnTo>
                <a:lnTo>
                  <a:pt x="928" y="4"/>
                </a:lnTo>
                <a:close/>
                <a:moveTo>
                  <a:pt x="962" y="4"/>
                </a:moveTo>
                <a:lnTo>
                  <a:pt x="942" y="4"/>
                </a:lnTo>
                <a:lnTo>
                  <a:pt x="942" y="0"/>
                </a:lnTo>
                <a:lnTo>
                  <a:pt x="962" y="0"/>
                </a:lnTo>
                <a:lnTo>
                  <a:pt x="962" y="4"/>
                </a:lnTo>
                <a:close/>
                <a:moveTo>
                  <a:pt x="994" y="4"/>
                </a:moveTo>
                <a:lnTo>
                  <a:pt x="976" y="4"/>
                </a:lnTo>
                <a:lnTo>
                  <a:pt x="976" y="0"/>
                </a:lnTo>
                <a:lnTo>
                  <a:pt x="994" y="0"/>
                </a:lnTo>
                <a:lnTo>
                  <a:pt x="994" y="4"/>
                </a:lnTo>
                <a:close/>
                <a:moveTo>
                  <a:pt x="1030" y="4"/>
                </a:moveTo>
                <a:lnTo>
                  <a:pt x="1010" y="4"/>
                </a:lnTo>
                <a:lnTo>
                  <a:pt x="1010" y="0"/>
                </a:lnTo>
                <a:lnTo>
                  <a:pt x="1030" y="0"/>
                </a:lnTo>
                <a:lnTo>
                  <a:pt x="1030" y="4"/>
                </a:lnTo>
                <a:close/>
                <a:moveTo>
                  <a:pt x="1062" y="4"/>
                </a:moveTo>
                <a:lnTo>
                  <a:pt x="1044" y="4"/>
                </a:lnTo>
                <a:lnTo>
                  <a:pt x="1044" y="0"/>
                </a:lnTo>
                <a:lnTo>
                  <a:pt x="1062" y="0"/>
                </a:lnTo>
                <a:lnTo>
                  <a:pt x="1062" y="4"/>
                </a:lnTo>
                <a:close/>
                <a:moveTo>
                  <a:pt x="1096" y="4"/>
                </a:moveTo>
                <a:lnTo>
                  <a:pt x="1076" y="4"/>
                </a:lnTo>
                <a:lnTo>
                  <a:pt x="1076" y="0"/>
                </a:lnTo>
                <a:lnTo>
                  <a:pt x="1096" y="0"/>
                </a:lnTo>
                <a:lnTo>
                  <a:pt x="1096" y="4"/>
                </a:lnTo>
                <a:close/>
                <a:moveTo>
                  <a:pt x="1128" y="4"/>
                </a:moveTo>
                <a:lnTo>
                  <a:pt x="1110" y="4"/>
                </a:lnTo>
                <a:lnTo>
                  <a:pt x="1110" y="0"/>
                </a:lnTo>
                <a:lnTo>
                  <a:pt x="1128" y="0"/>
                </a:lnTo>
                <a:lnTo>
                  <a:pt x="1128" y="4"/>
                </a:lnTo>
                <a:close/>
                <a:moveTo>
                  <a:pt x="1162" y="4"/>
                </a:moveTo>
                <a:lnTo>
                  <a:pt x="1144" y="4"/>
                </a:lnTo>
                <a:lnTo>
                  <a:pt x="1144" y="0"/>
                </a:lnTo>
                <a:lnTo>
                  <a:pt x="1162" y="0"/>
                </a:lnTo>
                <a:lnTo>
                  <a:pt x="1162" y="4"/>
                </a:lnTo>
                <a:close/>
                <a:moveTo>
                  <a:pt x="1196" y="4"/>
                </a:moveTo>
                <a:lnTo>
                  <a:pt x="1178" y="4"/>
                </a:lnTo>
                <a:lnTo>
                  <a:pt x="1178" y="0"/>
                </a:lnTo>
                <a:lnTo>
                  <a:pt x="1196" y="0"/>
                </a:lnTo>
                <a:lnTo>
                  <a:pt x="1196" y="4"/>
                </a:lnTo>
                <a:close/>
                <a:moveTo>
                  <a:pt x="1230" y="4"/>
                </a:moveTo>
                <a:lnTo>
                  <a:pt x="1210" y="4"/>
                </a:lnTo>
                <a:lnTo>
                  <a:pt x="1210" y="0"/>
                </a:lnTo>
                <a:lnTo>
                  <a:pt x="1230" y="0"/>
                </a:lnTo>
                <a:lnTo>
                  <a:pt x="1230" y="4"/>
                </a:lnTo>
                <a:close/>
                <a:moveTo>
                  <a:pt x="1264" y="4"/>
                </a:moveTo>
                <a:lnTo>
                  <a:pt x="1244" y="4"/>
                </a:lnTo>
                <a:lnTo>
                  <a:pt x="1244" y="0"/>
                </a:lnTo>
                <a:lnTo>
                  <a:pt x="1264" y="0"/>
                </a:lnTo>
                <a:lnTo>
                  <a:pt x="1264" y="4"/>
                </a:lnTo>
                <a:close/>
                <a:moveTo>
                  <a:pt x="1296" y="4"/>
                </a:moveTo>
                <a:lnTo>
                  <a:pt x="1278" y="4"/>
                </a:lnTo>
                <a:lnTo>
                  <a:pt x="1278" y="0"/>
                </a:lnTo>
                <a:lnTo>
                  <a:pt x="1296" y="0"/>
                </a:lnTo>
                <a:lnTo>
                  <a:pt x="1296" y="4"/>
                </a:lnTo>
                <a:close/>
                <a:moveTo>
                  <a:pt x="1330" y="4"/>
                </a:moveTo>
                <a:lnTo>
                  <a:pt x="1312" y="4"/>
                </a:lnTo>
                <a:lnTo>
                  <a:pt x="1312" y="0"/>
                </a:lnTo>
                <a:lnTo>
                  <a:pt x="1330" y="0"/>
                </a:lnTo>
                <a:lnTo>
                  <a:pt x="1330" y="4"/>
                </a:lnTo>
                <a:close/>
                <a:moveTo>
                  <a:pt x="1364" y="4"/>
                </a:moveTo>
                <a:lnTo>
                  <a:pt x="1346" y="4"/>
                </a:lnTo>
                <a:lnTo>
                  <a:pt x="1346" y="0"/>
                </a:lnTo>
                <a:lnTo>
                  <a:pt x="1364" y="0"/>
                </a:lnTo>
                <a:lnTo>
                  <a:pt x="1364" y="4"/>
                </a:lnTo>
                <a:close/>
                <a:moveTo>
                  <a:pt x="1398" y="4"/>
                </a:moveTo>
                <a:lnTo>
                  <a:pt x="1378" y="4"/>
                </a:lnTo>
                <a:lnTo>
                  <a:pt x="1378" y="0"/>
                </a:lnTo>
                <a:lnTo>
                  <a:pt x="1398" y="0"/>
                </a:lnTo>
                <a:lnTo>
                  <a:pt x="1398" y="4"/>
                </a:lnTo>
                <a:close/>
                <a:moveTo>
                  <a:pt x="1430" y="4"/>
                </a:moveTo>
                <a:lnTo>
                  <a:pt x="1412" y="4"/>
                </a:lnTo>
                <a:lnTo>
                  <a:pt x="1412" y="0"/>
                </a:lnTo>
                <a:lnTo>
                  <a:pt x="1430" y="0"/>
                </a:lnTo>
                <a:lnTo>
                  <a:pt x="1430" y="4"/>
                </a:lnTo>
                <a:close/>
                <a:moveTo>
                  <a:pt x="1464" y="4"/>
                </a:moveTo>
                <a:lnTo>
                  <a:pt x="1446" y="4"/>
                </a:lnTo>
                <a:lnTo>
                  <a:pt x="1446" y="0"/>
                </a:lnTo>
                <a:lnTo>
                  <a:pt x="1464" y="0"/>
                </a:lnTo>
                <a:lnTo>
                  <a:pt x="1464" y="4"/>
                </a:lnTo>
                <a:close/>
                <a:moveTo>
                  <a:pt x="1500" y="4"/>
                </a:moveTo>
                <a:lnTo>
                  <a:pt x="1480" y="4"/>
                </a:lnTo>
                <a:lnTo>
                  <a:pt x="1480" y="0"/>
                </a:lnTo>
                <a:lnTo>
                  <a:pt x="1500" y="0"/>
                </a:lnTo>
                <a:lnTo>
                  <a:pt x="1500" y="4"/>
                </a:lnTo>
                <a:close/>
                <a:moveTo>
                  <a:pt x="1532" y="4"/>
                </a:moveTo>
                <a:lnTo>
                  <a:pt x="1512" y="4"/>
                </a:lnTo>
                <a:lnTo>
                  <a:pt x="1512" y="0"/>
                </a:lnTo>
                <a:lnTo>
                  <a:pt x="1532" y="0"/>
                </a:lnTo>
                <a:lnTo>
                  <a:pt x="1532" y="4"/>
                </a:lnTo>
                <a:close/>
                <a:moveTo>
                  <a:pt x="1566" y="4"/>
                </a:moveTo>
                <a:lnTo>
                  <a:pt x="1546" y="4"/>
                </a:lnTo>
                <a:lnTo>
                  <a:pt x="1546" y="0"/>
                </a:lnTo>
                <a:lnTo>
                  <a:pt x="1566" y="0"/>
                </a:lnTo>
                <a:lnTo>
                  <a:pt x="1566" y="4"/>
                </a:lnTo>
                <a:close/>
                <a:moveTo>
                  <a:pt x="1598" y="4"/>
                </a:moveTo>
                <a:lnTo>
                  <a:pt x="1580" y="4"/>
                </a:lnTo>
                <a:lnTo>
                  <a:pt x="1580" y="0"/>
                </a:lnTo>
                <a:lnTo>
                  <a:pt x="1598" y="0"/>
                </a:lnTo>
                <a:lnTo>
                  <a:pt x="1598" y="4"/>
                </a:lnTo>
                <a:close/>
                <a:moveTo>
                  <a:pt x="1632" y="4"/>
                </a:moveTo>
                <a:lnTo>
                  <a:pt x="1614" y="4"/>
                </a:lnTo>
                <a:lnTo>
                  <a:pt x="1614" y="0"/>
                </a:lnTo>
                <a:lnTo>
                  <a:pt x="1632" y="0"/>
                </a:lnTo>
                <a:lnTo>
                  <a:pt x="1632" y="4"/>
                </a:lnTo>
                <a:close/>
                <a:moveTo>
                  <a:pt x="1666" y="4"/>
                </a:moveTo>
                <a:lnTo>
                  <a:pt x="1648" y="4"/>
                </a:lnTo>
                <a:lnTo>
                  <a:pt x="1648" y="0"/>
                </a:lnTo>
                <a:lnTo>
                  <a:pt x="1666" y="0"/>
                </a:lnTo>
                <a:lnTo>
                  <a:pt x="1666" y="4"/>
                </a:lnTo>
                <a:close/>
                <a:moveTo>
                  <a:pt x="1700" y="4"/>
                </a:moveTo>
                <a:lnTo>
                  <a:pt x="1680" y="4"/>
                </a:lnTo>
                <a:lnTo>
                  <a:pt x="1680" y="0"/>
                </a:lnTo>
                <a:lnTo>
                  <a:pt x="1700" y="0"/>
                </a:lnTo>
                <a:lnTo>
                  <a:pt x="1700" y="4"/>
                </a:lnTo>
                <a:close/>
                <a:moveTo>
                  <a:pt x="1732" y="4"/>
                </a:moveTo>
                <a:lnTo>
                  <a:pt x="1714" y="4"/>
                </a:lnTo>
                <a:lnTo>
                  <a:pt x="1714" y="0"/>
                </a:lnTo>
                <a:lnTo>
                  <a:pt x="1732" y="0"/>
                </a:lnTo>
                <a:lnTo>
                  <a:pt x="1732" y="4"/>
                </a:lnTo>
                <a:close/>
                <a:moveTo>
                  <a:pt x="1766" y="4"/>
                </a:moveTo>
                <a:lnTo>
                  <a:pt x="1748" y="4"/>
                </a:lnTo>
                <a:lnTo>
                  <a:pt x="1748" y="0"/>
                </a:lnTo>
                <a:lnTo>
                  <a:pt x="1766" y="0"/>
                </a:lnTo>
                <a:lnTo>
                  <a:pt x="1766" y="4"/>
                </a:lnTo>
                <a:close/>
                <a:moveTo>
                  <a:pt x="1800" y="4"/>
                </a:moveTo>
                <a:lnTo>
                  <a:pt x="1782" y="4"/>
                </a:lnTo>
                <a:lnTo>
                  <a:pt x="1782" y="0"/>
                </a:lnTo>
                <a:lnTo>
                  <a:pt x="1800" y="0"/>
                </a:lnTo>
                <a:lnTo>
                  <a:pt x="1800" y="4"/>
                </a:lnTo>
                <a:close/>
                <a:moveTo>
                  <a:pt x="1834" y="4"/>
                </a:moveTo>
                <a:lnTo>
                  <a:pt x="1814" y="4"/>
                </a:lnTo>
                <a:lnTo>
                  <a:pt x="1814" y="0"/>
                </a:lnTo>
                <a:lnTo>
                  <a:pt x="1834" y="0"/>
                </a:lnTo>
                <a:lnTo>
                  <a:pt x="1834" y="4"/>
                </a:lnTo>
                <a:close/>
                <a:moveTo>
                  <a:pt x="1868" y="4"/>
                </a:moveTo>
                <a:lnTo>
                  <a:pt x="1848" y="4"/>
                </a:lnTo>
                <a:lnTo>
                  <a:pt x="1848" y="0"/>
                </a:lnTo>
                <a:lnTo>
                  <a:pt x="1868" y="0"/>
                </a:lnTo>
                <a:lnTo>
                  <a:pt x="1868" y="4"/>
                </a:lnTo>
                <a:close/>
                <a:moveTo>
                  <a:pt x="1900" y="4"/>
                </a:moveTo>
                <a:lnTo>
                  <a:pt x="1882" y="4"/>
                </a:lnTo>
                <a:lnTo>
                  <a:pt x="1882" y="0"/>
                </a:lnTo>
                <a:lnTo>
                  <a:pt x="1900" y="0"/>
                </a:lnTo>
                <a:lnTo>
                  <a:pt x="1900" y="4"/>
                </a:lnTo>
                <a:close/>
                <a:moveTo>
                  <a:pt x="1934" y="4"/>
                </a:moveTo>
                <a:lnTo>
                  <a:pt x="1916" y="4"/>
                </a:lnTo>
                <a:lnTo>
                  <a:pt x="1916" y="0"/>
                </a:lnTo>
                <a:lnTo>
                  <a:pt x="1934" y="0"/>
                </a:lnTo>
                <a:lnTo>
                  <a:pt x="1934" y="4"/>
                </a:lnTo>
                <a:close/>
                <a:moveTo>
                  <a:pt x="1968" y="4"/>
                </a:moveTo>
                <a:lnTo>
                  <a:pt x="1950" y="4"/>
                </a:lnTo>
                <a:lnTo>
                  <a:pt x="1950" y="0"/>
                </a:lnTo>
                <a:lnTo>
                  <a:pt x="1968" y="0"/>
                </a:lnTo>
                <a:lnTo>
                  <a:pt x="1968" y="4"/>
                </a:lnTo>
                <a:close/>
                <a:moveTo>
                  <a:pt x="2002" y="4"/>
                </a:moveTo>
                <a:lnTo>
                  <a:pt x="1982" y="4"/>
                </a:lnTo>
                <a:lnTo>
                  <a:pt x="1982" y="0"/>
                </a:lnTo>
                <a:lnTo>
                  <a:pt x="2002" y="0"/>
                </a:lnTo>
                <a:lnTo>
                  <a:pt x="2002" y="4"/>
                </a:lnTo>
                <a:close/>
                <a:moveTo>
                  <a:pt x="2036" y="4"/>
                </a:moveTo>
                <a:lnTo>
                  <a:pt x="2016" y="4"/>
                </a:lnTo>
                <a:lnTo>
                  <a:pt x="2016" y="0"/>
                </a:lnTo>
                <a:lnTo>
                  <a:pt x="2036" y="0"/>
                </a:lnTo>
                <a:lnTo>
                  <a:pt x="2036" y="4"/>
                </a:lnTo>
                <a:close/>
                <a:moveTo>
                  <a:pt x="2068" y="4"/>
                </a:moveTo>
                <a:lnTo>
                  <a:pt x="2050" y="4"/>
                </a:lnTo>
                <a:lnTo>
                  <a:pt x="2050" y="0"/>
                </a:lnTo>
                <a:lnTo>
                  <a:pt x="2068" y="0"/>
                </a:lnTo>
                <a:lnTo>
                  <a:pt x="2068" y="4"/>
                </a:lnTo>
                <a:close/>
              </a:path>
            </a:pathLst>
          </a:custGeom>
          <a:solidFill>
            <a:srgbClr val="44927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2" name="Rectangle 10"/>
          <p:cNvSpPr>
            <a:spLocks noChangeArrowheads="1"/>
          </p:cNvSpPr>
          <p:nvPr/>
        </p:nvSpPr>
        <p:spPr bwMode="auto">
          <a:xfrm>
            <a:off x="6627762" y="2582934"/>
            <a:ext cx="324696" cy="1899188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3" name="Rectangle 11"/>
          <p:cNvSpPr>
            <a:spLocks noChangeArrowheads="1"/>
          </p:cNvSpPr>
          <p:nvPr/>
        </p:nvSpPr>
        <p:spPr bwMode="auto">
          <a:xfrm>
            <a:off x="6627762" y="2582934"/>
            <a:ext cx="324696" cy="1899188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pic>
        <p:nvPicPr>
          <p:cNvPr id="17420" name="Picture 1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11644" y="2591935"/>
            <a:ext cx="2717195" cy="3780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4" name="Rectangle 13"/>
          <p:cNvSpPr>
            <a:spLocks noChangeArrowheads="1"/>
          </p:cNvSpPr>
          <p:nvPr/>
        </p:nvSpPr>
        <p:spPr bwMode="auto">
          <a:xfrm>
            <a:off x="2838215" y="2839459"/>
            <a:ext cx="2640293" cy="310531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15" name="Rectangle 14"/>
          <p:cNvSpPr>
            <a:spLocks noChangeArrowheads="1"/>
          </p:cNvSpPr>
          <p:nvPr/>
        </p:nvSpPr>
        <p:spPr bwMode="auto">
          <a:xfrm>
            <a:off x="2838215" y="2839459"/>
            <a:ext cx="2640293" cy="310531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179" name="Rectangle 93"/>
          <p:cNvSpPr>
            <a:spLocks noChangeArrowheads="1"/>
          </p:cNvSpPr>
          <p:nvPr/>
        </p:nvSpPr>
        <p:spPr bwMode="auto">
          <a:xfrm>
            <a:off x="3113213" y="3376454"/>
            <a:ext cx="1665219" cy="5235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Même police de caractères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Même code couleur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Même présentation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80" name="Rectangle 93"/>
          <p:cNvSpPr>
            <a:spLocks noChangeArrowheads="1"/>
          </p:cNvSpPr>
          <p:nvPr/>
        </p:nvSpPr>
        <p:spPr bwMode="auto">
          <a:xfrm>
            <a:off x="6736184" y="2866569"/>
            <a:ext cx="107851" cy="15705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O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H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N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</a:t>
            </a:r>
          </a:p>
          <a:p>
            <a:pPr lvl="0" fontAlgn="base">
              <a:spcBef>
                <a:spcPct val="0"/>
              </a:spcBef>
              <a:spcAft>
                <a:spcPct val="0"/>
              </a:spcAft>
            </a:pPr>
            <a:r>
              <a:rPr lang="pt-B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4406339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FORMATION À LA CARTE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95725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1 DE PARCOURS D’APPRENTISSAGE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84387" y="1206500"/>
            <a:ext cx="4975226" cy="4886325"/>
            <a:chOff x="2084387" y="1206500"/>
            <a:chExt cx="4975226" cy="4886325"/>
          </a:xfrm>
        </p:grpSpPr>
        <p:sp>
          <p:nvSpPr>
            <p:cNvPr id="2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84388" y="1206500"/>
              <a:ext cx="4975225" cy="4886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5"/>
            <p:cNvSpPr>
              <a:spLocks noEditPoints="1"/>
            </p:cNvSpPr>
            <p:nvPr/>
          </p:nvSpPr>
          <p:spPr bwMode="auto">
            <a:xfrm>
              <a:off x="2659063" y="1206500"/>
              <a:ext cx="758825" cy="136525"/>
            </a:xfrm>
            <a:custGeom>
              <a:avLst/>
              <a:gdLst>
                <a:gd name="T0" fmla="*/ 4 w 478"/>
                <a:gd name="T1" fmla="*/ 86 h 86"/>
                <a:gd name="T2" fmla="*/ 2 w 478"/>
                <a:gd name="T3" fmla="*/ 84 h 86"/>
                <a:gd name="T4" fmla="*/ 18 w 478"/>
                <a:gd name="T5" fmla="*/ 78 h 86"/>
                <a:gd name="T6" fmla="*/ 48 w 478"/>
                <a:gd name="T7" fmla="*/ 70 h 86"/>
                <a:gd name="T8" fmla="*/ 32 w 478"/>
                <a:gd name="T9" fmla="*/ 74 h 86"/>
                <a:gd name="T10" fmla="*/ 46 w 478"/>
                <a:gd name="T11" fmla="*/ 66 h 86"/>
                <a:gd name="T12" fmla="*/ 48 w 478"/>
                <a:gd name="T13" fmla="*/ 70 h 86"/>
                <a:gd name="T14" fmla="*/ 66 w 478"/>
                <a:gd name="T15" fmla="*/ 64 h 86"/>
                <a:gd name="T16" fmla="*/ 66 w 478"/>
                <a:gd name="T17" fmla="*/ 58 h 86"/>
                <a:gd name="T18" fmla="*/ 82 w 478"/>
                <a:gd name="T19" fmla="*/ 58 h 86"/>
                <a:gd name="T20" fmla="*/ 112 w 478"/>
                <a:gd name="T21" fmla="*/ 50 h 86"/>
                <a:gd name="T22" fmla="*/ 94 w 478"/>
                <a:gd name="T23" fmla="*/ 52 h 86"/>
                <a:gd name="T24" fmla="*/ 112 w 478"/>
                <a:gd name="T25" fmla="*/ 46 h 86"/>
                <a:gd name="T26" fmla="*/ 112 w 478"/>
                <a:gd name="T27" fmla="*/ 50 h 86"/>
                <a:gd name="T28" fmla="*/ 130 w 478"/>
                <a:gd name="T29" fmla="*/ 44 h 86"/>
                <a:gd name="T30" fmla="*/ 130 w 478"/>
                <a:gd name="T31" fmla="*/ 40 h 86"/>
                <a:gd name="T32" fmla="*/ 146 w 478"/>
                <a:gd name="T33" fmla="*/ 38 h 86"/>
                <a:gd name="T34" fmla="*/ 176 w 478"/>
                <a:gd name="T35" fmla="*/ 34 h 86"/>
                <a:gd name="T36" fmla="*/ 164 w 478"/>
                <a:gd name="T37" fmla="*/ 36 h 86"/>
                <a:gd name="T38" fmla="*/ 162 w 478"/>
                <a:gd name="T39" fmla="*/ 32 h 86"/>
                <a:gd name="T40" fmla="*/ 176 w 478"/>
                <a:gd name="T41" fmla="*/ 30 h 86"/>
                <a:gd name="T42" fmla="*/ 176 w 478"/>
                <a:gd name="T43" fmla="*/ 34 h 86"/>
                <a:gd name="T44" fmla="*/ 202 w 478"/>
                <a:gd name="T45" fmla="*/ 28 h 86"/>
                <a:gd name="T46" fmla="*/ 192 w 478"/>
                <a:gd name="T47" fmla="*/ 28 h 86"/>
                <a:gd name="T48" fmla="*/ 202 w 478"/>
                <a:gd name="T49" fmla="*/ 22 h 86"/>
                <a:gd name="T50" fmla="*/ 212 w 478"/>
                <a:gd name="T51" fmla="*/ 24 h 86"/>
                <a:gd name="T52" fmla="*/ 244 w 478"/>
                <a:gd name="T53" fmla="*/ 22 h 86"/>
                <a:gd name="T54" fmla="*/ 228 w 478"/>
                <a:gd name="T55" fmla="*/ 22 h 86"/>
                <a:gd name="T56" fmla="*/ 228 w 478"/>
                <a:gd name="T57" fmla="*/ 18 h 86"/>
                <a:gd name="T58" fmla="*/ 242 w 478"/>
                <a:gd name="T59" fmla="*/ 16 h 86"/>
                <a:gd name="T60" fmla="*/ 244 w 478"/>
                <a:gd name="T61" fmla="*/ 22 h 86"/>
                <a:gd name="T62" fmla="*/ 262 w 478"/>
                <a:gd name="T63" fmla="*/ 18 h 86"/>
                <a:gd name="T64" fmla="*/ 262 w 478"/>
                <a:gd name="T65" fmla="*/ 14 h 86"/>
                <a:gd name="T66" fmla="*/ 278 w 478"/>
                <a:gd name="T67" fmla="*/ 14 h 86"/>
                <a:gd name="T68" fmla="*/ 308 w 478"/>
                <a:gd name="T69" fmla="*/ 14 h 86"/>
                <a:gd name="T70" fmla="*/ 292 w 478"/>
                <a:gd name="T71" fmla="*/ 12 h 86"/>
                <a:gd name="T72" fmla="*/ 308 w 478"/>
                <a:gd name="T73" fmla="*/ 8 h 86"/>
                <a:gd name="T74" fmla="*/ 308 w 478"/>
                <a:gd name="T75" fmla="*/ 14 h 86"/>
                <a:gd name="T76" fmla="*/ 328 w 478"/>
                <a:gd name="T77" fmla="*/ 10 h 86"/>
                <a:gd name="T78" fmla="*/ 328 w 478"/>
                <a:gd name="T79" fmla="*/ 6 h 86"/>
                <a:gd name="T80" fmla="*/ 344 w 478"/>
                <a:gd name="T81" fmla="*/ 6 h 86"/>
                <a:gd name="T82" fmla="*/ 376 w 478"/>
                <a:gd name="T83" fmla="*/ 6 h 86"/>
                <a:gd name="T84" fmla="*/ 360 w 478"/>
                <a:gd name="T85" fmla="*/ 4 h 86"/>
                <a:gd name="T86" fmla="*/ 376 w 478"/>
                <a:gd name="T87" fmla="*/ 4 h 86"/>
                <a:gd name="T88" fmla="*/ 376 w 478"/>
                <a:gd name="T89" fmla="*/ 6 h 86"/>
                <a:gd name="T90" fmla="*/ 398 w 478"/>
                <a:gd name="T91" fmla="*/ 6 h 86"/>
                <a:gd name="T92" fmla="*/ 392 w 478"/>
                <a:gd name="T93" fmla="*/ 4 h 86"/>
                <a:gd name="T94" fmla="*/ 398 w 478"/>
                <a:gd name="T95" fmla="*/ 2 h 86"/>
                <a:gd name="T96" fmla="*/ 412 w 478"/>
                <a:gd name="T97" fmla="*/ 4 h 86"/>
                <a:gd name="T98" fmla="*/ 442 w 478"/>
                <a:gd name="T99" fmla="*/ 4 h 86"/>
                <a:gd name="T100" fmla="*/ 428 w 478"/>
                <a:gd name="T101" fmla="*/ 6 h 86"/>
                <a:gd name="T102" fmla="*/ 428 w 478"/>
                <a:gd name="T103" fmla="*/ 2 h 86"/>
                <a:gd name="T104" fmla="*/ 442 w 478"/>
                <a:gd name="T105" fmla="*/ 0 h 86"/>
                <a:gd name="T106" fmla="*/ 442 w 478"/>
                <a:gd name="T107" fmla="*/ 4 h 86"/>
                <a:gd name="T108" fmla="*/ 462 w 478"/>
                <a:gd name="T109" fmla="*/ 6 h 86"/>
                <a:gd name="T110" fmla="*/ 462 w 478"/>
                <a:gd name="T111" fmla="*/ 2 h 86"/>
                <a:gd name="T112" fmla="*/ 478 w 478"/>
                <a:gd name="T113" fmla="*/ 4 h 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78" h="86">
                  <a:moveTo>
                    <a:pt x="16" y="82"/>
                  </a:moveTo>
                  <a:lnTo>
                    <a:pt x="4" y="86"/>
                  </a:lnTo>
                  <a:lnTo>
                    <a:pt x="0" y="84"/>
                  </a:lnTo>
                  <a:lnTo>
                    <a:pt x="2" y="84"/>
                  </a:lnTo>
                  <a:lnTo>
                    <a:pt x="14" y="76"/>
                  </a:lnTo>
                  <a:lnTo>
                    <a:pt x="18" y="78"/>
                  </a:lnTo>
                  <a:lnTo>
                    <a:pt x="16" y="82"/>
                  </a:lnTo>
                  <a:close/>
                  <a:moveTo>
                    <a:pt x="48" y="70"/>
                  </a:moveTo>
                  <a:lnTo>
                    <a:pt x="34" y="76"/>
                  </a:lnTo>
                  <a:lnTo>
                    <a:pt x="32" y="74"/>
                  </a:lnTo>
                  <a:lnTo>
                    <a:pt x="32" y="70"/>
                  </a:lnTo>
                  <a:lnTo>
                    <a:pt x="46" y="66"/>
                  </a:lnTo>
                  <a:lnTo>
                    <a:pt x="50" y="66"/>
                  </a:lnTo>
                  <a:lnTo>
                    <a:pt x="48" y="70"/>
                  </a:lnTo>
                  <a:close/>
                  <a:moveTo>
                    <a:pt x="80" y="58"/>
                  </a:moveTo>
                  <a:lnTo>
                    <a:pt x="66" y="64"/>
                  </a:lnTo>
                  <a:lnTo>
                    <a:pt x="64" y="62"/>
                  </a:lnTo>
                  <a:lnTo>
                    <a:pt x="66" y="58"/>
                  </a:lnTo>
                  <a:lnTo>
                    <a:pt x="78" y="56"/>
                  </a:lnTo>
                  <a:lnTo>
                    <a:pt x="82" y="58"/>
                  </a:lnTo>
                  <a:lnTo>
                    <a:pt x="80" y="58"/>
                  </a:lnTo>
                  <a:close/>
                  <a:moveTo>
                    <a:pt x="112" y="50"/>
                  </a:moveTo>
                  <a:lnTo>
                    <a:pt x="98" y="54"/>
                  </a:lnTo>
                  <a:lnTo>
                    <a:pt x="94" y="52"/>
                  </a:lnTo>
                  <a:lnTo>
                    <a:pt x="96" y="48"/>
                  </a:lnTo>
                  <a:lnTo>
                    <a:pt x="112" y="46"/>
                  </a:lnTo>
                  <a:lnTo>
                    <a:pt x="112" y="48"/>
                  </a:lnTo>
                  <a:lnTo>
                    <a:pt x="112" y="50"/>
                  </a:lnTo>
                  <a:close/>
                  <a:moveTo>
                    <a:pt x="144" y="40"/>
                  </a:moveTo>
                  <a:lnTo>
                    <a:pt x="130" y="44"/>
                  </a:lnTo>
                  <a:lnTo>
                    <a:pt x="128" y="42"/>
                  </a:lnTo>
                  <a:lnTo>
                    <a:pt x="130" y="40"/>
                  </a:lnTo>
                  <a:lnTo>
                    <a:pt x="144" y="36"/>
                  </a:lnTo>
                  <a:lnTo>
                    <a:pt x="146" y="38"/>
                  </a:lnTo>
                  <a:lnTo>
                    <a:pt x="144" y="40"/>
                  </a:lnTo>
                  <a:close/>
                  <a:moveTo>
                    <a:pt x="176" y="34"/>
                  </a:moveTo>
                  <a:lnTo>
                    <a:pt x="166" y="36"/>
                  </a:lnTo>
                  <a:lnTo>
                    <a:pt x="164" y="36"/>
                  </a:lnTo>
                  <a:lnTo>
                    <a:pt x="160" y="34"/>
                  </a:lnTo>
                  <a:lnTo>
                    <a:pt x="162" y="32"/>
                  </a:lnTo>
                  <a:lnTo>
                    <a:pt x="166" y="32"/>
                  </a:lnTo>
                  <a:lnTo>
                    <a:pt x="176" y="30"/>
                  </a:lnTo>
                  <a:lnTo>
                    <a:pt x="178" y="32"/>
                  </a:lnTo>
                  <a:lnTo>
                    <a:pt x="176" y="34"/>
                  </a:lnTo>
                  <a:close/>
                  <a:moveTo>
                    <a:pt x="210" y="26"/>
                  </a:moveTo>
                  <a:lnTo>
                    <a:pt x="202" y="28"/>
                  </a:lnTo>
                  <a:lnTo>
                    <a:pt x="196" y="30"/>
                  </a:lnTo>
                  <a:lnTo>
                    <a:pt x="192" y="28"/>
                  </a:lnTo>
                  <a:lnTo>
                    <a:pt x="194" y="24"/>
                  </a:lnTo>
                  <a:lnTo>
                    <a:pt x="202" y="22"/>
                  </a:lnTo>
                  <a:lnTo>
                    <a:pt x="210" y="22"/>
                  </a:lnTo>
                  <a:lnTo>
                    <a:pt x="212" y="24"/>
                  </a:lnTo>
                  <a:lnTo>
                    <a:pt x="210" y="26"/>
                  </a:lnTo>
                  <a:close/>
                  <a:moveTo>
                    <a:pt x="244" y="22"/>
                  </a:moveTo>
                  <a:lnTo>
                    <a:pt x="240" y="22"/>
                  </a:lnTo>
                  <a:lnTo>
                    <a:pt x="228" y="22"/>
                  </a:lnTo>
                  <a:lnTo>
                    <a:pt x="226" y="22"/>
                  </a:lnTo>
                  <a:lnTo>
                    <a:pt x="228" y="18"/>
                  </a:lnTo>
                  <a:lnTo>
                    <a:pt x="240" y="16"/>
                  </a:lnTo>
                  <a:lnTo>
                    <a:pt x="242" y="16"/>
                  </a:lnTo>
                  <a:lnTo>
                    <a:pt x="246" y="18"/>
                  </a:lnTo>
                  <a:lnTo>
                    <a:pt x="244" y="22"/>
                  </a:lnTo>
                  <a:close/>
                  <a:moveTo>
                    <a:pt x="276" y="16"/>
                  </a:moveTo>
                  <a:lnTo>
                    <a:pt x="262" y="18"/>
                  </a:lnTo>
                  <a:lnTo>
                    <a:pt x="258" y="16"/>
                  </a:lnTo>
                  <a:lnTo>
                    <a:pt x="262" y="14"/>
                  </a:lnTo>
                  <a:lnTo>
                    <a:pt x="274" y="12"/>
                  </a:lnTo>
                  <a:lnTo>
                    <a:pt x="278" y="14"/>
                  </a:lnTo>
                  <a:lnTo>
                    <a:pt x="276" y="16"/>
                  </a:lnTo>
                  <a:close/>
                  <a:moveTo>
                    <a:pt x="308" y="14"/>
                  </a:moveTo>
                  <a:lnTo>
                    <a:pt x="294" y="14"/>
                  </a:lnTo>
                  <a:lnTo>
                    <a:pt x="292" y="12"/>
                  </a:lnTo>
                  <a:lnTo>
                    <a:pt x="294" y="10"/>
                  </a:lnTo>
                  <a:lnTo>
                    <a:pt x="308" y="8"/>
                  </a:lnTo>
                  <a:lnTo>
                    <a:pt x="312" y="10"/>
                  </a:lnTo>
                  <a:lnTo>
                    <a:pt x="308" y="14"/>
                  </a:lnTo>
                  <a:close/>
                  <a:moveTo>
                    <a:pt x="344" y="10"/>
                  </a:moveTo>
                  <a:lnTo>
                    <a:pt x="328" y="10"/>
                  </a:lnTo>
                  <a:lnTo>
                    <a:pt x="326" y="8"/>
                  </a:lnTo>
                  <a:lnTo>
                    <a:pt x="328" y="6"/>
                  </a:lnTo>
                  <a:lnTo>
                    <a:pt x="342" y="4"/>
                  </a:lnTo>
                  <a:lnTo>
                    <a:pt x="344" y="6"/>
                  </a:lnTo>
                  <a:lnTo>
                    <a:pt x="344" y="10"/>
                  </a:lnTo>
                  <a:close/>
                  <a:moveTo>
                    <a:pt x="376" y="6"/>
                  </a:moveTo>
                  <a:lnTo>
                    <a:pt x="360" y="8"/>
                  </a:lnTo>
                  <a:lnTo>
                    <a:pt x="360" y="4"/>
                  </a:lnTo>
                  <a:lnTo>
                    <a:pt x="360" y="4"/>
                  </a:lnTo>
                  <a:lnTo>
                    <a:pt x="376" y="4"/>
                  </a:lnTo>
                  <a:lnTo>
                    <a:pt x="378" y="4"/>
                  </a:lnTo>
                  <a:lnTo>
                    <a:pt x="376" y="6"/>
                  </a:lnTo>
                  <a:close/>
                  <a:moveTo>
                    <a:pt x="410" y="6"/>
                  </a:moveTo>
                  <a:lnTo>
                    <a:pt x="398" y="6"/>
                  </a:lnTo>
                  <a:lnTo>
                    <a:pt x="396" y="6"/>
                  </a:lnTo>
                  <a:lnTo>
                    <a:pt x="392" y="4"/>
                  </a:lnTo>
                  <a:lnTo>
                    <a:pt x="396" y="2"/>
                  </a:lnTo>
                  <a:lnTo>
                    <a:pt x="398" y="2"/>
                  </a:lnTo>
                  <a:lnTo>
                    <a:pt x="410" y="2"/>
                  </a:lnTo>
                  <a:lnTo>
                    <a:pt x="412" y="4"/>
                  </a:lnTo>
                  <a:lnTo>
                    <a:pt x="410" y="6"/>
                  </a:lnTo>
                  <a:close/>
                  <a:moveTo>
                    <a:pt x="442" y="4"/>
                  </a:moveTo>
                  <a:lnTo>
                    <a:pt x="440" y="4"/>
                  </a:lnTo>
                  <a:lnTo>
                    <a:pt x="428" y="6"/>
                  </a:lnTo>
                  <a:lnTo>
                    <a:pt x="426" y="4"/>
                  </a:lnTo>
                  <a:lnTo>
                    <a:pt x="428" y="2"/>
                  </a:lnTo>
                  <a:lnTo>
                    <a:pt x="440" y="0"/>
                  </a:lnTo>
                  <a:lnTo>
                    <a:pt x="442" y="0"/>
                  </a:lnTo>
                  <a:lnTo>
                    <a:pt x="446" y="4"/>
                  </a:lnTo>
                  <a:lnTo>
                    <a:pt x="442" y="4"/>
                  </a:lnTo>
                  <a:close/>
                  <a:moveTo>
                    <a:pt x="476" y="6"/>
                  </a:moveTo>
                  <a:lnTo>
                    <a:pt x="462" y="6"/>
                  </a:lnTo>
                  <a:lnTo>
                    <a:pt x="458" y="4"/>
                  </a:lnTo>
                  <a:lnTo>
                    <a:pt x="462" y="2"/>
                  </a:lnTo>
                  <a:lnTo>
                    <a:pt x="476" y="2"/>
                  </a:lnTo>
                  <a:lnTo>
                    <a:pt x="478" y="4"/>
                  </a:lnTo>
                  <a:lnTo>
                    <a:pt x="47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6"/>
            <p:cNvSpPr>
              <a:spLocks noEditPoints="1"/>
            </p:cNvSpPr>
            <p:nvPr/>
          </p:nvSpPr>
          <p:spPr bwMode="auto">
            <a:xfrm>
              <a:off x="2103438" y="1349375"/>
              <a:ext cx="536575" cy="530225"/>
            </a:xfrm>
            <a:custGeom>
              <a:avLst/>
              <a:gdLst>
                <a:gd name="T0" fmla="*/ 4 w 338"/>
                <a:gd name="T1" fmla="*/ 332 h 334"/>
                <a:gd name="T2" fmla="*/ 0 w 338"/>
                <a:gd name="T3" fmla="*/ 332 h 334"/>
                <a:gd name="T4" fmla="*/ 6 w 338"/>
                <a:gd name="T5" fmla="*/ 314 h 334"/>
                <a:gd name="T6" fmla="*/ 18 w 338"/>
                <a:gd name="T7" fmla="*/ 288 h 334"/>
                <a:gd name="T8" fmla="*/ 14 w 338"/>
                <a:gd name="T9" fmla="*/ 300 h 334"/>
                <a:gd name="T10" fmla="*/ 10 w 338"/>
                <a:gd name="T11" fmla="*/ 298 h 334"/>
                <a:gd name="T12" fmla="*/ 16 w 338"/>
                <a:gd name="T13" fmla="*/ 286 h 334"/>
                <a:gd name="T14" fmla="*/ 18 w 338"/>
                <a:gd name="T15" fmla="*/ 288 h 334"/>
                <a:gd name="T16" fmla="*/ 28 w 338"/>
                <a:gd name="T17" fmla="*/ 266 h 334"/>
                <a:gd name="T18" fmla="*/ 24 w 338"/>
                <a:gd name="T19" fmla="*/ 270 h 334"/>
                <a:gd name="T20" fmla="*/ 26 w 338"/>
                <a:gd name="T21" fmla="*/ 262 h 334"/>
                <a:gd name="T22" fmla="*/ 32 w 338"/>
                <a:gd name="T23" fmla="*/ 254 h 334"/>
                <a:gd name="T24" fmla="*/ 50 w 338"/>
                <a:gd name="T25" fmla="*/ 228 h 334"/>
                <a:gd name="T26" fmla="*/ 40 w 338"/>
                <a:gd name="T27" fmla="*/ 242 h 334"/>
                <a:gd name="T28" fmla="*/ 46 w 338"/>
                <a:gd name="T29" fmla="*/ 226 h 334"/>
                <a:gd name="T30" fmla="*/ 50 w 338"/>
                <a:gd name="T31" fmla="*/ 228 h 334"/>
                <a:gd name="T32" fmla="*/ 62 w 338"/>
                <a:gd name="T33" fmla="*/ 212 h 334"/>
                <a:gd name="T34" fmla="*/ 58 w 338"/>
                <a:gd name="T35" fmla="*/ 210 h 334"/>
                <a:gd name="T36" fmla="*/ 70 w 338"/>
                <a:gd name="T37" fmla="*/ 198 h 334"/>
                <a:gd name="T38" fmla="*/ 90 w 338"/>
                <a:gd name="T39" fmla="*/ 174 h 334"/>
                <a:gd name="T40" fmla="*/ 82 w 338"/>
                <a:gd name="T41" fmla="*/ 186 h 334"/>
                <a:gd name="T42" fmla="*/ 78 w 338"/>
                <a:gd name="T43" fmla="*/ 182 h 334"/>
                <a:gd name="T44" fmla="*/ 88 w 338"/>
                <a:gd name="T45" fmla="*/ 172 h 334"/>
                <a:gd name="T46" fmla="*/ 90 w 338"/>
                <a:gd name="T47" fmla="*/ 174 h 334"/>
                <a:gd name="T48" fmla="*/ 108 w 338"/>
                <a:gd name="T49" fmla="*/ 154 h 334"/>
                <a:gd name="T50" fmla="*/ 100 w 338"/>
                <a:gd name="T51" fmla="*/ 162 h 334"/>
                <a:gd name="T52" fmla="*/ 106 w 338"/>
                <a:gd name="T53" fmla="*/ 152 h 334"/>
                <a:gd name="T54" fmla="*/ 114 w 338"/>
                <a:gd name="T55" fmla="*/ 146 h 334"/>
                <a:gd name="T56" fmla="*/ 138 w 338"/>
                <a:gd name="T57" fmla="*/ 128 h 334"/>
                <a:gd name="T58" fmla="*/ 126 w 338"/>
                <a:gd name="T59" fmla="*/ 136 h 334"/>
                <a:gd name="T60" fmla="*/ 124 w 338"/>
                <a:gd name="T61" fmla="*/ 134 h 334"/>
                <a:gd name="T62" fmla="*/ 134 w 338"/>
                <a:gd name="T63" fmla="*/ 124 h 334"/>
                <a:gd name="T64" fmla="*/ 138 w 338"/>
                <a:gd name="T65" fmla="*/ 128 h 334"/>
                <a:gd name="T66" fmla="*/ 152 w 338"/>
                <a:gd name="T67" fmla="*/ 116 h 334"/>
                <a:gd name="T68" fmla="*/ 150 w 338"/>
                <a:gd name="T69" fmla="*/ 110 h 334"/>
                <a:gd name="T70" fmla="*/ 164 w 338"/>
                <a:gd name="T71" fmla="*/ 102 h 334"/>
                <a:gd name="T72" fmla="*/ 190 w 338"/>
                <a:gd name="T73" fmla="*/ 86 h 334"/>
                <a:gd name="T74" fmla="*/ 176 w 338"/>
                <a:gd name="T75" fmla="*/ 94 h 334"/>
                <a:gd name="T76" fmla="*/ 188 w 338"/>
                <a:gd name="T77" fmla="*/ 82 h 334"/>
                <a:gd name="T78" fmla="*/ 190 w 338"/>
                <a:gd name="T79" fmla="*/ 86 h 334"/>
                <a:gd name="T80" fmla="*/ 206 w 338"/>
                <a:gd name="T81" fmla="*/ 74 h 334"/>
                <a:gd name="T82" fmla="*/ 204 w 338"/>
                <a:gd name="T83" fmla="*/ 72 h 334"/>
                <a:gd name="T84" fmla="*/ 218 w 338"/>
                <a:gd name="T85" fmla="*/ 64 h 334"/>
                <a:gd name="T86" fmla="*/ 246 w 338"/>
                <a:gd name="T87" fmla="*/ 50 h 334"/>
                <a:gd name="T88" fmla="*/ 232 w 338"/>
                <a:gd name="T89" fmla="*/ 56 h 334"/>
                <a:gd name="T90" fmla="*/ 244 w 338"/>
                <a:gd name="T91" fmla="*/ 46 h 334"/>
                <a:gd name="T92" fmla="*/ 246 w 338"/>
                <a:gd name="T93" fmla="*/ 50 h 334"/>
                <a:gd name="T94" fmla="*/ 262 w 338"/>
                <a:gd name="T95" fmla="*/ 40 h 334"/>
                <a:gd name="T96" fmla="*/ 260 w 338"/>
                <a:gd name="T97" fmla="*/ 36 h 334"/>
                <a:gd name="T98" fmla="*/ 276 w 338"/>
                <a:gd name="T99" fmla="*/ 30 h 334"/>
                <a:gd name="T100" fmla="*/ 306 w 338"/>
                <a:gd name="T101" fmla="*/ 18 h 334"/>
                <a:gd name="T102" fmla="*/ 290 w 338"/>
                <a:gd name="T103" fmla="*/ 24 h 334"/>
                <a:gd name="T104" fmla="*/ 302 w 338"/>
                <a:gd name="T105" fmla="*/ 14 h 334"/>
                <a:gd name="T106" fmla="*/ 306 w 338"/>
                <a:gd name="T107" fmla="*/ 18 h 334"/>
                <a:gd name="T108" fmla="*/ 322 w 338"/>
                <a:gd name="T109" fmla="*/ 10 h 334"/>
                <a:gd name="T110" fmla="*/ 320 w 338"/>
                <a:gd name="T111" fmla="*/ 6 h 334"/>
                <a:gd name="T112" fmla="*/ 338 w 338"/>
                <a:gd name="T113" fmla="*/ 2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38" h="334">
                  <a:moveTo>
                    <a:pt x="8" y="318"/>
                  </a:moveTo>
                  <a:lnTo>
                    <a:pt x="4" y="332"/>
                  </a:lnTo>
                  <a:lnTo>
                    <a:pt x="2" y="334"/>
                  </a:lnTo>
                  <a:lnTo>
                    <a:pt x="0" y="332"/>
                  </a:lnTo>
                  <a:lnTo>
                    <a:pt x="4" y="316"/>
                  </a:lnTo>
                  <a:lnTo>
                    <a:pt x="6" y="314"/>
                  </a:lnTo>
                  <a:lnTo>
                    <a:pt x="8" y="318"/>
                  </a:lnTo>
                  <a:close/>
                  <a:moveTo>
                    <a:pt x="18" y="288"/>
                  </a:moveTo>
                  <a:lnTo>
                    <a:pt x="18" y="288"/>
                  </a:lnTo>
                  <a:lnTo>
                    <a:pt x="14" y="300"/>
                  </a:lnTo>
                  <a:lnTo>
                    <a:pt x="10" y="302"/>
                  </a:lnTo>
                  <a:lnTo>
                    <a:pt x="10" y="298"/>
                  </a:lnTo>
                  <a:lnTo>
                    <a:pt x="14" y="288"/>
                  </a:lnTo>
                  <a:lnTo>
                    <a:pt x="16" y="286"/>
                  </a:lnTo>
                  <a:lnTo>
                    <a:pt x="18" y="284"/>
                  </a:lnTo>
                  <a:lnTo>
                    <a:pt x="18" y="288"/>
                  </a:lnTo>
                  <a:close/>
                  <a:moveTo>
                    <a:pt x="34" y="258"/>
                  </a:moveTo>
                  <a:lnTo>
                    <a:pt x="28" y="266"/>
                  </a:lnTo>
                  <a:lnTo>
                    <a:pt x="28" y="270"/>
                  </a:lnTo>
                  <a:lnTo>
                    <a:pt x="24" y="270"/>
                  </a:lnTo>
                  <a:lnTo>
                    <a:pt x="22" y="268"/>
                  </a:lnTo>
                  <a:lnTo>
                    <a:pt x="26" y="262"/>
                  </a:lnTo>
                  <a:lnTo>
                    <a:pt x="30" y="254"/>
                  </a:lnTo>
                  <a:lnTo>
                    <a:pt x="32" y="254"/>
                  </a:lnTo>
                  <a:lnTo>
                    <a:pt x="34" y="258"/>
                  </a:lnTo>
                  <a:close/>
                  <a:moveTo>
                    <a:pt x="50" y="228"/>
                  </a:moveTo>
                  <a:lnTo>
                    <a:pt x="44" y="240"/>
                  </a:lnTo>
                  <a:lnTo>
                    <a:pt x="40" y="242"/>
                  </a:lnTo>
                  <a:lnTo>
                    <a:pt x="38" y="238"/>
                  </a:lnTo>
                  <a:lnTo>
                    <a:pt x="46" y="226"/>
                  </a:lnTo>
                  <a:lnTo>
                    <a:pt x="50" y="226"/>
                  </a:lnTo>
                  <a:lnTo>
                    <a:pt x="50" y="228"/>
                  </a:lnTo>
                  <a:close/>
                  <a:moveTo>
                    <a:pt x="70" y="200"/>
                  </a:moveTo>
                  <a:lnTo>
                    <a:pt x="62" y="212"/>
                  </a:lnTo>
                  <a:lnTo>
                    <a:pt x="58" y="214"/>
                  </a:lnTo>
                  <a:lnTo>
                    <a:pt x="58" y="210"/>
                  </a:lnTo>
                  <a:lnTo>
                    <a:pt x="66" y="198"/>
                  </a:lnTo>
                  <a:lnTo>
                    <a:pt x="70" y="198"/>
                  </a:lnTo>
                  <a:lnTo>
                    <a:pt x="70" y="200"/>
                  </a:lnTo>
                  <a:close/>
                  <a:moveTo>
                    <a:pt x="90" y="174"/>
                  </a:moveTo>
                  <a:lnTo>
                    <a:pt x="90" y="176"/>
                  </a:lnTo>
                  <a:lnTo>
                    <a:pt x="82" y="186"/>
                  </a:lnTo>
                  <a:lnTo>
                    <a:pt x="78" y="186"/>
                  </a:lnTo>
                  <a:lnTo>
                    <a:pt x="78" y="182"/>
                  </a:lnTo>
                  <a:lnTo>
                    <a:pt x="86" y="172"/>
                  </a:lnTo>
                  <a:lnTo>
                    <a:pt x="88" y="172"/>
                  </a:lnTo>
                  <a:lnTo>
                    <a:pt x="90" y="172"/>
                  </a:lnTo>
                  <a:lnTo>
                    <a:pt x="90" y="174"/>
                  </a:lnTo>
                  <a:close/>
                  <a:moveTo>
                    <a:pt x="114" y="150"/>
                  </a:moveTo>
                  <a:lnTo>
                    <a:pt x="108" y="154"/>
                  </a:lnTo>
                  <a:lnTo>
                    <a:pt x="104" y="162"/>
                  </a:lnTo>
                  <a:lnTo>
                    <a:pt x="100" y="162"/>
                  </a:lnTo>
                  <a:lnTo>
                    <a:pt x="100" y="158"/>
                  </a:lnTo>
                  <a:lnTo>
                    <a:pt x="106" y="152"/>
                  </a:lnTo>
                  <a:lnTo>
                    <a:pt x="110" y="146"/>
                  </a:lnTo>
                  <a:lnTo>
                    <a:pt x="114" y="146"/>
                  </a:lnTo>
                  <a:lnTo>
                    <a:pt x="114" y="150"/>
                  </a:lnTo>
                  <a:close/>
                  <a:moveTo>
                    <a:pt x="138" y="128"/>
                  </a:moveTo>
                  <a:lnTo>
                    <a:pt x="130" y="136"/>
                  </a:lnTo>
                  <a:lnTo>
                    <a:pt x="126" y="136"/>
                  </a:lnTo>
                  <a:lnTo>
                    <a:pt x="124" y="136"/>
                  </a:lnTo>
                  <a:lnTo>
                    <a:pt x="124" y="134"/>
                  </a:lnTo>
                  <a:lnTo>
                    <a:pt x="126" y="132"/>
                  </a:lnTo>
                  <a:lnTo>
                    <a:pt x="134" y="124"/>
                  </a:lnTo>
                  <a:lnTo>
                    <a:pt x="138" y="124"/>
                  </a:lnTo>
                  <a:lnTo>
                    <a:pt x="138" y="128"/>
                  </a:lnTo>
                  <a:close/>
                  <a:moveTo>
                    <a:pt x="164" y="106"/>
                  </a:moveTo>
                  <a:lnTo>
                    <a:pt x="152" y="116"/>
                  </a:lnTo>
                  <a:lnTo>
                    <a:pt x="150" y="114"/>
                  </a:lnTo>
                  <a:lnTo>
                    <a:pt x="150" y="110"/>
                  </a:lnTo>
                  <a:lnTo>
                    <a:pt x="160" y="102"/>
                  </a:lnTo>
                  <a:lnTo>
                    <a:pt x="164" y="102"/>
                  </a:lnTo>
                  <a:lnTo>
                    <a:pt x="164" y="106"/>
                  </a:lnTo>
                  <a:close/>
                  <a:moveTo>
                    <a:pt x="190" y="86"/>
                  </a:moveTo>
                  <a:lnTo>
                    <a:pt x="178" y="94"/>
                  </a:lnTo>
                  <a:lnTo>
                    <a:pt x="176" y="94"/>
                  </a:lnTo>
                  <a:lnTo>
                    <a:pt x="176" y="92"/>
                  </a:lnTo>
                  <a:lnTo>
                    <a:pt x="188" y="82"/>
                  </a:lnTo>
                  <a:lnTo>
                    <a:pt x="190" y="84"/>
                  </a:lnTo>
                  <a:lnTo>
                    <a:pt x="190" y="86"/>
                  </a:lnTo>
                  <a:close/>
                  <a:moveTo>
                    <a:pt x="218" y="66"/>
                  </a:moveTo>
                  <a:lnTo>
                    <a:pt x="206" y="74"/>
                  </a:lnTo>
                  <a:lnTo>
                    <a:pt x="202" y="74"/>
                  </a:lnTo>
                  <a:lnTo>
                    <a:pt x="204" y="72"/>
                  </a:lnTo>
                  <a:lnTo>
                    <a:pt x="214" y="64"/>
                  </a:lnTo>
                  <a:lnTo>
                    <a:pt x="218" y="64"/>
                  </a:lnTo>
                  <a:lnTo>
                    <a:pt x="218" y="66"/>
                  </a:lnTo>
                  <a:close/>
                  <a:moveTo>
                    <a:pt x="246" y="50"/>
                  </a:moveTo>
                  <a:lnTo>
                    <a:pt x="234" y="56"/>
                  </a:lnTo>
                  <a:lnTo>
                    <a:pt x="232" y="56"/>
                  </a:lnTo>
                  <a:lnTo>
                    <a:pt x="232" y="54"/>
                  </a:lnTo>
                  <a:lnTo>
                    <a:pt x="244" y="46"/>
                  </a:lnTo>
                  <a:lnTo>
                    <a:pt x="248" y="48"/>
                  </a:lnTo>
                  <a:lnTo>
                    <a:pt x="246" y="50"/>
                  </a:lnTo>
                  <a:close/>
                  <a:moveTo>
                    <a:pt x="276" y="34"/>
                  </a:moveTo>
                  <a:lnTo>
                    <a:pt x="262" y="40"/>
                  </a:lnTo>
                  <a:lnTo>
                    <a:pt x="258" y="38"/>
                  </a:lnTo>
                  <a:lnTo>
                    <a:pt x="260" y="36"/>
                  </a:lnTo>
                  <a:lnTo>
                    <a:pt x="274" y="30"/>
                  </a:lnTo>
                  <a:lnTo>
                    <a:pt x="276" y="30"/>
                  </a:lnTo>
                  <a:lnTo>
                    <a:pt x="276" y="34"/>
                  </a:lnTo>
                  <a:close/>
                  <a:moveTo>
                    <a:pt x="306" y="18"/>
                  </a:moveTo>
                  <a:lnTo>
                    <a:pt x="294" y="24"/>
                  </a:lnTo>
                  <a:lnTo>
                    <a:pt x="290" y="24"/>
                  </a:lnTo>
                  <a:lnTo>
                    <a:pt x="290" y="22"/>
                  </a:lnTo>
                  <a:lnTo>
                    <a:pt x="302" y="14"/>
                  </a:lnTo>
                  <a:lnTo>
                    <a:pt x="306" y="14"/>
                  </a:lnTo>
                  <a:lnTo>
                    <a:pt x="306" y="18"/>
                  </a:lnTo>
                  <a:close/>
                  <a:moveTo>
                    <a:pt x="336" y="4"/>
                  </a:moveTo>
                  <a:lnTo>
                    <a:pt x="322" y="10"/>
                  </a:lnTo>
                  <a:lnTo>
                    <a:pt x="320" y="10"/>
                  </a:lnTo>
                  <a:lnTo>
                    <a:pt x="320" y="6"/>
                  </a:lnTo>
                  <a:lnTo>
                    <a:pt x="334" y="0"/>
                  </a:lnTo>
                  <a:lnTo>
                    <a:pt x="338" y="2"/>
                  </a:lnTo>
                  <a:lnTo>
                    <a:pt x="33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7"/>
            <p:cNvSpPr>
              <a:spLocks noEditPoints="1"/>
            </p:cNvSpPr>
            <p:nvPr/>
          </p:nvSpPr>
          <p:spPr bwMode="auto">
            <a:xfrm>
              <a:off x="2087563" y="1901825"/>
              <a:ext cx="349250" cy="647700"/>
            </a:xfrm>
            <a:custGeom>
              <a:avLst/>
              <a:gdLst>
                <a:gd name="T0" fmla="*/ 210 w 220"/>
                <a:gd name="T1" fmla="*/ 398 h 408"/>
                <a:gd name="T2" fmla="*/ 220 w 220"/>
                <a:gd name="T3" fmla="*/ 408 h 408"/>
                <a:gd name="T4" fmla="*/ 206 w 220"/>
                <a:gd name="T5" fmla="*/ 402 h 408"/>
                <a:gd name="T6" fmla="*/ 204 w 220"/>
                <a:gd name="T7" fmla="*/ 396 h 408"/>
                <a:gd name="T8" fmla="*/ 180 w 220"/>
                <a:gd name="T9" fmla="*/ 376 h 408"/>
                <a:gd name="T10" fmla="*/ 192 w 220"/>
                <a:gd name="T11" fmla="*/ 384 h 408"/>
                <a:gd name="T12" fmla="*/ 188 w 220"/>
                <a:gd name="T13" fmla="*/ 390 h 408"/>
                <a:gd name="T14" fmla="*/ 178 w 220"/>
                <a:gd name="T15" fmla="*/ 380 h 408"/>
                <a:gd name="T16" fmla="*/ 180 w 220"/>
                <a:gd name="T17" fmla="*/ 376 h 408"/>
                <a:gd name="T18" fmla="*/ 162 w 220"/>
                <a:gd name="T19" fmla="*/ 362 h 408"/>
                <a:gd name="T20" fmla="*/ 166 w 220"/>
                <a:gd name="T21" fmla="*/ 368 h 408"/>
                <a:gd name="T22" fmla="*/ 158 w 220"/>
                <a:gd name="T23" fmla="*/ 364 h 408"/>
                <a:gd name="T24" fmla="*/ 152 w 220"/>
                <a:gd name="T25" fmla="*/ 356 h 408"/>
                <a:gd name="T26" fmla="*/ 130 w 220"/>
                <a:gd name="T27" fmla="*/ 332 h 408"/>
                <a:gd name="T28" fmla="*/ 140 w 220"/>
                <a:gd name="T29" fmla="*/ 346 h 408"/>
                <a:gd name="T30" fmla="*/ 126 w 220"/>
                <a:gd name="T31" fmla="*/ 336 h 408"/>
                <a:gd name="T32" fmla="*/ 130 w 220"/>
                <a:gd name="T33" fmla="*/ 332 h 408"/>
                <a:gd name="T34" fmla="*/ 118 w 220"/>
                <a:gd name="T35" fmla="*/ 320 h 408"/>
                <a:gd name="T36" fmla="*/ 112 w 220"/>
                <a:gd name="T37" fmla="*/ 322 h 408"/>
                <a:gd name="T38" fmla="*/ 104 w 220"/>
                <a:gd name="T39" fmla="*/ 308 h 408"/>
                <a:gd name="T40" fmla="*/ 84 w 220"/>
                <a:gd name="T41" fmla="*/ 284 h 408"/>
                <a:gd name="T42" fmla="*/ 94 w 220"/>
                <a:gd name="T43" fmla="*/ 298 h 408"/>
                <a:gd name="T44" fmla="*/ 82 w 220"/>
                <a:gd name="T45" fmla="*/ 286 h 408"/>
                <a:gd name="T46" fmla="*/ 84 w 220"/>
                <a:gd name="T47" fmla="*/ 284 h 408"/>
                <a:gd name="T48" fmla="*/ 66 w 220"/>
                <a:gd name="T49" fmla="*/ 258 h 408"/>
                <a:gd name="T50" fmla="*/ 74 w 220"/>
                <a:gd name="T51" fmla="*/ 270 h 408"/>
                <a:gd name="T52" fmla="*/ 62 w 220"/>
                <a:gd name="T53" fmla="*/ 260 h 408"/>
                <a:gd name="T54" fmla="*/ 62 w 220"/>
                <a:gd name="T55" fmla="*/ 256 h 408"/>
                <a:gd name="T56" fmla="*/ 48 w 220"/>
                <a:gd name="T57" fmla="*/ 228 h 408"/>
                <a:gd name="T58" fmla="*/ 56 w 220"/>
                <a:gd name="T59" fmla="*/ 240 h 408"/>
                <a:gd name="T60" fmla="*/ 52 w 220"/>
                <a:gd name="T61" fmla="*/ 242 h 408"/>
                <a:gd name="T62" fmla="*/ 44 w 220"/>
                <a:gd name="T63" fmla="*/ 230 h 408"/>
                <a:gd name="T64" fmla="*/ 48 w 220"/>
                <a:gd name="T65" fmla="*/ 228 h 408"/>
                <a:gd name="T66" fmla="*/ 38 w 220"/>
                <a:gd name="T67" fmla="*/ 212 h 408"/>
                <a:gd name="T68" fmla="*/ 36 w 220"/>
                <a:gd name="T69" fmla="*/ 214 h 408"/>
                <a:gd name="T70" fmla="*/ 30 w 220"/>
                <a:gd name="T71" fmla="*/ 196 h 408"/>
                <a:gd name="T72" fmla="*/ 20 w 220"/>
                <a:gd name="T73" fmla="*/ 168 h 408"/>
                <a:gd name="T74" fmla="*/ 24 w 220"/>
                <a:gd name="T75" fmla="*/ 184 h 408"/>
                <a:gd name="T76" fmla="*/ 16 w 220"/>
                <a:gd name="T77" fmla="*/ 170 h 408"/>
                <a:gd name="T78" fmla="*/ 20 w 220"/>
                <a:gd name="T79" fmla="*/ 168 h 408"/>
                <a:gd name="T80" fmla="*/ 12 w 220"/>
                <a:gd name="T81" fmla="*/ 140 h 408"/>
                <a:gd name="T82" fmla="*/ 14 w 220"/>
                <a:gd name="T83" fmla="*/ 152 h 408"/>
                <a:gd name="T84" fmla="*/ 8 w 220"/>
                <a:gd name="T85" fmla="*/ 142 h 408"/>
                <a:gd name="T86" fmla="*/ 10 w 220"/>
                <a:gd name="T87" fmla="*/ 134 h 408"/>
                <a:gd name="T88" fmla="*/ 6 w 220"/>
                <a:gd name="T89" fmla="*/ 102 h 408"/>
                <a:gd name="T90" fmla="*/ 6 w 220"/>
                <a:gd name="T91" fmla="*/ 118 h 408"/>
                <a:gd name="T92" fmla="*/ 2 w 220"/>
                <a:gd name="T93" fmla="*/ 116 h 408"/>
                <a:gd name="T94" fmla="*/ 2 w 220"/>
                <a:gd name="T95" fmla="*/ 100 h 408"/>
                <a:gd name="T96" fmla="*/ 4 w 220"/>
                <a:gd name="T97" fmla="*/ 68 h 408"/>
                <a:gd name="T98" fmla="*/ 2 w 220"/>
                <a:gd name="T99" fmla="*/ 86 h 408"/>
                <a:gd name="T100" fmla="*/ 0 w 220"/>
                <a:gd name="T101" fmla="*/ 70 h 408"/>
                <a:gd name="T102" fmla="*/ 4 w 220"/>
                <a:gd name="T103" fmla="*/ 68 h 408"/>
                <a:gd name="T104" fmla="*/ 4 w 220"/>
                <a:gd name="T105" fmla="*/ 38 h 408"/>
                <a:gd name="T106" fmla="*/ 2 w 220"/>
                <a:gd name="T107" fmla="*/ 52 h 408"/>
                <a:gd name="T108" fmla="*/ 0 w 220"/>
                <a:gd name="T109" fmla="*/ 38 h 408"/>
                <a:gd name="T110" fmla="*/ 2 w 220"/>
                <a:gd name="T111" fmla="*/ 34 h 408"/>
                <a:gd name="T112" fmla="*/ 10 w 220"/>
                <a:gd name="T113" fmla="*/ 2 h 408"/>
                <a:gd name="T114" fmla="*/ 8 w 220"/>
                <a:gd name="T115" fmla="*/ 18 h 408"/>
                <a:gd name="T116" fmla="*/ 2 w 220"/>
                <a:gd name="T117" fmla="*/ 16 h 408"/>
                <a:gd name="T118" fmla="*/ 6 w 220"/>
                <a:gd name="T119" fmla="*/ 2 h 408"/>
                <a:gd name="T120" fmla="*/ 10 w 220"/>
                <a:gd name="T121" fmla="*/ 2 h 4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" h="408">
                  <a:moveTo>
                    <a:pt x="206" y="396"/>
                  </a:moveTo>
                  <a:lnTo>
                    <a:pt x="210" y="398"/>
                  </a:lnTo>
                  <a:lnTo>
                    <a:pt x="220" y="404"/>
                  </a:lnTo>
                  <a:lnTo>
                    <a:pt x="220" y="408"/>
                  </a:lnTo>
                  <a:lnTo>
                    <a:pt x="216" y="408"/>
                  </a:lnTo>
                  <a:lnTo>
                    <a:pt x="206" y="402"/>
                  </a:lnTo>
                  <a:lnTo>
                    <a:pt x="206" y="400"/>
                  </a:lnTo>
                  <a:lnTo>
                    <a:pt x="204" y="396"/>
                  </a:lnTo>
                  <a:lnTo>
                    <a:pt x="206" y="396"/>
                  </a:lnTo>
                  <a:close/>
                  <a:moveTo>
                    <a:pt x="180" y="376"/>
                  </a:moveTo>
                  <a:lnTo>
                    <a:pt x="186" y="380"/>
                  </a:lnTo>
                  <a:lnTo>
                    <a:pt x="192" y="384"/>
                  </a:lnTo>
                  <a:lnTo>
                    <a:pt x="192" y="388"/>
                  </a:lnTo>
                  <a:lnTo>
                    <a:pt x="188" y="390"/>
                  </a:lnTo>
                  <a:lnTo>
                    <a:pt x="182" y="384"/>
                  </a:lnTo>
                  <a:lnTo>
                    <a:pt x="178" y="380"/>
                  </a:lnTo>
                  <a:lnTo>
                    <a:pt x="178" y="376"/>
                  </a:lnTo>
                  <a:lnTo>
                    <a:pt x="180" y="376"/>
                  </a:lnTo>
                  <a:close/>
                  <a:moveTo>
                    <a:pt x="154" y="356"/>
                  </a:moveTo>
                  <a:lnTo>
                    <a:pt x="162" y="362"/>
                  </a:lnTo>
                  <a:lnTo>
                    <a:pt x="166" y="364"/>
                  </a:lnTo>
                  <a:lnTo>
                    <a:pt x="166" y="368"/>
                  </a:lnTo>
                  <a:lnTo>
                    <a:pt x="162" y="368"/>
                  </a:lnTo>
                  <a:lnTo>
                    <a:pt x="158" y="364"/>
                  </a:lnTo>
                  <a:lnTo>
                    <a:pt x="152" y="358"/>
                  </a:lnTo>
                  <a:lnTo>
                    <a:pt x="152" y="356"/>
                  </a:lnTo>
                  <a:lnTo>
                    <a:pt x="154" y="356"/>
                  </a:lnTo>
                  <a:close/>
                  <a:moveTo>
                    <a:pt x="130" y="332"/>
                  </a:moveTo>
                  <a:lnTo>
                    <a:pt x="140" y="342"/>
                  </a:lnTo>
                  <a:lnTo>
                    <a:pt x="140" y="346"/>
                  </a:lnTo>
                  <a:lnTo>
                    <a:pt x="136" y="346"/>
                  </a:lnTo>
                  <a:lnTo>
                    <a:pt x="126" y="336"/>
                  </a:lnTo>
                  <a:lnTo>
                    <a:pt x="126" y="332"/>
                  </a:lnTo>
                  <a:lnTo>
                    <a:pt x="130" y="332"/>
                  </a:lnTo>
                  <a:close/>
                  <a:moveTo>
                    <a:pt x="108" y="308"/>
                  </a:moveTo>
                  <a:lnTo>
                    <a:pt x="118" y="320"/>
                  </a:lnTo>
                  <a:lnTo>
                    <a:pt x="118" y="322"/>
                  </a:lnTo>
                  <a:lnTo>
                    <a:pt x="112" y="322"/>
                  </a:lnTo>
                  <a:lnTo>
                    <a:pt x="102" y="312"/>
                  </a:lnTo>
                  <a:lnTo>
                    <a:pt x="104" y="308"/>
                  </a:lnTo>
                  <a:lnTo>
                    <a:pt x="108" y="308"/>
                  </a:lnTo>
                  <a:close/>
                  <a:moveTo>
                    <a:pt x="84" y="284"/>
                  </a:moveTo>
                  <a:lnTo>
                    <a:pt x="94" y="294"/>
                  </a:lnTo>
                  <a:lnTo>
                    <a:pt x="94" y="298"/>
                  </a:lnTo>
                  <a:lnTo>
                    <a:pt x="92" y="296"/>
                  </a:lnTo>
                  <a:lnTo>
                    <a:pt x="82" y="286"/>
                  </a:lnTo>
                  <a:lnTo>
                    <a:pt x="82" y="284"/>
                  </a:lnTo>
                  <a:lnTo>
                    <a:pt x="84" y="284"/>
                  </a:lnTo>
                  <a:close/>
                  <a:moveTo>
                    <a:pt x="64" y="256"/>
                  </a:moveTo>
                  <a:lnTo>
                    <a:pt x="66" y="258"/>
                  </a:lnTo>
                  <a:lnTo>
                    <a:pt x="74" y="268"/>
                  </a:lnTo>
                  <a:lnTo>
                    <a:pt x="74" y="270"/>
                  </a:lnTo>
                  <a:lnTo>
                    <a:pt x="70" y="270"/>
                  </a:lnTo>
                  <a:lnTo>
                    <a:pt x="62" y="260"/>
                  </a:lnTo>
                  <a:lnTo>
                    <a:pt x="62" y="258"/>
                  </a:lnTo>
                  <a:lnTo>
                    <a:pt x="62" y="256"/>
                  </a:lnTo>
                  <a:lnTo>
                    <a:pt x="64" y="256"/>
                  </a:lnTo>
                  <a:close/>
                  <a:moveTo>
                    <a:pt x="48" y="228"/>
                  </a:moveTo>
                  <a:lnTo>
                    <a:pt x="52" y="234"/>
                  </a:lnTo>
                  <a:lnTo>
                    <a:pt x="56" y="240"/>
                  </a:lnTo>
                  <a:lnTo>
                    <a:pt x="56" y="242"/>
                  </a:lnTo>
                  <a:lnTo>
                    <a:pt x="52" y="242"/>
                  </a:lnTo>
                  <a:lnTo>
                    <a:pt x="48" y="238"/>
                  </a:lnTo>
                  <a:lnTo>
                    <a:pt x="44" y="230"/>
                  </a:lnTo>
                  <a:lnTo>
                    <a:pt x="46" y="226"/>
                  </a:lnTo>
                  <a:lnTo>
                    <a:pt x="48" y="228"/>
                  </a:lnTo>
                  <a:close/>
                  <a:moveTo>
                    <a:pt x="34" y="198"/>
                  </a:moveTo>
                  <a:lnTo>
                    <a:pt x="38" y="212"/>
                  </a:lnTo>
                  <a:lnTo>
                    <a:pt x="38" y="214"/>
                  </a:lnTo>
                  <a:lnTo>
                    <a:pt x="36" y="214"/>
                  </a:lnTo>
                  <a:lnTo>
                    <a:pt x="28" y="200"/>
                  </a:lnTo>
                  <a:lnTo>
                    <a:pt x="30" y="196"/>
                  </a:lnTo>
                  <a:lnTo>
                    <a:pt x="34" y="198"/>
                  </a:lnTo>
                  <a:close/>
                  <a:moveTo>
                    <a:pt x="20" y="168"/>
                  </a:moveTo>
                  <a:lnTo>
                    <a:pt x="26" y="180"/>
                  </a:lnTo>
                  <a:lnTo>
                    <a:pt x="24" y="184"/>
                  </a:lnTo>
                  <a:lnTo>
                    <a:pt x="20" y="182"/>
                  </a:lnTo>
                  <a:lnTo>
                    <a:pt x="16" y="170"/>
                  </a:lnTo>
                  <a:lnTo>
                    <a:pt x="18" y="166"/>
                  </a:lnTo>
                  <a:lnTo>
                    <a:pt x="20" y="168"/>
                  </a:lnTo>
                  <a:close/>
                  <a:moveTo>
                    <a:pt x="12" y="134"/>
                  </a:moveTo>
                  <a:lnTo>
                    <a:pt x="12" y="140"/>
                  </a:lnTo>
                  <a:lnTo>
                    <a:pt x="16" y="148"/>
                  </a:lnTo>
                  <a:lnTo>
                    <a:pt x="14" y="152"/>
                  </a:lnTo>
                  <a:lnTo>
                    <a:pt x="12" y="150"/>
                  </a:lnTo>
                  <a:lnTo>
                    <a:pt x="8" y="142"/>
                  </a:lnTo>
                  <a:lnTo>
                    <a:pt x="8" y="136"/>
                  </a:lnTo>
                  <a:lnTo>
                    <a:pt x="10" y="134"/>
                  </a:lnTo>
                  <a:lnTo>
                    <a:pt x="12" y="134"/>
                  </a:lnTo>
                  <a:close/>
                  <a:moveTo>
                    <a:pt x="6" y="102"/>
                  </a:moveTo>
                  <a:lnTo>
                    <a:pt x="8" y="116"/>
                  </a:lnTo>
                  <a:lnTo>
                    <a:pt x="6" y="118"/>
                  </a:lnTo>
                  <a:lnTo>
                    <a:pt x="2" y="116"/>
                  </a:lnTo>
                  <a:lnTo>
                    <a:pt x="2" y="116"/>
                  </a:lnTo>
                  <a:lnTo>
                    <a:pt x="2" y="102"/>
                  </a:lnTo>
                  <a:lnTo>
                    <a:pt x="2" y="100"/>
                  </a:lnTo>
                  <a:lnTo>
                    <a:pt x="6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2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2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38"/>
                  </a:lnTo>
                  <a:lnTo>
                    <a:pt x="4" y="50"/>
                  </a:lnTo>
                  <a:lnTo>
                    <a:pt x="2" y="52"/>
                  </a:lnTo>
                  <a:lnTo>
                    <a:pt x="0" y="50"/>
                  </a:lnTo>
                  <a:lnTo>
                    <a:pt x="0" y="38"/>
                  </a:lnTo>
                  <a:lnTo>
                    <a:pt x="2" y="36"/>
                  </a:lnTo>
                  <a:lnTo>
                    <a:pt x="2" y="34"/>
                  </a:lnTo>
                  <a:lnTo>
                    <a:pt x="4" y="36"/>
                  </a:lnTo>
                  <a:close/>
                  <a:moveTo>
                    <a:pt x="10" y="2"/>
                  </a:moveTo>
                  <a:lnTo>
                    <a:pt x="8" y="14"/>
                  </a:lnTo>
                  <a:lnTo>
                    <a:pt x="8" y="18"/>
                  </a:lnTo>
                  <a:lnTo>
                    <a:pt x="4" y="18"/>
                  </a:lnTo>
                  <a:lnTo>
                    <a:pt x="2" y="16"/>
                  </a:lnTo>
                  <a:lnTo>
                    <a:pt x="2" y="12"/>
                  </a:lnTo>
                  <a:lnTo>
                    <a:pt x="6" y="2"/>
                  </a:lnTo>
                  <a:lnTo>
                    <a:pt x="8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8"/>
            <p:cNvSpPr>
              <a:spLocks noEditPoints="1"/>
            </p:cNvSpPr>
            <p:nvPr/>
          </p:nvSpPr>
          <p:spPr bwMode="auto">
            <a:xfrm>
              <a:off x="2455863" y="2559050"/>
              <a:ext cx="733425" cy="231775"/>
            </a:xfrm>
            <a:custGeom>
              <a:avLst/>
              <a:gdLst>
                <a:gd name="T0" fmla="*/ 446 w 462"/>
                <a:gd name="T1" fmla="*/ 142 h 146"/>
                <a:gd name="T2" fmla="*/ 462 w 462"/>
                <a:gd name="T3" fmla="*/ 146 h 146"/>
                <a:gd name="T4" fmla="*/ 446 w 462"/>
                <a:gd name="T5" fmla="*/ 146 h 146"/>
                <a:gd name="T6" fmla="*/ 444 w 462"/>
                <a:gd name="T7" fmla="*/ 144 h 146"/>
                <a:gd name="T8" fmla="*/ 412 w 462"/>
                <a:gd name="T9" fmla="*/ 138 h 146"/>
                <a:gd name="T10" fmla="*/ 428 w 462"/>
                <a:gd name="T11" fmla="*/ 142 h 146"/>
                <a:gd name="T12" fmla="*/ 412 w 462"/>
                <a:gd name="T13" fmla="*/ 142 h 146"/>
                <a:gd name="T14" fmla="*/ 412 w 462"/>
                <a:gd name="T15" fmla="*/ 138 h 146"/>
                <a:gd name="T16" fmla="*/ 394 w 462"/>
                <a:gd name="T17" fmla="*/ 136 h 146"/>
                <a:gd name="T18" fmla="*/ 392 w 462"/>
                <a:gd name="T19" fmla="*/ 140 h 146"/>
                <a:gd name="T20" fmla="*/ 376 w 462"/>
                <a:gd name="T21" fmla="*/ 136 h 146"/>
                <a:gd name="T22" fmla="*/ 346 w 462"/>
                <a:gd name="T23" fmla="*/ 128 h 146"/>
                <a:gd name="T24" fmla="*/ 364 w 462"/>
                <a:gd name="T25" fmla="*/ 132 h 146"/>
                <a:gd name="T26" fmla="*/ 346 w 462"/>
                <a:gd name="T27" fmla="*/ 132 h 146"/>
                <a:gd name="T28" fmla="*/ 346 w 462"/>
                <a:gd name="T29" fmla="*/ 128 h 146"/>
                <a:gd name="T30" fmla="*/ 328 w 462"/>
                <a:gd name="T31" fmla="*/ 124 h 146"/>
                <a:gd name="T32" fmla="*/ 328 w 462"/>
                <a:gd name="T33" fmla="*/ 128 h 146"/>
                <a:gd name="T34" fmla="*/ 312 w 462"/>
                <a:gd name="T35" fmla="*/ 122 h 146"/>
                <a:gd name="T36" fmla="*/ 282 w 462"/>
                <a:gd name="T37" fmla="*/ 114 h 146"/>
                <a:gd name="T38" fmla="*/ 296 w 462"/>
                <a:gd name="T39" fmla="*/ 120 h 146"/>
                <a:gd name="T40" fmla="*/ 280 w 462"/>
                <a:gd name="T41" fmla="*/ 120 h 146"/>
                <a:gd name="T42" fmla="*/ 282 w 462"/>
                <a:gd name="T43" fmla="*/ 114 h 146"/>
                <a:gd name="T44" fmla="*/ 258 w 462"/>
                <a:gd name="T45" fmla="*/ 108 h 146"/>
                <a:gd name="T46" fmla="*/ 264 w 462"/>
                <a:gd name="T47" fmla="*/ 112 h 146"/>
                <a:gd name="T48" fmla="*/ 258 w 462"/>
                <a:gd name="T49" fmla="*/ 112 h 146"/>
                <a:gd name="T50" fmla="*/ 246 w 462"/>
                <a:gd name="T51" fmla="*/ 108 h 146"/>
                <a:gd name="T52" fmla="*/ 216 w 462"/>
                <a:gd name="T53" fmla="*/ 96 h 146"/>
                <a:gd name="T54" fmla="*/ 230 w 462"/>
                <a:gd name="T55" fmla="*/ 100 h 146"/>
                <a:gd name="T56" fmla="*/ 230 w 462"/>
                <a:gd name="T57" fmla="*/ 104 h 146"/>
                <a:gd name="T58" fmla="*/ 214 w 462"/>
                <a:gd name="T59" fmla="*/ 102 h 146"/>
                <a:gd name="T60" fmla="*/ 216 w 462"/>
                <a:gd name="T61" fmla="*/ 96 h 146"/>
                <a:gd name="T62" fmla="*/ 188 w 462"/>
                <a:gd name="T63" fmla="*/ 86 h 146"/>
                <a:gd name="T64" fmla="*/ 200 w 462"/>
                <a:gd name="T65" fmla="*/ 92 h 146"/>
                <a:gd name="T66" fmla="*/ 188 w 462"/>
                <a:gd name="T67" fmla="*/ 92 h 146"/>
                <a:gd name="T68" fmla="*/ 182 w 462"/>
                <a:gd name="T69" fmla="*/ 86 h 146"/>
                <a:gd name="T70" fmla="*/ 152 w 462"/>
                <a:gd name="T71" fmla="*/ 76 h 146"/>
                <a:gd name="T72" fmla="*/ 166 w 462"/>
                <a:gd name="T73" fmla="*/ 80 h 146"/>
                <a:gd name="T74" fmla="*/ 164 w 462"/>
                <a:gd name="T75" fmla="*/ 84 h 146"/>
                <a:gd name="T76" fmla="*/ 152 w 462"/>
                <a:gd name="T77" fmla="*/ 78 h 146"/>
                <a:gd name="T78" fmla="*/ 152 w 462"/>
                <a:gd name="T79" fmla="*/ 76 h 146"/>
                <a:gd name="T80" fmla="*/ 122 w 462"/>
                <a:gd name="T81" fmla="*/ 62 h 146"/>
                <a:gd name="T82" fmla="*/ 136 w 462"/>
                <a:gd name="T83" fmla="*/ 70 h 146"/>
                <a:gd name="T84" fmla="*/ 120 w 462"/>
                <a:gd name="T85" fmla="*/ 66 h 146"/>
                <a:gd name="T86" fmla="*/ 122 w 462"/>
                <a:gd name="T87" fmla="*/ 62 h 146"/>
                <a:gd name="T88" fmla="*/ 104 w 462"/>
                <a:gd name="T89" fmla="*/ 54 h 146"/>
                <a:gd name="T90" fmla="*/ 102 w 462"/>
                <a:gd name="T91" fmla="*/ 58 h 146"/>
                <a:gd name="T92" fmla="*/ 88 w 462"/>
                <a:gd name="T93" fmla="*/ 48 h 146"/>
                <a:gd name="T94" fmla="*/ 62 w 462"/>
                <a:gd name="T95" fmla="*/ 34 h 146"/>
                <a:gd name="T96" fmla="*/ 76 w 462"/>
                <a:gd name="T97" fmla="*/ 42 h 146"/>
                <a:gd name="T98" fmla="*/ 60 w 462"/>
                <a:gd name="T99" fmla="*/ 38 h 146"/>
                <a:gd name="T100" fmla="*/ 62 w 462"/>
                <a:gd name="T101" fmla="*/ 34 h 146"/>
                <a:gd name="T102" fmla="*/ 32 w 462"/>
                <a:gd name="T103" fmla="*/ 18 h 146"/>
                <a:gd name="T104" fmla="*/ 46 w 462"/>
                <a:gd name="T105" fmla="*/ 28 h 146"/>
                <a:gd name="T106" fmla="*/ 30 w 462"/>
                <a:gd name="T107" fmla="*/ 22 h 146"/>
                <a:gd name="T108" fmla="*/ 28 w 462"/>
                <a:gd name="T109" fmla="*/ 18 h 146"/>
                <a:gd name="T110" fmla="*/ 2 w 462"/>
                <a:gd name="T111" fmla="*/ 0 h 146"/>
                <a:gd name="T112" fmla="*/ 16 w 462"/>
                <a:gd name="T113" fmla="*/ 8 h 146"/>
                <a:gd name="T114" fmla="*/ 12 w 462"/>
                <a:gd name="T115" fmla="*/ 12 h 146"/>
                <a:gd name="T116" fmla="*/ 0 w 462"/>
                <a:gd name="T117" fmla="*/ 4 h 146"/>
                <a:gd name="T118" fmla="*/ 2 w 462"/>
                <a:gd name="T119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62" h="146">
                  <a:moveTo>
                    <a:pt x="446" y="142"/>
                  </a:moveTo>
                  <a:lnTo>
                    <a:pt x="446" y="142"/>
                  </a:lnTo>
                  <a:lnTo>
                    <a:pt x="460" y="142"/>
                  </a:lnTo>
                  <a:lnTo>
                    <a:pt x="462" y="146"/>
                  </a:lnTo>
                  <a:lnTo>
                    <a:pt x="460" y="146"/>
                  </a:lnTo>
                  <a:lnTo>
                    <a:pt x="446" y="146"/>
                  </a:lnTo>
                  <a:lnTo>
                    <a:pt x="444" y="146"/>
                  </a:lnTo>
                  <a:lnTo>
                    <a:pt x="444" y="144"/>
                  </a:lnTo>
                  <a:lnTo>
                    <a:pt x="446" y="142"/>
                  </a:lnTo>
                  <a:close/>
                  <a:moveTo>
                    <a:pt x="412" y="138"/>
                  </a:moveTo>
                  <a:lnTo>
                    <a:pt x="426" y="138"/>
                  </a:lnTo>
                  <a:lnTo>
                    <a:pt x="428" y="142"/>
                  </a:lnTo>
                  <a:lnTo>
                    <a:pt x="426" y="144"/>
                  </a:lnTo>
                  <a:lnTo>
                    <a:pt x="412" y="142"/>
                  </a:lnTo>
                  <a:lnTo>
                    <a:pt x="410" y="140"/>
                  </a:lnTo>
                  <a:lnTo>
                    <a:pt x="412" y="138"/>
                  </a:lnTo>
                  <a:close/>
                  <a:moveTo>
                    <a:pt x="380" y="134"/>
                  </a:moveTo>
                  <a:lnTo>
                    <a:pt x="394" y="136"/>
                  </a:lnTo>
                  <a:lnTo>
                    <a:pt x="396" y="138"/>
                  </a:lnTo>
                  <a:lnTo>
                    <a:pt x="392" y="140"/>
                  </a:lnTo>
                  <a:lnTo>
                    <a:pt x="380" y="138"/>
                  </a:lnTo>
                  <a:lnTo>
                    <a:pt x="376" y="136"/>
                  </a:lnTo>
                  <a:lnTo>
                    <a:pt x="380" y="134"/>
                  </a:lnTo>
                  <a:close/>
                  <a:moveTo>
                    <a:pt x="346" y="128"/>
                  </a:moveTo>
                  <a:lnTo>
                    <a:pt x="360" y="130"/>
                  </a:lnTo>
                  <a:lnTo>
                    <a:pt x="364" y="132"/>
                  </a:lnTo>
                  <a:lnTo>
                    <a:pt x="360" y="136"/>
                  </a:lnTo>
                  <a:lnTo>
                    <a:pt x="346" y="132"/>
                  </a:lnTo>
                  <a:lnTo>
                    <a:pt x="344" y="128"/>
                  </a:lnTo>
                  <a:lnTo>
                    <a:pt x="346" y="128"/>
                  </a:lnTo>
                  <a:close/>
                  <a:moveTo>
                    <a:pt x="314" y="120"/>
                  </a:moveTo>
                  <a:lnTo>
                    <a:pt x="328" y="124"/>
                  </a:lnTo>
                  <a:lnTo>
                    <a:pt x="330" y="128"/>
                  </a:lnTo>
                  <a:lnTo>
                    <a:pt x="328" y="128"/>
                  </a:lnTo>
                  <a:lnTo>
                    <a:pt x="312" y="126"/>
                  </a:lnTo>
                  <a:lnTo>
                    <a:pt x="312" y="122"/>
                  </a:lnTo>
                  <a:lnTo>
                    <a:pt x="314" y="120"/>
                  </a:lnTo>
                  <a:close/>
                  <a:moveTo>
                    <a:pt x="282" y="114"/>
                  </a:moveTo>
                  <a:lnTo>
                    <a:pt x="294" y="118"/>
                  </a:lnTo>
                  <a:lnTo>
                    <a:pt x="296" y="120"/>
                  </a:lnTo>
                  <a:lnTo>
                    <a:pt x="294" y="122"/>
                  </a:lnTo>
                  <a:lnTo>
                    <a:pt x="280" y="120"/>
                  </a:lnTo>
                  <a:lnTo>
                    <a:pt x="278" y="116"/>
                  </a:lnTo>
                  <a:lnTo>
                    <a:pt x="282" y="114"/>
                  </a:lnTo>
                  <a:close/>
                  <a:moveTo>
                    <a:pt x="250" y="106"/>
                  </a:moveTo>
                  <a:lnTo>
                    <a:pt x="258" y="108"/>
                  </a:lnTo>
                  <a:lnTo>
                    <a:pt x="262" y="110"/>
                  </a:lnTo>
                  <a:lnTo>
                    <a:pt x="264" y="112"/>
                  </a:lnTo>
                  <a:lnTo>
                    <a:pt x="260" y="114"/>
                  </a:lnTo>
                  <a:lnTo>
                    <a:pt x="258" y="112"/>
                  </a:lnTo>
                  <a:lnTo>
                    <a:pt x="248" y="110"/>
                  </a:lnTo>
                  <a:lnTo>
                    <a:pt x="246" y="108"/>
                  </a:lnTo>
                  <a:lnTo>
                    <a:pt x="250" y="106"/>
                  </a:lnTo>
                  <a:close/>
                  <a:moveTo>
                    <a:pt x="216" y="96"/>
                  </a:moveTo>
                  <a:lnTo>
                    <a:pt x="222" y="98"/>
                  </a:lnTo>
                  <a:lnTo>
                    <a:pt x="230" y="100"/>
                  </a:lnTo>
                  <a:lnTo>
                    <a:pt x="232" y="102"/>
                  </a:lnTo>
                  <a:lnTo>
                    <a:pt x="230" y="104"/>
                  </a:lnTo>
                  <a:lnTo>
                    <a:pt x="222" y="102"/>
                  </a:lnTo>
                  <a:lnTo>
                    <a:pt x="214" y="102"/>
                  </a:lnTo>
                  <a:lnTo>
                    <a:pt x="214" y="98"/>
                  </a:lnTo>
                  <a:lnTo>
                    <a:pt x="216" y="96"/>
                  </a:lnTo>
                  <a:close/>
                  <a:moveTo>
                    <a:pt x="186" y="86"/>
                  </a:moveTo>
                  <a:lnTo>
                    <a:pt x="188" y="86"/>
                  </a:lnTo>
                  <a:lnTo>
                    <a:pt x="198" y="90"/>
                  </a:lnTo>
                  <a:lnTo>
                    <a:pt x="200" y="92"/>
                  </a:lnTo>
                  <a:lnTo>
                    <a:pt x="196" y="94"/>
                  </a:lnTo>
                  <a:lnTo>
                    <a:pt x="188" y="92"/>
                  </a:lnTo>
                  <a:lnTo>
                    <a:pt x="184" y="90"/>
                  </a:lnTo>
                  <a:lnTo>
                    <a:pt x="182" y="86"/>
                  </a:lnTo>
                  <a:lnTo>
                    <a:pt x="186" y="86"/>
                  </a:lnTo>
                  <a:close/>
                  <a:moveTo>
                    <a:pt x="152" y="76"/>
                  </a:moveTo>
                  <a:lnTo>
                    <a:pt x="154" y="76"/>
                  </a:lnTo>
                  <a:lnTo>
                    <a:pt x="166" y="80"/>
                  </a:lnTo>
                  <a:lnTo>
                    <a:pt x="168" y="82"/>
                  </a:lnTo>
                  <a:lnTo>
                    <a:pt x="164" y="84"/>
                  </a:lnTo>
                  <a:lnTo>
                    <a:pt x="152" y="80"/>
                  </a:lnTo>
                  <a:lnTo>
                    <a:pt x="152" y="78"/>
                  </a:lnTo>
                  <a:lnTo>
                    <a:pt x="150" y="76"/>
                  </a:lnTo>
                  <a:lnTo>
                    <a:pt x="152" y="76"/>
                  </a:lnTo>
                  <a:close/>
                  <a:moveTo>
                    <a:pt x="122" y="62"/>
                  </a:moveTo>
                  <a:lnTo>
                    <a:pt x="122" y="62"/>
                  </a:lnTo>
                  <a:lnTo>
                    <a:pt x="134" y="66"/>
                  </a:lnTo>
                  <a:lnTo>
                    <a:pt x="136" y="70"/>
                  </a:lnTo>
                  <a:lnTo>
                    <a:pt x="134" y="72"/>
                  </a:lnTo>
                  <a:lnTo>
                    <a:pt x="120" y="66"/>
                  </a:lnTo>
                  <a:lnTo>
                    <a:pt x="118" y="64"/>
                  </a:lnTo>
                  <a:lnTo>
                    <a:pt x="122" y="62"/>
                  </a:lnTo>
                  <a:close/>
                  <a:moveTo>
                    <a:pt x="90" y="48"/>
                  </a:moveTo>
                  <a:lnTo>
                    <a:pt x="104" y="54"/>
                  </a:lnTo>
                  <a:lnTo>
                    <a:pt x="106" y="58"/>
                  </a:lnTo>
                  <a:lnTo>
                    <a:pt x="102" y="58"/>
                  </a:lnTo>
                  <a:lnTo>
                    <a:pt x="90" y="52"/>
                  </a:lnTo>
                  <a:lnTo>
                    <a:pt x="88" y="48"/>
                  </a:lnTo>
                  <a:lnTo>
                    <a:pt x="90" y="48"/>
                  </a:lnTo>
                  <a:close/>
                  <a:moveTo>
                    <a:pt x="62" y="34"/>
                  </a:moveTo>
                  <a:lnTo>
                    <a:pt x="74" y="40"/>
                  </a:lnTo>
                  <a:lnTo>
                    <a:pt x="76" y="42"/>
                  </a:lnTo>
                  <a:lnTo>
                    <a:pt x="72" y="44"/>
                  </a:lnTo>
                  <a:lnTo>
                    <a:pt x="60" y="38"/>
                  </a:lnTo>
                  <a:lnTo>
                    <a:pt x="58" y="34"/>
                  </a:lnTo>
                  <a:lnTo>
                    <a:pt x="62" y="34"/>
                  </a:lnTo>
                  <a:close/>
                  <a:moveTo>
                    <a:pt x="32" y="18"/>
                  </a:moveTo>
                  <a:lnTo>
                    <a:pt x="32" y="18"/>
                  </a:lnTo>
                  <a:lnTo>
                    <a:pt x="46" y="24"/>
                  </a:lnTo>
                  <a:lnTo>
                    <a:pt x="46" y="28"/>
                  </a:lnTo>
                  <a:lnTo>
                    <a:pt x="42" y="30"/>
                  </a:lnTo>
                  <a:lnTo>
                    <a:pt x="30" y="22"/>
                  </a:lnTo>
                  <a:lnTo>
                    <a:pt x="28" y="22"/>
                  </a:lnTo>
                  <a:lnTo>
                    <a:pt x="28" y="18"/>
                  </a:lnTo>
                  <a:lnTo>
                    <a:pt x="32" y="18"/>
                  </a:lnTo>
                  <a:close/>
                  <a:moveTo>
                    <a:pt x="2" y="0"/>
                  </a:moveTo>
                  <a:lnTo>
                    <a:pt x="4" y="2"/>
                  </a:lnTo>
                  <a:lnTo>
                    <a:pt x="16" y="8"/>
                  </a:lnTo>
                  <a:lnTo>
                    <a:pt x="16" y="12"/>
                  </a:lnTo>
                  <a:lnTo>
                    <a:pt x="12" y="12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9"/>
            <p:cNvSpPr>
              <a:spLocks noEditPoints="1"/>
            </p:cNvSpPr>
            <p:nvPr/>
          </p:nvSpPr>
          <p:spPr bwMode="auto">
            <a:xfrm>
              <a:off x="3214688" y="2692400"/>
              <a:ext cx="762000" cy="107950"/>
            </a:xfrm>
            <a:custGeom>
              <a:avLst/>
              <a:gdLst>
                <a:gd name="T0" fmla="*/ 470 w 480"/>
                <a:gd name="T1" fmla="*/ 2 h 68"/>
                <a:gd name="T2" fmla="*/ 480 w 480"/>
                <a:gd name="T3" fmla="*/ 2 h 68"/>
                <a:gd name="T4" fmla="*/ 472 w 480"/>
                <a:gd name="T5" fmla="*/ 8 h 68"/>
                <a:gd name="T6" fmla="*/ 464 w 480"/>
                <a:gd name="T7" fmla="*/ 8 h 68"/>
                <a:gd name="T8" fmla="*/ 432 w 480"/>
                <a:gd name="T9" fmla="*/ 16 h 68"/>
                <a:gd name="T10" fmla="*/ 446 w 480"/>
                <a:gd name="T11" fmla="*/ 10 h 68"/>
                <a:gd name="T12" fmla="*/ 446 w 480"/>
                <a:gd name="T13" fmla="*/ 16 h 68"/>
                <a:gd name="T14" fmla="*/ 434 w 480"/>
                <a:gd name="T15" fmla="*/ 20 h 68"/>
                <a:gd name="T16" fmla="*/ 432 w 480"/>
                <a:gd name="T17" fmla="*/ 16 h 68"/>
                <a:gd name="T18" fmla="*/ 402 w 480"/>
                <a:gd name="T19" fmla="*/ 24 h 68"/>
                <a:gd name="T20" fmla="*/ 418 w 480"/>
                <a:gd name="T21" fmla="*/ 22 h 68"/>
                <a:gd name="T22" fmla="*/ 402 w 480"/>
                <a:gd name="T23" fmla="*/ 28 h 68"/>
                <a:gd name="T24" fmla="*/ 400 w 480"/>
                <a:gd name="T25" fmla="*/ 24 h 68"/>
                <a:gd name="T26" fmla="*/ 382 w 480"/>
                <a:gd name="T27" fmla="*/ 28 h 68"/>
                <a:gd name="T28" fmla="*/ 384 w 480"/>
                <a:gd name="T29" fmla="*/ 34 h 68"/>
                <a:gd name="T30" fmla="*/ 366 w 480"/>
                <a:gd name="T31" fmla="*/ 36 h 68"/>
                <a:gd name="T32" fmla="*/ 334 w 480"/>
                <a:gd name="T33" fmla="*/ 40 h 68"/>
                <a:gd name="T34" fmla="*/ 352 w 480"/>
                <a:gd name="T35" fmla="*/ 38 h 68"/>
                <a:gd name="T36" fmla="*/ 336 w 480"/>
                <a:gd name="T37" fmla="*/ 44 h 68"/>
                <a:gd name="T38" fmla="*/ 334 w 480"/>
                <a:gd name="T39" fmla="*/ 40 h 68"/>
                <a:gd name="T40" fmla="*/ 316 w 480"/>
                <a:gd name="T41" fmla="*/ 44 h 68"/>
                <a:gd name="T42" fmla="*/ 316 w 480"/>
                <a:gd name="T43" fmla="*/ 48 h 68"/>
                <a:gd name="T44" fmla="*/ 300 w 480"/>
                <a:gd name="T45" fmla="*/ 48 h 68"/>
                <a:gd name="T46" fmla="*/ 268 w 480"/>
                <a:gd name="T47" fmla="*/ 50 h 68"/>
                <a:gd name="T48" fmla="*/ 286 w 480"/>
                <a:gd name="T49" fmla="*/ 50 h 68"/>
                <a:gd name="T50" fmla="*/ 268 w 480"/>
                <a:gd name="T51" fmla="*/ 54 h 68"/>
                <a:gd name="T52" fmla="*/ 268 w 480"/>
                <a:gd name="T53" fmla="*/ 50 h 68"/>
                <a:gd name="T54" fmla="*/ 250 w 480"/>
                <a:gd name="T55" fmla="*/ 54 h 68"/>
                <a:gd name="T56" fmla="*/ 250 w 480"/>
                <a:gd name="T57" fmla="*/ 58 h 68"/>
                <a:gd name="T58" fmla="*/ 232 w 480"/>
                <a:gd name="T59" fmla="*/ 58 h 68"/>
                <a:gd name="T60" fmla="*/ 202 w 480"/>
                <a:gd name="T61" fmla="*/ 58 h 68"/>
                <a:gd name="T62" fmla="*/ 216 w 480"/>
                <a:gd name="T63" fmla="*/ 56 h 68"/>
                <a:gd name="T64" fmla="*/ 216 w 480"/>
                <a:gd name="T65" fmla="*/ 62 h 68"/>
                <a:gd name="T66" fmla="*/ 202 w 480"/>
                <a:gd name="T67" fmla="*/ 62 h 68"/>
                <a:gd name="T68" fmla="*/ 202 w 480"/>
                <a:gd name="T69" fmla="*/ 58 h 68"/>
                <a:gd name="T70" fmla="*/ 170 w 480"/>
                <a:gd name="T71" fmla="*/ 62 h 68"/>
                <a:gd name="T72" fmla="*/ 186 w 480"/>
                <a:gd name="T73" fmla="*/ 62 h 68"/>
                <a:gd name="T74" fmla="*/ 172 w 480"/>
                <a:gd name="T75" fmla="*/ 66 h 68"/>
                <a:gd name="T76" fmla="*/ 166 w 480"/>
                <a:gd name="T77" fmla="*/ 62 h 68"/>
                <a:gd name="T78" fmla="*/ 134 w 480"/>
                <a:gd name="T79" fmla="*/ 62 h 68"/>
                <a:gd name="T80" fmla="*/ 152 w 480"/>
                <a:gd name="T81" fmla="*/ 64 h 68"/>
                <a:gd name="T82" fmla="*/ 134 w 480"/>
                <a:gd name="T83" fmla="*/ 68 h 68"/>
                <a:gd name="T84" fmla="*/ 134 w 480"/>
                <a:gd name="T85" fmla="*/ 62 h 68"/>
                <a:gd name="T86" fmla="*/ 116 w 480"/>
                <a:gd name="T87" fmla="*/ 62 h 68"/>
                <a:gd name="T88" fmla="*/ 118 w 480"/>
                <a:gd name="T89" fmla="*/ 68 h 68"/>
                <a:gd name="T90" fmla="*/ 100 w 480"/>
                <a:gd name="T91" fmla="*/ 66 h 68"/>
                <a:gd name="T92" fmla="*/ 68 w 480"/>
                <a:gd name="T93" fmla="*/ 62 h 68"/>
                <a:gd name="T94" fmla="*/ 84 w 480"/>
                <a:gd name="T95" fmla="*/ 66 h 68"/>
                <a:gd name="T96" fmla="*/ 68 w 480"/>
                <a:gd name="T97" fmla="*/ 68 h 68"/>
                <a:gd name="T98" fmla="*/ 68 w 480"/>
                <a:gd name="T99" fmla="*/ 62 h 68"/>
                <a:gd name="T100" fmla="*/ 48 w 480"/>
                <a:gd name="T101" fmla="*/ 62 h 68"/>
                <a:gd name="T102" fmla="*/ 48 w 480"/>
                <a:gd name="T103" fmla="*/ 68 h 68"/>
                <a:gd name="T104" fmla="*/ 32 w 480"/>
                <a:gd name="T105" fmla="*/ 64 h 68"/>
                <a:gd name="T106" fmla="*/ 2 w 480"/>
                <a:gd name="T107" fmla="*/ 60 h 68"/>
                <a:gd name="T108" fmla="*/ 16 w 480"/>
                <a:gd name="T109" fmla="*/ 62 h 68"/>
                <a:gd name="T110" fmla="*/ 16 w 480"/>
                <a:gd name="T111" fmla="*/ 66 h 68"/>
                <a:gd name="T112" fmla="*/ 2 w 480"/>
                <a:gd name="T113" fmla="*/ 64 h 68"/>
                <a:gd name="T114" fmla="*/ 2 w 480"/>
                <a:gd name="T115" fmla="*/ 6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80" h="68">
                  <a:moveTo>
                    <a:pt x="464" y="6"/>
                  </a:moveTo>
                  <a:lnTo>
                    <a:pt x="470" y="2"/>
                  </a:lnTo>
                  <a:lnTo>
                    <a:pt x="478" y="0"/>
                  </a:lnTo>
                  <a:lnTo>
                    <a:pt x="480" y="2"/>
                  </a:lnTo>
                  <a:lnTo>
                    <a:pt x="480" y="4"/>
                  </a:lnTo>
                  <a:lnTo>
                    <a:pt x="472" y="8"/>
                  </a:lnTo>
                  <a:lnTo>
                    <a:pt x="466" y="8"/>
                  </a:lnTo>
                  <a:lnTo>
                    <a:pt x="464" y="8"/>
                  </a:lnTo>
                  <a:lnTo>
                    <a:pt x="464" y="6"/>
                  </a:lnTo>
                  <a:close/>
                  <a:moveTo>
                    <a:pt x="432" y="16"/>
                  </a:moveTo>
                  <a:lnTo>
                    <a:pt x="436" y="14"/>
                  </a:lnTo>
                  <a:lnTo>
                    <a:pt x="446" y="10"/>
                  </a:lnTo>
                  <a:lnTo>
                    <a:pt x="448" y="12"/>
                  </a:lnTo>
                  <a:lnTo>
                    <a:pt x="446" y="16"/>
                  </a:lnTo>
                  <a:lnTo>
                    <a:pt x="436" y="18"/>
                  </a:lnTo>
                  <a:lnTo>
                    <a:pt x="434" y="20"/>
                  </a:lnTo>
                  <a:lnTo>
                    <a:pt x="430" y="18"/>
                  </a:lnTo>
                  <a:lnTo>
                    <a:pt x="432" y="16"/>
                  </a:lnTo>
                  <a:close/>
                  <a:moveTo>
                    <a:pt x="400" y="24"/>
                  </a:moveTo>
                  <a:lnTo>
                    <a:pt x="402" y="24"/>
                  </a:lnTo>
                  <a:lnTo>
                    <a:pt x="414" y="20"/>
                  </a:lnTo>
                  <a:lnTo>
                    <a:pt x="418" y="22"/>
                  </a:lnTo>
                  <a:lnTo>
                    <a:pt x="416" y="26"/>
                  </a:lnTo>
                  <a:lnTo>
                    <a:pt x="402" y="28"/>
                  </a:lnTo>
                  <a:lnTo>
                    <a:pt x="398" y="26"/>
                  </a:lnTo>
                  <a:lnTo>
                    <a:pt x="400" y="24"/>
                  </a:lnTo>
                  <a:close/>
                  <a:moveTo>
                    <a:pt x="366" y="32"/>
                  </a:moveTo>
                  <a:lnTo>
                    <a:pt x="382" y="28"/>
                  </a:lnTo>
                  <a:lnTo>
                    <a:pt x="384" y="30"/>
                  </a:lnTo>
                  <a:lnTo>
                    <a:pt x="384" y="34"/>
                  </a:lnTo>
                  <a:lnTo>
                    <a:pt x="368" y="36"/>
                  </a:lnTo>
                  <a:lnTo>
                    <a:pt x="366" y="36"/>
                  </a:lnTo>
                  <a:lnTo>
                    <a:pt x="366" y="32"/>
                  </a:lnTo>
                  <a:close/>
                  <a:moveTo>
                    <a:pt x="334" y="40"/>
                  </a:moveTo>
                  <a:lnTo>
                    <a:pt x="348" y="36"/>
                  </a:lnTo>
                  <a:lnTo>
                    <a:pt x="352" y="38"/>
                  </a:lnTo>
                  <a:lnTo>
                    <a:pt x="350" y="42"/>
                  </a:lnTo>
                  <a:lnTo>
                    <a:pt x="336" y="44"/>
                  </a:lnTo>
                  <a:lnTo>
                    <a:pt x="332" y="42"/>
                  </a:lnTo>
                  <a:lnTo>
                    <a:pt x="334" y="40"/>
                  </a:lnTo>
                  <a:close/>
                  <a:moveTo>
                    <a:pt x="302" y="44"/>
                  </a:moveTo>
                  <a:lnTo>
                    <a:pt x="316" y="44"/>
                  </a:lnTo>
                  <a:lnTo>
                    <a:pt x="320" y="44"/>
                  </a:lnTo>
                  <a:lnTo>
                    <a:pt x="316" y="48"/>
                  </a:lnTo>
                  <a:lnTo>
                    <a:pt x="304" y="50"/>
                  </a:lnTo>
                  <a:lnTo>
                    <a:pt x="300" y="48"/>
                  </a:lnTo>
                  <a:lnTo>
                    <a:pt x="302" y="44"/>
                  </a:lnTo>
                  <a:close/>
                  <a:moveTo>
                    <a:pt x="268" y="50"/>
                  </a:moveTo>
                  <a:lnTo>
                    <a:pt x="284" y="48"/>
                  </a:lnTo>
                  <a:lnTo>
                    <a:pt x="286" y="50"/>
                  </a:lnTo>
                  <a:lnTo>
                    <a:pt x="284" y="54"/>
                  </a:lnTo>
                  <a:lnTo>
                    <a:pt x="268" y="54"/>
                  </a:lnTo>
                  <a:lnTo>
                    <a:pt x="268" y="54"/>
                  </a:lnTo>
                  <a:lnTo>
                    <a:pt x="268" y="50"/>
                  </a:lnTo>
                  <a:close/>
                  <a:moveTo>
                    <a:pt x="236" y="54"/>
                  </a:moveTo>
                  <a:lnTo>
                    <a:pt x="250" y="54"/>
                  </a:lnTo>
                  <a:lnTo>
                    <a:pt x="252" y="54"/>
                  </a:lnTo>
                  <a:lnTo>
                    <a:pt x="250" y="58"/>
                  </a:lnTo>
                  <a:lnTo>
                    <a:pt x="236" y="60"/>
                  </a:lnTo>
                  <a:lnTo>
                    <a:pt x="232" y="58"/>
                  </a:lnTo>
                  <a:lnTo>
                    <a:pt x="236" y="54"/>
                  </a:lnTo>
                  <a:close/>
                  <a:moveTo>
                    <a:pt x="202" y="58"/>
                  </a:moveTo>
                  <a:lnTo>
                    <a:pt x="212" y="58"/>
                  </a:lnTo>
                  <a:lnTo>
                    <a:pt x="216" y="56"/>
                  </a:lnTo>
                  <a:lnTo>
                    <a:pt x="220" y="60"/>
                  </a:lnTo>
                  <a:lnTo>
                    <a:pt x="216" y="62"/>
                  </a:lnTo>
                  <a:lnTo>
                    <a:pt x="212" y="62"/>
                  </a:lnTo>
                  <a:lnTo>
                    <a:pt x="202" y="62"/>
                  </a:lnTo>
                  <a:lnTo>
                    <a:pt x="200" y="62"/>
                  </a:lnTo>
                  <a:lnTo>
                    <a:pt x="202" y="58"/>
                  </a:lnTo>
                  <a:close/>
                  <a:moveTo>
                    <a:pt x="170" y="62"/>
                  </a:moveTo>
                  <a:lnTo>
                    <a:pt x="170" y="62"/>
                  </a:lnTo>
                  <a:lnTo>
                    <a:pt x="182" y="60"/>
                  </a:lnTo>
                  <a:lnTo>
                    <a:pt x="186" y="62"/>
                  </a:lnTo>
                  <a:lnTo>
                    <a:pt x="184" y="64"/>
                  </a:lnTo>
                  <a:lnTo>
                    <a:pt x="172" y="66"/>
                  </a:lnTo>
                  <a:lnTo>
                    <a:pt x="170" y="66"/>
                  </a:lnTo>
                  <a:lnTo>
                    <a:pt x="166" y="62"/>
                  </a:lnTo>
                  <a:lnTo>
                    <a:pt x="170" y="62"/>
                  </a:lnTo>
                  <a:close/>
                  <a:moveTo>
                    <a:pt x="134" y="62"/>
                  </a:moveTo>
                  <a:lnTo>
                    <a:pt x="150" y="62"/>
                  </a:lnTo>
                  <a:lnTo>
                    <a:pt x="152" y="64"/>
                  </a:lnTo>
                  <a:lnTo>
                    <a:pt x="150" y="66"/>
                  </a:lnTo>
                  <a:lnTo>
                    <a:pt x="134" y="68"/>
                  </a:lnTo>
                  <a:lnTo>
                    <a:pt x="134" y="64"/>
                  </a:lnTo>
                  <a:lnTo>
                    <a:pt x="134" y="62"/>
                  </a:lnTo>
                  <a:close/>
                  <a:moveTo>
                    <a:pt x="102" y="62"/>
                  </a:moveTo>
                  <a:lnTo>
                    <a:pt x="116" y="62"/>
                  </a:lnTo>
                  <a:lnTo>
                    <a:pt x="118" y="64"/>
                  </a:lnTo>
                  <a:lnTo>
                    <a:pt x="118" y="68"/>
                  </a:lnTo>
                  <a:lnTo>
                    <a:pt x="102" y="68"/>
                  </a:lnTo>
                  <a:lnTo>
                    <a:pt x="100" y="66"/>
                  </a:lnTo>
                  <a:lnTo>
                    <a:pt x="102" y="62"/>
                  </a:lnTo>
                  <a:close/>
                  <a:moveTo>
                    <a:pt x="68" y="62"/>
                  </a:moveTo>
                  <a:lnTo>
                    <a:pt x="82" y="62"/>
                  </a:lnTo>
                  <a:lnTo>
                    <a:pt x="84" y="66"/>
                  </a:lnTo>
                  <a:lnTo>
                    <a:pt x="82" y="68"/>
                  </a:lnTo>
                  <a:lnTo>
                    <a:pt x="68" y="68"/>
                  </a:lnTo>
                  <a:lnTo>
                    <a:pt x="66" y="64"/>
                  </a:lnTo>
                  <a:lnTo>
                    <a:pt x="68" y="62"/>
                  </a:lnTo>
                  <a:close/>
                  <a:moveTo>
                    <a:pt x="36" y="62"/>
                  </a:moveTo>
                  <a:lnTo>
                    <a:pt x="48" y="62"/>
                  </a:lnTo>
                  <a:lnTo>
                    <a:pt x="52" y="64"/>
                  </a:lnTo>
                  <a:lnTo>
                    <a:pt x="48" y="68"/>
                  </a:lnTo>
                  <a:lnTo>
                    <a:pt x="34" y="66"/>
                  </a:lnTo>
                  <a:lnTo>
                    <a:pt x="32" y="64"/>
                  </a:lnTo>
                  <a:lnTo>
                    <a:pt x="36" y="62"/>
                  </a:lnTo>
                  <a:close/>
                  <a:moveTo>
                    <a:pt x="2" y="60"/>
                  </a:moveTo>
                  <a:lnTo>
                    <a:pt x="10" y="62"/>
                  </a:lnTo>
                  <a:lnTo>
                    <a:pt x="16" y="62"/>
                  </a:lnTo>
                  <a:lnTo>
                    <a:pt x="18" y="62"/>
                  </a:lnTo>
                  <a:lnTo>
                    <a:pt x="16" y="66"/>
                  </a:lnTo>
                  <a:lnTo>
                    <a:pt x="8" y="66"/>
                  </a:lnTo>
                  <a:lnTo>
                    <a:pt x="2" y="64"/>
                  </a:lnTo>
                  <a:lnTo>
                    <a:pt x="0" y="62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10"/>
            <p:cNvSpPr>
              <a:spLocks noEditPoints="1"/>
            </p:cNvSpPr>
            <p:nvPr/>
          </p:nvSpPr>
          <p:spPr bwMode="auto">
            <a:xfrm>
              <a:off x="3998913" y="2206625"/>
              <a:ext cx="584200" cy="482600"/>
            </a:xfrm>
            <a:custGeom>
              <a:avLst/>
              <a:gdLst>
                <a:gd name="T0" fmla="*/ 364 w 368"/>
                <a:gd name="T1" fmla="*/ 2 h 304"/>
                <a:gd name="T2" fmla="*/ 368 w 368"/>
                <a:gd name="T3" fmla="*/ 4 h 304"/>
                <a:gd name="T4" fmla="*/ 360 w 368"/>
                <a:gd name="T5" fmla="*/ 18 h 304"/>
                <a:gd name="T6" fmla="*/ 342 w 368"/>
                <a:gd name="T7" fmla="*/ 44 h 304"/>
                <a:gd name="T8" fmla="*/ 350 w 368"/>
                <a:gd name="T9" fmla="*/ 32 h 304"/>
                <a:gd name="T10" fmla="*/ 354 w 368"/>
                <a:gd name="T11" fmla="*/ 34 h 304"/>
                <a:gd name="T12" fmla="*/ 348 w 368"/>
                <a:gd name="T13" fmla="*/ 48 h 304"/>
                <a:gd name="T14" fmla="*/ 342 w 368"/>
                <a:gd name="T15" fmla="*/ 44 h 304"/>
                <a:gd name="T16" fmla="*/ 330 w 368"/>
                <a:gd name="T17" fmla="*/ 66 h 304"/>
                <a:gd name="T18" fmla="*/ 336 w 368"/>
                <a:gd name="T19" fmla="*/ 60 h 304"/>
                <a:gd name="T20" fmla="*/ 334 w 368"/>
                <a:gd name="T21" fmla="*/ 68 h 304"/>
                <a:gd name="T22" fmla="*/ 324 w 368"/>
                <a:gd name="T23" fmla="*/ 76 h 304"/>
                <a:gd name="T24" fmla="*/ 306 w 368"/>
                <a:gd name="T25" fmla="*/ 100 h 304"/>
                <a:gd name="T26" fmla="*/ 316 w 368"/>
                <a:gd name="T27" fmla="*/ 88 h 304"/>
                <a:gd name="T28" fmla="*/ 308 w 368"/>
                <a:gd name="T29" fmla="*/ 102 h 304"/>
                <a:gd name="T30" fmla="*/ 306 w 368"/>
                <a:gd name="T31" fmla="*/ 100 h 304"/>
                <a:gd name="T32" fmla="*/ 292 w 368"/>
                <a:gd name="T33" fmla="*/ 112 h 304"/>
                <a:gd name="T34" fmla="*/ 296 w 368"/>
                <a:gd name="T35" fmla="*/ 116 h 304"/>
                <a:gd name="T36" fmla="*/ 282 w 368"/>
                <a:gd name="T37" fmla="*/ 128 h 304"/>
                <a:gd name="T38" fmla="*/ 260 w 368"/>
                <a:gd name="T39" fmla="*/ 146 h 304"/>
                <a:gd name="T40" fmla="*/ 272 w 368"/>
                <a:gd name="T41" fmla="*/ 138 h 304"/>
                <a:gd name="T42" fmla="*/ 262 w 368"/>
                <a:gd name="T43" fmla="*/ 152 h 304"/>
                <a:gd name="T44" fmla="*/ 260 w 368"/>
                <a:gd name="T45" fmla="*/ 146 h 304"/>
                <a:gd name="T46" fmla="*/ 236 w 368"/>
                <a:gd name="T47" fmla="*/ 170 h 304"/>
                <a:gd name="T48" fmla="*/ 248 w 368"/>
                <a:gd name="T49" fmla="*/ 160 h 304"/>
                <a:gd name="T50" fmla="*/ 238 w 368"/>
                <a:gd name="T51" fmla="*/ 172 h 304"/>
                <a:gd name="T52" fmla="*/ 234 w 368"/>
                <a:gd name="T53" fmla="*/ 172 h 304"/>
                <a:gd name="T54" fmla="*/ 208 w 368"/>
                <a:gd name="T55" fmla="*/ 190 h 304"/>
                <a:gd name="T56" fmla="*/ 218 w 368"/>
                <a:gd name="T57" fmla="*/ 182 h 304"/>
                <a:gd name="T58" fmla="*/ 222 w 368"/>
                <a:gd name="T59" fmla="*/ 186 h 304"/>
                <a:gd name="T60" fmla="*/ 210 w 368"/>
                <a:gd name="T61" fmla="*/ 194 h 304"/>
                <a:gd name="T62" fmla="*/ 208 w 368"/>
                <a:gd name="T63" fmla="*/ 190 h 304"/>
                <a:gd name="T64" fmla="*/ 186 w 368"/>
                <a:gd name="T65" fmla="*/ 206 h 304"/>
                <a:gd name="T66" fmla="*/ 196 w 368"/>
                <a:gd name="T67" fmla="*/ 202 h 304"/>
                <a:gd name="T68" fmla="*/ 190 w 368"/>
                <a:gd name="T69" fmla="*/ 210 h 304"/>
                <a:gd name="T70" fmla="*/ 180 w 368"/>
                <a:gd name="T71" fmla="*/ 214 h 304"/>
                <a:gd name="T72" fmla="*/ 152 w 368"/>
                <a:gd name="T73" fmla="*/ 228 h 304"/>
                <a:gd name="T74" fmla="*/ 164 w 368"/>
                <a:gd name="T75" fmla="*/ 220 h 304"/>
                <a:gd name="T76" fmla="*/ 166 w 368"/>
                <a:gd name="T77" fmla="*/ 224 h 304"/>
                <a:gd name="T78" fmla="*/ 156 w 368"/>
                <a:gd name="T79" fmla="*/ 232 h 304"/>
                <a:gd name="T80" fmla="*/ 152 w 368"/>
                <a:gd name="T81" fmla="*/ 228 h 304"/>
                <a:gd name="T82" fmla="*/ 132 w 368"/>
                <a:gd name="T83" fmla="*/ 240 h 304"/>
                <a:gd name="T84" fmla="*/ 138 w 368"/>
                <a:gd name="T85" fmla="*/ 238 h 304"/>
                <a:gd name="T86" fmla="*/ 134 w 368"/>
                <a:gd name="T87" fmla="*/ 244 h 304"/>
                <a:gd name="T88" fmla="*/ 122 w 368"/>
                <a:gd name="T89" fmla="*/ 248 h 304"/>
                <a:gd name="T90" fmla="*/ 94 w 368"/>
                <a:gd name="T91" fmla="*/ 260 h 304"/>
                <a:gd name="T92" fmla="*/ 106 w 368"/>
                <a:gd name="T93" fmla="*/ 252 h 304"/>
                <a:gd name="T94" fmla="*/ 110 w 368"/>
                <a:gd name="T95" fmla="*/ 258 h 304"/>
                <a:gd name="T96" fmla="*/ 96 w 368"/>
                <a:gd name="T97" fmla="*/ 264 h 304"/>
                <a:gd name="T98" fmla="*/ 94 w 368"/>
                <a:gd name="T99" fmla="*/ 260 h 304"/>
                <a:gd name="T100" fmla="*/ 74 w 368"/>
                <a:gd name="T101" fmla="*/ 270 h 304"/>
                <a:gd name="T102" fmla="*/ 80 w 368"/>
                <a:gd name="T103" fmla="*/ 270 h 304"/>
                <a:gd name="T104" fmla="*/ 76 w 368"/>
                <a:gd name="T105" fmla="*/ 274 h 304"/>
                <a:gd name="T106" fmla="*/ 62 w 368"/>
                <a:gd name="T107" fmla="*/ 278 h 304"/>
                <a:gd name="T108" fmla="*/ 32 w 368"/>
                <a:gd name="T109" fmla="*/ 288 h 304"/>
                <a:gd name="T110" fmla="*/ 46 w 368"/>
                <a:gd name="T111" fmla="*/ 282 h 304"/>
                <a:gd name="T112" fmla="*/ 48 w 368"/>
                <a:gd name="T113" fmla="*/ 288 h 304"/>
                <a:gd name="T114" fmla="*/ 34 w 368"/>
                <a:gd name="T115" fmla="*/ 292 h 304"/>
                <a:gd name="T116" fmla="*/ 32 w 368"/>
                <a:gd name="T117" fmla="*/ 288 h 304"/>
                <a:gd name="T118" fmla="*/ 10 w 368"/>
                <a:gd name="T119" fmla="*/ 298 h 304"/>
                <a:gd name="T120" fmla="*/ 18 w 368"/>
                <a:gd name="T121" fmla="*/ 296 h 304"/>
                <a:gd name="T122" fmla="*/ 12 w 368"/>
                <a:gd name="T123" fmla="*/ 302 h 304"/>
                <a:gd name="T124" fmla="*/ 0 w 368"/>
                <a:gd name="T125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8" h="304">
                  <a:moveTo>
                    <a:pt x="360" y="14"/>
                  </a:moveTo>
                  <a:lnTo>
                    <a:pt x="364" y="2"/>
                  </a:lnTo>
                  <a:lnTo>
                    <a:pt x="368" y="0"/>
                  </a:lnTo>
                  <a:lnTo>
                    <a:pt x="368" y="4"/>
                  </a:lnTo>
                  <a:lnTo>
                    <a:pt x="364" y="16"/>
                  </a:lnTo>
                  <a:lnTo>
                    <a:pt x="360" y="18"/>
                  </a:lnTo>
                  <a:lnTo>
                    <a:pt x="360" y="14"/>
                  </a:lnTo>
                  <a:close/>
                  <a:moveTo>
                    <a:pt x="342" y="44"/>
                  </a:moveTo>
                  <a:lnTo>
                    <a:pt x="344" y="42"/>
                  </a:lnTo>
                  <a:lnTo>
                    <a:pt x="350" y="32"/>
                  </a:lnTo>
                  <a:lnTo>
                    <a:pt x="354" y="30"/>
                  </a:lnTo>
                  <a:lnTo>
                    <a:pt x="354" y="34"/>
                  </a:lnTo>
                  <a:lnTo>
                    <a:pt x="348" y="46"/>
                  </a:lnTo>
                  <a:lnTo>
                    <a:pt x="348" y="48"/>
                  </a:lnTo>
                  <a:lnTo>
                    <a:pt x="344" y="48"/>
                  </a:lnTo>
                  <a:lnTo>
                    <a:pt x="342" y="44"/>
                  </a:lnTo>
                  <a:close/>
                  <a:moveTo>
                    <a:pt x="324" y="72"/>
                  </a:moveTo>
                  <a:lnTo>
                    <a:pt x="330" y="66"/>
                  </a:lnTo>
                  <a:lnTo>
                    <a:pt x="332" y="60"/>
                  </a:lnTo>
                  <a:lnTo>
                    <a:pt x="336" y="60"/>
                  </a:lnTo>
                  <a:lnTo>
                    <a:pt x="338" y="64"/>
                  </a:lnTo>
                  <a:lnTo>
                    <a:pt x="334" y="68"/>
                  </a:lnTo>
                  <a:lnTo>
                    <a:pt x="328" y="76"/>
                  </a:lnTo>
                  <a:lnTo>
                    <a:pt x="324" y="76"/>
                  </a:lnTo>
                  <a:lnTo>
                    <a:pt x="324" y="72"/>
                  </a:lnTo>
                  <a:close/>
                  <a:moveTo>
                    <a:pt x="306" y="100"/>
                  </a:moveTo>
                  <a:lnTo>
                    <a:pt x="314" y="88"/>
                  </a:lnTo>
                  <a:lnTo>
                    <a:pt x="316" y="88"/>
                  </a:lnTo>
                  <a:lnTo>
                    <a:pt x="318" y="92"/>
                  </a:lnTo>
                  <a:lnTo>
                    <a:pt x="308" y="102"/>
                  </a:lnTo>
                  <a:lnTo>
                    <a:pt x="306" y="102"/>
                  </a:lnTo>
                  <a:lnTo>
                    <a:pt x="306" y="100"/>
                  </a:lnTo>
                  <a:close/>
                  <a:moveTo>
                    <a:pt x="282" y="124"/>
                  </a:moveTo>
                  <a:lnTo>
                    <a:pt x="292" y="112"/>
                  </a:lnTo>
                  <a:lnTo>
                    <a:pt x="296" y="112"/>
                  </a:lnTo>
                  <a:lnTo>
                    <a:pt x="296" y="116"/>
                  </a:lnTo>
                  <a:lnTo>
                    <a:pt x="286" y="128"/>
                  </a:lnTo>
                  <a:lnTo>
                    <a:pt x="282" y="128"/>
                  </a:lnTo>
                  <a:lnTo>
                    <a:pt x="282" y="124"/>
                  </a:lnTo>
                  <a:close/>
                  <a:moveTo>
                    <a:pt x="260" y="146"/>
                  </a:moveTo>
                  <a:lnTo>
                    <a:pt x="270" y="138"/>
                  </a:lnTo>
                  <a:lnTo>
                    <a:pt x="272" y="138"/>
                  </a:lnTo>
                  <a:lnTo>
                    <a:pt x="272" y="140"/>
                  </a:lnTo>
                  <a:lnTo>
                    <a:pt x="262" y="152"/>
                  </a:lnTo>
                  <a:lnTo>
                    <a:pt x="260" y="150"/>
                  </a:lnTo>
                  <a:lnTo>
                    <a:pt x="260" y="146"/>
                  </a:lnTo>
                  <a:close/>
                  <a:moveTo>
                    <a:pt x="234" y="170"/>
                  </a:moveTo>
                  <a:lnTo>
                    <a:pt x="236" y="170"/>
                  </a:lnTo>
                  <a:lnTo>
                    <a:pt x="244" y="160"/>
                  </a:lnTo>
                  <a:lnTo>
                    <a:pt x="248" y="160"/>
                  </a:lnTo>
                  <a:lnTo>
                    <a:pt x="248" y="164"/>
                  </a:lnTo>
                  <a:lnTo>
                    <a:pt x="238" y="172"/>
                  </a:lnTo>
                  <a:lnTo>
                    <a:pt x="236" y="172"/>
                  </a:lnTo>
                  <a:lnTo>
                    <a:pt x="234" y="172"/>
                  </a:lnTo>
                  <a:lnTo>
                    <a:pt x="234" y="170"/>
                  </a:lnTo>
                  <a:close/>
                  <a:moveTo>
                    <a:pt x="208" y="190"/>
                  </a:moveTo>
                  <a:lnTo>
                    <a:pt x="210" y="188"/>
                  </a:lnTo>
                  <a:lnTo>
                    <a:pt x="218" y="182"/>
                  </a:lnTo>
                  <a:lnTo>
                    <a:pt x="222" y="182"/>
                  </a:lnTo>
                  <a:lnTo>
                    <a:pt x="222" y="186"/>
                  </a:lnTo>
                  <a:lnTo>
                    <a:pt x="214" y="192"/>
                  </a:lnTo>
                  <a:lnTo>
                    <a:pt x="210" y="194"/>
                  </a:lnTo>
                  <a:lnTo>
                    <a:pt x="208" y="194"/>
                  </a:lnTo>
                  <a:lnTo>
                    <a:pt x="208" y="190"/>
                  </a:lnTo>
                  <a:close/>
                  <a:moveTo>
                    <a:pt x="182" y="208"/>
                  </a:moveTo>
                  <a:lnTo>
                    <a:pt x="186" y="206"/>
                  </a:lnTo>
                  <a:lnTo>
                    <a:pt x="192" y="200"/>
                  </a:lnTo>
                  <a:lnTo>
                    <a:pt x="196" y="202"/>
                  </a:lnTo>
                  <a:lnTo>
                    <a:pt x="194" y="206"/>
                  </a:lnTo>
                  <a:lnTo>
                    <a:pt x="190" y="210"/>
                  </a:lnTo>
                  <a:lnTo>
                    <a:pt x="182" y="214"/>
                  </a:lnTo>
                  <a:lnTo>
                    <a:pt x="180" y="214"/>
                  </a:lnTo>
                  <a:lnTo>
                    <a:pt x="182" y="208"/>
                  </a:lnTo>
                  <a:close/>
                  <a:moveTo>
                    <a:pt x="152" y="228"/>
                  </a:moveTo>
                  <a:lnTo>
                    <a:pt x="160" y="224"/>
                  </a:lnTo>
                  <a:lnTo>
                    <a:pt x="164" y="220"/>
                  </a:lnTo>
                  <a:lnTo>
                    <a:pt x="168" y="220"/>
                  </a:lnTo>
                  <a:lnTo>
                    <a:pt x="166" y="224"/>
                  </a:lnTo>
                  <a:lnTo>
                    <a:pt x="162" y="226"/>
                  </a:lnTo>
                  <a:lnTo>
                    <a:pt x="156" y="232"/>
                  </a:lnTo>
                  <a:lnTo>
                    <a:pt x="152" y="232"/>
                  </a:lnTo>
                  <a:lnTo>
                    <a:pt x="152" y="228"/>
                  </a:lnTo>
                  <a:close/>
                  <a:moveTo>
                    <a:pt x="124" y="244"/>
                  </a:moveTo>
                  <a:lnTo>
                    <a:pt x="132" y="240"/>
                  </a:lnTo>
                  <a:lnTo>
                    <a:pt x="136" y="238"/>
                  </a:lnTo>
                  <a:lnTo>
                    <a:pt x="138" y="238"/>
                  </a:lnTo>
                  <a:lnTo>
                    <a:pt x="138" y="242"/>
                  </a:lnTo>
                  <a:lnTo>
                    <a:pt x="134" y="244"/>
                  </a:lnTo>
                  <a:lnTo>
                    <a:pt x="126" y="248"/>
                  </a:lnTo>
                  <a:lnTo>
                    <a:pt x="122" y="248"/>
                  </a:lnTo>
                  <a:lnTo>
                    <a:pt x="124" y="244"/>
                  </a:lnTo>
                  <a:close/>
                  <a:moveTo>
                    <a:pt x="94" y="260"/>
                  </a:moveTo>
                  <a:lnTo>
                    <a:pt x="102" y="254"/>
                  </a:lnTo>
                  <a:lnTo>
                    <a:pt x="106" y="252"/>
                  </a:lnTo>
                  <a:lnTo>
                    <a:pt x="110" y="254"/>
                  </a:lnTo>
                  <a:lnTo>
                    <a:pt x="110" y="258"/>
                  </a:lnTo>
                  <a:lnTo>
                    <a:pt x="104" y="260"/>
                  </a:lnTo>
                  <a:lnTo>
                    <a:pt x="96" y="264"/>
                  </a:lnTo>
                  <a:lnTo>
                    <a:pt x="94" y="262"/>
                  </a:lnTo>
                  <a:lnTo>
                    <a:pt x="94" y="260"/>
                  </a:lnTo>
                  <a:close/>
                  <a:moveTo>
                    <a:pt x="64" y="274"/>
                  </a:moveTo>
                  <a:lnTo>
                    <a:pt x="74" y="270"/>
                  </a:lnTo>
                  <a:lnTo>
                    <a:pt x="76" y="270"/>
                  </a:lnTo>
                  <a:lnTo>
                    <a:pt x="80" y="270"/>
                  </a:lnTo>
                  <a:lnTo>
                    <a:pt x="78" y="272"/>
                  </a:lnTo>
                  <a:lnTo>
                    <a:pt x="76" y="274"/>
                  </a:lnTo>
                  <a:lnTo>
                    <a:pt x="66" y="280"/>
                  </a:lnTo>
                  <a:lnTo>
                    <a:pt x="62" y="278"/>
                  </a:lnTo>
                  <a:lnTo>
                    <a:pt x="64" y="274"/>
                  </a:lnTo>
                  <a:close/>
                  <a:moveTo>
                    <a:pt x="32" y="288"/>
                  </a:moveTo>
                  <a:lnTo>
                    <a:pt x="42" y="284"/>
                  </a:lnTo>
                  <a:lnTo>
                    <a:pt x="46" y="282"/>
                  </a:lnTo>
                  <a:lnTo>
                    <a:pt x="48" y="284"/>
                  </a:lnTo>
                  <a:lnTo>
                    <a:pt x="48" y="288"/>
                  </a:lnTo>
                  <a:lnTo>
                    <a:pt x="44" y="288"/>
                  </a:lnTo>
                  <a:lnTo>
                    <a:pt x="34" y="292"/>
                  </a:lnTo>
                  <a:lnTo>
                    <a:pt x="32" y="290"/>
                  </a:lnTo>
                  <a:lnTo>
                    <a:pt x="32" y="288"/>
                  </a:lnTo>
                  <a:close/>
                  <a:moveTo>
                    <a:pt x="2" y="300"/>
                  </a:moveTo>
                  <a:lnTo>
                    <a:pt x="10" y="298"/>
                  </a:lnTo>
                  <a:lnTo>
                    <a:pt x="14" y="296"/>
                  </a:lnTo>
                  <a:lnTo>
                    <a:pt x="18" y="296"/>
                  </a:lnTo>
                  <a:lnTo>
                    <a:pt x="16" y="298"/>
                  </a:lnTo>
                  <a:lnTo>
                    <a:pt x="12" y="302"/>
                  </a:lnTo>
                  <a:lnTo>
                    <a:pt x="4" y="304"/>
                  </a:lnTo>
                  <a:lnTo>
                    <a:pt x="0" y="304"/>
                  </a:lnTo>
                  <a:lnTo>
                    <a:pt x="2" y="3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11"/>
            <p:cNvSpPr>
              <a:spLocks noEditPoints="1"/>
            </p:cNvSpPr>
            <p:nvPr/>
          </p:nvSpPr>
          <p:spPr bwMode="auto">
            <a:xfrm>
              <a:off x="4344988" y="1508125"/>
              <a:ext cx="282575" cy="676275"/>
            </a:xfrm>
            <a:custGeom>
              <a:avLst/>
              <a:gdLst>
                <a:gd name="T0" fmla="*/ 0 w 178"/>
                <a:gd name="T1" fmla="*/ 4 h 426"/>
                <a:gd name="T2" fmla="*/ 4 w 178"/>
                <a:gd name="T3" fmla="*/ 0 h 426"/>
                <a:gd name="T4" fmla="*/ 16 w 178"/>
                <a:gd name="T5" fmla="*/ 12 h 426"/>
                <a:gd name="T6" fmla="*/ 38 w 178"/>
                <a:gd name="T7" fmla="*/ 34 h 426"/>
                <a:gd name="T8" fmla="*/ 26 w 178"/>
                <a:gd name="T9" fmla="*/ 22 h 426"/>
                <a:gd name="T10" fmla="*/ 42 w 178"/>
                <a:gd name="T11" fmla="*/ 30 h 426"/>
                <a:gd name="T12" fmla="*/ 38 w 178"/>
                <a:gd name="T13" fmla="*/ 34 h 426"/>
                <a:gd name="T14" fmla="*/ 60 w 178"/>
                <a:gd name="T15" fmla="*/ 54 h 426"/>
                <a:gd name="T16" fmla="*/ 52 w 178"/>
                <a:gd name="T17" fmla="*/ 44 h 426"/>
                <a:gd name="T18" fmla="*/ 62 w 178"/>
                <a:gd name="T19" fmla="*/ 52 h 426"/>
                <a:gd name="T20" fmla="*/ 64 w 178"/>
                <a:gd name="T21" fmla="*/ 58 h 426"/>
                <a:gd name="T22" fmla="*/ 84 w 178"/>
                <a:gd name="T23" fmla="*/ 82 h 426"/>
                <a:gd name="T24" fmla="*/ 74 w 178"/>
                <a:gd name="T25" fmla="*/ 72 h 426"/>
                <a:gd name="T26" fmla="*/ 78 w 178"/>
                <a:gd name="T27" fmla="*/ 68 h 426"/>
                <a:gd name="T28" fmla="*/ 88 w 178"/>
                <a:gd name="T29" fmla="*/ 80 h 426"/>
                <a:gd name="T30" fmla="*/ 84 w 178"/>
                <a:gd name="T31" fmla="*/ 82 h 426"/>
                <a:gd name="T32" fmla="*/ 96 w 178"/>
                <a:gd name="T33" fmla="*/ 98 h 426"/>
                <a:gd name="T34" fmla="*/ 100 w 178"/>
                <a:gd name="T35" fmla="*/ 94 h 426"/>
                <a:gd name="T36" fmla="*/ 108 w 178"/>
                <a:gd name="T37" fmla="*/ 108 h 426"/>
                <a:gd name="T38" fmla="*/ 124 w 178"/>
                <a:gd name="T39" fmla="*/ 136 h 426"/>
                <a:gd name="T40" fmla="*/ 116 w 178"/>
                <a:gd name="T41" fmla="*/ 122 h 426"/>
                <a:gd name="T42" fmla="*/ 126 w 178"/>
                <a:gd name="T43" fmla="*/ 134 h 426"/>
                <a:gd name="T44" fmla="*/ 124 w 178"/>
                <a:gd name="T45" fmla="*/ 136 h 426"/>
                <a:gd name="T46" fmla="*/ 140 w 178"/>
                <a:gd name="T47" fmla="*/ 164 h 426"/>
                <a:gd name="T48" fmla="*/ 132 w 178"/>
                <a:gd name="T49" fmla="*/ 150 h 426"/>
                <a:gd name="T50" fmla="*/ 142 w 178"/>
                <a:gd name="T51" fmla="*/ 162 h 426"/>
                <a:gd name="T52" fmla="*/ 142 w 178"/>
                <a:gd name="T53" fmla="*/ 168 h 426"/>
                <a:gd name="T54" fmla="*/ 152 w 178"/>
                <a:gd name="T55" fmla="*/ 196 h 426"/>
                <a:gd name="T56" fmla="*/ 148 w 178"/>
                <a:gd name="T57" fmla="*/ 184 h 426"/>
                <a:gd name="T58" fmla="*/ 150 w 178"/>
                <a:gd name="T59" fmla="*/ 180 h 426"/>
                <a:gd name="T60" fmla="*/ 158 w 178"/>
                <a:gd name="T61" fmla="*/ 196 h 426"/>
                <a:gd name="T62" fmla="*/ 152 w 178"/>
                <a:gd name="T63" fmla="*/ 196 h 426"/>
                <a:gd name="T64" fmla="*/ 160 w 178"/>
                <a:gd name="T65" fmla="*/ 214 h 426"/>
                <a:gd name="T66" fmla="*/ 164 w 178"/>
                <a:gd name="T67" fmla="*/ 214 h 426"/>
                <a:gd name="T68" fmla="*/ 166 w 178"/>
                <a:gd name="T69" fmla="*/ 230 h 426"/>
                <a:gd name="T70" fmla="*/ 170 w 178"/>
                <a:gd name="T71" fmla="*/ 260 h 426"/>
                <a:gd name="T72" fmla="*/ 168 w 178"/>
                <a:gd name="T73" fmla="*/ 244 h 426"/>
                <a:gd name="T74" fmla="*/ 176 w 178"/>
                <a:gd name="T75" fmla="*/ 258 h 426"/>
                <a:gd name="T76" fmla="*/ 170 w 178"/>
                <a:gd name="T77" fmla="*/ 260 h 426"/>
                <a:gd name="T78" fmla="*/ 174 w 178"/>
                <a:gd name="T79" fmla="*/ 286 h 426"/>
                <a:gd name="T80" fmla="*/ 176 w 178"/>
                <a:gd name="T81" fmla="*/ 276 h 426"/>
                <a:gd name="T82" fmla="*/ 178 w 178"/>
                <a:gd name="T83" fmla="*/ 286 h 426"/>
                <a:gd name="T84" fmla="*/ 176 w 178"/>
                <a:gd name="T85" fmla="*/ 296 h 426"/>
                <a:gd name="T86" fmla="*/ 174 w 178"/>
                <a:gd name="T87" fmla="*/ 328 h 426"/>
                <a:gd name="T88" fmla="*/ 176 w 178"/>
                <a:gd name="T89" fmla="*/ 310 h 426"/>
                <a:gd name="T90" fmla="*/ 178 w 178"/>
                <a:gd name="T91" fmla="*/ 328 h 426"/>
                <a:gd name="T92" fmla="*/ 174 w 178"/>
                <a:gd name="T93" fmla="*/ 328 h 426"/>
                <a:gd name="T94" fmla="*/ 172 w 178"/>
                <a:gd name="T95" fmla="*/ 346 h 426"/>
                <a:gd name="T96" fmla="*/ 176 w 178"/>
                <a:gd name="T97" fmla="*/ 346 h 426"/>
                <a:gd name="T98" fmla="*/ 172 w 178"/>
                <a:gd name="T99" fmla="*/ 364 h 426"/>
                <a:gd name="T100" fmla="*/ 164 w 178"/>
                <a:gd name="T101" fmla="*/ 392 h 426"/>
                <a:gd name="T102" fmla="*/ 168 w 178"/>
                <a:gd name="T103" fmla="*/ 378 h 426"/>
                <a:gd name="T104" fmla="*/ 172 w 178"/>
                <a:gd name="T105" fmla="*/ 380 h 426"/>
                <a:gd name="T106" fmla="*/ 168 w 178"/>
                <a:gd name="T107" fmla="*/ 394 h 426"/>
                <a:gd name="T108" fmla="*/ 164 w 178"/>
                <a:gd name="T109" fmla="*/ 392 h 426"/>
                <a:gd name="T110" fmla="*/ 160 w 178"/>
                <a:gd name="T111" fmla="*/ 412 h 426"/>
                <a:gd name="T112" fmla="*/ 162 w 178"/>
                <a:gd name="T113" fmla="*/ 408 h 426"/>
                <a:gd name="T114" fmla="*/ 162 w 178"/>
                <a:gd name="T115" fmla="*/ 414 h 426"/>
                <a:gd name="T116" fmla="*/ 156 w 178"/>
                <a:gd name="T117" fmla="*/ 426 h 4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8" h="426">
                  <a:moveTo>
                    <a:pt x="12" y="12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lnTo>
                    <a:pt x="16" y="10"/>
                  </a:lnTo>
                  <a:lnTo>
                    <a:pt x="16" y="12"/>
                  </a:lnTo>
                  <a:lnTo>
                    <a:pt x="12" y="12"/>
                  </a:lnTo>
                  <a:close/>
                  <a:moveTo>
                    <a:pt x="38" y="34"/>
                  </a:moveTo>
                  <a:lnTo>
                    <a:pt x="26" y="26"/>
                  </a:lnTo>
                  <a:lnTo>
                    <a:pt x="26" y="22"/>
                  </a:lnTo>
                  <a:lnTo>
                    <a:pt x="30" y="20"/>
                  </a:lnTo>
                  <a:lnTo>
                    <a:pt x="42" y="30"/>
                  </a:lnTo>
                  <a:lnTo>
                    <a:pt x="42" y="34"/>
                  </a:lnTo>
                  <a:lnTo>
                    <a:pt x="38" y="34"/>
                  </a:lnTo>
                  <a:close/>
                  <a:moveTo>
                    <a:pt x="62" y="58"/>
                  </a:moveTo>
                  <a:lnTo>
                    <a:pt x="60" y="54"/>
                  </a:lnTo>
                  <a:lnTo>
                    <a:pt x="52" y="48"/>
                  </a:lnTo>
                  <a:lnTo>
                    <a:pt x="52" y="44"/>
                  </a:lnTo>
                  <a:lnTo>
                    <a:pt x="54" y="44"/>
                  </a:lnTo>
                  <a:lnTo>
                    <a:pt x="62" y="52"/>
                  </a:lnTo>
                  <a:lnTo>
                    <a:pt x="66" y="54"/>
                  </a:lnTo>
                  <a:lnTo>
                    <a:pt x="64" y="58"/>
                  </a:lnTo>
                  <a:lnTo>
                    <a:pt x="62" y="58"/>
                  </a:lnTo>
                  <a:close/>
                  <a:moveTo>
                    <a:pt x="84" y="82"/>
                  </a:moveTo>
                  <a:lnTo>
                    <a:pt x="80" y="76"/>
                  </a:lnTo>
                  <a:lnTo>
                    <a:pt x="74" y="72"/>
                  </a:lnTo>
                  <a:lnTo>
                    <a:pt x="74" y="68"/>
                  </a:lnTo>
                  <a:lnTo>
                    <a:pt x="78" y="68"/>
                  </a:lnTo>
                  <a:lnTo>
                    <a:pt x="82" y="72"/>
                  </a:lnTo>
                  <a:lnTo>
                    <a:pt x="88" y="80"/>
                  </a:lnTo>
                  <a:lnTo>
                    <a:pt x="88" y="82"/>
                  </a:lnTo>
                  <a:lnTo>
                    <a:pt x="84" y="82"/>
                  </a:lnTo>
                  <a:close/>
                  <a:moveTo>
                    <a:pt x="106" y="108"/>
                  </a:moveTo>
                  <a:lnTo>
                    <a:pt x="96" y="98"/>
                  </a:lnTo>
                  <a:lnTo>
                    <a:pt x="98" y="94"/>
                  </a:lnTo>
                  <a:lnTo>
                    <a:pt x="100" y="94"/>
                  </a:lnTo>
                  <a:lnTo>
                    <a:pt x="108" y="106"/>
                  </a:lnTo>
                  <a:lnTo>
                    <a:pt x="108" y="108"/>
                  </a:lnTo>
                  <a:lnTo>
                    <a:pt x="106" y="108"/>
                  </a:lnTo>
                  <a:close/>
                  <a:moveTo>
                    <a:pt x="124" y="136"/>
                  </a:moveTo>
                  <a:lnTo>
                    <a:pt x="114" y="126"/>
                  </a:lnTo>
                  <a:lnTo>
                    <a:pt x="116" y="122"/>
                  </a:lnTo>
                  <a:lnTo>
                    <a:pt x="120" y="122"/>
                  </a:lnTo>
                  <a:lnTo>
                    <a:pt x="126" y="134"/>
                  </a:lnTo>
                  <a:lnTo>
                    <a:pt x="126" y="138"/>
                  </a:lnTo>
                  <a:lnTo>
                    <a:pt x="124" y="136"/>
                  </a:lnTo>
                  <a:close/>
                  <a:moveTo>
                    <a:pt x="140" y="166"/>
                  </a:moveTo>
                  <a:lnTo>
                    <a:pt x="140" y="164"/>
                  </a:lnTo>
                  <a:lnTo>
                    <a:pt x="132" y="152"/>
                  </a:lnTo>
                  <a:lnTo>
                    <a:pt x="132" y="150"/>
                  </a:lnTo>
                  <a:lnTo>
                    <a:pt x="136" y="152"/>
                  </a:lnTo>
                  <a:lnTo>
                    <a:pt x="142" y="162"/>
                  </a:lnTo>
                  <a:lnTo>
                    <a:pt x="142" y="164"/>
                  </a:lnTo>
                  <a:lnTo>
                    <a:pt x="142" y="168"/>
                  </a:lnTo>
                  <a:lnTo>
                    <a:pt x="140" y="166"/>
                  </a:lnTo>
                  <a:close/>
                  <a:moveTo>
                    <a:pt x="152" y="196"/>
                  </a:moveTo>
                  <a:lnTo>
                    <a:pt x="150" y="188"/>
                  </a:lnTo>
                  <a:lnTo>
                    <a:pt x="148" y="184"/>
                  </a:lnTo>
                  <a:lnTo>
                    <a:pt x="148" y="180"/>
                  </a:lnTo>
                  <a:lnTo>
                    <a:pt x="150" y="180"/>
                  </a:lnTo>
                  <a:lnTo>
                    <a:pt x="154" y="188"/>
                  </a:lnTo>
                  <a:lnTo>
                    <a:pt x="158" y="196"/>
                  </a:lnTo>
                  <a:lnTo>
                    <a:pt x="156" y="198"/>
                  </a:lnTo>
                  <a:lnTo>
                    <a:pt x="152" y="196"/>
                  </a:lnTo>
                  <a:close/>
                  <a:moveTo>
                    <a:pt x="162" y="228"/>
                  </a:moveTo>
                  <a:lnTo>
                    <a:pt x="160" y="214"/>
                  </a:lnTo>
                  <a:lnTo>
                    <a:pt x="160" y="212"/>
                  </a:lnTo>
                  <a:lnTo>
                    <a:pt x="164" y="214"/>
                  </a:lnTo>
                  <a:lnTo>
                    <a:pt x="168" y="226"/>
                  </a:lnTo>
                  <a:lnTo>
                    <a:pt x="166" y="230"/>
                  </a:lnTo>
                  <a:lnTo>
                    <a:pt x="162" y="228"/>
                  </a:lnTo>
                  <a:close/>
                  <a:moveTo>
                    <a:pt x="170" y="260"/>
                  </a:moveTo>
                  <a:lnTo>
                    <a:pt x="168" y="246"/>
                  </a:lnTo>
                  <a:lnTo>
                    <a:pt x="168" y="244"/>
                  </a:lnTo>
                  <a:lnTo>
                    <a:pt x="172" y="246"/>
                  </a:lnTo>
                  <a:lnTo>
                    <a:pt x="176" y="258"/>
                  </a:lnTo>
                  <a:lnTo>
                    <a:pt x="172" y="262"/>
                  </a:lnTo>
                  <a:lnTo>
                    <a:pt x="170" y="260"/>
                  </a:lnTo>
                  <a:close/>
                  <a:moveTo>
                    <a:pt x="174" y="294"/>
                  </a:moveTo>
                  <a:lnTo>
                    <a:pt x="174" y="286"/>
                  </a:lnTo>
                  <a:lnTo>
                    <a:pt x="172" y="280"/>
                  </a:lnTo>
                  <a:lnTo>
                    <a:pt x="176" y="276"/>
                  </a:lnTo>
                  <a:lnTo>
                    <a:pt x="176" y="278"/>
                  </a:lnTo>
                  <a:lnTo>
                    <a:pt x="178" y="286"/>
                  </a:lnTo>
                  <a:lnTo>
                    <a:pt x="178" y="294"/>
                  </a:lnTo>
                  <a:lnTo>
                    <a:pt x="176" y="296"/>
                  </a:lnTo>
                  <a:lnTo>
                    <a:pt x="174" y="294"/>
                  </a:lnTo>
                  <a:close/>
                  <a:moveTo>
                    <a:pt x="174" y="328"/>
                  </a:moveTo>
                  <a:lnTo>
                    <a:pt x="174" y="312"/>
                  </a:lnTo>
                  <a:lnTo>
                    <a:pt x="176" y="310"/>
                  </a:lnTo>
                  <a:lnTo>
                    <a:pt x="178" y="312"/>
                  </a:lnTo>
                  <a:lnTo>
                    <a:pt x="178" y="328"/>
                  </a:lnTo>
                  <a:lnTo>
                    <a:pt x="176" y="330"/>
                  </a:lnTo>
                  <a:lnTo>
                    <a:pt x="174" y="328"/>
                  </a:lnTo>
                  <a:close/>
                  <a:moveTo>
                    <a:pt x="170" y="360"/>
                  </a:moveTo>
                  <a:lnTo>
                    <a:pt x="172" y="346"/>
                  </a:lnTo>
                  <a:lnTo>
                    <a:pt x="176" y="344"/>
                  </a:lnTo>
                  <a:lnTo>
                    <a:pt x="176" y="346"/>
                  </a:lnTo>
                  <a:lnTo>
                    <a:pt x="176" y="360"/>
                  </a:lnTo>
                  <a:lnTo>
                    <a:pt x="172" y="364"/>
                  </a:lnTo>
                  <a:lnTo>
                    <a:pt x="170" y="360"/>
                  </a:lnTo>
                  <a:close/>
                  <a:moveTo>
                    <a:pt x="164" y="392"/>
                  </a:moveTo>
                  <a:lnTo>
                    <a:pt x="166" y="388"/>
                  </a:lnTo>
                  <a:lnTo>
                    <a:pt x="168" y="378"/>
                  </a:lnTo>
                  <a:lnTo>
                    <a:pt x="170" y="376"/>
                  </a:lnTo>
                  <a:lnTo>
                    <a:pt x="172" y="380"/>
                  </a:lnTo>
                  <a:lnTo>
                    <a:pt x="170" y="390"/>
                  </a:lnTo>
                  <a:lnTo>
                    <a:pt x="168" y="394"/>
                  </a:lnTo>
                  <a:lnTo>
                    <a:pt x="166" y="396"/>
                  </a:lnTo>
                  <a:lnTo>
                    <a:pt x="164" y="392"/>
                  </a:lnTo>
                  <a:close/>
                  <a:moveTo>
                    <a:pt x="154" y="424"/>
                  </a:moveTo>
                  <a:lnTo>
                    <a:pt x="160" y="412"/>
                  </a:lnTo>
                  <a:lnTo>
                    <a:pt x="160" y="410"/>
                  </a:lnTo>
                  <a:lnTo>
                    <a:pt x="162" y="408"/>
                  </a:lnTo>
                  <a:lnTo>
                    <a:pt x="164" y="412"/>
                  </a:lnTo>
                  <a:lnTo>
                    <a:pt x="162" y="414"/>
                  </a:lnTo>
                  <a:lnTo>
                    <a:pt x="160" y="426"/>
                  </a:lnTo>
                  <a:lnTo>
                    <a:pt x="156" y="426"/>
                  </a:lnTo>
                  <a:lnTo>
                    <a:pt x="154" y="4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12"/>
            <p:cNvSpPr>
              <a:spLocks noEditPoints="1"/>
            </p:cNvSpPr>
            <p:nvPr/>
          </p:nvSpPr>
          <p:spPr bwMode="auto">
            <a:xfrm>
              <a:off x="3449638" y="1209675"/>
              <a:ext cx="879475" cy="285750"/>
            </a:xfrm>
            <a:custGeom>
              <a:avLst/>
              <a:gdLst>
                <a:gd name="T0" fmla="*/ 0 w 554"/>
                <a:gd name="T1" fmla="*/ 2 h 180"/>
                <a:gd name="T2" fmla="*/ 20 w 554"/>
                <a:gd name="T3" fmla="*/ 2 h 180"/>
                <a:gd name="T4" fmla="*/ 36 w 554"/>
                <a:gd name="T5" fmla="*/ 8 h 180"/>
                <a:gd name="T6" fmla="*/ 50 w 554"/>
                <a:gd name="T7" fmla="*/ 2 h 180"/>
                <a:gd name="T8" fmla="*/ 84 w 554"/>
                <a:gd name="T9" fmla="*/ 12 h 180"/>
                <a:gd name="T10" fmla="*/ 68 w 554"/>
                <a:gd name="T11" fmla="*/ 4 h 180"/>
                <a:gd name="T12" fmla="*/ 84 w 554"/>
                <a:gd name="T13" fmla="*/ 12 h 180"/>
                <a:gd name="T14" fmla="*/ 100 w 554"/>
                <a:gd name="T15" fmla="*/ 12 h 180"/>
                <a:gd name="T16" fmla="*/ 120 w 554"/>
                <a:gd name="T17" fmla="*/ 14 h 180"/>
                <a:gd name="T18" fmla="*/ 142 w 554"/>
                <a:gd name="T19" fmla="*/ 20 h 180"/>
                <a:gd name="T20" fmla="*/ 136 w 554"/>
                <a:gd name="T21" fmla="*/ 14 h 180"/>
                <a:gd name="T22" fmla="*/ 152 w 554"/>
                <a:gd name="T23" fmla="*/ 20 h 180"/>
                <a:gd name="T24" fmla="*/ 180 w 554"/>
                <a:gd name="T25" fmla="*/ 26 h 180"/>
                <a:gd name="T26" fmla="*/ 170 w 554"/>
                <a:gd name="T27" fmla="*/ 20 h 180"/>
                <a:gd name="T28" fmla="*/ 184 w 554"/>
                <a:gd name="T29" fmla="*/ 24 h 180"/>
                <a:gd name="T30" fmla="*/ 200 w 554"/>
                <a:gd name="T31" fmla="*/ 30 h 180"/>
                <a:gd name="T32" fmla="*/ 216 w 554"/>
                <a:gd name="T33" fmla="*/ 30 h 180"/>
                <a:gd name="T34" fmla="*/ 248 w 554"/>
                <a:gd name="T35" fmla="*/ 42 h 180"/>
                <a:gd name="T36" fmla="*/ 236 w 554"/>
                <a:gd name="T37" fmla="*/ 34 h 180"/>
                <a:gd name="T38" fmla="*/ 248 w 554"/>
                <a:gd name="T39" fmla="*/ 42 h 180"/>
                <a:gd name="T40" fmla="*/ 264 w 554"/>
                <a:gd name="T41" fmla="*/ 44 h 180"/>
                <a:gd name="T42" fmla="*/ 282 w 554"/>
                <a:gd name="T43" fmla="*/ 48 h 180"/>
                <a:gd name="T44" fmla="*/ 298 w 554"/>
                <a:gd name="T45" fmla="*/ 56 h 180"/>
                <a:gd name="T46" fmla="*/ 314 w 554"/>
                <a:gd name="T47" fmla="*/ 56 h 180"/>
                <a:gd name="T48" fmla="*/ 342 w 554"/>
                <a:gd name="T49" fmla="*/ 72 h 180"/>
                <a:gd name="T50" fmla="*/ 332 w 554"/>
                <a:gd name="T51" fmla="*/ 62 h 180"/>
                <a:gd name="T52" fmla="*/ 342 w 554"/>
                <a:gd name="T53" fmla="*/ 72 h 180"/>
                <a:gd name="T54" fmla="*/ 360 w 554"/>
                <a:gd name="T55" fmla="*/ 74 h 180"/>
                <a:gd name="T56" fmla="*/ 378 w 554"/>
                <a:gd name="T57" fmla="*/ 82 h 180"/>
                <a:gd name="T58" fmla="*/ 392 w 554"/>
                <a:gd name="T59" fmla="*/ 92 h 180"/>
                <a:gd name="T60" fmla="*/ 408 w 554"/>
                <a:gd name="T61" fmla="*/ 92 h 180"/>
                <a:gd name="T62" fmla="*/ 436 w 554"/>
                <a:gd name="T63" fmla="*/ 110 h 180"/>
                <a:gd name="T64" fmla="*/ 424 w 554"/>
                <a:gd name="T65" fmla="*/ 100 h 180"/>
                <a:gd name="T66" fmla="*/ 436 w 554"/>
                <a:gd name="T67" fmla="*/ 110 h 180"/>
                <a:gd name="T68" fmla="*/ 452 w 554"/>
                <a:gd name="T69" fmla="*/ 116 h 180"/>
                <a:gd name="T70" fmla="*/ 468 w 554"/>
                <a:gd name="T71" fmla="*/ 126 h 180"/>
                <a:gd name="T72" fmla="*/ 482 w 554"/>
                <a:gd name="T73" fmla="*/ 136 h 180"/>
                <a:gd name="T74" fmla="*/ 498 w 554"/>
                <a:gd name="T75" fmla="*/ 138 h 180"/>
                <a:gd name="T76" fmla="*/ 522 w 554"/>
                <a:gd name="T77" fmla="*/ 162 h 180"/>
                <a:gd name="T78" fmla="*/ 514 w 554"/>
                <a:gd name="T79" fmla="*/ 148 h 180"/>
                <a:gd name="T80" fmla="*/ 522 w 554"/>
                <a:gd name="T81" fmla="*/ 162 h 180"/>
                <a:gd name="T82" fmla="*/ 538 w 554"/>
                <a:gd name="T83" fmla="*/ 168 h 180"/>
                <a:gd name="T84" fmla="*/ 554 w 554"/>
                <a:gd name="T85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54" h="180">
                  <a:moveTo>
                    <a:pt x="16" y="6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16" y="2"/>
                  </a:lnTo>
                  <a:lnTo>
                    <a:pt x="20" y="2"/>
                  </a:lnTo>
                  <a:lnTo>
                    <a:pt x="16" y="6"/>
                  </a:lnTo>
                  <a:close/>
                  <a:moveTo>
                    <a:pt x="50" y="8"/>
                  </a:moveTo>
                  <a:lnTo>
                    <a:pt x="36" y="8"/>
                  </a:lnTo>
                  <a:lnTo>
                    <a:pt x="32" y="4"/>
                  </a:lnTo>
                  <a:lnTo>
                    <a:pt x="36" y="2"/>
                  </a:lnTo>
                  <a:lnTo>
                    <a:pt x="50" y="2"/>
                  </a:lnTo>
                  <a:lnTo>
                    <a:pt x="52" y="6"/>
                  </a:lnTo>
                  <a:lnTo>
                    <a:pt x="50" y="8"/>
                  </a:lnTo>
                  <a:close/>
                  <a:moveTo>
                    <a:pt x="84" y="12"/>
                  </a:moveTo>
                  <a:lnTo>
                    <a:pt x="68" y="10"/>
                  </a:lnTo>
                  <a:lnTo>
                    <a:pt x="66" y="8"/>
                  </a:lnTo>
                  <a:lnTo>
                    <a:pt x="68" y="4"/>
                  </a:lnTo>
                  <a:lnTo>
                    <a:pt x="84" y="6"/>
                  </a:lnTo>
                  <a:lnTo>
                    <a:pt x="86" y="10"/>
                  </a:lnTo>
                  <a:lnTo>
                    <a:pt x="84" y="12"/>
                  </a:lnTo>
                  <a:close/>
                  <a:moveTo>
                    <a:pt x="116" y="16"/>
                  </a:moveTo>
                  <a:lnTo>
                    <a:pt x="102" y="14"/>
                  </a:lnTo>
                  <a:lnTo>
                    <a:pt x="100" y="12"/>
                  </a:lnTo>
                  <a:lnTo>
                    <a:pt x="102" y="10"/>
                  </a:lnTo>
                  <a:lnTo>
                    <a:pt x="118" y="12"/>
                  </a:lnTo>
                  <a:lnTo>
                    <a:pt x="120" y="14"/>
                  </a:lnTo>
                  <a:lnTo>
                    <a:pt x="116" y="16"/>
                  </a:lnTo>
                  <a:close/>
                  <a:moveTo>
                    <a:pt x="150" y="20"/>
                  </a:moveTo>
                  <a:lnTo>
                    <a:pt x="142" y="20"/>
                  </a:lnTo>
                  <a:lnTo>
                    <a:pt x="136" y="18"/>
                  </a:lnTo>
                  <a:lnTo>
                    <a:pt x="134" y="16"/>
                  </a:lnTo>
                  <a:lnTo>
                    <a:pt x="136" y="14"/>
                  </a:lnTo>
                  <a:lnTo>
                    <a:pt x="142" y="14"/>
                  </a:lnTo>
                  <a:lnTo>
                    <a:pt x="150" y="16"/>
                  </a:lnTo>
                  <a:lnTo>
                    <a:pt x="152" y="20"/>
                  </a:lnTo>
                  <a:lnTo>
                    <a:pt x="150" y="20"/>
                  </a:lnTo>
                  <a:close/>
                  <a:moveTo>
                    <a:pt x="182" y="28"/>
                  </a:moveTo>
                  <a:lnTo>
                    <a:pt x="180" y="26"/>
                  </a:lnTo>
                  <a:lnTo>
                    <a:pt x="168" y="24"/>
                  </a:lnTo>
                  <a:lnTo>
                    <a:pt x="166" y="20"/>
                  </a:lnTo>
                  <a:lnTo>
                    <a:pt x="170" y="20"/>
                  </a:lnTo>
                  <a:lnTo>
                    <a:pt x="180" y="20"/>
                  </a:lnTo>
                  <a:lnTo>
                    <a:pt x="182" y="22"/>
                  </a:lnTo>
                  <a:lnTo>
                    <a:pt x="184" y="24"/>
                  </a:lnTo>
                  <a:lnTo>
                    <a:pt x="182" y="28"/>
                  </a:lnTo>
                  <a:close/>
                  <a:moveTo>
                    <a:pt x="216" y="34"/>
                  </a:moveTo>
                  <a:lnTo>
                    <a:pt x="200" y="30"/>
                  </a:lnTo>
                  <a:lnTo>
                    <a:pt x="200" y="28"/>
                  </a:lnTo>
                  <a:lnTo>
                    <a:pt x="202" y="26"/>
                  </a:lnTo>
                  <a:lnTo>
                    <a:pt x="216" y="30"/>
                  </a:lnTo>
                  <a:lnTo>
                    <a:pt x="218" y="32"/>
                  </a:lnTo>
                  <a:lnTo>
                    <a:pt x="216" y="34"/>
                  </a:lnTo>
                  <a:close/>
                  <a:moveTo>
                    <a:pt x="248" y="42"/>
                  </a:moveTo>
                  <a:lnTo>
                    <a:pt x="234" y="38"/>
                  </a:lnTo>
                  <a:lnTo>
                    <a:pt x="232" y="36"/>
                  </a:lnTo>
                  <a:lnTo>
                    <a:pt x="236" y="34"/>
                  </a:lnTo>
                  <a:lnTo>
                    <a:pt x="248" y="38"/>
                  </a:lnTo>
                  <a:lnTo>
                    <a:pt x="252" y="40"/>
                  </a:lnTo>
                  <a:lnTo>
                    <a:pt x="248" y="42"/>
                  </a:lnTo>
                  <a:close/>
                  <a:moveTo>
                    <a:pt x="280" y="50"/>
                  </a:moveTo>
                  <a:lnTo>
                    <a:pt x="266" y="46"/>
                  </a:lnTo>
                  <a:lnTo>
                    <a:pt x="264" y="44"/>
                  </a:lnTo>
                  <a:lnTo>
                    <a:pt x="268" y="42"/>
                  </a:lnTo>
                  <a:lnTo>
                    <a:pt x="280" y="46"/>
                  </a:lnTo>
                  <a:lnTo>
                    <a:pt x="282" y="48"/>
                  </a:lnTo>
                  <a:lnTo>
                    <a:pt x="280" y="50"/>
                  </a:lnTo>
                  <a:close/>
                  <a:moveTo>
                    <a:pt x="312" y="60"/>
                  </a:moveTo>
                  <a:lnTo>
                    <a:pt x="298" y="56"/>
                  </a:lnTo>
                  <a:lnTo>
                    <a:pt x="298" y="54"/>
                  </a:lnTo>
                  <a:lnTo>
                    <a:pt x="300" y="52"/>
                  </a:lnTo>
                  <a:lnTo>
                    <a:pt x="314" y="56"/>
                  </a:lnTo>
                  <a:lnTo>
                    <a:pt x="316" y="58"/>
                  </a:lnTo>
                  <a:lnTo>
                    <a:pt x="312" y="60"/>
                  </a:lnTo>
                  <a:close/>
                  <a:moveTo>
                    <a:pt x="342" y="72"/>
                  </a:moveTo>
                  <a:lnTo>
                    <a:pt x="330" y="66"/>
                  </a:lnTo>
                  <a:lnTo>
                    <a:pt x="328" y="64"/>
                  </a:lnTo>
                  <a:lnTo>
                    <a:pt x="332" y="62"/>
                  </a:lnTo>
                  <a:lnTo>
                    <a:pt x="344" y="66"/>
                  </a:lnTo>
                  <a:lnTo>
                    <a:pt x="346" y="70"/>
                  </a:lnTo>
                  <a:lnTo>
                    <a:pt x="342" y="72"/>
                  </a:lnTo>
                  <a:close/>
                  <a:moveTo>
                    <a:pt x="376" y="82"/>
                  </a:moveTo>
                  <a:lnTo>
                    <a:pt x="360" y="78"/>
                  </a:lnTo>
                  <a:lnTo>
                    <a:pt x="360" y="74"/>
                  </a:lnTo>
                  <a:lnTo>
                    <a:pt x="364" y="74"/>
                  </a:lnTo>
                  <a:lnTo>
                    <a:pt x="378" y="80"/>
                  </a:lnTo>
                  <a:lnTo>
                    <a:pt x="378" y="82"/>
                  </a:lnTo>
                  <a:lnTo>
                    <a:pt x="376" y="82"/>
                  </a:lnTo>
                  <a:close/>
                  <a:moveTo>
                    <a:pt x="404" y="96"/>
                  </a:moveTo>
                  <a:lnTo>
                    <a:pt x="392" y="92"/>
                  </a:lnTo>
                  <a:lnTo>
                    <a:pt x="392" y="88"/>
                  </a:lnTo>
                  <a:lnTo>
                    <a:pt x="394" y="86"/>
                  </a:lnTo>
                  <a:lnTo>
                    <a:pt x="408" y="92"/>
                  </a:lnTo>
                  <a:lnTo>
                    <a:pt x="408" y="96"/>
                  </a:lnTo>
                  <a:lnTo>
                    <a:pt x="404" y="96"/>
                  </a:lnTo>
                  <a:close/>
                  <a:moveTo>
                    <a:pt x="436" y="110"/>
                  </a:moveTo>
                  <a:lnTo>
                    <a:pt x="422" y="104"/>
                  </a:lnTo>
                  <a:lnTo>
                    <a:pt x="422" y="100"/>
                  </a:lnTo>
                  <a:lnTo>
                    <a:pt x="424" y="100"/>
                  </a:lnTo>
                  <a:lnTo>
                    <a:pt x="438" y="106"/>
                  </a:lnTo>
                  <a:lnTo>
                    <a:pt x="440" y="110"/>
                  </a:lnTo>
                  <a:lnTo>
                    <a:pt x="436" y="110"/>
                  </a:lnTo>
                  <a:close/>
                  <a:moveTo>
                    <a:pt x="466" y="126"/>
                  </a:moveTo>
                  <a:lnTo>
                    <a:pt x="452" y="118"/>
                  </a:lnTo>
                  <a:lnTo>
                    <a:pt x="452" y="116"/>
                  </a:lnTo>
                  <a:lnTo>
                    <a:pt x="456" y="116"/>
                  </a:lnTo>
                  <a:lnTo>
                    <a:pt x="468" y="122"/>
                  </a:lnTo>
                  <a:lnTo>
                    <a:pt x="468" y="126"/>
                  </a:lnTo>
                  <a:lnTo>
                    <a:pt x="466" y="126"/>
                  </a:lnTo>
                  <a:close/>
                  <a:moveTo>
                    <a:pt x="494" y="144"/>
                  </a:moveTo>
                  <a:lnTo>
                    <a:pt x="482" y="136"/>
                  </a:lnTo>
                  <a:lnTo>
                    <a:pt x="482" y="132"/>
                  </a:lnTo>
                  <a:lnTo>
                    <a:pt x="484" y="132"/>
                  </a:lnTo>
                  <a:lnTo>
                    <a:pt x="498" y="138"/>
                  </a:lnTo>
                  <a:lnTo>
                    <a:pt x="498" y="142"/>
                  </a:lnTo>
                  <a:lnTo>
                    <a:pt x="494" y="144"/>
                  </a:lnTo>
                  <a:close/>
                  <a:moveTo>
                    <a:pt x="522" y="162"/>
                  </a:moveTo>
                  <a:lnTo>
                    <a:pt x="510" y="154"/>
                  </a:lnTo>
                  <a:lnTo>
                    <a:pt x="510" y="150"/>
                  </a:lnTo>
                  <a:lnTo>
                    <a:pt x="514" y="148"/>
                  </a:lnTo>
                  <a:lnTo>
                    <a:pt x="526" y="156"/>
                  </a:lnTo>
                  <a:lnTo>
                    <a:pt x="526" y="160"/>
                  </a:lnTo>
                  <a:lnTo>
                    <a:pt x="522" y="162"/>
                  </a:lnTo>
                  <a:close/>
                  <a:moveTo>
                    <a:pt x="550" y="180"/>
                  </a:moveTo>
                  <a:lnTo>
                    <a:pt x="538" y="172"/>
                  </a:lnTo>
                  <a:lnTo>
                    <a:pt x="538" y="168"/>
                  </a:lnTo>
                  <a:lnTo>
                    <a:pt x="542" y="168"/>
                  </a:lnTo>
                  <a:lnTo>
                    <a:pt x="554" y="176"/>
                  </a:lnTo>
                  <a:lnTo>
                    <a:pt x="554" y="180"/>
                  </a:lnTo>
                  <a:lnTo>
                    <a:pt x="550" y="18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13"/>
            <p:cNvSpPr>
              <a:spLocks noChangeArrowheads="1"/>
            </p:cNvSpPr>
            <p:nvPr/>
          </p:nvSpPr>
          <p:spPr bwMode="auto">
            <a:xfrm>
              <a:off x="3833813" y="1898650"/>
              <a:ext cx="384175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14"/>
            <p:cNvSpPr>
              <a:spLocks noChangeArrowheads="1"/>
            </p:cNvSpPr>
            <p:nvPr/>
          </p:nvSpPr>
          <p:spPr bwMode="auto">
            <a:xfrm>
              <a:off x="3833813" y="1898650"/>
              <a:ext cx="38417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15"/>
            <p:cNvSpPr>
              <a:spLocks noChangeArrowheads="1"/>
            </p:cNvSpPr>
            <p:nvPr/>
          </p:nvSpPr>
          <p:spPr bwMode="auto">
            <a:xfrm>
              <a:off x="2776538" y="1581150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16"/>
            <p:cNvSpPr>
              <a:spLocks noChangeArrowheads="1"/>
            </p:cNvSpPr>
            <p:nvPr/>
          </p:nvSpPr>
          <p:spPr bwMode="auto">
            <a:xfrm>
              <a:off x="2776538" y="15811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17"/>
            <p:cNvSpPr>
              <a:spLocks noChangeArrowheads="1"/>
            </p:cNvSpPr>
            <p:nvPr/>
          </p:nvSpPr>
          <p:spPr bwMode="auto">
            <a:xfrm>
              <a:off x="2513013" y="1422400"/>
              <a:ext cx="381000" cy="184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18"/>
            <p:cNvSpPr>
              <a:spLocks noChangeArrowheads="1"/>
            </p:cNvSpPr>
            <p:nvPr/>
          </p:nvSpPr>
          <p:spPr bwMode="auto">
            <a:xfrm>
              <a:off x="2513013" y="1422400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19"/>
            <p:cNvSpPr>
              <a:spLocks noChangeArrowheads="1"/>
            </p:cNvSpPr>
            <p:nvPr/>
          </p:nvSpPr>
          <p:spPr bwMode="auto">
            <a:xfrm>
              <a:off x="2246313" y="1536700"/>
              <a:ext cx="381000" cy="184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20"/>
            <p:cNvSpPr>
              <a:spLocks noChangeArrowheads="1"/>
            </p:cNvSpPr>
            <p:nvPr/>
          </p:nvSpPr>
          <p:spPr bwMode="auto">
            <a:xfrm>
              <a:off x="2246313" y="1536700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21"/>
            <p:cNvSpPr>
              <a:spLocks noChangeArrowheads="1"/>
            </p:cNvSpPr>
            <p:nvPr/>
          </p:nvSpPr>
          <p:spPr bwMode="auto">
            <a:xfrm>
              <a:off x="3148013" y="1898650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22"/>
            <p:cNvSpPr>
              <a:spLocks noChangeArrowheads="1"/>
            </p:cNvSpPr>
            <p:nvPr/>
          </p:nvSpPr>
          <p:spPr bwMode="auto">
            <a:xfrm>
              <a:off x="3148013" y="18986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23"/>
            <p:cNvSpPr>
              <a:spLocks noChangeArrowheads="1"/>
            </p:cNvSpPr>
            <p:nvPr/>
          </p:nvSpPr>
          <p:spPr bwMode="auto">
            <a:xfrm>
              <a:off x="2897188" y="1831975"/>
              <a:ext cx="384175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24"/>
            <p:cNvSpPr>
              <a:spLocks noChangeArrowheads="1"/>
            </p:cNvSpPr>
            <p:nvPr/>
          </p:nvSpPr>
          <p:spPr bwMode="auto">
            <a:xfrm>
              <a:off x="2897188" y="1831975"/>
              <a:ext cx="384175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25"/>
            <p:cNvSpPr>
              <a:spLocks noChangeArrowheads="1"/>
            </p:cNvSpPr>
            <p:nvPr/>
          </p:nvSpPr>
          <p:spPr bwMode="auto">
            <a:xfrm>
              <a:off x="2935288" y="1317625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26"/>
            <p:cNvSpPr>
              <a:spLocks noChangeArrowheads="1"/>
            </p:cNvSpPr>
            <p:nvPr/>
          </p:nvSpPr>
          <p:spPr bwMode="auto">
            <a:xfrm>
              <a:off x="2935288" y="13176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27"/>
            <p:cNvSpPr>
              <a:spLocks noChangeArrowheads="1"/>
            </p:cNvSpPr>
            <p:nvPr/>
          </p:nvSpPr>
          <p:spPr bwMode="auto">
            <a:xfrm>
              <a:off x="2354263" y="1790700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28"/>
            <p:cNvSpPr>
              <a:spLocks noChangeArrowheads="1"/>
            </p:cNvSpPr>
            <p:nvPr/>
          </p:nvSpPr>
          <p:spPr bwMode="auto">
            <a:xfrm>
              <a:off x="2354263" y="179070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29"/>
            <p:cNvSpPr>
              <a:spLocks noChangeArrowheads="1"/>
            </p:cNvSpPr>
            <p:nvPr/>
          </p:nvSpPr>
          <p:spPr bwMode="auto">
            <a:xfrm>
              <a:off x="3303588" y="2057400"/>
              <a:ext cx="381000" cy="184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30"/>
            <p:cNvSpPr>
              <a:spLocks noChangeArrowheads="1"/>
            </p:cNvSpPr>
            <p:nvPr/>
          </p:nvSpPr>
          <p:spPr bwMode="auto">
            <a:xfrm>
              <a:off x="3303588" y="2057400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31"/>
            <p:cNvSpPr>
              <a:spLocks noChangeArrowheads="1"/>
            </p:cNvSpPr>
            <p:nvPr/>
          </p:nvSpPr>
          <p:spPr bwMode="auto">
            <a:xfrm>
              <a:off x="3411538" y="1844675"/>
              <a:ext cx="381000" cy="1873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32"/>
            <p:cNvSpPr>
              <a:spLocks noChangeArrowheads="1"/>
            </p:cNvSpPr>
            <p:nvPr/>
          </p:nvSpPr>
          <p:spPr bwMode="auto">
            <a:xfrm>
              <a:off x="3411538" y="184467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33"/>
            <p:cNvSpPr>
              <a:spLocks noChangeArrowheads="1"/>
            </p:cNvSpPr>
            <p:nvPr/>
          </p:nvSpPr>
          <p:spPr bwMode="auto">
            <a:xfrm>
              <a:off x="2808288" y="1920875"/>
              <a:ext cx="381000" cy="1873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34"/>
            <p:cNvSpPr>
              <a:spLocks noChangeArrowheads="1"/>
            </p:cNvSpPr>
            <p:nvPr/>
          </p:nvSpPr>
          <p:spPr bwMode="auto">
            <a:xfrm>
              <a:off x="2808288" y="192087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35"/>
            <p:cNvSpPr>
              <a:spLocks noChangeArrowheads="1"/>
            </p:cNvSpPr>
            <p:nvPr/>
          </p:nvSpPr>
          <p:spPr bwMode="auto">
            <a:xfrm>
              <a:off x="2881313" y="2212975"/>
              <a:ext cx="381000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36"/>
            <p:cNvSpPr>
              <a:spLocks noChangeArrowheads="1"/>
            </p:cNvSpPr>
            <p:nvPr/>
          </p:nvSpPr>
          <p:spPr bwMode="auto">
            <a:xfrm>
              <a:off x="2881313" y="221297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37"/>
            <p:cNvSpPr>
              <a:spLocks noChangeArrowheads="1"/>
            </p:cNvSpPr>
            <p:nvPr/>
          </p:nvSpPr>
          <p:spPr bwMode="auto">
            <a:xfrm>
              <a:off x="3462338" y="2212975"/>
              <a:ext cx="384175" cy="1873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38"/>
            <p:cNvSpPr>
              <a:spLocks noChangeArrowheads="1"/>
            </p:cNvSpPr>
            <p:nvPr/>
          </p:nvSpPr>
          <p:spPr bwMode="auto">
            <a:xfrm>
              <a:off x="3462338" y="2212975"/>
              <a:ext cx="38417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39"/>
            <p:cNvSpPr>
              <a:spLocks noChangeArrowheads="1"/>
            </p:cNvSpPr>
            <p:nvPr/>
          </p:nvSpPr>
          <p:spPr bwMode="auto">
            <a:xfrm>
              <a:off x="4043363" y="2212975"/>
              <a:ext cx="381000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40"/>
            <p:cNvSpPr>
              <a:spLocks noChangeArrowheads="1"/>
            </p:cNvSpPr>
            <p:nvPr/>
          </p:nvSpPr>
          <p:spPr bwMode="auto">
            <a:xfrm>
              <a:off x="4043363" y="221297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41"/>
            <p:cNvSpPr>
              <a:spLocks noChangeArrowheads="1"/>
            </p:cNvSpPr>
            <p:nvPr/>
          </p:nvSpPr>
          <p:spPr bwMode="auto">
            <a:xfrm>
              <a:off x="2989263" y="2479675"/>
              <a:ext cx="381000" cy="1841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Rectangle 42"/>
            <p:cNvSpPr>
              <a:spLocks noChangeArrowheads="1"/>
            </p:cNvSpPr>
            <p:nvPr/>
          </p:nvSpPr>
          <p:spPr bwMode="auto">
            <a:xfrm>
              <a:off x="2989263" y="2479675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43"/>
            <p:cNvSpPr>
              <a:spLocks noChangeArrowheads="1"/>
            </p:cNvSpPr>
            <p:nvPr/>
          </p:nvSpPr>
          <p:spPr bwMode="auto">
            <a:xfrm>
              <a:off x="3579813" y="2533650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44"/>
            <p:cNvSpPr>
              <a:spLocks noChangeArrowheads="1"/>
            </p:cNvSpPr>
            <p:nvPr/>
          </p:nvSpPr>
          <p:spPr bwMode="auto">
            <a:xfrm>
              <a:off x="3579813" y="25336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45"/>
            <p:cNvSpPr>
              <a:spLocks noChangeArrowheads="1"/>
            </p:cNvSpPr>
            <p:nvPr/>
          </p:nvSpPr>
          <p:spPr bwMode="auto">
            <a:xfrm>
              <a:off x="3725863" y="1635125"/>
              <a:ext cx="381000" cy="1841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46"/>
            <p:cNvSpPr>
              <a:spLocks noChangeArrowheads="1"/>
            </p:cNvSpPr>
            <p:nvPr/>
          </p:nvSpPr>
          <p:spPr bwMode="auto">
            <a:xfrm>
              <a:off x="3725863" y="1635125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47"/>
            <p:cNvSpPr>
              <a:spLocks noChangeArrowheads="1"/>
            </p:cNvSpPr>
            <p:nvPr/>
          </p:nvSpPr>
          <p:spPr bwMode="auto">
            <a:xfrm>
              <a:off x="3935413" y="1581150"/>
              <a:ext cx="381000" cy="1873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48"/>
            <p:cNvSpPr>
              <a:spLocks noChangeArrowheads="1"/>
            </p:cNvSpPr>
            <p:nvPr/>
          </p:nvSpPr>
          <p:spPr bwMode="auto">
            <a:xfrm>
              <a:off x="3935413" y="15811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49"/>
            <p:cNvSpPr>
              <a:spLocks noChangeArrowheads="1"/>
            </p:cNvSpPr>
            <p:nvPr/>
          </p:nvSpPr>
          <p:spPr bwMode="auto">
            <a:xfrm>
              <a:off x="3725863" y="1317625"/>
              <a:ext cx="381000" cy="1873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50"/>
            <p:cNvSpPr>
              <a:spLocks noChangeArrowheads="1"/>
            </p:cNvSpPr>
            <p:nvPr/>
          </p:nvSpPr>
          <p:spPr bwMode="auto">
            <a:xfrm>
              <a:off x="3725863" y="13176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51"/>
            <p:cNvSpPr>
              <a:spLocks noChangeArrowheads="1"/>
            </p:cNvSpPr>
            <p:nvPr/>
          </p:nvSpPr>
          <p:spPr bwMode="auto">
            <a:xfrm>
              <a:off x="3217863" y="1457325"/>
              <a:ext cx="381000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Rectangle 52"/>
            <p:cNvSpPr>
              <a:spLocks noChangeArrowheads="1"/>
            </p:cNvSpPr>
            <p:nvPr/>
          </p:nvSpPr>
          <p:spPr bwMode="auto">
            <a:xfrm>
              <a:off x="3217863" y="14573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Rectangle 53"/>
            <p:cNvSpPr>
              <a:spLocks noChangeArrowheads="1"/>
            </p:cNvSpPr>
            <p:nvPr/>
          </p:nvSpPr>
          <p:spPr bwMode="auto">
            <a:xfrm>
              <a:off x="5278438" y="358775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54"/>
            <p:cNvSpPr>
              <a:spLocks noChangeArrowheads="1"/>
            </p:cNvSpPr>
            <p:nvPr/>
          </p:nvSpPr>
          <p:spPr bwMode="auto">
            <a:xfrm>
              <a:off x="5278438" y="35877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55"/>
            <p:cNvSpPr>
              <a:spLocks noChangeArrowheads="1"/>
            </p:cNvSpPr>
            <p:nvPr/>
          </p:nvSpPr>
          <p:spPr bwMode="auto">
            <a:xfrm>
              <a:off x="4678363" y="358775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Rectangle 56"/>
            <p:cNvSpPr>
              <a:spLocks noChangeArrowheads="1"/>
            </p:cNvSpPr>
            <p:nvPr/>
          </p:nvSpPr>
          <p:spPr bwMode="auto">
            <a:xfrm>
              <a:off x="4678363" y="35877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Rectangle 57"/>
            <p:cNvSpPr>
              <a:spLocks noChangeArrowheads="1"/>
            </p:cNvSpPr>
            <p:nvPr/>
          </p:nvSpPr>
          <p:spPr bwMode="auto">
            <a:xfrm>
              <a:off x="4017963" y="358775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Rectangle 58"/>
            <p:cNvSpPr>
              <a:spLocks noChangeArrowheads="1"/>
            </p:cNvSpPr>
            <p:nvPr/>
          </p:nvSpPr>
          <p:spPr bwMode="auto">
            <a:xfrm>
              <a:off x="4017963" y="35877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Rectangle 59"/>
            <p:cNvSpPr>
              <a:spLocks noChangeArrowheads="1"/>
            </p:cNvSpPr>
            <p:nvPr/>
          </p:nvSpPr>
          <p:spPr bwMode="auto">
            <a:xfrm>
              <a:off x="2830513" y="4035425"/>
              <a:ext cx="377825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Rectangle 60"/>
            <p:cNvSpPr>
              <a:spLocks noChangeArrowheads="1"/>
            </p:cNvSpPr>
            <p:nvPr/>
          </p:nvSpPr>
          <p:spPr bwMode="auto">
            <a:xfrm>
              <a:off x="2830513" y="4035425"/>
              <a:ext cx="37782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61"/>
            <p:cNvSpPr>
              <a:spLocks noChangeArrowheads="1"/>
            </p:cNvSpPr>
            <p:nvPr/>
          </p:nvSpPr>
          <p:spPr bwMode="auto">
            <a:xfrm>
              <a:off x="5278438" y="40354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Rectangle 62"/>
            <p:cNvSpPr>
              <a:spLocks noChangeArrowheads="1"/>
            </p:cNvSpPr>
            <p:nvPr/>
          </p:nvSpPr>
          <p:spPr bwMode="auto">
            <a:xfrm>
              <a:off x="5278438" y="40354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Rectangle 63"/>
            <p:cNvSpPr>
              <a:spLocks noChangeArrowheads="1"/>
            </p:cNvSpPr>
            <p:nvPr/>
          </p:nvSpPr>
          <p:spPr bwMode="auto">
            <a:xfrm>
              <a:off x="5278438" y="4803775"/>
              <a:ext cx="381000" cy="184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64"/>
            <p:cNvSpPr>
              <a:spLocks noChangeArrowheads="1"/>
            </p:cNvSpPr>
            <p:nvPr/>
          </p:nvSpPr>
          <p:spPr bwMode="auto">
            <a:xfrm>
              <a:off x="5278438" y="4803775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65"/>
            <p:cNvSpPr>
              <a:spLocks noChangeArrowheads="1"/>
            </p:cNvSpPr>
            <p:nvPr/>
          </p:nvSpPr>
          <p:spPr bwMode="auto">
            <a:xfrm>
              <a:off x="5278438" y="327025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66"/>
            <p:cNvSpPr>
              <a:spLocks noChangeArrowheads="1"/>
            </p:cNvSpPr>
            <p:nvPr/>
          </p:nvSpPr>
          <p:spPr bwMode="auto">
            <a:xfrm>
              <a:off x="5278438" y="32702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67"/>
            <p:cNvSpPr>
              <a:spLocks noChangeArrowheads="1"/>
            </p:cNvSpPr>
            <p:nvPr/>
          </p:nvSpPr>
          <p:spPr bwMode="auto">
            <a:xfrm>
              <a:off x="3462338" y="40354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68"/>
            <p:cNvSpPr>
              <a:spLocks noChangeArrowheads="1"/>
            </p:cNvSpPr>
            <p:nvPr/>
          </p:nvSpPr>
          <p:spPr bwMode="auto">
            <a:xfrm>
              <a:off x="3462338" y="40354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69"/>
            <p:cNvSpPr>
              <a:spLocks noChangeArrowheads="1"/>
            </p:cNvSpPr>
            <p:nvPr/>
          </p:nvSpPr>
          <p:spPr bwMode="auto">
            <a:xfrm>
              <a:off x="4678363" y="2981325"/>
              <a:ext cx="384175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70"/>
            <p:cNvSpPr>
              <a:spLocks noChangeArrowheads="1"/>
            </p:cNvSpPr>
            <p:nvPr/>
          </p:nvSpPr>
          <p:spPr bwMode="auto">
            <a:xfrm>
              <a:off x="4678363" y="2981325"/>
              <a:ext cx="38417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71"/>
            <p:cNvSpPr>
              <a:spLocks noChangeArrowheads="1"/>
            </p:cNvSpPr>
            <p:nvPr/>
          </p:nvSpPr>
          <p:spPr bwMode="auto">
            <a:xfrm>
              <a:off x="4681538" y="5041900"/>
              <a:ext cx="381000" cy="184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72"/>
            <p:cNvSpPr>
              <a:spLocks noChangeArrowheads="1"/>
            </p:cNvSpPr>
            <p:nvPr/>
          </p:nvSpPr>
          <p:spPr bwMode="auto">
            <a:xfrm>
              <a:off x="4681538" y="5041900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73"/>
            <p:cNvSpPr>
              <a:spLocks noChangeArrowheads="1"/>
            </p:cNvSpPr>
            <p:nvPr/>
          </p:nvSpPr>
          <p:spPr bwMode="auto">
            <a:xfrm>
              <a:off x="4017963" y="443547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74"/>
            <p:cNvSpPr>
              <a:spLocks noChangeArrowheads="1"/>
            </p:cNvSpPr>
            <p:nvPr/>
          </p:nvSpPr>
          <p:spPr bwMode="auto">
            <a:xfrm>
              <a:off x="4017963" y="443547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75"/>
            <p:cNvSpPr>
              <a:spLocks noChangeArrowheads="1"/>
            </p:cNvSpPr>
            <p:nvPr/>
          </p:nvSpPr>
          <p:spPr bwMode="auto">
            <a:xfrm>
              <a:off x="4681538" y="40354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76"/>
            <p:cNvSpPr>
              <a:spLocks noChangeArrowheads="1"/>
            </p:cNvSpPr>
            <p:nvPr/>
          </p:nvSpPr>
          <p:spPr bwMode="auto">
            <a:xfrm>
              <a:off x="4681538" y="40354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Rectangle 77"/>
            <p:cNvSpPr>
              <a:spLocks noChangeArrowheads="1"/>
            </p:cNvSpPr>
            <p:nvPr/>
          </p:nvSpPr>
          <p:spPr bwMode="auto">
            <a:xfrm>
              <a:off x="5919788" y="4594225"/>
              <a:ext cx="381000" cy="184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78"/>
            <p:cNvSpPr>
              <a:spLocks noChangeArrowheads="1"/>
            </p:cNvSpPr>
            <p:nvPr/>
          </p:nvSpPr>
          <p:spPr bwMode="auto">
            <a:xfrm>
              <a:off x="5919788" y="4594225"/>
              <a:ext cx="381000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Rectangle 79"/>
            <p:cNvSpPr>
              <a:spLocks noChangeArrowheads="1"/>
            </p:cNvSpPr>
            <p:nvPr/>
          </p:nvSpPr>
          <p:spPr bwMode="auto">
            <a:xfrm>
              <a:off x="6580188" y="40354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Rectangle 80"/>
            <p:cNvSpPr>
              <a:spLocks noChangeArrowheads="1"/>
            </p:cNvSpPr>
            <p:nvPr/>
          </p:nvSpPr>
          <p:spPr bwMode="auto">
            <a:xfrm>
              <a:off x="6580188" y="40354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Rectangle 81"/>
            <p:cNvSpPr>
              <a:spLocks noChangeArrowheads="1"/>
            </p:cNvSpPr>
            <p:nvPr/>
          </p:nvSpPr>
          <p:spPr bwMode="auto">
            <a:xfrm>
              <a:off x="4678363" y="4537075"/>
              <a:ext cx="384175" cy="1905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Rectangle 82"/>
            <p:cNvSpPr>
              <a:spLocks noChangeArrowheads="1"/>
            </p:cNvSpPr>
            <p:nvPr/>
          </p:nvSpPr>
          <p:spPr bwMode="auto">
            <a:xfrm>
              <a:off x="4678363" y="4537075"/>
              <a:ext cx="384175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83"/>
            <p:cNvSpPr>
              <a:spLocks noChangeArrowheads="1"/>
            </p:cNvSpPr>
            <p:nvPr/>
          </p:nvSpPr>
          <p:spPr bwMode="auto">
            <a:xfrm>
              <a:off x="5278438" y="445770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84"/>
            <p:cNvSpPr>
              <a:spLocks noChangeArrowheads="1"/>
            </p:cNvSpPr>
            <p:nvPr/>
          </p:nvSpPr>
          <p:spPr bwMode="auto">
            <a:xfrm>
              <a:off x="5278438" y="445770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85"/>
            <p:cNvSpPr>
              <a:spLocks noChangeArrowheads="1"/>
            </p:cNvSpPr>
            <p:nvPr/>
          </p:nvSpPr>
          <p:spPr bwMode="auto">
            <a:xfrm>
              <a:off x="5919788" y="3587750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Rectangle 86"/>
            <p:cNvSpPr>
              <a:spLocks noChangeArrowheads="1"/>
            </p:cNvSpPr>
            <p:nvPr/>
          </p:nvSpPr>
          <p:spPr bwMode="auto">
            <a:xfrm>
              <a:off x="5919788" y="3587750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Rectangle 87"/>
            <p:cNvSpPr>
              <a:spLocks noChangeArrowheads="1"/>
            </p:cNvSpPr>
            <p:nvPr/>
          </p:nvSpPr>
          <p:spPr bwMode="auto">
            <a:xfrm>
              <a:off x="4021138" y="5041900"/>
              <a:ext cx="377825" cy="1841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Rectangle 88"/>
            <p:cNvSpPr>
              <a:spLocks noChangeArrowheads="1"/>
            </p:cNvSpPr>
            <p:nvPr/>
          </p:nvSpPr>
          <p:spPr bwMode="auto">
            <a:xfrm>
              <a:off x="4021138" y="5041900"/>
              <a:ext cx="377825" cy="184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Rectangle 89"/>
            <p:cNvSpPr>
              <a:spLocks noChangeArrowheads="1"/>
            </p:cNvSpPr>
            <p:nvPr/>
          </p:nvSpPr>
          <p:spPr bwMode="auto">
            <a:xfrm>
              <a:off x="5919788" y="29813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Rectangle 90"/>
            <p:cNvSpPr>
              <a:spLocks noChangeArrowheads="1"/>
            </p:cNvSpPr>
            <p:nvPr/>
          </p:nvSpPr>
          <p:spPr bwMode="auto">
            <a:xfrm>
              <a:off x="5919788" y="29813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Rectangle 91"/>
            <p:cNvSpPr>
              <a:spLocks noChangeArrowheads="1"/>
            </p:cNvSpPr>
            <p:nvPr/>
          </p:nvSpPr>
          <p:spPr bwMode="auto">
            <a:xfrm>
              <a:off x="5278438" y="2981325"/>
              <a:ext cx="381000" cy="1873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Rectangle 92"/>
            <p:cNvSpPr>
              <a:spLocks noChangeArrowheads="1"/>
            </p:cNvSpPr>
            <p:nvPr/>
          </p:nvSpPr>
          <p:spPr bwMode="auto">
            <a:xfrm>
              <a:off x="5278438" y="2981325"/>
              <a:ext cx="381000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93"/>
            <p:cNvSpPr>
              <a:spLocks noEditPoints="1"/>
            </p:cNvSpPr>
            <p:nvPr/>
          </p:nvSpPr>
          <p:spPr bwMode="auto">
            <a:xfrm>
              <a:off x="3840163" y="3651250"/>
              <a:ext cx="177800" cy="479425"/>
            </a:xfrm>
            <a:custGeom>
              <a:avLst/>
              <a:gdLst>
                <a:gd name="T0" fmla="*/ 74 w 112"/>
                <a:gd name="T1" fmla="*/ 0 h 302"/>
                <a:gd name="T2" fmla="*/ 112 w 112"/>
                <a:gd name="T3" fmla="*/ 18 h 302"/>
                <a:gd name="T4" fmla="*/ 74 w 112"/>
                <a:gd name="T5" fmla="*/ 38 h 302"/>
                <a:gd name="T6" fmla="*/ 74 w 112"/>
                <a:gd name="T7" fmla="*/ 0 h 302"/>
                <a:gd name="T8" fmla="*/ 2 w 112"/>
                <a:gd name="T9" fmla="*/ 298 h 302"/>
                <a:gd name="T10" fmla="*/ 58 w 112"/>
                <a:gd name="T11" fmla="*/ 298 h 302"/>
                <a:gd name="T12" fmla="*/ 54 w 112"/>
                <a:gd name="T13" fmla="*/ 300 h 302"/>
                <a:gd name="T14" fmla="*/ 54 w 112"/>
                <a:gd name="T15" fmla="*/ 18 h 302"/>
                <a:gd name="T16" fmla="*/ 58 w 112"/>
                <a:gd name="T17" fmla="*/ 16 h 302"/>
                <a:gd name="T18" fmla="*/ 78 w 112"/>
                <a:gd name="T19" fmla="*/ 16 h 302"/>
                <a:gd name="T20" fmla="*/ 82 w 112"/>
                <a:gd name="T21" fmla="*/ 18 h 302"/>
                <a:gd name="T22" fmla="*/ 78 w 112"/>
                <a:gd name="T23" fmla="*/ 22 h 302"/>
                <a:gd name="T24" fmla="*/ 58 w 112"/>
                <a:gd name="T25" fmla="*/ 22 h 302"/>
                <a:gd name="T26" fmla="*/ 60 w 112"/>
                <a:gd name="T27" fmla="*/ 18 h 302"/>
                <a:gd name="T28" fmla="*/ 60 w 112"/>
                <a:gd name="T29" fmla="*/ 300 h 302"/>
                <a:gd name="T30" fmla="*/ 58 w 112"/>
                <a:gd name="T31" fmla="*/ 302 h 302"/>
                <a:gd name="T32" fmla="*/ 2 w 112"/>
                <a:gd name="T33" fmla="*/ 302 h 302"/>
                <a:gd name="T34" fmla="*/ 0 w 112"/>
                <a:gd name="T35" fmla="*/ 300 h 302"/>
                <a:gd name="T36" fmla="*/ 2 w 112"/>
                <a:gd name="T37" fmla="*/ 298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302">
                  <a:moveTo>
                    <a:pt x="74" y="0"/>
                  </a:moveTo>
                  <a:lnTo>
                    <a:pt x="112" y="18"/>
                  </a:lnTo>
                  <a:lnTo>
                    <a:pt x="74" y="38"/>
                  </a:lnTo>
                  <a:lnTo>
                    <a:pt x="74" y="0"/>
                  </a:lnTo>
                  <a:close/>
                  <a:moveTo>
                    <a:pt x="2" y="298"/>
                  </a:moveTo>
                  <a:lnTo>
                    <a:pt x="58" y="298"/>
                  </a:lnTo>
                  <a:lnTo>
                    <a:pt x="54" y="300"/>
                  </a:lnTo>
                  <a:lnTo>
                    <a:pt x="54" y="18"/>
                  </a:lnTo>
                  <a:lnTo>
                    <a:pt x="58" y="16"/>
                  </a:lnTo>
                  <a:lnTo>
                    <a:pt x="78" y="16"/>
                  </a:lnTo>
                  <a:lnTo>
                    <a:pt x="82" y="18"/>
                  </a:lnTo>
                  <a:lnTo>
                    <a:pt x="78" y="22"/>
                  </a:lnTo>
                  <a:lnTo>
                    <a:pt x="58" y="22"/>
                  </a:lnTo>
                  <a:lnTo>
                    <a:pt x="60" y="18"/>
                  </a:lnTo>
                  <a:lnTo>
                    <a:pt x="60" y="300"/>
                  </a:lnTo>
                  <a:lnTo>
                    <a:pt x="58" y="302"/>
                  </a:lnTo>
                  <a:lnTo>
                    <a:pt x="2" y="302"/>
                  </a:lnTo>
                  <a:lnTo>
                    <a:pt x="0" y="300"/>
                  </a:lnTo>
                  <a:lnTo>
                    <a:pt x="2" y="29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94"/>
            <p:cNvSpPr>
              <a:spLocks noEditPoints="1"/>
            </p:cNvSpPr>
            <p:nvPr/>
          </p:nvSpPr>
          <p:spPr bwMode="auto">
            <a:xfrm>
              <a:off x="4865688" y="3333750"/>
              <a:ext cx="412750" cy="260350"/>
            </a:xfrm>
            <a:custGeom>
              <a:avLst/>
              <a:gdLst>
                <a:gd name="T0" fmla="*/ 222 w 260"/>
                <a:gd name="T1" fmla="*/ 0 h 164"/>
                <a:gd name="T2" fmla="*/ 260 w 260"/>
                <a:gd name="T3" fmla="*/ 20 h 164"/>
                <a:gd name="T4" fmla="*/ 222 w 260"/>
                <a:gd name="T5" fmla="*/ 40 h 164"/>
                <a:gd name="T6" fmla="*/ 222 w 260"/>
                <a:gd name="T7" fmla="*/ 0 h 164"/>
                <a:gd name="T8" fmla="*/ 0 w 260"/>
                <a:gd name="T9" fmla="*/ 160 h 164"/>
                <a:gd name="T10" fmla="*/ 0 w 260"/>
                <a:gd name="T11" fmla="*/ 20 h 164"/>
                <a:gd name="T12" fmla="*/ 2 w 260"/>
                <a:gd name="T13" fmla="*/ 18 h 164"/>
                <a:gd name="T14" fmla="*/ 228 w 260"/>
                <a:gd name="T15" fmla="*/ 18 h 164"/>
                <a:gd name="T16" fmla="*/ 230 w 260"/>
                <a:gd name="T17" fmla="*/ 20 h 164"/>
                <a:gd name="T18" fmla="*/ 228 w 260"/>
                <a:gd name="T19" fmla="*/ 22 h 164"/>
                <a:gd name="T20" fmla="*/ 2 w 260"/>
                <a:gd name="T21" fmla="*/ 22 h 164"/>
                <a:gd name="T22" fmla="*/ 4 w 260"/>
                <a:gd name="T23" fmla="*/ 20 h 164"/>
                <a:gd name="T24" fmla="*/ 4 w 260"/>
                <a:gd name="T25" fmla="*/ 160 h 164"/>
                <a:gd name="T26" fmla="*/ 2 w 260"/>
                <a:gd name="T27" fmla="*/ 164 h 164"/>
                <a:gd name="T28" fmla="*/ 0 w 260"/>
                <a:gd name="T29" fmla="*/ 160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60" h="164">
                  <a:moveTo>
                    <a:pt x="222" y="0"/>
                  </a:moveTo>
                  <a:lnTo>
                    <a:pt x="260" y="20"/>
                  </a:lnTo>
                  <a:lnTo>
                    <a:pt x="222" y="40"/>
                  </a:lnTo>
                  <a:lnTo>
                    <a:pt x="222" y="0"/>
                  </a:lnTo>
                  <a:close/>
                  <a:moveTo>
                    <a:pt x="0" y="160"/>
                  </a:moveTo>
                  <a:lnTo>
                    <a:pt x="0" y="20"/>
                  </a:lnTo>
                  <a:lnTo>
                    <a:pt x="2" y="18"/>
                  </a:lnTo>
                  <a:lnTo>
                    <a:pt x="228" y="18"/>
                  </a:lnTo>
                  <a:lnTo>
                    <a:pt x="230" y="20"/>
                  </a:lnTo>
                  <a:lnTo>
                    <a:pt x="228" y="22"/>
                  </a:lnTo>
                  <a:lnTo>
                    <a:pt x="2" y="22"/>
                  </a:lnTo>
                  <a:lnTo>
                    <a:pt x="4" y="20"/>
                  </a:lnTo>
                  <a:lnTo>
                    <a:pt x="4" y="160"/>
                  </a:lnTo>
                  <a:lnTo>
                    <a:pt x="2" y="164"/>
                  </a:lnTo>
                  <a:lnTo>
                    <a:pt x="0" y="16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95"/>
            <p:cNvSpPr>
              <a:spLocks noEditPoints="1"/>
            </p:cNvSpPr>
            <p:nvPr/>
          </p:nvSpPr>
          <p:spPr bwMode="auto">
            <a:xfrm>
              <a:off x="3649663" y="3044825"/>
              <a:ext cx="1028700" cy="993775"/>
            </a:xfrm>
            <a:custGeom>
              <a:avLst/>
              <a:gdLst>
                <a:gd name="T0" fmla="*/ 610 w 648"/>
                <a:gd name="T1" fmla="*/ 0 h 626"/>
                <a:gd name="T2" fmla="*/ 648 w 648"/>
                <a:gd name="T3" fmla="*/ 18 h 626"/>
                <a:gd name="T4" fmla="*/ 610 w 648"/>
                <a:gd name="T5" fmla="*/ 38 h 626"/>
                <a:gd name="T6" fmla="*/ 610 w 648"/>
                <a:gd name="T7" fmla="*/ 0 h 626"/>
                <a:gd name="T8" fmla="*/ 0 w 648"/>
                <a:gd name="T9" fmla="*/ 624 h 626"/>
                <a:gd name="T10" fmla="*/ 0 w 648"/>
                <a:gd name="T11" fmla="*/ 18 h 626"/>
                <a:gd name="T12" fmla="*/ 2 w 648"/>
                <a:gd name="T13" fmla="*/ 16 h 626"/>
                <a:gd name="T14" fmla="*/ 616 w 648"/>
                <a:gd name="T15" fmla="*/ 16 h 626"/>
                <a:gd name="T16" fmla="*/ 618 w 648"/>
                <a:gd name="T17" fmla="*/ 18 h 626"/>
                <a:gd name="T18" fmla="*/ 616 w 648"/>
                <a:gd name="T19" fmla="*/ 20 h 626"/>
                <a:gd name="T20" fmla="*/ 2 w 648"/>
                <a:gd name="T21" fmla="*/ 20 h 626"/>
                <a:gd name="T22" fmla="*/ 4 w 648"/>
                <a:gd name="T23" fmla="*/ 18 h 626"/>
                <a:gd name="T24" fmla="*/ 4 w 648"/>
                <a:gd name="T25" fmla="*/ 624 h 626"/>
                <a:gd name="T26" fmla="*/ 2 w 648"/>
                <a:gd name="T27" fmla="*/ 626 h 626"/>
                <a:gd name="T28" fmla="*/ 0 w 648"/>
                <a:gd name="T29" fmla="*/ 624 h 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48" h="626">
                  <a:moveTo>
                    <a:pt x="610" y="0"/>
                  </a:moveTo>
                  <a:lnTo>
                    <a:pt x="648" y="18"/>
                  </a:lnTo>
                  <a:lnTo>
                    <a:pt x="610" y="38"/>
                  </a:lnTo>
                  <a:lnTo>
                    <a:pt x="610" y="0"/>
                  </a:lnTo>
                  <a:close/>
                  <a:moveTo>
                    <a:pt x="0" y="624"/>
                  </a:moveTo>
                  <a:lnTo>
                    <a:pt x="0" y="18"/>
                  </a:lnTo>
                  <a:lnTo>
                    <a:pt x="2" y="16"/>
                  </a:lnTo>
                  <a:lnTo>
                    <a:pt x="616" y="16"/>
                  </a:lnTo>
                  <a:lnTo>
                    <a:pt x="618" y="18"/>
                  </a:lnTo>
                  <a:lnTo>
                    <a:pt x="616" y="20"/>
                  </a:lnTo>
                  <a:lnTo>
                    <a:pt x="2" y="20"/>
                  </a:lnTo>
                  <a:lnTo>
                    <a:pt x="4" y="18"/>
                  </a:lnTo>
                  <a:lnTo>
                    <a:pt x="4" y="624"/>
                  </a:lnTo>
                  <a:lnTo>
                    <a:pt x="2" y="626"/>
                  </a:lnTo>
                  <a:lnTo>
                    <a:pt x="0" y="6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Freeform 96"/>
            <p:cNvSpPr>
              <a:spLocks noEditPoints="1"/>
            </p:cNvSpPr>
            <p:nvPr/>
          </p:nvSpPr>
          <p:spPr bwMode="auto">
            <a:xfrm>
              <a:off x="4395788" y="3651250"/>
              <a:ext cx="282575" cy="60325"/>
            </a:xfrm>
            <a:custGeom>
              <a:avLst/>
              <a:gdLst>
                <a:gd name="T0" fmla="*/ 140 w 178"/>
                <a:gd name="T1" fmla="*/ 0 h 38"/>
                <a:gd name="T2" fmla="*/ 178 w 178"/>
                <a:gd name="T3" fmla="*/ 18 h 38"/>
                <a:gd name="T4" fmla="*/ 140 w 178"/>
                <a:gd name="T5" fmla="*/ 38 h 38"/>
                <a:gd name="T6" fmla="*/ 140 w 178"/>
                <a:gd name="T7" fmla="*/ 0 h 38"/>
                <a:gd name="T8" fmla="*/ 2 w 178"/>
                <a:gd name="T9" fmla="*/ 16 h 38"/>
                <a:gd name="T10" fmla="*/ 146 w 178"/>
                <a:gd name="T11" fmla="*/ 16 h 38"/>
                <a:gd name="T12" fmla="*/ 148 w 178"/>
                <a:gd name="T13" fmla="*/ 18 h 38"/>
                <a:gd name="T14" fmla="*/ 146 w 178"/>
                <a:gd name="T15" fmla="*/ 22 h 38"/>
                <a:gd name="T16" fmla="*/ 2 w 178"/>
                <a:gd name="T17" fmla="*/ 22 h 38"/>
                <a:gd name="T18" fmla="*/ 0 w 178"/>
                <a:gd name="T19" fmla="*/ 18 h 38"/>
                <a:gd name="T20" fmla="*/ 2 w 17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38">
                  <a:moveTo>
                    <a:pt x="140" y="0"/>
                  </a:moveTo>
                  <a:lnTo>
                    <a:pt x="178" y="18"/>
                  </a:lnTo>
                  <a:lnTo>
                    <a:pt x="140" y="38"/>
                  </a:lnTo>
                  <a:lnTo>
                    <a:pt x="140" y="0"/>
                  </a:lnTo>
                  <a:close/>
                  <a:moveTo>
                    <a:pt x="2" y="16"/>
                  </a:moveTo>
                  <a:lnTo>
                    <a:pt x="146" y="16"/>
                  </a:lnTo>
                  <a:lnTo>
                    <a:pt x="148" y="18"/>
                  </a:lnTo>
                  <a:lnTo>
                    <a:pt x="146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Freeform 97"/>
            <p:cNvSpPr>
              <a:spLocks noEditPoints="1"/>
            </p:cNvSpPr>
            <p:nvPr/>
          </p:nvSpPr>
          <p:spPr bwMode="auto">
            <a:xfrm>
              <a:off x="5056188" y="3651250"/>
              <a:ext cx="222250" cy="60325"/>
            </a:xfrm>
            <a:custGeom>
              <a:avLst/>
              <a:gdLst>
                <a:gd name="T0" fmla="*/ 102 w 140"/>
                <a:gd name="T1" fmla="*/ 0 h 38"/>
                <a:gd name="T2" fmla="*/ 140 w 140"/>
                <a:gd name="T3" fmla="*/ 18 h 38"/>
                <a:gd name="T4" fmla="*/ 102 w 140"/>
                <a:gd name="T5" fmla="*/ 38 h 38"/>
                <a:gd name="T6" fmla="*/ 102 w 140"/>
                <a:gd name="T7" fmla="*/ 0 h 38"/>
                <a:gd name="T8" fmla="*/ 2 w 140"/>
                <a:gd name="T9" fmla="*/ 16 h 38"/>
                <a:gd name="T10" fmla="*/ 108 w 140"/>
                <a:gd name="T11" fmla="*/ 16 h 38"/>
                <a:gd name="T12" fmla="*/ 110 w 140"/>
                <a:gd name="T13" fmla="*/ 18 h 38"/>
                <a:gd name="T14" fmla="*/ 108 w 140"/>
                <a:gd name="T15" fmla="*/ 22 h 38"/>
                <a:gd name="T16" fmla="*/ 2 w 140"/>
                <a:gd name="T17" fmla="*/ 22 h 38"/>
                <a:gd name="T18" fmla="*/ 0 w 140"/>
                <a:gd name="T19" fmla="*/ 18 h 38"/>
                <a:gd name="T20" fmla="*/ 2 w 14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38">
                  <a:moveTo>
                    <a:pt x="102" y="0"/>
                  </a:moveTo>
                  <a:lnTo>
                    <a:pt x="140" y="18"/>
                  </a:lnTo>
                  <a:lnTo>
                    <a:pt x="102" y="38"/>
                  </a:lnTo>
                  <a:lnTo>
                    <a:pt x="102" y="0"/>
                  </a:lnTo>
                  <a:close/>
                  <a:moveTo>
                    <a:pt x="2" y="16"/>
                  </a:moveTo>
                  <a:lnTo>
                    <a:pt x="108" y="16"/>
                  </a:lnTo>
                  <a:lnTo>
                    <a:pt x="110" y="18"/>
                  </a:lnTo>
                  <a:lnTo>
                    <a:pt x="108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98"/>
            <p:cNvSpPr>
              <a:spLocks noEditPoints="1"/>
            </p:cNvSpPr>
            <p:nvPr/>
          </p:nvSpPr>
          <p:spPr bwMode="auto">
            <a:xfrm>
              <a:off x="5656263" y="3651250"/>
              <a:ext cx="263525" cy="60325"/>
            </a:xfrm>
            <a:custGeom>
              <a:avLst/>
              <a:gdLst>
                <a:gd name="T0" fmla="*/ 128 w 166"/>
                <a:gd name="T1" fmla="*/ 0 h 38"/>
                <a:gd name="T2" fmla="*/ 166 w 166"/>
                <a:gd name="T3" fmla="*/ 18 h 38"/>
                <a:gd name="T4" fmla="*/ 128 w 166"/>
                <a:gd name="T5" fmla="*/ 38 h 38"/>
                <a:gd name="T6" fmla="*/ 128 w 166"/>
                <a:gd name="T7" fmla="*/ 0 h 38"/>
                <a:gd name="T8" fmla="*/ 2 w 166"/>
                <a:gd name="T9" fmla="*/ 16 h 38"/>
                <a:gd name="T10" fmla="*/ 134 w 166"/>
                <a:gd name="T11" fmla="*/ 16 h 38"/>
                <a:gd name="T12" fmla="*/ 136 w 166"/>
                <a:gd name="T13" fmla="*/ 18 h 38"/>
                <a:gd name="T14" fmla="*/ 134 w 166"/>
                <a:gd name="T15" fmla="*/ 22 h 38"/>
                <a:gd name="T16" fmla="*/ 2 w 166"/>
                <a:gd name="T17" fmla="*/ 22 h 38"/>
                <a:gd name="T18" fmla="*/ 0 w 166"/>
                <a:gd name="T19" fmla="*/ 18 h 38"/>
                <a:gd name="T20" fmla="*/ 2 w 166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6" h="38">
                  <a:moveTo>
                    <a:pt x="128" y="0"/>
                  </a:moveTo>
                  <a:lnTo>
                    <a:pt x="166" y="18"/>
                  </a:lnTo>
                  <a:lnTo>
                    <a:pt x="128" y="38"/>
                  </a:lnTo>
                  <a:lnTo>
                    <a:pt x="128" y="0"/>
                  </a:lnTo>
                  <a:close/>
                  <a:moveTo>
                    <a:pt x="2" y="16"/>
                  </a:moveTo>
                  <a:lnTo>
                    <a:pt x="134" y="16"/>
                  </a:lnTo>
                  <a:lnTo>
                    <a:pt x="136" y="18"/>
                  </a:lnTo>
                  <a:lnTo>
                    <a:pt x="134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99"/>
            <p:cNvSpPr>
              <a:spLocks noEditPoints="1"/>
            </p:cNvSpPr>
            <p:nvPr/>
          </p:nvSpPr>
          <p:spPr bwMode="auto">
            <a:xfrm>
              <a:off x="4395788" y="4098925"/>
              <a:ext cx="285750" cy="431800"/>
            </a:xfrm>
            <a:custGeom>
              <a:avLst/>
              <a:gdLst>
                <a:gd name="T0" fmla="*/ 140 w 180"/>
                <a:gd name="T1" fmla="*/ 0 h 272"/>
                <a:gd name="T2" fmla="*/ 180 w 180"/>
                <a:gd name="T3" fmla="*/ 18 h 272"/>
                <a:gd name="T4" fmla="*/ 140 w 180"/>
                <a:gd name="T5" fmla="*/ 38 h 272"/>
                <a:gd name="T6" fmla="*/ 140 w 180"/>
                <a:gd name="T7" fmla="*/ 0 h 272"/>
                <a:gd name="T8" fmla="*/ 2 w 180"/>
                <a:gd name="T9" fmla="*/ 266 h 272"/>
                <a:gd name="T10" fmla="*/ 92 w 180"/>
                <a:gd name="T11" fmla="*/ 266 h 272"/>
                <a:gd name="T12" fmla="*/ 88 w 180"/>
                <a:gd name="T13" fmla="*/ 270 h 272"/>
                <a:gd name="T14" fmla="*/ 88 w 180"/>
                <a:gd name="T15" fmla="*/ 18 h 272"/>
                <a:gd name="T16" fmla="*/ 92 w 180"/>
                <a:gd name="T17" fmla="*/ 16 h 272"/>
                <a:gd name="T18" fmla="*/ 146 w 180"/>
                <a:gd name="T19" fmla="*/ 16 h 272"/>
                <a:gd name="T20" fmla="*/ 150 w 180"/>
                <a:gd name="T21" fmla="*/ 18 h 272"/>
                <a:gd name="T22" fmla="*/ 146 w 180"/>
                <a:gd name="T23" fmla="*/ 20 h 272"/>
                <a:gd name="T24" fmla="*/ 92 w 180"/>
                <a:gd name="T25" fmla="*/ 20 h 272"/>
                <a:gd name="T26" fmla="*/ 92 w 180"/>
                <a:gd name="T27" fmla="*/ 18 h 272"/>
                <a:gd name="T28" fmla="*/ 92 w 180"/>
                <a:gd name="T29" fmla="*/ 270 h 272"/>
                <a:gd name="T30" fmla="*/ 92 w 180"/>
                <a:gd name="T31" fmla="*/ 272 h 272"/>
                <a:gd name="T32" fmla="*/ 2 w 180"/>
                <a:gd name="T33" fmla="*/ 272 h 272"/>
                <a:gd name="T34" fmla="*/ 0 w 180"/>
                <a:gd name="T35" fmla="*/ 270 h 272"/>
                <a:gd name="T36" fmla="*/ 2 w 180"/>
                <a:gd name="T37" fmla="*/ 266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0" h="272">
                  <a:moveTo>
                    <a:pt x="140" y="0"/>
                  </a:moveTo>
                  <a:lnTo>
                    <a:pt x="180" y="18"/>
                  </a:lnTo>
                  <a:lnTo>
                    <a:pt x="140" y="38"/>
                  </a:lnTo>
                  <a:lnTo>
                    <a:pt x="140" y="0"/>
                  </a:lnTo>
                  <a:close/>
                  <a:moveTo>
                    <a:pt x="2" y="266"/>
                  </a:moveTo>
                  <a:lnTo>
                    <a:pt x="92" y="266"/>
                  </a:lnTo>
                  <a:lnTo>
                    <a:pt x="88" y="270"/>
                  </a:lnTo>
                  <a:lnTo>
                    <a:pt x="88" y="18"/>
                  </a:lnTo>
                  <a:lnTo>
                    <a:pt x="92" y="16"/>
                  </a:lnTo>
                  <a:lnTo>
                    <a:pt x="146" y="16"/>
                  </a:lnTo>
                  <a:lnTo>
                    <a:pt x="150" y="18"/>
                  </a:lnTo>
                  <a:lnTo>
                    <a:pt x="146" y="20"/>
                  </a:lnTo>
                  <a:lnTo>
                    <a:pt x="92" y="20"/>
                  </a:lnTo>
                  <a:lnTo>
                    <a:pt x="92" y="18"/>
                  </a:lnTo>
                  <a:lnTo>
                    <a:pt x="92" y="270"/>
                  </a:lnTo>
                  <a:lnTo>
                    <a:pt x="92" y="272"/>
                  </a:lnTo>
                  <a:lnTo>
                    <a:pt x="2" y="272"/>
                  </a:lnTo>
                  <a:lnTo>
                    <a:pt x="0" y="270"/>
                  </a:lnTo>
                  <a:lnTo>
                    <a:pt x="2" y="26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100"/>
            <p:cNvSpPr>
              <a:spLocks noEditPoints="1"/>
            </p:cNvSpPr>
            <p:nvPr/>
          </p:nvSpPr>
          <p:spPr bwMode="auto">
            <a:xfrm>
              <a:off x="4395788" y="4521200"/>
              <a:ext cx="282575" cy="142875"/>
            </a:xfrm>
            <a:custGeom>
              <a:avLst/>
              <a:gdLst>
                <a:gd name="T0" fmla="*/ 140 w 178"/>
                <a:gd name="T1" fmla="*/ 52 h 90"/>
                <a:gd name="T2" fmla="*/ 178 w 178"/>
                <a:gd name="T3" fmla="*/ 72 h 90"/>
                <a:gd name="T4" fmla="*/ 140 w 178"/>
                <a:gd name="T5" fmla="*/ 90 h 90"/>
                <a:gd name="T6" fmla="*/ 140 w 178"/>
                <a:gd name="T7" fmla="*/ 52 h 90"/>
                <a:gd name="T8" fmla="*/ 2 w 178"/>
                <a:gd name="T9" fmla="*/ 0 h 90"/>
                <a:gd name="T10" fmla="*/ 90 w 178"/>
                <a:gd name="T11" fmla="*/ 0 h 90"/>
                <a:gd name="T12" fmla="*/ 92 w 178"/>
                <a:gd name="T13" fmla="*/ 4 h 90"/>
                <a:gd name="T14" fmla="*/ 92 w 178"/>
                <a:gd name="T15" fmla="*/ 72 h 90"/>
                <a:gd name="T16" fmla="*/ 90 w 178"/>
                <a:gd name="T17" fmla="*/ 68 h 90"/>
                <a:gd name="T18" fmla="*/ 146 w 178"/>
                <a:gd name="T19" fmla="*/ 68 h 90"/>
                <a:gd name="T20" fmla="*/ 148 w 178"/>
                <a:gd name="T21" fmla="*/ 72 h 90"/>
                <a:gd name="T22" fmla="*/ 146 w 178"/>
                <a:gd name="T23" fmla="*/ 72 h 90"/>
                <a:gd name="T24" fmla="*/ 90 w 178"/>
                <a:gd name="T25" fmla="*/ 72 h 90"/>
                <a:gd name="T26" fmla="*/ 88 w 178"/>
                <a:gd name="T27" fmla="*/ 72 h 90"/>
                <a:gd name="T28" fmla="*/ 88 w 178"/>
                <a:gd name="T29" fmla="*/ 4 h 90"/>
                <a:gd name="T30" fmla="*/ 90 w 178"/>
                <a:gd name="T31" fmla="*/ 6 h 90"/>
                <a:gd name="T32" fmla="*/ 2 w 178"/>
                <a:gd name="T33" fmla="*/ 6 h 90"/>
                <a:gd name="T34" fmla="*/ 0 w 178"/>
                <a:gd name="T35" fmla="*/ 4 h 90"/>
                <a:gd name="T36" fmla="*/ 2 w 178"/>
                <a:gd name="T3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8" h="90">
                  <a:moveTo>
                    <a:pt x="140" y="52"/>
                  </a:moveTo>
                  <a:lnTo>
                    <a:pt x="178" y="72"/>
                  </a:lnTo>
                  <a:lnTo>
                    <a:pt x="140" y="90"/>
                  </a:lnTo>
                  <a:lnTo>
                    <a:pt x="140" y="52"/>
                  </a:lnTo>
                  <a:close/>
                  <a:moveTo>
                    <a:pt x="2" y="0"/>
                  </a:moveTo>
                  <a:lnTo>
                    <a:pt x="90" y="0"/>
                  </a:lnTo>
                  <a:lnTo>
                    <a:pt x="92" y="4"/>
                  </a:lnTo>
                  <a:lnTo>
                    <a:pt x="92" y="72"/>
                  </a:lnTo>
                  <a:lnTo>
                    <a:pt x="90" y="68"/>
                  </a:lnTo>
                  <a:lnTo>
                    <a:pt x="146" y="68"/>
                  </a:lnTo>
                  <a:lnTo>
                    <a:pt x="148" y="72"/>
                  </a:lnTo>
                  <a:lnTo>
                    <a:pt x="146" y="72"/>
                  </a:lnTo>
                  <a:lnTo>
                    <a:pt x="90" y="72"/>
                  </a:lnTo>
                  <a:lnTo>
                    <a:pt x="88" y="72"/>
                  </a:lnTo>
                  <a:lnTo>
                    <a:pt x="88" y="4"/>
                  </a:lnTo>
                  <a:lnTo>
                    <a:pt x="90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Freeform 101"/>
            <p:cNvSpPr>
              <a:spLocks noEditPoints="1"/>
            </p:cNvSpPr>
            <p:nvPr/>
          </p:nvSpPr>
          <p:spPr bwMode="auto">
            <a:xfrm>
              <a:off x="3840163" y="4124325"/>
              <a:ext cx="177800" cy="434975"/>
            </a:xfrm>
            <a:custGeom>
              <a:avLst/>
              <a:gdLst>
                <a:gd name="T0" fmla="*/ 74 w 112"/>
                <a:gd name="T1" fmla="*/ 234 h 274"/>
                <a:gd name="T2" fmla="*/ 112 w 112"/>
                <a:gd name="T3" fmla="*/ 254 h 274"/>
                <a:gd name="T4" fmla="*/ 74 w 112"/>
                <a:gd name="T5" fmla="*/ 274 h 274"/>
                <a:gd name="T6" fmla="*/ 74 w 112"/>
                <a:gd name="T7" fmla="*/ 234 h 274"/>
                <a:gd name="T8" fmla="*/ 2 w 112"/>
                <a:gd name="T9" fmla="*/ 0 h 274"/>
                <a:gd name="T10" fmla="*/ 58 w 112"/>
                <a:gd name="T11" fmla="*/ 0 h 274"/>
                <a:gd name="T12" fmla="*/ 60 w 112"/>
                <a:gd name="T13" fmla="*/ 2 h 274"/>
                <a:gd name="T14" fmla="*/ 60 w 112"/>
                <a:gd name="T15" fmla="*/ 254 h 274"/>
                <a:gd name="T16" fmla="*/ 58 w 112"/>
                <a:gd name="T17" fmla="*/ 250 h 274"/>
                <a:gd name="T18" fmla="*/ 78 w 112"/>
                <a:gd name="T19" fmla="*/ 250 h 274"/>
                <a:gd name="T20" fmla="*/ 82 w 112"/>
                <a:gd name="T21" fmla="*/ 254 h 274"/>
                <a:gd name="T22" fmla="*/ 78 w 112"/>
                <a:gd name="T23" fmla="*/ 256 h 274"/>
                <a:gd name="T24" fmla="*/ 58 w 112"/>
                <a:gd name="T25" fmla="*/ 256 h 274"/>
                <a:gd name="T26" fmla="*/ 54 w 112"/>
                <a:gd name="T27" fmla="*/ 254 h 274"/>
                <a:gd name="T28" fmla="*/ 54 w 112"/>
                <a:gd name="T29" fmla="*/ 2 h 274"/>
                <a:gd name="T30" fmla="*/ 58 w 112"/>
                <a:gd name="T31" fmla="*/ 4 h 274"/>
                <a:gd name="T32" fmla="*/ 2 w 112"/>
                <a:gd name="T33" fmla="*/ 4 h 274"/>
                <a:gd name="T34" fmla="*/ 0 w 112"/>
                <a:gd name="T35" fmla="*/ 2 h 274"/>
                <a:gd name="T36" fmla="*/ 2 w 112"/>
                <a:gd name="T37" fmla="*/ 0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" h="274">
                  <a:moveTo>
                    <a:pt x="74" y="234"/>
                  </a:moveTo>
                  <a:lnTo>
                    <a:pt x="112" y="254"/>
                  </a:lnTo>
                  <a:lnTo>
                    <a:pt x="74" y="274"/>
                  </a:lnTo>
                  <a:lnTo>
                    <a:pt x="74" y="234"/>
                  </a:lnTo>
                  <a:close/>
                  <a:moveTo>
                    <a:pt x="2" y="0"/>
                  </a:moveTo>
                  <a:lnTo>
                    <a:pt x="58" y="0"/>
                  </a:lnTo>
                  <a:lnTo>
                    <a:pt x="60" y="2"/>
                  </a:lnTo>
                  <a:lnTo>
                    <a:pt x="60" y="254"/>
                  </a:lnTo>
                  <a:lnTo>
                    <a:pt x="58" y="250"/>
                  </a:lnTo>
                  <a:lnTo>
                    <a:pt x="78" y="250"/>
                  </a:lnTo>
                  <a:lnTo>
                    <a:pt x="82" y="254"/>
                  </a:lnTo>
                  <a:lnTo>
                    <a:pt x="78" y="256"/>
                  </a:lnTo>
                  <a:lnTo>
                    <a:pt x="58" y="256"/>
                  </a:lnTo>
                  <a:lnTo>
                    <a:pt x="54" y="254"/>
                  </a:lnTo>
                  <a:lnTo>
                    <a:pt x="54" y="2"/>
                  </a:lnTo>
                  <a:lnTo>
                    <a:pt x="5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Freeform 102"/>
            <p:cNvSpPr>
              <a:spLocks noEditPoints="1"/>
            </p:cNvSpPr>
            <p:nvPr/>
          </p:nvSpPr>
          <p:spPr bwMode="auto">
            <a:xfrm>
              <a:off x="3205163" y="4098925"/>
              <a:ext cx="257175" cy="60325"/>
            </a:xfrm>
            <a:custGeom>
              <a:avLst/>
              <a:gdLst>
                <a:gd name="T0" fmla="*/ 124 w 162"/>
                <a:gd name="T1" fmla="*/ 0 h 38"/>
                <a:gd name="T2" fmla="*/ 162 w 162"/>
                <a:gd name="T3" fmla="*/ 18 h 38"/>
                <a:gd name="T4" fmla="*/ 124 w 162"/>
                <a:gd name="T5" fmla="*/ 38 h 38"/>
                <a:gd name="T6" fmla="*/ 124 w 162"/>
                <a:gd name="T7" fmla="*/ 0 h 38"/>
                <a:gd name="T8" fmla="*/ 2 w 162"/>
                <a:gd name="T9" fmla="*/ 16 h 38"/>
                <a:gd name="T10" fmla="*/ 132 w 162"/>
                <a:gd name="T11" fmla="*/ 16 h 38"/>
                <a:gd name="T12" fmla="*/ 132 w 162"/>
                <a:gd name="T13" fmla="*/ 18 h 38"/>
                <a:gd name="T14" fmla="*/ 132 w 162"/>
                <a:gd name="T15" fmla="*/ 20 h 38"/>
                <a:gd name="T16" fmla="*/ 2 w 162"/>
                <a:gd name="T17" fmla="*/ 20 h 38"/>
                <a:gd name="T18" fmla="*/ 0 w 162"/>
                <a:gd name="T19" fmla="*/ 18 h 38"/>
                <a:gd name="T20" fmla="*/ 2 w 162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2" h="38">
                  <a:moveTo>
                    <a:pt x="124" y="0"/>
                  </a:moveTo>
                  <a:lnTo>
                    <a:pt x="162" y="18"/>
                  </a:lnTo>
                  <a:lnTo>
                    <a:pt x="124" y="38"/>
                  </a:lnTo>
                  <a:lnTo>
                    <a:pt x="124" y="0"/>
                  </a:lnTo>
                  <a:close/>
                  <a:moveTo>
                    <a:pt x="2" y="16"/>
                  </a:moveTo>
                  <a:lnTo>
                    <a:pt x="132" y="16"/>
                  </a:lnTo>
                  <a:lnTo>
                    <a:pt x="132" y="18"/>
                  </a:lnTo>
                  <a:lnTo>
                    <a:pt x="132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Freeform 103"/>
            <p:cNvSpPr>
              <a:spLocks noEditPoints="1"/>
            </p:cNvSpPr>
            <p:nvPr/>
          </p:nvSpPr>
          <p:spPr bwMode="auto">
            <a:xfrm>
              <a:off x="3840163" y="4124325"/>
              <a:ext cx="180975" cy="1038225"/>
            </a:xfrm>
            <a:custGeom>
              <a:avLst/>
              <a:gdLst>
                <a:gd name="T0" fmla="*/ 74 w 114"/>
                <a:gd name="T1" fmla="*/ 616 h 654"/>
                <a:gd name="T2" fmla="*/ 114 w 114"/>
                <a:gd name="T3" fmla="*/ 636 h 654"/>
                <a:gd name="T4" fmla="*/ 74 w 114"/>
                <a:gd name="T5" fmla="*/ 654 h 654"/>
                <a:gd name="T6" fmla="*/ 74 w 114"/>
                <a:gd name="T7" fmla="*/ 616 h 654"/>
                <a:gd name="T8" fmla="*/ 2 w 114"/>
                <a:gd name="T9" fmla="*/ 0 h 654"/>
                <a:gd name="T10" fmla="*/ 58 w 114"/>
                <a:gd name="T11" fmla="*/ 0 h 654"/>
                <a:gd name="T12" fmla="*/ 60 w 114"/>
                <a:gd name="T13" fmla="*/ 2 h 654"/>
                <a:gd name="T14" fmla="*/ 60 w 114"/>
                <a:gd name="T15" fmla="*/ 636 h 654"/>
                <a:gd name="T16" fmla="*/ 58 w 114"/>
                <a:gd name="T17" fmla="*/ 632 h 654"/>
                <a:gd name="T18" fmla="*/ 80 w 114"/>
                <a:gd name="T19" fmla="*/ 632 h 654"/>
                <a:gd name="T20" fmla="*/ 84 w 114"/>
                <a:gd name="T21" fmla="*/ 636 h 654"/>
                <a:gd name="T22" fmla="*/ 80 w 114"/>
                <a:gd name="T23" fmla="*/ 638 h 654"/>
                <a:gd name="T24" fmla="*/ 58 w 114"/>
                <a:gd name="T25" fmla="*/ 638 h 654"/>
                <a:gd name="T26" fmla="*/ 54 w 114"/>
                <a:gd name="T27" fmla="*/ 636 h 654"/>
                <a:gd name="T28" fmla="*/ 54 w 114"/>
                <a:gd name="T29" fmla="*/ 2 h 654"/>
                <a:gd name="T30" fmla="*/ 58 w 114"/>
                <a:gd name="T31" fmla="*/ 4 h 654"/>
                <a:gd name="T32" fmla="*/ 2 w 114"/>
                <a:gd name="T33" fmla="*/ 4 h 654"/>
                <a:gd name="T34" fmla="*/ 0 w 114"/>
                <a:gd name="T35" fmla="*/ 2 h 654"/>
                <a:gd name="T36" fmla="*/ 2 w 114"/>
                <a:gd name="T37" fmla="*/ 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4" h="654">
                  <a:moveTo>
                    <a:pt x="74" y="616"/>
                  </a:moveTo>
                  <a:lnTo>
                    <a:pt x="114" y="636"/>
                  </a:lnTo>
                  <a:lnTo>
                    <a:pt x="74" y="654"/>
                  </a:lnTo>
                  <a:lnTo>
                    <a:pt x="74" y="616"/>
                  </a:lnTo>
                  <a:close/>
                  <a:moveTo>
                    <a:pt x="2" y="0"/>
                  </a:moveTo>
                  <a:lnTo>
                    <a:pt x="58" y="0"/>
                  </a:lnTo>
                  <a:lnTo>
                    <a:pt x="60" y="2"/>
                  </a:lnTo>
                  <a:lnTo>
                    <a:pt x="60" y="636"/>
                  </a:lnTo>
                  <a:lnTo>
                    <a:pt x="58" y="632"/>
                  </a:lnTo>
                  <a:lnTo>
                    <a:pt x="80" y="632"/>
                  </a:lnTo>
                  <a:lnTo>
                    <a:pt x="84" y="636"/>
                  </a:lnTo>
                  <a:lnTo>
                    <a:pt x="80" y="638"/>
                  </a:lnTo>
                  <a:lnTo>
                    <a:pt x="58" y="638"/>
                  </a:lnTo>
                  <a:lnTo>
                    <a:pt x="54" y="636"/>
                  </a:lnTo>
                  <a:lnTo>
                    <a:pt x="54" y="2"/>
                  </a:lnTo>
                  <a:lnTo>
                    <a:pt x="5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Freeform 104"/>
            <p:cNvSpPr>
              <a:spLocks noEditPoints="1"/>
            </p:cNvSpPr>
            <p:nvPr/>
          </p:nvSpPr>
          <p:spPr bwMode="auto">
            <a:xfrm>
              <a:off x="4395788" y="5102225"/>
              <a:ext cx="285750" cy="60325"/>
            </a:xfrm>
            <a:custGeom>
              <a:avLst/>
              <a:gdLst>
                <a:gd name="T0" fmla="*/ 140 w 180"/>
                <a:gd name="T1" fmla="*/ 0 h 38"/>
                <a:gd name="T2" fmla="*/ 180 w 180"/>
                <a:gd name="T3" fmla="*/ 20 h 38"/>
                <a:gd name="T4" fmla="*/ 140 w 180"/>
                <a:gd name="T5" fmla="*/ 38 h 38"/>
                <a:gd name="T6" fmla="*/ 140 w 180"/>
                <a:gd name="T7" fmla="*/ 0 h 38"/>
                <a:gd name="T8" fmla="*/ 2 w 180"/>
                <a:gd name="T9" fmla="*/ 16 h 38"/>
                <a:gd name="T10" fmla="*/ 146 w 180"/>
                <a:gd name="T11" fmla="*/ 16 h 38"/>
                <a:gd name="T12" fmla="*/ 150 w 180"/>
                <a:gd name="T13" fmla="*/ 20 h 38"/>
                <a:gd name="T14" fmla="*/ 146 w 180"/>
                <a:gd name="T15" fmla="*/ 22 h 38"/>
                <a:gd name="T16" fmla="*/ 2 w 180"/>
                <a:gd name="T17" fmla="*/ 22 h 38"/>
                <a:gd name="T18" fmla="*/ 0 w 180"/>
                <a:gd name="T19" fmla="*/ 20 h 38"/>
                <a:gd name="T20" fmla="*/ 2 w 18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0" h="38">
                  <a:moveTo>
                    <a:pt x="140" y="0"/>
                  </a:moveTo>
                  <a:lnTo>
                    <a:pt x="180" y="20"/>
                  </a:lnTo>
                  <a:lnTo>
                    <a:pt x="140" y="38"/>
                  </a:lnTo>
                  <a:lnTo>
                    <a:pt x="140" y="0"/>
                  </a:lnTo>
                  <a:close/>
                  <a:moveTo>
                    <a:pt x="2" y="16"/>
                  </a:moveTo>
                  <a:lnTo>
                    <a:pt x="146" y="16"/>
                  </a:lnTo>
                  <a:lnTo>
                    <a:pt x="150" y="20"/>
                  </a:lnTo>
                  <a:lnTo>
                    <a:pt x="14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Freeform 105"/>
            <p:cNvSpPr>
              <a:spLocks noEditPoints="1"/>
            </p:cNvSpPr>
            <p:nvPr/>
          </p:nvSpPr>
          <p:spPr bwMode="auto">
            <a:xfrm>
              <a:off x="5056188" y="4521200"/>
              <a:ext cx="222250" cy="114300"/>
            </a:xfrm>
            <a:custGeom>
              <a:avLst/>
              <a:gdLst>
                <a:gd name="T0" fmla="*/ 102 w 140"/>
                <a:gd name="T1" fmla="*/ 0 h 72"/>
                <a:gd name="T2" fmla="*/ 140 w 140"/>
                <a:gd name="T3" fmla="*/ 18 h 72"/>
                <a:gd name="T4" fmla="*/ 102 w 140"/>
                <a:gd name="T5" fmla="*/ 38 h 72"/>
                <a:gd name="T6" fmla="*/ 102 w 140"/>
                <a:gd name="T7" fmla="*/ 0 h 72"/>
                <a:gd name="T8" fmla="*/ 4 w 140"/>
                <a:gd name="T9" fmla="*/ 68 h 72"/>
                <a:gd name="T10" fmla="*/ 72 w 140"/>
                <a:gd name="T11" fmla="*/ 68 h 72"/>
                <a:gd name="T12" fmla="*/ 68 w 140"/>
                <a:gd name="T13" fmla="*/ 72 h 72"/>
                <a:gd name="T14" fmla="*/ 68 w 140"/>
                <a:gd name="T15" fmla="*/ 18 h 72"/>
                <a:gd name="T16" fmla="*/ 72 w 140"/>
                <a:gd name="T17" fmla="*/ 18 h 72"/>
                <a:gd name="T18" fmla="*/ 110 w 140"/>
                <a:gd name="T19" fmla="*/ 18 h 72"/>
                <a:gd name="T20" fmla="*/ 110 w 140"/>
                <a:gd name="T21" fmla="*/ 18 h 72"/>
                <a:gd name="T22" fmla="*/ 110 w 140"/>
                <a:gd name="T23" fmla="*/ 22 h 72"/>
                <a:gd name="T24" fmla="*/ 72 w 140"/>
                <a:gd name="T25" fmla="*/ 22 h 72"/>
                <a:gd name="T26" fmla="*/ 74 w 140"/>
                <a:gd name="T27" fmla="*/ 18 h 72"/>
                <a:gd name="T28" fmla="*/ 74 w 140"/>
                <a:gd name="T29" fmla="*/ 72 h 72"/>
                <a:gd name="T30" fmla="*/ 72 w 140"/>
                <a:gd name="T31" fmla="*/ 72 h 72"/>
                <a:gd name="T32" fmla="*/ 4 w 140"/>
                <a:gd name="T33" fmla="*/ 72 h 72"/>
                <a:gd name="T34" fmla="*/ 0 w 140"/>
                <a:gd name="T35" fmla="*/ 72 h 72"/>
                <a:gd name="T36" fmla="*/ 4 w 140"/>
                <a:gd name="T37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0" h="72">
                  <a:moveTo>
                    <a:pt x="102" y="0"/>
                  </a:moveTo>
                  <a:lnTo>
                    <a:pt x="140" y="18"/>
                  </a:lnTo>
                  <a:lnTo>
                    <a:pt x="102" y="38"/>
                  </a:lnTo>
                  <a:lnTo>
                    <a:pt x="102" y="0"/>
                  </a:lnTo>
                  <a:close/>
                  <a:moveTo>
                    <a:pt x="4" y="68"/>
                  </a:moveTo>
                  <a:lnTo>
                    <a:pt x="72" y="68"/>
                  </a:lnTo>
                  <a:lnTo>
                    <a:pt x="68" y="72"/>
                  </a:lnTo>
                  <a:lnTo>
                    <a:pt x="68" y="18"/>
                  </a:lnTo>
                  <a:lnTo>
                    <a:pt x="72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22"/>
                  </a:lnTo>
                  <a:lnTo>
                    <a:pt x="72" y="22"/>
                  </a:lnTo>
                  <a:lnTo>
                    <a:pt x="74" y="18"/>
                  </a:lnTo>
                  <a:lnTo>
                    <a:pt x="74" y="72"/>
                  </a:lnTo>
                  <a:lnTo>
                    <a:pt x="72" y="72"/>
                  </a:lnTo>
                  <a:lnTo>
                    <a:pt x="4" y="72"/>
                  </a:lnTo>
                  <a:lnTo>
                    <a:pt x="0" y="72"/>
                  </a:lnTo>
                  <a:lnTo>
                    <a:pt x="4" y="6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Freeform 106"/>
            <p:cNvSpPr>
              <a:spLocks noEditPoints="1"/>
            </p:cNvSpPr>
            <p:nvPr/>
          </p:nvSpPr>
          <p:spPr bwMode="auto">
            <a:xfrm>
              <a:off x="5056188" y="4629150"/>
              <a:ext cx="222250" cy="298450"/>
            </a:xfrm>
            <a:custGeom>
              <a:avLst/>
              <a:gdLst>
                <a:gd name="T0" fmla="*/ 102 w 140"/>
                <a:gd name="T1" fmla="*/ 148 h 188"/>
                <a:gd name="T2" fmla="*/ 140 w 140"/>
                <a:gd name="T3" fmla="*/ 168 h 188"/>
                <a:gd name="T4" fmla="*/ 102 w 140"/>
                <a:gd name="T5" fmla="*/ 188 h 188"/>
                <a:gd name="T6" fmla="*/ 102 w 140"/>
                <a:gd name="T7" fmla="*/ 148 h 188"/>
                <a:gd name="T8" fmla="*/ 4 w 140"/>
                <a:gd name="T9" fmla="*/ 0 h 188"/>
                <a:gd name="T10" fmla="*/ 72 w 140"/>
                <a:gd name="T11" fmla="*/ 0 h 188"/>
                <a:gd name="T12" fmla="*/ 74 w 140"/>
                <a:gd name="T13" fmla="*/ 4 h 188"/>
                <a:gd name="T14" fmla="*/ 74 w 140"/>
                <a:gd name="T15" fmla="*/ 168 h 188"/>
                <a:gd name="T16" fmla="*/ 72 w 140"/>
                <a:gd name="T17" fmla="*/ 166 h 188"/>
                <a:gd name="T18" fmla="*/ 110 w 140"/>
                <a:gd name="T19" fmla="*/ 166 h 188"/>
                <a:gd name="T20" fmla="*/ 110 w 140"/>
                <a:gd name="T21" fmla="*/ 168 h 188"/>
                <a:gd name="T22" fmla="*/ 110 w 140"/>
                <a:gd name="T23" fmla="*/ 172 h 188"/>
                <a:gd name="T24" fmla="*/ 72 w 140"/>
                <a:gd name="T25" fmla="*/ 172 h 188"/>
                <a:gd name="T26" fmla="*/ 68 w 140"/>
                <a:gd name="T27" fmla="*/ 168 h 188"/>
                <a:gd name="T28" fmla="*/ 68 w 140"/>
                <a:gd name="T29" fmla="*/ 4 h 188"/>
                <a:gd name="T30" fmla="*/ 72 w 140"/>
                <a:gd name="T31" fmla="*/ 4 h 188"/>
                <a:gd name="T32" fmla="*/ 4 w 140"/>
                <a:gd name="T33" fmla="*/ 4 h 188"/>
                <a:gd name="T34" fmla="*/ 0 w 140"/>
                <a:gd name="T35" fmla="*/ 4 h 188"/>
                <a:gd name="T36" fmla="*/ 4 w 140"/>
                <a:gd name="T37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0" h="188">
                  <a:moveTo>
                    <a:pt x="102" y="148"/>
                  </a:moveTo>
                  <a:lnTo>
                    <a:pt x="140" y="168"/>
                  </a:lnTo>
                  <a:lnTo>
                    <a:pt x="102" y="188"/>
                  </a:lnTo>
                  <a:lnTo>
                    <a:pt x="102" y="148"/>
                  </a:lnTo>
                  <a:close/>
                  <a:moveTo>
                    <a:pt x="4" y="0"/>
                  </a:moveTo>
                  <a:lnTo>
                    <a:pt x="72" y="0"/>
                  </a:lnTo>
                  <a:lnTo>
                    <a:pt x="74" y="4"/>
                  </a:lnTo>
                  <a:lnTo>
                    <a:pt x="74" y="168"/>
                  </a:lnTo>
                  <a:lnTo>
                    <a:pt x="72" y="166"/>
                  </a:lnTo>
                  <a:lnTo>
                    <a:pt x="110" y="166"/>
                  </a:lnTo>
                  <a:lnTo>
                    <a:pt x="110" y="168"/>
                  </a:lnTo>
                  <a:lnTo>
                    <a:pt x="110" y="172"/>
                  </a:lnTo>
                  <a:lnTo>
                    <a:pt x="72" y="172"/>
                  </a:lnTo>
                  <a:lnTo>
                    <a:pt x="68" y="168"/>
                  </a:lnTo>
                  <a:lnTo>
                    <a:pt x="68" y="4"/>
                  </a:lnTo>
                  <a:lnTo>
                    <a:pt x="72" y="4"/>
                  </a:lnTo>
                  <a:lnTo>
                    <a:pt x="4" y="4"/>
                  </a:lnTo>
                  <a:lnTo>
                    <a:pt x="0" y="4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Freeform 107"/>
            <p:cNvSpPr>
              <a:spLocks noEditPoints="1"/>
            </p:cNvSpPr>
            <p:nvPr/>
          </p:nvSpPr>
          <p:spPr bwMode="auto">
            <a:xfrm>
              <a:off x="5656263" y="4549775"/>
              <a:ext cx="263525" cy="168275"/>
            </a:xfrm>
            <a:custGeom>
              <a:avLst/>
              <a:gdLst>
                <a:gd name="T0" fmla="*/ 128 w 166"/>
                <a:gd name="T1" fmla="*/ 66 h 106"/>
                <a:gd name="T2" fmla="*/ 166 w 166"/>
                <a:gd name="T3" fmla="*/ 86 h 106"/>
                <a:gd name="T4" fmla="*/ 128 w 166"/>
                <a:gd name="T5" fmla="*/ 106 h 106"/>
                <a:gd name="T6" fmla="*/ 128 w 166"/>
                <a:gd name="T7" fmla="*/ 66 h 106"/>
                <a:gd name="T8" fmla="*/ 2 w 166"/>
                <a:gd name="T9" fmla="*/ 0 h 106"/>
                <a:gd name="T10" fmla="*/ 84 w 166"/>
                <a:gd name="T11" fmla="*/ 0 h 106"/>
                <a:gd name="T12" fmla="*/ 88 w 166"/>
                <a:gd name="T13" fmla="*/ 0 h 106"/>
                <a:gd name="T14" fmla="*/ 88 w 166"/>
                <a:gd name="T15" fmla="*/ 86 h 106"/>
                <a:gd name="T16" fmla="*/ 84 w 166"/>
                <a:gd name="T17" fmla="*/ 82 h 106"/>
                <a:gd name="T18" fmla="*/ 134 w 166"/>
                <a:gd name="T19" fmla="*/ 82 h 106"/>
                <a:gd name="T20" fmla="*/ 136 w 166"/>
                <a:gd name="T21" fmla="*/ 86 h 106"/>
                <a:gd name="T22" fmla="*/ 134 w 166"/>
                <a:gd name="T23" fmla="*/ 88 h 106"/>
                <a:gd name="T24" fmla="*/ 84 w 166"/>
                <a:gd name="T25" fmla="*/ 88 h 106"/>
                <a:gd name="T26" fmla="*/ 82 w 166"/>
                <a:gd name="T27" fmla="*/ 86 h 106"/>
                <a:gd name="T28" fmla="*/ 82 w 166"/>
                <a:gd name="T29" fmla="*/ 0 h 106"/>
                <a:gd name="T30" fmla="*/ 84 w 166"/>
                <a:gd name="T31" fmla="*/ 4 h 106"/>
                <a:gd name="T32" fmla="*/ 2 w 166"/>
                <a:gd name="T33" fmla="*/ 4 h 106"/>
                <a:gd name="T34" fmla="*/ 0 w 166"/>
                <a:gd name="T35" fmla="*/ 0 h 106"/>
                <a:gd name="T36" fmla="*/ 2 w 166"/>
                <a:gd name="T37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106">
                  <a:moveTo>
                    <a:pt x="128" y="66"/>
                  </a:moveTo>
                  <a:lnTo>
                    <a:pt x="166" y="86"/>
                  </a:lnTo>
                  <a:lnTo>
                    <a:pt x="128" y="106"/>
                  </a:lnTo>
                  <a:lnTo>
                    <a:pt x="128" y="66"/>
                  </a:lnTo>
                  <a:close/>
                  <a:moveTo>
                    <a:pt x="2" y="0"/>
                  </a:moveTo>
                  <a:lnTo>
                    <a:pt x="84" y="0"/>
                  </a:lnTo>
                  <a:lnTo>
                    <a:pt x="88" y="0"/>
                  </a:lnTo>
                  <a:lnTo>
                    <a:pt x="88" y="86"/>
                  </a:lnTo>
                  <a:lnTo>
                    <a:pt x="84" y="82"/>
                  </a:lnTo>
                  <a:lnTo>
                    <a:pt x="134" y="82"/>
                  </a:lnTo>
                  <a:lnTo>
                    <a:pt x="136" y="86"/>
                  </a:lnTo>
                  <a:lnTo>
                    <a:pt x="134" y="88"/>
                  </a:lnTo>
                  <a:lnTo>
                    <a:pt x="84" y="88"/>
                  </a:lnTo>
                  <a:lnTo>
                    <a:pt x="82" y="86"/>
                  </a:lnTo>
                  <a:lnTo>
                    <a:pt x="82" y="0"/>
                  </a:lnTo>
                  <a:lnTo>
                    <a:pt x="84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Freeform 108"/>
            <p:cNvSpPr>
              <a:spLocks noEditPoints="1"/>
            </p:cNvSpPr>
            <p:nvPr/>
          </p:nvSpPr>
          <p:spPr bwMode="auto">
            <a:xfrm>
              <a:off x="5656263" y="4654550"/>
              <a:ext cx="263525" cy="247650"/>
            </a:xfrm>
            <a:custGeom>
              <a:avLst/>
              <a:gdLst>
                <a:gd name="T0" fmla="*/ 128 w 166"/>
                <a:gd name="T1" fmla="*/ 0 h 156"/>
                <a:gd name="T2" fmla="*/ 166 w 166"/>
                <a:gd name="T3" fmla="*/ 20 h 156"/>
                <a:gd name="T4" fmla="*/ 128 w 166"/>
                <a:gd name="T5" fmla="*/ 40 h 156"/>
                <a:gd name="T6" fmla="*/ 128 w 166"/>
                <a:gd name="T7" fmla="*/ 0 h 156"/>
                <a:gd name="T8" fmla="*/ 2 w 166"/>
                <a:gd name="T9" fmla="*/ 150 h 156"/>
                <a:gd name="T10" fmla="*/ 84 w 166"/>
                <a:gd name="T11" fmla="*/ 150 h 156"/>
                <a:gd name="T12" fmla="*/ 82 w 166"/>
                <a:gd name="T13" fmla="*/ 152 h 156"/>
                <a:gd name="T14" fmla="*/ 82 w 166"/>
                <a:gd name="T15" fmla="*/ 20 h 156"/>
                <a:gd name="T16" fmla="*/ 84 w 166"/>
                <a:gd name="T17" fmla="*/ 16 h 156"/>
                <a:gd name="T18" fmla="*/ 134 w 166"/>
                <a:gd name="T19" fmla="*/ 16 h 156"/>
                <a:gd name="T20" fmla="*/ 136 w 166"/>
                <a:gd name="T21" fmla="*/ 20 h 156"/>
                <a:gd name="T22" fmla="*/ 134 w 166"/>
                <a:gd name="T23" fmla="*/ 22 h 156"/>
                <a:gd name="T24" fmla="*/ 84 w 166"/>
                <a:gd name="T25" fmla="*/ 22 h 156"/>
                <a:gd name="T26" fmla="*/ 88 w 166"/>
                <a:gd name="T27" fmla="*/ 20 h 156"/>
                <a:gd name="T28" fmla="*/ 88 w 166"/>
                <a:gd name="T29" fmla="*/ 152 h 156"/>
                <a:gd name="T30" fmla="*/ 84 w 166"/>
                <a:gd name="T31" fmla="*/ 156 h 156"/>
                <a:gd name="T32" fmla="*/ 2 w 166"/>
                <a:gd name="T33" fmla="*/ 156 h 156"/>
                <a:gd name="T34" fmla="*/ 0 w 166"/>
                <a:gd name="T35" fmla="*/ 152 h 156"/>
                <a:gd name="T36" fmla="*/ 2 w 166"/>
                <a:gd name="T37" fmla="*/ 15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156">
                  <a:moveTo>
                    <a:pt x="128" y="0"/>
                  </a:moveTo>
                  <a:lnTo>
                    <a:pt x="166" y="20"/>
                  </a:lnTo>
                  <a:lnTo>
                    <a:pt x="128" y="40"/>
                  </a:lnTo>
                  <a:lnTo>
                    <a:pt x="128" y="0"/>
                  </a:lnTo>
                  <a:close/>
                  <a:moveTo>
                    <a:pt x="2" y="150"/>
                  </a:moveTo>
                  <a:lnTo>
                    <a:pt x="84" y="150"/>
                  </a:lnTo>
                  <a:lnTo>
                    <a:pt x="82" y="152"/>
                  </a:lnTo>
                  <a:lnTo>
                    <a:pt x="82" y="20"/>
                  </a:lnTo>
                  <a:lnTo>
                    <a:pt x="84" y="16"/>
                  </a:lnTo>
                  <a:lnTo>
                    <a:pt x="134" y="16"/>
                  </a:lnTo>
                  <a:lnTo>
                    <a:pt x="136" y="20"/>
                  </a:lnTo>
                  <a:lnTo>
                    <a:pt x="134" y="22"/>
                  </a:lnTo>
                  <a:lnTo>
                    <a:pt x="84" y="22"/>
                  </a:lnTo>
                  <a:lnTo>
                    <a:pt x="88" y="20"/>
                  </a:lnTo>
                  <a:lnTo>
                    <a:pt x="88" y="152"/>
                  </a:lnTo>
                  <a:lnTo>
                    <a:pt x="84" y="156"/>
                  </a:lnTo>
                  <a:lnTo>
                    <a:pt x="2" y="156"/>
                  </a:lnTo>
                  <a:lnTo>
                    <a:pt x="0" y="152"/>
                  </a:lnTo>
                  <a:lnTo>
                    <a:pt x="2" y="15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Freeform 109"/>
            <p:cNvSpPr>
              <a:spLocks noEditPoints="1"/>
            </p:cNvSpPr>
            <p:nvPr/>
          </p:nvSpPr>
          <p:spPr bwMode="auto">
            <a:xfrm>
              <a:off x="6300788" y="4098925"/>
              <a:ext cx="279400" cy="590550"/>
            </a:xfrm>
            <a:custGeom>
              <a:avLst/>
              <a:gdLst>
                <a:gd name="T0" fmla="*/ 138 w 176"/>
                <a:gd name="T1" fmla="*/ 0 h 372"/>
                <a:gd name="T2" fmla="*/ 176 w 176"/>
                <a:gd name="T3" fmla="*/ 18 h 372"/>
                <a:gd name="T4" fmla="*/ 138 w 176"/>
                <a:gd name="T5" fmla="*/ 38 h 372"/>
                <a:gd name="T6" fmla="*/ 138 w 176"/>
                <a:gd name="T7" fmla="*/ 0 h 372"/>
                <a:gd name="T8" fmla="*/ 0 w 176"/>
                <a:gd name="T9" fmla="*/ 366 h 372"/>
                <a:gd name="T10" fmla="*/ 88 w 176"/>
                <a:gd name="T11" fmla="*/ 366 h 372"/>
                <a:gd name="T12" fmla="*/ 86 w 176"/>
                <a:gd name="T13" fmla="*/ 370 h 372"/>
                <a:gd name="T14" fmla="*/ 86 w 176"/>
                <a:gd name="T15" fmla="*/ 18 h 372"/>
                <a:gd name="T16" fmla="*/ 88 w 176"/>
                <a:gd name="T17" fmla="*/ 16 h 372"/>
                <a:gd name="T18" fmla="*/ 144 w 176"/>
                <a:gd name="T19" fmla="*/ 16 h 372"/>
                <a:gd name="T20" fmla="*/ 146 w 176"/>
                <a:gd name="T21" fmla="*/ 18 h 372"/>
                <a:gd name="T22" fmla="*/ 144 w 176"/>
                <a:gd name="T23" fmla="*/ 20 h 372"/>
                <a:gd name="T24" fmla="*/ 88 w 176"/>
                <a:gd name="T25" fmla="*/ 20 h 372"/>
                <a:gd name="T26" fmla="*/ 90 w 176"/>
                <a:gd name="T27" fmla="*/ 18 h 372"/>
                <a:gd name="T28" fmla="*/ 90 w 176"/>
                <a:gd name="T29" fmla="*/ 370 h 372"/>
                <a:gd name="T30" fmla="*/ 88 w 176"/>
                <a:gd name="T31" fmla="*/ 372 h 372"/>
                <a:gd name="T32" fmla="*/ 0 w 176"/>
                <a:gd name="T33" fmla="*/ 372 h 372"/>
                <a:gd name="T34" fmla="*/ 0 w 176"/>
                <a:gd name="T35" fmla="*/ 370 h 372"/>
                <a:gd name="T36" fmla="*/ 0 w 176"/>
                <a:gd name="T37" fmla="*/ 366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372">
                  <a:moveTo>
                    <a:pt x="138" y="0"/>
                  </a:moveTo>
                  <a:lnTo>
                    <a:pt x="176" y="18"/>
                  </a:lnTo>
                  <a:lnTo>
                    <a:pt x="138" y="38"/>
                  </a:lnTo>
                  <a:lnTo>
                    <a:pt x="138" y="0"/>
                  </a:lnTo>
                  <a:close/>
                  <a:moveTo>
                    <a:pt x="0" y="366"/>
                  </a:moveTo>
                  <a:lnTo>
                    <a:pt x="88" y="366"/>
                  </a:lnTo>
                  <a:lnTo>
                    <a:pt x="86" y="370"/>
                  </a:lnTo>
                  <a:lnTo>
                    <a:pt x="86" y="18"/>
                  </a:lnTo>
                  <a:lnTo>
                    <a:pt x="88" y="16"/>
                  </a:lnTo>
                  <a:lnTo>
                    <a:pt x="144" y="16"/>
                  </a:lnTo>
                  <a:lnTo>
                    <a:pt x="146" y="18"/>
                  </a:lnTo>
                  <a:lnTo>
                    <a:pt x="144" y="20"/>
                  </a:lnTo>
                  <a:lnTo>
                    <a:pt x="88" y="20"/>
                  </a:lnTo>
                  <a:lnTo>
                    <a:pt x="90" y="18"/>
                  </a:lnTo>
                  <a:lnTo>
                    <a:pt x="90" y="370"/>
                  </a:lnTo>
                  <a:lnTo>
                    <a:pt x="88" y="372"/>
                  </a:lnTo>
                  <a:lnTo>
                    <a:pt x="0" y="372"/>
                  </a:lnTo>
                  <a:lnTo>
                    <a:pt x="0" y="370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Freeform 110"/>
            <p:cNvSpPr>
              <a:spLocks noEditPoints="1"/>
            </p:cNvSpPr>
            <p:nvPr/>
          </p:nvSpPr>
          <p:spPr bwMode="auto">
            <a:xfrm>
              <a:off x="6297613" y="3073400"/>
              <a:ext cx="282575" cy="1085850"/>
            </a:xfrm>
            <a:custGeom>
              <a:avLst/>
              <a:gdLst>
                <a:gd name="T0" fmla="*/ 140 w 178"/>
                <a:gd name="T1" fmla="*/ 646 h 684"/>
                <a:gd name="T2" fmla="*/ 178 w 178"/>
                <a:gd name="T3" fmla="*/ 664 h 684"/>
                <a:gd name="T4" fmla="*/ 140 w 178"/>
                <a:gd name="T5" fmla="*/ 684 h 684"/>
                <a:gd name="T6" fmla="*/ 140 w 178"/>
                <a:gd name="T7" fmla="*/ 646 h 684"/>
                <a:gd name="T8" fmla="*/ 2 w 178"/>
                <a:gd name="T9" fmla="*/ 0 h 684"/>
                <a:gd name="T10" fmla="*/ 90 w 178"/>
                <a:gd name="T11" fmla="*/ 0 h 684"/>
                <a:gd name="T12" fmla="*/ 92 w 178"/>
                <a:gd name="T13" fmla="*/ 0 h 684"/>
                <a:gd name="T14" fmla="*/ 92 w 178"/>
                <a:gd name="T15" fmla="*/ 664 h 684"/>
                <a:gd name="T16" fmla="*/ 90 w 178"/>
                <a:gd name="T17" fmla="*/ 662 h 684"/>
                <a:gd name="T18" fmla="*/ 146 w 178"/>
                <a:gd name="T19" fmla="*/ 662 h 684"/>
                <a:gd name="T20" fmla="*/ 148 w 178"/>
                <a:gd name="T21" fmla="*/ 664 h 684"/>
                <a:gd name="T22" fmla="*/ 146 w 178"/>
                <a:gd name="T23" fmla="*/ 666 h 684"/>
                <a:gd name="T24" fmla="*/ 90 w 178"/>
                <a:gd name="T25" fmla="*/ 666 h 684"/>
                <a:gd name="T26" fmla="*/ 88 w 178"/>
                <a:gd name="T27" fmla="*/ 664 h 684"/>
                <a:gd name="T28" fmla="*/ 88 w 178"/>
                <a:gd name="T29" fmla="*/ 0 h 684"/>
                <a:gd name="T30" fmla="*/ 90 w 178"/>
                <a:gd name="T31" fmla="*/ 4 h 684"/>
                <a:gd name="T32" fmla="*/ 2 w 178"/>
                <a:gd name="T33" fmla="*/ 4 h 684"/>
                <a:gd name="T34" fmla="*/ 0 w 178"/>
                <a:gd name="T35" fmla="*/ 0 h 684"/>
                <a:gd name="T36" fmla="*/ 2 w 178"/>
                <a:gd name="T37" fmla="*/ 0 h 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8" h="684">
                  <a:moveTo>
                    <a:pt x="140" y="646"/>
                  </a:moveTo>
                  <a:lnTo>
                    <a:pt x="178" y="664"/>
                  </a:lnTo>
                  <a:lnTo>
                    <a:pt x="140" y="684"/>
                  </a:lnTo>
                  <a:lnTo>
                    <a:pt x="140" y="646"/>
                  </a:lnTo>
                  <a:close/>
                  <a:moveTo>
                    <a:pt x="2" y="0"/>
                  </a:moveTo>
                  <a:lnTo>
                    <a:pt x="90" y="0"/>
                  </a:lnTo>
                  <a:lnTo>
                    <a:pt x="92" y="0"/>
                  </a:lnTo>
                  <a:lnTo>
                    <a:pt x="92" y="664"/>
                  </a:lnTo>
                  <a:lnTo>
                    <a:pt x="90" y="662"/>
                  </a:lnTo>
                  <a:lnTo>
                    <a:pt x="146" y="662"/>
                  </a:lnTo>
                  <a:lnTo>
                    <a:pt x="148" y="664"/>
                  </a:lnTo>
                  <a:lnTo>
                    <a:pt x="146" y="666"/>
                  </a:lnTo>
                  <a:lnTo>
                    <a:pt x="90" y="666"/>
                  </a:lnTo>
                  <a:lnTo>
                    <a:pt x="88" y="664"/>
                  </a:lnTo>
                  <a:lnTo>
                    <a:pt x="88" y="0"/>
                  </a:lnTo>
                  <a:lnTo>
                    <a:pt x="90" y="4"/>
                  </a:lnTo>
                  <a:lnTo>
                    <a:pt x="2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Freeform 111"/>
            <p:cNvSpPr>
              <a:spLocks noEditPoints="1"/>
            </p:cNvSpPr>
            <p:nvPr/>
          </p:nvSpPr>
          <p:spPr bwMode="auto">
            <a:xfrm>
              <a:off x="6297613" y="3676650"/>
              <a:ext cx="282575" cy="482600"/>
            </a:xfrm>
            <a:custGeom>
              <a:avLst/>
              <a:gdLst>
                <a:gd name="T0" fmla="*/ 140 w 178"/>
                <a:gd name="T1" fmla="*/ 266 h 304"/>
                <a:gd name="T2" fmla="*/ 178 w 178"/>
                <a:gd name="T3" fmla="*/ 284 h 304"/>
                <a:gd name="T4" fmla="*/ 140 w 178"/>
                <a:gd name="T5" fmla="*/ 304 h 304"/>
                <a:gd name="T6" fmla="*/ 140 w 178"/>
                <a:gd name="T7" fmla="*/ 266 h 304"/>
                <a:gd name="T8" fmla="*/ 2 w 178"/>
                <a:gd name="T9" fmla="*/ 0 h 304"/>
                <a:gd name="T10" fmla="*/ 90 w 178"/>
                <a:gd name="T11" fmla="*/ 0 h 304"/>
                <a:gd name="T12" fmla="*/ 92 w 178"/>
                <a:gd name="T13" fmla="*/ 2 h 304"/>
                <a:gd name="T14" fmla="*/ 92 w 178"/>
                <a:gd name="T15" fmla="*/ 284 h 304"/>
                <a:gd name="T16" fmla="*/ 90 w 178"/>
                <a:gd name="T17" fmla="*/ 282 h 304"/>
                <a:gd name="T18" fmla="*/ 146 w 178"/>
                <a:gd name="T19" fmla="*/ 282 h 304"/>
                <a:gd name="T20" fmla="*/ 148 w 178"/>
                <a:gd name="T21" fmla="*/ 284 h 304"/>
                <a:gd name="T22" fmla="*/ 146 w 178"/>
                <a:gd name="T23" fmla="*/ 286 h 304"/>
                <a:gd name="T24" fmla="*/ 90 w 178"/>
                <a:gd name="T25" fmla="*/ 286 h 304"/>
                <a:gd name="T26" fmla="*/ 88 w 178"/>
                <a:gd name="T27" fmla="*/ 284 h 304"/>
                <a:gd name="T28" fmla="*/ 88 w 178"/>
                <a:gd name="T29" fmla="*/ 2 h 304"/>
                <a:gd name="T30" fmla="*/ 90 w 178"/>
                <a:gd name="T31" fmla="*/ 6 h 304"/>
                <a:gd name="T32" fmla="*/ 2 w 178"/>
                <a:gd name="T33" fmla="*/ 6 h 304"/>
                <a:gd name="T34" fmla="*/ 0 w 178"/>
                <a:gd name="T35" fmla="*/ 2 h 304"/>
                <a:gd name="T36" fmla="*/ 2 w 178"/>
                <a:gd name="T37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8" h="304">
                  <a:moveTo>
                    <a:pt x="140" y="266"/>
                  </a:moveTo>
                  <a:lnTo>
                    <a:pt x="178" y="284"/>
                  </a:lnTo>
                  <a:lnTo>
                    <a:pt x="140" y="304"/>
                  </a:lnTo>
                  <a:lnTo>
                    <a:pt x="140" y="266"/>
                  </a:lnTo>
                  <a:close/>
                  <a:moveTo>
                    <a:pt x="2" y="0"/>
                  </a:moveTo>
                  <a:lnTo>
                    <a:pt x="90" y="0"/>
                  </a:lnTo>
                  <a:lnTo>
                    <a:pt x="92" y="2"/>
                  </a:lnTo>
                  <a:lnTo>
                    <a:pt x="92" y="284"/>
                  </a:lnTo>
                  <a:lnTo>
                    <a:pt x="90" y="282"/>
                  </a:lnTo>
                  <a:lnTo>
                    <a:pt x="146" y="282"/>
                  </a:lnTo>
                  <a:lnTo>
                    <a:pt x="148" y="284"/>
                  </a:lnTo>
                  <a:lnTo>
                    <a:pt x="146" y="286"/>
                  </a:lnTo>
                  <a:lnTo>
                    <a:pt x="90" y="286"/>
                  </a:lnTo>
                  <a:lnTo>
                    <a:pt x="88" y="284"/>
                  </a:lnTo>
                  <a:lnTo>
                    <a:pt x="88" y="2"/>
                  </a:lnTo>
                  <a:lnTo>
                    <a:pt x="90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Freeform 112"/>
            <p:cNvSpPr>
              <a:spLocks noEditPoints="1"/>
            </p:cNvSpPr>
            <p:nvPr/>
          </p:nvSpPr>
          <p:spPr bwMode="auto">
            <a:xfrm>
              <a:off x="5656263" y="3044825"/>
              <a:ext cx="263525" cy="323850"/>
            </a:xfrm>
            <a:custGeom>
              <a:avLst/>
              <a:gdLst>
                <a:gd name="T0" fmla="*/ 128 w 166"/>
                <a:gd name="T1" fmla="*/ 0 h 204"/>
                <a:gd name="T2" fmla="*/ 166 w 166"/>
                <a:gd name="T3" fmla="*/ 18 h 204"/>
                <a:gd name="T4" fmla="*/ 128 w 166"/>
                <a:gd name="T5" fmla="*/ 38 h 204"/>
                <a:gd name="T6" fmla="*/ 128 w 166"/>
                <a:gd name="T7" fmla="*/ 0 h 204"/>
                <a:gd name="T8" fmla="*/ 2 w 166"/>
                <a:gd name="T9" fmla="*/ 200 h 204"/>
                <a:gd name="T10" fmla="*/ 84 w 166"/>
                <a:gd name="T11" fmla="*/ 200 h 204"/>
                <a:gd name="T12" fmla="*/ 82 w 166"/>
                <a:gd name="T13" fmla="*/ 202 h 204"/>
                <a:gd name="T14" fmla="*/ 82 w 166"/>
                <a:gd name="T15" fmla="*/ 18 h 204"/>
                <a:gd name="T16" fmla="*/ 84 w 166"/>
                <a:gd name="T17" fmla="*/ 18 h 204"/>
                <a:gd name="T18" fmla="*/ 134 w 166"/>
                <a:gd name="T19" fmla="*/ 18 h 204"/>
                <a:gd name="T20" fmla="*/ 136 w 166"/>
                <a:gd name="T21" fmla="*/ 18 h 204"/>
                <a:gd name="T22" fmla="*/ 134 w 166"/>
                <a:gd name="T23" fmla="*/ 22 h 204"/>
                <a:gd name="T24" fmla="*/ 84 w 166"/>
                <a:gd name="T25" fmla="*/ 22 h 204"/>
                <a:gd name="T26" fmla="*/ 88 w 166"/>
                <a:gd name="T27" fmla="*/ 18 h 204"/>
                <a:gd name="T28" fmla="*/ 88 w 166"/>
                <a:gd name="T29" fmla="*/ 202 h 204"/>
                <a:gd name="T30" fmla="*/ 84 w 166"/>
                <a:gd name="T31" fmla="*/ 204 h 204"/>
                <a:gd name="T32" fmla="*/ 2 w 166"/>
                <a:gd name="T33" fmla="*/ 204 h 204"/>
                <a:gd name="T34" fmla="*/ 0 w 166"/>
                <a:gd name="T35" fmla="*/ 202 h 204"/>
                <a:gd name="T36" fmla="*/ 2 w 166"/>
                <a:gd name="T37" fmla="*/ 20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6" h="204">
                  <a:moveTo>
                    <a:pt x="128" y="0"/>
                  </a:moveTo>
                  <a:lnTo>
                    <a:pt x="166" y="18"/>
                  </a:lnTo>
                  <a:lnTo>
                    <a:pt x="128" y="38"/>
                  </a:lnTo>
                  <a:lnTo>
                    <a:pt x="128" y="0"/>
                  </a:lnTo>
                  <a:close/>
                  <a:moveTo>
                    <a:pt x="2" y="200"/>
                  </a:moveTo>
                  <a:lnTo>
                    <a:pt x="84" y="200"/>
                  </a:lnTo>
                  <a:lnTo>
                    <a:pt x="82" y="202"/>
                  </a:lnTo>
                  <a:lnTo>
                    <a:pt x="82" y="18"/>
                  </a:lnTo>
                  <a:lnTo>
                    <a:pt x="84" y="18"/>
                  </a:lnTo>
                  <a:lnTo>
                    <a:pt x="134" y="18"/>
                  </a:lnTo>
                  <a:lnTo>
                    <a:pt x="136" y="18"/>
                  </a:lnTo>
                  <a:lnTo>
                    <a:pt x="134" y="22"/>
                  </a:lnTo>
                  <a:lnTo>
                    <a:pt x="84" y="22"/>
                  </a:lnTo>
                  <a:lnTo>
                    <a:pt x="88" y="18"/>
                  </a:lnTo>
                  <a:lnTo>
                    <a:pt x="88" y="202"/>
                  </a:lnTo>
                  <a:lnTo>
                    <a:pt x="84" y="204"/>
                  </a:lnTo>
                  <a:lnTo>
                    <a:pt x="2" y="204"/>
                  </a:lnTo>
                  <a:lnTo>
                    <a:pt x="0" y="202"/>
                  </a:lnTo>
                  <a:lnTo>
                    <a:pt x="2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Freeform 113"/>
            <p:cNvSpPr>
              <a:spLocks noEditPoints="1"/>
            </p:cNvSpPr>
            <p:nvPr/>
          </p:nvSpPr>
          <p:spPr bwMode="auto">
            <a:xfrm>
              <a:off x="5056188" y="3044825"/>
              <a:ext cx="222250" cy="60325"/>
            </a:xfrm>
            <a:custGeom>
              <a:avLst/>
              <a:gdLst>
                <a:gd name="T0" fmla="*/ 102 w 140"/>
                <a:gd name="T1" fmla="*/ 0 h 38"/>
                <a:gd name="T2" fmla="*/ 140 w 140"/>
                <a:gd name="T3" fmla="*/ 18 h 38"/>
                <a:gd name="T4" fmla="*/ 102 w 140"/>
                <a:gd name="T5" fmla="*/ 38 h 38"/>
                <a:gd name="T6" fmla="*/ 102 w 140"/>
                <a:gd name="T7" fmla="*/ 0 h 38"/>
                <a:gd name="T8" fmla="*/ 4 w 140"/>
                <a:gd name="T9" fmla="*/ 16 h 38"/>
                <a:gd name="T10" fmla="*/ 110 w 140"/>
                <a:gd name="T11" fmla="*/ 18 h 38"/>
                <a:gd name="T12" fmla="*/ 110 w 140"/>
                <a:gd name="T13" fmla="*/ 18 h 38"/>
                <a:gd name="T14" fmla="*/ 110 w 140"/>
                <a:gd name="T15" fmla="*/ 22 h 38"/>
                <a:gd name="T16" fmla="*/ 4 w 140"/>
                <a:gd name="T17" fmla="*/ 20 h 38"/>
                <a:gd name="T18" fmla="*/ 0 w 140"/>
                <a:gd name="T19" fmla="*/ 18 h 38"/>
                <a:gd name="T20" fmla="*/ 4 w 14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38">
                  <a:moveTo>
                    <a:pt x="102" y="0"/>
                  </a:moveTo>
                  <a:lnTo>
                    <a:pt x="140" y="18"/>
                  </a:lnTo>
                  <a:lnTo>
                    <a:pt x="102" y="38"/>
                  </a:lnTo>
                  <a:lnTo>
                    <a:pt x="102" y="0"/>
                  </a:lnTo>
                  <a:close/>
                  <a:moveTo>
                    <a:pt x="4" y="16"/>
                  </a:moveTo>
                  <a:lnTo>
                    <a:pt x="110" y="18"/>
                  </a:lnTo>
                  <a:lnTo>
                    <a:pt x="110" y="18"/>
                  </a:lnTo>
                  <a:lnTo>
                    <a:pt x="110" y="22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Freeform 114"/>
            <p:cNvSpPr>
              <a:spLocks noEditPoints="1"/>
            </p:cNvSpPr>
            <p:nvPr/>
          </p:nvSpPr>
          <p:spPr bwMode="auto">
            <a:xfrm>
              <a:off x="5656263" y="3044825"/>
              <a:ext cx="263525" cy="60325"/>
            </a:xfrm>
            <a:custGeom>
              <a:avLst/>
              <a:gdLst>
                <a:gd name="T0" fmla="*/ 128 w 166"/>
                <a:gd name="T1" fmla="*/ 0 h 38"/>
                <a:gd name="T2" fmla="*/ 166 w 166"/>
                <a:gd name="T3" fmla="*/ 18 h 38"/>
                <a:gd name="T4" fmla="*/ 128 w 166"/>
                <a:gd name="T5" fmla="*/ 38 h 38"/>
                <a:gd name="T6" fmla="*/ 128 w 166"/>
                <a:gd name="T7" fmla="*/ 0 h 38"/>
                <a:gd name="T8" fmla="*/ 2 w 166"/>
                <a:gd name="T9" fmla="*/ 16 h 38"/>
                <a:gd name="T10" fmla="*/ 134 w 166"/>
                <a:gd name="T11" fmla="*/ 18 h 38"/>
                <a:gd name="T12" fmla="*/ 136 w 166"/>
                <a:gd name="T13" fmla="*/ 18 h 38"/>
                <a:gd name="T14" fmla="*/ 134 w 166"/>
                <a:gd name="T15" fmla="*/ 22 h 38"/>
                <a:gd name="T16" fmla="*/ 2 w 166"/>
                <a:gd name="T17" fmla="*/ 20 h 38"/>
                <a:gd name="T18" fmla="*/ 0 w 166"/>
                <a:gd name="T19" fmla="*/ 18 h 38"/>
                <a:gd name="T20" fmla="*/ 2 w 166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6" h="38">
                  <a:moveTo>
                    <a:pt x="128" y="0"/>
                  </a:moveTo>
                  <a:lnTo>
                    <a:pt x="166" y="18"/>
                  </a:lnTo>
                  <a:lnTo>
                    <a:pt x="128" y="38"/>
                  </a:lnTo>
                  <a:lnTo>
                    <a:pt x="128" y="0"/>
                  </a:lnTo>
                  <a:close/>
                  <a:moveTo>
                    <a:pt x="2" y="16"/>
                  </a:moveTo>
                  <a:lnTo>
                    <a:pt x="134" y="18"/>
                  </a:lnTo>
                  <a:lnTo>
                    <a:pt x="136" y="18"/>
                  </a:lnTo>
                  <a:lnTo>
                    <a:pt x="134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Freeform 115"/>
            <p:cNvSpPr>
              <a:spLocks noEditPoints="1"/>
            </p:cNvSpPr>
            <p:nvPr/>
          </p:nvSpPr>
          <p:spPr bwMode="auto">
            <a:xfrm>
              <a:off x="5656263" y="4098925"/>
              <a:ext cx="923925" cy="60325"/>
            </a:xfrm>
            <a:custGeom>
              <a:avLst/>
              <a:gdLst>
                <a:gd name="T0" fmla="*/ 544 w 582"/>
                <a:gd name="T1" fmla="*/ 0 h 38"/>
                <a:gd name="T2" fmla="*/ 582 w 582"/>
                <a:gd name="T3" fmla="*/ 18 h 38"/>
                <a:gd name="T4" fmla="*/ 544 w 582"/>
                <a:gd name="T5" fmla="*/ 38 h 38"/>
                <a:gd name="T6" fmla="*/ 544 w 582"/>
                <a:gd name="T7" fmla="*/ 0 h 38"/>
                <a:gd name="T8" fmla="*/ 2 w 582"/>
                <a:gd name="T9" fmla="*/ 16 h 38"/>
                <a:gd name="T10" fmla="*/ 550 w 582"/>
                <a:gd name="T11" fmla="*/ 16 h 38"/>
                <a:gd name="T12" fmla="*/ 552 w 582"/>
                <a:gd name="T13" fmla="*/ 18 h 38"/>
                <a:gd name="T14" fmla="*/ 550 w 582"/>
                <a:gd name="T15" fmla="*/ 20 h 38"/>
                <a:gd name="T16" fmla="*/ 2 w 582"/>
                <a:gd name="T17" fmla="*/ 20 h 38"/>
                <a:gd name="T18" fmla="*/ 0 w 582"/>
                <a:gd name="T19" fmla="*/ 18 h 38"/>
                <a:gd name="T20" fmla="*/ 2 w 582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82" h="38">
                  <a:moveTo>
                    <a:pt x="544" y="0"/>
                  </a:moveTo>
                  <a:lnTo>
                    <a:pt x="582" y="18"/>
                  </a:lnTo>
                  <a:lnTo>
                    <a:pt x="544" y="38"/>
                  </a:lnTo>
                  <a:lnTo>
                    <a:pt x="544" y="0"/>
                  </a:lnTo>
                  <a:close/>
                  <a:moveTo>
                    <a:pt x="2" y="16"/>
                  </a:moveTo>
                  <a:lnTo>
                    <a:pt x="550" y="16"/>
                  </a:lnTo>
                  <a:lnTo>
                    <a:pt x="552" y="18"/>
                  </a:lnTo>
                  <a:lnTo>
                    <a:pt x="550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Freeform 116"/>
            <p:cNvSpPr>
              <a:spLocks noEditPoints="1"/>
            </p:cNvSpPr>
            <p:nvPr/>
          </p:nvSpPr>
          <p:spPr bwMode="auto">
            <a:xfrm>
              <a:off x="5056188" y="4098925"/>
              <a:ext cx="222250" cy="60325"/>
            </a:xfrm>
            <a:custGeom>
              <a:avLst/>
              <a:gdLst>
                <a:gd name="T0" fmla="*/ 102 w 140"/>
                <a:gd name="T1" fmla="*/ 0 h 38"/>
                <a:gd name="T2" fmla="*/ 140 w 140"/>
                <a:gd name="T3" fmla="*/ 18 h 38"/>
                <a:gd name="T4" fmla="*/ 102 w 140"/>
                <a:gd name="T5" fmla="*/ 38 h 38"/>
                <a:gd name="T6" fmla="*/ 102 w 140"/>
                <a:gd name="T7" fmla="*/ 0 h 38"/>
                <a:gd name="T8" fmla="*/ 4 w 140"/>
                <a:gd name="T9" fmla="*/ 16 h 38"/>
                <a:gd name="T10" fmla="*/ 108 w 140"/>
                <a:gd name="T11" fmla="*/ 16 h 38"/>
                <a:gd name="T12" fmla="*/ 110 w 140"/>
                <a:gd name="T13" fmla="*/ 18 h 38"/>
                <a:gd name="T14" fmla="*/ 108 w 140"/>
                <a:gd name="T15" fmla="*/ 20 h 38"/>
                <a:gd name="T16" fmla="*/ 4 w 140"/>
                <a:gd name="T17" fmla="*/ 20 h 38"/>
                <a:gd name="T18" fmla="*/ 0 w 140"/>
                <a:gd name="T19" fmla="*/ 18 h 38"/>
                <a:gd name="T20" fmla="*/ 4 w 140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0" h="38">
                  <a:moveTo>
                    <a:pt x="102" y="0"/>
                  </a:moveTo>
                  <a:lnTo>
                    <a:pt x="140" y="18"/>
                  </a:lnTo>
                  <a:lnTo>
                    <a:pt x="102" y="38"/>
                  </a:lnTo>
                  <a:lnTo>
                    <a:pt x="102" y="0"/>
                  </a:lnTo>
                  <a:close/>
                  <a:moveTo>
                    <a:pt x="4" y="16"/>
                  </a:moveTo>
                  <a:lnTo>
                    <a:pt x="108" y="16"/>
                  </a:lnTo>
                  <a:lnTo>
                    <a:pt x="110" y="18"/>
                  </a:lnTo>
                  <a:lnTo>
                    <a:pt x="108" y="20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Freeform 117"/>
            <p:cNvSpPr>
              <a:spLocks noEditPoints="1"/>
            </p:cNvSpPr>
            <p:nvPr/>
          </p:nvSpPr>
          <p:spPr bwMode="auto">
            <a:xfrm>
              <a:off x="5056188" y="4778375"/>
              <a:ext cx="1085850" cy="358775"/>
            </a:xfrm>
            <a:custGeom>
              <a:avLst/>
              <a:gdLst>
                <a:gd name="T0" fmla="*/ 646 w 684"/>
                <a:gd name="T1" fmla="*/ 38 h 226"/>
                <a:gd name="T2" fmla="*/ 664 w 684"/>
                <a:gd name="T3" fmla="*/ 0 h 226"/>
                <a:gd name="T4" fmla="*/ 684 w 684"/>
                <a:gd name="T5" fmla="*/ 38 h 226"/>
                <a:gd name="T6" fmla="*/ 646 w 684"/>
                <a:gd name="T7" fmla="*/ 38 h 226"/>
                <a:gd name="T8" fmla="*/ 4 w 684"/>
                <a:gd name="T9" fmla="*/ 220 h 226"/>
                <a:gd name="T10" fmla="*/ 664 w 684"/>
                <a:gd name="T11" fmla="*/ 220 h 226"/>
                <a:gd name="T12" fmla="*/ 662 w 684"/>
                <a:gd name="T13" fmla="*/ 224 h 226"/>
                <a:gd name="T14" fmla="*/ 662 w 684"/>
                <a:gd name="T15" fmla="*/ 32 h 226"/>
                <a:gd name="T16" fmla="*/ 664 w 684"/>
                <a:gd name="T17" fmla="*/ 30 h 226"/>
                <a:gd name="T18" fmla="*/ 668 w 684"/>
                <a:gd name="T19" fmla="*/ 32 h 226"/>
                <a:gd name="T20" fmla="*/ 668 w 684"/>
                <a:gd name="T21" fmla="*/ 224 h 226"/>
                <a:gd name="T22" fmla="*/ 664 w 684"/>
                <a:gd name="T23" fmla="*/ 226 h 226"/>
                <a:gd name="T24" fmla="*/ 4 w 684"/>
                <a:gd name="T25" fmla="*/ 226 h 226"/>
                <a:gd name="T26" fmla="*/ 0 w 684"/>
                <a:gd name="T27" fmla="*/ 224 h 226"/>
                <a:gd name="T28" fmla="*/ 4 w 684"/>
                <a:gd name="T29" fmla="*/ 22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84" h="226">
                  <a:moveTo>
                    <a:pt x="646" y="38"/>
                  </a:moveTo>
                  <a:lnTo>
                    <a:pt x="664" y="0"/>
                  </a:lnTo>
                  <a:lnTo>
                    <a:pt x="684" y="38"/>
                  </a:lnTo>
                  <a:lnTo>
                    <a:pt x="646" y="38"/>
                  </a:lnTo>
                  <a:close/>
                  <a:moveTo>
                    <a:pt x="4" y="220"/>
                  </a:moveTo>
                  <a:lnTo>
                    <a:pt x="664" y="220"/>
                  </a:lnTo>
                  <a:lnTo>
                    <a:pt x="662" y="224"/>
                  </a:lnTo>
                  <a:lnTo>
                    <a:pt x="662" y="32"/>
                  </a:lnTo>
                  <a:lnTo>
                    <a:pt x="664" y="30"/>
                  </a:lnTo>
                  <a:lnTo>
                    <a:pt x="668" y="32"/>
                  </a:lnTo>
                  <a:lnTo>
                    <a:pt x="668" y="224"/>
                  </a:lnTo>
                  <a:lnTo>
                    <a:pt x="664" y="226"/>
                  </a:lnTo>
                  <a:lnTo>
                    <a:pt x="4" y="226"/>
                  </a:lnTo>
                  <a:lnTo>
                    <a:pt x="0" y="224"/>
                  </a:lnTo>
                  <a:lnTo>
                    <a:pt x="4" y="2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Freeform 118"/>
            <p:cNvSpPr>
              <a:spLocks noEditPoints="1"/>
            </p:cNvSpPr>
            <p:nvPr/>
          </p:nvSpPr>
          <p:spPr bwMode="auto">
            <a:xfrm>
              <a:off x="2617788" y="5295900"/>
              <a:ext cx="3140075" cy="69850"/>
            </a:xfrm>
            <a:custGeom>
              <a:avLst/>
              <a:gdLst>
                <a:gd name="T0" fmla="*/ 1934 w 1978"/>
                <a:gd name="T1" fmla="*/ 0 h 44"/>
                <a:gd name="T2" fmla="*/ 1978 w 1978"/>
                <a:gd name="T3" fmla="*/ 22 h 44"/>
                <a:gd name="T4" fmla="*/ 1934 w 1978"/>
                <a:gd name="T5" fmla="*/ 44 h 44"/>
                <a:gd name="T6" fmla="*/ 1934 w 1978"/>
                <a:gd name="T7" fmla="*/ 0 h 44"/>
                <a:gd name="T8" fmla="*/ 0 w 1978"/>
                <a:gd name="T9" fmla="*/ 16 h 44"/>
                <a:gd name="T10" fmla="*/ 1942 w 1978"/>
                <a:gd name="T11" fmla="*/ 16 h 44"/>
                <a:gd name="T12" fmla="*/ 1942 w 1978"/>
                <a:gd name="T13" fmla="*/ 30 h 44"/>
                <a:gd name="T14" fmla="*/ 0 w 1978"/>
                <a:gd name="T15" fmla="*/ 30 h 44"/>
                <a:gd name="T16" fmla="*/ 0 w 1978"/>
                <a:gd name="T17" fmla="*/ 16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978" h="44">
                  <a:moveTo>
                    <a:pt x="1934" y="0"/>
                  </a:moveTo>
                  <a:lnTo>
                    <a:pt x="1978" y="22"/>
                  </a:lnTo>
                  <a:lnTo>
                    <a:pt x="1934" y="44"/>
                  </a:lnTo>
                  <a:lnTo>
                    <a:pt x="1934" y="0"/>
                  </a:lnTo>
                  <a:close/>
                  <a:moveTo>
                    <a:pt x="0" y="16"/>
                  </a:moveTo>
                  <a:lnTo>
                    <a:pt x="1942" y="16"/>
                  </a:lnTo>
                  <a:lnTo>
                    <a:pt x="1942" y="30"/>
                  </a:lnTo>
                  <a:lnTo>
                    <a:pt x="0" y="30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Freeform 119"/>
            <p:cNvSpPr>
              <a:spLocks noEditPoints="1"/>
            </p:cNvSpPr>
            <p:nvPr/>
          </p:nvSpPr>
          <p:spPr bwMode="auto">
            <a:xfrm>
              <a:off x="6865938" y="2898775"/>
              <a:ext cx="190500" cy="6350"/>
            </a:xfrm>
            <a:custGeom>
              <a:avLst/>
              <a:gdLst>
                <a:gd name="T0" fmla="*/ 18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8 w 120"/>
                <a:gd name="T7" fmla="*/ 0 h 4"/>
                <a:gd name="T8" fmla="*/ 18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6 w 120"/>
                <a:gd name="T21" fmla="*/ 4 h 4"/>
                <a:gd name="T22" fmla="*/ 66 w 120"/>
                <a:gd name="T23" fmla="*/ 4 h 4"/>
                <a:gd name="T24" fmla="*/ 66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Freeform 120"/>
            <p:cNvSpPr>
              <a:spLocks noEditPoints="1"/>
            </p:cNvSpPr>
            <p:nvPr/>
          </p:nvSpPr>
          <p:spPr bwMode="auto">
            <a:xfrm>
              <a:off x="6653213" y="2898775"/>
              <a:ext cx="190500" cy="6350"/>
            </a:xfrm>
            <a:custGeom>
              <a:avLst/>
              <a:gdLst>
                <a:gd name="T0" fmla="*/ 18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8 w 120"/>
                <a:gd name="T7" fmla="*/ 0 h 4"/>
                <a:gd name="T8" fmla="*/ 18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6 w 120"/>
                <a:gd name="T21" fmla="*/ 4 h 4"/>
                <a:gd name="T22" fmla="*/ 66 w 120"/>
                <a:gd name="T23" fmla="*/ 4 h 4"/>
                <a:gd name="T24" fmla="*/ 66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Freeform 121"/>
            <p:cNvSpPr>
              <a:spLocks noEditPoints="1"/>
            </p:cNvSpPr>
            <p:nvPr/>
          </p:nvSpPr>
          <p:spPr bwMode="auto">
            <a:xfrm>
              <a:off x="6440488" y="2898775"/>
              <a:ext cx="187325" cy="6350"/>
            </a:xfrm>
            <a:custGeom>
              <a:avLst/>
              <a:gdLst>
                <a:gd name="T0" fmla="*/ 18 w 118"/>
                <a:gd name="T1" fmla="*/ 4 h 4"/>
                <a:gd name="T2" fmla="*/ 0 w 118"/>
                <a:gd name="T3" fmla="*/ 4 h 4"/>
                <a:gd name="T4" fmla="*/ 0 w 118"/>
                <a:gd name="T5" fmla="*/ 0 h 4"/>
                <a:gd name="T6" fmla="*/ 18 w 118"/>
                <a:gd name="T7" fmla="*/ 0 h 4"/>
                <a:gd name="T8" fmla="*/ 18 w 118"/>
                <a:gd name="T9" fmla="*/ 4 h 4"/>
                <a:gd name="T10" fmla="*/ 52 w 118"/>
                <a:gd name="T11" fmla="*/ 4 h 4"/>
                <a:gd name="T12" fmla="*/ 32 w 118"/>
                <a:gd name="T13" fmla="*/ 4 h 4"/>
                <a:gd name="T14" fmla="*/ 32 w 118"/>
                <a:gd name="T15" fmla="*/ 0 h 4"/>
                <a:gd name="T16" fmla="*/ 52 w 118"/>
                <a:gd name="T17" fmla="*/ 0 h 4"/>
                <a:gd name="T18" fmla="*/ 52 w 118"/>
                <a:gd name="T19" fmla="*/ 4 h 4"/>
                <a:gd name="T20" fmla="*/ 86 w 118"/>
                <a:gd name="T21" fmla="*/ 4 h 4"/>
                <a:gd name="T22" fmla="*/ 66 w 118"/>
                <a:gd name="T23" fmla="*/ 4 h 4"/>
                <a:gd name="T24" fmla="*/ 66 w 118"/>
                <a:gd name="T25" fmla="*/ 0 h 4"/>
                <a:gd name="T26" fmla="*/ 86 w 118"/>
                <a:gd name="T27" fmla="*/ 0 h 4"/>
                <a:gd name="T28" fmla="*/ 86 w 118"/>
                <a:gd name="T29" fmla="*/ 4 h 4"/>
                <a:gd name="T30" fmla="*/ 118 w 118"/>
                <a:gd name="T31" fmla="*/ 4 h 4"/>
                <a:gd name="T32" fmla="*/ 100 w 118"/>
                <a:gd name="T33" fmla="*/ 4 h 4"/>
                <a:gd name="T34" fmla="*/ 100 w 118"/>
                <a:gd name="T35" fmla="*/ 0 h 4"/>
                <a:gd name="T36" fmla="*/ 118 w 118"/>
                <a:gd name="T37" fmla="*/ 0 h 4"/>
                <a:gd name="T38" fmla="*/ 118 w 118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18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Freeform 122"/>
            <p:cNvSpPr>
              <a:spLocks noEditPoints="1"/>
            </p:cNvSpPr>
            <p:nvPr/>
          </p:nvSpPr>
          <p:spPr bwMode="auto">
            <a:xfrm>
              <a:off x="6227763" y="2898775"/>
              <a:ext cx="187325" cy="6350"/>
            </a:xfrm>
            <a:custGeom>
              <a:avLst/>
              <a:gdLst>
                <a:gd name="T0" fmla="*/ 18 w 118"/>
                <a:gd name="T1" fmla="*/ 4 h 4"/>
                <a:gd name="T2" fmla="*/ 0 w 118"/>
                <a:gd name="T3" fmla="*/ 4 h 4"/>
                <a:gd name="T4" fmla="*/ 0 w 118"/>
                <a:gd name="T5" fmla="*/ 0 h 4"/>
                <a:gd name="T6" fmla="*/ 18 w 118"/>
                <a:gd name="T7" fmla="*/ 0 h 4"/>
                <a:gd name="T8" fmla="*/ 18 w 118"/>
                <a:gd name="T9" fmla="*/ 4 h 4"/>
                <a:gd name="T10" fmla="*/ 52 w 118"/>
                <a:gd name="T11" fmla="*/ 4 h 4"/>
                <a:gd name="T12" fmla="*/ 32 w 118"/>
                <a:gd name="T13" fmla="*/ 4 h 4"/>
                <a:gd name="T14" fmla="*/ 32 w 118"/>
                <a:gd name="T15" fmla="*/ 0 h 4"/>
                <a:gd name="T16" fmla="*/ 52 w 118"/>
                <a:gd name="T17" fmla="*/ 0 h 4"/>
                <a:gd name="T18" fmla="*/ 52 w 118"/>
                <a:gd name="T19" fmla="*/ 4 h 4"/>
                <a:gd name="T20" fmla="*/ 84 w 118"/>
                <a:gd name="T21" fmla="*/ 4 h 4"/>
                <a:gd name="T22" fmla="*/ 66 w 118"/>
                <a:gd name="T23" fmla="*/ 4 h 4"/>
                <a:gd name="T24" fmla="*/ 66 w 118"/>
                <a:gd name="T25" fmla="*/ 0 h 4"/>
                <a:gd name="T26" fmla="*/ 84 w 118"/>
                <a:gd name="T27" fmla="*/ 0 h 4"/>
                <a:gd name="T28" fmla="*/ 84 w 118"/>
                <a:gd name="T29" fmla="*/ 4 h 4"/>
                <a:gd name="T30" fmla="*/ 118 w 118"/>
                <a:gd name="T31" fmla="*/ 4 h 4"/>
                <a:gd name="T32" fmla="*/ 100 w 118"/>
                <a:gd name="T33" fmla="*/ 4 h 4"/>
                <a:gd name="T34" fmla="*/ 100 w 118"/>
                <a:gd name="T35" fmla="*/ 0 h 4"/>
                <a:gd name="T36" fmla="*/ 118 w 118"/>
                <a:gd name="T37" fmla="*/ 0 h 4"/>
                <a:gd name="T38" fmla="*/ 118 w 118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4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4" y="0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Freeform 123"/>
            <p:cNvSpPr>
              <a:spLocks noEditPoints="1"/>
            </p:cNvSpPr>
            <p:nvPr/>
          </p:nvSpPr>
          <p:spPr bwMode="auto">
            <a:xfrm>
              <a:off x="6011863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4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4 w 120"/>
                <a:gd name="T17" fmla="*/ 0 h 4"/>
                <a:gd name="T18" fmla="*/ 54 w 120"/>
                <a:gd name="T19" fmla="*/ 4 h 4"/>
                <a:gd name="T20" fmla="*/ 86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2 w 120"/>
                <a:gd name="T33" fmla="*/ 4 h 4"/>
                <a:gd name="T34" fmla="*/ 102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Freeform 124"/>
            <p:cNvSpPr>
              <a:spLocks noEditPoints="1"/>
            </p:cNvSpPr>
            <p:nvPr/>
          </p:nvSpPr>
          <p:spPr bwMode="auto">
            <a:xfrm>
              <a:off x="5799138" y="2898775"/>
              <a:ext cx="193675" cy="6350"/>
            </a:xfrm>
            <a:custGeom>
              <a:avLst/>
              <a:gdLst>
                <a:gd name="T0" fmla="*/ 20 w 122"/>
                <a:gd name="T1" fmla="*/ 4 h 4"/>
                <a:gd name="T2" fmla="*/ 0 w 122"/>
                <a:gd name="T3" fmla="*/ 4 h 4"/>
                <a:gd name="T4" fmla="*/ 0 w 122"/>
                <a:gd name="T5" fmla="*/ 0 h 4"/>
                <a:gd name="T6" fmla="*/ 20 w 122"/>
                <a:gd name="T7" fmla="*/ 0 h 4"/>
                <a:gd name="T8" fmla="*/ 20 w 122"/>
                <a:gd name="T9" fmla="*/ 4 h 4"/>
                <a:gd name="T10" fmla="*/ 52 w 122"/>
                <a:gd name="T11" fmla="*/ 4 h 4"/>
                <a:gd name="T12" fmla="*/ 34 w 122"/>
                <a:gd name="T13" fmla="*/ 4 h 4"/>
                <a:gd name="T14" fmla="*/ 34 w 122"/>
                <a:gd name="T15" fmla="*/ 0 h 4"/>
                <a:gd name="T16" fmla="*/ 52 w 122"/>
                <a:gd name="T17" fmla="*/ 0 h 4"/>
                <a:gd name="T18" fmla="*/ 52 w 122"/>
                <a:gd name="T19" fmla="*/ 4 h 4"/>
                <a:gd name="T20" fmla="*/ 86 w 122"/>
                <a:gd name="T21" fmla="*/ 4 h 4"/>
                <a:gd name="T22" fmla="*/ 68 w 122"/>
                <a:gd name="T23" fmla="*/ 4 h 4"/>
                <a:gd name="T24" fmla="*/ 68 w 122"/>
                <a:gd name="T25" fmla="*/ 0 h 4"/>
                <a:gd name="T26" fmla="*/ 86 w 122"/>
                <a:gd name="T27" fmla="*/ 0 h 4"/>
                <a:gd name="T28" fmla="*/ 86 w 122"/>
                <a:gd name="T29" fmla="*/ 4 h 4"/>
                <a:gd name="T30" fmla="*/ 122 w 122"/>
                <a:gd name="T31" fmla="*/ 4 h 4"/>
                <a:gd name="T32" fmla="*/ 102 w 122"/>
                <a:gd name="T33" fmla="*/ 4 h 4"/>
                <a:gd name="T34" fmla="*/ 102 w 122"/>
                <a:gd name="T35" fmla="*/ 0 h 4"/>
                <a:gd name="T36" fmla="*/ 122 w 122"/>
                <a:gd name="T37" fmla="*/ 0 h 4"/>
                <a:gd name="T38" fmla="*/ 122 w 122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2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Freeform 125"/>
            <p:cNvSpPr>
              <a:spLocks noEditPoints="1"/>
            </p:cNvSpPr>
            <p:nvPr/>
          </p:nvSpPr>
          <p:spPr bwMode="auto">
            <a:xfrm>
              <a:off x="5586413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6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2 w 120"/>
                <a:gd name="T33" fmla="*/ 4 h 4"/>
                <a:gd name="T34" fmla="*/ 102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Freeform 126"/>
            <p:cNvSpPr>
              <a:spLocks noEditPoints="1"/>
            </p:cNvSpPr>
            <p:nvPr/>
          </p:nvSpPr>
          <p:spPr bwMode="auto">
            <a:xfrm>
              <a:off x="5319713" y="2898775"/>
              <a:ext cx="244475" cy="6350"/>
            </a:xfrm>
            <a:custGeom>
              <a:avLst/>
              <a:gdLst>
                <a:gd name="T0" fmla="*/ 20 w 154"/>
                <a:gd name="T1" fmla="*/ 4 h 4"/>
                <a:gd name="T2" fmla="*/ 0 w 154"/>
                <a:gd name="T3" fmla="*/ 4 h 4"/>
                <a:gd name="T4" fmla="*/ 0 w 154"/>
                <a:gd name="T5" fmla="*/ 0 h 4"/>
                <a:gd name="T6" fmla="*/ 20 w 154"/>
                <a:gd name="T7" fmla="*/ 0 h 4"/>
                <a:gd name="T8" fmla="*/ 20 w 154"/>
                <a:gd name="T9" fmla="*/ 4 h 4"/>
                <a:gd name="T10" fmla="*/ 52 w 154"/>
                <a:gd name="T11" fmla="*/ 4 h 4"/>
                <a:gd name="T12" fmla="*/ 34 w 154"/>
                <a:gd name="T13" fmla="*/ 4 h 4"/>
                <a:gd name="T14" fmla="*/ 34 w 154"/>
                <a:gd name="T15" fmla="*/ 0 h 4"/>
                <a:gd name="T16" fmla="*/ 52 w 154"/>
                <a:gd name="T17" fmla="*/ 0 h 4"/>
                <a:gd name="T18" fmla="*/ 52 w 154"/>
                <a:gd name="T19" fmla="*/ 4 h 4"/>
                <a:gd name="T20" fmla="*/ 86 w 154"/>
                <a:gd name="T21" fmla="*/ 4 h 4"/>
                <a:gd name="T22" fmla="*/ 68 w 154"/>
                <a:gd name="T23" fmla="*/ 4 h 4"/>
                <a:gd name="T24" fmla="*/ 68 w 154"/>
                <a:gd name="T25" fmla="*/ 0 h 4"/>
                <a:gd name="T26" fmla="*/ 86 w 154"/>
                <a:gd name="T27" fmla="*/ 0 h 4"/>
                <a:gd name="T28" fmla="*/ 86 w 154"/>
                <a:gd name="T29" fmla="*/ 4 h 4"/>
                <a:gd name="T30" fmla="*/ 122 w 154"/>
                <a:gd name="T31" fmla="*/ 4 h 4"/>
                <a:gd name="T32" fmla="*/ 102 w 154"/>
                <a:gd name="T33" fmla="*/ 4 h 4"/>
                <a:gd name="T34" fmla="*/ 102 w 154"/>
                <a:gd name="T35" fmla="*/ 0 h 4"/>
                <a:gd name="T36" fmla="*/ 122 w 154"/>
                <a:gd name="T37" fmla="*/ 0 h 4"/>
                <a:gd name="T38" fmla="*/ 122 w 154"/>
                <a:gd name="T39" fmla="*/ 4 h 4"/>
                <a:gd name="T40" fmla="*/ 154 w 154"/>
                <a:gd name="T41" fmla="*/ 4 h 4"/>
                <a:gd name="T42" fmla="*/ 134 w 154"/>
                <a:gd name="T43" fmla="*/ 4 h 4"/>
                <a:gd name="T44" fmla="*/ 134 w 154"/>
                <a:gd name="T45" fmla="*/ 0 h 4"/>
                <a:gd name="T46" fmla="*/ 154 w 154"/>
                <a:gd name="T47" fmla="*/ 0 h 4"/>
                <a:gd name="T48" fmla="*/ 154 w 154"/>
                <a:gd name="T4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2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4"/>
                  </a:lnTo>
                  <a:close/>
                  <a:moveTo>
                    <a:pt x="154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Freeform 127"/>
            <p:cNvSpPr>
              <a:spLocks noEditPoints="1"/>
            </p:cNvSpPr>
            <p:nvPr/>
          </p:nvSpPr>
          <p:spPr bwMode="auto">
            <a:xfrm>
              <a:off x="5106988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8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8 w 120"/>
                <a:gd name="T27" fmla="*/ 0 h 4"/>
                <a:gd name="T28" fmla="*/ 88 w 120"/>
                <a:gd name="T29" fmla="*/ 4 h 4"/>
                <a:gd name="T30" fmla="*/ 120 w 120"/>
                <a:gd name="T31" fmla="*/ 4 h 4"/>
                <a:gd name="T32" fmla="*/ 102 w 120"/>
                <a:gd name="T33" fmla="*/ 4 h 4"/>
                <a:gd name="T34" fmla="*/ 102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8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4"/>
                  </a:lnTo>
                  <a:close/>
                  <a:moveTo>
                    <a:pt x="120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Freeform 128"/>
            <p:cNvSpPr>
              <a:spLocks noEditPoints="1"/>
            </p:cNvSpPr>
            <p:nvPr/>
          </p:nvSpPr>
          <p:spPr bwMode="auto">
            <a:xfrm>
              <a:off x="4894263" y="2898775"/>
              <a:ext cx="190500" cy="6350"/>
            </a:xfrm>
            <a:custGeom>
              <a:avLst/>
              <a:gdLst>
                <a:gd name="T0" fmla="*/ 18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8 w 120"/>
                <a:gd name="T7" fmla="*/ 0 h 4"/>
                <a:gd name="T8" fmla="*/ 18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6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Freeform 129"/>
            <p:cNvSpPr>
              <a:spLocks noEditPoints="1"/>
            </p:cNvSpPr>
            <p:nvPr/>
          </p:nvSpPr>
          <p:spPr bwMode="auto">
            <a:xfrm>
              <a:off x="4681538" y="2898775"/>
              <a:ext cx="190500" cy="6350"/>
            </a:xfrm>
            <a:custGeom>
              <a:avLst/>
              <a:gdLst>
                <a:gd name="T0" fmla="*/ 18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8 w 120"/>
                <a:gd name="T7" fmla="*/ 0 h 4"/>
                <a:gd name="T8" fmla="*/ 18 w 120"/>
                <a:gd name="T9" fmla="*/ 4 h 4"/>
                <a:gd name="T10" fmla="*/ 54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4 w 120"/>
                <a:gd name="T17" fmla="*/ 0 h 4"/>
                <a:gd name="T18" fmla="*/ 54 w 120"/>
                <a:gd name="T19" fmla="*/ 4 h 4"/>
                <a:gd name="T20" fmla="*/ 86 w 120"/>
                <a:gd name="T21" fmla="*/ 4 h 4"/>
                <a:gd name="T22" fmla="*/ 66 w 120"/>
                <a:gd name="T23" fmla="*/ 4 h 4"/>
                <a:gd name="T24" fmla="*/ 66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Freeform 130"/>
            <p:cNvSpPr>
              <a:spLocks noEditPoints="1"/>
            </p:cNvSpPr>
            <p:nvPr/>
          </p:nvSpPr>
          <p:spPr bwMode="auto">
            <a:xfrm>
              <a:off x="4468813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6 w 120"/>
                <a:gd name="T21" fmla="*/ 4 h 4"/>
                <a:gd name="T22" fmla="*/ 66 w 120"/>
                <a:gd name="T23" fmla="*/ 4 h 4"/>
                <a:gd name="T24" fmla="*/ 66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Freeform 131"/>
            <p:cNvSpPr>
              <a:spLocks noEditPoints="1"/>
            </p:cNvSpPr>
            <p:nvPr/>
          </p:nvSpPr>
          <p:spPr bwMode="auto">
            <a:xfrm>
              <a:off x="4256088" y="2898775"/>
              <a:ext cx="187325" cy="6350"/>
            </a:xfrm>
            <a:custGeom>
              <a:avLst/>
              <a:gdLst>
                <a:gd name="T0" fmla="*/ 20 w 118"/>
                <a:gd name="T1" fmla="*/ 4 h 4"/>
                <a:gd name="T2" fmla="*/ 0 w 118"/>
                <a:gd name="T3" fmla="*/ 4 h 4"/>
                <a:gd name="T4" fmla="*/ 0 w 118"/>
                <a:gd name="T5" fmla="*/ 0 h 4"/>
                <a:gd name="T6" fmla="*/ 20 w 118"/>
                <a:gd name="T7" fmla="*/ 0 h 4"/>
                <a:gd name="T8" fmla="*/ 20 w 118"/>
                <a:gd name="T9" fmla="*/ 4 h 4"/>
                <a:gd name="T10" fmla="*/ 52 w 118"/>
                <a:gd name="T11" fmla="*/ 4 h 4"/>
                <a:gd name="T12" fmla="*/ 32 w 118"/>
                <a:gd name="T13" fmla="*/ 4 h 4"/>
                <a:gd name="T14" fmla="*/ 32 w 118"/>
                <a:gd name="T15" fmla="*/ 0 h 4"/>
                <a:gd name="T16" fmla="*/ 52 w 118"/>
                <a:gd name="T17" fmla="*/ 0 h 4"/>
                <a:gd name="T18" fmla="*/ 52 w 118"/>
                <a:gd name="T19" fmla="*/ 4 h 4"/>
                <a:gd name="T20" fmla="*/ 86 w 118"/>
                <a:gd name="T21" fmla="*/ 4 h 4"/>
                <a:gd name="T22" fmla="*/ 66 w 118"/>
                <a:gd name="T23" fmla="*/ 4 h 4"/>
                <a:gd name="T24" fmla="*/ 66 w 118"/>
                <a:gd name="T25" fmla="*/ 0 h 4"/>
                <a:gd name="T26" fmla="*/ 86 w 118"/>
                <a:gd name="T27" fmla="*/ 0 h 4"/>
                <a:gd name="T28" fmla="*/ 86 w 118"/>
                <a:gd name="T29" fmla="*/ 4 h 4"/>
                <a:gd name="T30" fmla="*/ 118 w 118"/>
                <a:gd name="T31" fmla="*/ 4 h 4"/>
                <a:gd name="T32" fmla="*/ 100 w 118"/>
                <a:gd name="T33" fmla="*/ 4 h 4"/>
                <a:gd name="T34" fmla="*/ 100 w 118"/>
                <a:gd name="T35" fmla="*/ 0 h 4"/>
                <a:gd name="T36" fmla="*/ 118 w 118"/>
                <a:gd name="T37" fmla="*/ 0 h 4"/>
                <a:gd name="T38" fmla="*/ 118 w 118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18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Freeform 132"/>
            <p:cNvSpPr>
              <a:spLocks noEditPoints="1"/>
            </p:cNvSpPr>
            <p:nvPr/>
          </p:nvSpPr>
          <p:spPr bwMode="auto">
            <a:xfrm>
              <a:off x="4043363" y="2898775"/>
              <a:ext cx="187325" cy="6350"/>
            </a:xfrm>
            <a:custGeom>
              <a:avLst/>
              <a:gdLst>
                <a:gd name="T0" fmla="*/ 18 w 118"/>
                <a:gd name="T1" fmla="*/ 4 h 4"/>
                <a:gd name="T2" fmla="*/ 0 w 118"/>
                <a:gd name="T3" fmla="*/ 4 h 4"/>
                <a:gd name="T4" fmla="*/ 0 w 118"/>
                <a:gd name="T5" fmla="*/ 0 h 4"/>
                <a:gd name="T6" fmla="*/ 18 w 118"/>
                <a:gd name="T7" fmla="*/ 0 h 4"/>
                <a:gd name="T8" fmla="*/ 18 w 118"/>
                <a:gd name="T9" fmla="*/ 4 h 4"/>
                <a:gd name="T10" fmla="*/ 52 w 118"/>
                <a:gd name="T11" fmla="*/ 4 h 4"/>
                <a:gd name="T12" fmla="*/ 32 w 118"/>
                <a:gd name="T13" fmla="*/ 4 h 4"/>
                <a:gd name="T14" fmla="*/ 32 w 118"/>
                <a:gd name="T15" fmla="*/ 0 h 4"/>
                <a:gd name="T16" fmla="*/ 52 w 118"/>
                <a:gd name="T17" fmla="*/ 0 h 4"/>
                <a:gd name="T18" fmla="*/ 52 w 118"/>
                <a:gd name="T19" fmla="*/ 4 h 4"/>
                <a:gd name="T20" fmla="*/ 84 w 118"/>
                <a:gd name="T21" fmla="*/ 4 h 4"/>
                <a:gd name="T22" fmla="*/ 66 w 118"/>
                <a:gd name="T23" fmla="*/ 4 h 4"/>
                <a:gd name="T24" fmla="*/ 66 w 118"/>
                <a:gd name="T25" fmla="*/ 0 h 4"/>
                <a:gd name="T26" fmla="*/ 84 w 118"/>
                <a:gd name="T27" fmla="*/ 0 h 4"/>
                <a:gd name="T28" fmla="*/ 84 w 118"/>
                <a:gd name="T29" fmla="*/ 4 h 4"/>
                <a:gd name="T30" fmla="*/ 118 w 118"/>
                <a:gd name="T31" fmla="*/ 4 h 4"/>
                <a:gd name="T32" fmla="*/ 100 w 118"/>
                <a:gd name="T33" fmla="*/ 4 h 4"/>
                <a:gd name="T34" fmla="*/ 100 w 118"/>
                <a:gd name="T35" fmla="*/ 0 h 4"/>
                <a:gd name="T36" fmla="*/ 118 w 118"/>
                <a:gd name="T37" fmla="*/ 0 h 4"/>
                <a:gd name="T38" fmla="*/ 118 w 118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4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4" y="0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Freeform 133"/>
            <p:cNvSpPr>
              <a:spLocks noEditPoints="1"/>
            </p:cNvSpPr>
            <p:nvPr/>
          </p:nvSpPr>
          <p:spPr bwMode="auto">
            <a:xfrm>
              <a:off x="3827463" y="2898775"/>
              <a:ext cx="193675" cy="6350"/>
            </a:xfrm>
            <a:custGeom>
              <a:avLst/>
              <a:gdLst>
                <a:gd name="T0" fmla="*/ 20 w 122"/>
                <a:gd name="T1" fmla="*/ 4 h 4"/>
                <a:gd name="T2" fmla="*/ 0 w 122"/>
                <a:gd name="T3" fmla="*/ 4 h 4"/>
                <a:gd name="T4" fmla="*/ 0 w 122"/>
                <a:gd name="T5" fmla="*/ 0 h 4"/>
                <a:gd name="T6" fmla="*/ 20 w 122"/>
                <a:gd name="T7" fmla="*/ 0 h 4"/>
                <a:gd name="T8" fmla="*/ 20 w 122"/>
                <a:gd name="T9" fmla="*/ 4 h 4"/>
                <a:gd name="T10" fmla="*/ 54 w 122"/>
                <a:gd name="T11" fmla="*/ 4 h 4"/>
                <a:gd name="T12" fmla="*/ 34 w 122"/>
                <a:gd name="T13" fmla="*/ 4 h 4"/>
                <a:gd name="T14" fmla="*/ 34 w 122"/>
                <a:gd name="T15" fmla="*/ 0 h 4"/>
                <a:gd name="T16" fmla="*/ 54 w 122"/>
                <a:gd name="T17" fmla="*/ 0 h 4"/>
                <a:gd name="T18" fmla="*/ 54 w 122"/>
                <a:gd name="T19" fmla="*/ 4 h 4"/>
                <a:gd name="T20" fmla="*/ 86 w 122"/>
                <a:gd name="T21" fmla="*/ 4 h 4"/>
                <a:gd name="T22" fmla="*/ 68 w 122"/>
                <a:gd name="T23" fmla="*/ 4 h 4"/>
                <a:gd name="T24" fmla="*/ 68 w 122"/>
                <a:gd name="T25" fmla="*/ 0 h 4"/>
                <a:gd name="T26" fmla="*/ 86 w 122"/>
                <a:gd name="T27" fmla="*/ 0 h 4"/>
                <a:gd name="T28" fmla="*/ 86 w 122"/>
                <a:gd name="T29" fmla="*/ 4 h 4"/>
                <a:gd name="T30" fmla="*/ 122 w 122"/>
                <a:gd name="T31" fmla="*/ 4 h 4"/>
                <a:gd name="T32" fmla="*/ 102 w 122"/>
                <a:gd name="T33" fmla="*/ 4 h 4"/>
                <a:gd name="T34" fmla="*/ 102 w 122"/>
                <a:gd name="T35" fmla="*/ 0 h 4"/>
                <a:gd name="T36" fmla="*/ 122 w 122"/>
                <a:gd name="T37" fmla="*/ 0 h 4"/>
                <a:gd name="T38" fmla="*/ 122 w 122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2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Freeform 134"/>
            <p:cNvSpPr>
              <a:spLocks noEditPoints="1"/>
            </p:cNvSpPr>
            <p:nvPr/>
          </p:nvSpPr>
          <p:spPr bwMode="auto">
            <a:xfrm>
              <a:off x="3563938" y="2898775"/>
              <a:ext cx="244475" cy="6350"/>
            </a:xfrm>
            <a:custGeom>
              <a:avLst/>
              <a:gdLst>
                <a:gd name="T0" fmla="*/ 18 w 154"/>
                <a:gd name="T1" fmla="*/ 4 h 4"/>
                <a:gd name="T2" fmla="*/ 0 w 154"/>
                <a:gd name="T3" fmla="*/ 4 h 4"/>
                <a:gd name="T4" fmla="*/ 0 w 154"/>
                <a:gd name="T5" fmla="*/ 0 h 4"/>
                <a:gd name="T6" fmla="*/ 18 w 154"/>
                <a:gd name="T7" fmla="*/ 0 h 4"/>
                <a:gd name="T8" fmla="*/ 18 w 154"/>
                <a:gd name="T9" fmla="*/ 4 h 4"/>
                <a:gd name="T10" fmla="*/ 52 w 154"/>
                <a:gd name="T11" fmla="*/ 4 h 4"/>
                <a:gd name="T12" fmla="*/ 32 w 154"/>
                <a:gd name="T13" fmla="*/ 4 h 4"/>
                <a:gd name="T14" fmla="*/ 32 w 154"/>
                <a:gd name="T15" fmla="*/ 0 h 4"/>
                <a:gd name="T16" fmla="*/ 52 w 154"/>
                <a:gd name="T17" fmla="*/ 0 h 4"/>
                <a:gd name="T18" fmla="*/ 52 w 154"/>
                <a:gd name="T19" fmla="*/ 4 h 4"/>
                <a:gd name="T20" fmla="*/ 84 w 154"/>
                <a:gd name="T21" fmla="*/ 4 h 4"/>
                <a:gd name="T22" fmla="*/ 66 w 154"/>
                <a:gd name="T23" fmla="*/ 4 h 4"/>
                <a:gd name="T24" fmla="*/ 66 w 154"/>
                <a:gd name="T25" fmla="*/ 0 h 4"/>
                <a:gd name="T26" fmla="*/ 84 w 154"/>
                <a:gd name="T27" fmla="*/ 0 h 4"/>
                <a:gd name="T28" fmla="*/ 84 w 154"/>
                <a:gd name="T29" fmla="*/ 4 h 4"/>
                <a:gd name="T30" fmla="*/ 118 w 154"/>
                <a:gd name="T31" fmla="*/ 4 h 4"/>
                <a:gd name="T32" fmla="*/ 100 w 154"/>
                <a:gd name="T33" fmla="*/ 4 h 4"/>
                <a:gd name="T34" fmla="*/ 100 w 154"/>
                <a:gd name="T35" fmla="*/ 0 h 4"/>
                <a:gd name="T36" fmla="*/ 118 w 154"/>
                <a:gd name="T37" fmla="*/ 0 h 4"/>
                <a:gd name="T38" fmla="*/ 118 w 154"/>
                <a:gd name="T39" fmla="*/ 4 h 4"/>
                <a:gd name="T40" fmla="*/ 154 w 154"/>
                <a:gd name="T41" fmla="*/ 4 h 4"/>
                <a:gd name="T42" fmla="*/ 134 w 154"/>
                <a:gd name="T43" fmla="*/ 4 h 4"/>
                <a:gd name="T44" fmla="*/ 134 w 154"/>
                <a:gd name="T45" fmla="*/ 0 h 4"/>
                <a:gd name="T46" fmla="*/ 154 w 154"/>
                <a:gd name="T47" fmla="*/ 0 h 4"/>
                <a:gd name="T48" fmla="*/ 154 w 154"/>
                <a:gd name="T4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4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4" y="0"/>
                  </a:lnTo>
                  <a:lnTo>
                    <a:pt x="84" y="4"/>
                  </a:lnTo>
                  <a:close/>
                  <a:moveTo>
                    <a:pt x="118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18" y="0"/>
                  </a:lnTo>
                  <a:lnTo>
                    <a:pt x="118" y="4"/>
                  </a:lnTo>
                  <a:close/>
                  <a:moveTo>
                    <a:pt x="154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Freeform 135"/>
            <p:cNvSpPr>
              <a:spLocks noEditPoints="1"/>
            </p:cNvSpPr>
            <p:nvPr/>
          </p:nvSpPr>
          <p:spPr bwMode="auto">
            <a:xfrm>
              <a:off x="3348038" y="2898775"/>
              <a:ext cx="193675" cy="6350"/>
            </a:xfrm>
            <a:custGeom>
              <a:avLst/>
              <a:gdLst>
                <a:gd name="T0" fmla="*/ 20 w 122"/>
                <a:gd name="T1" fmla="*/ 4 h 4"/>
                <a:gd name="T2" fmla="*/ 0 w 122"/>
                <a:gd name="T3" fmla="*/ 4 h 4"/>
                <a:gd name="T4" fmla="*/ 0 w 122"/>
                <a:gd name="T5" fmla="*/ 0 h 4"/>
                <a:gd name="T6" fmla="*/ 20 w 122"/>
                <a:gd name="T7" fmla="*/ 0 h 4"/>
                <a:gd name="T8" fmla="*/ 20 w 122"/>
                <a:gd name="T9" fmla="*/ 4 h 4"/>
                <a:gd name="T10" fmla="*/ 54 w 122"/>
                <a:gd name="T11" fmla="*/ 4 h 4"/>
                <a:gd name="T12" fmla="*/ 34 w 122"/>
                <a:gd name="T13" fmla="*/ 4 h 4"/>
                <a:gd name="T14" fmla="*/ 34 w 122"/>
                <a:gd name="T15" fmla="*/ 0 h 4"/>
                <a:gd name="T16" fmla="*/ 54 w 122"/>
                <a:gd name="T17" fmla="*/ 0 h 4"/>
                <a:gd name="T18" fmla="*/ 54 w 122"/>
                <a:gd name="T19" fmla="*/ 4 h 4"/>
                <a:gd name="T20" fmla="*/ 86 w 122"/>
                <a:gd name="T21" fmla="*/ 4 h 4"/>
                <a:gd name="T22" fmla="*/ 68 w 122"/>
                <a:gd name="T23" fmla="*/ 4 h 4"/>
                <a:gd name="T24" fmla="*/ 68 w 122"/>
                <a:gd name="T25" fmla="*/ 0 h 4"/>
                <a:gd name="T26" fmla="*/ 86 w 122"/>
                <a:gd name="T27" fmla="*/ 0 h 4"/>
                <a:gd name="T28" fmla="*/ 86 w 122"/>
                <a:gd name="T29" fmla="*/ 4 h 4"/>
                <a:gd name="T30" fmla="*/ 122 w 122"/>
                <a:gd name="T31" fmla="*/ 4 h 4"/>
                <a:gd name="T32" fmla="*/ 102 w 122"/>
                <a:gd name="T33" fmla="*/ 4 h 4"/>
                <a:gd name="T34" fmla="*/ 102 w 122"/>
                <a:gd name="T35" fmla="*/ 0 h 4"/>
                <a:gd name="T36" fmla="*/ 122 w 122"/>
                <a:gd name="T37" fmla="*/ 0 h 4"/>
                <a:gd name="T38" fmla="*/ 122 w 122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2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Freeform 136"/>
            <p:cNvSpPr>
              <a:spLocks noEditPoints="1"/>
            </p:cNvSpPr>
            <p:nvPr/>
          </p:nvSpPr>
          <p:spPr bwMode="auto">
            <a:xfrm>
              <a:off x="3135313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8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8 w 120"/>
                <a:gd name="T27" fmla="*/ 0 h 4"/>
                <a:gd name="T28" fmla="*/ 88 w 120"/>
                <a:gd name="T29" fmla="*/ 4 h 4"/>
                <a:gd name="T30" fmla="*/ 120 w 120"/>
                <a:gd name="T31" fmla="*/ 4 h 4"/>
                <a:gd name="T32" fmla="*/ 102 w 120"/>
                <a:gd name="T33" fmla="*/ 4 h 4"/>
                <a:gd name="T34" fmla="*/ 102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8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4"/>
                  </a:lnTo>
                  <a:close/>
                  <a:moveTo>
                    <a:pt x="120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Freeform 137"/>
            <p:cNvSpPr>
              <a:spLocks noEditPoints="1"/>
            </p:cNvSpPr>
            <p:nvPr/>
          </p:nvSpPr>
          <p:spPr bwMode="auto">
            <a:xfrm>
              <a:off x="2922588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2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2 w 120"/>
                <a:gd name="T17" fmla="*/ 0 h 4"/>
                <a:gd name="T18" fmla="*/ 52 w 120"/>
                <a:gd name="T19" fmla="*/ 4 h 4"/>
                <a:gd name="T20" fmla="*/ 88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8 w 120"/>
                <a:gd name="T27" fmla="*/ 0 h 4"/>
                <a:gd name="T28" fmla="*/ 88 w 120"/>
                <a:gd name="T29" fmla="*/ 4 h 4"/>
                <a:gd name="T30" fmla="*/ 120 w 120"/>
                <a:gd name="T31" fmla="*/ 4 h 4"/>
                <a:gd name="T32" fmla="*/ 102 w 120"/>
                <a:gd name="T33" fmla="*/ 4 h 4"/>
                <a:gd name="T34" fmla="*/ 102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8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4"/>
                  </a:lnTo>
                  <a:close/>
                  <a:moveTo>
                    <a:pt x="120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Freeform 138"/>
            <p:cNvSpPr>
              <a:spLocks noEditPoints="1"/>
            </p:cNvSpPr>
            <p:nvPr/>
          </p:nvSpPr>
          <p:spPr bwMode="auto">
            <a:xfrm>
              <a:off x="2709863" y="2898775"/>
              <a:ext cx="190500" cy="6350"/>
            </a:xfrm>
            <a:custGeom>
              <a:avLst/>
              <a:gdLst>
                <a:gd name="T0" fmla="*/ 18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18 w 120"/>
                <a:gd name="T7" fmla="*/ 0 h 4"/>
                <a:gd name="T8" fmla="*/ 18 w 120"/>
                <a:gd name="T9" fmla="*/ 4 h 4"/>
                <a:gd name="T10" fmla="*/ 54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4 w 120"/>
                <a:gd name="T17" fmla="*/ 0 h 4"/>
                <a:gd name="T18" fmla="*/ 54 w 120"/>
                <a:gd name="T19" fmla="*/ 4 h 4"/>
                <a:gd name="T20" fmla="*/ 86 w 120"/>
                <a:gd name="T21" fmla="*/ 4 h 4"/>
                <a:gd name="T22" fmla="*/ 68 w 120"/>
                <a:gd name="T23" fmla="*/ 4 h 4"/>
                <a:gd name="T24" fmla="*/ 68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8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Freeform 139"/>
            <p:cNvSpPr>
              <a:spLocks noEditPoints="1"/>
            </p:cNvSpPr>
            <p:nvPr/>
          </p:nvSpPr>
          <p:spPr bwMode="auto">
            <a:xfrm>
              <a:off x="2497138" y="2898775"/>
              <a:ext cx="190500" cy="6350"/>
            </a:xfrm>
            <a:custGeom>
              <a:avLst/>
              <a:gdLst>
                <a:gd name="T0" fmla="*/ 20 w 120"/>
                <a:gd name="T1" fmla="*/ 4 h 4"/>
                <a:gd name="T2" fmla="*/ 0 w 120"/>
                <a:gd name="T3" fmla="*/ 4 h 4"/>
                <a:gd name="T4" fmla="*/ 0 w 120"/>
                <a:gd name="T5" fmla="*/ 0 h 4"/>
                <a:gd name="T6" fmla="*/ 20 w 120"/>
                <a:gd name="T7" fmla="*/ 0 h 4"/>
                <a:gd name="T8" fmla="*/ 20 w 120"/>
                <a:gd name="T9" fmla="*/ 4 h 4"/>
                <a:gd name="T10" fmla="*/ 54 w 120"/>
                <a:gd name="T11" fmla="*/ 4 h 4"/>
                <a:gd name="T12" fmla="*/ 34 w 120"/>
                <a:gd name="T13" fmla="*/ 4 h 4"/>
                <a:gd name="T14" fmla="*/ 34 w 120"/>
                <a:gd name="T15" fmla="*/ 0 h 4"/>
                <a:gd name="T16" fmla="*/ 54 w 120"/>
                <a:gd name="T17" fmla="*/ 0 h 4"/>
                <a:gd name="T18" fmla="*/ 54 w 120"/>
                <a:gd name="T19" fmla="*/ 4 h 4"/>
                <a:gd name="T20" fmla="*/ 86 w 120"/>
                <a:gd name="T21" fmla="*/ 4 h 4"/>
                <a:gd name="T22" fmla="*/ 66 w 120"/>
                <a:gd name="T23" fmla="*/ 4 h 4"/>
                <a:gd name="T24" fmla="*/ 66 w 120"/>
                <a:gd name="T25" fmla="*/ 0 h 4"/>
                <a:gd name="T26" fmla="*/ 86 w 120"/>
                <a:gd name="T27" fmla="*/ 0 h 4"/>
                <a:gd name="T28" fmla="*/ 86 w 120"/>
                <a:gd name="T29" fmla="*/ 4 h 4"/>
                <a:gd name="T30" fmla="*/ 120 w 120"/>
                <a:gd name="T31" fmla="*/ 4 h 4"/>
                <a:gd name="T32" fmla="*/ 100 w 120"/>
                <a:gd name="T33" fmla="*/ 4 h 4"/>
                <a:gd name="T34" fmla="*/ 100 w 120"/>
                <a:gd name="T35" fmla="*/ 0 h 4"/>
                <a:gd name="T36" fmla="*/ 120 w 120"/>
                <a:gd name="T37" fmla="*/ 0 h 4"/>
                <a:gd name="T38" fmla="*/ 120 w 1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4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20" y="4"/>
                  </a:moveTo>
                  <a:lnTo>
                    <a:pt x="100" y="4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4" name="Freeform 140"/>
            <p:cNvSpPr>
              <a:spLocks noEditPoints="1"/>
            </p:cNvSpPr>
            <p:nvPr/>
          </p:nvSpPr>
          <p:spPr bwMode="auto">
            <a:xfrm>
              <a:off x="2455863" y="2898775"/>
              <a:ext cx="19050" cy="177800"/>
            </a:xfrm>
            <a:custGeom>
              <a:avLst/>
              <a:gdLst>
                <a:gd name="T0" fmla="*/ 6 w 12"/>
                <a:gd name="T1" fmla="*/ 94 h 112"/>
                <a:gd name="T2" fmla="*/ 6 w 12"/>
                <a:gd name="T3" fmla="*/ 112 h 112"/>
                <a:gd name="T4" fmla="*/ 0 w 12"/>
                <a:gd name="T5" fmla="*/ 112 h 112"/>
                <a:gd name="T6" fmla="*/ 0 w 12"/>
                <a:gd name="T7" fmla="*/ 94 h 112"/>
                <a:gd name="T8" fmla="*/ 6 w 12"/>
                <a:gd name="T9" fmla="*/ 94 h 112"/>
                <a:gd name="T10" fmla="*/ 6 w 12"/>
                <a:gd name="T11" fmla="*/ 60 h 112"/>
                <a:gd name="T12" fmla="*/ 6 w 12"/>
                <a:gd name="T13" fmla="*/ 80 h 112"/>
                <a:gd name="T14" fmla="*/ 0 w 12"/>
                <a:gd name="T15" fmla="*/ 80 h 112"/>
                <a:gd name="T16" fmla="*/ 0 w 12"/>
                <a:gd name="T17" fmla="*/ 60 h 112"/>
                <a:gd name="T18" fmla="*/ 6 w 12"/>
                <a:gd name="T19" fmla="*/ 60 h 112"/>
                <a:gd name="T20" fmla="*/ 6 w 12"/>
                <a:gd name="T21" fmla="*/ 28 h 112"/>
                <a:gd name="T22" fmla="*/ 6 w 12"/>
                <a:gd name="T23" fmla="*/ 46 h 112"/>
                <a:gd name="T24" fmla="*/ 0 w 12"/>
                <a:gd name="T25" fmla="*/ 46 h 112"/>
                <a:gd name="T26" fmla="*/ 0 w 12"/>
                <a:gd name="T27" fmla="*/ 28 h 112"/>
                <a:gd name="T28" fmla="*/ 6 w 12"/>
                <a:gd name="T29" fmla="*/ 28 h 112"/>
                <a:gd name="T30" fmla="*/ 12 w 12"/>
                <a:gd name="T31" fmla="*/ 4 h 112"/>
                <a:gd name="T32" fmla="*/ 2 w 12"/>
                <a:gd name="T33" fmla="*/ 4 h 112"/>
                <a:gd name="T34" fmla="*/ 6 w 12"/>
                <a:gd name="T35" fmla="*/ 2 h 112"/>
                <a:gd name="T36" fmla="*/ 6 w 12"/>
                <a:gd name="T37" fmla="*/ 12 h 112"/>
                <a:gd name="T38" fmla="*/ 0 w 12"/>
                <a:gd name="T39" fmla="*/ 12 h 112"/>
                <a:gd name="T40" fmla="*/ 0 w 12"/>
                <a:gd name="T41" fmla="*/ 0 h 112"/>
                <a:gd name="T42" fmla="*/ 12 w 12"/>
                <a:gd name="T43" fmla="*/ 0 h 112"/>
                <a:gd name="T44" fmla="*/ 12 w 12"/>
                <a:gd name="T45" fmla="*/ 4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" h="112">
                  <a:moveTo>
                    <a:pt x="6" y="94"/>
                  </a:moveTo>
                  <a:lnTo>
                    <a:pt x="6" y="112"/>
                  </a:lnTo>
                  <a:lnTo>
                    <a:pt x="0" y="112"/>
                  </a:lnTo>
                  <a:lnTo>
                    <a:pt x="0" y="94"/>
                  </a:lnTo>
                  <a:lnTo>
                    <a:pt x="6" y="94"/>
                  </a:lnTo>
                  <a:close/>
                  <a:moveTo>
                    <a:pt x="6" y="60"/>
                  </a:moveTo>
                  <a:lnTo>
                    <a:pt x="6" y="80"/>
                  </a:lnTo>
                  <a:lnTo>
                    <a:pt x="0" y="80"/>
                  </a:lnTo>
                  <a:lnTo>
                    <a:pt x="0" y="60"/>
                  </a:lnTo>
                  <a:lnTo>
                    <a:pt x="6" y="60"/>
                  </a:lnTo>
                  <a:close/>
                  <a:moveTo>
                    <a:pt x="6" y="28"/>
                  </a:moveTo>
                  <a:lnTo>
                    <a:pt x="6" y="46"/>
                  </a:lnTo>
                  <a:lnTo>
                    <a:pt x="0" y="46"/>
                  </a:lnTo>
                  <a:lnTo>
                    <a:pt x="0" y="28"/>
                  </a:lnTo>
                  <a:lnTo>
                    <a:pt x="6" y="28"/>
                  </a:lnTo>
                  <a:close/>
                  <a:moveTo>
                    <a:pt x="12" y="4"/>
                  </a:moveTo>
                  <a:lnTo>
                    <a:pt x="2" y="4"/>
                  </a:lnTo>
                  <a:lnTo>
                    <a:pt x="6" y="2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" name="Freeform 141"/>
            <p:cNvSpPr>
              <a:spLocks noEditPoints="1"/>
            </p:cNvSpPr>
            <p:nvPr/>
          </p:nvSpPr>
          <p:spPr bwMode="auto">
            <a:xfrm>
              <a:off x="2455863" y="3101975"/>
              <a:ext cx="9525" cy="190500"/>
            </a:xfrm>
            <a:custGeom>
              <a:avLst/>
              <a:gdLst>
                <a:gd name="T0" fmla="*/ 6 w 6"/>
                <a:gd name="T1" fmla="*/ 100 h 120"/>
                <a:gd name="T2" fmla="*/ 6 w 6"/>
                <a:gd name="T3" fmla="*/ 120 h 120"/>
                <a:gd name="T4" fmla="*/ 0 w 6"/>
                <a:gd name="T5" fmla="*/ 120 h 120"/>
                <a:gd name="T6" fmla="*/ 0 w 6"/>
                <a:gd name="T7" fmla="*/ 100 h 120"/>
                <a:gd name="T8" fmla="*/ 6 w 6"/>
                <a:gd name="T9" fmla="*/ 100 h 120"/>
                <a:gd name="T10" fmla="*/ 6 w 6"/>
                <a:gd name="T11" fmla="*/ 66 h 120"/>
                <a:gd name="T12" fmla="*/ 6 w 6"/>
                <a:gd name="T13" fmla="*/ 86 h 120"/>
                <a:gd name="T14" fmla="*/ 0 w 6"/>
                <a:gd name="T15" fmla="*/ 86 h 120"/>
                <a:gd name="T16" fmla="*/ 0 w 6"/>
                <a:gd name="T17" fmla="*/ 66 h 120"/>
                <a:gd name="T18" fmla="*/ 6 w 6"/>
                <a:gd name="T19" fmla="*/ 66 h 120"/>
                <a:gd name="T20" fmla="*/ 6 w 6"/>
                <a:gd name="T21" fmla="*/ 34 h 120"/>
                <a:gd name="T22" fmla="*/ 6 w 6"/>
                <a:gd name="T23" fmla="*/ 52 h 120"/>
                <a:gd name="T24" fmla="*/ 0 w 6"/>
                <a:gd name="T25" fmla="*/ 52 h 120"/>
                <a:gd name="T26" fmla="*/ 0 w 6"/>
                <a:gd name="T27" fmla="*/ 34 h 120"/>
                <a:gd name="T28" fmla="*/ 6 w 6"/>
                <a:gd name="T29" fmla="*/ 34 h 120"/>
                <a:gd name="T30" fmla="*/ 6 w 6"/>
                <a:gd name="T31" fmla="*/ 0 h 120"/>
                <a:gd name="T32" fmla="*/ 6 w 6"/>
                <a:gd name="T33" fmla="*/ 18 h 120"/>
                <a:gd name="T34" fmla="*/ 0 w 6"/>
                <a:gd name="T35" fmla="*/ 18 h 120"/>
                <a:gd name="T36" fmla="*/ 0 w 6"/>
                <a:gd name="T37" fmla="*/ 0 h 120"/>
                <a:gd name="T38" fmla="*/ 6 w 6"/>
                <a:gd name="T3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6" y="100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0"/>
                  </a:lnTo>
                  <a:lnTo>
                    <a:pt x="6" y="100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4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" name="Freeform 142"/>
            <p:cNvSpPr>
              <a:spLocks noEditPoints="1"/>
            </p:cNvSpPr>
            <p:nvPr/>
          </p:nvSpPr>
          <p:spPr bwMode="auto">
            <a:xfrm>
              <a:off x="2455863" y="3314700"/>
              <a:ext cx="9525" cy="244475"/>
            </a:xfrm>
            <a:custGeom>
              <a:avLst/>
              <a:gdLst>
                <a:gd name="T0" fmla="*/ 6 w 6"/>
                <a:gd name="T1" fmla="*/ 134 h 154"/>
                <a:gd name="T2" fmla="*/ 6 w 6"/>
                <a:gd name="T3" fmla="*/ 154 h 154"/>
                <a:gd name="T4" fmla="*/ 0 w 6"/>
                <a:gd name="T5" fmla="*/ 154 h 154"/>
                <a:gd name="T6" fmla="*/ 0 w 6"/>
                <a:gd name="T7" fmla="*/ 134 h 154"/>
                <a:gd name="T8" fmla="*/ 6 w 6"/>
                <a:gd name="T9" fmla="*/ 134 h 154"/>
                <a:gd name="T10" fmla="*/ 6 w 6"/>
                <a:gd name="T11" fmla="*/ 100 h 154"/>
                <a:gd name="T12" fmla="*/ 6 w 6"/>
                <a:gd name="T13" fmla="*/ 120 h 154"/>
                <a:gd name="T14" fmla="*/ 0 w 6"/>
                <a:gd name="T15" fmla="*/ 120 h 154"/>
                <a:gd name="T16" fmla="*/ 0 w 6"/>
                <a:gd name="T17" fmla="*/ 100 h 154"/>
                <a:gd name="T18" fmla="*/ 6 w 6"/>
                <a:gd name="T19" fmla="*/ 100 h 154"/>
                <a:gd name="T20" fmla="*/ 6 w 6"/>
                <a:gd name="T21" fmla="*/ 68 h 154"/>
                <a:gd name="T22" fmla="*/ 6 w 6"/>
                <a:gd name="T23" fmla="*/ 86 h 154"/>
                <a:gd name="T24" fmla="*/ 0 w 6"/>
                <a:gd name="T25" fmla="*/ 86 h 154"/>
                <a:gd name="T26" fmla="*/ 0 w 6"/>
                <a:gd name="T27" fmla="*/ 68 h 154"/>
                <a:gd name="T28" fmla="*/ 6 w 6"/>
                <a:gd name="T29" fmla="*/ 68 h 154"/>
                <a:gd name="T30" fmla="*/ 6 w 6"/>
                <a:gd name="T31" fmla="*/ 34 h 154"/>
                <a:gd name="T32" fmla="*/ 6 w 6"/>
                <a:gd name="T33" fmla="*/ 52 h 154"/>
                <a:gd name="T34" fmla="*/ 0 w 6"/>
                <a:gd name="T35" fmla="*/ 52 h 154"/>
                <a:gd name="T36" fmla="*/ 0 w 6"/>
                <a:gd name="T37" fmla="*/ 34 h 154"/>
                <a:gd name="T38" fmla="*/ 6 w 6"/>
                <a:gd name="T39" fmla="*/ 34 h 154"/>
                <a:gd name="T40" fmla="*/ 6 w 6"/>
                <a:gd name="T41" fmla="*/ 0 h 154"/>
                <a:gd name="T42" fmla="*/ 6 w 6"/>
                <a:gd name="T43" fmla="*/ 18 h 154"/>
                <a:gd name="T44" fmla="*/ 0 w 6"/>
                <a:gd name="T45" fmla="*/ 18 h 154"/>
                <a:gd name="T46" fmla="*/ 0 w 6"/>
                <a:gd name="T47" fmla="*/ 0 h 154"/>
                <a:gd name="T48" fmla="*/ 6 w 6"/>
                <a:gd name="T4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154">
                  <a:moveTo>
                    <a:pt x="6" y="134"/>
                  </a:moveTo>
                  <a:lnTo>
                    <a:pt x="6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6" y="134"/>
                  </a:lnTo>
                  <a:close/>
                  <a:moveTo>
                    <a:pt x="6" y="100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0"/>
                  </a:lnTo>
                  <a:lnTo>
                    <a:pt x="6" y="100"/>
                  </a:lnTo>
                  <a:close/>
                  <a:moveTo>
                    <a:pt x="6" y="68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4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7" name="Freeform 143"/>
            <p:cNvSpPr>
              <a:spLocks noEditPoints="1"/>
            </p:cNvSpPr>
            <p:nvPr/>
          </p:nvSpPr>
          <p:spPr bwMode="auto">
            <a:xfrm>
              <a:off x="2455863" y="3578225"/>
              <a:ext cx="9525" cy="193675"/>
            </a:xfrm>
            <a:custGeom>
              <a:avLst/>
              <a:gdLst>
                <a:gd name="T0" fmla="*/ 6 w 6"/>
                <a:gd name="T1" fmla="*/ 102 h 122"/>
                <a:gd name="T2" fmla="*/ 6 w 6"/>
                <a:gd name="T3" fmla="*/ 122 h 122"/>
                <a:gd name="T4" fmla="*/ 0 w 6"/>
                <a:gd name="T5" fmla="*/ 122 h 122"/>
                <a:gd name="T6" fmla="*/ 0 w 6"/>
                <a:gd name="T7" fmla="*/ 102 h 122"/>
                <a:gd name="T8" fmla="*/ 6 w 6"/>
                <a:gd name="T9" fmla="*/ 102 h 122"/>
                <a:gd name="T10" fmla="*/ 6 w 6"/>
                <a:gd name="T11" fmla="*/ 68 h 122"/>
                <a:gd name="T12" fmla="*/ 6 w 6"/>
                <a:gd name="T13" fmla="*/ 88 h 122"/>
                <a:gd name="T14" fmla="*/ 0 w 6"/>
                <a:gd name="T15" fmla="*/ 88 h 122"/>
                <a:gd name="T16" fmla="*/ 0 w 6"/>
                <a:gd name="T17" fmla="*/ 68 h 122"/>
                <a:gd name="T18" fmla="*/ 6 w 6"/>
                <a:gd name="T19" fmla="*/ 68 h 122"/>
                <a:gd name="T20" fmla="*/ 6 w 6"/>
                <a:gd name="T21" fmla="*/ 36 h 122"/>
                <a:gd name="T22" fmla="*/ 6 w 6"/>
                <a:gd name="T23" fmla="*/ 54 h 122"/>
                <a:gd name="T24" fmla="*/ 0 w 6"/>
                <a:gd name="T25" fmla="*/ 54 h 122"/>
                <a:gd name="T26" fmla="*/ 0 w 6"/>
                <a:gd name="T27" fmla="*/ 36 h 122"/>
                <a:gd name="T28" fmla="*/ 6 w 6"/>
                <a:gd name="T29" fmla="*/ 36 h 122"/>
                <a:gd name="T30" fmla="*/ 6 w 6"/>
                <a:gd name="T31" fmla="*/ 0 h 122"/>
                <a:gd name="T32" fmla="*/ 6 w 6"/>
                <a:gd name="T33" fmla="*/ 20 h 122"/>
                <a:gd name="T34" fmla="*/ 0 w 6"/>
                <a:gd name="T35" fmla="*/ 20 h 122"/>
                <a:gd name="T36" fmla="*/ 0 w 6"/>
                <a:gd name="T37" fmla="*/ 0 h 122"/>
                <a:gd name="T38" fmla="*/ 6 w 6"/>
                <a:gd name="T39" fmla="*/ 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2">
                  <a:moveTo>
                    <a:pt x="6" y="102"/>
                  </a:moveTo>
                  <a:lnTo>
                    <a:pt x="6" y="122"/>
                  </a:lnTo>
                  <a:lnTo>
                    <a:pt x="0" y="122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8"/>
                  </a:lnTo>
                  <a:lnTo>
                    <a:pt x="0" y="88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4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8" name="Freeform 144"/>
            <p:cNvSpPr>
              <a:spLocks noEditPoints="1"/>
            </p:cNvSpPr>
            <p:nvPr/>
          </p:nvSpPr>
          <p:spPr bwMode="auto">
            <a:xfrm>
              <a:off x="2455863" y="3794125"/>
              <a:ext cx="9525" cy="190500"/>
            </a:xfrm>
            <a:custGeom>
              <a:avLst/>
              <a:gdLst>
                <a:gd name="T0" fmla="*/ 6 w 6"/>
                <a:gd name="T1" fmla="*/ 100 h 120"/>
                <a:gd name="T2" fmla="*/ 6 w 6"/>
                <a:gd name="T3" fmla="*/ 120 h 120"/>
                <a:gd name="T4" fmla="*/ 0 w 6"/>
                <a:gd name="T5" fmla="*/ 120 h 120"/>
                <a:gd name="T6" fmla="*/ 0 w 6"/>
                <a:gd name="T7" fmla="*/ 100 h 120"/>
                <a:gd name="T8" fmla="*/ 6 w 6"/>
                <a:gd name="T9" fmla="*/ 100 h 120"/>
                <a:gd name="T10" fmla="*/ 6 w 6"/>
                <a:gd name="T11" fmla="*/ 68 h 120"/>
                <a:gd name="T12" fmla="*/ 6 w 6"/>
                <a:gd name="T13" fmla="*/ 86 h 120"/>
                <a:gd name="T14" fmla="*/ 0 w 6"/>
                <a:gd name="T15" fmla="*/ 86 h 120"/>
                <a:gd name="T16" fmla="*/ 0 w 6"/>
                <a:gd name="T17" fmla="*/ 68 h 120"/>
                <a:gd name="T18" fmla="*/ 6 w 6"/>
                <a:gd name="T19" fmla="*/ 68 h 120"/>
                <a:gd name="T20" fmla="*/ 6 w 6"/>
                <a:gd name="T21" fmla="*/ 34 h 120"/>
                <a:gd name="T22" fmla="*/ 6 w 6"/>
                <a:gd name="T23" fmla="*/ 52 h 120"/>
                <a:gd name="T24" fmla="*/ 0 w 6"/>
                <a:gd name="T25" fmla="*/ 52 h 120"/>
                <a:gd name="T26" fmla="*/ 0 w 6"/>
                <a:gd name="T27" fmla="*/ 34 h 120"/>
                <a:gd name="T28" fmla="*/ 6 w 6"/>
                <a:gd name="T29" fmla="*/ 34 h 120"/>
                <a:gd name="T30" fmla="*/ 6 w 6"/>
                <a:gd name="T31" fmla="*/ 0 h 120"/>
                <a:gd name="T32" fmla="*/ 6 w 6"/>
                <a:gd name="T33" fmla="*/ 18 h 120"/>
                <a:gd name="T34" fmla="*/ 0 w 6"/>
                <a:gd name="T35" fmla="*/ 18 h 120"/>
                <a:gd name="T36" fmla="*/ 0 w 6"/>
                <a:gd name="T37" fmla="*/ 0 h 120"/>
                <a:gd name="T38" fmla="*/ 6 w 6"/>
                <a:gd name="T3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6" y="100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0"/>
                  </a:lnTo>
                  <a:lnTo>
                    <a:pt x="6" y="100"/>
                  </a:lnTo>
                  <a:close/>
                  <a:moveTo>
                    <a:pt x="6" y="68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4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9" name="Freeform 145"/>
            <p:cNvSpPr>
              <a:spLocks noEditPoints="1"/>
            </p:cNvSpPr>
            <p:nvPr/>
          </p:nvSpPr>
          <p:spPr bwMode="auto">
            <a:xfrm>
              <a:off x="2455863" y="4006850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20 h 120"/>
                <a:gd name="T4" fmla="*/ 0 w 6"/>
                <a:gd name="T5" fmla="*/ 120 h 120"/>
                <a:gd name="T6" fmla="*/ 0 w 6"/>
                <a:gd name="T7" fmla="*/ 102 h 120"/>
                <a:gd name="T8" fmla="*/ 6 w 6"/>
                <a:gd name="T9" fmla="*/ 102 h 120"/>
                <a:gd name="T10" fmla="*/ 6 w 6"/>
                <a:gd name="T11" fmla="*/ 68 h 120"/>
                <a:gd name="T12" fmla="*/ 6 w 6"/>
                <a:gd name="T13" fmla="*/ 86 h 120"/>
                <a:gd name="T14" fmla="*/ 0 w 6"/>
                <a:gd name="T15" fmla="*/ 86 h 120"/>
                <a:gd name="T16" fmla="*/ 0 w 6"/>
                <a:gd name="T17" fmla="*/ 68 h 120"/>
                <a:gd name="T18" fmla="*/ 6 w 6"/>
                <a:gd name="T19" fmla="*/ 68 h 120"/>
                <a:gd name="T20" fmla="*/ 6 w 6"/>
                <a:gd name="T21" fmla="*/ 32 h 120"/>
                <a:gd name="T22" fmla="*/ 6 w 6"/>
                <a:gd name="T23" fmla="*/ 52 h 120"/>
                <a:gd name="T24" fmla="*/ 0 w 6"/>
                <a:gd name="T25" fmla="*/ 52 h 120"/>
                <a:gd name="T26" fmla="*/ 0 w 6"/>
                <a:gd name="T27" fmla="*/ 32 h 120"/>
                <a:gd name="T28" fmla="*/ 6 w 6"/>
                <a:gd name="T29" fmla="*/ 32 h 120"/>
                <a:gd name="T30" fmla="*/ 6 w 6"/>
                <a:gd name="T31" fmla="*/ 0 h 120"/>
                <a:gd name="T32" fmla="*/ 6 w 6"/>
                <a:gd name="T33" fmla="*/ 20 h 120"/>
                <a:gd name="T34" fmla="*/ 0 w 6"/>
                <a:gd name="T35" fmla="*/ 20 h 120"/>
                <a:gd name="T36" fmla="*/ 0 w 6"/>
                <a:gd name="T37" fmla="*/ 0 h 120"/>
                <a:gd name="T38" fmla="*/ 6 w 6"/>
                <a:gd name="T3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2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6" y="32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0" name="Freeform 146"/>
            <p:cNvSpPr>
              <a:spLocks noEditPoints="1"/>
            </p:cNvSpPr>
            <p:nvPr/>
          </p:nvSpPr>
          <p:spPr bwMode="auto">
            <a:xfrm>
              <a:off x="2455863" y="4219575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20 h 120"/>
                <a:gd name="T4" fmla="*/ 0 w 6"/>
                <a:gd name="T5" fmla="*/ 120 h 120"/>
                <a:gd name="T6" fmla="*/ 0 w 6"/>
                <a:gd name="T7" fmla="*/ 102 h 120"/>
                <a:gd name="T8" fmla="*/ 6 w 6"/>
                <a:gd name="T9" fmla="*/ 102 h 120"/>
                <a:gd name="T10" fmla="*/ 6 w 6"/>
                <a:gd name="T11" fmla="*/ 66 h 120"/>
                <a:gd name="T12" fmla="*/ 6 w 6"/>
                <a:gd name="T13" fmla="*/ 86 h 120"/>
                <a:gd name="T14" fmla="*/ 0 w 6"/>
                <a:gd name="T15" fmla="*/ 86 h 120"/>
                <a:gd name="T16" fmla="*/ 0 w 6"/>
                <a:gd name="T17" fmla="*/ 66 h 120"/>
                <a:gd name="T18" fmla="*/ 6 w 6"/>
                <a:gd name="T19" fmla="*/ 66 h 120"/>
                <a:gd name="T20" fmla="*/ 6 w 6"/>
                <a:gd name="T21" fmla="*/ 34 h 120"/>
                <a:gd name="T22" fmla="*/ 6 w 6"/>
                <a:gd name="T23" fmla="*/ 52 h 120"/>
                <a:gd name="T24" fmla="*/ 0 w 6"/>
                <a:gd name="T25" fmla="*/ 52 h 120"/>
                <a:gd name="T26" fmla="*/ 0 w 6"/>
                <a:gd name="T27" fmla="*/ 34 h 120"/>
                <a:gd name="T28" fmla="*/ 6 w 6"/>
                <a:gd name="T29" fmla="*/ 34 h 120"/>
                <a:gd name="T30" fmla="*/ 6 w 6"/>
                <a:gd name="T31" fmla="*/ 0 h 120"/>
                <a:gd name="T32" fmla="*/ 6 w 6"/>
                <a:gd name="T33" fmla="*/ 20 h 120"/>
                <a:gd name="T34" fmla="*/ 0 w 6"/>
                <a:gd name="T35" fmla="*/ 20 h 120"/>
                <a:gd name="T36" fmla="*/ 0 w 6"/>
                <a:gd name="T37" fmla="*/ 0 h 120"/>
                <a:gd name="T38" fmla="*/ 6 w 6"/>
                <a:gd name="T3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4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1" name="Freeform 147"/>
            <p:cNvSpPr>
              <a:spLocks noEditPoints="1"/>
            </p:cNvSpPr>
            <p:nvPr/>
          </p:nvSpPr>
          <p:spPr bwMode="auto">
            <a:xfrm>
              <a:off x="2455863" y="4432300"/>
              <a:ext cx="9525" cy="190500"/>
            </a:xfrm>
            <a:custGeom>
              <a:avLst/>
              <a:gdLst>
                <a:gd name="T0" fmla="*/ 6 w 6"/>
                <a:gd name="T1" fmla="*/ 102 h 120"/>
                <a:gd name="T2" fmla="*/ 6 w 6"/>
                <a:gd name="T3" fmla="*/ 120 h 120"/>
                <a:gd name="T4" fmla="*/ 0 w 6"/>
                <a:gd name="T5" fmla="*/ 120 h 120"/>
                <a:gd name="T6" fmla="*/ 0 w 6"/>
                <a:gd name="T7" fmla="*/ 102 h 120"/>
                <a:gd name="T8" fmla="*/ 6 w 6"/>
                <a:gd name="T9" fmla="*/ 102 h 120"/>
                <a:gd name="T10" fmla="*/ 6 w 6"/>
                <a:gd name="T11" fmla="*/ 66 h 120"/>
                <a:gd name="T12" fmla="*/ 6 w 6"/>
                <a:gd name="T13" fmla="*/ 86 h 120"/>
                <a:gd name="T14" fmla="*/ 0 w 6"/>
                <a:gd name="T15" fmla="*/ 86 h 120"/>
                <a:gd name="T16" fmla="*/ 0 w 6"/>
                <a:gd name="T17" fmla="*/ 66 h 120"/>
                <a:gd name="T18" fmla="*/ 6 w 6"/>
                <a:gd name="T19" fmla="*/ 66 h 120"/>
                <a:gd name="T20" fmla="*/ 6 w 6"/>
                <a:gd name="T21" fmla="*/ 34 h 120"/>
                <a:gd name="T22" fmla="*/ 6 w 6"/>
                <a:gd name="T23" fmla="*/ 54 h 120"/>
                <a:gd name="T24" fmla="*/ 0 w 6"/>
                <a:gd name="T25" fmla="*/ 54 h 120"/>
                <a:gd name="T26" fmla="*/ 0 w 6"/>
                <a:gd name="T27" fmla="*/ 34 h 120"/>
                <a:gd name="T28" fmla="*/ 6 w 6"/>
                <a:gd name="T29" fmla="*/ 34 h 120"/>
                <a:gd name="T30" fmla="*/ 6 w 6"/>
                <a:gd name="T31" fmla="*/ 0 h 120"/>
                <a:gd name="T32" fmla="*/ 6 w 6"/>
                <a:gd name="T33" fmla="*/ 20 h 120"/>
                <a:gd name="T34" fmla="*/ 0 w 6"/>
                <a:gd name="T35" fmla="*/ 20 h 120"/>
                <a:gd name="T36" fmla="*/ 0 w 6"/>
                <a:gd name="T37" fmla="*/ 0 h 120"/>
                <a:gd name="T38" fmla="*/ 6 w 6"/>
                <a:gd name="T39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6" y="102"/>
                  </a:moveTo>
                  <a:lnTo>
                    <a:pt x="6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4"/>
                  </a:moveTo>
                  <a:lnTo>
                    <a:pt x="6" y="54"/>
                  </a:lnTo>
                  <a:lnTo>
                    <a:pt x="0" y="54"/>
                  </a:lnTo>
                  <a:lnTo>
                    <a:pt x="0" y="34"/>
                  </a:lnTo>
                  <a:lnTo>
                    <a:pt x="6" y="34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2" name="Freeform 148"/>
            <p:cNvSpPr>
              <a:spLocks noEditPoints="1"/>
            </p:cNvSpPr>
            <p:nvPr/>
          </p:nvSpPr>
          <p:spPr bwMode="auto">
            <a:xfrm>
              <a:off x="2455863" y="4648200"/>
              <a:ext cx="9525" cy="187325"/>
            </a:xfrm>
            <a:custGeom>
              <a:avLst/>
              <a:gdLst>
                <a:gd name="T0" fmla="*/ 6 w 6"/>
                <a:gd name="T1" fmla="*/ 98 h 118"/>
                <a:gd name="T2" fmla="*/ 6 w 6"/>
                <a:gd name="T3" fmla="*/ 118 h 118"/>
                <a:gd name="T4" fmla="*/ 0 w 6"/>
                <a:gd name="T5" fmla="*/ 118 h 118"/>
                <a:gd name="T6" fmla="*/ 0 w 6"/>
                <a:gd name="T7" fmla="*/ 98 h 118"/>
                <a:gd name="T8" fmla="*/ 6 w 6"/>
                <a:gd name="T9" fmla="*/ 98 h 118"/>
                <a:gd name="T10" fmla="*/ 6 w 6"/>
                <a:gd name="T11" fmla="*/ 66 h 118"/>
                <a:gd name="T12" fmla="*/ 6 w 6"/>
                <a:gd name="T13" fmla="*/ 84 h 118"/>
                <a:gd name="T14" fmla="*/ 0 w 6"/>
                <a:gd name="T15" fmla="*/ 84 h 118"/>
                <a:gd name="T16" fmla="*/ 0 w 6"/>
                <a:gd name="T17" fmla="*/ 66 h 118"/>
                <a:gd name="T18" fmla="*/ 6 w 6"/>
                <a:gd name="T19" fmla="*/ 66 h 118"/>
                <a:gd name="T20" fmla="*/ 6 w 6"/>
                <a:gd name="T21" fmla="*/ 32 h 118"/>
                <a:gd name="T22" fmla="*/ 6 w 6"/>
                <a:gd name="T23" fmla="*/ 52 h 118"/>
                <a:gd name="T24" fmla="*/ 0 w 6"/>
                <a:gd name="T25" fmla="*/ 52 h 118"/>
                <a:gd name="T26" fmla="*/ 0 w 6"/>
                <a:gd name="T27" fmla="*/ 32 h 118"/>
                <a:gd name="T28" fmla="*/ 6 w 6"/>
                <a:gd name="T29" fmla="*/ 32 h 118"/>
                <a:gd name="T30" fmla="*/ 6 w 6"/>
                <a:gd name="T31" fmla="*/ 0 h 118"/>
                <a:gd name="T32" fmla="*/ 6 w 6"/>
                <a:gd name="T33" fmla="*/ 18 h 118"/>
                <a:gd name="T34" fmla="*/ 0 w 6"/>
                <a:gd name="T35" fmla="*/ 18 h 118"/>
                <a:gd name="T36" fmla="*/ 0 w 6"/>
                <a:gd name="T37" fmla="*/ 0 h 118"/>
                <a:gd name="T38" fmla="*/ 6 w 6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18">
                  <a:moveTo>
                    <a:pt x="6" y="98"/>
                  </a:moveTo>
                  <a:lnTo>
                    <a:pt x="6" y="118"/>
                  </a:lnTo>
                  <a:lnTo>
                    <a:pt x="0" y="118"/>
                  </a:lnTo>
                  <a:lnTo>
                    <a:pt x="0" y="98"/>
                  </a:lnTo>
                  <a:lnTo>
                    <a:pt x="6" y="98"/>
                  </a:lnTo>
                  <a:close/>
                  <a:moveTo>
                    <a:pt x="6" y="66"/>
                  </a:moveTo>
                  <a:lnTo>
                    <a:pt x="6" y="84"/>
                  </a:lnTo>
                  <a:lnTo>
                    <a:pt x="0" y="84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2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6" y="32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3" name="Freeform 149"/>
            <p:cNvSpPr>
              <a:spLocks noEditPoints="1"/>
            </p:cNvSpPr>
            <p:nvPr/>
          </p:nvSpPr>
          <p:spPr bwMode="auto">
            <a:xfrm>
              <a:off x="2455863" y="4860925"/>
              <a:ext cx="9525" cy="187325"/>
            </a:xfrm>
            <a:custGeom>
              <a:avLst/>
              <a:gdLst>
                <a:gd name="T0" fmla="*/ 6 w 6"/>
                <a:gd name="T1" fmla="*/ 100 h 118"/>
                <a:gd name="T2" fmla="*/ 6 w 6"/>
                <a:gd name="T3" fmla="*/ 118 h 118"/>
                <a:gd name="T4" fmla="*/ 0 w 6"/>
                <a:gd name="T5" fmla="*/ 118 h 118"/>
                <a:gd name="T6" fmla="*/ 0 w 6"/>
                <a:gd name="T7" fmla="*/ 100 h 118"/>
                <a:gd name="T8" fmla="*/ 6 w 6"/>
                <a:gd name="T9" fmla="*/ 100 h 118"/>
                <a:gd name="T10" fmla="*/ 6 w 6"/>
                <a:gd name="T11" fmla="*/ 66 h 118"/>
                <a:gd name="T12" fmla="*/ 6 w 6"/>
                <a:gd name="T13" fmla="*/ 86 h 118"/>
                <a:gd name="T14" fmla="*/ 0 w 6"/>
                <a:gd name="T15" fmla="*/ 86 h 118"/>
                <a:gd name="T16" fmla="*/ 0 w 6"/>
                <a:gd name="T17" fmla="*/ 66 h 118"/>
                <a:gd name="T18" fmla="*/ 6 w 6"/>
                <a:gd name="T19" fmla="*/ 66 h 118"/>
                <a:gd name="T20" fmla="*/ 6 w 6"/>
                <a:gd name="T21" fmla="*/ 32 h 118"/>
                <a:gd name="T22" fmla="*/ 6 w 6"/>
                <a:gd name="T23" fmla="*/ 52 h 118"/>
                <a:gd name="T24" fmla="*/ 0 w 6"/>
                <a:gd name="T25" fmla="*/ 52 h 118"/>
                <a:gd name="T26" fmla="*/ 0 w 6"/>
                <a:gd name="T27" fmla="*/ 32 h 118"/>
                <a:gd name="T28" fmla="*/ 6 w 6"/>
                <a:gd name="T29" fmla="*/ 32 h 118"/>
                <a:gd name="T30" fmla="*/ 6 w 6"/>
                <a:gd name="T31" fmla="*/ 0 h 118"/>
                <a:gd name="T32" fmla="*/ 6 w 6"/>
                <a:gd name="T33" fmla="*/ 18 h 118"/>
                <a:gd name="T34" fmla="*/ 0 w 6"/>
                <a:gd name="T35" fmla="*/ 18 h 118"/>
                <a:gd name="T36" fmla="*/ 0 w 6"/>
                <a:gd name="T37" fmla="*/ 0 h 118"/>
                <a:gd name="T38" fmla="*/ 6 w 6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18">
                  <a:moveTo>
                    <a:pt x="6" y="100"/>
                  </a:moveTo>
                  <a:lnTo>
                    <a:pt x="6" y="118"/>
                  </a:lnTo>
                  <a:lnTo>
                    <a:pt x="0" y="118"/>
                  </a:lnTo>
                  <a:lnTo>
                    <a:pt x="0" y="100"/>
                  </a:lnTo>
                  <a:lnTo>
                    <a:pt x="6" y="100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2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6" y="32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4" name="Freeform 150"/>
            <p:cNvSpPr>
              <a:spLocks noEditPoints="1"/>
            </p:cNvSpPr>
            <p:nvPr/>
          </p:nvSpPr>
          <p:spPr bwMode="auto">
            <a:xfrm>
              <a:off x="2455863" y="5070475"/>
              <a:ext cx="9525" cy="244475"/>
            </a:xfrm>
            <a:custGeom>
              <a:avLst/>
              <a:gdLst>
                <a:gd name="T0" fmla="*/ 6 w 6"/>
                <a:gd name="T1" fmla="*/ 134 h 154"/>
                <a:gd name="T2" fmla="*/ 6 w 6"/>
                <a:gd name="T3" fmla="*/ 154 h 154"/>
                <a:gd name="T4" fmla="*/ 0 w 6"/>
                <a:gd name="T5" fmla="*/ 154 h 154"/>
                <a:gd name="T6" fmla="*/ 0 w 6"/>
                <a:gd name="T7" fmla="*/ 134 h 154"/>
                <a:gd name="T8" fmla="*/ 6 w 6"/>
                <a:gd name="T9" fmla="*/ 134 h 154"/>
                <a:gd name="T10" fmla="*/ 6 w 6"/>
                <a:gd name="T11" fmla="*/ 102 h 154"/>
                <a:gd name="T12" fmla="*/ 6 w 6"/>
                <a:gd name="T13" fmla="*/ 122 h 154"/>
                <a:gd name="T14" fmla="*/ 0 w 6"/>
                <a:gd name="T15" fmla="*/ 122 h 154"/>
                <a:gd name="T16" fmla="*/ 0 w 6"/>
                <a:gd name="T17" fmla="*/ 102 h 154"/>
                <a:gd name="T18" fmla="*/ 6 w 6"/>
                <a:gd name="T19" fmla="*/ 102 h 154"/>
                <a:gd name="T20" fmla="*/ 6 w 6"/>
                <a:gd name="T21" fmla="*/ 68 h 154"/>
                <a:gd name="T22" fmla="*/ 6 w 6"/>
                <a:gd name="T23" fmla="*/ 88 h 154"/>
                <a:gd name="T24" fmla="*/ 0 w 6"/>
                <a:gd name="T25" fmla="*/ 88 h 154"/>
                <a:gd name="T26" fmla="*/ 0 w 6"/>
                <a:gd name="T27" fmla="*/ 68 h 154"/>
                <a:gd name="T28" fmla="*/ 6 w 6"/>
                <a:gd name="T29" fmla="*/ 68 h 154"/>
                <a:gd name="T30" fmla="*/ 6 w 6"/>
                <a:gd name="T31" fmla="*/ 36 h 154"/>
                <a:gd name="T32" fmla="*/ 6 w 6"/>
                <a:gd name="T33" fmla="*/ 54 h 154"/>
                <a:gd name="T34" fmla="*/ 0 w 6"/>
                <a:gd name="T35" fmla="*/ 54 h 154"/>
                <a:gd name="T36" fmla="*/ 0 w 6"/>
                <a:gd name="T37" fmla="*/ 36 h 154"/>
                <a:gd name="T38" fmla="*/ 6 w 6"/>
                <a:gd name="T39" fmla="*/ 36 h 154"/>
                <a:gd name="T40" fmla="*/ 6 w 6"/>
                <a:gd name="T41" fmla="*/ 0 h 154"/>
                <a:gd name="T42" fmla="*/ 6 w 6"/>
                <a:gd name="T43" fmla="*/ 20 h 154"/>
                <a:gd name="T44" fmla="*/ 0 w 6"/>
                <a:gd name="T45" fmla="*/ 20 h 154"/>
                <a:gd name="T46" fmla="*/ 0 w 6"/>
                <a:gd name="T47" fmla="*/ 0 h 154"/>
                <a:gd name="T48" fmla="*/ 6 w 6"/>
                <a:gd name="T49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154">
                  <a:moveTo>
                    <a:pt x="6" y="134"/>
                  </a:moveTo>
                  <a:lnTo>
                    <a:pt x="6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6" y="134"/>
                  </a:lnTo>
                  <a:close/>
                  <a:moveTo>
                    <a:pt x="6" y="102"/>
                  </a:moveTo>
                  <a:lnTo>
                    <a:pt x="6" y="122"/>
                  </a:lnTo>
                  <a:lnTo>
                    <a:pt x="0" y="122"/>
                  </a:lnTo>
                  <a:lnTo>
                    <a:pt x="0" y="102"/>
                  </a:lnTo>
                  <a:lnTo>
                    <a:pt x="6" y="102"/>
                  </a:lnTo>
                  <a:close/>
                  <a:moveTo>
                    <a:pt x="6" y="68"/>
                  </a:moveTo>
                  <a:lnTo>
                    <a:pt x="6" y="88"/>
                  </a:lnTo>
                  <a:lnTo>
                    <a:pt x="0" y="88"/>
                  </a:lnTo>
                  <a:lnTo>
                    <a:pt x="0" y="68"/>
                  </a:lnTo>
                  <a:lnTo>
                    <a:pt x="6" y="68"/>
                  </a:lnTo>
                  <a:close/>
                  <a:moveTo>
                    <a:pt x="6" y="36"/>
                  </a:moveTo>
                  <a:lnTo>
                    <a:pt x="6" y="54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6" y="36"/>
                  </a:lnTo>
                  <a:close/>
                  <a:moveTo>
                    <a:pt x="6" y="0"/>
                  </a:moveTo>
                  <a:lnTo>
                    <a:pt x="6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5" name="Freeform 151"/>
            <p:cNvSpPr>
              <a:spLocks noEditPoints="1"/>
            </p:cNvSpPr>
            <p:nvPr/>
          </p:nvSpPr>
          <p:spPr bwMode="auto">
            <a:xfrm>
              <a:off x="2455863" y="5340350"/>
              <a:ext cx="44450" cy="152400"/>
            </a:xfrm>
            <a:custGeom>
              <a:avLst/>
              <a:gdLst>
                <a:gd name="T0" fmla="*/ 8 w 28"/>
                <a:gd name="T1" fmla="*/ 92 h 96"/>
                <a:gd name="T2" fmla="*/ 28 w 28"/>
                <a:gd name="T3" fmla="*/ 92 h 96"/>
                <a:gd name="T4" fmla="*/ 28 w 28"/>
                <a:gd name="T5" fmla="*/ 96 h 96"/>
                <a:gd name="T6" fmla="*/ 8 w 28"/>
                <a:gd name="T7" fmla="*/ 96 h 96"/>
                <a:gd name="T8" fmla="*/ 8 w 28"/>
                <a:gd name="T9" fmla="*/ 92 h 96"/>
                <a:gd name="T10" fmla="*/ 6 w 28"/>
                <a:gd name="T11" fmla="*/ 66 h 96"/>
                <a:gd name="T12" fmla="*/ 6 w 28"/>
                <a:gd name="T13" fmla="*/ 86 h 96"/>
                <a:gd name="T14" fmla="*/ 0 w 28"/>
                <a:gd name="T15" fmla="*/ 86 h 96"/>
                <a:gd name="T16" fmla="*/ 0 w 28"/>
                <a:gd name="T17" fmla="*/ 66 h 96"/>
                <a:gd name="T18" fmla="*/ 6 w 28"/>
                <a:gd name="T19" fmla="*/ 66 h 96"/>
                <a:gd name="T20" fmla="*/ 6 w 28"/>
                <a:gd name="T21" fmla="*/ 32 h 96"/>
                <a:gd name="T22" fmla="*/ 6 w 28"/>
                <a:gd name="T23" fmla="*/ 52 h 96"/>
                <a:gd name="T24" fmla="*/ 0 w 28"/>
                <a:gd name="T25" fmla="*/ 52 h 96"/>
                <a:gd name="T26" fmla="*/ 0 w 28"/>
                <a:gd name="T27" fmla="*/ 32 h 96"/>
                <a:gd name="T28" fmla="*/ 6 w 28"/>
                <a:gd name="T29" fmla="*/ 32 h 96"/>
                <a:gd name="T30" fmla="*/ 6 w 28"/>
                <a:gd name="T31" fmla="*/ 0 h 96"/>
                <a:gd name="T32" fmla="*/ 6 w 28"/>
                <a:gd name="T33" fmla="*/ 18 h 96"/>
                <a:gd name="T34" fmla="*/ 0 w 28"/>
                <a:gd name="T35" fmla="*/ 18 h 96"/>
                <a:gd name="T36" fmla="*/ 0 w 28"/>
                <a:gd name="T37" fmla="*/ 0 h 96"/>
                <a:gd name="T38" fmla="*/ 6 w 28"/>
                <a:gd name="T39" fmla="*/ 0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96">
                  <a:moveTo>
                    <a:pt x="8" y="92"/>
                  </a:moveTo>
                  <a:lnTo>
                    <a:pt x="28" y="92"/>
                  </a:lnTo>
                  <a:lnTo>
                    <a:pt x="28" y="96"/>
                  </a:lnTo>
                  <a:lnTo>
                    <a:pt x="8" y="96"/>
                  </a:lnTo>
                  <a:lnTo>
                    <a:pt x="8" y="92"/>
                  </a:lnTo>
                  <a:close/>
                  <a:moveTo>
                    <a:pt x="6" y="66"/>
                  </a:moveTo>
                  <a:lnTo>
                    <a:pt x="6" y="86"/>
                  </a:lnTo>
                  <a:lnTo>
                    <a:pt x="0" y="86"/>
                  </a:lnTo>
                  <a:lnTo>
                    <a:pt x="0" y="66"/>
                  </a:lnTo>
                  <a:lnTo>
                    <a:pt x="6" y="66"/>
                  </a:lnTo>
                  <a:close/>
                  <a:moveTo>
                    <a:pt x="6" y="32"/>
                  </a:moveTo>
                  <a:lnTo>
                    <a:pt x="6" y="52"/>
                  </a:lnTo>
                  <a:lnTo>
                    <a:pt x="0" y="52"/>
                  </a:lnTo>
                  <a:lnTo>
                    <a:pt x="0" y="32"/>
                  </a:lnTo>
                  <a:lnTo>
                    <a:pt x="6" y="32"/>
                  </a:lnTo>
                  <a:close/>
                  <a:moveTo>
                    <a:pt x="6" y="0"/>
                  </a:move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" name="Freeform 152"/>
            <p:cNvSpPr>
              <a:spLocks noEditPoints="1"/>
            </p:cNvSpPr>
            <p:nvPr/>
          </p:nvSpPr>
          <p:spPr bwMode="auto">
            <a:xfrm>
              <a:off x="2522538" y="5486400"/>
              <a:ext cx="187325" cy="6350"/>
            </a:xfrm>
            <a:custGeom>
              <a:avLst/>
              <a:gdLst>
                <a:gd name="T0" fmla="*/ 100 w 118"/>
                <a:gd name="T1" fmla="*/ 0 h 4"/>
                <a:gd name="T2" fmla="*/ 118 w 118"/>
                <a:gd name="T3" fmla="*/ 0 h 4"/>
                <a:gd name="T4" fmla="*/ 118 w 118"/>
                <a:gd name="T5" fmla="*/ 4 h 4"/>
                <a:gd name="T6" fmla="*/ 100 w 118"/>
                <a:gd name="T7" fmla="*/ 4 h 4"/>
                <a:gd name="T8" fmla="*/ 100 w 118"/>
                <a:gd name="T9" fmla="*/ 0 h 4"/>
                <a:gd name="T10" fmla="*/ 66 w 118"/>
                <a:gd name="T11" fmla="*/ 0 h 4"/>
                <a:gd name="T12" fmla="*/ 86 w 118"/>
                <a:gd name="T13" fmla="*/ 0 h 4"/>
                <a:gd name="T14" fmla="*/ 86 w 118"/>
                <a:gd name="T15" fmla="*/ 4 h 4"/>
                <a:gd name="T16" fmla="*/ 66 w 118"/>
                <a:gd name="T17" fmla="*/ 4 h 4"/>
                <a:gd name="T18" fmla="*/ 66 w 118"/>
                <a:gd name="T19" fmla="*/ 0 h 4"/>
                <a:gd name="T20" fmla="*/ 32 w 118"/>
                <a:gd name="T21" fmla="*/ 0 h 4"/>
                <a:gd name="T22" fmla="*/ 52 w 118"/>
                <a:gd name="T23" fmla="*/ 0 h 4"/>
                <a:gd name="T24" fmla="*/ 52 w 118"/>
                <a:gd name="T25" fmla="*/ 4 h 4"/>
                <a:gd name="T26" fmla="*/ 32 w 118"/>
                <a:gd name="T27" fmla="*/ 4 h 4"/>
                <a:gd name="T28" fmla="*/ 32 w 118"/>
                <a:gd name="T29" fmla="*/ 0 h 4"/>
                <a:gd name="T30" fmla="*/ 0 w 118"/>
                <a:gd name="T31" fmla="*/ 0 h 4"/>
                <a:gd name="T32" fmla="*/ 20 w 118"/>
                <a:gd name="T33" fmla="*/ 0 h 4"/>
                <a:gd name="T34" fmla="*/ 20 w 118"/>
                <a:gd name="T35" fmla="*/ 4 h 4"/>
                <a:gd name="T36" fmla="*/ 0 w 118"/>
                <a:gd name="T37" fmla="*/ 4 h 4"/>
                <a:gd name="T38" fmla="*/ 0 w 118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00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7" name="Freeform 153"/>
            <p:cNvSpPr>
              <a:spLocks noEditPoints="1"/>
            </p:cNvSpPr>
            <p:nvPr/>
          </p:nvSpPr>
          <p:spPr bwMode="auto">
            <a:xfrm>
              <a:off x="2735263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6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6 w 120"/>
                <a:gd name="T17" fmla="*/ 4 h 4"/>
                <a:gd name="T18" fmla="*/ 66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8" name="Freeform 154"/>
            <p:cNvSpPr>
              <a:spLocks noEditPoints="1"/>
            </p:cNvSpPr>
            <p:nvPr/>
          </p:nvSpPr>
          <p:spPr bwMode="auto">
            <a:xfrm>
              <a:off x="2947988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8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4 w 120"/>
                <a:gd name="T23" fmla="*/ 0 h 4"/>
                <a:gd name="T24" fmla="*/ 54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9" name="Freeform 155"/>
            <p:cNvSpPr>
              <a:spLocks noEditPoints="1"/>
            </p:cNvSpPr>
            <p:nvPr/>
          </p:nvSpPr>
          <p:spPr bwMode="auto">
            <a:xfrm>
              <a:off x="3160713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8 w 120"/>
                <a:gd name="T11" fmla="*/ 0 h 4"/>
                <a:gd name="T12" fmla="*/ 88 w 120"/>
                <a:gd name="T13" fmla="*/ 0 h 4"/>
                <a:gd name="T14" fmla="*/ 88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4 w 120"/>
                <a:gd name="T23" fmla="*/ 0 h 4"/>
                <a:gd name="T24" fmla="*/ 54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18 w 120"/>
                <a:gd name="T33" fmla="*/ 0 h 4"/>
                <a:gd name="T34" fmla="*/ 18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0" name="Freeform 156"/>
            <p:cNvSpPr>
              <a:spLocks noEditPoints="1"/>
            </p:cNvSpPr>
            <p:nvPr/>
          </p:nvSpPr>
          <p:spPr bwMode="auto">
            <a:xfrm>
              <a:off x="3373438" y="5486400"/>
              <a:ext cx="190500" cy="6350"/>
            </a:xfrm>
            <a:custGeom>
              <a:avLst/>
              <a:gdLst>
                <a:gd name="T0" fmla="*/ 102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2 w 120"/>
                <a:gd name="T7" fmla="*/ 4 h 4"/>
                <a:gd name="T8" fmla="*/ 102 w 120"/>
                <a:gd name="T9" fmla="*/ 0 h 4"/>
                <a:gd name="T10" fmla="*/ 68 w 120"/>
                <a:gd name="T11" fmla="*/ 0 h 4"/>
                <a:gd name="T12" fmla="*/ 88 w 120"/>
                <a:gd name="T13" fmla="*/ 0 h 4"/>
                <a:gd name="T14" fmla="*/ 88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1" name="Freeform 157"/>
            <p:cNvSpPr>
              <a:spLocks noEditPoints="1"/>
            </p:cNvSpPr>
            <p:nvPr/>
          </p:nvSpPr>
          <p:spPr bwMode="auto">
            <a:xfrm>
              <a:off x="3586163" y="5486400"/>
              <a:ext cx="193675" cy="6350"/>
            </a:xfrm>
            <a:custGeom>
              <a:avLst/>
              <a:gdLst>
                <a:gd name="T0" fmla="*/ 102 w 122"/>
                <a:gd name="T1" fmla="*/ 0 h 4"/>
                <a:gd name="T2" fmla="*/ 122 w 122"/>
                <a:gd name="T3" fmla="*/ 0 h 4"/>
                <a:gd name="T4" fmla="*/ 122 w 122"/>
                <a:gd name="T5" fmla="*/ 4 h 4"/>
                <a:gd name="T6" fmla="*/ 102 w 122"/>
                <a:gd name="T7" fmla="*/ 4 h 4"/>
                <a:gd name="T8" fmla="*/ 102 w 122"/>
                <a:gd name="T9" fmla="*/ 0 h 4"/>
                <a:gd name="T10" fmla="*/ 68 w 122"/>
                <a:gd name="T11" fmla="*/ 0 h 4"/>
                <a:gd name="T12" fmla="*/ 88 w 122"/>
                <a:gd name="T13" fmla="*/ 0 h 4"/>
                <a:gd name="T14" fmla="*/ 88 w 122"/>
                <a:gd name="T15" fmla="*/ 4 h 4"/>
                <a:gd name="T16" fmla="*/ 68 w 122"/>
                <a:gd name="T17" fmla="*/ 4 h 4"/>
                <a:gd name="T18" fmla="*/ 68 w 122"/>
                <a:gd name="T19" fmla="*/ 0 h 4"/>
                <a:gd name="T20" fmla="*/ 34 w 122"/>
                <a:gd name="T21" fmla="*/ 0 h 4"/>
                <a:gd name="T22" fmla="*/ 52 w 122"/>
                <a:gd name="T23" fmla="*/ 0 h 4"/>
                <a:gd name="T24" fmla="*/ 52 w 122"/>
                <a:gd name="T25" fmla="*/ 4 h 4"/>
                <a:gd name="T26" fmla="*/ 34 w 122"/>
                <a:gd name="T27" fmla="*/ 4 h 4"/>
                <a:gd name="T28" fmla="*/ 34 w 122"/>
                <a:gd name="T29" fmla="*/ 0 h 4"/>
                <a:gd name="T30" fmla="*/ 0 w 122"/>
                <a:gd name="T31" fmla="*/ 0 h 4"/>
                <a:gd name="T32" fmla="*/ 20 w 122"/>
                <a:gd name="T33" fmla="*/ 0 h 4"/>
                <a:gd name="T34" fmla="*/ 20 w 122"/>
                <a:gd name="T35" fmla="*/ 4 h 4"/>
                <a:gd name="T36" fmla="*/ 0 w 122"/>
                <a:gd name="T37" fmla="*/ 4 h 4"/>
                <a:gd name="T38" fmla="*/ 0 w 122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2" name="Freeform 158"/>
            <p:cNvSpPr>
              <a:spLocks noEditPoints="1"/>
            </p:cNvSpPr>
            <p:nvPr/>
          </p:nvSpPr>
          <p:spPr bwMode="auto">
            <a:xfrm>
              <a:off x="3798888" y="5486400"/>
              <a:ext cx="244475" cy="6350"/>
            </a:xfrm>
            <a:custGeom>
              <a:avLst/>
              <a:gdLst>
                <a:gd name="T0" fmla="*/ 136 w 154"/>
                <a:gd name="T1" fmla="*/ 0 h 4"/>
                <a:gd name="T2" fmla="*/ 154 w 154"/>
                <a:gd name="T3" fmla="*/ 0 h 4"/>
                <a:gd name="T4" fmla="*/ 154 w 154"/>
                <a:gd name="T5" fmla="*/ 4 h 4"/>
                <a:gd name="T6" fmla="*/ 136 w 154"/>
                <a:gd name="T7" fmla="*/ 4 h 4"/>
                <a:gd name="T8" fmla="*/ 136 w 154"/>
                <a:gd name="T9" fmla="*/ 0 h 4"/>
                <a:gd name="T10" fmla="*/ 102 w 154"/>
                <a:gd name="T11" fmla="*/ 0 h 4"/>
                <a:gd name="T12" fmla="*/ 122 w 154"/>
                <a:gd name="T13" fmla="*/ 0 h 4"/>
                <a:gd name="T14" fmla="*/ 122 w 154"/>
                <a:gd name="T15" fmla="*/ 4 h 4"/>
                <a:gd name="T16" fmla="*/ 102 w 154"/>
                <a:gd name="T17" fmla="*/ 4 h 4"/>
                <a:gd name="T18" fmla="*/ 102 w 154"/>
                <a:gd name="T19" fmla="*/ 0 h 4"/>
                <a:gd name="T20" fmla="*/ 68 w 154"/>
                <a:gd name="T21" fmla="*/ 0 h 4"/>
                <a:gd name="T22" fmla="*/ 86 w 154"/>
                <a:gd name="T23" fmla="*/ 0 h 4"/>
                <a:gd name="T24" fmla="*/ 86 w 154"/>
                <a:gd name="T25" fmla="*/ 4 h 4"/>
                <a:gd name="T26" fmla="*/ 68 w 154"/>
                <a:gd name="T27" fmla="*/ 4 h 4"/>
                <a:gd name="T28" fmla="*/ 68 w 154"/>
                <a:gd name="T29" fmla="*/ 0 h 4"/>
                <a:gd name="T30" fmla="*/ 34 w 154"/>
                <a:gd name="T31" fmla="*/ 0 h 4"/>
                <a:gd name="T32" fmla="*/ 54 w 154"/>
                <a:gd name="T33" fmla="*/ 0 h 4"/>
                <a:gd name="T34" fmla="*/ 54 w 154"/>
                <a:gd name="T35" fmla="*/ 4 h 4"/>
                <a:gd name="T36" fmla="*/ 34 w 154"/>
                <a:gd name="T37" fmla="*/ 4 h 4"/>
                <a:gd name="T38" fmla="*/ 34 w 154"/>
                <a:gd name="T39" fmla="*/ 0 h 4"/>
                <a:gd name="T40" fmla="*/ 0 w 154"/>
                <a:gd name="T41" fmla="*/ 0 h 4"/>
                <a:gd name="T42" fmla="*/ 20 w 154"/>
                <a:gd name="T43" fmla="*/ 0 h 4"/>
                <a:gd name="T44" fmla="*/ 20 w 154"/>
                <a:gd name="T45" fmla="*/ 4 h 4"/>
                <a:gd name="T46" fmla="*/ 0 w 154"/>
                <a:gd name="T47" fmla="*/ 4 h 4"/>
                <a:gd name="T48" fmla="*/ 0 w 154"/>
                <a:gd name="T4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136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6" y="4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3" name="Freeform 159"/>
            <p:cNvSpPr>
              <a:spLocks noEditPoints="1"/>
            </p:cNvSpPr>
            <p:nvPr/>
          </p:nvSpPr>
          <p:spPr bwMode="auto">
            <a:xfrm>
              <a:off x="4065588" y="5486400"/>
              <a:ext cx="193675" cy="6350"/>
            </a:xfrm>
            <a:custGeom>
              <a:avLst/>
              <a:gdLst>
                <a:gd name="T0" fmla="*/ 102 w 122"/>
                <a:gd name="T1" fmla="*/ 0 h 4"/>
                <a:gd name="T2" fmla="*/ 122 w 122"/>
                <a:gd name="T3" fmla="*/ 0 h 4"/>
                <a:gd name="T4" fmla="*/ 122 w 122"/>
                <a:gd name="T5" fmla="*/ 4 h 4"/>
                <a:gd name="T6" fmla="*/ 102 w 122"/>
                <a:gd name="T7" fmla="*/ 4 h 4"/>
                <a:gd name="T8" fmla="*/ 102 w 122"/>
                <a:gd name="T9" fmla="*/ 0 h 4"/>
                <a:gd name="T10" fmla="*/ 68 w 122"/>
                <a:gd name="T11" fmla="*/ 0 h 4"/>
                <a:gd name="T12" fmla="*/ 86 w 122"/>
                <a:gd name="T13" fmla="*/ 0 h 4"/>
                <a:gd name="T14" fmla="*/ 86 w 122"/>
                <a:gd name="T15" fmla="*/ 4 h 4"/>
                <a:gd name="T16" fmla="*/ 68 w 122"/>
                <a:gd name="T17" fmla="*/ 4 h 4"/>
                <a:gd name="T18" fmla="*/ 68 w 122"/>
                <a:gd name="T19" fmla="*/ 0 h 4"/>
                <a:gd name="T20" fmla="*/ 34 w 122"/>
                <a:gd name="T21" fmla="*/ 0 h 4"/>
                <a:gd name="T22" fmla="*/ 54 w 122"/>
                <a:gd name="T23" fmla="*/ 0 h 4"/>
                <a:gd name="T24" fmla="*/ 54 w 122"/>
                <a:gd name="T25" fmla="*/ 4 h 4"/>
                <a:gd name="T26" fmla="*/ 34 w 122"/>
                <a:gd name="T27" fmla="*/ 4 h 4"/>
                <a:gd name="T28" fmla="*/ 34 w 122"/>
                <a:gd name="T29" fmla="*/ 0 h 4"/>
                <a:gd name="T30" fmla="*/ 0 w 122"/>
                <a:gd name="T31" fmla="*/ 0 h 4"/>
                <a:gd name="T32" fmla="*/ 20 w 122"/>
                <a:gd name="T33" fmla="*/ 0 h 4"/>
                <a:gd name="T34" fmla="*/ 20 w 122"/>
                <a:gd name="T35" fmla="*/ 4 h 4"/>
                <a:gd name="T36" fmla="*/ 0 w 122"/>
                <a:gd name="T37" fmla="*/ 4 h 4"/>
                <a:gd name="T38" fmla="*/ 0 w 122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4" name="Freeform 160"/>
            <p:cNvSpPr>
              <a:spLocks noEditPoints="1"/>
            </p:cNvSpPr>
            <p:nvPr/>
          </p:nvSpPr>
          <p:spPr bwMode="auto">
            <a:xfrm>
              <a:off x="4278313" y="5486400"/>
              <a:ext cx="193675" cy="6350"/>
            </a:xfrm>
            <a:custGeom>
              <a:avLst/>
              <a:gdLst>
                <a:gd name="T0" fmla="*/ 102 w 122"/>
                <a:gd name="T1" fmla="*/ 0 h 4"/>
                <a:gd name="T2" fmla="*/ 122 w 122"/>
                <a:gd name="T3" fmla="*/ 0 h 4"/>
                <a:gd name="T4" fmla="*/ 122 w 122"/>
                <a:gd name="T5" fmla="*/ 4 h 4"/>
                <a:gd name="T6" fmla="*/ 102 w 122"/>
                <a:gd name="T7" fmla="*/ 4 h 4"/>
                <a:gd name="T8" fmla="*/ 102 w 122"/>
                <a:gd name="T9" fmla="*/ 0 h 4"/>
                <a:gd name="T10" fmla="*/ 68 w 122"/>
                <a:gd name="T11" fmla="*/ 0 h 4"/>
                <a:gd name="T12" fmla="*/ 86 w 122"/>
                <a:gd name="T13" fmla="*/ 0 h 4"/>
                <a:gd name="T14" fmla="*/ 86 w 122"/>
                <a:gd name="T15" fmla="*/ 4 h 4"/>
                <a:gd name="T16" fmla="*/ 68 w 122"/>
                <a:gd name="T17" fmla="*/ 4 h 4"/>
                <a:gd name="T18" fmla="*/ 68 w 122"/>
                <a:gd name="T19" fmla="*/ 0 h 4"/>
                <a:gd name="T20" fmla="*/ 34 w 122"/>
                <a:gd name="T21" fmla="*/ 0 h 4"/>
                <a:gd name="T22" fmla="*/ 54 w 122"/>
                <a:gd name="T23" fmla="*/ 0 h 4"/>
                <a:gd name="T24" fmla="*/ 54 w 122"/>
                <a:gd name="T25" fmla="*/ 4 h 4"/>
                <a:gd name="T26" fmla="*/ 34 w 122"/>
                <a:gd name="T27" fmla="*/ 4 h 4"/>
                <a:gd name="T28" fmla="*/ 34 w 122"/>
                <a:gd name="T29" fmla="*/ 0 h 4"/>
                <a:gd name="T30" fmla="*/ 0 w 122"/>
                <a:gd name="T31" fmla="*/ 0 h 4"/>
                <a:gd name="T32" fmla="*/ 20 w 122"/>
                <a:gd name="T33" fmla="*/ 0 h 4"/>
                <a:gd name="T34" fmla="*/ 20 w 122"/>
                <a:gd name="T35" fmla="*/ 4 h 4"/>
                <a:gd name="T36" fmla="*/ 0 w 122"/>
                <a:gd name="T37" fmla="*/ 4 h 4"/>
                <a:gd name="T38" fmla="*/ 0 w 122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5" name="Freeform 161"/>
            <p:cNvSpPr>
              <a:spLocks noEditPoints="1"/>
            </p:cNvSpPr>
            <p:nvPr/>
          </p:nvSpPr>
          <p:spPr bwMode="auto">
            <a:xfrm>
              <a:off x="4494213" y="5486400"/>
              <a:ext cx="187325" cy="6350"/>
            </a:xfrm>
            <a:custGeom>
              <a:avLst/>
              <a:gdLst>
                <a:gd name="T0" fmla="*/ 100 w 118"/>
                <a:gd name="T1" fmla="*/ 0 h 4"/>
                <a:gd name="T2" fmla="*/ 118 w 118"/>
                <a:gd name="T3" fmla="*/ 0 h 4"/>
                <a:gd name="T4" fmla="*/ 118 w 118"/>
                <a:gd name="T5" fmla="*/ 4 h 4"/>
                <a:gd name="T6" fmla="*/ 100 w 118"/>
                <a:gd name="T7" fmla="*/ 4 h 4"/>
                <a:gd name="T8" fmla="*/ 100 w 118"/>
                <a:gd name="T9" fmla="*/ 0 h 4"/>
                <a:gd name="T10" fmla="*/ 66 w 118"/>
                <a:gd name="T11" fmla="*/ 0 h 4"/>
                <a:gd name="T12" fmla="*/ 86 w 118"/>
                <a:gd name="T13" fmla="*/ 0 h 4"/>
                <a:gd name="T14" fmla="*/ 86 w 118"/>
                <a:gd name="T15" fmla="*/ 4 h 4"/>
                <a:gd name="T16" fmla="*/ 66 w 118"/>
                <a:gd name="T17" fmla="*/ 4 h 4"/>
                <a:gd name="T18" fmla="*/ 66 w 118"/>
                <a:gd name="T19" fmla="*/ 0 h 4"/>
                <a:gd name="T20" fmla="*/ 32 w 118"/>
                <a:gd name="T21" fmla="*/ 0 h 4"/>
                <a:gd name="T22" fmla="*/ 52 w 118"/>
                <a:gd name="T23" fmla="*/ 0 h 4"/>
                <a:gd name="T24" fmla="*/ 52 w 118"/>
                <a:gd name="T25" fmla="*/ 4 h 4"/>
                <a:gd name="T26" fmla="*/ 32 w 118"/>
                <a:gd name="T27" fmla="*/ 4 h 4"/>
                <a:gd name="T28" fmla="*/ 32 w 118"/>
                <a:gd name="T29" fmla="*/ 0 h 4"/>
                <a:gd name="T30" fmla="*/ 0 w 118"/>
                <a:gd name="T31" fmla="*/ 0 h 4"/>
                <a:gd name="T32" fmla="*/ 18 w 118"/>
                <a:gd name="T33" fmla="*/ 0 h 4"/>
                <a:gd name="T34" fmla="*/ 18 w 118"/>
                <a:gd name="T35" fmla="*/ 4 h 4"/>
                <a:gd name="T36" fmla="*/ 0 w 118"/>
                <a:gd name="T37" fmla="*/ 4 h 4"/>
                <a:gd name="T38" fmla="*/ 0 w 118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00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6" name="Freeform 162"/>
            <p:cNvSpPr>
              <a:spLocks noEditPoints="1"/>
            </p:cNvSpPr>
            <p:nvPr/>
          </p:nvSpPr>
          <p:spPr bwMode="auto">
            <a:xfrm>
              <a:off x="4706938" y="5486400"/>
              <a:ext cx="187325" cy="6350"/>
            </a:xfrm>
            <a:custGeom>
              <a:avLst/>
              <a:gdLst>
                <a:gd name="T0" fmla="*/ 100 w 118"/>
                <a:gd name="T1" fmla="*/ 0 h 4"/>
                <a:gd name="T2" fmla="*/ 118 w 118"/>
                <a:gd name="T3" fmla="*/ 0 h 4"/>
                <a:gd name="T4" fmla="*/ 118 w 118"/>
                <a:gd name="T5" fmla="*/ 4 h 4"/>
                <a:gd name="T6" fmla="*/ 100 w 118"/>
                <a:gd name="T7" fmla="*/ 4 h 4"/>
                <a:gd name="T8" fmla="*/ 100 w 118"/>
                <a:gd name="T9" fmla="*/ 0 h 4"/>
                <a:gd name="T10" fmla="*/ 66 w 118"/>
                <a:gd name="T11" fmla="*/ 0 h 4"/>
                <a:gd name="T12" fmla="*/ 86 w 118"/>
                <a:gd name="T13" fmla="*/ 0 h 4"/>
                <a:gd name="T14" fmla="*/ 86 w 118"/>
                <a:gd name="T15" fmla="*/ 4 h 4"/>
                <a:gd name="T16" fmla="*/ 66 w 118"/>
                <a:gd name="T17" fmla="*/ 4 h 4"/>
                <a:gd name="T18" fmla="*/ 66 w 118"/>
                <a:gd name="T19" fmla="*/ 0 h 4"/>
                <a:gd name="T20" fmla="*/ 32 w 118"/>
                <a:gd name="T21" fmla="*/ 0 h 4"/>
                <a:gd name="T22" fmla="*/ 52 w 118"/>
                <a:gd name="T23" fmla="*/ 0 h 4"/>
                <a:gd name="T24" fmla="*/ 52 w 118"/>
                <a:gd name="T25" fmla="*/ 4 h 4"/>
                <a:gd name="T26" fmla="*/ 32 w 118"/>
                <a:gd name="T27" fmla="*/ 4 h 4"/>
                <a:gd name="T28" fmla="*/ 32 w 118"/>
                <a:gd name="T29" fmla="*/ 0 h 4"/>
                <a:gd name="T30" fmla="*/ 0 w 118"/>
                <a:gd name="T31" fmla="*/ 0 h 4"/>
                <a:gd name="T32" fmla="*/ 20 w 118"/>
                <a:gd name="T33" fmla="*/ 0 h 4"/>
                <a:gd name="T34" fmla="*/ 20 w 118"/>
                <a:gd name="T35" fmla="*/ 4 h 4"/>
                <a:gd name="T36" fmla="*/ 0 w 118"/>
                <a:gd name="T37" fmla="*/ 4 h 4"/>
                <a:gd name="T38" fmla="*/ 0 w 118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00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7" name="Freeform 163"/>
            <p:cNvSpPr>
              <a:spLocks noEditPoints="1"/>
            </p:cNvSpPr>
            <p:nvPr/>
          </p:nvSpPr>
          <p:spPr bwMode="auto">
            <a:xfrm>
              <a:off x="4919663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6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6 w 120"/>
                <a:gd name="T17" fmla="*/ 4 h 4"/>
                <a:gd name="T18" fmla="*/ 66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18 w 120"/>
                <a:gd name="T33" fmla="*/ 0 h 4"/>
                <a:gd name="T34" fmla="*/ 18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8" name="Freeform 164"/>
            <p:cNvSpPr>
              <a:spLocks noEditPoints="1"/>
            </p:cNvSpPr>
            <p:nvPr/>
          </p:nvSpPr>
          <p:spPr bwMode="auto">
            <a:xfrm>
              <a:off x="5132388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8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4 w 120"/>
                <a:gd name="T23" fmla="*/ 0 h 4"/>
                <a:gd name="T24" fmla="*/ 54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18 w 120"/>
                <a:gd name="T33" fmla="*/ 0 h 4"/>
                <a:gd name="T34" fmla="*/ 18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9" name="Freeform 165"/>
            <p:cNvSpPr>
              <a:spLocks noEditPoints="1"/>
            </p:cNvSpPr>
            <p:nvPr/>
          </p:nvSpPr>
          <p:spPr bwMode="auto">
            <a:xfrm>
              <a:off x="5345113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8 w 120"/>
                <a:gd name="T11" fmla="*/ 0 h 4"/>
                <a:gd name="T12" fmla="*/ 88 w 120"/>
                <a:gd name="T13" fmla="*/ 0 h 4"/>
                <a:gd name="T14" fmla="*/ 88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18 w 120"/>
                <a:gd name="T33" fmla="*/ 0 h 4"/>
                <a:gd name="T34" fmla="*/ 18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0" name="Freeform 166"/>
            <p:cNvSpPr>
              <a:spLocks noEditPoints="1"/>
            </p:cNvSpPr>
            <p:nvPr/>
          </p:nvSpPr>
          <p:spPr bwMode="auto">
            <a:xfrm>
              <a:off x="5557838" y="5486400"/>
              <a:ext cx="244475" cy="6350"/>
            </a:xfrm>
            <a:custGeom>
              <a:avLst/>
              <a:gdLst>
                <a:gd name="T0" fmla="*/ 134 w 154"/>
                <a:gd name="T1" fmla="*/ 0 h 4"/>
                <a:gd name="T2" fmla="*/ 154 w 154"/>
                <a:gd name="T3" fmla="*/ 0 h 4"/>
                <a:gd name="T4" fmla="*/ 154 w 154"/>
                <a:gd name="T5" fmla="*/ 4 h 4"/>
                <a:gd name="T6" fmla="*/ 134 w 154"/>
                <a:gd name="T7" fmla="*/ 4 h 4"/>
                <a:gd name="T8" fmla="*/ 134 w 154"/>
                <a:gd name="T9" fmla="*/ 0 h 4"/>
                <a:gd name="T10" fmla="*/ 102 w 154"/>
                <a:gd name="T11" fmla="*/ 0 h 4"/>
                <a:gd name="T12" fmla="*/ 120 w 154"/>
                <a:gd name="T13" fmla="*/ 0 h 4"/>
                <a:gd name="T14" fmla="*/ 120 w 154"/>
                <a:gd name="T15" fmla="*/ 4 h 4"/>
                <a:gd name="T16" fmla="*/ 102 w 154"/>
                <a:gd name="T17" fmla="*/ 4 h 4"/>
                <a:gd name="T18" fmla="*/ 102 w 154"/>
                <a:gd name="T19" fmla="*/ 0 h 4"/>
                <a:gd name="T20" fmla="*/ 68 w 154"/>
                <a:gd name="T21" fmla="*/ 0 h 4"/>
                <a:gd name="T22" fmla="*/ 86 w 154"/>
                <a:gd name="T23" fmla="*/ 0 h 4"/>
                <a:gd name="T24" fmla="*/ 86 w 154"/>
                <a:gd name="T25" fmla="*/ 4 h 4"/>
                <a:gd name="T26" fmla="*/ 68 w 154"/>
                <a:gd name="T27" fmla="*/ 4 h 4"/>
                <a:gd name="T28" fmla="*/ 68 w 154"/>
                <a:gd name="T29" fmla="*/ 0 h 4"/>
                <a:gd name="T30" fmla="*/ 34 w 154"/>
                <a:gd name="T31" fmla="*/ 0 h 4"/>
                <a:gd name="T32" fmla="*/ 52 w 154"/>
                <a:gd name="T33" fmla="*/ 0 h 4"/>
                <a:gd name="T34" fmla="*/ 52 w 154"/>
                <a:gd name="T35" fmla="*/ 4 h 4"/>
                <a:gd name="T36" fmla="*/ 34 w 154"/>
                <a:gd name="T37" fmla="*/ 4 h 4"/>
                <a:gd name="T38" fmla="*/ 34 w 154"/>
                <a:gd name="T39" fmla="*/ 0 h 4"/>
                <a:gd name="T40" fmla="*/ 0 w 154"/>
                <a:gd name="T41" fmla="*/ 0 h 4"/>
                <a:gd name="T42" fmla="*/ 20 w 154"/>
                <a:gd name="T43" fmla="*/ 0 h 4"/>
                <a:gd name="T44" fmla="*/ 20 w 154"/>
                <a:gd name="T45" fmla="*/ 4 h 4"/>
                <a:gd name="T46" fmla="*/ 0 w 154"/>
                <a:gd name="T47" fmla="*/ 4 h 4"/>
                <a:gd name="T48" fmla="*/ 0 w 154"/>
                <a:gd name="T4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54" h="4"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1" name="Freeform 167"/>
            <p:cNvSpPr>
              <a:spLocks noEditPoints="1"/>
            </p:cNvSpPr>
            <p:nvPr/>
          </p:nvSpPr>
          <p:spPr bwMode="auto">
            <a:xfrm>
              <a:off x="5824538" y="5486400"/>
              <a:ext cx="190500" cy="6350"/>
            </a:xfrm>
            <a:custGeom>
              <a:avLst/>
              <a:gdLst>
                <a:gd name="T0" fmla="*/ 100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0 w 120"/>
                <a:gd name="T7" fmla="*/ 4 h 4"/>
                <a:gd name="T8" fmla="*/ 100 w 120"/>
                <a:gd name="T9" fmla="*/ 0 h 4"/>
                <a:gd name="T10" fmla="*/ 68 w 120"/>
                <a:gd name="T11" fmla="*/ 0 h 4"/>
                <a:gd name="T12" fmla="*/ 88 w 120"/>
                <a:gd name="T13" fmla="*/ 0 h 4"/>
                <a:gd name="T14" fmla="*/ 88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18 w 120"/>
                <a:gd name="T33" fmla="*/ 0 h 4"/>
                <a:gd name="T34" fmla="*/ 18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0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2" name="Freeform 168"/>
            <p:cNvSpPr>
              <a:spLocks noEditPoints="1"/>
            </p:cNvSpPr>
            <p:nvPr/>
          </p:nvSpPr>
          <p:spPr bwMode="auto">
            <a:xfrm>
              <a:off x="6037263" y="5486400"/>
              <a:ext cx="190500" cy="6350"/>
            </a:xfrm>
            <a:custGeom>
              <a:avLst/>
              <a:gdLst>
                <a:gd name="T0" fmla="*/ 102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2 w 120"/>
                <a:gd name="T7" fmla="*/ 4 h 4"/>
                <a:gd name="T8" fmla="*/ 102 w 120"/>
                <a:gd name="T9" fmla="*/ 0 h 4"/>
                <a:gd name="T10" fmla="*/ 68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2 w 120"/>
                <a:gd name="T23" fmla="*/ 0 h 4"/>
                <a:gd name="T24" fmla="*/ 52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3" name="Freeform 169"/>
            <p:cNvSpPr>
              <a:spLocks noEditPoints="1"/>
            </p:cNvSpPr>
            <p:nvPr/>
          </p:nvSpPr>
          <p:spPr bwMode="auto">
            <a:xfrm>
              <a:off x="6249988" y="5486400"/>
              <a:ext cx="193675" cy="6350"/>
            </a:xfrm>
            <a:custGeom>
              <a:avLst/>
              <a:gdLst>
                <a:gd name="T0" fmla="*/ 102 w 122"/>
                <a:gd name="T1" fmla="*/ 0 h 4"/>
                <a:gd name="T2" fmla="*/ 122 w 122"/>
                <a:gd name="T3" fmla="*/ 0 h 4"/>
                <a:gd name="T4" fmla="*/ 122 w 122"/>
                <a:gd name="T5" fmla="*/ 4 h 4"/>
                <a:gd name="T6" fmla="*/ 102 w 122"/>
                <a:gd name="T7" fmla="*/ 4 h 4"/>
                <a:gd name="T8" fmla="*/ 102 w 122"/>
                <a:gd name="T9" fmla="*/ 0 h 4"/>
                <a:gd name="T10" fmla="*/ 68 w 122"/>
                <a:gd name="T11" fmla="*/ 0 h 4"/>
                <a:gd name="T12" fmla="*/ 86 w 122"/>
                <a:gd name="T13" fmla="*/ 0 h 4"/>
                <a:gd name="T14" fmla="*/ 86 w 122"/>
                <a:gd name="T15" fmla="*/ 4 h 4"/>
                <a:gd name="T16" fmla="*/ 68 w 122"/>
                <a:gd name="T17" fmla="*/ 4 h 4"/>
                <a:gd name="T18" fmla="*/ 68 w 122"/>
                <a:gd name="T19" fmla="*/ 0 h 4"/>
                <a:gd name="T20" fmla="*/ 34 w 122"/>
                <a:gd name="T21" fmla="*/ 0 h 4"/>
                <a:gd name="T22" fmla="*/ 54 w 122"/>
                <a:gd name="T23" fmla="*/ 0 h 4"/>
                <a:gd name="T24" fmla="*/ 54 w 122"/>
                <a:gd name="T25" fmla="*/ 4 h 4"/>
                <a:gd name="T26" fmla="*/ 34 w 122"/>
                <a:gd name="T27" fmla="*/ 4 h 4"/>
                <a:gd name="T28" fmla="*/ 34 w 122"/>
                <a:gd name="T29" fmla="*/ 0 h 4"/>
                <a:gd name="T30" fmla="*/ 0 w 122"/>
                <a:gd name="T31" fmla="*/ 0 h 4"/>
                <a:gd name="T32" fmla="*/ 20 w 122"/>
                <a:gd name="T33" fmla="*/ 0 h 4"/>
                <a:gd name="T34" fmla="*/ 20 w 122"/>
                <a:gd name="T35" fmla="*/ 4 h 4"/>
                <a:gd name="T36" fmla="*/ 0 w 122"/>
                <a:gd name="T37" fmla="*/ 4 h 4"/>
                <a:gd name="T38" fmla="*/ 0 w 122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2" h="4">
                  <a:moveTo>
                    <a:pt x="102" y="0"/>
                  </a:moveTo>
                  <a:lnTo>
                    <a:pt x="122" y="0"/>
                  </a:lnTo>
                  <a:lnTo>
                    <a:pt x="122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4" name="Freeform 170"/>
            <p:cNvSpPr>
              <a:spLocks noEditPoints="1"/>
            </p:cNvSpPr>
            <p:nvPr/>
          </p:nvSpPr>
          <p:spPr bwMode="auto">
            <a:xfrm>
              <a:off x="6462713" y="5486400"/>
              <a:ext cx="190500" cy="6350"/>
            </a:xfrm>
            <a:custGeom>
              <a:avLst/>
              <a:gdLst>
                <a:gd name="T0" fmla="*/ 102 w 120"/>
                <a:gd name="T1" fmla="*/ 0 h 4"/>
                <a:gd name="T2" fmla="*/ 120 w 120"/>
                <a:gd name="T3" fmla="*/ 0 h 4"/>
                <a:gd name="T4" fmla="*/ 120 w 120"/>
                <a:gd name="T5" fmla="*/ 4 h 4"/>
                <a:gd name="T6" fmla="*/ 102 w 120"/>
                <a:gd name="T7" fmla="*/ 4 h 4"/>
                <a:gd name="T8" fmla="*/ 102 w 120"/>
                <a:gd name="T9" fmla="*/ 0 h 4"/>
                <a:gd name="T10" fmla="*/ 68 w 120"/>
                <a:gd name="T11" fmla="*/ 0 h 4"/>
                <a:gd name="T12" fmla="*/ 86 w 120"/>
                <a:gd name="T13" fmla="*/ 0 h 4"/>
                <a:gd name="T14" fmla="*/ 86 w 120"/>
                <a:gd name="T15" fmla="*/ 4 h 4"/>
                <a:gd name="T16" fmla="*/ 68 w 120"/>
                <a:gd name="T17" fmla="*/ 4 h 4"/>
                <a:gd name="T18" fmla="*/ 68 w 120"/>
                <a:gd name="T19" fmla="*/ 0 h 4"/>
                <a:gd name="T20" fmla="*/ 34 w 120"/>
                <a:gd name="T21" fmla="*/ 0 h 4"/>
                <a:gd name="T22" fmla="*/ 54 w 120"/>
                <a:gd name="T23" fmla="*/ 0 h 4"/>
                <a:gd name="T24" fmla="*/ 54 w 120"/>
                <a:gd name="T25" fmla="*/ 4 h 4"/>
                <a:gd name="T26" fmla="*/ 34 w 120"/>
                <a:gd name="T27" fmla="*/ 4 h 4"/>
                <a:gd name="T28" fmla="*/ 34 w 120"/>
                <a:gd name="T29" fmla="*/ 0 h 4"/>
                <a:gd name="T30" fmla="*/ 0 w 120"/>
                <a:gd name="T31" fmla="*/ 0 h 4"/>
                <a:gd name="T32" fmla="*/ 20 w 120"/>
                <a:gd name="T33" fmla="*/ 0 h 4"/>
                <a:gd name="T34" fmla="*/ 20 w 120"/>
                <a:gd name="T35" fmla="*/ 4 h 4"/>
                <a:gd name="T36" fmla="*/ 0 w 120"/>
                <a:gd name="T37" fmla="*/ 4 h 4"/>
                <a:gd name="T38" fmla="*/ 0 w 120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0" h="4"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4" y="0"/>
                  </a:moveTo>
                  <a:lnTo>
                    <a:pt x="54" y="0"/>
                  </a:lnTo>
                  <a:lnTo>
                    <a:pt x="54" y="4"/>
                  </a:lnTo>
                  <a:lnTo>
                    <a:pt x="34" y="4"/>
                  </a:lnTo>
                  <a:lnTo>
                    <a:pt x="34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5" name="Freeform 171"/>
            <p:cNvSpPr>
              <a:spLocks noEditPoints="1"/>
            </p:cNvSpPr>
            <p:nvPr/>
          </p:nvSpPr>
          <p:spPr bwMode="auto">
            <a:xfrm>
              <a:off x="6678613" y="5486400"/>
              <a:ext cx="187325" cy="6350"/>
            </a:xfrm>
            <a:custGeom>
              <a:avLst/>
              <a:gdLst>
                <a:gd name="T0" fmla="*/ 100 w 118"/>
                <a:gd name="T1" fmla="*/ 0 h 4"/>
                <a:gd name="T2" fmla="*/ 118 w 118"/>
                <a:gd name="T3" fmla="*/ 0 h 4"/>
                <a:gd name="T4" fmla="*/ 118 w 118"/>
                <a:gd name="T5" fmla="*/ 4 h 4"/>
                <a:gd name="T6" fmla="*/ 100 w 118"/>
                <a:gd name="T7" fmla="*/ 4 h 4"/>
                <a:gd name="T8" fmla="*/ 100 w 118"/>
                <a:gd name="T9" fmla="*/ 0 h 4"/>
                <a:gd name="T10" fmla="*/ 66 w 118"/>
                <a:gd name="T11" fmla="*/ 0 h 4"/>
                <a:gd name="T12" fmla="*/ 86 w 118"/>
                <a:gd name="T13" fmla="*/ 0 h 4"/>
                <a:gd name="T14" fmla="*/ 86 w 118"/>
                <a:gd name="T15" fmla="*/ 4 h 4"/>
                <a:gd name="T16" fmla="*/ 66 w 118"/>
                <a:gd name="T17" fmla="*/ 4 h 4"/>
                <a:gd name="T18" fmla="*/ 66 w 118"/>
                <a:gd name="T19" fmla="*/ 0 h 4"/>
                <a:gd name="T20" fmla="*/ 32 w 118"/>
                <a:gd name="T21" fmla="*/ 0 h 4"/>
                <a:gd name="T22" fmla="*/ 52 w 118"/>
                <a:gd name="T23" fmla="*/ 0 h 4"/>
                <a:gd name="T24" fmla="*/ 52 w 118"/>
                <a:gd name="T25" fmla="*/ 4 h 4"/>
                <a:gd name="T26" fmla="*/ 32 w 118"/>
                <a:gd name="T27" fmla="*/ 4 h 4"/>
                <a:gd name="T28" fmla="*/ 32 w 118"/>
                <a:gd name="T29" fmla="*/ 0 h 4"/>
                <a:gd name="T30" fmla="*/ 0 w 118"/>
                <a:gd name="T31" fmla="*/ 0 h 4"/>
                <a:gd name="T32" fmla="*/ 18 w 118"/>
                <a:gd name="T33" fmla="*/ 0 h 4"/>
                <a:gd name="T34" fmla="*/ 18 w 118"/>
                <a:gd name="T35" fmla="*/ 4 h 4"/>
                <a:gd name="T36" fmla="*/ 0 w 118"/>
                <a:gd name="T37" fmla="*/ 4 h 4"/>
                <a:gd name="T38" fmla="*/ 0 w 118"/>
                <a:gd name="T3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8" h="4">
                  <a:moveTo>
                    <a:pt x="100" y="0"/>
                  </a:moveTo>
                  <a:lnTo>
                    <a:pt x="118" y="0"/>
                  </a:lnTo>
                  <a:lnTo>
                    <a:pt x="118" y="4"/>
                  </a:lnTo>
                  <a:lnTo>
                    <a:pt x="100" y="4"/>
                  </a:lnTo>
                  <a:lnTo>
                    <a:pt x="100" y="0"/>
                  </a:lnTo>
                  <a:close/>
                  <a:moveTo>
                    <a:pt x="66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6" y="4"/>
                  </a:lnTo>
                  <a:lnTo>
                    <a:pt x="66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6" name="Freeform 172"/>
            <p:cNvSpPr>
              <a:spLocks noEditPoints="1"/>
            </p:cNvSpPr>
            <p:nvPr/>
          </p:nvSpPr>
          <p:spPr bwMode="auto">
            <a:xfrm>
              <a:off x="6891338" y="5467350"/>
              <a:ext cx="168275" cy="25400"/>
            </a:xfrm>
            <a:custGeom>
              <a:avLst/>
              <a:gdLst>
                <a:gd name="T0" fmla="*/ 100 w 106"/>
                <a:gd name="T1" fmla="*/ 12 h 16"/>
                <a:gd name="T2" fmla="*/ 104 w 106"/>
                <a:gd name="T3" fmla="*/ 12 h 16"/>
                <a:gd name="T4" fmla="*/ 100 w 106"/>
                <a:gd name="T5" fmla="*/ 14 h 16"/>
                <a:gd name="T6" fmla="*/ 100 w 106"/>
                <a:gd name="T7" fmla="*/ 0 h 16"/>
                <a:gd name="T8" fmla="*/ 106 w 106"/>
                <a:gd name="T9" fmla="*/ 0 h 16"/>
                <a:gd name="T10" fmla="*/ 106 w 106"/>
                <a:gd name="T11" fmla="*/ 16 h 16"/>
                <a:gd name="T12" fmla="*/ 100 w 106"/>
                <a:gd name="T13" fmla="*/ 16 h 16"/>
                <a:gd name="T14" fmla="*/ 100 w 106"/>
                <a:gd name="T15" fmla="*/ 12 h 16"/>
                <a:gd name="T16" fmla="*/ 66 w 106"/>
                <a:gd name="T17" fmla="*/ 12 h 16"/>
                <a:gd name="T18" fmla="*/ 86 w 106"/>
                <a:gd name="T19" fmla="*/ 12 h 16"/>
                <a:gd name="T20" fmla="*/ 86 w 106"/>
                <a:gd name="T21" fmla="*/ 16 h 16"/>
                <a:gd name="T22" fmla="*/ 66 w 106"/>
                <a:gd name="T23" fmla="*/ 16 h 16"/>
                <a:gd name="T24" fmla="*/ 66 w 106"/>
                <a:gd name="T25" fmla="*/ 12 h 16"/>
                <a:gd name="T26" fmla="*/ 34 w 106"/>
                <a:gd name="T27" fmla="*/ 12 h 16"/>
                <a:gd name="T28" fmla="*/ 52 w 106"/>
                <a:gd name="T29" fmla="*/ 12 h 16"/>
                <a:gd name="T30" fmla="*/ 52 w 106"/>
                <a:gd name="T31" fmla="*/ 16 h 16"/>
                <a:gd name="T32" fmla="*/ 34 w 106"/>
                <a:gd name="T33" fmla="*/ 16 h 16"/>
                <a:gd name="T34" fmla="*/ 34 w 106"/>
                <a:gd name="T35" fmla="*/ 12 h 16"/>
                <a:gd name="T36" fmla="*/ 0 w 106"/>
                <a:gd name="T37" fmla="*/ 12 h 16"/>
                <a:gd name="T38" fmla="*/ 18 w 106"/>
                <a:gd name="T39" fmla="*/ 12 h 16"/>
                <a:gd name="T40" fmla="*/ 18 w 106"/>
                <a:gd name="T41" fmla="*/ 16 h 16"/>
                <a:gd name="T42" fmla="*/ 0 w 106"/>
                <a:gd name="T43" fmla="*/ 16 h 16"/>
                <a:gd name="T44" fmla="*/ 0 w 106"/>
                <a:gd name="T45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6" h="16">
                  <a:moveTo>
                    <a:pt x="100" y="12"/>
                  </a:moveTo>
                  <a:lnTo>
                    <a:pt x="104" y="12"/>
                  </a:lnTo>
                  <a:lnTo>
                    <a:pt x="100" y="14"/>
                  </a:lnTo>
                  <a:lnTo>
                    <a:pt x="100" y="0"/>
                  </a:lnTo>
                  <a:lnTo>
                    <a:pt x="106" y="0"/>
                  </a:lnTo>
                  <a:lnTo>
                    <a:pt x="106" y="16"/>
                  </a:lnTo>
                  <a:lnTo>
                    <a:pt x="100" y="16"/>
                  </a:lnTo>
                  <a:lnTo>
                    <a:pt x="100" y="12"/>
                  </a:lnTo>
                  <a:close/>
                  <a:moveTo>
                    <a:pt x="66" y="12"/>
                  </a:moveTo>
                  <a:lnTo>
                    <a:pt x="86" y="12"/>
                  </a:lnTo>
                  <a:lnTo>
                    <a:pt x="86" y="16"/>
                  </a:lnTo>
                  <a:lnTo>
                    <a:pt x="66" y="16"/>
                  </a:lnTo>
                  <a:lnTo>
                    <a:pt x="66" y="12"/>
                  </a:lnTo>
                  <a:close/>
                  <a:moveTo>
                    <a:pt x="34" y="12"/>
                  </a:moveTo>
                  <a:lnTo>
                    <a:pt x="52" y="12"/>
                  </a:lnTo>
                  <a:lnTo>
                    <a:pt x="52" y="16"/>
                  </a:lnTo>
                  <a:lnTo>
                    <a:pt x="34" y="16"/>
                  </a:lnTo>
                  <a:lnTo>
                    <a:pt x="34" y="12"/>
                  </a:lnTo>
                  <a:close/>
                  <a:moveTo>
                    <a:pt x="0" y="12"/>
                  </a:moveTo>
                  <a:lnTo>
                    <a:pt x="18" y="12"/>
                  </a:lnTo>
                  <a:lnTo>
                    <a:pt x="18" y="16"/>
                  </a:lnTo>
                  <a:lnTo>
                    <a:pt x="0" y="1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7" name="Freeform 173"/>
            <p:cNvSpPr>
              <a:spLocks noEditPoints="1"/>
            </p:cNvSpPr>
            <p:nvPr/>
          </p:nvSpPr>
          <p:spPr bwMode="auto">
            <a:xfrm>
              <a:off x="7050088" y="5251450"/>
              <a:ext cx="9525" cy="190500"/>
            </a:xfrm>
            <a:custGeom>
              <a:avLst/>
              <a:gdLst>
                <a:gd name="T0" fmla="*/ 0 w 6"/>
                <a:gd name="T1" fmla="*/ 20 h 120"/>
                <a:gd name="T2" fmla="*/ 0 w 6"/>
                <a:gd name="T3" fmla="*/ 0 h 120"/>
                <a:gd name="T4" fmla="*/ 6 w 6"/>
                <a:gd name="T5" fmla="*/ 0 h 120"/>
                <a:gd name="T6" fmla="*/ 6 w 6"/>
                <a:gd name="T7" fmla="*/ 20 h 120"/>
                <a:gd name="T8" fmla="*/ 0 w 6"/>
                <a:gd name="T9" fmla="*/ 20 h 120"/>
                <a:gd name="T10" fmla="*/ 0 w 6"/>
                <a:gd name="T11" fmla="*/ 54 h 120"/>
                <a:gd name="T12" fmla="*/ 0 w 6"/>
                <a:gd name="T13" fmla="*/ 34 h 120"/>
                <a:gd name="T14" fmla="*/ 6 w 6"/>
                <a:gd name="T15" fmla="*/ 34 h 120"/>
                <a:gd name="T16" fmla="*/ 6 w 6"/>
                <a:gd name="T17" fmla="*/ 54 h 120"/>
                <a:gd name="T18" fmla="*/ 0 w 6"/>
                <a:gd name="T19" fmla="*/ 54 h 120"/>
                <a:gd name="T20" fmla="*/ 0 w 6"/>
                <a:gd name="T21" fmla="*/ 86 h 120"/>
                <a:gd name="T22" fmla="*/ 0 w 6"/>
                <a:gd name="T23" fmla="*/ 68 h 120"/>
                <a:gd name="T24" fmla="*/ 6 w 6"/>
                <a:gd name="T25" fmla="*/ 68 h 120"/>
                <a:gd name="T26" fmla="*/ 6 w 6"/>
                <a:gd name="T27" fmla="*/ 86 h 120"/>
                <a:gd name="T28" fmla="*/ 0 w 6"/>
                <a:gd name="T29" fmla="*/ 86 h 120"/>
                <a:gd name="T30" fmla="*/ 0 w 6"/>
                <a:gd name="T31" fmla="*/ 120 h 120"/>
                <a:gd name="T32" fmla="*/ 0 w 6"/>
                <a:gd name="T33" fmla="*/ 100 h 120"/>
                <a:gd name="T34" fmla="*/ 6 w 6"/>
                <a:gd name="T35" fmla="*/ 100 h 120"/>
                <a:gd name="T36" fmla="*/ 6 w 6"/>
                <a:gd name="T37" fmla="*/ 120 h 120"/>
                <a:gd name="T38" fmla="*/ 0 w 6"/>
                <a:gd name="T3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4"/>
                  </a:lnTo>
                  <a:lnTo>
                    <a:pt x="6" y="34"/>
                  </a:lnTo>
                  <a:lnTo>
                    <a:pt x="6" y="54"/>
                  </a:lnTo>
                  <a:lnTo>
                    <a:pt x="0" y="54"/>
                  </a:lnTo>
                  <a:close/>
                  <a:moveTo>
                    <a:pt x="0" y="86"/>
                  </a:moveTo>
                  <a:lnTo>
                    <a:pt x="0" y="68"/>
                  </a:lnTo>
                  <a:lnTo>
                    <a:pt x="6" y="68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0"/>
                  </a:lnTo>
                  <a:lnTo>
                    <a:pt x="6" y="100"/>
                  </a:lnTo>
                  <a:lnTo>
                    <a:pt x="6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8" name="Freeform 174"/>
            <p:cNvSpPr>
              <a:spLocks noEditPoints="1"/>
            </p:cNvSpPr>
            <p:nvPr/>
          </p:nvSpPr>
          <p:spPr bwMode="auto">
            <a:xfrm>
              <a:off x="7050088" y="4987925"/>
              <a:ext cx="9525" cy="241300"/>
            </a:xfrm>
            <a:custGeom>
              <a:avLst/>
              <a:gdLst>
                <a:gd name="T0" fmla="*/ 0 w 6"/>
                <a:gd name="T1" fmla="*/ 18 h 152"/>
                <a:gd name="T2" fmla="*/ 0 w 6"/>
                <a:gd name="T3" fmla="*/ 0 h 152"/>
                <a:gd name="T4" fmla="*/ 6 w 6"/>
                <a:gd name="T5" fmla="*/ 0 h 152"/>
                <a:gd name="T6" fmla="*/ 6 w 6"/>
                <a:gd name="T7" fmla="*/ 18 h 152"/>
                <a:gd name="T8" fmla="*/ 0 w 6"/>
                <a:gd name="T9" fmla="*/ 18 h 152"/>
                <a:gd name="T10" fmla="*/ 0 w 6"/>
                <a:gd name="T11" fmla="*/ 52 h 152"/>
                <a:gd name="T12" fmla="*/ 0 w 6"/>
                <a:gd name="T13" fmla="*/ 32 h 152"/>
                <a:gd name="T14" fmla="*/ 6 w 6"/>
                <a:gd name="T15" fmla="*/ 32 h 152"/>
                <a:gd name="T16" fmla="*/ 6 w 6"/>
                <a:gd name="T17" fmla="*/ 52 h 152"/>
                <a:gd name="T18" fmla="*/ 0 w 6"/>
                <a:gd name="T19" fmla="*/ 52 h 152"/>
                <a:gd name="T20" fmla="*/ 0 w 6"/>
                <a:gd name="T21" fmla="*/ 84 h 152"/>
                <a:gd name="T22" fmla="*/ 0 w 6"/>
                <a:gd name="T23" fmla="*/ 66 h 152"/>
                <a:gd name="T24" fmla="*/ 6 w 6"/>
                <a:gd name="T25" fmla="*/ 66 h 152"/>
                <a:gd name="T26" fmla="*/ 6 w 6"/>
                <a:gd name="T27" fmla="*/ 84 h 152"/>
                <a:gd name="T28" fmla="*/ 0 w 6"/>
                <a:gd name="T29" fmla="*/ 84 h 152"/>
                <a:gd name="T30" fmla="*/ 0 w 6"/>
                <a:gd name="T31" fmla="*/ 118 h 152"/>
                <a:gd name="T32" fmla="*/ 0 w 6"/>
                <a:gd name="T33" fmla="*/ 98 h 152"/>
                <a:gd name="T34" fmla="*/ 6 w 6"/>
                <a:gd name="T35" fmla="*/ 98 h 152"/>
                <a:gd name="T36" fmla="*/ 6 w 6"/>
                <a:gd name="T37" fmla="*/ 118 h 152"/>
                <a:gd name="T38" fmla="*/ 0 w 6"/>
                <a:gd name="T39" fmla="*/ 118 h 152"/>
                <a:gd name="T40" fmla="*/ 0 w 6"/>
                <a:gd name="T41" fmla="*/ 152 h 152"/>
                <a:gd name="T42" fmla="*/ 0 w 6"/>
                <a:gd name="T43" fmla="*/ 132 h 152"/>
                <a:gd name="T44" fmla="*/ 6 w 6"/>
                <a:gd name="T45" fmla="*/ 132 h 152"/>
                <a:gd name="T46" fmla="*/ 6 w 6"/>
                <a:gd name="T47" fmla="*/ 152 h 152"/>
                <a:gd name="T48" fmla="*/ 0 w 6"/>
                <a:gd name="T49" fmla="*/ 15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" h="152">
                  <a:moveTo>
                    <a:pt x="0" y="18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18"/>
                  </a:lnTo>
                  <a:lnTo>
                    <a:pt x="0" y="18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6" y="32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4"/>
                  </a:moveTo>
                  <a:lnTo>
                    <a:pt x="0" y="66"/>
                  </a:lnTo>
                  <a:lnTo>
                    <a:pt x="6" y="66"/>
                  </a:lnTo>
                  <a:lnTo>
                    <a:pt x="6" y="84"/>
                  </a:lnTo>
                  <a:lnTo>
                    <a:pt x="0" y="84"/>
                  </a:lnTo>
                  <a:close/>
                  <a:moveTo>
                    <a:pt x="0" y="118"/>
                  </a:moveTo>
                  <a:lnTo>
                    <a:pt x="0" y="98"/>
                  </a:lnTo>
                  <a:lnTo>
                    <a:pt x="6" y="98"/>
                  </a:lnTo>
                  <a:lnTo>
                    <a:pt x="6" y="118"/>
                  </a:lnTo>
                  <a:lnTo>
                    <a:pt x="0" y="118"/>
                  </a:lnTo>
                  <a:close/>
                  <a:moveTo>
                    <a:pt x="0" y="152"/>
                  </a:moveTo>
                  <a:lnTo>
                    <a:pt x="0" y="132"/>
                  </a:lnTo>
                  <a:lnTo>
                    <a:pt x="6" y="132"/>
                  </a:lnTo>
                  <a:lnTo>
                    <a:pt x="6" y="152"/>
                  </a:lnTo>
                  <a:lnTo>
                    <a:pt x="0" y="1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9" name="Freeform 175"/>
            <p:cNvSpPr>
              <a:spLocks noEditPoints="1"/>
            </p:cNvSpPr>
            <p:nvPr/>
          </p:nvSpPr>
          <p:spPr bwMode="auto">
            <a:xfrm>
              <a:off x="7050088" y="4772025"/>
              <a:ext cx="9525" cy="190500"/>
            </a:xfrm>
            <a:custGeom>
              <a:avLst/>
              <a:gdLst>
                <a:gd name="T0" fmla="*/ 0 w 6"/>
                <a:gd name="T1" fmla="*/ 20 h 120"/>
                <a:gd name="T2" fmla="*/ 0 w 6"/>
                <a:gd name="T3" fmla="*/ 0 h 120"/>
                <a:gd name="T4" fmla="*/ 6 w 6"/>
                <a:gd name="T5" fmla="*/ 0 h 120"/>
                <a:gd name="T6" fmla="*/ 6 w 6"/>
                <a:gd name="T7" fmla="*/ 20 h 120"/>
                <a:gd name="T8" fmla="*/ 0 w 6"/>
                <a:gd name="T9" fmla="*/ 20 h 120"/>
                <a:gd name="T10" fmla="*/ 0 w 6"/>
                <a:gd name="T11" fmla="*/ 54 h 120"/>
                <a:gd name="T12" fmla="*/ 0 w 6"/>
                <a:gd name="T13" fmla="*/ 34 h 120"/>
                <a:gd name="T14" fmla="*/ 6 w 6"/>
                <a:gd name="T15" fmla="*/ 34 h 120"/>
                <a:gd name="T16" fmla="*/ 6 w 6"/>
                <a:gd name="T17" fmla="*/ 54 h 120"/>
                <a:gd name="T18" fmla="*/ 0 w 6"/>
                <a:gd name="T19" fmla="*/ 54 h 120"/>
                <a:gd name="T20" fmla="*/ 0 w 6"/>
                <a:gd name="T21" fmla="*/ 86 h 120"/>
                <a:gd name="T22" fmla="*/ 0 w 6"/>
                <a:gd name="T23" fmla="*/ 66 h 120"/>
                <a:gd name="T24" fmla="*/ 6 w 6"/>
                <a:gd name="T25" fmla="*/ 66 h 120"/>
                <a:gd name="T26" fmla="*/ 6 w 6"/>
                <a:gd name="T27" fmla="*/ 86 h 120"/>
                <a:gd name="T28" fmla="*/ 0 w 6"/>
                <a:gd name="T29" fmla="*/ 86 h 120"/>
                <a:gd name="T30" fmla="*/ 0 w 6"/>
                <a:gd name="T31" fmla="*/ 120 h 120"/>
                <a:gd name="T32" fmla="*/ 0 w 6"/>
                <a:gd name="T33" fmla="*/ 100 h 120"/>
                <a:gd name="T34" fmla="*/ 6 w 6"/>
                <a:gd name="T35" fmla="*/ 100 h 120"/>
                <a:gd name="T36" fmla="*/ 6 w 6"/>
                <a:gd name="T37" fmla="*/ 120 h 120"/>
                <a:gd name="T38" fmla="*/ 0 w 6"/>
                <a:gd name="T3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4"/>
                  </a:lnTo>
                  <a:lnTo>
                    <a:pt x="6" y="34"/>
                  </a:lnTo>
                  <a:lnTo>
                    <a:pt x="6" y="54"/>
                  </a:lnTo>
                  <a:lnTo>
                    <a:pt x="0" y="54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6" y="66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0"/>
                  </a:lnTo>
                  <a:lnTo>
                    <a:pt x="6" y="100"/>
                  </a:lnTo>
                  <a:lnTo>
                    <a:pt x="6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0" name="Freeform 176"/>
            <p:cNvSpPr>
              <a:spLocks noEditPoints="1"/>
            </p:cNvSpPr>
            <p:nvPr/>
          </p:nvSpPr>
          <p:spPr bwMode="auto">
            <a:xfrm>
              <a:off x="7050088" y="4559300"/>
              <a:ext cx="9525" cy="190500"/>
            </a:xfrm>
            <a:custGeom>
              <a:avLst/>
              <a:gdLst>
                <a:gd name="T0" fmla="*/ 0 w 6"/>
                <a:gd name="T1" fmla="*/ 20 h 120"/>
                <a:gd name="T2" fmla="*/ 0 w 6"/>
                <a:gd name="T3" fmla="*/ 0 h 120"/>
                <a:gd name="T4" fmla="*/ 6 w 6"/>
                <a:gd name="T5" fmla="*/ 0 h 120"/>
                <a:gd name="T6" fmla="*/ 6 w 6"/>
                <a:gd name="T7" fmla="*/ 20 h 120"/>
                <a:gd name="T8" fmla="*/ 0 w 6"/>
                <a:gd name="T9" fmla="*/ 20 h 120"/>
                <a:gd name="T10" fmla="*/ 0 w 6"/>
                <a:gd name="T11" fmla="*/ 52 h 120"/>
                <a:gd name="T12" fmla="*/ 0 w 6"/>
                <a:gd name="T13" fmla="*/ 34 h 120"/>
                <a:gd name="T14" fmla="*/ 6 w 6"/>
                <a:gd name="T15" fmla="*/ 34 h 120"/>
                <a:gd name="T16" fmla="*/ 6 w 6"/>
                <a:gd name="T17" fmla="*/ 52 h 120"/>
                <a:gd name="T18" fmla="*/ 0 w 6"/>
                <a:gd name="T19" fmla="*/ 52 h 120"/>
                <a:gd name="T20" fmla="*/ 0 w 6"/>
                <a:gd name="T21" fmla="*/ 86 h 120"/>
                <a:gd name="T22" fmla="*/ 0 w 6"/>
                <a:gd name="T23" fmla="*/ 66 h 120"/>
                <a:gd name="T24" fmla="*/ 6 w 6"/>
                <a:gd name="T25" fmla="*/ 66 h 120"/>
                <a:gd name="T26" fmla="*/ 6 w 6"/>
                <a:gd name="T27" fmla="*/ 86 h 120"/>
                <a:gd name="T28" fmla="*/ 0 w 6"/>
                <a:gd name="T29" fmla="*/ 86 h 120"/>
                <a:gd name="T30" fmla="*/ 0 w 6"/>
                <a:gd name="T31" fmla="*/ 120 h 120"/>
                <a:gd name="T32" fmla="*/ 0 w 6"/>
                <a:gd name="T33" fmla="*/ 102 h 120"/>
                <a:gd name="T34" fmla="*/ 6 w 6"/>
                <a:gd name="T35" fmla="*/ 102 h 120"/>
                <a:gd name="T36" fmla="*/ 6 w 6"/>
                <a:gd name="T37" fmla="*/ 120 h 120"/>
                <a:gd name="T38" fmla="*/ 0 w 6"/>
                <a:gd name="T3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2"/>
                  </a:moveTo>
                  <a:lnTo>
                    <a:pt x="0" y="34"/>
                  </a:lnTo>
                  <a:lnTo>
                    <a:pt x="6" y="34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6" y="66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2"/>
                  </a:lnTo>
                  <a:lnTo>
                    <a:pt x="6" y="102"/>
                  </a:lnTo>
                  <a:lnTo>
                    <a:pt x="6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1" name="Freeform 177"/>
            <p:cNvSpPr>
              <a:spLocks noEditPoints="1"/>
            </p:cNvSpPr>
            <p:nvPr/>
          </p:nvSpPr>
          <p:spPr bwMode="auto">
            <a:xfrm>
              <a:off x="7050088" y="4346575"/>
              <a:ext cx="9525" cy="190500"/>
            </a:xfrm>
            <a:custGeom>
              <a:avLst/>
              <a:gdLst>
                <a:gd name="T0" fmla="*/ 0 w 6"/>
                <a:gd name="T1" fmla="*/ 20 h 120"/>
                <a:gd name="T2" fmla="*/ 0 w 6"/>
                <a:gd name="T3" fmla="*/ 0 h 120"/>
                <a:gd name="T4" fmla="*/ 6 w 6"/>
                <a:gd name="T5" fmla="*/ 0 h 120"/>
                <a:gd name="T6" fmla="*/ 6 w 6"/>
                <a:gd name="T7" fmla="*/ 20 h 120"/>
                <a:gd name="T8" fmla="*/ 0 w 6"/>
                <a:gd name="T9" fmla="*/ 20 h 120"/>
                <a:gd name="T10" fmla="*/ 0 w 6"/>
                <a:gd name="T11" fmla="*/ 52 h 120"/>
                <a:gd name="T12" fmla="*/ 0 w 6"/>
                <a:gd name="T13" fmla="*/ 32 h 120"/>
                <a:gd name="T14" fmla="*/ 6 w 6"/>
                <a:gd name="T15" fmla="*/ 32 h 120"/>
                <a:gd name="T16" fmla="*/ 6 w 6"/>
                <a:gd name="T17" fmla="*/ 52 h 120"/>
                <a:gd name="T18" fmla="*/ 0 w 6"/>
                <a:gd name="T19" fmla="*/ 52 h 120"/>
                <a:gd name="T20" fmla="*/ 0 w 6"/>
                <a:gd name="T21" fmla="*/ 86 h 120"/>
                <a:gd name="T22" fmla="*/ 0 w 6"/>
                <a:gd name="T23" fmla="*/ 66 h 120"/>
                <a:gd name="T24" fmla="*/ 6 w 6"/>
                <a:gd name="T25" fmla="*/ 66 h 120"/>
                <a:gd name="T26" fmla="*/ 6 w 6"/>
                <a:gd name="T27" fmla="*/ 86 h 120"/>
                <a:gd name="T28" fmla="*/ 0 w 6"/>
                <a:gd name="T29" fmla="*/ 86 h 120"/>
                <a:gd name="T30" fmla="*/ 0 w 6"/>
                <a:gd name="T31" fmla="*/ 120 h 120"/>
                <a:gd name="T32" fmla="*/ 0 w 6"/>
                <a:gd name="T33" fmla="*/ 102 h 120"/>
                <a:gd name="T34" fmla="*/ 6 w 6"/>
                <a:gd name="T35" fmla="*/ 102 h 120"/>
                <a:gd name="T36" fmla="*/ 6 w 6"/>
                <a:gd name="T37" fmla="*/ 120 h 120"/>
                <a:gd name="T38" fmla="*/ 0 w 6"/>
                <a:gd name="T3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6" y="32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6" y="66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2"/>
                  </a:lnTo>
                  <a:lnTo>
                    <a:pt x="6" y="102"/>
                  </a:lnTo>
                  <a:lnTo>
                    <a:pt x="6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2" name="Freeform 178"/>
            <p:cNvSpPr>
              <a:spLocks noEditPoints="1"/>
            </p:cNvSpPr>
            <p:nvPr/>
          </p:nvSpPr>
          <p:spPr bwMode="auto">
            <a:xfrm>
              <a:off x="7050088" y="4133850"/>
              <a:ext cx="9525" cy="190500"/>
            </a:xfrm>
            <a:custGeom>
              <a:avLst/>
              <a:gdLst>
                <a:gd name="T0" fmla="*/ 0 w 6"/>
                <a:gd name="T1" fmla="*/ 18 h 120"/>
                <a:gd name="T2" fmla="*/ 0 w 6"/>
                <a:gd name="T3" fmla="*/ 0 h 120"/>
                <a:gd name="T4" fmla="*/ 6 w 6"/>
                <a:gd name="T5" fmla="*/ 0 h 120"/>
                <a:gd name="T6" fmla="*/ 6 w 6"/>
                <a:gd name="T7" fmla="*/ 18 h 120"/>
                <a:gd name="T8" fmla="*/ 0 w 6"/>
                <a:gd name="T9" fmla="*/ 18 h 120"/>
                <a:gd name="T10" fmla="*/ 0 w 6"/>
                <a:gd name="T11" fmla="*/ 52 h 120"/>
                <a:gd name="T12" fmla="*/ 0 w 6"/>
                <a:gd name="T13" fmla="*/ 32 h 120"/>
                <a:gd name="T14" fmla="*/ 6 w 6"/>
                <a:gd name="T15" fmla="*/ 32 h 120"/>
                <a:gd name="T16" fmla="*/ 6 w 6"/>
                <a:gd name="T17" fmla="*/ 52 h 120"/>
                <a:gd name="T18" fmla="*/ 0 w 6"/>
                <a:gd name="T19" fmla="*/ 52 h 120"/>
                <a:gd name="T20" fmla="*/ 0 w 6"/>
                <a:gd name="T21" fmla="*/ 86 h 120"/>
                <a:gd name="T22" fmla="*/ 0 w 6"/>
                <a:gd name="T23" fmla="*/ 68 h 120"/>
                <a:gd name="T24" fmla="*/ 6 w 6"/>
                <a:gd name="T25" fmla="*/ 68 h 120"/>
                <a:gd name="T26" fmla="*/ 6 w 6"/>
                <a:gd name="T27" fmla="*/ 86 h 120"/>
                <a:gd name="T28" fmla="*/ 0 w 6"/>
                <a:gd name="T29" fmla="*/ 86 h 120"/>
                <a:gd name="T30" fmla="*/ 0 w 6"/>
                <a:gd name="T31" fmla="*/ 120 h 120"/>
                <a:gd name="T32" fmla="*/ 0 w 6"/>
                <a:gd name="T33" fmla="*/ 100 h 120"/>
                <a:gd name="T34" fmla="*/ 6 w 6"/>
                <a:gd name="T35" fmla="*/ 100 h 120"/>
                <a:gd name="T36" fmla="*/ 6 w 6"/>
                <a:gd name="T37" fmla="*/ 120 h 120"/>
                <a:gd name="T38" fmla="*/ 0 w 6"/>
                <a:gd name="T39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0">
                  <a:moveTo>
                    <a:pt x="0" y="18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18"/>
                  </a:lnTo>
                  <a:lnTo>
                    <a:pt x="0" y="18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6" y="32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8"/>
                  </a:lnTo>
                  <a:lnTo>
                    <a:pt x="6" y="68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0"/>
                  </a:lnTo>
                  <a:lnTo>
                    <a:pt x="6" y="100"/>
                  </a:lnTo>
                  <a:lnTo>
                    <a:pt x="6" y="12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3" name="Freeform 179"/>
            <p:cNvSpPr>
              <a:spLocks noEditPoints="1"/>
            </p:cNvSpPr>
            <p:nvPr/>
          </p:nvSpPr>
          <p:spPr bwMode="auto">
            <a:xfrm>
              <a:off x="7050088" y="3917950"/>
              <a:ext cx="9525" cy="193675"/>
            </a:xfrm>
            <a:custGeom>
              <a:avLst/>
              <a:gdLst>
                <a:gd name="T0" fmla="*/ 0 w 6"/>
                <a:gd name="T1" fmla="*/ 20 h 122"/>
                <a:gd name="T2" fmla="*/ 0 w 6"/>
                <a:gd name="T3" fmla="*/ 0 h 122"/>
                <a:gd name="T4" fmla="*/ 6 w 6"/>
                <a:gd name="T5" fmla="*/ 0 h 122"/>
                <a:gd name="T6" fmla="*/ 6 w 6"/>
                <a:gd name="T7" fmla="*/ 20 h 122"/>
                <a:gd name="T8" fmla="*/ 0 w 6"/>
                <a:gd name="T9" fmla="*/ 20 h 122"/>
                <a:gd name="T10" fmla="*/ 0 w 6"/>
                <a:gd name="T11" fmla="*/ 54 h 122"/>
                <a:gd name="T12" fmla="*/ 0 w 6"/>
                <a:gd name="T13" fmla="*/ 36 h 122"/>
                <a:gd name="T14" fmla="*/ 6 w 6"/>
                <a:gd name="T15" fmla="*/ 36 h 122"/>
                <a:gd name="T16" fmla="*/ 6 w 6"/>
                <a:gd name="T17" fmla="*/ 54 h 122"/>
                <a:gd name="T18" fmla="*/ 0 w 6"/>
                <a:gd name="T19" fmla="*/ 54 h 122"/>
                <a:gd name="T20" fmla="*/ 0 w 6"/>
                <a:gd name="T21" fmla="*/ 88 h 122"/>
                <a:gd name="T22" fmla="*/ 0 w 6"/>
                <a:gd name="T23" fmla="*/ 68 h 122"/>
                <a:gd name="T24" fmla="*/ 6 w 6"/>
                <a:gd name="T25" fmla="*/ 68 h 122"/>
                <a:gd name="T26" fmla="*/ 6 w 6"/>
                <a:gd name="T27" fmla="*/ 88 h 122"/>
                <a:gd name="T28" fmla="*/ 0 w 6"/>
                <a:gd name="T29" fmla="*/ 88 h 122"/>
                <a:gd name="T30" fmla="*/ 0 w 6"/>
                <a:gd name="T31" fmla="*/ 122 h 122"/>
                <a:gd name="T32" fmla="*/ 0 w 6"/>
                <a:gd name="T33" fmla="*/ 102 h 122"/>
                <a:gd name="T34" fmla="*/ 6 w 6"/>
                <a:gd name="T35" fmla="*/ 102 h 122"/>
                <a:gd name="T36" fmla="*/ 6 w 6"/>
                <a:gd name="T37" fmla="*/ 122 h 122"/>
                <a:gd name="T38" fmla="*/ 0 w 6"/>
                <a:gd name="T3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2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6"/>
                  </a:lnTo>
                  <a:lnTo>
                    <a:pt x="6" y="36"/>
                  </a:lnTo>
                  <a:lnTo>
                    <a:pt x="6" y="54"/>
                  </a:lnTo>
                  <a:lnTo>
                    <a:pt x="0" y="54"/>
                  </a:lnTo>
                  <a:close/>
                  <a:moveTo>
                    <a:pt x="0" y="88"/>
                  </a:moveTo>
                  <a:lnTo>
                    <a:pt x="0" y="68"/>
                  </a:lnTo>
                  <a:lnTo>
                    <a:pt x="6" y="68"/>
                  </a:lnTo>
                  <a:lnTo>
                    <a:pt x="6" y="88"/>
                  </a:lnTo>
                  <a:lnTo>
                    <a:pt x="0" y="88"/>
                  </a:lnTo>
                  <a:close/>
                  <a:moveTo>
                    <a:pt x="0" y="122"/>
                  </a:moveTo>
                  <a:lnTo>
                    <a:pt x="0" y="102"/>
                  </a:lnTo>
                  <a:lnTo>
                    <a:pt x="6" y="102"/>
                  </a:lnTo>
                  <a:lnTo>
                    <a:pt x="6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4" name="Freeform 180"/>
            <p:cNvSpPr>
              <a:spLocks noEditPoints="1"/>
            </p:cNvSpPr>
            <p:nvPr/>
          </p:nvSpPr>
          <p:spPr bwMode="auto">
            <a:xfrm>
              <a:off x="7050088" y="3705225"/>
              <a:ext cx="9525" cy="193675"/>
            </a:xfrm>
            <a:custGeom>
              <a:avLst/>
              <a:gdLst>
                <a:gd name="T0" fmla="*/ 0 w 6"/>
                <a:gd name="T1" fmla="*/ 20 h 122"/>
                <a:gd name="T2" fmla="*/ 0 w 6"/>
                <a:gd name="T3" fmla="*/ 0 h 122"/>
                <a:gd name="T4" fmla="*/ 6 w 6"/>
                <a:gd name="T5" fmla="*/ 0 h 122"/>
                <a:gd name="T6" fmla="*/ 6 w 6"/>
                <a:gd name="T7" fmla="*/ 20 h 122"/>
                <a:gd name="T8" fmla="*/ 0 w 6"/>
                <a:gd name="T9" fmla="*/ 20 h 122"/>
                <a:gd name="T10" fmla="*/ 0 w 6"/>
                <a:gd name="T11" fmla="*/ 54 h 122"/>
                <a:gd name="T12" fmla="*/ 0 w 6"/>
                <a:gd name="T13" fmla="*/ 36 h 122"/>
                <a:gd name="T14" fmla="*/ 6 w 6"/>
                <a:gd name="T15" fmla="*/ 36 h 122"/>
                <a:gd name="T16" fmla="*/ 6 w 6"/>
                <a:gd name="T17" fmla="*/ 54 h 122"/>
                <a:gd name="T18" fmla="*/ 0 w 6"/>
                <a:gd name="T19" fmla="*/ 54 h 122"/>
                <a:gd name="T20" fmla="*/ 0 w 6"/>
                <a:gd name="T21" fmla="*/ 88 h 122"/>
                <a:gd name="T22" fmla="*/ 0 w 6"/>
                <a:gd name="T23" fmla="*/ 68 h 122"/>
                <a:gd name="T24" fmla="*/ 6 w 6"/>
                <a:gd name="T25" fmla="*/ 68 h 122"/>
                <a:gd name="T26" fmla="*/ 6 w 6"/>
                <a:gd name="T27" fmla="*/ 88 h 122"/>
                <a:gd name="T28" fmla="*/ 0 w 6"/>
                <a:gd name="T29" fmla="*/ 88 h 122"/>
                <a:gd name="T30" fmla="*/ 0 w 6"/>
                <a:gd name="T31" fmla="*/ 122 h 122"/>
                <a:gd name="T32" fmla="*/ 0 w 6"/>
                <a:gd name="T33" fmla="*/ 102 h 122"/>
                <a:gd name="T34" fmla="*/ 6 w 6"/>
                <a:gd name="T35" fmla="*/ 102 h 122"/>
                <a:gd name="T36" fmla="*/ 6 w 6"/>
                <a:gd name="T37" fmla="*/ 122 h 122"/>
                <a:gd name="T38" fmla="*/ 0 w 6"/>
                <a:gd name="T39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22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6"/>
                  </a:lnTo>
                  <a:lnTo>
                    <a:pt x="6" y="36"/>
                  </a:lnTo>
                  <a:lnTo>
                    <a:pt x="6" y="54"/>
                  </a:lnTo>
                  <a:lnTo>
                    <a:pt x="0" y="54"/>
                  </a:lnTo>
                  <a:close/>
                  <a:moveTo>
                    <a:pt x="0" y="88"/>
                  </a:moveTo>
                  <a:lnTo>
                    <a:pt x="0" y="68"/>
                  </a:lnTo>
                  <a:lnTo>
                    <a:pt x="6" y="68"/>
                  </a:lnTo>
                  <a:lnTo>
                    <a:pt x="6" y="88"/>
                  </a:lnTo>
                  <a:lnTo>
                    <a:pt x="0" y="88"/>
                  </a:lnTo>
                  <a:close/>
                  <a:moveTo>
                    <a:pt x="0" y="122"/>
                  </a:moveTo>
                  <a:lnTo>
                    <a:pt x="0" y="102"/>
                  </a:lnTo>
                  <a:lnTo>
                    <a:pt x="6" y="102"/>
                  </a:lnTo>
                  <a:lnTo>
                    <a:pt x="6" y="122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5" name="Freeform 181"/>
            <p:cNvSpPr>
              <a:spLocks noEditPoints="1"/>
            </p:cNvSpPr>
            <p:nvPr/>
          </p:nvSpPr>
          <p:spPr bwMode="auto">
            <a:xfrm>
              <a:off x="7050088" y="3495675"/>
              <a:ext cx="9525" cy="187325"/>
            </a:xfrm>
            <a:custGeom>
              <a:avLst/>
              <a:gdLst>
                <a:gd name="T0" fmla="*/ 0 w 6"/>
                <a:gd name="T1" fmla="*/ 18 h 118"/>
                <a:gd name="T2" fmla="*/ 0 w 6"/>
                <a:gd name="T3" fmla="*/ 0 h 118"/>
                <a:gd name="T4" fmla="*/ 6 w 6"/>
                <a:gd name="T5" fmla="*/ 0 h 118"/>
                <a:gd name="T6" fmla="*/ 6 w 6"/>
                <a:gd name="T7" fmla="*/ 18 h 118"/>
                <a:gd name="T8" fmla="*/ 0 w 6"/>
                <a:gd name="T9" fmla="*/ 18 h 118"/>
                <a:gd name="T10" fmla="*/ 0 w 6"/>
                <a:gd name="T11" fmla="*/ 52 h 118"/>
                <a:gd name="T12" fmla="*/ 0 w 6"/>
                <a:gd name="T13" fmla="*/ 32 h 118"/>
                <a:gd name="T14" fmla="*/ 6 w 6"/>
                <a:gd name="T15" fmla="*/ 32 h 118"/>
                <a:gd name="T16" fmla="*/ 6 w 6"/>
                <a:gd name="T17" fmla="*/ 52 h 118"/>
                <a:gd name="T18" fmla="*/ 0 w 6"/>
                <a:gd name="T19" fmla="*/ 52 h 118"/>
                <a:gd name="T20" fmla="*/ 0 w 6"/>
                <a:gd name="T21" fmla="*/ 86 h 118"/>
                <a:gd name="T22" fmla="*/ 0 w 6"/>
                <a:gd name="T23" fmla="*/ 66 h 118"/>
                <a:gd name="T24" fmla="*/ 6 w 6"/>
                <a:gd name="T25" fmla="*/ 66 h 118"/>
                <a:gd name="T26" fmla="*/ 6 w 6"/>
                <a:gd name="T27" fmla="*/ 86 h 118"/>
                <a:gd name="T28" fmla="*/ 0 w 6"/>
                <a:gd name="T29" fmla="*/ 86 h 118"/>
                <a:gd name="T30" fmla="*/ 0 w 6"/>
                <a:gd name="T31" fmla="*/ 118 h 118"/>
                <a:gd name="T32" fmla="*/ 0 w 6"/>
                <a:gd name="T33" fmla="*/ 100 h 118"/>
                <a:gd name="T34" fmla="*/ 6 w 6"/>
                <a:gd name="T35" fmla="*/ 100 h 118"/>
                <a:gd name="T36" fmla="*/ 6 w 6"/>
                <a:gd name="T37" fmla="*/ 118 h 118"/>
                <a:gd name="T38" fmla="*/ 0 w 6"/>
                <a:gd name="T39" fmla="*/ 118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6" h="118">
                  <a:moveTo>
                    <a:pt x="0" y="18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18"/>
                  </a:lnTo>
                  <a:lnTo>
                    <a:pt x="0" y="18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6" y="32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6"/>
                  </a:lnTo>
                  <a:lnTo>
                    <a:pt x="6" y="66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18"/>
                  </a:moveTo>
                  <a:lnTo>
                    <a:pt x="0" y="100"/>
                  </a:lnTo>
                  <a:lnTo>
                    <a:pt x="6" y="100"/>
                  </a:lnTo>
                  <a:lnTo>
                    <a:pt x="6" y="118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6" name="Freeform 182"/>
            <p:cNvSpPr>
              <a:spLocks noEditPoints="1"/>
            </p:cNvSpPr>
            <p:nvPr/>
          </p:nvSpPr>
          <p:spPr bwMode="auto">
            <a:xfrm>
              <a:off x="7050088" y="2908300"/>
              <a:ext cx="9525" cy="561975"/>
            </a:xfrm>
            <a:custGeom>
              <a:avLst/>
              <a:gdLst>
                <a:gd name="T0" fmla="*/ 0 w 6"/>
                <a:gd name="T1" fmla="*/ 18 h 354"/>
                <a:gd name="T2" fmla="*/ 0 w 6"/>
                <a:gd name="T3" fmla="*/ 0 h 354"/>
                <a:gd name="T4" fmla="*/ 6 w 6"/>
                <a:gd name="T5" fmla="*/ 0 h 354"/>
                <a:gd name="T6" fmla="*/ 6 w 6"/>
                <a:gd name="T7" fmla="*/ 18 h 354"/>
                <a:gd name="T8" fmla="*/ 0 w 6"/>
                <a:gd name="T9" fmla="*/ 18 h 354"/>
                <a:gd name="T10" fmla="*/ 0 w 6"/>
                <a:gd name="T11" fmla="*/ 52 h 354"/>
                <a:gd name="T12" fmla="*/ 0 w 6"/>
                <a:gd name="T13" fmla="*/ 32 h 354"/>
                <a:gd name="T14" fmla="*/ 6 w 6"/>
                <a:gd name="T15" fmla="*/ 32 h 354"/>
                <a:gd name="T16" fmla="*/ 6 w 6"/>
                <a:gd name="T17" fmla="*/ 52 h 354"/>
                <a:gd name="T18" fmla="*/ 0 w 6"/>
                <a:gd name="T19" fmla="*/ 52 h 354"/>
                <a:gd name="T20" fmla="*/ 0 w 6"/>
                <a:gd name="T21" fmla="*/ 86 h 354"/>
                <a:gd name="T22" fmla="*/ 0 w 6"/>
                <a:gd name="T23" fmla="*/ 68 h 354"/>
                <a:gd name="T24" fmla="*/ 6 w 6"/>
                <a:gd name="T25" fmla="*/ 68 h 354"/>
                <a:gd name="T26" fmla="*/ 6 w 6"/>
                <a:gd name="T27" fmla="*/ 86 h 354"/>
                <a:gd name="T28" fmla="*/ 0 w 6"/>
                <a:gd name="T29" fmla="*/ 86 h 354"/>
                <a:gd name="T30" fmla="*/ 0 w 6"/>
                <a:gd name="T31" fmla="*/ 120 h 354"/>
                <a:gd name="T32" fmla="*/ 0 w 6"/>
                <a:gd name="T33" fmla="*/ 100 h 354"/>
                <a:gd name="T34" fmla="*/ 6 w 6"/>
                <a:gd name="T35" fmla="*/ 100 h 354"/>
                <a:gd name="T36" fmla="*/ 6 w 6"/>
                <a:gd name="T37" fmla="*/ 120 h 354"/>
                <a:gd name="T38" fmla="*/ 0 w 6"/>
                <a:gd name="T39" fmla="*/ 120 h 354"/>
                <a:gd name="T40" fmla="*/ 0 w 6"/>
                <a:gd name="T41" fmla="*/ 154 h 354"/>
                <a:gd name="T42" fmla="*/ 0 w 6"/>
                <a:gd name="T43" fmla="*/ 134 h 354"/>
                <a:gd name="T44" fmla="*/ 6 w 6"/>
                <a:gd name="T45" fmla="*/ 134 h 354"/>
                <a:gd name="T46" fmla="*/ 6 w 6"/>
                <a:gd name="T47" fmla="*/ 154 h 354"/>
                <a:gd name="T48" fmla="*/ 0 w 6"/>
                <a:gd name="T49" fmla="*/ 154 h 354"/>
                <a:gd name="T50" fmla="*/ 0 w 6"/>
                <a:gd name="T51" fmla="*/ 186 h 354"/>
                <a:gd name="T52" fmla="*/ 0 w 6"/>
                <a:gd name="T53" fmla="*/ 168 h 354"/>
                <a:gd name="T54" fmla="*/ 6 w 6"/>
                <a:gd name="T55" fmla="*/ 168 h 354"/>
                <a:gd name="T56" fmla="*/ 6 w 6"/>
                <a:gd name="T57" fmla="*/ 186 h 354"/>
                <a:gd name="T58" fmla="*/ 0 w 6"/>
                <a:gd name="T59" fmla="*/ 186 h 354"/>
                <a:gd name="T60" fmla="*/ 0 w 6"/>
                <a:gd name="T61" fmla="*/ 220 h 354"/>
                <a:gd name="T62" fmla="*/ 0 w 6"/>
                <a:gd name="T63" fmla="*/ 200 h 354"/>
                <a:gd name="T64" fmla="*/ 6 w 6"/>
                <a:gd name="T65" fmla="*/ 200 h 354"/>
                <a:gd name="T66" fmla="*/ 6 w 6"/>
                <a:gd name="T67" fmla="*/ 220 h 354"/>
                <a:gd name="T68" fmla="*/ 0 w 6"/>
                <a:gd name="T69" fmla="*/ 220 h 354"/>
                <a:gd name="T70" fmla="*/ 0 w 6"/>
                <a:gd name="T71" fmla="*/ 254 h 354"/>
                <a:gd name="T72" fmla="*/ 0 w 6"/>
                <a:gd name="T73" fmla="*/ 236 h 354"/>
                <a:gd name="T74" fmla="*/ 6 w 6"/>
                <a:gd name="T75" fmla="*/ 236 h 354"/>
                <a:gd name="T76" fmla="*/ 6 w 6"/>
                <a:gd name="T77" fmla="*/ 254 h 354"/>
                <a:gd name="T78" fmla="*/ 0 w 6"/>
                <a:gd name="T79" fmla="*/ 254 h 354"/>
                <a:gd name="T80" fmla="*/ 0 w 6"/>
                <a:gd name="T81" fmla="*/ 288 h 354"/>
                <a:gd name="T82" fmla="*/ 0 w 6"/>
                <a:gd name="T83" fmla="*/ 268 h 354"/>
                <a:gd name="T84" fmla="*/ 6 w 6"/>
                <a:gd name="T85" fmla="*/ 268 h 354"/>
                <a:gd name="T86" fmla="*/ 6 w 6"/>
                <a:gd name="T87" fmla="*/ 288 h 354"/>
                <a:gd name="T88" fmla="*/ 0 w 6"/>
                <a:gd name="T89" fmla="*/ 288 h 354"/>
                <a:gd name="T90" fmla="*/ 0 w 6"/>
                <a:gd name="T91" fmla="*/ 322 h 354"/>
                <a:gd name="T92" fmla="*/ 0 w 6"/>
                <a:gd name="T93" fmla="*/ 302 h 354"/>
                <a:gd name="T94" fmla="*/ 6 w 6"/>
                <a:gd name="T95" fmla="*/ 302 h 354"/>
                <a:gd name="T96" fmla="*/ 6 w 6"/>
                <a:gd name="T97" fmla="*/ 322 h 354"/>
                <a:gd name="T98" fmla="*/ 0 w 6"/>
                <a:gd name="T99" fmla="*/ 322 h 354"/>
                <a:gd name="T100" fmla="*/ 0 w 6"/>
                <a:gd name="T101" fmla="*/ 354 h 354"/>
                <a:gd name="T102" fmla="*/ 0 w 6"/>
                <a:gd name="T103" fmla="*/ 334 h 354"/>
                <a:gd name="T104" fmla="*/ 6 w 6"/>
                <a:gd name="T105" fmla="*/ 334 h 354"/>
                <a:gd name="T106" fmla="*/ 6 w 6"/>
                <a:gd name="T107" fmla="*/ 354 h 354"/>
                <a:gd name="T108" fmla="*/ 0 w 6"/>
                <a:gd name="T109" fmla="*/ 354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" h="354">
                  <a:moveTo>
                    <a:pt x="0" y="18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18"/>
                  </a:lnTo>
                  <a:lnTo>
                    <a:pt x="0" y="18"/>
                  </a:lnTo>
                  <a:close/>
                  <a:moveTo>
                    <a:pt x="0" y="52"/>
                  </a:moveTo>
                  <a:lnTo>
                    <a:pt x="0" y="32"/>
                  </a:lnTo>
                  <a:lnTo>
                    <a:pt x="6" y="32"/>
                  </a:lnTo>
                  <a:lnTo>
                    <a:pt x="6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8"/>
                  </a:lnTo>
                  <a:lnTo>
                    <a:pt x="6" y="68"/>
                  </a:lnTo>
                  <a:lnTo>
                    <a:pt x="6" y="86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0"/>
                  </a:lnTo>
                  <a:lnTo>
                    <a:pt x="6" y="100"/>
                  </a:lnTo>
                  <a:lnTo>
                    <a:pt x="6" y="120"/>
                  </a:lnTo>
                  <a:lnTo>
                    <a:pt x="0" y="120"/>
                  </a:lnTo>
                  <a:close/>
                  <a:moveTo>
                    <a:pt x="0" y="154"/>
                  </a:moveTo>
                  <a:lnTo>
                    <a:pt x="0" y="134"/>
                  </a:lnTo>
                  <a:lnTo>
                    <a:pt x="6" y="134"/>
                  </a:lnTo>
                  <a:lnTo>
                    <a:pt x="6" y="154"/>
                  </a:lnTo>
                  <a:lnTo>
                    <a:pt x="0" y="154"/>
                  </a:lnTo>
                  <a:close/>
                  <a:moveTo>
                    <a:pt x="0" y="186"/>
                  </a:moveTo>
                  <a:lnTo>
                    <a:pt x="0" y="168"/>
                  </a:lnTo>
                  <a:lnTo>
                    <a:pt x="6" y="168"/>
                  </a:lnTo>
                  <a:lnTo>
                    <a:pt x="6" y="186"/>
                  </a:lnTo>
                  <a:lnTo>
                    <a:pt x="0" y="186"/>
                  </a:lnTo>
                  <a:close/>
                  <a:moveTo>
                    <a:pt x="0" y="220"/>
                  </a:moveTo>
                  <a:lnTo>
                    <a:pt x="0" y="200"/>
                  </a:lnTo>
                  <a:lnTo>
                    <a:pt x="6" y="200"/>
                  </a:lnTo>
                  <a:lnTo>
                    <a:pt x="6" y="220"/>
                  </a:lnTo>
                  <a:lnTo>
                    <a:pt x="0" y="220"/>
                  </a:lnTo>
                  <a:close/>
                  <a:moveTo>
                    <a:pt x="0" y="254"/>
                  </a:moveTo>
                  <a:lnTo>
                    <a:pt x="0" y="236"/>
                  </a:lnTo>
                  <a:lnTo>
                    <a:pt x="6" y="236"/>
                  </a:lnTo>
                  <a:lnTo>
                    <a:pt x="6" y="254"/>
                  </a:lnTo>
                  <a:lnTo>
                    <a:pt x="0" y="254"/>
                  </a:lnTo>
                  <a:close/>
                  <a:moveTo>
                    <a:pt x="0" y="288"/>
                  </a:moveTo>
                  <a:lnTo>
                    <a:pt x="0" y="268"/>
                  </a:lnTo>
                  <a:lnTo>
                    <a:pt x="6" y="268"/>
                  </a:lnTo>
                  <a:lnTo>
                    <a:pt x="6" y="288"/>
                  </a:lnTo>
                  <a:lnTo>
                    <a:pt x="0" y="288"/>
                  </a:lnTo>
                  <a:close/>
                  <a:moveTo>
                    <a:pt x="0" y="322"/>
                  </a:moveTo>
                  <a:lnTo>
                    <a:pt x="0" y="302"/>
                  </a:lnTo>
                  <a:lnTo>
                    <a:pt x="6" y="302"/>
                  </a:lnTo>
                  <a:lnTo>
                    <a:pt x="6" y="322"/>
                  </a:lnTo>
                  <a:lnTo>
                    <a:pt x="0" y="322"/>
                  </a:lnTo>
                  <a:close/>
                  <a:moveTo>
                    <a:pt x="0" y="354"/>
                  </a:moveTo>
                  <a:lnTo>
                    <a:pt x="0" y="334"/>
                  </a:lnTo>
                  <a:lnTo>
                    <a:pt x="6" y="334"/>
                  </a:lnTo>
                  <a:lnTo>
                    <a:pt x="6" y="354"/>
                  </a:lnTo>
                  <a:lnTo>
                    <a:pt x="0" y="3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7" name="Freeform 183"/>
            <p:cNvSpPr>
              <a:spLocks noEditPoints="1"/>
            </p:cNvSpPr>
            <p:nvPr/>
          </p:nvSpPr>
          <p:spPr bwMode="auto">
            <a:xfrm>
              <a:off x="4624388" y="1987550"/>
              <a:ext cx="838200" cy="860425"/>
            </a:xfrm>
            <a:custGeom>
              <a:avLst/>
              <a:gdLst>
                <a:gd name="T0" fmla="*/ 528 w 528"/>
                <a:gd name="T1" fmla="*/ 484 h 542"/>
                <a:gd name="T2" fmla="*/ 500 w 528"/>
                <a:gd name="T3" fmla="*/ 542 h 542"/>
                <a:gd name="T4" fmla="*/ 470 w 528"/>
                <a:gd name="T5" fmla="*/ 484 h 542"/>
                <a:gd name="T6" fmla="*/ 528 w 528"/>
                <a:gd name="T7" fmla="*/ 484 h 542"/>
                <a:gd name="T8" fmla="*/ 0 w 528"/>
                <a:gd name="T9" fmla="*/ 0 h 542"/>
                <a:gd name="T10" fmla="*/ 510 w 528"/>
                <a:gd name="T11" fmla="*/ 0 h 542"/>
                <a:gd name="T12" fmla="*/ 510 w 528"/>
                <a:gd name="T13" fmla="*/ 494 h 542"/>
                <a:gd name="T14" fmla="*/ 490 w 528"/>
                <a:gd name="T15" fmla="*/ 494 h 542"/>
                <a:gd name="T16" fmla="*/ 490 w 528"/>
                <a:gd name="T17" fmla="*/ 10 h 542"/>
                <a:gd name="T18" fmla="*/ 500 w 528"/>
                <a:gd name="T19" fmla="*/ 20 h 542"/>
                <a:gd name="T20" fmla="*/ 0 w 528"/>
                <a:gd name="T21" fmla="*/ 20 h 542"/>
                <a:gd name="T22" fmla="*/ 0 w 528"/>
                <a:gd name="T23" fmla="*/ 0 h 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528" h="542">
                  <a:moveTo>
                    <a:pt x="528" y="484"/>
                  </a:moveTo>
                  <a:lnTo>
                    <a:pt x="500" y="542"/>
                  </a:lnTo>
                  <a:lnTo>
                    <a:pt x="470" y="484"/>
                  </a:lnTo>
                  <a:lnTo>
                    <a:pt x="528" y="484"/>
                  </a:lnTo>
                  <a:close/>
                  <a:moveTo>
                    <a:pt x="0" y="0"/>
                  </a:moveTo>
                  <a:lnTo>
                    <a:pt x="510" y="0"/>
                  </a:lnTo>
                  <a:lnTo>
                    <a:pt x="510" y="494"/>
                  </a:lnTo>
                  <a:lnTo>
                    <a:pt x="490" y="494"/>
                  </a:lnTo>
                  <a:lnTo>
                    <a:pt x="490" y="10"/>
                  </a:lnTo>
                  <a:lnTo>
                    <a:pt x="500" y="20"/>
                  </a:lnTo>
                  <a:lnTo>
                    <a:pt x="0" y="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8" name="Freeform 184"/>
            <p:cNvSpPr>
              <a:spLocks noEditPoints="1"/>
            </p:cNvSpPr>
            <p:nvPr/>
          </p:nvSpPr>
          <p:spPr bwMode="auto">
            <a:xfrm>
              <a:off x="6523038" y="4327525"/>
              <a:ext cx="187325" cy="1323975"/>
            </a:xfrm>
            <a:custGeom>
              <a:avLst/>
              <a:gdLst>
                <a:gd name="T0" fmla="*/ 78 w 118"/>
                <a:gd name="T1" fmla="*/ 36 h 834"/>
                <a:gd name="T2" fmla="*/ 102 w 118"/>
                <a:gd name="T3" fmla="*/ 0 h 834"/>
                <a:gd name="T4" fmla="*/ 118 w 118"/>
                <a:gd name="T5" fmla="*/ 42 h 834"/>
                <a:gd name="T6" fmla="*/ 78 w 118"/>
                <a:gd name="T7" fmla="*/ 36 h 834"/>
                <a:gd name="T8" fmla="*/ 0 w 118"/>
                <a:gd name="T9" fmla="*/ 832 h 834"/>
                <a:gd name="T10" fmla="*/ 96 w 118"/>
                <a:gd name="T11" fmla="*/ 32 h 834"/>
                <a:gd name="T12" fmla="*/ 100 w 118"/>
                <a:gd name="T13" fmla="*/ 30 h 834"/>
                <a:gd name="T14" fmla="*/ 100 w 118"/>
                <a:gd name="T15" fmla="*/ 32 h 834"/>
                <a:gd name="T16" fmla="*/ 4 w 118"/>
                <a:gd name="T17" fmla="*/ 832 h 834"/>
                <a:gd name="T18" fmla="*/ 2 w 118"/>
                <a:gd name="T19" fmla="*/ 834 h 834"/>
                <a:gd name="T20" fmla="*/ 0 w 118"/>
                <a:gd name="T21" fmla="*/ 832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8" h="834">
                  <a:moveTo>
                    <a:pt x="78" y="36"/>
                  </a:moveTo>
                  <a:lnTo>
                    <a:pt x="102" y="0"/>
                  </a:lnTo>
                  <a:lnTo>
                    <a:pt x="118" y="42"/>
                  </a:lnTo>
                  <a:lnTo>
                    <a:pt x="78" y="36"/>
                  </a:lnTo>
                  <a:close/>
                  <a:moveTo>
                    <a:pt x="0" y="832"/>
                  </a:moveTo>
                  <a:lnTo>
                    <a:pt x="96" y="32"/>
                  </a:lnTo>
                  <a:lnTo>
                    <a:pt x="100" y="30"/>
                  </a:lnTo>
                  <a:lnTo>
                    <a:pt x="100" y="32"/>
                  </a:lnTo>
                  <a:lnTo>
                    <a:pt x="4" y="832"/>
                  </a:lnTo>
                  <a:lnTo>
                    <a:pt x="2" y="834"/>
                  </a:lnTo>
                  <a:lnTo>
                    <a:pt x="0" y="8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9" name="Freeform 185"/>
            <p:cNvSpPr>
              <a:spLocks noEditPoints="1"/>
            </p:cNvSpPr>
            <p:nvPr/>
          </p:nvSpPr>
          <p:spPr bwMode="auto">
            <a:xfrm>
              <a:off x="2668588" y="4276725"/>
              <a:ext cx="320675" cy="371475"/>
            </a:xfrm>
            <a:custGeom>
              <a:avLst/>
              <a:gdLst>
                <a:gd name="T0" fmla="*/ 160 w 202"/>
                <a:gd name="T1" fmla="*/ 16 h 234"/>
                <a:gd name="T2" fmla="*/ 202 w 202"/>
                <a:gd name="T3" fmla="*/ 0 h 234"/>
                <a:gd name="T4" fmla="*/ 190 w 202"/>
                <a:gd name="T5" fmla="*/ 40 h 234"/>
                <a:gd name="T6" fmla="*/ 160 w 202"/>
                <a:gd name="T7" fmla="*/ 16 h 234"/>
                <a:gd name="T8" fmla="*/ 0 w 202"/>
                <a:gd name="T9" fmla="*/ 230 h 234"/>
                <a:gd name="T10" fmla="*/ 178 w 202"/>
                <a:gd name="T11" fmla="*/ 22 h 234"/>
                <a:gd name="T12" fmla="*/ 182 w 202"/>
                <a:gd name="T13" fmla="*/ 22 h 234"/>
                <a:gd name="T14" fmla="*/ 182 w 202"/>
                <a:gd name="T15" fmla="*/ 24 h 234"/>
                <a:gd name="T16" fmla="*/ 2 w 202"/>
                <a:gd name="T17" fmla="*/ 234 h 234"/>
                <a:gd name="T18" fmla="*/ 0 w 202"/>
                <a:gd name="T19" fmla="*/ 234 h 234"/>
                <a:gd name="T20" fmla="*/ 0 w 202"/>
                <a:gd name="T21" fmla="*/ 23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2" h="234">
                  <a:moveTo>
                    <a:pt x="160" y="16"/>
                  </a:moveTo>
                  <a:lnTo>
                    <a:pt x="202" y="0"/>
                  </a:lnTo>
                  <a:lnTo>
                    <a:pt x="190" y="40"/>
                  </a:lnTo>
                  <a:lnTo>
                    <a:pt x="160" y="16"/>
                  </a:lnTo>
                  <a:close/>
                  <a:moveTo>
                    <a:pt x="0" y="230"/>
                  </a:moveTo>
                  <a:lnTo>
                    <a:pt x="178" y="22"/>
                  </a:lnTo>
                  <a:lnTo>
                    <a:pt x="182" y="22"/>
                  </a:lnTo>
                  <a:lnTo>
                    <a:pt x="182" y="24"/>
                  </a:lnTo>
                  <a:lnTo>
                    <a:pt x="2" y="234"/>
                  </a:lnTo>
                  <a:lnTo>
                    <a:pt x="0" y="234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0" name="Rectangle 186"/>
            <p:cNvSpPr>
              <a:spLocks noChangeArrowheads="1"/>
            </p:cNvSpPr>
            <p:nvPr/>
          </p:nvSpPr>
          <p:spPr bwMode="auto">
            <a:xfrm>
              <a:off x="2090738" y="4410075"/>
              <a:ext cx="1184275" cy="1035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1" name="Rectangle 187"/>
            <p:cNvSpPr>
              <a:spLocks noChangeArrowheads="1"/>
            </p:cNvSpPr>
            <p:nvPr/>
          </p:nvSpPr>
          <p:spPr bwMode="auto">
            <a:xfrm>
              <a:off x="2090738" y="4410075"/>
              <a:ext cx="1184275" cy="1003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2" name="Rectangle 188"/>
            <p:cNvSpPr>
              <a:spLocks noChangeArrowheads="1"/>
            </p:cNvSpPr>
            <p:nvPr/>
          </p:nvSpPr>
          <p:spPr bwMode="auto">
            <a:xfrm>
              <a:off x="5808663" y="5172075"/>
              <a:ext cx="1155700" cy="914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3" name="Rectangle 189"/>
            <p:cNvSpPr>
              <a:spLocks noChangeArrowheads="1"/>
            </p:cNvSpPr>
            <p:nvPr/>
          </p:nvSpPr>
          <p:spPr bwMode="auto">
            <a:xfrm>
              <a:off x="5808663" y="5172075"/>
              <a:ext cx="1155700" cy="914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4" name="Freeform 190"/>
            <p:cNvSpPr>
              <a:spLocks noEditPoints="1"/>
            </p:cNvSpPr>
            <p:nvPr/>
          </p:nvSpPr>
          <p:spPr bwMode="auto">
            <a:xfrm>
              <a:off x="3459163" y="4381500"/>
              <a:ext cx="336550" cy="1111250"/>
            </a:xfrm>
            <a:custGeom>
              <a:avLst/>
              <a:gdLst>
                <a:gd name="T0" fmla="*/ 174 w 212"/>
                <a:gd name="T1" fmla="*/ 32 h 700"/>
                <a:gd name="T2" fmla="*/ 202 w 212"/>
                <a:gd name="T3" fmla="*/ 0 h 700"/>
                <a:gd name="T4" fmla="*/ 212 w 212"/>
                <a:gd name="T5" fmla="*/ 42 h 700"/>
                <a:gd name="T6" fmla="*/ 174 w 212"/>
                <a:gd name="T7" fmla="*/ 32 h 700"/>
                <a:gd name="T8" fmla="*/ 0 w 212"/>
                <a:gd name="T9" fmla="*/ 698 h 700"/>
                <a:gd name="T10" fmla="*/ 192 w 212"/>
                <a:gd name="T11" fmla="*/ 30 h 700"/>
                <a:gd name="T12" fmla="*/ 194 w 212"/>
                <a:gd name="T13" fmla="*/ 28 h 700"/>
                <a:gd name="T14" fmla="*/ 196 w 212"/>
                <a:gd name="T15" fmla="*/ 32 h 700"/>
                <a:gd name="T16" fmla="*/ 6 w 212"/>
                <a:gd name="T17" fmla="*/ 700 h 700"/>
                <a:gd name="T18" fmla="*/ 2 w 212"/>
                <a:gd name="T19" fmla="*/ 700 h 700"/>
                <a:gd name="T20" fmla="*/ 0 w 212"/>
                <a:gd name="T21" fmla="*/ 698 h 7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2" h="700">
                  <a:moveTo>
                    <a:pt x="174" y="32"/>
                  </a:moveTo>
                  <a:lnTo>
                    <a:pt x="202" y="0"/>
                  </a:lnTo>
                  <a:lnTo>
                    <a:pt x="212" y="42"/>
                  </a:lnTo>
                  <a:lnTo>
                    <a:pt x="174" y="32"/>
                  </a:lnTo>
                  <a:close/>
                  <a:moveTo>
                    <a:pt x="0" y="698"/>
                  </a:moveTo>
                  <a:lnTo>
                    <a:pt x="192" y="30"/>
                  </a:lnTo>
                  <a:lnTo>
                    <a:pt x="194" y="28"/>
                  </a:lnTo>
                  <a:lnTo>
                    <a:pt x="196" y="32"/>
                  </a:lnTo>
                  <a:lnTo>
                    <a:pt x="6" y="700"/>
                  </a:lnTo>
                  <a:lnTo>
                    <a:pt x="2" y="700"/>
                  </a:lnTo>
                  <a:lnTo>
                    <a:pt x="0" y="69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5" name="Rectangle 191"/>
            <p:cNvSpPr>
              <a:spLocks noChangeArrowheads="1"/>
            </p:cNvSpPr>
            <p:nvPr/>
          </p:nvSpPr>
          <p:spPr bwMode="auto">
            <a:xfrm>
              <a:off x="3005138" y="5410200"/>
              <a:ext cx="2638425" cy="673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6" name="Rectangle 192"/>
            <p:cNvSpPr>
              <a:spLocks noChangeArrowheads="1"/>
            </p:cNvSpPr>
            <p:nvPr/>
          </p:nvSpPr>
          <p:spPr bwMode="auto">
            <a:xfrm>
              <a:off x="3005138" y="5410200"/>
              <a:ext cx="2638425" cy="673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7" name="Rectangle 193"/>
            <p:cNvSpPr>
              <a:spLocks noChangeArrowheads="1"/>
            </p:cNvSpPr>
            <p:nvPr/>
          </p:nvSpPr>
          <p:spPr bwMode="auto">
            <a:xfrm>
              <a:off x="5653088" y="1806575"/>
              <a:ext cx="911225" cy="933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8" name="Freeform 194"/>
            <p:cNvSpPr>
              <a:spLocks/>
            </p:cNvSpPr>
            <p:nvPr/>
          </p:nvSpPr>
          <p:spPr bwMode="auto">
            <a:xfrm>
              <a:off x="5846763" y="2838450"/>
              <a:ext cx="501650" cy="476250"/>
            </a:xfrm>
            <a:custGeom>
              <a:avLst/>
              <a:gdLst>
                <a:gd name="T0" fmla="*/ 158 w 316"/>
                <a:gd name="T1" fmla="*/ 0 h 300"/>
                <a:gd name="T2" fmla="*/ 126 w 316"/>
                <a:gd name="T3" fmla="*/ 4 h 300"/>
                <a:gd name="T4" fmla="*/ 96 w 316"/>
                <a:gd name="T5" fmla="*/ 12 h 300"/>
                <a:gd name="T6" fmla="*/ 70 w 316"/>
                <a:gd name="T7" fmla="*/ 26 h 300"/>
                <a:gd name="T8" fmla="*/ 46 w 316"/>
                <a:gd name="T9" fmla="*/ 44 h 300"/>
                <a:gd name="T10" fmla="*/ 26 w 316"/>
                <a:gd name="T11" fmla="*/ 66 h 300"/>
                <a:gd name="T12" fmla="*/ 12 w 316"/>
                <a:gd name="T13" fmla="*/ 92 h 300"/>
                <a:gd name="T14" fmla="*/ 2 w 316"/>
                <a:gd name="T15" fmla="*/ 120 h 300"/>
                <a:gd name="T16" fmla="*/ 0 w 316"/>
                <a:gd name="T17" fmla="*/ 150 h 300"/>
                <a:gd name="T18" fmla="*/ 0 w 316"/>
                <a:gd name="T19" fmla="*/ 166 h 300"/>
                <a:gd name="T20" fmla="*/ 6 w 316"/>
                <a:gd name="T21" fmla="*/ 194 h 300"/>
                <a:gd name="T22" fmla="*/ 18 w 316"/>
                <a:gd name="T23" fmla="*/ 222 h 300"/>
                <a:gd name="T24" fmla="*/ 36 w 316"/>
                <a:gd name="T25" fmla="*/ 246 h 300"/>
                <a:gd name="T26" fmla="*/ 58 w 316"/>
                <a:gd name="T27" fmla="*/ 266 h 300"/>
                <a:gd name="T28" fmla="*/ 82 w 316"/>
                <a:gd name="T29" fmla="*/ 282 h 300"/>
                <a:gd name="T30" fmla="*/ 112 w 316"/>
                <a:gd name="T31" fmla="*/ 294 h 300"/>
                <a:gd name="T32" fmla="*/ 142 w 316"/>
                <a:gd name="T33" fmla="*/ 300 h 300"/>
                <a:gd name="T34" fmla="*/ 158 w 316"/>
                <a:gd name="T35" fmla="*/ 300 h 300"/>
                <a:gd name="T36" fmla="*/ 190 w 316"/>
                <a:gd name="T37" fmla="*/ 298 h 300"/>
                <a:gd name="T38" fmla="*/ 220 w 316"/>
                <a:gd name="T39" fmla="*/ 288 h 300"/>
                <a:gd name="T40" fmla="*/ 246 w 316"/>
                <a:gd name="T41" fmla="*/ 274 h 300"/>
                <a:gd name="T42" fmla="*/ 270 w 316"/>
                <a:gd name="T43" fmla="*/ 256 h 300"/>
                <a:gd name="T44" fmla="*/ 290 w 316"/>
                <a:gd name="T45" fmla="*/ 234 h 300"/>
                <a:gd name="T46" fmla="*/ 304 w 316"/>
                <a:gd name="T47" fmla="*/ 208 h 300"/>
                <a:gd name="T48" fmla="*/ 314 w 316"/>
                <a:gd name="T49" fmla="*/ 180 h 300"/>
                <a:gd name="T50" fmla="*/ 316 w 316"/>
                <a:gd name="T51" fmla="*/ 150 h 300"/>
                <a:gd name="T52" fmla="*/ 316 w 316"/>
                <a:gd name="T53" fmla="*/ 134 h 300"/>
                <a:gd name="T54" fmla="*/ 310 w 316"/>
                <a:gd name="T55" fmla="*/ 106 h 300"/>
                <a:gd name="T56" fmla="*/ 298 w 316"/>
                <a:gd name="T57" fmla="*/ 78 h 300"/>
                <a:gd name="T58" fmla="*/ 280 w 316"/>
                <a:gd name="T59" fmla="*/ 54 h 300"/>
                <a:gd name="T60" fmla="*/ 258 w 316"/>
                <a:gd name="T61" fmla="*/ 34 h 300"/>
                <a:gd name="T62" fmla="*/ 234 w 316"/>
                <a:gd name="T63" fmla="*/ 18 h 300"/>
                <a:gd name="T64" fmla="*/ 206 w 316"/>
                <a:gd name="T65" fmla="*/ 6 h 300"/>
                <a:gd name="T66" fmla="*/ 174 w 316"/>
                <a:gd name="T67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6" h="300">
                  <a:moveTo>
                    <a:pt x="158" y="0"/>
                  </a:moveTo>
                  <a:lnTo>
                    <a:pt x="158" y="0"/>
                  </a:lnTo>
                  <a:lnTo>
                    <a:pt x="142" y="0"/>
                  </a:lnTo>
                  <a:lnTo>
                    <a:pt x="126" y="4"/>
                  </a:lnTo>
                  <a:lnTo>
                    <a:pt x="112" y="6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70" y="26"/>
                  </a:lnTo>
                  <a:lnTo>
                    <a:pt x="58" y="34"/>
                  </a:lnTo>
                  <a:lnTo>
                    <a:pt x="46" y="44"/>
                  </a:lnTo>
                  <a:lnTo>
                    <a:pt x="36" y="54"/>
                  </a:lnTo>
                  <a:lnTo>
                    <a:pt x="26" y="66"/>
                  </a:lnTo>
                  <a:lnTo>
                    <a:pt x="18" y="78"/>
                  </a:lnTo>
                  <a:lnTo>
                    <a:pt x="12" y="92"/>
                  </a:lnTo>
                  <a:lnTo>
                    <a:pt x="6" y="106"/>
                  </a:lnTo>
                  <a:lnTo>
                    <a:pt x="2" y="120"/>
                  </a:lnTo>
                  <a:lnTo>
                    <a:pt x="0" y="134"/>
                  </a:lnTo>
                  <a:lnTo>
                    <a:pt x="0" y="150"/>
                  </a:lnTo>
                  <a:lnTo>
                    <a:pt x="0" y="150"/>
                  </a:lnTo>
                  <a:lnTo>
                    <a:pt x="0" y="166"/>
                  </a:lnTo>
                  <a:lnTo>
                    <a:pt x="2" y="180"/>
                  </a:lnTo>
                  <a:lnTo>
                    <a:pt x="6" y="194"/>
                  </a:lnTo>
                  <a:lnTo>
                    <a:pt x="12" y="208"/>
                  </a:lnTo>
                  <a:lnTo>
                    <a:pt x="18" y="222"/>
                  </a:lnTo>
                  <a:lnTo>
                    <a:pt x="26" y="234"/>
                  </a:lnTo>
                  <a:lnTo>
                    <a:pt x="36" y="246"/>
                  </a:lnTo>
                  <a:lnTo>
                    <a:pt x="46" y="256"/>
                  </a:lnTo>
                  <a:lnTo>
                    <a:pt x="58" y="266"/>
                  </a:lnTo>
                  <a:lnTo>
                    <a:pt x="70" y="274"/>
                  </a:lnTo>
                  <a:lnTo>
                    <a:pt x="82" y="282"/>
                  </a:lnTo>
                  <a:lnTo>
                    <a:pt x="96" y="288"/>
                  </a:lnTo>
                  <a:lnTo>
                    <a:pt x="112" y="294"/>
                  </a:lnTo>
                  <a:lnTo>
                    <a:pt x="126" y="298"/>
                  </a:lnTo>
                  <a:lnTo>
                    <a:pt x="142" y="300"/>
                  </a:lnTo>
                  <a:lnTo>
                    <a:pt x="158" y="300"/>
                  </a:lnTo>
                  <a:lnTo>
                    <a:pt x="158" y="300"/>
                  </a:lnTo>
                  <a:lnTo>
                    <a:pt x="174" y="300"/>
                  </a:lnTo>
                  <a:lnTo>
                    <a:pt x="190" y="298"/>
                  </a:lnTo>
                  <a:lnTo>
                    <a:pt x="206" y="294"/>
                  </a:lnTo>
                  <a:lnTo>
                    <a:pt x="220" y="288"/>
                  </a:lnTo>
                  <a:lnTo>
                    <a:pt x="234" y="282"/>
                  </a:lnTo>
                  <a:lnTo>
                    <a:pt x="246" y="274"/>
                  </a:lnTo>
                  <a:lnTo>
                    <a:pt x="258" y="266"/>
                  </a:lnTo>
                  <a:lnTo>
                    <a:pt x="270" y="256"/>
                  </a:lnTo>
                  <a:lnTo>
                    <a:pt x="280" y="246"/>
                  </a:lnTo>
                  <a:lnTo>
                    <a:pt x="290" y="234"/>
                  </a:lnTo>
                  <a:lnTo>
                    <a:pt x="298" y="222"/>
                  </a:lnTo>
                  <a:lnTo>
                    <a:pt x="304" y="208"/>
                  </a:lnTo>
                  <a:lnTo>
                    <a:pt x="310" y="194"/>
                  </a:lnTo>
                  <a:lnTo>
                    <a:pt x="314" y="180"/>
                  </a:lnTo>
                  <a:lnTo>
                    <a:pt x="316" y="166"/>
                  </a:lnTo>
                  <a:lnTo>
                    <a:pt x="316" y="150"/>
                  </a:lnTo>
                  <a:lnTo>
                    <a:pt x="316" y="150"/>
                  </a:lnTo>
                  <a:lnTo>
                    <a:pt x="316" y="134"/>
                  </a:lnTo>
                  <a:lnTo>
                    <a:pt x="314" y="120"/>
                  </a:lnTo>
                  <a:lnTo>
                    <a:pt x="310" y="106"/>
                  </a:lnTo>
                  <a:lnTo>
                    <a:pt x="304" y="92"/>
                  </a:lnTo>
                  <a:lnTo>
                    <a:pt x="298" y="78"/>
                  </a:lnTo>
                  <a:lnTo>
                    <a:pt x="290" y="66"/>
                  </a:lnTo>
                  <a:lnTo>
                    <a:pt x="280" y="54"/>
                  </a:lnTo>
                  <a:lnTo>
                    <a:pt x="270" y="44"/>
                  </a:lnTo>
                  <a:lnTo>
                    <a:pt x="258" y="34"/>
                  </a:lnTo>
                  <a:lnTo>
                    <a:pt x="246" y="26"/>
                  </a:lnTo>
                  <a:lnTo>
                    <a:pt x="234" y="18"/>
                  </a:lnTo>
                  <a:lnTo>
                    <a:pt x="220" y="12"/>
                  </a:lnTo>
                  <a:lnTo>
                    <a:pt x="206" y="6"/>
                  </a:lnTo>
                  <a:lnTo>
                    <a:pt x="190" y="4"/>
                  </a:lnTo>
                  <a:lnTo>
                    <a:pt x="174" y="0"/>
                  </a:lnTo>
                  <a:lnTo>
                    <a:pt x="1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9" name="Line 195"/>
            <p:cNvSpPr>
              <a:spLocks noChangeShapeType="1"/>
            </p:cNvSpPr>
            <p:nvPr/>
          </p:nvSpPr>
          <p:spPr bwMode="auto">
            <a:xfrm flipV="1">
              <a:off x="6097588" y="2740025"/>
              <a:ext cx="9525" cy="984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0" name="Freeform 196"/>
            <p:cNvSpPr>
              <a:spLocks noEditPoints="1"/>
            </p:cNvSpPr>
            <p:nvPr/>
          </p:nvSpPr>
          <p:spPr bwMode="auto">
            <a:xfrm>
              <a:off x="3090863" y="3533775"/>
              <a:ext cx="479425" cy="479425"/>
            </a:xfrm>
            <a:custGeom>
              <a:avLst/>
              <a:gdLst>
                <a:gd name="T0" fmla="*/ 288 w 302"/>
                <a:gd name="T1" fmla="*/ 260 h 302"/>
                <a:gd name="T2" fmla="*/ 302 w 302"/>
                <a:gd name="T3" fmla="*/ 302 h 302"/>
                <a:gd name="T4" fmla="*/ 260 w 302"/>
                <a:gd name="T5" fmla="*/ 286 h 302"/>
                <a:gd name="T6" fmla="*/ 288 w 302"/>
                <a:gd name="T7" fmla="*/ 260 h 302"/>
                <a:gd name="T8" fmla="*/ 2 w 302"/>
                <a:gd name="T9" fmla="*/ 0 h 302"/>
                <a:gd name="T10" fmla="*/ 280 w 302"/>
                <a:gd name="T11" fmla="*/ 278 h 302"/>
                <a:gd name="T12" fmla="*/ 280 w 302"/>
                <a:gd name="T13" fmla="*/ 280 h 302"/>
                <a:gd name="T14" fmla="*/ 276 w 302"/>
                <a:gd name="T15" fmla="*/ 280 h 302"/>
                <a:gd name="T16" fmla="*/ 0 w 302"/>
                <a:gd name="T17" fmla="*/ 2 h 302"/>
                <a:gd name="T18" fmla="*/ 0 w 302"/>
                <a:gd name="T19" fmla="*/ 0 h 302"/>
                <a:gd name="T20" fmla="*/ 2 w 302"/>
                <a:gd name="T21" fmla="*/ 0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2" h="302">
                  <a:moveTo>
                    <a:pt x="288" y="260"/>
                  </a:moveTo>
                  <a:lnTo>
                    <a:pt x="302" y="302"/>
                  </a:lnTo>
                  <a:lnTo>
                    <a:pt x="260" y="286"/>
                  </a:lnTo>
                  <a:lnTo>
                    <a:pt x="288" y="260"/>
                  </a:lnTo>
                  <a:close/>
                  <a:moveTo>
                    <a:pt x="2" y="0"/>
                  </a:moveTo>
                  <a:lnTo>
                    <a:pt x="280" y="278"/>
                  </a:lnTo>
                  <a:lnTo>
                    <a:pt x="280" y="280"/>
                  </a:lnTo>
                  <a:lnTo>
                    <a:pt x="276" y="280"/>
                  </a:lnTo>
                  <a:lnTo>
                    <a:pt x="0" y="2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1" name="Rectangle 197"/>
            <p:cNvSpPr>
              <a:spLocks noChangeArrowheads="1"/>
            </p:cNvSpPr>
            <p:nvPr/>
          </p:nvSpPr>
          <p:spPr bwMode="auto">
            <a:xfrm>
              <a:off x="2363788" y="2946400"/>
              <a:ext cx="1104900" cy="7620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2" name="Rectangle 198"/>
            <p:cNvSpPr>
              <a:spLocks noChangeArrowheads="1"/>
            </p:cNvSpPr>
            <p:nvPr/>
          </p:nvSpPr>
          <p:spPr bwMode="auto">
            <a:xfrm>
              <a:off x="2363788" y="2946400"/>
              <a:ext cx="1104900" cy="762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3" name="Rectangle 199"/>
            <p:cNvSpPr>
              <a:spLocks noChangeArrowheads="1"/>
            </p:cNvSpPr>
            <p:nvPr/>
          </p:nvSpPr>
          <p:spPr bwMode="auto">
            <a:xfrm>
              <a:off x="5373688" y="3629025"/>
              <a:ext cx="2000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4" name="Rectangle 200"/>
            <p:cNvSpPr>
              <a:spLocks noChangeArrowheads="1"/>
            </p:cNvSpPr>
            <p:nvPr/>
          </p:nvSpPr>
          <p:spPr bwMode="auto">
            <a:xfrm>
              <a:off x="4773613" y="3629025"/>
              <a:ext cx="2000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5" name="Rectangle 201"/>
            <p:cNvSpPr>
              <a:spLocks noChangeArrowheads="1"/>
            </p:cNvSpPr>
            <p:nvPr/>
          </p:nvSpPr>
          <p:spPr bwMode="auto">
            <a:xfrm>
              <a:off x="4113213" y="3629025"/>
              <a:ext cx="2000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6" name="Rectangle 202"/>
            <p:cNvSpPr>
              <a:spLocks noChangeArrowheads="1"/>
            </p:cNvSpPr>
            <p:nvPr/>
          </p:nvSpPr>
          <p:spPr bwMode="auto">
            <a:xfrm>
              <a:off x="2951163" y="4076700"/>
              <a:ext cx="14287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7" name="Rectangle 203"/>
            <p:cNvSpPr>
              <a:spLocks noChangeArrowheads="1"/>
            </p:cNvSpPr>
            <p:nvPr/>
          </p:nvSpPr>
          <p:spPr bwMode="auto">
            <a:xfrm>
              <a:off x="5373688" y="4076700"/>
              <a:ext cx="20002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M11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8" name="Rectangle 204"/>
            <p:cNvSpPr>
              <a:spLocks noChangeArrowheads="1"/>
            </p:cNvSpPr>
            <p:nvPr/>
          </p:nvSpPr>
          <p:spPr bwMode="auto">
            <a:xfrm>
              <a:off x="5399088" y="4845050"/>
              <a:ext cx="142875" cy="1238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M8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206"/>
            <p:cNvSpPr>
              <a:spLocks noChangeArrowheads="1"/>
            </p:cNvSpPr>
            <p:nvPr/>
          </p:nvSpPr>
          <p:spPr bwMode="auto">
            <a:xfrm>
              <a:off x="5373688" y="3305175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M16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207"/>
            <p:cNvSpPr>
              <a:spLocks noChangeArrowheads="1"/>
            </p:cNvSpPr>
            <p:nvPr/>
          </p:nvSpPr>
          <p:spPr bwMode="auto">
            <a:xfrm>
              <a:off x="3582988" y="4076700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M2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208"/>
            <p:cNvSpPr>
              <a:spLocks noChangeArrowheads="1"/>
            </p:cNvSpPr>
            <p:nvPr/>
          </p:nvSpPr>
          <p:spPr bwMode="auto">
            <a:xfrm>
              <a:off x="4773613" y="3013075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M17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9"/>
            <p:cNvSpPr>
              <a:spLocks noChangeArrowheads="1"/>
            </p:cNvSpPr>
            <p:nvPr/>
          </p:nvSpPr>
          <p:spPr bwMode="auto">
            <a:xfrm>
              <a:off x="4802188" y="5080000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0"/>
            <p:cNvSpPr>
              <a:spLocks noChangeArrowheads="1"/>
            </p:cNvSpPr>
            <p:nvPr/>
          </p:nvSpPr>
          <p:spPr bwMode="auto">
            <a:xfrm>
              <a:off x="4138613" y="4473575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211"/>
            <p:cNvSpPr>
              <a:spLocks noChangeArrowheads="1"/>
            </p:cNvSpPr>
            <p:nvPr/>
          </p:nvSpPr>
          <p:spPr bwMode="auto">
            <a:xfrm>
              <a:off x="4776788" y="4076700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212"/>
            <p:cNvSpPr>
              <a:spLocks noChangeArrowheads="1"/>
            </p:cNvSpPr>
            <p:nvPr/>
          </p:nvSpPr>
          <p:spPr bwMode="auto">
            <a:xfrm>
              <a:off x="6043613" y="4632325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M9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213"/>
            <p:cNvSpPr>
              <a:spLocks noChangeArrowheads="1"/>
            </p:cNvSpPr>
            <p:nvPr/>
          </p:nvSpPr>
          <p:spPr bwMode="auto">
            <a:xfrm>
              <a:off x="6675438" y="4076700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M20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14"/>
            <p:cNvSpPr>
              <a:spLocks noChangeArrowheads="1"/>
            </p:cNvSpPr>
            <p:nvPr/>
          </p:nvSpPr>
          <p:spPr bwMode="auto">
            <a:xfrm>
              <a:off x="4802188" y="4581525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M6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15"/>
            <p:cNvSpPr>
              <a:spLocks noChangeArrowheads="1"/>
            </p:cNvSpPr>
            <p:nvPr/>
          </p:nvSpPr>
          <p:spPr bwMode="auto">
            <a:xfrm>
              <a:off x="5399088" y="4498975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M7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216"/>
            <p:cNvSpPr>
              <a:spLocks noChangeArrowheads="1"/>
            </p:cNvSpPr>
            <p:nvPr/>
          </p:nvSpPr>
          <p:spPr bwMode="auto">
            <a:xfrm>
              <a:off x="6015038" y="3629025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M15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217"/>
            <p:cNvSpPr>
              <a:spLocks noChangeArrowheads="1"/>
            </p:cNvSpPr>
            <p:nvPr/>
          </p:nvSpPr>
          <p:spPr bwMode="auto">
            <a:xfrm>
              <a:off x="4138613" y="5080000"/>
              <a:ext cx="14266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M3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218"/>
            <p:cNvSpPr>
              <a:spLocks noChangeArrowheads="1"/>
            </p:cNvSpPr>
            <p:nvPr/>
          </p:nvSpPr>
          <p:spPr bwMode="auto">
            <a:xfrm>
              <a:off x="6015038" y="3013075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M19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219"/>
            <p:cNvSpPr>
              <a:spLocks noChangeArrowheads="1"/>
            </p:cNvSpPr>
            <p:nvPr/>
          </p:nvSpPr>
          <p:spPr bwMode="auto">
            <a:xfrm>
              <a:off x="5373688" y="3013075"/>
              <a:ext cx="2003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M18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220"/>
            <p:cNvSpPr>
              <a:spLocks noChangeArrowheads="1"/>
            </p:cNvSpPr>
            <p:nvPr/>
          </p:nvSpPr>
          <p:spPr bwMode="auto">
            <a:xfrm>
              <a:off x="2084387" y="4437112"/>
              <a:ext cx="1196976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le premier module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suivi par tous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présentiel.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aidera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définir son parcours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d’apprentissage.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244"/>
            <p:cNvSpPr>
              <a:spLocks noChangeArrowheads="1"/>
            </p:cNvSpPr>
            <p:nvPr/>
          </p:nvSpPr>
          <p:spPr bwMode="auto">
            <a:xfrm>
              <a:off x="5808664" y="5264150"/>
              <a:ext cx="1152524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le dernier module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suivi par tous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en présentiel.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synthèse sera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effectuée par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50"/>
            <p:cNvSpPr>
              <a:spLocks noChangeArrowheads="1"/>
            </p:cNvSpPr>
            <p:nvPr/>
          </p:nvSpPr>
          <p:spPr bwMode="auto">
            <a:xfrm>
              <a:off x="3019425" y="5441950"/>
              <a:ext cx="262413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les parcours s’individualisent et chaque stagiaire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travaille que les modules dont il a réellement besoin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(là où ses compétences et connaissances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lacunaires), soit en présentiel, soit en autoformation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(e-learning…).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255"/>
            <p:cNvSpPr>
              <a:spLocks noChangeArrowheads="1"/>
            </p:cNvSpPr>
            <p:nvPr/>
          </p:nvSpPr>
          <p:spPr bwMode="auto">
            <a:xfrm>
              <a:off x="5656263" y="1847850"/>
              <a:ext cx="908050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suivre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 M19,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faut avoir suivi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modules M18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M16 ou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maîtriser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62"/>
            <p:cNvSpPr>
              <a:spLocks noChangeArrowheads="1"/>
            </p:cNvSpPr>
            <p:nvPr/>
          </p:nvSpPr>
          <p:spPr bwMode="auto">
            <a:xfrm>
              <a:off x="5294313" y="5187950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63"/>
            <p:cNvSpPr>
              <a:spLocks noChangeArrowheads="1"/>
            </p:cNvSpPr>
            <p:nvPr/>
          </p:nvSpPr>
          <p:spPr bwMode="auto">
            <a:xfrm>
              <a:off x="2363788" y="3022600"/>
              <a:ext cx="11049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module M2 est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antécédent (ou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prérequis)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modules M3, M5,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M12 et M17.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0367138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FORMATION À LA CARTE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95725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2 DE PARCOURS D’APPRENTISSAGE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66987" y="1577315"/>
            <a:ext cx="5217318" cy="3917906"/>
            <a:chOff x="2162994" y="1722438"/>
            <a:chExt cx="4682306" cy="3536236"/>
          </a:xfrm>
        </p:grpSpPr>
        <p:sp>
          <p:nvSpPr>
            <p:cNvPr id="23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98700" y="1722438"/>
              <a:ext cx="4546600" cy="34131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2" name="Rectangle 5"/>
            <p:cNvSpPr>
              <a:spLocks noChangeArrowheads="1"/>
            </p:cNvSpPr>
            <p:nvPr/>
          </p:nvSpPr>
          <p:spPr bwMode="auto">
            <a:xfrm>
              <a:off x="3105150" y="2087984"/>
              <a:ext cx="3692525" cy="695325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3" name="Rectangle 6"/>
            <p:cNvSpPr>
              <a:spLocks noChangeArrowheads="1"/>
            </p:cNvSpPr>
            <p:nvPr/>
          </p:nvSpPr>
          <p:spPr bwMode="auto">
            <a:xfrm>
              <a:off x="3105150" y="2783309"/>
              <a:ext cx="3692525" cy="15240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4" name="Rectangle 7"/>
            <p:cNvSpPr>
              <a:spLocks noChangeArrowheads="1"/>
            </p:cNvSpPr>
            <p:nvPr/>
          </p:nvSpPr>
          <p:spPr bwMode="auto">
            <a:xfrm>
              <a:off x="3105150" y="4266034"/>
              <a:ext cx="3692525" cy="7810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5" name="Rectangle 8"/>
            <p:cNvSpPr>
              <a:spLocks noChangeArrowheads="1"/>
            </p:cNvSpPr>
            <p:nvPr/>
          </p:nvSpPr>
          <p:spPr bwMode="auto">
            <a:xfrm>
              <a:off x="5295900" y="2894434"/>
              <a:ext cx="33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6" name="Rectangle 9"/>
            <p:cNvSpPr>
              <a:spLocks noChangeArrowheads="1"/>
            </p:cNvSpPr>
            <p:nvPr/>
          </p:nvSpPr>
          <p:spPr bwMode="auto">
            <a:xfrm>
              <a:off x="5295900" y="2894434"/>
              <a:ext cx="3302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7" name="Rectangle 10"/>
            <p:cNvSpPr>
              <a:spLocks noChangeArrowheads="1"/>
            </p:cNvSpPr>
            <p:nvPr/>
          </p:nvSpPr>
          <p:spPr bwMode="auto">
            <a:xfrm>
              <a:off x="4775200" y="2894434"/>
              <a:ext cx="33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8" name="Rectangle 11"/>
            <p:cNvSpPr>
              <a:spLocks noChangeArrowheads="1"/>
            </p:cNvSpPr>
            <p:nvPr/>
          </p:nvSpPr>
          <p:spPr bwMode="auto">
            <a:xfrm>
              <a:off x="4775200" y="2894434"/>
              <a:ext cx="3302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9" name="Rectangle 12"/>
            <p:cNvSpPr>
              <a:spLocks noChangeArrowheads="1"/>
            </p:cNvSpPr>
            <p:nvPr/>
          </p:nvSpPr>
          <p:spPr bwMode="auto">
            <a:xfrm>
              <a:off x="4260850" y="2894434"/>
              <a:ext cx="33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0" name="Rectangle 13"/>
            <p:cNvSpPr>
              <a:spLocks noChangeArrowheads="1"/>
            </p:cNvSpPr>
            <p:nvPr/>
          </p:nvSpPr>
          <p:spPr bwMode="auto">
            <a:xfrm>
              <a:off x="4260850" y="2894434"/>
              <a:ext cx="3302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1" name="Rectangle 14"/>
            <p:cNvSpPr>
              <a:spLocks noChangeArrowheads="1"/>
            </p:cNvSpPr>
            <p:nvPr/>
          </p:nvSpPr>
          <p:spPr bwMode="auto">
            <a:xfrm>
              <a:off x="3178175" y="444383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2" name="Rectangle 15"/>
            <p:cNvSpPr>
              <a:spLocks noChangeArrowheads="1"/>
            </p:cNvSpPr>
            <p:nvPr/>
          </p:nvSpPr>
          <p:spPr bwMode="auto">
            <a:xfrm>
              <a:off x="3178175" y="444383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3" name="Rectangle 16"/>
            <p:cNvSpPr>
              <a:spLocks noChangeArrowheads="1"/>
            </p:cNvSpPr>
            <p:nvPr/>
          </p:nvSpPr>
          <p:spPr bwMode="auto">
            <a:xfrm>
              <a:off x="5521325" y="399933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4" name="Rectangle 17"/>
            <p:cNvSpPr>
              <a:spLocks noChangeArrowheads="1"/>
            </p:cNvSpPr>
            <p:nvPr/>
          </p:nvSpPr>
          <p:spPr bwMode="auto">
            <a:xfrm>
              <a:off x="5521325" y="399933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5" name="Rectangle 18"/>
            <p:cNvSpPr>
              <a:spLocks noChangeArrowheads="1"/>
            </p:cNvSpPr>
            <p:nvPr/>
          </p:nvSpPr>
          <p:spPr bwMode="auto">
            <a:xfrm>
              <a:off x="5295900" y="4612109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6" name="Rectangle 19"/>
            <p:cNvSpPr>
              <a:spLocks noChangeArrowheads="1"/>
            </p:cNvSpPr>
            <p:nvPr/>
          </p:nvSpPr>
          <p:spPr bwMode="auto">
            <a:xfrm>
              <a:off x="5295900" y="4612109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7" name="Rectangle 20"/>
            <p:cNvSpPr>
              <a:spLocks noChangeArrowheads="1"/>
            </p:cNvSpPr>
            <p:nvPr/>
          </p:nvSpPr>
          <p:spPr bwMode="auto">
            <a:xfrm>
              <a:off x="5295900" y="2526134"/>
              <a:ext cx="33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8" name="Rectangle 21"/>
            <p:cNvSpPr>
              <a:spLocks noChangeArrowheads="1"/>
            </p:cNvSpPr>
            <p:nvPr/>
          </p:nvSpPr>
          <p:spPr bwMode="auto">
            <a:xfrm>
              <a:off x="5295900" y="2526134"/>
              <a:ext cx="3302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9" name="Rectangle 22"/>
            <p:cNvSpPr>
              <a:spLocks noChangeArrowheads="1"/>
            </p:cNvSpPr>
            <p:nvPr/>
          </p:nvSpPr>
          <p:spPr bwMode="auto">
            <a:xfrm>
              <a:off x="3724275" y="444383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0" name="Rectangle 23"/>
            <p:cNvSpPr>
              <a:spLocks noChangeArrowheads="1"/>
            </p:cNvSpPr>
            <p:nvPr/>
          </p:nvSpPr>
          <p:spPr bwMode="auto">
            <a:xfrm>
              <a:off x="3724275" y="444383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1" name="Rectangle 24"/>
            <p:cNvSpPr>
              <a:spLocks noChangeArrowheads="1"/>
            </p:cNvSpPr>
            <p:nvPr/>
          </p:nvSpPr>
          <p:spPr bwMode="auto">
            <a:xfrm>
              <a:off x="4775200" y="215148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2" name="Rectangle 25"/>
            <p:cNvSpPr>
              <a:spLocks noChangeArrowheads="1"/>
            </p:cNvSpPr>
            <p:nvPr/>
          </p:nvSpPr>
          <p:spPr bwMode="auto">
            <a:xfrm>
              <a:off x="4775200" y="215148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3" name="Rectangle 26"/>
            <p:cNvSpPr>
              <a:spLocks noChangeArrowheads="1"/>
            </p:cNvSpPr>
            <p:nvPr/>
          </p:nvSpPr>
          <p:spPr bwMode="auto">
            <a:xfrm>
              <a:off x="4778375" y="4808959"/>
              <a:ext cx="3270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4" name="Rectangle 27"/>
            <p:cNvSpPr>
              <a:spLocks noChangeArrowheads="1"/>
            </p:cNvSpPr>
            <p:nvPr/>
          </p:nvSpPr>
          <p:spPr bwMode="auto">
            <a:xfrm>
              <a:off x="4778375" y="4808959"/>
              <a:ext cx="3270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5" name="Rectangle 28"/>
            <p:cNvSpPr>
              <a:spLocks noChangeArrowheads="1"/>
            </p:cNvSpPr>
            <p:nvPr/>
          </p:nvSpPr>
          <p:spPr bwMode="auto">
            <a:xfrm>
              <a:off x="4260850" y="4307309"/>
              <a:ext cx="330200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6" name="Rectangle 29"/>
            <p:cNvSpPr>
              <a:spLocks noChangeArrowheads="1"/>
            </p:cNvSpPr>
            <p:nvPr/>
          </p:nvSpPr>
          <p:spPr bwMode="auto">
            <a:xfrm>
              <a:off x="4260850" y="4307309"/>
              <a:ext cx="330200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7" name="Rectangle 30"/>
            <p:cNvSpPr>
              <a:spLocks noChangeArrowheads="1"/>
            </p:cNvSpPr>
            <p:nvPr/>
          </p:nvSpPr>
          <p:spPr bwMode="auto">
            <a:xfrm>
              <a:off x="4778375" y="3996159"/>
              <a:ext cx="327025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8" name="Rectangle 31"/>
            <p:cNvSpPr>
              <a:spLocks noChangeArrowheads="1"/>
            </p:cNvSpPr>
            <p:nvPr/>
          </p:nvSpPr>
          <p:spPr bwMode="auto">
            <a:xfrm>
              <a:off x="4778375" y="3996159"/>
              <a:ext cx="32702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9" name="Rectangle 32"/>
            <p:cNvSpPr>
              <a:spLocks noChangeArrowheads="1"/>
            </p:cNvSpPr>
            <p:nvPr/>
          </p:nvSpPr>
          <p:spPr bwMode="auto">
            <a:xfrm>
              <a:off x="5861050" y="4440659"/>
              <a:ext cx="3270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0" name="Rectangle 33"/>
            <p:cNvSpPr>
              <a:spLocks noChangeArrowheads="1"/>
            </p:cNvSpPr>
            <p:nvPr/>
          </p:nvSpPr>
          <p:spPr bwMode="auto">
            <a:xfrm>
              <a:off x="5861050" y="4440659"/>
              <a:ext cx="3270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1" name="Rectangle 34"/>
            <p:cNvSpPr>
              <a:spLocks noChangeArrowheads="1"/>
            </p:cNvSpPr>
            <p:nvPr/>
          </p:nvSpPr>
          <p:spPr bwMode="auto">
            <a:xfrm>
              <a:off x="6416675" y="438668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2" name="Rectangle 35"/>
            <p:cNvSpPr>
              <a:spLocks noChangeArrowheads="1"/>
            </p:cNvSpPr>
            <p:nvPr/>
          </p:nvSpPr>
          <p:spPr bwMode="auto">
            <a:xfrm>
              <a:off x="6416675" y="438668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3" name="Rectangle 36"/>
            <p:cNvSpPr>
              <a:spLocks noChangeArrowheads="1"/>
            </p:cNvSpPr>
            <p:nvPr/>
          </p:nvSpPr>
          <p:spPr bwMode="auto">
            <a:xfrm>
              <a:off x="4775200" y="4399384"/>
              <a:ext cx="330200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4" name="Rectangle 37"/>
            <p:cNvSpPr>
              <a:spLocks noChangeArrowheads="1"/>
            </p:cNvSpPr>
            <p:nvPr/>
          </p:nvSpPr>
          <p:spPr bwMode="auto">
            <a:xfrm>
              <a:off x="4775200" y="4399384"/>
              <a:ext cx="330200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5" name="Rectangle 38"/>
            <p:cNvSpPr>
              <a:spLocks noChangeArrowheads="1"/>
            </p:cNvSpPr>
            <p:nvPr/>
          </p:nvSpPr>
          <p:spPr bwMode="auto">
            <a:xfrm>
              <a:off x="5295900" y="432953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6" name="Rectangle 39"/>
            <p:cNvSpPr>
              <a:spLocks noChangeArrowheads="1"/>
            </p:cNvSpPr>
            <p:nvPr/>
          </p:nvSpPr>
          <p:spPr bwMode="auto">
            <a:xfrm>
              <a:off x="5295900" y="432953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7" name="Rectangle 40"/>
            <p:cNvSpPr>
              <a:spLocks noChangeArrowheads="1"/>
            </p:cNvSpPr>
            <p:nvPr/>
          </p:nvSpPr>
          <p:spPr bwMode="auto">
            <a:xfrm>
              <a:off x="5861050" y="2894434"/>
              <a:ext cx="32702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8" name="Rectangle 41"/>
            <p:cNvSpPr>
              <a:spLocks noChangeArrowheads="1"/>
            </p:cNvSpPr>
            <p:nvPr/>
          </p:nvSpPr>
          <p:spPr bwMode="auto">
            <a:xfrm>
              <a:off x="5861050" y="2894434"/>
              <a:ext cx="32702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9" name="Rectangle 42"/>
            <p:cNvSpPr>
              <a:spLocks noChangeArrowheads="1"/>
            </p:cNvSpPr>
            <p:nvPr/>
          </p:nvSpPr>
          <p:spPr bwMode="auto">
            <a:xfrm>
              <a:off x="4260850" y="4808959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0" name="Rectangle 43"/>
            <p:cNvSpPr>
              <a:spLocks noChangeArrowheads="1"/>
            </p:cNvSpPr>
            <p:nvPr/>
          </p:nvSpPr>
          <p:spPr bwMode="auto">
            <a:xfrm>
              <a:off x="4260850" y="4808959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1" name="Rectangle 44"/>
            <p:cNvSpPr>
              <a:spLocks noChangeArrowheads="1"/>
            </p:cNvSpPr>
            <p:nvPr/>
          </p:nvSpPr>
          <p:spPr bwMode="auto">
            <a:xfrm>
              <a:off x="5861050" y="2151484"/>
              <a:ext cx="3270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2" name="Rectangle 45"/>
            <p:cNvSpPr>
              <a:spLocks noChangeArrowheads="1"/>
            </p:cNvSpPr>
            <p:nvPr/>
          </p:nvSpPr>
          <p:spPr bwMode="auto">
            <a:xfrm>
              <a:off x="5861050" y="2151484"/>
              <a:ext cx="3270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3" name="Rectangle 46"/>
            <p:cNvSpPr>
              <a:spLocks noChangeArrowheads="1"/>
            </p:cNvSpPr>
            <p:nvPr/>
          </p:nvSpPr>
          <p:spPr bwMode="auto">
            <a:xfrm>
              <a:off x="5295900" y="2151484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4" name="Rectangle 47"/>
            <p:cNvSpPr>
              <a:spLocks noChangeArrowheads="1"/>
            </p:cNvSpPr>
            <p:nvPr/>
          </p:nvSpPr>
          <p:spPr bwMode="auto">
            <a:xfrm>
              <a:off x="5295900" y="2151484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5" name="Freeform 48"/>
            <p:cNvSpPr>
              <a:spLocks noEditPoints="1"/>
            </p:cNvSpPr>
            <p:nvPr/>
          </p:nvSpPr>
          <p:spPr bwMode="auto">
            <a:xfrm>
              <a:off x="4051300" y="4462884"/>
              <a:ext cx="111125" cy="88900"/>
            </a:xfrm>
            <a:custGeom>
              <a:avLst/>
              <a:gdLst>
                <a:gd name="T0" fmla="*/ 64 w 70"/>
                <a:gd name="T1" fmla="*/ 16 h 56"/>
                <a:gd name="T2" fmla="*/ 64 w 70"/>
                <a:gd name="T3" fmla="*/ 2 h 56"/>
                <a:gd name="T4" fmla="*/ 68 w 70"/>
                <a:gd name="T5" fmla="*/ 0 h 56"/>
                <a:gd name="T6" fmla="*/ 70 w 70"/>
                <a:gd name="T7" fmla="*/ 2 h 56"/>
                <a:gd name="T8" fmla="*/ 70 w 70"/>
                <a:gd name="T9" fmla="*/ 16 h 56"/>
                <a:gd name="T10" fmla="*/ 68 w 70"/>
                <a:gd name="T11" fmla="*/ 20 h 56"/>
                <a:gd name="T12" fmla="*/ 64 w 70"/>
                <a:gd name="T13" fmla="*/ 16 h 56"/>
                <a:gd name="T14" fmla="*/ 64 w 70"/>
                <a:gd name="T15" fmla="*/ 50 h 56"/>
                <a:gd name="T16" fmla="*/ 64 w 70"/>
                <a:gd name="T17" fmla="*/ 36 h 56"/>
                <a:gd name="T18" fmla="*/ 68 w 70"/>
                <a:gd name="T19" fmla="*/ 32 h 56"/>
                <a:gd name="T20" fmla="*/ 70 w 70"/>
                <a:gd name="T21" fmla="*/ 36 h 56"/>
                <a:gd name="T22" fmla="*/ 70 w 70"/>
                <a:gd name="T23" fmla="*/ 50 h 56"/>
                <a:gd name="T24" fmla="*/ 68 w 70"/>
                <a:gd name="T25" fmla="*/ 52 h 56"/>
                <a:gd name="T26" fmla="*/ 64 w 70"/>
                <a:gd name="T27" fmla="*/ 50 h 56"/>
                <a:gd name="T28" fmla="*/ 36 w 70"/>
                <a:gd name="T29" fmla="*/ 50 h 56"/>
                <a:gd name="T30" fmla="*/ 50 w 70"/>
                <a:gd name="T31" fmla="*/ 50 h 56"/>
                <a:gd name="T32" fmla="*/ 52 w 70"/>
                <a:gd name="T33" fmla="*/ 52 h 56"/>
                <a:gd name="T34" fmla="*/ 50 w 70"/>
                <a:gd name="T35" fmla="*/ 56 h 56"/>
                <a:gd name="T36" fmla="*/ 36 w 70"/>
                <a:gd name="T37" fmla="*/ 56 h 56"/>
                <a:gd name="T38" fmla="*/ 34 w 70"/>
                <a:gd name="T39" fmla="*/ 52 h 56"/>
                <a:gd name="T40" fmla="*/ 36 w 70"/>
                <a:gd name="T41" fmla="*/ 50 h 56"/>
                <a:gd name="T42" fmla="*/ 2 w 70"/>
                <a:gd name="T43" fmla="*/ 50 h 56"/>
                <a:gd name="T44" fmla="*/ 16 w 70"/>
                <a:gd name="T45" fmla="*/ 50 h 56"/>
                <a:gd name="T46" fmla="*/ 18 w 70"/>
                <a:gd name="T47" fmla="*/ 52 h 56"/>
                <a:gd name="T48" fmla="*/ 16 w 70"/>
                <a:gd name="T49" fmla="*/ 56 h 56"/>
                <a:gd name="T50" fmla="*/ 2 w 70"/>
                <a:gd name="T51" fmla="*/ 56 h 56"/>
                <a:gd name="T52" fmla="*/ 0 w 70"/>
                <a:gd name="T53" fmla="*/ 52 h 56"/>
                <a:gd name="T54" fmla="*/ 2 w 70"/>
                <a:gd name="T55" fmla="*/ 5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0" h="56">
                  <a:moveTo>
                    <a:pt x="64" y="16"/>
                  </a:moveTo>
                  <a:lnTo>
                    <a:pt x="64" y="2"/>
                  </a:lnTo>
                  <a:lnTo>
                    <a:pt x="68" y="0"/>
                  </a:lnTo>
                  <a:lnTo>
                    <a:pt x="70" y="2"/>
                  </a:lnTo>
                  <a:lnTo>
                    <a:pt x="70" y="16"/>
                  </a:lnTo>
                  <a:lnTo>
                    <a:pt x="68" y="20"/>
                  </a:lnTo>
                  <a:lnTo>
                    <a:pt x="64" y="16"/>
                  </a:lnTo>
                  <a:close/>
                  <a:moveTo>
                    <a:pt x="64" y="50"/>
                  </a:moveTo>
                  <a:lnTo>
                    <a:pt x="64" y="36"/>
                  </a:lnTo>
                  <a:lnTo>
                    <a:pt x="68" y="32"/>
                  </a:lnTo>
                  <a:lnTo>
                    <a:pt x="70" y="36"/>
                  </a:lnTo>
                  <a:lnTo>
                    <a:pt x="70" y="50"/>
                  </a:lnTo>
                  <a:lnTo>
                    <a:pt x="68" y="52"/>
                  </a:lnTo>
                  <a:lnTo>
                    <a:pt x="64" y="50"/>
                  </a:lnTo>
                  <a:close/>
                  <a:moveTo>
                    <a:pt x="36" y="50"/>
                  </a:moveTo>
                  <a:lnTo>
                    <a:pt x="50" y="50"/>
                  </a:lnTo>
                  <a:lnTo>
                    <a:pt x="52" y="52"/>
                  </a:lnTo>
                  <a:lnTo>
                    <a:pt x="50" y="56"/>
                  </a:lnTo>
                  <a:lnTo>
                    <a:pt x="36" y="56"/>
                  </a:lnTo>
                  <a:lnTo>
                    <a:pt x="34" y="52"/>
                  </a:lnTo>
                  <a:lnTo>
                    <a:pt x="36" y="50"/>
                  </a:lnTo>
                  <a:close/>
                  <a:moveTo>
                    <a:pt x="2" y="50"/>
                  </a:moveTo>
                  <a:lnTo>
                    <a:pt x="16" y="50"/>
                  </a:lnTo>
                  <a:lnTo>
                    <a:pt x="18" y="52"/>
                  </a:lnTo>
                  <a:lnTo>
                    <a:pt x="16" y="56"/>
                  </a:lnTo>
                  <a:lnTo>
                    <a:pt x="2" y="56"/>
                  </a:lnTo>
                  <a:lnTo>
                    <a:pt x="0" y="52"/>
                  </a:lnTo>
                  <a:lnTo>
                    <a:pt x="2" y="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6" name="Freeform 49"/>
            <p:cNvSpPr>
              <a:spLocks noEditPoints="1"/>
            </p:cNvSpPr>
            <p:nvPr/>
          </p:nvSpPr>
          <p:spPr bwMode="auto">
            <a:xfrm>
              <a:off x="4152900" y="4250159"/>
              <a:ext cx="9525" cy="190500"/>
            </a:xfrm>
            <a:custGeom>
              <a:avLst/>
              <a:gdLst>
                <a:gd name="T0" fmla="*/ 0 w 6"/>
                <a:gd name="T1" fmla="*/ 16 h 120"/>
                <a:gd name="T2" fmla="*/ 0 w 6"/>
                <a:gd name="T3" fmla="*/ 2 h 120"/>
                <a:gd name="T4" fmla="*/ 4 w 6"/>
                <a:gd name="T5" fmla="*/ 0 h 120"/>
                <a:gd name="T6" fmla="*/ 6 w 6"/>
                <a:gd name="T7" fmla="*/ 2 h 120"/>
                <a:gd name="T8" fmla="*/ 6 w 6"/>
                <a:gd name="T9" fmla="*/ 16 h 120"/>
                <a:gd name="T10" fmla="*/ 4 w 6"/>
                <a:gd name="T11" fmla="*/ 18 h 120"/>
                <a:gd name="T12" fmla="*/ 0 w 6"/>
                <a:gd name="T13" fmla="*/ 16 h 120"/>
                <a:gd name="T14" fmla="*/ 0 w 6"/>
                <a:gd name="T15" fmla="*/ 50 h 120"/>
                <a:gd name="T16" fmla="*/ 0 w 6"/>
                <a:gd name="T17" fmla="*/ 36 h 120"/>
                <a:gd name="T18" fmla="*/ 4 w 6"/>
                <a:gd name="T19" fmla="*/ 32 h 120"/>
                <a:gd name="T20" fmla="*/ 6 w 6"/>
                <a:gd name="T21" fmla="*/ 36 h 120"/>
                <a:gd name="T22" fmla="*/ 6 w 6"/>
                <a:gd name="T23" fmla="*/ 50 h 120"/>
                <a:gd name="T24" fmla="*/ 4 w 6"/>
                <a:gd name="T25" fmla="*/ 52 h 120"/>
                <a:gd name="T26" fmla="*/ 0 w 6"/>
                <a:gd name="T27" fmla="*/ 50 h 120"/>
                <a:gd name="T28" fmla="*/ 0 w 6"/>
                <a:gd name="T29" fmla="*/ 84 h 120"/>
                <a:gd name="T30" fmla="*/ 0 w 6"/>
                <a:gd name="T31" fmla="*/ 68 h 120"/>
                <a:gd name="T32" fmla="*/ 4 w 6"/>
                <a:gd name="T33" fmla="*/ 68 h 120"/>
                <a:gd name="T34" fmla="*/ 6 w 6"/>
                <a:gd name="T35" fmla="*/ 68 h 120"/>
                <a:gd name="T36" fmla="*/ 6 w 6"/>
                <a:gd name="T37" fmla="*/ 84 h 120"/>
                <a:gd name="T38" fmla="*/ 4 w 6"/>
                <a:gd name="T39" fmla="*/ 86 h 120"/>
                <a:gd name="T40" fmla="*/ 0 w 6"/>
                <a:gd name="T41" fmla="*/ 84 h 120"/>
                <a:gd name="T42" fmla="*/ 0 w 6"/>
                <a:gd name="T43" fmla="*/ 118 h 120"/>
                <a:gd name="T44" fmla="*/ 0 w 6"/>
                <a:gd name="T45" fmla="*/ 104 h 120"/>
                <a:gd name="T46" fmla="*/ 4 w 6"/>
                <a:gd name="T47" fmla="*/ 100 h 120"/>
                <a:gd name="T48" fmla="*/ 6 w 6"/>
                <a:gd name="T49" fmla="*/ 104 h 120"/>
                <a:gd name="T50" fmla="*/ 6 w 6"/>
                <a:gd name="T51" fmla="*/ 118 h 120"/>
                <a:gd name="T52" fmla="*/ 4 w 6"/>
                <a:gd name="T53" fmla="*/ 120 h 120"/>
                <a:gd name="T54" fmla="*/ 0 w 6"/>
                <a:gd name="T55" fmla="*/ 1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68"/>
                  </a:lnTo>
                  <a:lnTo>
                    <a:pt x="4" y="68"/>
                  </a:lnTo>
                  <a:lnTo>
                    <a:pt x="6" y="68"/>
                  </a:ln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8"/>
                  </a:moveTo>
                  <a:lnTo>
                    <a:pt x="0" y="104"/>
                  </a:lnTo>
                  <a:lnTo>
                    <a:pt x="4" y="100"/>
                  </a:lnTo>
                  <a:lnTo>
                    <a:pt x="6" y="104"/>
                  </a:ln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7" name="Freeform 50"/>
            <p:cNvSpPr>
              <a:spLocks noEditPoints="1"/>
            </p:cNvSpPr>
            <p:nvPr/>
          </p:nvSpPr>
          <p:spPr bwMode="auto">
            <a:xfrm>
              <a:off x="4152900" y="4034259"/>
              <a:ext cx="9525" cy="193675"/>
            </a:xfrm>
            <a:custGeom>
              <a:avLst/>
              <a:gdLst>
                <a:gd name="T0" fmla="*/ 0 w 6"/>
                <a:gd name="T1" fmla="*/ 18 h 122"/>
                <a:gd name="T2" fmla="*/ 0 w 6"/>
                <a:gd name="T3" fmla="*/ 4 h 122"/>
                <a:gd name="T4" fmla="*/ 4 w 6"/>
                <a:gd name="T5" fmla="*/ 0 h 122"/>
                <a:gd name="T6" fmla="*/ 6 w 6"/>
                <a:gd name="T7" fmla="*/ 4 h 122"/>
                <a:gd name="T8" fmla="*/ 6 w 6"/>
                <a:gd name="T9" fmla="*/ 18 h 122"/>
                <a:gd name="T10" fmla="*/ 4 w 6"/>
                <a:gd name="T11" fmla="*/ 20 h 122"/>
                <a:gd name="T12" fmla="*/ 0 w 6"/>
                <a:gd name="T13" fmla="*/ 18 h 122"/>
                <a:gd name="T14" fmla="*/ 0 w 6"/>
                <a:gd name="T15" fmla="*/ 52 h 122"/>
                <a:gd name="T16" fmla="*/ 0 w 6"/>
                <a:gd name="T17" fmla="*/ 36 h 122"/>
                <a:gd name="T18" fmla="*/ 4 w 6"/>
                <a:gd name="T19" fmla="*/ 36 h 122"/>
                <a:gd name="T20" fmla="*/ 6 w 6"/>
                <a:gd name="T21" fmla="*/ 36 h 122"/>
                <a:gd name="T22" fmla="*/ 6 w 6"/>
                <a:gd name="T23" fmla="*/ 52 h 122"/>
                <a:gd name="T24" fmla="*/ 4 w 6"/>
                <a:gd name="T25" fmla="*/ 54 h 122"/>
                <a:gd name="T26" fmla="*/ 0 w 6"/>
                <a:gd name="T27" fmla="*/ 52 h 122"/>
                <a:gd name="T28" fmla="*/ 0 w 6"/>
                <a:gd name="T29" fmla="*/ 86 h 122"/>
                <a:gd name="T30" fmla="*/ 0 w 6"/>
                <a:gd name="T31" fmla="*/ 72 h 122"/>
                <a:gd name="T32" fmla="*/ 4 w 6"/>
                <a:gd name="T33" fmla="*/ 70 h 122"/>
                <a:gd name="T34" fmla="*/ 6 w 6"/>
                <a:gd name="T35" fmla="*/ 72 h 122"/>
                <a:gd name="T36" fmla="*/ 6 w 6"/>
                <a:gd name="T37" fmla="*/ 86 h 122"/>
                <a:gd name="T38" fmla="*/ 4 w 6"/>
                <a:gd name="T39" fmla="*/ 88 h 122"/>
                <a:gd name="T40" fmla="*/ 0 w 6"/>
                <a:gd name="T41" fmla="*/ 86 h 122"/>
                <a:gd name="T42" fmla="*/ 0 w 6"/>
                <a:gd name="T43" fmla="*/ 118 h 122"/>
                <a:gd name="T44" fmla="*/ 0 w 6"/>
                <a:gd name="T45" fmla="*/ 106 h 122"/>
                <a:gd name="T46" fmla="*/ 4 w 6"/>
                <a:gd name="T47" fmla="*/ 102 h 122"/>
                <a:gd name="T48" fmla="*/ 6 w 6"/>
                <a:gd name="T49" fmla="*/ 106 h 122"/>
                <a:gd name="T50" fmla="*/ 6 w 6"/>
                <a:gd name="T51" fmla="*/ 118 h 122"/>
                <a:gd name="T52" fmla="*/ 4 w 6"/>
                <a:gd name="T53" fmla="*/ 122 h 122"/>
                <a:gd name="T54" fmla="*/ 0 w 6"/>
                <a:gd name="T55" fmla="*/ 118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2">
                  <a:moveTo>
                    <a:pt x="0" y="18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close/>
                  <a:moveTo>
                    <a:pt x="0" y="52"/>
                  </a:moveTo>
                  <a:lnTo>
                    <a:pt x="0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72"/>
                  </a:lnTo>
                  <a:lnTo>
                    <a:pt x="4" y="70"/>
                  </a:lnTo>
                  <a:lnTo>
                    <a:pt x="6" y="72"/>
                  </a:lnTo>
                  <a:lnTo>
                    <a:pt x="6" y="86"/>
                  </a:lnTo>
                  <a:lnTo>
                    <a:pt x="4" y="88"/>
                  </a:lnTo>
                  <a:lnTo>
                    <a:pt x="0" y="86"/>
                  </a:lnTo>
                  <a:close/>
                  <a:moveTo>
                    <a:pt x="0" y="118"/>
                  </a:moveTo>
                  <a:lnTo>
                    <a:pt x="0" y="106"/>
                  </a:lnTo>
                  <a:lnTo>
                    <a:pt x="4" y="102"/>
                  </a:lnTo>
                  <a:lnTo>
                    <a:pt x="6" y="106"/>
                  </a:lnTo>
                  <a:lnTo>
                    <a:pt x="6" y="118"/>
                  </a:lnTo>
                  <a:lnTo>
                    <a:pt x="4" y="122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8" name="Freeform 51"/>
            <p:cNvSpPr>
              <a:spLocks noEditPoints="1"/>
            </p:cNvSpPr>
            <p:nvPr/>
          </p:nvSpPr>
          <p:spPr bwMode="auto">
            <a:xfrm>
              <a:off x="4152900" y="3824709"/>
              <a:ext cx="9525" cy="190500"/>
            </a:xfrm>
            <a:custGeom>
              <a:avLst/>
              <a:gdLst>
                <a:gd name="T0" fmla="*/ 0 w 6"/>
                <a:gd name="T1" fmla="*/ 16 h 120"/>
                <a:gd name="T2" fmla="*/ 0 w 6"/>
                <a:gd name="T3" fmla="*/ 2 h 120"/>
                <a:gd name="T4" fmla="*/ 4 w 6"/>
                <a:gd name="T5" fmla="*/ 0 h 120"/>
                <a:gd name="T6" fmla="*/ 6 w 6"/>
                <a:gd name="T7" fmla="*/ 2 h 120"/>
                <a:gd name="T8" fmla="*/ 6 w 6"/>
                <a:gd name="T9" fmla="*/ 16 h 120"/>
                <a:gd name="T10" fmla="*/ 4 w 6"/>
                <a:gd name="T11" fmla="*/ 18 h 120"/>
                <a:gd name="T12" fmla="*/ 0 w 6"/>
                <a:gd name="T13" fmla="*/ 16 h 120"/>
                <a:gd name="T14" fmla="*/ 0 w 6"/>
                <a:gd name="T15" fmla="*/ 50 h 120"/>
                <a:gd name="T16" fmla="*/ 0 w 6"/>
                <a:gd name="T17" fmla="*/ 34 h 120"/>
                <a:gd name="T18" fmla="*/ 4 w 6"/>
                <a:gd name="T19" fmla="*/ 34 h 120"/>
                <a:gd name="T20" fmla="*/ 6 w 6"/>
                <a:gd name="T21" fmla="*/ 34 h 120"/>
                <a:gd name="T22" fmla="*/ 6 w 6"/>
                <a:gd name="T23" fmla="*/ 50 h 120"/>
                <a:gd name="T24" fmla="*/ 4 w 6"/>
                <a:gd name="T25" fmla="*/ 52 h 120"/>
                <a:gd name="T26" fmla="*/ 0 w 6"/>
                <a:gd name="T27" fmla="*/ 50 h 120"/>
                <a:gd name="T28" fmla="*/ 0 w 6"/>
                <a:gd name="T29" fmla="*/ 84 h 120"/>
                <a:gd name="T30" fmla="*/ 0 w 6"/>
                <a:gd name="T31" fmla="*/ 70 h 120"/>
                <a:gd name="T32" fmla="*/ 4 w 6"/>
                <a:gd name="T33" fmla="*/ 66 h 120"/>
                <a:gd name="T34" fmla="*/ 6 w 6"/>
                <a:gd name="T35" fmla="*/ 70 h 120"/>
                <a:gd name="T36" fmla="*/ 6 w 6"/>
                <a:gd name="T37" fmla="*/ 84 h 120"/>
                <a:gd name="T38" fmla="*/ 4 w 6"/>
                <a:gd name="T39" fmla="*/ 86 h 120"/>
                <a:gd name="T40" fmla="*/ 0 w 6"/>
                <a:gd name="T41" fmla="*/ 84 h 120"/>
                <a:gd name="T42" fmla="*/ 0 w 6"/>
                <a:gd name="T43" fmla="*/ 116 h 120"/>
                <a:gd name="T44" fmla="*/ 0 w 6"/>
                <a:gd name="T45" fmla="*/ 102 h 120"/>
                <a:gd name="T46" fmla="*/ 4 w 6"/>
                <a:gd name="T47" fmla="*/ 100 h 120"/>
                <a:gd name="T48" fmla="*/ 6 w 6"/>
                <a:gd name="T49" fmla="*/ 102 h 120"/>
                <a:gd name="T50" fmla="*/ 6 w 6"/>
                <a:gd name="T51" fmla="*/ 116 h 120"/>
                <a:gd name="T52" fmla="*/ 4 w 6"/>
                <a:gd name="T53" fmla="*/ 120 h 120"/>
                <a:gd name="T54" fmla="*/ 0 w 6"/>
                <a:gd name="T55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4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6"/>
                  </a:moveTo>
                  <a:lnTo>
                    <a:pt x="0" y="102"/>
                  </a:lnTo>
                  <a:lnTo>
                    <a:pt x="4" y="100"/>
                  </a:lnTo>
                  <a:lnTo>
                    <a:pt x="6" y="102"/>
                  </a:lnTo>
                  <a:lnTo>
                    <a:pt x="6" y="116"/>
                  </a:lnTo>
                  <a:lnTo>
                    <a:pt x="4" y="12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9" name="Freeform 52"/>
            <p:cNvSpPr>
              <a:spLocks noEditPoints="1"/>
            </p:cNvSpPr>
            <p:nvPr/>
          </p:nvSpPr>
          <p:spPr bwMode="auto">
            <a:xfrm>
              <a:off x="4152900" y="3611984"/>
              <a:ext cx="9525" cy="187325"/>
            </a:xfrm>
            <a:custGeom>
              <a:avLst/>
              <a:gdLst>
                <a:gd name="T0" fmla="*/ 0 w 6"/>
                <a:gd name="T1" fmla="*/ 16 h 118"/>
                <a:gd name="T2" fmla="*/ 0 w 6"/>
                <a:gd name="T3" fmla="*/ 0 h 118"/>
                <a:gd name="T4" fmla="*/ 4 w 6"/>
                <a:gd name="T5" fmla="*/ 0 h 118"/>
                <a:gd name="T6" fmla="*/ 6 w 6"/>
                <a:gd name="T7" fmla="*/ 0 h 118"/>
                <a:gd name="T8" fmla="*/ 6 w 6"/>
                <a:gd name="T9" fmla="*/ 16 h 118"/>
                <a:gd name="T10" fmla="*/ 4 w 6"/>
                <a:gd name="T11" fmla="*/ 18 h 118"/>
                <a:gd name="T12" fmla="*/ 0 w 6"/>
                <a:gd name="T13" fmla="*/ 16 h 118"/>
                <a:gd name="T14" fmla="*/ 0 w 6"/>
                <a:gd name="T15" fmla="*/ 50 h 118"/>
                <a:gd name="T16" fmla="*/ 0 w 6"/>
                <a:gd name="T17" fmla="*/ 36 h 118"/>
                <a:gd name="T18" fmla="*/ 4 w 6"/>
                <a:gd name="T19" fmla="*/ 34 h 118"/>
                <a:gd name="T20" fmla="*/ 6 w 6"/>
                <a:gd name="T21" fmla="*/ 36 h 118"/>
                <a:gd name="T22" fmla="*/ 6 w 6"/>
                <a:gd name="T23" fmla="*/ 50 h 118"/>
                <a:gd name="T24" fmla="*/ 4 w 6"/>
                <a:gd name="T25" fmla="*/ 52 h 118"/>
                <a:gd name="T26" fmla="*/ 0 w 6"/>
                <a:gd name="T27" fmla="*/ 50 h 118"/>
                <a:gd name="T28" fmla="*/ 0 w 6"/>
                <a:gd name="T29" fmla="*/ 82 h 118"/>
                <a:gd name="T30" fmla="*/ 0 w 6"/>
                <a:gd name="T31" fmla="*/ 70 h 118"/>
                <a:gd name="T32" fmla="*/ 4 w 6"/>
                <a:gd name="T33" fmla="*/ 66 h 118"/>
                <a:gd name="T34" fmla="*/ 6 w 6"/>
                <a:gd name="T35" fmla="*/ 70 h 118"/>
                <a:gd name="T36" fmla="*/ 6 w 6"/>
                <a:gd name="T37" fmla="*/ 82 h 118"/>
                <a:gd name="T38" fmla="*/ 4 w 6"/>
                <a:gd name="T39" fmla="*/ 86 h 118"/>
                <a:gd name="T40" fmla="*/ 0 w 6"/>
                <a:gd name="T41" fmla="*/ 82 h 118"/>
                <a:gd name="T42" fmla="*/ 0 w 6"/>
                <a:gd name="T43" fmla="*/ 116 h 118"/>
                <a:gd name="T44" fmla="*/ 0 w 6"/>
                <a:gd name="T45" fmla="*/ 102 h 118"/>
                <a:gd name="T46" fmla="*/ 4 w 6"/>
                <a:gd name="T47" fmla="*/ 100 h 118"/>
                <a:gd name="T48" fmla="*/ 6 w 6"/>
                <a:gd name="T49" fmla="*/ 102 h 118"/>
                <a:gd name="T50" fmla="*/ 6 w 6"/>
                <a:gd name="T51" fmla="*/ 116 h 118"/>
                <a:gd name="T52" fmla="*/ 4 w 6"/>
                <a:gd name="T53" fmla="*/ 118 h 118"/>
                <a:gd name="T54" fmla="*/ 0 w 6"/>
                <a:gd name="T55" fmla="*/ 11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18">
                  <a:moveTo>
                    <a:pt x="0" y="16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2"/>
                  </a:moveTo>
                  <a:lnTo>
                    <a:pt x="0" y="70"/>
                  </a:lnTo>
                  <a:lnTo>
                    <a:pt x="4" y="66"/>
                  </a:lnTo>
                  <a:lnTo>
                    <a:pt x="6" y="70"/>
                  </a:lnTo>
                  <a:lnTo>
                    <a:pt x="6" y="82"/>
                  </a:lnTo>
                  <a:lnTo>
                    <a:pt x="4" y="86"/>
                  </a:lnTo>
                  <a:lnTo>
                    <a:pt x="0" y="82"/>
                  </a:lnTo>
                  <a:close/>
                  <a:moveTo>
                    <a:pt x="0" y="116"/>
                  </a:moveTo>
                  <a:lnTo>
                    <a:pt x="0" y="102"/>
                  </a:lnTo>
                  <a:lnTo>
                    <a:pt x="4" y="100"/>
                  </a:lnTo>
                  <a:lnTo>
                    <a:pt x="6" y="102"/>
                  </a:lnTo>
                  <a:lnTo>
                    <a:pt x="6" y="116"/>
                  </a:lnTo>
                  <a:lnTo>
                    <a:pt x="4" y="11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0" name="Freeform 53"/>
            <p:cNvSpPr>
              <a:spLocks noEditPoints="1"/>
            </p:cNvSpPr>
            <p:nvPr/>
          </p:nvSpPr>
          <p:spPr bwMode="auto">
            <a:xfrm>
              <a:off x="4152900" y="3399259"/>
              <a:ext cx="9525" cy="187325"/>
            </a:xfrm>
            <a:custGeom>
              <a:avLst/>
              <a:gdLst>
                <a:gd name="T0" fmla="*/ 0 w 6"/>
                <a:gd name="T1" fmla="*/ 16 h 118"/>
                <a:gd name="T2" fmla="*/ 0 w 6"/>
                <a:gd name="T3" fmla="*/ 2 h 118"/>
                <a:gd name="T4" fmla="*/ 4 w 6"/>
                <a:gd name="T5" fmla="*/ 0 h 118"/>
                <a:gd name="T6" fmla="*/ 6 w 6"/>
                <a:gd name="T7" fmla="*/ 2 h 118"/>
                <a:gd name="T8" fmla="*/ 6 w 6"/>
                <a:gd name="T9" fmla="*/ 16 h 118"/>
                <a:gd name="T10" fmla="*/ 4 w 6"/>
                <a:gd name="T11" fmla="*/ 18 h 118"/>
                <a:gd name="T12" fmla="*/ 0 w 6"/>
                <a:gd name="T13" fmla="*/ 16 h 118"/>
                <a:gd name="T14" fmla="*/ 0 w 6"/>
                <a:gd name="T15" fmla="*/ 50 h 118"/>
                <a:gd name="T16" fmla="*/ 0 w 6"/>
                <a:gd name="T17" fmla="*/ 36 h 118"/>
                <a:gd name="T18" fmla="*/ 4 w 6"/>
                <a:gd name="T19" fmla="*/ 32 h 118"/>
                <a:gd name="T20" fmla="*/ 6 w 6"/>
                <a:gd name="T21" fmla="*/ 36 h 118"/>
                <a:gd name="T22" fmla="*/ 6 w 6"/>
                <a:gd name="T23" fmla="*/ 50 h 118"/>
                <a:gd name="T24" fmla="*/ 4 w 6"/>
                <a:gd name="T25" fmla="*/ 52 h 118"/>
                <a:gd name="T26" fmla="*/ 0 w 6"/>
                <a:gd name="T27" fmla="*/ 50 h 118"/>
                <a:gd name="T28" fmla="*/ 0 w 6"/>
                <a:gd name="T29" fmla="*/ 82 h 118"/>
                <a:gd name="T30" fmla="*/ 0 w 6"/>
                <a:gd name="T31" fmla="*/ 68 h 118"/>
                <a:gd name="T32" fmla="*/ 4 w 6"/>
                <a:gd name="T33" fmla="*/ 66 h 118"/>
                <a:gd name="T34" fmla="*/ 6 w 6"/>
                <a:gd name="T35" fmla="*/ 68 h 118"/>
                <a:gd name="T36" fmla="*/ 6 w 6"/>
                <a:gd name="T37" fmla="*/ 82 h 118"/>
                <a:gd name="T38" fmla="*/ 4 w 6"/>
                <a:gd name="T39" fmla="*/ 86 h 118"/>
                <a:gd name="T40" fmla="*/ 0 w 6"/>
                <a:gd name="T41" fmla="*/ 82 h 118"/>
                <a:gd name="T42" fmla="*/ 0 w 6"/>
                <a:gd name="T43" fmla="*/ 116 h 118"/>
                <a:gd name="T44" fmla="*/ 0 w 6"/>
                <a:gd name="T45" fmla="*/ 102 h 118"/>
                <a:gd name="T46" fmla="*/ 4 w 6"/>
                <a:gd name="T47" fmla="*/ 98 h 118"/>
                <a:gd name="T48" fmla="*/ 6 w 6"/>
                <a:gd name="T49" fmla="*/ 102 h 118"/>
                <a:gd name="T50" fmla="*/ 6 w 6"/>
                <a:gd name="T51" fmla="*/ 116 h 118"/>
                <a:gd name="T52" fmla="*/ 4 w 6"/>
                <a:gd name="T53" fmla="*/ 118 h 118"/>
                <a:gd name="T54" fmla="*/ 0 w 6"/>
                <a:gd name="T55" fmla="*/ 11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18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2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2"/>
                  </a:moveTo>
                  <a:lnTo>
                    <a:pt x="0" y="68"/>
                  </a:lnTo>
                  <a:lnTo>
                    <a:pt x="4" y="66"/>
                  </a:lnTo>
                  <a:lnTo>
                    <a:pt x="6" y="68"/>
                  </a:lnTo>
                  <a:lnTo>
                    <a:pt x="6" y="82"/>
                  </a:lnTo>
                  <a:lnTo>
                    <a:pt x="4" y="86"/>
                  </a:lnTo>
                  <a:lnTo>
                    <a:pt x="0" y="82"/>
                  </a:lnTo>
                  <a:close/>
                  <a:moveTo>
                    <a:pt x="0" y="116"/>
                  </a:moveTo>
                  <a:lnTo>
                    <a:pt x="0" y="102"/>
                  </a:lnTo>
                  <a:lnTo>
                    <a:pt x="4" y="98"/>
                  </a:lnTo>
                  <a:lnTo>
                    <a:pt x="6" y="102"/>
                  </a:lnTo>
                  <a:lnTo>
                    <a:pt x="6" y="116"/>
                  </a:lnTo>
                  <a:lnTo>
                    <a:pt x="4" y="118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1" name="Freeform 54"/>
            <p:cNvSpPr>
              <a:spLocks noEditPoints="1"/>
            </p:cNvSpPr>
            <p:nvPr/>
          </p:nvSpPr>
          <p:spPr bwMode="auto">
            <a:xfrm>
              <a:off x="4152900" y="3183359"/>
              <a:ext cx="9525" cy="190500"/>
            </a:xfrm>
            <a:custGeom>
              <a:avLst/>
              <a:gdLst>
                <a:gd name="T0" fmla="*/ 0 w 6"/>
                <a:gd name="T1" fmla="*/ 18 h 120"/>
                <a:gd name="T2" fmla="*/ 0 w 6"/>
                <a:gd name="T3" fmla="*/ 4 h 120"/>
                <a:gd name="T4" fmla="*/ 4 w 6"/>
                <a:gd name="T5" fmla="*/ 0 h 120"/>
                <a:gd name="T6" fmla="*/ 6 w 6"/>
                <a:gd name="T7" fmla="*/ 4 h 120"/>
                <a:gd name="T8" fmla="*/ 6 w 6"/>
                <a:gd name="T9" fmla="*/ 18 h 120"/>
                <a:gd name="T10" fmla="*/ 4 w 6"/>
                <a:gd name="T11" fmla="*/ 20 h 120"/>
                <a:gd name="T12" fmla="*/ 0 w 6"/>
                <a:gd name="T13" fmla="*/ 18 h 120"/>
                <a:gd name="T14" fmla="*/ 0 w 6"/>
                <a:gd name="T15" fmla="*/ 50 h 120"/>
                <a:gd name="T16" fmla="*/ 0 w 6"/>
                <a:gd name="T17" fmla="*/ 36 h 120"/>
                <a:gd name="T18" fmla="*/ 4 w 6"/>
                <a:gd name="T19" fmla="*/ 34 h 120"/>
                <a:gd name="T20" fmla="*/ 6 w 6"/>
                <a:gd name="T21" fmla="*/ 36 h 120"/>
                <a:gd name="T22" fmla="*/ 6 w 6"/>
                <a:gd name="T23" fmla="*/ 50 h 120"/>
                <a:gd name="T24" fmla="*/ 4 w 6"/>
                <a:gd name="T25" fmla="*/ 54 h 120"/>
                <a:gd name="T26" fmla="*/ 0 w 6"/>
                <a:gd name="T27" fmla="*/ 50 h 120"/>
                <a:gd name="T28" fmla="*/ 0 w 6"/>
                <a:gd name="T29" fmla="*/ 84 h 120"/>
                <a:gd name="T30" fmla="*/ 0 w 6"/>
                <a:gd name="T31" fmla="*/ 70 h 120"/>
                <a:gd name="T32" fmla="*/ 4 w 6"/>
                <a:gd name="T33" fmla="*/ 68 h 120"/>
                <a:gd name="T34" fmla="*/ 6 w 6"/>
                <a:gd name="T35" fmla="*/ 70 h 120"/>
                <a:gd name="T36" fmla="*/ 6 w 6"/>
                <a:gd name="T37" fmla="*/ 84 h 120"/>
                <a:gd name="T38" fmla="*/ 4 w 6"/>
                <a:gd name="T39" fmla="*/ 86 h 120"/>
                <a:gd name="T40" fmla="*/ 0 w 6"/>
                <a:gd name="T41" fmla="*/ 84 h 120"/>
                <a:gd name="T42" fmla="*/ 0 w 6"/>
                <a:gd name="T43" fmla="*/ 118 h 120"/>
                <a:gd name="T44" fmla="*/ 0 w 6"/>
                <a:gd name="T45" fmla="*/ 104 h 120"/>
                <a:gd name="T46" fmla="*/ 4 w 6"/>
                <a:gd name="T47" fmla="*/ 102 h 120"/>
                <a:gd name="T48" fmla="*/ 6 w 6"/>
                <a:gd name="T49" fmla="*/ 104 h 120"/>
                <a:gd name="T50" fmla="*/ 6 w 6"/>
                <a:gd name="T51" fmla="*/ 118 h 120"/>
                <a:gd name="T52" fmla="*/ 4 w 6"/>
                <a:gd name="T53" fmla="*/ 120 h 120"/>
                <a:gd name="T54" fmla="*/ 0 w 6"/>
                <a:gd name="T55" fmla="*/ 11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" h="120">
                  <a:moveTo>
                    <a:pt x="0" y="18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lnTo>
                    <a:pt x="6" y="50"/>
                  </a:lnTo>
                  <a:lnTo>
                    <a:pt x="4" y="54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8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6" y="104"/>
                  </a:ln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2" name="Freeform 55"/>
            <p:cNvSpPr>
              <a:spLocks noEditPoints="1"/>
            </p:cNvSpPr>
            <p:nvPr/>
          </p:nvSpPr>
          <p:spPr bwMode="auto">
            <a:xfrm>
              <a:off x="4152900" y="2964284"/>
              <a:ext cx="107950" cy="196850"/>
            </a:xfrm>
            <a:custGeom>
              <a:avLst/>
              <a:gdLst>
                <a:gd name="T0" fmla="*/ 30 w 68"/>
                <a:gd name="T1" fmla="*/ 0 h 124"/>
                <a:gd name="T2" fmla="*/ 68 w 68"/>
                <a:gd name="T3" fmla="*/ 18 h 124"/>
                <a:gd name="T4" fmla="*/ 30 w 68"/>
                <a:gd name="T5" fmla="*/ 38 h 124"/>
                <a:gd name="T6" fmla="*/ 30 w 68"/>
                <a:gd name="T7" fmla="*/ 0 h 124"/>
                <a:gd name="T8" fmla="*/ 34 w 68"/>
                <a:gd name="T9" fmla="*/ 18 h 124"/>
                <a:gd name="T10" fmla="*/ 36 w 68"/>
                <a:gd name="T11" fmla="*/ 18 h 124"/>
                <a:gd name="T12" fmla="*/ 40 w 68"/>
                <a:gd name="T13" fmla="*/ 18 h 124"/>
                <a:gd name="T14" fmla="*/ 36 w 68"/>
                <a:gd name="T15" fmla="*/ 22 h 124"/>
                <a:gd name="T16" fmla="*/ 34 w 68"/>
                <a:gd name="T17" fmla="*/ 22 h 124"/>
                <a:gd name="T18" fmla="*/ 32 w 68"/>
                <a:gd name="T19" fmla="*/ 18 h 124"/>
                <a:gd name="T20" fmla="*/ 34 w 68"/>
                <a:gd name="T21" fmla="*/ 18 h 124"/>
                <a:gd name="T22" fmla="*/ 0 w 68"/>
                <a:gd name="T23" fmla="*/ 20 h 124"/>
                <a:gd name="T24" fmla="*/ 0 w 68"/>
                <a:gd name="T25" fmla="*/ 18 h 124"/>
                <a:gd name="T26" fmla="*/ 4 w 68"/>
                <a:gd name="T27" fmla="*/ 18 h 124"/>
                <a:gd name="T28" fmla="*/ 14 w 68"/>
                <a:gd name="T29" fmla="*/ 18 h 124"/>
                <a:gd name="T30" fmla="*/ 18 w 68"/>
                <a:gd name="T31" fmla="*/ 18 h 124"/>
                <a:gd name="T32" fmla="*/ 14 w 68"/>
                <a:gd name="T33" fmla="*/ 22 h 124"/>
                <a:gd name="T34" fmla="*/ 4 w 68"/>
                <a:gd name="T35" fmla="*/ 22 h 124"/>
                <a:gd name="T36" fmla="*/ 6 w 68"/>
                <a:gd name="T37" fmla="*/ 18 h 124"/>
                <a:gd name="T38" fmla="*/ 6 w 68"/>
                <a:gd name="T39" fmla="*/ 20 h 124"/>
                <a:gd name="T40" fmla="*/ 4 w 68"/>
                <a:gd name="T41" fmla="*/ 24 h 124"/>
                <a:gd name="T42" fmla="*/ 0 w 68"/>
                <a:gd name="T43" fmla="*/ 20 h 124"/>
                <a:gd name="T44" fmla="*/ 0 w 68"/>
                <a:gd name="T45" fmla="*/ 54 h 124"/>
                <a:gd name="T46" fmla="*/ 0 w 68"/>
                <a:gd name="T47" fmla="*/ 40 h 124"/>
                <a:gd name="T48" fmla="*/ 4 w 68"/>
                <a:gd name="T49" fmla="*/ 38 h 124"/>
                <a:gd name="T50" fmla="*/ 6 w 68"/>
                <a:gd name="T51" fmla="*/ 40 h 124"/>
                <a:gd name="T52" fmla="*/ 6 w 68"/>
                <a:gd name="T53" fmla="*/ 54 h 124"/>
                <a:gd name="T54" fmla="*/ 4 w 68"/>
                <a:gd name="T55" fmla="*/ 58 h 124"/>
                <a:gd name="T56" fmla="*/ 0 w 68"/>
                <a:gd name="T57" fmla="*/ 54 h 124"/>
                <a:gd name="T58" fmla="*/ 0 w 68"/>
                <a:gd name="T59" fmla="*/ 88 h 124"/>
                <a:gd name="T60" fmla="*/ 0 w 68"/>
                <a:gd name="T61" fmla="*/ 74 h 124"/>
                <a:gd name="T62" fmla="*/ 4 w 68"/>
                <a:gd name="T63" fmla="*/ 72 h 124"/>
                <a:gd name="T64" fmla="*/ 6 w 68"/>
                <a:gd name="T65" fmla="*/ 74 h 124"/>
                <a:gd name="T66" fmla="*/ 6 w 68"/>
                <a:gd name="T67" fmla="*/ 88 h 124"/>
                <a:gd name="T68" fmla="*/ 4 w 68"/>
                <a:gd name="T69" fmla="*/ 90 h 124"/>
                <a:gd name="T70" fmla="*/ 0 w 68"/>
                <a:gd name="T71" fmla="*/ 88 h 124"/>
                <a:gd name="T72" fmla="*/ 0 w 68"/>
                <a:gd name="T73" fmla="*/ 122 h 124"/>
                <a:gd name="T74" fmla="*/ 0 w 68"/>
                <a:gd name="T75" fmla="*/ 106 h 124"/>
                <a:gd name="T76" fmla="*/ 4 w 68"/>
                <a:gd name="T77" fmla="*/ 106 h 124"/>
                <a:gd name="T78" fmla="*/ 6 w 68"/>
                <a:gd name="T79" fmla="*/ 106 h 124"/>
                <a:gd name="T80" fmla="*/ 6 w 68"/>
                <a:gd name="T81" fmla="*/ 122 h 124"/>
                <a:gd name="T82" fmla="*/ 4 w 68"/>
                <a:gd name="T83" fmla="*/ 124 h 124"/>
                <a:gd name="T84" fmla="*/ 0 w 68"/>
                <a:gd name="T85" fmla="*/ 122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8" h="124">
                  <a:moveTo>
                    <a:pt x="30" y="0"/>
                  </a:moveTo>
                  <a:lnTo>
                    <a:pt x="68" y="18"/>
                  </a:lnTo>
                  <a:lnTo>
                    <a:pt x="30" y="38"/>
                  </a:lnTo>
                  <a:lnTo>
                    <a:pt x="30" y="0"/>
                  </a:lnTo>
                  <a:close/>
                  <a:moveTo>
                    <a:pt x="34" y="18"/>
                  </a:moveTo>
                  <a:lnTo>
                    <a:pt x="36" y="18"/>
                  </a:lnTo>
                  <a:lnTo>
                    <a:pt x="40" y="18"/>
                  </a:lnTo>
                  <a:lnTo>
                    <a:pt x="36" y="22"/>
                  </a:lnTo>
                  <a:lnTo>
                    <a:pt x="34" y="22"/>
                  </a:lnTo>
                  <a:lnTo>
                    <a:pt x="32" y="18"/>
                  </a:lnTo>
                  <a:lnTo>
                    <a:pt x="34" y="18"/>
                  </a:lnTo>
                  <a:close/>
                  <a:moveTo>
                    <a:pt x="0" y="20"/>
                  </a:moveTo>
                  <a:lnTo>
                    <a:pt x="0" y="18"/>
                  </a:lnTo>
                  <a:lnTo>
                    <a:pt x="4" y="18"/>
                  </a:lnTo>
                  <a:lnTo>
                    <a:pt x="14" y="18"/>
                  </a:lnTo>
                  <a:lnTo>
                    <a:pt x="18" y="18"/>
                  </a:lnTo>
                  <a:lnTo>
                    <a:pt x="14" y="22"/>
                  </a:lnTo>
                  <a:lnTo>
                    <a:pt x="4" y="22"/>
                  </a:lnTo>
                  <a:lnTo>
                    <a:pt x="6" y="18"/>
                  </a:lnTo>
                  <a:lnTo>
                    <a:pt x="6" y="20"/>
                  </a:lnTo>
                  <a:lnTo>
                    <a:pt x="4" y="24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40"/>
                  </a:lnTo>
                  <a:lnTo>
                    <a:pt x="4" y="38"/>
                  </a:lnTo>
                  <a:lnTo>
                    <a:pt x="6" y="40"/>
                  </a:lnTo>
                  <a:lnTo>
                    <a:pt x="6" y="54"/>
                  </a:lnTo>
                  <a:lnTo>
                    <a:pt x="4" y="58"/>
                  </a:lnTo>
                  <a:lnTo>
                    <a:pt x="0" y="54"/>
                  </a:lnTo>
                  <a:close/>
                  <a:moveTo>
                    <a:pt x="0" y="88"/>
                  </a:moveTo>
                  <a:lnTo>
                    <a:pt x="0" y="74"/>
                  </a:lnTo>
                  <a:lnTo>
                    <a:pt x="4" y="72"/>
                  </a:lnTo>
                  <a:lnTo>
                    <a:pt x="6" y="74"/>
                  </a:lnTo>
                  <a:lnTo>
                    <a:pt x="6" y="88"/>
                  </a:lnTo>
                  <a:lnTo>
                    <a:pt x="4" y="90"/>
                  </a:lnTo>
                  <a:lnTo>
                    <a:pt x="0" y="88"/>
                  </a:lnTo>
                  <a:close/>
                  <a:moveTo>
                    <a:pt x="0" y="122"/>
                  </a:moveTo>
                  <a:lnTo>
                    <a:pt x="0" y="106"/>
                  </a:lnTo>
                  <a:lnTo>
                    <a:pt x="4" y="106"/>
                  </a:lnTo>
                  <a:lnTo>
                    <a:pt x="6" y="106"/>
                  </a:lnTo>
                  <a:lnTo>
                    <a:pt x="6" y="122"/>
                  </a:lnTo>
                  <a:lnTo>
                    <a:pt x="4" y="124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3" name="Freeform 56"/>
            <p:cNvSpPr>
              <a:spLocks noEditPoints="1"/>
            </p:cNvSpPr>
            <p:nvPr/>
          </p:nvSpPr>
          <p:spPr bwMode="auto">
            <a:xfrm>
              <a:off x="4937125" y="2595984"/>
              <a:ext cx="358775" cy="301625"/>
            </a:xfrm>
            <a:custGeom>
              <a:avLst/>
              <a:gdLst>
                <a:gd name="T0" fmla="*/ 226 w 226"/>
                <a:gd name="T1" fmla="*/ 20 h 190"/>
                <a:gd name="T2" fmla="*/ 186 w 226"/>
                <a:gd name="T3" fmla="*/ 0 h 190"/>
                <a:gd name="T4" fmla="*/ 184 w 226"/>
                <a:gd name="T5" fmla="*/ 16 h 190"/>
                <a:gd name="T6" fmla="*/ 184 w 226"/>
                <a:gd name="T7" fmla="*/ 20 h 190"/>
                <a:gd name="T8" fmla="*/ 168 w 226"/>
                <a:gd name="T9" fmla="*/ 20 h 190"/>
                <a:gd name="T10" fmla="*/ 136 w 226"/>
                <a:gd name="T11" fmla="*/ 16 h 190"/>
                <a:gd name="T12" fmla="*/ 152 w 226"/>
                <a:gd name="T13" fmla="*/ 20 h 190"/>
                <a:gd name="T14" fmla="*/ 136 w 226"/>
                <a:gd name="T15" fmla="*/ 20 h 190"/>
                <a:gd name="T16" fmla="*/ 136 w 226"/>
                <a:gd name="T17" fmla="*/ 16 h 190"/>
                <a:gd name="T18" fmla="*/ 116 w 226"/>
                <a:gd name="T19" fmla="*/ 16 h 190"/>
                <a:gd name="T20" fmla="*/ 116 w 226"/>
                <a:gd name="T21" fmla="*/ 20 h 190"/>
                <a:gd name="T22" fmla="*/ 100 w 226"/>
                <a:gd name="T23" fmla="*/ 20 h 190"/>
                <a:gd name="T24" fmla="*/ 68 w 226"/>
                <a:gd name="T25" fmla="*/ 16 h 190"/>
                <a:gd name="T26" fmla="*/ 86 w 226"/>
                <a:gd name="T27" fmla="*/ 20 h 190"/>
                <a:gd name="T28" fmla="*/ 68 w 226"/>
                <a:gd name="T29" fmla="*/ 20 h 190"/>
                <a:gd name="T30" fmla="*/ 68 w 226"/>
                <a:gd name="T31" fmla="*/ 16 h 190"/>
                <a:gd name="T32" fmla="*/ 50 w 226"/>
                <a:gd name="T33" fmla="*/ 16 h 190"/>
                <a:gd name="T34" fmla="*/ 50 w 226"/>
                <a:gd name="T35" fmla="*/ 20 h 190"/>
                <a:gd name="T36" fmla="*/ 32 w 226"/>
                <a:gd name="T37" fmla="*/ 20 h 190"/>
                <a:gd name="T38" fmla="*/ 0 w 226"/>
                <a:gd name="T39" fmla="*/ 20 h 190"/>
                <a:gd name="T40" fmla="*/ 2 w 226"/>
                <a:gd name="T41" fmla="*/ 16 h 190"/>
                <a:gd name="T42" fmla="*/ 18 w 226"/>
                <a:gd name="T43" fmla="*/ 20 h 190"/>
                <a:gd name="T44" fmla="*/ 2 w 226"/>
                <a:gd name="T45" fmla="*/ 20 h 190"/>
                <a:gd name="T46" fmla="*/ 2 w 226"/>
                <a:gd name="T47" fmla="*/ 22 h 190"/>
                <a:gd name="T48" fmla="*/ 0 w 226"/>
                <a:gd name="T49" fmla="*/ 54 h 190"/>
                <a:gd name="T50" fmla="*/ 2 w 226"/>
                <a:gd name="T51" fmla="*/ 38 h 190"/>
                <a:gd name="T52" fmla="*/ 4 w 226"/>
                <a:gd name="T53" fmla="*/ 54 h 190"/>
                <a:gd name="T54" fmla="*/ 0 w 226"/>
                <a:gd name="T55" fmla="*/ 54 h 190"/>
                <a:gd name="T56" fmla="*/ 0 w 226"/>
                <a:gd name="T57" fmla="*/ 72 h 190"/>
                <a:gd name="T58" fmla="*/ 4 w 226"/>
                <a:gd name="T59" fmla="*/ 72 h 190"/>
                <a:gd name="T60" fmla="*/ 2 w 226"/>
                <a:gd name="T61" fmla="*/ 90 h 190"/>
                <a:gd name="T62" fmla="*/ 0 w 226"/>
                <a:gd name="T63" fmla="*/ 120 h 190"/>
                <a:gd name="T64" fmla="*/ 2 w 226"/>
                <a:gd name="T65" fmla="*/ 104 h 190"/>
                <a:gd name="T66" fmla="*/ 4 w 226"/>
                <a:gd name="T67" fmla="*/ 120 h 190"/>
                <a:gd name="T68" fmla="*/ 0 w 226"/>
                <a:gd name="T69" fmla="*/ 120 h 190"/>
                <a:gd name="T70" fmla="*/ 0 w 226"/>
                <a:gd name="T71" fmla="*/ 140 h 190"/>
                <a:gd name="T72" fmla="*/ 4 w 226"/>
                <a:gd name="T73" fmla="*/ 140 h 190"/>
                <a:gd name="T74" fmla="*/ 2 w 226"/>
                <a:gd name="T75" fmla="*/ 156 h 190"/>
                <a:gd name="T76" fmla="*/ 0 w 226"/>
                <a:gd name="T77" fmla="*/ 188 h 190"/>
                <a:gd name="T78" fmla="*/ 2 w 226"/>
                <a:gd name="T79" fmla="*/ 170 h 190"/>
                <a:gd name="T80" fmla="*/ 4 w 226"/>
                <a:gd name="T81" fmla="*/ 188 h 190"/>
                <a:gd name="T82" fmla="*/ 0 w 226"/>
                <a:gd name="T83" fmla="*/ 188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26" h="190">
                  <a:moveTo>
                    <a:pt x="186" y="0"/>
                  </a:moveTo>
                  <a:lnTo>
                    <a:pt x="226" y="20"/>
                  </a:lnTo>
                  <a:lnTo>
                    <a:pt x="186" y="38"/>
                  </a:lnTo>
                  <a:lnTo>
                    <a:pt x="186" y="0"/>
                  </a:lnTo>
                  <a:close/>
                  <a:moveTo>
                    <a:pt x="168" y="16"/>
                  </a:moveTo>
                  <a:lnTo>
                    <a:pt x="184" y="16"/>
                  </a:lnTo>
                  <a:lnTo>
                    <a:pt x="186" y="20"/>
                  </a:lnTo>
                  <a:lnTo>
                    <a:pt x="184" y="20"/>
                  </a:lnTo>
                  <a:lnTo>
                    <a:pt x="168" y="20"/>
                  </a:lnTo>
                  <a:lnTo>
                    <a:pt x="168" y="20"/>
                  </a:lnTo>
                  <a:lnTo>
                    <a:pt x="168" y="16"/>
                  </a:lnTo>
                  <a:close/>
                  <a:moveTo>
                    <a:pt x="136" y="16"/>
                  </a:moveTo>
                  <a:lnTo>
                    <a:pt x="150" y="16"/>
                  </a:lnTo>
                  <a:lnTo>
                    <a:pt x="152" y="20"/>
                  </a:lnTo>
                  <a:lnTo>
                    <a:pt x="150" y="20"/>
                  </a:lnTo>
                  <a:lnTo>
                    <a:pt x="136" y="20"/>
                  </a:lnTo>
                  <a:lnTo>
                    <a:pt x="132" y="20"/>
                  </a:lnTo>
                  <a:lnTo>
                    <a:pt x="136" y="16"/>
                  </a:lnTo>
                  <a:close/>
                  <a:moveTo>
                    <a:pt x="102" y="16"/>
                  </a:moveTo>
                  <a:lnTo>
                    <a:pt x="116" y="16"/>
                  </a:lnTo>
                  <a:lnTo>
                    <a:pt x="118" y="20"/>
                  </a:lnTo>
                  <a:lnTo>
                    <a:pt x="116" y="20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2" y="16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20"/>
                  </a:lnTo>
                  <a:lnTo>
                    <a:pt x="82" y="20"/>
                  </a:lnTo>
                  <a:lnTo>
                    <a:pt x="68" y="20"/>
                  </a:lnTo>
                  <a:lnTo>
                    <a:pt x="66" y="20"/>
                  </a:lnTo>
                  <a:lnTo>
                    <a:pt x="68" y="16"/>
                  </a:lnTo>
                  <a:close/>
                  <a:moveTo>
                    <a:pt x="34" y="16"/>
                  </a:moveTo>
                  <a:lnTo>
                    <a:pt x="50" y="16"/>
                  </a:lnTo>
                  <a:lnTo>
                    <a:pt x="52" y="20"/>
                  </a:lnTo>
                  <a:lnTo>
                    <a:pt x="50" y="20"/>
                  </a:lnTo>
                  <a:lnTo>
                    <a:pt x="34" y="20"/>
                  </a:lnTo>
                  <a:lnTo>
                    <a:pt x="32" y="20"/>
                  </a:lnTo>
                  <a:lnTo>
                    <a:pt x="34" y="16"/>
                  </a:lnTo>
                  <a:close/>
                  <a:moveTo>
                    <a:pt x="0" y="20"/>
                  </a:moveTo>
                  <a:lnTo>
                    <a:pt x="0" y="20"/>
                  </a:lnTo>
                  <a:lnTo>
                    <a:pt x="2" y="16"/>
                  </a:lnTo>
                  <a:lnTo>
                    <a:pt x="16" y="16"/>
                  </a:lnTo>
                  <a:lnTo>
                    <a:pt x="18" y="20"/>
                  </a:lnTo>
                  <a:lnTo>
                    <a:pt x="16" y="20"/>
                  </a:lnTo>
                  <a:lnTo>
                    <a:pt x="2" y="20"/>
                  </a:lnTo>
                  <a:lnTo>
                    <a:pt x="4" y="20"/>
                  </a:lnTo>
                  <a:lnTo>
                    <a:pt x="2" y="22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8"/>
                  </a:lnTo>
                  <a:lnTo>
                    <a:pt x="2" y="38"/>
                  </a:lnTo>
                  <a:lnTo>
                    <a:pt x="4" y="38"/>
                  </a:lnTo>
                  <a:lnTo>
                    <a:pt x="4" y="54"/>
                  </a:lnTo>
                  <a:lnTo>
                    <a:pt x="2" y="54"/>
                  </a:lnTo>
                  <a:lnTo>
                    <a:pt x="0" y="54"/>
                  </a:lnTo>
                  <a:close/>
                  <a:moveTo>
                    <a:pt x="0" y="86"/>
                  </a:moveTo>
                  <a:lnTo>
                    <a:pt x="0" y="72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4" y="86"/>
                  </a:lnTo>
                  <a:lnTo>
                    <a:pt x="2" y="90"/>
                  </a:lnTo>
                  <a:lnTo>
                    <a:pt x="0" y="86"/>
                  </a:lnTo>
                  <a:close/>
                  <a:moveTo>
                    <a:pt x="0" y="120"/>
                  </a:moveTo>
                  <a:lnTo>
                    <a:pt x="0" y="106"/>
                  </a:lnTo>
                  <a:lnTo>
                    <a:pt x="2" y="104"/>
                  </a:lnTo>
                  <a:lnTo>
                    <a:pt x="4" y="106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0" y="120"/>
                  </a:lnTo>
                  <a:close/>
                  <a:moveTo>
                    <a:pt x="0" y="154"/>
                  </a:moveTo>
                  <a:lnTo>
                    <a:pt x="0" y="140"/>
                  </a:lnTo>
                  <a:lnTo>
                    <a:pt x="2" y="136"/>
                  </a:lnTo>
                  <a:lnTo>
                    <a:pt x="4" y="140"/>
                  </a:lnTo>
                  <a:lnTo>
                    <a:pt x="4" y="154"/>
                  </a:lnTo>
                  <a:lnTo>
                    <a:pt x="2" y="156"/>
                  </a:lnTo>
                  <a:lnTo>
                    <a:pt x="0" y="154"/>
                  </a:lnTo>
                  <a:close/>
                  <a:moveTo>
                    <a:pt x="0" y="188"/>
                  </a:moveTo>
                  <a:lnTo>
                    <a:pt x="0" y="172"/>
                  </a:lnTo>
                  <a:lnTo>
                    <a:pt x="2" y="170"/>
                  </a:lnTo>
                  <a:lnTo>
                    <a:pt x="4" y="172"/>
                  </a:lnTo>
                  <a:lnTo>
                    <a:pt x="4" y="188"/>
                  </a:lnTo>
                  <a:lnTo>
                    <a:pt x="2" y="190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4" name="Freeform 57"/>
            <p:cNvSpPr>
              <a:spLocks noEditPoints="1"/>
            </p:cNvSpPr>
            <p:nvPr/>
          </p:nvSpPr>
          <p:spPr bwMode="auto">
            <a:xfrm>
              <a:off x="3886200" y="4097759"/>
              <a:ext cx="6350" cy="349250"/>
            </a:xfrm>
            <a:custGeom>
              <a:avLst/>
              <a:gdLst>
                <a:gd name="T0" fmla="*/ 0 w 4"/>
                <a:gd name="T1" fmla="*/ 18 h 220"/>
                <a:gd name="T2" fmla="*/ 0 w 4"/>
                <a:gd name="T3" fmla="*/ 4 h 220"/>
                <a:gd name="T4" fmla="*/ 4 w 4"/>
                <a:gd name="T5" fmla="*/ 0 h 220"/>
                <a:gd name="T6" fmla="*/ 4 w 4"/>
                <a:gd name="T7" fmla="*/ 4 h 220"/>
                <a:gd name="T8" fmla="*/ 4 w 4"/>
                <a:gd name="T9" fmla="*/ 18 h 220"/>
                <a:gd name="T10" fmla="*/ 4 w 4"/>
                <a:gd name="T11" fmla="*/ 20 h 220"/>
                <a:gd name="T12" fmla="*/ 0 w 4"/>
                <a:gd name="T13" fmla="*/ 18 h 220"/>
                <a:gd name="T14" fmla="*/ 0 w 4"/>
                <a:gd name="T15" fmla="*/ 50 h 220"/>
                <a:gd name="T16" fmla="*/ 0 w 4"/>
                <a:gd name="T17" fmla="*/ 36 h 220"/>
                <a:gd name="T18" fmla="*/ 4 w 4"/>
                <a:gd name="T19" fmla="*/ 34 h 220"/>
                <a:gd name="T20" fmla="*/ 4 w 4"/>
                <a:gd name="T21" fmla="*/ 36 h 220"/>
                <a:gd name="T22" fmla="*/ 4 w 4"/>
                <a:gd name="T23" fmla="*/ 50 h 220"/>
                <a:gd name="T24" fmla="*/ 4 w 4"/>
                <a:gd name="T25" fmla="*/ 54 h 220"/>
                <a:gd name="T26" fmla="*/ 0 w 4"/>
                <a:gd name="T27" fmla="*/ 50 h 220"/>
                <a:gd name="T28" fmla="*/ 0 w 4"/>
                <a:gd name="T29" fmla="*/ 84 h 220"/>
                <a:gd name="T30" fmla="*/ 0 w 4"/>
                <a:gd name="T31" fmla="*/ 70 h 220"/>
                <a:gd name="T32" fmla="*/ 4 w 4"/>
                <a:gd name="T33" fmla="*/ 66 h 220"/>
                <a:gd name="T34" fmla="*/ 4 w 4"/>
                <a:gd name="T35" fmla="*/ 70 h 220"/>
                <a:gd name="T36" fmla="*/ 4 w 4"/>
                <a:gd name="T37" fmla="*/ 84 h 220"/>
                <a:gd name="T38" fmla="*/ 4 w 4"/>
                <a:gd name="T39" fmla="*/ 86 h 220"/>
                <a:gd name="T40" fmla="*/ 0 w 4"/>
                <a:gd name="T41" fmla="*/ 84 h 220"/>
                <a:gd name="T42" fmla="*/ 0 w 4"/>
                <a:gd name="T43" fmla="*/ 118 h 220"/>
                <a:gd name="T44" fmla="*/ 0 w 4"/>
                <a:gd name="T45" fmla="*/ 102 h 220"/>
                <a:gd name="T46" fmla="*/ 4 w 4"/>
                <a:gd name="T47" fmla="*/ 102 h 220"/>
                <a:gd name="T48" fmla="*/ 4 w 4"/>
                <a:gd name="T49" fmla="*/ 102 h 220"/>
                <a:gd name="T50" fmla="*/ 4 w 4"/>
                <a:gd name="T51" fmla="*/ 118 h 220"/>
                <a:gd name="T52" fmla="*/ 4 w 4"/>
                <a:gd name="T53" fmla="*/ 120 h 220"/>
                <a:gd name="T54" fmla="*/ 0 w 4"/>
                <a:gd name="T55" fmla="*/ 118 h 220"/>
                <a:gd name="T56" fmla="*/ 0 w 4"/>
                <a:gd name="T57" fmla="*/ 152 h 220"/>
                <a:gd name="T58" fmla="*/ 0 w 4"/>
                <a:gd name="T59" fmla="*/ 138 h 220"/>
                <a:gd name="T60" fmla="*/ 4 w 4"/>
                <a:gd name="T61" fmla="*/ 136 h 220"/>
                <a:gd name="T62" fmla="*/ 4 w 4"/>
                <a:gd name="T63" fmla="*/ 138 h 220"/>
                <a:gd name="T64" fmla="*/ 4 w 4"/>
                <a:gd name="T65" fmla="*/ 152 h 220"/>
                <a:gd name="T66" fmla="*/ 4 w 4"/>
                <a:gd name="T67" fmla="*/ 154 h 220"/>
                <a:gd name="T68" fmla="*/ 0 w 4"/>
                <a:gd name="T69" fmla="*/ 152 h 220"/>
                <a:gd name="T70" fmla="*/ 0 w 4"/>
                <a:gd name="T71" fmla="*/ 184 h 220"/>
                <a:gd name="T72" fmla="*/ 0 w 4"/>
                <a:gd name="T73" fmla="*/ 172 h 220"/>
                <a:gd name="T74" fmla="*/ 4 w 4"/>
                <a:gd name="T75" fmla="*/ 168 h 220"/>
                <a:gd name="T76" fmla="*/ 4 w 4"/>
                <a:gd name="T77" fmla="*/ 172 h 220"/>
                <a:gd name="T78" fmla="*/ 4 w 4"/>
                <a:gd name="T79" fmla="*/ 184 h 220"/>
                <a:gd name="T80" fmla="*/ 4 w 4"/>
                <a:gd name="T81" fmla="*/ 188 h 220"/>
                <a:gd name="T82" fmla="*/ 0 w 4"/>
                <a:gd name="T83" fmla="*/ 184 h 220"/>
                <a:gd name="T84" fmla="*/ 0 w 4"/>
                <a:gd name="T85" fmla="*/ 218 h 220"/>
                <a:gd name="T86" fmla="*/ 0 w 4"/>
                <a:gd name="T87" fmla="*/ 204 h 220"/>
                <a:gd name="T88" fmla="*/ 4 w 4"/>
                <a:gd name="T89" fmla="*/ 202 h 220"/>
                <a:gd name="T90" fmla="*/ 4 w 4"/>
                <a:gd name="T91" fmla="*/ 204 h 220"/>
                <a:gd name="T92" fmla="*/ 4 w 4"/>
                <a:gd name="T93" fmla="*/ 218 h 220"/>
                <a:gd name="T94" fmla="*/ 4 w 4"/>
                <a:gd name="T95" fmla="*/ 220 h 220"/>
                <a:gd name="T96" fmla="*/ 0 w 4"/>
                <a:gd name="T97" fmla="*/ 21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0" y="18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18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4" y="54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6"/>
                  </a:lnTo>
                  <a:lnTo>
                    <a:pt x="4" y="70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8"/>
                  </a:moveTo>
                  <a:lnTo>
                    <a:pt x="0" y="102"/>
                  </a:lnTo>
                  <a:lnTo>
                    <a:pt x="4" y="102"/>
                  </a:lnTo>
                  <a:lnTo>
                    <a:pt x="4" y="102"/>
                  </a:lnTo>
                  <a:lnTo>
                    <a:pt x="4" y="118"/>
                  </a:lnTo>
                  <a:lnTo>
                    <a:pt x="4" y="120"/>
                  </a:lnTo>
                  <a:lnTo>
                    <a:pt x="0" y="118"/>
                  </a:lnTo>
                  <a:close/>
                  <a:moveTo>
                    <a:pt x="0" y="152"/>
                  </a:moveTo>
                  <a:lnTo>
                    <a:pt x="0" y="138"/>
                  </a:lnTo>
                  <a:lnTo>
                    <a:pt x="4" y="136"/>
                  </a:lnTo>
                  <a:lnTo>
                    <a:pt x="4" y="138"/>
                  </a:lnTo>
                  <a:lnTo>
                    <a:pt x="4" y="152"/>
                  </a:lnTo>
                  <a:lnTo>
                    <a:pt x="4" y="154"/>
                  </a:lnTo>
                  <a:lnTo>
                    <a:pt x="0" y="152"/>
                  </a:lnTo>
                  <a:close/>
                  <a:moveTo>
                    <a:pt x="0" y="184"/>
                  </a:moveTo>
                  <a:lnTo>
                    <a:pt x="0" y="172"/>
                  </a:lnTo>
                  <a:lnTo>
                    <a:pt x="4" y="168"/>
                  </a:lnTo>
                  <a:lnTo>
                    <a:pt x="4" y="172"/>
                  </a:lnTo>
                  <a:lnTo>
                    <a:pt x="4" y="184"/>
                  </a:lnTo>
                  <a:lnTo>
                    <a:pt x="4" y="188"/>
                  </a:lnTo>
                  <a:lnTo>
                    <a:pt x="0" y="184"/>
                  </a:lnTo>
                  <a:close/>
                  <a:moveTo>
                    <a:pt x="0" y="218"/>
                  </a:moveTo>
                  <a:lnTo>
                    <a:pt x="0" y="204"/>
                  </a:lnTo>
                  <a:lnTo>
                    <a:pt x="4" y="202"/>
                  </a:lnTo>
                  <a:lnTo>
                    <a:pt x="4" y="204"/>
                  </a:ln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5" name="Freeform 58"/>
            <p:cNvSpPr>
              <a:spLocks noEditPoints="1"/>
            </p:cNvSpPr>
            <p:nvPr/>
          </p:nvSpPr>
          <p:spPr bwMode="auto">
            <a:xfrm>
              <a:off x="3886200" y="3726284"/>
              <a:ext cx="6350" cy="349250"/>
            </a:xfrm>
            <a:custGeom>
              <a:avLst/>
              <a:gdLst>
                <a:gd name="T0" fmla="*/ 0 w 4"/>
                <a:gd name="T1" fmla="*/ 16 h 220"/>
                <a:gd name="T2" fmla="*/ 0 w 4"/>
                <a:gd name="T3" fmla="*/ 2 h 220"/>
                <a:gd name="T4" fmla="*/ 4 w 4"/>
                <a:gd name="T5" fmla="*/ 0 h 220"/>
                <a:gd name="T6" fmla="*/ 4 w 4"/>
                <a:gd name="T7" fmla="*/ 2 h 220"/>
                <a:gd name="T8" fmla="*/ 4 w 4"/>
                <a:gd name="T9" fmla="*/ 16 h 220"/>
                <a:gd name="T10" fmla="*/ 4 w 4"/>
                <a:gd name="T11" fmla="*/ 18 h 220"/>
                <a:gd name="T12" fmla="*/ 0 w 4"/>
                <a:gd name="T13" fmla="*/ 16 h 220"/>
                <a:gd name="T14" fmla="*/ 0 w 4"/>
                <a:gd name="T15" fmla="*/ 50 h 220"/>
                <a:gd name="T16" fmla="*/ 0 w 4"/>
                <a:gd name="T17" fmla="*/ 34 h 220"/>
                <a:gd name="T18" fmla="*/ 4 w 4"/>
                <a:gd name="T19" fmla="*/ 34 h 220"/>
                <a:gd name="T20" fmla="*/ 4 w 4"/>
                <a:gd name="T21" fmla="*/ 34 h 220"/>
                <a:gd name="T22" fmla="*/ 4 w 4"/>
                <a:gd name="T23" fmla="*/ 50 h 220"/>
                <a:gd name="T24" fmla="*/ 4 w 4"/>
                <a:gd name="T25" fmla="*/ 52 h 220"/>
                <a:gd name="T26" fmla="*/ 0 w 4"/>
                <a:gd name="T27" fmla="*/ 50 h 220"/>
                <a:gd name="T28" fmla="*/ 0 w 4"/>
                <a:gd name="T29" fmla="*/ 84 h 220"/>
                <a:gd name="T30" fmla="*/ 0 w 4"/>
                <a:gd name="T31" fmla="*/ 70 h 220"/>
                <a:gd name="T32" fmla="*/ 4 w 4"/>
                <a:gd name="T33" fmla="*/ 68 h 220"/>
                <a:gd name="T34" fmla="*/ 4 w 4"/>
                <a:gd name="T35" fmla="*/ 70 h 220"/>
                <a:gd name="T36" fmla="*/ 4 w 4"/>
                <a:gd name="T37" fmla="*/ 84 h 220"/>
                <a:gd name="T38" fmla="*/ 4 w 4"/>
                <a:gd name="T39" fmla="*/ 86 h 220"/>
                <a:gd name="T40" fmla="*/ 0 w 4"/>
                <a:gd name="T41" fmla="*/ 84 h 220"/>
                <a:gd name="T42" fmla="*/ 0 w 4"/>
                <a:gd name="T43" fmla="*/ 116 h 220"/>
                <a:gd name="T44" fmla="*/ 0 w 4"/>
                <a:gd name="T45" fmla="*/ 104 h 220"/>
                <a:gd name="T46" fmla="*/ 4 w 4"/>
                <a:gd name="T47" fmla="*/ 100 h 220"/>
                <a:gd name="T48" fmla="*/ 4 w 4"/>
                <a:gd name="T49" fmla="*/ 104 h 220"/>
                <a:gd name="T50" fmla="*/ 4 w 4"/>
                <a:gd name="T51" fmla="*/ 116 h 220"/>
                <a:gd name="T52" fmla="*/ 4 w 4"/>
                <a:gd name="T53" fmla="*/ 120 h 220"/>
                <a:gd name="T54" fmla="*/ 0 w 4"/>
                <a:gd name="T55" fmla="*/ 116 h 220"/>
                <a:gd name="T56" fmla="*/ 0 w 4"/>
                <a:gd name="T57" fmla="*/ 150 h 220"/>
                <a:gd name="T58" fmla="*/ 0 w 4"/>
                <a:gd name="T59" fmla="*/ 136 h 220"/>
                <a:gd name="T60" fmla="*/ 4 w 4"/>
                <a:gd name="T61" fmla="*/ 134 h 220"/>
                <a:gd name="T62" fmla="*/ 4 w 4"/>
                <a:gd name="T63" fmla="*/ 136 h 220"/>
                <a:gd name="T64" fmla="*/ 4 w 4"/>
                <a:gd name="T65" fmla="*/ 150 h 220"/>
                <a:gd name="T66" fmla="*/ 4 w 4"/>
                <a:gd name="T67" fmla="*/ 152 h 220"/>
                <a:gd name="T68" fmla="*/ 0 w 4"/>
                <a:gd name="T69" fmla="*/ 150 h 220"/>
                <a:gd name="T70" fmla="*/ 0 w 4"/>
                <a:gd name="T71" fmla="*/ 184 h 220"/>
                <a:gd name="T72" fmla="*/ 0 w 4"/>
                <a:gd name="T73" fmla="*/ 170 h 220"/>
                <a:gd name="T74" fmla="*/ 4 w 4"/>
                <a:gd name="T75" fmla="*/ 168 h 220"/>
                <a:gd name="T76" fmla="*/ 4 w 4"/>
                <a:gd name="T77" fmla="*/ 170 h 220"/>
                <a:gd name="T78" fmla="*/ 4 w 4"/>
                <a:gd name="T79" fmla="*/ 184 h 220"/>
                <a:gd name="T80" fmla="*/ 4 w 4"/>
                <a:gd name="T81" fmla="*/ 186 h 220"/>
                <a:gd name="T82" fmla="*/ 0 w 4"/>
                <a:gd name="T83" fmla="*/ 184 h 220"/>
                <a:gd name="T84" fmla="*/ 0 w 4"/>
                <a:gd name="T85" fmla="*/ 218 h 220"/>
                <a:gd name="T86" fmla="*/ 0 w 4"/>
                <a:gd name="T87" fmla="*/ 204 h 220"/>
                <a:gd name="T88" fmla="*/ 4 w 4"/>
                <a:gd name="T89" fmla="*/ 202 h 220"/>
                <a:gd name="T90" fmla="*/ 4 w 4"/>
                <a:gd name="T91" fmla="*/ 204 h 220"/>
                <a:gd name="T92" fmla="*/ 4 w 4"/>
                <a:gd name="T93" fmla="*/ 218 h 220"/>
                <a:gd name="T94" fmla="*/ 4 w 4"/>
                <a:gd name="T95" fmla="*/ 220 h 220"/>
                <a:gd name="T96" fmla="*/ 0 w 4"/>
                <a:gd name="T97" fmla="*/ 21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4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8"/>
                  </a:lnTo>
                  <a:lnTo>
                    <a:pt x="4" y="70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6"/>
                  </a:moveTo>
                  <a:lnTo>
                    <a:pt x="0" y="104"/>
                  </a:lnTo>
                  <a:lnTo>
                    <a:pt x="4" y="100"/>
                  </a:lnTo>
                  <a:lnTo>
                    <a:pt x="4" y="104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16"/>
                  </a:lnTo>
                  <a:close/>
                  <a:moveTo>
                    <a:pt x="0" y="150"/>
                  </a:moveTo>
                  <a:lnTo>
                    <a:pt x="0" y="136"/>
                  </a:lnTo>
                  <a:lnTo>
                    <a:pt x="4" y="134"/>
                  </a:lnTo>
                  <a:lnTo>
                    <a:pt x="4" y="136"/>
                  </a:lnTo>
                  <a:lnTo>
                    <a:pt x="4" y="150"/>
                  </a:lnTo>
                  <a:lnTo>
                    <a:pt x="4" y="152"/>
                  </a:lnTo>
                  <a:lnTo>
                    <a:pt x="0" y="150"/>
                  </a:lnTo>
                  <a:close/>
                  <a:moveTo>
                    <a:pt x="0" y="184"/>
                  </a:moveTo>
                  <a:lnTo>
                    <a:pt x="0" y="170"/>
                  </a:lnTo>
                  <a:lnTo>
                    <a:pt x="4" y="168"/>
                  </a:lnTo>
                  <a:lnTo>
                    <a:pt x="4" y="170"/>
                  </a:lnTo>
                  <a:lnTo>
                    <a:pt x="4" y="184"/>
                  </a:lnTo>
                  <a:lnTo>
                    <a:pt x="4" y="186"/>
                  </a:lnTo>
                  <a:lnTo>
                    <a:pt x="0" y="184"/>
                  </a:lnTo>
                  <a:close/>
                  <a:moveTo>
                    <a:pt x="0" y="218"/>
                  </a:moveTo>
                  <a:lnTo>
                    <a:pt x="0" y="204"/>
                  </a:lnTo>
                  <a:lnTo>
                    <a:pt x="4" y="202"/>
                  </a:lnTo>
                  <a:lnTo>
                    <a:pt x="4" y="204"/>
                  </a:ln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6" name="Freeform 59"/>
            <p:cNvSpPr>
              <a:spLocks noEditPoints="1"/>
            </p:cNvSpPr>
            <p:nvPr/>
          </p:nvSpPr>
          <p:spPr bwMode="auto">
            <a:xfrm>
              <a:off x="3886200" y="3351634"/>
              <a:ext cx="6350" cy="352425"/>
            </a:xfrm>
            <a:custGeom>
              <a:avLst/>
              <a:gdLst>
                <a:gd name="T0" fmla="*/ 0 w 4"/>
                <a:gd name="T1" fmla="*/ 18 h 222"/>
                <a:gd name="T2" fmla="*/ 0 w 4"/>
                <a:gd name="T3" fmla="*/ 4 h 222"/>
                <a:gd name="T4" fmla="*/ 4 w 4"/>
                <a:gd name="T5" fmla="*/ 0 h 222"/>
                <a:gd name="T6" fmla="*/ 4 w 4"/>
                <a:gd name="T7" fmla="*/ 4 h 222"/>
                <a:gd name="T8" fmla="*/ 4 w 4"/>
                <a:gd name="T9" fmla="*/ 18 h 222"/>
                <a:gd name="T10" fmla="*/ 4 w 4"/>
                <a:gd name="T11" fmla="*/ 20 h 222"/>
                <a:gd name="T12" fmla="*/ 0 w 4"/>
                <a:gd name="T13" fmla="*/ 18 h 222"/>
                <a:gd name="T14" fmla="*/ 0 w 4"/>
                <a:gd name="T15" fmla="*/ 50 h 222"/>
                <a:gd name="T16" fmla="*/ 0 w 4"/>
                <a:gd name="T17" fmla="*/ 36 h 222"/>
                <a:gd name="T18" fmla="*/ 4 w 4"/>
                <a:gd name="T19" fmla="*/ 34 h 222"/>
                <a:gd name="T20" fmla="*/ 4 w 4"/>
                <a:gd name="T21" fmla="*/ 36 h 222"/>
                <a:gd name="T22" fmla="*/ 4 w 4"/>
                <a:gd name="T23" fmla="*/ 50 h 222"/>
                <a:gd name="T24" fmla="*/ 4 w 4"/>
                <a:gd name="T25" fmla="*/ 54 h 222"/>
                <a:gd name="T26" fmla="*/ 0 w 4"/>
                <a:gd name="T27" fmla="*/ 50 h 222"/>
                <a:gd name="T28" fmla="*/ 0 w 4"/>
                <a:gd name="T29" fmla="*/ 84 h 222"/>
                <a:gd name="T30" fmla="*/ 0 w 4"/>
                <a:gd name="T31" fmla="*/ 70 h 222"/>
                <a:gd name="T32" fmla="*/ 4 w 4"/>
                <a:gd name="T33" fmla="*/ 68 h 222"/>
                <a:gd name="T34" fmla="*/ 4 w 4"/>
                <a:gd name="T35" fmla="*/ 70 h 222"/>
                <a:gd name="T36" fmla="*/ 4 w 4"/>
                <a:gd name="T37" fmla="*/ 84 h 222"/>
                <a:gd name="T38" fmla="*/ 4 w 4"/>
                <a:gd name="T39" fmla="*/ 86 h 222"/>
                <a:gd name="T40" fmla="*/ 0 w 4"/>
                <a:gd name="T41" fmla="*/ 84 h 222"/>
                <a:gd name="T42" fmla="*/ 0 w 4"/>
                <a:gd name="T43" fmla="*/ 118 h 222"/>
                <a:gd name="T44" fmla="*/ 0 w 4"/>
                <a:gd name="T45" fmla="*/ 104 h 222"/>
                <a:gd name="T46" fmla="*/ 4 w 4"/>
                <a:gd name="T47" fmla="*/ 102 h 222"/>
                <a:gd name="T48" fmla="*/ 4 w 4"/>
                <a:gd name="T49" fmla="*/ 104 h 222"/>
                <a:gd name="T50" fmla="*/ 4 w 4"/>
                <a:gd name="T51" fmla="*/ 118 h 222"/>
                <a:gd name="T52" fmla="*/ 4 w 4"/>
                <a:gd name="T53" fmla="*/ 120 h 222"/>
                <a:gd name="T54" fmla="*/ 0 w 4"/>
                <a:gd name="T55" fmla="*/ 118 h 222"/>
                <a:gd name="T56" fmla="*/ 0 w 4"/>
                <a:gd name="T57" fmla="*/ 152 h 222"/>
                <a:gd name="T58" fmla="*/ 0 w 4"/>
                <a:gd name="T59" fmla="*/ 138 h 222"/>
                <a:gd name="T60" fmla="*/ 4 w 4"/>
                <a:gd name="T61" fmla="*/ 136 h 222"/>
                <a:gd name="T62" fmla="*/ 4 w 4"/>
                <a:gd name="T63" fmla="*/ 138 h 222"/>
                <a:gd name="T64" fmla="*/ 4 w 4"/>
                <a:gd name="T65" fmla="*/ 152 h 222"/>
                <a:gd name="T66" fmla="*/ 4 w 4"/>
                <a:gd name="T67" fmla="*/ 154 h 222"/>
                <a:gd name="T68" fmla="*/ 0 w 4"/>
                <a:gd name="T69" fmla="*/ 152 h 222"/>
                <a:gd name="T70" fmla="*/ 0 w 4"/>
                <a:gd name="T71" fmla="*/ 186 h 222"/>
                <a:gd name="T72" fmla="*/ 0 w 4"/>
                <a:gd name="T73" fmla="*/ 172 h 222"/>
                <a:gd name="T74" fmla="*/ 4 w 4"/>
                <a:gd name="T75" fmla="*/ 168 h 222"/>
                <a:gd name="T76" fmla="*/ 4 w 4"/>
                <a:gd name="T77" fmla="*/ 172 h 222"/>
                <a:gd name="T78" fmla="*/ 4 w 4"/>
                <a:gd name="T79" fmla="*/ 186 h 222"/>
                <a:gd name="T80" fmla="*/ 4 w 4"/>
                <a:gd name="T81" fmla="*/ 188 h 222"/>
                <a:gd name="T82" fmla="*/ 0 w 4"/>
                <a:gd name="T83" fmla="*/ 186 h 222"/>
                <a:gd name="T84" fmla="*/ 0 w 4"/>
                <a:gd name="T85" fmla="*/ 218 h 222"/>
                <a:gd name="T86" fmla="*/ 0 w 4"/>
                <a:gd name="T87" fmla="*/ 204 h 222"/>
                <a:gd name="T88" fmla="*/ 4 w 4"/>
                <a:gd name="T89" fmla="*/ 202 h 222"/>
                <a:gd name="T90" fmla="*/ 4 w 4"/>
                <a:gd name="T91" fmla="*/ 204 h 222"/>
                <a:gd name="T92" fmla="*/ 4 w 4"/>
                <a:gd name="T93" fmla="*/ 218 h 222"/>
                <a:gd name="T94" fmla="*/ 4 w 4"/>
                <a:gd name="T95" fmla="*/ 222 h 222"/>
                <a:gd name="T96" fmla="*/ 0 w 4"/>
                <a:gd name="T97" fmla="*/ 21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2">
                  <a:moveTo>
                    <a:pt x="0" y="18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0" y="18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4" y="54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8"/>
                  </a:lnTo>
                  <a:lnTo>
                    <a:pt x="4" y="70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8"/>
                  </a:moveTo>
                  <a:lnTo>
                    <a:pt x="0" y="104"/>
                  </a:lnTo>
                  <a:lnTo>
                    <a:pt x="4" y="102"/>
                  </a:lnTo>
                  <a:lnTo>
                    <a:pt x="4" y="104"/>
                  </a:lnTo>
                  <a:lnTo>
                    <a:pt x="4" y="118"/>
                  </a:lnTo>
                  <a:lnTo>
                    <a:pt x="4" y="120"/>
                  </a:lnTo>
                  <a:lnTo>
                    <a:pt x="0" y="118"/>
                  </a:lnTo>
                  <a:close/>
                  <a:moveTo>
                    <a:pt x="0" y="152"/>
                  </a:moveTo>
                  <a:lnTo>
                    <a:pt x="0" y="138"/>
                  </a:lnTo>
                  <a:lnTo>
                    <a:pt x="4" y="136"/>
                  </a:lnTo>
                  <a:lnTo>
                    <a:pt x="4" y="138"/>
                  </a:lnTo>
                  <a:lnTo>
                    <a:pt x="4" y="152"/>
                  </a:lnTo>
                  <a:lnTo>
                    <a:pt x="4" y="154"/>
                  </a:lnTo>
                  <a:lnTo>
                    <a:pt x="0" y="152"/>
                  </a:lnTo>
                  <a:close/>
                  <a:moveTo>
                    <a:pt x="0" y="186"/>
                  </a:moveTo>
                  <a:lnTo>
                    <a:pt x="0" y="172"/>
                  </a:lnTo>
                  <a:lnTo>
                    <a:pt x="4" y="168"/>
                  </a:lnTo>
                  <a:lnTo>
                    <a:pt x="4" y="172"/>
                  </a:lnTo>
                  <a:lnTo>
                    <a:pt x="4" y="186"/>
                  </a:lnTo>
                  <a:lnTo>
                    <a:pt x="4" y="188"/>
                  </a:lnTo>
                  <a:lnTo>
                    <a:pt x="0" y="186"/>
                  </a:lnTo>
                  <a:close/>
                  <a:moveTo>
                    <a:pt x="0" y="218"/>
                  </a:moveTo>
                  <a:lnTo>
                    <a:pt x="0" y="204"/>
                  </a:lnTo>
                  <a:lnTo>
                    <a:pt x="4" y="202"/>
                  </a:lnTo>
                  <a:lnTo>
                    <a:pt x="4" y="204"/>
                  </a:lnTo>
                  <a:lnTo>
                    <a:pt x="4" y="218"/>
                  </a:lnTo>
                  <a:lnTo>
                    <a:pt x="4" y="222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7" name="Freeform 60"/>
            <p:cNvSpPr>
              <a:spLocks noEditPoints="1"/>
            </p:cNvSpPr>
            <p:nvPr/>
          </p:nvSpPr>
          <p:spPr bwMode="auto">
            <a:xfrm>
              <a:off x="3886200" y="2980159"/>
              <a:ext cx="6350" cy="349250"/>
            </a:xfrm>
            <a:custGeom>
              <a:avLst/>
              <a:gdLst>
                <a:gd name="T0" fmla="*/ 0 w 4"/>
                <a:gd name="T1" fmla="*/ 16 h 220"/>
                <a:gd name="T2" fmla="*/ 0 w 4"/>
                <a:gd name="T3" fmla="*/ 2 h 220"/>
                <a:gd name="T4" fmla="*/ 4 w 4"/>
                <a:gd name="T5" fmla="*/ 0 h 220"/>
                <a:gd name="T6" fmla="*/ 4 w 4"/>
                <a:gd name="T7" fmla="*/ 2 h 220"/>
                <a:gd name="T8" fmla="*/ 4 w 4"/>
                <a:gd name="T9" fmla="*/ 16 h 220"/>
                <a:gd name="T10" fmla="*/ 4 w 4"/>
                <a:gd name="T11" fmla="*/ 18 h 220"/>
                <a:gd name="T12" fmla="*/ 0 w 4"/>
                <a:gd name="T13" fmla="*/ 16 h 220"/>
                <a:gd name="T14" fmla="*/ 0 w 4"/>
                <a:gd name="T15" fmla="*/ 50 h 220"/>
                <a:gd name="T16" fmla="*/ 0 w 4"/>
                <a:gd name="T17" fmla="*/ 36 h 220"/>
                <a:gd name="T18" fmla="*/ 4 w 4"/>
                <a:gd name="T19" fmla="*/ 34 h 220"/>
                <a:gd name="T20" fmla="*/ 4 w 4"/>
                <a:gd name="T21" fmla="*/ 36 h 220"/>
                <a:gd name="T22" fmla="*/ 4 w 4"/>
                <a:gd name="T23" fmla="*/ 50 h 220"/>
                <a:gd name="T24" fmla="*/ 4 w 4"/>
                <a:gd name="T25" fmla="*/ 52 h 220"/>
                <a:gd name="T26" fmla="*/ 0 w 4"/>
                <a:gd name="T27" fmla="*/ 50 h 220"/>
                <a:gd name="T28" fmla="*/ 0 w 4"/>
                <a:gd name="T29" fmla="*/ 84 h 220"/>
                <a:gd name="T30" fmla="*/ 0 w 4"/>
                <a:gd name="T31" fmla="*/ 70 h 220"/>
                <a:gd name="T32" fmla="*/ 4 w 4"/>
                <a:gd name="T33" fmla="*/ 68 h 220"/>
                <a:gd name="T34" fmla="*/ 4 w 4"/>
                <a:gd name="T35" fmla="*/ 70 h 220"/>
                <a:gd name="T36" fmla="*/ 4 w 4"/>
                <a:gd name="T37" fmla="*/ 84 h 220"/>
                <a:gd name="T38" fmla="*/ 4 w 4"/>
                <a:gd name="T39" fmla="*/ 86 h 220"/>
                <a:gd name="T40" fmla="*/ 0 w 4"/>
                <a:gd name="T41" fmla="*/ 84 h 220"/>
                <a:gd name="T42" fmla="*/ 0 w 4"/>
                <a:gd name="T43" fmla="*/ 116 h 220"/>
                <a:gd name="T44" fmla="*/ 0 w 4"/>
                <a:gd name="T45" fmla="*/ 104 h 220"/>
                <a:gd name="T46" fmla="*/ 4 w 4"/>
                <a:gd name="T47" fmla="*/ 100 h 220"/>
                <a:gd name="T48" fmla="*/ 4 w 4"/>
                <a:gd name="T49" fmla="*/ 104 h 220"/>
                <a:gd name="T50" fmla="*/ 4 w 4"/>
                <a:gd name="T51" fmla="*/ 116 h 220"/>
                <a:gd name="T52" fmla="*/ 4 w 4"/>
                <a:gd name="T53" fmla="*/ 120 h 220"/>
                <a:gd name="T54" fmla="*/ 0 w 4"/>
                <a:gd name="T55" fmla="*/ 116 h 220"/>
                <a:gd name="T56" fmla="*/ 0 w 4"/>
                <a:gd name="T57" fmla="*/ 150 h 220"/>
                <a:gd name="T58" fmla="*/ 0 w 4"/>
                <a:gd name="T59" fmla="*/ 136 h 220"/>
                <a:gd name="T60" fmla="*/ 4 w 4"/>
                <a:gd name="T61" fmla="*/ 134 h 220"/>
                <a:gd name="T62" fmla="*/ 4 w 4"/>
                <a:gd name="T63" fmla="*/ 136 h 220"/>
                <a:gd name="T64" fmla="*/ 4 w 4"/>
                <a:gd name="T65" fmla="*/ 150 h 220"/>
                <a:gd name="T66" fmla="*/ 4 w 4"/>
                <a:gd name="T67" fmla="*/ 154 h 220"/>
                <a:gd name="T68" fmla="*/ 0 w 4"/>
                <a:gd name="T69" fmla="*/ 150 h 220"/>
                <a:gd name="T70" fmla="*/ 0 w 4"/>
                <a:gd name="T71" fmla="*/ 186 h 220"/>
                <a:gd name="T72" fmla="*/ 0 w 4"/>
                <a:gd name="T73" fmla="*/ 170 h 220"/>
                <a:gd name="T74" fmla="*/ 4 w 4"/>
                <a:gd name="T75" fmla="*/ 168 h 220"/>
                <a:gd name="T76" fmla="*/ 4 w 4"/>
                <a:gd name="T77" fmla="*/ 170 h 220"/>
                <a:gd name="T78" fmla="*/ 4 w 4"/>
                <a:gd name="T79" fmla="*/ 186 h 220"/>
                <a:gd name="T80" fmla="*/ 4 w 4"/>
                <a:gd name="T81" fmla="*/ 186 h 220"/>
                <a:gd name="T82" fmla="*/ 0 w 4"/>
                <a:gd name="T83" fmla="*/ 186 h 220"/>
                <a:gd name="T84" fmla="*/ 0 w 4"/>
                <a:gd name="T85" fmla="*/ 218 h 220"/>
                <a:gd name="T86" fmla="*/ 0 w 4"/>
                <a:gd name="T87" fmla="*/ 204 h 220"/>
                <a:gd name="T88" fmla="*/ 4 w 4"/>
                <a:gd name="T89" fmla="*/ 202 h 220"/>
                <a:gd name="T90" fmla="*/ 4 w 4"/>
                <a:gd name="T91" fmla="*/ 204 h 220"/>
                <a:gd name="T92" fmla="*/ 4 w 4"/>
                <a:gd name="T93" fmla="*/ 218 h 220"/>
                <a:gd name="T94" fmla="*/ 4 w 4"/>
                <a:gd name="T95" fmla="*/ 220 h 220"/>
                <a:gd name="T96" fmla="*/ 0 w 4"/>
                <a:gd name="T97" fmla="*/ 218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50"/>
                  </a:moveTo>
                  <a:lnTo>
                    <a:pt x="0" y="36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50"/>
                  </a:lnTo>
                  <a:lnTo>
                    <a:pt x="4" y="52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4" y="68"/>
                  </a:lnTo>
                  <a:lnTo>
                    <a:pt x="4" y="70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0" y="84"/>
                  </a:lnTo>
                  <a:close/>
                  <a:moveTo>
                    <a:pt x="0" y="116"/>
                  </a:moveTo>
                  <a:lnTo>
                    <a:pt x="0" y="104"/>
                  </a:lnTo>
                  <a:lnTo>
                    <a:pt x="4" y="100"/>
                  </a:lnTo>
                  <a:lnTo>
                    <a:pt x="4" y="104"/>
                  </a:lnTo>
                  <a:lnTo>
                    <a:pt x="4" y="116"/>
                  </a:lnTo>
                  <a:lnTo>
                    <a:pt x="4" y="120"/>
                  </a:lnTo>
                  <a:lnTo>
                    <a:pt x="0" y="116"/>
                  </a:lnTo>
                  <a:close/>
                  <a:moveTo>
                    <a:pt x="0" y="150"/>
                  </a:moveTo>
                  <a:lnTo>
                    <a:pt x="0" y="136"/>
                  </a:lnTo>
                  <a:lnTo>
                    <a:pt x="4" y="134"/>
                  </a:lnTo>
                  <a:lnTo>
                    <a:pt x="4" y="136"/>
                  </a:lnTo>
                  <a:lnTo>
                    <a:pt x="4" y="150"/>
                  </a:lnTo>
                  <a:lnTo>
                    <a:pt x="4" y="154"/>
                  </a:lnTo>
                  <a:lnTo>
                    <a:pt x="0" y="150"/>
                  </a:lnTo>
                  <a:close/>
                  <a:moveTo>
                    <a:pt x="0" y="186"/>
                  </a:moveTo>
                  <a:lnTo>
                    <a:pt x="0" y="170"/>
                  </a:lnTo>
                  <a:lnTo>
                    <a:pt x="4" y="168"/>
                  </a:lnTo>
                  <a:lnTo>
                    <a:pt x="4" y="170"/>
                  </a:lnTo>
                  <a:lnTo>
                    <a:pt x="4" y="186"/>
                  </a:lnTo>
                  <a:lnTo>
                    <a:pt x="4" y="186"/>
                  </a:lnTo>
                  <a:lnTo>
                    <a:pt x="0" y="186"/>
                  </a:lnTo>
                  <a:close/>
                  <a:moveTo>
                    <a:pt x="0" y="218"/>
                  </a:moveTo>
                  <a:lnTo>
                    <a:pt x="0" y="204"/>
                  </a:lnTo>
                  <a:lnTo>
                    <a:pt x="4" y="202"/>
                  </a:lnTo>
                  <a:lnTo>
                    <a:pt x="4" y="204"/>
                  </a:lnTo>
                  <a:lnTo>
                    <a:pt x="4" y="218"/>
                  </a:lnTo>
                  <a:lnTo>
                    <a:pt x="4" y="220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8" name="Freeform 61"/>
            <p:cNvSpPr>
              <a:spLocks noEditPoints="1"/>
            </p:cNvSpPr>
            <p:nvPr/>
          </p:nvSpPr>
          <p:spPr bwMode="auto">
            <a:xfrm>
              <a:off x="3886200" y="2608684"/>
              <a:ext cx="6350" cy="349250"/>
            </a:xfrm>
            <a:custGeom>
              <a:avLst/>
              <a:gdLst>
                <a:gd name="T0" fmla="*/ 0 w 4"/>
                <a:gd name="T1" fmla="*/ 16 h 220"/>
                <a:gd name="T2" fmla="*/ 0 w 4"/>
                <a:gd name="T3" fmla="*/ 2 h 220"/>
                <a:gd name="T4" fmla="*/ 4 w 4"/>
                <a:gd name="T5" fmla="*/ 0 h 220"/>
                <a:gd name="T6" fmla="*/ 4 w 4"/>
                <a:gd name="T7" fmla="*/ 2 h 220"/>
                <a:gd name="T8" fmla="*/ 4 w 4"/>
                <a:gd name="T9" fmla="*/ 16 h 220"/>
                <a:gd name="T10" fmla="*/ 4 w 4"/>
                <a:gd name="T11" fmla="*/ 18 h 220"/>
                <a:gd name="T12" fmla="*/ 0 w 4"/>
                <a:gd name="T13" fmla="*/ 16 h 220"/>
                <a:gd name="T14" fmla="*/ 0 w 4"/>
                <a:gd name="T15" fmla="*/ 48 h 220"/>
                <a:gd name="T16" fmla="*/ 0 w 4"/>
                <a:gd name="T17" fmla="*/ 36 h 220"/>
                <a:gd name="T18" fmla="*/ 4 w 4"/>
                <a:gd name="T19" fmla="*/ 32 h 220"/>
                <a:gd name="T20" fmla="*/ 4 w 4"/>
                <a:gd name="T21" fmla="*/ 36 h 220"/>
                <a:gd name="T22" fmla="*/ 4 w 4"/>
                <a:gd name="T23" fmla="*/ 48 h 220"/>
                <a:gd name="T24" fmla="*/ 4 w 4"/>
                <a:gd name="T25" fmla="*/ 52 h 220"/>
                <a:gd name="T26" fmla="*/ 0 w 4"/>
                <a:gd name="T27" fmla="*/ 48 h 220"/>
                <a:gd name="T28" fmla="*/ 0 w 4"/>
                <a:gd name="T29" fmla="*/ 82 h 220"/>
                <a:gd name="T30" fmla="*/ 0 w 4"/>
                <a:gd name="T31" fmla="*/ 68 h 220"/>
                <a:gd name="T32" fmla="*/ 4 w 4"/>
                <a:gd name="T33" fmla="*/ 66 h 220"/>
                <a:gd name="T34" fmla="*/ 4 w 4"/>
                <a:gd name="T35" fmla="*/ 68 h 220"/>
                <a:gd name="T36" fmla="*/ 4 w 4"/>
                <a:gd name="T37" fmla="*/ 82 h 220"/>
                <a:gd name="T38" fmla="*/ 4 w 4"/>
                <a:gd name="T39" fmla="*/ 84 h 220"/>
                <a:gd name="T40" fmla="*/ 0 w 4"/>
                <a:gd name="T41" fmla="*/ 82 h 220"/>
                <a:gd name="T42" fmla="*/ 0 w 4"/>
                <a:gd name="T43" fmla="*/ 118 h 220"/>
                <a:gd name="T44" fmla="*/ 0 w 4"/>
                <a:gd name="T45" fmla="*/ 102 h 220"/>
                <a:gd name="T46" fmla="*/ 4 w 4"/>
                <a:gd name="T47" fmla="*/ 100 h 220"/>
                <a:gd name="T48" fmla="*/ 4 w 4"/>
                <a:gd name="T49" fmla="*/ 102 h 220"/>
                <a:gd name="T50" fmla="*/ 4 w 4"/>
                <a:gd name="T51" fmla="*/ 118 h 220"/>
                <a:gd name="T52" fmla="*/ 4 w 4"/>
                <a:gd name="T53" fmla="*/ 118 h 220"/>
                <a:gd name="T54" fmla="*/ 0 w 4"/>
                <a:gd name="T55" fmla="*/ 118 h 220"/>
                <a:gd name="T56" fmla="*/ 0 w 4"/>
                <a:gd name="T57" fmla="*/ 150 h 220"/>
                <a:gd name="T58" fmla="*/ 0 w 4"/>
                <a:gd name="T59" fmla="*/ 136 h 220"/>
                <a:gd name="T60" fmla="*/ 4 w 4"/>
                <a:gd name="T61" fmla="*/ 134 h 220"/>
                <a:gd name="T62" fmla="*/ 4 w 4"/>
                <a:gd name="T63" fmla="*/ 136 h 220"/>
                <a:gd name="T64" fmla="*/ 4 w 4"/>
                <a:gd name="T65" fmla="*/ 150 h 220"/>
                <a:gd name="T66" fmla="*/ 4 w 4"/>
                <a:gd name="T67" fmla="*/ 154 h 220"/>
                <a:gd name="T68" fmla="*/ 0 w 4"/>
                <a:gd name="T69" fmla="*/ 150 h 220"/>
                <a:gd name="T70" fmla="*/ 0 w 4"/>
                <a:gd name="T71" fmla="*/ 184 h 220"/>
                <a:gd name="T72" fmla="*/ 0 w 4"/>
                <a:gd name="T73" fmla="*/ 170 h 220"/>
                <a:gd name="T74" fmla="*/ 4 w 4"/>
                <a:gd name="T75" fmla="*/ 166 h 220"/>
                <a:gd name="T76" fmla="*/ 4 w 4"/>
                <a:gd name="T77" fmla="*/ 170 h 220"/>
                <a:gd name="T78" fmla="*/ 4 w 4"/>
                <a:gd name="T79" fmla="*/ 184 h 220"/>
                <a:gd name="T80" fmla="*/ 4 w 4"/>
                <a:gd name="T81" fmla="*/ 186 h 220"/>
                <a:gd name="T82" fmla="*/ 0 w 4"/>
                <a:gd name="T83" fmla="*/ 184 h 220"/>
                <a:gd name="T84" fmla="*/ 0 w 4"/>
                <a:gd name="T85" fmla="*/ 216 h 220"/>
                <a:gd name="T86" fmla="*/ 0 w 4"/>
                <a:gd name="T87" fmla="*/ 202 h 220"/>
                <a:gd name="T88" fmla="*/ 4 w 4"/>
                <a:gd name="T89" fmla="*/ 200 h 220"/>
                <a:gd name="T90" fmla="*/ 4 w 4"/>
                <a:gd name="T91" fmla="*/ 202 h 220"/>
                <a:gd name="T92" fmla="*/ 4 w 4"/>
                <a:gd name="T93" fmla="*/ 216 h 220"/>
                <a:gd name="T94" fmla="*/ 4 w 4"/>
                <a:gd name="T95" fmla="*/ 220 h 220"/>
                <a:gd name="T96" fmla="*/ 0 w 4"/>
                <a:gd name="T97" fmla="*/ 216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" h="220">
                  <a:moveTo>
                    <a:pt x="0" y="1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0" y="16"/>
                  </a:lnTo>
                  <a:close/>
                  <a:moveTo>
                    <a:pt x="0" y="48"/>
                  </a:moveTo>
                  <a:lnTo>
                    <a:pt x="0" y="36"/>
                  </a:lnTo>
                  <a:lnTo>
                    <a:pt x="4" y="32"/>
                  </a:lnTo>
                  <a:lnTo>
                    <a:pt x="4" y="36"/>
                  </a:lnTo>
                  <a:lnTo>
                    <a:pt x="4" y="48"/>
                  </a:lnTo>
                  <a:lnTo>
                    <a:pt x="4" y="52"/>
                  </a:lnTo>
                  <a:lnTo>
                    <a:pt x="0" y="48"/>
                  </a:lnTo>
                  <a:close/>
                  <a:moveTo>
                    <a:pt x="0" y="82"/>
                  </a:moveTo>
                  <a:lnTo>
                    <a:pt x="0" y="68"/>
                  </a:lnTo>
                  <a:lnTo>
                    <a:pt x="4" y="66"/>
                  </a:lnTo>
                  <a:lnTo>
                    <a:pt x="4" y="68"/>
                  </a:lnTo>
                  <a:lnTo>
                    <a:pt x="4" y="82"/>
                  </a:lnTo>
                  <a:lnTo>
                    <a:pt x="4" y="84"/>
                  </a:lnTo>
                  <a:lnTo>
                    <a:pt x="0" y="82"/>
                  </a:lnTo>
                  <a:close/>
                  <a:moveTo>
                    <a:pt x="0" y="118"/>
                  </a:moveTo>
                  <a:lnTo>
                    <a:pt x="0" y="102"/>
                  </a:lnTo>
                  <a:lnTo>
                    <a:pt x="4" y="100"/>
                  </a:lnTo>
                  <a:lnTo>
                    <a:pt x="4" y="102"/>
                  </a:lnTo>
                  <a:lnTo>
                    <a:pt x="4" y="118"/>
                  </a:lnTo>
                  <a:lnTo>
                    <a:pt x="4" y="118"/>
                  </a:lnTo>
                  <a:lnTo>
                    <a:pt x="0" y="118"/>
                  </a:lnTo>
                  <a:close/>
                  <a:moveTo>
                    <a:pt x="0" y="150"/>
                  </a:moveTo>
                  <a:lnTo>
                    <a:pt x="0" y="136"/>
                  </a:lnTo>
                  <a:lnTo>
                    <a:pt x="4" y="134"/>
                  </a:lnTo>
                  <a:lnTo>
                    <a:pt x="4" y="136"/>
                  </a:lnTo>
                  <a:lnTo>
                    <a:pt x="4" y="150"/>
                  </a:lnTo>
                  <a:lnTo>
                    <a:pt x="4" y="154"/>
                  </a:lnTo>
                  <a:lnTo>
                    <a:pt x="0" y="150"/>
                  </a:lnTo>
                  <a:close/>
                  <a:moveTo>
                    <a:pt x="0" y="184"/>
                  </a:moveTo>
                  <a:lnTo>
                    <a:pt x="0" y="170"/>
                  </a:lnTo>
                  <a:lnTo>
                    <a:pt x="4" y="166"/>
                  </a:lnTo>
                  <a:lnTo>
                    <a:pt x="4" y="170"/>
                  </a:lnTo>
                  <a:lnTo>
                    <a:pt x="4" y="184"/>
                  </a:lnTo>
                  <a:lnTo>
                    <a:pt x="4" y="186"/>
                  </a:lnTo>
                  <a:lnTo>
                    <a:pt x="0" y="184"/>
                  </a:lnTo>
                  <a:close/>
                  <a:moveTo>
                    <a:pt x="0" y="216"/>
                  </a:moveTo>
                  <a:lnTo>
                    <a:pt x="0" y="202"/>
                  </a:lnTo>
                  <a:lnTo>
                    <a:pt x="4" y="200"/>
                  </a:lnTo>
                  <a:lnTo>
                    <a:pt x="4" y="202"/>
                  </a:lnTo>
                  <a:lnTo>
                    <a:pt x="4" y="216"/>
                  </a:lnTo>
                  <a:lnTo>
                    <a:pt x="4" y="220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9" name="Freeform 62"/>
            <p:cNvSpPr>
              <a:spLocks noEditPoints="1"/>
            </p:cNvSpPr>
            <p:nvPr/>
          </p:nvSpPr>
          <p:spPr bwMode="auto">
            <a:xfrm>
              <a:off x="3886200" y="2249909"/>
              <a:ext cx="22225" cy="333375"/>
            </a:xfrm>
            <a:custGeom>
              <a:avLst/>
              <a:gdLst>
                <a:gd name="T0" fmla="*/ 0 w 14"/>
                <a:gd name="T1" fmla="*/ 6 h 210"/>
                <a:gd name="T2" fmla="*/ 0 w 14"/>
                <a:gd name="T3" fmla="*/ 2 h 210"/>
                <a:gd name="T4" fmla="*/ 4 w 14"/>
                <a:gd name="T5" fmla="*/ 0 h 210"/>
                <a:gd name="T6" fmla="*/ 14 w 14"/>
                <a:gd name="T7" fmla="*/ 0 h 210"/>
                <a:gd name="T8" fmla="*/ 14 w 14"/>
                <a:gd name="T9" fmla="*/ 2 h 210"/>
                <a:gd name="T10" fmla="*/ 14 w 14"/>
                <a:gd name="T11" fmla="*/ 6 h 210"/>
                <a:gd name="T12" fmla="*/ 4 w 14"/>
                <a:gd name="T13" fmla="*/ 6 h 210"/>
                <a:gd name="T14" fmla="*/ 4 w 14"/>
                <a:gd name="T15" fmla="*/ 2 h 210"/>
                <a:gd name="T16" fmla="*/ 4 w 14"/>
                <a:gd name="T17" fmla="*/ 6 h 210"/>
                <a:gd name="T18" fmla="*/ 4 w 14"/>
                <a:gd name="T19" fmla="*/ 8 h 210"/>
                <a:gd name="T20" fmla="*/ 0 w 14"/>
                <a:gd name="T21" fmla="*/ 6 h 210"/>
                <a:gd name="T22" fmla="*/ 0 w 14"/>
                <a:gd name="T23" fmla="*/ 42 h 210"/>
                <a:gd name="T24" fmla="*/ 0 w 14"/>
                <a:gd name="T25" fmla="*/ 26 h 210"/>
                <a:gd name="T26" fmla="*/ 4 w 14"/>
                <a:gd name="T27" fmla="*/ 24 h 210"/>
                <a:gd name="T28" fmla="*/ 4 w 14"/>
                <a:gd name="T29" fmla="*/ 26 h 210"/>
                <a:gd name="T30" fmla="*/ 4 w 14"/>
                <a:gd name="T31" fmla="*/ 42 h 210"/>
                <a:gd name="T32" fmla="*/ 4 w 14"/>
                <a:gd name="T33" fmla="*/ 42 h 210"/>
                <a:gd name="T34" fmla="*/ 0 w 14"/>
                <a:gd name="T35" fmla="*/ 42 h 210"/>
                <a:gd name="T36" fmla="*/ 0 w 14"/>
                <a:gd name="T37" fmla="*/ 74 h 210"/>
                <a:gd name="T38" fmla="*/ 0 w 14"/>
                <a:gd name="T39" fmla="*/ 60 h 210"/>
                <a:gd name="T40" fmla="*/ 4 w 14"/>
                <a:gd name="T41" fmla="*/ 58 h 210"/>
                <a:gd name="T42" fmla="*/ 4 w 14"/>
                <a:gd name="T43" fmla="*/ 60 h 210"/>
                <a:gd name="T44" fmla="*/ 4 w 14"/>
                <a:gd name="T45" fmla="*/ 74 h 210"/>
                <a:gd name="T46" fmla="*/ 4 w 14"/>
                <a:gd name="T47" fmla="*/ 78 h 210"/>
                <a:gd name="T48" fmla="*/ 0 w 14"/>
                <a:gd name="T49" fmla="*/ 74 h 210"/>
                <a:gd name="T50" fmla="*/ 0 w 14"/>
                <a:gd name="T51" fmla="*/ 108 h 210"/>
                <a:gd name="T52" fmla="*/ 0 w 14"/>
                <a:gd name="T53" fmla="*/ 94 h 210"/>
                <a:gd name="T54" fmla="*/ 4 w 14"/>
                <a:gd name="T55" fmla="*/ 90 h 210"/>
                <a:gd name="T56" fmla="*/ 4 w 14"/>
                <a:gd name="T57" fmla="*/ 94 h 210"/>
                <a:gd name="T58" fmla="*/ 4 w 14"/>
                <a:gd name="T59" fmla="*/ 108 h 210"/>
                <a:gd name="T60" fmla="*/ 4 w 14"/>
                <a:gd name="T61" fmla="*/ 110 h 210"/>
                <a:gd name="T62" fmla="*/ 0 w 14"/>
                <a:gd name="T63" fmla="*/ 108 h 210"/>
                <a:gd name="T64" fmla="*/ 0 w 14"/>
                <a:gd name="T65" fmla="*/ 140 h 210"/>
                <a:gd name="T66" fmla="*/ 0 w 14"/>
                <a:gd name="T67" fmla="*/ 126 h 210"/>
                <a:gd name="T68" fmla="*/ 4 w 14"/>
                <a:gd name="T69" fmla="*/ 124 h 210"/>
                <a:gd name="T70" fmla="*/ 4 w 14"/>
                <a:gd name="T71" fmla="*/ 126 h 210"/>
                <a:gd name="T72" fmla="*/ 4 w 14"/>
                <a:gd name="T73" fmla="*/ 140 h 210"/>
                <a:gd name="T74" fmla="*/ 4 w 14"/>
                <a:gd name="T75" fmla="*/ 144 h 210"/>
                <a:gd name="T76" fmla="*/ 0 w 14"/>
                <a:gd name="T77" fmla="*/ 140 h 210"/>
                <a:gd name="T78" fmla="*/ 0 w 14"/>
                <a:gd name="T79" fmla="*/ 176 h 210"/>
                <a:gd name="T80" fmla="*/ 0 w 14"/>
                <a:gd name="T81" fmla="*/ 160 h 210"/>
                <a:gd name="T82" fmla="*/ 4 w 14"/>
                <a:gd name="T83" fmla="*/ 158 h 210"/>
                <a:gd name="T84" fmla="*/ 4 w 14"/>
                <a:gd name="T85" fmla="*/ 160 h 210"/>
                <a:gd name="T86" fmla="*/ 4 w 14"/>
                <a:gd name="T87" fmla="*/ 176 h 210"/>
                <a:gd name="T88" fmla="*/ 4 w 14"/>
                <a:gd name="T89" fmla="*/ 176 h 210"/>
                <a:gd name="T90" fmla="*/ 0 w 14"/>
                <a:gd name="T91" fmla="*/ 176 h 210"/>
                <a:gd name="T92" fmla="*/ 0 w 14"/>
                <a:gd name="T93" fmla="*/ 208 h 210"/>
                <a:gd name="T94" fmla="*/ 0 w 14"/>
                <a:gd name="T95" fmla="*/ 194 h 210"/>
                <a:gd name="T96" fmla="*/ 4 w 14"/>
                <a:gd name="T97" fmla="*/ 192 h 210"/>
                <a:gd name="T98" fmla="*/ 4 w 14"/>
                <a:gd name="T99" fmla="*/ 194 h 210"/>
                <a:gd name="T100" fmla="*/ 4 w 14"/>
                <a:gd name="T101" fmla="*/ 208 h 210"/>
                <a:gd name="T102" fmla="*/ 4 w 14"/>
                <a:gd name="T103" fmla="*/ 210 h 210"/>
                <a:gd name="T104" fmla="*/ 0 w 14"/>
                <a:gd name="T105" fmla="*/ 208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4" h="210">
                  <a:moveTo>
                    <a:pt x="0" y="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14" y="0"/>
                  </a:lnTo>
                  <a:lnTo>
                    <a:pt x="14" y="2"/>
                  </a:lnTo>
                  <a:lnTo>
                    <a:pt x="14" y="6"/>
                  </a:lnTo>
                  <a:lnTo>
                    <a:pt x="4" y="6"/>
                  </a:lnTo>
                  <a:lnTo>
                    <a:pt x="4" y="2"/>
                  </a:lnTo>
                  <a:lnTo>
                    <a:pt x="4" y="6"/>
                  </a:lnTo>
                  <a:lnTo>
                    <a:pt x="4" y="8"/>
                  </a:lnTo>
                  <a:lnTo>
                    <a:pt x="0" y="6"/>
                  </a:lnTo>
                  <a:close/>
                  <a:moveTo>
                    <a:pt x="0" y="42"/>
                  </a:moveTo>
                  <a:lnTo>
                    <a:pt x="0" y="26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0" y="42"/>
                  </a:lnTo>
                  <a:close/>
                  <a:moveTo>
                    <a:pt x="0" y="74"/>
                  </a:moveTo>
                  <a:lnTo>
                    <a:pt x="0" y="60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74"/>
                  </a:lnTo>
                  <a:lnTo>
                    <a:pt x="4" y="78"/>
                  </a:lnTo>
                  <a:lnTo>
                    <a:pt x="0" y="74"/>
                  </a:lnTo>
                  <a:close/>
                  <a:moveTo>
                    <a:pt x="0" y="108"/>
                  </a:moveTo>
                  <a:lnTo>
                    <a:pt x="0" y="94"/>
                  </a:lnTo>
                  <a:lnTo>
                    <a:pt x="4" y="90"/>
                  </a:lnTo>
                  <a:lnTo>
                    <a:pt x="4" y="94"/>
                  </a:lnTo>
                  <a:lnTo>
                    <a:pt x="4" y="108"/>
                  </a:lnTo>
                  <a:lnTo>
                    <a:pt x="4" y="110"/>
                  </a:lnTo>
                  <a:lnTo>
                    <a:pt x="0" y="108"/>
                  </a:lnTo>
                  <a:close/>
                  <a:moveTo>
                    <a:pt x="0" y="140"/>
                  </a:moveTo>
                  <a:lnTo>
                    <a:pt x="0" y="126"/>
                  </a:lnTo>
                  <a:lnTo>
                    <a:pt x="4" y="124"/>
                  </a:lnTo>
                  <a:lnTo>
                    <a:pt x="4" y="126"/>
                  </a:lnTo>
                  <a:lnTo>
                    <a:pt x="4" y="140"/>
                  </a:lnTo>
                  <a:lnTo>
                    <a:pt x="4" y="144"/>
                  </a:lnTo>
                  <a:lnTo>
                    <a:pt x="0" y="140"/>
                  </a:lnTo>
                  <a:close/>
                  <a:moveTo>
                    <a:pt x="0" y="176"/>
                  </a:moveTo>
                  <a:lnTo>
                    <a:pt x="0" y="160"/>
                  </a:lnTo>
                  <a:lnTo>
                    <a:pt x="4" y="158"/>
                  </a:lnTo>
                  <a:lnTo>
                    <a:pt x="4" y="160"/>
                  </a:lnTo>
                  <a:lnTo>
                    <a:pt x="4" y="176"/>
                  </a:lnTo>
                  <a:lnTo>
                    <a:pt x="4" y="176"/>
                  </a:lnTo>
                  <a:lnTo>
                    <a:pt x="0" y="176"/>
                  </a:lnTo>
                  <a:close/>
                  <a:moveTo>
                    <a:pt x="0" y="208"/>
                  </a:moveTo>
                  <a:lnTo>
                    <a:pt x="0" y="194"/>
                  </a:lnTo>
                  <a:lnTo>
                    <a:pt x="4" y="192"/>
                  </a:lnTo>
                  <a:lnTo>
                    <a:pt x="4" y="194"/>
                  </a:lnTo>
                  <a:lnTo>
                    <a:pt x="4" y="208"/>
                  </a:lnTo>
                  <a:lnTo>
                    <a:pt x="4" y="210"/>
                  </a:lnTo>
                  <a:lnTo>
                    <a:pt x="0" y="2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0" name="Freeform 63"/>
            <p:cNvSpPr>
              <a:spLocks noEditPoints="1"/>
            </p:cNvSpPr>
            <p:nvPr/>
          </p:nvSpPr>
          <p:spPr bwMode="auto">
            <a:xfrm>
              <a:off x="3933825" y="2249909"/>
              <a:ext cx="349250" cy="9525"/>
            </a:xfrm>
            <a:custGeom>
              <a:avLst/>
              <a:gdLst>
                <a:gd name="T0" fmla="*/ 204 w 220"/>
                <a:gd name="T1" fmla="*/ 0 h 6"/>
                <a:gd name="T2" fmla="*/ 218 w 220"/>
                <a:gd name="T3" fmla="*/ 0 h 6"/>
                <a:gd name="T4" fmla="*/ 220 w 220"/>
                <a:gd name="T5" fmla="*/ 2 h 6"/>
                <a:gd name="T6" fmla="*/ 218 w 220"/>
                <a:gd name="T7" fmla="*/ 6 h 6"/>
                <a:gd name="T8" fmla="*/ 204 w 220"/>
                <a:gd name="T9" fmla="*/ 6 h 6"/>
                <a:gd name="T10" fmla="*/ 200 w 220"/>
                <a:gd name="T11" fmla="*/ 2 h 6"/>
                <a:gd name="T12" fmla="*/ 204 w 220"/>
                <a:gd name="T13" fmla="*/ 0 h 6"/>
                <a:gd name="T14" fmla="*/ 170 w 220"/>
                <a:gd name="T15" fmla="*/ 0 h 6"/>
                <a:gd name="T16" fmla="*/ 184 w 220"/>
                <a:gd name="T17" fmla="*/ 0 h 6"/>
                <a:gd name="T18" fmla="*/ 188 w 220"/>
                <a:gd name="T19" fmla="*/ 2 h 6"/>
                <a:gd name="T20" fmla="*/ 184 w 220"/>
                <a:gd name="T21" fmla="*/ 6 h 6"/>
                <a:gd name="T22" fmla="*/ 170 w 220"/>
                <a:gd name="T23" fmla="*/ 6 h 6"/>
                <a:gd name="T24" fmla="*/ 168 w 220"/>
                <a:gd name="T25" fmla="*/ 2 h 6"/>
                <a:gd name="T26" fmla="*/ 170 w 220"/>
                <a:gd name="T27" fmla="*/ 0 h 6"/>
                <a:gd name="T28" fmla="*/ 136 w 220"/>
                <a:gd name="T29" fmla="*/ 0 h 6"/>
                <a:gd name="T30" fmla="*/ 152 w 220"/>
                <a:gd name="T31" fmla="*/ 0 h 6"/>
                <a:gd name="T32" fmla="*/ 152 w 220"/>
                <a:gd name="T33" fmla="*/ 2 h 6"/>
                <a:gd name="T34" fmla="*/ 152 w 220"/>
                <a:gd name="T35" fmla="*/ 6 h 6"/>
                <a:gd name="T36" fmla="*/ 136 w 220"/>
                <a:gd name="T37" fmla="*/ 6 h 6"/>
                <a:gd name="T38" fmla="*/ 134 w 220"/>
                <a:gd name="T39" fmla="*/ 2 h 6"/>
                <a:gd name="T40" fmla="*/ 136 w 220"/>
                <a:gd name="T41" fmla="*/ 0 h 6"/>
                <a:gd name="T42" fmla="*/ 102 w 220"/>
                <a:gd name="T43" fmla="*/ 0 h 6"/>
                <a:gd name="T44" fmla="*/ 116 w 220"/>
                <a:gd name="T45" fmla="*/ 0 h 6"/>
                <a:gd name="T46" fmla="*/ 120 w 220"/>
                <a:gd name="T47" fmla="*/ 2 h 6"/>
                <a:gd name="T48" fmla="*/ 116 w 220"/>
                <a:gd name="T49" fmla="*/ 6 h 6"/>
                <a:gd name="T50" fmla="*/ 102 w 220"/>
                <a:gd name="T51" fmla="*/ 6 h 6"/>
                <a:gd name="T52" fmla="*/ 100 w 220"/>
                <a:gd name="T53" fmla="*/ 2 h 6"/>
                <a:gd name="T54" fmla="*/ 102 w 220"/>
                <a:gd name="T55" fmla="*/ 0 h 6"/>
                <a:gd name="T56" fmla="*/ 70 w 220"/>
                <a:gd name="T57" fmla="*/ 0 h 6"/>
                <a:gd name="T58" fmla="*/ 84 w 220"/>
                <a:gd name="T59" fmla="*/ 0 h 6"/>
                <a:gd name="T60" fmla="*/ 86 w 220"/>
                <a:gd name="T61" fmla="*/ 2 h 6"/>
                <a:gd name="T62" fmla="*/ 84 w 220"/>
                <a:gd name="T63" fmla="*/ 6 h 6"/>
                <a:gd name="T64" fmla="*/ 70 w 220"/>
                <a:gd name="T65" fmla="*/ 6 h 6"/>
                <a:gd name="T66" fmla="*/ 66 w 220"/>
                <a:gd name="T67" fmla="*/ 2 h 6"/>
                <a:gd name="T68" fmla="*/ 70 w 220"/>
                <a:gd name="T69" fmla="*/ 0 h 6"/>
                <a:gd name="T70" fmla="*/ 36 w 220"/>
                <a:gd name="T71" fmla="*/ 0 h 6"/>
                <a:gd name="T72" fmla="*/ 50 w 220"/>
                <a:gd name="T73" fmla="*/ 0 h 6"/>
                <a:gd name="T74" fmla="*/ 52 w 220"/>
                <a:gd name="T75" fmla="*/ 2 h 6"/>
                <a:gd name="T76" fmla="*/ 50 w 220"/>
                <a:gd name="T77" fmla="*/ 6 h 6"/>
                <a:gd name="T78" fmla="*/ 36 w 220"/>
                <a:gd name="T79" fmla="*/ 6 h 6"/>
                <a:gd name="T80" fmla="*/ 34 w 220"/>
                <a:gd name="T81" fmla="*/ 2 h 6"/>
                <a:gd name="T82" fmla="*/ 36 w 220"/>
                <a:gd name="T83" fmla="*/ 0 h 6"/>
                <a:gd name="T84" fmla="*/ 2 w 220"/>
                <a:gd name="T85" fmla="*/ 0 h 6"/>
                <a:gd name="T86" fmla="*/ 16 w 220"/>
                <a:gd name="T87" fmla="*/ 0 h 6"/>
                <a:gd name="T88" fmla="*/ 20 w 220"/>
                <a:gd name="T89" fmla="*/ 2 h 6"/>
                <a:gd name="T90" fmla="*/ 16 w 220"/>
                <a:gd name="T91" fmla="*/ 6 h 6"/>
                <a:gd name="T92" fmla="*/ 2 w 220"/>
                <a:gd name="T93" fmla="*/ 6 h 6"/>
                <a:gd name="T94" fmla="*/ 0 w 220"/>
                <a:gd name="T95" fmla="*/ 2 h 6"/>
                <a:gd name="T96" fmla="*/ 2 w 220"/>
                <a:gd name="T97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0" h="6">
                  <a:moveTo>
                    <a:pt x="204" y="0"/>
                  </a:moveTo>
                  <a:lnTo>
                    <a:pt x="218" y="0"/>
                  </a:lnTo>
                  <a:lnTo>
                    <a:pt x="220" y="2"/>
                  </a:lnTo>
                  <a:lnTo>
                    <a:pt x="218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8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8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2" y="0"/>
                  </a:lnTo>
                  <a:lnTo>
                    <a:pt x="152" y="2"/>
                  </a:lnTo>
                  <a:lnTo>
                    <a:pt x="152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6" y="0"/>
                  </a:lnTo>
                  <a:lnTo>
                    <a:pt x="120" y="2"/>
                  </a:lnTo>
                  <a:lnTo>
                    <a:pt x="116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70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20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1" name="Freeform 64"/>
            <p:cNvSpPr>
              <a:spLocks noEditPoints="1"/>
            </p:cNvSpPr>
            <p:nvPr/>
          </p:nvSpPr>
          <p:spPr bwMode="auto">
            <a:xfrm>
              <a:off x="4305300" y="2221334"/>
              <a:ext cx="469900" cy="63500"/>
            </a:xfrm>
            <a:custGeom>
              <a:avLst/>
              <a:gdLst>
                <a:gd name="T0" fmla="*/ 258 w 296"/>
                <a:gd name="T1" fmla="*/ 0 h 40"/>
                <a:gd name="T2" fmla="*/ 296 w 296"/>
                <a:gd name="T3" fmla="*/ 20 h 40"/>
                <a:gd name="T4" fmla="*/ 258 w 296"/>
                <a:gd name="T5" fmla="*/ 40 h 40"/>
                <a:gd name="T6" fmla="*/ 258 w 296"/>
                <a:gd name="T7" fmla="*/ 0 h 40"/>
                <a:gd name="T8" fmla="*/ 238 w 296"/>
                <a:gd name="T9" fmla="*/ 18 h 40"/>
                <a:gd name="T10" fmla="*/ 252 w 296"/>
                <a:gd name="T11" fmla="*/ 18 h 40"/>
                <a:gd name="T12" fmla="*/ 256 w 296"/>
                <a:gd name="T13" fmla="*/ 20 h 40"/>
                <a:gd name="T14" fmla="*/ 252 w 296"/>
                <a:gd name="T15" fmla="*/ 24 h 40"/>
                <a:gd name="T16" fmla="*/ 238 w 296"/>
                <a:gd name="T17" fmla="*/ 24 h 40"/>
                <a:gd name="T18" fmla="*/ 236 w 296"/>
                <a:gd name="T19" fmla="*/ 20 h 40"/>
                <a:gd name="T20" fmla="*/ 238 w 296"/>
                <a:gd name="T21" fmla="*/ 18 h 40"/>
                <a:gd name="T22" fmla="*/ 204 w 296"/>
                <a:gd name="T23" fmla="*/ 18 h 40"/>
                <a:gd name="T24" fmla="*/ 220 w 296"/>
                <a:gd name="T25" fmla="*/ 18 h 40"/>
                <a:gd name="T26" fmla="*/ 220 w 296"/>
                <a:gd name="T27" fmla="*/ 20 h 40"/>
                <a:gd name="T28" fmla="*/ 220 w 296"/>
                <a:gd name="T29" fmla="*/ 24 h 40"/>
                <a:gd name="T30" fmla="*/ 204 w 296"/>
                <a:gd name="T31" fmla="*/ 24 h 40"/>
                <a:gd name="T32" fmla="*/ 202 w 296"/>
                <a:gd name="T33" fmla="*/ 20 h 40"/>
                <a:gd name="T34" fmla="*/ 204 w 296"/>
                <a:gd name="T35" fmla="*/ 18 h 40"/>
                <a:gd name="T36" fmla="*/ 170 w 296"/>
                <a:gd name="T37" fmla="*/ 18 h 40"/>
                <a:gd name="T38" fmla="*/ 184 w 296"/>
                <a:gd name="T39" fmla="*/ 18 h 40"/>
                <a:gd name="T40" fmla="*/ 188 w 296"/>
                <a:gd name="T41" fmla="*/ 20 h 40"/>
                <a:gd name="T42" fmla="*/ 184 w 296"/>
                <a:gd name="T43" fmla="*/ 24 h 40"/>
                <a:gd name="T44" fmla="*/ 170 w 296"/>
                <a:gd name="T45" fmla="*/ 24 h 40"/>
                <a:gd name="T46" fmla="*/ 168 w 296"/>
                <a:gd name="T47" fmla="*/ 20 h 40"/>
                <a:gd name="T48" fmla="*/ 170 w 296"/>
                <a:gd name="T49" fmla="*/ 18 h 40"/>
                <a:gd name="T50" fmla="*/ 138 w 296"/>
                <a:gd name="T51" fmla="*/ 18 h 40"/>
                <a:gd name="T52" fmla="*/ 152 w 296"/>
                <a:gd name="T53" fmla="*/ 18 h 40"/>
                <a:gd name="T54" fmla="*/ 154 w 296"/>
                <a:gd name="T55" fmla="*/ 20 h 40"/>
                <a:gd name="T56" fmla="*/ 152 w 296"/>
                <a:gd name="T57" fmla="*/ 24 h 40"/>
                <a:gd name="T58" fmla="*/ 138 w 296"/>
                <a:gd name="T59" fmla="*/ 24 h 40"/>
                <a:gd name="T60" fmla="*/ 134 w 296"/>
                <a:gd name="T61" fmla="*/ 20 h 40"/>
                <a:gd name="T62" fmla="*/ 138 w 296"/>
                <a:gd name="T63" fmla="*/ 18 h 40"/>
                <a:gd name="T64" fmla="*/ 104 w 296"/>
                <a:gd name="T65" fmla="*/ 18 h 40"/>
                <a:gd name="T66" fmla="*/ 118 w 296"/>
                <a:gd name="T67" fmla="*/ 18 h 40"/>
                <a:gd name="T68" fmla="*/ 120 w 296"/>
                <a:gd name="T69" fmla="*/ 20 h 40"/>
                <a:gd name="T70" fmla="*/ 118 w 296"/>
                <a:gd name="T71" fmla="*/ 24 h 40"/>
                <a:gd name="T72" fmla="*/ 104 w 296"/>
                <a:gd name="T73" fmla="*/ 24 h 40"/>
                <a:gd name="T74" fmla="*/ 102 w 296"/>
                <a:gd name="T75" fmla="*/ 20 h 40"/>
                <a:gd name="T76" fmla="*/ 104 w 296"/>
                <a:gd name="T77" fmla="*/ 18 h 40"/>
                <a:gd name="T78" fmla="*/ 70 w 296"/>
                <a:gd name="T79" fmla="*/ 18 h 40"/>
                <a:gd name="T80" fmla="*/ 84 w 296"/>
                <a:gd name="T81" fmla="*/ 18 h 40"/>
                <a:gd name="T82" fmla="*/ 86 w 296"/>
                <a:gd name="T83" fmla="*/ 20 h 40"/>
                <a:gd name="T84" fmla="*/ 84 w 296"/>
                <a:gd name="T85" fmla="*/ 24 h 40"/>
                <a:gd name="T86" fmla="*/ 70 w 296"/>
                <a:gd name="T87" fmla="*/ 24 h 40"/>
                <a:gd name="T88" fmla="*/ 68 w 296"/>
                <a:gd name="T89" fmla="*/ 20 h 40"/>
                <a:gd name="T90" fmla="*/ 70 w 296"/>
                <a:gd name="T91" fmla="*/ 18 h 40"/>
                <a:gd name="T92" fmla="*/ 36 w 296"/>
                <a:gd name="T93" fmla="*/ 18 h 40"/>
                <a:gd name="T94" fmla="*/ 52 w 296"/>
                <a:gd name="T95" fmla="*/ 18 h 40"/>
                <a:gd name="T96" fmla="*/ 52 w 296"/>
                <a:gd name="T97" fmla="*/ 20 h 40"/>
                <a:gd name="T98" fmla="*/ 52 w 296"/>
                <a:gd name="T99" fmla="*/ 24 h 40"/>
                <a:gd name="T100" fmla="*/ 36 w 296"/>
                <a:gd name="T101" fmla="*/ 24 h 40"/>
                <a:gd name="T102" fmla="*/ 34 w 296"/>
                <a:gd name="T103" fmla="*/ 20 h 40"/>
                <a:gd name="T104" fmla="*/ 36 w 296"/>
                <a:gd name="T105" fmla="*/ 18 h 40"/>
                <a:gd name="T106" fmla="*/ 4 w 296"/>
                <a:gd name="T107" fmla="*/ 18 h 40"/>
                <a:gd name="T108" fmla="*/ 16 w 296"/>
                <a:gd name="T109" fmla="*/ 18 h 40"/>
                <a:gd name="T110" fmla="*/ 20 w 296"/>
                <a:gd name="T111" fmla="*/ 20 h 40"/>
                <a:gd name="T112" fmla="*/ 16 w 296"/>
                <a:gd name="T113" fmla="*/ 24 h 40"/>
                <a:gd name="T114" fmla="*/ 4 w 296"/>
                <a:gd name="T115" fmla="*/ 24 h 40"/>
                <a:gd name="T116" fmla="*/ 0 w 296"/>
                <a:gd name="T117" fmla="*/ 20 h 40"/>
                <a:gd name="T118" fmla="*/ 4 w 296"/>
                <a:gd name="T11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6" h="40">
                  <a:moveTo>
                    <a:pt x="258" y="0"/>
                  </a:moveTo>
                  <a:lnTo>
                    <a:pt x="296" y="20"/>
                  </a:lnTo>
                  <a:lnTo>
                    <a:pt x="258" y="40"/>
                  </a:lnTo>
                  <a:lnTo>
                    <a:pt x="258" y="0"/>
                  </a:lnTo>
                  <a:close/>
                  <a:moveTo>
                    <a:pt x="238" y="18"/>
                  </a:moveTo>
                  <a:lnTo>
                    <a:pt x="252" y="18"/>
                  </a:lnTo>
                  <a:lnTo>
                    <a:pt x="256" y="20"/>
                  </a:lnTo>
                  <a:lnTo>
                    <a:pt x="252" y="24"/>
                  </a:lnTo>
                  <a:lnTo>
                    <a:pt x="238" y="24"/>
                  </a:lnTo>
                  <a:lnTo>
                    <a:pt x="236" y="20"/>
                  </a:lnTo>
                  <a:lnTo>
                    <a:pt x="238" y="18"/>
                  </a:lnTo>
                  <a:close/>
                  <a:moveTo>
                    <a:pt x="204" y="18"/>
                  </a:moveTo>
                  <a:lnTo>
                    <a:pt x="220" y="18"/>
                  </a:lnTo>
                  <a:lnTo>
                    <a:pt x="220" y="20"/>
                  </a:lnTo>
                  <a:lnTo>
                    <a:pt x="220" y="24"/>
                  </a:lnTo>
                  <a:lnTo>
                    <a:pt x="204" y="24"/>
                  </a:lnTo>
                  <a:lnTo>
                    <a:pt x="202" y="20"/>
                  </a:lnTo>
                  <a:lnTo>
                    <a:pt x="204" y="18"/>
                  </a:lnTo>
                  <a:close/>
                  <a:moveTo>
                    <a:pt x="170" y="18"/>
                  </a:moveTo>
                  <a:lnTo>
                    <a:pt x="184" y="18"/>
                  </a:lnTo>
                  <a:lnTo>
                    <a:pt x="188" y="20"/>
                  </a:lnTo>
                  <a:lnTo>
                    <a:pt x="184" y="24"/>
                  </a:lnTo>
                  <a:lnTo>
                    <a:pt x="170" y="24"/>
                  </a:lnTo>
                  <a:lnTo>
                    <a:pt x="168" y="20"/>
                  </a:lnTo>
                  <a:lnTo>
                    <a:pt x="170" y="18"/>
                  </a:lnTo>
                  <a:close/>
                  <a:moveTo>
                    <a:pt x="138" y="18"/>
                  </a:moveTo>
                  <a:lnTo>
                    <a:pt x="152" y="18"/>
                  </a:lnTo>
                  <a:lnTo>
                    <a:pt x="154" y="20"/>
                  </a:lnTo>
                  <a:lnTo>
                    <a:pt x="152" y="24"/>
                  </a:lnTo>
                  <a:lnTo>
                    <a:pt x="138" y="24"/>
                  </a:lnTo>
                  <a:lnTo>
                    <a:pt x="134" y="20"/>
                  </a:lnTo>
                  <a:lnTo>
                    <a:pt x="138" y="18"/>
                  </a:lnTo>
                  <a:close/>
                  <a:moveTo>
                    <a:pt x="104" y="18"/>
                  </a:moveTo>
                  <a:lnTo>
                    <a:pt x="118" y="18"/>
                  </a:lnTo>
                  <a:lnTo>
                    <a:pt x="120" y="20"/>
                  </a:lnTo>
                  <a:lnTo>
                    <a:pt x="118" y="24"/>
                  </a:lnTo>
                  <a:lnTo>
                    <a:pt x="104" y="24"/>
                  </a:lnTo>
                  <a:lnTo>
                    <a:pt x="102" y="20"/>
                  </a:lnTo>
                  <a:lnTo>
                    <a:pt x="104" y="18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20"/>
                  </a:lnTo>
                  <a:lnTo>
                    <a:pt x="84" y="24"/>
                  </a:lnTo>
                  <a:lnTo>
                    <a:pt x="70" y="24"/>
                  </a:lnTo>
                  <a:lnTo>
                    <a:pt x="68" y="20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2" y="18"/>
                  </a:lnTo>
                  <a:lnTo>
                    <a:pt x="52" y="20"/>
                  </a:lnTo>
                  <a:lnTo>
                    <a:pt x="52" y="24"/>
                  </a:lnTo>
                  <a:lnTo>
                    <a:pt x="36" y="24"/>
                  </a:lnTo>
                  <a:lnTo>
                    <a:pt x="34" y="20"/>
                  </a:lnTo>
                  <a:lnTo>
                    <a:pt x="36" y="18"/>
                  </a:lnTo>
                  <a:close/>
                  <a:moveTo>
                    <a:pt x="4" y="18"/>
                  </a:moveTo>
                  <a:lnTo>
                    <a:pt x="16" y="18"/>
                  </a:lnTo>
                  <a:lnTo>
                    <a:pt x="20" y="20"/>
                  </a:lnTo>
                  <a:lnTo>
                    <a:pt x="16" y="24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2" name="Freeform 65"/>
            <p:cNvSpPr>
              <a:spLocks noEditPoints="1"/>
            </p:cNvSpPr>
            <p:nvPr/>
          </p:nvSpPr>
          <p:spPr bwMode="auto">
            <a:xfrm>
              <a:off x="4587875" y="2964284"/>
              <a:ext cx="187325" cy="60325"/>
            </a:xfrm>
            <a:custGeom>
              <a:avLst/>
              <a:gdLst>
                <a:gd name="T0" fmla="*/ 80 w 118"/>
                <a:gd name="T1" fmla="*/ 0 h 38"/>
                <a:gd name="T2" fmla="*/ 118 w 118"/>
                <a:gd name="T3" fmla="*/ 20 h 38"/>
                <a:gd name="T4" fmla="*/ 80 w 118"/>
                <a:gd name="T5" fmla="*/ 38 h 38"/>
                <a:gd name="T6" fmla="*/ 80 w 118"/>
                <a:gd name="T7" fmla="*/ 0 h 38"/>
                <a:gd name="T8" fmla="*/ 70 w 118"/>
                <a:gd name="T9" fmla="*/ 18 h 38"/>
                <a:gd name="T10" fmla="*/ 84 w 118"/>
                <a:gd name="T11" fmla="*/ 18 h 38"/>
                <a:gd name="T12" fmla="*/ 86 w 118"/>
                <a:gd name="T13" fmla="*/ 18 h 38"/>
                <a:gd name="T14" fmla="*/ 84 w 118"/>
                <a:gd name="T15" fmla="*/ 22 h 38"/>
                <a:gd name="T16" fmla="*/ 70 w 118"/>
                <a:gd name="T17" fmla="*/ 22 h 38"/>
                <a:gd name="T18" fmla="*/ 68 w 118"/>
                <a:gd name="T19" fmla="*/ 18 h 38"/>
                <a:gd name="T20" fmla="*/ 70 w 118"/>
                <a:gd name="T21" fmla="*/ 18 h 38"/>
                <a:gd name="T22" fmla="*/ 36 w 118"/>
                <a:gd name="T23" fmla="*/ 18 h 38"/>
                <a:gd name="T24" fmla="*/ 50 w 118"/>
                <a:gd name="T25" fmla="*/ 18 h 38"/>
                <a:gd name="T26" fmla="*/ 52 w 118"/>
                <a:gd name="T27" fmla="*/ 18 h 38"/>
                <a:gd name="T28" fmla="*/ 50 w 118"/>
                <a:gd name="T29" fmla="*/ 22 h 38"/>
                <a:gd name="T30" fmla="*/ 36 w 118"/>
                <a:gd name="T31" fmla="*/ 22 h 38"/>
                <a:gd name="T32" fmla="*/ 34 w 118"/>
                <a:gd name="T33" fmla="*/ 18 h 38"/>
                <a:gd name="T34" fmla="*/ 36 w 118"/>
                <a:gd name="T35" fmla="*/ 18 h 38"/>
                <a:gd name="T36" fmla="*/ 2 w 118"/>
                <a:gd name="T37" fmla="*/ 18 h 38"/>
                <a:gd name="T38" fmla="*/ 16 w 118"/>
                <a:gd name="T39" fmla="*/ 18 h 38"/>
                <a:gd name="T40" fmla="*/ 20 w 118"/>
                <a:gd name="T41" fmla="*/ 18 h 38"/>
                <a:gd name="T42" fmla="*/ 16 w 118"/>
                <a:gd name="T43" fmla="*/ 22 h 38"/>
                <a:gd name="T44" fmla="*/ 2 w 118"/>
                <a:gd name="T45" fmla="*/ 22 h 38"/>
                <a:gd name="T46" fmla="*/ 0 w 118"/>
                <a:gd name="T47" fmla="*/ 18 h 38"/>
                <a:gd name="T48" fmla="*/ 2 w 118"/>
                <a:gd name="T4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38">
                  <a:moveTo>
                    <a:pt x="80" y="0"/>
                  </a:moveTo>
                  <a:lnTo>
                    <a:pt x="118" y="20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18"/>
                  </a:lnTo>
                  <a:lnTo>
                    <a:pt x="84" y="22"/>
                  </a:lnTo>
                  <a:lnTo>
                    <a:pt x="70" y="22"/>
                  </a:lnTo>
                  <a:lnTo>
                    <a:pt x="68" y="18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2" y="18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3" name="Freeform 66"/>
            <p:cNvSpPr>
              <a:spLocks noEditPoints="1"/>
            </p:cNvSpPr>
            <p:nvPr/>
          </p:nvSpPr>
          <p:spPr bwMode="auto">
            <a:xfrm>
              <a:off x="5102225" y="2964284"/>
              <a:ext cx="193675" cy="60325"/>
            </a:xfrm>
            <a:custGeom>
              <a:avLst/>
              <a:gdLst>
                <a:gd name="T0" fmla="*/ 82 w 122"/>
                <a:gd name="T1" fmla="*/ 0 h 38"/>
                <a:gd name="T2" fmla="*/ 122 w 122"/>
                <a:gd name="T3" fmla="*/ 20 h 38"/>
                <a:gd name="T4" fmla="*/ 82 w 122"/>
                <a:gd name="T5" fmla="*/ 38 h 38"/>
                <a:gd name="T6" fmla="*/ 82 w 122"/>
                <a:gd name="T7" fmla="*/ 0 h 38"/>
                <a:gd name="T8" fmla="*/ 68 w 122"/>
                <a:gd name="T9" fmla="*/ 18 h 38"/>
                <a:gd name="T10" fmla="*/ 82 w 122"/>
                <a:gd name="T11" fmla="*/ 18 h 38"/>
                <a:gd name="T12" fmla="*/ 86 w 122"/>
                <a:gd name="T13" fmla="*/ 18 h 38"/>
                <a:gd name="T14" fmla="*/ 82 w 122"/>
                <a:gd name="T15" fmla="*/ 22 h 38"/>
                <a:gd name="T16" fmla="*/ 68 w 122"/>
                <a:gd name="T17" fmla="*/ 22 h 38"/>
                <a:gd name="T18" fmla="*/ 66 w 122"/>
                <a:gd name="T19" fmla="*/ 18 h 38"/>
                <a:gd name="T20" fmla="*/ 68 w 122"/>
                <a:gd name="T21" fmla="*/ 18 h 38"/>
                <a:gd name="T22" fmla="*/ 36 w 122"/>
                <a:gd name="T23" fmla="*/ 18 h 38"/>
                <a:gd name="T24" fmla="*/ 50 w 122"/>
                <a:gd name="T25" fmla="*/ 18 h 38"/>
                <a:gd name="T26" fmla="*/ 52 w 122"/>
                <a:gd name="T27" fmla="*/ 18 h 38"/>
                <a:gd name="T28" fmla="*/ 50 w 122"/>
                <a:gd name="T29" fmla="*/ 22 h 38"/>
                <a:gd name="T30" fmla="*/ 36 w 122"/>
                <a:gd name="T31" fmla="*/ 22 h 38"/>
                <a:gd name="T32" fmla="*/ 32 w 122"/>
                <a:gd name="T33" fmla="*/ 18 h 38"/>
                <a:gd name="T34" fmla="*/ 36 w 122"/>
                <a:gd name="T35" fmla="*/ 18 h 38"/>
                <a:gd name="T36" fmla="*/ 2 w 122"/>
                <a:gd name="T37" fmla="*/ 18 h 38"/>
                <a:gd name="T38" fmla="*/ 16 w 122"/>
                <a:gd name="T39" fmla="*/ 18 h 38"/>
                <a:gd name="T40" fmla="*/ 20 w 122"/>
                <a:gd name="T41" fmla="*/ 18 h 38"/>
                <a:gd name="T42" fmla="*/ 16 w 122"/>
                <a:gd name="T43" fmla="*/ 22 h 38"/>
                <a:gd name="T44" fmla="*/ 2 w 122"/>
                <a:gd name="T45" fmla="*/ 22 h 38"/>
                <a:gd name="T46" fmla="*/ 0 w 122"/>
                <a:gd name="T47" fmla="*/ 18 h 38"/>
                <a:gd name="T48" fmla="*/ 2 w 122"/>
                <a:gd name="T4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2" h="38">
                  <a:moveTo>
                    <a:pt x="82" y="0"/>
                  </a:moveTo>
                  <a:lnTo>
                    <a:pt x="122" y="20"/>
                  </a:lnTo>
                  <a:lnTo>
                    <a:pt x="82" y="38"/>
                  </a:lnTo>
                  <a:lnTo>
                    <a:pt x="82" y="0"/>
                  </a:lnTo>
                  <a:close/>
                  <a:moveTo>
                    <a:pt x="68" y="18"/>
                  </a:moveTo>
                  <a:lnTo>
                    <a:pt x="82" y="18"/>
                  </a:lnTo>
                  <a:lnTo>
                    <a:pt x="86" y="18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6" y="18"/>
                  </a:lnTo>
                  <a:lnTo>
                    <a:pt x="68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2" y="18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2" y="18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4" name="Freeform 67"/>
            <p:cNvSpPr>
              <a:spLocks noEditPoints="1"/>
            </p:cNvSpPr>
            <p:nvPr/>
          </p:nvSpPr>
          <p:spPr bwMode="auto">
            <a:xfrm>
              <a:off x="5619750" y="2964284"/>
              <a:ext cx="241300" cy="60325"/>
            </a:xfrm>
            <a:custGeom>
              <a:avLst/>
              <a:gdLst>
                <a:gd name="T0" fmla="*/ 114 w 152"/>
                <a:gd name="T1" fmla="*/ 0 h 38"/>
                <a:gd name="T2" fmla="*/ 152 w 152"/>
                <a:gd name="T3" fmla="*/ 18 h 38"/>
                <a:gd name="T4" fmla="*/ 114 w 152"/>
                <a:gd name="T5" fmla="*/ 38 h 38"/>
                <a:gd name="T6" fmla="*/ 114 w 152"/>
                <a:gd name="T7" fmla="*/ 0 h 38"/>
                <a:gd name="T8" fmla="*/ 102 w 152"/>
                <a:gd name="T9" fmla="*/ 18 h 38"/>
                <a:gd name="T10" fmla="*/ 118 w 152"/>
                <a:gd name="T11" fmla="*/ 18 h 38"/>
                <a:gd name="T12" fmla="*/ 120 w 152"/>
                <a:gd name="T13" fmla="*/ 18 h 38"/>
                <a:gd name="T14" fmla="*/ 118 w 152"/>
                <a:gd name="T15" fmla="*/ 22 h 38"/>
                <a:gd name="T16" fmla="*/ 102 w 152"/>
                <a:gd name="T17" fmla="*/ 22 h 38"/>
                <a:gd name="T18" fmla="*/ 102 w 152"/>
                <a:gd name="T19" fmla="*/ 18 h 38"/>
                <a:gd name="T20" fmla="*/ 102 w 152"/>
                <a:gd name="T21" fmla="*/ 18 h 38"/>
                <a:gd name="T22" fmla="*/ 70 w 152"/>
                <a:gd name="T23" fmla="*/ 18 h 38"/>
                <a:gd name="T24" fmla="*/ 84 w 152"/>
                <a:gd name="T25" fmla="*/ 18 h 38"/>
                <a:gd name="T26" fmla="*/ 86 w 152"/>
                <a:gd name="T27" fmla="*/ 18 h 38"/>
                <a:gd name="T28" fmla="*/ 84 w 152"/>
                <a:gd name="T29" fmla="*/ 22 h 38"/>
                <a:gd name="T30" fmla="*/ 70 w 152"/>
                <a:gd name="T31" fmla="*/ 22 h 38"/>
                <a:gd name="T32" fmla="*/ 66 w 152"/>
                <a:gd name="T33" fmla="*/ 18 h 38"/>
                <a:gd name="T34" fmla="*/ 70 w 152"/>
                <a:gd name="T35" fmla="*/ 18 h 38"/>
                <a:gd name="T36" fmla="*/ 36 w 152"/>
                <a:gd name="T37" fmla="*/ 18 h 38"/>
                <a:gd name="T38" fmla="*/ 50 w 152"/>
                <a:gd name="T39" fmla="*/ 18 h 38"/>
                <a:gd name="T40" fmla="*/ 54 w 152"/>
                <a:gd name="T41" fmla="*/ 18 h 38"/>
                <a:gd name="T42" fmla="*/ 50 w 152"/>
                <a:gd name="T43" fmla="*/ 22 h 38"/>
                <a:gd name="T44" fmla="*/ 36 w 152"/>
                <a:gd name="T45" fmla="*/ 22 h 38"/>
                <a:gd name="T46" fmla="*/ 34 w 152"/>
                <a:gd name="T47" fmla="*/ 18 h 38"/>
                <a:gd name="T48" fmla="*/ 36 w 152"/>
                <a:gd name="T49" fmla="*/ 18 h 38"/>
                <a:gd name="T50" fmla="*/ 4 w 152"/>
                <a:gd name="T51" fmla="*/ 18 h 38"/>
                <a:gd name="T52" fmla="*/ 18 w 152"/>
                <a:gd name="T53" fmla="*/ 18 h 38"/>
                <a:gd name="T54" fmla="*/ 20 w 152"/>
                <a:gd name="T55" fmla="*/ 18 h 38"/>
                <a:gd name="T56" fmla="*/ 18 w 152"/>
                <a:gd name="T57" fmla="*/ 22 h 38"/>
                <a:gd name="T58" fmla="*/ 4 w 152"/>
                <a:gd name="T59" fmla="*/ 22 h 38"/>
                <a:gd name="T60" fmla="*/ 0 w 152"/>
                <a:gd name="T61" fmla="*/ 18 h 38"/>
                <a:gd name="T62" fmla="*/ 4 w 152"/>
                <a:gd name="T63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2" h="38">
                  <a:moveTo>
                    <a:pt x="114" y="0"/>
                  </a:moveTo>
                  <a:lnTo>
                    <a:pt x="152" y="18"/>
                  </a:lnTo>
                  <a:lnTo>
                    <a:pt x="114" y="38"/>
                  </a:lnTo>
                  <a:lnTo>
                    <a:pt x="114" y="0"/>
                  </a:lnTo>
                  <a:close/>
                  <a:moveTo>
                    <a:pt x="102" y="18"/>
                  </a:moveTo>
                  <a:lnTo>
                    <a:pt x="118" y="18"/>
                  </a:lnTo>
                  <a:lnTo>
                    <a:pt x="120" y="18"/>
                  </a:lnTo>
                  <a:lnTo>
                    <a:pt x="118" y="22"/>
                  </a:lnTo>
                  <a:lnTo>
                    <a:pt x="102" y="22"/>
                  </a:lnTo>
                  <a:lnTo>
                    <a:pt x="102" y="18"/>
                  </a:lnTo>
                  <a:lnTo>
                    <a:pt x="102" y="18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18"/>
                  </a:lnTo>
                  <a:lnTo>
                    <a:pt x="84" y="22"/>
                  </a:lnTo>
                  <a:lnTo>
                    <a:pt x="70" y="22"/>
                  </a:lnTo>
                  <a:lnTo>
                    <a:pt x="66" y="18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4" y="18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4" y="18"/>
                  </a:lnTo>
                  <a:lnTo>
                    <a:pt x="36" y="18"/>
                  </a:lnTo>
                  <a:close/>
                  <a:moveTo>
                    <a:pt x="4" y="18"/>
                  </a:moveTo>
                  <a:lnTo>
                    <a:pt x="18" y="18"/>
                  </a:lnTo>
                  <a:lnTo>
                    <a:pt x="20" y="18"/>
                  </a:lnTo>
                  <a:lnTo>
                    <a:pt x="18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5" name="Freeform 68"/>
            <p:cNvSpPr>
              <a:spLocks noEditPoints="1"/>
            </p:cNvSpPr>
            <p:nvPr/>
          </p:nvSpPr>
          <p:spPr bwMode="auto">
            <a:xfrm>
              <a:off x="4587875" y="4069184"/>
              <a:ext cx="190500" cy="346075"/>
            </a:xfrm>
            <a:custGeom>
              <a:avLst/>
              <a:gdLst>
                <a:gd name="T0" fmla="*/ 120 w 120"/>
                <a:gd name="T1" fmla="*/ 18 h 218"/>
                <a:gd name="T2" fmla="*/ 80 w 120"/>
                <a:gd name="T3" fmla="*/ 0 h 218"/>
                <a:gd name="T4" fmla="*/ 86 w 120"/>
                <a:gd name="T5" fmla="*/ 16 h 218"/>
                <a:gd name="T6" fmla="*/ 86 w 120"/>
                <a:gd name="T7" fmla="*/ 22 h 218"/>
                <a:gd name="T8" fmla="*/ 72 w 120"/>
                <a:gd name="T9" fmla="*/ 18 h 218"/>
                <a:gd name="T10" fmla="*/ 58 w 120"/>
                <a:gd name="T11" fmla="*/ 38 h 218"/>
                <a:gd name="T12" fmla="*/ 60 w 120"/>
                <a:gd name="T13" fmla="*/ 22 h 218"/>
                <a:gd name="T14" fmla="*/ 62 w 120"/>
                <a:gd name="T15" fmla="*/ 38 h 218"/>
                <a:gd name="T16" fmla="*/ 58 w 120"/>
                <a:gd name="T17" fmla="*/ 38 h 218"/>
                <a:gd name="T18" fmla="*/ 58 w 120"/>
                <a:gd name="T19" fmla="*/ 58 h 218"/>
                <a:gd name="T20" fmla="*/ 62 w 120"/>
                <a:gd name="T21" fmla="*/ 58 h 218"/>
                <a:gd name="T22" fmla="*/ 60 w 120"/>
                <a:gd name="T23" fmla="*/ 74 h 218"/>
                <a:gd name="T24" fmla="*/ 58 w 120"/>
                <a:gd name="T25" fmla="*/ 104 h 218"/>
                <a:gd name="T26" fmla="*/ 60 w 120"/>
                <a:gd name="T27" fmla="*/ 88 h 218"/>
                <a:gd name="T28" fmla="*/ 62 w 120"/>
                <a:gd name="T29" fmla="*/ 104 h 218"/>
                <a:gd name="T30" fmla="*/ 58 w 120"/>
                <a:gd name="T31" fmla="*/ 104 h 218"/>
                <a:gd name="T32" fmla="*/ 58 w 120"/>
                <a:gd name="T33" fmla="*/ 124 h 218"/>
                <a:gd name="T34" fmla="*/ 62 w 120"/>
                <a:gd name="T35" fmla="*/ 124 h 218"/>
                <a:gd name="T36" fmla="*/ 60 w 120"/>
                <a:gd name="T37" fmla="*/ 140 h 218"/>
                <a:gd name="T38" fmla="*/ 58 w 120"/>
                <a:gd name="T39" fmla="*/ 172 h 218"/>
                <a:gd name="T40" fmla="*/ 60 w 120"/>
                <a:gd name="T41" fmla="*/ 156 h 218"/>
                <a:gd name="T42" fmla="*/ 62 w 120"/>
                <a:gd name="T43" fmla="*/ 172 h 218"/>
                <a:gd name="T44" fmla="*/ 58 w 120"/>
                <a:gd name="T45" fmla="*/ 172 h 218"/>
                <a:gd name="T46" fmla="*/ 58 w 120"/>
                <a:gd name="T47" fmla="*/ 192 h 218"/>
                <a:gd name="T48" fmla="*/ 62 w 120"/>
                <a:gd name="T49" fmla="*/ 192 h 218"/>
                <a:gd name="T50" fmla="*/ 60 w 120"/>
                <a:gd name="T51" fmla="*/ 208 h 218"/>
                <a:gd name="T52" fmla="*/ 36 w 120"/>
                <a:gd name="T53" fmla="*/ 212 h 218"/>
                <a:gd name="T54" fmla="*/ 52 w 120"/>
                <a:gd name="T55" fmla="*/ 216 h 218"/>
                <a:gd name="T56" fmla="*/ 36 w 120"/>
                <a:gd name="T57" fmla="*/ 218 h 218"/>
                <a:gd name="T58" fmla="*/ 36 w 120"/>
                <a:gd name="T59" fmla="*/ 212 h 218"/>
                <a:gd name="T60" fmla="*/ 16 w 120"/>
                <a:gd name="T61" fmla="*/ 212 h 218"/>
                <a:gd name="T62" fmla="*/ 16 w 120"/>
                <a:gd name="T63" fmla="*/ 218 h 218"/>
                <a:gd name="T64" fmla="*/ 0 w 120"/>
                <a:gd name="T65" fmla="*/ 21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0" h="218">
                  <a:moveTo>
                    <a:pt x="80" y="0"/>
                  </a:moveTo>
                  <a:lnTo>
                    <a:pt x="120" y="18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76" y="16"/>
                  </a:moveTo>
                  <a:lnTo>
                    <a:pt x="86" y="16"/>
                  </a:lnTo>
                  <a:lnTo>
                    <a:pt x="90" y="18"/>
                  </a:lnTo>
                  <a:lnTo>
                    <a:pt x="86" y="22"/>
                  </a:lnTo>
                  <a:lnTo>
                    <a:pt x="76" y="22"/>
                  </a:lnTo>
                  <a:lnTo>
                    <a:pt x="72" y="18"/>
                  </a:lnTo>
                  <a:lnTo>
                    <a:pt x="76" y="16"/>
                  </a:lnTo>
                  <a:close/>
                  <a:moveTo>
                    <a:pt x="58" y="38"/>
                  </a:moveTo>
                  <a:lnTo>
                    <a:pt x="58" y="22"/>
                  </a:lnTo>
                  <a:lnTo>
                    <a:pt x="60" y="22"/>
                  </a:lnTo>
                  <a:lnTo>
                    <a:pt x="62" y="22"/>
                  </a:lnTo>
                  <a:lnTo>
                    <a:pt x="62" y="38"/>
                  </a:lnTo>
                  <a:lnTo>
                    <a:pt x="60" y="40"/>
                  </a:lnTo>
                  <a:lnTo>
                    <a:pt x="58" y="38"/>
                  </a:lnTo>
                  <a:close/>
                  <a:moveTo>
                    <a:pt x="58" y="72"/>
                  </a:moveTo>
                  <a:lnTo>
                    <a:pt x="58" y="58"/>
                  </a:lnTo>
                  <a:lnTo>
                    <a:pt x="60" y="54"/>
                  </a:lnTo>
                  <a:lnTo>
                    <a:pt x="62" y="58"/>
                  </a:lnTo>
                  <a:lnTo>
                    <a:pt x="62" y="72"/>
                  </a:lnTo>
                  <a:lnTo>
                    <a:pt x="60" y="74"/>
                  </a:lnTo>
                  <a:lnTo>
                    <a:pt x="58" y="72"/>
                  </a:lnTo>
                  <a:close/>
                  <a:moveTo>
                    <a:pt x="58" y="104"/>
                  </a:moveTo>
                  <a:lnTo>
                    <a:pt x="58" y="90"/>
                  </a:lnTo>
                  <a:lnTo>
                    <a:pt x="60" y="88"/>
                  </a:lnTo>
                  <a:lnTo>
                    <a:pt x="62" y="90"/>
                  </a:lnTo>
                  <a:lnTo>
                    <a:pt x="62" y="104"/>
                  </a:lnTo>
                  <a:lnTo>
                    <a:pt x="60" y="108"/>
                  </a:lnTo>
                  <a:lnTo>
                    <a:pt x="58" y="104"/>
                  </a:lnTo>
                  <a:close/>
                  <a:moveTo>
                    <a:pt x="58" y="138"/>
                  </a:moveTo>
                  <a:lnTo>
                    <a:pt x="58" y="124"/>
                  </a:lnTo>
                  <a:lnTo>
                    <a:pt x="60" y="122"/>
                  </a:lnTo>
                  <a:lnTo>
                    <a:pt x="62" y="124"/>
                  </a:lnTo>
                  <a:lnTo>
                    <a:pt x="62" y="138"/>
                  </a:lnTo>
                  <a:lnTo>
                    <a:pt x="60" y="140"/>
                  </a:lnTo>
                  <a:lnTo>
                    <a:pt x="58" y="138"/>
                  </a:lnTo>
                  <a:close/>
                  <a:moveTo>
                    <a:pt x="58" y="172"/>
                  </a:moveTo>
                  <a:lnTo>
                    <a:pt x="58" y="158"/>
                  </a:lnTo>
                  <a:lnTo>
                    <a:pt x="60" y="156"/>
                  </a:lnTo>
                  <a:lnTo>
                    <a:pt x="62" y="158"/>
                  </a:lnTo>
                  <a:lnTo>
                    <a:pt x="62" y="172"/>
                  </a:lnTo>
                  <a:lnTo>
                    <a:pt x="60" y="174"/>
                  </a:lnTo>
                  <a:lnTo>
                    <a:pt x="58" y="172"/>
                  </a:lnTo>
                  <a:close/>
                  <a:moveTo>
                    <a:pt x="58" y="206"/>
                  </a:moveTo>
                  <a:lnTo>
                    <a:pt x="58" y="192"/>
                  </a:lnTo>
                  <a:lnTo>
                    <a:pt x="60" y="190"/>
                  </a:lnTo>
                  <a:lnTo>
                    <a:pt x="62" y="192"/>
                  </a:lnTo>
                  <a:lnTo>
                    <a:pt x="62" y="206"/>
                  </a:lnTo>
                  <a:lnTo>
                    <a:pt x="60" y="208"/>
                  </a:lnTo>
                  <a:lnTo>
                    <a:pt x="58" y="206"/>
                  </a:lnTo>
                  <a:close/>
                  <a:moveTo>
                    <a:pt x="36" y="212"/>
                  </a:moveTo>
                  <a:lnTo>
                    <a:pt x="50" y="212"/>
                  </a:lnTo>
                  <a:lnTo>
                    <a:pt x="52" y="216"/>
                  </a:lnTo>
                  <a:lnTo>
                    <a:pt x="50" y="218"/>
                  </a:lnTo>
                  <a:lnTo>
                    <a:pt x="36" y="218"/>
                  </a:lnTo>
                  <a:lnTo>
                    <a:pt x="34" y="216"/>
                  </a:lnTo>
                  <a:lnTo>
                    <a:pt x="36" y="212"/>
                  </a:lnTo>
                  <a:close/>
                  <a:moveTo>
                    <a:pt x="2" y="212"/>
                  </a:moveTo>
                  <a:lnTo>
                    <a:pt x="16" y="212"/>
                  </a:lnTo>
                  <a:lnTo>
                    <a:pt x="20" y="216"/>
                  </a:lnTo>
                  <a:lnTo>
                    <a:pt x="16" y="218"/>
                  </a:lnTo>
                  <a:lnTo>
                    <a:pt x="2" y="218"/>
                  </a:lnTo>
                  <a:lnTo>
                    <a:pt x="0" y="216"/>
                  </a:lnTo>
                  <a:lnTo>
                    <a:pt x="2" y="2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6" name="Freeform 69"/>
            <p:cNvSpPr>
              <a:spLocks noEditPoints="1"/>
            </p:cNvSpPr>
            <p:nvPr/>
          </p:nvSpPr>
          <p:spPr bwMode="auto">
            <a:xfrm>
              <a:off x="4587875" y="4405734"/>
              <a:ext cx="187325" cy="120650"/>
            </a:xfrm>
            <a:custGeom>
              <a:avLst/>
              <a:gdLst>
                <a:gd name="T0" fmla="*/ 80 w 118"/>
                <a:gd name="T1" fmla="*/ 40 h 76"/>
                <a:gd name="T2" fmla="*/ 118 w 118"/>
                <a:gd name="T3" fmla="*/ 60 h 76"/>
                <a:gd name="T4" fmla="*/ 80 w 118"/>
                <a:gd name="T5" fmla="*/ 76 h 76"/>
                <a:gd name="T6" fmla="*/ 80 w 118"/>
                <a:gd name="T7" fmla="*/ 40 h 76"/>
                <a:gd name="T8" fmla="*/ 2 w 118"/>
                <a:gd name="T9" fmla="*/ 0 h 76"/>
                <a:gd name="T10" fmla="*/ 60 w 118"/>
                <a:gd name="T11" fmla="*/ 0 h 76"/>
                <a:gd name="T12" fmla="*/ 62 w 118"/>
                <a:gd name="T13" fmla="*/ 4 h 76"/>
                <a:gd name="T14" fmla="*/ 62 w 118"/>
                <a:gd name="T15" fmla="*/ 60 h 76"/>
                <a:gd name="T16" fmla="*/ 60 w 118"/>
                <a:gd name="T17" fmla="*/ 56 h 76"/>
                <a:gd name="T18" fmla="*/ 86 w 118"/>
                <a:gd name="T19" fmla="*/ 56 h 76"/>
                <a:gd name="T20" fmla="*/ 88 w 118"/>
                <a:gd name="T21" fmla="*/ 60 h 76"/>
                <a:gd name="T22" fmla="*/ 86 w 118"/>
                <a:gd name="T23" fmla="*/ 60 h 76"/>
                <a:gd name="T24" fmla="*/ 60 w 118"/>
                <a:gd name="T25" fmla="*/ 60 h 76"/>
                <a:gd name="T26" fmla="*/ 58 w 118"/>
                <a:gd name="T27" fmla="*/ 60 h 76"/>
                <a:gd name="T28" fmla="*/ 58 w 118"/>
                <a:gd name="T29" fmla="*/ 4 h 76"/>
                <a:gd name="T30" fmla="*/ 60 w 118"/>
                <a:gd name="T31" fmla="*/ 6 h 76"/>
                <a:gd name="T32" fmla="*/ 2 w 118"/>
                <a:gd name="T33" fmla="*/ 6 h 76"/>
                <a:gd name="T34" fmla="*/ 0 w 118"/>
                <a:gd name="T35" fmla="*/ 4 h 76"/>
                <a:gd name="T36" fmla="*/ 2 w 118"/>
                <a:gd name="T37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8" h="76">
                  <a:moveTo>
                    <a:pt x="80" y="40"/>
                  </a:moveTo>
                  <a:lnTo>
                    <a:pt x="118" y="60"/>
                  </a:lnTo>
                  <a:lnTo>
                    <a:pt x="80" y="76"/>
                  </a:lnTo>
                  <a:lnTo>
                    <a:pt x="80" y="40"/>
                  </a:lnTo>
                  <a:close/>
                  <a:moveTo>
                    <a:pt x="2" y="0"/>
                  </a:moveTo>
                  <a:lnTo>
                    <a:pt x="60" y="0"/>
                  </a:lnTo>
                  <a:lnTo>
                    <a:pt x="62" y="4"/>
                  </a:lnTo>
                  <a:lnTo>
                    <a:pt x="62" y="60"/>
                  </a:lnTo>
                  <a:lnTo>
                    <a:pt x="60" y="56"/>
                  </a:lnTo>
                  <a:lnTo>
                    <a:pt x="86" y="56"/>
                  </a:lnTo>
                  <a:lnTo>
                    <a:pt x="88" y="60"/>
                  </a:lnTo>
                  <a:lnTo>
                    <a:pt x="86" y="60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8" y="4"/>
                  </a:lnTo>
                  <a:lnTo>
                    <a:pt x="60" y="6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7" name="Freeform 70"/>
            <p:cNvSpPr>
              <a:spLocks noEditPoints="1"/>
            </p:cNvSpPr>
            <p:nvPr/>
          </p:nvSpPr>
          <p:spPr bwMode="auto">
            <a:xfrm>
              <a:off x="4051300" y="4380334"/>
              <a:ext cx="209550" cy="171450"/>
            </a:xfrm>
            <a:custGeom>
              <a:avLst/>
              <a:gdLst>
                <a:gd name="T0" fmla="*/ 94 w 132"/>
                <a:gd name="T1" fmla="*/ 0 h 108"/>
                <a:gd name="T2" fmla="*/ 132 w 132"/>
                <a:gd name="T3" fmla="*/ 20 h 108"/>
                <a:gd name="T4" fmla="*/ 94 w 132"/>
                <a:gd name="T5" fmla="*/ 38 h 108"/>
                <a:gd name="T6" fmla="*/ 94 w 132"/>
                <a:gd name="T7" fmla="*/ 0 h 108"/>
                <a:gd name="T8" fmla="*/ 2 w 132"/>
                <a:gd name="T9" fmla="*/ 102 h 108"/>
                <a:gd name="T10" fmla="*/ 68 w 132"/>
                <a:gd name="T11" fmla="*/ 102 h 108"/>
                <a:gd name="T12" fmla="*/ 64 w 132"/>
                <a:gd name="T13" fmla="*/ 104 h 108"/>
                <a:gd name="T14" fmla="*/ 64 w 132"/>
                <a:gd name="T15" fmla="*/ 20 h 108"/>
                <a:gd name="T16" fmla="*/ 68 w 132"/>
                <a:gd name="T17" fmla="*/ 16 h 108"/>
                <a:gd name="T18" fmla="*/ 100 w 132"/>
                <a:gd name="T19" fmla="*/ 16 h 108"/>
                <a:gd name="T20" fmla="*/ 104 w 132"/>
                <a:gd name="T21" fmla="*/ 20 h 108"/>
                <a:gd name="T22" fmla="*/ 100 w 132"/>
                <a:gd name="T23" fmla="*/ 22 h 108"/>
                <a:gd name="T24" fmla="*/ 68 w 132"/>
                <a:gd name="T25" fmla="*/ 22 h 108"/>
                <a:gd name="T26" fmla="*/ 70 w 132"/>
                <a:gd name="T27" fmla="*/ 20 h 108"/>
                <a:gd name="T28" fmla="*/ 70 w 132"/>
                <a:gd name="T29" fmla="*/ 104 h 108"/>
                <a:gd name="T30" fmla="*/ 68 w 132"/>
                <a:gd name="T31" fmla="*/ 108 h 108"/>
                <a:gd name="T32" fmla="*/ 2 w 132"/>
                <a:gd name="T33" fmla="*/ 108 h 108"/>
                <a:gd name="T34" fmla="*/ 0 w 132"/>
                <a:gd name="T35" fmla="*/ 104 h 108"/>
                <a:gd name="T36" fmla="*/ 2 w 132"/>
                <a:gd name="T37" fmla="*/ 10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2" h="108">
                  <a:moveTo>
                    <a:pt x="94" y="0"/>
                  </a:moveTo>
                  <a:lnTo>
                    <a:pt x="132" y="20"/>
                  </a:lnTo>
                  <a:lnTo>
                    <a:pt x="94" y="38"/>
                  </a:lnTo>
                  <a:lnTo>
                    <a:pt x="94" y="0"/>
                  </a:lnTo>
                  <a:close/>
                  <a:moveTo>
                    <a:pt x="2" y="102"/>
                  </a:moveTo>
                  <a:lnTo>
                    <a:pt x="68" y="102"/>
                  </a:lnTo>
                  <a:lnTo>
                    <a:pt x="64" y="104"/>
                  </a:lnTo>
                  <a:lnTo>
                    <a:pt x="64" y="20"/>
                  </a:lnTo>
                  <a:lnTo>
                    <a:pt x="68" y="16"/>
                  </a:lnTo>
                  <a:lnTo>
                    <a:pt x="100" y="16"/>
                  </a:lnTo>
                  <a:lnTo>
                    <a:pt x="104" y="20"/>
                  </a:lnTo>
                  <a:lnTo>
                    <a:pt x="100" y="22"/>
                  </a:lnTo>
                  <a:lnTo>
                    <a:pt x="68" y="22"/>
                  </a:lnTo>
                  <a:lnTo>
                    <a:pt x="70" y="20"/>
                  </a:lnTo>
                  <a:lnTo>
                    <a:pt x="70" y="104"/>
                  </a:lnTo>
                  <a:lnTo>
                    <a:pt x="68" y="108"/>
                  </a:lnTo>
                  <a:lnTo>
                    <a:pt x="2" y="108"/>
                  </a:lnTo>
                  <a:lnTo>
                    <a:pt x="0" y="104"/>
                  </a:lnTo>
                  <a:lnTo>
                    <a:pt x="2" y="10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8" name="Freeform 71"/>
            <p:cNvSpPr>
              <a:spLocks noEditPoints="1"/>
            </p:cNvSpPr>
            <p:nvPr/>
          </p:nvSpPr>
          <p:spPr bwMode="auto">
            <a:xfrm>
              <a:off x="3505200" y="4516859"/>
              <a:ext cx="219075" cy="60325"/>
            </a:xfrm>
            <a:custGeom>
              <a:avLst/>
              <a:gdLst>
                <a:gd name="T0" fmla="*/ 102 w 138"/>
                <a:gd name="T1" fmla="*/ 0 h 38"/>
                <a:gd name="T2" fmla="*/ 138 w 138"/>
                <a:gd name="T3" fmla="*/ 18 h 38"/>
                <a:gd name="T4" fmla="*/ 102 w 138"/>
                <a:gd name="T5" fmla="*/ 38 h 38"/>
                <a:gd name="T6" fmla="*/ 102 w 138"/>
                <a:gd name="T7" fmla="*/ 0 h 38"/>
                <a:gd name="T8" fmla="*/ 2 w 138"/>
                <a:gd name="T9" fmla="*/ 16 h 38"/>
                <a:gd name="T10" fmla="*/ 108 w 138"/>
                <a:gd name="T11" fmla="*/ 16 h 38"/>
                <a:gd name="T12" fmla="*/ 110 w 138"/>
                <a:gd name="T13" fmla="*/ 18 h 38"/>
                <a:gd name="T14" fmla="*/ 108 w 138"/>
                <a:gd name="T15" fmla="*/ 22 h 38"/>
                <a:gd name="T16" fmla="*/ 2 w 138"/>
                <a:gd name="T17" fmla="*/ 22 h 38"/>
                <a:gd name="T18" fmla="*/ 0 w 138"/>
                <a:gd name="T19" fmla="*/ 18 h 38"/>
                <a:gd name="T20" fmla="*/ 2 w 13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8" h="38">
                  <a:moveTo>
                    <a:pt x="102" y="0"/>
                  </a:moveTo>
                  <a:lnTo>
                    <a:pt x="138" y="18"/>
                  </a:lnTo>
                  <a:lnTo>
                    <a:pt x="102" y="38"/>
                  </a:lnTo>
                  <a:lnTo>
                    <a:pt x="102" y="0"/>
                  </a:lnTo>
                  <a:close/>
                  <a:moveTo>
                    <a:pt x="2" y="16"/>
                  </a:moveTo>
                  <a:lnTo>
                    <a:pt x="108" y="16"/>
                  </a:lnTo>
                  <a:lnTo>
                    <a:pt x="110" y="18"/>
                  </a:lnTo>
                  <a:lnTo>
                    <a:pt x="108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9" name="Freeform 72"/>
            <p:cNvSpPr>
              <a:spLocks noEditPoints="1"/>
            </p:cNvSpPr>
            <p:nvPr/>
          </p:nvSpPr>
          <p:spPr bwMode="auto">
            <a:xfrm>
              <a:off x="4051300" y="4542259"/>
              <a:ext cx="209550" cy="396875"/>
            </a:xfrm>
            <a:custGeom>
              <a:avLst/>
              <a:gdLst>
                <a:gd name="T0" fmla="*/ 96 w 132"/>
                <a:gd name="T1" fmla="*/ 212 h 250"/>
                <a:gd name="T2" fmla="*/ 132 w 132"/>
                <a:gd name="T3" fmla="*/ 232 h 250"/>
                <a:gd name="T4" fmla="*/ 96 w 132"/>
                <a:gd name="T5" fmla="*/ 250 h 250"/>
                <a:gd name="T6" fmla="*/ 96 w 132"/>
                <a:gd name="T7" fmla="*/ 212 h 250"/>
                <a:gd name="T8" fmla="*/ 2 w 132"/>
                <a:gd name="T9" fmla="*/ 0 h 250"/>
                <a:gd name="T10" fmla="*/ 68 w 132"/>
                <a:gd name="T11" fmla="*/ 0 h 250"/>
                <a:gd name="T12" fmla="*/ 70 w 132"/>
                <a:gd name="T13" fmla="*/ 2 h 250"/>
                <a:gd name="T14" fmla="*/ 70 w 132"/>
                <a:gd name="T15" fmla="*/ 232 h 250"/>
                <a:gd name="T16" fmla="*/ 68 w 132"/>
                <a:gd name="T17" fmla="*/ 230 h 250"/>
                <a:gd name="T18" fmla="*/ 102 w 132"/>
                <a:gd name="T19" fmla="*/ 230 h 250"/>
                <a:gd name="T20" fmla="*/ 104 w 132"/>
                <a:gd name="T21" fmla="*/ 232 h 250"/>
                <a:gd name="T22" fmla="*/ 102 w 132"/>
                <a:gd name="T23" fmla="*/ 234 h 250"/>
                <a:gd name="T24" fmla="*/ 68 w 132"/>
                <a:gd name="T25" fmla="*/ 234 h 250"/>
                <a:gd name="T26" fmla="*/ 64 w 132"/>
                <a:gd name="T27" fmla="*/ 232 h 250"/>
                <a:gd name="T28" fmla="*/ 64 w 132"/>
                <a:gd name="T29" fmla="*/ 2 h 250"/>
                <a:gd name="T30" fmla="*/ 68 w 132"/>
                <a:gd name="T31" fmla="*/ 6 h 250"/>
                <a:gd name="T32" fmla="*/ 2 w 132"/>
                <a:gd name="T33" fmla="*/ 6 h 250"/>
                <a:gd name="T34" fmla="*/ 0 w 132"/>
                <a:gd name="T35" fmla="*/ 2 h 250"/>
                <a:gd name="T36" fmla="*/ 2 w 132"/>
                <a:gd name="T37" fmla="*/ 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32" h="250">
                  <a:moveTo>
                    <a:pt x="96" y="212"/>
                  </a:moveTo>
                  <a:lnTo>
                    <a:pt x="132" y="232"/>
                  </a:lnTo>
                  <a:lnTo>
                    <a:pt x="96" y="250"/>
                  </a:lnTo>
                  <a:lnTo>
                    <a:pt x="96" y="212"/>
                  </a:lnTo>
                  <a:close/>
                  <a:moveTo>
                    <a:pt x="2" y="0"/>
                  </a:moveTo>
                  <a:lnTo>
                    <a:pt x="68" y="0"/>
                  </a:lnTo>
                  <a:lnTo>
                    <a:pt x="70" y="2"/>
                  </a:lnTo>
                  <a:lnTo>
                    <a:pt x="70" y="232"/>
                  </a:lnTo>
                  <a:lnTo>
                    <a:pt x="68" y="230"/>
                  </a:lnTo>
                  <a:lnTo>
                    <a:pt x="102" y="230"/>
                  </a:lnTo>
                  <a:lnTo>
                    <a:pt x="104" y="232"/>
                  </a:lnTo>
                  <a:lnTo>
                    <a:pt x="102" y="234"/>
                  </a:lnTo>
                  <a:lnTo>
                    <a:pt x="68" y="234"/>
                  </a:lnTo>
                  <a:lnTo>
                    <a:pt x="64" y="232"/>
                  </a:lnTo>
                  <a:lnTo>
                    <a:pt x="64" y="2"/>
                  </a:lnTo>
                  <a:lnTo>
                    <a:pt x="68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0" name="Freeform 73"/>
            <p:cNvSpPr>
              <a:spLocks noEditPoints="1"/>
            </p:cNvSpPr>
            <p:nvPr/>
          </p:nvSpPr>
          <p:spPr bwMode="auto">
            <a:xfrm>
              <a:off x="4587875" y="4878809"/>
              <a:ext cx="190500" cy="60325"/>
            </a:xfrm>
            <a:custGeom>
              <a:avLst/>
              <a:gdLst>
                <a:gd name="T0" fmla="*/ 80 w 120"/>
                <a:gd name="T1" fmla="*/ 0 h 38"/>
                <a:gd name="T2" fmla="*/ 120 w 120"/>
                <a:gd name="T3" fmla="*/ 20 h 38"/>
                <a:gd name="T4" fmla="*/ 80 w 120"/>
                <a:gd name="T5" fmla="*/ 38 h 38"/>
                <a:gd name="T6" fmla="*/ 80 w 120"/>
                <a:gd name="T7" fmla="*/ 0 h 38"/>
                <a:gd name="T8" fmla="*/ 2 w 120"/>
                <a:gd name="T9" fmla="*/ 18 h 38"/>
                <a:gd name="T10" fmla="*/ 86 w 120"/>
                <a:gd name="T11" fmla="*/ 18 h 38"/>
                <a:gd name="T12" fmla="*/ 90 w 120"/>
                <a:gd name="T13" fmla="*/ 20 h 38"/>
                <a:gd name="T14" fmla="*/ 86 w 120"/>
                <a:gd name="T15" fmla="*/ 22 h 38"/>
                <a:gd name="T16" fmla="*/ 2 w 120"/>
                <a:gd name="T17" fmla="*/ 22 h 38"/>
                <a:gd name="T18" fmla="*/ 0 w 120"/>
                <a:gd name="T19" fmla="*/ 20 h 38"/>
                <a:gd name="T20" fmla="*/ 2 w 120"/>
                <a:gd name="T21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0" h="38">
                  <a:moveTo>
                    <a:pt x="80" y="0"/>
                  </a:moveTo>
                  <a:lnTo>
                    <a:pt x="120" y="20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2" y="18"/>
                  </a:moveTo>
                  <a:lnTo>
                    <a:pt x="86" y="18"/>
                  </a:lnTo>
                  <a:lnTo>
                    <a:pt x="90" y="20"/>
                  </a:lnTo>
                  <a:lnTo>
                    <a:pt x="8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1" name="Freeform 74"/>
            <p:cNvSpPr>
              <a:spLocks noEditPoints="1"/>
            </p:cNvSpPr>
            <p:nvPr/>
          </p:nvSpPr>
          <p:spPr bwMode="auto">
            <a:xfrm>
              <a:off x="5102225" y="4399384"/>
              <a:ext cx="193675" cy="101600"/>
            </a:xfrm>
            <a:custGeom>
              <a:avLst/>
              <a:gdLst>
                <a:gd name="T0" fmla="*/ 82 w 122"/>
                <a:gd name="T1" fmla="*/ 0 h 64"/>
                <a:gd name="T2" fmla="*/ 122 w 122"/>
                <a:gd name="T3" fmla="*/ 18 h 64"/>
                <a:gd name="T4" fmla="*/ 82 w 122"/>
                <a:gd name="T5" fmla="*/ 38 h 64"/>
                <a:gd name="T6" fmla="*/ 82 w 122"/>
                <a:gd name="T7" fmla="*/ 0 h 64"/>
                <a:gd name="T8" fmla="*/ 2 w 122"/>
                <a:gd name="T9" fmla="*/ 60 h 64"/>
                <a:gd name="T10" fmla="*/ 62 w 122"/>
                <a:gd name="T11" fmla="*/ 60 h 64"/>
                <a:gd name="T12" fmla="*/ 60 w 122"/>
                <a:gd name="T13" fmla="*/ 64 h 64"/>
                <a:gd name="T14" fmla="*/ 60 w 122"/>
                <a:gd name="T15" fmla="*/ 18 h 64"/>
                <a:gd name="T16" fmla="*/ 62 w 122"/>
                <a:gd name="T17" fmla="*/ 18 h 64"/>
                <a:gd name="T18" fmla="*/ 90 w 122"/>
                <a:gd name="T19" fmla="*/ 18 h 64"/>
                <a:gd name="T20" fmla="*/ 90 w 122"/>
                <a:gd name="T21" fmla="*/ 18 h 64"/>
                <a:gd name="T22" fmla="*/ 90 w 122"/>
                <a:gd name="T23" fmla="*/ 22 h 64"/>
                <a:gd name="T24" fmla="*/ 62 w 122"/>
                <a:gd name="T25" fmla="*/ 22 h 64"/>
                <a:gd name="T26" fmla="*/ 64 w 122"/>
                <a:gd name="T27" fmla="*/ 18 h 64"/>
                <a:gd name="T28" fmla="*/ 64 w 122"/>
                <a:gd name="T29" fmla="*/ 64 h 64"/>
                <a:gd name="T30" fmla="*/ 62 w 122"/>
                <a:gd name="T31" fmla="*/ 64 h 64"/>
                <a:gd name="T32" fmla="*/ 2 w 122"/>
                <a:gd name="T33" fmla="*/ 64 h 64"/>
                <a:gd name="T34" fmla="*/ 0 w 122"/>
                <a:gd name="T35" fmla="*/ 64 h 64"/>
                <a:gd name="T36" fmla="*/ 2 w 122"/>
                <a:gd name="T37" fmla="*/ 6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2" h="64">
                  <a:moveTo>
                    <a:pt x="82" y="0"/>
                  </a:moveTo>
                  <a:lnTo>
                    <a:pt x="122" y="18"/>
                  </a:lnTo>
                  <a:lnTo>
                    <a:pt x="82" y="38"/>
                  </a:lnTo>
                  <a:lnTo>
                    <a:pt x="82" y="0"/>
                  </a:lnTo>
                  <a:close/>
                  <a:moveTo>
                    <a:pt x="2" y="60"/>
                  </a:moveTo>
                  <a:lnTo>
                    <a:pt x="62" y="60"/>
                  </a:lnTo>
                  <a:lnTo>
                    <a:pt x="60" y="64"/>
                  </a:lnTo>
                  <a:lnTo>
                    <a:pt x="60" y="18"/>
                  </a:lnTo>
                  <a:lnTo>
                    <a:pt x="62" y="18"/>
                  </a:lnTo>
                  <a:lnTo>
                    <a:pt x="90" y="18"/>
                  </a:lnTo>
                  <a:lnTo>
                    <a:pt x="90" y="18"/>
                  </a:lnTo>
                  <a:lnTo>
                    <a:pt x="90" y="22"/>
                  </a:lnTo>
                  <a:lnTo>
                    <a:pt x="62" y="22"/>
                  </a:lnTo>
                  <a:lnTo>
                    <a:pt x="64" y="18"/>
                  </a:lnTo>
                  <a:lnTo>
                    <a:pt x="64" y="64"/>
                  </a:lnTo>
                  <a:lnTo>
                    <a:pt x="62" y="64"/>
                  </a:lnTo>
                  <a:lnTo>
                    <a:pt x="2" y="64"/>
                  </a:lnTo>
                  <a:lnTo>
                    <a:pt x="0" y="64"/>
                  </a:lnTo>
                  <a:lnTo>
                    <a:pt x="2" y="6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2" name="Freeform 75"/>
            <p:cNvSpPr>
              <a:spLocks noEditPoints="1"/>
            </p:cNvSpPr>
            <p:nvPr/>
          </p:nvSpPr>
          <p:spPr bwMode="auto">
            <a:xfrm>
              <a:off x="5102225" y="4494634"/>
              <a:ext cx="193675" cy="250825"/>
            </a:xfrm>
            <a:custGeom>
              <a:avLst/>
              <a:gdLst>
                <a:gd name="T0" fmla="*/ 82 w 122"/>
                <a:gd name="T1" fmla="*/ 118 h 158"/>
                <a:gd name="T2" fmla="*/ 122 w 122"/>
                <a:gd name="T3" fmla="*/ 138 h 158"/>
                <a:gd name="T4" fmla="*/ 82 w 122"/>
                <a:gd name="T5" fmla="*/ 158 h 158"/>
                <a:gd name="T6" fmla="*/ 82 w 122"/>
                <a:gd name="T7" fmla="*/ 118 h 158"/>
                <a:gd name="T8" fmla="*/ 2 w 122"/>
                <a:gd name="T9" fmla="*/ 0 h 158"/>
                <a:gd name="T10" fmla="*/ 62 w 122"/>
                <a:gd name="T11" fmla="*/ 0 h 158"/>
                <a:gd name="T12" fmla="*/ 64 w 122"/>
                <a:gd name="T13" fmla="*/ 4 h 158"/>
                <a:gd name="T14" fmla="*/ 64 w 122"/>
                <a:gd name="T15" fmla="*/ 138 h 158"/>
                <a:gd name="T16" fmla="*/ 62 w 122"/>
                <a:gd name="T17" fmla="*/ 136 h 158"/>
                <a:gd name="T18" fmla="*/ 90 w 122"/>
                <a:gd name="T19" fmla="*/ 136 h 158"/>
                <a:gd name="T20" fmla="*/ 90 w 122"/>
                <a:gd name="T21" fmla="*/ 138 h 158"/>
                <a:gd name="T22" fmla="*/ 90 w 122"/>
                <a:gd name="T23" fmla="*/ 142 h 158"/>
                <a:gd name="T24" fmla="*/ 62 w 122"/>
                <a:gd name="T25" fmla="*/ 142 h 158"/>
                <a:gd name="T26" fmla="*/ 60 w 122"/>
                <a:gd name="T27" fmla="*/ 138 h 158"/>
                <a:gd name="T28" fmla="*/ 60 w 122"/>
                <a:gd name="T29" fmla="*/ 4 h 158"/>
                <a:gd name="T30" fmla="*/ 62 w 122"/>
                <a:gd name="T31" fmla="*/ 4 h 158"/>
                <a:gd name="T32" fmla="*/ 2 w 122"/>
                <a:gd name="T33" fmla="*/ 4 h 158"/>
                <a:gd name="T34" fmla="*/ 0 w 122"/>
                <a:gd name="T35" fmla="*/ 4 h 158"/>
                <a:gd name="T36" fmla="*/ 2 w 122"/>
                <a:gd name="T3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2" h="158">
                  <a:moveTo>
                    <a:pt x="82" y="118"/>
                  </a:moveTo>
                  <a:lnTo>
                    <a:pt x="122" y="138"/>
                  </a:lnTo>
                  <a:lnTo>
                    <a:pt x="82" y="158"/>
                  </a:lnTo>
                  <a:lnTo>
                    <a:pt x="82" y="118"/>
                  </a:lnTo>
                  <a:close/>
                  <a:moveTo>
                    <a:pt x="2" y="0"/>
                  </a:moveTo>
                  <a:lnTo>
                    <a:pt x="62" y="0"/>
                  </a:lnTo>
                  <a:lnTo>
                    <a:pt x="64" y="4"/>
                  </a:lnTo>
                  <a:lnTo>
                    <a:pt x="64" y="138"/>
                  </a:lnTo>
                  <a:lnTo>
                    <a:pt x="62" y="136"/>
                  </a:lnTo>
                  <a:lnTo>
                    <a:pt x="90" y="136"/>
                  </a:lnTo>
                  <a:lnTo>
                    <a:pt x="90" y="138"/>
                  </a:lnTo>
                  <a:lnTo>
                    <a:pt x="90" y="142"/>
                  </a:lnTo>
                  <a:lnTo>
                    <a:pt x="62" y="142"/>
                  </a:lnTo>
                  <a:lnTo>
                    <a:pt x="60" y="138"/>
                  </a:lnTo>
                  <a:lnTo>
                    <a:pt x="60" y="4"/>
                  </a:lnTo>
                  <a:lnTo>
                    <a:pt x="62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3" name="Freeform 76"/>
            <p:cNvSpPr>
              <a:spLocks noEditPoints="1"/>
            </p:cNvSpPr>
            <p:nvPr/>
          </p:nvSpPr>
          <p:spPr bwMode="auto">
            <a:xfrm>
              <a:off x="5619750" y="4427959"/>
              <a:ext cx="241300" cy="142875"/>
            </a:xfrm>
            <a:custGeom>
              <a:avLst/>
              <a:gdLst>
                <a:gd name="T0" fmla="*/ 114 w 152"/>
                <a:gd name="T1" fmla="*/ 54 h 90"/>
                <a:gd name="T2" fmla="*/ 152 w 152"/>
                <a:gd name="T3" fmla="*/ 72 h 90"/>
                <a:gd name="T4" fmla="*/ 114 w 152"/>
                <a:gd name="T5" fmla="*/ 90 h 90"/>
                <a:gd name="T6" fmla="*/ 114 w 152"/>
                <a:gd name="T7" fmla="*/ 54 h 90"/>
                <a:gd name="T8" fmla="*/ 4 w 152"/>
                <a:gd name="T9" fmla="*/ 0 h 90"/>
                <a:gd name="T10" fmla="*/ 76 w 152"/>
                <a:gd name="T11" fmla="*/ 0 h 90"/>
                <a:gd name="T12" fmla="*/ 80 w 152"/>
                <a:gd name="T13" fmla="*/ 0 h 90"/>
                <a:gd name="T14" fmla="*/ 80 w 152"/>
                <a:gd name="T15" fmla="*/ 72 h 90"/>
                <a:gd name="T16" fmla="*/ 76 w 152"/>
                <a:gd name="T17" fmla="*/ 70 h 90"/>
                <a:gd name="T18" fmla="*/ 120 w 152"/>
                <a:gd name="T19" fmla="*/ 70 h 90"/>
                <a:gd name="T20" fmla="*/ 122 w 152"/>
                <a:gd name="T21" fmla="*/ 72 h 90"/>
                <a:gd name="T22" fmla="*/ 120 w 152"/>
                <a:gd name="T23" fmla="*/ 74 h 90"/>
                <a:gd name="T24" fmla="*/ 76 w 152"/>
                <a:gd name="T25" fmla="*/ 74 h 90"/>
                <a:gd name="T26" fmla="*/ 74 w 152"/>
                <a:gd name="T27" fmla="*/ 72 h 90"/>
                <a:gd name="T28" fmla="*/ 74 w 152"/>
                <a:gd name="T29" fmla="*/ 0 h 90"/>
                <a:gd name="T30" fmla="*/ 76 w 152"/>
                <a:gd name="T31" fmla="*/ 4 h 90"/>
                <a:gd name="T32" fmla="*/ 4 w 152"/>
                <a:gd name="T33" fmla="*/ 4 h 90"/>
                <a:gd name="T34" fmla="*/ 0 w 152"/>
                <a:gd name="T35" fmla="*/ 0 h 90"/>
                <a:gd name="T36" fmla="*/ 4 w 152"/>
                <a:gd name="T37" fmla="*/ 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" h="90">
                  <a:moveTo>
                    <a:pt x="114" y="54"/>
                  </a:moveTo>
                  <a:lnTo>
                    <a:pt x="152" y="72"/>
                  </a:lnTo>
                  <a:lnTo>
                    <a:pt x="114" y="90"/>
                  </a:lnTo>
                  <a:lnTo>
                    <a:pt x="114" y="54"/>
                  </a:lnTo>
                  <a:close/>
                  <a:moveTo>
                    <a:pt x="4" y="0"/>
                  </a:moveTo>
                  <a:lnTo>
                    <a:pt x="76" y="0"/>
                  </a:lnTo>
                  <a:lnTo>
                    <a:pt x="80" y="0"/>
                  </a:lnTo>
                  <a:lnTo>
                    <a:pt x="80" y="72"/>
                  </a:lnTo>
                  <a:lnTo>
                    <a:pt x="76" y="70"/>
                  </a:lnTo>
                  <a:lnTo>
                    <a:pt x="120" y="70"/>
                  </a:lnTo>
                  <a:lnTo>
                    <a:pt x="122" y="72"/>
                  </a:lnTo>
                  <a:lnTo>
                    <a:pt x="120" y="74"/>
                  </a:lnTo>
                  <a:lnTo>
                    <a:pt x="76" y="74"/>
                  </a:lnTo>
                  <a:lnTo>
                    <a:pt x="74" y="72"/>
                  </a:lnTo>
                  <a:lnTo>
                    <a:pt x="74" y="0"/>
                  </a:lnTo>
                  <a:lnTo>
                    <a:pt x="76" y="4"/>
                  </a:lnTo>
                  <a:lnTo>
                    <a:pt x="4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4" name="Freeform 77"/>
            <p:cNvSpPr>
              <a:spLocks noEditPoints="1"/>
            </p:cNvSpPr>
            <p:nvPr/>
          </p:nvSpPr>
          <p:spPr bwMode="auto">
            <a:xfrm>
              <a:off x="5619750" y="4513684"/>
              <a:ext cx="241300" cy="206375"/>
            </a:xfrm>
            <a:custGeom>
              <a:avLst/>
              <a:gdLst>
                <a:gd name="T0" fmla="*/ 114 w 152"/>
                <a:gd name="T1" fmla="*/ 0 h 130"/>
                <a:gd name="T2" fmla="*/ 152 w 152"/>
                <a:gd name="T3" fmla="*/ 18 h 130"/>
                <a:gd name="T4" fmla="*/ 114 w 152"/>
                <a:gd name="T5" fmla="*/ 36 h 130"/>
                <a:gd name="T6" fmla="*/ 114 w 152"/>
                <a:gd name="T7" fmla="*/ 0 h 130"/>
                <a:gd name="T8" fmla="*/ 4 w 152"/>
                <a:gd name="T9" fmla="*/ 124 h 130"/>
                <a:gd name="T10" fmla="*/ 76 w 152"/>
                <a:gd name="T11" fmla="*/ 124 h 130"/>
                <a:gd name="T12" fmla="*/ 74 w 152"/>
                <a:gd name="T13" fmla="*/ 126 h 130"/>
                <a:gd name="T14" fmla="*/ 74 w 152"/>
                <a:gd name="T15" fmla="*/ 18 h 130"/>
                <a:gd name="T16" fmla="*/ 76 w 152"/>
                <a:gd name="T17" fmla="*/ 16 h 130"/>
                <a:gd name="T18" fmla="*/ 120 w 152"/>
                <a:gd name="T19" fmla="*/ 16 h 130"/>
                <a:gd name="T20" fmla="*/ 122 w 152"/>
                <a:gd name="T21" fmla="*/ 18 h 130"/>
                <a:gd name="T22" fmla="*/ 120 w 152"/>
                <a:gd name="T23" fmla="*/ 20 h 130"/>
                <a:gd name="T24" fmla="*/ 76 w 152"/>
                <a:gd name="T25" fmla="*/ 20 h 130"/>
                <a:gd name="T26" fmla="*/ 80 w 152"/>
                <a:gd name="T27" fmla="*/ 18 h 130"/>
                <a:gd name="T28" fmla="*/ 80 w 152"/>
                <a:gd name="T29" fmla="*/ 126 h 130"/>
                <a:gd name="T30" fmla="*/ 76 w 152"/>
                <a:gd name="T31" fmla="*/ 130 h 130"/>
                <a:gd name="T32" fmla="*/ 4 w 152"/>
                <a:gd name="T33" fmla="*/ 130 h 130"/>
                <a:gd name="T34" fmla="*/ 0 w 152"/>
                <a:gd name="T35" fmla="*/ 126 h 130"/>
                <a:gd name="T36" fmla="*/ 4 w 152"/>
                <a:gd name="T37" fmla="*/ 12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52" h="130">
                  <a:moveTo>
                    <a:pt x="114" y="0"/>
                  </a:moveTo>
                  <a:lnTo>
                    <a:pt x="152" y="18"/>
                  </a:lnTo>
                  <a:lnTo>
                    <a:pt x="114" y="36"/>
                  </a:lnTo>
                  <a:lnTo>
                    <a:pt x="114" y="0"/>
                  </a:lnTo>
                  <a:close/>
                  <a:moveTo>
                    <a:pt x="4" y="124"/>
                  </a:moveTo>
                  <a:lnTo>
                    <a:pt x="76" y="124"/>
                  </a:lnTo>
                  <a:lnTo>
                    <a:pt x="74" y="126"/>
                  </a:lnTo>
                  <a:lnTo>
                    <a:pt x="74" y="18"/>
                  </a:lnTo>
                  <a:lnTo>
                    <a:pt x="76" y="16"/>
                  </a:lnTo>
                  <a:lnTo>
                    <a:pt x="120" y="16"/>
                  </a:lnTo>
                  <a:lnTo>
                    <a:pt x="122" y="18"/>
                  </a:lnTo>
                  <a:lnTo>
                    <a:pt x="120" y="20"/>
                  </a:lnTo>
                  <a:lnTo>
                    <a:pt x="76" y="20"/>
                  </a:lnTo>
                  <a:lnTo>
                    <a:pt x="80" y="18"/>
                  </a:lnTo>
                  <a:lnTo>
                    <a:pt x="80" y="126"/>
                  </a:lnTo>
                  <a:lnTo>
                    <a:pt x="76" y="130"/>
                  </a:lnTo>
                  <a:lnTo>
                    <a:pt x="4" y="130"/>
                  </a:lnTo>
                  <a:lnTo>
                    <a:pt x="0" y="126"/>
                  </a:lnTo>
                  <a:lnTo>
                    <a:pt x="4" y="1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5" name="Freeform 78"/>
            <p:cNvSpPr>
              <a:spLocks noEditPoints="1"/>
            </p:cNvSpPr>
            <p:nvPr/>
          </p:nvSpPr>
          <p:spPr bwMode="auto">
            <a:xfrm>
              <a:off x="6188075" y="4456534"/>
              <a:ext cx="228600" cy="88900"/>
            </a:xfrm>
            <a:custGeom>
              <a:avLst/>
              <a:gdLst>
                <a:gd name="T0" fmla="*/ 108 w 144"/>
                <a:gd name="T1" fmla="*/ 0 h 56"/>
                <a:gd name="T2" fmla="*/ 144 w 144"/>
                <a:gd name="T3" fmla="*/ 20 h 56"/>
                <a:gd name="T4" fmla="*/ 108 w 144"/>
                <a:gd name="T5" fmla="*/ 40 h 56"/>
                <a:gd name="T6" fmla="*/ 108 w 144"/>
                <a:gd name="T7" fmla="*/ 0 h 56"/>
                <a:gd name="T8" fmla="*/ 0 w 144"/>
                <a:gd name="T9" fmla="*/ 52 h 56"/>
                <a:gd name="T10" fmla="*/ 72 w 144"/>
                <a:gd name="T11" fmla="*/ 52 h 56"/>
                <a:gd name="T12" fmla="*/ 72 w 144"/>
                <a:gd name="T13" fmla="*/ 54 h 56"/>
                <a:gd name="T14" fmla="*/ 72 w 144"/>
                <a:gd name="T15" fmla="*/ 20 h 56"/>
                <a:gd name="T16" fmla="*/ 72 w 144"/>
                <a:gd name="T17" fmla="*/ 18 h 56"/>
                <a:gd name="T18" fmla="*/ 114 w 144"/>
                <a:gd name="T19" fmla="*/ 18 h 56"/>
                <a:gd name="T20" fmla="*/ 116 w 144"/>
                <a:gd name="T21" fmla="*/ 20 h 56"/>
                <a:gd name="T22" fmla="*/ 114 w 144"/>
                <a:gd name="T23" fmla="*/ 22 h 56"/>
                <a:gd name="T24" fmla="*/ 72 w 144"/>
                <a:gd name="T25" fmla="*/ 22 h 56"/>
                <a:gd name="T26" fmla="*/ 76 w 144"/>
                <a:gd name="T27" fmla="*/ 20 h 56"/>
                <a:gd name="T28" fmla="*/ 76 w 144"/>
                <a:gd name="T29" fmla="*/ 54 h 56"/>
                <a:gd name="T30" fmla="*/ 72 w 144"/>
                <a:gd name="T31" fmla="*/ 56 h 56"/>
                <a:gd name="T32" fmla="*/ 0 w 144"/>
                <a:gd name="T33" fmla="*/ 56 h 56"/>
                <a:gd name="T34" fmla="*/ 0 w 144"/>
                <a:gd name="T35" fmla="*/ 54 h 56"/>
                <a:gd name="T36" fmla="*/ 0 w 144"/>
                <a:gd name="T37" fmla="*/ 5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" h="56">
                  <a:moveTo>
                    <a:pt x="108" y="0"/>
                  </a:moveTo>
                  <a:lnTo>
                    <a:pt x="144" y="20"/>
                  </a:lnTo>
                  <a:lnTo>
                    <a:pt x="108" y="40"/>
                  </a:lnTo>
                  <a:lnTo>
                    <a:pt x="108" y="0"/>
                  </a:lnTo>
                  <a:close/>
                  <a:moveTo>
                    <a:pt x="0" y="52"/>
                  </a:moveTo>
                  <a:lnTo>
                    <a:pt x="72" y="52"/>
                  </a:lnTo>
                  <a:lnTo>
                    <a:pt x="72" y="54"/>
                  </a:lnTo>
                  <a:lnTo>
                    <a:pt x="72" y="20"/>
                  </a:lnTo>
                  <a:lnTo>
                    <a:pt x="72" y="18"/>
                  </a:lnTo>
                  <a:lnTo>
                    <a:pt x="114" y="18"/>
                  </a:lnTo>
                  <a:lnTo>
                    <a:pt x="116" y="20"/>
                  </a:lnTo>
                  <a:lnTo>
                    <a:pt x="114" y="22"/>
                  </a:lnTo>
                  <a:lnTo>
                    <a:pt x="72" y="22"/>
                  </a:lnTo>
                  <a:lnTo>
                    <a:pt x="76" y="20"/>
                  </a:lnTo>
                  <a:lnTo>
                    <a:pt x="76" y="54"/>
                  </a:lnTo>
                  <a:lnTo>
                    <a:pt x="72" y="56"/>
                  </a:lnTo>
                  <a:lnTo>
                    <a:pt x="0" y="56"/>
                  </a:lnTo>
                  <a:lnTo>
                    <a:pt x="0" y="54"/>
                  </a:lnTo>
                  <a:lnTo>
                    <a:pt x="0" y="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6" name="Freeform 79"/>
            <p:cNvSpPr>
              <a:spLocks noEditPoints="1"/>
            </p:cNvSpPr>
            <p:nvPr/>
          </p:nvSpPr>
          <p:spPr bwMode="auto">
            <a:xfrm>
              <a:off x="6188075" y="2249909"/>
              <a:ext cx="120650" cy="130175"/>
            </a:xfrm>
            <a:custGeom>
              <a:avLst/>
              <a:gdLst>
                <a:gd name="T0" fmla="*/ 76 w 76"/>
                <a:gd name="T1" fmla="*/ 66 h 82"/>
                <a:gd name="T2" fmla="*/ 76 w 76"/>
                <a:gd name="T3" fmla="*/ 78 h 82"/>
                <a:gd name="T4" fmla="*/ 72 w 76"/>
                <a:gd name="T5" fmla="*/ 82 h 82"/>
                <a:gd name="T6" fmla="*/ 72 w 76"/>
                <a:gd name="T7" fmla="*/ 78 h 82"/>
                <a:gd name="T8" fmla="*/ 72 w 76"/>
                <a:gd name="T9" fmla="*/ 66 h 82"/>
                <a:gd name="T10" fmla="*/ 72 w 76"/>
                <a:gd name="T11" fmla="*/ 62 h 82"/>
                <a:gd name="T12" fmla="*/ 76 w 76"/>
                <a:gd name="T13" fmla="*/ 66 h 82"/>
                <a:gd name="T14" fmla="*/ 76 w 76"/>
                <a:gd name="T15" fmla="*/ 32 h 82"/>
                <a:gd name="T16" fmla="*/ 76 w 76"/>
                <a:gd name="T17" fmla="*/ 46 h 82"/>
                <a:gd name="T18" fmla="*/ 72 w 76"/>
                <a:gd name="T19" fmla="*/ 48 h 82"/>
                <a:gd name="T20" fmla="*/ 72 w 76"/>
                <a:gd name="T21" fmla="*/ 46 h 82"/>
                <a:gd name="T22" fmla="*/ 72 w 76"/>
                <a:gd name="T23" fmla="*/ 32 h 82"/>
                <a:gd name="T24" fmla="*/ 72 w 76"/>
                <a:gd name="T25" fmla="*/ 30 h 82"/>
                <a:gd name="T26" fmla="*/ 76 w 76"/>
                <a:gd name="T27" fmla="*/ 32 h 82"/>
                <a:gd name="T28" fmla="*/ 70 w 76"/>
                <a:gd name="T29" fmla="*/ 0 h 82"/>
                <a:gd name="T30" fmla="*/ 72 w 76"/>
                <a:gd name="T31" fmla="*/ 0 h 82"/>
                <a:gd name="T32" fmla="*/ 76 w 76"/>
                <a:gd name="T33" fmla="*/ 2 h 82"/>
                <a:gd name="T34" fmla="*/ 76 w 76"/>
                <a:gd name="T35" fmla="*/ 12 h 82"/>
                <a:gd name="T36" fmla="*/ 72 w 76"/>
                <a:gd name="T37" fmla="*/ 16 h 82"/>
                <a:gd name="T38" fmla="*/ 72 w 76"/>
                <a:gd name="T39" fmla="*/ 12 h 82"/>
                <a:gd name="T40" fmla="*/ 72 w 76"/>
                <a:gd name="T41" fmla="*/ 2 h 82"/>
                <a:gd name="T42" fmla="*/ 72 w 76"/>
                <a:gd name="T43" fmla="*/ 6 h 82"/>
                <a:gd name="T44" fmla="*/ 70 w 76"/>
                <a:gd name="T45" fmla="*/ 6 h 82"/>
                <a:gd name="T46" fmla="*/ 66 w 76"/>
                <a:gd name="T47" fmla="*/ 2 h 82"/>
                <a:gd name="T48" fmla="*/ 70 w 76"/>
                <a:gd name="T49" fmla="*/ 0 h 82"/>
                <a:gd name="T50" fmla="*/ 36 w 76"/>
                <a:gd name="T51" fmla="*/ 0 h 82"/>
                <a:gd name="T52" fmla="*/ 50 w 76"/>
                <a:gd name="T53" fmla="*/ 0 h 82"/>
                <a:gd name="T54" fmla="*/ 52 w 76"/>
                <a:gd name="T55" fmla="*/ 2 h 82"/>
                <a:gd name="T56" fmla="*/ 50 w 76"/>
                <a:gd name="T57" fmla="*/ 6 h 82"/>
                <a:gd name="T58" fmla="*/ 36 w 76"/>
                <a:gd name="T59" fmla="*/ 6 h 82"/>
                <a:gd name="T60" fmla="*/ 34 w 76"/>
                <a:gd name="T61" fmla="*/ 2 h 82"/>
                <a:gd name="T62" fmla="*/ 36 w 76"/>
                <a:gd name="T63" fmla="*/ 0 h 82"/>
                <a:gd name="T64" fmla="*/ 0 w 76"/>
                <a:gd name="T65" fmla="*/ 0 h 82"/>
                <a:gd name="T66" fmla="*/ 16 w 76"/>
                <a:gd name="T67" fmla="*/ 0 h 82"/>
                <a:gd name="T68" fmla="*/ 18 w 76"/>
                <a:gd name="T69" fmla="*/ 2 h 82"/>
                <a:gd name="T70" fmla="*/ 16 w 76"/>
                <a:gd name="T71" fmla="*/ 6 h 82"/>
                <a:gd name="T72" fmla="*/ 0 w 76"/>
                <a:gd name="T73" fmla="*/ 6 h 82"/>
                <a:gd name="T74" fmla="*/ 0 w 76"/>
                <a:gd name="T75" fmla="*/ 2 h 82"/>
                <a:gd name="T76" fmla="*/ 0 w 76"/>
                <a:gd name="T77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6" h="82">
                  <a:moveTo>
                    <a:pt x="76" y="66"/>
                  </a:moveTo>
                  <a:lnTo>
                    <a:pt x="76" y="78"/>
                  </a:lnTo>
                  <a:lnTo>
                    <a:pt x="72" y="82"/>
                  </a:lnTo>
                  <a:lnTo>
                    <a:pt x="72" y="78"/>
                  </a:lnTo>
                  <a:lnTo>
                    <a:pt x="72" y="66"/>
                  </a:lnTo>
                  <a:lnTo>
                    <a:pt x="72" y="62"/>
                  </a:lnTo>
                  <a:lnTo>
                    <a:pt x="76" y="66"/>
                  </a:lnTo>
                  <a:close/>
                  <a:moveTo>
                    <a:pt x="76" y="32"/>
                  </a:moveTo>
                  <a:lnTo>
                    <a:pt x="76" y="46"/>
                  </a:lnTo>
                  <a:lnTo>
                    <a:pt x="72" y="48"/>
                  </a:lnTo>
                  <a:lnTo>
                    <a:pt x="72" y="46"/>
                  </a:lnTo>
                  <a:lnTo>
                    <a:pt x="72" y="32"/>
                  </a:lnTo>
                  <a:lnTo>
                    <a:pt x="72" y="30"/>
                  </a:lnTo>
                  <a:lnTo>
                    <a:pt x="76" y="32"/>
                  </a:lnTo>
                  <a:close/>
                  <a:moveTo>
                    <a:pt x="70" y="0"/>
                  </a:moveTo>
                  <a:lnTo>
                    <a:pt x="72" y="0"/>
                  </a:lnTo>
                  <a:lnTo>
                    <a:pt x="76" y="2"/>
                  </a:lnTo>
                  <a:lnTo>
                    <a:pt x="76" y="12"/>
                  </a:lnTo>
                  <a:lnTo>
                    <a:pt x="72" y="16"/>
                  </a:lnTo>
                  <a:lnTo>
                    <a:pt x="72" y="12"/>
                  </a:lnTo>
                  <a:lnTo>
                    <a:pt x="72" y="2"/>
                  </a:lnTo>
                  <a:lnTo>
                    <a:pt x="72" y="6"/>
                  </a:lnTo>
                  <a:lnTo>
                    <a:pt x="70" y="6"/>
                  </a:lnTo>
                  <a:lnTo>
                    <a:pt x="66" y="2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2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7" name="Freeform 80"/>
            <p:cNvSpPr>
              <a:spLocks noEditPoints="1"/>
            </p:cNvSpPr>
            <p:nvPr/>
          </p:nvSpPr>
          <p:spPr bwMode="auto">
            <a:xfrm>
              <a:off x="6302375" y="2402309"/>
              <a:ext cx="6350" cy="244475"/>
            </a:xfrm>
            <a:custGeom>
              <a:avLst/>
              <a:gdLst>
                <a:gd name="T0" fmla="*/ 4 w 4"/>
                <a:gd name="T1" fmla="*/ 136 h 154"/>
                <a:gd name="T2" fmla="*/ 4 w 4"/>
                <a:gd name="T3" fmla="*/ 150 h 154"/>
                <a:gd name="T4" fmla="*/ 0 w 4"/>
                <a:gd name="T5" fmla="*/ 154 h 154"/>
                <a:gd name="T6" fmla="*/ 0 w 4"/>
                <a:gd name="T7" fmla="*/ 150 h 154"/>
                <a:gd name="T8" fmla="*/ 0 w 4"/>
                <a:gd name="T9" fmla="*/ 136 h 154"/>
                <a:gd name="T10" fmla="*/ 0 w 4"/>
                <a:gd name="T11" fmla="*/ 134 h 154"/>
                <a:gd name="T12" fmla="*/ 4 w 4"/>
                <a:gd name="T13" fmla="*/ 136 h 154"/>
                <a:gd name="T14" fmla="*/ 4 w 4"/>
                <a:gd name="T15" fmla="*/ 104 h 154"/>
                <a:gd name="T16" fmla="*/ 4 w 4"/>
                <a:gd name="T17" fmla="*/ 118 h 154"/>
                <a:gd name="T18" fmla="*/ 0 w 4"/>
                <a:gd name="T19" fmla="*/ 120 h 154"/>
                <a:gd name="T20" fmla="*/ 0 w 4"/>
                <a:gd name="T21" fmla="*/ 118 h 154"/>
                <a:gd name="T22" fmla="*/ 0 w 4"/>
                <a:gd name="T23" fmla="*/ 104 h 154"/>
                <a:gd name="T24" fmla="*/ 0 w 4"/>
                <a:gd name="T25" fmla="*/ 100 h 154"/>
                <a:gd name="T26" fmla="*/ 4 w 4"/>
                <a:gd name="T27" fmla="*/ 104 h 154"/>
                <a:gd name="T28" fmla="*/ 4 w 4"/>
                <a:gd name="T29" fmla="*/ 70 h 154"/>
                <a:gd name="T30" fmla="*/ 4 w 4"/>
                <a:gd name="T31" fmla="*/ 84 h 154"/>
                <a:gd name="T32" fmla="*/ 0 w 4"/>
                <a:gd name="T33" fmla="*/ 88 h 154"/>
                <a:gd name="T34" fmla="*/ 0 w 4"/>
                <a:gd name="T35" fmla="*/ 84 h 154"/>
                <a:gd name="T36" fmla="*/ 0 w 4"/>
                <a:gd name="T37" fmla="*/ 70 h 154"/>
                <a:gd name="T38" fmla="*/ 0 w 4"/>
                <a:gd name="T39" fmla="*/ 68 h 154"/>
                <a:gd name="T40" fmla="*/ 4 w 4"/>
                <a:gd name="T41" fmla="*/ 70 h 154"/>
                <a:gd name="T42" fmla="*/ 4 w 4"/>
                <a:gd name="T43" fmla="*/ 36 h 154"/>
                <a:gd name="T44" fmla="*/ 4 w 4"/>
                <a:gd name="T45" fmla="*/ 52 h 154"/>
                <a:gd name="T46" fmla="*/ 0 w 4"/>
                <a:gd name="T47" fmla="*/ 52 h 154"/>
                <a:gd name="T48" fmla="*/ 0 w 4"/>
                <a:gd name="T49" fmla="*/ 52 h 154"/>
                <a:gd name="T50" fmla="*/ 0 w 4"/>
                <a:gd name="T51" fmla="*/ 36 h 154"/>
                <a:gd name="T52" fmla="*/ 0 w 4"/>
                <a:gd name="T53" fmla="*/ 34 h 154"/>
                <a:gd name="T54" fmla="*/ 4 w 4"/>
                <a:gd name="T55" fmla="*/ 36 h 154"/>
                <a:gd name="T56" fmla="*/ 4 w 4"/>
                <a:gd name="T57" fmla="*/ 2 h 154"/>
                <a:gd name="T58" fmla="*/ 4 w 4"/>
                <a:gd name="T59" fmla="*/ 18 h 154"/>
                <a:gd name="T60" fmla="*/ 0 w 4"/>
                <a:gd name="T61" fmla="*/ 18 h 154"/>
                <a:gd name="T62" fmla="*/ 0 w 4"/>
                <a:gd name="T63" fmla="*/ 18 h 154"/>
                <a:gd name="T64" fmla="*/ 0 w 4"/>
                <a:gd name="T65" fmla="*/ 2 h 154"/>
                <a:gd name="T66" fmla="*/ 0 w 4"/>
                <a:gd name="T67" fmla="*/ 0 h 154"/>
                <a:gd name="T68" fmla="*/ 4 w 4"/>
                <a:gd name="T69" fmla="*/ 2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4">
                  <a:moveTo>
                    <a:pt x="4" y="136"/>
                  </a:moveTo>
                  <a:lnTo>
                    <a:pt x="4" y="150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8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8" name="Freeform 81"/>
            <p:cNvSpPr>
              <a:spLocks noEditPoints="1"/>
            </p:cNvSpPr>
            <p:nvPr/>
          </p:nvSpPr>
          <p:spPr bwMode="auto">
            <a:xfrm>
              <a:off x="6302375" y="2669009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0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0 w 4"/>
                <a:gd name="T11" fmla="*/ 134 h 152"/>
                <a:gd name="T12" fmla="*/ 4 w 4"/>
                <a:gd name="T13" fmla="*/ 136 h 152"/>
                <a:gd name="T14" fmla="*/ 4 w 4"/>
                <a:gd name="T15" fmla="*/ 104 h 152"/>
                <a:gd name="T16" fmla="*/ 4 w 4"/>
                <a:gd name="T17" fmla="*/ 116 h 152"/>
                <a:gd name="T18" fmla="*/ 0 w 4"/>
                <a:gd name="T19" fmla="*/ 120 h 152"/>
                <a:gd name="T20" fmla="*/ 0 w 4"/>
                <a:gd name="T21" fmla="*/ 116 h 152"/>
                <a:gd name="T22" fmla="*/ 0 w 4"/>
                <a:gd name="T23" fmla="*/ 104 h 152"/>
                <a:gd name="T24" fmla="*/ 0 w 4"/>
                <a:gd name="T25" fmla="*/ 100 h 152"/>
                <a:gd name="T26" fmla="*/ 4 w 4"/>
                <a:gd name="T27" fmla="*/ 104 h 152"/>
                <a:gd name="T28" fmla="*/ 4 w 4"/>
                <a:gd name="T29" fmla="*/ 70 h 152"/>
                <a:gd name="T30" fmla="*/ 4 w 4"/>
                <a:gd name="T31" fmla="*/ 84 h 152"/>
                <a:gd name="T32" fmla="*/ 0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0 w 4"/>
                <a:gd name="T39" fmla="*/ 68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0 w 4"/>
                <a:gd name="T47" fmla="*/ 54 h 152"/>
                <a:gd name="T48" fmla="*/ 0 w 4"/>
                <a:gd name="T49" fmla="*/ 50 h 152"/>
                <a:gd name="T50" fmla="*/ 0 w 4"/>
                <a:gd name="T51" fmla="*/ 36 h 152"/>
                <a:gd name="T52" fmla="*/ 0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8 h 152"/>
                <a:gd name="T60" fmla="*/ 0 w 4"/>
                <a:gd name="T61" fmla="*/ 18 h 152"/>
                <a:gd name="T62" fmla="*/ 0 w 4"/>
                <a:gd name="T63" fmla="*/ 18 h 152"/>
                <a:gd name="T64" fmla="*/ 0 w 4"/>
                <a:gd name="T65" fmla="*/ 2 h 152"/>
                <a:gd name="T66" fmla="*/ 0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16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9" name="Freeform 82"/>
            <p:cNvSpPr>
              <a:spLocks noEditPoints="1"/>
            </p:cNvSpPr>
            <p:nvPr/>
          </p:nvSpPr>
          <p:spPr bwMode="auto">
            <a:xfrm>
              <a:off x="6302375" y="2935709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2 h 152"/>
                <a:gd name="T4" fmla="*/ 0 w 4"/>
                <a:gd name="T5" fmla="*/ 152 h 152"/>
                <a:gd name="T6" fmla="*/ 0 w 4"/>
                <a:gd name="T7" fmla="*/ 152 h 152"/>
                <a:gd name="T8" fmla="*/ 0 w 4"/>
                <a:gd name="T9" fmla="*/ 136 h 152"/>
                <a:gd name="T10" fmla="*/ 0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0 w 4"/>
                <a:gd name="T19" fmla="*/ 120 h 152"/>
                <a:gd name="T20" fmla="*/ 0 w 4"/>
                <a:gd name="T21" fmla="*/ 116 h 152"/>
                <a:gd name="T22" fmla="*/ 0 w 4"/>
                <a:gd name="T23" fmla="*/ 102 h 152"/>
                <a:gd name="T24" fmla="*/ 0 w 4"/>
                <a:gd name="T25" fmla="*/ 100 h 152"/>
                <a:gd name="T26" fmla="*/ 4 w 4"/>
                <a:gd name="T27" fmla="*/ 102 h 152"/>
                <a:gd name="T28" fmla="*/ 4 w 4"/>
                <a:gd name="T29" fmla="*/ 70 h 152"/>
                <a:gd name="T30" fmla="*/ 4 w 4"/>
                <a:gd name="T31" fmla="*/ 84 h 152"/>
                <a:gd name="T32" fmla="*/ 0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0 w 4"/>
                <a:gd name="T39" fmla="*/ 66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0 w 4"/>
                <a:gd name="T47" fmla="*/ 54 h 152"/>
                <a:gd name="T48" fmla="*/ 0 w 4"/>
                <a:gd name="T49" fmla="*/ 50 h 152"/>
                <a:gd name="T50" fmla="*/ 0 w 4"/>
                <a:gd name="T51" fmla="*/ 36 h 152"/>
                <a:gd name="T52" fmla="*/ 0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8 h 152"/>
                <a:gd name="T60" fmla="*/ 0 w 4"/>
                <a:gd name="T61" fmla="*/ 18 h 152"/>
                <a:gd name="T62" fmla="*/ 0 w 4"/>
                <a:gd name="T63" fmla="*/ 18 h 152"/>
                <a:gd name="T64" fmla="*/ 0 w 4"/>
                <a:gd name="T65" fmla="*/ 2 h 152"/>
                <a:gd name="T66" fmla="*/ 0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0" name="Freeform 83"/>
            <p:cNvSpPr>
              <a:spLocks noEditPoints="1"/>
            </p:cNvSpPr>
            <p:nvPr/>
          </p:nvSpPr>
          <p:spPr bwMode="auto">
            <a:xfrm>
              <a:off x="6302375" y="3202409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2 h 152"/>
                <a:gd name="T4" fmla="*/ 0 w 4"/>
                <a:gd name="T5" fmla="*/ 152 h 152"/>
                <a:gd name="T6" fmla="*/ 0 w 4"/>
                <a:gd name="T7" fmla="*/ 152 h 152"/>
                <a:gd name="T8" fmla="*/ 0 w 4"/>
                <a:gd name="T9" fmla="*/ 136 h 152"/>
                <a:gd name="T10" fmla="*/ 0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0 w 4"/>
                <a:gd name="T19" fmla="*/ 120 h 152"/>
                <a:gd name="T20" fmla="*/ 0 w 4"/>
                <a:gd name="T21" fmla="*/ 116 h 152"/>
                <a:gd name="T22" fmla="*/ 0 w 4"/>
                <a:gd name="T23" fmla="*/ 102 h 152"/>
                <a:gd name="T24" fmla="*/ 0 w 4"/>
                <a:gd name="T25" fmla="*/ 100 h 152"/>
                <a:gd name="T26" fmla="*/ 4 w 4"/>
                <a:gd name="T27" fmla="*/ 102 h 152"/>
                <a:gd name="T28" fmla="*/ 4 w 4"/>
                <a:gd name="T29" fmla="*/ 70 h 152"/>
                <a:gd name="T30" fmla="*/ 4 w 4"/>
                <a:gd name="T31" fmla="*/ 84 h 152"/>
                <a:gd name="T32" fmla="*/ 0 w 4"/>
                <a:gd name="T33" fmla="*/ 86 h 152"/>
                <a:gd name="T34" fmla="*/ 0 w 4"/>
                <a:gd name="T35" fmla="*/ 84 h 152"/>
                <a:gd name="T36" fmla="*/ 0 w 4"/>
                <a:gd name="T37" fmla="*/ 70 h 152"/>
                <a:gd name="T38" fmla="*/ 0 w 4"/>
                <a:gd name="T39" fmla="*/ 66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0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0 w 4"/>
                <a:gd name="T53" fmla="*/ 34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6 h 152"/>
                <a:gd name="T60" fmla="*/ 0 w 4"/>
                <a:gd name="T61" fmla="*/ 18 h 152"/>
                <a:gd name="T62" fmla="*/ 0 w 4"/>
                <a:gd name="T63" fmla="*/ 16 h 152"/>
                <a:gd name="T64" fmla="*/ 0 w 4"/>
                <a:gd name="T65" fmla="*/ 2 h 152"/>
                <a:gd name="T66" fmla="*/ 0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2"/>
                  </a:lnTo>
                  <a:lnTo>
                    <a:pt x="0" y="152"/>
                  </a:lnTo>
                  <a:lnTo>
                    <a:pt x="0" y="152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1" name="Freeform 84"/>
            <p:cNvSpPr>
              <a:spLocks noEditPoints="1"/>
            </p:cNvSpPr>
            <p:nvPr/>
          </p:nvSpPr>
          <p:spPr bwMode="auto">
            <a:xfrm>
              <a:off x="6302375" y="3469109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0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0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6 h 152"/>
                <a:gd name="T18" fmla="*/ 0 w 4"/>
                <a:gd name="T19" fmla="*/ 118 h 152"/>
                <a:gd name="T20" fmla="*/ 0 w 4"/>
                <a:gd name="T21" fmla="*/ 116 h 152"/>
                <a:gd name="T22" fmla="*/ 0 w 4"/>
                <a:gd name="T23" fmla="*/ 102 h 152"/>
                <a:gd name="T24" fmla="*/ 0 w 4"/>
                <a:gd name="T25" fmla="*/ 100 h 152"/>
                <a:gd name="T26" fmla="*/ 4 w 4"/>
                <a:gd name="T27" fmla="*/ 102 h 152"/>
                <a:gd name="T28" fmla="*/ 4 w 4"/>
                <a:gd name="T29" fmla="*/ 70 h 152"/>
                <a:gd name="T30" fmla="*/ 4 w 4"/>
                <a:gd name="T31" fmla="*/ 82 h 152"/>
                <a:gd name="T32" fmla="*/ 0 w 4"/>
                <a:gd name="T33" fmla="*/ 86 h 152"/>
                <a:gd name="T34" fmla="*/ 0 w 4"/>
                <a:gd name="T35" fmla="*/ 82 h 152"/>
                <a:gd name="T36" fmla="*/ 0 w 4"/>
                <a:gd name="T37" fmla="*/ 70 h 152"/>
                <a:gd name="T38" fmla="*/ 0 w 4"/>
                <a:gd name="T39" fmla="*/ 66 h 152"/>
                <a:gd name="T40" fmla="*/ 4 w 4"/>
                <a:gd name="T41" fmla="*/ 70 h 152"/>
                <a:gd name="T42" fmla="*/ 4 w 4"/>
                <a:gd name="T43" fmla="*/ 36 h 152"/>
                <a:gd name="T44" fmla="*/ 4 w 4"/>
                <a:gd name="T45" fmla="*/ 50 h 152"/>
                <a:gd name="T46" fmla="*/ 0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0 w 4"/>
                <a:gd name="T53" fmla="*/ 32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6 h 152"/>
                <a:gd name="T60" fmla="*/ 0 w 4"/>
                <a:gd name="T61" fmla="*/ 20 h 152"/>
                <a:gd name="T62" fmla="*/ 0 w 4"/>
                <a:gd name="T63" fmla="*/ 16 h 152"/>
                <a:gd name="T64" fmla="*/ 0 w 4"/>
                <a:gd name="T65" fmla="*/ 2 h 152"/>
                <a:gd name="T66" fmla="*/ 0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2"/>
                  </a:lnTo>
                  <a:lnTo>
                    <a:pt x="0" y="86"/>
                  </a:lnTo>
                  <a:lnTo>
                    <a:pt x="0" y="82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2" name="Freeform 85"/>
            <p:cNvSpPr>
              <a:spLocks noEditPoints="1"/>
            </p:cNvSpPr>
            <p:nvPr/>
          </p:nvSpPr>
          <p:spPr bwMode="auto">
            <a:xfrm>
              <a:off x="6302375" y="3735809"/>
              <a:ext cx="6350" cy="241300"/>
            </a:xfrm>
            <a:custGeom>
              <a:avLst/>
              <a:gdLst>
                <a:gd name="T0" fmla="*/ 4 w 4"/>
                <a:gd name="T1" fmla="*/ 136 h 152"/>
                <a:gd name="T2" fmla="*/ 4 w 4"/>
                <a:gd name="T3" fmla="*/ 150 h 152"/>
                <a:gd name="T4" fmla="*/ 0 w 4"/>
                <a:gd name="T5" fmla="*/ 152 h 152"/>
                <a:gd name="T6" fmla="*/ 0 w 4"/>
                <a:gd name="T7" fmla="*/ 150 h 152"/>
                <a:gd name="T8" fmla="*/ 0 w 4"/>
                <a:gd name="T9" fmla="*/ 136 h 152"/>
                <a:gd name="T10" fmla="*/ 0 w 4"/>
                <a:gd name="T11" fmla="*/ 134 h 152"/>
                <a:gd name="T12" fmla="*/ 4 w 4"/>
                <a:gd name="T13" fmla="*/ 136 h 152"/>
                <a:gd name="T14" fmla="*/ 4 w 4"/>
                <a:gd name="T15" fmla="*/ 102 h 152"/>
                <a:gd name="T16" fmla="*/ 4 w 4"/>
                <a:gd name="T17" fmla="*/ 118 h 152"/>
                <a:gd name="T18" fmla="*/ 0 w 4"/>
                <a:gd name="T19" fmla="*/ 118 h 152"/>
                <a:gd name="T20" fmla="*/ 0 w 4"/>
                <a:gd name="T21" fmla="*/ 118 h 152"/>
                <a:gd name="T22" fmla="*/ 0 w 4"/>
                <a:gd name="T23" fmla="*/ 102 h 152"/>
                <a:gd name="T24" fmla="*/ 0 w 4"/>
                <a:gd name="T25" fmla="*/ 100 h 152"/>
                <a:gd name="T26" fmla="*/ 4 w 4"/>
                <a:gd name="T27" fmla="*/ 102 h 152"/>
                <a:gd name="T28" fmla="*/ 4 w 4"/>
                <a:gd name="T29" fmla="*/ 68 h 152"/>
                <a:gd name="T30" fmla="*/ 4 w 4"/>
                <a:gd name="T31" fmla="*/ 82 h 152"/>
                <a:gd name="T32" fmla="*/ 0 w 4"/>
                <a:gd name="T33" fmla="*/ 86 h 152"/>
                <a:gd name="T34" fmla="*/ 0 w 4"/>
                <a:gd name="T35" fmla="*/ 82 h 152"/>
                <a:gd name="T36" fmla="*/ 0 w 4"/>
                <a:gd name="T37" fmla="*/ 68 h 152"/>
                <a:gd name="T38" fmla="*/ 0 w 4"/>
                <a:gd name="T39" fmla="*/ 66 h 152"/>
                <a:gd name="T40" fmla="*/ 4 w 4"/>
                <a:gd name="T41" fmla="*/ 68 h 152"/>
                <a:gd name="T42" fmla="*/ 4 w 4"/>
                <a:gd name="T43" fmla="*/ 36 h 152"/>
                <a:gd name="T44" fmla="*/ 4 w 4"/>
                <a:gd name="T45" fmla="*/ 50 h 152"/>
                <a:gd name="T46" fmla="*/ 0 w 4"/>
                <a:gd name="T47" fmla="*/ 52 h 152"/>
                <a:gd name="T48" fmla="*/ 0 w 4"/>
                <a:gd name="T49" fmla="*/ 50 h 152"/>
                <a:gd name="T50" fmla="*/ 0 w 4"/>
                <a:gd name="T51" fmla="*/ 36 h 152"/>
                <a:gd name="T52" fmla="*/ 0 w 4"/>
                <a:gd name="T53" fmla="*/ 32 h 152"/>
                <a:gd name="T54" fmla="*/ 4 w 4"/>
                <a:gd name="T55" fmla="*/ 36 h 152"/>
                <a:gd name="T56" fmla="*/ 4 w 4"/>
                <a:gd name="T57" fmla="*/ 2 h 152"/>
                <a:gd name="T58" fmla="*/ 4 w 4"/>
                <a:gd name="T59" fmla="*/ 16 h 152"/>
                <a:gd name="T60" fmla="*/ 0 w 4"/>
                <a:gd name="T61" fmla="*/ 18 h 152"/>
                <a:gd name="T62" fmla="*/ 0 w 4"/>
                <a:gd name="T63" fmla="*/ 16 h 152"/>
                <a:gd name="T64" fmla="*/ 0 w 4"/>
                <a:gd name="T65" fmla="*/ 2 h 152"/>
                <a:gd name="T66" fmla="*/ 0 w 4"/>
                <a:gd name="T67" fmla="*/ 0 h 152"/>
                <a:gd name="T68" fmla="*/ 4 w 4"/>
                <a:gd name="T69" fmla="*/ 2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" h="152">
                  <a:moveTo>
                    <a:pt x="4" y="136"/>
                  </a:moveTo>
                  <a:lnTo>
                    <a:pt x="4" y="150"/>
                  </a:lnTo>
                  <a:lnTo>
                    <a:pt x="0" y="152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8"/>
                  </a:lnTo>
                  <a:lnTo>
                    <a:pt x="0" y="118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0" y="86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3" name="Freeform 86"/>
            <p:cNvSpPr>
              <a:spLocks noEditPoints="1"/>
            </p:cNvSpPr>
            <p:nvPr/>
          </p:nvSpPr>
          <p:spPr bwMode="auto">
            <a:xfrm>
              <a:off x="6302375" y="4002509"/>
              <a:ext cx="114300" cy="517525"/>
            </a:xfrm>
            <a:custGeom>
              <a:avLst/>
              <a:gdLst>
                <a:gd name="T0" fmla="*/ 72 w 72"/>
                <a:gd name="T1" fmla="*/ 306 h 326"/>
                <a:gd name="T2" fmla="*/ 36 w 72"/>
                <a:gd name="T3" fmla="*/ 286 h 326"/>
                <a:gd name="T4" fmla="*/ 42 w 72"/>
                <a:gd name="T5" fmla="*/ 304 h 326"/>
                <a:gd name="T6" fmla="*/ 42 w 72"/>
                <a:gd name="T7" fmla="*/ 308 h 326"/>
                <a:gd name="T8" fmla="*/ 30 w 72"/>
                <a:gd name="T9" fmla="*/ 306 h 326"/>
                <a:gd name="T10" fmla="*/ 4 w 72"/>
                <a:gd name="T11" fmla="*/ 304 h 326"/>
                <a:gd name="T12" fmla="*/ 0 w 72"/>
                <a:gd name="T13" fmla="*/ 304 h 326"/>
                <a:gd name="T14" fmla="*/ 16 w 72"/>
                <a:gd name="T15" fmla="*/ 306 h 326"/>
                <a:gd name="T16" fmla="*/ 0 w 72"/>
                <a:gd name="T17" fmla="*/ 308 h 326"/>
                <a:gd name="T18" fmla="*/ 0 w 72"/>
                <a:gd name="T19" fmla="*/ 304 h 326"/>
                <a:gd name="T20" fmla="*/ 4 w 72"/>
                <a:gd name="T21" fmla="*/ 304 h 326"/>
                <a:gd name="T22" fmla="*/ 4 w 72"/>
                <a:gd name="T23" fmla="*/ 284 h 326"/>
                <a:gd name="T24" fmla="*/ 0 w 72"/>
                <a:gd name="T25" fmla="*/ 284 h 326"/>
                <a:gd name="T26" fmla="*/ 0 w 72"/>
                <a:gd name="T27" fmla="*/ 268 h 326"/>
                <a:gd name="T28" fmla="*/ 4 w 72"/>
                <a:gd name="T29" fmla="*/ 236 h 326"/>
                <a:gd name="T30" fmla="*/ 0 w 72"/>
                <a:gd name="T31" fmla="*/ 252 h 326"/>
                <a:gd name="T32" fmla="*/ 0 w 72"/>
                <a:gd name="T33" fmla="*/ 236 h 326"/>
                <a:gd name="T34" fmla="*/ 4 w 72"/>
                <a:gd name="T35" fmla="*/ 236 h 326"/>
                <a:gd name="T36" fmla="*/ 4 w 72"/>
                <a:gd name="T37" fmla="*/ 216 h 326"/>
                <a:gd name="T38" fmla="*/ 0 w 72"/>
                <a:gd name="T39" fmla="*/ 216 h 326"/>
                <a:gd name="T40" fmla="*/ 0 w 72"/>
                <a:gd name="T41" fmla="*/ 200 h 326"/>
                <a:gd name="T42" fmla="*/ 4 w 72"/>
                <a:gd name="T43" fmla="*/ 170 h 326"/>
                <a:gd name="T44" fmla="*/ 0 w 72"/>
                <a:gd name="T45" fmla="*/ 186 h 326"/>
                <a:gd name="T46" fmla="*/ 0 w 72"/>
                <a:gd name="T47" fmla="*/ 170 h 326"/>
                <a:gd name="T48" fmla="*/ 4 w 72"/>
                <a:gd name="T49" fmla="*/ 170 h 326"/>
                <a:gd name="T50" fmla="*/ 4 w 72"/>
                <a:gd name="T51" fmla="*/ 150 h 326"/>
                <a:gd name="T52" fmla="*/ 0 w 72"/>
                <a:gd name="T53" fmla="*/ 150 h 326"/>
                <a:gd name="T54" fmla="*/ 0 w 72"/>
                <a:gd name="T55" fmla="*/ 134 h 326"/>
                <a:gd name="T56" fmla="*/ 4 w 72"/>
                <a:gd name="T57" fmla="*/ 102 h 326"/>
                <a:gd name="T58" fmla="*/ 0 w 72"/>
                <a:gd name="T59" fmla="*/ 118 h 326"/>
                <a:gd name="T60" fmla="*/ 0 w 72"/>
                <a:gd name="T61" fmla="*/ 102 h 326"/>
                <a:gd name="T62" fmla="*/ 4 w 72"/>
                <a:gd name="T63" fmla="*/ 102 h 326"/>
                <a:gd name="T64" fmla="*/ 4 w 72"/>
                <a:gd name="T65" fmla="*/ 82 h 326"/>
                <a:gd name="T66" fmla="*/ 0 w 72"/>
                <a:gd name="T67" fmla="*/ 82 h 326"/>
                <a:gd name="T68" fmla="*/ 0 w 72"/>
                <a:gd name="T69" fmla="*/ 66 h 326"/>
                <a:gd name="T70" fmla="*/ 4 w 72"/>
                <a:gd name="T71" fmla="*/ 36 h 326"/>
                <a:gd name="T72" fmla="*/ 0 w 72"/>
                <a:gd name="T73" fmla="*/ 52 h 326"/>
                <a:gd name="T74" fmla="*/ 0 w 72"/>
                <a:gd name="T75" fmla="*/ 36 h 326"/>
                <a:gd name="T76" fmla="*/ 4 w 72"/>
                <a:gd name="T77" fmla="*/ 36 h 326"/>
                <a:gd name="T78" fmla="*/ 4 w 72"/>
                <a:gd name="T79" fmla="*/ 16 h 326"/>
                <a:gd name="T80" fmla="*/ 0 w 72"/>
                <a:gd name="T81" fmla="*/ 16 h 326"/>
                <a:gd name="T82" fmla="*/ 0 w 72"/>
                <a:gd name="T83" fmla="*/ 0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2" h="326">
                  <a:moveTo>
                    <a:pt x="36" y="286"/>
                  </a:moveTo>
                  <a:lnTo>
                    <a:pt x="72" y="306"/>
                  </a:lnTo>
                  <a:lnTo>
                    <a:pt x="36" y="326"/>
                  </a:lnTo>
                  <a:lnTo>
                    <a:pt x="36" y="286"/>
                  </a:lnTo>
                  <a:close/>
                  <a:moveTo>
                    <a:pt x="32" y="304"/>
                  </a:moveTo>
                  <a:lnTo>
                    <a:pt x="42" y="304"/>
                  </a:lnTo>
                  <a:lnTo>
                    <a:pt x="44" y="306"/>
                  </a:lnTo>
                  <a:lnTo>
                    <a:pt x="42" y="308"/>
                  </a:lnTo>
                  <a:lnTo>
                    <a:pt x="32" y="308"/>
                  </a:lnTo>
                  <a:lnTo>
                    <a:pt x="30" y="306"/>
                  </a:lnTo>
                  <a:lnTo>
                    <a:pt x="32" y="304"/>
                  </a:lnTo>
                  <a:close/>
                  <a:moveTo>
                    <a:pt x="4" y="304"/>
                  </a:moveTo>
                  <a:lnTo>
                    <a:pt x="4" y="306"/>
                  </a:lnTo>
                  <a:lnTo>
                    <a:pt x="0" y="304"/>
                  </a:lnTo>
                  <a:lnTo>
                    <a:pt x="12" y="304"/>
                  </a:lnTo>
                  <a:lnTo>
                    <a:pt x="16" y="306"/>
                  </a:lnTo>
                  <a:lnTo>
                    <a:pt x="12" y="308"/>
                  </a:lnTo>
                  <a:lnTo>
                    <a:pt x="0" y="308"/>
                  </a:lnTo>
                  <a:lnTo>
                    <a:pt x="0" y="306"/>
                  </a:lnTo>
                  <a:lnTo>
                    <a:pt x="0" y="304"/>
                  </a:lnTo>
                  <a:lnTo>
                    <a:pt x="0" y="302"/>
                  </a:lnTo>
                  <a:lnTo>
                    <a:pt x="4" y="304"/>
                  </a:lnTo>
                  <a:close/>
                  <a:moveTo>
                    <a:pt x="4" y="268"/>
                  </a:moveTo>
                  <a:lnTo>
                    <a:pt x="4" y="284"/>
                  </a:lnTo>
                  <a:lnTo>
                    <a:pt x="0" y="286"/>
                  </a:lnTo>
                  <a:lnTo>
                    <a:pt x="0" y="284"/>
                  </a:lnTo>
                  <a:lnTo>
                    <a:pt x="0" y="268"/>
                  </a:lnTo>
                  <a:lnTo>
                    <a:pt x="0" y="268"/>
                  </a:lnTo>
                  <a:lnTo>
                    <a:pt x="4" y="268"/>
                  </a:lnTo>
                  <a:close/>
                  <a:moveTo>
                    <a:pt x="4" y="236"/>
                  </a:moveTo>
                  <a:lnTo>
                    <a:pt x="4" y="250"/>
                  </a:lnTo>
                  <a:lnTo>
                    <a:pt x="0" y="252"/>
                  </a:lnTo>
                  <a:lnTo>
                    <a:pt x="0" y="250"/>
                  </a:lnTo>
                  <a:lnTo>
                    <a:pt x="0" y="236"/>
                  </a:lnTo>
                  <a:lnTo>
                    <a:pt x="0" y="234"/>
                  </a:lnTo>
                  <a:lnTo>
                    <a:pt x="4" y="236"/>
                  </a:lnTo>
                  <a:close/>
                  <a:moveTo>
                    <a:pt x="4" y="202"/>
                  </a:moveTo>
                  <a:lnTo>
                    <a:pt x="4" y="216"/>
                  </a:lnTo>
                  <a:lnTo>
                    <a:pt x="0" y="220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200"/>
                  </a:lnTo>
                  <a:lnTo>
                    <a:pt x="4" y="202"/>
                  </a:lnTo>
                  <a:close/>
                  <a:moveTo>
                    <a:pt x="4" y="170"/>
                  </a:moveTo>
                  <a:lnTo>
                    <a:pt x="4" y="184"/>
                  </a:lnTo>
                  <a:lnTo>
                    <a:pt x="0" y="186"/>
                  </a:lnTo>
                  <a:lnTo>
                    <a:pt x="0" y="184"/>
                  </a:lnTo>
                  <a:lnTo>
                    <a:pt x="0" y="170"/>
                  </a:lnTo>
                  <a:lnTo>
                    <a:pt x="0" y="166"/>
                  </a:lnTo>
                  <a:lnTo>
                    <a:pt x="4" y="170"/>
                  </a:lnTo>
                  <a:close/>
                  <a:moveTo>
                    <a:pt x="4" y="136"/>
                  </a:moveTo>
                  <a:lnTo>
                    <a:pt x="4" y="150"/>
                  </a:lnTo>
                  <a:lnTo>
                    <a:pt x="0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0" y="134"/>
                  </a:lnTo>
                  <a:lnTo>
                    <a:pt x="4" y="136"/>
                  </a:lnTo>
                  <a:close/>
                  <a:moveTo>
                    <a:pt x="4" y="102"/>
                  </a:moveTo>
                  <a:lnTo>
                    <a:pt x="4" y="116"/>
                  </a:lnTo>
                  <a:lnTo>
                    <a:pt x="0" y="118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2"/>
                  </a:lnTo>
                  <a:lnTo>
                    <a:pt x="0" y="84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48"/>
                  </a:lnTo>
                  <a:lnTo>
                    <a:pt x="0" y="52"/>
                  </a:lnTo>
                  <a:lnTo>
                    <a:pt x="0" y="48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4" name="Freeform 87"/>
            <p:cNvSpPr>
              <a:spLocks noEditPoints="1"/>
            </p:cNvSpPr>
            <p:nvPr/>
          </p:nvSpPr>
          <p:spPr bwMode="auto">
            <a:xfrm>
              <a:off x="6188075" y="2992859"/>
              <a:ext cx="120650" cy="73025"/>
            </a:xfrm>
            <a:custGeom>
              <a:avLst/>
              <a:gdLst>
                <a:gd name="T0" fmla="*/ 76 w 76"/>
                <a:gd name="T1" fmla="*/ 30 h 46"/>
                <a:gd name="T2" fmla="*/ 76 w 76"/>
                <a:gd name="T3" fmla="*/ 44 h 46"/>
                <a:gd name="T4" fmla="*/ 72 w 76"/>
                <a:gd name="T5" fmla="*/ 46 h 46"/>
                <a:gd name="T6" fmla="*/ 72 w 76"/>
                <a:gd name="T7" fmla="*/ 44 h 46"/>
                <a:gd name="T8" fmla="*/ 72 w 76"/>
                <a:gd name="T9" fmla="*/ 30 h 46"/>
                <a:gd name="T10" fmla="*/ 72 w 76"/>
                <a:gd name="T11" fmla="*/ 28 h 46"/>
                <a:gd name="T12" fmla="*/ 76 w 76"/>
                <a:gd name="T13" fmla="*/ 30 h 46"/>
                <a:gd name="T14" fmla="*/ 70 w 76"/>
                <a:gd name="T15" fmla="*/ 0 h 46"/>
                <a:gd name="T16" fmla="*/ 72 w 76"/>
                <a:gd name="T17" fmla="*/ 0 h 46"/>
                <a:gd name="T18" fmla="*/ 76 w 76"/>
                <a:gd name="T19" fmla="*/ 0 h 46"/>
                <a:gd name="T20" fmla="*/ 76 w 76"/>
                <a:gd name="T21" fmla="*/ 10 h 46"/>
                <a:gd name="T22" fmla="*/ 72 w 76"/>
                <a:gd name="T23" fmla="*/ 14 h 46"/>
                <a:gd name="T24" fmla="*/ 72 w 76"/>
                <a:gd name="T25" fmla="*/ 10 h 46"/>
                <a:gd name="T26" fmla="*/ 72 w 76"/>
                <a:gd name="T27" fmla="*/ 0 h 46"/>
                <a:gd name="T28" fmla="*/ 72 w 76"/>
                <a:gd name="T29" fmla="*/ 4 h 46"/>
                <a:gd name="T30" fmla="*/ 70 w 76"/>
                <a:gd name="T31" fmla="*/ 4 h 46"/>
                <a:gd name="T32" fmla="*/ 66 w 76"/>
                <a:gd name="T33" fmla="*/ 0 h 46"/>
                <a:gd name="T34" fmla="*/ 70 w 76"/>
                <a:gd name="T35" fmla="*/ 0 h 46"/>
                <a:gd name="T36" fmla="*/ 36 w 76"/>
                <a:gd name="T37" fmla="*/ 0 h 46"/>
                <a:gd name="T38" fmla="*/ 50 w 76"/>
                <a:gd name="T39" fmla="*/ 0 h 46"/>
                <a:gd name="T40" fmla="*/ 52 w 76"/>
                <a:gd name="T41" fmla="*/ 0 h 46"/>
                <a:gd name="T42" fmla="*/ 50 w 76"/>
                <a:gd name="T43" fmla="*/ 4 h 46"/>
                <a:gd name="T44" fmla="*/ 36 w 76"/>
                <a:gd name="T45" fmla="*/ 4 h 46"/>
                <a:gd name="T46" fmla="*/ 34 w 76"/>
                <a:gd name="T47" fmla="*/ 0 h 46"/>
                <a:gd name="T48" fmla="*/ 36 w 76"/>
                <a:gd name="T49" fmla="*/ 0 h 46"/>
                <a:gd name="T50" fmla="*/ 0 w 76"/>
                <a:gd name="T51" fmla="*/ 0 h 46"/>
                <a:gd name="T52" fmla="*/ 16 w 76"/>
                <a:gd name="T53" fmla="*/ 0 h 46"/>
                <a:gd name="T54" fmla="*/ 18 w 76"/>
                <a:gd name="T55" fmla="*/ 0 h 46"/>
                <a:gd name="T56" fmla="*/ 16 w 76"/>
                <a:gd name="T57" fmla="*/ 4 h 46"/>
                <a:gd name="T58" fmla="*/ 0 w 76"/>
                <a:gd name="T59" fmla="*/ 4 h 46"/>
                <a:gd name="T60" fmla="*/ 0 w 76"/>
                <a:gd name="T61" fmla="*/ 0 h 46"/>
                <a:gd name="T62" fmla="*/ 0 w 76"/>
                <a:gd name="T6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6" h="46">
                  <a:moveTo>
                    <a:pt x="76" y="30"/>
                  </a:moveTo>
                  <a:lnTo>
                    <a:pt x="76" y="44"/>
                  </a:lnTo>
                  <a:lnTo>
                    <a:pt x="72" y="46"/>
                  </a:lnTo>
                  <a:lnTo>
                    <a:pt x="72" y="44"/>
                  </a:lnTo>
                  <a:lnTo>
                    <a:pt x="72" y="30"/>
                  </a:lnTo>
                  <a:lnTo>
                    <a:pt x="72" y="28"/>
                  </a:lnTo>
                  <a:lnTo>
                    <a:pt x="76" y="30"/>
                  </a:lnTo>
                  <a:close/>
                  <a:moveTo>
                    <a:pt x="70" y="0"/>
                  </a:moveTo>
                  <a:lnTo>
                    <a:pt x="72" y="0"/>
                  </a:lnTo>
                  <a:lnTo>
                    <a:pt x="76" y="0"/>
                  </a:lnTo>
                  <a:lnTo>
                    <a:pt x="76" y="10"/>
                  </a:lnTo>
                  <a:lnTo>
                    <a:pt x="72" y="14"/>
                  </a:lnTo>
                  <a:lnTo>
                    <a:pt x="72" y="10"/>
                  </a:lnTo>
                  <a:lnTo>
                    <a:pt x="72" y="0"/>
                  </a:lnTo>
                  <a:lnTo>
                    <a:pt x="72" y="4"/>
                  </a:lnTo>
                  <a:lnTo>
                    <a:pt x="70" y="4"/>
                  </a:lnTo>
                  <a:lnTo>
                    <a:pt x="66" y="0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0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4" y="0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0"/>
                  </a:lnTo>
                  <a:lnTo>
                    <a:pt x="16" y="4"/>
                  </a:lnTo>
                  <a:lnTo>
                    <a:pt x="0" y="4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5" name="Freeform 88"/>
            <p:cNvSpPr>
              <a:spLocks noEditPoints="1"/>
            </p:cNvSpPr>
            <p:nvPr/>
          </p:nvSpPr>
          <p:spPr bwMode="auto">
            <a:xfrm>
              <a:off x="6302375" y="3091284"/>
              <a:ext cx="6350" cy="190500"/>
            </a:xfrm>
            <a:custGeom>
              <a:avLst/>
              <a:gdLst>
                <a:gd name="T0" fmla="*/ 4 w 4"/>
                <a:gd name="T1" fmla="*/ 102 h 120"/>
                <a:gd name="T2" fmla="*/ 4 w 4"/>
                <a:gd name="T3" fmla="*/ 116 h 120"/>
                <a:gd name="T4" fmla="*/ 0 w 4"/>
                <a:gd name="T5" fmla="*/ 120 h 120"/>
                <a:gd name="T6" fmla="*/ 0 w 4"/>
                <a:gd name="T7" fmla="*/ 116 h 120"/>
                <a:gd name="T8" fmla="*/ 0 w 4"/>
                <a:gd name="T9" fmla="*/ 102 h 120"/>
                <a:gd name="T10" fmla="*/ 0 w 4"/>
                <a:gd name="T11" fmla="*/ 100 h 120"/>
                <a:gd name="T12" fmla="*/ 4 w 4"/>
                <a:gd name="T13" fmla="*/ 102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6 h 120"/>
                <a:gd name="T26" fmla="*/ 4 w 4"/>
                <a:gd name="T27" fmla="*/ 70 h 120"/>
                <a:gd name="T28" fmla="*/ 4 w 4"/>
                <a:gd name="T29" fmla="*/ 36 h 120"/>
                <a:gd name="T30" fmla="*/ 4 w 4"/>
                <a:gd name="T31" fmla="*/ 50 h 120"/>
                <a:gd name="T32" fmla="*/ 0 w 4"/>
                <a:gd name="T33" fmla="*/ 54 h 120"/>
                <a:gd name="T34" fmla="*/ 0 w 4"/>
                <a:gd name="T35" fmla="*/ 50 h 120"/>
                <a:gd name="T36" fmla="*/ 0 w 4"/>
                <a:gd name="T37" fmla="*/ 36 h 120"/>
                <a:gd name="T38" fmla="*/ 0 w 4"/>
                <a:gd name="T39" fmla="*/ 34 h 120"/>
                <a:gd name="T40" fmla="*/ 4 w 4"/>
                <a:gd name="T41" fmla="*/ 36 h 120"/>
                <a:gd name="T42" fmla="*/ 4 w 4"/>
                <a:gd name="T43" fmla="*/ 2 h 120"/>
                <a:gd name="T44" fmla="*/ 4 w 4"/>
                <a:gd name="T45" fmla="*/ 18 h 120"/>
                <a:gd name="T46" fmla="*/ 0 w 4"/>
                <a:gd name="T47" fmla="*/ 18 h 120"/>
                <a:gd name="T48" fmla="*/ 0 w 4"/>
                <a:gd name="T49" fmla="*/ 18 h 120"/>
                <a:gd name="T50" fmla="*/ 0 w 4"/>
                <a:gd name="T51" fmla="*/ 2 h 120"/>
                <a:gd name="T52" fmla="*/ 0 w 4"/>
                <a:gd name="T53" fmla="*/ 0 h 120"/>
                <a:gd name="T54" fmla="*/ 4 w 4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2"/>
                  </a:moveTo>
                  <a:lnTo>
                    <a:pt x="4" y="116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02"/>
                  </a:lnTo>
                  <a:lnTo>
                    <a:pt x="0" y="100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6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6" name="Freeform 89"/>
            <p:cNvSpPr>
              <a:spLocks noEditPoints="1"/>
            </p:cNvSpPr>
            <p:nvPr/>
          </p:nvSpPr>
          <p:spPr bwMode="auto">
            <a:xfrm>
              <a:off x="6302375" y="3304009"/>
              <a:ext cx="6350" cy="190500"/>
            </a:xfrm>
            <a:custGeom>
              <a:avLst/>
              <a:gdLst>
                <a:gd name="T0" fmla="*/ 4 w 4"/>
                <a:gd name="T1" fmla="*/ 104 h 120"/>
                <a:gd name="T2" fmla="*/ 4 w 4"/>
                <a:gd name="T3" fmla="*/ 116 h 120"/>
                <a:gd name="T4" fmla="*/ 0 w 4"/>
                <a:gd name="T5" fmla="*/ 120 h 120"/>
                <a:gd name="T6" fmla="*/ 0 w 4"/>
                <a:gd name="T7" fmla="*/ 116 h 120"/>
                <a:gd name="T8" fmla="*/ 0 w 4"/>
                <a:gd name="T9" fmla="*/ 104 h 120"/>
                <a:gd name="T10" fmla="*/ 0 w 4"/>
                <a:gd name="T11" fmla="*/ 100 h 120"/>
                <a:gd name="T12" fmla="*/ 4 w 4"/>
                <a:gd name="T13" fmla="*/ 104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8 h 120"/>
                <a:gd name="T26" fmla="*/ 4 w 4"/>
                <a:gd name="T27" fmla="*/ 70 h 120"/>
                <a:gd name="T28" fmla="*/ 4 w 4"/>
                <a:gd name="T29" fmla="*/ 34 h 120"/>
                <a:gd name="T30" fmla="*/ 4 w 4"/>
                <a:gd name="T31" fmla="*/ 50 h 120"/>
                <a:gd name="T32" fmla="*/ 0 w 4"/>
                <a:gd name="T33" fmla="*/ 52 h 120"/>
                <a:gd name="T34" fmla="*/ 0 w 4"/>
                <a:gd name="T35" fmla="*/ 50 h 120"/>
                <a:gd name="T36" fmla="*/ 0 w 4"/>
                <a:gd name="T37" fmla="*/ 34 h 120"/>
                <a:gd name="T38" fmla="*/ 0 w 4"/>
                <a:gd name="T39" fmla="*/ 34 h 120"/>
                <a:gd name="T40" fmla="*/ 4 w 4"/>
                <a:gd name="T41" fmla="*/ 34 h 120"/>
                <a:gd name="T42" fmla="*/ 4 w 4"/>
                <a:gd name="T43" fmla="*/ 2 h 120"/>
                <a:gd name="T44" fmla="*/ 4 w 4"/>
                <a:gd name="T45" fmla="*/ 16 h 120"/>
                <a:gd name="T46" fmla="*/ 0 w 4"/>
                <a:gd name="T47" fmla="*/ 18 h 120"/>
                <a:gd name="T48" fmla="*/ 0 w 4"/>
                <a:gd name="T49" fmla="*/ 16 h 120"/>
                <a:gd name="T50" fmla="*/ 0 w 4"/>
                <a:gd name="T51" fmla="*/ 2 h 120"/>
                <a:gd name="T52" fmla="*/ 0 w 4"/>
                <a:gd name="T53" fmla="*/ 0 h 120"/>
                <a:gd name="T54" fmla="*/ 4 w 4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4"/>
                  </a:moveTo>
                  <a:lnTo>
                    <a:pt x="4" y="116"/>
                  </a:lnTo>
                  <a:lnTo>
                    <a:pt x="0" y="120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4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4" y="34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7" name="Freeform 90"/>
            <p:cNvSpPr>
              <a:spLocks noEditPoints="1"/>
            </p:cNvSpPr>
            <p:nvPr/>
          </p:nvSpPr>
          <p:spPr bwMode="auto">
            <a:xfrm>
              <a:off x="6302375" y="3516734"/>
              <a:ext cx="6350" cy="190500"/>
            </a:xfrm>
            <a:custGeom>
              <a:avLst/>
              <a:gdLst>
                <a:gd name="T0" fmla="*/ 4 w 4"/>
                <a:gd name="T1" fmla="*/ 104 h 120"/>
                <a:gd name="T2" fmla="*/ 4 w 4"/>
                <a:gd name="T3" fmla="*/ 118 h 120"/>
                <a:gd name="T4" fmla="*/ 0 w 4"/>
                <a:gd name="T5" fmla="*/ 120 h 120"/>
                <a:gd name="T6" fmla="*/ 0 w 4"/>
                <a:gd name="T7" fmla="*/ 118 h 120"/>
                <a:gd name="T8" fmla="*/ 0 w 4"/>
                <a:gd name="T9" fmla="*/ 104 h 120"/>
                <a:gd name="T10" fmla="*/ 0 w 4"/>
                <a:gd name="T11" fmla="*/ 100 h 120"/>
                <a:gd name="T12" fmla="*/ 4 w 4"/>
                <a:gd name="T13" fmla="*/ 104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8 h 120"/>
                <a:gd name="T26" fmla="*/ 4 w 4"/>
                <a:gd name="T27" fmla="*/ 70 h 120"/>
                <a:gd name="T28" fmla="*/ 4 w 4"/>
                <a:gd name="T29" fmla="*/ 36 h 120"/>
                <a:gd name="T30" fmla="*/ 4 w 4"/>
                <a:gd name="T31" fmla="*/ 52 h 120"/>
                <a:gd name="T32" fmla="*/ 0 w 4"/>
                <a:gd name="T33" fmla="*/ 52 h 120"/>
                <a:gd name="T34" fmla="*/ 0 w 4"/>
                <a:gd name="T35" fmla="*/ 52 h 120"/>
                <a:gd name="T36" fmla="*/ 0 w 4"/>
                <a:gd name="T37" fmla="*/ 36 h 120"/>
                <a:gd name="T38" fmla="*/ 0 w 4"/>
                <a:gd name="T39" fmla="*/ 34 h 120"/>
                <a:gd name="T40" fmla="*/ 4 w 4"/>
                <a:gd name="T41" fmla="*/ 36 h 120"/>
                <a:gd name="T42" fmla="*/ 4 w 4"/>
                <a:gd name="T43" fmla="*/ 2 h 120"/>
                <a:gd name="T44" fmla="*/ 4 w 4"/>
                <a:gd name="T45" fmla="*/ 16 h 120"/>
                <a:gd name="T46" fmla="*/ 0 w 4"/>
                <a:gd name="T47" fmla="*/ 18 h 120"/>
                <a:gd name="T48" fmla="*/ 0 w 4"/>
                <a:gd name="T49" fmla="*/ 16 h 120"/>
                <a:gd name="T50" fmla="*/ 0 w 4"/>
                <a:gd name="T51" fmla="*/ 2 h 120"/>
                <a:gd name="T52" fmla="*/ 0 w 4"/>
                <a:gd name="T53" fmla="*/ 0 h 120"/>
                <a:gd name="T54" fmla="*/ 4 w 4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4"/>
                  </a:moveTo>
                  <a:lnTo>
                    <a:pt x="4" y="118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100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8" name="Freeform 91"/>
            <p:cNvSpPr>
              <a:spLocks noEditPoints="1"/>
            </p:cNvSpPr>
            <p:nvPr/>
          </p:nvSpPr>
          <p:spPr bwMode="auto">
            <a:xfrm>
              <a:off x="6302375" y="3729459"/>
              <a:ext cx="6350" cy="190500"/>
            </a:xfrm>
            <a:custGeom>
              <a:avLst/>
              <a:gdLst>
                <a:gd name="T0" fmla="*/ 4 w 4"/>
                <a:gd name="T1" fmla="*/ 104 h 120"/>
                <a:gd name="T2" fmla="*/ 4 w 4"/>
                <a:gd name="T3" fmla="*/ 118 h 120"/>
                <a:gd name="T4" fmla="*/ 0 w 4"/>
                <a:gd name="T5" fmla="*/ 120 h 120"/>
                <a:gd name="T6" fmla="*/ 0 w 4"/>
                <a:gd name="T7" fmla="*/ 118 h 120"/>
                <a:gd name="T8" fmla="*/ 0 w 4"/>
                <a:gd name="T9" fmla="*/ 104 h 120"/>
                <a:gd name="T10" fmla="*/ 0 w 4"/>
                <a:gd name="T11" fmla="*/ 102 h 120"/>
                <a:gd name="T12" fmla="*/ 4 w 4"/>
                <a:gd name="T13" fmla="*/ 104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8 h 120"/>
                <a:gd name="T26" fmla="*/ 4 w 4"/>
                <a:gd name="T27" fmla="*/ 70 h 120"/>
                <a:gd name="T28" fmla="*/ 4 w 4"/>
                <a:gd name="T29" fmla="*/ 36 h 120"/>
                <a:gd name="T30" fmla="*/ 4 w 4"/>
                <a:gd name="T31" fmla="*/ 50 h 120"/>
                <a:gd name="T32" fmla="*/ 0 w 4"/>
                <a:gd name="T33" fmla="*/ 52 h 120"/>
                <a:gd name="T34" fmla="*/ 0 w 4"/>
                <a:gd name="T35" fmla="*/ 50 h 120"/>
                <a:gd name="T36" fmla="*/ 0 w 4"/>
                <a:gd name="T37" fmla="*/ 36 h 120"/>
                <a:gd name="T38" fmla="*/ 0 w 4"/>
                <a:gd name="T39" fmla="*/ 34 h 120"/>
                <a:gd name="T40" fmla="*/ 4 w 4"/>
                <a:gd name="T41" fmla="*/ 36 h 120"/>
                <a:gd name="T42" fmla="*/ 4 w 4"/>
                <a:gd name="T43" fmla="*/ 2 h 120"/>
                <a:gd name="T44" fmla="*/ 4 w 4"/>
                <a:gd name="T45" fmla="*/ 16 h 120"/>
                <a:gd name="T46" fmla="*/ 0 w 4"/>
                <a:gd name="T47" fmla="*/ 20 h 120"/>
                <a:gd name="T48" fmla="*/ 0 w 4"/>
                <a:gd name="T49" fmla="*/ 16 h 120"/>
                <a:gd name="T50" fmla="*/ 0 w 4"/>
                <a:gd name="T51" fmla="*/ 2 h 120"/>
                <a:gd name="T52" fmla="*/ 0 w 4"/>
                <a:gd name="T53" fmla="*/ 0 h 120"/>
                <a:gd name="T54" fmla="*/ 4 w 4"/>
                <a:gd name="T55" fmla="*/ 2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4"/>
                  </a:moveTo>
                  <a:lnTo>
                    <a:pt x="4" y="118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9" name="Freeform 92"/>
            <p:cNvSpPr>
              <a:spLocks noEditPoints="1"/>
            </p:cNvSpPr>
            <p:nvPr/>
          </p:nvSpPr>
          <p:spPr bwMode="auto">
            <a:xfrm>
              <a:off x="6302375" y="3942184"/>
              <a:ext cx="6350" cy="190500"/>
            </a:xfrm>
            <a:custGeom>
              <a:avLst/>
              <a:gdLst>
                <a:gd name="T0" fmla="*/ 4 w 4"/>
                <a:gd name="T1" fmla="*/ 102 h 120"/>
                <a:gd name="T2" fmla="*/ 4 w 4"/>
                <a:gd name="T3" fmla="*/ 118 h 120"/>
                <a:gd name="T4" fmla="*/ 0 w 4"/>
                <a:gd name="T5" fmla="*/ 120 h 120"/>
                <a:gd name="T6" fmla="*/ 0 w 4"/>
                <a:gd name="T7" fmla="*/ 118 h 120"/>
                <a:gd name="T8" fmla="*/ 0 w 4"/>
                <a:gd name="T9" fmla="*/ 102 h 120"/>
                <a:gd name="T10" fmla="*/ 0 w 4"/>
                <a:gd name="T11" fmla="*/ 102 h 120"/>
                <a:gd name="T12" fmla="*/ 4 w 4"/>
                <a:gd name="T13" fmla="*/ 102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8 h 120"/>
                <a:gd name="T26" fmla="*/ 4 w 4"/>
                <a:gd name="T27" fmla="*/ 70 h 120"/>
                <a:gd name="T28" fmla="*/ 4 w 4"/>
                <a:gd name="T29" fmla="*/ 36 h 120"/>
                <a:gd name="T30" fmla="*/ 4 w 4"/>
                <a:gd name="T31" fmla="*/ 50 h 120"/>
                <a:gd name="T32" fmla="*/ 0 w 4"/>
                <a:gd name="T33" fmla="*/ 54 h 120"/>
                <a:gd name="T34" fmla="*/ 0 w 4"/>
                <a:gd name="T35" fmla="*/ 50 h 120"/>
                <a:gd name="T36" fmla="*/ 0 w 4"/>
                <a:gd name="T37" fmla="*/ 36 h 120"/>
                <a:gd name="T38" fmla="*/ 0 w 4"/>
                <a:gd name="T39" fmla="*/ 34 h 120"/>
                <a:gd name="T40" fmla="*/ 4 w 4"/>
                <a:gd name="T41" fmla="*/ 36 h 120"/>
                <a:gd name="T42" fmla="*/ 4 w 4"/>
                <a:gd name="T43" fmla="*/ 4 h 120"/>
                <a:gd name="T44" fmla="*/ 4 w 4"/>
                <a:gd name="T45" fmla="*/ 16 h 120"/>
                <a:gd name="T46" fmla="*/ 0 w 4"/>
                <a:gd name="T47" fmla="*/ 20 h 120"/>
                <a:gd name="T48" fmla="*/ 0 w 4"/>
                <a:gd name="T49" fmla="*/ 16 h 120"/>
                <a:gd name="T50" fmla="*/ 0 w 4"/>
                <a:gd name="T51" fmla="*/ 4 h 120"/>
                <a:gd name="T52" fmla="*/ 0 w 4"/>
                <a:gd name="T53" fmla="*/ 0 h 120"/>
                <a:gd name="T54" fmla="*/ 4 w 4"/>
                <a:gd name="T5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2"/>
                  </a:moveTo>
                  <a:lnTo>
                    <a:pt x="4" y="118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02"/>
                  </a:lnTo>
                  <a:lnTo>
                    <a:pt x="0" y="102"/>
                  </a:lnTo>
                  <a:lnTo>
                    <a:pt x="4" y="102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6"/>
                  </a:lnTo>
                  <a:lnTo>
                    <a:pt x="0" y="20"/>
                  </a:lnTo>
                  <a:lnTo>
                    <a:pt x="0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0" name="Freeform 93"/>
            <p:cNvSpPr>
              <a:spLocks noEditPoints="1"/>
            </p:cNvSpPr>
            <p:nvPr/>
          </p:nvSpPr>
          <p:spPr bwMode="auto">
            <a:xfrm>
              <a:off x="6302375" y="4154909"/>
              <a:ext cx="6350" cy="190500"/>
            </a:xfrm>
            <a:custGeom>
              <a:avLst/>
              <a:gdLst>
                <a:gd name="T0" fmla="*/ 4 w 4"/>
                <a:gd name="T1" fmla="*/ 104 h 120"/>
                <a:gd name="T2" fmla="*/ 4 w 4"/>
                <a:gd name="T3" fmla="*/ 118 h 120"/>
                <a:gd name="T4" fmla="*/ 0 w 4"/>
                <a:gd name="T5" fmla="*/ 120 h 120"/>
                <a:gd name="T6" fmla="*/ 0 w 4"/>
                <a:gd name="T7" fmla="*/ 118 h 120"/>
                <a:gd name="T8" fmla="*/ 0 w 4"/>
                <a:gd name="T9" fmla="*/ 104 h 120"/>
                <a:gd name="T10" fmla="*/ 0 w 4"/>
                <a:gd name="T11" fmla="*/ 102 h 120"/>
                <a:gd name="T12" fmla="*/ 4 w 4"/>
                <a:gd name="T13" fmla="*/ 104 h 120"/>
                <a:gd name="T14" fmla="*/ 4 w 4"/>
                <a:gd name="T15" fmla="*/ 70 h 120"/>
                <a:gd name="T16" fmla="*/ 4 w 4"/>
                <a:gd name="T17" fmla="*/ 84 h 120"/>
                <a:gd name="T18" fmla="*/ 0 w 4"/>
                <a:gd name="T19" fmla="*/ 86 h 120"/>
                <a:gd name="T20" fmla="*/ 0 w 4"/>
                <a:gd name="T21" fmla="*/ 84 h 120"/>
                <a:gd name="T22" fmla="*/ 0 w 4"/>
                <a:gd name="T23" fmla="*/ 70 h 120"/>
                <a:gd name="T24" fmla="*/ 0 w 4"/>
                <a:gd name="T25" fmla="*/ 68 h 120"/>
                <a:gd name="T26" fmla="*/ 4 w 4"/>
                <a:gd name="T27" fmla="*/ 70 h 120"/>
                <a:gd name="T28" fmla="*/ 4 w 4"/>
                <a:gd name="T29" fmla="*/ 36 h 120"/>
                <a:gd name="T30" fmla="*/ 4 w 4"/>
                <a:gd name="T31" fmla="*/ 50 h 120"/>
                <a:gd name="T32" fmla="*/ 0 w 4"/>
                <a:gd name="T33" fmla="*/ 54 h 120"/>
                <a:gd name="T34" fmla="*/ 0 w 4"/>
                <a:gd name="T35" fmla="*/ 50 h 120"/>
                <a:gd name="T36" fmla="*/ 0 w 4"/>
                <a:gd name="T37" fmla="*/ 36 h 120"/>
                <a:gd name="T38" fmla="*/ 0 w 4"/>
                <a:gd name="T39" fmla="*/ 34 h 120"/>
                <a:gd name="T40" fmla="*/ 4 w 4"/>
                <a:gd name="T41" fmla="*/ 36 h 120"/>
                <a:gd name="T42" fmla="*/ 4 w 4"/>
                <a:gd name="T43" fmla="*/ 4 h 120"/>
                <a:gd name="T44" fmla="*/ 4 w 4"/>
                <a:gd name="T45" fmla="*/ 18 h 120"/>
                <a:gd name="T46" fmla="*/ 0 w 4"/>
                <a:gd name="T47" fmla="*/ 20 h 120"/>
                <a:gd name="T48" fmla="*/ 0 w 4"/>
                <a:gd name="T49" fmla="*/ 18 h 120"/>
                <a:gd name="T50" fmla="*/ 0 w 4"/>
                <a:gd name="T51" fmla="*/ 4 h 120"/>
                <a:gd name="T52" fmla="*/ 0 w 4"/>
                <a:gd name="T53" fmla="*/ 0 h 120"/>
                <a:gd name="T54" fmla="*/ 4 w 4"/>
                <a:gd name="T55" fmla="*/ 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" h="120">
                  <a:moveTo>
                    <a:pt x="4" y="104"/>
                  </a:moveTo>
                  <a:lnTo>
                    <a:pt x="4" y="118"/>
                  </a:lnTo>
                  <a:lnTo>
                    <a:pt x="0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0" y="102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84"/>
                  </a:lnTo>
                  <a:lnTo>
                    <a:pt x="0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4" y="4"/>
                  </a:moveTo>
                  <a:lnTo>
                    <a:pt x="4" y="18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1" name="Freeform 94"/>
            <p:cNvSpPr>
              <a:spLocks noEditPoints="1"/>
            </p:cNvSpPr>
            <p:nvPr/>
          </p:nvSpPr>
          <p:spPr bwMode="auto">
            <a:xfrm>
              <a:off x="6302375" y="4370809"/>
              <a:ext cx="114300" cy="149225"/>
            </a:xfrm>
            <a:custGeom>
              <a:avLst/>
              <a:gdLst>
                <a:gd name="T0" fmla="*/ 36 w 72"/>
                <a:gd name="T1" fmla="*/ 54 h 94"/>
                <a:gd name="T2" fmla="*/ 72 w 72"/>
                <a:gd name="T3" fmla="*/ 74 h 94"/>
                <a:gd name="T4" fmla="*/ 36 w 72"/>
                <a:gd name="T5" fmla="*/ 94 h 94"/>
                <a:gd name="T6" fmla="*/ 36 w 72"/>
                <a:gd name="T7" fmla="*/ 54 h 94"/>
                <a:gd name="T8" fmla="*/ 28 w 72"/>
                <a:gd name="T9" fmla="*/ 72 h 94"/>
                <a:gd name="T10" fmla="*/ 42 w 72"/>
                <a:gd name="T11" fmla="*/ 72 h 94"/>
                <a:gd name="T12" fmla="*/ 44 w 72"/>
                <a:gd name="T13" fmla="*/ 74 h 94"/>
                <a:gd name="T14" fmla="*/ 42 w 72"/>
                <a:gd name="T15" fmla="*/ 76 h 94"/>
                <a:gd name="T16" fmla="*/ 28 w 72"/>
                <a:gd name="T17" fmla="*/ 76 h 94"/>
                <a:gd name="T18" fmla="*/ 26 w 72"/>
                <a:gd name="T19" fmla="*/ 74 h 94"/>
                <a:gd name="T20" fmla="*/ 28 w 72"/>
                <a:gd name="T21" fmla="*/ 72 h 94"/>
                <a:gd name="T22" fmla="*/ 4 w 72"/>
                <a:gd name="T23" fmla="*/ 68 h 94"/>
                <a:gd name="T24" fmla="*/ 4 w 72"/>
                <a:gd name="T25" fmla="*/ 74 h 94"/>
                <a:gd name="T26" fmla="*/ 0 w 72"/>
                <a:gd name="T27" fmla="*/ 72 h 94"/>
                <a:gd name="T28" fmla="*/ 10 w 72"/>
                <a:gd name="T29" fmla="*/ 72 h 94"/>
                <a:gd name="T30" fmla="*/ 12 w 72"/>
                <a:gd name="T31" fmla="*/ 74 h 94"/>
                <a:gd name="T32" fmla="*/ 10 w 72"/>
                <a:gd name="T33" fmla="*/ 76 h 94"/>
                <a:gd name="T34" fmla="*/ 0 w 72"/>
                <a:gd name="T35" fmla="*/ 76 h 94"/>
                <a:gd name="T36" fmla="*/ 0 w 72"/>
                <a:gd name="T37" fmla="*/ 74 h 94"/>
                <a:gd name="T38" fmla="*/ 0 w 72"/>
                <a:gd name="T39" fmla="*/ 68 h 94"/>
                <a:gd name="T40" fmla="*/ 0 w 72"/>
                <a:gd name="T41" fmla="*/ 66 h 94"/>
                <a:gd name="T42" fmla="*/ 4 w 72"/>
                <a:gd name="T43" fmla="*/ 68 h 94"/>
                <a:gd name="T44" fmla="*/ 4 w 72"/>
                <a:gd name="T45" fmla="*/ 36 h 94"/>
                <a:gd name="T46" fmla="*/ 4 w 72"/>
                <a:gd name="T47" fmla="*/ 50 h 94"/>
                <a:gd name="T48" fmla="*/ 0 w 72"/>
                <a:gd name="T49" fmla="*/ 52 h 94"/>
                <a:gd name="T50" fmla="*/ 0 w 72"/>
                <a:gd name="T51" fmla="*/ 50 h 94"/>
                <a:gd name="T52" fmla="*/ 0 w 72"/>
                <a:gd name="T53" fmla="*/ 36 h 94"/>
                <a:gd name="T54" fmla="*/ 0 w 72"/>
                <a:gd name="T55" fmla="*/ 32 h 94"/>
                <a:gd name="T56" fmla="*/ 4 w 72"/>
                <a:gd name="T57" fmla="*/ 36 h 94"/>
                <a:gd name="T58" fmla="*/ 4 w 72"/>
                <a:gd name="T59" fmla="*/ 2 h 94"/>
                <a:gd name="T60" fmla="*/ 4 w 72"/>
                <a:gd name="T61" fmla="*/ 16 h 94"/>
                <a:gd name="T62" fmla="*/ 0 w 72"/>
                <a:gd name="T63" fmla="*/ 18 h 94"/>
                <a:gd name="T64" fmla="*/ 0 w 72"/>
                <a:gd name="T65" fmla="*/ 16 h 94"/>
                <a:gd name="T66" fmla="*/ 0 w 72"/>
                <a:gd name="T67" fmla="*/ 2 h 94"/>
                <a:gd name="T68" fmla="*/ 0 w 72"/>
                <a:gd name="T69" fmla="*/ 0 h 94"/>
                <a:gd name="T70" fmla="*/ 4 w 72"/>
                <a:gd name="T71" fmla="*/ 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2" h="94">
                  <a:moveTo>
                    <a:pt x="36" y="54"/>
                  </a:moveTo>
                  <a:lnTo>
                    <a:pt x="72" y="74"/>
                  </a:lnTo>
                  <a:lnTo>
                    <a:pt x="36" y="94"/>
                  </a:lnTo>
                  <a:lnTo>
                    <a:pt x="36" y="54"/>
                  </a:lnTo>
                  <a:close/>
                  <a:moveTo>
                    <a:pt x="28" y="72"/>
                  </a:moveTo>
                  <a:lnTo>
                    <a:pt x="42" y="72"/>
                  </a:lnTo>
                  <a:lnTo>
                    <a:pt x="44" y="74"/>
                  </a:lnTo>
                  <a:lnTo>
                    <a:pt x="42" y="76"/>
                  </a:lnTo>
                  <a:lnTo>
                    <a:pt x="28" y="76"/>
                  </a:lnTo>
                  <a:lnTo>
                    <a:pt x="26" y="74"/>
                  </a:lnTo>
                  <a:lnTo>
                    <a:pt x="28" y="72"/>
                  </a:lnTo>
                  <a:close/>
                  <a:moveTo>
                    <a:pt x="4" y="68"/>
                  </a:moveTo>
                  <a:lnTo>
                    <a:pt x="4" y="74"/>
                  </a:lnTo>
                  <a:lnTo>
                    <a:pt x="0" y="72"/>
                  </a:lnTo>
                  <a:lnTo>
                    <a:pt x="10" y="72"/>
                  </a:lnTo>
                  <a:lnTo>
                    <a:pt x="12" y="74"/>
                  </a:lnTo>
                  <a:lnTo>
                    <a:pt x="10" y="76"/>
                  </a:lnTo>
                  <a:lnTo>
                    <a:pt x="0" y="76"/>
                  </a:lnTo>
                  <a:lnTo>
                    <a:pt x="0" y="74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0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2"/>
                  </a:lnTo>
                  <a:lnTo>
                    <a:pt x="4" y="36"/>
                  </a:lnTo>
                  <a:close/>
                  <a:moveTo>
                    <a:pt x="4" y="2"/>
                  </a:moveTo>
                  <a:lnTo>
                    <a:pt x="4" y="16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2" name="Freeform 95"/>
            <p:cNvSpPr>
              <a:spLocks noEditPoints="1"/>
            </p:cNvSpPr>
            <p:nvPr/>
          </p:nvSpPr>
          <p:spPr bwMode="auto">
            <a:xfrm>
              <a:off x="5619750" y="2221334"/>
              <a:ext cx="241300" cy="406400"/>
            </a:xfrm>
            <a:custGeom>
              <a:avLst/>
              <a:gdLst>
                <a:gd name="T0" fmla="*/ 152 w 152"/>
                <a:gd name="T1" fmla="*/ 20 h 256"/>
                <a:gd name="T2" fmla="*/ 114 w 152"/>
                <a:gd name="T3" fmla="*/ 0 h 256"/>
                <a:gd name="T4" fmla="*/ 118 w 152"/>
                <a:gd name="T5" fmla="*/ 18 h 256"/>
                <a:gd name="T6" fmla="*/ 118 w 152"/>
                <a:gd name="T7" fmla="*/ 24 h 256"/>
                <a:gd name="T8" fmla="*/ 102 w 152"/>
                <a:gd name="T9" fmla="*/ 20 h 256"/>
                <a:gd name="T10" fmla="*/ 74 w 152"/>
                <a:gd name="T11" fmla="*/ 28 h 256"/>
                <a:gd name="T12" fmla="*/ 76 w 152"/>
                <a:gd name="T13" fmla="*/ 18 h 256"/>
                <a:gd name="T14" fmla="*/ 86 w 152"/>
                <a:gd name="T15" fmla="*/ 20 h 256"/>
                <a:gd name="T16" fmla="*/ 76 w 152"/>
                <a:gd name="T17" fmla="*/ 24 h 256"/>
                <a:gd name="T18" fmla="*/ 80 w 152"/>
                <a:gd name="T19" fmla="*/ 28 h 256"/>
                <a:gd name="T20" fmla="*/ 74 w 152"/>
                <a:gd name="T21" fmla="*/ 28 h 256"/>
                <a:gd name="T22" fmla="*/ 74 w 152"/>
                <a:gd name="T23" fmla="*/ 46 h 256"/>
                <a:gd name="T24" fmla="*/ 80 w 152"/>
                <a:gd name="T25" fmla="*/ 46 h 256"/>
                <a:gd name="T26" fmla="*/ 76 w 152"/>
                <a:gd name="T27" fmla="*/ 64 h 256"/>
                <a:gd name="T28" fmla="*/ 74 w 152"/>
                <a:gd name="T29" fmla="*/ 96 h 256"/>
                <a:gd name="T30" fmla="*/ 76 w 152"/>
                <a:gd name="T31" fmla="*/ 78 h 256"/>
                <a:gd name="T32" fmla="*/ 80 w 152"/>
                <a:gd name="T33" fmla="*/ 96 h 256"/>
                <a:gd name="T34" fmla="*/ 74 w 152"/>
                <a:gd name="T35" fmla="*/ 96 h 256"/>
                <a:gd name="T36" fmla="*/ 74 w 152"/>
                <a:gd name="T37" fmla="*/ 114 h 256"/>
                <a:gd name="T38" fmla="*/ 80 w 152"/>
                <a:gd name="T39" fmla="*/ 114 h 256"/>
                <a:gd name="T40" fmla="*/ 76 w 152"/>
                <a:gd name="T41" fmla="*/ 132 h 256"/>
                <a:gd name="T42" fmla="*/ 74 w 152"/>
                <a:gd name="T43" fmla="*/ 162 h 256"/>
                <a:gd name="T44" fmla="*/ 76 w 152"/>
                <a:gd name="T45" fmla="*/ 144 h 256"/>
                <a:gd name="T46" fmla="*/ 80 w 152"/>
                <a:gd name="T47" fmla="*/ 162 h 256"/>
                <a:gd name="T48" fmla="*/ 74 w 152"/>
                <a:gd name="T49" fmla="*/ 162 h 256"/>
                <a:gd name="T50" fmla="*/ 74 w 152"/>
                <a:gd name="T51" fmla="*/ 182 h 256"/>
                <a:gd name="T52" fmla="*/ 80 w 152"/>
                <a:gd name="T53" fmla="*/ 182 h 256"/>
                <a:gd name="T54" fmla="*/ 76 w 152"/>
                <a:gd name="T55" fmla="*/ 198 h 256"/>
                <a:gd name="T56" fmla="*/ 74 w 152"/>
                <a:gd name="T57" fmla="*/ 228 h 256"/>
                <a:gd name="T58" fmla="*/ 76 w 152"/>
                <a:gd name="T59" fmla="*/ 212 h 256"/>
                <a:gd name="T60" fmla="*/ 80 w 152"/>
                <a:gd name="T61" fmla="*/ 228 h 256"/>
                <a:gd name="T62" fmla="*/ 74 w 152"/>
                <a:gd name="T63" fmla="*/ 228 h 256"/>
                <a:gd name="T64" fmla="*/ 76 w 152"/>
                <a:gd name="T65" fmla="*/ 252 h 256"/>
                <a:gd name="T66" fmla="*/ 74 w 152"/>
                <a:gd name="T67" fmla="*/ 248 h 256"/>
                <a:gd name="T68" fmla="*/ 80 w 152"/>
                <a:gd name="T69" fmla="*/ 248 h 256"/>
                <a:gd name="T70" fmla="*/ 76 w 152"/>
                <a:gd name="T71" fmla="*/ 256 h 256"/>
                <a:gd name="T72" fmla="*/ 66 w 152"/>
                <a:gd name="T73" fmla="*/ 256 h 256"/>
                <a:gd name="T74" fmla="*/ 36 w 152"/>
                <a:gd name="T75" fmla="*/ 252 h 256"/>
                <a:gd name="T76" fmla="*/ 54 w 152"/>
                <a:gd name="T77" fmla="*/ 256 h 256"/>
                <a:gd name="T78" fmla="*/ 36 w 152"/>
                <a:gd name="T79" fmla="*/ 256 h 256"/>
                <a:gd name="T80" fmla="*/ 36 w 152"/>
                <a:gd name="T81" fmla="*/ 252 h 256"/>
                <a:gd name="T82" fmla="*/ 18 w 152"/>
                <a:gd name="T83" fmla="*/ 252 h 256"/>
                <a:gd name="T84" fmla="*/ 18 w 152"/>
                <a:gd name="T85" fmla="*/ 256 h 256"/>
                <a:gd name="T86" fmla="*/ 0 w 152"/>
                <a:gd name="T87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6">
                  <a:moveTo>
                    <a:pt x="114" y="0"/>
                  </a:moveTo>
                  <a:lnTo>
                    <a:pt x="152" y="20"/>
                  </a:lnTo>
                  <a:lnTo>
                    <a:pt x="114" y="40"/>
                  </a:lnTo>
                  <a:lnTo>
                    <a:pt x="114" y="0"/>
                  </a:lnTo>
                  <a:close/>
                  <a:moveTo>
                    <a:pt x="104" y="18"/>
                  </a:moveTo>
                  <a:lnTo>
                    <a:pt x="118" y="18"/>
                  </a:lnTo>
                  <a:lnTo>
                    <a:pt x="120" y="20"/>
                  </a:lnTo>
                  <a:lnTo>
                    <a:pt x="118" y="24"/>
                  </a:lnTo>
                  <a:lnTo>
                    <a:pt x="104" y="24"/>
                  </a:lnTo>
                  <a:lnTo>
                    <a:pt x="102" y="20"/>
                  </a:lnTo>
                  <a:lnTo>
                    <a:pt x="104" y="18"/>
                  </a:lnTo>
                  <a:close/>
                  <a:moveTo>
                    <a:pt x="74" y="28"/>
                  </a:moveTo>
                  <a:lnTo>
                    <a:pt x="74" y="20"/>
                  </a:lnTo>
                  <a:lnTo>
                    <a:pt x="76" y="18"/>
                  </a:lnTo>
                  <a:lnTo>
                    <a:pt x="84" y="18"/>
                  </a:lnTo>
                  <a:lnTo>
                    <a:pt x="86" y="20"/>
                  </a:lnTo>
                  <a:lnTo>
                    <a:pt x="84" y="24"/>
                  </a:lnTo>
                  <a:lnTo>
                    <a:pt x="76" y="24"/>
                  </a:lnTo>
                  <a:lnTo>
                    <a:pt x="80" y="20"/>
                  </a:lnTo>
                  <a:lnTo>
                    <a:pt x="80" y="28"/>
                  </a:lnTo>
                  <a:lnTo>
                    <a:pt x="76" y="30"/>
                  </a:lnTo>
                  <a:lnTo>
                    <a:pt x="74" y="28"/>
                  </a:lnTo>
                  <a:close/>
                  <a:moveTo>
                    <a:pt x="74" y="60"/>
                  </a:moveTo>
                  <a:lnTo>
                    <a:pt x="74" y="46"/>
                  </a:lnTo>
                  <a:lnTo>
                    <a:pt x="76" y="44"/>
                  </a:lnTo>
                  <a:lnTo>
                    <a:pt x="80" y="46"/>
                  </a:lnTo>
                  <a:lnTo>
                    <a:pt x="80" y="60"/>
                  </a:lnTo>
                  <a:lnTo>
                    <a:pt x="76" y="64"/>
                  </a:lnTo>
                  <a:lnTo>
                    <a:pt x="74" y="60"/>
                  </a:lnTo>
                  <a:close/>
                  <a:moveTo>
                    <a:pt x="74" y="96"/>
                  </a:moveTo>
                  <a:lnTo>
                    <a:pt x="74" y="80"/>
                  </a:lnTo>
                  <a:lnTo>
                    <a:pt x="76" y="78"/>
                  </a:lnTo>
                  <a:lnTo>
                    <a:pt x="80" y="80"/>
                  </a:lnTo>
                  <a:lnTo>
                    <a:pt x="80" y="96"/>
                  </a:lnTo>
                  <a:lnTo>
                    <a:pt x="76" y="96"/>
                  </a:lnTo>
                  <a:lnTo>
                    <a:pt x="74" y="96"/>
                  </a:lnTo>
                  <a:close/>
                  <a:moveTo>
                    <a:pt x="74" y="128"/>
                  </a:moveTo>
                  <a:lnTo>
                    <a:pt x="74" y="114"/>
                  </a:lnTo>
                  <a:lnTo>
                    <a:pt x="76" y="112"/>
                  </a:lnTo>
                  <a:lnTo>
                    <a:pt x="80" y="114"/>
                  </a:lnTo>
                  <a:lnTo>
                    <a:pt x="80" y="128"/>
                  </a:lnTo>
                  <a:lnTo>
                    <a:pt x="76" y="132"/>
                  </a:lnTo>
                  <a:lnTo>
                    <a:pt x="74" y="128"/>
                  </a:lnTo>
                  <a:close/>
                  <a:moveTo>
                    <a:pt x="74" y="162"/>
                  </a:moveTo>
                  <a:lnTo>
                    <a:pt x="74" y="148"/>
                  </a:lnTo>
                  <a:lnTo>
                    <a:pt x="76" y="144"/>
                  </a:lnTo>
                  <a:lnTo>
                    <a:pt x="80" y="148"/>
                  </a:lnTo>
                  <a:lnTo>
                    <a:pt x="80" y="162"/>
                  </a:lnTo>
                  <a:lnTo>
                    <a:pt x="76" y="164"/>
                  </a:lnTo>
                  <a:lnTo>
                    <a:pt x="74" y="162"/>
                  </a:lnTo>
                  <a:close/>
                  <a:moveTo>
                    <a:pt x="74" y="194"/>
                  </a:moveTo>
                  <a:lnTo>
                    <a:pt x="74" y="182"/>
                  </a:lnTo>
                  <a:lnTo>
                    <a:pt x="76" y="178"/>
                  </a:lnTo>
                  <a:lnTo>
                    <a:pt x="80" y="182"/>
                  </a:lnTo>
                  <a:lnTo>
                    <a:pt x="80" y="194"/>
                  </a:lnTo>
                  <a:lnTo>
                    <a:pt x="76" y="198"/>
                  </a:lnTo>
                  <a:lnTo>
                    <a:pt x="74" y="194"/>
                  </a:lnTo>
                  <a:close/>
                  <a:moveTo>
                    <a:pt x="74" y="228"/>
                  </a:moveTo>
                  <a:lnTo>
                    <a:pt x="74" y="214"/>
                  </a:lnTo>
                  <a:lnTo>
                    <a:pt x="76" y="212"/>
                  </a:lnTo>
                  <a:lnTo>
                    <a:pt x="80" y="214"/>
                  </a:lnTo>
                  <a:lnTo>
                    <a:pt x="80" y="228"/>
                  </a:lnTo>
                  <a:lnTo>
                    <a:pt x="76" y="230"/>
                  </a:lnTo>
                  <a:lnTo>
                    <a:pt x="74" y="228"/>
                  </a:lnTo>
                  <a:close/>
                  <a:moveTo>
                    <a:pt x="70" y="252"/>
                  </a:moveTo>
                  <a:lnTo>
                    <a:pt x="76" y="252"/>
                  </a:lnTo>
                  <a:lnTo>
                    <a:pt x="74" y="256"/>
                  </a:lnTo>
                  <a:lnTo>
                    <a:pt x="74" y="248"/>
                  </a:lnTo>
                  <a:lnTo>
                    <a:pt x="76" y="246"/>
                  </a:lnTo>
                  <a:lnTo>
                    <a:pt x="80" y="248"/>
                  </a:lnTo>
                  <a:lnTo>
                    <a:pt x="80" y="256"/>
                  </a:lnTo>
                  <a:lnTo>
                    <a:pt x="76" y="256"/>
                  </a:lnTo>
                  <a:lnTo>
                    <a:pt x="70" y="256"/>
                  </a:lnTo>
                  <a:lnTo>
                    <a:pt x="66" y="256"/>
                  </a:lnTo>
                  <a:lnTo>
                    <a:pt x="70" y="252"/>
                  </a:lnTo>
                  <a:close/>
                  <a:moveTo>
                    <a:pt x="36" y="252"/>
                  </a:moveTo>
                  <a:lnTo>
                    <a:pt x="50" y="252"/>
                  </a:lnTo>
                  <a:lnTo>
                    <a:pt x="54" y="256"/>
                  </a:lnTo>
                  <a:lnTo>
                    <a:pt x="50" y="256"/>
                  </a:lnTo>
                  <a:lnTo>
                    <a:pt x="36" y="256"/>
                  </a:lnTo>
                  <a:lnTo>
                    <a:pt x="34" y="256"/>
                  </a:lnTo>
                  <a:lnTo>
                    <a:pt x="36" y="252"/>
                  </a:lnTo>
                  <a:close/>
                  <a:moveTo>
                    <a:pt x="4" y="252"/>
                  </a:moveTo>
                  <a:lnTo>
                    <a:pt x="18" y="252"/>
                  </a:lnTo>
                  <a:lnTo>
                    <a:pt x="20" y="256"/>
                  </a:lnTo>
                  <a:lnTo>
                    <a:pt x="18" y="256"/>
                  </a:lnTo>
                  <a:lnTo>
                    <a:pt x="4" y="256"/>
                  </a:lnTo>
                  <a:lnTo>
                    <a:pt x="0" y="256"/>
                  </a:lnTo>
                  <a:lnTo>
                    <a:pt x="4" y="25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3" name="Freeform 96"/>
            <p:cNvSpPr>
              <a:spLocks noEditPoints="1"/>
            </p:cNvSpPr>
            <p:nvPr/>
          </p:nvSpPr>
          <p:spPr bwMode="auto">
            <a:xfrm>
              <a:off x="5102225" y="2224509"/>
              <a:ext cx="193675" cy="60325"/>
            </a:xfrm>
            <a:custGeom>
              <a:avLst/>
              <a:gdLst>
                <a:gd name="T0" fmla="*/ 82 w 122"/>
                <a:gd name="T1" fmla="*/ 0 h 38"/>
                <a:gd name="T2" fmla="*/ 122 w 122"/>
                <a:gd name="T3" fmla="*/ 18 h 38"/>
                <a:gd name="T4" fmla="*/ 82 w 122"/>
                <a:gd name="T5" fmla="*/ 38 h 38"/>
                <a:gd name="T6" fmla="*/ 82 w 122"/>
                <a:gd name="T7" fmla="*/ 0 h 38"/>
                <a:gd name="T8" fmla="*/ 68 w 122"/>
                <a:gd name="T9" fmla="*/ 16 h 38"/>
                <a:gd name="T10" fmla="*/ 82 w 122"/>
                <a:gd name="T11" fmla="*/ 16 h 38"/>
                <a:gd name="T12" fmla="*/ 86 w 122"/>
                <a:gd name="T13" fmla="*/ 18 h 38"/>
                <a:gd name="T14" fmla="*/ 82 w 122"/>
                <a:gd name="T15" fmla="*/ 22 h 38"/>
                <a:gd name="T16" fmla="*/ 68 w 122"/>
                <a:gd name="T17" fmla="*/ 22 h 38"/>
                <a:gd name="T18" fmla="*/ 66 w 122"/>
                <a:gd name="T19" fmla="*/ 18 h 38"/>
                <a:gd name="T20" fmla="*/ 68 w 122"/>
                <a:gd name="T21" fmla="*/ 16 h 38"/>
                <a:gd name="T22" fmla="*/ 36 w 122"/>
                <a:gd name="T23" fmla="*/ 16 h 38"/>
                <a:gd name="T24" fmla="*/ 50 w 122"/>
                <a:gd name="T25" fmla="*/ 16 h 38"/>
                <a:gd name="T26" fmla="*/ 52 w 122"/>
                <a:gd name="T27" fmla="*/ 18 h 38"/>
                <a:gd name="T28" fmla="*/ 50 w 122"/>
                <a:gd name="T29" fmla="*/ 22 h 38"/>
                <a:gd name="T30" fmla="*/ 36 w 122"/>
                <a:gd name="T31" fmla="*/ 22 h 38"/>
                <a:gd name="T32" fmla="*/ 32 w 122"/>
                <a:gd name="T33" fmla="*/ 18 h 38"/>
                <a:gd name="T34" fmla="*/ 36 w 122"/>
                <a:gd name="T35" fmla="*/ 16 h 38"/>
                <a:gd name="T36" fmla="*/ 2 w 122"/>
                <a:gd name="T37" fmla="*/ 16 h 38"/>
                <a:gd name="T38" fmla="*/ 16 w 122"/>
                <a:gd name="T39" fmla="*/ 16 h 38"/>
                <a:gd name="T40" fmla="*/ 20 w 122"/>
                <a:gd name="T41" fmla="*/ 18 h 38"/>
                <a:gd name="T42" fmla="*/ 16 w 122"/>
                <a:gd name="T43" fmla="*/ 22 h 38"/>
                <a:gd name="T44" fmla="*/ 2 w 122"/>
                <a:gd name="T45" fmla="*/ 22 h 38"/>
                <a:gd name="T46" fmla="*/ 0 w 122"/>
                <a:gd name="T47" fmla="*/ 18 h 38"/>
                <a:gd name="T48" fmla="*/ 2 w 122"/>
                <a:gd name="T49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2" h="38">
                  <a:moveTo>
                    <a:pt x="82" y="0"/>
                  </a:moveTo>
                  <a:lnTo>
                    <a:pt x="122" y="18"/>
                  </a:lnTo>
                  <a:lnTo>
                    <a:pt x="82" y="38"/>
                  </a:lnTo>
                  <a:lnTo>
                    <a:pt x="82" y="0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18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6" y="18"/>
                  </a:lnTo>
                  <a:lnTo>
                    <a:pt x="68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18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2" y="18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4" name="Freeform 97"/>
            <p:cNvSpPr>
              <a:spLocks noEditPoints="1"/>
            </p:cNvSpPr>
            <p:nvPr/>
          </p:nvSpPr>
          <p:spPr bwMode="auto">
            <a:xfrm>
              <a:off x="5619750" y="2221334"/>
              <a:ext cx="241300" cy="63500"/>
            </a:xfrm>
            <a:custGeom>
              <a:avLst/>
              <a:gdLst>
                <a:gd name="T0" fmla="*/ 114 w 152"/>
                <a:gd name="T1" fmla="*/ 0 h 40"/>
                <a:gd name="T2" fmla="*/ 152 w 152"/>
                <a:gd name="T3" fmla="*/ 20 h 40"/>
                <a:gd name="T4" fmla="*/ 114 w 152"/>
                <a:gd name="T5" fmla="*/ 40 h 40"/>
                <a:gd name="T6" fmla="*/ 114 w 152"/>
                <a:gd name="T7" fmla="*/ 0 h 40"/>
                <a:gd name="T8" fmla="*/ 102 w 152"/>
                <a:gd name="T9" fmla="*/ 18 h 40"/>
                <a:gd name="T10" fmla="*/ 118 w 152"/>
                <a:gd name="T11" fmla="*/ 18 h 40"/>
                <a:gd name="T12" fmla="*/ 120 w 152"/>
                <a:gd name="T13" fmla="*/ 20 h 40"/>
                <a:gd name="T14" fmla="*/ 118 w 152"/>
                <a:gd name="T15" fmla="*/ 24 h 40"/>
                <a:gd name="T16" fmla="*/ 102 w 152"/>
                <a:gd name="T17" fmla="*/ 24 h 40"/>
                <a:gd name="T18" fmla="*/ 102 w 152"/>
                <a:gd name="T19" fmla="*/ 20 h 40"/>
                <a:gd name="T20" fmla="*/ 102 w 152"/>
                <a:gd name="T21" fmla="*/ 18 h 40"/>
                <a:gd name="T22" fmla="*/ 70 w 152"/>
                <a:gd name="T23" fmla="*/ 18 h 40"/>
                <a:gd name="T24" fmla="*/ 84 w 152"/>
                <a:gd name="T25" fmla="*/ 18 h 40"/>
                <a:gd name="T26" fmla="*/ 86 w 152"/>
                <a:gd name="T27" fmla="*/ 20 h 40"/>
                <a:gd name="T28" fmla="*/ 84 w 152"/>
                <a:gd name="T29" fmla="*/ 24 h 40"/>
                <a:gd name="T30" fmla="*/ 70 w 152"/>
                <a:gd name="T31" fmla="*/ 24 h 40"/>
                <a:gd name="T32" fmla="*/ 66 w 152"/>
                <a:gd name="T33" fmla="*/ 20 h 40"/>
                <a:gd name="T34" fmla="*/ 70 w 152"/>
                <a:gd name="T35" fmla="*/ 18 h 40"/>
                <a:gd name="T36" fmla="*/ 36 w 152"/>
                <a:gd name="T37" fmla="*/ 18 h 40"/>
                <a:gd name="T38" fmla="*/ 50 w 152"/>
                <a:gd name="T39" fmla="*/ 18 h 40"/>
                <a:gd name="T40" fmla="*/ 54 w 152"/>
                <a:gd name="T41" fmla="*/ 20 h 40"/>
                <a:gd name="T42" fmla="*/ 50 w 152"/>
                <a:gd name="T43" fmla="*/ 24 h 40"/>
                <a:gd name="T44" fmla="*/ 36 w 152"/>
                <a:gd name="T45" fmla="*/ 24 h 40"/>
                <a:gd name="T46" fmla="*/ 34 w 152"/>
                <a:gd name="T47" fmla="*/ 20 h 40"/>
                <a:gd name="T48" fmla="*/ 36 w 152"/>
                <a:gd name="T49" fmla="*/ 18 h 40"/>
                <a:gd name="T50" fmla="*/ 4 w 152"/>
                <a:gd name="T51" fmla="*/ 18 h 40"/>
                <a:gd name="T52" fmla="*/ 18 w 152"/>
                <a:gd name="T53" fmla="*/ 18 h 40"/>
                <a:gd name="T54" fmla="*/ 20 w 152"/>
                <a:gd name="T55" fmla="*/ 20 h 40"/>
                <a:gd name="T56" fmla="*/ 18 w 152"/>
                <a:gd name="T57" fmla="*/ 24 h 40"/>
                <a:gd name="T58" fmla="*/ 4 w 152"/>
                <a:gd name="T59" fmla="*/ 24 h 40"/>
                <a:gd name="T60" fmla="*/ 0 w 152"/>
                <a:gd name="T61" fmla="*/ 20 h 40"/>
                <a:gd name="T62" fmla="*/ 4 w 152"/>
                <a:gd name="T63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2" h="40">
                  <a:moveTo>
                    <a:pt x="114" y="0"/>
                  </a:moveTo>
                  <a:lnTo>
                    <a:pt x="152" y="20"/>
                  </a:lnTo>
                  <a:lnTo>
                    <a:pt x="114" y="40"/>
                  </a:lnTo>
                  <a:lnTo>
                    <a:pt x="114" y="0"/>
                  </a:lnTo>
                  <a:close/>
                  <a:moveTo>
                    <a:pt x="102" y="18"/>
                  </a:moveTo>
                  <a:lnTo>
                    <a:pt x="118" y="18"/>
                  </a:lnTo>
                  <a:lnTo>
                    <a:pt x="120" y="20"/>
                  </a:lnTo>
                  <a:lnTo>
                    <a:pt x="118" y="24"/>
                  </a:lnTo>
                  <a:lnTo>
                    <a:pt x="102" y="24"/>
                  </a:lnTo>
                  <a:lnTo>
                    <a:pt x="102" y="20"/>
                  </a:lnTo>
                  <a:lnTo>
                    <a:pt x="102" y="18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20"/>
                  </a:lnTo>
                  <a:lnTo>
                    <a:pt x="84" y="24"/>
                  </a:lnTo>
                  <a:lnTo>
                    <a:pt x="70" y="24"/>
                  </a:lnTo>
                  <a:lnTo>
                    <a:pt x="66" y="20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4" y="20"/>
                  </a:lnTo>
                  <a:lnTo>
                    <a:pt x="50" y="24"/>
                  </a:lnTo>
                  <a:lnTo>
                    <a:pt x="36" y="24"/>
                  </a:lnTo>
                  <a:lnTo>
                    <a:pt x="34" y="20"/>
                  </a:lnTo>
                  <a:lnTo>
                    <a:pt x="36" y="18"/>
                  </a:lnTo>
                  <a:close/>
                  <a:moveTo>
                    <a:pt x="4" y="18"/>
                  </a:moveTo>
                  <a:lnTo>
                    <a:pt x="18" y="18"/>
                  </a:lnTo>
                  <a:lnTo>
                    <a:pt x="20" y="20"/>
                  </a:lnTo>
                  <a:lnTo>
                    <a:pt x="18" y="24"/>
                  </a:lnTo>
                  <a:lnTo>
                    <a:pt x="4" y="24"/>
                  </a:lnTo>
                  <a:lnTo>
                    <a:pt x="0" y="20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5" name="Freeform 98"/>
            <p:cNvSpPr>
              <a:spLocks noEditPoints="1"/>
            </p:cNvSpPr>
            <p:nvPr/>
          </p:nvSpPr>
          <p:spPr bwMode="auto">
            <a:xfrm>
              <a:off x="5102225" y="4069184"/>
              <a:ext cx="419100" cy="63500"/>
            </a:xfrm>
            <a:custGeom>
              <a:avLst/>
              <a:gdLst>
                <a:gd name="T0" fmla="*/ 226 w 264"/>
                <a:gd name="T1" fmla="*/ 0 h 40"/>
                <a:gd name="T2" fmla="*/ 264 w 264"/>
                <a:gd name="T3" fmla="*/ 20 h 40"/>
                <a:gd name="T4" fmla="*/ 226 w 264"/>
                <a:gd name="T5" fmla="*/ 40 h 40"/>
                <a:gd name="T6" fmla="*/ 226 w 264"/>
                <a:gd name="T7" fmla="*/ 0 h 40"/>
                <a:gd name="T8" fmla="*/ 204 w 264"/>
                <a:gd name="T9" fmla="*/ 16 h 40"/>
                <a:gd name="T10" fmla="*/ 218 w 264"/>
                <a:gd name="T11" fmla="*/ 16 h 40"/>
                <a:gd name="T12" fmla="*/ 220 w 264"/>
                <a:gd name="T13" fmla="*/ 20 h 40"/>
                <a:gd name="T14" fmla="*/ 218 w 264"/>
                <a:gd name="T15" fmla="*/ 22 h 40"/>
                <a:gd name="T16" fmla="*/ 204 w 264"/>
                <a:gd name="T17" fmla="*/ 22 h 40"/>
                <a:gd name="T18" fmla="*/ 200 w 264"/>
                <a:gd name="T19" fmla="*/ 20 h 40"/>
                <a:gd name="T20" fmla="*/ 204 w 264"/>
                <a:gd name="T21" fmla="*/ 16 h 40"/>
                <a:gd name="T22" fmla="*/ 170 w 264"/>
                <a:gd name="T23" fmla="*/ 16 h 40"/>
                <a:gd name="T24" fmla="*/ 184 w 264"/>
                <a:gd name="T25" fmla="*/ 16 h 40"/>
                <a:gd name="T26" fmla="*/ 186 w 264"/>
                <a:gd name="T27" fmla="*/ 20 h 40"/>
                <a:gd name="T28" fmla="*/ 184 w 264"/>
                <a:gd name="T29" fmla="*/ 22 h 40"/>
                <a:gd name="T30" fmla="*/ 170 w 264"/>
                <a:gd name="T31" fmla="*/ 22 h 40"/>
                <a:gd name="T32" fmla="*/ 168 w 264"/>
                <a:gd name="T33" fmla="*/ 20 h 40"/>
                <a:gd name="T34" fmla="*/ 170 w 264"/>
                <a:gd name="T35" fmla="*/ 16 h 40"/>
                <a:gd name="T36" fmla="*/ 136 w 264"/>
                <a:gd name="T37" fmla="*/ 16 h 40"/>
                <a:gd name="T38" fmla="*/ 150 w 264"/>
                <a:gd name="T39" fmla="*/ 16 h 40"/>
                <a:gd name="T40" fmla="*/ 152 w 264"/>
                <a:gd name="T41" fmla="*/ 20 h 40"/>
                <a:gd name="T42" fmla="*/ 150 w 264"/>
                <a:gd name="T43" fmla="*/ 22 h 40"/>
                <a:gd name="T44" fmla="*/ 136 w 264"/>
                <a:gd name="T45" fmla="*/ 22 h 40"/>
                <a:gd name="T46" fmla="*/ 134 w 264"/>
                <a:gd name="T47" fmla="*/ 20 h 40"/>
                <a:gd name="T48" fmla="*/ 136 w 264"/>
                <a:gd name="T49" fmla="*/ 16 h 40"/>
                <a:gd name="T50" fmla="*/ 102 w 264"/>
                <a:gd name="T51" fmla="*/ 16 h 40"/>
                <a:gd name="T52" fmla="*/ 118 w 264"/>
                <a:gd name="T53" fmla="*/ 16 h 40"/>
                <a:gd name="T54" fmla="*/ 118 w 264"/>
                <a:gd name="T55" fmla="*/ 20 h 40"/>
                <a:gd name="T56" fmla="*/ 118 w 264"/>
                <a:gd name="T57" fmla="*/ 22 h 40"/>
                <a:gd name="T58" fmla="*/ 102 w 264"/>
                <a:gd name="T59" fmla="*/ 22 h 40"/>
                <a:gd name="T60" fmla="*/ 100 w 264"/>
                <a:gd name="T61" fmla="*/ 20 h 40"/>
                <a:gd name="T62" fmla="*/ 102 w 264"/>
                <a:gd name="T63" fmla="*/ 16 h 40"/>
                <a:gd name="T64" fmla="*/ 68 w 264"/>
                <a:gd name="T65" fmla="*/ 16 h 40"/>
                <a:gd name="T66" fmla="*/ 82 w 264"/>
                <a:gd name="T67" fmla="*/ 16 h 40"/>
                <a:gd name="T68" fmla="*/ 86 w 264"/>
                <a:gd name="T69" fmla="*/ 20 h 40"/>
                <a:gd name="T70" fmla="*/ 82 w 264"/>
                <a:gd name="T71" fmla="*/ 22 h 40"/>
                <a:gd name="T72" fmla="*/ 68 w 264"/>
                <a:gd name="T73" fmla="*/ 22 h 40"/>
                <a:gd name="T74" fmla="*/ 66 w 264"/>
                <a:gd name="T75" fmla="*/ 20 h 40"/>
                <a:gd name="T76" fmla="*/ 68 w 264"/>
                <a:gd name="T77" fmla="*/ 16 h 40"/>
                <a:gd name="T78" fmla="*/ 36 w 264"/>
                <a:gd name="T79" fmla="*/ 16 h 40"/>
                <a:gd name="T80" fmla="*/ 50 w 264"/>
                <a:gd name="T81" fmla="*/ 16 h 40"/>
                <a:gd name="T82" fmla="*/ 52 w 264"/>
                <a:gd name="T83" fmla="*/ 18 h 40"/>
                <a:gd name="T84" fmla="*/ 50 w 264"/>
                <a:gd name="T85" fmla="*/ 22 h 40"/>
                <a:gd name="T86" fmla="*/ 36 w 264"/>
                <a:gd name="T87" fmla="*/ 22 h 40"/>
                <a:gd name="T88" fmla="*/ 32 w 264"/>
                <a:gd name="T89" fmla="*/ 18 h 40"/>
                <a:gd name="T90" fmla="*/ 36 w 264"/>
                <a:gd name="T91" fmla="*/ 16 h 40"/>
                <a:gd name="T92" fmla="*/ 2 w 264"/>
                <a:gd name="T93" fmla="*/ 16 h 40"/>
                <a:gd name="T94" fmla="*/ 16 w 264"/>
                <a:gd name="T95" fmla="*/ 16 h 40"/>
                <a:gd name="T96" fmla="*/ 20 w 264"/>
                <a:gd name="T97" fmla="*/ 18 h 40"/>
                <a:gd name="T98" fmla="*/ 16 w 264"/>
                <a:gd name="T99" fmla="*/ 22 h 40"/>
                <a:gd name="T100" fmla="*/ 2 w 264"/>
                <a:gd name="T101" fmla="*/ 22 h 40"/>
                <a:gd name="T102" fmla="*/ 0 w 264"/>
                <a:gd name="T103" fmla="*/ 18 h 40"/>
                <a:gd name="T104" fmla="*/ 2 w 264"/>
                <a:gd name="T10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4" h="40">
                  <a:moveTo>
                    <a:pt x="226" y="0"/>
                  </a:moveTo>
                  <a:lnTo>
                    <a:pt x="264" y="20"/>
                  </a:lnTo>
                  <a:lnTo>
                    <a:pt x="226" y="40"/>
                  </a:lnTo>
                  <a:lnTo>
                    <a:pt x="226" y="0"/>
                  </a:lnTo>
                  <a:close/>
                  <a:moveTo>
                    <a:pt x="204" y="16"/>
                  </a:moveTo>
                  <a:lnTo>
                    <a:pt x="218" y="16"/>
                  </a:lnTo>
                  <a:lnTo>
                    <a:pt x="220" y="20"/>
                  </a:lnTo>
                  <a:lnTo>
                    <a:pt x="218" y="22"/>
                  </a:lnTo>
                  <a:lnTo>
                    <a:pt x="204" y="22"/>
                  </a:lnTo>
                  <a:lnTo>
                    <a:pt x="200" y="20"/>
                  </a:lnTo>
                  <a:lnTo>
                    <a:pt x="204" y="16"/>
                  </a:lnTo>
                  <a:close/>
                  <a:moveTo>
                    <a:pt x="170" y="16"/>
                  </a:moveTo>
                  <a:lnTo>
                    <a:pt x="184" y="16"/>
                  </a:lnTo>
                  <a:lnTo>
                    <a:pt x="186" y="20"/>
                  </a:lnTo>
                  <a:lnTo>
                    <a:pt x="184" y="22"/>
                  </a:lnTo>
                  <a:lnTo>
                    <a:pt x="170" y="22"/>
                  </a:lnTo>
                  <a:lnTo>
                    <a:pt x="168" y="20"/>
                  </a:lnTo>
                  <a:lnTo>
                    <a:pt x="170" y="16"/>
                  </a:lnTo>
                  <a:close/>
                  <a:moveTo>
                    <a:pt x="136" y="16"/>
                  </a:moveTo>
                  <a:lnTo>
                    <a:pt x="150" y="16"/>
                  </a:lnTo>
                  <a:lnTo>
                    <a:pt x="152" y="20"/>
                  </a:lnTo>
                  <a:lnTo>
                    <a:pt x="150" y="22"/>
                  </a:lnTo>
                  <a:lnTo>
                    <a:pt x="136" y="22"/>
                  </a:lnTo>
                  <a:lnTo>
                    <a:pt x="134" y="20"/>
                  </a:lnTo>
                  <a:lnTo>
                    <a:pt x="136" y="16"/>
                  </a:lnTo>
                  <a:close/>
                  <a:moveTo>
                    <a:pt x="102" y="16"/>
                  </a:moveTo>
                  <a:lnTo>
                    <a:pt x="118" y="16"/>
                  </a:lnTo>
                  <a:lnTo>
                    <a:pt x="118" y="20"/>
                  </a:lnTo>
                  <a:lnTo>
                    <a:pt x="118" y="22"/>
                  </a:lnTo>
                  <a:lnTo>
                    <a:pt x="102" y="22"/>
                  </a:lnTo>
                  <a:lnTo>
                    <a:pt x="100" y="20"/>
                  </a:lnTo>
                  <a:lnTo>
                    <a:pt x="102" y="16"/>
                  </a:lnTo>
                  <a:close/>
                  <a:moveTo>
                    <a:pt x="68" y="16"/>
                  </a:moveTo>
                  <a:lnTo>
                    <a:pt x="82" y="16"/>
                  </a:lnTo>
                  <a:lnTo>
                    <a:pt x="86" y="20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8" y="16"/>
                  </a:lnTo>
                  <a:close/>
                  <a:moveTo>
                    <a:pt x="36" y="16"/>
                  </a:moveTo>
                  <a:lnTo>
                    <a:pt x="50" y="16"/>
                  </a:lnTo>
                  <a:lnTo>
                    <a:pt x="52" y="18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2" y="18"/>
                  </a:lnTo>
                  <a:lnTo>
                    <a:pt x="36" y="16"/>
                  </a:lnTo>
                  <a:close/>
                  <a:moveTo>
                    <a:pt x="2" y="16"/>
                  </a:moveTo>
                  <a:lnTo>
                    <a:pt x="16" y="16"/>
                  </a:lnTo>
                  <a:lnTo>
                    <a:pt x="20" y="18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18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6" name="Freeform 99"/>
            <p:cNvSpPr>
              <a:spLocks noEditPoints="1"/>
            </p:cNvSpPr>
            <p:nvPr/>
          </p:nvSpPr>
          <p:spPr bwMode="auto">
            <a:xfrm>
              <a:off x="5102225" y="4643859"/>
              <a:ext cx="955675" cy="269875"/>
            </a:xfrm>
            <a:custGeom>
              <a:avLst/>
              <a:gdLst>
                <a:gd name="T0" fmla="*/ 562 w 602"/>
                <a:gd name="T1" fmla="*/ 38 h 170"/>
                <a:gd name="T2" fmla="*/ 582 w 602"/>
                <a:gd name="T3" fmla="*/ 0 h 170"/>
                <a:gd name="T4" fmla="*/ 602 w 602"/>
                <a:gd name="T5" fmla="*/ 38 h 170"/>
                <a:gd name="T6" fmla="*/ 562 w 602"/>
                <a:gd name="T7" fmla="*/ 38 h 170"/>
                <a:gd name="T8" fmla="*/ 2 w 602"/>
                <a:gd name="T9" fmla="*/ 166 h 170"/>
                <a:gd name="T10" fmla="*/ 582 w 602"/>
                <a:gd name="T11" fmla="*/ 166 h 170"/>
                <a:gd name="T12" fmla="*/ 578 w 602"/>
                <a:gd name="T13" fmla="*/ 168 h 170"/>
                <a:gd name="T14" fmla="*/ 578 w 602"/>
                <a:gd name="T15" fmla="*/ 32 h 170"/>
                <a:gd name="T16" fmla="*/ 582 w 602"/>
                <a:gd name="T17" fmla="*/ 30 h 170"/>
                <a:gd name="T18" fmla="*/ 584 w 602"/>
                <a:gd name="T19" fmla="*/ 32 h 170"/>
                <a:gd name="T20" fmla="*/ 584 w 602"/>
                <a:gd name="T21" fmla="*/ 168 h 170"/>
                <a:gd name="T22" fmla="*/ 582 w 602"/>
                <a:gd name="T23" fmla="*/ 170 h 170"/>
                <a:gd name="T24" fmla="*/ 2 w 602"/>
                <a:gd name="T25" fmla="*/ 170 h 170"/>
                <a:gd name="T26" fmla="*/ 0 w 602"/>
                <a:gd name="T27" fmla="*/ 168 h 170"/>
                <a:gd name="T28" fmla="*/ 2 w 602"/>
                <a:gd name="T29" fmla="*/ 16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02" h="170">
                  <a:moveTo>
                    <a:pt x="562" y="38"/>
                  </a:moveTo>
                  <a:lnTo>
                    <a:pt x="582" y="0"/>
                  </a:lnTo>
                  <a:lnTo>
                    <a:pt x="602" y="38"/>
                  </a:lnTo>
                  <a:lnTo>
                    <a:pt x="562" y="38"/>
                  </a:lnTo>
                  <a:close/>
                  <a:moveTo>
                    <a:pt x="2" y="166"/>
                  </a:moveTo>
                  <a:lnTo>
                    <a:pt x="582" y="166"/>
                  </a:lnTo>
                  <a:lnTo>
                    <a:pt x="578" y="168"/>
                  </a:lnTo>
                  <a:lnTo>
                    <a:pt x="578" y="32"/>
                  </a:lnTo>
                  <a:lnTo>
                    <a:pt x="582" y="30"/>
                  </a:lnTo>
                  <a:lnTo>
                    <a:pt x="584" y="32"/>
                  </a:lnTo>
                  <a:lnTo>
                    <a:pt x="584" y="168"/>
                  </a:lnTo>
                  <a:lnTo>
                    <a:pt x="582" y="170"/>
                  </a:lnTo>
                  <a:lnTo>
                    <a:pt x="2" y="170"/>
                  </a:lnTo>
                  <a:lnTo>
                    <a:pt x="0" y="168"/>
                  </a:lnTo>
                  <a:lnTo>
                    <a:pt x="2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7" name="Freeform 100"/>
            <p:cNvSpPr>
              <a:spLocks noEditPoints="1"/>
            </p:cNvSpPr>
            <p:nvPr/>
          </p:nvSpPr>
          <p:spPr bwMode="auto">
            <a:xfrm>
              <a:off x="3105150" y="5015334"/>
              <a:ext cx="3740150" cy="69850"/>
            </a:xfrm>
            <a:custGeom>
              <a:avLst/>
              <a:gdLst>
                <a:gd name="T0" fmla="*/ 2312 w 2356"/>
                <a:gd name="T1" fmla="*/ 0 h 44"/>
                <a:gd name="T2" fmla="*/ 2356 w 2356"/>
                <a:gd name="T3" fmla="*/ 20 h 44"/>
                <a:gd name="T4" fmla="*/ 2312 w 2356"/>
                <a:gd name="T5" fmla="*/ 44 h 44"/>
                <a:gd name="T6" fmla="*/ 2312 w 2356"/>
                <a:gd name="T7" fmla="*/ 0 h 44"/>
                <a:gd name="T8" fmla="*/ 0 w 2356"/>
                <a:gd name="T9" fmla="*/ 14 h 44"/>
                <a:gd name="T10" fmla="*/ 2320 w 2356"/>
                <a:gd name="T11" fmla="*/ 14 h 44"/>
                <a:gd name="T12" fmla="*/ 2320 w 2356"/>
                <a:gd name="T13" fmla="*/ 30 h 44"/>
                <a:gd name="T14" fmla="*/ 0 w 2356"/>
                <a:gd name="T15" fmla="*/ 30 h 44"/>
                <a:gd name="T16" fmla="*/ 0 w 2356"/>
                <a:gd name="T17" fmla="*/ 1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56" h="44">
                  <a:moveTo>
                    <a:pt x="2312" y="0"/>
                  </a:moveTo>
                  <a:lnTo>
                    <a:pt x="2356" y="20"/>
                  </a:lnTo>
                  <a:lnTo>
                    <a:pt x="2312" y="44"/>
                  </a:lnTo>
                  <a:lnTo>
                    <a:pt x="2312" y="0"/>
                  </a:lnTo>
                  <a:close/>
                  <a:moveTo>
                    <a:pt x="0" y="14"/>
                  </a:moveTo>
                  <a:lnTo>
                    <a:pt x="2320" y="14"/>
                  </a:lnTo>
                  <a:lnTo>
                    <a:pt x="2320" y="30"/>
                  </a:lnTo>
                  <a:lnTo>
                    <a:pt x="0" y="3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round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8" name="Rectangle 101"/>
            <p:cNvSpPr>
              <a:spLocks noChangeArrowheads="1"/>
            </p:cNvSpPr>
            <p:nvPr/>
          </p:nvSpPr>
          <p:spPr bwMode="auto">
            <a:xfrm>
              <a:off x="3724275" y="2478509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9" name="Rectangle 102"/>
            <p:cNvSpPr>
              <a:spLocks noChangeArrowheads="1"/>
            </p:cNvSpPr>
            <p:nvPr/>
          </p:nvSpPr>
          <p:spPr bwMode="auto">
            <a:xfrm>
              <a:off x="3724275" y="2478509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0" name="Rectangle 103"/>
            <p:cNvSpPr>
              <a:spLocks noChangeArrowheads="1"/>
            </p:cNvSpPr>
            <p:nvPr/>
          </p:nvSpPr>
          <p:spPr bwMode="auto">
            <a:xfrm>
              <a:off x="5295900" y="3304009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1" name="Rectangle 104"/>
            <p:cNvSpPr>
              <a:spLocks noChangeArrowheads="1"/>
            </p:cNvSpPr>
            <p:nvPr/>
          </p:nvSpPr>
          <p:spPr bwMode="auto">
            <a:xfrm>
              <a:off x="5295900" y="3304009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2" name="Rectangle 105"/>
            <p:cNvSpPr>
              <a:spLocks noChangeArrowheads="1"/>
            </p:cNvSpPr>
            <p:nvPr/>
          </p:nvSpPr>
          <p:spPr bwMode="auto">
            <a:xfrm>
              <a:off x="5861050" y="3742159"/>
              <a:ext cx="32702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3" name="Rectangle 106"/>
            <p:cNvSpPr>
              <a:spLocks noChangeArrowheads="1"/>
            </p:cNvSpPr>
            <p:nvPr/>
          </p:nvSpPr>
          <p:spPr bwMode="auto">
            <a:xfrm>
              <a:off x="5861050" y="3742159"/>
              <a:ext cx="32702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4" name="Rectangle 107"/>
            <p:cNvSpPr>
              <a:spLocks noChangeArrowheads="1"/>
            </p:cNvSpPr>
            <p:nvPr/>
          </p:nvSpPr>
          <p:spPr bwMode="auto">
            <a:xfrm>
              <a:off x="4775200" y="3304009"/>
              <a:ext cx="3302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5" name="Rectangle 108"/>
            <p:cNvSpPr>
              <a:spLocks noChangeArrowheads="1"/>
            </p:cNvSpPr>
            <p:nvPr/>
          </p:nvSpPr>
          <p:spPr bwMode="auto">
            <a:xfrm>
              <a:off x="4775200" y="3304009"/>
              <a:ext cx="3302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6" name="Rectangle 109"/>
            <p:cNvSpPr>
              <a:spLocks noChangeArrowheads="1"/>
            </p:cNvSpPr>
            <p:nvPr/>
          </p:nvSpPr>
          <p:spPr bwMode="auto">
            <a:xfrm>
              <a:off x="5864225" y="3304009"/>
              <a:ext cx="32385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7" name="Rectangle 110"/>
            <p:cNvSpPr>
              <a:spLocks noChangeArrowheads="1"/>
            </p:cNvSpPr>
            <p:nvPr/>
          </p:nvSpPr>
          <p:spPr bwMode="auto">
            <a:xfrm>
              <a:off x="5864225" y="3304009"/>
              <a:ext cx="3238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8" name="Freeform 111"/>
            <p:cNvSpPr>
              <a:spLocks noEditPoints="1"/>
            </p:cNvSpPr>
            <p:nvPr/>
          </p:nvSpPr>
          <p:spPr bwMode="auto">
            <a:xfrm>
              <a:off x="5622925" y="3373859"/>
              <a:ext cx="241300" cy="60325"/>
            </a:xfrm>
            <a:custGeom>
              <a:avLst/>
              <a:gdLst>
                <a:gd name="T0" fmla="*/ 112 w 152"/>
                <a:gd name="T1" fmla="*/ 0 h 38"/>
                <a:gd name="T2" fmla="*/ 152 w 152"/>
                <a:gd name="T3" fmla="*/ 20 h 38"/>
                <a:gd name="T4" fmla="*/ 112 w 152"/>
                <a:gd name="T5" fmla="*/ 38 h 38"/>
                <a:gd name="T6" fmla="*/ 112 w 152"/>
                <a:gd name="T7" fmla="*/ 0 h 38"/>
                <a:gd name="T8" fmla="*/ 102 w 152"/>
                <a:gd name="T9" fmla="*/ 18 h 38"/>
                <a:gd name="T10" fmla="*/ 118 w 152"/>
                <a:gd name="T11" fmla="*/ 18 h 38"/>
                <a:gd name="T12" fmla="*/ 120 w 152"/>
                <a:gd name="T13" fmla="*/ 20 h 38"/>
                <a:gd name="T14" fmla="*/ 118 w 152"/>
                <a:gd name="T15" fmla="*/ 22 h 38"/>
                <a:gd name="T16" fmla="*/ 102 w 152"/>
                <a:gd name="T17" fmla="*/ 22 h 38"/>
                <a:gd name="T18" fmla="*/ 100 w 152"/>
                <a:gd name="T19" fmla="*/ 20 h 38"/>
                <a:gd name="T20" fmla="*/ 102 w 152"/>
                <a:gd name="T21" fmla="*/ 18 h 38"/>
                <a:gd name="T22" fmla="*/ 70 w 152"/>
                <a:gd name="T23" fmla="*/ 18 h 38"/>
                <a:gd name="T24" fmla="*/ 84 w 152"/>
                <a:gd name="T25" fmla="*/ 18 h 38"/>
                <a:gd name="T26" fmla="*/ 86 w 152"/>
                <a:gd name="T27" fmla="*/ 20 h 38"/>
                <a:gd name="T28" fmla="*/ 84 w 152"/>
                <a:gd name="T29" fmla="*/ 22 h 38"/>
                <a:gd name="T30" fmla="*/ 70 w 152"/>
                <a:gd name="T31" fmla="*/ 22 h 38"/>
                <a:gd name="T32" fmla="*/ 66 w 152"/>
                <a:gd name="T33" fmla="*/ 20 h 38"/>
                <a:gd name="T34" fmla="*/ 70 w 152"/>
                <a:gd name="T35" fmla="*/ 18 h 38"/>
                <a:gd name="T36" fmla="*/ 36 w 152"/>
                <a:gd name="T37" fmla="*/ 18 h 38"/>
                <a:gd name="T38" fmla="*/ 50 w 152"/>
                <a:gd name="T39" fmla="*/ 18 h 38"/>
                <a:gd name="T40" fmla="*/ 54 w 152"/>
                <a:gd name="T41" fmla="*/ 20 h 38"/>
                <a:gd name="T42" fmla="*/ 50 w 152"/>
                <a:gd name="T43" fmla="*/ 22 h 38"/>
                <a:gd name="T44" fmla="*/ 36 w 152"/>
                <a:gd name="T45" fmla="*/ 22 h 38"/>
                <a:gd name="T46" fmla="*/ 34 w 152"/>
                <a:gd name="T47" fmla="*/ 20 h 38"/>
                <a:gd name="T48" fmla="*/ 36 w 152"/>
                <a:gd name="T49" fmla="*/ 18 h 38"/>
                <a:gd name="T50" fmla="*/ 2 w 152"/>
                <a:gd name="T51" fmla="*/ 18 h 38"/>
                <a:gd name="T52" fmla="*/ 16 w 152"/>
                <a:gd name="T53" fmla="*/ 18 h 38"/>
                <a:gd name="T54" fmla="*/ 20 w 152"/>
                <a:gd name="T55" fmla="*/ 20 h 38"/>
                <a:gd name="T56" fmla="*/ 16 w 152"/>
                <a:gd name="T57" fmla="*/ 22 h 38"/>
                <a:gd name="T58" fmla="*/ 2 w 152"/>
                <a:gd name="T59" fmla="*/ 22 h 38"/>
                <a:gd name="T60" fmla="*/ 0 w 152"/>
                <a:gd name="T61" fmla="*/ 20 h 38"/>
                <a:gd name="T62" fmla="*/ 2 w 152"/>
                <a:gd name="T63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2" h="38">
                  <a:moveTo>
                    <a:pt x="112" y="0"/>
                  </a:moveTo>
                  <a:lnTo>
                    <a:pt x="152" y="20"/>
                  </a:lnTo>
                  <a:lnTo>
                    <a:pt x="112" y="38"/>
                  </a:lnTo>
                  <a:lnTo>
                    <a:pt x="112" y="0"/>
                  </a:lnTo>
                  <a:close/>
                  <a:moveTo>
                    <a:pt x="102" y="18"/>
                  </a:moveTo>
                  <a:lnTo>
                    <a:pt x="118" y="18"/>
                  </a:lnTo>
                  <a:lnTo>
                    <a:pt x="120" y="20"/>
                  </a:lnTo>
                  <a:lnTo>
                    <a:pt x="118" y="22"/>
                  </a:lnTo>
                  <a:lnTo>
                    <a:pt x="102" y="22"/>
                  </a:lnTo>
                  <a:lnTo>
                    <a:pt x="100" y="20"/>
                  </a:lnTo>
                  <a:lnTo>
                    <a:pt x="102" y="18"/>
                  </a:lnTo>
                  <a:close/>
                  <a:moveTo>
                    <a:pt x="70" y="18"/>
                  </a:moveTo>
                  <a:lnTo>
                    <a:pt x="84" y="18"/>
                  </a:lnTo>
                  <a:lnTo>
                    <a:pt x="86" y="20"/>
                  </a:lnTo>
                  <a:lnTo>
                    <a:pt x="84" y="22"/>
                  </a:lnTo>
                  <a:lnTo>
                    <a:pt x="70" y="22"/>
                  </a:lnTo>
                  <a:lnTo>
                    <a:pt x="66" y="20"/>
                  </a:lnTo>
                  <a:lnTo>
                    <a:pt x="70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4" y="20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4" y="20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20" y="20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9" name="Rectangle 112"/>
            <p:cNvSpPr>
              <a:spLocks noChangeArrowheads="1"/>
            </p:cNvSpPr>
            <p:nvPr/>
          </p:nvSpPr>
          <p:spPr bwMode="auto">
            <a:xfrm>
              <a:off x="4260850" y="3570709"/>
              <a:ext cx="333375" cy="2000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0" name="Rectangle 113"/>
            <p:cNvSpPr>
              <a:spLocks noChangeArrowheads="1"/>
            </p:cNvSpPr>
            <p:nvPr/>
          </p:nvSpPr>
          <p:spPr bwMode="auto">
            <a:xfrm>
              <a:off x="4260850" y="3570709"/>
              <a:ext cx="333375" cy="200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1" name="Rectangle 114"/>
            <p:cNvSpPr>
              <a:spLocks noChangeArrowheads="1"/>
            </p:cNvSpPr>
            <p:nvPr/>
          </p:nvSpPr>
          <p:spPr bwMode="auto">
            <a:xfrm>
              <a:off x="4260850" y="3307184"/>
              <a:ext cx="333375" cy="206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2" name="Rectangle 115"/>
            <p:cNvSpPr>
              <a:spLocks noChangeArrowheads="1"/>
            </p:cNvSpPr>
            <p:nvPr/>
          </p:nvSpPr>
          <p:spPr bwMode="auto">
            <a:xfrm>
              <a:off x="4260850" y="3307184"/>
              <a:ext cx="333375" cy="206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3" name="Freeform 116"/>
            <p:cNvSpPr>
              <a:spLocks noEditPoints="1"/>
            </p:cNvSpPr>
            <p:nvPr/>
          </p:nvSpPr>
          <p:spPr bwMode="auto">
            <a:xfrm>
              <a:off x="4051300" y="3640559"/>
              <a:ext cx="209550" cy="911225"/>
            </a:xfrm>
            <a:custGeom>
              <a:avLst/>
              <a:gdLst>
                <a:gd name="T0" fmla="*/ 96 w 132"/>
                <a:gd name="T1" fmla="*/ 38 h 574"/>
                <a:gd name="T2" fmla="*/ 102 w 132"/>
                <a:gd name="T3" fmla="*/ 16 h 574"/>
                <a:gd name="T4" fmla="*/ 88 w 132"/>
                <a:gd name="T5" fmla="*/ 20 h 574"/>
                <a:gd name="T6" fmla="*/ 64 w 132"/>
                <a:gd name="T7" fmla="*/ 32 h 574"/>
                <a:gd name="T8" fmla="*/ 70 w 132"/>
                <a:gd name="T9" fmla="*/ 16 h 574"/>
                <a:gd name="T10" fmla="*/ 68 w 132"/>
                <a:gd name="T11" fmla="*/ 20 h 574"/>
                <a:gd name="T12" fmla="*/ 68 w 132"/>
                <a:gd name="T13" fmla="*/ 34 h 574"/>
                <a:gd name="T14" fmla="*/ 64 w 132"/>
                <a:gd name="T15" fmla="*/ 52 h 574"/>
                <a:gd name="T16" fmla="*/ 70 w 132"/>
                <a:gd name="T17" fmla="*/ 66 h 574"/>
                <a:gd name="T18" fmla="*/ 64 w 132"/>
                <a:gd name="T19" fmla="*/ 98 h 574"/>
                <a:gd name="T20" fmla="*/ 70 w 132"/>
                <a:gd name="T21" fmla="*/ 84 h 574"/>
                <a:gd name="T22" fmla="*/ 64 w 132"/>
                <a:gd name="T23" fmla="*/ 98 h 574"/>
                <a:gd name="T24" fmla="*/ 68 w 132"/>
                <a:gd name="T25" fmla="*/ 116 h 574"/>
                <a:gd name="T26" fmla="*/ 68 w 132"/>
                <a:gd name="T27" fmla="*/ 134 h 574"/>
                <a:gd name="T28" fmla="*/ 64 w 132"/>
                <a:gd name="T29" fmla="*/ 150 h 574"/>
                <a:gd name="T30" fmla="*/ 70 w 132"/>
                <a:gd name="T31" fmla="*/ 166 h 574"/>
                <a:gd name="T32" fmla="*/ 64 w 132"/>
                <a:gd name="T33" fmla="*/ 200 h 574"/>
                <a:gd name="T34" fmla="*/ 70 w 132"/>
                <a:gd name="T35" fmla="*/ 186 h 574"/>
                <a:gd name="T36" fmla="*/ 64 w 132"/>
                <a:gd name="T37" fmla="*/ 200 h 574"/>
                <a:gd name="T38" fmla="*/ 68 w 132"/>
                <a:gd name="T39" fmla="*/ 216 h 574"/>
                <a:gd name="T40" fmla="*/ 68 w 132"/>
                <a:gd name="T41" fmla="*/ 236 h 574"/>
                <a:gd name="T42" fmla="*/ 64 w 132"/>
                <a:gd name="T43" fmla="*/ 252 h 574"/>
                <a:gd name="T44" fmla="*/ 70 w 132"/>
                <a:gd name="T45" fmla="*/ 266 h 574"/>
                <a:gd name="T46" fmla="*/ 64 w 132"/>
                <a:gd name="T47" fmla="*/ 300 h 574"/>
                <a:gd name="T48" fmla="*/ 70 w 132"/>
                <a:gd name="T49" fmla="*/ 286 h 574"/>
                <a:gd name="T50" fmla="*/ 64 w 132"/>
                <a:gd name="T51" fmla="*/ 300 h 574"/>
                <a:gd name="T52" fmla="*/ 68 w 132"/>
                <a:gd name="T53" fmla="*/ 318 h 574"/>
                <a:gd name="T54" fmla="*/ 68 w 132"/>
                <a:gd name="T55" fmla="*/ 336 h 574"/>
                <a:gd name="T56" fmla="*/ 64 w 132"/>
                <a:gd name="T57" fmla="*/ 354 h 574"/>
                <a:gd name="T58" fmla="*/ 70 w 132"/>
                <a:gd name="T59" fmla="*/ 368 h 574"/>
                <a:gd name="T60" fmla="*/ 64 w 132"/>
                <a:gd name="T61" fmla="*/ 400 h 574"/>
                <a:gd name="T62" fmla="*/ 70 w 132"/>
                <a:gd name="T63" fmla="*/ 386 h 574"/>
                <a:gd name="T64" fmla="*/ 64 w 132"/>
                <a:gd name="T65" fmla="*/ 400 h 574"/>
                <a:gd name="T66" fmla="*/ 68 w 132"/>
                <a:gd name="T67" fmla="*/ 416 h 574"/>
                <a:gd name="T68" fmla="*/ 68 w 132"/>
                <a:gd name="T69" fmla="*/ 436 h 574"/>
                <a:gd name="T70" fmla="*/ 64 w 132"/>
                <a:gd name="T71" fmla="*/ 452 h 574"/>
                <a:gd name="T72" fmla="*/ 70 w 132"/>
                <a:gd name="T73" fmla="*/ 468 h 574"/>
                <a:gd name="T74" fmla="*/ 64 w 132"/>
                <a:gd name="T75" fmla="*/ 502 h 574"/>
                <a:gd name="T76" fmla="*/ 70 w 132"/>
                <a:gd name="T77" fmla="*/ 488 h 574"/>
                <a:gd name="T78" fmla="*/ 64 w 132"/>
                <a:gd name="T79" fmla="*/ 502 h 574"/>
                <a:gd name="T80" fmla="*/ 68 w 132"/>
                <a:gd name="T81" fmla="*/ 518 h 574"/>
                <a:gd name="T82" fmla="*/ 68 w 132"/>
                <a:gd name="T83" fmla="*/ 538 h 574"/>
                <a:gd name="T84" fmla="*/ 64 w 132"/>
                <a:gd name="T85" fmla="*/ 554 h 574"/>
                <a:gd name="T86" fmla="*/ 70 w 132"/>
                <a:gd name="T87" fmla="*/ 568 h 574"/>
                <a:gd name="T88" fmla="*/ 36 w 132"/>
                <a:gd name="T89" fmla="*/ 568 h 574"/>
                <a:gd name="T90" fmla="*/ 50 w 132"/>
                <a:gd name="T91" fmla="*/ 574 h 574"/>
                <a:gd name="T92" fmla="*/ 36 w 132"/>
                <a:gd name="T93" fmla="*/ 568 h 574"/>
                <a:gd name="T94" fmla="*/ 18 w 132"/>
                <a:gd name="T95" fmla="*/ 570 h 574"/>
                <a:gd name="T96" fmla="*/ 0 w 132"/>
                <a:gd name="T97" fmla="*/ 570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574">
                  <a:moveTo>
                    <a:pt x="96" y="0"/>
                  </a:moveTo>
                  <a:lnTo>
                    <a:pt x="132" y="18"/>
                  </a:lnTo>
                  <a:lnTo>
                    <a:pt x="96" y="38"/>
                  </a:lnTo>
                  <a:lnTo>
                    <a:pt x="96" y="0"/>
                  </a:lnTo>
                  <a:close/>
                  <a:moveTo>
                    <a:pt x="88" y="16"/>
                  </a:moveTo>
                  <a:lnTo>
                    <a:pt x="102" y="16"/>
                  </a:lnTo>
                  <a:lnTo>
                    <a:pt x="104" y="18"/>
                  </a:lnTo>
                  <a:lnTo>
                    <a:pt x="102" y="20"/>
                  </a:lnTo>
                  <a:lnTo>
                    <a:pt x="88" y="20"/>
                  </a:lnTo>
                  <a:lnTo>
                    <a:pt x="86" y="18"/>
                  </a:lnTo>
                  <a:lnTo>
                    <a:pt x="88" y="16"/>
                  </a:lnTo>
                  <a:close/>
                  <a:moveTo>
                    <a:pt x="64" y="32"/>
                  </a:moveTo>
                  <a:lnTo>
                    <a:pt x="64" y="18"/>
                  </a:lnTo>
                  <a:lnTo>
                    <a:pt x="68" y="16"/>
                  </a:lnTo>
                  <a:lnTo>
                    <a:pt x="70" y="16"/>
                  </a:lnTo>
                  <a:lnTo>
                    <a:pt x="70" y="18"/>
                  </a:lnTo>
                  <a:lnTo>
                    <a:pt x="70" y="20"/>
                  </a:lnTo>
                  <a:lnTo>
                    <a:pt x="68" y="20"/>
                  </a:lnTo>
                  <a:lnTo>
                    <a:pt x="70" y="18"/>
                  </a:lnTo>
                  <a:lnTo>
                    <a:pt x="70" y="32"/>
                  </a:lnTo>
                  <a:lnTo>
                    <a:pt x="68" y="34"/>
                  </a:lnTo>
                  <a:lnTo>
                    <a:pt x="64" y="32"/>
                  </a:lnTo>
                  <a:close/>
                  <a:moveTo>
                    <a:pt x="64" y="66"/>
                  </a:moveTo>
                  <a:lnTo>
                    <a:pt x="64" y="52"/>
                  </a:lnTo>
                  <a:lnTo>
                    <a:pt x="68" y="48"/>
                  </a:lnTo>
                  <a:lnTo>
                    <a:pt x="70" y="52"/>
                  </a:lnTo>
                  <a:lnTo>
                    <a:pt x="70" y="66"/>
                  </a:lnTo>
                  <a:lnTo>
                    <a:pt x="68" y="68"/>
                  </a:lnTo>
                  <a:lnTo>
                    <a:pt x="64" y="66"/>
                  </a:lnTo>
                  <a:close/>
                  <a:moveTo>
                    <a:pt x="64" y="98"/>
                  </a:moveTo>
                  <a:lnTo>
                    <a:pt x="64" y="84"/>
                  </a:lnTo>
                  <a:lnTo>
                    <a:pt x="68" y="82"/>
                  </a:lnTo>
                  <a:lnTo>
                    <a:pt x="70" y="84"/>
                  </a:lnTo>
                  <a:lnTo>
                    <a:pt x="70" y="98"/>
                  </a:lnTo>
                  <a:lnTo>
                    <a:pt x="68" y="102"/>
                  </a:lnTo>
                  <a:lnTo>
                    <a:pt x="64" y="98"/>
                  </a:lnTo>
                  <a:close/>
                  <a:moveTo>
                    <a:pt x="64" y="134"/>
                  </a:moveTo>
                  <a:lnTo>
                    <a:pt x="64" y="118"/>
                  </a:lnTo>
                  <a:lnTo>
                    <a:pt x="68" y="116"/>
                  </a:lnTo>
                  <a:lnTo>
                    <a:pt x="70" y="118"/>
                  </a:lnTo>
                  <a:lnTo>
                    <a:pt x="70" y="134"/>
                  </a:lnTo>
                  <a:lnTo>
                    <a:pt x="68" y="134"/>
                  </a:lnTo>
                  <a:lnTo>
                    <a:pt x="64" y="134"/>
                  </a:lnTo>
                  <a:close/>
                  <a:moveTo>
                    <a:pt x="64" y="166"/>
                  </a:moveTo>
                  <a:lnTo>
                    <a:pt x="64" y="150"/>
                  </a:lnTo>
                  <a:lnTo>
                    <a:pt x="68" y="150"/>
                  </a:lnTo>
                  <a:lnTo>
                    <a:pt x="70" y="150"/>
                  </a:lnTo>
                  <a:lnTo>
                    <a:pt x="70" y="166"/>
                  </a:lnTo>
                  <a:lnTo>
                    <a:pt x="68" y="168"/>
                  </a:lnTo>
                  <a:lnTo>
                    <a:pt x="64" y="166"/>
                  </a:lnTo>
                  <a:close/>
                  <a:moveTo>
                    <a:pt x="64" y="200"/>
                  </a:moveTo>
                  <a:lnTo>
                    <a:pt x="64" y="186"/>
                  </a:lnTo>
                  <a:lnTo>
                    <a:pt x="68" y="184"/>
                  </a:lnTo>
                  <a:lnTo>
                    <a:pt x="70" y="186"/>
                  </a:lnTo>
                  <a:lnTo>
                    <a:pt x="70" y="200"/>
                  </a:lnTo>
                  <a:lnTo>
                    <a:pt x="68" y="202"/>
                  </a:lnTo>
                  <a:lnTo>
                    <a:pt x="64" y="200"/>
                  </a:lnTo>
                  <a:close/>
                  <a:moveTo>
                    <a:pt x="64" y="232"/>
                  </a:moveTo>
                  <a:lnTo>
                    <a:pt x="64" y="220"/>
                  </a:lnTo>
                  <a:lnTo>
                    <a:pt x="68" y="216"/>
                  </a:lnTo>
                  <a:lnTo>
                    <a:pt x="70" y="220"/>
                  </a:lnTo>
                  <a:lnTo>
                    <a:pt x="70" y="232"/>
                  </a:lnTo>
                  <a:lnTo>
                    <a:pt x="68" y="236"/>
                  </a:lnTo>
                  <a:lnTo>
                    <a:pt x="64" y="232"/>
                  </a:lnTo>
                  <a:close/>
                  <a:moveTo>
                    <a:pt x="64" y="266"/>
                  </a:moveTo>
                  <a:lnTo>
                    <a:pt x="64" y="252"/>
                  </a:lnTo>
                  <a:lnTo>
                    <a:pt x="68" y="250"/>
                  </a:lnTo>
                  <a:lnTo>
                    <a:pt x="70" y="252"/>
                  </a:lnTo>
                  <a:lnTo>
                    <a:pt x="70" y="266"/>
                  </a:lnTo>
                  <a:lnTo>
                    <a:pt x="68" y="268"/>
                  </a:lnTo>
                  <a:lnTo>
                    <a:pt x="64" y="266"/>
                  </a:lnTo>
                  <a:close/>
                  <a:moveTo>
                    <a:pt x="64" y="300"/>
                  </a:moveTo>
                  <a:lnTo>
                    <a:pt x="64" y="286"/>
                  </a:lnTo>
                  <a:lnTo>
                    <a:pt x="68" y="284"/>
                  </a:lnTo>
                  <a:lnTo>
                    <a:pt x="70" y="286"/>
                  </a:lnTo>
                  <a:lnTo>
                    <a:pt x="70" y="300"/>
                  </a:lnTo>
                  <a:lnTo>
                    <a:pt x="68" y="302"/>
                  </a:lnTo>
                  <a:lnTo>
                    <a:pt x="64" y="300"/>
                  </a:lnTo>
                  <a:close/>
                  <a:moveTo>
                    <a:pt x="64" y="334"/>
                  </a:moveTo>
                  <a:lnTo>
                    <a:pt x="64" y="320"/>
                  </a:lnTo>
                  <a:lnTo>
                    <a:pt x="68" y="318"/>
                  </a:lnTo>
                  <a:lnTo>
                    <a:pt x="70" y="320"/>
                  </a:lnTo>
                  <a:lnTo>
                    <a:pt x="70" y="334"/>
                  </a:lnTo>
                  <a:lnTo>
                    <a:pt x="68" y="336"/>
                  </a:lnTo>
                  <a:lnTo>
                    <a:pt x="64" y="334"/>
                  </a:lnTo>
                  <a:close/>
                  <a:moveTo>
                    <a:pt x="64" y="368"/>
                  </a:moveTo>
                  <a:lnTo>
                    <a:pt x="64" y="354"/>
                  </a:lnTo>
                  <a:lnTo>
                    <a:pt x="68" y="350"/>
                  </a:lnTo>
                  <a:lnTo>
                    <a:pt x="70" y="354"/>
                  </a:lnTo>
                  <a:lnTo>
                    <a:pt x="70" y="368"/>
                  </a:lnTo>
                  <a:lnTo>
                    <a:pt x="68" y="370"/>
                  </a:lnTo>
                  <a:lnTo>
                    <a:pt x="64" y="368"/>
                  </a:lnTo>
                  <a:close/>
                  <a:moveTo>
                    <a:pt x="64" y="400"/>
                  </a:moveTo>
                  <a:lnTo>
                    <a:pt x="64" y="386"/>
                  </a:lnTo>
                  <a:lnTo>
                    <a:pt x="68" y="384"/>
                  </a:lnTo>
                  <a:lnTo>
                    <a:pt x="70" y="386"/>
                  </a:lnTo>
                  <a:lnTo>
                    <a:pt x="70" y="400"/>
                  </a:lnTo>
                  <a:lnTo>
                    <a:pt x="68" y="404"/>
                  </a:lnTo>
                  <a:lnTo>
                    <a:pt x="64" y="400"/>
                  </a:lnTo>
                  <a:close/>
                  <a:moveTo>
                    <a:pt x="64" y="434"/>
                  </a:moveTo>
                  <a:lnTo>
                    <a:pt x="64" y="420"/>
                  </a:lnTo>
                  <a:lnTo>
                    <a:pt x="68" y="416"/>
                  </a:lnTo>
                  <a:lnTo>
                    <a:pt x="70" y="420"/>
                  </a:lnTo>
                  <a:lnTo>
                    <a:pt x="70" y="434"/>
                  </a:lnTo>
                  <a:lnTo>
                    <a:pt x="68" y="436"/>
                  </a:lnTo>
                  <a:lnTo>
                    <a:pt x="64" y="434"/>
                  </a:lnTo>
                  <a:close/>
                  <a:moveTo>
                    <a:pt x="64" y="468"/>
                  </a:moveTo>
                  <a:lnTo>
                    <a:pt x="64" y="452"/>
                  </a:lnTo>
                  <a:lnTo>
                    <a:pt x="68" y="452"/>
                  </a:lnTo>
                  <a:lnTo>
                    <a:pt x="70" y="452"/>
                  </a:lnTo>
                  <a:lnTo>
                    <a:pt x="70" y="468"/>
                  </a:lnTo>
                  <a:lnTo>
                    <a:pt x="68" y="470"/>
                  </a:lnTo>
                  <a:lnTo>
                    <a:pt x="64" y="468"/>
                  </a:lnTo>
                  <a:close/>
                  <a:moveTo>
                    <a:pt x="64" y="502"/>
                  </a:moveTo>
                  <a:lnTo>
                    <a:pt x="64" y="488"/>
                  </a:lnTo>
                  <a:lnTo>
                    <a:pt x="68" y="486"/>
                  </a:lnTo>
                  <a:lnTo>
                    <a:pt x="70" y="488"/>
                  </a:lnTo>
                  <a:lnTo>
                    <a:pt x="70" y="502"/>
                  </a:lnTo>
                  <a:lnTo>
                    <a:pt x="68" y="504"/>
                  </a:lnTo>
                  <a:lnTo>
                    <a:pt x="64" y="502"/>
                  </a:lnTo>
                  <a:close/>
                  <a:moveTo>
                    <a:pt x="64" y="534"/>
                  </a:moveTo>
                  <a:lnTo>
                    <a:pt x="64" y="522"/>
                  </a:lnTo>
                  <a:lnTo>
                    <a:pt x="68" y="518"/>
                  </a:lnTo>
                  <a:lnTo>
                    <a:pt x="70" y="522"/>
                  </a:lnTo>
                  <a:lnTo>
                    <a:pt x="70" y="534"/>
                  </a:lnTo>
                  <a:lnTo>
                    <a:pt x="68" y="538"/>
                  </a:lnTo>
                  <a:lnTo>
                    <a:pt x="64" y="534"/>
                  </a:lnTo>
                  <a:close/>
                  <a:moveTo>
                    <a:pt x="64" y="568"/>
                  </a:moveTo>
                  <a:lnTo>
                    <a:pt x="64" y="554"/>
                  </a:lnTo>
                  <a:lnTo>
                    <a:pt x="68" y="552"/>
                  </a:lnTo>
                  <a:lnTo>
                    <a:pt x="70" y="554"/>
                  </a:lnTo>
                  <a:lnTo>
                    <a:pt x="70" y="568"/>
                  </a:lnTo>
                  <a:lnTo>
                    <a:pt x="68" y="570"/>
                  </a:lnTo>
                  <a:lnTo>
                    <a:pt x="64" y="568"/>
                  </a:lnTo>
                  <a:close/>
                  <a:moveTo>
                    <a:pt x="36" y="568"/>
                  </a:moveTo>
                  <a:lnTo>
                    <a:pt x="50" y="568"/>
                  </a:lnTo>
                  <a:lnTo>
                    <a:pt x="52" y="570"/>
                  </a:lnTo>
                  <a:lnTo>
                    <a:pt x="50" y="574"/>
                  </a:lnTo>
                  <a:lnTo>
                    <a:pt x="36" y="574"/>
                  </a:lnTo>
                  <a:lnTo>
                    <a:pt x="34" y="570"/>
                  </a:lnTo>
                  <a:lnTo>
                    <a:pt x="36" y="568"/>
                  </a:lnTo>
                  <a:close/>
                  <a:moveTo>
                    <a:pt x="2" y="568"/>
                  </a:moveTo>
                  <a:lnTo>
                    <a:pt x="16" y="568"/>
                  </a:lnTo>
                  <a:lnTo>
                    <a:pt x="18" y="570"/>
                  </a:lnTo>
                  <a:lnTo>
                    <a:pt x="16" y="574"/>
                  </a:lnTo>
                  <a:lnTo>
                    <a:pt x="2" y="574"/>
                  </a:lnTo>
                  <a:lnTo>
                    <a:pt x="0" y="570"/>
                  </a:lnTo>
                  <a:lnTo>
                    <a:pt x="2" y="5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4" name="Freeform 117"/>
            <p:cNvSpPr>
              <a:spLocks noEditPoints="1"/>
            </p:cNvSpPr>
            <p:nvPr/>
          </p:nvSpPr>
          <p:spPr bwMode="auto">
            <a:xfrm>
              <a:off x="4051300" y="3380209"/>
              <a:ext cx="209550" cy="1171575"/>
            </a:xfrm>
            <a:custGeom>
              <a:avLst/>
              <a:gdLst>
                <a:gd name="T0" fmla="*/ 96 w 132"/>
                <a:gd name="T1" fmla="*/ 38 h 738"/>
                <a:gd name="T2" fmla="*/ 102 w 132"/>
                <a:gd name="T3" fmla="*/ 16 h 738"/>
                <a:gd name="T4" fmla="*/ 92 w 132"/>
                <a:gd name="T5" fmla="*/ 22 h 738"/>
                <a:gd name="T6" fmla="*/ 64 w 132"/>
                <a:gd name="T7" fmla="*/ 28 h 738"/>
                <a:gd name="T8" fmla="*/ 72 w 132"/>
                <a:gd name="T9" fmla="*/ 16 h 738"/>
                <a:gd name="T10" fmla="*/ 68 w 132"/>
                <a:gd name="T11" fmla="*/ 22 h 738"/>
                <a:gd name="T12" fmla="*/ 68 w 132"/>
                <a:gd name="T13" fmla="*/ 30 h 738"/>
                <a:gd name="T14" fmla="*/ 64 w 132"/>
                <a:gd name="T15" fmla="*/ 48 h 738"/>
                <a:gd name="T16" fmla="*/ 70 w 132"/>
                <a:gd name="T17" fmla="*/ 62 h 738"/>
                <a:gd name="T18" fmla="*/ 64 w 132"/>
                <a:gd name="T19" fmla="*/ 94 h 738"/>
                <a:gd name="T20" fmla="*/ 70 w 132"/>
                <a:gd name="T21" fmla="*/ 80 h 738"/>
                <a:gd name="T22" fmla="*/ 64 w 132"/>
                <a:gd name="T23" fmla="*/ 94 h 738"/>
                <a:gd name="T24" fmla="*/ 68 w 132"/>
                <a:gd name="T25" fmla="*/ 112 h 738"/>
                <a:gd name="T26" fmla="*/ 68 w 132"/>
                <a:gd name="T27" fmla="*/ 130 h 738"/>
                <a:gd name="T28" fmla="*/ 64 w 132"/>
                <a:gd name="T29" fmla="*/ 148 h 738"/>
                <a:gd name="T30" fmla="*/ 70 w 132"/>
                <a:gd name="T31" fmla="*/ 162 h 738"/>
                <a:gd name="T32" fmla="*/ 64 w 132"/>
                <a:gd name="T33" fmla="*/ 196 h 738"/>
                <a:gd name="T34" fmla="*/ 70 w 132"/>
                <a:gd name="T35" fmla="*/ 182 h 738"/>
                <a:gd name="T36" fmla="*/ 64 w 132"/>
                <a:gd name="T37" fmla="*/ 196 h 738"/>
                <a:gd name="T38" fmla="*/ 68 w 132"/>
                <a:gd name="T39" fmla="*/ 212 h 738"/>
                <a:gd name="T40" fmla="*/ 68 w 132"/>
                <a:gd name="T41" fmla="*/ 232 h 738"/>
                <a:gd name="T42" fmla="*/ 64 w 132"/>
                <a:gd name="T43" fmla="*/ 248 h 738"/>
                <a:gd name="T44" fmla="*/ 70 w 132"/>
                <a:gd name="T45" fmla="*/ 262 h 738"/>
                <a:gd name="T46" fmla="*/ 64 w 132"/>
                <a:gd name="T47" fmla="*/ 298 h 738"/>
                <a:gd name="T48" fmla="*/ 70 w 132"/>
                <a:gd name="T49" fmla="*/ 282 h 738"/>
                <a:gd name="T50" fmla="*/ 64 w 132"/>
                <a:gd name="T51" fmla="*/ 298 h 738"/>
                <a:gd name="T52" fmla="*/ 68 w 132"/>
                <a:gd name="T53" fmla="*/ 314 h 738"/>
                <a:gd name="T54" fmla="*/ 68 w 132"/>
                <a:gd name="T55" fmla="*/ 332 h 738"/>
                <a:gd name="T56" fmla="*/ 64 w 132"/>
                <a:gd name="T57" fmla="*/ 350 h 738"/>
                <a:gd name="T58" fmla="*/ 70 w 132"/>
                <a:gd name="T59" fmla="*/ 364 h 738"/>
                <a:gd name="T60" fmla="*/ 64 w 132"/>
                <a:gd name="T61" fmla="*/ 396 h 738"/>
                <a:gd name="T62" fmla="*/ 70 w 132"/>
                <a:gd name="T63" fmla="*/ 384 h 738"/>
                <a:gd name="T64" fmla="*/ 64 w 132"/>
                <a:gd name="T65" fmla="*/ 396 h 738"/>
                <a:gd name="T66" fmla="*/ 68 w 132"/>
                <a:gd name="T67" fmla="*/ 414 h 738"/>
                <a:gd name="T68" fmla="*/ 68 w 132"/>
                <a:gd name="T69" fmla="*/ 432 h 738"/>
                <a:gd name="T70" fmla="*/ 64 w 132"/>
                <a:gd name="T71" fmla="*/ 450 h 738"/>
                <a:gd name="T72" fmla="*/ 70 w 132"/>
                <a:gd name="T73" fmla="*/ 464 h 738"/>
                <a:gd name="T74" fmla="*/ 64 w 132"/>
                <a:gd name="T75" fmla="*/ 498 h 738"/>
                <a:gd name="T76" fmla="*/ 70 w 132"/>
                <a:gd name="T77" fmla="*/ 484 h 738"/>
                <a:gd name="T78" fmla="*/ 64 w 132"/>
                <a:gd name="T79" fmla="*/ 498 h 738"/>
                <a:gd name="T80" fmla="*/ 68 w 132"/>
                <a:gd name="T81" fmla="*/ 514 h 738"/>
                <a:gd name="T82" fmla="*/ 68 w 132"/>
                <a:gd name="T83" fmla="*/ 534 h 738"/>
                <a:gd name="T84" fmla="*/ 64 w 132"/>
                <a:gd name="T85" fmla="*/ 550 h 738"/>
                <a:gd name="T86" fmla="*/ 70 w 132"/>
                <a:gd name="T87" fmla="*/ 564 h 738"/>
                <a:gd name="T88" fmla="*/ 64 w 132"/>
                <a:gd name="T89" fmla="*/ 598 h 738"/>
                <a:gd name="T90" fmla="*/ 70 w 132"/>
                <a:gd name="T91" fmla="*/ 584 h 738"/>
                <a:gd name="T92" fmla="*/ 64 w 132"/>
                <a:gd name="T93" fmla="*/ 598 h 738"/>
                <a:gd name="T94" fmla="*/ 68 w 132"/>
                <a:gd name="T95" fmla="*/ 616 h 738"/>
                <a:gd name="T96" fmla="*/ 68 w 132"/>
                <a:gd name="T97" fmla="*/ 634 h 738"/>
                <a:gd name="T98" fmla="*/ 64 w 132"/>
                <a:gd name="T99" fmla="*/ 652 h 738"/>
                <a:gd name="T100" fmla="*/ 70 w 132"/>
                <a:gd name="T101" fmla="*/ 666 h 738"/>
                <a:gd name="T102" fmla="*/ 64 w 132"/>
                <a:gd name="T103" fmla="*/ 698 h 738"/>
                <a:gd name="T104" fmla="*/ 70 w 132"/>
                <a:gd name="T105" fmla="*/ 686 h 738"/>
                <a:gd name="T106" fmla="*/ 64 w 132"/>
                <a:gd name="T107" fmla="*/ 698 h 738"/>
                <a:gd name="T108" fmla="*/ 68 w 132"/>
                <a:gd name="T109" fmla="*/ 716 h 738"/>
                <a:gd name="T110" fmla="*/ 68 w 132"/>
                <a:gd name="T111" fmla="*/ 734 h 738"/>
                <a:gd name="T112" fmla="*/ 50 w 132"/>
                <a:gd name="T113" fmla="*/ 732 h 738"/>
                <a:gd name="T114" fmla="*/ 36 w 132"/>
                <a:gd name="T115" fmla="*/ 738 h 738"/>
                <a:gd name="T116" fmla="*/ 2 w 132"/>
                <a:gd name="T117" fmla="*/ 732 h 738"/>
                <a:gd name="T118" fmla="*/ 16 w 132"/>
                <a:gd name="T119" fmla="*/ 738 h 738"/>
                <a:gd name="T120" fmla="*/ 2 w 132"/>
                <a:gd name="T121" fmla="*/ 732 h 7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2" h="738">
                  <a:moveTo>
                    <a:pt x="96" y="0"/>
                  </a:moveTo>
                  <a:lnTo>
                    <a:pt x="132" y="18"/>
                  </a:lnTo>
                  <a:lnTo>
                    <a:pt x="96" y="38"/>
                  </a:lnTo>
                  <a:lnTo>
                    <a:pt x="96" y="0"/>
                  </a:lnTo>
                  <a:close/>
                  <a:moveTo>
                    <a:pt x="92" y="16"/>
                  </a:moveTo>
                  <a:lnTo>
                    <a:pt x="102" y="16"/>
                  </a:lnTo>
                  <a:lnTo>
                    <a:pt x="104" y="18"/>
                  </a:lnTo>
                  <a:lnTo>
                    <a:pt x="102" y="22"/>
                  </a:lnTo>
                  <a:lnTo>
                    <a:pt x="92" y="22"/>
                  </a:lnTo>
                  <a:lnTo>
                    <a:pt x="88" y="18"/>
                  </a:lnTo>
                  <a:lnTo>
                    <a:pt x="92" y="16"/>
                  </a:lnTo>
                  <a:close/>
                  <a:moveTo>
                    <a:pt x="64" y="28"/>
                  </a:moveTo>
                  <a:lnTo>
                    <a:pt x="64" y="18"/>
                  </a:lnTo>
                  <a:lnTo>
                    <a:pt x="68" y="16"/>
                  </a:lnTo>
                  <a:lnTo>
                    <a:pt x="72" y="16"/>
                  </a:lnTo>
                  <a:lnTo>
                    <a:pt x="76" y="18"/>
                  </a:lnTo>
                  <a:lnTo>
                    <a:pt x="72" y="22"/>
                  </a:lnTo>
                  <a:lnTo>
                    <a:pt x="68" y="22"/>
                  </a:lnTo>
                  <a:lnTo>
                    <a:pt x="70" y="18"/>
                  </a:lnTo>
                  <a:lnTo>
                    <a:pt x="70" y="28"/>
                  </a:lnTo>
                  <a:lnTo>
                    <a:pt x="68" y="30"/>
                  </a:lnTo>
                  <a:lnTo>
                    <a:pt x="64" y="28"/>
                  </a:lnTo>
                  <a:close/>
                  <a:moveTo>
                    <a:pt x="64" y="62"/>
                  </a:moveTo>
                  <a:lnTo>
                    <a:pt x="64" y="48"/>
                  </a:lnTo>
                  <a:lnTo>
                    <a:pt x="68" y="44"/>
                  </a:lnTo>
                  <a:lnTo>
                    <a:pt x="70" y="48"/>
                  </a:lnTo>
                  <a:lnTo>
                    <a:pt x="70" y="62"/>
                  </a:lnTo>
                  <a:lnTo>
                    <a:pt x="68" y="64"/>
                  </a:lnTo>
                  <a:lnTo>
                    <a:pt x="64" y="62"/>
                  </a:lnTo>
                  <a:close/>
                  <a:moveTo>
                    <a:pt x="64" y="94"/>
                  </a:moveTo>
                  <a:lnTo>
                    <a:pt x="64" y="80"/>
                  </a:lnTo>
                  <a:lnTo>
                    <a:pt x="68" y="78"/>
                  </a:lnTo>
                  <a:lnTo>
                    <a:pt x="70" y="80"/>
                  </a:lnTo>
                  <a:lnTo>
                    <a:pt x="70" y="94"/>
                  </a:lnTo>
                  <a:lnTo>
                    <a:pt x="68" y="98"/>
                  </a:lnTo>
                  <a:lnTo>
                    <a:pt x="64" y="94"/>
                  </a:lnTo>
                  <a:close/>
                  <a:moveTo>
                    <a:pt x="64" y="128"/>
                  </a:moveTo>
                  <a:lnTo>
                    <a:pt x="64" y="114"/>
                  </a:lnTo>
                  <a:lnTo>
                    <a:pt x="68" y="112"/>
                  </a:lnTo>
                  <a:lnTo>
                    <a:pt x="70" y="114"/>
                  </a:lnTo>
                  <a:lnTo>
                    <a:pt x="70" y="128"/>
                  </a:lnTo>
                  <a:lnTo>
                    <a:pt x="68" y="130"/>
                  </a:lnTo>
                  <a:lnTo>
                    <a:pt x="64" y="128"/>
                  </a:lnTo>
                  <a:close/>
                  <a:moveTo>
                    <a:pt x="64" y="162"/>
                  </a:moveTo>
                  <a:lnTo>
                    <a:pt x="64" y="148"/>
                  </a:lnTo>
                  <a:lnTo>
                    <a:pt x="68" y="146"/>
                  </a:lnTo>
                  <a:lnTo>
                    <a:pt x="70" y="148"/>
                  </a:lnTo>
                  <a:lnTo>
                    <a:pt x="70" y="162"/>
                  </a:lnTo>
                  <a:lnTo>
                    <a:pt x="68" y="164"/>
                  </a:lnTo>
                  <a:lnTo>
                    <a:pt x="64" y="162"/>
                  </a:lnTo>
                  <a:close/>
                  <a:moveTo>
                    <a:pt x="64" y="196"/>
                  </a:moveTo>
                  <a:lnTo>
                    <a:pt x="64" y="182"/>
                  </a:lnTo>
                  <a:lnTo>
                    <a:pt x="68" y="180"/>
                  </a:lnTo>
                  <a:lnTo>
                    <a:pt x="70" y="182"/>
                  </a:lnTo>
                  <a:lnTo>
                    <a:pt x="70" y="196"/>
                  </a:lnTo>
                  <a:lnTo>
                    <a:pt x="68" y="198"/>
                  </a:lnTo>
                  <a:lnTo>
                    <a:pt x="64" y="196"/>
                  </a:lnTo>
                  <a:close/>
                  <a:moveTo>
                    <a:pt x="64" y="230"/>
                  </a:moveTo>
                  <a:lnTo>
                    <a:pt x="64" y="216"/>
                  </a:lnTo>
                  <a:lnTo>
                    <a:pt x="68" y="212"/>
                  </a:lnTo>
                  <a:lnTo>
                    <a:pt x="70" y="216"/>
                  </a:lnTo>
                  <a:lnTo>
                    <a:pt x="70" y="230"/>
                  </a:lnTo>
                  <a:lnTo>
                    <a:pt x="68" y="232"/>
                  </a:lnTo>
                  <a:lnTo>
                    <a:pt x="64" y="230"/>
                  </a:lnTo>
                  <a:close/>
                  <a:moveTo>
                    <a:pt x="64" y="262"/>
                  </a:moveTo>
                  <a:lnTo>
                    <a:pt x="64" y="248"/>
                  </a:lnTo>
                  <a:lnTo>
                    <a:pt x="68" y="246"/>
                  </a:lnTo>
                  <a:lnTo>
                    <a:pt x="70" y="248"/>
                  </a:lnTo>
                  <a:lnTo>
                    <a:pt x="70" y="262"/>
                  </a:lnTo>
                  <a:lnTo>
                    <a:pt x="68" y="266"/>
                  </a:lnTo>
                  <a:lnTo>
                    <a:pt x="64" y="262"/>
                  </a:lnTo>
                  <a:close/>
                  <a:moveTo>
                    <a:pt x="64" y="298"/>
                  </a:moveTo>
                  <a:lnTo>
                    <a:pt x="64" y="282"/>
                  </a:lnTo>
                  <a:lnTo>
                    <a:pt x="68" y="280"/>
                  </a:lnTo>
                  <a:lnTo>
                    <a:pt x="70" y="282"/>
                  </a:lnTo>
                  <a:lnTo>
                    <a:pt x="70" y="298"/>
                  </a:lnTo>
                  <a:lnTo>
                    <a:pt x="68" y="298"/>
                  </a:lnTo>
                  <a:lnTo>
                    <a:pt x="64" y="298"/>
                  </a:lnTo>
                  <a:close/>
                  <a:moveTo>
                    <a:pt x="64" y="330"/>
                  </a:moveTo>
                  <a:lnTo>
                    <a:pt x="64" y="314"/>
                  </a:lnTo>
                  <a:lnTo>
                    <a:pt x="68" y="314"/>
                  </a:lnTo>
                  <a:lnTo>
                    <a:pt x="70" y="314"/>
                  </a:lnTo>
                  <a:lnTo>
                    <a:pt x="70" y="330"/>
                  </a:lnTo>
                  <a:lnTo>
                    <a:pt x="68" y="332"/>
                  </a:lnTo>
                  <a:lnTo>
                    <a:pt x="64" y="330"/>
                  </a:lnTo>
                  <a:close/>
                  <a:moveTo>
                    <a:pt x="64" y="364"/>
                  </a:moveTo>
                  <a:lnTo>
                    <a:pt x="64" y="350"/>
                  </a:lnTo>
                  <a:lnTo>
                    <a:pt x="68" y="348"/>
                  </a:lnTo>
                  <a:lnTo>
                    <a:pt x="70" y="350"/>
                  </a:lnTo>
                  <a:lnTo>
                    <a:pt x="70" y="364"/>
                  </a:lnTo>
                  <a:lnTo>
                    <a:pt x="68" y="366"/>
                  </a:lnTo>
                  <a:lnTo>
                    <a:pt x="64" y="364"/>
                  </a:lnTo>
                  <a:close/>
                  <a:moveTo>
                    <a:pt x="64" y="396"/>
                  </a:moveTo>
                  <a:lnTo>
                    <a:pt x="64" y="384"/>
                  </a:lnTo>
                  <a:lnTo>
                    <a:pt x="68" y="380"/>
                  </a:lnTo>
                  <a:lnTo>
                    <a:pt x="70" y="384"/>
                  </a:lnTo>
                  <a:lnTo>
                    <a:pt x="70" y="396"/>
                  </a:lnTo>
                  <a:lnTo>
                    <a:pt x="68" y="400"/>
                  </a:lnTo>
                  <a:lnTo>
                    <a:pt x="64" y="396"/>
                  </a:lnTo>
                  <a:close/>
                  <a:moveTo>
                    <a:pt x="64" y="430"/>
                  </a:moveTo>
                  <a:lnTo>
                    <a:pt x="64" y="416"/>
                  </a:lnTo>
                  <a:lnTo>
                    <a:pt x="68" y="414"/>
                  </a:lnTo>
                  <a:lnTo>
                    <a:pt x="70" y="416"/>
                  </a:lnTo>
                  <a:lnTo>
                    <a:pt x="70" y="430"/>
                  </a:lnTo>
                  <a:lnTo>
                    <a:pt x="68" y="432"/>
                  </a:lnTo>
                  <a:lnTo>
                    <a:pt x="64" y="430"/>
                  </a:lnTo>
                  <a:close/>
                  <a:moveTo>
                    <a:pt x="64" y="464"/>
                  </a:moveTo>
                  <a:lnTo>
                    <a:pt x="64" y="450"/>
                  </a:lnTo>
                  <a:lnTo>
                    <a:pt x="68" y="448"/>
                  </a:lnTo>
                  <a:lnTo>
                    <a:pt x="70" y="450"/>
                  </a:lnTo>
                  <a:lnTo>
                    <a:pt x="70" y="464"/>
                  </a:lnTo>
                  <a:lnTo>
                    <a:pt x="68" y="466"/>
                  </a:lnTo>
                  <a:lnTo>
                    <a:pt x="64" y="464"/>
                  </a:lnTo>
                  <a:close/>
                  <a:moveTo>
                    <a:pt x="64" y="498"/>
                  </a:moveTo>
                  <a:lnTo>
                    <a:pt x="64" y="484"/>
                  </a:lnTo>
                  <a:lnTo>
                    <a:pt x="68" y="482"/>
                  </a:lnTo>
                  <a:lnTo>
                    <a:pt x="70" y="484"/>
                  </a:lnTo>
                  <a:lnTo>
                    <a:pt x="70" y="498"/>
                  </a:lnTo>
                  <a:lnTo>
                    <a:pt x="68" y="500"/>
                  </a:lnTo>
                  <a:lnTo>
                    <a:pt x="64" y="498"/>
                  </a:lnTo>
                  <a:close/>
                  <a:moveTo>
                    <a:pt x="64" y="532"/>
                  </a:moveTo>
                  <a:lnTo>
                    <a:pt x="64" y="518"/>
                  </a:lnTo>
                  <a:lnTo>
                    <a:pt x="68" y="514"/>
                  </a:lnTo>
                  <a:lnTo>
                    <a:pt x="70" y="518"/>
                  </a:lnTo>
                  <a:lnTo>
                    <a:pt x="70" y="532"/>
                  </a:lnTo>
                  <a:lnTo>
                    <a:pt x="68" y="534"/>
                  </a:lnTo>
                  <a:lnTo>
                    <a:pt x="64" y="532"/>
                  </a:lnTo>
                  <a:close/>
                  <a:moveTo>
                    <a:pt x="64" y="564"/>
                  </a:moveTo>
                  <a:lnTo>
                    <a:pt x="64" y="550"/>
                  </a:lnTo>
                  <a:lnTo>
                    <a:pt x="68" y="548"/>
                  </a:lnTo>
                  <a:lnTo>
                    <a:pt x="70" y="550"/>
                  </a:lnTo>
                  <a:lnTo>
                    <a:pt x="70" y="564"/>
                  </a:lnTo>
                  <a:lnTo>
                    <a:pt x="68" y="568"/>
                  </a:lnTo>
                  <a:lnTo>
                    <a:pt x="64" y="564"/>
                  </a:lnTo>
                  <a:close/>
                  <a:moveTo>
                    <a:pt x="64" y="598"/>
                  </a:moveTo>
                  <a:lnTo>
                    <a:pt x="64" y="584"/>
                  </a:lnTo>
                  <a:lnTo>
                    <a:pt x="68" y="580"/>
                  </a:lnTo>
                  <a:lnTo>
                    <a:pt x="70" y="584"/>
                  </a:lnTo>
                  <a:lnTo>
                    <a:pt x="70" y="598"/>
                  </a:lnTo>
                  <a:lnTo>
                    <a:pt x="68" y="600"/>
                  </a:lnTo>
                  <a:lnTo>
                    <a:pt x="64" y="598"/>
                  </a:lnTo>
                  <a:close/>
                  <a:moveTo>
                    <a:pt x="64" y="632"/>
                  </a:moveTo>
                  <a:lnTo>
                    <a:pt x="64" y="616"/>
                  </a:lnTo>
                  <a:lnTo>
                    <a:pt x="68" y="616"/>
                  </a:lnTo>
                  <a:lnTo>
                    <a:pt x="70" y="616"/>
                  </a:lnTo>
                  <a:lnTo>
                    <a:pt x="70" y="632"/>
                  </a:lnTo>
                  <a:lnTo>
                    <a:pt x="68" y="634"/>
                  </a:lnTo>
                  <a:lnTo>
                    <a:pt x="64" y="632"/>
                  </a:lnTo>
                  <a:close/>
                  <a:moveTo>
                    <a:pt x="64" y="666"/>
                  </a:moveTo>
                  <a:lnTo>
                    <a:pt x="64" y="652"/>
                  </a:lnTo>
                  <a:lnTo>
                    <a:pt x="68" y="650"/>
                  </a:lnTo>
                  <a:lnTo>
                    <a:pt x="70" y="652"/>
                  </a:lnTo>
                  <a:lnTo>
                    <a:pt x="70" y="666"/>
                  </a:lnTo>
                  <a:lnTo>
                    <a:pt x="68" y="668"/>
                  </a:lnTo>
                  <a:lnTo>
                    <a:pt x="64" y="666"/>
                  </a:lnTo>
                  <a:close/>
                  <a:moveTo>
                    <a:pt x="64" y="698"/>
                  </a:moveTo>
                  <a:lnTo>
                    <a:pt x="64" y="686"/>
                  </a:lnTo>
                  <a:lnTo>
                    <a:pt x="68" y="682"/>
                  </a:lnTo>
                  <a:lnTo>
                    <a:pt x="70" y="686"/>
                  </a:lnTo>
                  <a:lnTo>
                    <a:pt x="70" y="698"/>
                  </a:lnTo>
                  <a:lnTo>
                    <a:pt x="68" y="702"/>
                  </a:lnTo>
                  <a:lnTo>
                    <a:pt x="64" y="698"/>
                  </a:lnTo>
                  <a:close/>
                  <a:moveTo>
                    <a:pt x="64" y="732"/>
                  </a:moveTo>
                  <a:lnTo>
                    <a:pt x="64" y="718"/>
                  </a:lnTo>
                  <a:lnTo>
                    <a:pt x="68" y="716"/>
                  </a:lnTo>
                  <a:lnTo>
                    <a:pt x="70" y="718"/>
                  </a:lnTo>
                  <a:lnTo>
                    <a:pt x="70" y="732"/>
                  </a:lnTo>
                  <a:lnTo>
                    <a:pt x="68" y="734"/>
                  </a:lnTo>
                  <a:lnTo>
                    <a:pt x="64" y="732"/>
                  </a:lnTo>
                  <a:close/>
                  <a:moveTo>
                    <a:pt x="36" y="732"/>
                  </a:moveTo>
                  <a:lnTo>
                    <a:pt x="50" y="732"/>
                  </a:lnTo>
                  <a:lnTo>
                    <a:pt x="52" y="734"/>
                  </a:lnTo>
                  <a:lnTo>
                    <a:pt x="50" y="738"/>
                  </a:lnTo>
                  <a:lnTo>
                    <a:pt x="36" y="738"/>
                  </a:lnTo>
                  <a:lnTo>
                    <a:pt x="34" y="734"/>
                  </a:lnTo>
                  <a:lnTo>
                    <a:pt x="36" y="732"/>
                  </a:lnTo>
                  <a:close/>
                  <a:moveTo>
                    <a:pt x="2" y="732"/>
                  </a:moveTo>
                  <a:lnTo>
                    <a:pt x="16" y="732"/>
                  </a:lnTo>
                  <a:lnTo>
                    <a:pt x="18" y="734"/>
                  </a:lnTo>
                  <a:lnTo>
                    <a:pt x="16" y="738"/>
                  </a:lnTo>
                  <a:lnTo>
                    <a:pt x="2" y="738"/>
                  </a:lnTo>
                  <a:lnTo>
                    <a:pt x="0" y="734"/>
                  </a:lnTo>
                  <a:lnTo>
                    <a:pt x="2" y="7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5" name="Freeform 118"/>
            <p:cNvSpPr>
              <a:spLocks noEditPoints="1"/>
            </p:cNvSpPr>
            <p:nvPr/>
          </p:nvSpPr>
          <p:spPr bwMode="auto">
            <a:xfrm>
              <a:off x="4587875" y="3373859"/>
              <a:ext cx="187325" cy="60325"/>
            </a:xfrm>
            <a:custGeom>
              <a:avLst/>
              <a:gdLst>
                <a:gd name="T0" fmla="*/ 80 w 118"/>
                <a:gd name="T1" fmla="*/ 0 h 38"/>
                <a:gd name="T2" fmla="*/ 118 w 118"/>
                <a:gd name="T3" fmla="*/ 20 h 38"/>
                <a:gd name="T4" fmla="*/ 80 w 118"/>
                <a:gd name="T5" fmla="*/ 38 h 38"/>
                <a:gd name="T6" fmla="*/ 80 w 118"/>
                <a:gd name="T7" fmla="*/ 0 h 38"/>
                <a:gd name="T8" fmla="*/ 68 w 118"/>
                <a:gd name="T9" fmla="*/ 18 h 38"/>
                <a:gd name="T10" fmla="*/ 82 w 118"/>
                <a:gd name="T11" fmla="*/ 18 h 38"/>
                <a:gd name="T12" fmla="*/ 84 w 118"/>
                <a:gd name="T13" fmla="*/ 20 h 38"/>
                <a:gd name="T14" fmla="*/ 82 w 118"/>
                <a:gd name="T15" fmla="*/ 22 h 38"/>
                <a:gd name="T16" fmla="*/ 68 w 118"/>
                <a:gd name="T17" fmla="*/ 22 h 38"/>
                <a:gd name="T18" fmla="*/ 64 w 118"/>
                <a:gd name="T19" fmla="*/ 20 h 38"/>
                <a:gd name="T20" fmla="*/ 68 w 118"/>
                <a:gd name="T21" fmla="*/ 18 h 38"/>
                <a:gd name="T22" fmla="*/ 36 w 118"/>
                <a:gd name="T23" fmla="*/ 20 h 38"/>
                <a:gd name="T24" fmla="*/ 50 w 118"/>
                <a:gd name="T25" fmla="*/ 20 h 38"/>
                <a:gd name="T26" fmla="*/ 52 w 118"/>
                <a:gd name="T27" fmla="*/ 22 h 38"/>
                <a:gd name="T28" fmla="*/ 50 w 118"/>
                <a:gd name="T29" fmla="*/ 26 h 38"/>
                <a:gd name="T30" fmla="*/ 36 w 118"/>
                <a:gd name="T31" fmla="*/ 26 h 38"/>
                <a:gd name="T32" fmla="*/ 34 w 118"/>
                <a:gd name="T33" fmla="*/ 22 h 38"/>
                <a:gd name="T34" fmla="*/ 36 w 118"/>
                <a:gd name="T35" fmla="*/ 20 h 38"/>
                <a:gd name="T36" fmla="*/ 4 w 118"/>
                <a:gd name="T37" fmla="*/ 20 h 38"/>
                <a:gd name="T38" fmla="*/ 16 w 118"/>
                <a:gd name="T39" fmla="*/ 20 h 38"/>
                <a:gd name="T40" fmla="*/ 20 w 118"/>
                <a:gd name="T41" fmla="*/ 22 h 38"/>
                <a:gd name="T42" fmla="*/ 16 w 118"/>
                <a:gd name="T43" fmla="*/ 26 h 38"/>
                <a:gd name="T44" fmla="*/ 4 w 118"/>
                <a:gd name="T45" fmla="*/ 26 h 38"/>
                <a:gd name="T46" fmla="*/ 0 w 118"/>
                <a:gd name="T47" fmla="*/ 22 h 38"/>
                <a:gd name="T48" fmla="*/ 4 w 118"/>
                <a:gd name="T49" fmla="*/ 2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18" h="38">
                  <a:moveTo>
                    <a:pt x="80" y="0"/>
                  </a:moveTo>
                  <a:lnTo>
                    <a:pt x="118" y="20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68" y="18"/>
                  </a:moveTo>
                  <a:lnTo>
                    <a:pt x="82" y="18"/>
                  </a:lnTo>
                  <a:lnTo>
                    <a:pt x="84" y="20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4" y="20"/>
                  </a:lnTo>
                  <a:lnTo>
                    <a:pt x="68" y="18"/>
                  </a:lnTo>
                  <a:close/>
                  <a:moveTo>
                    <a:pt x="36" y="20"/>
                  </a:moveTo>
                  <a:lnTo>
                    <a:pt x="50" y="20"/>
                  </a:lnTo>
                  <a:lnTo>
                    <a:pt x="52" y="22"/>
                  </a:lnTo>
                  <a:lnTo>
                    <a:pt x="50" y="26"/>
                  </a:lnTo>
                  <a:lnTo>
                    <a:pt x="36" y="26"/>
                  </a:lnTo>
                  <a:lnTo>
                    <a:pt x="34" y="22"/>
                  </a:lnTo>
                  <a:lnTo>
                    <a:pt x="36" y="20"/>
                  </a:lnTo>
                  <a:close/>
                  <a:moveTo>
                    <a:pt x="4" y="20"/>
                  </a:moveTo>
                  <a:lnTo>
                    <a:pt x="16" y="20"/>
                  </a:lnTo>
                  <a:lnTo>
                    <a:pt x="20" y="22"/>
                  </a:lnTo>
                  <a:lnTo>
                    <a:pt x="16" y="26"/>
                  </a:lnTo>
                  <a:lnTo>
                    <a:pt x="4" y="26"/>
                  </a:lnTo>
                  <a:lnTo>
                    <a:pt x="0" y="22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6" name="Freeform 119"/>
            <p:cNvSpPr>
              <a:spLocks noEditPoints="1"/>
            </p:cNvSpPr>
            <p:nvPr/>
          </p:nvSpPr>
          <p:spPr bwMode="auto">
            <a:xfrm>
              <a:off x="4587875" y="3373859"/>
              <a:ext cx="187325" cy="298450"/>
            </a:xfrm>
            <a:custGeom>
              <a:avLst/>
              <a:gdLst>
                <a:gd name="T0" fmla="*/ 80 w 118"/>
                <a:gd name="T1" fmla="*/ 0 h 188"/>
                <a:gd name="T2" fmla="*/ 118 w 118"/>
                <a:gd name="T3" fmla="*/ 20 h 188"/>
                <a:gd name="T4" fmla="*/ 80 w 118"/>
                <a:gd name="T5" fmla="*/ 38 h 188"/>
                <a:gd name="T6" fmla="*/ 80 w 118"/>
                <a:gd name="T7" fmla="*/ 0 h 188"/>
                <a:gd name="T8" fmla="*/ 70 w 118"/>
                <a:gd name="T9" fmla="*/ 18 h 188"/>
                <a:gd name="T10" fmla="*/ 86 w 118"/>
                <a:gd name="T11" fmla="*/ 18 h 188"/>
                <a:gd name="T12" fmla="*/ 88 w 118"/>
                <a:gd name="T13" fmla="*/ 20 h 188"/>
                <a:gd name="T14" fmla="*/ 86 w 118"/>
                <a:gd name="T15" fmla="*/ 22 h 188"/>
                <a:gd name="T16" fmla="*/ 70 w 118"/>
                <a:gd name="T17" fmla="*/ 22 h 188"/>
                <a:gd name="T18" fmla="*/ 68 w 118"/>
                <a:gd name="T19" fmla="*/ 20 h 188"/>
                <a:gd name="T20" fmla="*/ 70 w 118"/>
                <a:gd name="T21" fmla="*/ 18 h 188"/>
                <a:gd name="T22" fmla="*/ 58 w 118"/>
                <a:gd name="T23" fmla="*/ 44 h 188"/>
                <a:gd name="T24" fmla="*/ 58 w 118"/>
                <a:gd name="T25" fmla="*/ 28 h 188"/>
                <a:gd name="T26" fmla="*/ 60 w 118"/>
                <a:gd name="T27" fmla="*/ 26 h 188"/>
                <a:gd name="T28" fmla="*/ 62 w 118"/>
                <a:gd name="T29" fmla="*/ 28 h 188"/>
                <a:gd name="T30" fmla="*/ 62 w 118"/>
                <a:gd name="T31" fmla="*/ 44 h 188"/>
                <a:gd name="T32" fmla="*/ 60 w 118"/>
                <a:gd name="T33" fmla="*/ 44 h 188"/>
                <a:gd name="T34" fmla="*/ 58 w 118"/>
                <a:gd name="T35" fmla="*/ 44 h 188"/>
                <a:gd name="T36" fmla="*/ 58 w 118"/>
                <a:gd name="T37" fmla="*/ 76 h 188"/>
                <a:gd name="T38" fmla="*/ 58 w 118"/>
                <a:gd name="T39" fmla="*/ 62 h 188"/>
                <a:gd name="T40" fmla="*/ 60 w 118"/>
                <a:gd name="T41" fmla="*/ 60 h 188"/>
                <a:gd name="T42" fmla="*/ 62 w 118"/>
                <a:gd name="T43" fmla="*/ 62 h 188"/>
                <a:gd name="T44" fmla="*/ 62 w 118"/>
                <a:gd name="T45" fmla="*/ 76 h 188"/>
                <a:gd name="T46" fmla="*/ 60 w 118"/>
                <a:gd name="T47" fmla="*/ 80 h 188"/>
                <a:gd name="T48" fmla="*/ 58 w 118"/>
                <a:gd name="T49" fmla="*/ 76 h 188"/>
                <a:gd name="T50" fmla="*/ 58 w 118"/>
                <a:gd name="T51" fmla="*/ 110 h 188"/>
                <a:gd name="T52" fmla="*/ 58 w 118"/>
                <a:gd name="T53" fmla="*/ 96 h 188"/>
                <a:gd name="T54" fmla="*/ 60 w 118"/>
                <a:gd name="T55" fmla="*/ 92 h 188"/>
                <a:gd name="T56" fmla="*/ 62 w 118"/>
                <a:gd name="T57" fmla="*/ 96 h 188"/>
                <a:gd name="T58" fmla="*/ 62 w 118"/>
                <a:gd name="T59" fmla="*/ 110 h 188"/>
                <a:gd name="T60" fmla="*/ 60 w 118"/>
                <a:gd name="T61" fmla="*/ 112 h 188"/>
                <a:gd name="T62" fmla="*/ 58 w 118"/>
                <a:gd name="T63" fmla="*/ 110 h 188"/>
                <a:gd name="T64" fmla="*/ 58 w 118"/>
                <a:gd name="T65" fmla="*/ 142 h 188"/>
                <a:gd name="T66" fmla="*/ 58 w 118"/>
                <a:gd name="T67" fmla="*/ 130 h 188"/>
                <a:gd name="T68" fmla="*/ 60 w 118"/>
                <a:gd name="T69" fmla="*/ 126 h 188"/>
                <a:gd name="T70" fmla="*/ 62 w 118"/>
                <a:gd name="T71" fmla="*/ 130 h 188"/>
                <a:gd name="T72" fmla="*/ 62 w 118"/>
                <a:gd name="T73" fmla="*/ 142 h 188"/>
                <a:gd name="T74" fmla="*/ 60 w 118"/>
                <a:gd name="T75" fmla="*/ 146 h 188"/>
                <a:gd name="T76" fmla="*/ 58 w 118"/>
                <a:gd name="T77" fmla="*/ 142 h 188"/>
                <a:gd name="T78" fmla="*/ 58 w 118"/>
                <a:gd name="T79" fmla="*/ 176 h 188"/>
                <a:gd name="T80" fmla="*/ 58 w 118"/>
                <a:gd name="T81" fmla="*/ 162 h 188"/>
                <a:gd name="T82" fmla="*/ 60 w 118"/>
                <a:gd name="T83" fmla="*/ 160 h 188"/>
                <a:gd name="T84" fmla="*/ 62 w 118"/>
                <a:gd name="T85" fmla="*/ 162 h 188"/>
                <a:gd name="T86" fmla="*/ 62 w 118"/>
                <a:gd name="T87" fmla="*/ 176 h 188"/>
                <a:gd name="T88" fmla="*/ 60 w 118"/>
                <a:gd name="T89" fmla="*/ 178 h 188"/>
                <a:gd name="T90" fmla="*/ 58 w 118"/>
                <a:gd name="T91" fmla="*/ 176 h 188"/>
                <a:gd name="T92" fmla="*/ 36 w 118"/>
                <a:gd name="T93" fmla="*/ 184 h 188"/>
                <a:gd name="T94" fmla="*/ 50 w 118"/>
                <a:gd name="T95" fmla="*/ 184 h 188"/>
                <a:gd name="T96" fmla="*/ 52 w 118"/>
                <a:gd name="T97" fmla="*/ 186 h 188"/>
                <a:gd name="T98" fmla="*/ 50 w 118"/>
                <a:gd name="T99" fmla="*/ 188 h 188"/>
                <a:gd name="T100" fmla="*/ 36 w 118"/>
                <a:gd name="T101" fmla="*/ 188 h 188"/>
                <a:gd name="T102" fmla="*/ 34 w 118"/>
                <a:gd name="T103" fmla="*/ 186 h 188"/>
                <a:gd name="T104" fmla="*/ 36 w 118"/>
                <a:gd name="T105" fmla="*/ 184 h 188"/>
                <a:gd name="T106" fmla="*/ 4 w 118"/>
                <a:gd name="T107" fmla="*/ 184 h 188"/>
                <a:gd name="T108" fmla="*/ 16 w 118"/>
                <a:gd name="T109" fmla="*/ 184 h 188"/>
                <a:gd name="T110" fmla="*/ 20 w 118"/>
                <a:gd name="T111" fmla="*/ 186 h 188"/>
                <a:gd name="T112" fmla="*/ 16 w 118"/>
                <a:gd name="T113" fmla="*/ 188 h 188"/>
                <a:gd name="T114" fmla="*/ 4 w 118"/>
                <a:gd name="T115" fmla="*/ 188 h 188"/>
                <a:gd name="T116" fmla="*/ 0 w 118"/>
                <a:gd name="T117" fmla="*/ 186 h 188"/>
                <a:gd name="T118" fmla="*/ 4 w 118"/>
                <a:gd name="T119" fmla="*/ 184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8" h="188">
                  <a:moveTo>
                    <a:pt x="80" y="0"/>
                  </a:moveTo>
                  <a:lnTo>
                    <a:pt x="118" y="20"/>
                  </a:lnTo>
                  <a:lnTo>
                    <a:pt x="80" y="38"/>
                  </a:lnTo>
                  <a:lnTo>
                    <a:pt x="80" y="0"/>
                  </a:lnTo>
                  <a:close/>
                  <a:moveTo>
                    <a:pt x="70" y="18"/>
                  </a:moveTo>
                  <a:lnTo>
                    <a:pt x="86" y="18"/>
                  </a:lnTo>
                  <a:lnTo>
                    <a:pt x="88" y="20"/>
                  </a:lnTo>
                  <a:lnTo>
                    <a:pt x="86" y="22"/>
                  </a:lnTo>
                  <a:lnTo>
                    <a:pt x="70" y="22"/>
                  </a:lnTo>
                  <a:lnTo>
                    <a:pt x="68" y="20"/>
                  </a:lnTo>
                  <a:lnTo>
                    <a:pt x="70" y="18"/>
                  </a:lnTo>
                  <a:close/>
                  <a:moveTo>
                    <a:pt x="58" y="44"/>
                  </a:moveTo>
                  <a:lnTo>
                    <a:pt x="58" y="28"/>
                  </a:lnTo>
                  <a:lnTo>
                    <a:pt x="60" y="26"/>
                  </a:lnTo>
                  <a:lnTo>
                    <a:pt x="62" y="28"/>
                  </a:lnTo>
                  <a:lnTo>
                    <a:pt x="62" y="44"/>
                  </a:lnTo>
                  <a:lnTo>
                    <a:pt x="60" y="44"/>
                  </a:lnTo>
                  <a:lnTo>
                    <a:pt x="58" y="44"/>
                  </a:lnTo>
                  <a:close/>
                  <a:moveTo>
                    <a:pt x="58" y="76"/>
                  </a:moveTo>
                  <a:lnTo>
                    <a:pt x="58" y="62"/>
                  </a:lnTo>
                  <a:lnTo>
                    <a:pt x="60" y="60"/>
                  </a:lnTo>
                  <a:lnTo>
                    <a:pt x="62" y="62"/>
                  </a:lnTo>
                  <a:lnTo>
                    <a:pt x="62" y="76"/>
                  </a:lnTo>
                  <a:lnTo>
                    <a:pt x="60" y="80"/>
                  </a:lnTo>
                  <a:lnTo>
                    <a:pt x="58" y="76"/>
                  </a:lnTo>
                  <a:close/>
                  <a:moveTo>
                    <a:pt x="58" y="110"/>
                  </a:moveTo>
                  <a:lnTo>
                    <a:pt x="58" y="96"/>
                  </a:lnTo>
                  <a:lnTo>
                    <a:pt x="60" y="92"/>
                  </a:lnTo>
                  <a:lnTo>
                    <a:pt x="62" y="96"/>
                  </a:lnTo>
                  <a:lnTo>
                    <a:pt x="62" y="110"/>
                  </a:lnTo>
                  <a:lnTo>
                    <a:pt x="60" y="112"/>
                  </a:lnTo>
                  <a:lnTo>
                    <a:pt x="58" y="110"/>
                  </a:lnTo>
                  <a:close/>
                  <a:moveTo>
                    <a:pt x="58" y="142"/>
                  </a:moveTo>
                  <a:lnTo>
                    <a:pt x="58" y="130"/>
                  </a:lnTo>
                  <a:lnTo>
                    <a:pt x="60" y="126"/>
                  </a:lnTo>
                  <a:lnTo>
                    <a:pt x="62" y="130"/>
                  </a:lnTo>
                  <a:lnTo>
                    <a:pt x="62" y="142"/>
                  </a:lnTo>
                  <a:lnTo>
                    <a:pt x="60" y="146"/>
                  </a:lnTo>
                  <a:lnTo>
                    <a:pt x="58" y="142"/>
                  </a:lnTo>
                  <a:close/>
                  <a:moveTo>
                    <a:pt x="58" y="176"/>
                  </a:moveTo>
                  <a:lnTo>
                    <a:pt x="58" y="162"/>
                  </a:lnTo>
                  <a:lnTo>
                    <a:pt x="60" y="160"/>
                  </a:lnTo>
                  <a:lnTo>
                    <a:pt x="62" y="162"/>
                  </a:lnTo>
                  <a:lnTo>
                    <a:pt x="62" y="176"/>
                  </a:lnTo>
                  <a:lnTo>
                    <a:pt x="60" y="178"/>
                  </a:lnTo>
                  <a:lnTo>
                    <a:pt x="58" y="176"/>
                  </a:lnTo>
                  <a:close/>
                  <a:moveTo>
                    <a:pt x="36" y="184"/>
                  </a:moveTo>
                  <a:lnTo>
                    <a:pt x="50" y="184"/>
                  </a:lnTo>
                  <a:lnTo>
                    <a:pt x="52" y="186"/>
                  </a:lnTo>
                  <a:lnTo>
                    <a:pt x="50" y="188"/>
                  </a:lnTo>
                  <a:lnTo>
                    <a:pt x="36" y="188"/>
                  </a:lnTo>
                  <a:lnTo>
                    <a:pt x="34" y="186"/>
                  </a:lnTo>
                  <a:lnTo>
                    <a:pt x="36" y="184"/>
                  </a:lnTo>
                  <a:close/>
                  <a:moveTo>
                    <a:pt x="4" y="184"/>
                  </a:moveTo>
                  <a:lnTo>
                    <a:pt x="16" y="184"/>
                  </a:lnTo>
                  <a:lnTo>
                    <a:pt x="20" y="186"/>
                  </a:lnTo>
                  <a:lnTo>
                    <a:pt x="16" y="188"/>
                  </a:lnTo>
                  <a:lnTo>
                    <a:pt x="4" y="188"/>
                  </a:lnTo>
                  <a:lnTo>
                    <a:pt x="0" y="186"/>
                  </a:lnTo>
                  <a:lnTo>
                    <a:pt x="4" y="1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7" name="Freeform 120"/>
            <p:cNvSpPr>
              <a:spLocks noEditPoints="1"/>
            </p:cNvSpPr>
            <p:nvPr/>
          </p:nvSpPr>
          <p:spPr bwMode="auto">
            <a:xfrm>
              <a:off x="3070225" y="1999084"/>
              <a:ext cx="66675" cy="3048000"/>
            </a:xfrm>
            <a:custGeom>
              <a:avLst/>
              <a:gdLst>
                <a:gd name="T0" fmla="*/ 0 w 42"/>
                <a:gd name="T1" fmla="*/ 44 h 1920"/>
                <a:gd name="T2" fmla="*/ 22 w 42"/>
                <a:gd name="T3" fmla="*/ 0 h 1920"/>
                <a:gd name="T4" fmla="*/ 42 w 42"/>
                <a:gd name="T5" fmla="*/ 44 h 1920"/>
                <a:gd name="T6" fmla="*/ 0 w 42"/>
                <a:gd name="T7" fmla="*/ 44 h 1920"/>
                <a:gd name="T8" fmla="*/ 14 w 42"/>
                <a:gd name="T9" fmla="*/ 1920 h 1920"/>
                <a:gd name="T10" fmla="*/ 14 w 42"/>
                <a:gd name="T11" fmla="*/ 38 h 1920"/>
                <a:gd name="T12" fmla="*/ 30 w 42"/>
                <a:gd name="T13" fmla="*/ 38 h 1920"/>
                <a:gd name="T14" fmla="*/ 30 w 42"/>
                <a:gd name="T15" fmla="*/ 1920 h 1920"/>
                <a:gd name="T16" fmla="*/ 14 w 42"/>
                <a:gd name="T17" fmla="*/ 1920 h 19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" h="1920">
                  <a:moveTo>
                    <a:pt x="0" y="44"/>
                  </a:moveTo>
                  <a:lnTo>
                    <a:pt x="22" y="0"/>
                  </a:lnTo>
                  <a:lnTo>
                    <a:pt x="42" y="44"/>
                  </a:lnTo>
                  <a:lnTo>
                    <a:pt x="0" y="44"/>
                  </a:lnTo>
                  <a:close/>
                  <a:moveTo>
                    <a:pt x="14" y="1920"/>
                  </a:moveTo>
                  <a:lnTo>
                    <a:pt x="14" y="38"/>
                  </a:lnTo>
                  <a:lnTo>
                    <a:pt x="30" y="38"/>
                  </a:lnTo>
                  <a:lnTo>
                    <a:pt x="30" y="1920"/>
                  </a:lnTo>
                  <a:lnTo>
                    <a:pt x="14" y="192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8" name="Freeform 121"/>
            <p:cNvSpPr>
              <a:spLocks noEditPoints="1"/>
            </p:cNvSpPr>
            <p:nvPr/>
          </p:nvSpPr>
          <p:spPr bwMode="auto">
            <a:xfrm>
              <a:off x="4937125" y="3812009"/>
              <a:ext cx="923925" cy="190500"/>
            </a:xfrm>
            <a:custGeom>
              <a:avLst/>
              <a:gdLst>
                <a:gd name="T0" fmla="*/ 544 w 582"/>
                <a:gd name="T1" fmla="*/ 40 h 120"/>
                <a:gd name="T2" fmla="*/ 550 w 582"/>
                <a:gd name="T3" fmla="*/ 16 h 120"/>
                <a:gd name="T4" fmla="*/ 542 w 582"/>
                <a:gd name="T5" fmla="*/ 22 h 120"/>
                <a:gd name="T6" fmla="*/ 510 w 582"/>
                <a:gd name="T7" fmla="*/ 16 h 120"/>
                <a:gd name="T8" fmla="*/ 524 w 582"/>
                <a:gd name="T9" fmla="*/ 22 h 120"/>
                <a:gd name="T10" fmla="*/ 510 w 582"/>
                <a:gd name="T11" fmla="*/ 16 h 120"/>
                <a:gd name="T12" fmla="*/ 494 w 582"/>
                <a:gd name="T13" fmla="*/ 20 h 120"/>
                <a:gd name="T14" fmla="*/ 474 w 582"/>
                <a:gd name="T15" fmla="*/ 20 h 120"/>
                <a:gd name="T16" fmla="*/ 458 w 582"/>
                <a:gd name="T17" fmla="*/ 16 h 120"/>
                <a:gd name="T18" fmla="*/ 442 w 582"/>
                <a:gd name="T19" fmla="*/ 22 h 120"/>
                <a:gd name="T20" fmla="*/ 408 w 582"/>
                <a:gd name="T21" fmla="*/ 16 h 120"/>
                <a:gd name="T22" fmla="*/ 424 w 582"/>
                <a:gd name="T23" fmla="*/ 22 h 120"/>
                <a:gd name="T24" fmla="*/ 408 w 582"/>
                <a:gd name="T25" fmla="*/ 16 h 120"/>
                <a:gd name="T26" fmla="*/ 392 w 582"/>
                <a:gd name="T27" fmla="*/ 20 h 120"/>
                <a:gd name="T28" fmla="*/ 372 w 582"/>
                <a:gd name="T29" fmla="*/ 20 h 120"/>
                <a:gd name="T30" fmla="*/ 356 w 582"/>
                <a:gd name="T31" fmla="*/ 16 h 120"/>
                <a:gd name="T32" fmla="*/ 342 w 582"/>
                <a:gd name="T33" fmla="*/ 22 h 120"/>
                <a:gd name="T34" fmla="*/ 310 w 582"/>
                <a:gd name="T35" fmla="*/ 16 h 120"/>
                <a:gd name="T36" fmla="*/ 322 w 582"/>
                <a:gd name="T37" fmla="*/ 22 h 120"/>
                <a:gd name="T38" fmla="*/ 310 w 582"/>
                <a:gd name="T39" fmla="*/ 16 h 120"/>
                <a:gd name="T40" fmla="*/ 292 w 582"/>
                <a:gd name="T41" fmla="*/ 20 h 120"/>
                <a:gd name="T42" fmla="*/ 272 w 582"/>
                <a:gd name="T43" fmla="*/ 20 h 120"/>
                <a:gd name="T44" fmla="*/ 256 w 582"/>
                <a:gd name="T45" fmla="*/ 16 h 120"/>
                <a:gd name="T46" fmla="*/ 240 w 582"/>
                <a:gd name="T47" fmla="*/ 22 h 120"/>
                <a:gd name="T48" fmla="*/ 208 w 582"/>
                <a:gd name="T49" fmla="*/ 16 h 120"/>
                <a:gd name="T50" fmla="*/ 222 w 582"/>
                <a:gd name="T51" fmla="*/ 22 h 120"/>
                <a:gd name="T52" fmla="*/ 208 w 582"/>
                <a:gd name="T53" fmla="*/ 16 h 120"/>
                <a:gd name="T54" fmla="*/ 192 w 582"/>
                <a:gd name="T55" fmla="*/ 20 h 120"/>
                <a:gd name="T56" fmla="*/ 172 w 582"/>
                <a:gd name="T57" fmla="*/ 20 h 120"/>
                <a:gd name="T58" fmla="*/ 156 w 582"/>
                <a:gd name="T59" fmla="*/ 16 h 120"/>
                <a:gd name="T60" fmla="*/ 142 w 582"/>
                <a:gd name="T61" fmla="*/ 22 h 120"/>
                <a:gd name="T62" fmla="*/ 106 w 582"/>
                <a:gd name="T63" fmla="*/ 16 h 120"/>
                <a:gd name="T64" fmla="*/ 122 w 582"/>
                <a:gd name="T65" fmla="*/ 22 h 120"/>
                <a:gd name="T66" fmla="*/ 106 w 582"/>
                <a:gd name="T67" fmla="*/ 16 h 120"/>
                <a:gd name="T68" fmla="*/ 90 w 582"/>
                <a:gd name="T69" fmla="*/ 20 h 120"/>
                <a:gd name="T70" fmla="*/ 70 w 582"/>
                <a:gd name="T71" fmla="*/ 20 h 120"/>
                <a:gd name="T72" fmla="*/ 54 w 582"/>
                <a:gd name="T73" fmla="*/ 16 h 120"/>
                <a:gd name="T74" fmla="*/ 40 w 582"/>
                <a:gd name="T75" fmla="*/ 22 h 120"/>
                <a:gd name="T76" fmla="*/ 6 w 582"/>
                <a:gd name="T77" fmla="*/ 16 h 120"/>
                <a:gd name="T78" fmla="*/ 20 w 582"/>
                <a:gd name="T79" fmla="*/ 22 h 120"/>
                <a:gd name="T80" fmla="*/ 6 w 582"/>
                <a:gd name="T81" fmla="*/ 16 h 120"/>
                <a:gd name="T82" fmla="*/ 2 w 582"/>
                <a:gd name="T83" fmla="*/ 34 h 120"/>
                <a:gd name="T84" fmla="*/ 2 w 582"/>
                <a:gd name="T85" fmla="*/ 52 h 120"/>
                <a:gd name="T86" fmla="*/ 0 w 582"/>
                <a:gd name="T87" fmla="*/ 70 h 120"/>
                <a:gd name="T88" fmla="*/ 6 w 582"/>
                <a:gd name="T89" fmla="*/ 84 h 120"/>
                <a:gd name="T90" fmla="*/ 0 w 582"/>
                <a:gd name="T91" fmla="*/ 116 h 120"/>
                <a:gd name="T92" fmla="*/ 6 w 582"/>
                <a:gd name="T93" fmla="*/ 102 h 120"/>
                <a:gd name="T94" fmla="*/ 0 w 582"/>
                <a:gd name="T95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82" h="120">
                  <a:moveTo>
                    <a:pt x="544" y="0"/>
                  </a:moveTo>
                  <a:lnTo>
                    <a:pt x="582" y="20"/>
                  </a:lnTo>
                  <a:lnTo>
                    <a:pt x="544" y="40"/>
                  </a:lnTo>
                  <a:lnTo>
                    <a:pt x="544" y="0"/>
                  </a:lnTo>
                  <a:close/>
                  <a:moveTo>
                    <a:pt x="542" y="16"/>
                  </a:moveTo>
                  <a:lnTo>
                    <a:pt x="550" y="16"/>
                  </a:lnTo>
                  <a:lnTo>
                    <a:pt x="552" y="20"/>
                  </a:lnTo>
                  <a:lnTo>
                    <a:pt x="550" y="22"/>
                  </a:lnTo>
                  <a:lnTo>
                    <a:pt x="542" y="22"/>
                  </a:lnTo>
                  <a:lnTo>
                    <a:pt x="540" y="20"/>
                  </a:lnTo>
                  <a:lnTo>
                    <a:pt x="542" y="16"/>
                  </a:lnTo>
                  <a:close/>
                  <a:moveTo>
                    <a:pt x="510" y="16"/>
                  </a:moveTo>
                  <a:lnTo>
                    <a:pt x="524" y="16"/>
                  </a:lnTo>
                  <a:lnTo>
                    <a:pt x="526" y="20"/>
                  </a:lnTo>
                  <a:lnTo>
                    <a:pt x="524" y="22"/>
                  </a:lnTo>
                  <a:lnTo>
                    <a:pt x="510" y="22"/>
                  </a:lnTo>
                  <a:lnTo>
                    <a:pt x="506" y="20"/>
                  </a:lnTo>
                  <a:lnTo>
                    <a:pt x="510" y="16"/>
                  </a:lnTo>
                  <a:close/>
                  <a:moveTo>
                    <a:pt x="476" y="16"/>
                  </a:moveTo>
                  <a:lnTo>
                    <a:pt x="490" y="16"/>
                  </a:lnTo>
                  <a:lnTo>
                    <a:pt x="494" y="20"/>
                  </a:lnTo>
                  <a:lnTo>
                    <a:pt x="490" y="22"/>
                  </a:lnTo>
                  <a:lnTo>
                    <a:pt x="476" y="22"/>
                  </a:lnTo>
                  <a:lnTo>
                    <a:pt x="474" y="20"/>
                  </a:lnTo>
                  <a:lnTo>
                    <a:pt x="476" y="16"/>
                  </a:lnTo>
                  <a:close/>
                  <a:moveTo>
                    <a:pt x="442" y="16"/>
                  </a:moveTo>
                  <a:lnTo>
                    <a:pt x="458" y="16"/>
                  </a:lnTo>
                  <a:lnTo>
                    <a:pt x="460" y="20"/>
                  </a:lnTo>
                  <a:lnTo>
                    <a:pt x="458" y="22"/>
                  </a:lnTo>
                  <a:lnTo>
                    <a:pt x="442" y="22"/>
                  </a:lnTo>
                  <a:lnTo>
                    <a:pt x="440" y="20"/>
                  </a:lnTo>
                  <a:lnTo>
                    <a:pt x="442" y="16"/>
                  </a:lnTo>
                  <a:close/>
                  <a:moveTo>
                    <a:pt x="408" y="16"/>
                  </a:moveTo>
                  <a:lnTo>
                    <a:pt x="424" y="16"/>
                  </a:lnTo>
                  <a:lnTo>
                    <a:pt x="426" y="20"/>
                  </a:lnTo>
                  <a:lnTo>
                    <a:pt x="424" y="22"/>
                  </a:lnTo>
                  <a:lnTo>
                    <a:pt x="408" y="22"/>
                  </a:lnTo>
                  <a:lnTo>
                    <a:pt x="408" y="20"/>
                  </a:lnTo>
                  <a:lnTo>
                    <a:pt x="408" y="16"/>
                  </a:lnTo>
                  <a:close/>
                  <a:moveTo>
                    <a:pt x="376" y="16"/>
                  </a:moveTo>
                  <a:lnTo>
                    <a:pt x="390" y="16"/>
                  </a:lnTo>
                  <a:lnTo>
                    <a:pt x="392" y="20"/>
                  </a:lnTo>
                  <a:lnTo>
                    <a:pt x="390" y="22"/>
                  </a:lnTo>
                  <a:lnTo>
                    <a:pt x="376" y="22"/>
                  </a:lnTo>
                  <a:lnTo>
                    <a:pt x="372" y="20"/>
                  </a:lnTo>
                  <a:lnTo>
                    <a:pt x="376" y="16"/>
                  </a:lnTo>
                  <a:close/>
                  <a:moveTo>
                    <a:pt x="342" y="16"/>
                  </a:moveTo>
                  <a:lnTo>
                    <a:pt x="356" y="16"/>
                  </a:lnTo>
                  <a:lnTo>
                    <a:pt x="358" y="20"/>
                  </a:lnTo>
                  <a:lnTo>
                    <a:pt x="356" y="22"/>
                  </a:lnTo>
                  <a:lnTo>
                    <a:pt x="342" y="22"/>
                  </a:lnTo>
                  <a:lnTo>
                    <a:pt x="340" y="20"/>
                  </a:lnTo>
                  <a:lnTo>
                    <a:pt x="342" y="16"/>
                  </a:lnTo>
                  <a:close/>
                  <a:moveTo>
                    <a:pt x="310" y="16"/>
                  </a:moveTo>
                  <a:lnTo>
                    <a:pt x="322" y="16"/>
                  </a:lnTo>
                  <a:lnTo>
                    <a:pt x="326" y="20"/>
                  </a:lnTo>
                  <a:lnTo>
                    <a:pt x="322" y="22"/>
                  </a:lnTo>
                  <a:lnTo>
                    <a:pt x="310" y="22"/>
                  </a:lnTo>
                  <a:lnTo>
                    <a:pt x="306" y="20"/>
                  </a:lnTo>
                  <a:lnTo>
                    <a:pt x="310" y="16"/>
                  </a:lnTo>
                  <a:close/>
                  <a:moveTo>
                    <a:pt x="274" y="16"/>
                  </a:moveTo>
                  <a:lnTo>
                    <a:pt x="290" y="16"/>
                  </a:lnTo>
                  <a:lnTo>
                    <a:pt x="292" y="20"/>
                  </a:lnTo>
                  <a:lnTo>
                    <a:pt x="290" y="22"/>
                  </a:lnTo>
                  <a:lnTo>
                    <a:pt x="274" y="22"/>
                  </a:lnTo>
                  <a:lnTo>
                    <a:pt x="272" y="20"/>
                  </a:lnTo>
                  <a:lnTo>
                    <a:pt x="274" y="16"/>
                  </a:lnTo>
                  <a:close/>
                  <a:moveTo>
                    <a:pt x="240" y="16"/>
                  </a:moveTo>
                  <a:lnTo>
                    <a:pt x="256" y="16"/>
                  </a:lnTo>
                  <a:lnTo>
                    <a:pt x="258" y="20"/>
                  </a:lnTo>
                  <a:lnTo>
                    <a:pt x="256" y="22"/>
                  </a:lnTo>
                  <a:lnTo>
                    <a:pt x="240" y="22"/>
                  </a:lnTo>
                  <a:lnTo>
                    <a:pt x="238" y="20"/>
                  </a:lnTo>
                  <a:lnTo>
                    <a:pt x="240" y="16"/>
                  </a:lnTo>
                  <a:close/>
                  <a:moveTo>
                    <a:pt x="208" y="16"/>
                  </a:moveTo>
                  <a:lnTo>
                    <a:pt x="222" y="16"/>
                  </a:lnTo>
                  <a:lnTo>
                    <a:pt x="224" y="20"/>
                  </a:lnTo>
                  <a:lnTo>
                    <a:pt x="222" y="22"/>
                  </a:lnTo>
                  <a:lnTo>
                    <a:pt x="208" y="22"/>
                  </a:lnTo>
                  <a:lnTo>
                    <a:pt x="204" y="20"/>
                  </a:lnTo>
                  <a:lnTo>
                    <a:pt x="208" y="16"/>
                  </a:lnTo>
                  <a:close/>
                  <a:moveTo>
                    <a:pt x="174" y="16"/>
                  </a:moveTo>
                  <a:lnTo>
                    <a:pt x="188" y="16"/>
                  </a:lnTo>
                  <a:lnTo>
                    <a:pt x="192" y="20"/>
                  </a:lnTo>
                  <a:lnTo>
                    <a:pt x="188" y="22"/>
                  </a:lnTo>
                  <a:lnTo>
                    <a:pt x="174" y="22"/>
                  </a:lnTo>
                  <a:lnTo>
                    <a:pt x="172" y="20"/>
                  </a:lnTo>
                  <a:lnTo>
                    <a:pt x="174" y="16"/>
                  </a:lnTo>
                  <a:close/>
                  <a:moveTo>
                    <a:pt x="142" y="16"/>
                  </a:moveTo>
                  <a:lnTo>
                    <a:pt x="156" y="16"/>
                  </a:lnTo>
                  <a:lnTo>
                    <a:pt x="158" y="20"/>
                  </a:lnTo>
                  <a:lnTo>
                    <a:pt x="156" y="22"/>
                  </a:lnTo>
                  <a:lnTo>
                    <a:pt x="142" y="22"/>
                  </a:lnTo>
                  <a:lnTo>
                    <a:pt x="138" y="20"/>
                  </a:lnTo>
                  <a:lnTo>
                    <a:pt x="142" y="16"/>
                  </a:lnTo>
                  <a:close/>
                  <a:moveTo>
                    <a:pt x="106" y="16"/>
                  </a:moveTo>
                  <a:lnTo>
                    <a:pt x="122" y="16"/>
                  </a:lnTo>
                  <a:lnTo>
                    <a:pt x="124" y="20"/>
                  </a:lnTo>
                  <a:lnTo>
                    <a:pt x="122" y="22"/>
                  </a:lnTo>
                  <a:lnTo>
                    <a:pt x="106" y="22"/>
                  </a:lnTo>
                  <a:lnTo>
                    <a:pt x="106" y="20"/>
                  </a:lnTo>
                  <a:lnTo>
                    <a:pt x="106" y="16"/>
                  </a:lnTo>
                  <a:close/>
                  <a:moveTo>
                    <a:pt x="74" y="16"/>
                  </a:moveTo>
                  <a:lnTo>
                    <a:pt x="88" y="16"/>
                  </a:lnTo>
                  <a:lnTo>
                    <a:pt x="90" y="20"/>
                  </a:lnTo>
                  <a:lnTo>
                    <a:pt x="88" y="22"/>
                  </a:lnTo>
                  <a:lnTo>
                    <a:pt x="74" y="22"/>
                  </a:lnTo>
                  <a:lnTo>
                    <a:pt x="70" y="20"/>
                  </a:lnTo>
                  <a:lnTo>
                    <a:pt x="74" y="16"/>
                  </a:lnTo>
                  <a:close/>
                  <a:moveTo>
                    <a:pt x="40" y="16"/>
                  </a:moveTo>
                  <a:lnTo>
                    <a:pt x="54" y="16"/>
                  </a:lnTo>
                  <a:lnTo>
                    <a:pt x="56" y="20"/>
                  </a:lnTo>
                  <a:lnTo>
                    <a:pt x="54" y="22"/>
                  </a:lnTo>
                  <a:lnTo>
                    <a:pt x="40" y="22"/>
                  </a:lnTo>
                  <a:lnTo>
                    <a:pt x="38" y="20"/>
                  </a:lnTo>
                  <a:lnTo>
                    <a:pt x="40" y="16"/>
                  </a:lnTo>
                  <a:close/>
                  <a:moveTo>
                    <a:pt x="6" y="16"/>
                  </a:moveTo>
                  <a:lnTo>
                    <a:pt x="20" y="16"/>
                  </a:lnTo>
                  <a:lnTo>
                    <a:pt x="24" y="20"/>
                  </a:lnTo>
                  <a:lnTo>
                    <a:pt x="20" y="22"/>
                  </a:lnTo>
                  <a:lnTo>
                    <a:pt x="6" y="22"/>
                  </a:lnTo>
                  <a:lnTo>
                    <a:pt x="4" y="20"/>
                  </a:lnTo>
                  <a:lnTo>
                    <a:pt x="6" y="16"/>
                  </a:lnTo>
                  <a:close/>
                  <a:moveTo>
                    <a:pt x="0" y="50"/>
                  </a:moveTo>
                  <a:lnTo>
                    <a:pt x="0" y="34"/>
                  </a:lnTo>
                  <a:lnTo>
                    <a:pt x="2" y="34"/>
                  </a:lnTo>
                  <a:lnTo>
                    <a:pt x="6" y="34"/>
                  </a:lnTo>
                  <a:lnTo>
                    <a:pt x="6" y="50"/>
                  </a:lnTo>
                  <a:lnTo>
                    <a:pt x="2" y="52"/>
                  </a:lnTo>
                  <a:lnTo>
                    <a:pt x="0" y="50"/>
                  </a:lnTo>
                  <a:close/>
                  <a:moveTo>
                    <a:pt x="0" y="84"/>
                  </a:moveTo>
                  <a:lnTo>
                    <a:pt x="0" y="70"/>
                  </a:lnTo>
                  <a:lnTo>
                    <a:pt x="2" y="66"/>
                  </a:lnTo>
                  <a:lnTo>
                    <a:pt x="6" y="70"/>
                  </a:lnTo>
                  <a:lnTo>
                    <a:pt x="6" y="84"/>
                  </a:lnTo>
                  <a:lnTo>
                    <a:pt x="2" y="86"/>
                  </a:lnTo>
                  <a:lnTo>
                    <a:pt x="0" y="84"/>
                  </a:lnTo>
                  <a:close/>
                  <a:moveTo>
                    <a:pt x="0" y="116"/>
                  </a:moveTo>
                  <a:lnTo>
                    <a:pt x="0" y="102"/>
                  </a:lnTo>
                  <a:lnTo>
                    <a:pt x="2" y="100"/>
                  </a:lnTo>
                  <a:lnTo>
                    <a:pt x="6" y="102"/>
                  </a:lnTo>
                  <a:lnTo>
                    <a:pt x="6" y="116"/>
                  </a:lnTo>
                  <a:lnTo>
                    <a:pt x="2" y="12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9" name="Freeform 122"/>
            <p:cNvSpPr>
              <a:spLocks noEditPoints="1"/>
            </p:cNvSpPr>
            <p:nvPr/>
          </p:nvSpPr>
          <p:spPr bwMode="auto">
            <a:xfrm>
              <a:off x="6188075" y="3837409"/>
              <a:ext cx="228600" cy="682625"/>
            </a:xfrm>
            <a:custGeom>
              <a:avLst/>
              <a:gdLst>
                <a:gd name="T0" fmla="*/ 144 w 144"/>
                <a:gd name="T1" fmla="*/ 410 h 430"/>
                <a:gd name="T2" fmla="*/ 108 w 144"/>
                <a:gd name="T3" fmla="*/ 390 h 430"/>
                <a:gd name="T4" fmla="*/ 114 w 144"/>
                <a:gd name="T5" fmla="*/ 408 h 430"/>
                <a:gd name="T6" fmla="*/ 114 w 144"/>
                <a:gd name="T7" fmla="*/ 412 h 430"/>
                <a:gd name="T8" fmla="*/ 96 w 144"/>
                <a:gd name="T9" fmla="*/ 410 h 430"/>
                <a:gd name="T10" fmla="*/ 76 w 144"/>
                <a:gd name="T11" fmla="*/ 402 h 430"/>
                <a:gd name="T12" fmla="*/ 72 w 144"/>
                <a:gd name="T13" fmla="*/ 408 h 430"/>
                <a:gd name="T14" fmla="*/ 82 w 144"/>
                <a:gd name="T15" fmla="*/ 410 h 430"/>
                <a:gd name="T16" fmla="*/ 72 w 144"/>
                <a:gd name="T17" fmla="*/ 412 h 430"/>
                <a:gd name="T18" fmla="*/ 72 w 144"/>
                <a:gd name="T19" fmla="*/ 402 h 430"/>
                <a:gd name="T20" fmla="*/ 76 w 144"/>
                <a:gd name="T21" fmla="*/ 402 h 430"/>
                <a:gd name="T22" fmla="*/ 76 w 144"/>
                <a:gd name="T23" fmla="*/ 382 h 430"/>
                <a:gd name="T24" fmla="*/ 72 w 144"/>
                <a:gd name="T25" fmla="*/ 382 h 430"/>
                <a:gd name="T26" fmla="*/ 72 w 144"/>
                <a:gd name="T27" fmla="*/ 366 h 430"/>
                <a:gd name="T28" fmla="*/ 76 w 144"/>
                <a:gd name="T29" fmla="*/ 336 h 430"/>
                <a:gd name="T30" fmla="*/ 72 w 144"/>
                <a:gd name="T31" fmla="*/ 352 h 430"/>
                <a:gd name="T32" fmla="*/ 72 w 144"/>
                <a:gd name="T33" fmla="*/ 336 h 430"/>
                <a:gd name="T34" fmla="*/ 76 w 144"/>
                <a:gd name="T35" fmla="*/ 336 h 430"/>
                <a:gd name="T36" fmla="*/ 76 w 144"/>
                <a:gd name="T37" fmla="*/ 316 h 430"/>
                <a:gd name="T38" fmla="*/ 72 w 144"/>
                <a:gd name="T39" fmla="*/ 316 h 430"/>
                <a:gd name="T40" fmla="*/ 72 w 144"/>
                <a:gd name="T41" fmla="*/ 300 h 430"/>
                <a:gd name="T42" fmla="*/ 76 w 144"/>
                <a:gd name="T43" fmla="*/ 268 h 430"/>
                <a:gd name="T44" fmla="*/ 72 w 144"/>
                <a:gd name="T45" fmla="*/ 284 h 430"/>
                <a:gd name="T46" fmla="*/ 72 w 144"/>
                <a:gd name="T47" fmla="*/ 268 h 430"/>
                <a:gd name="T48" fmla="*/ 76 w 144"/>
                <a:gd name="T49" fmla="*/ 268 h 430"/>
                <a:gd name="T50" fmla="*/ 76 w 144"/>
                <a:gd name="T51" fmla="*/ 248 h 430"/>
                <a:gd name="T52" fmla="*/ 72 w 144"/>
                <a:gd name="T53" fmla="*/ 248 h 430"/>
                <a:gd name="T54" fmla="*/ 72 w 144"/>
                <a:gd name="T55" fmla="*/ 232 h 430"/>
                <a:gd name="T56" fmla="*/ 76 w 144"/>
                <a:gd name="T57" fmla="*/ 202 h 430"/>
                <a:gd name="T58" fmla="*/ 72 w 144"/>
                <a:gd name="T59" fmla="*/ 218 h 430"/>
                <a:gd name="T60" fmla="*/ 72 w 144"/>
                <a:gd name="T61" fmla="*/ 202 h 430"/>
                <a:gd name="T62" fmla="*/ 76 w 144"/>
                <a:gd name="T63" fmla="*/ 202 h 430"/>
                <a:gd name="T64" fmla="*/ 76 w 144"/>
                <a:gd name="T65" fmla="*/ 182 h 430"/>
                <a:gd name="T66" fmla="*/ 72 w 144"/>
                <a:gd name="T67" fmla="*/ 182 h 430"/>
                <a:gd name="T68" fmla="*/ 72 w 144"/>
                <a:gd name="T69" fmla="*/ 166 h 430"/>
                <a:gd name="T70" fmla="*/ 76 w 144"/>
                <a:gd name="T71" fmla="*/ 134 h 430"/>
                <a:gd name="T72" fmla="*/ 72 w 144"/>
                <a:gd name="T73" fmla="*/ 150 h 430"/>
                <a:gd name="T74" fmla="*/ 72 w 144"/>
                <a:gd name="T75" fmla="*/ 134 h 430"/>
                <a:gd name="T76" fmla="*/ 76 w 144"/>
                <a:gd name="T77" fmla="*/ 134 h 430"/>
                <a:gd name="T78" fmla="*/ 76 w 144"/>
                <a:gd name="T79" fmla="*/ 116 h 430"/>
                <a:gd name="T80" fmla="*/ 72 w 144"/>
                <a:gd name="T81" fmla="*/ 116 h 430"/>
                <a:gd name="T82" fmla="*/ 72 w 144"/>
                <a:gd name="T83" fmla="*/ 98 h 430"/>
                <a:gd name="T84" fmla="*/ 76 w 144"/>
                <a:gd name="T85" fmla="*/ 66 h 430"/>
                <a:gd name="T86" fmla="*/ 72 w 144"/>
                <a:gd name="T87" fmla="*/ 84 h 430"/>
                <a:gd name="T88" fmla="*/ 72 w 144"/>
                <a:gd name="T89" fmla="*/ 66 h 430"/>
                <a:gd name="T90" fmla="*/ 76 w 144"/>
                <a:gd name="T91" fmla="*/ 66 h 430"/>
                <a:gd name="T92" fmla="*/ 76 w 144"/>
                <a:gd name="T93" fmla="*/ 48 h 430"/>
                <a:gd name="T94" fmla="*/ 72 w 144"/>
                <a:gd name="T95" fmla="*/ 48 h 430"/>
                <a:gd name="T96" fmla="*/ 72 w 144"/>
                <a:gd name="T97" fmla="*/ 30 h 430"/>
                <a:gd name="T98" fmla="*/ 70 w 144"/>
                <a:gd name="T99" fmla="*/ 0 h 430"/>
                <a:gd name="T100" fmla="*/ 76 w 144"/>
                <a:gd name="T101" fmla="*/ 4 h 430"/>
                <a:gd name="T102" fmla="*/ 72 w 144"/>
                <a:gd name="T103" fmla="*/ 16 h 430"/>
                <a:gd name="T104" fmla="*/ 72 w 144"/>
                <a:gd name="T105" fmla="*/ 4 h 430"/>
                <a:gd name="T106" fmla="*/ 70 w 144"/>
                <a:gd name="T107" fmla="*/ 6 h 430"/>
                <a:gd name="T108" fmla="*/ 70 w 144"/>
                <a:gd name="T109" fmla="*/ 0 h 430"/>
                <a:gd name="T110" fmla="*/ 50 w 144"/>
                <a:gd name="T111" fmla="*/ 0 h 430"/>
                <a:gd name="T112" fmla="*/ 50 w 144"/>
                <a:gd name="T113" fmla="*/ 6 h 430"/>
                <a:gd name="T114" fmla="*/ 34 w 144"/>
                <a:gd name="T115" fmla="*/ 4 h 430"/>
                <a:gd name="T116" fmla="*/ 0 w 144"/>
                <a:gd name="T117" fmla="*/ 0 h 430"/>
                <a:gd name="T118" fmla="*/ 18 w 144"/>
                <a:gd name="T119" fmla="*/ 4 h 430"/>
                <a:gd name="T120" fmla="*/ 0 w 144"/>
                <a:gd name="T121" fmla="*/ 6 h 430"/>
                <a:gd name="T122" fmla="*/ 0 w 144"/>
                <a:gd name="T123" fmla="*/ 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4" h="430">
                  <a:moveTo>
                    <a:pt x="108" y="390"/>
                  </a:moveTo>
                  <a:lnTo>
                    <a:pt x="144" y="410"/>
                  </a:lnTo>
                  <a:lnTo>
                    <a:pt x="108" y="430"/>
                  </a:lnTo>
                  <a:lnTo>
                    <a:pt x="108" y="390"/>
                  </a:lnTo>
                  <a:close/>
                  <a:moveTo>
                    <a:pt x="98" y="408"/>
                  </a:moveTo>
                  <a:lnTo>
                    <a:pt x="114" y="408"/>
                  </a:lnTo>
                  <a:lnTo>
                    <a:pt x="116" y="410"/>
                  </a:lnTo>
                  <a:lnTo>
                    <a:pt x="114" y="412"/>
                  </a:lnTo>
                  <a:lnTo>
                    <a:pt x="98" y="412"/>
                  </a:lnTo>
                  <a:lnTo>
                    <a:pt x="96" y="410"/>
                  </a:lnTo>
                  <a:lnTo>
                    <a:pt x="98" y="408"/>
                  </a:lnTo>
                  <a:close/>
                  <a:moveTo>
                    <a:pt x="76" y="402"/>
                  </a:moveTo>
                  <a:lnTo>
                    <a:pt x="76" y="410"/>
                  </a:lnTo>
                  <a:lnTo>
                    <a:pt x="72" y="408"/>
                  </a:lnTo>
                  <a:lnTo>
                    <a:pt x="80" y="408"/>
                  </a:lnTo>
                  <a:lnTo>
                    <a:pt x="82" y="410"/>
                  </a:lnTo>
                  <a:lnTo>
                    <a:pt x="80" y="412"/>
                  </a:lnTo>
                  <a:lnTo>
                    <a:pt x="72" y="412"/>
                  </a:lnTo>
                  <a:lnTo>
                    <a:pt x="72" y="410"/>
                  </a:lnTo>
                  <a:lnTo>
                    <a:pt x="72" y="402"/>
                  </a:lnTo>
                  <a:lnTo>
                    <a:pt x="72" y="400"/>
                  </a:lnTo>
                  <a:lnTo>
                    <a:pt x="76" y="402"/>
                  </a:lnTo>
                  <a:close/>
                  <a:moveTo>
                    <a:pt x="76" y="368"/>
                  </a:moveTo>
                  <a:lnTo>
                    <a:pt x="76" y="382"/>
                  </a:lnTo>
                  <a:lnTo>
                    <a:pt x="72" y="386"/>
                  </a:lnTo>
                  <a:lnTo>
                    <a:pt x="72" y="382"/>
                  </a:lnTo>
                  <a:lnTo>
                    <a:pt x="72" y="368"/>
                  </a:lnTo>
                  <a:lnTo>
                    <a:pt x="72" y="366"/>
                  </a:lnTo>
                  <a:lnTo>
                    <a:pt x="76" y="368"/>
                  </a:lnTo>
                  <a:close/>
                  <a:moveTo>
                    <a:pt x="76" y="336"/>
                  </a:moveTo>
                  <a:lnTo>
                    <a:pt x="76" y="350"/>
                  </a:lnTo>
                  <a:lnTo>
                    <a:pt x="72" y="352"/>
                  </a:lnTo>
                  <a:lnTo>
                    <a:pt x="72" y="350"/>
                  </a:lnTo>
                  <a:lnTo>
                    <a:pt x="72" y="336"/>
                  </a:lnTo>
                  <a:lnTo>
                    <a:pt x="72" y="332"/>
                  </a:lnTo>
                  <a:lnTo>
                    <a:pt x="76" y="336"/>
                  </a:lnTo>
                  <a:close/>
                  <a:moveTo>
                    <a:pt x="76" y="302"/>
                  </a:moveTo>
                  <a:lnTo>
                    <a:pt x="76" y="316"/>
                  </a:lnTo>
                  <a:lnTo>
                    <a:pt x="72" y="320"/>
                  </a:lnTo>
                  <a:lnTo>
                    <a:pt x="72" y="316"/>
                  </a:lnTo>
                  <a:lnTo>
                    <a:pt x="72" y="302"/>
                  </a:lnTo>
                  <a:lnTo>
                    <a:pt x="72" y="300"/>
                  </a:lnTo>
                  <a:lnTo>
                    <a:pt x="76" y="302"/>
                  </a:lnTo>
                  <a:close/>
                  <a:moveTo>
                    <a:pt x="76" y="268"/>
                  </a:moveTo>
                  <a:lnTo>
                    <a:pt x="76" y="282"/>
                  </a:lnTo>
                  <a:lnTo>
                    <a:pt x="72" y="284"/>
                  </a:lnTo>
                  <a:lnTo>
                    <a:pt x="72" y="282"/>
                  </a:lnTo>
                  <a:lnTo>
                    <a:pt x="72" y="268"/>
                  </a:lnTo>
                  <a:lnTo>
                    <a:pt x="72" y="266"/>
                  </a:lnTo>
                  <a:lnTo>
                    <a:pt x="76" y="268"/>
                  </a:lnTo>
                  <a:close/>
                  <a:moveTo>
                    <a:pt x="76" y="234"/>
                  </a:moveTo>
                  <a:lnTo>
                    <a:pt x="76" y="248"/>
                  </a:lnTo>
                  <a:lnTo>
                    <a:pt x="72" y="250"/>
                  </a:lnTo>
                  <a:lnTo>
                    <a:pt x="72" y="248"/>
                  </a:lnTo>
                  <a:lnTo>
                    <a:pt x="72" y="234"/>
                  </a:lnTo>
                  <a:lnTo>
                    <a:pt x="72" y="232"/>
                  </a:lnTo>
                  <a:lnTo>
                    <a:pt x="76" y="234"/>
                  </a:lnTo>
                  <a:close/>
                  <a:moveTo>
                    <a:pt x="76" y="202"/>
                  </a:moveTo>
                  <a:lnTo>
                    <a:pt x="76" y="214"/>
                  </a:lnTo>
                  <a:lnTo>
                    <a:pt x="72" y="218"/>
                  </a:lnTo>
                  <a:lnTo>
                    <a:pt x="72" y="214"/>
                  </a:lnTo>
                  <a:lnTo>
                    <a:pt x="72" y="202"/>
                  </a:lnTo>
                  <a:lnTo>
                    <a:pt x="72" y="198"/>
                  </a:lnTo>
                  <a:lnTo>
                    <a:pt x="76" y="202"/>
                  </a:lnTo>
                  <a:close/>
                  <a:moveTo>
                    <a:pt x="76" y="168"/>
                  </a:moveTo>
                  <a:lnTo>
                    <a:pt x="76" y="182"/>
                  </a:lnTo>
                  <a:lnTo>
                    <a:pt x="72" y="184"/>
                  </a:lnTo>
                  <a:lnTo>
                    <a:pt x="72" y="182"/>
                  </a:lnTo>
                  <a:lnTo>
                    <a:pt x="72" y="168"/>
                  </a:lnTo>
                  <a:lnTo>
                    <a:pt x="72" y="166"/>
                  </a:lnTo>
                  <a:lnTo>
                    <a:pt x="76" y="168"/>
                  </a:lnTo>
                  <a:close/>
                  <a:moveTo>
                    <a:pt x="76" y="134"/>
                  </a:moveTo>
                  <a:lnTo>
                    <a:pt x="76" y="148"/>
                  </a:lnTo>
                  <a:lnTo>
                    <a:pt x="72" y="150"/>
                  </a:lnTo>
                  <a:lnTo>
                    <a:pt x="72" y="148"/>
                  </a:lnTo>
                  <a:lnTo>
                    <a:pt x="72" y="134"/>
                  </a:lnTo>
                  <a:lnTo>
                    <a:pt x="72" y="132"/>
                  </a:lnTo>
                  <a:lnTo>
                    <a:pt x="76" y="134"/>
                  </a:lnTo>
                  <a:close/>
                  <a:moveTo>
                    <a:pt x="76" y="100"/>
                  </a:moveTo>
                  <a:lnTo>
                    <a:pt x="76" y="116"/>
                  </a:lnTo>
                  <a:lnTo>
                    <a:pt x="72" y="116"/>
                  </a:lnTo>
                  <a:lnTo>
                    <a:pt x="72" y="116"/>
                  </a:lnTo>
                  <a:lnTo>
                    <a:pt x="72" y="100"/>
                  </a:lnTo>
                  <a:lnTo>
                    <a:pt x="72" y="98"/>
                  </a:lnTo>
                  <a:lnTo>
                    <a:pt x="76" y="100"/>
                  </a:lnTo>
                  <a:close/>
                  <a:moveTo>
                    <a:pt x="76" y="66"/>
                  </a:moveTo>
                  <a:lnTo>
                    <a:pt x="76" y="80"/>
                  </a:lnTo>
                  <a:lnTo>
                    <a:pt x="72" y="84"/>
                  </a:lnTo>
                  <a:lnTo>
                    <a:pt x="72" y="80"/>
                  </a:lnTo>
                  <a:lnTo>
                    <a:pt x="72" y="66"/>
                  </a:lnTo>
                  <a:lnTo>
                    <a:pt x="72" y="64"/>
                  </a:lnTo>
                  <a:lnTo>
                    <a:pt x="76" y="66"/>
                  </a:lnTo>
                  <a:close/>
                  <a:moveTo>
                    <a:pt x="76" y="34"/>
                  </a:moveTo>
                  <a:lnTo>
                    <a:pt x="76" y="48"/>
                  </a:lnTo>
                  <a:lnTo>
                    <a:pt x="72" y="50"/>
                  </a:lnTo>
                  <a:lnTo>
                    <a:pt x="72" y="48"/>
                  </a:lnTo>
                  <a:lnTo>
                    <a:pt x="72" y="34"/>
                  </a:lnTo>
                  <a:lnTo>
                    <a:pt x="72" y="30"/>
                  </a:lnTo>
                  <a:lnTo>
                    <a:pt x="76" y="34"/>
                  </a:lnTo>
                  <a:close/>
                  <a:moveTo>
                    <a:pt x="70" y="0"/>
                  </a:moveTo>
                  <a:lnTo>
                    <a:pt x="72" y="0"/>
                  </a:lnTo>
                  <a:lnTo>
                    <a:pt x="76" y="4"/>
                  </a:lnTo>
                  <a:lnTo>
                    <a:pt x="76" y="14"/>
                  </a:lnTo>
                  <a:lnTo>
                    <a:pt x="72" y="16"/>
                  </a:lnTo>
                  <a:lnTo>
                    <a:pt x="72" y="14"/>
                  </a:lnTo>
                  <a:lnTo>
                    <a:pt x="72" y="4"/>
                  </a:lnTo>
                  <a:lnTo>
                    <a:pt x="72" y="6"/>
                  </a:lnTo>
                  <a:lnTo>
                    <a:pt x="70" y="6"/>
                  </a:lnTo>
                  <a:lnTo>
                    <a:pt x="66" y="4"/>
                  </a:lnTo>
                  <a:lnTo>
                    <a:pt x="70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4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4" y="4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16" y="0"/>
                  </a:lnTo>
                  <a:lnTo>
                    <a:pt x="18" y="4"/>
                  </a:lnTo>
                  <a:lnTo>
                    <a:pt x="16" y="6"/>
                  </a:lnTo>
                  <a:lnTo>
                    <a:pt x="0" y="6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0" name="Freeform 123"/>
            <p:cNvSpPr>
              <a:spLocks noEditPoints="1"/>
            </p:cNvSpPr>
            <p:nvPr/>
          </p:nvSpPr>
          <p:spPr bwMode="auto">
            <a:xfrm>
              <a:off x="5848350" y="3945359"/>
              <a:ext cx="209550" cy="158750"/>
            </a:xfrm>
            <a:custGeom>
              <a:avLst/>
              <a:gdLst>
                <a:gd name="T0" fmla="*/ 92 w 132"/>
                <a:gd name="T1" fmla="*/ 38 h 100"/>
                <a:gd name="T2" fmla="*/ 112 w 132"/>
                <a:gd name="T3" fmla="*/ 0 h 100"/>
                <a:gd name="T4" fmla="*/ 132 w 132"/>
                <a:gd name="T5" fmla="*/ 38 h 100"/>
                <a:gd name="T6" fmla="*/ 92 w 132"/>
                <a:gd name="T7" fmla="*/ 38 h 100"/>
                <a:gd name="T8" fmla="*/ 108 w 132"/>
                <a:gd name="T9" fmla="*/ 40 h 100"/>
                <a:gd name="T10" fmla="*/ 108 w 132"/>
                <a:gd name="T11" fmla="*/ 32 h 100"/>
                <a:gd name="T12" fmla="*/ 112 w 132"/>
                <a:gd name="T13" fmla="*/ 30 h 100"/>
                <a:gd name="T14" fmla="*/ 114 w 132"/>
                <a:gd name="T15" fmla="*/ 32 h 100"/>
                <a:gd name="T16" fmla="*/ 114 w 132"/>
                <a:gd name="T17" fmla="*/ 40 h 100"/>
                <a:gd name="T18" fmla="*/ 112 w 132"/>
                <a:gd name="T19" fmla="*/ 42 h 100"/>
                <a:gd name="T20" fmla="*/ 108 w 132"/>
                <a:gd name="T21" fmla="*/ 40 h 100"/>
                <a:gd name="T22" fmla="*/ 108 w 132"/>
                <a:gd name="T23" fmla="*/ 74 h 100"/>
                <a:gd name="T24" fmla="*/ 108 w 132"/>
                <a:gd name="T25" fmla="*/ 58 h 100"/>
                <a:gd name="T26" fmla="*/ 112 w 132"/>
                <a:gd name="T27" fmla="*/ 56 h 100"/>
                <a:gd name="T28" fmla="*/ 114 w 132"/>
                <a:gd name="T29" fmla="*/ 58 h 100"/>
                <a:gd name="T30" fmla="*/ 114 w 132"/>
                <a:gd name="T31" fmla="*/ 74 h 100"/>
                <a:gd name="T32" fmla="*/ 112 w 132"/>
                <a:gd name="T33" fmla="*/ 76 h 100"/>
                <a:gd name="T34" fmla="*/ 108 w 132"/>
                <a:gd name="T35" fmla="*/ 74 h 100"/>
                <a:gd name="T36" fmla="*/ 102 w 132"/>
                <a:gd name="T37" fmla="*/ 94 h 100"/>
                <a:gd name="T38" fmla="*/ 112 w 132"/>
                <a:gd name="T39" fmla="*/ 94 h 100"/>
                <a:gd name="T40" fmla="*/ 108 w 132"/>
                <a:gd name="T41" fmla="*/ 98 h 100"/>
                <a:gd name="T42" fmla="*/ 108 w 132"/>
                <a:gd name="T43" fmla="*/ 92 h 100"/>
                <a:gd name="T44" fmla="*/ 112 w 132"/>
                <a:gd name="T45" fmla="*/ 90 h 100"/>
                <a:gd name="T46" fmla="*/ 114 w 132"/>
                <a:gd name="T47" fmla="*/ 92 h 100"/>
                <a:gd name="T48" fmla="*/ 114 w 132"/>
                <a:gd name="T49" fmla="*/ 98 h 100"/>
                <a:gd name="T50" fmla="*/ 112 w 132"/>
                <a:gd name="T51" fmla="*/ 100 h 100"/>
                <a:gd name="T52" fmla="*/ 102 w 132"/>
                <a:gd name="T53" fmla="*/ 100 h 100"/>
                <a:gd name="T54" fmla="*/ 100 w 132"/>
                <a:gd name="T55" fmla="*/ 98 h 100"/>
                <a:gd name="T56" fmla="*/ 102 w 132"/>
                <a:gd name="T57" fmla="*/ 94 h 100"/>
                <a:gd name="T58" fmla="*/ 68 w 132"/>
                <a:gd name="T59" fmla="*/ 94 h 100"/>
                <a:gd name="T60" fmla="*/ 82 w 132"/>
                <a:gd name="T61" fmla="*/ 94 h 100"/>
                <a:gd name="T62" fmla="*/ 86 w 132"/>
                <a:gd name="T63" fmla="*/ 98 h 100"/>
                <a:gd name="T64" fmla="*/ 82 w 132"/>
                <a:gd name="T65" fmla="*/ 100 h 100"/>
                <a:gd name="T66" fmla="*/ 68 w 132"/>
                <a:gd name="T67" fmla="*/ 100 h 100"/>
                <a:gd name="T68" fmla="*/ 66 w 132"/>
                <a:gd name="T69" fmla="*/ 98 h 100"/>
                <a:gd name="T70" fmla="*/ 68 w 132"/>
                <a:gd name="T71" fmla="*/ 94 h 100"/>
                <a:gd name="T72" fmla="*/ 36 w 132"/>
                <a:gd name="T73" fmla="*/ 94 h 100"/>
                <a:gd name="T74" fmla="*/ 50 w 132"/>
                <a:gd name="T75" fmla="*/ 94 h 100"/>
                <a:gd name="T76" fmla="*/ 52 w 132"/>
                <a:gd name="T77" fmla="*/ 98 h 100"/>
                <a:gd name="T78" fmla="*/ 50 w 132"/>
                <a:gd name="T79" fmla="*/ 100 h 100"/>
                <a:gd name="T80" fmla="*/ 36 w 132"/>
                <a:gd name="T81" fmla="*/ 100 h 100"/>
                <a:gd name="T82" fmla="*/ 32 w 132"/>
                <a:gd name="T83" fmla="*/ 98 h 100"/>
                <a:gd name="T84" fmla="*/ 36 w 132"/>
                <a:gd name="T85" fmla="*/ 94 h 100"/>
                <a:gd name="T86" fmla="*/ 2 w 132"/>
                <a:gd name="T87" fmla="*/ 94 h 100"/>
                <a:gd name="T88" fmla="*/ 16 w 132"/>
                <a:gd name="T89" fmla="*/ 94 h 100"/>
                <a:gd name="T90" fmla="*/ 20 w 132"/>
                <a:gd name="T91" fmla="*/ 98 h 100"/>
                <a:gd name="T92" fmla="*/ 16 w 132"/>
                <a:gd name="T93" fmla="*/ 100 h 100"/>
                <a:gd name="T94" fmla="*/ 2 w 132"/>
                <a:gd name="T95" fmla="*/ 100 h 100"/>
                <a:gd name="T96" fmla="*/ 0 w 132"/>
                <a:gd name="T97" fmla="*/ 98 h 100"/>
                <a:gd name="T98" fmla="*/ 2 w 132"/>
                <a:gd name="T99" fmla="*/ 94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2" h="100">
                  <a:moveTo>
                    <a:pt x="92" y="38"/>
                  </a:moveTo>
                  <a:lnTo>
                    <a:pt x="112" y="0"/>
                  </a:lnTo>
                  <a:lnTo>
                    <a:pt x="132" y="38"/>
                  </a:lnTo>
                  <a:lnTo>
                    <a:pt x="92" y="38"/>
                  </a:lnTo>
                  <a:close/>
                  <a:moveTo>
                    <a:pt x="108" y="40"/>
                  </a:moveTo>
                  <a:lnTo>
                    <a:pt x="108" y="32"/>
                  </a:lnTo>
                  <a:lnTo>
                    <a:pt x="112" y="30"/>
                  </a:lnTo>
                  <a:lnTo>
                    <a:pt x="114" y="32"/>
                  </a:lnTo>
                  <a:lnTo>
                    <a:pt x="114" y="40"/>
                  </a:lnTo>
                  <a:lnTo>
                    <a:pt x="112" y="42"/>
                  </a:lnTo>
                  <a:lnTo>
                    <a:pt x="108" y="40"/>
                  </a:lnTo>
                  <a:close/>
                  <a:moveTo>
                    <a:pt x="108" y="74"/>
                  </a:moveTo>
                  <a:lnTo>
                    <a:pt x="108" y="58"/>
                  </a:lnTo>
                  <a:lnTo>
                    <a:pt x="112" y="56"/>
                  </a:lnTo>
                  <a:lnTo>
                    <a:pt x="114" y="58"/>
                  </a:lnTo>
                  <a:lnTo>
                    <a:pt x="114" y="74"/>
                  </a:lnTo>
                  <a:lnTo>
                    <a:pt x="112" y="76"/>
                  </a:lnTo>
                  <a:lnTo>
                    <a:pt x="108" y="74"/>
                  </a:lnTo>
                  <a:close/>
                  <a:moveTo>
                    <a:pt x="102" y="94"/>
                  </a:moveTo>
                  <a:lnTo>
                    <a:pt x="112" y="94"/>
                  </a:lnTo>
                  <a:lnTo>
                    <a:pt x="108" y="98"/>
                  </a:lnTo>
                  <a:lnTo>
                    <a:pt x="108" y="92"/>
                  </a:lnTo>
                  <a:lnTo>
                    <a:pt x="112" y="90"/>
                  </a:lnTo>
                  <a:lnTo>
                    <a:pt x="114" y="92"/>
                  </a:lnTo>
                  <a:lnTo>
                    <a:pt x="114" y="98"/>
                  </a:lnTo>
                  <a:lnTo>
                    <a:pt x="112" y="100"/>
                  </a:lnTo>
                  <a:lnTo>
                    <a:pt x="102" y="100"/>
                  </a:lnTo>
                  <a:lnTo>
                    <a:pt x="100" y="98"/>
                  </a:lnTo>
                  <a:lnTo>
                    <a:pt x="102" y="94"/>
                  </a:lnTo>
                  <a:close/>
                  <a:moveTo>
                    <a:pt x="68" y="94"/>
                  </a:moveTo>
                  <a:lnTo>
                    <a:pt x="82" y="94"/>
                  </a:lnTo>
                  <a:lnTo>
                    <a:pt x="86" y="98"/>
                  </a:lnTo>
                  <a:lnTo>
                    <a:pt x="82" y="100"/>
                  </a:lnTo>
                  <a:lnTo>
                    <a:pt x="68" y="100"/>
                  </a:lnTo>
                  <a:lnTo>
                    <a:pt x="66" y="98"/>
                  </a:lnTo>
                  <a:lnTo>
                    <a:pt x="68" y="94"/>
                  </a:lnTo>
                  <a:close/>
                  <a:moveTo>
                    <a:pt x="36" y="94"/>
                  </a:moveTo>
                  <a:lnTo>
                    <a:pt x="50" y="94"/>
                  </a:lnTo>
                  <a:lnTo>
                    <a:pt x="52" y="98"/>
                  </a:lnTo>
                  <a:lnTo>
                    <a:pt x="50" y="100"/>
                  </a:lnTo>
                  <a:lnTo>
                    <a:pt x="36" y="100"/>
                  </a:lnTo>
                  <a:lnTo>
                    <a:pt x="32" y="98"/>
                  </a:lnTo>
                  <a:lnTo>
                    <a:pt x="36" y="94"/>
                  </a:lnTo>
                  <a:close/>
                  <a:moveTo>
                    <a:pt x="2" y="94"/>
                  </a:moveTo>
                  <a:lnTo>
                    <a:pt x="16" y="94"/>
                  </a:lnTo>
                  <a:lnTo>
                    <a:pt x="20" y="98"/>
                  </a:lnTo>
                  <a:lnTo>
                    <a:pt x="16" y="100"/>
                  </a:lnTo>
                  <a:lnTo>
                    <a:pt x="2" y="100"/>
                  </a:lnTo>
                  <a:lnTo>
                    <a:pt x="0" y="98"/>
                  </a:lnTo>
                  <a:lnTo>
                    <a:pt x="2" y="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1" name="Freeform 124"/>
            <p:cNvSpPr>
              <a:spLocks noEditPoints="1"/>
            </p:cNvSpPr>
            <p:nvPr/>
          </p:nvSpPr>
          <p:spPr bwMode="auto">
            <a:xfrm>
              <a:off x="5994400" y="3500859"/>
              <a:ext cx="63500" cy="241300"/>
            </a:xfrm>
            <a:custGeom>
              <a:avLst/>
              <a:gdLst>
                <a:gd name="T0" fmla="*/ 40 w 40"/>
                <a:gd name="T1" fmla="*/ 114 h 152"/>
                <a:gd name="T2" fmla="*/ 20 w 40"/>
                <a:gd name="T3" fmla="*/ 152 h 152"/>
                <a:gd name="T4" fmla="*/ 0 w 40"/>
                <a:gd name="T5" fmla="*/ 114 h 152"/>
                <a:gd name="T6" fmla="*/ 40 w 40"/>
                <a:gd name="T7" fmla="*/ 114 h 152"/>
                <a:gd name="T8" fmla="*/ 22 w 40"/>
                <a:gd name="T9" fmla="*/ 104 h 152"/>
                <a:gd name="T10" fmla="*/ 22 w 40"/>
                <a:gd name="T11" fmla="*/ 118 h 152"/>
                <a:gd name="T12" fmla="*/ 20 w 40"/>
                <a:gd name="T13" fmla="*/ 122 h 152"/>
                <a:gd name="T14" fmla="*/ 16 w 40"/>
                <a:gd name="T15" fmla="*/ 118 h 152"/>
                <a:gd name="T16" fmla="*/ 16 w 40"/>
                <a:gd name="T17" fmla="*/ 104 h 152"/>
                <a:gd name="T18" fmla="*/ 20 w 40"/>
                <a:gd name="T19" fmla="*/ 102 h 152"/>
                <a:gd name="T20" fmla="*/ 22 w 40"/>
                <a:gd name="T21" fmla="*/ 104 h 152"/>
                <a:gd name="T22" fmla="*/ 22 w 40"/>
                <a:gd name="T23" fmla="*/ 70 h 152"/>
                <a:gd name="T24" fmla="*/ 22 w 40"/>
                <a:gd name="T25" fmla="*/ 86 h 152"/>
                <a:gd name="T26" fmla="*/ 20 w 40"/>
                <a:gd name="T27" fmla="*/ 88 h 152"/>
                <a:gd name="T28" fmla="*/ 16 w 40"/>
                <a:gd name="T29" fmla="*/ 86 h 152"/>
                <a:gd name="T30" fmla="*/ 18 w 40"/>
                <a:gd name="T31" fmla="*/ 70 h 152"/>
                <a:gd name="T32" fmla="*/ 20 w 40"/>
                <a:gd name="T33" fmla="*/ 68 h 152"/>
                <a:gd name="T34" fmla="*/ 22 w 40"/>
                <a:gd name="T35" fmla="*/ 70 h 152"/>
                <a:gd name="T36" fmla="*/ 24 w 40"/>
                <a:gd name="T37" fmla="*/ 36 h 152"/>
                <a:gd name="T38" fmla="*/ 24 w 40"/>
                <a:gd name="T39" fmla="*/ 52 h 152"/>
                <a:gd name="T40" fmla="*/ 20 w 40"/>
                <a:gd name="T41" fmla="*/ 54 h 152"/>
                <a:gd name="T42" fmla="*/ 18 w 40"/>
                <a:gd name="T43" fmla="*/ 52 h 152"/>
                <a:gd name="T44" fmla="*/ 18 w 40"/>
                <a:gd name="T45" fmla="*/ 36 h 152"/>
                <a:gd name="T46" fmla="*/ 20 w 40"/>
                <a:gd name="T47" fmla="*/ 34 h 152"/>
                <a:gd name="T48" fmla="*/ 24 w 40"/>
                <a:gd name="T49" fmla="*/ 36 h 152"/>
                <a:gd name="T50" fmla="*/ 24 w 40"/>
                <a:gd name="T51" fmla="*/ 4 h 152"/>
                <a:gd name="T52" fmla="*/ 24 w 40"/>
                <a:gd name="T53" fmla="*/ 18 h 152"/>
                <a:gd name="T54" fmla="*/ 20 w 40"/>
                <a:gd name="T55" fmla="*/ 20 h 152"/>
                <a:gd name="T56" fmla="*/ 18 w 40"/>
                <a:gd name="T57" fmla="*/ 18 h 152"/>
                <a:gd name="T58" fmla="*/ 18 w 40"/>
                <a:gd name="T59" fmla="*/ 4 h 152"/>
                <a:gd name="T60" fmla="*/ 20 w 40"/>
                <a:gd name="T61" fmla="*/ 0 h 152"/>
                <a:gd name="T62" fmla="*/ 24 w 40"/>
                <a:gd name="T63" fmla="*/ 4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" h="152">
                  <a:moveTo>
                    <a:pt x="40" y="114"/>
                  </a:moveTo>
                  <a:lnTo>
                    <a:pt x="20" y="152"/>
                  </a:lnTo>
                  <a:lnTo>
                    <a:pt x="0" y="114"/>
                  </a:lnTo>
                  <a:lnTo>
                    <a:pt x="40" y="114"/>
                  </a:lnTo>
                  <a:close/>
                  <a:moveTo>
                    <a:pt x="22" y="104"/>
                  </a:moveTo>
                  <a:lnTo>
                    <a:pt x="22" y="118"/>
                  </a:lnTo>
                  <a:lnTo>
                    <a:pt x="20" y="122"/>
                  </a:lnTo>
                  <a:lnTo>
                    <a:pt x="16" y="118"/>
                  </a:lnTo>
                  <a:lnTo>
                    <a:pt x="16" y="104"/>
                  </a:lnTo>
                  <a:lnTo>
                    <a:pt x="20" y="102"/>
                  </a:lnTo>
                  <a:lnTo>
                    <a:pt x="22" y="104"/>
                  </a:lnTo>
                  <a:close/>
                  <a:moveTo>
                    <a:pt x="22" y="70"/>
                  </a:moveTo>
                  <a:lnTo>
                    <a:pt x="22" y="86"/>
                  </a:lnTo>
                  <a:lnTo>
                    <a:pt x="20" y="88"/>
                  </a:lnTo>
                  <a:lnTo>
                    <a:pt x="16" y="86"/>
                  </a:lnTo>
                  <a:lnTo>
                    <a:pt x="18" y="70"/>
                  </a:lnTo>
                  <a:lnTo>
                    <a:pt x="20" y="68"/>
                  </a:lnTo>
                  <a:lnTo>
                    <a:pt x="22" y="70"/>
                  </a:lnTo>
                  <a:close/>
                  <a:moveTo>
                    <a:pt x="24" y="36"/>
                  </a:moveTo>
                  <a:lnTo>
                    <a:pt x="24" y="52"/>
                  </a:lnTo>
                  <a:lnTo>
                    <a:pt x="20" y="54"/>
                  </a:lnTo>
                  <a:lnTo>
                    <a:pt x="18" y="52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4" y="36"/>
                  </a:lnTo>
                  <a:close/>
                  <a:moveTo>
                    <a:pt x="24" y="4"/>
                  </a:moveTo>
                  <a:lnTo>
                    <a:pt x="24" y="18"/>
                  </a:lnTo>
                  <a:lnTo>
                    <a:pt x="20" y="20"/>
                  </a:lnTo>
                  <a:lnTo>
                    <a:pt x="18" y="18"/>
                  </a:lnTo>
                  <a:lnTo>
                    <a:pt x="18" y="4"/>
                  </a:lnTo>
                  <a:lnTo>
                    <a:pt x="20" y="0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2" name="Freeform 125"/>
            <p:cNvSpPr>
              <a:spLocks noEditPoints="1"/>
            </p:cNvSpPr>
            <p:nvPr/>
          </p:nvSpPr>
          <p:spPr bwMode="auto">
            <a:xfrm>
              <a:off x="5102225" y="3373859"/>
              <a:ext cx="193675" cy="60325"/>
            </a:xfrm>
            <a:custGeom>
              <a:avLst/>
              <a:gdLst>
                <a:gd name="T0" fmla="*/ 84 w 122"/>
                <a:gd name="T1" fmla="*/ 0 h 38"/>
                <a:gd name="T2" fmla="*/ 122 w 122"/>
                <a:gd name="T3" fmla="*/ 20 h 38"/>
                <a:gd name="T4" fmla="*/ 84 w 122"/>
                <a:gd name="T5" fmla="*/ 38 h 38"/>
                <a:gd name="T6" fmla="*/ 84 w 122"/>
                <a:gd name="T7" fmla="*/ 0 h 38"/>
                <a:gd name="T8" fmla="*/ 68 w 122"/>
                <a:gd name="T9" fmla="*/ 18 h 38"/>
                <a:gd name="T10" fmla="*/ 82 w 122"/>
                <a:gd name="T11" fmla="*/ 18 h 38"/>
                <a:gd name="T12" fmla="*/ 86 w 122"/>
                <a:gd name="T13" fmla="*/ 20 h 38"/>
                <a:gd name="T14" fmla="*/ 82 w 122"/>
                <a:gd name="T15" fmla="*/ 22 h 38"/>
                <a:gd name="T16" fmla="*/ 68 w 122"/>
                <a:gd name="T17" fmla="*/ 22 h 38"/>
                <a:gd name="T18" fmla="*/ 66 w 122"/>
                <a:gd name="T19" fmla="*/ 20 h 38"/>
                <a:gd name="T20" fmla="*/ 68 w 122"/>
                <a:gd name="T21" fmla="*/ 18 h 38"/>
                <a:gd name="T22" fmla="*/ 36 w 122"/>
                <a:gd name="T23" fmla="*/ 18 h 38"/>
                <a:gd name="T24" fmla="*/ 50 w 122"/>
                <a:gd name="T25" fmla="*/ 18 h 38"/>
                <a:gd name="T26" fmla="*/ 52 w 122"/>
                <a:gd name="T27" fmla="*/ 20 h 38"/>
                <a:gd name="T28" fmla="*/ 50 w 122"/>
                <a:gd name="T29" fmla="*/ 22 h 38"/>
                <a:gd name="T30" fmla="*/ 36 w 122"/>
                <a:gd name="T31" fmla="*/ 22 h 38"/>
                <a:gd name="T32" fmla="*/ 32 w 122"/>
                <a:gd name="T33" fmla="*/ 20 h 38"/>
                <a:gd name="T34" fmla="*/ 36 w 122"/>
                <a:gd name="T35" fmla="*/ 18 h 38"/>
                <a:gd name="T36" fmla="*/ 2 w 122"/>
                <a:gd name="T37" fmla="*/ 18 h 38"/>
                <a:gd name="T38" fmla="*/ 16 w 122"/>
                <a:gd name="T39" fmla="*/ 18 h 38"/>
                <a:gd name="T40" fmla="*/ 20 w 122"/>
                <a:gd name="T41" fmla="*/ 20 h 38"/>
                <a:gd name="T42" fmla="*/ 16 w 122"/>
                <a:gd name="T43" fmla="*/ 22 h 38"/>
                <a:gd name="T44" fmla="*/ 2 w 122"/>
                <a:gd name="T45" fmla="*/ 22 h 38"/>
                <a:gd name="T46" fmla="*/ 0 w 122"/>
                <a:gd name="T47" fmla="*/ 20 h 38"/>
                <a:gd name="T48" fmla="*/ 2 w 122"/>
                <a:gd name="T49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2" h="38">
                  <a:moveTo>
                    <a:pt x="84" y="0"/>
                  </a:moveTo>
                  <a:lnTo>
                    <a:pt x="122" y="20"/>
                  </a:lnTo>
                  <a:lnTo>
                    <a:pt x="84" y="38"/>
                  </a:lnTo>
                  <a:lnTo>
                    <a:pt x="84" y="0"/>
                  </a:lnTo>
                  <a:close/>
                  <a:moveTo>
                    <a:pt x="68" y="18"/>
                  </a:moveTo>
                  <a:lnTo>
                    <a:pt x="82" y="18"/>
                  </a:lnTo>
                  <a:lnTo>
                    <a:pt x="86" y="20"/>
                  </a:lnTo>
                  <a:lnTo>
                    <a:pt x="82" y="22"/>
                  </a:lnTo>
                  <a:lnTo>
                    <a:pt x="68" y="22"/>
                  </a:lnTo>
                  <a:lnTo>
                    <a:pt x="66" y="20"/>
                  </a:lnTo>
                  <a:lnTo>
                    <a:pt x="68" y="18"/>
                  </a:lnTo>
                  <a:close/>
                  <a:moveTo>
                    <a:pt x="36" y="18"/>
                  </a:moveTo>
                  <a:lnTo>
                    <a:pt x="50" y="18"/>
                  </a:lnTo>
                  <a:lnTo>
                    <a:pt x="52" y="20"/>
                  </a:lnTo>
                  <a:lnTo>
                    <a:pt x="50" y="22"/>
                  </a:lnTo>
                  <a:lnTo>
                    <a:pt x="36" y="22"/>
                  </a:lnTo>
                  <a:lnTo>
                    <a:pt x="32" y="20"/>
                  </a:lnTo>
                  <a:lnTo>
                    <a:pt x="36" y="18"/>
                  </a:lnTo>
                  <a:close/>
                  <a:moveTo>
                    <a:pt x="2" y="18"/>
                  </a:moveTo>
                  <a:lnTo>
                    <a:pt x="16" y="18"/>
                  </a:lnTo>
                  <a:lnTo>
                    <a:pt x="20" y="20"/>
                  </a:lnTo>
                  <a:lnTo>
                    <a:pt x="16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3" name="Rectangle 126"/>
            <p:cNvSpPr>
              <a:spLocks noChangeArrowheads="1"/>
            </p:cNvSpPr>
            <p:nvPr/>
          </p:nvSpPr>
          <p:spPr bwMode="auto">
            <a:xfrm>
              <a:off x="3724275" y="3415134"/>
              <a:ext cx="32385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4" name="Rectangle 127"/>
            <p:cNvSpPr>
              <a:spLocks noChangeArrowheads="1"/>
            </p:cNvSpPr>
            <p:nvPr/>
          </p:nvSpPr>
          <p:spPr bwMode="auto">
            <a:xfrm>
              <a:off x="3724275" y="3415134"/>
              <a:ext cx="32385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2" name="Rectangle 220"/>
            <p:cNvSpPr>
              <a:spLocks noChangeArrowheads="1"/>
            </p:cNvSpPr>
            <p:nvPr/>
          </p:nvSpPr>
          <p:spPr bwMode="auto">
            <a:xfrm>
              <a:off x="2195736" y="2224509"/>
              <a:ext cx="8607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Modules destinés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experts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futurs formateurs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3" name="Rectangle 220"/>
            <p:cNvSpPr>
              <a:spLocks noChangeArrowheads="1"/>
            </p:cNvSpPr>
            <p:nvPr/>
          </p:nvSpPr>
          <p:spPr bwMode="auto">
            <a:xfrm>
              <a:off x="2162994" y="3225705"/>
              <a:ext cx="86079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Modules destinés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personnels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services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techniques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4" name="Rectangle 220"/>
            <p:cNvSpPr>
              <a:spLocks noChangeArrowheads="1"/>
            </p:cNvSpPr>
            <p:nvPr/>
          </p:nvSpPr>
          <p:spPr bwMode="auto">
            <a:xfrm>
              <a:off x="2162994" y="4365104"/>
              <a:ext cx="86079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Modules destinés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l’ensemble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5" name="Rectangle 220"/>
            <p:cNvSpPr>
              <a:spLocks noChangeArrowheads="1"/>
            </p:cNvSpPr>
            <p:nvPr/>
          </p:nvSpPr>
          <p:spPr bwMode="auto">
            <a:xfrm>
              <a:off x="2703092" y="1844824"/>
              <a:ext cx="8607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Difficulté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6" name="Rectangle 220"/>
            <p:cNvSpPr>
              <a:spLocks noChangeArrowheads="1"/>
            </p:cNvSpPr>
            <p:nvPr/>
          </p:nvSpPr>
          <p:spPr bwMode="auto">
            <a:xfrm>
              <a:off x="5984504" y="5135563"/>
              <a:ext cx="8607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7" name="Rectangle 220"/>
            <p:cNvSpPr>
              <a:spLocks noChangeArrowheads="1"/>
            </p:cNvSpPr>
            <p:nvPr/>
          </p:nvSpPr>
          <p:spPr bwMode="auto">
            <a:xfrm>
              <a:off x="3733814" y="2526555"/>
              <a:ext cx="314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8" name="Rectangle 220"/>
            <p:cNvSpPr>
              <a:spLocks noChangeArrowheads="1"/>
            </p:cNvSpPr>
            <p:nvPr/>
          </p:nvSpPr>
          <p:spPr bwMode="auto">
            <a:xfrm>
              <a:off x="3724275" y="3461528"/>
              <a:ext cx="314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9" name="Rectangle 220"/>
            <p:cNvSpPr>
              <a:spLocks noChangeArrowheads="1"/>
            </p:cNvSpPr>
            <p:nvPr/>
          </p:nvSpPr>
          <p:spPr bwMode="auto">
            <a:xfrm>
              <a:off x="3740163" y="4480703"/>
              <a:ext cx="3143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8508017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PÉDAGOGIE DIFFÉRENCIÉE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49576" y="6503989"/>
            <a:ext cx="325214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DEUX NIVEAUX DE DIFFÉRENCIATION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98688" y="2245593"/>
            <a:ext cx="4893379" cy="2705418"/>
            <a:chOff x="2198688" y="2245593"/>
            <a:chExt cx="4893379" cy="2705418"/>
          </a:xfrm>
        </p:grpSpPr>
        <p:sp>
          <p:nvSpPr>
            <p:cNvPr id="14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98688" y="2245593"/>
              <a:ext cx="4746625" cy="2695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Freeform 5"/>
            <p:cNvSpPr>
              <a:spLocks/>
            </p:cNvSpPr>
            <p:nvPr/>
          </p:nvSpPr>
          <p:spPr bwMode="auto">
            <a:xfrm>
              <a:off x="3735388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6"/>
            <p:cNvSpPr>
              <a:spLocks/>
            </p:cNvSpPr>
            <p:nvPr/>
          </p:nvSpPr>
          <p:spPr bwMode="auto">
            <a:xfrm>
              <a:off x="3735388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Freeform 7"/>
            <p:cNvSpPr>
              <a:spLocks/>
            </p:cNvSpPr>
            <p:nvPr/>
          </p:nvSpPr>
          <p:spPr bwMode="auto">
            <a:xfrm>
              <a:off x="3735388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2 h 36"/>
                <a:gd name="T6" fmla="*/ 4 w 36"/>
                <a:gd name="T7" fmla="*/ 6 h 36"/>
                <a:gd name="T8" fmla="*/ 0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6 h 36"/>
                <a:gd name="T16" fmla="*/ 4 w 36"/>
                <a:gd name="T17" fmla="*/ 32 h 36"/>
                <a:gd name="T18" fmla="*/ 10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4 w 36"/>
                <a:gd name="T39" fmla="*/ 2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Freeform 8"/>
            <p:cNvSpPr>
              <a:spLocks/>
            </p:cNvSpPr>
            <p:nvPr/>
          </p:nvSpPr>
          <p:spPr bwMode="auto">
            <a:xfrm>
              <a:off x="3735388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2 h 36"/>
                <a:gd name="T6" fmla="*/ 4 w 36"/>
                <a:gd name="T7" fmla="*/ 6 h 36"/>
                <a:gd name="T8" fmla="*/ 0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6 h 36"/>
                <a:gd name="T16" fmla="*/ 4 w 36"/>
                <a:gd name="T17" fmla="*/ 32 h 36"/>
                <a:gd name="T18" fmla="*/ 10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4 w 36"/>
                <a:gd name="T39" fmla="*/ 2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9"/>
            <p:cNvSpPr>
              <a:spLocks/>
            </p:cNvSpPr>
            <p:nvPr/>
          </p:nvSpPr>
          <p:spPr bwMode="auto">
            <a:xfrm>
              <a:off x="3735388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10"/>
            <p:cNvSpPr>
              <a:spLocks/>
            </p:cNvSpPr>
            <p:nvPr/>
          </p:nvSpPr>
          <p:spPr bwMode="auto">
            <a:xfrm>
              <a:off x="3735388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11"/>
            <p:cNvSpPr>
              <a:spLocks/>
            </p:cNvSpPr>
            <p:nvPr/>
          </p:nvSpPr>
          <p:spPr bwMode="auto">
            <a:xfrm>
              <a:off x="373538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12"/>
            <p:cNvSpPr>
              <a:spLocks/>
            </p:cNvSpPr>
            <p:nvPr/>
          </p:nvSpPr>
          <p:spPr bwMode="auto">
            <a:xfrm>
              <a:off x="373538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13"/>
            <p:cNvSpPr>
              <a:spLocks noChangeArrowheads="1"/>
            </p:cNvSpPr>
            <p:nvPr/>
          </p:nvSpPr>
          <p:spPr bwMode="auto">
            <a:xfrm>
              <a:off x="3389313" y="2248768"/>
              <a:ext cx="2819400" cy="1727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Freeform 14"/>
            <p:cNvSpPr>
              <a:spLocks/>
            </p:cNvSpPr>
            <p:nvPr/>
          </p:nvSpPr>
          <p:spPr bwMode="auto">
            <a:xfrm>
              <a:off x="4221163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Freeform 15"/>
            <p:cNvSpPr>
              <a:spLocks/>
            </p:cNvSpPr>
            <p:nvPr/>
          </p:nvSpPr>
          <p:spPr bwMode="auto">
            <a:xfrm>
              <a:off x="4221163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Freeform 16"/>
            <p:cNvSpPr>
              <a:spLocks/>
            </p:cNvSpPr>
            <p:nvPr/>
          </p:nvSpPr>
          <p:spPr bwMode="auto">
            <a:xfrm>
              <a:off x="4221163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2 h 36"/>
                <a:gd name="T6" fmla="*/ 6 w 36"/>
                <a:gd name="T7" fmla="*/ 6 h 36"/>
                <a:gd name="T8" fmla="*/ 2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6 h 36"/>
                <a:gd name="T16" fmla="*/ 6 w 36"/>
                <a:gd name="T17" fmla="*/ 32 h 36"/>
                <a:gd name="T18" fmla="*/ 12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6 w 36"/>
                <a:gd name="T39" fmla="*/ 2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Freeform 17"/>
            <p:cNvSpPr>
              <a:spLocks/>
            </p:cNvSpPr>
            <p:nvPr/>
          </p:nvSpPr>
          <p:spPr bwMode="auto">
            <a:xfrm>
              <a:off x="4221163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2 h 36"/>
                <a:gd name="T6" fmla="*/ 6 w 36"/>
                <a:gd name="T7" fmla="*/ 6 h 36"/>
                <a:gd name="T8" fmla="*/ 2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6 h 36"/>
                <a:gd name="T16" fmla="*/ 6 w 36"/>
                <a:gd name="T17" fmla="*/ 32 h 36"/>
                <a:gd name="T18" fmla="*/ 12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6 w 36"/>
                <a:gd name="T39" fmla="*/ 2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6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Freeform 18"/>
            <p:cNvSpPr>
              <a:spLocks/>
            </p:cNvSpPr>
            <p:nvPr/>
          </p:nvSpPr>
          <p:spPr bwMode="auto">
            <a:xfrm>
              <a:off x="4221163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Freeform 19"/>
            <p:cNvSpPr>
              <a:spLocks/>
            </p:cNvSpPr>
            <p:nvPr/>
          </p:nvSpPr>
          <p:spPr bwMode="auto">
            <a:xfrm>
              <a:off x="4221163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6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Freeform 20"/>
            <p:cNvSpPr>
              <a:spLocks/>
            </p:cNvSpPr>
            <p:nvPr/>
          </p:nvSpPr>
          <p:spPr bwMode="auto">
            <a:xfrm>
              <a:off x="422433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Freeform 21"/>
            <p:cNvSpPr>
              <a:spLocks/>
            </p:cNvSpPr>
            <p:nvPr/>
          </p:nvSpPr>
          <p:spPr bwMode="auto">
            <a:xfrm>
              <a:off x="422433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Freeform 22"/>
            <p:cNvSpPr>
              <a:spLocks/>
            </p:cNvSpPr>
            <p:nvPr/>
          </p:nvSpPr>
          <p:spPr bwMode="auto">
            <a:xfrm>
              <a:off x="4710113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Freeform 23"/>
            <p:cNvSpPr>
              <a:spLocks/>
            </p:cNvSpPr>
            <p:nvPr/>
          </p:nvSpPr>
          <p:spPr bwMode="auto">
            <a:xfrm>
              <a:off x="4710113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24"/>
            <p:cNvSpPr>
              <a:spLocks/>
            </p:cNvSpPr>
            <p:nvPr/>
          </p:nvSpPr>
          <p:spPr bwMode="auto">
            <a:xfrm>
              <a:off x="4710113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2 h 36"/>
                <a:gd name="T6" fmla="*/ 6 w 36"/>
                <a:gd name="T7" fmla="*/ 6 h 36"/>
                <a:gd name="T8" fmla="*/ 2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6 h 36"/>
                <a:gd name="T16" fmla="*/ 6 w 36"/>
                <a:gd name="T17" fmla="*/ 32 h 36"/>
                <a:gd name="T18" fmla="*/ 12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6 h 36"/>
                <a:gd name="T26" fmla="*/ 32 w 36"/>
                <a:gd name="T27" fmla="*/ 32 h 36"/>
                <a:gd name="T28" fmla="*/ 36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2 h 36"/>
                <a:gd name="T36" fmla="*/ 32 w 36"/>
                <a:gd name="T37" fmla="*/ 6 h 36"/>
                <a:gd name="T38" fmla="*/ 26 w 36"/>
                <a:gd name="T39" fmla="*/ 2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6"/>
                  </a:lnTo>
                  <a:lnTo>
                    <a:pt x="32" y="32"/>
                  </a:lnTo>
                  <a:lnTo>
                    <a:pt x="36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32" y="6"/>
                  </a:lnTo>
                  <a:lnTo>
                    <a:pt x="26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Freeform 25"/>
            <p:cNvSpPr>
              <a:spLocks/>
            </p:cNvSpPr>
            <p:nvPr/>
          </p:nvSpPr>
          <p:spPr bwMode="auto">
            <a:xfrm>
              <a:off x="4710113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2 h 36"/>
                <a:gd name="T6" fmla="*/ 6 w 36"/>
                <a:gd name="T7" fmla="*/ 6 h 36"/>
                <a:gd name="T8" fmla="*/ 2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6 h 36"/>
                <a:gd name="T16" fmla="*/ 6 w 36"/>
                <a:gd name="T17" fmla="*/ 32 h 36"/>
                <a:gd name="T18" fmla="*/ 12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6 h 36"/>
                <a:gd name="T26" fmla="*/ 32 w 36"/>
                <a:gd name="T27" fmla="*/ 32 h 36"/>
                <a:gd name="T28" fmla="*/ 36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2 h 36"/>
                <a:gd name="T36" fmla="*/ 32 w 36"/>
                <a:gd name="T37" fmla="*/ 6 h 36"/>
                <a:gd name="T38" fmla="*/ 26 w 36"/>
                <a:gd name="T39" fmla="*/ 2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6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6"/>
                  </a:lnTo>
                  <a:lnTo>
                    <a:pt x="32" y="32"/>
                  </a:lnTo>
                  <a:lnTo>
                    <a:pt x="36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2"/>
                  </a:lnTo>
                  <a:lnTo>
                    <a:pt x="32" y="6"/>
                  </a:lnTo>
                  <a:lnTo>
                    <a:pt x="26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Freeform 26"/>
            <p:cNvSpPr>
              <a:spLocks/>
            </p:cNvSpPr>
            <p:nvPr/>
          </p:nvSpPr>
          <p:spPr bwMode="auto">
            <a:xfrm>
              <a:off x="4710113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Freeform 27"/>
            <p:cNvSpPr>
              <a:spLocks/>
            </p:cNvSpPr>
            <p:nvPr/>
          </p:nvSpPr>
          <p:spPr bwMode="auto">
            <a:xfrm>
              <a:off x="4710113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Freeform 28"/>
            <p:cNvSpPr>
              <a:spLocks/>
            </p:cNvSpPr>
            <p:nvPr/>
          </p:nvSpPr>
          <p:spPr bwMode="auto">
            <a:xfrm>
              <a:off x="4713288" y="3286993"/>
              <a:ext cx="53975" cy="57150"/>
            </a:xfrm>
            <a:custGeom>
              <a:avLst/>
              <a:gdLst>
                <a:gd name="T0" fmla="*/ 16 w 34"/>
                <a:gd name="T1" fmla="*/ 0 h 36"/>
                <a:gd name="T2" fmla="*/ 16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2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2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6 w 34"/>
                <a:gd name="T21" fmla="*/ 36 h 36"/>
                <a:gd name="T22" fmla="*/ 16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6 w 34"/>
                <a:gd name="T41" fmla="*/ 0 h 36"/>
                <a:gd name="T42" fmla="*/ 16 w 34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6">
                  <a:moveTo>
                    <a:pt x="16" y="0"/>
                  </a:moveTo>
                  <a:lnTo>
                    <a:pt x="16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Freeform 29"/>
            <p:cNvSpPr>
              <a:spLocks/>
            </p:cNvSpPr>
            <p:nvPr/>
          </p:nvSpPr>
          <p:spPr bwMode="auto">
            <a:xfrm>
              <a:off x="4713288" y="3286993"/>
              <a:ext cx="53975" cy="57150"/>
            </a:xfrm>
            <a:custGeom>
              <a:avLst/>
              <a:gdLst>
                <a:gd name="T0" fmla="*/ 16 w 34"/>
                <a:gd name="T1" fmla="*/ 0 h 36"/>
                <a:gd name="T2" fmla="*/ 16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2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2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6 w 34"/>
                <a:gd name="T21" fmla="*/ 36 h 36"/>
                <a:gd name="T22" fmla="*/ 16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6 w 34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6">
                  <a:moveTo>
                    <a:pt x="16" y="0"/>
                  </a:moveTo>
                  <a:lnTo>
                    <a:pt x="16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Freeform 30"/>
            <p:cNvSpPr>
              <a:spLocks/>
            </p:cNvSpPr>
            <p:nvPr/>
          </p:nvSpPr>
          <p:spPr bwMode="auto">
            <a:xfrm>
              <a:off x="5202238" y="2864718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0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8 w 34"/>
                <a:gd name="T41" fmla="*/ 0 h 36"/>
                <a:gd name="T42" fmla="*/ 18 w 34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Freeform 31"/>
            <p:cNvSpPr>
              <a:spLocks/>
            </p:cNvSpPr>
            <p:nvPr/>
          </p:nvSpPr>
          <p:spPr bwMode="auto">
            <a:xfrm>
              <a:off x="5202238" y="2864718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0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8 w 34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Freeform 32"/>
            <p:cNvSpPr>
              <a:spLocks/>
            </p:cNvSpPr>
            <p:nvPr/>
          </p:nvSpPr>
          <p:spPr bwMode="auto">
            <a:xfrm>
              <a:off x="5202238" y="244244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2 h 36"/>
                <a:gd name="T6" fmla="*/ 4 w 34"/>
                <a:gd name="T7" fmla="*/ 6 h 36"/>
                <a:gd name="T8" fmla="*/ 0 w 34"/>
                <a:gd name="T9" fmla="*/ 12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6 h 36"/>
                <a:gd name="T16" fmla="*/ 4 w 34"/>
                <a:gd name="T17" fmla="*/ 32 h 36"/>
                <a:gd name="T18" fmla="*/ 10 w 34"/>
                <a:gd name="T19" fmla="*/ 36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6 h 36"/>
                <a:gd name="T26" fmla="*/ 30 w 34"/>
                <a:gd name="T27" fmla="*/ 32 h 36"/>
                <a:gd name="T28" fmla="*/ 34 w 34"/>
                <a:gd name="T29" fmla="*/ 26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2 h 36"/>
                <a:gd name="T36" fmla="*/ 30 w 34"/>
                <a:gd name="T37" fmla="*/ 6 h 36"/>
                <a:gd name="T38" fmla="*/ 24 w 34"/>
                <a:gd name="T39" fmla="*/ 2 h 36"/>
                <a:gd name="T40" fmla="*/ 18 w 34"/>
                <a:gd name="T41" fmla="*/ 0 h 36"/>
                <a:gd name="T42" fmla="*/ 18 w 34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33"/>
            <p:cNvSpPr>
              <a:spLocks/>
            </p:cNvSpPr>
            <p:nvPr/>
          </p:nvSpPr>
          <p:spPr bwMode="auto">
            <a:xfrm>
              <a:off x="5202238" y="2442443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2 h 36"/>
                <a:gd name="T6" fmla="*/ 4 w 34"/>
                <a:gd name="T7" fmla="*/ 6 h 36"/>
                <a:gd name="T8" fmla="*/ 0 w 34"/>
                <a:gd name="T9" fmla="*/ 12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6 h 36"/>
                <a:gd name="T16" fmla="*/ 4 w 34"/>
                <a:gd name="T17" fmla="*/ 32 h 36"/>
                <a:gd name="T18" fmla="*/ 10 w 34"/>
                <a:gd name="T19" fmla="*/ 36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6 h 36"/>
                <a:gd name="T26" fmla="*/ 30 w 34"/>
                <a:gd name="T27" fmla="*/ 32 h 36"/>
                <a:gd name="T28" fmla="*/ 34 w 34"/>
                <a:gd name="T29" fmla="*/ 26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2 h 36"/>
                <a:gd name="T36" fmla="*/ 30 w 34"/>
                <a:gd name="T37" fmla="*/ 6 h 36"/>
                <a:gd name="T38" fmla="*/ 24 w 34"/>
                <a:gd name="T39" fmla="*/ 2 h 36"/>
                <a:gd name="T40" fmla="*/ 18 w 34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Freeform 34"/>
            <p:cNvSpPr>
              <a:spLocks/>
            </p:cNvSpPr>
            <p:nvPr/>
          </p:nvSpPr>
          <p:spPr bwMode="auto">
            <a:xfrm>
              <a:off x="5202238" y="3709268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0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8 w 34"/>
                <a:gd name="T41" fmla="*/ 0 h 36"/>
                <a:gd name="T42" fmla="*/ 18 w 34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Freeform 35"/>
            <p:cNvSpPr>
              <a:spLocks/>
            </p:cNvSpPr>
            <p:nvPr/>
          </p:nvSpPr>
          <p:spPr bwMode="auto">
            <a:xfrm>
              <a:off x="5202238" y="3709268"/>
              <a:ext cx="53975" cy="57150"/>
            </a:xfrm>
            <a:custGeom>
              <a:avLst/>
              <a:gdLst>
                <a:gd name="T0" fmla="*/ 18 w 34"/>
                <a:gd name="T1" fmla="*/ 0 h 36"/>
                <a:gd name="T2" fmla="*/ 18 w 34"/>
                <a:gd name="T3" fmla="*/ 0 h 36"/>
                <a:gd name="T4" fmla="*/ 10 w 34"/>
                <a:gd name="T5" fmla="*/ 0 h 36"/>
                <a:gd name="T6" fmla="*/ 4 w 34"/>
                <a:gd name="T7" fmla="*/ 4 h 36"/>
                <a:gd name="T8" fmla="*/ 0 w 34"/>
                <a:gd name="T9" fmla="*/ 10 h 36"/>
                <a:gd name="T10" fmla="*/ 0 w 34"/>
                <a:gd name="T11" fmla="*/ 18 h 36"/>
                <a:gd name="T12" fmla="*/ 0 w 34"/>
                <a:gd name="T13" fmla="*/ 18 h 36"/>
                <a:gd name="T14" fmla="*/ 0 w 34"/>
                <a:gd name="T15" fmla="*/ 24 h 36"/>
                <a:gd name="T16" fmla="*/ 4 w 34"/>
                <a:gd name="T17" fmla="*/ 30 h 36"/>
                <a:gd name="T18" fmla="*/ 10 w 34"/>
                <a:gd name="T19" fmla="*/ 34 h 36"/>
                <a:gd name="T20" fmla="*/ 18 w 34"/>
                <a:gd name="T21" fmla="*/ 36 h 36"/>
                <a:gd name="T22" fmla="*/ 18 w 34"/>
                <a:gd name="T23" fmla="*/ 36 h 36"/>
                <a:gd name="T24" fmla="*/ 24 w 34"/>
                <a:gd name="T25" fmla="*/ 34 h 36"/>
                <a:gd name="T26" fmla="*/ 30 w 34"/>
                <a:gd name="T27" fmla="*/ 30 h 36"/>
                <a:gd name="T28" fmla="*/ 34 w 34"/>
                <a:gd name="T29" fmla="*/ 24 h 36"/>
                <a:gd name="T30" fmla="*/ 34 w 34"/>
                <a:gd name="T31" fmla="*/ 18 h 36"/>
                <a:gd name="T32" fmla="*/ 34 w 34"/>
                <a:gd name="T33" fmla="*/ 18 h 36"/>
                <a:gd name="T34" fmla="*/ 34 w 34"/>
                <a:gd name="T35" fmla="*/ 10 h 36"/>
                <a:gd name="T36" fmla="*/ 30 w 34"/>
                <a:gd name="T37" fmla="*/ 4 h 36"/>
                <a:gd name="T38" fmla="*/ 24 w 34"/>
                <a:gd name="T39" fmla="*/ 0 h 36"/>
                <a:gd name="T40" fmla="*/ 18 w 34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4" y="18"/>
                  </a:lnTo>
                  <a:lnTo>
                    <a:pt x="34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36"/>
            <p:cNvSpPr>
              <a:spLocks/>
            </p:cNvSpPr>
            <p:nvPr/>
          </p:nvSpPr>
          <p:spPr bwMode="auto">
            <a:xfrm>
              <a:off x="520223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37"/>
            <p:cNvSpPr>
              <a:spLocks/>
            </p:cNvSpPr>
            <p:nvPr/>
          </p:nvSpPr>
          <p:spPr bwMode="auto">
            <a:xfrm>
              <a:off x="5202238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2 w 36"/>
                <a:gd name="T5" fmla="*/ 0 h 36"/>
                <a:gd name="T6" fmla="*/ 6 w 36"/>
                <a:gd name="T7" fmla="*/ 4 h 36"/>
                <a:gd name="T8" fmla="*/ 2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2 w 36"/>
                <a:gd name="T15" fmla="*/ 24 h 36"/>
                <a:gd name="T16" fmla="*/ 6 w 36"/>
                <a:gd name="T17" fmla="*/ 30 h 36"/>
                <a:gd name="T18" fmla="*/ 12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6 w 36"/>
                <a:gd name="T25" fmla="*/ 34 h 36"/>
                <a:gd name="T26" fmla="*/ 32 w 36"/>
                <a:gd name="T27" fmla="*/ 30 h 36"/>
                <a:gd name="T28" fmla="*/ 36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6 w 36"/>
                <a:gd name="T35" fmla="*/ 10 h 36"/>
                <a:gd name="T36" fmla="*/ 32 w 36"/>
                <a:gd name="T37" fmla="*/ 4 h 36"/>
                <a:gd name="T38" fmla="*/ 26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6" y="4"/>
                  </a:lnTo>
                  <a:lnTo>
                    <a:pt x="2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24"/>
                  </a:lnTo>
                  <a:lnTo>
                    <a:pt x="6" y="30"/>
                  </a:lnTo>
                  <a:lnTo>
                    <a:pt x="12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6" y="34"/>
                  </a:lnTo>
                  <a:lnTo>
                    <a:pt x="32" y="30"/>
                  </a:lnTo>
                  <a:lnTo>
                    <a:pt x="36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0"/>
                  </a:lnTo>
                  <a:lnTo>
                    <a:pt x="32" y="4"/>
                  </a:lnTo>
                  <a:lnTo>
                    <a:pt x="26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38"/>
            <p:cNvSpPr>
              <a:spLocks/>
            </p:cNvSpPr>
            <p:nvPr/>
          </p:nvSpPr>
          <p:spPr bwMode="auto">
            <a:xfrm>
              <a:off x="5691188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Freeform 39"/>
            <p:cNvSpPr>
              <a:spLocks/>
            </p:cNvSpPr>
            <p:nvPr/>
          </p:nvSpPr>
          <p:spPr bwMode="auto">
            <a:xfrm>
              <a:off x="5691188" y="286471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Freeform 40"/>
            <p:cNvSpPr>
              <a:spLocks/>
            </p:cNvSpPr>
            <p:nvPr/>
          </p:nvSpPr>
          <p:spPr bwMode="auto">
            <a:xfrm>
              <a:off x="5691188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2 h 36"/>
                <a:gd name="T6" fmla="*/ 4 w 36"/>
                <a:gd name="T7" fmla="*/ 6 h 36"/>
                <a:gd name="T8" fmla="*/ 0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6 h 36"/>
                <a:gd name="T16" fmla="*/ 4 w 36"/>
                <a:gd name="T17" fmla="*/ 32 h 36"/>
                <a:gd name="T18" fmla="*/ 10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4 w 36"/>
                <a:gd name="T39" fmla="*/ 2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41"/>
            <p:cNvSpPr>
              <a:spLocks/>
            </p:cNvSpPr>
            <p:nvPr/>
          </p:nvSpPr>
          <p:spPr bwMode="auto">
            <a:xfrm>
              <a:off x="5691188" y="244244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2 h 36"/>
                <a:gd name="T6" fmla="*/ 4 w 36"/>
                <a:gd name="T7" fmla="*/ 6 h 36"/>
                <a:gd name="T8" fmla="*/ 0 w 36"/>
                <a:gd name="T9" fmla="*/ 12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6 h 36"/>
                <a:gd name="T16" fmla="*/ 4 w 36"/>
                <a:gd name="T17" fmla="*/ 32 h 36"/>
                <a:gd name="T18" fmla="*/ 10 w 36"/>
                <a:gd name="T19" fmla="*/ 36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6 h 36"/>
                <a:gd name="T26" fmla="*/ 30 w 36"/>
                <a:gd name="T27" fmla="*/ 32 h 36"/>
                <a:gd name="T28" fmla="*/ 34 w 36"/>
                <a:gd name="T29" fmla="*/ 26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2 h 36"/>
                <a:gd name="T36" fmla="*/ 30 w 36"/>
                <a:gd name="T37" fmla="*/ 6 h 36"/>
                <a:gd name="T38" fmla="*/ 24 w 36"/>
                <a:gd name="T39" fmla="*/ 2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2"/>
                  </a:lnTo>
                  <a:lnTo>
                    <a:pt x="4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6"/>
                  </a:lnTo>
                  <a:lnTo>
                    <a:pt x="4" y="32"/>
                  </a:lnTo>
                  <a:lnTo>
                    <a:pt x="10" y="36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6"/>
                  </a:lnTo>
                  <a:lnTo>
                    <a:pt x="30" y="32"/>
                  </a:lnTo>
                  <a:lnTo>
                    <a:pt x="34" y="26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2"/>
                  </a:lnTo>
                  <a:lnTo>
                    <a:pt x="30" y="6"/>
                  </a:lnTo>
                  <a:lnTo>
                    <a:pt x="24" y="2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42"/>
            <p:cNvSpPr>
              <a:spLocks/>
            </p:cNvSpPr>
            <p:nvPr/>
          </p:nvSpPr>
          <p:spPr bwMode="auto">
            <a:xfrm>
              <a:off x="5691188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43"/>
            <p:cNvSpPr>
              <a:spLocks/>
            </p:cNvSpPr>
            <p:nvPr/>
          </p:nvSpPr>
          <p:spPr bwMode="auto">
            <a:xfrm>
              <a:off x="5691188" y="3709268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Freeform 44"/>
            <p:cNvSpPr>
              <a:spLocks/>
            </p:cNvSpPr>
            <p:nvPr/>
          </p:nvSpPr>
          <p:spPr bwMode="auto">
            <a:xfrm>
              <a:off x="5694363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  <a:gd name="T42" fmla="*/ 18 w 36"/>
                <a:gd name="T43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Freeform 45"/>
            <p:cNvSpPr>
              <a:spLocks/>
            </p:cNvSpPr>
            <p:nvPr/>
          </p:nvSpPr>
          <p:spPr bwMode="auto">
            <a:xfrm>
              <a:off x="5694363" y="3286993"/>
              <a:ext cx="57150" cy="57150"/>
            </a:xfrm>
            <a:custGeom>
              <a:avLst/>
              <a:gdLst>
                <a:gd name="T0" fmla="*/ 18 w 36"/>
                <a:gd name="T1" fmla="*/ 0 h 36"/>
                <a:gd name="T2" fmla="*/ 18 w 36"/>
                <a:gd name="T3" fmla="*/ 0 h 36"/>
                <a:gd name="T4" fmla="*/ 10 w 36"/>
                <a:gd name="T5" fmla="*/ 0 h 36"/>
                <a:gd name="T6" fmla="*/ 4 w 36"/>
                <a:gd name="T7" fmla="*/ 4 h 36"/>
                <a:gd name="T8" fmla="*/ 0 w 36"/>
                <a:gd name="T9" fmla="*/ 10 h 36"/>
                <a:gd name="T10" fmla="*/ 0 w 36"/>
                <a:gd name="T11" fmla="*/ 18 h 36"/>
                <a:gd name="T12" fmla="*/ 0 w 36"/>
                <a:gd name="T13" fmla="*/ 18 h 36"/>
                <a:gd name="T14" fmla="*/ 0 w 36"/>
                <a:gd name="T15" fmla="*/ 24 h 36"/>
                <a:gd name="T16" fmla="*/ 4 w 36"/>
                <a:gd name="T17" fmla="*/ 30 h 36"/>
                <a:gd name="T18" fmla="*/ 10 w 36"/>
                <a:gd name="T19" fmla="*/ 34 h 36"/>
                <a:gd name="T20" fmla="*/ 18 w 36"/>
                <a:gd name="T21" fmla="*/ 36 h 36"/>
                <a:gd name="T22" fmla="*/ 18 w 36"/>
                <a:gd name="T23" fmla="*/ 36 h 36"/>
                <a:gd name="T24" fmla="*/ 24 w 36"/>
                <a:gd name="T25" fmla="*/ 34 h 36"/>
                <a:gd name="T26" fmla="*/ 30 w 36"/>
                <a:gd name="T27" fmla="*/ 30 h 36"/>
                <a:gd name="T28" fmla="*/ 34 w 36"/>
                <a:gd name="T29" fmla="*/ 24 h 36"/>
                <a:gd name="T30" fmla="*/ 36 w 36"/>
                <a:gd name="T31" fmla="*/ 18 h 36"/>
                <a:gd name="T32" fmla="*/ 36 w 36"/>
                <a:gd name="T33" fmla="*/ 18 h 36"/>
                <a:gd name="T34" fmla="*/ 34 w 36"/>
                <a:gd name="T35" fmla="*/ 10 h 36"/>
                <a:gd name="T36" fmla="*/ 30 w 36"/>
                <a:gd name="T37" fmla="*/ 4 h 36"/>
                <a:gd name="T38" fmla="*/ 24 w 36"/>
                <a:gd name="T39" fmla="*/ 0 h 36"/>
                <a:gd name="T40" fmla="*/ 18 w 36"/>
                <a:gd name="T41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6" h="36">
                  <a:moveTo>
                    <a:pt x="18" y="0"/>
                  </a:moveTo>
                  <a:lnTo>
                    <a:pt x="18" y="0"/>
                  </a:lnTo>
                  <a:lnTo>
                    <a:pt x="10" y="0"/>
                  </a:lnTo>
                  <a:lnTo>
                    <a:pt x="4" y="4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4" y="30"/>
                  </a:lnTo>
                  <a:lnTo>
                    <a:pt x="10" y="34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4" y="34"/>
                  </a:lnTo>
                  <a:lnTo>
                    <a:pt x="30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4" y="10"/>
                  </a:lnTo>
                  <a:lnTo>
                    <a:pt x="30" y="4"/>
                  </a:lnTo>
                  <a:lnTo>
                    <a:pt x="24" y="0"/>
                  </a:lnTo>
                  <a:lnTo>
                    <a:pt x="1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Freeform 46"/>
            <p:cNvSpPr>
              <a:spLocks noEditPoints="1"/>
            </p:cNvSpPr>
            <p:nvPr/>
          </p:nvSpPr>
          <p:spPr bwMode="auto">
            <a:xfrm>
              <a:off x="3741738" y="3071093"/>
              <a:ext cx="276225" cy="92075"/>
            </a:xfrm>
            <a:custGeom>
              <a:avLst/>
              <a:gdLst>
                <a:gd name="T0" fmla="*/ 14 w 174"/>
                <a:gd name="T1" fmla="*/ 50 h 58"/>
                <a:gd name="T2" fmla="*/ 12 w 174"/>
                <a:gd name="T3" fmla="*/ 50 h 58"/>
                <a:gd name="T4" fmla="*/ 4 w 174"/>
                <a:gd name="T5" fmla="*/ 58 h 58"/>
                <a:gd name="T6" fmla="*/ 0 w 174"/>
                <a:gd name="T7" fmla="*/ 58 h 58"/>
                <a:gd name="T8" fmla="*/ 0 w 174"/>
                <a:gd name="T9" fmla="*/ 54 h 58"/>
                <a:gd name="T10" fmla="*/ 10 w 174"/>
                <a:gd name="T11" fmla="*/ 48 h 58"/>
                <a:gd name="T12" fmla="*/ 12 w 174"/>
                <a:gd name="T13" fmla="*/ 46 h 58"/>
                <a:gd name="T14" fmla="*/ 14 w 174"/>
                <a:gd name="T15" fmla="*/ 48 h 58"/>
                <a:gd name="T16" fmla="*/ 14 w 174"/>
                <a:gd name="T17" fmla="*/ 50 h 58"/>
                <a:gd name="T18" fmla="*/ 42 w 174"/>
                <a:gd name="T19" fmla="*/ 34 h 58"/>
                <a:gd name="T20" fmla="*/ 34 w 174"/>
                <a:gd name="T21" fmla="*/ 38 h 58"/>
                <a:gd name="T22" fmla="*/ 32 w 174"/>
                <a:gd name="T23" fmla="*/ 40 h 58"/>
                <a:gd name="T24" fmla="*/ 28 w 174"/>
                <a:gd name="T25" fmla="*/ 40 h 58"/>
                <a:gd name="T26" fmla="*/ 28 w 174"/>
                <a:gd name="T27" fmla="*/ 36 h 58"/>
                <a:gd name="T28" fmla="*/ 32 w 174"/>
                <a:gd name="T29" fmla="*/ 32 h 58"/>
                <a:gd name="T30" fmla="*/ 42 w 174"/>
                <a:gd name="T31" fmla="*/ 30 h 58"/>
                <a:gd name="T32" fmla="*/ 44 w 174"/>
                <a:gd name="T33" fmla="*/ 30 h 58"/>
                <a:gd name="T34" fmla="*/ 42 w 174"/>
                <a:gd name="T35" fmla="*/ 34 h 58"/>
                <a:gd name="T36" fmla="*/ 74 w 174"/>
                <a:gd name="T37" fmla="*/ 22 h 58"/>
                <a:gd name="T38" fmla="*/ 60 w 174"/>
                <a:gd name="T39" fmla="*/ 26 h 58"/>
                <a:gd name="T40" fmla="*/ 58 w 174"/>
                <a:gd name="T41" fmla="*/ 24 h 58"/>
                <a:gd name="T42" fmla="*/ 60 w 174"/>
                <a:gd name="T43" fmla="*/ 22 h 58"/>
                <a:gd name="T44" fmla="*/ 72 w 174"/>
                <a:gd name="T45" fmla="*/ 16 h 58"/>
                <a:gd name="T46" fmla="*/ 76 w 174"/>
                <a:gd name="T47" fmla="*/ 18 h 58"/>
                <a:gd name="T48" fmla="*/ 74 w 174"/>
                <a:gd name="T49" fmla="*/ 22 h 58"/>
                <a:gd name="T50" fmla="*/ 106 w 174"/>
                <a:gd name="T51" fmla="*/ 12 h 58"/>
                <a:gd name="T52" fmla="*/ 94 w 174"/>
                <a:gd name="T53" fmla="*/ 12 h 58"/>
                <a:gd name="T54" fmla="*/ 92 w 174"/>
                <a:gd name="T55" fmla="*/ 14 h 58"/>
                <a:gd name="T56" fmla="*/ 88 w 174"/>
                <a:gd name="T57" fmla="*/ 12 h 58"/>
                <a:gd name="T58" fmla="*/ 90 w 174"/>
                <a:gd name="T59" fmla="*/ 10 h 58"/>
                <a:gd name="T60" fmla="*/ 94 w 174"/>
                <a:gd name="T61" fmla="*/ 10 h 58"/>
                <a:gd name="T62" fmla="*/ 104 w 174"/>
                <a:gd name="T63" fmla="*/ 6 h 58"/>
                <a:gd name="T64" fmla="*/ 108 w 174"/>
                <a:gd name="T65" fmla="*/ 8 h 58"/>
                <a:gd name="T66" fmla="*/ 106 w 174"/>
                <a:gd name="T67" fmla="*/ 12 h 58"/>
                <a:gd name="T68" fmla="*/ 138 w 174"/>
                <a:gd name="T69" fmla="*/ 6 h 58"/>
                <a:gd name="T70" fmla="*/ 136 w 174"/>
                <a:gd name="T71" fmla="*/ 6 h 58"/>
                <a:gd name="T72" fmla="*/ 124 w 174"/>
                <a:gd name="T73" fmla="*/ 8 h 58"/>
                <a:gd name="T74" fmla="*/ 122 w 174"/>
                <a:gd name="T75" fmla="*/ 6 h 58"/>
                <a:gd name="T76" fmla="*/ 124 w 174"/>
                <a:gd name="T77" fmla="*/ 4 h 58"/>
                <a:gd name="T78" fmla="*/ 134 w 174"/>
                <a:gd name="T79" fmla="*/ 2 h 58"/>
                <a:gd name="T80" fmla="*/ 138 w 174"/>
                <a:gd name="T81" fmla="*/ 2 h 58"/>
                <a:gd name="T82" fmla="*/ 140 w 174"/>
                <a:gd name="T83" fmla="*/ 4 h 58"/>
                <a:gd name="T84" fmla="*/ 138 w 174"/>
                <a:gd name="T85" fmla="*/ 6 h 58"/>
                <a:gd name="T86" fmla="*/ 172 w 174"/>
                <a:gd name="T87" fmla="*/ 4 h 58"/>
                <a:gd name="T88" fmla="*/ 164 w 174"/>
                <a:gd name="T89" fmla="*/ 4 h 58"/>
                <a:gd name="T90" fmla="*/ 156 w 174"/>
                <a:gd name="T91" fmla="*/ 4 h 58"/>
                <a:gd name="T92" fmla="*/ 156 w 174"/>
                <a:gd name="T93" fmla="*/ 4 h 58"/>
                <a:gd name="T94" fmla="*/ 156 w 174"/>
                <a:gd name="T95" fmla="*/ 0 h 58"/>
                <a:gd name="T96" fmla="*/ 164 w 174"/>
                <a:gd name="T97" fmla="*/ 0 h 58"/>
                <a:gd name="T98" fmla="*/ 172 w 174"/>
                <a:gd name="T99" fmla="*/ 0 h 58"/>
                <a:gd name="T100" fmla="*/ 174 w 174"/>
                <a:gd name="T101" fmla="*/ 4 h 58"/>
                <a:gd name="T102" fmla="*/ 172 w 174"/>
                <a:gd name="T103" fmla="*/ 4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74" h="58">
                  <a:moveTo>
                    <a:pt x="14" y="50"/>
                  </a:moveTo>
                  <a:lnTo>
                    <a:pt x="12" y="50"/>
                  </a:lnTo>
                  <a:lnTo>
                    <a:pt x="4" y="58"/>
                  </a:lnTo>
                  <a:lnTo>
                    <a:pt x="0" y="58"/>
                  </a:lnTo>
                  <a:lnTo>
                    <a:pt x="0" y="54"/>
                  </a:lnTo>
                  <a:lnTo>
                    <a:pt x="10" y="48"/>
                  </a:lnTo>
                  <a:lnTo>
                    <a:pt x="12" y="46"/>
                  </a:lnTo>
                  <a:lnTo>
                    <a:pt x="14" y="48"/>
                  </a:lnTo>
                  <a:lnTo>
                    <a:pt x="14" y="50"/>
                  </a:lnTo>
                  <a:close/>
                  <a:moveTo>
                    <a:pt x="42" y="34"/>
                  </a:moveTo>
                  <a:lnTo>
                    <a:pt x="34" y="38"/>
                  </a:lnTo>
                  <a:lnTo>
                    <a:pt x="32" y="40"/>
                  </a:lnTo>
                  <a:lnTo>
                    <a:pt x="28" y="40"/>
                  </a:lnTo>
                  <a:lnTo>
                    <a:pt x="28" y="36"/>
                  </a:lnTo>
                  <a:lnTo>
                    <a:pt x="32" y="32"/>
                  </a:lnTo>
                  <a:lnTo>
                    <a:pt x="42" y="30"/>
                  </a:lnTo>
                  <a:lnTo>
                    <a:pt x="44" y="30"/>
                  </a:lnTo>
                  <a:lnTo>
                    <a:pt x="42" y="34"/>
                  </a:lnTo>
                  <a:close/>
                  <a:moveTo>
                    <a:pt x="74" y="22"/>
                  </a:moveTo>
                  <a:lnTo>
                    <a:pt x="60" y="26"/>
                  </a:lnTo>
                  <a:lnTo>
                    <a:pt x="58" y="24"/>
                  </a:lnTo>
                  <a:lnTo>
                    <a:pt x="60" y="22"/>
                  </a:lnTo>
                  <a:lnTo>
                    <a:pt x="72" y="16"/>
                  </a:lnTo>
                  <a:lnTo>
                    <a:pt x="76" y="18"/>
                  </a:lnTo>
                  <a:lnTo>
                    <a:pt x="74" y="22"/>
                  </a:lnTo>
                  <a:close/>
                  <a:moveTo>
                    <a:pt x="106" y="12"/>
                  </a:moveTo>
                  <a:lnTo>
                    <a:pt x="94" y="12"/>
                  </a:lnTo>
                  <a:lnTo>
                    <a:pt x="92" y="14"/>
                  </a:lnTo>
                  <a:lnTo>
                    <a:pt x="88" y="12"/>
                  </a:lnTo>
                  <a:lnTo>
                    <a:pt x="90" y="10"/>
                  </a:lnTo>
                  <a:lnTo>
                    <a:pt x="94" y="10"/>
                  </a:lnTo>
                  <a:lnTo>
                    <a:pt x="104" y="6"/>
                  </a:lnTo>
                  <a:lnTo>
                    <a:pt x="108" y="8"/>
                  </a:lnTo>
                  <a:lnTo>
                    <a:pt x="106" y="12"/>
                  </a:lnTo>
                  <a:close/>
                  <a:moveTo>
                    <a:pt x="138" y="6"/>
                  </a:moveTo>
                  <a:lnTo>
                    <a:pt x="136" y="6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24" y="4"/>
                  </a:lnTo>
                  <a:lnTo>
                    <a:pt x="134" y="2"/>
                  </a:lnTo>
                  <a:lnTo>
                    <a:pt x="138" y="2"/>
                  </a:lnTo>
                  <a:lnTo>
                    <a:pt x="140" y="4"/>
                  </a:lnTo>
                  <a:lnTo>
                    <a:pt x="138" y="6"/>
                  </a:lnTo>
                  <a:close/>
                  <a:moveTo>
                    <a:pt x="172" y="4"/>
                  </a:moveTo>
                  <a:lnTo>
                    <a:pt x="164" y="4"/>
                  </a:lnTo>
                  <a:lnTo>
                    <a:pt x="156" y="4"/>
                  </a:lnTo>
                  <a:lnTo>
                    <a:pt x="156" y="4"/>
                  </a:lnTo>
                  <a:lnTo>
                    <a:pt x="156" y="0"/>
                  </a:lnTo>
                  <a:lnTo>
                    <a:pt x="164" y="0"/>
                  </a:lnTo>
                  <a:lnTo>
                    <a:pt x="172" y="0"/>
                  </a:lnTo>
                  <a:lnTo>
                    <a:pt x="174" y="4"/>
                  </a:lnTo>
                  <a:lnTo>
                    <a:pt x="17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Freeform 47"/>
            <p:cNvSpPr>
              <a:spLocks noEditPoints="1"/>
            </p:cNvSpPr>
            <p:nvPr/>
          </p:nvSpPr>
          <p:spPr bwMode="auto">
            <a:xfrm>
              <a:off x="3573463" y="3175868"/>
              <a:ext cx="149225" cy="254000"/>
            </a:xfrm>
            <a:custGeom>
              <a:avLst/>
              <a:gdLst>
                <a:gd name="T0" fmla="*/ 8 w 94"/>
                <a:gd name="T1" fmla="*/ 142 h 160"/>
                <a:gd name="T2" fmla="*/ 6 w 94"/>
                <a:gd name="T3" fmla="*/ 154 h 160"/>
                <a:gd name="T4" fmla="*/ 6 w 94"/>
                <a:gd name="T5" fmla="*/ 158 h 160"/>
                <a:gd name="T6" fmla="*/ 2 w 94"/>
                <a:gd name="T7" fmla="*/ 160 h 160"/>
                <a:gd name="T8" fmla="*/ 0 w 94"/>
                <a:gd name="T9" fmla="*/ 156 h 160"/>
                <a:gd name="T10" fmla="*/ 0 w 94"/>
                <a:gd name="T11" fmla="*/ 152 h 160"/>
                <a:gd name="T12" fmla="*/ 4 w 94"/>
                <a:gd name="T13" fmla="*/ 142 h 160"/>
                <a:gd name="T14" fmla="*/ 6 w 94"/>
                <a:gd name="T15" fmla="*/ 140 h 160"/>
                <a:gd name="T16" fmla="*/ 8 w 94"/>
                <a:gd name="T17" fmla="*/ 142 h 160"/>
                <a:gd name="T18" fmla="*/ 18 w 94"/>
                <a:gd name="T19" fmla="*/ 112 h 160"/>
                <a:gd name="T20" fmla="*/ 14 w 94"/>
                <a:gd name="T21" fmla="*/ 124 h 160"/>
                <a:gd name="T22" fmla="*/ 10 w 94"/>
                <a:gd name="T23" fmla="*/ 126 h 160"/>
                <a:gd name="T24" fmla="*/ 8 w 94"/>
                <a:gd name="T25" fmla="*/ 124 h 160"/>
                <a:gd name="T26" fmla="*/ 14 w 94"/>
                <a:gd name="T27" fmla="*/ 110 h 160"/>
                <a:gd name="T28" fmla="*/ 16 w 94"/>
                <a:gd name="T29" fmla="*/ 108 h 160"/>
                <a:gd name="T30" fmla="*/ 18 w 94"/>
                <a:gd name="T31" fmla="*/ 112 h 160"/>
                <a:gd name="T32" fmla="*/ 32 w 94"/>
                <a:gd name="T33" fmla="*/ 80 h 160"/>
                <a:gd name="T34" fmla="*/ 24 w 94"/>
                <a:gd name="T35" fmla="*/ 94 h 160"/>
                <a:gd name="T36" fmla="*/ 22 w 94"/>
                <a:gd name="T37" fmla="*/ 96 h 160"/>
                <a:gd name="T38" fmla="*/ 22 w 94"/>
                <a:gd name="T39" fmla="*/ 92 h 160"/>
                <a:gd name="T40" fmla="*/ 28 w 94"/>
                <a:gd name="T41" fmla="*/ 80 h 160"/>
                <a:gd name="T42" fmla="*/ 32 w 94"/>
                <a:gd name="T43" fmla="*/ 78 h 160"/>
                <a:gd name="T44" fmla="*/ 32 w 94"/>
                <a:gd name="T45" fmla="*/ 80 h 160"/>
                <a:gd name="T46" fmla="*/ 50 w 94"/>
                <a:gd name="T47" fmla="*/ 54 h 160"/>
                <a:gd name="T48" fmla="*/ 46 w 94"/>
                <a:gd name="T49" fmla="*/ 58 h 160"/>
                <a:gd name="T50" fmla="*/ 40 w 94"/>
                <a:gd name="T51" fmla="*/ 64 h 160"/>
                <a:gd name="T52" fmla="*/ 38 w 94"/>
                <a:gd name="T53" fmla="*/ 66 h 160"/>
                <a:gd name="T54" fmla="*/ 38 w 94"/>
                <a:gd name="T55" fmla="*/ 62 h 160"/>
                <a:gd name="T56" fmla="*/ 40 w 94"/>
                <a:gd name="T57" fmla="*/ 54 h 160"/>
                <a:gd name="T58" fmla="*/ 46 w 94"/>
                <a:gd name="T59" fmla="*/ 50 h 160"/>
                <a:gd name="T60" fmla="*/ 50 w 94"/>
                <a:gd name="T61" fmla="*/ 50 h 160"/>
                <a:gd name="T62" fmla="*/ 50 w 94"/>
                <a:gd name="T63" fmla="*/ 54 h 160"/>
                <a:gd name="T64" fmla="*/ 70 w 94"/>
                <a:gd name="T65" fmla="*/ 26 h 160"/>
                <a:gd name="T66" fmla="*/ 60 w 94"/>
                <a:gd name="T67" fmla="*/ 36 h 160"/>
                <a:gd name="T68" fmla="*/ 60 w 94"/>
                <a:gd name="T69" fmla="*/ 38 h 160"/>
                <a:gd name="T70" fmla="*/ 58 w 94"/>
                <a:gd name="T71" fmla="*/ 38 h 160"/>
                <a:gd name="T72" fmla="*/ 58 w 94"/>
                <a:gd name="T73" fmla="*/ 36 h 160"/>
                <a:gd name="T74" fmla="*/ 58 w 94"/>
                <a:gd name="T75" fmla="*/ 34 h 160"/>
                <a:gd name="T76" fmla="*/ 68 w 94"/>
                <a:gd name="T77" fmla="*/ 24 h 160"/>
                <a:gd name="T78" fmla="*/ 70 w 94"/>
                <a:gd name="T79" fmla="*/ 24 h 160"/>
                <a:gd name="T80" fmla="*/ 70 w 94"/>
                <a:gd name="T81" fmla="*/ 26 h 160"/>
                <a:gd name="T82" fmla="*/ 94 w 94"/>
                <a:gd name="T83" fmla="*/ 4 h 160"/>
                <a:gd name="T84" fmla="*/ 84 w 94"/>
                <a:gd name="T85" fmla="*/ 14 h 160"/>
                <a:gd name="T86" fmla="*/ 80 w 94"/>
                <a:gd name="T87" fmla="*/ 14 h 160"/>
                <a:gd name="T88" fmla="*/ 80 w 94"/>
                <a:gd name="T89" fmla="*/ 10 h 160"/>
                <a:gd name="T90" fmla="*/ 92 w 94"/>
                <a:gd name="T91" fmla="*/ 0 h 160"/>
                <a:gd name="T92" fmla="*/ 94 w 94"/>
                <a:gd name="T93" fmla="*/ 0 h 160"/>
                <a:gd name="T94" fmla="*/ 94 w 94"/>
                <a:gd name="T95" fmla="*/ 4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94" h="160">
                  <a:moveTo>
                    <a:pt x="8" y="142"/>
                  </a:moveTo>
                  <a:lnTo>
                    <a:pt x="6" y="154"/>
                  </a:lnTo>
                  <a:lnTo>
                    <a:pt x="6" y="158"/>
                  </a:lnTo>
                  <a:lnTo>
                    <a:pt x="2" y="160"/>
                  </a:lnTo>
                  <a:lnTo>
                    <a:pt x="0" y="156"/>
                  </a:lnTo>
                  <a:lnTo>
                    <a:pt x="0" y="152"/>
                  </a:lnTo>
                  <a:lnTo>
                    <a:pt x="4" y="142"/>
                  </a:lnTo>
                  <a:lnTo>
                    <a:pt x="6" y="140"/>
                  </a:lnTo>
                  <a:lnTo>
                    <a:pt x="8" y="142"/>
                  </a:lnTo>
                  <a:close/>
                  <a:moveTo>
                    <a:pt x="18" y="112"/>
                  </a:moveTo>
                  <a:lnTo>
                    <a:pt x="14" y="124"/>
                  </a:lnTo>
                  <a:lnTo>
                    <a:pt x="10" y="126"/>
                  </a:lnTo>
                  <a:lnTo>
                    <a:pt x="8" y="124"/>
                  </a:lnTo>
                  <a:lnTo>
                    <a:pt x="14" y="110"/>
                  </a:lnTo>
                  <a:lnTo>
                    <a:pt x="16" y="108"/>
                  </a:lnTo>
                  <a:lnTo>
                    <a:pt x="18" y="112"/>
                  </a:lnTo>
                  <a:close/>
                  <a:moveTo>
                    <a:pt x="32" y="80"/>
                  </a:moveTo>
                  <a:lnTo>
                    <a:pt x="24" y="94"/>
                  </a:lnTo>
                  <a:lnTo>
                    <a:pt x="22" y="96"/>
                  </a:lnTo>
                  <a:lnTo>
                    <a:pt x="22" y="92"/>
                  </a:lnTo>
                  <a:lnTo>
                    <a:pt x="28" y="80"/>
                  </a:lnTo>
                  <a:lnTo>
                    <a:pt x="32" y="78"/>
                  </a:lnTo>
                  <a:lnTo>
                    <a:pt x="32" y="80"/>
                  </a:lnTo>
                  <a:close/>
                  <a:moveTo>
                    <a:pt x="50" y="54"/>
                  </a:moveTo>
                  <a:lnTo>
                    <a:pt x="46" y="58"/>
                  </a:lnTo>
                  <a:lnTo>
                    <a:pt x="40" y="64"/>
                  </a:lnTo>
                  <a:lnTo>
                    <a:pt x="38" y="66"/>
                  </a:lnTo>
                  <a:lnTo>
                    <a:pt x="38" y="62"/>
                  </a:lnTo>
                  <a:lnTo>
                    <a:pt x="40" y="54"/>
                  </a:lnTo>
                  <a:lnTo>
                    <a:pt x="46" y="50"/>
                  </a:lnTo>
                  <a:lnTo>
                    <a:pt x="50" y="50"/>
                  </a:lnTo>
                  <a:lnTo>
                    <a:pt x="50" y="54"/>
                  </a:lnTo>
                  <a:close/>
                  <a:moveTo>
                    <a:pt x="70" y="26"/>
                  </a:moveTo>
                  <a:lnTo>
                    <a:pt x="60" y="36"/>
                  </a:lnTo>
                  <a:lnTo>
                    <a:pt x="60" y="38"/>
                  </a:lnTo>
                  <a:lnTo>
                    <a:pt x="58" y="38"/>
                  </a:lnTo>
                  <a:lnTo>
                    <a:pt x="58" y="36"/>
                  </a:lnTo>
                  <a:lnTo>
                    <a:pt x="58" y="34"/>
                  </a:lnTo>
                  <a:lnTo>
                    <a:pt x="68" y="24"/>
                  </a:lnTo>
                  <a:lnTo>
                    <a:pt x="70" y="24"/>
                  </a:lnTo>
                  <a:lnTo>
                    <a:pt x="70" y="26"/>
                  </a:lnTo>
                  <a:close/>
                  <a:moveTo>
                    <a:pt x="94" y="4"/>
                  </a:moveTo>
                  <a:lnTo>
                    <a:pt x="84" y="14"/>
                  </a:lnTo>
                  <a:lnTo>
                    <a:pt x="80" y="14"/>
                  </a:lnTo>
                  <a:lnTo>
                    <a:pt x="80" y="10"/>
                  </a:lnTo>
                  <a:lnTo>
                    <a:pt x="92" y="0"/>
                  </a:lnTo>
                  <a:lnTo>
                    <a:pt x="94" y="0"/>
                  </a:lnTo>
                  <a:lnTo>
                    <a:pt x="9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Freeform 48"/>
            <p:cNvSpPr>
              <a:spLocks noEditPoints="1"/>
            </p:cNvSpPr>
            <p:nvPr/>
          </p:nvSpPr>
          <p:spPr bwMode="auto">
            <a:xfrm>
              <a:off x="3567113" y="3448918"/>
              <a:ext cx="69850" cy="285750"/>
            </a:xfrm>
            <a:custGeom>
              <a:avLst/>
              <a:gdLst>
                <a:gd name="T0" fmla="*/ 36 w 44"/>
                <a:gd name="T1" fmla="*/ 166 h 180"/>
                <a:gd name="T2" fmla="*/ 36 w 44"/>
                <a:gd name="T3" fmla="*/ 166 h 180"/>
                <a:gd name="T4" fmla="*/ 44 w 44"/>
                <a:gd name="T5" fmla="*/ 176 h 180"/>
                <a:gd name="T6" fmla="*/ 44 w 44"/>
                <a:gd name="T7" fmla="*/ 180 h 180"/>
                <a:gd name="T8" fmla="*/ 38 w 44"/>
                <a:gd name="T9" fmla="*/ 180 h 180"/>
                <a:gd name="T10" fmla="*/ 32 w 44"/>
                <a:gd name="T11" fmla="*/ 166 h 180"/>
                <a:gd name="T12" fmla="*/ 34 w 44"/>
                <a:gd name="T13" fmla="*/ 164 h 180"/>
                <a:gd name="T14" fmla="*/ 36 w 44"/>
                <a:gd name="T15" fmla="*/ 166 h 180"/>
                <a:gd name="T16" fmla="*/ 22 w 44"/>
                <a:gd name="T17" fmla="*/ 134 h 180"/>
                <a:gd name="T18" fmla="*/ 26 w 44"/>
                <a:gd name="T19" fmla="*/ 140 h 180"/>
                <a:gd name="T20" fmla="*/ 28 w 44"/>
                <a:gd name="T21" fmla="*/ 148 h 180"/>
                <a:gd name="T22" fmla="*/ 28 w 44"/>
                <a:gd name="T23" fmla="*/ 150 h 180"/>
                <a:gd name="T24" fmla="*/ 24 w 44"/>
                <a:gd name="T25" fmla="*/ 148 h 180"/>
                <a:gd name="T26" fmla="*/ 20 w 44"/>
                <a:gd name="T27" fmla="*/ 142 h 180"/>
                <a:gd name="T28" fmla="*/ 18 w 44"/>
                <a:gd name="T29" fmla="*/ 136 h 180"/>
                <a:gd name="T30" fmla="*/ 18 w 44"/>
                <a:gd name="T31" fmla="*/ 132 h 180"/>
                <a:gd name="T32" fmla="*/ 22 w 44"/>
                <a:gd name="T33" fmla="*/ 134 h 180"/>
                <a:gd name="T34" fmla="*/ 12 w 44"/>
                <a:gd name="T35" fmla="*/ 104 h 180"/>
                <a:gd name="T36" fmla="*/ 12 w 44"/>
                <a:gd name="T37" fmla="*/ 104 h 180"/>
                <a:gd name="T38" fmla="*/ 16 w 44"/>
                <a:gd name="T39" fmla="*/ 116 h 180"/>
                <a:gd name="T40" fmla="*/ 14 w 44"/>
                <a:gd name="T41" fmla="*/ 120 h 180"/>
                <a:gd name="T42" fmla="*/ 10 w 44"/>
                <a:gd name="T43" fmla="*/ 118 h 180"/>
                <a:gd name="T44" fmla="*/ 8 w 44"/>
                <a:gd name="T45" fmla="*/ 104 h 180"/>
                <a:gd name="T46" fmla="*/ 8 w 44"/>
                <a:gd name="T47" fmla="*/ 104 h 180"/>
                <a:gd name="T48" fmla="*/ 10 w 44"/>
                <a:gd name="T49" fmla="*/ 102 h 180"/>
                <a:gd name="T50" fmla="*/ 12 w 44"/>
                <a:gd name="T51" fmla="*/ 104 h 180"/>
                <a:gd name="T52" fmla="*/ 6 w 44"/>
                <a:gd name="T53" fmla="*/ 70 h 180"/>
                <a:gd name="T54" fmla="*/ 8 w 44"/>
                <a:gd name="T55" fmla="*/ 76 h 180"/>
                <a:gd name="T56" fmla="*/ 8 w 44"/>
                <a:gd name="T57" fmla="*/ 84 h 180"/>
                <a:gd name="T58" fmla="*/ 6 w 44"/>
                <a:gd name="T59" fmla="*/ 86 h 180"/>
                <a:gd name="T60" fmla="*/ 2 w 44"/>
                <a:gd name="T61" fmla="*/ 86 h 180"/>
                <a:gd name="T62" fmla="*/ 2 w 44"/>
                <a:gd name="T63" fmla="*/ 78 h 180"/>
                <a:gd name="T64" fmla="*/ 0 w 44"/>
                <a:gd name="T65" fmla="*/ 70 h 180"/>
                <a:gd name="T66" fmla="*/ 2 w 44"/>
                <a:gd name="T67" fmla="*/ 68 h 180"/>
                <a:gd name="T68" fmla="*/ 6 w 44"/>
                <a:gd name="T69" fmla="*/ 70 h 180"/>
                <a:gd name="T70" fmla="*/ 4 w 44"/>
                <a:gd name="T71" fmla="*/ 36 h 180"/>
                <a:gd name="T72" fmla="*/ 4 w 44"/>
                <a:gd name="T73" fmla="*/ 50 h 180"/>
                <a:gd name="T74" fmla="*/ 2 w 44"/>
                <a:gd name="T75" fmla="*/ 54 h 180"/>
                <a:gd name="T76" fmla="*/ 0 w 44"/>
                <a:gd name="T77" fmla="*/ 50 h 180"/>
                <a:gd name="T78" fmla="*/ 0 w 44"/>
                <a:gd name="T79" fmla="*/ 36 h 180"/>
                <a:gd name="T80" fmla="*/ 0 w 44"/>
                <a:gd name="T81" fmla="*/ 34 h 180"/>
                <a:gd name="T82" fmla="*/ 4 w 44"/>
                <a:gd name="T83" fmla="*/ 36 h 180"/>
                <a:gd name="T84" fmla="*/ 6 w 44"/>
                <a:gd name="T85" fmla="*/ 4 h 180"/>
                <a:gd name="T86" fmla="*/ 4 w 44"/>
                <a:gd name="T87" fmla="*/ 8 h 180"/>
                <a:gd name="T88" fmla="*/ 4 w 44"/>
                <a:gd name="T89" fmla="*/ 18 h 180"/>
                <a:gd name="T90" fmla="*/ 0 w 44"/>
                <a:gd name="T91" fmla="*/ 20 h 180"/>
                <a:gd name="T92" fmla="*/ 0 w 44"/>
                <a:gd name="T93" fmla="*/ 18 h 180"/>
                <a:gd name="T94" fmla="*/ 0 w 44"/>
                <a:gd name="T95" fmla="*/ 8 h 180"/>
                <a:gd name="T96" fmla="*/ 0 w 44"/>
                <a:gd name="T97" fmla="*/ 4 h 180"/>
                <a:gd name="T98" fmla="*/ 4 w 44"/>
                <a:gd name="T99" fmla="*/ 0 h 180"/>
                <a:gd name="T100" fmla="*/ 6 w 44"/>
                <a:gd name="T101" fmla="*/ 4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4" h="180">
                  <a:moveTo>
                    <a:pt x="36" y="166"/>
                  </a:moveTo>
                  <a:lnTo>
                    <a:pt x="36" y="166"/>
                  </a:lnTo>
                  <a:lnTo>
                    <a:pt x="44" y="176"/>
                  </a:lnTo>
                  <a:lnTo>
                    <a:pt x="44" y="180"/>
                  </a:lnTo>
                  <a:lnTo>
                    <a:pt x="38" y="180"/>
                  </a:lnTo>
                  <a:lnTo>
                    <a:pt x="32" y="166"/>
                  </a:lnTo>
                  <a:lnTo>
                    <a:pt x="34" y="164"/>
                  </a:lnTo>
                  <a:lnTo>
                    <a:pt x="36" y="166"/>
                  </a:lnTo>
                  <a:close/>
                  <a:moveTo>
                    <a:pt x="22" y="134"/>
                  </a:moveTo>
                  <a:lnTo>
                    <a:pt x="26" y="140"/>
                  </a:lnTo>
                  <a:lnTo>
                    <a:pt x="28" y="148"/>
                  </a:lnTo>
                  <a:lnTo>
                    <a:pt x="28" y="150"/>
                  </a:lnTo>
                  <a:lnTo>
                    <a:pt x="24" y="148"/>
                  </a:lnTo>
                  <a:lnTo>
                    <a:pt x="20" y="142"/>
                  </a:lnTo>
                  <a:lnTo>
                    <a:pt x="18" y="136"/>
                  </a:lnTo>
                  <a:lnTo>
                    <a:pt x="18" y="132"/>
                  </a:lnTo>
                  <a:lnTo>
                    <a:pt x="22" y="134"/>
                  </a:lnTo>
                  <a:close/>
                  <a:moveTo>
                    <a:pt x="12" y="104"/>
                  </a:moveTo>
                  <a:lnTo>
                    <a:pt x="12" y="104"/>
                  </a:lnTo>
                  <a:lnTo>
                    <a:pt x="16" y="116"/>
                  </a:lnTo>
                  <a:lnTo>
                    <a:pt x="14" y="120"/>
                  </a:lnTo>
                  <a:lnTo>
                    <a:pt x="10" y="118"/>
                  </a:lnTo>
                  <a:lnTo>
                    <a:pt x="8" y="104"/>
                  </a:lnTo>
                  <a:lnTo>
                    <a:pt x="8" y="104"/>
                  </a:lnTo>
                  <a:lnTo>
                    <a:pt x="10" y="102"/>
                  </a:lnTo>
                  <a:lnTo>
                    <a:pt x="12" y="104"/>
                  </a:lnTo>
                  <a:close/>
                  <a:moveTo>
                    <a:pt x="6" y="70"/>
                  </a:moveTo>
                  <a:lnTo>
                    <a:pt x="8" y="76"/>
                  </a:lnTo>
                  <a:lnTo>
                    <a:pt x="8" y="84"/>
                  </a:lnTo>
                  <a:lnTo>
                    <a:pt x="6" y="86"/>
                  </a:lnTo>
                  <a:lnTo>
                    <a:pt x="2" y="86"/>
                  </a:lnTo>
                  <a:lnTo>
                    <a:pt x="2" y="78"/>
                  </a:lnTo>
                  <a:lnTo>
                    <a:pt x="0" y="70"/>
                  </a:lnTo>
                  <a:lnTo>
                    <a:pt x="2" y="68"/>
                  </a:lnTo>
                  <a:lnTo>
                    <a:pt x="6" y="70"/>
                  </a:lnTo>
                  <a:close/>
                  <a:moveTo>
                    <a:pt x="4" y="36"/>
                  </a:moveTo>
                  <a:lnTo>
                    <a:pt x="4" y="50"/>
                  </a:lnTo>
                  <a:lnTo>
                    <a:pt x="2" y="54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0" y="34"/>
                  </a:lnTo>
                  <a:lnTo>
                    <a:pt x="4" y="36"/>
                  </a:lnTo>
                  <a:close/>
                  <a:moveTo>
                    <a:pt x="6" y="4"/>
                  </a:moveTo>
                  <a:lnTo>
                    <a:pt x="4" y="8"/>
                  </a:lnTo>
                  <a:lnTo>
                    <a:pt x="4" y="18"/>
                  </a:lnTo>
                  <a:lnTo>
                    <a:pt x="0" y="2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Freeform 49"/>
            <p:cNvSpPr>
              <a:spLocks noEditPoints="1"/>
            </p:cNvSpPr>
            <p:nvPr/>
          </p:nvSpPr>
          <p:spPr bwMode="auto">
            <a:xfrm>
              <a:off x="3646488" y="3753718"/>
              <a:ext cx="238125" cy="168275"/>
            </a:xfrm>
            <a:custGeom>
              <a:avLst/>
              <a:gdLst>
                <a:gd name="T0" fmla="*/ 136 w 150"/>
                <a:gd name="T1" fmla="*/ 98 h 106"/>
                <a:gd name="T2" fmla="*/ 144 w 150"/>
                <a:gd name="T3" fmla="*/ 102 h 106"/>
                <a:gd name="T4" fmla="*/ 148 w 150"/>
                <a:gd name="T5" fmla="*/ 104 h 106"/>
                <a:gd name="T6" fmla="*/ 150 w 150"/>
                <a:gd name="T7" fmla="*/ 106 h 106"/>
                <a:gd name="T8" fmla="*/ 146 w 150"/>
                <a:gd name="T9" fmla="*/ 106 h 106"/>
                <a:gd name="T10" fmla="*/ 142 w 150"/>
                <a:gd name="T11" fmla="*/ 106 h 106"/>
                <a:gd name="T12" fmla="*/ 134 w 150"/>
                <a:gd name="T13" fmla="*/ 104 h 106"/>
                <a:gd name="T14" fmla="*/ 132 w 150"/>
                <a:gd name="T15" fmla="*/ 100 h 106"/>
                <a:gd name="T16" fmla="*/ 136 w 150"/>
                <a:gd name="T17" fmla="*/ 98 h 106"/>
                <a:gd name="T18" fmla="*/ 104 w 150"/>
                <a:gd name="T19" fmla="*/ 86 h 106"/>
                <a:gd name="T20" fmla="*/ 118 w 150"/>
                <a:gd name="T21" fmla="*/ 92 h 106"/>
                <a:gd name="T22" fmla="*/ 118 w 150"/>
                <a:gd name="T23" fmla="*/ 96 h 106"/>
                <a:gd name="T24" fmla="*/ 114 w 150"/>
                <a:gd name="T25" fmla="*/ 98 h 106"/>
                <a:gd name="T26" fmla="*/ 102 w 150"/>
                <a:gd name="T27" fmla="*/ 90 h 106"/>
                <a:gd name="T28" fmla="*/ 102 w 150"/>
                <a:gd name="T29" fmla="*/ 88 h 106"/>
                <a:gd name="T30" fmla="*/ 104 w 150"/>
                <a:gd name="T31" fmla="*/ 86 h 106"/>
                <a:gd name="T32" fmla="*/ 74 w 150"/>
                <a:gd name="T33" fmla="*/ 70 h 106"/>
                <a:gd name="T34" fmla="*/ 88 w 150"/>
                <a:gd name="T35" fmla="*/ 78 h 106"/>
                <a:gd name="T36" fmla="*/ 88 w 150"/>
                <a:gd name="T37" fmla="*/ 80 h 106"/>
                <a:gd name="T38" fmla="*/ 84 w 150"/>
                <a:gd name="T39" fmla="*/ 80 h 106"/>
                <a:gd name="T40" fmla="*/ 74 w 150"/>
                <a:gd name="T41" fmla="*/ 74 h 106"/>
                <a:gd name="T42" fmla="*/ 72 w 150"/>
                <a:gd name="T43" fmla="*/ 70 h 106"/>
                <a:gd name="T44" fmla="*/ 74 w 150"/>
                <a:gd name="T45" fmla="*/ 70 h 106"/>
                <a:gd name="T46" fmla="*/ 48 w 150"/>
                <a:gd name="T47" fmla="*/ 50 h 106"/>
                <a:gd name="T48" fmla="*/ 52 w 150"/>
                <a:gd name="T49" fmla="*/ 52 h 106"/>
                <a:gd name="T50" fmla="*/ 60 w 150"/>
                <a:gd name="T51" fmla="*/ 58 h 106"/>
                <a:gd name="T52" fmla="*/ 60 w 150"/>
                <a:gd name="T53" fmla="*/ 62 h 106"/>
                <a:gd name="T54" fmla="*/ 56 w 150"/>
                <a:gd name="T55" fmla="*/ 62 h 106"/>
                <a:gd name="T56" fmla="*/ 48 w 150"/>
                <a:gd name="T57" fmla="*/ 56 h 106"/>
                <a:gd name="T58" fmla="*/ 46 w 150"/>
                <a:gd name="T59" fmla="*/ 52 h 106"/>
                <a:gd name="T60" fmla="*/ 46 w 150"/>
                <a:gd name="T61" fmla="*/ 50 h 106"/>
                <a:gd name="T62" fmla="*/ 48 w 150"/>
                <a:gd name="T63" fmla="*/ 50 h 106"/>
                <a:gd name="T64" fmla="*/ 24 w 150"/>
                <a:gd name="T65" fmla="*/ 26 h 106"/>
                <a:gd name="T66" fmla="*/ 32 w 150"/>
                <a:gd name="T67" fmla="*/ 36 h 106"/>
                <a:gd name="T68" fmla="*/ 34 w 150"/>
                <a:gd name="T69" fmla="*/ 36 h 106"/>
                <a:gd name="T70" fmla="*/ 34 w 150"/>
                <a:gd name="T71" fmla="*/ 40 h 106"/>
                <a:gd name="T72" fmla="*/ 30 w 150"/>
                <a:gd name="T73" fmla="*/ 40 h 106"/>
                <a:gd name="T74" fmla="*/ 30 w 150"/>
                <a:gd name="T75" fmla="*/ 38 h 106"/>
                <a:gd name="T76" fmla="*/ 22 w 150"/>
                <a:gd name="T77" fmla="*/ 30 h 106"/>
                <a:gd name="T78" fmla="*/ 22 w 150"/>
                <a:gd name="T79" fmla="*/ 26 h 106"/>
                <a:gd name="T80" fmla="*/ 24 w 150"/>
                <a:gd name="T81" fmla="*/ 26 h 106"/>
                <a:gd name="T82" fmla="*/ 4 w 150"/>
                <a:gd name="T83" fmla="*/ 0 h 106"/>
                <a:gd name="T84" fmla="*/ 12 w 150"/>
                <a:gd name="T85" fmla="*/ 12 h 106"/>
                <a:gd name="T86" fmla="*/ 12 w 150"/>
                <a:gd name="T87" fmla="*/ 16 h 106"/>
                <a:gd name="T88" fmla="*/ 8 w 150"/>
                <a:gd name="T89" fmla="*/ 16 h 106"/>
                <a:gd name="T90" fmla="*/ 0 w 150"/>
                <a:gd name="T91" fmla="*/ 4 h 106"/>
                <a:gd name="T92" fmla="*/ 0 w 150"/>
                <a:gd name="T93" fmla="*/ 0 h 106"/>
                <a:gd name="T94" fmla="*/ 4 w 150"/>
                <a:gd name="T9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0" h="106">
                  <a:moveTo>
                    <a:pt x="136" y="98"/>
                  </a:moveTo>
                  <a:lnTo>
                    <a:pt x="144" y="102"/>
                  </a:lnTo>
                  <a:lnTo>
                    <a:pt x="148" y="104"/>
                  </a:lnTo>
                  <a:lnTo>
                    <a:pt x="150" y="106"/>
                  </a:lnTo>
                  <a:lnTo>
                    <a:pt x="146" y="106"/>
                  </a:lnTo>
                  <a:lnTo>
                    <a:pt x="142" y="106"/>
                  </a:lnTo>
                  <a:lnTo>
                    <a:pt x="134" y="104"/>
                  </a:lnTo>
                  <a:lnTo>
                    <a:pt x="132" y="100"/>
                  </a:lnTo>
                  <a:lnTo>
                    <a:pt x="136" y="98"/>
                  </a:lnTo>
                  <a:close/>
                  <a:moveTo>
                    <a:pt x="104" y="86"/>
                  </a:moveTo>
                  <a:lnTo>
                    <a:pt x="118" y="92"/>
                  </a:lnTo>
                  <a:lnTo>
                    <a:pt x="118" y="96"/>
                  </a:lnTo>
                  <a:lnTo>
                    <a:pt x="114" y="98"/>
                  </a:lnTo>
                  <a:lnTo>
                    <a:pt x="102" y="90"/>
                  </a:lnTo>
                  <a:lnTo>
                    <a:pt x="102" y="88"/>
                  </a:lnTo>
                  <a:lnTo>
                    <a:pt x="104" y="86"/>
                  </a:lnTo>
                  <a:close/>
                  <a:moveTo>
                    <a:pt x="74" y="70"/>
                  </a:moveTo>
                  <a:lnTo>
                    <a:pt x="88" y="78"/>
                  </a:lnTo>
                  <a:lnTo>
                    <a:pt x="88" y="80"/>
                  </a:lnTo>
                  <a:lnTo>
                    <a:pt x="84" y="80"/>
                  </a:lnTo>
                  <a:lnTo>
                    <a:pt x="74" y="74"/>
                  </a:lnTo>
                  <a:lnTo>
                    <a:pt x="72" y="70"/>
                  </a:lnTo>
                  <a:lnTo>
                    <a:pt x="74" y="70"/>
                  </a:lnTo>
                  <a:close/>
                  <a:moveTo>
                    <a:pt x="48" y="50"/>
                  </a:moveTo>
                  <a:lnTo>
                    <a:pt x="52" y="52"/>
                  </a:lnTo>
                  <a:lnTo>
                    <a:pt x="60" y="58"/>
                  </a:lnTo>
                  <a:lnTo>
                    <a:pt x="60" y="62"/>
                  </a:lnTo>
                  <a:lnTo>
                    <a:pt x="56" y="62"/>
                  </a:lnTo>
                  <a:lnTo>
                    <a:pt x="48" y="56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8" y="50"/>
                  </a:lnTo>
                  <a:close/>
                  <a:moveTo>
                    <a:pt x="24" y="26"/>
                  </a:moveTo>
                  <a:lnTo>
                    <a:pt x="32" y="36"/>
                  </a:lnTo>
                  <a:lnTo>
                    <a:pt x="34" y="36"/>
                  </a:lnTo>
                  <a:lnTo>
                    <a:pt x="34" y="40"/>
                  </a:lnTo>
                  <a:lnTo>
                    <a:pt x="30" y="40"/>
                  </a:lnTo>
                  <a:lnTo>
                    <a:pt x="30" y="38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4" y="26"/>
                  </a:lnTo>
                  <a:close/>
                  <a:moveTo>
                    <a:pt x="4" y="0"/>
                  </a:moveTo>
                  <a:lnTo>
                    <a:pt x="12" y="12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Freeform 50"/>
            <p:cNvSpPr>
              <a:spLocks noEditPoints="1"/>
            </p:cNvSpPr>
            <p:nvPr/>
          </p:nvSpPr>
          <p:spPr bwMode="auto">
            <a:xfrm>
              <a:off x="3906838" y="3890243"/>
              <a:ext cx="288925" cy="50800"/>
            </a:xfrm>
            <a:custGeom>
              <a:avLst/>
              <a:gdLst>
                <a:gd name="T0" fmla="*/ 166 w 182"/>
                <a:gd name="T1" fmla="*/ 6 h 32"/>
                <a:gd name="T2" fmla="*/ 178 w 182"/>
                <a:gd name="T3" fmla="*/ 0 h 32"/>
                <a:gd name="T4" fmla="*/ 182 w 182"/>
                <a:gd name="T5" fmla="*/ 2 h 32"/>
                <a:gd name="T6" fmla="*/ 180 w 182"/>
                <a:gd name="T7" fmla="*/ 4 h 32"/>
                <a:gd name="T8" fmla="*/ 168 w 182"/>
                <a:gd name="T9" fmla="*/ 10 h 32"/>
                <a:gd name="T10" fmla="*/ 164 w 182"/>
                <a:gd name="T11" fmla="*/ 10 h 32"/>
                <a:gd name="T12" fmla="*/ 166 w 182"/>
                <a:gd name="T13" fmla="*/ 6 h 32"/>
                <a:gd name="T14" fmla="*/ 134 w 182"/>
                <a:gd name="T15" fmla="*/ 18 h 32"/>
                <a:gd name="T16" fmla="*/ 140 w 182"/>
                <a:gd name="T17" fmla="*/ 16 h 32"/>
                <a:gd name="T18" fmla="*/ 148 w 182"/>
                <a:gd name="T19" fmla="*/ 12 h 32"/>
                <a:gd name="T20" fmla="*/ 150 w 182"/>
                <a:gd name="T21" fmla="*/ 14 h 32"/>
                <a:gd name="T22" fmla="*/ 150 w 182"/>
                <a:gd name="T23" fmla="*/ 18 h 32"/>
                <a:gd name="T24" fmla="*/ 142 w 182"/>
                <a:gd name="T25" fmla="*/ 20 h 32"/>
                <a:gd name="T26" fmla="*/ 136 w 182"/>
                <a:gd name="T27" fmla="*/ 20 h 32"/>
                <a:gd name="T28" fmla="*/ 132 w 182"/>
                <a:gd name="T29" fmla="*/ 20 h 32"/>
                <a:gd name="T30" fmla="*/ 134 w 182"/>
                <a:gd name="T31" fmla="*/ 18 h 32"/>
                <a:gd name="T32" fmla="*/ 102 w 182"/>
                <a:gd name="T33" fmla="*/ 24 h 32"/>
                <a:gd name="T34" fmla="*/ 114 w 182"/>
                <a:gd name="T35" fmla="*/ 22 h 32"/>
                <a:gd name="T36" fmla="*/ 116 w 182"/>
                <a:gd name="T37" fmla="*/ 20 h 32"/>
                <a:gd name="T38" fmla="*/ 118 w 182"/>
                <a:gd name="T39" fmla="*/ 24 h 32"/>
                <a:gd name="T40" fmla="*/ 116 w 182"/>
                <a:gd name="T41" fmla="*/ 26 h 32"/>
                <a:gd name="T42" fmla="*/ 114 w 182"/>
                <a:gd name="T43" fmla="*/ 28 h 32"/>
                <a:gd name="T44" fmla="*/ 102 w 182"/>
                <a:gd name="T45" fmla="*/ 30 h 32"/>
                <a:gd name="T46" fmla="*/ 100 w 182"/>
                <a:gd name="T47" fmla="*/ 28 h 32"/>
                <a:gd name="T48" fmla="*/ 102 w 182"/>
                <a:gd name="T49" fmla="*/ 24 h 32"/>
                <a:gd name="T50" fmla="*/ 70 w 182"/>
                <a:gd name="T51" fmla="*/ 28 h 32"/>
                <a:gd name="T52" fmla="*/ 72 w 182"/>
                <a:gd name="T53" fmla="*/ 28 h 32"/>
                <a:gd name="T54" fmla="*/ 82 w 182"/>
                <a:gd name="T55" fmla="*/ 26 h 32"/>
                <a:gd name="T56" fmla="*/ 86 w 182"/>
                <a:gd name="T57" fmla="*/ 30 h 32"/>
                <a:gd name="T58" fmla="*/ 84 w 182"/>
                <a:gd name="T59" fmla="*/ 30 h 32"/>
                <a:gd name="T60" fmla="*/ 72 w 182"/>
                <a:gd name="T61" fmla="*/ 32 h 32"/>
                <a:gd name="T62" fmla="*/ 70 w 182"/>
                <a:gd name="T63" fmla="*/ 32 h 32"/>
                <a:gd name="T64" fmla="*/ 66 w 182"/>
                <a:gd name="T65" fmla="*/ 30 h 32"/>
                <a:gd name="T66" fmla="*/ 70 w 182"/>
                <a:gd name="T67" fmla="*/ 28 h 32"/>
                <a:gd name="T68" fmla="*/ 34 w 182"/>
                <a:gd name="T69" fmla="*/ 26 h 32"/>
                <a:gd name="T70" fmla="*/ 44 w 182"/>
                <a:gd name="T71" fmla="*/ 28 h 32"/>
                <a:gd name="T72" fmla="*/ 50 w 182"/>
                <a:gd name="T73" fmla="*/ 28 h 32"/>
                <a:gd name="T74" fmla="*/ 52 w 182"/>
                <a:gd name="T75" fmla="*/ 30 h 32"/>
                <a:gd name="T76" fmla="*/ 50 w 182"/>
                <a:gd name="T77" fmla="*/ 32 h 32"/>
                <a:gd name="T78" fmla="*/ 44 w 182"/>
                <a:gd name="T79" fmla="*/ 32 h 32"/>
                <a:gd name="T80" fmla="*/ 34 w 182"/>
                <a:gd name="T81" fmla="*/ 30 h 32"/>
                <a:gd name="T82" fmla="*/ 34 w 182"/>
                <a:gd name="T83" fmla="*/ 30 h 32"/>
                <a:gd name="T84" fmla="*/ 34 w 182"/>
                <a:gd name="T85" fmla="*/ 26 h 32"/>
                <a:gd name="T86" fmla="*/ 2 w 182"/>
                <a:gd name="T87" fmla="*/ 22 h 32"/>
                <a:gd name="T88" fmla="*/ 4 w 182"/>
                <a:gd name="T89" fmla="*/ 22 h 32"/>
                <a:gd name="T90" fmla="*/ 18 w 182"/>
                <a:gd name="T91" fmla="*/ 24 h 32"/>
                <a:gd name="T92" fmla="*/ 18 w 182"/>
                <a:gd name="T93" fmla="*/ 28 h 32"/>
                <a:gd name="T94" fmla="*/ 16 w 182"/>
                <a:gd name="T95" fmla="*/ 30 h 32"/>
                <a:gd name="T96" fmla="*/ 4 w 182"/>
                <a:gd name="T97" fmla="*/ 28 h 32"/>
                <a:gd name="T98" fmla="*/ 2 w 182"/>
                <a:gd name="T99" fmla="*/ 26 h 32"/>
                <a:gd name="T100" fmla="*/ 0 w 182"/>
                <a:gd name="T101" fmla="*/ 24 h 32"/>
                <a:gd name="T102" fmla="*/ 2 w 182"/>
                <a:gd name="T103" fmla="*/ 22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2" h="32">
                  <a:moveTo>
                    <a:pt x="166" y="6"/>
                  </a:moveTo>
                  <a:lnTo>
                    <a:pt x="178" y="0"/>
                  </a:lnTo>
                  <a:lnTo>
                    <a:pt x="182" y="2"/>
                  </a:lnTo>
                  <a:lnTo>
                    <a:pt x="180" y="4"/>
                  </a:lnTo>
                  <a:lnTo>
                    <a:pt x="168" y="10"/>
                  </a:lnTo>
                  <a:lnTo>
                    <a:pt x="164" y="10"/>
                  </a:lnTo>
                  <a:lnTo>
                    <a:pt x="166" y="6"/>
                  </a:lnTo>
                  <a:close/>
                  <a:moveTo>
                    <a:pt x="134" y="18"/>
                  </a:moveTo>
                  <a:lnTo>
                    <a:pt x="140" y="16"/>
                  </a:lnTo>
                  <a:lnTo>
                    <a:pt x="148" y="12"/>
                  </a:lnTo>
                  <a:lnTo>
                    <a:pt x="150" y="14"/>
                  </a:lnTo>
                  <a:lnTo>
                    <a:pt x="150" y="18"/>
                  </a:lnTo>
                  <a:lnTo>
                    <a:pt x="142" y="20"/>
                  </a:lnTo>
                  <a:lnTo>
                    <a:pt x="136" y="20"/>
                  </a:lnTo>
                  <a:lnTo>
                    <a:pt x="132" y="20"/>
                  </a:lnTo>
                  <a:lnTo>
                    <a:pt x="134" y="18"/>
                  </a:lnTo>
                  <a:close/>
                  <a:moveTo>
                    <a:pt x="102" y="24"/>
                  </a:moveTo>
                  <a:lnTo>
                    <a:pt x="114" y="22"/>
                  </a:lnTo>
                  <a:lnTo>
                    <a:pt x="116" y="20"/>
                  </a:lnTo>
                  <a:lnTo>
                    <a:pt x="118" y="24"/>
                  </a:lnTo>
                  <a:lnTo>
                    <a:pt x="116" y="26"/>
                  </a:lnTo>
                  <a:lnTo>
                    <a:pt x="114" y="28"/>
                  </a:lnTo>
                  <a:lnTo>
                    <a:pt x="102" y="30"/>
                  </a:lnTo>
                  <a:lnTo>
                    <a:pt x="100" y="28"/>
                  </a:lnTo>
                  <a:lnTo>
                    <a:pt x="102" y="24"/>
                  </a:lnTo>
                  <a:close/>
                  <a:moveTo>
                    <a:pt x="70" y="28"/>
                  </a:moveTo>
                  <a:lnTo>
                    <a:pt x="72" y="28"/>
                  </a:lnTo>
                  <a:lnTo>
                    <a:pt x="82" y="26"/>
                  </a:lnTo>
                  <a:lnTo>
                    <a:pt x="86" y="30"/>
                  </a:lnTo>
                  <a:lnTo>
                    <a:pt x="84" y="30"/>
                  </a:lnTo>
                  <a:lnTo>
                    <a:pt x="72" y="32"/>
                  </a:lnTo>
                  <a:lnTo>
                    <a:pt x="70" y="32"/>
                  </a:lnTo>
                  <a:lnTo>
                    <a:pt x="66" y="30"/>
                  </a:lnTo>
                  <a:lnTo>
                    <a:pt x="70" y="28"/>
                  </a:lnTo>
                  <a:close/>
                  <a:moveTo>
                    <a:pt x="34" y="26"/>
                  </a:moveTo>
                  <a:lnTo>
                    <a:pt x="44" y="28"/>
                  </a:lnTo>
                  <a:lnTo>
                    <a:pt x="50" y="28"/>
                  </a:lnTo>
                  <a:lnTo>
                    <a:pt x="52" y="30"/>
                  </a:lnTo>
                  <a:lnTo>
                    <a:pt x="50" y="32"/>
                  </a:lnTo>
                  <a:lnTo>
                    <a:pt x="44" y="32"/>
                  </a:lnTo>
                  <a:lnTo>
                    <a:pt x="34" y="30"/>
                  </a:lnTo>
                  <a:lnTo>
                    <a:pt x="34" y="30"/>
                  </a:lnTo>
                  <a:lnTo>
                    <a:pt x="34" y="26"/>
                  </a:lnTo>
                  <a:close/>
                  <a:moveTo>
                    <a:pt x="2" y="22"/>
                  </a:moveTo>
                  <a:lnTo>
                    <a:pt x="4" y="22"/>
                  </a:lnTo>
                  <a:lnTo>
                    <a:pt x="18" y="24"/>
                  </a:lnTo>
                  <a:lnTo>
                    <a:pt x="18" y="28"/>
                  </a:lnTo>
                  <a:lnTo>
                    <a:pt x="16" y="30"/>
                  </a:lnTo>
                  <a:lnTo>
                    <a:pt x="4" y="28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Freeform 51"/>
            <p:cNvSpPr>
              <a:spLocks noEditPoints="1"/>
            </p:cNvSpPr>
            <p:nvPr/>
          </p:nvSpPr>
          <p:spPr bwMode="auto">
            <a:xfrm>
              <a:off x="4214813" y="3658468"/>
              <a:ext cx="190500" cy="222250"/>
            </a:xfrm>
            <a:custGeom>
              <a:avLst/>
              <a:gdLst>
                <a:gd name="T0" fmla="*/ 110 w 120"/>
                <a:gd name="T1" fmla="*/ 16 h 140"/>
                <a:gd name="T2" fmla="*/ 114 w 120"/>
                <a:gd name="T3" fmla="*/ 8 h 140"/>
                <a:gd name="T4" fmla="*/ 116 w 120"/>
                <a:gd name="T5" fmla="*/ 2 h 140"/>
                <a:gd name="T6" fmla="*/ 118 w 120"/>
                <a:gd name="T7" fmla="*/ 0 h 140"/>
                <a:gd name="T8" fmla="*/ 120 w 120"/>
                <a:gd name="T9" fmla="*/ 4 h 140"/>
                <a:gd name="T10" fmla="*/ 116 w 120"/>
                <a:gd name="T11" fmla="*/ 12 h 140"/>
                <a:gd name="T12" fmla="*/ 116 w 120"/>
                <a:gd name="T13" fmla="*/ 16 h 140"/>
                <a:gd name="T14" fmla="*/ 112 w 120"/>
                <a:gd name="T15" fmla="*/ 18 h 140"/>
                <a:gd name="T16" fmla="*/ 110 w 120"/>
                <a:gd name="T17" fmla="*/ 16 h 140"/>
                <a:gd name="T18" fmla="*/ 96 w 120"/>
                <a:gd name="T19" fmla="*/ 44 h 140"/>
                <a:gd name="T20" fmla="*/ 102 w 120"/>
                <a:gd name="T21" fmla="*/ 34 h 140"/>
                <a:gd name="T22" fmla="*/ 102 w 120"/>
                <a:gd name="T23" fmla="*/ 32 h 140"/>
                <a:gd name="T24" fmla="*/ 106 w 120"/>
                <a:gd name="T25" fmla="*/ 32 h 140"/>
                <a:gd name="T26" fmla="*/ 106 w 120"/>
                <a:gd name="T27" fmla="*/ 34 h 140"/>
                <a:gd name="T28" fmla="*/ 106 w 120"/>
                <a:gd name="T29" fmla="*/ 34 h 140"/>
                <a:gd name="T30" fmla="*/ 98 w 120"/>
                <a:gd name="T31" fmla="*/ 46 h 140"/>
                <a:gd name="T32" fmla="*/ 96 w 120"/>
                <a:gd name="T33" fmla="*/ 48 h 140"/>
                <a:gd name="T34" fmla="*/ 96 w 120"/>
                <a:gd name="T35" fmla="*/ 44 h 140"/>
                <a:gd name="T36" fmla="*/ 76 w 120"/>
                <a:gd name="T37" fmla="*/ 70 h 140"/>
                <a:gd name="T38" fmla="*/ 84 w 120"/>
                <a:gd name="T39" fmla="*/ 60 h 140"/>
                <a:gd name="T40" fmla="*/ 88 w 120"/>
                <a:gd name="T41" fmla="*/ 60 h 140"/>
                <a:gd name="T42" fmla="*/ 90 w 120"/>
                <a:gd name="T43" fmla="*/ 62 h 140"/>
                <a:gd name="T44" fmla="*/ 80 w 120"/>
                <a:gd name="T45" fmla="*/ 74 h 140"/>
                <a:gd name="T46" fmla="*/ 76 w 120"/>
                <a:gd name="T47" fmla="*/ 76 h 140"/>
                <a:gd name="T48" fmla="*/ 76 w 120"/>
                <a:gd name="T49" fmla="*/ 70 h 140"/>
                <a:gd name="T50" fmla="*/ 54 w 120"/>
                <a:gd name="T51" fmla="*/ 96 h 140"/>
                <a:gd name="T52" fmla="*/ 54 w 120"/>
                <a:gd name="T53" fmla="*/ 96 h 140"/>
                <a:gd name="T54" fmla="*/ 62 w 120"/>
                <a:gd name="T55" fmla="*/ 86 h 140"/>
                <a:gd name="T56" fmla="*/ 66 w 120"/>
                <a:gd name="T57" fmla="*/ 86 h 140"/>
                <a:gd name="T58" fmla="*/ 68 w 120"/>
                <a:gd name="T59" fmla="*/ 88 h 140"/>
                <a:gd name="T60" fmla="*/ 58 w 120"/>
                <a:gd name="T61" fmla="*/ 98 h 140"/>
                <a:gd name="T62" fmla="*/ 56 w 120"/>
                <a:gd name="T63" fmla="*/ 100 h 140"/>
                <a:gd name="T64" fmla="*/ 54 w 120"/>
                <a:gd name="T65" fmla="*/ 100 h 140"/>
                <a:gd name="T66" fmla="*/ 54 w 120"/>
                <a:gd name="T67" fmla="*/ 96 h 140"/>
                <a:gd name="T68" fmla="*/ 28 w 120"/>
                <a:gd name="T69" fmla="*/ 118 h 140"/>
                <a:gd name="T70" fmla="*/ 36 w 120"/>
                <a:gd name="T71" fmla="*/ 112 h 140"/>
                <a:gd name="T72" fmla="*/ 40 w 120"/>
                <a:gd name="T73" fmla="*/ 110 h 140"/>
                <a:gd name="T74" fmla="*/ 44 w 120"/>
                <a:gd name="T75" fmla="*/ 110 h 140"/>
                <a:gd name="T76" fmla="*/ 44 w 120"/>
                <a:gd name="T77" fmla="*/ 112 h 140"/>
                <a:gd name="T78" fmla="*/ 38 w 120"/>
                <a:gd name="T79" fmla="*/ 116 h 140"/>
                <a:gd name="T80" fmla="*/ 32 w 120"/>
                <a:gd name="T81" fmla="*/ 122 h 140"/>
                <a:gd name="T82" fmla="*/ 28 w 120"/>
                <a:gd name="T83" fmla="*/ 122 h 140"/>
                <a:gd name="T84" fmla="*/ 28 w 120"/>
                <a:gd name="T85" fmla="*/ 118 h 140"/>
                <a:gd name="T86" fmla="*/ 0 w 120"/>
                <a:gd name="T87" fmla="*/ 136 h 140"/>
                <a:gd name="T88" fmla="*/ 14 w 120"/>
                <a:gd name="T89" fmla="*/ 130 h 140"/>
                <a:gd name="T90" fmla="*/ 18 w 120"/>
                <a:gd name="T91" fmla="*/ 130 h 140"/>
                <a:gd name="T92" fmla="*/ 16 w 120"/>
                <a:gd name="T93" fmla="*/ 132 h 140"/>
                <a:gd name="T94" fmla="*/ 4 w 120"/>
                <a:gd name="T95" fmla="*/ 140 h 140"/>
                <a:gd name="T96" fmla="*/ 0 w 120"/>
                <a:gd name="T97" fmla="*/ 140 h 140"/>
                <a:gd name="T98" fmla="*/ 0 w 120"/>
                <a:gd name="T99" fmla="*/ 136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20" h="140">
                  <a:moveTo>
                    <a:pt x="110" y="16"/>
                  </a:moveTo>
                  <a:lnTo>
                    <a:pt x="114" y="8"/>
                  </a:lnTo>
                  <a:lnTo>
                    <a:pt x="116" y="2"/>
                  </a:lnTo>
                  <a:lnTo>
                    <a:pt x="118" y="0"/>
                  </a:lnTo>
                  <a:lnTo>
                    <a:pt x="120" y="4"/>
                  </a:lnTo>
                  <a:lnTo>
                    <a:pt x="116" y="12"/>
                  </a:lnTo>
                  <a:lnTo>
                    <a:pt x="116" y="16"/>
                  </a:lnTo>
                  <a:lnTo>
                    <a:pt x="112" y="18"/>
                  </a:lnTo>
                  <a:lnTo>
                    <a:pt x="110" y="16"/>
                  </a:lnTo>
                  <a:close/>
                  <a:moveTo>
                    <a:pt x="96" y="44"/>
                  </a:moveTo>
                  <a:lnTo>
                    <a:pt x="102" y="34"/>
                  </a:lnTo>
                  <a:lnTo>
                    <a:pt x="102" y="32"/>
                  </a:lnTo>
                  <a:lnTo>
                    <a:pt x="106" y="32"/>
                  </a:lnTo>
                  <a:lnTo>
                    <a:pt x="106" y="34"/>
                  </a:lnTo>
                  <a:lnTo>
                    <a:pt x="106" y="34"/>
                  </a:lnTo>
                  <a:lnTo>
                    <a:pt x="98" y="46"/>
                  </a:lnTo>
                  <a:lnTo>
                    <a:pt x="96" y="48"/>
                  </a:lnTo>
                  <a:lnTo>
                    <a:pt x="96" y="44"/>
                  </a:lnTo>
                  <a:close/>
                  <a:moveTo>
                    <a:pt x="76" y="70"/>
                  </a:moveTo>
                  <a:lnTo>
                    <a:pt x="84" y="60"/>
                  </a:lnTo>
                  <a:lnTo>
                    <a:pt x="88" y="60"/>
                  </a:lnTo>
                  <a:lnTo>
                    <a:pt x="90" y="62"/>
                  </a:lnTo>
                  <a:lnTo>
                    <a:pt x="80" y="74"/>
                  </a:lnTo>
                  <a:lnTo>
                    <a:pt x="76" y="76"/>
                  </a:lnTo>
                  <a:lnTo>
                    <a:pt x="76" y="70"/>
                  </a:lnTo>
                  <a:close/>
                  <a:moveTo>
                    <a:pt x="54" y="96"/>
                  </a:moveTo>
                  <a:lnTo>
                    <a:pt x="54" y="96"/>
                  </a:lnTo>
                  <a:lnTo>
                    <a:pt x="62" y="86"/>
                  </a:lnTo>
                  <a:lnTo>
                    <a:pt x="66" y="86"/>
                  </a:lnTo>
                  <a:lnTo>
                    <a:pt x="68" y="88"/>
                  </a:lnTo>
                  <a:lnTo>
                    <a:pt x="58" y="98"/>
                  </a:lnTo>
                  <a:lnTo>
                    <a:pt x="56" y="100"/>
                  </a:lnTo>
                  <a:lnTo>
                    <a:pt x="54" y="100"/>
                  </a:lnTo>
                  <a:lnTo>
                    <a:pt x="54" y="96"/>
                  </a:lnTo>
                  <a:close/>
                  <a:moveTo>
                    <a:pt x="28" y="118"/>
                  </a:moveTo>
                  <a:lnTo>
                    <a:pt x="36" y="112"/>
                  </a:lnTo>
                  <a:lnTo>
                    <a:pt x="40" y="110"/>
                  </a:lnTo>
                  <a:lnTo>
                    <a:pt x="44" y="110"/>
                  </a:lnTo>
                  <a:lnTo>
                    <a:pt x="44" y="112"/>
                  </a:lnTo>
                  <a:lnTo>
                    <a:pt x="38" y="116"/>
                  </a:lnTo>
                  <a:lnTo>
                    <a:pt x="32" y="122"/>
                  </a:lnTo>
                  <a:lnTo>
                    <a:pt x="28" y="122"/>
                  </a:lnTo>
                  <a:lnTo>
                    <a:pt x="28" y="118"/>
                  </a:lnTo>
                  <a:close/>
                  <a:moveTo>
                    <a:pt x="0" y="136"/>
                  </a:moveTo>
                  <a:lnTo>
                    <a:pt x="14" y="130"/>
                  </a:lnTo>
                  <a:lnTo>
                    <a:pt x="18" y="130"/>
                  </a:lnTo>
                  <a:lnTo>
                    <a:pt x="16" y="132"/>
                  </a:lnTo>
                  <a:lnTo>
                    <a:pt x="4" y="140"/>
                  </a:lnTo>
                  <a:lnTo>
                    <a:pt x="0" y="140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Freeform 52"/>
            <p:cNvSpPr>
              <a:spLocks noEditPoints="1"/>
            </p:cNvSpPr>
            <p:nvPr/>
          </p:nvSpPr>
          <p:spPr bwMode="auto">
            <a:xfrm>
              <a:off x="4398963" y="3344143"/>
              <a:ext cx="38100" cy="295275"/>
            </a:xfrm>
            <a:custGeom>
              <a:avLst/>
              <a:gdLst>
                <a:gd name="T0" fmla="*/ 4 w 24"/>
                <a:gd name="T1" fmla="*/ 18 h 186"/>
                <a:gd name="T2" fmla="*/ 0 w 24"/>
                <a:gd name="T3" fmla="*/ 4 h 186"/>
                <a:gd name="T4" fmla="*/ 0 w 24"/>
                <a:gd name="T5" fmla="*/ 0 h 186"/>
                <a:gd name="T6" fmla="*/ 4 w 24"/>
                <a:gd name="T7" fmla="*/ 2 h 186"/>
                <a:gd name="T8" fmla="*/ 8 w 24"/>
                <a:gd name="T9" fmla="*/ 16 h 186"/>
                <a:gd name="T10" fmla="*/ 8 w 24"/>
                <a:gd name="T11" fmla="*/ 18 h 186"/>
                <a:gd name="T12" fmla="*/ 4 w 24"/>
                <a:gd name="T13" fmla="*/ 18 h 186"/>
                <a:gd name="T14" fmla="*/ 14 w 24"/>
                <a:gd name="T15" fmla="*/ 50 h 186"/>
                <a:gd name="T16" fmla="*/ 12 w 24"/>
                <a:gd name="T17" fmla="*/ 48 h 186"/>
                <a:gd name="T18" fmla="*/ 10 w 24"/>
                <a:gd name="T19" fmla="*/ 36 h 186"/>
                <a:gd name="T20" fmla="*/ 12 w 24"/>
                <a:gd name="T21" fmla="*/ 34 h 186"/>
                <a:gd name="T22" fmla="*/ 14 w 24"/>
                <a:gd name="T23" fmla="*/ 36 h 186"/>
                <a:gd name="T24" fmla="*/ 18 w 24"/>
                <a:gd name="T25" fmla="*/ 46 h 186"/>
                <a:gd name="T26" fmla="*/ 18 w 24"/>
                <a:gd name="T27" fmla="*/ 50 h 186"/>
                <a:gd name="T28" fmla="*/ 16 w 24"/>
                <a:gd name="T29" fmla="*/ 52 h 186"/>
                <a:gd name="T30" fmla="*/ 14 w 24"/>
                <a:gd name="T31" fmla="*/ 50 h 186"/>
                <a:gd name="T32" fmla="*/ 18 w 24"/>
                <a:gd name="T33" fmla="*/ 82 h 186"/>
                <a:gd name="T34" fmla="*/ 18 w 24"/>
                <a:gd name="T35" fmla="*/ 74 h 186"/>
                <a:gd name="T36" fmla="*/ 16 w 24"/>
                <a:gd name="T37" fmla="*/ 70 h 186"/>
                <a:gd name="T38" fmla="*/ 18 w 24"/>
                <a:gd name="T39" fmla="*/ 66 h 186"/>
                <a:gd name="T40" fmla="*/ 20 w 24"/>
                <a:gd name="T41" fmla="*/ 68 h 186"/>
                <a:gd name="T42" fmla="*/ 22 w 24"/>
                <a:gd name="T43" fmla="*/ 74 h 186"/>
                <a:gd name="T44" fmla="*/ 22 w 24"/>
                <a:gd name="T45" fmla="*/ 82 h 186"/>
                <a:gd name="T46" fmla="*/ 20 w 24"/>
                <a:gd name="T47" fmla="*/ 86 h 186"/>
                <a:gd name="T48" fmla="*/ 18 w 24"/>
                <a:gd name="T49" fmla="*/ 82 h 186"/>
                <a:gd name="T50" fmla="*/ 18 w 24"/>
                <a:gd name="T51" fmla="*/ 116 h 186"/>
                <a:gd name="T52" fmla="*/ 18 w 24"/>
                <a:gd name="T53" fmla="*/ 116 h 186"/>
                <a:gd name="T54" fmla="*/ 18 w 24"/>
                <a:gd name="T55" fmla="*/ 102 h 186"/>
                <a:gd name="T56" fmla="*/ 20 w 24"/>
                <a:gd name="T57" fmla="*/ 98 h 186"/>
                <a:gd name="T58" fmla="*/ 24 w 24"/>
                <a:gd name="T59" fmla="*/ 102 h 186"/>
                <a:gd name="T60" fmla="*/ 22 w 24"/>
                <a:gd name="T61" fmla="*/ 116 h 186"/>
                <a:gd name="T62" fmla="*/ 20 w 24"/>
                <a:gd name="T63" fmla="*/ 118 h 186"/>
                <a:gd name="T64" fmla="*/ 18 w 24"/>
                <a:gd name="T65" fmla="*/ 116 h 186"/>
                <a:gd name="T66" fmla="*/ 14 w 24"/>
                <a:gd name="T67" fmla="*/ 150 h 186"/>
                <a:gd name="T68" fmla="*/ 16 w 24"/>
                <a:gd name="T69" fmla="*/ 142 h 186"/>
                <a:gd name="T70" fmla="*/ 16 w 24"/>
                <a:gd name="T71" fmla="*/ 134 h 186"/>
                <a:gd name="T72" fmla="*/ 18 w 24"/>
                <a:gd name="T73" fmla="*/ 134 h 186"/>
                <a:gd name="T74" fmla="*/ 20 w 24"/>
                <a:gd name="T75" fmla="*/ 136 h 186"/>
                <a:gd name="T76" fmla="*/ 20 w 24"/>
                <a:gd name="T77" fmla="*/ 144 h 186"/>
                <a:gd name="T78" fmla="*/ 18 w 24"/>
                <a:gd name="T79" fmla="*/ 150 h 186"/>
                <a:gd name="T80" fmla="*/ 16 w 24"/>
                <a:gd name="T81" fmla="*/ 152 h 186"/>
                <a:gd name="T82" fmla="*/ 14 w 24"/>
                <a:gd name="T83" fmla="*/ 150 h 186"/>
                <a:gd name="T84" fmla="*/ 6 w 24"/>
                <a:gd name="T85" fmla="*/ 182 h 186"/>
                <a:gd name="T86" fmla="*/ 8 w 24"/>
                <a:gd name="T87" fmla="*/ 170 h 186"/>
                <a:gd name="T88" fmla="*/ 10 w 24"/>
                <a:gd name="T89" fmla="*/ 168 h 186"/>
                <a:gd name="T90" fmla="*/ 12 w 24"/>
                <a:gd name="T91" fmla="*/ 166 h 186"/>
                <a:gd name="T92" fmla="*/ 16 w 24"/>
                <a:gd name="T93" fmla="*/ 170 h 186"/>
                <a:gd name="T94" fmla="*/ 14 w 24"/>
                <a:gd name="T95" fmla="*/ 170 h 186"/>
                <a:gd name="T96" fmla="*/ 10 w 24"/>
                <a:gd name="T97" fmla="*/ 184 h 186"/>
                <a:gd name="T98" fmla="*/ 8 w 24"/>
                <a:gd name="T99" fmla="*/ 186 h 186"/>
                <a:gd name="T100" fmla="*/ 6 w 24"/>
                <a:gd name="T101" fmla="*/ 182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" h="186">
                  <a:moveTo>
                    <a:pt x="4" y="18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4" y="18"/>
                  </a:lnTo>
                  <a:close/>
                  <a:moveTo>
                    <a:pt x="14" y="50"/>
                  </a:moveTo>
                  <a:lnTo>
                    <a:pt x="12" y="48"/>
                  </a:lnTo>
                  <a:lnTo>
                    <a:pt x="10" y="36"/>
                  </a:lnTo>
                  <a:lnTo>
                    <a:pt x="12" y="34"/>
                  </a:lnTo>
                  <a:lnTo>
                    <a:pt x="14" y="36"/>
                  </a:lnTo>
                  <a:lnTo>
                    <a:pt x="18" y="46"/>
                  </a:lnTo>
                  <a:lnTo>
                    <a:pt x="18" y="50"/>
                  </a:lnTo>
                  <a:lnTo>
                    <a:pt x="16" y="52"/>
                  </a:lnTo>
                  <a:lnTo>
                    <a:pt x="14" y="50"/>
                  </a:lnTo>
                  <a:close/>
                  <a:moveTo>
                    <a:pt x="18" y="82"/>
                  </a:moveTo>
                  <a:lnTo>
                    <a:pt x="18" y="74"/>
                  </a:lnTo>
                  <a:lnTo>
                    <a:pt x="16" y="70"/>
                  </a:lnTo>
                  <a:lnTo>
                    <a:pt x="18" y="66"/>
                  </a:lnTo>
                  <a:lnTo>
                    <a:pt x="20" y="68"/>
                  </a:lnTo>
                  <a:lnTo>
                    <a:pt x="22" y="74"/>
                  </a:lnTo>
                  <a:lnTo>
                    <a:pt x="22" y="82"/>
                  </a:lnTo>
                  <a:lnTo>
                    <a:pt x="20" y="86"/>
                  </a:lnTo>
                  <a:lnTo>
                    <a:pt x="18" y="82"/>
                  </a:lnTo>
                  <a:close/>
                  <a:moveTo>
                    <a:pt x="18" y="116"/>
                  </a:moveTo>
                  <a:lnTo>
                    <a:pt x="18" y="116"/>
                  </a:lnTo>
                  <a:lnTo>
                    <a:pt x="18" y="102"/>
                  </a:lnTo>
                  <a:lnTo>
                    <a:pt x="20" y="98"/>
                  </a:lnTo>
                  <a:lnTo>
                    <a:pt x="24" y="102"/>
                  </a:lnTo>
                  <a:lnTo>
                    <a:pt x="22" y="116"/>
                  </a:lnTo>
                  <a:lnTo>
                    <a:pt x="20" y="118"/>
                  </a:lnTo>
                  <a:lnTo>
                    <a:pt x="18" y="116"/>
                  </a:lnTo>
                  <a:close/>
                  <a:moveTo>
                    <a:pt x="14" y="150"/>
                  </a:moveTo>
                  <a:lnTo>
                    <a:pt x="16" y="142"/>
                  </a:lnTo>
                  <a:lnTo>
                    <a:pt x="16" y="134"/>
                  </a:lnTo>
                  <a:lnTo>
                    <a:pt x="18" y="134"/>
                  </a:lnTo>
                  <a:lnTo>
                    <a:pt x="20" y="136"/>
                  </a:lnTo>
                  <a:lnTo>
                    <a:pt x="20" y="144"/>
                  </a:lnTo>
                  <a:lnTo>
                    <a:pt x="18" y="150"/>
                  </a:lnTo>
                  <a:lnTo>
                    <a:pt x="16" y="152"/>
                  </a:lnTo>
                  <a:lnTo>
                    <a:pt x="14" y="150"/>
                  </a:lnTo>
                  <a:close/>
                  <a:moveTo>
                    <a:pt x="6" y="182"/>
                  </a:moveTo>
                  <a:lnTo>
                    <a:pt x="8" y="170"/>
                  </a:lnTo>
                  <a:lnTo>
                    <a:pt x="10" y="168"/>
                  </a:lnTo>
                  <a:lnTo>
                    <a:pt x="12" y="166"/>
                  </a:lnTo>
                  <a:lnTo>
                    <a:pt x="16" y="170"/>
                  </a:lnTo>
                  <a:lnTo>
                    <a:pt x="14" y="170"/>
                  </a:lnTo>
                  <a:lnTo>
                    <a:pt x="10" y="184"/>
                  </a:lnTo>
                  <a:lnTo>
                    <a:pt x="8" y="186"/>
                  </a:lnTo>
                  <a:lnTo>
                    <a:pt x="6" y="18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Freeform 53"/>
            <p:cNvSpPr>
              <a:spLocks noEditPoints="1"/>
            </p:cNvSpPr>
            <p:nvPr/>
          </p:nvSpPr>
          <p:spPr bwMode="auto">
            <a:xfrm>
              <a:off x="4033838" y="3074268"/>
              <a:ext cx="358775" cy="250825"/>
            </a:xfrm>
            <a:custGeom>
              <a:avLst/>
              <a:gdLst>
                <a:gd name="T0" fmla="*/ 6 w 226"/>
                <a:gd name="T1" fmla="*/ 4 h 158"/>
                <a:gd name="T2" fmla="*/ 0 w 226"/>
                <a:gd name="T3" fmla="*/ 2 h 158"/>
                <a:gd name="T4" fmla="*/ 8 w 226"/>
                <a:gd name="T5" fmla="*/ 0 h 158"/>
                <a:gd name="T6" fmla="*/ 18 w 226"/>
                <a:gd name="T7" fmla="*/ 4 h 158"/>
                <a:gd name="T8" fmla="*/ 50 w 226"/>
                <a:gd name="T9" fmla="*/ 12 h 158"/>
                <a:gd name="T10" fmla="*/ 34 w 226"/>
                <a:gd name="T11" fmla="*/ 10 h 158"/>
                <a:gd name="T12" fmla="*/ 36 w 226"/>
                <a:gd name="T13" fmla="*/ 4 h 158"/>
                <a:gd name="T14" fmla="*/ 50 w 226"/>
                <a:gd name="T15" fmla="*/ 8 h 158"/>
                <a:gd name="T16" fmla="*/ 50 w 226"/>
                <a:gd name="T17" fmla="*/ 12 h 158"/>
                <a:gd name="T18" fmla="*/ 68 w 226"/>
                <a:gd name="T19" fmla="*/ 18 h 158"/>
                <a:gd name="T20" fmla="*/ 70 w 226"/>
                <a:gd name="T21" fmla="*/ 14 h 158"/>
                <a:gd name="T22" fmla="*/ 84 w 226"/>
                <a:gd name="T23" fmla="*/ 22 h 158"/>
                <a:gd name="T24" fmla="*/ 110 w 226"/>
                <a:gd name="T25" fmla="*/ 38 h 158"/>
                <a:gd name="T26" fmla="*/ 96 w 226"/>
                <a:gd name="T27" fmla="*/ 30 h 158"/>
                <a:gd name="T28" fmla="*/ 100 w 226"/>
                <a:gd name="T29" fmla="*/ 28 h 158"/>
                <a:gd name="T30" fmla="*/ 114 w 226"/>
                <a:gd name="T31" fmla="*/ 34 h 158"/>
                <a:gd name="T32" fmla="*/ 110 w 226"/>
                <a:gd name="T33" fmla="*/ 38 h 158"/>
                <a:gd name="T34" fmla="*/ 130 w 226"/>
                <a:gd name="T35" fmla="*/ 48 h 158"/>
                <a:gd name="T36" fmla="*/ 126 w 226"/>
                <a:gd name="T37" fmla="*/ 44 h 158"/>
                <a:gd name="T38" fmla="*/ 132 w 226"/>
                <a:gd name="T39" fmla="*/ 46 h 158"/>
                <a:gd name="T40" fmla="*/ 142 w 226"/>
                <a:gd name="T41" fmla="*/ 56 h 158"/>
                <a:gd name="T42" fmla="*/ 164 w 226"/>
                <a:gd name="T43" fmla="*/ 76 h 158"/>
                <a:gd name="T44" fmla="*/ 152 w 226"/>
                <a:gd name="T45" fmla="*/ 64 h 158"/>
                <a:gd name="T46" fmla="*/ 168 w 226"/>
                <a:gd name="T47" fmla="*/ 72 h 158"/>
                <a:gd name="T48" fmla="*/ 164 w 226"/>
                <a:gd name="T49" fmla="*/ 76 h 158"/>
                <a:gd name="T50" fmla="*/ 176 w 226"/>
                <a:gd name="T51" fmla="*/ 90 h 158"/>
                <a:gd name="T52" fmla="*/ 180 w 226"/>
                <a:gd name="T53" fmla="*/ 88 h 158"/>
                <a:gd name="T54" fmla="*/ 190 w 226"/>
                <a:gd name="T55" fmla="*/ 100 h 158"/>
                <a:gd name="T56" fmla="*/ 206 w 226"/>
                <a:gd name="T57" fmla="*/ 128 h 158"/>
                <a:gd name="T58" fmla="*/ 198 w 226"/>
                <a:gd name="T59" fmla="*/ 118 h 158"/>
                <a:gd name="T60" fmla="*/ 202 w 226"/>
                <a:gd name="T61" fmla="*/ 114 h 158"/>
                <a:gd name="T62" fmla="*/ 210 w 226"/>
                <a:gd name="T63" fmla="*/ 126 h 158"/>
                <a:gd name="T64" fmla="*/ 206 w 226"/>
                <a:gd name="T65" fmla="*/ 128 h 158"/>
                <a:gd name="T66" fmla="*/ 216 w 226"/>
                <a:gd name="T67" fmla="*/ 144 h 158"/>
                <a:gd name="T68" fmla="*/ 220 w 226"/>
                <a:gd name="T69" fmla="*/ 142 h 158"/>
                <a:gd name="T70" fmla="*/ 226 w 226"/>
                <a:gd name="T7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6" h="158">
                  <a:moveTo>
                    <a:pt x="16" y="6"/>
                  </a:moveTo>
                  <a:lnTo>
                    <a:pt x="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lnTo>
                    <a:pt x="8" y="0"/>
                  </a:lnTo>
                  <a:lnTo>
                    <a:pt x="16" y="2"/>
                  </a:lnTo>
                  <a:lnTo>
                    <a:pt x="18" y="4"/>
                  </a:lnTo>
                  <a:lnTo>
                    <a:pt x="16" y="6"/>
                  </a:lnTo>
                  <a:close/>
                  <a:moveTo>
                    <a:pt x="50" y="12"/>
                  </a:moveTo>
                  <a:lnTo>
                    <a:pt x="46" y="10"/>
                  </a:lnTo>
                  <a:lnTo>
                    <a:pt x="34" y="10"/>
                  </a:lnTo>
                  <a:lnTo>
                    <a:pt x="34" y="6"/>
                  </a:lnTo>
                  <a:lnTo>
                    <a:pt x="36" y="4"/>
                  </a:lnTo>
                  <a:lnTo>
                    <a:pt x="48" y="8"/>
                  </a:lnTo>
                  <a:lnTo>
                    <a:pt x="50" y="8"/>
                  </a:lnTo>
                  <a:lnTo>
                    <a:pt x="52" y="10"/>
                  </a:lnTo>
                  <a:lnTo>
                    <a:pt x="50" y="12"/>
                  </a:lnTo>
                  <a:close/>
                  <a:moveTo>
                    <a:pt x="80" y="22"/>
                  </a:moveTo>
                  <a:lnTo>
                    <a:pt x="68" y="18"/>
                  </a:lnTo>
                  <a:lnTo>
                    <a:pt x="66" y="16"/>
                  </a:lnTo>
                  <a:lnTo>
                    <a:pt x="70" y="14"/>
                  </a:lnTo>
                  <a:lnTo>
                    <a:pt x="82" y="20"/>
                  </a:lnTo>
                  <a:lnTo>
                    <a:pt x="84" y="22"/>
                  </a:lnTo>
                  <a:lnTo>
                    <a:pt x="80" y="22"/>
                  </a:lnTo>
                  <a:close/>
                  <a:moveTo>
                    <a:pt x="110" y="38"/>
                  </a:moveTo>
                  <a:lnTo>
                    <a:pt x="106" y="36"/>
                  </a:lnTo>
                  <a:lnTo>
                    <a:pt x="96" y="30"/>
                  </a:lnTo>
                  <a:lnTo>
                    <a:pt x="96" y="28"/>
                  </a:lnTo>
                  <a:lnTo>
                    <a:pt x="100" y="28"/>
                  </a:lnTo>
                  <a:lnTo>
                    <a:pt x="110" y="32"/>
                  </a:lnTo>
                  <a:lnTo>
                    <a:pt x="114" y="34"/>
                  </a:lnTo>
                  <a:lnTo>
                    <a:pt x="114" y="38"/>
                  </a:lnTo>
                  <a:lnTo>
                    <a:pt x="110" y="38"/>
                  </a:lnTo>
                  <a:close/>
                  <a:moveTo>
                    <a:pt x="138" y="56"/>
                  </a:moveTo>
                  <a:lnTo>
                    <a:pt x="130" y="48"/>
                  </a:lnTo>
                  <a:lnTo>
                    <a:pt x="126" y="46"/>
                  </a:lnTo>
                  <a:lnTo>
                    <a:pt x="126" y="44"/>
                  </a:lnTo>
                  <a:lnTo>
                    <a:pt x="130" y="44"/>
                  </a:lnTo>
                  <a:lnTo>
                    <a:pt x="132" y="46"/>
                  </a:lnTo>
                  <a:lnTo>
                    <a:pt x="142" y="52"/>
                  </a:lnTo>
                  <a:lnTo>
                    <a:pt x="142" y="56"/>
                  </a:lnTo>
                  <a:lnTo>
                    <a:pt x="138" y="56"/>
                  </a:lnTo>
                  <a:close/>
                  <a:moveTo>
                    <a:pt x="164" y="76"/>
                  </a:moveTo>
                  <a:lnTo>
                    <a:pt x="152" y="68"/>
                  </a:lnTo>
                  <a:lnTo>
                    <a:pt x="152" y="64"/>
                  </a:lnTo>
                  <a:lnTo>
                    <a:pt x="156" y="64"/>
                  </a:lnTo>
                  <a:lnTo>
                    <a:pt x="168" y="72"/>
                  </a:lnTo>
                  <a:lnTo>
                    <a:pt x="168" y="76"/>
                  </a:lnTo>
                  <a:lnTo>
                    <a:pt x="164" y="76"/>
                  </a:lnTo>
                  <a:close/>
                  <a:moveTo>
                    <a:pt x="186" y="100"/>
                  </a:moveTo>
                  <a:lnTo>
                    <a:pt x="176" y="90"/>
                  </a:lnTo>
                  <a:lnTo>
                    <a:pt x="176" y="88"/>
                  </a:lnTo>
                  <a:lnTo>
                    <a:pt x="180" y="88"/>
                  </a:lnTo>
                  <a:lnTo>
                    <a:pt x="190" y="98"/>
                  </a:lnTo>
                  <a:lnTo>
                    <a:pt x="190" y="100"/>
                  </a:lnTo>
                  <a:lnTo>
                    <a:pt x="186" y="100"/>
                  </a:lnTo>
                  <a:close/>
                  <a:moveTo>
                    <a:pt x="206" y="128"/>
                  </a:moveTo>
                  <a:lnTo>
                    <a:pt x="202" y="122"/>
                  </a:lnTo>
                  <a:lnTo>
                    <a:pt x="198" y="118"/>
                  </a:lnTo>
                  <a:lnTo>
                    <a:pt x="198" y="112"/>
                  </a:lnTo>
                  <a:lnTo>
                    <a:pt x="202" y="114"/>
                  </a:lnTo>
                  <a:lnTo>
                    <a:pt x="206" y="118"/>
                  </a:lnTo>
                  <a:lnTo>
                    <a:pt x="210" y="126"/>
                  </a:lnTo>
                  <a:lnTo>
                    <a:pt x="210" y="128"/>
                  </a:lnTo>
                  <a:lnTo>
                    <a:pt x="206" y="128"/>
                  </a:lnTo>
                  <a:close/>
                  <a:moveTo>
                    <a:pt x="222" y="158"/>
                  </a:moveTo>
                  <a:lnTo>
                    <a:pt x="216" y="144"/>
                  </a:lnTo>
                  <a:lnTo>
                    <a:pt x="216" y="142"/>
                  </a:lnTo>
                  <a:lnTo>
                    <a:pt x="220" y="142"/>
                  </a:lnTo>
                  <a:lnTo>
                    <a:pt x="226" y="154"/>
                  </a:lnTo>
                  <a:lnTo>
                    <a:pt x="226" y="158"/>
                  </a:lnTo>
                  <a:lnTo>
                    <a:pt x="222" y="15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Rectangle 54"/>
            <p:cNvSpPr>
              <a:spLocks noChangeArrowheads="1"/>
            </p:cNvSpPr>
            <p:nvPr/>
          </p:nvSpPr>
          <p:spPr bwMode="auto">
            <a:xfrm>
              <a:off x="2468563" y="4064868"/>
              <a:ext cx="13017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Rectangle 55"/>
            <p:cNvSpPr>
              <a:spLocks noChangeArrowheads="1"/>
            </p:cNvSpPr>
            <p:nvPr/>
          </p:nvSpPr>
          <p:spPr bwMode="auto">
            <a:xfrm>
              <a:off x="2468563" y="4064868"/>
              <a:ext cx="13017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Freeform 56"/>
            <p:cNvSpPr>
              <a:spLocks noEditPoints="1"/>
            </p:cNvSpPr>
            <p:nvPr/>
          </p:nvSpPr>
          <p:spPr bwMode="auto">
            <a:xfrm>
              <a:off x="3087688" y="3502893"/>
              <a:ext cx="485775" cy="561975"/>
            </a:xfrm>
            <a:custGeom>
              <a:avLst/>
              <a:gdLst>
                <a:gd name="T0" fmla="*/ 40 w 306"/>
                <a:gd name="T1" fmla="*/ 314 h 354"/>
                <a:gd name="T2" fmla="*/ 20 w 306"/>
                <a:gd name="T3" fmla="*/ 354 h 354"/>
                <a:gd name="T4" fmla="*/ 0 w 306"/>
                <a:gd name="T5" fmla="*/ 314 h 354"/>
                <a:gd name="T6" fmla="*/ 40 w 306"/>
                <a:gd name="T7" fmla="*/ 314 h 354"/>
                <a:gd name="T8" fmla="*/ 302 w 306"/>
                <a:gd name="T9" fmla="*/ 6 h 354"/>
                <a:gd name="T10" fmla="*/ 20 w 306"/>
                <a:gd name="T11" fmla="*/ 6 h 354"/>
                <a:gd name="T12" fmla="*/ 22 w 306"/>
                <a:gd name="T13" fmla="*/ 2 h 354"/>
                <a:gd name="T14" fmla="*/ 22 w 306"/>
                <a:gd name="T15" fmla="*/ 322 h 354"/>
                <a:gd name="T16" fmla="*/ 20 w 306"/>
                <a:gd name="T17" fmla="*/ 324 h 354"/>
                <a:gd name="T18" fmla="*/ 18 w 306"/>
                <a:gd name="T19" fmla="*/ 322 h 354"/>
                <a:gd name="T20" fmla="*/ 18 w 306"/>
                <a:gd name="T21" fmla="*/ 2 h 354"/>
                <a:gd name="T22" fmla="*/ 20 w 306"/>
                <a:gd name="T23" fmla="*/ 0 h 354"/>
                <a:gd name="T24" fmla="*/ 302 w 306"/>
                <a:gd name="T25" fmla="*/ 0 h 354"/>
                <a:gd name="T26" fmla="*/ 306 w 306"/>
                <a:gd name="T27" fmla="*/ 2 h 354"/>
                <a:gd name="T28" fmla="*/ 302 w 306"/>
                <a:gd name="T29" fmla="*/ 6 h 3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6" h="354">
                  <a:moveTo>
                    <a:pt x="40" y="314"/>
                  </a:moveTo>
                  <a:lnTo>
                    <a:pt x="20" y="354"/>
                  </a:lnTo>
                  <a:lnTo>
                    <a:pt x="0" y="314"/>
                  </a:lnTo>
                  <a:lnTo>
                    <a:pt x="40" y="314"/>
                  </a:lnTo>
                  <a:close/>
                  <a:moveTo>
                    <a:pt x="302" y="6"/>
                  </a:moveTo>
                  <a:lnTo>
                    <a:pt x="20" y="6"/>
                  </a:lnTo>
                  <a:lnTo>
                    <a:pt x="22" y="2"/>
                  </a:lnTo>
                  <a:lnTo>
                    <a:pt x="22" y="322"/>
                  </a:lnTo>
                  <a:lnTo>
                    <a:pt x="20" y="324"/>
                  </a:lnTo>
                  <a:lnTo>
                    <a:pt x="18" y="32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302" y="0"/>
                  </a:lnTo>
                  <a:lnTo>
                    <a:pt x="306" y="2"/>
                  </a:lnTo>
                  <a:lnTo>
                    <a:pt x="302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Rectangle 57"/>
            <p:cNvSpPr>
              <a:spLocks noChangeArrowheads="1"/>
            </p:cNvSpPr>
            <p:nvPr/>
          </p:nvSpPr>
          <p:spPr bwMode="auto">
            <a:xfrm>
              <a:off x="5932488" y="4064868"/>
              <a:ext cx="9239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Rectangle 58"/>
            <p:cNvSpPr>
              <a:spLocks noChangeArrowheads="1"/>
            </p:cNvSpPr>
            <p:nvPr/>
          </p:nvSpPr>
          <p:spPr bwMode="auto">
            <a:xfrm>
              <a:off x="5932488" y="4064868"/>
              <a:ext cx="9239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Freeform 59"/>
            <p:cNvSpPr>
              <a:spLocks noEditPoints="1"/>
            </p:cNvSpPr>
            <p:nvPr/>
          </p:nvSpPr>
          <p:spPr bwMode="auto">
            <a:xfrm>
              <a:off x="5745163" y="2890118"/>
              <a:ext cx="682625" cy="1174750"/>
            </a:xfrm>
            <a:custGeom>
              <a:avLst/>
              <a:gdLst>
                <a:gd name="T0" fmla="*/ 430 w 430"/>
                <a:gd name="T1" fmla="*/ 700 h 740"/>
                <a:gd name="T2" fmla="*/ 410 w 430"/>
                <a:gd name="T3" fmla="*/ 740 h 740"/>
                <a:gd name="T4" fmla="*/ 390 w 430"/>
                <a:gd name="T5" fmla="*/ 700 h 740"/>
                <a:gd name="T6" fmla="*/ 430 w 430"/>
                <a:gd name="T7" fmla="*/ 700 h 740"/>
                <a:gd name="T8" fmla="*/ 2 w 430"/>
                <a:gd name="T9" fmla="*/ 0 h 740"/>
                <a:gd name="T10" fmla="*/ 410 w 430"/>
                <a:gd name="T11" fmla="*/ 0 h 740"/>
                <a:gd name="T12" fmla="*/ 412 w 430"/>
                <a:gd name="T13" fmla="*/ 2 h 740"/>
                <a:gd name="T14" fmla="*/ 412 w 430"/>
                <a:gd name="T15" fmla="*/ 708 h 740"/>
                <a:gd name="T16" fmla="*/ 410 w 430"/>
                <a:gd name="T17" fmla="*/ 710 h 740"/>
                <a:gd name="T18" fmla="*/ 408 w 430"/>
                <a:gd name="T19" fmla="*/ 708 h 740"/>
                <a:gd name="T20" fmla="*/ 408 w 430"/>
                <a:gd name="T21" fmla="*/ 2 h 740"/>
                <a:gd name="T22" fmla="*/ 410 w 430"/>
                <a:gd name="T23" fmla="*/ 4 h 740"/>
                <a:gd name="T24" fmla="*/ 2 w 430"/>
                <a:gd name="T25" fmla="*/ 4 h 740"/>
                <a:gd name="T26" fmla="*/ 0 w 430"/>
                <a:gd name="T27" fmla="*/ 2 h 740"/>
                <a:gd name="T28" fmla="*/ 2 w 430"/>
                <a:gd name="T29" fmla="*/ 0 h 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30" h="740">
                  <a:moveTo>
                    <a:pt x="430" y="700"/>
                  </a:moveTo>
                  <a:lnTo>
                    <a:pt x="410" y="740"/>
                  </a:lnTo>
                  <a:lnTo>
                    <a:pt x="390" y="700"/>
                  </a:lnTo>
                  <a:lnTo>
                    <a:pt x="430" y="700"/>
                  </a:lnTo>
                  <a:close/>
                  <a:moveTo>
                    <a:pt x="2" y="0"/>
                  </a:moveTo>
                  <a:lnTo>
                    <a:pt x="410" y="0"/>
                  </a:lnTo>
                  <a:lnTo>
                    <a:pt x="412" y="2"/>
                  </a:lnTo>
                  <a:lnTo>
                    <a:pt x="412" y="708"/>
                  </a:lnTo>
                  <a:lnTo>
                    <a:pt x="410" y="710"/>
                  </a:lnTo>
                  <a:lnTo>
                    <a:pt x="408" y="708"/>
                  </a:lnTo>
                  <a:lnTo>
                    <a:pt x="408" y="2"/>
                  </a:lnTo>
                  <a:lnTo>
                    <a:pt x="410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Freeform 60"/>
            <p:cNvSpPr>
              <a:spLocks noEditPoints="1"/>
            </p:cNvSpPr>
            <p:nvPr/>
          </p:nvSpPr>
          <p:spPr bwMode="auto">
            <a:xfrm>
              <a:off x="3986213" y="4630018"/>
              <a:ext cx="1381125" cy="63500"/>
            </a:xfrm>
            <a:custGeom>
              <a:avLst/>
              <a:gdLst>
                <a:gd name="T0" fmla="*/ 832 w 870"/>
                <a:gd name="T1" fmla="*/ 0 h 40"/>
                <a:gd name="T2" fmla="*/ 870 w 870"/>
                <a:gd name="T3" fmla="*/ 20 h 40"/>
                <a:gd name="T4" fmla="*/ 832 w 870"/>
                <a:gd name="T5" fmla="*/ 40 h 40"/>
                <a:gd name="T6" fmla="*/ 832 w 870"/>
                <a:gd name="T7" fmla="*/ 0 h 40"/>
                <a:gd name="T8" fmla="*/ 36 w 870"/>
                <a:gd name="T9" fmla="*/ 38 h 40"/>
                <a:gd name="T10" fmla="*/ 0 w 870"/>
                <a:gd name="T11" fmla="*/ 20 h 40"/>
                <a:gd name="T12" fmla="*/ 36 w 870"/>
                <a:gd name="T13" fmla="*/ 0 h 40"/>
                <a:gd name="T14" fmla="*/ 36 w 870"/>
                <a:gd name="T15" fmla="*/ 38 h 40"/>
                <a:gd name="T16" fmla="*/ 768 w 870"/>
                <a:gd name="T17" fmla="*/ 16 h 40"/>
                <a:gd name="T18" fmla="*/ 838 w 870"/>
                <a:gd name="T19" fmla="*/ 16 h 40"/>
                <a:gd name="T20" fmla="*/ 838 w 870"/>
                <a:gd name="T21" fmla="*/ 24 h 40"/>
                <a:gd name="T22" fmla="*/ 768 w 870"/>
                <a:gd name="T23" fmla="*/ 26 h 40"/>
                <a:gd name="T24" fmla="*/ 768 w 870"/>
                <a:gd name="T25" fmla="*/ 16 h 40"/>
                <a:gd name="T26" fmla="*/ 662 w 870"/>
                <a:gd name="T27" fmla="*/ 14 h 40"/>
                <a:gd name="T28" fmla="*/ 740 w 870"/>
                <a:gd name="T29" fmla="*/ 14 h 40"/>
                <a:gd name="T30" fmla="*/ 740 w 870"/>
                <a:gd name="T31" fmla="*/ 24 h 40"/>
                <a:gd name="T32" fmla="*/ 664 w 870"/>
                <a:gd name="T33" fmla="*/ 24 h 40"/>
                <a:gd name="T34" fmla="*/ 662 w 870"/>
                <a:gd name="T35" fmla="*/ 14 h 40"/>
                <a:gd name="T36" fmla="*/ 558 w 870"/>
                <a:gd name="T37" fmla="*/ 14 h 40"/>
                <a:gd name="T38" fmla="*/ 634 w 870"/>
                <a:gd name="T39" fmla="*/ 14 h 40"/>
                <a:gd name="T40" fmla="*/ 634 w 870"/>
                <a:gd name="T41" fmla="*/ 24 h 40"/>
                <a:gd name="T42" fmla="*/ 558 w 870"/>
                <a:gd name="T43" fmla="*/ 24 h 40"/>
                <a:gd name="T44" fmla="*/ 558 w 870"/>
                <a:gd name="T45" fmla="*/ 14 h 40"/>
                <a:gd name="T46" fmla="*/ 452 w 870"/>
                <a:gd name="T47" fmla="*/ 16 h 40"/>
                <a:gd name="T48" fmla="*/ 528 w 870"/>
                <a:gd name="T49" fmla="*/ 16 h 40"/>
                <a:gd name="T50" fmla="*/ 528 w 870"/>
                <a:gd name="T51" fmla="*/ 24 h 40"/>
                <a:gd name="T52" fmla="*/ 452 w 870"/>
                <a:gd name="T53" fmla="*/ 24 h 40"/>
                <a:gd name="T54" fmla="*/ 452 w 870"/>
                <a:gd name="T55" fmla="*/ 16 h 40"/>
                <a:gd name="T56" fmla="*/ 348 w 870"/>
                <a:gd name="T57" fmla="*/ 16 h 40"/>
                <a:gd name="T58" fmla="*/ 424 w 870"/>
                <a:gd name="T59" fmla="*/ 16 h 40"/>
                <a:gd name="T60" fmla="*/ 424 w 870"/>
                <a:gd name="T61" fmla="*/ 26 h 40"/>
                <a:gd name="T62" fmla="*/ 348 w 870"/>
                <a:gd name="T63" fmla="*/ 24 h 40"/>
                <a:gd name="T64" fmla="*/ 348 w 870"/>
                <a:gd name="T65" fmla="*/ 16 h 40"/>
                <a:gd name="T66" fmla="*/ 242 w 870"/>
                <a:gd name="T67" fmla="*/ 14 h 40"/>
                <a:gd name="T68" fmla="*/ 318 w 870"/>
                <a:gd name="T69" fmla="*/ 14 h 40"/>
                <a:gd name="T70" fmla="*/ 318 w 870"/>
                <a:gd name="T71" fmla="*/ 24 h 40"/>
                <a:gd name="T72" fmla="*/ 240 w 870"/>
                <a:gd name="T73" fmla="*/ 24 h 40"/>
                <a:gd name="T74" fmla="*/ 242 w 870"/>
                <a:gd name="T75" fmla="*/ 14 h 40"/>
                <a:gd name="T76" fmla="*/ 136 w 870"/>
                <a:gd name="T77" fmla="*/ 14 h 40"/>
                <a:gd name="T78" fmla="*/ 212 w 870"/>
                <a:gd name="T79" fmla="*/ 14 h 40"/>
                <a:gd name="T80" fmla="*/ 214 w 870"/>
                <a:gd name="T81" fmla="*/ 24 h 40"/>
                <a:gd name="T82" fmla="*/ 136 w 870"/>
                <a:gd name="T83" fmla="*/ 24 h 40"/>
                <a:gd name="T84" fmla="*/ 136 w 870"/>
                <a:gd name="T85" fmla="*/ 14 h 40"/>
                <a:gd name="T86" fmla="*/ 30 w 870"/>
                <a:gd name="T87" fmla="*/ 16 h 40"/>
                <a:gd name="T88" fmla="*/ 108 w 870"/>
                <a:gd name="T89" fmla="*/ 16 h 40"/>
                <a:gd name="T90" fmla="*/ 106 w 870"/>
                <a:gd name="T91" fmla="*/ 24 h 40"/>
                <a:gd name="T92" fmla="*/ 30 w 870"/>
                <a:gd name="T93" fmla="*/ 26 h 40"/>
                <a:gd name="T94" fmla="*/ 30 w 870"/>
                <a:gd name="T95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870" h="40">
                  <a:moveTo>
                    <a:pt x="832" y="0"/>
                  </a:moveTo>
                  <a:lnTo>
                    <a:pt x="870" y="20"/>
                  </a:lnTo>
                  <a:lnTo>
                    <a:pt x="832" y="40"/>
                  </a:lnTo>
                  <a:lnTo>
                    <a:pt x="832" y="0"/>
                  </a:lnTo>
                  <a:close/>
                  <a:moveTo>
                    <a:pt x="36" y="38"/>
                  </a:moveTo>
                  <a:lnTo>
                    <a:pt x="0" y="20"/>
                  </a:lnTo>
                  <a:lnTo>
                    <a:pt x="36" y="0"/>
                  </a:lnTo>
                  <a:lnTo>
                    <a:pt x="36" y="38"/>
                  </a:lnTo>
                  <a:close/>
                  <a:moveTo>
                    <a:pt x="768" y="16"/>
                  </a:moveTo>
                  <a:lnTo>
                    <a:pt x="838" y="16"/>
                  </a:lnTo>
                  <a:lnTo>
                    <a:pt x="838" y="24"/>
                  </a:lnTo>
                  <a:lnTo>
                    <a:pt x="768" y="26"/>
                  </a:lnTo>
                  <a:lnTo>
                    <a:pt x="768" y="16"/>
                  </a:lnTo>
                  <a:close/>
                  <a:moveTo>
                    <a:pt x="662" y="14"/>
                  </a:moveTo>
                  <a:lnTo>
                    <a:pt x="740" y="14"/>
                  </a:lnTo>
                  <a:lnTo>
                    <a:pt x="740" y="24"/>
                  </a:lnTo>
                  <a:lnTo>
                    <a:pt x="664" y="24"/>
                  </a:lnTo>
                  <a:lnTo>
                    <a:pt x="662" y="14"/>
                  </a:lnTo>
                  <a:close/>
                  <a:moveTo>
                    <a:pt x="558" y="14"/>
                  </a:moveTo>
                  <a:lnTo>
                    <a:pt x="634" y="14"/>
                  </a:lnTo>
                  <a:lnTo>
                    <a:pt x="634" y="24"/>
                  </a:lnTo>
                  <a:lnTo>
                    <a:pt x="558" y="24"/>
                  </a:lnTo>
                  <a:lnTo>
                    <a:pt x="558" y="14"/>
                  </a:lnTo>
                  <a:close/>
                  <a:moveTo>
                    <a:pt x="452" y="16"/>
                  </a:moveTo>
                  <a:lnTo>
                    <a:pt x="528" y="16"/>
                  </a:lnTo>
                  <a:lnTo>
                    <a:pt x="528" y="24"/>
                  </a:lnTo>
                  <a:lnTo>
                    <a:pt x="452" y="24"/>
                  </a:lnTo>
                  <a:lnTo>
                    <a:pt x="452" y="16"/>
                  </a:lnTo>
                  <a:close/>
                  <a:moveTo>
                    <a:pt x="348" y="16"/>
                  </a:moveTo>
                  <a:lnTo>
                    <a:pt x="424" y="16"/>
                  </a:lnTo>
                  <a:lnTo>
                    <a:pt x="424" y="26"/>
                  </a:lnTo>
                  <a:lnTo>
                    <a:pt x="348" y="24"/>
                  </a:lnTo>
                  <a:lnTo>
                    <a:pt x="348" y="16"/>
                  </a:lnTo>
                  <a:close/>
                  <a:moveTo>
                    <a:pt x="242" y="14"/>
                  </a:moveTo>
                  <a:lnTo>
                    <a:pt x="318" y="14"/>
                  </a:lnTo>
                  <a:lnTo>
                    <a:pt x="318" y="24"/>
                  </a:lnTo>
                  <a:lnTo>
                    <a:pt x="240" y="24"/>
                  </a:lnTo>
                  <a:lnTo>
                    <a:pt x="242" y="14"/>
                  </a:lnTo>
                  <a:close/>
                  <a:moveTo>
                    <a:pt x="136" y="14"/>
                  </a:moveTo>
                  <a:lnTo>
                    <a:pt x="212" y="14"/>
                  </a:lnTo>
                  <a:lnTo>
                    <a:pt x="214" y="24"/>
                  </a:lnTo>
                  <a:lnTo>
                    <a:pt x="136" y="24"/>
                  </a:lnTo>
                  <a:lnTo>
                    <a:pt x="136" y="14"/>
                  </a:lnTo>
                  <a:close/>
                  <a:moveTo>
                    <a:pt x="30" y="16"/>
                  </a:moveTo>
                  <a:lnTo>
                    <a:pt x="108" y="16"/>
                  </a:lnTo>
                  <a:lnTo>
                    <a:pt x="106" y="24"/>
                  </a:lnTo>
                  <a:lnTo>
                    <a:pt x="30" y="26"/>
                  </a:lnTo>
                  <a:lnTo>
                    <a:pt x="30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61"/>
            <p:cNvSpPr>
              <a:spLocks noChangeArrowheads="1"/>
            </p:cNvSpPr>
            <p:nvPr/>
          </p:nvSpPr>
          <p:spPr bwMode="auto">
            <a:xfrm>
              <a:off x="2201863" y="2340843"/>
              <a:ext cx="1495425" cy="9747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62"/>
            <p:cNvSpPr>
              <a:spLocks noChangeArrowheads="1"/>
            </p:cNvSpPr>
            <p:nvPr/>
          </p:nvSpPr>
          <p:spPr bwMode="auto">
            <a:xfrm>
              <a:off x="2201863" y="2340843"/>
              <a:ext cx="1495425" cy="974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63"/>
            <p:cNvSpPr>
              <a:spLocks noChangeArrowheads="1"/>
            </p:cNvSpPr>
            <p:nvPr/>
          </p:nvSpPr>
          <p:spPr bwMode="auto">
            <a:xfrm>
              <a:off x="2484438" y="4102968"/>
              <a:ext cx="126861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des sous-groupes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64"/>
            <p:cNvSpPr>
              <a:spLocks noChangeArrowheads="1"/>
            </p:cNvSpPr>
            <p:nvPr/>
          </p:nvSpPr>
          <p:spPr bwMode="auto">
            <a:xfrm>
              <a:off x="5932488" y="4102968"/>
              <a:ext cx="9239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individuel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65"/>
            <p:cNvSpPr>
              <a:spLocks noChangeArrowheads="1"/>
            </p:cNvSpPr>
            <p:nvPr/>
          </p:nvSpPr>
          <p:spPr bwMode="auto">
            <a:xfrm>
              <a:off x="2484438" y="4458568"/>
              <a:ext cx="141064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sous-groupes progressent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vite ou différemment.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gère les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parcours.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69"/>
            <p:cNvSpPr>
              <a:spLocks noChangeArrowheads="1"/>
            </p:cNvSpPr>
            <p:nvPr/>
          </p:nvSpPr>
          <p:spPr bwMode="auto">
            <a:xfrm>
              <a:off x="5541963" y="4458568"/>
              <a:ext cx="155010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stagiaire progresse à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propre rythme et gère lui-même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parcours de 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3" name="Freeform 72"/>
            <p:cNvSpPr>
              <a:spLocks/>
            </p:cNvSpPr>
            <p:nvPr/>
          </p:nvSpPr>
          <p:spPr bwMode="auto">
            <a:xfrm>
              <a:off x="4624388" y="4772893"/>
              <a:ext cx="92075" cy="88900"/>
            </a:xfrm>
            <a:custGeom>
              <a:avLst/>
              <a:gdLst>
                <a:gd name="T0" fmla="*/ 58 w 58"/>
                <a:gd name="T1" fmla="*/ 42 h 56"/>
                <a:gd name="T2" fmla="*/ 58 w 58"/>
                <a:gd name="T3" fmla="*/ 36 h 56"/>
                <a:gd name="T4" fmla="*/ 28 w 58"/>
                <a:gd name="T5" fmla="*/ 36 h 56"/>
                <a:gd name="T6" fmla="*/ 38 w 58"/>
                <a:gd name="T7" fmla="*/ 20 h 56"/>
                <a:gd name="T8" fmla="*/ 58 w 58"/>
                <a:gd name="T9" fmla="*/ 20 h 56"/>
                <a:gd name="T10" fmla="*/ 58 w 58"/>
                <a:gd name="T11" fmla="*/ 14 h 56"/>
                <a:gd name="T12" fmla="*/ 42 w 58"/>
                <a:gd name="T13" fmla="*/ 14 h 56"/>
                <a:gd name="T14" fmla="*/ 50 w 58"/>
                <a:gd name="T15" fmla="*/ 0 h 56"/>
                <a:gd name="T16" fmla="*/ 44 w 58"/>
                <a:gd name="T17" fmla="*/ 0 h 56"/>
                <a:gd name="T18" fmla="*/ 34 w 58"/>
                <a:gd name="T19" fmla="*/ 14 h 56"/>
                <a:gd name="T20" fmla="*/ 0 w 58"/>
                <a:gd name="T21" fmla="*/ 14 h 56"/>
                <a:gd name="T22" fmla="*/ 0 w 58"/>
                <a:gd name="T23" fmla="*/ 20 h 56"/>
                <a:gd name="T24" fmla="*/ 30 w 58"/>
                <a:gd name="T25" fmla="*/ 20 h 56"/>
                <a:gd name="T26" fmla="*/ 20 w 58"/>
                <a:gd name="T27" fmla="*/ 36 h 56"/>
                <a:gd name="T28" fmla="*/ 0 w 58"/>
                <a:gd name="T29" fmla="*/ 36 h 56"/>
                <a:gd name="T30" fmla="*/ 0 w 58"/>
                <a:gd name="T31" fmla="*/ 42 h 56"/>
                <a:gd name="T32" fmla="*/ 16 w 58"/>
                <a:gd name="T33" fmla="*/ 42 h 56"/>
                <a:gd name="T34" fmla="*/ 8 w 58"/>
                <a:gd name="T35" fmla="*/ 56 h 56"/>
                <a:gd name="T36" fmla="*/ 14 w 58"/>
                <a:gd name="T37" fmla="*/ 56 h 56"/>
                <a:gd name="T38" fmla="*/ 24 w 58"/>
                <a:gd name="T39" fmla="*/ 42 h 56"/>
                <a:gd name="T40" fmla="*/ 58 w 58"/>
                <a:gd name="T41" fmla="*/ 4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8" h="56">
                  <a:moveTo>
                    <a:pt x="58" y="42"/>
                  </a:moveTo>
                  <a:lnTo>
                    <a:pt x="58" y="36"/>
                  </a:lnTo>
                  <a:lnTo>
                    <a:pt x="28" y="36"/>
                  </a:lnTo>
                  <a:lnTo>
                    <a:pt x="38" y="20"/>
                  </a:lnTo>
                  <a:lnTo>
                    <a:pt x="58" y="20"/>
                  </a:lnTo>
                  <a:lnTo>
                    <a:pt x="58" y="14"/>
                  </a:lnTo>
                  <a:lnTo>
                    <a:pt x="42" y="14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34" y="14"/>
                  </a:lnTo>
                  <a:lnTo>
                    <a:pt x="0" y="14"/>
                  </a:lnTo>
                  <a:lnTo>
                    <a:pt x="0" y="20"/>
                  </a:lnTo>
                  <a:lnTo>
                    <a:pt x="30" y="20"/>
                  </a:lnTo>
                  <a:lnTo>
                    <a:pt x="20" y="36"/>
                  </a:lnTo>
                  <a:lnTo>
                    <a:pt x="0" y="36"/>
                  </a:lnTo>
                  <a:lnTo>
                    <a:pt x="0" y="42"/>
                  </a:lnTo>
                  <a:lnTo>
                    <a:pt x="16" y="42"/>
                  </a:lnTo>
                  <a:lnTo>
                    <a:pt x="8" y="56"/>
                  </a:lnTo>
                  <a:lnTo>
                    <a:pt x="14" y="56"/>
                  </a:lnTo>
                  <a:lnTo>
                    <a:pt x="24" y="42"/>
                  </a:lnTo>
                  <a:lnTo>
                    <a:pt x="58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73"/>
            <p:cNvSpPr>
              <a:spLocks noChangeArrowheads="1"/>
            </p:cNvSpPr>
            <p:nvPr/>
          </p:nvSpPr>
          <p:spPr bwMode="auto">
            <a:xfrm>
              <a:off x="2201863" y="2436093"/>
              <a:ext cx="1495425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Quelques facteurs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différenciation 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contenu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support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méthode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– durée…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206024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PÉDAGOGIE DIFFÉRENCIÉE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95725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L’INTÉRÊT DE LA PÉDAGOGIE DIFFÉRENCIÉE</a:t>
            </a:r>
          </a:p>
        </p:txBody>
      </p:sp>
      <p:sp>
        <p:nvSpPr>
          <p:cNvPr id="78" name="AutoShape 3"/>
          <p:cNvSpPr>
            <a:spLocks noChangeAspect="1" noChangeArrowheads="1" noTextEdit="1"/>
          </p:cNvSpPr>
          <p:nvPr/>
        </p:nvSpPr>
        <p:spPr bwMode="auto">
          <a:xfrm>
            <a:off x="2195736" y="908720"/>
            <a:ext cx="4695053" cy="56227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86" name="Freeform 12"/>
          <p:cNvSpPr>
            <a:spLocks noEditPoints="1"/>
          </p:cNvSpPr>
          <p:nvPr/>
        </p:nvSpPr>
        <p:spPr bwMode="auto">
          <a:xfrm>
            <a:off x="4016331" y="908720"/>
            <a:ext cx="59950" cy="2249713"/>
          </a:xfrm>
          <a:custGeom>
            <a:avLst/>
            <a:gdLst>
              <a:gd name="T0" fmla="*/ 0 w 38"/>
              <a:gd name="T1" fmla="*/ 40 h 1426"/>
              <a:gd name="T2" fmla="*/ 20 w 38"/>
              <a:gd name="T3" fmla="*/ 0 h 1426"/>
              <a:gd name="T4" fmla="*/ 38 w 38"/>
              <a:gd name="T5" fmla="*/ 40 h 1426"/>
              <a:gd name="T6" fmla="*/ 0 w 38"/>
              <a:gd name="T7" fmla="*/ 40 h 1426"/>
              <a:gd name="T8" fmla="*/ 18 w 38"/>
              <a:gd name="T9" fmla="*/ 1422 h 1426"/>
              <a:gd name="T10" fmla="*/ 18 w 38"/>
              <a:gd name="T11" fmla="*/ 34 h 1426"/>
              <a:gd name="T12" fmla="*/ 20 w 38"/>
              <a:gd name="T13" fmla="*/ 30 h 1426"/>
              <a:gd name="T14" fmla="*/ 22 w 38"/>
              <a:gd name="T15" fmla="*/ 34 h 1426"/>
              <a:gd name="T16" fmla="*/ 22 w 38"/>
              <a:gd name="T17" fmla="*/ 1422 h 1426"/>
              <a:gd name="T18" fmla="*/ 20 w 38"/>
              <a:gd name="T19" fmla="*/ 1426 h 1426"/>
              <a:gd name="T20" fmla="*/ 18 w 38"/>
              <a:gd name="T21" fmla="*/ 1422 h 14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8" h="1426">
                <a:moveTo>
                  <a:pt x="0" y="40"/>
                </a:moveTo>
                <a:lnTo>
                  <a:pt x="20" y="0"/>
                </a:lnTo>
                <a:lnTo>
                  <a:pt x="38" y="40"/>
                </a:lnTo>
                <a:lnTo>
                  <a:pt x="0" y="40"/>
                </a:lnTo>
                <a:close/>
                <a:moveTo>
                  <a:pt x="18" y="1422"/>
                </a:moveTo>
                <a:lnTo>
                  <a:pt x="18" y="34"/>
                </a:lnTo>
                <a:lnTo>
                  <a:pt x="20" y="30"/>
                </a:lnTo>
                <a:lnTo>
                  <a:pt x="22" y="34"/>
                </a:lnTo>
                <a:lnTo>
                  <a:pt x="22" y="1422"/>
                </a:lnTo>
                <a:lnTo>
                  <a:pt x="20" y="1426"/>
                </a:lnTo>
                <a:lnTo>
                  <a:pt x="18" y="1422"/>
                </a:lnTo>
                <a:close/>
              </a:path>
            </a:pathLst>
          </a:custGeom>
          <a:solidFill>
            <a:srgbClr val="44927F"/>
          </a:solidFill>
          <a:ln w="12700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sp>
        <p:nvSpPr>
          <p:cNvPr id="105" name="Line 31"/>
          <p:cNvSpPr>
            <a:spLocks noChangeShapeType="1"/>
          </p:cNvSpPr>
          <p:nvPr/>
        </p:nvSpPr>
        <p:spPr bwMode="auto">
          <a:xfrm>
            <a:off x="4543263" y="3839973"/>
            <a:ext cx="0" cy="2574707"/>
          </a:xfrm>
          <a:prstGeom prst="line">
            <a:avLst/>
          </a:pr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 sz="800"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2" name="Groupe 11"/>
          <p:cNvGrpSpPr/>
          <p:nvPr/>
        </p:nvGrpSpPr>
        <p:grpSpPr>
          <a:xfrm>
            <a:off x="2202047" y="1120124"/>
            <a:ext cx="4685586" cy="5355374"/>
            <a:chOff x="2202047" y="1120124"/>
            <a:chExt cx="4685586" cy="5355374"/>
          </a:xfrm>
        </p:grpSpPr>
        <p:sp>
          <p:nvSpPr>
            <p:cNvPr id="79" name="Freeform 5"/>
            <p:cNvSpPr>
              <a:spLocks noEditPoints="1"/>
            </p:cNvSpPr>
            <p:nvPr/>
          </p:nvSpPr>
          <p:spPr bwMode="auto">
            <a:xfrm>
              <a:off x="4047884" y="3123725"/>
              <a:ext cx="2669365" cy="63106"/>
            </a:xfrm>
            <a:custGeom>
              <a:avLst/>
              <a:gdLst>
                <a:gd name="T0" fmla="*/ 1652 w 1692"/>
                <a:gd name="T1" fmla="*/ 0 h 40"/>
                <a:gd name="T2" fmla="*/ 1692 w 1692"/>
                <a:gd name="T3" fmla="*/ 20 h 40"/>
                <a:gd name="T4" fmla="*/ 1652 w 1692"/>
                <a:gd name="T5" fmla="*/ 40 h 40"/>
                <a:gd name="T6" fmla="*/ 1652 w 1692"/>
                <a:gd name="T7" fmla="*/ 0 h 40"/>
                <a:gd name="T8" fmla="*/ 0 w 1692"/>
                <a:gd name="T9" fmla="*/ 14 h 40"/>
                <a:gd name="T10" fmla="*/ 1660 w 1692"/>
                <a:gd name="T11" fmla="*/ 14 h 40"/>
                <a:gd name="T12" fmla="*/ 1660 w 1692"/>
                <a:gd name="T13" fmla="*/ 24 h 40"/>
                <a:gd name="T14" fmla="*/ 0 w 1692"/>
                <a:gd name="T15" fmla="*/ 24 h 40"/>
                <a:gd name="T16" fmla="*/ 0 w 1692"/>
                <a:gd name="T17" fmla="*/ 14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92" h="40">
                  <a:moveTo>
                    <a:pt x="1652" y="0"/>
                  </a:moveTo>
                  <a:lnTo>
                    <a:pt x="1692" y="20"/>
                  </a:lnTo>
                  <a:lnTo>
                    <a:pt x="1652" y="40"/>
                  </a:lnTo>
                  <a:lnTo>
                    <a:pt x="1652" y="0"/>
                  </a:lnTo>
                  <a:close/>
                  <a:moveTo>
                    <a:pt x="0" y="14"/>
                  </a:moveTo>
                  <a:lnTo>
                    <a:pt x="1660" y="14"/>
                  </a:lnTo>
                  <a:lnTo>
                    <a:pt x="1660" y="24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6"/>
            <p:cNvSpPr>
              <a:spLocks noChangeArrowheads="1"/>
            </p:cNvSpPr>
            <p:nvPr/>
          </p:nvSpPr>
          <p:spPr bwMode="auto">
            <a:xfrm>
              <a:off x="4082592" y="2230781"/>
              <a:ext cx="413341" cy="230335"/>
            </a:xfrm>
            <a:prstGeom prst="rect">
              <a:avLst/>
            </a:prstGeom>
            <a:solidFill>
              <a:srgbClr val="C5DED5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7"/>
            <p:cNvSpPr>
              <a:spLocks noChangeArrowheads="1"/>
            </p:cNvSpPr>
            <p:nvPr/>
          </p:nvSpPr>
          <p:spPr bwMode="auto">
            <a:xfrm>
              <a:off x="4082592" y="2552620"/>
              <a:ext cx="413341" cy="230335"/>
            </a:xfrm>
            <a:prstGeom prst="rect">
              <a:avLst/>
            </a:prstGeom>
            <a:solidFill>
              <a:srgbClr val="C5DED5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8"/>
            <p:cNvSpPr>
              <a:spLocks noChangeArrowheads="1"/>
            </p:cNvSpPr>
            <p:nvPr/>
          </p:nvSpPr>
          <p:spPr bwMode="auto">
            <a:xfrm>
              <a:off x="4082592" y="2877613"/>
              <a:ext cx="413341" cy="230335"/>
            </a:xfrm>
            <a:prstGeom prst="rect">
              <a:avLst/>
            </a:prstGeom>
            <a:solidFill>
              <a:srgbClr val="C5DED5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9"/>
            <p:cNvSpPr>
              <a:spLocks noChangeArrowheads="1"/>
            </p:cNvSpPr>
            <p:nvPr/>
          </p:nvSpPr>
          <p:spPr bwMode="auto">
            <a:xfrm>
              <a:off x="6057796" y="1120124"/>
              <a:ext cx="416497" cy="233491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10"/>
            <p:cNvSpPr>
              <a:spLocks noChangeArrowheads="1"/>
            </p:cNvSpPr>
            <p:nvPr/>
          </p:nvSpPr>
          <p:spPr bwMode="auto">
            <a:xfrm>
              <a:off x="6057796" y="1445117"/>
              <a:ext cx="416497" cy="230335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11"/>
            <p:cNvSpPr>
              <a:spLocks noChangeArrowheads="1"/>
            </p:cNvSpPr>
            <p:nvPr/>
          </p:nvSpPr>
          <p:spPr bwMode="auto">
            <a:xfrm>
              <a:off x="6057796" y="1770111"/>
              <a:ext cx="416497" cy="227180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13"/>
            <p:cNvSpPr>
              <a:spLocks noChangeArrowheads="1"/>
            </p:cNvSpPr>
            <p:nvPr/>
          </p:nvSpPr>
          <p:spPr bwMode="auto">
            <a:xfrm>
              <a:off x="2312481" y="1454583"/>
              <a:ext cx="1202161" cy="95604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14"/>
            <p:cNvSpPr>
              <a:spLocks noChangeArrowheads="1"/>
            </p:cNvSpPr>
            <p:nvPr/>
          </p:nvSpPr>
          <p:spPr bwMode="auto">
            <a:xfrm>
              <a:off x="2312481" y="1454583"/>
              <a:ext cx="1202161" cy="95604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15"/>
            <p:cNvSpPr>
              <a:spLocks noEditPoints="1"/>
            </p:cNvSpPr>
            <p:nvPr/>
          </p:nvSpPr>
          <p:spPr bwMode="auto">
            <a:xfrm>
              <a:off x="2486022" y="5802556"/>
              <a:ext cx="1599726" cy="63106"/>
            </a:xfrm>
            <a:custGeom>
              <a:avLst/>
              <a:gdLst>
                <a:gd name="T0" fmla="*/ 976 w 1014"/>
                <a:gd name="T1" fmla="*/ 0 h 40"/>
                <a:gd name="T2" fmla="*/ 1014 w 1014"/>
                <a:gd name="T3" fmla="*/ 20 h 40"/>
                <a:gd name="T4" fmla="*/ 976 w 1014"/>
                <a:gd name="T5" fmla="*/ 40 h 40"/>
                <a:gd name="T6" fmla="*/ 976 w 1014"/>
                <a:gd name="T7" fmla="*/ 0 h 40"/>
                <a:gd name="T8" fmla="*/ 0 w 1014"/>
                <a:gd name="T9" fmla="*/ 16 h 40"/>
                <a:gd name="T10" fmla="*/ 982 w 1014"/>
                <a:gd name="T11" fmla="*/ 16 h 40"/>
                <a:gd name="T12" fmla="*/ 982 w 1014"/>
                <a:gd name="T13" fmla="*/ 26 h 40"/>
                <a:gd name="T14" fmla="*/ 0 w 1014"/>
                <a:gd name="T15" fmla="*/ 26 h 40"/>
                <a:gd name="T16" fmla="*/ 0 w 1014"/>
                <a:gd name="T17" fmla="*/ 1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4" h="40">
                  <a:moveTo>
                    <a:pt x="976" y="0"/>
                  </a:moveTo>
                  <a:lnTo>
                    <a:pt x="1014" y="20"/>
                  </a:lnTo>
                  <a:lnTo>
                    <a:pt x="976" y="40"/>
                  </a:lnTo>
                  <a:lnTo>
                    <a:pt x="976" y="0"/>
                  </a:lnTo>
                  <a:close/>
                  <a:moveTo>
                    <a:pt x="0" y="16"/>
                  </a:moveTo>
                  <a:lnTo>
                    <a:pt x="982" y="16"/>
                  </a:lnTo>
                  <a:lnTo>
                    <a:pt x="982" y="26"/>
                  </a:lnTo>
                  <a:lnTo>
                    <a:pt x="0" y="2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16"/>
            <p:cNvSpPr>
              <a:spLocks noChangeArrowheads="1"/>
            </p:cNvSpPr>
            <p:nvPr/>
          </p:nvSpPr>
          <p:spPr bwMode="auto">
            <a:xfrm>
              <a:off x="2508108" y="5215674"/>
              <a:ext cx="249267" cy="138832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17"/>
            <p:cNvSpPr>
              <a:spLocks noChangeArrowheads="1"/>
            </p:cNvSpPr>
            <p:nvPr/>
          </p:nvSpPr>
          <p:spPr bwMode="auto">
            <a:xfrm>
              <a:off x="2508108" y="5215674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18"/>
            <p:cNvSpPr>
              <a:spLocks noChangeArrowheads="1"/>
            </p:cNvSpPr>
            <p:nvPr/>
          </p:nvSpPr>
          <p:spPr bwMode="auto">
            <a:xfrm>
              <a:off x="2508108" y="5439699"/>
              <a:ext cx="249267" cy="1388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19"/>
            <p:cNvSpPr>
              <a:spLocks noChangeArrowheads="1"/>
            </p:cNvSpPr>
            <p:nvPr/>
          </p:nvSpPr>
          <p:spPr bwMode="auto">
            <a:xfrm>
              <a:off x="2508108" y="5439699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0"/>
            <p:cNvSpPr>
              <a:spLocks noChangeArrowheads="1"/>
            </p:cNvSpPr>
            <p:nvPr/>
          </p:nvSpPr>
          <p:spPr bwMode="auto">
            <a:xfrm>
              <a:off x="2508108" y="5666879"/>
              <a:ext cx="249267" cy="1388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1"/>
            <p:cNvSpPr>
              <a:spLocks noChangeArrowheads="1"/>
            </p:cNvSpPr>
            <p:nvPr/>
          </p:nvSpPr>
          <p:spPr bwMode="auto">
            <a:xfrm>
              <a:off x="2508108" y="5666879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22"/>
            <p:cNvSpPr>
              <a:spLocks noChangeArrowheads="1"/>
            </p:cNvSpPr>
            <p:nvPr/>
          </p:nvSpPr>
          <p:spPr bwMode="auto">
            <a:xfrm>
              <a:off x="3691338" y="4527824"/>
              <a:ext cx="246112" cy="138832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23"/>
            <p:cNvSpPr>
              <a:spLocks noChangeArrowheads="1"/>
            </p:cNvSpPr>
            <p:nvPr/>
          </p:nvSpPr>
          <p:spPr bwMode="auto">
            <a:xfrm>
              <a:off x="3691338" y="4527824"/>
              <a:ext cx="246112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24"/>
            <p:cNvSpPr>
              <a:spLocks noChangeArrowheads="1"/>
            </p:cNvSpPr>
            <p:nvPr/>
          </p:nvSpPr>
          <p:spPr bwMode="auto">
            <a:xfrm>
              <a:off x="3691338" y="5098929"/>
              <a:ext cx="246112" cy="1388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25"/>
            <p:cNvSpPr>
              <a:spLocks noChangeArrowheads="1"/>
            </p:cNvSpPr>
            <p:nvPr/>
          </p:nvSpPr>
          <p:spPr bwMode="auto">
            <a:xfrm>
              <a:off x="3691338" y="5098929"/>
              <a:ext cx="246112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26"/>
            <p:cNvSpPr>
              <a:spLocks noChangeArrowheads="1"/>
            </p:cNvSpPr>
            <p:nvPr/>
          </p:nvSpPr>
          <p:spPr bwMode="auto">
            <a:xfrm>
              <a:off x="3691338" y="5581686"/>
              <a:ext cx="246112" cy="1388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27"/>
            <p:cNvSpPr>
              <a:spLocks noChangeArrowheads="1"/>
            </p:cNvSpPr>
            <p:nvPr/>
          </p:nvSpPr>
          <p:spPr bwMode="auto">
            <a:xfrm>
              <a:off x="3691338" y="5581686"/>
              <a:ext cx="246112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28"/>
            <p:cNvSpPr>
              <a:spLocks noEditPoints="1"/>
            </p:cNvSpPr>
            <p:nvPr/>
          </p:nvSpPr>
          <p:spPr bwMode="auto">
            <a:xfrm>
              <a:off x="2454469" y="4486805"/>
              <a:ext cx="59950" cy="1350459"/>
            </a:xfrm>
            <a:custGeom>
              <a:avLst/>
              <a:gdLst>
                <a:gd name="T0" fmla="*/ 0 w 38"/>
                <a:gd name="T1" fmla="*/ 38 h 856"/>
                <a:gd name="T2" fmla="*/ 20 w 38"/>
                <a:gd name="T3" fmla="*/ 0 h 856"/>
                <a:gd name="T4" fmla="*/ 38 w 38"/>
                <a:gd name="T5" fmla="*/ 38 h 856"/>
                <a:gd name="T6" fmla="*/ 0 w 38"/>
                <a:gd name="T7" fmla="*/ 38 h 856"/>
                <a:gd name="T8" fmla="*/ 18 w 38"/>
                <a:gd name="T9" fmla="*/ 854 h 856"/>
                <a:gd name="T10" fmla="*/ 18 w 38"/>
                <a:gd name="T11" fmla="*/ 34 h 856"/>
                <a:gd name="T12" fmla="*/ 20 w 38"/>
                <a:gd name="T13" fmla="*/ 30 h 856"/>
                <a:gd name="T14" fmla="*/ 22 w 38"/>
                <a:gd name="T15" fmla="*/ 34 h 856"/>
                <a:gd name="T16" fmla="*/ 22 w 38"/>
                <a:gd name="T17" fmla="*/ 854 h 856"/>
                <a:gd name="T18" fmla="*/ 20 w 38"/>
                <a:gd name="T19" fmla="*/ 856 h 856"/>
                <a:gd name="T20" fmla="*/ 18 w 38"/>
                <a:gd name="T21" fmla="*/ 854 h 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856">
                  <a:moveTo>
                    <a:pt x="0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8" y="854"/>
                  </a:moveTo>
                  <a:lnTo>
                    <a:pt x="18" y="34"/>
                  </a:lnTo>
                  <a:lnTo>
                    <a:pt x="20" y="30"/>
                  </a:lnTo>
                  <a:lnTo>
                    <a:pt x="22" y="34"/>
                  </a:lnTo>
                  <a:lnTo>
                    <a:pt x="22" y="854"/>
                  </a:lnTo>
                  <a:lnTo>
                    <a:pt x="20" y="856"/>
                  </a:lnTo>
                  <a:lnTo>
                    <a:pt x="18" y="85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29"/>
            <p:cNvSpPr>
              <a:spLocks/>
            </p:cNvSpPr>
            <p:nvPr/>
          </p:nvSpPr>
          <p:spPr bwMode="auto">
            <a:xfrm>
              <a:off x="3571437" y="1782732"/>
              <a:ext cx="340770" cy="283975"/>
            </a:xfrm>
            <a:custGeom>
              <a:avLst/>
              <a:gdLst>
                <a:gd name="T0" fmla="*/ 162 w 216"/>
                <a:gd name="T1" fmla="*/ 0 h 180"/>
                <a:gd name="T2" fmla="*/ 162 w 216"/>
                <a:gd name="T3" fmla="*/ 46 h 180"/>
                <a:gd name="T4" fmla="*/ 0 w 216"/>
                <a:gd name="T5" fmla="*/ 46 h 180"/>
                <a:gd name="T6" fmla="*/ 0 w 216"/>
                <a:gd name="T7" fmla="*/ 136 h 180"/>
                <a:gd name="T8" fmla="*/ 162 w 216"/>
                <a:gd name="T9" fmla="*/ 136 h 180"/>
                <a:gd name="T10" fmla="*/ 162 w 216"/>
                <a:gd name="T11" fmla="*/ 180 h 180"/>
                <a:gd name="T12" fmla="*/ 216 w 216"/>
                <a:gd name="T13" fmla="*/ 92 h 180"/>
                <a:gd name="T14" fmla="*/ 162 w 21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180">
                  <a:moveTo>
                    <a:pt x="162" y="0"/>
                  </a:moveTo>
                  <a:lnTo>
                    <a:pt x="162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162" y="136"/>
                  </a:lnTo>
                  <a:lnTo>
                    <a:pt x="162" y="180"/>
                  </a:lnTo>
                  <a:lnTo>
                    <a:pt x="216" y="92"/>
                  </a:lnTo>
                  <a:lnTo>
                    <a:pt x="162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30"/>
            <p:cNvSpPr>
              <a:spLocks/>
            </p:cNvSpPr>
            <p:nvPr/>
          </p:nvSpPr>
          <p:spPr bwMode="auto">
            <a:xfrm>
              <a:off x="3571437" y="1782732"/>
              <a:ext cx="340770" cy="283975"/>
            </a:xfrm>
            <a:custGeom>
              <a:avLst/>
              <a:gdLst>
                <a:gd name="T0" fmla="*/ 162 w 216"/>
                <a:gd name="T1" fmla="*/ 0 h 180"/>
                <a:gd name="T2" fmla="*/ 162 w 216"/>
                <a:gd name="T3" fmla="*/ 46 h 180"/>
                <a:gd name="T4" fmla="*/ 0 w 216"/>
                <a:gd name="T5" fmla="*/ 46 h 180"/>
                <a:gd name="T6" fmla="*/ 0 w 216"/>
                <a:gd name="T7" fmla="*/ 136 h 180"/>
                <a:gd name="T8" fmla="*/ 162 w 216"/>
                <a:gd name="T9" fmla="*/ 136 h 180"/>
                <a:gd name="T10" fmla="*/ 162 w 216"/>
                <a:gd name="T11" fmla="*/ 180 h 180"/>
                <a:gd name="T12" fmla="*/ 216 w 216"/>
                <a:gd name="T13" fmla="*/ 92 h 180"/>
                <a:gd name="T14" fmla="*/ 162 w 21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6" h="180">
                  <a:moveTo>
                    <a:pt x="162" y="0"/>
                  </a:moveTo>
                  <a:lnTo>
                    <a:pt x="162" y="46"/>
                  </a:lnTo>
                  <a:lnTo>
                    <a:pt x="0" y="46"/>
                  </a:lnTo>
                  <a:lnTo>
                    <a:pt x="0" y="136"/>
                  </a:lnTo>
                  <a:lnTo>
                    <a:pt x="162" y="136"/>
                  </a:lnTo>
                  <a:lnTo>
                    <a:pt x="162" y="180"/>
                  </a:lnTo>
                  <a:lnTo>
                    <a:pt x="216" y="92"/>
                  </a:lnTo>
                  <a:lnTo>
                    <a:pt x="16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32"/>
            <p:cNvSpPr>
              <a:spLocks noEditPoints="1"/>
            </p:cNvSpPr>
            <p:nvPr/>
          </p:nvSpPr>
          <p:spPr bwMode="auto">
            <a:xfrm>
              <a:off x="5000778" y="5802556"/>
              <a:ext cx="1599726" cy="59950"/>
            </a:xfrm>
            <a:custGeom>
              <a:avLst/>
              <a:gdLst>
                <a:gd name="T0" fmla="*/ 976 w 1014"/>
                <a:gd name="T1" fmla="*/ 0 h 38"/>
                <a:gd name="T2" fmla="*/ 1014 w 1014"/>
                <a:gd name="T3" fmla="*/ 18 h 38"/>
                <a:gd name="T4" fmla="*/ 976 w 1014"/>
                <a:gd name="T5" fmla="*/ 38 h 38"/>
                <a:gd name="T6" fmla="*/ 976 w 1014"/>
                <a:gd name="T7" fmla="*/ 0 h 38"/>
                <a:gd name="T8" fmla="*/ 0 w 1014"/>
                <a:gd name="T9" fmla="*/ 14 h 38"/>
                <a:gd name="T10" fmla="*/ 984 w 1014"/>
                <a:gd name="T11" fmla="*/ 14 h 38"/>
                <a:gd name="T12" fmla="*/ 984 w 1014"/>
                <a:gd name="T13" fmla="*/ 24 h 38"/>
                <a:gd name="T14" fmla="*/ 0 w 1014"/>
                <a:gd name="T15" fmla="*/ 24 h 38"/>
                <a:gd name="T16" fmla="*/ 0 w 1014"/>
                <a:gd name="T17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14" h="38">
                  <a:moveTo>
                    <a:pt x="976" y="0"/>
                  </a:moveTo>
                  <a:lnTo>
                    <a:pt x="1014" y="18"/>
                  </a:lnTo>
                  <a:lnTo>
                    <a:pt x="976" y="38"/>
                  </a:lnTo>
                  <a:lnTo>
                    <a:pt x="976" y="0"/>
                  </a:lnTo>
                  <a:close/>
                  <a:moveTo>
                    <a:pt x="0" y="14"/>
                  </a:moveTo>
                  <a:lnTo>
                    <a:pt x="984" y="14"/>
                  </a:lnTo>
                  <a:lnTo>
                    <a:pt x="984" y="24"/>
                  </a:lnTo>
                  <a:lnTo>
                    <a:pt x="0" y="24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33"/>
            <p:cNvSpPr>
              <a:spLocks noChangeArrowheads="1"/>
            </p:cNvSpPr>
            <p:nvPr/>
          </p:nvSpPr>
          <p:spPr bwMode="auto">
            <a:xfrm>
              <a:off x="5022865" y="5439699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34"/>
            <p:cNvSpPr>
              <a:spLocks noChangeArrowheads="1"/>
            </p:cNvSpPr>
            <p:nvPr/>
          </p:nvSpPr>
          <p:spPr bwMode="auto">
            <a:xfrm>
              <a:off x="5022865" y="5209364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35"/>
            <p:cNvSpPr>
              <a:spLocks noChangeArrowheads="1"/>
            </p:cNvSpPr>
            <p:nvPr/>
          </p:nvSpPr>
          <p:spPr bwMode="auto">
            <a:xfrm>
              <a:off x="5022865" y="5666879"/>
              <a:ext cx="249267" cy="135677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36"/>
            <p:cNvSpPr>
              <a:spLocks noChangeArrowheads="1"/>
            </p:cNvSpPr>
            <p:nvPr/>
          </p:nvSpPr>
          <p:spPr bwMode="auto">
            <a:xfrm>
              <a:off x="6206094" y="5016892"/>
              <a:ext cx="249267" cy="1388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37"/>
            <p:cNvSpPr>
              <a:spLocks noChangeArrowheads="1"/>
            </p:cNvSpPr>
            <p:nvPr/>
          </p:nvSpPr>
          <p:spPr bwMode="auto">
            <a:xfrm>
              <a:off x="6206094" y="5016892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38"/>
            <p:cNvSpPr>
              <a:spLocks noChangeArrowheads="1"/>
            </p:cNvSpPr>
            <p:nvPr/>
          </p:nvSpPr>
          <p:spPr bwMode="auto">
            <a:xfrm>
              <a:off x="6206094" y="5326109"/>
              <a:ext cx="249267" cy="141988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39"/>
            <p:cNvSpPr>
              <a:spLocks noChangeArrowheads="1"/>
            </p:cNvSpPr>
            <p:nvPr/>
          </p:nvSpPr>
          <p:spPr bwMode="auto">
            <a:xfrm>
              <a:off x="6206094" y="5326109"/>
              <a:ext cx="249267" cy="1419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40"/>
            <p:cNvSpPr>
              <a:spLocks noChangeArrowheads="1"/>
            </p:cNvSpPr>
            <p:nvPr/>
          </p:nvSpPr>
          <p:spPr bwMode="auto">
            <a:xfrm>
              <a:off x="6206094" y="5171500"/>
              <a:ext cx="249267" cy="13567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41"/>
            <p:cNvSpPr>
              <a:spLocks noChangeArrowheads="1"/>
            </p:cNvSpPr>
            <p:nvPr/>
          </p:nvSpPr>
          <p:spPr bwMode="auto">
            <a:xfrm>
              <a:off x="6206094" y="5171500"/>
              <a:ext cx="249267" cy="13567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42"/>
            <p:cNvSpPr>
              <a:spLocks noEditPoints="1"/>
            </p:cNvSpPr>
            <p:nvPr/>
          </p:nvSpPr>
          <p:spPr bwMode="auto">
            <a:xfrm>
              <a:off x="4972380" y="4486805"/>
              <a:ext cx="56795" cy="1347304"/>
            </a:xfrm>
            <a:custGeom>
              <a:avLst/>
              <a:gdLst>
                <a:gd name="T0" fmla="*/ 0 w 36"/>
                <a:gd name="T1" fmla="*/ 36 h 854"/>
                <a:gd name="T2" fmla="*/ 18 w 36"/>
                <a:gd name="T3" fmla="*/ 0 h 854"/>
                <a:gd name="T4" fmla="*/ 36 w 36"/>
                <a:gd name="T5" fmla="*/ 36 h 854"/>
                <a:gd name="T6" fmla="*/ 0 w 36"/>
                <a:gd name="T7" fmla="*/ 36 h 854"/>
                <a:gd name="T8" fmla="*/ 16 w 36"/>
                <a:gd name="T9" fmla="*/ 852 h 854"/>
                <a:gd name="T10" fmla="*/ 16 w 36"/>
                <a:gd name="T11" fmla="*/ 32 h 854"/>
                <a:gd name="T12" fmla="*/ 18 w 36"/>
                <a:gd name="T13" fmla="*/ 28 h 854"/>
                <a:gd name="T14" fmla="*/ 20 w 36"/>
                <a:gd name="T15" fmla="*/ 32 h 854"/>
                <a:gd name="T16" fmla="*/ 20 w 36"/>
                <a:gd name="T17" fmla="*/ 852 h 854"/>
                <a:gd name="T18" fmla="*/ 18 w 36"/>
                <a:gd name="T19" fmla="*/ 854 h 854"/>
                <a:gd name="T20" fmla="*/ 16 w 36"/>
                <a:gd name="T21" fmla="*/ 852 h 8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54">
                  <a:moveTo>
                    <a:pt x="0" y="36"/>
                  </a:moveTo>
                  <a:lnTo>
                    <a:pt x="18" y="0"/>
                  </a:lnTo>
                  <a:lnTo>
                    <a:pt x="36" y="36"/>
                  </a:lnTo>
                  <a:lnTo>
                    <a:pt x="0" y="36"/>
                  </a:lnTo>
                  <a:close/>
                  <a:moveTo>
                    <a:pt x="16" y="852"/>
                  </a:moveTo>
                  <a:lnTo>
                    <a:pt x="16" y="32"/>
                  </a:lnTo>
                  <a:lnTo>
                    <a:pt x="18" y="28"/>
                  </a:lnTo>
                  <a:lnTo>
                    <a:pt x="20" y="32"/>
                  </a:lnTo>
                  <a:lnTo>
                    <a:pt x="20" y="852"/>
                  </a:lnTo>
                  <a:lnTo>
                    <a:pt x="18" y="854"/>
                  </a:lnTo>
                  <a:lnTo>
                    <a:pt x="16" y="852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43"/>
            <p:cNvSpPr>
              <a:spLocks/>
            </p:cNvSpPr>
            <p:nvPr/>
          </p:nvSpPr>
          <p:spPr bwMode="auto">
            <a:xfrm>
              <a:off x="3142319" y="4123948"/>
              <a:ext cx="287130" cy="347081"/>
            </a:xfrm>
            <a:custGeom>
              <a:avLst/>
              <a:gdLst>
                <a:gd name="T0" fmla="*/ 182 w 182"/>
                <a:gd name="T1" fmla="*/ 164 h 220"/>
                <a:gd name="T2" fmla="*/ 136 w 182"/>
                <a:gd name="T3" fmla="*/ 164 h 220"/>
                <a:gd name="T4" fmla="*/ 136 w 182"/>
                <a:gd name="T5" fmla="*/ 0 h 220"/>
                <a:gd name="T6" fmla="*/ 46 w 182"/>
                <a:gd name="T7" fmla="*/ 0 h 220"/>
                <a:gd name="T8" fmla="*/ 46 w 182"/>
                <a:gd name="T9" fmla="*/ 164 h 220"/>
                <a:gd name="T10" fmla="*/ 0 w 182"/>
                <a:gd name="T11" fmla="*/ 164 h 220"/>
                <a:gd name="T12" fmla="*/ 90 w 182"/>
                <a:gd name="T13" fmla="*/ 220 h 220"/>
                <a:gd name="T14" fmla="*/ 182 w 182"/>
                <a:gd name="T15" fmla="*/ 16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220">
                  <a:moveTo>
                    <a:pt x="182" y="164"/>
                  </a:moveTo>
                  <a:lnTo>
                    <a:pt x="136" y="164"/>
                  </a:lnTo>
                  <a:lnTo>
                    <a:pt x="136" y="0"/>
                  </a:lnTo>
                  <a:lnTo>
                    <a:pt x="46" y="0"/>
                  </a:lnTo>
                  <a:lnTo>
                    <a:pt x="46" y="164"/>
                  </a:lnTo>
                  <a:lnTo>
                    <a:pt x="0" y="164"/>
                  </a:lnTo>
                  <a:lnTo>
                    <a:pt x="90" y="220"/>
                  </a:lnTo>
                  <a:lnTo>
                    <a:pt x="182" y="16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44"/>
            <p:cNvSpPr>
              <a:spLocks/>
            </p:cNvSpPr>
            <p:nvPr/>
          </p:nvSpPr>
          <p:spPr bwMode="auto">
            <a:xfrm>
              <a:off x="3142319" y="4123948"/>
              <a:ext cx="287130" cy="347081"/>
            </a:xfrm>
            <a:custGeom>
              <a:avLst/>
              <a:gdLst>
                <a:gd name="T0" fmla="*/ 182 w 182"/>
                <a:gd name="T1" fmla="*/ 164 h 220"/>
                <a:gd name="T2" fmla="*/ 136 w 182"/>
                <a:gd name="T3" fmla="*/ 164 h 220"/>
                <a:gd name="T4" fmla="*/ 136 w 182"/>
                <a:gd name="T5" fmla="*/ 0 h 220"/>
                <a:gd name="T6" fmla="*/ 46 w 182"/>
                <a:gd name="T7" fmla="*/ 0 h 220"/>
                <a:gd name="T8" fmla="*/ 46 w 182"/>
                <a:gd name="T9" fmla="*/ 164 h 220"/>
                <a:gd name="T10" fmla="*/ 0 w 182"/>
                <a:gd name="T11" fmla="*/ 164 h 220"/>
                <a:gd name="T12" fmla="*/ 90 w 182"/>
                <a:gd name="T13" fmla="*/ 220 h 220"/>
                <a:gd name="T14" fmla="*/ 182 w 182"/>
                <a:gd name="T15" fmla="*/ 16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220">
                  <a:moveTo>
                    <a:pt x="182" y="164"/>
                  </a:moveTo>
                  <a:lnTo>
                    <a:pt x="136" y="164"/>
                  </a:lnTo>
                  <a:lnTo>
                    <a:pt x="136" y="0"/>
                  </a:lnTo>
                  <a:lnTo>
                    <a:pt x="46" y="0"/>
                  </a:lnTo>
                  <a:lnTo>
                    <a:pt x="46" y="164"/>
                  </a:lnTo>
                  <a:lnTo>
                    <a:pt x="0" y="164"/>
                  </a:lnTo>
                  <a:lnTo>
                    <a:pt x="90" y="220"/>
                  </a:lnTo>
                  <a:lnTo>
                    <a:pt x="182" y="16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45"/>
            <p:cNvSpPr>
              <a:spLocks/>
            </p:cNvSpPr>
            <p:nvPr/>
          </p:nvSpPr>
          <p:spPr bwMode="auto">
            <a:xfrm>
              <a:off x="5657075" y="4123948"/>
              <a:ext cx="287130" cy="347081"/>
            </a:xfrm>
            <a:custGeom>
              <a:avLst/>
              <a:gdLst>
                <a:gd name="T0" fmla="*/ 182 w 182"/>
                <a:gd name="T1" fmla="*/ 164 h 220"/>
                <a:gd name="T2" fmla="*/ 136 w 182"/>
                <a:gd name="T3" fmla="*/ 164 h 220"/>
                <a:gd name="T4" fmla="*/ 136 w 182"/>
                <a:gd name="T5" fmla="*/ 0 h 220"/>
                <a:gd name="T6" fmla="*/ 44 w 182"/>
                <a:gd name="T7" fmla="*/ 0 h 220"/>
                <a:gd name="T8" fmla="*/ 44 w 182"/>
                <a:gd name="T9" fmla="*/ 164 h 220"/>
                <a:gd name="T10" fmla="*/ 0 w 182"/>
                <a:gd name="T11" fmla="*/ 164 h 220"/>
                <a:gd name="T12" fmla="*/ 90 w 182"/>
                <a:gd name="T13" fmla="*/ 220 h 220"/>
                <a:gd name="T14" fmla="*/ 182 w 182"/>
                <a:gd name="T15" fmla="*/ 16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220">
                  <a:moveTo>
                    <a:pt x="182" y="164"/>
                  </a:moveTo>
                  <a:lnTo>
                    <a:pt x="136" y="164"/>
                  </a:lnTo>
                  <a:lnTo>
                    <a:pt x="136" y="0"/>
                  </a:lnTo>
                  <a:lnTo>
                    <a:pt x="44" y="0"/>
                  </a:lnTo>
                  <a:lnTo>
                    <a:pt x="44" y="164"/>
                  </a:lnTo>
                  <a:lnTo>
                    <a:pt x="0" y="164"/>
                  </a:lnTo>
                  <a:lnTo>
                    <a:pt x="90" y="220"/>
                  </a:lnTo>
                  <a:lnTo>
                    <a:pt x="182" y="16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46"/>
            <p:cNvSpPr>
              <a:spLocks/>
            </p:cNvSpPr>
            <p:nvPr/>
          </p:nvSpPr>
          <p:spPr bwMode="auto">
            <a:xfrm>
              <a:off x="5657075" y="4123948"/>
              <a:ext cx="287130" cy="347081"/>
            </a:xfrm>
            <a:custGeom>
              <a:avLst/>
              <a:gdLst>
                <a:gd name="T0" fmla="*/ 182 w 182"/>
                <a:gd name="T1" fmla="*/ 164 h 220"/>
                <a:gd name="T2" fmla="*/ 136 w 182"/>
                <a:gd name="T3" fmla="*/ 164 h 220"/>
                <a:gd name="T4" fmla="*/ 136 w 182"/>
                <a:gd name="T5" fmla="*/ 0 h 220"/>
                <a:gd name="T6" fmla="*/ 44 w 182"/>
                <a:gd name="T7" fmla="*/ 0 h 220"/>
                <a:gd name="T8" fmla="*/ 44 w 182"/>
                <a:gd name="T9" fmla="*/ 164 h 220"/>
                <a:gd name="T10" fmla="*/ 0 w 182"/>
                <a:gd name="T11" fmla="*/ 164 h 220"/>
                <a:gd name="T12" fmla="*/ 90 w 182"/>
                <a:gd name="T13" fmla="*/ 220 h 220"/>
                <a:gd name="T14" fmla="*/ 182 w 182"/>
                <a:gd name="T15" fmla="*/ 164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2" h="220">
                  <a:moveTo>
                    <a:pt x="182" y="164"/>
                  </a:moveTo>
                  <a:lnTo>
                    <a:pt x="136" y="164"/>
                  </a:lnTo>
                  <a:lnTo>
                    <a:pt x="136" y="0"/>
                  </a:lnTo>
                  <a:lnTo>
                    <a:pt x="44" y="0"/>
                  </a:lnTo>
                  <a:lnTo>
                    <a:pt x="44" y="164"/>
                  </a:lnTo>
                  <a:lnTo>
                    <a:pt x="0" y="164"/>
                  </a:lnTo>
                  <a:lnTo>
                    <a:pt x="90" y="220"/>
                  </a:lnTo>
                  <a:lnTo>
                    <a:pt x="182" y="16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47"/>
            <p:cNvSpPr>
              <a:spLocks noEditPoints="1"/>
            </p:cNvSpPr>
            <p:nvPr/>
          </p:nvSpPr>
          <p:spPr bwMode="auto">
            <a:xfrm>
              <a:off x="5265821" y="5367127"/>
              <a:ext cx="940273" cy="372323"/>
            </a:xfrm>
            <a:custGeom>
              <a:avLst/>
              <a:gdLst>
                <a:gd name="T0" fmla="*/ 558 w 596"/>
                <a:gd name="T1" fmla="*/ 0 h 236"/>
                <a:gd name="T2" fmla="*/ 596 w 596"/>
                <a:gd name="T3" fmla="*/ 18 h 236"/>
                <a:gd name="T4" fmla="*/ 558 w 596"/>
                <a:gd name="T5" fmla="*/ 38 h 236"/>
                <a:gd name="T6" fmla="*/ 558 w 596"/>
                <a:gd name="T7" fmla="*/ 0 h 236"/>
                <a:gd name="T8" fmla="*/ 4 w 596"/>
                <a:gd name="T9" fmla="*/ 232 h 236"/>
                <a:gd name="T10" fmla="*/ 300 w 596"/>
                <a:gd name="T11" fmla="*/ 232 h 236"/>
                <a:gd name="T12" fmla="*/ 298 w 596"/>
                <a:gd name="T13" fmla="*/ 234 h 236"/>
                <a:gd name="T14" fmla="*/ 298 w 596"/>
                <a:gd name="T15" fmla="*/ 18 h 236"/>
                <a:gd name="T16" fmla="*/ 300 w 596"/>
                <a:gd name="T17" fmla="*/ 18 h 236"/>
                <a:gd name="T18" fmla="*/ 566 w 596"/>
                <a:gd name="T19" fmla="*/ 18 h 236"/>
                <a:gd name="T20" fmla="*/ 568 w 596"/>
                <a:gd name="T21" fmla="*/ 18 h 236"/>
                <a:gd name="T22" fmla="*/ 566 w 596"/>
                <a:gd name="T23" fmla="*/ 22 h 236"/>
                <a:gd name="T24" fmla="*/ 300 w 596"/>
                <a:gd name="T25" fmla="*/ 22 h 236"/>
                <a:gd name="T26" fmla="*/ 302 w 596"/>
                <a:gd name="T27" fmla="*/ 18 h 236"/>
                <a:gd name="T28" fmla="*/ 302 w 596"/>
                <a:gd name="T29" fmla="*/ 234 h 236"/>
                <a:gd name="T30" fmla="*/ 300 w 596"/>
                <a:gd name="T31" fmla="*/ 236 h 236"/>
                <a:gd name="T32" fmla="*/ 4 w 596"/>
                <a:gd name="T33" fmla="*/ 236 h 236"/>
                <a:gd name="T34" fmla="*/ 0 w 596"/>
                <a:gd name="T35" fmla="*/ 234 h 236"/>
                <a:gd name="T36" fmla="*/ 4 w 596"/>
                <a:gd name="T37" fmla="*/ 23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236">
                  <a:moveTo>
                    <a:pt x="558" y="0"/>
                  </a:moveTo>
                  <a:lnTo>
                    <a:pt x="596" y="18"/>
                  </a:lnTo>
                  <a:lnTo>
                    <a:pt x="558" y="38"/>
                  </a:lnTo>
                  <a:lnTo>
                    <a:pt x="558" y="0"/>
                  </a:lnTo>
                  <a:close/>
                  <a:moveTo>
                    <a:pt x="4" y="232"/>
                  </a:moveTo>
                  <a:lnTo>
                    <a:pt x="300" y="232"/>
                  </a:lnTo>
                  <a:lnTo>
                    <a:pt x="298" y="234"/>
                  </a:lnTo>
                  <a:lnTo>
                    <a:pt x="298" y="18"/>
                  </a:lnTo>
                  <a:lnTo>
                    <a:pt x="300" y="18"/>
                  </a:lnTo>
                  <a:lnTo>
                    <a:pt x="566" y="18"/>
                  </a:lnTo>
                  <a:lnTo>
                    <a:pt x="568" y="18"/>
                  </a:lnTo>
                  <a:lnTo>
                    <a:pt x="566" y="22"/>
                  </a:lnTo>
                  <a:lnTo>
                    <a:pt x="300" y="22"/>
                  </a:lnTo>
                  <a:lnTo>
                    <a:pt x="302" y="18"/>
                  </a:lnTo>
                  <a:lnTo>
                    <a:pt x="302" y="234"/>
                  </a:lnTo>
                  <a:lnTo>
                    <a:pt x="300" y="236"/>
                  </a:lnTo>
                  <a:lnTo>
                    <a:pt x="4" y="236"/>
                  </a:lnTo>
                  <a:lnTo>
                    <a:pt x="0" y="234"/>
                  </a:lnTo>
                  <a:lnTo>
                    <a:pt x="4" y="2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48"/>
            <p:cNvSpPr>
              <a:spLocks noEditPoints="1"/>
            </p:cNvSpPr>
            <p:nvPr/>
          </p:nvSpPr>
          <p:spPr bwMode="auto">
            <a:xfrm>
              <a:off x="5265821" y="5209364"/>
              <a:ext cx="940273" cy="302907"/>
            </a:xfrm>
            <a:custGeom>
              <a:avLst/>
              <a:gdLst>
                <a:gd name="T0" fmla="*/ 558 w 596"/>
                <a:gd name="T1" fmla="*/ 0 h 192"/>
                <a:gd name="T2" fmla="*/ 596 w 596"/>
                <a:gd name="T3" fmla="*/ 18 h 192"/>
                <a:gd name="T4" fmla="*/ 558 w 596"/>
                <a:gd name="T5" fmla="*/ 38 h 192"/>
                <a:gd name="T6" fmla="*/ 558 w 596"/>
                <a:gd name="T7" fmla="*/ 0 h 192"/>
                <a:gd name="T8" fmla="*/ 4 w 596"/>
                <a:gd name="T9" fmla="*/ 188 h 192"/>
                <a:gd name="T10" fmla="*/ 300 w 596"/>
                <a:gd name="T11" fmla="*/ 188 h 192"/>
                <a:gd name="T12" fmla="*/ 298 w 596"/>
                <a:gd name="T13" fmla="*/ 190 h 192"/>
                <a:gd name="T14" fmla="*/ 298 w 596"/>
                <a:gd name="T15" fmla="*/ 18 h 192"/>
                <a:gd name="T16" fmla="*/ 300 w 596"/>
                <a:gd name="T17" fmla="*/ 16 h 192"/>
                <a:gd name="T18" fmla="*/ 566 w 596"/>
                <a:gd name="T19" fmla="*/ 16 h 192"/>
                <a:gd name="T20" fmla="*/ 568 w 596"/>
                <a:gd name="T21" fmla="*/ 18 h 192"/>
                <a:gd name="T22" fmla="*/ 566 w 596"/>
                <a:gd name="T23" fmla="*/ 22 h 192"/>
                <a:gd name="T24" fmla="*/ 300 w 596"/>
                <a:gd name="T25" fmla="*/ 22 h 192"/>
                <a:gd name="T26" fmla="*/ 302 w 596"/>
                <a:gd name="T27" fmla="*/ 18 h 192"/>
                <a:gd name="T28" fmla="*/ 302 w 596"/>
                <a:gd name="T29" fmla="*/ 190 h 192"/>
                <a:gd name="T30" fmla="*/ 300 w 596"/>
                <a:gd name="T31" fmla="*/ 192 h 192"/>
                <a:gd name="T32" fmla="*/ 4 w 596"/>
                <a:gd name="T33" fmla="*/ 192 h 192"/>
                <a:gd name="T34" fmla="*/ 0 w 596"/>
                <a:gd name="T35" fmla="*/ 190 h 192"/>
                <a:gd name="T36" fmla="*/ 4 w 596"/>
                <a:gd name="T37" fmla="*/ 188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192">
                  <a:moveTo>
                    <a:pt x="558" y="0"/>
                  </a:moveTo>
                  <a:lnTo>
                    <a:pt x="596" y="18"/>
                  </a:lnTo>
                  <a:lnTo>
                    <a:pt x="558" y="38"/>
                  </a:lnTo>
                  <a:lnTo>
                    <a:pt x="558" y="0"/>
                  </a:lnTo>
                  <a:close/>
                  <a:moveTo>
                    <a:pt x="4" y="188"/>
                  </a:moveTo>
                  <a:lnTo>
                    <a:pt x="300" y="188"/>
                  </a:lnTo>
                  <a:lnTo>
                    <a:pt x="298" y="190"/>
                  </a:lnTo>
                  <a:lnTo>
                    <a:pt x="298" y="18"/>
                  </a:lnTo>
                  <a:lnTo>
                    <a:pt x="300" y="16"/>
                  </a:lnTo>
                  <a:lnTo>
                    <a:pt x="566" y="16"/>
                  </a:lnTo>
                  <a:lnTo>
                    <a:pt x="568" y="18"/>
                  </a:lnTo>
                  <a:lnTo>
                    <a:pt x="566" y="22"/>
                  </a:lnTo>
                  <a:lnTo>
                    <a:pt x="300" y="22"/>
                  </a:lnTo>
                  <a:lnTo>
                    <a:pt x="302" y="18"/>
                  </a:lnTo>
                  <a:lnTo>
                    <a:pt x="302" y="190"/>
                  </a:lnTo>
                  <a:lnTo>
                    <a:pt x="300" y="192"/>
                  </a:lnTo>
                  <a:lnTo>
                    <a:pt x="4" y="192"/>
                  </a:lnTo>
                  <a:lnTo>
                    <a:pt x="0" y="190"/>
                  </a:lnTo>
                  <a:lnTo>
                    <a:pt x="4" y="18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49"/>
            <p:cNvSpPr>
              <a:spLocks noEditPoints="1"/>
            </p:cNvSpPr>
            <p:nvPr/>
          </p:nvSpPr>
          <p:spPr bwMode="auto">
            <a:xfrm>
              <a:off x="5265821" y="5054755"/>
              <a:ext cx="940273" cy="230335"/>
            </a:xfrm>
            <a:custGeom>
              <a:avLst/>
              <a:gdLst>
                <a:gd name="T0" fmla="*/ 558 w 596"/>
                <a:gd name="T1" fmla="*/ 0 h 146"/>
                <a:gd name="T2" fmla="*/ 596 w 596"/>
                <a:gd name="T3" fmla="*/ 20 h 146"/>
                <a:gd name="T4" fmla="*/ 558 w 596"/>
                <a:gd name="T5" fmla="*/ 40 h 146"/>
                <a:gd name="T6" fmla="*/ 558 w 596"/>
                <a:gd name="T7" fmla="*/ 0 h 146"/>
                <a:gd name="T8" fmla="*/ 4 w 596"/>
                <a:gd name="T9" fmla="*/ 142 h 146"/>
                <a:gd name="T10" fmla="*/ 300 w 596"/>
                <a:gd name="T11" fmla="*/ 142 h 146"/>
                <a:gd name="T12" fmla="*/ 298 w 596"/>
                <a:gd name="T13" fmla="*/ 146 h 146"/>
                <a:gd name="T14" fmla="*/ 298 w 596"/>
                <a:gd name="T15" fmla="*/ 20 h 146"/>
                <a:gd name="T16" fmla="*/ 300 w 596"/>
                <a:gd name="T17" fmla="*/ 16 h 146"/>
                <a:gd name="T18" fmla="*/ 566 w 596"/>
                <a:gd name="T19" fmla="*/ 16 h 146"/>
                <a:gd name="T20" fmla="*/ 568 w 596"/>
                <a:gd name="T21" fmla="*/ 20 h 146"/>
                <a:gd name="T22" fmla="*/ 566 w 596"/>
                <a:gd name="T23" fmla="*/ 22 h 146"/>
                <a:gd name="T24" fmla="*/ 300 w 596"/>
                <a:gd name="T25" fmla="*/ 22 h 146"/>
                <a:gd name="T26" fmla="*/ 302 w 596"/>
                <a:gd name="T27" fmla="*/ 20 h 146"/>
                <a:gd name="T28" fmla="*/ 302 w 596"/>
                <a:gd name="T29" fmla="*/ 146 h 146"/>
                <a:gd name="T30" fmla="*/ 300 w 596"/>
                <a:gd name="T31" fmla="*/ 146 h 146"/>
                <a:gd name="T32" fmla="*/ 4 w 596"/>
                <a:gd name="T33" fmla="*/ 146 h 146"/>
                <a:gd name="T34" fmla="*/ 0 w 596"/>
                <a:gd name="T35" fmla="*/ 146 h 146"/>
                <a:gd name="T36" fmla="*/ 4 w 596"/>
                <a:gd name="T37" fmla="*/ 14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146">
                  <a:moveTo>
                    <a:pt x="558" y="0"/>
                  </a:moveTo>
                  <a:lnTo>
                    <a:pt x="596" y="20"/>
                  </a:lnTo>
                  <a:lnTo>
                    <a:pt x="558" y="40"/>
                  </a:lnTo>
                  <a:lnTo>
                    <a:pt x="558" y="0"/>
                  </a:lnTo>
                  <a:close/>
                  <a:moveTo>
                    <a:pt x="4" y="142"/>
                  </a:moveTo>
                  <a:lnTo>
                    <a:pt x="300" y="142"/>
                  </a:lnTo>
                  <a:lnTo>
                    <a:pt x="298" y="146"/>
                  </a:lnTo>
                  <a:lnTo>
                    <a:pt x="298" y="20"/>
                  </a:lnTo>
                  <a:lnTo>
                    <a:pt x="300" y="16"/>
                  </a:lnTo>
                  <a:lnTo>
                    <a:pt x="566" y="16"/>
                  </a:lnTo>
                  <a:lnTo>
                    <a:pt x="568" y="20"/>
                  </a:lnTo>
                  <a:lnTo>
                    <a:pt x="566" y="22"/>
                  </a:lnTo>
                  <a:lnTo>
                    <a:pt x="300" y="22"/>
                  </a:lnTo>
                  <a:lnTo>
                    <a:pt x="302" y="20"/>
                  </a:lnTo>
                  <a:lnTo>
                    <a:pt x="302" y="146"/>
                  </a:lnTo>
                  <a:lnTo>
                    <a:pt x="300" y="146"/>
                  </a:lnTo>
                  <a:lnTo>
                    <a:pt x="4" y="146"/>
                  </a:lnTo>
                  <a:lnTo>
                    <a:pt x="0" y="146"/>
                  </a:lnTo>
                  <a:lnTo>
                    <a:pt x="4" y="14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50"/>
            <p:cNvSpPr>
              <a:spLocks noEditPoints="1"/>
            </p:cNvSpPr>
            <p:nvPr/>
          </p:nvSpPr>
          <p:spPr bwMode="auto">
            <a:xfrm>
              <a:off x="2751065" y="4565687"/>
              <a:ext cx="940273" cy="719403"/>
            </a:xfrm>
            <a:custGeom>
              <a:avLst/>
              <a:gdLst>
                <a:gd name="T0" fmla="*/ 556 w 596"/>
                <a:gd name="T1" fmla="*/ 0 h 456"/>
                <a:gd name="T2" fmla="*/ 596 w 596"/>
                <a:gd name="T3" fmla="*/ 20 h 456"/>
                <a:gd name="T4" fmla="*/ 556 w 596"/>
                <a:gd name="T5" fmla="*/ 38 h 456"/>
                <a:gd name="T6" fmla="*/ 556 w 596"/>
                <a:gd name="T7" fmla="*/ 0 h 456"/>
                <a:gd name="T8" fmla="*/ 4 w 596"/>
                <a:gd name="T9" fmla="*/ 452 h 456"/>
                <a:gd name="T10" fmla="*/ 300 w 596"/>
                <a:gd name="T11" fmla="*/ 452 h 456"/>
                <a:gd name="T12" fmla="*/ 298 w 596"/>
                <a:gd name="T13" fmla="*/ 456 h 456"/>
                <a:gd name="T14" fmla="*/ 298 w 596"/>
                <a:gd name="T15" fmla="*/ 20 h 456"/>
                <a:gd name="T16" fmla="*/ 300 w 596"/>
                <a:gd name="T17" fmla="*/ 16 h 456"/>
                <a:gd name="T18" fmla="*/ 564 w 596"/>
                <a:gd name="T19" fmla="*/ 16 h 456"/>
                <a:gd name="T20" fmla="*/ 566 w 596"/>
                <a:gd name="T21" fmla="*/ 20 h 456"/>
                <a:gd name="T22" fmla="*/ 564 w 596"/>
                <a:gd name="T23" fmla="*/ 22 h 456"/>
                <a:gd name="T24" fmla="*/ 300 w 596"/>
                <a:gd name="T25" fmla="*/ 22 h 456"/>
                <a:gd name="T26" fmla="*/ 302 w 596"/>
                <a:gd name="T27" fmla="*/ 20 h 456"/>
                <a:gd name="T28" fmla="*/ 302 w 596"/>
                <a:gd name="T29" fmla="*/ 456 h 456"/>
                <a:gd name="T30" fmla="*/ 300 w 596"/>
                <a:gd name="T31" fmla="*/ 456 h 456"/>
                <a:gd name="T32" fmla="*/ 4 w 596"/>
                <a:gd name="T33" fmla="*/ 456 h 456"/>
                <a:gd name="T34" fmla="*/ 0 w 596"/>
                <a:gd name="T35" fmla="*/ 456 h 456"/>
                <a:gd name="T36" fmla="*/ 4 w 596"/>
                <a:gd name="T37" fmla="*/ 452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456">
                  <a:moveTo>
                    <a:pt x="556" y="0"/>
                  </a:moveTo>
                  <a:lnTo>
                    <a:pt x="596" y="20"/>
                  </a:lnTo>
                  <a:lnTo>
                    <a:pt x="556" y="38"/>
                  </a:lnTo>
                  <a:lnTo>
                    <a:pt x="556" y="0"/>
                  </a:lnTo>
                  <a:close/>
                  <a:moveTo>
                    <a:pt x="4" y="452"/>
                  </a:moveTo>
                  <a:lnTo>
                    <a:pt x="300" y="452"/>
                  </a:lnTo>
                  <a:lnTo>
                    <a:pt x="298" y="456"/>
                  </a:lnTo>
                  <a:lnTo>
                    <a:pt x="298" y="20"/>
                  </a:lnTo>
                  <a:lnTo>
                    <a:pt x="300" y="16"/>
                  </a:lnTo>
                  <a:lnTo>
                    <a:pt x="564" y="16"/>
                  </a:lnTo>
                  <a:lnTo>
                    <a:pt x="566" y="20"/>
                  </a:lnTo>
                  <a:lnTo>
                    <a:pt x="564" y="22"/>
                  </a:lnTo>
                  <a:lnTo>
                    <a:pt x="300" y="22"/>
                  </a:lnTo>
                  <a:lnTo>
                    <a:pt x="302" y="20"/>
                  </a:lnTo>
                  <a:lnTo>
                    <a:pt x="302" y="456"/>
                  </a:lnTo>
                  <a:lnTo>
                    <a:pt x="300" y="456"/>
                  </a:lnTo>
                  <a:lnTo>
                    <a:pt x="4" y="456"/>
                  </a:lnTo>
                  <a:lnTo>
                    <a:pt x="0" y="456"/>
                  </a:lnTo>
                  <a:lnTo>
                    <a:pt x="4" y="4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51"/>
            <p:cNvSpPr>
              <a:spLocks noEditPoints="1"/>
            </p:cNvSpPr>
            <p:nvPr/>
          </p:nvSpPr>
          <p:spPr bwMode="auto">
            <a:xfrm>
              <a:off x="2751065" y="5139947"/>
              <a:ext cx="940273" cy="372323"/>
            </a:xfrm>
            <a:custGeom>
              <a:avLst/>
              <a:gdLst>
                <a:gd name="T0" fmla="*/ 556 w 596"/>
                <a:gd name="T1" fmla="*/ 0 h 236"/>
                <a:gd name="T2" fmla="*/ 596 w 596"/>
                <a:gd name="T3" fmla="*/ 18 h 236"/>
                <a:gd name="T4" fmla="*/ 556 w 596"/>
                <a:gd name="T5" fmla="*/ 38 h 236"/>
                <a:gd name="T6" fmla="*/ 556 w 596"/>
                <a:gd name="T7" fmla="*/ 0 h 236"/>
                <a:gd name="T8" fmla="*/ 4 w 596"/>
                <a:gd name="T9" fmla="*/ 232 h 236"/>
                <a:gd name="T10" fmla="*/ 300 w 596"/>
                <a:gd name="T11" fmla="*/ 232 h 236"/>
                <a:gd name="T12" fmla="*/ 298 w 596"/>
                <a:gd name="T13" fmla="*/ 234 h 236"/>
                <a:gd name="T14" fmla="*/ 298 w 596"/>
                <a:gd name="T15" fmla="*/ 18 h 236"/>
                <a:gd name="T16" fmla="*/ 300 w 596"/>
                <a:gd name="T17" fmla="*/ 16 h 236"/>
                <a:gd name="T18" fmla="*/ 564 w 596"/>
                <a:gd name="T19" fmla="*/ 16 h 236"/>
                <a:gd name="T20" fmla="*/ 566 w 596"/>
                <a:gd name="T21" fmla="*/ 18 h 236"/>
                <a:gd name="T22" fmla="*/ 564 w 596"/>
                <a:gd name="T23" fmla="*/ 20 h 236"/>
                <a:gd name="T24" fmla="*/ 300 w 596"/>
                <a:gd name="T25" fmla="*/ 20 h 236"/>
                <a:gd name="T26" fmla="*/ 302 w 596"/>
                <a:gd name="T27" fmla="*/ 18 h 236"/>
                <a:gd name="T28" fmla="*/ 302 w 596"/>
                <a:gd name="T29" fmla="*/ 234 h 236"/>
                <a:gd name="T30" fmla="*/ 300 w 596"/>
                <a:gd name="T31" fmla="*/ 236 h 236"/>
                <a:gd name="T32" fmla="*/ 4 w 596"/>
                <a:gd name="T33" fmla="*/ 236 h 236"/>
                <a:gd name="T34" fmla="*/ 0 w 596"/>
                <a:gd name="T35" fmla="*/ 234 h 236"/>
                <a:gd name="T36" fmla="*/ 4 w 596"/>
                <a:gd name="T37" fmla="*/ 232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236">
                  <a:moveTo>
                    <a:pt x="556" y="0"/>
                  </a:moveTo>
                  <a:lnTo>
                    <a:pt x="596" y="18"/>
                  </a:lnTo>
                  <a:lnTo>
                    <a:pt x="556" y="38"/>
                  </a:lnTo>
                  <a:lnTo>
                    <a:pt x="556" y="0"/>
                  </a:lnTo>
                  <a:close/>
                  <a:moveTo>
                    <a:pt x="4" y="232"/>
                  </a:moveTo>
                  <a:lnTo>
                    <a:pt x="300" y="232"/>
                  </a:lnTo>
                  <a:lnTo>
                    <a:pt x="298" y="234"/>
                  </a:lnTo>
                  <a:lnTo>
                    <a:pt x="298" y="18"/>
                  </a:lnTo>
                  <a:lnTo>
                    <a:pt x="300" y="16"/>
                  </a:lnTo>
                  <a:lnTo>
                    <a:pt x="564" y="16"/>
                  </a:lnTo>
                  <a:lnTo>
                    <a:pt x="566" y="18"/>
                  </a:lnTo>
                  <a:lnTo>
                    <a:pt x="564" y="20"/>
                  </a:lnTo>
                  <a:lnTo>
                    <a:pt x="300" y="20"/>
                  </a:lnTo>
                  <a:lnTo>
                    <a:pt x="302" y="18"/>
                  </a:lnTo>
                  <a:lnTo>
                    <a:pt x="302" y="234"/>
                  </a:lnTo>
                  <a:lnTo>
                    <a:pt x="300" y="236"/>
                  </a:lnTo>
                  <a:lnTo>
                    <a:pt x="4" y="236"/>
                  </a:lnTo>
                  <a:lnTo>
                    <a:pt x="0" y="234"/>
                  </a:lnTo>
                  <a:lnTo>
                    <a:pt x="4" y="2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52"/>
            <p:cNvSpPr>
              <a:spLocks noEditPoints="1"/>
            </p:cNvSpPr>
            <p:nvPr/>
          </p:nvSpPr>
          <p:spPr bwMode="auto">
            <a:xfrm>
              <a:off x="2751065" y="5619550"/>
              <a:ext cx="940273" cy="123056"/>
            </a:xfrm>
            <a:custGeom>
              <a:avLst/>
              <a:gdLst>
                <a:gd name="T0" fmla="*/ 556 w 596"/>
                <a:gd name="T1" fmla="*/ 0 h 78"/>
                <a:gd name="T2" fmla="*/ 596 w 596"/>
                <a:gd name="T3" fmla="*/ 20 h 78"/>
                <a:gd name="T4" fmla="*/ 556 w 596"/>
                <a:gd name="T5" fmla="*/ 38 h 78"/>
                <a:gd name="T6" fmla="*/ 556 w 596"/>
                <a:gd name="T7" fmla="*/ 0 h 78"/>
                <a:gd name="T8" fmla="*/ 4 w 596"/>
                <a:gd name="T9" fmla="*/ 72 h 78"/>
                <a:gd name="T10" fmla="*/ 300 w 596"/>
                <a:gd name="T11" fmla="*/ 72 h 78"/>
                <a:gd name="T12" fmla="*/ 298 w 596"/>
                <a:gd name="T13" fmla="*/ 74 h 78"/>
                <a:gd name="T14" fmla="*/ 298 w 596"/>
                <a:gd name="T15" fmla="*/ 20 h 78"/>
                <a:gd name="T16" fmla="*/ 300 w 596"/>
                <a:gd name="T17" fmla="*/ 18 h 78"/>
                <a:gd name="T18" fmla="*/ 564 w 596"/>
                <a:gd name="T19" fmla="*/ 18 h 78"/>
                <a:gd name="T20" fmla="*/ 566 w 596"/>
                <a:gd name="T21" fmla="*/ 20 h 78"/>
                <a:gd name="T22" fmla="*/ 564 w 596"/>
                <a:gd name="T23" fmla="*/ 22 h 78"/>
                <a:gd name="T24" fmla="*/ 300 w 596"/>
                <a:gd name="T25" fmla="*/ 22 h 78"/>
                <a:gd name="T26" fmla="*/ 302 w 596"/>
                <a:gd name="T27" fmla="*/ 20 h 78"/>
                <a:gd name="T28" fmla="*/ 302 w 596"/>
                <a:gd name="T29" fmla="*/ 74 h 78"/>
                <a:gd name="T30" fmla="*/ 300 w 596"/>
                <a:gd name="T31" fmla="*/ 78 h 78"/>
                <a:gd name="T32" fmla="*/ 4 w 596"/>
                <a:gd name="T33" fmla="*/ 78 h 78"/>
                <a:gd name="T34" fmla="*/ 0 w 596"/>
                <a:gd name="T35" fmla="*/ 74 h 78"/>
                <a:gd name="T36" fmla="*/ 4 w 596"/>
                <a:gd name="T37" fmla="*/ 72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96" h="78">
                  <a:moveTo>
                    <a:pt x="556" y="0"/>
                  </a:moveTo>
                  <a:lnTo>
                    <a:pt x="596" y="20"/>
                  </a:lnTo>
                  <a:lnTo>
                    <a:pt x="556" y="38"/>
                  </a:lnTo>
                  <a:lnTo>
                    <a:pt x="556" y="0"/>
                  </a:lnTo>
                  <a:close/>
                  <a:moveTo>
                    <a:pt x="4" y="72"/>
                  </a:moveTo>
                  <a:lnTo>
                    <a:pt x="300" y="72"/>
                  </a:lnTo>
                  <a:lnTo>
                    <a:pt x="298" y="74"/>
                  </a:lnTo>
                  <a:lnTo>
                    <a:pt x="298" y="20"/>
                  </a:lnTo>
                  <a:lnTo>
                    <a:pt x="300" y="18"/>
                  </a:lnTo>
                  <a:lnTo>
                    <a:pt x="564" y="18"/>
                  </a:lnTo>
                  <a:lnTo>
                    <a:pt x="566" y="20"/>
                  </a:lnTo>
                  <a:lnTo>
                    <a:pt x="564" y="22"/>
                  </a:lnTo>
                  <a:lnTo>
                    <a:pt x="300" y="22"/>
                  </a:lnTo>
                  <a:lnTo>
                    <a:pt x="302" y="20"/>
                  </a:lnTo>
                  <a:lnTo>
                    <a:pt x="302" y="74"/>
                  </a:lnTo>
                  <a:lnTo>
                    <a:pt x="300" y="78"/>
                  </a:lnTo>
                  <a:lnTo>
                    <a:pt x="4" y="78"/>
                  </a:lnTo>
                  <a:lnTo>
                    <a:pt x="0" y="74"/>
                  </a:lnTo>
                  <a:lnTo>
                    <a:pt x="4" y="7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53"/>
            <p:cNvSpPr>
              <a:spLocks noEditPoints="1"/>
            </p:cNvSpPr>
            <p:nvPr/>
          </p:nvSpPr>
          <p:spPr bwMode="auto">
            <a:xfrm>
              <a:off x="4492778" y="1855303"/>
              <a:ext cx="1565018" cy="1142211"/>
            </a:xfrm>
            <a:custGeom>
              <a:avLst/>
              <a:gdLst>
                <a:gd name="T0" fmla="*/ 954 w 992"/>
                <a:gd name="T1" fmla="*/ 0 h 724"/>
                <a:gd name="T2" fmla="*/ 992 w 992"/>
                <a:gd name="T3" fmla="*/ 18 h 724"/>
                <a:gd name="T4" fmla="*/ 954 w 992"/>
                <a:gd name="T5" fmla="*/ 36 h 724"/>
                <a:gd name="T6" fmla="*/ 954 w 992"/>
                <a:gd name="T7" fmla="*/ 0 h 724"/>
                <a:gd name="T8" fmla="*/ 2 w 992"/>
                <a:gd name="T9" fmla="*/ 720 h 724"/>
                <a:gd name="T10" fmla="*/ 498 w 992"/>
                <a:gd name="T11" fmla="*/ 720 h 724"/>
                <a:gd name="T12" fmla="*/ 496 w 992"/>
                <a:gd name="T13" fmla="*/ 720 h 724"/>
                <a:gd name="T14" fmla="*/ 496 w 992"/>
                <a:gd name="T15" fmla="*/ 18 h 724"/>
                <a:gd name="T16" fmla="*/ 498 w 992"/>
                <a:gd name="T17" fmla="*/ 16 h 724"/>
                <a:gd name="T18" fmla="*/ 960 w 992"/>
                <a:gd name="T19" fmla="*/ 16 h 724"/>
                <a:gd name="T20" fmla="*/ 962 w 992"/>
                <a:gd name="T21" fmla="*/ 18 h 724"/>
                <a:gd name="T22" fmla="*/ 960 w 992"/>
                <a:gd name="T23" fmla="*/ 20 h 724"/>
                <a:gd name="T24" fmla="*/ 498 w 992"/>
                <a:gd name="T25" fmla="*/ 20 h 724"/>
                <a:gd name="T26" fmla="*/ 500 w 992"/>
                <a:gd name="T27" fmla="*/ 18 h 724"/>
                <a:gd name="T28" fmla="*/ 500 w 992"/>
                <a:gd name="T29" fmla="*/ 720 h 724"/>
                <a:gd name="T30" fmla="*/ 498 w 992"/>
                <a:gd name="T31" fmla="*/ 724 h 724"/>
                <a:gd name="T32" fmla="*/ 2 w 992"/>
                <a:gd name="T33" fmla="*/ 724 h 724"/>
                <a:gd name="T34" fmla="*/ 0 w 992"/>
                <a:gd name="T35" fmla="*/ 720 h 724"/>
                <a:gd name="T36" fmla="*/ 2 w 992"/>
                <a:gd name="T37" fmla="*/ 72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2" h="724">
                  <a:moveTo>
                    <a:pt x="954" y="0"/>
                  </a:moveTo>
                  <a:lnTo>
                    <a:pt x="992" y="18"/>
                  </a:lnTo>
                  <a:lnTo>
                    <a:pt x="954" y="36"/>
                  </a:lnTo>
                  <a:lnTo>
                    <a:pt x="954" y="0"/>
                  </a:lnTo>
                  <a:close/>
                  <a:moveTo>
                    <a:pt x="2" y="720"/>
                  </a:moveTo>
                  <a:lnTo>
                    <a:pt x="498" y="720"/>
                  </a:lnTo>
                  <a:lnTo>
                    <a:pt x="496" y="720"/>
                  </a:lnTo>
                  <a:lnTo>
                    <a:pt x="496" y="18"/>
                  </a:lnTo>
                  <a:lnTo>
                    <a:pt x="498" y="16"/>
                  </a:lnTo>
                  <a:lnTo>
                    <a:pt x="960" y="16"/>
                  </a:lnTo>
                  <a:lnTo>
                    <a:pt x="962" y="18"/>
                  </a:lnTo>
                  <a:lnTo>
                    <a:pt x="960" y="20"/>
                  </a:lnTo>
                  <a:lnTo>
                    <a:pt x="498" y="20"/>
                  </a:lnTo>
                  <a:lnTo>
                    <a:pt x="500" y="18"/>
                  </a:lnTo>
                  <a:lnTo>
                    <a:pt x="500" y="720"/>
                  </a:lnTo>
                  <a:lnTo>
                    <a:pt x="498" y="724"/>
                  </a:lnTo>
                  <a:lnTo>
                    <a:pt x="2" y="724"/>
                  </a:lnTo>
                  <a:lnTo>
                    <a:pt x="0" y="720"/>
                  </a:lnTo>
                  <a:lnTo>
                    <a:pt x="2" y="7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54"/>
            <p:cNvSpPr>
              <a:spLocks noEditPoints="1"/>
            </p:cNvSpPr>
            <p:nvPr/>
          </p:nvSpPr>
          <p:spPr bwMode="auto">
            <a:xfrm>
              <a:off x="4492778" y="1530310"/>
              <a:ext cx="1565018" cy="1142211"/>
            </a:xfrm>
            <a:custGeom>
              <a:avLst/>
              <a:gdLst>
                <a:gd name="T0" fmla="*/ 954 w 992"/>
                <a:gd name="T1" fmla="*/ 0 h 724"/>
                <a:gd name="T2" fmla="*/ 992 w 992"/>
                <a:gd name="T3" fmla="*/ 20 h 724"/>
                <a:gd name="T4" fmla="*/ 954 w 992"/>
                <a:gd name="T5" fmla="*/ 38 h 724"/>
                <a:gd name="T6" fmla="*/ 954 w 992"/>
                <a:gd name="T7" fmla="*/ 0 h 724"/>
                <a:gd name="T8" fmla="*/ 2 w 992"/>
                <a:gd name="T9" fmla="*/ 720 h 724"/>
                <a:gd name="T10" fmla="*/ 498 w 992"/>
                <a:gd name="T11" fmla="*/ 720 h 724"/>
                <a:gd name="T12" fmla="*/ 496 w 992"/>
                <a:gd name="T13" fmla="*/ 722 h 724"/>
                <a:gd name="T14" fmla="*/ 496 w 992"/>
                <a:gd name="T15" fmla="*/ 20 h 724"/>
                <a:gd name="T16" fmla="*/ 498 w 992"/>
                <a:gd name="T17" fmla="*/ 16 h 724"/>
                <a:gd name="T18" fmla="*/ 960 w 992"/>
                <a:gd name="T19" fmla="*/ 16 h 724"/>
                <a:gd name="T20" fmla="*/ 962 w 992"/>
                <a:gd name="T21" fmla="*/ 20 h 724"/>
                <a:gd name="T22" fmla="*/ 960 w 992"/>
                <a:gd name="T23" fmla="*/ 20 h 724"/>
                <a:gd name="T24" fmla="*/ 498 w 992"/>
                <a:gd name="T25" fmla="*/ 20 h 724"/>
                <a:gd name="T26" fmla="*/ 500 w 992"/>
                <a:gd name="T27" fmla="*/ 20 h 724"/>
                <a:gd name="T28" fmla="*/ 500 w 992"/>
                <a:gd name="T29" fmla="*/ 722 h 724"/>
                <a:gd name="T30" fmla="*/ 498 w 992"/>
                <a:gd name="T31" fmla="*/ 724 h 724"/>
                <a:gd name="T32" fmla="*/ 2 w 992"/>
                <a:gd name="T33" fmla="*/ 724 h 724"/>
                <a:gd name="T34" fmla="*/ 0 w 992"/>
                <a:gd name="T35" fmla="*/ 722 h 724"/>
                <a:gd name="T36" fmla="*/ 2 w 992"/>
                <a:gd name="T37" fmla="*/ 72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2" h="724">
                  <a:moveTo>
                    <a:pt x="954" y="0"/>
                  </a:moveTo>
                  <a:lnTo>
                    <a:pt x="992" y="20"/>
                  </a:lnTo>
                  <a:lnTo>
                    <a:pt x="954" y="38"/>
                  </a:lnTo>
                  <a:lnTo>
                    <a:pt x="954" y="0"/>
                  </a:lnTo>
                  <a:close/>
                  <a:moveTo>
                    <a:pt x="2" y="720"/>
                  </a:moveTo>
                  <a:lnTo>
                    <a:pt x="498" y="720"/>
                  </a:lnTo>
                  <a:lnTo>
                    <a:pt x="496" y="722"/>
                  </a:lnTo>
                  <a:lnTo>
                    <a:pt x="496" y="20"/>
                  </a:lnTo>
                  <a:lnTo>
                    <a:pt x="498" y="16"/>
                  </a:lnTo>
                  <a:lnTo>
                    <a:pt x="960" y="16"/>
                  </a:lnTo>
                  <a:lnTo>
                    <a:pt x="962" y="20"/>
                  </a:lnTo>
                  <a:lnTo>
                    <a:pt x="960" y="20"/>
                  </a:lnTo>
                  <a:lnTo>
                    <a:pt x="498" y="20"/>
                  </a:lnTo>
                  <a:lnTo>
                    <a:pt x="500" y="20"/>
                  </a:lnTo>
                  <a:lnTo>
                    <a:pt x="500" y="722"/>
                  </a:lnTo>
                  <a:lnTo>
                    <a:pt x="498" y="724"/>
                  </a:lnTo>
                  <a:lnTo>
                    <a:pt x="2" y="724"/>
                  </a:lnTo>
                  <a:lnTo>
                    <a:pt x="0" y="722"/>
                  </a:lnTo>
                  <a:lnTo>
                    <a:pt x="2" y="7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Freeform 55"/>
            <p:cNvSpPr>
              <a:spLocks noEditPoints="1"/>
            </p:cNvSpPr>
            <p:nvPr/>
          </p:nvSpPr>
          <p:spPr bwMode="auto">
            <a:xfrm>
              <a:off x="4492778" y="1208471"/>
              <a:ext cx="1565018" cy="1142211"/>
            </a:xfrm>
            <a:custGeom>
              <a:avLst/>
              <a:gdLst>
                <a:gd name="T0" fmla="*/ 954 w 992"/>
                <a:gd name="T1" fmla="*/ 0 h 724"/>
                <a:gd name="T2" fmla="*/ 992 w 992"/>
                <a:gd name="T3" fmla="*/ 18 h 724"/>
                <a:gd name="T4" fmla="*/ 954 w 992"/>
                <a:gd name="T5" fmla="*/ 38 h 724"/>
                <a:gd name="T6" fmla="*/ 954 w 992"/>
                <a:gd name="T7" fmla="*/ 0 h 724"/>
                <a:gd name="T8" fmla="*/ 2 w 992"/>
                <a:gd name="T9" fmla="*/ 720 h 724"/>
                <a:gd name="T10" fmla="*/ 498 w 992"/>
                <a:gd name="T11" fmla="*/ 720 h 724"/>
                <a:gd name="T12" fmla="*/ 496 w 992"/>
                <a:gd name="T13" fmla="*/ 722 h 724"/>
                <a:gd name="T14" fmla="*/ 496 w 992"/>
                <a:gd name="T15" fmla="*/ 18 h 724"/>
                <a:gd name="T16" fmla="*/ 498 w 992"/>
                <a:gd name="T17" fmla="*/ 16 h 724"/>
                <a:gd name="T18" fmla="*/ 960 w 992"/>
                <a:gd name="T19" fmla="*/ 16 h 724"/>
                <a:gd name="T20" fmla="*/ 962 w 992"/>
                <a:gd name="T21" fmla="*/ 18 h 724"/>
                <a:gd name="T22" fmla="*/ 960 w 992"/>
                <a:gd name="T23" fmla="*/ 20 h 724"/>
                <a:gd name="T24" fmla="*/ 498 w 992"/>
                <a:gd name="T25" fmla="*/ 20 h 724"/>
                <a:gd name="T26" fmla="*/ 500 w 992"/>
                <a:gd name="T27" fmla="*/ 18 h 724"/>
                <a:gd name="T28" fmla="*/ 500 w 992"/>
                <a:gd name="T29" fmla="*/ 722 h 724"/>
                <a:gd name="T30" fmla="*/ 498 w 992"/>
                <a:gd name="T31" fmla="*/ 724 h 724"/>
                <a:gd name="T32" fmla="*/ 2 w 992"/>
                <a:gd name="T33" fmla="*/ 724 h 724"/>
                <a:gd name="T34" fmla="*/ 0 w 992"/>
                <a:gd name="T35" fmla="*/ 722 h 724"/>
                <a:gd name="T36" fmla="*/ 2 w 992"/>
                <a:gd name="T37" fmla="*/ 720 h 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92" h="724">
                  <a:moveTo>
                    <a:pt x="954" y="0"/>
                  </a:moveTo>
                  <a:lnTo>
                    <a:pt x="992" y="18"/>
                  </a:lnTo>
                  <a:lnTo>
                    <a:pt x="954" y="38"/>
                  </a:lnTo>
                  <a:lnTo>
                    <a:pt x="954" y="0"/>
                  </a:lnTo>
                  <a:close/>
                  <a:moveTo>
                    <a:pt x="2" y="720"/>
                  </a:moveTo>
                  <a:lnTo>
                    <a:pt x="498" y="720"/>
                  </a:lnTo>
                  <a:lnTo>
                    <a:pt x="496" y="722"/>
                  </a:lnTo>
                  <a:lnTo>
                    <a:pt x="496" y="18"/>
                  </a:lnTo>
                  <a:lnTo>
                    <a:pt x="498" y="16"/>
                  </a:lnTo>
                  <a:lnTo>
                    <a:pt x="960" y="16"/>
                  </a:lnTo>
                  <a:lnTo>
                    <a:pt x="962" y="18"/>
                  </a:lnTo>
                  <a:lnTo>
                    <a:pt x="960" y="20"/>
                  </a:lnTo>
                  <a:lnTo>
                    <a:pt x="498" y="20"/>
                  </a:lnTo>
                  <a:lnTo>
                    <a:pt x="500" y="18"/>
                  </a:lnTo>
                  <a:lnTo>
                    <a:pt x="500" y="722"/>
                  </a:lnTo>
                  <a:lnTo>
                    <a:pt x="498" y="724"/>
                  </a:lnTo>
                  <a:lnTo>
                    <a:pt x="2" y="724"/>
                  </a:lnTo>
                  <a:lnTo>
                    <a:pt x="0" y="722"/>
                  </a:lnTo>
                  <a:lnTo>
                    <a:pt x="2" y="7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56"/>
            <p:cNvSpPr>
              <a:spLocks noChangeArrowheads="1"/>
            </p:cNvSpPr>
            <p:nvPr/>
          </p:nvSpPr>
          <p:spPr bwMode="auto">
            <a:xfrm>
              <a:off x="2202047" y="3451874"/>
              <a:ext cx="2167676" cy="8140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57"/>
            <p:cNvSpPr>
              <a:spLocks noChangeArrowheads="1"/>
            </p:cNvSpPr>
            <p:nvPr/>
          </p:nvSpPr>
          <p:spPr bwMode="auto">
            <a:xfrm>
              <a:off x="2202047" y="3451874"/>
              <a:ext cx="2167676" cy="81406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58"/>
            <p:cNvSpPr>
              <a:spLocks noChangeArrowheads="1"/>
            </p:cNvSpPr>
            <p:nvPr/>
          </p:nvSpPr>
          <p:spPr bwMode="auto">
            <a:xfrm>
              <a:off x="4713647" y="3451874"/>
              <a:ext cx="2173986" cy="78566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59"/>
            <p:cNvSpPr>
              <a:spLocks noChangeArrowheads="1"/>
            </p:cNvSpPr>
            <p:nvPr/>
          </p:nvSpPr>
          <p:spPr bwMode="auto">
            <a:xfrm>
              <a:off x="4713647" y="3451874"/>
              <a:ext cx="2173986" cy="78566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Freeform 60"/>
            <p:cNvSpPr>
              <a:spLocks/>
            </p:cNvSpPr>
            <p:nvPr/>
          </p:nvSpPr>
          <p:spPr bwMode="auto">
            <a:xfrm>
              <a:off x="5373100" y="2091949"/>
              <a:ext cx="1448272" cy="754111"/>
            </a:xfrm>
            <a:custGeom>
              <a:avLst/>
              <a:gdLst>
                <a:gd name="T0" fmla="*/ 650 w 918"/>
                <a:gd name="T1" fmla="*/ 16 h 478"/>
                <a:gd name="T2" fmla="*/ 672 w 918"/>
                <a:gd name="T3" fmla="*/ 62 h 478"/>
                <a:gd name="T4" fmla="*/ 0 w 918"/>
                <a:gd name="T5" fmla="*/ 384 h 478"/>
                <a:gd name="T6" fmla="*/ 44 w 918"/>
                <a:gd name="T7" fmla="*/ 478 h 478"/>
                <a:gd name="T8" fmla="*/ 716 w 918"/>
                <a:gd name="T9" fmla="*/ 154 h 478"/>
                <a:gd name="T10" fmla="*/ 740 w 918"/>
                <a:gd name="T11" fmla="*/ 200 h 478"/>
                <a:gd name="T12" fmla="*/ 918 w 918"/>
                <a:gd name="T13" fmla="*/ 0 h 478"/>
                <a:gd name="T14" fmla="*/ 650 w 918"/>
                <a:gd name="T15" fmla="*/ 16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8" h="478">
                  <a:moveTo>
                    <a:pt x="650" y="16"/>
                  </a:moveTo>
                  <a:lnTo>
                    <a:pt x="672" y="62"/>
                  </a:lnTo>
                  <a:lnTo>
                    <a:pt x="0" y="384"/>
                  </a:lnTo>
                  <a:lnTo>
                    <a:pt x="44" y="478"/>
                  </a:lnTo>
                  <a:lnTo>
                    <a:pt x="716" y="154"/>
                  </a:lnTo>
                  <a:lnTo>
                    <a:pt x="740" y="200"/>
                  </a:lnTo>
                  <a:lnTo>
                    <a:pt x="918" y="0"/>
                  </a:lnTo>
                  <a:lnTo>
                    <a:pt x="650" y="1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1565" name="Picture 6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7088" y="5206208"/>
              <a:ext cx="274509" cy="1609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5" name="Rectangle 62"/>
            <p:cNvSpPr>
              <a:spLocks noChangeArrowheads="1"/>
            </p:cNvSpPr>
            <p:nvPr/>
          </p:nvSpPr>
          <p:spPr bwMode="auto">
            <a:xfrm>
              <a:off x="5022865" y="5439699"/>
              <a:ext cx="249267" cy="1388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1567" name="Picture 6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07088" y="5439699"/>
              <a:ext cx="274509" cy="1609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Rectangle 64"/>
            <p:cNvSpPr>
              <a:spLocks noChangeArrowheads="1"/>
            </p:cNvSpPr>
            <p:nvPr/>
          </p:nvSpPr>
          <p:spPr bwMode="auto">
            <a:xfrm>
              <a:off x="4932040" y="5870080"/>
              <a:ext cx="1852711" cy="489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les plus à l’aise s’ennuient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perdent leur temps. Les écarts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resserrent et on observe un nivellement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 bas.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Rectangle 68"/>
            <p:cNvSpPr>
              <a:spLocks noChangeArrowheads="1"/>
            </p:cNvSpPr>
            <p:nvPr/>
          </p:nvSpPr>
          <p:spPr bwMode="auto">
            <a:xfrm>
              <a:off x="3852257" y="3196296"/>
              <a:ext cx="1011584" cy="12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début de formation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Rectangle 69"/>
            <p:cNvSpPr>
              <a:spLocks noChangeArrowheads="1"/>
            </p:cNvSpPr>
            <p:nvPr/>
          </p:nvSpPr>
          <p:spPr bwMode="auto">
            <a:xfrm>
              <a:off x="5874790" y="3196296"/>
              <a:ext cx="861838" cy="12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fin de formation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Rectangle 70"/>
            <p:cNvSpPr>
              <a:spLocks noChangeArrowheads="1"/>
            </p:cNvSpPr>
            <p:nvPr/>
          </p:nvSpPr>
          <p:spPr bwMode="auto">
            <a:xfrm>
              <a:off x="2312481" y="1508223"/>
              <a:ext cx="1202161" cy="8564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différenciée : chacun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de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progresse à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rythme : tout le monde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gagnant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77"/>
            <p:cNvSpPr>
              <a:spLocks noChangeArrowheads="1"/>
            </p:cNvSpPr>
            <p:nvPr/>
          </p:nvSpPr>
          <p:spPr bwMode="auto">
            <a:xfrm>
              <a:off x="2653251" y="4505737"/>
              <a:ext cx="318609" cy="12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78"/>
            <p:cNvSpPr>
              <a:spLocks noChangeArrowheads="1"/>
            </p:cNvSpPr>
            <p:nvPr/>
          </p:nvSpPr>
          <p:spPr bwMode="auto">
            <a:xfrm>
              <a:off x="5186939" y="4499426"/>
              <a:ext cx="318609" cy="12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79"/>
            <p:cNvSpPr>
              <a:spLocks noChangeArrowheads="1"/>
            </p:cNvSpPr>
            <p:nvPr/>
          </p:nvSpPr>
          <p:spPr bwMode="auto">
            <a:xfrm>
              <a:off x="2202047" y="3555998"/>
              <a:ext cx="2163651" cy="611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Pédagogie non différenciée avec prise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compte par le formateur des stagiaires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à l’aise : ils sont les principaux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bénéficiaires, au détriment des stagiaires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faible niveau.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84"/>
            <p:cNvSpPr>
              <a:spLocks noChangeArrowheads="1"/>
            </p:cNvSpPr>
            <p:nvPr/>
          </p:nvSpPr>
          <p:spPr bwMode="auto">
            <a:xfrm>
              <a:off x="4713647" y="3540222"/>
              <a:ext cx="2171616" cy="611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Pédagogie non différenciée avec prise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compte par le formateur des stagiaires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à l’aise : ils sont les principaux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bénéficiaires, au détriment des stagiaires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 avancés.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37" name="Rectangle 89"/>
            <p:cNvSpPr>
              <a:spLocks noChangeArrowheads="1"/>
            </p:cNvSpPr>
            <p:nvPr/>
          </p:nvSpPr>
          <p:spPr bwMode="auto">
            <a:xfrm rot="19980000">
              <a:off x="5391892" y="2442540"/>
              <a:ext cx="1170889" cy="1223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Progression pédagogique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38" name="Rectangle 90"/>
            <p:cNvSpPr>
              <a:spLocks noChangeArrowheads="1"/>
            </p:cNvSpPr>
            <p:nvPr/>
          </p:nvSpPr>
          <p:spPr bwMode="auto">
            <a:xfrm>
              <a:off x="2669393" y="5863769"/>
              <a:ext cx="1354088" cy="6117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de plus faible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niveau restent à la traîne.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écarts se creusent. 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sont peut-être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définitivement perdus.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0637211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83" name="ZoneTexte 8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8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8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8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PÉDAGOGIE DIFFÉRENCIÉE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89" name="ZoneTexte 8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90" name="Text Box 2"/>
          <p:cNvSpPr txBox="1">
            <a:spLocks noChangeArrowheads="1"/>
          </p:cNvSpPr>
          <p:nvPr/>
        </p:nvSpPr>
        <p:spPr bwMode="auto">
          <a:xfrm>
            <a:off x="2339752" y="6503989"/>
            <a:ext cx="44531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MISE EN OEUVRE DE LA PÉDAGOGIE DIFFÉRENCIÉE</a:t>
            </a:r>
          </a:p>
        </p:txBody>
      </p:sp>
      <p:sp>
        <p:nvSpPr>
          <p:cNvPr id="163" name="AutoShape 3"/>
          <p:cNvSpPr>
            <a:spLocks noChangeAspect="1" noChangeArrowheads="1" noTextEdit="1"/>
          </p:cNvSpPr>
          <p:nvPr/>
        </p:nvSpPr>
        <p:spPr bwMode="auto">
          <a:xfrm>
            <a:off x="2268538" y="981075"/>
            <a:ext cx="4579937" cy="5435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22596" name="Freeform 101"/>
          <p:cNvSpPr>
            <a:spLocks noEditPoints="1"/>
          </p:cNvSpPr>
          <p:nvPr/>
        </p:nvSpPr>
        <p:spPr bwMode="auto">
          <a:xfrm>
            <a:off x="2501900" y="981075"/>
            <a:ext cx="53975" cy="1082675"/>
          </a:xfrm>
          <a:custGeom>
            <a:avLst/>
            <a:gdLst>
              <a:gd name="T0" fmla="*/ 0 w 34"/>
              <a:gd name="T1" fmla="*/ 37 h 682"/>
              <a:gd name="T2" fmla="*/ 15 w 34"/>
              <a:gd name="T3" fmla="*/ 0 h 682"/>
              <a:gd name="T4" fmla="*/ 34 w 34"/>
              <a:gd name="T5" fmla="*/ 37 h 682"/>
              <a:gd name="T6" fmla="*/ 0 w 34"/>
              <a:gd name="T7" fmla="*/ 37 h 682"/>
              <a:gd name="T8" fmla="*/ 15 w 34"/>
              <a:gd name="T9" fmla="*/ 680 h 682"/>
              <a:gd name="T10" fmla="*/ 15 w 34"/>
              <a:gd name="T11" fmla="*/ 29 h 682"/>
              <a:gd name="T12" fmla="*/ 15 w 34"/>
              <a:gd name="T13" fmla="*/ 28 h 682"/>
              <a:gd name="T14" fmla="*/ 19 w 34"/>
              <a:gd name="T15" fmla="*/ 29 h 682"/>
              <a:gd name="T16" fmla="*/ 19 w 34"/>
              <a:gd name="T17" fmla="*/ 680 h 682"/>
              <a:gd name="T18" fmla="*/ 15 w 34"/>
              <a:gd name="T19" fmla="*/ 682 h 682"/>
              <a:gd name="T20" fmla="*/ 15 w 34"/>
              <a:gd name="T21" fmla="*/ 680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34" h="682">
                <a:moveTo>
                  <a:pt x="0" y="37"/>
                </a:moveTo>
                <a:lnTo>
                  <a:pt x="15" y="0"/>
                </a:lnTo>
                <a:lnTo>
                  <a:pt x="34" y="37"/>
                </a:lnTo>
                <a:lnTo>
                  <a:pt x="0" y="37"/>
                </a:lnTo>
                <a:close/>
                <a:moveTo>
                  <a:pt x="15" y="680"/>
                </a:moveTo>
                <a:lnTo>
                  <a:pt x="15" y="29"/>
                </a:lnTo>
                <a:lnTo>
                  <a:pt x="15" y="28"/>
                </a:lnTo>
                <a:lnTo>
                  <a:pt x="19" y="29"/>
                </a:lnTo>
                <a:lnTo>
                  <a:pt x="19" y="680"/>
                </a:lnTo>
                <a:lnTo>
                  <a:pt x="15" y="682"/>
                </a:lnTo>
                <a:lnTo>
                  <a:pt x="15" y="680"/>
                </a:lnTo>
                <a:close/>
              </a:path>
            </a:pathLst>
          </a:custGeom>
          <a:solidFill>
            <a:srgbClr val="4492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grpSp>
        <p:nvGrpSpPr>
          <p:cNvPr id="3" name="Groupe 2"/>
          <p:cNvGrpSpPr/>
          <p:nvPr/>
        </p:nvGrpSpPr>
        <p:grpSpPr>
          <a:xfrm>
            <a:off x="2268538" y="1082675"/>
            <a:ext cx="4576762" cy="5330826"/>
            <a:chOff x="2268538" y="1082675"/>
            <a:chExt cx="4576762" cy="5330826"/>
          </a:xfrm>
        </p:grpSpPr>
        <p:pic>
          <p:nvPicPr>
            <p:cNvPr id="22533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75263" y="2778125"/>
              <a:ext cx="1341437" cy="313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4" name="Freeform 6"/>
            <p:cNvSpPr>
              <a:spLocks/>
            </p:cNvSpPr>
            <p:nvPr/>
          </p:nvSpPr>
          <p:spPr bwMode="auto">
            <a:xfrm>
              <a:off x="4411663" y="1674813"/>
              <a:ext cx="360362" cy="358775"/>
            </a:xfrm>
            <a:custGeom>
              <a:avLst/>
              <a:gdLst>
                <a:gd name="T0" fmla="*/ 115 w 227"/>
                <a:gd name="T1" fmla="*/ 0 h 226"/>
                <a:gd name="T2" fmla="*/ 115 w 227"/>
                <a:gd name="T3" fmla="*/ 0 h 226"/>
                <a:gd name="T4" fmla="*/ 104 w 227"/>
                <a:gd name="T5" fmla="*/ 0 h 226"/>
                <a:gd name="T6" fmla="*/ 93 w 227"/>
                <a:gd name="T7" fmla="*/ 2 h 226"/>
                <a:gd name="T8" fmla="*/ 81 w 227"/>
                <a:gd name="T9" fmla="*/ 3 h 226"/>
                <a:gd name="T10" fmla="*/ 70 w 227"/>
                <a:gd name="T11" fmla="*/ 9 h 226"/>
                <a:gd name="T12" fmla="*/ 50 w 227"/>
                <a:gd name="T13" fmla="*/ 18 h 226"/>
                <a:gd name="T14" fmla="*/ 34 w 227"/>
                <a:gd name="T15" fmla="*/ 33 h 226"/>
                <a:gd name="T16" fmla="*/ 21 w 227"/>
                <a:gd name="T17" fmla="*/ 50 h 226"/>
                <a:gd name="T18" fmla="*/ 10 w 227"/>
                <a:gd name="T19" fmla="*/ 70 h 226"/>
                <a:gd name="T20" fmla="*/ 6 w 227"/>
                <a:gd name="T21" fmla="*/ 79 h 226"/>
                <a:gd name="T22" fmla="*/ 2 w 227"/>
                <a:gd name="T23" fmla="*/ 90 h 226"/>
                <a:gd name="T24" fmla="*/ 0 w 227"/>
                <a:gd name="T25" fmla="*/ 101 h 226"/>
                <a:gd name="T26" fmla="*/ 0 w 227"/>
                <a:gd name="T27" fmla="*/ 114 h 226"/>
                <a:gd name="T28" fmla="*/ 0 w 227"/>
                <a:gd name="T29" fmla="*/ 114 h 226"/>
                <a:gd name="T30" fmla="*/ 0 w 227"/>
                <a:gd name="T31" fmla="*/ 125 h 226"/>
                <a:gd name="T32" fmla="*/ 2 w 227"/>
                <a:gd name="T33" fmla="*/ 136 h 226"/>
                <a:gd name="T34" fmla="*/ 6 w 227"/>
                <a:gd name="T35" fmla="*/ 147 h 226"/>
                <a:gd name="T36" fmla="*/ 10 w 227"/>
                <a:gd name="T37" fmla="*/ 156 h 226"/>
                <a:gd name="T38" fmla="*/ 21 w 227"/>
                <a:gd name="T39" fmla="*/ 177 h 226"/>
                <a:gd name="T40" fmla="*/ 34 w 227"/>
                <a:gd name="T41" fmla="*/ 193 h 226"/>
                <a:gd name="T42" fmla="*/ 50 w 227"/>
                <a:gd name="T43" fmla="*/ 206 h 226"/>
                <a:gd name="T44" fmla="*/ 70 w 227"/>
                <a:gd name="T45" fmla="*/ 217 h 226"/>
                <a:gd name="T46" fmla="*/ 81 w 227"/>
                <a:gd name="T47" fmla="*/ 221 h 226"/>
                <a:gd name="T48" fmla="*/ 93 w 227"/>
                <a:gd name="T49" fmla="*/ 225 h 226"/>
                <a:gd name="T50" fmla="*/ 104 w 227"/>
                <a:gd name="T51" fmla="*/ 226 h 226"/>
                <a:gd name="T52" fmla="*/ 115 w 227"/>
                <a:gd name="T53" fmla="*/ 226 h 226"/>
                <a:gd name="T54" fmla="*/ 115 w 227"/>
                <a:gd name="T55" fmla="*/ 226 h 226"/>
                <a:gd name="T56" fmla="*/ 126 w 227"/>
                <a:gd name="T57" fmla="*/ 226 h 226"/>
                <a:gd name="T58" fmla="*/ 137 w 227"/>
                <a:gd name="T59" fmla="*/ 225 h 226"/>
                <a:gd name="T60" fmla="*/ 148 w 227"/>
                <a:gd name="T61" fmla="*/ 221 h 226"/>
                <a:gd name="T62" fmla="*/ 159 w 227"/>
                <a:gd name="T63" fmla="*/ 217 h 226"/>
                <a:gd name="T64" fmla="*/ 177 w 227"/>
                <a:gd name="T65" fmla="*/ 206 h 226"/>
                <a:gd name="T66" fmla="*/ 194 w 227"/>
                <a:gd name="T67" fmla="*/ 193 h 226"/>
                <a:gd name="T68" fmla="*/ 209 w 227"/>
                <a:gd name="T69" fmla="*/ 177 h 226"/>
                <a:gd name="T70" fmla="*/ 218 w 227"/>
                <a:gd name="T71" fmla="*/ 156 h 226"/>
                <a:gd name="T72" fmla="*/ 223 w 227"/>
                <a:gd name="T73" fmla="*/ 147 h 226"/>
                <a:gd name="T74" fmla="*/ 225 w 227"/>
                <a:gd name="T75" fmla="*/ 136 h 226"/>
                <a:gd name="T76" fmla="*/ 227 w 227"/>
                <a:gd name="T77" fmla="*/ 125 h 226"/>
                <a:gd name="T78" fmla="*/ 227 w 227"/>
                <a:gd name="T79" fmla="*/ 114 h 226"/>
                <a:gd name="T80" fmla="*/ 227 w 227"/>
                <a:gd name="T81" fmla="*/ 114 h 226"/>
                <a:gd name="T82" fmla="*/ 227 w 227"/>
                <a:gd name="T83" fmla="*/ 101 h 226"/>
                <a:gd name="T84" fmla="*/ 225 w 227"/>
                <a:gd name="T85" fmla="*/ 90 h 226"/>
                <a:gd name="T86" fmla="*/ 223 w 227"/>
                <a:gd name="T87" fmla="*/ 79 h 226"/>
                <a:gd name="T88" fmla="*/ 218 w 227"/>
                <a:gd name="T89" fmla="*/ 70 h 226"/>
                <a:gd name="T90" fmla="*/ 209 w 227"/>
                <a:gd name="T91" fmla="*/ 50 h 226"/>
                <a:gd name="T92" fmla="*/ 194 w 227"/>
                <a:gd name="T93" fmla="*/ 33 h 226"/>
                <a:gd name="T94" fmla="*/ 177 w 227"/>
                <a:gd name="T95" fmla="*/ 18 h 226"/>
                <a:gd name="T96" fmla="*/ 159 w 227"/>
                <a:gd name="T97" fmla="*/ 9 h 226"/>
                <a:gd name="T98" fmla="*/ 148 w 227"/>
                <a:gd name="T99" fmla="*/ 3 h 226"/>
                <a:gd name="T100" fmla="*/ 137 w 227"/>
                <a:gd name="T101" fmla="*/ 2 h 226"/>
                <a:gd name="T102" fmla="*/ 126 w 227"/>
                <a:gd name="T103" fmla="*/ 0 h 226"/>
                <a:gd name="T104" fmla="*/ 115 w 227"/>
                <a:gd name="T105" fmla="*/ 0 h 226"/>
                <a:gd name="T106" fmla="*/ 115 w 227"/>
                <a:gd name="T107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" h="226">
                  <a:moveTo>
                    <a:pt x="115" y="0"/>
                  </a:moveTo>
                  <a:lnTo>
                    <a:pt x="115" y="0"/>
                  </a:lnTo>
                  <a:lnTo>
                    <a:pt x="104" y="0"/>
                  </a:lnTo>
                  <a:lnTo>
                    <a:pt x="93" y="2"/>
                  </a:lnTo>
                  <a:lnTo>
                    <a:pt x="81" y="3"/>
                  </a:lnTo>
                  <a:lnTo>
                    <a:pt x="70" y="9"/>
                  </a:lnTo>
                  <a:lnTo>
                    <a:pt x="50" y="18"/>
                  </a:lnTo>
                  <a:lnTo>
                    <a:pt x="34" y="33"/>
                  </a:lnTo>
                  <a:lnTo>
                    <a:pt x="21" y="50"/>
                  </a:lnTo>
                  <a:lnTo>
                    <a:pt x="10" y="70"/>
                  </a:lnTo>
                  <a:lnTo>
                    <a:pt x="6" y="79"/>
                  </a:lnTo>
                  <a:lnTo>
                    <a:pt x="2" y="90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2" y="136"/>
                  </a:lnTo>
                  <a:lnTo>
                    <a:pt x="6" y="147"/>
                  </a:lnTo>
                  <a:lnTo>
                    <a:pt x="10" y="156"/>
                  </a:lnTo>
                  <a:lnTo>
                    <a:pt x="21" y="177"/>
                  </a:lnTo>
                  <a:lnTo>
                    <a:pt x="34" y="193"/>
                  </a:lnTo>
                  <a:lnTo>
                    <a:pt x="50" y="206"/>
                  </a:lnTo>
                  <a:lnTo>
                    <a:pt x="70" y="217"/>
                  </a:lnTo>
                  <a:lnTo>
                    <a:pt x="81" y="221"/>
                  </a:lnTo>
                  <a:lnTo>
                    <a:pt x="93" y="225"/>
                  </a:lnTo>
                  <a:lnTo>
                    <a:pt x="104" y="226"/>
                  </a:lnTo>
                  <a:lnTo>
                    <a:pt x="115" y="226"/>
                  </a:lnTo>
                  <a:lnTo>
                    <a:pt x="115" y="226"/>
                  </a:lnTo>
                  <a:lnTo>
                    <a:pt x="126" y="226"/>
                  </a:lnTo>
                  <a:lnTo>
                    <a:pt x="137" y="225"/>
                  </a:lnTo>
                  <a:lnTo>
                    <a:pt x="148" y="221"/>
                  </a:lnTo>
                  <a:lnTo>
                    <a:pt x="159" y="217"/>
                  </a:lnTo>
                  <a:lnTo>
                    <a:pt x="177" y="206"/>
                  </a:lnTo>
                  <a:lnTo>
                    <a:pt x="194" y="193"/>
                  </a:lnTo>
                  <a:lnTo>
                    <a:pt x="209" y="177"/>
                  </a:lnTo>
                  <a:lnTo>
                    <a:pt x="218" y="156"/>
                  </a:lnTo>
                  <a:lnTo>
                    <a:pt x="223" y="147"/>
                  </a:lnTo>
                  <a:lnTo>
                    <a:pt x="225" y="136"/>
                  </a:lnTo>
                  <a:lnTo>
                    <a:pt x="227" y="125"/>
                  </a:lnTo>
                  <a:lnTo>
                    <a:pt x="227" y="114"/>
                  </a:lnTo>
                  <a:lnTo>
                    <a:pt x="227" y="114"/>
                  </a:lnTo>
                  <a:lnTo>
                    <a:pt x="227" y="101"/>
                  </a:lnTo>
                  <a:lnTo>
                    <a:pt x="225" y="90"/>
                  </a:lnTo>
                  <a:lnTo>
                    <a:pt x="223" y="79"/>
                  </a:lnTo>
                  <a:lnTo>
                    <a:pt x="218" y="70"/>
                  </a:lnTo>
                  <a:lnTo>
                    <a:pt x="209" y="50"/>
                  </a:lnTo>
                  <a:lnTo>
                    <a:pt x="194" y="33"/>
                  </a:lnTo>
                  <a:lnTo>
                    <a:pt x="177" y="18"/>
                  </a:lnTo>
                  <a:lnTo>
                    <a:pt x="159" y="9"/>
                  </a:lnTo>
                  <a:lnTo>
                    <a:pt x="148" y="3"/>
                  </a:lnTo>
                  <a:lnTo>
                    <a:pt x="137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7"/>
            <p:cNvSpPr>
              <a:spLocks/>
            </p:cNvSpPr>
            <p:nvPr/>
          </p:nvSpPr>
          <p:spPr bwMode="auto">
            <a:xfrm>
              <a:off x="4411663" y="1674813"/>
              <a:ext cx="360362" cy="358775"/>
            </a:xfrm>
            <a:custGeom>
              <a:avLst/>
              <a:gdLst>
                <a:gd name="T0" fmla="*/ 115 w 227"/>
                <a:gd name="T1" fmla="*/ 0 h 226"/>
                <a:gd name="T2" fmla="*/ 115 w 227"/>
                <a:gd name="T3" fmla="*/ 0 h 226"/>
                <a:gd name="T4" fmla="*/ 104 w 227"/>
                <a:gd name="T5" fmla="*/ 0 h 226"/>
                <a:gd name="T6" fmla="*/ 93 w 227"/>
                <a:gd name="T7" fmla="*/ 2 h 226"/>
                <a:gd name="T8" fmla="*/ 81 w 227"/>
                <a:gd name="T9" fmla="*/ 3 h 226"/>
                <a:gd name="T10" fmla="*/ 70 w 227"/>
                <a:gd name="T11" fmla="*/ 9 h 226"/>
                <a:gd name="T12" fmla="*/ 50 w 227"/>
                <a:gd name="T13" fmla="*/ 18 h 226"/>
                <a:gd name="T14" fmla="*/ 34 w 227"/>
                <a:gd name="T15" fmla="*/ 33 h 226"/>
                <a:gd name="T16" fmla="*/ 21 w 227"/>
                <a:gd name="T17" fmla="*/ 50 h 226"/>
                <a:gd name="T18" fmla="*/ 10 w 227"/>
                <a:gd name="T19" fmla="*/ 70 h 226"/>
                <a:gd name="T20" fmla="*/ 6 w 227"/>
                <a:gd name="T21" fmla="*/ 79 h 226"/>
                <a:gd name="T22" fmla="*/ 2 w 227"/>
                <a:gd name="T23" fmla="*/ 90 h 226"/>
                <a:gd name="T24" fmla="*/ 0 w 227"/>
                <a:gd name="T25" fmla="*/ 101 h 226"/>
                <a:gd name="T26" fmla="*/ 0 w 227"/>
                <a:gd name="T27" fmla="*/ 114 h 226"/>
                <a:gd name="T28" fmla="*/ 0 w 227"/>
                <a:gd name="T29" fmla="*/ 114 h 226"/>
                <a:gd name="T30" fmla="*/ 0 w 227"/>
                <a:gd name="T31" fmla="*/ 125 h 226"/>
                <a:gd name="T32" fmla="*/ 2 w 227"/>
                <a:gd name="T33" fmla="*/ 136 h 226"/>
                <a:gd name="T34" fmla="*/ 6 w 227"/>
                <a:gd name="T35" fmla="*/ 147 h 226"/>
                <a:gd name="T36" fmla="*/ 10 w 227"/>
                <a:gd name="T37" fmla="*/ 156 h 226"/>
                <a:gd name="T38" fmla="*/ 21 w 227"/>
                <a:gd name="T39" fmla="*/ 177 h 226"/>
                <a:gd name="T40" fmla="*/ 34 w 227"/>
                <a:gd name="T41" fmla="*/ 193 h 226"/>
                <a:gd name="T42" fmla="*/ 50 w 227"/>
                <a:gd name="T43" fmla="*/ 206 h 226"/>
                <a:gd name="T44" fmla="*/ 70 w 227"/>
                <a:gd name="T45" fmla="*/ 217 h 226"/>
                <a:gd name="T46" fmla="*/ 81 w 227"/>
                <a:gd name="T47" fmla="*/ 221 h 226"/>
                <a:gd name="T48" fmla="*/ 93 w 227"/>
                <a:gd name="T49" fmla="*/ 225 h 226"/>
                <a:gd name="T50" fmla="*/ 104 w 227"/>
                <a:gd name="T51" fmla="*/ 226 h 226"/>
                <a:gd name="T52" fmla="*/ 115 w 227"/>
                <a:gd name="T53" fmla="*/ 226 h 226"/>
                <a:gd name="T54" fmla="*/ 115 w 227"/>
                <a:gd name="T55" fmla="*/ 226 h 226"/>
                <a:gd name="T56" fmla="*/ 126 w 227"/>
                <a:gd name="T57" fmla="*/ 226 h 226"/>
                <a:gd name="T58" fmla="*/ 137 w 227"/>
                <a:gd name="T59" fmla="*/ 225 h 226"/>
                <a:gd name="T60" fmla="*/ 148 w 227"/>
                <a:gd name="T61" fmla="*/ 221 h 226"/>
                <a:gd name="T62" fmla="*/ 159 w 227"/>
                <a:gd name="T63" fmla="*/ 217 h 226"/>
                <a:gd name="T64" fmla="*/ 177 w 227"/>
                <a:gd name="T65" fmla="*/ 206 h 226"/>
                <a:gd name="T66" fmla="*/ 194 w 227"/>
                <a:gd name="T67" fmla="*/ 193 h 226"/>
                <a:gd name="T68" fmla="*/ 209 w 227"/>
                <a:gd name="T69" fmla="*/ 177 h 226"/>
                <a:gd name="T70" fmla="*/ 218 w 227"/>
                <a:gd name="T71" fmla="*/ 156 h 226"/>
                <a:gd name="T72" fmla="*/ 223 w 227"/>
                <a:gd name="T73" fmla="*/ 147 h 226"/>
                <a:gd name="T74" fmla="*/ 225 w 227"/>
                <a:gd name="T75" fmla="*/ 136 h 226"/>
                <a:gd name="T76" fmla="*/ 227 w 227"/>
                <a:gd name="T77" fmla="*/ 125 h 226"/>
                <a:gd name="T78" fmla="*/ 227 w 227"/>
                <a:gd name="T79" fmla="*/ 114 h 226"/>
                <a:gd name="T80" fmla="*/ 227 w 227"/>
                <a:gd name="T81" fmla="*/ 114 h 226"/>
                <a:gd name="T82" fmla="*/ 227 w 227"/>
                <a:gd name="T83" fmla="*/ 101 h 226"/>
                <a:gd name="T84" fmla="*/ 225 w 227"/>
                <a:gd name="T85" fmla="*/ 90 h 226"/>
                <a:gd name="T86" fmla="*/ 223 w 227"/>
                <a:gd name="T87" fmla="*/ 79 h 226"/>
                <a:gd name="T88" fmla="*/ 218 w 227"/>
                <a:gd name="T89" fmla="*/ 70 h 226"/>
                <a:gd name="T90" fmla="*/ 209 w 227"/>
                <a:gd name="T91" fmla="*/ 50 h 226"/>
                <a:gd name="T92" fmla="*/ 194 w 227"/>
                <a:gd name="T93" fmla="*/ 33 h 226"/>
                <a:gd name="T94" fmla="*/ 177 w 227"/>
                <a:gd name="T95" fmla="*/ 18 h 226"/>
                <a:gd name="T96" fmla="*/ 159 w 227"/>
                <a:gd name="T97" fmla="*/ 9 h 226"/>
                <a:gd name="T98" fmla="*/ 148 w 227"/>
                <a:gd name="T99" fmla="*/ 3 h 226"/>
                <a:gd name="T100" fmla="*/ 137 w 227"/>
                <a:gd name="T101" fmla="*/ 2 h 226"/>
                <a:gd name="T102" fmla="*/ 126 w 227"/>
                <a:gd name="T103" fmla="*/ 0 h 226"/>
                <a:gd name="T104" fmla="*/ 115 w 227"/>
                <a:gd name="T105" fmla="*/ 0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27" h="226">
                  <a:moveTo>
                    <a:pt x="115" y="0"/>
                  </a:moveTo>
                  <a:lnTo>
                    <a:pt x="115" y="0"/>
                  </a:lnTo>
                  <a:lnTo>
                    <a:pt x="104" y="0"/>
                  </a:lnTo>
                  <a:lnTo>
                    <a:pt x="93" y="2"/>
                  </a:lnTo>
                  <a:lnTo>
                    <a:pt x="81" y="3"/>
                  </a:lnTo>
                  <a:lnTo>
                    <a:pt x="70" y="9"/>
                  </a:lnTo>
                  <a:lnTo>
                    <a:pt x="50" y="18"/>
                  </a:lnTo>
                  <a:lnTo>
                    <a:pt x="34" y="33"/>
                  </a:lnTo>
                  <a:lnTo>
                    <a:pt x="21" y="50"/>
                  </a:lnTo>
                  <a:lnTo>
                    <a:pt x="10" y="70"/>
                  </a:lnTo>
                  <a:lnTo>
                    <a:pt x="6" y="79"/>
                  </a:lnTo>
                  <a:lnTo>
                    <a:pt x="2" y="90"/>
                  </a:lnTo>
                  <a:lnTo>
                    <a:pt x="0" y="101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25"/>
                  </a:lnTo>
                  <a:lnTo>
                    <a:pt x="2" y="136"/>
                  </a:lnTo>
                  <a:lnTo>
                    <a:pt x="6" y="147"/>
                  </a:lnTo>
                  <a:lnTo>
                    <a:pt x="10" y="156"/>
                  </a:lnTo>
                  <a:lnTo>
                    <a:pt x="21" y="177"/>
                  </a:lnTo>
                  <a:lnTo>
                    <a:pt x="34" y="193"/>
                  </a:lnTo>
                  <a:lnTo>
                    <a:pt x="50" y="206"/>
                  </a:lnTo>
                  <a:lnTo>
                    <a:pt x="70" y="217"/>
                  </a:lnTo>
                  <a:lnTo>
                    <a:pt x="81" y="221"/>
                  </a:lnTo>
                  <a:lnTo>
                    <a:pt x="93" y="225"/>
                  </a:lnTo>
                  <a:lnTo>
                    <a:pt x="104" y="226"/>
                  </a:lnTo>
                  <a:lnTo>
                    <a:pt x="115" y="226"/>
                  </a:lnTo>
                  <a:lnTo>
                    <a:pt x="115" y="226"/>
                  </a:lnTo>
                  <a:lnTo>
                    <a:pt x="126" y="226"/>
                  </a:lnTo>
                  <a:lnTo>
                    <a:pt x="137" y="225"/>
                  </a:lnTo>
                  <a:lnTo>
                    <a:pt x="148" y="221"/>
                  </a:lnTo>
                  <a:lnTo>
                    <a:pt x="159" y="217"/>
                  </a:lnTo>
                  <a:lnTo>
                    <a:pt x="177" y="206"/>
                  </a:lnTo>
                  <a:lnTo>
                    <a:pt x="194" y="193"/>
                  </a:lnTo>
                  <a:lnTo>
                    <a:pt x="209" y="177"/>
                  </a:lnTo>
                  <a:lnTo>
                    <a:pt x="218" y="156"/>
                  </a:lnTo>
                  <a:lnTo>
                    <a:pt x="223" y="147"/>
                  </a:lnTo>
                  <a:lnTo>
                    <a:pt x="225" y="136"/>
                  </a:lnTo>
                  <a:lnTo>
                    <a:pt x="227" y="125"/>
                  </a:lnTo>
                  <a:lnTo>
                    <a:pt x="227" y="114"/>
                  </a:lnTo>
                  <a:lnTo>
                    <a:pt x="227" y="114"/>
                  </a:lnTo>
                  <a:lnTo>
                    <a:pt x="227" y="101"/>
                  </a:lnTo>
                  <a:lnTo>
                    <a:pt x="225" y="90"/>
                  </a:lnTo>
                  <a:lnTo>
                    <a:pt x="223" y="79"/>
                  </a:lnTo>
                  <a:lnTo>
                    <a:pt x="218" y="70"/>
                  </a:lnTo>
                  <a:lnTo>
                    <a:pt x="209" y="50"/>
                  </a:lnTo>
                  <a:lnTo>
                    <a:pt x="194" y="33"/>
                  </a:lnTo>
                  <a:lnTo>
                    <a:pt x="177" y="18"/>
                  </a:lnTo>
                  <a:lnTo>
                    <a:pt x="159" y="9"/>
                  </a:lnTo>
                  <a:lnTo>
                    <a:pt x="148" y="3"/>
                  </a:lnTo>
                  <a:lnTo>
                    <a:pt x="137" y="2"/>
                  </a:lnTo>
                  <a:lnTo>
                    <a:pt x="126" y="0"/>
                  </a:lnTo>
                  <a:lnTo>
                    <a:pt x="115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2536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921125" y="2778125"/>
              <a:ext cx="1341437" cy="313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537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66988" y="2778125"/>
              <a:ext cx="1343025" cy="31321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6" name="Rectangle 10"/>
            <p:cNvSpPr>
              <a:spLocks noChangeArrowheads="1"/>
            </p:cNvSpPr>
            <p:nvPr/>
          </p:nvSpPr>
          <p:spPr bwMode="auto">
            <a:xfrm>
              <a:off x="3719513" y="2244725"/>
              <a:ext cx="1747837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Rectangle 11"/>
            <p:cNvSpPr>
              <a:spLocks noChangeArrowheads="1"/>
            </p:cNvSpPr>
            <p:nvPr/>
          </p:nvSpPr>
          <p:spPr bwMode="auto">
            <a:xfrm>
              <a:off x="3719513" y="2244725"/>
              <a:ext cx="1747837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Rectangle 12"/>
            <p:cNvSpPr>
              <a:spLocks noChangeArrowheads="1"/>
            </p:cNvSpPr>
            <p:nvPr/>
          </p:nvSpPr>
          <p:spPr bwMode="auto">
            <a:xfrm>
              <a:off x="2797175" y="3833813"/>
              <a:ext cx="884237" cy="341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13"/>
            <p:cNvSpPr>
              <a:spLocks noChangeArrowheads="1"/>
            </p:cNvSpPr>
            <p:nvPr/>
          </p:nvSpPr>
          <p:spPr bwMode="auto">
            <a:xfrm>
              <a:off x="2797175" y="3833813"/>
              <a:ext cx="884237" cy="341313"/>
            </a:xfrm>
            <a:prstGeom prst="rect">
              <a:avLst/>
            </a:prstGeom>
            <a:noFill/>
            <a:ln w="7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Rectangle 14"/>
            <p:cNvSpPr>
              <a:spLocks noChangeArrowheads="1"/>
            </p:cNvSpPr>
            <p:nvPr/>
          </p:nvSpPr>
          <p:spPr bwMode="auto">
            <a:xfrm>
              <a:off x="4149725" y="3833813"/>
              <a:ext cx="882650" cy="341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Rectangle 15"/>
            <p:cNvSpPr>
              <a:spLocks noChangeArrowheads="1"/>
            </p:cNvSpPr>
            <p:nvPr/>
          </p:nvSpPr>
          <p:spPr bwMode="auto">
            <a:xfrm>
              <a:off x="4149725" y="3833813"/>
              <a:ext cx="882650" cy="341313"/>
            </a:xfrm>
            <a:prstGeom prst="rect">
              <a:avLst/>
            </a:prstGeom>
            <a:noFill/>
            <a:ln w="7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Rectangle 16"/>
            <p:cNvSpPr>
              <a:spLocks noChangeArrowheads="1"/>
            </p:cNvSpPr>
            <p:nvPr/>
          </p:nvSpPr>
          <p:spPr bwMode="auto">
            <a:xfrm>
              <a:off x="5500688" y="3833813"/>
              <a:ext cx="882650" cy="3413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Rectangle 17"/>
            <p:cNvSpPr>
              <a:spLocks noChangeArrowheads="1"/>
            </p:cNvSpPr>
            <p:nvPr/>
          </p:nvSpPr>
          <p:spPr bwMode="auto">
            <a:xfrm>
              <a:off x="5500688" y="3833813"/>
              <a:ext cx="882650" cy="341313"/>
            </a:xfrm>
            <a:prstGeom prst="rect">
              <a:avLst/>
            </a:prstGeom>
            <a:noFill/>
            <a:ln w="7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18"/>
            <p:cNvSpPr>
              <a:spLocks noEditPoints="1"/>
            </p:cNvSpPr>
            <p:nvPr/>
          </p:nvSpPr>
          <p:spPr bwMode="auto">
            <a:xfrm>
              <a:off x="4564063" y="3392488"/>
              <a:ext cx="58737" cy="441325"/>
            </a:xfrm>
            <a:custGeom>
              <a:avLst/>
              <a:gdLst>
                <a:gd name="T0" fmla="*/ 37 w 37"/>
                <a:gd name="T1" fmla="*/ 241 h 278"/>
                <a:gd name="T2" fmla="*/ 19 w 37"/>
                <a:gd name="T3" fmla="*/ 278 h 278"/>
                <a:gd name="T4" fmla="*/ 0 w 37"/>
                <a:gd name="T5" fmla="*/ 241 h 278"/>
                <a:gd name="T6" fmla="*/ 37 w 37"/>
                <a:gd name="T7" fmla="*/ 241 h 278"/>
                <a:gd name="T8" fmla="*/ 20 w 37"/>
                <a:gd name="T9" fmla="*/ 1 h 278"/>
                <a:gd name="T10" fmla="*/ 20 w 37"/>
                <a:gd name="T11" fmla="*/ 248 h 278"/>
                <a:gd name="T12" fmla="*/ 19 w 37"/>
                <a:gd name="T13" fmla="*/ 250 h 278"/>
                <a:gd name="T14" fmla="*/ 17 w 37"/>
                <a:gd name="T15" fmla="*/ 248 h 278"/>
                <a:gd name="T16" fmla="*/ 17 w 37"/>
                <a:gd name="T17" fmla="*/ 1 h 278"/>
                <a:gd name="T18" fmla="*/ 19 w 37"/>
                <a:gd name="T19" fmla="*/ 0 h 278"/>
                <a:gd name="T20" fmla="*/ 20 w 37"/>
                <a:gd name="T21" fmla="*/ 1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278">
                  <a:moveTo>
                    <a:pt x="37" y="241"/>
                  </a:moveTo>
                  <a:lnTo>
                    <a:pt x="19" y="278"/>
                  </a:lnTo>
                  <a:lnTo>
                    <a:pt x="0" y="241"/>
                  </a:lnTo>
                  <a:lnTo>
                    <a:pt x="37" y="241"/>
                  </a:lnTo>
                  <a:close/>
                  <a:moveTo>
                    <a:pt x="20" y="1"/>
                  </a:moveTo>
                  <a:lnTo>
                    <a:pt x="20" y="248"/>
                  </a:lnTo>
                  <a:lnTo>
                    <a:pt x="19" y="250"/>
                  </a:lnTo>
                  <a:lnTo>
                    <a:pt x="17" y="248"/>
                  </a:lnTo>
                  <a:lnTo>
                    <a:pt x="17" y="1"/>
                  </a:lnTo>
                  <a:lnTo>
                    <a:pt x="19" y="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Freeform 19"/>
            <p:cNvSpPr>
              <a:spLocks noEditPoints="1"/>
            </p:cNvSpPr>
            <p:nvPr/>
          </p:nvSpPr>
          <p:spPr bwMode="auto">
            <a:xfrm>
              <a:off x="4567238" y="2574925"/>
              <a:ext cx="55562" cy="752475"/>
            </a:xfrm>
            <a:custGeom>
              <a:avLst/>
              <a:gdLst>
                <a:gd name="T0" fmla="*/ 35 w 35"/>
                <a:gd name="T1" fmla="*/ 439 h 474"/>
                <a:gd name="T2" fmla="*/ 17 w 35"/>
                <a:gd name="T3" fmla="*/ 474 h 474"/>
                <a:gd name="T4" fmla="*/ 0 w 35"/>
                <a:gd name="T5" fmla="*/ 439 h 474"/>
                <a:gd name="T6" fmla="*/ 35 w 35"/>
                <a:gd name="T7" fmla="*/ 439 h 474"/>
                <a:gd name="T8" fmla="*/ 18 w 35"/>
                <a:gd name="T9" fmla="*/ 4 h 474"/>
                <a:gd name="T10" fmla="*/ 18 w 35"/>
                <a:gd name="T11" fmla="*/ 209 h 474"/>
                <a:gd name="T12" fmla="*/ 17 w 35"/>
                <a:gd name="T13" fmla="*/ 209 h 474"/>
                <a:gd name="T14" fmla="*/ 20 w 35"/>
                <a:gd name="T15" fmla="*/ 209 h 474"/>
                <a:gd name="T16" fmla="*/ 20 w 35"/>
                <a:gd name="T17" fmla="*/ 444 h 474"/>
                <a:gd name="T18" fmla="*/ 17 w 35"/>
                <a:gd name="T19" fmla="*/ 446 h 474"/>
                <a:gd name="T20" fmla="*/ 15 w 35"/>
                <a:gd name="T21" fmla="*/ 444 h 474"/>
                <a:gd name="T22" fmla="*/ 15 w 35"/>
                <a:gd name="T23" fmla="*/ 209 h 474"/>
                <a:gd name="T24" fmla="*/ 17 w 35"/>
                <a:gd name="T25" fmla="*/ 212 h 474"/>
                <a:gd name="T26" fmla="*/ 15 w 35"/>
                <a:gd name="T27" fmla="*/ 209 h 474"/>
                <a:gd name="T28" fmla="*/ 15 w 35"/>
                <a:gd name="T29" fmla="*/ 4 h 474"/>
                <a:gd name="T30" fmla="*/ 17 w 35"/>
                <a:gd name="T31" fmla="*/ 0 h 474"/>
                <a:gd name="T32" fmla="*/ 18 w 35"/>
                <a:gd name="T33" fmla="*/ 4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5" h="474">
                  <a:moveTo>
                    <a:pt x="35" y="439"/>
                  </a:moveTo>
                  <a:lnTo>
                    <a:pt x="17" y="474"/>
                  </a:lnTo>
                  <a:lnTo>
                    <a:pt x="0" y="439"/>
                  </a:lnTo>
                  <a:lnTo>
                    <a:pt x="35" y="439"/>
                  </a:lnTo>
                  <a:close/>
                  <a:moveTo>
                    <a:pt x="18" y="4"/>
                  </a:moveTo>
                  <a:lnTo>
                    <a:pt x="18" y="209"/>
                  </a:lnTo>
                  <a:lnTo>
                    <a:pt x="17" y="209"/>
                  </a:lnTo>
                  <a:lnTo>
                    <a:pt x="20" y="209"/>
                  </a:lnTo>
                  <a:lnTo>
                    <a:pt x="20" y="444"/>
                  </a:lnTo>
                  <a:lnTo>
                    <a:pt x="17" y="446"/>
                  </a:lnTo>
                  <a:lnTo>
                    <a:pt x="15" y="444"/>
                  </a:lnTo>
                  <a:lnTo>
                    <a:pt x="15" y="209"/>
                  </a:lnTo>
                  <a:lnTo>
                    <a:pt x="17" y="212"/>
                  </a:lnTo>
                  <a:lnTo>
                    <a:pt x="15" y="209"/>
                  </a:lnTo>
                  <a:lnTo>
                    <a:pt x="15" y="4"/>
                  </a:lnTo>
                  <a:lnTo>
                    <a:pt x="17" y="0"/>
                  </a:lnTo>
                  <a:lnTo>
                    <a:pt x="1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Freeform 20"/>
            <p:cNvSpPr>
              <a:spLocks/>
            </p:cNvSpPr>
            <p:nvPr/>
          </p:nvSpPr>
          <p:spPr bwMode="auto">
            <a:xfrm>
              <a:off x="3192463" y="4164013"/>
              <a:ext cx="1398587" cy="274638"/>
            </a:xfrm>
            <a:custGeom>
              <a:avLst/>
              <a:gdLst>
                <a:gd name="T0" fmla="*/ 877 w 881"/>
                <a:gd name="T1" fmla="*/ 171 h 173"/>
                <a:gd name="T2" fmla="*/ 879 w 881"/>
                <a:gd name="T3" fmla="*/ 173 h 173"/>
                <a:gd name="T4" fmla="*/ 2 w 881"/>
                <a:gd name="T5" fmla="*/ 173 h 173"/>
                <a:gd name="T6" fmla="*/ 0 w 881"/>
                <a:gd name="T7" fmla="*/ 171 h 173"/>
                <a:gd name="T8" fmla="*/ 0 w 881"/>
                <a:gd name="T9" fmla="*/ 4 h 173"/>
                <a:gd name="T10" fmla="*/ 2 w 881"/>
                <a:gd name="T11" fmla="*/ 0 h 173"/>
                <a:gd name="T12" fmla="*/ 6 w 881"/>
                <a:gd name="T13" fmla="*/ 4 h 173"/>
                <a:gd name="T14" fmla="*/ 6 w 881"/>
                <a:gd name="T15" fmla="*/ 171 h 173"/>
                <a:gd name="T16" fmla="*/ 2 w 881"/>
                <a:gd name="T17" fmla="*/ 168 h 173"/>
                <a:gd name="T18" fmla="*/ 879 w 881"/>
                <a:gd name="T19" fmla="*/ 168 h 173"/>
                <a:gd name="T20" fmla="*/ 881 w 881"/>
                <a:gd name="T21" fmla="*/ 171 h 173"/>
                <a:gd name="T22" fmla="*/ 877 w 881"/>
                <a:gd name="T23" fmla="*/ 17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81" h="173">
                  <a:moveTo>
                    <a:pt x="877" y="171"/>
                  </a:moveTo>
                  <a:lnTo>
                    <a:pt x="879" y="173"/>
                  </a:lnTo>
                  <a:lnTo>
                    <a:pt x="2" y="173"/>
                  </a:lnTo>
                  <a:lnTo>
                    <a:pt x="0" y="171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171"/>
                  </a:lnTo>
                  <a:lnTo>
                    <a:pt x="2" y="168"/>
                  </a:lnTo>
                  <a:lnTo>
                    <a:pt x="879" y="168"/>
                  </a:lnTo>
                  <a:lnTo>
                    <a:pt x="881" y="171"/>
                  </a:lnTo>
                  <a:lnTo>
                    <a:pt x="877" y="171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21"/>
            <p:cNvSpPr>
              <a:spLocks/>
            </p:cNvSpPr>
            <p:nvPr/>
          </p:nvSpPr>
          <p:spPr bwMode="auto">
            <a:xfrm>
              <a:off x="3192463" y="4164013"/>
              <a:ext cx="1398587" cy="274638"/>
            </a:xfrm>
            <a:custGeom>
              <a:avLst/>
              <a:gdLst>
                <a:gd name="T0" fmla="*/ 877 w 881"/>
                <a:gd name="T1" fmla="*/ 171 h 173"/>
                <a:gd name="T2" fmla="*/ 879 w 881"/>
                <a:gd name="T3" fmla="*/ 173 h 173"/>
                <a:gd name="T4" fmla="*/ 2 w 881"/>
                <a:gd name="T5" fmla="*/ 173 h 173"/>
                <a:gd name="T6" fmla="*/ 0 w 881"/>
                <a:gd name="T7" fmla="*/ 171 h 173"/>
                <a:gd name="T8" fmla="*/ 0 w 881"/>
                <a:gd name="T9" fmla="*/ 4 h 173"/>
                <a:gd name="T10" fmla="*/ 2 w 881"/>
                <a:gd name="T11" fmla="*/ 0 h 173"/>
                <a:gd name="T12" fmla="*/ 6 w 881"/>
                <a:gd name="T13" fmla="*/ 4 h 173"/>
                <a:gd name="T14" fmla="*/ 6 w 881"/>
                <a:gd name="T15" fmla="*/ 171 h 173"/>
                <a:gd name="T16" fmla="*/ 2 w 881"/>
                <a:gd name="T17" fmla="*/ 168 h 173"/>
                <a:gd name="T18" fmla="*/ 879 w 881"/>
                <a:gd name="T19" fmla="*/ 168 h 173"/>
                <a:gd name="T20" fmla="*/ 881 w 881"/>
                <a:gd name="T21" fmla="*/ 171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1" h="173">
                  <a:moveTo>
                    <a:pt x="877" y="171"/>
                  </a:moveTo>
                  <a:lnTo>
                    <a:pt x="879" y="173"/>
                  </a:lnTo>
                  <a:lnTo>
                    <a:pt x="2" y="173"/>
                  </a:lnTo>
                  <a:lnTo>
                    <a:pt x="0" y="171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lnTo>
                    <a:pt x="6" y="171"/>
                  </a:lnTo>
                  <a:lnTo>
                    <a:pt x="2" y="168"/>
                  </a:lnTo>
                  <a:lnTo>
                    <a:pt x="879" y="168"/>
                  </a:lnTo>
                  <a:lnTo>
                    <a:pt x="881" y="17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22"/>
            <p:cNvSpPr>
              <a:spLocks noEditPoints="1"/>
            </p:cNvSpPr>
            <p:nvPr/>
          </p:nvSpPr>
          <p:spPr bwMode="auto">
            <a:xfrm>
              <a:off x="3209925" y="3163888"/>
              <a:ext cx="55562" cy="669925"/>
            </a:xfrm>
            <a:custGeom>
              <a:avLst/>
              <a:gdLst>
                <a:gd name="T0" fmla="*/ 35 w 35"/>
                <a:gd name="T1" fmla="*/ 385 h 422"/>
                <a:gd name="T2" fmla="*/ 19 w 35"/>
                <a:gd name="T3" fmla="*/ 422 h 422"/>
                <a:gd name="T4" fmla="*/ 0 w 35"/>
                <a:gd name="T5" fmla="*/ 385 h 422"/>
                <a:gd name="T6" fmla="*/ 35 w 35"/>
                <a:gd name="T7" fmla="*/ 385 h 422"/>
                <a:gd name="T8" fmla="*/ 19 w 35"/>
                <a:gd name="T9" fmla="*/ 2 h 422"/>
                <a:gd name="T10" fmla="*/ 19 w 35"/>
                <a:gd name="T11" fmla="*/ 392 h 422"/>
                <a:gd name="T12" fmla="*/ 19 w 35"/>
                <a:gd name="T13" fmla="*/ 394 h 422"/>
                <a:gd name="T14" fmla="*/ 15 w 35"/>
                <a:gd name="T15" fmla="*/ 392 h 422"/>
                <a:gd name="T16" fmla="*/ 15 w 35"/>
                <a:gd name="T17" fmla="*/ 2 h 422"/>
                <a:gd name="T18" fmla="*/ 17 w 35"/>
                <a:gd name="T19" fmla="*/ 0 h 422"/>
                <a:gd name="T20" fmla="*/ 19 w 35"/>
                <a:gd name="T21" fmla="*/ 2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422">
                  <a:moveTo>
                    <a:pt x="35" y="385"/>
                  </a:moveTo>
                  <a:lnTo>
                    <a:pt x="19" y="422"/>
                  </a:lnTo>
                  <a:lnTo>
                    <a:pt x="0" y="385"/>
                  </a:lnTo>
                  <a:lnTo>
                    <a:pt x="35" y="385"/>
                  </a:lnTo>
                  <a:close/>
                  <a:moveTo>
                    <a:pt x="19" y="2"/>
                  </a:moveTo>
                  <a:lnTo>
                    <a:pt x="19" y="392"/>
                  </a:lnTo>
                  <a:lnTo>
                    <a:pt x="19" y="394"/>
                  </a:lnTo>
                  <a:lnTo>
                    <a:pt x="15" y="392"/>
                  </a:lnTo>
                  <a:lnTo>
                    <a:pt x="15" y="2"/>
                  </a:lnTo>
                  <a:lnTo>
                    <a:pt x="17" y="0"/>
                  </a:lnTo>
                  <a:lnTo>
                    <a:pt x="19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23"/>
            <p:cNvSpPr>
              <a:spLocks noEditPoints="1"/>
            </p:cNvSpPr>
            <p:nvPr/>
          </p:nvSpPr>
          <p:spPr bwMode="auto">
            <a:xfrm>
              <a:off x="5918200" y="3154363"/>
              <a:ext cx="58737" cy="679450"/>
            </a:xfrm>
            <a:custGeom>
              <a:avLst/>
              <a:gdLst>
                <a:gd name="T0" fmla="*/ 37 w 37"/>
                <a:gd name="T1" fmla="*/ 391 h 428"/>
                <a:gd name="T2" fmla="*/ 19 w 37"/>
                <a:gd name="T3" fmla="*/ 428 h 428"/>
                <a:gd name="T4" fmla="*/ 0 w 37"/>
                <a:gd name="T5" fmla="*/ 391 h 428"/>
                <a:gd name="T6" fmla="*/ 37 w 37"/>
                <a:gd name="T7" fmla="*/ 391 h 428"/>
                <a:gd name="T8" fmla="*/ 24 w 37"/>
                <a:gd name="T9" fmla="*/ 4 h 428"/>
                <a:gd name="T10" fmla="*/ 24 w 37"/>
                <a:gd name="T11" fmla="*/ 216 h 428"/>
                <a:gd name="T12" fmla="*/ 20 w 37"/>
                <a:gd name="T13" fmla="*/ 218 h 428"/>
                <a:gd name="T14" fmla="*/ 19 w 37"/>
                <a:gd name="T15" fmla="*/ 218 h 428"/>
                <a:gd name="T16" fmla="*/ 20 w 37"/>
                <a:gd name="T17" fmla="*/ 216 h 428"/>
                <a:gd name="T18" fmla="*/ 20 w 37"/>
                <a:gd name="T19" fmla="*/ 398 h 428"/>
                <a:gd name="T20" fmla="*/ 19 w 37"/>
                <a:gd name="T21" fmla="*/ 400 h 428"/>
                <a:gd name="T22" fmla="*/ 15 w 37"/>
                <a:gd name="T23" fmla="*/ 398 h 428"/>
                <a:gd name="T24" fmla="*/ 15 w 37"/>
                <a:gd name="T25" fmla="*/ 216 h 428"/>
                <a:gd name="T26" fmla="*/ 19 w 37"/>
                <a:gd name="T27" fmla="*/ 212 h 428"/>
                <a:gd name="T28" fmla="*/ 20 w 37"/>
                <a:gd name="T29" fmla="*/ 212 h 428"/>
                <a:gd name="T30" fmla="*/ 20 w 37"/>
                <a:gd name="T31" fmla="*/ 216 h 428"/>
                <a:gd name="T32" fmla="*/ 20 w 37"/>
                <a:gd name="T33" fmla="*/ 4 h 428"/>
                <a:gd name="T34" fmla="*/ 20 w 37"/>
                <a:gd name="T35" fmla="*/ 0 h 428"/>
                <a:gd name="T36" fmla="*/ 24 w 37"/>
                <a:gd name="T37" fmla="*/ 4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" h="428">
                  <a:moveTo>
                    <a:pt x="37" y="391"/>
                  </a:moveTo>
                  <a:lnTo>
                    <a:pt x="19" y="428"/>
                  </a:lnTo>
                  <a:lnTo>
                    <a:pt x="0" y="391"/>
                  </a:lnTo>
                  <a:lnTo>
                    <a:pt x="37" y="391"/>
                  </a:lnTo>
                  <a:close/>
                  <a:moveTo>
                    <a:pt x="24" y="4"/>
                  </a:moveTo>
                  <a:lnTo>
                    <a:pt x="24" y="216"/>
                  </a:lnTo>
                  <a:lnTo>
                    <a:pt x="20" y="218"/>
                  </a:lnTo>
                  <a:lnTo>
                    <a:pt x="19" y="218"/>
                  </a:lnTo>
                  <a:lnTo>
                    <a:pt x="20" y="216"/>
                  </a:lnTo>
                  <a:lnTo>
                    <a:pt x="20" y="398"/>
                  </a:lnTo>
                  <a:lnTo>
                    <a:pt x="19" y="400"/>
                  </a:lnTo>
                  <a:lnTo>
                    <a:pt x="15" y="398"/>
                  </a:lnTo>
                  <a:lnTo>
                    <a:pt x="15" y="216"/>
                  </a:lnTo>
                  <a:lnTo>
                    <a:pt x="19" y="212"/>
                  </a:lnTo>
                  <a:lnTo>
                    <a:pt x="20" y="212"/>
                  </a:lnTo>
                  <a:lnTo>
                    <a:pt x="20" y="216"/>
                  </a:lnTo>
                  <a:lnTo>
                    <a:pt x="20" y="4"/>
                  </a:lnTo>
                  <a:lnTo>
                    <a:pt x="20" y="0"/>
                  </a:lnTo>
                  <a:lnTo>
                    <a:pt x="2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Freeform 24"/>
            <p:cNvSpPr>
              <a:spLocks noEditPoints="1"/>
            </p:cNvSpPr>
            <p:nvPr/>
          </p:nvSpPr>
          <p:spPr bwMode="auto">
            <a:xfrm>
              <a:off x="4564063" y="4170363"/>
              <a:ext cx="52387" cy="444500"/>
            </a:xfrm>
            <a:custGeom>
              <a:avLst/>
              <a:gdLst>
                <a:gd name="T0" fmla="*/ 33 w 33"/>
                <a:gd name="T1" fmla="*/ 243 h 280"/>
                <a:gd name="T2" fmla="*/ 17 w 33"/>
                <a:gd name="T3" fmla="*/ 280 h 280"/>
                <a:gd name="T4" fmla="*/ 0 w 33"/>
                <a:gd name="T5" fmla="*/ 243 h 280"/>
                <a:gd name="T6" fmla="*/ 33 w 33"/>
                <a:gd name="T7" fmla="*/ 243 h 280"/>
                <a:gd name="T8" fmla="*/ 19 w 33"/>
                <a:gd name="T9" fmla="*/ 2 h 280"/>
                <a:gd name="T10" fmla="*/ 19 w 33"/>
                <a:gd name="T11" fmla="*/ 2 h 280"/>
                <a:gd name="T12" fmla="*/ 20 w 33"/>
                <a:gd name="T13" fmla="*/ 3 h 280"/>
                <a:gd name="T14" fmla="*/ 19 w 33"/>
                <a:gd name="T15" fmla="*/ 5 h 280"/>
                <a:gd name="T16" fmla="*/ 17 w 33"/>
                <a:gd name="T17" fmla="*/ 5 h 280"/>
                <a:gd name="T18" fmla="*/ 19 w 33"/>
                <a:gd name="T19" fmla="*/ 3 h 280"/>
                <a:gd name="T20" fmla="*/ 19 w 33"/>
                <a:gd name="T21" fmla="*/ 248 h 280"/>
                <a:gd name="T22" fmla="*/ 17 w 33"/>
                <a:gd name="T23" fmla="*/ 252 h 280"/>
                <a:gd name="T24" fmla="*/ 15 w 33"/>
                <a:gd name="T25" fmla="*/ 248 h 280"/>
                <a:gd name="T26" fmla="*/ 15 w 33"/>
                <a:gd name="T27" fmla="*/ 3 h 280"/>
                <a:gd name="T28" fmla="*/ 17 w 33"/>
                <a:gd name="T29" fmla="*/ 0 h 280"/>
                <a:gd name="T30" fmla="*/ 19 w 33"/>
                <a:gd name="T31" fmla="*/ 0 h 280"/>
                <a:gd name="T32" fmla="*/ 17 w 33"/>
                <a:gd name="T33" fmla="*/ 3 h 280"/>
                <a:gd name="T34" fmla="*/ 20 w 33"/>
                <a:gd name="T35" fmla="*/ 3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3" h="280">
                  <a:moveTo>
                    <a:pt x="33" y="243"/>
                  </a:moveTo>
                  <a:lnTo>
                    <a:pt x="17" y="280"/>
                  </a:lnTo>
                  <a:lnTo>
                    <a:pt x="0" y="243"/>
                  </a:lnTo>
                  <a:lnTo>
                    <a:pt x="33" y="243"/>
                  </a:lnTo>
                  <a:close/>
                  <a:moveTo>
                    <a:pt x="19" y="2"/>
                  </a:moveTo>
                  <a:lnTo>
                    <a:pt x="19" y="2"/>
                  </a:lnTo>
                  <a:close/>
                  <a:moveTo>
                    <a:pt x="20" y="3"/>
                  </a:moveTo>
                  <a:lnTo>
                    <a:pt x="19" y="5"/>
                  </a:lnTo>
                  <a:lnTo>
                    <a:pt x="17" y="5"/>
                  </a:lnTo>
                  <a:lnTo>
                    <a:pt x="19" y="3"/>
                  </a:lnTo>
                  <a:lnTo>
                    <a:pt x="19" y="248"/>
                  </a:lnTo>
                  <a:lnTo>
                    <a:pt x="17" y="252"/>
                  </a:lnTo>
                  <a:lnTo>
                    <a:pt x="15" y="248"/>
                  </a:lnTo>
                  <a:lnTo>
                    <a:pt x="15" y="3"/>
                  </a:lnTo>
                  <a:lnTo>
                    <a:pt x="17" y="0"/>
                  </a:lnTo>
                  <a:lnTo>
                    <a:pt x="19" y="0"/>
                  </a:lnTo>
                  <a:lnTo>
                    <a:pt x="17" y="3"/>
                  </a:lnTo>
                  <a:lnTo>
                    <a:pt x="20" y="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Freeform 25"/>
            <p:cNvSpPr>
              <a:spLocks/>
            </p:cNvSpPr>
            <p:nvPr/>
          </p:nvSpPr>
          <p:spPr bwMode="auto">
            <a:xfrm>
              <a:off x="4564063" y="4556125"/>
              <a:ext cx="52387" cy="58738"/>
            </a:xfrm>
            <a:custGeom>
              <a:avLst/>
              <a:gdLst>
                <a:gd name="T0" fmla="*/ 33 w 33"/>
                <a:gd name="T1" fmla="*/ 0 h 37"/>
                <a:gd name="T2" fmla="*/ 17 w 33"/>
                <a:gd name="T3" fmla="*/ 37 h 37"/>
                <a:gd name="T4" fmla="*/ 0 w 33"/>
                <a:gd name="T5" fmla="*/ 0 h 37"/>
                <a:gd name="T6" fmla="*/ 33 w 33"/>
                <a:gd name="T7" fmla="*/ 0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3" h="37">
                  <a:moveTo>
                    <a:pt x="33" y="0"/>
                  </a:moveTo>
                  <a:lnTo>
                    <a:pt x="17" y="37"/>
                  </a:lnTo>
                  <a:lnTo>
                    <a:pt x="0" y="0"/>
                  </a:lnTo>
                  <a:lnTo>
                    <a:pt x="3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Line 26"/>
            <p:cNvSpPr>
              <a:spLocks noChangeShapeType="1"/>
            </p:cNvSpPr>
            <p:nvPr/>
          </p:nvSpPr>
          <p:spPr bwMode="auto">
            <a:xfrm>
              <a:off x="4594225" y="4173538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27"/>
            <p:cNvSpPr>
              <a:spLocks/>
            </p:cNvSpPr>
            <p:nvPr/>
          </p:nvSpPr>
          <p:spPr bwMode="auto">
            <a:xfrm>
              <a:off x="4587875" y="4170363"/>
              <a:ext cx="7937" cy="400050"/>
            </a:xfrm>
            <a:custGeom>
              <a:avLst/>
              <a:gdLst>
                <a:gd name="T0" fmla="*/ 5 w 5"/>
                <a:gd name="T1" fmla="*/ 3 h 252"/>
                <a:gd name="T2" fmla="*/ 4 w 5"/>
                <a:gd name="T3" fmla="*/ 5 h 252"/>
                <a:gd name="T4" fmla="*/ 2 w 5"/>
                <a:gd name="T5" fmla="*/ 5 h 252"/>
                <a:gd name="T6" fmla="*/ 4 w 5"/>
                <a:gd name="T7" fmla="*/ 3 h 252"/>
                <a:gd name="T8" fmla="*/ 4 w 5"/>
                <a:gd name="T9" fmla="*/ 248 h 252"/>
                <a:gd name="T10" fmla="*/ 2 w 5"/>
                <a:gd name="T11" fmla="*/ 252 h 252"/>
                <a:gd name="T12" fmla="*/ 0 w 5"/>
                <a:gd name="T13" fmla="*/ 248 h 252"/>
                <a:gd name="T14" fmla="*/ 0 w 5"/>
                <a:gd name="T15" fmla="*/ 3 h 252"/>
                <a:gd name="T16" fmla="*/ 2 w 5"/>
                <a:gd name="T17" fmla="*/ 0 h 252"/>
                <a:gd name="T18" fmla="*/ 4 w 5"/>
                <a:gd name="T19" fmla="*/ 0 h 252"/>
                <a:gd name="T20" fmla="*/ 2 w 5"/>
                <a:gd name="T21" fmla="*/ 3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252">
                  <a:moveTo>
                    <a:pt x="5" y="3"/>
                  </a:moveTo>
                  <a:lnTo>
                    <a:pt x="4" y="5"/>
                  </a:lnTo>
                  <a:lnTo>
                    <a:pt x="2" y="5"/>
                  </a:lnTo>
                  <a:lnTo>
                    <a:pt x="4" y="3"/>
                  </a:lnTo>
                  <a:lnTo>
                    <a:pt x="4" y="248"/>
                  </a:lnTo>
                  <a:lnTo>
                    <a:pt x="2" y="252"/>
                  </a:lnTo>
                  <a:lnTo>
                    <a:pt x="0" y="248"/>
                  </a:lnTo>
                  <a:lnTo>
                    <a:pt x="0" y="3"/>
                  </a:lnTo>
                  <a:lnTo>
                    <a:pt x="2" y="0"/>
                  </a:lnTo>
                  <a:lnTo>
                    <a:pt x="4" y="0"/>
                  </a:lnTo>
                  <a:lnTo>
                    <a:pt x="2" y="3"/>
                  </a:lnTo>
                </a:path>
              </a:pathLst>
            </a:custGeom>
            <a:noFill/>
            <a:ln w="9525">
              <a:solidFill>
                <a:srgbClr val="4492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28"/>
            <p:cNvSpPr>
              <a:spLocks noEditPoints="1"/>
            </p:cNvSpPr>
            <p:nvPr/>
          </p:nvSpPr>
          <p:spPr bwMode="auto">
            <a:xfrm>
              <a:off x="2462213" y="3994150"/>
              <a:ext cx="1154112" cy="714375"/>
            </a:xfrm>
            <a:custGeom>
              <a:avLst/>
              <a:gdLst>
                <a:gd name="T0" fmla="*/ 71 w 727"/>
                <a:gd name="T1" fmla="*/ 0 h 450"/>
                <a:gd name="T2" fmla="*/ 106 w 727"/>
                <a:gd name="T3" fmla="*/ 17 h 450"/>
                <a:gd name="T4" fmla="*/ 71 w 727"/>
                <a:gd name="T5" fmla="*/ 35 h 450"/>
                <a:gd name="T6" fmla="*/ 71 w 727"/>
                <a:gd name="T7" fmla="*/ 0 h 450"/>
                <a:gd name="T8" fmla="*/ 727 w 727"/>
                <a:gd name="T9" fmla="*/ 450 h 450"/>
                <a:gd name="T10" fmla="*/ 0 w 727"/>
                <a:gd name="T11" fmla="*/ 450 h 450"/>
                <a:gd name="T12" fmla="*/ 0 w 727"/>
                <a:gd name="T13" fmla="*/ 448 h 450"/>
                <a:gd name="T14" fmla="*/ 0 w 727"/>
                <a:gd name="T15" fmla="*/ 17 h 450"/>
                <a:gd name="T16" fmla="*/ 0 w 727"/>
                <a:gd name="T17" fmla="*/ 17 h 450"/>
                <a:gd name="T18" fmla="*/ 77 w 727"/>
                <a:gd name="T19" fmla="*/ 17 h 450"/>
                <a:gd name="T20" fmla="*/ 79 w 727"/>
                <a:gd name="T21" fmla="*/ 17 h 450"/>
                <a:gd name="T22" fmla="*/ 77 w 727"/>
                <a:gd name="T23" fmla="*/ 20 h 450"/>
                <a:gd name="T24" fmla="*/ 0 w 727"/>
                <a:gd name="T25" fmla="*/ 20 h 450"/>
                <a:gd name="T26" fmla="*/ 3 w 727"/>
                <a:gd name="T27" fmla="*/ 17 h 450"/>
                <a:gd name="T28" fmla="*/ 3 w 727"/>
                <a:gd name="T29" fmla="*/ 448 h 450"/>
                <a:gd name="T30" fmla="*/ 0 w 727"/>
                <a:gd name="T31" fmla="*/ 444 h 450"/>
                <a:gd name="T32" fmla="*/ 727 w 727"/>
                <a:gd name="T33" fmla="*/ 444 h 450"/>
                <a:gd name="T34" fmla="*/ 727 w 727"/>
                <a:gd name="T35" fmla="*/ 448 h 450"/>
                <a:gd name="T36" fmla="*/ 727 w 727"/>
                <a:gd name="T37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27" h="450">
                  <a:moveTo>
                    <a:pt x="71" y="0"/>
                  </a:moveTo>
                  <a:lnTo>
                    <a:pt x="106" y="17"/>
                  </a:lnTo>
                  <a:lnTo>
                    <a:pt x="71" y="35"/>
                  </a:lnTo>
                  <a:lnTo>
                    <a:pt x="71" y="0"/>
                  </a:lnTo>
                  <a:close/>
                  <a:moveTo>
                    <a:pt x="727" y="450"/>
                  </a:moveTo>
                  <a:lnTo>
                    <a:pt x="0" y="450"/>
                  </a:lnTo>
                  <a:lnTo>
                    <a:pt x="0" y="448"/>
                  </a:lnTo>
                  <a:lnTo>
                    <a:pt x="0" y="17"/>
                  </a:lnTo>
                  <a:lnTo>
                    <a:pt x="0" y="17"/>
                  </a:lnTo>
                  <a:lnTo>
                    <a:pt x="77" y="17"/>
                  </a:lnTo>
                  <a:lnTo>
                    <a:pt x="79" y="17"/>
                  </a:lnTo>
                  <a:lnTo>
                    <a:pt x="77" y="20"/>
                  </a:lnTo>
                  <a:lnTo>
                    <a:pt x="0" y="20"/>
                  </a:lnTo>
                  <a:lnTo>
                    <a:pt x="3" y="17"/>
                  </a:lnTo>
                  <a:lnTo>
                    <a:pt x="3" y="448"/>
                  </a:lnTo>
                  <a:lnTo>
                    <a:pt x="0" y="444"/>
                  </a:lnTo>
                  <a:lnTo>
                    <a:pt x="727" y="444"/>
                  </a:lnTo>
                  <a:lnTo>
                    <a:pt x="727" y="448"/>
                  </a:lnTo>
                  <a:lnTo>
                    <a:pt x="727" y="4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29"/>
            <p:cNvSpPr>
              <a:spLocks noChangeArrowheads="1"/>
            </p:cNvSpPr>
            <p:nvPr/>
          </p:nvSpPr>
          <p:spPr bwMode="auto">
            <a:xfrm>
              <a:off x="4178300" y="5538788"/>
              <a:ext cx="839787" cy="260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Rectangle 30"/>
            <p:cNvSpPr>
              <a:spLocks noChangeArrowheads="1"/>
            </p:cNvSpPr>
            <p:nvPr/>
          </p:nvSpPr>
          <p:spPr bwMode="auto">
            <a:xfrm>
              <a:off x="4178300" y="5538788"/>
              <a:ext cx="839787" cy="2603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Rectangle 31"/>
            <p:cNvSpPr>
              <a:spLocks noChangeArrowheads="1"/>
            </p:cNvSpPr>
            <p:nvPr/>
          </p:nvSpPr>
          <p:spPr bwMode="auto">
            <a:xfrm>
              <a:off x="2797175" y="5024438"/>
              <a:ext cx="884237" cy="3222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Rectangle 32"/>
            <p:cNvSpPr>
              <a:spLocks noChangeArrowheads="1"/>
            </p:cNvSpPr>
            <p:nvPr/>
          </p:nvSpPr>
          <p:spPr bwMode="auto">
            <a:xfrm>
              <a:off x="2797175" y="5024438"/>
              <a:ext cx="884237" cy="3222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Rectangle 33"/>
            <p:cNvSpPr>
              <a:spLocks noChangeArrowheads="1"/>
            </p:cNvSpPr>
            <p:nvPr/>
          </p:nvSpPr>
          <p:spPr bwMode="auto">
            <a:xfrm>
              <a:off x="4151313" y="5024438"/>
              <a:ext cx="884237" cy="3222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Rectangle 34"/>
            <p:cNvSpPr>
              <a:spLocks noChangeArrowheads="1"/>
            </p:cNvSpPr>
            <p:nvPr/>
          </p:nvSpPr>
          <p:spPr bwMode="auto">
            <a:xfrm>
              <a:off x="4151313" y="5024438"/>
              <a:ext cx="884237" cy="3222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Freeform 35"/>
            <p:cNvSpPr>
              <a:spLocks noEditPoints="1"/>
            </p:cNvSpPr>
            <p:nvPr/>
          </p:nvSpPr>
          <p:spPr bwMode="auto">
            <a:xfrm>
              <a:off x="3209925" y="4903788"/>
              <a:ext cx="1384300" cy="120650"/>
            </a:xfrm>
            <a:custGeom>
              <a:avLst/>
              <a:gdLst>
                <a:gd name="T0" fmla="*/ 35 w 872"/>
                <a:gd name="T1" fmla="*/ 41 h 76"/>
                <a:gd name="T2" fmla="*/ 19 w 872"/>
                <a:gd name="T3" fmla="*/ 76 h 76"/>
                <a:gd name="T4" fmla="*/ 0 w 872"/>
                <a:gd name="T5" fmla="*/ 41 h 76"/>
                <a:gd name="T6" fmla="*/ 35 w 872"/>
                <a:gd name="T7" fmla="*/ 41 h 76"/>
                <a:gd name="T8" fmla="*/ 872 w 872"/>
                <a:gd name="T9" fmla="*/ 6 h 76"/>
                <a:gd name="T10" fmla="*/ 19 w 872"/>
                <a:gd name="T11" fmla="*/ 6 h 76"/>
                <a:gd name="T12" fmla="*/ 19 w 872"/>
                <a:gd name="T13" fmla="*/ 4 h 76"/>
                <a:gd name="T14" fmla="*/ 19 w 872"/>
                <a:gd name="T15" fmla="*/ 48 h 76"/>
                <a:gd name="T16" fmla="*/ 19 w 872"/>
                <a:gd name="T17" fmla="*/ 48 h 76"/>
                <a:gd name="T18" fmla="*/ 15 w 872"/>
                <a:gd name="T19" fmla="*/ 48 h 76"/>
                <a:gd name="T20" fmla="*/ 15 w 872"/>
                <a:gd name="T21" fmla="*/ 4 h 76"/>
                <a:gd name="T22" fmla="*/ 19 w 872"/>
                <a:gd name="T23" fmla="*/ 0 h 76"/>
                <a:gd name="T24" fmla="*/ 872 w 872"/>
                <a:gd name="T25" fmla="*/ 0 h 76"/>
                <a:gd name="T26" fmla="*/ 870 w 872"/>
                <a:gd name="T27" fmla="*/ 4 h 76"/>
                <a:gd name="T28" fmla="*/ 872 w 872"/>
                <a:gd name="T29" fmla="*/ 6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72" h="76">
                  <a:moveTo>
                    <a:pt x="35" y="41"/>
                  </a:moveTo>
                  <a:lnTo>
                    <a:pt x="19" y="76"/>
                  </a:lnTo>
                  <a:lnTo>
                    <a:pt x="0" y="41"/>
                  </a:lnTo>
                  <a:lnTo>
                    <a:pt x="35" y="41"/>
                  </a:lnTo>
                  <a:close/>
                  <a:moveTo>
                    <a:pt x="872" y="6"/>
                  </a:moveTo>
                  <a:lnTo>
                    <a:pt x="19" y="6"/>
                  </a:lnTo>
                  <a:lnTo>
                    <a:pt x="19" y="4"/>
                  </a:lnTo>
                  <a:lnTo>
                    <a:pt x="19" y="48"/>
                  </a:lnTo>
                  <a:lnTo>
                    <a:pt x="19" y="48"/>
                  </a:lnTo>
                  <a:lnTo>
                    <a:pt x="15" y="48"/>
                  </a:lnTo>
                  <a:lnTo>
                    <a:pt x="15" y="4"/>
                  </a:lnTo>
                  <a:lnTo>
                    <a:pt x="19" y="0"/>
                  </a:lnTo>
                  <a:lnTo>
                    <a:pt x="872" y="0"/>
                  </a:lnTo>
                  <a:lnTo>
                    <a:pt x="870" y="4"/>
                  </a:lnTo>
                  <a:lnTo>
                    <a:pt x="87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28" name="Freeform 36"/>
            <p:cNvSpPr>
              <a:spLocks/>
            </p:cNvSpPr>
            <p:nvPr/>
          </p:nvSpPr>
          <p:spPr bwMode="auto">
            <a:xfrm>
              <a:off x="3209925" y="4968875"/>
              <a:ext cx="55562" cy="55563"/>
            </a:xfrm>
            <a:custGeom>
              <a:avLst/>
              <a:gdLst>
                <a:gd name="T0" fmla="*/ 35 w 35"/>
                <a:gd name="T1" fmla="*/ 0 h 35"/>
                <a:gd name="T2" fmla="*/ 19 w 35"/>
                <a:gd name="T3" fmla="*/ 35 h 35"/>
                <a:gd name="T4" fmla="*/ 0 w 35"/>
                <a:gd name="T5" fmla="*/ 0 h 35"/>
                <a:gd name="T6" fmla="*/ 35 w 35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5">
                  <a:moveTo>
                    <a:pt x="35" y="0"/>
                  </a:moveTo>
                  <a:lnTo>
                    <a:pt x="19" y="35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29" name="Freeform 37"/>
            <p:cNvSpPr>
              <a:spLocks/>
            </p:cNvSpPr>
            <p:nvPr/>
          </p:nvSpPr>
          <p:spPr bwMode="auto">
            <a:xfrm>
              <a:off x="3233738" y="4903788"/>
              <a:ext cx="1360487" cy="76200"/>
            </a:xfrm>
            <a:custGeom>
              <a:avLst/>
              <a:gdLst>
                <a:gd name="T0" fmla="*/ 857 w 857"/>
                <a:gd name="T1" fmla="*/ 6 h 48"/>
                <a:gd name="T2" fmla="*/ 4 w 857"/>
                <a:gd name="T3" fmla="*/ 6 h 48"/>
                <a:gd name="T4" fmla="*/ 4 w 857"/>
                <a:gd name="T5" fmla="*/ 4 h 48"/>
                <a:gd name="T6" fmla="*/ 4 w 857"/>
                <a:gd name="T7" fmla="*/ 48 h 48"/>
                <a:gd name="T8" fmla="*/ 4 w 857"/>
                <a:gd name="T9" fmla="*/ 48 h 48"/>
                <a:gd name="T10" fmla="*/ 0 w 857"/>
                <a:gd name="T11" fmla="*/ 48 h 48"/>
                <a:gd name="T12" fmla="*/ 0 w 857"/>
                <a:gd name="T13" fmla="*/ 4 h 48"/>
                <a:gd name="T14" fmla="*/ 4 w 857"/>
                <a:gd name="T15" fmla="*/ 0 h 48"/>
                <a:gd name="T16" fmla="*/ 857 w 857"/>
                <a:gd name="T17" fmla="*/ 0 h 48"/>
                <a:gd name="T18" fmla="*/ 855 w 857"/>
                <a:gd name="T19" fmla="*/ 4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57" h="48">
                  <a:moveTo>
                    <a:pt x="857" y="6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48"/>
                  </a:lnTo>
                  <a:lnTo>
                    <a:pt x="4" y="48"/>
                  </a:lnTo>
                  <a:lnTo>
                    <a:pt x="0" y="48"/>
                  </a:lnTo>
                  <a:lnTo>
                    <a:pt x="0" y="4"/>
                  </a:lnTo>
                  <a:lnTo>
                    <a:pt x="4" y="0"/>
                  </a:lnTo>
                  <a:lnTo>
                    <a:pt x="857" y="0"/>
                  </a:lnTo>
                  <a:lnTo>
                    <a:pt x="855" y="4"/>
                  </a:lnTo>
                </a:path>
              </a:pathLst>
            </a:custGeom>
            <a:noFill/>
            <a:ln w="9525">
              <a:solidFill>
                <a:srgbClr val="44927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0" name="Freeform 38"/>
            <p:cNvSpPr>
              <a:spLocks noEditPoints="1"/>
            </p:cNvSpPr>
            <p:nvPr/>
          </p:nvSpPr>
          <p:spPr bwMode="auto">
            <a:xfrm>
              <a:off x="3233738" y="5343525"/>
              <a:ext cx="1395412" cy="195263"/>
            </a:xfrm>
            <a:custGeom>
              <a:avLst/>
              <a:gdLst>
                <a:gd name="T0" fmla="*/ 879 w 879"/>
                <a:gd name="T1" fmla="*/ 90 h 123"/>
                <a:gd name="T2" fmla="*/ 860 w 879"/>
                <a:gd name="T3" fmla="*/ 123 h 123"/>
                <a:gd name="T4" fmla="*/ 842 w 879"/>
                <a:gd name="T5" fmla="*/ 90 h 123"/>
                <a:gd name="T6" fmla="*/ 879 w 879"/>
                <a:gd name="T7" fmla="*/ 90 h 123"/>
                <a:gd name="T8" fmla="*/ 4 w 879"/>
                <a:gd name="T9" fmla="*/ 2 h 123"/>
                <a:gd name="T10" fmla="*/ 4 w 879"/>
                <a:gd name="T11" fmla="*/ 64 h 123"/>
                <a:gd name="T12" fmla="*/ 4 w 879"/>
                <a:gd name="T13" fmla="*/ 60 h 123"/>
                <a:gd name="T14" fmla="*/ 860 w 879"/>
                <a:gd name="T15" fmla="*/ 60 h 123"/>
                <a:gd name="T16" fmla="*/ 862 w 879"/>
                <a:gd name="T17" fmla="*/ 64 h 123"/>
                <a:gd name="T18" fmla="*/ 862 w 879"/>
                <a:gd name="T19" fmla="*/ 96 h 123"/>
                <a:gd name="T20" fmla="*/ 860 w 879"/>
                <a:gd name="T21" fmla="*/ 97 h 123"/>
                <a:gd name="T22" fmla="*/ 857 w 879"/>
                <a:gd name="T23" fmla="*/ 96 h 123"/>
                <a:gd name="T24" fmla="*/ 857 w 879"/>
                <a:gd name="T25" fmla="*/ 64 h 123"/>
                <a:gd name="T26" fmla="*/ 860 w 879"/>
                <a:gd name="T27" fmla="*/ 66 h 123"/>
                <a:gd name="T28" fmla="*/ 4 w 879"/>
                <a:gd name="T29" fmla="*/ 66 h 123"/>
                <a:gd name="T30" fmla="*/ 0 w 879"/>
                <a:gd name="T31" fmla="*/ 64 h 123"/>
                <a:gd name="T32" fmla="*/ 0 w 879"/>
                <a:gd name="T33" fmla="*/ 2 h 123"/>
                <a:gd name="T34" fmla="*/ 4 w 879"/>
                <a:gd name="T35" fmla="*/ 0 h 123"/>
                <a:gd name="T36" fmla="*/ 4 w 879"/>
                <a:gd name="T37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9" h="123">
                  <a:moveTo>
                    <a:pt x="879" y="90"/>
                  </a:moveTo>
                  <a:lnTo>
                    <a:pt x="860" y="123"/>
                  </a:lnTo>
                  <a:lnTo>
                    <a:pt x="842" y="90"/>
                  </a:lnTo>
                  <a:lnTo>
                    <a:pt x="879" y="90"/>
                  </a:lnTo>
                  <a:close/>
                  <a:moveTo>
                    <a:pt x="4" y="2"/>
                  </a:moveTo>
                  <a:lnTo>
                    <a:pt x="4" y="64"/>
                  </a:lnTo>
                  <a:lnTo>
                    <a:pt x="4" y="60"/>
                  </a:lnTo>
                  <a:lnTo>
                    <a:pt x="860" y="60"/>
                  </a:lnTo>
                  <a:lnTo>
                    <a:pt x="862" y="64"/>
                  </a:lnTo>
                  <a:lnTo>
                    <a:pt x="862" y="96"/>
                  </a:lnTo>
                  <a:lnTo>
                    <a:pt x="860" y="97"/>
                  </a:lnTo>
                  <a:lnTo>
                    <a:pt x="857" y="96"/>
                  </a:lnTo>
                  <a:lnTo>
                    <a:pt x="857" y="64"/>
                  </a:lnTo>
                  <a:lnTo>
                    <a:pt x="860" y="66"/>
                  </a:lnTo>
                  <a:lnTo>
                    <a:pt x="4" y="66"/>
                  </a:lnTo>
                  <a:lnTo>
                    <a:pt x="0" y="64"/>
                  </a:ln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1" name="Freeform 39"/>
            <p:cNvSpPr>
              <a:spLocks noEditPoints="1"/>
            </p:cNvSpPr>
            <p:nvPr/>
          </p:nvSpPr>
          <p:spPr bwMode="auto">
            <a:xfrm>
              <a:off x="4564063" y="4787900"/>
              <a:ext cx="58737" cy="236538"/>
            </a:xfrm>
            <a:custGeom>
              <a:avLst/>
              <a:gdLst>
                <a:gd name="T0" fmla="*/ 37 w 37"/>
                <a:gd name="T1" fmla="*/ 114 h 149"/>
                <a:gd name="T2" fmla="*/ 19 w 37"/>
                <a:gd name="T3" fmla="*/ 149 h 149"/>
                <a:gd name="T4" fmla="*/ 0 w 37"/>
                <a:gd name="T5" fmla="*/ 114 h 149"/>
                <a:gd name="T6" fmla="*/ 37 w 37"/>
                <a:gd name="T7" fmla="*/ 114 h 149"/>
                <a:gd name="T8" fmla="*/ 19 w 37"/>
                <a:gd name="T9" fmla="*/ 1 h 149"/>
                <a:gd name="T10" fmla="*/ 17 w 37"/>
                <a:gd name="T11" fmla="*/ 0 h 149"/>
                <a:gd name="T12" fmla="*/ 19 w 37"/>
                <a:gd name="T13" fmla="*/ 0 h 149"/>
                <a:gd name="T14" fmla="*/ 20 w 37"/>
                <a:gd name="T15" fmla="*/ 1 h 149"/>
                <a:gd name="T16" fmla="*/ 20 w 37"/>
                <a:gd name="T17" fmla="*/ 121 h 149"/>
                <a:gd name="T18" fmla="*/ 19 w 37"/>
                <a:gd name="T19" fmla="*/ 121 h 149"/>
                <a:gd name="T20" fmla="*/ 17 w 37"/>
                <a:gd name="T21" fmla="*/ 121 h 149"/>
                <a:gd name="T22" fmla="*/ 17 w 37"/>
                <a:gd name="T23" fmla="*/ 1 h 149"/>
                <a:gd name="T24" fmla="*/ 19 w 37"/>
                <a:gd name="T25" fmla="*/ 3 h 149"/>
                <a:gd name="T26" fmla="*/ 17 w 37"/>
                <a:gd name="T27" fmla="*/ 3 h 149"/>
                <a:gd name="T28" fmla="*/ 15 w 37"/>
                <a:gd name="T29" fmla="*/ 1 h 149"/>
                <a:gd name="T30" fmla="*/ 19 w 37"/>
                <a:gd name="T31" fmla="*/ 1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" h="149">
                  <a:moveTo>
                    <a:pt x="37" y="114"/>
                  </a:moveTo>
                  <a:lnTo>
                    <a:pt x="19" y="149"/>
                  </a:lnTo>
                  <a:lnTo>
                    <a:pt x="0" y="114"/>
                  </a:lnTo>
                  <a:lnTo>
                    <a:pt x="37" y="114"/>
                  </a:lnTo>
                  <a:close/>
                  <a:moveTo>
                    <a:pt x="19" y="1"/>
                  </a:moveTo>
                  <a:lnTo>
                    <a:pt x="17" y="0"/>
                  </a:lnTo>
                  <a:lnTo>
                    <a:pt x="19" y="0"/>
                  </a:lnTo>
                  <a:lnTo>
                    <a:pt x="20" y="1"/>
                  </a:lnTo>
                  <a:lnTo>
                    <a:pt x="20" y="121"/>
                  </a:lnTo>
                  <a:lnTo>
                    <a:pt x="19" y="121"/>
                  </a:lnTo>
                  <a:lnTo>
                    <a:pt x="17" y="121"/>
                  </a:lnTo>
                  <a:lnTo>
                    <a:pt x="17" y="1"/>
                  </a:lnTo>
                  <a:lnTo>
                    <a:pt x="19" y="3"/>
                  </a:lnTo>
                  <a:lnTo>
                    <a:pt x="17" y="3"/>
                  </a:lnTo>
                  <a:lnTo>
                    <a:pt x="15" y="1"/>
                  </a:lnTo>
                  <a:lnTo>
                    <a:pt x="19" y="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2" name="Freeform 40"/>
            <p:cNvSpPr>
              <a:spLocks/>
            </p:cNvSpPr>
            <p:nvPr/>
          </p:nvSpPr>
          <p:spPr bwMode="auto">
            <a:xfrm>
              <a:off x="4564063" y="4968875"/>
              <a:ext cx="58737" cy="55563"/>
            </a:xfrm>
            <a:custGeom>
              <a:avLst/>
              <a:gdLst>
                <a:gd name="T0" fmla="*/ 37 w 37"/>
                <a:gd name="T1" fmla="*/ 0 h 35"/>
                <a:gd name="T2" fmla="*/ 19 w 37"/>
                <a:gd name="T3" fmla="*/ 35 h 35"/>
                <a:gd name="T4" fmla="*/ 0 w 37"/>
                <a:gd name="T5" fmla="*/ 0 h 35"/>
                <a:gd name="T6" fmla="*/ 37 w 37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35">
                  <a:moveTo>
                    <a:pt x="37" y="0"/>
                  </a:moveTo>
                  <a:lnTo>
                    <a:pt x="19" y="35"/>
                  </a:lnTo>
                  <a:lnTo>
                    <a:pt x="0" y="0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4" name="Freeform 41"/>
            <p:cNvSpPr>
              <a:spLocks/>
            </p:cNvSpPr>
            <p:nvPr/>
          </p:nvSpPr>
          <p:spPr bwMode="auto">
            <a:xfrm>
              <a:off x="4587875" y="4787900"/>
              <a:ext cx="7937" cy="192088"/>
            </a:xfrm>
            <a:custGeom>
              <a:avLst/>
              <a:gdLst>
                <a:gd name="T0" fmla="*/ 4 w 5"/>
                <a:gd name="T1" fmla="*/ 1 h 121"/>
                <a:gd name="T2" fmla="*/ 2 w 5"/>
                <a:gd name="T3" fmla="*/ 0 h 121"/>
                <a:gd name="T4" fmla="*/ 4 w 5"/>
                <a:gd name="T5" fmla="*/ 0 h 121"/>
                <a:gd name="T6" fmla="*/ 5 w 5"/>
                <a:gd name="T7" fmla="*/ 1 h 121"/>
                <a:gd name="T8" fmla="*/ 5 w 5"/>
                <a:gd name="T9" fmla="*/ 121 h 121"/>
                <a:gd name="T10" fmla="*/ 4 w 5"/>
                <a:gd name="T11" fmla="*/ 121 h 121"/>
                <a:gd name="T12" fmla="*/ 2 w 5"/>
                <a:gd name="T13" fmla="*/ 121 h 121"/>
                <a:gd name="T14" fmla="*/ 2 w 5"/>
                <a:gd name="T15" fmla="*/ 1 h 121"/>
                <a:gd name="T16" fmla="*/ 4 w 5"/>
                <a:gd name="T17" fmla="*/ 3 h 121"/>
                <a:gd name="T18" fmla="*/ 2 w 5"/>
                <a:gd name="T19" fmla="*/ 3 h 121"/>
                <a:gd name="T20" fmla="*/ 0 w 5"/>
                <a:gd name="T21" fmla="*/ 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" h="121">
                  <a:moveTo>
                    <a:pt x="4" y="1"/>
                  </a:moveTo>
                  <a:lnTo>
                    <a:pt x="2" y="0"/>
                  </a:lnTo>
                  <a:lnTo>
                    <a:pt x="4" y="0"/>
                  </a:lnTo>
                  <a:lnTo>
                    <a:pt x="5" y="1"/>
                  </a:lnTo>
                  <a:lnTo>
                    <a:pt x="5" y="121"/>
                  </a:lnTo>
                  <a:lnTo>
                    <a:pt x="4" y="121"/>
                  </a:lnTo>
                  <a:lnTo>
                    <a:pt x="2" y="121"/>
                  </a:lnTo>
                  <a:lnTo>
                    <a:pt x="2" y="1"/>
                  </a:lnTo>
                  <a:lnTo>
                    <a:pt x="4" y="3"/>
                  </a:lnTo>
                  <a:lnTo>
                    <a:pt x="2" y="3"/>
                  </a:lnTo>
                  <a:lnTo>
                    <a:pt x="0" y="1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5" name="Freeform 42"/>
            <p:cNvSpPr>
              <a:spLocks noEditPoints="1"/>
            </p:cNvSpPr>
            <p:nvPr/>
          </p:nvSpPr>
          <p:spPr bwMode="auto">
            <a:xfrm>
              <a:off x="4570413" y="5343525"/>
              <a:ext cx="58737" cy="195263"/>
            </a:xfrm>
            <a:custGeom>
              <a:avLst/>
              <a:gdLst>
                <a:gd name="T0" fmla="*/ 37 w 37"/>
                <a:gd name="T1" fmla="*/ 90 h 123"/>
                <a:gd name="T2" fmla="*/ 18 w 37"/>
                <a:gd name="T3" fmla="*/ 123 h 123"/>
                <a:gd name="T4" fmla="*/ 0 w 37"/>
                <a:gd name="T5" fmla="*/ 90 h 123"/>
                <a:gd name="T6" fmla="*/ 37 w 37"/>
                <a:gd name="T7" fmla="*/ 90 h 123"/>
                <a:gd name="T8" fmla="*/ 15 w 37"/>
                <a:gd name="T9" fmla="*/ 0 h 123"/>
                <a:gd name="T10" fmla="*/ 15 w 37"/>
                <a:gd name="T11" fmla="*/ 0 h 123"/>
                <a:gd name="T12" fmla="*/ 20 w 37"/>
                <a:gd name="T13" fmla="*/ 2 h 123"/>
                <a:gd name="T14" fmla="*/ 20 w 37"/>
                <a:gd name="T15" fmla="*/ 96 h 123"/>
                <a:gd name="T16" fmla="*/ 18 w 37"/>
                <a:gd name="T17" fmla="*/ 97 h 123"/>
                <a:gd name="T18" fmla="*/ 15 w 37"/>
                <a:gd name="T19" fmla="*/ 96 h 123"/>
                <a:gd name="T20" fmla="*/ 15 w 37"/>
                <a:gd name="T21" fmla="*/ 2 h 123"/>
                <a:gd name="T22" fmla="*/ 18 w 37"/>
                <a:gd name="T23" fmla="*/ 3 h 123"/>
                <a:gd name="T24" fmla="*/ 15 w 37"/>
                <a:gd name="T25" fmla="*/ 3 h 123"/>
                <a:gd name="T26" fmla="*/ 13 w 37"/>
                <a:gd name="T27" fmla="*/ 2 h 123"/>
                <a:gd name="T28" fmla="*/ 20 w 37"/>
                <a:gd name="T29" fmla="*/ 2 h 123"/>
                <a:gd name="T30" fmla="*/ 16 w 37"/>
                <a:gd name="T31" fmla="*/ 2 h 123"/>
                <a:gd name="T32" fmla="*/ 16 w 37"/>
                <a:gd name="T33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7" h="123">
                  <a:moveTo>
                    <a:pt x="37" y="90"/>
                  </a:moveTo>
                  <a:lnTo>
                    <a:pt x="18" y="123"/>
                  </a:lnTo>
                  <a:lnTo>
                    <a:pt x="0" y="90"/>
                  </a:lnTo>
                  <a:lnTo>
                    <a:pt x="37" y="90"/>
                  </a:lnTo>
                  <a:close/>
                  <a:moveTo>
                    <a:pt x="15" y="0"/>
                  </a:moveTo>
                  <a:lnTo>
                    <a:pt x="15" y="0"/>
                  </a:lnTo>
                  <a:close/>
                  <a:moveTo>
                    <a:pt x="20" y="2"/>
                  </a:moveTo>
                  <a:lnTo>
                    <a:pt x="20" y="96"/>
                  </a:lnTo>
                  <a:lnTo>
                    <a:pt x="18" y="97"/>
                  </a:lnTo>
                  <a:lnTo>
                    <a:pt x="15" y="96"/>
                  </a:lnTo>
                  <a:lnTo>
                    <a:pt x="15" y="2"/>
                  </a:lnTo>
                  <a:lnTo>
                    <a:pt x="18" y="3"/>
                  </a:lnTo>
                  <a:lnTo>
                    <a:pt x="15" y="3"/>
                  </a:lnTo>
                  <a:lnTo>
                    <a:pt x="13" y="2"/>
                  </a:lnTo>
                  <a:lnTo>
                    <a:pt x="20" y="2"/>
                  </a:lnTo>
                  <a:close/>
                  <a:moveTo>
                    <a:pt x="16" y="2"/>
                  </a:moveTo>
                  <a:lnTo>
                    <a:pt x="1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8" name="Freeform 43"/>
            <p:cNvSpPr>
              <a:spLocks/>
            </p:cNvSpPr>
            <p:nvPr/>
          </p:nvSpPr>
          <p:spPr bwMode="auto">
            <a:xfrm>
              <a:off x="4570413" y="5486400"/>
              <a:ext cx="58737" cy="52388"/>
            </a:xfrm>
            <a:custGeom>
              <a:avLst/>
              <a:gdLst>
                <a:gd name="T0" fmla="*/ 37 w 37"/>
                <a:gd name="T1" fmla="*/ 0 h 33"/>
                <a:gd name="T2" fmla="*/ 18 w 37"/>
                <a:gd name="T3" fmla="*/ 33 h 33"/>
                <a:gd name="T4" fmla="*/ 0 w 37"/>
                <a:gd name="T5" fmla="*/ 0 h 33"/>
                <a:gd name="T6" fmla="*/ 37 w 37"/>
                <a:gd name="T7" fmla="*/ 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7" h="33">
                  <a:moveTo>
                    <a:pt x="37" y="0"/>
                  </a:moveTo>
                  <a:lnTo>
                    <a:pt x="18" y="33"/>
                  </a:lnTo>
                  <a:lnTo>
                    <a:pt x="0" y="0"/>
                  </a:lnTo>
                  <a:lnTo>
                    <a:pt x="37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39" name="Line 44"/>
            <p:cNvSpPr>
              <a:spLocks noChangeShapeType="1"/>
            </p:cNvSpPr>
            <p:nvPr/>
          </p:nvSpPr>
          <p:spPr bwMode="auto">
            <a:xfrm>
              <a:off x="4594225" y="5343525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0" name="Freeform 45"/>
            <p:cNvSpPr>
              <a:spLocks/>
            </p:cNvSpPr>
            <p:nvPr/>
          </p:nvSpPr>
          <p:spPr bwMode="auto">
            <a:xfrm>
              <a:off x="4591050" y="5346700"/>
              <a:ext cx="11112" cy="150813"/>
            </a:xfrm>
            <a:custGeom>
              <a:avLst/>
              <a:gdLst>
                <a:gd name="T0" fmla="*/ 7 w 7"/>
                <a:gd name="T1" fmla="*/ 0 h 95"/>
                <a:gd name="T2" fmla="*/ 7 w 7"/>
                <a:gd name="T3" fmla="*/ 94 h 95"/>
                <a:gd name="T4" fmla="*/ 5 w 7"/>
                <a:gd name="T5" fmla="*/ 95 h 95"/>
                <a:gd name="T6" fmla="*/ 2 w 7"/>
                <a:gd name="T7" fmla="*/ 94 h 95"/>
                <a:gd name="T8" fmla="*/ 2 w 7"/>
                <a:gd name="T9" fmla="*/ 0 h 95"/>
                <a:gd name="T10" fmla="*/ 5 w 7"/>
                <a:gd name="T11" fmla="*/ 1 h 95"/>
                <a:gd name="T12" fmla="*/ 2 w 7"/>
                <a:gd name="T13" fmla="*/ 1 h 95"/>
                <a:gd name="T14" fmla="*/ 0 w 7"/>
                <a:gd name="T15" fmla="*/ 0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5">
                  <a:moveTo>
                    <a:pt x="7" y="0"/>
                  </a:moveTo>
                  <a:lnTo>
                    <a:pt x="7" y="94"/>
                  </a:lnTo>
                  <a:lnTo>
                    <a:pt x="5" y="95"/>
                  </a:lnTo>
                  <a:lnTo>
                    <a:pt x="2" y="94"/>
                  </a:lnTo>
                  <a:lnTo>
                    <a:pt x="2" y="0"/>
                  </a:lnTo>
                  <a:lnTo>
                    <a:pt x="5" y="1"/>
                  </a:lnTo>
                  <a:lnTo>
                    <a:pt x="2" y="1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1" name="Line 46"/>
            <p:cNvSpPr>
              <a:spLocks noChangeShapeType="1"/>
            </p:cNvSpPr>
            <p:nvPr/>
          </p:nvSpPr>
          <p:spPr bwMode="auto">
            <a:xfrm>
              <a:off x="4595813" y="5346700"/>
              <a:ext cx="0" cy="0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2" name="Rectangle 47"/>
            <p:cNvSpPr>
              <a:spLocks noChangeArrowheads="1"/>
            </p:cNvSpPr>
            <p:nvPr/>
          </p:nvSpPr>
          <p:spPr bwMode="auto">
            <a:xfrm>
              <a:off x="5467350" y="5010150"/>
              <a:ext cx="884237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3" name="Rectangle 48"/>
            <p:cNvSpPr>
              <a:spLocks noChangeArrowheads="1"/>
            </p:cNvSpPr>
            <p:nvPr/>
          </p:nvSpPr>
          <p:spPr bwMode="auto">
            <a:xfrm>
              <a:off x="5467350" y="5010150"/>
              <a:ext cx="884237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4" name="Freeform 49"/>
            <p:cNvSpPr>
              <a:spLocks noEditPoints="1"/>
            </p:cNvSpPr>
            <p:nvPr/>
          </p:nvSpPr>
          <p:spPr bwMode="auto">
            <a:xfrm>
              <a:off x="4591050" y="2574925"/>
              <a:ext cx="1389062" cy="266700"/>
            </a:xfrm>
            <a:custGeom>
              <a:avLst/>
              <a:gdLst>
                <a:gd name="T0" fmla="*/ 875 w 875"/>
                <a:gd name="T1" fmla="*/ 133 h 168"/>
                <a:gd name="T2" fmla="*/ 856 w 875"/>
                <a:gd name="T3" fmla="*/ 168 h 168"/>
                <a:gd name="T4" fmla="*/ 840 w 875"/>
                <a:gd name="T5" fmla="*/ 133 h 168"/>
                <a:gd name="T6" fmla="*/ 875 w 875"/>
                <a:gd name="T7" fmla="*/ 133 h 168"/>
                <a:gd name="T8" fmla="*/ 3 w 875"/>
                <a:gd name="T9" fmla="*/ 4 h 168"/>
                <a:gd name="T10" fmla="*/ 3 w 875"/>
                <a:gd name="T11" fmla="*/ 56 h 168"/>
                <a:gd name="T12" fmla="*/ 2 w 875"/>
                <a:gd name="T13" fmla="*/ 54 h 168"/>
                <a:gd name="T14" fmla="*/ 856 w 875"/>
                <a:gd name="T15" fmla="*/ 54 h 168"/>
                <a:gd name="T16" fmla="*/ 860 w 875"/>
                <a:gd name="T17" fmla="*/ 56 h 168"/>
                <a:gd name="T18" fmla="*/ 860 w 875"/>
                <a:gd name="T19" fmla="*/ 139 h 168"/>
                <a:gd name="T20" fmla="*/ 856 w 875"/>
                <a:gd name="T21" fmla="*/ 140 h 168"/>
                <a:gd name="T22" fmla="*/ 856 w 875"/>
                <a:gd name="T23" fmla="*/ 139 h 168"/>
                <a:gd name="T24" fmla="*/ 856 w 875"/>
                <a:gd name="T25" fmla="*/ 56 h 168"/>
                <a:gd name="T26" fmla="*/ 856 w 875"/>
                <a:gd name="T27" fmla="*/ 59 h 168"/>
                <a:gd name="T28" fmla="*/ 2 w 875"/>
                <a:gd name="T29" fmla="*/ 59 h 168"/>
                <a:gd name="T30" fmla="*/ 0 w 875"/>
                <a:gd name="T31" fmla="*/ 56 h 168"/>
                <a:gd name="T32" fmla="*/ 0 w 875"/>
                <a:gd name="T33" fmla="*/ 4 h 168"/>
                <a:gd name="T34" fmla="*/ 2 w 875"/>
                <a:gd name="T35" fmla="*/ 0 h 168"/>
                <a:gd name="T36" fmla="*/ 3 w 875"/>
                <a:gd name="T37" fmla="*/ 4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5" h="168">
                  <a:moveTo>
                    <a:pt x="875" y="133"/>
                  </a:moveTo>
                  <a:lnTo>
                    <a:pt x="856" y="168"/>
                  </a:lnTo>
                  <a:lnTo>
                    <a:pt x="840" y="133"/>
                  </a:lnTo>
                  <a:lnTo>
                    <a:pt x="875" y="133"/>
                  </a:lnTo>
                  <a:close/>
                  <a:moveTo>
                    <a:pt x="3" y="4"/>
                  </a:moveTo>
                  <a:lnTo>
                    <a:pt x="3" y="56"/>
                  </a:lnTo>
                  <a:lnTo>
                    <a:pt x="2" y="54"/>
                  </a:lnTo>
                  <a:lnTo>
                    <a:pt x="856" y="54"/>
                  </a:lnTo>
                  <a:lnTo>
                    <a:pt x="860" y="56"/>
                  </a:lnTo>
                  <a:lnTo>
                    <a:pt x="860" y="139"/>
                  </a:lnTo>
                  <a:lnTo>
                    <a:pt x="856" y="140"/>
                  </a:lnTo>
                  <a:lnTo>
                    <a:pt x="856" y="139"/>
                  </a:lnTo>
                  <a:lnTo>
                    <a:pt x="856" y="56"/>
                  </a:lnTo>
                  <a:lnTo>
                    <a:pt x="856" y="59"/>
                  </a:lnTo>
                  <a:lnTo>
                    <a:pt x="2" y="59"/>
                  </a:lnTo>
                  <a:lnTo>
                    <a:pt x="0" y="56"/>
                  </a:lnTo>
                  <a:lnTo>
                    <a:pt x="0" y="4"/>
                  </a:lnTo>
                  <a:lnTo>
                    <a:pt x="2" y="0"/>
                  </a:lnTo>
                  <a:lnTo>
                    <a:pt x="3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5" name="Rectangle 50"/>
            <p:cNvSpPr>
              <a:spLocks noChangeArrowheads="1"/>
            </p:cNvSpPr>
            <p:nvPr/>
          </p:nvSpPr>
          <p:spPr bwMode="auto">
            <a:xfrm>
              <a:off x="3616325" y="4614863"/>
              <a:ext cx="1947862" cy="18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6" name="Rectangle 51"/>
            <p:cNvSpPr>
              <a:spLocks noChangeArrowheads="1"/>
            </p:cNvSpPr>
            <p:nvPr/>
          </p:nvSpPr>
          <p:spPr bwMode="auto">
            <a:xfrm>
              <a:off x="3616325" y="4614863"/>
              <a:ext cx="1947862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7" name="Freeform 52"/>
            <p:cNvSpPr>
              <a:spLocks noEditPoints="1"/>
            </p:cNvSpPr>
            <p:nvPr/>
          </p:nvSpPr>
          <p:spPr bwMode="auto">
            <a:xfrm>
              <a:off x="4591050" y="4899025"/>
              <a:ext cx="1347787" cy="111125"/>
            </a:xfrm>
            <a:custGeom>
              <a:avLst/>
              <a:gdLst>
                <a:gd name="T0" fmla="*/ 849 w 849"/>
                <a:gd name="T1" fmla="*/ 35 h 70"/>
                <a:gd name="T2" fmla="*/ 831 w 849"/>
                <a:gd name="T3" fmla="*/ 70 h 70"/>
                <a:gd name="T4" fmla="*/ 814 w 849"/>
                <a:gd name="T5" fmla="*/ 35 h 70"/>
                <a:gd name="T6" fmla="*/ 849 w 849"/>
                <a:gd name="T7" fmla="*/ 35 h 70"/>
                <a:gd name="T8" fmla="*/ 2 w 849"/>
                <a:gd name="T9" fmla="*/ 3 h 70"/>
                <a:gd name="T10" fmla="*/ 0 w 849"/>
                <a:gd name="T11" fmla="*/ 0 h 70"/>
                <a:gd name="T12" fmla="*/ 831 w 849"/>
                <a:gd name="T13" fmla="*/ 0 h 70"/>
                <a:gd name="T14" fmla="*/ 832 w 849"/>
                <a:gd name="T15" fmla="*/ 3 h 70"/>
                <a:gd name="T16" fmla="*/ 832 w 849"/>
                <a:gd name="T17" fmla="*/ 42 h 70"/>
                <a:gd name="T18" fmla="*/ 831 w 849"/>
                <a:gd name="T19" fmla="*/ 44 h 70"/>
                <a:gd name="T20" fmla="*/ 829 w 849"/>
                <a:gd name="T21" fmla="*/ 42 h 70"/>
                <a:gd name="T22" fmla="*/ 829 w 849"/>
                <a:gd name="T23" fmla="*/ 3 h 70"/>
                <a:gd name="T24" fmla="*/ 831 w 849"/>
                <a:gd name="T25" fmla="*/ 3 h 70"/>
                <a:gd name="T26" fmla="*/ 0 w 849"/>
                <a:gd name="T27" fmla="*/ 3 h 70"/>
                <a:gd name="T28" fmla="*/ 2 w 849"/>
                <a:gd name="T29" fmla="*/ 3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49" h="70">
                  <a:moveTo>
                    <a:pt x="849" y="35"/>
                  </a:moveTo>
                  <a:lnTo>
                    <a:pt x="831" y="70"/>
                  </a:lnTo>
                  <a:lnTo>
                    <a:pt x="814" y="35"/>
                  </a:lnTo>
                  <a:lnTo>
                    <a:pt x="849" y="35"/>
                  </a:lnTo>
                  <a:close/>
                  <a:moveTo>
                    <a:pt x="2" y="3"/>
                  </a:moveTo>
                  <a:lnTo>
                    <a:pt x="0" y="0"/>
                  </a:lnTo>
                  <a:lnTo>
                    <a:pt x="831" y="0"/>
                  </a:lnTo>
                  <a:lnTo>
                    <a:pt x="832" y="3"/>
                  </a:lnTo>
                  <a:lnTo>
                    <a:pt x="832" y="42"/>
                  </a:lnTo>
                  <a:lnTo>
                    <a:pt x="831" y="44"/>
                  </a:lnTo>
                  <a:lnTo>
                    <a:pt x="829" y="42"/>
                  </a:lnTo>
                  <a:lnTo>
                    <a:pt x="829" y="3"/>
                  </a:lnTo>
                  <a:lnTo>
                    <a:pt x="831" y="3"/>
                  </a:lnTo>
                  <a:lnTo>
                    <a:pt x="0" y="3"/>
                  </a:lnTo>
                  <a:lnTo>
                    <a:pt x="2" y="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8" name="Freeform 53"/>
            <p:cNvSpPr>
              <a:spLocks/>
            </p:cNvSpPr>
            <p:nvPr/>
          </p:nvSpPr>
          <p:spPr bwMode="auto">
            <a:xfrm>
              <a:off x="5883275" y="4954588"/>
              <a:ext cx="55562" cy="55563"/>
            </a:xfrm>
            <a:custGeom>
              <a:avLst/>
              <a:gdLst>
                <a:gd name="T0" fmla="*/ 35 w 35"/>
                <a:gd name="T1" fmla="*/ 0 h 35"/>
                <a:gd name="T2" fmla="*/ 17 w 35"/>
                <a:gd name="T3" fmla="*/ 35 h 35"/>
                <a:gd name="T4" fmla="*/ 0 w 35"/>
                <a:gd name="T5" fmla="*/ 0 h 35"/>
                <a:gd name="T6" fmla="*/ 35 w 35"/>
                <a:gd name="T7" fmla="*/ 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" h="35">
                  <a:moveTo>
                    <a:pt x="35" y="0"/>
                  </a:moveTo>
                  <a:lnTo>
                    <a:pt x="17" y="35"/>
                  </a:lnTo>
                  <a:lnTo>
                    <a:pt x="0" y="0"/>
                  </a:lnTo>
                  <a:lnTo>
                    <a:pt x="35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49" name="Freeform 54"/>
            <p:cNvSpPr>
              <a:spLocks/>
            </p:cNvSpPr>
            <p:nvPr/>
          </p:nvSpPr>
          <p:spPr bwMode="auto">
            <a:xfrm>
              <a:off x="4591050" y="4899025"/>
              <a:ext cx="1320800" cy="69850"/>
            </a:xfrm>
            <a:custGeom>
              <a:avLst/>
              <a:gdLst>
                <a:gd name="T0" fmla="*/ 2 w 832"/>
                <a:gd name="T1" fmla="*/ 3 h 44"/>
                <a:gd name="T2" fmla="*/ 0 w 832"/>
                <a:gd name="T3" fmla="*/ 0 h 44"/>
                <a:gd name="T4" fmla="*/ 831 w 832"/>
                <a:gd name="T5" fmla="*/ 0 h 44"/>
                <a:gd name="T6" fmla="*/ 832 w 832"/>
                <a:gd name="T7" fmla="*/ 3 h 44"/>
                <a:gd name="T8" fmla="*/ 832 w 832"/>
                <a:gd name="T9" fmla="*/ 42 h 44"/>
                <a:gd name="T10" fmla="*/ 831 w 832"/>
                <a:gd name="T11" fmla="*/ 44 h 44"/>
                <a:gd name="T12" fmla="*/ 829 w 832"/>
                <a:gd name="T13" fmla="*/ 42 h 44"/>
                <a:gd name="T14" fmla="*/ 829 w 832"/>
                <a:gd name="T15" fmla="*/ 3 h 44"/>
                <a:gd name="T16" fmla="*/ 831 w 832"/>
                <a:gd name="T17" fmla="*/ 3 h 44"/>
                <a:gd name="T18" fmla="*/ 0 w 832"/>
                <a:gd name="T19" fmla="*/ 3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832" h="44">
                  <a:moveTo>
                    <a:pt x="2" y="3"/>
                  </a:moveTo>
                  <a:lnTo>
                    <a:pt x="0" y="0"/>
                  </a:lnTo>
                  <a:lnTo>
                    <a:pt x="831" y="0"/>
                  </a:lnTo>
                  <a:lnTo>
                    <a:pt x="832" y="3"/>
                  </a:lnTo>
                  <a:lnTo>
                    <a:pt x="832" y="42"/>
                  </a:lnTo>
                  <a:lnTo>
                    <a:pt x="831" y="44"/>
                  </a:lnTo>
                  <a:lnTo>
                    <a:pt x="829" y="42"/>
                  </a:lnTo>
                  <a:lnTo>
                    <a:pt x="829" y="3"/>
                  </a:lnTo>
                  <a:lnTo>
                    <a:pt x="831" y="3"/>
                  </a:lnTo>
                  <a:lnTo>
                    <a:pt x="0" y="3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0" name="Freeform 55"/>
            <p:cNvSpPr>
              <a:spLocks noEditPoints="1"/>
            </p:cNvSpPr>
            <p:nvPr/>
          </p:nvSpPr>
          <p:spPr bwMode="auto">
            <a:xfrm>
              <a:off x="4570413" y="5343525"/>
              <a:ext cx="1341437" cy="195263"/>
            </a:xfrm>
            <a:custGeom>
              <a:avLst/>
              <a:gdLst>
                <a:gd name="T0" fmla="*/ 37 w 845"/>
                <a:gd name="T1" fmla="*/ 90 h 123"/>
                <a:gd name="T2" fmla="*/ 18 w 845"/>
                <a:gd name="T3" fmla="*/ 123 h 123"/>
                <a:gd name="T4" fmla="*/ 0 w 845"/>
                <a:gd name="T5" fmla="*/ 90 h 123"/>
                <a:gd name="T6" fmla="*/ 37 w 845"/>
                <a:gd name="T7" fmla="*/ 90 h 123"/>
                <a:gd name="T8" fmla="*/ 845 w 845"/>
                <a:gd name="T9" fmla="*/ 2 h 123"/>
                <a:gd name="T10" fmla="*/ 845 w 845"/>
                <a:gd name="T11" fmla="*/ 64 h 123"/>
                <a:gd name="T12" fmla="*/ 844 w 845"/>
                <a:gd name="T13" fmla="*/ 66 h 123"/>
                <a:gd name="T14" fmla="*/ 18 w 845"/>
                <a:gd name="T15" fmla="*/ 66 h 123"/>
                <a:gd name="T16" fmla="*/ 20 w 845"/>
                <a:gd name="T17" fmla="*/ 64 h 123"/>
                <a:gd name="T18" fmla="*/ 20 w 845"/>
                <a:gd name="T19" fmla="*/ 96 h 123"/>
                <a:gd name="T20" fmla="*/ 18 w 845"/>
                <a:gd name="T21" fmla="*/ 97 h 123"/>
                <a:gd name="T22" fmla="*/ 15 w 845"/>
                <a:gd name="T23" fmla="*/ 96 h 123"/>
                <a:gd name="T24" fmla="*/ 15 w 845"/>
                <a:gd name="T25" fmla="*/ 64 h 123"/>
                <a:gd name="T26" fmla="*/ 18 w 845"/>
                <a:gd name="T27" fmla="*/ 60 h 123"/>
                <a:gd name="T28" fmla="*/ 844 w 845"/>
                <a:gd name="T29" fmla="*/ 60 h 123"/>
                <a:gd name="T30" fmla="*/ 842 w 845"/>
                <a:gd name="T31" fmla="*/ 64 h 123"/>
                <a:gd name="T32" fmla="*/ 842 w 845"/>
                <a:gd name="T33" fmla="*/ 2 h 123"/>
                <a:gd name="T34" fmla="*/ 844 w 845"/>
                <a:gd name="T35" fmla="*/ 0 h 123"/>
                <a:gd name="T36" fmla="*/ 845 w 845"/>
                <a:gd name="T37" fmla="*/ 2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45" h="123">
                  <a:moveTo>
                    <a:pt x="37" y="90"/>
                  </a:moveTo>
                  <a:lnTo>
                    <a:pt x="18" y="123"/>
                  </a:lnTo>
                  <a:lnTo>
                    <a:pt x="0" y="90"/>
                  </a:lnTo>
                  <a:lnTo>
                    <a:pt x="37" y="90"/>
                  </a:lnTo>
                  <a:close/>
                  <a:moveTo>
                    <a:pt x="845" y="2"/>
                  </a:moveTo>
                  <a:lnTo>
                    <a:pt x="845" y="64"/>
                  </a:lnTo>
                  <a:lnTo>
                    <a:pt x="844" y="66"/>
                  </a:lnTo>
                  <a:lnTo>
                    <a:pt x="18" y="66"/>
                  </a:lnTo>
                  <a:lnTo>
                    <a:pt x="20" y="64"/>
                  </a:lnTo>
                  <a:lnTo>
                    <a:pt x="20" y="96"/>
                  </a:lnTo>
                  <a:lnTo>
                    <a:pt x="18" y="97"/>
                  </a:lnTo>
                  <a:lnTo>
                    <a:pt x="15" y="96"/>
                  </a:lnTo>
                  <a:lnTo>
                    <a:pt x="15" y="64"/>
                  </a:lnTo>
                  <a:lnTo>
                    <a:pt x="18" y="60"/>
                  </a:lnTo>
                  <a:lnTo>
                    <a:pt x="844" y="60"/>
                  </a:lnTo>
                  <a:lnTo>
                    <a:pt x="842" y="64"/>
                  </a:lnTo>
                  <a:lnTo>
                    <a:pt x="842" y="2"/>
                  </a:lnTo>
                  <a:lnTo>
                    <a:pt x="844" y="0"/>
                  </a:lnTo>
                  <a:lnTo>
                    <a:pt x="845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1" name="Freeform 56"/>
            <p:cNvSpPr>
              <a:spLocks noEditPoints="1"/>
            </p:cNvSpPr>
            <p:nvPr/>
          </p:nvSpPr>
          <p:spPr bwMode="auto">
            <a:xfrm>
              <a:off x="5429250" y="3786188"/>
              <a:ext cx="1057275" cy="9525"/>
            </a:xfrm>
            <a:custGeom>
              <a:avLst/>
              <a:gdLst>
                <a:gd name="T0" fmla="*/ 0 w 666"/>
                <a:gd name="T1" fmla="*/ 6 h 6"/>
                <a:gd name="T2" fmla="*/ 17 w 666"/>
                <a:gd name="T3" fmla="*/ 0 h 6"/>
                <a:gd name="T4" fmla="*/ 48 w 666"/>
                <a:gd name="T5" fmla="*/ 6 h 6"/>
                <a:gd name="T6" fmla="*/ 30 w 666"/>
                <a:gd name="T7" fmla="*/ 0 h 6"/>
                <a:gd name="T8" fmla="*/ 48 w 666"/>
                <a:gd name="T9" fmla="*/ 6 h 6"/>
                <a:gd name="T10" fmla="*/ 61 w 666"/>
                <a:gd name="T11" fmla="*/ 6 h 6"/>
                <a:gd name="T12" fmla="*/ 80 w 666"/>
                <a:gd name="T13" fmla="*/ 0 h 6"/>
                <a:gd name="T14" fmla="*/ 109 w 666"/>
                <a:gd name="T15" fmla="*/ 6 h 6"/>
                <a:gd name="T16" fmla="*/ 93 w 666"/>
                <a:gd name="T17" fmla="*/ 0 h 6"/>
                <a:gd name="T18" fmla="*/ 109 w 666"/>
                <a:gd name="T19" fmla="*/ 6 h 6"/>
                <a:gd name="T20" fmla="*/ 124 w 666"/>
                <a:gd name="T21" fmla="*/ 6 h 6"/>
                <a:gd name="T22" fmla="*/ 141 w 666"/>
                <a:gd name="T23" fmla="*/ 0 h 6"/>
                <a:gd name="T24" fmla="*/ 172 w 666"/>
                <a:gd name="T25" fmla="*/ 6 h 6"/>
                <a:gd name="T26" fmla="*/ 155 w 666"/>
                <a:gd name="T27" fmla="*/ 0 h 6"/>
                <a:gd name="T28" fmla="*/ 172 w 666"/>
                <a:gd name="T29" fmla="*/ 6 h 6"/>
                <a:gd name="T30" fmla="*/ 185 w 666"/>
                <a:gd name="T31" fmla="*/ 6 h 6"/>
                <a:gd name="T32" fmla="*/ 203 w 666"/>
                <a:gd name="T33" fmla="*/ 0 h 6"/>
                <a:gd name="T34" fmla="*/ 233 w 666"/>
                <a:gd name="T35" fmla="*/ 6 h 6"/>
                <a:gd name="T36" fmla="*/ 216 w 666"/>
                <a:gd name="T37" fmla="*/ 0 h 6"/>
                <a:gd name="T38" fmla="*/ 233 w 666"/>
                <a:gd name="T39" fmla="*/ 6 h 6"/>
                <a:gd name="T40" fmla="*/ 247 w 666"/>
                <a:gd name="T41" fmla="*/ 6 h 6"/>
                <a:gd name="T42" fmla="*/ 264 w 666"/>
                <a:gd name="T43" fmla="*/ 0 h 6"/>
                <a:gd name="T44" fmla="*/ 295 w 666"/>
                <a:gd name="T45" fmla="*/ 6 h 6"/>
                <a:gd name="T46" fmla="*/ 279 w 666"/>
                <a:gd name="T47" fmla="*/ 0 h 6"/>
                <a:gd name="T48" fmla="*/ 295 w 666"/>
                <a:gd name="T49" fmla="*/ 6 h 6"/>
                <a:gd name="T50" fmla="*/ 308 w 666"/>
                <a:gd name="T51" fmla="*/ 6 h 6"/>
                <a:gd name="T52" fmla="*/ 327 w 666"/>
                <a:gd name="T53" fmla="*/ 0 h 6"/>
                <a:gd name="T54" fmla="*/ 358 w 666"/>
                <a:gd name="T55" fmla="*/ 6 h 6"/>
                <a:gd name="T56" fmla="*/ 339 w 666"/>
                <a:gd name="T57" fmla="*/ 0 h 6"/>
                <a:gd name="T58" fmla="*/ 358 w 666"/>
                <a:gd name="T59" fmla="*/ 6 h 6"/>
                <a:gd name="T60" fmla="*/ 369 w 666"/>
                <a:gd name="T61" fmla="*/ 6 h 6"/>
                <a:gd name="T62" fmla="*/ 387 w 666"/>
                <a:gd name="T63" fmla="*/ 0 h 6"/>
                <a:gd name="T64" fmla="*/ 419 w 666"/>
                <a:gd name="T65" fmla="*/ 6 h 6"/>
                <a:gd name="T66" fmla="*/ 402 w 666"/>
                <a:gd name="T67" fmla="*/ 0 h 6"/>
                <a:gd name="T68" fmla="*/ 419 w 666"/>
                <a:gd name="T69" fmla="*/ 6 h 6"/>
                <a:gd name="T70" fmla="*/ 433 w 666"/>
                <a:gd name="T71" fmla="*/ 6 h 6"/>
                <a:gd name="T72" fmla="*/ 450 w 666"/>
                <a:gd name="T73" fmla="*/ 0 h 6"/>
                <a:gd name="T74" fmla="*/ 481 w 666"/>
                <a:gd name="T75" fmla="*/ 6 h 6"/>
                <a:gd name="T76" fmla="*/ 463 w 666"/>
                <a:gd name="T77" fmla="*/ 0 h 6"/>
                <a:gd name="T78" fmla="*/ 481 w 666"/>
                <a:gd name="T79" fmla="*/ 6 h 6"/>
                <a:gd name="T80" fmla="*/ 494 w 666"/>
                <a:gd name="T81" fmla="*/ 6 h 6"/>
                <a:gd name="T82" fmla="*/ 511 w 666"/>
                <a:gd name="T83" fmla="*/ 0 h 6"/>
                <a:gd name="T84" fmla="*/ 542 w 666"/>
                <a:gd name="T85" fmla="*/ 6 h 6"/>
                <a:gd name="T86" fmla="*/ 526 w 666"/>
                <a:gd name="T87" fmla="*/ 0 h 6"/>
                <a:gd name="T88" fmla="*/ 542 w 666"/>
                <a:gd name="T89" fmla="*/ 6 h 6"/>
                <a:gd name="T90" fmla="*/ 557 w 666"/>
                <a:gd name="T91" fmla="*/ 6 h 6"/>
                <a:gd name="T92" fmla="*/ 573 w 666"/>
                <a:gd name="T93" fmla="*/ 0 h 6"/>
                <a:gd name="T94" fmla="*/ 605 w 666"/>
                <a:gd name="T95" fmla="*/ 6 h 6"/>
                <a:gd name="T96" fmla="*/ 586 w 666"/>
                <a:gd name="T97" fmla="*/ 0 h 6"/>
                <a:gd name="T98" fmla="*/ 605 w 666"/>
                <a:gd name="T99" fmla="*/ 6 h 6"/>
                <a:gd name="T100" fmla="*/ 618 w 666"/>
                <a:gd name="T101" fmla="*/ 6 h 6"/>
                <a:gd name="T102" fmla="*/ 636 w 666"/>
                <a:gd name="T103" fmla="*/ 0 h 6"/>
                <a:gd name="T104" fmla="*/ 666 w 666"/>
                <a:gd name="T105" fmla="*/ 6 h 6"/>
                <a:gd name="T106" fmla="*/ 649 w 666"/>
                <a:gd name="T107" fmla="*/ 0 h 6"/>
                <a:gd name="T108" fmla="*/ 666 w 666"/>
                <a:gd name="T10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6" h="6">
                  <a:moveTo>
                    <a:pt x="17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7" y="0"/>
                  </a:lnTo>
                  <a:lnTo>
                    <a:pt x="17" y="6"/>
                  </a:lnTo>
                  <a:close/>
                  <a:moveTo>
                    <a:pt x="48" y="6"/>
                  </a:moveTo>
                  <a:lnTo>
                    <a:pt x="30" y="6"/>
                  </a:lnTo>
                  <a:lnTo>
                    <a:pt x="30" y="0"/>
                  </a:lnTo>
                  <a:lnTo>
                    <a:pt x="48" y="0"/>
                  </a:lnTo>
                  <a:lnTo>
                    <a:pt x="48" y="6"/>
                  </a:lnTo>
                  <a:close/>
                  <a:moveTo>
                    <a:pt x="80" y="6"/>
                  </a:moveTo>
                  <a:lnTo>
                    <a:pt x="61" y="6"/>
                  </a:lnTo>
                  <a:lnTo>
                    <a:pt x="61" y="0"/>
                  </a:lnTo>
                  <a:lnTo>
                    <a:pt x="80" y="0"/>
                  </a:lnTo>
                  <a:lnTo>
                    <a:pt x="80" y="6"/>
                  </a:lnTo>
                  <a:close/>
                  <a:moveTo>
                    <a:pt x="109" y="6"/>
                  </a:moveTo>
                  <a:lnTo>
                    <a:pt x="93" y="6"/>
                  </a:lnTo>
                  <a:lnTo>
                    <a:pt x="93" y="0"/>
                  </a:lnTo>
                  <a:lnTo>
                    <a:pt x="109" y="0"/>
                  </a:lnTo>
                  <a:lnTo>
                    <a:pt x="109" y="6"/>
                  </a:lnTo>
                  <a:close/>
                  <a:moveTo>
                    <a:pt x="141" y="6"/>
                  </a:moveTo>
                  <a:lnTo>
                    <a:pt x="124" y="6"/>
                  </a:lnTo>
                  <a:lnTo>
                    <a:pt x="124" y="0"/>
                  </a:lnTo>
                  <a:lnTo>
                    <a:pt x="141" y="0"/>
                  </a:lnTo>
                  <a:lnTo>
                    <a:pt x="141" y="6"/>
                  </a:lnTo>
                  <a:close/>
                  <a:moveTo>
                    <a:pt x="172" y="6"/>
                  </a:moveTo>
                  <a:lnTo>
                    <a:pt x="155" y="6"/>
                  </a:lnTo>
                  <a:lnTo>
                    <a:pt x="155" y="0"/>
                  </a:lnTo>
                  <a:lnTo>
                    <a:pt x="172" y="0"/>
                  </a:lnTo>
                  <a:lnTo>
                    <a:pt x="172" y="6"/>
                  </a:lnTo>
                  <a:close/>
                  <a:moveTo>
                    <a:pt x="203" y="6"/>
                  </a:moveTo>
                  <a:lnTo>
                    <a:pt x="185" y="6"/>
                  </a:lnTo>
                  <a:lnTo>
                    <a:pt x="185" y="0"/>
                  </a:lnTo>
                  <a:lnTo>
                    <a:pt x="203" y="0"/>
                  </a:lnTo>
                  <a:lnTo>
                    <a:pt x="203" y="6"/>
                  </a:lnTo>
                  <a:close/>
                  <a:moveTo>
                    <a:pt x="233" y="6"/>
                  </a:moveTo>
                  <a:lnTo>
                    <a:pt x="216" y="6"/>
                  </a:lnTo>
                  <a:lnTo>
                    <a:pt x="216" y="0"/>
                  </a:lnTo>
                  <a:lnTo>
                    <a:pt x="233" y="0"/>
                  </a:lnTo>
                  <a:lnTo>
                    <a:pt x="233" y="6"/>
                  </a:lnTo>
                  <a:close/>
                  <a:moveTo>
                    <a:pt x="264" y="6"/>
                  </a:moveTo>
                  <a:lnTo>
                    <a:pt x="247" y="6"/>
                  </a:lnTo>
                  <a:lnTo>
                    <a:pt x="247" y="0"/>
                  </a:lnTo>
                  <a:lnTo>
                    <a:pt x="264" y="0"/>
                  </a:lnTo>
                  <a:lnTo>
                    <a:pt x="264" y="6"/>
                  </a:lnTo>
                  <a:close/>
                  <a:moveTo>
                    <a:pt x="295" y="6"/>
                  </a:moveTo>
                  <a:lnTo>
                    <a:pt x="279" y="6"/>
                  </a:lnTo>
                  <a:lnTo>
                    <a:pt x="279" y="0"/>
                  </a:lnTo>
                  <a:lnTo>
                    <a:pt x="295" y="0"/>
                  </a:lnTo>
                  <a:lnTo>
                    <a:pt x="295" y="6"/>
                  </a:lnTo>
                  <a:close/>
                  <a:moveTo>
                    <a:pt x="327" y="6"/>
                  </a:moveTo>
                  <a:lnTo>
                    <a:pt x="308" y="6"/>
                  </a:lnTo>
                  <a:lnTo>
                    <a:pt x="308" y="0"/>
                  </a:lnTo>
                  <a:lnTo>
                    <a:pt x="327" y="0"/>
                  </a:lnTo>
                  <a:lnTo>
                    <a:pt x="327" y="6"/>
                  </a:lnTo>
                  <a:close/>
                  <a:moveTo>
                    <a:pt x="358" y="6"/>
                  </a:moveTo>
                  <a:lnTo>
                    <a:pt x="339" y="6"/>
                  </a:lnTo>
                  <a:lnTo>
                    <a:pt x="339" y="0"/>
                  </a:lnTo>
                  <a:lnTo>
                    <a:pt x="358" y="0"/>
                  </a:lnTo>
                  <a:lnTo>
                    <a:pt x="358" y="6"/>
                  </a:lnTo>
                  <a:close/>
                  <a:moveTo>
                    <a:pt x="387" y="6"/>
                  </a:moveTo>
                  <a:lnTo>
                    <a:pt x="369" y="6"/>
                  </a:lnTo>
                  <a:lnTo>
                    <a:pt x="369" y="0"/>
                  </a:lnTo>
                  <a:lnTo>
                    <a:pt x="387" y="0"/>
                  </a:lnTo>
                  <a:lnTo>
                    <a:pt x="387" y="6"/>
                  </a:lnTo>
                  <a:close/>
                  <a:moveTo>
                    <a:pt x="419" y="6"/>
                  </a:moveTo>
                  <a:lnTo>
                    <a:pt x="402" y="6"/>
                  </a:lnTo>
                  <a:lnTo>
                    <a:pt x="402" y="0"/>
                  </a:lnTo>
                  <a:lnTo>
                    <a:pt x="419" y="0"/>
                  </a:lnTo>
                  <a:lnTo>
                    <a:pt x="419" y="6"/>
                  </a:lnTo>
                  <a:close/>
                  <a:moveTo>
                    <a:pt x="450" y="6"/>
                  </a:moveTo>
                  <a:lnTo>
                    <a:pt x="433" y="6"/>
                  </a:lnTo>
                  <a:lnTo>
                    <a:pt x="433" y="0"/>
                  </a:lnTo>
                  <a:lnTo>
                    <a:pt x="450" y="0"/>
                  </a:lnTo>
                  <a:lnTo>
                    <a:pt x="450" y="6"/>
                  </a:lnTo>
                  <a:close/>
                  <a:moveTo>
                    <a:pt x="481" y="6"/>
                  </a:moveTo>
                  <a:lnTo>
                    <a:pt x="463" y="6"/>
                  </a:lnTo>
                  <a:lnTo>
                    <a:pt x="463" y="0"/>
                  </a:lnTo>
                  <a:lnTo>
                    <a:pt x="481" y="0"/>
                  </a:lnTo>
                  <a:lnTo>
                    <a:pt x="481" y="6"/>
                  </a:lnTo>
                  <a:close/>
                  <a:moveTo>
                    <a:pt x="511" y="6"/>
                  </a:moveTo>
                  <a:lnTo>
                    <a:pt x="494" y="6"/>
                  </a:lnTo>
                  <a:lnTo>
                    <a:pt x="494" y="0"/>
                  </a:lnTo>
                  <a:lnTo>
                    <a:pt x="511" y="0"/>
                  </a:lnTo>
                  <a:lnTo>
                    <a:pt x="511" y="6"/>
                  </a:lnTo>
                  <a:close/>
                  <a:moveTo>
                    <a:pt x="542" y="6"/>
                  </a:moveTo>
                  <a:lnTo>
                    <a:pt x="526" y="6"/>
                  </a:lnTo>
                  <a:lnTo>
                    <a:pt x="526" y="0"/>
                  </a:lnTo>
                  <a:lnTo>
                    <a:pt x="542" y="0"/>
                  </a:lnTo>
                  <a:lnTo>
                    <a:pt x="542" y="6"/>
                  </a:lnTo>
                  <a:close/>
                  <a:moveTo>
                    <a:pt x="573" y="6"/>
                  </a:moveTo>
                  <a:lnTo>
                    <a:pt x="557" y="6"/>
                  </a:lnTo>
                  <a:lnTo>
                    <a:pt x="557" y="0"/>
                  </a:lnTo>
                  <a:lnTo>
                    <a:pt x="573" y="0"/>
                  </a:lnTo>
                  <a:lnTo>
                    <a:pt x="573" y="6"/>
                  </a:lnTo>
                  <a:close/>
                  <a:moveTo>
                    <a:pt x="605" y="6"/>
                  </a:moveTo>
                  <a:lnTo>
                    <a:pt x="586" y="6"/>
                  </a:lnTo>
                  <a:lnTo>
                    <a:pt x="586" y="0"/>
                  </a:lnTo>
                  <a:lnTo>
                    <a:pt x="605" y="0"/>
                  </a:lnTo>
                  <a:lnTo>
                    <a:pt x="605" y="6"/>
                  </a:lnTo>
                  <a:close/>
                  <a:moveTo>
                    <a:pt x="636" y="6"/>
                  </a:moveTo>
                  <a:lnTo>
                    <a:pt x="618" y="6"/>
                  </a:lnTo>
                  <a:lnTo>
                    <a:pt x="618" y="0"/>
                  </a:lnTo>
                  <a:lnTo>
                    <a:pt x="636" y="0"/>
                  </a:lnTo>
                  <a:lnTo>
                    <a:pt x="636" y="6"/>
                  </a:lnTo>
                  <a:close/>
                  <a:moveTo>
                    <a:pt x="666" y="6"/>
                  </a:moveTo>
                  <a:lnTo>
                    <a:pt x="649" y="6"/>
                  </a:lnTo>
                  <a:lnTo>
                    <a:pt x="649" y="0"/>
                  </a:lnTo>
                  <a:lnTo>
                    <a:pt x="666" y="0"/>
                  </a:lnTo>
                  <a:lnTo>
                    <a:pt x="66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2" name="Freeform 57"/>
            <p:cNvSpPr>
              <a:spLocks noEditPoints="1"/>
            </p:cNvSpPr>
            <p:nvPr/>
          </p:nvSpPr>
          <p:spPr bwMode="auto">
            <a:xfrm>
              <a:off x="4348163" y="3786188"/>
              <a:ext cx="1058862" cy="9525"/>
            </a:xfrm>
            <a:custGeom>
              <a:avLst/>
              <a:gdLst>
                <a:gd name="T0" fmla="*/ 0 w 667"/>
                <a:gd name="T1" fmla="*/ 6 h 6"/>
                <a:gd name="T2" fmla="*/ 18 w 667"/>
                <a:gd name="T3" fmla="*/ 0 h 6"/>
                <a:gd name="T4" fmla="*/ 50 w 667"/>
                <a:gd name="T5" fmla="*/ 6 h 6"/>
                <a:gd name="T6" fmla="*/ 31 w 667"/>
                <a:gd name="T7" fmla="*/ 0 h 6"/>
                <a:gd name="T8" fmla="*/ 50 w 667"/>
                <a:gd name="T9" fmla="*/ 6 h 6"/>
                <a:gd name="T10" fmla="*/ 62 w 667"/>
                <a:gd name="T11" fmla="*/ 6 h 6"/>
                <a:gd name="T12" fmla="*/ 79 w 667"/>
                <a:gd name="T13" fmla="*/ 0 h 6"/>
                <a:gd name="T14" fmla="*/ 110 w 667"/>
                <a:gd name="T15" fmla="*/ 6 h 6"/>
                <a:gd name="T16" fmla="*/ 94 w 667"/>
                <a:gd name="T17" fmla="*/ 0 h 6"/>
                <a:gd name="T18" fmla="*/ 110 w 667"/>
                <a:gd name="T19" fmla="*/ 6 h 6"/>
                <a:gd name="T20" fmla="*/ 125 w 667"/>
                <a:gd name="T21" fmla="*/ 6 h 6"/>
                <a:gd name="T22" fmla="*/ 142 w 667"/>
                <a:gd name="T23" fmla="*/ 0 h 6"/>
                <a:gd name="T24" fmla="*/ 173 w 667"/>
                <a:gd name="T25" fmla="*/ 6 h 6"/>
                <a:gd name="T26" fmla="*/ 155 w 667"/>
                <a:gd name="T27" fmla="*/ 0 h 6"/>
                <a:gd name="T28" fmla="*/ 173 w 667"/>
                <a:gd name="T29" fmla="*/ 6 h 6"/>
                <a:gd name="T30" fmla="*/ 186 w 667"/>
                <a:gd name="T31" fmla="*/ 6 h 6"/>
                <a:gd name="T32" fmla="*/ 204 w 667"/>
                <a:gd name="T33" fmla="*/ 0 h 6"/>
                <a:gd name="T34" fmla="*/ 234 w 667"/>
                <a:gd name="T35" fmla="*/ 6 h 6"/>
                <a:gd name="T36" fmla="*/ 217 w 667"/>
                <a:gd name="T37" fmla="*/ 0 h 6"/>
                <a:gd name="T38" fmla="*/ 234 w 667"/>
                <a:gd name="T39" fmla="*/ 6 h 6"/>
                <a:gd name="T40" fmla="*/ 249 w 667"/>
                <a:gd name="T41" fmla="*/ 6 h 6"/>
                <a:gd name="T42" fmla="*/ 267 w 667"/>
                <a:gd name="T43" fmla="*/ 0 h 6"/>
                <a:gd name="T44" fmla="*/ 296 w 667"/>
                <a:gd name="T45" fmla="*/ 6 h 6"/>
                <a:gd name="T46" fmla="*/ 278 w 667"/>
                <a:gd name="T47" fmla="*/ 0 h 6"/>
                <a:gd name="T48" fmla="*/ 296 w 667"/>
                <a:gd name="T49" fmla="*/ 6 h 6"/>
                <a:gd name="T50" fmla="*/ 309 w 667"/>
                <a:gd name="T51" fmla="*/ 6 h 6"/>
                <a:gd name="T52" fmla="*/ 328 w 667"/>
                <a:gd name="T53" fmla="*/ 0 h 6"/>
                <a:gd name="T54" fmla="*/ 357 w 667"/>
                <a:gd name="T55" fmla="*/ 6 h 6"/>
                <a:gd name="T56" fmla="*/ 341 w 667"/>
                <a:gd name="T57" fmla="*/ 0 h 6"/>
                <a:gd name="T58" fmla="*/ 357 w 667"/>
                <a:gd name="T59" fmla="*/ 6 h 6"/>
                <a:gd name="T60" fmla="*/ 372 w 667"/>
                <a:gd name="T61" fmla="*/ 6 h 6"/>
                <a:gd name="T62" fmla="*/ 389 w 667"/>
                <a:gd name="T63" fmla="*/ 0 h 6"/>
                <a:gd name="T64" fmla="*/ 420 w 667"/>
                <a:gd name="T65" fmla="*/ 6 h 6"/>
                <a:gd name="T66" fmla="*/ 403 w 667"/>
                <a:gd name="T67" fmla="*/ 0 h 6"/>
                <a:gd name="T68" fmla="*/ 420 w 667"/>
                <a:gd name="T69" fmla="*/ 6 h 6"/>
                <a:gd name="T70" fmla="*/ 433 w 667"/>
                <a:gd name="T71" fmla="*/ 6 h 6"/>
                <a:gd name="T72" fmla="*/ 451 w 667"/>
                <a:gd name="T73" fmla="*/ 0 h 6"/>
                <a:gd name="T74" fmla="*/ 483 w 667"/>
                <a:gd name="T75" fmla="*/ 6 h 6"/>
                <a:gd name="T76" fmla="*/ 464 w 667"/>
                <a:gd name="T77" fmla="*/ 0 h 6"/>
                <a:gd name="T78" fmla="*/ 483 w 667"/>
                <a:gd name="T79" fmla="*/ 6 h 6"/>
                <a:gd name="T80" fmla="*/ 495 w 667"/>
                <a:gd name="T81" fmla="*/ 6 h 6"/>
                <a:gd name="T82" fmla="*/ 512 w 667"/>
                <a:gd name="T83" fmla="*/ 0 h 6"/>
                <a:gd name="T84" fmla="*/ 543 w 667"/>
                <a:gd name="T85" fmla="*/ 6 h 6"/>
                <a:gd name="T86" fmla="*/ 527 w 667"/>
                <a:gd name="T87" fmla="*/ 0 h 6"/>
                <a:gd name="T88" fmla="*/ 543 w 667"/>
                <a:gd name="T89" fmla="*/ 6 h 6"/>
                <a:gd name="T90" fmla="*/ 556 w 667"/>
                <a:gd name="T91" fmla="*/ 6 h 6"/>
                <a:gd name="T92" fmla="*/ 575 w 667"/>
                <a:gd name="T93" fmla="*/ 0 h 6"/>
                <a:gd name="T94" fmla="*/ 606 w 667"/>
                <a:gd name="T95" fmla="*/ 6 h 6"/>
                <a:gd name="T96" fmla="*/ 588 w 667"/>
                <a:gd name="T97" fmla="*/ 0 h 6"/>
                <a:gd name="T98" fmla="*/ 606 w 667"/>
                <a:gd name="T99" fmla="*/ 6 h 6"/>
                <a:gd name="T100" fmla="*/ 619 w 667"/>
                <a:gd name="T101" fmla="*/ 6 h 6"/>
                <a:gd name="T102" fmla="*/ 635 w 667"/>
                <a:gd name="T103" fmla="*/ 0 h 6"/>
                <a:gd name="T104" fmla="*/ 667 w 667"/>
                <a:gd name="T105" fmla="*/ 6 h 6"/>
                <a:gd name="T106" fmla="*/ 650 w 667"/>
                <a:gd name="T107" fmla="*/ 0 h 6"/>
                <a:gd name="T108" fmla="*/ 667 w 667"/>
                <a:gd name="T10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7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0" y="6"/>
                  </a:moveTo>
                  <a:lnTo>
                    <a:pt x="31" y="6"/>
                  </a:lnTo>
                  <a:lnTo>
                    <a:pt x="31" y="0"/>
                  </a:lnTo>
                  <a:lnTo>
                    <a:pt x="50" y="0"/>
                  </a:lnTo>
                  <a:lnTo>
                    <a:pt x="50" y="6"/>
                  </a:lnTo>
                  <a:close/>
                  <a:moveTo>
                    <a:pt x="79" y="6"/>
                  </a:moveTo>
                  <a:lnTo>
                    <a:pt x="62" y="6"/>
                  </a:lnTo>
                  <a:lnTo>
                    <a:pt x="62" y="0"/>
                  </a:lnTo>
                  <a:lnTo>
                    <a:pt x="79" y="0"/>
                  </a:lnTo>
                  <a:lnTo>
                    <a:pt x="79" y="6"/>
                  </a:lnTo>
                  <a:close/>
                  <a:moveTo>
                    <a:pt x="110" y="6"/>
                  </a:moveTo>
                  <a:lnTo>
                    <a:pt x="94" y="6"/>
                  </a:lnTo>
                  <a:lnTo>
                    <a:pt x="94" y="0"/>
                  </a:lnTo>
                  <a:lnTo>
                    <a:pt x="110" y="0"/>
                  </a:lnTo>
                  <a:lnTo>
                    <a:pt x="110" y="6"/>
                  </a:lnTo>
                  <a:close/>
                  <a:moveTo>
                    <a:pt x="142" y="6"/>
                  </a:moveTo>
                  <a:lnTo>
                    <a:pt x="125" y="6"/>
                  </a:lnTo>
                  <a:lnTo>
                    <a:pt x="125" y="0"/>
                  </a:lnTo>
                  <a:lnTo>
                    <a:pt x="142" y="0"/>
                  </a:lnTo>
                  <a:lnTo>
                    <a:pt x="142" y="6"/>
                  </a:lnTo>
                  <a:close/>
                  <a:moveTo>
                    <a:pt x="173" y="6"/>
                  </a:moveTo>
                  <a:lnTo>
                    <a:pt x="155" y="6"/>
                  </a:lnTo>
                  <a:lnTo>
                    <a:pt x="155" y="0"/>
                  </a:lnTo>
                  <a:lnTo>
                    <a:pt x="173" y="0"/>
                  </a:lnTo>
                  <a:lnTo>
                    <a:pt x="173" y="6"/>
                  </a:lnTo>
                  <a:close/>
                  <a:moveTo>
                    <a:pt x="204" y="6"/>
                  </a:moveTo>
                  <a:lnTo>
                    <a:pt x="186" y="6"/>
                  </a:lnTo>
                  <a:lnTo>
                    <a:pt x="186" y="0"/>
                  </a:lnTo>
                  <a:lnTo>
                    <a:pt x="204" y="0"/>
                  </a:lnTo>
                  <a:lnTo>
                    <a:pt x="204" y="6"/>
                  </a:lnTo>
                  <a:close/>
                  <a:moveTo>
                    <a:pt x="234" y="6"/>
                  </a:moveTo>
                  <a:lnTo>
                    <a:pt x="217" y="6"/>
                  </a:lnTo>
                  <a:lnTo>
                    <a:pt x="217" y="0"/>
                  </a:lnTo>
                  <a:lnTo>
                    <a:pt x="234" y="0"/>
                  </a:lnTo>
                  <a:lnTo>
                    <a:pt x="234" y="6"/>
                  </a:lnTo>
                  <a:close/>
                  <a:moveTo>
                    <a:pt x="267" y="6"/>
                  </a:moveTo>
                  <a:lnTo>
                    <a:pt x="249" y="6"/>
                  </a:lnTo>
                  <a:lnTo>
                    <a:pt x="249" y="0"/>
                  </a:lnTo>
                  <a:lnTo>
                    <a:pt x="267" y="0"/>
                  </a:lnTo>
                  <a:lnTo>
                    <a:pt x="267" y="6"/>
                  </a:lnTo>
                  <a:close/>
                  <a:moveTo>
                    <a:pt x="296" y="6"/>
                  </a:moveTo>
                  <a:lnTo>
                    <a:pt x="278" y="6"/>
                  </a:lnTo>
                  <a:lnTo>
                    <a:pt x="278" y="0"/>
                  </a:lnTo>
                  <a:lnTo>
                    <a:pt x="296" y="0"/>
                  </a:lnTo>
                  <a:lnTo>
                    <a:pt x="296" y="6"/>
                  </a:lnTo>
                  <a:close/>
                  <a:moveTo>
                    <a:pt x="328" y="6"/>
                  </a:moveTo>
                  <a:lnTo>
                    <a:pt x="309" y="6"/>
                  </a:lnTo>
                  <a:lnTo>
                    <a:pt x="309" y="0"/>
                  </a:lnTo>
                  <a:lnTo>
                    <a:pt x="328" y="0"/>
                  </a:lnTo>
                  <a:lnTo>
                    <a:pt x="328" y="6"/>
                  </a:lnTo>
                  <a:close/>
                  <a:moveTo>
                    <a:pt x="357" y="6"/>
                  </a:moveTo>
                  <a:lnTo>
                    <a:pt x="341" y="6"/>
                  </a:lnTo>
                  <a:lnTo>
                    <a:pt x="341" y="0"/>
                  </a:lnTo>
                  <a:lnTo>
                    <a:pt x="357" y="0"/>
                  </a:lnTo>
                  <a:lnTo>
                    <a:pt x="357" y="6"/>
                  </a:lnTo>
                  <a:close/>
                  <a:moveTo>
                    <a:pt x="389" y="6"/>
                  </a:moveTo>
                  <a:lnTo>
                    <a:pt x="372" y="6"/>
                  </a:lnTo>
                  <a:lnTo>
                    <a:pt x="372" y="0"/>
                  </a:lnTo>
                  <a:lnTo>
                    <a:pt x="389" y="0"/>
                  </a:lnTo>
                  <a:lnTo>
                    <a:pt x="389" y="6"/>
                  </a:lnTo>
                  <a:close/>
                  <a:moveTo>
                    <a:pt x="420" y="6"/>
                  </a:moveTo>
                  <a:lnTo>
                    <a:pt x="403" y="6"/>
                  </a:lnTo>
                  <a:lnTo>
                    <a:pt x="403" y="0"/>
                  </a:lnTo>
                  <a:lnTo>
                    <a:pt x="420" y="0"/>
                  </a:lnTo>
                  <a:lnTo>
                    <a:pt x="420" y="6"/>
                  </a:lnTo>
                  <a:close/>
                  <a:moveTo>
                    <a:pt x="451" y="6"/>
                  </a:moveTo>
                  <a:lnTo>
                    <a:pt x="433" y="6"/>
                  </a:lnTo>
                  <a:lnTo>
                    <a:pt x="433" y="0"/>
                  </a:lnTo>
                  <a:lnTo>
                    <a:pt x="451" y="0"/>
                  </a:lnTo>
                  <a:lnTo>
                    <a:pt x="451" y="6"/>
                  </a:lnTo>
                  <a:close/>
                  <a:moveTo>
                    <a:pt x="483" y="6"/>
                  </a:moveTo>
                  <a:lnTo>
                    <a:pt x="464" y="6"/>
                  </a:lnTo>
                  <a:lnTo>
                    <a:pt x="464" y="0"/>
                  </a:lnTo>
                  <a:lnTo>
                    <a:pt x="483" y="0"/>
                  </a:lnTo>
                  <a:lnTo>
                    <a:pt x="483" y="6"/>
                  </a:lnTo>
                  <a:close/>
                  <a:moveTo>
                    <a:pt x="512" y="6"/>
                  </a:moveTo>
                  <a:lnTo>
                    <a:pt x="495" y="6"/>
                  </a:lnTo>
                  <a:lnTo>
                    <a:pt x="495" y="0"/>
                  </a:lnTo>
                  <a:lnTo>
                    <a:pt x="512" y="0"/>
                  </a:lnTo>
                  <a:lnTo>
                    <a:pt x="512" y="6"/>
                  </a:lnTo>
                  <a:close/>
                  <a:moveTo>
                    <a:pt x="543" y="6"/>
                  </a:moveTo>
                  <a:lnTo>
                    <a:pt x="527" y="6"/>
                  </a:lnTo>
                  <a:lnTo>
                    <a:pt x="527" y="0"/>
                  </a:lnTo>
                  <a:lnTo>
                    <a:pt x="543" y="0"/>
                  </a:lnTo>
                  <a:lnTo>
                    <a:pt x="543" y="6"/>
                  </a:lnTo>
                  <a:close/>
                  <a:moveTo>
                    <a:pt x="575" y="6"/>
                  </a:moveTo>
                  <a:lnTo>
                    <a:pt x="556" y="6"/>
                  </a:lnTo>
                  <a:lnTo>
                    <a:pt x="556" y="0"/>
                  </a:lnTo>
                  <a:lnTo>
                    <a:pt x="575" y="0"/>
                  </a:lnTo>
                  <a:lnTo>
                    <a:pt x="575" y="6"/>
                  </a:lnTo>
                  <a:close/>
                  <a:moveTo>
                    <a:pt x="606" y="6"/>
                  </a:moveTo>
                  <a:lnTo>
                    <a:pt x="588" y="6"/>
                  </a:lnTo>
                  <a:lnTo>
                    <a:pt x="588" y="0"/>
                  </a:lnTo>
                  <a:lnTo>
                    <a:pt x="606" y="0"/>
                  </a:lnTo>
                  <a:lnTo>
                    <a:pt x="606" y="6"/>
                  </a:lnTo>
                  <a:close/>
                  <a:moveTo>
                    <a:pt x="635" y="6"/>
                  </a:moveTo>
                  <a:lnTo>
                    <a:pt x="619" y="6"/>
                  </a:lnTo>
                  <a:lnTo>
                    <a:pt x="619" y="0"/>
                  </a:lnTo>
                  <a:lnTo>
                    <a:pt x="635" y="0"/>
                  </a:lnTo>
                  <a:lnTo>
                    <a:pt x="635" y="6"/>
                  </a:lnTo>
                  <a:close/>
                  <a:moveTo>
                    <a:pt x="667" y="6"/>
                  </a:moveTo>
                  <a:lnTo>
                    <a:pt x="650" y="6"/>
                  </a:lnTo>
                  <a:lnTo>
                    <a:pt x="650" y="0"/>
                  </a:lnTo>
                  <a:lnTo>
                    <a:pt x="667" y="0"/>
                  </a:lnTo>
                  <a:lnTo>
                    <a:pt x="667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3" name="Freeform 58"/>
            <p:cNvSpPr>
              <a:spLocks noEditPoints="1"/>
            </p:cNvSpPr>
            <p:nvPr/>
          </p:nvSpPr>
          <p:spPr bwMode="auto">
            <a:xfrm>
              <a:off x="3268663" y="3786188"/>
              <a:ext cx="1062037" cy="9525"/>
            </a:xfrm>
            <a:custGeom>
              <a:avLst/>
              <a:gdLst>
                <a:gd name="T0" fmla="*/ 0 w 669"/>
                <a:gd name="T1" fmla="*/ 6 h 6"/>
                <a:gd name="T2" fmla="*/ 18 w 669"/>
                <a:gd name="T3" fmla="*/ 0 h 6"/>
                <a:gd name="T4" fmla="*/ 48 w 669"/>
                <a:gd name="T5" fmla="*/ 6 h 6"/>
                <a:gd name="T6" fmla="*/ 31 w 669"/>
                <a:gd name="T7" fmla="*/ 0 h 6"/>
                <a:gd name="T8" fmla="*/ 48 w 669"/>
                <a:gd name="T9" fmla="*/ 6 h 6"/>
                <a:gd name="T10" fmla="*/ 63 w 669"/>
                <a:gd name="T11" fmla="*/ 6 h 6"/>
                <a:gd name="T12" fmla="*/ 81 w 669"/>
                <a:gd name="T13" fmla="*/ 0 h 6"/>
                <a:gd name="T14" fmla="*/ 111 w 669"/>
                <a:gd name="T15" fmla="*/ 6 h 6"/>
                <a:gd name="T16" fmla="*/ 94 w 669"/>
                <a:gd name="T17" fmla="*/ 0 h 6"/>
                <a:gd name="T18" fmla="*/ 111 w 669"/>
                <a:gd name="T19" fmla="*/ 6 h 6"/>
                <a:gd name="T20" fmla="*/ 123 w 669"/>
                <a:gd name="T21" fmla="*/ 6 h 6"/>
                <a:gd name="T22" fmla="*/ 142 w 669"/>
                <a:gd name="T23" fmla="*/ 0 h 6"/>
                <a:gd name="T24" fmla="*/ 173 w 669"/>
                <a:gd name="T25" fmla="*/ 6 h 6"/>
                <a:gd name="T26" fmla="*/ 155 w 669"/>
                <a:gd name="T27" fmla="*/ 0 h 6"/>
                <a:gd name="T28" fmla="*/ 173 w 669"/>
                <a:gd name="T29" fmla="*/ 6 h 6"/>
                <a:gd name="T30" fmla="*/ 186 w 669"/>
                <a:gd name="T31" fmla="*/ 6 h 6"/>
                <a:gd name="T32" fmla="*/ 203 w 669"/>
                <a:gd name="T33" fmla="*/ 0 h 6"/>
                <a:gd name="T34" fmla="*/ 236 w 669"/>
                <a:gd name="T35" fmla="*/ 6 h 6"/>
                <a:gd name="T36" fmla="*/ 217 w 669"/>
                <a:gd name="T37" fmla="*/ 0 h 6"/>
                <a:gd name="T38" fmla="*/ 236 w 669"/>
                <a:gd name="T39" fmla="*/ 6 h 6"/>
                <a:gd name="T40" fmla="*/ 249 w 669"/>
                <a:gd name="T41" fmla="*/ 6 h 6"/>
                <a:gd name="T42" fmla="*/ 265 w 669"/>
                <a:gd name="T43" fmla="*/ 0 h 6"/>
                <a:gd name="T44" fmla="*/ 297 w 669"/>
                <a:gd name="T45" fmla="*/ 6 h 6"/>
                <a:gd name="T46" fmla="*/ 278 w 669"/>
                <a:gd name="T47" fmla="*/ 0 h 6"/>
                <a:gd name="T48" fmla="*/ 297 w 669"/>
                <a:gd name="T49" fmla="*/ 6 h 6"/>
                <a:gd name="T50" fmla="*/ 310 w 669"/>
                <a:gd name="T51" fmla="*/ 6 h 6"/>
                <a:gd name="T52" fmla="*/ 326 w 669"/>
                <a:gd name="T53" fmla="*/ 0 h 6"/>
                <a:gd name="T54" fmla="*/ 357 w 669"/>
                <a:gd name="T55" fmla="*/ 6 h 6"/>
                <a:gd name="T56" fmla="*/ 341 w 669"/>
                <a:gd name="T57" fmla="*/ 0 h 6"/>
                <a:gd name="T58" fmla="*/ 357 w 669"/>
                <a:gd name="T59" fmla="*/ 6 h 6"/>
                <a:gd name="T60" fmla="*/ 372 w 669"/>
                <a:gd name="T61" fmla="*/ 6 h 6"/>
                <a:gd name="T62" fmla="*/ 391 w 669"/>
                <a:gd name="T63" fmla="*/ 0 h 6"/>
                <a:gd name="T64" fmla="*/ 420 w 669"/>
                <a:gd name="T65" fmla="*/ 6 h 6"/>
                <a:gd name="T66" fmla="*/ 402 w 669"/>
                <a:gd name="T67" fmla="*/ 0 h 6"/>
                <a:gd name="T68" fmla="*/ 420 w 669"/>
                <a:gd name="T69" fmla="*/ 6 h 6"/>
                <a:gd name="T70" fmla="*/ 433 w 669"/>
                <a:gd name="T71" fmla="*/ 6 h 6"/>
                <a:gd name="T72" fmla="*/ 451 w 669"/>
                <a:gd name="T73" fmla="*/ 0 h 6"/>
                <a:gd name="T74" fmla="*/ 481 w 669"/>
                <a:gd name="T75" fmla="*/ 6 h 6"/>
                <a:gd name="T76" fmla="*/ 464 w 669"/>
                <a:gd name="T77" fmla="*/ 0 h 6"/>
                <a:gd name="T78" fmla="*/ 481 w 669"/>
                <a:gd name="T79" fmla="*/ 6 h 6"/>
                <a:gd name="T80" fmla="*/ 496 w 669"/>
                <a:gd name="T81" fmla="*/ 6 h 6"/>
                <a:gd name="T82" fmla="*/ 514 w 669"/>
                <a:gd name="T83" fmla="*/ 0 h 6"/>
                <a:gd name="T84" fmla="*/ 544 w 669"/>
                <a:gd name="T85" fmla="*/ 6 h 6"/>
                <a:gd name="T86" fmla="*/ 527 w 669"/>
                <a:gd name="T87" fmla="*/ 0 h 6"/>
                <a:gd name="T88" fmla="*/ 544 w 669"/>
                <a:gd name="T89" fmla="*/ 6 h 6"/>
                <a:gd name="T90" fmla="*/ 556 w 669"/>
                <a:gd name="T91" fmla="*/ 6 h 6"/>
                <a:gd name="T92" fmla="*/ 575 w 669"/>
                <a:gd name="T93" fmla="*/ 0 h 6"/>
                <a:gd name="T94" fmla="*/ 604 w 669"/>
                <a:gd name="T95" fmla="*/ 6 h 6"/>
                <a:gd name="T96" fmla="*/ 588 w 669"/>
                <a:gd name="T97" fmla="*/ 0 h 6"/>
                <a:gd name="T98" fmla="*/ 604 w 669"/>
                <a:gd name="T99" fmla="*/ 6 h 6"/>
                <a:gd name="T100" fmla="*/ 619 w 669"/>
                <a:gd name="T101" fmla="*/ 6 h 6"/>
                <a:gd name="T102" fmla="*/ 636 w 669"/>
                <a:gd name="T103" fmla="*/ 0 h 6"/>
                <a:gd name="T104" fmla="*/ 669 w 669"/>
                <a:gd name="T105" fmla="*/ 6 h 6"/>
                <a:gd name="T106" fmla="*/ 650 w 669"/>
                <a:gd name="T107" fmla="*/ 0 h 6"/>
                <a:gd name="T108" fmla="*/ 669 w 669"/>
                <a:gd name="T10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9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48" y="6"/>
                  </a:moveTo>
                  <a:lnTo>
                    <a:pt x="31" y="6"/>
                  </a:lnTo>
                  <a:lnTo>
                    <a:pt x="31" y="0"/>
                  </a:lnTo>
                  <a:lnTo>
                    <a:pt x="48" y="0"/>
                  </a:lnTo>
                  <a:lnTo>
                    <a:pt x="48" y="6"/>
                  </a:lnTo>
                  <a:close/>
                  <a:moveTo>
                    <a:pt x="81" y="6"/>
                  </a:moveTo>
                  <a:lnTo>
                    <a:pt x="63" y="6"/>
                  </a:lnTo>
                  <a:lnTo>
                    <a:pt x="63" y="0"/>
                  </a:lnTo>
                  <a:lnTo>
                    <a:pt x="81" y="0"/>
                  </a:lnTo>
                  <a:lnTo>
                    <a:pt x="81" y="6"/>
                  </a:lnTo>
                  <a:close/>
                  <a:moveTo>
                    <a:pt x="111" y="6"/>
                  </a:moveTo>
                  <a:lnTo>
                    <a:pt x="94" y="6"/>
                  </a:lnTo>
                  <a:lnTo>
                    <a:pt x="94" y="0"/>
                  </a:lnTo>
                  <a:lnTo>
                    <a:pt x="111" y="0"/>
                  </a:lnTo>
                  <a:lnTo>
                    <a:pt x="111" y="6"/>
                  </a:lnTo>
                  <a:close/>
                  <a:moveTo>
                    <a:pt x="142" y="6"/>
                  </a:moveTo>
                  <a:lnTo>
                    <a:pt x="123" y="6"/>
                  </a:lnTo>
                  <a:lnTo>
                    <a:pt x="123" y="0"/>
                  </a:lnTo>
                  <a:lnTo>
                    <a:pt x="142" y="0"/>
                  </a:lnTo>
                  <a:lnTo>
                    <a:pt x="142" y="6"/>
                  </a:lnTo>
                  <a:close/>
                  <a:moveTo>
                    <a:pt x="173" y="6"/>
                  </a:moveTo>
                  <a:lnTo>
                    <a:pt x="155" y="6"/>
                  </a:lnTo>
                  <a:lnTo>
                    <a:pt x="155" y="0"/>
                  </a:lnTo>
                  <a:lnTo>
                    <a:pt x="173" y="0"/>
                  </a:lnTo>
                  <a:lnTo>
                    <a:pt x="173" y="6"/>
                  </a:lnTo>
                  <a:close/>
                  <a:moveTo>
                    <a:pt x="203" y="6"/>
                  </a:moveTo>
                  <a:lnTo>
                    <a:pt x="186" y="6"/>
                  </a:lnTo>
                  <a:lnTo>
                    <a:pt x="186" y="0"/>
                  </a:lnTo>
                  <a:lnTo>
                    <a:pt x="203" y="0"/>
                  </a:lnTo>
                  <a:lnTo>
                    <a:pt x="203" y="6"/>
                  </a:lnTo>
                  <a:close/>
                  <a:moveTo>
                    <a:pt x="236" y="6"/>
                  </a:moveTo>
                  <a:lnTo>
                    <a:pt x="217" y="6"/>
                  </a:lnTo>
                  <a:lnTo>
                    <a:pt x="217" y="0"/>
                  </a:lnTo>
                  <a:lnTo>
                    <a:pt x="236" y="0"/>
                  </a:lnTo>
                  <a:lnTo>
                    <a:pt x="236" y="6"/>
                  </a:lnTo>
                  <a:close/>
                  <a:moveTo>
                    <a:pt x="265" y="6"/>
                  </a:moveTo>
                  <a:lnTo>
                    <a:pt x="249" y="6"/>
                  </a:lnTo>
                  <a:lnTo>
                    <a:pt x="249" y="0"/>
                  </a:lnTo>
                  <a:lnTo>
                    <a:pt x="265" y="0"/>
                  </a:lnTo>
                  <a:lnTo>
                    <a:pt x="265" y="6"/>
                  </a:lnTo>
                  <a:close/>
                  <a:moveTo>
                    <a:pt x="297" y="6"/>
                  </a:moveTo>
                  <a:lnTo>
                    <a:pt x="278" y="6"/>
                  </a:lnTo>
                  <a:lnTo>
                    <a:pt x="278" y="0"/>
                  </a:lnTo>
                  <a:lnTo>
                    <a:pt x="297" y="0"/>
                  </a:lnTo>
                  <a:lnTo>
                    <a:pt x="297" y="6"/>
                  </a:lnTo>
                  <a:close/>
                  <a:moveTo>
                    <a:pt x="326" y="6"/>
                  </a:moveTo>
                  <a:lnTo>
                    <a:pt x="310" y="6"/>
                  </a:lnTo>
                  <a:lnTo>
                    <a:pt x="310" y="0"/>
                  </a:lnTo>
                  <a:lnTo>
                    <a:pt x="326" y="0"/>
                  </a:lnTo>
                  <a:lnTo>
                    <a:pt x="326" y="6"/>
                  </a:lnTo>
                  <a:close/>
                  <a:moveTo>
                    <a:pt x="357" y="6"/>
                  </a:moveTo>
                  <a:lnTo>
                    <a:pt x="341" y="6"/>
                  </a:lnTo>
                  <a:lnTo>
                    <a:pt x="341" y="0"/>
                  </a:lnTo>
                  <a:lnTo>
                    <a:pt x="357" y="0"/>
                  </a:lnTo>
                  <a:lnTo>
                    <a:pt x="357" y="6"/>
                  </a:lnTo>
                  <a:close/>
                  <a:moveTo>
                    <a:pt x="391" y="6"/>
                  </a:moveTo>
                  <a:lnTo>
                    <a:pt x="372" y="6"/>
                  </a:lnTo>
                  <a:lnTo>
                    <a:pt x="372" y="0"/>
                  </a:lnTo>
                  <a:lnTo>
                    <a:pt x="391" y="0"/>
                  </a:lnTo>
                  <a:lnTo>
                    <a:pt x="391" y="6"/>
                  </a:lnTo>
                  <a:close/>
                  <a:moveTo>
                    <a:pt x="420" y="6"/>
                  </a:moveTo>
                  <a:lnTo>
                    <a:pt x="402" y="6"/>
                  </a:lnTo>
                  <a:lnTo>
                    <a:pt x="402" y="0"/>
                  </a:lnTo>
                  <a:lnTo>
                    <a:pt x="420" y="0"/>
                  </a:lnTo>
                  <a:lnTo>
                    <a:pt x="420" y="6"/>
                  </a:lnTo>
                  <a:close/>
                  <a:moveTo>
                    <a:pt x="451" y="6"/>
                  </a:moveTo>
                  <a:lnTo>
                    <a:pt x="433" y="6"/>
                  </a:lnTo>
                  <a:lnTo>
                    <a:pt x="433" y="0"/>
                  </a:lnTo>
                  <a:lnTo>
                    <a:pt x="451" y="0"/>
                  </a:lnTo>
                  <a:lnTo>
                    <a:pt x="451" y="6"/>
                  </a:lnTo>
                  <a:close/>
                  <a:moveTo>
                    <a:pt x="481" y="6"/>
                  </a:moveTo>
                  <a:lnTo>
                    <a:pt x="464" y="6"/>
                  </a:lnTo>
                  <a:lnTo>
                    <a:pt x="464" y="0"/>
                  </a:lnTo>
                  <a:lnTo>
                    <a:pt x="481" y="0"/>
                  </a:lnTo>
                  <a:lnTo>
                    <a:pt x="481" y="6"/>
                  </a:lnTo>
                  <a:close/>
                  <a:moveTo>
                    <a:pt x="514" y="6"/>
                  </a:moveTo>
                  <a:lnTo>
                    <a:pt x="496" y="6"/>
                  </a:lnTo>
                  <a:lnTo>
                    <a:pt x="496" y="0"/>
                  </a:lnTo>
                  <a:lnTo>
                    <a:pt x="514" y="0"/>
                  </a:lnTo>
                  <a:lnTo>
                    <a:pt x="514" y="6"/>
                  </a:lnTo>
                  <a:close/>
                  <a:moveTo>
                    <a:pt x="544" y="6"/>
                  </a:moveTo>
                  <a:lnTo>
                    <a:pt x="527" y="6"/>
                  </a:lnTo>
                  <a:lnTo>
                    <a:pt x="527" y="0"/>
                  </a:lnTo>
                  <a:lnTo>
                    <a:pt x="544" y="0"/>
                  </a:lnTo>
                  <a:lnTo>
                    <a:pt x="544" y="6"/>
                  </a:lnTo>
                  <a:close/>
                  <a:moveTo>
                    <a:pt x="575" y="6"/>
                  </a:moveTo>
                  <a:lnTo>
                    <a:pt x="556" y="6"/>
                  </a:lnTo>
                  <a:lnTo>
                    <a:pt x="556" y="0"/>
                  </a:lnTo>
                  <a:lnTo>
                    <a:pt x="575" y="0"/>
                  </a:lnTo>
                  <a:lnTo>
                    <a:pt x="575" y="6"/>
                  </a:lnTo>
                  <a:close/>
                  <a:moveTo>
                    <a:pt x="604" y="6"/>
                  </a:moveTo>
                  <a:lnTo>
                    <a:pt x="588" y="6"/>
                  </a:lnTo>
                  <a:lnTo>
                    <a:pt x="588" y="0"/>
                  </a:lnTo>
                  <a:lnTo>
                    <a:pt x="604" y="0"/>
                  </a:lnTo>
                  <a:lnTo>
                    <a:pt x="604" y="6"/>
                  </a:lnTo>
                  <a:close/>
                  <a:moveTo>
                    <a:pt x="636" y="6"/>
                  </a:moveTo>
                  <a:lnTo>
                    <a:pt x="619" y="6"/>
                  </a:lnTo>
                  <a:lnTo>
                    <a:pt x="619" y="0"/>
                  </a:lnTo>
                  <a:lnTo>
                    <a:pt x="636" y="0"/>
                  </a:lnTo>
                  <a:lnTo>
                    <a:pt x="636" y="6"/>
                  </a:lnTo>
                  <a:close/>
                  <a:moveTo>
                    <a:pt x="669" y="6"/>
                  </a:moveTo>
                  <a:lnTo>
                    <a:pt x="650" y="6"/>
                  </a:lnTo>
                  <a:lnTo>
                    <a:pt x="650" y="0"/>
                  </a:lnTo>
                  <a:lnTo>
                    <a:pt x="669" y="0"/>
                  </a:lnTo>
                  <a:lnTo>
                    <a:pt x="669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4" name="Freeform 59"/>
            <p:cNvSpPr>
              <a:spLocks noEditPoints="1"/>
            </p:cNvSpPr>
            <p:nvPr/>
          </p:nvSpPr>
          <p:spPr bwMode="auto">
            <a:xfrm>
              <a:off x="2628900" y="3786188"/>
              <a:ext cx="619125" cy="444500"/>
            </a:xfrm>
            <a:custGeom>
              <a:avLst/>
              <a:gdLst>
                <a:gd name="T0" fmla="*/ 3 w 390"/>
                <a:gd name="T1" fmla="*/ 280 h 280"/>
                <a:gd name="T2" fmla="*/ 0 w 390"/>
                <a:gd name="T3" fmla="*/ 264 h 280"/>
                <a:gd name="T4" fmla="*/ 3 w 390"/>
                <a:gd name="T5" fmla="*/ 232 h 280"/>
                <a:gd name="T6" fmla="*/ 0 w 390"/>
                <a:gd name="T7" fmla="*/ 251 h 280"/>
                <a:gd name="T8" fmla="*/ 3 w 390"/>
                <a:gd name="T9" fmla="*/ 232 h 280"/>
                <a:gd name="T10" fmla="*/ 3 w 390"/>
                <a:gd name="T11" fmla="*/ 220 h 280"/>
                <a:gd name="T12" fmla="*/ 0 w 390"/>
                <a:gd name="T13" fmla="*/ 201 h 280"/>
                <a:gd name="T14" fmla="*/ 3 w 390"/>
                <a:gd name="T15" fmla="*/ 172 h 280"/>
                <a:gd name="T16" fmla="*/ 0 w 390"/>
                <a:gd name="T17" fmla="*/ 188 h 280"/>
                <a:gd name="T18" fmla="*/ 3 w 390"/>
                <a:gd name="T19" fmla="*/ 172 h 280"/>
                <a:gd name="T20" fmla="*/ 3 w 390"/>
                <a:gd name="T21" fmla="*/ 157 h 280"/>
                <a:gd name="T22" fmla="*/ 0 w 390"/>
                <a:gd name="T23" fmla="*/ 140 h 280"/>
                <a:gd name="T24" fmla="*/ 3 w 390"/>
                <a:gd name="T25" fmla="*/ 109 h 280"/>
                <a:gd name="T26" fmla="*/ 0 w 390"/>
                <a:gd name="T27" fmla="*/ 127 h 280"/>
                <a:gd name="T28" fmla="*/ 3 w 390"/>
                <a:gd name="T29" fmla="*/ 109 h 280"/>
                <a:gd name="T30" fmla="*/ 3 w 390"/>
                <a:gd name="T31" fmla="*/ 96 h 280"/>
                <a:gd name="T32" fmla="*/ 0 w 390"/>
                <a:gd name="T33" fmla="*/ 78 h 280"/>
                <a:gd name="T34" fmla="*/ 3 w 390"/>
                <a:gd name="T35" fmla="*/ 48 h 280"/>
                <a:gd name="T36" fmla="*/ 0 w 390"/>
                <a:gd name="T37" fmla="*/ 65 h 280"/>
                <a:gd name="T38" fmla="*/ 3 w 390"/>
                <a:gd name="T39" fmla="*/ 48 h 280"/>
                <a:gd name="T40" fmla="*/ 3 w 390"/>
                <a:gd name="T41" fmla="*/ 33 h 280"/>
                <a:gd name="T42" fmla="*/ 0 w 390"/>
                <a:gd name="T43" fmla="*/ 17 h 280"/>
                <a:gd name="T44" fmla="*/ 18 w 390"/>
                <a:gd name="T45" fmla="*/ 6 h 280"/>
                <a:gd name="T46" fmla="*/ 1 w 390"/>
                <a:gd name="T47" fmla="*/ 0 h 280"/>
                <a:gd name="T48" fmla="*/ 18 w 390"/>
                <a:gd name="T49" fmla="*/ 6 h 280"/>
                <a:gd name="T50" fmla="*/ 33 w 390"/>
                <a:gd name="T51" fmla="*/ 6 h 280"/>
                <a:gd name="T52" fmla="*/ 49 w 390"/>
                <a:gd name="T53" fmla="*/ 0 h 280"/>
                <a:gd name="T54" fmla="*/ 83 w 390"/>
                <a:gd name="T55" fmla="*/ 6 h 280"/>
                <a:gd name="T56" fmla="*/ 64 w 390"/>
                <a:gd name="T57" fmla="*/ 0 h 280"/>
                <a:gd name="T58" fmla="*/ 83 w 390"/>
                <a:gd name="T59" fmla="*/ 6 h 280"/>
                <a:gd name="T60" fmla="*/ 94 w 390"/>
                <a:gd name="T61" fmla="*/ 6 h 280"/>
                <a:gd name="T62" fmla="*/ 112 w 390"/>
                <a:gd name="T63" fmla="*/ 0 h 280"/>
                <a:gd name="T64" fmla="*/ 143 w 390"/>
                <a:gd name="T65" fmla="*/ 6 h 280"/>
                <a:gd name="T66" fmla="*/ 125 w 390"/>
                <a:gd name="T67" fmla="*/ 0 h 280"/>
                <a:gd name="T68" fmla="*/ 143 w 390"/>
                <a:gd name="T69" fmla="*/ 6 h 280"/>
                <a:gd name="T70" fmla="*/ 156 w 390"/>
                <a:gd name="T71" fmla="*/ 6 h 280"/>
                <a:gd name="T72" fmla="*/ 173 w 390"/>
                <a:gd name="T73" fmla="*/ 0 h 280"/>
                <a:gd name="T74" fmla="*/ 206 w 390"/>
                <a:gd name="T75" fmla="*/ 6 h 280"/>
                <a:gd name="T76" fmla="*/ 188 w 390"/>
                <a:gd name="T77" fmla="*/ 0 h 280"/>
                <a:gd name="T78" fmla="*/ 206 w 390"/>
                <a:gd name="T79" fmla="*/ 6 h 280"/>
                <a:gd name="T80" fmla="*/ 219 w 390"/>
                <a:gd name="T81" fmla="*/ 6 h 280"/>
                <a:gd name="T82" fmla="*/ 235 w 390"/>
                <a:gd name="T83" fmla="*/ 0 h 280"/>
                <a:gd name="T84" fmla="*/ 267 w 390"/>
                <a:gd name="T85" fmla="*/ 6 h 280"/>
                <a:gd name="T86" fmla="*/ 248 w 390"/>
                <a:gd name="T87" fmla="*/ 0 h 280"/>
                <a:gd name="T88" fmla="*/ 267 w 390"/>
                <a:gd name="T89" fmla="*/ 6 h 280"/>
                <a:gd name="T90" fmla="*/ 280 w 390"/>
                <a:gd name="T91" fmla="*/ 6 h 280"/>
                <a:gd name="T92" fmla="*/ 298 w 390"/>
                <a:gd name="T93" fmla="*/ 0 h 280"/>
                <a:gd name="T94" fmla="*/ 328 w 390"/>
                <a:gd name="T95" fmla="*/ 6 h 280"/>
                <a:gd name="T96" fmla="*/ 311 w 390"/>
                <a:gd name="T97" fmla="*/ 0 h 280"/>
                <a:gd name="T98" fmla="*/ 328 w 390"/>
                <a:gd name="T99" fmla="*/ 6 h 280"/>
                <a:gd name="T100" fmla="*/ 342 w 390"/>
                <a:gd name="T101" fmla="*/ 6 h 280"/>
                <a:gd name="T102" fmla="*/ 361 w 390"/>
                <a:gd name="T103" fmla="*/ 0 h 280"/>
                <a:gd name="T104" fmla="*/ 390 w 390"/>
                <a:gd name="T105" fmla="*/ 6 h 280"/>
                <a:gd name="T106" fmla="*/ 372 w 390"/>
                <a:gd name="T107" fmla="*/ 0 h 280"/>
                <a:gd name="T108" fmla="*/ 390 w 390"/>
                <a:gd name="T109" fmla="*/ 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90" h="280">
                  <a:moveTo>
                    <a:pt x="3" y="264"/>
                  </a:moveTo>
                  <a:lnTo>
                    <a:pt x="3" y="280"/>
                  </a:lnTo>
                  <a:lnTo>
                    <a:pt x="0" y="280"/>
                  </a:lnTo>
                  <a:lnTo>
                    <a:pt x="0" y="264"/>
                  </a:lnTo>
                  <a:lnTo>
                    <a:pt x="3" y="264"/>
                  </a:lnTo>
                  <a:close/>
                  <a:moveTo>
                    <a:pt x="3" y="232"/>
                  </a:moveTo>
                  <a:lnTo>
                    <a:pt x="3" y="251"/>
                  </a:lnTo>
                  <a:lnTo>
                    <a:pt x="0" y="251"/>
                  </a:lnTo>
                  <a:lnTo>
                    <a:pt x="0" y="232"/>
                  </a:lnTo>
                  <a:lnTo>
                    <a:pt x="3" y="232"/>
                  </a:lnTo>
                  <a:close/>
                  <a:moveTo>
                    <a:pt x="3" y="201"/>
                  </a:moveTo>
                  <a:lnTo>
                    <a:pt x="3" y="220"/>
                  </a:lnTo>
                  <a:lnTo>
                    <a:pt x="0" y="220"/>
                  </a:lnTo>
                  <a:lnTo>
                    <a:pt x="0" y="201"/>
                  </a:lnTo>
                  <a:lnTo>
                    <a:pt x="3" y="201"/>
                  </a:lnTo>
                  <a:close/>
                  <a:moveTo>
                    <a:pt x="3" y="172"/>
                  </a:moveTo>
                  <a:lnTo>
                    <a:pt x="3" y="188"/>
                  </a:lnTo>
                  <a:lnTo>
                    <a:pt x="0" y="188"/>
                  </a:lnTo>
                  <a:lnTo>
                    <a:pt x="0" y="172"/>
                  </a:lnTo>
                  <a:lnTo>
                    <a:pt x="3" y="172"/>
                  </a:lnTo>
                  <a:close/>
                  <a:moveTo>
                    <a:pt x="3" y="140"/>
                  </a:moveTo>
                  <a:lnTo>
                    <a:pt x="3" y="157"/>
                  </a:lnTo>
                  <a:lnTo>
                    <a:pt x="0" y="157"/>
                  </a:lnTo>
                  <a:lnTo>
                    <a:pt x="0" y="140"/>
                  </a:lnTo>
                  <a:lnTo>
                    <a:pt x="3" y="140"/>
                  </a:lnTo>
                  <a:close/>
                  <a:moveTo>
                    <a:pt x="3" y="109"/>
                  </a:moveTo>
                  <a:lnTo>
                    <a:pt x="3" y="127"/>
                  </a:lnTo>
                  <a:lnTo>
                    <a:pt x="0" y="127"/>
                  </a:lnTo>
                  <a:lnTo>
                    <a:pt x="0" y="109"/>
                  </a:lnTo>
                  <a:lnTo>
                    <a:pt x="3" y="109"/>
                  </a:lnTo>
                  <a:close/>
                  <a:moveTo>
                    <a:pt x="3" y="78"/>
                  </a:moveTo>
                  <a:lnTo>
                    <a:pt x="3" y="96"/>
                  </a:lnTo>
                  <a:lnTo>
                    <a:pt x="0" y="96"/>
                  </a:lnTo>
                  <a:lnTo>
                    <a:pt x="0" y="78"/>
                  </a:lnTo>
                  <a:lnTo>
                    <a:pt x="3" y="78"/>
                  </a:lnTo>
                  <a:close/>
                  <a:moveTo>
                    <a:pt x="3" y="48"/>
                  </a:moveTo>
                  <a:lnTo>
                    <a:pt x="3" y="65"/>
                  </a:lnTo>
                  <a:lnTo>
                    <a:pt x="0" y="65"/>
                  </a:lnTo>
                  <a:lnTo>
                    <a:pt x="0" y="48"/>
                  </a:lnTo>
                  <a:lnTo>
                    <a:pt x="3" y="48"/>
                  </a:lnTo>
                  <a:close/>
                  <a:moveTo>
                    <a:pt x="3" y="17"/>
                  </a:moveTo>
                  <a:lnTo>
                    <a:pt x="3" y="33"/>
                  </a:lnTo>
                  <a:lnTo>
                    <a:pt x="0" y="33"/>
                  </a:lnTo>
                  <a:lnTo>
                    <a:pt x="0" y="17"/>
                  </a:lnTo>
                  <a:lnTo>
                    <a:pt x="3" y="17"/>
                  </a:lnTo>
                  <a:close/>
                  <a:moveTo>
                    <a:pt x="18" y="6"/>
                  </a:moveTo>
                  <a:lnTo>
                    <a:pt x="1" y="6"/>
                  </a:lnTo>
                  <a:lnTo>
                    <a:pt x="1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49" y="6"/>
                  </a:moveTo>
                  <a:lnTo>
                    <a:pt x="33" y="6"/>
                  </a:lnTo>
                  <a:lnTo>
                    <a:pt x="33" y="0"/>
                  </a:lnTo>
                  <a:lnTo>
                    <a:pt x="49" y="0"/>
                  </a:lnTo>
                  <a:lnTo>
                    <a:pt x="49" y="6"/>
                  </a:lnTo>
                  <a:close/>
                  <a:moveTo>
                    <a:pt x="83" y="6"/>
                  </a:moveTo>
                  <a:lnTo>
                    <a:pt x="64" y="6"/>
                  </a:lnTo>
                  <a:lnTo>
                    <a:pt x="64" y="0"/>
                  </a:lnTo>
                  <a:lnTo>
                    <a:pt x="83" y="0"/>
                  </a:lnTo>
                  <a:lnTo>
                    <a:pt x="83" y="6"/>
                  </a:lnTo>
                  <a:close/>
                  <a:moveTo>
                    <a:pt x="112" y="6"/>
                  </a:moveTo>
                  <a:lnTo>
                    <a:pt x="94" y="6"/>
                  </a:lnTo>
                  <a:lnTo>
                    <a:pt x="94" y="0"/>
                  </a:lnTo>
                  <a:lnTo>
                    <a:pt x="112" y="0"/>
                  </a:lnTo>
                  <a:lnTo>
                    <a:pt x="112" y="6"/>
                  </a:lnTo>
                  <a:close/>
                  <a:moveTo>
                    <a:pt x="143" y="6"/>
                  </a:moveTo>
                  <a:lnTo>
                    <a:pt x="125" y="6"/>
                  </a:lnTo>
                  <a:lnTo>
                    <a:pt x="125" y="0"/>
                  </a:lnTo>
                  <a:lnTo>
                    <a:pt x="143" y="0"/>
                  </a:lnTo>
                  <a:lnTo>
                    <a:pt x="143" y="6"/>
                  </a:lnTo>
                  <a:close/>
                  <a:moveTo>
                    <a:pt x="173" y="6"/>
                  </a:moveTo>
                  <a:lnTo>
                    <a:pt x="156" y="6"/>
                  </a:lnTo>
                  <a:lnTo>
                    <a:pt x="156" y="0"/>
                  </a:lnTo>
                  <a:lnTo>
                    <a:pt x="173" y="0"/>
                  </a:lnTo>
                  <a:lnTo>
                    <a:pt x="173" y="6"/>
                  </a:lnTo>
                  <a:close/>
                  <a:moveTo>
                    <a:pt x="206" y="6"/>
                  </a:moveTo>
                  <a:lnTo>
                    <a:pt x="188" y="6"/>
                  </a:lnTo>
                  <a:lnTo>
                    <a:pt x="188" y="0"/>
                  </a:lnTo>
                  <a:lnTo>
                    <a:pt x="206" y="0"/>
                  </a:lnTo>
                  <a:lnTo>
                    <a:pt x="206" y="6"/>
                  </a:lnTo>
                  <a:close/>
                  <a:moveTo>
                    <a:pt x="235" y="6"/>
                  </a:moveTo>
                  <a:lnTo>
                    <a:pt x="219" y="6"/>
                  </a:lnTo>
                  <a:lnTo>
                    <a:pt x="219" y="0"/>
                  </a:lnTo>
                  <a:lnTo>
                    <a:pt x="235" y="0"/>
                  </a:lnTo>
                  <a:lnTo>
                    <a:pt x="235" y="6"/>
                  </a:lnTo>
                  <a:close/>
                  <a:moveTo>
                    <a:pt x="267" y="6"/>
                  </a:moveTo>
                  <a:lnTo>
                    <a:pt x="248" y="6"/>
                  </a:lnTo>
                  <a:lnTo>
                    <a:pt x="248" y="0"/>
                  </a:lnTo>
                  <a:lnTo>
                    <a:pt x="267" y="0"/>
                  </a:lnTo>
                  <a:lnTo>
                    <a:pt x="267" y="6"/>
                  </a:lnTo>
                  <a:close/>
                  <a:moveTo>
                    <a:pt x="298" y="6"/>
                  </a:moveTo>
                  <a:lnTo>
                    <a:pt x="280" y="6"/>
                  </a:lnTo>
                  <a:lnTo>
                    <a:pt x="280" y="0"/>
                  </a:lnTo>
                  <a:lnTo>
                    <a:pt x="298" y="0"/>
                  </a:lnTo>
                  <a:lnTo>
                    <a:pt x="298" y="6"/>
                  </a:lnTo>
                  <a:close/>
                  <a:moveTo>
                    <a:pt x="328" y="6"/>
                  </a:moveTo>
                  <a:lnTo>
                    <a:pt x="311" y="6"/>
                  </a:lnTo>
                  <a:lnTo>
                    <a:pt x="311" y="0"/>
                  </a:lnTo>
                  <a:lnTo>
                    <a:pt x="328" y="0"/>
                  </a:lnTo>
                  <a:lnTo>
                    <a:pt x="328" y="6"/>
                  </a:lnTo>
                  <a:close/>
                  <a:moveTo>
                    <a:pt x="361" y="6"/>
                  </a:moveTo>
                  <a:lnTo>
                    <a:pt x="342" y="6"/>
                  </a:lnTo>
                  <a:lnTo>
                    <a:pt x="342" y="0"/>
                  </a:lnTo>
                  <a:lnTo>
                    <a:pt x="361" y="0"/>
                  </a:lnTo>
                  <a:lnTo>
                    <a:pt x="361" y="6"/>
                  </a:lnTo>
                  <a:close/>
                  <a:moveTo>
                    <a:pt x="390" y="6"/>
                  </a:moveTo>
                  <a:lnTo>
                    <a:pt x="372" y="6"/>
                  </a:lnTo>
                  <a:lnTo>
                    <a:pt x="372" y="0"/>
                  </a:lnTo>
                  <a:lnTo>
                    <a:pt x="390" y="0"/>
                  </a:lnTo>
                  <a:lnTo>
                    <a:pt x="390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5" name="Freeform 60"/>
            <p:cNvSpPr>
              <a:spLocks noEditPoints="1"/>
            </p:cNvSpPr>
            <p:nvPr/>
          </p:nvSpPr>
          <p:spPr bwMode="auto">
            <a:xfrm>
              <a:off x="2630488" y="4251325"/>
              <a:ext cx="1058862" cy="6350"/>
            </a:xfrm>
            <a:custGeom>
              <a:avLst/>
              <a:gdLst>
                <a:gd name="T0" fmla="*/ 667 w 667"/>
                <a:gd name="T1" fmla="*/ 0 h 4"/>
                <a:gd name="T2" fmla="*/ 649 w 667"/>
                <a:gd name="T3" fmla="*/ 4 h 4"/>
                <a:gd name="T4" fmla="*/ 619 w 667"/>
                <a:gd name="T5" fmla="*/ 0 h 4"/>
                <a:gd name="T6" fmla="*/ 638 w 667"/>
                <a:gd name="T7" fmla="*/ 4 h 4"/>
                <a:gd name="T8" fmla="*/ 619 w 667"/>
                <a:gd name="T9" fmla="*/ 0 h 4"/>
                <a:gd name="T10" fmla="*/ 605 w 667"/>
                <a:gd name="T11" fmla="*/ 0 h 4"/>
                <a:gd name="T12" fmla="*/ 588 w 667"/>
                <a:gd name="T13" fmla="*/ 4 h 4"/>
                <a:gd name="T14" fmla="*/ 557 w 667"/>
                <a:gd name="T15" fmla="*/ 0 h 4"/>
                <a:gd name="T16" fmla="*/ 573 w 667"/>
                <a:gd name="T17" fmla="*/ 4 h 4"/>
                <a:gd name="T18" fmla="*/ 557 w 667"/>
                <a:gd name="T19" fmla="*/ 0 h 4"/>
                <a:gd name="T20" fmla="*/ 544 w 667"/>
                <a:gd name="T21" fmla="*/ 0 h 4"/>
                <a:gd name="T22" fmla="*/ 525 w 667"/>
                <a:gd name="T23" fmla="*/ 4 h 4"/>
                <a:gd name="T24" fmla="*/ 496 w 667"/>
                <a:gd name="T25" fmla="*/ 0 h 4"/>
                <a:gd name="T26" fmla="*/ 513 w 667"/>
                <a:gd name="T27" fmla="*/ 4 h 4"/>
                <a:gd name="T28" fmla="*/ 496 w 667"/>
                <a:gd name="T29" fmla="*/ 0 h 4"/>
                <a:gd name="T30" fmla="*/ 483 w 667"/>
                <a:gd name="T31" fmla="*/ 0 h 4"/>
                <a:gd name="T32" fmla="*/ 465 w 667"/>
                <a:gd name="T33" fmla="*/ 4 h 4"/>
                <a:gd name="T34" fmla="*/ 433 w 667"/>
                <a:gd name="T35" fmla="*/ 0 h 4"/>
                <a:gd name="T36" fmla="*/ 450 w 667"/>
                <a:gd name="T37" fmla="*/ 4 h 4"/>
                <a:gd name="T38" fmla="*/ 433 w 667"/>
                <a:gd name="T39" fmla="*/ 0 h 4"/>
                <a:gd name="T40" fmla="*/ 420 w 667"/>
                <a:gd name="T41" fmla="*/ 0 h 4"/>
                <a:gd name="T42" fmla="*/ 402 w 667"/>
                <a:gd name="T43" fmla="*/ 4 h 4"/>
                <a:gd name="T44" fmla="*/ 371 w 667"/>
                <a:gd name="T45" fmla="*/ 0 h 4"/>
                <a:gd name="T46" fmla="*/ 389 w 667"/>
                <a:gd name="T47" fmla="*/ 4 h 4"/>
                <a:gd name="T48" fmla="*/ 371 w 667"/>
                <a:gd name="T49" fmla="*/ 0 h 4"/>
                <a:gd name="T50" fmla="*/ 358 w 667"/>
                <a:gd name="T51" fmla="*/ 0 h 4"/>
                <a:gd name="T52" fmla="*/ 341 w 667"/>
                <a:gd name="T53" fmla="*/ 4 h 4"/>
                <a:gd name="T54" fmla="*/ 310 w 667"/>
                <a:gd name="T55" fmla="*/ 0 h 4"/>
                <a:gd name="T56" fmla="*/ 327 w 667"/>
                <a:gd name="T57" fmla="*/ 4 h 4"/>
                <a:gd name="T58" fmla="*/ 310 w 667"/>
                <a:gd name="T59" fmla="*/ 0 h 4"/>
                <a:gd name="T60" fmla="*/ 295 w 667"/>
                <a:gd name="T61" fmla="*/ 0 h 4"/>
                <a:gd name="T62" fmla="*/ 279 w 667"/>
                <a:gd name="T63" fmla="*/ 4 h 4"/>
                <a:gd name="T64" fmla="*/ 247 w 667"/>
                <a:gd name="T65" fmla="*/ 0 h 4"/>
                <a:gd name="T66" fmla="*/ 266 w 667"/>
                <a:gd name="T67" fmla="*/ 4 h 4"/>
                <a:gd name="T68" fmla="*/ 247 w 667"/>
                <a:gd name="T69" fmla="*/ 0 h 4"/>
                <a:gd name="T70" fmla="*/ 234 w 667"/>
                <a:gd name="T71" fmla="*/ 0 h 4"/>
                <a:gd name="T72" fmla="*/ 216 w 667"/>
                <a:gd name="T73" fmla="*/ 4 h 4"/>
                <a:gd name="T74" fmla="*/ 187 w 667"/>
                <a:gd name="T75" fmla="*/ 0 h 4"/>
                <a:gd name="T76" fmla="*/ 205 w 667"/>
                <a:gd name="T77" fmla="*/ 4 h 4"/>
                <a:gd name="T78" fmla="*/ 187 w 667"/>
                <a:gd name="T79" fmla="*/ 0 h 4"/>
                <a:gd name="T80" fmla="*/ 172 w 667"/>
                <a:gd name="T81" fmla="*/ 0 h 4"/>
                <a:gd name="T82" fmla="*/ 155 w 667"/>
                <a:gd name="T83" fmla="*/ 4 h 4"/>
                <a:gd name="T84" fmla="*/ 124 w 667"/>
                <a:gd name="T85" fmla="*/ 0 h 4"/>
                <a:gd name="T86" fmla="*/ 142 w 667"/>
                <a:gd name="T87" fmla="*/ 4 h 4"/>
                <a:gd name="T88" fmla="*/ 124 w 667"/>
                <a:gd name="T89" fmla="*/ 0 h 4"/>
                <a:gd name="T90" fmla="*/ 111 w 667"/>
                <a:gd name="T91" fmla="*/ 0 h 4"/>
                <a:gd name="T92" fmla="*/ 93 w 667"/>
                <a:gd name="T93" fmla="*/ 4 h 4"/>
                <a:gd name="T94" fmla="*/ 63 w 667"/>
                <a:gd name="T95" fmla="*/ 0 h 4"/>
                <a:gd name="T96" fmla="*/ 80 w 667"/>
                <a:gd name="T97" fmla="*/ 4 h 4"/>
                <a:gd name="T98" fmla="*/ 63 w 667"/>
                <a:gd name="T99" fmla="*/ 0 h 4"/>
                <a:gd name="T100" fmla="*/ 48 w 667"/>
                <a:gd name="T101" fmla="*/ 0 h 4"/>
                <a:gd name="T102" fmla="*/ 32 w 667"/>
                <a:gd name="T103" fmla="*/ 4 h 4"/>
                <a:gd name="T104" fmla="*/ 0 w 667"/>
                <a:gd name="T105" fmla="*/ 0 h 4"/>
                <a:gd name="T106" fmla="*/ 17 w 667"/>
                <a:gd name="T107" fmla="*/ 4 h 4"/>
                <a:gd name="T108" fmla="*/ 0 w 667"/>
                <a:gd name="T10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7" h="4">
                  <a:moveTo>
                    <a:pt x="649" y="0"/>
                  </a:moveTo>
                  <a:lnTo>
                    <a:pt x="667" y="0"/>
                  </a:lnTo>
                  <a:lnTo>
                    <a:pt x="667" y="4"/>
                  </a:lnTo>
                  <a:lnTo>
                    <a:pt x="649" y="4"/>
                  </a:lnTo>
                  <a:lnTo>
                    <a:pt x="649" y="0"/>
                  </a:lnTo>
                  <a:close/>
                  <a:moveTo>
                    <a:pt x="619" y="0"/>
                  </a:moveTo>
                  <a:lnTo>
                    <a:pt x="638" y="0"/>
                  </a:lnTo>
                  <a:lnTo>
                    <a:pt x="638" y="4"/>
                  </a:lnTo>
                  <a:lnTo>
                    <a:pt x="619" y="4"/>
                  </a:lnTo>
                  <a:lnTo>
                    <a:pt x="619" y="0"/>
                  </a:lnTo>
                  <a:close/>
                  <a:moveTo>
                    <a:pt x="588" y="0"/>
                  </a:moveTo>
                  <a:lnTo>
                    <a:pt x="605" y="0"/>
                  </a:lnTo>
                  <a:lnTo>
                    <a:pt x="605" y="4"/>
                  </a:lnTo>
                  <a:lnTo>
                    <a:pt x="588" y="4"/>
                  </a:lnTo>
                  <a:lnTo>
                    <a:pt x="588" y="0"/>
                  </a:lnTo>
                  <a:close/>
                  <a:moveTo>
                    <a:pt x="557" y="0"/>
                  </a:moveTo>
                  <a:lnTo>
                    <a:pt x="573" y="0"/>
                  </a:lnTo>
                  <a:lnTo>
                    <a:pt x="573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25" y="0"/>
                  </a:moveTo>
                  <a:lnTo>
                    <a:pt x="544" y="0"/>
                  </a:lnTo>
                  <a:lnTo>
                    <a:pt x="544" y="4"/>
                  </a:lnTo>
                  <a:lnTo>
                    <a:pt x="525" y="4"/>
                  </a:lnTo>
                  <a:lnTo>
                    <a:pt x="525" y="0"/>
                  </a:lnTo>
                  <a:close/>
                  <a:moveTo>
                    <a:pt x="496" y="0"/>
                  </a:moveTo>
                  <a:lnTo>
                    <a:pt x="513" y="0"/>
                  </a:lnTo>
                  <a:lnTo>
                    <a:pt x="513" y="4"/>
                  </a:lnTo>
                  <a:lnTo>
                    <a:pt x="496" y="4"/>
                  </a:lnTo>
                  <a:lnTo>
                    <a:pt x="496" y="0"/>
                  </a:lnTo>
                  <a:close/>
                  <a:moveTo>
                    <a:pt x="465" y="0"/>
                  </a:moveTo>
                  <a:lnTo>
                    <a:pt x="483" y="0"/>
                  </a:lnTo>
                  <a:lnTo>
                    <a:pt x="483" y="4"/>
                  </a:lnTo>
                  <a:lnTo>
                    <a:pt x="465" y="4"/>
                  </a:lnTo>
                  <a:lnTo>
                    <a:pt x="465" y="0"/>
                  </a:lnTo>
                  <a:close/>
                  <a:moveTo>
                    <a:pt x="433" y="0"/>
                  </a:moveTo>
                  <a:lnTo>
                    <a:pt x="450" y="0"/>
                  </a:lnTo>
                  <a:lnTo>
                    <a:pt x="450" y="4"/>
                  </a:lnTo>
                  <a:lnTo>
                    <a:pt x="433" y="4"/>
                  </a:lnTo>
                  <a:lnTo>
                    <a:pt x="433" y="0"/>
                  </a:lnTo>
                  <a:close/>
                  <a:moveTo>
                    <a:pt x="402" y="0"/>
                  </a:moveTo>
                  <a:lnTo>
                    <a:pt x="420" y="0"/>
                  </a:lnTo>
                  <a:lnTo>
                    <a:pt x="420" y="4"/>
                  </a:lnTo>
                  <a:lnTo>
                    <a:pt x="402" y="4"/>
                  </a:lnTo>
                  <a:lnTo>
                    <a:pt x="402" y="0"/>
                  </a:lnTo>
                  <a:close/>
                  <a:moveTo>
                    <a:pt x="371" y="0"/>
                  </a:moveTo>
                  <a:lnTo>
                    <a:pt x="389" y="0"/>
                  </a:lnTo>
                  <a:lnTo>
                    <a:pt x="389" y="4"/>
                  </a:lnTo>
                  <a:lnTo>
                    <a:pt x="371" y="4"/>
                  </a:lnTo>
                  <a:lnTo>
                    <a:pt x="371" y="0"/>
                  </a:lnTo>
                  <a:close/>
                  <a:moveTo>
                    <a:pt x="341" y="0"/>
                  </a:moveTo>
                  <a:lnTo>
                    <a:pt x="358" y="0"/>
                  </a:lnTo>
                  <a:lnTo>
                    <a:pt x="358" y="4"/>
                  </a:lnTo>
                  <a:lnTo>
                    <a:pt x="341" y="4"/>
                  </a:lnTo>
                  <a:lnTo>
                    <a:pt x="341" y="0"/>
                  </a:lnTo>
                  <a:close/>
                  <a:moveTo>
                    <a:pt x="310" y="0"/>
                  </a:moveTo>
                  <a:lnTo>
                    <a:pt x="327" y="0"/>
                  </a:lnTo>
                  <a:lnTo>
                    <a:pt x="327" y="4"/>
                  </a:lnTo>
                  <a:lnTo>
                    <a:pt x="310" y="4"/>
                  </a:lnTo>
                  <a:lnTo>
                    <a:pt x="310" y="0"/>
                  </a:lnTo>
                  <a:close/>
                  <a:moveTo>
                    <a:pt x="279" y="0"/>
                  </a:moveTo>
                  <a:lnTo>
                    <a:pt x="295" y="0"/>
                  </a:lnTo>
                  <a:lnTo>
                    <a:pt x="295" y="4"/>
                  </a:lnTo>
                  <a:lnTo>
                    <a:pt x="279" y="4"/>
                  </a:lnTo>
                  <a:lnTo>
                    <a:pt x="279" y="0"/>
                  </a:lnTo>
                  <a:close/>
                  <a:moveTo>
                    <a:pt x="247" y="0"/>
                  </a:moveTo>
                  <a:lnTo>
                    <a:pt x="266" y="0"/>
                  </a:lnTo>
                  <a:lnTo>
                    <a:pt x="266" y="4"/>
                  </a:lnTo>
                  <a:lnTo>
                    <a:pt x="247" y="4"/>
                  </a:lnTo>
                  <a:lnTo>
                    <a:pt x="247" y="0"/>
                  </a:lnTo>
                  <a:close/>
                  <a:moveTo>
                    <a:pt x="216" y="0"/>
                  </a:moveTo>
                  <a:lnTo>
                    <a:pt x="234" y="0"/>
                  </a:lnTo>
                  <a:lnTo>
                    <a:pt x="234" y="4"/>
                  </a:lnTo>
                  <a:lnTo>
                    <a:pt x="216" y="4"/>
                  </a:lnTo>
                  <a:lnTo>
                    <a:pt x="216" y="0"/>
                  </a:lnTo>
                  <a:close/>
                  <a:moveTo>
                    <a:pt x="187" y="0"/>
                  </a:moveTo>
                  <a:lnTo>
                    <a:pt x="205" y="0"/>
                  </a:lnTo>
                  <a:lnTo>
                    <a:pt x="205" y="4"/>
                  </a:lnTo>
                  <a:lnTo>
                    <a:pt x="187" y="4"/>
                  </a:lnTo>
                  <a:lnTo>
                    <a:pt x="187" y="0"/>
                  </a:lnTo>
                  <a:close/>
                  <a:moveTo>
                    <a:pt x="155" y="0"/>
                  </a:moveTo>
                  <a:lnTo>
                    <a:pt x="172" y="0"/>
                  </a:lnTo>
                  <a:lnTo>
                    <a:pt x="172" y="4"/>
                  </a:lnTo>
                  <a:lnTo>
                    <a:pt x="155" y="4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42" y="0"/>
                  </a:lnTo>
                  <a:lnTo>
                    <a:pt x="142" y="4"/>
                  </a:lnTo>
                  <a:lnTo>
                    <a:pt x="124" y="4"/>
                  </a:lnTo>
                  <a:lnTo>
                    <a:pt x="124" y="0"/>
                  </a:lnTo>
                  <a:close/>
                  <a:moveTo>
                    <a:pt x="93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93" y="4"/>
                  </a:lnTo>
                  <a:lnTo>
                    <a:pt x="93" y="0"/>
                  </a:lnTo>
                  <a:close/>
                  <a:moveTo>
                    <a:pt x="63" y="0"/>
                  </a:moveTo>
                  <a:lnTo>
                    <a:pt x="80" y="0"/>
                  </a:lnTo>
                  <a:lnTo>
                    <a:pt x="80" y="4"/>
                  </a:lnTo>
                  <a:lnTo>
                    <a:pt x="63" y="4"/>
                  </a:lnTo>
                  <a:lnTo>
                    <a:pt x="63" y="0"/>
                  </a:lnTo>
                  <a:close/>
                  <a:moveTo>
                    <a:pt x="32" y="0"/>
                  </a:moveTo>
                  <a:lnTo>
                    <a:pt x="48" y="0"/>
                  </a:lnTo>
                  <a:lnTo>
                    <a:pt x="48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7" y="0"/>
                  </a:lnTo>
                  <a:lnTo>
                    <a:pt x="17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6" name="Freeform 61"/>
            <p:cNvSpPr>
              <a:spLocks noEditPoints="1"/>
            </p:cNvSpPr>
            <p:nvPr/>
          </p:nvSpPr>
          <p:spPr bwMode="auto">
            <a:xfrm>
              <a:off x="3709988" y="4251325"/>
              <a:ext cx="1058862" cy="6350"/>
            </a:xfrm>
            <a:custGeom>
              <a:avLst/>
              <a:gdLst>
                <a:gd name="T0" fmla="*/ 667 w 667"/>
                <a:gd name="T1" fmla="*/ 0 h 4"/>
                <a:gd name="T2" fmla="*/ 651 w 667"/>
                <a:gd name="T3" fmla="*/ 4 h 4"/>
                <a:gd name="T4" fmla="*/ 619 w 667"/>
                <a:gd name="T5" fmla="*/ 0 h 4"/>
                <a:gd name="T6" fmla="*/ 636 w 667"/>
                <a:gd name="T7" fmla="*/ 4 h 4"/>
                <a:gd name="T8" fmla="*/ 619 w 667"/>
                <a:gd name="T9" fmla="*/ 0 h 4"/>
                <a:gd name="T10" fmla="*/ 605 w 667"/>
                <a:gd name="T11" fmla="*/ 0 h 4"/>
                <a:gd name="T12" fmla="*/ 588 w 667"/>
                <a:gd name="T13" fmla="*/ 4 h 4"/>
                <a:gd name="T14" fmla="*/ 557 w 667"/>
                <a:gd name="T15" fmla="*/ 0 h 4"/>
                <a:gd name="T16" fmla="*/ 575 w 667"/>
                <a:gd name="T17" fmla="*/ 4 h 4"/>
                <a:gd name="T18" fmla="*/ 557 w 667"/>
                <a:gd name="T19" fmla="*/ 0 h 4"/>
                <a:gd name="T20" fmla="*/ 544 w 667"/>
                <a:gd name="T21" fmla="*/ 0 h 4"/>
                <a:gd name="T22" fmla="*/ 525 w 667"/>
                <a:gd name="T23" fmla="*/ 4 h 4"/>
                <a:gd name="T24" fmla="*/ 496 w 667"/>
                <a:gd name="T25" fmla="*/ 0 h 4"/>
                <a:gd name="T26" fmla="*/ 512 w 667"/>
                <a:gd name="T27" fmla="*/ 4 h 4"/>
                <a:gd name="T28" fmla="*/ 496 w 667"/>
                <a:gd name="T29" fmla="*/ 0 h 4"/>
                <a:gd name="T30" fmla="*/ 481 w 667"/>
                <a:gd name="T31" fmla="*/ 0 h 4"/>
                <a:gd name="T32" fmla="*/ 464 w 667"/>
                <a:gd name="T33" fmla="*/ 4 h 4"/>
                <a:gd name="T34" fmla="*/ 433 w 667"/>
                <a:gd name="T35" fmla="*/ 0 h 4"/>
                <a:gd name="T36" fmla="*/ 452 w 667"/>
                <a:gd name="T37" fmla="*/ 4 h 4"/>
                <a:gd name="T38" fmla="*/ 433 w 667"/>
                <a:gd name="T39" fmla="*/ 0 h 4"/>
                <a:gd name="T40" fmla="*/ 420 w 667"/>
                <a:gd name="T41" fmla="*/ 0 h 4"/>
                <a:gd name="T42" fmla="*/ 402 w 667"/>
                <a:gd name="T43" fmla="*/ 4 h 4"/>
                <a:gd name="T44" fmla="*/ 372 w 667"/>
                <a:gd name="T45" fmla="*/ 0 h 4"/>
                <a:gd name="T46" fmla="*/ 389 w 667"/>
                <a:gd name="T47" fmla="*/ 4 h 4"/>
                <a:gd name="T48" fmla="*/ 372 w 667"/>
                <a:gd name="T49" fmla="*/ 0 h 4"/>
                <a:gd name="T50" fmla="*/ 358 w 667"/>
                <a:gd name="T51" fmla="*/ 0 h 4"/>
                <a:gd name="T52" fmla="*/ 341 w 667"/>
                <a:gd name="T53" fmla="*/ 4 h 4"/>
                <a:gd name="T54" fmla="*/ 310 w 667"/>
                <a:gd name="T55" fmla="*/ 0 h 4"/>
                <a:gd name="T56" fmla="*/ 326 w 667"/>
                <a:gd name="T57" fmla="*/ 4 h 4"/>
                <a:gd name="T58" fmla="*/ 310 w 667"/>
                <a:gd name="T59" fmla="*/ 0 h 4"/>
                <a:gd name="T60" fmla="*/ 297 w 667"/>
                <a:gd name="T61" fmla="*/ 0 h 4"/>
                <a:gd name="T62" fmla="*/ 278 w 667"/>
                <a:gd name="T63" fmla="*/ 4 h 4"/>
                <a:gd name="T64" fmla="*/ 247 w 667"/>
                <a:gd name="T65" fmla="*/ 0 h 4"/>
                <a:gd name="T66" fmla="*/ 266 w 667"/>
                <a:gd name="T67" fmla="*/ 4 h 4"/>
                <a:gd name="T68" fmla="*/ 247 w 667"/>
                <a:gd name="T69" fmla="*/ 0 h 4"/>
                <a:gd name="T70" fmla="*/ 236 w 667"/>
                <a:gd name="T71" fmla="*/ 0 h 4"/>
                <a:gd name="T72" fmla="*/ 218 w 667"/>
                <a:gd name="T73" fmla="*/ 4 h 4"/>
                <a:gd name="T74" fmla="*/ 186 w 667"/>
                <a:gd name="T75" fmla="*/ 0 h 4"/>
                <a:gd name="T76" fmla="*/ 203 w 667"/>
                <a:gd name="T77" fmla="*/ 4 h 4"/>
                <a:gd name="T78" fmla="*/ 186 w 667"/>
                <a:gd name="T79" fmla="*/ 0 h 4"/>
                <a:gd name="T80" fmla="*/ 172 w 667"/>
                <a:gd name="T81" fmla="*/ 0 h 4"/>
                <a:gd name="T82" fmla="*/ 155 w 667"/>
                <a:gd name="T83" fmla="*/ 4 h 4"/>
                <a:gd name="T84" fmla="*/ 124 w 667"/>
                <a:gd name="T85" fmla="*/ 0 h 4"/>
                <a:gd name="T86" fmla="*/ 142 w 667"/>
                <a:gd name="T87" fmla="*/ 4 h 4"/>
                <a:gd name="T88" fmla="*/ 124 w 667"/>
                <a:gd name="T89" fmla="*/ 0 h 4"/>
                <a:gd name="T90" fmla="*/ 111 w 667"/>
                <a:gd name="T91" fmla="*/ 0 h 4"/>
                <a:gd name="T92" fmla="*/ 94 w 667"/>
                <a:gd name="T93" fmla="*/ 4 h 4"/>
                <a:gd name="T94" fmla="*/ 63 w 667"/>
                <a:gd name="T95" fmla="*/ 0 h 4"/>
                <a:gd name="T96" fmla="*/ 79 w 667"/>
                <a:gd name="T97" fmla="*/ 4 h 4"/>
                <a:gd name="T98" fmla="*/ 63 w 667"/>
                <a:gd name="T99" fmla="*/ 0 h 4"/>
                <a:gd name="T100" fmla="*/ 48 w 667"/>
                <a:gd name="T101" fmla="*/ 0 h 4"/>
                <a:gd name="T102" fmla="*/ 32 w 667"/>
                <a:gd name="T103" fmla="*/ 4 h 4"/>
                <a:gd name="T104" fmla="*/ 0 w 667"/>
                <a:gd name="T105" fmla="*/ 0 h 4"/>
                <a:gd name="T106" fmla="*/ 19 w 667"/>
                <a:gd name="T107" fmla="*/ 4 h 4"/>
                <a:gd name="T108" fmla="*/ 0 w 667"/>
                <a:gd name="T10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7" h="4">
                  <a:moveTo>
                    <a:pt x="651" y="0"/>
                  </a:moveTo>
                  <a:lnTo>
                    <a:pt x="667" y="0"/>
                  </a:lnTo>
                  <a:lnTo>
                    <a:pt x="667" y="4"/>
                  </a:lnTo>
                  <a:lnTo>
                    <a:pt x="651" y="4"/>
                  </a:lnTo>
                  <a:lnTo>
                    <a:pt x="651" y="0"/>
                  </a:lnTo>
                  <a:close/>
                  <a:moveTo>
                    <a:pt x="619" y="0"/>
                  </a:moveTo>
                  <a:lnTo>
                    <a:pt x="636" y="0"/>
                  </a:lnTo>
                  <a:lnTo>
                    <a:pt x="636" y="4"/>
                  </a:lnTo>
                  <a:lnTo>
                    <a:pt x="619" y="4"/>
                  </a:lnTo>
                  <a:lnTo>
                    <a:pt x="619" y="0"/>
                  </a:lnTo>
                  <a:close/>
                  <a:moveTo>
                    <a:pt x="588" y="0"/>
                  </a:moveTo>
                  <a:lnTo>
                    <a:pt x="605" y="0"/>
                  </a:lnTo>
                  <a:lnTo>
                    <a:pt x="605" y="4"/>
                  </a:lnTo>
                  <a:lnTo>
                    <a:pt x="588" y="4"/>
                  </a:lnTo>
                  <a:lnTo>
                    <a:pt x="588" y="0"/>
                  </a:lnTo>
                  <a:close/>
                  <a:moveTo>
                    <a:pt x="557" y="0"/>
                  </a:moveTo>
                  <a:lnTo>
                    <a:pt x="575" y="0"/>
                  </a:lnTo>
                  <a:lnTo>
                    <a:pt x="575" y="4"/>
                  </a:lnTo>
                  <a:lnTo>
                    <a:pt x="557" y="4"/>
                  </a:lnTo>
                  <a:lnTo>
                    <a:pt x="557" y="0"/>
                  </a:lnTo>
                  <a:close/>
                  <a:moveTo>
                    <a:pt x="525" y="0"/>
                  </a:moveTo>
                  <a:lnTo>
                    <a:pt x="544" y="0"/>
                  </a:lnTo>
                  <a:lnTo>
                    <a:pt x="544" y="4"/>
                  </a:lnTo>
                  <a:lnTo>
                    <a:pt x="525" y="4"/>
                  </a:lnTo>
                  <a:lnTo>
                    <a:pt x="525" y="0"/>
                  </a:lnTo>
                  <a:close/>
                  <a:moveTo>
                    <a:pt x="496" y="0"/>
                  </a:moveTo>
                  <a:lnTo>
                    <a:pt x="512" y="0"/>
                  </a:lnTo>
                  <a:lnTo>
                    <a:pt x="512" y="4"/>
                  </a:lnTo>
                  <a:lnTo>
                    <a:pt x="496" y="4"/>
                  </a:lnTo>
                  <a:lnTo>
                    <a:pt x="496" y="0"/>
                  </a:lnTo>
                  <a:close/>
                  <a:moveTo>
                    <a:pt x="464" y="0"/>
                  </a:moveTo>
                  <a:lnTo>
                    <a:pt x="481" y="0"/>
                  </a:lnTo>
                  <a:lnTo>
                    <a:pt x="481" y="4"/>
                  </a:lnTo>
                  <a:lnTo>
                    <a:pt x="464" y="4"/>
                  </a:lnTo>
                  <a:lnTo>
                    <a:pt x="464" y="0"/>
                  </a:lnTo>
                  <a:close/>
                  <a:moveTo>
                    <a:pt x="433" y="0"/>
                  </a:moveTo>
                  <a:lnTo>
                    <a:pt x="452" y="0"/>
                  </a:lnTo>
                  <a:lnTo>
                    <a:pt x="452" y="4"/>
                  </a:lnTo>
                  <a:lnTo>
                    <a:pt x="433" y="4"/>
                  </a:lnTo>
                  <a:lnTo>
                    <a:pt x="433" y="0"/>
                  </a:lnTo>
                  <a:close/>
                  <a:moveTo>
                    <a:pt x="402" y="0"/>
                  </a:moveTo>
                  <a:lnTo>
                    <a:pt x="420" y="0"/>
                  </a:lnTo>
                  <a:lnTo>
                    <a:pt x="420" y="4"/>
                  </a:lnTo>
                  <a:lnTo>
                    <a:pt x="402" y="4"/>
                  </a:lnTo>
                  <a:lnTo>
                    <a:pt x="402" y="0"/>
                  </a:lnTo>
                  <a:close/>
                  <a:moveTo>
                    <a:pt x="372" y="0"/>
                  </a:moveTo>
                  <a:lnTo>
                    <a:pt x="389" y="0"/>
                  </a:lnTo>
                  <a:lnTo>
                    <a:pt x="389" y="4"/>
                  </a:lnTo>
                  <a:lnTo>
                    <a:pt x="372" y="4"/>
                  </a:lnTo>
                  <a:lnTo>
                    <a:pt x="372" y="0"/>
                  </a:lnTo>
                  <a:close/>
                  <a:moveTo>
                    <a:pt x="341" y="0"/>
                  </a:moveTo>
                  <a:lnTo>
                    <a:pt x="358" y="0"/>
                  </a:lnTo>
                  <a:lnTo>
                    <a:pt x="358" y="4"/>
                  </a:lnTo>
                  <a:lnTo>
                    <a:pt x="341" y="4"/>
                  </a:lnTo>
                  <a:lnTo>
                    <a:pt x="341" y="0"/>
                  </a:lnTo>
                  <a:close/>
                  <a:moveTo>
                    <a:pt x="310" y="0"/>
                  </a:moveTo>
                  <a:lnTo>
                    <a:pt x="326" y="0"/>
                  </a:lnTo>
                  <a:lnTo>
                    <a:pt x="326" y="4"/>
                  </a:lnTo>
                  <a:lnTo>
                    <a:pt x="310" y="4"/>
                  </a:lnTo>
                  <a:lnTo>
                    <a:pt x="310" y="0"/>
                  </a:lnTo>
                  <a:close/>
                  <a:moveTo>
                    <a:pt x="278" y="0"/>
                  </a:moveTo>
                  <a:lnTo>
                    <a:pt x="297" y="0"/>
                  </a:lnTo>
                  <a:lnTo>
                    <a:pt x="297" y="4"/>
                  </a:lnTo>
                  <a:lnTo>
                    <a:pt x="278" y="4"/>
                  </a:lnTo>
                  <a:lnTo>
                    <a:pt x="278" y="0"/>
                  </a:lnTo>
                  <a:close/>
                  <a:moveTo>
                    <a:pt x="247" y="0"/>
                  </a:moveTo>
                  <a:lnTo>
                    <a:pt x="266" y="0"/>
                  </a:lnTo>
                  <a:lnTo>
                    <a:pt x="266" y="4"/>
                  </a:lnTo>
                  <a:lnTo>
                    <a:pt x="247" y="4"/>
                  </a:lnTo>
                  <a:lnTo>
                    <a:pt x="247" y="0"/>
                  </a:lnTo>
                  <a:close/>
                  <a:moveTo>
                    <a:pt x="218" y="0"/>
                  </a:moveTo>
                  <a:lnTo>
                    <a:pt x="236" y="0"/>
                  </a:lnTo>
                  <a:lnTo>
                    <a:pt x="236" y="4"/>
                  </a:lnTo>
                  <a:lnTo>
                    <a:pt x="218" y="4"/>
                  </a:lnTo>
                  <a:lnTo>
                    <a:pt x="218" y="0"/>
                  </a:lnTo>
                  <a:close/>
                  <a:moveTo>
                    <a:pt x="186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186" y="4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72" y="0"/>
                  </a:lnTo>
                  <a:lnTo>
                    <a:pt x="172" y="4"/>
                  </a:lnTo>
                  <a:lnTo>
                    <a:pt x="155" y="4"/>
                  </a:lnTo>
                  <a:lnTo>
                    <a:pt x="155" y="0"/>
                  </a:lnTo>
                  <a:close/>
                  <a:moveTo>
                    <a:pt x="124" y="0"/>
                  </a:moveTo>
                  <a:lnTo>
                    <a:pt x="142" y="0"/>
                  </a:lnTo>
                  <a:lnTo>
                    <a:pt x="142" y="4"/>
                  </a:lnTo>
                  <a:lnTo>
                    <a:pt x="124" y="4"/>
                  </a:lnTo>
                  <a:lnTo>
                    <a:pt x="124" y="0"/>
                  </a:lnTo>
                  <a:close/>
                  <a:moveTo>
                    <a:pt x="94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94" y="4"/>
                  </a:lnTo>
                  <a:lnTo>
                    <a:pt x="94" y="0"/>
                  </a:lnTo>
                  <a:close/>
                  <a:moveTo>
                    <a:pt x="63" y="0"/>
                  </a:moveTo>
                  <a:lnTo>
                    <a:pt x="79" y="0"/>
                  </a:lnTo>
                  <a:lnTo>
                    <a:pt x="79" y="4"/>
                  </a:lnTo>
                  <a:lnTo>
                    <a:pt x="63" y="4"/>
                  </a:lnTo>
                  <a:lnTo>
                    <a:pt x="63" y="0"/>
                  </a:lnTo>
                  <a:close/>
                  <a:moveTo>
                    <a:pt x="32" y="0"/>
                  </a:moveTo>
                  <a:lnTo>
                    <a:pt x="48" y="0"/>
                  </a:lnTo>
                  <a:lnTo>
                    <a:pt x="48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19" y="0"/>
                  </a:lnTo>
                  <a:lnTo>
                    <a:pt x="19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7" name="Freeform 62"/>
            <p:cNvSpPr>
              <a:spLocks noEditPoints="1"/>
            </p:cNvSpPr>
            <p:nvPr/>
          </p:nvSpPr>
          <p:spPr bwMode="auto">
            <a:xfrm>
              <a:off x="4789488" y="4251325"/>
              <a:ext cx="1058862" cy="6350"/>
            </a:xfrm>
            <a:custGeom>
              <a:avLst/>
              <a:gdLst>
                <a:gd name="T0" fmla="*/ 667 w 667"/>
                <a:gd name="T1" fmla="*/ 0 h 4"/>
                <a:gd name="T2" fmla="*/ 650 w 667"/>
                <a:gd name="T3" fmla="*/ 4 h 4"/>
                <a:gd name="T4" fmla="*/ 617 w 667"/>
                <a:gd name="T5" fmla="*/ 0 h 4"/>
                <a:gd name="T6" fmla="*/ 636 w 667"/>
                <a:gd name="T7" fmla="*/ 4 h 4"/>
                <a:gd name="T8" fmla="*/ 617 w 667"/>
                <a:gd name="T9" fmla="*/ 0 h 4"/>
                <a:gd name="T10" fmla="*/ 606 w 667"/>
                <a:gd name="T11" fmla="*/ 0 h 4"/>
                <a:gd name="T12" fmla="*/ 588 w 667"/>
                <a:gd name="T13" fmla="*/ 4 h 4"/>
                <a:gd name="T14" fmla="*/ 556 w 667"/>
                <a:gd name="T15" fmla="*/ 0 h 4"/>
                <a:gd name="T16" fmla="*/ 575 w 667"/>
                <a:gd name="T17" fmla="*/ 4 h 4"/>
                <a:gd name="T18" fmla="*/ 556 w 667"/>
                <a:gd name="T19" fmla="*/ 0 h 4"/>
                <a:gd name="T20" fmla="*/ 544 w 667"/>
                <a:gd name="T21" fmla="*/ 0 h 4"/>
                <a:gd name="T22" fmla="*/ 527 w 667"/>
                <a:gd name="T23" fmla="*/ 4 h 4"/>
                <a:gd name="T24" fmla="*/ 496 w 667"/>
                <a:gd name="T25" fmla="*/ 0 h 4"/>
                <a:gd name="T26" fmla="*/ 512 w 667"/>
                <a:gd name="T27" fmla="*/ 4 h 4"/>
                <a:gd name="T28" fmla="*/ 496 w 667"/>
                <a:gd name="T29" fmla="*/ 0 h 4"/>
                <a:gd name="T30" fmla="*/ 481 w 667"/>
                <a:gd name="T31" fmla="*/ 0 h 4"/>
                <a:gd name="T32" fmla="*/ 464 w 667"/>
                <a:gd name="T33" fmla="*/ 4 h 4"/>
                <a:gd name="T34" fmla="*/ 433 w 667"/>
                <a:gd name="T35" fmla="*/ 0 h 4"/>
                <a:gd name="T36" fmla="*/ 451 w 667"/>
                <a:gd name="T37" fmla="*/ 4 h 4"/>
                <a:gd name="T38" fmla="*/ 433 w 667"/>
                <a:gd name="T39" fmla="*/ 0 h 4"/>
                <a:gd name="T40" fmla="*/ 420 w 667"/>
                <a:gd name="T41" fmla="*/ 0 h 4"/>
                <a:gd name="T42" fmla="*/ 403 w 667"/>
                <a:gd name="T43" fmla="*/ 4 h 4"/>
                <a:gd name="T44" fmla="*/ 372 w 667"/>
                <a:gd name="T45" fmla="*/ 0 h 4"/>
                <a:gd name="T46" fmla="*/ 389 w 667"/>
                <a:gd name="T47" fmla="*/ 4 h 4"/>
                <a:gd name="T48" fmla="*/ 372 w 667"/>
                <a:gd name="T49" fmla="*/ 0 h 4"/>
                <a:gd name="T50" fmla="*/ 357 w 667"/>
                <a:gd name="T51" fmla="*/ 0 h 4"/>
                <a:gd name="T52" fmla="*/ 339 w 667"/>
                <a:gd name="T53" fmla="*/ 4 h 4"/>
                <a:gd name="T54" fmla="*/ 310 w 667"/>
                <a:gd name="T55" fmla="*/ 0 h 4"/>
                <a:gd name="T56" fmla="*/ 328 w 667"/>
                <a:gd name="T57" fmla="*/ 4 h 4"/>
                <a:gd name="T58" fmla="*/ 310 w 667"/>
                <a:gd name="T59" fmla="*/ 0 h 4"/>
                <a:gd name="T60" fmla="*/ 297 w 667"/>
                <a:gd name="T61" fmla="*/ 0 h 4"/>
                <a:gd name="T62" fmla="*/ 278 w 667"/>
                <a:gd name="T63" fmla="*/ 4 h 4"/>
                <a:gd name="T64" fmla="*/ 249 w 667"/>
                <a:gd name="T65" fmla="*/ 0 h 4"/>
                <a:gd name="T66" fmla="*/ 265 w 667"/>
                <a:gd name="T67" fmla="*/ 4 h 4"/>
                <a:gd name="T68" fmla="*/ 249 w 667"/>
                <a:gd name="T69" fmla="*/ 0 h 4"/>
                <a:gd name="T70" fmla="*/ 234 w 667"/>
                <a:gd name="T71" fmla="*/ 0 h 4"/>
                <a:gd name="T72" fmla="*/ 217 w 667"/>
                <a:gd name="T73" fmla="*/ 4 h 4"/>
                <a:gd name="T74" fmla="*/ 186 w 667"/>
                <a:gd name="T75" fmla="*/ 0 h 4"/>
                <a:gd name="T76" fmla="*/ 203 w 667"/>
                <a:gd name="T77" fmla="*/ 4 h 4"/>
                <a:gd name="T78" fmla="*/ 186 w 667"/>
                <a:gd name="T79" fmla="*/ 0 h 4"/>
                <a:gd name="T80" fmla="*/ 173 w 667"/>
                <a:gd name="T81" fmla="*/ 0 h 4"/>
                <a:gd name="T82" fmla="*/ 155 w 667"/>
                <a:gd name="T83" fmla="*/ 4 h 4"/>
                <a:gd name="T84" fmla="*/ 123 w 667"/>
                <a:gd name="T85" fmla="*/ 0 h 4"/>
                <a:gd name="T86" fmla="*/ 142 w 667"/>
                <a:gd name="T87" fmla="*/ 4 h 4"/>
                <a:gd name="T88" fmla="*/ 123 w 667"/>
                <a:gd name="T89" fmla="*/ 0 h 4"/>
                <a:gd name="T90" fmla="*/ 111 w 667"/>
                <a:gd name="T91" fmla="*/ 0 h 4"/>
                <a:gd name="T92" fmla="*/ 94 w 667"/>
                <a:gd name="T93" fmla="*/ 4 h 4"/>
                <a:gd name="T94" fmla="*/ 63 w 667"/>
                <a:gd name="T95" fmla="*/ 0 h 4"/>
                <a:gd name="T96" fmla="*/ 79 w 667"/>
                <a:gd name="T97" fmla="*/ 4 h 4"/>
                <a:gd name="T98" fmla="*/ 63 w 667"/>
                <a:gd name="T99" fmla="*/ 0 h 4"/>
                <a:gd name="T100" fmla="*/ 50 w 667"/>
                <a:gd name="T101" fmla="*/ 0 h 4"/>
                <a:gd name="T102" fmla="*/ 31 w 667"/>
                <a:gd name="T103" fmla="*/ 4 h 4"/>
                <a:gd name="T104" fmla="*/ 0 w 667"/>
                <a:gd name="T105" fmla="*/ 0 h 4"/>
                <a:gd name="T106" fmla="*/ 18 w 667"/>
                <a:gd name="T107" fmla="*/ 4 h 4"/>
                <a:gd name="T108" fmla="*/ 0 w 667"/>
                <a:gd name="T10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67" h="4">
                  <a:moveTo>
                    <a:pt x="650" y="0"/>
                  </a:moveTo>
                  <a:lnTo>
                    <a:pt x="667" y="0"/>
                  </a:lnTo>
                  <a:lnTo>
                    <a:pt x="667" y="4"/>
                  </a:lnTo>
                  <a:lnTo>
                    <a:pt x="650" y="4"/>
                  </a:lnTo>
                  <a:lnTo>
                    <a:pt x="650" y="0"/>
                  </a:lnTo>
                  <a:close/>
                  <a:moveTo>
                    <a:pt x="617" y="0"/>
                  </a:moveTo>
                  <a:lnTo>
                    <a:pt x="636" y="0"/>
                  </a:lnTo>
                  <a:lnTo>
                    <a:pt x="636" y="4"/>
                  </a:lnTo>
                  <a:lnTo>
                    <a:pt x="617" y="4"/>
                  </a:lnTo>
                  <a:lnTo>
                    <a:pt x="617" y="0"/>
                  </a:lnTo>
                  <a:close/>
                  <a:moveTo>
                    <a:pt x="588" y="0"/>
                  </a:moveTo>
                  <a:lnTo>
                    <a:pt x="606" y="0"/>
                  </a:lnTo>
                  <a:lnTo>
                    <a:pt x="606" y="4"/>
                  </a:lnTo>
                  <a:lnTo>
                    <a:pt x="588" y="4"/>
                  </a:lnTo>
                  <a:lnTo>
                    <a:pt x="588" y="0"/>
                  </a:lnTo>
                  <a:close/>
                  <a:moveTo>
                    <a:pt x="556" y="0"/>
                  </a:moveTo>
                  <a:lnTo>
                    <a:pt x="575" y="0"/>
                  </a:lnTo>
                  <a:lnTo>
                    <a:pt x="575" y="4"/>
                  </a:lnTo>
                  <a:lnTo>
                    <a:pt x="556" y="4"/>
                  </a:lnTo>
                  <a:lnTo>
                    <a:pt x="556" y="0"/>
                  </a:lnTo>
                  <a:close/>
                  <a:moveTo>
                    <a:pt x="527" y="0"/>
                  </a:moveTo>
                  <a:lnTo>
                    <a:pt x="544" y="0"/>
                  </a:lnTo>
                  <a:lnTo>
                    <a:pt x="544" y="4"/>
                  </a:lnTo>
                  <a:lnTo>
                    <a:pt x="527" y="4"/>
                  </a:lnTo>
                  <a:lnTo>
                    <a:pt x="527" y="0"/>
                  </a:lnTo>
                  <a:close/>
                  <a:moveTo>
                    <a:pt x="496" y="0"/>
                  </a:moveTo>
                  <a:lnTo>
                    <a:pt x="512" y="0"/>
                  </a:lnTo>
                  <a:lnTo>
                    <a:pt x="512" y="4"/>
                  </a:lnTo>
                  <a:lnTo>
                    <a:pt x="496" y="4"/>
                  </a:lnTo>
                  <a:lnTo>
                    <a:pt x="496" y="0"/>
                  </a:lnTo>
                  <a:close/>
                  <a:moveTo>
                    <a:pt x="464" y="0"/>
                  </a:moveTo>
                  <a:lnTo>
                    <a:pt x="481" y="0"/>
                  </a:lnTo>
                  <a:lnTo>
                    <a:pt x="481" y="4"/>
                  </a:lnTo>
                  <a:lnTo>
                    <a:pt x="464" y="4"/>
                  </a:lnTo>
                  <a:lnTo>
                    <a:pt x="464" y="0"/>
                  </a:lnTo>
                  <a:close/>
                  <a:moveTo>
                    <a:pt x="433" y="0"/>
                  </a:moveTo>
                  <a:lnTo>
                    <a:pt x="451" y="0"/>
                  </a:lnTo>
                  <a:lnTo>
                    <a:pt x="451" y="4"/>
                  </a:lnTo>
                  <a:lnTo>
                    <a:pt x="433" y="4"/>
                  </a:lnTo>
                  <a:lnTo>
                    <a:pt x="433" y="0"/>
                  </a:lnTo>
                  <a:close/>
                  <a:moveTo>
                    <a:pt x="403" y="0"/>
                  </a:moveTo>
                  <a:lnTo>
                    <a:pt x="420" y="0"/>
                  </a:lnTo>
                  <a:lnTo>
                    <a:pt x="420" y="4"/>
                  </a:lnTo>
                  <a:lnTo>
                    <a:pt x="403" y="4"/>
                  </a:lnTo>
                  <a:lnTo>
                    <a:pt x="403" y="0"/>
                  </a:lnTo>
                  <a:close/>
                  <a:moveTo>
                    <a:pt x="372" y="0"/>
                  </a:moveTo>
                  <a:lnTo>
                    <a:pt x="389" y="0"/>
                  </a:lnTo>
                  <a:lnTo>
                    <a:pt x="389" y="4"/>
                  </a:lnTo>
                  <a:lnTo>
                    <a:pt x="372" y="4"/>
                  </a:lnTo>
                  <a:lnTo>
                    <a:pt x="372" y="0"/>
                  </a:lnTo>
                  <a:close/>
                  <a:moveTo>
                    <a:pt x="339" y="0"/>
                  </a:moveTo>
                  <a:lnTo>
                    <a:pt x="357" y="0"/>
                  </a:lnTo>
                  <a:lnTo>
                    <a:pt x="357" y="4"/>
                  </a:lnTo>
                  <a:lnTo>
                    <a:pt x="339" y="4"/>
                  </a:lnTo>
                  <a:lnTo>
                    <a:pt x="339" y="0"/>
                  </a:lnTo>
                  <a:close/>
                  <a:moveTo>
                    <a:pt x="310" y="0"/>
                  </a:moveTo>
                  <a:lnTo>
                    <a:pt x="328" y="0"/>
                  </a:lnTo>
                  <a:lnTo>
                    <a:pt x="328" y="4"/>
                  </a:lnTo>
                  <a:lnTo>
                    <a:pt x="310" y="4"/>
                  </a:lnTo>
                  <a:lnTo>
                    <a:pt x="310" y="0"/>
                  </a:lnTo>
                  <a:close/>
                  <a:moveTo>
                    <a:pt x="278" y="0"/>
                  </a:moveTo>
                  <a:lnTo>
                    <a:pt x="297" y="0"/>
                  </a:lnTo>
                  <a:lnTo>
                    <a:pt x="297" y="4"/>
                  </a:lnTo>
                  <a:lnTo>
                    <a:pt x="278" y="4"/>
                  </a:lnTo>
                  <a:lnTo>
                    <a:pt x="278" y="0"/>
                  </a:lnTo>
                  <a:close/>
                  <a:moveTo>
                    <a:pt x="249" y="0"/>
                  </a:moveTo>
                  <a:lnTo>
                    <a:pt x="265" y="0"/>
                  </a:lnTo>
                  <a:lnTo>
                    <a:pt x="265" y="4"/>
                  </a:lnTo>
                  <a:lnTo>
                    <a:pt x="249" y="4"/>
                  </a:lnTo>
                  <a:lnTo>
                    <a:pt x="249" y="0"/>
                  </a:lnTo>
                  <a:close/>
                  <a:moveTo>
                    <a:pt x="217" y="0"/>
                  </a:moveTo>
                  <a:lnTo>
                    <a:pt x="234" y="0"/>
                  </a:lnTo>
                  <a:lnTo>
                    <a:pt x="234" y="4"/>
                  </a:lnTo>
                  <a:lnTo>
                    <a:pt x="217" y="4"/>
                  </a:lnTo>
                  <a:lnTo>
                    <a:pt x="217" y="0"/>
                  </a:lnTo>
                  <a:close/>
                  <a:moveTo>
                    <a:pt x="186" y="0"/>
                  </a:moveTo>
                  <a:lnTo>
                    <a:pt x="203" y="0"/>
                  </a:lnTo>
                  <a:lnTo>
                    <a:pt x="203" y="4"/>
                  </a:lnTo>
                  <a:lnTo>
                    <a:pt x="186" y="4"/>
                  </a:lnTo>
                  <a:lnTo>
                    <a:pt x="186" y="0"/>
                  </a:lnTo>
                  <a:close/>
                  <a:moveTo>
                    <a:pt x="155" y="0"/>
                  </a:moveTo>
                  <a:lnTo>
                    <a:pt x="173" y="0"/>
                  </a:lnTo>
                  <a:lnTo>
                    <a:pt x="173" y="4"/>
                  </a:lnTo>
                  <a:lnTo>
                    <a:pt x="155" y="4"/>
                  </a:lnTo>
                  <a:lnTo>
                    <a:pt x="155" y="0"/>
                  </a:lnTo>
                  <a:close/>
                  <a:moveTo>
                    <a:pt x="123" y="0"/>
                  </a:moveTo>
                  <a:lnTo>
                    <a:pt x="142" y="0"/>
                  </a:lnTo>
                  <a:lnTo>
                    <a:pt x="142" y="4"/>
                  </a:lnTo>
                  <a:lnTo>
                    <a:pt x="123" y="4"/>
                  </a:lnTo>
                  <a:lnTo>
                    <a:pt x="123" y="0"/>
                  </a:lnTo>
                  <a:close/>
                  <a:moveTo>
                    <a:pt x="94" y="0"/>
                  </a:moveTo>
                  <a:lnTo>
                    <a:pt x="111" y="0"/>
                  </a:lnTo>
                  <a:lnTo>
                    <a:pt x="111" y="4"/>
                  </a:lnTo>
                  <a:lnTo>
                    <a:pt x="94" y="4"/>
                  </a:lnTo>
                  <a:lnTo>
                    <a:pt x="94" y="0"/>
                  </a:lnTo>
                  <a:close/>
                  <a:moveTo>
                    <a:pt x="63" y="0"/>
                  </a:moveTo>
                  <a:lnTo>
                    <a:pt x="79" y="0"/>
                  </a:lnTo>
                  <a:lnTo>
                    <a:pt x="79" y="4"/>
                  </a:lnTo>
                  <a:lnTo>
                    <a:pt x="63" y="4"/>
                  </a:lnTo>
                  <a:lnTo>
                    <a:pt x="63" y="0"/>
                  </a:lnTo>
                  <a:close/>
                  <a:moveTo>
                    <a:pt x="31" y="0"/>
                  </a:moveTo>
                  <a:lnTo>
                    <a:pt x="50" y="0"/>
                  </a:lnTo>
                  <a:lnTo>
                    <a:pt x="50" y="4"/>
                  </a:lnTo>
                  <a:lnTo>
                    <a:pt x="31" y="4"/>
                  </a:lnTo>
                  <a:lnTo>
                    <a:pt x="31" y="0"/>
                  </a:lnTo>
                  <a:close/>
                  <a:moveTo>
                    <a:pt x="0" y="0"/>
                  </a:moveTo>
                  <a:lnTo>
                    <a:pt x="18" y="0"/>
                  </a:lnTo>
                  <a:lnTo>
                    <a:pt x="18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8" name="Freeform 63"/>
            <p:cNvSpPr>
              <a:spLocks noEditPoints="1"/>
            </p:cNvSpPr>
            <p:nvPr/>
          </p:nvSpPr>
          <p:spPr bwMode="auto">
            <a:xfrm>
              <a:off x="5872163" y="3813175"/>
              <a:ext cx="619125" cy="444500"/>
            </a:xfrm>
            <a:custGeom>
              <a:avLst/>
              <a:gdLst>
                <a:gd name="T0" fmla="*/ 385 w 390"/>
                <a:gd name="T1" fmla="*/ 0 h 280"/>
                <a:gd name="T2" fmla="*/ 390 w 390"/>
                <a:gd name="T3" fmla="*/ 16 h 280"/>
                <a:gd name="T4" fmla="*/ 385 w 390"/>
                <a:gd name="T5" fmla="*/ 50 h 280"/>
                <a:gd name="T6" fmla="*/ 390 w 390"/>
                <a:gd name="T7" fmla="*/ 31 h 280"/>
                <a:gd name="T8" fmla="*/ 385 w 390"/>
                <a:gd name="T9" fmla="*/ 50 h 280"/>
                <a:gd name="T10" fmla="*/ 385 w 390"/>
                <a:gd name="T11" fmla="*/ 61 h 280"/>
                <a:gd name="T12" fmla="*/ 390 w 390"/>
                <a:gd name="T13" fmla="*/ 79 h 280"/>
                <a:gd name="T14" fmla="*/ 385 w 390"/>
                <a:gd name="T15" fmla="*/ 110 h 280"/>
                <a:gd name="T16" fmla="*/ 390 w 390"/>
                <a:gd name="T17" fmla="*/ 92 h 280"/>
                <a:gd name="T18" fmla="*/ 385 w 390"/>
                <a:gd name="T19" fmla="*/ 110 h 280"/>
                <a:gd name="T20" fmla="*/ 385 w 390"/>
                <a:gd name="T21" fmla="*/ 123 h 280"/>
                <a:gd name="T22" fmla="*/ 390 w 390"/>
                <a:gd name="T23" fmla="*/ 140 h 280"/>
                <a:gd name="T24" fmla="*/ 385 w 390"/>
                <a:gd name="T25" fmla="*/ 171 h 280"/>
                <a:gd name="T26" fmla="*/ 390 w 390"/>
                <a:gd name="T27" fmla="*/ 155 h 280"/>
                <a:gd name="T28" fmla="*/ 385 w 390"/>
                <a:gd name="T29" fmla="*/ 171 h 280"/>
                <a:gd name="T30" fmla="*/ 385 w 390"/>
                <a:gd name="T31" fmla="*/ 186 h 280"/>
                <a:gd name="T32" fmla="*/ 390 w 390"/>
                <a:gd name="T33" fmla="*/ 203 h 280"/>
                <a:gd name="T34" fmla="*/ 385 w 390"/>
                <a:gd name="T35" fmla="*/ 234 h 280"/>
                <a:gd name="T36" fmla="*/ 390 w 390"/>
                <a:gd name="T37" fmla="*/ 215 h 280"/>
                <a:gd name="T38" fmla="*/ 385 w 390"/>
                <a:gd name="T39" fmla="*/ 234 h 280"/>
                <a:gd name="T40" fmla="*/ 385 w 390"/>
                <a:gd name="T41" fmla="*/ 247 h 280"/>
                <a:gd name="T42" fmla="*/ 390 w 390"/>
                <a:gd name="T43" fmla="*/ 265 h 280"/>
                <a:gd name="T44" fmla="*/ 368 w 390"/>
                <a:gd name="T45" fmla="*/ 276 h 280"/>
                <a:gd name="T46" fmla="*/ 387 w 390"/>
                <a:gd name="T47" fmla="*/ 280 h 280"/>
                <a:gd name="T48" fmla="*/ 368 w 390"/>
                <a:gd name="T49" fmla="*/ 276 h 280"/>
                <a:gd name="T50" fmla="*/ 357 w 390"/>
                <a:gd name="T51" fmla="*/ 276 h 280"/>
                <a:gd name="T52" fmla="*/ 339 w 390"/>
                <a:gd name="T53" fmla="*/ 280 h 280"/>
                <a:gd name="T54" fmla="*/ 307 w 390"/>
                <a:gd name="T55" fmla="*/ 276 h 280"/>
                <a:gd name="T56" fmla="*/ 326 w 390"/>
                <a:gd name="T57" fmla="*/ 280 h 280"/>
                <a:gd name="T58" fmla="*/ 307 w 390"/>
                <a:gd name="T59" fmla="*/ 276 h 280"/>
                <a:gd name="T60" fmla="*/ 294 w 390"/>
                <a:gd name="T61" fmla="*/ 276 h 280"/>
                <a:gd name="T62" fmla="*/ 278 w 390"/>
                <a:gd name="T63" fmla="*/ 280 h 280"/>
                <a:gd name="T64" fmla="*/ 247 w 390"/>
                <a:gd name="T65" fmla="*/ 276 h 280"/>
                <a:gd name="T66" fmla="*/ 263 w 390"/>
                <a:gd name="T67" fmla="*/ 280 h 280"/>
                <a:gd name="T68" fmla="*/ 247 w 390"/>
                <a:gd name="T69" fmla="*/ 276 h 280"/>
                <a:gd name="T70" fmla="*/ 232 w 390"/>
                <a:gd name="T71" fmla="*/ 276 h 280"/>
                <a:gd name="T72" fmla="*/ 215 w 390"/>
                <a:gd name="T73" fmla="*/ 280 h 280"/>
                <a:gd name="T74" fmla="*/ 184 w 390"/>
                <a:gd name="T75" fmla="*/ 276 h 280"/>
                <a:gd name="T76" fmla="*/ 202 w 390"/>
                <a:gd name="T77" fmla="*/ 280 h 280"/>
                <a:gd name="T78" fmla="*/ 184 w 390"/>
                <a:gd name="T79" fmla="*/ 276 h 280"/>
                <a:gd name="T80" fmla="*/ 171 w 390"/>
                <a:gd name="T81" fmla="*/ 276 h 280"/>
                <a:gd name="T82" fmla="*/ 153 w 390"/>
                <a:gd name="T83" fmla="*/ 280 h 280"/>
                <a:gd name="T84" fmla="*/ 123 w 390"/>
                <a:gd name="T85" fmla="*/ 276 h 280"/>
                <a:gd name="T86" fmla="*/ 140 w 390"/>
                <a:gd name="T87" fmla="*/ 280 h 280"/>
                <a:gd name="T88" fmla="*/ 123 w 390"/>
                <a:gd name="T89" fmla="*/ 276 h 280"/>
                <a:gd name="T90" fmla="*/ 108 w 390"/>
                <a:gd name="T91" fmla="*/ 276 h 280"/>
                <a:gd name="T92" fmla="*/ 90 w 390"/>
                <a:gd name="T93" fmla="*/ 280 h 280"/>
                <a:gd name="T94" fmla="*/ 60 w 390"/>
                <a:gd name="T95" fmla="*/ 276 h 280"/>
                <a:gd name="T96" fmla="*/ 77 w 390"/>
                <a:gd name="T97" fmla="*/ 280 h 280"/>
                <a:gd name="T98" fmla="*/ 60 w 390"/>
                <a:gd name="T99" fmla="*/ 276 h 280"/>
                <a:gd name="T100" fmla="*/ 48 w 390"/>
                <a:gd name="T101" fmla="*/ 276 h 280"/>
                <a:gd name="T102" fmla="*/ 29 w 390"/>
                <a:gd name="T103" fmla="*/ 280 h 280"/>
                <a:gd name="T104" fmla="*/ 0 w 390"/>
                <a:gd name="T105" fmla="*/ 276 h 280"/>
                <a:gd name="T106" fmla="*/ 16 w 390"/>
                <a:gd name="T107" fmla="*/ 280 h 280"/>
                <a:gd name="T108" fmla="*/ 0 w 390"/>
                <a:gd name="T109" fmla="*/ 276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90" h="280">
                  <a:moveTo>
                    <a:pt x="385" y="16"/>
                  </a:moveTo>
                  <a:lnTo>
                    <a:pt x="385" y="0"/>
                  </a:lnTo>
                  <a:lnTo>
                    <a:pt x="390" y="0"/>
                  </a:lnTo>
                  <a:lnTo>
                    <a:pt x="390" y="16"/>
                  </a:lnTo>
                  <a:lnTo>
                    <a:pt x="385" y="16"/>
                  </a:lnTo>
                  <a:close/>
                  <a:moveTo>
                    <a:pt x="385" y="50"/>
                  </a:moveTo>
                  <a:lnTo>
                    <a:pt x="385" y="31"/>
                  </a:lnTo>
                  <a:lnTo>
                    <a:pt x="390" y="31"/>
                  </a:lnTo>
                  <a:lnTo>
                    <a:pt x="390" y="50"/>
                  </a:lnTo>
                  <a:lnTo>
                    <a:pt x="385" y="50"/>
                  </a:lnTo>
                  <a:close/>
                  <a:moveTo>
                    <a:pt x="385" y="79"/>
                  </a:moveTo>
                  <a:lnTo>
                    <a:pt x="385" y="61"/>
                  </a:lnTo>
                  <a:lnTo>
                    <a:pt x="390" y="61"/>
                  </a:lnTo>
                  <a:lnTo>
                    <a:pt x="390" y="79"/>
                  </a:lnTo>
                  <a:lnTo>
                    <a:pt x="385" y="79"/>
                  </a:lnTo>
                  <a:close/>
                  <a:moveTo>
                    <a:pt x="385" y="110"/>
                  </a:moveTo>
                  <a:lnTo>
                    <a:pt x="385" y="92"/>
                  </a:lnTo>
                  <a:lnTo>
                    <a:pt x="390" y="92"/>
                  </a:lnTo>
                  <a:lnTo>
                    <a:pt x="390" y="110"/>
                  </a:lnTo>
                  <a:lnTo>
                    <a:pt x="385" y="110"/>
                  </a:lnTo>
                  <a:close/>
                  <a:moveTo>
                    <a:pt x="385" y="140"/>
                  </a:moveTo>
                  <a:lnTo>
                    <a:pt x="385" y="123"/>
                  </a:lnTo>
                  <a:lnTo>
                    <a:pt x="390" y="123"/>
                  </a:lnTo>
                  <a:lnTo>
                    <a:pt x="390" y="140"/>
                  </a:lnTo>
                  <a:lnTo>
                    <a:pt x="385" y="140"/>
                  </a:lnTo>
                  <a:close/>
                  <a:moveTo>
                    <a:pt x="385" y="171"/>
                  </a:moveTo>
                  <a:lnTo>
                    <a:pt x="385" y="155"/>
                  </a:lnTo>
                  <a:lnTo>
                    <a:pt x="390" y="155"/>
                  </a:lnTo>
                  <a:lnTo>
                    <a:pt x="390" y="171"/>
                  </a:lnTo>
                  <a:lnTo>
                    <a:pt x="385" y="171"/>
                  </a:lnTo>
                  <a:close/>
                  <a:moveTo>
                    <a:pt x="385" y="203"/>
                  </a:moveTo>
                  <a:lnTo>
                    <a:pt x="385" y="186"/>
                  </a:lnTo>
                  <a:lnTo>
                    <a:pt x="390" y="186"/>
                  </a:lnTo>
                  <a:lnTo>
                    <a:pt x="390" y="203"/>
                  </a:lnTo>
                  <a:lnTo>
                    <a:pt x="385" y="203"/>
                  </a:lnTo>
                  <a:close/>
                  <a:moveTo>
                    <a:pt x="385" y="234"/>
                  </a:moveTo>
                  <a:lnTo>
                    <a:pt x="385" y="215"/>
                  </a:lnTo>
                  <a:lnTo>
                    <a:pt x="390" y="215"/>
                  </a:lnTo>
                  <a:lnTo>
                    <a:pt x="390" y="234"/>
                  </a:lnTo>
                  <a:lnTo>
                    <a:pt x="385" y="234"/>
                  </a:lnTo>
                  <a:close/>
                  <a:moveTo>
                    <a:pt x="385" y="265"/>
                  </a:moveTo>
                  <a:lnTo>
                    <a:pt x="385" y="247"/>
                  </a:lnTo>
                  <a:lnTo>
                    <a:pt x="390" y="247"/>
                  </a:lnTo>
                  <a:lnTo>
                    <a:pt x="390" y="265"/>
                  </a:lnTo>
                  <a:lnTo>
                    <a:pt x="385" y="265"/>
                  </a:lnTo>
                  <a:close/>
                  <a:moveTo>
                    <a:pt x="368" y="276"/>
                  </a:moveTo>
                  <a:lnTo>
                    <a:pt x="387" y="276"/>
                  </a:lnTo>
                  <a:lnTo>
                    <a:pt x="387" y="280"/>
                  </a:lnTo>
                  <a:lnTo>
                    <a:pt x="368" y="280"/>
                  </a:lnTo>
                  <a:lnTo>
                    <a:pt x="368" y="276"/>
                  </a:lnTo>
                  <a:close/>
                  <a:moveTo>
                    <a:pt x="339" y="276"/>
                  </a:moveTo>
                  <a:lnTo>
                    <a:pt x="357" y="276"/>
                  </a:lnTo>
                  <a:lnTo>
                    <a:pt x="357" y="280"/>
                  </a:lnTo>
                  <a:lnTo>
                    <a:pt x="339" y="280"/>
                  </a:lnTo>
                  <a:lnTo>
                    <a:pt x="339" y="276"/>
                  </a:lnTo>
                  <a:close/>
                  <a:moveTo>
                    <a:pt x="307" y="276"/>
                  </a:moveTo>
                  <a:lnTo>
                    <a:pt x="326" y="276"/>
                  </a:lnTo>
                  <a:lnTo>
                    <a:pt x="326" y="280"/>
                  </a:lnTo>
                  <a:lnTo>
                    <a:pt x="307" y="280"/>
                  </a:lnTo>
                  <a:lnTo>
                    <a:pt x="307" y="276"/>
                  </a:lnTo>
                  <a:close/>
                  <a:moveTo>
                    <a:pt x="278" y="276"/>
                  </a:moveTo>
                  <a:lnTo>
                    <a:pt x="294" y="276"/>
                  </a:lnTo>
                  <a:lnTo>
                    <a:pt x="294" y="280"/>
                  </a:lnTo>
                  <a:lnTo>
                    <a:pt x="278" y="280"/>
                  </a:lnTo>
                  <a:lnTo>
                    <a:pt x="278" y="276"/>
                  </a:lnTo>
                  <a:close/>
                  <a:moveTo>
                    <a:pt x="247" y="276"/>
                  </a:moveTo>
                  <a:lnTo>
                    <a:pt x="263" y="276"/>
                  </a:lnTo>
                  <a:lnTo>
                    <a:pt x="263" y="280"/>
                  </a:lnTo>
                  <a:lnTo>
                    <a:pt x="247" y="280"/>
                  </a:lnTo>
                  <a:lnTo>
                    <a:pt x="247" y="276"/>
                  </a:lnTo>
                  <a:close/>
                  <a:moveTo>
                    <a:pt x="215" y="276"/>
                  </a:moveTo>
                  <a:lnTo>
                    <a:pt x="232" y="276"/>
                  </a:lnTo>
                  <a:lnTo>
                    <a:pt x="232" y="280"/>
                  </a:lnTo>
                  <a:lnTo>
                    <a:pt x="215" y="280"/>
                  </a:lnTo>
                  <a:lnTo>
                    <a:pt x="215" y="276"/>
                  </a:lnTo>
                  <a:close/>
                  <a:moveTo>
                    <a:pt x="184" y="276"/>
                  </a:moveTo>
                  <a:lnTo>
                    <a:pt x="202" y="276"/>
                  </a:lnTo>
                  <a:lnTo>
                    <a:pt x="202" y="280"/>
                  </a:lnTo>
                  <a:lnTo>
                    <a:pt x="184" y="280"/>
                  </a:lnTo>
                  <a:lnTo>
                    <a:pt x="184" y="276"/>
                  </a:lnTo>
                  <a:close/>
                  <a:moveTo>
                    <a:pt x="153" y="276"/>
                  </a:moveTo>
                  <a:lnTo>
                    <a:pt x="171" y="276"/>
                  </a:lnTo>
                  <a:lnTo>
                    <a:pt x="171" y="280"/>
                  </a:lnTo>
                  <a:lnTo>
                    <a:pt x="153" y="280"/>
                  </a:lnTo>
                  <a:lnTo>
                    <a:pt x="153" y="276"/>
                  </a:lnTo>
                  <a:close/>
                  <a:moveTo>
                    <a:pt x="123" y="276"/>
                  </a:moveTo>
                  <a:lnTo>
                    <a:pt x="140" y="276"/>
                  </a:lnTo>
                  <a:lnTo>
                    <a:pt x="140" y="280"/>
                  </a:lnTo>
                  <a:lnTo>
                    <a:pt x="123" y="280"/>
                  </a:lnTo>
                  <a:lnTo>
                    <a:pt x="123" y="276"/>
                  </a:lnTo>
                  <a:close/>
                  <a:moveTo>
                    <a:pt x="90" y="276"/>
                  </a:moveTo>
                  <a:lnTo>
                    <a:pt x="108" y="276"/>
                  </a:lnTo>
                  <a:lnTo>
                    <a:pt x="108" y="280"/>
                  </a:lnTo>
                  <a:lnTo>
                    <a:pt x="90" y="280"/>
                  </a:lnTo>
                  <a:lnTo>
                    <a:pt x="90" y="276"/>
                  </a:lnTo>
                  <a:close/>
                  <a:moveTo>
                    <a:pt x="60" y="276"/>
                  </a:moveTo>
                  <a:lnTo>
                    <a:pt x="77" y="276"/>
                  </a:lnTo>
                  <a:lnTo>
                    <a:pt x="77" y="280"/>
                  </a:lnTo>
                  <a:lnTo>
                    <a:pt x="60" y="280"/>
                  </a:lnTo>
                  <a:lnTo>
                    <a:pt x="60" y="276"/>
                  </a:lnTo>
                  <a:close/>
                  <a:moveTo>
                    <a:pt x="29" y="276"/>
                  </a:moveTo>
                  <a:lnTo>
                    <a:pt x="48" y="276"/>
                  </a:lnTo>
                  <a:lnTo>
                    <a:pt x="48" y="280"/>
                  </a:lnTo>
                  <a:lnTo>
                    <a:pt x="29" y="280"/>
                  </a:lnTo>
                  <a:lnTo>
                    <a:pt x="29" y="276"/>
                  </a:lnTo>
                  <a:close/>
                  <a:moveTo>
                    <a:pt x="0" y="276"/>
                  </a:moveTo>
                  <a:lnTo>
                    <a:pt x="16" y="276"/>
                  </a:lnTo>
                  <a:lnTo>
                    <a:pt x="16" y="280"/>
                  </a:lnTo>
                  <a:lnTo>
                    <a:pt x="0" y="28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59" name="Freeform 64"/>
            <p:cNvSpPr>
              <a:spLocks/>
            </p:cNvSpPr>
            <p:nvPr/>
          </p:nvSpPr>
          <p:spPr bwMode="auto">
            <a:xfrm>
              <a:off x="4587875" y="4251325"/>
              <a:ext cx="1312862" cy="190500"/>
            </a:xfrm>
            <a:custGeom>
              <a:avLst/>
              <a:gdLst>
                <a:gd name="T0" fmla="*/ 0 w 827"/>
                <a:gd name="T1" fmla="*/ 116 h 120"/>
                <a:gd name="T2" fmla="*/ 2 w 827"/>
                <a:gd name="T3" fmla="*/ 115 h 120"/>
                <a:gd name="T4" fmla="*/ 825 w 827"/>
                <a:gd name="T5" fmla="*/ 115 h 120"/>
                <a:gd name="T6" fmla="*/ 823 w 827"/>
                <a:gd name="T7" fmla="*/ 116 h 120"/>
                <a:gd name="T8" fmla="*/ 823 w 827"/>
                <a:gd name="T9" fmla="*/ 2 h 120"/>
                <a:gd name="T10" fmla="*/ 825 w 827"/>
                <a:gd name="T11" fmla="*/ 0 h 120"/>
                <a:gd name="T12" fmla="*/ 827 w 827"/>
                <a:gd name="T13" fmla="*/ 2 h 120"/>
                <a:gd name="T14" fmla="*/ 827 w 827"/>
                <a:gd name="T15" fmla="*/ 116 h 120"/>
                <a:gd name="T16" fmla="*/ 825 w 827"/>
                <a:gd name="T17" fmla="*/ 120 h 120"/>
                <a:gd name="T18" fmla="*/ 2 w 827"/>
                <a:gd name="T19" fmla="*/ 120 h 120"/>
                <a:gd name="T20" fmla="*/ 5 w 827"/>
                <a:gd name="T21" fmla="*/ 116 h 120"/>
                <a:gd name="T22" fmla="*/ 0 w 827"/>
                <a:gd name="T23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27" h="120">
                  <a:moveTo>
                    <a:pt x="0" y="116"/>
                  </a:moveTo>
                  <a:lnTo>
                    <a:pt x="2" y="115"/>
                  </a:lnTo>
                  <a:lnTo>
                    <a:pt x="825" y="115"/>
                  </a:lnTo>
                  <a:lnTo>
                    <a:pt x="823" y="116"/>
                  </a:lnTo>
                  <a:lnTo>
                    <a:pt x="823" y="2"/>
                  </a:lnTo>
                  <a:lnTo>
                    <a:pt x="825" y="0"/>
                  </a:lnTo>
                  <a:lnTo>
                    <a:pt x="827" y="2"/>
                  </a:lnTo>
                  <a:lnTo>
                    <a:pt x="827" y="116"/>
                  </a:lnTo>
                  <a:lnTo>
                    <a:pt x="825" y="120"/>
                  </a:lnTo>
                  <a:lnTo>
                    <a:pt x="2" y="120"/>
                  </a:lnTo>
                  <a:lnTo>
                    <a:pt x="5" y="116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0" name="Freeform 65"/>
            <p:cNvSpPr>
              <a:spLocks/>
            </p:cNvSpPr>
            <p:nvPr/>
          </p:nvSpPr>
          <p:spPr bwMode="auto">
            <a:xfrm>
              <a:off x="4587875" y="4251325"/>
              <a:ext cx="1312862" cy="190500"/>
            </a:xfrm>
            <a:custGeom>
              <a:avLst/>
              <a:gdLst>
                <a:gd name="T0" fmla="*/ 0 w 827"/>
                <a:gd name="T1" fmla="*/ 116 h 120"/>
                <a:gd name="T2" fmla="*/ 2 w 827"/>
                <a:gd name="T3" fmla="*/ 115 h 120"/>
                <a:gd name="T4" fmla="*/ 825 w 827"/>
                <a:gd name="T5" fmla="*/ 115 h 120"/>
                <a:gd name="T6" fmla="*/ 823 w 827"/>
                <a:gd name="T7" fmla="*/ 116 h 120"/>
                <a:gd name="T8" fmla="*/ 823 w 827"/>
                <a:gd name="T9" fmla="*/ 2 h 120"/>
                <a:gd name="T10" fmla="*/ 825 w 827"/>
                <a:gd name="T11" fmla="*/ 0 h 120"/>
                <a:gd name="T12" fmla="*/ 827 w 827"/>
                <a:gd name="T13" fmla="*/ 2 h 120"/>
                <a:gd name="T14" fmla="*/ 827 w 827"/>
                <a:gd name="T15" fmla="*/ 116 h 120"/>
                <a:gd name="T16" fmla="*/ 825 w 827"/>
                <a:gd name="T17" fmla="*/ 120 h 120"/>
                <a:gd name="T18" fmla="*/ 2 w 827"/>
                <a:gd name="T19" fmla="*/ 120 h 120"/>
                <a:gd name="T20" fmla="*/ 5 w 827"/>
                <a:gd name="T21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27" h="120">
                  <a:moveTo>
                    <a:pt x="0" y="116"/>
                  </a:moveTo>
                  <a:lnTo>
                    <a:pt x="2" y="115"/>
                  </a:lnTo>
                  <a:lnTo>
                    <a:pt x="825" y="115"/>
                  </a:lnTo>
                  <a:lnTo>
                    <a:pt x="823" y="116"/>
                  </a:lnTo>
                  <a:lnTo>
                    <a:pt x="823" y="2"/>
                  </a:lnTo>
                  <a:lnTo>
                    <a:pt x="825" y="0"/>
                  </a:lnTo>
                  <a:lnTo>
                    <a:pt x="827" y="2"/>
                  </a:lnTo>
                  <a:lnTo>
                    <a:pt x="827" y="116"/>
                  </a:lnTo>
                  <a:lnTo>
                    <a:pt x="825" y="120"/>
                  </a:lnTo>
                  <a:lnTo>
                    <a:pt x="2" y="120"/>
                  </a:lnTo>
                  <a:lnTo>
                    <a:pt x="5" y="116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1" name="Freeform 66"/>
            <p:cNvSpPr>
              <a:spLocks noEditPoints="1"/>
            </p:cNvSpPr>
            <p:nvPr/>
          </p:nvSpPr>
          <p:spPr bwMode="auto">
            <a:xfrm>
              <a:off x="4564063" y="2032000"/>
              <a:ext cx="58737" cy="212725"/>
            </a:xfrm>
            <a:custGeom>
              <a:avLst/>
              <a:gdLst>
                <a:gd name="T0" fmla="*/ 37 w 37"/>
                <a:gd name="T1" fmla="*/ 97 h 134"/>
                <a:gd name="T2" fmla="*/ 19 w 37"/>
                <a:gd name="T3" fmla="*/ 134 h 134"/>
                <a:gd name="T4" fmla="*/ 0 w 37"/>
                <a:gd name="T5" fmla="*/ 97 h 134"/>
                <a:gd name="T6" fmla="*/ 37 w 37"/>
                <a:gd name="T7" fmla="*/ 97 h 134"/>
                <a:gd name="T8" fmla="*/ 20 w 37"/>
                <a:gd name="T9" fmla="*/ 1 h 134"/>
                <a:gd name="T10" fmla="*/ 20 w 37"/>
                <a:gd name="T11" fmla="*/ 103 h 134"/>
                <a:gd name="T12" fmla="*/ 19 w 37"/>
                <a:gd name="T13" fmla="*/ 106 h 134"/>
                <a:gd name="T14" fmla="*/ 17 w 37"/>
                <a:gd name="T15" fmla="*/ 103 h 134"/>
                <a:gd name="T16" fmla="*/ 17 w 37"/>
                <a:gd name="T17" fmla="*/ 1 h 134"/>
                <a:gd name="T18" fmla="*/ 19 w 37"/>
                <a:gd name="T19" fmla="*/ 0 h 134"/>
                <a:gd name="T20" fmla="*/ 20 w 37"/>
                <a:gd name="T21" fmla="*/ 1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7" h="134">
                  <a:moveTo>
                    <a:pt x="37" y="97"/>
                  </a:moveTo>
                  <a:lnTo>
                    <a:pt x="19" y="134"/>
                  </a:lnTo>
                  <a:lnTo>
                    <a:pt x="0" y="97"/>
                  </a:lnTo>
                  <a:lnTo>
                    <a:pt x="37" y="97"/>
                  </a:lnTo>
                  <a:close/>
                  <a:moveTo>
                    <a:pt x="20" y="1"/>
                  </a:moveTo>
                  <a:lnTo>
                    <a:pt x="20" y="103"/>
                  </a:lnTo>
                  <a:lnTo>
                    <a:pt x="19" y="106"/>
                  </a:lnTo>
                  <a:lnTo>
                    <a:pt x="17" y="103"/>
                  </a:lnTo>
                  <a:lnTo>
                    <a:pt x="17" y="1"/>
                  </a:lnTo>
                  <a:lnTo>
                    <a:pt x="19" y="0"/>
                  </a:lnTo>
                  <a:lnTo>
                    <a:pt x="20" y="1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2" name="Freeform 67"/>
            <p:cNvSpPr>
              <a:spLocks/>
            </p:cNvSpPr>
            <p:nvPr/>
          </p:nvSpPr>
          <p:spPr bwMode="auto">
            <a:xfrm>
              <a:off x="4411663" y="6053138"/>
              <a:ext cx="360362" cy="360363"/>
            </a:xfrm>
            <a:custGeom>
              <a:avLst/>
              <a:gdLst>
                <a:gd name="T0" fmla="*/ 115 w 227"/>
                <a:gd name="T1" fmla="*/ 0 h 227"/>
                <a:gd name="T2" fmla="*/ 115 w 227"/>
                <a:gd name="T3" fmla="*/ 0 h 227"/>
                <a:gd name="T4" fmla="*/ 104 w 227"/>
                <a:gd name="T5" fmla="*/ 0 h 227"/>
                <a:gd name="T6" fmla="*/ 93 w 227"/>
                <a:gd name="T7" fmla="*/ 2 h 227"/>
                <a:gd name="T8" fmla="*/ 81 w 227"/>
                <a:gd name="T9" fmla="*/ 6 h 227"/>
                <a:gd name="T10" fmla="*/ 70 w 227"/>
                <a:gd name="T11" fmla="*/ 10 h 227"/>
                <a:gd name="T12" fmla="*/ 50 w 227"/>
                <a:gd name="T13" fmla="*/ 19 h 227"/>
                <a:gd name="T14" fmla="*/ 34 w 227"/>
                <a:gd name="T15" fmla="*/ 34 h 227"/>
                <a:gd name="T16" fmla="*/ 21 w 227"/>
                <a:gd name="T17" fmla="*/ 50 h 227"/>
                <a:gd name="T18" fmla="*/ 10 w 227"/>
                <a:gd name="T19" fmla="*/ 71 h 227"/>
                <a:gd name="T20" fmla="*/ 6 w 227"/>
                <a:gd name="T21" fmla="*/ 80 h 227"/>
                <a:gd name="T22" fmla="*/ 2 w 227"/>
                <a:gd name="T23" fmla="*/ 91 h 227"/>
                <a:gd name="T24" fmla="*/ 0 w 227"/>
                <a:gd name="T25" fmla="*/ 102 h 227"/>
                <a:gd name="T26" fmla="*/ 0 w 227"/>
                <a:gd name="T27" fmla="*/ 115 h 227"/>
                <a:gd name="T28" fmla="*/ 0 w 227"/>
                <a:gd name="T29" fmla="*/ 115 h 227"/>
                <a:gd name="T30" fmla="*/ 0 w 227"/>
                <a:gd name="T31" fmla="*/ 126 h 227"/>
                <a:gd name="T32" fmla="*/ 2 w 227"/>
                <a:gd name="T33" fmla="*/ 137 h 227"/>
                <a:gd name="T34" fmla="*/ 6 w 227"/>
                <a:gd name="T35" fmla="*/ 148 h 227"/>
                <a:gd name="T36" fmla="*/ 10 w 227"/>
                <a:gd name="T37" fmla="*/ 159 h 227"/>
                <a:gd name="T38" fmla="*/ 21 w 227"/>
                <a:gd name="T39" fmla="*/ 177 h 227"/>
                <a:gd name="T40" fmla="*/ 34 w 227"/>
                <a:gd name="T41" fmla="*/ 194 h 227"/>
                <a:gd name="T42" fmla="*/ 50 w 227"/>
                <a:gd name="T43" fmla="*/ 209 h 227"/>
                <a:gd name="T44" fmla="*/ 70 w 227"/>
                <a:gd name="T45" fmla="*/ 218 h 227"/>
                <a:gd name="T46" fmla="*/ 93 w 227"/>
                <a:gd name="T47" fmla="*/ 225 h 227"/>
                <a:gd name="T48" fmla="*/ 104 w 227"/>
                <a:gd name="T49" fmla="*/ 227 h 227"/>
                <a:gd name="T50" fmla="*/ 115 w 227"/>
                <a:gd name="T51" fmla="*/ 227 h 227"/>
                <a:gd name="T52" fmla="*/ 115 w 227"/>
                <a:gd name="T53" fmla="*/ 227 h 227"/>
                <a:gd name="T54" fmla="*/ 126 w 227"/>
                <a:gd name="T55" fmla="*/ 227 h 227"/>
                <a:gd name="T56" fmla="*/ 137 w 227"/>
                <a:gd name="T57" fmla="*/ 225 h 227"/>
                <a:gd name="T58" fmla="*/ 159 w 227"/>
                <a:gd name="T59" fmla="*/ 218 h 227"/>
                <a:gd name="T60" fmla="*/ 177 w 227"/>
                <a:gd name="T61" fmla="*/ 209 h 227"/>
                <a:gd name="T62" fmla="*/ 194 w 227"/>
                <a:gd name="T63" fmla="*/ 194 h 227"/>
                <a:gd name="T64" fmla="*/ 209 w 227"/>
                <a:gd name="T65" fmla="*/ 177 h 227"/>
                <a:gd name="T66" fmla="*/ 218 w 227"/>
                <a:gd name="T67" fmla="*/ 159 h 227"/>
                <a:gd name="T68" fmla="*/ 223 w 227"/>
                <a:gd name="T69" fmla="*/ 148 h 227"/>
                <a:gd name="T70" fmla="*/ 225 w 227"/>
                <a:gd name="T71" fmla="*/ 137 h 227"/>
                <a:gd name="T72" fmla="*/ 227 w 227"/>
                <a:gd name="T73" fmla="*/ 126 h 227"/>
                <a:gd name="T74" fmla="*/ 227 w 227"/>
                <a:gd name="T75" fmla="*/ 115 h 227"/>
                <a:gd name="T76" fmla="*/ 227 w 227"/>
                <a:gd name="T77" fmla="*/ 115 h 227"/>
                <a:gd name="T78" fmla="*/ 227 w 227"/>
                <a:gd name="T79" fmla="*/ 102 h 227"/>
                <a:gd name="T80" fmla="*/ 225 w 227"/>
                <a:gd name="T81" fmla="*/ 91 h 227"/>
                <a:gd name="T82" fmla="*/ 223 w 227"/>
                <a:gd name="T83" fmla="*/ 80 h 227"/>
                <a:gd name="T84" fmla="*/ 218 w 227"/>
                <a:gd name="T85" fmla="*/ 71 h 227"/>
                <a:gd name="T86" fmla="*/ 209 w 227"/>
                <a:gd name="T87" fmla="*/ 50 h 227"/>
                <a:gd name="T88" fmla="*/ 194 w 227"/>
                <a:gd name="T89" fmla="*/ 34 h 227"/>
                <a:gd name="T90" fmla="*/ 177 w 227"/>
                <a:gd name="T91" fmla="*/ 19 h 227"/>
                <a:gd name="T92" fmla="*/ 159 w 227"/>
                <a:gd name="T93" fmla="*/ 10 h 227"/>
                <a:gd name="T94" fmla="*/ 148 w 227"/>
                <a:gd name="T95" fmla="*/ 6 h 227"/>
                <a:gd name="T96" fmla="*/ 137 w 227"/>
                <a:gd name="T97" fmla="*/ 2 h 227"/>
                <a:gd name="T98" fmla="*/ 126 w 227"/>
                <a:gd name="T99" fmla="*/ 0 h 227"/>
                <a:gd name="T100" fmla="*/ 115 w 227"/>
                <a:gd name="T101" fmla="*/ 0 h 227"/>
                <a:gd name="T102" fmla="*/ 115 w 227"/>
                <a:gd name="T103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7" h="227">
                  <a:moveTo>
                    <a:pt x="115" y="0"/>
                  </a:moveTo>
                  <a:lnTo>
                    <a:pt x="115" y="0"/>
                  </a:lnTo>
                  <a:lnTo>
                    <a:pt x="104" y="0"/>
                  </a:lnTo>
                  <a:lnTo>
                    <a:pt x="93" y="2"/>
                  </a:lnTo>
                  <a:lnTo>
                    <a:pt x="81" y="6"/>
                  </a:lnTo>
                  <a:lnTo>
                    <a:pt x="70" y="10"/>
                  </a:lnTo>
                  <a:lnTo>
                    <a:pt x="50" y="19"/>
                  </a:lnTo>
                  <a:lnTo>
                    <a:pt x="34" y="34"/>
                  </a:lnTo>
                  <a:lnTo>
                    <a:pt x="21" y="50"/>
                  </a:lnTo>
                  <a:lnTo>
                    <a:pt x="10" y="71"/>
                  </a:lnTo>
                  <a:lnTo>
                    <a:pt x="6" y="80"/>
                  </a:lnTo>
                  <a:lnTo>
                    <a:pt x="2" y="91"/>
                  </a:lnTo>
                  <a:lnTo>
                    <a:pt x="0" y="102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6"/>
                  </a:lnTo>
                  <a:lnTo>
                    <a:pt x="2" y="137"/>
                  </a:lnTo>
                  <a:lnTo>
                    <a:pt x="6" y="148"/>
                  </a:lnTo>
                  <a:lnTo>
                    <a:pt x="10" y="159"/>
                  </a:lnTo>
                  <a:lnTo>
                    <a:pt x="21" y="177"/>
                  </a:lnTo>
                  <a:lnTo>
                    <a:pt x="34" y="194"/>
                  </a:lnTo>
                  <a:lnTo>
                    <a:pt x="50" y="209"/>
                  </a:lnTo>
                  <a:lnTo>
                    <a:pt x="70" y="218"/>
                  </a:lnTo>
                  <a:lnTo>
                    <a:pt x="93" y="225"/>
                  </a:lnTo>
                  <a:lnTo>
                    <a:pt x="104" y="227"/>
                  </a:lnTo>
                  <a:lnTo>
                    <a:pt x="115" y="227"/>
                  </a:lnTo>
                  <a:lnTo>
                    <a:pt x="115" y="227"/>
                  </a:lnTo>
                  <a:lnTo>
                    <a:pt x="126" y="227"/>
                  </a:lnTo>
                  <a:lnTo>
                    <a:pt x="137" y="225"/>
                  </a:lnTo>
                  <a:lnTo>
                    <a:pt x="159" y="218"/>
                  </a:lnTo>
                  <a:lnTo>
                    <a:pt x="177" y="209"/>
                  </a:lnTo>
                  <a:lnTo>
                    <a:pt x="194" y="194"/>
                  </a:lnTo>
                  <a:lnTo>
                    <a:pt x="209" y="177"/>
                  </a:lnTo>
                  <a:lnTo>
                    <a:pt x="218" y="159"/>
                  </a:lnTo>
                  <a:lnTo>
                    <a:pt x="223" y="148"/>
                  </a:lnTo>
                  <a:lnTo>
                    <a:pt x="225" y="137"/>
                  </a:lnTo>
                  <a:lnTo>
                    <a:pt x="227" y="126"/>
                  </a:lnTo>
                  <a:lnTo>
                    <a:pt x="227" y="115"/>
                  </a:lnTo>
                  <a:lnTo>
                    <a:pt x="227" y="115"/>
                  </a:lnTo>
                  <a:lnTo>
                    <a:pt x="227" y="102"/>
                  </a:lnTo>
                  <a:lnTo>
                    <a:pt x="225" y="91"/>
                  </a:lnTo>
                  <a:lnTo>
                    <a:pt x="223" y="80"/>
                  </a:lnTo>
                  <a:lnTo>
                    <a:pt x="218" y="71"/>
                  </a:lnTo>
                  <a:lnTo>
                    <a:pt x="209" y="50"/>
                  </a:lnTo>
                  <a:lnTo>
                    <a:pt x="194" y="34"/>
                  </a:lnTo>
                  <a:lnTo>
                    <a:pt x="177" y="19"/>
                  </a:lnTo>
                  <a:lnTo>
                    <a:pt x="159" y="10"/>
                  </a:lnTo>
                  <a:lnTo>
                    <a:pt x="148" y="6"/>
                  </a:lnTo>
                  <a:lnTo>
                    <a:pt x="137" y="2"/>
                  </a:lnTo>
                  <a:lnTo>
                    <a:pt x="126" y="0"/>
                  </a:lnTo>
                  <a:lnTo>
                    <a:pt x="115" y="0"/>
                  </a:lnTo>
                  <a:lnTo>
                    <a:pt x="11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3" name="Freeform 68"/>
            <p:cNvSpPr>
              <a:spLocks/>
            </p:cNvSpPr>
            <p:nvPr/>
          </p:nvSpPr>
          <p:spPr bwMode="auto">
            <a:xfrm>
              <a:off x="4411663" y="6053138"/>
              <a:ext cx="360362" cy="360363"/>
            </a:xfrm>
            <a:custGeom>
              <a:avLst/>
              <a:gdLst>
                <a:gd name="T0" fmla="*/ 115 w 227"/>
                <a:gd name="T1" fmla="*/ 0 h 227"/>
                <a:gd name="T2" fmla="*/ 115 w 227"/>
                <a:gd name="T3" fmla="*/ 0 h 227"/>
                <a:gd name="T4" fmla="*/ 104 w 227"/>
                <a:gd name="T5" fmla="*/ 0 h 227"/>
                <a:gd name="T6" fmla="*/ 93 w 227"/>
                <a:gd name="T7" fmla="*/ 2 h 227"/>
                <a:gd name="T8" fmla="*/ 81 w 227"/>
                <a:gd name="T9" fmla="*/ 6 h 227"/>
                <a:gd name="T10" fmla="*/ 70 w 227"/>
                <a:gd name="T11" fmla="*/ 10 h 227"/>
                <a:gd name="T12" fmla="*/ 50 w 227"/>
                <a:gd name="T13" fmla="*/ 19 h 227"/>
                <a:gd name="T14" fmla="*/ 34 w 227"/>
                <a:gd name="T15" fmla="*/ 34 h 227"/>
                <a:gd name="T16" fmla="*/ 21 w 227"/>
                <a:gd name="T17" fmla="*/ 50 h 227"/>
                <a:gd name="T18" fmla="*/ 10 w 227"/>
                <a:gd name="T19" fmla="*/ 71 h 227"/>
                <a:gd name="T20" fmla="*/ 6 w 227"/>
                <a:gd name="T21" fmla="*/ 80 h 227"/>
                <a:gd name="T22" fmla="*/ 2 w 227"/>
                <a:gd name="T23" fmla="*/ 91 h 227"/>
                <a:gd name="T24" fmla="*/ 0 w 227"/>
                <a:gd name="T25" fmla="*/ 102 h 227"/>
                <a:gd name="T26" fmla="*/ 0 w 227"/>
                <a:gd name="T27" fmla="*/ 115 h 227"/>
                <a:gd name="T28" fmla="*/ 0 w 227"/>
                <a:gd name="T29" fmla="*/ 115 h 227"/>
                <a:gd name="T30" fmla="*/ 0 w 227"/>
                <a:gd name="T31" fmla="*/ 126 h 227"/>
                <a:gd name="T32" fmla="*/ 2 w 227"/>
                <a:gd name="T33" fmla="*/ 137 h 227"/>
                <a:gd name="T34" fmla="*/ 6 w 227"/>
                <a:gd name="T35" fmla="*/ 148 h 227"/>
                <a:gd name="T36" fmla="*/ 10 w 227"/>
                <a:gd name="T37" fmla="*/ 159 h 227"/>
                <a:gd name="T38" fmla="*/ 21 w 227"/>
                <a:gd name="T39" fmla="*/ 177 h 227"/>
                <a:gd name="T40" fmla="*/ 34 w 227"/>
                <a:gd name="T41" fmla="*/ 194 h 227"/>
                <a:gd name="T42" fmla="*/ 50 w 227"/>
                <a:gd name="T43" fmla="*/ 209 h 227"/>
                <a:gd name="T44" fmla="*/ 70 w 227"/>
                <a:gd name="T45" fmla="*/ 218 h 227"/>
                <a:gd name="T46" fmla="*/ 93 w 227"/>
                <a:gd name="T47" fmla="*/ 225 h 227"/>
                <a:gd name="T48" fmla="*/ 104 w 227"/>
                <a:gd name="T49" fmla="*/ 227 h 227"/>
                <a:gd name="T50" fmla="*/ 115 w 227"/>
                <a:gd name="T51" fmla="*/ 227 h 227"/>
                <a:gd name="T52" fmla="*/ 115 w 227"/>
                <a:gd name="T53" fmla="*/ 227 h 227"/>
                <a:gd name="T54" fmla="*/ 126 w 227"/>
                <a:gd name="T55" fmla="*/ 227 h 227"/>
                <a:gd name="T56" fmla="*/ 137 w 227"/>
                <a:gd name="T57" fmla="*/ 225 h 227"/>
                <a:gd name="T58" fmla="*/ 159 w 227"/>
                <a:gd name="T59" fmla="*/ 218 h 227"/>
                <a:gd name="T60" fmla="*/ 177 w 227"/>
                <a:gd name="T61" fmla="*/ 209 h 227"/>
                <a:gd name="T62" fmla="*/ 194 w 227"/>
                <a:gd name="T63" fmla="*/ 194 h 227"/>
                <a:gd name="T64" fmla="*/ 209 w 227"/>
                <a:gd name="T65" fmla="*/ 177 h 227"/>
                <a:gd name="T66" fmla="*/ 218 w 227"/>
                <a:gd name="T67" fmla="*/ 159 h 227"/>
                <a:gd name="T68" fmla="*/ 223 w 227"/>
                <a:gd name="T69" fmla="*/ 148 h 227"/>
                <a:gd name="T70" fmla="*/ 225 w 227"/>
                <a:gd name="T71" fmla="*/ 137 h 227"/>
                <a:gd name="T72" fmla="*/ 227 w 227"/>
                <a:gd name="T73" fmla="*/ 126 h 227"/>
                <a:gd name="T74" fmla="*/ 227 w 227"/>
                <a:gd name="T75" fmla="*/ 115 h 227"/>
                <a:gd name="T76" fmla="*/ 227 w 227"/>
                <a:gd name="T77" fmla="*/ 115 h 227"/>
                <a:gd name="T78" fmla="*/ 227 w 227"/>
                <a:gd name="T79" fmla="*/ 102 h 227"/>
                <a:gd name="T80" fmla="*/ 225 w 227"/>
                <a:gd name="T81" fmla="*/ 91 h 227"/>
                <a:gd name="T82" fmla="*/ 223 w 227"/>
                <a:gd name="T83" fmla="*/ 80 h 227"/>
                <a:gd name="T84" fmla="*/ 218 w 227"/>
                <a:gd name="T85" fmla="*/ 71 h 227"/>
                <a:gd name="T86" fmla="*/ 209 w 227"/>
                <a:gd name="T87" fmla="*/ 50 h 227"/>
                <a:gd name="T88" fmla="*/ 194 w 227"/>
                <a:gd name="T89" fmla="*/ 34 h 227"/>
                <a:gd name="T90" fmla="*/ 177 w 227"/>
                <a:gd name="T91" fmla="*/ 19 h 227"/>
                <a:gd name="T92" fmla="*/ 159 w 227"/>
                <a:gd name="T93" fmla="*/ 10 h 227"/>
                <a:gd name="T94" fmla="*/ 148 w 227"/>
                <a:gd name="T95" fmla="*/ 6 h 227"/>
                <a:gd name="T96" fmla="*/ 137 w 227"/>
                <a:gd name="T97" fmla="*/ 2 h 227"/>
                <a:gd name="T98" fmla="*/ 126 w 227"/>
                <a:gd name="T99" fmla="*/ 0 h 227"/>
                <a:gd name="T100" fmla="*/ 115 w 227"/>
                <a:gd name="T101" fmla="*/ 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27" h="227">
                  <a:moveTo>
                    <a:pt x="115" y="0"/>
                  </a:moveTo>
                  <a:lnTo>
                    <a:pt x="115" y="0"/>
                  </a:lnTo>
                  <a:lnTo>
                    <a:pt x="104" y="0"/>
                  </a:lnTo>
                  <a:lnTo>
                    <a:pt x="93" y="2"/>
                  </a:lnTo>
                  <a:lnTo>
                    <a:pt x="81" y="6"/>
                  </a:lnTo>
                  <a:lnTo>
                    <a:pt x="70" y="10"/>
                  </a:lnTo>
                  <a:lnTo>
                    <a:pt x="50" y="19"/>
                  </a:lnTo>
                  <a:lnTo>
                    <a:pt x="34" y="34"/>
                  </a:lnTo>
                  <a:lnTo>
                    <a:pt x="21" y="50"/>
                  </a:lnTo>
                  <a:lnTo>
                    <a:pt x="10" y="71"/>
                  </a:lnTo>
                  <a:lnTo>
                    <a:pt x="6" y="80"/>
                  </a:lnTo>
                  <a:lnTo>
                    <a:pt x="2" y="91"/>
                  </a:lnTo>
                  <a:lnTo>
                    <a:pt x="0" y="102"/>
                  </a:lnTo>
                  <a:lnTo>
                    <a:pt x="0" y="115"/>
                  </a:lnTo>
                  <a:lnTo>
                    <a:pt x="0" y="115"/>
                  </a:lnTo>
                  <a:lnTo>
                    <a:pt x="0" y="126"/>
                  </a:lnTo>
                  <a:lnTo>
                    <a:pt x="2" y="137"/>
                  </a:lnTo>
                  <a:lnTo>
                    <a:pt x="6" y="148"/>
                  </a:lnTo>
                  <a:lnTo>
                    <a:pt x="10" y="159"/>
                  </a:lnTo>
                  <a:lnTo>
                    <a:pt x="21" y="177"/>
                  </a:lnTo>
                  <a:lnTo>
                    <a:pt x="34" y="194"/>
                  </a:lnTo>
                  <a:lnTo>
                    <a:pt x="50" y="209"/>
                  </a:lnTo>
                  <a:lnTo>
                    <a:pt x="70" y="218"/>
                  </a:lnTo>
                  <a:lnTo>
                    <a:pt x="93" y="225"/>
                  </a:lnTo>
                  <a:lnTo>
                    <a:pt x="104" y="227"/>
                  </a:lnTo>
                  <a:lnTo>
                    <a:pt x="115" y="227"/>
                  </a:lnTo>
                  <a:lnTo>
                    <a:pt x="115" y="227"/>
                  </a:lnTo>
                  <a:lnTo>
                    <a:pt x="126" y="227"/>
                  </a:lnTo>
                  <a:lnTo>
                    <a:pt x="137" y="225"/>
                  </a:lnTo>
                  <a:lnTo>
                    <a:pt x="159" y="218"/>
                  </a:lnTo>
                  <a:lnTo>
                    <a:pt x="177" y="209"/>
                  </a:lnTo>
                  <a:lnTo>
                    <a:pt x="194" y="194"/>
                  </a:lnTo>
                  <a:lnTo>
                    <a:pt x="209" y="177"/>
                  </a:lnTo>
                  <a:lnTo>
                    <a:pt x="218" y="159"/>
                  </a:lnTo>
                  <a:lnTo>
                    <a:pt x="223" y="148"/>
                  </a:lnTo>
                  <a:lnTo>
                    <a:pt x="225" y="137"/>
                  </a:lnTo>
                  <a:lnTo>
                    <a:pt x="227" y="126"/>
                  </a:lnTo>
                  <a:lnTo>
                    <a:pt x="227" y="115"/>
                  </a:lnTo>
                  <a:lnTo>
                    <a:pt x="227" y="115"/>
                  </a:lnTo>
                  <a:lnTo>
                    <a:pt x="227" y="102"/>
                  </a:lnTo>
                  <a:lnTo>
                    <a:pt x="225" y="91"/>
                  </a:lnTo>
                  <a:lnTo>
                    <a:pt x="223" y="80"/>
                  </a:lnTo>
                  <a:lnTo>
                    <a:pt x="218" y="71"/>
                  </a:lnTo>
                  <a:lnTo>
                    <a:pt x="209" y="50"/>
                  </a:lnTo>
                  <a:lnTo>
                    <a:pt x="194" y="34"/>
                  </a:lnTo>
                  <a:lnTo>
                    <a:pt x="177" y="19"/>
                  </a:lnTo>
                  <a:lnTo>
                    <a:pt x="159" y="10"/>
                  </a:lnTo>
                  <a:lnTo>
                    <a:pt x="148" y="6"/>
                  </a:lnTo>
                  <a:lnTo>
                    <a:pt x="137" y="2"/>
                  </a:lnTo>
                  <a:lnTo>
                    <a:pt x="126" y="0"/>
                  </a:lnTo>
                  <a:lnTo>
                    <a:pt x="115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4" name="Freeform 69"/>
            <p:cNvSpPr>
              <a:spLocks noEditPoints="1"/>
            </p:cNvSpPr>
            <p:nvPr/>
          </p:nvSpPr>
          <p:spPr bwMode="auto">
            <a:xfrm>
              <a:off x="4567238" y="5792788"/>
              <a:ext cx="55562" cy="260350"/>
            </a:xfrm>
            <a:custGeom>
              <a:avLst/>
              <a:gdLst>
                <a:gd name="T0" fmla="*/ 35 w 35"/>
                <a:gd name="T1" fmla="*/ 129 h 164"/>
                <a:gd name="T2" fmla="*/ 17 w 35"/>
                <a:gd name="T3" fmla="*/ 164 h 164"/>
                <a:gd name="T4" fmla="*/ 0 w 35"/>
                <a:gd name="T5" fmla="*/ 129 h 164"/>
                <a:gd name="T6" fmla="*/ 35 w 35"/>
                <a:gd name="T7" fmla="*/ 129 h 164"/>
                <a:gd name="T8" fmla="*/ 22 w 35"/>
                <a:gd name="T9" fmla="*/ 4 h 164"/>
                <a:gd name="T10" fmla="*/ 20 w 35"/>
                <a:gd name="T11" fmla="*/ 135 h 164"/>
                <a:gd name="T12" fmla="*/ 17 w 35"/>
                <a:gd name="T13" fmla="*/ 137 h 164"/>
                <a:gd name="T14" fmla="*/ 15 w 35"/>
                <a:gd name="T15" fmla="*/ 135 h 164"/>
                <a:gd name="T16" fmla="*/ 17 w 35"/>
                <a:gd name="T17" fmla="*/ 4 h 164"/>
                <a:gd name="T18" fmla="*/ 20 w 35"/>
                <a:gd name="T19" fmla="*/ 0 h 164"/>
                <a:gd name="T20" fmla="*/ 22 w 35"/>
                <a:gd name="T21" fmla="*/ 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" h="164">
                  <a:moveTo>
                    <a:pt x="35" y="129"/>
                  </a:moveTo>
                  <a:lnTo>
                    <a:pt x="17" y="164"/>
                  </a:lnTo>
                  <a:lnTo>
                    <a:pt x="0" y="129"/>
                  </a:lnTo>
                  <a:lnTo>
                    <a:pt x="35" y="129"/>
                  </a:lnTo>
                  <a:close/>
                  <a:moveTo>
                    <a:pt x="22" y="4"/>
                  </a:moveTo>
                  <a:lnTo>
                    <a:pt x="20" y="135"/>
                  </a:lnTo>
                  <a:lnTo>
                    <a:pt x="17" y="137"/>
                  </a:lnTo>
                  <a:lnTo>
                    <a:pt x="15" y="135"/>
                  </a:lnTo>
                  <a:lnTo>
                    <a:pt x="17" y="4"/>
                  </a:lnTo>
                  <a:lnTo>
                    <a:pt x="20" y="0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5" name="Freeform 70"/>
            <p:cNvSpPr>
              <a:spLocks noEditPoints="1"/>
            </p:cNvSpPr>
            <p:nvPr/>
          </p:nvSpPr>
          <p:spPr bwMode="auto">
            <a:xfrm>
              <a:off x="2435225" y="1492250"/>
              <a:ext cx="211137" cy="65088"/>
            </a:xfrm>
            <a:custGeom>
              <a:avLst/>
              <a:gdLst>
                <a:gd name="T0" fmla="*/ 13 w 133"/>
                <a:gd name="T1" fmla="*/ 34 h 41"/>
                <a:gd name="T2" fmla="*/ 2 w 133"/>
                <a:gd name="T3" fmla="*/ 41 h 41"/>
                <a:gd name="T4" fmla="*/ 0 w 133"/>
                <a:gd name="T5" fmla="*/ 39 h 41"/>
                <a:gd name="T6" fmla="*/ 0 w 133"/>
                <a:gd name="T7" fmla="*/ 36 h 41"/>
                <a:gd name="T8" fmla="*/ 11 w 133"/>
                <a:gd name="T9" fmla="*/ 30 h 41"/>
                <a:gd name="T10" fmla="*/ 15 w 133"/>
                <a:gd name="T11" fmla="*/ 30 h 41"/>
                <a:gd name="T12" fmla="*/ 13 w 133"/>
                <a:gd name="T13" fmla="*/ 34 h 41"/>
                <a:gd name="T14" fmla="*/ 41 w 133"/>
                <a:gd name="T15" fmla="*/ 21 h 41"/>
                <a:gd name="T16" fmla="*/ 35 w 133"/>
                <a:gd name="T17" fmla="*/ 23 h 41"/>
                <a:gd name="T18" fmla="*/ 28 w 133"/>
                <a:gd name="T19" fmla="*/ 24 h 41"/>
                <a:gd name="T20" fmla="*/ 26 w 133"/>
                <a:gd name="T21" fmla="*/ 24 h 41"/>
                <a:gd name="T22" fmla="*/ 26 w 133"/>
                <a:gd name="T23" fmla="*/ 21 h 41"/>
                <a:gd name="T24" fmla="*/ 33 w 133"/>
                <a:gd name="T25" fmla="*/ 17 h 41"/>
                <a:gd name="T26" fmla="*/ 39 w 133"/>
                <a:gd name="T27" fmla="*/ 17 h 41"/>
                <a:gd name="T28" fmla="*/ 42 w 133"/>
                <a:gd name="T29" fmla="*/ 17 h 41"/>
                <a:gd name="T30" fmla="*/ 41 w 133"/>
                <a:gd name="T31" fmla="*/ 21 h 41"/>
                <a:gd name="T32" fmla="*/ 70 w 133"/>
                <a:gd name="T33" fmla="*/ 10 h 41"/>
                <a:gd name="T34" fmla="*/ 57 w 133"/>
                <a:gd name="T35" fmla="*/ 15 h 41"/>
                <a:gd name="T36" fmla="*/ 55 w 133"/>
                <a:gd name="T37" fmla="*/ 12 h 41"/>
                <a:gd name="T38" fmla="*/ 57 w 133"/>
                <a:gd name="T39" fmla="*/ 10 h 41"/>
                <a:gd name="T40" fmla="*/ 68 w 133"/>
                <a:gd name="T41" fmla="*/ 8 h 41"/>
                <a:gd name="T42" fmla="*/ 72 w 133"/>
                <a:gd name="T43" fmla="*/ 10 h 41"/>
                <a:gd name="T44" fmla="*/ 70 w 133"/>
                <a:gd name="T45" fmla="*/ 10 h 41"/>
                <a:gd name="T46" fmla="*/ 99 w 133"/>
                <a:gd name="T47" fmla="*/ 6 h 41"/>
                <a:gd name="T48" fmla="*/ 90 w 133"/>
                <a:gd name="T49" fmla="*/ 8 h 41"/>
                <a:gd name="T50" fmla="*/ 87 w 133"/>
                <a:gd name="T51" fmla="*/ 8 h 41"/>
                <a:gd name="T52" fmla="*/ 85 w 133"/>
                <a:gd name="T53" fmla="*/ 6 h 41"/>
                <a:gd name="T54" fmla="*/ 87 w 133"/>
                <a:gd name="T55" fmla="*/ 2 h 41"/>
                <a:gd name="T56" fmla="*/ 88 w 133"/>
                <a:gd name="T57" fmla="*/ 2 h 41"/>
                <a:gd name="T58" fmla="*/ 99 w 133"/>
                <a:gd name="T59" fmla="*/ 0 h 41"/>
                <a:gd name="T60" fmla="*/ 101 w 133"/>
                <a:gd name="T61" fmla="*/ 2 h 41"/>
                <a:gd name="T62" fmla="*/ 99 w 133"/>
                <a:gd name="T63" fmla="*/ 6 h 41"/>
                <a:gd name="T64" fmla="*/ 131 w 133"/>
                <a:gd name="T65" fmla="*/ 4 h 41"/>
                <a:gd name="T66" fmla="*/ 123 w 133"/>
                <a:gd name="T67" fmla="*/ 4 h 41"/>
                <a:gd name="T68" fmla="*/ 116 w 133"/>
                <a:gd name="T69" fmla="*/ 4 h 41"/>
                <a:gd name="T70" fmla="*/ 114 w 133"/>
                <a:gd name="T71" fmla="*/ 2 h 41"/>
                <a:gd name="T72" fmla="*/ 116 w 133"/>
                <a:gd name="T73" fmla="*/ 0 h 41"/>
                <a:gd name="T74" fmla="*/ 123 w 133"/>
                <a:gd name="T75" fmla="*/ 0 h 41"/>
                <a:gd name="T76" fmla="*/ 131 w 133"/>
                <a:gd name="T77" fmla="*/ 0 h 41"/>
                <a:gd name="T78" fmla="*/ 133 w 133"/>
                <a:gd name="T79" fmla="*/ 2 h 41"/>
                <a:gd name="T80" fmla="*/ 131 w 133"/>
                <a:gd name="T81" fmla="*/ 4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3" h="41">
                  <a:moveTo>
                    <a:pt x="13" y="34"/>
                  </a:moveTo>
                  <a:lnTo>
                    <a:pt x="2" y="41"/>
                  </a:lnTo>
                  <a:lnTo>
                    <a:pt x="0" y="39"/>
                  </a:lnTo>
                  <a:lnTo>
                    <a:pt x="0" y="36"/>
                  </a:lnTo>
                  <a:lnTo>
                    <a:pt x="11" y="30"/>
                  </a:lnTo>
                  <a:lnTo>
                    <a:pt x="15" y="30"/>
                  </a:lnTo>
                  <a:lnTo>
                    <a:pt x="13" y="34"/>
                  </a:lnTo>
                  <a:close/>
                  <a:moveTo>
                    <a:pt x="41" y="21"/>
                  </a:moveTo>
                  <a:lnTo>
                    <a:pt x="35" y="23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6" y="21"/>
                  </a:lnTo>
                  <a:lnTo>
                    <a:pt x="33" y="17"/>
                  </a:lnTo>
                  <a:lnTo>
                    <a:pt x="39" y="17"/>
                  </a:lnTo>
                  <a:lnTo>
                    <a:pt x="42" y="17"/>
                  </a:lnTo>
                  <a:lnTo>
                    <a:pt x="41" y="21"/>
                  </a:lnTo>
                  <a:close/>
                  <a:moveTo>
                    <a:pt x="70" y="10"/>
                  </a:moveTo>
                  <a:lnTo>
                    <a:pt x="57" y="15"/>
                  </a:lnTo>
                  <a:lnTo>
                    <a:pt x="55" y="12"/>
                  </a:lnTo>
                  <a:lnTo>
                    <a:pt x="57" y="10"/>
                  </a:lnTo>
                  <a:lnTo>
                    <a:pt x="68" y="8"/>
                  </a:lnTo>
                  <a:lnTo>
                    <a:pt x="72" y="10"/>
                  </a:lnTo>
                  <a:lnTo>
                    <a:pt x="70" y="10"/>
                  </a:lnTo>
                  <a:close/>
                  <a:moveTo>
                    <a:pt x="99" y="6"/>
                  </a:moveTo>
                  <a:lnTo>
                    <a:pt x="90" y="8"/>
                  </a:lnTo>
                  <a:lnTo>
                    <a:pt x="87" y="8"/>
                  </a:lnTo>
                  <a:lnTo>
                    <a:pt x="85" y="6"/>
                  </a:lnTo>
                  <a:lnTo>
                    <a:pt x="87" y="2"/>
                  </a:lnTo>
                  <a:lnTo>
                    <a:pt x="88" y="2"/>
                  </a:lnTo>
                  <a:lnTo>
                    <a:pt x="99" y="0"/>
                  </a:lnTo>
                  <a:lnTo>
                    <a:pt x="101" y="2"/>
                  </a:lnTo>
                  <a:lnTo>
                    <a:pt x="99" y="6"/>
                  </a:lnTo>
                  <a:close/>
                  <a:moveTo>
                    <a:pt x="131" y="4"/>
                  </a:moveTo>
                  <a:lnTo>
                    <a:pt x="123" y="4"/>
                  </a:lnTo>
                  <a:lnTo>
                    <a:pt x="116" y="4"/>
                  </a:lnTo>
                  <a:lnTo>
                    <a:pt x="114" y="2"/>
                  </a:lnTo>
                  <a:lnTo>
                    <a:pt x="116" y="0"/>
                  </a:lnTo>
                  <a:lnTo>
                    <a:pt x="123" y="0"/>
                  </a:lnTo>
                  <a:lnTo>
                    <a:pt x="131" y="0"/>
                  </a:lnTo>
                  <a:lnTo>
                    <a:pt x="133" y="2"/>
                  </a:lnTo>
                  <a:lnTo>
                    <a:pt x="131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6" name="Freeform 71"/>
            <p:cNvSpPr>
              <a:spLocks noEditPoints="1"/>
            </p:cNvSpPr>
            <p:nvPr/>
          </p:nvSpPr>
          <p:spPr bwMode="auto">
            <a:xfrm>
              <a:off x="2286000" y="1566863"/>
              <a:ext cx="128587" cy="180975"/>
            </a:xfrm>
            <a:custGeom>
              <a:avLst/>
              <a:gdLst>
                <a:gd name="T0" fmla="*/ 9 w 81"/>
                <a:gd name="T1" fmla="*/ 101 h 114"/>
                <a:gd name="T2" fmla="*/ 6 w 81"/>
                <a:gd name="T3" fmla="*/ 112 h 114"/>
                <a:gd name="T4" fmla="*/ 2 w 81"/>
                <a:gd name="T5" fmla="*/ 114 h 114"/>
                <a:gd name="T6" fmla="*/ 0 w 81"/>
                <a:gd name="T7" fmla="*/ 110 h 114"/>
                <a:gd name="T8" fmla="*/ 6 w 81"/>
                <a:gd name="T9" fmla="*/ 97 h 114"/>
                <a:gd name="T10" fmla="*/ 7 w 81"/>
                <a:gd name="T11" fmla="*/ 97 h 114"/>
                <a:gd name="T12" fmla="*/ 9 w 81"/>
                <a:gd name="T13" fmla="*/ 101 h 114"/>
                <a:gd name="T14" fmla="*/ 20 w 81"/>
                <a:gd name="T15" fmla="*/ 71 h 114"/>
                <a:gd name="T16" fmla="*/ 20 w 81"/>
                <a:gd name="T17" fmla="*/ 75 h 114"/>
                <a:gd name="T18" fmla="*/ 15 w 81"/>
                <a:gd name="T19" fmla="*/ 84 h 114"/>
                <a:gd name="T20" fmla="*/ 13 w 81"/>
                <a:gd name="T21" fmla="*/ 84 h 114"/>
                <a:gd name="T22" fmla="*/ 13 w 81"/>
                <a:gd name="T23" fmla="*/ 82 h 114"/>
                <a:gd name="T24" fmla="*/ 17 w 81"/>
                <a:gd name="T25" fmla="*/ 73 h 114"/>
                <a:gd name="T26" fmla="*/ 18 w 81"/>
                <a:gd name="T27" fmla="*/ 70 h 114"/>
                <a:gd name="T28" fmla="*/ 20 w 81"/>
                <a:gd name="T29" fmla="*/ 68 h 114"/>
                <a:gd name="T30" fmla="*/ 20 w 81"/>
                <a:gd name="T31" fmla="*/ 71 h 114"/>
                <a:gd name="T32" fmla="*/ 37 w 81"/>
                <a:gd name="T33" fmla="*/ 46 h 114"/>
                <a:gd name="T34" fmla="*/ 31 w 81"/>
                <a:gd name="T35" fmla="*/ 57 h 114"/>
                <a:gd name="T36" fmla="*/ 30 w 81"/>
                <a:gd name="T37" fmla="*/ 57 h 114"/>
                <a:gd name="T38" fmla="*/ 28 w 81"/>
                <a:gd name="T39" fmla="*/ 59 h 114"/>
                <a:gd name="T40" fmla="*/ 28 w 81"/>
                <a:gd name="T41" fmla="*/ 55 h 114"/>
                <a:gd name="T42" fmla="*/ 28 w 81"/>
                <a:gd name="T43" fmla="*/ 53 h 114"/>
                <a:gd name="T44" fmla="*/ 35 w 81"/>
                <a:gd name="T45" fmla="*/ 44 h 114"/>
                <a:gd name="T46" fmla="*/ 37 w 81"/>
                <a:gd name="T47" fmla="*/ 44 h 114"/>
                <a:gd name="T48" fmla="*/ 37 w 81"/>
                <a:gd name="T49" fmla="*/ 46 h 114"/>
                <a:gd name="T50" fmla="*/ 59 w 81"/>
                <a:gd name="T51" fmla="*/ 24 h 114"/>
                <a:gd name="T52" fmla="*/ 50 w 81"/>
                <a:gd name="T53" fmla="*/ 33 h 114"/>
                <a:gd name="T54" fmla="*/ 46 w 81"/>
                <a:gd name="T55" fmla="*/ 33 h 114"/>
                <a:gd name="T56" fmla="*/ 46 w 81"/>
                <a:gd name="T57" fmla="*/ 29 h 114"/>
                <a:gd name="T58" fmla="*/ 55 w 81"/>
                <a:gd name="T59" fmla="*/ 20 h 114"/>
                <a:gd name="T60" fmla="*/ 59 w 81"/>
                <a:gd name="T61" fmla="*/ 20 h 114"/>
                <a:gd name="T62" fmla="*/ 59 w 81"/>
                <a:gd name="T63" fmla="*/ 24 h 114"/>
                <a:gd name="T64" fmla="*/ 81 w 81"/>
                <a:gd name="T65" fmla="*/ 3 h 114"/>
                <a:gd name="T66" fmla="*/ 74 w 81"/>
                <a:gd name="T67" fmla="*/ 9 h 114"/>
                <a:gd name="T68" fmla="*/ 70 w 81"/>
                <a:gd name="T69" fmla="*/ 11 h 114"/>
                <a:gd name="T70" fmla="*/ 68 w 81"/>
                <a:gd name="T71" fmla="*/ 11 h 114"/>
                <a:gd name="T72" fmla="*/ 68 w 81"/>
                <a:gd name="T73" fmla="*/ 9 h 114"/>
                <a:gd name="T74" fmla="*/ 72 w 81"/>
                <a:gd name="T75" fmla="*/ 5 h 114"/>
                <a:gd name="T76" fmla="*/ 77 w 81"/>
                <a:gd name="T77" fmla="*/ 0 h 114"/>
                <a:gd name="T78" fmla="*/ 81 w 81"/>
                <a:gd name="T79" fmla="*/ 0 h 114"/>
                <a:gd name="T80" fmla="*/ 81 w 81"/>
                <a:gd name="T81" fmla="*/ 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1" h="114">
                  <a:moveTo>
                    <a:pt x="9" y="101"/>
                  </a:moveTo>
                  <a:lnTo>
                    <a:pt x="6" y="112"/>
                  </a:lnTo>
                  <a:lnTo>
                    <a:pt x="2" y="114"/>
                  </a:lnTo>
                  <a:lnTo>
                    <a:pt x="0" y="110"/>
                  </a:lnTo>
                  <a:lnTo>
                    <a:pt x="6" y="97"/>
                  </a:lnTo>
                  <a:lnTo>
                    <a:pt x="7" y="97"/>
                  </a:lnTo>
                  <a:lnTo>
                    <a:pt x="9" y="101"/>
                  </a:lnTo>
                  <a:close/>
                  <a:moveTo>
                    <a:pt x="20" y="71"/>
                  </a:moveTo>
                  <a:lnTo>
                    <a:pt x="20" y="75"/>
                  </a:lnTo>
                  <a:lnTo>
                    <a:pt x="15" y="84"/>
                  </a:lnTo>
                  <a:lnTo>
                    <a:pt x="13" y="84"/>
                  </a:lnTo>
                  <a:lnTo>
                    <a:pt x="13" y="82"/>
                  </a:lnTo>
                  <a:lnTo>
                    <a:pt x="17" y="73"/>
                  </a:lnTo>
                  <a:lnTo>
                    <a:pt x="18" y="70"/>
                  </a:lnTo>
                  <a:lnTo>
                    <a:pt x="20" y="68"/>
                  </a:lnTo>
                  <a:lnTo>
                    <a:pt x="20" y="71"/>
                  </a:lnTo>
                  <a:close/>
                  <a:moveTo>
                    <a:pt x="37" y="46"/>
                  </a:moveTo>
                  <a:lnTo>
                    <a:pt x="31" y="57"/>
                  </a:lnTo>
                  <a:lnTo>
                    <a:pt x="30" y="57"/>
                  </a:lnTo>
                  <a:lnTo>
                    <a:pt x="28" y="59"/>
                  </a:lnTo>
                  <a:lnTo>
                    <a:pt x="28" y="55"/>
                  </a:lnTo>
                  <a:lnTo>
                    <a:pt x="28" y="53"/>
                  </a:lnTo>
                  <a:lnTo>
                    <a:pt x="35" y="44"/>
                  </a:lnTo>
                  <a:lnTo>
                    <a:pt x="37" y="44"/>
                  </a:lnTo>
                  <a:lnTo>
                    <a:pt x="37" y="46"/>
                  </a:lnTo>
                  <a:close/>
                  <a:moveTo>
                    <a:pt x="59" y="24"/>
                  </a:moveTo>
                  <a:lnTo>
                    <a:pt x="50" y="33"/>
                  </a:lnTo>
                  <a:lnTo>
                    <a:pt x="46" y="33"/>
                  </a:lnTo>
                  <a:lnTo>
                    <a:pt x="46" y="29"/>
                  </a:lnTo>
                  <a:lnTo>
                    <a:pt x="55" y="20"/>
                  </a:lnTo>
                  <a:lnTo>
                    <a:pt x="59" y="20"/>
                  </a:lnTo>
                  <a:lnTo>
                    <a:pt x="59" y="24"/>
                  </a:lnTo>
                  <a:close/>
                  <a:moveTo>
                    <a:pt x="81" y="3"/>
                  </a:moveTo>
                  <a:lnTo>
                    <a:pt x="74" y="9"/>
                  </a:lnTo>
                  <a:lnTo>
                    <a:pt x="70" y="11"/>
                  </a:lnTo>
                  <a:lnTo>
                    <a:pt x="68" y="11"/>
                  </a:lnTo>
                  <a:lnTo>
                    <a:pt x="68" y="9"/>
                  </a:lnTo>
                  <a:lnTo>
                    <a:pt x="72" y="5"/>
                  </a:lnTo>
                  <a:lnTo>
                    <a:pt x="77" y="0"/>
                  </a:lnTo>
                  <a:lnTo>
                    <a:pt x="81" y="0"/>
                  </a:lnTo>
                  <a:lnTo>
                    <a:pt x="81" y="3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7" name="Freeform 72"/>
            <p:cNvSpPr>
              <a:spLocks noEditPoints="1"/>
            </p:cNvSpPr>
            <p:nvPr/>
          </p:nvSpPr>
          <p:spPr bwMode="auto">
            <a:xfrm>
              <a:off x="2268538" y="1765300"/>
              <a:ext cx="28575" cy="222250"/>
            </a:xfrm>
            <a:custGeom>
              <a:avLst/>
              <a:gdLst>
                <a:gd name="T0" fmla="*/ 15 w 18"/>
                <a:gd name="T1" fmla="*/ 123 h 140"/>
                <a:gd name="T2" fmla="*/ 18 w 18"/>
                <a:gd name="T3" fmla="*/ 138 h 140"/>
                <a:gd name="T4" fmla="*/ 17 w 18"/>
                <a:gd name="T5" fmla="*/ 140 h 140"/>
                <a:gd name="T6" fmla="*/ 15 w 18"/>
                <a:gd name="T7" fmla="*/ 140 h 140"/>
                <a:gd name="T8" fmla="*/ 9 w 18"/>
                <a:gd name="T9" fmla="*/ 125 h 140"/>
                <a:gd name="T10" fmla="*/ 11 w 18"/>
                <a:gd name="T11" fmla="*/ 123 h 140"/>
                <a:gd name="T12" fmla="*/ 15 w 18"/>
                <a:gd name="T13" fmla="*/ 123 h 140"/>
                <a:gd name="T14" fmla="*/ 7 w 18"/>
                <a:gd name="T15" fmla="*/ 96 h 140"/>
                <a:gd name="T16" fmla="*/ 7 w 18"/>
                <a:gd name="T17" fmla="*/ 101 h 140"/>
                <a:gd name="T18" fmla="*/ 9 w 18"/>
                <a:gd name="T19" fmla="*/ 107 h 140"/>
                <a:gd name="T20" fmla="*/ 7 w 18"/>
                <a:gd name="T21" fmla="*/ 110 h 140"/>
                <a:gd name="T22" fmla="*/ 6 w 18"/>
                <a:gd name="T23" fmla="*/ 109 h 140"/>
                <a:gd name="T24" fmla="*/ 4 w 18"/>
                <a:gd name="T25" fmla="*/ 103 h 140"/>
                <a:gd name="T26" fmla="*/ 2 w 18"/>
                <a:gd name="T27" fmla="*/ 96 h 140"/>
                <a:gd name="T28" fmla="*/ 6 w 18"/>
                <a:gd name="T29" fmla="*/ 92 h 140"/>
                <a:gd name="T30" fmla="*/ 7 w 18"/>
                <a:gd name="T31" fmla="*/ 96 h 140"/>
                <a:gd name="T32" fmla="*/ 4 w 18"/>
                <a:gd name="T33" fmla="*/ 64 h 140"/>
                <a:gd name="T34" fmla="*/ 4 w 18"/>
                <a:gd name="T35" fmla="*/ 68 h 140"/>
                <a:gd name="T36" fmla="*/ 6 w 18"/>
                <a:gd name="T37" fmla="*/ 77 h 140"/>
                <a:gd name="T38" fmla="*/ 2 w 18"/>
                <a:gd name="T39" fmla="*/ 81 h 140"/>
                <a:gd name="T40" fmla="*/ 0 w 18"/>
                <a:gd name="T41" fmla="*/ 77 h 140"/>
                <a:gd name="T42" fmla="*/ 0 w 18"/>
                <a:gd name="T43" fmla="*/ 68 h 140"/>
                <a:gd name="T44" fmla="*/ 0 w 18"/>
                <a:gd name="T45" fmla="*/ 64 h 140"/>
                <a:gd name="T46" fmla="*/ 2 w 18"/>
                <a:gd name="T47" fmla="*/ 63 h 140"/>
                <a:gd name="T48" fmla="*/ 4 w 18"/>
                <a:gd name="T49" fmla="*/ 64 h 140"/>
                <a:gd name="T50" fmla="*/ 6 w 18"/>
                <a:gd name="T51" fmla="*/ 33 h 140"/>
                <a:gd name="T52" fmla="*/ 4 w 18"/>
                <a:gd name="T53" fmla="*/ 46 h 140"/>
                <a:gd name="T54" fmla="*/ 4 w 18"/>
                <a:gd name="T55" fmla="*/ 48 h 140"/>
                <a:gd name="T56" fmla="*/ 2 w 18"/>
                <a:gd name="T57" fmla="*/ 50 h 140"/>
                <a:gd name="T58" fmla="*/ 0 w 18"/>
                <a:gd name="T59" fmla="*/ 48 h 140"/>
                <a:gd name="T60" fmla="*/ 0 w 18"/>
                <a:gd name="T61" fmla="*/ 44 h 140"/>
                <a:gd name="T62" fmla="*/ 0 w 18"/>
                <a:gd name="T63" fmla="*/ 33 h 140"/>
                <a:gd name="T64" fmla="*/ 2 w 18"/>
                <a:gd name="T65" fmla="*/ 31 h 140"/>
                <a:gd name="T66" fmla="*/ 6 w 18"/>
                <a:gd name="T67" fmla="*/ 33 h 140"/>
                <a:gd name="T68" fmla="*/ 9 w 18"/>
                <a:gd name="T69" fmla="*/ 4 h 140"/>
                <a:gd name="T70" fmla="*/ 7 w 18"/>
                <a:gd name="T71" fmla="*/ 11 h 140"/>
                <a:gd name="T72" fmla="*/ 7 w 18"/>
                <a:gd name="T73" fmla="*/ 16 h 140"/>
                <a:gd name="T74" fmla="*/ 6 w 18"/>
                <a:gd name="T75" fmla="*/ 18 h 140"/>
                <a:gd name="T76" fmla="*/ 4 w 18"/>
                <a:gd name="T77" fmla="*/ 16 h 140"/>
                <a:gd name="T78" fmla="*/ 4 w 18"/>
                <a:gd name="T79" fmla="*/ 11 h 140"/>
                <a:gd name="T80" fmla="*/ 7 w 18"/>
                <a:gd name="T81" fmla="*/ 2 h 140"/>
                <a:gd name="T82" fmla="*/ 7 w 18"/>
                <a:gd name="T83" fmla="*/ 0 h 140"/>
                <a:gd name="T84" fmla="*/ 9 w 18"/>
                <a:gd name="T85" fmla="*/ 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" h="140">
                  <a:moveTo>
                    <a:pt x="15" y="123"/>
                  </a:moveTo>
                  <a:lnTo>
                    <a:pt x="18" y="138"/>
                  </a:lnTo>
                  <a:lnTo>
                    <a:pt x="17" y="140"/>
                  </a:lnTo>
                  <a:lnTo>
                    <a:pt x="15" y="140"/>
                  </a:lnTo>
                  <a:lnTo>
                    <a:pt x="9" y="125"/>
                  </a:lnTo>
                  <a:lnTo>
                    <a:pt x="11" y="123"/>
                  </a:lnTo>
                  <a:lnTo>
                    <a:pt x="15" y="123"/>
                  </a:lnTo>
                  <a:close/>
                  <a:moveTo>
                    <a:pt x="7" y="96"/>
                  </a:moveTo>
                  <a:lnTo>
                    <a:pt x="7" y="101"/>
                  </a:lnTo>
                  <a:lnTo>
                    <a:pt x="9" y="107"/>
                  </a:lnTo>
                  <a:lnTo>
                    <a:pt x="7" y="110"/>
                  </a:lnTo>
                  <a:lnTo>
                    <a:pt x="6" y="109"/>
                  </a:lnTo>
                  <a:lnTo>
                    <a:pt x="4" y="103"/>
                  </a:lnTo>
                  <a:lnTo>
                    <a:pt x="2" y="96"/>
                  </a:lnTo>
                  <a:lnTo>
                    <a:pt x="6" y="92"/>
                  </a:lnTo>
                  <a:lnTo>
                    <a:pt x="7" y="96"/>
                  </a:lnTo>
                  <a:close/>
                  <a:moveTo>
                    <a:pt x="4" y="64"/>
                  </a:moveTo>
                  <a:lnTo>
                    <a:pt x="4" y="68"/>
                  </a:lnTo>
                  <a:lnTo>
                    <a:pt x="6" y="77"/>
                  </a:lnTo>
                  <a:lnTo>
                    <a:pt x="2" y="81"/>
                  </a:lnTo>
                  <a:lnTo>
                    <a:pt x="0" y="77"/>
                  </a:lnTo>
                  <a:lnTo>
                    <a:pt x="0" y="68"/>
                  </a:lnTo>
                  <a:lnTo>
                    <a:pt x="0" y="64"/>
                  </a:lnTo>
                  <a:lnTo>
                    <a:pt x="2" y="63"/>
                  </a:lnTo>
                  <a:lnTo>
                    <a:pt x="4" y="64"/>
                  </a:lnTo>
                  <a:close/>
                  <a:moveTo>
                    <a:pt x="6" y="33"/>
                  </a:moveTo>
                  <a:lnTo>
                    <a:pt x="4" y="46"/>
                  </a:lnTo>
                  <a:lnTo>
                    <a:pt x="4" y="48"/>
                  </a:lnTo>
                  <a:lnTo>
                    <a:pt x="2" y="50"/>
                  </a:lnTo>
                  <a:lnTo>
                    <a:pt x="0" y="48"/>
                  </a:lnTo>
                  <a:lnTo>
                    <a:pt x="0" y="44"/>
                  </a:lnTo>
                  <a:lnTo>
                    <a:pt x="0" y="33"/>
                  </a:lnTo>
                  <a:lnTo>
                    <a:pt x="2" y="31"/>
                  </a:lnTo>
                  <a:lnTo>
                    <a:pt x="6" y="33"/>
                  </a:lnTo>
                  <a:close/>
                  <a:moveTo>
                    <a:pt x="9" y="4"/>
                  </a:moveTo>
                  <a:lnTo>
                    <a:pt x="7" y="11"/>
                  </a:lnTo>
                  <a:lnTo>
                    <a:pt x="7" y="16"/>
                  </a:lnTo>
                  <a:lnTo>
                    <a:pt x="6" y="18"/>
                  </a:lnTo>
                  <a:lnTo>
                    <a:pt x="4" y="16"/>
                  </a:lnTo>
                  <a:lnTo>
                    <a:pt x="4" y="11"/>
                  </a:lnTo>
                  <a:lnTo>
                    <a:pt x="7" y="2"/>
                  </a:lnTo>
                  <a:lnTo>
                    <a:pt x="7" y="0"/>
                  </a:lnTo>
                  <a:lnTo>
                    <a:pt x="9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8" name="Freeform 73"/>
            <p:cNvSpPr>
              <a:spLocks noEditPoints="1"/>
            </p:cNvSpPr>
            <p:nvPr/>
          </p:nvSpPr>
          <p:spPr bwMode="auto">
            <a:xfrm>
              <a:off x="2303463" y="2005013"/>
              <a:ext cx="149225" cy="163513"/>
            </a:xfrm>
            <a:custGeom>
              <a:avLst/>
              <a:gdLst>
                <a:gd name="T0" fmla="*/ 83 w 94"/>
                <a:gd name="T1" fmla="*/ 94 h 103"/>
                <a:gd name="T2" fmla="*/ 94 w 94"/>
                <a:gd name="T3" fmla="*/ 100 h 103"/>
                <a:gd name="T4" fmla="*/ 94 w 94"/>
                <a:gd name="T5" fmla="*/ 103 h 103"/>
                <a:gd name="T6" fmla="*/ 92 w 94"/>
                <a:gd name="T7" fmla="*/ 103 h 103"/>
                <a:gd name="T8" fmla="*/ 81 w 94"/>
                <a:gd name="T9" fmla="*/ 96 h 103"/>
                <a:gd name="T10" fmla="*/ 79 w 94"/>
                <a:gd name="T11" fmla="*/ 94 h 103"/>
                <a:gd name="T12" fmla="*/ 83 w 94"/>
                <a:gd name="T13" fmla="*/ 94 h 103"/>
                <a:gd name="T14" fmla="*/ 59 w 94"/>
                <a:gd name="T15" fmla="*/ 76 h 103"/>
                <a:gd name="T16" fmla="*/ 63 w 94"/>
                <a:gd name="T17" fmla="*/ 79 h 103"/>
                <a:gd name="T18" fmla="*/ 68 w 94"/>
                <a:gd name="T19" fmla="*/ 83 h 103"/>
                <a:gd name="T20" fmla="*/ 68 w 94"/>
                <a:gd name="T21" fmla="*/ 87 h 103"/>
                <a:gd name="T22" fmla="*/ 66 w 94"/>
                <a:gd name="T23" fmla="*/ 87 h 103"/>
                <a:gd name="T24" fmla="*/ 61 w 94"/>
                <a:gd name="T25" fmla="*/ 83 h 103"/>
                <a:gd name="T26" fmla="*/ 55 w 94"/>
                <a:gd name="T27" fmla="*/ 77 h 103"/>
                <a:gd name="T28" fmla="*/ 55 w 94"/>
                <a:gd name="T29" fmla="*/ 76 h 103"/>
                <a:gd name="T30" fmla="*/ 59 w 94"/>
                <a:gd name="T31" fmla="*/ 76 h 103"/>
                <a:gd name="T32" fmla="*/ 37 w 94"/>
                <a:gd name="T33" fmla="*/ 53 h 103"/>
                <a:gd name="T34" fmla="*/ 46 w 94"/>
                <a:gd name="T35" fmla="*/ 63 h 103"/>
                <a:gd name="T36" fmla="*/ 46 w 94"/>
                <a:gd name="T37" fmla="*/ 66 h 103"/>
                <a:gd name="T38" fmla="*/ 42 w 94"/>
                <a:gd name="T39" fmla="*/ 66 h 103"/>
                <a:gd name="T40" fmla="*/ 35 w 94"/>
                <a:gd name="T41" fmla="*/ 55 h 103"/>
                <a:gd name="T42" fmla="*/ 35 w 94"/>
                <a:gd name="T43" fmla="*/ 53 h 103"/>
                <a:gd name="T44" fmla="*/ 37 w 94"/>
                <a:gd name="T45" fmla="*/ 53 h 103"/>
                <a:gd name="T46" fmla="*/ 19 w 94"/>
                <a:gd name="T47" fmla="*/ 29 h 103"/>
                <a:gd name="T48" fmla="*/ 20 w 94"/>
                <a:gd name="T49" fmla="*/ 31 h 103"/>
                <a:gd name="T50" fmla="*/ 26 w 94"/>
                <a:gd name="T51" fmla="*/ 39 h 103"/>
                <a:gd name="T52" fmla="*/ 26 w 94"/>
                <a:gd name="T53" fmla="*/ 42 h 103"/>
                <a:gd name="T54" fmla="*/ 22 w 94"/>
                <a:gd name="T55" fmla="*/ 42 h 103"/>
                <a:gd name="T56" fmla="*/ 17 w 94"/>
                <a:gd name="T57" fmla="*/ 33 h 103"/>
                <a:gd name="T58" fmla="*/ 15 w 94"/>
                <a:gd name="T59" fmla="*/ 31 h 103"/>
                <a:gd name="T60" fmla="*/ 17 w 94"/>
                <a:gd name="T61" fmla="*/ 29 h 103"/>
                <a:gd name="T62" fmla="*/ 19 w 94"/>
                <a:gd name="T63" fmla="*/ 29 h 103"/>
                <a:gd name="T64" fmla="*/ 4 w 94"/>
                <a:gd name="T65" fmla="*/ 2 h 103"/>
                <a:gd name="T66" fmla="*/ 9 w 94"/>
                <a:gd name="T67" fmla="*/ 13 h 103"/>
                <a:gd name="T68" fmla="*/ 9 w 94"/>
                <a:gd name="T69" fmla="*/ 13 h 103"/>
                <a:gd name="T70" fmla="*/ 9 w 94"/>
                <a:gd name="T71" fmla="*/ 17 h 103"/>
                <a:gd name="T72" fmla="*/ 6 w 94"/>
                <a:gd name="T73" fmla="*/ 15 h 103"/>
                <a:gd name="T74" fmla="*/ 4 w 94"/>
                <a:gd name="T75" fmla="*/ 15 h 103"/>
                <a:gd name="T76" fmla="*/ 0 w 94"/>
                <a:gd name="T77" fmla="*/ 4 h 103"/>
                <a:gd name="T78" fmla="*/ 2 w 94"/>
                <a:gd name="T79" fmla="*/ 0 h 103"/>
                <a:gd name="T80" fmla="*/ 4 w 94"/>
                <a:gd name="T81" fmla="*/ 2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4" h="103">
                  <a:moveTo>
                    <a:pt x="83" y="94"/>
                  </a:moveTo>
                  <a:lnTo>
                    <a:pt x="94" y="100"/>
                  </a:lnTo>
                  <a:lnTo>
                    <a:pt x="94" y="103"/>
                  </a:lnTo>
                  <a:lnTo>
                    <a:pt x="92" y="103"/>
                  </a:lnTo>
                  <a:lnTo>
                    <a:pt x="81" y="96"/>
                  </a:lnTo>
                  <a:lnTo>
                    <a:pt x="79" y="94"/>
                  </a:lnTo>
                  <a:lnTo>
                    <a:pt x="83" y="94"/>
                  </a:lnTo>
                  <a:close/>
                  <a:moveTo>
                    <a:pt x="59" y="76"/>
                  </a:moveTo>
                  <a:lnTo>
                    <a:pt x="63" y="79"/>
                  </a:lnTo>
                  <a:lnTo>
                    <a:pt x="68" y="83"/>
                  </a:lnTo>
                  <a:lnTo>
                    <a:pt x="68" y="87"/>
                  </a:lnTo>
                  <a:lnTo>
                    <a:pt x="66" y="87"/>
                  </a:lnTo>
                  <a:lnTo>
                    <a:pt x="61" y="83"/>
                  </a:lnTo>
                  <a:lnTo>
                    <a:pt x="55" y="77"/>
                  </a:lnTo>
                  <a:lnTo>
                    <a:pt x="55" y="76"/>
                  </a:lnTo>
                  <a:lnTo>
                    <a:pt x="59" y="76"/>
                  </a:lnTo>
                  <a:close/>
                  <a:moveTo>
                    <a:pt x="37" y="53"/>
                  </a:moveTo>
                  <a:lnTo>
                    <a:pt x="46" y="63"/>
                  </a:lnTo>
                  <a:lnTo>
                    <a:pt x="46" y="66"/>
                  </a:lnTo>
                  <a:lnTo>
                    <a:pt x="42" y="66"/>
                  </a:lnTo>
                  <a:lnTo>
                    <a:pt x="35" y="55"/>
                  </a:lnTo>
                  <a:lnTo>
                    <a:pt x="35" y="53"/>
                  </a:lnTo>
                  <a:lnTo>
                    <a:pt x="37" y="53"/>
                  </a:lnTo>
                  <a:close/>
                  <a:moveTo>
                    <a:pt x="19" y="29"/>
                  </a:moveTo>
                  <a:lnTo>
                    <a:pt x="20" y="31"/>
                  </a:lnTo>
                  <a:lnTo>
                    <a:pt x="26" y="39"/>
                  </a:lnTo>
                  <a:lnTo>
                    <a:pt x="26" y="42"/>
                  </a:lnTo>
                  <a:lnTo>
                    <a:pt x="22" y="42"/>
                  </a:lnTo>
                  <a:lnTo>
                    <a:pt x="17" y="33"/>
                  </a:lnTo>
                  <a:lnTo>
                    <a:pt x="15" y="31"/>
                  </a:lnTo>
                  <a:lnTo>
                    <a:pt x="17" y="29"/>
                  </a:lnTo>
                  <a:lnTo>
                    <a:pt x="19" y="29"/>
                  </a:lnTo>
                  <a:close/>
                  <a:moveTo>
                    <a:pt x="4" y="2"/>
                  </a:moveTo>
                  <a:lnTo>
                    <a:pt x="9" y="13"/>
                  </a:lnTo>
                  <a:lnTo>
                    <a:pt x="9" y="13"/>
                  </a:lnTo>
                  <a:lnTo>
                    <a:pt x="9" y="17"/>
                  </a:lnTo>
                  <a:lnTo>
                    <a:pt x="6" y="15"/>
                  </a:lnTo>
                  <a:lnTo>
                    <a:pt x="4" y="15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69" name="Freeform 74"/>
            <p:cNvSpPr>
              <a:spLocks noEditPoints="1"/>
            </p:cNvSpPr>
            <p:nvPr/>
          </p:nvSpPr>
          <p:spPr bwMode="auto">
            <a:xfrm>
              <a:off x="2473325" y="2178050"/>
              <a:ext cx="219075" cy="42863"/>
            </a:xfrm>
            <a:custGeom>
              <a:avLst/>
              <a:gdLst>
                <a:gd name="T0" fmla="*/ 122 w 138"/>
                <a:gd name="T1" fmla="*/ 20 h 27"/>
                <a:gd name="T2" fmla="*/ 123 w 138"/>
                <a:gd name="T3" fmla="*/ 20 h 27"/>
                <a:gd name="T4" fmla="*/ 133 w 138"/>
                <a:gd name="T5" fmla="*/ 18 h 27"/>
                <a:gd name="T6" fmla="*/ 134 w 138"/>
                <a:gd name="T7" fmla="*/ 18 h 27"/>
                <a:gd name="T8" fmla="*/ 138 w 138"/>
                <a:gd name="T9" fmla="*/ 20 h 27"/>
                <a:gd name="T10" fmla="*/ 134 w 138"/>
                <a:gd name="T11" fmla="*/ 24 h 27"/>
                <a:gd name="T12" fmla="*/ 123 w 138"/>
                <a:gd name="T13" fmla="*/ 26 h 27"/>
                <a:gd name="T14" fmla="*/ 122 w 138"/>
                <a:gd name="T15" fmla="*/ 26 h 27"/>
                <a:gd name="T16" fmla="*/ 120 w 138"/>
                <a:gd name="T17" fmla="*/ 22 h 27"/>
                <a:gd name="T18" fmla="*/ 122 w 138"/>
                <a:gd name="T19" fmla="*/ 20 h 27"/>
                <a:gd name="T20" fmla="*/ 90 w 138"/>
                <a:gd name="T21" fmla="*/ 20 h 27"/>
                <a:gd name="T22" fmla="*/ 99 w 138"/>
                <a:gd name="T23" fmla="*/ 22 h 27"/>
                <a:gd name="T24" fmla="*/ 105 w 138"/>
                <a:gd name="T25" fmla="*/ 22 h 27"/>
                <a:gd name="T26" fmla="*/ 107 w 138"/>
                <a:gd name="T27" fmla="*/ 24 h 27"/>
                <a:gd name="T28" fmla="*/ 105 w 138"/>
                <a:gd name="T29" fmla="*/ 26 h 27"/>
                <a:gd name="T30" fmla="*/ 99 w 138"/>
                <a:gd name="T31" fmla="*/ 27 h 27"/>
                <a:gd name="T32" fmla="*/ 90 w 138"/>
                <a:gd name="T33" fmla="*/ 26 h 27"/>
                <a:gd name="T34" fmla="*/ 88 w 138"/>
                <a:gd name="T35" fmla="*/ 24 h 27"/>
                <a:gd name="T36" fmla="*/ 90 w 138"/>
                <a:gd name="T37" fmla="*/ 20 h 27"/>
                <a:gd name="T38" fmla="*/ 61 w 138"/>
                <a:gd name="T39" fmla="*/ 18 h 27"/>
                <a:gd name="T40" fmla="*/ 66 w 138"/>
                <a:gd name="T41" fmla="*/ 18 h 27"/>
                <a:gd name="T42" fmla="*/ 74 w 138"/>
                <a:gd name="T43" fmla="*/ 20 h 27"/>
                <a:gd name="T44" fmla="*/ 75 w 138"/>
                <a:gd name="T45" fmla="*/ 22 h 27"/>
                <a:gd name="T46" fmla="*/ 74 w 138"/>
                <a:gd name="T47" fmla="*/ 24 h 27"/>
                <a:gd name="T48" fmla="*/ 64 w 138"/>
                <a:gd name="T49" fmla="*/ 24 h 27"/>
                <a:gd name="T50" fmla="*/ 59 w 138"/>
                <a:gd name="T51" fmla="*/ 22 h 27"/>
                <a:gd name="T52" fmla="*/ 59 w 138"/>
                <a:gd name="T53" fmla="*/ 20 h 27"/>
                <a:gd name="T54" fmla="*/ 61 w 138"/>
                <a:gd name="T55" fmla="*/ 18 h 27"/>
                <a:gd name="T56" fmla="*/ 31 w 138"/>
                <a:gd name="T57" fmla="*/ 11 h 27"/>
                <a:gd name="T58" fmla="*/ 33 w 138"/>
                <a:gd name="T59" fmla="*/ 11 h 27"/>
                <a:gd name="T60" fmla="*/ 42 w 138"/>
                <a:gd name="T61" fmla="*/ 14 h 27"/>
                <a:gd name="T62" fmla="*/ 44 w 138"/>
                <a:gd name="T63" fmla="*/ 18 h 27"/>
                <a:gd name="T64" fmla="*/ 42 w 138"/>
                <a:gd name="T65" fmla="*/ 18 h 27"/>
                <a:gd name="T66" fmla="*/ 31 w 138"/>
                <a:gd name="T67" fmla="*/ 16 h 27"/>
                <a:gd name="T68" fmla="*/ 29 w 138"/>
                <a:gd name="T69" fmla="*/ 14 h 27"/>
                <a:gd name="T70" fmla="*/ 28 w 138"/>
                <a:gd name="T71" fmla="*/ 11 h 27"/>
                <a:gd name="T72" fmla="*/ 31 w 138"/>
                <a:gd name="T73" fmla="*/ 11 h 27"/>
                <a:gd name="T74" fmla="*/ 2 w 138"/>
                <a:gd name="T75" fmla="*/ 0 h 27"/>
                <a:gd name="T76" fmla="*/ 11 w 138"/>
                <a:gd name="T77" fmla="*/ 3 h 27"/>
                <a:gd name="T78" fmla="*/ 15 w 138"/>
                <a:gd name="T79" fmla="*/ 3 h 27"/>
                <a:gd name="T80" fmla="*/ 17 w 138"/>
                <a:gd name="T81" fmla="*/ 7 h 27"/>
                <a:gd name="T82" fmla="*/ 13 w 138"/>
                <a:gd name="T83" fmla="*/ 9 h 27"/>
                <a:gd name="T84" fmla="*/ 9 w 138"/>
                <a:gd name="T85" fmla="*/ 9 h 27"/>
                <a:gd name="T86" fmla="*/ 2 w 138"/>
                <a:gd name="T87" fmla="*/ 2 h 27"/>
                <a:gd name="T88" fmla="*/ 0 w 138"/>
                <a:gd name="T89" fmla="*/ 2 h 27"/>
                <a:gd name="T90" fmla="*/ 2 w 138"/>
                <a:gd name="T91" fmla="*/ 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38" h="27">
                  <a:moveTo>
                    <a:pt x="122" y="20"/>
                  </a:moveTo>
                  <a:lnTo>
                    <a:pt x="123" y="20"/>
                  </a:lnTo>
                  <a:lnTo>
                    <a:pt x="133" y="18"/>
                  </a:lnTo>
                  <a:lnTo>
                    <a:pt x="134" y="18"/>
                  </a:lnTo>
                  <a:lnTo>
                    <a:pt x="138" y="20"/>
                  </a:lnTo>
                  <a:lnTo>
                    <a:pt x="134" y="24"/>
                  </a:lnTo>
                  <a:lnTo>
                    <a:pt x="123" y="26"/>
                  </a:lnTo>
                  <a:lnTo>
                    <a:pt x="122" y="26"/>
                  </a:lnTo>
                  <a:lnTo>
                    <a:pt x="120" y="22"/>
                  </a:lnTo>
                  <a:lnTo>
                    <a:pt x="122" y="20"/>
                  </a:lnTo>
                  <a:close/>
                  <a:moveTo>
                    <a:pt x="90" y="20"/>
                  </a:moveTo>
                  <a:lnTo>
                    <a:pt x="99" y="22"/>
                  </a:lnTo>
                  <a:lnTo>
                    <a:pt x="105" y="22"/>
                  </a:lnTo>
                  <a:lnTo>
                    <a:pt x="107" y="24"/>
                  </a:lnTo>
                  <a:lnTo>
                    <a:pt x="105" y="26"/>
                  </a:lnTo>
                  <a:lnTo>
                    <a:pt x="99" y="27"/>
                  </a:lnTo>
                  <a:lnTo>
                    <a:pt x="90" y="26"/>
                  </a:lnTo>
                  <a:lnTo>
                    <a:pt x="88" y="24"/>
                  </a:lnTo>
                  <a:lnTo>
                    <a:pt x="90" y="20"/>
                  </a:lnTo>
                  <a:close/>
                  <a:moveTo>
                    <a:pt x="61" y="18"/>
                  </a:moveTo>
                  <a:lnTo>
                    <a:pt x="66" y="18"/>
                  </a:lnTo>
                  <a:lnTo>
                    <a:pt x="74" y="20"/>
                  </a:lnTo>
                  <a:lnTo>
                    <a:pt x="75" y="22"/>
                  </a:lnTo>
                  <a:lnTo>
                    <a:pt x="74" y="24"/>
                  </a:lnTo>
                  <a:lnTo>
                    <a:pt x="64" y="24"/>
                  </a:lnTo>
                  <a:lnTo>
                    <a:pt x="59" y="22"/>
                  </a:lnTo>
                  <a:lnTo>
                    <a:pt x="59" y="20"/>
                  </a:lnTo>
                  <a:lnTo>
                    <a:pt x="61" y="18"/>
                  </a:lnTo>
                  <a:close/>
                  <a:moveTo>
                    <a:pt x="31" y="11"/>
                  </a:moveTo>
                  <a:lnTo>
                    <a:pt x="33" y="11"/>
                  </a:lnTo>
                  <a:lnTo>
                    <a:pt x="42" y="14"/>
                  </a:lnTo>
                  <a:lnTo>
                    <a:pt x="44" y="18"/>
                  </a:lnTo>
                  <a:lnTo>
                    <a:pt x="42" y="18"/>
                  </a:lnTo>
                  <a:lnTo>
                    <a:pt x="31" y="16"/>
                  </a:lnTo>
                  <a:lnTo>
                    <a:pt x="29" y="14"/>
                  </a:lnTo>
                  <a:lnTo>
                    <a:pt x="28" y="11"/>
                  </a:lnTo>
                  <a:lnTo>
                    <a:pt x="31" y="11"/>
                  </a:lnTo>
                  <a:close/>
                  <a:moveTo>
                    <a:pt x="2" y="0"/>
                  </a:moveTo>
                  <a:lnTo>
                    <a:pt x="11" y="3"/>
                  </a:lnTo>
                  <a:lnTo>
                    <a:pt x="15" y="3"/>
                  </a:lnTo>
                  <a:lnTo>
                    <a:pt x="17" y="7"/>
                  </a:lnTo>
                  <a:lnTo>
                    <a:pt x="13" y="9"/>
                  </a:lnTo>
                  <a:lnTo>
                    <a:pt x="9" y="9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0" name="Freeform 75"/>
            <p:cNvSpPr>
              <a:spLocks noEditPoints="1"/>
            </p:cNvSpPr>
            <p:nvPr/>
          </p:nvSpPr>
          <p:spPr bwMode="auto">
            <a:xfrm>
              <a:off x="2709863" y="2092325"/>
              <a:ext cx="193675" cy="114300"/>
            </a:xfrm>
            <a:custGeom>
              <a:avLst/>
              <a:gdLst>
                <a:gd name="T0" fmla="*/ 109 w 122"/>
                <a:gd name="T1" fmla="*/ 9 h 72"/>
                <a:gd name="T2" fmla="*/ 109 w 122"/>
                <a:gd name="T3" fmla="*/ 9 h 72"/>
                <a:gd name="T4" fmla="*/ 116 w 122"/>
                <a:gd name="T5" fmla="*/ 0 h 72"/>
                <a:gd name="T6" fmla="*/ 122 w 122"/>
                <a:gd name="T7" fmla="*/ 0 h 72"/>
                <a:gd name="T8" fmla="*/ 122 w 122"/>
                <a:gd name="T9" fmla="*/ 4 h 72"/>
                <a:gd name="T10" fmla="*/ 113 w 122"/>
                <a:gd name="T11" fmla="*/ 13 h 72"/>
                <a:gd name="T12" fmla="*/ 107 w 122"/>
                <a:gd name="T13" fmla="*/ 13 h 72"/>
                <a:gd name="T14" fmla="*/ 109 w 122"/>
                <a:gd name="T15" fmla="*/ 9 h 72"/>
                <a:gd name="T16" fmla="*/ 85 w 122"/>
                <a:gd name="T17" fmla="*/ 30 h 72"/>
                <a:gd name="T18" fmla="*/ 92 w 122"/>
                <a:gd name="T19" fmla="*/ 22 h 72"/>
                <a:gd name="T20" fmla="*/ 96 w 122"/>
                <a:gd name="T21" fmla="*/ 22 h 72"/>
                <a:gd name="T22" fmla="*/ 98 w 122"/>
                <a:gd name="T23" fmla="*/ 22 h 72"/>
                <a:gd name="T24" fmla="*/ 98 w 122"/>
                <a:gd name="T25" fmla="*/ 24 h 72"/>
                <a:gd name="T26" fmla="*/ 96 w 122"/>
                <a:gd name="T27" fmla="*/ 28 h 72"/>
                <a:gd name="T28" fmla="*/ 89 w 122"/>
                <a:gd name="T29" fmla="*/ 33 h 72"/>
                <a:gd name="T30" fmla="*/ 85 w 122"/>
                <a:gd name="T31" fmla="*/ 33 h 72"/>
                <a:gd name="T32" fmla="*/ 85 w 122"/>
                <a:gd name="T33" fmla="*/ 30 h 72"/>
                <a:gd name="T34" fmla="*/ 59 w 122"/>
                <a:gd name="T35" fmla="*/ 48 h 72"/>
                <a:gd name="T36" fmla="*/ 72 w 122"/>
                <a:gd name="T37" fmla="*/ 39 h 72"/>
                <a:gd name="T38" fmla="*/ 74 w 122"/>
                <a:gd name="T39" fmla="*/ 41 h 72"/>
                <a:gd name="T40" fmla="*/ 72 w 122"/>
                <a:gd name="T41" fmla="*/ 45 h 72"/>
                <a:gd name="T42" fmla="*/ 63 w 122"/>
                <a:gd name="T43" fmla="*/ 50 h 72"/>
                <a:gd name="T44" fmla="*/ 59 w 122"/>
                <a:gd name="T45" fmla="*/ 50 h 72"/>
                <a:gd name="T46" fmla="*/ 59 w 122"/>
                <a:gd name="T47" fmla="*/ 48 h 72"/>
                <a:gd name="T48" fmla="*/ 32 w 122"/>
                <a:gd name="T49" fmla="*/ 59 h 72"/>
                <a:gd name="T50" fmla="*/ 39 w 122"/>
                <a:gd name="T51" fmla="*/ 57 h 72"/>
                <a:gd name="T52" fmla="*/ 44 w 122"/>
                <a:gd name="T53" fmla="*/ 56 h 72"/>
                <a:gd name="T54" fmla="*/ 48 w 122"/>
                <a:gd name="T55" fmla="*/ 56 h 72"/>
                <a:gd name="T56" fmla="*/ 46 w 122"/>
                <a:gd name="T57" fmla="*/ 57 h 72"/>
                <a:gd name="T58" fmla="*/ 41 w 122"/>
                <a:gd name="T59" fmla="*/ 63 h 72"/>
                <a:gd name="T60" fmla="*/ 33 w 122"/>
                <a:gd name="T61" fmla="*/ 65 h 72"/>
                <a:gd name="T62" fmla="*/ 32 w 122"/>
                <a:gd name="T63" fmla="*/ 63 h 72"/>
                <a:gd name="T64" fmla="*/ 32 w 122"/>
                <a:gd name="T65" fmla="*/ 59 h 72"/>
                <a:gd name="T66" fmla="*/ 2 w 122"/>
                <a:gd name="T67" fmla="*/ 68 h 72"/>
                <a:gd name="T68" fmla="*/ 15 w 122"/>
                <a:gd name="T69" fmla="*/ 65 h 72"/>
                <a:gd name="T70" fmla="*/ 19 w 122"/>
                <a:gd name="T71" fmla="*/ 67 h 72"/>
                <a:gd name="T72" fmla="*/ 17 w 122"/>
                <a:gd name="T73" fmla="*/ 70 h 72"/>
                <a:gd name="T74" fmla="*/ 4 w 122"/>
                <a:gd name="T75" fmla="*/ 72 h 72"/>
                <a:gd name="T76" fmla="*/ 0 w 122"/>
                <a:gd name="T77" fmla="*/ 72 h 72"/>
                <a:gd name="T78" fmla="*/ 2 w 122"/>
                <a:gd name="T79" fmla="*/ 68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22" h="72">
                  <a:moveTo>
                    <a:pt x="109" y="9"/>
                  </a:moveTo>
                  <a:lnTo>
                    <a:pt x="109" y="9"/>
                  </a:lnTo>
                  <a:lnTo>
                    <a:pt x="116" y="0"/>
                  </a:lnTo>
                  <a:lnTo>
                    <a:pt x="122" y="0"/>
                  </a:lnTo>
                  <a:lnTo>
                    <a:pt x="122" y="4"/>
                  </a:lnTo>
                  <a:lnTo>
                    <a:pt x="113" y="13"/>
                  </a:lnTo>
                  <a:lnTo>
                    <a:pt x="107" y="13"/>
                  </a:lnTo>
                  <a:lnTo>
                    <a:pt x="109" y="9"/>
                  </a:lnTo>
                  <a:close/>
                  <a:moveTo>
                    <a:pt x="85" y="30"/>
                  </a:moveTo>
                  <a:lnTo>
                    <a:pt x="92" y="22"/>
                  </a:lnTo>
                  <a:lnTo>
                    <a:pt x="96" y="22"/>
                  </a:lnTo>
                  <a:lnTo>
                    <a:pt x="98" y="22"/>
                  </a:lnTo>
                  <a:lnTo>
                    <a:pt x="98" y="24"/>
                  </a:lnTo>
                  <a:lnTo>
                    <a:pt x="96" y="28"/>
                  </a:lnTo>
                  <a:lnTo>
                    <a:pt x="89" y="33"/>
                  </a:lnTo>
                  <a:lnTo>
                    <a:pt x="85" y="33"/>
                  </a:lnTo>
                  <a:lnTo>
                    <a:pt x="85" y="30"/>
                  </a:lnTo>
                  <a:close/>
                  <a:moveTo>
                    <a:pt x="59" y="48"/>
                  </a:moveTo>
                  <a:lnTo>
                    <a:pt x="72" y="39"/>
                  </a:lnTo>
                  <a:lnTo>
                    <a:pt x="74" y="41"/>
                  </a:lnTo>
                  <a:lnTo>
                    <a:pt x="72" y="45"/>
                  </a:lnTo>
                  <a:lnTo>
                    <a:pt x="63" y="50"/>
                  </a:lnTo>
                  <a:lnTo>
                    <a:pt x="59" y="50"/>
                  </a:lnTo>
                  <a:lnTo>
                    <a:pt x="59" y="48"/>
                  </a:lnTo>
                  <a:close/>
                  <a:moveTo>
                    <a:pt x="32" y="59"/>
                  </a:moveTo>
                  <a:lnTo>
                    <a:pt x="39" y="57"/>
                  </a:lnTo>
                  <a:lnTo>
                    <a:pt x="44" y="56"/>
                  </a:lnTo>
                  <a:lnTo>
                    <a:pt x="48" y="56"/>
                  </a:lnTo>
                  <a:lnTo>
                    <a:pt x="46" y="57"/>
                  </a:lnTo>
                  <a:lnTo>
                    <a:pt x="41" y="63"/>
                  </a:lnTo>
                  <a:lnTo>
                    <a:pt x="33" y="65"/>
                  </a:lnTo>
                  <a:lnTo>
                    <a:pt x="32" y="63"/>
                  </a:lnTo>
                  <a:lnTo>
                    <a:pt x="32" y="59"/>
                  </a:lnTo>
                  <a:close/>
                  <a:moveTo>
                    <a:pt x="2" y="68"/>
                  </a:moveTo>
                  <a:lnTo>
                    <a:pt x="15" y="65"/>
                  </a:lnTo>
                  <a:lnTo>
                    <a:pt x="19" y="67"/>
                  </a:lnTo>
                  <a:lnTo>
                    <a:pt x="17" y="70"/>
                  </a:lnTo>
                  <a:lnTo>
                    <a:pt x="4" y="72"/>
                  </a:lnTo>
                  <a:lnTo>
                    <a:pt x="0" y="72"/>
                  </a:lnTo>
                  <a:lnTo>
                    <a:pt x="2" y="6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1" name="Freeform 76"/>
            <p:cNvSpPr>
              <a:spLocks noEditPoints="1"/>
            </p:cNvSpPr>
            <p:nvPr/>
          </p:nvSpPr>
          <p:spPr bwMode="auto">
            <a:xfrm>
              <a:off x="2914650" y="1870075"/>
              <a:ext cx="79375" cy="207963"/>
            </a:xfrm>
            <a:custGeom>
              <a:avLst/>
              <a:gdLst>
                <a:gd name="T0" fmla="*/ 44 w 50"/>
                <a:gd name="T1" fmla="*/ 15 h 131"/>
                <a:gd name="T2" fmla="*/ 44 w 50"/>
                <a:gd name="T3" fmla="*/ 13 h 131"/>
                <a:gd name="T4" fmla="*/ 46 w 50"/>
                <a:gd name="T5" fmla="*/ 2 h 131"/>
                <a:gd name="T6" fmla="*/ 48 w 50"/>
                <a:gd name="T7" fmla="*/ 0 h 131"/>
                <a:gd name="T8" fmla="*/ 50 w 50"/>
                <a:gd name="T9" fmla="*/ 2 h 131"/>
                <a:gd name="T10" fmla="*/ 50 w 50"/>
                <a:gd name="T11" fmla="*/ 15 h 131"/>
                <a:gd name="T12" fmla="*/ 50 w 50"/>
                <a:gd name="T13" fmla="*/ 17 h 131"/>
                <a:gd name="T14" fmla="*/ 46 w 50"/>
                <a:gd name="T15" fmla="*/ 17 h 131"/>
                <a:gd name="T16" fmla="*/ 44 w 50"/>
                <a:gd name="T17" fmla="*/ 15 h 131"/>
                <a:gd name="T18" fmla="*/ 39 w 50"/>
                <a:gd name="T19" fmla="*/ 44 h 131"/>
                <a:gd name="T20" fmla="*/ 43 w 50"/>
                <a:gd name="T21" fmla="*/ 35 h 131"/>
                <a:gd name="T22" fmla="*/ 43 w 50"/>
                <a:gd name="T23" fmla="*/ 33 h 131"/>
                <a:gd name="T24" fmla="*/ 44 w 50"/>
                <a:gd name="T25" fmla="*/ 32 h 131"/>
                <a:gd name="T26" fmla="*/ 46 w 50"/>
                <a:gd name="T27" fmla="*/ 33 h 131"/>
                <a:gd name="T28" fmla="*/ 46 w 50"/>
                <a:gd name="T29" fmla="*/ 37 h 131"/>
                <a:gd name="T30" fmla="*/ 43 w 50"/>
                <a:gd name="T31" fmla="*/ 46 h 131"/>
                <a:gd name="T32" fmla="*/ 41 w 50"/>
                <a:gd name="T33" fmla="*/ 48 h 131"/>
                <a:gd name="T34" fmla="*/ 39 w 50"/>
                <a:gd name="T35" fmla="*/ 44 h 131"/>
                <a:gd name="T36" fmla="*/ 30 w 50"/>
                <a:gd name="T37" fmla="*/ 74 h 131"/>
                <a:gd name="T38" fmla="*/ 33 w 50"/>
                <a:gd name="T39" fmla="*/ 61 h 131"/>
                <a:gd name="T40" fmla="*/ 37 w 50"/>
                <a:gd name="T41" fmla="*/ 61 h 131"/>
                <a:gd name="T42" fmla="*/ 39 w 50"/>
                <a:gd name="T43" fmla="*/ 63 h 131"/>
                <a:gd name="T44" fmla="*/ 33 w 50"/>
                <a:gd name="T45" fmla="*/ 76 h 131"/>
                <a:gd name="T46" fmla="*/ 31 w 50"/>
                <a:gd name="T47" fmla="*/ 78 h 131"/>
                <a:gd name="T48" fmla="*/ 30 w 50"/>
                <a:gd name="T49" fmla="*/ 74 h 131"/>
                <a:gd name="T50" fmla="*/ 17 w 50"/>
                <a:gd name="T51" fmla="*/ 102 h 131"/>
                <a:gd name="T52" fmla="*/ 19 w 50"/>
                <a:gd name="T53" fmla="*/ 98 h 131"/>
                <a:gd name="T54" fmla="*/ 22 w 50"/>
                <a:gd name="T55" fmla="*/ 91 h 131"/>
                <a:gd name="T56" fmla="*/ 26 w 50"/>
                <a:gd name="T57" fmla="*/ 91 h 131"/>
                <a:gd name="T58" fmla="*/ 26 w 50"/>
                <a:gd name="T59" fmla="*/ 92 h 131"/>
                <a:gd name="T60" fmla="*/ 22 w 50"/>
                <a:gd name="T61" fmla="*/ 100 h 131"/>
                <a:gd name="T62" fmla="*/ 20 w 50"/>
                <a:gd name="T63" fmla="*/ 103 h 131"/>
                <a:gd name="T64" fmla="*/ 17 w 50"/>
                <a:gd name="T65" fmla="*/ 105 h 131"/>
                <a:gd name="T66" fmla="*/ 17 w 50"/>
                <a:gd name="T67" fmla="*/ 102 h 131"/>
                <a:gd name="T68" fmla="*/ 0 w 50"/>
                <a:gd name="T69" fmla="*/ 127 h 131"/>
                <a:gd name="T70" fmla="*/ 8 w 50"/>
                <a:gd name="T71" fmla="*/ 116 h 131"/>
                <a:gd name="T72" fmla="*/ 9 w 50"/>
                <a:gd name="T73" fmla="*/ 116 h 131"/>
                <a:gd name="T74" fmla="*/ 9 w 50"/>
                <a:gd name="T75" fmla="*/ 120 h 131"/>
                <a:gd name="T76" fmla="*/ 2 w 50"/>
                <a:gd name="T77" fmla="*/ 131 h 131"/>
                <a:gd name="T78" fmla="*/ 0 w 50"/>
                <a:gd name="T79" fmla="*/ 131 h 131"/>
                <a:gd name="T80" fmla="*/ 0 w 50"/>
                <a:gd name="T81" fmla="*/ 127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" h="131">
                  <a:moveTo>
                    <a:pt x="44" y="15"/>
                  </a:moveTo>
                  <a:lnTo>
                    <a:pt x="44" y="13"/>
                  </a:lnTo>
                  <a:lnTo>
                    <a:pt x="46" y="2"/>
                  </a:lnTo>
                  <a:lnTo>
                    <a:pt x="48" y="0"/>
                  </a:lnTo>
                  <a:lnTo>
                    <a:pt x="50" y="2"/>
                  </a:lnTo>
                  <a:lnTo>
                    <a:pt x="50" y="15"/>
                  </a:lnTo>
                  <a:lnTo>
                    <a:pt x="50" y="17"/>
                  </a:lnTo>
                  <a:lnTo>
                    <a:pt x="46" y="17"/>
                  </a:lnTo>
                  <a:lnTo>
                    <a:pt x="44" y="15"/>
                  </a:lnTo>
                  <a:close/>
                  <a:moveTo>
                    <a:pt x="39" y="44"/>
                  </a:moveTo>
                  <a:lnTo>
                    <a:pt x="43" y="35"/>
                  </a:lnTo>
                  <a:lnTo>
                    <a:pt x="43" y="33"/>
                  </a:lnTo>
                  <a:lnTo>
                    <a:pt x="44" y="32"/>
                  </a:lnTo>
                  <a:lnTo>
                    <a:pt x="46" y="33"/>
                  </a:lnTo>
                  <a:lnTo>
                    <a:pt x="46" y="37"/>
                  </a:lnTo>
                  <a:lnTo>
                    <a:pt x="43" y="46"/>
                  </a:lnTo>
                  <a:lnTo>
                    <a:pt x="41" y="48"/>
                  </a:lnTo>
                  <a:lnTo>
                    <a:pt x="39" y="44"/>
                  </a:lnTo>
                  <a:close/>
                  <a:moveTo>
                    <a:pt x="30" y="74"/>
                  </a:moveTo>
                  <a:lnTo>
                    <a:pt x="33" y="61"/>
                  </a:lnTo>
                  <a:lnTo>
                    <a:pt x="37" y="61"/>
                  </a:lnTo>
                  <a:lnTo>
                    <a:pt x="39" y="63"/>
                  </a:lnTo>
                  <a:lnTo>
                    <a:pt x="33" y="76"/>
                  </a:lnTo>
                  <a:lnTo>
                    <a:pt x="31" y="78"/>
                  </a:lnTo>
                  <a:lnTo>
                    <a:pt x="30" y="74"/>
                  </a:lnTo>
                  <a:close/>
                  <a:moveTo>
                    <a:pt x="17" y="102"/>
                  </a:moveTo>
                  <a:lnTo>
                    <a:pt x="19" y="98"/>
                  </a:lnTo>
                  <a:lnTo>
                    <a:pt x="22" y="91"/>
                  </a:lnTo>
                  <a:lnTo>
                    <a:pt x="26" y="91"/>
                  </a:lnTo>
                  <a:lnTo>
                    <a:pt x="26" y="92"/>
                  </a:lnTo>
                  <a:lnTo>
                    <a:pt x="22" y="100"/>
                  </a:lnTo>
                  <a:lnTo>
                    <a:pt x="20" y="103"/>
                  </a:lnTo>
                  <a:lnTo>
                    <a:pt x="17" y="105"/>
                  </a:lnTo>
                  <a:lnTo>
                    <a:pt x="17" y="102"/>
                  </a:lnTo>
                  <a:close/>
                  <a:moveTo>
                    <a:pt x="0" y="127"/>
                  </a:moveTo>
                  <a:lnTo>
                    <a:pt x="8" y="116"/>
                  </a:lnTo>
                  <a:lnTo>
                    <a:pt x="9" y="116"/>
                  </a:lnTo>
                  <a:lnTo>
                    <a:pt x="9" y="120"/>
                  </a:lnTo>
                  <a:lnTo>
                    <a:pt x="2" y="131"/>
                  </a:lnTo>
                  <a:lnTo>
                    <a:pt x="0" y="131"/>
                  </a:lnTo>
                  <a:lnTo>
                    <a:pt x="0" y="127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2" name="Freeform 77"/>
            <p:cNvSpPr>
              <a:spLocks noEditPoints="1"/>
            </p:cNvSpPr>
            <p:nvPr/>
          </p:nvSpPr>
          <p:spPr bwMode="auto">
            <a:xfrm>
              <a:off x="2668588" y="1492250"/>
              <a:ext cx="325437" cy="354013"/>
            </a:xfrm>
            <a:custGeom>
              <a:avLst/>
              <a:gdLst>
                <a:gd name="T0" fmla="*/ 10 w 205"/>
                <a:gd name="T1" fmla="*/ 8 h 223"/>
                <a:gd name="T2" fmla="*/ 0 w 205"/>
                <a:gd name="T3" fmla="*/ 2 h 223"/>
                <a:gd name="T4" fmla="*/ 11 w 205"/>
                <a:gd name="T5" fmla="*/ 2 h 223"/>
                <a:gd name="T6" fmla="*/ 19 w 205"/>
                <a:gd name="T7" fmla="*/ 6 h 223"/>
                <a:gd name="T8" fmla="*/ 45 w 205"/>
                <a:gd name="T9" fmla="*/ 15 h 223"/>
                <a:gd name="T10" fmla="*/ 34 w 205"/>
                <a:gd name="T11" fmla="*/ 12 h 223"/>
                <a:gd name="T12" fmla="*/ 34 w 205"/>
                <a:gd name="T13" fmla="*/ 8 h 223"/>
                <a:gd name="T14" fmla="*/ 48 w 205"/>
                <a:gd name="T15" fmla="*/ 12 h 223"/>
                <a:gd name="T16" fmla="*/ 45 w 205"/>
                <a:gd name="T17" fmla="*/ 15 h 223"/>
                <a:gd name="T18" fmla="*/ 63 w 205"/>
                <a:gd name="T19" fmla="*/ 23 h 223"/>
                <a:gd name="T20" fmla="*/ 61 w 205"/>
                <a:gd name="T21" fmla="*/ 17 h 223"/>
                <a:gd name="T22" fmla="*/ 67 w 205"/>
                <a:gd name="T23" fmla="*/ 17 h 223"/>
                <a:gd name="T24" fmla="*/ 76 w 205"/>
                <a:gd name="T25" fmla="*/ 24 h 223"/>
                <a:gd name="T26" fmla="*/ 100 w 205"/>
                <a:gd name="T27" fmla="*/ 41 h 223"/>
                <a:gd name="T28" fmla="*/ 89 w 205"/>
                <a:gd name="T29" fmla="*/ 32 h 223"/>
                <a:gd name="T30" fmla="*/ 104 w 205"/>
                <a:gd name="T31" fmla="*/ 37 h 223"/>
                <a:gd name="T32" fmla="*/ 100 w 205"/>
                <a:gd name="T33" fmla="*/ 41 h 223"/>
                <a:gd name="T34" fmla="*/ 118 w 205"/>
                <a:gd name="T35" fmla="*/ 56 h 223"/>
                <a:gd name="T36" fmla="*/ 115 w 205"/>
                <a:gd name="T37" fmla="*/ 50 h 223"/>
                <a:gd name="T38" fmla="*/ 122 w 205"/>
                <a:gd name="T39" fmla="*/ 52 h 223"/>
                <a:gd name="T40" fmla="*/ 128 w 205"/>
                <a:gd name="T41" fmla="*/ 59 h 223"/>
                <a:gd name="T42" fmla="*/ 146 w 205"/>
                <a:gd name="T43" fmla="*/ 83 h 223"/>
                <a:gd name="T44" fmla="*/ 139 w 205"/>
                <a:gd name="T45" fmla="*/ 69 h 223"/>
                <a:gd name="T46" fmla="*/ 150 w 205"/>
                <a:gd name="T47" fmla="*/ 80 h 223"/>
                <a:gd name="T48" fmla="*/ 146 w 205"/>
                <a:gd name="T49" fmla="*/ 83 h 223"/>
                <a:gd name="T50" fmla="*/ 163 w 205"/>
                <a:gd name="T51" fmla="*/ 104 h 223"/>
                <a:gd name="T52" fmla="*/ 157 w 205"/>
                <a:gd name="T53" fmla="*/ 93 h 223"/>
                <a:gd name="T54" fmla="*/ 166 w 205"/>
                <a:gd name="T55" fmla="*/ 100 h 223"/>
                <a:gd name="T56" fmla="*/ 168 w 205"/>
                <a:gd name="T57" fmla="*/ 107 h 223"/>
                <a:gd name="T58" fmla="*/ 179 w 205"/>
                <a:gd name="T59" fmla="*/ 133 h 223"/>
                <a:gd name="T60" fmla="*/ 174 w 205"/>
                <a:gd name="T61" fmla="*/ 118 h 223"/>
                <a:gd name="T62" fmla="*/ 183 w 205"/>
                <a:gd name="T63" fmla="*/ 131 h 223"/>
                <a:gd name="T64" fmla="*/ 179 w 205"/>
                <a:gd name="T65" fmla="*/ 133 h 223"/>
                <a:gd name="T66" fmla="*/ 190 w 205"/>
                <a:gd name="T67" fmla="*/ 163 h 223"/>
                <a:gd name="T68" fmla="*/ 188 w 205"/>
                <a:gd name="T69" fmla="*/ 148 h 223"/>
                <a:gd name="T70" fmla="*/ 196 w 205"/>
                <a:gd name="T71" fmla="*/ 161 h 223"/>
                <a:gd name="T72" fmla="*/ 190 w 205"/>
                <a:gd name="T73" fmla="*/ 163 h 223"/>
                <a:gd name="T74" fmla="*/ 198 w 205"/>
                <a:gd name="T75" fmla="*/ 183 h 223"/>
                <a:gd name="T76" fmla="*/ 198 w 205"/>
                <a:gd name="T77" fmla="*/ 176 h 223"/>
                <a:gd name="T78" fmla="*/ 201 w 205"/>
                <a:gd name="T79" fmla="*/ 183 h 223"/>
                <a:gd name="T80" fmla="*/ 199 w 205"/>
                <a:gd name="T81" fmla="*/ 194 h 223"/>
                <a:gd name="T82" fmla="*/ 201 w 205"/>
                <a:gd name="T83" fmla="*/ 222 h 223"/>
                <a:gd name="T84" fmla="*/ 199 w 205"/>
                <a:gd name="T85" fmla="*/ 209 h 223"/>
                <a:gd name="T86" fmla="*/ 205 w 205"/>
                <a:gd name="T87" fmla="*/ 209 h 223"/>
                <a:gd name="T88" fmla="*/ 205 w 205"/>
                <a:gd name="T89" fmla="*/ 222 h 223"/>
                <a:gd name="T90" fmla="*/ 201 w 205"/>
                <a:gd name="T91" fmla="*/ 222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05" h="223">
                  <a:moveTo>
                    <a:pt x="17" y="8"/>
                  </a:moveTo>
                  <a:lnTo>
                    <a:pt x="10" y="8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lnTo>
                    <a:pt x="11" y="2"/>
                  </a:lnTo>
                  <a:lnTo>
                    <a:pt x="17" y="2"/>
                  </a:lnTo>
                  <a:lnTo>
                    <a:pt x="19" y="6"/>
                  </a:lnTo>
                  <a:lnTo>
                    <a:pt x="17" y="8"/>
                  </a:lnTo>
                  <a:close/>
                  <a:moveTo>
                    <a:pt x="45" y="15"/>
                  </a:moveTo>
                  <a:lnTo>
                    <a:pt x="43" y="15"/>
                  </a:lnTo>
                  <a:lnTo>
                    <a:pt x="34" y="12"/>
                  </a:lnTo>
                  <a:lnTo>
                    <a:pt x="32" y="10"/>
                  </a:lnTo>
                  <a:lnTo>
                    <a:pt x="34" y="8"/>
                  </a:lnTo>
                  <a:lnTo>
                    <a:pt x="45" y="10"/>
                  </a:lnTo>
                  <a:lnTo>
                    <a:pt x="48" y="12"/>
                  </a:lnTo>
                  <a:lnTo>
                    <a:pt x="48" y="13"/>
                  </a:lnTo>
                  <a:lnTo>
                    <a:pt x="45" y="15"/>
                  </a:lnTo>
                  <a:close/>
                  <a:moveTo>
                    <a:pt x="74" y="26"/>
                  </a:moveTo>
                  <a:lnTo>
                    <a:pt x="63" y="23"/>
                  </a:lnTo>
                  <a:lnTo>
                    <a:pt x="63" y="21"/>
                  </a:lnTo>
                  <a:lnTo>
                    <a:pt x="61" y="17"/>
                  </a:lnTo>
                  <a:lnTo>
                    <a:pt x="65" y="17"/>
                  </a:lnTo>
                  <a:lnTo>
                    <a:pt x="67" y="17"/>
                  </a:lnTo>
                  <a:lnTo>
                    <a:pt x="76" y="23"/>
                  </a:lnTo>
                  <a:lnTo>
                    <a:pt x="76" y="24"/>
                  </a:lnTo>
                  <a:lnTo>
                    <a:pt x="74" y="26"/>
                  </a:lnTo>
                  <a:close/>
                  <a:moveTo>
                    <a:pt x="100" y="41"/>
                  </a:moveTo>
                  <a:lnTo>
                    <a:pt x="91" y="34"/>
                  </a:lnTo>
                  <a:lnTo>
                    <a:pt x="89" y="32"/>
                  </a:lnTo>
                  <a:lnTo>
                    <a:pt x="91" y="32"/>
                  </a:lnTo>
                  <a:lnTo>
                    <a:pt x="104" y="37"/>
                  </a:lnTo>
                  <a:lnTo>
                    <a:pt x="104" y="41"/>
                  </a:lnTo>
                  <a:lnTo>
                    <a:pt x="100" y="41"/>
                  </a:lnTo>
                  <a:close/>
                  <a:moveTo>
                    <a:pt x="124" y="59"/>
                  </a:moveTo>
                  <a:lnTo>
                    <a:pt x="118" y="56"/>
                  </a:lnTo>
                  <a:lnTo>
                    <a:pt x="115" y="52"/>
                  </a:lnTo>
                  <a:lnTo>
                    <a:pt x="115" y="50"/>
                  </a:lnTo>
                  <a:lnTo>
                    <a:pt x="116" y="50"/>
                  </a:lnTo>
                  <a:lnTo>
                    <a:pt x="122" y="52"/>
                  </a:lnTo>
                  <a:lnTo>
                    <a:pt x="128" y="58"/>
                  </a:lnTo>
                  <a:lnTo>
                    <a:pt x="128" y="59"/>
                  </a:lnTo>
                  <a:lnTo>
                    <a:pt x="124" y="59"/>
                  </a:lnTo>
                  <a:close/>
                  <a:moveTo>
                    <a:pt x="146" y="83"/>
                  </a:moveTo>
                  <a:lnTo>
                    <a:pt x="139" y="72"/>
                  </a:lnTo>
                  <a:lnTo>
                    <a:pt x="139" y="69"/>
                  </a:lnTo>
                  <a:lnTo>
                    <a:pt x="140" y="69"/>
                  </a:lnTo>
                  <a:lnTo>
                    <a:pt x="150" y="80"/>
                  </a:lnTo>
                  <a:lnTo>
                    <a:pt x="150" y="83"/>
                  </a:lnTo>
                  <a:lnTo>
                    <a:pt x="146" y="83"/>
                  </a:lnTo>
                  <a:close/>
                  <a:moveTo>
                    <a:pt x="164" y="107"/>
                  </a:moveTo>
                  <a:lnTo>
                    <a:pt x="163" y="104"/>
                  </a:lnTo>
                  <a:lnTo>
                    <a:pt x="157" y="96"/>
                  </a:lnTo>
                  <a:lnTo>
                    <a:pt x="157" y="93"/>
                  </a:lnTo>
                  <a:lnTo>
                    <a:pt x="161" y="93"/>
                  </a:lnTo>
                  <a:lnTo>
                    <a:pt x="166" y="100"/>
                  </a:lnTo>
                  <a:lnTo>
                    <a:pt x="168" y="106"/>
                  </a:lnTo>
                  <a:lnTo>
                    <a:pt x="168" y="107"/>
                  </a:lnTo>
                  <a:lnTo>
                    <a:pt x="164" y="107"/>
                  </a:lnTo>
                  <a:close/>
                  <a:moveTo>
                    <a:pt x="179" y="133"/>
                  </a:moveTo>
                  <a:lnTo>
                    <a:pt x="174" y="122"/>
                  </a:lnTo>
                  <a:lnTo>
                    <a:pt x="174" y="118"/>
                  </a:lnTo>
                  <a:lnTo>
                    <a:pt x="177" y="120"/>
                  </a:lnTo>
                  <a:lnTo>
                    <a:pt x="183" y="131"/>
                  </a:lnTo>
                  <a:lnTo>
                    <a:pt x="181" y="135"/>
                  </a:lnTo>
                  <a:lnTo>
                    <a:pt x="179" y="133"/>
                  </a:lnTo>
                  <a:close/>
                  <a:moveTo>
                    <a:pt x="190" y="163"/>
                  </a:moveTo>
                  <a:lnTo>
                    <a:pt x="190" y="163"/>
                  </a:lnTo>
                  <a:lnTo>
                    <a:pt x="186" y="150"/>
                  </a:lnTo>
                  <a:lnTo>
                    <a:pt x="188" y="148"/>
                  </a:lnTo>
                  <a:lnTo>
                    <a:pt x="190" y="148"/>
                  </a:lnTo>
                  <a:lnTo>
                    <a:pt x="196" y="161"/>
                  </a:lnTo>
                  <a:lnTo>
                    <a:pt x="194" y="165"/>
                  </a:lnTo>
                  <a:lnTo>
                    <a:pt x="190" y="163"/>
                  </a:lnTo>
                  <a:close/>
                  <a:moveTo>
                    <a:pt x="198" y="192"/>
                  </a:moveTo>
                  <a:lnTo>
                    <a:pt x="198" y="183"/>
                  </a:lnTo>
                  <a:lnTo>
                    <a:pt x="196" y="179"/>
                  </a:lnTo>
                  <a:lnTo>
                    <a:pt x="198" y="176"/>
                  </a:lnTo>
                  <a:lnTo>
                    <a:pt x="199" y="177"/>
                  </a:lnTo>
                  <a:lnTo>
                    <a:pt x="201" y="183"/>
                  </a:lnTo>
                  <a:lnTo>
                    <a:pt x="203" y="190"/>
                  </a:lnTo>
                  <a:lnTo>
                    <a:pt x="199" y="194"/>
                  </a:lnTo>
                  <a:lnTo>
                    <a:pt x="198" y="192"/>
                  </a:lnTo>
                  <a:close/>
                  <a:moveTo>
                    <a:pt x="201" y="222"/>
                  </a:moveTo>
                  <a:lnTo>
                    <a:pt x="201" y="218"/>
                  </a:lnTo>
                  <a:lnTo>
                    <a:pt x="199" y="209"/>
                  </a:lnTo>
                  <a:lnTo>
                    <a:pt x="201" y="207"/>
                  </a:lnTo>
                  <a:lnTo>
                    <a:pt x="205" y="209"/>
                  </a:lnTo>
                  <a:lnTo>
                    <a:pt x="205" y="216"/>
                  </a:lnTo>
                  <a:lnTo>
                    <a:pt x="205" y="222"/>
                  </a:lnTo>
                  <a:lnTo>
                    <a:pt x="203" y="223"/>
                  </a:lnTo>
                  <a:lnTo>
                    <a:pt x="201" y="2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3" name="Freeform 78"/>
            <p:cNvSpPr>
              <a:spLocks noEditPoints="1"/>
            </p:cNvSpPr>
            <p:nvPr/>
          </p:nvSpPr>
          <p:spPr bwMode="auto">
            <a:xfrm>
              <a:off x="2886075" y="2105025"/>
              <a:ext cx="836612" cy="309563"/>
            </a:xfrm>
            <a:custGeom>
              <a:avLst/>
              <a:gdLst>
                <a:gd name="T0" fmla="*/ 27 w 527"/>
                <a:gd name="T1" fmla="*/ 31 h 195"/>
                <a:gd name="T2" fmla="*/ 0 w 527"/>
                <a:gd name="T3" fmla="*/ 3 h 195"/>
                <a:gd name="T4" fmla="*/ 38 w 527"/>
                <a:gd name="T5" fmla="*/ 0 h 195"/>
                <a:gd name="T6" fmla="*/ 27 w 527"/>
                <a:gd name="T7" fmla="*/ 31 h 195"/>
                <a:gd name="T8" fmla="*/ 525 w 527"/>
                <a:gd name="T9" fmla="*/ 195 h 195"/>
                <a:gd name="T10" fmla="*/ 27 w 527"/>
                <a:gd name="T11" fmla="*/ 14 h 195"/>
                <a:gd name="T12" fmla="*/ 26 w 527"/>
                <a:gd name="T13" fmla="*/ 13 h 195"/>
                <a:gd name="T14" fmla="*/ 27 w 527"/>
                <a:gd name="T15" fmla="*/ 11 h 195"/>
                <a:gd name="T16" fmla="*/ 525 w 527"/>
                <a:gd name="T17" fmla="*/ 191 h 195"/>
                <a:gd name="T18" fmla="*/ 527 w 527"/>
                <a:gd name="T19" fmla="*/ 195 h 195"/>
                <a:gd name="T20" fmla="*/ 525 w 527"/>
                <a:gd name="T21" fmla="*/ 195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27" h="195">
                  <a:moveTo>
                    <a:pt x="27" y="31"/>
                  </a:moveTo>
                  <a:lnTo>
                    <a:pt x="0" y="3"/>
                  </a:lnTo>
                  <a:lnTo>
                    <a:pt x="38" y="0"/>
                  </a:lnTo>
                  <a:lnTo>
                    <a:pt x="27" y="31"/>
                  </a:lnTo>
                  <a:close/>
                  <a:moveTo>
                    <a:pt x="525" y="195"/>
                  </a:moveTo>
                  <a:lnTo>
                    <a:pt x="27" y="14"/>
                  </a:lnTo>
                  <a:lnTo>
                    <a:pt x="26" y="13"/>
                  </a:lnTo>
                  <a:lnTo>
                    <a:pt x="27" y="11"/>
                  </a:lnTo>
                  <a:lnTo>
                    <a:pt x="525" y="191"/>
                  </a:lnTo>
                  <a:lnTo>
                    <a:pt x="527" y="195"/>
                  </a:lnTo>
                  <a:lnTo>
                    <a:pt x="525" y="195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4" name="Freeform 79"/>
            <p:cNvSpPr>
              <a:spLocks noEditPoints="1"/>
            </p:cNvSpPr>
            <p:nvPr/>
          </p:nvSpPr>
          <p:spPr bwMode="auto">
            <a:xfrm>
              <a:off x="2782888" y="5514975"/>
              <a:ext cx="311150" cy="568325"/>
            </a:xfrm>
            <a:custGeom>
              <a:avLst/>
              <a:gdLst>
                <a:gd name="T0" fmla="*/ 164 w 196"/>
                <a:gd name="T1" fmla="*/ 23 h 358"/>
                <a:gd name="T2" fmla="*/ 196 w 196"/>
                <a:gd name="T3" fmla="*/ 0 h 358"/>
                <a:gd name="T4" fmla="*/ 194 w 196"/>
                <a:gd name="T5" fmla="*/ 39 h 358"/>
                <a:gd name="T6" fmla="*/ 164 w 196"/>
                <a:gd name="T7" fmla="*/ 23 h 358"/>
                <a:gd name="T8" fmla="*/ 0 w 196"/>
                <a:gd name="T9" fmla="*/ 356 h 358"/>
                <a:gd name="T10" fmla="*/ 181 w 196"/>
                <a:gd name="T11" fmla="*/ 24 h 358"/>
                <a:gd name="T12" fmla="*/ 183 w 196"/>
                <a:gd name="T13" fmla="*/ 24 h 358"/>
                <a:gd name="T14" fmla="*/ 183 w 196"/>
                <a:gd name="T15" fmla="*/ 28 h 358"/>
                <a:gd name="T16" fmla="*/ 2 w 196"/>
                <a:gd name="T17" fmla="*/ 358 h 358"/>
                <a:gd name="T18" fmla="*/ 0 w 196"/>
                <a:gd name="T19" fmla="*/ 358 h 358"/>
                <a:gd name="T20" fmla="*/ 0 w 196"/>
                <a:gd name="T21" fmla="*/ 356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6" h="358">
                  <a:moveTo>
                    <a:pt x="164" y="23"/>
                  </a:moveTo>
                  <a:lnTo>
                    <a:pt x="196" y="0"/>
                  </a:lnTo>
                  <a:lnTo>
                    <a:pt x="194" y="39"/>
                  </a:lnTo>
                  <a:lnTo>
                    <a:pt x="164" y="23"/>
                  </a:lnTo>
                  <a:close/>
                  <a:moveTo>
                    <a:pt x="0" y="356"/>
                  </a:moveTo>
                  <a:lnTo>
                    <a:pt x="181" y="24"/>
                  </a:lnTo>
                  <a:lnTo>
                    <a:pt x="183" y="24"/>
                  </a:lnTo>
                  <a:lnTo>
                    <a:pt x="183" y="28"/>
                  </a:lnTo>
                  <a:lnTo>
                    <a:pt x="2" y="358"/>
                  </a:lnTo>
                  <a:lnTo>
                    <a:pt x="0" y="358"/>
                  </a:lnTo>
                  <a:lnTo>
                    <a:pt x="0" y="3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5" name="Rectangle 80"/>
            <p:cNvSpPr>
              <a:spLocks noChangeArrowheads="1"/>
            </p:cNvSpPr>
            <p:nvPr/>
          </p:nvSpPr>
          <p:spPr bwMode="auto">
            <a:xfrm>
              <a:off x="2424113" y="5687263"/>
              <a:ext cx="1385887" cy="61753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6" name="Rectangle 81"/>
            <p:cNvSpPr>
              <a:spLocks noChangeArrowheads="1"/>
            </p:cNvSpPr>
            <p:nvPr/>
          </p:nvSpPr>
          <p:spPr bwMode="auto">
            <a:xfrm>
              <a:off x="2424113" y="5687263"/>
              <a:ext cx="1385887" cy="61753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7" name="Freeform 82"/>
            <p:cNvSpPr>
              <a:spLocks noEditPoints="1"/>
            </p:cNvSpPr>
            <p:nvPr/>
          </p:nvSpPr>
          <p:spPr bwMode="auto">
            <a:xfrm>
              <a:off x="5046663" y="5565775"/>
              <a:ext cx="568325" cy="673100"/>
            </a:xfrm>
            <a:custGeom>
              <a:avLst/>
              <a:gdLst>
                <a:gd name="T0" fmla="*/ 9 w 358"/>
                <a:gd name="T1" fmla="*/ 40 h 424"/>
                <a:gd name="T2" fmla="*/ 0 w 358"/>
                <a:gd name="T3" fmla="*/ 0 h 424"/>
                <a:gd name="T4" fmla="*/ 37 w 358"/>
                <a:gd name="T5" fmla="*/ 16 h 424"/>
                <a:gd name="T6" fmla="*/ 9 w 358"/>
                <a:gd name="T7" fmla="*/ 40 h 424"/>
                <a:gd name="T8" fmla="*/ 356 w 358"/>
                <a:gd name="T9" fmla="*/ 424 h 424"/>
                <a:gd name="T10" fmla="*/ 19 w 358"/>
                <a:gd name="T11" fmla="*/ 24 h 424"/>
                <a:gd name="T12" fmla="*/ 19 w 358"/>
                <a:gd name="T13" fmla="*/ 22 h 424"/>
                <a:gd name="T14" fmla="*/ 22 w 358"/>
                <a:gd name="T15" fmla="*/ 22 h 424"/>
                <a:gd name="T16" fmla="*/ 358 w 358"/>
                <a:gd name="T17" fmla="*/ 420 h 424"/>
                <a:gd name="T18" fmla="*/ 358 w 358"/>
                <a:gd name="T19" fmla="*/ 424 h 424"/>
                <a:gd name="T20" fmla="*/ 356 w 358"/>
                <a:gd name="T21" fmla="*/ 424 h 4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58" h="424">
                  <a:moveTo>
                    <a:pt x="9" y="40"/>
                  </a:moveTo>
                  <a:lnTo>
                    <a:pt x="0" y="0"/>
                  </a:lnTo>
                  <a:lnTo>
                    <a:pt x="37" y="16"/>
                  </a:lnTo>
                  <a:lnTo>
                    <a:pt x="9" y="40"/>
                  </a:lnTo>
                  <a:close/>
                  <a:moveTo>
                    <a:pt x="356" y="424"/>
                  </a:moveTo>
                  <a:lnTo>
                    <a:pt x="19" y="24"/>
                  </a:lnTo>
                  <a:lnTo>
                    <a:pt x="19" y="22"/>
                  </a:lnTo>
                  <a:lnTo>
                    <a:pt x="22" y="22"/>
                  </a:lnTo>
                  <a:lnTo>
                    <a:pt x="358" y="420"/>
                  </a:lnTo>
                  <a:lnTo>
                    <a:pt x="358" y="424"/>
                  </a:lnTo>
                  <a:lnTo>
                    <a:pt x="356" y="42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8" name="Rectangle 83"/>
            <p:cNvSpPr>
              <a:spLocks noChangeArrowheads="1"/>
            </p:cNvSpPr>
            <p:nvPr/>
          </p:nvSpPr>
          <p:spPr bwMode="auto">
            <a:xfrm>
              <a:off x="5407025" y="5612342"/>
              <a:ext cx="1385887" cy="7159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79" name="Rectangle 84"/>
            <p:cNvSpPr>
              <a:spLocks noChangeArrowheads="1"/>
            </p:cNvSpPr>
            <p:nvPr/>
          </p:nvSpPr>
          <p:spPr bwMode="auto">
            <a:xfrm>
              <a:off x="5407025" y="5612342"/>
              <a:ext cx="1385887" cy="71596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0" name="Freeform 85"/>
            <p:cNvSpPr>
              <a:spLocks noEditPoints="1"/>
            </p:cNvSpPr>
            <p:nvPr/>
          </p:nvSpPr>
          <p:spPr bwMode="auto">
            <a:xfrm>
              <a:off x="6521450" y="1908175"/>
              <a:ext cx="225425" cy="982663"/>
            </a:xfrm>
            <a:custGeom>
              <a:avLst/>
              <a:gdLst>
                <a:gd name="T0" fmla="*/ 33 w 142"/>
                <a:gd name="T1" fmla="*/ 588 h 619"/>
                <a:gd name="T2" fmla="*/ 11 w 142"/>
                <a:gd name="T3" fmla="*/ 619 h 619"/>
                <a:gd name="T4" fmla="*/ 0 w 142"/>
                <a:gd name="T5" fmla="*/ 583 h 619"/>
                <a:gd name="T6" fmla="*/ 33 w 142"/>
                <a:gd name="T7" fmla="*/ 588 h 619"/>
                <a:gd name="T8" fmla="*/ 142 w 142"/>
                <a:gd name="T9" fmla="*/ 4 h 619"/>
                <a:gd name="T10" fmla="*/ 18 w 142"/>
                <a:gd name="T11" fmla="*/ 592 h 619"/>
                <a:gd name="T12" fmla="*/ 16 w 142"/>
                <a:gd name="T13" fmla="*/ 594 h 619"/>
                <a:gd name="T14" fmla="*/ 14 w 142"/>
                <a:gd name="T15" fmla="*/ 592 h 619"/>
                <a:gd name="T16" fmla="*/ 138 w 142"/>
                <a:gd name="T17" fmla="*/ 4 h 619"/>
                <a:gd name="T18" fmla="*/ 140 w 142"/>
                <a:gd name="T19" fmla="*/ 0 h 619"/>
                <a:gd name="T20" fmla="*/ 142 w 142"/>
                <a:gd name="T21" fmla="*/ 4 h 6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2" h="619">
                  <a:moveTo>
                    <a:pt x="33" y="588"/>
                  </a:moveTo>
                  <a:lnTo>
                    <a:pt x="11" y="619"/>
                  </a:lnTo>
                  <a:lnTo>
                    <a:pt x="0" y="583"/>
                  </a:lnTo>
                  <a:lnTo>
                    <a:pt x="33" y="588"/>
                  </a:lnTo>
                  <a:close/>
                  <a:moveTo>
                    <a:pt x="142" y="4"/>
                  </a:moveTo>
                  <a:lnTo>
                    <a:pt x="18" y="592"/>
                  </a:lnTo>
                  <a:lnTo>
                    <a:pt x="16" y="594"/>
                  </a:lnTo>
                  <a:lnTo>
                    <a:pt x="14" y="592"/>
                  </a:lnTo>
                  <a:lnTo>
                    <a:pt x="138" y="4"/>
                  </a:lnTo>
                  <a:lnTo>
                    <a:pt x="140" y="0"/>
                  </a:lnTo>
                  <a:lnTo>
                    <a:pt x="14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1" name="Rectangle 86"/>
            <p:cNvSpPr>
              <a:spLocks noChangeArrowheads="1"/>
            </p:cNvSpPr>
            <p:nvPr/>
          </p:nvSpPr>
          <p:spPr bwMode="auto">
            <a:xfrm>
              <a:off x="5459413" y="1595438"/>
              <a:ext cx="1385887" cy="5095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2" name="Rectangle 87"/>
            <p:cNvSpPr>
              <a:spLocks noChangeArrowheads="1"/>
            </p:cNvSpPr>
            <p:nvPr/>
          </p:nvSpPr>
          <p:spPr bwMode="auto">
            <a:xfrm>
              <a:off x="5459413" y="1595438"/>
              <a:ext cx="1385887" cy="5095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3" name="Rectangle 88"/>
            <p:cNvSpPr>
              <a:spLocks noChangeArrowheads="1"/>
            </p:cNvSpPr>
            <p:nvPr/>
          </p:nvSpPr>
          <p:spPr bwMode="auto">
            <a:xfrm>
              <a:off x="2695575" y="2838450"/>
              <a:ext cx="1079500" cy="328613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4" name="Rectangle 89"/>
            <p:cNvSpPr>
              <a:spLocks noChangeArrowheads="1"/>
            </p:cNvSpPr>
            <p:nvPr/>
          </p:nvSpPr>
          <p:spPr bwMode="auto">
            <a:xfrm>
              <a:off x="2695575" y="2838450"/>
              <a:ext cx="1079500" cy="32861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5" name="Rectangle 90"/>
            <p:cNvSpPr>
              <a:spLocks noChangeArrowheads="1"/>
            </p:cNvSpPr>
            <p:nvPr/>
          </p:nvSpPr>
          <p:spPr bwMode="auto">
            <a:xfrm>
              <a:off x="4043363" y="2833688"/>
              <a:ext cx="1079500" cy="327025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6" name="Rectangle 91"/>
            <p:cNvSpPr>
              <a:spLocks noChangeArrowheads="1"/>
            </p:cNvSpPr>
            <p:nvPr/>
          </p:nvSpPr>
          <p:spPr bwMode="auto">
            <a:xfrm>
              <a:off x="4043363" y="2833688"/>
              <a:ext cx="1079500" cy="3270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7" name="Rectangle 92"/>
            <p:cNvSpPr>
              <a:spLocks noChangeArrowheads="1"/>
            </p:cNvSpPr>
            <p:nvPr/>
          </p:nvSpPr>
          <p:spPr bwMode="auto">
            <a:xfrm>
              <a:off x="5411788" y="2841625"/>
              <a:ext cx="1079500" cy="319088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8" name="Rectangle 93"/>
            <p:cNvSpPr>
              <a:spLocks noChangeArrowheads="1"/>
            </p:cNvSpPr>
            <p:nvPr/>
          </p:nvSpPr>
          <p:spPr bwMode="auto">
            <a:xfrm>
              <a:off x="5411788" y="2841625"/>
              <a:ext cx="1079500" cy="3190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89" name="Freeform 94"/>
            <p:cNvSpPr>
              <a:spLocks noEditPoints="1"/>
            </p:cNvSpPr>
            <p:nvPr/>
          </p:nvSpPr>
          <p:spPr bwMode="auto">
            <a:xfrm>
              <a:off x="2525713" y="2033588"/>
              <a:ext cx="1287462" cy="55563"/>
            </a:xfrm>
            <a:custGeom>
              <a:avLst/>
              <a:gdLst>
                <a:gd name="T0" fmla="*/ 778 w 811"/>
                <a:gd name="T1" fmla="*/ 0 h 35"/>
                <a:gd name="T2" fmla="*/ 811 w 811"/>
                <a:gd name="T3" fmla="*/ 19 h 35"/>
                <a:gd name="T4" fmla="*/ 778 w 811"/>
                <a:gd name="T5" fmla="*/ 35 h 35"/>
                <a:gd name="T6" fmla="*/ 778 w 811"/>
                <a:gd name="T7" fmla="*/ 0 h 35"/>
                <a:gd name="T8" fmla="*/ 0 w 811"/>
                <a:gd name="T9" fmla="*/ 13 h 35"/>
                <a:gd name="T10" fmla="*/ 783 w 811"/>
                <a:gd name="T11" fmla="*/ 13 h 35"/>
                <a:gd name="T12" fmla="*/ 783 w 811"/>
                <a:gd name="T13" fmla="*/ 23 h 35"/>
                <a:gd name="T14" fmla="*/ 0 w 811"/>
                <a:gd name="T15" fmla="*/ 23 h 35"/>
                <a:gd name="T16" fmla="*/ 0 w 811"/>
                <a:gd name="T17" fmla="*/ 13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11" h="35">
                  <a:moveTo>
                    <a:pt x="778" y="0"/>
                  </a:moveTo>
                  <a:lnTo>
                    <a:pt x="811" y="19"/>
                  </a:lnTo>
                  <a:lnTo>
                    <a:pt x="778" y="35"/>
                  </a:lnTo>
                  <a:lnTo>
                    <a:pt x="778" y="0"/>
                  </a:lnTo>
                  <a:close/>
                  <a:moveTo>
                    <a:pt x="0" y="13"/>
                  </a:moveTo>
                  <a:lnTo>
                    <a:pt x="783" y="13"/>
                  </a:lnTo>
                  <a:lnTo>
                    <a:pt x="783" y="23"/>
                  </a:lnTo>
                  <a:lnTo>
                    <a:pt x="0" y="2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0" name="Rectangle 95"/>
            <p:cNvSpPr>
              <a:spLocks noChangeArrowheads="1"/>
            </p:cNvSpPr>
            <p:nvPr/>
          </p:nvSpPr>
          <p:spPr bwMode="auto">
            <a:xfrm>
              <a:off x="2546350" y="1619250"/>
              <a:ext cx="201612" cy="1079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1" name="Rectangle 96"/>
            <p:cNvSpPr>
              <a:spLocks noChangeArrowheads="1"/>
            </p:cNvSpPr>
            <p:nvPr/>
          </p:nvSpPr>
          <p:spPr bwMode="auto">
            <a:xfrm>
              <a:off x="2546350" y="1773238"/>
              <a:ext cx="201612" cy="109538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2" name="Rectangle 97"/>
            <p:cNvSpPr>
              <a:spLocks noChangeArrowheads="1"/>
            </p:cNvSpPr>
            <p:nvPr/>
          </p:nvSpPr>
          <p:spPr bwMode="auto">
            <a:xfrm>
              <a:off x="2546350" y="1928813"/>
              <a:ext cx="201612" cy="10795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3" name="Rectangle 98"/>
            <p:cNvSpPr>
              <a:spLocks noChangeArrowheads="1"/>
            </p:cNvSpPr>
            <p:nvPr/>
          </p:nvSpPr>
          <p:spPr bwMode="auto">
            <a:xfrm>
              <a:off x="3497263" y="1082675"/>
              <a:ext cx="198437" cy="112713"/>
            </a:xfrm>
            <a:prstGeom prst="rect">
              <a:avLst/>
            </a:prstGeom>
            <a:solidFill>
              <a:srgbClr val="69A896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4" name="Rectangle 99"/>
            <p:cNvSpPr>
              <a:spLocks noChangeArrowheads="1"/>
            </p:cNvSpPr>
            <p:nvPr/>
          </p:nvSpPr>
          <p:spPr bwMode="auto">
            <a:xfrm>
              <a:off x="3497263" y="1238250"/>
              <a:ext cx="198437" cy="111125"/>
            </a:xfrm>
            <a:prstGeom prst="rect">
              <a:avLst/>
            </a:prstGeom>
            <a:solidFill>
              <a:srgbClr val="69A896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5" name="Rectangle 100"/>
            <p:cNvSpPr>
              <a:spLocks noChangeArrowheads="1"/>
            </p:cNvSpPr>
            <p:nvPr/>
          </p:nvSpPr>
          <p:spPr bwMode="auto">
            <a:xfrm>
              <a:off x="3497263" y="1397000"/>
              <a:ext cx="198437" cy="111125"/>
            </a:xfrm>
            <a:prstGeom prst="rect">
              <a:avLst/>
            </a:prstGeom>
            <a:solidFill>
              <a:srgbClr val="69A896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7" name="Freeform 102"/>
            <p:cNvSpPr>
              <a:spLocks noEditPoints="1"/>
            </p:cNvSpPr>
            <p:nvPr/>
          </p:nvSpPr>
          <p:spPr bwMode="auto">
            <a:xfrm>
              <a:off x="2741613" y="1422400"/>
              <a:ext cx="755650" cy="565150"/>
            </a:xfrm>
            <a:custGeom>
              <a:avLst/>
              <a:gdLst>
                <a:gd name="T0" fmla="*/ 441 w 476"/>
                <a:gd name="T1" fmla="*/ 0 h 356"/>
                <a:gd name="T2" fmla="*/ 476 w 476"/>
                <a:gd name="T3" fmla="*/ 19 h 356"/>
                <a:gd name="T4" fmla="*/ 441 w 476"/>
                <a:gd name="T5" fmla="*/ 35 h 356"/>
                <a:gd name="T6" fmla="*/ 441 w 476"/>
                <a:gd name="T7" fmla="*/ 0 h 356"/>
                <a:gd name="T8" fmla="*/ 4 w 476"/>
                <a:gd name="T9" fmla="*/ 352 h 356"/>
                <a:gd name="T10" fmla="*/ 240 w 476"/>
                <a:gd name="T11" fmla="*/ 352 h 356"/>
                <a:gd name="T12" fmla="*/ 236 w 476"/>
                <a:gd name="T13" fmla="*/ 354 h 356"/>
                <a:gd name="T14" fmla="*/ 236 w 476"/>
                <a:gd name="T15" fmla="*/ 19 h 356"/>
                <a:gd name="T16" fmla="*/ 240 w 476"/>
                <a:gd name="T17" fmla="*/ 15 h 356"/>
                <a:gd name="T18" fmla="*/ 446 w 476"/>
                <a:gd name="T19" fmla="*/ 15 h 356"/>
                <a:gd name="T20" fmla="*/ 448 w 476"/>
                <a:gd name="T21" fmla="*/ 19 h 356"/>
                <a:gd name="T22" fmla="*/ 446 w 476"/>
                <a:gd name="T23" fmla="*/ 21 h 356"/>
                <a:gd name="T24" fmla="*/ 240 w 476"/>
                <a:gd name="T25" fmla="*/ 21 h 356"/>
                <a:gd name="T26" fmla="*/ 240 w 476"/>
                <a:gd name="T27" fmla="*/ 19 h 356"/>
                <a:gd name="T28" fmla="*/ 240 w 476"/>
                <a:gd name="T29" fmla="*/ 354 h 356"/>
                <a:gd name="T30" fmla="*/ 240 w 476"/>
                <a:gd name="T31" fmla="*/ 356 h 356"/>
                <a:gd name="T32" fmla="*/ 4 w 476"/>
                <a:gd name="T33" fmla="*/ 356 h 356"/>
                <a:gd name="T34" fmla="*/ 0 w 476"/>
                <a:gd name="T35" fmla="*/ 354 h 356"/>
                <a:gd name="T36" fmla="*/ 4 w 476"/>
                <a:gd name="T37" fmla="*/ 352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6" h="356">
                  <a:moveTo>
                    <a:pt x="441" y="0"/>
                  </a:moveTo>
                  <a:lnTo>
                    <a:pt x="476" y="19"/>
                  </a:lnTo>
                  <a:lnTo>
                    <a:pt x="441" y="35"/>
                  </a:lnTo>
                  <a:lnTo>
                    <a:pt x="441" y="0"/>
                  </a:lnTo>
                  <a:close/>
                  <a:moveTo>
                    <a:pt x="4" y="352"/>
                  </a:moveTo>
                  <a:lnTo>
                    <a:pt x="240" y="352"/>
                  </a:lnTo>
                  <a:lnTo>
                    <a:pt x="236" y="354"/>
                  </a:lnTo>
                  <a:lnTo>
                    <a:pt x="236" y="19"/>
                  </a:lnTo>
                  <a:lnTo>
                    <a:pt x="240" y="15"/>
                  </a:lnTo>
                  <a:lnTo>
                    <a:pt x="446" y="15"/>
                  </a:lnTo>
                  <a:lnTo>
                    <a:pt x="448" y="19"/>
                  </a:lnTo>
                  <a:lnTo>
                    <a:pt x="446" y="21"/>
                  </a:lnTo>
                  <a:lnTo>
                    <a:pt x="240" y="21"/>
                  </a:lnTo>
                  <a:lnTo>
                    <a:pt x="240" y="19"/>
                  </a:lnTo>
                  <a:lnTo>
                    <a:pt x="240" y="354"/>
                  </a:lnTo>
                  <a:lnTo>
                    <a:pt x="240" y="356"/>
                  </a:lnTo>
                  <a:lnTo>
                    <a:pt x="4" y="356"/>
                  </a:lnTo>
                  <a:lnTo>
                    <a:pt x="0" y="354"/>
                  </a:lnTo>
                  <a:lnTo>
                    <a:pt x="4" y="3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8" name="Freeform 103"/>
            <p:cNvSpPr>
              <a:spLocks noEditPoints="1"/>
            </p:cNvSpPr>
            <p:nvPr/>
          </p:nvSpPr>
          <p:spPr bwMode="auto">
            <a:xfrm>
              <a:off x="2741613" y="1268413"/>
              <a:ext cx="755650" cy="563563"/>
            </a:xfrm>
            <a:custGeom>
              <a:avLst/>
              <a:gdLst>
                <a:gd name="T0" fmla="*/ 441 w 476"/>
                <a:gd name="T1" fmla="*/ 0 h 355"/>
                <a:gd name="T2" fmla="*/ 476 w 476"/>
                <a:gd name="T3" fmla="*/ 16 h 355"/>
                <a:gd name="T4" fmla="*/ 441 w 476"/>
                <a:gd name="T5" fmla="*/ 35 h 355"/>
                <a:gd name="T6" fmla="*/ 441 w 476"/>
                <a:gd name="T7" fmla="*/ 0 h 355"/>
                <a:gd name="T8" fmla="*/ 4 w 476"/>
                <a:gd name="T9" fmla="*/ 352 h 355"/>
                <a:gd name="T10" fmla="*/ 240 w 476"/>
                <a:gd name="T11" fmla="*/ 352 h 355"/>
                <a:gd name="T12" fmla="*/ 236 w 476"/>
                <a:gd name="T13" fmla="*/ 353 h 355"/>
                <a:gd name="T14" fmla="*/ 236 w 476"/>
                <a:gd name="T15" fmla="*/ 16 h 355"/>
                <a:gd name="T16" fmla="*/ 240 w 476"/>
                <a:gd name="T17" fmla="*/ 14 h 355"/>
                <a:gd name="T18" fmla="*/ 446 w 476"/>
                <a:gd name="T19" fmla="*/ 14 h 355"/>
                <a:gd name="T20" fmla="*/ 448 w 476"/>
                <a:gd name="T21" fmla="*/ 16 h 355"/>
                <a:gd name="T22" fmla="*/ 446 w 476"/>
                <a:gd name="T23" fmla="*/ 20 h 355"/>
                <a:gd name="T24" fmla="*/ 240 w 476"/>
                <a:gd name="T25" fmla="*/ 20 h 355"/>
                <a:gd name="T26" fmla="*/ 240 w 476"/>
                <a:gd name="T27" fmla="*/ 16 h 355"/>
                <a:gd name="T28" fmla="*/ 240 w 476"/>
                <a:gd name="T29" fmla="*/ 353 h 355"/>
                <a:gd name="T30" fmla="*/ 240 w 476"/>
                <a:gd name="T31" fmla="*/ 355 h 355"/>
                <a:gd name="T32" fmla="*/ 4 w 476"/>
                <a:gd name="T33" fmla="*/ 355 h 355"/>
                <a:gd name="T34" fmla="*/ 0 w 476"/>
                <a:gd name="T35" fmla="*/ 353 h 355"/>
                <a:gd name="T36" fmla="*/ 4 w 476"/>
                <a:gd name="T37" fmla="*/ 352 h 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6" h="355">
                  <a:moveTo>
                    <a:pt x="441" y="0"/>
                  </a:moveTo>
                  <a:lnTo>
                    <a:pt x="476" y="16"/>
                  </a:lnTo>
                  <a:lnTo>
                    <a:pt x="441" y="35"/>
                  </a:lnTo>
                  <a:lnTo>
                    <a:pt x="441" y="0"/>
                  </a:lnTo>
                  <a:close/>
                  <a:moveTo>
                    <a:pt x="4" y="352"/>
                  </a:moveTo>
                  <a:lnTo>
                    <a:pt x="240" y="352"/>
                  </a:lnTo>
                  <a:lnTo>
                    <a:pt x="236" y="353"/>
                  </a:lnTo>
                  <a:lnTo>
                    <a:pt x="236" y="16"/>
                  </a:lnTo>
                  <a:lnTo>
                    <a:pt x="240" y="14"/>
                  </a:lnTo>
                  <a:lnTo>
                    <a:pt x="446" y="14"/>
                  </a:lnTo>
                  <a:lnTo>
                    <a:pt x="448" y="16"/>
                  </a:lnTo>
                  <a:lnTo>
                    <a:pt x="446" y="20"/>
                  </a:lnTo>
                  <a:lnTo>
                    <a:pt x="240" y="20"/>
                  </a:lnTo>
                  <a:lnTo>
                    <a:pt x="240" y="16"/>
                  </a:lnTo>
                  <a:lnTo>
                    <a:pt x="240" y="353"/>
                  </a:lnTo>
                  <a:lnTo>
                    <a:pt x="240" y="355"/>
                  </a:lnTo>
                  <a:lnTo>
                    <a:pt x="4" y="355"/>
                  </a:lnTo>
                  <a:lnTo>
                    <a:pt x="0" y="353"/>
                  </a:lnTo>
                  <a:lnTo>
                    <a:pt x="4" y="3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599" name="Freeform 104"/>
            <p:cNvSpPr>
              <a:spLocks noEditPoints="1"/>
            </p:cNvSpPr>
            <p:nvPr/>
          </p:nvSpPr>
          <p:spPr bwMode="auto">
            <a:xfrm>
              <a:off x="2741613" y="1112838"/>
              <a:ext cx="755650" cy="565150"/>
            </a:xfrm>
            <a:custGeom>
              <a:avLst/>
              <a:gdLst>
                <a:gd name="T0" fmla="*/ 441 w 476"/>
                <a:gd name="T1" fmla="*/ 0 h 356"/>
                <a:gd name="T2" fmla="*/ 476 w 476"/>
                <a:gd name="T3" fmla="*/ 17 h 356"/>
                <a:gd name="T4" fmla="*/ 441 w 476"/>
                <a:gd name="T5" fmla="*/ 35 h 356"/>
                <a:gd name="T6" fmla="*/ 441 w 476"/>
                <a:gd name="T7" fmla="*/ 0 h 356"/>
                <a:gd name="T8" fmla="*/ 4 w 476"/>
                <a:gd name="T9" fmla="*/ 352 h 356"/>
                <a:gd name="T10" fmla="*/ 240 w 476"/>
                <a:gd name="T11" fmla="*/ 352 h 356"/>
                <a:gd name="T12" fmla="*/ 236 w 476"/>
                <a:gd name="T13" fmla="*/ 354 h 356"/>
                <a:gd name="T14" fmla="*/ 236 w 476"/>
                <a:gd name="T15" fmla="*/ 17 h 356"/>
                <a:gd name="T16" fmla="*/ 240 w 476"/>
                <a:gd name="T17" fmla="*/ 15 h 356"/>
                <a:gd name="T18" fmla="*/ 446 w 476"/>
                <a:gd name="T19" fmla="*/ 15 h 356"/>
                <a:gd name="T20" fmla="*/ 448 w 476"/>
                <a:gd name="T21" fmla="*/ 17 h 356"/>
                <a:gd name="T22" fmla="*/ 446 w 476"/>
                <a:gd name="T23" fmla="*/ 18 h 356"/>
                <a:gd name="T24" fmla="*/ 240 w 476"/>
                <a:gd name="T25" fmla="*/ 18 h 356"/>
                <a:gd name="T26" fmla="*/ 240 w 476"/>
                <a:gd name="T27" fmla="*/ 17 h 356"/>
                <a:gd name="T28" fmla="*/ 240 w 476"/>
                <a:gd name="T29" fmla="*/ 354 h 356"/>
                <a:gd name="T30" fmla="*/ 240 w 476"/>
                <a:gd name="T31" fmla="*/ 356 h 356"/>
                <a:gd name="T32" fmla="*/ 4 w 476"/>
                <a:gd name="T33" fmla="*/ 356 h 356"/>
                <a:gd name="T34" fmla="*/ 0 w 476"/>
                <a:gd name="T35" fmla="*/ 354 h 356"/>
                <a:gd name="T36" fmla="*/ 4 w 476"/>
                <a:gd name="T37" fmla="*/ 352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76" h="356">
                  <a:moveTo>
                    <a:pt x="441" y="0"/>
                  </a:moveTo>
                  <a:lnTo>
                    <a:pt x="476" y="17"/>
                  </a:lnTo>
                  <a:lnTo>
                    <a:pt x="441" y="35"/>
                  </a:lnTo>
                  <a:lnTo>
                    <a:pt x="441" y="0"/>
                  </a:lnTo>
                  <a:close/>
                  <a:moveTo>
                    <a:pt x="4" y="352"/>
                  </a:moveTo>
                  <a:lnTo>
                    <a:pt x="240" y="352"/>
                  </a:lnTo>
                  <a:lnTo>
                    <a:pt x="236" y="354"/>
                  </a:lnTo>
                  <a:lnTo>
                    <a:pt x="236" y="17"/>
                  </a:lnTo>
                  <a:lnTo>
                    <a:pt x="240" y="15"/>
                  </a:lnTo>
                  <a:lnTo>
                    <a:pt x="446" y="15"/>
                  </a:lnTo>
                  <a:lnTo>
                    <a:pt x="448" y="17"/>
                  </a:lnTo>
                  <a:lnTo>
                    <a:pt x="446" y="18"/>
                  </a:lnTo>
                  <a:lnTo>
                    <a:pt x="240" y="18"/>
                  </a:lnTo>
                  <a:lnTo>
                    <a:pt x="240" y="17"/>
                  </a:lnTo>
                  <a:lnTo>
                    <a:pt x="240" y="354"/>
                  </a:lnTo>
                  <a:lnTo>
                    <a:pt x="240" y="356"/>
                  </a:lnTo>
                  <a:lnTo>
                    <a:pt x="4" y="356"/>
                  </a:lnTo>
                  <a:lnTo>
                    <a:pt x="0" y="354"/>
                  </a:lnTo>
                  <a:lnTo>
                    <a:pt x="4" y="3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0" name="Freeform 105"/>
            <p:cNvSpPr>
              <a:spLocks noEditPoints="1"/>
            </p:cNvSpPr>
            <p:nvPr/>
          </p:nvSpPr>
          <p:spPr bwMode="auto">
            <a:xfrm>
              <a:off x="3206750" y="2574925"/>
              <a:ext cx="1389062" cy="263525"/>
            </a:xfrm>
            <a:custGeom>
              <a:avLst/>
              <a:gdLst>
                <a:gd name="T0" fmla="*/ 37 w 875"/>
                <a:gd name="T1" fmla="*/ 131 h 166"/>
                <a:gd name="T2" fmla="*/ 19 w 875"/>
                <a:gd name="T3" fmla="*/ 166 h 166"/>
                <a:gd name="T4" fmla="*/ 0 w 875"/>
                <a:gd name="T5" fmla="*/ 131 h 166"/>
                <a:gd name="T6" fmla="*/ 37 w 875"/>
                <a:gd name="T7" fmla="*/ 131 h 166"/>
                <a:gd name="T8" fmla="*/ 875 w 875"/>
                <a:gd name="T9" fmla="*/ 4 h 166"/>
                <a:gd name="T10" fmla="*/ 875 w 875"/>
                <a:gd name="T11" fmla="*/ 56 h 166"/>
                <a:gd name="T12" fmla="*/ 874 w 875"/>
                <a:gd name="T13" fmla="*/ 57 h 166"/>
                <a:gd name="T14" fmla="*/ 19 w 875"/>
                <a:gd name="T15" fmla="*/ 57 h 166"/>
                <a:gd name="T16" fmla="*/ 21 w 875"/>
                <a:gd name="T17" fmla="*/ 56 h 166"/>
                <a:gd name="T18" fmla="*/ 21 w 875"/>
                <a:gd name="T19" fmla="*/ 137 h 166"/>
                <a:gd name="T20" fmla="*/ 19 w 875"/>
                <a:gd name="T21" fmla="*/ 140 h 166"/>
                <a:gd name="T22" fmla="*/ 17 w 875"/>
                <a:gd name="T23" fmla="*/ 137 h 166"/>
                <a:gd name="T24" fmla="*/ 17 w 875"/>
                <a:gd name="T25" fmla="*/ 56 h 166"/>
                <a:gd name="T26" fmla="*/ 19 w 875"/>
                <a:gd name="T27" fmla="*/ 52 h 166"/>
                <a:gd name="T28" fmla="*/ 874 w 875"/>
                <a:gd name="T29" fmla="*/ 52 h 166"/>
                <a:gd name="T30" fmla="*/ 872 w 875"/>
                <a:gd name="T31" fmla="*/ 56 h 166"/>
                <a:gd name="T32" fmla="*/ 872 w 875"/>
                <a:gd name="T33" fmla="*/ 4 h 166"/>
                <a:gd name="T34" fmla="*/ 874 w 875"/>
                <a:gd name="T35" fmla="*/ 0 h 166"/>
                <a:gd name="T36" fmla="*/ 875 w 875"/>
                <a:gd name="T37" fmla="*/ 4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75" h="166">
                  <a:moveTo>
                    <a:pt x="37" y="131"/>
                  </a:moveTo>
                  <a:lnTo>
                    <a:pt x="19" y="166"/>
                  </a:lnTo>
                  <a:lnTo>
                    <a:pt x="0" y="131"/>
                  </a:lnTo>
                  <a:lnTo>
                    <a:pt x="37" y="131"/>
                  </a:lnTo>
                  <a:close/>
                  <a:moveTo>
                    <a:pt x="875" y="4"/>
                  </a:moveTo>
                  <a:lnTo>
                    <a:pt x="875" y="56"/>
                  </a:lnTo>
                  <a:lnTo>
                    <a:pt x="874" y="57"/>
                  </a:lnTo>
                  <a:lnTo>
                    <a:pt x="19" y="57"/>
                  </a:lnTo>
                  <a:lnTo>
                    <a:pt x="21" y="56"/>
                  </a:lnTo>
                  <a:lnTo>
                    <a:pt x="21" y="137"/>
                  </a:lnTo>
                  <a:lnTo>
                    <a:pt x="19" y="140"/>
                  </a:lnTo>
                  <a:lnTo>
                    <a:pt x="17" y="137"/>
                  </a:lnTo>
                  <a:lnTo>
                    <a:pt x="17" y="56"/>
                  </a:lnTo>
                  <a:lnTo>
                    <a:pt x="19" y="52"/>
                  </a:lnTo>
                  <a:lnTo>
                    <a:pt x="874" y="52"/>
                  </a:lnTo>
                  <a:lnTo>
                    <a:pt x="872" y="56"/>
                  </a:lnTo>
                  <a:lnTo>
                    <a:pt x="872" y="4"/>
                  </a:lnTo>
                  <a:lnTo>
                    <a:pt x="874" y="0"/>
                  </a:lnTo>
                  <a:lnTo>
                    <a:pt x="875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1" name="Rectangle 106"/>
            <p:cNvSpPr>
              <a:spLocks noChangeArrowheads="1"/>
            </p:cNvSpPr>
            <p:nvPr/>
          </p:nvSpPr>
          <p:spPr bwMode="auto">
            <a:xfrm>
              <a:off x="2678113" y="3327400"/>
              <a:ext cx="1114425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2" name="Rectangle 107"/>
            <p:cNvSpPr>
              <a:spLocks noChangeArrowheads="1"/>
            </p:cNvSpPr>
            <p:nvPr/>
          </p:nvSpPr>
          <p:spPr bwMode="auto">
            <a:xfrm>
              <a:off x="2678113" y="3327400"/>
              <a:ext cx="1114425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3" name="Rectangle 108"/>
            <p:cNvSpPr>
              <a:spLocks noChangeArrowheads="1"/>
            </p:cNvSpPr>
            <p:nvPr/>
          </p:nvSpPr>
          <p:spPr bwMode="auto">
            <a:xfrm>
              <a:off x="4038600" y="3327400"/>
              <a:ext cx="1112837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4" name="Rectangle 109"/>
            <p:cNvSpPr>
              <a:spLocks noChangeArrowheads="1"/>
            </p:cNvSpPr>
            <p:nvPr/>
          </p:nvSpPr>
          <p:spPr bwMode="auto">
            <a:xfrm>
              <a:off x="4038600" y="3327400"/>
              <a:ext cx="1112837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5" name="Rectangle 110"/>
            <p:cNvSpPr>
              <a:spLocks noChangeArrowheads="1"/>
            </p:cNvSpPr>
            <p:nvPr/>
          </p:nvSpPr>
          <p:spPr bwMode="auto">
            <a:xfrm>
              <a:off x="5397500" y="3327400"/>
              <a:ext cx="1114425" cy="3365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6" name="Rectangle 111"/>
            <p:cNvSpPr>
              <a:spLocks noChangeArrowheads="1"/>
            </p:cNvSpPr>
            <p:nvPr/>
          </p:nvSpPr>
          <p:spPr bwMode="auto">
            <a:xfrm>
              <a:off x="5397500" y="3327400"/>
              <a:ext cx="1114425" cy="336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78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7" name="Rectangle 112"/>
            <p:cNvSpPr>
              <a:spLocks noChangeArrowheads="1"/>
            </p:cNvSpPr>
            <p:nvPr/>
          </p:nvSpPr>
          <p:spPr bwMode="auto">
            <a:xfrm>
              <a:off x="3722686" y="2303463"/>
              <a:ext cx="1744663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des différents niveaux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constitution des sous-groupes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09" name="Rectangle 114"/>
            <p:cNvSpPr>
              <a:spLocks noChangeArrowheads="1"/>
            </p:cNvSpPr>
            <p:nvPr/>
          </p:nvSpPr>
          <p:spPr bwMode="auto">
            <a:xfrm>
              <a:off x="2797175" y="3890963"/>
              <a:ext cx="892175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d’apprentissage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1" name="Rectangle 116"/>
            <p:cNvSpPr>
              <a:spLocks noChangeArrowheads="1"/>
            </p:cNvSpPr>
            <p:nvPr/>
          </p:nvSpPr>
          <p:spPr bwMode="auto">
            <a:xfrm>
              <a:off x="4178300" y="5614989"/>
              <a:ext cx="854075" cy="1200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8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Conclusion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2" name="Rectangle 117"/>
            <p:cNvSpPr>
              <a:spLocks noChangeArrowheads="1"/>
            </p:cNvSpPr>
            <p:nvPr/>
          </p:nvSpPr>
          <p:spPr bwMode="auto">
            <a:xfrm>
              <a:off x="2806700" y="5076825"/>
              <a:ext cx="874712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4" name="Rectangle 119"/>
            <p:cNvSpPr>
              <a:spLocks noChangeArrowheads="1"/>
            </p:cNvSpPr>
            <p:nvPr/>
          </p:nvSpPr>
          <p:spPr bwMode="auto">
            <a:xfrm>
              <a:off x="4151313" y="5076825"/>
              <a:ext cx="895350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6" name="Rectangle 121"/>
            <p:cNvSpPr>
              <a:spLocks noChangeArrowheads="1"/>
            </p:cNvSpPr>
            <p:nvPr/>
          </p:nvSpPr>
          <p:spPr bwMode="auto">
            <a:xfrm>
              <a:off x="5467351" y="5067300"/>
              <a:ext cx="884236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Évaluation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acquis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8" name="Rectangle 123"/>
            <p:cNvSpPr>
              <a:spLocks noChangeArrowheads="1"/>
            </p:cNvSpPr>
            <p:nvPr/>
          </p:nvSpPr>
          <p:spPr bwMode="auto">
            <a:xfrm>
              <a:off x="3630821" y="4649788"/>
              <a:ext cx="1933365" cy="1200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78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Regroupement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19" name="Rectangle 124"/>
            <p:cNvSpPr>
              <a:spLocks noChangeArrowheads="1"/>
            </p:cNvSpPr>
            <p:nvPr/>
          </p:nvSpPr>
          <p:spPr bwMode="auto">
            <a:xfrm>
              <a:off x="2435226" y="5695950"/>
              <a:ext cx="1364456" cy="6001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le plus à l’aise :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n’y consacrera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1/6 de son temps et lui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accordera une large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autonomie.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24" name="Rectangle 129"/>
            <p:cNvSpPr>
              <a:spLocks noChangeArrowheads="1"/>
            </p:cNvSpPr>
            <p:nvPr/>
          </p:nvSpPr>
          <p:spPr bwMode="auto">
            <a:xfrm>
              <a:off x="5411789" y="5610225"/>
              <a:ext cx="1381124" cy="7201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intermédiaire :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y consacrera 1/3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temps et sera directif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ce qui est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méthodes, plus souple quant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contenu.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0" name="Rectangle 135"/>
            <p:cNvSpPr>
              <a:spLocks noChangeArrowheads="1"/>
            </p:cNvSpPr>
            <p:nvPr/>
          </p:nvSpPr>
          <p:spPr bwMode="auto">
            <a:xfrm>
              <a:off x="5459413" y="1627188"/>
              <a:ext cx="1385887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le moins à l’aise :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y consacrera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moitié de son temps et sera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directif.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4" name="Rectangle 139"/>
            <p:cNvSpPr>
              <a:spLocks noChangeArrowheads="1"/>
            </p:cNvSpPr>
            <p:nvPr/>
          </p:nvSpPr>
          <p:spPr bwMode="auto">
            <a:xfrm>
              <a:off x="2695576" y="2946400"/>
              <a:ext cx="10794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très à l’aise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5" name="Rectangle 140"/>
            <p:cNvSpPr>
              <a:spLocks noChangeArrowheads="1"/>
            </p:cNvSpPr>
            <p:nvPr/>
          </p:nvSpPr>
          <p:spPr bwMode="auto">
            <a:xfrm>
              <a:off x="4043363" y="2940050"/>
              <a:ext cx="1079500" cy="1200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intermédiaire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6" name="Rectangle 141"/>
            <p:cNvSpPr>
              <a:spLocks noChangeArrowheads="1"/>
            </p:cNvSpPr>
            <p:nvPr/>
          </p:nvSpPr>
          <p:spPr bwMode="auto">
            <a:xfrm>
              <a:off x="5411789" y="2946400"/>
              <a:ext cx="10795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peu à l’aise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7" name="Rectangle 142"/>
            <p:cNvSpPr>
              <a:spLocks noChangeArrowheads="1"/>
            </p:cNvSpPr>
            <p:nvPr/>
          </p:nvSpPr>
          <p:spPr bwMode="auto">
            <a:xfrm>
              <a:off x="2678114" y="3382963"/>
              <a:ext cx="1096962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du programme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progression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39" name="Rectangle 144"/>
            <p:cNvSpPr>
              <a:spLocks noChangeArrowheads="1"/>
            </p:cNvSpPr>
            <p:nvPr/>
          </p:nvSpPr>
          <p:spPr bwMode="auto">
            <a:xfrm>
              <a:off x="4043363" y="3382963"/>
              <a:ext cx="1108073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du programme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progression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41" name="Rectangle 146"/>
            <p:cNvSpPr>
              <a:spLocks noChangeArrowheads="1"/>
            </p:cNvSpPr>
            <p:nvPr/>
          </p:nvSpPr>
          <p:spPr bwMode="auto">
            <a:xfrm>
              <a:off x="5411788" y="3382963"/>
              <a:ext cx="1100137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Choix du programme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progression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43" name="Rectangle 148"/>
            <p:cNvSpPr>
              <a:spLocks noChangeArrowheads="1"/>
            </p:cNvSpPr>
            <p:nvPr/>
          </p:nvSpPr>
          <p:spPr bwMode="auto">
            <a:xfrm>
              <a:off x="5500688" y="3890963"/>
              <a:ext cx="882650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d’apprentissage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645" name="Rectangle 150"/>
            <p:cNvSpPr>
              <a:spLocks noChangeArrowheads="1"/>
            </p:cNvSpPr>
            <p:nvPr/>
          </p:nvSpPr>
          <p:spPr bwMode="auto">
            <a:xfrm>
              <a:off x="4149725" y="3890963"/>
              <a:ext cx="885825" cy="2400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78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d’apprentissage</a:t>
              </a:r>
              <a:endParaRPr kumimoji="0" lang="fr-FR" sz="78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569698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4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LES ENJEUX DES DIFFÉRENTS ACTEURS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884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DIFFÉRENTS ACTEURS DE LA FORMATION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2560638" y="2270125"/>
            <a:ext cx="4022725" cy="2317750"/>
            <a:chOff x="2560638" y="2270125"/>
            <a:chExt cx="4022725" cy="2317750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560638" y="2270125"/>
              <a:ext cx="4022725" cy="23177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3017838" y="2390775"/>
              <a:ext cx="2990850" cy="1974850"/>
            </a:xfrm>
            <a:custGeom>
              <a:avLst/>
              <a:gdLst>
                <a:gd name="T0" fmla="*/ 194 w 1884"/>
                <a:gd name="T1" fmla="*/ 698 h 1244"/>
                <a:gd name="T2" fmla="*/ 244 w 1884"/>
                <a:gd name="T3" fmla="*/ 816 h 1244"/>
                <a:gd name="T4" fmla="*/ 336 w 1884"/>
                <a:gd name="T5" fmla="*/ 920 h 1244"/>
                <a:gd name="T6" fmla="*/ 460 w 1884"/>
                <a:gd name="T7" fmla="*/ 1008 h 1244"/>
                <a:gd name="T8" fmla="*/ 614 w 1884"/>
                <a:gd name="T9" fmla="*/ 1072 h 1244"/>
                <a:gd name="T10" fmla="*/ 790 w 1884"/>
                <a:gd name="T11" fmla="*/ 1112 h 1244"/>
                <a:gd name="T12" fmla="*/ 944 w 1884"/>
                <a:gd name="T13" fmla="*/ 1122 h 1244"/>
                <a:gd name="T14" fmla="*/ 1132 w 1884"/>
                <a:gd name="T15" fmla="*/ 1106 h 1244"/>
                <a:gd name="T16" fmla="*/ 1304 w 1884"/>
                <a:gd name="T17" fmla="*/ 1062 h 1244"/>
                <a:gd name="T18" fmla="*/ 1454 w 1884"/>
                <a:gd name="T19" fmla="*/ 992 h 1244"/>
                <a:gd name="T20" fmla="*/ 1572 w 1884"/>
                <a:gd name="T21" fmla="*/ 902 h 1244"/>
                <a:gd name="T22" fmla="*/ 1656 w 1884"/>
                <a:gd name="T23" fmla="*/ 794 h 1244"/>
                <a:gd name="T24" fmla="*/ 1698 w 1884"/>
                <a:gd name="T25" fmla="*/ 672 h 1244"/>
                <a:gd name="T26" fmla="*/ 1698 w 1884"/>
                <a:gd name="T27" fmla="*/ 570 h 1244"/>
                <a:gd name="T28" fmla="*/ 1656 w 1884"/>
                <a:gd name="T29" fmla="*/ 448 h 1244"/>
                <a:gd name="T30" fmla="*/ 1572 w 1884"/>
                <a:gd name="T31" fmla="*/ 340 h 1244"/>
                <a:gd name="T32" fmla="*/ 1454 w 1884"/>
                <a:gd name="T33" fmla="*/ 250 h 1244"/>
                <a:gd name="T34" fmla="*/ 1304 w 1884"/>
                <a:gd name="T35" fmla="*/ 180 h 1244"/>
                <a:gd name="T36" fmla="*/ 1132 w 1884"/>
                <a:gd name="T37" fmla="*/ 136 h 1244"/>
                <a:gd name="T38" fmla="*/ 944 w 1884"/>
                <a:gd name="T39" fmla="*/ 120 h 1244"/>
                <a:gd name="T40" fmla="*/ 790 w 1884"/>
                <a:gd name="T41" fmla="*/ 130 h 1244"/>
                <a:gd name="T42" fmla="*/ 614 w 1884"/>
                <a:gd name="T43" fmla="*/ 170 h 1244"/>
                <a:gd name="T44" fmla="*/ 460 w 1884"/>
                <a:gd name="T45" fmla="*/ 234 h 1244"/>
                <a:gd name="T46" fmla="*/ 336 w 1884"/>
                <a:gd name="T47" fmla="*/ 322 h 1244"/>
                <a:gd name="T48" fmla="*/ 244 w 1884"/>
                <a:gd name="T49" fmla="*/ 426 h 1244"/>
                <a:gd name="T50" fmla="*/ 194 w 1884"/>
                <a:gd name="T51" fmla="*/ 544 h 1244"/>
                <a:gd name="T52" fmla="*/ 0 w 1884"/>
                <a:gd name="T53" fmla="*/ 622 h 1244"/>
                <a:gd name="T54" fmla="*/ 20 w 1884"/>
                <a:gd name="T55" fmla="*/ 496 h 1244"/>
                <a:gd name="T56" fmla="*/ 94 w 1884"/>
                <a:gd name="T57" fmla="*/ 352 h 1244"/>
                <a:gd name="T58" fmla="*/ 216 w 1884"/>
                <a:gd name="T59" fmla="*/ 226 h 1244"/>
                <a:gd name="T60" fmla="*/ 380 w 1884"/>
                <a:gd name="T61" fmla="*/ 122 h 1244"/>
                <a:gd name="T62" fmla="*/ 576 w 1884"/>
                <a:gd name="T63" fmla="*/ 48 h 1244"/>
                <a:gd name="T64" fmla="*/ 800 w 1884"/>
                <a:gd name="T65" fmla="*/ 6 h 1244"/>
                <a:gd name="T66" fmla="*/ 992 w 1884"/>
                <a:gd name="T67" fmla="*/ 0 h 1244"/>
                <a:gd name="T68" fmla="*/ 1224 w 1884"/>
                <a:gd name="T69" fmla="*/ 28 h 1244"/>
                <a:gd name="T70" fmla="*/ 1432 w 1884"/>
                <a:gd name="T71" fmla="*/ 90 h 1244"/>
                <a:gd name="T72" fmla="*/ 1610 w 1884"/>
                <a:gd name="T73" fmla="*/ 182 h 1244"/>
                <a:gd name="T74" fmla="*/ 1748 w 1884"/>
                <a:gd name="T75" fmla="*/ 298 h 1244"/>
                <a:gd name="T76" fmla="*/ 1842 w 1884"/>
                <a:gd name="T77" fmla="*/ 436 h 1244"/>
                <a:gd name="T78" fmla="*/ 1884 w 1884"/>
                <a:gd name="T79" fmla="*/ 590 h 1244"/>
                <a:gd name="T80" fmla="*/ 1874 w 1884"/>
                <a:gd name="T81" fmla="*/ 716 h 1244"/>
                <a:gd name="T82" fmla="*/ 1812 w 1884"/>
                <a:gd name="T83" fmla="*/ 864 h 1244"/>
                <a:gd name="T84" fmla="*/ 1698 w 1884"/>
                <a:gd name="T85" fmla="*/ 994 h 1244"/>
                <a:gd name="T86" fmla="*/ 1542 w 1884"/>
                <a:gd name="T87" fmla="*/ 1102 h 1244"/>
                <a:gd name="T88" fmla="*/ 1352 w 1884"/>
                <a:gd name="T89" fmla="*/ 1182 h 1244"/>
                <a:gd name="T90" fmla="*/ 1134 w 1884"/>
                <a:gd name="T91" fmla="*/ 1230 h 1244"/>
                <a:gd name="T92" fmla="*/ 944 w 1884"/>
                <a:gd name="T93" fmla="*/ 1244 h 1244"/>
                <a:gd name="T94" fmla="*/ 708 w 1884"/>
                <a:gd name="T95" fmla="*/ 1224 h 1244"/>
                <a:gd name="T96" fmla="*/ 494 w 1884"/>
                <a:gd name="T97" fmla="*/ 1168 h 1244"/>
                <a:gd name="T98" fmla="*/ 310 w 1884"/>
                <a:gd name="T99" fmla="*/ 1082 h 1244"/>
                <a:gd name="T100" fmla="*/ 162 w 1884"/>
                <a:gd name="T101" fmla="*/ 970 h 1244"/>
                <a:gd name="T102" fmla="*/ 58 w 1884"/>
                <a:gd name="T103" fmla="*/ 836 h 1244"/>
                <a:gd name="T104" fmla="*/ 4 w 1884"/>
                <a:gd name="T105" fmla="*/ 686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84" h="1244">
                  <a:moveTo>
                    <a:pt x="184" y="622"/>
                  </a:moveTo>
                  <a:lnTo>
                    <a:pt x="184" y="622"/>
                  </a:lnTo>
                  <a:lnTo>
                    <a:pt x="186" y="648"/>
                  </a:lnTo>
                  <a:lnTo>
                    <a:pt x="188" y="672"/>
                  </a:lnTo>
                  <a:lnTo>
                    <a:pt x="194" y="698"/>
                  </a:lnTo>
                  <a:lnTo>
                    <a:pt x="200" y="722"/>
                  </a:lnTo>
                  <a:lnTo>
                    <a:pt x="208" y="746"/>
                  </a:lnTo>
                  <a:lnTo>
                    <a:pt x="218" y="770"/>
                  </a:lnTo>
                  <a:lnTo>
                    <a:pt x="230" y="794"/>
                  </a:lnTo>
                  <a:lnTo>
                    <a:pt x="244" y="816"/>
                  </a:lnTo>
                  <a:lnTo>
                    <a:pt x="260" y="838"/>
                  </a:lnTo>
                  <a:lnTo>
                    <a:pt x="276" y="860"/>
                  </a:lnTo>
                  <a:lnTo>
                    <a:pt x="294" y="880"/>
                  </a:lnTo>
                  <a:lnTo>
                    <a:pt x="314" y="902"/>
                  </a:lnTo>
                  <a:lnTo>
                    <a:pt x="336" y="920"/>
                  </a:lnTo>
                  <a:lnTo>
                    <a:pt x="358" y="940"/>
                  </a:lnTo>
                  <a:lnTo>
                    <a:pt x="382" y="958"/>
                  </a:lnTo>
                  <a:lnTo>
                    <a:pt x="406" y="976"/>
                  </a:lnTo>
                  <a:lnTo>
                    <a:pt x="432" y="992"/>
                  </a:lnTo>
                  <a:lnTo>
                    <a:pt x="460" y="1008"/>
                  </a:lnTo>
                  <a:lnTo>
                    <a:pt x="490" y="1022"/>
                  </a:lnTo>
                  <a:lnTo>
                    <a:pt x="518" y="1036"/>
                  </a:lnTo>
                  <a:lnTo>
                    <a:pt x="550" y="1050"/>
                  </a:lnTo>
                  <a:lnTo>
                    <a:pt x="582" y="1062"/>
                  </a:lnTo>
                  <a:lnTo>
                    <a:pt x="614" y="1072"/>
                  </a:lnTo>
                  <a:lnTo>
                    <a:pt x="648" y="1082"/>
                  </a:lnTo>
                  <a:lnTo>
                    <a:pt x="682" y="1092"/>
                  </a:lnTo>
                  <a:lnTo>
                    <a:pt x="718" y="1100"/>
                  </a:lnTo>
                  <a:lnTo>
                    <a:pt x="754" y="1106"/>
                  </a:lnTo>
                  <a:lnTo>
                    <a:pt x="790" y="1112"/>
                  </a:lnTo>
                  <a:lnTo>
                    <a:pt x="828" y="1116"/>
                  </a:lnTo>
                  <a:lnTo>
                    <a:pt x="866" y="1120"/>
                  </a:lnTo>
                  <a:lnTo>
                    <a:pt x="904" y="1122"/>
                  </a:lnTo>
                  <a:lnTo>
                    <a:pt x="944" y="1122"/>
                  </a:lnTo>
                  <a:lnTo>
                    <a:pt x="944" y="1122"/>
                  </a:lnTo>
                  <a:lnTo>
                    <a:pt x="982" y="1122"/>
                  </a:lnTo>
                  <a:lnTo>
                    <a:pt x="1020" y="1120"/>
                  </a:lnTo>
                  <a:lnTo>
                    <a:pt x="1058" y="1116"/>
                  </a:lnTo>
                  <a:lnTo>
                    <a:pt x="1096" y="1112"/>
                  </a:lnTo>
                  <a:lnTo>
                    <a:pt x="1132" y="1106"/>
                  </a:lnTo>
                  <a:lnTo>
                    <a:pt x="1168" y="1100"/>
                  </a:lnTo>
                  <a:lnTo>
                    <a:pt x="1204" y="1092"/>
                  </a:lnTo>
                  <a:lnTo>
                    <a:pt x="1238" y="1082"/>
                  </a:lnTo>
                  <a:lnTo>
                    <a:pt x="1272" y="1072"/>
                  </a:lnTo>
                  <a:lnTo>
                    <a:pt x="1304" y="1062"/>
                  </a:lnTo>
                  <a:lnTo>
                    <a:pt x="1336" y="1050"/>
                  </a:lnTo>
                  <a:lnTo>
                    <a:pt x="1366" y="1036"/>
                  </a:lnTo>
                  <a:lnTo>
                    <a:pt x="1396" y="1022"/>
                  </a:lnTo>
                  <a:lnTo>
                    <a:pt x="1426" y="1008"/>
                  </a:lnTo>
                  <a:lnTo>
                    <a:pt x="1454" y="992"/>
                  </a:lnTo>
                  <a:lnTo>
                    <a:pt x="1480" y="976"/>
                  </a:lnTo>
                  <a:lnTo>
                    <a:pt x="1504" y="958"/>
                  </a:lnTo>
                  <a:lnTo>
                    <a:pt x="1528" y="940"/>
                  </a:lnTo>
                  <a:lnTo>
                    <a:pt x="1552" y="920"/>
                  </a:lnTo>
                  <a:lnTo>
                    <a:pt x="1572" y="902"/>
                  </a:lnTo>
                  <a:lnTo>
                    <a:pt x="1592" y="880"/>
                  </a:lnTo>
                  <a:lnTo>
                    <a:pt x="1610" y="860"/>
                  </a:lnTo>
                  <a:lnTo>
                    <a:pt x="1628" y="838"/>
                  </a:lnTo>
                  <a:lnTo>
                    <a:pt x="1642" y="816"/>
                  </a:lnTo>
                  <a:lnTo>
                    <a:pt x="1656" y="794"/>
                  </a:lnTo>
                  <a:lnTo>
                    <a:pt x="1668" y="770"/>
                  </a:lnTo>
                  <a:lnTo>
                    <a:pt x="1678" y="746"/>
                  </a:lnTo>
                  <a:lnTo>
                    <a:pt x="1686" y="722"/>
                  </a:lnTo>
                  <a:lnTo>
                    <a:pt x="1694" y="698"/>
                  </a:lnTo>
                  <a:lnTo>
                    <a:pt x="1698" y="672"/>
                  </a:lnTo>
                  <a:lnTo>
                    <a:pt x="1702" y="648"/>
                  </a:lnTo>
                  <a:lnTo>
                    <a:pt x="1702" y="622"/>
                  </a:lnTo>
                  <a:lnTo>
                    <a:pt x="1702" y="622"/>
                  </a:lnTo>
                  <a:lnTo>
                    <a:pt x="1702" y="596"/>
                  </a:lnTo>
                  <a:lnTo>
                    <a:pt x="1698" y="570"/>
                  </a:lnTo>
                  <a:lnTo>
                    <a:pt x="1694" y="544"/>
                  </a:lnTo>
                  <a:lnTo>
                    <a:pt x="1686" y="520"/>
                  </a:lnTo>
                  <a:lnTo>
                    <a:pt x="1678" y="496"/>
                  </a:lnTo>
                  <a:lnTo>
                    <a:pt x="1668" y="472"/>
                  </a:lnTo>
                  <a:lnTo>
                    <a:pt x="1656" y="448"/>
                  </a:lnTo>
                  <a:lnTo>
                    <a:pt x="1642" y="426"/>
                  </a:lnTo>
                  <a:lnTo>
                    <a:pt x="1628" y="404"/>
                  </a:lnTo>
                  <a:lnTo>
                    <a:pt x="1610" y="382"/>
                  </a:lnTo>
                  <a:lnTo>
                    <a:pt x="1592" y="362"/>
                  </a:lnTo>
                  <a:lnTo>
                    <a:pt x="1572" y="340"/>
                  </a:lnTo>
                  <a:lnTo>
                    <a:pt x="1552" y="322"/>
                  </a:lnTo>
                  <a:lnTo>
                    <a:pt x="1528" y="302"/>
                  </a:lnTo>
                  <a:lnTo>
                    <a:pt x="1504" y="284"/>
                  </a:lnTo>
                  <a:lnTo>
                    <a:pt x="1480" y="266"/>
                  </a:lnTo>
                  <a:lnTo>
                    <a:pt x="1454" y="250"/>
                  </a:lnTo>
                  <a:lnTo>
                    <a:pt x="1426" y="234"/>
                  </a:lnTo>
                  <a:lnTo>
                    <a:pt x="1396" y="220"/>
                  </a:lnTo>
                  <a:lnTo>
                    <a:pt x="1366" y="206"/>
                  </a:lnTo>
                  <a:lnTo>
                    <a:pt x="1336" y="192"/>
                  </a:lnTo>
                  <a:lnTo>
                    <a:pt x="1304" y="180"/>
                  </a:lnTo>
                  <a:lnTo>
                    <a:pt x="1272" y="170"/>
                  </a:lnTo>
                  <a:lnTo>
                    <a:pt x="1238" y="160"/>
                  </a:lnTo>
                  <a:lnTo>
                    <a:pt x="1204" y="150"/>
                  </a:lnTo>
                  <a:lnTo>
                    <a:pt x="1168" y="142"/>
                  </a:lnTo>
                  <a:lnTo>
                    <a:pt x="1132" y="136"/>
                  </a:lnTo>
                  <a:lnTo>
                    <a:pt x="1096" y="130"/>
                  </a:lnTo>
                  <a:lnTo>
                    <a:pt x="1058" y="126"/>
                  </a:lnTo>
                  <a:lnTo>
                    <a:pt x="1020" y="122"/>
                  </a:lnTo>
                  <a:lnTo>
                    <a:pt x="982" y="120"/>
                  </a:lnTo>
                  <a:lnTo>
                    <a:pt x="944" y="120"/>
                  </a:lnTo>
                  <a:lnTo>
                    <a:pt x="944" y="120"/>
                  </a:lnTo>
                  <a:lnTo>
                    <a:pt x="904" y="120"/>
                  </a:lnTo>
                  <a:lnTo>
                    <a:pt x="866" y="122"/>
                  </a:lnTo>
                  <a:lnTo>
                    <a:pt x="828" y="126"/>
                  </a:lnTo>
                  <a:lnTo>
                    <a:pt x="790" y="130"/>
                  </a:lnTo>
                  <a:lnTo>
                    <a:pt x="754" y="136"/>
                  </a:lnTo>
                  <a:lnTo>
                    <a:pt x="718" y="142"/>
                  </a:lnTo>
                  <a:lnTo>
                    <a:pt x="682" y="150"/>
                  </a:lnTo>
                  <a:lnTo>
                    <a:pt x="648" y="160"/>
                  </a:lnTo>
                  <a:lnTo>
                    <a:pt x="614" y="170"/>
                  </a:lnTo>
                  <a:lnTo>
                    <a:pt x="582" y="180"/>
                  </a:lnTo>
                  <a:lnTo>
                    <a:pt x="550" y="192"/>
                  </a:lnTo>
                  <a:lnTo>
                    <a:pt x="518" y="206"/>
                  </a:lnTo>
                  <a:lnTo>
                    <a:pt x="490" y="220"/>
                  </a:lnTo>
                  <a:lnTo>
                    <a:pt x="460" y="234"/>
                  </a:lnTo>
                  <a:lnTo>
                    <a:pt x="432" y="250"/>
                  </a:lnTo>
                  <a:lnTo>
                    <a:pt x="406" y="266"/>
                  </a:lnTo>
                  <a:lnTo>
                    <a:pt x="382" y="284"/>
                  </a:lnTo>
                  <a:lnTo>
                    <a:pt x="358" y="302"/>
                  </a:lnTo>
                  <a:lnTo>
                    <a:pt x="336" y="322"/>
                  </a:lnTo>
                  <a:lnTo>
                    <a:pt x="314" y="340"/>
                  </a:lnTo>
                  <a:lnTo>
                    <a:pt x="294" y="362"/>
                  </a:lnTo>
                  <a:lnTo>
                    <a:pt x="276" y="382"/>
                  </a:lnTo>
                  <a:lnTo>
                    <a:pt x="260" y="404"/>
                  </a:lnTo>
                  <a:lnTo>
                    <a:pt x="244" y="426"/>
                  </a:lnTo>
                  <a:lnTo>
                    <a:pt x="230" y="448"/>
                  </a:lnTo>
                  <a:lnTo>
                    <a:pt x="218" y="472"/>
                  </a:lnTo>
                  <a:lnTo>
                    <a:pt x="208" y="496"/>
                  </a:lnTo>
                  <a:lnTo>
                    <a:pt x="200" y="520"/>
                  </a:lnTo>
                  <a:lnTo>
                    <a:pt x="194" y="544"/>
                  </a:lnTo>
                  <a:lnTo>
                    <a:pt x="188" y="570"/>
                  </a:lnTo>
                  <a:lnTo>
                    <a:pt x="186" y="596"/>
                  </a:lnTo>
                  <a:lnTo>
                    <a:pt x="184" y="622"/>
                  </a:lnTo>
                  <a:lnTo>
                    <a:pt x="184" y="622"/>
                  </a:lnTo>
                  <a:close/>
                  <a:moveTo>
                    <a:pt x="0" y="622"/>
                  </a:moveTo>
                  <a:lnTo>
                    <a:pt x="0" y="622"/>
                  </a:lnTo>
                  <a:lnTo>
                    <a:pt x="2" y="590"/>
                  </a:lnTo>
                  <a:lnTo>
                    <a:pt x="4" y="558"/>
                  </a:lnTo>
                  <a:lnTo>
                    <a:pt x="10" y="526"/>
                  </a:lnTo>
                  <a:lnTo>
                    <a:pt x="20" y="496"/>
                  </a:lnTo>
                  <a:lnTo>
                    <a:pt x="30" y="466"/>
                  </a:lnTo>
                  <a:lnTo>
                    <a:pt x="42" y="436"/>
                  </a:lnTo>
                  <a:lnTo>
                    <a:pt x="58" y="408"/>
                  </a:lnTo>
                  <a:lnTo>
                    <a:pt x="74" y="378"/>
                  </a:lnTo>
                  <a:lnTo>
                    <a:pt x="94" y="352"/>
                  </a:lnTo>
                  <a:lnTo>
                    <a:pt x="114" y="324"/>
                  </a:lnTo>
                  <a:lnTo>
                    <a:pt x="136" y="298"/>
                  </a:lnTo>
                  <a:lnTo>
                    <a:pt x="162" y="274"/>
                  </a:lnTo>
                  <a:lnTo>
                    <a:pt x="188" y="248"/>
                  </a:lnTo>
                  <a:lnTo>
                    <a:pt x="216" y="226"/>
                  </a:lnTo>
                  <a:lnTo>
                    <a:pt x="246" y="202"/>
                  </a:lnTo>
                  <a:lnTo>
                    <a:pt x="276" y="182"/>
                  </a:lnTo>
                  <a:lnTo>
                    <a:pt x="310" y="160"/>
                  </a:lnTo>
                  <a:lnTo>
                    <a:pt x="344" y="142"/>
                  </a:lnTo>
                  <a:lnTo>
                    <a:pt x="380" y="122"/>
                  </a:lnTo>
                  <a:lnTo>
                    <a:pt x="416" y="106"/>
                  </a:lnTo>
                  <a:lnTo>
                    <a:pt x="454" y="90"/>
                  </a:lnTo>
                  <a:lnTo>
                    <a:pt x="494" y="74"/>
                  </a:lnTo>
                  <a:lnTo>
                    <a:pt x="534" y="60"/>
                  </a:lnTo>
                  <a:lnTo>
                    <a:pt x="576" y="48"/>
                  </a:lnTo>
                  <a:lnTo>
                    <a:pt x="620" y="38"/>
                  </a:lnTo>
                  <a:lnTo>
                    <a:pt x="662" y="28"/>
                  </a:lnTo>
                  <a:lnTo>
                    <a:pt x="708" y="20"/>
                  </a:lnTo>
                  <a:lnTo>
                    <a:pt x="754" y="12"/>
                  </a:lnTo>
                  <a:lnTo>
                    <a:pt x="800" y="6"/>
                  </a:lnTo>
                  <a:lnTo>
                    <a:pt x="846" y="2"/>
                  </a:lnTo>
                  <a:lnTo>
                    <a:pt x="894" y="0"/>
                  </a:lnTo>
                  <a:lnTo>
                    <a:pt x="944" y="0"/>
                  </a:lnTo>
                  <a:lnTo>
                    <a:pt x="944" y="0"/>
                  </a:lnTo>
                  <a:lnTo>
                    <a:pt x="992" y="0"/>
                  </a:lnTo>
                  <a:lnTo>
                    <a:pt x="1040" y="2"/>
                  </a:lnTo>
                  <a:lnTo>
                    <a:pt x="1086" y="6"/>
                  </a:lnTo>
                  <a:lnTo>
                    <a:pt x="1134" y="12"/>
                  </a:lnTo>
                  <a:lnTo>
                    <a:pt x="1178" y="20"/>
                  </a:lnTo>
                  <a:lnTo>
                    <a:pt x="1224" y="28"/>
                  </a:lnTo>
                  <a:lnTo>
                    <a:pt x="1268" y="38"/>
                  </a:lnTo>
                  <a:lnTo>
                    <a:pt x="1310" y="48"/>
                  </a:lnTo>
                  <a:lnTo>
                    <a:pt x="1352" y="60"/>
                  </a:lnTo>
                  <a:lnTo>
                    <a:pt x="1392" y="74"/>
                  </a:lnTo>
                  <a:lnTo>
                    <a:pt x="1432" y="90"/>
                  </a:lnTo>
                  <a:lnTo>
                    <a:pt x="1470" y="106"/>
                  </a:lnTo>
                  <a:lnTo>
                    <a:pt x="1506" y="122"/>
                  </a:lnTo>
                  <a:lnTo>
                    <a:pt x="1542" y="142"/>
                  </a:lnTo>
                  <a:lnTo>
                    <a:pt x="1576" y="160"/>
                  </a:lnTo>
                  <a:lnTo>
                    <a:pt x="1610" y="182"/>
                  </a:lnTo>
                  <a:lnTo>
                    <a:pt x="1640" y="202"/>
                  </a:lnTo>
                  <a:lnTo>
                    <a:pt x="1670" y="226"/>
                  </a:lnTo>
                  <a:lnTo>
                    <a:pt x="1698" y="248"/>
                  </a:lnTo>
                  <a:lnTo>
                    <a:pt x="1724" y="274"/>
                  </a:lnTo>
                  <a:lnTo>
                    <a:pt x="1748" y="298"/>
                  </a:lnTo>
                  <a:lnTo>
                    <a:pt x="1772" y="324"/>
                  </a:lnTo>
                  <a:lnTo>
                    <a:pt x="1792" y="352"/>
                  </a:lnTo>
                  <a:lnTo>
                    <a:pt x="1812" y="378"/>
                  </a:lnTo>
                  <a:lnTo>
                    <a:pt x="1828" y="408"/>
                  </a:lnTo>
                  <a:lnTo>
                    <a:pt x="1842" y="436"/>
                  </a:lnTo>
                  <a:lnTo>
                    <a:pt x="1856" y="466"/>
                  </a:lnTo>
                  <a:lnTo>
                    <a:pt x="1866" y="496"/>
                  </a:lnTo>
                  <a:lnTo>
                    <a:pt x="1874" y="526"/>
                  </a:lnTo>
                  <a:lnTo>
                    <a:pt x="1880" y="558"/>
                  </a:lnTo>
                  <a:lnTo>
                    <a:pt x="1884" y="590"/>
                  </a:lnTo>
                  <a:lnTo>
                    <a:pt x="1884" y="622"/>
                  </a:lnTo>
                  <a:lnTo>
                    <a:pt x="1884" y="622"/>
                  </a:lnTo>
                  <a:lnTo>
                    <a:pt x="1884" y="654"/>
                  </a:lnTo>
                  <a:lnTo>
                    <a:pt x="1880" y="686"/>
                  </a:lnTo>
                  <a:lnTo>
                    <a:pt x="1874" y="716"/>
                  </a:lnTo>
                  <a:lnTo>
                    <a:pt x="1866" y="746"/>
                  </a:lnTo>
                  <a:lnTo>
                    <a:pt x="1856" y="778"/>
                  </a:lnTo>
                  <a:lnTo>
                    <a:pt x="1842" y="806"/>
                  </a:lnTo>
                  <a:lnTo>
                    <a:pt x="1828" y="836"/>
                  </a:lnTo>
                  <a:lnTo>
                    <a:pt x="1812" y="864"/>
                  </a:lnTo>
                  <a:lnTo>
                    <a:pt x="1792" y="892"/>
                  </a:lnTo>
                  <a:lnTo>
                    <a:pt x="1772" y="918"/>
                  </a:lnTo>
                  <a:lnTo>
                    <a:pt x="1748" y="944"/>
                  </a:lnTo>
                  <a:lnTo>
                    <a:pt x="1724" y="970"/>
                  </a:lnTo>
                  <a:lnTo>
                    <a:pt x="1698" y="994"/>
                  </a:lnTo>
                  <a:lnTo>
                    <a:pt x="1670" y="1018"/>
                  </a:lnTo>
                  <a:lnTo>
                    <a:pt x="1640" y="1040"/>
                  </a:lnTo>
                  <a:lnTo>
                    <a:pt x="1610" y="1062"/>
                  </a:lnTo>
                  <a:lnTo>
                    <a:pt x="1576" y="1082"/>
                  </a:lnTo>
                  <a:lnTo>
                    <a:pt x="1542" y="1102"/>
                  </a:lnTo>
                  <a:lnTo>
                    <a:pt x="1506" y="1120"/>
                  </a:lnTo>
                  <a:lnTo>
                    <a:pt x="1470" y="1138"/>
                  </a:lnTo>
                  <a:lnTo>
                    <a:pt x="1432" y="1154"/>
                  </a:lnTo>
                  <a:lnTo>
                    <a:pt x="1392" y="1168"/>
                  </a:lnTo>
                  <a:lnTo>
                    <a:pt x="1352" y="1182"/>
                  </a:lnTo>
                  <a:lnTo>
                    <a:pt x="1310" y="1194"/>
                  </a:lnTo>
                  <a:lnTo>
                    <a:pt x="1268" y="1206"/>
                  </a:lnTo>
                  <a:lnTo>
                    <a:pt x="1224" y="1216"/>
                  </a:lnTo>
                  <a:lnTo>
                    <a:pt x="1178" y="1224"/>
                  </a:lnTo>
                  <a:lnTo>
                    <a:pt x="1134" y="1230"/>
                  </a:lnTo>
                  <a:lnTo>
                    <a:pt x="1086" y="1236"/>
                  </a:lnTo>
                  <a:lnTo>
                    <a:pt x="1040" y="1240"/>
                  </a:lnTo>
                  <a:lnTo>
                    <a:pt x="992" y="1242"/>
                  </a:lnTo>
                  <a:lnTo>
                    <a:pt x="944" y="1244"/>
                  </a:lnTo>
                  <a:lnTo>
                    <a:pt x="944" y="1244"/>
                  </a:lnTo>
                  <a:lnTo>
                    <a:pt x="894" y="1242"/>
                  </a:lnTo>
                  <a:lnTo>
                    <a:pt x="846" y="1240"/>
                  </a:lnTo>
                  <a:lnTo>
                    <a:pt x="800" y="1236"/>
                  </a:lnTo>
                  <a:lnTo>
                    <a:pt x="754" y="1230"/>
                  </a:lnTo>
                  <a:lnTo>
                    <a:pt x="708" y="1224"/>
                  </a:lnTo>
                  <a:lnTo>
                    <a:pt x="662" y="1216"/>
                  </a:lnTo>
                  <a:lnTo>
                    <a:pt x="620" y="1206"/>
                  </a:lnTo>
                  <a:lnTo>
                    <a:pt x="576" y="1194"/>
                  </a:lnTo>
                  <a:lnTo>
                    <a:pt x="534" y="1182"/>
                  </a:lnTo>
                  <a:lnTo>
                    <a:pt x="494" y="1168"/>
                  </a:lnTo>
                  <a:lnTo>
                    <a:pt x="454" y="1154"/>
                  </a:lnTo>
                  <a:lnTo>
                    <a:pt x="416" y="1138"/>
                  </a:lnTo>
                  <a:lnTo>
                    <a:pt x="380" y="1120"/>
                  </a:lnTo>
                  <a:lnTo>
                    <a:pt x="344" y="1102"/>
                  </a:lnTo>
                  <a:lnTo>
                    <a:pt x="310" y="1082"/>
                  </a:lnTo>
                  <a:lnTo>
                    <a:pt x="276" y="1062"/>
                  </a:lnTo>
                  <a:lnTo>
                    <a:pt x="246" y="1040"/>
                  </a:lnTo>
                  <a:lnTo>
                    <a:pt x="216" y="1018"/>
                  </a:lnTo>
                  <a:lnTo>
                    <a:pt x="188" y="994"/>
                  </a:lnTo>
                  <a:lnTo>
                    <a:pt x="162" y="970"/>
                  </a:lnTo>
                  <a:lnTo>
                    <a:pt x="136" y="944"/>
                  </a:lnTo>
                  <a:lnTo>
                    <a:pt x="114" y="918"/>
                  </a:lnTo>
                  <a:lnTo>
                    <a:pt x="94" y="892"/>
                  </a:lnTo>
                  <a:lnTo>
                    <a:pt x="74" y="864"/>
                  </a:lnTo>
                  <a:lnTo>
                    <a:pt x="58" y="836"/>
                  </a:lnTo>
                  <a:lnTo>
                    <a:pt x="42" y="806"/>
                  </a:lnTo>
                  <a:lnTo>
                    <a:pt x="30" y="778"/>
                  </a:lnTo>
                  <a:lnTo>
                    <a:pt x="20" y="746"/>
                  </a:lnTo>
                  <a:lnTo>
                    <a:pt x="10" y="716"/>
                  </a:lnTo>
                  <a:lnTo>
                    <a:pt x="4" y="686"/>
                  </a:lnTo>
                  <a:lnTo>
                    <a:pt x="2" y="654"/>
                  </a:lnTo>
                  <a:lnTo>
                    <a:pt x="0" y="622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Freeform 6"/>
            <p:cNvSpPr>
              <a:spLocks noEditPoints="1"/>
            </p:cNvSpPr>
            <p:nvPr/>
          </p:nvSpPr>
          <p:spPr bwMode="auto">
            <a:xfrm>
              <a:off x="3017838" y="2390775"/>
              <a:ext cx="2990850" cy="1974850"/>
            </a:xfrm>
            <a:custGeom>
              <a:avLst/>
              <a:gdLst>
                <a:gd name="T0" fmla="*/ 194 w 1884"/>
                <a:gd name="T1" fmla="*/ 698 h 1244"/>
                <a:gd name="T2" fmla="*/ 244 w 1884"/>
                <a:gd name="T3" fmla="*/ 816 h 1244"/>
                <a:gd name="T4" fmla="*/ 336 w 1884"/>
                <a:gd name="T5" fmla="*/ 920 h 1244"/>
                <a:gd name="T6" fmla="*/ 460 w 1884"/>
                <a:gd name="T7" fmla="*/ 1008 h 1244"/>
                <a:gd name="T8" fmla="*/ 614 w 1884"/>
                <a:gd name="T9" fmla="*/ 1072 h 1244"/>
                <a:gd name="T10" fmla="*/ 790 w 1884"/>
                <a:gd name="T11" fmla="*/ 1112 h 1244"/>
                <a:gd name="T12" fmla="*/ 944 w 1884"/>
                <a:gd name="T13" fmla="*/ 1122 h 1244"/>
                <a:gd name="T14" fmla="*/ 1132 w 1884"/>
                <a:gd name="T15" fmla="*/ 1106 h 1244"/>
                <a:gd name="T16" fmla="*/ 1304 w 1884"/>
                <a:gd name="T17" fmla="*/ 1062 h 1244"/>
                <a:gd name="T18" fmla="*/ 1454 w 1884"/>
                <a:gd name="T19" fmla="*/ 992 h 1244"/>
                <a:gd name="T20" fmla="*/ 1572 w 1884"/>
                <a:gd name="T21" fmla="*/ 902 h 1244"/>
                <a:gd name="T22" fmla="*/ 1656 w 1884"/>
                <a:gd name="T23" fmla="*/ 794 h 1244"/>
                <a:gd name="T24" fmla="*/ 1698 w 1884"/>
                <a:gd name="T25" fmla="*/ 672 h 1244"/>
                <a:gd name="T26" fmla="*/ 1698 w 1884"/>
                <a:gd name="T27" fmla="*/ 570 h 1244"/>
                <a:gd name="T28" fmla="*/ 1656 w 1884"/>
                <a:gd name="T29" fmla="*/ 448 h 1244"/>
                <a:gd name="T30" fmla="*/ 1572 w 1884"/>
                <a:gd name="T31" fmla="*/ 340 h 1244"/>
                <a:gd name="T32" fmla="*/ 1454 w 1884"/>
                <a:gd name="T33" fmla="*/ 250 h 1244"/>
                <a:gd name="T34" fmla="*/ 1304 w 1884"/>
                <a:gd name="T35" fmla="*/ 180 h 1244"/>
                <a:gd name="T36" fmla="*/ 1132 w 1884"/>
                <a:gd name="T37" fmla="*/ 136 h 1244"/>
                <a:gd name="T38" fmla="*/ 944 w 1884"/>
                <a:gd name="T39" fmla="*/ 120 h 1244"/>
                <a:gd name="T40" fmla="*/ 790 w 1884"/>
                <a:gd name="T41" fmla="*/ 130 h 1244"/>
                <a:gd name="T42" fmla="*/ 614 w 1884"/>
                <a:gd name="T43" fmla="*/ 170 h 1244"/>
                <a:gd name="T44" fmla="*/ 460 w 1884"/>
                <a:gd name="T45" fmla="*/ 234 h 1244"/>
                <a:gd name="T46" fmla="*/ 336 w 1884"/>
                <a:gd name="T47" fmla="*/ 322 h 1244"/>
                <a:gd name="T48" fmla="*/ 244 w 1884"/>
                <a:gd name="T49" fmla="*/ 426 h 1244"/>
                <a:gd name="T50" fmla="*/ 194 w 1884"/>
                <a:gd name="T51" fmla="*/ 544 h 1244"/>
                <a:gd name="T52" fmla="*/ 0 w 1884"/>
                <a:gd name="T53" fmla="*/ 622 h 1244"/>
                <a:gd name="T54" fmla="*/ 20 w 1884"/>
                <a:gd name="T55" fmla="*/ 496 h 1244"/>
                <a:gd name="T56" fmla="*/ 94 w 1884"/>
                <a:gd name="T57" fmla="*/ 352 h 1244"/>
                <a:gd name="T58" fmla="*/ 216 w 1884"/>
                <a:gd name="T59" fmla="*/ 226 h 1244"/>
                <a:gd name="T60" fmla="*/ 380 w 1884"/>
                <a:gd name="T61" fmla="*/ 122 h 1244"/>
                <a:gd name="T62" fmla="*/ 576 w 1884"/>
                <a:gd name="T63" fmla="*/ 48 h 1244"/>
                <a:gd name="T64" fmla="*/ 800 w 1884"/>
                <a:gd name="T65" fmla="*/ 6 h 1244"/>
                <a:gd name="T66" fmla="*/ 992 w 1884"/>
                <a:gd name="T67" fmla="*/ 0 h 1244"/>
                <a:gd name="T68" fmla="*/ 1224 w 1884"/>
                <a:gd name="T69" fmla="*/ 28 h 1244"/>
                <a:gd name="T70" fmla="*/ 1432 w 1884"/>
                <a:gd name="T71" fmla="*/ 90 h 1244"/>
                <a:gd name="T72" fmla="*/ 1610 w 1884"/>
                <a:gd name="T73" fmla="*/ 182 h 1244"/>
                <a:gd name="T74" fmla="*/ 1748 w 1884"/>
                <a:gd name="T75" fmla="*/ 298 h 1244"/>
                <a:gd name="T76" fmla="*/ 1842 w 1884"/>
                <a:gd name="T77" fmla="*/ 436 h 1244"/>
                <a:gd name="T78" fmla="*/ 1884 w 1884"/>
                <a:gd name="T79" fmla="*/ 590 h 1244"/>
                <a:gd name="T80" fmla="*/ 1874 w 1884"/>
                <a:gd name="T81" fmla="*/ 716 h 1244"/>
                <a:gd name="T82" fmla="*/ 1812 w 1884"/>
                <a:gd name="T83" fmla="*/ 864 h 1244"/>
                <a:gd name="T84" fmla="*/ 1698 w 1884"/>
                <a:gd name="T85" fmla="*/ 994 h 1244"/>
                <a:gd name="T86" fmla="*/ 1542 w 1884"/>
                <a:gd name="T87" fmla="*/ 1102 h 1244"/>
                <a:gd name="T88" fmla="*/ 1352 w 1884"/>
                <a:gd name="T89" fmla="*/ 1182 h 1244"/>
                <a:gd name="T90" fmla="*/ 1134 w 1884"/>
                <a:gd name="T91" fmla="*/ 1230 h 1244"/>
                <a:gd name="T92" fmla="*/ 944 w 1884"/>
                <a:gd name="T93" fmla="*/ 1244 h 1244"/>
                <a:gd name="T94" fmla="*/ 708 w 1884"/>
                <a:gd name="T95" fmla="*/ 1224 h 1244"/>
                <a:gd name="T96" fmla="*/ 494 w 1884"/>
                <a:gd name="T97" fmla="*/ 1168 h 1244"/>
                <a:gd name="T98" fmla="*/ 310 w 1884"/>
                <a:gd name="T99" fmla="*/ 1082 h 1244"/>
                <a:gd name="T100" fmla="*/ 162 w 1884"/>
                <a:gd name="T101" fmla="*/ 970 h 1244"/>
                <a:gd name="T102" fmla="*/ 58 w 1884"/>
                <a:gd name="T103" fmla="*/ 836 h 1244"/>
                <a:gd name="T104" fmla="*/ 4 w 1884"/>
                <a:gd name="T105" fmla="*/ 686 h 1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84" h="1244">
                  <a:moveTo>
                    <a:pt x="184" y="622"/>
                  </a:moveTo>
                  <a:lnTo>
                    <a:pt x="184" y="622"/>
                  </a:lnTo>
                  <a:lnTo>
                    <a:pt x="186" y="648"/>
                  </a:lnTo>
                  <a:lnTo>
                    <a:pt x="188" y="672"/>
                  </a:lnTo>
                  <a:lnTo>
                    <a:pt x="194" y="698"/>
                  </a:lnTo>
                  <a:lnTo>
                    <a:pt x="200" y="722"/>
                  </a:lnTo>
                  <a:lnTo>
                    <a:pt x="208" y="746"/>
                  </a:lnTo>
                  <a:lnTo>
                    <a:pt x="218" y="770"/>
                  </a:lnTo>
                  <a:lnTo>
                    <a:pt x="230" y="794"/>
                  </a:lnTo>
                  <a:lnTo>
                    <a:pt x="244" y="816"/>
                  </a:lnTo>
                  <a:lnTo>
                    <a:pt x="260" y="838"/>
                  </a:lnTo>
                  <a:lnTo>
                    <a:pt x="276" y="860"/>
                  </a:lnTo>
                  <a:lnTo>
                    <a:pt x="294" y="880"/>
                  </a:lnTo>
                  <a:lnTo>
                    <a:pt x="314" y="902"/>
                  </a:lnTo>
                  <a:lnTo>
                    <a:pt x="336" y="920"/>
                  </a:lnTo>
                  <a:lnTo>
                    <a:pt x="358" y="940"/>
                  </a:lnTo>
                  <a:lnTo>
                    <a:pt x="382" y="958"/>
                  </a:lnTo>
                  <a:lnTo>
                    <a:pt x="406" y="976"/>
                  </a:lnTo>
                  <a:lnTo>
                    <a:pt x="432" y="992"/>
                  </a:lnTo>
                  <a:lnTo>
                    <a:pt x="460" y="1008"/>
                  </a:lnTo>
                  <a:lnTo>
                    <a:pt x="490" y="1022"/>
                  </a:lnTo>
                  <a:lnTo>
                    <a:pt x="518" y="1036"/>
                  </a:lnTo>
                  <a:lnTo>
                    <a:pt x="550" y="1050"/>
                  </a:lnTo>
                  <a:lnTo>
                    <a:pt x="582" y="1062"/>
                  </a:lnTo>
                  <a:lnTo>
                    <a:pt x="614" y="1072"/>
                  </a:lnTo>
                  <a:lnTo>
                    <a:pt x="648" y="1082"/>
                  </a:lnTo>
                  <a:lnTo>
                    <a:pt x="682" y="1092"/>
                  </a:lnTo>
                  <a:lnTo>
                    <a:pt x="718" y="1100"/>
                  </a:lnTo>
                  <a:lnTo>
                    <a:pt x="754" y="1106"/>
                  </a:lnTo>
                  <a:lnTo>
                    <a:pt x="790" y="1112"/>
                  </a:lnTo>
                  <a:lnTo>
                    <a:pt x="828" y="1116"/>
                  </a:lnTo>
                  <a:lnTo>
                    <a:pt x="866" y="1120"/>
                  </a:lnTo>
                  <a:lnTo>
                    <a:pt x="904" y="1122"/>
                  </a:lnTo>
                  <a:lnTo>
                    <a:pt x="944" y="1122"/>
                  </a:lnTo>
                  <a:lnTo>
                    <a:pt x="944" y="1122"/>
                  </a:lnTo>
                  <a:lnTo>
                    <a:pt x="982" y="1122"/>
                  </a:lnTo>
                  <a:lnTo>
                    <a:pt x="1020" y="1120"/>
                  </a:lnTo>
                  <a:lnTo>
                    <a:pt x="1058" y="1116"/>
                  </a:lnTo>
                  <a:lnTo>
                    <a:pt x="1096" y="1112"/>
                  </a:lnTo>
                  <a:lnTo>
                    <a:pt x="1132" y="1106"/>
                  </a:lnTo>
                  <a:lnTo>
                    <a:pt x="1168" y="1100"/>
                  </a:lnTo>
                  <a:lnTo>
                    <a:pt x="1204" y="1092"/>
                  </a:lnTo>
                  <a:lnTo>
                    <a:pt x="1238" y="1082"/>
                  </a:lnTo>
                  <a:lnTo>
                    <a:pt x="1272" y="1072"/>
                  </a:lnTo>
                  <a:lnTo>
                    <a:pt x="1304" y="1062"/>
                  </a:lnTo>
                  <a:lnTo>
                    <a:pt x="1336" y="1050"/>
                  </a:lnTo>
                  <a:lnTo>
                    <a:pt x="1366" y="1036"/>
                  </a:lnTo>
                  <a:lnTo>
                    <a:pt x="1396" y="1022"/>
                  </a:lnTo>
                  <a:lnTo>
                    <a:pt x="1426" y="1008"/>
                  </a:lnTo>
                  <a:lnTo>
                    <a:pt x="1454" y="992"/>
                  </a:lnTo>
                  <a:lnTo>
                    <a:pt x="1480" y="976"/>
                  </a:lnTo>
                  <a:lnTo>
                    <a:pt x="1504" y="958"/>
                  </a:lnTo>
                  <a:lnTo>
                    <a:pt x="1528" y="940"/>
                  </a:lnTo>
                  <a:lnTo>
                    <a:pt x="1552" y="920"/>
                  </a:lnTo>
                  <a:lnTo>
                    <a:pt x="1572" y="902"/>
                  </a:lnTo>
                  <a:lnTo>
                    <a:pt x="1592" y="880"/>
                  </a:lnTo>
                  <a:lnTo>
                    <a:pt x="1610" y="860"/>
                  </a:lnTo>
                  <a:lnTo>
                    <a:pt x="1628" y="838"/>
                  </a:lnTo>
                  <a:lnTo>
                    <a:pt x="1642" y="816"/>
                  </a:lnTo>
                  <a:lnTo>
                    <a:pt x="1656" y="794"/>
                  </a:lnTo>
                  <a:lnTo>
                    <a:pt x="1668" y="770"/>
                  </a:lnTo>
                  <a:lnTo>
                    <a:pt x="1678" y="746"/>
                  </a:lnTo>
                  <a:lnTo>
                    <a:pt x="1686" y="722"/>
                  </a:lnTo>
                  <a:lnTo>
                    <a:pt x="1694" y="698"/>
                  </a:lnTo>
                  <a:lnTo>
                    <a:pt x="1698" y="672"/>
                  </a:lnTo>
                  <a:lnTo>
                    <a:pt x="1702" y="648"/>
                  </a:lnTo>
                  <a:lnTo>
                    <a:pt x="1702" y="622"/>
                  </a:lnTo>
                  <a:lnTo>
                    <a:pt x="1702" y="622"/>
                  </a:lnTo>
                  <a:lnTo>
                    <a:pt x="1702" y="596"/>
                  </a:lnTo>
                  <a:lnTo>
                    <a:pt x="1698" y="570"/>
                  </a:lnTo>
                  <a:lnTo>
                    <a:pt x="1694" y="544"/>
                  </a:lnTo>
                  <a:lnTo>
                    <a:pt x="1686" y="520"/>
                  </a:lnTo>
                  <a:lnTo>
                    <a:pt x="1678" y="496"/>
                  </a:lnTo>
                  <a:lnTo>
                    <a:pt x="1668" y="472"/>
                  </a:lnTo>
                  <a:lnTo>
                    <a:pt x="1656" y="448"/>
                  </a:lnTo>
                  <a:lnTo>
                    <a:pt x="1642" y="426"/>
                  </a:lnTo>
                  <a:lnTo>
                    <a:pt x="1628" y="404"/>
                  </a:lnTo>
                  <a:lnTo>
                    <a:pt x="1610" y="382"/>
                  </a:lnTo>
                  <a:lnTo>
                    <a:pt x="1592" y="362"/>
                  </a:lnTo>
                  <a:lnTo>
                    <a:pt x="1572" y="340"/>
                  </a:lnTo>
                  <a:lnTo>
                    <a:pt x="1552" y="322"/>
                  </a:lnTo>
                  <a:lnTo>
                    <a:pt x="1528" y="302"/>
                  </a:lnTo>
                  <a:lnTo>
                    <a:pt x="1504" y="284"/>
                  </a:lnTo>
                  <a:lnTo>
                    <a:pt x="1480" y="266"/>
                  </a:lnTo>
                  <a:lnTo>
                    <a:pt x="1454" y="250"/>
                  </a:lnTo>
                  <a:lnTo>
                    <a:pt x="1426" y="234"/>
                  </a:lnTo>
                  <a:lnTo>
                    <a:pt x="1396" y="220"/>
                  </a:lnTo>
                  <a:lnTo>
                    <a:pt x="1366" y="206"/>
                  </a:lnTo>
                  <a:lnTo>
                    <a:pt x="1336" y="192"/>
                  </a:lnTo>
                  <a:lnTo>
                    <a:pt x="1304" y="180"/>
                  </a:lnTo>
                  <a:lnTo>
                    <a:pt x="1272" y="170"/>
                  </a:lnTo>
                  <a:lnTo>
                    <a:pt x="1238" y="160"/>
                  </a:lnTo>
                  <a:lnTo>
                    <a:pt x="1204" y="150"/>
                  </a:lnTo>
                  <a:lnTo>
                    <a:pt x="1168" y="142"/>
                  </a:lnTo>
                  <a:lnTo>
                    <a:pt x="1132" y="136"/>
                  </a:lnTo>
                  <a:lnTo>
                    <a:pt x="1096" y="130"/>
                  </a:lnTo>
                  <a:lnTo>
                    <a:pt x="1058" y="126"/>
                  </a:lnTo>
                  <a:lnTo>
                    <a:pt x="1020" y="122"/>
                  </a:lnTo>
                  <a:lnTo>
                    <a:pt x="982" y="120"/>
                  </a:lnTo>
                  <a:lnTo>
                    <a:pt x="944" y="120"/>
                  </a:lnTo>
                  <a:lnTo>
                    <a:pt x="944" y="120"/>
                  </a:lnTo>
                  <a:lnTo>
                    <a:pt x="904" y="120"/>
                  </a:lnTo>
                  <a:lnTo>
                    <a:pt x="866" y="122"/>
                  </a:lnTo>
                  <a:lnTo>
                    <a:pt x="828" y="126"/>
                  </a:lnTo>
                  <a:lnTo>
                    <a:pt x="790" y="130"/>
                  </a:lnTo>
                  <a:lnTo>
                    <a:pt x="754" y="136"/>
                  </a:lnTo>
                  <a:lnTo>
                    <a:pt x="718" y="142"/>
                  </a:lnTo>
                  <a:lnTo>
                    <a:pt x="682" y="150"/>
                  </a:lnTo>
                  <a:lnTo>
                    <a:pt x="648" y="160"/>
                  </a:lnTo>
                  <a:lnTo>
                    <a:pt x="614" y="170"/>
                  </a:lnTo>
                  <a:lnTo>
                    <a:pt x="582" y="180"/>
                  </a:lnTo>
                  <a:lnTo>
                    <a:pt x="550" y="192"/>
                  </a:lnTo>
                  <a:lnTo>
                    <a:pt x="518" y="206"/>
                  </a:lnTo>
                  <a:lnTo>
                    <a:pt x="490" y="220"/>
                  </a:lnTo>
                  <a:lnTo>
                    <a:pt x="460" y="234"/>
                  </a:lnTo>
                  <a:lnTo>
                    <a:pt x="432" y="250"/>
                  </a:lnTo>
                  <a:lnTo>
                    <a:pt x="406" y="266"/>
                  </a:lnTo>
                  <a:lnTo>
                    <a:pt x="382" y="284"/>
                  </a:lnTo>
                  <a:lnTo>
                    <a:pt x="358" y="302"/>
                  </a:lnTo>
                  <a:lnTo>
                    <a:pt x="336" y="322"/>
                  </a:lnTo>
                  <a:lnTo>
                    <a:pt x="314" y="340"/>
                  </a:lnTo>
                  <a:lnTo>
                    <a:pt x="294" y="362"/>
                  </a:lnTo>
                  <a:lnTo>
                    <a:pt x="276" y="382"/>
                  </a:lnTo>
                  <a:lnTo>
                    <a:pt x="260" y="404"/>
                  </a:lnTo>
                  <a:lnTo>
                    <a:pt x="244" y="426"/>
                  </a:lnTo>
                  <a:lnTo>
                    <a:pt x="230" y="448"/>
                  </a:lnTo>
                  <a:lnTo>
                    <a:pt x="218" y="472"/>
                  </a:lnTo>
                  <a:lnTo>
                    <a:pt x="208" y="496"/>
                  </a:lnTo>
                  <a:lnTo>
                    <a:pt x="200" y="520"/>
                  </a:lnTo>
                  <a:lnTo>
                    <a:pt x="194" y="544"/>
                  </a:lnTo>
                  <a:lnTo>
                    <a:pt x="188" y="570"/>
                  </a:lnTo>
                  <a:lnTo>
                    <a:pt x="186" y="596"/>
                  </a:lnTo>
                  <a:lnTo>
                    <a:pt x="184" y="622"/>
                  </a:lnTo>
                  <a:lnTo>
                    <a:pt x="184" y="622"/>
                  </a:lnTo>
                  <a:close/>
                  <a:moveTo>
                    <a:pt x="0" y="622"/>
                  </a:moveTo>
                  <a:lnTo>
                    <a:pt x="0" y="622"/>
                  </a:lnTo>
                  <a:lnTo>
                    <a:pt x="2" y="590"/>
                  </a:lnTo>
                  <a:lnTo>
                    <a:pt x="4" y="558"/>
                  </a:lnTo>
                  <a:lnTo>
                    <a:pt x="10" y="526"/>
                  </a:lnTo>
                  <a:lnTo>
                    <a:pt x="20" y="496"/>
                  </a:lnTo>
                  <a:lnTo>
                    <a:pt x="30" y="466"/>
                  </a:lnTo>
                  <a:lnTo>
                    <a:pt x="42" y="436"/>
                  </a:lnTo>
                  <a:lnTo>
                    <a:pt x="58" y="408"/>
                  </a:lnTo>
                  <a:lnTo>
                    <a:pt x="74" y="378"/>
                  </a:lnTo>
                  <a:lnTo>
                    <a:pt x="94" y="352"/>
                  </a:lnTo>
                  <a:lnTo>
                    <a:pt x="114" y="324"/>
                  </a:lnTo>
                  <a:lnTo>
                    <a:pt x="136" y="298"/>
                  </a:lnTo>
                  <a:lnTo>
                    <a:pt x="162" y="274"/>
                  </a:lnTo>
                  <a:lnTo>
                    <a:pt x="188" y="248"/>
                  </a:lnTo>
                  <a:lnTo>
                    <a:pt x="216" y="226"/>
                  </a:lnTo>
                  <a:lnTo>
                    <a:pt x="246" y="202"/>
                  </a:lnTo>
                  <a:lnTo>
                    <a:pt x="276" y="182"/>
                  </a:lnTo>
                  <a:lnTo>
                    <a:pt x="310" y="160"/>
                  </a:lnTo>
                  <a:lnTo>
                    <a:pt x="344" y="142"/>
                  </a:lnTo>
                  <a:lnTo>
                    <a:pt x="380" y="122"/>
                  </a:lnTo>
                  <a:lnTo>
                    <a:pt x="416" y="106"/>
                  </a:lnTo>
                  <a:lnTo>
                    <a:pt x="454" y="90"/>
                  </a:lnTo>
                  <a:lnTo>
                    <a:pt x="494" y="74"/>
                  </a:lnTo>
                  <a:lnTo>
                    <a:pt x="534" y="60"/>
                  </a:lnTo>
                  <a:lnTo>
                    <a:pt x="576" y="48"/>
                  </a:lnTo>
                  <a:lnTo>
                    <a:pt x="620" y="38"/>
                  </a:lnTo>
                  <a:lnTo>
                    <a:pt x="662" y="28"/>
                  </a:lnTo>
                  <a:lnTo>
                    <a:pt x="708" y="20"/>
                  </a:lnTo>
                  <a:lnTo>
                    <a:pt x="754" y="12"/>
                  </a:lnTo>
                  <a:lnTo>
                    <a:pt x="800" y="6"/>
                  </a:lnTo>
                  <a:lnTo>
                    <a:pt x="846" y="2"/>
                  </a:lnTo>
                  <a:lnTo>
                    <a:pt x="894" y="0"/>
                  </a:lnTo>
                  <a:lnTo>
                    <a:pt x="944" y="0"/>
                  </a:lnTo>
                  <a:lnTo>
                    <a:pt x="944" y="0"/>
                  </a:lnTo>
                  <a:lnTo>
                    <a:pt x="992" y="0"/>
                  </a:lnTo>
                  <a:lnTo>
                    <a:pt x="1040" y="2"/>
                  </a:lnTo>
                  <a:lnTo>
                    <a:pt x="1086" y="6"/>
                  </a:lnTo>
                  <a:lnTo>
                    <a:pt x="1134" y="12"/>
                  </a:lnTo>
                  <a:lnTo>
                    <a:pt x="1178" y="20"/>
                  </a:lnTo>
                  <a:lnTo>
                    <a:pt x="1224" y="28"/>
                  </a:lnTo>
                  <a:lnTo>
                    <a:pt x="1268" y="38"/>
                  </a:lnTo>
                  <a:lnTo>
                    <a:pt x="1310" y="48"/>
                  </a:lnTo>
                  <a:lnTo>
                    <a:pt x="1352" y="60"/>
                  </a:lnTo>
                  <a:lnTo>
                    <a:pt x="1392" y="74"/>
                  </a:lnTo>
                  <a:lnTo>
                    <a:pt x="1432" y="90"/>
                  </a:lnTo>
                  <a:lnTo>
                    <a:pt x="1470" y="106"/>
                  </a:lnTo>
                  <a:lnTo>
                    <a:pt x="1506" y="122"/>
                  </a:lnTo>
                  <a:lnTo>
                    <a:pt x="1542" y="142"/>
                  </a:lnTo>
                  <a:lnTo>
                    <a:pt x="1576" y="160"/>
                  </a:lnTo>
                  <a:lnTo>
                    <a:pt x="1610" y="182"/>
                  </a:lnTo>
                  <a:lnTo>
                    <a:pt x="1640" y="202"/>
                  </a:lnTo>
                  <a:lnTo>
                    <a:pt x="1670" y="226"/>
                  </a:lnTo>
                  <a:lnTo>
                    <a:pt x="1698" y="248"/>
                  </a:lnTo>
                  <a:lnTo>
                    <a:pt x="1724" y="274"/>
                  </a:lnTo>
                  <a:lnTo>
                    <a:pt x="1748" y="298"/>
                  </a:lnTo>
                  <a:lnTo>
                    <a:pt x="1772" y="324"/>
                  </a:lnTo>
                  <a:lnTo>
                    <a:pt x="1792" y="352"/>
                  </a:lnTo>
                  <a:lnTo>
                    <a:pt x="1812" y="378"/>
                  </a:lnTo>
                  <a:lnTo>
                    <a:pt x="1828" y="408"/>
                  </a:lnTo>
                  <a:lnTo>
                    <a:pt x="1842" y="436"/>
                  </a:lnTo>
                  <a:lnTo>
                    <a:pt x="1856" y="466"/>
                  </a:lnTo>
                  <a:lnTo>
                    <a:pt x="1866" y="496"/>
                  </a:lnTo>
                  <a:lnTo>
                    <a:pt x="1874" y="526"/>
                  </a:lnTo>
                  <a:lnTo>
                    <a:pt x="1880" y="558"/>
                  </a:lnTo>
                  <a:lnTo>
                    <a:pt x="1884" y="590"/>
                  </a:lnTo>
                  <a:lnTo>
                    <a:pt x="1884" y="622"/>
                  </a:lnTo>
                  <a:lnTo>
                    <a:pt x="1884" y="622"/>
                  </a:lnTo>
                  <a:lnTo>
                    <a:pt x="1884" y="654"/>
                  </a:lnTo>
                  <a:lnTo>
                    <a:pt x="1880" y="686"/>
                  </a:lnTo>
                  <a:lnTo>
                    <a:pt x="1874" y="716"/>
                  </a:lnTo>
                  <a:lnTo>
                    <a:pt x="1866" y="746"/>
                  </a:lnTo>
                  <a:lnTo>
                    <a:pt x="1856" y="778"/>
                  </a:lnTo>
                  <a:lnTo>
                    <a:pt x="1842" y="806"/>
                  </a:lnTo>
                  <a:lnTo>
                    <a:pt x="1828" y="836"/>
                  </a:lnTo>
                  <a:lnTo>
                    <a:pt x="1812" y="864"/>
                  </a:lnTo>
                  <a:lnTo>
                    <a:pt x="1792" y="892"/>
                  </a:lnTo>
                  <a:lnTo>
                    <a:pt x="1772" y="918"/>
                  </a:lnTo>
                  <a:lnTo>
                    <a:pt x="1748" y="944"/>
                  </a:lnTo>
                  <a:lnTo>
                    <a:pt x="1724" y="970"/>
                  </a:lnTo>
                  <a:lnTo>
                    <a:pt x="1698" y="994"/>
                  </a:lnTo>
                  <a:lnTo>
                    <a:pt x="1670" y="1018"/>
                  </a:lnTo>
                  <a:lnTo>
                    <a:pt x="1640" y="1040"/>
                  </a:lnTo>
                  <a:lnTo>
                    <a:pt x="1610" y="1062"/>
                  </a:lnTo>
                  <a:lnTo>
                    <a:pt x="1576" y="1082"/>
                  </a:lnTo>
                  <a:lnTo>
                    <a:pt x="1542" y="1102"/>
                  </a:lnTo>
                  <a:lnTo>
                    <a:pt x="1506" y="1120"/>
                  </a:lnTo>
                  <a:lnTo>
                    <a:pt x="1470" y="1138"/>
                  </a:lnTo>
                  <a:lnTo>
                    <a:pt x="1432" y="1154"/>
                  </a:lnTo>
                  <a:lnTo>
                    <a:pt x="1392" y="1168"/>
                  </a:lnTo>
                  <a:lnTo>
                    <a:pt x="1352" y="1182"/>
                  </a:lnTo>
                  <a:lnTo>
                    <a:pt x="1310" y="1194"/>
                  </a:lnTo>
                  <a:lnTo>
                    <a:pt x="1268" y="1206"/>
                  </a:lnTo>
                  <a:lnTo>
                    <a:pt x="1224" y="1216"/>
                  </a:lnTo>
                  <a:lnTo>
                    <a:pt x="1178" y="1224"/>
                  </a:lnTo>
                  <a:lnTo>
                    <a:pt x="1134" y="1230"/>
                  </a:lnTo>
                  <a:lnTo>
                    <a:pt x="1086" y="1236"/>
                  </a:lnTo>
                  <a:lnTo>
                    <a:pt x="1040" y="1240"/>
                  </a:lnTo>
                  <a:lnTo>
                    <a:pt x="992" y="1242"/>
                  </a:lnTo>
                  <a:lnTo>
                    <a:pt x="944" y="1244"/>
                  </a:lnTo>
                  <a:lnTo>
                    <a:pt x="944" y="1244"/>
                  </a:lnTo>
                  <a:lnTo>
                    <a:pt x="894" y="1242"/>
                  </a:lnTo>
                  <a:lnTo>
                    <a:pt x="846" y="1240"/>
                  </a:lnTo>
                  <a:lnTo>
                    <a:pt x="800" y="1236"/>
                  </a:lnTo>
                  <a:lnTo>
                    <a:pt x="754" y="1230"/>
                  </a:lnTo>
                  <a:lnTo>
                    <a:pt x="708" y="1224"/>
                  </a:lnTo>
                  <a:lnTo>
                    <a:pt x="662" y="1216"/>
                  </a:lnTo>
                  <a:lnTo>
                    <a:pt x="620" y="1206"/>
                  </a:lnTo>
                  <a:lnTo>
                    <a:pt x="576" y="1194"/>
                  </a:lnTo>
                  <a:lnTo>
                    <a:pt x="534" y="1182"/>
                  </a:lnTo>
                  <a:lnTo>
                    <a:pt x="494" y="1168"/>
                  </a:lnTo>
                  <a:lnTo>
                    <a:pt x="454" y="1154"/>
                  </a:lnTo>
                  <a:lnTo>
                    <a:pt x="416" y="1138"/>
                  </a:lnTo>
                  <a:lnTo>
                    <a:pt x="380" y="1120"/>
                  </a:lnTo>
                  <a:lnTo>
                    <a:pt x="344" y="1102"/>
                  </a:lnTo>
                  <a:lnTo>
                    <a:pt x="310" y="1082"/>
                  </a:lnTo>
                  <a:lnTo>
                    <a:pt x="276" y="1062"/>
                  </a:lnTo>
                  <a:lnTo>
                    <a:pt x="246" y="1040"/>
                  </a:lnTo>
                  <a:lnTo>
                    <a:pt x="216" y="1018"/>
                  </a:lnTo>
                  <a:lnTo>
                    <a:pt x="188" y="994"/>
                  </a:lnTo>
                  <a:lnTo>
                    <a:pt x="162" y="970"/>
                  </a:lnTo>
                  <a:lnTo>
                    <a:pt x="136" y="944"/>
                  </a:lnTo>
                  <a:lnTo>
                    <a:pt x="114" y="918"/>
                  </a:lnTo>
                  <a:lnTo>
                    <a:pt x="94" y="892"/>
                  </a:lnTo>
                  <a:lnTo>
                    <a:pt x="74" y="864"/>
                  </a:lnTo>
                  <a:lnTo>
                    <a:pt x="58" y="836"/>
                  </a:lnTo>
                  <a:lnTo>
                    <a:pt x="42" y="806"/>
                  </a:lnTo>
                  <a:lnTo>
                    <a:pt x="30" y="778"/>
                  </a:lnTo>
                  <a:lnTo>
                    <a:pt x="20" y="746"/>
                  </a:lnTo>
                  <a:lnTo>
                    <a:pt x="10" y="716"/>
                  </a:lnTo>
                  <a:lnTo>
                    <a:pt x="4" y="686"/>
                  </a:lnTo>
                  <a:lnTo>
                    <a:pt x="2" y="654"/>
                  </a:lnTo>
                  <a:lnTo>
                    <a:pt x="0" y="622"/>
                  </a:lnTo>
                  <a:lnTo>
                    <a:pt x="0" y="62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2566988" y="3575050"/>
              <a:ext cx="1016000" cy="3587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2560638" y="3708401"/>
              <a:ext cx="1021755" cy="123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futurs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3033713" y="2616200"/>
              <a:ext cx="774700" cy="3587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5621338" y="3178175"/>
              <a:ext cx="958850" cy="4984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5621338" y="3178175"/>
              <a:ext cx="958850" cy="4984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5621337" y="3263900"/>
              <a:ext cx="9620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responsable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DRH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3414713" y="4083050"/>
              <a:ext cx="936625" cy="4984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3421063" y="4168775"/>
              <a:ext cx="93189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responsables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hiérarchiques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4827588" y="2276475"/>
              <a:ext cx="1127125" cy="546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4827588" y="2276475"/>
              <a:ext cx="1127125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4827588" y="2305050"/>
              <a:ext cx="11271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représentants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commission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4995863" y="3911600"/>
              <a:ext cx="1038225" cy="6381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3033712" y="2676525"/>
              <a:ext cx="77470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direction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l’entreprise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28"/>
            <p:cNvSpPr>
              <a:spLocks noChangeArrowheads="1"/>
            </p:cNvSpPr>
            <p:nvPr/>
          </p:nvSpPr>
          <p:spPr bwMode="auto">
            <a:xfrm>
              <a:off x="4995863" y="4003675"/>
              <a:ext cx="10382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L’acheteur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(pour les formations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intra-entreprises)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9894568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PÉDAGOGIE DIFFÉRENCIÉE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76613" y="6503989"/>
            <a:ext cx="239077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MOYENS MATÉRIELS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35188" y="1934567"/>
            <a:ext cx="4873625" cy="3216275"/>
            <a:chOff x="2135188" y="1934567"/>
            <a:chExt cx="4873625" cy="3216275"/>
          </a:xfrm>
        </p:grpSpPr>
        <p:sp>
          <p:nvSpPr>
            <p:cNvPr id="140" name="Rectangle 5"/>
            <p:cNvSpPr>
              <a:spLocks noChangeArrowheads="1"/>
            </p:cNvSpPr>
            <p:nvPr/>
          </p:nvSpPr>
          <p:spPr bwMode="auto">
            <a:xfrm>
              <a:off x="5586413" y="4268192"/>
              <a:ext cx="1422400" cy="882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Rectangle 6"/>
            <p:cNvSpPr>
              <a:spLocks noChangeArrowheads="1"/>
            </p:cNvSpPr>
            <p:nvPr/>
          </p:nvSpPr>
          <p:spPr bwMode="auto">
            <a:xfrm>
              <a:off x="5586413" y="4268192"/>
              <a:ext cx="1422400" cy="882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Freeform 7"/>
            <p:cNvSpPr>
              <a:spLocks/>
            </p:cNvSpPr>
            <p:nvPr/>
          </p:nvSpPr>
          <p:spPr bwMode="auto">
            <a:xfrm>
              <a:off x="6043613" y="4490442"/>
              <a:ext cx="508000" cy="450850"/>
            </a:xfrm>
            <a:custGeom>
              <a:avLst/>
              <a:gdLst>
                <a:gd name="T0" fmla="*/ 160 w 320"/>
                <a:gd name="T1" fmla="*/ 0 h 284"/>
                <a:gd name="T2" fmla="*/ 128 w 320"/>
                <a:gd name="T3" fmla="*/ 4 h 284"/>
                <a:gd name="T4" fmla="*/ 98 w 320"/>
                <a:gd name="T5" fmla="*/ 12 h 284"/>
                <a:gd name="T6" fmla="*/ 70 w 320"/>
                <a:gd name="T7" fmla="*/ 26 h 284"/>
                <a:gd name="T8" fmla="*/ 48 w 320"/>
                <a:gd name="T9" fmla="*/ 42 h 284"/>
                <a:gd name="T10" fmla="*/ 28 w 320"/>
                <a:gd name="T11" fmla="*/ 64 h 284"/>
                <a:gd name="T12" fmla="*/ 12 w 320"/>
                <a:gd name="T13" fmla="*/ 88 h 284"/>
                <a:gd name="T14" fmla="*/ 4 w 320"/>
                <a:gd name="T15" fmla="*/ 114 h 284"/>
                <a:gd name="T16" fmla="*/ 0 w 320"/>
                <a:gd name="T17" fmla="*/ 142 h 284"/>
                <a:gd name="T18" fmla="*/ 2 w 320"/>
                <a:gd name="T19" fmla="*/ 158 h 284"/>
                <a:gd name="T20" fmla="*/ 8 w 320"/>
                <a:gd name="T21" fmla="*/ 184 h 284"/>
                <a:gd name="T22" fmla="*/ 20 w 320"/>
                <a:gd name="T23" fmla="*/ 210 h 284"/>
                <a:gd name="T24" fmla="*/ 36 w 320"/>
                <a:gd name="T25" fmla="*/ 234 h 284"/>
                <a:gd name="T26" fmla="*/ 58 w 320"/>
                <a:gd name="T27" fmla="*/ 252 h 284"/>
                <a:gd name="T28" fmla="*/ 84 w 320"/>
                <a:gd name="T29" fmla="*/ 268 h 284"/>
                <a:gd name="T30" fmla="*/ 112 w 320"/>
                <a:gd name="T31" fmla="*/ 278 h 284"/>
                <a:gd name="T32" fmla="*/ 144 w 320"/>
                <a:gd name="T33" fmla="*/ 284 h 284"/>
                <a:gd name="T34" fmla="*/ 160 w 320"/>
                <a:gd name="T35" fmla="*/ 284 h 284"/>
                <a:gd name="T36" fmla="*/ 192 w 320"/>
                <a:gd name="T37" fmla="*/ 282 h 284"/>
                <a:gd name="T38" fmla="*/ 222 w 320"/>
                <a:gd name="T39" fmla="*/ 274 h 284"/>
                <a:gd name="T40" fmla="*/ 250 w 320"/>
                <a:gd name="T41" fmla="*/ 260 h 284"/>
                <a:gd name="T42" fmla="*/ 274 w 320"/>
                <a:gd name="T43" fmla="*/ 244 h 284"/>
                <a:gd name="T44" fmla="*/ 292 w 320"/>
                <a:gd name="T45" fmla="*/ 222 h 284"/>
                <a:gd name="T46" fmla="*/ 308 w 320"/>
                <a:gd name="T47" fmla="*/ 198 h 284"/>
                <a:gd name="T48" fmla="*/ 316 w 320"/>
                <a:gd name="T49" fmla="*/ 172 h 284"/>
                <a:gd name="T50" fmla="*/ 320 w 320"/>
                <a:gd name="T51" fmla="*/ 142 h 284"/>
                <a:gd name="T52" fmla="*/ 320 w 320"/>
                <a:gd name="T53" fmla="*/ 128 h 284"/>
                <a:gd name="T54" fmla="*/ 312 w 320"/>
                <a:gd name="T55" fmla="*/ 100 h 284"/>
                <a:gd name="T56" fmla="*/ 300 w 320"/>
                <a:gd name="T57" fmla="*/ 76 h 284"/>
                <a:gd name="T58" fmla="*/ 284 w 320"/>
                <a:gd name="T59" fmla="*/ 52 h 284"/>
                <a:gd name="T60" fmla="*/ 262 w 320"/>
                <a:gd name="T61" fmla="*/ 34 h 284"/>
                <a:gd name="T62" fmla="*/ 236 w 320"/>
                <a:gd name="T63" fmla="*/ 18 h 284"/>
                <a:gd name="T64" fmla="*/ 208 w 320"/>
                <a:gd name="T65" fmla="*/ 8 h 284"/>
                <a:gd name="T66" fmla="*/ 176 w 320"/>
                <a:gd name="T67" fmla="*/ 2 h 284"/>
                <a:gd name="T68" fmla="*/ 160 w 320"/>
                <a:gd name="T6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20" h="284">
                  <a:moveTo>
                    <a:pt x="160" y="0"/>
                  </a:moveTo>
                  <a:lnTo>
                    <a:pt x="160" y="0"/>
                  </a:lnTo>
                  <a:lnTo>
                    <a:pt x="144" y="2"/>
                  </a:lnTo>
                  <a:lnTo>
                    <a:pt x="128" y="4"/>
                  </a:lnTo>
                  <a:lnTo>
                    <a:pt x="112" y="8"/>
                  </a:lnTo>
                  <a:lnTo>
                    <a:pt x="98" y="12"/>
                  </a:lnTo>
                  <a:lnTo>
                    <a:pt x="84" y="18"/>
                  </a:lnTo>
                  <a:lnTo>
                    <a:pt x="70" y="26"/>
                  </a:lnTo>
                  <a:lnTo>
                    <a:pt x="58" y="34"/>
                  </a:lnTo>
                  <a:lnTo>
                    <a:pt x="48" y="42"/>
                  </a:lnTo>
                  <a:lnTo>
                    <a:pt x="36" y="52"/>
                  </a:lnTo>
                  <a:lnTo>
                    <a:pt x="28" y="64"/>
                  </a:lnTo>
                  <a:lnTo>
                    <a:pt x="20" y="76"/>
                  </a:lnTo>
                  <a:lnTo>
                    <a:pt x="12" y="88"/>
                  </a:lnTo>
                  <a:lnTo>
                    <a:pt x="8" y="100"/>
                  </a:lnTo>
                  <a:lnTo>
                    <a:pt x="4" y="114"/>
                  </a:lnTo>
                  <a:lnTo>
                    <a:pt x="2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58"/>
                  </a:lnTo>
                  <a:lnTo>
                    <a:pt x="4" y="172"/>
                  </a:lnTo>
                  <a:lnTo>
                    <a:pt x="8" y="184"/>
                  </a:lnTo>
                  <a:lnTo>
                    <a:pt x="12" y="198"/>
                  </a:lnTo>
                  <a:lnTo>
                    <a:pt x="20" y="210"/>
                  </a:lnTo>
                  <a:lnTo>
                    <a:pt x="28" y="222"/>
                  </a:lnTo>
                  <a:lnTo>
                    <a:pt x="36" y="234"/>
                  </a:lnTo>
                  <a:lnTo>
                    <a:pt x="48" y="244"/>
                  </a:lnTo>
                  <a:lnTo>
                    <a:pt x="58" y="252"/>
                  </a:lnTo>
                  <a:lnTo>
                    <a:pt x="70" y="260"/>
                  </a:lnTo>
                  <a:lnTo>
                    <a:pt x="84" y="268"/>
                  </a:lnTo>
                  <a:lnTo>
                    <a:pt x="98" y="274"/>
                  </a:lnTo>
                  <a:lnTo>
                    <a:pt x="112" y="278"/>
                  </a:lnTo>
                  <a:lnTo>
                    <a:pt x="128" y="282"/>
                  </a:lnTo>
                  <a:lnTo>
                    <a:pt x="144" y="284"/>
                  </a:lnTo>
                  <a:lnTo>
                    <a:pt x="160" y="284"/>
                  </a:lnTo>
                  <a:lnTo>
                    <a:pt x="160" y="284"/>
                  </a:lnTo>
                  <a:lnTo>
                    <a:pt x="176" y="284"/>
                  </a:lnTo>
                  <a:lnTo>
                    <a:pt x="192" y="282"/>
                  </a:lnTo>
                  <a:lnTo>
                    <a:pt x="208" y="278"/>
                  </a:lnTo>
                  <a:lnTo>
                    <a:pt x="222" y="274"/>
                  </a:lnTo>
                  <a:lnTo>
                    <a:pt x="236" y="268"/>
                  </a:lnTo>
                  <a:lnTo>
                    <a:pt x="250" y="260"/>
                  </a:lnTo>
                  <a:lnTo>
                    <a:pt x="262" y="252"/>
                  </a:lnTo>
                  <a:lnTo>
                    <a:pt x="274" y="244"/>
                  </a:lnTo>
                  <a:lnTo>
                    <a:pt x="284" y="234"/>
                  </a:lnTo>
                  <a:lnTo>
                    <a:pt x="292" y="222"/>
                  </a:lnTo>
                  <a:lnTo>
                    <a:pt x="300" y="210"/>
                  </a:lnTo>
                  <a:lnTo>
                    <a:pt x="308" y="198"/>
                  </a:lnTo>
                  <a:lnTo>
                    <a:pt x="312" y="184"/>
                  </a:lnTo>
                  <a:lnTo>
                    <a:pt x="316" y="172"/>
                  </a:lnTo>
                  <a:lnTo>
                    <a:pt x="320" y="158"/>
                  </a:lnTo>
                  <a:lnTo>
                    <a:pt x="320" y="142"/>
                  </a:lnTo>
                  <a:lnTo>
                    <a:pt x="320" y="142"/>
                  </a:lnTo>
                  <a:lnTo>
                    <a:pt x="320" y="128"/>
                  </a:lnTo>
                  <a:lnTo>
                    <a:pt x="316" y="114"/>
                  </a:lnTo>
                  <a:lnTo>
                    <a:pt x="312" y="100"/>
                  </a:lnTo>
                  <a:lnTo>
                    <a:pt x="308" y="88"/>
                  </a:lnTo>
                  <a:lnTo>
                    <a:pt x="300" y="76"/>
                  </a:lnTo>
                  <a:lnTo>
                    <a:pt x="292" y="64"/>
                  </a:lnTo>
                  <a:lnTo>
                    <a:pt x="284" y="52"/>
                  </a:lnTo>
                  <a:lnTo>
                    <a:pt x="274" y="42"/>
                  </a:lnTo>
                  <a:lnTo>
                    <a:pt x="262" y="34"/>
                  </a:lnTo>
                  <a:lnTo>
                    <a:pt x="250" y="26"/>
                  </a:lnTo>
                  <a:lnTo>
                    <a:pt x="236" y="18"/>
                  </a:lnTo>
                  <a:lnTo>
                    <a:pt x="222" y="12"/>
                  </a:lnTo>
                  <a:lnTo>
                    <a:pt x="208" y="8"/>
                  </a:lnTo>
                  <a:lnTo>
                    <a:pt x="192" y="4"/>
                  </a:lnTo>
                  <a:lnTo>
                    <a:pt x="176" y="2"/>
                  </a:lnTo>
                  <a:lnTo>
                    <a:pt x="160" y="0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Freeform 8"/>
            <p:cNvSpPr>
              <a:spLocks/>
            </p:cNvSpPr>
            <p:nvPr/>
          </p:nvSpPr>
          <p:spPr bwMode="auto">
            <a:xfrm>
              <a:off x="6043613" y="4490442"/>
              <a:ext cx="508000" cy="450850"/>
            </a:xfrm>
            <a:custGeom>
              <a:avLst/>
              <a:gdLst>
                <a:gd name="T0" fmla="*/ 160 w 320"/>
                <a:gd name="T1" fmla="*/ 0 h 284"/>
                <a:gd name="T2" fmla="*/ 128 w 320"/>
                <a:gd name="T3" fmla="*/ 4 h 284"/>
                <a:gd name="T4" fmla="*/ 98 w 320"/>
                <a:gd name="T5" fmla="*/ 12 h 284"/>
                <a:gd name="T6" fmla="*/ 70 w 320"/>
                <a:gd name="T7" fmla="*/ 26 h 284"/>
                <a:gd name="T8" fmla="*/ 48 w 320"/>
                <a:gd name="T9" fmla="*/ 42 h 284"/>
                <a:gd name="T10" fmla="*/ 28 w 320"/>
                <a:gd name="T11" fmla="*/ 64 h 284"/>
                <a:gd name="T12" fmla="*/ 12 w 320"/>
                <a:gd name="T13" fmla="*/ 88 h 284"/>
                <a:gd name="T14" fmla="*/ 4 w 320"/>
                <a:gd name="T15" fmla="*/ 114 h 284"/>
                <a:gd name="T16" fmla="*/ 0 w 320"/>
                <a:gd name="T17" fmla="*/ 142 h 284"/>
                <a:gd name="T18" fmla="*/ 2 w 320"/>
                <a:gd name="T19" fmla="*/ 158 h 284"/>
                <a:gd name="T20" fmla="*/ 8 w 320"/>
                <a:gd name="T21" fmla="*/ 184 h 284"/>
                <a:gd name="T22" fmla="*/ 20 w 320"/>
                <a:gd name="T23" fmla="*/ 210 h 284"/>
                <a:gd name="T24" fmla="*/ 36 w 320"/>
                <a:gd name="T25" fmla="*/ 234 h 284"/>
                <a:gd name="T26" fmla="*/ 58 w 320"/>
                <a:gd name="T27" fmla="*/ 252 h 284"/>
                <a:gd name="T28" fmla="*/ 84 w 320"/>
                <a:gd name="T29" fmla="*/ 268 h 284"/>
                <a:gd name="T30" fmla="*/ 112 w 320"/>
                <a:gd name="T31" fmla="*/ 278 h 284"/>
                <a:gd name="T32" fmla="*/ 144 w 320"/>
                <a:gd name="T33" fmla="*/ 284 h 284"/>
                <a:gd name="T34" fmla="*/ 160 w 320"/>
                <a:gd name="T35" fmla="*/ 284 h 284"/>
                <a:gd name="T36" fmla="*/ 192 w 320"/>
                <a:gd name="T37" fmla="*/ 282 h 284"/>
                <a:gd name="T38" fmla="*/ 222 w 320"/>
                <a:gd name="T39" fmla="*/ 274 h 284"/>
                <a:gd name="T40" fmla="*/ 250 w 320"/>
                <a:gd name="T41" fmla="*/ 260 h 284"/>
                <a:gd name="T42" fmla="*/ 274 w 320"/>
                <a:gd name="T43" fmla="*/ 244 h 284"/>
                <a:gd name="T44" fmla="*/ 292 w 320"/>
                <a:gd name="T45" fmla="*/ 222 h 284"/>
                <a:gd name="T46" fmla="*/ 308 w 320"/>
                <a:gd name="T47" fmla="*/ 198 h 284"/>
                <a:gd name="T48" fmla="*/ 316 w 320"/>
                <a:gd name="T49" fmla="*/ 172 h 284"/>
                <a:gd name="T50" fmla="*/ 320 w 320"/>
                <a:gd name="T51" fmla="*/ 142 h 284"/>
                <a:gd name="T52" fmla="*/ 320 w 320"/>
                <a:gd name="T53" fmla="*/ 128 h 284"/>
                <a:gd name="T54" fmla="*/ 312 w 320"/>
                <a:gd name="T55" fmla="*/ 100 h 284"/>
                <a:gd name="T56" fmla="*/ 300 w 320"/>
                <a:gd name="T57" fmla="*/ 76 h 284"/>
                <a:gd name="T58" fmla="*/ 284 w 320"/>
                <a:gd name="T59" fmla="*/ 52 h 284"/>
                <a:gd name="T60" fmla="*/ 262 w 320"/>
                <a:gd name="T61" fmla="*/ 34 h 284"/>
                <a:gd name="T62" fmla="*/ 236 w 320"/>
                <a:gd name="T63" fmla="*/ 18 h 284"/>
                <a:gd name="T64" fmla="*/ 208 w 320"/>
                <a:gd name="T65" fmla="*/ 8 h 284"/>
                <a:gd name="T66" fmla="*/ 176 w 320"/>
                <a:gd name="T67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20" h="284">
                  <a:moveTo>
                    <a:pt x="160" y="0"/>
                  </a:moveTo>
                  <a:lnTo>
                    <a:pt x="160" y="0"/>
                  </a:lnTo>
                  <a:lnTo>
                    <a:pt x="144" y="2"/>
                  </a:lnTo>
                  <a:lnTo>
                    <a:pt x="128" y="4"/>
                  </a:lnTo>
                  <a:lnTo>
                    <a:pt x="112" y="8"/>
                  </a:lnTo>
                  <a:lnTo>
                    <a:pt x="98" y="12"/>
                  </a:lnTo>
                  <a:lnTo>
                    <a:pt x="84" y="18"/>
                  </a:lnTo>
                  <a:lnTo>
                    <a:pt x="70" y="26"/>
                  </a:lnTo>
                  <a:lnTo>
                    <a:pt x="58" y="34"/>
                  </a:lnTo>
                  <a:lnTo>
                    <a:pt x="48" y="42"/>
                  </a:lnTo>
                  <a:lnTo>
                    <a:pt x="36" y="52"/>
                  </a:lnTo>
                  <a:lnTo>
                    <a:pt x="28" y="64"/>
                  </a:lnTo>
                  <a:lnTo>
                    <a:pt x="20" y="76"/>
                  </a:lnTo>
                  <a:lnTo>
                    <a:pt x="12" y="88"/>
                  </a:lnTo>
                  <a:lnTo>
                    <a:pt x="8" y="100"/>
                  </a:lnTo>
                  <a:lnTo>
                    <a:pt x="4" y="114"/>
                  </a:lnTo>
                  <a:lnTo>
                    <a:pt x="2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2" y="158"/>
                  </a:lnTo>
                  <a:lnTo>
                    <a:pt x="4" y="172"/>
                  </a:lnTo>
                  <a:lnTo>
                    <a:pt x="8" y="184"/>
                  </a:lnTo>
                  <a:lnTo>
                    <a:pt x="12" y="198"/>
                  </a:lnTo>
                  <a:lnTo>
                    <a:pt x="20" y="210"/>
                  </a:lnTo>
                  <a:lnTo>
                    <a:pt x="28" y="222"/>
                  </a:lnTo>
                  <a:lnTo>
                    <a:pt x="36" y="234"/>
                  </a:lnTo>
                  <a:lnTo>
                    <a:pt x="48" y="244"/>
                  </a:lnTo>
                  <a:lnTo>
                    <a:pt x="58" y="252"/>
                  </a:lnTo>
                  <a:lnTo>
                    <a:pt x="70" y="260"/>
                  </a:lnTo>
                  <a:lnTo>
                    <a:pt x="84" y="268"/>
                  </a:lnTo>
                  <a:lnTo>
                    <a:pt x="98" y="274"/>
                  </a:lnTo>
                  <a:lnTo>
                    <a:pt x="112" y="278"/>
                  </a:lnTo>
                  <a:lnTo>
                    <a:pt x="128" y="282"/>
                  </a:lnTo>
                  <a:lnTo>
                    <a:pt x="144" y="284"/>
                  </a:lnTo>
                  <a:lnTo>
                    <a:pt x="160" y="284"/>
                  </a:lnTo>
                  <a:lnTo>
                    <a:pt x="160" y="284"/>
                  </a:lnTo>
                  <a:lnTo>
                    <a:pt x="176" y="284"/>
                  </a:lnTo>
                  <a:lnTo>
                    <a:pt x="192" y="282"/>
                  </a:lnTo>
                  <a:lnTo>
                    <a:pt x="208" y="278"/>
                  </a:lnTo>
                  <a:lnTo>
                    <a:pt x="222" y="274"/>
                  </a:lnTo>
                  <a:lnTo>
                    <a:pt x="236" y="268"/>
                  </a:lnTo>
                  <a:lnTo>
                    <a:pt x="250" y="260"/>
                  </a:lnTo>
                  <a:lnTo>
                    <a:pt x="262" y="252"/>
                  </a:lnTo>
                  <a:lnTo>
                    <a:pt x="274" y="244"/>
                  </a:lnTo>
                  <a:lnTo>
                    <a:pt x="284" y="234"/>
                  </a:lnTo>
                  <a:lnTo>
                    <a:pt x="292" y="222"/>
                  </a:lnTo>
                  <a:lnTo>
                    <a:pt x="300" y="210"/>
                  </a:lnTo>
                  <a:lnTo>
                    <a:pt x="308" y="198"/>
                  </a:lnTo>
                  <a:lnTo>
                    <a:pt x="312" y="184"/>
                  </a:lnTo>
                  <a:lnTo>
                    <a:pt x="316" y="172"/>
                  </a:lnTo>
                  <a:lnTo>
                    <a:pt x="320" y="158"/>
                  </a:lnTo>
                  <a:lnTo>
                    <a:pt x="320" y="142"/>
                  </a:lnTo>
                  <a:lnTo>
                    <a:pt x="320" y="142"/>
                  </a:lnTo>
                  <a:lnTo>
                    <a:pt x="320" y="128"/>
                  </a:lnTo>
                  <a:lnTo>
                    <a:pt x="316" y="114"/>
                  </a:lnTo>
                  <a:lnTo>
                    <a:pt x="312" y="100"/>
                  </a:lnTo>
                  <a:lnTo>
                    <a:pt x="308" y="88"/>
                  </a:lnTo>
                  <a:lnTo>
                    <a:pt x="300" y="76"/>
                  </a:lnTo>
                  <a:lnTo>
                    <a:pt x="292" y="64"/>
                  </a:lnTo>
                  <a:lnTo>
                    <a:pt x="284" y="52"/>
                  </a:lnTo>
                  <a:lnTo>
                    <a:pt x="274" y="42"/>
                  </a:lnTo>
                  <a:lnTo>
                    <a:pt x="262" y="34"/>
                  </a:lnTo>
                  <a:lnTo>
                    <a:pt x="250" y="26"/>
                  </a:lnTo>
                  <a:lnTo>
                    <a:pt x="236" y="18"/>
                  </a:lnTo>
                  <a:lnTo>
                    <a:pt x="222" y="12"/>
                  </a:lnTo>
                  <a:lnTo>
                    <a:pt x="208" y="8"/>
                  </a:lnTo>
                  <a:lnTo>
                    <a:pt x="192" y="4"/>
                  </a:lnTo>
                  <a:lnTo>
                    <a:pt x="176" y="2"/>
                  </a:lnTo>
                  <a:lnTo>
                    <a:pt x="16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Rectangle 9"/>
            <p:cNvSpPr>
              <a:spLocks noChangeArrowheads="1"/>
            </p:cNvSpPr>
            <p:nvPr/>
          </p:nvSpPr>
          <p:spPr bwMode="auto">
            <a:xfrm>
              <a:off x="3954463" y="4268192"/>
              <a:ext cx="1422400" cy="882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10"/>
            <p:cNvSpPr>
              <a:spLocks noChangeArrowheads="1"/>
            </p:cNvSpPr>
            <p:nvPr/>
          </p:nvSpPr>
          <p:spPr bwMode="auto">
            <a:xfrm>
              <a:off x="3954463" y="4268192"/>
              <a:ext cx="1422400" cy="882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Freeform 11"/>
            <p:cNvSpPr>
              <a:spLocks/>
            </p:cNvSpPr>
            <p:nvPr/>
          </p:nvSpPr>
          <p:spPr bwMode="auto">
            <a:xfrm>
              <a:off x="4414838" y="4490442"/>
              <a:ext cx="504825" cy="450850"/>
            </a:xfrm>
            <a:custGeom>
              <a:avLst/>
              <a:gdLst>
                <a:gd name="T0" fmla="*/ 158 w 318"/>
                <a:gd name="T1" fmla="*/ 0 h 284"/>
                <a:gd name="T2" fmla="*/ 126 w 318"/>
                <a:gd name="T3" fmla="*/ 4 h 284"/>
                <a:gd name="T4" fmla="*/ 96 w 318"/>
                <a:gd name="T5" fmla="*/ 12 h 284"/>
                <a:gd name="T6" fmla="*/ 70 w 318"/>
                <a:gd name="T7" fmla="*/ 26 h 284"/>
                <a:gd name="T8" fmla="*/ 46 w 318"/>
                <a:gd name="T9" fmla="*/ 42 h 284"/>
                <a:gd name="T10" fmla="*/ 28 w 318"/>
                <a:gd name="T11" fmla="*/ 64 h 284"/>
                <a:gd name="T12" fmla="*/ 12 w 318"/>
                <a:gd name="T13" fmla="*/ 88 h 284"/>
                <a:gd name="T14" fmla="*/ 2 w 318"/>
                <a:gd name="T15" fmla="*/ 114 h 284"/>
                <a:gd name="T16" fmla="*/ 0 w 318"/>
                <a:gd name="T17" fmla="*/ 142 h 284"/>
                <a:gd name="T18" fmla="*/ 0 w 318"/>
                <a:gd name="T19" fmla="*/ 158 h 284"/>
                <a:gd name="T20" fmla="*/ 6 w 318"/>
                <a:gd name="T21" fmla="*/ 184 h 284"/>
                <a:gd name="T22" fmla="*/ 20 w 318"/>
                <a:gd name="T23" fmla="*/ 210 h 284"/>
                <a:gd name="T24" fmla="*/ 36 w 318"/>
                <a:gd name="T25" fmla="*/ 234 h 284"/>
                <a:gd name="T26" fmla="*/ 58 w 318"/>
                <a:gd name="T27" fmla="*/ 252 h 284"/>
                <a:gd name="T28" fmla="*/ 82 w 318"/>
                <a:gd name="T29" fmla="*/ 268 h 284"/>
                <a:gd name="T30" fmla="*/ 112 w 318"/>
                <a:gd name="T31" fmla="*/ 278 h 284"/>
                <a:gd name="T32" fmla="*/ 142 w 318"/>
                <a:gd name="T33" fmla="*/ 284 h 284"/>
                <a:gd name="T34" fmla="*/ 158 w 318"/>
                <a:gd name="T35" fmla="*/ 284 h 284"/>
                <a:gd name="T36" fmla="*/ 190 w 318"/>
                <a:gd name="T37" fmla="*/ 282 h 284"/>
                <a:gd name="T38" fmla="*/ 220 w 318"/>
                <a:gd name="T39" fmla="*/ 274 h 284"/>
                <a:gd name="T40" fmla="*/ 248 w 318"/>
                <a:gd name="T41" fmla="*/ 260 h 284"/>
                <a:gd name="T42" fmla="*/ 272 w 318"/>
                <a:gd name="T43" fmla="*/ 244 h 284"/>
                <a:gd name="T44" fmla="*/ 290 w 318"/>
                <a:gd name="T45" fmla="*/ 222 h 284"/>
                <a:gd name="T46" fmla="*/ 306 w 318"/>
                <a:gd name="T47" fmla="*/ 198 h 284"/>
                <a:gd name="T48" fmla="*/ 314 w 318"/>
                <a:gd name="T49" fmla="*/ 172 h 284"/>
                <a:gd name="T50" fmla="*/ 318 w 318"/>
                <a:gd name="T51" fmla="*/ 142 h 284"/>
                <a:gd name="T52" fmla="*/ 318 w 318"/>
                <a:gd name="T53" fmla="*/ 128 h 284"/>
                <a:gd name="T54" fmla="*/ 310 w 318"/>
                <a:gd name="T55" fmla="*/ 100 h 284"/>
                <a:gd name="T56" fmla="*/ 298 w 318"/>
                <a:gd name="T57" fmla="*/ 76 h 284"/>
                <a:gd name="T58" fmla="*/ 282 w 318"/>
                <a:gd name="T59" fmla="*/ 52 h 284"/>
                <a:gd name="T60" fmla="*/ 260 w 318"/>
                <a:gd name="T61" fmla="*/ 34 h 284"/>
                <a:gd name="T62" fmla="*/ 234 w 318"/>
                <a:gd name="T63" fmla="*/ 18 h 284"/>
                <a:gd name="T64" fmla="*/ 206 w 318"/>
                <a:gd name="T65" fmla="*/ 8 h 284"/>
                <a:gd name="T66" fmla="*/ 174 w 318"/>
                <a:gd name="T67" fmla="*/ 2 h 284"/>
                <a:gd name="T68" fmla="*/ 158 w 318"/>
                <a:gd name="T6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8" h="284">
                  <a:moveTo>
                    <a:pt x="158" y="0"/>
                  </a:moveTo>
                  <a:lnTo>
                    <a:pt x="158" y="0"/>
                  </a:lnTo>
                  <a:lnTo>
                    <a:pt x="142" y="2"/>
                  </a:lnTo>
                  <a:lnTo>
                    <a:pt x="126" y="4"/>
                  </a:lnTo>
                  <a:lnTo>
                    <a:pt x="112" y="8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70" y="26"/>
                  </a:lnTo>
                  <a:lnTo>
                    <a:pt x="58" y="34"/>
                  </a:lnTo>
                  <a:lnTo>
                    <a:pt x="46" y="42"/>
                  </a:lnTo>
                  <a:lnTo>
                    <a:pt x="36" y="52"/>
                  </a:lnTo>
                  <a:lnTo>
                    <a:pt x="28" y="64"/>
                  </a:lnTo>
                  <a:lnTo>
                    <a:pt x="20" y="76"/>
                  </a:lnTo>
                  <a:lnTo>
                    <a:pt x="12" y="88"/>
                  </a:lnTo>
                  <a:lnTo>
                    <a:pt x="6" y="100"/>
                  </a:lnTo>
                  <a:lnTo>
                    <a:pt x="2" y="114"/>
                  </a:lnTo>
                  <a:lnTo>
                    <a:pt x="0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58"/>
                  </a:lnTo>
                  <a:lnTo>
                    <a:pt x="2" y="172"/>
                  </a:lnTo>
                  <a:lnTo>
                    <a:pt x="6" y="184"/>
                  </a:lnTo>
                  <a:lnTo>
                    <a:pt x="12" y="198"/>
                  </a:lnTo>
                  <a:lnTo>
                    <a:pt x="20" y="210"/>
                  </a:lnTo>
                  <a:lnTo>
                    <a:pt x="28" y="222"/>
                  </a:lnTo>
                  <a:lnTo>
                    <a:pt x="36" y="234"/>
                  </a:lnTo>
                  <a:lnTo>
                    <a:pt x="46" y="244"/>
                  </a:lnTo>
                  <a:lnTo>
                    <a:pt x="58" y="252"/>
                  </a:lnTo>
                  <a:lnTo>
                    <a:pt x="70" y="260"/>
                  </a:lnTo>
                  <a:lnTo>
                    <a:pt x="82" y="268"/>
                  </a:lnTo>
                  <a:lnTo>
                    <a:pt x="96" y="274"/>
                  </a:lnTo>
                  <a:lnTo>
                    <a:pt x="112" y="278"/>
                  </a:lnTo>
                  <a:lnTo>
                    <a:pt x="126" y="282"/>
                  </a:lnTo>
                  <a:lnTo>
                    <a:pt x="142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74" y="284"/>
                  </a:lnTo>
                  <a:lnTo>
                    <a:pt x="190" y="282"/>
                  </a:lnTo>
                  <a:lnTo>
                    <a:pt x="206" y="278"/>
                  </a:lnTo>
                  <a:lnTo>
                    <a:pt x="220" y="274"/>
                  </a:lnTo>
                  <a:lnTo>
                    <a:pt x="234" y="268"/>
                  </a:lnTo>
                  <a:lnTo>
                    <a:pt x="248" y="260"/>
                  </a:lnTo>
                  <a:lnTo>
                    <a:pt x="260" y="252"/>
                  </a:lnTo>
                  <a:lnTo>
                    <a:pt x="272" y="244"/>
                  </a:lnTo>
                  <a:lnTo>
                    <a:pt x="282" y="234"/>
                  </a:lnTo>
                  <a:lnTo>
                    <a:pt x="290" y="222"/>
                  </a:lnTo>
                  <a:lnTo>
                    <a:pt x="298" y="210"/>
                  </a:lnTo>
                  <a:lnTo>
                    <a:pt x="306" y="198"/>
                  </a:lnTo>
                  <a:lnTo>
                    <a:pt x="310" y="184"/>
                  </a:lnTo>
                  <a:lnTo>
                    <a:pt x="314" y="172"/>
                  </a:lnTo>
                  <a:lnTo>
                    <a:pt x="318" y="158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18" y="128"/>
                  </a:lnTo>
                  <a:lnTo>
                    <a:pt x="314" y="114"/>
                  </a:lnTo>
                  <a:lnTo>
                    <a:pt x="310" y="100"/>
                  </a:lnTo>
                  <a:lnTo>
                    <a:pt x="306" y="88"/>
                  </a:lnTo>
                  <a:lnTo>
                    <a:pt x="298" y="76"/>
                  </a:lnTo>
                  <a:lnTo>
                    <a:pt x="290" y="64"/>
                  </a:lnTo>
                  <a:lnTo>
                    <a:pt x="282" y="52"/>
                  </a:lnTo>
                  <a:lnTo>
                    <a:pt x="272" y="42"/>
                  </a:lnTo>
                  <a:lnTo>
                    <a:pt x="260" y="34"/>
                  </a:lnTo>
                  <a:lnTo>
                    <a:pt x="248" y="26"/>
                  </a:lnTo>
                  <a:lnTo>
                    <a:pt x="234" y="18"/>
                  </a:lnTo>
                  <a:lnTo>
                    <a:pt x="220" y="12"/>
                  </a:lnTo>
                  <a:lnTo>
                    <a:pt x="206" y="8"/>
                  </a:lnTo>
                  <a:lnTo>
                    <a:pt x="190" y="4"/>
                  </a:lnTo>
                  <a:lnTo>
                    <a:pt x="174" y="2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12"/>
            <p:cNvSpPr>
              <a:spLocks/>
            </p:cNvSpPr>
            <p:nvPr/>
          </p:nvSpPr>
          <p:spPr bwMode="auto">
            <a:xfrm>
              <a:off x="4414838" y="4490442"/>
              <a:ext cx="504825" cy="450850"/>
            </a:xfrm>
            <a:custGeom>
              <a:avLst/>
              <a:gdLst>
                <a:gd name="T0" fmla="*/ 158 w 318"/>
                <a:gd name="T1" fmla="*/ 0 h 284"/>
                <a:gd name="T2" fmla="*/ 126 w 318"/>
                <a:gd name="T3" fmla="*/ 4 h 284"/>
                <a:gd name="T4" fmla="*/ 96 w 318"/>
                <a:gd name="T5" fmla="*/ 12 h 284"/>
                <a:gd name="T6" fmla="*/ 70 w 318"/>
                <a:gd name="T7" fmla="*/ 26 h 284"/>
                <a:gd name="T8" fmla="*/ 46 w 318"/>
                <a:gd name="T9" fmla="*/ 42 h 284"/>
                <a:gd name="T10" fmla="*/ 28 w 318"/>
                <a:gd name="T11" fmla="*/ 64 h 284"/>
                <a:gd name="T12" fmla="*/ 12 w 318"/>
                <a:gd name="T13" fmla="*/ 88 h 284"/>
                <a:gd name="T14" fmla="*/ 2 w 318"/>
                <a:gd name="T15" fmla="*/ 114 h 284"/>
                <a:gd name="T16" fmla="*/ 0 w 318"/>
                <a:gd name="T17" fmla="*/ 142 h 284"/>
                <a:gd name="T18" fmla="*/ 0 w 318"/>
                <a:gd name="T19" fmla="*/ 158 h 284"/>
                <a:gd name="T20" fmla="*/ 6 w 318"/>
                <a:gd name="T21" fmla="*/ 184 h 284"/>
                <a:gd name="T22" fmla="*/ 20 w 318"/>
                <a:gd name="T23" fmla="*/ 210 h 284"/>
                <a:gd name="T24" fmla="*/ 36 w 318"/>
                <a:gd name="T25" fmla="*/ 234 h 284"/>
                <a:gd name="T26" fmla="*/ 58 w 318"/>
                <a:gd name="T27" fmla="*/ 252 h 284"/>
                <a:gd name="T28" fmla="*/ 82 w 318"/>
                <a:gd name="T29" fmla="*/ 268 h 284"/>
                <a:gd name="T30" fmla="*/ 112 w 318"/>
                <a:gd name="T31" fmla="*/ 278 h 284"/>
                <a:gd name="T32" fmla="*/ 142 w 318"/>
                <a:gd name="T33" fmla="*/ 284 h 284"/>
                <a:gd name="T34" fmla="*/ 158 w 318"/>
                <a:gd name="T35" fmla="*/ 284 h 284"/>
                <a:gd name="T36" fmla="*/ 190 w 318"/>
                <a:gd name="T37" fmla="*/ 282 h 284"/>
                <a:gd name="T38" fmla="*/ 220 w 318"/>
                <a:gd name="T39" fmla="*/ 274 h 284"/>
                <a:gd name="T40" fmla="*/ 248 w 318"/>
                <a:gd name="T41" fmla="*/ 260 h 284"/>
                <a:gd name="T42" fmla="*/ 272 w 318"/>
                <a:gd name="T43" fmla="*/ 244 h 284"/>
                <a:gd name="T44" fmla="*/ 290 w 318"/>
                <a:gd name="T45" fmla="*/ 222 h 284"/>
                <a:gd name="T46" fmla="*/ 306 w 318"/>
                <a:gd name="T47" fmla="*/ 198 h 284"/>
                <a:gd name="T48" fmla="*/ 314 w 318"/>
                <a:gd name="T49" fmla="*/ 172 h 284"/>
                <a:gd name="T50" fmla="*/ 318 w 318"/>
                <a:gd name="T51" fmla="*/ 142 h 284"/>
                <a:gd name="T52" fmla="*/ 318 w 318"/>
                <a:gd name="T53" fmla="*/ 128 h 284"/>
                <a:gd name="T54" fmla="*/ 310 w 318"/>
                <a:gd name="T55" fmla="*/ 100 h 284"/>
                <a:gd name="T56" fmla="*/ 298 w 318"/>
                <a:gd name="T57" fmla="*/ 76 h 284"/>
                <a:gd name="T58" fmla="*/ 282 w 318"/>
                <a:gd name="T59" fmla="*/ 52 h 284"/>
                <a:gd name="T60" fmla="*/ 260 w 318"/>
                <a:gd name="T61" fmla="*/ 34 h 284"/>
                <a:gd name="T62" fmla="*/ 234 w 318"/>
                <a:gd name="T63" fmla="*/ 18 h 284"/>
                <a:gd name="T64" fmla="*/ 206 w 318"/>
                <a:gd name="T65" fmla="*/ 8 h 284"/>
                <a:gd name="T66" fmla="*/ 174 w 318"/>
                <a:gd name="T67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8" h="284">
                  <a:moveTo>
                    <a:pt x="158" y="0"/>
                  </a:moveTo>
                  <a:lnTo>
                    <a:pt x="158" y="0"/>
                  </a:lnTo>
                  <a:lnTo>
                    <a:pt x="142" y="2"/>
                  </a:lnTo>
                  <a:lnTo>
                    <a:pt x="126" y="4"/>
                  </a:lnTo>
                  <a:lnTo>
                    <a:pt x="112" y="8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70" y="26"/>
                  </a:lnTo>
                  <a:lnTo>
                    <a:pt x="58" y="34"/>
                  </a:lnTo>
                  <a:lnTo>
                    <a:pt x="46" y="42"/>
                  </a:lnTo>
                  <a:lnTo>
                    <a:pt x="36" y="52"/>
                  </a:lnTo>
                  <a:lnTo>
                    <a:pt x="28" y="64"/>
                  </a:lnTo>
                  <a:lnTo>
                    <a:pt x="20" y="76"/>
                  </a:lnTo>
                  <a:lnTo>
                    <a:pt x="12" y="88"/>
                  </a:lnTo>
                  <a:lnTo>
                    <a:pt x="6" y="100"/>
                  </a:lnTo>
                  <a:lnTo>
                    <a:pt x="2" y="114"/>
                  </a:lnTo>
                  <a:lnTo>
                    <a:pt x="0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58"/>
                  </a:lnTo>
                  <a:lnTo>
                    <a:pt x="2" y="172"/>
                  </a:lnTo>
                  <a:lnTo>
                    <a:pt x="6" y="184"/>
                  </a:lnTo>
                  <a:lnTo>
                    <a:pt x="12" y="198"/>
                  </a:lnTo>
                  <a:lnTo>
                    <a:pt x="20" y="210"/>
                  </a:lnTo>
                  <a:lnTo>
                    <a:pt x="28" y="222"/>
                  </a:lnTo>
                  <a:lnTo>
                    <a:pt x="36" y="234"/>
                  </a:lnTo>
                  <a:lnTo>
                    <a:pt x="46" y="244"/>
                  </a:lnTo>
                  <a:lnTo>
                    <a:pt x="58" y="252"/>
                  </a:lnTo>
                  <a:lnTo>
                    <a:pt x="70" y="260"/>
                  </a:lnTo>
                  <a:lnTo>
                    <a:pt x="82" y="268"/>
                  </a:lnTo>
                  <a:lnTo>
                    <a:pt x="96" y="274"/>
                  </a:lnTo>
                  <a:lnTo>
                    <a:pt x="112" y="278"/>
                  </a:lnTo>
                  <a:lnTo>
                    <a:pt x="126" y="282"/>
                  </a:lnTo>
                  <a:lnTo>
                    <a:pt x="142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74" y="284"/>
                  </a:lnTo>
                  <a:lnTo>
                    <a:pt x="190" y="282"/>
                  </a:lnTo>
                  <a:lnTo>
                    <a:pt x="206" y="278"/>
                  </a:lnTo>
                  <a:lnTo>
                    <a:pt x="220" y="274"/>
                  </a:lnTo>
                  <a:lnTo>
                    <a:pt x="234" y="268"/>
                  </a:lnTo>
                  <a:lnTo>
                    <a:pt x="248" y="260"/>
                  </a:lnTo>
                  <a:lnTo>
                    <a:pt x="260" y="252"/>
                  </a:lnTo>
                  <a:lnTo>
                    <a:pt x="272" y="244"/>
                  </a:lnTo>
                  <a:lnTo>
                    <a:pt x="282" y="234"/>
                  </a:lnTo>
                  <a:lnTo>
                    <a:pt x="290" y="222"/>
                  </a:lnTo>
                  <a:lnTo>
                    <a:pt x="298" y="210"/>
                  </a:lnTo>
                  <a:lnTo>
                    <a:pt x="306" y="198"/>
                  </a:lnTo>
                  <a:lnTo>
                    <a:pt x="310" y="184"/>
                  </a:lnTo>
                  <a:lnTo>
                    <a:pt x="314" y="172"/>
                  </a:lnTo>
                  <a:lnTo>
                    <a:pt x="318" y="158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18" y="128"/>
                  </a:lnTo>
                  <a:lnTo>
                    <a:pt x="314" y="114"/>
                  </a:lnTo>
                  <a:lnTo>
                    <a:pt x="310" y="100"/>
                  </a:lnTo>
                  <a:lnTo>
                    <a:pt x="306" y="88"/>
                  </a:lnTo>
                  <a:lnTo>
                    <a:pt x="298" y="76"/>
                  </a:lnTo>
                  <a:lnTo>
                    <a:pt x="290" y="64"/>
                  </a:lnTo>
                  <a:lnTo>
                    <a:pt x="282" y="52"/>
                  </a:lnTo>
                  <a:lnTo>
                    <a:pt x="272" y="42"/>
                  </a:lnTo>
                  <a:lnTo>
                    <a:pt x="260" y="34"/>
                  </a:lnTo>
                  <a:lnTo>
                    <a:pt x="248" y="26"/>
                  </a:lnTo>
                  <a:lnTo>
                    <a:pt x="234" y="18"/>
                  </a:lnTo>
                  <a:lnTo>
                    <a:pt x="220" y="12"/>
                  </a:lnTo>
                  <a:lnTo>
                    <a:pt x="206" y="8"/>
                  </a:lnTo>
                  <a:lnTo>
                    <a:pt x="190" y="4"/>
                  </a:lnTo>
                  <a:lnTo>
                    <a:pt x="174" y="2"/>
                  </a:lnTo>
                  <a:lnTo>
                    <a:pt x="1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13"/>
            <p:cNvSpPr>
              <a:spLocks noChangeArrowheads="1"/>
            </p:cNvSpPr>
            <p:nvPr/>
          </p:nvSpPr>
          <p:spPr bwMode="auto">
            <a:xfrm>
              <a:off x="2757488" y="1934567"/>
              <a:ext cx="1422400" cy="1390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14"/>
            <p:cNvSpPr>
              <a:spLocks noChangeArrowheads="1"/>
            </p:cNvSpPr>
            <p:nvPr/>
          </p:nvSpPr>
          <p:spPr bwMode="auto">
            <a:xfrm>
              <a:off x="2757488" y="1934567"/>
              <a:ext cx="1422400" cy="1390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15"/>
            <p:cNvSpPr>
              <a:spLocks/>
            </p:cNvSpPr>
            <p:nvPr/>
          </p:nvSpPr>
          <p:spPr bwMode="auto">
            <a:xfrm>
              <a:off x="3224213" y="2147292"/>
              <a:ext cx="504825" cy="149225"/>
            </a:xfrm>
            <a:custGeom>
              <a:avLst/>
              <a:gdLst>
                <a:gd name="T0" fmla="*/ 0 w 318"/>
                <a:gd name="T1" fmla="*/ 0 h 94"/>
                <a:gd name="T2" fmla="*/ 84 w 318"/>
                <a:gd name="T3" fmla="*/ 94 h 94"/>
                <a:gd name="T4" fmla="*/ 232 w 318"/>
                <a:gd name="T5" fmla="*/ 94 h 94"/>
                <a:gd name="T6" fmla="*/ 318 w 318"/>
                <a:gd name="T7" fmla="*/ 0 h 94"/>
                <a:gd name="T8" fmla="*/ 0 w 318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4">
                  <a:moveTo>
                    <a:pt x="0" y="0"/>
                  </a:moveTo>
                  <a:lnTo>
                    <a:pt x="84" y="94"/>
                  </a:lnTo>
                  <a:lnTo>
                    <a:pt x="232" y="94"/>
                  </a:lnTo>
                  <a:lnTo>
                    <a:pt x="3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16"/>
            <p:cNvSpPr>
              <a:spLocks/>
            </p:cNvSpPr>
            <p:nvPr/>
          </p:nvSpPr>
          <p:spPr bwMode="auto">
            <a:xfrm>
              <a:off x="3224213" y="2147292"/>
              <a:ext cx="504825" cy="149225"/>
            </a:xfrm>
            <a:custGeom>
              <a:avLst/>
              <a:gdLst>
                <a:gd name="T0" fmla="*/ 0 w 318"/>
                <a:gd name="T1" fmla="*/ 0 h 94"/>
                <a:gd name="T2" fmla="*/ 84 w 318"/>
                <a:gd name="T3" fmla="*/ 94 h 94"/>
                <a:gd name="T4" fmla="*/ 232 w 318"/>
                <a:gd name="T5" fmla="*/ 94 h 94"/>
                <a:gd name="T6" fmla="*/ 318 w 318"/>
                <a:gd name="T7" fmla="*/ 0 h 94"/>
                <a:gd name="T8" fmla="*/ 0 w 318"/>
                <a:gd name="T9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8" h="94">
                  <a:moveTo>
                    <a:pt x="0" y="0"/>
                  </a:moveTo>
                  <a:lnTo>
                    <a:pt x="84" y="94"/>
                  </a:lnTo>
                  <a:lnTo>
                    <a:pt x="232" y="94"/>
                  </a:lnTo>
                  <a:lnTo>
                    <a:pt x="31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17"/>
            <p:cNvSpPr>
              <a:spLocks/>
            </p:cNvSpPr>
            <p:nvPr/>
          </p:nvSpPr>
          <p:spPr bwMode="auto">
            <a:xfrm>
              <a:off x="3589338" y="2140942"/>
              <a:ext cx="339725" cy="428625"/>
            </a:xfrm>
            <a:custGeom>
              <a:avLst/>
              <a:gdLst>
                <a:gd name="T0" fmla="*/ 214 w 214"/>
                <a:gd name="T1" fmla="*/ 266 h 270"/>
                <a:gd name="T2" fmla="*/ 80 w 214"/>
                <a:gd name="T3" fmla="*/ 270 h 270"/>
                <a:gd name="T4" fmla="*/ 0 w 214"/>
                <a:gd name="T5" fmla="*/ 100 h 270"/>
                <a:gd name="T6" fmla="*/ 92 w 214"/>
                <a:gd name="T7" fmla="*/ 0 h 270"/>
                <a:gd name="T8" fmla="*/ 214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214" y="266"/>
                  </a:moveTo>
                  <a:lnTo>
                    <a:pt x="80" y="270"/>
                  </a:lnTo>
                  <a:lnTo>
                    <a:pt x="0" y="100"/>
                  </a:lnTo>
                  <a:lnTo>
                    <a:pt x="92" y="0"/>
                  </a:lnTo>
                  <a:lnTo>
                    <a:pt x="214" y="26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18"/>
            <p:cNvSpPr>
              <a:spLocks/>
            </p:cNvSpPr>
            <p:nvPr/>
          </p:nvSpPr>
          <p:spPr bwMode="auto">
            <a:xfrm>
              <a:off x="3589338" y="2140942"/>
              <a:ext cx="339725" cy="428625"/>
            </a:xfrm>
            <a:custGeom>
              <a:avLst/>
              <a:gdLst>
                <a:gd name="T0" fmla="*/ 214 w 214"/>
                <a:gd name="T1" fmla="*/ 266 h 270"/>
                <a:gd name="T2" fmla="*/ 80 w 214"/>
                <a:gd name="T3" fmla="*/ 270 h 270"/>
                <a:gd name="T4" fmla="*/ 0 w 214"/>
                <a:gd name="T5" fmla="*/ 100 h 270"/>
                <a:gd name="T6" fmla="*/ 92 w 214"/>
                <a:gd name="T7" fmla="*/ 0 h 270"/>
                <a:gd name="T8" fmla="*/ 214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214" y="266"/>
                  </a:moveTo>
                  <a:lnTo>
                    <a:pt x="80" y="270"/>
                  </a:lnTo>
                  <a:lnTo>
                    <a:pt x="0" y="100"/>
                  </a:lnTo>
                  <a:lnTo>
                    <a:pt x="92" y="0"/>
                  </a:lnTo>
                  <a:lnTo>
                    <a:pt x="214" y="26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Freeform 19"/>
            <p:cNvSpPr>
              <a:spLocks/>
            </p:cNvSpPr>
            <p:nvPr/>
          </p:nvSpPr>
          <p:spPr bwMode="auto">
            <a:xfrm>
              <a:off x="3017838" y="2140942"/>
              <a:ext cx="339725" cy="428625"/>
            </a:xfrm>
            <a:custGeom>
              <a:avLst/>
              <a:gdLst>
                <a:gd name="T0" fmla="*/ 0 w 214"/>
                <a:gd name="T1" fmla="*/ 266 h 270"/>
                <a:gd name="T2" fmla="*/ 136 w 214"/>
                <a:gd name="T3" fmla="*/ 270 h 270"/>
                <a:gd name="T4" fmla="*/ 214 w 214"/>
                <a:gd name="T5" fmla="*/ 100 h 270"/>
                <a:gd name="T6" fmla="*/ 122 w 214"/>
                <a:gd name="T7" fmla="*/ 0 h 270"/>
                <a:gd name="T8" fmla="*/ 0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0" y="266"/>
                  </a:moveTo>
                  <a:lnTo>
                    <a:pt x="136" y="270"/>
                  </a:lnTo>
                  <a:lnTo>
                    <a:pt x="214" y="100"/>
                  </a:lnTo>
                  <a:lnTo>
                    <a:pt x="122" y="0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Freeform 20"/>
            <p:cNvSpPr>
              <a:spLocks/>
            </p:cNvSpPr>
            <p:nvPr/>
          </p:nvSpPr>
          <p:spPr bwMode="auto">
            <a:xfrm>
              <a:off x="3017838" y="2140942"/>
              <a:ext cx="339725" cy="428625"/>
            </a:xfrm>
            <a:custGeom>
              <a:avLst/>
              <a:gdLst>
                <a:gd name="T0" fmla="*/ 0 w 214"/>
                <a:gd name="T1" fmla="*/ 266 h 270"/>
                <a:gd name="T2" fmla="*/ 136 w 214"/>
                <a:gd name="T3" fmla="*/ 270 h 270"/>
                <a:gd name="T4" fmla="*/ 214 w 214"/>
                <a:gd name="T5" fmla="*/ 100 h 270"/>
                <a:gd name="T6" fmla="*/ 122 w 214"/>
                <a:gd name="T7" fmla="*/ 0 h 270"/>
                <a:gd name="T8" fmla="*/ 0 w 214"/>
                <a:gd name="T9" fmla="*/ 266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270">
                  <a:moveTo>
                    <a:pt x="0" y="266"/>
                  </a:moveTo>
                  <a:lnTo>
                    <a:pt x="136" y="270"/>
                  </a:lnTo>
                  <a:lnTo>
                    <a:pt x="214" y="100"/>
                  </a:lnTo>
                  <a:lnTo>
                    <a:pt x="122" y="0"/>
                  </a:lnTo>
                  <a:lnTo>
                    <a:pt x="0" y="26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Rectangle 21"/>
            <p:cNvSpPr>
              <a:spLocks noChangeArrowheads="1"/>
            </p:cNvSpPr>
            <p:nvPr/>
          </p:nvSpPr>
          <p:spPr bwMode="auto">
            <a:xfrm>
              <a:off x="3725863" y="2566392"/>
              <a:ext cx="215900" cy="4000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22"/>
            <p:cNvSpPr>
              <a:spLocks noChangeArrowheads="1"/>
            </p:cNvSpPr>
            <p:nvPr/>
          </p:nvSpPr>
          <p:spPr bwMode="auto">
            <a:xfrm>
              <a:off x="3725863" y="2566392"/>
              <a:ext cx="215900" cy="400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23"/>
            <p:cNvSpPr>
              <a:spLocks noChangeArrowheads="1"/>
            </p:cNvSpPr>
            <p:nvPr/>
          </p:nvSpPr>
          <p:spPr bwMode="auto">
            <a:xfrm>
              <a:off x="3014663" y="2566392"/>
              <a:ext cx="212725" cy="400050"/>
            </a:xfrm>
            <a:prstGeom prst="rect">
              <a:avLst/>
            </a:pr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24"/>
            <p:cNvSpPr>
              <a:spLocks noChangeArrowheads="1"/>
            </p:cNvSpPr>
            <p:nvPr/>
          </p:nvSpPr>
          <p:spPr bwMode="auto">
            <a:xfrm>
              <a:off x="3014663" y="2566392"/>
              <a:ext cx="212725" cy="400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Freeform 25"/>
            <p:cNvSpPr>
              <a:spLocks/>
            </p:cNvSpPr>
            <p:nvPr/>
          </p:nvSpPr>
          <p:spPr bwMode="auto">
            <a:xfrm>
              <a:off x="3306763" y="2039342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8 h 44"/>
                <a:gd name="T8" fmla="*/ 0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0 w 44"/>
                <a:gd name="T15" fmla="*/ 30 h 44"/>
                <a:gd name="T16" fmla="*/ 6 w 44"/>
                <a:gd name="T17" fmla="*/ 38 h 44"/>
                <a:gd name="T18" fmla="*/ 14 w 44"/>
                <a:gd name="T19" fmla="*/ 44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4 h 44"/>
                <a:gd name="T26" fmla="*/ 38 w 44"/>
                <a:gd name="T27" fmla="*/ 38 h 44"/>
                <a:gd name="T28" fmla="*/ 44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4 h 44"/>
                <a:gd name="T36" fmla="*/ 38 w 44"/>
                <a:gd name="T37" fmla="*/ 8 h 44"/>
                <a:gd name="T38" fmla="*/ 32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Freeform 26"/>
            <p:cNvSpPr>
              <a:spLocks/>
            </p:cNvSpPr>
            <p:nvPr/>
          </p:nvSpPr>
          <p:spPr bwMode="auto">
            <a:xfrm>
              <a:off x="3306763" y="2039342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2 h 44"/>
                <a:gd name="T6" fmla="*/ 6 w 44"/>
                <a:gd name="T7" fmla="*/ 8 h 44"/>
                <a:gd name="T8" fmla="*/ 0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0 w 44"/>
                <a:gd name="T15" fmla="*/ 30 h 44"/>
                <a:gd name="T16" fmla="*/ 6 w 44"/>
                <a:gd name="T17" fmla="*/ 38 h 44"/>
                <a:gd name="T18" fmla="*/ 14 w 44"/>
                <a:gd name="T19" fmla="*/ 44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4 h 44"/>
                <a:gd name="T26" fmla="*/ 38 w 44"/>
                <a:gd name="T27" fmla="*/ 38 h 44"/>
                <a:gd name="T28" fmla="*/ 44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4 h 44"/>
                <a:gd name="T36" fmla="*/ 38 w 44"/>
                <a:gd name="T37" fmla="*/ 8 h 44"/>
                <a:gd name="T38" fmla="*/ 32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Freeform 27"/>
            <p:cNvSpPr>
              <a:spLocks/>
            </p:cNvSpPr>
            <p:nvPr/>
          </p:nvSpPr>
          <p:spPr bwMode="auto">
            <a:xfrm>
              <a:off x="3598863" y="2039342"/>
              <a:ext cx="73025" cy="6985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8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4 h 44"/>
                <a:gd name="T20" fmla="*/ 22 w 46"/>
                <a:gd name="T21" fmla="*/ 44 h 44"/>
                <a:gd name="T22" fmla="*/ 22 w 46"/>
                <a:gd name="T23" fmla="*/ 44 h 44"/>
                <a:gd name="T24" fmla="*/ 30 w 46"/>
                <a:gd name="T25" fmla="*/ 44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8 h 44"/>
                <a:gd name="T38" fmla="*/ 30 w 46"/>
                <a:gd name="T39" fmla="*/ 2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Freeform 28"/>
            <p:cNvSpPr>
              <a:spLocks/>
            </p:cNvSpPr>
            <p:nvPr/>
          </p:nvSpPr>
          <p:spPr bwMode="auto">
            <a:xfrm>
              <a:off x="3598863" y="2039342"/>
              <a:ext cx="73025" cy="6985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2 h 44"/>
                <a:gd name="T6" fmla="*/ 6 w 46"/>
                <a:gd name="T7" fmla="*/ 8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8 h 44"/>
                <a:gd name="T18" fmla="*/ 14 w 46"/>
                <a:gd name="T19" fmla="*/ 44 h 44"/>
                <a:gd name="T20" fmla="*/ 22 w 46"/>
                <a:gd name="T21" fmla="*/ 44 h 44"/>
                <a:gd name="T22" fmla="*/ 22 w 46"/>
                <a:gd name="T23" fmla="*/ 44 h 44"/>
                <a:gd name="T24" fmla="*/ 30 w 46"/>
                <a:gd name="T25" fmla="*/ 44 h 44"/>
                <a:gd name="T26" fmla="*/ 38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38 w 46"/>
                <a:gd name="T37" fmla="*/ 8 h 44"/>
                <a:gd name="T38" fmla="*/ 30 w 46"/>
                <a:gd name="T39" fmla="*/ 2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4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Freeform 29"/>
            <p:cNvSpPr>
              <a:spLocks/>
            </p:cNvSpPr>
            <p:nvPr/>
          </p:nvSpPr>
          <p:spPr bwMode="auto">
            <a:xfrm>
              <a:off x="3814763" y="214729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6 w 46"/>
                <a:gd name="T5" fmla="*/ 2 h 44"/>
                <a:gd name="T6" fmla="*/ 8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8 w 46"/>
                <a:gd name="T17" fmla="*/ 38 h 44"/>
                <a:gd name="T18" fmla="*/ 16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40 w 46"/>
                <a:gd name="T37" fmla="*/ 6 h 44"/>
                <a:gd name="T38" fmla="*/ 32 w 46"/>
                <a:gd name="T39" fmla="*/ 2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8"/>
                  </a:lnTo>
                  <a:lnTo>
                    <a:pt x="1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30"/>
            <p:cNvSpPr>
              <a:spLocks/>
            </p:cNvSpPr>
            <p:nvPr/>
          </p:nvSpPr>
          <p:spPr bwMode="auto">
            <a:xfrm>
              <a:off x="3814763" y="214729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6 w 46"/>
                <a:gd name="T5" fmla="*/ 2 h 44"/>
                <a:gd name="T6" fmla="*/ 8 w 46"/>
                <a:gd name="T7" fmla="*/ 6 h 44"/>
                <a:gd name="T8" fmla="*/ 2 w 46"/>
                <a:gd name="T9" fmla="*/ 14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8 w 46"/>
                <a:gd name="T17" fmla="*/ 38 h 44"/>
                <a:gd name="T18" fmla="*/ 16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8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4 h 44"/>
                <a:gd name="T36" fmla="*/ 40 w 46"/>
                <a:gd name="T37" fmla="*/ 6 h 44"/>
                <a:gd name="T38" fmla="*/ 32 w 46"/>
                <a:gd name="T39" fmla="*/ 2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8"/>
                  </a:lnTo>
                  <a:lnTo>
                    <a:pt x="16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8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Freeform 31"/>
            <p:cNvSpPr>
              <a:spLocks/>
            </p:cNvSpPr>
            <p:nvPr/>
          </p:nvSpPr>
          <p:spPr bwMode="auto">
            <a:xfrm>
              <a:off x="3887788" y="236319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6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6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Freeform 32"/>
            <p:cNvSpPr>
              <a:spLocks/>
            </p:cNvSpPr>
            <p:nvPr/>
          </p:nvSpPr>
          <p:spPr bwMode="auto">
            <a:xfrm>
              <a:off x="3887788" y="236319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0 h 44"/>
                <a:gd name="T12" fmla="*/ 0 w 46"/>
                <a:gd name="T13" fmla="*/ 20 h 44"/>
                <a:gd name="T14" fmla="*/ 2 w 46"/>
                <a:gd name="T15" fmla="*/ 30 h 44"/>
                <a:gd name="T16" fmla="*/ 6 w 46"/>
                <a:gd name="T17" fmla="*/ 36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6 h 44"/>
                <a:gd name="T28" fmla="*/ 44 w 46"/>
                <a:gd name="T29" fmla="*/ 30 h 44"/>
                <a:gd name="T30" fmla="*/ 46 w 46"/>
                <a:gd name="T31" fmla="*/ 20 h 44"/>
                <a:gd name="T32" fmla="*/ 46 w 46"/>
                <a:gd name="T33" fmla="*/ 20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0"/>
                  </a:lnTo>
                  <a:lnTo>
                    <a:pt x="46" y="20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Freeform 33"/>
            <p:cNvSpPr>
              <a:spLocks/>
            </p:cNvSpPr>
            <p:nvPr/>
          </p:nvSpPr>
          <p:spPr bwMode="auto">
            <a:xfrm>
              <a:off x="3998913" y="26108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Freeform 34"/>
            <p:cNvSpPr>
              <a:spLocks/>
            </p:cNvSpPr>
            <p:nvPr/>
          </p:nvSpPr>
          <p:spPr bwMode="auto">
            <a:xfrm>
              <a:off x="3998913" y="26108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8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Freeform 35"/>
            <p:cNvSpPr>
              <a:spLocks/>
            </p:cNvSpPr>
            <p:nvPr/>
          </p:nvSpPr>
          <p:spPr bwMode="auto">
            <a:xfrm>
              <a:off x="3052763" y="21790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Freeform 36"/>
            <p:cNvSpPr>
              <a:spLocks/>
            </p:cNvSpPr>
            <p:nvPr/>
          </p:nvSpPr>
          <p:spPr bwMode="auto">
            <a:xfrm>
              <a:off x="3052763" y="21790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Freeform 37"/>
            <p:cNvSpPr>
              <a:spLocks/>
            </p:cNvSpPr>
            <p:nvPr/>
          </p:nvSpPr>
          <p:spPr bwMode="auto">
            <a:xfrm>
              <a:off x="2976563" y="2363192"/>
              <a:ext cx="76200" cy="69850"/>
            </a:xfrm>
            <a:custGeom>
              <a:avLst/>
              <a:gdLst>
                <a:gd name="T0" fmla="*/ 22 w 48"/>
                <a:gd name="T1" fmla="*/ 0 h 44"/>
                <a:gd name="T2" fmla="*/ 22 w 48"/>
                <a:gd name="T3" fmla="*/ 0 h 44"/>
                <a:gd name="T4" fmla="*/ 14 w 48"/>
                <a:gd name="T5" fmla="*/ 0 h 44"/>
                <a:gd name="T6" fmla="*/ 6 w 48"/>
                <a:gd name="T7" fmla="*/ 6 h 44"/>
                <a:gd name="T8" fmla="*/ 2 w 48"/>
                <a:gd name="T9" fmla="*/ 12 h 44"/>
                <a:gd name="T10" fmla="*/ 0 w 48"/>
                <a:gd name="T11" fmla="*/ 20 h 44"/>
                <a:gd name="T12" fmla="*/ 0 w 48"/>
                <a:gd name="T13" fmla="*/ 20 h 44"/>
                <a:gd name="T14" fmla="*/ 2 w 48"/>
                <a:gd name="T15" fmla="*/ 30 h 44"/>
                <a:gd name="T16" fmla="*/ 6 w 48"/>
                <a:gd name="T17" fmla="*/ 36 h 44"/>
                <a:gd name="T18" fmla="*/ 14 w 48"/>
                <a:gd name="T19" fmla="*/ 42 h 44"/>
                <a:gd name="T20" fmla="*/ 22 w 48"/>
                <a:gd name="T21" fmla="*/ 44 h 44"/>
                <a:gd name="T22" fmla="*/ 22 w 48"/>
                <a:gd name="T23" fmla="*/ 44 h 44"/>
                <a:gd name="T24" fmla="*/ 32 w 48"/>
                <a:gd name="T25" fmla="*/ 42 h 44"/>
                <a:gd name="T26" fmla="*/ 40 w 48"/>
                <a:gd name="T27" fmla="*/ 36 h 44"/>
                <a:gd name="T28" fmla="*/ 46 w 48"/>
                <a:gd name="T29" fmla="*/ 30 h 44"/>
                <a:gd name="T30" fmla="*/ 48 w 48"/>
                <a:gd name="T31" fmla="*/ 20 h 44"/>
                <a:gd name="T32" fmla="*/ 48 w 48"/>
                <a:gd name="T33" fmla="*/ 20 h 44"/>
                <a:gd name="T34" fmla="*/ 46 w 48"/>
                <a:gd name="T35" fmla="*/ 12 h 44"/>
                <a:gd name="T36" fmla="*/ 40 w 48"/>
                <a:gd name="T37" fmla="*/ 6 h 44"/>
                <a:gd name="T38" fmla="*/ 32 w 48"/>
                <a:gd name="T39" fmla="*/ 0 h 44"/>
                <a:gd name="T40" fmla="*/ 22 w 48"/>
                <a:gd name="T41" fmla="*/ 0 h 44"/>
                <a:gd name="T42" fmla="*/ 22 w 48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6" y="3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6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Freeform 38"/>
            <p:cNvSpPr>
              <a:spLocks/>
            </p:cNvSpPr>
            <p:nvPr/>
          </p:nvSpPr>
          <p:spPr bwMode="auto">
            <a:xfrm>
              <a:off x="2976563" y="2363192"/>
              <a:ext cx="76200" cy="69850"/>
            </a:xfrm>
            <a:custGeom>
              <a:avLst/>
              <a:gdLst>
                <a:gd name="T0" fmla="*/ 22 w 48"/>
                <a:gd name="T1" fmla="*/ 0 h 44"/>
                <a:gd name="T2" fmla="*/ 22 w 48"/>
                <a:gd name="T3" fmla="*/ 0 h 44"/>
                <a:gd name="T4" fmla="*/ 14 w 48"/>
                <a:gd name="T5" fmla="*/ 0 h 44"/>
                <a:gd name="T6" fmla="*/ 6 w 48"/>
                <a:gd name="T7" fmla="*/ 6 h 44"/>
                <a:gd name="T8" fmla="*/ 2 w 48"/>
                <a:gd name="T9" fmla="*/ 12 h 44"/>
                <a:gd name="T10" fmla="*/ 0 w 48"/>
                <a:gd name="T11" fmla="*/ 20 h 44"/>
                <a:gd name="T12" fmla="*/ 0 w 48"/>
                <a:gd name="T13" fmla="*/ 20 h 44"/>
                <a:gd name="T14" fmla="*/ 2 w 48"/>
                <a:gd name="T15" fmla="*/ 30 h 44"/>
                <a:gd name="T16" fmla="*/ 6 w 48"/>
                <a:gd name="T17" fmla="*/ 36 h 44"/>
                <a:gd name="T18" fmla="*/ 14 w 48"/>
                <a:gd name="T19" fmla="*/ 42 h 44"/>
                <a:gd name="T20" fmla="*/ 22 w 48"/>
                <a:gd name="T21" fmla="*/ 44 h 44"/>
                <a:gd name="T22" fmla="*/ 22 w 48"/>
                <a:gd name="T23" fmla="*/ 44 h 44"/>
                <a:gd name="T24" fmla="*/ 32 w 48"/>
                <a:gd name="T25" fmla="*/ 42 h 44"/>
                <a:gd name="T26" fmla="*/ 40 w 48"/>
                <a:gd name="T27" fmla="*/ 36 h 44"/>
                <a:gd name="T28" fmla="*/ 46 w 48"/>
                <a:gd name="T29" fmla="*/ 30 h 44"/>
                <a:gd name="T30" fmla="*/ 48 w 48"/>
                <a:gd name="T31" fmla="*/ 20 h 44"/>
                <a:gd name="T32" fmla="*/ 48 w 48"/>
                <a:gd name="T33" fmla="*/ 20 h 44"/>
                <a:gd name="T34" fmla="*/ 46 w 48"/>
                <a:gd name="T35" fmla="*/ 12 h 44"/>
                <a:gd name="T36" fmla="*/ 40 w 48"/>
                <a:gd name="T37" fmla="*/ 6 h 44"/>
                <a:gd name="T38" fmla="*/ 32 w 48"/>
                <a:gd name="T39" fmla="*/ 0 h 44"/>
                <a:gd name="T40" fmla="*/ 22 w 48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6" y="30"/>
                  </a:lnTo>
                  <a:lnTo>
                    <a:pt x="48" y="20"/>
                  </a:lnTo>
                  <a:lnTo>
                    <a:pt x="48" y="20"/>
                  </a:lnTo>
                  <a:lnTo>
                    <a:pt x="46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39"/>
            <p:cNvSpPr>
              <a:spLocks/>
            </p:cNvSpPr>
            <p:nvPr/>
          </p:nvSpPr>
          <p:spPr bwMode="auto">
            <a:xfrm>
              <a:off x="2903538" y="282674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6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Freeform 40"/>
            <p:cNvSpPr>
              <a:spLocks/>
            </p:cNvSpPr>
            <p:nvPr/>
          </p:nvSpPr>
          <p:spPr bwMode="auto">
            <a:xfrm>
              <a:off x="2903538" y="282674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6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Freeform 41"/>
            <p:cNvSpPr>
              <a:spLocks/>
            </p:cNvSpPr>
            <p:nvPr/>
          </p:nvSpPr>
          <p:spPr bwMode="auto">
            <a:xfrm>
              <a:off x="2903538" y="26108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42"/>
            <p:cNvSpPr>
              <a:spLocks/>
            </p:cNvSpPr>
            <p:nvPr/>
          </p:nvSpPr>
          <p:spPr bwMode="auto">
            <a:xfrm>
              <a:off x="2903538" y="26108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6 h 46"/>
                <a:gd name="T8" fmla="*/ 2 w 46"/>
                <a:gd name="T9" fmla="*/ 14 h 46"/>
                <a:gd name="T10" fmla="*/ 0 w 46"/>
                <a:gd name="T11" fmla="*/ 22 h 46"/>
                <a:gd name="T12" fmla="*/ 0 w 46"/>
                <a:gd name="T13" fmla="*/ 22 h 46"/>
                <a:gd name="T14" fmla="*/ 2 w 46"/>
                <a:gd name="T15" fmla="*/ 32 h 46"/>
                <a:gd name="T16" fmla="*/ 6 w 46"/>
                <a:gd name="T17" fmla="*/ 38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38 h 46"/>
                <a:gd name="T28" fmla="*/ 44 w 46"/>
                <a:gd name="T29" fmla="*/ 32 h 46"/>
                <a:gd name="T30" fmla="*/ 46 w 46"/>
                <a:gd name="T31" fmla="*/ 22 h 46"/>
                <a:gd name="T32" fmla="*/ 46 w 46"/>
                <a:gd name="T33" fmla="*/ 22 h 46"/>
                <a:gd name="T34" fmla="*/ 44 w 46"/>
                <a:gd name="T35" fmla="*/ 14 h 46"/>
                <a:gd name="T36" fmla="*/ 40 w 46"/>
                <a:gd name="T37" fmla="*/ 6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6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4"/>
                  </a:lnTo>
                  <a:lnTo>
                    <a:pt x="40" y="6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43"/>
            <p:cNvSpPr>
              <a:spLocks/>
            </p:cNvSpPr>
            <p:nvPr/>
          </p:nvSpPr>
          <p:spPr bwMode="auto">
            <a:xfrm>
              <a:off x="3998913" y="282674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8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8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44"/>
            <p:cNvSpPr>
              <a:spLocks/>
            </p:cNvSpPr>
            <p:nvPr/>
          </p:nvSpPr>
          <p:spPr bwMode="auto">
            <a:xfrm>
              <a:off x="3998913" y="2826742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8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2 h 44"/>
                <a:gd name="T16" fmla="*/ 8 w 46"/>
                <a:gd name="T17" fmla="*/ 38 h 44"/>
                <a:gd name="T18" fmla="*/ 14 w 46"/>
                <a:gd name="T19" fmla="*/ 44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4 h 44"/>
                <a:gd name="T26" fmla="*/ 40 w 46"/>
                <a:gd name="T27" fmla="*/ 38 h 44"/>
                <a:gd name="T28" fmla="*/ 44 w 46"/>
                <a:gd name="T29" fmla="*/ 32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4" y="44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4"/>
                  </a:lnTo>
                  <a:lnTo>
                    <a:pt x="40" y="38"/>
                  </a:lnTo>
                  <a:lnTo>
                    <a:pt x="44" y="32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Rectangle 45"/>
            <p:cNvSpPr>
              <a:spLocks noChangeArrowheads="1"/>
            </p:cNvSpPr>
            <p:nvPr/>
          </p:nvSpPr>
          <p:spPr bwMode="auto">
            <a:xfrm>
              <a:off x="2325688" y="4268192"/>
              <a:ext cx="1422400" cy="8826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Rectangle 46"/>
            <p:cNvSpPr>
              <a:spLocks noChangeArrowheads="1"/>
            </p:cNvSpPr>
            <p:nvPr/>
          </p:nvSpPr>
          <p:spPr bwMode="auto">
            <a:xfrm>
              <a:off x="2325688" y="4268192"/>
              <a:ext cx="1422400" cy="8826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47"/>
            <p:cNvSpPr>
              <a:spLocks/>
            </p:cNvSpPr>
            <p:nvPr/>
          </p:nvSpPr>
          <p:spPr bwMode="auto">
            <a:xfrm>
              <a:off x="2786063" y="4490442"/>
              <a:ext cx="504825" cy="450850"/>
            </a:xfrm>
            <a:custGeom>
              <a:avLst/>
              <a:gdLst>
                <a:gd name="T0" fmla="*/ 158 w 318"/>
                <a:gd name="T1" fmla="*/ 0 h 284"/>
                <a:gd name="T2" fmla="*/ 126 w 318"/>
                <a:gd name="T3" fmla="*/ 4 h 284"/>
                <a:gd name="T4" fmla="*/ 96 w 318"/>
                <a:gd name="T5" fmla="*/ 12 h 284"/>
                <a:gd name="T6" fmla="*/ 68 w 318"/>
                <a:gd name="T7" fmla="*/ 26 h 284"/>
                <a:gd name="T8" fmla="*/ 46 w 318"/>
                <a:gd name="T9" fmla="*/ 42 h 284"/>
                <a:gd name="T10" fmla="*/ 26 w 318"/>
                <a:gd name="T11" fmla="*/ 64 h 284"/>
                <a:gd name="T12" fmla="*/ 12 w 318"/>
                <a:gd name="T13" fmla="*/ 88 h 284"/>
                <a:gd name="T14" fmla="*/ 2 w 318"/>
                <a:gd name="T15" fmla="*/ 114 h 284"/>
                <a:gd name="T16" fmla="*/ 0 w 318"/>
                <a:gd name="T17" fmla="*/ 142 h 284"/>
                <a:gd name="T18" fmla="*/ 0 w 318"/>
                <a:gd name="T19" fmla="*/ 158 h 284"/>
                <a:gd name="T20" fmla="*/ 6 w 318"/>
                <a:gd name="T21" fmla="*/ 184 h 284"/>
                <a:gd name="T22" fmla="*/ 18 w 318"/>
                <a:gd name="T23" fmla="*/ 210 h 284"/>
                <a:gd name="T24" fmla="*/ 36 w 318"/>
                <a:gd name="T25" fmla="*/ 234 h 284"/>
                <a:gd name="T26" fmla="*/ 56 w 318"/>
                <a:gd name="T27" fmla="*/ 252 h 284"/>
                <a:gd name="T28" fmla="*/ 82 w 318"/>
                <a:gd name="T29" fmla="*/ 268 h 284"/>
                <a:gd name="T30" fmla="*/ 110 w 318"/>
                <a:gd name="T31" fmla="*/ 278 h 284"/>
                <a:gd name="T32" fmla="*/ 142 w 318"/>
                <a:gd name="T33" fmla="*/ 284 h 284"/>
                <a:gd name="T34" fmla="*/ 158 w 318"/>
                <a:gd name="T35" fmla="*/ 284 h 284"/>
                <a:gd name="T36" fmla="*/ 190 w 318"/>
                <a:gd name="T37" fmla="*/ 282 h 284"/>
                <a:gd name="T38" fmla="*/ 220 w 318"/>
                <a:gd name="T39" fmla="*/ 274 h 284"/>
                <a:gd name="T40" fmla="*/ 246 w 318"/>
                <a:gd name="T41" fmla="*/ 260 h 284"/>
                <a:gd name="T42" fmla="*/ 270 w 318"/>
                <a:gd name="T43" fmla="*/ 244 h 284"/>
                <a:gd name="T44" fmla="*/ 290 w 318"/>
                <a:gd name="T45" fmla="*/ 222 h 284"/>
                <a:gd name="T46" fmla="*/ 304 w 318"/>
                <a:gd name="T47" fmla="*/ 198 h 284"/>
                <a:gd name="T48" fmla="*/ 314 w 318"/>
                <a:gd name="T49" fmla="*/ 172 h 284"/>
                <a:gd name="T50" fmla="*/ 318 w 318"/>
                <a:gd name="T51" fmla="*/ 142 h 284"/>
                <a:gd name="T52" fmla="*/ 316 w 318"/>
                <a:gd name="T53" fmla="*/ 128 h 284"/>
                <a:gd name="T54" fmla="*/ 310 w 318"/>
                <a:gd name="T55" fmla="*/ 100 h 284"/>
                <a:gd name="T56" fmla="*/ 298 w 318"/>
                <a:gd name="T57" fmla="*/ 76 h 284"/>
                <a:gd name="T58" fmla="*/ 280 w 318"/>
                <a:gd name="T59" fmla="*/ 52 h 284"/>
                <a:gd name="T60" fmla="*/ 260 w 318"/>
                <a:gd name="T61" fmla="*/ 34 h 284"/>
                <a:gd name="T62" fmla="*/ 234 w 318"/>
                <a:gd name="T63" fmla="*/ 18 h 284"/>
                <a:gd name="T64" fmla="*/ 204 w 318"/>
                <a:gd name="T65" fmla="*/ 8 h 284"/>
                <a:gd name="T66" fmla="*/ 174 w 318"/>
                <a:gd name="T67" fmla="*/ 2 h 284"/>
                <a:gd name="T68" fmla="*/ 158 w 318"/>
                <a:gd name="T69" fmla="*/ 0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8" h="284">
                  <a:moveTo>
                    <a:pt x="158" y="0"/>
                  </a:moveTo>
                  <a:lnTo>
                    <a:pt x="158" y="0"/>
                  </a:lnTo>
                  <a:lnTo>
                    <a:pt x="142" y="2"/>
                  </a:lnTo>
                  <a:lnTo>
                    <a:pt x="126" y="4"/>
                  </a:lnTo>
                  <a:lnTo>
                    <a:pt x="110" y="8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68" y="26"/>
                  </a:lnTo>
                  <a:lnTo>
                    <a:pt x="56" y="34"/>
                  </a:lnTo>
                  <a:lnTo>
                    <a:pt x="46" y="42"/>
                  </a:lnTo>
                  <a:lnTo>
                    <a:pt x="36" y="52"/>
                  </a:lnTo>
                  <a:lnTo>
                    <a:pt x="26" y="64"/>
                  </a:lnTo>
                  <a:lnTo>
                    <a:pt x="18" y="76"/>
                  </a:lnTo>
                  <a:lnTo>
                    <a:pt x="12" y="88"/>
                  </a:lnTo>
                  <a:lnTo>
                    <a:pt x="6" y="100"/>
                  </a:lnTo>
                  <a:lnTo>
                    <a:pt x="2" y="114"/>
                  </a:lnTo>
                  <a:lnTo>
                    <a:pt x="0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58"/>
                  </a:lnTo>
                  <a:lnTo>
                    <a:pt x="2" y="172"/>
                  </a:lnTo>
                  <a:lnTo>
                    <a:pt x="6" y="184"/>
                  </a:lnTo>
                  <a:lnTo>
                    <a:pt x="12" y="198"/>
                  </a:lnTo>
                  <a:lnTo>
                    <a:pt x="18" y="210"/>
                  </a:lnTo>
                  <a:lnTo>
                    <a:pt x="26" y="222"/>
                  </a:lnTo>
                  <a:lnTo>
                    <a:pt x="36" y="234"/>
                  </a:lnTo>
                  <a:lnTo>
                    <a:pt x="46" y="244"/>
                  </a:lnTo>
                  <a:lnTo>
                    <a:pt x="56" y="252"/>
                  </a:lnTo>
                  <a:lnTo>
                    <a:pt x="68" y="260"/>
                  </a:lnTo>
                  <a:lnTo>
                    <a:pt x="82" y="268"/>
                  </a:lnTo>
                  <a:lnTo>
                    <a:pt x="96" y="274"/>
                  </a:lnTo>
                  <a:lnTo>
                    <a:pt x="110" y="278"/>
                  </a:lnTo>
                  <a:lnTo>
                    <a:pt x="126" y="282"/>
                  </a:lnTo>
                  <a:lnTo>
                    <a:pt x="142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74" y="284"/>
                  </a:lnTo>
                  <a:lnTo>
                    <a:pt x="190" y="282"/>
                  </a:lnTo>
                  <a:lnTo>
                    <a:pt x="204" y="278"/>
                  </a:lnTo>
                  <a:lnTo>
                    <a:pt x="220" y="274"/>
                  </a:lnTo>
                  <a:lnTo>
                    <a:pt x="234" y="268"/>
                  </a:lnTo>
                  <a:lnTo>
                    <a:pt x="246" y="260"/>
                  </a:lnTo>
                  <a:lnTo>
                    <a:pt x="260" y="252"/>
                  </a:lnTo>
                  <a:lnTo>
                    <a:pt x="270" y="244"/>
                  </a:lnTo>
                  <a:lnTo>
                    <a:pt x="280" y="234"/>
                  </a:lnTo>
                  <a:lnTo>
                    <a:pt x="290" y="222"/>
                  </a:lnTo>
                  <a:lnTo>
                    <a:pt x="298" y="210"/>
                  </a:lnTo>
                  <a:lnTo>
                    <a:pt x="304" y="198"/>
                  </a:lnTo>
                  <a:lnTo>
                    <a:pt x="310" y="184"/>
                  </a:lnTo>
                  <a:lnTo>
                    <a:pt x="314" y="172"/>
                  </a:lnTo>
                  <a:lnTo>
                    <a:pt x="316" y="158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16" y="128"/>
                  </a:lnTo>
                  <a:lnTo>
                    <a:pt x="314" y="114"/>
                  </a:lnTo>
                  <a:lnTo>
                    <a:pt x="310" y="100"/>
                  </a:lnTo>
                  <a:lnTo>
                    <a:pt x="304" y="88"/>
                  </a:lnTo>
                  <a:lnTo>
                    <a:pt x="298" y="76"/>
                  </a:lnTo>
                  <a:lnTo>
                    <a:pt x="290" y="64"/>
                  </a:lnTo>
                  <a:lnTo>
                    <a:pt x="280" y="52"/>
                  </a:lnTo>
                  <a:lnTo>
                    <a:pt x="270" y="42"/>
                  </a:lnTo>
                  <a:lnTo>
                    <a:pt x="260" y="34"/>
                  </a:lnTo>
                  <a:lnTo>
                    <a:pt x="246" y="26"/>
                  </a:lnTo>
                  <a:lnTo>
                    <a:pt x="234" y="18"/>
                  </a:lnTo>
                  <a:lnTo>
                    <a:pt x="220" y="12"/>
                  </a:lnTo>
                  <a:lnTo>
                    <a:pt x="204" y="8"/>
                  </a:lnTo>
                  <a:lnTo>
                    <a:pt x="190" y="4"/>
                  </a:lnTo>
                  <a:lnTo>
                    <a:pt x="174" y="2"/>
                  </a:lnTo>
                  <a:lnTo>
                    <a:pt x="158" y="0"/>
                  </a:lnTo>
                  <a:lnTo>
                    <a:pt x="15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48"/>
            <p:cNvSpPr>
              <a:spLocks/>
            </p:cNvSpPr>
            <p:nvPr/>
          </p:nvSpPr>
          <p:spPr bwMode="auto">
            <a:xfrm>
              <a:off x="2786063" y="4490442"/>
              <a:ext cx="504825" cy="450850"/>
            </a:xfrm>
            <a:custGeom>
              <a:avLst/>
              <a:gdLst>
                <a:gd name="T0" fmla="*/ 158 w 318"/>
                <a:gd name="T1" fmla="*/ 0 h 284"/>
                <a:gd name="T2" fmla="*/ 126 w 318"/>
                <a:gd name="T3" fmla="*/ 4 h 284"/>
                <a:gd name="T4" fmla="*/ 96 w 318"/>
                <a:gd name="T5" fmla="*/ 12 h 284"/>
                <a:gd name="T6" fmla="*/ 68 w 318"/>
                <a:gd name="T7" fmla="*/ 26 h 284"/>
                <a:gd name="T8" fmla="*/ 46 w 318"/>
                <a:gd name="T9" fmla="*/ 42 h 284"/>
                <a:gd name="T10" fmla="*/ 26 w 318"/>
                <a:gd name="T11" fmla="*/ 64 h 284"/>
                <a:gd name="T12" fmla="*/ 12 w 318"/>
                <a:gd name="T13" fmla="*/ 88 h 284"/>
                <a:gd name="T14" fmla="*/ 2 w 318"/>
                <a:gd name="T15" fmla="*/ 114 h 284"/>
                <a:gd name="T16" fmla="*/ 0 w 318"/>
                <a:gd name="T17" fmla="*/ 142 h 284"/>
                <a:gd name="T18" fmla="*/ 0 w 318"/>
                <a:gd name="T19" fmla="*/ 158 h 284"/>
                <a:gd name="T20" fmla="*/ 6 w 318"/>
                <a:gd name="T21" fmla="*/ 184 h 284"/>
                <a:gd name="T22" fmla="*/ 18 w 318"/>
                <a:gd name="T23" fmla="*/ 210 h 284"/>
                <a:gd name="T24" fmla="*/ 36 w 318"/>
                <a:gd name="T25" fmla="*/ 234 h 284"/>
                <a:gd name="T26" fmla="*/ 56 w 318"/>
                <a:gd name="T27" fmla="*/ 252 h 284"/>
                <a:gd name="T28" fmla="*/ 82 w 318"/>
                <a:gd name="T29" fmla="*/ 268 h 284"/>
                <a:gd name="T30" fmla="*/ 110 w 318"/>
                <a:gd name="T31" fmla="*/ 278 h 284"/>
                <a:gd name="T32" fmla="*/ 142 w 318"/>
                <a:gd name="T33" fmla="*/ 284 h 284"/>
                <a:gd name="T34" fmla="*/ 158 w 318"/>
                <a:gd name="T35" fmla="*/ 284 h 284"/>
                <a:gd name="T36" fmla="*/ 190 w 318"/>
                <a:gd name="T37" fmla="*/ 282 h 284"/>
                <a:gd name="T38" fmla="*/ 220 w 318"/>
                <a:gd name="T39" fmla="*/ 274 h 284"/>
                <a:gd name="T40" fmla="*/ 246 w 318"/>
                <a:gd name="T41" fmla="*/ 260 h 284"/>
                <a:gd name="T42" fmla="*/ 270 w 318"/>
                <a:gd name="T43" fmla="*/ 244 h 284"/>
                <a:gd name="T44" fmla="*/ 290 w 318"/>
                <a:gd name="T45" fmla="*/ 222 h 284"/>
                <a:gd name="T46" fmla="*/ 304 w 318"/>
                <a:gd name="T47" fmla="*/ 198 h 284"/>
                <a:gd name="T48" fmla="*/ 314 w 318"/>
                <a:gd name="T49" fmla="*/ 172 h 284"/>
                <a:gd name="T50" fmla="*/ 318 w 318"/>
                <a:gd name="T51" fmla="*/ 142 h 284"/>
                <a:gd name="T52" fmla="*/ 316 w 318"/>
                <a:gd name="T53" fmla="*/ 128 h 284"/>
                <a:gd name="T54" fmla="*/ 310 w 318"/>
                <a:gd name="T55" fmla="*/ 100 h 284"/>
                <a:gd name="T56" fmla="*/ 298 w 318"/>
                <a:gd name="T57" fmla="*/ 76 h 284"/>
                <a:gd name="T58" fmla="*/ 280 w 318"/>
                <a:gd name="T59" fmla="*/ 52 h 284"/>
                <a:gd name="T60" fmla="*/ 260 w 318"/>
                <a:gd name="T61" fmla="*/ 34 h 284"/>
                <a:gd name="T62" fmla="*/ 234 w 318"/>
                <a:gd name="T63" fmla="*/ 18 h 284"/>
                <a:gd name="T64" fmla="*/ 204 w 318"/>
                <a:gd name="T65" fmla="*/ 8 h 284"/>
                <a:gd name="T66" fmla="*/ 174 w 318"/>
                <a:gd name="T67" fmla="*/ 2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18" h="284">
                  <a:moveTo>
                    <a:pt x="158" y="0"/>
                  </a:moveTo>
                  <a:lnTo>
                    <a:pt x="158" y="0"/>
                  </a:lnTo>
                  <a:lnTo>
                    <a:pt x="142" y="2"/>
                  </a:lnTo>
                  <a:lnTo>
                    <a:pt x="126" y="4"/>
                  </a:lnTo>
                  <a:lnTo>
                    <a:pt x="110" y="8"/>
                  </a:lnTo>
                  <a:lnTo>
                    <a:pt x="96" y="12"/>
                  </a:lnTo>
                  <a:lnTo>
                    <a:pt x="82" y="18"/>
                  </a:lnTo>
                  <a:lnTo>
                    <a:pt x="68" y="26"/>
                  </a:lnTo>
                  <a:lnTo>
                    <a:pt x="56" y="34"/>
                  </a:lnTo>
                  <a:lnTo>
                    <a:pt x="46" y="42"/>
                  </a:lnTo>
                  <a:lnTo>
                    <a:pt x="36" y="52"/>
                  </a:lnTo>
                  <a:lnTo>
                    <a:pt x="26" y="64"/>
                  </a:lnTo>
                  <a:lnTo>
                    <a:pt x="18" y="76"/>
                  </a:lnTo>
                  <a:lnTo>
                    <a:pt x="12" y="88"/>
                  </a:lnTo>
                  <a:lnTo>
                    <a:pt x="6" y="100"/>
                  </a:lnTo>
                  <a:lnTo>
                    <a:pt x="2" y="114"/>
                  </a:lnTo>
                  <a:lnTo>
                    <a:pt x="0" y="128"/>
                  </a:lnTo>
                  <a:lnTo>
                    <a:pt x="0" y="142"/>
                  </a:lnTo>
                  <a:lnTo>
                    <a:pt x="0" y="142"/>
                  </a:lnTo>
                  <a:lnTo>
                    <a:pt x="0" y="158"/>
                  </a:lnTo>
                  <a:lnTo>
                    <a:pt x="2" y="172"/>
                  </a:lnTo>
                  <a:lnTo>
                    <a:pt x="6" y="184"/>
                  </a:lnTo>
                  <a:lnTo>
                    <a:pt x="12" y="198"/>
                  </a:lnTo>
                  <a:lnTo>
                    <a:pt x="18" y="210"/>
                  </a:lnTo>
                  <a:lnTo>
                    <a:pt x="26" y="222"/>
                  </a:lnTo>
                  <a:lnTo>
                    <a:pt x="36" y="234"/>
                  </a:lnTo>
                  <a:lnTo>
                    <a:pt x="46" y="244"/>
                  </a:lnTo>
                  <a:lnTo>
                    <a:pt x="56" y="252"/>
                  </a:lnTo>
                  <a:lnTo>
                    <a:pt x="68" y="260"/>
                  </a:lnTo>
                  <a:lnTo>
                    <a:pt x="82" y="268"/>
                  </a:lnTo>
                  <a:lnTo>
                    <a:pt x="96" y="274"/>
                  </a:lnTo>
                  <a:lnTo>
                    <a:pt x="110" y="278"/>
                  </a:lnTo>
                  <a:lnTo>
                    <a:pt x="126" y="282"/>
                  </a:lnTo>
                  <a:lnTo>
                    <a:pt x="142" y="284"/>
                  </a:lnTo>
                  <a:lnTo>
                    <a:pt x="158" y="284"/>
                  </a:lnTo>
                  <a:lnTo>
                    <a:pt x="158" y="284"/>
                  </a:lnTo>
                  <a:lnTo>
                    <a:pt x="174" y="284"/>
                  </a:lnTo>
                  <a:lnTo>
                    <a:pt x="190" y="282"/>
                  </a:lnTo>
                  <a:lnTo>
                    <a:pt x="204" y="278"/>
                  </a:lnTo>
                  <a:lnTo>
                    <a:pt x="220" y="274"/>
                  </a:lnTo>
                  <a:lnTo>
                    <a:pt x="234" y="268"/>
                  </a:lnTo>
                  <a:lnTo>
                    <a:pt x="246" y="260"/>
                  </a:lnTo>
                  <a:lnTo>
                    <a:pt x="260" y="252"/>
                  </a:lnTo>
                  <a:lnTo>
                    <a:pt x="270" y="244"/>
                  </a:lnTo>
                  <a:lnTo>
                    <a:pt x="280" y="234"/>
                  </a:lnTo>
                  <a:lnTo>
                    <a:pt x="290" y="222"/>
                  </a:lnTo>
                  <a:lnTo>
                    <a:pt x="298" y="210"/>
                  </a:lnTo>
                  <a:lnTo>
                    <a:pt x="304" y="198"/>
                  </a:lnTo>
                  <a:lnTo>
                    <a:pt x="310" y="184"/>
                  </a:lnTo>
                  <a:lnTo>
                    <a:pt x="314" y="172"/>
                  </a:lnTo>
                  <a:lnTo>
                    <a:pt x="316" y="158"/>
                  </a:lnTo>
                  <a:lnTo>
                    <a:pt x="318" y="142"/>
                  </a:lnTo>
                  <a:lnTo>
                    <a:pt x="318" y="142"/>
                  </a:lnTo>
                  <a:lnTo>
                    <a:pt x="316" y="128"/>
                  </a:lnTo>
                  <a:lnTo>
                    <a:pt x="314" y="114"/>
                  </a:lnTo>
                  <a:lnTo>
                    <a:pt x="310" y="100"/>
                  </a:lnTo>
                  <a:lnTo>
                    <a:pt x="304" y="88"/>
                  </a:lnTo>
                  <a:lnTo>
                    <a:pt x="298" y="76"/>
                  </a:lnTo>
                  <a:lnTo>
                    <a:pt x="290" y="64"/>
                  </a:lnTo>
                  <a:lnTo>
                    <a:pt x="280" y="52"/>
                  </a:lnTo>
                  <a:lnTo>
                    <a:pt x="270" y="42"/>
                  </a:lnTo>
                  <a:lnTo>
                    <a:pt x="260" y="34"/>
                  </a:lnTo>
                  <a:lnTo>
                    <a:pt x="246" y="26"/>
                  </a:lnTo>
                  <a:lnTo>
                    <a:pt x="234" y="18"/>
                  </a:lnTo>
                  <a:lnTo>
                    <a:pt x="220" y="12"/>
                  </a:lnTo>
                  <a:lnTo>
                    <a:pt x="204" y="8"/>
                  </a:lnTo>
                  <a:lnTo>
                    <a:pt x="190" y="4"/>
                  </a:lnTo>
                  <a:lnTo>
                    <a:pt x="174" y="2"/>
                  </a:lnTo>
                  <a:lnTo>
                    <a:pt x="1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49"/>
            <p:cNvSpPr>
              <a:spLocks/>
            </p:cNvSpPr>
            <p:nvPr/>
          </p:nvSpPr>
          <p:spPr bwMode="auto">
            <a:xfrm>
              <a:off x="4237038" y="4773017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0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4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2 h 44"/>
                <a:gd name="T36" fmla="*/ 38 w 44"/>
                <a:gd name="T37" fmla="*/ 6 h 44"/>
                <a:gd name="T38" fmla="*/ 32 w 44"/>
                <a:gd name="T39" fmla="*/ 0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Freeform 50"/>
            <p:cNvSpPr>
              <a:spLocks/>
            </p:cNvSpPr>
            <p:nvPr/>
          </p:nvSpPr>
          <p:spPr bwMode="auto">
            <a:xfrm>
              <a:off x="4237038" y="4773017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0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0 h 44"/>
                <a:gd name="T16" fmla="*/ 6 w 44"/>
                <a:gd name="T17" fmla="*/ 38 h 44"/>
                <a:gd name="T18" fmla="*/ 14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2 h 44"/>
                <a:gd name="T26" fmla="*/ 38 w 44"/>
                <a:gd name="T27" fmla="*/ 38 h 44"/>
                <a:gd name="T28" fmla="*/ 44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2 h 44"/>
                <a:gd name="T36" fmla="*/ 38 w 44"/>
                <a:gd name="T37" fmla="*/ 6 h 44"/>
                <a:gd name="T38" fmla="*/ 32 w 44"/>
                <a:gd name="T39" fmla="*/ 0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8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8"/>
                  </a:lnTo>
                  <a:lnTo>
                    <a:pt x="44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Freeform 51"/>
            <p:cNvSpPr>
              <a:spLocks/>
            </p:cNvSpPr>
            <p:nvPr/>
          </p:nvSpPr>
          <p:spPr bwMode="auto">
            <a:xfrm>
              <a:off x="4967288" y="4715867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8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8 w 46"/>
                <a:gd name="T17" fmla="*/ 36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6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  <a:gd name="T42" fmla="*/ 24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6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Freeform 52"/>
            <p:cNvSpPr>
              <a:spLocks/>
            </p:cNvSpPr>
            <p:nvPr/>
          </p:nvSpPr>
          <p:spPr bwMode="auto">
            <a:xfrm>
              <a:off x="4967288" y="4715867"/>
              <a:ext cx="73025" cy="69850"/>
            </a:xfrm>
            <a:custGeom>
              <a:avLst/>
              <a:gdLst>
                <a:gd name="T0" fmla="*/ 24 w 46"/>
                <a:gd name="T1" fmla="*/ 0 h 44"/>
                <a:gd name="T2" fmla="*/ 24 w 46"/>
                <a:gd name="T3" fmla="*/ 0 h 44"/>
                <a:gd name="T4" fmla="*/ 14 w 46"/>
                <a:gd name="T5" fmla="*/ 0 h 44"/>
                <a:gd name="T6" fmla="*/ 8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8 w 46"/>
                <a:gd name="T17" fmla="*/ 36 h 44"/>
                <a:gd name="T18" fmla="*/ 14 w 46"/>
                <a:gd name="T19" fmla="*/ 42 h 44"/>
                <a:gd name="T20" fmla="*/ 24 w 46"/>
                <a:gd name="T21" fmla="*/ 44 h 44"/>
                <a:gd name="T22" fmla="*/ 24 w 46"/>
                <a:gd name="T23" fmla="*/ 44 h 44"/>
                <a:gd name="T24" fmla="*/ 32 w 46"/>
                <a:gd name="T25" fmla="*/ 42 h 44"/>
                <a:gd name="T26" fmla="*/ 40 w 46"/>
                <a:gd name="T27" fmla="*/ 36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40 w 46"/>
                <a:gd name="T37" fmla="*/ 6 h 44"/>
                <a:gd name="T38" fmla="*/ 32 w 46"/>
                <a:gd name="T39" fmla="*/ 0 h 44"/>
                <a:gd name="T40" fmla="*/ 24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4" y="0"/>
                  </a:moveTo>
                  <a:lnTo>
                    <a:pt x="24" y="0"/>
                  </a:lnTo>
                  <a:lnTo>
                    <a:pt x="14" y="0"/>
                  </a:lnTo>
                  <a:lnTo>
                    <a:pt x="8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8" y="36"/>
                  </a:lnTo>
                  <a:lnTo>
                    <a:pt x="14" y="42"/>
                  </a:lnTo>
                  <a:lnTo>
                    <a:pt x="24" y="44"/>
                  </a:lnTo>
                  <a:lnTo>
                    <a:pt x="24" y="44"/>
                  </a:lnTo>
                  <a:lnTo>
                    <a:pt x="32" y="42"/>
                  </a:lnTo>
                  <a:lnTo>
                    <a:pt x="40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40" y="6"/>
                  </a:lnTo>
                  <a:lnTo>
                    <a:pt x="32" y="0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Freeform 53"/>
            <p:cNvSpPr>
              <a:spLocks/>
            </p:cNvSpPr>
            <p:nvPr/>
          </p:nvSpPr>
          <p:spPr bwMode="auto">
            <a:xfrm>
              <a:off x="4799013" y="43761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8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8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Freeform 54"/>
            <p:cNvSpPr>
              <a:spLocks/>
            </p:cNvSpPr>
            <p:nvPr/>
          </p:nvSpPr>
          <p:spPr bwMode="auto">
            <a:xfrm>
              <a:off x="4799013" y="43761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8 w 44"/>
                <a:gd name="T7" fmla="*/ 8 h 46"/>
                <a:gd name="T8" fmla="*/ 2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2 w 44"/>
                <a:gd name="T15" fmla="*/ 32 h 46"/>
                <a:gd name="T16" fmla="*/ 8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2 w 44"/>
                <a:gd name="T25" fmla="*/ 44 h 46"/>
                <a:gd name="T26" fmla="*/ 38 w 44"/>
                <a:gd name="T27" fmla="*/ 40 h 46"/>
                <a:gd name="T28" fmla="*/ 44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4 w 44"/>
                <a:gd name="T35" fmla="*/ 14 h 46"/>
                <a:gd name="T36" fmla="*/ 38 w 44"/>
                <a:gd name="T37" fmla="*/ 8 h 46"/>
                <a:gd name="T38" fmla="*/ 32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2" y="44"/>
                  </a:lnTo>
                  <a:lnTo>
                    <a:pt x="38" y="40"/>
                  </a:lnTo>
                  <a:lnTo>
                    <a:pt x="44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4" y="14"/>
                  </a:lnTo>
                  <a:lnTo>
                    <a:pt x="38" y="8"/>
                  </a:lnTo>
                  <a:lnTo>
                    <a:pt x="32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Freeform 55"/>
            <p:cNvSpPr>
              <a:spLocks/>
            </p:cNvSpPr>
            <p:nvPr/>
          </p:nvSpPr>
          <p:spPr bwMode="auto">
            <a:xfrm>
              <a:off x="3335338" y="4601567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8 h 46"/>
                <a:gd name="T8" fmla="*/ 2 w 46"/>
                <a:gd name="T9" fmla="*/ 16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6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Freeform 56"/>
            <p:cNvSpPr>
              <a:spLocks/>
            </p:cNvSpPr>
            <p:nvPr/>
          </p:nvSpPr>
          <p:spPr bwMode="auto">
            <a:xfrm>
              <a:off x="3335338" y="4601567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8 h 46"/>
                <a:gd name="T8" fmla="*/ 2 w 46"/>
                <a:gd name="T9" fmla="*/ 16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6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6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6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Freeform 57"/>
            <p:cNvSpPr>
              <a:spLocks/>
            </p:cNvSpPr>
            <p:nvPr/>
          </p:nvSpPr>
          <p:spPr bwMode="auto">
            <a:xfrm>
              <a:off x="4405313" y="43761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Freeform 58"/>
            <p:cNvSpPr>
              <a:spLocks/>
            </p:cNvSpPr>
            <p:nvPr/>
          </p:nvSpPr>
          <p:spPr bwMode="auto">
            <a:xfrm>
              <a:off x="4405313" y="437614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6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6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Freeform 59"/>
            <p:cNvSpPr>
              <a:spLocks/>
            </p:cNvSpPr>
            <p:nvPr/>
          </p:nvSpPr>
          <p:spPr bwMode="auto">
            <a:xfrm>
              <a:off x="6319838" y="43761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0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0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0 w 44"/>
                <a:gd name="T25" fmla="*/ 44 h 46"/>
                <a:gd name="T26" fmla="*/ 38 w 44"/>
                <a:gd name="T27" fmla="*/ 40 h 46"/>
                <a:gd name="T28" fmla="*/ 42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2 w 44"/>
                <a:gd name="T35" fmla="*/ 14 h 46"/>
                <a:gd name="T36" fmla="*/ 38 w 44"/>
                <a:gd name="T37" fmla="*/ 8 h 46"/>
                <a:gd name="T38" fmla="*/ 30 w 44"/>
                <a:gd name="T39" fmla="*/ 2 h 46"/>
                <a:gd name="T40" fmla="*/ 22 w 44"/>
                <a:gd name="T41" fmla="*/ 0 h 46"/>
                <a:gd name="T42" fmla="*/ 22 w 44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0" y="44"/>
                  </a:lnTo>
                  <a:lnTo>
                    <a:pt x="38" y="40"/>
                  </a:lnTo>
                  <a:lnTo>
                    <a:pt x="42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Freeform 60"/>
            <p:cNvSpPr>
              <a:spLocks/>
            </p:cNvSpPr>
            <p:nvPr/>
          </p:nvSpPr>
          <p:spPr bwMode="auto">
            <a:xfrm>
              <a:off x="6319838" y="4376142"/>
              <a:ext cx="69850" cy="73025"/>
            </a:xfrm>
            <a:custGeom>
              <a:avLst/>
              <a:gdLst>
                <a:gd name="T0" fmla="*/ 22 w 44"/>
                <a:gd name="T1" fmla="*/ 0 h 46"/>
                <a:gd name="T2" fmla="*/ 22 w 44"/>
                <a:gd name="T3" fmla="*/ 0 h 46"/>
                <a:gd name="T4" fmla="*/ 14 w 44"/>
                <a:gd name="T5" fmla="*/ 2 h 46"/>
                <a:gd name="T6" fmla="*/ 6 w 44"/>
                <a:gd name="T7" fmla="*/ 8 h 46"/>
                <a:gd name="T8" fmla="*/ 0 w 44"/>
                <a:gd name="T9" fmla="*/ 14 h 46"/>
                <a:gd name="T10" fmla="*/ 0 w 44"/>
                <a:gd name="T11" fmla="*/ 24 h 46"/>
                <a:gd name="T12" fmla="*/ 0 w 44"/>
                <a:gd name="T13" fmla="*/ 24 h 46"/>
                <a:gd name="T14" fmla="*/ 0 w 44"/>
                <a:gd name="T15" fmla="*/ 32 h 46"/>
                <a:gd name="T16" fmla="*/ 6 w 44"/>
                <a:gd name="T17" fmla="*/ 40 h 46"/>
                <a:gd name="T18" fmla="*/ 14 w 44"/>
                <a:gd name="T19" fmla="*/ 44 h 46"/>
                <a:gd name="T20" fmla="*/ 22 w 44"/>
                <a:gd name="T21" fmla="*/ 46 h 46"/>
                <a:gd name="T22" fmla="*/ 22 w 44"/>
                <a:gd name="T23" fmla="*/ 46 h 46"/>
                <a:gd name="T24" fmla="*/ 30 w 44"/>
                <a:gd name="T25" fmla="*/ 44 h 46"/>
                <a:gd name="T26" fmla="*/ 38 w 44"/>
                <a:gd name="T27" fmla="*/ 40 h 46"/>
                <a:gd name="T28" fmla="*/ 42 w 44"/>
                <a:gd name="T29" fmla="*/ 32 h 46"/>
                <a:gd name="T30" fmla="*/ 44 w 44"/>
                <a:gd name="T31" fmla="*/ 24 h 46"/>
                <a:gd name="T32" fmla="*/ 44 w 44"/>
                <a:gd name="T33" fmla="*/ 24 h 46"/>
                <a:gd name="T34" fmla="*/ 42 w 44"/>
                <a:gd name="T35" fmla="*/ 14 h 46"/>
                <a:gd name="T36" fmla="*/ 38 w 44"/>
                <a:gd name="T37" fmla="*/ 8 h 46"/>
                <a:gd name="T38" fmla="*/ 30 w 44"/>
                <a:gd name="T39" fmla="*/ 2 h 46"/>
                <a:gd name="T40" fmla="*/ 22 w 44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6">
                  <a:moveTo>
                    <a:pt x="22" y="0"/>
                  </a:moveTo>
                  <a:lnTo>
                    <a:pt x="22" y="0"/>
                  </a:lnTo>
                  <a:lnTo>
                    <a:pt x="14" y="2"/>
                  </a:lnTo>
                  <a:lnTo>
                    <a:pt x="6" y="8"/>
                  </a:lnTo>
                  <a:lnTo>
                    <a:pt x="0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0" y="32"/>
                  </a:lnTo>
                  <a:lnTo>
                    <a:pt x="6" y="40"/>
                  </a:lnTo>
                  <a:lnTo>
                    <a:pt x="14" y="44"/>
                  </a:lnTo>
                  <a:lnTo>
                    <a:pt x="22" y="46"/>
                  </a:lnTo>
                  <a:lnTo>
                    <a:pt x="22" y="46"/>
                  </a:lnTo>
                  <a:lnTo>
                    <a:pt x="30" y="44"/>
                  </a:lnTo>
                  <a:lnTo>
                    <a:pt x="38" y="40"/>
                  </a:lnTo>
                  <a:lnTo>
                    <a:pt x="42" y="32"/>
                  </a:lnTo>
                  <a:lnTo>
                    <a:pt x="44" y="24"/>
                  </a:lnTo>
                  <a:lnTo>
                    <a:pt x="44" y="24"/>
                  </a:lnTo>
                  <a:lnTo>
                    <a:pt x="42" y="14"/>
                  </a:lnTo>
                  <a:lnTo>
                    <a:pt x="38" y="8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Freeform 61"/>
            <p:cNvSpPr>
              <a:spLocks/>
            </p:cNvSpPr>
            <p:nvPr/>
          </p:nvSpPr>
          <p:spPr bwMode="auto">
            <a:xfrm>
              <a:off x="2773363" y="4941292"/>
              <a:ext cx="76200" cy="69850"/>
            </a:xfrm>
            <a:custGeom>
              <a:avLst/>
              <a:gdLst>
                <a:gd name="T0" fmla="*/ 26 w 48"/>
                <a:gd name="T1" fmla="*/ 0 h 44"/>
                <a:gd name="T2" fmla="*/ 26 w 48"/>
                <a:gd name="T3" fmla="*/ 0 h 44"/>
                <a:gd name="T4" fmla="*/ 16 w 48"/>
                <a:gd name="T5" fmla="*/ 2 h 44"/>
                <a:gd name="T6" fmla="*/ 8 w 48"/>
                <a:gd name="T7" fmla="*/ 8 h 44"/>
                <a:gd name="T8" fmla="*/ 2 w 48"/>
                <a:gd name="T9" fmla="*/ 14 h 44"/>
                <a:gd name="T10" fmla="*/ 0 w 48"/>
                <a:gd name="T11" fmla="*/ 22 h 44"/>
                <a:gd name="T12" fmla="*/ 0 w 48"/>
                <a:gd name="T13" fmla="*/ 22 h 44"/>
                <a:gd name="T14" fmla="*/ 2 w 48"/>
                <a:gd name="T15" fmla="*/ 32 h 44"/>
                <a:gd name="T16" fmla="*/ 8 w 48"/>
                <a:gd name="T17" fmla="*/ 38 h 44"/>
                <a:gd name="T18" fmla="*/ 16 w 48"/>
                <a:gd name="T19" fmla="*/ 44 h 44"/>
                <a:gd name="T20" fmla="*/ 26 w 48"/>
                <a:gd name="T21" fmla="*/ 44 h 44"/>
                <a:gd name="T22" fmla="*/ 26 w 48"/>
                <a:gd name="T23" fmla="*/ 44 h 44"/>
                <a:gd name="T24" fmla="*/ 34 w 48"/>
                <a:gd name="T25" fmla="*/ 44 h 44"/>
                <a:gd name="T26" fmla="*/ 42 w 48"/>
                <a:gd name="T27" fmla="*/ 38 h 44"/>
                <a:gd name="T28" fmla="*/ 46 w 48"/>
                <a:gd name="T29" fmla="*/ 32 h 44"/>
                <a:gd name="T30" fmla="*/ 48 w 48"/>
                <a:gd name="T31" fmla="*/ 22 h 44"/>
                <a:gd name="T32" fmla="*/ 48 w 48"/>
                <a:gd name="T33" fmla="*/ 22 h 44"/>
                <a:gd name="T34" fmla="*/ 46 w 48"/>
                <a:gd name="T35" fmla="*/ 14 h 44"/>
                <a:gd name="T36" fmla="*/ 42 w 48"/>
                <a:gd name="T37" fmla="*/ 8 h 44"/>
                <a:gd name="T38" fmla="*/ 34 w 48"/>
                <a:gd name="T39" fmla="*/ 2 h 44"/>
                <a:gd name="T40" fmla="*/ 26 w 48"/>
                <a:gd name="T41" fmla="*/ 0 h 44"/>
                <a:gd name="T42" fmla="*/ 26 w 48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8" h="44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34" y="44"/>
                  </a:lnTo>
                  <a:lnTo>
                    <a:pt x="42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Freeform 62"/>
            <p:cNvSpPr>
              <a:spLocks/>
            </p:cNvSpPr>
            <p:nvPr/>
          </p:nvSpPr>
          <p:spPr bwMode="auto">
            <a:xfrm>
              <a:off x="2773363" y="4941292"/>
              <a:ext cx="76200" cy="69850"/>
            </a:xfrm>
            <a:custGeom>
              <a:avLst/>
              <a:gdLst>
                <a:gd name="T0" fmla="*/ 26 w 48"/>
                <a:gd name="T1" fmla="*/ 0 h 44"/>
                <a:gd name="T2" fmla="*/ 26 w 48"/>
                <a:gd name="T3" fmla="*/ 0 h 44"/>
                <a:gd name="T4" fmla="*/ 16 w 48"/>
                <a:gd name="T5" fmla="*/ 2 h 44"/>
                <a:gd name="T6" fmla="*/ 8 w 48"/>
                <a:gd name="T7" fmla="*/ 8 h 44"/>
                <a:gd name="T8" fmla="*/ 2 w 48"/>
                <a:gd name="T9" fmla="*/ 14 h 44"/>
                <a:gd name="T10" fmla="*/ 0 w 48"/>
                <a:gd name="T11" fmla="*/ 22 h 44"/>
                <a:gd name="T12" fmla="*/ 0 w 48"/>
                <a:gd name="T13" fmla="*/ 22 h 44"/>
                <a:gd name="T14" fmla="*/ 2 w 48"/>
                <a:gd name="T15" fmla="*/ 32 h 44"/>
                <a:gd name="T16" fmla="*/ 8 w 48"/>
                <a:gd name="T17" fmla="*/ 38 h 44"/>
                <a:gd name="T18" fmla="*/ 16 w 48"/>
                <a:gd name="T19" fmla="*/ 44 h 44"/>
                <a:gd name="T20" fmla="*/ 26 w 48"/>
                <a:gd name="T21" fmla="*/ 44 h 44"/>
                <a:gd name="T22" fmla="*/ 26 w 48"/>
                <a:gd name="T23" fmla="*/ 44 h 44"/>
                <a:gd name="T24" fmla="*/ 34 w 48"/>
                <a:gd name="T25" fmla="*/ 44 h 44"/>
                <a:gd name="T26" fmla="*/ 42 w 48"/>
                <a:gd name="T27" fmla="*/ 38 h 44"/>
                <a:gd name="T28" fmla="*/ 46 w 48"/>
                <a:gd name="T29" fmla="*/ 32 h 44"/>
                <a:gd name="T30" fmla="*/ 48 w 48"/>
                <a:gd name="T31" fmla="*/ 22 h 44"/>
                <a:gd name="T32" fmla="*/ 48 w 48"/>
                <a:gd name="T33" fmla="*/ 22 h 44"/>
                <a:gd name="T34" fmla="*/ 46 w 48"/>
                <a:gd name="T35" fmla="*/ 14 h 44"/>
                <a:gd name="T36" fmla="*/ 42 w 48"/>
                <a:gd name="T37" fmla="*/ 8 h 44"/>
                <a:gd name="T38" fmla="*/ 34 w 48"/>
                <a:gd name="T39" fmla="*/ 2 h 44"/>
                <a:gd name="T40" fmla="*/ 26 w 48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8" h="44">
                  <a:moveTo>
                    <a:pt x="26" y="0"/>
                  </a:moveTo>
                  <a:lnTo>
                    <a:pt x="26" y="0"/>
                  </a:lnTo>
                  <a:lnTo>
                    <a:pt x="16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8" y="38"/>
                  </a:lnTo>
                  <a:lnTo>
                    <a:pt x="1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34" y="44"/>
                  </a:lnTo>
                  <a:lnTo>
                    <a:pt x="42" y="38"/>
                  </a:lnTo>
                  <a:lnTo>
                    <a:pt x="46" y="32"/>
                  </a:lnTo>
                  <a:lnTo>
                    <a:pt x="48" y="22"/>
                  </a:lnTo>
                  <a:lnTo>
                    <a:pt x="48" y="22"/>
                  </a:lnTo>
                  <a:lnTo>
                    <a:pt x="46" y="14"/>
                  </a:lnTo>
                  <a:lnTo>
                    <a:pt x="42" y="8"/>
                  </a:lnTo>
                  <a:lnTo>
                    <a:pt x="34" y="2"/>
                  </a:lnTo>
                  <a:lnTo>
                    <a:pt x="2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Freeform 63"/>
            <p:cNvSpPr>
              <a:spLocks/>
            </p:cNvSpPr>
            <p:nvPr/>
          </p:nvSpPr>
          <p:spPr bwMode="auto">
            <a:xfrm>
              <a:off x="2830513" y="443329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  <a:gd name="T42" fmla="*/ 24 w 46"/>
                <a:gd name="T43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Freeform 64"/>
            <p:cNvSpPr>
              <a:spLocks/>
            </p:cNvSpPr>
            <p:nvPr/>
          </p:nvSpPr>
          <p:spPr bwMode="auto">
            <a:xfrm>
              <a:off x="2830513" y="4433292"/>
              <a:ext cx="73025" cy="73025"/>
            </a:xfrm>
            <a:custGeom>
              <a:avLst/>
              <a:gdLst>
                <a:gd name="T0" fmla="*/ 24 w 46"/>
                <a:gd name="T1" fmla="*/ 0 h 46"/>
                <a:gd name="T2" fmla="*/ 24 w 46"/>
                <a:gd name="T3" fmla="*/ 0 h 46"/>
                <a:gd name="T4" fmla="*/ 14 w 46"/>
                <a:gd name="T5" fmla="*/ 2 h 46"/>
                <a:gd name="T6" fmla="*/ 8 w 46"/>
                <a:gd name="T7" fmla="*/ 8 h 46"/>
                <a:gd name="T8" fmla="*/ 2 w 46"/>
                <a:gd name="T9" fmla="*/ 14 h 46"/>
                <a:gd name="T10" fmla="*/ 0 w 46"/>
                <a:gd name="T11" fmla="*/ 24 h 46"/>
                <a:gd name="T12" fmla="*/ 0 w 46"/>
                <a:gd name="T13" fmla="*/ 24 h 46"/>
                <a:gd name="T14" fmla="*/ 2 w 46"/>
                <a:gd name="T15" fmla="*/ 32 h 46"/>
                <a:gd name="T16" fmla="*/ 8 w 46"/>
                <a:gd name="T17" fmla="*/ 40 h 46"/>
                <a:gd name="T18" fmla="*/ 14 w 46"/>
                <a:gd name="T19" fmla="*/ 44 h 46"/>
                <a:gd name="T20" fmla="*/ 24 w 46"/>
                <a:gd name="T21" fmla="*/ 46 h 46"/>
                <a:gd name="T22" fmla="*/ 24 w 46"/>
                <a:gd name="T23" fmla="*/ 46 h 46"/>
                <a:gd name="T24" fmla="*/ 32 w 46"/>
                <a:gd name="T25" fmla="*/ 44 h 46"/>
                <a:gd name="T26" fmla="*/ 40 w 46"/>
                <a:gd name="T27" fmla="*/ 40 h 46"/>
                <a:gd name="T28" fmla="*/ 44 w 46"/>
                <a:gd name="T29" fmla="*/ 32 h 46"/>
                <a:gd name="T30" fmla="*/ 46 w 46"/>
                <a:gd name="T31" fmla="*/ 24 h 46"/>
                <a:gd name="T32" fmla="*/ 46 w 46"/>
                <a:gd name="T33" fmla="*/ 24 h 46"/>
                <a:gd name="T34" fmla="*/ 44 w 46"/>
                <a:gd name="T35" fmla="*/ 14 h 46"/>
                <a:gd name="T36" fmla="*/ 40 w 46"/>
                <a:gd name="T37" fmla="*/ 8 h 46"/>
                <a:gd name="T38" fmla="*/ 32 w 46"/>
                <a:gd name="T39" fmla="*/ 2 h 46"/>
                <a:gd name="T40" fmla="*/ 24 w 46"/>
                <a:gd name="T41" fmla="*/ 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6">
                  <a:moveTo>
                    <a:pt x="24" y="0"/>
                  </a:moveTo>
                  <a:lnTo>
                    <a:pt x="24" y="0"/>
                  </a:lnTo>
                  <a:lnTo>
                    <a:pt x="14" y="2"/>
                  </a:lnTo>
                  <a:lnTo>
                    <a:pt x="8" y="8"/>
                  </a:lnTo>
                  <a:lnTo>
                    <a:pt x="2" y="14"/>
                  </a:lnTo>
                  <a:lnTo>
                    <a:pt x="0" y="24"/>
                  </a:lnTo>
                  <a:lnTo>
                    <a:pt x="0" y="24"/>
                  </a:lnTo>
                  <a:lnTo>
                    <a:pt x="2" y="32"/>
                  </a:lnTo>
                  <a:lnTo>
                    <a:pt x="8" y="40"/>
                  </a:lnTo>
                  <a:lnTo>
                    <a:pt x="14" y="4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32" y="44"/>
                  </a:lnTo>
                  <a:lnTo>
                    <a:pt x="40" y="40"/>
                  </a:lnTo>
                  <a:lnTo>
                    <a:pt x="44" y="32"/>
                  </a:lnTo>
                  <a:lnTo>
                    <a:pt x="46" y="24"/>
                  </a:lnTo>
                  <a:lnTo>
                    <a:pt x="46" y="24"/>
                  </a:lnTo>
                  <a:lnTo>
                    <a:pt x="44" y="14"/>
                  </a:lnTo>
                  <a:lnTo>
                    <a:pt x="40" y="8"/>
                  </a:lnTo>
                  <a:lnTo>
                    <a:pt x="32" y="2"/>
                  </a:lnTo>
                  <a:lnTo>
                    <a:pt x="2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Freeform 65"/>
            <p:cNvSpPr>
              <a:spLocks/>
            </p:cNvSpPr>
            <p:nvPr/>
          </p:nvSpPr>
          <p:spPr bwMode="auto">
            <a:xfrm>
              <a:off x="6488113" y="4998442"/>
              <a:ext cx="73025" cy="47625"/>
            </a:xfrm>
            <a:custGeom>
              <a:avLst/>
              <a:gdLst>
                <a:gd name="T0" fmla="*/ 22 w 46"/>
                <a:gd name="T1" fmla="*/ 0 h 30"/>
                <a:gd name="T2" fmla="*/ 22 w 46"/>
                <a:gd name="T3" fmla="*/ 0 h 30"/>
                <a:gd name="T4" fmla="*/ 14 w 46"/>
                <a:gd name="T5" fmla="*/ 0 h 30"/>
                <a:gd name="T6" fmla="*/ 6 w 46"/>
                <a:gd name="T7" fmla="*/ 6 h 30"/>
                <a:gd name="T8" fmla="*/ 2 w 46"/>
                <a:gd name="T9" fmla="*/ 12 h 30"/>
                <a:gd name="T10" fmla="*/ 0 w 46"/>
                <a:gd name="T11" fmla="*/ 22 h 30"/>
                <a:gd name="T12" fmla="*/ 0 w 46"/>
                <a:gd name="T13" fmla="*/ 22 h 30"/>
                <a:gd name="T14" fmla="*/ 0 w 46"/>
                <a:gd name="T15" fmla="*/ 26 h 30"/>
                <a:gd name="T16" fmla="*/ 2 w 46"/>
                <a:gd name="T17" fmla="*/ 28 h 30"/>
                <a:gd name="T18" fmla="*/ 6 w 46"/>
                <a:gd name="T19" fmla="*/ 30 h 30"/>
                <a:gd name="T20" fmla="*/ 22 w 46"/>
                <a:gd name="T21" fmla="*/ 28 h 30"/>
                <a:gd name="T22" fmla="*/ 22 w 46"/>
                <a:gd name="T23" fmla="*/ 28 h 30"/>
                <a:gd name="T24" fmla="*/ 38 w 46"/>
                <a:gd name="T25" fmla="*/ 30 h 30"/>
                <a:gd name="T26" fmla="*/ 44 w 46"/>
                <a:gd name="T27" fmla="*/ 28 h 30"/>
                <a:gd name="T28" fmla="*/ 44 w 46"/>
                <a:gd name="T29" fmla="*/ 26 h 30"/>
                <a:gd name="T30" fmla="*/ 46 w 46"/>
                <a:gd name="T31" fmla="*/ 22 h 30"/>
                <a:gd name="T32" fmla="*/ 46 w 46"/>
                <a:gd name="T33" fmla="*/ 22 h 30"/>
                <a:gd name="T34" fmla="*/ 44 w 46"/>
                <a:gd name="T35" fmla="*/ 12 h 30"/>
                <a:gd name="T36" fmla="*/ 38 w 46"/>
                <a:gd name="T37" fmla="*/ 6 h 30"/>
                <a:gd name="T38" fmla="*/ 30 w 46"/>
                <a:gd name="T39" fmla="*/ 0 h 30"/>
                <a:gd name="T40" fmla="*/ 22 w 46"/>
                <a:gd name="T41" fmla="*/ 0 h 30"/>
                <a:gd name="T42" fmla="*/ 22 w 46"/>
                <a:gd name="T43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6" y="3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38" y="30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Freeform 66"/>
            <p:cNvSpPr>
              <a:spLocks/>
            </p:cNvSpPr>
            <p:nvPr/>
          </p:nvSpPr>
          <p:spPr bwMode="auto">
            <a:xfrm>
              <a:off x="6488113" y="4998442"/>
              <a:ext cx="73025" cy="47625"/>
            </a:xfrm>
            <a:custGeom>
              <a:avLst/>
              <a:gdLst>
                <a:gd name="T0" fmla="*/ 22 w 46"/>
                <a:gd name="T1" fmla="*/ 0 h 30"/>
                <a:gd name="T2" fmla="*/ 22 w 46"/>
                <a:gd name="T3" fmla="*/ 0 h 30"/>
                <a:gd name="T4" fmla="*/ 14 w 46"/>
                <a:gd name="T5" fmla="*/ 0 h 30"/>
                <a:gd name="T6" fmla="*/ 6 w 46"/>
                <a:gd name="T7" fmla="*/ 6 h 30"/>
                <a:gd name="T8" fmla="*/ 2 w 46"/>
                <a:gd name="T9" fmla="*/ 12 h 30"/>
                <a:gd name="T10" fmla="*/ 0 w 46"/>
                <a:gd name="T11" fmla="*/ 22 h 30"/>
                <a:gd name="T12" fmla="*/ 0 w 46"/>
                <a:gd name="T13" fmla="*/ 22 h 30"/>
                <a:gd name="T14" fmla="*/ 0 w 46"/>
                <a:gd name="T15" fmla="*/ 26 h 30"/>
                <a:gd name="T16" fmla="*/ 2 w 46"/>
                <a:gd name="T17" fmla="*/ 28 h 30"/>
                <a:gd name="T18" fmla="*/ 6 w 46"/>
                <a:gd name="T19" fmla="*/ 30 h 30"/>
                <a:gd name="T20" fmla="*/ 22 w 46"/>
                <a:gd name="T21" fmla="*/ 28 h 30"/>
                <a:gd name="T22" fmla="*/ 22 w 46"/>
                <a:gd name="T23" fmla="*/ 28 h 30"/>
                <a:gd name="T24" fmla="*/ 38 w 46"/>
                <a:gd name="T25" fmla="*/ 30 h 30"/>
                <a:gd name="T26" fmla="*/ 44 w 46"/>
                <a:gd name="T27" fmla="*/ 28 h 30"/>
                <a:gd name="T28" fmla="*/ 44 w 46"/>
                <a:gd name="T29" fmla="*/ 26 h 30"/>
                <a:gd name="T30" fmla="*/ 46 w 46"/>
                <a:gd name="T31" fmla="*/ 22 h 30"/>
                <a:gd name="T32" fmla="*/ 46 w 46"/>
                <a:gd name="T33" fmla="*/ 22 h 30"/>
                <a:gd name="T34" fmla="*/ 44 w 46"/>
                <a:gd name="T35" fmla="*/ 12 h 30"/>
                <a:gd name="T36" fmla="*/ 38 w 46"/>
                <a:gd name="T37" fmla="*/ 6 h 30"/>
                <a:gd name="T38" fmla="*/ 30 w 46"/>
                <a:gd name="T39" fmla="*/ 0 h 30"/>
                <a:gd name="T40" fmla="*/ 22 w 46"/>
                <a:gd name="T41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30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6" y="30"/>
                  </a:lnTo>
                  <a:lnTo>
                    <a:pt x="22" y="28"/>
                  </a:lnTo>
                  <a:lnTo>
                    <a:pt x="22" y="28"/>
                  </a:lnTo>
                  <a:lnTo>
                    <a:pt x="38" y="30"/>
                  </a:lnTo>
                  <a:lnTo>
                    <a:pt x="44" y="28"/>
                  </a:lnTo>
                  <a:lnTo>
                    <a:pt x="44" y="26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0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Freeform 67"/>
            <p:cNvSpPr>
              <a:spLocks/>
            </p:cNvSpPr>
            <p:nvPr/>
          </p:nvSpPr>
          <p:spPr bwMode="auto">
            <a:xfrm>
              <a:off x="5868988" y="4715867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0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2 h 44"/>
                <a:gd name="T16" fmla="*/ 6 w 44"/>
                <a:gd name="T17" fmla="*/ 38 h 44"/>
                <a:gd name="T18" fmla="*/ 14 w 44"/>
                <a:gd name="T19" fmla="*/ 44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4 h 44"/>
                <a:gd name="T26" fmla="*/ 38 w 44"/>
                <a:gd name="T27" fmla="*/ 38 h 44"/>
                <a:gd name="T28" fmla="*/ 44 w 44"/>
                <a:gd name="T29" fmla="*/ 32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2 h 44"/>
                <a:gd name="T36" fmla="*/ 38 w 44"/>
                <a:gd name="T37" fmla="*/ 6 h 44"/>
                <a:gd name="T38" fmla="*/ 32 w 44"/>
                <a:gd name="T39" fmla="*/ 0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Freeform 68"/>
            <p:cNvSpPr>
              <a:spLocks/>
            </p:cNvSpPr>
            <p:nvPr/>
          </p:nvSpPr>
          <p:spPr bwMode="auto">
            <a:xfrm>
              <a:off x="5868988" y="4715867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4 w 44"/>
                <a:gd name="T5" fmla="*/ 0 h 44"/>
                <a:gd name="T6" fmla="*/ 6 w 44"/>
                <a:gd name="T7" fmla="*/ 6 h 44"/>
                <a:gd name="T8" fmla="*/ 2 w 44"/>
                <a:gd name="T9" fmla="*/ 12 h 44"/>
                <a:gd name="T10" fmla="*/ 0 w 44"/>
                <a:gd name="T11" fmla="*/ 22 h 44"/>
                <a:gd name="T12" fmla="*/ 0 w 44"/>
                <a:gd name="T13" fmla="*/ 22 h 44"/>
                <a:gd name="T14" fmla="*/ 2 w 44"/>
                <a:gd name="T15" fmla="*/ 32 h 44"/>
                <a:gd name="T16" fmla="*/ 6 w 44"/>
                <a:gd name="T17" fmla="*/ 38 h 44"/>
                <a:gd name="T18" fmla="*/ 14 w 44"/>
                <a:gd name="T19" fmla="*/ 44 h 44"/>
                <a:gd name="T20" fmla="*/ 22 w 44"/>
                <a:gd name="T21" fmla="*/ 44 h 44"/>
                <a:gd name="T22" fmla="*/ 22 w 44"/>
                <a:gd name="T23" fmla="*/ 44 h 44"/>
                <a:gd name="T24" fmla="*/ 32 w 44"/>
                <a:gd name="T25" fmla="*/ 44 h 44"/>
                <a:gd name="T26" fmla="*/ 38 w 44"/>
                <a:gd name="T27" fmla="*/ 38 h 44"/>
                <a:gd name="T28" fmla="*/ 44 w 44"/>
                <a:gd name="T29" fmla="*/ 32 h 44"/>
                <a:gd name="T30" fmla="*/ 44 w 44"/>
                <a:gd name="T31" fmla="*/ 22 h 44"/>
                <a:gd name="T32" fmla="*/ 44 w 44"/>
                <a:gd name="T33" fmla="*/ 22 h 44"/>
                <a:gd name="T34" fmla="*/ 44 w 44"/>
                <a:gd name="T35" fmla="*/ 12 h 44"/>
                <a:gd name="T36" fmla="*/ 38 w 44"/>
                <a:gd name="T37" fmla="*/ 6 h 44"/>
                <a:gd name="T38" fmla="*/ 32 w 44"/>
                <a:gd name="T39" fmla="*/ 0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2"/>
                  </a:lnTo>
                  <a:lnTo>
                    <a:pt x="6" y="38"/>
                  </a:lnTo>
                  <a:lnTo>
                    <a:pt x="14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4"/>
                  </a:lnTo>
                  <a:lnTo>
                    <a:pt x="38" y="38"/>
                  </a:lnTo>
                  <a:lnTo>
                    <a:pt x="44" y="32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Freeform 69"/>
            <p:cNvSpPr>
              <a:spLocks noEditPoints="1"/>
            </p:cNvSpPr>
            <p:nvPr/>
          </p:nvSpPr>
          <p:spPr bwMode="auto">
            <a:xfrm>
              <a:off x="3465513" y="3322042"/>
              <a:ext cx="2863850" cy="946150"/>
            </a:xfrm>
            <a:custGeom>
              <a:avLst/>
              <a:gdLst>
                <a:gd name="T0" fmla="*/ 1804 w 1804"/>
                <a:gd name="T1" fmla="*/ 558 h 596"/>
                <a:gd name="T2" fmla="*/ 1784 w 1804"/>
                <a:gd name="T3" fmla="*/ 596 h 596"/>
                <a:gd name="T4" fmla="*/ 1764 w 1804"/>
                <a:gd name="T5" fmla="*/ 558 h 596"/>
                <a:gd name="T6" fmla="*/ 1804 w 1804"/>
                <a:gd name="T7" fmla="*/ 558 h 596"/>
                <a:gd name="T8" fmla="*/ 6 w 1804"/>
                <a:gd name="T9" fmla="*/ 2 h 596"/>
                <a:gd name="T10" fmla="*/ 6 w 1804"/>
                <a:gd name="T11" fmla="*/ 254 h 596"/>
                <a:gd name="T12" fmla="*/ 2 w 1804"/>
                <a:gd name="T13" fmla="*/ 254 h 596"/>
                <a:gd name="T14" fmla="*/ 1784 w 1804"/>
                <a:gd name="T15" fmla="*/ 254 h 596"/>
                <a:gd name="T16" fmla="*/ 1788 w 1804"/>
                <a:gd name="T17" fmla="*/ 254 h 596"/>
                <a:gd name="T18" fmla="*/ 1788 w 1804"/>
                <a:gd name="T19" fmla="*/ 564 h 596"/>
                <a:gd name="T20" fmla="*/ 1784 w 1804"/>
                <a:gd name="T21" fmla="*/ 566 h 596"/>
                <a:gd name="T22" fmla="*/ 1782 w 1804"/>
                <a:gd name="T23" fmla="*/ 564 h 596"/>
                <a:gd name="T24" fmla="*/ 1782 w 1804"/>
                <a:gd name="T25" fmla="*/ 254 h 596"/>
                <a:gd name="T26" fmla="*/ 1784 w 1804"/>
                <a:gd name="T27" fmla="*/ 258 h 596"/>
                <a:gd name="T28" fmla="*/ 2 w 1804"/>
                <a:gd name="T29" fmla="*/ 258 h 596"/>
                <a:gd name="T30" fmla="*/ 0 w 1804"/>
                <a:gd name="T31" fmla="*/ 254 h 596"/>
                <a:gd name="T32" fmla="*/ 0 w 1804"/>
                <a:gd name="T33" fmla="*/ 2 h 596"/>
                <a:gd name="T34" fmla="*/ 2 w 1804"/>
                <a:gd name="T35" fmla="*/ 0 h 596"/>
                <a:gd name="T36" fmla="*/ 6 w 1804"/>
                <a:gd name="T37" fmla="*/ 2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04" h="596">
                  <a:moveTo>
                    <a:pt x="1804" y="558"/>
                  </a:moveTo>
                  <a:lnTo>
                    <a:pt x="1784" y="596"/>
                  </a:lnTo>
                  <a:lnTo>
                    <a:pt x="1764" y="558"/>
                  </a:lnTo>
                  <a:lnTo>
                    <a:pt x="1804" y="558"/>
                  </a:lnTo>
                  <a:close/>
                  <a:moveTo>
                    <a:pt x="6" y="2"/>
                  </a:moveTo>
                  <a:lnTo>
                    <a:pt x="6" y="254"/>
                  </a:lnTo>
                  <a:lnTo>
                    <a:pt x="2" y="254"/>
                  </a:lnTo>
                  <a:lnTo>
                    <a:pt x="1784" y="254"/>
                  </a:lnTo>
                  <a:lnTo>
                    <a:pt x="1788" y="254"/>
                  </a:lnTo>
                  <a:lnTo>
                    <a:pt x="1788" y="564"/>
                  </a:lnTo>
                  <a:lnTo>
                    <a:pt x="1784" y="566"/>
                  </a:lnTo>
                  <a:lnTo>
                    <a:pt x="1782" y="564"/>
                  </a:lnTo>
                  <a:lnTo>
                    <a:pt x="1782" y="254"/>
                  </a:lnTo>
                  <a:lnTo>
                    <a:pt x="1784" y="258"/>
                  </a:lnTo>
                  <a:lnTo>
                    <a:pt x="2" y="258"/>
                  </a:lnTo>
                  <a:lnTo>
                    <a:pt x="0" y="25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Freeform 70"/>
            <p:cNvSpPr>
              <a:spLocks noEditPoints="1"/>
            </p:cNvSpPr>
            <p:nvPr/>
          </p:nvSpPr>
          <p:spPr bwMode="auto">
            <a:xfrm>
              <a:off x="3465513" y="3322042"/>
              <a:ext cx="1231900" cy="946150"/>
            </a:xfrm>
            <a:custGeom>
              <a:avLst/>
              <a:gdLst>
                <a:gd name="T0" fmla="*/ 776 w 776"/>
                <a:gd name="T1" fmla="*/ 558 h 596"/>
                <a:gd name="T2" fmla="*/ 758 w 776"/>
                <a:gd name="T3" fmla="*/ 596 h 596"/>
                <a:gd name="T4" fmla="*/ 738 w 776"/>
                <a:gd name="T5" fmla="*/ 558 h 596"/>
                <a:gd name="T6" fmla="*/ 776 w 776"/>
                <a:gd name="T7" fmla="*/ 558 h 596"/>
                <a:gd name="T8" fmla="*/ 6 w 776"/>
                <a:gd name="T9" fmla="*/ 2 h 596"/>
                <a:gd name="T10" fmla="*/ 6 w 776"/>
                <a:gd name="T11" fmla="*/ 254 h 596"/>
                <a:gd name="T12" fmla="*/ 2 w 776"/>
                <a:gd name="T13" fmla="*/ 254 h 596"/>
                <a:gd name="T14" fmla="*/ 758 w 776"/>
                <a:gd name="T15" fmla="*/ 254 h 596"/>
                <a:gd name="T16" fmla="*/ 760 w 776"/>
                <a:gd name="T17" fmla="*/ 254 h 596"/>
                <a:gd name="T18" fmla="*/ 760 w 776"/>
                <a:gd name="T19" fmla="*/ 564 h 596"/>
                <a:gd name="T20" fmla="*/ 758 w 776"/>
                <a:gd name="T21" fmla="*/ 566 h 596"/>
                <a:gd name="T22" fmla="*/ 754 w 776"/>
                <a:gd name="T23" fmla="*/ 564 h 596"/>
                <a:gd name="T24" fmla="*/ 754 w 776"/>
                <a:gd name="T25" fmla="*/ 254 h 596"/>
                <a:gd name="T26" fmla="*/ 758 w 776"/>
                <a:gd name="T27" fmla="*/ 258 h 596"/>
                <a:gd name="T28" fmla="*/ 2 w 776"/>
                <a:gd name="T29" fmla="*/ 258 h 596"/>
                <a:gd name="T30" fmla="*/ 0 w 776"/>
                <a:gd name="T31" fmla="*/ 254 h 596"/>
                <a:gd name="T32" fmla="*/ 0 w 776"/>
                <a:gd name="T33" fmla="*/ 2 h 596"/>
                <a:gd name="T34" fmla="*/ 2 w 776"/>
                <a:gd name="T35" fmla="*/ 0 h 596"/>
                <a:gd name="T36" fmla="*/ 6 w 776"/>
                <a:gd name="T37" fmla="*/ 2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6" h="596">
                  <a:moveTo>
                    <a:pt x="776" y="558"/>
                  </a:moveTo>
                  <a:lnTo>
                    <a:pt x="758" y="596"/>
                  </a:lnTo>
                  <a:lnTo>
                    <a:pt x="738" y="558"/>
                  </a:lnTo>
                  <a:lnTo>
                    <a:pt x="776" y="558"/>
                  </a:lnTo>
                  <a:close/>
                  <a:moveTo>
                    <a:pt x="6" y="2"/>
                  </a:moveTo>
                  <a:lnTo>
                    <a:pt x="6" y="254"/>
                  </a:lnTo>
                  <a:lnTo>
                    <a:pt x="2" y="254"/>
                  </a:lnTo>
                  <a:lnTo>
                    <a:pt x="758" y="254"/>
                  </a:lnTo>
                  <a:lnTo>
                    <a:pt x="760" y="254"/>
                  </a:lnTo>
                  <a:lnTo>
                    <a:pt x="760" y="564"/>
                  </a:lnTo>
                  <a:lnTo>
                    <a:pt x="758" y="566"/>
                  </a:lnTo>
                  <a:lnTo>
                    <a:pt x="754" y="564"/>
                  </a:lnTo>
                  <a:lnTo>
                    <a:pt x="754" y="254"/>
                  </a:lnTo>
                  <a:lnTo>
                    <a:pt x="758" y="258"/>
                  </a:lnTo>
                  <a:lnTo>
                    <a:pt x="2" y="258"/>
                  </a:lnTo>
                  <a:lnTo>
                    <a:pt x="0" y="25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Freeform 71"/>
            <p:cNvSpPr>
              <a:spLocks noEditPoints="1"/>
            </p:cNvSpPr>
            <p:nvPr/>
          </p:nvSpPr>
          <p:spPr bwMode="auto">
            <a:xfrm>
              <a:off x="3008313" y="3322042"/>
              <a:ext cx="466725" cy="946150"/>
            </a:xfrm>
            <a:custGeom>
              <a:avLst/>
              <a:gdLst>
                <a:gd name="T0" fmla="*/ 38 w 294"/>
                <a:gd name="T1" fmla="*/ 558 h 596"/>
                <a:gd name="T2" fmla="*/ 18 w 294"/>
                <a:gd name="T3" fmla="*/ 596 h 596"/>
                <a:gd name="T4" fmla="*/ 0 w 294"/>
                <a:gd name="T5" fmla="*/ 558 h 596"/>
                <a:gd name="T6" fmla="*/ 38 w 294"/>
                <a:gd name="T7" fmla="*/ 558 h 596"/>
                <a:gd name="T8" fmla="*/ 294 w 294"/>
                <a:gd name="T9" fmla="*/ 2 h 596"/>
                <a:gd name="T10" fmla="*/ 294 w 294"/>
                <a:gd name="T11" fmla="*/ 254 h 596"/>
                <a:gd name="T12" fmla="*/ 290 w 294"/>
                <a:gd name="T13" fmla="*/ 258 h 596"/>
                <a:gd name="T14" fmla="*/ 18 w 294"/>
                <a:gd name="T15" fmla="*/ 258 h 596"/>
                <a:gd name="T16" fmla="*/ 20 w 294"/>
                <a:gd name="T17" fmla="*/ 254 h 596"/>
                <a:gd name="T18" fmla="*/ 20 w 294"/>
                <a:gd name="T19" fmla="*/ 564 h 596"/>
                <a:gd name="T20" fmla="*/ 18 w 294"/>
                <a:gd name="T21" fmla="*/ 566 h 596"/>
                <a:gd name="T22" fmla="*/ 16 w 294"/>
                <a:gd name="T23" fmla="*/ 564 h 596"/>
                <a:gd name="T24" fmla="*/ 16 w 294"/>
                <a:gd name="T25" fmla="*/ 254 h 596"/>
                <a:gd name="T26" fmla="*/ 18 w 294"/>
                <a:gd name="T27" fmla="*/ 254 h 596"/>
                <a:gd name="T28" fmla="*/ 290 w 294"/>
                <a:gd name="T29" fmla="*/ 254 h 596"/>
                <a:gd name="T30" fmla="*/ 288 w 294"/>
                <a:gd name="T31" fmla="*/ 254 h 596"/>
                <a:gd name="T32" fmla="*/ 288 w 294"/>
                <a:gd name="T33" fmla="*/ 2 h 596"/>
                <a:gd name="T34" fmla="*/ 290 w 294"/>
                <a:gd name="T35" fmla="*/ 0 h 596"/>
                <a:gd name="T36" fmla="*/ 294 w 294"/>
                <a:gd name="T37" fmla="*/ 2 h 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4" h="596">
                  <a:moveTo>
                    <a:pt x="38" y="558"/>
                  </a:moveTo>
                  <a:lnTo>
                    <a:pt x="18" y="596"/>
                  </a:lnTo>
                  <a:lnTo>
                    <a:pt x="0" y="558"/>
                  </a:lnTo>
                  <a:lnTo>
                    <a:pt x="38" y="558"/>
                  </a:lnTo>
                  <a:close/>
                  <a:moveTo>
                    <a:pt x="294" y="2"/>
                  </a:moveTo>
                  <a:lnTo>
                    <a:pt x="294" y="254"/>
                  </a:lnTo>
                  <a:lnTo>
                    <a:pt x="290" y="258"/>
                  </a:lnTo>
                  <a:lnTo>
                    <a:pt x="18" y="258"/>
                  </a:lnTo>
                  <a:lnTo>
                    <a:pt x="20" y="254"/>
                  </a:lnTo>
                  <a:lnTo>
                    <a:pt x="20" y="564"/>
                  </a:lnTo>
                  <a:lnTo>
                    <a:pt x="18" y="566"/>
                  </a:lnTo>
                  <a:lnTo>
                    <a:pt x="16" y="564"/>
                  </a:lnTo>
                  <a:lnTo>
                    <a:pt x="16" y="254"/>
                  </a:lnTo>
                  <a:lnTo>
                    <a:pt x="18" y="254"/>
                  </a:lnTo>
                  <a:lnTo>
                    <a:pt x="290" y="254"/>
                  </a:lnTo>
                  <a:lnTo>
                    <a:pt x="288" y="254"/>
                  </a:lnTo>
                  <a:lnTo>
                    <a:pt x="288" y="2"/>
                  </a:lnTo>
                  <a:lnTo>
                    <a:pt x="290" y="0"/>
                  </a:lnTo>
                  <a:lnTo>
                    <a:pt x="29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Freeform 72"/>
            <p:cNvSpPr>
              <a:spLocks noEditPoints="1"/>
            </p:cNvSpPr>
            <p:nvPr/>
          </p:nvSpPr>
          <p:spPr bwMode="auto">
            <a:xfrm>
              <a:off x="4405313" y="2674342"/>
              <a:ext cx="1752600" cy="76200"/>
            </a:xfrm>
            <a:custGeom>
              <a:avLst/>
              <a:gdLst>
                <a:gd name="T0" fmla="*/ 38 w 1104"/>
                <a:gd name="T1" fmla="*/ 40 h 48"/>
                <a:gd name="T2" fmla="*/ 0 w 1104"/>
                <a:gd name="T3" fmla="*/ 18 h 48"/>
                <a:gd name="T4" fmla="*/ 38 w 1104"/>
                <a:gd name="T5" fmla="*/ 0 h 48"/>
                <a:gd name="T6" fmla="*/ 38 w 1104"/>
                <a:gd name="T7" fmla="*/ 40 h 48"/>
                <a:gd name="T8" fmla="*/ 1100 w 1104"/>
                <a:gd name="T9" fmla="*/ 48 h 48"/>
                <a:gd name="T10" fmla="*/ 32 w 1104"/>
                <a:gd name="T11" fmla="*/ 22 h 48"/>
                <a:gd name="T12" fmla="*/ 30 w 1104"/>
                <a:gd name="T13" fmla="*/ 20 h 48"/>
                <a:gd name="T14" fmla="*/ 32 w 1104"/>
                <a:gd name="T15" fmla="*/ 16 h 48"/>
                <a:gd name="T16" fmla="*/ 1100 w 1104"/>
                <a:gd name="T17" fmla="*/ 42 h 48"/>
                <a:gd name="T18" fmla="*/ 1104 w 1104"/>
                <a:gd name="T19" fmla="*/ 44 h 48"/>
                <a:gd name="T20" fmla="*/ 1100 w 1104"/>
                <a:gd name="T21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04" h="48">
                  <a:moveTo>
                    <a:pt x="38" y="40"/>
                  </a:moveTo>
                  <a:lnTo>
                    <a:pt x="0" y="18"/>
                  </a:lnTo>
                  <a:lnTo>
                    <a:pt x="38" y="0"/>
                  </a:lnTo>
                  <a:lnTo>
                    <a:pt x="38" y="40"/>
                  </a:lnTo>
                  <a:close/>
                  <a:moveTo>
                    <a:pt x="1100" y="48"/>
                  </a:moveTo>
                  <a:lnTo>
                    <a:pt x="32" y="22"/>
                  </a:lnTo>
                  <a:lnTo>
                    <a:pt x="30" y="20"/>
                  </a:lnTo>
                  <a:lnTo>
                    <a:pt x="32" y="16"/>
                  </a:lnTo>
                  <a:lnTo>
                    <a:pt x="1100" y="42"/>
                  </a:lnTo>
                  <a:lnTo>
                    <a:pt x="1104" y="44"/>
                  </a:lnTo>
                  <a:lnTo>
                    <a:pt x="1100" y="4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Freeform 73"/>
            <p:cNvSpPr>
              <a:spLocks noEditPoints="1"/>
            </p:cNvSpPr>
            <p:nvPr/>
          </p:nvSpPr>
          <p:spPr bwMode="auto">
            <a:xfrm>
              <a:off x="4179888" y="2560042"/>
              <a:ext cx="2070100" cy="1155700"/>
            </a:xfrm>
            <a:custGeom>
              <a:avLst/>
              <a:gdLst>
                <a:gd name="T0" fmla="*/ 44 w 1304"/>
                <a:gd name="T1" fmla="*/ 726 h 728"/>
                <a:gd name="T2" fmla="*/ 0 w 1304"/>
                <a:gd name="T3" fmla="*/ 728 h 728"/>
                <a:gd name="T4" fmla="*/ 26 w 1304"/>
                <a:gd name="T5" fmla="*/ 692 h 728"/>
                <a:gd name="T6" fmla="*/ 44 w 1304"/>
                <a:gd name="T7" fmla="*/ 726 h 728"/>
                <a:gd name="T8" fmla="*/ 1302 w 1304"/>
                <a:gd name="T9" fmla="*/ 4 h 728"/>
                <a:gd name="T10" fmla="*/ 30 w 1304"/>
                <a:gd name="T11" fmla="*/ 714 h 728"/>
                <a:gd name="T12" fmla="*/ 26 w 1304"/>
                <a:gd name="T13" fmla="*/ 714 h 728"/>
                <a:gd name="T14" fmla="*/ 26 w 1304"/>
                <a:gd name="T15" fmla="*/ 710 h 728"/>
                <a:gd name="T16" fmla="*/ 1300 w 1304"/>
                <a:gd name="T17" fmla="*/ 0 h 728"/>
                <a:gd name="T18" fmla="*/ 1304 w 1304"/>
                <a:gd name="T19" fmla="*/ 0 h 728"/>
                <a:gd name="T20" fmla="*/ 1302 w 1304"/>
                <a:gd name="T21" fmla="*/ 4 h 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04" h="728">
                  <a:moveTo>
                    <a:pt x="44" y="726"/>
                  </a:moveTo>
                  <a:lnTo>
                    <a:pt x="0" y="728"/>
                  </a:lnTo>
                  <a:lnTo>
                    <a:pt x="26" y="692"/>
                  </a:lnTo>
                  <a:lnTo>
                    <a:pt x="44" y="726"/>
                  </a:lnTo>
                  <a:close/>
                  <a:moveTo>
                    <a:pt x="1302" y="4"/>
                  </a:moveTo>
                  <a:lnTo>
                    <a:pt x="30" y="714"/>
                  </a:lnTo>
                  <a:lnTo>
                    <a:pt x="26" y="714"/>
                  </a:lnTo>
                  <a:lnTo>
                    <a:pt x="26" y="710"/>
                  </a:lnTo>
                  <a:lnTo>
                    <a:pt x="1300" y="0"/>
                  </a:lnTo>
                  <a:lnTo>
                    <a:pt x="1304" y="0"/>
                  </a:lnTo>
                  <a:lnTo>
                    <a:pt x="130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Freeform 74"/>
            <p:cNvSpPr>
              <a:spLocks noEditPoints="1"/>
            </p:cNvSpPr>
            <p:nvPr/>
          </p:nvSpPr>
          <p:spPr bwMode="auto">
            <a:xfrm>
              <a:off x="5249863" y="2467967"/>
              <a:ext cx="1000125" cy="1247775"/>
            </a:xfrm>
            <a:custGeom>
              <a:avLst/>
              <a:gdLst>
                <a:gd name="T0" fmla="*/ 38 w 630"/>
                <a:gd name="T1" fmla="*/ 768 h 786"/>
                <a:gd name="T2" fmla="*/ 0 w 630"/>
                <a:gd name="T3" fmla="*/ 786 h 786"/>
                <a:gd name="T4" fmla="*/ 10 w 630"/>
                <a:gd name="T5" fmla="*/ 744 h 786"/>
                <a:gd name="T6" fmla="*/ 38 w 630"/>
                <a:gd name="T7" fmla="*/ 768 h 786"/>
                <a:gd name="T8" fmla="*/ 630 w 630"/>
                <a:gd name="T9" fmla="*/ 4 h 786"/>
                <a:gd name="T10" fmla="*/ 22 w 630"/>
                <a:gd name="T11" fmla="*/ 762 h 786"/>
                <a:gd name="T12" fmla="*/ 18 w 630"/>
                <a:gd name="T13" fmla="*/ 764 h 786"/>
                <a:gd name="T14" fmla="*/ 18 w 630"/>
                <a:gd name="T15" fmla="*/ 758 h 786"/>
                <a:gd name="T16" fmla="*/ 624 w 630"/>
                <a:gd name="T17" fmla="*/ 2 h 786"/>
                <a:gd name="T18" fmla="*/ 628 w 630"/>
                <a:gd name="T19" fmla="*/ 0 h 786"/>
                <a:gd name="T20" fmla="*/ 630 w 630"/>
                <a:gd name="T21" fmla="*/ 4 h 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30" h="786">
                  <a:moveTo>
                    <a:pt x="38" y="768"/>
                  </a:moveTo>
                  <a:lnTo>
                    <a:pt x="0" y="786"/>
                  </a:lnTo>
                  <a:lnTo>
                    <a:pt x="10" y="744"/>
                  </a:lnTo>
                  <a:lnTo>
                    <a:pt x="38" y="768"/>
                  </a:lnTo>
                  <a:close/>
                  <a:moveTo>
                    <a:pt x="630" y="4"/>
                  </a:moveTo>
                  <a:lnTo>
                    <a:pt x="22" y="762"/>
                  </a:lnTo>
                  <a:lnTo>
                    <a:pt x="18" y="764"/>
                  </a:lnTo>
                  <a:lnTo>
                    <a:pt x="18" y="758"/>
                  </a:lnTo>
                  <a:lnTo>
                    <a:pt x="624" y="2"/>
                  </a:lnTo>
                  <a:lnTo>
                    <a:pt x="628" y="0"/>
                  </a:lnTo>
                  <a:lnTo>
                    <a:pt x="63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Freeform 75"/>
            <p:cNvSpPr>
              <a:spLocks noEditPoints="1"/>
            </p:cNvSpPr>
            <p:nvPr/>
          </p:nvSpPr>
          <p:spPr bwMode="auto">
            <a:xfrm>
              <a:off x="5976938" y="2042517"/>
              <a:ext cx="742950" cy="2174875"/>
            </a:xfrm>
            <a:custGeom>
              <a:avLst/>
              <a:gdLst>
                <a:gd name="T0" fmla="*/ 468 w 468"/>
                <a:gd name="T1" fmla="*/ 1328 h 1370"/>
                <a:gd name="T2" fmla="*/ 462 w 468"/>
                <a:gd name="T3" fmla="*/ 1370 h 1370"/>
                <a:gd name="T4" fmla="*/ 432 w 468"/>
                <a:gd name="T5" fmla="*/ 1340 h 1370"/>
                <a:gd name="T6" fmla="*/ 468 w 468"/>
                <a:gd name="T7" fmla="*/ 1328 h 1370"/>
                <a:gd name="T8" fmla="*/ 4 w 468"/>
                <a:gd name="T9" fmla="*/ 2 h 1370"/>
                <a:gd name="T10" fmla="*/ 456 w 468"/>
                <a:gd name="T11" fmla="*/ 1340 h 1370"/>
                <a:gd name="T12" fmla="*/ 454 w 468"/>
                <a:gd name="T13" fmla="*/ 1344 h 1370"/>
                <a:gd name="T14" fmla="*/ 450 w 468"/>
                <a:gd name="T15" fmla="*/ 1342 h 1370"/>
                <a:gd name="T16" fmla="*/ 0 w 468"/>
                <a:gd name="T17" fmla="*/ 4 h 1370"/>
                <a:gd name="T18" fmla="*/ 2 w 468"/>
                <a:gd name="T19" fmla="*/ 0 h 1370"/>
                <a:gd name="T20" fmla="*/ 4 w 468"/>
                <a:gd name="T21" fmla="*/ 2 h 1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8" h="1370">
                  <a:moveTo>
                    <a:pt x="468" y="1328"/>
                  </a:moveTo>
                  <a:lnTo>
                    <a:pt x="462" y="1370"/>
                  </a:lnTo>
                  <a:lnTo>
                    <a:pt x="432" y="1340"/>
                  </a:lnTo>
                  <a:lnTo>
                    <a:pt x="468" y="1328"/>
                  </a:lnTo>
                  <a:close/>
                  <a:moveTo>
                    <a:pt x="4" y="2"/>
                  </a:moveTo>
                  <a:lnTo>
                    <a:pt x="456" y="1340"/>
                  </a:lnTo>
                  <a:lnTo>
                    <a:pt x="454" y="1344"/>
                  </a:lnTo>
                  <a:lnTo>
                    <a:pt x="450" y="1342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3628" name="Picture 76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49888" y="2693392"/>
              <a:ext cx="1133475" cy="9906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1" name="Rectangle 77"/>
            <p:cNvSpPr>
              <a:spLocks noChangeArrowheads="1"/>
            </p:cNvSpPr>
            <p:nvPr/>
          </p:nvSpPr>
          <p:spPr bwMode="auto">
            <a:xfrm>
              <a:off x="5446713" y="2687042"/>
              <a:ext cx="1133475" cy="990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3630" name="Picture 7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56188" y="2410817"/>
              <a:ext cx="1076325" cy="6572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2" name="Rectangle 79"/>
            <p:cNvSpPr>
              <a:spLocks noChangeArrowheads="1"/>
            </p:cNvSpPr>
            <p:nvPr/>
          </p:nvSpPr>
          <p:spPr bwMode="auto">
            <a:xfrm>
              <a:off x="5053013" y="2404467"/>
              <a:ext cx="1076325" cy="657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23632" name="Picture 80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868988" y="1991717"/>
              <a:ext cx="781050" cy="942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13" name="Rectangle 81"/>
            <p:cNvSpPr>
              <a:spLocks noChangeArrowheads="1"/>
            </p:cNvSpPr>
            <p:nvPr/>
          </p:nvSpPr>
          <p:spPr bwMode="auto">
            <a:xfrm>
              <a:off x="2224088" y="4896842"/>
              <a:ext cx="1146175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4" name="Rectangle 82"/>
            <p:cNvSpPr>
              <a:spLocks noChangeArrowheads="1"/>
            </p:cNvSpPr>
            <p:nvPr/>
          </p:nvSpPr>
          <p:spPr bwMode="auto">
            <a:xfrm>
              <a:off x="2224088" y="4896842"/>
              <a:ext cx="114617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5" name="Rectangle 83"/>
            <p:cNvSpPr>
              <a:spLocks noChangeArrowheads="1"/>
            </p:cNvSpPr>
            <p:nvPr/>
          </p:nvSpPr>
          <p:spPr bwMode="auto">
            <a:xfrm>
              <a:off x="3871913" y="4896842"/>
              <a:ext cx="1101725" cy="1936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84"/>
            <p:cNvSpPr>
              <a:spLocks noChangeArrowheads="1"/>
            </p:cNvSpPr>
            <p:nvPr/>
          </p:nvSpPr>
          <p:spPr bwMode="auto">
            <a:xfrm>
              <a:off x="3871913" y="4896842"/>
              <a:ext cx="1101725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85"/>
            <p:cNvSpPr>
              <a:spLocks noChangeArrowheads="1"/>
            </p:cNvSpPr>
            <p:nvPr/>
          </p:nvSpPr>
          <p:spPr bwMode="auto">
            <a:xfrm>
              <a:off x="5421313" y="4896842"/>
              <a:ext cx="1143000" cy="1809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86"/>
            <p:cNvSpPr>
              <a:spLocks noChangeArrowheads="1"/>
            </p:cNvSpPr>
            <p:nvPr/>
          </p:nvSpPr>
          <p:spPr bwMode="auto">
            <a:xfrm>
              <a:off x="5421313" y="4896842"/>
              <a:ext cx="1143000" cy="180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9" name="Rectangle 87"/>
            <p:cNvSpPr>
              <a:spLocks noChangeArrowheads="1"/>
            </p:cNvSpPr>
            <p:nvPr/>
          </p:nvSpPr>
          <p:spPr bwMode="auto">
            <a:xfrm>
              <a:off x="2135188" y="3109317"/>
              <a:ext cx="1184275" cy="282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0" name="Rectangle 88"/>
            <p:cNvSpPr>
              <a:spLocks noChangeArrowheads="1"/>
            </p:cNvSpPr>
            <p:nvPr/>
          </p:nvSpPr>
          <p:spPr bwMode="auto">
            <a:xfrm>
              <a:off x="2135188" y="3109317"/>
              <a:ext cx="1184275" cy="282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1" name="Rectangle 89"/>
            <p:cNvSpPr>
              <a:spLocks noChangeArrowheads="1"/>
            </p:cNvSpPr>
            <p:nvPr/>
          </p:nvSpPr>
          <p:spPr bwMode="auto">
            <a:xfrm>
              <a:off x="4348163" y="3823692"/>
              <a:ext cx="974725" cy="282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2" name="Rectangle 90"/>
            <p:cNvSpPr>
              <a:spLocks noChangeArrowheads="1"/>
            </p:cNvSpPr>
            <p:nvPr/>
          </p:nvSpPr>
          <p:spPr bwMode="auto">
            <a:xfrm>
              <a:off x="4348163" y="3823692"/>
              <a:ext cx="974725" cy="282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3" name="Freeform 91"/>
            <p:cNvSpPr>
              <a:spLocks/>
            </p:cNvSpPr>
            <p:nvPr/>
          </p:nvSpPr>
          <p:spPr bwMode="auto">
            <a:xfrm>
              <a:off x="6630988" y="4623792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2 w 44"/>
                <a:gd name="T5" fmla="*/ 2 h 44"/>
                <a:gd name="T6" fmla="*/ 6 w 44"/>
                <a:gd name="T7" fmla="*/ 6 h 44"/>
                <a:gd name="T8" fmla="*/ 0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0 w 44"/>
                <a:gd name="T15" fmla="*/ 30 h 44"/>
                <a:gd name="T16" fmla="*/ 6 w 44"/>
                <a:gd name="T17" fmla="*/ 38 h 44"/>
                <a:gd name="T18" fmla="*/ 12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  <a:gd name="T42" fmla="*/ 22 w 44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6" y="38"/>
                  </a:lnTo>
                  <a:lnTo>
                    <a:pt x="1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6" name="Freeform 92"/>
            <p:cNvSpPr>
              <a:spLocks/>
            </p:cNvSpPr>
            <p:nvPr/>
          </p:nvSpPr>
          <p:spPr bwMode="auto">
            <a:xfrm>
              <a:off x="6630988" y="4623792"/>
              <a:ext cx="69850" cy="69850"/>
            </a:xfrm>
            <a:custGeom>
              <a:avLst/>
              <a:gdLst>
                <a:gd name="T0" fmla="*/ 22 w 44"/>
                <a:gd name="T1" fmla="*/ 0 h 44"/>
                <a:gd name="T2" fmla="*/ 22 w 44"/>
                <a:gd name="T3" fmla="*/ 0 h 44"/>
                <a:gd name="T4" fmla="*/ 12 w 44"/>
                <a:gd name="T5" fmla="*/ 2 h 44"/>
                <a:gd name="T6" fmla="*/ 6 w 44"/>
                <a:gd name="T7" fmla="*/ 6 h 44"/>
                <a:gd name="T8" fmla="*/ 0 w 44"/>
                <a:gd name="T9" fmla="*/ 14 h 44"/>
                <a:gd name="T10" fmla="*/ 0 w 44"/>
                <a:gd name="T11" fmla="*/ 22 h 44"/>
                <a:gd name="T12" fmla="*/ 0 w 44"/>
                <a:gd name="T13" fmla="*/ 22 h 44"/>
                <a:gd name="T14" fmla="*/ 0 w 44"/>
                <a:gd name="T15" fmla="*/ 30 h 44"/>
                <a:gd name="T16" fmla="*/ 6 w 44"/>
                <a:gd name="T17" fmla="*/ 38 h 44"/>
                <a:gd name="T18" fmla="*/ 12 w 44"/>
                <a:gd name="T19" fmla="*/ 42 h 44"/>
                <a:gd name="T20" fmla="*/ 22 w 44"/>
                <a:gd name="T21" fmla="*/ 44 h 44"/>
                <a:gd name="T22" fmla="*/ 22 w 44"/>
                <a:gd name="T23" fmla="*/ 44 h 44"/>
                <a:gd name="T24" fmla="*/ 30 w 44"/>
                <a:gd name="T25" fmla="*/ 42 h 44"/>
                <a:gd name="T26" fmla="*/ 38 w 44"/>
                <a:gd name="T27" fmla="*/ 38 h 44"/>
                <a:gd name="T28" fmla="*/ 42 w 44"/>
                <a:gd name="T29" fmla="*/ 30 h 44"/>
                <a:gd name="T30" fmla="*/ 44 w 44"/>
                <a:gd name="T31" fmla="*/ 22 h 44"/>
                <a:gd name="T32" fmla="*/ 44 w 44"/>
                <a:gd name="T33" fmla="*/ 22 h 44"/>
                <a:gd name="T34" fmla="*/ 42 w 44"/>
                <a:gd name="T35" fmla="*/ 14 h 44"/>
                <a:gd name="T36" fmla="*/ 38 w 44"/>
                <a:gd name="T37" fmla="*/ 6 h 44"/>
                <a:gd name="T38" fmla="*/ 30 w 44"/>
                <a:gd name="T39" fmla="*/ 2 h 44"/>
                <a:gd name="T40" fmla="*/ 22 w 44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" h="44">
                  <a:moveTo>
                    <a:pt x="22" y="0"/>
                  </a:moveTo>
                  <a:lnTo>
                    <a:pt x="22" y="0"/>
                  </a:lnTo>
                  <a:lnTo>
                    <a:pt x="12" y="2"/>
                  </a:lnTo>
                  <a:lnTo>
                    <a:pt x="6" y="6"/>
                  </a:lnTo>
                  <a:lnTo>
                    <a:pt x="0" y="14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0" y="30"/>
                  </a:lnTo>
                  <a:lnTo>
                    <a:pt x="6" y="38"/>
                  </a:lnTo>
                  <a:lnTo>
                    <a:pt x="12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0" y="42"/>
                  </a:lnTo>
                  <a:lnTo>
                    <a:pt x="38" y="38"/>
                  </a:lnTo>
                  <a:lnTo>
                    <a:pt x="42" y="30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2" y="14"/>
                  </a:lnTo>
                  <a:lnTo>
                    <a:pt x="38" y="6"/>
                  </a:lnTo>
                  <a:lnTo>
                    <a:pt x="30" y="2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7" name="Freeform 93"/>
            <p:cNvSpPr>
              <a:spLocks/>
            </p:cNvSpPr>
            <p:nvPr/>
          </p:nvSpPr>
          <p:spPr bwMode="auto">
            <a:xfrm>
              <a:off x="2668588" y="4715867"/>
              <a:ext cx="73025" cy="6985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6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6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0 h 44"/>
                <a:gd name="T40" fmla="*/ 22 w 46"/>
                <a:gd name="T41" fmla="*/ 0 h 44"/>
                <a:gd name="T42" fmla="*/ 22 w 46"/>
                <a:gd name="T43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8" name="Freeform 94"/>
            <p:cNvSpPr>
              <a:spLocks/>
            </p:cNvSpPr>
            <p:nvPr/>
          </p:nvSpPr>
          <p:spPr bwMode="auto">
            <a:xfrm>
              <a:off x="2668588" y="4715867"/>
              <a:ext cx="73025" cy="69850"/>
            </a:xfrm>
            <a:custGeom>
              <a:avLst/>
              <a:gdLst>
                <a:gd name="T0" fmla="*/ 22 w 46"/>
                <a:gd name="T1" fmla="*/ 0 h 44"/>
                <a:gd name="T2" fmla="*/ 22 w 46"/>
                <a:gd name="T3" fmla="*/ 0 h 44"/>
                <a:gd name="T4" fmla="*/ 14 w 46"/>
                <a:gd name="T5" fmla="*/ 0 h 44"/>
                <a:gd name="T6" fmla="*/ 6 w 46"/>
                <a:gd name="T7" fmla="*/ 6 h 44"/>
                <a:gd name="T8" fmla="*/ 2 w 46"/>
                <a:gd name="T9" fmla="*/ 12 h 44"/>
                <a:gd name="T10" fmla="*/ 0 w 46"/>
                <a:gd name="T11" fmla="*/ 22 h 44"/>
                <a:gd name="T12" fmla="*/ 0 w 46"/>
                <a:gd name="T13" fmla="*/ 22 h 44"/>
                <a:gd name="T14" fmla="*/ 2 w 46"/>
                <a:gd name="T15" fmla="*/ 30 h 44"/>
                <a:gd name="T16" fmla="*/ 6 w 46"/>
                <a:gd name="T17" fmla="*/ 36 h 44"/>
                <a:gd name="T18" fmla="*/ 14 w 46"/>
                <a:gd name="T19" fmla="*/ 42 h 44"/>
                <a:gd name="T20" fmla="*/ 22 w 46"/>
                <a:gd name="T21" fmla="*/ 44 h 44"/>
                <a:gd name="T22" fmla="*/ 22 w 46"/>
                <a:gd name="T23" fmla="*/ 44 h 44"/>
                <a:gd name="T24" fmla="*/ 32 w 46"/>
                <a:gd name="T25" fmla="*/ 42 h 44"/>
                <a:gd name="T26" fmla="*/ 38 w 46"/>
                <a:gd name="T27" fmla="*/ 36 h 44"/>
                <a:gd name="T28" fmla="*/ 44 w 46"/>
                <a:gd name="T29" fmla="*/ 30 h 44"/>
                <a:gd name="T30" fmla="*/ 46 w 46"/>
                <a:gd name="T31" fmla="*/ 22 h 44"/>
                <a:gd name="T32" fmla="*/ 46 w 46"/>
                <a:gd name="T33" fmla="*/ 22 h 44"/>
                <a:gd name="T34" fmla="*/ 44 w 46"/>
                <a:gd name="T35" fmla="*/ 12 h 44"/>
                <a:gd name="T36" fmla="*/ 38 w 46"/>
                <a:gd name="T37" fmla="*/ 6 h 44"/>
                <a:gd name="T38" fmla="*/ 32 w 46"/>
                <a:gd name="T39" fmla="*/ 0 h 44"/>
                <a:gd name="T40" fmla="*/ 22 w 46"/>
                <a:gd name="T41" fmla="*/ 0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44">
                  <a:moveTo>
                    <a:pt x="22" y="0"/>
                  </a:moveTo>
                  <a:lnTo>
                    <a:pt x="22" y="0"/>
                  </a:lnTo>
                  <a:lnTo>
                    <a:pt x="14" y="0"/>
                  </a:lnTo>
                  <a:lnTo>
                    <a:pt x="6" y="6"/>
                  </a:lnTo>
                  <a:lnTo>
                    <a:pt x="2" y="12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2" y="30"/>
                  </a:lnTo>
                  <a:lnTo>
                    <a:pt x="6" y="36"/>
                  </a:lnTo>
                  <a:lnTo>
                    <a:pt x="14" y="42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32" y="42"/>
                  </a:lnTo>
                  <a:lnTo>
                    <a:pt x="38" y="36"/>
                  </a:lnTo>
                  <a:lnTo>
                    <a:pt x="44" y="30"/>
                  </a:lnTo>
                  <a:lnTo>
                    <a:pt x="46" y="22"/>
                  </a:lnTo>
                  <a:lnTo>
                    <a:pt x="46" y="22"/>
                  </a:lnTo>
                  <a:lnTo>
                    <a:pt x="44" y="12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19" name="Rectangle 95"/>
            <p:cNvSpPr>
              <a:spLocks noChangeArrowheads="1"/>
            </p:cNvSpPr>
            <p:nvPr/>
          </p:nvSpPr>
          <p:spPr bwMode="auto">
            <a:xfrm>
              <a:off x="4672013" y="3245842"/>
              <a:ext cx="1554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 4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20" name="Rectangle 96"/>
            <p:cNvSpPr>
              <a:spLocks noChangeArrowheads="1"/>
            </p:cNvSpPr>
            <p:nvPr/>
          </p:nvSpPr>
          <p:spPr bwMode="auto">
            <a:xfrm>
              <a:off x="2224089" y="4931767"/>
              <a:ext cx="11477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très à l’aise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21" name="Rectangle 97"/>
            <p:cNvSpPr>
              <a:spLocks noChangeArrowheads="1"/>
            </p:cNvSpPr>
            <p:nvPr/>
          </p:nvSpPr>
          <p:spPr bwMode="auto">
            <a:xfrm>
              <a:off x="3887788" y="4931767"/>
              <a:ext cx="10858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intermédiaire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22" name="Rectangle 98"/>
            <p:cNvSpPr>
              <a:spLocks noChangeArrowheads="1"/>
            </p:cNvSpPr>
            <p:nvPr/>
          </p:nvSpPr>
          <p:spPr bwMode="auto">
            <a:xfrm>
              <a:off x="5421313" y="4928592"/>
              <a:ext cx="11305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peu à l’aise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23" name="Rectangle 99"/>
            <p:cNvSpPr>
              <a:spLocks noChangeArrowheads="1"/>
            </p:cNvSpPr>
            <p:nvPr/>
          </p:nvSpPr>
          <p:spPr bwMode="auto">
            <a:xfrm>
              <a:off x="2135188" y="3131542"/>
              <a:ext cx="12065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Regroupement de tous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625" name="Rectangle 101"/>
            <p:cNvSpPr>
              <a:spLocks noChangeArrowheads="1"/>
            </p:cNvSpPr>
            <p:nvPr/>
          </p:nvSpPr>
          <p:spPr bwMode="auto">
            <a:xfrm>
              <a:off x="4348163" y="3842742"/>
              <a:ext cx="9747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par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niveau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234954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PUBLIC DU FORMATEUR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FORMATEUR VERSUS ENSEIGNANT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11123" y="2363659"/>
            <a:ext cx="5077675" cy="2436852"/>
            <a:chOff x="2011123" y="2363659"/>
            <a:chExt cx="5077675" cy="2436852"/>
          </a:xfrm>
        </p:grpSpPr>
        <p:sp>
          <p:nvSpPr>
            <p:cNvPr id="109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11123" y="2363659"/>
              <a:ext cx="5077675" cy="2436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Line 5"/>
            <p:cNvSpPr>
              <a:spLocks noChangeShapeType="1"/>
            </p:cNvSpPr>
            <p:nvPr/>
          </p:nvSpPr>
          <p:spPr bwMode="auto">
            <a:xfrm>
              <a:off x="5351088" y="2369027"/>
              <a:ext cx="0" cy="2420749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6"/>
            <p:cNvSpPr>
              <a:spLocks noEditPoints="1"/>
            </p:cNvSpPr>
            <p:nvPr/>
          </p:nvSpPr>
          <p:spPr bwMode="auto">
            <a:xfrm>
              <a:off x="3396647" y="3780683"/>
              <a:ext cx="73533" cy="434769"/>
            </a:xfrm>
            <a:custGeom>
              <a:avLst/>
              <a:gdLst>
                <a:gd name="T0" fmla="*/ 38 w 38"/>
                <a:gd name="T1" fmla="*/ 122 h 162"/>
                <a:gd name="T2" fmla="*/ 18 w 38"/>
                <a:gd name="T3" fmla="*/ 162 h 162"/>
                <a:gd name="T4" fmla="*/ 0 w 38"/>
                <a:gd name="T5" fmla="*/ 122 h 162"/>
                <a:gd name="T6" fmla="*/ 38 w 38"/>
                <a:gd name="T7" fmla="*/ 122 h 162"/>
                <a:gd name="T8" fmla="*/ 22 w 38"/>
                <a:gd name="T9" fmla="*/ 2 h 162"/>
                <a:gd name="T10" fmla="*/ 22 w 38"/>
                <a:gd name="T11" fmla="*/ 128 h 162"/>
                <a:gd name="T12" fmla="*/ 18 w 38"/>
                <a:gd name="T13" fmla="*/ 132 h 162"/>
                <a:gd name="T14" fmla="*/ 16 w 38"/>
                <a:gd name="T15" fmla="*/ 128 h 162"/>
                <a:gd name="T16" fmla="*/ 16 w 38"/>
                <a:gd name="T17" fmla="*/ 2 h 162"/>
                <a:gd name="T18" fmla="*/ 18 w 38"/>
                <a:gd name="T19" fmla="*/ 0 h 162"/>
                <a:gd name="T20" fmla="*/ 22 w 38"/>
                <a:gd name="T21" fmla="*/ 2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62">
                  <a:moveTo>
                    <a:pt x="38" y="122"/>
                  </a:moveTo>
                  <a:lnTo>
                    <a:pt x="18" y="162"/>
                  </a:lnTo>
                  <a:lnTo>
                    <a:pt x="0" y="122"/>
                  </a:lnTo>
                  <a:lnTo>
                    <a:pt x="38" y="122"/>
                  </a:lnTo>
                  <a:close/>
                  <a:moveTo>
                    <a:pt x="22" y="2"/>
                  </a:moveTo>
                  <a:lnTo>
                    <a:pt x="22" y="128"/>
                  </a:lnTo>
                  <a:lnTo>
                    <a:pt x="18" y="132"/>
                  </a:lnTo>
                  <a:lnTo>
                    <a:pt x="16" y="128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7"/>
            <p:cNvSpPr>
              <a:spLocks noEditPoints="1"/>
            </p:cNvSpPr>
            <p:nvPr/>
          </p:nvSpPr>
          <p:spPr bwMode="auto">
            <a:xfrm>
              <a:off x="6252839" y="3147316"/>
              <a:ext cx="69663" cy="429401"/>
            </a:xfrm>
            <a:custGeom>
              <a:avLst/>
              <a:gdLst>
                <a:gd name="T0" fmla="*/ 36 w 36"/>
                <a:gd name="T1" fmla="*/ 120 h 160"/>
                <a:gd name="T2" fmla="*/ 18 w 36"/>
                <a:gd name="T3" fmla="*/ 160 h 160"/>
                <a:gd name="T4" fmla="*/ 0 w 36"/>
                <a:gd name="T5" fmla="*/ 120 h 160"/>
                <a:gd name="T6" fmla="*/ 36 w 36"/>
                <a:gd name="T7" fmla="*/ 120 h 160"/>
                <a:gd name="T8" fmla="*/ 20 w 36"/>
                <a:gd name="T9" fmla="*/ 0 h 160"/>
                <a:gd name="T10" fmla="*/ 20 w 36"/>
                <a:gd name="T11" fmla="*/ 126 h 160"/>
                <a:gd name="T12" fmla="*/ 18 w 36"/>
                <a:gd name="T13" fmla="*/ 130 h 160"/>
                <a:gd name="T14" fmla="*/ 16 w 36"/>
                <a:gd name="T15" fmla="*/ 126 h 160"/>
                <a:gd name="T16" fmla="*/ 16 w 36"/>
                <a:gd name="T17" fmla="*/ 0 h 160"/>
                <a:gd name="T18" fmla="*/ 18 w 36"/>
                <a:gd name="T19" fmla="*/ 0 h 160"/>
                <a:gd name="T20" fmla="*/ 20 w 36"/>
                <a:gd name="T21" fmla="*/ 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60">
                  <a:moveTo>
                    <a:pt x="36" y="120"/>
                  </a:moveTo>
                  <a:lnTo>
                    <a:pt x="18" y="160"/>
                  </a:lnTo>
                  <a:lnTo>
                    <a:pt x="0" y="120"/>
                  </a:lnTo>
                  <a:lnTo>
                    <a:pt x="36" y="120"/>
                  </a:lnTo>
                  <a:close/>
                  <a:moveTo>
                    <a:pt x="20" y="0"/>
                  </a:moveTo>
                  <a:lnTo>
                    <a:pt x="20" y="126"/>
                  </a:lnTo>
                  <a:lnTo>
                    <a:pt x="18" y="130"/>
                  </a:lnTo>
                  <a:lnTo>
                    <a:pt x="16" y="126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8"/>
            <p:cNvSpPr>
              <a:spLocks noEditPoints="1"/>
            </p:cNvSpPr>
            <p:nvPr/>
          </p:nvSpPr>
          <p:spPr bwMode="auto">
            <a:xfrm>
              <a:off x="6252839" y="3786051"/>
              <a:ext cx="69663" cy="429401"/>
            </a:xfrm>
            <a:custGeom>
              <a:avLst/>
              <a:gdLst>
                <a:gd name="T0" fmla="*/ 0 w 36"/>
                <a:gd name="T1" fmla="*/ 38 h 160"/>
                <a:gd name="T2" fmla="*/ 18 w 36"/>
                <a:gd name="T3" fmla="*/ 0 h 160"/>
                <a:gd name="T4" fmla="*/ 36 w 36"/>
                <a:gd name="T5" fmla="*/ 38 h 160"/>
                <a:gd name="T6" fmla="*/ 0 w 36"/>
                <a:gd name="T7" fmla="*/ 38 h 160"/>
                <a:gd name="T8" fmla="*/ 18 w 36"/>
                <a:gd name="T9" fmla="*/ 160 h 160"/>
                <a:gd name="T10" fmla="*/ 16 w 36"/>
                <a:gd name="T11" fmla="*/ 158 h 160"/>
                <a:gd name="T12" fmla="*/ 16 w 36"/>
                <a:gd name="T13" fmla="*/ 32 h 160"/>
                <a:gd name="T14" fmla="*/ 18 w 36"/>
                <a:gd name="T15" fmla="*/ 28 h 160"/>
                <a:gd name="T16" fmla="*/ 20 w 36"/>
                <a:gd name="T17" fmla="*/ 32 h 160"/>
                <a:gd name="T18" fmla="*/ 20 w 36"/>
                <a:gd name="T19" fmla="*/ 158 h 160"/>
                <a:gd name="T20" fmla="*/ 18 w 36"/>
                <a:gd name="T21" fmla="*/ 160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160">
                  <a:moveTo>
                    <a:pt x="0" y="38"/>
                  </a:moveTo>
                  <a:lnTo>
                    <a:pt x="18" y="0"/>
                  </a:lnTo>
                  <a:lnTo>
                    <a:pt x="36" y="38"/>
                  </a:lnTo>
                  <a:lnTo>
                    <a:pt x="0" y="38"/>
                  </a:lnTo>
                  <a:close/>
                  <a:moveTo>
                    <a:pt x="18" y="160"/>
                  </a:moveTo>
                  <a:lnTo>
                    <a:pt x="16" y="158"/>
                  </a:lnTo>
                  <a:lnTo>
                    <a:pt x="16" y="32"/>
                  </a:lnTo>
                  <a:lnTo>
                    <a:pt x="18" y="28"/>
                  </a:lnTo>
                  <a:lnTo>
                    <a:pt x="20" y="32"/>
                  </a:lnTo>
                  <a:lnTo>
                    <a:pt x="20" y="158"/>
                  </a:lnTo>
                  <a:lnTo>
                    <a:pt x="18" y="16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9"/>
            <p:cNvSpPr>
              <a:spLocks noEditPoints="1"/>
            </p:cNvSpPr>
            <p:nvPr/>
          </p:nvSpPr>
          <p:spPr bwMode="auto">
            <a:xfrm>
              <a:off x="2599390" y="3168786"/>
              <a:ext cx="263172" cy="364991"/>
            </a:xfrm>
            <a:custGeom>
              <a:avLst/>
              <a:gdLst>
                <a:gd name="T0" fmla="*/ 122 w 136"/>
                <a:gd name="T1" fmla="*/ 96 h 136"/>
                <a:gd name="T2" fmla="*/ 136 w 136"/>
                <a:gd name="T3" fmla="*/ 136 h 136"/>
                <a:gd name="T4" fmla="*/ 96 w 136"/>
                <a:gd name="T5" fmla="*/ 122 h 136"/>
                <a:gd name="T6" fmla="*/ 122 w 136"/>
                <a:gd name="T7" fmla="*/ 96 h 136"/>
                <a:gd name="T8" fmla="*/ 4 w 136"/>
                <a:gd name="T9" fmla="*/ 0 h 136"/>
                <a:gd name="T10" fmla="*/ 116 w 136"/>
                <a:gd name="T11" fmla="*/ 112 h 136"/>
                <a:gd name="T12" fmla="*/ 116 w 136"/>
                <a:gd name="T13" fmla="*/ 116 h 136"/>
                <a:gd name="T14" fmla="*/ 112 w 136"/>
                <a:gd name="T15" fmla="*/ 114 h 136"/>
                <a:gd name="T16" fmla="*/ 0 w 136"/>
                <a:gd name="T17" fmla="*/ 4 h 136"/>
                <a:gd name="T18" fmla="*/ 0 w 136"/>
                <a:gd name="T19" fmla="*/ 0 h 136"/>
                <a:gd name="T20" fmla="*/ 4 w 136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136">
                  <a:moveTo>
                    <a:pt x="122" y="96"/>
                  </a:moveTo>
                  <a:lnTo>
                    <a:pt x="136" y="136"/>
                  </a:lnTo>
                  <a:lnTo>
                    <a:pt x="96" y="122"/>
                  </a:lnTo>
                  <a:lnTo>
                    <a:pt x="122" y="96"/>
                  </a:lnTo>
                  <a:close/>
                  <a:moveTo>
                    <a:pt x="4" y="0"/>
                  </a:moveTo>
                  <a:lnTo>
                    <a:pt x="116" y="112"/>
                  </a:lnTo>
                  <a:lnTo>
                    <a:pt x="116" y="116"/>
                  </a:lnTo>
                  <a:lnTo>
                    <a:pt x="112" y="11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10"/>
            <p:cNvSpPr>
              <a:spLocks noEditPoints="1"/>
            </p:cNvSpPr>
            <p:nvPr/>
          </p:nvSpPr>
          <p:spPr bwMode="auto">
            <a:xfrm>
              <a:off x="4070058" y="3168786"/>
              <a:ext cx="263172" cy="364991"/>
            </a:xfrm>
            <a:custGeom>
              <a:avLst/>
              <a:gdLst>
                <a:gd name="T0" fmla="*/ 40 w 136"/>
                <a:gd name="T1" fmla="*/ 122 h 136"/>
                <a:gd name="T2" fmla="*/ 0 w 136"/>
                <a:gd name="T3" fmla="*/ 136 h 136"/>
                <a:gd name="T4" fmla="*/ 14 w 136"/>
                <a:gd name="T5" fmla="*/ 96 h 136"/>
                <a:gd name="T6" fmla="*/ 40 w 136"/>
                <a:gd name="T7" fmla="*/ 122 h 136"/>
                <a:gd name="T8" fmla="*/ 136 w 136"/>
                <a:gd name="T9" fmla="*/ 0 h 136"/>
                <a:gd name="T10" fmla="*/ 136 w 136"/>
                <a:gd name="T11" fmla="*/ 4 h 136"/>
                <a:gd name="T12" fmla="*/ 24 w 136"/>
                <a:gd name="T13" fmla="*/ 114 h 136"/>
                <a:gd name="T14" fmla="*/ 20 w 136"/>
                <a:gd name="T15" fmla="*/ 116 h 136"/>
                <a:gd name="T16" fmla="*/ 20 w 136"/>
                <a:gd name="T17" fmla="*/ 112 h 136"/>
                <a:gd name="T18" fmla="*/ 132 w 136"/>
                <a:gd name="T19" fmla="*/ 0 h 136"/>
                <a:gd name="T20" fmla="*/ 136 w 136"/>
                <a:gd name="T21" fmla="*/ 0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6" h="136">
                  <a:moveTo>
                    <a:pt x="40" y="122"/>
                  </a:moveTo>
                  <a:lnTo>
                    <a:pt x="0" y="136"/>
                  </a:lnTo>
                  <a:lnTo>
                    <a:pt x="14" y="96"/>
                  </a:lnTo>
                  <a:lnTo>
                    <a:pt x="40" y="122"/>
                  </a:lnTo>
                  <a:close/>
                  <a:moveTo>
                    <a:pt x="136" y="0"/>
                  </a:moveTo>
                  <a:lnTo>
                    <a:pt x="136" y="4"/>
                  </a:lnTo>
                  <a:lnTo>
                    <a:pt x="24" y="114"/>
                  </a:lnTo>
                  <a:lnTo>
                    <a:pt x="20" y="116"/>
                  </a:lnTo>
                  <a:lnTo>
                    <a:pt x="20" y="112"/>
                  </a:lnTo>
                  <a:lnTo>
                    <a:pt x="132" y="0"/>
                  </a:lnTo>
                  <a:lnTo>
                    <a:pt x="13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11"/>
            <p:cNvSpPr>
              <a:spLocks noChangeArrowheads="1"/>
            </p:cNvSpPr>
            <p:nvPr/>
          </p:nvSpPr>
          <p:spPr bwMode="auto">
            <a:xfrm>
              <a:off x="2754197" y="4220819"/>
              <a:ext cx="1370043" cy="381094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12"/>
            <p:cNvSpPr>
              <a:spLocks noChangeArrowheads="1"/>
            </p:cNvSpPr>
            <p:nvPr/>
          </p:nvSpPr>
          <p:spPr bwMode="auto">
            <a:xfrm>
              <a:off x="3450830" y="2460274"/>
              <a:ext cx="1753191" cy="708512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13"/>
            <p:cNvSpPr>
              <a:spLocks noChangeArrowheads="1"/>
            </p:cNvSpPr>
            <p:nvPr/>
          </p:nvSpPr>
          <p:spPr bwMode="auto">
            <a:xfrm>
              <a:off x="2018863" y="2460274"/>
              <a:ext cx="1184275" cy="708512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14"/>
            <p:cNvSpPr>
              <a:spLocks noChangeArrowheads="1"/>
            </p:cNvSpPr>
            <p:nvPr/>
          </p:nvSpPr>
          <p:spPr bwMode="auto">
            <a:xfrm>
              <a:off x="5807769" y="2471009"/>
              <a:ext cx="959804" cy="687042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15"/>
            <p:cNvSpPr>
              <a:spLocks noChangeArrowheads="1"/>
            </p:cNvSpPr>
            <p:nvPr/>
          </p:nvSpPr>
          <p:spPr bwMode="auto">
            <a:xfrm>
              <a:off x="5494284" y="4220819"/>
              <a:ext cx="1586773" cy="381094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16"/>
            <p:cNvSpPr>
              <a:spLocks noChangeArrowheads="1"/>
            </p:cNvSpPr>
            <p:nvPr/>
          </p:nvSpPr>
          <p:spPr bwMode="auto">
            <a:xfrm>
              <a:off x="5672312" y="3571350"/>
              <a:ext cx="1303309" cy="208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Relation parent/enfants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17"/>
            <p:cNvSpPr>
              <a:spLocks noChangeArrowheads="1"/>
            </p:cNvSpPr>
            <p:nvPr/>
          </p:nvSpPr>
          <p:spPr bwMode="auto">
            <a:xfrm>
              <a:off x="2847082" y="3571350"/>
              <a:ext cx="1281816" cy="2081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Relation adulte/adultes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18"/>
            <p:cNvSpPr>
              <a:spLocks noChangeArrowheads="1"/>
            </p:cNvSpPr>
            <p:nvPr/>
          </p:nvSpPr>
          <p:spPr bwMode="auto">
            <a:xfrm>
              <a:off x="2754197" y="4349811"/>
              <a:ext cx="137004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Domaine du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19"/>
            <p:cNvSpPr>
              <a:spLocks noChangeArrowheads="1"/>
            </p:cNvSpPr>
            <p:nvPr/>
          </p:nvSpPr>
          <p:spPr bwMode="auto">
            <a:xfrm>
              <a:off x="3450829" y="2629864"/>
              <a:ext cx="175319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Jeunes adultes ou grands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adolescents sous contrat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alternance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22"/>
            <p:cNvSpPr>
              <a:spLocks noChangeArrowheads="1"/>
            </p:cNvSpPr>
            <p:nvPr/>
          </p:nvSpPr>
          <p:spPr bwMode="auto">
            <a:xfrm>
              <a:off x="2018863" y="2691420"/>
              <a:ext cx="1184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Adultes, salariés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d’entreprise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24"/>
            <p:cNvSpPr>
              <a:spLocks noChangeArrowheads="1"/>
            </p:cNvSpPr>
            <p:nvPr/>
          </p:nvSpPr>
          <p:spPr bwMode="auto">
            <a:xfrm>
              <a:off x="5807769" y="2691420"/>
              <a:ext cx="95980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Enfants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adolescents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26"/>
            <p:cNvSpPr>
              <a:spLocks noChangeArrowheads="1"/>
            </p:cNvSpPr>
            <p:nvPr/>
          </p:nvSpPr>
          <p:spPr bwMode="auto">
            <a:xfrm>
              <a:off x="5494283" y="4349811"/>
              <a:ext cx="15867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Domaine de l’enseignant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032129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PUBLIC DU FORMATEUR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MOTIVATIONS DE L’ADULTE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252663" y="1501775"/>
            <a:ext cx="4638675" cy="4379992"/>
            <a:chOff x="2252663" y="1501775"/>
            <a:chExt cx="4638675" cy="4379992"/>
          </a:xfrm>
        </p:grpSpPr>
        <p:sp>
          <p:nvSpPr>
            <p:cNvPr id="3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52663" y="1501775"/>
              <a:ext cx="4638675" cy="4375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5"/>
            <p:cNvSpPr>
              <a:spLocks noChangeArrowheads="1"/>
            </p:cNvSpPr>
            <p:nvPr/>
          </p:nvSpPr>
          <p:spPr bwMode="auto">
            <a:xfrm>
              <a:off x="4195763" y="3044825"/>
              <a:ext cx="2682875" cy="4476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6"/>
            <p:cNvSpPr>
              <a:spLocks noChangeArrowheads="1"/>
            </p:cNvSpPr>
            <p:nvPr/>
          </p:nvSpPr>
          <p:spPr bwMode="auto">
            <a:xfrm>
              <a:off x="2259013" y="3082925"/>
              <a:ext cx="1323975" cy="371475"/>
            </a:xfrm>
            <a:prstGeom prst="rect">
              <a:avLst/>
            </a:prstGeom>
            <a:solidFill>
              <a:srgbClr val="CEE3DC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7"/>
            <p:cNvSpPr>
              <a:spLocks noEditPoints="1"/>
            </p:cNvSpPr>
            <p:nvPr/>
          </p:nvSpPr>
          <p:spPr bwMode="auto">
            <a:xfrm>
              <a:off x="3579813" y="3238500"/>
              <a:ext cx="615950" cy="57150"/>
            </a:xfrm>
            <a:custGeom>
              <a:avLst/>
              <a:gdLst>
                <a:gd name="T0" fmla="*/ 348 w 388"/>
                <a:gd name="T1" fmla="*/ 0 h 36"/>
                <a:gd name="T2" fmla="*/ 388 w 388"/>
                <a:gd name="T3" fmla="*/ 20 h 36"/>
                <a:gd name="T4" fmla="*/ 348 w 388"/>
                <a:gd name="T5" fmla="*/ 36 h 36"/>
                <a:gd name="T6" fmla="*/ 348 w 388"/>
                <a:gd name="T7" fmla="*/ 0 h 36"/>
                <a:gd name="T8" fmla="*/ 2 w 388"/>
                <a:gd name="T9" fmla="*/ 16 h 36"/>
                <a:gd name="T10" fmla="*/ 354 w 388"/>
                <a:gd name="T11" fmla="*/ 16 h 36"/>
                <a:gd name="T12" fmla="*/ 356 w 388"/>
                <a:gd name="T13" fmla="*/ 20 h 36"/>
                <a:gd name="T14" fmla="*/ 354 w 388"/>
                <a:gd name="T15" fmla="*/ 20 h 36"/>
                <a:gd name="T16" fmla="*/ 2 w 388"/>
                <a:gd name="T17" fmla="*/ 20 h 36"/>
                <a:gd name="T18" fmla="*/ 0 w 388"/>
                <a:gd name="T19" fmla="*/ 20 h 36"/>
                <a:gd name="T20" fmla="*/ 2 w 388"/>
                <a:gd name="T21" fmla="*/ 1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36">
                  <a:moveTo>
                    <a:pt x="348" y="0"/>
                  </a:moveTo>
                  <a:lnTo>
                    <a:pt x="388" y="20"/>
                  </a:lnTo>
                  <a:lnTo>
                    <a:pt x="348" y="36"/>
                  </a:lnTo>
                  <a:lnTo>
                    <a:pt x="348" y="0"/>
                  </a:lnTo>
                  <a:close/>
                  <a:moveTo>
                    <a:pt x="2" y="16"/>
                  </a:moveTo>
                  <a:lnTo>
                    <a:pt x="354" y="16"/>
                  </a:lnTo>
                  <a:lnTo>
                    <a:pt x="356" y="20"/>
                  </a:lnTo>
                  <a:lnTo>
                    <a:pt x="354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8"/>
            <p:cNvSpPr>
              <a:spLocks noChangeArrowheads="1"/>
            </p:cNvSpPr>
            <p:nvPr/>
          </p:nvSpPr>
          <p:spPr bwMode="auto">
            <a:xfrm>
              <a:off x="2259013" y="2406650"/>
              <a:ext cx="1323975" cy="371475"/>
            </a:xfrm>
            <a:prstGeom prst="rect">
              <a:avLst/>
            </a:prstGeom>
            <a:solidFill>
              <a:srgbClr val="CEE3DC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Freeform 9"/>
            <p:cNvSpPr>
              <a:spLocks noEditPoints="1"/>
            </p:cNvSpPr>
            <p:nvPr/>
          </p:nvSpPr>
          <p:spPr bwMode="auto">
            <a:xfrm>
              <a:off x="3579813" y="2562225"/>
              <a:ext cx="615950" cy="60325"/>
            </a:xfrm>
            <a:custGeom>
              <a:avLst/>
              <a:gdLst>
                <a:gd name="T0" fmla="*/ 348 w 388"/>
                <a:gd name="T1" fmla="*/ 0 h 38"/>
                <a:gd name="T2" fmla="*/ 388 w 388"/>
                <a:gd name="T3" fmla="*/ 20 h 38"/>
                <a:gd name="T4" fmla="*/ 348 w 388"/>
                <a:gd name="T5" fmla="*/ 38 h 38"/>
                <a:gd name="T6" fmla="*/ 348 w 388"/>
                <a:gd name="T7" fmla="*/ 0 h 38"/>
                <a:gd name="T8" fmla="*/ 2 w 388"/>
                <a:gd name="T9" fmla="*/ 16 h 38"/>
                <a:gd name="T10" fmla="*/ 354 w 388"/>
                <a:gd name="T11" fmla="*/ 16 h 38"/>
                <a:gd name="T12" fmla="*/ 356 w 388"/>
                <a:gd name="T13" fmla="*/ 20 h 38"/>
                <a:gd name="T14" fmla="*/ 354 w 388"/>
                <a:gd name="T15" fmla="*/ 20 h 38"/>
                <a:gd name="T16" fmla="*/ 2 w 388"/>
                <a:gd name="T17" fmla="*/ 20 h 38"/>
                <a:gd name="T18" fmla="*/ 0 w 388"/>
                <a:gd name="T19" fmla="*/ 20 h 38"/>
                <a:gd name="T20" fmla="*/ 2 w 38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38">
                  <a:moveTo>
                    <a:pt x="348" y="0"/>
                  </a:moveTo>
                  <a:lnTo>
                    <a:pt x="388" y="20"/>
                  </a:lnTo>
                  <a:lnTo>
                    <a:pt x="348" y="38"/>
                  </a:lnTo>
                  <a:lnTo>
                    <a:pt x="348" y="0"/>
                  </a:lnTo>
                  <a:close/>
                  <a:moveTo>
                    <a:pt x="2" y="16"/>
                  </a:moveTo>
                  <a:lnTo>
                    <a:pt x="354" y="16"/>
                  </a:lnTo>
                  <a:lnTo>
                    <a:pt x="356" y="20"/>
                  </a:lnTo>
                  <a:lnTo>
                    <a:pt x="354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10"/>
            <p:cNvSpPr>
              <a:spLocks noChangeArrowheads="1"/>
            </p:cNvSpPr>
            <p:nvPr/>
          </p:nvSpPr>
          <p:spPr bwMode="auto">
            <a:xfrm>
              <a:off x="2259013" y="1654175"/>
              <a:ext cx="1323975" cy="371475"/>
            </a:xfrm>
            <a:prstGeom prst="rect">
              <a:avLst/>
            </a:prstGeom>
            <a:solidFill>
              <a:srgbClr val="CEE3DC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11"/>
            <p:cNvSpPr>
              <a:spLocks noEditPoints="1"/>
            </p:cNvSpPr>
            <p:nvPr/>
          </p:nvSpPr>
          <p:spPr bwMode="auto">
            <a:xfrm>
              <a:off x="3579813" y="1809750"/>
              <a:ext cx="615950" cy="60325"/>
            </a:xfrm>
            <a:custGeom>
              <a:avLst/>
              <a:gdLst>
                <a:gd name="T0" fmla="*/ 348 w 388"/>
                <a:gd name="T1" fmla="*/ 0 h 38"/>
                <a:gd name="T2" fmla="*/ 388 w 388"/>
                <a:gd name="T3" fmla="*/ 20 h 38"/>
                <a:gd name="T4" fmla="*/ 348 w 388"/>
                <a:gd name="T5" fmla="*/ 38 h 38"/>
                <a:gd name="T6" fmla="*/ 348 w 388"/>
                <a:gd name="T7" fmla="*/ 0 h 38"/>
                <a:gd name="T8" fmla="*/ 2 w 388"/>
                <a:gd name="T9" fmla="*/ 16 h 38"/>
                <a:gd name="T10" fmla="*/ 354 w 388"/>
                <a:gd name="T11" fmla="*/ 16 h 38"/>
                <a:gd name="T12" fmla="*/ 356 w 388"/>
                <a:gd name="T13" fmla="*/ 20 h 38"/>
                <a:gd name="T14" fmla="*/ 354 w 388"/>
                <a:gd name="T15" fmla="*/ 20 h 38"/>
                <a:gd name="T16" fmla="*/ 2 w 388"/>
                <a:gd name="T17" fmla="*/ 20 h 38"/>
                <a:gd name="T18" fmla="*/ 0 w 388"/>
                <a:gd name="T19" fmla="*/ 20 h 38"/>
                <a:gd name="T20" fmla="*/ 2 w 38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38">
                  <a:moveTo>
                    <a:pt x="348" y="0"/>
                  </a:moveTo>
                  <a:lnTo>
                    <a:pt x="388" y="20"/>
                  </a:lnTo>
                  <a:lnTo>
                    <a:pt x="348" y="38"/>
                  </a:lnTo>
                  <a:lnTo>
                    <a:pt x="348" y="0"/>
                  </a:lnTo>
                  <a:close/>
                  <a:moveTo>
                    <a:pt x="2" y="16"/>
                  </a:moveTo>
                  <a:lnTo>
                    <a:pt x="354" y="16"/>
                  </a:lnTo>
                  <a:lnTo>
                    <a:pt x="356" y="20"/>
                  </a:lnTo>
                  <a:lnTo>
                    <a:pt x="354" y="20"/>
                  </a:lnTo>
                  <a:lnTo>
                    <a:pt x="2" y="20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12"/>
            <p:cNvSpPr>
              <a:spLocks noChangeArrowheads="1"/>
            </p:cNvSpPr>
            <p:nvPr/>
          </p:nvSpPr>
          <p:spPr bwMode="auto">
            <a:xfrm>
              <a:off x="2259013" y="3781425"/>
              <a:ext cx="1323975" cy="374650"/>
            </a:xfrm>
            <a:prstGeom prst="rect">
              <a:avLst/>
            </a:prstGeom>
            <a:solidFill>
              <a:srgbClr val="CEE3DC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13"/>
            <p:cNvSpPr>
              <a:spLocks noEditPoints="1"/>
            </p:cNvSpPr>
            <p:nvPr/>
          </p:nvSpPr>
          <p:spPr bwMode="auto">
            <a:xfrm>
              <a:off x="3579813" y="3937000"/>
              <a:ext cx="615950" cy="60325"/>
            </a:xfrm>
            <a:custGeom>
              <a:avLst/>
              <a:gdLst>
                <a:gd name="T0" fmla="*/ 348 w 388"/>
                <a:gd name="T1" fmla="*/ 0 h 38"/>
                <a:gd name="T2" fmla="*/ 388 w 388"/>
                <a:gd name="T3" fmla="*/ 20 h 38"/>
                <a:gd name="T4" fmla="*/ 348 w 388"/>
                <a:gd name="T5" fmla="*/ 38 h 38"/>
                <a:gd name="T6" fmla="*/ 348 w 388"/>
                <a:gd name="T7" fmla="*/ 0 h 38"/>
                <a:gd name="T8" fmla="*/ 2 w 388"/>
                <a:gd name="T9" fmla="*/ 16 h 38"/>
                <a:gd name="T10" fmla="*/ 354 w 388"/>
                <a:gd name="T11" fmla="*/ 16 h 38"/>
                <a:gd name="T12" fmla="*/ 356 w 388"/>
                <a:gd name="T13" fmla="*/ 20 h 38"/>
                <a:gd name="T14" fmla="*/ 354 w 388"/>
                <a:gd name="T15" fmla="*/ 22 h 38"/>
                <a:gd name="T16" fmla="*/ 2 w 388"/>
                <a:gd name="T17" fmla="*/ 22 h 38"/>
                <a:gd name="T18" fmla="*/ 0 w 388"/>
                <a:gd name="T19" fmla="*/ 20 h 38"/>
                <a:gd name="T20" fmla="*/ 2 w 38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38">
                  <a:moveTo>
                    <a:pt x="348" y="0"/>
                  </a:moveTo>
                  <a:lnTo>
                    <a:pt x="388" y="20"/>
                  </a:lnTo>
                  <a:lnTo>
                    <a:pt x="348" y="38"/>
                  </a:lnTo>
                  <a:lnTo>
                    <a:pt x="348" y="0"/>
                  </a:lnTo>
                  <a:close/>
                  <a:moveTo>
                    <a:pt x="2" y="16"/>
                  </a:moveTo>
                  <a:lnTo>
                    <a:pt x="354" y="16"/>
                  </a:lnTo>
                  <a:lnTo>
                    <a:pt x="356" y="20"/>
                  </a:lnTo>
                  <a:lnTo>
                    <a:pt x="354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4"/>
            <p:cNvSpPr>
              <a:spLocks noChangeArrowheads="1"/>
            </p:cNvSpPr>
            <p:nvPr/>
          </p:nvSpPr>
          <p:spPr bwMode="auto">
            <a:xfrm>
              <a:off x="2259013" y="4860925"/>
              <a:ext cx="1323975" cy="555625"/>
            </a:xfrm>
            <a:prstGeom prst="rect">
              <a:avLst/>
            </a:prstGeom>
            <a:solidFill>
              <a:srgbClr val="CEE3DC"/>
            </a:solidFill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Freeform 15"/>
            <p:cNvSpPr>
              <a:spLocks noEditPoints="1"/>
            </p:cNvSpPr>
            <p:nvPr/>
          </p:nvSpPr>
          <p:spPr bwMode="auto">
            <a:xfrm>
              <a:off x="3579813" y="5102225"/>
              <a:ext cx="615950" cy="60325"/>
            </a:xfrm>
            <a:custGeom>
              <a:avLst/>
              <a:gdLst>
                <a:gd name="T0" fmla="*/ 348 w 388"/>
                <a:gd name="T1" fmla="*/ 0 h 38"/>
                <a:gd name="T2" fmla="*/ 388 w 388"/>
                <a:gd name="T3" fmla="*/ 20 h 38"/>
                <a:gd name="T4" fmla="*/ 348 w 388"/>
                <a:gd name="T5" fmla="*/ 38 h 38"/>
                <a:gd name="T6" fmla="*/ 348 w 388"/>
                <a:gd name="T7" fmla="*/ 0 h 38"/>
                <a:gd name="T8" fmla="*/ 2 w 388"/>
                <a:gd name="T9" fmla="*/ 16 h 38"/>
                <a:gd name="T10" fmla="*/ 354 w 388"/>
                <a:gd name="T11" fmla="*/ 16 h 38"/>
                <a:gd name="T12" fmla="*/ 356 w 388"/>
                <a:gd name="T13" fmla="*/ 20 h 38"/>
                <a:gd name="T14" fmla="*/ 354 w 388"/>
                <a:gd name="T15" fmla="*/ 22 h 38"/>
                <a:gd name="T16" fmla="*/ 2 w 388"/>
                <a:gd name="T17" fmla="*/ 22 h 38"/>
                <a:gd name="T18" fmla="*/ 0 w 388"/>
                <a:gd name="T19" fmla="*/ 20 h 38"/>
                <a:gd name="T20" fmla="*/ 2 w 388"/>
                <a:gd name="T21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8" h="38">
                  <a:moveTo>
                    <a:pt x="348" y="0"/>
                  </a:moveTo>
                  <a:lnTo>
                    <a:pt x="388" y="20"/>
                  </a:lnTo>
                  <a:lnTo>
                    <a:pt x="348" y="38"/>
                  </a:lnTo>
                  <a:lnTo>
                    <a:pt x="348" y="0"/>
                  </a:lnTo>
                  <a:close/>
                  <a:moveTo>
                    <a:pt x="2" y="16"/>
                  </a:moveTo>
                  <a:lnTo>
                    <a:pt x="354" y="16"/>
                  </a:lnTo>
                  <a:lnTo>
                    <a:pt x="356" y="20"/>
                  </a:lnTo>
                  <a:lnTo>
                    <a:pt x="354" y="22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6"/>
            <p:cNvSpPr>
              <a:spLocks noChangeArrowheads="1"/>
            </p:cNvSpPr>
            <p:nvPr/>
          </p:nvSpPr>
          <p:spPr bwMode="auto">
            <a:xfrm>
              <a:off x="4202113" y="2263775"/>
              <a:ext cx="2676525" cy="6889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7"/>
            <p:cNvSpPr>
              <a:spLocks noChangeArrowheads="1"/>
            </p:cNvSpPr>
            <p:nvPr/>
          </p:nvSpPr>
          <p:spPr bwMode="auto">
            <a:xfrm>
              <a:off x="4189413" y="3587750"/>
              <a:ext cx="2695575" cy="8223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8"/>
            <p:cNvSpPr>
              <a:spLocks noChangeArrowheads="1"/>
            </p:cNvSpPr>
            <p:nvPr/>
          </p:nvSpPr>
          <p:spPr bwMode="auto">
            <a:xfrm>
              <a:off x="4192588" y="4505325"/>
              <a:ext cx="2692400" cy="13652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9"/>
            <p:cNvSpPr>
              <a:spLocks noChangeArrowheads="1"/>
            </p:cNvSpPr>
            <p:nvPr/>
          </p:nvSpPr>
          <p:spPr bwMode="auto">
            <a:xfrm>
              <a:off x="4205288" y="1508125"/>
              <a:ext cx="2670175" cy="6667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20"/>
            <p:cNvSpPr>
              <a:spLocks noChangeArrowheads="1"/>
            </p:cNvSpPr>
            <p:nvPr/>
          </p:nvSpPr>
          <p:spPr bwMode="auto">
            <a:xfrm>
              <a:off x="4205288" y="3146425"/>
              <a:ext cx="26701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hésiter à s’appuyer sur les préoccupations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stagiaires, sur leurs centres d'intérêt…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22"/>
            <p:cNvSpPr>
              <a:spLocks noChangeArrowheads="1"/>
            </p:cNvSpPr>
            <p:nvPr/>
          </p:nvSpPr>
          <p:spPr bwMode="auto">
            <a:xfrm>
              <a:off x="2252663" y="3146425"/>
              <a:ext cx="13303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adulte apprend s’il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sent impliqué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24"/>
            <p:cNvSpPr>
              <a:spLocks noChangeArrowheads="1"/>
            </p:cNvSpPr>
            <p:nvPr/>
          </p:nvSpPr>
          <p:spPr bwMode="auto">
            <a:xfrm>
              <a:off x="4205288" y="2301875"/>
              <a:ext cx="26701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Même si les participants à une formation ne sont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totalement volontaires, il ne doit pas y avoir incohérence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entre leur propre projet professionnel et la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imposée. Les stagiaires ne prendront d'une session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 que ce qu'ils veulent.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9"/>
            <p:cNvSpPr>
              <a:spLocks noChangeArrowheads="1"/>
            </p:cNvSpPr>
            <p:nvPr/>
          </p:nvSpPr>
          <p:spPr bwMode="auto">
            <a:xfrm>
              <a:off x="2252664" y="2470150"/>
              <a:ext cx="13303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adulte apprend s’il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veut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31"/>
            <p:cNvSpPr>
              <a:spLocks noChangeArrowheads="1"/>
            </p:cNvSpPr>
            <p:nvPr/>
          </p:nvSpPr>
          <p:spPr bwMode="auto">
            <a:xfrm>
              <a:off x="4202113" y="3692525"/>
              <a:ext cx="268922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Faire, c'est retenir. Il convient de privilégier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 participatives, les études de cas et jeux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rôles... Sans oublier que les stagiaires adultes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participeront s’ils ont le sentiment que cela les fait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effectivement progresser.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36"/>
            <p:cNvSpPr>
              <a:spLocks noChangeArrowheads="1"/>
            </p:cNvSpPr>
            <p:nvPr/>
          </p:nvSpPr>
          <p:spPr bwMode="auto">
            <a:xfrm>
              <a:off x="2252663" y="3848100"/>
              <a:ext cx="13303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adulte apprend s’il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38"/>
            <p:cNvSpPr>
              <a:spLocks noChangeArrowheads="1"/>
            </p:cNvSpPr>
            <p:nvPr/>
          </p:nvSpPr>
          <p:spPr bwMode="auto">
            <a:xfrm>
              <a:off x="4202113" y="4527550"/>
              <a:ext cx="2673350" cy="1354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concret, même lorsque l’on expose des notions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théoriques. La formation doit être utile et applicable,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liaison avec l'activité professionnelle. 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doivent y trouver matière à améliorer leurs actions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quotidiennes. Un adulte essaiera systématiquement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raccrocher ce qu'on lui apprend à son propre capital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connaissances. Plus qu’un mécanisme de transmission,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l’apprentissage sera d’abord un mécanisme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transformation. Le formateur ne doit pas oublier que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nombreux stagiaires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possèdent,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un domaine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différent, un savoir supérieur au sien.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49"/>
            <p:cNvSpPr>
              <a:spLocks noChangeArrowheads="1"/>
            </p:cNvSpPr>
            <p:nvPr/>
          </p:nvSpPr>
          <p:spPr bwMode="auto">
            <a:xfrm>
              <a:off x="2259013" y="4902200"/>
              <a:ext cx="132079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adulte apprend s’il fait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lien avec la réalité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sa propre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expérience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50"/>
            <p:cNvSpPr>
              <a:spLocks noChangeArrowheads="1"/>
            </p:cNvSpPr>
            <p:nvPr/>
          </p:nvSpPr>
          <p:spPr bwMode="auto">
            <a:xfrm>
              <a:off x="3236913" y="4902200"/>
              <a:ext cx="2244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’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55"/>
            <p:cNvSpPr>
              <a:spLocks noChangeArrowheads="1"/>
            </p:cNvSpPr>
            <p:nvPr/>
          </p:nvSpPr>
          <p:spPr bwMode="auto">
            <a:xfrm>
              <a:off x="2252663" y="1717675"/>
              <a:ext cx="13303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adulte apprend s’il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comprend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57"/>
            <p:cNvSpPr>
              <a:spLocks noChangeArrowheads="1"/>
            </p:cNvSpPr>
            <p:nvPr/>
          </p:nvSpPr>
          <p:spPr bwMode="auto">
            <a:xfrm>
              <a:off x="4205288" y="1536700"/>
              <a:ext cx="26797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Toujours s'assurer que les messages sont compris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correctement interprétés. Ne pas hésiter à reformuler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notion complexe. Il est quasi impossible (et cela n’a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de sens) d’exiger qu’un stagiaire apprenne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cœur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notion sans l’avoir comprise.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0523986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QUATRE PRINCIPALES MÉTHODES PÉDAGOGIQUES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771800" y="6503989"/>
            <a:ext cx="36004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QUATRE MÉTHODES PÉDAGOGIQUES</a:t>
            </a:r>
          </a:p>
        </p:txBody>
      </p:sp>
      <p:sp>
        <p:nvSpPr>
          <p:cNvPr id="777" name="Rectangle 741"/>
          <p:cNvSpPr>
            <a:spLocks noChangeArrowheads="1"/>
          </p:cNvSpPr>
          <p:nvPr/>
        </p:nvSpPr>
        <p:spPr bwMode="auto">
          <a:xfrm>
            <a:off x="3683000" y="946150"/>
            <a:ext cx="2266950" cy="2244725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78" name="Rectangle 742"/>
          <p:cNvSpPr>
            <a:spLocks noChangeArrowheads="1"/>
          </p:cNvSpPr>
          <p:nvPr/>
        </p:nvSpPr>
        <p:spPr bwMode="auto">
          <a:xfrm>
            <a:off x="3683000" y="946150"/>
            <a:ext cx="2266950" cy="2244725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79" name="Line 743"/>
          <p:cNvSpPr>
            <a:spLocks noChangeShapeType="1"/>
          </p:cNvSpPr>
          <p:nvPr/>
        </p:nvSpPr>
        <p:spPr bwMode="auto">
          <a:xfrm flipV="1">
            <a:off x="4794250" y="946150"/>
            <a:ext cx="0" cy="2244725"/>
          </a:xfrm>
          <a:prstGeom prst="line">
            <a:avLst/>
          </a:prstGeom>
          <a:noFill/>
          <a:ln w="8">
            <a:solidFill>
              <a:srgbClr val="0093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0" name="Line 744"/>
          <p:cNvSpPr>
            <a:spLocks noChangeShapeType="1"/>
          </p:cNvSpPr>
          <p:nvPr/>
        </p:nvSpPr>
        <p:spPr bwMode="auto">
          <a:xfrm>
            <a:off x="3683000" y="2070100"/>
            <a:ext cx="2266950" cy="0"/>
          </a:xfrm>
          <a:prstGeom prst="line">
            <a:avLst/>
          </a:prstGeom>
          <a:noFill/>
          <a:ln w="8">
            <a:solidFill>
              <a:srgbClr val="0093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1" name="Rectangle 745"/>
          <p:cNvSpPr>
            <a:spLocks noChangeArrowheads="1"/>
          </p:cNvSpPr>
          <p:nvPr/>
        </p:nvSpPr>
        <p:spPr bwMode="auto">
          <a:xfrm>
            <a:off x="2708275" y="2543175"/>
            <a:ext cx="1063625" cy="225425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2" name="Rectangle 746"/>
          <p:cNvSpPr>
            <a:spLocks noChangeArrowheads="1"/>
          </p:cNvSpPr>
          <p:nvPr/>
        </p:nvSpPr>
        <p:spPr bwMode="auto">
          <a:xfrm>
            <a:off x="2708275" y="2543175"/>
            <a:ext cx="1063625" cy="225425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3" name="Rectangle 747"/>
          <p:cNvSpPr>
            <a:spLocks noChangeArrowheads="1"/>
          </p:cNvSpPr>
          <p:nvPr/>
        </p:nvSpPr>
        <p:spPr bwMode="auto">
          <a:xfrm>
            <a:off x="3971925" y="3133725"/>
            <a:ext cx="495300" cy="27305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4" name="Rectangle 748"/>
          <p:cNvSpPr>
            <a:spLocks noChangeArrowheads="1"/>
          </p:cNvSpPr>
          <p:nvPr/>
        </p:nvSpPr>
        <p:spPr bwMode="auto">
          <a:xfrm>
            <a:off x="3971925" y="3133725"/>
            <a:ext cx="495300" cy="27305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5" name="Rectangle 749"/>
          <p:cNvSpPr>
            <a:spLocks noChangeArrowheads="1"/>
          </p:cNvSpPr>
          <p:nvPr/>
        </p:nvSpPr>
        <p:spPr bwMode="auto">
          <a:xfrm>
            <a:off x="5048250" y="3133725"/>
            <a:ext cx="577850" cy="27305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6" name="Rectangle 750"/>
          <p:cNvSpPr>
            <a:spLocks noChangeArrowheads="1"/>
          </p:cNvSpPr>
          <p:nvPr/>
        </p:nvSpPr>
        <p:spPr bwMode="auto">
          <a:xfrm>
            <a:off x="5048250" y="3133725"/>
            <a:ext cx="577850" cy="27305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7" name="Rectangle 751"/>
          <p:cNvSpPr>
            <a:spLocks noChangeArrowheads="1"/>
          </p:cNvSpPr>
          <p:nvPr/>
        </p:nvSpPr>
        <p:spPr bwMode="auto">
          <a:xfrm>
            <a:off x="2778125" y="1349811"/>
            <a:ext cx="927100" cy="20955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8" name="Rectangle 752"/>
          <p:cNvSpPr>
            <a:spLocks noChangeArrowheads="1"/>
          </p:cNvSpPr>
          <p:nvPr/>
        </p:nvSpPr>
        <p:spPr bwMode="auto">
          <a:xfrm>
            <a:off x="2139950" y="2181225"/>
            <a:ext cx="927100" cy="257175"/>
          </a:xfrm>
          <a:prstGeom prst="rect">
            <a:avLst/>
          </a:prstGeom>
          <a:solidFill>
            <a:srgbClr val="37A997"/>
          </a:solidFill>
          <a:ln w="4">
            <a:solidFill>
              <a:srgbClr val="0093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89" name="Rectangle 753"/>
          <p:cNvSpPr>
            <a:spLocks noChangeArrowheads="1"/>
          </p:cNvSpPr>
          <p:nvPr/>
        </p:nvSpPr>
        <p:spPr bwMode="auto">
          <a:xfrm>
            <a:off x="4165600" y="3575050"/>
            <a:ext cx="1092200" cy="260350"/>
          </a:xfrm>
          <a:prstGeom prst="rect">
            <a:avLst/>
          </a:prstGeom>
          <a:solidFill>
            <a:srgbClr val="37A997"/>
          </a:solidFill>
          <a:ln w="4">
            <a:solidFill>
              <a:srgbClr val="00937F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0" name="Rectangle 754"/>
          <p:cNvSpPr>
            <a:spLocks noChangeArrowheads="1"/>
          </p:cNvSpPr>
          <p:nvPr/>
        </p:nvSpPr>
        <p:spPr bwMode="auto">
          <a:xfrm>
            <a:off x="2778125" y="1349811"/>
            <a:ext cx="927100" cy="20955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1" name="Freeform 755"/>
          <p:cNvSpPr>
            <a:spLocks noEditPoints="1"/>
          </p:cNvSpPr>
          <p:nvPr/>
        </p:nvSpPr>
        <p:spPr bwMode="auto">
          <a:xfrm>
            <a:off x="2628900" y="2444750"/>
            <a:ext cx="1524000" cy="1304925"/>
          </a:xfrm>
          <a:custGeom>
            <a:avLst/>
            <a:gdLst>
              <a:gd name="T0" fmla="*/ 922 w 960"/>
              <a:gd name="T1" fmla="*/ 782 h 822"/>
              <a:gd name="T2" fmla="*/ 960 w 960"/>
              <a:gd name="T3" fmla="*/ 802 h 822"/>
              <a:gd name="T4" fmla="*/ 922 w 960"/>
              <a:gd name="T5" fmla="*/ 822 h 822"/>
              <a:gd name="T6" fmla="*/ 922 w 960"/>
              <a:gd name="T7" fmla="*/ 782 h 822"/>
              <a:gd name="T8" fmla="*/ 8 w 960"/>
              <a:gd name="T9" fmla="*/ 0 h 822"/>
              <a:gd name="T10" fmla="*/ 8 w 960"/>
              <a:gd name="T11" fmla="*/ 802 h 822"/>
              <a:gd name="T12" fmla="*/ 4 w 960"/>
              <a:gd name="T13" fmla="*/ 800 h 822"/>
              <a:gd name="T14" fmla="*/ 930 w 960"/>
              <a:gd name="T15" fmla="*/ 800 h 822"/>
              <a:gd name="T16" fmla="*/ 930 w 960"/>
              <a:gd name="T17" fmla="*/ 806 h 822"/>
              <a:gd name="T18" fmla="*/ 0 w 960"/>
              <a:gd name="T19" fmla="*/ 806 h 822"/>
              <a:gd name="T20" fmla="*/ 0 w 960"/>
              <a:gd name="T21" fmla="*/ 0 h 822"/>
              <a:gd name="T22" fmla="*/ 8 w 960"/>
              <a:gd name="T23" fmla="*/ 0 h 8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960" h="822">
                <a:moveTo>
                  <a:pt x="922" y="782"/>
                </a:moveTo>
                <a:lnTo>
                  <a:pt x="960" y="802"/>
                </a:lnTo>
                <a:lnTo>
                  <a:pt x="922" y="822"/>
                </a:lnTo>
                <a:lnTo>
                  <a:pt x="922" y="782"/>
                </a:lnTo>
                <a:close/>
                <a:moveTo>
                  <a:pt x="8" y="0"/>
                </a:moveTo>
                <a:lnTo>
                  <a:pt x="8" y="802"/>
                </a:lnTo>
                <a:lnTo>
                  <a:pt x="4" y="800"/>
                </a:lnTo>
                <a:lnTo>
                  <a:pt x="930" y="800"/>
                </a:lnTo>
                <a:lnTo>
                  <a:pt x="930" y="806"/>
                </a:lnTo>
                <a:lnTo>
                  <a:pt x="0" y="806"/>
                </a:lnTo>
                <a:lnTo>
                  <a:pt x="0" y="0"/>
                </a:lnTo>
                <a:lnTo>
                  <a:pt x="8" y="0"/>
                </a:lnTo>
                <a:close/>
              </a:path>
            </a:pathLst>
          </a:custGeom>
          <a:solidFill>
            <a:srgbClr val="0093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2" name="Rectangle 756"/>
          <p:cNvSpPr>
            <a:spLocks noChangeArrowheads="1"/>
          </p:cNvSpPr>
          <p:nvPr/>
        </p:nvSpPr>
        <p:spPr bwMode="auto">
          <a:xfrm>
            <a:off x="2498725" y="3495675"/>
            <a:ext cx="288925" cy="371475"/>
          </a:xfrm>
          <a:prstGeom prst="rect">
            <a:avLst/>
          </a:prstGeom>
          <a:solidFill>
            <a:srgbClr val="37A9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3" name="Rectangle 757"/>
          <p:cNvSpPr>
            <a:spLocks noChangeArrowheads="1"/>
          </p:cNvSpPr>
          <p:nvPr/>
        </p:nvSpPr>
        <p:spPr bwMode="auto">
          <a:xfrm>
            <a:off x="2498725" y="3495675"/>
            <a:ext cx="288925" cy="371475"/>
          </a:xfrm>
          <a:prstGeom prst="rect">
            <a:avLst/>
          </a:prstGeom>
          <a:noFill/>
          <a:ln w="6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4" name="Rectangle 758"/>
          <p:cNvSpPr>
            <a:spLocks noChangeArrowheads="1"/>
          </p:cNvSpPr>
          <p:nvPr/>
        </p:nvSpPr>
        <p:spPr bwMode="auto">
          <a:xfrm>
            <a:off x="6711950" y="1440780"/>
            <a:ext cx="288925" cy="1593850"/>
          </a:xfrm>
          <a:prstGeom prst="rect">
            <a:avLst/>
          </a:prstGeom>
          <a:solidFill>
            <a:srgbClr val="37A99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5" name="Rectangle 759"/>
          <p:cNvSpPr>
            <a:spLocks noChangeArrowheads="1"/>
          </p:cNvSpPr>
          <p:nvPr/>
        </p:nvSpPr>
        <p:spPr bwMode="auto">
          <a:xfrm>
            <a:off x="6711950" y="1440780"/>
            <a:ext cx="288925" cy="1593850"/>
          </a:xfrm>
          <a:prstGeom prst="rect">
            <a:avLst/>
          </a:prstGeom>
          <a:noFill/>
          <a:ln w="6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6" name="Freeform 760"/>
          <p:cNvSpPr>
            <a:spLocks noEditPoints="1"/>
          </p:cNvSpPr>
          <p:nvPr/>
        </p:nvSpPr>
        <p:spPr bwMode="auto">
          <a:xfrm>
            <a:off x="5254625" y="2365375"/>
            <a:ext cx="1457325" cy="1358900"/>
          </a:xfrm>
          <a:custGeom>
            <a:avLst/>
            <a:gdLst>
              <a:gd name="T0" fmla="*/ 880 w 918"/>
              <a:gd name="T1" fmla="*/ 0 h 856"/>
              <a:gd name="T2" fmla="*/ 918 w 918"/>
              <a:gd name="T3" fmla="*/ 18 h 856"/>
              <a:gd name="T4" fmla="*/ 880 w 918"/>
              <a:gd name="T5" fmla="*/ 38 h 856"/>
              <a:gd name="T6" fmla="*/ 880 w 918"/>
              <a:gd name="T7" fmla="*/ 0 h 856"/>
              <a:gd name="T8" fmla="*/ 0 w 918"/>
              <a:gd name="T9" fmla="*/ 850 h 856"/>
              <a:gd name="T10" fmla="*/ 460 w 918"/>
              <a:gd name="T11" fmla="*/ 850 h 856"/>
              <a:gd name="T12" fmla="*/ 456 w 918"/>
              <a:gd name="T13" fmla="*/ 852 h 856"/>
              <a:gd name="T14" fmla="*/ 456 w 918"/>
              <a:gd name="T15" fmla="*/ 14 h 856"/>
              <a:gd name="T16" fmla="*/ 888 w 918"/>
              <a:gd name="T17" fmla="*/ 14 h 856"/>
              <a:gd name="T18" fmla="*/ 888 w 918"/>
              <a:gd name="T19" fmla="*/ 22 h 856"/>
              <a:gd name="T20" fmla="*/ 460 w 918"/>
              <a:gd name="T21" fmla="*/ 22 h 856"/>
              <a:gd name="T22" fmla="*/ 462 w 918"/>
              <a:gd name="T23" fmla="*/ 18 h 856"/>
              <a:gd name="T24" fmla="*/ 462 w 918"/>
              <a:gd name="T25" fmla="*/ 856 h 856"/>
              <a:gd name="T26" fmla="*/ 0 w 918"/>
              <a:gd name="T27" fmla="*/ 856 h 856"/>
              <a:gd name="T28" fmla="*/ 0 w 918"/>
              <a:gd name="T29" fmla="*/ 850 h 8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18" h="856">
                <a:moveTo>
                  <a:pt x="880" y="0"/>
                </a:moveTo>
                <a:lnTo>
                  <a:pt x="918" y="18"/>
                </a:lnTo>
                <a:lnTo>
                  <a:pt x="880" y="38"/>
                </a:lnTo>
                <a:lnTo>
                  <a:pt x="880" y="0"/>
                </a:lnTo>
                <a:close/>
                <a:moveTo>
                  <a:pt x="0" y="850"/>
                </a:moveTo>
                <a:lnTo>
                  <a:pt x="460" y="850"/>
                </a:lnTo>
                <a:lnTo>
                  <a:pt x="456" y="852"/>
                </a:lnTo>
                <a:lnTo>
                  <a:pt x="456" y="14"/>
                </a:lnTo>
                <a:lnTo>
                  <a:pt x="888" y="14"/>
                </a:lnTo>
                <a:lnTo>
                  <a:pt x="888" y="22"/>
                </a:lnTo>
                <a:lnTo>
                  <a:pt x="460" y="22"/>
                </a:lnTo>
                <a:lnTo>
                  <a:pt x="462" y="18"/>
                </a:lnTo>
                <a:lnTo>
                  <a:pt x="462" y="856"/>
                </a:lnTo>
                <a:lnTo>
                  <a:pt x="0" y="856"/>
                </a:lnTo>
                <a:lnTo>
                  <a:pt x="0" y="850"/>
                </a:lnTo>
                <a:close/>
              </a:path>
            </a:pathLst>
          </a:custGeom>
          <a:solidFill>
            <a:srgbClr val="0093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7" name="Rectangle 761"/>
          <p:cNvSpPr>
            <a:spLocks noChangeArrowheads="1"/>
          </p:cNvSpPr>
          <p:nvPr/>
        </p:nvSpPr>
        <p:spPr bwMode="auto">
          <a:xfrm>
            <a:off x="3670300" y="4070350"/>
            <a:ext cx="2266950" cy="2241550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8" name="Rectangle 762"/>
          <p:cNvSpPr>
            <a:spLocks noChangeArrowheads="1"/>
          </p:cNvSpPr>
          <p:nvPr/>
        </p:nvSpPr>
        <p:spPr bwMode="auto">
          <a:xfrm>
            <a:off x="3670300" y="4070350"/>
            <a:ext cx="2266950" cy="2241550"/>
          </a:xfrm>
          <a:prstGeom prst="rect">
            <a:avLst/>
          </a:prstGeom>
          <a:noFill/>
          <a:ln w="24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99" name="Line 763"/>
          <p:cNvSpPr>
            <a:spLocks noChangeShapeType="1"/>
          </p:cNvSpPr>
          <p:nvPr/>
        </p:nvSpPr>
        <p:spPr bwMode="auto">
          <a:xfrm flipV="1">
            <a:off x="4781550" y="4070350"/>
            <a:ext cx="0" cy="2241550"/>
          </a:xfrm>
          <a:prstGeom prst="line">
            <a:avLst/>
          </a:prstGeom>
          <a:noFill/>
          <a:ln w="24">
            <a:solidFill>
              <a:srgbClr val="0093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0" name="Line 764"/>
          <p:cNvSpPr>
            <a:spLocks noChangeShapeType="1"/>
          </p:cNvSpPr>
          <p:nvPr/>
        </p:nvSpPr>
        <p:spPr bwMode="auto">
          <a:xfrm>
            <a:off x="3670300" y="5191125"/>
            <a:ext cx="2266950" cy="0"/>
          </a:xfrm>
          <a:prstGeom prst="line">
            <a:avLst/>
          </a:prstGeom>
          <a:noFill/>
          <a:ln w="24">
            <a:solidFill>
              <a:srgbClr val="0093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9" name="Freeform 773"/>
          <p:cNvSpPr>
            <a:spLocks noEditPoints="1"/>
          </p:cNvSpPr>
          <p:nvPr/>
        </p:nvSpPr>
        <p:spPr bwMode="auto">
          <a:xfrm>
            <a:off x="6076950" y="3070225"/>
            <a:ext cx="784225" cy="2257425"/>
          </a:xfrm>
          <a:custGeom>
            <a:avLst/>
            <a:gdLst>
              <a:gd name="T0" fmla="*/ 38 w 494"/>
              <a:gd name="T1" fmla="*/ 1422 h 1422"/>
              <a:gd name="T2" fmla="*/ 0 w 494"/>
              <a:gd name="T3" fmla="*/ 1402 h 1422"/>
              <a:gd name="T4" fmla="*/ 38 w 494"/>
              <a:gd name="T5" fmla="*/ 1384 h 1422"/>
              <a:gd name="T6" fmla="*/ 38 w 494"/>
              <a:gd name="T7" fmla="*/ 1422 h 1422"/>
              <a:gd name="T8" fmla="*/ 494 w 494"/>
              <a:gd name="T9" fmla="*/ 0 h 1422"/>
              <a:gd name="T10" fmla="*/ 494 w 494"/>
              <a:gd name="T11" fmla="*/ 1406 h 1422"/>
              <a:gd name="T12" fmla="*/ 32 w 494"/>
              <a:gd name="T13" fmla="*/ 1406 h 1422"/>
              <a:gd name="T14" fmla="*/ 32 w 494"/>
              <a:gd name="T15" fmla="*/ 1398 h 1422"/>
              <a:gd name="T16" fmla="*/ 492 w 494"/>
              <a:gd name="T17" fmla="*/ 1398 h 1422"/>
              <a:gd name="T18" fmla="*/ 488 w 494"/>
              <a:gd name="T19" fmla="*/ 1402 h 1422"/>
              <a:gd name="T20" fmla="*/ 488 w 494"/>
              <a:gd name="T21" fmla="*/ 0 h 1422"/>
              <a:gd name="T22" fmla="*/ 494 w 494"/>
              <a:gd name="T23" fmla="*/ 0 h 14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494" h="1422">
                <a:moveTo>
                  <a:pt x="38" y="1422"/>
                </a:moveTo>
                <a:lnTo>
                  <a:pt x="0" y="1402"/>
                </a:lnTo>
                <a:lnTo>
                  <a:pt x="38" y="1384"/>
                </a:lnTo>
                <a:lnTo>
                  <a:pt x="38" y="1422"/>
                </a:lnTo>
                <a:close/>
                <a:moveTo>
                  <a:pt x="494" y="0"/>
                </a:moveTo>
                <a:lnTo>
                  <a:pt x="494" y="1406"/>
                </a:lnTo>
                <a:lnTo>
                  <a:pt x="32" y="1406"/>
                </a:lnTo>
                <a:lnTo>
                  <a:pt x="32" y="1398"/>
                </a:lnTo>
                <a:lnTo>
                  <a:pt x="492" y="1398"/>
                </a:lnTo>
                <a:lnTo>
                  <a:pt x="488" y="1402"/>
                </a:lnTo>
                <a:lnTo>
                  <a:pt x="488" y="0"/>
                </a:lnTo>
                <a:lnTo>
                  <a:pt x="494" y="0"/>
                </a:lnTo>
                <a:close/>
              </a:path>
            </a:pathLst>
          </a:custGeom>
          <a:solidFill>
            <a:srgbClr val="00937F"/>
          </a:solidFill>
          <a:ln w="9525">
            <a:solidFill>
              <a:srgbClr val="44927F"/>
            </a:solidFill>
            <a:miter lim="800000"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0" name="Rectangle 29"/>
          <p:cNvSpPr>
            <a:spLocks noChangeArrowheads="1"/>
          </p:cNvSpPr>
          <p:nvPr/>
        </p:nvSpPr>
        <p:spPr bwMode="auto">
          <a:xfrm>
            <a:off x="3689350" y="1269920"/>
            <a:ext cx="10922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 pose des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questions,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 répondent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1" name="Rectangle 29"/>
          <p:cNvSpPr>
            <a:spLocks noChangeArrowheads="1"/>
          </p:cNvSpPr>
          <p:nvPr/>
        </p:nvSpPr>
        <p:spPr bwMode="auto">
          <a:xfrm>
            <a:off x="4788024" y="2438400"/>
            <a:ext cx="116192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explique et montre,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puis 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appliquent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2" name="Rectangle 29"/>
          <p:cNvSpPr>
            <a:spLocks noChangeArrowheads="1"/>
          </p:cNvSpPr>
          <p:nvPr/>
        </p:nvSpPr>
        <p:spPr bwMode="auto">
          <a:xfrm>
            <a:off x="2767583" y="1393031"/>
            <a:ext cx="9403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STAGIAIRES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3" name="Rectangle 29"/>
          <p:cNvSpPr>
            <a:spLocks noChangeArrowheads="1"/>
          </p:cNvSpPr>
          <p:nvPr/>
        </p:nvSpPr>
        <p:spPr bwMode="auto">
          <a:xfrm>
            <a:off x="2139950" y="2248256"/>
            <a:ext cx="9271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b="1" dirty="0">
                <a:solidFill>
                  <a:schemeClr val="bg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acteurs</a:t>
            </a:r>
            <a:endParaRPr kumimoji="0" lang="fr-FR" sz="800" b="1" i="0" u="none" strike="noStrike" cap="none" normalizeH="0" baseline="0" dirty="0" smtClean="0">
              <a:ln>
                <a:noFill/>
              </a:ln>
              <a:solidFill>
                <a:schemeClr val="bg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4" name="Rectangle 29"/>
          <p:cNvSpPr>
            <a:spLocks noChangeArrowheads="1"/>
          </p:cNvSpPr>
          <p:nvPr/>
        </p:nvSpPr>
        <p:spPr bwMode="auto">
          <a:xfrm>
            <a:off x="3679825" y="2471221"/>
            <a:ext cx="1101726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parle, les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écoutent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5" name="Rectangle 29"/>
          <p:cNvSpPr>
            <a:spLocks noChangeArrowheads="1"/>
          </p:cNvSpPr>
          <p:nvPr/>
        </p:nvSpPr>
        <p:spPr bwMode="auto">
          <a:xfrm>
            <a:off x="4794250" y="1208364"/>
            <a:ext cx="1146175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expérimentent puis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formateur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conceptualise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7" name="Rectangle 29"/>
          <p:cNvSpPr>
            <a:spLocks noChangeArrowheads="1"/>
          </p:cNvSpPr>
          <p:nvPr/>
        </p:nvSpPr>
        <p:spPr bwMode="auto">
          <a:xfrm>
            <a:off x="2708275" y="2594332"/>
            <a:ext cx="106362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FORMATEUR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8" name="Rectangle 29"/>
          <p:cNvSpPr>
            <a:spLocks noChangeArrowheads="1"/>
          </p:cNvSpPr>
          <p:nvPr/>
        </p:nvSpPr>
        <p:spPr bwMode="auto">
          <a:xfrm>
            <a:off x="6776230" y="1340768"/>
            <a:ext cx="160365" cy="179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wordArtVert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b="1" spc="600" dirty="0" smtClean="0">
                <a:solidFill>
                  <a:schemeClr val="bg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4</a:t>
            </a:r>
            <a:r>
              <a:rPr lang="fr-FR" sz="800" b="1" dirty="0" smtClean="0">
                <a:solidFill>
                  <a:schemeClr val="bg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MÉTHODES</a:t>
            </a:r>
            <a:endParaRPr kumimoji="0" lang="fr-FR" sz="800" b="1" i="0" u="none" strike="noStrike" cap="none" normalizeH="0" baseline="0" dirty="0" smtClean="0">
              <a:ln>
                <a:noFill/>
              </a:ln>
              <a:solidFill>
                <a:schemeClr val="bg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19" name="Rectangle 818"/>
          <p:cNvSpPr/>
          <p:nvPr/>
        </p:nvSpPr>
        <p:spPr>
          <a:xfrm>
            <a:off x="3670300" y="4070350"/>
            <a:ext cx="1111250" cy="1120775"/>
          </a:xfrm>
          <a:prstGeom prst="rect">
            <a:avLst/>
          </a:prstGeom>
          <a:noFill/>
          <a:ln>
            <a:solidFill>
              <a:srgbClr val="4492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0" name="Rectangle 819"/>
          <p:cNvSpPr/>
          <p:nvPr/>
        </p:nvSpPr>
        <p:spPr>
          <a:xfrm>
            <a:off x="4781550" y="4070350"/>
            <a:ext cx="1155699" cy="1120775"/>
          </a:xfrm>
          <a:prstGeom prst="rect">
            <a:avLst/>
          </a:prstGeom>
          <a:noFill/>
          <a:ln>
            <a:solidFill>
              <a:srgbClr val="4492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1" name="Rectangle 820"/>
          <p:cNvSpPr/>
          <p:nvPr/>
        </p:nvSpPr>
        <p:spPr>
          <a:xfrm>
            <a:off x="3670300" y="5189537"/>
            <a:ext cx="1111250" cy="1120775"/>
          </a:xfrm>
          <a:prstGeom prst="rect">
            <a:avLst/>
          </a:prstGeom>
          <a:noFill/>
          <a:ln>
            <a:solidFill>
              <a:srgbClr val="4492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2" name="Rectangle 821"/>
          <p:cNvSpPr/>
          <p:nvPr/>
        </p:nvSpPr>
        <p:spPr>
          <a:xfrm>
            <a:off x="4781550" y="5189537"/>
            <a:ext cx="1155699" cy="1120775"/>
          </a:xfrm>
          <a:prstGeom prst="rect">
            <a:avLst/>
          </a:prstGeom>
          <a:noFill/>
          <a:ln>
            <a:solidFill>
              <a:srgbClr val="44927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1" name="Rectangle 765"/>
          <p:cNvSpPr>
            <a:spLocks noChangeArrowheads="1"/>
          </p:cNvSpPr>
          <p:nvPr/>
        </p:nvSpPr>
        <p:spPr bwMode="auto">
          <a:xfrm>
            <a:off x="2695575" y="5661025"/>
            <a:ext cx="1060450" cy="20320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2" name="Rectangle 766"/>
          <p:cNvSpPr>
            <a:spLocks noChangeArrowheads="1"/>
          </p:cNvSpPr>
          <p:nvPr/>
        </p:nvSpPr>
        <p:spPr bwMode="auto">
          <a:xfrm>
            <a:off x="2695575" y="5661025"/>
            <a:ext cx="1060450" cy="20320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7" name="Rectangle 771"/>
          <p:cNvSpPr>
            <a:spLocks noChangeArrowheads="1"/>
          </p:cNvSpPr>
          <p:nvPr/>
        </p:nvSpPr>
        <p:spPr bwMode="auto">
          <a:xfrm>
            <a:off x="2762250" y="4495800"/>
            <a:ext cx="927100" cy="276225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08" name="Rectangle 772"/>
          <p:cNvSpPr>
            <a:spLocks noChangeArrowheads="1"/>
          </p:cNvSpPr>
          <p:nvPr/>
        </p:nvSpPr>
        <p:spPr bwMode="auto">
          <a:xfrm>
            <a:off x="2762250" y="4495800"/>
            <a:ext cx="927100" cy="276225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3" name="Rectangle 29"/>
          <p:cNvSpPr>
            <a:spLocks noChangeArrowheads="1"/>
          </p:cNvSpPr>
          <p:nvPr/>
        </p:nvSpPr>
        <p:spPr bwMode="auto">
          <a:xfrm>
            <a:off x="4165600" y="3643670"/>
            <a:ext cx="108902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b="1" dirty="0">
                <a:solidFill>
                  <a:schemeClr val="bg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2 approches</a:t>
            </a:r>
            <a:endParaRPr kumimoji="0" lang="fr-FR" sz="800" b="1" i="0" u="none" strike="noStrike" cap="none" normalizeH="0" baseline="0" dirty="0" smtClean="0">
              <a:ln>
                <a:noFill/>
              </a:ln>
              <a:solidFill>
                <a:schemeClr val="bg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4" name="Rectangle 29"/>
          <p:cNvSpPr>
            <a:spLocks noChangeArrowheads="1"/>
          </p:cNvSpPr>
          <p:nvPr/>
        </p:nvSpPr>
        <p:spPr bwMode="auto">
          <a:xfrm>
            <a:off x="2758058" y="4569181"/>
            <a:ext cx="940321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STAGIAIRES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5" name="Rectangle 29"/>
          <p:cNvSpPr>
            <a:spLocks noChangeArrowheads="1"/>
          </p:cNvSpPr>
          <p:nvPr/>
        </p:nvSpPr>
        <p:spPr bwMode="auto">
          <a:xfrm>
            <a:off x="2708275" y="5701069"/>
            <a:ext cx="104775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FORMATEUR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6" name="Rectangle 29"/>
          <p:cNvSpPr>
            <a:spLocks noChangeArrowheads="1"/>
          </p:cNvSpPr>
          <p:nvPr/>
        </p:nvSpPr>
        <p:spPr bwMode="auto">
          <a:xfrm>
            <a:off x="3670300" y="4340974"/>
            <a:ext cx="111125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smtClean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M2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lang="fr-FR" sz="800" dirty="0">
              <a:solidFill>
                <a:srgbClr val="000000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INTERROGATION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7" name="Rectangle 29"/>
          <p:cNvSpPr>
            <a:spLocks noChangeArrowheads="1"/>
          </p:cNvSpPr>
          <p:nvPr/>
        </p:nvSpPr>
        <p:spPr bwMode="auto">
          <a:xfrm>
            <a:off x="4781549" y="4340974"/>
            <a:ext cx="1155699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smtClean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M4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lang="fr-FR" sz="800" dirty="0" smtClean="0">
              <a:solidFill>
                <a:srgbClr val="000000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DÉCOUVERTE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8" name="Rectangle 29"/>
          <p:cNvSpPr>
            <a:spLocks noChangeArrowheads="1"/>
          </p:cNvSpPr>
          <p:nvPr/>
        </p:nvSpPr>
        <p:spPr bwMode="auto">
          <a:xfrm>
            <a:off x="3662362" y="5454848"/>
            <a:ext cx="1111250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M1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lang="fr-FR" sz="800" dirty="0" smtClean="0">
              <a:solidFill>
                <a:srgbClr val="000000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EXPOSÉ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29" name="Rectangle 29"/>
          <p:cNvSpPr>
            <a:spLocks noChangeArrowheads="1"/>
          </p:cNvSpPr>
          <p:nvPr/>
        </p:nvSpPr>
        <p:spPr bwMode="auto">
          <a:xfrm>
            <a:off x="4773611" y="5454848"/>
            <a:ext cx="1155699" cy="6155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 smtClean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M3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lang="fr-FR" sz="800" dirty="0" smtClean="0">
              <a:solidFill>
                <a:srgbClr val="000000"/>
              </a:solidFill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rgbClr val="000000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DÉMONSTRATION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30" name="Rectangle 29"/>
          <p:cNvSpPr>
            <a:spLocks noChangeArrowheads="1"/>
          </p:cNvSpPr>
          <p:nvPr/>
        </p:nvSpPr>
        <p:spPr bwMode="auto">
          <a:xfrm>
            <a:off x="2503487" y="3619857"/>
            <a:ext cx="27940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b="1" dirty="0">
                <a:solidFill>
                  <a:schemeClr val="bg1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x</a:t>
            </a:r>
            <a:endParaRPr kumimoji="0" lang="fr-FR" sz="800" b="1" i="0" u="none" strike="noStrike" cap="none" normalizeH="0" baseline="0" dirty="0" smtClean="0">
              <a:ln>
                <a:noFill/>
              </a:ln>
              <a:solidFill>
                <a:schemeClr val="bg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31" name="Rectangle 29"/>
          <p:cNvSpPr>
            <a:spLocks noChangeArrowheads="1"/>
          </p:cNvSpPr>
          <p:nvPr/>
        </p:nvSpPr>
        <p:spPr bwMode="auto">
          <a:xfrm>
            <a:off x="3994796" y="3208694"/>
            <a:ext cx="4787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DIRE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832" name="Rectangle 29"/>
          <p:cNvSpPr>
            <a:spLocks noChangeArrowheads="1"/>
          </p:cNvSpPr>
          <p:nvPr/>
        </p:nvSpPr>
        <p:spPr bwMode="auto">
          <a:xfrm>
            <a:off x="5064124" y="3208694"/>
            <a:ext cx="5619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0" name="Rectangle 749"/>
          <p:cNvSpPr>
            <a:spLocks noChangeArrowheads="1"/>
          </p:cNvSpPr>
          <p:nvPr/>
        </p:nvSpPr>
        <p:spPr bwMode="auto">
          <a:xfrm>
            <a:off x="5048250" y="6175375"/>
            <a:ext cx="577850" cy="27305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1" name="Rectangle 750"/>
          <p:cNvSpPr>
            <a:spLocks noChangeArrowheads="1"/>
          </p:cNvSpPr>
          <p:nvPr/>
        </p:nvSpPr>
        <p:spPr bwMode="auto">
          <a:xfrm>
            <a:off x="5048250" y="6175375"/>
            <a:ext cx="577850" cy="27305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2" name="Rectangle 29"/>
          <p:cNvSpPr>
            <a:spLocks noChangeArrowheads="1"/>
          </p:cNvSpPr>
          <p:nvPr/>
        </p:nvSpPr>
        <p:spPr bwMode="auto">
          <a:xfrm>
            <a:off x="5064124" y="6250344"/>
            <a:ext cx="561975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FAIRE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73" name="Rectangle 747"/>
          <p:cNvSpPr>
            <a:spLocks noChangeArrowheads="1"/>
          </p:cNvSpPr>
          <p:nvPr/>
        </p:nvSpPr>
        <p:spPr bwMode="auto">
          <a:xfrm>
            <a:off x="3971925" y="6173787"/>
            <a:ext cx="495300" cy="273050"/>
          </a:xfrm>
          <a:prstGeom prst="rect">
            <a:avLst/>
          </a:prstGeom>
          <a:solidFill>
            <a:srgbClr val="DEEFEA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4" name="Rectangle 748"/>
          <p:cNvSpPr>
            <a:spLocks noChangeArrowheads="1"/>
          </p:cNvSpPr>
          <p:nvPr/>
        </p:nvSpPr>
        <p:spPr bwMode="auto">
          <a:xfrm>
            <a:off x="3971925" y="6173787"/>
            <a:ext cx="495300" cy="273050"/>
          </a:xfrm>
          <a:prstGeom prst="rect">
            <a:avLst/>
          </a:prstGeom>
          <a:noFill/>
          <a:ln w="8">
            <a:solidFill>
              <a:srgbClr val="0093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/>
          </a:p>
        </p:txBody>
      </p:sp>
      <p:sp>
        <p:nvSpPr>
          <p:cNvPr id="75" name="Rectangle 29"/>
          <p:cNvSpPr>
            <a:spLocks noChangeArrowheads="1"/>
          </p:cNvSpPr>
          <p:nvPr/>
        </p:nvSpPr>
        <p:spPr bwMode="auto">
          <a:xfrm>
            <a:off x="3994796" y="6248756"/>
            <a:ext cx="478780" cy="1231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rPr>
              <a:t>DIRE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407316196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QUATRE PRINCIPALES MÉTHODES PÉDAGOGIQUES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65500" y="6503989"/>
            <a:ext cx="24130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ALTERNER LES MÉTHODES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30425" y="2005013"/>
            <a:ext cx="4883150" cy="3152775"/>
            <a:chOff x="2130425" y="2005013"/>
            <a:chExt cx="4883150" cy="3152775"/>
          </a:xfrm>
        </p:grpSpPr>
        <p:sp>
          <p:nvSpPr>
            <p:cNvPr id="7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30425" y="2005013"/>
              <a:ext cx="4883150" cy="3152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5"/>
            <p:cNvSpPr>
              <a:spLocks noEditPoints="1"/>
            </p:cNvSpPr>
            <p:nvPr/>
          </p:nvSpPr>
          <p:spPr bwMode="auto">
            <a:xfrm>
              <a:off x="2635250" y="2268538"/>
              <a:ext cx="60325" cy="2860675"/>
            </a:xfrm>
            <a:custGeom>
              <a:avLst/>
              <a:gdLst>
                <a:gd name="T0" fmla="*/ 0 w 38"/>
                <a:gd name="T1" fmla="*/ 38 h 1802"/>
                <a:gd name="T2" fmla="*/ 18 w 38"/>
                <a:gd name="T3" fmla="*/ 0 h 1802"/>
                <a:gd name="T4" fmla="*/ 38 w 38"/>
                <a:gd name="T5" fmla="*/ 38 h 1802"/>
                <a:gd name="T6" fmla="*/ 0 w 38"/>
                <a:gd name="T7" fmla="*/ 38 h 1802"/>
                <a:gd name="T8" fmla="*/ 22 w 38"/>
                <a:gd name="T9" fmla="*/ 32 h 1802"/>
                <a:gd name="T10" fmla="*/ 22 w 38"/>
                <a:gd name="T11" fmla="*/ 1802 h 1802"/>
                <a:gd name="T12" fmla="*/ 12 w 38"/>
                <a:gd name="T13" fmla="*/ 1802 h 1802"/>
                <a:gd name="T14" fmla="*/ 12 w 38"/>
                <a:gd name="T15" fmla="*/ 32 h 1802"/>
                <a:gd name="T16" fmla="*/ 22 w 38"/>
                <a:gd name="T17" fmla="*/ 32 h 18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802">
                  <a:moveTo>
                    <a:pt x="0" y="38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22" y="32"/>
                  </a:moveTo>
                  <a:lnTo>
                    <a:pt x="22" y="1802"/>
                  </a:lnTo>
                  <a:lnTo>
                    <a:pt x="12" y="1802"/>
                  </a:lnTo>
                  <a:lnTo>
                    <a:pt x="12" y="32"/>
                  </a:lnTo>
                  <a:lnTo>
                    <a:pt x="22" y="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6"/>
            <p:cNvSpPr>
              <a:spLocks noEditPoints="1"/>
            </p:cNvSpPr>
            <p:nvPr/>
          </p:nvSpPr>
          <p:spPr bwMode="auto">
            <a:xfrm>
              <a:off x="2663825" y="5100638"/>
              <a:ext cx="4029075" cy="57150"/>
            </a:xfrm>
            <a:custGeom>
              <a:avLst/>
              <a:gdLst>
                <a:gd name="T0" fmla="*/ 2498 w 2538"/>
                <a:gd name="T1" fmla="*/ 0 h 36"/>
                <a:gd name="T2" fmla="*/ 2538 w 2538"/>
                <a:gd name="T3" fmla="*/ 18 h 36"/>
                <a:gd name="T4" fmla="*/ 2498 w 2538"/>
                <a:gd name="T5" fmla="*/ 36 h 36"/>
                <a:gd name="T6" fmla="*/ 2498 w 2538"/>
                <a:gd name="T7" fmla="*/ 0 h 36"/>
                <a:gd name="T8" fmla="*/ 0 w 2538"/>
                <a:gd name="T9" fmla="*/ 12 h 36"/>
                <a:gd name="T10" fmla="*/ 2504 w 2538"/>
                <a:gd name="T11" fmla="*/ 12 h 36"/>
                <a:gd name="T12" fmla="*/ 2504 w 2538"/>
                <a:gd name="T13" fmla="*/ 22 h 36"/>
                <a:gd name="T14" fmla="*/ 0 w 2538"/>
                <a:gd name="T15" fmla="*/ 22 h 36"/>
                <a:gd name="T16" fmla="*/ 0 w 2538"/>
                <a:gd name="T17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38" h="36">
                  <a:moveTo>
                    <a:pt x="2498" y="0"/>
                  </a:moveTo>
                  <a:lnTo>
                    <a:pt x="2538" y="18"/>
                  </a:lnTo>
                  <a:lnTo>
                    <a:pt x="2498" y="36"/>
                  </a:lnTo>
                  <a:lnTo>
                    <a:pt x="2498" y="0"/>
                  </a:lnTo>
                  <a:close/>
                  <a:moveTo>
                    <a:pt x="0" y="12"/>
                  </a:moveTo>
                  <a:lnTo>
                    <a:pt x="2504" y="12"/>
                  </a:lnTo>
                  <a:lnTo>
                    <a:pt x="2504" y="22"/>
                  </a:lnTo>
                  <a:lnTo>
                    <a:pt x="0" y="2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7"/>
            <p:cNvSpPr>
              <a:spLocks noEditPoints="1"/>
            </p:cNvSpPr>
            <p:nvPr/>
          </p:nvSpPr>
          <p:spPr bwMode="auto">
            <a:xfrm>
              <a:off x="2663825" y="5018088"/>
              <a:ext cx="368300" cy="117475"/>
            </a:xfrm>
            <a:custGeom>
              <a:avLst/>
              <a:gdLst>
                <a:gd name="T0" fmla="*/ 192 w 232"/>
                <a:gd name="T1" fmla="*/ 10 h 74"/>
                <a:gd name="T2" fmla="*/ 230 w 232"/>
                <a:gd name="T3" fmla="*/ 0 h 74"/>
                <a:gd name="T4" fmla="*/ 232 w 232"/>
                <a:gd name="T5" fmla="*/ 10 h 74"/>
                <a:gd name="T6" fmla="*/ 196 w 232"/>
                <a:gd name="T7" fmla="*/ 20 h 74"/>
                <a:gd name="T8" fmla="*/ 192 w 232"/>
                <a:gd name="T9" fmla="*/ 10 h 74"/>
                <a:gd name="T10" fmla="*/ 128 w 232"/>
                <a:gd name="T11" fmla="*/ 28 h 74"/>
                <a:gd name="T12" fmla="*/ 164 w 232"/>
                <a:gd name="T13" fmla="*/ 18 h 74"/>
                <a:gd name="T14" fmla="*/ 168 w 232"/>
                <a:gd name="T15" fmla="*/ 28 h 74"/>
                <a:gd name="T16" fmla="*/ 130 w 232"/>
                <a:gd name="T17" fmla="*/ 38 h 74"/>
                <a:gd name="T18" fmla="*/ 128 w 232"/>
                <a:gd name="T19" fmla="*/ 28 h 74"/>
                <a:gd name="T20" fmla="*/ 64 w 232"/>
                <a:gd name="T21" fmla="*/ 46 h 74"/>
                <a:gd name="T22" fmla="*/ 100 w 232"/>
                <a:gd name="T23" fmla="*/ 36 h 74"/>
                <a:gd name="T24" fmla="*/ 102 w 232"/>
                <a:gd name="T25" fmla="*/ 46 h 74"/>
                <a:gd name="T26" fmla="*/ 66 w 232"/>
                <a:gd name="T27" fmla="*/ 56 h 74"/>
                <a:gd name="T28" fmla="*/ 64 w 232"/>
                <a:gd name="T29" fmla="*/ 46 h 74"/>
                <a:gd name="T30" fmla="*/ 0 w 232"/>
                <a:gd name="T31" fmla="*/ 64 h 74"/>
                <a:gd name="T32" fmla="*/ 36 w 232"/>
                <a:gd name="T33" fmla="*/ 54 h 74"/>
                <a:gd name="T34" fmla="*/ 38 w 232"/>
                <a:gd name="T35" fmla="*/ 64 h 74"/>
                <a:gd name="T36" fmla="*/ 2 w 232"/>
                <a:gd name="T37" fmla="*/ 74 h 74"/>
                <a:gd name="T38" fmla="*/ 0 w 232"/>
                <a:gd name="T39" fmla="*/ 6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2" h="74">
                  <a:moveTo>
                    <a:pt x="192" y="10"/>
                  </a:moveTo>
                  <a:lnTo>
                    <a:pt x="230" y="0"/>
                  </a:lnTo>
                  <a:lnTo>
                    <a:pt x="232" y="10"/>
                  </a:lnTo>
                  <a:lnTo>
                    <a:pt x="196" y="20"/>
                  </a:lnTo>
                  <a:lnTo>
                    <a:pt x="192" y="10"/>
                  </a:lnTo>
                  <a:close/>
                  <a:moveTo>
                    <a:pt x="128" y="28"/>
                  </a:moveTo>
                  <a:lnTo>
                    <a:pt x="164" y="18"/>
                  </a:lnTo>
                  <a:lnTo>
                    <a:pt x="168" y="28"/>
                  </a:lnTo>
                  <a:lnTo>
                    <a:pt x="130" y="38"/>
                  </a:lnTo>
                  <a:lnTo>
                    <a:pt x="128" y="28"/>
                  </a:lnTo>
                  <a:close/>
                  <a:moveTo>
                    <a:pt x="64" y="46"/>
                  </a:moveTo>
                  <a:lnTo>
                    <a:pt x="100" y="36"/>
                  </a:lnTo>
                  <a:lnTo>
                    <a:pt x="102" y="46"/>
                  </a:lnTo>
                  <a:lnTo>
                    <a:pt x="66" y="56"/>
                  </a:lnTo>
                  <a:lnTo>
                    <a:pt x="64" y="46"/>
                  </a:lnTo>
                  <a:close/>
                  <a:moveTo>
                    <a:pt x="0" y="64"/>
                  </a:moveTo>
                  <a:lnTo>
                    <a:pt x="36" y="54"/>
                  </a:lnTo>
                  <a:lnTo>
                    <a:pt x="38" y="64"/>
                  </a:lnTo>
                  <a:lnTo>
                    <a:pt x="2" y="7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8"/>
            <p:cNvSpPr>
              <a:spLocks noEditPoints="1"/>
            </p:cNvSpPr>
            <p:nvPr/>
          </p:nvSpPr>
          <p:spPr bwMode="auto">
            <a:xfrm>
              <a:off x="3073400" y="4903788"/>
              <a:ext cx="368300" cy="117475"/>
            </a:xfrm>
            <a:custGeom>
              <a:avLst/>
              <a:gdLst>
                <a:gd name="T0" fmla="*/ 194 w 232"/>
                <a:gd name="T1" fmla="*/ 10 h 74"/>
                <a:gd name="T2" fmla="*/ 232 w 232"/>
                <a:gd name="T3" fmla="*/ 0 h 74"/>
                <a:gd name="T4" fmla="*/ 232 w 232"/>
                <a:gd name="T5" fmla="*/ 10 h 74"/>
                <a:gd name="T6" fmla="*/ 196 w 232"/>
                <a:gd name="T7" fmla="*/ 20 h 74"/>
                <a:gd name="T8" fmla="*/ 194 w 232"/>
                <a:gd name="T9" fmla="*/ 10 h 74"/>
                <a:gd name="T10" fmla="*/ 128 w 232"/>
                <a:gd name="T11" fmla="*/ 28 h 74"/>
                <a:gd name="T12" fmla="*/ 166 w 232"/>
                <a:gd name="T13" fmla="*/ 18 h 74"/>
                <a:gd name="T14" fmla="*/ 168 w 232"/>
                <a:gd name="T15" fmla="*/ 28 h 74"/>
                <a:gd name="T16" fmla="*/ 132 w 232"/>
                <a:gd name="T17" fmla="*/ 38 h 74"/>
                <a:gd name="T18" fmla="*/ 128 w 232"/>
                <a:gd name="T19" fmla="*/ 28 h 74"/>
                <a:gd name="T20" fmla="*/ 64 w 232"/>
                <a:gd name="T21" fmla="*/ 46 h 74"/>
                <a:gd name="T22" fmla="*/ 100 w 232"/>
                <a:gd name="T23" fmla="*/ 36 h 74"/>
                <a:gd name="T24" fmla="*/ 104 w 232"/>
                <a:gd name="T25" fmla="*/ 46 h 74"/>
                <a:gd name="T26" fmla="*/ 66 w 232"/>
                <a:gd name="T27" fmla="*/ 56 h 74"/>
                <a:gd name="T28" fmla="*/ 64 w 232"/>
                <a:gd name="T29" fmla="*/ 46 h 74"/>
                <a:gd name="T30" fmla="*/ 0 w 232"/>
                <a:gd name="T31" fmla="*/ 64 h 74"/>
                <a:gd name="T32" fmla="*/ 36 w 232"/>
                <a:gd name="T33" fmla="*/ 54 h 74"/>
                <a:gd name="T34" fmla="*/ 38 w 232"/>
                <a:gd name="T35" fmla="*/ 64 h 74"/>
                <a:gd name="T36" fmla="*/ 2 w 232"/>
                <a:gd name="T37" fmla="*/ 74 h 74"/>
                <a:gd name="T38" fmla="*/ 0 w 232"/>
                <a:gd name="T39" fmla="*/ 6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2" h="74">
                  <a:moveTo>
                    <a:pt x="194" y="10"/>
                  </a:moveTo>
                  <a:lnTo>
                    <a:pt x="232" y="0"/>
                  </a:lnTo>
                  <a:lnTo>
                    <a:pt x="232" y="10"/>
                  </a:lnTo>
                  <a:lnTo>
                    <a:pt x="196" y="20"/>
                  </a:lnTo>
                  <a:lnTo>
                    <a:pt x="194" y="10"/>
                  </a:lnTo>
                  <a:close/>
                  <a:moveTo>
                    <a:pt x="128" y="28"/>
                  </a:moveTo>
                  <a:lnTo>
                    <a:pt x="166" y="18"/>
                  </a:lnTo>
                  <a:lnTo>
                    <a:pt x="168" y="28"/>
                  </a:lnTo>
                  <a:lnTo>
                    <a:pt x="132" y="38"/>
                  </a:lnTo>
                  <a:lnTo>
                    <a:pt x="128" y="28"/>
                  </a:lnTo>
                  <a:close/>
                  <a:moveTo>
                    <a:pt x="64" y="46"/>
                  </a:moveTo>
                  <a:lnTo>
                    <a:pt x="100" y="36"/>
                  </a:lnTo>
                  <a:lnTo>
                    <a:pt x="104" y="46"/>
                  </a:lnTo>
                  <a:lnTo>
                    <a:pt x="66" y="56"/>
                  </a:lnTo>
                  <a:lnTo>
                    <a:pt x="64" y="46"/>
                  </a:lnTo>
                  <a:close/>
                  <a:moveTo>
                    <a:pt x="0" y="64"/>
                  </a:moveTo>
                  <a:lnTo>
                    <a:pt x="36" y="54"/>
                  </a:lnTo>
                  <a:lnTo>
                    <a:pt x="38" y="64"/>
                  </a:lnTo>
                  <a:lnTo>
                    <a:pt x="2" y="7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9"/>
            <p:cNvSpPr>
              <a:spLocks noEditPoints="1"/>
            </p:cNvSpPr>
            <p:nvPr/>
          </p:nvSpPr>
          <p:spPr bwMode="auto">
            <a:xfrm>
              <a:off x="3482975" y="4792663"/>
              <a:ext cx="371475" cy="114300"/>
            </a:xfrm>
            <a:custGeom>
              <a:avLst/>
              <a:gdLst>
                <a:gd name="T0" fmla="*/ 194 w 234"/>
                <a:gd name="T1" fmla="*/ 8 h 72"/>
                <a:gd name="T2" fmla="*/ 232 w 234"/>
                <a:gd name="T3" fmla="*/ 0 h 72"/>
                <a:gd name="T4" fmla="*/ 234 w 234"/>
                <a:gd name="T5" fmla="*/ 8 h 72"/>
                <a:gd name="T6" fmla="*/ 196 w 234"/>
                <a:gd name="T7" fmla="*/ 18 h 72"/>
                <a:gd name="T8" fmla="*/ 194 w 234"/>
                <a:gd name="T9" fmla="*/ 8 h 72"/>
                <a:gd name="T10" fmla="*/ 130 w 234"/>
                <a:gd name="T11" fmla="*/ 26 h 72"/>
                <a:gd name="T12" fmla="*/ 166 w 234"/>
                <a:gd name="T13" fmla="*/ 18 h 72"/>
                <a:gd name="T14" fmla="*/ 170 w 234"/>
                <a:gd name="T15" fmla="*/ 26 h 72"/>
                <a:gd name="T16" fmla="*/ 132 w 234"/>
                <a:gd name="T17" fmla="*/ 36 h 72"/>
                <a:gd name="T18" fmla="*/ 130 w 234"/>
                <a:gd name="T19" fmla="*/ 26 h 72"/>
                <a:gd name="T20" fmla="*/ 64 w 234"/>
                <a:gd name="T21" fmla="*/ 44 h 72"/>
                <a:gd name="T22" fmla="*/ 102 w 234"/>
                <a:gd name="T23" fmla="*/ 36 h 72"/>
                <a:gd name="T24" fmla="*/ 104 w 234"/>
                <a:gd name="T25" fmla="*/ 44 h 72"/>
                <a:gd name="T26" fmla="*/ 68 w 234"/>
                <a:gd name="T27" fmla="*/ 54 h 72"/>
                <a:gd name="T28" fmla="*/ 64 w 234"/>
                <a:gd name="T29" fmla="*/ 44 h 72"/>
                <a:gd name="T30" fmla="*/ 0 w 234"/>
                <a:gd name="T31" fmla="*/ 62 h 72"/>
                <a:gd name="T32" fmla="*/ 36 w 234"/>
                <a:gd name="T33" fmla="*/ 52 h 72"/>
                <a:gd name="T34" fmla="*/ 40 w 234"/>
                <a:gd name="T35" fmla="*/ 62 h 72"/>
                <a:gd name="T36" fmla="*/ 2 w 234"/>
                <a:gd name="T37" fmla="*/ 72 h 72"/>
                <a:gd name="T38" fmla="*/ 0 w 234"/>
                <a:gd name="T39" fmla="*/ 6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" h="72">
                  <a:moveTo>
                    <a:pt x="194" y="8"/>
                  </a:moveTo>
                  <a:lnTo>
                    <a:pt x="232" y="0"/>
                  </a:lnTo>
                  <a:lnTo>
                    <a:pt x="234" y="8"/>
                  </a:lnTo>
                  <a:lnTo>
                    <a:pt x="196" y="18"/>
                  </a:lnTo>
                  <a:lnTo>
                    <a:pt x="194" y="8"/>
                  </a:lnTo>
                  <a:close/>
                  <a:moveTo>
                    <a:pt x="130" y="26"/>
                  </a:moveTo>
                  <a:lnTo>
                    <a:pt x="166" y="18"/>
                  </a:lnTo>
                  <a:lnTo>
                    <a:pt x="170" y="26"/>
                  </a:lnTo>
                  <a:lnTo>
                    <a:pt x="132" y="36"/>
                  </a:lnTo>
                  <a:lnTo>
                    <a:pt x="130" y="26"/>
                  </a:lnTo>
                  <a:close/>
                  <a:moveTo>
                    <a:pt x="64" y="44"/>
                  </a:moveTo>
                  <a:lnTo>
                    <a:pt x="102" y="36"/>
                  </a:lnTo>
                  <a:lnTo>
                    <a:pt x="104" y="44"/>
                  </a:lnTo>
                  <a:lnTo>
                    <a:pt x="68" y="54"/>
                  </a:lnTo>
                  <a:lnTo>
                    <a:pt x="64" y="44"/>
                  </a:lnTo>
                  <a:close/>
                  <a:moveTo>
                    <a:pt x="0" y="62"/>
                  </a:moveTo>
                  <a:lnTo>
                    <a:pt x="36" y="52"/>
                  </a:lnTo>
                  <a:lnTo>
                    <a:pt x="40" y="62"/>
                  </a:lnTo>
                  <a:lnTo>
                    <a:pt x="2" y="72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10"/>
            <p:cNvSpPr>
              <a:spLocks noEditPoints="1"/>
            </p:cNvSpPr>
            <p:nvPr/>
          </p:nvSpPr>
          <p:spPr bwMode="auto">
            <a:xfrm>
              <a:off x="3892550" y="4675188"/>
              <a:ext cx="371475" cy="117475"/>
            </a:xfrm>
            <a:custGeom>
              <a:avLst/>
              <a:gdLst>
                <a:gd name="T0" fmla="*/ 194 w 234"/>
                <a:gd name="T1" fmla="*/ 12 h 74"/>
                <a:gd name="T2" fmla="*/ 230 w 234"/>
                <a:gd name="T3" fmla="*/ 0 h 74"/>
                <a:gd name="T4" fmla="*/ 234 w 234"/>
                <a:gd name="T5" fmla="*/ 10 h 74"/>
                <a:gd name="T6" fmla="*/ 196 w 234"/>
                <a:gd name="T7" fmla="*/ 20 h 74"/>
                <a:gd name="T8" fmla="*/ 194 w 234"/>
                <a:gd name="T9" fmla="*/ 12 h 74"/>
                <a:gd name="T10" fmla="*/ 130 w 234"/>
                <a:gd name="T11" fmla="*/ 30 h 74"/>
                <a:gd name="T12" fmla="*/ 168 w 234"/>
                <a:gd name="T13" fmla="*/ 20 h 74"/>
                <a:gd name="T14" fmla="*/ 168 w 234"/>
                <a:gd name="T15" fmla="*/ 28 h 74"/>
                <a:gd name="T16" fmla="*/ 132 w 234"/>
                <a:gd name="T17" fmla="*/ 38 h 74"/>
                <a:gd name="T18" fmla="*/ 130 w 234"/>
                <a:gd name="T19" fmla="*/ 30 h 74"/>
                <a:gd name="T20" fmla="*/ 66 w 234"/>
                <a:gd name="T21" fmla="*/ 48 h 74"/>
                <a:gd name="T22" fmla="*/ 102 w 234"/>
                <a:gd name="T23" fmla="*/ 38 h 74"/>
                <a:gd name="T24" fmla="*/ 106 w 234"/>
                <a:gd name="T25" fmla="*/ 46 h 74"/>
                <a:gd name="T26" fmla="*/ 68 w 234"/>
                <a:gd name="T27" fmla="*/ 56 h 74"/>
                <a:gd name="T28" fmla="*/ 66 w 234"/>
                <a:gd name="T29" fmla="*/ 48 h 74"/>
                <a:gd name="T30" fmla="*/ 0 w 234"/>
                <a:gd name="T31" fmla="*/ 64 h 74"/>
                <a:gd name="T32" fmla="*/ 38 w 234"/>
                <a:gd name="T33" fmla="*/ 56 h 74"/>
                <a:gd name="T34" fmla="*/ 40 w 234"/>
                <a:gd name="T35" fmla="*/ 64 h 74"/>
                <a:gd name="T36" fmla="*/ 4 w 234"/>
                <a:gd name="T37" fmla="*/ 74 h 74"/>
                <a:gd name="T38" fmla="*/ 0 w 234"/>
                <a:gd name="T39" fmla="*/ 6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" h="74">
                  <a:moveTo>
                    <a:pt x="194" y="12"/>
                  </a:moveTo>
                  <a:lnTo>
                    <a:pt x="230" y="0"/>
                  </a:lnTo>
                  <a:lnTo>
                    <a:pt x="234" y="10"/>
                  </a:lnTo>
                  <a:lnTo>
                    <a:pt x="196" y="20"/>
                  </a:lnTo>
                  <a:lnTo>
                    <a:pt x="194" y="12"/>
                  </a:lnTo>
                  <a:close/>
                  <a:moveTo>
                    <a:pt x="130" y="30"/>
                  </a:moveTo>
                  <a:lnTo>
                    <a:pt x="168" y="20"/>
                  </a:lnTo>
                  <a:lnTo>
                    <a:pt x="168" y="28"/>
                  </a:lnTo>
                  <a:lnTo>
                    <a:pt x="132" y="38"/>
                  </a:lnTo>
                  <a:lnTo>
                    <a:pt x="130" y="30"/>
                  </a:lnTo>
                  <a:close/>
                  <a:moveTo>
                    <a:pt x="66" y="48"/>
                  </a:moveTo>
                  <a:lnTo>
                    <a:pt x="102" y="38"/>
                  </a:lnTo>
                  <a:lnTo>
                    <a:pt x="106" y="46"/>
                  </a:lnTo>
                  <a:lnTo>
                    <a:pt x="68" y="56"/>
                  </a:lnTo>
                  <a:lnTo>
                    <a:pt x="66" y="48"/>
                  </a:lnTo>
                  <a:close/>
                  <a:moveTo>
                    <a:pt x="0" y="64"/>
                  </a:moveTo>
                  <a:lnTo>
                    <a:pt x="38" y="56"/>
                  </a:lnTo>
                  <a:lnTo>
                    <a:pt x="40" y="64"/>
                  </a:lnTo>
                  <a:lnTo>
                    <a:pt x="4" y="7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11"/>
            <p:cNvSpPr>
              <a:spLocks noEditPoints="1"/>
            </p:cNvSpPr>
            <p:nvPr/>
          </p:nvSpPr>
          <p:spPr bwMode="auto">
            <a:xfrm>
              <a:off x="4302125" y="4560888"/>
              <a:ext cx="371475" cy="117475"/>
            </a:xfrm>
            <a:custGeom>
              <a:avLst/>
              <a:gdLst>
                <a:gd name="T0" fmla="*/ 194 w 234"/>
                <a:gd name="T1" fmla="*/ 12 h 74"/>
                <a:gd name="T2" fmla="*/ 232 w 234"/>
                <a:gd name="T3" fmla="*/ 0 h 74"/>
                <a:gd name="T4" fmla="*/ 234 w 234"/>
                <a:gd name="T5" fmla="*/ 10 h 74"/>
                <a:gd name="T6" fmla="*/ 198 w 234"/>
                <a:gd name="T7" fmla="*/ 20 h 74"/>
                <a:gd name="T8" fmla="*/ 194 w 234"/>
                <a:gd name="T9" fmla="*/ 12 h 74"/>
                <a:gd name="T10" fmla="*/ 132 w 234"/>
                <a:gd name="T11" fmla="*/ 30 h 74"/>
                <a:gd name="T12" fmla="*/ 168 w 234"/>
                <a:gd name="T13" fmla="*/ 18 h 74"/>
                <a:gd name="T14" fmla="*/ 170 w 234"/>
                <a:gd name="T15" fmla="*/ 28 h 74"/>
                <a:gd name="T16" fmla="*/ 132 w 234"/>
                <a:gd name="T17" fmla="*/ 38 h 74"/>
                <a:gd name="T18" fmla="*/ 132 w 234"/>
                <a:gd name="T19" fmla="*/ 30 h 74"/>
                <a:gd name="T20" fmla="*/ 66 w 234"/>
                <a:gd name="T21" fmla="*/ 48 h 74"/>
                <a:gd name="T22" fmla="*/ 104 w 234"/>
                <a:gd name="T23" fmla="*/ 36 h 74"/>
                <a:gd name="T24" fmla="*/ 106 w 234"/>
                <a:gd name="T25" fmla="*/ 46 h 74"/>
                <a:gd name="T26" fmla="*/ 70 w 234"/>
                <a:gd name="T27" fmla="*/ 56 h 74"/>
                <a:gd name="T28" fmla="*/ 66 w 234"/>
                <a:gd name="T29" fmla="*/ 48 h 74"/>
                <a:gd name="T30" fmla="*/ 0 w 234"/>
                <a:gd name="T31" fmla="*/ 66 h 74"/>
                <a:gd name="T32" fmla="*/ 38 w 234"/>
                <a:gd name="T33" fmla="*/ 54 h 74"/>
                <a:gd name="T34" fmla="*/ 42 w 234"/>
                <a:gd name="T35" fmla="*/ 64 h 74"/>
                <a:gd name="T36" fmla="*/ 4 w 234"/>
                <a:gd name="T37" fmla="*/ 74 h 74"/>
                <a:gd name="T38" fmla="*/ 0 w 234"/>
                <a:gd name="T39" fmla="*/ 6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" h="74">
                  <a:moveTo>
                    <a:pt x="194" y="12"/>
                  </a:moveTo>
                  <a:lnTo>
                    <a:pt x="232" y="0"/>
                  </a:lnTo>
                  <a:lnTo>
                    <a:pt x="234" y="10"/>
                  </a:lnTo>
                  <a:lnTo>
                    <a:pt x="198" y="20"/>
                  </a:lnTo>
                  <a:lnTo>
                    <a:pt x="194" y="12"/>
                  </a:lnTo>
                  <a:close/>
                  <a:moveTo>
                    <a:pt x="132" y="30"/>
                  </a:moveTo>
                  <a:lnTo>
                    <a:pt x="168" y="18"/>
                  </a:lnTo>
                  <a:lnTo>
                    <a:pt x="170" y="28"/>
                  </a:lnTo>
                  <a:lnTo>
                    <a:pt x="132" y="38"/>
                  </a:lnTo>
                  <a:lnTo>
                    <a:pt x="132" y="30"/>
                  </a:lnTo>
                  <a:close/>
                  <a:moveTo>
                    <a:pt x="66" y="48"/>
                  </a:moveTo>
                  <a:lnTo>
                    <a:pt x="104" y="36"/>
                  </a:lnTo>
                  <a:lnTo>
                    <a:pt x="106" y="46"/>
                  </a:lnTo>
                  <a:lnTo>
                    <a:pt x="70" y="56"/>
                  </a:lnTo>
                  <a:lnTo>
                    <a:pt x="66" y="48"/>
                  </a:lnTo>
                  <a:close/>
                  <a:moveTo>
                    <a:pt x="0" y="66"/>
                  </a:moveTo>
                  <a:lnTo>
                    <a:pt x="38" y="54"/>
                  </a:lnTo>
                  <a:lnTo>
                    <a:pt x="42" y="64"/>
                  </a:lnTo>
                  <a:lnTo>
                    <a:pt x="4" y="74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12"/>
            <p:cNvSpPr>
              <a:spLocks noEditPoints="1"/>
            </p:cNvSpPr>
            <p:nvPr/>
          </p:nvSpPr>
          <p:spPr bwMode="auto">
            <a:xfrm>
              <a:off x="4714875" y="4446588"/>
              <a:ext cx="371475" cy="117475"/>
            </a:xfrm>
            <a:custGeom>
              <a:avLst/>
              <a:gdLst>
                <a:gd name="T0" fmla="*/ 194 w 234"/>
                <a:gd name="T1" fmla="*/ 10 h 74"/>
                <a:gd name="T2" fmla="*/ 230 w 234"/>
                <a:gd name="T3" fmla="*/ 0 h 74"/>
                <a:gd name="T4" fmla="*/ 234 w 234"/>
                <a:gd name="T5" fmla="*/ 10 h 74"/>
                <a:gd name="T6" fmla="*/ 196 w 234"/>
                <a:gd name="T7" fmla="*/ 20 h 74"/>
                <a:gd name="T8" fmla="*/ 194 w 234"/>
                <a:gd name="T9" fmla="*/ 10 h 74"/>
                <a:gd name="T10" fmla="*/ 130 w 234"/>
                <a:gd name="T11" fmla="*/ 28 h 74"/>
                <a:gd name="T12" fmla="*/ 166 w 234"/>
                <a:gd name="T13" fmla="*/ 18 h 74"/>
                <a:gd name="T14" fmla="*/ 168 w 234"/>
                <a:gd name="T15" fmla="*/ 28 h 74"/>
                <a:gd name="T16" fmla="*/ 132 w 234"/>
                <a:gd name="T17" fmla="*/ 38 h 74"/>
                <a:gd name="T18" fmla="*/ 130 w 234"/>
                <a:gd name="T19" fmla="*/ 28 h 74"/>
                <a:gd name="T20" fmla="*/ 64 w 234"/>
                <a:gd name="T21" fmla="*/ 48 h 74"/>
                <a:gd name="T22" fmla="*/ 102 w 234"/>
                <a:gd name="T23" fmla="*/ 36 h 74"/>
                <a:gd name="T24" fmla="*/ 104 w 234"/>
                <a:gd name="T25" fmla="*/ 46 h 74"/>
                <a:gd name="T26" fmla="*/ 68 w 234"/>
                <a:gd name="T27" fmla="*/ 56 h 74"/>
                <a:gd name="T28" fmla="*/ 64 w 234"/>
                <a:gd name="T29" fmla="*/ 48 h 74"/>
                <a:gd name="T30" fmla="*/ 0 w 234"/>
                <a:gd name="T31" fmla="*/ 66 h 74"/>
                <a:gd name="T32" fmla="*/ 36 w 234"/>
                <a:gd name="T33" fmla="*/ 54 h 74"/>
                <a:gd name="T34" fmla="*/ 40 w 234"/>
                <a:gd name="T35" fmla="*/ 64 h 74"/>
                <a:gd name="T36" fmla="*/ 2 w 234"/>
                <a:gd name="T37" fmla="*/ 74 h 74"/>
                <a:gd name="T38" fmla="*/ 0 w 234"/>
                <a:gd name="T39" fmla="*/ 66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" h="74">
                  <a:moveTo>
                    <a:pt x="194" y="10"/>
                  </a:moveTo>
                  <a:lnTo>
                    <a:pt x="230" y="0"/>
                  </a:lnTo>
                  <a:lnTo>
                    <a:pt x="234" y="10"/>
                  </a:lnTo>
                  <a:lnTo>
                    <a:pt x="196" y="20"/>
                  </a:lnTo>
                  <a:lnTo>
                    <a:pt x="194" y="10"/>
                  </a:lnTo>
                  <a:close/>
                  <a:moveTo>
                    <a:pt x="130" y="28"/>
                  </a:moveTo>
                  <a:lnTo>
                    <a:pt x="166" y="18"/>
                  </a:lnTo>
                  <a:lnTo>
                    <a:pt x="168" y="28"/>
                  </a:lnTo>
                  <a:lnTo>
                    <a:pt x="132" y="38"/>
                  </a:lnTo>
                  <a:lnTo>
                    <a:pt x="130" y="28"/>
                  </a:lnTo>
                  <a:close/>
                  <a:moveTo>
                    <a:pt x="64" y="48"/>
                  </a:moveTo>
                  <a:lnTo>
                    <a:pt x="102" y="36"/>
                  </a:lnTo>
                  <a:lnTo>
                    <a:pt x="104" y="46"/>
                  </a:lnTo>
                  <a:lnTo>
                    <a:pt x="68" y="56"/>
                  </a:lnTo>
                  <a:lnTo>
                    <a:pt x="64" y="48"/>
                  </a:lnTo>
                  <a:close/>
                  <a:moveTo>
                    <a:pt x="0" y="66"/>
                  </a:moveTo>
                  <a:lnTo>
                    <a:pt x="36" y="54"/>
                  </a:lnTo>
                  <a:lnTo>
                    <a:pt x="40" y="64"/>
                  </a:lnTo>
                  <a:lnTo>
                    <a:pt x="2" y="74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13"/>
            <p:cNvSpPr>
              <a:spLocks noEditPoints="1"/>
            </p:cNvSpPr>
            <p:nvPr/>
          </p:nvSpPr>
          <p:spPr bwMode="auto">
            <a:xfrm>
              <a:off x="5124450" y="4332288"/>
              <a:ext cx="371475" cy="117475"/>
            </a:xfrm>
            <a:custGeom>
              <a:avLst/>
              <a:gdLst>
                <a:gd name="T0" fmla="*/ 194 w 234"/>
                <a:gd name="T1" fmla="*/ 10 h 74"/>
                <a:gd name="T2" fmla="*/ 232 w 234"/>
                <a:gd name="T3" fmla="*/ 0 h 74"/>
                <a:gd name="T4" fmla="*/ 234 w 234"/>
                <a:gd name="T5" fmla="*/ 10 h 74"/>
                <a:gd name="T6" fmla="*/ 198 w 234"/>
                <a:gd name="T7" fmla="*/ 20 h 74"/>
                <a:gd name="T8" fmla="*/ 194 w 234"/>
                <a:gd name="T9" fmla="*/ 10 h 74"/>
                <a:gd name="T10" fmla="*/ 128 w 234"/>
                <a:gd name="T11" fmla="*/ 28 h 74"/>
                <a:gd name="T12" fmla="*/ 166 w 234"/>
                <a:gd name="T13" fmla="*/ 18 h 74"/>
                <a:gd name="T14" fmla="*/ 170 w 234"/>
                <a:gd name="T15" fmla="*/ 28 h 74"/>
                <a:gd name="T16" fmla="*/ 132 w 234"/>
                <a:gd name="T17" fmla="*/ 38 h 74"/>
                <a:gd name="T18" fmla="*/ 128 w 234"/>
                <a:gd name="T19" fmla="*/ 28 h 74"/>
                <a:gd name="T20" fmla="*/ 66 w 234"/>
                <a:gd name="T21" fmla="*/ 46 h 74"/>
                <a:gd name="T22" fmla="*/ 102 w 234"/>
                <a:gd name="T23" fmla="*/ 36 h 74"/>
                <a:gd name="T24" fmla="*/ 104 w 234"/>
                <a:gd name="T25" fmla="*/ 46 h 74"/>
                <a:gd name="T26" fmla="*/ 66 w 234"/>
                <a:gd name="T27" fmla="*/ 56 h 74"/>
                <a:gd name="T28" fmla="*/ 66 w 234"/>
                <a:gd name="T29" fmla="*/ 46 h 74"/>
                <a:gd name="T30" fmla="*/ 0 w 234"/>
                <a:gd name="T31" fmla="*/ 64 h 74"/>
                <a:gd name="T32" fmla="*/ 38 w 234"/>
                <a:gd name="T33" fmla="*/ 54 h 74"/>
                <a:gd name="T34" fmla="*/ 40 w 234"/>
                <a:gd name="T35" fmla="*/ 64 h 74"/>
                <a:gd name="T36" fmla="*/ 4 w 234"/>
                <a:gd name="T37" fmla="*/ 74 h 74"/>
                <a:gd name="T38" fmla="*/ 0 w 234"/>
                <a:gd name="T39" fmla="*/ 6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34" h="74">
                  <a:moveTo>
                    <a:pt x="194" y="10"/>
                  </a:moveTo>
                  <a:lnTo>
                    <a:pt x="232" y="0"/>
                  </a:lnTo>
                  <a:lnTo>
                    <a:pt x="234" y="10"/>
                  </a:lnTo>
                  <a:lnTo>
                    <a:pt x="198" y="20"/>
                  </a:lnTo>
                  <a:lnTo>
                    <a:pt x="194" y="10"/>
                  </a:lnTo>
                  <a:close/>
                  <a:moveTo>
                    <a:pt x="128" y="28"/>
                  </a:moveTo>
                  <a:lnTo>
                    <a:pt x="166" y="18"/>
                  </a:lnTo>
                  <a:lnTo>
                    <a:pt x="170" y="28"/>
                  </a:lnTo>
                  <a:lnTo>
                    <a:pt x="132" y="38"/>
                  </a:lnTo>
                  <a:lnTo>
                    <a:pt x="128" y="28"/>
                  </a:lnTo>
                  <a:close/>
                  <a:moveTo>
                    <a:pt x="66" y="46"/>
                  </a:moveTo>
                  <a:lnTo>
                    <a:pt x="102" y="36"/>
                  </a:lnTo>
                  <a:lnTo>
                    <a:pt x="104" y="46"/>
                  </a:lnTo>
                  <a:lnTo>
                    <a:pt x="66" y="56"/>
                  </a:lnTo>
                  <a:lnTo>
                    <a:pt x="66" y="46"/>
                  </a:lnTo>
                  <a:close/>
                  <a:moveTo>
                    <a:pt x="0" y="64"/>
                  </a:moveTo>
                  <a:lnTo>
                    <a:pt x="38" y="54"/>
                  </a:lnTo>
                  <a:lnTo>
                    <a:pt x="40" y="64"/>
                  </a:lnTo>
                  <a:lnTo>
                    <a:pt x="4" y="74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14"/>
            <p:cNvSpPr>
              <a:spLocks noEditPoints="1"/>
            </p:cNvSpPr>
            <p:nvPr/>
          </p:nvSpPr>
          <p:spPr bwMode="auto">
            <a:xfrm>
              <a:off x="5537200" y="4132263"/>
              <a:ext cx="679450" cy="203200"/>
            </a:xfrm>
            <a:custGeom>
              <a:avLst/>
              <a:gdLst>
                <a:gd name="T0" fmla="*/ 386 w 428"/>
                <a:gd name="T1" fmla="*/ 10 h 128"/>
                <a:gd name="T2" fmla="*/ 424 w 428"/>
                <a:gd name="T3" fmla="*/ 0 h 128"/>
                <a:gd name="T4" fmla="*/ 428 w 428"/>
                <a:gd name="T5" fmla="*/ 8 h 128"/>
                <a:gd name="T6" fmla="*/ 390 w 428"/>
                <a:gd name="T7" fmla="*/ 20 h 128"/>
                <a:gd name="T8" fmla="*/ 386 w 428"/>
                <a:gd name="T9" fmla="*/ 10 h 128"/>
                <a:gd name="T10" fmla="*/ 322 w 428"/>
                <a:gd name="T11" fmla="*/ 28 h 128"/>
                <a:gd name="T12" fmla="*/ 358 w 428"/>
                <a:gd name="T13" fmla="*/ 18 h 128"/>
                <a:gd name="T14" fmla="*/ 362 w 428"/>
                <a:gd name="T15" fmla="*/ 26 h 128"/>
                <a:gd name="T16" fmla="*/ 324 w 428"/>
                <a:gd name="T17" fmla="*/ 38 h 128"/>
                <a:gd name="T18" fmla="*/ 322 w 428"/>
                <a:gd name="T19" fmla="*/ 28 h 128"/>
                <a:gd name="T20" fmla="*/ 258 w 428"/>
                <a:gd name="T21" fmla="*/ 46 h 128"/>
                <a:gd name="T22" fmla="*/ 294 w 428"/>
                <a:gd name="T23" fmla="*/ 36 h 128"/>
                <a:gd name="T24" fmla="*/ 296 w 428"/>
                <a:gd name="T25" fmla="*/ 44 h 128"/>
                <a:gd name="T26" fmla="*/ 260 w 428"/>
                <a:gd name="T27" fmla="*/ 56 h 128"/>
                <a:gd name="T28" fmla="*/ 258 w 428"/>
                <a:gd name="T29" fmla="*/ 46 h 128"/>
                <a:gd name="T30" fmla="*/ 194 w 428"/>
                <a:gd name="T31" fmla="*/ 64 h 128"/>
                <a:gd name="T32" fmla="*/ 230 w 428"/>
                <a:gd name="T33" fmla="*/ 54 h 128"/>
                <a:gd name="T34" fmla="*/ 232 w 428"/>
                <a:gd name="T35" fmla="*/ 62 h 128"/>
                <a:gd name="T36" fmla="*/ 196 w 428"/>
                <a:gd name="T37" fmla="*/ 74 h 128"/>
                <a:gd name="T38" fmla="*/ 194 w 428"/>
                <a:gd name="T39" fmla="*/ 64 h 128"/>
                <a:gd name="T40" fmla="*/ 128 w 428"/>
                <a:gd name="T41" fmla="*/ 82 h 128"/>
                <a:gd name="T42" fmla="*/ 166 w 428"/>
                <a:gd name="T43" fmla="*/ 72 h 128"/>
                <a:gd name="T44" fmla="*/ 168 w 428"/>
                <a:gd name="T45" fmla="*/ 80 h 128"/>
                <a:gd name="T46" fmla="*/ 132 w 428"/>
                <a:gd name="T47" fmla="*/ 92 h 128"/>
                <a:gd name="T48" fmla="*/ 128 w 428"/>
                <a:gd name="T49" fmla="*/ 82 h 128"/>
                <a:gd name="T50" fmla="*/ 64 w 428"/>
                <a:gd name="T51" fmla="*/ 100 h 128"/>
                <a:gd name="T52" fmla="*/ 100 w 428"/>
                <a:gd name="T53" fmla="*/ 90 h 128"/>
                <a:gd name="T54" fmla="*/ 104 w 428"/>
                <a:gd name="T55" fmla="*/ 100 h 128"/>
                <a:gd name="T56" fmla="*/ 66 w 428"/>
                <a:gd name="T57" fmla="*/ 110 h 128"/>
                <a:gd name="T58" fmla="*/ 64 w 428"/>
                <a:gd name="T59" fmla="*/ 100 h 128"/>
                <a:gd name="T60" fmla="*/ 0 w 428"/>
                <a:gd name="T61" fmla="*/ 118 h 128"/>
                <a:gd name="T62" fmla="*/ 36 w 428"/>
                <a:gd name="T63" fmla="*/ 108 h 128"/>
                <a:gd name="T64" fmla="*/ 38 w 428"/>
                <a:gd name="T65" fmla="*/ 118 h 128"/>
                <a:gd name="T66" fmla="*/ 2 w 428"/>
                <a:gd name="T67" fmla="*/ 128 h 128"/>
                <a:gd name="T68" fmla="*/ 0 w 428"/>
                <a:gd name="T69" fmla="*/ 118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8" h="128">
                  <a:moveTo>
                    <a:pt x="386" y="10"/>
                  </a:moveTo>
                  <a:lnTo>
                    <a:pt x="424" y="0"/>
                  </a:lnTo>
                  <a:lnTo>
                    <a:pt x="428" y="8"/>
                  </a:lnTo>
                  <a:lnTo>
                    <a:pt x="390" y="20"/>
                  </a:lnTo>
                  <a:lnTo>
                    <a:pt x="386" y="10"/>
                  </a:lnTo>
                  <a:close/>
                  <a:moveTo>
                    <a:pt x="322" y="28"/>
                  </a:moveTo>
                  <a:lnTo>
                    <a:pt x="358" y="18"/>
                  </a:lnTo>
                  <a:lnTo>
                    <a:pt x="362" y="26"/>
                  </a:lnTo>
                  <a:lnTo>
                    <a:pt x="324" y="38"/>
                  </a:lnTo>
                  <a:lnTo>
                    <a:pt x="322" y="28"/>
                  </a:lnTo>
                  <a:close/>
                  <a:moveTo>
                    <a:pt x="258" y="46"/>
                  </a:moveTo>
                  <a:lnTo>
                    <a:pt x="294" y="36"/>
                  </a:lnTo>
                  <a:lnTo>
                    <a:pt x="296" y="44"/>
                  </a:lnTo>
                  <a:lnTo>
                    <a:pt x="260" y="56"/>
                  </a:lnTo>
                  <a:lnTo>
                    <a:pt x="258" y="46"/>
                  </a:lnTo>
                  <a:close/>
                  <a:moveTo>
                    <a:pt x="194" y="64"/>
                  </a:moveTo>
                  <a:lnTo>
                    <a:pt x="230" y="54"/>
                  </a:lnTo>
                  <a:lnTo>
                    <a:pt x="232" y="62"/>
                  </a:lnTo>
                  <a:lnTo>
                    <a:pt x="196" y="74"/>
                  </a:lnTo>
                  <a:lnTo>
                    <a:pt x="194" y="64"/>
                  </a:lnTo>
                  <a:close/>
                  <a:moveTo>
                    <a:pt x="128" y="82"/>
                  </a:moveTo>
                  <a:lnTo>
                    <a:pt x="166" y="72"/>
                  </a:lnTo>
                  <a:lnTo>
                    <a:pt x="168" y="80"/>
                  </a:lnTo>
                  <a:lnTo>
                    <a:pt x="132" y="92"/>
                  </a:lnTo>
                  <a:lnTo>
                    <a:pt x="128" y="82"/>
                  </a:lnTo>
                  <a:close/>
                  <a:moveTo>
                    <a:pt x="64" y="100"/>
                  </a:moveTo>
                  <a:lnTo>
                    <a:pt x="100" y="90"/>
                  </a:lnTo>
                  <a:lnTo>
                    <a:pt x="104" y="100"/>
                  </a:lnTo>
                  <a:lnTo>
                    <a:pt x="66" y="110"/>
                  </a:lnTo>
                  <a:lnTo>
                    <a:pt x="64" y="100"/>
                  </a:lnTo>
                  <a:close/>
                  <a:moveTo>
                    <a:pt x="0" y="118"/>
                  </a:moveTo>
                  <a:lnTo>
                    <a:pt x="36" y="108"/>
                  </a:lnTo>
                  <a:lnTo>
                    <a:pt x="38" y="118"/>
                  </a:lnTo>
                  <a:lnTo>
                    <a:pt x="2" y="128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5"/>
            <p:cNvSpPr>
              <a:spLocks noEditPoints="1"/>
            </p:cNvSpPr>
            <p:nvPr/>
          </p:nvSpPr>
          <p:spPr bwMode="auto">
            <a:xfrm>
              <a:off x="2657475" y="4862513"/>
              <a:ext cx="288925" cy="269875"/>
            </a:xfrm>
            <a:custGeom>
              <a:avLst/>
              <a:gdLst>
                <a:gd name="T0" fmla="*/ 148 w 182"/>
                <a:gd name="T1" fmla="*/ 26 h 170"/>
                <a:gd name="T2" fmla="*/ 174 w 182"/>
                <a:gd name="T3" fmla="*/ 0 h 170"/>
                <a:gd name="T4" fmla="*/ 182 w 182"/>
                <a:gd name="T5" fmla="*/ 8 h 170"/>
                <a:gd name="T6" fmla="*/ 154 w 182"/>
                <a:gd name="T7" fmla="*/ 34 h 170"/>
                <a:gd name="T8" fmla="*/ 148 w 182"/>
                <a:gd name="T9" fmla="*/ 26 h 170"/>
                <a:gd name="T10" fmla="*/ 98 w 182"/>
                <a:gd name="T11" fmla="*/ 72 h 170"/>
                <a:gd name="T12" fmla="*/ 126 w 182"/>
                <a:gd name="T13" fmla="*/ 44 h 170"/>
                <a:gd name="T14" fmla="*/ 132 w 182"/>
                <a:gd name="T15" fmla="*/ 54 h 170"/>
                <a:gd name="T16" fmla="*/ 104 w 182"/>
                <a:gd name="T17" fmla="*/ 80 h 170"/>
                <a:gd name="T18" fmla="*/ 98 w 182"/>
                <a:gd name="T19" fmla="*/ 72 h 170"/>
                <a:gd name="T20" fmla="*/ 50 w 182"/>
                <a:gd name="T21" fmla="*/ 118 h 170"/>
                <a:gd name="T22" fmla="*/ 78 w 182"/>
                <a:gd name="T23" fmla="*/ 92 h 170"/>
                <a:gd name="T24" fmla="*/ 84 w 182"/>
                <a:gd name="T25" fmla="*/ 98 h 170"/>
                <a:gd name="T26" fmla="*/ 56 w 182"/>
                <a:gd name="T27" fmla="*/ 124 h 170"/>
                <a:gd name="T28" fmla="*/ 50 w 182"/>
                <a:gd name="T29" fmla="*/ 118 h 170"/>
                <a:gd name="T30" fmla="*/ 0 w 182"/>
                <a:gd name="T31" fmla="*/ 164 h 170"/>
                <a:gd name="T32" fmla="*/ 28 w 182"/>
                <a:gd name="T33" fmla="*/ 138 h 170"/>
                <a:gd name="T34" fmla="*/ 34 w 182"/>
                <a:gd name="T35" fmla="*/ 144 h 170"/>
                <a:gd name="T36" fmla="*/ 6 w 182"/>
                <a:gd name="T37" fmla="*/ 170 h 170"/>
                <a:gd name="T38" fmla="*/ 0 w 182"/>
                <a:gd name="T39" fmla="*/ 1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0">
                  <a:moveTo>
                    <a:pt x="148" y="26"/>
                  </a:moveTo>
                  <a:lnTo>
                    <a:pt x="174" y="0"/>
                  </a:lnTo>
                  <a:lnTo>
                    <a:pt x="182" y="8"/>
                  </a:lnTo>
                  <a:lnTo>
                    <a:pt x="154" y="34"/>
                  </a:lnTo>
                  <a:lnTo>
                    <a:pt x="148" y="26"/>
                  </a:lnTo>
                  <a:close/>
                  <a:moveTo>
                    <a:pt x="98" y="72"/>
                  </a:moveTo>
                  <a:lnTo>
                    <a:pt x="126" y="44"/>
                  </a:lnTo>
                  <a:lnTo>
                    <a:pt x="132" y="54"/>
                  </a:lnTo>
                  <a:lnTo>
                    <a:pt x="104" y="80"/>
                  </a:lnTo>
                  <a:lnTo>
                    <a:pt x="98" y="72"/>
                  </a:lnTo>
                  <a:close/>
                  <a:moveTo>
                    <a:pt x="50" y="118"/>
                  </a:moveTo>
                  <a:lnTo>
                    <a:pt x="78" y="92"/>
                  </a:lnTo>
                  <a:lnTo>
                    <a:pt x="84" y="98"/>
                  </a:lnTo>
                  <a:lnTo>
                    <a:pt x="56" y="124"/>
                  </a:lnTo>
                  <a:lnTo>
                    <a:pt x="50" y="118"/>
                  </a:lnTo>
                  <a:close/>
                  <a:moveTo>
                    <a:pt x="0" y="164"/>
                  </a:moveTo>
                  <a:lnTo>
                    <a:pt x="28" y="138"/>
                  </a:lnTo>
                  <a:lnTo>
                    <a:pt x="34" y="144"/>
                  </a:lnTo>
                  <a:lnTo>
                    <a:pt x="6" y="17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16"/>
            <p:cNvSpPr>
              <a:spLocks noEditPoints="1"/>
            </p:cNvSpPr>
            <p:nvPr/>
          </p:nvSpPr>
          <p:spPr bwMode="auto">
            <a:xfrm>
              <a:off x="2968625" y="4567238"/>
              <a:ext cx="288925" cy="273050"/>
            </a:xfrm>
            <a:custGeom>
              <a:avLst/>
              <a:gdLst>
                <a:gd name="T0" fmla="*/ 148 w 182"/>
                <a:gd name="T1" fmla="*/ 26 h 172"/>
                <a:gd name="T2" fmla="*/ 174 w 182"/>
                <a:gd name="T3" fmla="*/ 0 h 172"/>
                <a:gd name="T4" fmla="*/ 182 w 182"/>
                <a:gd name="T5" fmla="*/ 8 h 172"/>
                <a:gd name="T6" fmla="*/ 154 w 182"/>
                <a:gd name="T7" fmla="*/ 36 h 172"/>
                <a:gd name="T8" fmla="*/ 148 w 182"/>
                <a:gd name="T9" fmla="*/ 26 h 172"/>
                <a:gd name="T10" fmla="*/ 98 w 182"/>
                <a:gd name="T11" fmla="*/ 74 h 172"/>
                <a:gd name="T12" fmla="*/ 126 w 182"/>
                <a:gd name="T13" fmla="*/ 46 h 172"/>
                <a:gd name="T14" fmla="*/ 132 w 182"/>
                <a:gd name="T15" fmla="*/ 54 h 172"/>
                <a:gd name="T16" fmla="*/ 104 w 182"/>
                <a:gd name="T17" fmla="*/ 80 h 172"/>
                <a:gd name="T18" fmla="*/ 98 w 182"/>
                <a:gd name="T19" fmla="*/ 74 h 172"/>
                <a:gd name="T20" fmla="*/ 50 w 182"/>
                <a:gd name="T21" fmla="*/ 120 h 172"/>
                <a:gd name="T22" fmla="*/ 76 w 182"/>
                <a:gd name="T23" fmla="*/ 94 h 172"/>
                <a:gd name="T24" fmla="*/ 84 w 182"/>
                <a:gd name="T25" fmla="*/ 100 h 172"/>
                <a:gd name="T26" fmla="*/ 56 w 182"/>
                <a:gd name="T27" fmla="*/ 126 h 172"/>
                <a:gd name="T28" fmla="*/ 50 w 182"/>
                <a:gd name="T29" fmla="*/ 120 h 172"/>
                <a:gd name="T30" fmla="*/ 0 w 182"/>
                <a:gd name="T31" fmla="*/ 166 h 172"/>
                <a:gd name="T32" fmla="*/ 28 w 182"/>
                <a:gd name="T33" fmla="*/ 140 h 172"/>
                <a:gd name="T34" fmla="*/ 34 w 182"/>
                <a:gd name="T35" fmla="*/ 146 h 172"/>
                <a:gd name="T36" fmla="*/ 6 w 182"/>
                <a:gd name="T37" fmla="*/ 172 h 172"/>
                <a:gd name="T38" fmla="*/ 0 w 182"/>
                <a:gd name="T39" fmla="*/ 16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2">
                  <a:moveTo>
                    <a:pt x="148" y="26"/>
                  </a:moveTo>
                  <a:lnTo>
                    <a:pt x="174" y="0"/>
                  </a:lnTo>
                  <a:lnTo>
                    <a:pt x="182" y="8"/>
                  </a:lnTo>
                  <a:lnTo>
                    <a:pt x="154" y="36"/>
                  </a:lnTo>
                  <a:lnTo>
                    <a:pt x="148" y="26"/>
                  </a:lnTo>
                  <a:close/>
                  <a:moveTo>
                    <a:pt x="98" y="74"/>
                  </a:moveTo>
                  <a:lnTo>
                    <a:pt x="126" y="46"/>
                  </a:lnTo>
                  <a:lnTo>
                    <a:pt x="132" y="54"/>
                  </a:lnTo>
                  <a:lnTo>
                    <a:pt x="104" y="80"/>
                  </a:lnTo>
                  <a:lnTo>
                    <a:pt x="98" y="74"/>
                  </a:lnTo>
                  <a:close/>
                  <a:moveTo>
                    <a:pt x="50" y="120"/>
                  </a:moveTo>
                  <a:lnTo>
                    <a:pt x="76" y="94"/>
                  </a:lnTo>
                  <a:lnTo>
                    <a:pt x="84" y="100"/>
                  </a:lnTo>
                  <a:lnTo>
                    <a:pt x="56" y="126"/>
                  </a:lnTo>
                  <a:lnTo>
                    <a:pt x="50" y="120"/>
                  </a:lnTo>
                  <a:close/>
                  <a:moveTo>
                    <a:pt x="0" y="166"/>
                  </a:moveTo>
                  <a:lnTo>
                    <a:pt x="28" y="140"/>
                  </a:lnTo>
                  <a:lnTo>
                    <a:pt x="34" y="146"/>
                  </a:lnTo>
                  <a:lnTo>
                    <a:pt x="6" y="172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17"/>
            <p:cNvSpPr>
              <a:spLocks noEditPoints="1"/>
            </p:cNvSpPr>
            <p:nvPr/>
          </p:nvSpPr>
          <p:spPr bwMode="auto">
            <a:xfrm>
              <a:off x="3276600" y="4275138"/>
              <a:ext cx="288925" cy="273050"/>
            </a:xfrm>
            <a:custGeom>
              <a:avLst/>
              <a:gdLst>
                <a:gd name="T0" fmla="*/ 148 w 182"/>
                <a:gd name="T1" fmla="*/ 26 h 172"/>
                <a:gd name="T2" fmla="*/ 174 w 182"/>
                <a:gd name="T3" fmla="*/ 0 h 172"/>
                <a:gd name="T4" fmla="*/ 182 w 182"/>
                <a:gd name="T5" fmla="*/ 6 h 172"/>
                <a:gd name="T6" fmla="*/ 154 w 182"/>
                <a:gd name="T7" fmla="*/ 34 h 172"/>
                <a:gd name="T8" fmla="*/ 148 w 182"/>
                <a:gd name="T9" fmla="*/ 26 h 172"/>
                <a:gd name="T10" fmla="*/ 98 w 182"/>
                <a:gd name="T11" fmla="*/ 74 h 172"/>
                <a:gd name="T12" fmla="*/ 126 w 182"/>
                <a:gd name="T13" fmla="*/ 46 h 172"/>
                <a:gd name="T14" fmla="*/ 132 w 182"/>
                <a:gd name="T15" fmla="*/ 54 h 172"/>
                <a:gd name="T16" fmla="*/ 104 w 182"/>
                <a:gd name="T17" fmla="*/ 80 h 172"/>
                <a:gd name="T18" fmla="*/ 98 w 182"/>
                <a:gd name="T19" fmla="*/ 74 h 172"/>
                <a:gd name="T20" fmla="*/ 50 w 182"/>
                <a:gd name="T21" fmla="*/ 120 h 172"/>
                <a:gd name="T22" fmla="*/ 78 w 182"/>
                <a:gd name="T23" fmla="*/ 94 h 172"/>
                <a:gd name="T24" fmla="*/ 84 w 182"/>
                <a:gd name="T25" fmla="*/ 100 h 172"/>
                <a:gd name="T26" fmla="*/ 56 w 182"/>
                <a:gd name="T27" fmla="*/ 126 h 172"/>
                <a:gd name="T28" fmla="*/ 50 w 182"/>
                <a:gd name="T29" fmla="*/ 120 h 172"/>
                <a:gd name="T30" fmla="*/ 0 w 182"/>
                <a:gd name="T31" fmla="*/ 166 h 172"/>
                <a:gd name="T32" fmla="*/ 28 w 182"/>
                <a:gd name="T33" fmla="*/ 140 h 172"/>
                <a:gd name="T34" fmla="*/ 36 w 182"/>
                <a:gd name="T35" fmla="*/ 146 h 172"/>
                <a:gd name="T36" fmla="*/ 6 w 182"/>
                <a:gd name="T37" fmla="*/ 172 h 172"/>
                <a:gd name="T38" fmla="*/ 0 w 182"/>
                <a:gd name="T39" fmla="*/ 16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2">
                  <a:moveTo>
                    <a:pt x="148" y="26"/>
                  </a:moveTo>
                  <a:lnTo>
                    <a:pt x="174" y="0"/>
                  </a:lnTo>
                  <a:lnTo>
                    <a:pt x="182" y="6"/>
                  </a:lnTo>
                  <a:lnTo>
                    <a:pt x="154" y="34"/>
                  </a:lnTo>
                  <a:lnTo>
                    <a:pt x="148" y="26"/>
                  </a:lnTo>
                  <a:close/>
                  <a:moveTo>
                    <a:pt x="98" y="74"/>
                  </a:moveTo>
                  <a:lnTo>
                    <a:pt x="126" y="46"/>
                  </a:lnTo>
                  <a:lnTo>
                    <a:pt x="132" y="54"/>
                  </a:lnTo>
                  <a:lnTo>
                    <a:pt x="104" y="80"/>
                  </a:lnTo>
                  <a:lnTo>
                    <a:pt x="98" y="74"/>
                  </a:lnTo>
                  <a:close/>
                  <a:moveTo>
                    <a:pt x="50" y="120"/>
                  </a:moveTo>
                  <a:lnTo>
                    <a:pt x="78" y="94"/>
                  </a:lnTo>
                  <a:lnTo>
                    <a:pt x="84" y="100"/>
                  </a:lnTo>
                  <a:lnTo>
                    <a:pt x="56" y="126"/>
                  </a:lnTo>
                  <a:lnTo>
                    <a:pt x="50" y="120"/>
                  </a:lnTo>
                  <a:close/>
                  <a:moveTo>
                    <a:pt x="0" y="166"/>
                  </a:moveTo>
                  <a:lnTo>
                    <a:pt x="28" y="140"/>
                  </a:lnTo>
                  <a:lnTo>
                    <a:pt x="36" y="146"/>
                  </a:lnTo>
                  <a:lnTo>
                    <a:pt x="6" y="172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18"/>
            <p:cNvSpPr>
              <a:spLocks noEditPoints="1"/>
            </p:cNvSpPr>
            <p:nvPr/>
          </p:nvSpPr>
          <p:spPr bwMode="auto">
            <a:xfrm>
              <a:off x="3587750" y="3983038"/>
              <a:ext cx="288925" cy="273050"/>
            </a:xfrm>
            <a:custGeom>
              <a:avLst/>
              <a:gdLst>
                <a:gd name="T0" fmla="*/ 148 w 182"/>
                <a:gd name="T1" fmla="*/ 26 h 172"/>
                <a:gd name="T2" fmla="*/ 174 w 182"/>
                <a:gd name="T3" fmla="*/ 0 h 172"/>
                <a:gd name="T4" fmla="*/ 182 w 182"/>
                <a:gd name="T5" fmla="*/ 6 h 172"/>
                <a:gd name="T6" fmla="*/ 154 w 182"/>
                <a:gd name="T7" fmla="*/ 34 h 172"/>
                <a:gd name="T8" fmla="*/ 148 w 182"/>
                <a:gd name="T9" fmla="*/ 26 h 172"/>
                <a:gd name="T10" fmla="*/ 98 w 182"/>
                <a:gd name="T11" fmla="*/ 74 h 172"/>
                <a:gd name="T12" fmla="*/ 126 w 182"/>
                <a:gd name="T13" fmla="*/ 46 h 172"/>
                <a:gd name="T14" fmla="*/ 132 w 182"/>
                <a:gd name="T15" fmla="*/ 54 h 172"/>
                <a:gd name="T16" fmla="*/ 104 w 182"/>
                <a:gd name="T17" fmla="*/ 80 h 172"/>
                <a:gd name="T18" fmla="*/ 98 w 182"/>
                <a:gd name="T19" fmla="*/ 74 h 172"/>
                <a:gd name="T20" fmla="*/ 50 w 182"/>
                <a:gd name="T21" fmla="*/ 120 h 172"/>
                <a:gd name="T22" fmla="*/ 76 w 182"/>
                <a:gd name="T23" fmla="*/ 92 h 172"/>
                <a:gd name="T24" fmla="*/ 84 w 182"/>
                <a:gd name="T25" fmla="*/ 100 h 172"/>
                <a:gd name="T26" fmla="*/ 56 w 182"/>
                <a:gd name="T27" fmla="*/ 126 h 172"/>
                <a:gd name="T28" fmla="*/ 50 w 182"/>
                <a:gd name="T29" fmla="*/ 120 h 172"/>
                <a:gd name="T30" fmla="*/ 0 w 182"/>
                <a:gd name="T31" fmla="*/ 164 h 172"/>
                <a:gd name="T32" fmla="*/ 28 w 182"/>
                <a:gd name="T33" fmla="*/ 138 h 172"/>
                <a:gd name="T34" fmla="*/ 34 w 182"/>
                <a:gd name="T35" fmla="*/ 146 h 172"/>
                <a:gd name="T36" fmla="*/ 6 w 182"/>
                <a:gd name="T37" fmla="*/ 172 h 172"/>
                <a:gd name="T38" fmla="*/ 0 w 182"/>
                <a:gd name="T39" fmla="*/ 164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2">
                  <a:moveTo>
                    <a:pt x="148" y="26"/>
                  </a:moveTo>
                  <a:lnTo>
                    <a:pt x="174" y="0"/>
                  </a:lnTo>
                  <a:lnTo>
                    <a:pt x="182" y="6"/>
                  </a:lnTo>
                  <a:lnTo>
                    <a:pt x="154" y="34"/>
                  </a:lnTo>
                  <a:lnTo>
                    <a:pt x="148" y="26"/>
                  </a:lnTo>
                  <a:close/>
                  <a:moveTo>
                    <a:pt x="98" y="74"/>
                  </a:moveTo>
                  <a:lnTo>
                    <a:pt x="126" y="46"/>
                  </a:lnTo>
                  <a:lnTo>
                    <a:pt x="132" y="54"/>
                  </a:lnTo>
                  <a:lnTo>
                    <a:pt x="104" y="80"/>
                  </a:lnTo>
                  <a:lnTo>
                    <a:pt x="98" y="74"/>
                  </a:lnTo>
                  <a:close/>
                  <a:moveTo>
                    <a:pt x="50" y="120"/>
                  </a:moveTo>
                  <a:lnTo>
                    <a:pt x="76" y="92"/>
                  </a:lnTo>
                  <a:lnTo>
                    <a:pt x="84" y="100"/>
                  </a:lnTo>
                  <a:lnTo>
                    <a:pt x="56" y="126"/>
                  </a:lnTo>
                  <a:lnTo>
                    <a:pt x="50" y="120"/>
                  </a:lnTo>
                  <a:close/>
                  <a:moveTo>
                    <a:pt x="0" y="164"/>
                  </a:moveTo>
                  <a:lnTo>
                    <a:pt x="28" y="138"/>
                  </a:lnTo>
                  <a:lnTo>
                    <a:pt x="34" y="146"/>
                  </a:lnTo>
                  <a:lnTo>
                    <a:pt x="6" y="172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19"/>
            <p:cNvSpPr>
              <a:spLocks noEditPoints="1"/>
            </p:cNvSpPr>
            <p:nvPr/>
          </p:nvSpPr>
          <p:spPr bwMode="auto">
            <a:xfrm>
              <a:off x="3895725" y="3690938"/>
              <a:ext cx="288925" cy="269875"/>
            </a:xfrm>
            <a:custGeom>
              <a:avLst/>
              <a:gdLst>
                <a:gd name="T0" fmla="*/ 148 w 182"/>
                <a:gd name="T1" fmla="*/ 26 h 170"/>
                <a:gd name="T2" fmla="*/ 176 w 182"/>
                <a:gd name="T3" fmla="*/ 0 h 170"/>
                <a:gd name="T4" fmla="*/ 182 w 182"/>
                <a:gd name="T5" fmla="*/ 6 h 170"/>
                <a:gd name="T6" fmla="*/ 154 w 182"/>
                <a:gd name="T7" fmla="*/ 34 h 170"/>
                <a:gd name="T8" fmla="*/ 148 w 182"/>
                <a:gd name="T9" fmla="*/ 26 h 170"/>
                <a:gd name="T10" fmla="*/ 98 w 182"/>
                <a:gd name="T11" fmla="*/ 72 h 170"/>
                <a:gd name="T12" fmla="*/ 126 w 182"/>
                <a:gd name="T13" fmla="*/ 46 h 170"/>
                <a:gd name="T14" fmla="*/ 132 w 182"/>
                <a:gd name="T15" fmla="*/ 54 h 170"/>
                <a:gd name="T16" fmla="*/ 104 w 182"/>
                <a:gd name="T17" fmla="*/ 80 h 170"/>
                <a:gd name="T18" fmla="*/ 98 w 182"/>
                <a:gd name="T19" fmla="*/ 72 h 170"/>
                <a:gd name="T20" fmla="*/ 50 w 182"/>
                <a:gd name="T21" fmla="*/ 118 h 170"/>
                <a:gd name="T22" fmla="*/ 78 w 182"/>
                <a:gd name="T23" fmla="*/ 92 h 170"/>
                <a:gd name="T24" fmla="*/ 84 w 182"/>
                <a:gd name="T25" fmla="*/ 100 h 170"/>
                <a:gd name="T26" fmla="*/ 56 w 182"/>
                <a:gd name="T27" fmla="*/ 126 h 170"/>
                <a:gd name="T28" fmla="*/ 50 w 182"/>
                <a:gd name="T29" fmla="*/ 118 h 170"/>
                <a:gd name="T30" fmla="*/ 0 w 182"/>
                <a:gd name="T31" fmla="*/ 164 h 170"/>
                <a:gd name="T32" fmla="*/ 30 w 182"/>
                <a:gd name="T33" fmla="*/ 138 h 170"/>
                <a:gd name="T34" fmla="*/ 36 w 182"/>
                <a:gd name="T35" fmla="*/ 144 h 170"/>
                <a:gd name="T36" fmla="*/ 8 w 182"/>
                <a:gd name="T37" fmla="*/ 170 h 170"/>
                <a:gd name="T38" fmla="*/ 0 w 182"/>
                <a:gd name="T39" fmla="*/ 1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0">
                  <a:moveTo>
                    <a:pt x="148" y="26"/>
                  </a:moveTo>
                  <a:lnTo>
                    <a:pt x="176" y="0"/>
                  </a:lnTo>
                  <a:lnTo>
                    <a:pt x="182" y="6"/>
                  </a:lnTo>
                  <a:lnTo>
                    <a:pt x="154" y="34"/>
                  </a:lnTo>
                  <a:lnTo>
                    <a:pt x="148" y="26"/>
                  </a:lnTo>
                  <a:close/>
                  <a:moveTo>
                    <a:pt x="98" y="72"/>
                  </a:moveTo>
                  <a:lnTo>
                    <a:pt x="126" y="46"/>
                  </a:lnTo>
                  <a:lnTo>
                    <a:pt x="132" y="54"/>
                  </a:lnTo>
                  <a:lnTo>
                    <a:pt x="104" y="80"/>
                  </a:lnTo>
                  <a:lnTo>
                    <a:pt x="98" y="72"/>
                  </a:lnTo>
                  <a:close/>
                  <a:moveTo>
                    <a:pt x="50" y="118"/>
                  </a:moveTo>
                  <a:lnTo>
                    <a:pt x="78" y="92"/>
                  </a:lnTo>
                  <a:lnTo>
                    <a:pt x="84" y="100"/>
                  </a:lnTo>
                  <a:lnTo>
                    <a:pt x="56" y="126"/>
                  </a:lnTo>
                  <a:lnTo>
                    <a:pt x="50" y="118"/>
                  </a:lnTo>
                  <a:close/>
                  <a:moveTo>
                    <a:pt x="0" y="164"/>
                  </a:moveTo>
                  <a:lnTo>
                    <a:pt x="30" y="138"/>
                  </a:lnTo>
                  <a:lnTo>
                    <a:pt x="36" y="144"/>
                  </a:lnTo>
                  <a:lnTo>
                    <a:pt x="8" y="17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20"/>
            <p:cNvSpPr>
              <a:spLocks noEditPoints="1"/>
            </p:cNvSpPr>
            <p:nvPr/>
          </p:nvSpPr>
          <p:spPr bwMode="auto">
            <a:xfrm>
              <a:off x="4206875" y="3398838"/>
              <a:ext cx="288925" cy="269875"/>
            </a:xfrm>
            <a:custGeom>
              <a:avLst/>
              <a:gdLst>
                <a:gd name="T0" fmla="*/ 148 w 182"/>
                <a:gd name="T1" fmla="*/ 26 h 170"/>
                <a:gd name="T2" fmla="*/ 174 w 182"/>
                <a:gd name="T3" fmla="*/ 0 h 170"/>
                <a:gd name="T4" fmla="*/ 182 w 182"/>
                <a:gd name="T5" fmla="*/ 6 h 170"/>
                <a:gd name="T6" fmla="*/ 154 w 182"/>
                <a:gd name="T7" fmla="*/ 34 h 170"/>
                <a:gd name="T8" fmla="*/ 148 w 182"/>
                <a:gd name="T9" fmla="*/ 26 h 170"/>
                <a:gd name="T10" fmla="*/ 98 w 182"/>
                <a:gd name="T11" fmla="*/ 72 h 170"/>
                <a:gd name="T12" fmla="*/ 126 w 182"/>
                <a:gd name="T13" fmla="*/ 44 h 170"/>
                <a:gd name="T14" fmla="*/ 132 w 182"/>
                <a:gd name="T15" fmla="*/ 52 h 170"/>
                <a:gd name="T16" fmla="*/ 104 w 182"/>
                <a:gd name="T17" fmla="*/ 80 h 170"/>
                <a:gd name="T18" fmla="*/ 98 w 182"/>
                <a:gd name="T19" fmla="*/ 72 h 170"/>
                <a:gd name="T20" fmla="*/ 50 w 182"/>
                <a:gd name="T21" fmla="*/ 118 h 170"/>
                <a:gd name="T22" fmla="*/ 76 w 182"/>
                <a:gd name="T23" fmla="*/ 92 h 170"/>
                <a:gd name="T24" fmla="*/ 84 w 182"/>
                <a:gd name="T25" fmla="*/ 98 h 170"/>
                <a:gd name="T26" fmla="*/ 56 w 182"/>
                <a:gd name="T27" fmla="*/ 124 h 170"/>
                <a:gd name="T28" fmla="*/ 50 w 182"/>
                <a:gd name="T29" fmla="*/ 118 h 170"/>
                <a:gd name="T30" fmla="*/ 0 w 182"/>
                <a:gd name="T31" fmla="*/ 164 h 170"/>
                <a:gd name="T32" fmla="*/ 28 w 182"/>
                <a:gd name="T33" fmla="*/ 138 h 170"/>
                <a:gd name="T34" fmla="*/ 34 w 182"/>
                <a:gd name="T35" fmla="*/ 144 h 170"/>
                <a:gd name="T36" fmla="*/ 6 w 182"/>
                <a:gd name="T37" fmla="*/ 170 h 170"/>
                <a:gd name="T38" fmla="*/ 0 w 182"/>
                <a:gd name="T39" fmla="*/ 164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2" h="170">
                  <a:moveTo>
                    <a:pt x="148" y="26"/>
                  </a:moveTo>
                  <a:lnTo>
                    <a:pt x="174" y="0"/>
                  </a:lnTo>
                  <a:lnTo>
                    <a:pt x="182" y="6"/>
                  </a:lnTo>
                  <a:lnTo>
                    <a:pt x="154" y="34"/>
                  </a:lnTo>
                  <a:lnTo>
                    <a:pt x="148" y="26"/>
                  </a:lnTo>
                  <a:close/>
                  <a:moveTo>
                    <a:pt x="98" y="72"/>
                  </a:moveTo>
                  <a:lnTo>
                    <a:pt x="126" y="44"/>
                  </a:lnTo>
                  <a:lnTo>
                    <a:pt x="132" y="52"/>
                  </a:lnTo>
                  <a:lnTo>
                    <a:pt x="104" y="80"/>
                  </a:lnTo>
                  <a:lnTo>
                    <a:pt x="98" y="72"/>
                  </a:lnTo>
                  <a:close/>
                  <a:moveTo>
                    <a:pt x="50" y="118"/>
                  </a:moveTo>
                  <a:lnTo>
                    <a:pt x="76" y="92"/>
                  </a:lnTo>
                  <a:lnTo>
                    <a:pt x="84" y="98"/>
                  </a:lnTo>
                  <a:lnTo>
                    <a:pt x="56" y="124"/>
                  </a:lnTo>
                  <a:lnTo>
                    <a:pt x="50" y="118"/>
                  </a:lnTo>
                  <a:close/>
                  <a:moveTo>
                    <a:pt x="0" y="164"/>
                  </a:moveTo>
                  <a:lnTo>
                    <a:pt x="28" y="138"/>
                  </a:lnTo>
                  <a:lnTo>
                    <a:pt x="34" y="144"/>
                  </a:lnTo>
                  <a:lnTo>
                    <a:pt x="6" y="170"/>
                  </a:lnTo>
                  <a:lnTo>
                    <a:pt x="0" y="1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21"/>
            <p:cNvSpPr>
              <a:spLocks noEditPoints="1"/>
            </p:cNvSpPr>
            <p:nvPr/>
          </p:nvSpPr>
          <p:spPr bwMode="auto">
            <a:xfrm>
              <a:off x="4518025" y="3103563"/>
              <a:ext cx="285750" cy="273050"/>
            </a:xfrm>
            <a:custGeom>
              <a:avLst/>
              <a:gdLst>
                <a:gd name="T0" fmla="*/ 146 w 180"/>
                <a:gd name="T1" fmla="*/ 26 h 172"/>
                <a:gd name="T2" fmla="*/ 174 w 180"/>
                <a:gd name="T3" fmla="*/ 0 h 172"/>
                <a:gd name="T4" fmla="*/ 180 w 180"/>
                <a:gd name="T5" fmla="*/ 8 h 172"/>
                <a:gd name="T6" fmla="*/ 152 w 180"/>
                <a:gd name="T7" fmla="*/ 34 h 172"/>
                <a:gd name="T8" fmla="*/ 146 w 180"/>
                <a:gd name="T9" fmla="*/ 26 h 172"/>
                <a:gd name="T10" fmla="*/ 96 w 180"/>
                <a:gd name="T11" fmla="*/ 74 h 172"/>
                <a:gd name="T12" fmla="*/ 124 w 180"/>
                <a:gd name="T13" fmla="*/ 46 h 172"/>
                <a:gd name="T14" fmla="*/ 130 w 180"/>
                <a:gd name="T15" fmla="*/ 54 h 172"/>
                <a:gd name="T16" fmla="*/ 102 w 180"/>
                <a:gd name="T17" fmla="*/ 80 h 172"/>
                <a:gd name="T18" fmla="*/ 96 w 180"/>
                <a:gd name="T19" fmla="*/ 74 h 172"/>
                <a:gd name="T20" fmla="*/ 48 w 180"/>
                <a:gd name="T21" fmla="*/ 120 h 172"/>
                <a:gd name="T22" fmla="*/ 76 w 180"/>
                <a:gd name="T23" fmla="*/ 94 h 172"/>
                <a:gd name="T24" fmla="*/ 84 w 180"/>
                <a:gd name="T25" fmla="*/ 100 h 172"/>
                <a:gd name="T26" fmla="*/ 54 w 180"/>
                <a:gd name="T27" fmla="*/ 126 h 172"/>
                <a:gd name="T28" fmla="*/ 48 w 180"/>
                <a:gd name="T29" fmla="*/ 120 h 172"/>
                <a:gd name="T30" fmla="*/ 0 w 180"/>
                <a:gd name="T31" fmla="*/ 166 h 172"/>
                <a:gd name="T32" fmla="*/ 28 w 180"/>
                <a:gd name="T33" fmla="*/ 140 h 172"/>
                <a:gd name="T34" fmla="*/ 34 w 180"/>
                <a:gd name="T35" fmla="*/ 146 h 172"/>
                <a:gd name="T36" fmla="*/ 6 w 180"/>
                <a:gd name="T37" fmla="*/ 172 h 172"/>
                <a:gd name="T38" fmla="*/ 0 w 180"/>
                <a:gd name="T39" fmla="*/ 16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80" h="172">
                  <a:moveTo>
                    <a:pt x="146" y="26"/>
                  </a:moveTo>
                  <a:lnTo>
                    <a:pt x="174" y="0"/>
                  </a:lnTo>
                  <a:lnTo>
                    <a:pt x="180" y="8"/>
                  </a:lnTo>
                  <a:lnTo>
                    <a:pt x="152" y="34"/>
                  </a:lnTo>
                  <a:lnTo>
                    <a:pt x="146" y="26"/>
                  </a:lnTo>
                  <a:close/>
                  <a:moveTo>
                    <a:pt x="96" y="74"/>
                  </a:moveTo>
                  <a:lnTo>
                    <a:pt x="124" y="46"/>
                  </a:lnTo>
                  <a:lnTo>
                    <a:pt x="130" y="54"/>
                  </a:lnTo>
                  <a:lnTo>
                    <a:pt x="102" y="80"/>
                  </a:lnTo>
                  <a:lnTo>
                    <a:pt x="96" y="74"/>
                  </a:lnTo>
                  <a:close/>
                  <a:moveTo>
                    <a:pt x="48" y="120"/>
                  </a:moveTo>
                  <a:lnTo>
                    <a:pt x="76" y="94"/>
                  </a:lnTo>
                  <a:lnTo>
                    <a:pt x="84" y="100"/>
                  </a:lnTo>
                  <a:lnTo>
                    <a:pt x="54" y="126"/>
                  </a:lnTo>
                  <a:lnTo>
                    <a:pt x="48" y="120"/>
                  </a:lnTo>
                  <a:close/>
                  <a:moveTo>
                    <a:pt x="0" y="166"/>
                  </a:moveTo>
                  <a:lnTo>
                    <a:pt x="28" y="140"/>
                  </a:lnTo>
                  <a:lnTo>
                    <a:pt x="34" y="146"/>
                  </a:lnTo>
                  <a:lnTo>
                    <a:pt x="6" y="172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22"/>
            <p:cNvSpPr>
              <a:spLocks noEditPoints="1"/>
            </p:cNvSpPr>
            <p:nvPr/>
          </p:nvSpPr>
          <p:spPr bwMode="auto">
            <a:xfrm>
              <a:off x="4826000" y="2624138"/>
              <a:ext cx="485775" cy="460375"/>
            </a:xfrm>
            <a:custGeom>
              <a:avLst/>
              <a:gdLst>
                <a:gd name="T0" fmla="*/ 292 w 306"/>
                <a:gd name="T1" fmla="*/ 8 h 290"/>
                <a:gd name="T2" fmla="*/ 298 w 306"/>
                <a:gd name="T3" fmla="*/ 0 h 290"/>
                <a:gd name="T4" fmla="*/ 306 w 306"/>
                <a:gd name="T5" fmla="*/ 8 h 290"/>
                <a:gd name="T6" fmla="*/ 298 w 306"/>
                <a:gd name="T7" fmla="*/ 14 h 290"/>
                <a:gd name="T8" fmla="*/ 292 w 306"/>
                <a:gd name="T9" fmla="*/ 8 h 290"/>
                <a:gd name="T10" fmla="*/ 244 w 306"/>
                <a:gd name="T11" fmla="*/ 52 h 290"/>
                <a:gd name="T12" fmla="*/ 272 w 306"/>
                <a:gd name="T13" fmla="*/ 26 h 290"/>
                <a:gd name="T14" fmla="*/ 280 w 306"/>
                <a:gd name="T15" fmla="*/ 34 h 290"/>
                <a:gd name="T16" fmla="*/ 250 w 306"/>
                <a:gd name="T17" fmla="*/ 60 h 290"/>
                <a:gd name="T18" fmla="*/ 244 w 306"/>
                <a:gd name="T19" fmla="*/ 52 h 290"/>
                <a:gd name="T20" fmla="*/ 196 w 306"/>
                <a:gd name="T21" fmla="*/ 98 h 290"/>
                <a:gd name="T22" fmla="*/ 224 w 306"/>
                <a:gd name="T23" fmla="*/ 72 h 290"/>
                <a:gd name="T24" fmla="*/ 230 w 306"/>
                <a:gd name="T25" fmla="*/ 80 h 290"/>
                <a:gd name="T26" fmla="*/ 202 w 306"/>
                <a:gd name="T27" fmla="*/ 106 h 290"/>
                <a:gd name="T28" fmla="*/ 196 w 306"/>
                <a:gd name="T29" fmla="*/ 98 h 290"/>
                <a:gd name="T30" fmla="*/ 148 w 306"/>
                <a:gd name="T31" fmla="*/ 144 h 290"/>
                <a:gd name="T32" fmla="*/ 174 w 306"/>
                <a:gd name="T33" fmla="*/ 118 h 290"/>
                <a:gd name="T34" fmla="*/ 182 w 306"/>
                <a:gd name="T35" fmla="*/ 124 h 290"/>
                <a:gd name="T36" fmla="*/ 154 w 306"/>
                <a:gd name="T37" fmla="*/ 152 h 290"/>
                <a:gd name="T38" fmla="*/ 148 w 306"/>
                <a:gd name="T39" fmla="*/ 144 h 290"/>
                <a:gd name="T40" fmla="*/ 98 w 306"/>
                <a:gd name="T41" fmla="*/ 192 h 290"/>
                <a:gd name="T42" fmla="*/ 126 w 306"/>
                <a:gd name="T43" fmla="*/ 164 h 290"/>
                <a:gd name="T44" fmla="*/ 132 w 306"/>
                <a:gd name="T45" fmla="*/ 172 h 290"/>
                <a:gd name="T46" fmla="*/ 104 w 306"/>
                <a:gd name="T47" fmla="*/ 198 h 290"/>
                <a:gd name="T48" fmla="*/ 98 w 306"/>
                <a:gd name="T49" fmla="*/ 192 h 290"/>
                <a:gd name="T50" fmla="*/ 50 w 306"/>
                <a:gd name="T51" fmla="*/ 238 h 290"/>
                <a:gd name="T52" fmla="*/ 76 w 306"/>
                <a:gd name="T53" fmla="*/ 212 h 290"/>
                <a:gd name="T54" fmla="*/ 84 w 306"/>
                <a:gd name="T55" fmla="*/ 218 h 290"/>
                <a:gd name="T56" fmla="*/ 56 w 306"/>
                <a:gd name="T57" fmla="*/ 244 h 290"/>
                <a:gd name="T58" fmla="*/ 50 w 306"/>
                <a:gd name="T59" fmla="*/ 238 h 290"/>
                <a:gd name="T60" fmla="*/ 0 w 306"/>
                <a:gd name="T61" fmla="*/ 284 h 290"/>
                <a:gd name="T62" fmla="*/ 28 w 306"/>
                <a:gd name="T63" fmla="*/ 256 h 290"/>
                <a:gd name="T64" fmla="*/ 34 w 306"/>
                <a:gd name="T65" fmla="*/ 264 h 290"/>
                <a:gd name="T66" fmla="*/ 6 w 306"/>
                <a:gd name="T67" fmla="*/ 290 h 290"/>
                <a:gd name="T68" fmla="*/ 0 w 306"/>
                <a:gd name="T69" fmla="*/ 284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06" h="290">
                  <a:moveTo>
                    <a:pt x="292" y="8"/>
                  </a:moveTo>
                  <a:lnTo>
                    <a:pt x="298" y="0"/>
                  </a:lnTo>
                  <a:lnTo>
                    <a:pt x="306" y="8"/>
                  </a:lnTo>
                  <a:lnTo>
                    <a:pt x="298" y="14"/>
                  </a:lnTo>
                  <a:lnTo>
                    <a:pt x="292" y="8"/>
                  </a:lnTo>
                  <a:close/>
                  <a:moveTo>
                    <a:pt x="244" y="52"/>
                  </a:moveTo>
                  <a:lnTo>
                    <a:pt x="272" y="26"/>
                  </a:lnTo>
                  <a:lnTo>
                    <a:pt x="280" y="34"/>
                  </a:lnTo>
                  <a:lnTo>
                    <a:pt x="250" y="60"/>
                  </a:lnTo>
                  <a:lnTo>
                    <a:pt x="244" y="52"/>
                  </a:lnTo>
                  <a:close/>
                  <a:moveTo>
                    <a:pt x="196" y="98"/>
                  </a:moveTo>
                  <a:lnTo>
                    <a:pt x="224" y="72"/>
                  </a:lnTo>
                  <a:lnTo>
                    <a:pt x="230" y="80"/>
                  </a:lnTo>
                  <a:lnTo>
                    <a:pt x="202" y="106"/>
                  </a:lnTo>
                  <a:lnTo>
                    <a:pt x="196" y="98"/>
                  </a:lnTo>
                  <a:close/>
                  <a:moveTo>
                    <a:pt x="148" y="144"/>
                  </a:moveTo>
                  <a:lnTo>
                    <a:pt x="174" y="118"/>
                  </a:lnTo>
                  <a:lnTo>
                    <a:pt x="182" y="124"/>
                  </a:lnTo>
                  <a:lnTo>
                    <a:pt x="154" y="152"/>
                  </a:lnTo>
                  <a:lnTo>
                    <a:pt x="148" y="144"/>
                  </a:lnTo>
                  <a:close/>
                  <a:moveTo>
                    <a:pt x="98" y="192"/>
                  </a:moveTo>
                  <a:lnTo>
                    <a:pt x="126" y="164"/>
                  </a:lnTo>
                  <a:lnTo>
                    <a:pt x="132" y="172"/>
                  </a:lnTo>
                  <a:lnTo>
                    <a:pt x="104" y="198"/>
                  </a:lnTo>
                  <a:lnTo>
                    <a:pt x="98" y="192"/>
                  </a:lnTo>
                  <a:close/>
                  <a:moveTo>
                    <a:pt x="50" y="238"/>
                  </a:moveTo>
                  <a:lnTo>
                    <a:pt x="76" y="212"/>
                  </a:lnTo>
                  <a:lnTo>
                    <a:pt x="84" y="218"/>
                  </a:lnTo>
                  <a:lnTo>
                    <a:pt x="56" y="244"/>
                  </a:lnTo>
                  <a:lnTo>
                    <a:pt x="50" y="238"/>
                  </a:lnTo>
                  <a:close/>
                  <a:moveTo>
                    <a:pt x="0" y="284"/>
                  </a:moveTo>
                  <a:lnTo>
                    <a:pt x="28" y="256"/>
                  </a:lnTo>
                  <a:lnTo>
                    <a:pt x="34" y="264"/>
                  </a:lnTo>
                  <a:lnTo>
                    <a:pt x="6" y="290"/>
                  </a:lnTo>
                  <a:lnTo>
                    <a:pt x="0" y="2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3"/>
            <p:cNvSpPr>
              <a:spLocks noChangeArrowheads="1"/>
            </p:cNvSpPr>
            <p:nvPr/>
          </p:nvSpPr>
          <p:spPr bwMode="auto">
            <a:xfrm>
              <a:off x="3289300" y="4843463"/>
              <a:ext cx="352425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24"/>
            <p:cNvSpPr>
              <a:spLocks noChangeArrowheads="1"/>
            </p:cNvSpPr>
            <p:nvPr/>
          </p:nvSpPr>
          <p:spPr bwMode="auto">
            <a:xfrm>
              <a:off x="3289300" y="4843463"/>
              <a:ext cx="352425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25"/>
            <p:cNvSpPr>
              <a:spLocks noChangeArrowheads="1"/>
            </p:cNvSpPr>
            <p:nvPr/>
          </p:nvSpPr>
          <p:spPr bwMode="auto">
            <a:xfrm>
              <a:off x="3067050" y="4481513"/>
              <a:ext cx="381000" cy="2730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26"/>
            <p:cNvSpPr>
              <a:spLocks noChangeArrowheads="1"/>
            </p:cNvSpPr>
            <p:nvPr/>
          </p:nvSpPr>
          <p:spPr bwMode="auto">
            <a:xfrm>
              <a:off x="3067050" y="4481513"/>
              <a:ext cx="381000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27"/>
            <p:cNvSpPr>
              <a:spLocks noChangeArrowheads="1"/>
            </p:cNvSpPr>
            <p:nvPr/>
          </p:nvSpPr>
          <p:spPr bwMode="auto">
            <a:xfrm>
              <a:off x="3559175" y="4024313"/>
              <a:ext cx="381000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28"/>
            <p:cNvSpPr>
              <a:spLocks noChangeArrowheads="1"/>
            </p:cNvSpPr>
            <p:nvPr/>
          </p:nvSpPr>
          <p:spPr bwMode="auto">
            <a:xfrm>
              <a:off x="3559175" y="4024313"/>
              <a:ext cx="3810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29"/>
            <p:cNvSpPr>
              <a:spLocks noChangeArrowheads="1"/>
            </p:cNvSpPr>
            <p:nvPr/>
          </p:nvSpPr>
          <p:spPr bwMode="auto">
            <a:xfrm>
              <a:off x="3962400" y="3573463"/>
              <a:ext cx="381000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30"/>
            <p:cNvSpPr>
              <a:spLocks noChangeArrowheads="1"/>
            </p:cNvSpPr>
            <p:nvPr/>
          </p:nvSpPr>
          <p:spPr bwMode="auto">
            <a:xfrm>
              <a:off x="3962400" y="3573463"/>
              <a:ext cx="3810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31"/>
            <p:cNvSpPr>
              <a:spLocks noChangeArrowheads="1"/>
            </p:cNvSpPr>
            <p:nvPr/>
          </p:nvSpPr>
          <p:spPr bwMode="auto">
            <a:xfrm>
              <a:off x="4410075" y="3163888"/>
              <a:ext cx="381000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32"/>
            <p:cNvSpPr>
              <a:spLocks noChangeArrowheads="1"/>
            </p:cNvSpPr>
            <p:nvPr/>
          </p:nvSpPr>
          <p:spPr bwMode="auto">
            <a:xfrm>
              <a:off x="4410075" y="3163888"/>
              <a:ext cx="3810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33"/>
            <p:cNvSpPr>
              <a:spLocks noChangeArrowheads="1"/>
            </p:cNvSpPr>
            <p:nvPr/>
          </p:nvSpPr>
          <p:spPr bwMode="auto">
            <a:xfrm>
              <a:off x="4902200" y="2754313"/>
              <a:ext cx="381000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34"/>
            <p:cNvSpPr>
              <a:spLocks noChangeArrowheads="1"/>
            </p:cNvSpPr>
            <p:nvPr/>
          </p:nvSpPr>
          <p:spPr bwMode="auto">
            <a:xfrm>
              <a:off x="4902200" y="2754313"/>
              <a:ext cx="381000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35"/>
            <p:cNvSpPr>
              <a:spLocks noChangeArrowheads="1"/>
            </p:cNvSpPr>
            <p:nvPr/>
          </p:nvSpPr>
          <p:spPr bwMode="auto">
            <a:xfrm>
              <a:off x="3962400" y="4662488"/>
              <a:ext cx="352425" cy="2730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36"/>
            <p:cNvSpPr>
              <a:spLocks noChangeArrowheads="1"/>
            </p:cNvSpPr>
            <p:nvPr/>
          </p:nvSpPr>
          <p:spPr bwMode="auto">
            <a:xfrm>
              <a:off x="3962400" y="4662488"/>
              <a:ext cx="352425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37"/>
            <p:cNvSpPr>
              <a:spLocks noChangeArrowheads="1"/>
            </p:cNvSpPr>
            <p:nvPr/>
          </p:nvSpPr>
          <p:spPr bwMode="auto">
            <a:xfrm>
              <a:off x="4587875" y="4481513"/>
              <a:ext cx="352425" cy="273050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38"/>
            <p:cNvSpPr>
              <a:spLocks noChangeArrowheads="1"/>
            </p:cNvSpPr>
            <p:nvPr/>
          </p:nvSpPr>
          <p:spPr bwMode="auto">
            <a:xfrm>
              <a:off x="4587875" y="4481513"/>
              <a:ext cx="352425" cy="273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39"/>
            <p:cNvSpPr>
              <a:spLocks noChangeArrowheads="1"/>
            </p:cNvSpPr>
            <p:nvPr/>
          </p:nvSpPr>
          <p:spPr bwMode="auto">
            <a:xfrm>
              <a:off x="5216525" y="4252913"/>
              <a:ext cx="352425" cy="27622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40"/>
            <p:cNvSpPr>
              <a:spLocks noChangeArrowheads="1"/>
            </p:cNvSpPr>
            <p:nvPr/>
          </p:nvSpPr>
          <p:spPr bwMode="auto">
            <a:xfrm>
              <a:off x="5216525" y="4252913"/>
              <a:ext cx="352425" cy="276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41"/>
            <p:cNvSpPr>
              <a:spLocks noChangeArrowheads="1"/>
            </p:cNvSpPr>
            <p:nvPr/>
          </p:nvSpPr>
          <p:spPr bwMode="auto">
            <a:xfrm>
              <a:off x="2133600" y="2786063"/>
              <a:ext cx="1298575" cy="1095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42"/>
            <p:cNvSpPr>
              <a:spLocks noChangeArrowheads="1"/>
            </p:cNvSpPr>
            <p:nvPr/>
          </p:nvSpPr>
          <p:spPr bwMode="auto">
            <a:xfrm>
              <a:off x="2133600" y="2786063"/>
              <a:ext cx="1298575" cy="1095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43"/>
            <p:cNvSpPr>
              <a:spLocks noEditPoints="1"/>
            </p:cNvSpPr>
            <p:nvPr/>
          </p:nvSpPr>
          <p:spPr bwMode="auto">
            <a:xfrm>
              <a:off x="5702300" y="4811713"/>
              <a:ext cx="6350" cy="320675"/>
            </a:xfrm>
            <a:custGeom>
              <a:avLst/>
              <a:gdLst>
                <a:gd name="T0" fmla="*/ 0 w 4"/>
                <a:gd name="T1" fmla="*/ 4 h 202"/>
                <a:gd name="T2" fmla="*/ 0 w 4"/>
                <a:gd name="T3" fmla="*/ 4 h 202"/>
                <a:gd name="T4" fmla="*/ 4 w 4"/>
                <a:gd name="T5" fmla="*/ 0 h 202"/>
                <a:gd name="T6" fmla="*/ 4 w 4"/>
                <a:gd name="T7" fmla="*/ 4 h 202"/>
                <a:gd name="T8" fmla="*/ 4 w 4"/>
                <a:gd name="T9" fmla="*/ 6 h 202"/>
                <a:gd name="T10" fmla="*/ 0 w 4"/>
                <a:gd name="T11" fmla="*/ 4 h 202"/>
                <a:gd name="T12" fmla="*/ 0 w 4"/>
                <a:gd name="T13" fmla="*/ 56 h 202"/>
                <a:gd name="T14" fmla="*/ 0 w 4"/>
                <a:gd name="T15" fmla="*/ 24 h 202"/>
                <a:gd name="T16" fmla="*/ 4 w 4"/>
                <a:gd name="T17" fmla="*/ 20 h 202"/>
                <a:gd name="T18" fmla="*/ 4 w 4"/>
                <a:gd name="T19" fmla="*/ 24 h 202"/>
                <a:gd name="T20" fmla="*/ 4 w 4"/>
                <a:gd name="T21" fmla="*/ 56 h 202"/>
                <a:gd name="T22" fmla="*/ 4 w 4"/>
                <a:gd name="T23" fmla="*/ 58 h 202"/>
                <a:gd name="T24" fmla="*/ 0 w 4"/>
                <a:gd name="T25" fmla="*/ 56 h 202"/>
                <a:gd name="T26" fmla="*/ 0 w 4"/>
                <a:gd name="T27" fmla="*/ 76 h 202"/>
                <a:gd name="T28" fmla="*/ 0 w 4"/>
                <a:gd name="T29" fmla="*/ 76 h 202"/>
                <a:gd name="T30" fmla="*/ 4 w 4"/>
                <a:gd name="T31" fmla="*/ 72 h 202"/>
                <a:gd name="T32" fmla="*/ 4 w 4"/>
                <a:gd name="T33" fmla="*/ 76 h 202"/>
                <a:gd name="T34" fmla="*/ 4 w 4"/>
                <a:gd name="T35" fmla="*/ 76 h 202"/>
                <a:gd name="T36" fmla="*/ 0 w 4"/>
                <a:gd name="T37" fmla="*/ 76 h 202"/>
                <a:gd name="T38" fmla="*/ 0 w 4"/>
                <a:gd name="T39" fmla="*/ 128 h 202"/>
                <a:gd name="T40" fmla="*/ 0 w 4"/>
                <a:gd name="T41" fmla="*/ 94 h 202"/>
                <a:gd name="T42" fmla="*/ 4 w 4"/>
                <a:gd name="T43" fmla="*/ 92 h 202"/>
                <a:gd name="T44" fmla="*/ 4 w 4"/>
                <a:gd name="T45" fmla="*/ 94 h 202"/>
                <a:gd name="T46" fmla="*/ 4 w 4"/>
                <a:gd name="T47" fmla="*/ 128 h 202"/>
                <a:gd name="T48" fmla="*/ 4 w 4"/>
                <a:gd name="T49" fmla="*/ 130 h 202"/>
                <a:gd name="T50" fmla="*/ 0 w 4"/>
                <a:gd name="T51" fmla="*/ 128 h 202"/>
                <a:gd name="T52" fmla="*/ 0 w 4"/>
                <a:gd name="T53" fmla="*/ 148 h 202"/>
                <a:gd name="T54" fmla="*/ 0 w 4"/>
                <a:gd name="T55" fmla="*/ 148 h 202"/>
                <a:gd name="T56" fmla="*/ 4 w 4"/>
                <a:gd name="T57" fmla="*/ 146 h 202"/>
                <a:gd name="T58" fmla="*/ 4 w 4"/>
                <a:gd name="T59" fmla="*/ 148 h 202"/>
                <a:gd name="T60" fmla="*/ 4 w 4"/>
                <a:gd name="T61" fmla="*/ 148 h 202"/>
                <a:gd name="T62" fmla="*/ 0 w 4"/>
                <a:gd name="T63" fmla="*/ 148 h 202"/>
                <a:gd name="T64" fmla="*/ 0 w 4"/>
                <a:gd name="T65" fmla="*/ 200 h 202"/>
                <a:gd name="T66" fmla="*/ 0 w 4"/>
                <a:gd name="T67" fmla="*/ 166 h 202"/>
                <a:gd name="T68" fmla="*/ 4 w 4"/>
                <a:gd name="T69" fmla="*/ 164 h 202"/>
                <a:gd name="T70" fmla="*/ 4 w 4"/>
                <a:gd name="T71" fmla="*/ 166 h 202"/>
                <a:gd name="T72" fmla="*/ 4 w 4"/>
                <a:gd name="T73" fmla="*/ 200 h 202"/>
                <a:gd name="T74" fmla="*/ 4 w 4"/>
                <a:gd name="T75" fmla="*/ 202 h 202"/>
                <a:gd name="T76" fmla="*/ 0 w 4"/>
                <a:gd name="T77" fmla="*/ 2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2"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6"/>
                  </a:lnTo>
                  <a:lnTo>
                    <a:pt x="0" y="4"/>
                  </a:lnTo>
                  <a:close/>
                  <a:moveTo>
                    <a:pt x="0" y="56"/>
                  </a:moveTo>
                  <a:lnTo>
                    <a:pt x="0" y="24"/>
                  </a:lnTo>
                  <a:lnTo>
                    <a:pt x="4" y="20"/>
                  </a:lnTo>
                  <a:lnTo>
                    <a:pt x="4" y="24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0" y="56"/>
                  </a:lnTo>
                  <a:close/>
                  <a:moveTo>
                    <a:pt x="0" y="76"/>
                  </a:moveTo>
                  <a:lnTo>
                    <a:pt x="0" y="76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0" y="76"/>
                  </a:lnTo>
                  <a:close/>
                  <a:moveTo>
                    <a:pt x="0" y="128"/>
                  </a:moveTo>
                  <a:lnTo>
                    <a:pt x="0" y="94"/>
                  </a:lnTo>
                  <a:lnTo>
                    <a:pt x="4" y="92"/>
                  </a:lnTo>
                  <a:lnTo>
                    <a:pt x="4" y="94"/>
                  </a:lnTo>
                  <a:lnTo>
                    <a:pt x="4" y="128"/>
                  </a:lnTo>
                  <a:lnTo>
                    <a:pt x="4" y="130"/>
                  </a:lnTo>
                  <a:lnTo>
                    <a:pt x="0" y="128"/>
                  </a:lnTo>
                  <a:close/>
                  <a:moveTo>
                    <a:pt x="0" y="148"/>
                  </a:moveTo>
                  <a:lnTo>
                    <a:pt x="0" y="148"/>
                  </a:lnTo>
                  <a:lnTo>
                    <a:pt x="4" y="146"/>
                  </a:lnTo>
                  <a:lnTo>
                    <a:pt x="4" y="148"/>
                  </a:lnTo>
                  <a:lnTo>
                    <a:pt x="4" y="148"/>
                  </a:lnTo>
                  <a:lnTo>
                    <a:pt x="0" y="148"/>
                  </a:lnTo>
                  <a:close/>
                  <a:moveTo>
                    <a:pt x="0" y="200"/>
                  </a:moveTo>
                  <a:lnTo>
                    <a:pt x="0" y="166"/>
                  </a:lnTo>
                  <a:lnTo>
                    <a:pt x="4" y="164"/>
                  </a:lnTo>
                  <a:lnTo>
                    <a:pt x="4" y="166"/>
                  </a:lnTo>
                  <a:lnTo>
                    <a:pt x="4" y="200"/>
                  </a:lnTo>
                  <a:lnTo>
                    <a:pt x="4" y="202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44"/>
            <p:cNvSpPr>
              <a:spLocks noEditPoints="1"/>
            </p:cNvSpPr>
            <p:nvPr/>
          </p:nvSpPr>
          <p:spPr bwMode="auto">
            <a:xfrm>
              <a:off x="5702300" y="4468813"/>
              <a:ext cx="6350" cy="323850"/>
            </a:xfrm>
            <a:custGeom>
              <a:avLst/>
              <a:gdLst>
                <a:gd name="T0" fmla="*/ 0 w 4"/>
                <a:gd name="T1" fmla="*/ 4 h 204"/>
                <a:gd name="T2" fmla="*/ 0 w 4"/>
                <a:gd name="T3" fmla="*/ 4 h 204"/>
                <a:gd name="T4" fmla="*/ 4 w 4"/>
                <a:gd name="T5" fmla="*/ 0 h 204"/>
                <a:gd name="T6" fmla="*/ 4 w 4"/>
                <a:gd name="T7" fmla="*/ 4 h 204"/>
                <a:gd name="T8" fmla="*/ 4 w 4"/>
                <a:gd name="T9" fmla="*/ 6 h 204"/>
                <a:gd name="T10" fmla="*/ 0 w 4"/>
                <a:gd name="T11" fmla="*/ 4 h 204"/>
                <a:gd name="T12" fmla="*/ 0 w 4"/>
                <a:gd name="T13" fmla="*/ 56 h 204"/>
                <a:gd name="T14" fmla="*/ 0 w 4"/>
                <a:gd name="T15" fmla="*/ 22 h 204"/>
                <a:gd name="T16" fmla="*/ 4 w 4"/>
                <a:gd name="T17" fmla="*/ 20 h 204"/>
                <a:gd name="T18" fmla="*/ 4 w 4"/>
                <a:gd name="T19" fmla="*/ 22 h 204"/>
                <a:gd name="T20" fmla="*/ 4 w 4"/>
                <a:gd name="T21" fmla="*/ 56 h 204"/>
                <a:gd name="T22" fmla="*/ 4 w 4"/>
                <a:gd name="T23" fmla="*/ 58 h 204"/>
                <a:gd name="T24" fmla="*/ 0 w 4"/>
                <a:gd name="T25" fmla="*/ 56 h 204"/>
                <a:gd name="T26" fmla="*/ 0 w 4"/>
                <a:gd name="T27" fmla="*/ 76 h 204"/>
                <a:gd name="T28" fmla="*/ 0 w 4"/>
                <a:gd name="T29" fmla="*/ 76 h 204"/>
                <a:gd name="T30" fmla="*/ 4 w 4"/>
                <a:gd name="T31" fmla="*/ 72 h 204"/>
                <a:gd name="T32" fmla="*/ 4 w 4"/>
                <a:gd name="T33" fmla="*/ 76 h 204"/>
                <a:gd name="T34" fmla="*/ 4 w 4"/>
                <a:gd name="T35" fmla="*/ 78 h 204"/>
                <a:gd name="T36" fmla="*/ 0 w 4"/>
                <a:gd name="T37" fmla="*/ 76 h 204"/>
                <a:gd name="T38" fmla="*/ 0 w 4"/>
                <a:gd name="T39" fmla="*/ 128 h 204"/>
                <a:gd name="T40" fmla="*/ 0 w 4"/>
                <a:gd name="T41" fmla="*/ 94 h 204"/>
                <a:gd name="T42" fmla="*/ 4 w 4"/>
                <a:gd name="T43" fmla="*/ 92 h 204"/>
                <a:gd name="T44" fmla="*/ 4 w 4"/>
                <a:gd name="T45" fmla="*/ 94 h 204"/>
                <a:gd name="T46" fmla="*/ 4 w 4"/>
                <a:gd name="T47" fmla="*/ 128 h 204"/>
                <a:gd name="T48" fmla="*/ 4 w 4"/>
                <a:gd name="T49" fmla="*/ 132 h 204"/>
                <a:gd name="T50" fmla="*/ 0 w 4"/>
                <a:gd name="T51" fmla="*/ 128 h 204"/>
                <a:gd name="T52" fmla="*/ 0 w 4"/>
                <a:gd name="T53" fmla="*/ 148 h 204"/>
                <a:gd name="T54" fmla="*/ 0 w 4"/>
                <a:gd name="T55" fmla="*/ 148 h 204"/>
                <a:gd name="T56" fmla="*/ 4 w 4"/>
                <a:gd name="T57" fmla="*/ 144 h 204"/>
                <a:gd name="T58" fmla="*/ 4 w 4"/>
                <a:gd name="T59" fmla="*/ 148 h 204"/>
                <a:gd name="T60" fmla="*/ 4 w 4"/>
                <a:gd name="T61" fmla="*/ 150 h 204"/>
                <a:gd name="T62" fmla="*/ 0 w 4"/>
                <a:gd name="T63" fmla="*/ 148 h 204"/>
                <a:gd name="T64" fmla="*/ 0 w 4"/>
                <a:gd name="T65" fmla="*/ 200 h 204"/>
                <a:gd name="T66" fmla="*/ 0 w 4"/>
                <a:gd name="T67" fmla="*/ 168 h 204"/>
                <a:gd name="T68" fmla="*/ 4 w 4"/>
                <a:gd name="T69" fmla="*/ 164 h 204"/>
                <a:gd name="T70" fmla="*/ 4 w 4"/>
                <a:gd name="T71" fmla="*/ 168 h 204"/>
                <a:gd name="T72" fmla="*/ 4 w 4"/>
                <a:gd name="T73" fmla="*/ 200 h 204"/>
                <a:gd name="T74" fmla="*/ 4 w 4"/>
                <a:gd name="T75" fmla="*/ 204 h 204"/>
                <a:gd name="T76" fmla="*/ 0 w 4"/>
                <a:gd name="T77" fmla="*/ 20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4"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6"/>
                  </a:lnTo>
                  <a:lnTo>
                    <a:pt x="0" y="4"/>
                  </a:lnTo>
                  <a:close/>
                  <a:moveTo>
                    <a:pt x="0" y="56"/>
                  </a:moveTo>
                  <a:lnTo>
                    <a:pt x="0" y="22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0" y="56"/>
                  </a:lnTo>
                  <a:close/>
                  <a:moveTo>
                    <a:pt x="0" y="76"/>
                  </a:moveTo>
                  <a:lnTo>
                    <a:pt x="0" y="76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4" y="78"/>
                  </a:lnTo>
                  <a:lnTo>
                    <a:pt x="0" y="76"/>
                  </a:lnTo>
                  <a:close/>
                  <a:moveTo>
                    <a:pt x="0" y="128"/>
                  </a:moveTo>
                  <a:lnTo>
                    <a:pt x="0" y="94"/>
                  </a:lnTo>
                  <a:lnTo>
                    <a:pt x="4" y="92"/>
                  </a:lnTo>
                  <a:lnTo>
                    <a:pt x="4" y="94"/>
                  </a:lnTo>
                  <a:lnTo>
                    <a:pt x="4" y="128"/>
                  </a:lnTo>
                  <a:lnTo>
                    <a:pt x="4" y="132"/>
                  </a:lnTo>
                  <a:lnTo>
                    <a:pt x="0" y="128"/>
                  </a:lnTo>
                  <a:close/>
                  <a:moveTo>
                    <a:pt x="0" y="148"/>
                  </a:moveTo>
                  <a:lnTo>
                    <a:pt x="0" y="148"/>
                  </a:lnTo>
                  <a:lnTo>
                    <a:pt x="4" y="144"/>
                  </a:lnTo>
                  <a:lnTo>
                    <a:pt x="4" y="148"/>
                  </a:lnTo>
                  <a:lnTo>
                    <a:pt x="4" y="150"/>
                  </a:lnTo>
                  <a:lnTo>
                    <a:pt x="0" y="148"/>
                  </a:lnTo>
                  <a:close/>
                  <a:moveTo>
                    <a:pt x="0" y="200"/>
                  </a:moveTo>
                  <a:lnTo>
                    <a:pt x="0" y="168"/>
                  </a:lnTo>
                  <a:lnTo>
                    <a:pt x="4" y="164"/>
                  </a:lnTo>
                  <a:lnTo>
                    <a:pt x="4" y="168"/>
                  </a:lnTo>
                  <a:lnTo>
                    <a:pt x="4" y="200"/>
                  </a:lnTo>
                  <a:lnTo>
                    <a:pt x="4" y="204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45"/>
            <p:cNvSpPr>
              <a:spLocks noEditPoints="1"/>
            </p:cNvSpPr>
            <p:nvPr/>
          </p:nvSpPr>
          <p:spPr bwMode="auto">
            <a:xfrm>
              <a:off x="5702300" y="4129088"/>
              <a:ext cx="6350" cy="317500"/>
            </a:xfrm>
            <a:custGeom>
              <a:avLst/>
              <a:gdLst>
                <a:gd name="T0" fmla="*/ 0 w 4"/>
                <a:gd name="T1" fmla="*/ 0 h 200"/>
                <a:gd name="T2" fmla="*/ 0 w 4"/>
                <a:gd name="T3" fmla="*/ 0 h 200"/>
                <a:gd name="T4" fmla="*/ 4 w 4"/>
                <a:gd name="T5" fmla="*/ 0 h 200"/>
                <a:gd name="T6" fmla="*/ 4 w 4"/>
                <a:gd name="T7" fmla="*/ 0 h 200"/>
                <a:gd name="T8" fmla="*/ 4 w 4"/>
                <a:gd name="T9" fmla="*/ 4 h 200"/>
                <a:gd name="T10" fmla="*/ 0 w 4"/>
                <a:gd name="T11" fmla="*/ 0 h 200"/>
                <a:gd name="T12" fmla="*/ 0 w 4"/>
                <a:gd name="T13" fmla="*/ 54 h 200"/>
                <a:gd name="T14" fmla="*/ 0 w 4"/>
                <a:gd name="T15" fmla="*/ 20 h 200"/>
                <a:gd name="T16" fmla="*/ 4 w 4"/>
                <a:gd name="T17" fmla="*/ 18 h 200"/>
                <a:gd name="T18" fmla="*/ 4 w 4"/>
                <a:gd name="T19" fmla="*/ 20 h 200"/>
                <a:gd name="T20" fmla="*/ 4 w 4"/>
                <a:gd name="T21" fmla="*/ 54 h 200"/>
                <a:gd name="T22" fmla="*/ 4 w 4"/>
                <a:gd name="T23" fmla="*/ 56 h 200"/>
                <a:gd name="T24" fmla="*/ 0 w 4"/>
                <a:gd name="T25" fmla="*/ 54 h 200"/>
                <a:gd name="T26" fmla="*/ 0 w 4"/>
                <a:gd name="T27" fmla="*/ 74 h 200"/>
                <a:gd name="T28" fmla="*/ 0 w 4"/>
                <a:gd name="T29" fmla="*/ 74 h 200"/>
                <a:gd name="T30" fmla="*/ 4 w 4"/>
                <a:gd name="T31" fmla="*/ 72 h 200"/>
                <a:gd name="T32" fmla="*/ 4 w 4"/>
                <a:gd name="T33" fmla="*/ 74 h 200"/>
                <a:gd name="T34" fmla="*/ 4 w 4"/>
                <a:gd name="T35" fmla="*/ 76 h 200"/>
                <a:gd name="T36" fmla="*/ 0 w 4"/>
                <a:gd name="T37" fmla="*/ 74 h 200"/>
                <a:gd name="T38" fmla="*/ 0 w 4"/>
                <a:gd name="T39" fmla="*/ 126 h 200"/>
                <a:gd name="T40" fmla="*/ 0 w 4"/>
                <a:gd name="T41" fmla="*/ 92 h 200"/>
                <a:gd name="T42" fmla="*/ 4 w 4"/>
                <a:gd name="T43" fmla="*/ 90 h 200"/>
                <a:gd name="T44" fmla="*/ 4 w 4"/>
                <a:gd name="T45" fmla="*/ 92 h 200"/>
                <a:gd name="T46" fmla="*/ 4 w 4"/>
                <a:gd name="T47" fmla="*/ 126 h 200"/>
                <a:gd name="T48" fmla="*/ 4 w 4"/>
                <a:gd name="T49" fmla="*/ 128 h 200"/>
                <a:gd name="T50" fmla="*/ 0 w 4"/>
                <a:gd name="T51" fmla="*/ 126 h 200"/>
                <a:gd name="T52" fmla="*/ 0 w 4"/>
                <a:gd name="T53" fmla="*/ 146 h 200"/>
                <a:gd name="T54" fmla="*/ 0 w 4"/>
                <a:gd name="T55" fmla="*/ 146 h 200"/>
                <a:gd name="T56" fmla="*/ 4 w 4"/>
                <a:gd name="T57" fmla="*/ 142 h 200"/>
                <a:gd name="T58" fmla="*/ 4 w 4"/>
                <a:gd name="T59" fmla="*/ 146 h 200"/>
                <a:gd name="T60" fmla="*/ 4 w 4"/>
                <a:gd name="T61" fmla="*/ 148 h 200"/>
                <a:gd name="T62" fmla="*/ 0 w 4"/>
                <a:gd name="T63" fmla="*/ 146 h 200"/>
                <a:gd name="T64" fmla="*/ 0 w 4"/>
                <a:gd name="T65" fmla="*/ 198 h 200"/>
                <a:gd name="T66" fmla="*/ 0 w 4"/>
                <a:gd name="T67" fmla="*/ 164 h 200"/>
                <a:gd name="T68" fmla="*/ 4 w 4"/>
                <a:gd name="T69" fmla="*/ 162 h 200"/>
                <a:gd name="T70" fmla="*/ 4 w 4"/>
                <a:gd name="T71" fmla="*/ 164 h 200"/>
                <a:gd name="T72" fmla="*/ 4 w 4"/>
                <a:gd name="T73" fmla="*/ 198 h 200"/>
                <a:gd name="T74" fmla="*/ 4 w 4"/>
                <a:gd name="T75" fmla="*/ 200 h 200"/>
                <a:gd name="T76" fmla="*/ 0 w 4"/>
                <a:gd name="T77" fmla="*/ 19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0">
                  <a:moveTo>
                    <a:pt x="0" y="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4" y="4"/>
                  </a:lnTo>
                  <a:lnTo>
                    <a:pt x="0" y="0"/>
                  </a:lnTo>
                  <a:close/>
                  <a:moveTo>
                    <a:pt x="0" y="54"/>
                  </a:moveTo>
                  <a:lnTo>
                    <a:pt x="0" y="20"/>
                  </a:lnTo>
                  <a:lnTo>
                    <a:pt x="4" y="18"/>
                  </a:lnTo>
                  <a:lnTo>
                    <a:pt x="4" y="20"/>
                  </a:lnTo>
                  <a:lnTo>
                    <a:pt x="4" y="54"/>
                  </a:lnTo>
                  <a:lnTo>
                    <a:pt x="4" y="56"/>
                  </a:lnTo>
                  <a:lnTo>
                    <a:pt x="0" y="54"/>
                  </a:lnTo>
                  <a:close/>
                  <a:moveTo>
                    <a:pt x="0" y="74"/>
                  </a:moveTo>
                  <a:lnTo>
                    <a:pt x="0" y="74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0" y="74"/>
                  </a:lnTo>
                  <a:close/>
                  <a:moveTo>
                    <a:pt x="0" y="126"/>
                  </a:moveTo>
                  <a:lnTo>
                    <a:pt x="0" y="92"/>
                  </a:lnTo>
                  <a:lnTo>
                    <a:pt x="4" y="90"/>
                  </a:lnTo>
                  <a:lnTo>
                    <a:pt x="4" y="92"/>
                  </a:lnTo>
                  <a:lnTo>
                    <a:pt x="4" y="126"/>
                  </a:lnTo>
                  <a:lnTo>
                    <a:pt x="4" y="128"/>
                  </a:lnTo>
                  <a:lnTo>
                    <a:pt x="0" y="126"/>
                  </a:lnTo>
                  <a:close/>
                  <a:moveTo>
                    <a:pt x="0" y="146"/>
                  </a:moveTo>
                  <a:lnTo>
                    <a:pt x="0" y="146"/>
                  </a:lnTo>
                  <a:lnTo>
                    <a:pt x="4" y="142"/>
                  </a:lnTo>
                  <a:lnTo>
                    <a:pt x="4" y="146"/>
                  </a:lnTo>
                  <a:lnTo>
                    <a:pt x="4" y="148"/>
                  </a:lnTo>
                  <a:lnTo>
                    <a:pt x="0" y="146"/>
                  </a:lnTo>
                  <a:close/>
                  <a:moveTo>
                    <a:pt x="0" y="198"/>
                  </a:moveTo>
                  <a:lnTo>
                    <a:pt x="0" y="164"/>
                  </a:lnTo>
                  <a:lnTo>
                    <a:pt x="4" y="162"/>
                  </a:lnTo>
                  <a:lnTo>
                    <a:pt x="4" y="164"/>
                  </a:lnTo>
                  <a:lnTo>
                    <a:pt x="4" y="198"/>
                  </a:lnTo>
                  <a:lnTo>
                    <a:pt x="4" y="200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46"/>
            <p:cNvSpPr>
              <a:spLocks noEditPoints="1"/>
            </p:cNvSpPr>
            <p:nvPr/>
          </p:nvSpPr>
          <p:spPr bwMode="auto">
            <a:xfrm>
              <a:off x="5702300" y="3786188"/>
              <a:ext cx="6350" cy="317500"/>
            </a:xfrm>
            <a:custGeom>
              <a:avLst/>
              <a:gdLst>
                <a:gd name="T0" fmla="*/ 0 w 4"/>
                <a:gd name="T1" fmla="*/ 2 h 200"/>
                <a:gd name="T2" fmla="*/ 0 w 4"/>
                <a:gd name="T3" fmla="*/ 2 h 200"/>
                <a:gd name="T4" fmla="*/ 4 w 4"/>
                <a:gd name="T5" fmla="*/ 0 h 200"/>
                <a:gd name="T6" fmla="*/ 4 w 4"/>
                <a:gd name="T7" fmla="*/ 2 h 200"/>
                <a:gd name="T8" fmla="*/ 4 w 4"/>
                <a:gd name="T9" fmla="*/ 4 h 200"/>
                <a:gd name="T10" fmla="*/ 0 w 4"/>
                <a:gd name="T11" fmla="*/ 2 h 200"/>
                <a:gd name="T12" fmla="*/ 0 w 4"/>
                <a:gd name="T13" fmla="*/ 56 h 200"/>
                <a:gd name="T14" fmla="*/ 0 w 4"/>
                <a:gd name="T15" fmla="*/ 22 h 200"/>
                <a:gd name="T16" fmla="*/ 4 w 4"/>
                <a:gd name="T17" fmla="*/ 20 h 200"/>
                <a:gd name="T18" fmla="*/ 4 w 4"/>
                <a:gd name="T19" fmla="*/ 22 h 200"/>
                <a:gd name="T20" fmla="*/ 4 w 4"/>
                <a:gd name="T21" fmla="*/ 56 h 200"/>
                <a:gd name="T22" fmla="*/ 4 w 4"/>
                <a:gd name="T23" fmla="*/ 58 h 200"/>
                <a:gd name="T24" fmla="*/ 0 w 4"/>
                <a:gd name="T25" fmla="*/ 56 h 200"/>
                <a:gd name="T26" fmla="*/ 0 w 4"/>
                <a:gd name="T27" fmla="*/ 74 h 200"/>
                <a:gd name="T28" fmla="*/ 0 w 4"/>
                <a:gd name="T29" fmla="*/ 74 h 200"/>
                <a:gd name="T30" fmla="*/ 4 w 4"/>
                <a:gd name="T31" fmla="*/ 72 h 200"/>
                <a:gd name="T32" fmla="*/ 4 w 4"/>
                <a:gd name="T33" fmla="*/ 74 h 200"/>
                <a:gd name="T34" fmla="*/ 4 w 4"/>
                <a:gd name="T35" fmla="*/ 76 h 200"/>
                <a:gd name="T36" fmla="*/ 0 w 4"/>
                <a:gd name="T37" fmla="*/ 74 h 200"/>
                <a:gd name="T38" fmla="*/ 0 w 4"/>
                <a:gd name="T39" fmla="*/ 128 h 200"/>
                <a:gd name="T40" fmla="*/ 0 w 4"/>
                <a:gd name="T41" fmla="*/ 92 h 200"/>
                <a:gd name="T42" fmla="*/ 4 w 4"/>
                <a:gd name="T43" fmla="*/ 92 h 200"/>
                <a:gd name="T44" fmla="*/ 4 w 4"/>
                <a:gd name="T45" fmla="*/ 92 h 200"/>
                <a:gd name="T46" fmla="*/ 4 w 4"/>
                <a:gd name="T47" fmla="*/ 128 h 200"/>
                <a:gd name="T48" fmla="*/ 4 w 4"/>
                <a:gd name="T49" fmla="*/ 128 h 200"/>
                <a:gd name="T50" fmla="*/ 0 w 4"/>
                <a:gd name="T51" fmla="*/ 128 h 200"/>
                <a:gd name="T52" fmla="*/ 0 w 4"/>
                <a:gd name="T53" fmla="*/ 146 h 200"/>
                <a:gd name="T54" fmla="*/ 0 w 4"/>
                <a:gd name="T55" fmla="*/ 146 h 200"/>
                <a:gd name="T56" fmla="*/ 4 w 4"/>
                <a:gd name="T57" fmla="*/ 144 h 200"/>
                <a:gd name="T58" fmla="*/ 4 w 4"/>
                <a:gd name="T59" fmla="*/ 146 h 200"/>
                <a:gd name="T60" fmla="*/ 4 w 4"/>
                <a:gd name="T61" fmla="*/ 148 h 200"/>
                <a:gd name="T62" fmla="*/ 0 w 4"/>
                <a:gd name="T63" fmla="*/ 146 h 200"/>
                <a:gd name="T64" fmla="*/ 0 w 4"/>
                <a:gd name="T65" fmla="*/ 200 h 200"/>
                <a:gd name="T66" fmla="*/ 0 w 4"/>
                <a:gd name="T67" fmla="*/ 164 h 200"/>
                <a:gd name="T68" fmla="*/ 4 w 4"/>
                <a:gd name="T69" fmla="*/ 164 h 200"/>
                <a:gd name="T70" fmla="*/ 4 w 4"/>
                <a:gd name="T71" fmla="*/ 164 h 200"/>
                <a:gd name="T72" fmla="*/ 4 w 4"/>
                <a:gd name="T73" fmla="*/ 200 h 200"/>
                <a:gd name="T74" fmla="*/ 4 w 4"/>
                <a:gd name="T75" fmla="*/ 200 h 200"/>
                <a:gd name="T76" fmla="*/ 0 w 4"/>
                <a:gd name="T77" fmla="*/ 200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0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2"/>
                  </a:lnTo>
                  <a:close/>
                  <a:moveTo>
                    <a:pt x="0" y="56"/>
                  </a:moveTo>
                  <a:lnTo>
                    <a:pt x="0" y="22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0" y="56"/>
                  </a:lnTo>
                  <a:close/>
                  <a:moveTo>
                    <a:pt x="0" y="74"/>
                  </a:moveTo>
                  <a:lnTo>
                    <a:pt x="0" y="74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0" y="74"/>
                  </a:lnTo>
                  <a:close/>
                  <a:moveTo>
                    <a:pt x="0" y="128"/>
                  </a:moveTo>
                  <a:lnTo>
                    <a:pt x="0" y="92"/>
                  </a:lnTo>
                  <a:lnTo>
                    <a:pt x="4" y="92"/>
                  </a:lnTo>
                  <a:lnTo>
                    <a:pt x="4" y="92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0" y="128"/>
                  </a:lnTo>
                  <a:close/>
                  <a:moveTo>
                    <a:pt x="0" y="146"/>
                  </a:moveTo>
                  <a:lnTo>
                    <a:pt x="0" y="146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8"/>
                  </a:lnTo>
                  <a:lnTo>
                    <a:pt x="0" y="146"/>
                  </a:lnTo>
                  <a:close/>
                  <a:moveTo>
                    <a:pt x="0" y="200"/>
                  </a:moveTo>
                  <a:lnTo>
                    <a:pt x="0" y="164"/>
                  </a:lnTo>
                  <a:lnTo>
                    <a:pt x="4" y="164"/>
                  </a:lnTo>
                  <a:lnTo>
                    <a:pt x="4" y="164"/>
                  </a:lnTo>
                  <a:lnTo>
                    <a:pt x="4" y="200"/>
                  </a:lnTo>
                  <a:lnTo>
                    <a:pt x="4" y="200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47"/>
            <p:cNvSpPr>
              <a:spLocks noEditPoints="1"/>
            </p:cNvSpPr>
            <p:nvPr/>
          </p:nvSpPr>
          <p:spPr bwMode="auto">
            <a:xfrm>
              <a:off x="5702300" y="3443288"/>
              <a:ext cx="6350" cy="320675"/>
            </a:xfrm>
            <a:custGeom>
              <a:avLst/>
              <a:gdLst>
                <a:gd name="T0" fmla="*/ 0 w 4"/>
                <a:gd name="T1" fmla="*/ 2 h 202"/>
                <a:gd name="T2" fmla="*/ 0 w 4"/>
                <a:gd name="T3" fmla="*/ 2 h 202"/>
                <a:gd name="T4" fmla="*/ 4 w 4"/>
                <a:gd name="T5" fmla="*/ 0 h 202"/>
                <a:gd name="T6" fmla="*/ 4 w 4"/>
                <a:gd name="T7" fmla="*/ 2 h 202"/>
                <a:gd name="T8" fmla="*/ 4 w 4"/>
                <a:gd name="T9" fmla="*/ 6 h 202"/>
                <a:gd name="T10" fmla="*/ 0 w 4"/>
                <a:gd name="T11" fmla="*/ 2 h 202"/>
                <a:gd name="T12" fmla="*/ 0 w 4"/>
                <a:gd name="T13" fmla="*/ 54 h 202"/>
                <a:gd name="T14" fmla="*/ 0 w 4"/>
                <a:gd name="T15" fmla="*/ 22 h 202"/>
                <a:gd name="T16" fmla="*/ 4 w 4"/>
                <a:gd name="T17" fmla="*/ 18 h 202"/>
                <a:gd name="T18" fmla="*/ 4 w 4"/>
                <a:gd name="T19" fmla="*/ 22 h 202"/>
                <a:gd name="T20" fmla="*/ 4 w 4"/>
                <a:gd name="T21" fmla="*/ 54 h 202"/>
                <a:gd name="T22" fmla="*/ 4 w 4"/>
                <a:gd name="T23" fmla="*/ 58 h 202"/>
                <a:gd name="T24" fmla="*/ 0 w 4"/>
                <a:gd name="T25" fmla="*/ 54 h 202"/>
                <a:gd name="T26" fmla="*/ 0 w 4"/>
                <a:gd name="T27" fmla="*/ 74 h 202"/>
                <a:gd name="T28" fmla="*/ 0 w 4"/>
                <a:gd name="T29" fmla="*/ 74 h 202"/>
                <a:gd name="T30" fmla="*/ 4 w 4"/>
                <a:gd name="T31" fmla="*/ 72 h 202"/>
                <a:gd name="T32" fmla="*/ 4 w 4"/>
                <a:gd name="T33" fmla="*/ 74 h 202"/>
                <a:gd name="T34" fmla="*/ 4 w 4"/>
                <a:gd name="T35" fmla="*/ 78 h 202"/>
                <a:gd name="T36" fmla="*/ 0 w 4"/>
                <a:gd name="T37" fmla="*/ 74 h 202"/>
                <a:gd name="T38" fmla="*/ 0 w 4"/>
                <a:gd name="T39" fmla="*/ 126 h 202"/>
                <a:gd name="T40" fmla="*/ 0 w 4"/>
                <a:gd name="T41" fmla="*/ 94 h 202"/>
                <a:gd name="T42" fmla="*/ 4 w 4"/>
                <a:gd name="T43" fmla="*/ 90 h 202"/>
                <a:gd name="T44" fmla="*/ 4 w 4"/>
                <a:gd name="T45" fmla="*/ 94 h 202"/>
                <a:gd name="T46" fmla="*/ 4 w 4"/>
                <a:gd name="T47" fmla="*/ 126 h 202"/>
                <a:gd name="T48" fmla="*/ 4 w 4"/>
                <a:gd name="T49" fmla="*/ 130 h 202"/>
                <a:gd name="T50" fmla="*/ 0 w 4"/>
                <a:gd name="T51" fmla="*/ 126 h 202"/>
                <a:gd name="T52" fmla="*/ 0 w 4"/>
                <a:gd name="T53" fmla="*/ 146 h 202"/>
                <a:gd name="T54" fmla="*/ 0 w 4"/>
                <a:gd name="T55" fmla="*/ 146 h 202"/>
                <a:gd name="T56" fmla="*/ 4 w 4"/>
                <a:gd name="T57" fmla="*/ 144 h 202"/>
                <a:gd name="T58" fmla="*/ 4 w 4"/>
                <a:gd name="T59" fmla="*/ 146 h 202"/>
                <a:gd name="T60" fmla="*/ 4 w 4"/>
                <a:gd name="T61" fmla="*/ 148 h 202"/>
                <a:gd name="T62" fmla="*/ 0 w 4"/>
                <a:gd name="T63" fmla="*/ 146 h 202"/>
                <a:gd name="T64" fmla="*/ 0 w 4"/>
                <a:gd name="T65" fmla="*/ 200 h 202"/>
                <a:gd name="T66" fmla="*/ 0 w 4"/>
                <a:gd name="T67" fmla="*/ 166 h 202"/>
                <a:gd name="T68" fmla="*/ 4 w 4"/>
                <a:gd name="T69" fmla="*/ 164 h 202"/>
                <a:gd name="T70" fmla="*/ 4 w 4"/>
                <a:gd name="T71" fmla="*/ 166 h 202"/>
                <a:gd name="T72" fmla="*/ 4 w 4"/>
                <a:gd name="T73" fmla="*/ 200 h 202"/>
                <a:gd name="T74" fmla="*/ 4 w 4"/>
                <a:gd name="T75" fmla="*/ 202 h 202"/>
                <a:gd name="T76" fmla="*/ 0 w 4"/>
                <a:gd name="T77" fmla="*/ 2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2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6"/>
                  </a:lnTo>
                  <a:lnTo>
                    <a:pt x="0" y="2"/>
                  </a:lnTo>
                  <a:close/>
                  <a:moveTo>
                    <a:pt x="0" y="54"/>
                  </a:moveTo>
                  <a:lnTo>
                    <a:pt x="0" y="22"/>
                  </a:lnTo>
                  <a:lnTo>
                    <a:pt x="4" y="18"/>
                  </a:lnTo>
                  <a:lnTo>
                    <a:pt x="4" y="22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0" y="54"/>
                  </a:lnTo>
                  <a:close/>
                  <a:moveTo>
                    <a:pt x="0" y="74"/>
                  </a:moveTo>
                  <a:lnTo>
                    <a:pt x="0" y="74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4" y="78"/>
                  </a:lnTo>
                  <a:lnTo>
                    <a:pt x="0" y="74"/>
                  </a:lnTo>
                  <a:close/>
                  <a:moveTo>
                    <a:pt x="0" y="126"/>
                  </a:moveTo>
                  <a:lnTo>
                    <a:pt x="0" y="94"/>
                  </a:lnTo>
                  <a:lnTo>
                    <a:pt x="4" y="90"/>
                  </a:lnTo>
                  <a:lnTo>
                    <a:pt x="4" y="94"/>
                  </a:lnTo>
                  <a:lnTo>
                    <a:pt x="4" y="126"/>
                  </a:lnTo>
                  <a:lnTo>
                    <a:pt x="4" y="130"/>
                  </a:lnTo>
                  <a:lnTo>
                    <a:pt x="0" y="126"/>
                  </a:lnTo>
                  <a:close/>
                  <a:moveTo>
                    <a:pt x="0" y="146"/>
                  </a:moveTo>
                  <a:lnTo>
                    <a:pt x="0" y="146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8"/>
                  </a:lnTo>
                  <a:lnTo>
                    <a:pt x="0" y="146"/>
                  </a:lnTo>
                  <a:close/>
                  <a:moveTo>
                    <a:pt x="0" y="200"/>
                  </a:moveTo>
                  <a:lnTo>
                    <a:pt x="0" y="166"/>
                  </a:lnTo>
                  <a:lnTo>
                    <a:pt x="4" y="164"/>
                  </a:lnTo>
                  <a:lnTo>
                    <a:pt x="4" y="166"/>
                  </a:lnTo>
                  <a:lnTo>
                    <a:pt x="4" y="200"/>
                  </a:lnTo>
                  <a:lnTo>
                    <a:pt x="4" y="202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48"/>
            <p:cNvSpPr>
              <a:spLocks noEditPoints="1"/>
            </p:cNvSpPr>
            <p:nvPr/>
          </p:nvSpPr>
          <p:spPr bwMode="auto">
            <a:xfrm>
              <a:off x="5702300" y="3100388"/>
              <a:ext cx="6350" cy="320675"/>
            </a:xfrm>
            <a:custGeom>
              <a:avLst/>
              <a:gdLst>
                <a:gd name="T0" fmla="*/ 0 w 4"/>
                <a:gd name="T1" fmla="*/ 2 h 202"/>
                <a:gd name="T2" fmla="*/ 0 w 4"/>
                <a:gd name="T3" fmla="*/ 2 h 202"/>
                <a:gd name="T4" fmla="*/ 4 w 4"/>
                <a:gd name="T5" fmla="*/ 0 h 202"/>
                <a:gd name="T6" fmla="*/ 4 w 4"/>
                <a:gd name="T7" fmla="*/ 2 h 202"/>
                <a:gd name="T8" fmla="*/ 4 w 4"/>
                <a:gd name="T9" fmla="*/ 4 h 202"/>
                <a:gd name="T10" fmla="*/ 0 w 4"/>
                <a:gd name="T11" fmla="*/ 2 h 202"/>
                <a:gd name="T12" fmla="*/ 0 w 4"/>
                <a:gd name="T13" fmla="*/ 54 h 202"/>
                <a:gd name="T14" fmla="*/ 0 w 4"/>
                <a:gd name="T15" fmla="*/ 22 h 202"/>
                <a:gd name="T16" fmla="*/ 4 w 4"/>
                <a:gd name="T17" fmla="*/ 20 h 202"/>
                <a:gd name="T18" fmla="*/ 4 w 4"/>
                <a:gd name="T19" fmla="*/ 22 h 202"/>
                <a:gd name="T20" fmla="*/ 4 w 4"/>
                <a:gd name="T21" fmla="*/ 54 h 202"/>
                <a:gd name="T22" fmla="*/ 4 w 4"/>
                <a:gd name="T23" fmla="*/ 58 h 202"/>
                <a:gd name="T24" fmla="*/ 0 w 4"/>
                <a:gd name="T25" fmla="*/ 54 h 202"/>
                <a:gd name="T26" fmla="*/ 0 w 4"/>
                <a:gd name="T27" fmla="*/ 74 h 202"/>
                <a:gd name="T28" fmla="*/ 0 w 4"/>
                <a:gd name="T29" fmla="*/ 74 h 202"/>
                <a:gd name="T30" fmla="*/ 4 w 4"/>
                <a:gd name="T31" fmla="*/ 72 h 202"/>
                <a:gd name="T32" fmla="*/ 4 w 4"/>
                <a:gd name="T33" fmla="*/ 74 h 202"/>
                <a:gd name="T34" fmla="*/ 4 w 4"/>
                <a:gd name="T35" fmla="*/ 76 h 202"/>
                <a:gd name="T36" fmla="*/ 0 w 4"/>
                <a:gd name="T37" fmla="*/ 74 h 202"/>
                <a:gd name="T38" fmla="*/ 0 w 4"/>
                <a:gd name="T39" fmla="*/ 126 h 202"/>
                <a:gd name="T40" fmla="*/ 0 w 4"/>
                <a:gd name="T41" fmla="*/ 94 h 202"/>
                <a:gd name="T42" fmla="*/ 4 w 4"/>
                <a:gd name="T43" fmla="*/ 90 h 202"/>
                <a:gd name="T44" fmla="*/ 4 w 4"/>
                <a:gd name="T45" fmla="*/ 94 h 202"/>
                <a:gd name="T46" fmla="*/ 4 w 4"/>
                <a:gd name="T47" fmla="*/ 126 h 202"/>
                <a:gd name="T48" fmla="*/ 4 w 4"/>
                <a:gd name="T49" fmla="*/ 130 h 202"/>
                <a:gd name="T50" fmla="*/ 0 w 4"/>
                <a:gd name="T51" fmla="*/ 126 h 202"/>
                <a:gd name="T52" fmla="*/ 0 w 4"/>
                <a:gd name="T53" fmla="*/ 146 h 202"/>
                <a:gd name="T54" fmla="*/ 0 w 4"/>
                <a:gd name="T55" fmla="*/ 146 h 202"/>
                <a:gd name="T56" fmla="*/ 4 w 4"/>
                <a:gd name="T57" fmla="*/ 144 h 202"/>
                <a:gd name="T58" fmla="*/ 4 w 4"/>
                <a:gd name="T59" fmla="*/ 146 h 202"/>
                <a:gd name="T60" fmla="*/ 4 w 4"/>
                <a:gd name="T61" fmla="*/ 150 h 202"/>
                <a:gd name="T62" fmla="*/ 0 w 4"/>
                <a:gd name="T63" fmla="*/ 146 h 202"/>
                <a:gd name="T64" fmla="*/ 0 w 4"/>
                <a:gd name="T65" fmla="*/ 198 h 202"/>
                <a:gd name="T66" fmla="*/ 0 w 4"/>
                <a:gd name="T67" fmla="*/ 166 h 202"/>
                <a:gd name="T68" fmla="*/ 4 w 4"/>
                <a:gd name="T69" fmla="*/ 162 h 202"/>
                <a:gd name="T70" fmla="*/ 4 w 4"/>
                <a:gd name="T71" fmla="*/ 166 h 202"/>
                <a:gd name="T72" fmla="*/ 4 w 4"/>
                <a:gd name="T73" fmla="*/ 198 h 202"/>
                <a:gd name="T74" fmla="*/ 4 w 4"/>
                <a:gd name="T75" fmla="*/ 202 h 202"/>
                <a:gd name="T76" fmla="*/ 0 w 4"/>
                <a:gd name="T77" fmla="*/ 198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2">
                  <a:moveTo>
                    <a:pt x="0" y="2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0" y="2"/>
                  </a:lnTo>
                  <a:close/>
                  <a:moveTo>
                    <a:pt x="0" y="54"/>
                  </a:moveTo>
                  <a:lnTo>
                    <a:pt x="0" y="22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54"/>
                  </a:lnTo>
                  <a:lnTo>
                    <a:pt x="4" y="58"/>
                  </a:lnTo>
                  <a:lnTo>
                    <a:pt x="0" y="54"/>
                  </a:lnTo>
                  <a:close/>
                  <a:moveTo>
                    <a:pt x="0" y="74"/>
                  </a:moveTo>
                  <a:lnTo>
                    <a:pt x="0" y="74"/>
                  </a:lnTo>
                  <a:lnTo>
                    <a:pt x="4" y="72"/>
                  </a:lnTo>
                  <a:lnTo>
                    <a:pt x="4" y="74"/>
                  </a:lnTo>
                  <a:lnTo>
                    <a:pt x="4" y="76"/>
                  </a:lnTo>
                  <a:lnTo>
                    <a:pt x="0" y="74"/>
                  </a:lnTo>
                  <a:close/>
                  <a:moveTo>
                    <a:pt x="0" y="126"/>
                  </a:moveTo>
                  <a:lnTo>
                    <a:pt x="0" y="94"/>
                  </a:lnTo>
                  <a:lnTo>
                    <a:pt x="4" y="90"/>
                  </a:lnTo>
                  <a:lnTo>
                    <a:pt x="4" y="94"/>
                  </a:lnTo>
                  <a:lnTo>
                    <a:pt x="4" y="126"/>
                  </a:lnTo>
                  <a:lnTo>
                    <a:pt x="4" y="130"/>
                  </a:lnTo>
                  <a:lnTo>
                    <a:pt x="0" y="126"/>
                  </a:lnTo>
                  <a:close/>
                  <a:moveTo>
                    <a:pt x="0" y="146"/>
                  </a:moveTo>
                  <a:lnTo>
                    <a:pt x="0" y="146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50"/>
                  </a:lnTo>
                  <a:lnTo>
                    <a:pt x="0" y="146"/>
                  </a:lnTo>
                  <a:close/>
                  <a:moveTo>
                    <a:pt x="0" y="198"/>
                  </a:moveTo>
                  <a:lnTo>
                    <a:pt x="0" y="166"/>
                  </a:lnTo>
                  <a:lnTo>
                    <a:pt x="4" y="162"/>
                  </a:lnTo>
                  <a:lnTo>
                    <a:pt x="4" y="166"/>
                  </a:lnTo>
                  <a:lnTo>
                    <a:pt x="4" y="198"/>
                  </a:lnTo>
                  <a:lnTo>
                    <a:pt x="4" y="202"/>
                  </a:lnTo>
                  <a:lnTo>
                    <a:pt x="0" y="19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49"/>
            <p:cNvSpPr>
              <a:spLocks noEditPoints="1"/>
            </p:cNvSpPr>
            <p:nvPr/>
          </p:nvSpPr>
          <p:spPr bwMode="auto">
            <a:xfrm>
              <a:off x="5702300" y="2757488"/>
              <a:ext cx="6350" cy="320675"/>
            </a:xfrm>
            <a:custGeom>
              <a:avLst/>
              <a:gdLst>
                <a:gd name="T0" fmla="*/ 0 w 4"/>
                <a:gd name="T1" fmla="*/ 4 h 202"/>
                <a:gd name="T2" fmla="*/ 0 w 4"/>
                <a:gd name="T3" fmla="*/ 4 h 202"/>
                <a:gd name="T4" fmla="*/ 4 w 4"/>
                <a:gd name="T5" fmla="*/ 0 h 202"/>
                <a:gd name="T6" fmla="*/ 4 w 4"/>
                <a:gd name="T7" fmla="*/ 4 h 202"/>
                <a:gd name="T8" fmla="*/ 4 w 4"/>
                <a:gd name="T9" fmla="*/ 4 h 202"/>
                <a:gd name="T10" fmla="*/ 0 w 4"/>
                <a:gd name="T11" fmla="*/ 4 h 202"/>
                <a:gd name="T12" fmla="*/ 0 w 4"/>
                <a:gd name="T13" fmla="*/ 56 h 202"/>
                <a:gd name="T14" fmla="*/ 0 w 4"/>
                <a:gd name="T15" fmla="*/ 22 h 202"/>
                <a:gd name="T16" fmla="*/ 4 w 4"/>
                <a:gd name="T17" fmla="*/ 20 h 202"/>
                <a:gd name="T18" fmla="*/ 4 w 4"/>
                <a:gd name="T19" fmla="*/ 22 h 202"/>
                <a:gd name="T20" fmla="*/ 4 w 4"/>
                <a:gd name="T21" fmla="*/ 56 h 202"/>
                <a:gd name="T22" fmla="*/ 4 w 4"/>
                <a:gd name="T23" fmla="*/ 58 h 202"/>
                <a:gd name="T24" fmla="*/ 0 w 4"/>
                <a:gd name="T25" fmla="*/ 56 h 202"/>
                <a:gd name="T26" fmla="*/ 0 w 4"/>
                <a:gd name="T27" fmla="*/ 76 h 202"/>
                <a:gd name="T28" fmla="*/ 0 w 4"/>
                <a:gd name="T29" fmla="*/ 76 h 202"/>
                <a:gd name="T30" fmla="*/ 4 w 4"/>
                <a:gd name="T31" fmla="*/ 72 h 202"/>
                <a:gd name="T32" fmla="*/ 4 w 4"/>
                <a:gd name="T33" fmla="*/ 76 h 202"/>
                <a:gd name="T34" fmla="*/ 4 w 4"/>
                <a:gd name="T35" fmla="*/ 76 h 202"/>
                <a:gd name="T36" fmla="*/ 0 w 4"/>
                <a:gd name="T37" fmla="*/ 76 h 202"/>
                <a:gd name="T38" fmla="*/ 0 w 4"/>
                <a:gd name="T39" fmla="*/ 128 h 202"/>
                <a:gd name="T40" fmla="*/ 0 w 4"/>
                <a:gd name="T41" fmla="*/ 94 h 202"/>
                <a:gd name="T42" fmla="*/ 4 w 4"/>
                <a:gd name="T43" fmla="*/ 92 h 202"/>
                <a:gd name="T44" fmla="*/ 4 w 4"/>
                <a:gd name="T45" fmla="*/ 94 h 202"/>
                <a:gd name="T46" fmla="*/ 4 w 4"/>
                <a:gd name="T47" fmla="*/ 128 h 202"/>
                <a:gd name="T48" fmla="*/ 4 w 4"/>
                <a:gd name="T49" fmla="*/ 130 h 202"/>
                <a:gd name="T50" fmla="*/ 0 w 4"/>
                <a:gd name="T51" fmla="*/ 128 h 202"/>
                <a:gd name="T52" fmla="*/ 0 w 4"/>
                <a:gd name="T53" fmla="*/ 146 h 202"/>
                <a:gd name="T54" fmla="*/ 0 w 4"/>
                <a:gd name="T55" fmla="*/ 146 h 202"/>
                <a:gd name="T56" fmla="*/ 4 w 4"/>
                <a:gd name="T57" fmla="*/ 144 h 202"/>
                <a:gd name="T58" fmla="*/ 4 w 4"/>
                <a:gd name="T59" fmla="*/ 146 h 202"/>
                <a:gd name="T60" fmla="*/ 4 w 4"/>
                <a:gd name="T61" fmla="*/ 148 h 202"/>
                <a:gd name="T62" fmla="*/ 0 w 4"/>
                <a:gd name="T63" fmla="*/ 146 h 202"/>
                <a:gd name="T64" fmla="*/ 0 w 4"/>
                <a:gd name="T65" fmla="*/ 200 h 202"/>
                <a:gd name="T66" fmla="*/ 0 w 4"/>
                <a:gd name="T67" fmla="*/ 166 h 202"/>
                <a:gd name="T68" fmla="*/ 4 w 4"/>
                <a:gd name="T69" fmla="*/ 164 h 202"/>
                <a:gd name="T70" fmla="*/ 4 w 4"/>
                <a:gd name="T71" fmla="*/ 166 h 202"/>
                <a:gd name="T72" fmla="*/ 4 w 4"/>
                <a:gd name="T73" fmla="*/ 200 h 202"/>
                <a:gd name="T74" fmla="*/ 4 w 4"/>
                <a:gd name="T75" fmla="*/ 202 h 202"/>
                <a:gd name="T76" fmla="*/ 0 w 4"/>
                <a:gd name="T77" fmla="*/ 200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" h="202"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4" y="4"/>
                  </a:lnTo>
                  <a:lnTo>
                    <a:pt x="0" y="4"/>
                  </a:lnTo>
                  <a:close/>
                  <a:moveTo>
                    <a:pt x="0" y="56"/>
                  </a:moveTo>
                  <a:lnTo>
                    <a:pt x="0" y="22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0" y="56"/>
                  </a:lnTo>
                  <a:close/>
                  <a:moveTo>
                    <a:pt x="0" y="76"/>
                  </a:moveTo>
                  <a:lnTo>
                    <a:pt x="0" y="76"/>
                  </a:lnTo>
                  <a:lnTo>
                    <a:pt x="4" y="72"/>
                  </a:lnTo>
                  <a:lnTo>
                    <a:pt x="4" y="76"/>
                  </a:lnTo>
                  <a:lnTo>
                    <a:pt x="4" y="76"/>
                  </a:lnTo>
                  <a:lnTo>
                    <a:pt x="0" y="76"/>
                  </a:lnTo>
                  <a:close/>
                  <a:moveTo>
                    <a:pt x="0" y="128"/>
                  </a:moveTo>
                  <a:lnTo>
                    <a:pt x="0" y="94"/>
                  </a:lnTo>
                  <a:lnTo>
                    <a:pt x="4" y="92"/>
                  </a:lnTo>
                  <a:lnTo>
                    <a:pt x="4" y="94"/>
                  </a:lnTo>
                  <a:lnTo>
                    <a:pt x="4" y="128"/>
                  </a:lnTo>
                  <a:lnTo>
                    <a:pt x="4" y="130"/>
                  </a:lnTo>
                  <a:lnTo>
                    <a:pt x="0" y="128"/>
                  </a:lnTo>
                  <a:close/>
                  <a:moveTo>
                    <a:pt x="0" y="146"/>
                  </a:moveTo>
                  <a:lnTo>
                    <a:pt x="0" y="146"/>
                  </a:lnTo>
                  <a:lnTo>
                    <a:pt x="4" y="144"/>
                  </a:lnTo>
                  <a:lnTo>
                    <a:pt x="4" y="146"/>
                  </a:lnTo>
                  <a:lnTo>
                    <a:pt x="4" y="148"/>
                  </a:lnTo>
                  <a:lnTo>
                    <a:pt x="0" y="146"/>
                  </a:lnTo>
                  <a:close/>
                  <a:moveTo>
                    <a:pt x="0" y="200"/>
                  </a:moveTo>
                  <a:lnTo>
                    <a:pt x="0" y="166"/>
                  </a:lnTo>
                  <a:lnTo>
                    <a:pt x="4" y="164"/>
                  </a:lnTo>
                  <a:lnTo>
                    <a:pt x="4" y="166"/>
                  </a:lnTo>
                  <a:lnTo>
                    <a:pt x="4" y="200"/>
                  </a:lnTo>
                  <a:lnTo>
                    <a:pt x="4" y="202"/>
                  </a:lnTo>
                  <a:lnTo>
                    <a:pt x="0" y="20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50"/>
            <p:cNvSpPr>
              <a:spLocks noEditPoints="1"/>
            </p:cNvSpPr>
            <p:nvPr/>
          </p:nvSpPr>
          <p:spPr bwMode="auto">
            <a:xfrm>
              <a:off x="5702300" y="2265363"/>
              <a:ext cx="6350" cy="469900"/>
            </a:xfrm>
            <a:custGeom>
              <a:avLst/>
              <a:gdLst>
                <a:gd name="T0" fmla="*/ 0 w 4"/>
                <a:gd name="T1" fmla="*/ 6 h 296"/>
                <a:gd name="T2" fmla="*/ 0 w 4"/>
                <a:gd name="T3" fmla="*/ 2 h 296"/>
                <a:gd name="T4" fmla="*/ 4 w 4"/>
                <a:gd name="T5" fmla="*/ 0 h 296"/>
                <a:gd name="T6" fmla="*/ 4 w 4"/>
                <a:gd name="T7" fmla="*/ 2 h 296"/>
                <a:gd name="T8" fmla="*/ 4 w 4"/>
                <a:gd name="T9" fmla="*/ 6 h 296"/>
                <a:gd name="T10" fmla="*/ 4 w 4"/>
                <a:gd name="T11" fmla="*/ 8 h 296"/>
                <a:gd name="T12" fmla="*/ 0 w 4"/>
                <a:gd name="T13" fmla="*/ 6 h 296"/>
                <a:gd name="T14" fmla="*/ 0 w 4"/>
                <a:gd name="T15" fmla="*/ 24 h 296"/>
                <a:gd name="T16" fmla="*/ 0 w 4"/>
                <a:gd name="T17" fmla="*/ 24 h 296"/>
                <a:gd name="T18" fmla="*/ 4 w 4"/>
                <a:gd name="T19" fmla="*/ 22 h 296"/>
                <a:gd name="T20" fmla="*/ 4 w 4"/>
                <a:gd name="T21" fmla="*/ 24 h 296"/>
                <a:gd name="T22" fmla="*/ 4 w 4"/>
                <a:gd name="T23" fmla="*/ 28 h 296"/>
                <a:gd name="T24" fmla="*/ 0 w 4"/>
                <a:gd name="T25" fmla="*/ 24 h 296"/>
                <a:gd name="T26" fmla="*/ 0 w 4"/>
                <a:gd name="T27" fmla="*/ 78 h 296"/>
                <a:gd name="T28" fmla="*/ 0 w 4"/>
                <a:gd name="T29" fmla="*/ 44 h 296"/>
                <a:gd name="T30" fmla="*/ 4 w 4"/>
                <a:gd name="T31" fmla="*/ 42 h 296"/>
                <a:gd name="T32" fmla="*/ 4 w 4"/>
                <a:gd name="T33" fmla="*/ 44 h 296"/>
                <a:gd name="T34" fmla="*/ 4 w 4"/>
                <a:gd name="T35" fmla="*/ 78 h 296"/>
                <a:gd name="T36" fmla="*/ 4 w 4"/>
                <a:gd name="T37" fmla="*/ 80 h 296"/>
                <a:gd name="T38" fmla="*/ 0 w 4"/>
                <a:gd name="T39" fmla="*/ 78 h 296"/>
                <a:gd name="T40" fmla="*/ 0 w 4"/>
                <a:gd name="T41" fmla="*/ 98 h 296"/>
                <a:gd name="T42" fmla="*/ 0 w 4"/>
                <a:gd name="T43" fmla="*/ 98 h 296"/>
                <a:gd name="T44" fmla="*/ 4 w 4"/>
                <a:gd name="T45" fmla="*/ 94 h 296"/>
                <a:gd name="T46" fmla="*/ 4 w 4"/>
                <a:gd name="T47" fmla="*/ 98 h 296"/>
                <a:gd name="T48" fmla="*/ 4 w 4"/>
                <a:gd name="T49" fmla="*/ 100 h 296"/>
                <a:gd name="T50" fmla="*/ 0 w 4"/>
                <a:gd name="T51" fmla="*/ 98 h 296"/>
                <a:gd name="T52" fmla="*/ 0 w 4"/>
                <a:gd name="T53" fmla="*/ 150 h 296"/>
                <a:gd name="T54" fmla="*/ 0 w 4"/>
                <a:gd name="T55" fmla="*/ 116 h 296"/>
                <a:gd name="T56" fmla="*/ 4 w 4"/>
                <a:gd name="T57" fmla="*/ 114 h 296"/>
                <a:gd name="T58" fmla="*/ 4 w 4"/>
                <a:gd name="T59" fmla="*/ 116 h 296"/>
                <a:gd name="T60" fmla="*/ 4 w 4"/>
                <a:gd name="T61" fmla="*/ 150 h 296"/>
                <a:gd name="T62" fmla="*/ 4 w 4"/>
                <a:gd name="T63" fmla="*/ 152 h 296"/>
                <a:gd name="T64" fmla="*/ 0 w 4"/>
                <a:gd name="T65" fmla="*/ 150 h 296"/>
                <a:gd name="T66" fmla="*/ 0 w 4"/>
                <a:gd name="T67" fmla="*/ 170 h 296"/>
                <a:gd name="T68" fmla="*/ 0 w 4"/>
                <a:gd name="T69" fmla="*/ 170 h 296"/>
                <a:gd name="T70" fmla="*/ 4 w 4"/>
                <a:gd name="T71" fmla="*/ 166 h 296"/>
                <a:gd name="T72" fmla="*/ 4 w 4"/>
                <a:gd name="T73" fmla="*/ 170 h 296"/>
                <a:gd name="T74" fmla="*/ 4 w 4"/>
                <a:gd name="T75" fmla="*/ 172 h 296"/>
                <a:gd name="T76" fmla="*/ 0 w 4"/>
                <a:gd name="T77" fmla="*/ 170 h 296"/>
                <a:gd name="T78" fmla="*/ 0 w 4"/>
                <a:gd name="T79" fmla="*/ 222 h 296"/>
                <a:gd name="T80" fmla="*/ 0 w 4"/>
                <a:gd name="T81" fmla="*/ 188 h 296"/>
                <a:gd name="T82" fmla="*/ 4 w 4"/>
                <a:gd name="T83" fmla="*/ 186 h 296"/>
                <a:gd name="T84" fmla="*/ 4 w 4"/>
                <a:gd name="T85" fmla="*/ 188 h 296"/>
                <a:gd name="T86" fmla="*/ 4 w 4"/>
                <a:gd name="T87" fmla="*/ 222 h 296"/>
                <a:gd name="T88" fmla="*/ 4 w 4"/>
                <a:gd name="T89" fmla="*/ 224 h 296"/>
                <a:gd name="T90" fmla="*/ 0 w 4"/>
                <a:gd name="T91" fmla="*/ 222 h 296"/>
                <a:gd name="T92" fmla="*/ 0 w 4"/>
                <a:gd name="T93" fmla="*/ 242 h 296"/>
                <a:gd name="T94" fmla="*/ 0 w 4"/>
                <a:gd name="T95" fmla="*/ 242 h 296"/>
                <a:gd name="T96" fmla="*/ 4 w 4"/>
                <a:gd name="T97" fmla="*/ 238 h 296"/>
                <a:gd name="T98" fmla="*/ 4 w 4"/>
                <a:gd name="T99" fmla="*/ 242 h 296"/>
                <a:gd name="T100" fmla="*/ 4 w 4"/>
                <a:gd name="T101" fmla="*/ 244 h 296"/>
                <a:gd name="T102" fmla="*/ 0 w 4"/>
                <a:gd name="T103" fmla="*/ 242 h 296"/>
                <a:gd name="T104" fmla="*/ 0 w 4"/>
                <a:gd name="T105" fmla="*/ 294 h 296"/>
                <a:gd name="T106" fmla="*/ 0 w 4"/>
                <a:gd name="T107" fmla="*/ 260 h 296"/>
                <a:gd name="T108" fmla="*/ 4 w 4"/>
                <a:gd name="T109" fmla="*/ 258 h 296"/>
                <a:gd name="T110" fmla="*/ 4 w 4"/>
                <a:gd name="T111" fmla="*/ 260 h 296"/>
                <a:gd name="T112" fmla="*/ 4 w 4"/>
                <a:gd name="T113" fmla="*/ 294 h 296"/>
                <a:gd name="T114" fmla="*/ 4 w 4"/>
                <a:gd name="T115" fmla="*/ 296 h 296"/>
                <a:gd name="T116" fmla="*/ 0 w 4"/>
                <a:gd name="T117" fmla="*/ 294 h 2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" h="296">
                  <a:moveTo>
                    <a:pt x="0" y="6"/>
                  </a:moveTo>
                  <a:lnTo>
                    <a:pt x="0" y="2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6"/>
                  </a:lnTo>
                  <a:lnTo>
                    <a:pt x="4" y="8"/>
                  </a:lnTo>
                  <a:lnTo>
                    <a:pt x="0" y="6"/>
                  </a:lnTo>
                  <a:close/>
                  <a:moveTo>
                    <a:pt x="0" y="24"/>
                  </a:moveTo>
                  <a:lnTo>
                    <a:pt x="0" y="24"/>
                  </a:lnTo>
                  <a:lnTo>
                    <a:pt x="4" y="22"/>
                  </a:lnTo>
                  <a:lnTo>
                    <a:pt x="4" y="24"/>
                  </a:lnTo>
                  <a:lnTo>
                    <a:pt x="4" y="28"/>
                  </a:lnTo>
                  <a:lnTo>
                    <a:pt x="0" y="24"/>
                  </a:lnTo>
                  <a:close/>
                  <a:moveTo>
                    <a:pt x="0" y="78"/>
                  </a:moveTo>
                  <a:lnTo>
                    <a:pt x="0" y="44"/>
                  </a:lnTo>
                  <a:lnTo>
                    <a:pt x="4" y="42"/>
                  </a:lnTo>
                  <a:lnTo>
                    <a:pt x="4" y="44"/>
                  </a:lnTo>
                  <a:lnTo>
                    <a:pt x="4" y="78"/>
                  </a:lnTo>
                  <a:lnTo>
                    <a:pt x="4" y="80"/>
                  </a:lnTo>
                  <a:lnTo>
                    <a:pt x="0" y="78"/>
                  </a:lnTo>
                  <a:close/>
                  <a:moveTo>
                    <a:pt x="0" y="98"/>
                  </a:moveTo>
                  <a:lnTo>
                    <a:pt x="0" y="98"/>
                  </a:lnTo>
                  <a:lnTo>
                    <a:pt x="4" y="94"/>
                  </a:lnTo>
                  <a:lnTo>
                    <a:pt x="4" y="98"/>
                  </a:lnTo>
                  <a:lnTo>
                    <a:pt x="4" y="100"/>
                  </a:lnTo>
                  <a:lnTo>
                    <a:pt x="0" y="98"/>
                  </a:lnTo>
                  <a:close/>
                  <a:moveTo>
                    <a:pt x="0" y="150"/>
                  </a:moveTo>
                  <a:lnTo>
                    <a:pt x="0" y="116"/>
                  </a:lnTo>
                  <a:lnTo>
                    <a:pt x="4" y="114"/>
                  </a:lnTo>
                  <a:lnTo>
                    <a:pt x="4" y="116"/>
                  </a:lnTo>
                  <a:lnTo>
                    <a:pt x="4" y="150"/>
                  </a:lnTo>
                  <a:lnTo>
                    <a:pt x="4" y="152"/>
                  </a:lnTo>
                  <a:lnTo>
                    <a:pt x="0" y="150"/>
                  </a:lnTo>
                  <a:close/>
                  <a:moveTo>
                    <a:pt x="0" y="170"/>
                  </a:moveTo>
                  <a:lnTo>
                    <a:pt x="0" y="170"/>
                  </a:lnTo>
                  <a:lnTo>
                    <a:pt x="4" y="166"/>
                  </a:lnTo>
                  <a:lnTo>
                    <a:pt x="4" y="170"/>
                  </a:lnTo>
                  <a:lnTo>
                    <a:pt x="4" y="172"/>
                  </a:lnTo>
                  <a:lnTo>
                    <a:pt x="0" y="170"/>
                  </a:lnTo>
                  <a:close/>
                  <a:moveTo>
                    <a:pt x="0" y="222"/>
                  </a:moveTo>
                  <a:lnTo>
                    <a:pt x="0" y="188"/>
                  </a:lnTo>
                  <a:lnTo>
                    <a:pt x="4" y="186"/>
                  </a:lnTo>
                  <a:lnTo>
                    <a:pt x="4" y="188"/>
                  </a:lnTo>
                  <a:lnTo>
                    <a:pt x="4" y="222"/>
                  </a:lnTo>
                  <a:lnTo>
                    <a:pt x="4" y="224"/>
                  </a:lnTo>
                  <a:lnTo>
                    <a:pt x="0" y="222"/>
                  </a:lnTo>
                  <a:close/>
                  <a:moveTo>
                    <a:pt x="0" y="242"/>
                  </a:moveTo>
                  <a:lnTo>
                    <a:pt x="0" y="242"/>
                  </a:lnTo>
                  <a:lnTo>
                    <a:pt x="4" y="238"/>
                  </a:lnTo>
                  <a:lnTo>
                    <a:pt x="4" y="242"/>
                  </a:lnTo>
                  <a:lnTo>
                    <a:pt x="4" y="244"/>
                  </a:lnTo>
                  <a:lnTo>
                    <a:pt x="0" y="242"/>
                  </a:lnTo>
                  <a:close/>
                  <a:moveTo>
                    <a:pt x="0" y="294"/>
                  </a:moveTo>
                  <a:lnTo>
                    <a:pt x="0" y="260"/>
                  </a:lnTo>
                  <a:lnTo>
                    <a:pt x="4" y="258"/>
                  </a:lnTo>
                  <a:lnTo>
                    <a:pt x="4" y="260"/>
                  </a:lnTo>
                  <a:lnTo>
                    <a:pt x="4" y="294"/>
                  </a:lnTo>
                  <a:lnTo>
                    <a:pt x="4" y="296"/>
                  </a:lnTo>
                  <a:lnTo>
                    <a:pt x="0" y="29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51"/>
            <p:cNvSpPr>
              <a:spLocks noEditPoints="1"/>
            </p:cNvSpPr>
            <p:nvPr/>
          </p:nvSpPr>
          <p:spPr bwMode="auto">
            <a:xfrm>
              <a:off x="2889250" y="2328863"/>
              <a:ext cx="2638425" cy="60325"/>
            </a:xfrm>
            <a:custGeom>
              <a:avLst/>
              <a:gdLst>
                <a:gd name="T0" fmla="*/ 1624 w 1662"/>
                <a:gd name="T1" fmla="*/ 0 h 38"/>
                <a:gd name="T2" fmla="*/ 1662 w 1662"/>
                <a:gd name="T3" fmla="*/ 20 h 38"/>
                <a:gd name="T4" fmla="*/ 1624 w 1662"/>
                <a:gd name="T5" fmla="*/ 38 h 38"/>
                <a:gd name="T6" fmla="*/ 1624 w 1662"/>
                <a:gd name="T7" fmla="*/ 0 h 38"/>
                <a:gd name="T8" fmla="*/ 38 w 1662"/>
                <a:gd name="T9" fmla="*/ 38 h 38"/>
                <a:gd name="T10" fmla="*/ 0 w 1662"/>
                <a:gd name="T11" fmla="*/ 20 h 38"/>
                <a:gd name="T12" fmla="*/ 38 w 1662"/>
                <a:gd name="T13" fmla="*/ 0 h 38"/>
                <a:gd name="T14" fmla="*/ 38 w 1662"/>
                <a:gd name="T15" fmla="*/ 38 h 38"/>
                <a:gd name="T16" fmla="*/ 32 w 1662"/>
                <a:gd name="T17" fmla="*/ 16 h 38"/>
                <a:gd name="T18" fmla="*/ 1630 w 1662"/>
                <a:gd name="T19" fmla="*/ 16 h 38"/>
                <a:gd name="T20" fmla="*/ 1630 w 1662"/>
                <a:gd name="T21" fmla="*/ 26 h 38"/>
                <a:gd name="T22" fmla="*/ 32 w 1662"/>
                <a:gd name="T23" fmla="*/ 26 h 38"/>
                <a:gd name="T24" fmla="*/ 32 w 1662"/>
                <a:gd name="T25" fmla="*/ 1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662" h="38">
                  <a:moveTo>
                    <a:pt x="1624" y="0"/>
                  </a:moveTo>
                  <a:lnTo>
                    <a:pt x="1662" y="20"/>
                  </a:lnTo>
                  <a:lnTo>
                    <a:pt x="1624" y="38"/>
                  </a:lnTo>
                  <a:lnTo>
                    <a:pt x="1624" y="0"/>
                  </a:lnTo>
                  <a:close/>
                  <a:moveTo>
                    <a:pt x="38" y="38"/>
                  </a:moveTo>
                  <a:lnTo>
                    <a:pt x="0" y="20"/>
                  </a:lnTo>
                  <a:lnTo>
                    <a:pt x="38" y="0"/>
                  </a:lnTo>
                  <a:lnTo>
                    <a:pt x="38" y="38"/>
                  </a:lnTo>
                  <a:close/>
                  <a:moveTo>
                    <a:pt x="32" y="16"/>
                  </a:moveTo>
                  <a:lnTo>
                    <a:pt x="1630" y="16"/>
                  </a:lnTo>
                  <a:lnTo>
                    <a:pt x="1630" y="26"/>
                  </a:lnTo>
                  <a:lnTo>
                    <a:pt x="32" y="2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52"/>
            <p:cNvSpPr>
              <a:spLocks noChangeArrowheads="1"/>
            </p:cNvSpPr>
            <p:nvPr/>
          </p:nvSpPr>
          <p:spPr bwMode="auto">
            <a:xfrm>
              <a:off x="3559175" y="2224088"/>
              <a:ext cx="1298575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53"/>
            <p:cNvSpPr>
              <a:spLocks noChangeArrowheads="1"/>
            </p:cNvSpPr>
            <p:nvPr/>
          </p:nvSpPr>
          <p:spPr bwMode="auto">
            <a:xfrm>
              <a:off x="3559175" y="2224088"/>
              <a:ext cx="129857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54"/>
            <p:cNvSpPr>
              <a:spLocks noChangeArrowheads="1"/>
            </p:cNvSpPr>
            <p:nvPr/>
          </p:nvSpPr>
          <p:spPr bwMode="auto">
            <a:xfrm>
              <a:off x="5438775" y="2497138"/>
              <a:ext cx="1565275" cy="14509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55"/>
            <p:cNvSpPr>
              <a:spLocks noChangeArrowheads="1"/>
            </p:cNvSpPr>
            <p:nvPr/>
          </p:nvSpPr>
          <p:spPr bwMode="auto">
            <a:xfrm>
              <a:off x="5438775" y="2497138"/>
              <a:ext cx="1565275" cy="1450975"/>
            </a:xfrm>
            <a:prstGeom prst="rect">
              <a:avLst/>
            </a:prstGeom>
            <a:noFill/>
            <a:ln w="1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Line 56"/>
            <p:cNvSpPr>
              <a:spLocks noChangeShapeType="1"/>
            </p:cNvSpPr>
            <p:nvPr/>
          </p:nvSpPr>
          <p:spPr bwMode="auto">
            <a:xfrm flipV="1">
              <a:off x="6203950" y="2497138"/>
              <a:ext cx="0" cy="14509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Line 57"/>
            <p:cNvSpPr>
              <a:spLocks noChangeShapeType="1"/>
            </p:cNvSpPr>
            <p:nvPr/>
          </p:nvSpPr>
          <p:spPr bwMode="auto">
            <a:xfrm>
              <a:off x="5438775" y="3224213"/>
              <a:ext cx="1565275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58"/>
            <p:cNvSpPr>
              <a:spLocks noEditPoints="1"/>
            </p:cNvSpPr>
            <p:nvPr/>
          </p:nvSpPr>
          <p:spPr bwMode="auto">
            <a:xfrm>
              <a:off x="6019800" y="3478213"/>
              <a:ext cx="358775" cy="88900"/>
            </a:xfrm>
            <a:custGeom>
              <a:avLst/>
              <a:gdLst>
                <a:gd name="T0" fmla="*/ 168 w 226"/>
                <a:gd name="T1" fmla="*/ 0 h 56"/>
                <a:gd name="T2" fmla="*/ 226 w 226"/>
                <a:gd name="T3" fmla="*/ 28 h 56"/>
                <a:gd name="T4" fmla="*/ 168 w 226"/>
                <a:gd name="T5" fmla="*/ 56 h 56"/>
                <a:gd name="T6" fmla="*/ 168 w 226"/>
                <a:gd name="T7" fmla="*/ 0 h 56"/>
                <a:gd name="T8" fmla="*/ 0 w 226"/>
                <a:gd name="T9" fmla="*/ 18 h 56"/>
                <a:gd name="T10" fmla="*/ 176 w 226"/>
                <a:gd name="T11" fmla="*/ 18 h 56"/>
                <a:gd name="T12" fmla="*/ 176 w 226"/>
                <a:gd name="T13" fmla="*/ 38 h 56"/>
                <a:gd name="T14" fmla="*/ 0 w 226"/>
                <a:gd name="T15" fmla="*/ 38 h 56"/>
                <a:gd name="T16" fmla="*/ 0 w 226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56">
                  <a:moveTo>
                    <a:pt x="168" y="0"/>
                  </a:moveTo>
                  <a:lnTo>
                    <a:pt x="226" y="28"/>
                  </a:lnTo>
                  <a:lnTo>
                    <a:pt x="168" y="56"/>
                  </a:lnTo>
                  <a:lnTo>
                    <a:pt x="168" y="0"/>
                  </a:lnTo>
                  <a:close/>
                  <a:moveTo>
                    <a:pt x="0" y="18"/>
                  </a:moveTo>
                  <a:lnTo>
                    <a:pt x="176" y="18"/>
                  </a:lnTo>
                  <a:lnTo>
                    <a:pt x="176" y="38"/>
                  </a:lnTo>
                  <a:lnTo>
                    <a:pt x="0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59"/>
            <p:cNvSpPr>
              <a:spLocks noEditPoints="1"/>
            </p:cNvSpPr>
            <p:nvPr/>
          </p:nvSpPr>
          <p:spPr bwMode="auto">
            <a:xfrm>
              <a:off x="5794375" y="2976563"/>
              <a:ext cx="92075" cy="365125"/>
            </a:xfrm>
            <a:custGeom>
              <a:avLst/>
              <a:gdLst>
                <a:gd name="T0" fmla="*/ 0 w 58"/>
                <a:gd name="T1" fmla="*/ 58 h 230"/>
                <a:gd name="T2" fmla="*/ 30 w 58"/>
                <a:gd name="T3" fmla="*/ 0 h 230"/>
                <a:gd name="T4" fmla="*/ 58 w 58"/>
                <a:gd name="T5" fmla="*/ 58 h 230"/>
                <a:gd name="T6" fmla="*/ 0 w 58"/>
                <a:gd name="T7" fmla="*/ 58 h 230"/>
                <a:gd name="T8" fmla="*/ 20 w 58"/>
                <a:gd name="T9" fmla="*/ 230 h 230"/>
                <a:gd name="T10" fmla="*/ 20 w 58"/>
                <a:gd name="T11" fmla="*/ 48 h 230"/>
                <a:gd name="T12" fmla="*/ 40 w 58"/>
                <a:gd name="T13" fmla="*/ 48 h 230"/>
                <a:gd name="T14" fmla="*/ 40 w 58"/>
                <a:gd name="T15" fmla="*/ 230 h 230"/>
                <a:gd name="T16" fmla="*/ 20 w 58"/>
                <a:gd name="T17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230">
                  <a:moveTo>
                    <a:pt x="0" y="58"/>
                  </a:moveTo>
                  <a:lnTo>
                    <a:pt x="30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20" y="230"/>
                  </a:moveTo>
                  <a:lnTo>
                    <a:pt x="20" y="48"/>
                  </a:lnTo>
                  <a:lnTo>
                    <a:pt x="40" y="48"/>
                  </a:lnTo>
                  <a:lnTo>
                    <a:pt x="40" y="230"/>
                  </a:lnTo>
                  <a:lnTo>
                    <a:pt x="20" y="23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60"/>
            <p:cNvSpPr>
              <a:spLocks noEditPoints="1"/>
            </p:cNvSpPr>
            <p:nvPr/>
          </p:nvSpPr>
          <p:spPr bwMode="auto">
            <a:xfrm>
              <a:off x="6057900" y="3001963"/>
              <a:ext cx="396875" cy="361950"/>
            </a:xfrm>
            <a:custGeom>
              <a:avLst/>
              <a:gdLst>
                <a:gd name="T0" fmla="*/ 62 w 250"/>
                <a:gd name="T1" fmla="*/ 210 h 228"/>
                <a:gd name="T2" fmla="*/ 0 w 250"/>
                <a:gd name="T3" fmla="*/ 228 h 228"/>
                <a:gd name="T4" fmla="*/ 22 w 250"/>
                <a:gd name="T5" fmla="*/ 168 h 228"/>
                <a:gd name="T6" fmla="*/ 62 w 250"/>
                <a:gd name="T7" fmla="*/ 210 h 228"/>
                <a:gd name="T8" fmla="*/ 250 w 250"/>
                <a:gd name="T9" fmla="*/ 14 h 228"/>
                <a:gd name="T10" fmla="*/ 40 w 250"/>
                <a:gd name="T11" fmla="*/ 202 h 228"/>
                <a:gd name="T12" fmla="*/ 28 w 250"/>
                <a:gd name="T13" fmla="*/ 188 h 228"/>
                <a:gd name="T14" fmla="*/ 238 w 250"/>
                <a:gd name="T15" fmla="*/ 0 h 228"/>
                <a:gd name="T16" fmla="*/ 250 w 250"/>
                <a:gd name="T17" fmla="*/ 14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0" h="228">
                  <a:moveTo>
                    <a:pt x="62" y="210"/>
                  </a:moveTo>
                  <a:lnTo>
                    <a:pt x="0" y="228"/>
                  </a:lnTo>
                  <a:lnTo>
                    <a:pt x="22" y="168"/>
                  </a:lnTo>
                  <a:lnTo>
                    <a:pt x="62" y="210"/>
                  </a:lnTo>
                  <a:close/>
                  <a:moveTo>
                    <a:pt x="250" y="14"/>
                  </a:moveTo>
                  <a:lnTo>
                    <a:pt x="40" y="202"/>
                  </a:lnTo>
                  <a:lnTo>
                    <a:pt x="28" y="188"/>
                  </a:lnTo>
                  <a:lnTo>
                    <a:pt x="238" y="0"/>
                  </a:lnTo>
                  <a:lnTo>
                    <a:pt x="250" y="14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61"/>
            <p:cNvSpPr>
              <a:spLocks noEditPoints="1"/>
            </p:cNvSpPr>
            <p:nvPr/>
          </p:nvSpPr>
          <p:spPr bwMode="auto">
            <a:xfrm>
              <a:off x="6556375" y="2932113"/>
              <a:ext cx="92075" cy="365125"/>
            </a:xfrm>
            <a:custGeom>
              <a:avLst/>
              <a:gdLst>
                <a:gd name="T0" fmla="*/ 0 w 58"/>
                <a:gd name="T1" fmla="*/ 58 h 230"/>
                <a:gd name="T2" fmla="*/ 30 w 58"/>
                <a:gd name="T3" fmla="*/ 0 h 230"/>
                <a:gd name="T4" fmla="*/ 58 w 58"/>
                <a:gd name="T5" fmla="*/ 58 h 230"/>
                <a:gd name="T6" fmla="*/ 0 w 58"/>
                <a:gd name="T7" fmla="*/ 58 h 230"/>
                <a:gd name="T8" fmla="*/ 20 w 58"/>
                <a:gd name="T9" fmla="*/ 230 h 230"/>
                <a:gd name="T10" fmla="*/ 20 w 58"/>
                <a:gd name="T11" fmla="*/ 48 h 230"/>
                <a:gd name="T12" fmla="*/ 38 w 58"/>
                <a:gd name="T13" fmla="*/ 48 h 230"/>
                <a:gd name="T14" fmla="*/ 38 w 58"/>
                <a:gd name="T15" fmla="*/ 230 h 230"/>
                <a:gd name="T16" fmla="*/ 20 w 58"/>
                <a:gd name="T17" fmla="*/ 23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230">
                  <a:moveTo>
                    <a:pt x="0" y="58"/>
                  </a:moveTo>
                  <a:lnTo>
                    <a:pt x="30" y="0"/>
                  </a:lnTo>
                  <a:lnTo>
                    <a:pt x="58" y="58"/>
                  </a:lnTo>
                  <a:lnTo>
                    <a:pt x="0" y="58"/>
                  </a:lnTo>
                  <a:close/>
                  <a:moveTo>
                    <a:pt x="20" y="230"/>
                  </a:moveTo>
                  <a:lnTo>
                    <a:pt x="20" y="48"/>
                  </a:lnTo>
                  <a:lnTo>
                    <a:pt x="38" y="48"/>
                  </a:lnTo>
                  <a:lnTo>
                    <a:pt x="38" y="230"/>
                  </a:lnTo>
                  <a:lnTo>
                    <a:pt x="20" y="230"/>
                  </a:lnTo>
                  <a:close/>
                </a:path>
              </a:pathLst>
            </a:custGeom>
            <a:solidFill>
              <a:srgbClr val="4492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62"/>
            <p:cNvSpPr>
              <a:spLocks noChangeArrowheads="1"/>
            </p:cNvSpPr>
            <p:nvPr/>
          </p:nvSpPr>
          <p:spPr bwMode="auto">
            <a:xfrm>
              <a:off x="3365500" y="4891088"/>
              <a:ext cx="139462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63"/>
            <p:cNvSpPr>
              <a:spLocks noChangeArrowheads="1"/>
            </p:cNvSpPr>
            <p:nvPr/>
          </p:nvSpPr>
          <p:spPr bwMode="auto">
            <a:xfrm>
              <a:off x="3502025" y="4967288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64"/>
            <p:cNvSpPr>
              <a:spLocks noChangeArrowheads="1"/>
            </p:cNvSpPr>
            <p:nvPr/>
          </p:nvSpPr>
          <p:spPr bwMode="auto">
            <a:xfrm>
              <a:off x="3146425" y="4532313"/>
              <a:ext cx="23243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65"/>
            <p:cNvSpPr>
              <a:spLocks noChangeArrowheads="1"/>
            </p:cNvSpPr>
            <p:nvPr/>
          </p:nvSpPr>
          <p:spPr bwMode="auto">
            <a:xfrm>
              <a:off x="3638550" y="4078288"/>
              <a:ext cx="23243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66"/>
            <p:cNvSpPr>
              <a:spLocks noChangeArrowheads="1"/>
            </p:cNvSpPr>
            <p:nvPr/>
          </p:nvSpPr>
          <p:spPr bwMode="auto">
            <a:xfrm>
              <a:off x="4041775" y="3624263"/>
              <a:ext cx="23243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Rectangle 67"/>
            <p:cNvSpPr>
              <a:spLocks noChangeArrowheads="1"/>
            </p:cNvSpPr>
            <p:nvPr/>
          </p:nvSpPr>
          <p:spPr bwMode="auto">
            <a:xfrm>
              <a:off x="4489450" y="3214688"/>
              <a:ext cx="23243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68"/>
            <p:cNvSpPr>
              <a:spLocks noChangeArrowheads="1"/>
            </p:cNvSpPr>
            <p:nvPr/>
          </p:nvSpPr>
          <p:spPr bwMode="auto">
            <a:xfrm>
              <a:off x="4981575" y="2808288"/>
              <a:ext cx="232436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Rectangle 69"/>
            <p:cNvSpPr>
              <a:spLocks noChangeArrowheads="1"/>
            </p:cNvSpPr>
            <p:nvPr/>
          </p:nvSpPr>
          <p:spPr bwMode="auto">
            <a:xfrm>
              <a:off x="4038600" y="4710113"/>
              <a:ext cx="139462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Rectangle 70"/>
            <p:cNvSpPr>
              <a:spLocks noChangeArrowheads="1"/>
            </p:cNvSpPr>
            <p:nvPr/>
          </p:nvSpPr>
          <p:spPr bwMode="auto">
            <a:xfrm>
              <a:off x="4175125" y="4783138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Rectangle 71"/>
            <p:cNvSpPr>
              <a:spLocks noChangeArrowheads="1"/>
            </p:cNvSpPr>
            <p:nvPr/>
          </p:nvSpPr>
          <p:spPr bwMode="auto">
            <a:xfrm>
              <a:off x="4660900" y="4532313"/>
              <a:ext cx="139462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72"/>
            <p:cNvSpPr>
              <a:spLocks noChangeArrowheads="1"/>
            </p:cNvSpPr>
            <p:nvPr/>
          </p:nvSpPr>
          <p:spPr bwMode="auto">
            <a:xfrm>
              <a:off x="4797425" y="460851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Rectangle 73"/>
            <p:cNvSpPr>
              <a:spLocks noChangeArrowheads="1"/>
            </p:cNvSpPr>
            <p:nvPr/>
          </p:nvSpPr>
          <p:spPr bwMode="auto">
            <a:xfrm>
              <a:off x="5289550" y="4306888"/>
              <a:ext cx="139462" cy="2000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3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Rectangle 74"/>
            <p:cNvSpPr>
              <a:spLocks noChangeArrowheads="1"/>
            </p:cNvSpPr>
            <p:nvPr/>
          </p:nvSpPr>
          <p:spPr bwMode="auto">
            <a:xfrm>
              <a:off x="5426075" y="4379913"/>
              <a:ext cx="70532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0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Rectangle 75"/>
            <p:cNvSpPr>
              <a:spLocks noChangeArrowheads="1"/>
            </p:cNvSpPr>
            <p:nvPr/>
          </p:nvSpPr>
          <p:spPr bwMode="auto">
            <a:xfrm>
              <a:off x="2130426" y="2906713"/>
              <a:ext cx="1290636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Alterner différentes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méthodes accroît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l’efficacité globale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apprentissages,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particulier lorsque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de stagiaires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assez hétérogène.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82"/>
            <p:cNvSpPr>
              <a:spLocks noChangeArrowheads="1"/>
            </p:cNvSpPr>
            <p:nvPr/>
          </p:nvSpPr>
          <p:spPr bwMode="auto">
            <a:xfrm>
              <a:off x="3572557" y="2265364"/>
              <a:ext cx="128519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Durée de la formation.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83"/>
            <p:cNvSpPr>
              <a:spLocks noChangeArrowheads="1"/>
            </p:cNvSpPr>
            <p:nvPr/>
          </p:nvSpPr>
          <p:spPr bwMode="auto">
            <a:xfrm>
              <a:off x="5721350" y="2684463"/>
              <a:ext cx="2853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84"/>
            <p:cNvSpPr>
              <a:spLocks noChangeArrowheads="1"/>
            </p:cNvSpPr>
            <p:nvPr/>
          </p:nvSpPr>
          <p:spPr bwMode="auto">
            <a:xfrm>
              <a:off x="6483350" y="2684463"/>
              <a:ext cx="2853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85"/>
            <p:cNvSpPr>
              <a:spLocks noChangeArrowheads="1"/>
            </p:cNvSpPr>
            <p:nvPr/>
          </p:nvSpPr>
          <p:spPr bwMode="auto">
            <a:xfrm>
              <a:off x="5705475" y="3538538"/>
              <a:ext cx="2853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86"/>
            <p:cNvSpPr>
              <a:spLocks noChangeArrowheads="1"/>
            </p:cNvSpPr>
            <p:nvPr/>
          </p:nvSpPr>
          <p:spPr bwMode="auto">
            <a:xfrm>
              <a:off x="6464300" y="3538538"/>
              <a:ext cx="28533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87"/>
            <p:cNvSpPr>
              <a:spLocks noChangeArrowheads="1"/>
            </p:cNvSpPr>
            <p:nvPr/>
          </p:nvSpPr>
          <p:spPr bwMode="auto">
            <a:xfrm>
              <a:off x="6403975" y="4865688"/>
              <a:ext cx="31418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Rectangle 88"/>
            <p:cNvSpPr>
              <a:spLocks noChangeArrowheads="1"/>
            </p:cNvSpPr>
            <p:nvPr/>
          </p:nvSpPr>
          <p:spPr bwMode="auto">
            <a:xfrm>
              <a:off x="2174875" y="2005013"/>
              <a:ext cx="12856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Efficacité de l’apprentissage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9291480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L’EXPOSÉ ET L’INTERROGATION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80589" y="6503989"/>
            <a:ext cx="238282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L’EXPOSÉ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189039" y="2524125"/>
            <a:ext cx="4759225" cy="2057003"/>
            <a:chOff x="2189039" y="2524125"/>
            <a:chExt cx="4759225" cy="2057003"/>
          </a:xfrm>
        </p:grpSpPr>
        <p:sp>
          <p:nvSpPr>
            <p:cNvPr id="9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92528" y="2524125"/>
              <a:ext cx="4755736" cy="205700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5"/>
            <p:cNvSpPr>
              <a:spLocks/>
            </p:cNvSpPr>
            <p:nvPr/>
          </p:nvSpPr>
          <p:spPr bwMode="auto">
            <a:xfrm>
              <a:off x="5039689" y="4009037"/>
              <a:ext cx="432657" cy="508993"/>
            </a:xfrm>
            <a:custGeom>
              <a:avLst/>
              <a:gdLst>
                <a:gd name="T0" fmla="*/ 124 w 248"/>
                <a:gd name="T1" fmla="*/ 0 h 242"/>
                <a:gd name="T2" fmla="*/ 124 w 248"/>
                <a:gd name="T3" fmla="*/ 0 h 242"/>
                <a:gd name="T4" fmla="*/ 112 w 248"/>
                <a:gd name="T5" fmla="*/ 0 h 242"/>
                <a:gd name="T6" fmla="*/ 98 w 248"/>
                <a:gd name="T7" fmla="*/ 2 h 242"/>
                <a:gd name="T8" fmla="*/ 88 w 248"/>
                <a:gd name="T9" fmla="*/ 6 h 242"/>
                <a:gd name="T10" fmla="*/ 76 w 248"/>
                <a:gd name="T11" fmla="*/ 10 h 242"/>
                <a:gd name="T12" fmla="*/ 54 w 248"/>
                <a:gd name="T13" fmla="*/ 20 h 242"/>
                <a:gd name="T14" fmla="*/ 36 w 248"/>
                <a:gd name="T15" fmla="*/ 36 h 242"/>
                <a:gd name="T16" fmla="*/ 22 w 248"/>
                <a:gd name="T17" fmla="*/ 54 h 242"/>
                <a:gd name="T18" fmla="*/ 10 w 248"/>
                <a:gd name="T19" fmla="*/ 74 h 242"/>
                <a:gd name="T20" fmla="*/ 6 w 248"/>
                <a:gd name="T21" fmla="*/ 86 h 242"/>
                <a:gd name="T22" fmla="*/ 2 w 248"/>
                <a:gd name="T23" fmla="*/ 98 h 242"/>
                <a:gd name="T24" fmla="*/ 0 w 248"/>
                <a:gd name="T25" fmla="*/ 110 h 242"/>
                <a:gd name="T26" fmla="*/ 0 w 248"/>
                <a:gd name="T27" fmla="*/ 122 h 242"/>
                <a:gd name="T28" fmla="*/ 0 w 248"/>
                <a:gd name="T29" fmla="*/ 122 h 242"/>
                <a:gd name="T30" fmla="*/ 0 w 248"/>
                <a:gd name="T31" fmla="*/ 134 h 242"/>
                <a:gd name="T32" fmla="*/ 2 w 248"/>
                <a:gd name="T33" fmla="*/ 146 h 242"/>
                <a:gd name="T34" fmla="*/ 6 w 248"/>
                <a:gd name="T35" fmla="*/ 158 h 242"/>
                <a:gd name="T36" fmla="*/ 10 w 248"/>
                <a:gd name="T37" fmla="*/ 170 h 242"/>
                <a:gd name="T38" fmla="*/ 22 w 248"/>
                <a:gd name="T39" fmla="*/ 190 h 242"/>
                <a:gd name="T40" fmla="*/ 36 w 248"/>
                <a:gd name="T41" fmla="*/ 208 h 242"/>
                <a:gd name="T42" fmla="*/ 54 w 248"/>
                <a:gd name="T43" fmla="*/ 222 h 242"/>
                <a:gd name="T44" fmla="*/ 76 w 248"/>
                <a:gd name="T45" fmla="*/ 234 h 242"/>
                <a:gd name="T46" fmla="*/ 98 w 248"/>
                <a:gd name="T47" fmla="*/ 240 h 242"/>
                <a:gd name="T48" fmla="*/ 112 w 248"/>
                <a:gd name="T49" fmla="*/ 242 h 242"/>
                <a:gd name="T50" fmla="*/ 124 w 248"/>
                <a:gd name="T51" fmla="*/ 242 h 242"/>
                <a:gd name="T52" fmla="*/ 124 w 248"/>
                <a:gd name="T53" fmla="*/ 242 h 242"/>
                <a:gd name="T54" fmla="*/ 136 w 248"/>
                <a:gd name="T55" fmla="*/ 242 h 242"/>
                <a:gd name="T56" fmla="*/ 148 w 248"/>
                <a:gd name="T57" fmla="*/ 240 h 242"/>
                <a:gd name="T58" fmla="*/ 172 w 248"/>
                <a:gd name="T59" fmla="*/ 234 h 242"/>
                <a:gd name="T60" fmla="*/ 194 w 248"/>
                <a:gd name="T61" fmla="*/ 222 h 242"/>
                <a:gd name="T62" fmla="*/ 212 w 248"/>
                <a:gd name="T63" fmla="*/ 208 h 242"/>
                <a:gd name="T64" fmla="*/ 226 w 248"/>
                <a:gd name="T65" fmla="*/ 190 h 242"/>
                <a:gd name="T66" fmla="*/ 238 w 248"/>
                <a:gd name="T67" fmla="*/ 170 h 242"/>
                <a:gd name="T68" fmla="*/ 242 w 248"/>
                <a:gd name="T69" fmla="*/ 158 h 242"/>
                <a:gd name="T70" fmla="*/ 246 w 248"/>
                <a:gd name="T71" fmla="*/ 146 h 242"/>
                <a:gd name="T72" fmla="*/ 248 w 248"/>
                <a:gd name="T73" fmla="*/ 134 h 242"/>
                <a:gd name="T74" fmla="*/ 248 w 248"/>
                <a:gd name="T75" fmla="*/ 122 h 242"/>
                <a:gd name="T76" fmla="*/ 248 w 248"/>
                <a:gd name="T77" fmla="*/ 122 h 242"/>
                <a:gd name="T78" fmla="*/ 248 w 248"/>
                <a:gd name="T79" fmla="*/ 110 h 242"/>
                <a:gd name="T80" fmla="*/ 246 w 248"/>
                <a:gd name="T81" fmla="*/ 98 h 242"/>
                <a:gd name="T82" fmla="*/ 242 w 248"/>
                <a:gd name="T83" fmla="*/ 86 h 242"/>
                <a:gd name="T84" fmla="*/ 238 w 248"/>
                <a:gd name="T85" fmla="*/ 74 h 242"/>
                <a:gd name="T86" fmla="*/ 226 w 248"/>
                <a:gd name="T87" fmla="*/ 54 h 242"/>
                <a:gd name="T88" fmla="*/ 212 w 248"/>
                <a:gd name="T89" fmla="*/ 36 h 242"/>
                <a:gd name="T90" fmla="*/ 194 w 248"/>
                <a:gd name="T91" fmla="*/ 20 h 242"/>
                <a:gd name="T92" fmla="*/ 172 w 248"/>
                <a:gd name="T93" fmla="*/ 10 h 242"/>
                <a:gd name="T94" fmla="*/ 160 w 248"/>
                <a:gd name="T95" fmla="*/ 6 h 242"/>
                <a:gd name="T96" fmla="*/ 148 w 248"/>
                <a:gd name="T97" fmla="*/ 2 h 242"/>
                <a:gd name="T98" fmla="*/ 136 w 248"/>
                <a:gd name="T99" fmla="*/ 0 h 242"/>
                <a:gd name="T100" fmla="*/ 124 w 248"/>
                <a:gd name="T101" fmla="*/ 0 h 242"/>
                <a:gd name="T102" fmla="*/ 124 w 248"/>
                <a:gd name="T103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8" h="242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98" y="2"/>
                  </a:lnTo>
                  <a:lnTo>
                    <a:pt x="88" y="6"/>
                  </a:lnTo>
                  <a:lnTo>
                    <a:pt x="76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4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6"/>
                  </a:lnTo>
                  <a:lnTo>
                    <a:pt x="6" y="158"/>
                  </a:lnTo>
                  <a:lnTo>
                    <a:pt x="10" y="170"/>
                  </a:lnTo>
                  <a:lnTo>
                    <a:pt x="22" y="190"/>
                  </a:lnTo>
                  <a:lnTo>
                    <a:pt x="36" y="208"/>
                  </a:lnTo>
                  <a:lnTo>
                    <a:pt x="54" y="222"/>
                  </a:lnTo>
                  <a:lnTo>
                    <a:pt x="76" y="234"/>
                  </a:lnTo>
                  <a:lnTo>
                    <a:pt x="98" y="240"/>
                  </a:lnTo>
                  <a:lnTo>
                    <a:pt x="112" y="24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36" y="242"/>
                  </a:lnTo>
                  <a:lnTo>
                    <a:pt x="148" y="240"/>
                  </a:lnTo>
                  <a:lnTo>
                    <a:pt x="172" y="234"/>
                  </a:lnTo>
                  <a:lnTo>
                    <a:pt x="194" y="222"/>
                  </a:lnTo>
                  <a:lnTo>
                    <a:pt x="212" y="208"/>
                  </a:lnTo>
                  <a:lnTo>
                    <a:pt x="226" y="190"/>
                  </a:lnTo>
                  <a:lnTo>
                    <a:pt x="238" y="170"/>
                  </a:lnTo>
                  <a:lnTo>
                    <a:pt x="242" y="158"/>
                  </a:lnTo>
                  <a:lnTo>
                    <a:pt x="246" y="146"/>
                  </a:lnTo>
                  <a:lnTo>
                    <a:pt x="248" y="134"/>
                  </a:lnTo>
                  <a:lnTo>
                    <a:pt x="248" y="122"/>
                  </a:lnTo>
                  <a:lnTo>
                    <a:pt x="248" y="122"/>
                  </a:lnTo>
                  <a:lnTo>
                    <a:pt x="248" y="110"/>
                  </a:lnTo>
                  <a:lnTo>
                    <a:pt x="246" y="98"/>
                  </a:lnTo>
                  <a:lnTo>
                    <a:pt x="242" y="86"/>
                  </a:lnTo>
                  <a:lnTo>
                    <a:pt x="238" y="74"/>
                  </a:lnTo>
                  <a:lnTo>
                    <a:pt x="226" y="54"/>
                  </a:lnTo>
                  <a:lnTo>
                    <a:pt x="212" y="36"/>
                  </a:lnTo>
                  <a:lnTo>
                    <a:pt x="194" y="20"/>
                  </a:lnTo>
                  <a:lnTo>
                    <a:pt x="172" y="10"/>
                  </a:lnTo>
                  <a:lnTo>
                    <a:pt x="160" y="6"/>
                  </a:lnTo>
                  <a:lnTo>
                    <a:pt x="148" y="2"/>
                  </a:lnTo>
                  <a:lnTo>
                    <a:pt x="136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6"/>
            <p:cNvSpPr>
              <a:spLocks/>
            </p:cNvSpPr>
            <p:nvPr/>
          </p:nvSpPr>
          <p:spPr bwMode="auto">
            <a:xfrm>
              <a:off x="5039689" y="4009037"/>
              <a:ext cx="432657" cy="508993"/>
            </a:xfrm>
            <a:custGeom>
              <a:avLst/>
              <a:gdLst>
                <a:gd name="T0" fmla="*/ 124 w 248"/>
                <a:gd name="T1" fmla="*/ 0 h 242"/>
                <a:gd name="T2" fmla="*/ 124 w 248"/>
                <a:gd name="T3" fmla="*/ 0 h 242"/>
                <a:gd name="T4" fmla="*/ 112 w 248"/>
                <a:gd name="T5" fmla="*/ 0 h 242"/>
                <a:gd name="T6" fmla="*/ 98 w 248"/>
                <a:gd name="T7" fmla="*/ 2 h 242"/>
                <a:gd name="T8" fmla="*/ 88 w 248"/>
                <a:gd name="T9" fmla="*/ 6 h 242"/>
                <a:gd name="T10" fmla="*/ 76 w 248"/>
                <a:gd name="T11" fmla="*/ 10 h 242"/>
                <a:gd name="T12" fmla="*/ 54 w 248"/>
                <a:gd name="T13" fmla="*/ 20 h 242"/>
                <a:gd name="T14" fmla="*/ 36 w 248"/>
                <a:gd name="T15" fmla="*/ 36 h 242"/>
                <a:gd name="T16" fmla="*/ 22 w 248"/>
                <a:gd name="T17" fmla="*/ 54 h 242"/>
                <a:gd name="T18" fmla="*/ 10 w 248"/>
                <a:gd name="T19" fmla="*/ 74 h 242"/>
                <a:gd name="T20" fmla="*/ 6 w 248"/>
                <a:gd name="T21" fmla="*/ 86 h 242"/>
                <a:gd name="T22" fmla="*/ 2 w 248"/>
                <a:gd name="T23" fmla="*/ 98 h 242"/>
                <a:gd name="T24" fmla="*/ 0 w 248"/>
                <a:gd name="T25" fmla="*/ 110 h 242"/>
                <a:gd name="T26" fmla="*/ 0 w 248"/>
                <a:gd name="T27" fmla="*/ 122 h 242"/>
                <a:gd name="T28" fmla="*/ 0 w 248"/>
                <a:gd name="T29" fmla="*/ 122 h 242"/>
                <a:gd name="T30" fmla="*/ 0 w 248"/>
                <a:gd name="T31" fmla="*/ 134 h 242"/>
                <a:gd name="T32" fmla="*/ 2 w 248"/>
                <a:gd name="T33" fmla="*/ 146 h 242"/>
                <a:gd name="T34" fmla="*/ 6 w 248"/>
                <a:gd name="T35" fmla="*/ 158 h 242"/>
                <a:gd name="T36" fmla="*/ 10 w 248"/>
                <a:gd name="T37" fmla="*/ 170 h 242"/>
                <a:gd name="T38" fmla="*/ 22 w 248"/>
                <a:gd name="T39" fmla="*/ 190 h 242"/>
                <a:gd name="T40" fmla="*/ 36 w 248"/>
                <a:gd name="T41" fmla="*/ 208 h 242"/>
                <a:gd name="T42" fmla="*/ 54 w 248"/>
                <a:gd name="T43" fmla="*/ 222 h 242"/>
                <a:gd name="T44" fmla="*/ 76 w 248"/>
                <a:gd name="T45" fmla="*/ 234 h 242"/>
                <a:gd name="T46" fmla="*/ 98 w 248"/>
                <a:gd name="T47" fmla="*/ 240 h 242"/>
                <a:gd name="T48" fmla="*/ 112 w 248"/>
                <a:gd name="T49" fmla="*/ 242 h 242"/>
                <a:gd name="T50" fmla="*/ 124 w 248"/>
                <a:gd name="T51" fmla="*/ 242 h 242"/>
                <a:gd name="T52" fmla="*/ 124 w 248"/>
                <a:gd name="T53" fmla="*/ 242 h 242"/>
                <a:gd name="T54" fmla="*/ 136 w 248"/>
                <a:gd name="T55" fmla="*/ 242 h 242"/>
                <a:gd name="T56" fmla="*/ 148 w 248"/>
                <a:gd name="T57" fmla="*/ 240 h 242"/>
                <a:gd name="T58" fmla="*/ 172 w 248"/>
                <a:gd name="T59" fmla="*/ 234 h 242"/>
                <a:gd name="T60" fmla="*/ 194 w 248"/>
                <a:gd name="T61" fmla="*/ 222 h 242"/>
                <a:gd name="T62" fmla="*/ 212 w 248"/>
                <a:gd name="T63" fmla="*/ 208 h 242"/>
                <a:gd name="T64" fmla="*/ 226 w 248"/>
                <a:gd name="T65" fmla="*/ 190 h 242"/>
                <a:gd name="T66" fmla="*/ 238 w 248"/>
                <a:gd name="T67" fmla="*/ 170 h 242"/>
                <a:gd name="T68" fmla="*/ 242 w 248"/>
                <a:gd name="T69" fmla="*/ 158 h 242"/>
                <a:gd name="T70" fmla="*/ 246 w 248"/>
                <a:gd name="T71" fmla="*/ 146 h 242"/>
                <a:gd name="T72" fmla="*/ 248 w 248"/>
                <a:gd name="T73" fmla="*/ 134 h 242"/>
                <a:gd name="T74" fmla="*/ 248 w 248"/>
                <a:gd name="T75" fmla="*/ 122 h 242"/>
                <a:gd name="T76" fmla="*/ 248 w 248"/>
                <a:gd name="T77" fmla="*/ 122 h 242"/>
                <a:gd name="T78" fmla="*/ 248 w 248"/>
                <a:gd name="T79" fmla="*/ 110 h 242"/>
                <a:gd name="T80" fmla="*/ 246 w 248"/>
                <a:gd name="T81" fmla="*/ 98 h 242"/>
                <a:gd name="T82" fmla="*/ 242 w 248"/>
                <a:gd name="T83" fmla="*/ 86 h 242"/>
                <a:gd name="T84" fmla="*/ 238 w 248"/>
                <a:gd name="T85" fmla="*/ 74 h 242"/>
                <a:gd name="T86" fmla="*/ 226 w 248"/>
                <a:gd name="T87" fmla="*/ 54 h 242"/>
                <a:gd name="T88" fmla="*/ 212 w 248"/>
                <a:gd name="T89" fmla="*/ 36 h 242"/>
                <a:gd name="T90" fmla="*/ 194 w 248"/>
                <a:gd name="T91" fmla="*/ 20 h 242"/>
                <a:gd name="T92" fmla="*/ 172 w 248"/>
                <a:gd name="T93" fmla="*/ 10 h 242"/>
                <a:gd name="T94" fmla="*/ 160 w 248"/>
                <a:gd name="T95" fmla="*/ 6 h 242"/>
                <a:gd name="T96" fmla="*/ 148 w 248"/>
                <a:gd name="T97" fmla="*/ 2 h 242"/>
                <a:gd name="T98" fmla="*/ 136 w 248"/>
                <a:gd name="T99" fmla="*/ 0 h 242"/>
                <a:gd name="T100" fmla="*/ 124 w 248"/>
                <a:gd name="T101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48" h="242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98" y="2"/>
                  </a:lnTo>
                  <a:lnTo>
                    <a:pt x="88" y="6"/>
                  </a:lnTo>
                  <a:lnTo>
                    <a:pt x="76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4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0" y="110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6"/>
                  </a:lnTo>
                  <a:lnTo>
                    <a:pt x="6" y="158"/>
                  </a:lnTo>
                  <a:lnTo>
                    <a:pt x="10" y="170"/>
                  </a:lnTo>
                  <a:lnTo>
                    <a:pt x="22" y="190"/>
                  </a:lnTo>
                  <a:lnTo>
                    <a:pt x="36" y="208"/>
                  </a:lnTo>
                  <a:lnTo>
                    <a:pt x="54" y="222"/>
                  </a:lnTo>
                  <a:lnTo>
                    <a:pt x="76" y="234"/>
                  </a:lnTo>
                  <a:lnTo>
                    <a:pt x="98" y="240"/>
                  </a:lnTo>
                  <a:lnTo>
                    <a:pt x="112" y="24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36" y="242"/>
                  </a:lnTo>
                  <a:lnTo>
                    <a:pt x="148" y="240"/>
                  </a:lnTo>
                  <a:lnTo>
                    <a:pt x="172" y="234"/>
                  </a:lnTo>
                  <a:lnTo>
                    <a:pt x="194" y="222"/>
                  </a:lnTo>
                  <a:lnTo>
                    <a:pt x="212" y="208"/>
                  </a:lnTo>
                  <a:lnTo>
                    <a:pt x="226" y="190"/>
                  </a:lnTo>
                  <a:lnTo>
                    <a:pt x="238" y="170"/>
                  </a:lnTo>
                  <a:lnTo>
                    <a:pt x="242" y="158"/>
                  </a:lnTo>
                  <a:lnTo>
                    <a:pt x="246" y="146"/>
                  </a:lnTo>
                  <a:lnTo>
                    <a:pt x="248" y="134"/>
                  </a:lnTo>
                  <a:lnTo>
                    <a:pt x="248" y="122"/>
                  </a:lnTo>
                  <a:lnTo>
                    <a:pt x="248" y="122"/>
                  </a:lnTo>
                  <a:lnTo>
                    <a:pt x="248" y="110"/>
                  </a:lnTo>
                  <a:lnTo>
                    <a:pt x="246" y="98"/>
                  </a:lnTo>
                  <a:lnTo>
                    <a:pt x="242" y="86"/>
                  </a:lnTo>
                  <a:lnTo>
                    <a:pt x="238" y="74"/>
                  </a:lnTo>
                  <a:lnTo>
                    <a:pt x="226" y="54"/>
                  </a:lnTo>
                  <a:lnTo>
                    <a:pt x="212" y="36"/>
                  </a:lnTo>
                  <a:lnTo>
                    <a:pt x="194" y="20"/>
                  </a:lnTo>
                  <a:lnTo>
                    <a:pt x="172" y="10"/>
                  </a:lnTo>
                  <a:lnTo>
                    <a:pt x="160" y="6"/>
                  </a:lnTo>
                  <a:lnTo>
                    <a:pt x="148" y="2"/>
                  </a:lnTo>
                  <a:lnTo>
                    <a:pt x="136" y="0"/>
                  </a:lnTo>
                  <a:lnTo>
                    <a:pt x="12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7"/>
            <p:cNvSpPr>
              <a:spLocks/>
            </p:cNvSpPr>
            <p:nvPr/>
          </p:nvSpPr>
          <p:spPr bwMode="auto">
            <a:xfrm>
              <a:off x="4994330" y="2578810"/>
              <a:ext cx="436146" cy="504786"/>
            </a:xfrm>
            <a:custGeom>
              <a:avLst/>
              <a:gdLst>
                <a:gd name="T0" fmla="*/ 124 w 250"/>
                <a:gd name="T1" fmla="*/ 0 h 240"/>
                <a:gd name="T2" fmla="*/ 124 w 250"/>
                <a:gd name="T3" fmla="*/ 0 h 240"/>
                <a:gd name="T4" fmla="*/ 112 w 250"/>
                <a:gd name="T5" fmla="*/ 0 h 240"/>
                <a:gd name="T6" fmla="*/ 98 w 250"/>
                <a:gd name="T7" fmla="*/ 2 h 240"/>
                <a:gd name="T8" fmla="*/ 76 w 250"/>
                <a:gd name="T9" fmla="*/ 8 h 240"/>
                <a:gd name="T10" fmla="*/ 54 w 250"/>
                <a:gd name="T11" fmla="*/ 20 h 240"/>
                <a:gd name="T12" fmla="*/ 36 w 250"/>
                <a:gd name="T13" fmla="*/ 34 h 240"/>
                <a:gd name="T14" fmla="*/ 20 w 250"/>
                <a:gd name="T15" fmla="*/ 52 h 240"/>
                <a:gd name="T16" fmla="*/ 10 w 250"/>
                <a:gd name="T17" fmla="*/ 74 h 240"/>
                <a:gd name="T18" fmla="*/ 6 w 250"/>
                <a:gd name="T19" fmla="*/ 84 h 240"/>
                <a:gd name="T20" fmla="*/ 2 w 250"/>
                <a:gd name="T21" fmla="*/ 96 h 240"/>
                <a:gd name="T22" fmla="*/ 0 w 250"/>
                <a:gd name="T23" fmla="*/ 108 h 240"/>
                <a:gd name="T24" fmla="*/ 0 w 250"/>
                <a:gd name="T25" fmla="*/ 120 h 240"/>
                <a:gd name="T26" fmla="*/ 0 w 250"/>
                <a:gd name="T27" fmla="*/ 120 h 240"/>
                <a:gd name="T28" fmla="*/ 0 w 250"/>
                <a:gd name="T29" fmla="*/ 132 h 240"/>
                <a:gd name="T30" fmla="*/ 2 w 250"/>
                <a:gd name="T31" fmla="*/ 144 h 240"/>
                <a:gd name="T32" fmla="*/ 6 w 250"/>
                <a:gd name="T33" fmla="*/ 156 h 240"/>
                <a:gd name="T34" fmla="*/ 10 w 250"/>
                <a:gd name="T35" fmla="*/ 168 h 240"/>
                <a:gd name="T36" fmla="*/ 20 w 250"/>
                <a:gd name="T37" fmla="*/ 188 h 240"/>
                <a:gd name="T38" fmla="*/ 36 w 250"/>
                <a:gd name="T39" fmla="*/ 206 h 240"/>
                <a:gd name="T40" fmla="*/ 54 w 250"/>
                <a:gd name="T41" fmla="*/ 220 h 240"/>
                <a:gd name="T42" fmla="*/ 76 w 250"/>
                <a:gd name="T43" fmla="*/ 232 h 240"/>
                <a:gd name="T44" fmla="*/ 98 w 250"/>
                <a:gd name="T45" fmla="*/ 238 h 240"/>
                <a:gd name="T46" fmla="*/ 112 w 250"/>
                <a:gd name="T47" fmla="*/ 240 h 240"/>
                <a:gd name="T48" fmla="*/ 124 w 250"/>
                <a:gd name="T49" fmla="*/ 240 h 240"/>
                <a:gd name="T50" fmla="*/ 124 w 250"/>
                <a:gd name="T51" fmla="*/ 240 h 240"/>
                <a:gd name="T52" fmla="*/ 136 w 250"/>
                <a:gd name="T53" fmla="*/ 240 h 240"/>
                <a:gd name="T54" fmla="*/ 150 w 250"/>
                <a:gd name="T55" fmla="*/ 238 h 240"/>
                <a:gd name="T56" fmla="*/ 162 w 250"/>
                <a:gd name="T57" fmla="*/ 236 h 240"/>
                <a:gd name="T58" fmla="*/ 174 w 250"/>
                <a:gd name="T59" fmla="*/ 232 h 240"/>
                <a:gd name="T60" fmla="*/ 194 w 250"/>
                <a:gd name="T61" fmla="*/ 220 h 240"/>
                <a:gd name="T62" fmla="*/ 212 w 250"/>
                <a:gd name="T63" fmla="*/ 206 h 240"/>
                <a:gd name="T64" fmla="*/ 228 w 250"/>
                <a:gd name="T65" fmla="*/ 188 h 240"/>
                <a:gd name="T66" fmla="*/ 240 w 250"/>
                <a:gd name="T67" fmla="*/ 168 h 240"/>
                <a:gd name="T68" fmla="*/ 244 w 250"/>
                <a:gd name="T69" fmla="*/ 156 h 240"/>
                <a:gd name="T70" fmla="*/ 246 w 250"/>
                <a:gd name="T71" fmla="*/ 144 h 240"/>
                <a:gd name="T72" fmla="*/ 248 w 250"/>
                <a:gd name="T73" fmla="*/ 132 h 240"/>
                <a:gd name="T74" fmla="*/ 250 w 250"/>
                <a:gd name="T75" fmla="*/ 120 h 240"/>
                <a:gd name="T76" fmla="*/ 250 w 250"/>
                <a:gd name="T77" fmla="*/ 120 h 240"/>
                <a:gd name="T78" fmla="*/ 248 w 250"/>
                <a:gd name="T79" fmla="*/ 108 h 240"/>
                <a:gd name="T80" fmla="*/ 246 w 250"/>
                <a:gd name="T81" fmla="*/ 96 h 240"/>
                <a:gd name="T82" fmla="*/ 244 w 250"/>
                <a:gd name="T83" fmla="*/ 84 h 240"/>
                <a:gd name="T84" fmla="*/ 240 w 250"/>
                <a:gd name="T85" fmla="*/ 74 h 240"/>
                <a:gd name="T86" fmla="*/ 228 w 250"/>
                <a:gd name="T87" fmla="*/ 52 h 240"/>
                <a:gd name="T88" fmla="*/ 212 w 250"/>
                <a:gd name="T89" fmla="*/ 34 h 240"/>
                <a:gd name="T90" fmla="*/ 194 w 250"/>
                <a:gd name="T91" fmla="*/ 20 h 240"/>
                <a:gd name="T92" fmla="*/ 174 w 250"/>
                <a:gd name="T93" fmla="*/ 8 h 240"/>
                <a:gd name="T94" fmla="*/ 162 w 250"/>
                <a:gd name="T95" fmla="*/ 4 h 240"/>
                <a:gd name="T96" fmla="*/ 150 w 250"/>
                <a:gd name="T97" fmla="*/ 2 h 240"/>
                <a:gd name="T98" fmla="*/ 136 w 250"/>
                <a:gd name="T99" fmla="*/ 0 h 240"/>
                <a:gd name="T100" fmla="*/ 124 w 250"/>
                <a:gd name="T101" fmla="*/ 0 h 240"/>
                <a:gd name="T102" fmla="*/ 124 w 250"/>
                <a:gd name="T103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0" h="240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98" y="2"/>
                  </a:lnTo>
                  <a:lnTo>
                    <a:pt x="76" y="8"/>
                  </a:lnTo>
                  <a:lnTo>
                    <a:pt x="54" y="20"/>
                  </a:lnTo>
                  <a:lnTo>
                    <a:pt x="36" y="34"/>
                  </a:lnTo>
                  <a:lnTo>
                    <a:pt x="20" y="52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2" y="144"/>
                  </a:lnTo>
                  <a:lnTo>
                    <a:pt x="6" y="156"/>
                  </a:lnTo>
                  <a:lnTo>
                    <a:pt x="10" y="168"/>
                  </a:lnTo>
                  <a:lnTo>
                    <a:pt x="20" y="188"/>
                  </a:lnTo>
                  <a:lnTo>
                    <a:pt x="36" y="206"/>
                  </a:lnTo>
                  <a:lnTo>
                    <a:pt x="54" y="220"/>
                  </a:lnTo>
                  <a:lnTo>
                    <a:pt x="76" y="232"/>
                  </a:lnTo>
                  <a:lnTo>
                    <a:pt x="98" y="238"/>
                  </a:lnTo>
                  <a:lnTo>
                    <a:pt x="112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36" y="240"/>
                  </a:lnTo>
                  <a:lnTo>
                    <a:pt x="150" y="238"/>
                  </a:lnTo>
                  <a:lnTo>
                    <a:pt x="162" y="236"/>
                  </a:lnTo>
                  <a:lnTo>
                    <a:pt x="174" y="232"/>
                  </a:lnTo>
                  <a:lnTo>
                    <a:pt x="194" y="220"/>
                  </a:lnTo>
                  <a:lnTo>
                    <a:pt x="212" y="206"/>
                  </a:lnTo>
                  <a:lnTo>
                    <a:pt x="228" y="188"/>
                  </a:lnTo>
                  <a:lnTo>
                    <a:pt x="240" y="168"/>
                  </a:lnTo>
                  <a:lnTo>
                    <a:pt x="244" y="156"/>
                  </a:lnTo>
                  <a:lnTo>
                    <a:pt x="246" y="144"/>
                  </a:lnTo>
                  <a:lnTo>
                    <a:pt x="248" y="132"/>
                  </a:lnTo>
                  <a:lnTo>
                    <a:pt x="250" y="120"/>
                  </a:lnTo>
                  <a:lnTo>
                    <a:pt x="250" y="120"/>
                  </a:lnTo>
                  <a:lnTo>
                    <a:pt x="248" y="108"/>
                  </a:lnTo>
                  <a:lnTo>
                    <a:pt x="246" y="96"/>
                  </a:lnTo>
                  <a:lnTo>
                    <a:pt x="244" y="84"/>
                  </a:lnTo>
                  <a:lnTo>
                    <a:pt x="240" y="74"/>
                  </a:lnTo>
                  <a:lnTo>
                    <a:pt x="228" y="52"/>
                  </a:lnTo>
                  <a:lnTo>
                    <a:pt x="212" y="34"/>
                  </a:lnTo>
                  <a:lnTo>
                    <a:pt x="194" y="20"/>
                  </a:lnTo>
                  <a:lnTo>
                    <a:pt x="174" y="8"/>
                  </a:lnTo>
                  <a:lnTo>
                    <a:pt x="162" y="4"/>
                  </a:lnTo>
                  <a:lnTo>
                    <a:pt x="150" y="2"/>
                  </a:lnTo>
                  <a:lnTo>
                    <a:pt x="136" y="0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8"/>
            <p:cNvSpPr>
              <a:spLocks/>
            </p:cNvSpPr>
            <p:nvPr/>
          </p:nvSpPr>
          <p:spPr bwMode="auto">
            <a:xfrm>
              <a:off x="4994330" y="2578810"/>
              <a:ext cx="436146" cy="504786"/>
            </a:xfrm>
            <a:custGeom>
              <a:avLst/>
              <a:gdLst>
                <a:gd name="T0" fmla="*/ 124 w 250"/>
                <a:gd name="T1" fmla="*/ 0 h 240"/>
                <a:gd name="T2" fmla="*/ 124 w 250"/>
                <a:gd name="T3" fmla="*/ 0 h 240"/>
                <a:gd name="T4" fmla="*/ 112 w 250"/>
                <a:gd name="T5" fmla="*/ 0 h 240"/>
                <a:gd name="T6" fmla="*/ 98 w 250"/>
                <a:gd name="T7" fmla="*/ 2 h 240"/>
                <a:gd name="T8" fmla="*/ 76 w 250"/>
                <a:gd name="T9" fmla="*/ 8 h 240"/>
                <a:gd name="T10" fmla="*/ 54 w 250"/>
                <a:gd name="T11" fmla="*/ 20 h 240"/>
                <a:gd name="T12" fmla="*/ 36 w 250"/>
                <a:gd name="T13" fmla="*/ 34 h 240"/>
                <a:gd name="T14" fmla="*/ 20 w 250"/>
                <a:gd name="T15" fmla="*/ 52 h 240"/>
                <a:gd name="T16" fmla="*/ 10 w 250"/>
                <a:gd name="T17" fmla="*/ 74 h 240"/>
                <a:gd name="T18" fmla="*/ 6 w 250"/>
                <a:gd name="T19" fmla="*/ 84 h 240"/>
                <a:gd name="T20" fmla="*/ 2 w 250"/>
                <a:gd name="T21" fmla="*/ 96 h 240"/>
                <a:gd name="T22" fmla="*/ 0 w 250"/>
                <a:gd name="T23" fmla="*/ 108 h 240"/>
                <a:gd name="T24" fmla="*/ 0 w 250"/>
                <a:gd name="T25" fmla="*/ 120 h 240"/>
                <a:gd name="T26" fmla="*/ 0 w 250"/>
                <a:gd name="T27" fmla="*/ 120 h 240"/>
                <a:gd name="T28" fmla="*/ 0 w 250"/>
                <a:gd name="T29" fmla="*/ 132 h 240"/>
                <a:gd name="T30" fmla="*/ 2 w 250"/>
                <a:gd name="T31" fmla="*/ 144 h 240"/>
                <a:gd name="T32" fmla="*/ 6 w 250"/>
                <a:gd name="T33" fmla="*/ 156 h 240"/>
                <a:gd name="T34" fmla="*/ 10 w 250"/>
                <a:gd name="T35" fmla="*/ 168 h 240"/>
                <a:gd name="T36" fmla="*/ 20 w 250"/>
                <a:gd name="T37" fmla="*/ 188 h 240"/>
                <a:gd name="T38" fmla="*/ 36 w 250"/>
                <a:gd name="T39" fmla="*/ 206 h 240"/>
                <a:gd name="T40" fmla="*/ 54 w 250"/>
                <a:gd name="T41" fmla="*/ 220 h 240"/>
                <a:gd name="T42" fmla="*/ 76 w 250"/>
                <a:gd name="T43" fmla="*/ 232 h 240"/>
                <a:gd name="T44" fmla="*/ 98 w 250"/>
                <a:gd name="T45" fmla="*/ 238 h 240"/>
                <a:gd name="T46" fmla="*/ 112 w 250"/>
                <a:gd name="T47" fmla="*/ 240 h 240"/>
                <a:gd name="T48" fmla="*/ 124 w 250"/>
                <a:gd name="T49" fmla="*/ 240 h 240"/>
                <a:gd name="T50" fmla="*/ 124 w 250"/>
                <a:gd name="T51" fmla="*/ 240 h 240"/>
                <a:gd name="T52" fmla="*/ 136 w 250"/>
                <a:gd name="T53" fmla="*/ 240 h 240"/>
                <a:gd name="T54" fmla="*/ 150 w 250"/>
                <a:gd name="T55" fmla="*/ 238 h 240"/>
                <a:gd name="T56" fmla="*/ 162 w 250"/>
                <a:gd name="T57" fmla="*/ 236 h 240"/>
                <a:gd name="T58" fmla="*/ 174 w 250"/>
                <a:gd name="T59" fmla="*/ 232 h 240"/>
                <a:gd name="T60" fmla="*/ 194 w 250"/>
                <a:gd name="T61" fmla="*/ 220 h 240"/>
                <a:gd name="T62" fmla="*/ 212 w 250"/>
                <a:gd name="T63" fmla="*/ 206 h 240"/>
                <a:gd name="T64" fmla="*/ 228 w 250"/>
                <a:gd name="T65" fmla="*/ 188 h 240"/>
                <a:gd name="T66" fmla="*/ 240 w 250"/>
                <a:gd name="T67" fmla="*/ 168 h 240"/>
                <a:gd name="T68" fmla="*/ 244 w 250"/>
                <a:gd name="T69" fmla="*/ 156 h 240"/>
                <a:gd name="T70" fmla="*/ 246 w 250"/>
                <a:gd name="T71" fmla="*/ 144 h 240"/>
                <a:gd name="T72" fmla="*/ 248 w 250"/>
                <a:gd name="T73" fmla="*/ 132 h 240"/>
                <a:gd name="T74" fmla="*/ 250 w 250"/>
                <a:gd name="T75" fmla="*/ 120 h 240"/>
                <a:gd name="T76" fmla="*/ 250 w 250"/>
                <a:gd name="T77" fmla="*/ 120 h 240"/>
                <a:gd name="T78" fmla="*/ 248 w 250"/>
                <a:gd name="T79" fmla="*/ 108 h 240"/>
                <a:gd name="T80" fmla="*/ 246 w 250"/>
                <a:gd name="T81" fmla="*/ 96 h 240"/>
                <a:gd name="T82" fmla="*/ 244 w 250"/>
                <a:gd name="T83" fmla="*/ 84 h 240"/>
                <a:gd name="T84" fmla="*/ 240 w 250"/>
                <a:gd name="T85" fmla="*/ 74 h 240"/>
                <a:gd name="T86" fmla="*/ 228 w 250"/>
                <a:gd name="T87" fmla="*/ 52 h 240"/>
                <a:gd name="T88" fmla="*/ 212 w 250"/>
                <a:gd name="T89" fmla="*/ 34 h 240"/>
                <a:gd name="T90" fmla="*/ 194 w 250"/>
                <a:gd name="T91" fmla="*/ 20 h 240"/>
                <a:gd name="T92" fmla="*/ 174 w 250"/>
                <a:gd name="T93" fmla="*/ 8 h 240"/>
                <a:gd name="T94" fmla="*/ 162 w 250"/>
                <a:gd name="T95" fmla="*/ 4 h 240"/>
                <a:gd name="T96" fmla="*/ 150 w 250"/>
                <a:gd name="T97" fmla="*/ 2 h 240"/>
                <a:gd name="T98" fmla="*/ 136 w 250"/>
                <a:gd name="T99" fmla="*/ 0 h 240"/>
                <a:gd name="T100" fmla="*/ 124 w 250"/>
                <a:gd name="T101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50" h="240">
                  <a:moveTo>
                    <a:pt x="124" y="0"/>
                  </a:moveTo>
                  <a:lnTo>
                    <a:pt x="124" y="0"/>
                  </a:lnTo>
                  <a:lnTo>
                    <a:pt x="112" y="0"/>
                  </a:lnTo>
                  <a:lnTo>
                    <a:pt x="98" y="2"/>
                  </a:lnTo>
                  <a:lnTo>
                    <a:pt x="76" y="8"/>
                  </a:lnTo>
                  <a:lnTo>
                    <a:pt x="54" y="20"/>
                  </a:lnTo>
                  <a:lnTo>
                    <a:pt x="36" y="34"/>
                  </a:lnTo>
                  <a:lnTo>
                    <a:pt x="20" y="52"/>
                  </a:lnTo>
                  <a:lnTo>
                    <a:pt x="10" y="74"/>
                  </a:lnTo>
                  <a:lnTo>
                    <a:pt x="6" y="84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20"/>
                  </a:lnTo>
                  <a:lnTo>
                    <a:pt x="0" y="120"/>
                  </a:lnTo>
                  <a:lnTo>
                    <a:pt x="0" y="132"/>
                  </a:lnTo>
                  <a:lnTo>
                    <a:pt x="2" y="144"/>
                  </a:lnTo>
                  <a:lnTo>
                    <a:pt x="6" y="156"/>
                  </a:lnTo>
                  <a:lnTo>
                    <a:pt x="10" y="168"/>
                  </a:lnTo>
                  <a:lnTo>
                    <a:pt x="20" y="188"/>
                  </a:lnTo>
                  <a:lnTo>
                    <a:pt x="36" y="206"/>
                  </a:lnTo>
                  <a:lnTo>
                    <a:pt x="54" y="220"/>
                  </a:lnTo>
                  <a:lnTo>
                    <a:pt x="76" y="232"/>
                  </a:lnTo>
                  <a:lnTo>
                    <a:pt x="98" y="238"/>
                  </a:lnTo>
                  <a:lnTo>
                    <a:pt x="112" y="240"/>
                  </a:lnTo>
                  <a:lnTo>
                    <a:pt x="124" y="240"/>
                  </a:lnTo>
                  <a:lnTo>
                    <a:pt x="124" y="240"/>
                  </a:lnTo>
                  <a:lnTo>
                    <a:pt x="136" y="240"/>
                  </a:lnTo>
                  <a:lnTo>
                    <a:pt x="150" y="238"/>
                  </a:lnTo>
                  <a:lnTo>
                    <a:pt x="162" y="236"/>
                  </a:lnTo>
                  <a:lnTo>
                    <a:pt x="174" y="232"/>
                  </a:lnTo>
                  <a:lnTo>
                    <a:pt x="194" y="220"/>
                  </a:lnTo>
                  <a:lnTo>
                    <a:pt x="212" y="206"/>
                  </a:lnTo>
                  <a:lnTo>
                    <a:pt x="228" y="188"/>
                  </a:lnTo>
                  <a:lnTo>
                    <a:pt x="240" y="168"/>
                  </a:lnTo>
                  <a:lnTo>
                    <a:pt x="244" y="156"/>
                  </a:lnTo>
                  <a:lnTo>
                    <a:pt x="246" y="144"/>
                  </a:lnTo>
                  <a:lnTo>
                    <a:pt x="248" y="132"/>
                  </a:lnTo>
                  <a:lnTo>
                    <a:pt x="250" y="120"/>
                  </a:lnTo>
                  <a:lnTo>
                    <a:pt x="250" y="120"/>
                  </a:lnTo>
                  <a:lnTo>
                    <a:pt x="248" y="108"/>
                  </a:lnTo>
                  <a:lnTo>
                    <a:pt x="246" y="96"/>
                  </a:lnTo>
                  <a:lnTo>
                    <a:pt x="244" y="84"/>
                  </a:lnTo>
                  <a:lnTo>
                    <a:pt x="240" y="74"/>
                  </a:lnTo>
                  <a:lnTo>
                    <a:pt x="228" y="52"/>
                  </a:lnTo>
                  <a:lnTo>
                    <a:pt x="212" y="34"/>
                  </a:lnTo>
                  <a:lnTo>
                    <a:pt x="194" y="20"/>
                  </a:lnTo>
                  <a:lnTo>
                    <a:pt x="174" y="8"/>
                  </a:lnTo>
                  <a:lnTo>
                    <a:pt x="162" y="4"/>
                  </a:lnTo>
                  <a:lnTo>
                    <a:pt x="150" y="2"/>
                  </a:lnTo>
                  <a:lnTo>
                    <a:pt x="136" y="0"/>
                  </a:lnTo>
                  <a:lnTo>
                    <a:pt x="12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9"/>
            <p:cNvSpPr>
              <a:spLocks/>
            </p:cNvSpPr>
            <p:nvPr/>
          </p:nvSpPr>
          <p:spPr bwMode="auto">
            <a:xfrm>
              <a:off x="5437454" y="3281304"/>
              <a:ext cx="436146" cy="513199"/>
            </a:xfrm>
            <a:custGeom>
              <a:avLst/>
              <a:gdLst>
                <a:gd name="T0" fmla="*/ 126 w 250"/>
                <a:gd name="T1" fmla="*/ 0 h 244"/>
                <a:gd name="T2" fmla="*/ 126 w 250"/>
                <a:gd name="T3" fmla="*/ 0 h 244"/>
                <a:gd name="T4" fmla="*/ 114 w 250"/>
                <a:gd name="T5" fmla="*/ 2 h 244"/>
                <a:gd name="T6" fmla="*/ 100 w 250"/>
                <a:gd name="T7" fmla="*/ 4 h 244"/>
                <a:gd name="T8" fmla="*/ 88 w 250"/>
                <a:gd name="T9" fmla="*/ 6 h 244"/>
                <a:gd name="T10" fmla="*/ 76 w 250"/>
                <a:gd name="T11" fmla="*/ 10 h 244"/>
                <a:gd name="T12" fmla="*/ 56 w 250"/>
                <a:gd name="T13" fmla="*/ 22 h 244"/>
                <a:gd name="T14" fmla="*/ 36 w 250"/>
                <a:gd name="T15" fmla="*/ 36 h 244"/>
                <a:gd name="T16" fmla="*/ 22 w 250"/>
                <a:gd name="T17" fmla="*/ 54 h 244"/>
                <a:gd name="T18" fmla="*/ 10 w 250"/>
                <a:gd name="T19" fmla="*/ 76 h 244"/>
                <a:gd name="T20" fmla="*/ 6 w 250"/>
                <a:gd name="T21" fmla="*/ 86 h 244"/>
                <a:gd name="T22" fmla="*/ 2 w 250"/>
                <a:gd name="T23" fmla="*/ 98 h 244"/>
                <a:gd name="T24" fmla="*/ 2 w 250"/>
                <a:gd name="T25" fmla="*/ 110 h 244"/>
                <a:gd name="T26" fmla="*/ 0 w 250"/>
                <a:gd name="T27" fmla="*/ 124 h 244"/>
                <a:gd name="T28" fmla="*/ 0 w 250"/>
                <a:gd name="T29" fmla="*/ 124 h 244"/>
                <a:gd name="T30" fmla="*/ 2 w 250"/>
                <a:gd name="T31" fmla="*/ 136 h 244"/>
                <a:gd name="T32" fmla="*/ 2 w 250"/>
                <a:gd name="T33" fmla="*/ 148 h 244"/>
                <a:gd name="T34" fmla="*/ 6 w 250"/>
                <a:gd name="T35" fmla="*/ 160 h 244"/>
                <a:gd name="T36" fmla="*/ 10 w 250"/>
                <a:gd name="T37" fmla="*/ 170 h 244"/>
                <a:gd name="T38" fmla="*/ 22 w 250"/>
                <a:gd name="T39" fmla="*/ 190 h 244"/>
                <a:gd name="T40" fmla="*/ 36 w 250"/>
                <a:gd name="T41" fmla="*/ 208 h 244"/>
                <a:gd name="T42" fmla="*/ 56 w 250"/>
                <a:gd name="T43" fmla="*/ 224 h 244"/>
                <a:gd name="T44" fmla="*/ 76 w 250"/>
                <a:gd name="T45" fmla="*/ 234 h 244"/>
                <a:gd name="T46" fmla="*/ 88 w 250"/>
                <a:gd name="T47" fmla="*/ 238 h 244"/>
                <a:gd name="T48" fmla="*/ 100 w 250"/>
                <a:gd name="T49" fmla="*/ 242 h 244"/>
                <a:gd name="T50" fmla="*/ 114 w 250"/>
                <a:gd name="T51" fmla="*/ 244 h 244"/>
                <a:gd name="T52" fmla="*/ 126 w 250"/>
                <a:gd name="T53" fmla="*/ 244 h 244"/>
                <a:gd name="T54" fmla="*/ 126 w 250"/>
                <a:gd name="T55" fmla="*/ 244 h 244"/>
                <a:gd name="T56" fmla="*/ 138 w 250"/>
                <a:gd name="T57" fmla="*/ 244 h 244"/>
                <a:gd name="T58" fmla="*/ 152 w 250"/>
                <a:gd name="T59" fmla="*/ 242 h 244"/>
                <a:gd name="T60" fmla="*/ 174 w 250"/>
                <a:gd name="T61" fmla="*/ 234 h 244"/>
                <a:gd name="T62" fmla="*/ 196 w 250"/>
                <a:gd name="T63" fmla="*/ 224 h 244"/>
                <a:gd name="T64" fmla="*/ 214 w 250"/>
                <a:gd name="T65" fmla="*/ 208 h 244"/>
                <a:gd name="T66" fmla="*/ 228 w 250"/>
                <a:gd name="T67" fmla="*/ 190 h 244"/>
                <a:gd name="T68" fmla="*/ 240 w 250"/>
                <a:gd name="T69" fmla="*/ 170 h 244"/>
                <a:gd name="T70" fmla="*/ 244 w 250"/>
                <a:gd name="T71" fmla="*/ 160 h 244"/>
                <a:gd name="T72" fmla="*/ 248 w 250"/>
                <a:gd name="T73" fmla="*/ 148 h 244"/>
                <a:gd name="T74" fmla="*/ 250 w 250"/>
                <a:gd name="T75" fmla="*/ 136 h 244"/>
                <a:gd name="T76" fmla="*/ 250 w 250"/>
                <a:gd name="T77" fmla="*/ 124 h 244"/>
                <a:gd name="T78" fmla="*/ 250 w 250"/>
                <a:gd name="T79" fmla="*/ 124 h 244"/>
                <a:gd name="T80" fmla="*/ 250 w 250"/>
                <a:gd name="T81" fmla="*/ 110 h 244"/>
                <a:gd name="T82" fmla="*/ 248 w 250"/>
                <a:gd name="T83" fmla="*/ 98 h 244"/>
                <a:gd name="T84" fmla="*/ 244 w 250"/>
                <a:gd name="T85" fmla="*/ 86 h 244"/>
                <a:gd name="T86" fmla="*/ 240 w 250"/>
                <a:gd name="T87" fmla="*/ 76 h 244"/>
                <a:gd name="T88" fmla="*/ 228 w 250"/>
                <a:gd name="T89" fmla="*/ 54 h 244"/>
                <a:gd name="T90" fmla="*/ 214 w 250"/>
                <a:gd name="T91" fmla="*/ 36 h 244"/>
                <a:gd name="T92" fmla="*/ 196 w 250"/>
                <a:gd name="T93" fmla="*/ 22 h 244"/>
                <a:gd name="T94" fmla="*/ 174 w 250"/>
                <a:gd name="T95" fmla="*/ 10 h 244"/>
                <a:gd name="T96" fmla="*/ 162 w 250"/>
                <a:gd name="T97" fmla="*/ 6 h 244"/>
                <a:gd name="T98" fmla="*/ 152 w 250"/>
                <a:gd name="T99" fmla="*/ 4 h 244"/>
                <a:gd name="T100" fmla="*/ 138 w 250"/>
                <a:gd name="T101" fmla="*/ 2 h 244"/>
                <a:gd name="T102" fmla="*/ 126 w 250"/>
                <a:gd name="T103" fmla="*/ 0 h 244"/>
                <a:gd name="T104" fmla="*/ 126 w 250"/>
                <a:gd name="T105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" h="244">
                  <a:moveTo>
                    <a:pt x="126" y="0"/>
                  </a:moveTo>
                  <a:lnTo>
                    <a:pt x="126" y="0"/>
                  </a:lnTo>
                  <a:lnTo>
                    <a:pt x="114" y="2"/>
                  </a:lnTo>
                  <a:lnTo>
                    <a:pt x="100" y="4"/>
                  </a:lnTo>
                  <a:lnTo>
                    <a:pt x="88" y="6"/>
                  </a:lnTo>
                  <a:lnTo>
                    <a:pt x="76" y="10"/>
                  </a:lnTo>
                  <a:lnTo>
                    <a:pt x="56" y="22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6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2" y="11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2" y="148"/>
                  </a:lnTo>
                  <a:lnTo>
                    <a:pt x="6" y="160"/>
                  </a:lnTo>
                  <a:lnTo>
                    <a:pt x="10" y="170"/>
                  </a:lnTo>
                  <a:lnTo>
                    <a:pt x="22" y="190"/>
                  </a:lnTo>
                  <a:lnTo>
                    <a:pt x="36" y="208"/>
                  </a:lnTo>
                  <a:lnTo>
                    <a:pt x="56" y="224"/>
                  </a:lnTo>
                  <a:lnTo>
                    <a:pt x="76" y="234"/>
                  </a:lnTo>
                  <a:lnTo>
                    <a:pt x="88" y="238"/>
                  </a:lnTo>
                  <a:lnTo>
                    <a:pt x="100" y="242"/>
                  </a:lnTo>
                  <a:lnTo>
                    <a:pt x="114" y="244"/>
                  </a:lnTo>
                  <a:lnTo>
                    <a:pt x="126" y="244"/>
                  </a:lnTo>
                  <a:lnTo>
                    <a:pt x="126" y="244"/>
                  </a:lnTo>
                  <a:lnTo>
                    <a:pt x="138" y="244"/>
                  </a:lnTo>
                  <a:lnTo>
                    <a:pt x="152" y="242"/>
                  </a:lnTo>
                  <a:lnTo>
                    <a:pt x="174" y="234"/>
                  </a:lnTo>
                  <a:lnTo>
                    <a:pt x="196" y="224"/>
                  </a:lnTo>
                  <a:lnTo>
                    <a:pt x="214" y="208"/>
                  </a:lnTo>
                  <a:lnTo>
                    <a:pt x="228" y="190"/>
                  </a:lnTo>
                  <a:lnTo>
                    <a:pt x="240" y="170"/>
                  </a:lnTo>
                  <a:lnTo>
                    <a:pt x="244" y="160"/>
                  </a:lnTo>
                  <a:lnTo>
                    <a:pt x="248" y="148"/>
                  </a:lnTo>
                  <a:lnTo>
                    <a:pt x="250" y="136"/>
                  </a:lnTo>
                  <a:lnTo>
                    <a:pt x="250" y="124"/>
                  </a:lnTo>
                  <a:lnTo>
                    <a:pt x="250" y="124"/>
                  </a:lnTo>
                  <a:lnTo>
                    <a:pt x="250" y="110"/>
                  </a:lnTo>
                  <a:lnTo>
                    <a:pt x="248" y="98"/>
                  </a:lnTo>
                  <a:lnTo>
                    <a:pt x="244" y="86"/>
                  </a:lnTo>
                  <a:lnTo>
                    <a:pt x="240" y="76"/>
                  </a:lnTo>
                  <a:lnTo>
                    <a:pt x="228" y="54"/>
                  </a:lnTo>
                  <a:lnTo>
                    <a:pt x="214" y="36"/>
                  </a:lnTo>
                  <a:lnTo>
                    <a:pt x="196" y="22"/>
                  </a:lnTo>
                  <a:lnTo>
                    <a:pt x="174" y="10"/>
                  </a:lnTo>
                  <a:lnTo>
                    <a:pt x="162" y="6"/>
                  </a:lnTo>
                  <a:lnTo>
                    <a:pt x="152" y="4"/>
                  </a:lnTo>
                  <a:lnTo>
                    <a:pt x="138" y="2"/>
                  </a:lnTo>
                  <a:lnTo>
                    <a:pt x="126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10"/>
            <p:cNvSpPr>
              <a:spLocks/>
            </p:cNvSpPr>
            <p:nvPr/>
          </p:nvSpPr>
          <p:spPr bwMode="auto">
            <a:xfrm>
              <a:off x="5437454" y="3281304"/>
              <a:ext cx="436146" cy="513199"/>
            </a:xfrm>
            <a:custGeom>
              <a:avLst/>
              <a:gdLst>
                <a:gd name="T0" fmla="*/ 126 w 250"/>
                <a:gd name="T1" fmla="*/ 0 h 244"/>
                <a:gd name="T2" fmla="*/ 126 w 250"/>
                <a:gd name="T3" fmla="*/ 0 h 244"/>
                <a:gd name="T4" fmla="*/ 114 w 250"/>
                <a:gd name="T5" fmla="*/ 2 h 244"/>
                <a:gd name="T6" fmla="*/ 100 w 250"/>
                <a:gd name="T7" fmla="*/ 4 h 244"/>
                <a:gd name="T8" fmla="*/ 88 w 250"/>
                <a:gd name="T9" fmla="*/ 6 h 244"/>
                <a:gd name="T10" fmla="*/ 76 w 250"/>
                <a:gd name="T11" fmla="*/ 10 h 244"/>
                <a:gd name="T12" fmla="*/ 56 w 250"/>
                <a:gd name="T13" fmla="*/ 22 h 244"/>
                <a:gd name="T14" fmla="*/ 36 w 250"/>
                <a:gd name="T15" fmla="*/ 36 h 244"/>
                <a:gd name="T16" fmla="*/ 22 w 250"/>
                <a:gd name="T17" fmla="*/ 54 h 244"/>
                <a:gd name="T18" fmla="*/ 10 w 250"/>
                <a:gd name="T19" fmla="*/ 76 h 244"/>
                <a:gd name="T20" fmla="*/ 6 w 250"/>
                <a:gd name="T21" fmla="*/ 86 h 244"/>
                <a:gd name="T22" fmla="*/ 2 w 250"/>
                <a:gd name="T23" fmla="*/ 98 h 244"/>
                <a:gd name="T24" fmla="*/ 2 w 250"/>
                <a:gd name="T25" fmla="*/ 110 h 244"/>
                <a:gd name="T26" fmla="*/ 0 w 250"/>
                <a:gd name="T27" fmla="*/ 124 h 244"/>
                <a:gd name="T28" fmla="*/ 0 w 250"/>
                <a:gd name="T29" fmla="*/ 124 h 244"/>
                <a:gd name="T30" fmla="*/ 2 w 250"/>
                <a:gd name="T31" fmla="*/ 136 h 244"/>
                <a:gd name="T32" fmla="*/ 2 w 250"/>
                <a:gd name="T33" fmla="*/ 148 h 244"/>
                <a:gd name="T34" fmla="*/ 6 w 250"/>
                <a:gd name="T35" fmla="*/ 160 h 244"/>
                <a:gd name="T36" fmla="*/ 10 w 250"/>
                <a:gd name="T37" fmla="*/ 170 h 244"/>
                <a:gd name="T38" fmla="*/ 22 w 250"/>
                <a:gd name="T39" fmla="*/ 190 h 244"/>
                <a:gd name="T40" fmla="*/ 36 w 250"/>
                <a:gd name="T41" fmla="*/ 208 h 244"/>
                <a:gd name="T42" fmla="*/ 56 w 250"/>
                <a:gd name="T43" fmla="*/ 224 h 244"/>
                <a:gd name="T44" fmla="*/ 76 w 250"/>
                <a:gd name="T45" fmla="*/ 234 h 244"/>
                <a:gd name="T46" fmla="*/ 88 w 250"/>
                <a:gd name="T47" fmla="*/ 238 h 244"/>
                <a:gd name="T48" fmla="*/ 100 w 250"/>
                <a:gd name="T49" fmla="*/ 242 h 244"/>
                <a:gd name="T50" fmla="*/ 114 w 250"/>
                <a:gd name="T51" fmla="*/ 244 h 244"/>
                <a:gd name="T52" fmla="*/ 126 w 250"/>
                <a:gd name="T53" fmla="*/ 244 h 244"/>
                <a:gd name="T54" fmla="*/ 126 w 250"/>
                <a:gd name="T55" fmla="*/ 244 h 244"/>
                <a:gd name="T56" fmla="*/ 138 w 250"/>
                <a:gd name="T57" fmla="*/ 244 h 244"/>
                <a:gd name="T58" fmla="*/ 152 w 250"/>
                <a:gd name="T59" fmla="*/ 242 h 244"/>
                <a:gd name="T60" fmla="*/ 174 w 250"/>
                <a:gd name="T61" fmla="*/ 234 h 244"/>
                <a:gd name="T62" fmla="*/ 196 w 250"/>
                <a:gd name="T63" fmla="*/ 224 h 244"/>
                <a:gd name="T64" fmla="*/ 214 w 250"/>
                <a:gd name="T65" fmla="*/ 208 h 244"/>
                <a:gd name="T66" fmla="*/ 228 w 250"/>
                <a:gd name="T67" fmla="*/ 190 h 244"/>
                <a:gd name="T68" fmla="*/ 240 w 250"/>
                <a:gd name="T69" fmla="*/ 170 h 244"/>
                <a:gd name="T70" fmla="*/ 244 w 250"/>
                <a:gd name="T71" fmla="*/ 160 h 244"/>
                <a:gd name="T72" fmla="*/ 248 w 250"/>
                <a:gd name="T73" fmla="*/ 148 h 244"/>
                <a:gd name="T74" fmla="*/ 250 w 250"/>
                <a:gd name="T75" fmla="*/ 136 h 244"/>
                <a:gd name="T76" fmla="*/ 250 w 250"/>
                <a:gd name="T77" fmla="*/ 124 h 244"/>
                <a:gd name="T78" fmla="*/ 250 w 250"/>
                <a:gd name="T79" fmla="*/ 124 h 244"/>
                <a:gd name="T80" fmla="*/ 250 w 250"/>
                <a:gd name="T81" fmla="*/ 110 h 244"/>
                <a:gd name="T82" fmla="*/ 248 w 250"/>
                <a:gd name="T83" fmla="*/ 98 h 244"/>
                <a:gd name="T84" fmla="*/ 244 w 250"/>
                <a:gd name="T85" fmla="*/ 86 h 244"/>
                <a:gd name="T86" fmla="*/ 240 w 250"/>
                <a:gd name="T87" fmla="*/ 76 h 244"/>
                <a:gd name="T88" fmla="*/ 228 w 250"/>
                <a:gd name="T89" fmla="*/ 54 h 244"/>
                <a:gd name="T90" fmla="*/ 214 w 250"/>
                <a:gd name="T91" fmla="*/ 36 h 244"/>
                <a:gd name="T92" fmla="*/ 196 w 250"/>
                <a:gd name="T93" fmla="*/ 22 h 244"/>
                <a:gd name="T94" fmla="*/ 174 w 250"/>
                <a:gd name="T95" fmla="*/ 10 h 244"/>
                <a:gd name="T96" fmla="*/ 162 w 250"/>
                <a:gd name="T97" fmla="*/ 6 h 244"/>
                <a:gd name="T98" fmla="*/ 152 w 250"/>
                <a:gd name="T99" fmla="*/ 4 h 244"/>
                <a:gd name="T100" fmla="*/ 138 w 250"/>
                <a:gd name="T101" fmla="*/ 2 h 244"/>
                <a:gd name="T102" fmla="*/ 126 w 250"/>
                <a:gd name="T103" fmla="*/ 0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50" h="244">
                  <a:moveTo>
                    <a:pt x="126" y="0"/>
                  </a:moveTo>
                  <a:lnTo>
                    <a:pt x="126" y="0"/>
                  </a:lnTo>
                  <a:lnTo>
                    <a:pt x="114" y="2"/>
                  </a:lnTo>
                  <a:lnTo>
                    <a:pt x="100" y="4"/>
                  </a:lnTo>
                  <a:lnTo>
                    <a:pt x="88" y="6"/>
                  </a:lnTo>
                  <a:lnTo>
                    <a:pt x="76" y="10"/>
                  </a:lnTo>
                  <a:lnTo>
                    <a:pt x="56" y="22"/>
                  </a:lnTo>
                  <a:lnTo>
                    <a:pt x="36" y="36"/>
                  </a:lnTo>
                  <a:lnTo>
                    <a:pt x="22" y="54"/>
                  </a:lnTo>
                  <a:lnTo>
                    <a:pt x="10" y="76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2" y="110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2" y="136"/>
                  </a:lnTo>
                  <a:lnTo>
                    <a:pt x="2" y="148"/>
                  </a:lnTo>
                  <a:lnTo>
                    <a:pt x="6" y="160"/>
                  </a:lnTo>
                  <a:lnTo>
                    <a:pt x="10" y="170"/>
                  </a:lnTo>
                  <a:lnTo>
                    <a:pt x="22" y="190"/>
                  </a:lnTo>
                  <a:lnTo>
                    <a:pt x="36" y="208"/>
                  </a:lnTo>
                  <a:lnTo>
                    <a:pt x="56" y="224"/>
                  </a:lnTo>
                  <a:lnTo>
                    <a:pt x="76" y="234"/>
                  </a:lnTo>
                  <a:lnTo>
                    <a:pt x="88" y="238"/>
                  </a:lnTo>
                  <a:lnTo>
                    <a:pt x="100" y="242"/>
                  </a:lnTo>
                  <a:lnTo>
                    <a:pt x="114" y="244"/>
                  </a:lnTo>
                  <a:lnTo>
                    <a:pt x="126" y="244"/>
                  </a:lnTo>
                  <a:lnTo>
                    <a:pt x="126" y="244"/>
                  </a:lnTo>
                  <a:lnTo>
                    <a:pt x="138" y="244"/>
                  </a:lnTo>
                  <a:lnTo>
                    <a:pt x="152" y="242"/>
                  </a:lnTo>
                  <a:lnTo>
                    <a:pt x="174" y="234"/>
                  </a:lnTo>
                  <a:lnTo>
                    <a:pt x="196" y="224"/>
                  </a:lnTo>
                  <a:lnTo>
                    <a:pt x="214" y="208"/>
                  </a:lnTo>
                  <a:lnTo>
                    <a:pt x="228" y="190"/>
                  </a:lnTo>
                  <a:lnTo>
                    <a:pt x="240" y="170"/>
                  </a:lnTo>
                  <a:lnTo>
                    <a:pt x="244" y="160"/>
                  </a:lnTo>
                  <a:lnTo>
                    <a:pt x="248" y="148"/>
                  </a:lnTo>
                  <a:lnTo>
                    <a:pt x="250" y="136"/>
                  </a:lnTo>
                  <a:lnTo>
                    <a:pt x="250" y="124"/>
                  </a:lnTo>
                  <a:lnTo>
                    <a:pt x="250" y="124"/>
                  </a:lnTo>
                  <a:lnTo>
                    <a:pt x="250" y="110"/>
                  </a:lnTo>
                  <a:lnTo>
                    <a:pt x="248" y="98"/>
                  </a:lnTo>
                  <a:lnTo>
                    <a:pt x="244" y="86"/>
                  </a:lnTo>
                  <a:lnTo>
                    <a:pt x="240" y="76"/>
                  </a:lnTo>
                  <a:lnTo>
                    <a:pt x="228" y="54"/>
                  </a:lnTo>
                  <a:lnTo>
                    <a:pt x="214" y="36"/>
                  </a:lnTo>
                  <a:lnTo>
                    <a:pt x="196" y="22"/>
                  </a:lnTo>
                  <a:lnTo>
                    <a:pt x="174" y="10"/>
                  </a:lnTo>
                  <a:lnTo>
                    <a:pt x="162" y="6"/>
                  </a:lnTo>
                  <a:lnTo>
                    <a:pt x="152" y="4"/>
                  </a:lnTo>
                  <a:lnTo>
                    <a:pt x="138" y="2"/>
                  </a:lnTo>
                  <a:lnTo>
                    <a:pt x="126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11"/>
            <p:cNvSpPr>
              <a:spLocks/>
            </p:cNvSpPr>
            <p:nvPr/>
          </p:nvSpPr>
          <p:spPr bwMode="auto">
            <a:xfrm>
              <a:off x="4149951" y="3340196"/>
              <a:ext cx="432657" cy="508993"/>
            </a:xfrm>
            <a:custGeom>
              <a:avLst/>
              <a:gdLst>
                <a:gd name="T0" fmla="*/ 124 w 248"/>
                <a:gd name="T1" fmla="*/ 0 h 242"/>
                <a:gd name="T2" fmla="*/ 124 w 248"/>
                <a:gd name="T3" fmla="*/ 0 h 242"/>
                <a:gd name="T4" fmla="*/ 110 w 248"/>
                <a:gd name="T5" fmla="*/ 2 h 242"/>
                <a:gd name="T6" fmla="*/ 98 w 248"/>
                <a:gd name="T7" fmla="*/ 2 h 242"/>
                <a:gd name="T8" fmla="*/ 74 w 248"/>
                <a:gd name="T9" fmla="*/ 10 h 242"/>
                <a:gd name="T10" fmla="*/ 54 w 248"/>
                <a:gd name="T11" fmla="*/ 20 h 242"/>
                <a:gd name="T12" fmla="*/ 36 w 248"/>
                <a:gd name="T13" fmla="*/ 36 h 242"/>
                <a:gd name="T14" fmla="*/ 20 w 248"/>
                <a:gd name="T15" fmla="*/ 54 h 242"/>
                <a:gd name="T16" fmla="*/ 8 w 248"/>
                <a:gd name="T17" fmla="*/ 74 h 242"/>
                <a:gd name="T18" fmla="*/ 4 w 248"/>
                <a:gd name="T19" fmla="*/ 86 h 242"/>
                <a:gd name="T20" fmla="*/ 2 w 248"/>
                <a:gd name="T21" fmla="*/ 96 h 242"/>
                <a:gd name="T22" fmla="*/ 0 w 248"/>
                <a:gd name="T23" fmla="*/ 108 h 242"/>
                <a:gd name="T24" fmla="*/ 0 w 248"/>
                <a:gd name="T25" fmla="*/ 122 h 242"/>
                <a:gd name="T26" fmla="*/ 0 w 248"/>
                <a:gd name="T27" fmla="*/ 122 h 242"/>
                <a:gd name="T28" fmla="*/ 0 w 248"/>
                <a:gd name="T29" fmla="*/ 134 h 242"/>
                <a:gd name="T30" fmla="*/ 2 w 248"/>
                <a:gd name="T31" fmla="*/ 146 h 242"/>
                <a:gd name="T32" fmla="*/ 4 w 248"/>
                <a:gd name="T33" fmla="*/ 158 h 242"/>
                <a:gd name="T34" fmla="*/ 8 w 248"/>
                <a:gd name="T35" fmla="*/ 168 h 242"/>
                <a:gd name="T36" fmla="*/ 20 w 248"/>
                <a:gd name="T37" fmla="*/ 188 h 242"/>
                <a:gd name="T38" fmla="*/ 36 w 248"/>
                <a:gd name="T39" fmla="*/ 206 h 242"/>
                <a:gd name="T40" fmla="*/ 54 w 248"/>
                <a:gd name="T41" fmla="*/ 222 h 242"/>
                <a:gd name="T42" fmla="*/ 74 w 248"/>
                <a:gd name="T43" fmla="*/ 232 h 242"/>
                <a:gd name="T44" fmla="*/ 98 w 248"/>
                <a:gd name="T45" fmla="*/ 240 h 242"/>
                <a:gd name="T46" fmla="*/ 110 w 248"/>
                <a:gd name="T47" fmla="*/ 242 h 242"/>
                <a:gd name="T48" fmla="*/ 124 w 248"/>
                <a:gd name="T49" fmla="*/ 242 h 242"/>
                <a:gd name="T50" fmla="*/ 124 w 248"/>
                <a:gd name="T51" fmla="*/ 242 h 242"/>
                <a:gd name="T52" fmla="*/ 136 w 248"/>
                <a:gd name="T53" fmla="*/ 242 h 242"/>
                <a:gd name="T54" fmla="*/ 148 w 248"/>
                <a:gd name="T55" fmla="*/ 240 h 242"/>
                <a:gd name="T56" fmla="*/ 172 w 248"/>
                <a:gd name="T57" fmla="*/ 232 h 242"/>
                <a:gd name="T58" fmla="*/ 194 w 248"/>
                <a:gd name="T59" fmla="*/ 222 h 242"/>
                <a:gd name="T60" fmla="*/ 212 w 248"/>
                <a:gd name="T61" fmla="*/ 206 h 242"/>
                <a:gd name="T62" fmla="*/ 228 w 248"/>
                <a:gd name="T63" fmla="*/ 188 h 242"/>
                <a:gd name="T64" fmla="*/ 238 w 248"/>
                <a:gd name="T65" fmla="*/ 168 h 242"/>
                <a:gd name="T66" fmla="*/ 244 w 248"/>
                <a:gd name="T67" fmla="*/ 158 h 242"/>
                <a:gd name="T68" fmla="*/ 246 w 248"/>
                <a:gd name="T69" fmla="*/ 146 h 242"/>
                <a:gd name="T70" fmla="*/ 248 w 248"/>
                <a:gd name="T71" fmla="*/ 134 h 242"/>
                <a:gd name="T72" fmla="*/ 248 w 248"/>
                <a:gd name="T73" fmla="*/ 122 h 242"/>
                <a:gd name="T74" fmla="*/ 248 w 248"/>
                <a:gd name="T75" fmla="*/ 122 h 242"/>
                <a:gd name="T76" fmla="*/ 248 w 248"/>
                <a:gd name="T77" fmla="*/ 108 h 242"/>
                <a:gd name="T78" fmla="*/ 246 w 248"/>
                <a:gd name="T79" fmla="*/ 96 h 242"/>
                <a:gd name="T80" fmla="*/ 244 w 248"/>
                <a:gd name="T81" fmla="*/ 86 h 242"/>
                <a:gd name="T82" fmla="*/ 238 w 248"/>
                <a:gd name="T83" fmla="*/ 74 h 242"/>
                <a:gd name="T84" fmla="*/ 228 w 248"/>
                <a:gd name="T85" fmla="*/ 54 h 242"/>
                <a:gd name="T86" fmla="*/ 212 w 248"/>
                <a:gd name="T87" fmla="*/ 36 h 242"/>
                <a:gd name="T88" fmla="*/ 194 w 248"/>
                <a:gd name="T89" fmla="*/ 20 h 242"/>
                <a:gd name="T90" fmla="*/ 172 w 248"/>
                <a:gd name="T91" fmla="*/ 10 h 242"/>
                <a:gd name="T92" fmla="*/ 148 w 248"/>
                <a:gd name="T93" fmla="*/ 2 h 242"/>
                <a:gd name="T94" fmla="*/ 136 w 248"/>
                <a:gd name="T95" fmla="*/ 2 h 242"/>
                <a:gd name="T96" fmla="*/ 124 w 248"/>
                <a:gd name="T97" fmla="*/ 0 h 242"/>
                <a:gd name="T98" fmla="*/ 124 w 248"/>
                <a:gd name="T99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8" h="242">
                  <a:moveTo>
                    <a:pt x="124" y="0"/>
                  </a:moveTo>
                  <a:lnTo>
                    <a:pt x="124" y="0"/>
                  </a:lnTo>
                  <a:lnTo>
                    <a:pt x="110" y="2"/>
                  </a:lnTo>
                  <a:lnTo>
                    <a:pt x="98" y="2"/>
                  </a:lnTo>
                  <a:lnTo>
                    <a:pt x="74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0" y="54"/>
                  </a:lnTo>
                  <a:lnTo>
                    <a:pt x="8" y="74"/>
                  </a:lnTo>
                  <a:lnTo>
                    <a:pt x="4" y="86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6"/>
                  </a:lnTo>
                  <a:lnTo>
                    <a:pt x="4" y="158"/>
                  </a:lnTo>
                  <a:lnTo>
                    <a:pt x="8" y="168"/>
                  </a:lnTo>
                  <a:lnTo>
                    <a:pt x="20" y="188"/>
                  </a:lnTo>
                  <a:lnTo>
                    <a:pt x="36" y="206"/>
                  </a:lnTo>
                  <a:lnTo>
                    <a:pt x="54" y="222"/>
                  </a:lnTo>
                  <a:lnTo>
                    <a:pt x="74" y="232"/>
                  </a:lnTo>
                  <a:lnTo>
                    <a:pt x="98" y="240"/>
                  </a:lnTo>
                  <a:lnTo>
                    <a:pt x="110" y="24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36" y="242"/>
                  </a:lnTo>
                  <a:lnTo>
                    <a:pt x="148" y="240"/>
                  </a:lnTo>
                  <a:lnTo>
                    <a:pt x="172" y="232"/>
                  </a:lnTo>
                  <a:lnTo>
                    <a:pt x="194" y="222"/>
                  </a:lnTo>
                  <a:lnTo>
                    <a:pt x="212" y="206"/>
                  </a:lnTo>
                  <a:lnTo>
                    <a:pt x="228" y="188"/>
                  </a:lnTo>
                  <a:lnTo>
                    <a:pt x="238" y="168"/>
                  </a:lnTo>
                  <a:lnTo>
                    <a:pt x="244" y="158"/>
                  </a:lnTo>
                  <a:lnTo>
                    <a:pt x="246" y="146"/>
                  </a:lnTo>
                  <a:lnTo>
                    <a:pt x="248" y="134"/>
                  </a:lnTo>
                  <a:lnTo>
                    <a:pt x="248" y="122"/>
                  </a:lnTo>
                  <a:lnTo>
                    <a:pt x="248" y="122"/>
                  </a:lnTo>
                  <a:lnTo>
                    <a:pt x="248" y="108"/>
                  </a:lnTo>
                  <a:lnTo>
                    <a:pt x="246" y="96"/>
                  </a:lnTo>
                  <a:lnTo>
                    <a:pt x="244" y="86"/>
                  </a:lnTo>
                  <a:lnTo>
                    <a:pt x="238" y="74"/>
                  </a:lnTo>
                  <a:lnTo>
                    <a:pt x="228" y="54"/>
                  </a:lnTo>
                  <a:lnTo>
                    <a:pt x="212" y="36"/>
                  </a:lnTo>
                  <a:lnTo>
                    <a:pt x="194" y="20"/>
                  </a:lnTo>
                  <a:lnTo>
                    <a:pt x="172" y="10"/>
                  </a:lnTo>
                  <a:lnTo>
                    <a:pt x="148" y="2"/>
                  </a:lnTo>
                  <a:lnTo>
                    <a:pt x="136" y="2"/>
                  </a:lnTo>
                  <a:lnTo>
                    <a:pt x="124" y="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12"/>
            <p:cNvSpPr>
              <a:spLocks/>
            </p:cNvSpPr>
            <p:nvPr/>
          </p:nvSpPr>
          <p:spPr bwMode="auto">
            <a:xfrm>
              <a:off x="4149951" y="3340196"/>
              <a:ext cx="432657" cy="508993"/>
            </a:xfrm>
            <a:custGeom>
              <a:avLst/>
              <a:gdLst>
                <a:gd name="T0" fmla="*/ 124 w 248"/>
                <a:gd name="T1" fmla="*/ 0 h 242"/>
                <a:gd name="T2" fmla="*/ 124 w 248"/>
                <a:gd name="T3" fmla="*/ 0 h 242"/>
                <a:gd name="T4" fmla="*/ 110 w 248"/>
                <a:gd name="T5" fmla="*/ 2 h 242"/>
                <a:gd name="T6" fmla="*/ 98 w 248"/>
                <a:gd name="T7" fmla="*/ 2 h 242"/>
                <a:gd name="T8" fmla="*/ 74 w 248"/>
                <a:gd name="T9" fmla="*/ 10 h 242"/>
                <a:gd name="T10" fmla="*/ 54 w 248"/>
                <a:gd name="T11" fmla="*/ 20 h 242"/>
                <a:gd name="T12" fmla="*/ 36 w 248"/>
                <a:gd name="T13" fmla="*/ 36 h 242"/>
                <a:gd name="T14" fmla="*/ 20 w 248"/>
                <a:gd name="T15" fmla="*/ 54 h 242"/>
                <a:gd name="T16" fmla="*/ 8 w 248"/>
                <a:gd name="T17" fmla="*/ 74 h 242"/>
                <a:gd name="T18" fmla="*/ 4 w 248"/>
                <a:gd name="T19" fmla="*/ 86 h 242"/>
                <a:gd name="T20" fmla="*/ 2 w 248"/>
                <a:gd name="T21" fmla="*/ 96 h 242"/>
                <a:gd name="T22" fmla="*/ 0 w 248"/>
                <a:gd name="T23" fmla="*/ 108 h 242"/>
                <a:gd name="T24" fmla="*/ 0 w 248"/>
                <a:gd name="T25" fmla="*/ 122 h 242"/>
                <a:gd name="T26" fmla="*/ 0 w 248"/>
                <a:gd name="T27" fmla="*/ 122 h 242"/>
                <a:gd name="T28" fmla="*/ 0 w 248"/>
                <a:gd name="T29" fmla="*/ 134 h 242"/>
                <a:gd name="T30" fmla="*/ 2 w 248"/>
                <a:gd name="T31" fmla="*/ 146 h 242"/>
                <a:gd name="T32" fmla="*/ 4 w 248"/>
                <a:gd name="T33" fmla="*/ 158 h 242"/>
                <a:gd name="T34" fmla="*/ 8 w 248"/>
                <a:gd name="T35" fmla="*/ 168 h 242"/>
                <a:gd name="T36" fmla="*/ 20 w 248"/>
                <a:gd name="T37" fmla="*/ 188 h 242"/>
                <a:gd name="T38" fmla="*/ 36 w 248"/>
                <a:gd name="T39" fmla="*/ 206 h 242"/>
                <a:gd name="T40" fmla="*/ 54 w 248"/>
                <a:gd name="T41" fmla="*/ 222 h 242"/>
                <a:gd name="T42" fmla="*/ 74 w 248"/>
                <a:gd name="T43" fmla="*/ 232 h 242"/>
                <a:gd name="T44" fmla="*/ 98 w 248"/>
                <a:gd name="T45" fmla="*/ 240 h 242"/>
                <a:gd name="T46" fmla="*/ 110 w 248"/>
                <a:gd name="T47" fmla="*/ 242 h 242"/>
                <a:gd name="T48" fmla="*/ 124 w 248"/>
                <a:gd name="T49" fmla="*/ 242 h 242"/>
                <a:gd name="T50" fmla="*/ 124 w 248"/>
                <a:gd name="T51" fmla="*/ 242 h 242"/>
                <a:gd name="T52" fmla="*/ 136 w 248"/>
                <a:gd name="T53" fmla="*/ 242 h 242"/>
                <a:gd name="T54" fmla="*/ 148 w 248"/>
                <a:gd name="T55" fmla="*/ 240 h 242"/>
                <a:gd name="T56" fmla="*/ 172 w 248"/>
                <a:gd name="T57" fmla="*/ 232 h 242"/>
                <a:gd name="T58" fmla="*/ 194 w 248"/>
                <a:gd name="T59" fmla="*/ 222 h 242"/>
                <a:gd name="T60" fmla="*/ 212 w 248"/>
                <a:gd name="T61" fmla="*/ 206 h 242"/>
                <a:gd name="T62" fmla="*/ 228 w 248"/>
                <a:gd name="T63" fmla="*/ 188 h 242"/>
                <a:gd name="T64" fmla="*/ 238 w 248"/>
                <a:gd name="T65" fmla="*/ 168 h 242"/>
                <a:gd name="T66" fmla="*/ 244 w 248"/>
                <a:gd name="T67" fmla="*/ 158 h 242"/>
                <a:gd name="T68" fmla="*/ 246 w 248"/>
                <a:gd name="T69" fmla="*/ 146 h 242"/>
                <a:gd name="T70" fmla="*/ 248 w 248"/>
                <a:gd name="T71" fmla="*/ 134 h 242"/>
                <a:gd name="T72" fmla="*/ 248 w 248"/>
                <a:gd name="T73" fmla="*/ 122 h 242"/>
                <a:gd name="T74" fmla="*/ 248 w 248"/>
                <a:gd name="T75" fmla="*/ 122 h 242"/>
                <a:gd name="T76" fmla="*/ 248 w 248"/>
                <a:gd name="T77" fmla="*/ 108 h 242"/>
                <a:gd name="T78" fmla="*/ 246 w 248"/>
                <a:gd name="T79" fmla="*/ 96 h 242"/>
                <a:gd name="T80" fmla="*/ 244 w 248"/>
                <a:gd name="T81" fmla="*/ 86 h 242"/>
                <a:gd name="T82" fmla="*/ 238 w 248"/>
                <a:gd name="T83" fmla="*/ 74 h 242"/>
                <a:gd name="T84" fmla="*/ 228 w 248"/>
                <a:gd name="T85" fmla="*/ 54 h 242"/>
                <a:gd name="T86" fmla="*/ 212 w 248"/>
                <a:gd name="T87" fmla="*/ 36 h 242"/>
                <a:gd name="T88" fmla="*/ 194 w 248"/>
                <a:gd name="T89" fmla="*/ 20 h 242"/>
                <a:gd name="T90" fmla="*/ 172 w 248"/>
                <a:gd name="T91" fmla="*/ 10 h 242"/>
                <a:gd name="T92" fmla="*/ 148 w 248"/>
                <a:gd name="T93" fmla="*/ 2 h 242"/>
                <a:gd name="T94" fmla="*/ 136 w 248"/>
                <a:gd name="T95" fmla="*/ 2 h 242"/>
                <a:gd name="T96" fmla="*/ 124 w 248"/>
                <a:gd name="T97" fmla="*/ 0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242">
                  <a:moveTo>
                    <a:pt x="124" y="0"/>
                  </a:moveTo>
                  <a:lnTo>
                    <a:pt x="124" y="0"/>
                  </a:lnTo>
                  <a:lnTo>
                    <a:pt x="110" y="2"/>
                  </a:lnTo>
                  <a:lnTo>
                    <a:pt x="98" y="2"/>
                  </a:lnTo>
                  <a:lnTo>
                    <a:pt x="74" y="10"/>
                  </a:lnTo>
                  <a:lnTo>
                    <a:pt x="54" y="20"/>
                  </a:lnTo>
                  <a:lnTo>
                    <a:pt x="36" y="36"/>
                  </a:lnTo>
                  <a:lnTo>
                    <a:pt x="20" y="54"/>
                  </a:lnTo>
                  <a:lnTo>
                    <a:pt x="8" y="74"/>
                  </a:lnTo>
                  <a:lnTo>
                    <a:pt x="4" y="86"/>
                  </a:lnTo>
                  <a:lnTo>
                    <a:pt x="2" y="96"/>
                  </a:lnTo>
                  <a:lnTo>
                    <a:pt x="0" y="108"/>
                  </a:lnTo>
                  <a:lnTo>
                    <a:pt x="0" y="122"/>
                  </a:lnTo>
                  <a:lnTo>
                    <a:pt x="0" y="122"/>
                  </a:lnTo>
                  <a:lnTo>
                    <a:pt x="0" y="134"/>
                  </a:lnTo>
                  <a:lnTo>
                    <a:pt x="2" y="146"/>
                  </a:lnTo>
                  <a:lnTo>
                    <a:pt x="4" y="158"/>
                  </a:lnTo>
                  <a:lnTo>
                    <a:pt x="8" y="168"/>
                  </a:lnTo>
                  <a:lnTo>
                    <a:pt x="20" y="188"/>
                  </a:lnTo>
                  <a:lnTo>
                    <a:pt x="36" y="206"/>
                  </a:lnTo>
                  <a:lnTo>
                    <a:pt x="54" y="222"/>
                  </a:lnTo>
                  <a:lnTo>
                    <a:pt x="74" y="232"/>
                  </a:lnTo>
                  <a:lnTo>
                    <a:pt x="98" y="240"/>
                  </a:lnTo>
                  <a:lnTo>
                    <a:pt x="110" y="242"/>
                  </a:lnTo>
                  <a:lnTo>
                    <a:pt x="124" y="242"/>
                  </a:lnTo>
                  <a:lnTo>
                    <a:pt x="124" y="242"/>
                  </a:lnTo>
                  <a:lnTo>
                    <a:pt x="136" y="242"/>
                  </a:lnTo>
                  <a:lnTo>
                    <a:pt x="148" y="240"/>
                  </a:lnTo>
                  <a:lnTo>
                    <a:pt x="172" y="232"/>
                  </a:lnTo>
                  <a:lnTo>
                    <a:pt x="194" y="222"/>
                  </a:lnTo>
                  <a:lnTo>
                    <a:pt x="212" y="206"/>
                  </a:lnTo>
                  <a:lnTo>
                    <a:pt x="228" y="188"/>
                  </a:lnTo>
                  <a:lnTo>
                    <a:pt x="238" y="168"/>
                  </a:lnTo>
                  <a:lnTo>
                    <a:pt x="244" y="158"/>
                  </a:lnTo>
                  <a:lnTo>
                    <a:pt x="246" y="146"/>
                  </a:lnTo>
                  <a:lnTo>
                    <a:pt x="248" y="134"/>
                  </a:lnTo>
                  <a:lnTo>
                    <a:pt x="248" y="122"/>
                  </a:lnTo>
                  <a:lnTo>
                    <a:pt x="248" y="122"/>
                  </a:lnTo>
                  <a:lnTo>
                    <a:pt x="248" y="108"/>
                  </a:lnTo>
                  <a:lnTo>
                    <a:pt x="246" y="96"/>
                  </a:lnTo>
                  <a:lnTo>
                    <a:pt x="244" y="86"/>
                  </a:lnTo>
                  <a:lnTo>
                    <a:pt x="238" y="74"/>
                  </a:lnTo>
                  <a:lnTo>
                    <a:pt x="228" y="54"/>
                  </a:lnTo>
                  <a:lnTo>
                    <a:pt x="212" y="36"/>
                  </a:lnTo>
                  <a:lnTo>
                    <a:pt x="194" y="20"/>
                  </a:lnTo>
                  <a:lnTo>
                    <a:pt x="172" y="10"/>
                  </a:lnTo>
                  <a:lnTo>
                    <a:pt x="148" y="2"/>
                  </a:lnTo>
                  <a:lnTo>
                    <a:pt x="136" y="2"/>
                  </a:lnTo>
                  <a:lnTo>
                    <a:pt x="12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13"/>
            <p:cNvSpPr>
              <a:spLocks noEditPoints="1"/>
            </p:cNvSpPr>
            <p:nvPr/>
          </p:nvSpPr>
          <p:spPr bwMode="auto">
            <a:xfrm>
              <a:off x="4516314" y="3012085"/>
              <a:ext cx="540821" cy="408035"/>
            </a:xfrm>
            <a:custGeom>
              <a:avLst/>
              <a:gdLst>
                <a:gd name="T0" fmla="*/ 268 w 310"/>
                <a:gd name="T1" fmla="*/ 4 h 194"/>
                <a:gd name="T2" fmla="*/ 310 w 310"/>
                <a:gd name="T3" fmla="*/ 0 h 194"/>
                <a:gd name="T4" fmla="*/ 288 w 310"/>
                <a:gd name="T5" fmla="*/ 36 h 194"/>
                <a:gd name="T6" fmla="*/ 268 w 310"/>
                <a:gd name="T7" fmla="*/ 4 h 194"/>
                <a:gd name="T8" fmla="*/ 0 w 310"/>
                <a:gd name="T9" fmla="*/ 190 h 194"/>
                <a:gd name="T10" fmla="*/ 282 w 310"/>
                <a:gd name="T11" fmla="*/ 14 h 194"/>
                <a:gd name="T12" fmla="*/ 286 w 310"/>
                <a:gd name="T13" fmla="*/ 20 h 194"/>
                <a:gd name="T14" fmla="*/ 2 w 310"/>
                <a:gd name="T15" fmla="*/ 194 h 194"/>
                <a:gd name="T16" fmla="*/ 0 w 310"/>
                <a:gd name="T17" fmla="*/ 190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0" h="194">
                  <a:moveTo>
                    <a:pt x="268" y="4"/>
                  </a:moveTo>
                  <a:lnTo>
                    <a:pt x="310" y="0"/>
                  </a:lnTo>
                  <a:lnTo>
                    <a:pt x="288" y="36"/>
                  </a:lnTo>
                  <a:lnTo>
                    <a:pt x="268" y="4"/>
                  </a:lnTo>
                  <a:close/>
                  <a:moveTo>
                    <a:pt x="0" y="190"/>
                  </a:moveTo>
                  <a:lnTo>
                    <a:pt x="282" y="14"/>
                  </a:lnTo>
                  <a:lnTo>
                    <a:pt x="286" y="20"/>
                  </a:lnTo>
                  <a:lnTo>
                    <a:pt x="2" y="194"/>
                  </a:lnTo>
                  <a:lnTo>
                    <a:pt x="0" y="19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14"/>
            <p:cNvSpPr>
              <a:spLocks noEditPoints="1"/>
            </p:cNvSpPr>
            <p:nvPr/>
          </p:nvSpPr>
          <p:spPr bwMode="auto">
            <a:xfrm>
              <a:off x="4582608" y="3504251"/>
              <a:ext cx="854846" cy="96751"/>
            </a:xfrm>
            <a:custGeom>
              <a:avLst/>
              <a:gdLst>
                <a:gd name="T0" fmla="*/ 452 w 490"/>
                <a:gd name="T1" fmla="*/ 0 h 46"/>
                <a:gd name="T2" fmla="*/ 490 w 490"/>
                <a:gd name="T3" fmla="*/ 18 h 46"/>
                <a:gd name="T4" fmla="*/ 452 w 490"/>
                <a:gd name="T5" fmla="*/ 38 h 46"/>
                <a:gd name="T6" fmla="*/ 452 w 490"/>
                <a:gd name="T7" fmla="*/ 0 h 46"/>
                <a:gd name="T8" fmla="*/ 0 w 490"/>
                <a:gd name="T9" fmla="*/ 40 h 46"/>
                <a:gd name="T10" fmla="*/ 458 w 490"/>
                <a:gd name="T11" fmla="*/ 16 h 46"/>
                <a:gd name="T12" fmla="*/ 460 w 490"/>
                <a:gd name="T13" fmla="*/ 22 h 46"/>
                <a:gd name="T14" fmla="*/ 0 w 490"/>
                <a:gd name="T15" fmla="*/ 46 h 46"/>
                <a:gd name="T16" fmla="*/ 0 w 490"/>
                <a:gd name="T17" fmla="*/ 40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90" h="46">
                  <a:moveTo>
                    <a:pt x="452" y="0"/>
                  </a:moveTo>
                  <a:lnTo>
                    <a:pt x="490" y="18"/>
                  </a:lnTo>
                  <a:lnTo>
                    <a:pt x="452" y="38"/>
                  </a:lnTo>
                  <a:lnTo>
                    <a:pt x="452" y="0"/>
                  </a:lnTo>
                  <a:close/>
                  <a:moveTo>
                    <a:pt x="0" y="40"/>
                  </a:moveTo>
                  <a:lnTo>
                    <a:pt x="458" y="16"/>
                  </a:lnTo>
                  <a:lnTo>
                    <a:pt x="460" y="22"/>
                  </a:lnTo>
                  <a:lnTo>
                    <a:pt x="0" y="46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15"/>
            <p:cNvSpPr>
              <a:spLocks noEditPoints="1"/>
            </p:cNvSpPr>
            <p:nvPr/>
          </p:nvSpPr>
          <p:spPr bwMode="auto">
            <a:xfrm>
              <a:off x="4516314" y="3769264"/>
              <a:ext cx="523375" cy="496373"/>
            </a:xfrm>
            <a:custGeom>
              <a:avLst/>
              <a:gdLst>
                <a:gd name="T0" fmla="*/ 284 w 300"/>
                <a:gd name="T1" fmla="*/ 196 h 236"/>
                <a:gd name="T2" fmla="*/ 300 w 300"/>
                <a:gd name="T3" fmla="*/ 236 h 236"/>
                <a:gd name="T4" fmla="*/ 258 w 300"/>
                <a:gd name="T5" fmla="*/ 224 h 236"/>
                <a:gd name="T6" fmla="*/ 284 w 300"/>
                <a:gd name="T7" fmla="*/ 196 h 236"/>
                <a:gd name="T8" fmla="*/ 4 w 300"/>
                <a:gd name="T9" fmla="*/ 0 h 236"/>
                <a:gd name="T10" fmla="*/ 278 w 300"/>
                <a:gd name="T11" fmla="*/ 214 h 236"/>
                <a:gd name="T12" fmla="*/ 274 w 300"/>
                <a:gd name="T13" fmla="*/ 216 h 236"/>
                <a:gd name="T14" fmla="*/ 0 w 300"/>
                <a:gd name="T15" fmla="*/ 6 h 236"/>
                <a:gd name="T16" fmla="*/ 4 w 300"/>
                <a:gd name="T17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00" h="236">
                  <a:moveTo>
                    <a:pt x="284" y="196"/>
                  </a:moveTo>
                  <a:lnTo>
                    <a:pt x="300" y="236"/>
                  </a:lnTo>
                  <a:lnTo>
                    <a:pt x="258" y="224"/>
                  </a:lnTo>
                  <a:lnTo>
                    <a:pt x="284" y="196"/>
                  </a:lnTo>
                  <a:close/>
                  <a:moveTo>
                    <a:pt x="4" y="0"/>
                  </a:moveTo>
                  <a:lnTo>
                    <a:pt x="278" y="214"/>
                  </a:lnTo>
                  <a:lnTo>
                    <a:pt x="274" y="216"/>
                  </a:lnTo>
                  <a:lnTo>
                    <a:pt x="0" y="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16"/>
            <p:cNvSpPr>
              <a:spLocks noChangeArrowheads="1"/>
            </p:cNvSpPr>
            <p:nvPr/>
          </p:nvSpPr>
          <p:spPr bwMode="auto">
            <a:xfrm>
              <a:off x="3385824" y="2532538"/>
              <a:ext cx="3558951" cy="204017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17"/>
            <p:cNvSpPr>
              <a:spLocks noChangeArrowheads="1"/>
            </p:cNvSpPr>
            <p:nvPr/>
          </p:nvSpPr>
          <p:spPr bwMode="auto">
            <a:xfrm>
              <a:off x="2984569" y="3457979"/>
              <a:ext cx="792041" cy="75297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18"/>
            <p:cNvSpPr>
              <a:spLocks noChangeArrowheads="1"/>
            </p:cNvSpPr>
            <p:nvPr/>
          </p:nvSpPr>
          <p:spPr bwMode="auto">
            <a:xfrm>
              <a:off x="2984569" y="3457979"/>
              <a:ext cx="792041" cy="7529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19"/>
            <p:cNvSpPr>
              <a:spLocks noChangeArrowheads="1"/>
            </p:cNvSpPr>
            <p:nvPr/>
          </p:nvSpPr>
          <p:spPr bwMode="auto">
            <a:xfrm>
              <a:off x="3651000" y="2776518"/>
              <a:ext cx="642992" cy="32621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21"/>
            <p:cNvSpPr>
              <a:spLocks noChangeArrowheads="1"/>
            </p:cNvSpPr>
            <p:nvPr/>
          </p:nvSpPr>
          <p:spPr bwMode="auto">
            <a:xfrm>
              <a:off x="6068687" y="3622035"/>
              <a:ext cx="762783" cy="652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écoutent, puis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réfléchissent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réagissent.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25"/>
            <p:cNvSpPr>
              <a:spLocks noChangeArrowheads="1"/>
            </p:cNvSpPr>
            <p:nvPr/>
          </p:nvSpPr>
          <p:spPr bwMode="auto">
            <a:xfrm>
              <a:off x="2984570" y="3565161"/>
              <a:ext cx="792040" cy="538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5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M1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26"/>
            <p:cNvSpPr>
              <a:spLocks noChangeArrowheads="1"/>
            </p:cNvSpPr>
            <p:nvPr/>
          </p:nvSpPr>
          <p:spPr bwMode="auto">
            <a:xfrm>
              <a:off x="2189039" y="3054150"/>
              <a:ext cx="746927" cy="9786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contenu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apporté par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travers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discours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structuré.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345469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L’EXPOSÉ ET L’INTERROGATION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L’INTERROGATION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1763687" y="2282361"/>
            <a:ext cx="5586072" cy="2802823"/>
            <a:chOff x="1763687" y="2282361"/>
            <a:chExt cx="5586072" cy="2802823"/>
          </a:xfrm>
        </p:grpSpPr>
        <p:sp>
          <p:nvSpPr>
            <p:cNvPr id="223" name="Freeform 5"/>
            <p:cNvSpPr>
              <a:spLocks/>
            </p:cNvSpPr>
            <p:nvPr/>
          </p:nvSpPr>
          <p:spPr bwMode="auto">
            <a:xfrm>
              <a:off x="4007166" y="4000366"/>
              <a:ext cx="413664" cy="463470"/>
            </a:xfrm>
            <a:custGeom>
              <a:avLst/>
              <a:gdLst>
                <a:gd name="T0" fmla="*/ 110 w 222"/>
                <a:gd name="T1" fmla="*/ 0 h 218"/>
                <a:gd name="T2" fmla="*/ 110 w 222"/>
                <a:gd name="T3" fmla="*/ 0 h 218"/>
                <a:gd name="T4" fmla="*/ 88 w 222"/>
                <a:gd name="T5" fmla="*/ 2 h 218"/>
                <a:gd name="T6" fmla="*/ 68 w 222"/>
                <a:gd name="T7" fmla="*/ 8 h 218"/>
                <a:gd name="T8" fmla="*/ 48 w 222"/>
                <a:gd name="T9" fmla="*/ 18 h 218"/>
                <a:gd name="T10" fmla="*/ 32 w 222"/>
                <a:gd name="T11" fmla="*/ 32 h 218"/>
                <a:gd name="T12" fmla="*/ 18 w 222"/>
                <a:gd name="T13" fmla="*/ 48 h 218"/>
                <a:gd name="T14" fmla="*/ 8 w 222"/>
                <a:gd name="T15" fmla="*/ 66 h 218"/>
                <a:gd name="T16" fmla="*/ 2 w 222"/>
                <a:gd name="T17" fmla="*/ 86 h 218"/>
                <a:gd name="T18" fmla="*/ 0 w 222"/>
                <a:gd name="T19" fmla="*/ 108 h 218"/>
                <a:gd name="T20" fmla="*/ 0 w 222"/>
                <a:gd name="T21" fmla="*/ 108 h 218"/>
                <a:gd name="T22" fmla="*/ 2 w 222"/>
                <a:gd name="T23" fmla="*/ 132 h 218"/>
                <a:gd name="T24" fmla="*/ 8 w 222"/>
                <a:gd name="T25" fmla="*/ 152 h 218"/>
                <a:gd name="T26" fmla="*/ 18 w 222"/>
                <a:gd name="T27" fmla="*/ 170 h 218"/>
                <a:gd name="T28" fmla="*/ 32 w 222"/>
                <a:gd name="T29" fmla="*/ 186 h 218"/>
                <a:gd name="T30" fmla="*/ 48 w 222"/>
                <a:gd name="T31" fmla="*/ 200 h 218"/>
                <a:gd name="T32" fmla="*/ 68 w 222"/>
                <a:gd name="T33" fmla="*/ 210 h 218"/>
                <a:gd name="T34" fmla="*/ 88 w 222"/>
                <a:gd name="T35" fmla="*/ 216 h 218"/>
                <a:gd name="T36" fmla="*/ 110 w 222"/>
                <a:gd name="T37" fmla="*/ 218 h 218"/>
                <a:gd name="T38" fmla="*/ 110 w 222"/>
                <a:gd name="T39" fmla="*/ 218 h 218"/>
                <a:gd name="T40" fmla="*/ 132 w 222"/>
                <a:gd name="T41" fmla="*/ 216 h 218"/>
                <a:gd name="T42" fmla="*/ 154 w 222"/>
                <a:gd name="T43" fmla="*/ 210 h 218"/>
                <a:gd name="T44" fmla="*/ 172 w 222"/>
                <a:gd name="T45" fmla="*/ 200 h 218"/>
                <a:gd name="T46" fmla="*/ 190 w 222"/>
                <a:gd name="T47" fmla="*/ 186 h 218"/>
                <a:gd name="T48" fmla="*/ 204 w 222"/>
                <a:gd name="T49" fmla="*/ 170 h 218"/>
                <a:gd name="T50" fmla="*/ 214 w 222"/>
                <a:gd name="T51" fmla="*/ 152 h 218"/>
                <a:gd name="T52" fmla="*/ 220 w 222"/>
                <a:gd name="T53" fmla="*/ 132 h 218"/>
                <a:gd name="T54" fmla="*/ 222 w 222"/>
                <a:gd name="T55" fmla="*/ 108 h 218"/>
                <a:gd name="T56" fmla="*/ 222 w 222"/>
                <a:gd name="T57" fmla="*/ 108 h 218"/>
                <a:gd name="T58" fmla="*/ 220 w 222"/>
                <a:gd name="T59" fmla="*/ 86 h 218"/>
                <a:gd name="T60" fmla="*/ 214 w 222"/>
                <a:gd name="T61" fmla="*/ 66 h 218"/>
                <a:gd name="T62" fmla="*/ 204 w 222"/>
                <a:gd name="T63" fmla="*/ 48 h 218"/>
                <a:gd name="T64" fmla="*/ 190 w 222"/>
                <a:gd name="T65" fmla="*/ 32 h 218"/>
                <a:gd name="T66" fmla="*/ 172 w 222"/>
                <a:gd name="T67" fmla="*/ 18 h 218"/>
                <a:gd name="T68" fmla="*/ 154 w 222"/>
                <a:gd name="T69" fmla="*/ 8 h 218"/>
                <a:gd name="T70" fmla="*/ 132 w 222"/>
                <a:gd name="T71" fmla="*/ 2 h 218"/>
                <a:gd name="T72" fmla="*/ 110 w 222"/>
                <a:gd name="T73" fmla="*/ 0 h 218"/>
                <a:gd name="T74" fmla="*/ 110 w 222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2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4" y="210"/>
                  </a:lnTo>
                  <a:lnTo>
                    <a:pt x="172" y="200"/>
                  </a:lnTo>
                  <a:lnTo>
                    <a:pt x="190" y="186"/>
                  </a:lnTo>
                  <a:lnTo>
                    <a:pt x="204" y="170"/>
                  </a:lnTo>
                  <a:lnTo>
                    <a:pt x="214" y="152"/>
                  </a:lnTo>
                  <a:lnTo>
                    <a:pt x="220" y="132"/>
                  </a:lnTo>
                  <a:lnTo>
                    <a:pt x="222" y="108"/>
                  </a:lnTo>
                  <a:lnTo>
                    <a:pt x="222" y="108"/>
                  </a:lnTo>
                  <a:lnTo>
                    <a:pt x="220" y="86"/>
                  </a:lnTo>
                  <a:lnTo>
                    <a:pt x="214" y="66"/>
                  </a:lnTo>
                  <a:lnTo>
                    <a:pt x="204" y="48"/>
                  </a:lnTo>
                  <a:lnTo>
                    <a:pt x="190" y="32"/>
                  </a:lnTo>
                  <a:lnTo>
                    <a:pt x="172" y="18"/>
                  </a:lnTo>
                  <a:lnTo>
                    <a:pt x="154" y="8"/>
                  </a:lnTo>
                  <a:lnTo>
                    <a:pt x="132" y="2"/>
                  </a:lnTo>
                  <a:lnTo>
                    <a:pt x="110" y="0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4" name="Freeform 6"/>
            <p:cNvSpPr>
              <a:spLocks/>
            </p:cNvSpPr>
            <p:nvPr/>
          </p:nvSpPr>
          <p:spPr bwMode="auto">
            <a:xfrm>
              <a:off x="4007166" y="4000366"/>
              <a:ext cx="413664" cy="463470"/>
            </a:xfrm>
            <a:custGeom>
              <a:avLst/>
              <a:gdLst>
                <a:gd name="T0" fmla="*/ 110 w 222"/>
                <a:gd name="T1" fmla="*/ 0 h 218"/>
                <a:gd name="T2" fmla="*/ 110 w 222"/>
                <a:gd name="T3" fmla="*/ 0 h 218"/>
                <a:gd name="T4" fmla="*/ 88 w 222"/>
                <a:gd name="T5" fmla="*/ 2 h 218"/>
                <a:gd name="T6" fmla="*/ 68 w 222"/>
                <a:gd name="T7" fmla="*/ 8 h 218"/>
                <a:gd name="T8" fmla="*/ 48 w 222"/>
                <a:gd name="T9" fmla="*/ 18 h 218"/>
                <a:gd name="T10" fmla="*/ 32 w 222"/>
                <a:gd name="T11" fmla="*/ 32 h 218"/>
                <a:gd name="T12" fmla="*/ 18 w 222"/>
                <a:gd name="T13" fmla="*/ 48 h 218"/>
                <a:gd name="T14" fmla="*/ 8 w 222"/>
                <a:gd name="T15" fmla="*/ 66 h 218"/>
                <a:gd name="T16" fmla="*/ 2 w 222"/>
                <a:gd name="T17" fmla="*/ 86 h 218"/>
                <a:gd name="T18" fmla="*/ 0 w 222"/>
                <a:gd name="T19" fmla="*/ 108 h 218"/>
                <a:gd name="T20" fmla="*/ 0 w 222"/>
                <a:gd name="T21" fmla="*/ 108 h 218"/>
                <a:gd name="T22" fmla="*/ 2 w 222"/>
                <a:gd name="T23" fmla="*/ 132 h 218"/>
                <a:gd name="T24" fmla="*/ 8 w 222"/>
                <a:gd name="T25" fmla="*/ 152 h 218"/>
                <a:gd name="T26" fmla="*/ 18 w 222"/>
                <a:gd name="T27" fmla="*/ 170 h 218"/>
                <a:gd name="T28" fmla="*/ 32 w 222"/>
                <a:gd name="T29" fmla="*/ 186 h 218"/>
                <a:gd name="T30" fmla="*/ 48 w 222"/>
                <a:gd name="T31" fmla="*/ 200 h 218"/>
                <a:gd name="T32" fmla="*/ 68 w 222"/>
                <a:gd name="T33" fmla="*/ 210 h 218"/>
                <a:gd name="T34" fmla="*/ 88 w 222"/>
                <a:gd name="T35" fmla="*/ 216 h 218"/>
                <a:gd name="T36" fmla="*/ 110 w 222"/>
                <a:gd name="T37" fmla="*/ 218 h 218"/>
                <a:gd name="T38" fmla="*/ 110 w 222"/>
                <a:gd name="T39" fmla="*/ 218 h 218"/>
                <a:gd name="T40" fmla="*/ 132 w 222"/>
                <a:gd name="T41" fmla="*/ 216 h 218"/>
                <a:gd name="T42" fmla="*/ 154 w 222"/>
                <a:gd name="T43" fmla="*/ 210 h 218"/>
                <a:gd name="T44" fmla="*/ 172 w 222"/>
                <a:gd name="T45" fmla="*/ 200 h 218"/>
                <a:gd name="T46" fmla="*/ 190 w 222"/>
                <a:gd name="T47" fmla="*/ 186 h 218"/>
                <a:gd name="T48" fmla="*/ 204 w 222"/>
                <a:gd name="T49" fmla="*/ 170 h 218"/>
                <a:gd name="T50" fmla="*/ 214 w 222"/>
                <a:gd name="T51" fmla="*/ 152 h 218"/>
                <a:gd name="T52" fmla="*/ 220 w 222"/>
                <a:gd name="T53" fmla="*/ 132 h 218"/>
                <a:gd name="T54" fmla="*/ 222 w 222"/>
                <a:gd name="T55" fmla="*/ 108 h 218"/>
                <a:gd name="T56" fmla="*/ 222 w 222"/>
                <a:gd name="T57" fmla="*/ 108 h 218"/>
                <a:gd name="T58" fmla="*/ 220 w 222"/>
                <a:gd name="T59" fmla="*/ 86 h 218"/>
                <a:gd name="T60" fmla="*/ 214 w 222"/>
                <a:gd name="T61" fmla="*/ 66 h 218"/>
                <a:gd name="T62" fmla="*/ 204 w 222"/>
                <a:gd name="T63" fmla="*/ 48 h 218"/>
                <a:gd name="T64" fmla="*/ 190 w 222"/>
                <a:gd name="T65" fmla="*/ 32 h 218"/>
                <a:gd name="T66" fmla="*/ 172 w 222"/>
                <a:gd name="T67" fmla="*/ 18 h 218"/>
                <a:gd name="T68" fmla="*/ 154 w 222"/>
                <a:gd name="T69" fmla="*/ 8 h 218"/>
                <a:gd name="T70" fmla="*/ 132 w 222"/>
                <a:gd name="T71" fmla="*/ 2 h 218"/>
                <a:gd name="T72" fmla="*/ 110 w 222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2" h="218">
                  <a:moveTo>
                    <a:pt x="110" y="0"/>
                  </a:moveTo>
                  <a:lnTo>
                    <a:pt x="110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48" y="18"/>
                  </a:lnTo>
                  <a:lnTo>
                    <a:pt x="32" y="32"/>
                  </a:lnTo>
                  <a:lnTo>
                    <a:pt x="18" y="48"/>
                  </a:lnTo>
                  <a:lnTo>
                    <a:pt x="8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2"/>
                  </a:lnTo>
                  <a:lnTo>
                    <a:pt x="8" y="152"/>
                  </a:lnTo>
                  <a:lnTo>
                    <a:pt x="18" y="170"/>
                  </a:lnTo>
                  <a:lnTo>
                    <a:pt x="32" y="186"/>
                  </a:lnTo>
                  <a:lnTo>
                    <a:pt x="48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0" y="218"/>
                  </a:lnTo>
                  <a:lnTo>
                    <a:pt x="110" y="218"/>
                  </a:lnTo>
                  <a:lnTo>
                    <a:pt x="132" y="216"/>
                  </a:lnTo>
                  <a:lnTo>
                    <a:pt x="154" y="210"/>
                  </a:lnTo>
                  <a:lnTo>
                    <a:pt x="172" y="200"/>
                  </a:lnTo>
                  <a:lnTo>
                    <a:pt x="190" y="186"/>
                  </a:lnTo>
                  <a:lnTo>
                    <a:pt x="204" y="170"/>
                  </a:lnTo>
                  <a:lnTo>
                    <a:pt x="214" y="152"/>
                  </a:lnTo>
                  <a:lnTo>
                    <a:pt x="220" y="132"/>
                  </a:lnTo>
                  <a:lnTo>
                    <a:pt x="222" y="108"/>
                  </a:lnTo>
                  <a:lnTo>
                    <a:pt x="222" y="108"/>
                  </a:lnTo>
                  <a:lnTo>
                    <a:pt x="220" y="86"/>
                  </a:lnTo>
                  <a:lnTo>
                    <a:pt x="214" y="66"/>
                  </a:lnTo>
                  <a:lnTo>
                    <a:pt x="204" y="48"/>
                  </a:lnTo>
                  <a:lnTo>
                    <a:pt x="190" y="32"/>
                  </a:lnTo>
                  <a:lnTo>
                    <a:pt x="172" y="18"/>
                  </a:lnTo>
                  <a:lnTo>
                    <a:pt x="154" y="8"/>
                  </a:lnTo>
                  <a:lnTo>
                    <a:pt x="132" y="2"/>
                  </a:lnTo>
                  <a:lnTo>
                    <a:pt x="110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5" name="Freeform 7"/>
            <p:cNvSpPr>
              <a:spLocks/>
            </p:cNvSpPr>
            <p:nvPr/>
          </p:nvSpPr>
          <p:spPr bwMode="auto">
            <a:xfrm>
              <a:off x="3958718" y="2622713"/>
              <a:ext cx="417391" cy="463470"/>
            </a:xfrm>
            <a:custGeom>
              <a:avLst/>
              <a:gdLst>
                <a:gd name="T0" fmla="*/ 112 w 224"/>
                <a:gd name="T1" fmla="*/ 0 h 218"/>
                <a:gd name="T2" fmla="*/ 112 w 224"/>
                <a:gd name="T3" fmla="*/ 0 h 218"/>
                <a:gd name="T4" fmla="*/ 88 w 224"/>
                <a:gd name="T5" fmla="*/ 2 h 218"/>
                <a:gd name="T6" fmla="*/ 68 w 224"/>
                <a:gd name="T7" fmla="*/ 8 h 218"/>
                <a:gd name="T8" fmla="*/ 50 w 224"/>
                <a:gd name="T9" fmla="*/ 18 h 218"/>
                <a:gd name="T10" fmla="*/ 32 w 224"/>
                <a:gd name="T11" fmla="*/ 32 h 218"/>
                <a:gd name="T12" fmla="*/ 20 w 224"/>
                <a:gd name="T13" fmla="*/ 48 h 218"/>
                <a:gd name="T14" fmla="*/ 10 w 224"/>
                <a:gd name="T15" fmla="*/ 66 h 218"/>
                <a:gd name="T16" fmla="*/ 2 w 224"/>
                <a:gd name="T17" fmla="*/ 88 h 218"/>
                <a:gd name="T18" fmla="*/ 0 w 224"/>
                <a:gd name="T19" fmla="*/ 110 h 218"/>
                <a:gd name="T20" fmla="*/ 0 w 224"/>
                <a:gd name="T21" fmla="*/ 110 h 218"/>
                <a:gd name="T22" fmla="*/ 2 w 224"/>
                <a:gd name="T23" fmla="*/ 132 h 218"/>
                <a:gd name="T24" fmla="*/ 10 w 224"/>
                <a:gd name="T25" fmla="*/ 152 h 218"/>
                <a:gd name="T26" fmla="*/ 20 w 224"/>
                <a:gd name="T27" fmla="*/ 170 h 218"/>
                <a:gd name="T28" fmla="*/ 32 w 224"/>
                <a:gd name="T29" fmla="*/ 186 h 218"/>
                <a:gd name="T30" fmla="*/ 50 w 224"/>
                <a:gd name="T31" fmla="*/ 200 h 218"/>
                <a:gd name="T32" fmla="*/ 68 w 224"/>
                <a:gd name="T33" fmla="*/ 210 h 218"/>
                <a:gd name="T34" fmla="*/ 88 w 224"/>
                <a:gd name="T35" fmla="*/ 216 h 218"/>
                <a:gd name="T36" fmla="*/ 112 w 224"/>
                <a:gd name="T37" fmla="*/ 218 h 218"/>
                <a:gd name="T38" fmla="*/ 112 w 224"/>
                <a:gd name="T39" fmla="*/ 218 h 218"/>
                <a:gd name="T40" fmla="*/ 134 w 224"/>
                <a:gd name="T41" fmla="*/ 216 h 218"/>
                <a:gd name="T42" fmla="*/ 156 w 224"/>
                <a:gd name="T43" fmla="*/ 210 h 218"/>
                <a:gd name="T44" fmla="*/ 174 w 224"/>
                <a:gd name="T45" fmla="*/ 200 h 218"/>
                <a:gd name="T46" fmla="*/ 192 w 224"/>
                <a:gd name="T47" fmla="*/ 186 h 218"/>
                <a:gd name="T48" fmla="*/ 204 w 224"/>
                <a:gd name="T49" fmla="*/ 170 h 218"/>
                <a:gd name="T50" fmla="*/ 216 w 224"/>
                <a:gd name="T51" fmla="*/ 152 h 218"/>
                <a:gd name="T52" fmla="*/ 222 w 224"/>
                <a:gd name="T53" fmla="*/ 132 h 218"/>
                <a:gd name="T54" fmla="*/ 224 w 224"/>
                <a:gd name="T55" fmla="*/ 110 h 218"/>
                <a:gd name="T56" fmla="*/ 224 w 224"/>
                <a:gd name="T57" fmla="*/ 110 h 218"/>
                <a:gd name="T58" fmla="*/ 222 w 224"/>
                <a:gd name="T59" fmla="*/ 88 h 218"/>
                <a:gd name="T60" fmla="*/ 216 w 224"/>
                <a:gd name="T61" fmla="*/ 66 h 218"/>
                <a:gd name="T62" fmla="*/ 204 w 224"/>
                <a:gd name="T63" fmla="*/ 48 h 218"/>
                <a:gd name="T64" fmla="*/ 192 w 224"/>
                <a:gd name="T65" fmla="*/ 32 h 218"/>
                <a:gd name="T66" fmla="*/ 174 w 224"/>
                <a:gd name="T67" fmla="*/ 18 h 218"/>
                <a:gd name="T68" fmla="*/ 156 w 224"/>
                <a:gd name="T69" fmla="*/ 8 h 218"/>
                <a:gd name="T70" fmla="*/ 134 w 224"/>
                <a:gd name="T71" fmla="*/ 2 h 218"/>
                <a:gd name="T72" fmla="*/ 112 w 224"/>
                <a:gd name="T73" fmla="*/ 0 h 218"/>
                <a:gd name="T74" fmla="*/ 112 w 224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4" h="218">
                  <a:moveTo>
                    <a:pt x="112" y="0"/>
                  </a:moveTo>
                  <a:lnTo>
                    <a:pt x="112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2" y="218"/>
                  </a:lnTo>
                  <a:lnTo>
                    <a:pt x="112" y="218"/>
                  </a:lnTo>
                  <a:lnTo>
                    <a:pt x="134" y="216"/>
                  </a:lnTo>
                  <a:lnTo>
                    <a:pt x="156" y="210"/>
                  </a:lnTo>
                  <a:lnTo>
                    <a:pt x="174" y="200"/>
                  </a:lnTo>
                  <a:lnTo>
                    <a:pt x="192" y="186"/>
                  </a:lnTo>
                  <a:lnTo>
                    <a:pt x="204" y="170"/>
                  </a:lnTo>
                  <a:lnTo>
                    <a:pt x="216" y="152"/>
                  </a:lnTo>
                  <a:lnTo>
                    <a:pt x="222" y="132"/>
                  </a:lnTo>
                  <a:lnTo>
                    <a:pt x="224" y="110"/>
                  </a:lnTo>
                  <a:lnTo>
                    <a:pt x="224" y="110"/>
                  </a:lnTo>
                  <a:lnTo>
                    <a:pt x="222" y="88"/>
                  </a:lnTo>
                  <a:lnTo>
                    <a:pt x="216" y="66"/>
                  </a:lnTo>
                  <a:lnTo>
                    <a:pt x="204" y="48"/>
                  </a:lnTo>
                  <a:lnTo>
                    <a:pt x="192" y="32"/>
                  </a:lnTo>
                  <a:lnTo>
                    <a:pt x="174" y="18"/>
                  </a:lnTo>
                  <a:lnTo>
                    <a:pt x="156" y="8"/>
                  </a:lnTo>
                  <a:lnTo>
                    <a:pt x="134" y="2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6" name="Freeform 8"/>
            <p:cNvSpPr>
              <a:spLocks/>
            </p:cNvSpPr>
            <p:nvPr/>
          </p:nvSpPr>
          <p:spPr bwMode="auto">
            <a:xfrm>
              <a:off x="3958718" y="2622713"/>
              <a:ext cx="417391" cy="463470"/>
            </a:xfrm>
            <a:custGeom>
              <a:avLst/>
              <a:gdLst>
                <a:gd name="T0" fmla="*/ 112 w 224"/>
                <a:gd name="T1" fmla="*/ 0 h 218"/>
                <a:gd name="T2" fmla="*/ 112 w 224"/>
                <a:gd name="T3" fmla="*/ 0 h 218"/>
                <a:gd name="T4" fmla="*/ 88 w 224"/>
                <a:gd name="T5" fmla="*/ 2 h 218"/>
                <a:gd name="T6" fmla="*/ 68 w 224"/>
                <a:gd name="T7" fmla="*/ 8 h 218"/>
                <a:gd name="T8" fmla="*/ 50 w 224"/>
                <a:gd name="T9" fmla="*/ 18 h 218"/>
                <a:gd name="T10" fmla="*/ 32 w 224"/>
                <a:gd name="T11" fmla="*/ 32 h 218"/>
                <a:gd name="T12" fmla="*/ 20 w 224"/>
                <a:gd name="T13" fmla="*/ 48 h 218"/>
                <a:gd name="T14" fmla="*/ 10 w 224"/>
                <a:gd name="T15" fmla="*/ 66 h 218"/>
                <a:gd name="T16" fmla="*/ 2 w 224"/>
                <a:gd name="T17" fmla="*/ 88 h 218"/>
                <a:gd name="T18" fmla="*/ 0 w 224"/>
                <a:gd name="T19" fmla="*/ 110 h 218"/>
                <a:gd name="T20" fmla="*/ 0 w 224"/>
                <a:gd name="T21" fmla="*/ 110 h 218"/>
                <a:gd name="T22" fmla="*/ 2 w 224"/>
                <a:gd name="T23" fmla="*/ 132 h 218"/>
                <a:gd name="T24" fmla="*/ 10 w 224"/>
                <a:gd name="T25" fmla="*/ 152 h 218"/>
                <a:gd name="T26" fmla="*/ 20 w 224"/>
                <a:gd name="T27" fmla="*/ 170 h 218"/>
                <a:gd name="T28" fmla="*/ 32 w 224"/>
                <a:gd name="T29" fmla="*/ 186 h 218"/>
                <a:gd name="T30" fmla="*/ 50 w 224"/>
                <a:gd name="T31" fmla="*/ 200 h 218"/>
                <a:gd name="T32" fmla="*/ 68 w 224"/>
                <a:gd name="T33" fmla="*/ 210 h 218"/>
                <a:gd name="T34" fmla="*/ 88 w 224"/>
                <a:gd name="T35" fmla="*/ 216 h 218"/>
                <a:gd name="T36" fmla="*/ 112 w 224"/>
                <a:gd name="T37" fmla="*/ 218 h 218"/>
                <a:gd name="T38" fmla="*/ 112 w 224"/>
                <a:gd name="T39" fmla="*/ 218 h 218"/>
                <a:gd name="T40" fmla="*/ 134 w 224"/>
                <a:gd name="T41" fmla="*/ 216 h 218"/>
                <a:gd name="T42" fmla="*/ 156 w 224"/>
                <a:gd name="T43" fmla="*/ 210 h 218"/>
                <a:gd name="T44" fmla="*/ 174 w 224"/>
                <a:gd name="T45" fmla="*/ 200 h 218"/>
                <a:gd name="T46" fmla="*/ 192 w 224"/>
                <a:gd name="T47" fmla="*/ 186 h 218"/>
                <a:gd name="T48" fmla="*/ 204 w 224"/>
                <a:gd name="T49" fmla="*/ 170 h 218"/>
                <a:gd name="T50" fmla="*/ 216 w 224"/>
                <a:gd name="T51" fmla="*/ 152 h 218"/>
                <a:gd name="T52" fmla="*/ 222 w 224"/>
                <a:gd name="T53" fmla="*/ 132 h 218"/>
                <a:gd name="T54" fmla="*/ 224 w 224"/>
                <a:gd name="T55" fmla="*/ 110 h 218"/>
                <a:gd name="T56" fmla="*/ 224 w 224"/>
                <a:gd name="T57" fmla="*/ 110 h 218"/>
                <a:gd name="T58" fmla="*/ 222 w 224"/>
                <a:gd name="T59" fmla="*/ 88 h 218"/>
                <a:gd name="T60" fmla="*/ 216 w 224"/>
                <a:gd name="T61" fmla="*/ 66 h 218"/>
                <a:gd name="T62" fmla="*/ 204 w 224"/>
                <a:gd name="T63" fmla="*/ 48 h 218"/>
                <a:gd name="T64" fmla="*/ 192 w 224"/>
                <a:gd name="T65" fmla="*/ 32 h 218"/>
                <a:gd name="T66" fmla="*/ 174 w 224"/>
                <a:gd name="T67" fmla="*/ 18 h 218"/>
                <a:gd name="T68" fmla="*/ 156 w 224"/>
                <a:gd name="T69" fmla="*/ 8 h 218"/>
                <a:gd name="T70" fmla="*/ 134 w 224"/>
                <a:gd name="T71" fmla="*/ 2 h 218"/>
                <a:gd name="T72" fmla="*/ 112 w 224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4" h="218">
                  <a:moveTo>
                    <a:pt x="112" y="0"/>
                  </a:moveTo>
                  <a:lnTo>
                    <a:pt x="112" y="0"/>
                  </a:lnTo>
                  <a:lnTo>
                    <a:pt x="88" y="2"/>
                  </a:lnTo>
                  <a:lnTo>
                    <a:pt x="68" y="8"/>
                  </a:lnTo>
                  <a:lnTo>
                    <a:pt x="50" y="18"/>
                  </a:lnTo>
                  <a:lnTo>
                    <a:pt x="32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2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2" y="186"/>
                  </a:lnTo>
                  <a:lnTo>
                    <a:pt x="50" y="200"/>
                  </a:lnTo>
                  <a:lnTo>
                    <a:pt x="68" y="210"/>
                  </a:lnTo>
                  <a:lnTo>
                    <a:pt x="88" y="216"/>
                  </a:lnTo>
                  <a:lnTo>
                    <a:pt x="112" y="218"/>
                  </a:lnTo>
                  <a:lnTo>
                    <a:pt x="112" y="218"/>
                  </a:lnTo>
                  <a:lnTo>
                    <a:pt x="134" y="216"/>
                  </a:lnTo>
                  <a:lnTo>
                    <a:pt x="156" y="210"/>
                  </a:lnTo>
                  <a:lnTo>
                    <a:pt x="174" y="200"/>
                  </a:lnTo>
                  <a:lnTo>
                    <a:pt x="192" y="186"/>
                  </a:lnTo>
                  <a:lnTo>
                    <a:pt x="204" y="170"/>
                  </a:lnTo>
                  <a:lnTo>
                    <a:pt x="216" y="152"/>
                  </a:lnTo>
                  <a:lnTo>
                    <a:pt x="222" y="132"/>
                  </a:lnTo>
                  <a:lnTo>
                    <a:pt x="224" y="110"/>
                  </a:lnTo>
                  <a:lnTo>
                    <a:pt x="224" y="110"/>
                  </a:lnTo>
                  <a:lnTo>
                    <a:pt x="222" y="88"/>
                  </a:lnTo>
                  <a:lnTo>
                    <a:pt x="216" y="66"/>
                  </a:lnTo>
                  <a:lnTo>
                    <a:pt x="204" y="48"/>
                  </a:lnTo>
                  <a:lnTo>
                    <a:pt x="192" y="32"/>
                  </a:lnTo>
                  <a:lnTo>
                    <a:pt x="174" y="18"/>
                  </a:lnTo>
                  <a:lnTo>
                    <a:pt x="156" y="8"/>
                  </a:lnTo>
                  <a:lnTo>
                    <a:pt x="134" y="2"/>
                  </a:lnTo>
                  <a:lnTo>
                    <a:pt x="112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7" name="Freeform 9"/>
            <p:cNvSpPr>
              <a:spLocks/>
            </p:cNvSpPr>
            <p:nvPr/>
          </p:nvSpPr>
          <p:spPr bwMode="auto">
            <a:xfrm>
              <a:off x="4424557" y="3286027"/>
              <a:ext cx="417391" cy="463470"/>
            </a:xfrm>
            <a:custGeom>
              <a:avLst/>
              <a:gdLst>
                <a:gd name="T0" fmla="*/ 112 w 224"/>
                <a:gd name="T1" fmla="*/ 0 h 218"/>
                <a:gd name="T2" fmla="*/ 112 w 224"/>
                <a:gd name="T3" fmla="*/ 0 h 218"/>
                <a:gd name="T4" fmla="*/ 90 w 224"/>
                <a:gd name="T5" fmla="*/ 2 h 218"/>
                <a:gd name="T6" fmla="*/ 70 w 224"/>
                <a:gd name="T7" fmla="*/ 8 h 218"/>
                <a:gd name="T8" fmla="*/ 50 w 224"/>
                <a:gd name="T9" fmla="*/ 18 h 218"/>
                <a:gd name="T10" fmla="*/ 34 w 224"/>
                <a:gd name="T11" fmla="*/ 32 h 218"/>
                <a:gd name="T12" fmla="*/ 20 w 224"/>
                <a:gd name="T13" fmla="*/ 48 h 218"/>
                <a:gd name="T14" fmla="*/ 10 w 224"/>
                <a:gd name="T15" fmla="*/ 66 h 218"/>
                <a:gd name="T16" fmla="*/ 2 w 224"/>
                <a:gd name="T17" fmla="*/ 86 h 218"/>
                <a:gd name="T18" fmla="*/ 0 w 224"/>
                <a:gd name="T19" fmla="*/ 108 h 218"/>
                <a:gd name="T20" fmla="*/ 0 w 224"/>
                <a:gd name="T21" fmla="*/ 108 h 218"/>
                <a:gd name="T22" fmla="*/ 2 w 224"/>
                <a:gd name="T23" fmla="*/ 130 h 218"/>
                <a:gd name="T24" fmla="*/ 10 w 224"/>
                <a:gd name="T25" fmla="*/ 152 h 218"/>
                <a:gd name="T26" fmla="*/ 20 w 224"/>
                <a:gd name="T27" fmla="*/ 170 h 218"/>
                <a:gd name="T28" fmla="*/ 34 w 224"/>
                <a:gd name="T29" fmla="*/ 186 h 218"/>
                <a:gd name="T30" fmla="*/ 50 w 224"/>
                <a:gd name="T31" fmla="*/ 200 h 218"/>
                <a:gd name="T32" fmla="*/ 70 w 224"/>
                <a:gd name="T33" fmla="*/ 210 h 218"/>
                <a:gd name="T34" fmla="*/ 90 w 224"/>
                <a:gd name="T35" fmla="*/ 216 h 218"/>
                <a:gd name="T36" fmla="*/ 112 w 224"/>
                <a:gd name="T37" fmla="*/ 218 h 218"/>
                <a:gd name="T38" fmla="*/ 112 w 224"/>
                <a:gd name="T39" fmla="*/ 218 h 218"/>
                <a:gd name="T40" fmla="*/ 136 w 224"/>
                <a:gd name="T41" fmla="*/ 216 h 218"/>
                <a:gd name="T42" fmla="*/ 156 w 224"/>
                <a:gd name="T43" fmla="*/ 210 h 218"/>
                <a:gd name="T44" fmla="*/ 176 w 224"/>
                <a:gd name="T45" fmla="*/ 200 h 218"/>
                <a:gd name="T46" fmla="*/ 192 w 224"/>
                <a:gd name="T47" fmla="*/ 186 h 218"/>
                <a:gd name="T48" fmla="*/ 206 w 224"/>
                <a:gd name="T49" fmla="*/ 170 h 218"/>
                <a:gd name="T50" fmla="*/ 216 w 224"/>
                <a:gd name="T51" fmla="*/ 152 h 218"/>
                <a:gd name="T52" fmla="*/ 222 w 224"/>
                <a:gd name="T53" fmla="*/ 130 h 218"/>
                <a:gd name="T54" fmla="*/ 224 w 224"/>
                <a:gd name="T55" fmla="*/ 108 h 218"/>
                <a:gd name="T56" fmla="*/ 224 w 224"/>
                <a:gd name="T57" fmla="*/ 108 h 218"/>
                <a:gd name="T58" fmla="*/ 222 w 224"/>
                <a:gd name="T59" fmla="*/ 86 h 218"/>
                <a:gd name="T60" fmla="*/ 216 w 224"/>
                <a:gd name="T61" fmla="*/ 66 h 218"/>
                <a:gd name="T62" fmla="*/ 206 w 224"/>
                <a:gd name="T63" fmla="*/ 48 h 218"/>
                <a:gd name="T64" fmla="*/ 192 w 224"/>
                <a:gd name="T65" fmla="*/ 32 h 218"/>
                <a:gd name="T66" fmla="*/ 176 w 224"/>
                <a:gd name="T67" fmla="*/ 18 h 218"/>
                <a:gd name="T68" fmla="*/ 156 w 224"/>
                <a:gd name="T69" fmla="*/ 8 h 218"/>
                <a:gd name="T70" fmla="*/ 136 w 224"/>
                <a:gd name="T71" fmla="*/ 2 h 218"/>
                <a:gd name="T72" fmla="*/ 112 w 224"/>
                <a:gd name="T73" fmla="*/ 0 h 218"/>
                <a:gd name="T74" fmla="*/ 112 w 224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4" h="218">
                  <a:moveTo>
                    <a:pt x="112" y="0"/>
                  </a:moveTo>
                  <a:lnTo>
                    <a:pt x="112" y="0"/>
                  </a:lnTo>
                  <a:lnTo>
                    <a:pt x="90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4" y="186"/>
                  </a:lnTo>
                  <a:lnTo>
                    <a:pt x="50" y="200"/>
                  </a:lnTo>
                  <a:lnTo>
                    <a:pt x="70" y="210"/>
                  </a:lnTo>
                  <a:lnTo>
                    <a:pt x="90" y="216"/>
                  </a:lnTo>
                  <a:lnTo>
                    <a:pt x="112" y="218"/>
                  </a:lnTo>
                  <a:lnTo>
                    <a:pt x="112" y="218"/>
                  </a:lnTo>
                  <a:lnTo>
                    <a:pt x="136" y="216"/>
                  </a:lnTo>
                  <a:lnTo>
                    <a:pt x="156" y="210"/>
                  </a:lnTo>
                  <a:lnTo>
                    <a:pt x="176" y="200"/>
                  </a:lnTo>
                  <a:lnTo>
                    <a:pt x="192" y="186"/>
                  </a:lnTo>
                  <a:lnTo>
                    <a:pt x="206" y="170"/>
                  </a:lnTo>
                  <a:lnTo>
                    <a:pt x="216" y="152"/>
                  </a:lnTo>
                  <a:lnTo>
                    <a:pt x="222" y="130"/>
                  </a:lnTo>
                  <a:lnTo>
                    <a:pt x="224" y="108"/>
                  </a:lnTo>
                  <a:lnTo>
                    <a:pt x="224" y="108"/>
                  </a:lnTo>
                  <a:lnTo>
                    <a:pt x="222" y="86"/>
                  </a:lnTo>
                  <a:lnTo>
                    <a:pt x="216" y="66"/>
                  </a:lnTo>
                  <a:lnTo>
                    <a:pt x="206" y="48"/>
                  </a:lnTo>
                  <a:lnTo>
                    <a:pt x="192" y="32"/>
                  </a:lnTo>
                  <a:lnTo>
                    <a:pt x="176" y="18"/>
                  </a:lnTo>
                  <a:lnTo>
                    <a:pt x="156" y="8"/>
                  </a:lnTo>
                  <a:lnTo>
                    <a:pt x="136" y="2"/>
                  </a:lnTo>
                  <a:lnTo>
                    <a:pt x="112" y="0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8" name="Freeform 10"/>
            <p:cNvSpPr>
              <a:spLocks/>
            </p:cNvSpPr>
            <p:nvPr/>
          </p:nvSpPr>
          <p:spPr bwMode="auto">
            <a:xfrm>
              <a:off x="4424557" y="3286027"/>
              <a:ext cx="417391" cy="463470"/>
            </a:xfrm>
            <a:custGeom>
              <a:avLst/>
              <a:gdLst>
                <a:gd name="T0" fmla="*/ 112 w 224"/>
                <a:gd name="T1" fmla="*/ 0 h 218"/>
                <a:gd name="T2" fmla="*/ 112 w 224"/>
                <a:gd name="T3" fmla="*/ 0 h 218"/>
                <a:gd name="T4" fmla="*/ 90 w 224"/>
                <a:gd name="T5" fmla="*/ 2 h 218"/>
                <a:gd name="T6" fmla="*/ 70 w 224"/>
                <a:gd name="T7" fmla="*/ 8 h 218"/>
                <a:gd name="T8" fmla="*/ 50 w 224"/>
                <a:gd name="T9" fmla="*/ 18 h 218"/>
                <a:gd name="T10" fmla="*/ 34 w 224"/>
                <a:gd name="T11" fmla="*/ 32 h 218"/>
                <a:gd name="T12" fmla="*/ 20 w 224"/>
                <a:gd name="T13" fmla="*/ 48 h 218"/>
                <a:gd name="T14" fmla="*/ 10 w 224"/>
                <a:gd name="T15" fmla="*/ 66 h 218"/>
                <a:gd name="T16" fmla="*/ 2 w 224"/>
                <a:gd name="T17" fmla="*/ 86 h 218"/>
                <a:gd name="T18" fmla="*/ 0 w 224"/>
                <a:gd name="T19" fmla="*/ 108 h 218"/>
                <a:gd name="T20" fmla="*/ 0 w 224"/>
                <a:gd name="T21" fmla="*/ 108 h 218"/>
                <a:gd name="T22" fmla="*/ 2 w 224"/>
                <a:gd name="T23" fmla="*/ 130 h 218"/>
                <a:gd name="T24" fmla="*/ 10 w 224"/>
                <a:gd name="T25" fmla="*/ 152 h 218"/>
                <a:gd name="T26" fmla="*/ 20 w 224"/>
                <a:gd name="T27" fmla="*/ 170 h 218"/>
                <a:gd name="T28" fmla="*/ 34 w 224"/>
                <a:gd name="T29" fmla="*/ 186 h 218"/>
                <a:gd name="T30" fmla="*/ 50 w 224"/>
                <a:gd name="T31" fmla="*/ 200 h 218"/>
                <a:gd name="T32" fmla="*/ 70 w 224"/>
                <a:gd name="T33" fmla="*/ 210 h 218"/>
                <a:gd name="T34" fmla="*/ 90 w 224"/>
                <a:gd name="T35" fmla="*/ 216 h 218"/>
                <a:gd name="T36" fmla="*/ 112 w 224"/>
                <a:gd name="T37" fmla="*/ 218 h 218"/>
                <a:gd name="T38" fmla="*/ 112 w 224"/>
                <a:gd name="T39" fmla="*/ 218 h 218"/>
                <a:gd name="T40" fmla="*/ 136 w 224"/>
                <a:gd name="T41" fmla="*/ 216 h 218"/>
                <a:gd name="T42" fmla="*/ 156 w 224"/>
                <a:gd name="T43" fmla="*/ 210 h 218"/>
                <a:gd name="T44" fmla="*/ 176 w 224"/>
                <a:gd name="T45" fmla="*/ 200 h 218"/>
                <a:gd name="T46" fmla="*/ 192 w 224"/>
                <a:gd name="T47" fmla="*/ 186 h 218"/>
                <a:gd name="T48" fmla="*/ 206 w 224"/>
                <a:gd name="T49" fmla="*/ 170 h 218"/>
                <a:gd name="T50" fmla="*/ 216 w 224"/>
                <a:gd name="T51" fmla="*/ 152 h 218"/>
                <a:gd name="T52" fmla="*/ 222 w 224"/>
                <a:gd name="T53" fmla="*/ 130 h 218"/>
                <a:gd name="T54" fmla="*/ 224 w 224"/>
                <a:gd name="T55" fmla="*/ 108 h 218"/>
                <a:gd name="T56" fmla="*/ 224 w 224"/>
                <a:gd name="T57" fmla="*/ 108 h 218"/>
                <a:gd name="T58" fmla="*/ 222 w 224"/>
                <a:gd name="T59" fmla="*/ 86 h 218"/>
                <a:gd name="T60" fmla="*/ 216 w 224"/>
                <a:gd name="T61" fmla="*/ 66 h 218"/>
                <a:gd name="T62" fmla="*/ 206 w 224"/>
                <a:gd name="T63" fmla="*/ 48 h 218"/>
                <a:gd name="T64" fmla="*/ 192 w 224"/>
                <a:gd name="T65" fmla="*/ 32 h 218"/>
                <a:gd name="T66" fmla="*/ 176 w 224"/>
                <a:gd name="T67" fmla="*/ 18 h 218"/>
                <a:gd name="T68" fmla="*/ 156 w 224"/>
                <a:gd name="T69" fmla="*/ 8 h 218"/>
                <a:gd name="T70" fmla="*/ 136 w 224"/>
                <a:gd name="T71" fmla="*/ 2 h 218"/>
                <a:gd name="T72" fmla="*/ 112 w 224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4" h="218">
                  <a:moveTo>
                    <a:pt x="112" y="0"/>
                  </a:moveTo>
                  <a:lnTo>
                    <a:pt x="112" y="0"/>
                  </a:lnTo>
                  <a:lnTo>
                    <a:pt x="90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6"/>
                  </a:lnTo>
                  <a:lnTo>
                    <a:pt x="2" y="86"/>
                  </a:lnTo>
                  <a:lnTo>
                    <a:pt x="0" y="108"/>
                  </a:lnTo>
                  <a:lnTo>
                    <a:pt x="0" y="108"/>
                  </a:lnTo>
                  <a:lnTo>
                    <a:pt x="2" y="130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4" y="186"/>
                  </a:lnTo>
                  <a:lnTo>
                    <a:pt x="50" y="200"/>
                  </a:lnTo>
                  <a:lnTo>
                    <a:pt x="70" y="210"/>
                  </a:lnTo>
                  <a:lnTo>
                    <a:pt x="90" y="216"/>
                  </a:lnTo>
                  <a:lnTo>
                    <a:pt x="112" y="218"/>
                  </a:lnTo>
                  <a:lnTo>
                    <a:pt x="112" y="218"/>
                  </a:lnTo>
                  <a:lnTo>
                    <a:pt x="136" y="216"/>
                  </a:lnTo>
                  <a:lnTo>
                    <a:pt x="156" y="210"/>
                  </a:lnTo>
                  <a:lnTo>
                    <a:pt x="176" y="200"/>
                  </a:lnTo>
                  <a:lnTo>
                    <a:pt x="192" y="186"/>
                  </a:lnTo>
                  <a:lnTo>
                    <a:pt x="206" y="170"/>
                  </a:lnTo>
                  <a:lnTo>
                    <a:pt x="216" y="152"/>
                  </a:lnTo>
                  <a:lnTo>
                    <a:pt x="222" y="130"/>
                  </a:lnTo>
                  <a:lnTo>
                    <a:pt x="224" y="108"/>
                  </a:lnTo>
                  <a:lnTo>
                    <a:pt x="224" y="108"/>
                  </a:lnTo>
                  <a:lnTo>
                    <a:pt x="222" y="86"/>
                  </a:lnTo>
                  <a:lnTo>
                    <a:pt x="216" y="66"/>
                  </a:lnTo>
                  <a:lnTo>
                    <a:pt x="206" y="48"/>
                  </a:lnTo>
                  <a:lnTo>
                    <a:pt x="192" y="32"/>
                  </a:lnTo>
                  <a:lnTo>
                    <a:pt x="176" y="18"/>
                  </a:lnTo>
                  <a:lnTo>
                    <a:pt x="156" y="8"/>
                  </a:lnTo>
                  <a:lnTo>
                    <a:pt x="136" y="2"/>
                  </a:lnTo>
                  <a:lnTo>
                    <a:pt x="112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29" name="Freeform 11"/>
            <p:cNvSpPr>
              <a:spLocks/>
            </p:cNvSpPr>
            <p:nvPr/>
          </p:nvSpPr>
          <p:spPr bwMode="auto">
            <a:xfrm>
              <a:off x="3064309" y="3332799"/>
              <a:ext cx="421118" cy="463470"/>
            </a:xfrm>
            <a:custGeom>
              <a:avLst/>
              <a:gdLst>
                <a:gd name="T0" fmla="*/ 114 w 226"/>
                <a:gd name="T1" fmla="*/ 0 h 218"/>
                <a:gd name="T2" fmla="*/ 114 w 226"/>
                <a:gd name="T3" fmla="*/ 0 h 218"/>
                <a:gd name="T4" fmla="*/ 90 w 226"/>
                <a:gd name="T5" fmla="*/ 2 h 218"/>
                <a:gd name="T6" fmla="*/ 70 w 226"/>
                <a:gd name="T7" fmla="*/ 8 h 218"/>
                <a:gd name="T8" fmla="*/ 50 w 226"/>
                <a:gd name="T9" fmla="*/ 18 h 218"/>
                <a:gd name="T10" fmla="*/ 34 w 226"/>
                <a:gd name="T11" fmla="*/ 32 h 218"/>
                <a:gd name="T12" fmla="*/ 20 w 226"/>
                <a:gd name="T13" fmla="*/ 48 h 218"/>
                <a:gd name="T14" fmla="*/ 10 w 226"/>
                <a:gd name="T15" fmla="*/ 68 h 218"/>
                <a:gd name="T16" fmla="*/ 4 w 226"/>
                <a:gd name="T17" fmla="*/ 88 h 218"/>
                <a:gd name="T18" fmla="*/ 0 w 226"/>
                <a:gd name="T19" fmla="*/ 110 h 218"/>
                <a:gd name="T20" fmla="*/ 0 w 226"/>
                <a:gd name="T21" fmla="*/ 110 h 218"/>
                <a:gd name="T22" fmla="*/ 4 w 226"/>
                <a:gd name="T23" fmla="*/ 132 h 218"/>
                <a:gd name="T24" fmla="*/ 10 w 226"/>
                <a:gd name="T25" fmla="*/ 152 h 218"/>
                <a:gd name="T26" fmla="*/ 20 w 226"/>
                <a:gd name="T27" fmla="*/ 170 h 218"/>
                <a:gd name="T28" fmla="*/ 34 w 226"/>
                <a:gd name="T29" fmla="*/ 186 h 218"/>
                <a:gd name="T30" fmla="*/ 50 w 226"/>
                <a:gd name="T31" fmla="*/ 200 h 218"/>
                <a:gd name="T32" fmla="*/ 70 w 226"/>
                <a:gd name="T33" fmla="*/ 210 h 218"/>
                <a:gd name="T34" fmla="*/ 90 w 226"/>
                <a:gd name="T35" fmla="*/ 216 h 218"/>
                <a:gd name="T36" fmla="*/ 114 w 226"/>
                <a:gd name="T37" fmla="*/ 218 h 218"/>
                <a:gd name="T38" fmla="*/ 114 w 226"/>
                <a:gd name="T39" fmla="*/ 218 h 218"/>
                <a:gd name="T40" fmla="*/ 136 w 226"/>
                <a:gd name="T41" fmla="*/ 216 h 218"/>
                <a:gd name="T42" fmla="*/ 158 w 226"/>
                <a:gd name="T43" fmla="*/ 210 h 218"/>
                <a:gd name="T44" fmla="*/ 176 w 226"/>
                <a:gd name="T45" fmla="*/ 200 h 218"/>
                <a:gd name="T46" fmla="*/ 192 w 226"/>
                <a:gd name="T47" fmla="*/ 186 h 218"/>
                <a:gd name="T48" fmla="*/ 206 w 226"/>
                <a:gd name="T49" fmla="*/ 170 h 218"/>
                <a:gd name="T50" fmla="*/ 218 w 226"/>
                <a:gd name="T51" fmla="*/ 152 h 218"/>
                <a:gd name="T52" fmla="*/ 224 w 226"/>
                <a:gd name="T53" fmla="*/ 132 h 218"/>
                <a:gd name="T54" fmla="*/ 226 w 226"/>
                <a:gd name="T55" fmla="*/ 110 h 218"/>
                <a:gd name="T56" fmla="*/ 226 w 226"/>
                <a:gd name="T57" fmla="*/ 110 h 218"/>
                <a:gd name="T58" fmla="*/ 224 w 226"/>
                <a:gd name="T59" fmla="*/ 88 h 218"/>
                <a:gd name="T60" fmla="*/ 218 w 226"/>
                <a:gd name="T61" fmla="*/ 68 h 218"/>
                <a:gd name="T62" fmla="*/ 206 w 226"/>
                <a:gd name="T63" fmla="*/ 48 h 218"/>
                <a:gd name="T64" fmla="*/ 192 w 226"/>
                <a:gd name="T65" fmla="*/ 32 h 218"/>
                <a:gd name="T66" fmla="*/ 176 w 226"/>
                <a:gd name="T67" fmla="*/ 18 h 218"/>
                <a:gd name="T68" fmla="*/ 158 w 226"/>
                <a:gd name="T69" fmla="*/ 8 h 218"/>
                <a:gd name="T70" fmla="*/ 136 w 226"/>
                <a:gd name="T71" fmla="*/ 2 h 218"/>
                <a:gd name="T72" fmla="*/ 114 w 226"/>
                <a:gd name="T73" fmla="*/ 0 h 218"/>
                <a:gd name="T74" fmla="*/ 114 w 226"/>
                <a:gd name="T75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6" h="218">
                  <a:moveTo>
                    <a:pt x="114" y="0"/>
                  </a:moveTo>
                  <a:lnTo>
                    <a:pt x="114" y="0"/>
                  </a:lnTo>
                  <a:lnTo>
                    <a:pt x="90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8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4" y="186"/>
                  </a:lnTo>
                  <a:lnTo>
                    <a:pt x="50" y="200"/>
                  </a:lnTo>
                  <a:lnTo>
                    <a:pt x="70" y="210"/>
                  </a:lnTo>
                  <a:lnTo>
                    <a:pt x="90" y="216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36" y="216"/>
                  </a:lnTo>
                  <a:lnTo>
                    <a:pt x="158" y="210"/>
                  </a:lnTo>
                  <a:lnTo>
                    <a:pt x="176" y="200"/>
                  </a:lnTo>
                  <a:lnTo>
                    <a:pt x="192" y="186"/>
                  </a:lnTo>
                  <a:lnTo>
                    <a:pt x="206" y="170"/>
                  </a:lnTo>
                  <a:lnTo>
                    <a:pt x="218" y="152"/>
                  </a:lnTo>
                  <a:lnTo>
                    <a:pt x="224" y="132"/>
                  </a:lnTo>
                  <a:lnTo>
                    <a:pt x="226" y="110"/>
                  </a:lnTo>
                  <a:lnTo>
                    <a:pt x="226" y="110"/>
                  </a:lnTo>
                  <a:lnTo>
                    <a:pt x="224" y="88"/>
                  </a:lnTo>
                  <a:lnTo>
                    <a:pt x="218" y="68"/>
                  </a:lnTo>
                  <a:lnTo>
                    <a:pt x="206" y="48"/>
                  </a:lnTo>
                  <a:lnTo>
                    <a:pt x="192" y="32"/>
                  </a:lnTo>
                  <a:lnTo>
                    <a:pt x="176" y="18"/>
                  </a:lnTo>
                  <a:lnTo>
                    <a:pt x="158" y="8"/>
                  </a:lnTo>
                  <a:lnTo>
                    <a:pt x="136" y="2"/>
                  </a:lnTo>
                  <a:lnTo>
                    <a:pt x="114" y="0"/>
                  </a:lnTo>
                  <a:lnTo>
                    <a:pt x="114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0" name="Freeform 12"/>
            <p:cNvSpPr>
              <a:spLocks/>
            </p:cNvSpPr>
            <p:nvPr/>
          </p:nvSpPr>
          <p:spPr bwMode="auto">
            <a:xfrm>
              <a:off x="3064309" y="3332799"/>
              <a:ext cx="421118" cy="463470"/>
            </a:xfrm>
            <a:custGeom>
              <a:avLst/>
              <a:gdLst>
                <a:gd name="T0" fmla="*/ 114 w 226"/>
                <a:gd name="T1" fmla="*/ 0 h 218"/>
                <a:gd name="T2" fmla="*/ 114 w 226"/>
                <a:gd name="T3" fmla="*/ 0 h 218"/>
                <a:gd name="T4" fmla="*/ 90 w 226"/>
                <a:gd name="T5" fmla="*/ 2 h 218"/>
                <a:gd name="T6" fmla="*/ 70 w 226"/>
                <a:gd name="T7" fmla="*/ 8 h 218"/>
                <a:gd name="T8" fmla="*/ 50 w 226"/>
                <a:gd name="T9" fmla="*/ 18 h 218"/>
                <a:gd name="T10" fmla="*/ 34 w 226"/>
                <a:gd name="T11" fmla="*/ 32 h 218"/>
                <a:gd name="T12" fmla="*/ 20 w 226"/>
                <a:gd name="T13" fmla="*/ 48 h 218"/>
                <a:gd name="T14" fmla="*/ 10 w 226"/>
                <a:gd name="T15" fmla="*/ 68 h 218"/>
                <a:gd name="T16" fmla="*/ 4 w 226"/>
                <a:gd name="T17" fmla="*/ 88 h 218"/>
                <a:gd name="T18" fmla="*/ 0 w 226"/>
                <a:gd name="T19" fmla="*/ 110 h 218"/>
                <a:gd name="T20" fmla="*/ 0 w 226"/>
                <a:gd name="T21" fmla="*/ 110 h 218"/>
                <a:gd name="T22" fmla="*/ 4 w 226"/>
                <a:gd name="T23" fmla="*/ 132 h 218"/>
                <a:gd name="T24" fmla="*/ 10 w 226"/>
                <a:gd name="T25" fmla="*/ 152 h 218"/>
                <a:gd name="T26" fmla="*/ 20 w 226"/>
                <a:gd name="T27" fmla="*/ 170 h 218"/>
                <a:gd name="T28" fmla="*/ 34 w 226"/>
                <a:gd name="T29" fmla="*/ 186 h 218"/>
                <a:gd name="T30" fmla="*/ 50 w 226"/>
                <a:gd name="T31" fmla="*/ 200 h 218"/>
                <a:gd name="T32" fmla="*/ 70 w 226"/>
                <a:gd name="T33" fmla="*/ 210 h 218"/>
                <a:gd name="T34" fmla="*/ 90 w 226"/>
                <a:gd name="T35" fmla="*/ 216 h 218"/>
                <a:gd name="T36" fmla="*/ 114 w 226"/>
                <a:gd name="T37" fmla="*/ 218 h 218"/>
                <a:gd name="T38" fmla="*/ 114 w 226"/>
                <a:gd name="T39" fmla="*/ 218 h 218"/>
                <a:gd name="T40" fmla="*/ 136 w 226"/>
                <a:gd name="T41" fmla="*/ 216 h 218"/>
                <a:gd name="T42" fmla="*/ 158 w 226"/>
                <a:gd name="T43" fmla="*/ 210 h 218"/>
                <a:gd name="T44" fmla="*/ 176 w 226"/>
                <a:gd name="T45" fmla="*/ 200 h 218"/>
                <a:gd name="T46" fmla="*/ 192 w 226"/>
                <a:gd name="T47" fmla="*/ 186 h 218"/>
                <a:gd name="T48" fmla="*/ 206 w 226"/>
                <a:gd name="T49" fmla="*/ 170 h 218"/>
                <a:gd name="T50" fmla="*/ 218 w 226"/>
                <a:gd name="T51" fmla="*/ 152 h 218"/>
                <a:gd name="T52" fmla="*/ 224 w 226"/>
                <a:gd name="T53" fmla="*/ 132 h 218"/>
                <a:gd name="T54" fmla="*/ 226 w 226"/>
                <a:gd name="T55" fmla="*/ 110 h 218"/>
                <a:gd name="T56" fmla="*/ 226 w 226"/>
                <a:gd name="T57" fmla="*/ 110 h 218"/>
                <a:gd name="T58" fmla="*/ 224 w 226"/>
                <a:gd name="T59" fmla="*/ 88 h 218"/>
                <a:gd name="T60" fmla="*/ 218 w 226"/>
                <a:gd name="T61" fmla="*/ 68 h 218"/>
                <a:gd name="T62" fmla="*/ 206 w 226"/>
                <a:gd name="T63" fmla="*/ 48 h 218"/>
                <a:gd name="T64" fmla="*/ 192 w 226"/>
                <a:gd name="T65" fmla="*/ 32 h 218"/>
                <a:gd name="T66" fmla="*/ 176 w 226"/>
                <a:gd name="T67" fmla="*/ 18 h 218"/>
                <a:gd name="T68" fmla="*/ 158 w 226"/>
                <a:gd name="T69" fmla="*/ 8 h 218"/>
                <a:gd name="T70" fmla="*/ 136 w 226"/>
                <a:gd name="T71" fmla="*/ 2 h 218"/>
                <a:gd name="T72" fmla="*/ 114 w 226"/>
                <a:gd name="T73" fmla="*/ 0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26" h="218">
                  <a:moveTo>
                    <a:pt x="114" y="0"/>
                  </a:moveTo>
                  <a:lnTo>
                    <a:pt x="114" y="0"/>
                  </a:lnTo>
                  <a:lnTo>
                    <a:pt x="90" y="2"/>
                  </a:lnTo>
                  <a:lnTo>
                    <a:pt x="70" y="8"/>
                  </a:lnTo>
                  <a:lnTo>
                    <a:pt x="50" y="18"/>
                  </a:lnTo>
                  <a:lnTo>
                    <a:pt x="34" y="32"/>
                  </a:lnTo>
                  <a:lnTo>
                    <a:pt x="20" y="48"/>
                  </a:lnTo>
                  <a:lnTo>
                    <a:pt x="10" y="68"/>
                  </a:lnTo>
                  <a:lnTo>
                    <a:pt x="4" y="88"/>
                  </a:lnTo>
                  <a:lnTo>
                    <a:pt x="0" y="110"/>
                  </a:lnTo>
                  <a:lnTo>
                    <a:pt x="0" y="110"/>
                  </a:lnTo>
                  <a:lnTo>
                    <a:pt x="4" y="132"/>
                  </a:lnTo>
                  <a:lnTo>
                    <a:pt x="10" y="152"/>
                  </a:lnTo>
                  <a:lnTo>
                    <a:pt x="20" y="170"/>
                  </a:lnTo>
                  <a:lnTo>
                    <a:pt x="34" y="186"/>
                  </a:lnTo>
                  <a:lnTo>
                    <a:pt x="50" y="200"/>
                  </a:lnTo>
                  <a:lnTo>
                    <a:pt x="70" y="210"/>
                  </a:lnTo>
                  <a:lnTo>
                    <a:pt x="90" y="216"/>
                  </a:lnTo>
                  <a:lnTo>
                    <a:pt x="114" y="218"/>
                  </a:lnTo>
                  <a:lnTo>
                    <a:pt x="114" y="218"/>
                  </a:lnTo>
                  <a:lnTo>
                    <a:pt x="136" y="216"/>
                  </a:lnTo>
                  <a:lnTo>
                    <a:pt x="158" y="210"/>
                  </a:lnTo>
                  <a:lnTo>
                    <a:pt x="176" y="200"/>
                  </a:lnTo>
                  <a:lnTo>
                    <a:pt x="192" y="186"/>
                  </a:lnTo>
                  <a:lnTo>
                    <a:pt x="206" y="170"/>
                  </a:lnTo>
                  <a:lnTo>
                    <a:pt x="218" y="152"/>
                  </a:lnTo>
                  <a:lnTo>
                    <a:pt x="224" y="132"/>
                  </a:lnTo>
                  <a:lnTo>
                    <a:pt x="226" y="110"/>
                  </a:lnTo>
                  <a:lnTo>
                    <a:pt x="226" y="110"/>
                  </a:lnTo>
                  <a:lnTo>
                    <a:pt x="224" y="88"/>
                  </a:lnTo>
                  <a:lnTo>
                    <a:pt x="218" y="68"/>
                  </a:lnTo>
                  <a:lnTo>
                    <a:pt x="206" y="48"/>
                  </a:lnTo>
                  <a:lnTo>
                    <a:pt x="192" y="32"/>
                  </a:lnTo>
                  <a:lnTo>
                    <a:pt x="176" y="18"/>
                  </a:lnTo>
                  <a:lnTo>
                    <a:pt x="158" y="8"/>
                  </a:lnTo>
                  <a:lnTo>
                    <a:pt x="136" y="2"/>
                  </a:lnTo>
                  <a:lnTo>
                    <a:pt x="114" y="0"/>
                  </a:lnTo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1" name="Freeform 13"/>
            <p:cNvSpPr>
              <a:spLocks noEditPoints="1"/>
            </p:cNvSpPr>
            <p:nvPr/>
          </p:nvSpPr>
          <p:spPr bwMode="auto">
            <a:xfrm>
              <a:off x="3422073" y="3018150"/>
              <a:ext cx="600000" cy="391185"/>
            </a:xfrm>
            <a:custGeom>
              <a:avLst/>
              <a:gdLst>
                <a:gd name="T0" fmla="*/ 278 w 322"/>
                <a:gd name="T1" fmla="*/ 4 h 184"/>
                <a:gd name="T2" fmla="*/ 322 w 322"/>
                <a:gd name="T3" fmla="*/ 0 h 184"/>
                <a:gd name="T4" fmla="*/ 296 w 322"/>
                <a:gd name="T5" fmla="*/ 36 h 184"/>
                <a:gd name="T6" fmla="*/ 278 w 322"/>
                <a:gd name="T7" fmla="*/ 4 h 184"/>
                <a:gd name="T8" fmla="*/ 272 w 322"/>
                <a:gd name="T9" fmla="*/ 24 h 184"/>
                <a:gd name="T10" fmla="*/ 292 w 322"/>
                <a:gd name="T11" fmla="*/ 12 h 184"/>
                <a:gd name="T12" fmla="*/ 296 w 322"/>
                <a:gd name="T13" fmla="*/ 20 h 184"/>
                <a:gd name="T14" fmla="*/ 276 w 322"/>
                <a:gd name="T15" fmla="*/ 30 h 184"/>
                <a:gd name="T16" fmla="*/ 272 w 322"/>
                <a:gd name="T17" fmla="*/ 24 h 184"/>
                <a:gd name="T18" fmla="*/ 234 w 322"/>
                <a:gd name="T19" fmla="*/ 46 h 184"/>
                <a:gd name="T20" fmla="*/ 256 w 322"/>
                <a:gd name="T21" fmla="*/ 34 h 184"/>
                <a:gd name="T22" fmla="*/ 260 w 322"/>
                <a:gd name="T23" fmla="*/ 38 h 184"/>
                <a:gd name="T24" fmla="*/ 236 w 322"/>
                <a:gd name="T25" fmla="*/ 52 h 184"/>
                <a:gd name="T26" fmla="*/ 234 w 322"/>
                <a:gd name="T27" fmla="*/ 46 h 184"/>
                <a:gd name="T28" fmla="*/ 196 w 322"/>
                <a:gd name="T29" fmla="*/ 68 h 184"/>
                <a:gd name="T30" fmla="*/ 216 w 322"/>
                <a:gd name="T31" fmla="*/ 56 h 184"/>
                <a:gd name="T32" fmla="*/ 220 w 322"/>
                <a:gd name="T33" fmla="*/ 62 h 184"/>
                <a:gd name="T34" fmla="*/ 198 w 322"/>
                <a:gd name="T35" fmla="*/ 74 h 184"/>
                <a:gd name="T36" fmla="*/ 196 w 322"/>
                <a:gd name="T37" fmla="*/ 68 h 184"/>
                <a:gd name="T38" fmla="*/ 156 w 322"/>
                <a:gd name="T39" fmla="*/ 90 h 184"/>
                <a:gd name="T40" fmla="*/ 178 w 322"/>
                <a:gd name="T41" fmla="*/ 78 h 184"/>
                <a:gd name="T42" fmla="*/ 180 w 322"/>
                <a:gd name="T43" fmla="*/ 84 h 184"/>
                <a:gd name="T44" fmla="*/ 160 w 322"/>
                <a:gd name="T45" fmla="*/ 96 h 184"/>
                <a:gd name="T46" fmla="*/ 156 w 322"/>
                <a:gd name="T47" fmla="*/ 90 h 184"/>
                <a:gd name="T48" fmla="*/ 118 w 322"/>
                <a:gd name="T49" fmla="*/ 112 h 184"/>
                <a:gd name="T50" fmla="*/ 138 w 322"/>
                <a:gd name="T51" fmla="*/ 100 h 184"/>
                <a:gd name="T52" fmla="*/ 142 w 322"/>
                <a:gd name="T53" fmla="*/ 106 h 184"/>
                <a:gd name="T54" fmla="*/ 120 w 322"/>
                <a:gd name="T55" fmla="*/ 118 h 184"/>
                <a:gd name="T56" fmla="*/ 118 w 322"/>
                <a:gd name="T57" fmla="*/ 112 h 184"/>
                <a:gd name="T58" fmla="*/ 78 w 322"/>
                <a:gd name="T59" fmla="*/ 134 h 184"/>
                <a:gd name="T60" fmla="*/ 100 w 322"/>
                <a:gd name="T61" fmla="*/ 122 h 184"/>
                <a:gd name="T62" fmla="*/ 104 w 322"/>
                <a:gd name="T63" fmla="*/ 128 h 184"/>
                <a:gd name="T64" fmla="*/ 82 w 322"/>
                <a:gd name="T65" fmla="*/ 140 h 184"/>
                <a:gd name="T66" fmla="*/ 78 w 322"/>
                <a:gd name="T67" fmla="*/ 134 h 184"/>
                <a:gd name="T68" fmla="*/ 38 w 322"/>
                <a:gd name="T69" fmla="*/ 156 h 184"/>
                <a:gd name="T70" fmla="*/ 62 w 322"/>
                <a:gd name="T71" fmla="*/ 144 h 184"/>
                <a:gd name="T72" fmla="*/ 64 w 322"/>
                <a:gd name="T73" fmla="*/ 150 h 184"/>
                <a:gd name="T74" fmla="*/ 42 w 322"/>
                <a:gd name="T75" fmla="*/ 162 h 184"/>
                <a:gd name="T76" fmla="*/ 38 w 322"/>
                <a:gd name="T77" fmla="*/ 156 h 184"/>
                <a:gd name="T78" fmla="*/ 0 w 322"/>
                <a:gd name="T79" fmla="*/ 178 h 184"/>
                <a:gd name="T80" fmla="*/ 22 w 322"/>
                <a:gd name="T81" fmla="*/ 166 h 184"/>
                <a:gd name="T82" fmla="*/ 26 w 322"/>
                <a:gd name="T83" fmla="*/ 172 h 184"/>
                <a:gd name="T84" fmla="*/ 2 w 322"/>
                <a:gd name="T85" fmla="*/ 184 h 184"/>
                <a:gd name="T86" fmla="*/ 0 w 322"/>
                <a:gd name="T87" fmla="*/ 178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2" h="184">
                  <a:moveTo>
                    <a:pt x="278" y="4"/>
                  </a:moveTo>
                  <a:lnTo>
                    <a:pt x="322" y="0"/>
                  </a:lnTo>
                  <a:lnTo>
                    <a:pt x="296" y="36"/>
                  </a:lnTo>
                  <a:lnTo>
                    <a:pt x="278" y="4"/>
                  </a:lnTo>
                  <a:close/>
                  <a:moveTo>
                    <a:pt x="272" y="24"/>
                  </a:moveTo>
                  <a:lnTo>
                    <a:pt x="292" y="12"/>
                  </a:lnTo>
                  <a:lnTo>
                    <a:pt x="296" y="20"/>
                  </a:lnTo>
                  <a:lnTo>
                    <a:pt x="276" y="30"/>
                  </a:lnTo>
                  <a:lnTo>
                    <a:pt x="272" y="24"/>
                  </a:lnTo>
                  <a:close/>
                  <a:moveTo>
                    <a:pt x="234" y="46"/>
                  </a:moveTo>
                  <a:lnTo>
                    <a:pt x="256" y="34"/>
                  </a:lnTo>
                  <a:lnTo>
                    <a:pt x="260" y="38"/>
                  </a:lnTo>
                  <a:lnTo>
                    <a:pt x="236" y="52"/>
                  </a:lnTo>
                  <a:lnTo>
                    <a:pt x="234" y="46"/>
                  </a:lnTo>
                  <a:close/>
                  <a:moveTo>
                    <a:pt x="196" y="68"/>
                  </a:moveTo>
                  <a:lnTo>
                    <a:pt x="216" y="56"/>
                  </a:lnTo>
                  <a:lnTo>
                    <a:pt x="220" y="62"/>
                  </a:lnTo>
                  <a:lnTo>
                    <a:pt x="198" y="74"/>
                  </a:lnTo>
                  <a:lnTo>
                    <a:pt x="196" y="68"/>
                  </a:lnTo>
                  <a:close/>
                  <a:moveTo>
                    <a:pt x="156" y="90"/>
                  </a:moveTo>
                  <a:lnTo>
                    <a:pt x="178" y="78"/>
                  </a:lnTo>
                  <a:lnTo>
                    <a:pt x="180" y="84"/>
                  </a:lnTo>
                  <a:lnTo>
                    <a:pt x="160" y="96"/>
                  </a:lnTo>
                  <a:lnTo>
                    <a:pt x="156" y="90"/>
                  </a:lnTo>
                  <a:close/>
                  <a:moveTo>
                    <a:pt x="118" y="112"/>
                  </a:moveTo>
                  <a:lnTo>
                    <a:pt x="138" y="100"/>
                  </a:lnTo>
                  <a:lnTo>
                    <a:pt x="142" y="106"/>
                  </a:lnTo>
                  <a:lnTo>
                    <a:pt x="120" y="118"/>
                  </a:lnTo>
                  <a:lnTo>
                    <a:pt x="118" y="112"/>
                  </a:lnTo>
                  <a:close/>
                  <a:moveTo>
                    <a:pt x="78" y="134"/>
                  </a:moveTo>
                  <a:lnTo>
                    <a:pt x="100" y="122"/>
                  </a:lnTo>
                  <a:lnTo>
                    <a:pt x="104" y="128"/>
                  </a:lnTo>
                  <a:lnTo>
                    <a:pt x="82" y="140"/>
                  </a:lnTo>
                  <a:lnTo>
                    <a:pt x="78" y="134"/>
                  </a:lnTo>
                  <a:close/>
                  <a:moveTo>
                    <a:pt x="38" y="156"/>
                  </a:moveTo>
                  <a:lnTo>
                    <a:pt x="62" y="144"/>
                  </a:lnTo>
                  <a:lnTo>
                    <a:pt x="64" y="150"/>
                  </a:lnTo>
                  <a:lnTo>
                    <a:pt x="42" y="162"/>
                  </a:lnTo>
                  <a:lnTo>
                    <a:pt x="38" y="156"/>
                  </a:lnTo>
                  <a:close/>
                  <a:moveTo>
                    <a:pt x="0" y="178"/>
                  </a:moveTo>
                  <a:lnTo>
                    <a:pt x="22" y="166"/>
                  </a:lnTo>
                  <a:lnTo>
                    <a:pt x="26" y="172"/>
                  </a:lnTo>
                  <a:lnTo>
                    <a:pt x="2" y="184"/>
                  </a:lnTo>
                  <a:lnTo>
                    <a:pt x="0" y="17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2" name="Freeform 14"/>
            <p:cNvSpPr>
              <a:spLocks noEditPoints="1"/>
            </p:cNvSpPr>
            <p:nvPr/>
          </p:nvSpPr>
          <p:spPr bwMode="auto">
            <a:xfrm>
              <a:off x="3485427" y="3477368"/>
              <a:ext cx="939130" cy="93544"/>
            </a:xfrm>
            <a:custGeom>
              <a:avLst/>
              <a:gdLst>
                <a:gd name="T0" fmla="*/ 466 w 504"/>
                <a:gd name="T1" fmla="*/ 0 h 44"/>
                <a:gd name="T2" fmla="*/ 504 w 504"/>
                <a:gd name="T3" fmla="*/ 18 h 44"/>
                <a:gd name="T4" fmla="*/ 466 w 504"/>
                <a:gd name="T5" fmla="*/ 38 h 44"/>
                <a:gd name="T6" fmla="*/ 466 w 504"/>
                <a:gd name="T7" fmla="*/ 0 h 44"/>
                <a:gd name="T8" fmla="*/ 448 w 504"/>
                <a:gd name="T9" fmla="*/ 18 h 44"/>
                <a:gd name="T10" fmla="*/ 472 w 504"/>
                <a:gd name="T11" fmla="*/ 18 h 44"/>
                <a:gd name="T12" fmla="*/ 474 w 504"/>
                <a:gd name="T13" fmla="*/ 22 h 44"/>
                <a:gd name="T14" fmla="*/ 448 w 504"/>
                <a:gd name="T15" fmla="*/ 24 h 44"/>
                <a:gd name="T16" fmla="*/ 448 w 504"/>
                <a:gd name="T17" fmla="*/ 18 h 44"/>
                <a:gd name="T18" fmla="*/ 404 w 504"/>
                <a:gd name="T19" fmla="*/ 20 h 44"/>
                <a:gd name="T20" fmla="*/ 428 w 504"/>
                <a:gd name="T21" fmla="*/ 18 h 44"/>
                <a:gd name="T22" fmla="*/ 430 w 504"/>
                <a:gd name="T23" fmla="*/ 26 h 44"/>
                <a:gd name="T24" fmla="*/ 404 w 504"/>
                <a:gd name="T25" fmla="*/ 26 h 44"/>
                <a:gd name="T26" fmla="*/ 404 w 504"/>
                <a:gd name="T27" fmla="*/ 20 h 44"/>
                <a:gd name="T28" fmla="*/ 358 w 504"/>
                <a:gd name="T29" fmla="*/ 22 h 44"/>
                <a:gd name="T30" fmla="*/ 384 w 504"/>
                <a:gd name="T31" fmla="*/ 20 h 44"/>
                <a:gd name="T32" fmla="*/ 384 w 504"/>
                <a:gd name="T33" fmla="*/ 26 h 44"/>
                <a:gd name="T34" fmla="*/ 360 w 504"/>
                <a:gd name="T35" fmla="*/ 28 h 44"/>
                <a:gd name="T36" fmla="*/ 358 w 504"/>
                <a:gd name="T37" fmla="*/ 22 h 44"/>
                <a:gd name="T38" fmla="*/ 314 w 504"/>
                <a:gd name="T39" fmla="*/ 24 h 44"/>
                <a:gd name="T40" fmla="*/ 340 w 504"/>
                <a:gd name="T41" fmla="*/ 22 h 44"/>
                <a:gd name="T42" fmla="*/ 340 w 504"/>
                <a:gd name="T43" fmla="*/ 28 h 44"/>
                <a:gd name="T44" fmla="*/ 314 w 504"/>
                <a:gd name="T45" fmla="*/ 30 h 44"/>
                <a:gd name="T46" fmla="*/ 314 w 504"/>
                <a:gd name="T47" fmla="*/ 24 h 44"/>
                <a:gd name="T48" fmla="*/ 270 w 504"/>
                <a:gd name="T49" fmla="*/ 26 h 44"/>
                <a:gd name="T50" fmla="*/ 294 w 504"/>
                <a:gd name="T51" fmla="*/ 26 h 44"/>
                <a:gd name="T52" fmla="*/ 294 w 504"/>
                <a:gd name="T53" fmla="*/ 32 h 44"/>
                <a:gd name="T54" fmla="*/ 270 w 504"/>
                <a:gd name="T55" fmla="*/ 32 h 44"/>
                <a:gd name="T56" fmla="*/ 270 w 504"/>
                <a:gd name="T57" fmla="*/ 26 h 44"/>
                <a:gd name="T58" fmla="*/ 224 w 504"/>
                <a:gd name="T59" fmla="*/ 28 h 44"/>
                <a:gd name="T60" fmla="*/ 250 w 504"/>
                <a:gd name="T61" fmla="*/ 26 h 44"/>
                <a:gd name="T62" fmla="*/ 250 w 504"/>
                <a:gd name="T63" fmla="*/ 34 h 44"/>
                <a:gd name="T64" fmla="*/ 224 w 504"/>
                <a:gd name="T65" fmla="*/ 36 h 44"/>
                <a:gd name="T66" fmla="*/ 224 w 504"/>
                <a:gd name="T67" fmla="*/ 28 h 44"/>
                <a:gd name="T68" fmla="*/ 180 w 504"/>
                <a:gd name="T69" fmla="*/ 30 h 44"/>
                <a:gd name="T70" fmla="*/ 204 w 504"/>
                <a:gd name="T71" fmla="*/ 28 h 44"/>
                <a:gd name="T72" fmla="*/ 206 w 504"/>
                <a:gd name="T73" fmla="*/ 36 h 44"/>
                <a:gd name="T74" fmla="*/ 180 w 504"/>
                <a:gd name="T75" fmla="*/ 36 h 44"/>
                <a:gd name="T76" fmla="*/ 180 w 504"/>
                <a:gd name="T77" fmla="*/ 30 h 44"/>
                <a:gd name="T78" fmla="*/ 134 w 504"/>
                <a:gd name="T79" fmla="*/ 34 h 44"/>
                <a:gd name="T80" fmla="*/ 160 w 504"/>
                <a:gd name="T81" fmla="*/ 32 h 44"/>
                <a:gd name="T82" fmla="*/ 160 w 504"/>
                <a:gd name="T83" fmla="*/ 38 h 44"/>
                <a:gd name="T84" fmla="*/ 136 w 504"/>
                <a:gd name="T85" fmla="*/ 38 h 44"/>
                <a:gd name="T86" fmla="*/ 134 w 504"/>
                <a:gd name="T87" fmla="*/ 34 h 44"/>
                <a:gd name="T88" fmla="*/ 90 w 504"/>
                <a:gd name="T89" fmla="*/ 36 h 44"/>
                <a:gd name="T90" fmla="*/ 116 w 504"/>
                <a:gd name="T91" fmla="*/ 34 h 44"/>
                <a:gd name="T92" fmla="*/ 116 w 504"/>
                <a:gd name="T93" fmla="*/ 40 h 44"/>
                <a:gd name="T94" fmla="*/ 90 w 504"/>
                <a:gd name="T95" fmla="*/ 42 h 44"/>
                <a:gd name="T96" fmla="*/ 90 w 504"/>
                <a:gd name="T97" fmla="*/ 36 h 44"/>
                <a:gd name="T98" fmla="*/ 46 w 504"/>
                <a:gd name="T99" fmla="*/ 36 h 44"/>
                <a:gd name="T100" fmla="*/ 70 w 504"/>
                <a:gd name="T101" fmla="*/ 36 h 44"/>
                <a:gd name="T102" fmla="*/ 72 w 504"/>
                <a:gd name="T103" fmla="*/ 42 h 44"/>
                <a:gd name="T104" fmla="*/ 46 w 504"/>
                <a:gd name="T105" fmla="*/ 44 h 44"/>
                <a:gd name="T106" fmla="*/ 46 w 504"/>
                <a:gd name="T107" fmla="*/ 36 h 44"/>
                <a:gd name="T108" fmla="*/ 0 w 504"/>
                <a:gd name="T109" fmla="*/ 38 h 44"/>
                <a:gd name="T110" fmla="*/ 26 w 504"/>
                <a:gd name="T111" fmla="*/ 38 h 44"/>
                <a:gd name="T112" fmla="*/ 26 w 504"/>
                <a:gd name="T113" fmla="*/ 44 h 44"/>
                <a:gd name="T114" fmla="*/ 0 w 504"/>
                <a:gd name="T115" fmla="*/ 44 h 44"/>
                <a:gd name="T116" fmla="*/ 0 w 504"/>
                <a:gd name="T117" fmla="*/ 38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04" h="44">
                  <a:moveTo>
                    <a:pt x="466" y="0"/>
                  </a:moveTo>
                  <a:lnTo>
                    <a:pt x="504" y="18"/>
                  </a:lnTo>
                  <a:lnTo>
                    <a:pt x="466" y="38"/>
                  </a:lnTo>
                  <a:lnTo>
                    <a:pt x="466" y="0"/>
                  </a:lnTo>
                  <a:close/>
                  <a:moveTo>
                    <a:pt x="448" y="18"/>
                  </a:moveTo>
                  <a:lnTo>
                    <a:pt x="472" y="18"/>
                  </a:lnTo>
                  <a:lnTo>
                    <a:pt x="474" y="22"/>
                  </a:lnTo>
                  <a:lnTo>
                    <a:pt x="448" y="24"/>
                  </a:lnTo>
                  <a:lnTo>
                    <a:pt x="448" y="18"/>
                  </a:lnTo>
                  <a:close/>
                  <a:moveTo>
                    <a:pt x="404" y="20"/>
                  </a:moveTo>
                  <a:lnTo>
                    <a:pt x="428" y="18"/>
                  </a:lnTo>
                  <a:lnTo>
                    <a:pt x="430" y="26"/>
                  </a:lnTo>
                  <a:lnTo>
                    <a:pt x="404" y="26"/>
                  </a:lnTo>
                  <a:lnTo>
                    <a:pt x="404" y="20"/>
                  </a:lnTo>
                  <a:close/>
                  <a:moveTo>
                    <a:pt x="358" y="22"/>
                  </a:moveTo>
                  <a:lnTo>
                    <a:pt x="384" y="20"/>
                  </a:lnTo>
                  <a:lnTo>
                    <a:pt x="384" y="26"/>
                  </a:lnTo>
                  <a:lnTo>
                    <a:pt x="360" y="28"/>
                  </a:lnTo>
                  <a:lnTo>
                    <a:pt x="358" y="22"/>
                  </a:lnTo>
                  <a:close/>
                  <a:moveTo>
                    <a:pt x="314" y="24"/>
                  </a:moveTo>
                  <a:lnTo>
                    <a:pt x="340" y="22"/>
                  </a:lnTo>
                  <a:lnTo>
                    <a:pt x="340" y="28"/>
                  </a:lnTo>
                  <a:lnTo>
                    <a:pt x="314" y="30"/>
                  </a:lnTo>
                  <a:lnTo>
                    <a:pt x="314" y="24"/>
                  </a:lnTo>
                  <a:close/>
                  <a:moveTo>
                    <a:pt x="270" y="26"/>
                  </a:moveTo>
                  <a:lnTo>
                    <a:pt x="294" y="26"/>
                  </a:lnTo>
                  <a:lnTo>
                    <a:pt x="294" y="32"/>
                  </a:lnTo>
                  <a:lnTo>
                    <a:pt x="270" y="32"/>
                  </a:lnTo>
                  <a:lnTo>
                    <a:pt x="270" y="26"/>
                  </a:lnTo>
                  <a:close/>
                  <a:moveTo>
                    <a:pt x="224" y="28"/>
                  </a:moveTo>
                  <a:lnTo>
                    <a:pt x="250" y="26"/>
                  </a:lnTo>
                  <a:lnTo>
                    <a:pt x="250" y="34"/>
                  </a:lnTo>
                  <a:lnTo>
                    <a:pt x="224" y="36"/>
                  </a:lnTo>
                  <a:lnTo>
                    <a:pt x="224" y="28"/>
                  </a:lnTo>
                  <a:close/>
                  <a:moveTo>
                    <a:pt x="180" y="30"/>
                  </a:moveTo>
                  <a:lnTo>
                    <a:pt x="204" y="28"/>
                  </a:lnTo>
                  <a:lnTo>
                    <a:pt x="206" y="36"/>
                  </a:lnTo>
                  <a:lnTo>
                    <a:pt x="180" y="36"/>
                  </a:lnTo>
                  <a:lnTo>
                    <a:pt x="180" y="30"/>
                  </a:lnTo>
                  <a:close/>
                  <a:moveTo>
                    <a:pt x="134" y="34"/>
                  </a:moveTo>
                  <a:lnTo>
                    <a:pt x="160" y="32"/>
                  </a:lnTo>
                  <a:lnTo>
                    <a:pt x="160" y="38"/>
                  </a:lnTo>
                  <a:lnTo>
                    <a:pt x="136" y="38"/>
                  </a:lnTo>
                  <a:lnTo>
                    <a:pt x="134" y="34"/>
                  </a:lnTo>
                  <a:close/>
                  <a:moveTo>
                    <a:pt x="90" y="36"/>
                  </a:moveTo>
                  <a:lnTo>
                    <a:pt x="116" y="34"/>
                  </a:lnTo>
                  <a:lnTo>
                    <a:pt x="116" y="40"/>
                  </a:lnTo>
                  <a:lnTo>
                    <a:pt x="90" y="42"/>
                  </a:lnTo>
                  <a:lnTo>
                    <a:pt x="90" y="36"/>
                  </a:lnTo>
                  <a:close/>
                  <a:moveTo>
                    <a:pt x="46" y="36"/>
                  </a:moveTo>
                  <a:lnTo>
                    <a:pt x="70" y="36"/>
                  </a:lnTo>
                  <a:lnTo>
                    <a:pt x="72" y="42"/>
                  </a:lnTo>
                  <a:lnTo>
                    <a:pt x="46" y="44"/>
                  </a:lnTo>
                  <a:lnTo>
                    <a:pt x="46" y="36"/>
                  </a:lnTo>
                  <a:close/>
                  <a:moveTo>
                    <a:pt x="0" y="38"/>
                  </a:moveTo>
                  <a:lnTo>
                    <a:pt x="26" y="38"/>
                  </a:lnTo>
                  <a:lnTo>
                    <a:pt x="26" y="44"/>
                  </a:lnTo>
                  <a:lnTo>
                    <a:pt x="0" y="44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3" name="Freeform 15"/>
            <p:cNvSpPr>
              <a:spLocks noEditPoints="1"/>
            </p:cNvSpPr>
            <p:nvPr/>
          </p:nvSpPr>
          <p:spPr bwMode="auto">
            <a:xfrm>
              <a:off x="3422073" y="3723985"/>
              <a:ext cx="585093" cy="505990"/>
            </a:xfrm>
            <a:custGeom>
              <a:avLst/>
              <a:gdLst>
                <a:gd name="T0" fmla="*/ 294 w 314"/>
                <a:gd name="T1" fmla="*/ 200 h 238"/>
                <a:gd name="T2" fmla="*/ 314 w 314"/>
                <a:gd name="T3" fmla="*/ 238 h 238"/>
                <a:gd name="T4" fmla="*/ 270 w 314"/>
                <a:gd name="T5" fmla="*/ 230 h 238"/>
                <a:gd name="T6" fmla="*/ 294 w 314"/>
                <a:gd name="T7" fmla="*/ 200 h 238"/>
                <a:gd name="T8" fmla="*/ 254 w 314"/>
                <a:gd name="T9" fmla="*/ 190 h 238"/>
                <a:gd name="T10" fmla="*/ 274 w 314"/>
                <a:gd name="T11" fmla="*/ 204 h 238"/>
                <a:gd name="T12" fmla="*/ 270 w 314"/>
                <a:gd name="T13" fmla="*/ 210 h 238"/>
                <a:gd name="T14" fmla="*/ 250 w 314"/>
                <a:gd name="T15" fmla="*/ 194 h 238"/>
                <a:gd name="T16" fmla="*/ 254 w 314"/>
                <a:gd name="T17" fmla="*/ 190 h 238"/>
                <a:gd name="T18" fmla="*/ 218 w 314"/>
                <a:gd name="T19" fmla="*/ 162 h 238"/>
                <a:gd name="T20" fmla="*/ 238 w 314"/>
                <a:gd name="T21" fmla="*/ 178 h 238"/>
                <a:gd name="T22" fmla="*/ 234 w 314"/>
                <a:gd name="T23" fmla="*/ 184 h 238"/>
                <a:gd name="T24" fmla="*/ 214 w 314"/>
                <a:gd name="T25" fmla="*/ 168 h 238"/>
                <a:gd name="T26" fmla="*/ 218 w 314"/>
                <a:gd name="T27" fmla="*/ 162 h 238"/>
                <a:gd name="T28" fmla="*/ 182 w 314"/>
                <a:gd name="T29" fmla="*/ 136 h 238"/>
                <a:gd name="T30" fmla="*/ 202 w 314"/>
                <a:gd name="T31" fmla="*/ 150 h 238"/>
                <a:gd name="T32" fmla="*/ 198 w 314"/>
                <a:gd name="T33" fmla="*/ 156 h 238"/>
                <a:gd name="T34" fmla="*/ 178 w 314"/>
                <a:gd name="T35" fmla="*/ 142 h 238"/>
                <a:gd name="T36" fmla="*/ 182 w 314"/>
                <a:gd name="T37" fmla="*/ 136 h 238"/>
                <a:gd name="T38" fmla="*/ 146 w 314"/>
                <a:gd name="T39" fmla="*/ 108 h 238"/>
                <a:gd name="T40" fmla="*/ 166 w 314"/>
                <a:gd name="T41" fmla="*/ 124 h 238"/>
                <a:gd name="T42" fmla="*/ 162 w 314"/>
                <a:gd name="T43" fmla="*/ 130 h 238"/>
                <a:gd name="T44" fmla="*/ 144 w 314"/>
                <a:gd name="T45" fmla="*/ 114 h 238"/>
                <a:gd name="T46" fmla="*/ 146 w 314"/>
                <a:gd name="T47" fmla="*/ 108 h 238"/>
                <a:gd name="T48" fmla="*/ 110 w 314"/>
                <a:gd name="T49" fmla="*/ 82 h 238"/>
                <a:gd name="T50" fmla="*/ 132 w 314"/>
                <a:gd name="T51" fmla="*/ 98 h 238"/>
                <a:gd name="T52" fmla="*/ 128 w 314"/>
                <a:gd name="T53" fmla="*/ 102 h 238"/>
                <a:gd name="T54" fmla="*/ 108 w 314"/>
                <a:gd name="T55" fmla="*/ 88 h 238"/>
                <a:gd name="T56" fmla="*/ 110 w 314"/>
                <a:gd name="T57" fmla="*/ 82 h 238"/>
                <a:gd name="T58" fmla="*/ 74 w 314"/>
                <a:gd name="T59" fmla="*/ 54 h 238"/>
                <a:gd name="T60" fmla="*/ 96 w 314"/>
                <a:gd name="T61" fmla="*/ 70 h 238"/>
                <a:gd name="T62" fmla="*/ 92 w 314"/>
                <a:gd name="T63" fmla="*/ 76 h 238"/>
                <a:gd name="T64" fmla="*/ 72 w 314"/>
                <a:gd name="T65" fmla="*/ 60 h 238"/>
                <a:gd name="T66" fmla="*/ 74 w 314"/>
                <a:gd name="T67" fmla="*/ 54 h 238"/>
                <a:gd name="T68" fmla="*/ 38 w 314"/>
                <a:gd name="T69" fmla="*/ 28 h 238"/>
                <a:gd name="T70" fmla="*/ 60 w 314"/>
                <a:gd name="T71" fmla="*/ 44 h 238"/>
                <a:gd name="T72" fmla="*/ 56 w 314"/>
                <a:gd name="T73" fmla="*/ 48 h 238"/>
                <a:gd name="T74" fmla="*/ 36 w 314"/>
                <a:gd name="T75" fmla="*/ 34 h 238"/>
                <a:gd name="T76" fmla="*/ 38 w 314"/>
                <a:gd name="T77" fmla="*/ 28 h 238"/>
                <a:gd name="T78" fmla="*/ 2 w 314"/>
                <a:gd name="T79" fmla="*/ 0 h 238"/>
                <a:gd name="T80" fmla="*/ 24 w 314"/>
                <a:gd name="T81" fmla="*/ 18 h 238"/>
                <a:gd name="T82" fmla="*/ 20 w 314"/>
                <a:gd name="T83" fmla="*/ 22 h 238"/>
                <a:gd name="T84" fmla="*/ 0 w 314"/>
                <a:gd name="T85" fmla="*/ 6 h 238"/>
                <a:gd name="T86" fmla="*/ 2 w 314"/>
                <a:gd name="T87" fmla="*/ 0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14" h="238">
                  <a:moveTo>
                    <a:pt x="294" y="200"/>
                  </a:moveTo>
                  <a:lnTo>
                    <a:pt x="314" y="238"/>
                  </a:lnTo>
                  <a:lnTo>
                    <a:pt x="270" y="230"/>
                  </a:lnTo>
                  <a:lnTo>
                    <a:pt x="294" y="200"/>
                  </a:lnTo>
                  <a:close/>
                  <a:moveTo>
                    <a:pt x="254" y="190"/>
                  </a:moveTo>
                  <a:lnTo>
                    <a:pt x="274" y="204"/>
                  </a:lnTo>
                  <a:lnTo>
                    <a:pt x="270" y="210"/>
                  </a:lnTo>
                  <a:lnTo>
                    <a:pt x="250" y="194"/>
                  </a:lnTo>
                  <a:lnTo>
                    <a:pt x="254" y="190"/>
                  </a:lnTo>
                  <a:close/>
                  <a:moveTo>
                    <a:pt x="218" y="162"/>
                  </a:moveTo>
                  <a:lnTo>
                    <a:pt x="238" y="178"/>
                  </a:lnTo>
                  <a:lnTo>
                    <a:pt x="234" y="184"/>
                  </a:lnTo>
                  <a:lnTo>
                    <a:pt x="214" y="168"/>
                  </a:lnTo>
                  <a:lnTo>
                    <a:pt x="218" y="162"/>
                  </a:lnTo>
                  <a:close/>
                  <a:moveTo>
                    <a:pt x="182" y="136"/>
                  </a:moveTo>
                  <a:lnTo>
                    <a:pt x="202" y="150"/>
                  </a:lnTo>
                  <a:lnTo>
                    <a:pt x="198" y="156"/>
                  </a:lnTo>
                  <a:lnTo>
                    <a:pt x="178" y="142"/>
                  </a:lnTo>
                  <a:lnTo>
                    <a:pt x="182" y="136"/>
                  </a:lnTo>
                  <a:close/>
                  <a:moveTo>
                    <a:pt x="146" y="108"/>
                  </a:moveTo>
                  <a:lnTo>
                    <a:pt x="166" y="124"/>
                  </a:lnTo>
                  <a:lnTo>
                    <a:pt x="162" y="130"/>
                  </a:lnTo>
                  <a:lnTo>
                    <a:pt x="144" y="114"/>
                  </a:lnTo>
                  <a:lnTo>
                    <a:pt x="146" y="108"/>
                  </a:lnTo>
                  <a:close/>
                  <a:moveTo>
                    <a:pt x="110" y="82"/>
                  </a:moveTo>
                  <a:lnTo>
                    <a:pt x="132" y="98"/>
                  </a:lnTo>
                  <a:lnTo>
                    <a:pt x="128" y="102"/>
                  </a:lnTo>
                  <a:lnTo>
                    <a:pt x="108" y="88"/>
                  </a:lnTo>
                  <a:lnTo>
                    <a:pt x="110" y="82"/>
                  </a:lnTo>
                  <a:close/>
                  <a:moveTo>
                    <a:pt x="74" y="54"/>
                  </a:moveTo>
                  <a:lnTo>
                    <a:pt x="96" y="70"/>
                  </a:lnTo>
                  <a:lnTo>
                    <a:pt x="92" y="76"/>
                  </a:lnTo>
                  <a:lnTo>
                    <a:pt x="72" y="60"/>
                  </a:lnTo>
                  <a:lnTo>
                    <a:pt x="74" y="54"/>
                  </a:lnTo>
                  <a:close/>
                  <a:moveTo>
                    <a:pt x="38" y="28"/>
                  </a:moveTo>
                  <a:lnTo>
                    <a:pt x="60" y="44"/>
                  </a:lnTo>
                  <a:lnTo>
                    <a:pt x="56" y="48"/>
                  </a:lnTo>
                  <a:lnTo>
                    <a:pt x="36" y="34"/>
                  </a:lnTo>
                  <a:lnTo>
                    <a:pt x="38" y="28"/>
                  </a:lnTo>
                  <a:close/>
                  <a:moveTo>
                    <a:pt x="2" y="0"/>
                  </a:moveTo>
                  <a:lnTo>
                    <a:pt x="24" y="18"/>
                  </a:lnTo>
                  <a:lnTo>
                    <a:pt x="20" y="22"/>
                  </a:lnTo>
                  <a:lnTo>
                    <a:pt x="0" y="6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4" name="Rectangle 16"/>
            <p:cNvSpPr>
              <a:spLocks noChangeArrowheads="1"/>
            </p:cNvSpPr>
            <p:nvPr/>
          </p:nvSpPr>
          <p:spPr bwMode="auto">
            <a:xfrm>
              <a:off x="2225800" y="2520664"/>
              <a:ext cx="3745341" cy="218978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5" name="Freeform 17"/>
            <p:cNvSpPr>
              <a:spLocks noEditPoints="1"/>
            </p:cNvSpPr>
            <p:nvPr/>
          </p:nvSpPr>
          <p:spPr bwMode="auto">
            <a:xfrm>
              <a:off x="3489153" y="3689969"/>
              <a:ext cx="518012" cy="416698"/>
            </a:xfrm>
            <a:custGeom>
              <a:avLst/>
              <a:gdLst>
                <a:gd name="T0" fmla="*/ 20 w 278"/>
                <a:gd name="T1" fmla="*/ 40 h 196"/>
                <a:gd name="T2" fmla="*/ 0 w 278"/>
                <a:gd name="T3" fmla="*/ 0 h 196"/>
                <a:gd name="T4" fmla="*/ 42 w 278"/>
                <a:gd name="T5" fmla="*/ 6 h 196"/>
                <a:gd name="T6" fmla="*/ 20 w 278"/>
                <a:gd name="T7" fmla="*/ 40 h 196"/>
                <a:gd name="T8" fmla="*/ 276 w 278"/>
                <a:gd name="T9" fmla="*/ 196 h 196"/>
                <a:gd name="T10" fmla="*/ 24 w 278"/>
                <a:gd name="T11" fmla="*/ 22 h 196"/>
                <a:gd name="T12" fmla="*/ 28 w 278"/>
                <a:gd name="T13" fmla="*/ 16 h 196"/>
                <a:gd name="T14" fmla="*/ 278 w 278"/>
                <a:gd name="T15" fmla="*/ 190 h 196"/>
                <a:gd name="T16" fmla="*/ 276 w 278"/>
                <a:gd name="T17" fmla="*/ 196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" h="196">
                  <a:moveTo>
                    <a:pt x="20" y="40"/>
                  </a:moveTo>
                  <a:lnTo>
                    <a:pt x="0" y="0"/>
                  </a:lnTo>
                  <a:lnTo>
                    <a:pt x="42" y="6"/>
                  </a:lnTo>
                  <a:lnTo>
                    <a:pt x="20" y="40"/>
                  </a:lnTo>
                  <a:close/>
                  <a:moveTo>
                    <a:pt x="276" y="196"/>
                  </a:moveTo>
                  <a:lnTo>
                    <a:pt x="24" y="22"/>
                  </a:lnTo>
                  <a:lnTo>
                    <a:pt x="28" y="16"/>
                  </a:lnTo>
                  <a:lnTo>
                    <a:pt x="278" y="190"/>
                  </a:lnTo>
                  <a:lnTo>
                    <a:pt x="276" y="19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6" name="Freeform 18"/>
            <p:cNvSpPr>
              <a:spLocks noEditPoints="1"/>
            </p:cNvSpPr>
            <p:nvPr/>
          </p:nvSpPr>
          <p:spPr bwMode="auto">
            <a:xfrm>
              <a:off x="3537601" y="3422092"/>
              <a:ext cx="797515" cy="85040"/>
            </a:xfrm>
            <a:custGeom>
              <a:avLst/>
              <a:gdLst>
                <a:gd name="T0" fmla="*/ 38 w 428"/>
                <a:gd name="T1" fmla="*/ 40 h 40"/>
                <a:gd name="T2" fmla="*/ 0 w 428"/>
                <a:gd name="T3" fmla="*/ 22 h 40"/>
                <a:gd name="T4" fmla="*/ 38 w 428"/>
                <a:gd name="T5" fmla="*/ 2 h 40"/>
                <a:gd name="T6" fmla="*/ 38 w 428"/>
                <a:gd name="T7" fmla="*/ 40 h 40"/>
                <a:gd name="T8" fmla="*/ 428 w 428"/>
                <a:gd name="T9" fmla="*/ 6 h 40"/>
                <a:gd name="T10" fmla="*/ 30 w 428"/>
                <a:gd name="T11" fmla="*/ 24 h 40"/>
                <a:gd name="T12" fmla="*/ 30 w 428"/>
                <a:gd name="T13" fmla="*/ 18 h 40"/>
                <a:gd name="T14" fmla="*/ 428 w 428"/>
                <a:gd name="T15" fmla="*/ 0 h 40"/>
                <a:gd name="T16" fmla="*/ 428 w 428"/>
                <a:gd name="T17" fmla="*/ 6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28" h="40">
                  <a:moveTo>
                    <a:pt x="38" y="40"/>
                  </a:moveTo>
                  <a:lnTo>
                    <a:pt x="0" y="22"/>
                  </a:lnTo>
                  <a:lnTo>
                    <a:pt x="38" y="2"/>
                  </a:lnTo>
                  <a:lnTo>
                    <a:pt x="38" y="40"/>
                  </a:lnTo>
                  <a:close/>
                  <a:moveTo>
                    <a:pt x="428" y="6"/>
                  </a:moveTo>
                  <a:lnTo>
                    <a:pt x="30" y="24"/>
                  </a:lnTo>
                  <a:lnTo>
                    <a:pt x="30" y="18"/>
                  </a:lnTo>
                  <a:lnTo>
                    <a:pt x="428" y="0"/>
                  </a:lnTo>
                  <a:lnTo>
                    <a:pt x="428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7" name="Freeform 19"/>
            <p:cNvSpPr>
              <a:spLocks noEditPoints="1"/>
            </p:cNvSpPr>
            <p:nvPr/>
          </p:nvSpPr>
          <p:spPr bwMode="auto">
            <a:xfrm>
              <a:off x="3395986" y="2920354"/>
              <a:ext cx="518012" cy="365673"/>
            </a:xfrm>
            <a:custGeom>
              <a:avLst/>
              <a:gdLst>
                <a:gd name="T0" fmla="*/ 44 w 278"/>
                <a:gd name="T1" fmla="*/ 166 h 172"/>
                <a:gd name="T2" fmla="*/ 0 w 278"/>
                <a:gd name="T3" fmla="*/ 172 h 172"/>
                <a:gd name="T4" fmla="*/ 24 w 278"/>
                <a:gd name="T5" fmla="*/ 134 h 172"/>
                <a:gd name="T6" fmla="*/ 44 w 278"/>
                <a:gd name="T7" fmla="*/ 166 h 172"/>
                <a:gd name="T8" fmla="*/ 278 w 278"/>
                <a:gd name="T9" fmla="*/ 6 h 172"/>
                <a:gd name="T10" fmla="*/ 28 w 278"/>
                <a:gd name="T11" fmla="*/ 156 h 172"/>
                <a:gd name="T12" fmla="*/ 26 w 278"/>
                <a:gd name="T13" fmla="*/ 152 h 172"/>
                <a:gd name="T14" fmla="*/ 274 w 278"/>
                <a:gd name="T15" fmla="*/ 0 h 172"/>
                <a:gd name="T16" fmla="*/ 278 w 278"/>
                <a:gd name="T17" fmla="*/ 6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8" h="172">
                  <a:moveTo>
                    <a:pt x="44" y="166"/>
                  </a:moveTo>
                  <a:lnTo>
                    <a:pt x="0" y="172"/>
                  </a:lnTo>
                  <a:lnTo>
                    <a:pt x="24" y="134"/>
                  </a:lnTo>
                  <a:lnTo>
                    <a:pt x="44" y="166"/>
                  </a:lnTo>
                  <a:close/>
                  <a:moveTo>
                    <a:pt x="278" y="6"/>
                  </a:moveTo>
                  <a:lnTo>
                    <a:pt x="28" y="156"/>
                  </a:lnTo>
                  <a:lnTo>
                    <a:pt x="26" y="152"/>
                  </a:lnTo>
                  <a:lnTo>
                    <a:pt x="274" y="0"/>
                  </a:lnTo>
                  <a:lnTo>
                    <a:pt x="278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8" name="Rectangle 20"/>
            <p:cNvSpPr>
              <a:spLocks noChangeArrowheads="1"/>
            </p:cNvSpPr>
            <p:nvPr/>
          </p:nvSpPr>
          <p:spPr bwMode="auto">
            <a:xfrm>
              <a:off x="1763688" y="3651701"/>
              <a:ext cx="771428" cy="78662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9" name="Rectangle 21"/>
            <p:cNvSpPr>
              <a:spLocks noChangeArrowheads="1"/>
            </p:cNvSpPr>
            <p:nvPr/>
          </p:nvSpPr>
          <p:spPr bwMode="auto">
            <a:xfrm>
              <a:off x="1763688" y="3651701"/>
              <a:ext cx="771428" cy="78662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3" name="Rectangle 25"/>
            <p:cNvSpPr>
              <a:spLocks noChangeArrowheads="1"/>
            </p:cNvSpPr>
            <p:nvPr/>
          </p:nvSpPr>
          <p:spPr bwMode="auto">
            <a:xfrm>
              <a:off x="1763687" y="3775708"/>
              <a:ext cx="771429" cy="538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5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M2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" name="Rectangle 19"/>
            <p:cNvSpPr>
              <a:spLocks noChangeArrowheads="1"/>
            </p:cNvSpPr>
            <p:nvPr/>
          </p:nvSpPr>
          <p:spPr bwMode="auto">
            <a:xfrm>
              <a:off x="2436966" y="2841691"/>
              <a:ext cx="686766" cy="3297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" name="Rectangle 19"/>
            <p:cNvSpPr>
              <a:spLocks noChangeArrowheads="1"/>
            </p:cNvSpPr>
            <p:nvPr/>
          </p:nvSpPr>
          <p:spPr bwMode="auto">
            <a:xfrm>
              <a:off x="4939713" y="3670622"/>
              <a:ext cx="100043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répondent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eux-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êmes 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formation.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6" name="Rectangle 19"/>
            <p:cNvSpPr>
              <a:spLocks noChangeArrowheads="1"/>
            </p:cNvSpPr>
            <p:nvPr/>
          </p:nvSpPr>
          <p:spPr bwMode="auto">
            <a:xfrm>
              <a:off x="6098528" y="2282361"/>
              <a:ext cx="1251231" cy="28028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guide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l’acquisition d’un savoir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les questionnant. 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incite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progressivement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réflexion. Il peut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cela s’appuyer sur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 tel qu’un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document, un film,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objet.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répondent à partir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leur propre expérience,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connaissances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fragmentaires qu’ils 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déjà sur le sujet.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9923761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LA DÉMONSTRATION ET LA DÉCOUVERTE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31236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LA DÉMONSTRATION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691680" y="2564904"/>
            <a:ext cx="5760640" cy="2093081"/>
            <a:chOff x="1691680" y="2564904"/>
            <a:chExt cx="5760640" cy="2093081"/>
          </a:xfrm>
        </p:grpSpPr>
        <p:sp>
          <p:nvSpPr>
            <p:cNvPr id="34" name="AutoShape 3"/>
            <p:cNvSpPr>
              <a:spLocks noChangeAspect="1" noChangeArrowheads="1" noTextEdit="1"/>
            </p:cNvSpPr>
            <p:nvPr/>
          </p:nvSpPr>
          <p:spPr bwMode="auto">
            <a:xfrm>
              <a:off x="1691680" y="2564904"/>
              <a:ext cx="5760640" cy="20930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5"/>
            <p:cNvSpPr>
              <a:spLocks noChangeArrowheads="1"/>
            </p:cNvSpPr>
            <p:nvPr/>
          </p:nvSpPr>
          <p:spPr bwMode="auto">
            <a:xfrm>
              <a:off x="1702097" y="2570884"/>
              <a:ext cx="5317915" cy="207514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6"/>
            <p:cNvSpPr>
              <a:spLocks noChangeArrowheads="1"/>
            </p:cNvSpPr>
            <p:nvPr/>
          </p:nvSpPr>
          <p:spPr bwMode="auto">
            <a:xfrm>
              <a:off x="6363736" y="3345861"/>
              <a:ext cx="1078167" cy="938896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7"/>
            <p:cNvSpPr>
              <a:spLocks noChangeArrowheads="1"/>
            </p:cNvSpPr>
            <p:nvPr/>
          </p:nvSpPr>
          <p:spPr bwMode="auto">
            <a:xfrm>
              <a:off x="6363736" y="3345861"/>
              <a:ext cx="1078167" cy="93889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8"/>
            <p:cNvSpPr>
              <a:spLocks noChangeArrowheads="1"/>
            </p:cNvSpPr>
            <p:nvPr/>
          </p:nvSpPr>
          <p:spPr bwMode="auto">
            <a:xfrm>
              <a:off x="2400041" y="2702449"/>
              <a:ext cx="3338671" cy="60400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9"/>
            <p:cNvSpPr>
              <a:spLocks noChangeArrowheads="1"/>
            </p:cNvSpPr>
            <p:nvPr/>
          </p:nvSpPr>
          <p:spPr bwMode="auto">
            <a:xfrm>
              <a:off x="2400041" y="2702449"/>
              <a:ext cx="3338671" cy="60400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10"/>
            <p:cNvSpPr>
              <a:spLocks noChangeArrowheads="1"/>
            </p:cNvSpPr>
            <p:nvPr/>
          </p:nvSpPr>
          <p:spPr bwMode="auto">
            <a:xfrm>
              <a:off x="2400041" y="3904476"/>
              <a:ext cx="3338671" cy="59802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11"/>
            <p:cNvSpPr>
              <a:spLocks noChangeArrowheads="1"/>
            </p:cNvSpPr>
            <p:nvPr/>
          </p:nvSpPr>
          <p:spPr bwMode="auto">
            <a:xfrm>
              <a:off x="2400041" y="3904476"/>
              <a:ext cx="3338671" cy="59802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25"/>
            <p:cNvSpPr>
              <a:spLocks noChangeArrowheads="1"/>
            </p:cNvSpPr>
            <p:nvPr/>
          </p:nvSpPr>
          <p:spPr bwMode="auto">
            <a:xfrm>
              <a:off x="6363736" y="3546005"/>
              <a:ext cx="1078167" cy="53860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35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M3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19"/>
            <p:cNvSpPr>
              <a:spLocks noChangeArrowheads="1"/>
            </p:cNvSpPr>
            <p:nvPr/>
          </p:nvSpPr>
          <p:spPr bwMode="auto">
            <a:xfrm>
              <a:off x="2400039" y="2893225"/>
              <a:ext cx="3338671" cy="463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explique, montre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démontre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19"/>
            <p:cNvSpPr>
              <a:spLocks noChangeArrowheads="1"/>
            </p:cNvSpPr>
            <p:nvPr/>
          </p:nvSpPr>
          <p:spPr bwMode="auto">
            <a:xfrm>
              <a:off x="2400041" y="4077072"/>
              <a:ext cx="3338671" cy="463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reproduisent ce qu’a fait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19"/>
            <p:cNvSpPr>
              <a:spLocks noChangeArrowheads="1"/>
            </p:cNvSpPr>
            <p:nvPr/>
          </p:nvSpPr>
          <p:spPr bwMode="auto">
            <a:xfrm>
              <a:off x="2400041" y="3507837"/>
              <a:ext cx="3338671" cy="2318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puis, si cela est possible,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592552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STAGIAIRE FACE À L’ERREUR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525366" y="6503989"/>
            <a:ext cx="204889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RELEVER UNE ERREUR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802774" y="2217634"/>
            <a:ext cx="5505530" cy="2795542"/>
            <a:chOff x="1802774" y="1948360"/>
            <a:chExt cx="5505530" cy="2795542"/>
          </a:xfrm>
        </p:grpSpPr>
        <p:sp>
          <p:nvSpPr>
            <p:cNvPr id="51" name="Rectangle 5"/>
            <p:cNvSpPr>
              <a:spLocks noChangeArrowheads="1"/>
            </p:cNvSpPr>
            <p:nvPr/>
          </p:nvSpPr>
          <p:spPr bwMode="auto">
            <a:xfrm>
              <a:off x="3633754" y="1948360"/>
              <a:ext cx="2403583" cy="45641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6"/>
            <p:cNvSpPr>
              <a:spLocks noChangeArrowheads="1"/>
            </p:cNvSpPr>
            <p:nvPr/>
          </p:nvSpPr>
          <p:spPr bwMode="auto">
            <a:xfrm>
              <a:off x="3633754" y="1948360"/>
              <a:ext cx="2403583" cy="45641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7"/>
            <p:cNvSpPr>
              <a:spLocks noChangeArrowheads="1"/>
            </p:cNvSpPr>
            <p:nvPr/>
          </p:nvSpPr>
          <p:spPr bwMode="auto">
            <a:xfrm>
              <a:off x="3633754" y="2567153"/>
              <a:ext cx="2403583" cy="302814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8"/>
            <p:cNvSpPr>
              <a:spLocks noChangeArrowheads="1"/>
            </p:cNvSpPr>
            <p:nvPr/>
          </p:nvSpPr>
          <p:spPr bwMode="auto">
            <a:xfrm>
              <a:off x="3633754" y="2567153"/>
              <a:ext cx="2403583" cy="30281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9"/>
            <p:cNvSpPr>
              <a:spLocks noChangeArrowheads="1"/>
            </p:cNvSpPr>
            <p:nvPr/>
          </p:nvSpPr>
          <p:spPr bwMode="auto">
            <a:xfrm>
              <a:off x="3633754" y="3032346"/>
              <a:ext cx="2403583" cy="43447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0"/>
            <p:cNvSpPr>
              <a:spLocks noChangeArrowheads="1"/>
            </p:cNvSpPr>
            <p:nvPr/>
          </p:nvSpPr>
          <p:spPr bwMode="auto">
            <a:xfrm>
              <a:off x="3633754" y="3032346"/>
              <a:ext cx="2403583" cy="4344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11"/>
            <p:cNvSpPr>
              <a:spLocks noChangeArrowheads="1"/>
            </p:cNvSpPr>
            <p:nvPr/>
          </p:nvSpPr>
          <p:spPr bwMode="auto">
            <a:xfrm>
              <a:off x="3633754" y="3655528"/>
              <a:ext cx="2403583" cy="452027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12"/>
            <p:cNvSpPr>
              <a:spLocks noChangeArrowheads="1"/>
            </p:cNvSpPr>
            <p:nvPr/>
          </p:nvSpPr>
          <p:spPr bwMode="auto">
            <a:xfrm>
              <a:off x="3633754" y="3655528"/>
              <a:ext cx="2403583" cy="452027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13"/>
            <p:cNvSpPr>
              <a:spLocks noChangeArrowheads="1"/>
            </p:cNvSpPr>
            <p:nvPr/>
          </p:nvSpPr>
          <p:spPr bwMode="auto">
            <a:xfrm>
              <a:off x="3633754" y="4278710"/>
              <a:ext cx="2403583" cy="46519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4"/>
            <p:cNvSpPr>
              <a:spLocks noChangeArrowheads="1"/>
            </p:cNvSpPr>
            <p:nvPr/>
          </p:nvSpPr>
          <p:spPr bwMode="auto">
            <a:xfrm>
              <a:off x="3633754" y="4278710"/>
              <a:ext cx="2403583" cy="46519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5"/>
            <p:cNvSpPr>
              <a:spLocks noEditPoints="1"/>
            </p:cNvSpPr>
            <p:nvPr/>
          </p:nvSpPr>
          <p:spPr bwMode="auto">
            <a:xfrm>
              <a:off x="4801318" y="2861190"/>
              <a:ext cx="68456" cy="171156"/>
            </a:xfrm>
            <a:custGeom>
              <a:avLst/>
              <a:gdLst>
                <a:gd name="T0" fmla="*/ 36 w 36"/>
                <a:gd name="T1" fmla="*/ 40 h 78"/>
                <a:gd name="T2" fmla="*/ 18 w 36"/>
                <a:gd name="T3" fmla="*/ 78 h 78"/>
                <a:gd name="T4" fmla="*/ 0 w 36"/>
                <a:gd name="T5" fmla="*/ 40 h 78"/>
                <a:gd name="T6" fmla="*/ 36 w 36"/>
                <a:gd name="T7" fmla="*/ 40 h 78"/>
                <a:gd name="T8" fmla="*/ 20 w 36"/>
                <a:gd name="T9" fmla="*/ 4 h 78"/>
                <a:gd name="T10" fmla="*/ 20 w 36"/>
                <a:gd name="T11" fmla="*/ 46 h 78"/>
                <a:gd name="T12" fmla="*/ 18 w 36"/>
                <a:gd name="T13" fmla="*/ 48 h 78"/>
                <a:gd name="T14" fmla="*/ 16 w 36"/>
                <a:gd name="T15" fmla="*/ 46 h 78"/>
                <a:gd name="T16" fmla="*/ 16 w 36"/>
                <a:gd name="T17" fmla="*/ 4 h 78"/>
                <a:gd name="T18" fmla="*/ 18 w 36"/>
                <a:gd name="T19" fmla="*/ 0 h 78"/>
                <a:gd name="T20" fmla="*/ 20 w 36"/>
                <a:gd name="T21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78">
                  <a:moveTo>
                    <a:pt x="36" y="40"/>
                  </a:moveTo>
                  <a:lnTo>
                    <a:pt x="18" y="78"/>
                  </a:lnTo>
                  <a:lnTo>
                    <a:pt x="0" y="40"/>
                  </a:lnTo>
                  <a:lnTo>
                    <a:pt x="36" y="40"/>
                  </a:lnTo>
                  <a:close/>
                  <a:moveTo>
                    <a:pt x="20" y="4"/>
                  </a:moveTo>
                  <a:lnTo>
                    <a:pt x="20" y="46"/>
                  </a:lnTo>
                  <a:lnTo>
                    <a:pt x="18" y="48"/>
                  </a:lnTo>
                  <a:lnTo>
                    <a:pt x="16" y="46"/>
                  </a:lnTo>
                  <a:lnTo>
                    <a:pt x="16" y="4"/>
                  </a:lnTo>
                  <a:lnTo>
                    <a:pt x="18" y="0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6"/>
            <p:cNvSpPr>
              <a:spLocks noEditPoints="1"/>
            </p:cNvSpPr>
            <p:nvPr/>
          </p:nvSpPr>
          <p:spPr bwMode="auto">
            <a:xfrm>
              <a:off x="4801318" y="3458041"/>
              <a:ext cx="68456" cy="197487"/>
            </a:xfrm>
            <a:custGeom>
              <a:avLst/>
              <a:gdLst>
                <a:gd name="T0" fmla="*/ 36 w 36"/>
                <a:gd name="T1" fmla="*/ 50 h 90"/>
                <a:gd name="T2" fmla="*/ 18 w 36"/>
                <a:gd name="T3" fmla="*/ 90 h 90"/>
                <a:gd name="T4" fmla="*/ 0 w 36"/>
                <a:gd name="T5" fmla="*/ 50 h 90"/>
                <a:gd name="T6" fmla="*/ 36 w 36"/>
                <a:gd name="T7" fmla="*/ 50 h 90"/>
                <a:gd name="T8" fmla="*/ 20 w 36"/>
                <a:gd name="T9" fmla="*/ 4 h 90"/>
                <a:gd name="T10" fmla="*/ 20 w 36"/>
                <a:gd name="T11" fmla="*/ 56 h 90"/>
                <a:gd name="T12" fmla="*/ 18 w 36"/>
                <a:gd name="T13" fmla="*/ 58 h 90"/>
                <a:gd name="T14" fmla="*/ 16 w 36"/>
                <a:gd name="T15" fmla="*/ 56 h 90"/>
                <a:gd name="T16" fmla="*/ 16 w 36"/>
                <a:gd name="T17" fmla="*/ 4 h 90"/>
                <a:gd name="T18" fmla="*/ 18 w 36"/>
                <a:gd name="T19" fmla="*/ 0 h 90"/>
                <a:gd name="T20" fmla="*/ 20 w 36"/>
                <a:gd name="T21" fmla="*/ 4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90">
                  <a:moveTo>
                    <a:pt x="36" y="50"/>
                  </a:moveTo>
                  <a:lnTo>
                    <a:pt x="18" y="90"/>
                  </a:lnTo>
                  <a:lnTo>
                    <a:pt x="0" y="50"/>
                  </a:lnTo>
                  <a:lnTo>
                    <a:pt x="36" y="50"/>
                  </a:lnTo>
                  <a:close/>
                  <a:moveTo>
                    <a:pt x="20" y="4"/>
                  </a:moveTo>
                  <a:lnTo>
                    <a:pt x="20" y="56"/>
                  </a:lnTo>
                  <a:lnTo>
                    <a:pt x="18" y="58"/>
                  </a:lnTo>
                  <a:lnTo>
                    <a:pt x="16" y="56"/>
                  </a:lnTo>
                  <a:lnTo>
                    <a:pt x="16" y="4"/>
                  </a:lnTo>
                  <a:lnTo>
                    <a:pt x="18" y="0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7"/>
            <p:cNvSpPr>
              <a:spLocks noEditPoints="1"/>
            </p:cNvSpPr>
            <p:nvPr/>
          </p:nvSpPr>
          <p:spPr bwMode="auto">
            <a:xfrm>
              <a:off x="4801318" y="2395998"/>
              <a:ext cx="68456" cy="171156"/>
            </a:xfrm>
            <a:custGeom>
              <a:avLst/>
              <a:gdLst>
                <a:gd name="T0" fmla="*/ 36 w 36"/>
                <a:gd name="T1" fmla="*/ 40 h 78"/>
                <a:gd name="T2" fmla="*/ 18 w 36"/>
                <a:gd name="T3" fmla="*/ 78 h 78"/>
                <a:gd name="T4" fmla="*/ 0 w 36"/>
                <a:gd name="T5" fmla="*/ 40 h 78"/>
                <a:gd name="T6" fmla="*/ 36 w 36"/>
                <a:gd name="T7" fmla="*/ 40 h 78"/>
                <a:gd name="T8" fmla="*/ 20 w 36"/>
                <a:gd name="T9" fmla="*/ 4 h 78"/>
                <a:gd name="T10" fmla="*/ 20 w 36"/>
                <a:gd name="T11" fmla="*/ 46 h 78"/>
                <a:gd name="T12" fmla="*/ 18 w 36"/>
                <a:gd name="T13" fmla="*/ 48 h 78"/>
                <a:gd name="T14" fmla="*/ 16 w 36"/>
                <a:gd name="T15" fmla="*/ 46 h 78"/>
                <a:gd name="T16" fmla="*/ 16 w 36"/>
                <a:gd name="T17" fmla="*/ 4 h 78"/>
                <a:gd name="T18" fmla="*/ 18 w 36"/>
                <a:gd name="T19" fmla="*/ 0 h 78"/>
                <a:gd name="T20" fmla="*/ 20 w 36"/>
                <a:gd name="T21" fmla="*/ 4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78">
                  <a:moveTo>
                    <a:pt x="36" y="40"/>
                  </a:moveTo>
                  <a:lnTo>
                    <a:pt x="18" y="78"/>
                  </a:lnTo>
                  <a:lnTo>
                    <a:pt x="0" y="40"/>
                  </a:lnTo>
                  <a:lnTo>
                    <a:pt x="36" y="40"/>
                  </a:lnTo>
                  <a:close/>
                  <a:moveTo>
                    <a:pt x="20" y="4"/>
                  </a:moveTo>
                  <a:lnTo>
                    <a:pt x="20" y="46"/>
                  </a:lnTo>
                  <a:lnTo>
                    <a:pt x="18" y="48"/>
                  </a:lnTo>
                  <a:lnTo>
                    <a:pt x="16" y="46"/>
                  </a:lnTo>
                  <a:lnTo>
                    <a:pt x="16" y="4"/>
                  </a:lnTo>
                  <a:lnTo>
                    <a:pt x="18" y="0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8"/>
            <p:cNvSpPr>
              <a:spLocks noEditPoints="1"/>
            </p:cNvSpPr>
            <p:nvPr/>
          </p:nvSpPr>
          <p:spPr bwMode="auto">
            <a:xfrm>
              <a:off x="4801318" y="4107555"/>
              <a:ext cx="68456" cy="175544"/>
            </a:xfrm>
            <a:custGeom>
              <a:avLst/>
              <a:gdLst>
                <a:gd name="T0" fmla="*/ 36 w 36"/>
                <a:gd name="T1" fmla="*/ 40 h 80"/>
                <a:gd name="T2" fmla="*/ 18 w 36"/>
                <a:gd name="T3" fmla="*/ 80 h 80"/>
                <a:gd name="T4" fmla="*/ 0 w 36"/>
                <a:gd name="T5" fmla="*/ 40 h 80"/>
                <a:gd name="T6" fmla="*/ 36 w 36"/>
                <a:gd name="T7" fmla="*/ 40 h 80"/>
                <a:gd name="T8" fmla="*/ 20 w 36"/>
                <a:gd name="T9" fmla="*/ 0 h 80"/>
                <a:gd name="T10" fmla="*/ 20 w 36"/>
                <a:gd name="T11" fmla="*/ 46 h 80"/>
                <a:gd name="T12" fmla="*/ 18 w 36"/>
                <a:gd name="T13" fmla="*/ 48 h 80"/>
                <a:gd name="T14" fmla="*/ 16 w 36"/>
                <a:gd name="T15" fmla="*/ 46 h 80"/>
                <a:gd name="T16" fmla="*/ 16 w 36"/>
                <a:gd name="T17" fmla="*/ 0 h 80"/>
                <a:gd name="T18" fmla="*/ 18 w 36"/>
                <a:gd name="T19" fmla="*/ 0 h 80"/>
                <a:gd name="T20" fmla="*/ 20 w 36"/>
                <a:gd name="T21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" h="80">
                  <a:moveTo>
                    <a:pt x="36" y="40"/>
                  </a:moveTo>
                  <a:lnTo>
                    <a:pt x="18" y="80"/>
                  </a:lnTo>
                  <a:lnTo>
                    <a:pt x="0" y="40"/>
                  </a:lnTo>
                  <a:lnTo>
                    <a:pt x="36" y="40"/>
                  </a:lnTo>
                  <a:close/>
                  <a:moveTo>
                    <a:pt x="20" y="0"/>
                  </a:moveTo>
                  <a:lnTo>
                    <a:pt x="20" y="46"/>
                  </a:lnTo>
                  <a:lnTo>
                    <a:pt x="18" y="48"/>
                  </a:lnTo>
                  <a:lnTo>
                    <a:pt x="16" y="46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9"/>
            <p:cNvSpPr>
              <a:spLocks noEditPoints="1"/>
            </p:cNvSpPr>
            <p:nvPr/>
          </p:nvSpPr>
          <p:spPr bwMode="auto">
            <a:xfrm>
              <a:off x="3280062" y="3458041"/>
              <a:ext cx="551455" cy="122881"/>
            </a:xfrm>
            <a:custGeom>
              <a:avLst/>
              <a:gdLst>
                <a:gd name="T0" fmla="*/ 256 w 290"/>
                <a:gd name="T1" fmla="*/ 18 h 56"/>
                <a:gd name="T2" fmla="*/ 290 w 290"/>
                <a:gd name="T3" fmla="*/ 42 h 56"/>
                <a:gd name="T4" fmla="*/ 250 w 290"/>
                <a:gd name="T5" fmla="*/ 56 h 56"/>
                <a:gd name="T6" fmla="*/ 256 w 290"/>
                <a:gd name="T7" fmla="*/ 18 h 56"/>
                <a:gd name="T8" fmla="*/ 2 w 290"/>
                <a:gd name="T9" fmla="*/ 0 h 56"/>
                <a:gd name="T10" fmla="*/ 260 w 290"/>
                <a:gd name="T11" fmla="*/ 36 h 56"/>
                <a:gd name="T12" fmla="*/ 260 w 290"/>
                <a:gd name="T13" fmla="*/ 38 h 56"/>
                <a:gd name="T14" fmla="*/ 260 w 290"/>
                <a:gd name="T15" fmla="*/ 40 h 56"/>
                <a:gd name="T16" fmla="*/ 2 w 290"/>
                <a:gd name="T17" fmla="*/ 6 h 56"/>
                <a:gd name="T18" fmla="*/ 0 w 290"/>
                <a:gd name="T19" fmla="*/ 4 h 56"/>
                <a:gd name="T20" fmla="*/ 2 w 290"/>
                <a:gd name="T21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0" h="56">
                  <a:moveTo>
                    <a:pt x="256" y="18"/>
                  </a:moveTo>
                  <a:lnTo>
                    <a:pt x="290" y="42"/>
                  </a:lnTo>
                  <a:lnTo>
                    <a:pt x="250" y="56"/>
                  </a:lnTo>
                  <a:lnTo>
                    <a:pt x="256" y="18"/>
                  </a:lnTo>
                  <a:close/>
                  <a:moveTo>
                    <a:pt x="2" y="0"/>
                  </a:moveTo>
                  <a:lnTo>
                    <a:pt x="260" y="36"/>
                  </a:lnTo>
                  <a:lnTo>
                    <a:pt x="260" y="38"/>
                  </a:lnTo>
                  <a:lnTo>
                    <a:pt x="260" y="40"/>
                  </a:lnTo>
                  <a:lnTo>
                    <a:pt x="2" y="6"/>
                  </a:lnTo>
                  <a:lnTo>
                    <a:pt x="0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20"/>
            <p:cNvSpPr>
              <a:spLocks noEditPoints="1"/>
            </p:cNvSpPr>
            <p:nvPr/>
          </p:nvSpPr>
          <p:spPr bwMode="auto">
            <a:xfrm>
              <a:off x="3283866" y="3462429"/>
              <a:ext cx="482998" cy="781172"/>
            </a:xfrm>
            <a:custGeom>
              <a:avLst/>
              <a:gdLst>
                <a:gd name="T0" fmla="*/ 248 w 254"/>
                <a:gd name="T1" fmla="*/ 314 h 356"/>
                <a:gd name="T2" fmla="*/ 254 w 254"/>
                <a:gd name="T3" fmla="*/ 356 h 356"/>
                <a:gd name="T4" fmla="*/ 216 w 254"/>
                <a:gd name="T5" fmla="*/ 334 h 356"/>
                <a:gd name="T6" fmla="*/ 248 w 254"/>
                <a:gd name="T7" fmla="*/ 314 h 356"/>
                <a:gd name="T8" fmla="*/ 2 w 254"/>
                <a:gd name="T9" fmla="*/ 0 h 356"/>
                <a:gd name="T10" fmla="*/ 238 w 254"/>
                <a:gd name="T11" fmla="*/ 328 h 356"/>
                <a:gd name="T12" fmla="*/ 238 w 254"/>
                <a:gd name="T13" fmla="*/ 332 h 356"/>
                <a:gd name="T14" fmla="*/ 234 w 254"/>
                <a:gd name="T15" fmla="*/ 332 h 356"/>
                <a:gd name="T16" fmla="*/ 0 w 254"/>
                <a:gd name="T17" fmla="*/ 4 h 356"/>
                <a:gd name="T18" fmla="*/ 0 w 254"/>
                <a:gd name="T19" fmla="*/ 0 h 356"/>
                <a:gd name="T20" fmla="*/ 2 w 254"/>
                <a:gd name="T21" fmla="*/ 0 h 3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4" h="356">
                  <a:moveTo>
                    <a:pt x="248" y="314"/>
                  </a:moveTo>
                  <a:lnTo>
                    <a:pt x="254" y="356"/>
                  </a:lnTo>
                  <a:lnTo>
                    <a:pt x="216" y="334"/>
                  </a:lnTo>
                  <a:lnTo>
                    <a:pt x="248" y="314"/>
                  </a:lnTo>
                  <a:close/>
                  <a:moveTo>
                    <a:pt x="2" y="0"/>
                  </a:moveTo>
                  <a:lnTo>
                    <a:pt x="238" y="328"/>
                  </a:lnTo>
                  <a:lnTo>
                    <a:pt x="238" y="332"/>
                  </a:lnTo>
                  <a:lnTo>
                    <a:pt x="234" y="332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21"/>
            <p:cNvSpPr>
              <a:spLocks noEditPoints="1"/>
            </p:cNvSpPr>
            <p:nvPr/>
          </p:nvSpPr>
          <p:spPr bwMode="auto">
            <a:xfrm>
              <a:off x="5911834" y="4217270"/>
              <a:ext cx="536242" cy="386197"/>
            </a:xfrm>
            <a:custGeom>
              <a:avLst/>
              <a:gdLst>
                <a:gd name="T0" fmla="*/ 42 w 282"/>
                <a:gd name="T1" fmla="*/ 174 h 176"/>
                <a:gd name="T2" fmla="*/ 0 w 282"/>
                <a:gd name="T3" fmla="*/ 176 h 176"/>
                <a:gd name="T4" fmla="*/ 20 w 282"/>
                <a:gd name="T5" fmla="*/ 142 h 176"/>
                <a:gd name="T6" fmla="*/ 42 w 282"/>
                <a:gd name="T7" fmla="*/ 174 h 176"/>
                <a:gd name="T8" fmla="*/ 282 w 282"/>
                <a:gd name="T9" fmla="*/ 4 h 176"/>
                <a:gd name="T10" fmla="*/ 28 w 282"/>
                <a:gd name="T11" fmla="*/ 162 h 176"/>
                <a:gd name="T12" fmla="*/ 24 w 282"/>
                <a:gd name="T13" fmla="*/ 162 h 176"/>
                <a:gd name="T14" fmla="*/ 26 w 282"/>
                <a:gd name="T15" fmla="*/ 160 h 176"/>
                <a:gd name="T16" fmla="*/ 278 w 282"/>
                <a:gd name="T17" fmla="*/ 0 h 176"/>
                <a:gd name="T18" fmla="*/ 282 w 282"/>
                <a:gd name="T19" fmla="*/ 0 h 176"/>
                <a:gd name="T20" fmla="*/ 282 w 282"/>
                <a:gd name="T21" fmla="*/ 4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2" h="176">
                  <a:moveTo>
                    <a:pt x="42" y="174"/>
                  </a:moveTo>
                  <a:lnTo>
                    <a:pt x="0" y="176"/>
                  </a:lnTo>
                  <a:lnTo>
                    <a:pt x="20" y="142"/>
                  </a:lnTo>
                  <a:lnTo>
                    <a:pt x="42" y="174"/>
                  </a:lnTo>
                  <a:close/>
                  <a:moveTo>
                    <a:pt x="282" y="4"/>
                  </a:moveTo>
                  <a:lnTo>
                    <a:pt x="28" y="162"/>
                  </a:lnTo>
                  <a:lnTo>
                    <a:pt x="24" y="162"/>
                  </a:lnTo>
                  <a:lnTo>
                    <a:pt x="26" y="160"/>
                  </a:lnTo>
                  <a:lnTo>
                    <a:pt x="278" y="0"/>
                  </a:lnTo>
                  <a:lnTo>
                    <a:pt x="282" y="0"/>
                  </a:lnTo>
                  <a:lnTo>
                    <a:pt x="28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22"/>
            <p:cNvSpPr>
              <a:spLocks noChangeArrowheads="1"/>
            </p:cNvSpPr>
            <p:nvPr/>
          </p:nvSpPr>
          <p:spPr bwMode="auto">
            <a:xfrm>
              <a:off x="3633754" y="2053457"/>
              <a:ext cx="24061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Reconnaître le travail effectué, même s’il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conduit pas au résultat escompté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24"/>
            <p:cNvSpPr>
              <a:spLocks noChangeArrowheads="1"/>
            </p:cNvSpPr>
            <p:nvPr/>
          </p:nvSpPr>
          <p:spPr bwMode="auto">
            <a:xfrm>
              <a:off x="3633754" y="2654925"/>
              <a:ext cx="2403583" cy="1701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annoncer qu’il y a une erreur,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5"/>
            <p:cNvSpPr>
              <a:spLocks noChangeArrowheads="1"/>
            </p:cNvSpPr>
            <p:nvPr/>
          </p:nvSpPr>
          <p:spPr bwMode="auto">
            <a:xfrm>
              <a:off x="3633755" y="3126472"/>
              <a:ext cx="24035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la faire rechercher par la ou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personnes qui ont fait cette erreur.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7"/>
            <p:cNvSpPr>
              <a:spLocks noChangeArrowheads="1"/>
            </p:cNvSpPr>
            <p:nvPr/>
          </p:nvSpPr>
          <p:spPr bwMode="auto">
            <a:xfrm>
              <a:off x="3633754" y="3758431"/>
              <a:ext cx="240358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S’ils ne la trouvent pas, interroger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reste des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9"/>
            <p:cNvSpPr>
              <a:spLocks noChangeArrowheads="1"/>
            </p:cNvSpPr>
            <p:nvPr/>
          </p:nvSpPr>
          <p:spPr bwMode="auto">
            <a:xfrm>
              <a:off x="3633755" y="4388196"/>
              <a:ext cx="24035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Donner la bonne réponse en reprenant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éléments théoriques non compris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31"/>
            <p:cNvSpPr>
              <a:spLocks noChangeArrowheads="1"/>
            </p:cNvSpPr>
            <p:nvPr/>
          </p:nvSpPr>
          <p:spPr bwMode="auto">
            <a:xfrm>
              <a:off x="1802774" y="2861190"/>
              <a:ext cx="1451626" cy="11911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laissant le temps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nécessaire aux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réfléchir et répondre.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ne faut pas succomber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tentation de répondre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soi-même parce que cela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sera plus rapide.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38"/>
            <p:cNvSpPr>
              <a:spLocks noChangeArrowheads="1"/>
            </p:cNvSpPr>
            <p:nvPr/>
          </p:nvSpPr>
          <p:spPr bwMode="auto">
            <a:xfrm>
              <a:off x="6208064" y="3282496"/>
              <a:ext cx="1100240" cy="10210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le cas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l’apprentissage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geste technique,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exercice,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hésiter à faire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37785015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STAGIAIRE FACE À L’ERREUR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31479" y="6503989"/>
            <a:ext cx="2636665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FIXATION DE CONSIGNES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24956" y="2111679"/>
            <a:ext cx="5139332" cy="2808139"/>
            <a:chOff x="1951826" y="2111679"/>
            <a:chExt cx="5139332" cy="2808139"/>
          </a:xfrm>
        </p:grpSpPr>
        <p:sp>
          <p:nvSpPr>
            <p:cNvPr id="38" name="AutoShape 3"/>
            <p:cNvSpPr>
              <a:spLocks noChangeAspect="1" noChangeArrowheads="1" noTextEdit="1"/>
            </p:cNvSpPr>
            <p:nvPr/>
          </p:nvSpPr>
          <p:spPr bwMode="auto">
            <a:xfrm>
              <a:off x="1951826" y="2111679"/>
              <a:ext cx="5139332" cy="28081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Freeform 5"/>
            <p:cNvSpPr>
              <a:spLocks noEditPoints="1"/>
            </p:cNvSpPr>
            <p:nvPr/>
          </p:nvSpPr>
          <p:spPr bwMode="auto">
            <a:xfrm>
              <a:off x="3930993" y="3179100"/>
              <a:ext cx="458675" cy="603504"/>
            </a:xfrm>
            <a:custGeom>
              <a:avLst/>
              <a:gdLst>
                <a:gd name="T0" fmla="*/ 16 w 254"/>
                <a:gd name="T1" fmla="*/ 62 h 294"/>
                <a:gd name="T2" fmla="*/ 0 w 254"/>
                <a:gd name="T3" fmla="*/ 0 h 294"/>
                <a:gd name="T4" fmla="*/ 58 w 254"/>
                <a:gd name="T5" fmla="*/ 24 h 294"/>
                <a:gd name="T6" fmla="*/ 16 w 254"/>
                <a:gd name="T7" fmla="*/ 62 h 294"/>
                <a:gd name="T8" fmla="*/ 240 w 254"/>
                <a:gd name="T9" fmla="*/ 294 h 294"/>
                <a:gd name="T10" fmla="*/ 24 w 254"/>
                <a:gd name="T11" fmla="*/ 42 h 294"/>
                <a:gd name="T12" fmla="*/ 40 w 254"/>
                <a:gd name="T13" fmla="*/ 30 h 294"/>
                <a:gd name="T14" fmla="*/ 254 w 254"/>
                <a:gd name="T15" fmla="*/ 282 h 294"/>
                <a:gd name="T16" fmla="*/ 240 w 254"/>
                <a:gd name="T17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54" h="294">
                  <a:moveTo>
                    <a:pt x="16" y="62"/>
                  </a:moveTo>
                  <a:lnTo>
                    <a:pt x="0" y="0"/>
                  </a:lnTo>
                  <a:lnTo>
                    <a:pt x="58" y="24"/>
                  </a:lnTo>
                  <a:lnTo>
                    <a:pt x="16" y="62"/>
                  </a:lnTo>
                  <a:close/>
                  <a:moveTo>
                    <a:pt x="240" y="294"/>
                  </a:moveTo>
                  <a:lnTo>
                    <a:pt x="24" y="42"/>
                  </a:lnTo>
                  <a:lnTo>
                    <a:pt x="40" y="30"/>
                  </a:lnTo>
                  <a:lnTo>
                    <a:pt x="254" y="282"/>
                  </a:lnTo>
                  <a:lnTo>
                    <a:pt x="240" y="294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Freeform 6"/>
            <p:cNvSpPr>
              <a:spLocks noEditPoints="1"/>
            </p:cNvSpPr>
            <p:nvPr/>
          </p:nvSpPr>
          <p:spPr bwMode="auto">
            <a:xfrm>
              <a:off x="4433007" y="2805503"/>
              <a:ext cx="1188222" cy="1055105"/>
            </a:xfrm>
            <a:custGeom>
              <a:avLst/>
              <a:gdLst>
                <a:gd name="T0" fmla="*/ 596 w 658"/>
                <a:gd name="T1" fmla="*/ 12 h 514"/>
                <a:gd name="T2" fmla="*/ 658 w 658"/>
                <a:gd name="T3" fmla="*/ 0 h 514"/>
                <a:gd name="T4" fmla="*/ 630 w 658"/>
                <a:gd name="T5" fmla="*/ 56 h 514"/>
                <a:gd name="T6" fmla="*/ 596 w 658"/>
                <a:gd name="T7" fmla="*/ 12 h 514"/>
                <a:gd name="T8" fmla="*/ 0 w 658"/>
                <a:gd name="T9" fmla="*/ 500 h 514"/>
                <a:gd name="T10" fmla="*/ 614 w 658"/>
                <a:gd name="T11" fmla="*/ 20 h 514"/>
                <a:gd name="T12" fmla="*/ 626 w 658"/>
                <a:gd name="T13" fmla="*/ 38 h 514"/>
                <a:gd name="T14" fmla="*/ 10 w 658"/>
                <a:gd name="T15" fmla="*/ 514 h 514"/>
                <a:gd name="T16" fmla="*/ 0 w 658"/>
                <a:gd name="T17" fmla="*/ 500 h 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58" h="514">
                  <a:moveTo>
                    <a:pt x="596" y="12"/>
                  </a:moveTo>
                  <a:lnTo>
                    <a:pt x="658" y="0"/>
                  </a:lnTo>
                  <a:lnTo>
                    <a:pt x="630" y="56"/>
                  </a:lnTo>
                  <a:lnTo>
                    <a:pt x="596" y="12"/>
                  </a:lnTo>
                  <a:close/>
                  <a:moveTo>
                    <a:pt x="0" y="500"/>
                  </a:moveTo>
                  <a:lnTo>
                    <a:pt x="614" y="20"/>
                  </a:lnTo>
                  <a:lnTo>
                    <a:pt x="626" y="38"/>
                  </a:lnTo>
                  <a:lnTo>
                    <a:pt x="10" y="514"/>
                  </a:lnTo>
                  <a:lnTo>
                    <a:pt x="0" y="50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7"/>
            <p:cNvSpPr>
              <a:spLocks noChangeArrowheads="1"/>
            </p:cNvSpPr>
            <p:nvPr/>
          </p:nvSpPr>
          <p:spPr bwMode="auto">
            <a:xfrm>
              <a:off x="1955438" y="2284109"/>
              <a:ext cx="2705102" cy="88678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8"/>
            <p:cNvSpPr>
              <a:spLocks noChangeArrowheads="1"/>
            </p:cNvSpPr>
            <p:nvPr/>
          </p:nvSpPr>
          <p:spPr bwMode="auto">
            <a:xfrm>
              <a:off x="1955438" y="2284109"/>
              <a:ext cx="2705102" cy="88678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9"/>
            <p:cNvSpPr>
              <a:spLocks noChangeArrowheads="1"/>
            </p:cNvSpPr>
            <p:nvPr/>
          </p:nvSpPr>
          <p:spPr bwMode="auto">
            <a:xfrm>
              <a:off x="2894458" y="4492849"/>
              <a:ext cx="2903741" cy="41875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0"/>
            <p:cNvSpPr>
              <a:spLocks noChangeArrowheads="1"/>
            </p:cNvSpPr>
            <p:nvPr/>
          </p:nvSpPr>
          <p:spPr bwMode="auto">
            <a:xfrm>
              <a:off x="2894458" y="4492849"/>
              <a:ext cx="2903741" cy="41875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11"/>
            <p:cNvSpPr>
              <a:spLocks noEditPoints="1"/>
            </p:cNvSpPr>
            <p:nvPr/>
          </p:nvSpPr>
          <p:spPr bwMode="auto">
            <a:xfrm>
              <a:off x="4494405" y="4086408"/>
              <a:ext cx="169746" cy="406441"/>
            </a:xfrm>
            <a:custGeom>
              <a:avLst/>
              <a:gdLst>
                <a:gd name="T0" fmla="*/ 94 w 94"/>
                <a:gd name="T1" fmla="*/ 134 h 198"/>
                <a:gd name="T2" fmla="*/ 92 w 94"/>
                <a:gd name="T3" fmla="*/ 198 h 198"/>
                <a:gd name="T4" fmla="*/ 42 w 94"/>
                <a:gd name="T5" fmla="*/ 158 h 198"/>
                <a:gd name="T6" fmla="*/ 94 w 94"/>
                <a:gd name="T7" fmla="*/ 134 h 198"/>
                <a:gd name="T8" fmla="*/ 18 w 94"/>
                <a:gd name="T9" fmla="*/ 0 h 198"/>
                <a:gd name="T10" fmla="*/ 82 w 94"/>
                <a:gd name="T11" fmla="*/ 150 h 198"/>
                <a:gd name="T12" fmla="*/ 64 w 94"/>
                <a:gd name="T13" fmla="*/ 158 h 198"/>
                <a:gd name="T14" fmla="*/ 0 w 94"/>
                <a:gd name="T15" fmla="*/ 8 h 198"/>
                <a:gd name="T16" fmla="*/ 18 w 94"/>
                <a:gd name="T17" fmla="*/ 0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4" h="198">
                  <a:moveTo>
                    <a:pt x="94" y="134"/>
                  </a:moveTo>
                  <a:lnTo>
                    <a:pt x="92" y="198"/>
                  </a:lnTo>
                  <a:lnTo>
                    <a:pt x="42" y="158"/>
                  </a:lnTo>
                  <a:lnTo>
                    <a:pt x="94" y="134"/>
                  </a:lnTo>
                  <a:close/>
                  <a:moveTo>
                    <a:pt x="18" y="0"/>
                  </a:moveTo>
                  <a:lnTo>
                    <a:pt x="82" y="150"/>
                  </a:lnTo>
                  <a:lnTo>
                    <a:pt x="64" y="158"/>
                  </a:lnTo>
                  <a:lnTo>
                    <a:pt x="0" y="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2"/>
            <p:cNvSpPr>
              <a:spLocks noChangeArrowheads="1"/>
            </p:cNvSpPr>
            <p:nvPr/>
          </p:nvSpPr>
          <p:spPr bwMode="auto">
            <a:xfrm>
              <a:off x="3645675" y="3548592"/>
              <a:ext cx="1664956" cy="541922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3"/>
            <p:cNvSpPr>
              <a:spLocks noChangeArrowheads="1"/>
            </p:cNvSpPr>
            <p:nvPr/>
          </p:nvSpPr>
          <p:spPr bwMode="auto">
            <a:xfrm>
              <a:off x="3645675" y="3548592"/>
              <a:ext cx="1664956" cy="54192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4"/>
            <p:cNvSpPr>
              <a:spLocks noChangeArrowheads="1"/>
            </p:cNvSpPr>
            <p:nvPr/>
          </p:nvSpPr>
          <p:spPr bwMode="auto">
            <a:xfrm>
              <a:off x="5628453" y="2119890"/>
              <a:ext cx="1455482" cy="16093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5"/>
            <p:cNvSpPr>
              <a:spLocks noChangeArrowheads="1"/>
            </p:cNvSpPr>
            <p:nvPr/>
          </p:nvSpPr>
          <p:spPr bwMode="auto">
            <a:xfrm>
              <a:off x="5628453" y="2119890"/>
              <a:ext cx="1455482" cy="160934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6"/>
            <p:cNvSpPr>
              <a:spLocks noChangeArrowheads="1"/>
            </p:cNvSpPr>
            <p:nvPr/>
          </p:nvSpPr>
          <p:spPr bwMode="auto">
            <a:xfrm>
              <a:off x="2894458" y="4579118"/>
              <a:ext cx="290374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démotivation : «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Je ne sais pas quoi faire, donc je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fais rien…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20"/>
            <p:cNvSpPr>
              <a:spLocks noChangeArrowheads="1"/>
            </p:cNvSpPr>
            <p:nvPr/>
          </p:nvSpPr>
          <p:spPr bwMode="auto">
            <a:xfrm>
              <a:off x="3645677" y="3634887"/>
              <a:ext cx="166495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L’absence de consignes ou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mauvaises consignes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synonymes de 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23"/>
            <p:cNvSpPr>
              <a:spLocks noChangeArrowheads="1"/>
            </p:cNvSpPr>
            <p:nvPr/>
          </p:nvSpPr>
          <p:spPr bwMode="auto">
            <a:xfrm>
              <a:off x="5628453" y="2309008"/>
              <a:ext cx="1455482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désorientation,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d’incompréhension :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observe un flottement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lors de la mise en route,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parfois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décohésion, une partie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 voulant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entraîner le groupe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direction que l’autre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n’accepte pas.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33"/>
            <p:cNvSpPr>
              <a:spLocks noChangeArrowheads="1"/>
            </p:cNvSpPr>
            <p:nvPr/>
          </p:nvSpPr>
          <p:spPr bwMode="auto">
            <a:xfrm>
              <a:off x="1951828" y="2419723"/>
              <a:ext cx="270871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perte de temps : en particulier lorsque l’exercice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est fait en sous-groupes. Le formateur devra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réexpliquer une deuxième fois à chacun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sous-groupes ce qu’il aurait pu bien expliquer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entier en une seule fois.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6349350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6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DU BESOIN AUX OBJECTIFS PÉDAGOGIQUES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3167063" y="6503989"/>
            <a:ext cx="280987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OBJECTIFS PÉDAGOGIQUES</a:t>
            </a:r>
          </a:p>
        </p:txBody>
      </p:sp>
      <p:grpSp>
        <p:nvGrpSpPr>
          <p:cNvPr id="66" name="Groupe 65"/>
          <p:cNvGrpSpPr/>
          <p:nvPr/>
        </p:nvGrpSpPr>
        <p:grpSpPr>
          <a:xfrm>
            <a:off x="2084388" y="2204865"/>
            <a:ext cx="5151908" cy="2436985"/>
            <a:chOff x="2084388" y="2204865"/>
            <a:chExt cx="5151908" cy="2436985"/>
          </a:xfrm>
        </p:grpSpPr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84388" y="2216150"/>
              <a:ext cx="4975225" cy="2425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4271963" y="3943350"/>
              <a:ext cx="254000" cy="298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4271963" y="3943350"/>
              <a:ext cx="254000" cy="298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351338" y="399732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6342063" y="3943350"/>
              <a:ext cx="254000" cy="298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6342063" y="3943350"/>
              <a:ext cx="254000" cy="298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13"/>
            <p:cNvSpPr>
              <a:spLocks noChangeArrowheads="1"/>
            </p:cNvSpPr>
            <p:nvPr/>
          </p:nvSpPr>
          <p:spPr bwMode="auto">
            <a:xfrm>
              <a:off x="6421438" y="399732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5287963" y="3943350"/>
              <a:ext cx="254000" cy="2984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5287963" y="3943350"/>
              <a:ext cx="254000" cy="2984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5367338" y="399732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17"/>
            <p:cNvSpPr>
              <a:spLocks noChangeArrowheads="1"/>
            </p:cNvSpPr>
            <p:nvPr/>
          </p:nvSpPr>
          <p:spPr bwMode="auto">
            <a:xfrm>
              <a:off x="2767013" y="3676650"/>
              <a:ext cx="110807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Rectangle 18"/>
            <p:cNvSpPr>
              <a:spLocks noChangeArrowheads="1"/>
            </p:cNvSpPr>
            <p:nvPr/>
          </p:nvSpPr>
          <p:spPr bwMode="auto">
            <a:xfrm>
              <a:off x="2767013" y="3676650"/>
              <a:ext cx="110807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2767014" y="3727450"/>
              <a:ext cx="11080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 théorique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2459038" y="3105150"/>
              <a:ext cx="14160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2459038" y="3105150"/>
              <a:ext cx="14160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22"/>
            <p:cNvSpPr>
              <a:spLocks noChangeArrowheads="1"/>
            </p:cNvSpPr>
            <p:nvPr/>
          </p:nvSpPr>
          <p:spPr bwMode="auto">
            <a:xfrm>
              <a:off x="2459038" y="3155950"/>
              <a:ext cx="14160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Savoir-faire technique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23"/>
            <p:cNvSpPr>
              <a:spLocks noChangeArrowheads="1"/>
            </p:cNvSpPr>
            <p:nvPr/>
          </p:nvSpPr>
          <p:spPr bwMode="auto">
            <a:xfrm>
              <a:off x="2090738" y="2501900"/>
              <a:ext cx="178435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24"/>
            <p:cNvSpPr>
              <a:spLocks noChangeArrowheads="1"/>
            </p:cNvSpPr>
            <p:nvPr/>
          </p:nvSpPr>
          <p:spPr bwMode="auto">
            <a:xfrm>
              <a:off x="2090738" y="2501900"/>
              <a:ext cx="1784350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2090738" y="2555876"/>
              <a:ext cx="17843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Savoir-faire comportemental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4077172" y="3009900"/>
              <a:ext cx="64921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Imitation,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reproduction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accompagnée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29"/>
            <p:cNvSpPr>
              <a:spLocks noChangeArrowheads="1"/>
            </p:cNvSpPr>
            <p:nvPr/>
          </p:nvSpPr>
          <p:spPr bwMode="auto">
            <a:xfrm>
              <a:off x="5150723" y="3133725"/>
              <a:ext cx="50975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Réalisation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autonome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31"/>
            <p:cNvSpPr>
              <a:spLocks noChangeArrowheads="1"/>
            </p:cNvSpPr>
            <p:nvPr/>
          </p:nvSpPr>
          <p:spPr bwMode="auto">
            <a:xfrm>
              <a:off x="6127890" y="3057525"/>
              <a:ext cx="71173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Automatisation,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performance,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amélioration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innovation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4249738" y="3756025"/>
              <a:ext cx="32220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Écoute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36"/>
            <p:cNvSpPr>
              <a:spLocks noChangeArrowheads="1"/>
            </p:cNvSpPr>
            <p:nvPr/>
          </p:nvSpPr>
          <p:spPr bwMode="auto">
            <a:xfrm>
              <a:off x="5097022" y="3756025"/>
              <a:ext cx="6171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Mémorisation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37"/>
            <p:cNvSpPr>
              <a:spLocks noChangeArrowheads="1"/>
            </p:cNvSpPr>
            <p:nvPr/>
          </p:nvSpPr>
          <p:spPr bwMode="auto">
            <a:xfrm>
              <a:off x="6192838" y="3695700"/>
              <a:ext cx="53379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Application,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utilisation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39"/>
            <p:cNvSpPr>
              <a:spLocks noChangeArrowheads="1"/>
            </p:cNvSpPr>
            <p:nvPr/>
          </p:nvSpPr>
          <p:spPr bwMode="auto">
            <a:xfrm>
              <a:off x="4164044" y="2489200"/>
              <a:ext cx="516167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Réception,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prise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conscience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42"/>
            <p:cNvSpPr>
              <a:spLocks noChangeArrowheads="1"/>
            </p:cNvSpPr>
            <p:nvPr/>
          </p:nvSpPr>
          <p:spPr bwMode="auto">
            <a:xfrm>
              <a:off x="6161088" y="2609850"/>
              <a:ext cx="61875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Intériorisation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43"/>
            <p:cNvSpPr>
              <a:spLocks noChangeArrowheads="1"/>
            </p:cNvSpPr>
            <p:nvPr/>
          </p:nvSpPr>
          <p:spPr bwMode="auto">
            <a:xfrm>
              <a:off x="3236913" y="4413250"/>
              <a:ext cx="3819525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44"/>
            <p:cNvSpPr>
              <a:spLocks noChangeArrowheads="1"/>
            </p:cNvSpPr>
            <p:nvPr/>
          </p:nvSpPr>
          <p:spPr bwMode="auto">
            <a:xfrm>
              <a:off x="3236913" y="4413250"/>
              <a:ext cx="3819525" cy="2254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45"/>
            <p:cNvSpPr>
              <a:spLocks noChangeArrowheads="1"/>
            </p:cNvSpPr>
            <p:nvPr/>
          </p:nvSpPr>
          <p:spPr bwMode="auto">
            <a:xfrm>
              <a:off x="3236912" y="4467225"/>
              <a:ext cx="3819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niveaux (correspondant aux trois niveaux de maîtrise d’une compétence)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42"/>
            <p:cNvSpPr>
              <a:spLocks noChangeArrowheads="1"/>
            </p:cNvSpPr>
            <p:nvPr/>
          </p:nvSpPr>
          <p:spPr bwMode="auto">
            <a:xfrm>
              <a:off x="5004048" y="2617787"/>
              <a:ext cx="80310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Modification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comportement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37" name="Connecteur droit avec flèche 36"/>
            <p:cNvCxnSpPr/>
            <p:nvPr/>
          </p:nvCxnSpPr>
          <p:spPr>
            <a:xfrm flipV="1">
              <a:off x="3970338" y="2204865"/>
              <a:ext cx="0" cy="1900183"/>
            </a:xfrm>
            <a:prstGeom prst="straightConnector1">
              <a:avLst/>
            </a:prstGeom>
            <a:ln w="381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Connecteur droit avec flèche 47"/>
            <p:cNvCxnSpPr/>
            <p:nvPr/>
          </p:nvCxnSpPr>
          <p:spPr>
            <a:xfrm flipV="1">
              <a:off x="3779912" y="4149080"/>
              <a:ext cx="360040" cy="264170"/>
            </a:xfrm>
            <a:prstGeom prst="straightConnector1">
              <a:avLst/>
            </a:prstGeom>
            <a:ln w="12700">
              <a:solidFill>
                <a:srgbClr val="58A39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Connecteur droit 55"/>
            <p:cNvCxnSpPr>
              <a:endCxn id="9" idx="1"/>
            </p:cNvCxnSpPr>
            <p:nvPr/>
          </p:nvCxnSpPr>
          <p:spPr>
            <a:xfrm>
              <a:off x="3970338" y="4092575"/>
              <a:ext cx="301625" cy="0"/>
            </a:xfrm>
            <a:prstGeom prst="line">
              <a:avLst/>
            </a:prstGeom>
            <a:ln w="38100"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Connecteur droit 59"/>
            <p:cNvCxnSpPr>
              <a:endCxn id="25" idx="1"/>
            </p:cNvCxnSpPr>
            <p:nvPr/>
          </p:nvCxnSpPr>
          <p:spPr>
            <a:xfrm>
              <a:off x="4529398" y="4092575"/>
              <a:ext cx="758565" cy="0"/>
            </a:xfrm>
            <a:prstGeom prst="line">
              <a:avLst/>
            </a:prstGeom>
            <a:ln w="38100"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Connecteur droit 61"/>
            <p:cNvCxnSpPr>
              <a:endCxn id="11" idx="1"/>
            </p:cNvCxnSpPr>
            <p:nvPr/>
          </p:nvCxnSpPr>
          <p:spPr>
            <a:xfrm>
              <a:off x="5541963" y="4092575"/>
              <a:ext cx="800100" cy="0"/>
            </a:xfrm>
            <a:prstGeom prst="line">
              <a:avLst/>
            </a:prstGeom>
            <a:ln w="38100">
              <a:solidFill>
                <a:srgbClr val="44927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Connecteur droit 63"/>
            <p:cNvCxnSpPr/>
            <p:nvPr/>
          </p:nvCxnSpPr>
          <p:spPr>
            <a:xfrm>
              <a:off x="6596063" y="4092575"/>
              <a:ext cx="640233" cy="0"/>
            </a:xfrm>
            <a:prstGeom prst="line">
              <a:avLst/>
            </a:prstGeom>
            <a:ln w="381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413708841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UN BRAINSTORMING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61718" y="6503989"/>
            <a:ext cx="3420564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CLASSEMENT PAR DÉCOMPOSITION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300288" y="2262361"/>
            <a:ext cx="4543425" cy="2390775"/>
            <a:chOff x="2300288" y="2262361"/>
            <a:chExt cx="4543425" cy="2390775"/>
          </a:xfrm>
        </p:grpSpPr>
        <p:sp>
          <p:nvSpPr>
            <p:cNvPr id="303" name="Rectangle 17"/>
            <p:cNvSpPr>
              <a:spLocks noChangeArrowheads="1"/>
            </p:cNvSpPr>
            <p:nvPr/>
          </p:nvSpPr>
          <p:spPr bwMode="auto">
            <a:xfrm>
              <a:off x="2300288" y="2262361"/>
              <a:ext cx="4543425" cy="23907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4" name="Freeform 18"/>
            <p:cNvSpPr>
              <a:spLocks noEditPoints="1"/>
            </p:cNvSpPr>
            <p:nvPr/>
          </p:nvSpPr>
          <p:spPr bwMode="auto">
            <a:xfrm>
              <a:off x="3151188" y="3681586"/>
              <a:ext cx="9525" cy="276225"/>
            </a:xfrm>
            <a:custGeom>
              <a:avLst/>
              <a:gdLst>
                <a:gd name="T0" fmla="*/ 6 w 6"/>
                <a:gd name="T1" fmla="*/ 170 h 174"/>
                <a:gd name="T2" fmla="*/ 6 w 6"/>
                <a:gd name="T3" fmla="*/ 170 h 174"/>
                <a:gd name="T4" fmla="*/ 4 w 6"/>
                <a:gd name="T5" fmla="*/ 174 h 174"/>
                <a:gd name="T6" fmla="*/ 0 w 6"/>
                <a:gd name="T7" fmla="*/ 170 h 174"/>
                <a:gd name="T8" fmla="*/ 4 w 6"/>
                <a:gd name="T9" fmla="*/ 168 h 174"/>
                <a:gd name="T10" fmla="*/ 6 w 6"/>
                <a:gd name="T11" fmla="*/ 170 h 174"/>
                <a:gd name="T12" fmla="*/ 6 w 6"/>
                <a:gd name="T13" fmla="*/ 136 h 174"/>
                <a:gd name="T14" fmla="*/ 6 w 6"/>
                <a:gd name="T15" fmla="*/ 150 h 174"/>
                <a:gd name="T16" fmla="*/ 4 w 6"/>
                <a:gd name="T17" fmla="*/ 154 h 174"/>
                <a:gd name="T18" fmla="*/ 0 w 6"/>
                <a:gd name="T19" fmla="*/ 150 h 174"/>
                <a:gd name="T20" fmla="*/ 0 w 6"/>
                <a:gd name="T21" fmla="*/ 136 h 174"/>
                <a:gd name="T22" fmla="*/ 4 w 6"/>
                <a:gd name="T23" fmla="*/ 134 h 174"/>
                <a:gd name="T24" fmla="*/ 6 w 6"/>
                <a:gd name="T25" fmla="*/ 136 h 174"/>
                <a:gd name="T26" fmla="*/ 6 w 6"/>
                <a:gd name="T27" fmla="*/ 104 h 174"/>
                <a:gd name="T28" fmla="*/ 6 w 6"/>
                <a:gd name="T29" fmla="*/ 118 h 174"/>
                <a:gd name="T30" fmla="*/ 4 w 6"/>
                <a:gd name="T31" fmla="*/ 120 h 174"/>
                <a:gd name="T32" fmla="*/ 0 w 6"/>
                <a:gd name="T33" fmla="*/ 118 h 174"/>
                <a:gd name="T34" fmla="*/ 0 w 6"/>
                <a:gd name="T35" fmla="*/ 104 h 174"/>
                <a:gd name="T36" fmla="*/ 4 w 6"/>
                <a:gd name="T37" fmla="*/ 100 h 174"/>
                <a:gd name="T38" fmla="*/ 6 w 6"/>
                <a:gd name="T39" fmla="*/ 104 h 174"/>
                <a:gd name="T40" fmla="*/ 6 w 6"/>
                <a:gd name="T41" fmla="*/ 70 h 174"/>
                <a:gd name="T42" fmla="*/ 6 w 6"/>
                <a:gd name="T43" fmla="*/ 84 h 174"/>
                <a:gd name="T44" fmla="*/ 4 w 6"/>
                <a:gd name="T45" fmla="*/ 86 h 174"/>
                <a:gd name="T46" fmla="*/ 0 w 6"/>
                <a:gd name="T47" fmla="*/ 84 h 174"/>
                <a:gd name="T48" fmla="*/ 0 w 6"/>
                <a:gd name="T49" fmla="*/ 70 h 174"/>
                <a:gd name="T50" fmla="*/ 4 w 6"/>
                <a:gd name="T51" fmla="*/ 68 h 174"/>
                <a:gd name="T52" fmla="*/ 6 w 6"/>
                <a:gd name="T53" fmla="*/ 70 h 174"/>
                <a:gd name="T54" fmla="*/ 6 w 6"/>
                <a:gd name="T55" fmla="*/ 36 h 174"/>
                <a:gd name="T56" fmla="*/ 6 w 6"/>
                <a:gd name="T57" fmla="*/ 50 h 174"/>
                <a:gd name="T58" fmla="*/ 4 w 6"/>
                <a:gd name="T59" fmla="*/ 52 h 174"/>
                <a:gd name="T60" fmla="*/ 0 w 6"/>
                <a:gd name="T61" fmla="*/ 50 h 174"/>
                <a:gd name="T62" fmla="*/ 0 w 6"/>
                <a:gd name="T63" fmla="*/ 36 h 174"/>
                <a:gd name="T64" fmla="*/ 4 w 6"/>
                <a:gd name="T65" fmla="*/ 34 h 174"/>
                <a:gd name="T66" fmla="*/ 6 w 6"/>
                <a:gd name="T67" fmla="*/ 36 h 174"/>
                <a:gd name="T68" fmla="*/ 6 w 6"/>
                <a:gd name="T69" fmla="*/ 2 h 174"/>
                <a:gd name="T70" fmla="*/ 6 w 6"/>
                <a:gd name="T71" fmla="*/ 16 h 174"/>
                <a:gd name="T72" fmla="*/ 4 w 6"/>
                <a:gd name="T73" fmla="*/ 18 h 174"/>
                <a:gd name="T74" fmla="*/ 0 w 6"/>
                <a:gd name="T75" fmla="*/ 16 h 174"/>
                <a:gd name="T76" fmla="*/ 0 w 6"/>
                <a:gd name="T77" fmla="*/ 2 h 174"/>
                <a:gd name="T78" fmla="*/ 4 w 6"/>
                <a:gd name="T79" fmla="*/ 0 h 174"/>
                <a:gd name="T80" fmla="*/ 6 w 6"/>
                <a:gd name="T81" fmla="*/ 2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" h="174">
                  <a:moveTo>
                    <a:pt x="6" y="170"/>
                  </a:moveTo>
                  <a:lnTo>
                    <a:pt x="6" y="170"/>
                  </a:lnTo>
                  <a:lnTo>
                    <a:pt x="4" y="174"/>
                  </a:lnTo>
                  <a:lnTo>
                    <a:pt x="0" y="170"/>
                  </a:lnTo>
                  <a:lnTo>
                    <a:pt x="4" y="168"/>
                  </a:lnTo>
                  <a:lnTo>
                    <a:pt x="6" y="170"/>
                  </a:lnTo>
                  <a:close/>
                  <a:moveTo>
                    <a:pt x="6" y="136"/>
                  </a:moveTo>
                  <a:lnTo>
                    <a:pt x="6" y="150"/>
                  </a:lnTo>
                  <a:lnTo>
                    <a:pt x="4" y="154"/>
                  </a:lnTo>
                  <a:lnTo>
                    <a:pt x="0" y="150"/>
                  </a:lnTo>
                  <a:lnTo>
                    <a:pt x="0" y="136"/>
                  </a:lnTo>
                  <a:lnTo>
                    <a:pt x="4" y="134"/>
                  </a:lnTo>
                  <a:lnTo>
                    <a:pt x="6" y="136"/>
                  </a:lnTo>
                  <a:close/>
                  <a:moveTo>
                    <a:pt x="6" y="104"/>
                  </a:moveTo>
                  <a:lnTo>
                    <a:pt x="6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0" y="104"/>
                  </a:lnTo>
                  <a:lnTo>
                    <a:pt x="4" y="100"/>
                  </a:lnTo>
                  <a:lnTo>
                    <a:pt x="6" y="104"/>
                  </a:lnTo>
                  <a:close/>
                  <a:moveTo>
                    <a:pt x="6" y="70"/>
                  </a:moveTo>
                  <a:lnTo>
                    <a:pt x="6" y="84"/>
                  </a:lnTo>
                  <a:lnTo>
                    <a:pt x="4" y="86"/>
                  </a:lnTo>
                  <a:lnTo>
                    <a:pt x="0" y="84"/>
                  </a:lnTo>
                  <a:lnTo>
                    <a:pt x="0" y="70"/>
                  </a:lnTo>
                  <a:lnTo>
                    <a:pt x="4" y="68"/>
                  </a:lnTo>
                  <a:lnTo>
                    <a:pt x="6" y="70"/>
                  </a:lnTo>
                  <a:close/>
                  <a:moveTo>
                    <a:pt x="6" y="36"/>
                  </a:moveTo>
                  <a:lnTo>
                    <a:pt x="6" y="50"/>
                  </a:lnTo>
                  <a:lnTo>
                    <a:pt x="4" y="52"/>
                  </a:lnTo>
                  <a:lnTo>
                    <a:pt x="0" y="50"/>
                  </a:lnTo>
                  <a:lnTo>
                    <a:pt x="0" y="36"/>
                  </a:lnTo>
                  <a:lnTo>
                    <a:pt x="4" y="34"/>
                  </a:lnTo>
                  <a:lnTo>
                    <a:pt x="6" y="36"/>
                  </a:lnTo>
                  <a:close/>
                  <a:moveTo>
                    <a:pt x="6" y="2"/>
                  </a:moveTo>
                  <a:lnTo>
                    <a:pt x="6" y="16"/>
                  </a:lnTo>
                  <a:lnTo>
                    <a:pt x="4" y="18"/>
                  </a:lnTo>
                  <a:lnTo>
                    <a:pt x="0" y="16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5" name="Freeform 19"/>
            <p:cNvSpPr>
              <a:spLocks noEditPoints="1"/>
            </p:cNvSpPr>
            <p:nvPr/>
          </p:nvSpPr>
          <p:spPr bwMode="auto">
            <a:xfrm>
              <a:off x="2741613" y="3973686"/>
              <a:ext cx="3302000" cy="88900"/>
            </a:xfrm>
            <a:custGeom>
              <a:avLst/>
              <a:gdLst>
                <a:gd name="T0" fmla="*/ 2022 w 2080"/>
                <a:gd name="T1" fmla="*/ 0 h 56"/>
                <a:gd name="T2" fmla="*/ 2080 w 2080"/>
                <a:gd name="T3" fmla="*/ 28 h 56"/>
                <a:gd name="T4" fmla="*/ 2022 w 2080"/>
                <a:gd name="T5" fmla="*/ 56 h 56"/>
                <a:gd name="T6" fmla="*/ 2022 w 2080"/>
                <a:gd name="T7" fmla="*/ 0 h 56"/>
                <a:gd name="T8" fmla="*/ 0 w 2080"/>
                <a:gd name="T9" fmla="*/ 18 h 56"/>
                <a:gd name="T10" fmla="*/ 2032 w 2080"/>
                <a:gd name="T11" fmla="*/ 18 h 56"/>
                <a:gd name="T12" fmla="*/ 2032 w 2080"/>
                <a:gd name="T13" fmla="*/ 36 h 56"/>
                <a:gd name="T14" fmla="*/ 0 w 2080"/>
                <a:gd name="T15" fmla="*/ 36 h 56"/>
                <a:gd name="T16" fmla="*/ 0 w 2080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080" h="56">
                  <a:moveTo>
                    <a:pt x="2022" y="0"/>
                  </a:moveTo>
                  <a:lnTo>
                    <a:pt x="2080" y="28"/>
                  </a:lnTo>
                  <a:lnTo>
                    <a:pt x="2022" y="56"/>
                  </a:lnTo>
                  <a:lnTo>
                    <a:pt x="2022" y="0"/>
                  </a:lnTo>
                  <a:close/>
                  <a:moveTo>
                    <a:pt x="0" y="18"/>
                  </a:moveTo>
                  <a:lnTo>
                    <a:pt x="2032" y="18"/>
                  </a:lnTo>
                  <a:lnTo>
                    <a:pt x="2032" y="36"/>
                  </a:lnTo>
                  <a:lnTo>
                    <a:pt x="0" y="3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 w="190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6" name="Rectangle 20"/>
            <p:cNvSpPr>
              <a:spLocks noChangeArrowheads="1"/>
            </p:cNvSpPr>
            <p:nvPr/>
          </p:nvSpPr>
          <p:spPr bwMode="auto">
            <a:xfrm>
              <a:off x="6059488" y="4205461"/>
              <a:ext cx="688975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7" name="Rectangle 21"/>
            <p:cNvSpPr>
              <a:spLocks noChangeArrowheads="1"/>
            </p:cNvSpPr>
            <p:nvPr/>
          </p:nvSpPr>
          <p:spPr bwMode="auto">
            <a:xfrm>
              <a:off x="6059488" y="4205461"/>
              <a:ext cx="688975" cy="19367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8" name="Rectangle 22"/>
            <p:cNvSpPr>
              <a:spLocks noChangeArrowheads="1"/>
            </p:cNvSpPr>
            <p:nvPr/>
          </p:nvSpPr>
          <p:spPr bwMode="auto">
            <a:xfrm>
              <a:off x="4132263" y="2894186"/>
              <a:ext cx="901700" cy="1905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09" name="Rectangle 23"/>
            <p:cNvSpPr>
              <a:spLocks noChangeArrowheads="1"/>
            </p:cNvSpPr>
            <p:nvPr/>
          </p:nvSpPr>
          <p:spPr bwMode="auto">
            <a:xfrm>
              <a:off x="4132263" y="2894186"/>
              <a:ext cx="901700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0" name="Rectangle 24"/>
            <p:cNvSpPr>
              <a:spLocks noChangeArrowheads="1"/>
            </p:cNvSpPr>
            <p:nvPr/>
          </p:nvSpPr>
          <p:spPr bwMode="auto">
            <a:xfrm>
              <a:off x="3338513" y="3284711"/>
              <a:ext cx="781050" cy="1905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1" name="Rectangle 25"/>
            <p:cNvSpPr>
              <a:spLocks noChangeArrowheads="1"/>
            </p:cNvSpPr>
            <p:nvPr/>
          </p:nvSpPr>
          <p:spPr bwMode="auto">
            <a:xfrm>
              <a:off x="3338513" y="3284711"/>
              <a:ext cx="781050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2" name="Rectangle 26"/>
            <p:cNvSpPr>
              <a:spLocks noChangeArrowheads="1"/>
            </p:cNvSpPr>
            <p:nvPr/>
          </p:nvSpPr>
          <p:spPr bwMode="auto">
            <a:xfrm>
              <a:off x="5326063" y="3284711"/>
              <a:ext cx="720725" cy="1905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3" name="Rectangle 27"/>
            <p:cNvSpPr>
              <a:spLocks noChangeArrowheads="1"/>
            </p:cNvSpPr>
            <p:nvPr/>
          </p:nvSpPr>
          <p:spPr bwMode="auto">
            <a:xfrm>
              <a:off x="5326063" y="3284711"/>
              <a:ext cx="720725" cy="190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4" name="Rectangle 28"/>
            <p:cNvSpPr>
              <a:spLocks noChangeArrowheads="1"/>
            </p:cNvSpPr>
            <p:nvPr/>
          </p:nvSpPr>
          <p:spPr bwMode="auto">
            <a:xfrm>
              <a:off x="2699793" y="3675236"/>
              <a:ext cx="828203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5" name="Rectangle 29"/>
            <p:cNvSpPr>
              <a:spLocks noChangeArrowheads="1"/>
            </p:cNvSpPr>
            <p:nvPr/>
          </p:nvSpPr>
          <p:spPr bwMode="auto">
            <a:xfrm>
              <a:off x="2699793" y="3675236"/>
              <a:ext cx="828203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6" name="Rectangle 30"/>
            <p:cNvSpPr>
              <a:spLocks noChangeArrowheads="1"/>
            </p:cNvSpPr>
            <p:nvPr/>
          </p:nvSpPr>
          <p:spPr bwMode="auto">
            <a:xfrm>
              <a:off x="3671022" y="3675236"/>
              <a:ext cx="82897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7" name="Rectangle 31"/>
            <p:cNvSpPr>
              <a:spLocks noChangeArrowheads="1"/>
            </p:cNvSpPr>
            <p:nvPr/>
          </p:nvSpPr>
          <p:spPr bwMode="auto">
            <a:xfrm>
              <a:off x="3671022" y="3675236"/>
              <a:ext cx="82897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8" name="Rectangle 32"/>
            <p:cNvSpPr>
              <a:spLocks noChangeArrowheads="1"/>
            </p:cNvSpPr>
            <p:nvPr/>
          </p:nvSpPr>
          <p:spPr bwMode="auto">
            <a:xfrm>
              <a:off x="4751388" y="3675236"/>
              <a:ext cx="762000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19" name="Rectangle 33"/>
            <p:cNvSpPr>
              <a:spLocks noChangeArrowheads="1"/>
            </p:cNvSpPr>
            <p:nvPr/>
          </p:nvSpPr>
          <p:spPr bwMode="auto">
            <a:xfrm>
              <a:off x="4751388" y="3675236"/>
              <a:ext cx="762000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0" name="Rectangle 34"/>
            <p:cNvSpPr>
              <a:spLocks noChangeArrowheads="1"/>
            </p:cNvSpPr>
            <p:nvPr/>
          </p:nvSpPr>
          <p:spPr bwMode="auto">
            <a:xfrm>
              <a:off x="5784949" y="3675236"/>
              <a:ext cx="803275" cy="2032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1" name="Rectangle 35"/>
            <p:cNvSpPr>
              <a:spLocks noChangeArrowheads="1"/>
            </p:cNvSpPr>
            <p:nvPr/>
          </p:nvSpPr>
          <p:spPr bwMode="auto">
            <a:xfrm>
              <a:off x="5784949" y="3675236"/>
              <a:ext cx="803275" cy="2032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2" name="Freeform 36"/>
            <p:cNvSpPr>
              <a:spLocks noEditPoints="1"/>
            </p:cNvSpPr>
            <p:nvPr/>
          </p:nvSpPr>
          <p:spPr bwMode="auto">
            <a:xfrm>
              <a:off x="3703638" y="3081511"/>
              <a:ext cx="882650" cy="203200"/>
            </a:xfrm>
            <a:custGeom>
              <a:avLst/>
              <a:gdLst>
                <a:gd name="T0" fmla="*/ 40 w 556"/>
                <a:gd name="T1" fmla="*/ 90 h 128"/>
                <a:gd name="T2" fmla="*/ 20 w 556"/>
                <a:gd name="T3" fmla="*/ 128 h 128"/>
                <a:gd name="T4" fmla="*/ 0 w 556"/>
                <a:gd name="T5" fmla="*/ 90 h 128"/>
                <a:gd name="T6" fmla="*/ 40 w 556"/>
                <a:gd name="T7" fmla="*/ 90 h 128"/>
                <a:gd name="T8" fmla="*/ 556 w 556"/>
                <a:gd name="T9" fmla="*/ 2 h 128"/>
                <a:gd name="T10" fmla="*/ 556 w 556"/>
                <a:gd name="T11" fmla="*/ 66 h 128"/>
                <a:gd name="T12" fmla="*/ 554 w 556"/>
                <a:gd name="T13" fmla="*/ 66 h 128"/>
                <a:gd name="T14" fmla="*/ 20 w 556"/>
                <a:gd name="T15" fmla="*/ 66 h 128"/>
                <a:gd name="T16" fmla="*/ 24 w 556"/>
                <a:gd name="T17" fmla="*/ 66 h 128"/>
                <a:gd name="T18" fmla="*/ 24 w 556"/>
                <a:gd name="T19" fmla="*/ 96 h 128"/>
                <a:gd name="T20" fmla="*/ 20 w 556"/>
                <a:gd name="T21" fmla="*/ 98 h 128"/>
                <a:gd name="T22" fmla="*/ 18 w 556"/>
                <a:gd name="T23" fmla="*/ 96 h 128"/>
                <a:gd name="T24" fmla="*/ 18 w 556"/>
                <a:gd name="T25" fmla="*/ 66 h 128"/>
                <a:gd name="T26" fmla="*/ 20 w 556"/>
                <a:gd name="T27" fmla="*/ 62 h 128"/>
                <a:gd name="T28" fmla="*/ 554 w 556"/>
                <a:gd name="T29" fmla="*/ 62 h 128"/>
                <a:gd name="T30" fmla="*/ 552 w 556"/>
                <a:gd name="T31" fmla="*/ 66 h 128"/>
                <a:gd name="T32" fmla="*/ 552 w 556"/>
                <a:gd name="T33" fmla="*/ 2 h 128"/>
                <a:gd name="T34" fmla="*/ 554 w 556"/>
                <a:gd name="T35" fmla="*/ 0 h 128"/>
                <a:gd name="T36" fmla="*/ 556 w 556"/>
                <a:gd name="T37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56" h="128">
                  <a:moveTo>
                    <a:pt x="40" y="90"/>
                  </a:moveTo>
                  <a:lnTo>
                    <a:pt x="20" y="128"/>
                  </a:lnTo>
                  <a:lnTo>
                    <a:pt x="0" y="90"/>
                  </a:lnTo>
                  <a:lnTo>
                    <a:pt x="40" y="90"/>
                  </a:lnTo>
                  <a:close/>
                  <a:moveTo>
                    <a:pt x="556" y="2"/>
                  </a:moveTo>
                  <a:lnTo>
                    <a:pt x="556" y="66"/>
                  </a:lnTo>
                  <a:lnTo>
                    <a:pt x="554" y="66"/>
                  </a:lnTo>
                  <a:lnTo>
                    <a:pt x="20" y="66"/>
                  </a:lnTo>
                  <a:lnTo>
                    <a:pt x="24" y="66"/>
                  </a:lnTo>
                  <a:lnTo>
                    <a:pt x="24" y="96"/>
                  </a:lnTo>
                  <a:lnTo>
                    <a:pt x="20" y="98"/>
                  </a:lnTo>
                  <a:lnTo>
                    <a:pt x="18" y="96"/>
                  </a:lnTo>
                  <a:lnTo>
                    <a:pt x="18" y="66"/>
                  </a:lnTo>
                  <a:lnTo>
                    <a:pt x="20" y="62"/>
                  </a:lnTo>
                  <a:lnTo>
                    <a:pt x="554" y="62"/>
                  </a:lnTo>
                  <a:lnTo>
                    <a:pt x="552" y="66"/>
                  </a:lnTo>
                  <a:lnTo>
                    <a:pt x="552" y="2"/>
                  </a:lnTo>
                  <a:lnTo>
                    <a:pt x="554" y="0"/>
                  </a:lnTo>
                  <a:lnTo>
                    <a:pt x="55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3" name="Freeform 37"/>
            <p:cNvSpPr>
              <a:spLocks noEditPoints="1"/>
            </p:cNvSpPr>
            <p:nvPr/>
          </p:nvSpPr>
          <p:spPr bwMode="auto">
            <a:xfrm>
              <a:off x="3065463" y="3472036"/>
              <a:ext cx="676275" cy="203200"/>
            </a:xfrm>
            <a:custGeom>
              <a:avLst/>
              <a:gdLst>
                <a:gd name="T0" fmla="*/ 40 w 426"/>
                <a:gd name="T1" fmla="*/ 90 h 128"/>
                <a:gd name="T2" fmla="*/ 20 w 426"/>
                <a:gd name="T3" fmla="*/ 128 h 128"/>
                <a:gd name="T4" fmla="*/ 0 w 426"/>
                <a:gd name="T5" fmla="*/ 90 h 128"/>
                <a:gd name="T6" fmla="*/ 40 w 426"/>
                <a:gd name="T7" fmla="*/ 90 h 128"/>
                <a:gd name="T8" fmla="*/ 426 w 426"/>
                <a:gd name="T9" fmla="*/ 2 h 128"/>
                <a:gd name="T10" fmla="*/ 426 w 426"/>
                <a:gd name="T11" fmla="*/ 66 h 128"/>
                <a:gd name="T12" fmla="*/ 422 w 426"/>
                <a:gd name="T13" fmla="*/ 68 h 128"/>
                <a:gd name="T14" fmla="*/ 20 w 426"/>
                <a:gd name="T15" fmla="*/ 68 h 128"/>
                <a:gd name="T16" fmla="*/ 22 w 426"/>
                <a:gd name="T17" fmla="*/ 66 h 128"/>
                <a:gd name="T18" fmla="*/ 22 w 426"/>
                <a:gd name="T19" fmla="*/ 96 h 128"/>
                <a:gd name="T20" fmla="*/ 20 w 426"/>
                <a:gd name="T21" fmla="*/ 98 h 128"/>
                <a:gd name="T22" fmla="*/ 18 w 426"/>
                <a:gd name="T23" fmla="*/ 96 h 128"/>
                <a:gd name="T24" fmla="*/ 18 w 426"/>
                <a:gd name="T25" fmla="*/ 66 h 128"/>
                <a:gd name="T26" fmla="*/ 20 w 426"/>
                <a:gd name="T27" fmla="*/ 62 h 128"/>
                <a:gd name="T28" fmla="*/ 422 w 426"/>
                <a:gd name="T29" fmla="*/ 62 h 128"/>
                <a:gd name="T30" fmla="*/ 420 w 426"/>
                <a:gd name="T31" fmla="*/ 66 h 128"/>
                <a:gd name="T32" fmla="*/ 420 w 426"/>
                <a:gd name="T33" fmla="*/ 2 h 128"/>
                <a:gd name="T34" fmla="*/ 422 w 426"/>
                <a:gd name="T35" fmla="*/ 0 h 128"/>
                <a:gd name="T36" fmla="*/ 426 w 426"/>
                <a:gd name="T37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6" h="128">
                  <a:moveTo>
                    <a:pt x="40" y="90"/>
                  </a:moveTo>
                  <a:lnTo>
                    <a:pt x="20" y="128"/>
                  </a:lnTo>
                  <a:lnTo>
                    <a:pt x="0" y="90"/>
                  </a:lnTo>
                  <a:lnTo>
                    <a:pt x="40" y="90"/>
                  </a:lnTo>
                  <a:close/>
                  <a:moveTo>
                    <a:pt x="426" y="2"/>
                  </a:moveTo>
                  <a:lnTo>
                    <a:pt x="426" y="66"/>
                  </a:lnTo>
                  <a:lnTo>
                    <a:pt x="422" y="68"/>
                  </a:lnTo>
                  <a:lnTo>
                    <a:pt x="20" y="68"/>
                  </a:lnTo>
                  <a:lnTo>
                    <a:pt x="22" y="66"/>
                  </a:lnTo>
                  <a:lnTo>
                    <a:pt x="22" y="96"/>
                  </a:lnTo>
                  <a:lnTo>
                    <a:pt x="20" y="98"/>
                  </a:lnTo>
                  <a:lnTo>
                    <a:pt x="18" y="96"/>
                  </a:lnTo>
                  <a:lnTo>
                    <a:pt x="18" y="66"/>
                  </a:lnTo>
                  <a:lnTo>
                    <a:pt x="20" y="62"/>
                  </a:lnTo>
                  <a:lnTo>
                    <a:pt x="422" y="62"/>
                  </a:lnTo>
                  <a:lnTo>
                    <a:pt x="420" y="66"/>
                  </a:lnTo>
                  <a:lnTo>
                    <a:pt x="420" y="2"/>
                  </a:lnTo>
                  <a:lnTo>
                    <a:pt x="422" y="0"/>
                  </a:lnTo>
                  <a:lnTo>
                    <a:pt x="42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4" name="Freeform 38"/>
            <p:cNvSpPr>
              <a:spLocks noEditPoints="1"/>
            </p:cNvSpPr>
            <p:nvPr/>
          </p:nvSpPr>
          <p:spPr bwMode="auto">
            <a:xfrm>
              <a:off x="3732213" y="3472036"/>
              <a:ext cx="377825" cy="203200"/>
            </a:xfrm>
            <a:custGeom>
              <a:avLst/>
              <a:gdLst>
                <a:gd name="T0" fmla="*/ 238 w 238"/>
                <a:gd name="T1" fmla="*/ 90 h 128"/>
                <a:gd name="T2" fmla="*/ 220 w 238"/>
                <a:gd name="T3" fmla="*/ 128 h 128"/>
                <a:gd name="T4" fmla="*/ 200 w 238"/>
                <a:gd name="T5" fmla="*/ 90 h 128"/>
                <a:gd name="T6" fmla="*/ 238 w 238"/>
                <a:gd name="T7" fmla="*/ 90 h 128"/>
                <a:gd name="T8" fmla="*/ 6 w 238"/>
                <a:gd name="T9" fmla="*/ 2 h 128"/>
                <a:gd name="T10" fmla="*/ 6 w 238"/>
                <a:gd name="T11" fmla="*/ 66 h 128"/>
                <a:gd name="T12" fmla="*/ 2 w 238"/>
                <a:gd name="T13" fmla="*/ 62 h 128"/>
                <a:gd name="T14" fmla="*/ 220 w 238"/>
                <a:gd name="T15" fmla="*/ 62 h 128"/>
                <a:gd name="T16" fmla="*/ 222 w 238"/>
                <a:gd name="T17" fmla="*/ 66 h 128"/>
                <a:gd name="T18" fmla="*/ 222 w 238"/>
                <a:gd name="T19" fmla="*/ 96 h 128"/>
                <a:gd name="T20" fmla="*/ 220 w 238"/>
                <a:gd name="T21" fmla="*/ 98 h 128"/>
                <a:gd name="T22" fmla="*/ 218 w 238"/>
                <a:gd name="T23" fmla="*/ 96 h 128"/>
                <a:gd name="T24" fmla="*/ 218 w 238"/>
                <a:gd name="T25" fmla="*/ 66 h 128"/>
                <a:gd name="T26" fmla="*/ 220 w 238"/>
                <a:gd name="T27" fmla="*/ 68 h 128"/>
                <a:gd name="T28" fmla="*/ 2 w 238"/>
                <a:gd name="T29" fmla="*/ 68 h 128"/>
                <a:gd name="T30" fmla="*/ 0 w 238"/>
                <a:gd name="T31" fmla="*/ 66 h 128"/>
                <a:gd name="T32" fmla="*/ 0 w 238"/>
                <a:gd name="T33" fmla="*/ 2 h 128"/>
                <a:gd name="T34" fmla="*/ 2 w 238"/>
                <a:gd name="T35" fmla="*/ 0 h 128"/>
                <a:gd name="T36" fmla="*/ 6 w 238"/>
                <a:gd name="T37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38" h="128">
                  <a:moveTo>
                    <a:pt x="238" y="90"/>
                  </a:moveTo>
                  <a:lnTo>
                    <a:pt x="220" y="128"/>
                  </a:lnTo>
                  <a:lnTo>
                    <a:pt x="200" y="90"/>
                  </a:lnTo>
                  <a:lnTo>
                    <a:pt x="238" y="90"/>
                  </a:lnTo>
                  <a:close/>
                  <a:moveTo>
                    <a:pt x="6" y="2"/>
                  </a:moveTo>
                  <a:lnTo>
                    <a:pt x="6" y="66"/>
                  </a:lnTo>
                  <a:lnTo>
                    <a:pt x="2" y="62"/>
                  </a:lnTo>
                  <a:lnTo>
                    <a:pt x="220" y="62"/>
                  </a:lnTo>
                  <a:lnTo>
                    <a:pt x="222" y="66"/>
                  </a:lnTo>
                  <a:lnTo>
                    <a:pt x="222" y="96"/>
                  </a:lnTo>
                  <a:lnTo>
                    <a:pt x="220" y="98"/>
                  </a:lnTo>
                  <a:lnTo>
                    <a:pt x="218" y="96"/>
                  </a:lnTo>
                  <a:lnTo>
                    <a:pt x="218" y="66"/>
                  </a:lnTo>
                  <a:lnTo>
                    <a:pt x="220" y="68"/>
                  </a:lnTo>
                  <a:lnTo>
                    <a:pt x="2" y="68"/>
                  </a:lnTo>
                  <a:lnTo>
                    <a:pt x="0" y="66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5" name="Freeform 39"/>
            <p:cNvSpPr>
              <a:spLocks noEditPoints="1"/>
            </p:cNvSpPr>
            <p:nvPr/>
          </p:nvSpPr>
          <p:spPr bwMode="auto">
            <a:xfrm>
              <a:off x="4579938" y="3081511"/>
              <a:ext cx="1133475" cy="203200"/>
            </a:xfrm>
            <a:custGeom>
              <a:avLst/>
              <a:gdLst>
                <a:gd name="T0" fmla="*/ 714 w 714"/>
                <a:gd name="T1" fmla="*/ 90 h 128"/>
                <a:gd name="T2" fmla="*/ 694 w 714"/>
                <a:gd name="T3" fmla="*/ 128 h 128"/>
                <a:gd name="T4" fmla="*/ 676 w 714"/>
                <a:gd name="T5" fmla="*/ 90 h 128"/>
                <a:gd name="T6" fmla="*/ 714 w 714"/>
                <a:gd name="T7" fmla="*/ 90 h 128"/>
                <a:gd name="T8" fmla="*/ 4 w 714"/>
                <a:gd name="T9" fmla="*/ 2 h 128"/>
                <a:gd name="T10" fmla="*/ 4 w 714"/>
                <a:gd name="T11" fmla="*/ 66 h 128"/>
                <a:gd name="T12" fmla="*/ 2 w 714"/>
                <a:gd name="T13" fmla="*/ 62 h 128"/>
                <a:gd name="T14" fmla="*/ 694 w 714"/>
                <a:gd name="T15" fmla="*/ 62 h 128"/>
                <a:gd name="T16" fmla="*/ 696 w 714"/>
                <a:gd name="T17" fmla="*/ 66 h 128"/>
                <a:gd name="T18" fmla="*/ 696 w 714"/>
                <a:gd name="T19" fmla="*/ 96 h 128"/>
                <a:gd name="T20" fmla="*/ 694 w 714"/>
                <a:gd name="T21" fmla="*/ 98 h 128"/>
                <a:gd name="T22" fmla="*/ 692 w 714"/>
                <a:gd name="T23" fmla="*/ 96 h 128"/>
                <a:gd name="T24" fmla="*/ 692 w 714"/>
                <a:gd name="T25" fmla="*/ 66 h 128"/>
                <a:gd name="T26" fmla="*/ 694 w 714"/>
                <a:gd name="T27" fmla="*/ 66 h 128"/>
                <a:gd name="T28" fmla="*/ 2 w 714"/>
                <a:gd name="T29" fmla="*/ 66 h 128"/>
                <a:gd name="T30" fmla="*/ 0 w 714"/>
                <a:gd name="T31" fmla="*/ 66 h 128"/>
                <a:gd name="T32" fmla="*/ 0 w 714"/>
                <a:gd name="T33" fmla="*/ 2 h 128"/>
                <a:gd name="T34" fmla="*/ 2 w 714"/>
                <a:gd name="T35" fmla="*/ 0 h 128"/>
                <a:gd name="T36" fmla="*/ 4 w 714"/>
                <a:gd name="T37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14" h="128">
                  <a:moveTo>
                    <a:pt x="714" y="90"/>
                  </a:moveTo>
                  <a:lnTo>
                    <a:pt x="694" y="128"/>
                  </a:lnTo>
                  <a:lnTo>
                    <a:pt x="676" y="90"/>
                  </a:lnTo>
                  <a:lnTo>
                    <a:pt x="714" y="90"/>
                  </a:lnTo>
                  <a:close/>
                  <a:moveTo>
                    <a:pt x="4" y="2"/>
                  </a:moveTo>
                  <a:lnTo>
                    <a:pt x="4" y="66"/>
                  </a:lnTo>
                  <a:lnTo>
                    <a:pt x="2" y="62"/>
                  </a:lnTo>
                  <a:lnTo>
                    <a:pt x="694" y="62"/>
                  </a:lnTo>
                  <a:lnTo>
                    <a:pt x="696" y="66"/>
                  </a:lnTo>
                  <a:lnTo>
                    <a:pt x="696" y="96"/>
                  </a:lnTo>
                  <a:lnTo>
                    <a:pt x="694" y="98"/>
                  </a:lnTo>
                  <a:lnTo>
                    <a:pt x="692" y="96"/>
                  </a:lnTo>
                  <a:lnTo>
                    <a:pt x="692" y="66"/>
                  </a:lnTo>
                  <a:lnTo>
                    <a:pt x="694" y="66"/>
                  </a:lnTo>
                  <a:lnTo>
                    <a:pt x="2" y="66"/>
                  </a:lnTo>
                  <a:lnTo>
                    <a:pt x="0" y="6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6" name="Freeform 40"/>
            <p:cNvSpPr>
              <a:spLocks noEditPoints="1"/>
            </p:cNvSpPr>
            <p:nvPr/>
          </p:nvSpPr>
          <p:spPr bwMode="auto">
            <a:xfrm>
              <a:off x="5100638" y="3468861"/>
              <a:ext cx="584200" cy="206375"/>
            </a:xfrm>
            <a:custGeom>
              <a:avLst/>
              <a:gdLst>
                <a:gd name="T0" fmla="*/ 40 w 368"/>
                <a:gd name="T1" fmla="*/ 92 h 130"/>
                <a:gd name="T2" fmla="*/ 20 w 368"/>
                <a:gd name="T3" fmla="*/ 130 h 130"/>
                <a:gd name="T4" fmla="*/ 0 w 368"/>
                <a:gd name="T5" fmla="*/ 92 h 130"/>
                <a:gd name="T6" fmla="*/ 40 w 368"/>
                <a:gd name="T7" fmla="*/ 92 h 130"/>
                <a:gd name="T8" fmla="*/ 368 w 368"/>
                <a:gd name="T9" fmla="*/ 4 h 130"/>
                <a:gd name="T10" fmla="*/ 368 w 368"/>
                <a:gd name="T11" fmla="*/ 66 h 130"/>
                <a:gd name="T12" fmla="*/ 366 w 368"/>
                <a:gd name="T13" fmla="*/ 70 h 130"/>
                <a:gd name="T14" fmla="*/ 20 w 368"/>
                <a:gd name="T15" fmla="*/ 70 h 130"/>
                <a:gd name="T16" fmla="*/ 22 w 368"/>
                <a:gd name="T17" fmla="*/ 66 h 130"/>
                <a:gd name="T18" fmla="*/ 22 w 368"/>
                <a:gd name="T19" fmla="*/ 98 h 130"/>
                <a:gd name="T20" fmla="*/ 20 w 368"/>
                <a:gd name="T21" fmla="*/ 100 h 130"/>
                <a:gd name="T22" fmla="*/ 16 w 368"/>
                <a:gd name="T23" fmla="*/ 98 h 130"/>
                <a:gd name="T24" fmla="*/ 16 w 368"/>
                <a:gd name="T25" fmla="*/ 66 h 130"/>
                <a:gd name="T26" fmla="*/ 20 w 368"/>
                <a:gd name="T27" fmla="*/ 64 h 130"/>
                <a:gd name="T28" fmla="*/ 366 w 368"/>
                <a:gd name="T29" fmla="*/ 64 h 130"/>
                <a:gd name="T30" fmla="*/ 364 w 368"/>
                <a:gd name="T31" fmla="*/ 66 h 130"/>
                <a:gd name="T32" fmla="*/ 364 w 368"/>
                <a:gd name="T33" fmla="*/ 4 h 130"/>
                <a:gd name="T34" fmla="*/ 366 w 368"/>
                <a:gd name="T35" fmla="*/ 0 h 130"/>
                <a:gd name="T36" fmla="*/ 368 w 368"/>
                <a:gd name="T37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8" h="130">
                  <a:moveTo>
                    <a:pt x="40" y="92"/>
                  </a:moveTo>
                  <a:lnTo>
                    <a:pt x="20" y="130"/>
                  </a:lnTo>
                  <a:lnTo>
                    <a:pt x="0" y="92"/>
                  </a:lnTo>
                  <a:lnTo>
                    <a:pt x="40" y="92"/>
                  </a:lnTo>
                  <a:close/>
                  <a:moveTo>
                    <a:pt x="368" y="4"/>
                  </a:moveTo>
                  <a:lnTo>
                    <a:pt x="368" y="66"/>
                  </a:lnTo>
                  <a:lnTo>
                    <a:pt x="366" y="70"/>
                  </a:lnTo>
                  <a:lnTo>
                    <a:pt x="20" y="70"/>
                  </a:lnTo>
                  <a:lnTo>
                    <a:pt x="22" y="66"/>
                  </a:lnTo>
                  <a:lnTo>
                    <a:pt x="22" y="98"/>
                  </a:lnTo>
                  <a:lnTo>
                    <a:pt x="20" y="100"/>
                  </a:lnTo>
                  <a:lnTo>
                    <a:pt x="16" y="98"/>
                  </a:lnTo>
                  <a:lnTo>
                    <a:pt x="16" y="66"/>
                  </a:lnTo>
                  <a:lnTo>
                    <a:pt x="20" y="64"/>
                  </a:lnTo>
                  <a:lnTo>
                    <a:pt x="366" y="64"/>
                  </a:lnTo>
                  <a:lnTo>
                    <a:pt x="364" y="66"/>
                  </a:lnTo>
                  <a:lnTo>
                    <a:pt x="364" y="4"/>
                  </a:lnTo>
                  <a:lnTo>
                    <a:pt x="366" y="0"/>
                  </a:lnTo>
                  <a:lnTo>
                    <a:pt x="368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327" name="Freeform 41"/>
            <p:cNvSpPr>
              <a:spLocks noEditPoints="1"/>
            </p:cNvSpPr>
            <p:nvPr/>
          </p:nvSpPr>
          <p:spPr bwMode="auto">
            <a:xfrm>
              <a:off x="5678488" y="3468861"/>
              <a:ext cx="527050" cy="206375"/>
            </a:xfrm>
            <a:custGeom>
              <a:avLst/>
              <a:gdLst>
                <a:gd name="T0" fmla="*/ 332 w 332"/>
                <a:gd name="T1" fmla="*/ 92 h 130"/>
                <a:gd name="T2" fmla="*/ 314 w 332"/>
                <a:gd name="T3" fmla="*/ 130 h 130"/>
                <a:gd name="T4" fmla="*/ 296 w 332"/>
                <a:gd name="T5" fmla="*/ 92 h 130"/>
                <a:gd name="T6" fmla="*/ 332 w 332"/>
                <a:gd name="T7" fmla="*/ 92 h 130"/>
                <a:gd name="T8" fmla="*/ 4 w 332"/>
                <a:gd name="T9" fmla="*/ 4 h 130"/>
                <a:gd name="T10" fmla="*/ 4 w 332"/>
                <a:gd name="T11" fmla="*/ 66 h 130"/>
                <a:gd name="T12" fmla="*/ 2 w 332"/>
                <a:gd name="T13" fmla="*/ 64 h 130"/>
                <a:gd name="T14" fmla="*/ 314 w 332"/>
                <a:gd name="T15" fmla="*/ 64 h 130"/>
                <a:gd name="T16" fmla="*/ 316 w 332"/>
                <a:gd name="T17" fmla="*/ 66 h 130"/>
                <a:gd name="T18" fmla="*/ 316 w 332"/>
                <a:gd name="T19" fmla="*/ 98 h 130"/>
                <a:gd name="T20" fmla="*/ 314 w 332"/>
                <a:gd name="T21" fmla="*/ 100 h 130"/>
                <a:gd name="T22" fmla="*/ 312 w 332"/>
                <a:gd name="T23" fmla="*/ 98 h 130"/>
                <a:gd name="T24" fmla="*/ 312 w 332"/>
                <a:gd name="T25" fmla="*/ 66 h 130"/>
                <a:gd name="T26" fmla="*/ 314 w 332"/>
                <a:gd name="T27" fmla="*/ 70 h 130"/>
                <a:gd name="T28" fmla="*/ 2 w 332"/>
                <a:gd name="T29" fmla="*/ 70 h 130"/>
                <a:gd name="T30" fmla="*/ 0 w 332"/>
                <a:gd name="T31" fmla="*/ 66 h 130"/>
                <a:gd name="T32" fmla="*/ 0 w 332"/>
                <a:gd name="T33" fmla="*/ 4 h 130"/>
                <a:gd name="T34" fmla="*/ 2 w 332"/>
                <a:gd name="T35" fmla="*/ 0 h 130"/>
                <a:gd name="T36" fmla="*/ 4 w 332"/>
                <a:gd name="T37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2" h="130">
                  <a:moveTo>
                    <a:pt x="332" y="92"/>
                  </a:moveTo>
                  <a:lnTo>
                    <a:pt x="314" y="130"/>
                  </a:lnTo>
                  <a:lnTo>
                    <a:pt x="296" y="92"/>
                  </a:lnTo>
                  <a:lnTo>
                    <a:pt x="332" y="92"/>
                  </a:lnTo>
                  <a:close/>
                  <a:moveTo>
                    <a:pt x="4" y="4"/>
                  </a:moveTo>
                  <a:lnTo>
                    <a:pt x="4" y="66"/>
                  </a:lnTo>
                  <a:lnTo>
                    <a:pt x="2" y="64"/>
                  </a:lnTo>
                  <a:lnTo>
                    <a:pt x="314" y="64"/>
                  </a:lnTo>
                  <a:lnTo>
                    <a:pt x="316" y="66"/>
                  </a:lnTo>
                  <a:lnTo>
                    <a:pt x="316" y="98"/>
                  </a:lnTo>
                  <a:lnTo>
                    <a:pt x="314" y="100"/>
                  </a:lnTo>
                  <a:lnTo>
                    <a:pt x="312" y="98"/>
                  </a:lnTo>
                  <a:lnTo>
                    <a:pt x="312" y="66"/>
                  </a:lnTo>
                  <a:lnTo>
                    <a:pt x="314" y="70"/>
                  </a:lnTo>
                  <a:lnTo>
                    <a:pt x="2" y="70"/>
                  </a:lnTo>
                  <a:lnTo>
                    <a:pt x="0" y="66"/>
                  </a:lnTo>
                  <a:lnTo>
                    <a:pt x="0" y="4"/>
                  </a:lnTo>
                  <a:lnTo>
                    <a:pt x="2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491" name="Rectangle 33"/>
            <p:cNvSpPr>
              <a:spLocks noChangeArrowheads="1"/>
            </p:cNvSpPr>
            <p:nvPr/>
          </p:nvSpPr>
          <p:spPr bwMode="auto">
            <a:xfrm>
              <a:off x="2312989" y="2564904"/>
              <a:ext cx="45307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Cette technique consiste à décomposer l’ensemble des idées en sous-ensembles de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plus petits.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2" name="Rectangle 33"/>
            <p:cNvSpPr>
              <a:spLocks noChangeArrowheads="1"/>
            </p:cNvSpPr>
            <p:nvPr/>
          </p:nvSpPr>
          <p:spPr bwMode="auto">
            <a:xfrm>
              <a:off x="4138613" y="2927881"/>
              <a:ext cx="8890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 idées à classer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3" name="Rectangle 33"/>
            <p:cNvSpPr>
              <a:spLocks noChangeArrowheads="1"/>
            </p:cNvSpPr>
            <p:nvPr/>
          </p:nvSpPr>
          <p:spPr bwMode="auto">
            <a:xfrm>
              <a:off x="3338513" y="3318405"/>
              <a:ext cx="77152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N/2 premières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4" name="Rectangle 33"/>
            <p:cNvSpPr>
              <a:spLocks noChangeArrowheads="1"/>
            </p:cNvSpPr>
            <p:nvPr/>
          </p:nvSpPr>
          <p:spPr bwMode="auto">
            <a:xfrm>
              <a:off x="5327651" y="3321396"/>
              <a:ext cx="7318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N/2 dernières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5" name="Rectangle 33"/>
            <p:cNvSpPr>
              <a:spLocks noChangeArrowheads="1"/>
            </p:cNvSpPr>
            <p:nvPr/>
          </p:nvSpPr>
          <p:spPr bwMode="auto">
            <a:xfrm>
              <a:off x="2699792" y="3715280"/>
              <a:ext cx="82820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N/4 premières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6" name="Rectangle 33"/>
            <p:cNvSpPr>
              <a:spLocks noChangeArrowheads="1"/>
            </p:cNvSpPr>
            <p:nvPr/>
          </p:nvSpPr>
          <p:spPr bwMode="auto">
            <a:xfrm>
              <a:off x="3678959" y="3715280"/>
              <a:ext cx="81914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N/4 premières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7" name="Rectangle 33"/>
            <p:cNvSpPr>
              <a:spLocks noChangeArrowheads="1"/>
            </p:cNvSpPr>
            <p:nvPr/>
          </p:nvSpPr>
          <p:spPr bwMode="auto">
            <a:xfrm>
              <a:off x="4751388" y="3715280"/>
              <a:ext cx="7620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N/4 premières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8" name="Rectangle 33"/>
            <p:cNvSpPr>
              <a:spLocks noChangeArrowheads="1"/>
            </p:cNvSpPr>
            <p:nvPr/>
          </p:nvSpPr>
          <p:spPr bwMode="auto">
            <a:xfrm>
              <a:off x="5784950" y="3715280"/>
              <a:ext cx="80327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N/4 premières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9" name="Rectangle 33"/>
            <p:cNvSpPr>
              <a:spLocks noChangeArrowheads="1"/>
            </p:cNvSpPr>
            <p:nvPr/>
          </p:nvSpPr>
          <p:spPr bwMode="auto">
            <a:xfrm>
              <a:off x="6059489" y="4240742"/>
              <a:ext cx="6889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Classement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0" name="Rectangle 33"/>
            <p:cNvSpPr>
              <a:spLocks noChangeArrowheads="1"/>
            </p:cNvSpPr>
            <p:nvPr/>
          </p:nvSpPr>
          <p:spPr bwMode="auto">
            <a:xfrm>
              <a:off x="2699792" y="4190891"/>
              <a:ext cx="323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6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2" name="Rectangle 33"/>
            <p:cNvSpPr>
              <a:spLocks noChangeArrowheads="1"/>
            </p:cNvSpPr>
            <p:nvPr/>
          </p:nvSpPr>
          <p:spPr bwMode="auto">
            <a:xfrm>
              <a:off x="3005125" y="4190891"/>
              <a:ext cx="323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6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3" name="Rectangle 33"/>
            <p:cNvSpPr>
              <a:spLocks noChangeArrowheads="1"/>
            </p:cNvSpPr>
            <p:nvPr/>
          </p:nvSpPr>
          <p:spPr bwMode="auto">
            <a:xfrm>
              <a:off x="3310458" y="4190891"/>
              <a:ext cx="323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6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4" name="Rectangle 33"/>
            <p:cNvSpPr>
              <a:spLocks noChangeArrowheads="1"/>
            </p:cNvSpPr>
            <p:nvPr/>
          </p:nvSpPr>
          <p:spPr bwMode="auto">
            <a:xfrm>
              <a:off x="3615791" y="4190891"/>
              <a:ext cx="323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6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5" name="Rectangle 33"/>
            <p:cNvSpPr>
              <a:spLocks noChangeArrowheads="1"/>
            </p:cNvSpPr>
            <p:nvPr/>
          </p:nvSpPr>
          <p:spPr bwMode="auto">
            <a:xfrm>
              <a:off x="3921125" y="4190891"/>
              <a:ext cx="3238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6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</a:t>
              </a:r>
              <a:endParaRPr kumimoji="0" lang="fr-FR" sz="160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303245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7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468" name="ZoneTexte 467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69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470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472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473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471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ANIMER UN BRAINSTORMING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474" name="ZoneTexte 473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75" name="Text Box 2"/>
          <p:cNvSpPr txBox="1">
            <a:spLocks noChangeArrowheads="1"/>
          </p:cNvSpPr>
          <p:nvPr/>
        </p:nvSpPr>
        <p:spPr bwMode="auto">
          <a:xfrm>
            <a:off x="2483768" y="6503989"/>
            <a:ext cx="436651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CLASSEMENT PAR </a:t>
            </a:r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COMPARAISON DEUX À DEUX 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3" name="Groupe 2"/>
          <p:cNvGrpSpPr/>
          <p:nvPr/>
        </p:nvGrpSpPr>
        <p:grpSpPr>
          <a:xfrm>
            <a:off x="2290763" y="2233910"/>
            <a:ext cx="4562475" cy="2635250"/>
            <a:chOff x="2290763" y="2111375"/>
            <a:chExt cx="4562475" cy="2635250"/>
          </a:xfrm>
        </p:grpSpPr>
        <p:sp>
          <p:nvSpPr>
            <p:cNvPr id="1313" name="AutoShape 1263"/>
            <p:cNvSpPr>
              <a:spLocks noChangeAspect="1" noChangeArrowheads="1" noTextEdit="1"/>
            </p:cNvSpPr>
            <p:nvPr/>
          </p:nvSpPr>
          <p:spPr bwMode="auto">
            <a:xfrm>
              <a:off x="2290763" y="2111375"/>
              <a:ext cx="4562475" cy="2635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1314" name="Rectangle 1265"/>
            <p:cNvSpPr>
              <a:spLocks noChangeArrowheads="1"/>
            </p:cNvSpPr>
            <p:nvPr/>
          </p:nvSpPr>
          <p:spPr bwMode="auto">
            <a:xfrm>
              <a:off x="2849563" y="2787650"/>
              <a:ext cx="1400175" cy="1482725"/>
            </a:xfrm>
            <a:prstGeom prst="rect">
              <a:avLst/>
            </a:prstGeom>
            <a:solidFill>
              <a:srgbClr val="DEEF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5" name="Rectangle 1266"/>
            <p:cNvSpPr>
              <a:spLocks noChangeArrowheads="1"/>
            </p:cNvSpPr>
            <p:nvPr/>
          </p:nvSpPr>
          <p:spPr bwMode="auto">
            <a:xfrm>
              <a:off x="2849563" y="2787650"/>
              <a:ext cx="1400175" cy="1482725"/>
            </a:xfrm>
            <a:prstGeom prst="rect">
              <a:avLst/>
            </a:prstGeom>
            <a:noFill/>
            <a:ln w="8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6" name="Freeform 1267"/>
            <p:cNvSpPr>
              <a:spLocks/>
            </p:cNvSpPr>
            <p:nvPr/>
          </p:nvSpPr>
          <p:spPr bwMode="auto">
            <a:xfrm>
              <a:off x="3605213" y="3295650"/>
              <a:ext cx="215900" cy="225425"/>
            </a:xfrm>
            <a:custGeom>
              <a:avLst/>
              <a:gdLst>
                <a:gd name="T0" fmla="*/ 68 w 136"/>
                <a:gd name="T1" fmla="*/ 0 h 142"/>
                <a:gd name="T2" fmla="*/ 68 w 136"/>
                <a:gd name="T3" fmla="*/ 0 h 142"/>
                <a:gd name="T4" fmla="*/ 56 w 136"/>
                <a:gd name="T5" fmla="*/ 2 h 142"/>
                <a:gd name="T6" fmla="*/ 42 w 136"/>
                <a:gd name="T7" fmla="*/ 6 h 142"/>
                <a:gd name="T8" fmla="*/ 30 w 136"/>
                <a:gd name="T9" fmla="*/ 12 h 142"/>
                <a:gd name="T10" fmla="*/ 20 w 136"/>
                <a:gd name="T11" fmla="*/ 20 h 142"/>
                <a:gd name="T12" fmla="*/ 12 w 136"/>
                <a:gd name="T13" fmla="*/ 32 h 142"/>
                <a:gd name="T14" fmla="*/ 6 w 136"/>
                <a:gd name="T15" fmla="*/ 44 h 142"/>
                <a:gd name="T16" fmla="*/ 2 w 136"/>
                <a:gd name="T17" fmla="*/ 56 h 142"/>
                <a:gd name="T18" fmla="*/ 0 w 136"/>
                <a:gd name="T19" fmla="*/ 70 h 142"/>
                <a:gd name="T20" fmla="*/ 0 w 136"/>
                <a:gd name="T21" fmla="*/ 70 h 142"/>
                <a:gd name="T22" fmla="*/ 2 w 136"/>
                <a:gd name="T23" fmla="*/ 84 h 142"/>
                <a:gd name="T24" fmla="*/ 6 w 136"/>
                <a:gd name="T25" fmla="*/ 98 h 142"/>
                <a:gd name="T26" fmla="*/ 12 w 136"/>
                <a:gd name="T27" fmla="*/ 110 h 142"/>
                <a:gd name="T28" fmla="*/ 20 w 136"/>
                <a:gd name="T29" fmla="*/ 120 h 142"/>
                <a:gd name="T30" fmla="*/ 30 w 136"/>
                <a:gd name="T31" fmla="*/ 130 h 142"/>
                <a:gd name="T32" fmla="*/ 42 w 136"/>
                <a:gd name="T33" fmla="*/ 136 h 142"/>
                <a:gd name="T34" fmla="*/ 56 w 136"/>
                <a:gd name="T35" fmla="*/ 140 h 142"/>
                <a:gd name="T36" fmla="*/ 68 w 136"/>
                <a:gd name="T37" fmla="*/ 142 h 142"/>
                <a:gd name="T38" fmla="*/ 68 w 136"/>
                <a:gd name="T39" fmla="*/ 142 h 142"/>
                <a:gd name="T40" fmla="*/ 82 w 136"/>
                <a:gd name="T41" fmla="*/ 140 h 142"/>
                <a:gd name="T42" fmla="*/ 96 w 136"/>
                <a:gd name="T43" fmla="*/ 136 h 142"/>
                <a:gd name="T44" fmla="*/ 106 w 136"/>
                <a:gd name="T45" fmla="*/ 130 h 142"/>
                <a:gd name="T46" fmla="*/ 116 w 136"/>
                <a:gd name="T47" fmla="*/ 120 h 142"/>
                <a:gd name="T48" fmla="*/ 126 w 136"/>
                <a:gd name="T49" fmla="*/ 110 h 142"/>
                <a:gd name="T50" fmla="*/ 132 w 136"/>
                <a:gd name="T51" fmla="*/ 98 h 142"/>
                <a:gd name="T52" fmla="*/ 136 w 136"/>
                <a:gd name="T53" fmla="*/ 84 h 142"/>
                <a:gd name="T54" fmla="*/ 136 w 136"/>
                <a:gd name="T55" fmla="*/ 70 h 142"/>
                <a:gd name="T56" fmla="*/ 136 w 136"/>
                <a:gd name="T57" fmla="*/ 70 h 142"/>
                <a:gd name="T58" fmla="*/ 136 w 136"/>
                <a:gd name="T59" fmla="*/ 56 h 142"/>
                <a:gd name="T60" fmla="*/ 132 w 136"/>
                <a:gd name="T61" fmla="*/ 44 h 142"/>
                <a:gd name="T62" fmla="*/ 126 w 136"/>
                <a:gd name="T63" fmla="*/ 32 h 142"/>
                <a:gd name="T64" fmla="*/ 116 w 136"/>
                <a:gd name="T65" fmla="*/ 20 h 142"/>
                <a:gd name="T66" fmla="*/ 106 w 136"/>
                <a:gd name="T67" fmla="*/ 12 h 142"/>
                <a:gd name="T68" fmla="*/ 96 w 136"/>
                <a:gd name="T69" fmla="*/ 6 h 142"/>
                <a:gd name="T70" fmla="*/ 82 w 136"/>
                <a:gd name="T71" fmla="*/ 2 h 142"/>
                <a:gd name="T72" fmla="*/ 68 w 136"/>
                <a:gd name="T7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6" h="142">
                  <a:moveTo>
                    <a:pt x="68" y="0"/>
                  </a:moveTo>
                  <a:lnTo>
                    <a:pt x="68" y="0"/>
                  </a:lnTo>
                  <a:lnTo>
                    <a:pt x="56" y="2"/>
                  </a:lnTo>
                  <a:lnTo>
                    <a:pt x="42" y="6"/>
                  </a:lnTo>
                  <a:lnTo>
                    <a:pt x="30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4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0" y="120"/>
                  </a:lnTo>
                  <a:lnTo>
                    <a:pt x="30" y="130"/>
                  </a:lnTo>
                  <a:lnTo>
                    <a:pt x="42" y="136"/>
                  </a:lnTo>
                  <a:lnTo>
                    <a:pt x="56" y="140"/>
                  </a:lnTo>
                  <a:lnTo>
                    <a:pt x="68" y="142"/>
                  </a:lnTo>
                  <a:lnTo>
                    <a:pt x="68" y="142"/>
                  </a:lnTo>
                  <a:lnTo>
                    <a:pt x="82" y="140"/>
                  </a:lnTo>
                  <a:lnTo>
                    <a:pt x="96" y="136"/>
                  </a:lnTo>
                  <a:lnTo>
                    <a:pt x="106" y="130"/>
                  </a:lnTo>
                  <a:lnTo>
                    <a:pt x="116" y="120"/>
                  </a:lnTo>
                  <a:lnTo>
                    <a:pt x="126" y="110"/>
                  </a:lnTo>
                  <a:lnTo>
                    <a:pt x="132" y="98"/>
                  </a:lnTo>
                  <a:lnTo>
                    <a:pt x="136" y="84"/>
                  </a:lnTo>
                  <a:lnTo>
                    <a:pt x="136" y="70"/>
                  </a:lnTo>
                  <a:lnTo>
                    <a:pt x="136" y="70"/>
                  </a:lnTo>
                  <a:lnTo>
                    <a:pt x="136" y="56"/>
                  </a:lnTo>
                  <a:lnTo>
                    <a:pt x="132" y="44"/>
                  </a:lnTo>
                  <a:lnTo>
                    <a:pt x="126" y="32"/>
                  </a:lnTo>
                  <a:lnTo>
                    <a:pt x="116" y="20"/>
                  </a:lnTo>
                  <a:lnTo>
                    <a:pt x="106" y="12"/>
                  </a:lnTo>
                  <a:lnTo>
                    <a:pt x="96" y="6"/>
                  </a:lnTo>
                  <a:lnTo>
                    <a:pt x="82" y="2"/>
                  </a:lnTo>
                  <a:lnTo>
                    <a:pt x="68" y="0"/>
                  </a:lnTo>
                </a:path>
              </a:pathLst>
            </a:custGeom>
            <a:noFill/>
            <a:ln w="4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7" name="Freeform 1268"/>
            <p:cNvSpPr>
              <a:spLocks noEditPoints="1"/>
            </p:cNvSpPr>
            <p:nvPr/>
          </p:nvSpPr>
          <p:spPr bwMode="auto">
            <a:xfrm>
              <a:off x="3821113" y="3454400"/>
              <a:ext cx="923925" cy="466725"/>
            </a:xfrm>
            <a:custGeom>
              <a:avLst/>
              <a:gdLst>
                <a:gd name="T0" fmla="*/ 24 w 582"/>
                <a:gd name="T1" fmla="*/ 34 h 294"/>
                <a:gd name="T2" fmla="*/ 0 w 582"/>
                <a:gd name="T3" fmla="*/ 0 h 294"/>
                <a:gd name="T4" fmla="*/ 42 w 582"/>
                <a:gd name="T5" fmla="*/ 0 h 294"/>
                <a:gd name="T6" fmla="*/ 24 w 582"/>
                <a:gd name="T7" fmla="*/ 34 h 294"/>
                <a:gd name="T8" fmla="*/ 578 w 582"/>
                <a:gd name="T9" fmla="*/ 294 h 294"/>
                <a:gd name="T10" fmla="*/ 26 w 582"/>
                <a:gd name="T11" fmla="*/ 16 h 294"/>
                <a:gd name="T12" fmla="*/ 30 w 582"/>
                <a:gd name="T13" fmla="*/ 12 h 294"/>
                <a:gd name="T14" fmla="*/ 582 w 582"/>
                <a:gd name="T15" fmla="*/ 288 h 294"/>
                <a:gd name="T16" fmla="*/ 578 w 582"/>
                <a:gd name="T17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2" h="294">
                  <a:moveTo>
                    <a:pt x="24" y="34"/>
                  </a:moveTo>
                  <a:lnTo>
                    <a:pt x="0" y="0"/>
                  </a:lnTo>
                  <a:lnTo>
                    <a:pt x="42" y="0"/>
                  </a:lnTo>
                  <a:lnTo>
                    <a:pt x="24" y="34"/>
                  </a:lnTo>
                  <a:close/>
                  <a:moveTo>
                    <a:pt x="578" y="294"/>
                  </a:moveTo>
                  <a:lnTo>
                    <a:pt x="26" y="16"/>
                  </a:lnTo>
                  <a:lnTo>
                    <a:pt x="30" y="12"/>
                  </a:lnTo>
                  <a:lnTo>
                    <a:pt x="582" y="288"/>
                  </a:lnTo>
                  <a:lnTo>
                    <a:pt x="578" y="294"/>
                  </a:lnTo>
                  <a:close/>
                </a:path>
              </a:pathLst>
            </a:custGeom>
            <a:solidFill>
              <a:srgbClr val="0093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8" name="Rectangle 1269"/>
            <p:cNvSpPr>
              <a:spLocks noChangeArrowheads="1"/>
            </p:cNvSpPr>
            <p:nvPr/>
          </p:nvSpPr>
          <p:spPr bwMode="auto">
            <a:xfrm>
              <a:off x="4573588" y="2609850"/>
              <a:ext cx="1873250" cy="317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9" name="Rectangle 1270"/>
            <p:cNvSpPr>
              <a:spLocks noChangeArrowheads="1"/>
            </p:cNvSpPr>
            <p:nvPr/>
          </p:nvSpPr>
          <p:spPr bwMode="auto">
            <a:xfrm>
              <a:off x="4573588" y="2609850"/>
              <a:ext cx="1873250" cy="317500"/>
            </a:xfrm>
            <a:prstGeom prst="rect">
              <a:avLst/>
            </a:prstGeom>
            <a:noFill/>
            <a:ln w="8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0" name="Rectangle 1271"/>
            <p:cNvSpPr>
              <a:spLocks noChangeArrowheads="1"/>
            </p:cNvSpPr>
            <p:nvPr/>
          </p:nvSpPr>
          <p:spPr bwMode="auto">
            <a:xfrm>
              <a:off x="2293938" y="2114550"/>
              <a:ext cx="4556125" cy="2628900"/>
            </a:xfrm>
            <a:prstGeom prst="rect">
              <a:avLst/>
            </a:prstGeom>
            <a:noFill/>
            <a:ln w="4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1321" name="Rectangle 1272"/>
            <p:cNvSpPr>
              <a:spLocks noChangeArrowheads="1"/>
            </p:cNvSpPr>
            <p:nvPr/>
          </p:nvSpPr>
          <p:spPr bwMode="auto">
            <a:xfrm>
              <a:off x="2903538" y="2828925"/>
              <a:ext cx="9137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1 1 1 1 1 1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2" name="Rectangle 1273"/>
            <p:cNvSpPr>
              <a:spLocks noChangeArrowheads="1"/>
            </p:cNvSpPr>
            <p:nvPr/>
          </p:nvSpPr>
          <p:spPr bwMode="auto">
            <a:xfrm>
              <a:off x="2903538" y="2946400"/>
              <a:ext cx="9137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2 3 4 5 6 7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3" name="Rectangle 1274"/>
            <p:cNvSpPr>
              <a:spLocks noChangeArrowheads="1"/>
            </p:cNvSpPr>
            <p:nvPr/>
          </p:nvSpPr>
          <p:spPr bwMode="auto">
            <a:xfrm>
              <a:off x="3062288" y="3060700"/>
              <a:ext cx="75020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2 2 2 2 2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4" name="Rectangle 1275"/>
            <p:cNvSpPr>
              <a:spLocks noChangeArrowheads="1"/>
            </p:cNvSpPr>
            <p:nvPr/>
          </p:nvSpPr>
          <p:spPr bwMode="auto">
            <a:xfrm>
              <a:off x="3062288" y="3178175"/>
              <a:ext cx="738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3 4 5 6 7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5" name="Rectangle 1276"/>
            <p:cNvSpPr>
              <a:spLocks noChangeArrowheads="1"/>
            </p:cNvSpPr>
            <p:nvPr/>
          </p:nvSpPr>
          <p:spPr bwMode="auto">
            <a:xfrm>
              <a:off x="3217863" y="3295650"/>
              <a:ext cx="5777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3 3 3 3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6" name="Rectangle 1277"/>
            <p:cNvSpPr>
              <a:spLocks noChangeArrowheads="1"/>
            </p:cNvSpPr>
            <p:nvPr/>
          </p:nvSpPr>
          <p:spPr bwMode="auto">
            <a:xfrm>
              <a:off x="3217863" y="3413125"/>
              <a:ext cx="5777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4 5 6 7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7" name="Rectangle 1278"/>
            <p:cNvSpPr>
              <a:spLocks noChangeArrowheads="1"/>
            </p:cNvSpPr>
            <p:nvPr/>
          </p:nvSpPr>
          <p:spPr bwMode="auto">
            <a:xfrm>
              <a:off x="3373438" y="3527425"/>
              <a:ext cx="4167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4 4 4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8" name="Rectangle 1279"/>
            <p:cNvSpPr>
              <a:spLocks noChangeArrowheads="1"/>
            </p:cNvSpPr>
            <p:nvPr/>
          </p:nvSpPr>
          <p:spPr bwMode="auto">
            <a:xfrm>
              <a:off x="3373438" y="3644900"/>
              <a:ext cx="41678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5 6 7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9" name="Rectangle 1280"/>
            <p:cNvSpPr>
              <a:spLocks noChangeArrowheads="1"/>
            </p:cNvSpPr>
            <p:nvPr/>
          </p:nvSpPr>
          <p:spPr bwMode="auto">
            <a:xfrm>
              <a:off x="3532188" y="3765550"/>
              <a:ext cx="2558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5 5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0" name="Rectangle 1281"/>
            <p:cNvSpPr>
              <a:spLocks noChangeArrowheads="1"/>
            </p:cNvSpPr>
            <p:nvPr/>
          </p:nvSpPr>
          <p:spPr bwMode="auto">
            <a:xfrm>
              <a:off x="3532188" y="3879850"/>
              <a:ext cx="25583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spc="290" normalizeH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6 7</a:t>
              </a:r>
              <a:endParaRPr kumimoji="0" lang="fr-FR" sz="800" b="0" i="0" u="none" strike="noStrike" cap="none" spc="290" normalizeH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1" name="Rectangle 1282"/>
            <p:cNvSpPr>
              <a:spLocks noChangeArrowheads="1"/>
            </p:cNvSpPr>
            <p:nvPr/>
          </p:nvSpPr>
          <p:spPr bwMode="auto">
            <a:xfrm>
              <a:off x="3687763" y="3994150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2" name="Rectangle 1283"/>
            <p:cNvSpPr>
              <a:spLocks noChangeArrowheads="1"/>
            </p:cNvSpPr>
            <p:nvPr/>
          </p:nvSpPr>
          <p:spPr bwMode="auto">
            <a:xfrm>
              <a:off x="3687763" y="4111625"/>
              <a:ext cx="5770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3" name="Rectangle 1284"/>
            <p:cNvSpPr>
              <a:spLocks noChangeArrowheads="1"/>
            </p:cNvSpPr>
            <p:nvPr/>
          </p:nvSpPr>
          <p:spPr bwMode="auto">
            <a:xfrm>
              <a:off x="4871165" y="3241675"/>
              <a:ext cx="1098058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idée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comparée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successivement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chacune des autres.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note, pour chacune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d’elles, le 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fois où elle est choisie.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en déduit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classement et/ou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notation.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3" name="Rectangle 1294"/>
            <p:cNvSpPr>
              <a:spLocks noChangeArrowheads="1"/>
            </p:cNvSpPr>
            <p:nvPr/>
          </p:nvSpPr>
          <p:spPr bwMode="auto">
            <a:xfrm>
              <a:off x="4681538" y="2651125"/>
              <a:ext cx="166712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Sept idées à comparer vis-à-vis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critère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334053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« POST-IT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707905" y="6503989"/>
            <a:ext cx="1728191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RÉPONSES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621459" y="2236952"/>
            <a:ext cx="3966765" cy="2488192"/>
            <a:chOff x="2488935" y="2197258"/>
            <a:chExt cx="3966765" cy="2488192"/>
          </a:xfrm>
        </p:grpSpPr>
        <p:sp>
          <p:nvSpPr>
            <p:cNvPr id="109" name="AutoShape 77"/>
            <p:cNvSpPr>
              <a:spLocks noChangeAspect="1" noChangeArrowheads="1" noTextEdit="1"/>
            </p:cNvSpPr>
            <p:nvPr/>
          </p:nvSpPr>
          <p:spPr bwMode="auto">
            <a:xfrm>
              <a:off x="2488935" y="2197258"/>
              <a:ext cx="3966765" cy="24881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79"/>
            <p:cNvSpPr>
              <a:spLocks/>
            </p:cNvSpPr>
            <p:nvPr/>
          </p:nvSpPr>
          <p:spPr bwMode="auto">
            <a:xfrm>
              <a:off x="4111423" y="2203789"/>
              <a:ext cx="2338108" cy="2468600"/>
            </a:xfrm>
            <a:custGeom>
              <a:avLst/>
              <a:gdLst>
                <a:gd name="T0" fmla="*/ 142 w 758"/>
                <a:gd name="T1" fmla="*/ 0 h 756"/>
                <a:gd name="T2" fmla="*/ 0 w 758"/>
                <a:gd name="T3" fmla="*/ 756 h 756"/>
                <a:gd name="T4" fmla="*/ 616 w 758"/>
                <a:gd name="T5" fmla="*/ 756 h 756"/>
                <a:gd name="T6" fmla="*/ 758 w 758"/>
                <a:gd name="T7" fmla="*/ 0 h 756"/>
                <a:gd name="T8" fmla="*/ 142 w 758"/>
                <a:gd name="T9" fmla="*/ 0 h 7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8" h="756">
                  <a:moveTo>
                    <a:pt x="142" y="0"/>
                  </a:moveTo>
                  <a:lnTo>
                    <a:pt x="0" y="756"/>
                  </a:lnTo>
                  <a:lnTo>
                    <a:pt x="616" y="756"/>
                  </a:lnTo>
                  <a:lnTo>
                    <a:pt x="758" y="0"/>
                  </a:lnTo>
                  <a:lnTo>
                    <a:pt x="14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80"/>
            <p:cNvSpPr>
              <a:spLocks noEditPoints="1"/>
            </p:cNvSpPr>
            <p:nvPr/>
          </p:nvSpPr>
          <p:spPr bwMode="auto">
            <a:xfrm>
              <a:off x="2488935" y="3137677"/>
              <a:ext cx="1789054" cy="1195116"/>
            </a:xfrm>
            <a:custGeom>
              <a:avLst/>
              <a:gdLst>
                <a:gd name="T0" fmla="*/ 522 w 580"/>
                <a:gd name="T1" fmla="*/ 0 h 366"/>
                <a:gd name="T2" fmla="*/ 580 w 580"/>
                <a:gd name="T3" fmla="*/ 30 h 366"/>
                <a:gd name="T4" fmla="*/ 522 w 580"/>
                <a:gd name="T5" fmla="*/ 58 h 366"/>
                <a:gd name="T6" fmla="*/ 522 w 580"/>
                <a:gd name="T7" fmla="*/ 0 h 366"/>
                <a:gd name="T8" fmla="*/ 0 w 580"/>
                <a:gd name="T9" fmla="*/ 346 h 366"/>
                <a:gd name="T10" fmla="*/ 290 w 580"/>
                <a:gd name="T11" fmla="*/ 346 h 366"/>
                <a:gd name="T12" fmla="*/ 280 w 580"/>
                <a:gd name="T13" fmla="*/ 356 h 366"/>
                <a:gd name="T14" fmla="*/ 280 w 580"/>
                <a:gd name="T15" fmla="*/ 20 h 366"/>
                <a:gd name="T16" fmla="*/ 532 w 580"/>
                <a:gd name="T17" fmla="*/ 20 h 366"/>
                <a:gd name="T18" fmla="*/ 532 w 580"/>
                <a:gd name="T19" fmla="*/ 38 h 366"/>
                <a:gd name="T20" fmla="*/ 290 w 580"/>
                <a:gd name="T21" fmla="*/ 38 h 366"/>
                <a:gd name="T22" fmla="*/ 298 w 580"/>
                <a:gd name="T23" fmla="*/ 30 h 366"/>
                <a:gd name="T24" fmla="*/ 298 w 580"/>
                <a:gd name="T25" fmla="*/ 366 h 366"/>
                <a:gd name="T26" fmla="*/ 0 w 580"/>
                <a:gd name="T27" fmla="*/ 366 h 366"/>
                <a:gd name="T28" fmla="*/ 0 w 580"/>
                <a:gd name="T29" fmla="*/ 346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580" h="366">
                  <a:moveTo>
                    <a:pt x="522" y="0"/>
                  </a:moveTo>
                  <a:lnTo>
                    <a:pt x="580" y="30"/>
                  </a:lnTo>
                  <a:lnTo>
                    <a:pt x="522" y="58"/>
                  </a:lnTo>
                  <a:lnTo>
                    <a:pt x="522" y="0"/>
                  </a:lnTo>
                  <a:close/>
                  <a:moveTo>
                    <a:pt x="0" y="346"/>
                  </a:moveTo>
                  <a:lnTo>
                    <a:pt x="290" y="346"/>
                  </a:lnTo>
                  <a:lnTo>
                    <a:pt x="280" y="356"/>
                  </a:lnTo>
                  <a:lnTo>
                    <a:pt x="280" y="20"/>
                  </a:lnTo>
                  <a:lnTo>
                    <a:pt x="532" y="20"/>
                  </a:lnTo>
                  <a:lnTo>
                    <a:pt x="532" y="38"/>
                  </a:lnTo>
                  <a:lnTo>
                    <a:pt x="290" y="38"/>
                  </a:lnTo>
                  <a:lnTo>
                    <a:pt x="298" y="30"/>
                  </a:lnTo>
                  <a:lnTo>
                    <a:pt x="298" y="366"/>
                  </a:lnTo>
                  <a:lnTo>
                    <a:pt x="0" y="366"/>
                  </a:lnTo>
                  <a:lnTo>
                    <a:pt x="0" y="346"/>
                  </a:lnTo>
                  <a:close/>
                </a:path>
              </a:pathLst>
            </a:custGeom>
            <a:solidFill>
              <a:srgbClr val="44927F"/>
            </a:solidFill>
            <a:ln w="3175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81"/>
            <p:cNvSpPr>
              <a:spLocks noChangeArrowheads="1"/>
            </p:cNvSpPr>
            <p:nvPr/>
          </p:nvSpPr>
          <p:spPr bwMode="auto">
            <a:xfrm>
              <a:off x="4715998" y="2497670"/>
              <a:ext cx="1096375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82"/>
            <p:cNvSpPr>
              <a:spLocks noChangeArrowheads="1"/>
            </p:cNvSpPr>
            <p:nvPr/>
          </p:nvSpPr>
          <p:spPr bwMode="auto">
            <a:xfrm>
              <a:off x="4672815" y="2732774"/>
              <a:ext cx="1308174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83"/>
            <p:cNvSpPr>
              <a:spLocks noChangeArrowheads="1"/>
            </p:cNvSpPr>
            <p:nvPr/>
          </p:nvSpPr>
          <p:spPr bwMode="auto">
            <a:xfrm>
              <a:off x="4635800" y="2974410"/>
              <a:ext cx="875231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84"/>
            <p:cNvSpPr>
              <a:spLocks noChangeArrowheads="1"/>
            </p:cNvSpPr>
            <p:nvPr/>
          </p:nvSpPr>
          <p:spPr bwMode="auto">
            <a:xfrm>
              <a:off x="4592615" y="3209515"/>
              <a:ext cx="887689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85"/>
            <p:cNvSpPr>
              <a:spLocks noChangeArrowheads="1"/>
            </p:cNvSpPr>
            <p:nvPr/>
          </p:nvSpPr>
          <p:spPr bwMode="auto">
            <a:xfrm>
              <a:off x="4549432" y="3451150"/>
              <a:ext cx="1485713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86"/>
            <p:cNvSpPr>
              <a:spLocks noChangeArrowheads="1"/>
            </p:cNvSpPr>
            <p:nvPr/>
          </p:nvSpPr>
          <p:spPr bwMode="auto">
            <a:xfrm>
              <a:off x="4506248" y="3692785"/>
              <a:ext cx="389339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 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87"/>
            <p:cNvSpPr>
              <a:spLocks noChangeArrowheads="1"/>
            </p:cNvSpPr>
            <p:nvPr/>
          </p:nvSpPr>
          <p:spPr bwMode="auto">
            <a:xfrm>
              <a:off x="4463063" y="3934421"/>
              <a:ext cx="897034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88"/>
            <p:cNvSpPr>
              <a:spLocks noChangeArrowheads="1"/>
            </p:cNvSpPr>
            <p:nvPr/>
          </p:nvSpPr>
          <p:spPr bwMode="auto">
            <a:xfrm>
              <a:off x="4426049" y="4176056"/>
              <a:ext cx="697694" cy="253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9302483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« POST-IT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L’ORGANISATION DES RÉPONSES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267744" y="1844824"/>
            <a:ext cx="4629723" cy="3584575"/>
            <a:chOff x="2330450" y="1636713"/>
            <a:chExt cx="4629723" cy="3584575"/>
          </a:xfrm>
        </p:grpSpPr>
        <p:sp>
          <p:nvSpPr>
            <p:cNvPr id="3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330450" y="1636713"/>
              <a:ext cx="4483100" cy="35845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5"/>
            <p:cNvSpPr>
              <a:spLocks noChangeArrowheads="1"/>
            </p:cNvSpPr>
            <p:nvPr/>
          </p:nvSpPr>
          <p:spPr bwMode="auto">
            <a:xfrm>
              <a:off x="2397125" y="1989138"/>
              <a:ext cx="688975" cy="3048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6"/>
            <p:cNvSpPr>
              <a:spLocks noChangeArrowheads="1"/>
            </p:cNvSpPr>
            <p:nvPr/>
          </p:nvSpPr>
          <p:spPr bwMode="auto">
            <a:xfrm>
              <a:off x="2397125" y="1989138"/>
              <a:ext cx="688975" cy="304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7"/>
            <p:cNvSpPr>
              <a:spLocks noChangeArrowheads="1"/>
            </p:cNvSpPr>
            <p:nvPr/>
          </p:nvSpPr>
          <p:spPr bwMode="auto">
            <a:xfrm>
              <a:off x="4403725" y="2281238"/>
              <a:ext cx="688975" cy="323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8"/>
            <p:cNvSpPr>
              <a:spLocks noChangeArrowheads="1"/>
            </p:cNvSpPr>
            <p:nvPr/>
          </p:nvSpPr>
          <p:spPr bwMode="auto">
            <a:xfrm>
              <a:off x="4403725" y="2281238"/>
              <a:ext cx="688975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9"/>
            <p:cNvSpPr>
              <a:spLocks noChangeArrowheads="1"/>
            </p:cNvSpPr>
            <p:nvPr/>
          </p:nvSpPr>
          <p:spPr bwMode="auto">
            <a:xfrm>
              <a:off x="3257550" y="1814513"/>
              <a:ext cx="688975" cy="447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10"/>
            <p:cNvSpPr>
              <a:spLocks noChangeArrowheads="1"/>
            </p:cNvSpPr>
            <p:nvPr/>
          </p:nvSpPr>
          <p:spPr bwMode="auto">
            <a:xfrm>
              <a:off x="3257550" y="1814513"/>
              <a:ext cx="688975" cy="447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1"/>
            <p:cNvSpPr>
              <a:spLocks noChangeArrowheads="1"/>
            </p:cNvSpPr>
            <p:nvPr/>
          </p:nvSpPr>
          <p:spPr bwMode="auto">
            <a:xfrm>
              <a:off x="4064000" y="1643063"/>
              <a:ext cx="688975" cy="44450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12"/>
            <p:cNvSpPr>
              <a:spLocks noChangeArrowheads="1"/>
            </p:cNvSpPr>
            <p:nvPr/>
          </p:nvSpPr>
          <p:spPr bwMode="auto">
            <a:xfrm>
              <a:off x="4064000" y="1643063"/>
              <a:ext cx="68897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3"/>
            <p:cNvSpPr>
              <a:spLocks noChangeArrowheads="1"/>
            </p:cNvSpPr>
            <p:nvPr/>
          </p:nvSpPr>
          <p:spPr bwMode="auto">
            <a:xfrm>
              <a:off x="5499100" y="1731963"/>
              <a:ext cx="688975" cy="5270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4"/>
            <p:cNvSpPr>
              <a:spLocks noChangeArrowheads="1"/>
            </p:cNvSpPr>
            <p:nvPr/>
          </p:nvSpPr>
          <p:spPr bwMode="auto">
            <a:xfrm>
              <a:off x="5499100" y="1731963"/>
              <a:ext cx="688975" cy="5270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5"/>
            <p:cNvSpPr>
              <a:spLocks noChangeArrowheads="1"/>
            </p:cNvSpPr>
            <p:nvPr/>
          </p:nvSpPr>
          <p:spPr bwMode="auto">
            <a:xfrm>
              <a:off x="3200400" y="2446338"/>
              <a:ext cx="688975" cy="447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Rectangle 16"/>
            <p:cNvSpPr>
              <a:spLocks noChangeArrowheads="1"/>
            </p:cNvSpPr>
            <p:nvPr/>
          </p:nvSpPr>
          <p:spPr bwMode="auto">
            <a:xfrm>
              <a:off x="3200400" y="2446338"/>
              <a:ext cx="688975" cy="447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17"/>
            <p:cNvSpPr>
              <a:spLocks noChangeArrowheads="1"/>
            </p:cNvSpPr>
            <p:nvPr/>
          </p:nvSpPr>
          <p:spPr bwMode="auto">
            <a:xfrm>
              <a:off x="5788025" y="2389188"/>
              <a:ext cx="692150" cy="4476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18"/>
            <p:cNvSpPr>
              <a:spLocks noChangeArrowheads="1"/>
            </p:cNvSpPr>
            <p:nvPr/>
          </p:nvSpPr>
          <p:spPr bwMode="auto">
            <a:xfrm>
              <a:off x="5788025" y="2389188"/>
              <a:ext cx="692150" cy="447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auto">
            <a:xfrm>
              <a:off x="2790825" y="3763963"/>
              <a:ext cx="1263650" cy="1435100"/>
            </a:xfrm>
            <a:custGeom>
              <a:avLst/>
              <a:gdLst>
                <a:gd name="T0" fmla="*/ 180 w 796"/>
                <a:gd name="T1" fmla="*/ 0 h 904"/>
                <a:gd name="T2" fmla="*/ 0 w 796"/>
                <a:gd name="T3" fmla="*/ 904 h 904"/>
                <a:gd name="T4" fmla="*/ 612 w 796"/>
                <a:gd name="T5" fmla="*/ 904 h 904"/>
                <a:gd name="T6" fmla="*/ 796 w 796"/>
                <a:gd name="T7" fmla="*/ 0 h 904"/>
                <a:gd name="T8" fmla="*/ 180 w 796"/>
                <a:gd name="T9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904">
                  <a:moveTo>
                    <a:pt x="180" y="0"/>
                  </a:moveTo>
                  <a:lnTo>
                    <a:pt x="0" y="904"/>
                  </a:lnTo>
                  <a:lnTo>
                    <a:pt x="612" y="904"/>
                  </a:lnTo>
                  <a:lnTo>
                    <a:pt x="796" y="0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auto">
            <a:xfrm>
              <a:off x="2790825" y="3763963"/>
              <a:ext cx="1263650" cy="1435100"/>
            </a:xfrm>
            <a:custGeom>
              <a:avLst/>
              <a:gdLst>
                <a:gd name="T0" fmla="*/ 180 w 796"/>
                <a:gd name="T1" fmla="*/ 0 h 904"/>
                <a:gd name="T2" fmla="*/ 0 w 796"/>
                <a:gd name="T3" fmla="*/ 904 h 904"/>
                <a:gd name="T4" fmla="*/ 612 w 796"/>
                <a:gd name="T5" fmla="*/ 904 h 904"/>
                <a:gd name="T6" fmla="*/ 796 w 796"/>
                <a:gd name="T7" fmla="*/ 0 h 904"/>
                <a:gd name="T8" fmla="*/ 180 w 796"/>
                <a:gd name="T9" fmla="*/ 0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904">
                  <a:moveTo>
                    <a:pt x="180" y="0"/>
                  </a:moveTo>
                  <a:lnTo>
                    <a:pt x="0" y="904"/>
                  </a:lnTo>
                  <a:lnTo>
                    <a:pt x="612" y="904"/>
                  </a:lnTo>
                  <a:lnTo>
                    <a:pt x="796" y="0"/>
                  </a:lnTo>
                  <a:lnTo>
                    <a:pt x="18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21"/>
            <p:cNvSpPr>
              <a:spLocks/>
            </p:cNvSpPr>
            <p:nvPr/>
          </p:nvSpPr>
          <p:spPr bwMode="auto">
            <a:xfrm>
              <a:off x="3086100" y="3884613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22"/>
            <p:cNvSpPr>
              <a:spLocks/>
            </p:cNvSpPr>
            <p:nvPr/>
          </p:nvSpPr>
          <p:spPr bwMode="auto">
            <a:xfrm>
              <a:off x="3086100" y="3884613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23"/>
            <p:cNvSpPr>
              <a:spLocks/>
            </p:cNvSpPr>
            <p:nvPr/>
          </p:nvSpPr>
          <p:spPr bwMode="auto">
            <a:xfrm>
              <a:off x="3606800" y="3827463"/>
              <a:ext cx="339725" cy="171450"/>
            </a:xfrm>
            <a:custGeom>
              <a:avLst/>
              <a:gdLst>
                <a:gd name="T0" fmla="*/ 20 w 214"/>
                <a:gd name="T1" fmla="*/ 0 h 108"/>
                <a:gd name="T2" fmla="*/ 0 w 214"/>
                <a:gd name="T3" fmla="*/ 108 h 108"/>
                <a:gd name="T4" fmla="*/ 194 w 214"/>
                <a:gd name="T5" fmla="*/ 108 h 108"/>
                <a:gd name="T6" fmla="*/ 214 w 214"/>
                <a:gd name="T7" fmla="*/ 0 h 108"/>
                <a:gd name="T8" fmla="*/ 20 w 214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08">
                  <a:moveTo>
                    <a:pt x="20" y="0"/>
                  </a:moveTo>
                  <a:lnTo>
                    <a:pt x="0" y="108"/>
                  </a:lnTo>
                  <a:lnTo>
                    <a:pt x="194" y="108"/>
                  </a:lnTo>
                  <a:lnTo>
                    <a:pt x="214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24"/>
            <p:cNvSpPr>
              <a:spLocks/>
            </p:cNvSpPr>
            <p:nvPr/>
          </p:nvSpPr>
          <p:spPr bwMode="auto">
            <a:xfrm>
              <a:off x="3606800" y="3827463"/>
              <a:ext cx="339725" cy="171450"/>
            </a:xfrm>
            <a:custGeom>
              <a:avLst/>
              <a:gdLst>
                <a:gd name="T0" fmla="*/ 20 w 214"/>
                <a:gd name="T1" fmla="*/ 0 h 108"/>
                <a:gd name="T2" fmla="*/ 0 w 214"/>
                <a:gd name="T3" fmla="*/ 108 h 108"/>
                <a:gd name="T4" fmla="*/ 194 w 214"/>
                <a:gd name="T5" fmla="*/ 108 h 108"/>
                <a:gd name="T6" fmla="*/ 214 w 214"/>
                <a:gd name="T7" fmla="*/ 0 h 108"/>
                <a:gd name="T8" fmla="*/ 20 w 214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08">
                  <a:moveTo>
                    <a:pt x="20" y="0"/>
                  </a:moveTo>
                  <a:lnTo>
                    <a:pt x="0" y="108"/>
                  </a:lnTo>
                  <a:lnTo>
                    <a:pt x="194" y="108"/>
                  </a:lnTo>
                  <a:lnTo>
                    <a:pt x="214" y="0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25"/>
            <p:cNvSpPr>
              <a:spLocks/>
            </p:cNvSpPr>
            <p:nvPr/>
          </p:nvSpPr>
          <p:spPr bwMode="auto">
            <a:xfrm>
              <a:off x="3546475" y="4113213"/>
              <a:ext cx="342900" cy="174625"/>
            </a:xfrm>
            <a:custGeom>
              <a:avLst/>
              <a:gdLst>
                <a:gd name="T0" fmla="*/ 20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0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26"/>
            <p:cNvSpPr>
              <a:spLocks/>
            </p:cNvSpPr>
            <p:nvPr/>
          </p:nvSpPr>
          <p:spPr bwMode="auto">
            <a:xfrm>
              <a:off x="3546475" y="4113213"/>
              <a:ext cx="342900" cy="174625"/>
            </a:xfrm>
            <a:custGeom>
              <a:avLst/>
              <a:gdLst>
                <a:gd name="T0" fmla="*/ 20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0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7"/>
            <p:cNvSpPr>
              <a:spLocks/>
            </p:cNvSpPr>
            <p:nvPr/>
          </p:nvSpPr>
          <p:spPr bwMode="auto">
            <a:xfrm>
              <a:off x="2971800" y="4402138"/>
              <a:ext cx="342900" cy="171450"/>
            </a:xfrm>
            <a:custGeom>
              <a:avLst/>
              <a:gdLst>
                <a:gd name="T0" fmla="*/ 22 w 216"/>
                <a:gd name="T1" fmla="*/ 0 h 108"/>
                <a:gd name="T2" fmla="*/ 0 w 216"/>
                <a:gd name="T3" fmla="*/ 108 h 108"/>
                <a:gd name="T4" fmla="*/ 196 w 216"/>
                <a:gd name="T5" fmla="*/ 108 h 108"/>
                <a:gd name="T6" fmla="*/ 216 w 216"/>
                <a:gd name="T7" fmla="*/ 0 h 108"/>
                <a:gd name="T8" fmla="*/ 22 w 216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08">
                  <a:moveTo>
                    <a:pt x="22" y="0"/>
                  </a:moveTo>
                  <a:lnTo>
                    <a:pt x="0" y="108"/>
                  </a:lnTo>
                  <a:lnTo>
                    <a:pt x="196" y="108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8"/>
            <p:cNvSpPr>
              <a:spLocks/>
            </p:cNvSpPr>
            <p:nvPr/>
          </p:nvSpPr>
          <p:spPr bwMode="auto">
            <a:xfrm>
              <a:off x="2971800" y="4402138"/>
              <a:ext cx="342900" cy="171450"/>
            </a:xfrm>
            <a:custGeom>
              <a:avLst/>
              <a:gdLst>
                <a:gd name="T0" fmla="*/ 22 w 216"/>
                <a:gd name="T1" fmla="*/ 0 h 108"/>
                <a:gd name="T2" fmla="*/ 0 w 216"/>
                <a:gd name="T3" fmla="*/ 108 h 108"/>
                <a:gd name="T4" fmla="*/ 196 w 216"/>
                <a:gd name="T5" fmla="*/ 108 h 108"/>
                <a:gd name="T6" fmla="*/ 216 w 216"/>
                <a:gd name="T7" fmla="*/ 0 h 108"/>
                <a:gd name="T8" fmla="*/ 22 w 216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08">
                  <a:moveTo>
                    <a:pt x="22" y="0"/>
                  </a:moveTo>
                  <a:lnTo>
                    <a:pt x="0" y="108"/>
                  </a:lnTo>
                  <a:lnTo>
                    <a:pt x="196" y="108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9"/>
            <p:cNvSpPr>
              <a:spLocks/>
            </p:cNvSpPr>
            <p:nvPr/>
          </p:nvSpPr>
          <p:spPr bwMode="auto">
            <a:xfrm>
              <a:off x="3257550" y="4630738"/>
              <a:ext cx="346075" cy="174625"/>
            </a:xfrm>
            <a:custGeom>
              <a:avLst/>
              <a:gdLst>
                <a:gd name="T0" fmla="*/ 22 w 218"/>
                <a:gd name="T1" fmla="*/ 0 h 110"/>
                <a:gd name="T2" fmla="*/ 0 w 218"/>
                <a:gd name="T3" fmla="*/ 110 h 110"/>
                <a:gd name="T4" fmla="*/ 194 w 218"/>
                <a:gd name="T5" fmla="*/ 110 h 110"/>
                <a:gd name="T6" fmla="*/ 218 w 218"/>
                <a:gd name="T7" fmla="*/ 0 h 110"/>
                <a:gd name="T8" fmla="*/ 22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30"/>
            <p:cNvSpPr>
              <a:spLocks/>
            </p:cNvSpPr>
            <p:nvPr/>
          </p:nvSpPr>
          <p:spPr bwMode="auto">
            <a:xfrm>
              <a:off x="3257550" y="4630738"/>
              <a:ext cx="346075" cy="174625"/>
            </a:xfrm>
            <a:custGeom>
              <a:avLst/>
              <a:gdLst>
                <a:gd name="T0" fmla="*/ 22 w 218"/>
                <a:gd name="T1" fmla="*/ 0 h 110"/>
                <a:gd name="T2" fmla="*/ 0 w 218"/>
                <a:gd name="T3" fmla="*/ 110 h 110"/>
                <a:gd name="T4" fmla="*/ 194 w 218"/>
                <a:gd name="T5" fmla="*/ 110 h 110"/>
                <a:gd name="T6" fmla="*/ 218 w 218"/>
                <a:gd name="T7" fmla="*/ 0 h 110"/>
                <a:gd name="T8" fmla="*/ 22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8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31"/>
            <p:cNvSpPr>
              <a:spLocks/>
            </p:cNvSpPr>
            <p:nvPr/>
          </p:nvSpPr>
          <p:spPr bwMode="auto">
            <a:xfrm>
              <a:off x="3371850" y="4348163"/>
              <a:ext cx="346075" cy="168275"/>
            </a:xfrm>
            <a:custGeom>
              <a:avLst/>
              <a:gdLst>
                <a:gd name="T0" fmla="*/ 24 w 218"/>
                <a:gd name="T1" fmla="*/ 0 h 106"/>
                <a:gd name="T2" fmla="*/ 0 w 218"/>
                <a:gd name="T3" fmla="*/ 106 h 106"/>
                <a:gd name="T4" fmla="*/ 196 w 218"/>
                <a:gd name="T5" fmla="*/ 106 h 106"/>
                <a:gd name="T6" fmla="*/ 218 w 218"/>
                <a:gd name="T7" fmla="*/ 0 h 106"/>
                <a:gd name="T8" fmla="*/ 24 w 218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6">
                  <a:moveTo>
                    <a:pt x="24" y="0"/>
                  </a:moveTo>
                  <a:lnTo>
                    <a:pt x="0" y="106"/>
                  </a:lnTo>
                  <a:lnTo>
                    <a:pt x="196" y="106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32"/>
            <p:cNvSpPr>
              <a:spLocks/>
            </p:cNvSpPr>
            <p:nvPr/>
          </p:nvSpPr>
          <p:spPr bwMode="auto">
            <a:xfrm>
              <a:off x="3371850" y="4348163"/>
              <a:ext cx="346075" cy="168275"/>
            </a:xfrm>
            <a:custGeom>
              <a:avLst/>
              <a:gdLst>
                <a:gd name="T0" fmla="*/ 24 w 218"/>
                <a:gd name="T1" fmla="*/ 0 h 106"/>
                <a:gd name="T2" fmla="*/ 0 w 218"/>
                <a:gd name="T3" fmla="*/ 106 h 106"/>
                <a:gd name="T4" fmla="*/ 196 w 218"/>
                <a:gd name="T5" fmla="*/ 106 h 106"/>
                <a:gd name="T6" fmla="*/ 218 w 218"/>
                <a:gd name="T7" fmla="*/ 0 h 106"/>
                <a:gd name="T8" fmla="*/ 24 w 218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6">
                  <a:moveTo>
                    <a:pt x="24" y="0"/>
                  </a:moveTo>
                  <a:lnTo>
                    <a:pt x="0" y="106"/>
                  </a:lnTo>
                  <a:lnTo>
                    <a:pt x="196" y="106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33"/>
            <p:cNvSpPr>
              <a:spLocks/>
            </p:cNvSpPr>
            <p:nvPr/>
          </p:nvSpPr>
          <p:spPr bwMode="auto">
            <a:xfrm>
              <a:off x="3371850" y="4919663"/>
              <a:ext cx="346075" cy="174625"/>
            </a:xfrm>
            <a:custGeom>
              <a:avLst/>
              <a:gdLst>
                <a:gd name="T0" fmla="*/ 24 w 218"/>
                <a:gd name="T1" fmla="*/ 0 h 110"/>
                <a:gd name="T2" fmla="*/ 0 w 218"/>
                <a:gd name="T3" fmla="*/ 110 h 110"/>
                <a:gd name="T4" fmla="*/ 196 w 218"/>
                <a:gd name="T5" fmla="*/ 110 h 110"/>
                <a:gd name="T6" fmla="*/ 218 w 218"/>
                <a:gd name="T7" fmla="*/ 0 h 110"/>
                <a:gd name="T8" fmla="*/ 24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4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34"/>
            <p:cNvSpPr>
              <a:spLocks/>
            </p:cNvSpPr>
            <p:nvPr/>
          </p:nvSpPr>
          <p:spPr bwMode="auto">
            <a:xfrm>
              <a:off x="3371850" y="4919663"/>
              <a:ext cx="346075" cy="174625"/>
            </a:xfrm>
            <a:custGeom>
              <a:avLst/>
              <a:gdLst>
                <a:gd name="T0" fmla="*/ 24 w 218"/>
                <a:gd name="T1" fmla="*/ 0 h 110"/>
                <a:gd name="T2" fmla="*/ 0 w 218"/>
                <a:gd name="T3" fmla="*/ 110 h 110"/>
                <a:gd name="T4" fmla="*/ 196 w 218"/>
                <a:gd name="T5" fmla="*/ 110 h 110"/>
                <a:gd name="T6" fmla="*/ 218 w 218"/>
                <a:gd name="T7" fmla="*/ 0 h 110"/>
                <a:gd name="T8" fmla="*/ 24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4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35"/>
            <p:cNvSpPr>
              <a:spLocks/>
            </p:cNvSpPr>
            <p:nvPr/>
          </p:nvSpPr>
          <p:spPr bwMode="auto">
            <a:xfrm>
              <a:off x="2914650" y="4862513"/>
              <a:ext cx="342900" cy="174625"/>
            </a:xfrm>
            <a:custGeom>
              <a:avLst/>
              <a:gdLst>
                <a:gd name="T0" fmla="*/ 20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0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36"/>
            <p:cNvSpPr>
              <a:spLocks/>
            </p:cNvSpPr>
            <p:nvPr/>
          </p:nvSpPr>
          <p:spPr bwMode="auto">
            <a:xfrm>
              <a:off x="2914650" y="4862513"/>
              <a:ext cx="342900" cy="174625"/>
            </a:xfrm>
            <a:custGeom>
              <a:avLst/>
              <a:gdLst>
                <a:gd name="T0" fmla="*/ 20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0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37"/>
            <p:cNvSpPr>
              <a:spLocks noEditPoints="1"/>
            </p:cNvSpPr>
            <p:nvPr/>
          </p:nvSpPr>
          <p:spPr bwMode="auto">
            <a:xfrm>
              <a:off x="2330450" y="2700338"/>
              <a:ext cx="600075" cy="1812925"/>
            </a:xfrm>
            <a:custGeom>
              <a:avLst/>
              <a:gdLst>
                <a:gd name="T0" fmla="*/ 342 w 378"/>
                <a:gd name="T1" fmla="*/ 1102 h 1142"/>
                <a:gd name="T2" fmla="*/ 378 w 378"/>
                <a:gd name="T3" fmla="*/ 1122 h 1142"/>
                <a:gd name="T4" fmla="*/ 342 w 378"/>
                <a:gd name="T5" fmla="*/ 1142 h 1142"/>
                <a:gd name="T6" fmla="*/ 342 w 378"/>
                <a:gd name="T7" fmla="*/ 1102 h 1142"/>
                <a:gd name="T8" fmla="*/ 368 w 378"/>
                <a:gd name="T9" fmla="*/ 8 h 1142"/>
                <a:gd name="T10" fmla="*/ 4 w 378"/>
                <a:gd name="T11" fmla="*/ 8 h 1142"/>
                <a:gd name="T12" fmla="*/ 6 w 378"/>
                <a:gd name="T13" fmla="*/ 4 h 1142"/>
                <a:gd name="T14" fmla="*/ 6 w 378"/>
                <a:gd name="T15" fmla="*/ 1122 h 1142"/>
                <a:gd name="T16" fmla="*/ 4 w 378"/>
                <a:gd name="T17" fmla="*/ 1118 h 1142"/>
                <a:gd name="T18" fmla="*/ 348 w 378"/>
                <a:gd name="T19" fmla="*/ 1118 h 1142"/>
                <a:gd name="T20" fmla="*/ 348 w 378"/>
                <a:gd name="T21" fmla="*/ 1126 h 1142"/>
                <a:gd name="T22" fmla="*/ 0 w 378"/>
                <a:gd name="T23" fmla="*/ 1126 h 1142"/>
                <a:gd name="T24" fmla="*/ 0 w 378"/>
                <a:gd name="T25" fmla="*/ 0 h 1142"/>
                <a:gd name="T26" fmla="*/ 368 w 378"/>
                <a:gd name="T27" fmla="*/ 0 h 1142"/>
                <a:gd name="T28" fmla="*/ 368 w 378"/>
                <a:gd name="T29" fmla="*/ 8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78" h="1142">
                  <a:moveTo>
                    <a:pt x="342" y="1102"/>
                  </a:moveTo>
                  <a:lnTo>
                    <a:pt x="378" y="1122"/>
                  </a:lnTo>
                  <a:lnTo>
                    <a:pt x="342" y="1142"/>
                  </a:lnTo>
                  <a:lnTo>
                    <a:pt x="342" y="1102"/>
                  </a:lnTo>
                  <a:close/>
                  <a:moveTo>
                    <a:pt x="368" y="8"/>
                  </a:moveTo>
                  <a:lnTo>
                    <a:pt x="4" y="8"/>
                  </a:lnTo>
                  <a:lnTo>
                    <a:pt x="6" y="4"/>
                  </a:lnTo>
                  <a:lnTo>
                    <a:pt x="6" y="1122"/>
                  </a:lnTo>
                  <a:lnTo>
                    <a:pt x="4" y="1118"/>
                  </a:lnTo>
                  <a:lnTo>
                    <a:pt x="348" y="1118"/>
                  </a:lnTo>
                  <a:lnTo>
                    <a:pt x="348" y="1126"/>
                  </a:lnTo>
                  <a:lnTo>
                    <a:pt x="0" y="1126"/>
                  </a:lnTo>
                  <a:lnTo>
                    <a:pt x="0" y="0"/>
                  </a:lnTo>
                  <a:lnTo>
                    <a:pt x="368" y="0"/>
                  </a:lnTo>
                  <a:lnTo>
                    <a:pt x="368" y="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38"/>
            <p:cNvSpPr>
              <a:spLocks/>
            </p:cNvSpPr>
            <p:nvPr/>
          </p:nvSpPr>
          <p:spPr bwMode="auto">
            <a:xfrm>
              <a:off x="5445125" y="3757613"/>
              <a:ext cx="1263650" cy="1441450"/>
            </a:xfrm>
            <a:custGeom>
              <a:avLst/>
              <a:gdLst>
                <a:gd name="T0" fmla="*/ 182 w 796"/>
                <a:gd name="T1" fmla="*/ 0 h 908"/>
                <a:gd name="T2" fmla="*/ 0 w 796"/>
                <a:gd name="T3" fmla="*/ 908 h 908"/>
                <a:gd name="T4" fmla="*/ 616 w 796"/>
                <a:gd name="T5" fmla="*/ 908 h 908"/>
                <a:gd name="T6" fmla="*/ 796 w 796"/>
                <a:gd name="T7" fmla="*/ 0 h 908"/>
                <a:gd name="T8" fmla="*/ 182 w 796"/>
                <a:gd name="T9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908">
                  <a:moveTo>
                    <a:pt x="182" y="0"/>
                  </a:moveTo>
                  <a:lnTo>
                    <a:pt x="0" y="908"/>
                  </a:lnTo>
                  <a:lnTo>
                    <a:pt x="616" y="908"/>
                  </a:lnTo>
                  <a:lnTo>
                    <a:pt x="796" y="0"/>
                  </a:lnTo>
                  <a:lnTo>
                    <a:pt x="18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39"/>
            <p:cNvSpPr>
              <a:spLocks/>
            </p:cNvSpPr>
            <p:nvPr/>
          </p:nvSpPr>
          <p:spPr bwMode="auto">
            <a:xfrm>
              <a:off x="5445125" y="3757613"/>
              <a:ext cx="1263650" cy="1441450"/>
            </a:xfrm>
            <a:custGeom>
              <a:avLst/>
              <a:gdLst>
                <a:gd name="T0" fmla="*/ 182 w 796"/>
                <a:gd name="T1" fmla="*/ 0 h 908"/>
                <a:gd name="T2" fmla="*/ 0 w 796"/>
                <a:gd name="T3" fmla="*/ 908 h 908"/>
                <a:gd name="T4" fmla="*/ 616 w 796"/>
                <a:gd name="T5" fmla="*/ 908 h 908"/>
                <a:gd name="T6" fmla="*/ 796 w 796"/>
                <a:gd name="T7" fmla="*/ 0 h 908"/>
                <a:gd name="T8" fmla="*/ 182 w 796"/>
                <a:gd name="T9" fmla="*/ 0 h 9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96" h="908">
                  <a:moveTo>
                    <a:pt x="182" y="0"/>
                  </a:moveTo>
                  <a:lnTo>
                    <a:pt x="0" y="908"/>
                  </a:lnTo>
                  <a:lnTo>
                    <a:pt x="616" y="908"/>
                  </a:lnTo>
                  <a:lnTo>
                    <a:pt x="796" y="0"/>
                  </a:lnTo>
                  <a:lnTo>
                    <a:pt x="18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40"/>
            <p:cNvSpPr>
              <a:spLocks/>
            </p:cNvSpPr>
            <p:nvPr/>
          </p:nvSpPr>
          <p:spPr bwMode="auto">
            <a:xfrm>
              <a:off x="5734050" y="4059238"/>
              <a:ext cx="342900" cy="171450"/>
            </a:xfrm>
            <a:custGeom>
              <a:avLst/>
              <a:gdLst>
                <a:gd name="T0" fmla="*/ 22 w 216"/>
                <a:gd name="T1" fmla="*/ 0 h 108"/>
                <a:gd name="T2" fmla="*/ 0 w 216"/>
                <a:gd name="T3" fmla="*/ 108 h 108"/>
                <a:gd name="T4" fmla="*/ 194 w 216"/>
                <a:gd name="T5" fmla="*/ 108 h 108"/>
                <a:gd name="T6" fmla="*/ 216 w 216"/>
                <a:gd name="T7" fmla="*/ 0 h 108"/>
                <a:gd name="T8" fmla="*/ 22 w 216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08">
                  <a:moveTo>
                    <a:pt x="22" y="0"/>
                  </a:moveTo>
                  <a:lnTo>
                    <a:pt x="0" y="108"/>
                  </a:lnTo>
                  <a:lnTo>
                    <a:pt x="194" y="108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41"/>
            <p:cNvSpPr>
              <a:spLocks/>
            </p:cNvSpPr>
            <p:nvPr/>
          </p:nvSpPr>
          <p:spPr bwMode="auto">
            <a:xfrm>
              <a:off x="5734050" y="4059238"/>
              <a:ext cx="342900" cy="171450"/>
            </a:xfrm>
            <a:custGeom>
              <a:avLst/>
              <a:gdLst>
                <a:gd name="T0" fmla="*/ 22 w 216"/>
                <a:gd name="T1" fmla="*/ 0 h 108"/>
                <a:gd name="T2" fmla="*/ 0 w 216"/>
                <a:gd name="T3" fmla="*/ 108 h 108"/>
                <a:gd name="T4" fmla="*/ 194 w 216"/>
                <a:gd name="T5" fmla="*/ 108 h 108"/>
                <a:gd name="T6" fmla="*/ 216 w 216"/>
                <a:gd name="T7" fmla="*/ 0 h 108"/>
                <a:gd name="T8" fmla="*/ 22 w 216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08">
                  <a:moveTo>
                    <a:pt x="22" y="0"/>
                  </a:moveTo>
                  <a:lnTo>
                    <a:pt x="0" y="108"/>
                  </a:lnTo>
                  <a:lnTo>
                    <a:pt x="194" y="108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42"/>
            <p:cNvSpPr>
              <a:spLocks/>
            </p:cNvSpPr>
            <p:nvPr/>
          </p:nvSpPr>
          <p:spPr bwMode="auto">
            <a:xfrm>
              <a:off x="6257925" y="3824288"/>
              <a:ext cx="346075" cy="171450"/>
            </a:xfrm>
            <a:custGeom>
              <a:avLst/>
              <a:gdLst>
                <a:gd name="T0" fmla="*/ 24 w 218"/>
                <a:gd name="T1" fmla="*/ 0 h 108"/>
                <a:gd name="T2" fmla="*/ 0 w 218"/>
                <a:gd name="T3" fmla="*/ 108 h 108"/>
                <a:gd name="T4" fmla="*/ 196 w 218"/>
                <a:gd name="T5" fmla="*/ 108 h 108"/>
                <a:gd name="T6" fmla="*/ 218 w 218"/>
                <a:gd name="T7" fmla="*/ 0 h 108"/>
                <a:gd name="T8" fmla="*/ 24 w 21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8">
                  <a:moveTo>
                    <a:pt x="24" y="0"/>
                  </a:moveTo>
                  <a:lnTo>
                    <a:pt x="0" y="108"/>
                  </a:lnTo>
                  <a:lnTo>
                    <a:pt x="196" y="108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43"/>
            <p:cNvSpPr>
              <a:spLocks/>
            </p:cNvSpPr>
            <p:nvPr/>
          </p:nvSpPr>
          <p:spPr bwMode="auto">
            <a:xfrm>
              <a:off x="6257925" y="3824288"/>
              <a:ext cx="346075" cy="171450"/>
            </a:xfrm>
            <a:custGeom>
              <a:avLst/>
              <a:gdLst>
                <a:gd name="T0" fmla="*/ 24 w 218"/>
                <a:gd name="T1" fmla="*/ 0 h 108"/>
                <a:gd name="T2" fmla="*/ 0 w 218"/>
                <a:gd name="T3" fmla="*/ 108 h 108"/>
                <a:gd name="T4" fmla="*/ 196 w 218"/>
                <a:gd name="T5" fmla="*/ 108 h 108"/>
                <a:gd name="T6" fmla="*/ 218 w 218"/>
                <a:gd name="T7" fmla="*/ 0 h 108"/>
                <a:gd name="T8" fmla="*/ 24 w 218"/>
                <a:gd name="T9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8">
                  <a:moveTo>
                    <a:pt x="24" y="0"/>
                  </a:moveTo>
                  <a:lnTo>
                    <a:pt x="0" y="108"/>
                  </a:lnTo>
                  <a:lnTo>
                    <a:pt x="196" y="108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44"/>
            <p:cNvSpPr>
              <a:spLocks/>
            </p:cNvSpPr>
            <p:nvPr/>
          </p:nvSpPr>
          <p:spPr bwMode="auto">
            <a:xfrm>
              <a:off x="6251575" y="4113213"/>
              <a:ext cx="339725" cy="174625"/>
            </a:xfrm>
            <a:custGeom>
              <a:avLst/>
              <a:gdLst>
                <a:gd name="T0" fmla="*/ 20 w 214"/>
                <a:gd name="T1" fmla="*/ 0 h 110"/>
                <a:gd name="T2" fmla="*/ 0 w 214"/>
                <a:gd name="T3" fmla="*/ 110 h 110"/>
                <a:gd name="T4" fmla="*/ 194 w 214"/>
                <a:gd name="T5" fmla="*/ 110 h 110"/>
                <a:gd name="T6" fmla="*/ 214 w 214"/>
                <a:gd name="T7" fmla="*/ 0 h 110"/>
                <a:gd name="T8" fmla="*/ 20 w 214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4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45"/>
            <p:cNvSpPr>
              <a:spLocks/>
            </p:cNvSpPr>
            <p:nvPr/>
          </p:nvSpPr>
          <p:spPr bwMode="auto">
            <a:xfrm>
              <a:off x="6251575" y="4113213"/>
              <a:ext cx="339725" cy="174625"/>
            </a:xfrm>
            <a:custGeom>
              <a:avLst/>
              <a:gdLst>
                <a:gd name="T0" fmla="*/ 20 w 214"/>
                <a:gd name="T1" fmla="*/ 0 h 110"/>
                <a:gd name="T2" fmla="*/ 0 w 214"/>
                <a:gd name="T3" fmla="*/ 110 h 110"/>
                <a:gd name="T4" fmla="*/ 194 w 214"/>
                <a:gd name="T5" fmla="*/ 110 h 110"/>
                <a:gd name="T6" fmla="*/ 214 w 214"/>
                <a:gd name="T7" fmla="*/ 0 h 110"/>
                <a:gd name="T8" fmla="*/ 20 w 214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4" h="110">
                  <a:moveTo>
                    <a:pt x="20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4" y="0"/>
                  </a:lnTo>
                  <a:lnTo>
                    <a:pt x="2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46"/>
            <p:cNvSpPr>
              <a:spLocks/>
            </p:cNvSpPr>
            <p:nvPr/>
          </p:nvSpPr>
          <p:spPr bwMode="auto">
            <a:xfrm>
              <a:off x="5619750" y="4573588"/>
              <a:ext cx="346075" cy="174625"/>
            </a:xfrm>
            <a:custGeom>
              <a:avLst/>
              <a:gdLst>
                <a:gd name="T0" fmla="*/ 22 w 218"/>
                <a:gd name="T1" fmla="*/ 0 h 110"/>
                <a:gd name="T2" fmla="*/ 0 w 218"/>
                <a:gd name="T3" fmla="*/ 110 h 110"/>
                <a:gd name="T4" fmla="*/ 196 w 218"/>
                <a:gd name="T5" fmla="*/ 110 h 110"/>
                <a:gd name="T6" fmla="*/ 218 w 218"/>
                <a:gd name="T7" fmla="*/ 0 h 110"/>
                <a:gd name="T8" fmla="*/ 22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2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8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47"/>
            <p:cNvSpPr>
              <a:spLocks/>
            </p:cNvSpPr>
            <p:nvPr/>
          </p:nvSpPr>
          <p:spPr bwMode="auto">
            <a:xfrm>
              <a:off x="5619750" y="4573588"/>
              <a:ext cx="346075" cy="174625"/>
            </a:xfrm>
            <a:custGeom>
              <a:avLst/>
              <a:gdLst>
                <a:gd name="T0" fmla="*/ 22 w 218"/>
                <a:gd name="T1" fmla="*/ 0 h 110"/>
                <a:gd name="T2" fmla="*/ 0 w 218"/>
                <a:gd name="T3" fmla="*/ 110 h 110"/>
                <a:gd name="T4" fmla="*/ 196 w 218"/>
                <a:gd name="T5" fmla="*/ 110 h 110"/>
                <a:gd name="T6" fmla="*/ 218 w 218"/>
                <a:gd name="T7" fmla="*/ 0 h 110"/>
                <a:gd name="T8" fmla="*/ 22 w 218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10">
                  <a:moveTo>
                    <a:pt x="22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8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48"/>
            <p:cNvSpPr>
              <a:spLocks/>
            </p:cNvSpPr>
            <p:nvPr/>
          </p:nvSpPr>
          <p:spPr bwMode="auto">
            <a:xfrm>
              <a:off x="6067425" y="4573588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49"/>
            <p:cNvSpPr>
              <a:spLocks/>
            </p:cNvSpPr>
            <p:nvPr/>
          </p:nvSpPr>
          <p:spPr bwMode="auto">
            <a:xfrm>
              <a:off x="6067425" y="4573588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50"/>
            <p:cNvSpPr>
              <a:spLocks/>
            </p:cNvSpPr>
            <p:nvPr/>
          </p:nvSpPr>
          <p:spPr bwMode="auto">
            <a:xfrm>
              <a:off x="6029325" y="4916488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51"/>
            <p:cNvSpPr>
              <a:spLocks/>
            </p:cNvSpPr>
            <p:nvPr/>
          </p:nvSpPr>
          <p:spPr bwMode="auto">
            <a:xfrm>
              <a:off x="6029325" y="4916488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4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4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52"/>
            <p:cNvSpPr>
              <a:spLocks/>
            </p:cNvSpPr>
            <p:nvPr/>
          </p:nvSpPr>
          <p:spPr bwMode="auto">
            <a:xfrm>
              <a:off x="5559425" y="4862513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6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53"/>
            <p:cNvSpPr>
              <a:spLocks/>
            </p:cNvSpPr>
            <p:nvPr/>
          </p:nvSpPr>
          <p:spPr bwMode="auto">
            <a:xfrm>
              <a:off x="5559425" y="4862513"/>
              <a:ext cx="342900" cy="174625"/>
            </a:xfrm>
            <a:custGeom>
              <a:avLst/>
              <a:gdLst>
                <a:gd name="T0" fmla="*/ 22 w 216"/>
                <a:gd name="T1" fmla="*/ 0 h 110"/>
                <a:gd name="T2" fmla="*/ 0 w 216"/>
                <a:gd name="T3" fmla="*/ 110 h 110"/>
                <a:gd name="T4" fmla="*/ 196 w 216"/>
                <a:gd name="T5" fmla="*/ 110 h 110"/>
                <a:gd name="T6" fmla="*/ 216 w 216"/>
                <a:gd name="T7" fmla="*/ 0 h 110"/>
                <a:gd name="T8" fmla="*/ 22 w 216"/>
                <a:gd name="T9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6" h="110">
                  <a:moveTo>
                    <a:pt x="22" y="0"/>
                  </a:moveTo>
                  <a:lnTo>
                    <a:pt x="0" y="110"/>
                  </a:lnTo>
                  <a:lnTo>
                    <a:pt x="196" y="110"/>
                  </a:lnTo>
                  <a:lnTo>
                    <a:pt x="216" y="0"/>
                  </a:lnTo>
                  <a:lnTo>
                    <a:pt x="2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54"/>
            <p:cNvSpPr>
              <a:spLocks noEditPoints="1"/>
            </p:cNvSpPr>
            <p:nvPr/>
          </p:nvSpPr>
          <p:spPr bwMode="auto">
            <a:xfrm>
              <a:off x="5921375" y="3906838"/>
              <a:ext cx="361950" cy="152400"/>
            </a:xfrm>
            <a:custGeom>
              <a:avLst/>
              <a:gdLst>
                <a:gd name="T0" fmla="*/ 36 w 228"/>
                <a:gd name="T1" fmla="*/ 72 h 96"/>
                <a:gd name="T2" fmla="*/ 0 w 228"/>
                <a:gd name="T3" fmla="*/ 96 h 96"/>
                <a:gd name="T4" fmla="*/ 2 w 228"/>
                <a:gd name="T5" fmla="*/ 52 h 96"/>
                <a:gd name="T6" fmla="*/ 36 w 228"/>
                <a:gd name="T7" fmla="*/ 72 h 96"/>
                <a:gd name="T8" fmla="*/ 224 w 228"/>
                <a:gd name="T9" fmla="*/ 4 h 96"/>
                <a:gd name="T10" fmla="*/ 202 w 228"/>
                <a:gd name="T11" fmla="*/ 6 h 96"/>
                <a:gd name="T12" fmla="*/ 182 w 228"/>
                <a:gd name="T13" fmla="*/ 6 h 96"/>
                <a:gd name="T14" fmla="*/ 162 w 228"/>
                <a:gd name="T15" fmla="*/ 10 h 96"/>
                <a:gd name="T16" fmla="*/ 142 w 228"/>
                <a:gd name="T17" fmla="*/ 12 h 96"/>
                <a:gd name="T18" fmla="*/ 122 w 228"/>
                <a:gd name="T19" fmla="*/ 18 h 96"/>
                <a:gd name="T20" fmla="*/ 104 w 228"/>
                <a:gd name="T21" fmla="*/ 22 h 96"/>
                <a:gd name="T22" fmla="*/ 88 w 228"/>
                <a:gd name="T23" fmla="*/ 28 h 96"/>
                <a:gd name="T24" fmla="*/ 72 w 228"/>
                <a:gd name="T25" fmla="*/ 34 h 96"/>
                <a:gd name="T26" fmla="*/ 56 w 228"/>
                <a:gd name="T27" fmla="*/ 40 h 96"/>
                <a:gd name="T28" fmla="*/ 42 w 228"/>
                <a:gd name="T29" fmla="*/ 46 h 96"/>
                <a:gd name="T30" fmla="*/ 32 w 228"/>
                <a:gd name="T31" fmla="*/ 56 h 96"/>
                <a:gd name="T32" fmla="*/ 22 w 228"/>
                <a:gd name="T33" fmla="*/ 64 h 96"/>
                <a:gd name="T34" fmla="*/ 22 w 228"/>
                <a:gd name="T35" fmla="*/ 62 h 96"/>
                <a:gd name="T36" fmla="*/ 18 w 228"/>
                <a:gd name="T37" fmla="*/ 68 h 96"/>
                <a:gd name="T38" fmla="*/ 14 w 228"/>
                <a:gd name="T39" fmla="*/ 70 h 96"/>
                <a:gd name="T40" fmla="*/ 14 w 228"/>
                <a:gd name="T41" fmla="*/ 66 h 96"/>
                <a:gd name="T42" fmla="*/ 18 w 228"/>
                <a:gd name="T43" fmla="*/ 60 h 96"/>
                <a:gd name="T44" fmla="*/ 28 w 228"/>
                <a:gd name="T45" fmla="*/ 52 h 96"/>
                <a:gd name="T46" fmla="*/ 40 w 228"/>
                <a:gd name="T47" fmla="*/ 44 h 96"/>
                <a:gd name="T48" fmla="*/ 54 w 228"/>
                <a:gd name="T49" fmla="*/ 36 h 96"/>
                <a:gd name="T50" fmla="*/ 70 w 228"/>
                <a:gd name="T51" fmla="*/ 28 h 96"/>
                <a:gd name="T52" fmla="*/ 86 w 228"/>
                <a:gd name="T53" fmla="*/ 22 h 96"/>
                <a:gd name="T54" fmla="*/ 102 w 228"/>
                <a:gd name="T55" fmla="*/ 18 h 96"/>
                <a:gd name="T56" fmla="*/ 122 w 228"/>
                <a:gd name="T57" fmla="*/ 12 h 96"/>
                <a:gd name="T58" fmla="*/ 142 w 228"/>
                <a:gd name="T59" fmla="*/ 8 h 96"/>
                <a:gd name="T60" fmla="*/ 162 w 228"/>
                <a:gd name="T61" fmla="*/ 4 h 96"/>
                <a:gd name="T62" fmla="*/ 182 w 228"/>
                <a:gd name="T63" fmla="*/ 2 h 96"/>
                <a:gd name="T64" fmla="*/ 202 w 228"/>
                <a:gd name="T65" fmla="*/ 2 h 96"/>
                <a:gd name="T66" fmla="*/ 224 w 228"/>
                <a:gd name="T67" fmla="*/ 0 h 96"/>
                <a:gd name="T68" fmla="*/ 228 w 228"/>
                <a:gd name="T69" fmla="*/ 2 h 96"/>
                <a:gd name="T70" fmla="*/ 224 w 228"/>
                <a:gd name="T71" fmla="*/ 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28" h="96">
                  <a:moveTo>
                    <a:pt x="36" y="72"/>
                  </a:moveTo>
                  <a:lnTo>
                    <a:pt x="0" y="96"/>
                  </a:lnTo>
                  <a:lnTo>
                    <a:pt x="2" y="52"/>
                  </a:lnTo>
                  <a:lnTo>
                    <a:pt x="36" y="72"/>
                  </a:lnTo>
                  <a:close/>
                  <a:moveTo>
                    <a:pt x="224" y="4"/>
                  </a:moveTo>
                  <a:lnTo>
                    <a:pt x="202" y="6"/>
                  </a:lnTo>
                  <a:lnTo>
                    <a:pt x="182" y="6"/>
                  </a:lnTo>
                  <a:lnTo>
                    <a:pt x="162" y="10"/>
                  </a:lnTo>
                  <a:lnTo>
                    <a:pt x="142" y="12"/>
                  </a:lnTo>
                  <a:lnTo>
                    <a:pt x="122" y="18"/>
                  </a:lnTo>
                  <a:lnTo>
                    <a:pt x="104" y="22"/>
                  </a:lnTo>
                  <a:lnTo>
                    <a:pt x="88" y="28"/>
                  </a:lnTo>
                  <a:lnTo>
                    <a:pt x="72" y="34"/>
                  </a:lnTo>
                  <a:lnTo>
                    <a:pt x="56" y="40"/>
                  </a:lnTo>
                  <a:lnTo>
                    <a:pt x="42" y="46"/>
                  </a:lnTo>
                  <a:lnTo>
                    <a:pt x="32" y="56"/>
                  </a:lnTo>
                  <a:lnTo>
                    <a:pt x="22" y="64"/>
                  </a:lnTo>
                  <a:lnTo>
                    <a:pt x="22" y="62"/>
                  </a:lnTo>
                  <a:lnTo>
                    <a:pt x="18" y="68"/>
                  </a:lnTo>
                  <a:lnTo>
                    <a:pt x="14" y="70"/>
                  </a:lnTo>
                  <a:lnTo>
                    <a:pt x="14" y="66"/>
                  </a:lnTo>
                  <a:lnTo>
                    <a:pt x="18" y="60"/>
                  </a:lnTo>
                  <a:lnTo>
                    <a:pt x="28" y="52"/>
                  </a:lnTo>
                  <a:lnTo>
                    <a:pt x="40" y="44"/>
                  </a:lnTo>
                  <a:lnTo>
                    <a:pt x="54" y="36"/>
                  </a:lnTo>
                  <a:lnTo>
                    <a:pt x="70" y="28"/>
                  </a:lnTo>
                  <a:lnTo>
                    <a:pt x="86" y="22"/>
                  </a:lnTo>
                  <a:lnTo>
                    <a:pt x="102" y="18"/>
                  </a:lnTo>
                  <a:lnTo>
                    <a:pt x="122" y="12"/>
                  </a:lnTo>
                  <a:lnTo>
                    <a:pt x="142" y="8"/>
                  </a:lnTo>
                  <a:lnTo>
                    <a:pt x="162" y="4"/>
                  </a:lnTo>
                  <a:lnTo>
                    <a:pt x="182" y="2"/>
                  </a:lnTo>
                  <a:lnTo>
                    <a:pt x="202" y="2"/>
                  </a:lnTo>
                  <a:lnTo>
                    <a:pt x="224" y="0"/>
                  </a:lnTo>
                  <a:lnTo>
                    <a:pt x="228" y="2"/>
                  </a:lnTo>
                  <a:lnTo>
                    <a:pt x="224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55"/>
            <p:cNvSpPr>
              <a:spLocks noEditPoints="1"/>
            </p:cNvSpPr>
            <p:nvPr/>
          </p:nvSpPr>
          <p:spPr bwMode="auto">
            <a:xfrm>
              <a:off x="5702300" y="4227513"/>
              <a:ext cx="206375" cy="231775"/>
            </a:xfrm>
            <a:custGeom>
              <a:avLst/>
              <a:gdLst>
                <a:gd name="T0" fmla="*/ 128 w 130"/>
                <a:gd name="T1" fmla="*/ 128 h 146"/>
                <a:gd name="T2" fmla="*/ 90 w 130"/>
                <a:gd name="T3" fmla="*/ 106 h 146"/>
                <a:gd name="T4" fmla="*/ 130 w 130"/>
                <a:gd name="T5" fmla="*/ 4 h 146"/>
                <a:gd name="T6" fmla="*/ 128 w 130"/>
                <a:gd name="T7" fmla="*/ 10 h 146"/>
                <a:gd name="T8" fmla="*/ 124 w 130"/>
                <a:gd name="T9" fmla="*/ 16 h 146"/>
                <a:gd name="T10" fmla="*/ 108 w 130"/>
                <a:gd name="T11" fmla="*/ 30 h 146"/>
                <a:gd name="T12" fmla="*/ 90 w 130"/>
                <a:gd name="T13" fmla="*/ 38 h 146"/>
                <a:gd name="T14" fmla="*/ 64 w 130"/>
                <a:gd name="T15" fmla="*/ 40 h 146"/>
                <a:gd name="T16" fmla="*/ 42 w 130"/>
                <a:gd name="T17" fmla="*/ 44 h 146"/>
                <a:gd name="T18" fmla="*/ 22 w 130"/>
                <a:gd name="T19" fmla="*/ 54 h 146"/>
                <a:gd name="T20" fmla="*/ 10 w 130"/>
                <a:gd name="T21" fmla="*/ 68 h 146"/>
                <a:gd name="T22" fmla="*/ 6 w 130"/>
                <a:gd name="T23" fmla="*/ 76 h 146"/>
                <a:gd name="T24" fmla="*/ 4 w 130"/>
                <a:gd name="T25" fmla="*/ 84 h 146"/>
                <a:gd name="T26" fmla="*/ 8 w 130"/>
                <a:gd name="T27" fmla="*/ 92 h 146"/>
                <a:gd name="T28" fmla="*/ 10 w 130"/>
                <a:gd name="T29" fmla="*/ 94 h 146"/>
                <a:gd name="T30" fmla="*/ 20 w 130"/>
                <a:gd name="T31" fmla="*/ 102 h 146"/>
                <a:gd name="T32" fmla="*/ 34 w 130"/>
                <a:gd name="T33" fmla="*/ 110 h 146"/>
                <a:gd name="T34" fmla="*/ 52 w 130"/>
                <a:gd name="T35" fmla="*/ 116 h 146"/>
                <a:gd name="T36" fmla="*/ 82 w 130"/>
                <a:gd name="T37" fmla="*/ 122 h 146"/>
                <a:gd name="T38" fmla="*/ 98 w 130"/>
                <a:gd name="T39" fmla="*/ 128 h 146"/>
                <a:gd name="T40" fmla="*/ 82 w 130"/>
                <a:gd name="T41" fmla="*/ 128 h 146"/>
                <a:gd name="T42" fmla="*/ 50 w 130"/>
                <a:gd name="T43" fmla="*/ 120 h 146"/>
                <a:gd name="T44" fmla="*/ 32 w 130"/>
                <a:gd name="T45" fmla="*/ 114 h 146"/>
                <a:gd name="T46" fmla="*/ 18 w 130"/>
                <a:gd name="T47" fmla="*/ 106 h 146"/>
                <a:gd name="T48" fmla="*/ 6 w 130"/>
                <a:gd name="T49" fmla="*/ 98 h 146"/>
                <a:gd name="T50" fmla="*/ 2 w 130"/>
                <a:gd name="T51" fmla="*/ 88 h 146"/>
                <a:gd name="T52" fmla="*/ 0 w 130"/>
                <a:gd name="T53" fmla="*/ 84 h 146"/>
                <a:gd name="T54" fmla="*/ 2 w 130"/>
                <a:gd name="T55" fmla="*/ 74 h 146"/>
                <a:gd name="T56" fmla="*/ 6 w 130"/>
                <a:gd name="T57" fmla="*/ 66 h 146"/>
                <a:gd name="T58" fmla="*/ 12 w 130"/>
                <a:gd name="T59" fmla="*/ 58 h 146"/>
                <a:gd name="T60" fmla="*/ 30 w 130"/>
                <a:gd name="T61" fmla="*/ 44 h 146"/>
                <a:gd name="T62" fmla="*/ 52 w 130"/>
                <a:gd name="T63" fmla="*/ 36 h 146"/>
                <a:gd name="T64" fmla="*/ 64 w 130"/>
                <a:gd name="T65" fmla="*/ 36 h 146"/>
                <a:gd name="T66" fmla="*/ 88 w 130"/>
                <a:gd name="T67" fmla="*/ 32 h 146"/>
                <a:gd name="T68" fmla="*/ 108 w 130"/>
                <a:gd name="T69" fmla="*/ 24 h 146"/>
                <a:gd name="T70" fmla="*/ 120 w 130"/>
                <a:gd name="T71" fmla="*/ 14 h 146"/>
                <a:gd name="T72" fmla="*/ 122 w 130"/>
                <a:gd name="T73" fmla="*/ 12 h 146"/>
                <a:gd name="T74" fmla="*/ 126 w 130"/>
                <a:gd name="T75" fmla="*/ 4 h 146"/>
                <a:gd name="T76" fmla="*/ 128 w 130"/>
                <a:gd name="T77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0" h="146">
                  <a:moveTo>
                    <a:pt x="90" y="106"/>
                  </a:moveTo>
                  <a:lnTo>
                    <a:pt x="128" y="128"/>
                  </a:lnTo>
                  <a:lnTo>
                    <a:pt x="88" y="146"/>
                  </a:lnTo>
                  <a:lnTo>
                    <a:pt x="90" y="106"/>
                  </a:lnTo>
                  <a:close/>
                  <a:moveTo>
                    <a:pt x="130" y="2"/>
                  </a:moveTo>
                  <a:lnTo>
                    <a:pt x="130" y="4"/>
                  </a:lnTo>
                  <a:lnTo>
                    <a:pt x="130" y="6"/>
                  </a:lnTo>
                  <a:lnTo>
                    <a:pt x="128" y="10"/>
                  </a:lnTo>
                  <a:lnTo>
                    <a:pt x="126" y="14"/>
                  </a:lnTo>
                  <a:lnTo>
                    <a:pt x="124" y="16"/>
                  </a:lnTo>
                  <a:lnTo>
                    <a:pt x="116" y="22"/>
                  </a:lnTo>
                  <a:lnTo>
                    <a:pt x="108" y="30"/>
                  </a:lnTo>
                  <a:lnTo>
                    <a:pt x="98" y="32"/>
                  </a:lnTo>
                  <a:lnTo>
                    <a:pt x="90" y="38"/>
                  </a:lnTo>
                  <a:lnTo>
                    <a:pt x="76" y="40"/>
                  </a:lnTo>
                  <a:lnTo>
                    <a:pt x="64" y="40"/>
                  </a:lnTo>
                  <a:lnTo>
                    <a:pt x="54" y="40"/>
                  </a:lnTo>
                  <a:lnTo>
                    <a:pt x="42" y="44"/>
                  </a:lnTo>
                  <a:lnTo>
                    <a:pt x="32" y="48"/>
                  </a:lnTo>
                  <a:lnTo>
                    <a:pt x="22" y="54"/>
                  </a:lnTo>
                  <a:lnTo>
                    <a:pt x="16" y="60"/>
                  </a:lnTo>
                  <a:lnTo>
                    <a:pt x="10" y="68"/>
                  </a:lnTo>
                  <a:lnTo>
                    <a:pt x="8" y="72"/>
                  </a:lnTo>
                  <a:lnTo>
                    <a:pt x="6" y="76"/>
                  </a:lnTo>
                  <a:lnTo>
                    <a:pt x="4" y="80"/>
                  </a:lnTo>
                  <a:lnTo>
                    <a:pt x="4" y="84"/>
                  </a:lnTo>
                  <a:lnTo>
                    <a:pt x="4" y="86"/>
                  </a:lnTo>
                  <a:lnTo>
                    <a:pt x="8" y="92"/>
                  </a:lnTo>
                  <a:lnTo>
                    <a:pt x="6" y="90"/>
                  </a:lnTo>
                  <a:lnTo>
                    <a:pt x="10" y="94"/>
                  </a:lnTo>
                  <a:lnTo>
                    <a:pt x="14" y="98"/>
                  </a:lnTo>
                  <a:lnTo>
                    <a:pt x="20" y="102"/>
                  </a:lnTo>
                  <a:lnTo>
                    <a:pt x="26" y="106"/>
                  </a:lnTo>
                  <a:lnTo>
                    <a:pt x="34" y="110"/>
                  </a:lnTo>
                  <a:lnTo>
                    <a:pt x="42" y="112"/>
                  </a:lnTo>
                  <a:lnTo>
                    <a:pt x="52" y="116"/>
                  </a:lnTo>
                  <a:lnTo>
                    <a:pt x="62" y="118"/>
                  </a:lnTo>
                  <a:lnTo>
                    <a:pt x="82" y="122"/>
                  </a:lnTo>
                  <a:lnTo>
                    <a:pt x="96" y="124"/>
                  </a:lnTo>
                  <a:lnTo>
                    <a:pt x="98" y="128"/>
                  </a:lnTo>
                  <a:lnTo>
                    <a:pt x="96" y="128"/>
                  </a:lnTo>
                  <a:lnTo>
                    <a:pt x="82" y="128"/>
                  </a:lnTo>
                  <a:lnTo>
                    <a:pt x="60" y="122"/>
                  </a:lnTo>
                  <a:lnTo>
                    <a:pt x="50" y="120"/>
                  </a:lnTo>
                  <a:lnTo>
                    <a:pt x="40" y="118"/>
                  </a:lnTo>
                  <a:lnTo>
                    <a:pt x="32" y="114"/>
                  </a:lnTo>
                  <a:lnTo>
                    <a:pt x="24" y="110"/>
                  </a:lnTo>
                  <a:lnTo>
                    <a:pt x="18" y="106"/>
                  </a:lnTo>
                  <a:lnTo>
                    <a:pt x="10" y="102"/>
                  </a:lnTo>
                  <a:lnTo>
                    <a:pt x="6" y="98"/>
                  </a:lnTo>
                  <a:lnTo>
                    <a:pt x="2" y="94"/>
                  </a:lnTo>
                  <a:lnTo>
                    <a:pt x="2" y="88"/>
                  </a:lnTo>
                  <a:lnTo>
                    <a:pt x="0" y="88"/>
                  </a:lnTo>
                  <a:lnTo>
                    <a:pt x="0" y="84"/>
                  </a:lnTo>
                  <a:lnTo>
                    <a:pt x="0" y="78"/>
                  </a:lnTo>
                  <a:lnTo>
                    <a:pt x="2" y="74"/>
                  </a:lnTo>
                  <a:lnTo>
                    <a:pt x="2" y="70"/>
                  </a:lnTo>
                  <a:lnTo>
                    <a:pt x="6" y="66"/>
                  </a:lnTo>
                  <a:lnTo>
                    <a:pt x="10" y="58"/>
                  </a:lnTo>
                  <a:lnTo>
                    <a:pt x="12" y="58"/>
                  </a:lnTo>
                  <a:lnTo>
                    <a:pt x="20" y="50"/>
                  </a:lnTo>
                  <a:lnTo>
                    <a:pt x="30" y="44"/>
                  </a:lnTo>
                  <a:lnTo>
                    <a:pt x="40" y="40"/>
                  </a:lnTo>
                  <a:lnTo>
                    <a:pt x="52" y="36"/>
                  </a:lnTo>
                  <a:lnTo>
                    <a:pt x="54" y="36"/>
                  </a:lnTo>
                  <a:lnTo>
                    <a:pt x="64" y="36"/>
                  </a:lnTo>
                  <a:lnTo>
                    <a:pt x="76" y="34"/>
                  </a:lnTo>
                  <a:lnTo>
                    <a:pt x="88" y="32"/>
                  </a:lnTo>
                  <a:lnTo>
                    <a:pt x="98" y="30"/>
                  </a:lnTo>
                  <a:lnTo>
                    <a:pt x="108" y="24"/>
                  </a:lnTo>
                  <a:lnTo>
                    <a:pt x="114" y="20"/>
                  </a:lnTo>
                  <a:lnTo>
                    <a:pt x="120" y="14"/>
                  </a:lnTo>
                  <a:lnTo>
                    <a:pt x="122" y="10"/>
                  </a:lnTo>
                  <a:lnTo>
                    <a:pt x="122" y="12"/>
                  </a:lnTo>
                  <a:lnTo>
                    <a:pt x="124" y="8"/>
                  </a:lnTo>
                  <a:lnTo>
                    <a:pt x="126" y="4"/>
                  </a:lnTo>
                  <a:lnTo>
                    <a:pt x="126" y="2"/>
                  </a:lnTo>
                  <a:lnTo>
                    <a:pt x="128" y="0"/>
                  </a:lnTo>
                  <a:lnTo>
                    <a:pt x="13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56"/>
            <p:cNvSpPr>
              <a:spLocks noEditPoints="1"/>
            </p:cNvSpPr>
            <p:nvPr/>
          </p:nvSpPr>
          <p:spPr bwMode="auto">
            <a:xfrm>
              <a:off x="6403975" y="3995738"/>
              <a:ext cx="60325" cy="117475"/>
            </a:xfrm>
            <a:custGeom>
              <a:avLst/>
              <a:gdLst>
                <a:gd name="T0" fmla="*/ 38 w 38"/>
                <a:gd name="T1" fmla="*/ 36 h 74"/>
                <a:gd name="T2" fmla="*/ 22 w 38"/>
                <a:gd name="T3" fmla="*/ 74 h 74"/>
                <a:gd name="T4" fmla="*/ 0 w 38"/>
                <a:gd name="T5" fmla="*/ 38 h 74"/>
                <a:gd name="T6" fmla="*/ 38 w 38"/>
                <a:gd name="T7" fmla="*/ 36 h 74"/>
                <a:gd name="T8" fmla="*/ 20 w 38"/>
                <a:gd name="T9" fmla="*/ 0 h 74"/>
                <a:gd name="T10" fmla="*/ 20 w 38"/>
                <a:gd name="T11" fmla="*/ 14 h 74"/>
                <a:gd name="T12" fmla="*/ 20 w 38"/>
                <a:gd name="T13" fmla="*/ 20 h 74"/>
                <a:gd name="T14" fmla="*/ 20 w 38"/>
                <a:gd name="T15" fmla="*/ 26 h 74"/>
                <a:gd name="T16" fmla="*/ 20 w 38"/>
                <a:gd name="T17" fmla="*/ 32 h 74"/>
                <a:gd name="T18" fmla="*/ 20 w 38"/>
                <a:gd name="T19" fmla="*/ 36 h 74"/>
                <a:gd name="T20" fmla="*/ 22 w 38"/>
                <a:gd name="T21" fmla="*/ 44 h 74"/>
                <a:gd name="T22" fmla="*/ 20 w 38"/>
                <a:gd name="T23" fmla="*/ 44 h 74"/>
                <a:gd name="T24" fmla="*/ 18 w 38"/>
                <a:gd name="T25" fmla="*/ 44 h 74"/>
                <a:gd name="T26" fmla="*/ 16 w 38"/>
                <a:gd name="T27" fmla="*/ 36 h 74"/>
                <a:gd name="T28" fmla="*/ 16 w 38"/>
                <a:gd name="T29" fmla="*/ 32 h 74"/>
                <a:gd name="T30" fmla="*/ 16 w 38"/>
                <a:gd name="T31" fmla="*/ 26 h 74"/>
                <a:gd name="T32" fmla="*/ 16 w 38"/>
                <a:gd name="T33" fmla="*/ 20 h 74"/>
                <a:gd name="T34" fmla="*/ 16 w 38"/>
                <a:gd name="T35" fmla="*/ 14 h 74"/>
                <a:gd name="T36" fmla="*/ 14 w 38"/>
                <a:gd name="T37" fmla="*/ 0 h 74"/>
                <a:gd name="T38" fmla="*/ 18 w 38"/>
                <a:gd name="T39" fmla="*/ 0 h 74"/>
                <a:gd name="T40" fmla="*/ 20 w 38"/>
                <a:gd name="T41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8" h="74">
                  <a:moveTo>
                    <a:pt x="38" y="36"/>
                  </a:moveTo>
                  <a:lnTo>
                    <a:pt x="22" y="74"/>
                  </a:lnTo>
                  <a:lnTo>
                    <a:pt x="0" y="38"/>
                  </a:lnTo>
                  <a:lnTo>
                    <a:pt x="38" y="36"/>
                  </a:lnTo>
                  <a:close/>
                  <a:moveTo>
                    <a:pt x="20" y="0"/>
                  </a:moveTo>
                  <a:lnTo>
                    <a:pt x="20" y="14"/>
                  </a:lnTo>
                  <a:lnTo>
                    <a:pt x="20" y="20"/>
                  </a:lnTo>
                  <a:lnTo>
                    <a:pt x="20" y="26"/>
                  </a:lnTo>
                  <a:lnTo>
                    <a:pt x="20" y="32"/>
                  </a:lnTo>
                  <a:lnTo>
                    <a:pt x="20" y="36"/>
                  </a:lnTo>
                  <a:lnTo>
                    <a:pt x="22" y="44"/>
                  </a:lnTo>
                  <a:lnTo>
                    <a:pt x="20" y="44"/>
                  </a:lnTo>
                  <a:lnTo>
                    <a:pt x="18" y="44"/>
                  </a:lnTo>
                  <a:lnTo>
                    <a:pt x="16" y="36"/>
                  </a:lnTo>
                  <a:lnTo>
                    <a:pt x="16" y="32"/>
                  </a:lnTo>
                  <a:lnTo>
                    <a:pt x="16" y="26"/>
                  </a:lnTo>
                  <a:lnTo>
                    <a:pt x="16" y="20"/>
                  </a:lnTo>
                  <a:lnTo>
                    <a:pt x="16" y="14"/>
                  </a:lnTo>
                  <a:lnTo>
                    <a:pt x="14" y="0"/>
                  </a:lnTo>
                  <a:lnTo>
                    <a:pt x="18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57"/>
            <p:cNvSpPr>
              <a:spLocks noEditPoints="1"/>
            </p:cNvSpPr>
            <p:nvPr/>
          </p:nvSpPr>
          <p:spPr bwMode="auto">
            <a:xfrm>
              <a:off x="6213475" y="4284663"/>
              <a:ext cx="212725" cy="168275"/>
            </a:xfrm>
            <a:custGeom>
              <a:avLst/>
              <a:gdLst>
                <a:gd name="T0" fmla="*/ 42 w 134"/>
                <a:gd name="T1" fmla="*/ 106 h 106"/>
                <a:gd name="T2" fmla="*/ 0 w 134"/>
                <a:gd name="T3" fmla="*/ 92 h 106"/>
                <a:gd name="T4" fmla="*/ 36 w 134"/>
                <a:gd name="T5" fmla="*/ 68 h 106"/>
                <a:gd name="T6" fmla="*/ 42 w 134"/>
                <a:gd name="T7" fmla="*/ 106 h 106"/>
                <a:gd name="T8" fmla="*/ 134 w 134"/>
                <a:gd name="T9" fmla="*/ 2 h 106"/>
                <a:gd name="T10" fmla="*/ 132 w 134"/>
                <a:gd name="T11" fmla="*/ 10 h 106"/>
                <a:gd name="T12" fmla="*/ 132 w 134"/>
                <a:gd name="T13" fmla="*/ 12 h 106"/>
                <a:gd name="T14" fmla="*/ 132 w 134"/>
                <a:gd name="T15" fmla="*/ 20 h 106"/>
                <a:gd name="T16" fmla="*/ 128 w 134"/>
                <a:gd name="T17" fmla="*/ 28 h 106"/>
                <a:gd name="T18" fmla="*/ 122 w 134"/>
                <a:gd name="T19" fmla="*/ 36 h 106"/>
                <a:gd name="T20" fmla="*/ 116 w 134"/>
                <a:gd name="T21" fmla="*/ 44 h 106"/>
                <a:gd name="T22" fmla="*/ 110 w 134"/>
                <a:gd name="T23" fmla="*/ 52 h 106"/>
                <a:gd name="T24" fmla="*/ 102 w 134"/>
                <a:gd name="T25" fmla="*/ 58 h 106"/>
                <a:gd name="T26" fmla="*/ 92 w 134"/>
                <a:gd name="T27" fmla="*/ 66 h 106"/>
                <a:gd name="T28" fmla="*/ 82 w 134"/>
                <a:gd name="T29" fmla="*/ 72 h 106"/>
                <a:gd name="T30" fmla="*/ 72 w 134"/>
                <a:gd name="T31" fmla="*/ 78 h 106"/>
                <a:gd name="T32" fmla="*/ 60 w 134"/>
                <a:gd name="T33" fmla="*/ 84 h 106"/>
                <a:gd name="T34" fmla="*/ 50 w 134"/>
                <a:gd name="T35" fmla="*/ 86 h 106"/>
                <a:gd name="T36" fmla="*/ 34 w 134"/>
                <a:gd name="T37" fmla="*/ 92 h 106"/>
                <a:gd name="T38" fmla="*/ 30 w 134"/>
                <a:gd name="T39" fmla="*/ 90 h 106"/>
                <a:gd name="T40" fmla="*/ 34 w 134"/>
                <a:gd name="T41" fmla="*/ 86 h 106"/>
                <a:gd name="T42" fmla="*/ 48 w 134"/>
                <a:gd name="T43" fmla="*/ 84 h 106"/>
                <a:gd name="T44" fmla="*/ 60 w 134"/>
                <a:gd name="T45" fmla="*/ 78 h 106"/>
                <a:gd name="T46" fmla="*/ 70 w 134"/>
                <a:gd name="T47" fmla="*/ 74 h 106"/>
                <a:gd name="T48" fmla="*/ 80 w 134"/>
                <a:gd name="T49" fmla="*/ 68 h 106"/>
                <a:gd name="T50" fmla="*/ 88 w 134"/>
                <a:gd name="T51" fmla="*/ 62 h 106"/>
                <a:gd name="T52" fmla="*/ 98 w 134"/>
                <a:gd name="T53" fmla="*/ 56 h 106"/>
                <a:gd name="T54" fmla="*/ 106 w 134"/>
                <a:gd name="T55" fmla="*/ 48 h 106"/>
                <a:gd name="T56" fmla="*/ 114 w 134"/>
                <a:gd name="T57" fmla="*/ 40 h 106"/>
                <a:gd name="T58" fmla="*/ 118 w 134"/>
                <a:gd name="T59" fmla="*/ 34 h 106"/>
                <a:gd name="T60" fmla="*/ 122 w 134"/>
                <a:gd name="T61" fmla="*/ 26 h 106"/>
                <a:gd name="T62" fmla="*/ 126 w 134"/>
                <a:gd name="T63" fmla="*/ 18 h 106"/>
                <a:gd name="T64" fmla="*/ 128 w 134"/>
                <a:gd name="T65" fmla="*/ 10 h 106"/>
                <a:gd name="T66" fmla="*/ 130 w 134"/>
                <a:gd name="T67" fmla="*/ 2 h 106"/>
                <a:gd name="T68" fmla="*/ 132 w 134"/>
                <a:gd name="T69" fmla="*/ 0 h 106"/>
                <a:gd name="T70" fmla="*/ 134 w 134"/>
                <a:gd name="T71" fmla="*/ 2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4" h="106">
                  <a:moveTo>
                    <a:pt x="42" y="106"/>
                  </a:moveTo>
                  <a:lnTo>
                    <a:pt x="0" y="92"/>
                  </a:lnTo>
                  <a:lnTo>
                    <a:pt x="36" y="68"/>
                  </a:lnTo>
                  <a:lnTo>
                    <a:pt x="42" y="106"/>
                  </a:lnTo>
                  <a:close/>
                  <a:moveTo>
                    <a:pt x="134" y="2"/>
                  </a:moveTo>
                  <a:lnTo>
                    <a:pt x="132" y="10"/>
                  </a:lnTo>
                  <a:lnTo>
                    <a:pt x="132" y="12"/>
                  </a:lnTo>
                  <a:lnTo>
                    <a:pt x="132" y="20"/>
                  </a:lnTo>
                  <a:lnTo>
                    <a:pt x="128" y="28"/>
                  </a:lnTo>
                  <a:lnTo>
                    <a:pt x="122" y="36"/>
                  </a:lnTo>
                  <a:lnTo>
                    <a:pt x="116" y="44"/>
                  </a:lnTo>
                  <a:lnTo>
                    <a:pt x="110" y="52"/>
                  </a:lnTo>
                  <a:lnTo>
                    <a:pt x="102" y="58"/>
                  </a:lnTo>
                  <a:lnTo>
                    <a:pt x="92" y="66"/>
                  </a:lnTo>
                  <a:lnTo>
                    <a:pt x="82" y="72"/>
                  </a:lnTo>
                  <a:lnTo>
                    <a:pt x="72" y="78"/>
                  </a:lnTo>
                  <a:lnTo>
                    <a:pt x="60" y="84"/>
                  </a:lnTo>
                  <a:lnTo>
                    <a:pt x="50" y="86"/>
                  </a:lnTo>
                  <a:lnTo>
                    <a:pt x="34" y="92"/>
                  </a:lnTo>
                  <a:lnTo>
                    <a:pt x="30" y="90"/>
                  </a:lnTo>
                  <a:lnTo>
                    <a:pt x="34" y="86"/>
                  </a:lnTo>
                  <a:lnTo>
                    <a:pt x="48" y="84"/>
                  </a:lnTo>
                  <a:lnTo>
                    <a:pt x="60" y="78"/>
                  </a:lnTo>
                  <a:lnTo>
                    <a:pt x="70" y="74"/>
                  </a:lnTo>
                  <a:lnTo>
                    <a:pt x="80" y="68"/>
                  </a:lnTo>
                  <a:lnTo>
                    <a:pt x="88" y="62"/>
                  </a:lnTo>
                  <a:lnTo>
                    <a:pt x="98" y="56"/>
                  </a:lnTo>
                  <a:lnTo>
                    <a:pt x="106" y="48"/>
                  </a:lnTo>
                  <a:lnTo>
                    <a:pt x="114" y="40"/>
                  </a:lnTo>
                  <a:lnTo>
                    <a:pt x="118" y="34"/>
                  </a:lnTo>
                  <a:lnTo>
                    <a:pt x="122" y="26"/>
                  </a:lnTo>
                  <a:lnTo>
                    <a:pt x="126" y="18"/>
                  </a:lnTo>
                  <a:lnTo>
                    <a:pt x="128" y="10"/>
                  </a:lnTo>
                  <a:lnTo>
                    <a:pt x="130" y="2"/>
                  </a:lnTo>
                  <a:lnTo>
                    <a:pt x="132" y="0"/>
                  </a:lnTo>
                  <a:lnTo>
                    <a:pt x="134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58"/>
            <p:cNvSpPr>
              <a:spLocks noChangeArrowheads="1"/>
            </p:cNvSpPr>
            <p:nvPr/>
          </p:nvSpPr>
          <p:spPr bwMode="auto">
            <a:xfrm>
              <a:off x="6019800" y="4402138"/>
              <a:ext cx="114300" cy="114300"/>
            </a:xfrm>
            <a:prstGeom prst="rect">
              <a:avLst/>
            </a:prstGeom>
            <a:solidFill>
              <a:srgbClr val="D5D5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59"/>
            <p:cNvSpPr>
              <a:spLocks noChangeArrowheads="1"/>
            </p:cNvSpPr>
            <p:nvPr/>
          </p:nvSpPr>
          <p:spPr bwMode="auto">
            <a:xfrm>
              <a:off x="6019800" y="4402138"/>
              <a:ext cx="114300" cy="1143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60"/>
            <p:cNvSpPr>
              <a:spLocks noEditPoints="1"/>
            </p:cNvSpPr>
            <p:nvPr/>
          </p:nvSpPr>
          <p:spPr bwMode="auto">
            <a:xfrm>
              <a:off x="6130925" y="4456113"/>
              <a:ext cx="120650" cy="117475"/>
            </a:xfrm>
            <a:custGeom>
              <a:avLst/>
              <a:gdLst>
                <a:gd name="T0" fmla="*/ 76 w 76"/>
                <a:gd name="T1" fmla="*/ 32 h 74"/>
                <a:gd name="T2" fmla="*/ 68 w 76"/>
                <a:gd name="T3" fmla="*/ 74 h 74"/>
                <a:gd name="T4" fmla="*/ 40 w 76"/>
                <a:gd name="T5" fmla="*/ 44 h 74"/>
                <a:gd name="T6" fmla="*/ 76 w 76"/>
                <a:gd name="T7" fmla="*/ 32 h 74"/>
                <a:gd name="T8" fmla="*/ 2 w 76"/>
                <a:gd name="T9" fmla="*/ 0 h 74"/>
                <a:gd name="T10" fmla="*/ 8 w 76"/>
                <a:gd name="T11" fmla="*/ 2 h 74"/>
                <a:gd name="T12" fmla="*/ 16 w 76"/>
                <a:gd name="T13" fmla="*/ 2 h 74"/>
                <a:gd name="T14" fmla="*/ 22 w 76"/>
                <a:gd name="T15" fmla="*/ 4 h 74"/>
                <a:gd name="T16" fmla="*/ 28 w 76"/>
                <a:gd name="T17" fmla="*/ 6 h 74"/>
                <a:gd name="T18" fmla="*/ 32 w 76"/>
                <a:gd name="T19" fmla="*/ 10 h 74"/>
                <a:gd name="T20" fmla="*/ 40 w 76"/>
                <a:gd name="T21" fmla="*/ 14 h 74"/>
                <a:gd name="T22" fmla="*/ 50 w 76"/>
                <a:gd name="T23" fmla="*/ 24 h 74"/>
                <a:gd name="T24" fmla="*/ 58 w 76"/>
                <a:gd name="T25" fmla="*/ 36 h 74"/>
                <a:gd name="T26" fmla="*/ 60 w 76"/>
                <a:gd name="T27" fmla="*/ 36 h 74"/>
                <a:gd name="T28" fmla="*/ 60 w 76"/>
                <a:gd name="T29" fmla="*/ 44 h 74"/>
                <a:gd name="T30" fmla="*/ 60 w 76"/>
                <a:gd name="T31" fmla="*/ 46 h 74"/>
                <a:gd name="T32" fmla="*/ 58 w 76"/>
                <a:gd name="T33" fmla="*/ 46 h 74"/>
                <a:gd name="T34" fmla="*/ 54 w 76"/>
                <a:gd name="T35" fmla="*/ 38 h 74"/>
                <a:gd name="T36" fmla="*/ 46 w 76"/>
                <a:gd name="T37" fmla="*/ 28 h 74"/>
                <a:gd name="T38" fmla="*/ 36 w 76"/>
                <a:gd name="T39" fmla="*/ 18 h 74"/>
                <a:gd name="T40" fmla="*/ 32 w 76"/>
                <a:gd name="T41" fmla="*/ 14 h 74"/>
                <a:gd name="T42" fmla="*/ 24 w 76"/>
                <a:gd name="T43" fmla="*/ 12 h 74"/>
                <a:gd name="T44" fmla="*/ 20 w 76"/>
                <a:gd name="T45" fmla="*/ 8 h 74"/>
                <a:gd name="T46" fmla="*/ 14 w 76"/>
                <a:gd name="T47" fmla="*/ 6 h 74"/>
                <a:gd name="T48" fmla="*/ 8 w 76"/>
                <a:gd name="T49" fmla="*/ 6 h 74"/>
                <a:gd name="T50" fmla="*/ 2 w 76"/>
                <a:gd name="T51" fmla="*/ 4 h 74"/>
                <a:gd name="T52" fmla="*/ 0 w 76"/>
                <a:gd name="T53" fmla="*/ 2 h 74"/>
                <a:gd name="T54" fmla="*/ 2 w 76"/>
                <a:gd name="T5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6" h="74">
                  <a:moveTo>
                    <a:pt x="76" y="32"/>
                  </a:moveTo>
                  <a:lnTo>
                    <a:pt x="68" y="74"/>
                  </a:lnTo>
                  <a:lnTo>
                    <a:pt x="40" y="44"/>
                  </a:lnTo>
                  <a:lnTo>
                    <a:pt x="76" y="32"/>
                  </a:lnTo>
                  <a:close/>
                  <a:moveTo>
                    <a:pt x="2" y="0"/>
                  </a:moveTo>
                  <a:lnTo>
                    <a:pt x="8" y="2"/>
                  </a:lnTo>
                  <a:lnTo>
                    <a:pt x="16" y="2"/>
                  </a:lnTo>
                  <a:lnTo>
                    <a:pt x="22" y="4"/>
                  </a:lnTo>
                  <a:lnTo>
                    <a:pt x="28" y="6"/>
                  </a:lnTo>
                  <a:lnTo>
                    <a:pt x="32" y="10"/>
                  </a:lnTo>
                  <a:lnTo>
                    <a:pt x="40" y="14"/>
                  </a:lnTo>
                  <a:lnTo>
                    <a:pt x="50" y="24"/>
                  </a:lnTo>
                  <a:lnTo>
                    <a:pt x="58" y="36"/>
                  </a:lnTo>
                  <a:lnTo>
                    <a:pt x="60" y="36"/>
                  </a:lnTo>
                  <a:lnTo>
                    <a:pt x="60" y="44"/>
                  </a:lnTo>
                  <a:lnTo>
                    <a:pt x="60" y="46"/>
                  </a:lnTo>
                  <a:lnTo>
                    <a:pt x="58" y="46"/>
                  </a:lnTo>
                  <a:lnTo>
                    <a:pt x="54" y="38"/>
                  </a:lnTo>
                  <a:lnTo>
                    <a:pt x="46" y="28"/>
                  </a:lnTo>
                  <a:lnTo>
                    <a:pt x="36" y="18"/>
                  </a:lnTo>
                  <a:lnTo>
                    <a:pt x="32" y="14"/>
                  </a:lnTo>
                  <a:lnTo>
                    <a:pt x="24" y="12"/>
                  </a:lnTo>
                  <a:lnTo>
                    <a:pt x="20" y="8"/>
                  </a:lnTo>
                  <a:lnTo>
                    <a:pt x="14" y="6"/>
                  </a:lnTo>
                  <a:lnTo>
                    <a:pt x="8" y="6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61"/>
            <p:cNvSpPr>
              <a:spLocks noEditPoints="1"/>
            </p:cNvSpPr>
            <p:nvPr/>
          </p:nvSpPr>
          <p:spPr bwMode="auto">
            <a:xfrm>
              <a:off x="5810250" y="4456113"/>
              <a:ext cx="215900" cy="117475"/>
            </a:xfrm>
            <a:custGeom>
              <a:avLst/>
              <a:gdLst>
                <a:gd name="T0" fmla="*/ 36 w 136"/>
                <a:gd name="T1" fmla="*/ 50 h 74"/>
                <a:gd name="T2" fmla="*/ 0 w 136"/>
                <a:gd name="T3" fmla="*/ 74 h 74"/>
                <a:gd name="T4" fmla="*/ 2 w 136"/>
                <a:gd name="T5" fmla="*/ 32 h 74"/>
                <a:gd name="T6" fmla="*/ 36 w 136"/>
                <a:gd name="T7" fmla="*/ 50 h 74"/>
                <a:gd name="T8" fmla="*/ 132 w 136"/>
                <a:gd name="T9" fmla="*/ 4 h 74"/>
                <a:gd name="T10" fmla="*/ 120 w 136"/>
                <a:gd name="T11" fmla="*/ 6 h 74"/>
                <a:gd name="T12" fmla="*/ 108 w 136"/>
                <a:gd name="T13" fmla="*/ 6 h 74"/>
                <a:gd name="T14" fmla="*/ 96 w 136"/>
                <a:gd name="T15" fmla="*/ 10 h 74"/>
                <a:gd name="T16" fmla="*/ 84 w 136"/>
                <a:gd name="T17" fmla="*/ 12 h 74"/>
                <a:gd name="T18" fmla="*/ 74 w 136"/>
                <a:gd name="T19" fmla="*/ 14 h 74"/>
                <a:gd name="T20" fmla="*/ 62 w 136"/>
                <a:gd name="T21" fmla="*/ 18 h 74"/>
                <a:gd name="T22" fmla="*/ 52 w 136"/>
                <a:gd name="T23" fmla="*/ 22 h 74"/>
                <a:gd name="T24" fmla="*/ 42 w 136"/>
                <a:gd name="T25" fmla="*/ 28 h 74"/>
                <a:gd name="T26" fmla="*/ 34 w 136"/>
                <a:gd name="T27" fmla="*/ 32 h 74"/>
                <a:gd name="T28" fmla="*/ 26 w 136"/>
                <a:gd name="T29" fmla="*/ 38 h 74"/>
                <a:gd name="T30" fmla="*/ 26 w 136"/>
                <a:gd name="T31" fmla="*/ 38 h 74"/>
                <a:gd name="T32" fmla="*/ 18 w 136"/>
                <a:gd name="T33" fmla="*/ 48 h 74"/>
                <a:gd name="T34" fmla="*/ 14 w 136"/>
                <a:gd name="T35" fmla="*/ 48 h 74"/>
                <a:gd name="T36" fmla="*/ 14 w 136"/>
                <a:gd name="T37" fmla="*/ 46 h 74"/>
                <a:gd name="T38" fmla="*/ 22 w 136"/>
                <a:gd name="T39" fmla="*/ 36 h 74"/>
                <a:gd name="T40" fmla="*/ 22 w 136"/>
                <a:gd name="T41" fmla="*/ 34 h 74"/>
                <a:gd name="T42" fmla="*/ 30 w 136"/>
                <a:gd name="T43" fmla="*/ 28 h 74"/>
                <a:gd name="T44" fmla="*/ 40 w 136"/>
                <a:gd name="T45" fmla="*/ 22 h 74"/>
                <a:gd name="T46" fmla="*/ 50 w 136"/>
                <a:gd name="T47" fmla="*/ 18 h 74"/>
                <a:gd name="T48" fmla="*/ 60 w 136"/>
                <a:gd name="T49" fmla="*/ 14 h 74"/>
                <a:gd name="T50" fmla="*/ 72 w 136"/>
                <a:gd name="T51" fmla="*/ 10 h 74"/>
                <a:gd name="T52" fmla="*/ 84 w 136"/>
                <a:gd name="T53" fmla="*/ 6 h 74"/>
                <a:gd name="T54" fmla="*/ 94 w 136"/>
                <a:gd name="T55" fmla="*/ 4 h 74"/>
                <a:gd name="T56" fmla="*/ 108 w 136"/>
                <a:gd name="T57" fmla="*/ 2 h 74"/>
                <a:gd name="T58" fmla="*/ 120 w 136"/>
                <a:gd name="T59" fmla="*/ 2 h 74"/>
                <a:gd name="T60" fmla="*/ 132 w 136"/>
                <a:gd name="T61" fmla="*/ 0 h 74"/>
                <a:gd name="T62" fmla="*/ 136 w 136"/>
                <a:gd name="T63" fmla="*/ 2 h 74"/>
                <a:gd name="T64" fmla="*/ 132 w 136"/>
                <a:gd name="T65" fmla="*/ 4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6" h="74">
                  <a:moveTo>
                    <a:pt x="36" y="50"/>
                  </a:moveTo>
                  <a:lnTo>
                    <a:pt x="0" y="74"/>
                  </a:lnTo>
                  <a:lnTo>
                    <a:pt x="2" y="32"/>
                  </a:lnTo>
                  <a:lnTo>
                    <a:pt x="36" y="50"/>
                  </a:lnTo>
                  <a:close/>
                  <a:moveTo>
                    <a:pt x="132" y="4"/>
                  </a:moveTo>
                  <a:lnTo>
                    <a:pt x="120" y="6"/>
                  </a:lnTo>
                  <a:lnTo>
                    <a:pt x="108" y="6"/>
                  </a:lnTo>
                  <a:lnTo>
                    <a:pt x="96" y="10"/>
                  </a:lnTo>
                  <a:lnTo>
                    <a:pt x="84" y="12"/>
                  </a:lnTo>
                  <a:lnTo>
                    <a:pt x="74" y="14"/>
                  </a:lnTo>
                  <a:lnTo>
                    <a:pt x="62" y="18"/>
                  </a:lnTo>
                  <a:lnTo>
                    <a:pt x="52" y="22"/>
                  </a:lnTo>
                  <a:lnTo>
                    <a:pt x="42" y="28"/>
                  </a:lnTo>
                  <a:lnTo>
                    <a:pt x="34" y="32"/>
                  </a:lnTo>
                  <a:lnTo>
                    <a:pt x="26" y="38"/>
                  </a:lnTo>
                  <a:lnTo>
                    <a:pt x="26" y="38"/>
                  </a:lnTo>
                  <a:lnTo>
                    <a:pt x="18" y="48"/>
                  </a:lnTo>
                  <a:lnTo>
                    <a:pt x="14" y="48"/>
                  </a:lnTo>
                  <a:lnTo>
                    <a:pt x="14" y="46"/>
                  </a:lnTo>
                  <a:lnTo>
                    <a:pt x="22" y="36"/>
                  </a:lnTo>
                  <a:lnTo>
                    <a:pt x="22" y="34"/>
                  </a:lnTo>
                  <a:lnTo>
                    <a:pt x="30" y="28"/>
                  </a:lnTo>
                  <a:lnTo>
                    <a:pt x="40" y="22"/>
                  </a:lnTo>
                  <a:lnTo>
                    <a:pt x="50" y="18"/>
                  </a:lnTo>
                  <a:lnTo>
                    <a:pt x="60" y="14"/>
                  </a:lnTo>
                  <a:lnTo>
                    <a:pt x="72" y="10"/>
                  </a:lnTo>
                  <a:lnTo>
                    <a:pt x="84" y="6"/>
                  </a:lnTo>
                  <a:lnTo>
                    <a:pt x="94" y="4"/>
                  </a:lnTo>
                  <a:lnTo>
                    <a:pt x="108" y="2"/>
                  </a:lnTo>
                  <a:lnTo>
                    <a:pt x="120" y="2"/>
                  </a:lnTo>
                  <a:lnTo>
                    <a:pt x="132" y="0"/>
                  </a:lnTo>
                  <a:lnTo>
                    <a:pt x="136" y="2"/>
                  </a:lnTo>
                  <a:lnTo>
                    <a:pt x="13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62"/>
            <p:cNvSpPr>
              <a:spLocks/>
            </p:cNvSpPr>
            <p:nvPr/>
          </p:nvSpPr>
          <p:spPr bwMode="auto">
            <a:xfrm>
              <a:off x="5886450" y="4348163"/>
              <a:ext cx="346075" cy="168275"/>
            </a:xfrm>
            <a:custGeom>
              <a:avLst/>
              <a:gdLst>
                <a:gd name="T0" fmla="*/ 24 w 218"/>
                <a:gd name="T1" fmla="*/ 0 h 106"/>
                <a:gd name="T2" fmla="*/ 0 w 218"/>
                <a:gd name="T3" fmla="*/ 106 h 106"/>
                <a:gd name="T4" fmla="*/ 196 w 218"/>
                <a:gd name="T5" fmla="*/ 106 h 106"/>
                <a:gd name="T6" fmla="*/ 218 w 218"/>
                <a:gd name="T7" fmla="*/ 0 h 106"/>
                <a:gd name="T8" fmla="*/ 24 w 218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6">
                  <a:moveTo>
                    <a:pt x="24" y="0"/>
                  </a:moveTo>
                  <a:lnTo>
                    <a:pt x="0" y="106"/>
                  </a:lnTo>
                  <a:lnTo>
                    <a:pt x="196" y="106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63"/>
            <p:cNvSpPr>
              <a:spLocks/>
            </p:cNvSpPr>
            <p:nvPr/>
          </p:nvSpPr>
          <p:spPr bwMode="auto">
            <a:xfrm>
              <a:off x="5886450" y="4348163"/>
              <a:ext cx="346075" cy="168275"/>
            </a:xfrm>
            <a:custGeom>
              <a:avLst/>
              <a:gdLst>
                <a:gd name="T0" fmla="*/ 24 w 218"/>
                <a:gd name="T1" fmla="*/ 0 h 106"/>
                <a:gd name="T2" fmla="*/ 0 w 218"/>
                <a:gd name="T3" fmla="*/ 106 h 106"/>
                <a:gd name="T4" fmla="*/ 196 w 218"/>
                <a:gd name="T5" fmla="*/ 106 h 106"/>
                <a:gd name="T6" fmla="*/ 218 w 218"/>
                <a:gd name="T7" fmla="*/ 0 h 106"/>
                <a:gd name="T8" fmla="*/ 24 w 218"/>
                <a:gd name="T9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106">
                  <a:moveTo>
                    <a:pt x="24" y="0"/>
                  </a:moveTo>
                  <a:lnTo>
                    <a:pt x="0" y="106"/>
                  </a:lnTo>
                  <a:lnTo>
                    <a:pt x="196" y="106"/>
                  </a:lnTo>
                  <a:lnTo>
                    <a:pt x="218" y="0"/>
                  </a:lnTo>
                  <a:lnTo>
                    <a:pt x="2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64"/>
            <p:cNvSpPr>
              <a:spLocks noEditPoints="1"/>
            </p:cNvSpPr>
            <p:nvPr/>
          </p:nvSpPr>
          <p:spPr bwMode="auto">
            <a:xfrm>
              <a:off x="5740400" y="4741863"/>
              <a:ext cx="60325" cy="120650"/>
            </a:xfrm>
            <a:custGeom>
              <a:avLst/>
              <a:gdLst>
                <a:gd name="T0" fmla="*/ 38 w 38"/>
                <a:gd name="T1" fmla="*/ 46 h 76"/>
                <a:gd name="T2" fmla="*/ 6 w 38"/>
                <a:gd name="T3" fmla="*/ 76 h 76"/>
                <a:gd name="T4" fmla="*/ 0 w 38"/>
                <a:gd name="T5" fmla="*/ 34 h 76"/>
                <a:gd name="T6" fmla="*/ 38 w 38"/>
                <a:gd name="T7" fmla="*/ 46 h 76"/>
                <a:gd name="T8" fmla="*/ 36 w 38"/>
                <a:gd name="T9" fmla="*/ 4 h 76"/>
                <a:gd name="T10" fmla="*/ 36 w 38"/>
                <a:gd name="T11" fmla="*/ 10 h 76"/>
                <a:gd name="T12" fmla="*/ 34 w 38"/>
                <a:gd name="T13" fmla="*/ 18 h 76"/>
                <a:gd name="T14" fmla="*/ 32 w 38"/>
                <a:gd name="T15" fmla="*/ 24 h 76"/>
                <a:gd name="T16" fmla="*/ 30 w 38"/>
                <a:gd name="T17" fmla="*/ 30 h 76"/>
                <a:gd name="T18" fmla="*/ 30 w 38"/>
                <a:gd name="T19" fmla="*/ 36 h 76"/>
                <a:gd name="T20" fmla="*/ 26 w 38"/>
                <a:gd name="T21" fmla="*/ 38 h 76"/>
                <a:gd name="T22" fmla="*/ 24 w 38"/>
                <a:gd name="T23" fmla="*/ 42 h 76"/>
                <a:gd name="T24" fmla="*/ 22 w 38"/>
                <a:gd name="T25" fmla="*/ 42 h 76"/>
                <a:gd name="T26" fmla="*/ 20 w 38"/>
                <a:gd name="T27" fmla="*/ 42 h 76"/>
                <a:gd name="T28" fmla="*/ 22 w 38"/>
                <a:gd name="T29" fmla="*/ 42 h 76"/>
                <a:gd name="T30" fmla="*/ 20 w 38"/>
                <a:gd name="T31" fmla="*/ 46 h 76"/>
                <a:gd name="T32" fmla="*/ 16 w 38"/>
                <a:gd name="T33" fmla="*/ 48 h 76"/>
                <a:gd name="T34" fmla="*/ 14 w 38"/>
                <a:gd name="T35" fmla="*/ 44 h 76"/>
                <a:gd name="T36" fmla="*/ 18 w 38"/>
                <a:gd name="T37" fmla="*/ 38 h 76"/>
                <a:gd name="T38" fmla="*/ 20 w 38"/>
                <a:gd name="T39" fmla="*/ 38 h 76"/>
                <a:gd name="T40" fmla="*/ 22 w 38"/>
                <a:gd name="T41" fmla="*/ 36 h 76"/>
                <a:gd name="T42" fmla="*/ 22 w 38"/>
                <a:gd name="T43" fmla="*/ 36 h 76"/>
                <a:gd name="T44" fmla="*/ 24 w 38"/>
                <a:gd name="T45" fmla="*/ 32 h 76"/>
                <a:gd name="T46" fmla="*/ 26 w 38"/>
                <a:gd name="T47" fmla="*/ 28 h 76"/>
                <a:gd name="T48" fmla="*/ 28 w 38"/>
                <a:gd name="T49" fmla="*/ 22 h 76"/>
                <a:gd name="T50" fmla="*/ 30 w 38"/>
                <a:gd name="T51" fmla="*/ 18 h 76"/>
                <a:gd name="T52" fmla="*/ 30 w 38"/>
                <a:gd name="T53" fmla="*/ 10 h 76"/>
                <a:gd name="T54" fmla="*/ 30 w 38"/>
                <a:gd name="T55" fmla="*/ 4 h 76"/>
                <a:gd name="T56" fmla="*/ 32 w 38"/>
                <a:gd name="T57" fmla="*/ 0 h 76"/>
                <a:gd name="T58" fmla="*/ 36 w 38"/>
                <a:gd name="T59" fmla="*/ 4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8" h="76">
                  <a:moveTo>
                    <a:pt x="38" y="46"/>
                  </a:moveTo>
                  <a:lnTo>
                    <a:pt x="6" y="76"/>
                  </a:lnTo>
                  <a:lnTo>
                    <a:pt x="0" y="34"/>
                  </a:lnTo>
                  <a:lnTo>
                    <a:pt x="38" y="46"/>
                  </a:lnTo>
                  <a:close/>
                  <a:moveTo>
                    <a:pt x="36" y="4"/>
                  </a:moveTo>
                  <a:lnTo>
                    <a:pt x="36" y="10"/>
                  </a:lnTo>
                  <a:lnTo>
                    <a:pt x="34" y="18"/>
                  </a:lnTo>
                  <a:lnTo>
                    <a:pt x="32" y="24"/>
                  </a:lnTo>
                  <a:lnTo>
                    <a:pt x="30" y="30"/>
                  </a:lnTo>
                  <a:lnTo>
                    <a:pt x="30" y="36"/>
                  </a:lnTo>
                  <a:lnTo>
                    <a:pt x="26" y="38"/>
                  </a:lnTo>
                  <a:lnTo>
                    <a:pt x="24" y="42"/>
                  </a:lnTo>
                  <a:lnTo>
                    <a:pt x="22" y="42"/>
                  </a:lnTo>
                  <a:lnTo>
                    <a:pt x="20" y="42"/>
                  </a:lnTo>
                  <a:lnTo>
                    <a:pt x="22" y="42"/>
                  </a:lnTo>
                  <a:lnTo>
                    <a:pt x="20" y="46"/>
                  </a:lnTo>
                  <a:lnTo>
                    <a:pt x="16" y="48"/>
                  </a:lnTo>
                  <a:lnTo>
                    <a:pt x="14" y="44"/>
                  </a:lnTo>
                  <a:lnTo>
                    <a:pt x="18" y="38"/>
                  </a:lnTo>
                  <a:lnTo>
                    <a:pt x="20" y="38"/>
                  </a:lnTo>
                  <a:lnTo>
                    <a:pt x="22" y="36"/>
                  </a:lnTo>
                  <a:lnTo>
                    <a:pt x="22" y="36"/>
                  </a:lnTo>
                  <a:lnTo>
                    <a:pt x="24" y="32"/>
                  </a:lnTo>
                  <a:lnTo>
                    <a:pt x="26" y="28"/>
                  </a:lnTo>
                  <a:lnTo>
                    <a:pt x="28" y="22"/>
                  </a:lnTo>
                  <a:lnTo>
                    <a:pt x="30" y="18"/>
                  </a:lnTo>
                  <a:lnTo>
                    <a:pt x="30" y="10"/>
                  </a:lnTo>
                  <a:lnTo>
                    <a:pt x="30" y="4"/>
                  </a:lnTo>
                  <a:lnTo>
                    <a:pt x="32" y="0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65"/>
            <p:cNvSpPr>
              <a:spLocks noEditPoints="1"/>
            </p:cNvSpPr>
            <p:nvPr/>
          </p:nvSpPr>
          <p:spPr bwMode="auto">
            <a:xfrm>
              <a:off x="5708650" y="5005388"/>
              <a:ext cx="336550" cy="215900"/>
            </a:xfrm>
            <a:custGeom>
              <a:avLst/>
              <a:gdLst>
                <a:gd name="T0" fmla="*/ 212 w 212"/>
                <a:gd name="T1" fmla="*/ 0 h 136"/>
                <a:gd name="T2" fmla="*/ 170 w 212"/>
                <a:gd name="T3" fmla="*/ 2 h 136"/>
                <a:gd name="T4" fmla="*/ 6 w 212"/>
                <a:gd name="T5" fmla="*/ 28 h 136"/>
                <a:gd name="T6" fmla="*/ 10 w 212"/>
                <a:gd name="T7" fmla="*/ 50 h 136"/>
                <a:gd name="T8" fmla="*/ 16 w 212"/>
                <a:gd name="T9" fmla="*/ 70 h 136"/>
                <a:gd name="T10" fmla="*/ 24 w 212"/>
                <a:gd name="T11" fmla="*/ 90 h 136"/>
                <a:gd name="T12" fmla="*/ 36 w 212"/>
                <a:gd name="T13" fmla="*/ 104 h 136"/>
                <a:gd name="T14" fmla="*/ 48 w 212"/>
                <a:gd name="T15" fmla="*/ 118 h 136"/>
                <a:gd name="T16" fmla="*/ 62 w 212"/>
                <a:gd name="T17" fmla="*/ 126 h 136"/>
                <a:gd name="T18" fmla="*/ 68 w 212"/>
                <a:gd name="T19" fmla="*/ 128 h 136"/>
                <a:gd name="T20" fmla="*/ 84 w 212"/>
                <a:gd name="T21" fmla="*/ 132 h 136"/>
                <a:gd name="T22" fmla="*/ 96 w 212"/>
                <a:gd name="T23" fmla="*/ 130 h 136"/>
                <a:gd name="T24" fmla="*/ 112 w 212"/>
                <a:gd name="T25" fmla="*/ 126 h 136"/>
                <a:gd name="T26" fmla="*/ 124 w 212"/>
                <a:gd name="T27" fmla="*/ 120 h 136"/>
                <a:gd name="T28" fmla="*/ 146 w 212"/>
                <a:gd name="T29" fmla="*/ 100 h 136"/>
                <a:gd name="T30" fmla="*/ 154 w 212"/>
                <a:gd name="T31" fmla="*/ 90 h 136"/>
                <a:gd name="T32" fmla="*/ 158 w 212"/>
                <a:gd name="T33" fmla="*/ 78 h 136"/>
                <a:gd name="T34" fmla="*/ 160 w 212"/>
                <a:gd name="T35" fmla="*/ 66 h 136"/>
                <a:gd name="T36" fmla="*/ 166 w 212"/>
                <a:gd name="T37" fmla="*/ 42 h 136"/>
                <a:gd name="T38" fmla="*/ 170 w 212"/>
                <a:gd name="T39" fmla="*/ 28 h 136"/>
                <a:gd name="T40" fmla="*/ 176 w 212"/>
                <a:gd name="T41" fmla="*/ 18 h 136"/>
                <a:gd name="T42" fmla="*/ 186 w 212"/>
                <a:gd name="T43" fmla="*/ 14 h 136"/>
                <a:gd name="T44" fmla="*/ 180 w 212"/>
                <a:gd name="T45" fmla="*/ 22 h 136"/>
                <a:gd name="T46" fmla="*/ 174 w 212"/>
                <a:gd name="T47" fmla="*/ 32 h 136"/>
                <a:gd name="T48" fmla="*/ 168 w 212"/>
                <a:gd name="T49" fmla="*/ 42 h 136"/>
                <a:gd name="T50" fmla="*/ 166 w 212"/>
                <a:gd name="T51" fmla="*/ 54 h 136"/>
                <a:gd name="T52" fmla="*/ 166 w 212"/>
                <a:gd name="T53" fmla="*/ 74 h 136"/>
                <a:gd name="T54" fmla="*/ 164 w 212"/>
                <a:gd name="T55" fmla="*/ 80 h 136"/>
                <a:gd name="T56" fmla="*/ 158 w 212"/>
                <a:gd name="T57" fmla="*/ 92 h 136"/>
                <a:gd name="T58" fmla="*/ 148 w 212"/>
                <a:gd name="T59" fmla="*/ 104 h 136"/>
                <a:gd name="T60" fmla="*/ 128 w 212"/>
                <a:gd name="T61" fmla="*/ 124 h 136"/>
                <a:gd name="T62" fmla="*/ 112 w 212"/>
                <a:gd name="T63" fmla="*/ 130 h 136"/>
                <a:gd name="T64" fmla="*/ 98 w 212"/>
                <a:gd name="T65" fmla="*/ 136 h 136"/>
                <a:gd name="T66" fmla="*/ 82 w 212"/>
                <a:gd name="T67" fmla="*/ 136 h 136"/>
                <a:gd name="T68" fmla="*/ 76 w 212"/>
                <a:gd name="T69" fmla="*/ 136 h 136"/>
                <a:gd name="T70" fmla="*/ 60 w 212"/>
                <a:gd name="T71" fmla="*/ 130 h 136"/>
                <a:gd name="T72" fmla="*/ 44 w 212"/>
                <a:gd name="T73" fmla="*/ 120 h 136"/>
                <a:gd name="T74" fmla="*/ 32 w 212"/>
                <a:gd name="T75" fmla="*/ 108 h 136"/>
                <a:gd name="T76" fmla="*/ 20 w 212"/>
                <a:gd name="T77" fmla="*/ 90 h 136"/>
                <a:gd name="T78" fmla="*/ 12 w 212"/>
                <a:gd name="T79" fmla="*/ 72 h 136"/>
                <a:gd name="T80" fmla="*/ 6 w 212"/>
                <a:gd name="T81" fmla="*/ 52 h 136"/>
                <a:gd name="T82" fmla="*/ 2 w 212"/>
                <a:gd name="T83" fmla="*/ 30 h 136"/>
                <a:gd name="T84" fmla="*/ 4 w 212"/>
                <a:gd name="T85" fmla="*/ 1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12" h="136">
                  <a:moveTo>
                    <a:pt x="170" y="2"/>
                  </a:moveTo>
                  <a:lnTo>
                    <a:pt x="212" y="0"/>
                  </a:lnTo>
                  <a:lnTo>
                    <a:pt x="190" y="36"/>
                  </a:lnTo>
                  <a:lnTo>
                    <a:pt x="170" y="2"/>
                  </a:lnTo>
                  <a:close/>
                  <a:moveTo>
                    <a:pt x="6" y="20"/>
                  </a:moveTo>
                  <a:lnTo>
                    <a:pt x="6" y="28"/>
                  </a:lnTo>
                  <a:lnTo>
                    <a:pt x="6" y="40"/>
                  </a:lnTo>
                  <a:lnTo>
                    <a:pt x="10" y="50"/>
                  </a:lnTo>
                  <a:lnTo>
                    <a:pt x="12" y="60"/>
                  </a:lnTo>
                  <a:lnTo>
                    <a:pt x="16" y="70"/>
                  </a:lnTo>
                  <a:lnTo>
                    <a:pt x="20" y="80"/>
                  </a:lnTo>
                  <a:lnTo>
                    <a:pt x="24" y="90"/>
                  </a:lnTo>
                  <a:lnTo>
                    <a:pt x="30" y="98"/>
                  </a:lnTo>
                  <a:lnTo>
                    <a:pt x="36" y="104"/>
                  </a:lnTo>
                  <a:lnTo>
                    <a:pt x="42" y="110"/>
                  </a:lnTo>
                  <a:lnTo>
                    <a:pt x="48" y="118"/>
                  </a:lnTo>
                  <a:lnTo>
                    <a:pt x="56" y="122"/>
                  </a:lnTo>
                  <a:lnTo>
                    <a:pt x="62" y="126"/>
                  </a:lnTo>
                  <a:lnTo>
                    <a:pt x="68" y="130"/>
                  </a:lnTo>
                  <a:lnTo>
                    <a:pt x="68" y="128"/>
                  </a:lnTo>
                  <a:lnTo>
                    <a:pt x="76" y="132"/>
                  </a:lnTo>
                  <a:lnTo>
                    <a:pt x="84" y="132"/>
                  </a:lnTo>
                  <a:lnTo>
                    <a:pt x="90" y="132"/>
                  </a:lnTo>
                  <a:lnTo>
                    <a:pt x="96" y="130"/>
                  </a:lnTo>
                  <a:lnTo>
                    <a:pt x="104" y="128"/>
                  </a:lnTo>
                  <a:lnTo>
                    <a:pt x="112" y="126"/>
                  </a:lnTo>
                  <a:lnTo>
                    <a:pt x="124" y="118"/>
                  </a:lnTo>
                  <a:lnTo>
                    <a:pt x="124" y="120"/>
                  </a:lnTo>
                  <a:lnTo>
                    <a:pt x="136" y="110"/>
                  </a:lnTo>
                  <a:lnTo>
                    <a:pt x="146" y="100"/>
                  </a:lnTo>
                  <a:lnTo>
                    <a:pt x="150" y="96"/>
                  </a:lnTo>
                  <a:lnTo>
                    <a:pt x="154" y="90"/>
                  </a:lnTo>
                  <a:lnTo>
                    <a:pt x="158" y="84"/>
                  </a:lnTo>
                  <a:lnTo>
                    <a:pt x="158" y="78"/>
                  </a:lnTo>
                  <a:lnTo>
                    <a:pt x="160" y="74"/>
                  </a:lnTo>
                  <a:lnTo>
                    <a:pt x="160" y="66"/>
                  </a:lnTo>
                  <a:lnTo>
                    <a:pt x="162" y="54"/>
                  </a:lnTo>
                  <a:lnTo>
                    <a:pt x="166" y="42"/>
                  </a:lnTo>
                  <a:lnTo>
                    <a:pt x="166" y="40"/>
                  </a:lnTo>
                  <a:lnTo>
                    <a:pt x="170" y="28"/>
                  </a:lnTo>
                  <a:lnTo>
                    <a:pt x="176" y="20"/>
                  </a:lnTo>
                  <a:lnTo>
                    <a:pt x="176" y="18"/>
                  </a:lnTo>
                  <a:lnTo>
                    <a:pt x="184" y="12"/>
                  </a:lnTo>
                  <a:lnTo>
                    <a:pt x="186" y="14"/>
                  </a:lnTo>
                  <a:lnTo>
                    <a:pt x="186" y="18"/>
                  </a:lnTo>
                  <a:lnTo>
                    <a:pt x="180" y="22"/>
                  </a:lnTo>
                  <a:lnTo>
                    <a:pt x="180" y="20"/>
                  </a:lnTo>
                  <a:lnTo>
                    <a:pt x="174" y="32"/>
                  </a:lnTo>
                  <a:lnTo>
                    <a:pt x="168" y="44"/>
                  </a:lnTo>
                  <a:lnTo>
                    <a:pt x="168" y="42"/>
                  </a:lnTo>
                  <a:lnTo>
                    <a:pt x="166" y="56"/>
                  </a:lnTo>
                  <a:lnTo>
                    <a:pt x="166" y="54"/>
                  </a:lnTo>
                  <a:lnTo>
                    <a:pt x="166" y="66"/>
                  </a:lnTo>
                  <a:lnTo>
                    <a:pt x="166" y="74"/>
                  </a:lnTo>
                  <a:lnTo>
                    <a:pt x="164" y="74"/>
                  </a:lnTo>
                  <a:lnTo>
                    <a:pt x="164" y="80"/>
                  </a:lnTo>
                  <a:lnTo>
                    <a:pt x="160" y="86"/>
                  </a:lnTo>
                  <a:lnTo>
                    <a:pt x="158" y="92"/>
                  </a:lnTo>
                  <a:lnTo>
                    <a:pt x="154" y="100"/>
                  </a:lnTo>
                  <a:lnTo>
                    <a:pt x="148" y="104"/>
                  </a:lnTo>
                  <a:lnTo>
                    <a:pt x="140" y="116"/>
                  </a:lnTo>
                  <a:lnTo>
                    <a:pt x="128" y="124"/>
                  </a:lnTo>
                  <a:lnTo>
                    <a:pt x="126" y="124"/>
                  </a:lnTo>
                  <a:lnTo>
                    <a:pt x="112" y="130"/>
                  </a:lnTo>
                  <a:lnTo>
                    <a:pt x="104" y="134"/>
                  </a:lnTo>
                  <a:lnTo>
                    <a:pt x="98" y="136"/>
                  </a:lnTo>
                  <a:lnTo>
                    <a:pt x="90" y="136"/>
                  </a:lnTo>
                  <a:lnTo>
                    <a:pt x="82" y="136"/>
                  </a:lnTo>
                  <a:lnTo>
                    <a:pt x="76" y="136"/>
                  </a:lnTo>
                  <a:lnTo>
                    <a:pt x="76" y="136"/>
                  </a:lnTo>
                  <a:lnTo>
                    <a:pt x="68" y="134"/>
                  </a:lnTo>
                  <a:lnTo>
                    <a:pt x="60" y="130"/>
                  </a:lnTo>
                  <a:lnTo>
                    <a:pt x="52" y="126"/>
                  </a:lnTo>
                  <a:lnTo>
                    <a:pt x="44" y="120"/>
                  </a:lnTo>
                  <a:lnTo>
                    <a:pt x="38" y="114"/>
                  </a:lnTo>
                  <a:lnTo>
                    <a:pt x="32" y="108"/>
                  </a:lnTo>
                  <a:lnTo>
                    <a:pt x="26" y="100"/>
                  </a:lnTo>
                  <a:lnTo>
                    <a:pt x="20" y="90"/>
                  </a:lnTo>
                  <a:lnTo>
                    <a:pt x="16" y="82"/>
                  </a:lnTo>
                  <a:lnTo>
                    <a:pt x="12" y="72"/>
                  </a:lnTo>
                  <a:lnTo>
                    <a:pt x="8" y="62"/>
                  </a:lnTo>
                  <a:lnTo>
                    <a:pt x="6" y="52"/>
                  </a:lnTo>
                  <a:lnTo>
                    <a:pt x="2" y="40"/>
                  </a:lnTo>
                  <a:lnTo>
                    <a:pt x="2" y="30"/>
                  </a:lnTo>
                  <a:lnTo>
                    <a:pt x="0" y="20"/>
                  </a:lnTo>
                  <a:lnTo>
                    <a:pt x="4" y="16"/>
                  </a:lnTo>
                  <a:lnTo>
                    <a:pt x="6" y="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66"/>
            <p:cNvSpPr>
              <a:spLocks noEditPoints="1"/>
            </p:cNvSpPr>
            <p:nvPr/>
          </p:nvSpPr>
          <p:spPr bwMode="auto">
            <a:xfrm>
              <a:off x="6191250" y="4741863"/>
              <a:ext cx="63500" cy="174625"/>
            </a:xfrm>
            <a:custGeom>
              <a:avLst/>
              <a:gdLst>
                <a:gd name="T0" fmla="*/ 40 w 40"/>
                <a:gd name="T1" fmla="*/ 74 h 110"/>
                <a:gd name="T2" fmla="*/ 18 w 40"/>
                <a:gd name="T3" fmla="*/ 110 h 110"/>
                <a:gd name="T4" fmla="*/ 0 w 40"/>
                <a:gd name="T5" fmla="*/ 70 h 110"/>
                <a:gd name="T6" fmla="*/ 40 w 40"/>
                <a:gd name="T7" fmla="*/ 74 h 110"/>
                <a:gd name="T8" fmla="*/ 32 w 40"/>
                <a:gd name="T9" fmla="*/ 4 h 110"/>
                <a:gd name="T10" fmla="*/ 32 w 40"/>
                <a:gd name="T11" fmla="*/ 14 h 110"/>
                <a:gd name="T12" fmla="*/ 32 w 40"/>
                <a:gd name="T13" fmla="*/ 24 h 110"/>
                <a:gd name="T14" fmla="*/ 30 w 40"/>
                <a:gd name="T15" fmla="*/ 34 h 110"/>
                <a:gd name="T16" fmla="*/ 30 w 40"/>
                <a:gd name="T17" fmla="*/ 42 h 110"/>
                <a:gd name="T18" fmla="*/ 30 w 40"/>
                <a:gd name="T19" fmla="*/ 48 h 110"/>
                <a:gd name="T20" fmla="*/ 30 w 40"/>
                <a:gd name="T21" fmla="*/ 52 h 110"/>
                <a:gd name="T22" fmla="*/ 28 w 40"/>
                <a:gd name="T23" fmla="*/ 56 h 110"/>
                <a:gd name="T24" fmla="*/ 28 w 40"/>
                <a:gd name="T25" fmla="*/ 58 h 110"/>
                <a:gd name="T26" fmla="*/ 26 w 40"/>
                <a:gd name="T27" fmla="*/ 58 h 110"/>
                <a:gd name="T28" fmla="*/ 26 w 40"/>
                <a:gd name="T29" fmla="*/ 60 h 110"/>
                <a:gd name="T30" fmla="*/ 24 w 40"/>
                <a:gd name="T31" fmla="*/ 60 h 110"/>
                <a:gd name="T32" fmla="*/ 26 w 40"/>
                <a:gd name="T33" fmla="*/ 60 h 110"/>
                <a:gd name="T34" fmla="*/ 24 w 40"/>
                <a:gd name="T35" fmla="*/ 60 h 110"/>
                <a:gd name="T36" fmla="*/ 24 w 40"/>
                <a:gd name="T37" fmla="*/ 62 h 110"/>
                <a:gd name="T38" fmla="*/ 22 w 40"/>
                <a:gd name="T39" fmla="*/ 68 h 110"/>
                <a:gd name="T40" fmla="*/ 22 w 40"/>
                <a:gd name="T41" fmla="*/ 80 h 110"/>
                <a:gd name="T42" fmla="*/ 20 w 40"/>
                <a:gd name="T43" fmla="*/ 80 h 110"/>
                <a:gd name="T44" fmla="*/ 16 w 40"/>
                <a:gd name="T45" fmla="*/ 80 h 110"/>
                <a:gd name="T46" fmla="*/ 18 w 40"/>
                <a:gd name="T47" fmla="*/ 66 h 110"/>
                <a:gd name="T48" fmla="*/ 20 w 40"/>
                <a:gd name="T49" fmla="*/ 62 h 110"/>
                <a:gd name="T50" fmla="*/ 22 w 40"/>
                <a:gd name="T51" fmla="*/ 58 h 110"/>
                <a:gd name="T52" fmla="*/ 22 w 40"/>
                <a:gd name="T53" fmla="*/ 56 h 110"/>
                <a:gd name="T54" fmla="*/ 22 w 40"/>
                <a:gd name="T55" fmla="*/ 54 h 110"/>
                <a:gd name="T56" fmla="*/ 22 w 40"/>
                <a:gd name="T57" fmla="*/ 56 h 110"/>
                <a:gd name="T58" fmla="*/ 22 w 40"/>
                <a:gd name="T59" fmla="*/ 54 h 110"/>
                <a:gd name="T60" fmla="*/ 24 w 40"/>
                <a:gd name="T61" fmla="*/ 52 h 110"/>
                <a:gd name="T62" fmla="*/ 24 w 40"/>
                <a:gd name="T63" fmla="*/ 46 h 110"/>
                <a:gd name="T64" fmla="*/ 26 w 40"/>
                <a:gd name="T65" fmla="*/ 40 h 110"/>
                <a:gd name="T66" fmla="*/ 26 w 40"/>
                <a:gd name="T67" fmla="*/ 32 h 110"/>
                <a:gd name="T68" fmla="*/ 28 w 40"/>
                <a:gd name="T69" fmla="*/ 24 h 110"/>
                <a:gd name="T70" fmla="*/ 28 w 40"/>
                <a:gd name="T71" fmla="*/ 14 h 110"/>
                <a:gd name="T72" fmla="*/ 28 w 40"/>
                <a:gd name="T73" fmla="*/ 4 h 110"/>
                <a:gd name="T74" fmla="*/ 30 w 40"/>
                <a:gd name="T75" fmla="*/ 0 h 110"/>
                <a:gd name="T76" fmla="*/ 32 w 40"/>
                <a:gd name="T77" fmla="*/ 4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" h="110">
                  <a:moveTo>
                    <a:pt x="40" y="74"/>
                  </a:moveTo>
                  <a:lnTo>
                    <a:pt x="18" y="110"/>
                  </a:lnTo>
                  <a:lnTo>
                    <a:pt x="0" y="70"/>
                  </a:lnTo>
                  <a:lnTo>
                    <a:pt x="40" y="74"/>
                  </a:lnTo>
                  <a:close/>
                  <a:moveTo>
                    <a:pt x="32" y="4"/>
                  </a:moveTo>
                  <a:lnTo>
                    <a:pt x="32" y="14"/>
                  </a:lnTo>
                  <a:lnTo>
                    <a:pt x="32" y="24"/>
                  </a:lnTo>
                  <a:lnTo>
                    <a:pt x="30" y="34"/>
                  </a:lnTo>
                  <a:lnTo>
                    <a:pt x="30" y="42"/>
                  </a:lnTo>
                  <a:lnTo>
                    <a:pt x="30" y="48"/>
                  </a:lnTo>
                  <a:lnTo>
                    <a:pt x="30" y="52"/>
                  </a:lnTo>
                  <a:lnTo>
                    <a:pt x="28" y="56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6" y="60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2" y="68"/>
                  </a:lnTo>
                  <a:lnTo>
                    <a:pt x="22" y="80"/>
                  </a:lnTo>
                  <a:lnTo>
                    <a:pt x="20" y="80"/>
                  </a:lnTo>
                  <a:lnTo>
                    <a:pt x="16" y="80"/>
                  </a:lnTo>
                  <a:lnTo>
                    <a:pt x="18" y="66"/>
                  </a:lnTo>
                  <a:lnTo>
                    <a:pt x="20" y="62"/>
                  </a:lnTo>
                  <a:lnTo>
                    <a:pt x="22" y="58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2" y="56"/>
                  </a:lnTo>
                  <a:lnTo>
                    <a:pt x="22" y="54"/>
                  </a:lnTo>
                  <a:lnTo>
                    <a:pt x="24" y="52"/>
                  </a:lnTo>
                  <a:lnTo>
                    <a:pt x="24" y="46"/>
                  </a:lnTo>
                  <a:lnTo>
                    <a:pt x="26" y="40"/>
                  </a:lnTo>
                  <a:lnTo>
                    <a:pt x="26" y="32"/>
                  </a:lnTo>
                  <a:lnTo>
                    <a:pt x="28" y="24"/>
                  </a:lnTo>
                  <a:lnTo>
                    <a:pt x="28" y="14"/>
                  </a:lnTo>
                  <a:lnTo>
                    <a:pt x="28" y="4"/>
                  </a:lnTo>
                  <a:lnTo>
                    <a:pt x="30" y="0"/>
                  </a:lnTo>
                  <a:lnTo>
                    <a:pt x="3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67"/>
            <p:cNvSpPr>
              <a:spLocks noEditPoints="1"/>
            </p:cNvSpPr>
            <p:nvPr/>
          </p:nvSpPr>
          <p:spPr bwMode="auto">
            <a:xfrm>
              <a:off x="3908425" y="4446588"/>
              <a:ext cx="1679575" cy="63500"/>
            </a:xfrm>
            <a:custGeom>
              <a:avLst/>
              <a:gdLst>
                <a:gd name="T0" fmla="*/ 1020 w 1058"/>
                <a:gd name="T1" fmla="*/ 0 h 40"/>
                <a:gd name="T2" fmla="*/ 1058 w 1058"/>
                <a:gd name="T3" fmla="*/ 20 h 40"/>
                <a:gd name="T4" fmla="*/ 1020 w 1058"/>
                <a:gd name="T5" fmla="*/ 40 h 40"/>
                <a:gd name="T6" fmla="*/ 1020 w 1058"/>
                <a:gd name="T7" fmla="*/ 0 h 40"/>
                <a:gd name="T8" fmla="*/ 0 w 1058"/>
                <a:gd name="T9" fmla="*/ 18 h 40"/>
                <a:gd name="T10" fmla="*/ 528 w 1058"/>
                <a:gd name="T11" fmla="*/ 18 h 40"/>
                <a:gd name="T12" fmla="*/ 526 w 1058"/>
                <a:gd name="T13" fmla="*/ 22 h 40"/>
                <a:gd name="T14" fmla="*/ 526 w 1058"/>
                <a:gd name="T15" fmla="*/ 18 h 40"/>
                <a:gd name="T16" fmla="*/ 1026 w 1058"/>
                <a:gd name="T17" fmla="*/ 18 h 40"/>
                <a:gd name="T18" fmla="*/ 1026 w 1058"/>
                <a:gd name="T19" fmla="*/ 24 h 40"/>
                <a:gd name="T20" fmla="*/ 528 w 1058"/>
                <a:gd name="T21" fmla="*/ 24 h 40"/>
                <a:gd name="T22" fmla="*/ 532 w 1058"/>
                <a:gd name="T23" fmla="*/ 20 h 40"/>
                <a:gd name="T24" fmla="*/ 532 w 1058"/>
                <a:gd name="T25" fmla="*/ 26 h 40"/>
                <a:gd name="T26" fmla="*/ 0 w 1058"/>
                <a:gd name="T27" fmla="*/ 26 h 40"/>
                <a:gd name="T28" fmla="*/ 0 w 1058"/>
                <a:gd name="T29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058" h="40">
                  <a:moveTo>
                    <a:pt x="1020" y="0"/>
                  </a:moveTo>
                  <a:lnTo>
                    <a:pt x="1058" y="20"/>
                  </a:lnTo>
                  <a:lnTo>
                    <a:pt x="1020" y="40"/>
                  </a:lnTo>
                  <a:lnTo>
                    <a:pt x="1020" y="0"/>
                  </a:lnTo>
                  <a:close/>
                  <a:moveTo>
                    <a:pt x="0" y="18"/>
                  </a:moveTo>
                  <a:lnTo>
                    <a:pt x="528" y="18"/>
                  </a:lnTo>
                  <a:lnTo>
                    <a:pt x="526" y="22"/>
                  </a:lnTo>
                  <a:lnTo>
                    <a:pt x="526" y="18"/>
                  </a:lnTo>
                  <a:lnTo>
                    <a:pt x="1026" y="18"/>
                  </a:lnTo>
                  <a:lnTo>
                    <a:pt x="1026" y="24"/>
                  </a:lnTo>
                  <a:lnTo>
                    <a:pt x="528" y="24"/>
                  </a:lnTo>
                  <a:lnTo>
                    <a:pt x="532" y="20"/>
                  </a:lnTo>
                  <a:lnTo>
                    <a:pt x="532" y="26"/>
                  </a:lnTo>
                  <a:lnTo>
                    <a:pt x="0" y="2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68"/>
            <p:cNvSpPr>
              <a:spLocks noChangeArrowheads="1"/>
            </p:cNvSpPr>
            <p:nvPr/>
          </p:nvSpPr>
          <p:spPr bwMode="auto">
            <a:xfrm>
              <a:off x="2508250" y="2084388"/>
              <a:ext cx="5129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69"/>
            <p:cNvSpPr>
              <a:spLocks noChangeArrowheads="1"/>
            </p:cNvSpPr>
            <p:nvPr/>
          </p:nvSpPr>
          <p:spPr bwMode="auto">
            <a:xfrm>
              <a:off x="4533900" y="2382838"/>
              <a:ext cx="46807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 </a:t>
              </a: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70"/>
            <p:cNvSpPr>
              <a:spLocks noChangeArrowheads="1"/>
            </p:cNvSpPr>
            <p:nvPr/>
          </p:nvSpPr>
          <p:spPr bwMode="auto">
            <a:xfrm>
              <a:off x="3575050" y="1912938"/>
              <a:ext cx="6251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71"/>
            <p:cNvSpPr>
              <a:spLocks noChangeArrowheads="1"/>
            </p:cNvSpPr>
            <p:nvPr/>
          </p:nvSpPr>
          <p:spPr bwMode="auto">
            <a:xfrm>
              <a:off x="3435350" y="2036763"/>
              <a:ext cx="3590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72"/>
            <p:cNvSpPr>
              <a:spLocks noChangeArrowheads="1"/>
            </p:cNvSpPr>
            <p:nvPr/>
          </p:nvSpPr>
          <p:spPr bwMode="auto">
            <a:xfrm>
              <a:off x="4375150" y="1741488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73"/>
            <p:cNvSpPr>
              <a:spLocks noChangeArrowheads="1"/>
            </p:cNvSpPr>
            <p:nvPr/>
          </p:nvSpPr>
          <p:spPr bwMode="auto">
            <a:xfrm>
              <a:off x="4238625" y="1862138"/>
              <a:ext cx="3590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74"/>
            <p:cNvSpPr>
              <a:spLocks noChangeArrowheads="1"/>
            </p:cNvSpPr>
            <p:nvPr/>
          </p:nvSpPr>
          <p:spPr bwMode="auto">
            <a:xfrm>
              <a:off x="5816600" y="181451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75"/>
            <p:cNvSpPr>
              <a:spLocks noChangeArrowheads="1"/>
            </p:cNvSpPr>
            <p:nvPr/>
          </p:nvSpPr>
          <p:spPr bwMode="auto">
            <a:xfrm>
              <a:off x="5603875" y="1935163"/>
              <a:ext cx="512961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76"/>
            <p:cNvSpPr>
              <a:spLocks noChangeArrowheads="1"/>
            </p:cNvSpPr>
            <p:nvPr/>
          </p:nvSpPr>
          <p:spPr bwMode="auto">
            <a:xfrm>
              <a:off x="5746750" y="2058988"/>
              <a:ext cx="20518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77"/>
            <p:cNvSpPr>
              <a:spLocks noChangeArrowheads="1"/>
            </p:cNvSpPr>
            <p:nvPr/>
          </p:nvSpPr>
          <p:spPr bwMode="auto">
            <a:xfrm>
              <a:off x="3514725" y="254476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78"/>
            <p:cNvSpPr>
              <a:spLocks noChangeArrowheads="1"/>
            </p:cNvSpPr>
            <p:nvPr/>
          </p:nvSpPr>
          <p:spPr bwMode="auto">
            <a:xfrm>
              <a:off x="3495675" y="2665413"/>
              <a:ext cx="10259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79"/>
            <p:cNvSpPr>
              <a:spLocks noChangeArrowheads="1"/>
            </p:cNvSpPr>
            <p:nvPr/>
          </p:nvSpPr>
          <p:spPr bwMode="auto">
            <a:xfrm>
              <a:off x="6096000" y="2490788"/>
              <a:ext cx="7373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80"/>
            <p:cNvSpPr>
              <a:spLocks noChangeArrowheads="1"/>
            </p:cNvSpPr>
            <p:nvPr/>
          </p:nvSpPr>
          <p:spPr bwMode="auto">
            <a:xfrm>
              <a:off x="5965825" y="2614613"/>
              <a:ext cx="35907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err="1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81"/>
            <p:cNvSpPr>
              <a:spLocks noChangeArrowheads="1"/>
            </p:cNvSpPr>
            <p:nvPr/>
          </p:nvSpPr>
          <p:spPr bwMode="auto">
            <a:xfrm>
              <a:off x="2631455" y="3062288"/>
              <a:ext cx="156773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colle les post-it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désordre sur un deuxième tableau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83"/>
            <p:cNvSpPr>
              <a:spLocks noChangeArrowheads="1"/>
            </p:cNvSpPr>
            <p:nvPr/>
          </p:nvSpPr>
          <p:spPr bwMode="auto">
            <a:xfrm>
              <a:off x="4905123" y="3049588"/>
              <a:ext cx="205505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reste ensuite au groupe à déplacer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post-it un par un (ils sont repositionnables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nombreuses fois) jusqu’à obtenir le bon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enchaînement des tâches élémentaires.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6086153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« POST-IT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707905" y="6503989"/>
            <a:ext cx="1728191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QUESTION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3347864" y="2267484"/>
            <a:ext cx="2196380" cy="2272820"/>
            <a:chOff x="3347864" y="2267484"/>
            <a:chExt cx="2196380" cy="2272820"/>
          </a:xfrm>
        </p:grpSpPr>
        <p:sp>
          <p:nvSpPr>
            <p:cNvPr id="40" name="AutoShape 19"/>
            <p:cNvSpPr>
              <a:spLocks noChangeAspect="1" noChangeArrowheads="1" noTextEdit="1"/>
            </p:cNvSpPr>
            <p:nvPr/>
          </p:nvSpPr>
          <p:spPr bwMode="auto">
            <a:xfrm>
              <a:off x="3347864" y="2267484"/>
              <a:ext cx="2196380" cy="22728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Freeform 21"/>
            <p:cNvSpPr>
              <a:spLocks/>
            </p:cNvSpPr>
            <p:nvPr/>
          </p:nvSpPr>
          <p:spPr bwMode="auto">
            <a:xfrm>
              <a:off x="3551704" y="2272580"/>
              <a:ext cx="1982348" cy="2262628"/>
            </a:xfrm>
            <a:custGeom>
              <a:avLst/>
              <a:gdLst>
                <a:gd name="T0" fmla="*/ 164 w 778"/>
                <a:gd name="T1" fmla="*/ 0 h 888"/>
                <a:gd name="T2" fmla="*/ 0 w 778"/>
                <a:gd name="T3" fmla="*/ 888 h 888"/>
                <a:gd name="T4" fmla="*/ 616 w 778"/>
                <a:gd name="T5" fmla="*/ 888 h 888"/>
                <a:gd name="T6" fmla="*/ 778 w 778"/>
                <a:gd name="T7" fmla="*/ 0 h 888"/>
                <a:gd name="T8" fmla="*/ 164 w 778"/>
                <a:gd name="T9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8" h="888">
                  <a:moveTo>
                    <a:pt x="164" y="0"/>
                  </a:moveTo>
                  <a:lnTo>
                    <a:pt x="0" y="888"/>
                  </a:lnTo>
                  <a:lnTo>
                    <a:pt x="616" y="888"/>
                  </a:lnTo>
                  <a:lnTo>
                    <a:pt x="778" y="0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Freeform 22"/>
            <p:cNvSpPr>
              <a:spLocks/>
            </p:cNvSpPr>
            <p:nvPr/>
          </p:nvSpPr>
          <p:spPr bwMode="auto">
            <a:xfrm>
              <a:off x="3551704" y="2272580"/>
              <a:ext cx="1982348" cy="2262628"/>
            </a:xfrm>
            <a:custGeom>
              <a:avLst/>
              <a:gdLst>
                <a:gd name="T0" fmla="*/ 164 w 778"/>
                <a:gd name="T1" fmla="*/ 0 h 888"/>
                <a:gd name="T2" fmla="*/ 0 w 778"/>
                <a:gd name="T3" fmla="*/ 888 h 888"/>
                <a:gd name="T4" fmla="*/ 616 w 778"/>
                <a:gd name="T5" fmla="*/ 888 h 888"/>
                <a:gd name="T6" fmla="*/ 778 w 778"/>
                <a:gd name="T7" fmla="*/ 0 h 888"/>
                <a:gd name="T8" fmla="*/ 164 w 778"/>
                <a:gd name="T9" fmla="*/ 0 h 8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78" h="888">
                  <a:moveTo>
                    <a:pt x="164" y="0"/>
                  </a:moveTo>
                  <a:lnTo>
                    <a:pt x="0" y="888"/>
                  </a:lnTo>
                  <a:lnTo>
                    <a:pt x="616" y="888"/>
                  </a:lnTo>
                  <a:lnTo>
                    <a:pt x="778" y="0"/>
                  </a:lnTo>
                  <a:lnTo>
                    <a:pt x="16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23"/>
            <p:cNvSpPr>
              <a:spLocks noChangeArrowheads="1"/>
            </p:cNvSpPr>
            <p:nvPr/>
          </p:nvSpPr>
          <p:spPr bwMode="auto">
            <a:xfrm>
              <a:off x="4173418" y="2410172"/>
              <a:ext cx="1106341" cy="1975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24"/>
            <p:cNvSpPr>
              <a:spLocks noEditPoints="1"/>
            </p:cNvSpPr>
            <p:nvPr/>
          </p:nvSpPr>
          <p:spPr bwMode="auto">
            <a:xfrm>
              <a:off x="3347864" y="2573245"/>
              <a:ext cx="448449" cy="586041"/>
            </a:xfrm>
            <a:custGeom>
              <a:avLst/>
              <a:gdLst>
                <a:gd name="T0" fmla="*/ 168 w 176"/>
                <a:gd name="T1" fmla="*/ 190 h 230"/>
                <a:gd name="T2" fmla="*/ 176 w 176"/>
                <a:gd name="T3" fmla="*/ 230 h 230"/>
                <a:gd name="T4" fmla="*/ 138 w 176"/>
                <a:gd name="T5" fmla="*/ 212 h 230"/>
                <a:gd name="T6" fmla="*/ 168 w 176"/>
                <a:gd name="T7" fmla="*/ 190 h 230"/>
                <a:gd name="T8" fmla="*/ 6 w 176"/>
                <a:gd name="T9" fmla="*/ 0 h 230"/>
                <a:gd name="T10" fmla="*/ 160 w 176"/>
                <a:gd name="T11" fmla="*/ 204 h 230"/>
                <a:gd name="T12" fmla="*/ 158 w 176"/>
                <a:gd name="T13" fmla="*/ 208 h 230"/>
                <a:gd name="T14" fmla="*/ 154 w 176"/>
                <a:gd name="T15" fmla="*/ 208 h 230"/>
                <a:gd name="T16" fmla="*/ 0 w 176"/>
                <a:gd name="T17" fmla="*/ 2 h 230"/>
                <a:gd name="T18" fmla="*/ 2 w 176"/>
                <a:gd name="T19" fmla="*/ 0 h 230"/>
                <a:gd name="T20" fmla="*/ 6 w 176"/>
                <a:gd name="T21" fmla="*/ 0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6" h="230">
                  <a:moveTo>
                    <a:pt x="168" y="190"/>
                  </a:moveTo>
                  <a:lnTo>
                    <a:pt x="176" y="230"/>
                  </a:lnTo>
                  <a:lnTo>
                    <a:pt x="138" y="212"/>
                  </a:lnTo>
                  <a:lnTo>
                    <a:pt x="168" y="190"/>
                  </a:lnTo>
                  <a:close/>
                  <a:moveTo>
                    <a:pt x="6" y="0"/>
                  </a:moveTo>
                  <a:lnTo>
                    <a:pt x="160" y="204"/>
                  </a:lnTo>
                  <a:lnTo>
                    <a:pt x="158" y="208"/>
                  </a:lnTo>
                  <a:lnTo>
                    <a:pt x="154" y="208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937F"/>
            </a:solidFill>
            <a:ln w="12700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74808858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TECHNIQUES « POST-IT »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L’ORGANISATION DES RÉPONSES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10777" y="2565276"/>
            <a:ext cx="5122446" cy="2015852"/>
            <a:chOff x="2010777" y="2369320"/>
            <a:chExt cx="5122446" cy="2015852"/>
          </a:xfrm>
        </p:grpSpPr>
        <p:sp>
          <p:nvSpPr>
            <p:cNvPr id="9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10777" y="2369320"/>
              <a:ext cx="5122446" cy="20158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5"/>
            <p:cNvSpPr>
              <a:spLocks/>
            </p:cNvSpPr>
            <p:nvPr/>
          </p:nvSpPr>
          <p:spPr bwMode="auto">
            <a:xfrm>
              <a:off x="3351985" y="2377400"/>
              <a:ext cx="1619953" cy="1894658"/>
            </a:xfrm>
            <a:custGeom>
              <a:avLst/>
              <a:gdLst>
                <a:gd name="T0" fmla="*/ 188 w 802"/>
                <a:gd name="T1" fmla="*/ 0 h 938"/>
                <a:gd name="T2" fmla="*/ 0 w 802"/>
                <a:gd name="T3" fmla="*/ 938 h 938"/>
                <a:gd name="T4" fmla="*/ 614 w 802"/>
                <a:gd name="T5" fmla="*/ 938 h 938"/>
                <a:gd name="T6" fmla="*/ 802 w 802"/>
                <a:gd name="T7" fmla="*/ 0 h 938"/>
                <a:gd name="T8" fmla="*/ 188 w 802"/>
                <a:gd name="T9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2" h="938">
                  <a:moveTo>
                    <a:pt x="188" y="0"/>
                  </a:moveTo>
                  <a:lnTo>
                    <a:pt x="0" y="938"/>
                  </a:lnTo>
                  <a:lnTo>
                    <a:pt x="614" y="938"/>
                  </a:lnTo>
                  <a:lnTo>
                    <a:pt x="802" y="0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6"/>
            <p:cNvSpPr>
              <a:spLocks/>
            </p:cNvSpPr>
            <p:nvPr/>
          </p:nvSpPr>
          <p:spPr bwMode="auto">
            <a:xfrm>
              <a:off x="3351985" y="2377400"/>
              <a:ext cx="1619953" cy="1894658"/>
            </a:xfrm>
            <a:custGeom>
              <a:avLst/>
              <a:gdLst>
                <a:gd name="T0" fmla="*/ 188 w 802"/>
                <a:gd name="T1" fmla="*/ 0 h 938"/>
                <a:gd name="T2" fmla="*/ 0 w 802"/>
                <a:gd name="T3" fmla="*/ 938 h 938"/>
                <a:gd name="T4" fmla="*/ 614 w 802"/>
                <a:gd name="T5" fmla="*/ 938 h 938"/>
                <a:gd name="T6" fmla="*/ 802 w 802"/>
                <a:gd name="T7" fmla="*/ 0 h 938"/>
                <a:gd name="T8" fmla="*/ 188 w 802"/>
                <a:gd name="T9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2" h="938">
                  <a:moveTo>
                    <a:pt x="188" y="0"/>
                  </a:moveTo>
                  <a:lnTo>
                    <a:pt x="0" y="938"/>
                  </a:lnTo>
                  <a:lnTo>
                    <a:pt x="614" y="938"/>
                  </a:lnTo>
                  <a:lnTo>
                    <a:pt x="802" y="0"/>
                  </a:lnTo>
                  <a:lnTo>
                    <a:pt x="188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7"/>
            <p:cNvSpPr>
              <a:spLocks/>
            </p:cNvSpPr>
            <p:nvPr/>
          </p:nvSpPr>
          <p:spPr bwMode="auto">
            <a:xfrm>
              <a:off x="3715566" y="2591508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8"/>
            <p:cNvSpPr>
              <a:spLocks/>
            </p:cNvSpPr>
            <p:nvPr/>
          </p:nvSpPr>
          <p:spPr bwMode="auto">
            <a:xfrm>
              <a:off x="3715566" y="2591508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9"/>
            <p:cNvSpPr>
              <a:spLocks/>
            </p:cNvSpPr>
            <p:nvPr/>
          </p:nvSpPr>
          <p:spPr bwMode="auto">
            <a:xfrm>
              <a:off x="3788282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10"/>
            <p:cNvSpPr>
              <a:spLocks/>
            </p:cNvSpPr>
            <p:nvPr/>
          </p:nvSpPr>
          <p:spPr bwMode="auto">
            <a:xfrm>
              <a:off x="3788282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11"/>
            <p:cNvSpPr>
              <a:spLocks/>
            </p:cNvSpPr>
            <p:nvPr/>
          </p:nvSpPr>
          <p:spPr bwMode="auto">
            <a:xfrm>
              <a:off x="4519483" y="3104561"/>
              <a:ext cx="230268" cy="129273"/>
            </a:xfrm>
            <a:custGeom>
              <a:avLst/>
              <a:gdLst>
                <a:gd name="T0" fmla="*/ 12 w 114"/>
                <a:gd name="T1" fmla="*/ 0 h 64"/>
                <a:gd name="T2" fmla="*/ 0 w 114"/>
                <a:gd name="T3" fmla="*/ 64 h 64"/>
                <a:gd name="T4" fmla="*/ 102 w 114"/>
                <a:gd name="T5" fmla="*/ 64 h 64"/>
                <a:gd name="T6" fmla="*/ 114 w 114"/>
                <a:gd name="T7" fmla="*/ 0 h 64"/>
                <a:gd name="T8" fmla="*/ 12 w 11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4">
                  <a:moveTo>
                    <a:pt x="12" y="0"/>
                  </a:moveTo>
                  <a:lnTo>
                    <a:pt x="0" y="64"/>
                  </a:lnTo>
                  <a:lnTo>
                    <a:pt x="102" y="64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12"/>
            <p:cNvSpPr>
              <a:spLocks/>
            </p:cNvSpPr>
            <p:nvPr/>
          </p:nvSpPr>
          <p:spPr bwMode="auto">
            <a:xfrm>
              <a:off x="4519483" y="3104561"/>
              <a:ext cx="230268" cy="129273"/>
            </a:xfrm>
            <a:custGeom>
              <a:avLst/>
              <a:gdLst>
                <a:gd name="T0" fmla="*/ 12 w 114"/>
                <a:gd name="T1" fmla="*/ 0 h 64"/>
                <a:gd name="T2" fmla="*/ 0 w 114"/>
                <a:gd name="T3" fmla="*/ 64 h 64"/>
                <a:gd name="T4" fmla="*/ 102 w 114"/>
                <a:gd name="T5" fmla="*/ 64 h 64"/>
                <a:gd name="T6" fmla="*/ 114 w 114"/>
                <a:gd name="T7" fmla="*/ 0 h 64"/>
                <a:gd name="T8" fmla="*/ 12 w 11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4">
                  <a:moveTo>
                    <a:pt x="12" y="0"/>
                  </a:moveTo>
                  <a:lnTo>
                    <a:pt x="0" y="64"/>
                  </a:lnTo>
                  <a:lnTo>
                    <a:pt x="102" y="64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13"/>
            <p:cNvSpPr>
              <a:spLocks/>
            </p:cNvSpPr>
            <p:nvPr/>
          </p:nvSpPr>
          <p:spPr bwMode="auto">
            <a:xfrm>
              <a:off x="4301334" y="405795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14"/>
            <p:cNvSpPr>
              <a:spLocks/>
            </p:cNvSpPr>
            <p:nvPr/>
          </p:nvSpPr>
          <p:spPr bwMode="auto">
            <a:xfrm>
              <a:off x="4301334" y="405795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15"/>
            <p:cNvSpPr>
              <a:spLocks/>
            </p:cNvSpPr>
            <p:nvPr/>
          </p:nvSpPr>
          <p:spPr bwMode="auto">
            <a:xfrm>
              <a:off x="4010470" y="3981194"/>
              <a:ext cx="222188" cy="133313"/>
            </a:xfrm>
            <a:custGeom>
              <a:avLst/>
              <a:gdLst>
                <a:gd name="T0" fmla="*/ 10 w 110"/>
                <a:gd name="T1" fmla="*/ 0 h 66"/>
                <a:gd name="T2" fmla="*/ 0 w 110"/>
                <a:gd name="T3" fmla="*/ 66 h 66"/>
                <a:gd name="T4" fmla="*/ 100 w 110"/>
                <a:gd name="T5" fmla="*/ 66 h 66"/>
                <a:gd name="T6" fmla="*/ 110 w 110"/>
                <a:gd name="T7" fmla="*/ 0 h 66"/>
                <a:gd name="T8" fmla="*/ 10 w 110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16"/>
            <p:cNvSpPr>
              <a:spLocks/>
            </p:cNvSpPr>
            <p:nvPr/>
          </p:nvSpPr>
          <p:spPr bwMode="auto">
            <a:xfrm>
              <a:off x="4010470" y="3981194"/>
              <a:ext cx="222188" cy="133313"/>
            </a:xfrm>
            <a:custGeom>
              <a:avLst/>
              <a:gdLst>
                <a:gd name="T0" fmla="*/ 10 w 110"/>
                <a:gd name="T1" fmla="*/ 0 h 66"/>
                <a:gd name="T2" fmla="*/ 0 w 110"/>
                <a:gd name="T3" fmla="*/ 66 h 66"/>
                <a:gd name="T4" fmla="*/ 100 w 110"/>
                <a:gd name="T5" fmla="*/ 66 h 66"/>
                <a:gd name="T6" fmla="*/ 110 w 110"/>
                <a:gd name="T7" fmla="*/ 0 h 66"/>
                <a:gd name="T8" fmla="*/ 10 w 110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0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0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17"/>
            <p:cNvSpPr>
              <a:spLocks/>
            </p:cNvSpPr>
            <p:nvPr/>
          </p:nvSpPr>
          <p:spPr bwMode="auto">
            <a:xfrm>
              <a:off x="4155902" y="2664224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18"/>
            <p:cNvSpPr>
              <a:spLocks/>
            </p:cNvSpPr>
            <p:nvPr/>
          </p:nvSpPr>
          <p:spPr bwMode="auto">
            <a:xfrm>
              <a:off x="4155902" y="2664224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19"/>
            <p:cNvSpPr>
              <a:spLocks/>
            </p:cNvSpPr>
            <p:nvPr/>
          </p:nvSpPr>
          <p:spPr bwMode="auto">
            <a:xfrm>
              <a:off x="4365971" y="3217675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20"/>
            <p:cNvSpPr>
              <a:spLocks/>
            </p:cNvSpPr>
            <p:nvPr/>
          </p:nvSpPr>
          <p:spPr bwMode="auto">
            <a:xfrm>
              <a:off x="4365971" y="3217675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21"/>
            <p:cNvSpPr>
              <a:spLocks/>
            </p:cNvSpPr>
            <p:nvPr/>
          </p:nvSpPr>
          <p:spPr bwMode="auto">
            <a:xfrm>
              <a:off x="5505190" y="2377400"/>
              <a:ext cx="1623993" cy="1894658"/>
            </a:xfrm>
            <a:custGeom>
              <a:avLst/>
              <a:gdLst>
                <a:gd name="T0" fmla="*/ 188 w 804"/>
                <a:gd name="T1" fmla="*/ 0 h 938"/>
                <a:gd name="T2" fmla="*/ 0 w 804"/>
                <a:gd name="T3" fmla="*/ 938 h 938"/>
                <a:gd name="T4" fmla="*/ 616 w 804"/>
                <a:gd name="T5" fmla="*/ 938 h 938"/>
                <a:gd name="T6" fmla="*/ 804 w 804"/>
                <a:gd name="T7" fmla="*/ 0 h 938"/>
                <a:gd name="T8" fmla="*/ 188 w 804"/>
                <a:gd name="T9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938">
                  <a:moveTo>
                    <a:pt x="188" y="0"/>
                  </a:moveTo>
                  <a:lnTo>
                    <a:pt x="0" y="938"/>
                  </a:lnTo>
                  <a:lnTo>
                    <a:pt x="616" y="938"/>
                  </a:lnTo>
                  <a:lnTo>
                    <a:pt x="804" y="0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22"/>
            <p:cNvSpPr>
              <a:spLocks/>
            </p:cNvSpPr>
            <p:nvPr/>
          </p:nvSpPr>
          <p:spPr bwMode="auto">
            <a:xfrm>
              <a:off x="5505190" y="2377400"/>
              <a:ext cx="1623993" cy="1894658"/>
            </a:xfrm>
            <a:custGeom>
              <a:avLst/>
              <a:gdLst>
                <a:gd name="T0" fmla="*/ 188 w 804"/>
                <a:gd name="T1" fmla="*/ 0 h 938"/>
                <a:gd name="T2" fmla="*/ 0 w 804"/>
                <a:gd name="T3" fmla="*/ 938 h 938"/>
                <a:gd name="T4" fmla="*/ 616 w 804"/>
                <a:gd name="T5" fmla="*/ 938 h 938"/>
                <a:gd name="T6" fmla="*/ 804 w 804"/>
                <a:gd name="T7" fmla="*/ 0 h 938"/>
                <a:gd name="T8" fmla="*/ 188 w 804"/>
                <a:gd name="T9" fmla="*/ 0 h 9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04" h="938">
                  <a:moveTo>
                    <a:pt x="188" y="0"/>
                  </a:moveTo>
                  <a:lnTo>
                    <a:pt x="0" y="938"/>
                  </a:lnTo>
                  <a:lnTo>
                    <a:pt x="616" y="938"/>
                  </a:lnTo>
                  <a:lnTo>
                    <a:pt x="804" y="0"/>
                  </a:lnTo>
                  <a:lnTo>
                    <a:pt x="188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23"/>
            <p:cNvSpPr>
              <a:spLocks/>
            </p:cNvSpPr>
            <p:nvPr/>
          </p:nvSpPr>
          <p:spPr bwMode="auto">
            <a:xfrm>
              <a:off x="5872810" y="2591508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24"/>
            <p:cNvSpPr>
              <a:spLocks/>
            </p:cNvSpPr>
            <p:nvPr/>
          </p:nvSpPr>
          <p:spPr bwMode="auto">
            <a:xfrm>
              <a:off x="5872810" y="2591508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25"/>
            <p:cNvSpPr>
              <a:spLocks/>
            </p:cNvSpPr>
            <p:nvPr/>
          </p:nvSpPr>
          <p:spPr bwMode="auto">
            <a:xfrm>
              <a:off x="6082879" y="2781378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26"/>
            <p:cNvSpPr>
              <a:spLocks/>
            </p:cNvSpPr>
            <p:nvPr/>
          </p:nvSpPr>
          <p:spPr bwMode="auto">
            <a:xfrm>
              <a:off x="6082879" y="2781378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27"/>
            <p:cNvSpPr>
              <a:spLocks/>
            </p:cNvSpPr>
            <p:nvPr/>
          </p:nvSpPr>
          <p:spPr bwMode="auto">
            <a:xfrm>
              <a:off x="5945527" y="3104561"/>
              <a:ext cx="226228" cy="129273"/>
            </a:xfrm>
            <a:custGeom>
              <a:avLst/>
              <a:gdLst>
                <a:gd name="T0" fmla="*/ 10 w 112"/>
                <a:gd name="T1" fmla="*/ 0 h 64"/>
                <a:gd name="T2" fmla="*/ 0 w 112"/>
                <a:gd name="T3" fmla="*/ 64 h 64"/>
                <a:gd name="T4" fmla="*/ 98 w 112"/>
                <a:gd name="T5" fmla="*/ 64 h 64"/>
                <a:gd name="T6" fmla="*/ 112 w 112"/>
                <a:gd name="T7" fmla="*/ 0 h 64"/>
                <a:gd name="T8" fmla="*/ 10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0" y="0"/>
                  </a:moveTo>
                  <a:lnTo>
                    <a:pt x="0" y="64"/>
                  </a:lnTo>
                  <a:lnTo>
                    <a:pt x="98" y="64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Freeform 28"/>
            <p:cNvSpPr>
              <a:spLocks/>
            </p:cNvSpPr>
            <p:nvPr/>
          </p:nvSpPr>
          <p:spPr bwMode="auto">
            <a:xfrm>
              <a:off x="5945527" y="3104561"/>
              <a:ext cx="226228" cy="129273"/>
            </a:xfrm>
            <a:custGeom>
              <a:avLst/>
              <a:gdLst>
                <a:gd name="T0" fmla="*/ 10 w 112"/>
                <a:gd name="T1" fmla="*/ 0 h 64"/>
                <a:gd name="T2" fmla="*/ 0 w 112"/>
                <a:gd name="T3" fmla="*/ 64 h 64"/>
                <a:gd name="T4" fmla="*/ 98 w 112"/>
                <a:gd name="T5" fmla="*/ 64 h 64"/>
                <a:gd name="T6" fmla="*/ 112 w 112"/>
                <a:gd name="T7" fmla="*/ 0 h 64"/>
                <a:gd name="T8" fmla="*/ 10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0" y="0"/>
                  </a:moveTo>
                  <a:lnTo>
                    <a:pt x="0" y="64"/>
                  </a:lnTo>
                  <a:lnTo>
                    <a:pt x="98" y="64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29"/>
            <p:cNvSpPr>
              <a:spLocks/>
            </p:cNvSpPr>
            <p:nvPr/>
          </p:nvSpPr>
          <p:spPr bwMode="auto">
            <a:xfrm>
              <a:off x="5893009" y="3181316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30"/>
            <p:cNvSpPr>
              <a:spLocks/>
            </p:cNvSpPr>
            <p:nvPr/>
          </p:nvSpPr>
          <p:spPr bwMode="auto">
            <a:xfrm>
              <a:off x="5893009" y="3181316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31"/>
            <p:cNvSpPr>
              <a:spLocks/>
            </p:cNvSpPr>
            <p:nvPr/>
          </p:nvSpPr>
          <p:spPr bwMode="auto">
            <a:xfrm>
              <a:off x="6163675" y="2591508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32"/>
            <p:cNvSpPr>
              <a:spLocks/>
            </p:cNvSpPr>
            <p:nvPr/>
          </p:nvSpPr>
          <p:spPr bwMode="auto">
            <a:xfrm>
              <a:off x="6163675" y="2591508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33"/>
            <p:cNvSpPr>
              <a:spLocks/>
            </p:cNvSpPr>
            <p:nvPr/>
          </p:nvSpPr>
          <p:spPr bwMode="auto">
            <a:xfrm>
              <a:off x="5945527" y="332270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98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98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34"/>
            <p:cNvSpPr>
              <a:spLocks/>
            </p:cNvSpPr>
            <p:nvPr/>
          </p:nvSpPr>
          <p:spPr bwMode="auto">
            <a:xfrm>
              <a:off x="5945527" y="332270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98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98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35"/>
            <p:cNvSpPr>
              <a:spLocks/>
            </p:cNvSpPr>
            <p:nvPr/>
          </p:nvSpPr>
          <p:spPr bwMode="auto">
            <a:xfrm>
              <a:off x="667672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36"/>
            <p:cNvSpPr>
              <a:spLocks/>
            </p:cNvSpPr>
            <p:nvPr/>
          </p:nvSpPr>
          <p:spPr bwMode="auto">
            <a:xfrm>
              <a:off x="667672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37"/>
            <p:cNvSpPr>
              <a:spLocks/>
            </p:cNvSpPr>
            <p:nvPr/>
          </p:nvSpPr>
          <p:spPr bwMode="auto">
            <a:xfrm>
              <a:off x="5800094" y="274906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38"/>
            <p:cNvSpPr>
              <a:spLocks/>
            </p:cNvSpPr>
            <p:nvPr/>
          </p:nvSpPr>
          <p:spPr bwMode="auto">
            <a:xfrm>
              <a:off x="5800094" y="274906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Freeform 39"/>
            <p:cNvSpPr>
              <a:spLocks/>
            </p:cNvSpPr>
            <p:nvPr/>
          </p:nvSpPr>
          <p:spPr bwMode="auto">
            <a:xfrm>
              <a:off x="6676727" y="3031845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40"/>
            <p:cNvSpPr>
              <a:spLocks/>
            </p:cNvSpPr>
            <p:nvPr/>
          </p:nvSpPr>
          <p:spPr bwMode="auto">
            <a:xfrm>
              <a:off x="6676727" y="3031845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Freeform 41"/>
            <p:cNvSpPr>
              <a:spLocks/>
            </p:cNvSpPr>
            <p:nvPr/>
          </p:nvSpPr>
          <p:spPr bwMode="auto">
            <a:xfrm>
              <a:off x="6163675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Freeform 42"/>
            <p:cNvSpPr>
              <a:spLocks/>
            </p:cNvSpPr>
            <p:nvPr/>
          </p:nvSpPr>
          <p:spPr bwMode="auto">
            <a:xfrm>
              <a:off x="6163675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Freeform 43"/>
            <p:cNvSpPr>
              <a:spLocks/>
            </p:cNvSpPr>
            <p:nvPr/>
          </p:nvSpPr>
          <p:spPr bwMode="auto">
            <a:xfrm>
              <a:off x="5650622" y="3468141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Freeform 44"/>
            <p:cNvSpPr>
              <a:spLocks/>
            </p:cNvSpPr>
            <p:nvPr/>
          </p:nvSpPr>
          <p:spPr bwMode="auto">
            <a:xfrm>
              <a:off x="5650622" y="3468141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Freeform 45"/>
            <p:cNvSpPr>
              <a:spLocks/>
            </p:cNvSpPr>
            <p:nvPr/>
          </p:nvSpPr>
          <p:spPr bwMode="auto">
            <a:xfrm>
              <a:off x="6454539" y="4057950"/>
              <a:ext cx="230268" cy="133313"/>
            </a:xfrm>
            <a:custGeom>
              <a:avLst/>
              <a:gdLst>
                <a:gd name="T0" fmla="*/ 14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4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4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Freeform 46"/>
            <p:cNvSpPr>
              <a:spLocks/>
            </p:cNvSpPr>
            <p:nvPr/>
          </p:nvSpPr>
          <p:spPr bwMode="auto">
            <a:xfrm>
              <a:off x="6454539" y="4057950"/>
              <a:ext cx="230268" cy="133313"/>
            </a:xfrm>
            <a:custGeom>
              <a:avLst/>
              <a:gdLst>
                <a:gd name="T0" fmla="*/ 14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4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4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Freeform 47"/>
            <p:cNvSpPr>
              <a:spLocks/>
            </p:cNvSpPr>
            <p:nvPr/>
          </p:nvSpPr>
          <p:spPr bwMode="auto">
            <a:xfrm>
              <a:off x="6163675" y="3981194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Freeform 48"/>
            <p:cNvSpPr>
              <a:spLocks/>
            </p:cNvSpPr>
            <p:nvPr/>
          </p:nvSpPr>
          <p:spPr bwMode="auto">
            <a:xfrm>
              <a:off x="6163675" y="3981194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Freeform 49"/>
            <p:cNvSpPr>
              <a:spLocks/>
            </p:cNvSpPr>
            <p:nvPr/>
          </p:nvSpPr>
          <p:spPr bwMode="auto">
            <a:xfrm>
              <a:off x="6018243" y="3908478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Freeform 50"/>
            <p:cNvSpPr>
              <a:spLocks/>
            </p:cNvSpPr>
            <p:nvPr/>
          </p:nvSpPr>
          <p:spPr bwMode="auto">
            <a:xfrm>
              <a:off x="6018243" y="3908478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Freeform 51"/>
            <p:cNvSpPr>
              <a:spLocks/>
            </p:cNvSpPr>
            <p:nvPr/>
          </p:nvSpPr>
          <p:spPr bwMode="auto">
            <a:xfrm>
              <a:off x="6309107" y="2664224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Freeform 52"/>
            <p:cNvSpPr>
              <a:spLocks/>
            </p:cNvSpPr>
            <p:nvPr/>
          </p:nvSpPr>
          <p:spPr bwMode="auto">
            <a:xfrm>
              <a:off x="6309107" y="2664224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Freeform 53"/>
            <p:cNvSpPr>
              <a:spLocks/>
            </p:cNvSpPr>
            <p:nvPr/>
          </p:nvSpPr>
          <p:spPr bwMode="auto">
            <a:xfrm>
              <a:off x="6523216" y="3217675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Freeform 54"/>
            <p:cNvSpPr>
              <a:spLocks/>
            </p:cNvSpPr>
            <p:nvPr/>
          </p:nvSpPr>
          <p:spPr bwMode="auto">
            <a:xfrm>
              <a:off x="6523216" y="3217675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Freeform 55"/>
            <p:cNvSpPr>
              <a:spLocks/>
            </p:cNvSpPr>
            <p:nvPr/>
          </p:nvSpPr>
          <p:spPr bwMode="auto">
            <a:xfrm>
              <a:off x="5800094" y="3395425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Freeform 56"/>
            <p:cNvSpPr>
              <a:spLocks/>
            </p:cNvSpPr>
            <p:nvPr/>
          </p:nvSpPr>
          <p:spPr bwMode="auto">
            <a:xfrm>
              <a:off x="5800094" y="3395425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Freeform 57"/>
            <p:cNvSpPr>
              <a:spLocks/>
            </p:cNvSpPr>
            <p:nvPr/>
          </p:nvSpPr>
          <p:spPr bwMode="auto">
            <a:xfrm>
              <a:off x="6329306" y="362165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Freeform 58"/>
            <p:cNvSpPr>
              <a:spLocks/>
            </p:cNvSpPr>
            <p:nvPr/>
          </p:nvSpPr>
          <p:spPr bwMode="auto">
            <a:xfrm>
              <a:off x="6329306" y="362165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59"/>
            <p:cNvSpPr>
              <a:spLocks/>
            </p:cNvSpPr>
            <p:nvPr/>
          </p:nvSpPr>
          <p:spPr bwMode="auto">
            <a:xfrm>
              <a:off x="6604011" y="3322709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Freeform 60"/>
            <p:cNvSpPr>
              <a:spLocks/>
            </p:cNvSpPr>
            <p:nvPr/>
          </p:nvSpPr>
          <p:spPr bwMode="auto">
            <a:xfrm>
              <a:off x="6604011" y="3322709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Freeform 61"/>
            <p:cNvSpPr>
              <a:spLocks/>
            </p:cNvSpPr>
            <p:nvPr/>
          </p:nvSpPr>
          <p:spPr bwMode="auto">
            <a:xfrm>
              <a:off x="6406062" y="3847881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Freeform 62"/>
            <p:cNvSpPr>
              <a:spLocks/>
            </p:cNvSpPr>
            <p:nvPr/>
          </p:nvSpPr>
          <p:spPr bwMode="auto">
            <a:xfrm>
              <a:off x="6406062" y="3847881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2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Freeform 63"/>
            <p:cNvSpPr>
              <a:spLocks/>
            </p:cNvSpPr>
            <p:nvPr/>
          </p:nvSpPr>
          <p:spPr bwMode="auto">
            <a:xfrm>
              <a:off x="6103078" y="3803443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Freeform 64"/>
            <p:cNvSpPr>
              <a:spLocks/>
            </p:cNvSpPr>
            <p:nvPr/>
          </p:nvSpPr>
          <p:spPr bwMode="auto">
            <a:xfrm>
              <a:off x="6103078" y="3803443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65"/>
            <p:cNvSpPr>
              <a:spLocks/>
            </p:cNvSpPr>
            <p:nvPr/>
          </p:nvSpPr>
          <p:spPr bwMode="auto">
            <a:xfrm>
              <a:off x="237839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Freeform 66"/>
            <p:cNvSpPr>
              <a:spLocks/>
            </p:cNvSpPr>
            <p:nvPr/>
          </p:nvSpPr>
          <p:spPr bwMode="auto">
            <a:xfrm>
              <a:off x="237839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5" name="Freeform 67"/>
            <p:cNvSpPr>
              <a:spLocks/>
            </p:cNvSpPr>
            <p:nvPr/>
          </p:nvSpPr>
          <p:spPr bwMode="auto">
            <a:xfrm>
              <a:off x="2305681" y="273694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6" name="Freeform 68"/>
            <p:cNvSpPr>
              <a:spLocks/>
            </p:cNvSpPr>
            <p:nvPr/>
          </p:nvSpPr>
          <p:spPr bwMode="auto">
            <a:xfrm>
              <a:off x="2305681" y="2736940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Freeform 69"/>
            <p:cNvSpPr>
              <a:spLocks/>
            </p:cNvSpPr>
            <p:nvPr/>
          </p:nvSpPr>
          <p:spPr bwMode="auto">
            <a:xfrm>
              <a:off x="2168329" y="3060123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Freeform 70"/>
            <p:cNvSpPr>
              <a:spLocks/>
            </p:cNvSpPr>
            <p:nvPr/>
          </p:nvSpPr>
          <p:spPr bwMode="auto">
            <a:xfrm>
              <a:off x="2168329" y="3060123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Freeform 71"/>
            <p:cNvSpPr>
              <a:spLocks/>
            </p:cNvSpPr>
            <p:nvPr/>
          </p:nvSpPr>
          <p:spPr bwMode="auto">
            <a:xfrm>
              <a:off x="2115811" y="314091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Freeform 72"/>
            <p:cNvSpPr>
              <a:spLocks/>
            </p:cNvSpPr>
            <p:nvPr/>
          </p:nvSpPr>
          <p:spPr bwMode="auto">
            <a:xfrm>
              <a:off x="2115811" y="314091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Freeform 73"/>
            <p:cNvSpPr>
              <a:spLocks/>
            </p:cNvSpPr>
            <p:nvPr/>
          </p:nvSpPr>
          <p:spPr bwMode="auto">
            <a:xfrm>
              <a:off x="2378397" y="2882373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Freeform 74"/>
            <p:cNvSpPr>
              <a:spLocks/>
            </p:cNvSpPr>
            <p:nvPr/>
          </p:nvSpPr>
          <p:spPr bwMode="auto">
            <a:xfrm>
              <a:off x="2378397" y="2882373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3" name="Freeform 75"/>
            <p:cNvSpPr>
              <a:spLocks/>
            </p:cNvSpPr>
            <p:nvPr/>
          </p:nvSpPr>
          <p:spPr bwMode="auto">
            <a:xfrm>
              <a:off x="2168329" y="3278271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4" name="Freeform 76"/>
            <p:cNvSpPr>
              <a:spLocks/>
            </p:cNvSpPr>
            <p:nvPr/>
          </p:nvSpPr>
          <p:spPr bwMode="auto">
            <a:xfrm>
              <a:off x="2168329" y="3278271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5" name="Freeform 77"/>
            <p:cNvSpPr>
              <a:spLocks/>
            </p:cNvSpPr>
            <p:nvPr/>
          </p:nvSpPr>
          <p:spPr bwMode="auto">
            <a:xfrm>
              <a:off x="237839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6" name="Freeform 78"/>
            <p:cNvSpPr>
              <a:spLocks/>
            </p:cNvSpPr>
            <p:nvPr/>
          </p:nvSpPr>
          <p:spPr bwMode="auto">
            <a:xfrm>
              <a:off x="2378397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7" name="Freeform 79"/>
            <p:cNvSpPr>
              <a:spLocks/>
            </p:cNvSpPr>
            <p:nvPr/>
          </p:nvSpPr>
          <p:spPr bwMode="auto">
            <a:xfrm>
              <a:off x="2156209" y="3031845"/>
              <a:ext cx="230268" cy="129273"/>
            </a:xfrm>
            <a:custGeom>
              <a:avLst/>
              <a:gdLst>
                <a:gd name="T0" fmla="*/ 14 w 114"/>
                <a:gd name="T1" fmla="*/ 0 h 64"/>
                <a:gd name="T2" fmla="*/ 0 w 114"/>
                <a:gd name="T3" fmla="*/ 64 h 64"/>
                <a:gd name="T4" fmla="*/ 104 w 114"/>
                <a:gd name="T5" fmla="*/ 64 h 64"/>
                <a:gd name="T6" fmla="*/ 114 w 114"/>
                <a:gd name="T7" fmla="*/ 0 h 64"/>
                <a:gd name="T8" fmla="*/ 14 w 11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4">
                  <a:moveTo>
                    <a:pt x="14" y="0"/>
                  </a:moveTo>
                  <a:lnTo>
                    <a:pt x="0" y="64"/>
                  </a:lnTo>
                  <a:lnTo>
                    <a:pt x="104" y="64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8" name="Freeform 80"/>
            <p:cNvSpPr>
              <a:spLocks/>
            </p:cNvSpPr>
            <p:nvPr/>
          </p:nvSpPr>
          <p:spPr bwMode="auto">
            <a:xfrm>
              <a:off x="2156209" y="3031845"/>
              <a:ext cx="230268" cy="129273"/>
            </a:xfrm>
            <a:custGeom>
              <a:avLst/>
              <a:gdLst>
                <a:gd name="T0" fmla="*/ 14 w 114"/>
                <a:gd name="T1" fmla="*/ 0 h 64"/>
                <a:gd name="T2" fmla="*/ 0 w 114"/>
                <a:gd name="T3" fmla="*/ 64 h 64"/>
                <a:gd name="T4" fmla="*/ 104 w 114"/>
                <a:gd name="T5" fmla="*/ 64 h 64"/>
                <a:gd name="T6" fmla="*/ 114 w 114"/>
                <a:gd name="T7" fmla="*/ 0 h 64"/>
                <a:gd name="T8" fmla="*/ 14 w 114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4">
                  <a:moveTo>
                    <a:pt x="14" y="0"/>
                  </a:moveTo>
                  <a:lnTo>
                    <a:pt x="0" y="64"/>
                  </a:lnTo>
                  <a:lnTo>
                    <a:pt x="104" y="64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Freeform 81"/>
            <p:cNvSpPr>
              <a:spLocks/>
            </p:cNvSpPr>
            <p:nvPr/>
          </p:nvSpPr>
          <p:spPr bwMode="auto">
            <a:xfrm>
              <a:off x="2455153" y="295508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Freeform 82"/>
            <p:cNvSpPr>
              <a:spLocks/>
            </p:cNvSpPr>
            <p:nvPr/>
          </p:nvSpPr>
          <p:spPr bwMode="auto">
            <a:xfrm>
              <a:off x="2455153" y="2955089"/>
              <a:ext cx="226228" cy="133313"/>
            </a:xfrm>
            <a:custGeom>
              <a:avLst/>
              <a:gdLst>
                <a:gd name="T0" fmla="*/ 10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0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0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Freeform 83"/>
            <p:cNvSpPr>
              <a:spLocks/>
            </p:cNvSpPr>
            <p:nvPr/>
          </p:nvSpPr>
          <p:spPr bwMode="auto">
            <a:xfrm>
              <a:off x="2386477" y="3060123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0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Freeform 84"/>
            <p:cNvSpPr>
              <a:spLocks/>
            </p:cNvSpPr>
            <p:nvPr/>
          </p:nvSpPr>
          <p:spPr bwMode="auto">
            <a:xfrm>
              <a:off x="2386477" y="3060123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0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Freeform 85"/>
            <p:cNvSpPr>
              <a:spLocks/>
            </p:cNvSpPr>
            <p:nvPr/>
          </p:nvSpPr>
          <p:spPr bwMode="auto">
            <a:xfrm>
              <a:off x="2014817" y="3322709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Freeform 86"/>
            <p:cNvSpPr>
              <a:spLocks/>
            </p:cNvSpPr>
            <p:nvPr/>
          </p:nvSpPr>
          <p:spPr bwMode="auto">
            <a:xfrm>
              <a:off x="2014817" y="3322709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Freeform 87"/>
            <p:cNvSpPr>
              <a:spLocks/>
            </p:cNvSpPr>
            <p:nvPr/>
          </p:nvSpPr>
          <p:spPr bwMode="auto">
            <a:xfrm>
              <a:off x="2455153" y="3395425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Freeform 88"/>
            <p:cNvSpPr>
              <a:spLocks/>
            </p:cNvSpPr>
            <p:nvPr/>
          </p:nvSpPr>
          <p:spPr bwMode="auto">
            <a:xfrm>
              <a:off x="2455153" y="3395425"/>
              <a:ext cx="226228" cy="137353"/>
            </a:xfrm>
            <a:custGeom>
              <a:avLst/>
              <a:gdLst>
                <a:gd name="T0" fmla="*/ 10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0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0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Freeform 89"/>
            <p:cNvSpPr>
              <a:spLocks/>
            </p:cNvSpPr>
            <p:nvPr/>
          </p:nvSpPr>
          <p:spPr bwMode="auto">
            <a:xfrm>
              <a:off x="2596546" y="3322709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Freeform 90"/>
            <p:cNvSpPr>
              <a:spLocks/>
            </p:cNvSpPr>
            <p:nvPr/>
          </p:nvSpPr>
          <p:spPr bwMode="auto">
            <a:xfrm>
              <a:off x="2596546" y="3322709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91"/>
            <p:cNvSpPr>
              <a:spLocks/>
            </p:cNvSpPr>
            <p:nvPr/>
          </p:nvSpPr>
          <p:spPr bwMode="auto">
            <a:xfrm>
              <a:off x="2305681" y="3540857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Freeform 92"/>
            <p:cNvSpPr>
              <a:spLocks/>
            </p:cNvSpPr>
            <p:nvPr/>
          </p:nvSpPr>
          <p:spPr bwMode="auto">
            <a:xfrm>
              <a:off x="2305681" y="3540857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Freeform 93"/>
            <p:cNvSpPr>
              <a:spLocks/>
            </p:cNvSpPr>
            <p:nvPr/>
          </p:nvSpPr>
          <p:spPr bwMode="auto">
            <a:xfrm>
              <a:off x="2378397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Freeform 94"/>
            <p:cNvSpPr>
              <a:spLocks/>
            </p:cNvSpPr>
            <p:nvPr/>
          </p:nvSpPr>
          <p:spPr bwMode="auto">
            <a:xfrm>
              <a:off x="2378397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Freeform 95"/>
            <p:cNvSpPr>
              <a:spLocks/>
            </p:cNvSpPr>
            <p:nvPr/>
          </p:nvSpPr>
          <p:spPr bwMode="auto">
            <a:xfrm>
              <a:off x="2232965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4" name="Freeform 96"/>
            <p:cNvSpPr>
              <a:spLocks/>
            </p:cNvSpPr>
            <p:nvPr/>
          </p:nvSpPr>
          <p:spPr bwMode="auto">
            <a:xfrm>
              <a:off x="2232965" y="3104561"/>
              <a:ext cx="226228" cy="129273"/>
            </a:xfrm>
            <a:custGeom>
              <a:avLst/>
              <a:gdLst>
                <a:gd name="T0" fmla="*/ 12 w 112"/>
                <a:gd name="T1" fmla="*/ 0 h 64"/>
                <a:gd name="T2" fmla="*/ 0 w 112"/>
                <a:gd name="T3" fmla="*/ 64 h 64"/>
                <a:gd name="T4" fmla="*/ 100 w 112"/>
                <a:gd name="T5" fmla="*/ 64 h 64"/>
                <a:gd name="T6" fmla="*/ 112 w 112"/>
                <a:gd name="T7" fmla="*/ 0 h 64"/>
                <a:gd name="T8" fmla="*/ 12 w 112"/>
                <a:gd name="T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4">
                  <a:moveTo>
                    <a:pt x="12" y="0"/>
                  </a:moveTo>
                  <a:lnTo>
                    <a:pt x="0" y="64"/>
                  </a:lnTo>
                  <a:lnTo>
                    <a:pt x="100" y="64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Freeform 97"/>
            <p:cNvSpPr>
              <a:spLocks/>
            </p:cNvSpPr>
            <p:nvPr/>
          </p:nvSpPr>
          <p:spPr bwMode="auto">
            <a:xfrm>
              <a:off x="2305681" y="2955089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6" name="Freeform 98"/>
            <p:cNvSpPr>
              <a:spLocks/>
            </p:cNvSpPr>
            <p:nvPr/>
          </p:nvSpPr>
          <p:spPr bwMode="auto">
            <a:xfrm>
              <a:off x="2305681" y="2955089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Freeform 99"/>
            <p:cNvSpPr>
              <a:spLocks/>
            </p:cNvSpPr>
            <p:nvPr/>
          </p:nvSpPr>
          <p:spPr bwMode="auto">
            <a:xfrm>
              <a:off x="2305681" y="3395425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Freeform 100"/>
            <p:cNvSpPr>
              <a:spLocks/>
            </p:cNvSpPr>
            <p:nvPr/>
          </p:nvSpPr>
          <p:spPr bwMode="auto">
            <a:xfrm>
              <a:off x="2305681" y="3395425"/>
              <a:ext cx="230268" cy="133313"/>
            </a:xfrm>
            <a:custGeom>
              <a:avLst/>
              <a:gdLst>
                <a:gd name="T0" fmla="*/ 12 w 114"/>
                <a:gd name="T1" fmla="*/ 0 h 66"/>
                <a:gd name="T2" fmla="*/ 0 w 114"/>
                <a:gd name="T3" fmla="*/ 66 h 66"/>
                <a:gd name="T4" fmla="*/ 102 w 114"/>
                <a:gd name="T5" fmla="*/ 66 h 66"/>
                <a:gd name="T6" fmla="*/ 114 w 114"/>
                <a:gd name="T7" fmla="*/ 0 h 66"/>
                <a:gd name="T8" fmla="*/ 12 w 114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6">
                  <a:moveTo>
                    <a:pt x="12" y="0"/>
                  </a:moveTo>
                  <a:lnTo>
                    <a:pt x="0" y="66"/>
                  </a:lnTo>
                  <a:lnTo>
                    <a:pt x="102" y="66"/>
                  </a:lnTo>
                  <a:lnTo>
                    <a:pt x="114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9" name="Freeform 101"/>
            <p:cNvSpPr>
              <a:spLocks/>
            </p:cNvSpPr>
            <p:nvPr/>
          </p:nvSpPr>
          <p:spPr bwMode="auto">
            <a:xfrm>
              <a:off x="2378397" y="3249993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3E3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Freeform 102"/>
            <p:cNvSpPr>
              <a:spLocks/>
            </p:cNvSpPr>
            <p:nvPr/>
          </p:nvSpPr>
          <p:spPr bwMode="auto">
            <a:xfrm>
              <a:off x="2378397" y="3249993"/>
              <a:ext cx="226228" cy="137353"/>
            </a:xfrm>
            <a:custGeom>
              <a:avLst/>
              <a:gdLst>
                <a:gd name="T0" fmla="*/ 12 w 112"/>
                <a:gd name="T1" fmla="*/ 0 h 68"/>
                <a:gd name="T2" fmla="*/ 0 w 112"/>
                <a:gd name="T3" fmla="*/ 68 h 68"/>
                <a:gd name="T4" fmla="*/ 100 w 112"/>
                <a:gd name="T5" fmla="*/ 68 h 68"/>
                <a:gd name="T6" fmla="*/ 112 w 112"/>
                <a:gd name="T7" fmla="*/ 0 h 68"/>
                <a:gd name="T8" fmla="*/ 12 w 112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8">
                  <a:moveTo>
                    <a:pt x="12" y="0"/>
                  </a:moveTo>
                  <a:lnTo>
                    <a:pt x="0" y="68"/>
                  </a:lnTo>
                  <a:lnTo>
                    <a:pt x="100" y="68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1" name="Freeform 103"/>
            <p:cNvSpPr>
              <a:spLocks/>
            </p:cNvSpPr>
            <p:nvPr/>
          </p:nvSpPr>
          <p:spPr bwMode="auto">
            <a:xfrm>
              <a:off x="2156209" y="2882373"/>
              <a:ext cx="230268" cy="137353"/>
            </a:xfrm>
            <a:custGeom>
              <a:avLst/>
              <a:gdLst>
                <a:gd name="T0" fmla="*/ 14 w 114"/>
                <a:gd name="T1" fmla="*/ 0 h 68"/>
                <a:gd name="T2" fmla="*/ 0 w 114"/>
                <a:gd name="T3" fmla="*/ 68 h 68"/>
                <a:gd name="T4" fmla="*/ 104 w 114"/>
                <a:gd name="T5" fmla="*/ 68 h 68"/>
                <a:gd name="T6" fmla="*/ 114 w 114"/>
                <a:gd name="T7" fmla="*/ 0 h 68"/>
                <a:gd name="T8" fmla="*/ 14 w 11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8">
                  <a:moveTo>
                    <a:pt x="14" y="0"/>
                  </a:moveTo>
                  <a:lnTo>
                    <a:pt x="0" y="68"/>
                  </a:lnTo>
                  <a:lnTo>
                    <a:pt x="104" y="68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Freeform 104"/>
            <p:cNvSpPr>
              <a:spLocks/>
            </p:cNvSpPr>
            <p:nvPr/>
          </p:nvSpPr>
          <p:spPr bwMode="auto">
            <a:xfrm>
              <a:off x="2156209" y="2882373"/>
              <a:ext cx="230268" cy="137353"/>
            </a:xfrm>
            <a:custGeom>
              <a:avLst/>
              <a:gdLst>
                <a:gd name="T0" fmla="*/ 14 w 114"/>
                <a:gd name="T1" fmla="*/ 0 h 68"/>
                <a:gd name="T2" fmla="*/ 0 w 114"/>
                <a:gd name="T3" fmla="*/ 68 h 68"/>
                <a:gd name="T4" fmla="*/ 104 w 114"/>
                <a:gd name="T5" fmla="*/ 68 h 68"/>
                <a:gd name="T6" fmla="*/ 114 w 114"/>
                <a:gd name="T7" fmla="*/ 0 h 68"/>
                <a:gd name="T8" fmla="*/ 14 w 114"/>
                <a:gd name="T9" fmla="*/ 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4" h="68">
                  <a:moveTo>
                    <a:pt x="14" y="0"/>
                  </a:moveTo>
                  <a:lnTo>
                    <a:pt x="0" y="68"/>
                  </a:lnTo>
                  <a:lnTo>
                    <a:pt x="104" y="68"/>
                  </a:lnTo>
                  <a:lnTo>
                    <a:pt x="114" y="0"/>
                  </a:lnTo>
                  <a:lnTo>
                    <a:pt x="1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3" name="Freeform 105"/>
            <p:cNvSpPr>
              <a:spLocks/>
            </p:cNvSpPr>
            <p:nvPr/>
          </p:nvSpPr>
          <p:spPr bwMode="auto">
            <a:xfrm>
              <a:off x="2378397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Freeform 106"/>
            <p:cNvSpPr>
              <a:spLocks/>
            </p:cNvSpPr>
            <p:nvPr/>
          </p:nvSpPr>
          <p:spPr bwMode="auto">
            <a:xfrm>
              <a:off x="2378397" y="3249993"/>
              <a:ext cx="226228" cy="133313"/>
            </a:xfrm>
            <a:custGeom>
              <a:avLst/>
              <a:gdLst>
                <a:gd name="T0" fmla="*/ 12 w 112"/>
                <a:gd name="T1" fmla="*/ 0 h 66"/>
                <a:gd name="T2" fmla="*/ 0 w 112"/>
                <a:gd name="T3" fmla="*/ 66 h 66"/>
                <a:gd name="T4" fmla="*/ 100 w 112"/>
                <a:gd name="T5" fmla="*/ 66 h 66"/>
                <a:gd name="T6" fmla="*/ 112 w 112"/>
                <a:gd name="T7" fmla="*/ 0 h 66"/>
                <a:gd name="T8" fmla="*/ 12 w 112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66">
                  <a:moveTo>
                    <a:pt x="12" y="0"/>
                  </a:moveTo>
                  <a:lnTo>
                    <a:pt x="0" y="66"/>
                  </a:lnTo>
                  <a:lnTo>
                    <a:pt x="100" y="66"/>
                  </a:lnTo>
                  <a:lnTo>
                    <a:pt x="112" y="0"/>
                  </a:lnTo>
                  <a:lnTo>
                    <a:pt x="12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5" name="Freeform 107"/>
            <p:cNvSpPr>
              <a:spLocks noEditPoints="1"/>
            </p:cNvSpPr>
            <p:nvPr/>
          </p:nvSpPr>
          <p:spPr bwMode="auto">
            <a:xfrm>
              <a:off x="2810654" y="2696542"/>
              <a:ext cx="1357367" cy="698883"/>
            </a:xfrm>
            <a:custGeom>
              <a:avLst/>
              <a:gdLst>
                <a:gd name="T0" fmla="*/ 632 w 672"/>
                <a:gd name="T1" fmla="*/ 0 h 346"/>
                <a:gd name="T2" fmla="*/ 628 w 672"/>
                <a:gd name="T3" fmla="*/ 22 h 346"/>
                <a:gd name="T4" fmla="*/ 578 w 672"/>
                <a:gd name="T5" fmla="*/ 22 h 346"/>
                <a:gd name="T6" fmla="*/ 580 w 672"/>
                <a:gd name="T7" fmla="*/ 26 h 346"/>
                <a:gd name="T8" fmla="*/ 548 w 672"/>
                <a:gd name="T9" fmla="*/ 28 h 346"/>
                <a:gd name="T10" fmla="*/ 550 w 672"/>
                <a:gd name="T11" fmla="*/ 34 h 346"/>
                <a:gd name="T12" fmla="*/ 514 w 672"/>
                <a:gd name="T13" fmla="*/ 38 h 346"/>
                <a:gd name="T14" fmla="*/ 528 w 672"/>
                <a:gd name="T15" fmla="*/ 38 h 346"/>
                <a:gd name="T16" fmla="*/ 514 w 672"/>
                <a:gd name="T17" fmla="*/ 38 h 346"/>
                <a:gd name="T18" fmla="*/ 498 w 672"/>
                <a:gd name="T19" fmla="*/ 44 h 346"/>
                <a:gd name="T20" fmla="*/ 480 w 672"/>
                <a:gd name="T21" fmla="*/ 52 h 346"/>
                <a:gd name="T22" fmla="*/ 466 w 672"/>
                <a:gd name="T23" fmla="*/ 56 h 346"/>
                <a:gd name="T24" fmla="*/ 452 w 672"/>
                <a:gd name="T25" fmla="*/ 62 h 346"/>
                <a:gd name="T26" fmla="*/ 436 w 672"/>
                <a:gd name="T27" fmla="*/ 74 h 346"/>
                <a:gd name="T28" fmla="*/ 392 w 672"/>
                <a:gd name="T29" fmla="*/ 94 h 346"/>
                <a:gd name="T30" fmla="*/ 406 w 672"/>
                <a:gd name="T31" fmla="*/ 90 h 346"/>
                <a:gd name="T32" fmla="*/ 392 w 672"/>
                <a:gd name="T33" fmla="*/ 94 h 346"/>
                <a:gd name="T34" fmla="*/ 380 w 672"/>
                <a:gd name="T35" fmla="*/ 106 h 346"/>
                <a:gd name="T36" fmla="*/ 366 w 672"/>
                <a:gd name="T37" fmla="*/ 120 h 346"/>
                <a:gd name="T38" fmla="*/ 350 w 672"/>
                <a:gd name="T39" fmla="*/ 132 h 346"/>
                <a:gd name="T40" fmla="*/ 356 w 672"/>
                <a:gd name="T41" fmla="*/ 136 h 346"/>
                <a:gd name="T42" fmla="*/ 346 w 672"/>
                <a:gd name="T43" fmla="*/ 142 h 346"/>
                <a:gd name="T44" fmla="*/ 338 w 672"/>
                <a:gd name="T45" fmla="*/ 160 h 346"/>
                <a:gd name="T46" fmla="*/ 338 w 672"/>
                <a:gd name="T47" fmla="*/ 172 h 346"/>
                <a:gd name="T48" fmla="*/ 328 w 672"/>
                <a:gd name="T49" fmla="*/ 206 h 346"/>
                <a:gd name="T50" fmla="*/ 336 w 672"/>
                <a:gd name="T51" fmla="*/ 192 h 346"/>
                <a:gd name="T52" fmla="*/ 332 w 672"/>
                <a:gd name="T53" fmla="*/ 210 h 346"/>
                <a:gd name="T54" fmla="*/ 312 w 672"/>
                <a:gd name="T55" fmla="*/ 230 h 346"/>
                <a:gd name="T56" fmla="*/ 322 w 672"/>
                <a:gd name="T57" fmla="*/ 226 h 346"/>
                <a:gd name="T58" fmla="*/ 310 w 672"/>
                <a:gd name="T59" fmla="*/ 238 h 346"/>
                <a:gd name="T60" fmla="*/ 296 w 672"/>
                <a:gd name="T61" fmla="*/ 248 h 346"/>
                <a:gd name="T62" fmla="*/ 288 w 672"/>
                <a:gd name="T63" fmla="*/ 260 h 346"/>
                <a:gd name="T64" fmla="*/ 264 w 672"/>
                <a:gd name="T65" fmla="*/ 272 h 346"/>
                <a:gd name="T66" fmla="*/ 266 w 672"/>
                <a:gd name="T67" fmla="*/ 276 h 346"/>
                <a:gd name="T68" fmla="*/ 228 w 672"/>
                <a:gd name="T69" fmla="*/ 292 h 346"/>
                <a:gd name="T70" fmla="*/ 242 w 672"/>
                <a:gd name="T71" fmla="*/ 288 h 346"/>
                <a:gd name="T72" fmla="*/ 228 w 672"/>
                <a:gd name="T73" fmla="*/ 292 h 346"/>
                <a:gd name="T74" fmla="*/ 214 w 672"/>
                <a:gd name="T75" fmla="*/ 300 h 346"/>
                <a:gd name="T76" fmla="*/ 196 w 672"/>
                <a:gd name="T77" fmla="*/ 308 h 346"/>
                <a:gd name="T78" fmla="*/ 182 w 672"/>
                <a:gd name="T79" fmla="*/ 312 h 346"/>
                <a:gd name="T80" fmla="*/ 166 w 672"/>
                <a:gd name="T81" fmla="*/ 316 h 346"/>
                <a:gd name="T82" fmla="*/ 150 w 672"/>
                <a:gd name="T83" fmla="*/ 326 h 346"/>
                <a:gd name="T84" fmla="*/ 100 w 672"/>
                <a:gd name="T85" fmla="*/ 332 h 346"/>
                <a:gd name="T86" fmla="*/ 102 w 672"/>
                <a:gd name="T87" fmla="*/ 336 h 346"/>
                <a:gd name="T88" fmla="*/ 82 w 672"/>
                <a:gd name="T89" fmla="*/ 334 h 346"/>
                <a:gd name="T90" fmla="*/ 66 w 672"/>
                <a:gd name="T91" fmla="*/ 338 h 346"/>
                <a:gd name="T92" fmla="*/ 52 w 672"/>
                <a:gd name="T93" fmla="*/ 340 h 346"/>
                <a:gd name="T94" fmla="*/ 36 w 672"/>
                <a:gd name="T95" fmla="*/ 340 h 346"/>
                <a:gd name="T96" fmla="*/ 16 w 672"/>
                <a:gd name="T97" fmla="*/ 346 h 3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72" h="346">
                  <a:moveTo>
                    <a:pt x="632" y="0"/>
                  </a:moveTo>
                  <a:lnTo>
                    <a:pt x="672" y="18"/>
                  </a:lnTo>
                  <a:lnTo>
                    <a:pt x="634" y="38"/>
                  </a:lnTo>
                  <a:lnTo>
                    <a:pt x="632" y="0"/>
                  </a:lnTo>
                  <a:close/>
                  <a:moveTo>
                    <a:pt x="614" y="18"/>
                  </a:moveTo>
                  <a:lnTo>
                    <a:pt x="628" y="18"/>
                  </a:lnTo>
                  <a:lnTo>
                    <a:pt x="630" y="18"/>
                  </a:lnTo>
                  <a:lnTo>
                    <a:pt x="628" y="22"/>
                  </a:lnTo>
                  <a:lnTo>
                    <a:pt x="614" y="22"/>
                  </a:lnTo>
                  <a:lnTo>
                    <a:pt x="612" y="20"/>
                  </a:lnTo>
                  <a:lnTo>
                    <a:pt x="614" y="18"/>
                  </a:lnTo>
                  <a:close/>
                  <a:moveTo>
                    <a:pt x="578" y="22"/>
                  </a:moveTo>
                  <a:lnTo>
                    <a:pt x="594" y="20"/>
                  </a:lnTo>
                  <a:lnTo>
                    <a:pt x="596" y="22"/>
                  </a:lnTo>
                  <a:lnTo>
                    <a:pt x="596" y="26"/>
                  </a:lnTo>
                  <a:lnTo>
                    <a:pt x="580" y="26"/>
                  </a:lnTo>
                  <a:lnTo>
                    <a:pt x="578" y="26"/>
                  </a:lnTo>
                  <a:lnTo>
                    <a:pt x="578" y="22"/>
                  </a:lnTo>
                  <a:close/>
                  <a:moveTo>
                    <a:pt x="546" y="28"/>
                  </a:moveTo>
                  <a:lnTo>
                    <a:pt x="548" y="28"/>
                  </a:lnTo>
                  <a:lnTo>
                    <a:pt x="560" y="26"/>
                  </a:lnTo>
                  <a:lnTo>
                    <a:pt x="564" y="28"/>
                  </a:lnTo>
                  <a:lnTo>
                    <a:pt x="560" y="30"/>
                  </a:lnTo>
                  <a:lnTo>
                    <a:pt x="550" y="34"/>
                  </a:lnTo>
                  <a:lnTo>
                    <a:pt x="548" y="34"/>
                  </a:lnTo>
                  <a:lnTo>
                    <a:pt x="544" y="32"/>
                  </a:lnTo>
                  <a:lnTo>
                    <a:pt x="546" y="28"/>
                  </a:lnTo>
                  <a:close/>
                  <a:moveTo>
                    <a:pt x="514" y="38"/>
                  </a:moveTo>
                  <a:lnTo>
                    <a:pt x="518" y="36"/>
                  </a:lnTo>
                  <a:lnTo>
                    <a:pt x="528" y="34"/>
                  </a:lnTo>
                  <a:lnTo>
                    <a:pt x="532" y="34"/>
                  </a:lnTo>
                  <a:lnTo>
                    <a:pt x="528" y="38"/>
                  </a:lnTo>
                  <a:lnTo>
                    <a:pt x="520" y="42"/>
                  </a:lnTo>
                  <a:lnTo>
                    <a:pt x="516" y="42"/>
                  </a:lnTo>
                  <a:lnTo>
                    <a:pt x="512" y="40"/>
                  </a:lnTo>
                  <a:lnTo>
                    <a:pt x="514" y="38"/>
                  </a:lnTo>
                  <a:close/>
                  <a:moveTo>
                    <a:pt x="482" y="48"/>
                  </a:moveTo>
                  <a:lnTo>
                    <a:pt x="490" y="44"/>
                  </a:lnTo>
                  <a:lnTo>
                    <a:pt x="496" y="44"/>
                  </a:lnTo>
                  <a:lnTo>
                    <a:pt x="498" y="44"/>
                  </a:lnTo>
                  <a:lnTo>
                    <a:pt x="498" y="48"/>
                  </a:lnTo>
                  <a:lnTo>
                    <a:pt x="492" y="50"/>
                  </a:lnTo>
                  <a:lnTo>
                    <a:pt x="484" y="52"/>
                  </a:lnTo>
                  <a:lnTo>
                    <a:pt x="480" y="52"/>
                  </a:lnTo>
                  <a:lnTo>
                    <a:pt x="482" y="48"/>
                  </a:lnTo>
                  <a:close/>
                  <a:moveTo>
                    <a:pt x="452" y="62"/>
                  </a:moveTo>
                  <a:lnTo>
                    <a:pt x="464" y="54"/>
                  </a:lnTo>
                  <a:lnTo>
                    <a:pt x="466" y="56"/>
                  </a:lnTo>
                  <a:lnTo>
                    <a:pt x="466" y="60"/>
                  </a:lnTo>
                  <a:lnTo>
                    <a:pt x="454" y="66"/>
                  </a:lnTo>
                  <a:lnTo>
                    <a:pt x="450" y="64"/>
                  </a:lnTo>
                  <a:lnTo>
                    <a:pt x="452" y="62"/>
                  </a:lnTo>
                  <a:close/>
                  <a:moveTo>
                    <a:pt x="420" y="76"/>
                  </a:moveTo>
                  <a:lnTo>
                    <a:pt x="434" y="70"/>
                  </a:lnTo>
                  <a:lnTo>
                    <a:pt x="436" y="70"/>
                  </a:lnTo>
                  <a:lnTo>
                    <a:pt x="436" y="74"/>
                  </a:lnTo>
                  <a:lnTo>
                    <a:pt x="422" y="80"/>
                  </a:lnTo>
                  <a:lnTo>
                    <a:pt x="418" y="80"/>
                  </a:lnTo>
                  <a:lnTo>
                    <a:pt x="420" y="76"/>
                  </a:lnTo>
                  <a:close/>
                  <a:moveTo>
                    <a:pt x="392" y="94"/>
                  </a:moveTo>
                  <a:lnTo>
                    <a:pt x="396" y="90"/>
                  </a:lnTo>
                  <a:lnTo>
                    <a:pt x="404" y="86"/>
                  </a:lnTo>
                  <a:lnTo>
                    <a:pt x="408" y="88"/>
                  </a:lnTo>
                  <a:lnTo>
                    <a:pt x="406" y="90"/>
                  </a:lnTo>
                  <a:lnTo>
                    <a:pt x="400" y="94"/>
                  </a:lnTo>
                  <a:lnTo>
                    <a:pt x="394" y="98"/>
                  </a:lnTo>
                  <a:lnTo>
                    <a:pt x="392" y="96"/>
                  </a:lnTo>
                  <a:lnTo>
                    <a:pt x="392" y="94"/>
                  </a:lnTo>
                  <a:close/>
                  <a:moveTo>
                    <a:pt x="366" y="116"/>
                  </a:moveTo>
                  <a:lnTo>
                    <a:pt x="370" y="112"/>
                  </a:lnTo>
                  <a:lnTo>
                    <a:pt x="376" y="106"/>
                  </a:lnTo>
                  <a:lnTo>
                    <a:pt x="380" y="106"/>
                  </a:lnTo>
                  <a:lnTo>
                    <a:pt x="380" y="110"/>
                  </a:lnTo>
                  <a:lnTo>
                    <a:pt x="374" y="114"/>
                  </a:lnTo>
                  <a:lnTo>
                    <a:pt x="370" y="120"/>
                  </a:lnTo>
                  <a:lnTo>
                    <a:pt x="366" y="120"/>
                  </a:lnTo>
                  <a:lnTo>
                    <a:pt x="366" y="116"/>
                  </a:lnTo>
                  <a:close/>
                  <a:moveTo>
                    <a:pt x="346" y="142"/>
                  </a:moveTo>
                  <a:lnTo>
                    <a:pt x="346" y="142"/>
                  </a:lnTo>
                  <a:lnTo>
                    <a:pt x="350" y="132"/>
                  </a:lnTo>
                  <a:lnTo>
                    <a:pt x="354" y="130"/>
                  </a:lnTo>
                  <a:lnTo>
                    <a:pt x="356" y="130"/>
                  </a:lnTo>
                  <a:lnTo>
                    <a:pt x="356" y="132"/>
                  </a:lnTo>
                  <a:lnTo>
                    <a:pt x="356" y="136"/>
                  </a:lnTo>
                  <a:lnTo>
                    <a:pt x="350" y="142"/>
                  </a:lnTo>
                  <a:lnTo>
                    <a:pt x="348" y="144"/>
                  </a:lnTo>
                  <a:lnTo>
                    <a:pt x="346" y="146"/>
                  </a:lnTo>
                  <a:lnTo>
                    <a:pt x="346" y="142"/>
                  </a:lnTo>
                  <a:close/>
                  <a:moveTo>
                    <a:pt x="334" y="176"/>
                  </a:moveTo>
                  <a:lnTo>
                    <a:pt x="334" y="172"/>
                  </a:lnTo>
                  <a:lnTo>
                    <a:pt x="336" y="164"/>
                  </a:lnTo>
                  <a:lnTo>
                    <a:pt x="338" y="160"/>
                  </a:lnTo>
                  <a:lnTo>
                    <a:pt x="340" y="160"/>
                  </a:lnTo>
                  <a:lnTo>
                    <a:pt x="342" y="162"/>
                  </a:lnTo>
                  <a:lnTo>
                    <a:pt x="340" y="166"/>
                  </a:lnTo>
                  <a:lnTo>
                    <a:pt x="338" y="172"/>
                  </a:lnTo>
                  <a:lnTo>
                    <a:pt x="338" y="176"/>
                  </a:lnTo>
                  <a:lnTo>
                    <a:pt x="336" y="178"/>
                  </a:lnTo>
                  <a:lnTo>
                    <a:pt x="334" y="176"/>
                  </a:lnTo>
                  <a:close/>
                  <a:moveTo>
                    <a:pt x="328" y="206"/>
                  </a:moveTo>
                  <a:lnTo>
                    <a:pt x="330" y="202"/>
                  </a:lnTo>
                  <a:lnTo>
                    <a:pt x="332" y="194"/>
                  </a:lnTo>
                  <a:lnTo>
                    <a:pt x="332" y="194"/>
                  </a:lnTo>
                  <a:lnTo>
                    <a:pt x="336" y="192"/>
                  </a:lnTo>
                  <a:lnTo>
                    <a:pt x="338" y="194"/>
                  </a:lnTo>
                  <a:lnTo>
                    <a:pt x="338" y="196"/>
                  </a:lnTo>
                  <a:lnTo>
                    <a:pt x="334" y="204"/>
                  </a:lnTo>
                  <a:lnTo>
                    <a:pt x="332" y="210"/>
                  </a:lnTo>
                  <a:lnTo>
                    <a:pt x="330" y="210"/>
                  </a:lnTo>
                  <a:lnTo>
                    <a:pt x="328" y="206"/>
                  </a:lnTo>
                  <a:close/>
                  <a:moveTo>
                    <a:pt x="310" y="234"/>
                  </a:moveTo>
                  <a:lnTo>
                    <a:pt x="312" y="230"/>
                  </a:lnTo>
                  <a:lnTo>
                    <a:pt x="318" y="224"/>
                  </a:lnTo>
                  <a:lnTo>
                    <a:pt x="318" y="222"/>
                  </a:lnTo>
                  <a:lnTo>
                    <a:pt x="320" y="222"/>
                  </a:lnTo>
                  <a:lnTo>
                    <a:pt x="322" y="226"/>
                  </a:lnTo>
                  <a:lnTo>
                    <a:pt x="320" y="228"/>
                  </a:lnTo>
                  <a:lnTo>
                    <a:pt x="316" y="234"/>
                  </a:lnTo>
                  <a:lnTo>
                    <a:pt x="312" y="238"/>
                  </a:lnTo>
                  <a:lnTo>
                    <a:pt x="310" y="238"/>
                  </a:lnTo>
                  <a:lnTo>
                    <a:pt x="310" y="234"/>
                  </a:lnTo>
                  <a:close/>
                  <a:moveTo>
                    <a:pt x="286" y="256"/>
                  </a:moveTo>
                  <a:lnTo>
                    <a:pt x="292" y="252"/>
                  </a:lnTo>
                  <a:lnTo>
                    <a:pt x="296" y="248"/>
                  </a:lnTo>
                  <a:lnTo>
                    <a:pt x="300" y="248"/>
                  </a:lnTo>
                  <a:lnTo>
                    <a:pt x="300" y="250"/>
                  </a:lnTo>
                  <a:lnTo>
                    <a:pt x="294" y="256"/>
                  </a:lnTo>
                  <a:lnTo>
                    <a:pt x="288" y="260"/>
                  </a:lnTo>
                  <a:lnTo>
                    <a:pt x="286" y="260"/>
                  </a:lnTo>
                  <a:lnTo>
                    <a:pt x="286" y="256"/>
                  </a:lnTo>
                  <a:close/>
                  <a:moveTo>
                    <a:pt x="258" y="274"/>
                  </a:moveTo>
                  <a:lnTo>
                    <a:pt x="264" y="272"/>
                  </a:lnTo>
                  <a:lnTo>
                    <a:pt x="270" y="268"/>
                  </a:lnTo>
                  <a:lnTo>
                    <a:pt x="274" y="268"/>
                  </a:lnTo>
                  <a:lnTo>
                    <a:pt x="272" y="272"/>
                  </a:lnTo>
                  <a:lnTo>
                    <a:pt x="266" y="276"/>
                  </a:lnTo>
                  <a:lnTo>
                    <a:pt x="260" y="280"/>
                  </a:lnTo>
                  <a:lnTo>
                    <a:pt x="258" y="278"/>
                  </a:lnTo>
                  <a:lnTo>
                    <a:pt x="258" y="274"/>
                  </a:lnTo>
                  <a:close/>
                  <a:moveTo>
                    <a:pt x="228" y="292"/>
                  </a:moveTo>
                  <a:lnTo>
                    <a:pt x="232" y="290"/>
                  </a:lnTo>
                  <a:lnTo>
                    <a:pt x="240" y="284"/>
                  </a:lnTo>
                  <a:lnTo>
                    <a:pt x="244" y="284"/>
                  </a:lnTo>
                  <a:lnTo>
                    <a:pt x="242" y="288"/>
                  </a:lnTo>
                  <a:lnTo>
                    <a:pt x="232" y="294"/>
                  </a:lnTo>
                  <a:lnTo>
                    <a:pt x="230" y="296"/>
                  </a:lnTo>
                  <a:lnTo>
                    <a:pt x="226" y="294"/>
                  </a:lnTo>
                  <a:lnTo>
                    <a:pt x="228" y="292"/>
                  </a:lnTo>
                  <a:close/>
                  <a:moveTo>
                    <a:pt x="196" y="304"/>
                  </a:moveTo>
                  <a:lnTo>
                    <a:pt x="206" y="300"/>
                  </a:lnTo>
                  <a:lnTo>
                    <a:pt x="210" y="300"/>
                  </a:lnTo>
                  <a:lnTo>
                    <a:pt x="214" y="300"/>
                  </a:lnTo>
                  <a:lnTo>
                    <a:pt x="214" y="302"/>
                  </a:lnTo>
                  <a:lnTo>
                    <a:pt x="208" y="306"/>
                  </a:lnTo>
                  <a:lnTo>
                    <a:pt x="198" y="310"/>
                  </a:lnTo>
                  <a:lnTo>
                    <a:pt x="196" y="308"/>
                  </a:lnTo>
                  <a:lnTo>
                    <a:pt x="196" y="304"/>
                  </a:lnTo>
                  <a:close/>
                  <a:moveTo>
                    <a:pt x="166" y="316"/>
                  </a:moveTo>
                  <a:lnTo>
                    <a:pt x="178" y="310"/>
                  </a:lnTo>
                  <a:lnTo>
                    <a:pt x="182" y="312"/>
                  </a:lnTo>
                  <a:lnTo>
                    <a:pt x="180" y="316"/>
                  </a:lnTo>
                  <a:lnTo>
                    <a:pt x="168" y="318"/>
                  </a:lnTo>
                  <a:lnTo>
                    <a:pt x="164" y="318"/>
                  </a:lnTo>
                  <a:lnTo>
                    <a:pt x="166" y="316"/>
                  </a:lnTo>
                  <a:close/>
                  <a:moveTo>
                    <a:pt x="134" y="324"/>
                  </a:moveTo>
                  <a:lnTo>
                    <a:pt x="148" y="320"/>
                  </a:lnTo>
                  <a:lnTo>
                    <a:pt x="152" y="322"/>
                  </a:lnTo>
                  <a:lnTo>
                    <a:pt x="150" y="326"/>
                  </a:lnTo>
                  <a:lnTo>
                    <a:pt x="134" y="328"/>
                  </a:lnTo>
                  <a:lnTo>
                    <a:pt x="132" y="328"/>
                  </a:lnTo>
                  <a:lnTo>
                    <a:pt x="134" y="324"/>
                  </a:lnTo>
                  <a:close/>
                  <a:moveTo>
                    <a:pt x="100" y="332"/>
                  </a:moveTo>
                  <a:lnTo>
                    <a:pt x="116" y="328"/>
                  </a:lnTo>
                  <a:lnTo>
                    <a:pt x="118" y="330"/>
                  </a:lnTo>
                  <a:lnTo>
                    <a:pt x="116" y="334"/>
                  </a:lnTo>
                  <a:lnTo>
                    <a:pt x="102" y="336"/>
                  </a:lnTo>
                  <a:lnTo>
                    <a:pt x="98" y="334"/>
                  </a:lnTo>
                  <a:lnTo>
                    <a:pt x="100" y="332"/>
                  </a:lnTo>
                  <a:close/>
                  <a:moveTo>
                    <a:pt x="68" y="336"/>
                  </a:moveTo>
                  <a:lnTo>
                    <a:pt x="82" y="334"/>
                  </a:lnTo>
                  <a:lnTo>
                    <a:pt x="84" y="336"/>
                  </a:lnTo>
                  <a:lnTo>
                    <a:pt x="82" y="338"/>
                  </a:lnTo>
                  <a:lnTo>
                    <a:pt x="70" y="342"/>
                  </a:lnTo>
                  <a:lnTo>
                    <a:pt x="66" y="338"/>
                  </a:lnTo>
                  <a:lnTo>
                    <a:pt x="68" y="336"/>
                  </a:lnTo>
                  <a:close/>
                  <a:moveTo>
                    <a:pt x="36" y="340"/>
                  </a:moveTo>
                  <a:lnTo>
                    <a:pt x="50" y="338"/>
                  </a:lnTo>
                  <a:lnTo>
                    <a:pt x="52" y="340"/>
                  </a:lnTo>
                  <a:lnTo>
                    <a:pt x="50" y="344"/>
                  </a:lnTo>
                  <a:lnTo>
                    <a:pt x="36" y="346"/>
                  </a:lnTo>
                  <a:lnTo>
                    <a:pt x="32" y="342"/>
                  </a:lnTo>
                  <a:lnTo>
                    <a:pt x="36" y="340"/>
                  </a:lnTo>
                  <a:close/>
                  <a:moveTo>
                    <a:pt x="2" y="340"/>
                  </a:moveTo>
                  <a:lnTo>
                    <a:pt x="16" y="340"/>
                  </a:lnTo>
                  <a:lnTo>
                    <a:pt x="18" y="342"/>
                  </a:lnTo>
                  <a:lnTo>
                    <a:pt x="16" y="346"/>
                  </a:lnTo>
                  <a:lnTo>
                    <a:pt x="2" y="346"/>
                  </a:lnTo>
                  <a:lnTo>
                    <a:pt x="0" y="344"/>
                  </a:lnTo>
                  <a:lnTo>
                    <a:pt x="2" y="34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Freeform 108"/>
            <p:cNvSpPr>
              <a:spLocks noEditPoints="1"/>
            </p:cNvSpPr>
            <p:nvPr/>
          </p:nvSpPr>
          <p:spPr bwMode="auto">
            <a:xfrm>
              <a:off x="4778029" y="3302510"/>
              <a:ext cx="908951" cy="113114"/>
            </a:xfrm>
            <a:custGeom>
              <a:avLst/>
              <a:gdLst>
                <a:gd name="T0" fmla="*/ 394 w 450"/>
                <a:gd name="T1" fmla="*/ 0 h 56"/>
                <a:gd name="T2" fmla="*/ 450 w 450"/>
                <a:gd name="T3" fmla="*/ 28 h 56"/>
                <a:gd name="T4" fmla="*/ 394 w 450"/>
                <a:gd name="T5" fmla="*/ 56 h 56"/>
                <a:gd name="T6" fmla="*/ 394 w 450"/>
                <a:gd name="T7" fmla="*/ 0 h 56"/>
                <a:gd name="T8" fmla="*/ 0 w 450"/>
                <a:gd name="T9" fmla="*/ 18 h 56"/>
                <a:gd name="T10" fmla="*/ 402 w 450"/>
                <a:gd name="T11" fmla="*/ 18 h 56"/>
                <a:gd name="T12" fmla="*/ 402 w 450"/>
                <a:gd name="T13" fmla="*/ 38 h 56"/>
                <a:gd name="T14" fmla="*/ 0 w 450"/>
                <a:gd name="T15" fmla="*/ 38 h 56"/>
                <a:gd name="T16" fmla="*/ 0 w 450"/>
                <a:gd name="T17" fmla="*/ 18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50" h="56">
                  <a:moveTo>
                    <a:pt x="394" y="0"/>
                  </a:moveTo>
                  <a:lnTo>
                    <a:pt x="450" y="28"/>
                  </a:lnTo>
                  <a:lnTo>
                    <a:pt x="394" y="56"/>
                  </a:lnTo>
                  <a:lnTo>
                    <a:pt x="394" y="0"/>
                  </a:lnTo>
                  <a:close/>
                  <a:moveTo>
                    <a:pt x="0" y="18"/>
                  </a:moveTo>
                  <a:lnTo>
                    <a:pt x="402" y="18"/>
                  </a:lnTo>
                  <a:lnTo>
                    <a:pt x="402" y="38"/>
                  </a:lnTo>
                  <a:lnTo>
                    <a:pt x="0" y="38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0093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7" name="Freeform 109"/>
            <p:cNvSpPr>
              <a:spLocks/>
            </p:cNvSpPr>
            <p:nvPr/>
          </p:nvSpPr>
          <p:spPr bwMode="auto">
            <a:xfrm>
              <a:off x="5800094" y="2446076"/>
              <a:ext cx="892792" cy="589808"/>
            </a:xfrm>
            <a:custGeom>
              <a:avLst/>
              <a:gdLst>
                <a:gd name="T0" fmla="*/ 0 w 442"/>
                <a:gd name="T1" fmla="*/ 252 h 292"/>
                <a:gd name="T2" fmla="*/ 0 w 442"/>
                <a:gd name="T3" fmla="*/ 252 h 292"/>
                <a:gd name="T4" fmla="*/ 42 w 442"/>
                <a:gd name="T5" fmla="*/ 270 h 292"/>
                <a:gd name="T6" fmla="*/ 64 w 442"/>
                <a:gd name="T7" fmla="*/ 278 h 292"/>
                <a:gd name="T8" fmla="*/ 86 w 442"/>
                <a:gd name="T9" fmla="*/ 284 h 292"/>
                <a:gd name="T10" fmla="*/ 110 w 442"/>
                <a:gd name="T11" fmla="*/ 290 h 292"/>
                <a:gd name="T12" fmla="*/ 132 w 442"/>
                <a:gd name="T13" fmla="*/ 292 h 292"/>
                <a:gd name="T14" fmla="*/ 156 w 442"/>
                <a:gd name="T15" fmla="*/ 292 h 292"/>
                <a:gd name="T16" fmla="*/ 180 w 442"/>
                <a:gd name="T17" fmla="*/ 290 h 292"/>
                <a:gd name="T18" fmla="*/ 180 w 442"/>
                <a:gd name="T19" fmla="*/ 290 h 292"/>
                <a:gd name="T20" fmla="*/ 208 w 442"/>
                <a:gd name="T21" fmla="*/ 284 h 292"/>
                <a:gd name="T22" fmla="*/ 236 w 442"/>
                <a:gd name="T23" fmla="*/ 272 h 292"/>
                <a:gd name="T24" fmla="*/ 266 w 442"/>
                <a:gd name="T25" fmla="*/ 260 h 292"/>
                <a:gd name="T26" fmla="*/ 298 w 442"/>
                <a:gd name="T27" fmla="*/ 244 h 292"/>
                <a:gd name="T28" fmla="*/ 328 w 442"/>
                <a:gd name="T29" fmla="*/ 228 h 292"/>
                <a:gd name="T30" fmla="*/ 356 w 442"/>
                <a:gd name="T31" fmla="*/ 210 h 292"/>
                <a:gd name="T32" fmla="*/ 378 w 442"/>
                <a:gd name="T33" fmla="*/ 194 h 292"/>
                <a:gd name="T34" fmla="*/ 398 w 442"/>
                <a:gd name="T35" fmla="*/ 180 h 292"/>
                <a:gd name="T36" fmla="*/ 398 w 442"/>
                <a:gd name="T37" fmla="*/ 180 h 292"/>
                <a:gd name="T38" fmla="*/ 412 w 442"/>
                <a:gd name="T39" fmla="*/ 166 h 292"/>
                <a:gd name="T40" fmla="*/ 424 w 442"/>
                <a:gd name="T41" fmla="*/ 152 h 292"/>
                <a:gd name="T42" fmla="*/ 432 w 442"/>
                <a:gd name="T43" fmla="*/ 138 h 292"/>
                <a:gd name="T44" fmla="*/ 438 w 442"/>
                <a:gd name="T45" fmla="*/ 124 h 292"/>
                <a:gd name="T46" fmla="*/ 442 w 442"/>
                <a:gd name="T47" fmla="*/ 110 h 292"/>
                <a:gd name="T48" fmla="*/ 442 w 442"/>
                <a:gd name="T49" fmla="*/ 96 h 292"/>
                <a:gd name="T50" fmla="*/ 440 w 442"/>
                <a:gd name="T51" fmla="*/ 84 h 292"/>
                <a:gd name="T52" fmla="*/ 434 w 442"/>
                <a:gd name="T53" fmla="*/ 72 h 292"/>
                <a:gd name="T54" fmla="*/ 434 w 442"/>
                <a:gd name="T55" fmla="*/ 72 h 292"/>
                <a:gd name="T56" fmla="*/ 424 w 442"/>
                <a:gd name="T57" fmla="*/ 62 h 292"/>
                <a:gd name="T58" fmla="*/ 412 w 442"/>
                <a:gd name="T59" fmla="*/ 50 h 292"/>
                <a:gd name="T60" fmla="*/ 396 w 442"/>
                <a:gd name="T61" fmla="*/ 42 h 292"/>
                <a:gd name="T62" fmla="*/ 378 w 442"/>
                <a:gd name="T63" fmla="*/ 32 h 292"/>
                <a:gd name="T64" fmla="*/ 336 w 442"/>
                <a:gd name="T65" fmla="*/ 16 h 292"/>
                <a:gd name="T66" fmla="*/ 288 w 442"/>
                <a:gd name="T67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42" h="292">
                  <a:moveTo>
                    <a:pt x="0" y="252"/>
                  </a:moveTo>
                  <a:lnTo>
                    <a:pt x="0" y="252"/>
                  </a:lnTo>
                  <a:lnTo>
                    <a:pt x="42" y="270"/>
                  </a:lnTo>
                  <a:lnTo>
                    <a:pt x="64" y="278"/>
                  </a:lnTo>
                  <a:lnTo>
                    <a:pt x="86" y="284"/>
                  </a:lnTo>
                  <a:lnTo>
                    <a:pt x="110" y="290"/>
                  </a:lnTo>
                  <a:lnTo>
                    <a:pt x="132" y="292"/>
                  </a:lnTo>
                  <a:lnTo>
                    <a:pt x="156" y="292"/>
                  </a:lnTo>
                  <a:lnTo>
                    <a:pt x="180" y="290"/>
                  </a:lnTo>
                  <a:lnTo>
                    <a:pt x="180" y="290"/>
                  </a:lnTo>
                  <a:lnTo>
                    <a:pt x="208" y="284"/>
                  </a:lnTo>
                  <a:lnTo>
                    <a:pt x="236" y="272"/>
                  </a:lnTo>
                  <a:lnTo>
                    <a:pt x="266" y="260"/>
                  </a:lnTo>
                  <a:lnTo>
                    <a:pt x="298" y="244"/>
                  </a:lnTo>
                  <a:lnTo>
                    <a:pt x="328" y="228"/>
                  </a:lnTo>
                  <a:lnTo>
                    <a:pt x="356" y="210"/>
                  </a:lnTo>
                  <a:lnTo>
                    <a:pt x="378" y="194"/>
                  </a:lnTo>
                  <a:lnTo>
                    <a:pt x="398" y="180"/>
                  </a:lnTo>
                  <a:lnTo>
                    <a:pt x="398" y="180"/>
                  </a:lnTo>
                  <a:lnTo>
                    <a:pt x="412" y="166"/>
                  </a:lnTo>
                  <a:lnTo>
                    <a:pt x="424" y="152"/>
                  </a:lnTo>
                  <a:lnTo>
                    <a:pt x="432" y="138"/>
                  </a:lnTo>
                  <a:lnTo>
                    <a:pt x="438" y="124"/>
                  </a:lnTo>
                  <a:lnTo>
                    <a:pt x="442" y="110"/>
                  </a:lnTo>
                  <a:lnTo>
                    <a:pt x="442" y="96"/>
                  </a:lnTo>
                  <a:lnTo>
                    <a:pt x="440" y="84"/>
                  </a:lnTo>
                  <a:lnTo>
                    <a:pt x="434" y="72"/>
                  </a:lnTo>
                  <a:lnTo>
                    <a:pt x="434" y="72"/>
                  </a:lnTo>
                  <a:lnTo>
                    <a:pt x="424" y="62"/>
                  </a:lnTo>
                  <a:lnTo>
                    <a:pt x="412" y="50"/>
                  </a:lnTo>
                  <a:lnTo>
                    <a:pt x="396" y="42"/>
                  </a:lnTo>
                  <a:lnTo>
                    <a:pt x="378" y="32"/>
                  </a:lnTo>
                  <a:lnTo>
                    <a:pt x="336" y="16"/>
                  </a:lnTo>
                  <a:lnTo>
                    <a:pt x="288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Freeform 110"/>
            <p:cNvSpPr>
              <a:spLocks/>
            </p:cNvSpPr>
            <p:nvPr/>
          </p:nvSpPr>
          <p:spPr bwMode="auto">
            <a:xfrm>
              <a:off x="5650622" y="3019725"/>
              <a:ext cx="880673" cy="666564"/>
            </a:xfrm>
            <a:custGeom>
              <a:avLst/>
              <a:gdLst>
                <a:gd name="T0" fmla="*/ 0 w 436"/>
                <a:gd name="T1" fmla="*/ 330 h 330"/>
                <a:gd name="T2" fmla="*/ 0 w 436"/>
                <a:gd name="T3" fmla="*/ 330 h 330"/>
                <a:gd name="T4" fmla="*/ 74 w 436"/>
                <a:gd name="T5" fmla="*/ 326 h 330"/>
                <a:gd name="T6" fmla="*/ 144 w 436"/>
                <a:gd name="T7" fmla="*/ 320 h 330"/>
                <a:gd name="T8" fmla="*/ 176 w 436"/>
                <a:gd name="T9" fmla="*/ 314 h 330"/>
                <a:gd name="T10" fmla="*/ 206 w 436"/>
                <a:gd name="T11" fmla="*/ 310 h 330"/>
                <a:gd name="T12" fmla="*/ 232 w 436"/>
                <a:gd name="T13" fmla="*/ 302 h 330"/>
                <a:gd name="T14" fmla="*/ 254 w 436"/>
                <a:gd name="T15" fmla="*/ 294 h 330"/>
                <a:gd name="T16" fmla="*/ 254 w 436"/>
                <a:gd name="T17" fmla="*/ 294 h 330"/>
                <a:gd name="T18" fmla="*/ 272 w 436"/>
                <a:gd name="T19" fmla="*/ 284 h 330"/>
                <a:gd name="T20" fmla="*/ 284 w 436"/>
                <a:gd name="T21" fmla="*/ 274 h 330"/>
                <a:gd name="T22" fmla="*/ 294 w 436"/>
                <a:gd name="T23" fmla="*/ 262 h 330"/>
                <a:gd name="T24" fmla="*/ 300 w 436"/>
                <a:gd name="T25" fmla="*/ 248 h 330"/>
                <a:gd name="T26" fmla="*/ 310 w 436"/>
                <a:gd name="T27" fmla="*/ 218 h 330"/>
                <a:gd name="T28" fmla="*/ 318 w 436"/>
                <a:gd name="T29" fmla="*/ 202 h 330"/>
                <a:gd name="T30" fmla="*/ 326 w 436"/>
                <a:gd name="T31" fmla="*/ 186 h 330"/>
                <a:gd name="T32" fmla="*/ 326 w 436"/>
                <a:gd name="T33" fmla="*/ 186 h 330"/>
                <a:gd name="T34" fmla="*/ 356 w 436"/>
                <a:gd name="T35" fmla="*/ 150 h 330"/>
                <a:gd name="T36" fmla="*/ 392 w 436"/>
                <a:gd name="T37" fmla="*/ 110 h 330"/>
                <a:gd name="T38" fmla="*/ 408 w 436"/>
                <a:gd name="T39" fmla="*/ 90 h 330"/>
                <a:gd name="T40" fmla="*/ 422 w 436"/>
                <a:gd name="T41" fmla="*/ 70 h 330"/>
                <a:gd name="T42" fmla="*/ 432 w 436"/>
                <a:gd name="T43" fmla="*/ 54 h 330"/>
                <a:gd name="T44" fmla="*/ 436 w 436"/>
                <a:gd name="T45" fmla="*/ 42 h 330"/>
                <a:gd name="T46" fmla="*/ 436 w 436"/>
                <a:gd name="T47" fmla="*/ 42 h 330"/>
                <a:gd name="T48" fmla="*/ 436 w 436"/>
                <a:gd name="T49" fmla="*/ 32 h 330"/>
                <a:gd name="T50" fmla="*/ 434 w 436"/>
                <a:gd name="T51" fmla="*/ 24 h 330"/>
                <a:gd name="T52" fmla="*/ 428 w 436"/>
                <a:gd name="T53" fmla="*/ 18 h 330"/>
                <a:gd name="T54" fmla="*/ 420 w 436"/>
                <a:gd name="T55" fmla="*/ 14 h 330"/>
                <a:gd name="T56" fmla="*/ 410 w 436"/>
                <a:gd name="T57" fmla="*/ 10 h 330"/>
                <a:gd name="T58" fmla="*/ 396 w 436"/>
                <a:gd name="T59" fmla="*/ 8 h 330"/>
                <a:gd name="T60" fmla="*/ 364 w 436"/>
                <a:gd name="T61" fmla="*/ 6 h 330"/>
                <a:gd name="T62" fmla="*/ 364 w 436"/>
                <a:gd name="T63" fmla="*/ 6 h 330"/>
                <a:gd name="T64" fmla="*/ 316 w 436"/>
                <a:gd name="T65" fmla="*/ 2 h 330"/>
                <a:gd name="T66" fmla="*/ 254 w 436"/>
                <a:gd name="T67" fmla="*/ 0 h 330"/>
                <a:gd name="T68" fmla="*/ 194 w 436"/>
                <a:gd name="T69" fmla="*/ 2 h 330"/>
                <a:gd name="T70" fmla="*/ 146 w 436"/>
                <a:gd name="T71" fmla="*/ 6 h 330"/>
                <a:gd name="T72" fmla="*/ 146 w 436"/>
                <a:gd name="T73" fmla="*/ 6 h 330"/>
                <a:gd name="T74" fmla="*/ 128 w 436"/>
                <a:gd name="T75" fmla="*/ 8 h 330"/>
                <a:gd name="T76" fmla="*/ 116 w 436"/>
                <a:gd name="T77" fmla="*/ 10 h 330"/>
                <a:gd name="T78" fmla="*/ 104 w 436"/>
                <a:gd name="T79" fmla="*/ 14 h 330"/>
                <a:gd name="T80" fmla="*/ 96 w 436"/>
                <a:gd name="T81" fmla="*/ 20 h 330"/>
                <a:gd name="T82" fmla="*/ 88 w 436"/>
                <a:gd name="T83" fmla="*/ 24 h 330"/>
                <a:gd name="T84" fmla="*/ 82 w 436"/>
                <a:gd name="T85" fmla="*/ 30 h 330"/>
                <a:gd name="T86" fmla="*/ 74 w 436"/>
                <a:gd name="T87" fmla="*/ 42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36" h="330">
                  <a:moveTo>
                    <a:pt x="0" y="330"/>
                  </a:moveTo>
                  <a:lnTo>
                    <a:pt x="0" y="330"/>
                  </a:lnTo>
                  <a:lnTo>
                    <a:pt x="74" y="326"/>
                  </a:lnTo>
                  <a:lnTo>
                    <a:pt x="144" y="320"/>
                  </a:lnTo>
                  <a:lnTo>
                    <a:pt x="176" y="314"/>
                  </a:lnTo>
                  <a:lnTo>
                    <a:pt x="206" y="310"/>
                  </a:lnTo>
                  <a:lnTo>
                    <a:pt x="232" y="302"/>
                  </a:lnTo>
                  <a:lnTo>
                    <a:pt x="254" y="294"/>
                  </a:lnTo>
                  <a:lnTo>
                    <a:pt x="254" y="294"/>
                  </a:lnTo>
                  <a:lnTo>
                    <a:pt x="272" y="284"/>
                  </a:lnTo>
                  <a:lnTo>
                    <a:pt x="284" y="274"/>
                  </a:lnTo>
                  <a:lnTo>
                    <a:pt x="294" y="262"/>
                  </a:lnTo>
                  <a:lnTo>
                    <a:pt x="300" y="248"/>
                  </a:lnTo>
                  <a:lnTo>
                    <a:pt x="310" y="218"/>
                  </a:lnTo>
                  <a:lnTo>
                    <a:pt x="318" y="202"/>
                  </a:lnTo>
                  <a:lnTo>
                    <a:pt x="326" y="186"/>
                  </a:lnTo>
                  <a:lnTo>
                    <a:pt x="326" y="186"/>
                  </a:lnTo>
                  <a:lnTo>
                    <a:pt x="356" y="150"/>
                  </a:lnTo>
                  <a:lnTo>
                    <a:pt x="392" y="110"/>
                  </a:lnTo>
                  <a:lnTo>
                    <a:pt x="408" y="90"/>
                  </a:lnTo>
                  <a:lnTo>
                    <a:pt x="422" y="70"/>
                  </a:lnTo>
                  <a:lnTo>
                    <a:pt x="432" y="54"/>
                  </a:lnTo>
                  <a:lnTo>
                    <a:pt x="436" y="42"/>
                  </a:lnTo>
                  <a:lnTo>
                    <a:pt x="436" y="42"/>
                  </a:lnTo>
                  <a:lnTo>
                    <a:pt x="436" y="32"/>
                  </a:lnTo>
                  <a:lnTo>
                    <a:pt x="434" y="24"/>
                  </a:lnTo>
                  <a:lnTo>
                    <a:pt x="428" y="18"/>
                  </a:lnTo>
                  <a:lnTo>
                    <a:pt x="420" y="14"/>
                  </a:lnTo>
                  <a:lnTo>
                    <a:pt x="410" y="10"/>
                  </a:lnTo>
                  <a:lnTo>
                    <a:pt x="396" y="8"/>
                  </a:lnTo>
                  <a:lnTo>
                    <a:pt x="364" y="6"/>
                  </a:lnTo>
                  <a:lnTo>
                    <a:pt x="364" y="6"/>
                  </a:lnTo>
                  <a:lnTo>
                    <a:pt x="316" y="2"/>
                  </a:lnTo>
                  <a:lnTo>
                    <a:pt x="254" y="0"/>
                  </a:lnTo>
                  <a:lnTo>
                    <a:pt x="194" y="2"/>
                  </a:lnTo>
                  <a:lnTo>
                    <a:pt x="146" y="6"/>
                  </a:lnTo>
                  <a:lnTo>
                    <a:pt x="146" y="6"/>
                  </a:lnTo>
                  <a:lnTo>
                    <a:pt x="128" y="8"/>
                  </a:lnTo>
                  <a:lnTo>
                    <a:pt x="116" y="10"/>
                  </a:lnTo>
                  <a:lnTo>
                    <a:pt x="104" y="14"/>
                  </a:lnTo>
                  <a:lnTo>
                    <a:pt x="96" y="20"/>
                  </a:lnTo>
                  <a:lnTo>
                    <a:pt x="88" y="24"/>
                  </a:lnTo>
                  <a:lnTo>
                    <a:pt x="82" y="30"/>
                  </a:lnTo>
                  <a:lnTo>
                    <a:pt x="74" y="42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Freeform 111"/>
            <p:cNvSpPr>
              <a:spLocks/>
            </p:cNvSpPr>
            <p:nvPr/>
          </p:nvSpPr>
          <p:spPr bwMode="auto">
            <a:xfrm>
              <a:off x="6442420" y="2882373"/>
              <a:ext cx="525172" cy="662525"/>
            </a:xfrm>
            <a:custGeom>
              <a:avLst/>
              <a:gdLst>
                <a:gd name="T0" fmla="*/ 190 w 260"/>
                <a:gd name="T1" fmla="*/ 0 h 328"/>
                <a:gd name="T2" fmla="*/ 190 w 260"/>
                <a:gd name="T3" fmla="*/ 0 h 328"/>
                <a:gd name="T4" fmla="*/ 146 w 260"/>
                <a:gd name="T5" fmla="*/ 24 h 328"/>
                <a:gd name="T6" fmla="*/ 106 w 260"/>
                <a:gd name="T7" fmla="*/ 48 h 328"/>
                <a:gd name="T8" fmla="*/ 88 w 260"/>
                <a:gd name="T9" fmla="*/ 62 h 328"/>
                <a:gd name="T10" fmla="*/ 72 w 260"/>
                <a:gd name="T11" fmla="*/ 76 h 328"/>
                <a:gd name="T12" fmla="*/ 56 w 260"/>
                <a:gd name="T13" fmla="*/ 92 h 328"/>
                <a:gd name="T14" fmla="*/ 44 w 260"/>
                <a:gd name="T15" fmla="*/ 110 h 328"/>
                <a:gd name="T16" fmla="*/ 44 w 260"/>
                <a:gd name="T17" fmla="*/ 110 h 328"/>
                <a:gd name="T18" fmla="*/ 32 w 260"/>
                <a:gd name="T19" fmla="*/ 130 h 328"/>
                <a:gd name="T20" fmla="*/ 22 w 260"/>
                <a:gd name="T21" fmla="*/ 152 h 328"/>
                <a:gd name="T22" fmla="*/ 14 w 260"/>
                <a:gd name="T23" fmla="*/ 178 h 328"/>
                <a:gd name="T24" fmla="*/ 6 w 260"/>
                <a:gd name="T25" fmla="*/ 204 h 328"/>
                <a:gd name="T26" fmla="*/ 2 w 260"/>
                <a:gd name="T27" fmla="*/ 230 h 328"/>
                <a:gd name="T28" fmla="*/ 0 w 260"/>
                <a:gd name="T29" fmla="*/ 254 h 328"/>
                <a:gd name="T30" fmla="*/ 2 w 260"/>
                <a:gd name="T31" fmla="*/ 274 h 328"/>
                <a:gd name="T32" fmla="*/ 4 w 260"/>
                <a:gd name="T33" fmla="*/ 284 h 328"/>
                <a:gd name="T34" fmla="*/ 6 w 260"/>
                <a:gd name="T35" fmla="*/ 290 h 328"/>
                <a:gd name="T36" fmla="*/ 6 w 260"/>
                <a:gd name="T37" fmla="*/ 290 h 328"/>
                <a:gd name="T38" fmla="*/ 10 w 260"/>
                <a:gd name="T39" fmla="*/ 296 h 328"/>
                <a:gd name="T40" fmla="*/ 16 w 260"/>
                <a:gd name="T41" fmla="*/ 302 h 328"/>
                <a:gd name="T42" fmla="*/ 32 w 260"/>
                <a:gd name="T43" fmla="*/ 312 h 328"/>
                <a:gd name="T44" fmla="*/ 52 w 260"/>
                <a:gd name="T45" fmla="*/ 320 h 328"/>
                <a:gd name="T46" fmla="*/ 74 w 260"/>
                <a:gd name="T47" fmla="*/ 324 h 328"/>
                <a:gd name="T48" fmla="*/ 96 w 260"/>
                <a:gd name="T49" fmla="*/ 326 h 328"/>
                <a:gd name="T50" fmla="*/ 118 w 260"/>
                <a:gd name="T51" fmla="*/ 328 h 328"/>
                <a:gd name="T52" fmla="*/ 138 w 260"/>
                <a:gd name="T53" fmla="*/ 328 h 328"/>
                <a:gd name="T54" fmla="*/ 154 w 260"/>
                <a:gd name="T55" fmla="*/ 326 h 328"/>
                <a:gd name="T56" fmla="*/ 154 w 260"/>
                <a:gd name="T57" fmla="*/ 326 h 328"/>
                <a:gd name="T58" fmla="*/ 166 w 260"/>
                <a:gd name="T59" fmla="*/ 322 h 328"/>
                <a:gd name="T60" fmla="*/ 178 w 260"/>
                <a:gd name="T61" fmla="*/ 316 h 328"/>
                <a:gd name="T62" fmla="*/ 188 w 260"/>
                <a:gd name="T63" fmla="*/ 308 h 328"/>
                <a:gd name="T64" fmla="*/ 196 w 260"/>
                <a:gd name="T65" fmla="*/ 300 h 328"/>
                <a:gd name="T66" fmla="*/ 212 w 260"/>
                <a:gd name="T67" fmla="*/ 278 h 328"/>
                <a:gd name="T68" fmla="*/ 226 w 260"/>
                <a:gd name="T69" fmla="*/ 254 h 328"/>
                <a:gd name="T70" fmla="*/ 226 w 260"/>
                <a:gd name="T71" fmla="*/ 254 h 328"/>
                <a:gd name="T72" fmla="*/ 236 w 260"/>
                <a:gd name="T73" fmla="*/ 230 h 328"/>
                <a:gd name="T74" fmla="*/ 246 w 260"/>
                <a:gd name="T75" fmla="*/ 204 h 328"/>
                <a:gd name="T76" fmla="*/ 260 w 260"/>
                <a:gd name="T77" fmla="*/ 146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0" h="328">
                  <a:moveTo>
                    <a:pt x="190" y="0"/>
                  </a:moveTo>
                  <a:lnTo>
                    <a:pt x="190" y="0"/>
                  </a:lnTo>
                  <a:lnTo>
                    <a:pt x="146" y="24"/>
                  </a:lnTo>
                  <a:lnTo>
                    <a:pt x="106" y="48"/>
                  </a:lnTo>
                  <a:lnTo>
                    <a:pt x="88" y="62"/>
                  </a:lnTo>
                  <a:lnTo>
                    <a:pt x="72" y="76"/>
                  </a:lnTo>
                  <a:lnTo>
                    <a:pt x="56" y="92"/>
                  </a:lnTo>
                  <a:lnTo>
                    <a:pt x="44" y="110"/>
                  </a:lnTo>
                  <a:lnTo>
                    <a:pt x="44" y="110"/>
                  </a:lnTo>
                  <a:lnTo>
                    <a:pt x="32" y="130"/>
                  </a:lnTo>
                  <a:lnTo>
                    <a:pt x="22" y="152"/>
                  </a:lnTo>
                  <a:lnTo>
                    <a:pt x="14" y="178"/>
                  </a:lnTo>
                  <a:lnTo>
                    <a:pt x="6" y="204"/>
                  </a:lnTo>
                  <a:lnTo>
                    <a:pt x="2" y="230"/>
                  </a:lnTo>
                  <a:lnTo>
                    <a:pt x="0" y="254"/>
                  </a:lnTo>
                  <a:lnTo>
                    <a:pt x="2" y="274"/>
                  </a:lnTo>
                  <a:lnTo>
                    <a:pt x="4" y="284"/>
                  </a:lnTo>
                  <a:lnTo>
                    <a:pt x="6" y="290"/>
                  </a:lnTo>
                  <a:lnTo>
                    <a:pt x="6" y="290"/>
                  </a:lnTo>
                  <a:lnTo>
                    <a:pt x="10" y="296"/>
                  </a:lnTo>
                  <a:lnTo>
                    <a:pt x="16" y="302"/>
                  </a:lnTo>
                  <a:lnTo>
                    <a:pt x="32" y="312"/>
                  </a:lnTo>
                  <a:lnTo>
                    <a:pt x="52" y="320"/>
                  </a:lnTo>
                  <a:lnTo>
                    <a:pt x="74" y="324"/>
                  </a:lnTo>
                  <a:lnTo>
                    <a:pt x="96" y="326"/>
                  </a:lnTo>
                  <a:lnTo>
                    <a:pt x="118" y="328"/>
                  </a:lnTo>
                  <a:lnTo>
                    <a:pt x="138" y="328"/>
                  </a:lnTo>
                  <a:lnTo>
                    <a:pt x="154" y="326"/>
                  </a:lnTo>
                  <a:lnTo>
                    <a:pt x="154" y="326"/>
                  </a:lnTo>
                  <a:lnTo>
                    <a:pt x="166" y="322"/>
                  </a:lnTo>
                  <a:lnTo>
                    <a:pt x="178" y="316"/>
                  </a:lnTo>
                  <a:lnTo>
                    <a:pt x="188" y="308"/>
                  </a:lnTo>
                  <a:lnTo>
                    <a:pt x="196" y="300"/>
                  </a:lnTo>
                  <a:lnTo>
                    <a:pt x="212" y="278"/>
                  </a:lnTo>
                  <a:lnTo>
                    <a:pt x="226" y="254"/>
                  </a:lnTo>
                  <a:lnTo>
                    <a:pt x="226" y="254"/>
                  </a:lnTo>
                  <a:lnTo>
                    <a:pt x="236" y="230"/>
                  </a:lnTo>
                  <a:lnTo>
                    <a:pt x="246" y="204"/>
                  </a:lnTo>
                  <a:lnTo>
                    <a:pt x="260" y="146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Freeform 112"/>
            <p:cNvSpPr>
              <a:spLocks/>
            </p:cNvSpPr>
            <p:nvPr/>
          </p:nvSpPr>
          <p:spPr bwMode="auto">
            <a:xfrm>
              <a:off x="5937447" y="3536817"/>
              <a:ext cx="816036" cy="662525"/>
            </a:xfrm>
            <a:custGeom>
              <a:avLst/>
              <a:gdLst>
                <a:gd name="T0" fmla="*/ 404 w 404"/>
                <a:gd name="T1" fmla="*/ 184 h 328"/>
                <a:gd name="T2" fmla="*/ 404 w 404"/>
                <a:gd name="T3" fmla="*/ 184 h 328"/>
                <a:gd name="T4" fmla="*/ 400 w 404"/>
                <a:gd name="T5" fmla="*/ 140 h 328"/>
                <a:gd name="T6" fmla="*/ 398 w 404"/>
                <a:gd name="T7" fmla="*/ 120 h 328"/>
                <a:gd name="T8" fmla="*/ 394 w 404"/>
                <a:gd name="T9" fmla="*/ 100 h 328"/>
                <a:gd name="T10" fmla="*/ 390 w 404"/>
                <a:gd name="T11" fmla="*/ 82 h 328"/>
                <a:gd name="T12" fmla="*/ 384 w 404"/>
                <a:gd name="T13" fmla="*/ 66 h 328"/>
                <a:gd name="T14" fmla="*/ 376 w 404"/>
                <a:gd name="T15" fmla="*/ 52 h 328"/>
                <a:gd name="T16" fmla="*/ 366 w 404"/>
                <a:gd name="T17" fmla="*/ 38 h 328"/>
                <a:gd name="T18" fmla="*/ 366 w 404"/>
                <a:gd name="T19" fmla="*/ 38 h 328"/>
                <a:gd name="T20" fmla="*/ 352 w 404"/>
                <a:gd name="T21" fmla="*/ 28 h 328"/>
                <a:gd name="T22" fmla="*/ 336 w 404"/>
                <a:gd name="T23" fmla="*/ 20 h 328"/>
                <a:gd name="T24" fmla="*/ 318 w 404"/>
                <a:gd name="T25" fmla="*/ 12 h 328"/>
                <a:gd name="T26" fmla="*/ 298 w 404"/>
                <a:gd name="T27" fmla="*/ 6 h 328"/>
                <a:gd name="T28" fmla="*/ 276 w 404"/>
                <a:gd name="T29" fmla="*/ 4 h 328"/>
                <a:gd name="T30" fmla="*/ 256 w 404"/>
                <a:gd name="T31" fmla="*/ 2 h 328"/>
                <a:gd name="T32" fmla="*/ 238 w 404"/>
                <a:gd name="T33" fmla="*/ 0 h 328"/>
                <a:gd name="T34" fmla="*/ 220 w 404"/>
                <a:gd name="T35" fmla="*/ 2 h 328"/>
                <a:gd name="T36" fmla="*/ 220 w 404"/>
                <a:gd name="T37" fmla="*/ 2 h 328"/>
                <a:gd name="T38" fmla="*/ 206 w 404"/>
                <a:gd name="T39" fmla="*/ 6 h 328"/>
                <a:gd name="T40" fmla="*/ 190 w 404"/>
                <a:gd name="T41" fmla="*/ 10 h 328"/>
                <a:gd name="T42" fmla="*/ 178 w 404"/>
                <a:gd name="T43" fmla="*/ 18 h 328"/>
                <a:gd name="T44" fmla="*/ 164 w 404"/>
                <a:gd name="T45" fmla="*/ 26 h 328"/>
                <a:gd name="T46" fmla="*/ 138 w 404"/>
                <a:gd name="T47" fmla="*/ 48 h 328"/>
                <a:gd name="T48" fmla="*/ 112 w 404"/>
                <a:gd name="T49" fmla="*/ 74 h 328"/>
                <a:gd name="T50" fmla="*/ 112 w 404"/>
                <a:gd name="T51" fmla="*/ 74 h 328"/>
                <a:gd name="T52" fmla="*/ 82 w 404"/>
                <a:gd name="T53" fmla="*/ 108 h 328"/>
                <a:gd name="T54" fmla="*/ 50 w 404"/>
                <a:gd name="T55" fmla="*/ 146 h 328"/>
                <a:gd name="T56" fmla="*/ 20 w 404"/>
                <a:gd name="T57" fmla="*/ 186 h 328"/>
                <a:gd name="T58" fmla="*/ 10 w 404"/>
                <a:gd name="T59" fmla="*/ 204 h 328"/>
                <a:gd name="T60" fmla="*/ 4 w 404"/>
                <a:gd name="T61" fmla="*/ 220 h 328"/>
                <a:gd name="T62" fmla="*/ 4 w 404"/>
                <a:gd name="T63" fmla="*/ 220 h 328"/>
                <a:gd name="T64" fmla="*/ 0 w 404"/>
                <a:gd name="T65" fmla="*/ 232 h 328"/>
                <a:gd name="T66" fmla="*/ 2 w 404"/>
                <a:gd name="T67" fmla="*/ 244 h 328"/>
                <a:gd name="T68" fmla="*/ 4 w 404"/>
                <a:gd name="T69" fmla="*/ 254 h 328"/>
                <a:gd name="T70" fmla="*/ 8 w 404"/>
                <a:gd name="T71" fmla="*/ 262 h 328"/>
                <a:gd name="T72" fmla="*/ 14 w 404"/>
                <a:gd name="T73" fmla="*/ 270 h 328"/>
                <a:gd name="T74" fmla="*/ 22 w 404"/>
                <a:gd name="T75" fmla="*/ 278 h 328"/>
                <a:gd name="T76" fmla="*/ 40 w 404"/>
                <a:gd name="T77" fmla="*/ 292 h 328"/>
                <a:gd name="T78" fmla="*/ 40 w 404"/>
                <a:gd name="T79" fmla="*/ 292 h 328"/>
                <a:gd name="T80" fmla="*/ 50 w 404"/>
                <a:gd name="T81" fmla="*/ 298 h 328"/>
                <a:gd name="T82" fmla="*/ 60 w 404"/>
                <a:gd name="T83" fmla="*/ 304 h 328"/>
                <a:gd name="T84" fmla="*/ 88 w 404"/>
                <a:gd name="T85" fmla="*/ 314 h 328"/>
                <a:gd name="T86" fmla="*/ 118 w 404"/>
                <a:gd name="T87" fmla="*/ 322 h 328"/>
                <a:gd name="T88" fmla="*/ 148 w 404"/>
                <a:gd name="T89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4" h="328">
                  <a:moveTo>
                    <a:pt x="404" y="184"/>
                  </a:moveTo>
                  <a:lnTo>
                    <a:pt x="404" y="184"/>
                  </a:lnTo>
                  <a:lnTo>
                    <a:pt x="400" y="140"/>
                  </a:lnTo>
                  <a:lnTo>
                    <a:pt x="398" y="120"/>
                  </a:lnTo>
                  <a:lnTo>
                    <a:pt x="394" y="100"/>
                  </a:lnTo>
                  <a:lnTo>
                    <a:pt x="390" y="82"/>
                  </a:lnTo>
                  <a:lnTo>
                    <a:pt x="384" y="66"/>
                  </a:lnTo>
                  <a:lnTo>
                    <a:pt x="376" y="52"/>
                  </a:lnTo>
                  <a:lnTo>
                    <a:pt x="366" y="38"/>
                  </a:lnTo>
                  <a:lnTo>
                    <a:pt x="366" y="38"/>
                  </a:lnTo>
                  <a:lnTo>
                    <a:pt x="352" y="28"/>
                  </a:lnTo>
                  <a:lnTo>
                    <a:pt x="336" y="20"/>
                  </a:lnTo>
                  <a:lnTo>
                    <a:pt x="318" y="12"/>
                  </a:lnTo>
                  <a:lnTo>
                    <a:pt x="298" y="6"/>
                  </a:lnTo>
                  <a:lnTo>
                    <a:pt x="276" y="4"/>
                  </a:lnTo>
                  <a:lnTo>
                    <a:pt x="256" y="2"/>
                  </a:lnTo>
                  <a:lnTo>
                    <a:pt x="238" y="0"/>
                  </a:lnTo>
                  <a:lnTo>
                    <a:pt x="220" y="2"/>
                  </a:lnTo>
                  <a:lnTo>
                    <a:pt x="220" y="2"/>
                  </a:lnTo>
                  <a:lnTo>
                    <a:pt x="206" y="6"/>
                  </a:lnTo>
                  <a:lnTo>
                    <a:pt x="190" y="10"/>
                  </a:lnTo>
                  <a:lnTo>
                    <a:pt x="178" y="18"/>
                  </a:lnTo>
                  <a:lnTo>
                    <a:pt x="164" y="26"/>
                  </a:lnTo>
                  <a:lnTo>
                    <a:pt x="138" y="48"/>
                  </a:lnTo>
                  <a:lnTo>
                    <a:pt x="112" y="74"/>
                  </a:lnTo>
                  <a:lnTo>
                    <a:pt x="112" y="74"/>
                  </a:lnTo>
                  <a:lnTo>
                    <a:pt x="82" y="108"/>
                  </a:lnTo>
                  <a:lnTo>
                    <a:pt x="50" y="146"/>
                  </a:lnTo>
                  <a:lnTo>
                    <a:pt x="20" y="186"/>
                  </a:lnTo>
                  <a:lnTo>
                    <a:pt x="10" y="204"/>
                  </a:lnTo>
                  <a:lnTo>
                    <a:pt x="4" y="220"/>
                  </a:lnTo>
                  <a:lnTo>
                    <a:pt x="4" y="220"/>
                  </a:lnTo>
                  <a:lnTo>
                    <a:pt x="0" y="232"/>
                  </a:lnTo>
                  <a:lnTo>
                    <a:pt x="2" y="244"/>
                  </a:lnTo>
                  <a:lnTo>
                    <a:pt x="4" y="254"/>
                  </a:lnTo>
                  <a:lnTo>
                    <a:pt x="8" y="262"/>
                  </a:lnTo>
                  <a:lnTo>
                    <a:pt x="14" y="270"/>
                  </a:lnTo>
                  <a:lnTo>
                    <a:pt x="22" y="278"/>
                  </a:lnTo>
                  <a:lnTo>
                    <a:pt x="40" y="292"/>
                  </a:lnTo>
                  <a:lnTo>
                    <a:pt x="40" y="292"/>
                  </a:lnTo>
                  <a:lnTo>
                    <a:pt x="50" y="298"/>
                  </a:lnTo>
                  <a:lnTo>
                    <a:pt x="60" y="304"/>
                  </a:lnTo>
                  <a:lnTo>
                    <a:pt x="88" y="314"/>
                  </a:lnTo>
                  <a:lnTo>
                    <a:pt x="118" y="322"/>
                  </a:lnTo>
                  <a:lnTo>
                    <a:pt x="148" y="328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Rectangle 113"/>
            <p:cNvSpPr>
              <a:spLocks noChangeArrowheads="1"/>
            </p:cNvSpPr>
            <p:nvPr/>
          </p:nvSpPr>
          <p:spPr bwMode="auto">
            <a:xfrm>
              <a:off x="5505190" y="3613573"/>
              <a:ext cx="266626" cy="254506"/>
            </a:xfrm>
            <a:prstGeom prst="rect">
              <a:avLst/>
            </a:prstGeom>
            <a:solidFill>
              <a:srgbClr val="8C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114"/>
            <p:cNvSpPr>
              <a:spLocks noChangeArrowheads="1"/>
            </p:cNvSpPr>
            <p:nvPr/>
          </p:nvSpPr>
          <p:spPr bwMode="auto">
            <a:xfrm>
              <a:off x="5505190" y="3613573"/>
              <a:ext cx="266626" cy="254506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116"/>
            <p:cNvSpPr>
              <a:spLocks noChangeArrowheads="1"/>
            </p:cNvSpPr>
            <p:nvPr/>
          </p:nvSpPr>
          <p:spPr bwMode="auto">
            <a:xfrm>
              <a:off x="6676727" y="2736940"/>
              <a:ext cx="266626" cy="250467"/>
            </a:xfrm>
            <a:prstGeom prst="rect">
              <a:avLst/>
            </a:prstGeom>
            <a:solidFill>
              <a:srgbClr val="8C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117"/>
            <p:cNvSpPr>
              <a:spLocks noChangeArrowheads="1"/>
            </p:cNvSpPr>
            <p:nvPr/>
          </p:nvSpPr>
          <p:spPr bwMode="auto">
            <a:xfrm>
              <a:off x="6676727" y="2736940"/>
              <a:ext cx="266626" cy="250467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119"/>
            <p:cNvSpPr>
              <a:spLocks noChangeArrowheads="1"/>
            </p:cNvSpPr>
            <p:nvPr/>
          </p:nvSpPr>
          <p:spPr bwMode="auto">
            <a:xfrm>
              <a:off x="5872810" y="4126626"/>
              <a:ext cx="266626" cy="254506"/>
            </a:xfrm>
            <a:prstGeom prst="rect">
              <a:avLst/>
            </a:prstGeom>
            <a:solidFill>
              <a:srgbClr val="8C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6" name="Rectangle 120"/>
            <p:cNvSpPr>
              <a:spLocks noChangeArrowheads="1"/>
            </p:cNvSpPr>
            <p:nvPr/>
          </p:nvSpPr>
          <p:spPr bwMode="auto">
            <a:xfrm>
              <a:off x="5872810" y="4126626"/>
              <a:ext cx="266626" cy="254506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7" name="Rectangle 122"/>
            <p:cNvSpPr>
              <a:spLocks noChangeArrowheads="1"/>
            </p:cNvSpPr>
            <p:nvPr/>
          </p:nvSpPr>
          <p:spPr bwMode="auto">
            <a:xfrm>
              <a:off x="3905436" y="2446076"/>
              <a:ext cx="877035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8" name="Rectangle 123"/>
            <p:cNvSpPr>
              <a:spLocks noChangeArrowheads="1"/>
            </p:cNvSpPr>
            <p:nvPr/>
          </p:nvSpPr>
          <p:spPr bwMode="auto">
            <a:xfrm>
              <a:off x="5994004" y="2442036"/>
              <a:ext cx="526222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9" name="Rectangle 124"/>
            <p:cNvSpPr>
              <a:spLocks noChangeArrowheads="1"/>
            </p:cNvSpPr>
            <p:nvPr/>
          </p:nvSpPr>
          <p:spPr bwMode="auto">
            <a:xfrm>
              <a:off x="6511096" y="2442036"/>
              <a:ext cx="350815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0" name="Rectangle 125"/>
            <p:cNvSpPr>
              <a:spLocks noChangeArrowheads="1"/>
            </p:cNvSpPr>
            <p:nvPr/>
          </p:nvSpPr>
          <p:spPr bwMode="auto">
            <a:xfrm>
              <a:off x="6531295" y="2409718"/>
              <a:ext cx="266626" cy="250467"/>
            </a:xfrm>
            <a:prstGeom prst="rect">
              <a:avLst/>
            </a:prstGeom>
            <a:solidFill>
              <a:srgbClr val="8C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1" name="Rectangle 126"/>
            <p:cNvSpPr>
              <a:spLocks noChangeArrowheads="1"/>
            </p:cNvSpPr>
            <p:nvPr/>
          </p:nvSpPr>
          <p:spPr bwMode="auto">
            <a:xfrm>
              <a:off x="6531295" y="2409718"/>
              <a:ext cx="266626" cy="250467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2" name="Rectangle 127"/>
            <p:cNvSpPr>
              <a:spLocks noChangeArrowheads="1"/>
            </p:cNvSpPr>
            <p:nvPr/>
          </p:nvSpPr>
          <p:spPr bwMode="auto">
            <a:xfrm>
              <a:off x="6628250" y="2462235"/>
              <a:ext cx="73426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6" name="Rectangle 127"/>
            <p:cNvSpPr>
              <a:spLocks noChangeArrowheads="1"/>
            </p:cNvSpPr>
            <p:nvPr/>
          </p:nvSpPr>
          <p:spPr bwMode="auto">
            <a:xfrm>
              <a:off x="6773327" y="2781378"/>
              <a:ext cx="73426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7" name="Rectangle 127"/>
            <p:cNvSpPr>
              <a:spLocks noChangeArrowheads="1"/>
            </p:cNvSpPr>
            <p:nvPr/>
          </p:nvSpPr>
          <p:spPr bwMode="auto">
            <a:xfrm>
              <a:off x="5601790" y="3662504"/>
              <a:ext cx="73426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8" name="Rectangle 127"/>
            <p:cNvSpPr>
              <a:spLocks noChangeArrowheads="1"/>
            </p:cNvSpPr>
            <p:nvPr/>
          </p:nvSpPr>
          <p:spPr bwMode="auto">
            <a:xfrm>
              <a:off x="5872810" y="4175556"/>
              <a:ext cx="266626" cy="1566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8496905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UN TABLEAU PAPIER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L’UTILISATION DU PAPERBOARD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109592" y="1466850"/>
            <a:ext cx="5054696" cy="3956248"/>
            <a:chOff x="2109592" y="1466850"/>
            <a:chExt cx="5054696" cy="3956248"/>
          </a:xfrm>
        </p:grpSpPr>
        <p:pic>
          <p:nvPicPr>
            <p:cNvPr id="42400" name="Picture 1440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011763" y="1466850"/>
              <a:ext cx="1152525" cy="1885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42002" name="Rectangle 1441"/>
            <p:cNvSpPr>
              <a:spLocks noChangeArrowheads="1"/>
            </p:cNvSpPr>
            <p:nvPr/>
          </p:nvSpPr>
          <p:spPr bwMode="auto">
            <a:xfrm>
              <a:off x="2336800" y="2295525"/>
              <a:ext cx="2266950" cy="2371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3" name="Rectangle 1442"/>
            <p:cNvSpPr>
              <a:spLocks noChangeArrowheads="1"/>
            </p:cNvSpPr>
            <p:nvPr/>
          </p:nvSpPr>
          <p:spPr bwMode="auto">
            <a:xfrm>
              <a:off x="2336800" y="2295525"/>
              <a:ext cx="2266950" cy="2371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4" name="Freeform 1443"/>
            <p:cNvSpPr>
              <a:spLocks noEditPoints="1"/>
            </p:cNvSpPr>
            <p:nvPr/>
          </p:nvSpPr>
          <p:spPr bwMode="auto">
            <a:xfrm>
              <a:off x="3994150" y="3121025"/>
              <a:ext cx="723900" cy="723900"/>
            </a:xfrm>
            <a:custGeom>
              <a:avLst/>
              <a:gdLst>
                <a:gd name="T0" fmla="*/ 14 w 456"/>
                <a:gd name="T1" fmla="*/ 40 h 456"/>
                <a:gd name="T2" fmla="*/ 0 w 456"/>
                <a:gd name="T3" fmla="*/ 0 h 456"/>
                <a:gd name="T4" fmla="*/ 40 w 456"/>
                <a:gd name="T5" fmla="*/ 14 h 456"/>
                <a:gd name="T6" fmla="*/ 14 w 456"/>
                <a:gd name="T7" fmla="*/ 40 h 456"/>
                <a:gd name="T8" fmla="*/ 452 w 456"/>
                <a:gd name="T9" fmla="*/ 456 h 456"/>
                <a:gd name="T10" fmla="*/ 22 w 456"/>
                <a:gd name="T11" fmla="*/ 24 h 456"/>
                <a:gd name="T12" fmla="*/ 22 w 456"/>
                <a:gd name="T13" fmla="*/ 20 h 456"/>
                <a:gd name="T14" fmla="*/ 24 w 456"/>
                <a:gd name="T15" fmla="*/ 20 h 456"/>
                <a:gd name="T16" fmla="*/ 456 w 456"/>
                <a:gd name="T17" fmla="*/ 452 h 456"/>
                <a:gd name="T18" fmla="*/ 456 w 456"/>
                <a:gd name="T19" fmla="*/ 456 h 456"/>
                <a:gd name="T20" fmla="*/ 452 w 456"/>
                <a:gd name="T21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6" h="456">
                  <a:moveTo>
                    <a:pt x="14" y="40"/>
                  </a:moveTo>
                  <a:lnTo>
                    <a:pt x="0" y="0"/>
                  </a:lnTo>
                  <a:lnTo>
                    <a:pt x="40" y="14"/>
                  </a:lnTo>
                  <a:lnTo>
                    <a:pt x="14" y="40"/>
                  </a:lnTo>
                  <a:close/>
                  <a:moveTo>
                    <a:pt x="452" y="456"/>
                  </a:moveTo>
                  <a:lnTo>
                    <a:pt x="22" y="24"/>
                  </a:lnTo>
                  <a:lnTo>
                    <a:pt x="22" y="20"/>
                  </a:lnTo>
                  <a:lnTo>
                    <a:pt x="24" y="20"/>
                  </a:lnTo>
                  <a:lnTo>
                    <a:pt x="456" y="452"/>
                  </a:lnTo>
                  <a:lnTo>
                    <a:pt x="456" y="456"/>
                  </a:lnTo>
                  <a:lnTo>
                    <a:pt x="452" y="4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5" name="Freeform 1444"/>
            <p:cNvSpPr>
              <a:spLocks noEditPoints="1"/>
            </p:cNvSpPr>
            <p:nvPr/>
          </p:nvSpPr>
          <p:spPr bwMode="auto">
            <a:xfrm>
              <a:off x="4216400" y="2346325"/>
              <a:ext cx="501650" cy="228600"/>
            </a:xfrm>
            <a:custGeom>
              <a:avLst/>
              <a:gdLst>
                <a:gd name="T0" fmla="*/ 42 w 316"/>
                <a:gd name="T1" fmla="*/ 144 h 144"/>
                <a:gd name="T2" fmla="*/ 0 w 316"/>
                <a:gd name="T3" fmla="*/ 140 h 144"/>
                <a:gd name="T4" fmla="*/ 26 w 316"/>
                <a:gd name="T5" fmla="*/ 108 h 144"/>
                <a:gd name="T6" fmla="*/ 42 w 316"/>
                <a:gd name="T7" fmla="*/ 144 h 144"/>
                <a:gd name="T8" fmla="*/ 314 w 316"/>
                <a:gd name="T9" fmla="*/ 4 h 144"/>
                <a:gd name="T10" fmla="*/ 30 w 316"/>
                <a:gd name="T11" fmla="*/ 130 h 144"/>
                <a:gd name="T12" fmla="*/ 26 w 316"/>
                <a:gd name="T13" fmla="*/ 128 h 144"/>
                <a:gd name="T14" fmla="*/ 28 w 316"/>
                <a:gd name="T15" fmla="*/ 126 h 144"/>
                <a:gd name="T16" fmla="*/ 312 w 316"/>
                <a:gd name="T17" fmla="*/ 0 h 144"/>
                <a:gd name="T18" fmla="*/ 316 w 316"/>
                <a:gd name="T19" fmla="*/ 0 h 144"/>
                <a:gd name="T20" fmla="*/ 314 w 316"/>
                <a:gd name="T21" fmla="*/ 4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6" h="144">
                  <a:moveTo>
                    <a:pt x="42" y="144"/>
                  </a:moveTo>
                  <a:lnTo>
                    <a:pt x="0" y="140"/>
                  </a:lnTo>
                  <a:lnTo>
                    <a:pt x="26" y="108"/>
                  </a:lnTo>
                  <a:lnTo>
                    <a:pt x="42" y="144"/>
                  </a:lnTo>
                  <a:close/>
                  <a:moveTo>
                    <a:pt x="314" y="4"/>
                  </a:moveTo>
                  <a:lnTo>
                    <a:pt x="30" y="130"/>
                  </a:lnTo>
                  <a:lnTo>
                    <a:pt x="26" y="128"/>
                  </a:lnTo>
                  <a:lnTo>
                    <a:pt x="28" y="126"/>
                  </a:lnTo>
                  <a:lnTo>
                    <a:pt x="312" y="0"/>
                  </a:lnTo>
                  <a:lnTo>
                    <a:pt x="316" y="0"/>
                  </a:lnTo>
                  <a:lnTo>
                    <a:pt x="314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6" name="Freeform 1445"/>
            <p:cNvSpPr>
              <a:spLocks noEditPoints="1"/>
            </p:cNvSpPr>
            <p:nvPr/>
          </p:nvSpPr>
          <p:spPr bwMode="auto">
            <a:xfrm>
              <a:off x="2638425" y="2917825"/>
              <a:ext cx="60325" cy="222250"/>
            </a:xfrm>
            <a:custGeom>
              <a:avLst/>
              <a:gdLst>
                <a:gd name="T0" fmla="*/ 38 w 38"/>
                <a:gd name="T1" fmla="*/ 102 h 140"/>
                <a:gd name="T2" fmla="*/ 20 w 38"/>
                <a:gd name="T3" fmla="*/ 140 h 140"/>
                <a:gd name="T4" fmla="*/ 0 w 38"/>
                <a:gd name="T5" fmla="*/ 102 h 140"/>
                <a:gd name="T6" fmla="*/ 38 w 38"/>
                <a:gd name="T7" fmla="*/ 102 h 140"/>
                <a:gd name="T8" fmla="*/ 0 w 38"/>
                <a:gd name="T9" fmla="*/ 40 h 140"/>
                <a:gd name="T10" fmla="*/ 20 w 38"/>
                <a:gd name="T11" fmla="*/ 0 h 140"/>
                <a:gd name="T12" fmla="*/ 38 w 38"/>
                <a:gd name="T13" fmla="*/ 40 h 140"/>
                <a:gd name="T14" fmla="*/ 0 w 38"/>
                <a:gd name="T15" fmla="*/ 40 h 140"/>
                <a:gd name="T16" fmla="*/ 24 w 38"/>
                <a:gd name="T17" fmla="*/ 34 h 140"/>
                <a:gd name="T18" fmla="*/ 24 w 38"/>
                <a:gd name="T19" fmla="*/ 108 h 140"/>
                <a:gd name="T20" fmla="*/ 14 w 38"/>
                <a:gd name="T21" fmla="*/ 108 h 140"/>
                <a:gd name="T22" fmla="*/ 14 w 38"/>
                <a:gd name="T23" fmla="*/ 34 h 140"/>
                <a:gd name="T24" fmla="*/ 24 w 38"/>
                <a:gd name="T25" fmla="*/ 34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140">
                  <a:moveTo>
                    <a:pt x="38" y="102"/>
                  </a:moveTo>
                  <a:lnTo>
                    <a:pt x="20" y="140"/>
                  </a:lnTo>
                  <a:lnTo>
                    <a:pt x="0" y="102"/>
                  </a:lnTo>
                  <a:lnTo>
                    <a:pt x="38" y="102"/>
                  </a:lnTo>
                  <a:close/>
                  <a:moveTo>
                    <a:pt x="0" y="40"/>
                  </a:moveTo>
                  <a:lnTo>
                    <a:pt x="20" y="0"/>
                  </a:lnTo>
                  <a:lnTo>
                    <a:pt x="38" y="40"/>
                  </a:lnTo>
                  <a:lnTo>
                    <a:pt x="0" y="40"/>
                  </a:lnTo>
                  <a:close/>
                  <a:moveTo>
                    <a:pt x="24" y="34"/>
                  </a:moveTo>
                  <a:lnTo>
                    <a:pt x="24" y="108"/>
                  </a:lnTo>
                  <a:lnTo>
                    <a:pt x="14" y="108"/>
                  </a:lnTo>
                  <a:lnTo>
                    <a:pt x="14" y="34"/>
                  </a:lnTo>
                  <a:lnTo>
                    <a:pt x="24" y="3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7" name="Line 1446"/>
            <p:cNvSpPr>
              <a:spLocks noChangeShapeType="1"/>
            </p:cNvSpPr>
            <p:nvPr/>
          </p:nvSpPr>
          <p:spPr bwMode="auto">
            <a:xfrm>
              <a:off x="2670175" y="2644775"/>
              <a:ext cx="0" cy="993775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8" name="Line 1447"/>
            <p:cNvSpPr>
              <a:spLocks noChangeShapeType="1"/>
            </p:cNvSpPr>
            <p:nvPr/>
          </p:nvSpPr>
          <p:spPr bwMode="auto">
            <a:xfrm>
              <a:off x="2670175" y="3632200"/>
              <a:ext cx="441325" cy="44450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09" name="Freeform 1448"/>
            <p:cNvSpPr>
              <a:spLocks noEditPoints="1"/>
            </p:cNvSpPr>
            <p:nvPr/>
          </p:nvSpPr>
          <p:spPr bwMode="auto">
            <a:xfrm>
              <a:off x="2641600" y="2943225"/>
              <a:ext cx="501650" cy="6350"/>
            </a:xfrm>
            <a:custGeom>
              <a:avLst/>
              <a:gdLst>
                <a:gd name="T0" fmla="*/ 314 w 316"/>
                <a:gd name="T1" fmla="*/ 0 h 4"/>
                <a:gd name="T2" fmla="*/ 314 w 316"/>
                <a:gd name="T3" fmla="*/ 4 h 4"/>
                <a:gd name="T4" fmla="*/ 302 w 316"/>
                <a:gd name="T5" fmla="*/ 2 h 4"/>
                <a:gd name="T6" fmla="*/ 270 w 316"/>
                <a:gd name="T7" fmla="*/ 0 h 4"/>
                <a:gd name="T8" fmla="*/ 288 w 316"/>
                <a:gd name="T9" fmla="*/ 2 h 4"/>
                <a:gd name="T10" fmla="*/ 270 w 316"/>
                <a:gd name="T11" fmla="*/ 4 h 4"/>
                <a:gd name="T12" fmla="*/ 270 w 316"/>
                <a:gd name="T13" fmla="*/ 0 h 4"/>
                <a:gd name="T14" fmla="*/ 252 w 316"/>
                <a:gd name="T15" fmla="*/ 0 h 4"/>
                <a:gd name="T16" fmla="*/ 252 w 316"/>
                <a:gd name="T17" fmla="*/ 4 h 4"/>
                <a:gd name="T18" fmla="*/ 234 w 316"/>
                <a:gd name="T19" fmla="*/ 2 h 4"/>
                <a:gd name="T20" fmla="*/ 204 w 316"/>
                <a:gd name="T21" fmla="*/ 0 h 4"/>
                <a:gd name="T22" fmla="*/ 220 w 316"/>
                <a:gd name="T23" fmla="*/ 2 h 4"/>
                <a:gd name="T24" fmla="*/ 204 w 316"/>
                <a:gd name="T25" fmla="*/ 4 h 4"/>
                <a:gd name="T26" fmla="*/ 204 w 316"/>
                <a:gd name="T27" fmla="*/ 0 h 4"/>
                <a:gd name="T28" fmla="*/ 184 w 316"/>
                <a:gd name="T29" fmla="*/ 0 h 4"/>
                <a:gd name="T30" fmla="*/ 184 w 316"/>
                <a:gd name="T31" fmla="*/ 4 h 4"/>
                <a:gd name="T32" fmla="*/ 166 w 316"/>
                <a:gd name="T33" fmla="*/ 2 h 4"/>
                <a:gd name="T34" fmla="*/ 136 w 316"/>
                <a:gd name="T35" fmla="*/ 0 h 4"/>
                <a:gd name="T36" fmla="*/ 154 w 316"/>
                <a:gd name="T37" fmla="*/ 2 h 4"/>
                <a:gd name="T38" fmla="*/ 136 w 316"/>
                <a:gd name="T39" fmla="*/ 4 h 4"/>
                <a:gd name="T40" fmla="*/ 136 w 316"/>
                <a:gd name="T41" fmla="*/ 0 h 4"/>
                <a:gd name="T42" fmla="*/ 118 w 316"/>
                <a:gd name="T43" fmla="*/ 0 h 4"/>
                <a:gd name="T44" fmla="*/ 118 w 316"/>
                <a:gd name="T45" fmla="*/ 4 h 4"/>
                <a:gd name="T46" fmla="*/ 100 w 316"/>
                <a:gd name="T47" fmla="*/ 2 h 4"/>
                <a:gd name="T48" fmla="*/ 68 w 316"/>
                <a:gd name="T49" fmla="*/ 0 h 4"/>
                <a:gd name="T50" fmla="*/ 86 w 316"/>
                <a:gd name="T51" fmla="*/ 2 h 4"/>
                <a:gd name="T52" fmla="*/ 68 w 316"/>
                <a:gd name="T53" fmla="*/ 4 h 4"/>
                <a:gd name="T54" fmla="*/ 68 w 316"/>
                <a:gd name="T55" fmla="*/ 0 h 4"/>
                <a:gd name="T56" fmla="*/ 50 w 316"/>
                <a:gd name="T57" fmla="*/ 0 h 4"/>
                <a:gd name="T58" fmla="*/ 50 w 316"/>
                <a:gd name="T59" fmla="*/ 4 h 4"/>
                <a:gd name="T60" fmla="*/ 32 w 316"/>
                <a:gd name="T61" fmla="*/ 2 h 4"/>
                <a:gd name="T62" fmla="*/ 2 w 316"/>
                <a:gd name="T63" fmla="*/ 0 h 4"/>
                <a:gd name="T64" fmla="*/ 18 w 316"/>
                <a:gd name="T65" fmla="*/ 2 h 4"/>
                <a:gd name="T66" fmla="*/ 2 w 316"/>
                <a:gd name="T67" fmla="*/ 4 h 4"/>
                <a:gd name="T68" fmla="*/ 2 w 316"/>
                <a:gd name="T6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6" h="4">
                  <a:moveTo>
                    <a:pt x="304" y="0"/>
                  </a:moveTo>
                  <a:lnTo>
                    <a:pt x="314" y="0"/>
                  </a:lnTo>
                  <a:lnTo>
                    <a:pt x="316" y="2"/>
                  </a:lnTo>
                  <a:lnTo>
                    <a:pt x="314" y="4"/>
                  </a:lnTo>
                  <a:lnTo>
                    <a:pt x="304" y="4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4"/>
                  </a:lnTo>
                  <a:lnTo>
                    <a:pt x="270" y="4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4"/>
                  </a:lnTo>
                  <a:lnTo>
                    <a:pt x="236" y="4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4"/>
                  </a:lnTo>
                  <a:lnTo>
                    <a:pt x="204" y="4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4"/>
                  </a:lnTo>
                  <a:lnTo>
                    <a:pt x="170" y="4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4"/>
                  </a:lnTo>
                  <a:lnTo>
                    <a:pt x="136" y="4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4"/>
                  </a:lnTo>
                  <a:lnTo>
                    <a:pt x="102" y="4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4"/>
                  </a:lnTo>
                  <a:lnTo>
                    <a:pt x="68" y="4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4"/>
                  </a:lnTo>
                  <a:lnTo>
                    <a:pt x="36" y="4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0" name="Freeform 1449"/>
            <p:cNvSpPr>
              <a:spLocks noEditPoints="1"/>
            </p:cNvSpPr>
            <p:nvPr/>
          </p:nvSpPr>
          <p:spPr bwMode="auto">
            <a:xfrm>
              <a:off x="2641600" y="3127375"/>
              <a:ext cx="501650" cy="9525"/>
            </a:xfrm>
            <a:custGeom>
              <a:avLst/>
              <a:gdLst>
                <a:gd name="T0" fmla="*/ 314 w 316"/>
                <a:gd name="T1" fmla="*/ 0 h 6"/>
                <a:gd name="T2" fmla="*/ 314 w 316"/>
                <a:gd name="T3" fmla="*/ 6 h 6"/>
                <a:gd name="T4" fmla="*/ 302 w 316"/>
                <a:gd name="T5" fmla="*/ 2 h 6"/>
                <a:gd name="T6" fmla="*/ 270 w 316"/>
                <a:gd name="T7" fmla="*/ 0 h 6"/>
                <a:gd name="T8" fmla="*/ 288 w 316"/>
                <a:gd name="T9" fmla="*/ 2 h 6"/>
                <a:gd name="T10" fmla="*/ 270 w 316"/>
                <a:gd name="T11" fmla="*/ 6 h 6"/>
                <a:gd name="T12" fmla="*/ 270 w 316"/>
                <a:gd name="T13" fmla="*/ 0 h 6"/>
                <a:gd name="T14" fmla="*/ 252 w 316"/>
                <a:gd name="T15" fmla="*/ 0 h 6"/>
                <a:gd name="T16" fmla="*/ 252 w 316"/>
                <a:gd name="T17" fmla="*/ 6 h 6"/>
                <a:gd name="T18" fmla="*/ 234 w 316"/>
                <a:gd name="T19" fmla="*/ 2 h 6"/>
                <a:gd name="T20" fmla="*/ 204 w 316"/>
                <a:gd name="T21" fmla="*/ 0 h 6"/>
                <a:gd name="T22" fmla="*/ 220 w 316"/>
                <a:gd name="T23" fmla="*/ 2 h 6"/>
                <a:gd name="T24" fmla="*/ 204 w 316"/>
                <a:gd name="T25" fmla="*/ 6 h 6"/>
                <a:gd name="T26" fmla="*/ 204 w 316"/>
                <a:gd name="T27" fmla="*/ 0 h 6"/>
                <a:gd name="T28" fmla="*/ 184 w 316"/>
                <a:gd name="T29" fmla="*/ 0 h 6"/>
                <a:gd name="T30" fmla="*/ 184 w 316"/>
                <a:gd name="T31" fmla="*/ 6 h 6"/>
                <a:gd name="T32" fmla="*/ 166 w 316"/>
                <a:gd name="T33" fmla="*/ 2 h 6"/>
                <a:gd name="T34" fmla="*/ 136 w 316"/>
                <a:gd name="T35" fmla="*/ 0 h 6"/>
                <a:gd name="T36" fmla="*/ 154 w 316"/>
                <a:gd name="T37" fmla="*/ 2 h 6"/>
                <a:gd name="T38" fmla="*/ 136 w 316"/>
                <a:gd name="T39" fmla="*/ 6 h 6"/>
                <a:gd name="T40" fmla="*/ 136 w 316"/>
                <a:gd name="T41" fmla="*/ 0 h 6"/>
                <a:gd name="T42" fmla="*/ 118 w 316"/>
                <a:gd name="T43" fmla="*/ 0 h 6"/>
                <a:gd name="T44" fmla="*/ 118 w 316"/>
                <a:gd name="T45" fmla="*/ 6 h 6"/>
                <a:gd name="T46" fmla="*/ 100 w 316"/>
                <a:gd name="T47" fmla="*/ 2 h 6"/>
                <a:gd name="T48" fmla="*/ 68 w 316"/>
                <a:gd name="T49" fmla="*/ 0 h 6"/>
                <a:gd name="T50" fmla="*/ 86 w 316"/>
                <a:gd name="T51" fmla="*/ 2 h 6"/>
                <a:gd name="T52" fmla="*/ 68 w 316"/>
                <a:gd name="T53" fmla="*/ 6 h 6"/>
                <a:gd name="T54" fmla="*/ 68 w 316"/>
                <a:gd name="T55" fmla="*/ 0 h 6"/>
                <a:gd name="T56" fmla="*/ 50 w 316"/>
                <a:gd name="T57" fmla="*/ 0 h 6"/>
                <a:gd name="T58" fmla="*/ 50 w 316"/>
                <a:gd name="T59" fmla="*/ 6 h 6"/>
                <a:gd name="T60" fmla="*/ 32 w 316"/>
                <a:gd name="T61" fmla="*/ 2 h 6"/>
                <a:gd name="T62" fmla="*/ 2 w 316"/>
                <a:gd name="T63" fmla="*/ 0 h 6"/>
                <a:gd name="T64" fmla="*/ 18 w 316"/>
                <a:gd name="T65" fmla="*/ 2 h 6"/>
                <a:gd name="T66" fmla="*/ 2 w 316"/>
                <a:gd name="T67" fmla="*/ 6 h 6"/>
                <a:gd name="T68" fmla="*/ 2 w 316"/>
                <a:gd name="T6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6" h="6">
                  <a:moveTo>
                    <a:pt x="304" y="0"/>
                  </a:moveTo>
                  <a:lnTo>
                    <a:pt x="314" y="0"/>
                  </a:lnTo>
                  <a:lnTo>
                    <a:pt x="316" y="2"/>
                  </a:lnTo>
                  <a:lnTo>
                    <a:pt x="314" y="6"/>
                  </a:lnTo>
                  <a:lnTo>
                    <a:pt x="304" y="6"/>
                  </a:lnTo>
                  <a:lnTo>
                    <a:pt x="302" y="2"/>
                  </a:lnTo>
                  <a:lnTo>
                    <a:pt x="304" y="0"/>
                  </a:lnTo>
                  <a:close/>
                  <a:moveTo>
                    <a:pt x="270" y="0"/>
                  </a:moveTo>
                  <a:lnTo>
                    <a:pt x="284" y="0"/>
                  </a:lnTo>
                  <a:lnTo>
                    <a:pt x="288" y="2"/>
                  </a:lnTo>
                  <a:lnTo>
                    <a:pt x="284" y="6"/>
                  </a:lnTo>
                  <a:lnTo>
                    <a:pt x="270" y="6"/>
                  </a:lnTo>
                  <a:lnTo>
                    <a:pt x="268" y="2"/>
                  </a:lnTo>
                  <a:lnTo>
                    <a:pt x="270" y="0"/>
                  </a:lnTo>
                  <a:close/>
                  <a:moveTo>
                    <a:pt x="236" y="0"/>
                  </a:moveTo>
                  <a:lnTo>
                    <a:pt x="252" y="0"/>
                  </a:lnTo>
                  <a:lnTo>
                    <a:pt x="252" y="2"/>
                  </a:lnTo>
                  <a:lnTo>
                    <a:pt x="252" y="6"/>
                  </a:lnTo>
                  <a:lnTo>
                    <a:pt x="236" y="6"/>
                  </a:lnTo>
                  <a:lnTo>
                    <a:pt x="234" y="2"/>
                  </a:lnTo>
                  <a:lnTo>
                    <a:pt x="236" y="0"/>
                  </a:lnTo>
                  <a:close/>
                  <a:moveTo>
                    <a:pt x="204" y="0"/>
                  </a:moveTo>
                  <a:lnTo>
                    <a:pt x="216" y="0"/>
                  </a:lnTo>
                  <a:lnTo>
                    <a:pt x="220" y="2"/>
                  </a:lnTo>
                  <a:lnTo>
                    <a:pt x="216" y="6"/>
                  </a:lnTo>
                  <a:lnTo>
                    <a:pt x="204" y="6"/>
                  </a:lnTo>
                  <a:lnTo>
                    <a:pt x="200" y="2"/>
                  </a:lnTo>
                  <a:lnTo>
                    <a:pt x="204" y="0"/>
                  </a:lnTo>
                  <a:close/>
                  <a:moveTo>
                    <a:pt x="170" y="0"/>
                  </a:moveTo>
                  <a:lnTo>
                    <a:pt x="184" y="0"/>
                  </a:lnTo>
                  <a:lnTo>
                    <a:pt x="186" y="2"/>
                  </a:lnTo>
                  <a:lnTo>
                    <a:pt x="184" y="6"/>
                  </a:lnTo>
                  <a:lnTo>
                    <a:pt x="170" y="6"/>
                  </a:lnTo>
                  <a:lnTo>
                    <a:pt x="166" y="2"/>
                  </a:lnTo>
                  <a:lnTo>
                    <a:pt x="170" y="0"/>
                  </a:lnTo>
                  <a:close/>
                  <a:moveTo>
                    <a:pt x="136" y="0"/>
                  </a:moveTo>
                  <a:lnTo>
                    <a:pt x="150" y="0"/>
                  </a:lnTo>
                  <a:lnTo>
                    <a:pt x="154" y="2"/>
                  </a:lnTo>
                  <a:lnTo>
                    <a:pt x="150" y="6"/>
                  </a:lnTo>
                  <a:lnTo>
                    <a:pt x="136" y="6"/>
                  </a:lnTo>
                  <a:lnTo>
                    <a:pt x="134" y="2"/>
                  </a:lnTo>
                  <a:lnTo>
                    <a:pt x="136" y="0"/>
                  </a:lnTo>
                  <a:close/>
                  <a:moveTo>
                    <a:pt x="102" y="0"/>
                  </a:moveTo>
                  <a:lnTo>
                    <a:pt x="118" y="0"/>
                  </a:lnTo>
                  <a:lnTo>
                    <a:pt x="120" y="2"/>
                  </a:lnTo>
                  <a:lnTo>
                    <a:pt x="118" y="6"/>
                  </a:lnTo>
                  <a:lnTo>
                    <a:pt x="102" y="6"/>
                  </a:lnTo>
                  <a:lnTo>
                    <a:pt x="100" y="2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4" y="0"/>
                  </a:lnTo>
                  <a:lnTo>
                    <a:pt x="86" y="2"/>
                  </a:lnTo>
                  <a:lnTo>
                    <a:pt x="84" y="6"/>
                  </a:lnTo>
                  <a:lnTo>
                    <a:pt x="68" y="6"/>
                  </a:lnTo>
                  <a:lnTo>
                    <a:pt x="66" y="2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0" y="0"/>
                  </a:lnTo>
                  <a:lnTo>
                    <a:pt x="52" y="2"/>
                  </a:lnTo>
                  <a:lnTo>
                    <a:pt x="50" y="6"/>
                  </a:lnTo>
                  <a:lnTo>
                    <a:pt x="36" y="6"/>
                  </a:lnTo>
                  <a:lnTo>
                    <a:pt x="32" y="2"/>
                  </a:lnTo>
                  <a:lnTo>
                    <a:pt x="36" y="0"/>
                  </a:lnTo>
                  <a:close/>
                  <a:moveTo>
                    <a:pt x="2" y="0"/>
                  </a:moveTo>
                  <a:lnTo>
                    <a:pt x="16" y="0"/>
                  </a:lnTo>
                  <a:lnTo>
                    <a:pt x="18" y="2"/>
                  </a:lnTo>
                  <a:lnTo>
                    <a:pt x="16" y="6"/>
                  </a:lnTo>
                  <a:lnTo>
                    <a:pt x="2" y="6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1" name="Rectangle 1450"/>
            <p:cNvSpPr>
              <a:spLocks noChangeArrowheads="1"/>
            </p:cNvSpPr>
            <p:nvPr/>
          </p:nvSpPr>
          <p:spPr bwMode="auto">
            <a:xfrm>
              <a:off x="2651125" y="3838575"/>
              <a:ext cx="1343025" cy="660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2" name="Rectangle 1451"/>
            <p:cNvSpPr>
              <a:spLocks noChangeArrowheads="1"/>
            </p:cNvSpPr>
            <p:nvPr/>
          </p:nvSpPr>
          <p:spPr bwMode="auto">
            <a:xfrm>
              <a:off x="2651125" y="3838575"/>
              <a:ext cx="1343025" cy="6604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3" name="Freeform 1452"/>
            <p:cNvSpPr>
              <a:spLocks noEditPoints="1"/>
            </p:cNvSpPr>
            <p:nvPr/>
          </p:nvSpPr>
          <p:spPr bwMode="auto">
            <a:xfrm>
              <a:off x="2597150" y="2032000"/>
              <a:ext cx="390525" cy="333375"/>
            </a:xfrm>
            <a:custGeom>
              <a:avLst/>
              <a:gdLst>
                <a:gd name="T0" fmla="*/ 42 w 246"/>
                <a:gd name="T1" fmla="*/ 198 h 210"/>
                <a:gd name="T2" fmla="*/ 0 w 246"/>
                <a:gd name="T3" fmla="*/ 210 h 210"/>
                <a:gd name="T4" fmla="*/ 16 w 246"/>
                <a:gd name="T5" fmla="*/ 170 h 210"/>
                <a:gd name="T6" fmla="*/ 42 w 246"/>
                <a:gd name="T7" fmla="*/ 198 h 210"/>
                <a:gd name="T8" fmla="*/ 246 w 246"/>
                <a:gd name="T9" fmla="*/ 2 h 210"/>
                <a:gd name="T10" fmla="*/ 26 w 246"/>
                <a:gd name="T11" fmla="*/ 190 h 210"/>
                <a:gd name="T12" fmla="*/ 22 w 246"/>
                <a:gd name="T13" fmla="*/ 190 h 210"/>
                <a:gd name="T14" fmla="*/ 22 w 246"/>
                <a:gd name="T15" fmla="*/ 188 h 210"/>
                <a:gd name="T16" fmla="*/ 242 w 246"/>
                <a:gd name="T17" fmla="*/ 0 h 210"/>
                <a:gd name="T18" fmla="*/ 246 w 246"/>
                <a:gd name="T19" fmla="*/ 0 h 210"/>
                <a:gd name="T20" fmla="*/ 246 w 246"/>
                <a:gd name="T21" fmla="*/ 2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6" h="210">
                  <a:moveTo>
                    <a:pt x="42" y="198"/>
                  </a:moveTo>
                  <a:lnTo>
                    <a:pt x="0" y="210"/>
                  </a:lnTo>
                  <a:lnTo>
                    <a:pt x="16" y="170"/>
                  </a:lnTo>
                  <a:lnTo>
                    <a:pt x="42" y="198"/>
                  </a:lnTo>
                  <a:close/>
                  <a:moveTo>
                    <a:pt x="246" y="2"/>
                  </a:moveTo>
                  <a:lnTo>
                    <a:pt x="26" y="190"/>
                  </a:lnTo>
                  <a:lnTo>
                    <a:pt x="22" y="190"/>
                  </a:lnTo>
                  <a:lnTo>
                    <a:pt x="22" y="188"/>
                  </a:lnTo>
                  <a:lnTo>
                    <a:pt x="242" y="0"/>
                  </a:lnTo>
                  <a:lnTo>
                    <a:pt x="246" y="0"/>
                  </a:lnTo>
                  <a:lnTo>
                    <a:pt x="24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4" name="Freeform 1453"/>
            <p:cNvSpPr>
              <a:spLocks/>
            </p:cNvSpPr>
            <p:nvPr/>
          </p:nvSpPr>
          <p:spPr bwMode="auto">
            <a:xfrm>
              <a:off x="2374900" y="2349500"/>
              <a:ext cx="285750" cy="301625"/>
            </a:xfrm>
            <a:custGeom>
              <a:avLst/>
              <a:gdLst>
                <a:gd name="T0" fmla="*/ 92 w 180"/>
                <a:gd name="T1" fmla="*/ 0 h 190"/>
                <a:gd name="T2" fmla="*/ 92 w 180"/>
                <a:gd name="T3" fmla="*/ 0 h 190"/>
                <a:gd name="T4" fmla="*/ 72 w 180"/>
                <a:gd name="T5" fmla="*/ 2 h 190"/>
                <a:gd name="T6" fmla="*/ 56 w 180"/>
                <a:gd name="T7" fmla="*/ 6 h 190"/>
                <a:gd name="T8" fmla="*/ 40 w 180"/>
                <a:gd name="T9" fmla="*/ 16 h 190"/>
                <a:gd name="T10" fmla="*/ 26 w 180"/>
                <a:gd name="T11" fmla="*/ 28 h 190"/>
                <a:gd name="T12" fmla="*/ 16 w 180"/>
                <a:gd name="T13" fmla="*/ 42 h 190"/>
                <a:gd name="T14" fmla="*/ 6 w 180"/>
                <a:gd name="T15" fmla="*/ 58 h 190"/>
                <a:gd name="T16" fmla="*/ 2 w 180"/>
                <a:gd name="T17" fmla="*/ 76 h 190"/>
                <a:gd name="T18" fmla="*/ 0 w 180"/>
                <a:gd name="T19" fmla="*/ 94 h 190"/>
                <a:gd name="T20" fmla="*/ 0 w 180"/>
                <a:gd name="T21" fmla="*/ 94 h 190"/>
                <a:gd name="T22" fmla="*/ 2 w 180"/>
                <a:gd name="T23" fmla="*/ 114 h 190"/>
                <a:gd name="T24" fmla="*/ 6 w 180"/>
                <a:gd name="T25" fmla="*/ 132 h 190"/>
                <a:gd name="T26" fmla="*/ 16 w 180"/>
                <a:gd name="T27" fmla="*/ 148 h 190"/>
                <a:gd name="T28" fmla="*/ 26 w 180"/>
                <a:gd name="T29" fmla="*/ 162 h 190"/>
                <a:gd name="T30" fmla="*/ 40 w 180"/>
                <a:gd name="T31" fmla="*/ 174 h 190"/>
                <a:gd name="T32" fmla="*/ 56 w 180"/>
                <a:gd name="T33" fmla="*/ 182 h 190"/>
                <a:gd name="T34" fmla="*/ 72 w 180"/>
                <a:gd name="T35" fmla="*/ 188 h 190"/>
                <a:gd name="T36" fmla="*/ 92 w 180"/>
                <a:gd name="T37" fmla="*/ 190 h 190"/>
                <a:gd name="T38" fmla="*/ 92 w 180"/>
                <a:gd name="T39" fmla="*/ 190 h 190"/>
                <a:gd name="T40" fmla="*/ 110 w 180"/>
                <a:gd name="T41" fmla="*/ 188 h 190"/>
                <a:gd name="T42" fmla="*/ 126 w 180"/>
                <a:gd name="T43" fmla="*/ 182 h 190"/>
                <a:gd name="T44" fmla="*/ 142 w 180"/>
                <a:gd name="T45" fmla="*/ 174 h 190"/>
                <a:gd name="T46" fmla="*/ 154 w 180"/>
                <a:gd name="T47" fmla="*/ 162 h 190"/>
                <a:gd name="T48" fmla="*/ 166 w 180"/>
                <a:gd name="T49" fmla="*/ 148 h 190"/>
                <a:gd name="T50" fmla="*/ 174 w 180"/>
                <a:gd name="T51" fmla="*/ 132 h 190"/>
                <a:gd name="T52" fmla="*/ 180 w 180"/>
                <a:gd name="T53" fmla="*/ 114 h 190"/>
                <a:gd name="T54" fmla="*/ 180 w 180"/>
                <a:gd name="T55" fmla="*/ 94 h 190"/>
                <a:gd name="T56" fmla="*/ 180 w 180"/>
                <a:gd name="T57" fmla="*/ 94 h 190"/>
                <a:gd name="T58" fmla="*/ 180 w 180"/>
                <a:gd name="T59" fmla="*/ 76 h 190"/>
                <a:gd name="T60" fmla="*/ 174 w 180"/>
                <a:gd name="T61" fmla="*/ 58 h 190"/>
                <a:gd name="T62" fmla="*/ 166 w 180"/>
                <a:gd name="T63" fmla="*/ 42 h 190"/>
                <a:gd name="T64" fmla="*/ 154 w 180"/>
                <a:gd name="T65" fmla="*/ 28 h 190"/>
                <a:gd name="T66" fmla="*/ 142 w 180"/>
                <a:gd name="T67" fmla="*/ 16 h 190"/>
                <a:gd name="T68" fmla="*/ 126 w 180"/>
                <a:gd name="T69" fmla="*/ 6 h 190"/>
                <a:gd name="T70" fmla="*/ 110 w 180"/>
                <a:gd name="T71" fmla="*/ 2 h 190"/>
                <a:gd name="T72" fmla="*/ 92 w 180"/>
                <a:gd name="T73" fmla="*/ 0 h 190"/>
                <a:gd name="T74" fmla="*/ 92 w 180"/>
                <a:gd name="T75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0" h="190">
                  <a:moveTo>
                    <a:pt x="92" y="0"/>
                  </a:moveTo>
                  <a:lnTo>
                    <a:pt x="92" y="0"/>
                  </a:lnTo>
                  <a:lnTo>
                    <a:pt x="72" y="2"/>
                  </a:lnTo>
                  <a:lnTo>
                    <a:pt x="56" y="6"/>
                  </a:lnTo>
                  <a:lnTo>
                    <a:pt x="40" y="16"/>
                  </a:lnTo>
                  <a:lnTo>
                    <a:pt x="26" y="28"/>
                  </a:lnTo>
                  <a:lnTo>
                    <a:pt x="16" y="42"/>
                  </a:lnTo>
                  <a:lnTo>
                    <a:pt x="6" y="58"/>
                  </a:lnTo>
                  <a:lnTo>
                    <a:pt x="2" y="76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114"/>
                  </a:lnTo>
                  <a:lnTo>
                    <a:pt x="6" y="132"/>
                  </a:lnTo>
                  <a:lnTo>
                    <a:pt x="16" y="148"/>
                  </a:lnTo>
                  <a:lnTo>
                    <a:pt x="26" y="162"/>
                  </a:lnTo>
                  <a:lnTo>
                    <a:pt x="40" y="174"/>
                  </a:lnTo>
                  <a:lnTo>
                    <a:pt x="56" y="182"/>
                  </a:lnTo>
                  <a:lnTo>
                    <a:pt x="72" y="188"/>
                  </a:lnTo>
                  <a:lnTo>
                    <a:pt x="92" y="190"/>
                  </a:lnTo>
                  <a:lnTo>
                    <a:pt x="92" y="190"/>
                  </a:lnTo>
                  <a:lnTo>
                    <a:pt x="110" y="188"/>
                  </a:lnTo>
                  <a:lnTo>
                    <a:pt x="126" y="182"/>
                  </a:lnTo>
                  <a:lnTo>
                    <a:pt x="142" y="174"/>
                  </a:lnTo>
                  <a:lnTo>
                    <a:pt x="154" y="162"/>
                  </a:lnTo>
                  <a:lnTo>
                    <a:pt x="166" y="148"/>
                  </a:lnTo>
                  <a:lnTo>
                    <a:pt x="174" y="132"/>
                  </a:lnTo>
                  <a:lnTo>
                    <a:pt x="180" y="11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76"/>
                  </a:lnTo>
                  <a:lnTo>
                    <a:pt x="174" y="58"/>
                  </a:lnTo>
                  <a:lnTo>
                    <a:pt x="166" y="42"/>
                  </a:lnTo>
                  <a:lnTo>
                    <a:pt x="154" y="28"/>
                  </a:lnTo>
                  <a:lnTo>
                    <a:pt x="142" y="16"/>
                  </a:lnTo>
                  <a:lnTo>
                    <a:pt x="126" y="6"/>
                  </a:lnTo>
                  <a:lnTo>
                    <a:pt x="110" y="2"/>
                  </a:lnTo>
                  <a:lnTo>
                    <a:pt x="92" y="0"/>
                  </a:lnTo>
                  <a:lnTo>
                    <a:pt x="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015" name="Freeform 1454"/>
            <p:cNvSpPr>
              <a:spLocks/>
            </p:cNvSpPr>
            <p:nvPr/>
          </p:nvSpPr>
          <p:spPr bwMode="auto">
            <a:xfrm>
              <a:off x="2374900" y="2349500"/>
              <a:ext cx="285750" cy="301625"/>
            </a:xfrm>
            <a:custGeom>
              <a:avLst/>
              <a:gdLst>
                <a:gd name="T0" fmla="*/ 92 w 180"/>
                <a:gd name="T1" fmla="*/ 0 h 190"/>
                <a:gd name="T2" fmla="*/ 92 w 180"/>
                <a:gd name="T3" fmla="*/ 0 h 190"/>
                <a:gd name="T4" fmla="*/ 72 w 180"/>
                <a:gd name="T5" fmla="*/ 2 h 190"/>
                <a:gd name="T6" fmla="*/ 56 w 180"/>
                <a:gd name="T7" fmla="*/ 6 h 190"/>
                <a:gd name="T8" fmla="*/ 40 w 180"/>
                <a:gd name="T9" fmla="*/ 16 h 190"/>
                <a:gd name="T10" fmla="*/ 26 w 180"/>
                <a:gd name="T11" fmla="*/ 28 h 190"/>
                <a:gd name="T12" fmla="*/ 16 w 180"/>
                <a:gd name="T13" fmla="*/ 42 h 190"/>
                <a:gd name="T14" fmla="*/ 6 w 180"/>
                <a:gd name="T15" fmla="*/ 58 h 190"/>
                <a:gd name="T16" fmla="*/ 2 w 180"/>
                <a:gd name="T17" fmla="*/ 76 h 190"/>
                <a:gd name="T18" fmla="*/ 0 w 180"/>
                <a:gd name="T19" fmla="*/ 94 h 190"/>
                <a:gd name="T20" fmla="*/ 0 w 180"/>
                <a:gd name="T21" fmla="*/ 94 h 190"/>
                <a:gd name="T22" fmla="*/ 2 w 180"/>
                <a:gd name="T23" fmla="*/ 114 h 190"/>
                <a:gd name="T24" fmla="*/ 6 w 180"/>
                <a:gd name="T25" fmla="*/ 132 h 190"/>
                <a:gd name="T26" fmla="*/ 16 w 180"/>
                <a:gd name="T27" fmla="*/ 148 h 190"/>
                <a:gd name="T28" fmla="*/ 26 w 180"/>
                <a:gd name="T29" fmla="*/ 162 h 190"/>
                <a:gd name="T30" fmla="*/ 40 w 180"/>
                <a:gd name="T31" fmla="*/ 174 h 190"/>
                <a:gd name="T32" fmla="*/ 56 w 180"/>
                <a:gd name="T33" fmla="*/ 182 h 190"/>
                <a:gd name="T34" fmla="*/ 72 w 180"/>
                <a:gd name="T35" fmla="*/ 188 h 190"/>
                <a:gd name="T36" fmla="*/ 92 w 180"/>
                <a:gd name="T37" fmla="*/ 190 h 190"/>
                <a:gd name="T38" fmla="*/ 92 w 180"/>
                <a:gd name="T39" fmla="*/ 190 h 190"/>
                <a:gd name="T40" fmla="*/ 110 w 180"/>
                <a:gd name="T41" fmla="*/ 188 h 190"/>
                <a:gd name="T42" fmla="*/ 126 w 180"/>
                <a:gd name="T43" fmla="*/ 182 h 190"/>
                <a:gd name="T44" fmla="*/ 142 w 180"/>
                <a:gd name="T45" fmla="*/ 174 h 190"/>
                <a:gd name="T46" fmla="*/ 154 w 180"/>
                <a:gd name="T47" fmla="*/ 162 h 190"/>
                <a:gd name="T48" fmla="*/ 166 w 180"/>
                <a:gd name="T49" fmla="*/ 148 h 190"/>
                <a:gd name="T50" fmla="*/ 174 w 180"/>
                <a:gd name="T51" fmla="*/ 132 h 190"/>
                <a:gd name="T52" fmla="*/ 180 w 180"/>
                <a:gd name="T53" fmla="*/ 114 h 190"/>
                <a:gd name="T54" fmla="*/ 180 w 180"/>
                <a:gd name="T55" fmla="*/ 94 h 190"/>
                <a:gd name="T56" fmla="*/ 180 w 180"/>
                <a:gd name="T57" fmla="*/ 94 h 190"/>
                <a:gd name="T58" fmla="*/ 180 w 180"/>
                <a:gd name="T59" fmla="*/ 76 h 190"/>
                <a:gd name="T60" fmla="*/ 174 w 180"/>
                <a:gd name="T61" fmla="*/ 58 h 190"/>
                <a:gd name="T62" fmla="*/ 166 w 180"/>
                <a:gd name="T63" fmla="*/ 42 h 190"/>
                <a:gd name="T64" fmla="*/ 154 w 180"/>
                <a:gd name="T65" fmla="*/ 28 h 190"/>
                <a:gd name="T66" fmla="*/ 142 w 180"/>
                <a:gd name="T67" fmla="*/ 16 h 190"/>
                <a:gd name="T68" fmla="*/ 126 w 180"/>
                <a:gd name="T69" fmla="*/ 6 h 190"/>
                <a:gd name="T70" fmla="*/ 110 w 180"/>
                <a:gd name="T71" fmla="*/ 2 h 190"/>
                <a:gd name="T72" fmla="*/ 92 w 180"/>
                <a:gd name="T73" fmla="*/ 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0" h="190">
                  <a:moveTo>
                    <a:pt x="92" y="0"/>
                  </a:moveTo>
                  <a:lnTo>
                    <a:pt x="92" y="0"/>
                  </a:lnTo>
                  <a:lnTo>
                    <a:pt x="72" y="2"/>
                  </a:lnTo>
                  <a:lnTo>
                    <a:pt x="56" y="6"/>
                  </a:lnTo>
                  <a:lnTo>
                    <a:pt x="40" y="16"/>
                  </a:lnTo>
                  <a:lnTo>
                    <a:pt x="26" y="28"/>
                  </a:lnTo>
                  <a:lnTo>
                    <a:pt x="16" y="42"/>
                  </a:lnTo>
                  <a:lnTo>
                    <a:pt x="6" y="58"/>
                  </a:lnTo>
                  <a:lnTo>
                    <a:pt x="2" y="76"/>
                  </a:lnTo>
                  <a:lnTo>
                    <a:pt x="0" y="94"/>
                  </a:lnTo>
                  <a:lnTo>
                    <a:pt x="0" y="94"/>
                  </a:lnTo>
                  <a:lnTo>
                    <a:pt x="2" y="114"/>
                  </a:lnTo>
                  <a:lnTo>
                    <a:pt x="6" y="132"/>
                  </a:lnTo>
                  <a:lnTo>
                    <a:pt x="16" y="148"/>
                  </a:lnTo>
                  <a:lnTo>
                    <a:pt x="26" y="162"/>
                  </a:lnTo>
                  <a:lnTo>
                    <a:pt x="40" y="174"/>
                  </a:lnTo>
                  <a:lnTo>
                    <a:pt x="56" y="182"/>
                  </a:lnTo>
                  <a:lnTo>
                    <a:pt x="72" y="188"/>
                  </a:lnTo>
                  <a:lnTo>
                    <a:pt x="92" y="190"/>
                  </a:lnTo>
                  <a:lnTo>
                    <a:pt x="92" y="190"/>
                  </a:lnTo>
                  <a:lnTo>
                    <a:pt x="110" y="188"/>
                  </a:lnTo>
                  <a:lnTo>
                    <a:pt x="126" y="182"/>
                  </a:lnTo>
                  <a:lnTo>
                    <a:pt x="142" y="174"/>
                  </a:lnTo>
                  <a:lnTo>
                    <a:pt x="154" y="162"/>
                  </a:lnTo>
                  <a:lnTo>
                    <a:pt x="166" y="148"/>
                  </a:lnTo>
                  <a:lnTo>
                    <a:pt x="174" y="132"/>
                  </a:lnTo>
                  <a:lnTo>
                    <a:pt x="180" y="11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80" y="76"/>
                  </a:lnTo>
                  <a:lnTo>
                    <a:pt x="174" y="58"/>
                  </a:lnTo>
                  <a:lnTo>
                    <a:pt x="166" y="42"/>
                  </a:lnTo>
                  <a:lnTo>
                    <a:pt x="154" y="28"/>
                  </a:lnTo>
                  <a:lnTo>
                    <a:pt x="142" y="16"/>
                  </a:lnTo>
                  <a:lnTo>
                    <a:pt x="126" y="6"/>
                  </a:lnTo>
                  <a:lnTo>
                    <a:pt x="110" y="2"/>
                  </a:lnTo>
                  <a:lnTo>
                    <a:pt x="9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01" name="Rectangle 1455"/>
            <p:cNvSpPr>
              <a:spLocks noChangeArrowheads="1"/>
            </p:cNvSpPr>
            <p:nvPr/>
          </p:nvSpPr>
          <p:spPr bwMode="auto">
            <a:xfrm>
              <a:off x="2951267" y="2501900"/>
              <a:ext cx="86241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ÉCRIRE GROS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AÉRÉ,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MAJUSCULES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08" name="Rectangle 1462"/>
            <p:cNvSpPr>
              <a:spLocks noChangeArrowheads="1"/>
            </p:cNvSpPr>
            <p:nvPr/>
          </p:nvSpPr>
          <p:spPr bwMode="auto">
            <a:xfrm>
              <a:off x="2162175" y="4775200"/>
              <a:ext cx="1816203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s’appuyer sur le tableau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23" name="Rectangle 1477"/>
            <p:cNvSpPr>
              <a:spLocks noChangeArrowheads="1"/>
            </p:cNvSpPr>
            <p:nvPr/>
          </p:nvSpPr>
          <p:spPr bwMode="auto">
            <a:xfrm>
              <a:off x="2660650" y="3860800"/>
              <a:ext cx="1317728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lettres de 3 à 5 cm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hauteur permettent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 visibilité dans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salle standard (6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 mètres de recul)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479" name="Rectangle 1533"/>
            <p:cNvSpPr>
              <a:spLocks noChangeArrowheads="1"/>
            </p:cNvSpPr>
            <p:nvPr/>
          </p:nvSpPr>
          <p:spPr bwMode="auto">
            <a:xfrm>
              <a:off x="2162175" y="1844824"/>
              <a:ext cx="2330766" cy="153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Numéroter les feuilles au fur et à mesure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02" name="Rectangle 1556"/>
            <p:cNvSpPr>
              <a:spLocks noChangeArrowheads="1"/>
            </p:cNvSpPr>
            <p:nvPr/>
          </p:nvSpPr>
          <p:spPr bwMode="auto">
            <a:xfrm>
              <a:off x="2468082" y="239259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586" name="ZoneTexte 42585"/>
            <p:cNvSpPr txBox="1"/>
            <p:nvPr/>
          </p:nvSpPr>
          <p:spPr>
            <a:xfrm>
              <a:off x="2109592" y="4961433"/>
              <a:ext cx="4982688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 peu élégant, parfois dangereux (on a déjà vu un tableau s’écrouler, les vis de maintien des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pieds n’étant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assez serrées) et surtout, cela limite l’ampleur des mouvements du formateur et donc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diminue la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qualité de sa communication.</a:t>
              </a:r>
            </a:p>
          </p:txBody>
        </p:sp>
        <p:sp>
          <p:nvSpPr>
            <p:cNvPr id="2107" name="ZoneTexte 2106"/>
            <p:cNvSpPr txBox="1"/>
            <p:nvPr/>
          </p:nvSpPr>
          <p:spPr>
            <a:xfrm>
              <a:off x="4644008" y="3308791"/>
              <a:ext cx="2448272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Rares sont les personnes en général, et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formateurs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particulier, qui savent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écrire lisiblement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et, pour reprendre la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terminologie utilisée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instituteurs, en « attaché ».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même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ceux qui s’appliquent tout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particulièrement finissent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relâcher leur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attention. Écrire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majuscules est une manifestation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son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empathie. Le formateur est certain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d’être lu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tous.</a:t>
              </a:r>
            </a:p>
          </p:txBody>
        </p:sp>
        <p:sp>
          <p:nvSpPr>
            <p:cNvPr id="2108" name="ZoneTexte 2107"/>
            <p:cNvSpPr txBox="1"/>
            <p:nvPr/>
          </p:nvSpPr>
          <p:spPr>
            <a:xfrm>
              <a:off x="4644008" y="1818471"/>
              <a:ext cx="1623417" cy="95410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just"/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faut penser,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périodiquement, à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tester la lisibilité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l’on écrit en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plaçant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 fond de la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salle de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formation. Tout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doté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d’une vue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normale doit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pouvoir lire sans </a:t>
              </a:r>
              <a:r>
                <a:rPr lang="fr-FR" sz="800" dirty="0" smtClean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effort ce </a:t>
              </a:r>
              <a:r>
                <a:rPr lang="fr-FR" sz="800" dirty="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est écrit.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3002369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27" name="ZoneTexte 26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28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29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1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2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0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UTILISER UN TABLEAU PAPIER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33" name="ZoneTexte 32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34" name="Text Box 2"/>
          <p:cNvSpPr txBox="1">
            <a:spLocks noChangeArrowheads="1"/>
          </p:cNvSpPr>
          <p:nvPr/>
        </p:nvSpPr>
        <p:spPr bwMode="auto">
          <a:xfrm>
            <a:off x="3573463" y="6503989"/>
            <a:ext cx="19905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BONNE POSTURE</a:t>
            </a:r>
          </a:p>
        </p:txBody>
      </p:sp>
      <p:grpSp>
        <p:nvGrpSpPr>
          <p:cNvPr id="3" name="Groupe 2"/>
          <p:cNvGrpSpPr/>
          <p:nvPr/>
        </p:nvGrpSpPr>
        <p:grpSpPr>
          <a:xfrm>
            <a:off x="2010407" y="1870075"/>
            <a:ext cx="5134931" cy="3105150"/>
            <a:chOff x="2010407" y="1870075"/>
            <a:chExt cx="5134931" cy="3105150"/>
          </a:xfrm>
        </p:grpSpPr>
        <p:sp>
          <p:nvSpPr>
            <p:cNvPr id="683" name="Freeform 627"/>
            <p:cNvSpPr>
              <a:spLocks noEditPoints="1"/>
            </p:cNvSpPr>
            <p:nvPr/>
          </p:nvSpPr>
          <p:spPr bwMode="auto">
            <a:xfrm>
              <a:off x="2716213" y="2235200"/>
              <a:ext cx="92075" cy="736600"/>
            </a:xfrm>
            <a:custGeom>
              <a:avLst/>
              <a:gdLst>
                <a:gd name="T0" fmla="*/ 58 w 58"/>
                <a:gd name="T1" fmla="*/ 406 h 464"/>
                <a:gd name="T2" fmla="*/ 28 w 58"/>
                <a:gd name="T3" fmla="*/ 464 h 464"/>
                <a:gd name="T4" fmla="*/ 0 w 58"/>
                <a:gd name="T5" fmla="*/ 406 h 464"/>
                <a:gd name="T6" fmla="*/ 58 w 58"/>
                <a:gd name="T7" fmla="*/ 406 h 464"/>
                <a:gd name="T8" fmla="*/ 0 w 58"/>
                <a:gd name="T9" fmla="*/ 58 h 464"/>
                <a:gd name="T10" fmla="*/ 28 w 58"/>
                <a:gd name="T11" fmla="*/ 0 h 464"/>
                <a:gd name="T12" fmla="*/ 58 w 58"/>
                <a:gd name="T13" fmla="*/ 56 h 464"/>
                <a:gd name="T14" fmla="*/ 0 w 58"/>
                <a:gd name="T15" fmla="*/ 58 h 464"/>
                <a:gd name="T16" fmla="*/ 38 w 58"/>
                <a:gd name="T17" fmla="*/ 48 h 464"/>
                <a:gd name="T18" fmla="*/ 38 w 58"/>
                <a:gd name="T19" fmla="*/ 414 h 464"/>
                <a:gd name="T20" fmla="*/ 20 w 58"/>
                <a:gd name="T21" fmla="*/ 416 h 464"/>
                <a:gd name="T22" fmla="*/ 20 w 58"/>
                <a:gd name="T23" fmla="*/ 46 h 464"/>
                <a:gd name="T24" fmla="*/ 38 w 58"/>
                <a:gd name="T25" fmla="*/ 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58" h="464">
                  <a:moveTo>
                    <a:pt x="58" y="406"/>
                  </a:moveTo>
                  <a:lnTo>
                    <a:pt x="28" y="464"/>
                  </a:lnTo>
                  <a:lnTo>
                    <a:pt x="0" y="406"/>
                  </a:lnTo>
                  <a:lnTo>
                    <a:pt x="58" y="406"/>
                  </a:lnTo>
                  <a:close/>
                  <a:moveTo>
                    <a:pt x="0" y="58"/>
                  </a:moveTo>
                  <a:lnTo>
                    <a:pt x="28" y="0"/>
                  </a:lnTo>
                  <a:lnTo>
                    <a:pt x="58" y="56"/>
                  </a:lnTo>
                  <a:lnTo>
                    <a:pt x="0" y="58"/>
                  </a:lnTo>
                  <a:close/>
                  <a:moveTo>
                    <a:pt x="38" y="48"/>
                  </a:moveTo>
                  <a:lnTo>
                    <a:pt x="38" y="414"/>
                  </a:lnTo>
                  <a:lnTo>
                    <a:pt x="20" y="416"/>
                  </a:lnTo>
                  <a:lnTo>
                    <a:pt x="20" y="46"/>
                  </a:lnTo>
                  <a:lnTo>
                    <a:pt x="38" y="48"/>
                  </a:lnTo>
                  <a:close/>
                </a:path>
              </a:pathLst>
            </a:custGeom>
            <a:solidFill>
              <a:srgbClr val="0093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4" name="Rectangle 628"/>
            <p:cNvSpPr>
              <a:spLocks noChangeArrowheads="1"/>
            </p:cNvSpPr>
            <p:nvPr/>
          </p:nvSpPr>
          <p:spPr bwMode="auto">
            <a:xfrm>
              <a:off x="3573463" y="3397250"/>
              <a:ext cx="1123950" cy="57150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5" name="Rectangle 629"/>
            <p:cNvSpPr>
              <a:spLocks noChangeArrowheads="1"/>
            </p:cNvSpPr>
            <p:nvPr/>
          </p:nvSpPr>
          <p:spPr bwMode="auto">
            <a:xfrm>
              <a:off x="3573463" y="3397250"/>
              <a:ext cx="1123950" cy="571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6" name="Freeform 630"/>
            <p:cNvSpPr>
              <a:spLocks/>
            </p:cNvSpPr>
            <p:nvPr/>
          </p:nvSpPr>
          <p:spPr bwMode="auto">
            <a:xfrm>
              <a:off x="3036888" y="3698875"/>
              <a:ext cx="419100" cy="390525"/>
            </a:xfrm>
            <a:custGeom>
              <a:avLst/>
              <a:gdLst>
                <a:gd name="T0" fmla="*/ 132 w 264"/>
                <a:gd name="T1" fmla="*/ 0 h 246"/>
                <a:gd name="T2" fmla="*/ 132 w 264"/>
                <a:gd name="T3" fmla="*/ 0 h 246"/>
                <a:gd name="T4" fmla="*/ 118 w 264"/>
                <a:gd name="T5" fmla="*/ 0 h 246"/>
                <a:gd name="T6" fmla="*/ 106 w 264"/>
                <a:gd name="T7" fmla="*/ 2 h 246"/>
                <a:gd name="T8" fmla="*/ 92 w 264"/>
                <a:gd name="T9" fmla="*/ 6 h 246"/>
                <a:gd name="T10" fmla="*/ 80 w 264"/>
                <a:gd name="T11" fmla="*/ 10 h 246"/>
                <a:gd name="T12" fmla="*/ 58 w 264"/>
                <a:gd name="T13" fmla="*/ 20 h 246"/>
                <a:gd name="T14" fmla="*/ 38 w 264"/>
                <a:gd name="T15" fmla="*/ 36 h 246"/>
                <a:gd name="T16" fmla="*/ 22 w 264"/>
                <a:gd name="T17" fmla="*/ 54 h 246"/>
                <a:gd name="T18" fmla="*/ 16 w 264"/>
                <a:gd name="T19" fmla="*/ 64 h 246"/>
                <a:gd name="T20" fmla="*/ 10 w 264"/>
                <a:gd name="T21" fmla="*/ 76 h 246"/>
                <a:gd name="T22" fmla="*/ 6 w 264"/>
                <a:gd name="T23" fmla="*/ 86 h 246"/>
                <a:gd name="T24" fmla="*/ 2 w 264"/>
                <a:gd name="T25" fmla="*/ 98 h 246"/>
                <a:gd name="T26" fmla="*/ 0 w 264"/>
                <a:gd name="T27" fmla="*/ 112 h 246"/>
                <a:gd name="T28" fmla="*/ 0 w 264"/>
                <a:gd name="T29" fmla="*/ 124 h 246"/>
                <a:gd name="T30" fmla="*/ 0 w 264"/>
                <a:gd name="T31" fmla="*/ 124 h 246"/>
                <a:gd name="T32" fmla="*/ 0 w 264"/>
                <a:gd name="T33" fmla="*/ 136 h 246"/>
                <a:gd name="T34" fmla="*/ 2 w 264"/>
                <a:gd name="T35" fmla="*/ 148 h 246"/>
                <a:gd name="T36" fmla="*/ 6 w 264"/>
                <a:gd name="T37" fmla="*/ 160 h 246"/>
                <a:gd name="T38" fmla="*/ 10 w 264"/>
                <a:gd name="T39" fmla="*/ 172 h 246"/>
                <a:gd name="T40" fmla="*/ 16 w 264"/>
                <a:gd name="T41" fmla="*/ 182 h 246"/>
                <a:gd name="T42" fmla="*/ 22 w 264"/>
                <a:gd name="T43" fmla="*/ 192 h 246"/>
                <a:gd name="T44" fmla="*/ 38 w 264"/>
                <a:gd name="T45" fmla="*/ 210 h 246"/>
                <a:gd name="T46" fmla="*/ 58 w 264"/>
                <a:gd name="T47" fmla="*/ 226 h 246"/>
                <a:gd name="T48" fmla="*/ 80 w 264"/>
                <a:gd name="T49" fmla="*/ 236 h 246"/>
                <a:gd name="T50" fmla="*/ 92 w 264"/>
                <a:gd name="T51" fmla="*/ 240 h 246"/>
                <a:gd name="T52" fmla="*/ 106 w 264"/>
                <a:gd name="T53" fmla="*/ 244 h 246"/>
                <a:gd name="T54" fmla="*/ 118 w 264"/>
                <a:gd name="T55" fmla="*/ 246 h 246"/>
                <a:gd name="T56" fmla="*/ 132 w 264"/>
                <a:gd name="T57" fmla="*/ 246 h 246"/>
                <a:gd name="T58" fmla="*/ 132 w 264"/>
                <a:gd name="T59" fmla="*/ 246 h 246"/>
                <a:gd name="T60" fmla="*/ 146 w 264"/>
                <a:gd name="T61" fmla="*/ 246 h 246"/>
                <a:gd name="T62" fmla="*/ 158 w 264"/>
                <a:gd name="T63" fmla="*/ 244 h 246"/>
                <a:gd name="T64" fmla="*/ 172 w 264"/>
                <a:gd name="T65" fmla="*/ 240 h 246"/>
                <a:gd name="T66" fmla="*/ 184 w 264"/>
                <a:gd name="T67" fmla="*/ 236 h 246"/>
                <a:gd name="T68" fmla="*/ 206 w 264"/>
                <a:gd name="T69" fmla="*/ 226 h 246"/>
                <a:gd name="T70" fmla="*/ 226 w 264"/>
                <a:gd name="T71" fmla="*/ 210 h 246"/>
                <a:gd name="T72" fmla="*/ 242 w 264"/>
                <a:gd name="T73" fmla="*/ 192 h 246"/>
                <a:gd name="T74" fmla="*/ 248 w 264"/>
                <a:gd name="T75" fmla="*/ 182 h 246"/>
                <a:gd name="T76" fmla="*/ 254 w 264"/>
                <a:gd name="T77" fmla="*/ 172 h 246"/>
                <a:gd name="T78" fmla="*/ 258 w 264"/>
                <a:gd name="T79" fmla="*/ 160 h 246"/>
                <a:gd name="T80" fmla="*/ 262 w 264"/>
                <a:gd name="T81" fmla="*/ 148 h 246"/>
                <a:gd name="T82" fmla="*/ 264 w 264"/>
                <a:gd name="T83" fmla="*/ 136 h 246"/>
                <a:gd name="T84" fmla="*/ 264 w 264"/>
                <a:gd name="T85" fmla="*/ 124 h 246"/>
                <a:gd name="T86" fmla="*/ 264 w 264"/>
                <a:gd name="T87" fmla="*/ 124 h 246"/>
                <a:gd name="T88" fmla="*/ 264 w 264"/>
                <a:gd name="T89" fmla="*/ 112 h 246"/>
                <a:gd name="T90" fmla="*/ 262 w 264"/>
                <a:gd name="T91" fmla="*/ 98 h 246"/>
                <a:gd name="T92" fmla="*/ 258 w 264"/>
                <a:gd name="T93" fmla="*/ 86 h 246"/>
                <a:gd name="T94" fmla="*/ 254 w 264"/>
                <a:gd name="T95" fmla="*/ 76 h 246"/>
                <a:gd name="T96" fmla="*/ 248 w 264"/>
                <a:gd name="T97" fmla="*/ 64 h 246"/>
                <a:gd name="T98" fmla="*/ 242 w 264"/>
                <a:gd name="T99" fmla="*/ 54 h 246"/>
                <a:gd name="T100" fmla="*/ 226 w 264"/>
                <a:gd name="T101" fmla="*/ 36 h 246"/>
                <a:gd name="T102" fmla="*/ 206 w 264"/>
                <a:gd name="T103" fmla="*/ 20 h 246"/>
                <a:gd name="T104" fmla="*/ 184 w 264"/>
                <a:gd name="T105" fmla="*/ 10 h 246"/>
                <a:gd name="T106" fmla="*/ 172 w 264"/>
                <a:gd name="T107" fmla="*/ 6 h 246"/>
                <a:gd name="T108" fmla="*/ 158 w 264"/>
                <a:gd name="T109" fmla="*/ 2 h 246"/>
                <a:gd name="T110" fmla="*/ 146 w 264"/>
                <a:gd name="T111" fmla="*/ 0 h 246"/>
                <a:gd name="T112" fmla="*/ 132 w 264"/>
                <a:gd name="T113" fmla="*/ 0 h 246"/>
                <a:gd name="T114" fmla="*/ 132 w 264"/>
                <a:gd name="T115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4" h="246">
                  <a:moveTo>
                    <a:pt x="132" y="0"/>
                  </a:moveTo>
                  <a:lnTo>
                    <a:pt x="132" y="0"/>
                  </a:lnTo>
                  <a:lnTo>
                    <a:pt x="118" y="0"/>
                  </a:lnTo>
                  <a:lnTo>
                    <a:pt x="106" y="2"/>
                  </a:lnTo>
                  <a:lnTo>
                    <a:pt x="92" y="6"/>
                  </a:lnTo>
                  <a:lnTo>
                    <a:pt x="80" y="10"/>
                  </a:lnTo>
                  <a:lnTo>
                    <a:pt x="58" y="20"/>
                  </a:lnTo>
                  <a:lnTo>
                    <a:pt x="38" y="36"/>
                  </a:lnTo>
                  <a:lnTo>
                    <a:pt x="22" y="54"/>
                  </a:lnTo>
                  <a:lnTo>
                    <a:pt x="16" y="64"/>
                  </a:lnTo>
                  <a:lnTo>
                    <a:pt x="10" y="76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6" y="160"/>
                  </a:lnTo>
                  <a:lnTo>
                    <a:pt x="10" y="172"/>
                  </a:lnTo>
                  <a:lnTo>
                    <a:pt x="16" y="182"/>
                  </a:lnTo>
                  <a:lnTo>
                    <a:pt x="22" y="192"/>
                  </a:lnTo>
                  <a:lnTo>
                    <a:pt x="38" y="210"/>
                  </a:lnTo>
                  <a:lnTo>
                    <a:pt x="58" y="226"/>
                  </a:lnTo>
                  <a:lnTo>
                    <a:pt x="80" y="236"/>
                  </a:lnTo>
                  <a:lnTo>
                    <a:pt x="92" y="240"/>
                  </a:lnTo>
                  <a:lnTo>
                    <a:pt x="106" y="244"/>
                  </a:lnTo>
                  <a:lnTo>
                    <a:pt x="118" y="246"/>
                  </a:lnTo>
                  <a:lnTo>
                    <a:pt x="132" y="246"/>
                  </a:lnTo>
                  <a:lnTo>
                    <a:pt x="132" y="246"/>
                  </a:lnTo>
                  <a:lnTo>
                    <a:pt x="146" y="246"/>
                  </a:lnTo>
                  <a:lnTo>
                    <a:pt x="158" y="244"/>
                  </a:lnTo>
                  <a:lnTo>
                    <a:pt x="172" y="240"/>
                  </a:lnTo>
                  <a:lnTo>
                    <a:pt x="184" y="236"/>
                  </a:lnTo>
                  <a:lnTo>
                    <a:pt x="206" y="226"/>
                  </a:lnTo>
                  <a:lnTo>
                    <a:pt x="226" y="210"/>
                  </a:lnTo>
                  <a:lnTo>
                    <a:pt x="242" y="192"/>
                  </a:lnTo>
                  <a:lnTo>
                    <a:pt x="248" y="182"/>
                  </a:lnTo>
                  <a:lnTo>
                    <a:pt x="254" y="172"/>
                  </a:lnTo>
                  <a:lnTo>
                    <a:pt x="258" y="160"/>
                  </a:lnTo>
                  <a:lnTo>
                    <a:pt x="262" y="148"/>
                  </a:lnTo>
                  <a:lnTo>
                    <a:pt x="264" y="136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64" y="112"/>
                  </a:lnTo>
                  <a:lnTo>
                    <a:pt x="262" y="98"/>
                  </a:lnTo>
                  <a:lnTo>
                    <a:pt x="258" y="86"/>
                  </a:lnTo>
                  <a:lnTo>
                    <a:pt x="254" y="76"/>
                  </a:lnTo>
                  <a:lnTo>
                    <a:pt x="248" y="64"/>
                  </a:lnTo>
                  <a:lnTo>
                    <a:pt x="242" y="54"/>
                  </a:lnTo>
                  <a:lnTo>
                    <a:pt x="226" y="36"/>
                  </a:lnTo>
                  <a:lnTo>
                    <a:pt x="206" y="20"/>
                  </a:lnTo>
                  <a:lnTo>
                    <a:pt x="184" y="10"/>
                  </a:lnTo>
                  <a:lnTo>
                    <a:pt x="172" y="6"/>
                  </a:lnTo>
                  <a:lnTo>
                    <a:pt x="158" y="2"/>
                  </a:lnTo>
                  <a:lnTo>
                    <a:pt x="146" y="0"/>
                  </a:lnTo>
                  <a:lnTo>
                    <a:pt x="132" y="0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7" name="Freeform 631"/>
            <p:cNvSpPr>
              <a:spLocks/>
            </p:cNvSpPr>
            <p:nvPr/>
          </p:nvSpPr>
          <p:spPr bwMode="auto">
            <a:xfrm>
              <a:off x="3036888" y="3698875"/>
              <a:ext cx="419100" cy="390525"/>
            </a:xfrm>
            <a:custGeom>
              <a:avLst/>
              <a:gdLst>
                <a:gd name="T0" fmla="*/ 132 w 264"/>
                <a:gd name="T1" fmla="*/ 0 h 246"/>
                <a:gd name="T2" fmla="*/ 132 w 264"/>
                <a:gd name="T3" fmla="*/ 0 h 246"/>
                <a:gd name="T4" fmla="*/ 118 w 264"/>
                <a:gd name="T5" fmla="*/ 0 h 246"/>
                <a:gd name="T6" fmla="*/ 106 w 264"/>
                <a:gd name="T7" fmla="*/ 2 h 246"/>
                <a:gd name="T8" fmla="*/ 92 w 264"/>
                <a:gd name="T9" fmla="*/ 6 h 246"/>
                <a:gd name="T10" fmla="*/ 80 w 264"/>
                <a:gd name="T11" fmla="*/ 10 h 246"/>
                <a:gd name="T12" fmla="*/ 58 w 264"/>
                <a:gd name="T13" fmla="*/ 20 h 246"/>
                <a:gd name="T14" fmla="*/ 38 w 264"/>
                <a:gd name="T15" fmla="*/ 36 h 246"/>
                <a:gd name="T16" fmla="*/ 22 w 264"/>
                <a:gd name="T17" fmla="*/ 54 h 246"/>
                <a:gd name="T18" fmla="*/ 16 w 264"/>
                <a:gd name="T19" fmla="*/ 64 h 246"/>
                <a:gd name="T20" fmla="*/ 10 w 264"/>
                <a:gd name="T21" fmla="*/ 76 h 246"/>
                <a:gd name="T22" fmla="*/ 6 w 264"/>
                <a:gd name="T23" fmla="*/ 86 h 246"/>
                <a:gd name="T24" fmla="*/ 2 w 264"/>
                <a:gd name="T25" fmla="*/ 98 h 246"/>
                <a:gd name="T26" fmla="*/ 0 w 264"/>
                <a:gd name="T27" fmla="*/ 112 h 246"/>
                <a:gd name="T28" fmla="*/ 0 w 264"/>
                <a:gd name="T29" fmla="*/ 124 h 246"/>
                <a:gd name="T30" fmla="*/ 0 w 264"/>
                <a:gd name="T31" fmla="*/ 124 h 246"/>
                <a:gd name="T32" fmla="*/ 0 w 264"/>
                <a:gd name="T33" fmla="*/ 136 h 246"/>
                <a:gd name="T34" fmla="*/ 2 w 264"/>
                <a:gd name="T35" fmla="*/ 148 h 246"/>
                <a:gd name="T36" fmla="*/ 6 w 264"/>
                <a:gd name="T37" fmla="*/ 160 h 246"/>
                <a:gd name="T38" fmla="*/ 10 w 264"/>
                <a:gd name="T39" fmla="*/ 172 h 246"/>
                <a:gd name="T40" fmla="*/ 16 w 264"/>
                <a:gd name="T41" fmla="*/ 182 h 246"/>
                <a:gd name="T42" fmla="*/ 22 w 264"/>
                <a:gd name="T43" fmla="*/ 192 h 246"/>
                <a:gd name="T44" fmla="*/ 38 w 264"/>
                <a:gd name="T45" fmla="*/ 210 h 246"/>
                <a:gd name="T46" fmla="*/ 58 w 264"/>
                <a:gd name="T47" fmla="*/ 226 h 246"/>
                <a:gd name="T48" fmla="*/ 80 w 264"/>
                <a:gd name="T49" fmla="*/ 236 h 246"/>
                <a:gd name="T50" fmla="*/ 92 w 264"/>
                <a:gd name="T51" fmla="*/ 240 h 246"/>
                <a:gd name="T52" fmla="*/ 106 w 264"/>
                <a:gd name="T53" fmla="*/ 244 h 246"/>
                <a:gd name="T54" fmla="*/ 118 w 264"/>
                <a:gd name="T55" fmla="*/ 246 h 246"/>
                <a:gd name="T56" fmla="*/ 132 w 264"/>
                <a:gd name="T57" fmla="*/ 246 h 246"/>
                <a:gd name="T58" fmla="*/ 132 w 264"/>
                <a:gd name="T59" fmla="*/ 246 h 246"/>
                <a:gd name="T60" fmla="*/ 146 w 264"/>
                <a:gd name="T61" fmla="*/ 246 h 246"/>
                <a:gd name="T62" fmla="*/ 158 w 264"/>
                <a:gd name="T63" fmla="*/ 244 h 246"/>
                <a:gd name="T64" fmla="*/ 172 w 264"/>
                <a:gd name="T65" fmla="*/ 240 h 246"/>
                <a:gd name="T66" fmla="*/ 184 w 264"/>
                <a:gd name="T67" fmla="*/ 236 h 246"/>
                <a:gd name="T68" fmla="*/ 206 w 264"/>
                <a:gd name="T69" fmla="*/ 226 h 246"/>
                <a:gd name="T70" fmla="*/ 226 w 264"/>
                <a:gd name="T71" fmla="*/ 210 h 246"/>
                <a:gd name="T72" fmla="*/ 242 w 264"/>
                <a:gd name="T73" fmla="*/ 192 h 246"/>
                <a:gd name="T74" fmla="*/ 248 w 264"/>
                <a:gd name="T75" fmla="*/ 182 h 246"/>
                <a:gd name="T76" fmla="*/ 254 w 264"/>
                <a:gd name="T77" fmla="*/ 172 h 246"/>
                <a:gd name="T78" fmla="*/ 258 w 264"/>
                <a:gd name="T79" fmla="*/ 160 h 246"/>
                <a:gd name="T80" fmla="*/ 262 w 264"/>
                <a:gd name="T81" fmla="*/ 148 h 246"/>
                <a:gd name="T82" fmla="*/ 264 w 264"/>
                <a:gd name="T83" fmla="*/ 136 h 246"/>
                <a:gd name="T84" fmla="*/ 264 w 264"/>
                <a:gd name="T85" fmla="*/ 124 h 246"/>
                <a:gd name="T86" fmla="*/ 264 w 264"/>
                <a:gd name="T87" fmla="*/ 124 h 246"/>
                <a:gd name="T88" fmla="*/ 264 w 264"/>
                <a:gd name="T89" fmla="*/ 112 h 246"/>
                <a:gd name="T90" fmla="*/ 262 w 264"/>
                <a:gd name="T91" fmla="*/ 98 h 246"/>
                <a:gd name="T92" fmla="*/ 258 w 264"/>
                <a:gd name="T93" fmla="*/ 86 h 246"/>
                <a:gd name="T94" fmla="*/ 254 w 264"/>
                <a:gd name="T95" fmla="*/ 76 h 246"/>
                <a:gd name="T96" fmla="*/ 248 w 264"/>
                <a:gd name="T97" fmla="*/ 64 h 246"/>
                <a:gd name="T98" fmla="*/ 242 w 264"/>
                <a:gd name="T99" fmla="*/ 54 h 246"/>
                <a:gd name="T100" fmla="*/ 226 w 264"/>
                <a:gd name="T101" fmla="*/ 36 h 246"/>
                <a:gd name="T102" fmla="*/ 206 w 264"/>
                <a:gd name="T103" fmla="*/ 20 h 246"/>
                <a:gd name="T104" fmla="*/ 184 w 264"/>
                <a:gd name="T105" fmla="*/ 10 h 246"/>
                <a:gd name="T106" fmla="*/ 172 w 264"/>
                <a:gd name="T107" fmla="*/ 6 h 246"/>
                <a:gd name="T108" fmla="*/ 158 w 264"/>
                <a:gd name="T109" fmla="*/ 2 h 246"/>
                <a:gd name="T110" fmla="*/ 146 w 264"/>
                <a:gd name="T111" fmla="*/ 0 h 246"/>
                <a:gd name="T112" fmla="*/ 132 w 264"/>
                <a:gd name="T113" fmla="*/ 0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4" h="246">
                  <a:moveTo>
                    <a:pt x="132" y="0"/>
                  </a:moveTo>
                  <a:lnTo>
                    <a:pt x="132" y="0"/>
                  </a:lnTo>
                  <a:lnTo>
                    <a:pt x="118" y="0"/>
                  </a:lnTo>
                  <a:lnTo>
                    <a:pt x="106" y="2"/>
                  </a:lnTo>
                  <a:lnTo>
                    <a:pt x="92" y="6"/>
                  </a:lnTo>
                  <a:lnTo>
                    <a:pt x="80" y="10"/>
                  </a:lnTo>
                  <a:lnTo>
                    <a:pt x="58" y="20"/>
                  </a:lnTo>
                  <a:lnTo>
                    <a:pt x="38" y="36"/>
                  </a:lnTo>
                  <a:lnTo>
                    <a:pt x="22" y="54"/>
                  </a:lnTo>
                  <a:lnTo>
                    <a:pt x="16" y="64"/>
                  </a:lnTo>
                  <a:lnTo>
                    <a:pt x="10" y="76"/>
                  </a:lnTo>
                  <a:lnTo>
                    <a:pt x="6" y="86"/>
                  </a:lnTo>
                  <a:lnTo>
                    <a:pt x="2" y="98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6"/>
                  </a:lnTo>
                  <a:lnTo>
                    <a:pt x="2" y="148"/>
                  </a:lnTo>
                  <a:lnTo>
                    <a:pt x="6" y="160"/>
                  </a:lnTo>
                  <a:lnTo>
                    <a:pt x="10" y="172"/>
                  </a:lnTo>
                  <a:lnTo>
                    <a:pt x="16" y="182"/>
                  </a:lnTo>
                  <a:lnTo>
                    <a:pt x="22" y="192"/>
                  </a:lnTo>
                  <a:lnTo>
                    <a:pt x="38" y="210"/>
                  </a:lnTo>
                  <a:lnTo>
                    <a:pt x="58" y="226"/>
                  </a:lnTo>
                  <a:lnTo>
                    <a:pt x="80" y="236"/>
                  </a:lnTo>
                  <a:lnTo>
                    <a:pt x="92" y="240"/>
                  </a:lnTo>
                  <a:lnTo>
                    <a:pt x="106" y="244"/>
                  </a:lnTo>
                  <a:lnTo>
                    <a:pt x="118" y="246"/>
                  </a:lnTo>
                  <a:lnTo>
                    <a:pt x="132" y="246"/>
                  </a:lnTo>
                  <a:lnTo>
                    <a:pt x="132" y="246"/>
                  </a:lnTo>
                  <a:lnTo>
                    <a:pt x="146" y="246"/>
                  </a:lnTo>
                  <a:lnTo>
                    <a:pt x="158" y="244"/>
                  </a:lnTo>
                  <a:lnTo>
                    <a:pt x="172" y="240"/>
                  </a:lnTo>
                  <a:lnTo>
                    <a:pt x="184" y="236"/>
                  </a:lnTo>
                  <a:lnTo>
                    <a:pt x="206" y="226"/>
                  </a:lnTo>
                  <a:lnTo>
                    <a:pt x="226" y="210"/>
                  </a:lnTo>
                  <a:lnTo>
                    <a:pt x="242" y="192"/>
                  </a:lnTo>
                  <a:lnTo>
                    <a:pt x="248" y="182"/>
                  </a:lnTo>
                  <a:lnTo>
                    <a:pt x="254" y="172"/>
                  </a:lnTo>
                  <a:lnTo>
                    <a:pt x="258" y="160"/>
                  </a:lnTo>
                  <a:lnTo>
                    <a:pt x="262" y="148"/>
                  </a:lnTo>
                  <a:lnTo>
                    <a:pt x="264" y="136"/>
                  </a:lnTo>
                  <a:lnTo>
                    <a:pt x="264" y="124"/>
                  </a:lnTo>
                  <a:lnTo>
                    <a:pt x="264" y="124"/>
                  </a:lnTo>
                  <a:lnTo>
                    <a:pt x="264" y="112"/>
                  </a:lnTo>
                  <a:lnTo>
                    <a:pt x="262" y="98"/>
                  </a:lnTo>
                  <a:lnTo>
                    <a:pt x="258" y="86"/>
                  </a:lnTo>
                  <a:lnTo>
                    <a:pt x="254" y="76"/>
                  </a:lnTo>
                  <a:lnTo>
                    <a:pt x="248" y="64"/>
                  </a:lnTo>
                  <a:lnTo>
                    <a:pt x="242" y="54"/>
                  </a:lnTo>
                  <a:lnTo>
                    <a:pt x="226" y="36"/>
                  </a:lnTo>
                  <a:lnTo>
                    <a:pt x="206" y="20"/>
                  </a:lnTo>
                  <a:lnTo>
                    <a:pt x="184" y="10"/>
                  </a:lnTo>
                  <a:lnTo>
                    <a:pt x="172" y="6"/>
                  </a:lnTo>
                  <a:lnTo>
                    <a:pt x="158" y="2"/>
                  </a:lnTo>
                  <a:lnTo>
                    <a:pt x="146" y="0"/>
                  </a:lnTo>
                  <a:lnTo>
                    <a:pt x="13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8" name="Line 632"/>
            <p:cNvSpPr>
              <a:spLocks noChangeShapeType="1"/>
            </p:cNvSpPr>
            <p:nvPr/>
          </p:nvSpPr>
          <p:spPr bwMode="auto">
            <a:xfrm flipV="1">
              <a:off x="3303588" y="3752850"/>
              <a:ext cx="336550" cy="168275"/>
            </a:xfrm>
            <a:prstGeom prst="line">
              <a:avLst/>
            </a:prstGeom>
            <a:noFill/>
            <a:ln w="38100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9" name="Line 633"/>
            <p:cNvSpPr>
              <a:spLocks noChangeShapeType="1"/>
            </p:cNvSpPr>
            <p:nvPr/>
          </p:nvSpPr>
          <p:spPr bwMode="auto">
            <a:xfrm flipV="1">
              <a:off x="3640138" y="3530600"/>
              <a:ext cx="168275" cy="222250"/>
            </a:xfrm>
            <a:prstGeom prst="line">
              <a:avLst/>
            </a:prstGeom>
            <a:noFill/>
            <a:ln w="38100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0" name="Freeform 634"/>
            <p:cNvSpPr>
              <a:spLocks noEditPoints="1"/>
            </p:cNvSpPr>
            <p:nvPr/>
          </p:nvSpPr>
          <p:spPr bwMode="auto">
            <a:xfrm>
              <a:off x="3186113" y="3660775"/>
              <a:ext cx="114300" cy="219075"/>
            </a:xfrm>
            <a:custGeom>
              <a:avLst/>
              <a:gdLst>
                <a:gd name="T0" fmla="*/ 60 w 72"/>
                <a:gd name="T1" fmla="*/ 14 h 138"/>
                <a:gd name="T2" fmla="*/ 68 w 72"/>
                <a:gd name="T3" fmla="*/ 0 h 138"/>
                <a:gd name="T4" fmla="*/ 70 w 72"/>
                <a:gd name="T5" fmla="*/ 0 h 138"/>
                <a:gd name="T6" fmla="*/ 72 w 72"/>
                <a:gd name="T7" fmla="*/ 4 h 138"/>
                <a:gd name="T8" fmla="*/ 66 w 72"/>
                <a:gd name="T9" fmla="*/ 18 h 138"/>
                <a:gd name="T10" fmla="*/ 62 w 72"/>
                <a:gd name="T11" fmla="*/ 18 h 138"/>
                <a:gd name="T12" fmla="*/ 60 w 72"/>
                <a:gd name="T13" fmla="*/ 14 h 138"/>
                <a:gd name="T14" fmla="*/ 46 w 72"/>
                <a:gd name="T15" fmla="*/ 44 h 138"/>
                <a:gd name="T16" fmla="*/ 52 w 72"/>
                <a:gd name="T17" fmla="*/ 32 h 138"/>
                <a:gd name="T18" fmla="*/ 56 w 72"/>
                <a:gd name="T19" fmla="*/ 30 h 138"/>
                <a:gd name="T20" fmla="*/ 58 w 72"/>
                <a:gd name="T21" fmla="*/ 34 h 138"/>
                <a:gd name="T22" fmla="*/ 50 w 72"/>
                <a:gd name="T23" fmla="*/ 46 h 138"/>
                <a:gd name="T24" fmla="*/ 48 w 72"/>
                <a:gd name="T25" fmla="*/ 48 h 138"/>
                <a:gd name="T26" fmla="*/ 46 w 72"/>
                <a:gd name="T27" fmla="*/ 44 h 138"/>
                <a:gd name="T28" fmla="*/ 32 w 72"/>
                <a:gd name="T29" fmla="*/ 74 h 138"/>
                <a:gd name="T30" fmla="*/ 38 w 72"/>
                <a:gd name="T31" fmla="*/ 62 h 138"/>
                <a:gd name="T32" fmla="*/ 40 w 72"/>
                <a:gd name="T33" fmla="*/ 60 h 138"/>
                <a:gd name="T34" fmla="*/ 42 w 72"/>
                <a:gd name="T35" fmla="*/ 62 h 138"/>
                <a:gd name="T36" fmla="*/ 36 w 72"/>
                <a:gd name="T37" fmla="*/ 76 h 138"/>
                <a:gd name="T38" fmla="*/ 32 w 72"/>
                <a:gd name="T39" fmla="*/ 78 h 138"/>
                <a:gd name="T40" fmla="*/ 32 w 72"/>
                <a:gd name="T41" fmla="*/ 74 h 138"/>
                <a:gd name="T42" fmla="*/ 16 w 72"/>
                <a:gd name="T43" fmla="*/ 104 h 138"/>
                <a:gd name="T44" fmla="*/ 22 w 72"/>
                <a:gd name="T45" fmla="*/ 90 h 138"/>
                <a:gd name="T46" fmla="*/ 26 w 72"/>
                <a:gd name="T47" fmla="*/ 90 h 138"/>
                <a:gd name="T48" fmla="*/ 26 w 72"/>
                <a:gd name="T49" fmla="*/ 94 h 138"/>
                <a:gd name="T50" fmla="*/ 20 w 72"/>
                <a:gd name="T51" fmla="*/ 106 h 138"/>
                <a:gd name="T52" fmla="*/ 16 w 72"/>
                <a:gd name="T53" fmla="*/ 106 h 138"/>
                <a:gd name="T54" fmla="*/ 16 w 72"/>
                <a:gd name="T55" fmla="*/ 104 h 138"/>
                <a:gd name="T56" fmla="*/ 0 w 72"/>
                <a:gd name="T57" fmla="*/ 134 h 138"/>
                <a:gd name="T58" fmla="*/ 6 w 72"/>
                <a:gd name="T59" fmla="*/ 122 h 138"/>
                <a:gd name="T60" fmla="*/ 10 w 72"/>
                <a:gd name="T61" fmla="*/ 120 h 138"/>
                <a:gd name="T62" fmla="*/ 12 w 72"/>
                <a:gd name="T63" fmla="*/ 124 h 138"/>
                <a:gd name="T64" fmla="*/ 6 w 72"/>
                <a:gd name="T65" fmla="*/ 136 h 138"/>
                <a:gd name="T66" fmla="*/ 2 w 72"/>
                <a:gd name="T67" fmla="*/ 138 h 138"/>
                <a:gd name="T68" fmla="*/ 0 w 72"/>
                <a:gd name="T69" fmla="*/ 134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2" h="138">
                  <a:moveTo>
                    <a:pt x="60" y="14"/>
                  </a:moveTo>
                  <a:lnTo>
                    <a:pt x="68" y="0"/>
                  </a:lnTo>
                  <a:lnTo>
                    <a:pt x="70" y="0"/>
                  </a:lnTo>
                  <a:lnTo>
                    <a:pt x="72" y="4"/>
                  </a:lnTo>
                  <a:lnTo>
                    <a:pt x="66" y="18"/>
                  </a:lnTo>
                  <a:lnTo>
                    <a:pt x="62" y="18"/>
                  </a:lnTo>
                  <a:lnTo>
                    <a:pt x="60" y="14"/>
                  </a:lnTo>
                  <a:close/>
                  <a:moveTo>
                    <a:pt x="46" y="44"/>
                  </a:moveTo>
                  <a:lnTo>
                    <a:pt x="52" y="32"/>
                  </a:lnTo>
                  <a:lnTo>
                    <a:pt x="56" y="30"/>
                  </a:lnTo>
                  <a:lnTo>
                    <a:pt x="58" y="34"/>
                  </a:lnTo>
                  <a:lnTo>
                    <a:pt x="50" y="46"/>
                  </a:lnTo>
                  <a:lnTo>
                    <a:pt x="48" y="48"/>
                  </a:lnTo>
                  <a:lnTo>
                    <a:pt x="46" y="44"/>
                  </a:lnTo>
                  <a:close/>
                  <a:moveTo>
                    <a:pt x="32" y="74"/>
                  </a:moveTo>
                  <a:lnTo>
                    <a:pt x="38" y="62"/>
                  </a:lnTo>
                  <a:lnTo>
                    <a:pt x="40" y="60"/>
                  </a:lnTo>
                  <a:lnTo>
                    <a:pt x="42" y="62"/>
                  </a:lnTo>
                  <a:lnTo>
                    <a:pt x="36" y="76"/>
                  </a:lnTo>
                  <a:lnTo>
                    <a:pt x="32" y="78"/>
                  </a:lnTo>
                  <a:lnTo>
                    <a:pt x="32" y="74"/>
                  </a:lnTo>
                  <a:close/>
                  <a:moveTo>
                    <a:pt x="16" y="104"/>
                  </a:moveTo>
                  <a:lnTo>
                    <a:pt x="22" y="90"/>
                  </a:lnTo>
                  <a:lnTo>
                    <a:pt x="26" y="90"/>
                  </a:lnTo>
                  <a:lnTo>
                    <a:pt x="26" y="94"/>
                  </a:lnTo>
                  <a:lnTo>
                    <a:pt x="20" y="106"/>
                  </a:lnTo>
                  <a:lnTo>
                    <a:pt x="16" y="106"/>
                  </a:lnTo>
                  <a:lnTo>
                    <a:pt x="16" y="104"/>
                  </a:lnTo>
                  <a:close/>
                  <a:moveTo>
                    <a:pt x="0" y="134"/>
                  </a:moveTo>
                  <a:lnTo>
                    <a:pt x="6" y="122"/>
                  </a:lnTo>
                  <a:lnTo>
                    <a:pt x="10" y="120"/>
                  </a:lnTo>
                  <a:lnTo>
                    <a:pt x="12" y="124"/>
                  </a:lnTo>
                  <a:lnTo>
                    <a:pt x="6" y="136"/>
                  </a:lnTo>
                  <a:lnTo>
                    <a:pt x="2" y="138"/>
                  </a:lnTo>
                  <a:lnTo>
                    <a:pt x="0" y="134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1" name="Freeform 635"/>
            <p:cNvSpPr>
              <a:spLocks noEditPoints="1"/>
            </p:cNvSpPr>
            <p:nvPr/>
          </p:nvSpPr>
          <p:spPr bwMode="auto">
            <a:xfrm>
              <a:off x="3243263" y="3705225"/>
              <a:ext cx="288925" cy="174625"/>
            </a:xfrm>
            <a:custGeom>
              <a:avLst/>
              <a:gdLst>
                <a:gd name="T0" fmla="*/ 174 w 182"/>
                <a:gd name="T1" fmla="*/ 2 h 110"/>
                <a:gd name="T2" fmla="*/ 178 w 182"/>
                <a:gd name="T3" fmla="*/ 0 h 110"/>
                <a:gd name="T4" fmla="*/ 182 w 182"/>
                <a:gd name="T5" fmla="*/ 0 h 110"/>
                <a:gd name="T6" fmla="*/ 182 w 182"/>
                <a:gd name="T7" fmla="*/ 4 h 110"/>
                <a:gd name="T8" fmla="*/ 176 w 182"/>
                <a:gd name="T9" fmla="*/ 6 h 110"/>
                <a:gd name="T10" fmla="*/ 174 w 182"/>
                <a:gd name="T11" fmla="*/ 6 h 110"/>
                <a:gd name="T12" fmla="*/ 174 w 182"/>
                <a:gd name="T13" fmla="*/ 2 h 110"/>
                <a:gd name="T14" fmla="*/ 146 w 182"/>
                <a:gd name="T15" fmla="*/ 18 h 110"/>
                <a:gd name="T16" fmla="*/ 156 w 182"/>
                <a:gd name="T17" fmla="*/ 12 h 110"/>
                <a:gd name="T18" fmla="*/ 160 w 182"/>
                <a:gd name="T19" fmla="*/ 12 h 110"/>
                <a:gd name="T20" fmla="*/ 160 w 182"/>
                <a:gd name="T21" fmla="*/ 16 h 110"/>
                <a:gd name="T22" fmla="*/ 146 w 182"/>
                <a:gd name="T23" fmla="*/ 24 h 110"/>
                <a:gd name="T24" fmla="*/ 144 w 182"/>
                <a:gd name="T25" fmla="*/ 22 h 110"/>
                <a:gd name="T26" fmla="*/ 146 w 182"/>
                <a:gd name="T27" fmla="*/ 18 h 110"/>
                <a:gd name="T28" fmla="*/ 116 w 182"/>
                <a:gd name="T29" fmla="*/ 36 h 110"/>
                <a:gd name="T30" fmla="*/ 128 w 182"/>
                <a:gd name="T31" fmla="*/ 28 h 110"/>
                <a:gd name="T32" fmla="*/ 132 w 182"/>
                <a:gd name="T33" fmla="*/ 30 h 110"/>
                <a:gd name="T34" fmla="*/ 130 w 182"/>
                <a:gd name="T35" fmla="*/ 34 h 110"/>
                <a:gd name="T36" fmla="*/ 120 w 182"/>
                <a:gd name="T37" fmla="*/ 40 h 110"/>
                <a:gd name="T38" fmla="*/ 116 w 182"/>
                <a:gd name="T39" fmla="*/ 40 h 110"/>
                <a:gd name="T40" fmla="*/ 116 w 182"/>
                <a:gd name="T41" fmla="*/ 36 h 110"/>
                <a:gd name="T42" fmla="*/ 88 w 182"/>
                <a:gd name="T43" fmla="*/ 52 h 110"/>
                <a:gd name="T44" fmla="*/ 100 w 182"/>
                <a:gd name="T45" fmla="*/ 46 h 110"/>
                <a:gd name="T46" fmla="*/ 102 w 182"/>
                <a:gd name="T47" fmla="*/ 46 h 110"/>
                <a:gd name="T48" fmla="*/ 102 w 182"/>
                <a:gd name="T49" fmla="*/ 50 h 110"/>
                <a:gd name="T50" fmla="*/ 90 w 182"/>
                <a:gd name="T51" fmla="*/ 58 h 110"/>
                <a:gd name="T52" fmla="*/ 86 w 182"/>
                <a:gd name="T53" fmla="*/ 58 h 110"/>
                <a:gd name="T54" fmla="*/ 88 w 182"/>
                <a:gd name="T55" fmla="*/ 52 h 110"/>
                <a:gd name="T56" fmla="*/ 58 w 182"/>
                <a:gd name="T57" fmla="*/ 70 h 110"/>
                <a:gd name="T58" fmla="*/ 70 w 182"/>
                <a:gd name="T59" fmla="*/ 64 h 110"/>
                <a:gd name="T60" fmla="*/ 74 w 182"/>
                <a:gd name="T61" fmla="*/ 64 h 110"/>
                <a:gd name="T62" fmla="*/ 74 w 182"/>
                <a:gd name="T63" fmla="*/ 68 h 110"/>
                <a:gd name="T64" fmla="*/ 60 w 182"/>
                <a:gd name="T65" fmla="*/ 76 h 110"/>
                <a:gd name="T66" fmla="*/ 58 w 182"/>
                <a:gd name="T67" fmla="*/ 74 h 110"/>
                <a:gd name="T68" fmla="*/ 58 w 182"/>
                <a:gd name="T69" fmla="*/ 70 h 110"/>
                <a:gd name="T70" fmla="*/ 30 w 182"/>
                <a:gd name="T71" fmla="*/ 88 h 110"/>
                <a:gd name="T72" fmla="*/ 42 w 182"/>
                <a:gd name="T73" fmla="*/ 80 h 110"/>
                <a:gd name="T74" fmla="*/ 46 w 182"/>
                <a:gd name="T75" fmla="*/ 82 h 110"/>
                <a:gd name="T76" fmla="*/ 44 w 182"/>
                <a:gd name="T77" fmla="*/ 86 h 110"/>
                <a:gd name="T78" fmla="*/ 32 w 182"/>
                <a:gd name="T79" fmla="*/ 92 h 110"/>
                <a:gd name="T80" fmla="*/ 30 w 182"/>
                <a:gd name="T81" fmla="*/ 92 h 110"/>
                <a:gd name="T82" fmla="*/ 30 w 182"/>
                <a:gd name="T83" fmla="*/ 88 h 110"/>
                <a:gd name="T84" fmla="*/ 2 w 182"/>
                <a:gd name="T85" fmla="*/ 106 h 110"/>
                <a:gd name="T86" fmla="*/ 14 w 182"/>
                <a:gd name="T87" fmla="*/ 98 h 110"/>
                <a:gd name="T88" fmla="*/ 16 w 182"/>
                <a:gd name="T89" fmla="*/ 98 h 110"/>
                <a:gd name="T90" fmla="*/ 16 w 182"/>
                <a:gd name="T91" fmla="*/ 102 h 110"/>
                <a:gd name="T92" fmla="*/ 4 w 182"/>
                <a:gd name="T93" fmla="*/ 110 h 110"/>
                <a:gd name="T94" fmla="*/ 0 w 182"/>
                <a:gd name="T95" fmla="*/ 108 h 110"/>
                <a:gd name="T96" fmla="*/ 2 w 182"/>
                <a:gd name="T97" fmla="*/ 106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82" h="110">
                  <a:moveTo>
                    <a:pt x="174" y="2"/>
                  </a:moveTo>
                  <a:lnTo>
                    <a:pt x="178" y="0"/>
                  </a:lnTo>
                  <a:lnTo>
                    <a:pt x="182" y="0"/>
                  </a:lnTo>
                  <a:lnTo>
                    <a:pt x="182" y="4"/>
                  </a:lnTo>
                  <a:lnTo>
                    <a:pt x="176" y="6"/>
                  </a:lnTo>
                  <a:lnTo>
                    <a:pt x="174" y="6"/>
                  </a:lnTo>
                  <a:lnTo>
                    <a:pt x="174" y="2"/>
                  </a:lnTo>
                  <a:close/>
                  <a:moveTo>
                    <a:pt x="146" y="18"/>
                  </a:moveTo>
                  <a:lnTo>
                    <a:pt x="156" y="12"/>
                  </a:lnTo>
                  <a:lnTo>
                    <a:pt x="160" y="12"/>
                  </a:lnTo>
                  <a:lnTo>
                    <a:pt x="160" y="16"/>
                  </a:lnTo>
                  <a:lnTo>
                    <a:pt x="146" y="24"/>
                  </a:lnTo>
                  <a:lnTo>
                    <a:pt x="144" y="22"/>
                  </a:lnTo>
                  <a:lnTo>
                    <a:pt x="146" y="18"/>
                  </a:lnTo>
                  <a:close/>
                  <a:moveTo>
                    <a:pt x="116" y="36"/>
                  </a:moveTo>
                  <a:lnTo>
                    <a:pt x="128" y="28"/>
                  </a:lnTo>
                  <a:lnTo>
                    <a:pt x="132" y="30"/>
                  </a:lnTo>
                  <a:lnTo>
                    <a:pt x="130" y="34"/>
                  </a:lnTo>
                  <a:lnTo>
                    <a:pt x="120" y="40"/>
                  </a:lnTo>
                  <a:lnTo>
                    <a:pt x="116" y="40"/>
                  </a:lnTo>
                  <a:lnTo>
                    <a:pt x="116" y="36"/>
                  </a:lnTo>
                  <a:close/>
                  <a:moveTo>
                    <a:pt x="88" y="52"/>
                  </a:moveTo>
                  <a:lnTo>
                    <a:pt x="100" y="46"/>
                  </a:lnTo>
                  <a:lnTo>
                    <a:pt x="102" y="46"/>
                  </a:lnTo>
                  <a:lnTo>
                    <a:pt x="102" y="50"/>
                  </a:lnTo>
                  <a:lnTo>
                    <a:pt x="90" y="58"/>
                  </a:lnTo>
                  <a:lnTo>
                    <a:pt x="86" y="58"/>
                  </a:lnTo>
                  <a:lnTo>
                    <a:pt x="88" y="52"/>
                  </a:lnTo>
                  <a:close/>
                  <a:moveTo>
                    <a:pt x="58" y="70"/>
                  </a:moveTo>
                  <a:lnTo>
                    <a:pt x="70" y="64"/>
                  </a:lnTo>
                  <a:lnTo>
                    <a:pt x="74" y="64"/>
                  </a:lnTo>
                  <a:lnTo>
                    <a:pt x="74" y="68"/>
                  </a:lnTo>
                  <a:lnTo>
                    <a:pt x="60" y="76"/>
                  </a:lnTo>
                  <a:lnTo>
                    <a:pt x="58" y="74"/>
                  </a:lnTo>
                  <a:lnTo>
                    <a:pt x="58" y="70"/>
                  </a:lnTo>
                  <a:close/>
                  <a:moveTo>
                    <a:pt x="30" y="88"/>
                  </a:moveTo>
                  <a:lnTo>
                    <a:pt x="42" y="80"/>
                  </a:lnTo>
                  <a:lnTo>
                    <a:pt x="46" y="82"/>
                  </a:lnTo>
                  <a:lnTo>
                    <a:pt x="44" y="86"/>
                  </a:lnTo>
                  <a:lnTo>
                    <a:pt x="32" y="92"/>
                  </a:lnTo>
                  <a:lnTo>
                    <a:pt x="30" y="92"/>
                  </a:lnTo>
                  <a:lnTo>
                    <a:pt x="30" y="88"/>
                  </a:lnTo>
                  <a:close/>
                  <a:moveTo>
                    <a:pt x="2" y="106"/>
                  </a:moveTo>
                  <a:lnTo>
                    <a:pt x="14" y="98"/>
                  </a:lnTo>
                  <a:lnTo>
                    <a:pt x="16" y="98"/>
                  </a:lnTo>
                  <a:lnTo>
                    <a:pt x="16" y="102"/>
                  </a:lnTo>
                  <a:lnTo>
                    <a:pt x="4" y="110"/>
                  </a:lnTo>
                  <a:lnTo>
                    <a:pt x="0" y="108"/>
                  </a:lnTo>
                  <a:lnTo>
                    <a:pt x="2" y="106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2" name="Freeform 636"/>
            <p:cNvSpPr>
              <a:spLocks noEditPoints="1"/>
            </p:cNvSpPr>
            <p:nvPr/>
          </p:nvSpPr>
          <p:spPr bwMode="auto">
            <a:xfrm>
              <a:off x="3354388" y="3705225"/>
              <a:ext cx="66675" cy="285750"/>
            </a:xfrm>
            <a:custGeom>
              <a:avLst/>
              <a:gdLst>
                <a:gd name="T0" fmla="*/ 32 w 42"/>
                <a:gd name="T1" fmla="*/ 12 h 180"/>
                <a:gd name="T2" fmla="*/ 36 w 42"/>
                <a:gd name="T3" fmla="*/ 0 h 180"/>
                <a:gd name="T4" fmla="*/ 38 w 42"/>
                <a:gd name="T5" fmla="*/ 0 h 180"/>
                <a:gd name="T6" fmla="*/ 42 w 42"/>
                <a:gd name="T7" fmla="*/ 2 h 180"/>
                <a:gd name="T8" fmla="*/ 38 w 42"/>
                <a:gd name="T9" fmla="*/ 14 h 180"/>
                <a:gd name="T10" fmla="*/ 36 w 42"/>
                <a:gd name="T11" fmla="*/ 16 h 180"/>
                <a:gd name="T12" fmla="*/ 32 w 42"/>
                <a:gd name="T13" fmla="*/ 12 h 180"/>
                <a:gd name="T14" fmla="*/ 26 w 42"/>
                <a:gd name="T15" fmla="*/ 44 h 180"/>
                <a:gd name="T16" fmla="*/ 30 w 42"/>
                <a:gd name="T17" fmla="*/ 32 h 180"/>
                <a:gd name="T18" fmla="*/ 32 w 42"/>
                <a:gd name="T19" fmla="*/ 30 h 180"/>
                <a:gd name="T20" fmla="*/ 34 w 42"/>
                <a:gd name="T21" fmla="*/ 32 h 180"/>
                <a:gd name="T22" fmla="*/ 32 w 42"/>
                <a:gd name="T23" fmla="*/ 46 h 180"/>
                <a:gd name="T24" fmla="*/ 30 w 42"/>
                <a:gd name="T25" fmla="*/ 48 h 180"/>
                <a:gd name="T26" fmla="*/ 26 w 42"/>
                <a:gd name="T27" fmla="*/ 44 h 180"/>
                <a:gd name="T28" fmla="*/ 20 w 42"/>
                <a:gd name="T29" fmla="*/ 78 h 180"/>
                <a:gd name="T30" fmla="*/ 24 w 42"/>
                <a:gd name="T31" fmla="*/ 64 h 180"/>
                <a:gd name="T32" fmla="*/ 26 w 42"/>
                <a:gd name="T33" fmla="*/ 62 h 180"/>
                <a:gd name="T34" fmla="*/ 28 w 42"/>
                <a:gd name="T35" fmla="*/ 64 h 180"/>
                <a:gd name="T36" fmla="*/ 24 w 42"/>
                <a:gd name="T37" fmla="*/ 78 h 180"/>
                <a:gd name="T38" fmla="*/ 24 w 42"/>
                <a:gd name="T39" fmla="*/ 80 h 180"/>
                <a:gd name="T40" fmla="*/ 20 w 42"/>
                <a:gd name="T41" fmla="*/ 78 h 180"/>
                <a:gd name="T42" fmla="*/ 14 w 42"/>
                <a:gd name="T43" fmla="*/ 112 h 180"/>
                <a:gd name="T44" fmla="*/ 16 w 42"/>
                <a:gd name="T45" fmla="*/ 96 h 180"/>
                <a:gd name="T46" fmla="*/ 20 w 42"/>
                <a:gd name="T47" fmla="*/ 96 h 180"/>
                <a:gd name="T48" fmla="*/ 22 w 42"/>
                <a:gd name="T49" fmla="*/ 98 h 180"/>
                <a:gd name="T50" fmla="*/ 18 w 42"/>
                <a:gd name="T51" fmla="*/ 112 h 180"/>
                <a:gd name="T52" fmla="*/ 16 w 42"/>
                <a:gd name="T53" fmla="*/ 114 h 180"/>
                <a:gd name="T54" fmla="*/ 14 w 42"/>
                <a:gd name="T55" fmla="*/ 112 h 180"/>
                <a:gd name="T56" fmla="*/ 6 w 42"/>
                <a:gd name="T57" fmla="*/ 144 h 180"/>
                <a:gd name="T58" fmla="*/ 10 w 42"/>
                <a:gd name="T59" fmla="*/ 130 h 180"/>
                <a:gd name="T60" fmla="*/ 14 w 42"/>
                <a:gd name="T61" fmla="*/ 128 h 180"/>
                <a:gd name="T62" fmla="*/ 14 w 42"/>
                <a:gd name="T63" fmla="*/ 132 h 180"/>
                <a:gd name="T64" fmla="*/ 12 w 42"/>
                <a:gd name="T65" fmla="*/ 144 h 180"/>
                <a:gd name="T66" fmla="*/ 10 w 42"/>
                <a:gd name="T67" fmla="*/ 148 h 180"/>
                <a:gd name="T68" fmla="*/ 6 w 42"/>
                <a:gd name="T69" fmla="*/ 144 h 180"/>
                <a:gd name="T70" fmla="*/ 0 w 42"/>
                <a:gd name="T71" fmla="*/ 176 h 180"/>
                <a:gd name="T72" fmla="*/ 4 w 42"/>
                <a:gd name="T73" fmla="*/ 162 h 180"/>
                <a:gd name="T74" fmla="*/ 6 w 42"/>
                <a:gd name="T75" fmla="*/ 160 h 180"/>
                <a:gd name="T76" fmla="*/ 8 w 42"/>
                <a:gd name="T77" fmla="*/ 164 h 180"/>
                <a:gd name="T78" fmla="*/ 6 w 42"/>
                <a:gd name="T79" fmla="*/ 178 h 180"/>
                <a:gd name="T80" fmla="*/ 4 w 42"/>
                <a:gd name="T81" fmla="*/ 180 h 180"/>
                <a:gd name="T82" fmla="*/ 0 w 42"/>
                <a:gd name="T83" fmla="*/ 176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2" h="180">
                  <a:moveTo>
                    <a:pt x="32" y="12"/>
                  </a:moveTo>
                  <a:lnTo>
                    <a:pt x="36" y="0"/>
                  </a:lnTo>
                  <a:lnTo>
                    <a:pt x="38" y="0"/>
                  </a:lnTo>
                  <a:lnTo>
                    <a:pt x="42" y="2"/>
                  </a:lnTo>
                  <a:lnTo>
                    <a:pt x="38" y="14"/>
                  </a:lnTo>
                  <a:lnTo>
                    <a:pt x="36" y="16"/>
                  </a:lnTo>
                  <a:lnTo>
                    <a:pt x="32" y="12"/>
                  </a:lnTo>
                  <a:close/>
                  <a:moveTo>
                    <a:pt x="26" y="44"/>
                  </a:moveTo>
                  <a:lnTo>
                    <a:pt x="30" y="32"/>
                  </a:lnTo>
                  <a:lnTo>
                    <a:pt x="32" y="30"/>
                  </a:lnTo>
                  <a:lnTo>
                    <a:pt x="34" y="32"/>
                  </a:lnTo>
                  <a:lnTo>
                    <a:pt x="32" y="46"/>
                  </a:lnTo>
                  <a:lnTo>
                    <a:pt x="30" y="48"/>
                  </a:lnTo>
                  <a:lnTo>
                    <a:pt x="26" y="44"/>
                  </a:lnTo>
                  <a:close/>
                  <a:moveTo>
                    <a:pt x="20" y="78"/>
                  </a:moveTo>
                  <a:lnTo>
                    <a:pt x="24" y="64"/>
                  </a:lnTo>
                  <a:lnTo>
                    <a:pt x="26" y="62"/>
                  </a:lnTo>
                  <a:lnTo>
                    <a:pt x="28" y="64"/>
                  </a:lnTo>
                  <a:lnTo>
                    <a:pt x="24" y="78"/>
                  </a:lnTo>
                  <a:lnTo>
                    <a:pt x="24" y="80"/>
                  </a:lnTo>
                  <a:lnTo>
                    <a:pt x="20" y="78"/>
                  </a:lnTo>
                  <a:close/>
                  <a:moveTo>
                    <a:pt x="14" y="112"/>
                  </a:moveTo>
                  <a:lnTo>
                    <a:pt x="16" y="96"/>
                  </a:lnTo>
                  <a:lnTo>
                    <a:pt x="20" y="96"/>
                  </a:lnTo>
                  <a:lnTo>
                    <a:pt x="22" y="98"/>
                  </a:lnTo>
                  <a:lnTo>
                    <a:pt x="18" y="112"/>
                  </a:lnTo>
                  <a:lnTo>
                    <a:pt x="16" y="114"/>
                  </a:lnTo>
                  <a:lnTo>
                    <a:pt x="14" y="112"/>
                  </a:lnTo>
                  <a:close/>
                  <a:moveTo>
                    <a:pt x="6" y="144"/>
                  </a:moveTo>
                  <a:lnTo>
                    <a:pt x="10" y="130"/>
                  </a:lnTo>
                  <a:lnTo>
                    <a:pt x="14" y="128"/>
                  </a:lnTo>
                  <a:lnTo>
                    <a:pt x="14" y="132"/>
                  </a:lnTo>
                  <a:lnTo>
                    <a:pt x="12" y="144"/>
                  </a:lnTo>
                  <a:lnTo>
                    <a:pt x="10" y="148"/>
                  </a:lnTo>
                  <a:lnTo>
                    <a:pt x="6" y="144"/>
                  </a:lnTo>
                  <a:close/>
                  <a:moveTo>
                    <a:pt x="0" y="176"/>
                  </a:moveTo>
                  <a:lnTo>
                    <a:pt x="4" y="162"/>
                  </a:lnTo>
                  <a:lnTo>
                    <a:pt x="6" y="160"/>
                  </a:lnTo>
                  <a:lnTo>
                    <a:pt x="8" y="164"/>
                  </a:lnTo>
                  <a:lnTo>
                    <a:pt x="6" y="178"/>
                  </a:lnTo>
                  <a:lnTo>
                    <a:pt x="4" y="180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3" name="Freeform 637"/>
            <p:cNvSpPr>
              <a:spLocks noEditPoints="1"/>
            </p:cNvSpPr>
            <p:nvPr/>
          </p:nvSpPr>
          <p:spPr bwMode="auto">
            <a:xfrm>
              <a:off x="3411538" y="3705225"/>
              <a:ext cx="346075" cy="282575"/>
            </a:xfrm>
            <a:custGeom>
              <a:avLst/>
              <a:gdLst>
                <a:gd name="T0" fmla="*/ 208 w 218"/>
                <a:gd name="T1" fmla="*/ 4 h 178"/>
                <a:gd name="T2" fmla="*/ 214 w 218"/>
                <a:gd name="T3" fmla="*/ 0 h 178"/>
                <a:gd name="T4" fmla="*/ 218 w 218"/>
                <a:gd name="T5" fmla="*/ 0 h 178"/>
                <a:gd name="T6" fmla="*/ 218 w 218"/>
                <a:gd name="T7" fmla="*/ 4 h 178"/>
                <a:gd name="T8" fmla="*/ 210 w 218"/>
                <a:gd name="T9" fmla="*/ 8 h 178"/>
                <a:gd name="T10" fmla="*/ 208 w 218"/>
                <a:gd name="T11" fmla="*/ 8 h 178"/>
                <a:gd name="T12" fmla="*/ 208 w 218"/>
                <a:gd name="T13" fmla="*/ 4 h 178"/>
                <a:gd name="T14" fmla="*/ 182 w 218"/>
                <a:gd name="T15" fmla="*/ 26 h 178"/>
                <a:gd name="T16" fmla="*/ 192 w 218"/>
                <a:gd name="T17" fmla="*/ 16 h 178"/>
                <a:gd name="T18" fmla="*/ 196 w 218"/>
                <a:gd name="T19" fmla="*/ 16 h 178"/>
                <a:gd name="T20" fmla="*/ 196 w 218"/>
                <a:gd name="T21" fmla="*/ 20 h 178"/>
                <a:gd name="T22" fmla="*/ 184 w 218"/>
                <a:gd name="T23" fmla="*/ 30 h 178"/>
                <a:gd name="T24" fmla="*/ 182 w 218"/>
                <a:gd name="T25" fmla="*/ 30 h 178"/>
                <a:gd name="T26" fmla="*/ 182 w 218"/>
                <a:gd name="T27" fmla="*/ 26 h 178"/>
                <a:gd name="T28" fmla="*/ 156 w 218"/>
                <a:gd name="T29" fmla="*/ 48 h 178"/>
                <a:gd name="T30" fmla="*/ 166 w 218"/>
                <a:gd name="T31" fmla="*/ 38 h 178"/>
                <a:gd name="T32" fmla="*/ 170 w 218"/>
                <a:gd name="T33" fmla="*/ 38 h 178"/>
                <a:gd name="T34" fmla="*/ 170 w 218"/>
                <a:gd name="T35" fmla="*/ 42 h 178"/>
                <a:gd name="T36" fmla="*/ 158 w 218"/>
                <a:gd name="T37" fmla="*/ 52 h 178"/>
                <a:gd name="T38" fmla="*/ 156 w 218"/>
                <a:gd name="T39" fmla="*/ 52 h 178"/>
                <a:gd name="T40" fmla="*/ 156 w 218"/>
                <a:gd name="T41" fmla="*/ 48 h 178"/>
                <a:gd name="T42" fmla="*/ 130 w 218"/>
                <a:gd name="T43" fmla="*/ 70 h 178"/>
                <a:gd name="T44" fmla="*/ 140 w 218"/>
                <a:gd name="T45" fmla="*/ 60 h 178"/>
                <a:gd name="T46" fmla="*/ 144 w 218"/>
                <a:gd name="T47" fmla="*/ 60 h 178"/>
                <a:gd name="T48" fmla="*/ 144 w 218"/>
                <a:gd name="T49" fmla="*/ 62 h 178"/>
                <a:gd name="T50" fmla="*/ 132 w 218"/>
                <a:gd name="T51" fmla="*/ 72 h 178"/>
                <a:gd name="T52" fmla="*/ 130 w 218"/>
                <a:gd name="T53" fmla="*/ 72 h 178"/>
                <a:gd name="T54" fmla="*/ 130 w 218"/>
                <a:gd name="T55" fmla="*/ 70 h 178"/>
                <a:gd name="T56" fmla="*/ 104 w 218"/>
                <a:gd name="T57" fmla="*/ 90 h 178"/>
                <a:gd name="T58" fmla="*/ 114 w 218"/>
                <a:gd name="T59" fmla="*/ 80 h 178"/>
                <a:gd name="T60" fmla="*/ 118 w 218"/>
                <a:gd name="T61" fmla="*/ 80 h 178"/>
                <a:gd name="T62" fmla="*/ 118 w 218"/>
                <a:gd name="T63" fmla="*/ 84 h 178"/>
                <a:gd name="T64" fmla="*/ 108 w 218"/>
                <a:gd name="T65" fmla="*/ 94 h 178"/>
                <a:gd name="T66" fmla="*/ 102 w 218"/>
                <a:gd name="T67" fmla="*/ 94 h 178"/>
                <a:gd name="T68" fmla="*/ 104 w 218"/>
                <a:gd name="T69" fmla="*/ 90 h 178"/>
                <a:gd name="T70" fmla="*/ 78 w 218"/>
                <a:gd name="T71" fmla="*/ 112 h 178"/>
                <a:gd name="T72" fmla="*/ 90 w 218"/>
                <a:gd name="T73" fmla="*/ 102 h 178"/>
                <a:gd name="T74" fmla="*/ 94 w 218"/>
                <a:gd name="T75" fmla="*/ 102 h 178"/>
                <a:gd name="T76" fmla="*/ 92 w 218"/>
                <a:gd name="T77" fmla="*/ 106 h 178"/>
                <a:gd name="T78" fmla="*/ 82 w 218"/>
                <a:gd name="T79" fmla="*/ 114 h 178"/>
                <a:gd name="T80" fmla="*/ 78 w 218"/>
                <a:gd name="T81" fmla="*/ 114 h 178"/>
                <a:gd name="T82" fmla="*/ 78 w 218"/>
                <a:gd name="T83" fmla="*/ 112 h 178"/>
                <a:gd name="T84" fmla="*/ 52 w 218"/>
                <a:gd name="T85" fmla="*/ 132 h 178"/>
                <a:gd name="T86" fmla="*/ 64 w 218"/>
                <a:gd name="T87" fmla="*/ 124 h 178"/>
                <a:gd name="T88" fmla="*/ 68 w 218"/>
                <a:gd name="T89" fmla="*/ 124 h 178"/>
                <a:gd name="T90" fmla="*/ 68 w 218"/>
                <a:gd name="T91" fmla="*/ 128 h 178"/>
                <a:gd name="T92" fmla="*/ 56 w 218"/>
                <a:gd name="T93" fmla="*/ 136 h 178"/>
                <a:gd name="T94" fmla="*/ 52 w 218"/>
                <a:gd name="T95" fmla="*/ 136 h 178"/>
                <a:gd name="T96" fmla="*/ 52 w 218"/>
                <a:gd name="T97" fmla="*/ 132 h 178"/>
                <a:gd name="T98" fmla="*/ 26 w 218"/>
                <a:gd name="T99" fmla="*/ 154 h 178"/>
                <a:gd name="T100" fmla="*/ 38 w 218"/>
                <a:gd name="T101" fmla="*/ 144 h 178"/>
                <a:gd name="T102" fmla="*/ 40 w 218"/>
                <a:gd name="T103" fmla="*/ 146 h 178"/>
                <a:gd name="T104" fmla="*/ 40 w 218"/>
                <a:gd name="T105" fmla="*/ 150 h 178"/>
                <a:gd name="T106" fmla="*/ 30 w 218"/>
                <a:gd name="T107" fmla="*/ 158 h 178"/>
                <a:gd name="T108" fmla="*/ 26 w 218"/>
                <a:gd name="T109" fmla="*/ 158 h 178"/>
                <a:gd name="T110" fmla="*/ 26 w 218"/>
                <a:gd name="T111" fmla="*/ 154 h 178"/>
                <a:gd name="T112" fmla="*/ 0 w 218"/>
                <a:gd name="T113" fmla="*/ 176 h 178"/>
                <a:gd name="T114" fmla="*/ 12 w 218"/>
                <a:gd name="T115" fmla="*/ 168 h 178"/>
                <a:gd name="T116" fmla="*/ 14 w 218"/>
                <a:gd name="T117" fmla="*/ 168 h 178"/>
                <a:gd name="T118" fmla="*/ 14 w 218"/>
                <a:gd name="T119" fmla="*/ 170 h 178"/>
                <a:gd name="T120" fmla="*/ 4 w 218"/>
                <a:gd name="T121" fmla="*/ 178 h 178"/>
                <a:gd name="T122" fmla="*/ 0 w 218"/>
                <a:gd name="T123" fmla="*/ 178 h 178"/>
                <a:gd name="T124" fmla="*/ 0 w 218"/>
                <a:gd name="T125" fmla="*/ 17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" h="178">
                  <a:moveTo>
                    <a:pt x="208" y="4"/>
                  </a:moveTo>
                  <a:lnTo>
                    <a:pt x="214" y="0"/>
                  </a:lnTo>
                  <a:lnTo>
                    <a:pt x="218" y="0"/>
                  </a:lnTo>
                  <a:lnTo>
                    <a:pt x="218" y="4"/>
                  </a:lnTo>
                  <a:lnTo>
                    <a:pt x="210" y="8"/>
                  </a:lnTo>
                  <a:lnTo>
                    <a:pt x="208" y="8"/>
                  </a:lnTo>
                  <a:lnTo>
                    <a:pt x="208" y="4"/>
                  </a:lnTo>
                  <a:close/>
                  <a:moveTo>
                    <a:pt x="182" y="26"/>
                  </a:moveTo>
                  <a:lnTo>
                    <a:pt x="192" y="16"/>
                  </a:lnTo>
                  <a:lnTo>
                    <a:pt x="196" y="16"/>
                  </a:lnTo>
                  <a:lnTo>
                    <a:pt x="196" y="20"/>
                  </a:lnTo>
                  <a:lnTo>
                    <a:pt x="184" y="30"/>
                  </a:lnTo>
                  <a:lnTo>
                    <a:pt x="182" y="30"/>
                  </a:lnTo>
                  <a:lnTo>
                    <a:pt x="182" y="26"/>
                  </a:lnTo>
                  <a:close/>
                  <a:moveTo>
                    <a:pt x="156" y="48"/>
                  </a:moveTo>
                  <a:lnTo>
                    <a:pt x="166" y="38"/>
                  </a:lnTo>
                  <a:lnTo>
                    <a:pt x="170" y="38"/>
                  </a:lnTo>
                  <a:lnTo>
                    <a:pt x="170" y="42"/>
                  </a:lnTo>
                  <a:lnTo>
                    <a:pt x="158" y="52"/>
                  </a:lnTo>
                  <a:lnTo>
                    <a:pt x="156" y="52"/>
                  </a:lnTo>
                  <a:lnTo>
                    <a:pt x="156" y="48"/>
                  </a:lnTo>
                  <a:close/>
                  <a:moveTo>
                    <a:pt x="130" y="70"/>
                  </a:moveTo>
                  <a:lnTo>
                    <a:pt x="140" y="60"/>
                  </a:lnTo>
                  <a:lnTo>
                    <a:pt x="144" y="60"/>
                  </a:lnTo>
                  <a:lnTo>
                    <a:pt x="144" y="62"/>
                  </a:lnTo>
                  <a:lnTo>
                    <a:pt x="132" y="72"/>
                  </a:lnTo>
                  <a:lnTo>
                    <a:pt x="130" y="72"/>
                  </a:lnTo>
                  <a:lnTo>
                    <a:pt x="130" y="70"/>
                  </a:lnTo>
                  <a:close/>
                  <a:moveTo>
                    <a:pt x="104" y="90"/>
                  </a:moveTo>
                  <a:lnTo>
                    <a:pt x="114" y="80"/>
                  </a:lnTo>
                  <a:lnTo>
                    <a:pt x="118" y="80"/>
                  </a:lnTo>
                  <a:lnTo>
                    <a:pt x="118" y="84"/>
                  </a:lnTo>
                  <a:lnTo>
                    <a:pt x="108" y="94"/>
                  </a:lnTo>
                  <a:lnTo>
                    <a:pt x="102" y="94"/>
                  </a:lnTo>
                  <a:lnTo>
                    <a:pt x="104" y="90"/>
                  </a:lnTo>
                  <a:close/>
                  <a:moveTo>
                    <a:pt x="78" y="112"/>
                  </a:moveTo>
                  <a:lnTo>
                    <a:pt x="90" y="102"/>
                  </a:lnTo>
                  <a:lnTo>
                    <a:pt x="94" y="102"/>
                  </a:lnTo>
                  <a:lnTo>
                    <a:pt x="92" y="106"/>
                  </a:lnTo>
                  <a:lnTo>
                    <a:pt x="82" y="114"/>
                  </a:lnTo>
                  <a:lnTo>
                    <a:pt x="78" y="114"/>
                  </a:lnTo>
                  <a:lnTo>
                    <a:pt x="78" y="112"/>
                  </a:lnTo>
                  <a:close/>
                  <a:moveTo>
                    <a:pt x="52" y="132"/>
                  </a:moveTo>
                  <a:lnTo>
                    <a:pt x="64" y="124"/>
                  </a:lnTo>
                  <a:lnTo>
                    <a:pt x="68" y="124"/>
                  </a:lnTo>
                  <a:lnTo>
                    <a:pt x="68" y="128"/>
                  </a:lnTo>
                  <a:lnTo>
                    <a:pt x="56" y="136"/>
                  </a:lnTo>
                  <a:lnTo>
                    <a:pt x="52" y="136"/>
                  </a:lnTo>
                  <a:lnTo>
                    <a:pt x="52" y="132"/>
                  </a:lnTo>
                  <a:close/>
                  <a:moveTo>
                    <a:pt x="26" y="154"/>
                  </a:moveTo>
                  <a:lnTo>
                    <a:pt x="38" y="144"/>
                  </a:lnTo>
                  <a:lnTo>
                    <a:pt x="40" y="146"/>
                  </a:lnTo>
                  <a:lnTo>
                    <a:pt x="40" y="150"/>
                  </a:lnTo>
                  <a:lnTo>
                    <a:pt x="30" y="158"/>
                  </a:lnTo>
                  <a:lnTo>
                    <a:pt x="26" y="158"/>
                  </a:lnTo>
                  <a:lnTo>
                    <a:pt x="26" y="154"/>
                  </a:lnTo>
                  <a:close/>
                  <a:moveTo>
                    <a:pt x="0" y="176"/>
                  </a:moveTo>
                  <a:lnTo>
                    <a:pt x="12" y="168"/>
                  </a:lnTo>
                  <a:lnTo>
                    <a:pt x="14" y="168"/>
                  </a:lnTo>
                  <a:lnTo>
                    <a:pt x="14" y="170"/>
                  </a:lnTo>
                  <a:lnTo>
                    <a:pt x="4" y="178"/>
                  </a:lnTo>
                  <a:lnTo>
                    <a:pt x="0" y="178"/>
                  </a:lnTo>
                  <a:lnTo>
                    <a:pt x="0" y="176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4" name="Rectangle 638"/>
            <p:cNvSpPr>
              <a:spLocks noChangeArrowheads="1"/>
            </p:cNvSpPr>
            <p:nvPr/>
          </p:nvSpPr>
          <p:spPr bwMode="auto">
            <a:xfrm>
              <a:off x="5592763" y="3365500"/>
              <a:ext cx="1120775" cy="57150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5" name="Rectangle 639"/>
            <p:cNvSpPr>
              <a:spLocks noChangeArrowheads="1"/>
            </p:cNvSpPr>
            <p:nvPr/>
          </p:nvSpPr>
          <p:spPr bwMode="auto">
            <a:xfrm>
              <a:off x="5592763" y="3365500"/>
              <a:ext cx="1120775" cy="571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6" name="Freeform 640"/>
            <p:cNvSpPr>
              <a:spLocks/>
            </p:cNvSpPr>
            <p:nvPr/>
          </p:nvSpPr>
          <p:spPr bwMode="auto">
            <a:xfrm>
              <a:off x="5272088" y="3479800"/>
              <a:ext cx="415925" cy="393700"/>
            </a:xfrm>
            <a:custGeom>
              <a:avLst/>
              <a:gdLst>
                <a:gd name="T0" fmla="*/ 130 w 262"/>
                <a:gd name="T1" fmla="*/ 0 h 248"/>
                <a:gd name="T2" fmla="*/ 130 w 262"/>
                <a:gd name="T3" fmla="*/ 0 h 248"/>
                <a:gd name="T4" fmla="*/ 118 w 262"/>
                <a:gd name="T5" fmla="*/ 2 h 248"/>
                <a:gd name="T6" fmla="*/ 104 w 262"/>
                <a:gd name="T7" fmla="*/ 4 h 248"/>
                <a:gd name="T8" fmla="*/ 92 w 262"/>
                <a:gd name="T9" fmla="*/ 6 h 248"/>
                <a:gd name="T10" fmla="*/ 80 w 262"/>
                <a:gd name="T11" fmla="*/ 10 h 248"/>
                <a:gd name="T12" fmla="*/ 58 w 262"/>
                <a:gd name="T13" fmla="*/ 22 h 248"/>
                <a:gd name="T14" fmla="*/ 38 w 262"/>
                <a:gd name="T15" fmla="*/ 36 h 248"/>
                <a:gd name="T16" fmla="*/ 22 w 262"/>
                <a:gd name="T17" fmla="*/ 56 h 248"/>
                <a:gd name="T18" fmla="*/ 16 w 262"/>
                <a:gd name="T19" fmla="*/ 66 h 248"/>
                <a:gd name="T20" fmla="*/ 10 w 262"/>
                <a:gd name="T21" fmla="*/ 76 h 248"/>
                <a:gd name="T22" fmla="*/ 6 w 262"/>
                <a:gd name="T23" fmla="*/ 88 h 248"/>
                <a:gd name="T24" fmla="*/ 2 w 262"/>
                <a:gd name="T25" fmla="*/ 100 h 248"/>
                <a:gd name="T26" fmla="*/ 0 w 262"/>
                <a:gd name="T27" fmla="*/ 112 h 248"/>
                <a:gd name="T28" fmla="*/ 0 w 262"/>
                <a:gd name="T29" fmla="*/ 124 h 248"/>
                <a:gd name="T30" fmla="*/ 0 w 262"/>
                <a:gd name="T31" fmla="*/ 124 h 248"/>
                <a:gd name="T32" fmla="*/ 0 w 262"/>
                <a:gd name="T33" fmla="*/ 138 h 248"/>
                <a:gd name="T34" fmla="*/ 2 w 262"/>
                <a:gd name="T35" fmla="*/ 150 h 248"/>
                <a:gd name="T36" fmla="*/ 6 w 262"/>
                <a:gd name="T37" fmla="*/ 162 h 248"/>
                <a:gd name="T38" fmla="*/ 10 w 262"/>
                <a:gd name="T39" fmla="*/ 174 h 248"/>
                <a:gd name="T40" fmla="*/ 16 w 262"/>
                <a:gd name="T41" fmla="*/ 184 h 248"/>
                <a:gd name="T42" fmla="*/ 22 w 262"/>
                <a:gd name="T43" fmla="*/ 194 h 248"/>
                <a:gd name="T44" fmla="*/ 38 w 262"/>
                <a:gd name="T45" fmla="*/ 212 h 248"/>
                <a:gd name="T46" fmla="*/ 58 w 262"/>
                <a:gd name="T47" fmla="*/ 228 h 248"/>
                <a:gd name="T48" fmla="*/ 80 w 262"/>
                <a:gd name="T49" fmla="*/ 238 h 248"/>
                <a:gd name="T50" fmla="*/ 92 w 262"/>
                <a:gd name="T51" fmla="*/ 244 h 248"/>
                <a:gd name="T52" fmla="*/ 104 w 262"/>
                <a:gd name="T53" fmla="*/ 246 h 248"/>
                <a:gd name="T54" fmla="*/ 118 w 262"/>
                <a:gd name="T55" fmla="*/ 248 h 248"/>
                <a:gd name="T56" fmla="*/ 130 w 262"/>
                <a:gd name="T57" fmla="*/ 248 h 248"/>
                <a:gd name="T58" fmla="*/ 130 w 262"/>
                <a:gd name="T59" fmla="*/ 248 h 248"/>
                <a:gd name="T60" fmla="*/ 144 w 262"/>
                <a:gd name="T61" fmla="*/ 248 h 248"/>
                <a:gd name="T62" fmla="*/ 156 w 262"/>
                <a:gd name="T63" fmla="*/ 246 h 248"/>
                <a:gd name="T64" fmla="*/ 170 w 262"/>
                <a:gd name="T65" fmla="*/ 244 h 248"/>
                <a:gd name="T66" fmla="*/ 182 w 262"/>
                <a:gd name="T67" fmla="*/ 238 h 248"/>
                <a:gd name="T68" fmla="*/ 204 w 262"/>
                <a:gd name="T69" fmla="*/ 228 h 248"/>
                <a:gd name="T70" fmla="*/ 222 w 262"/>
                <a:gd name="T71" fmla="*/ 212 h 248"/>
                <a:gd name="T72" fmla="*/ 238 w 262"/>
                <a:gd name="T73" fmla="*/ 194 h 248"/>
                <a:gd name="T74" fmla="*/ 246 w 262"/>
                <a:gd name="T75" fmla="*/ 184 h 248"/>
                <a:gd name="T76" fmla="*/ 250 w 262"/>
                <a:gd name="T77" fmla="*/ 174 h 248"/>
                <a:gd name="T78" fmla="*/ 256 w 262"/>
                <a:gd name="T79" fmla="*/ 162 h 248"/>
                <a:gd name="T80" fmla="*/ 258 w 262"/>
                <a:gd name="T81" fmla="*/ 150 h 248"/>
                <a:gd name="T82" fmla="*/ 260 w 262"/>
                <a:gd name="T83" fmla="*/ 138 h 248"/>
                <a:gd name="T84" fmla="*/ 262 w 262"/>
                <a:gd name="T85" fmla="*/ 124 h 248"/>
                <a:gd name="T86" fmla="*/ 262 w 262"/>
                <a:gd name="T87" fmla="*/ 124 h 248"/>
                <a:gd name="T88" fmla="*/ 260 w 262"/>
                <a:gd name="T89" fmla="*/ 112 h 248"/>
                <a:gd name="T90" fmla="*/ 258 w 262"/>
                <a:gd name="T91" fmla="*/ 100 h 248"/>
                <a:gd name="T92" fmla="*/ 256 w 262"/>
                <a:gd name="T93" fmla="*/ 88 h 248"/>
                <a:gd name="T94" fmla="*/ 250 w 262"/>
                <a:gd name="T95" fmla="*/ 76 h 248"/>
                <a:gd name="T96" fmla="*/ 246 w 262"/>
                <a:gd name="T97" fmla="*/ 66 h 248"/>
                <a:gd name="T98" fmla="*/ 238 w 262"/>
                <a:gd name="T99" fmla="*/ 56 h 248"/>
                <a:gd name="T100" fmla="*/ 222 w 262"/>
                <a:gd name="T101" fmla="*/ 36 h 248"/>
                <a:gd name="T102" fmla="*/ 204 w 262"/>
                <a:gd name="T103" fmla="*/ 22 h 248"/>
                <a:gd name="T104" fmla="*/ 182 w 262"/>
                <a:gd name="T105" fmla="*/ 10 h 248"/>
                <a:gd name="T106" fmla="*/ 170 w 262"/>
                <a:gd name="T107" fmla="*/ 6 h 248"/>
                <a:gd name="T108" fmla="*/ 156 w 262"/>
                <a:gd name="T109" fmla="*/ 4 h 248"/>
                <a:gd name="T110" fmla="*/ 144 w 262"/>
                <a:gd name="T111" fmla="*/ 2 h 248"/>
                <a:gd name="T112" fmla="*/ 130 w 262"/>
                <a:gd name="T113" fmla="*/ 0 h 248"/>
                <a:gd name="T114" fmla="*/ 130 w 262"/>
                <a:gd name="T115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2" h="248">
                  <a:moveTo>
                    <a:pt x="130" y="0"/>
                  </a:moveTo>
                  <a:lnTo>
                    <a:pt x="130" y="0"/>
                  </a:lnTo>
                  <a:lnTo>
                    <a:pt x="118" y="2"/>
                  </a:lnTo>
                  <a:lnTo>
                    <a:pt x="104" y="4"/>
                  </a:lnTo>
                  <a:lnTo>
                    <a:pt x="92" y="6"/>
                  </a:lnTo>
                  <a:lnTo>
                    <a:pt x="80" y="10"/>
                  </a:lnTo>
                  <a:lnTo>
                    <a:pt x="58" y="22"/>
                  </a:lnTo>
                  <a:lnTo>
                    <a:pt x="38" y="36"/>
                  </a:lnTo>
                  <a:lnTo>
                    <a:pt x="22" y="56"/>
                  </a:lnTo>
                  <a:lnTo>
                    <a:pt x="16" y="66"/>
                  </a:lnTo>
                  <a:lnTo>
                    <a:pt x="10" y="76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8"/>
                  </a:lnTo>
                  <a:lnTo>
                    <a:pt x="2" y="150"/>
                  </a:lnTo>
                  <a:lnTo>
                    <a:pt x="6" y="162"/>
                  </a:lnTo>
                  <a:lnTo>
                    <a:pt x="10" y="174"/>
                  </a:lnTo>
                  <a:lnTo>
                    <a:pt x="16" y="184"/>
                  </a:lnTo>
                  <a:lnTo>
                    <a:pt x="22" y="194"/>
                  </a:lnTo>
                  <a:lnTo>
                    <a:pt x="38" y="212"/>
                  </a:lnTo>
                  <a:lnTo>
                    <a:pt x="58" y="228"/>
                  </a:lnTo>
                  <a:lnTo>
                    <a:pt x="80" y="238"/>
                  </a:lnTo>
                  <a:lnTo>
                    <a:pt x="92" y="244"/>
                  </a:lnTo>
                  <a:lnTo>
                    <a:pt x="104" y="246"/>
                  </a:lnTo>
                  <a:lnTo>
                    <a:pt x="118" y="248"/>
                  </a:lnTo>
                  <a:lnTo>
                    <a:pt x="130" y="248"/>
                  </a:lnTo>
                  <a:lnTo>
                    <a:pt x="130" y="248"/>
                  </a:lnTo>
                  <a:lnTo>
                    <a:pt x="144" y="248"/>
                  </a:lnTo>
                  <a:lnTo>
                    <a:pt x="156" y="246"/>
                  </a:lnTo>
                  <a:lnTo>
                    <a:pt x="170" y="244"/>
                  </a:lnTo>
                  <a:lnTo>
                    <a:pt x="182" y="238"/>
                  </a:lnTo>
                  <a:lnTo>
                    <a:pt x="204" y="228"/>
                  </a:lnTo>
                  <a:lnTo>
                    <a:pt x="222" y="212"/>
                  </a:lnTo>
                  <a:lnTo>
                    <a:pt x="238" y="194"/>
                  </a:lnTo>
                  <a:lnTo>
                    <a:pt x="246" y="184"/>
                  </a:lnTo>
                  <a:lnTo>
                    <a:pt x="250" y="174"/>
                  </a:lnTo>
                  <a:lnTo>
                    <a:pt x="256" y="162"/>
                  </a:lnTo>
                  <a:lnTo>
                    <a:pt x="258" y="150"/>
                  </a:lnTo>
                  <a:lnTo>
                    <a:pt x="260" y="138"/>
                  </a:lnTo>
                  <a:lnTo>
                    <a:pt x="262" y="124"/>
                  </a:lnTo>
                  <a:lnTo>
                    <a:pt x="262" y="124"/>
                  </a:lnTo>
                  <a:lnTo>
                    <a:pt x="260" y="112"/>
                  </a:lnTo>
                  <a:lnTo>
                    <a:pt x="258" y="100"/>
                  </a:lnTo>
                  <a:lnTo>
                    <a:pt x="256" y="88"/>
                  </a:lnTo>
                  <a:lnTo>
                    <a:pt x="250" y="76"/>
                  </a:lnTo>
                  <a:lnTo>
                    <a:pt x="246" y="66"/>
                  </a:lnTo>
                  <a:lnTo>
                    <a:pt x="238" y="56"/>
                  </a:lnTo>
                  <a:lnTo>
                    <a:pt x="222" y="36"/>
                  </a:lnTo>
                  <a:lnTo>
                    <a:pt x="204" y="22"/>
                  </a:lnTo>
                  <a:lnTo>
                    <a:pt x="182" y="10"/>
                  </a:lnTo>
                  <a:lnTo>
                    <a:pt x="170" y="6"/>
                  </a:lnTo>
                  <a:lnTo>
                    <a:pt x="156" y="4"/>
                  </a:lnTo>
                  <a:lnTo>
                    <a:pt x="144" y="2"/>
                  </a:lnTo>
                  <a:lnTo>
                    <a:pt x="130" y="0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7" name="Freeform 641"/>
            <p:cNvSpPr>
              <a:spLocks/>
            </p:cNvSpPr>
            <p:nvPr/>
          </p:nvSpPr>
          <p:spPr bwMode="auto">
            <a:xfrm>
              <a:off x="5272088" y="3479800"/>
              <a:ext cx="415925" cy="393700"/>
            </a:xfrm>
            <a:custGeom>
              <a:avLst/>
              <a:gdLst>
                <a:gd name="T0" fmla="*/ 130 w 262"/>
                <a:gd name="T1" fmla="*/ 0 h 248"/>
                <a:gd name="T2" fmla="*/ 130 w 262"/>
                <a:gd name="T3" fmla="*/ 0 h 248"/>
                <a:gd name="T4" fmla="*/ 118 w 262"/>
                <a:gd name="T5" fmla="*/ 2 h 248"/>
                <a:gd name="T6" fmla="*/ 104 w 262"/>
                <a:gd name="T7" fmla="*/ 4 h 248"/>
                <a:gd name="T8" fmla="*/ 92 w 262"/>
                <a:gd name="T9" fmla="*/ 6 h 248"/>
                <a:gd name="T10" fmla="*/ 80 w 262"/>
                <a:gd name="T11" fmla="*/ 10 h 248"/>
                <a:gd name="T12" fmla="*/ 58 w 262"/>
                <a:gd name="T13" fmla="*/ 22 h 248"/>
                <a:gd name="T14" fmla="*/ 38 w 262"/>
                <a:gd name="T15" fmla="*/ 36 h 248"/>
                <a:gd name="T16" fmla="*/ 22 w 262"/>
                <a:gd name="T17" fmla="*/ 56 h 248"/>
                <a:gd name="T18" fmla="*/ 16 w 262"/>
                <a:gd name="T19" fmla="*/ 66 h 248"/>
                <a:gd name="T20" fmla="*/ 10 w 262"/>
                <a:gd name="T21" fmla="*/ 76 h 248"/>
                <a:gd name="T22" fmla="*/ 6 w 262"/>
                <a:gd name="T23" fmla="*/ 88 h 248"/>
                <a:gd name="T24" fmla="*/ 2 w 262"/>
                <a:gd name="T25" fmla="*/ 100 h 248"/>
                <a:gd name="T26" fmla="*/ 0 w 262"/>
                <a:gd name="T27" fmla="*/ 112 h 248"/>
                <a:gd name="T28" fmla="*/ 0 w 262"/>
                <a:gd name="T29" fmla="*/ 124 h 248"/>
                <a:gd name="T30" fmla="*/ 0 w 262"/>
                <a:gd name="T31" fmla="*/ 124 h 248"/>
                <a:gd name="T32" fmla="*/ 0 w 262"/>
                <a:gd name="T33" fmla="*/ 138 h 248"/>
                <a:gd name="T34" fmla="*/ 2 w 262"/>
                <a:gd name="T35" fmla="*/ 150 h 248"/>
                <a:gd name="T36" fmla="*/ 6 w 262"/>
                <a:gd name="T37" fmla="*/ 162 h 248"/>
                <a:gd name="T38" fmla="*/ 10 w 262"/>
                <a:gd name="T39" fmla="*/ 174 h 248"/>
                <a:gd name="T40" fmla="*/ 16 w 262"/>
                <a:gd name="T41" fmla="*/ 184 h 248"/>
                <a:gd name="T42" fmla="*/ 22 w 262"/>
                <a:gd name="T43" fmla="*/ 194 h 248"/>
                <a:gd name="T44" fmla="*/ 38 w 262"/>
                <a:gd name="T45" fmla="*/ 212 h 248"/>
                <a:gd name="T46" fmla="*/ 58 w 262"/>
                <a:gd name="T47" fmla="*/ 228 h 248"/>
                <a:gd name="T48" fmla="*/ 80 w 262"/>
                <a:gd name="T49" fmla="*/ 238 h 248"/>
                <a:gd name="T50" fmla="*/ 92 w 262"/>
                <a:gd name="T51" fmla="*/ 244 h 248"/>
                <a:gd name="T52" fmla="*/ 104 w 262"/>
                <a:gd name="T53" fmla="*/ 246 h 248"/>
                <a:gd name="T54" fmla="*/ 118 w 262"/>
                <a:gd name="T55" fmla="*/ 248 h 248"/>
                <a:gd name="T56" fmla="*/ 130 w 262"/>
                <a:gd name="T57" fmla="*/ 248 h 248"/>
                <a:gd name="T58" fmla="*/ 130 w 262"/>
                <a:gd name="T59" fmla="*/ 248 h 248"/>
                <a:gd name="T60" fmla="*/ 144 w 262"/>
                <a:gd name="T61" fmla="*/ 248 h 248"/>
                <a:gd name="T62" fmla="*/ 156 w 262"/>
                <a:gd name="T63" fmla="*/ 246 h 248"/>
                <a:gd name="T64" fmla="*/ 170 w 262"/>
                <a:gd name="T65" fmla="*/ 244 h 248"/>
                <a:gd name="T66" fmla="*/ 182 w 262"/>
                <a:gd name="T67" fmla="*/ 238 h 248"/>
                <a:gd name="T68" fmla="*/ 204 w 262"/>
                <a:gd name="T69" fmla="*/ 228 h 248"/>
                <a:gd name="T70" fmla="*/ 222 w 262"/>
                <a:gd name="T71" fmla="*/ 212 h 248"/>
                <a:gd name="T72" fmla="*/ 238 w 262"/>
                <a:gd name="T73" fmla="*/ 194 h 248"/>
                <a:gd name="T74" fmla="*/ 246 w 262"/>
                <a:gd name="T75" fmla="*/ 184 h 248"/>
                <a:gd name="T76" fmla="*/ 250 w 262"/>
                <a:gd name="T77" fmla="*/ 174 h 248"/>
                <a:gd name="T78" fmla="*/ 256 w 262"/>
                <a:gd name="T79" fmla="*/ 162 h 248"/>
                <a:gd name="T80" fmla="*/ 258 w 262"/>
                <a:gd name="T81" fmla="*/ 150 h 248"/>
                <a:gd name="T82" fmla="*/ 260 w 262"/>
                <a:gd name="T83" fmla="*/ 138 h 248"/>
                <a:gd name="T84" fmla="*/ 262 w 262"/>
                <a:gd name="T85" fmla="*/ 124 h 248"/>
                <a:gd name="T86" fmla="*/ 262 w 262"/>
                <a:gd name="T87" fmla="*/ 124 h 248"/>
                <a:gd name="T88" fmla="*/ 260 w 262"/>
                <a:gd name="T89" fmla="*/ 112 h 248"/>
                <a:gd name="T90" fmla="*/ 258 w 262"/>
                <a:gd name="T91" fmla="*/ 100 h 248"/>
                <a:gd name="T92" fmla="*/ 256 w 262"/>
                <a:gd name="T93" fmla="*/ 88 h 248"/>
                <a:gd name="T94" fmla="*/ 250 w 262"/>
                <a:gd name="T95" fmla="*/ 76 h 248"/>
                <a:gd name="T96" fmla="*/ 246 w 262"/>
                <a:gd name="T97" fmla="*/ 66 h 248"/>
                <a:gd name="T98" fmla="*/ 238 w 262"/>
                <a:gd name="T99" fmla="*/ 56 h 248"/>
                <a:gd name="T100" fmla="*/ 222 w 262"/>
                <a:gd name="T101" fmla="*/ 36 h 248"/>
                <a:gd name="T102" fmla="*/ 204 w 262"/>
                <a:gd name="T103" fmla="*/ 22 h 248"/>
                <a:gd name="T104" fmla="*/ 182 w 262"/>
                <a:gd name="T105" fmla="*/ 10 h 248"/>
                <a:gd name="T106" fmla="*/ 170 w 262"/>
                <a:gd name="T107" fmla="*/ 6 h 248"/>
                <a:gd name="T108" fmla="*/ 156 w 262"/>
                <a:gd name="T109" fmla="*/ 4 h 248"/>
                <a:gd name="T110" fmla="*/ 144 w 262"/>
                <a:gd name="T111" fmla="*/ 2 h 248"/>
                <a:gd name="T112" fmla="*/ 130 w 262"/>
                <a:gd name="T113" fmla="*/ 0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62" h="248">
                  <a:moveTo>
                    <a:pt x="130" y="0"/>
                  </a:moveTo>
                  <a:lnTo>
                    <a:pt x="130" y="0"/>
                  </a:lnTo>
                  <a:lnTo>
                    <a:pt x="118" y="2"/>
                  </a:lnTo>
                  <a:lnTo>
                    <a:pt x="104" y="4"/>
                  </a:lnTo>
                  <a:lnTo>
                    <a:pt x="92" y="6"/>
                  </a:lnTo>
                  <a:lnTo>
                    <a:pt x="80" y="10"/>
                  </a:lnTo>
                  <a:lnTo>
                    <a:pt x="58" y="22"/>
                  </a:lnTo>
                  <a:lnTo>
                    <a:pt x="38" y="36"/>
                  </a:lnTo>
                  <a:lnTo>
                    <a:pt x="22" y="56"/>
                  </a:lnTo>
                  <a:lnTo>
                    <a:pt x="16" y="66"/>
                  </a:lnTo>
                  <a:lnTo>
                    <a:pt x="10" y="76"/>
                  </a:lnTo>
                  <a:lnTo>
                    <a:pt x="6" y="88"/>
                  </a:lnTo>
                  <a:lnTo>
                    <a:pt x="2" y="100"/>
                  </a:lnTo>
                  <a:lnTo>
                    <a:pt x="0" y="112"/>
                  </a:lnTo>
                  <a:lnTo>
                    <a:pt x="0" y="124"/>
                  </a:lnTo>
                  <a:lnTo>
                    <a:pt x="0" y="124"/>
                  </a:lnTo>
                  <a:lnTo>
                    <a:pt x="0" y="138"/>
                  </a:lnTo>
                  <a:lnTo>
                    <a:pt x="2" y="150"/>
                  </a:lnTo>
                  <a:lnTo>
                    <a:pt x="6" y="162"/>
                  </a:lnTo>
                  <a:lnTo>
                    <a:pt x="10" y="174"/>
                  </a:lnTo>
                  <a:lnTo>
                    <a:pt x="16" y="184"/>
                  </a:lnTo>
                  <a:lnTo>
                    <a:pt x="22" y="194"/>
                  </a:lnTo>
                  <a:lnTo>
                    <a:pt x="38" y="212"/>
                  </a:lnTo>
                  <a:lnTo>
                    <a:pt x="58" y="228"/>
                  </a:lnTo>
                  <a:lnTo>
                    <a:pt x="80" y="238"/>
                  </a:lnTo>
                  <a:lnTo>
                    <a:pt x="92" y="244"/>
                  </a:lnTo>
                  <a:lnTo>
                    <a:pt x="104" y="246"/>
                  </a:lnTo>
                  <a:lnTo>
                    <a:pt x="118" y="248"/>
                  </a:lnTo>
                  <a:lnTo>
                    <a:pt x="130" y="248"/>
                  </a:lnTo>
                  <a:lnTo>
                    <a:pt x="130" y="248"/>
                  </a:lnTo>
                  <a:lnTo>
                    <a:pt x="144" y="248"/>
                  </a:lnTo>
                  <a:lnTo>
                    <a:pt x="156" y="246"/>
                  </a:lnTo>
                  <a:lnTo>
                    <a:pt x="170" y="244"/>
                  </a:lnTo>
                  <a:lnTo>
                    <a:pt x="182" y="238"/>
                  </a:lnTo>
                  <a:lnTo>
                    <a:pt x="204" y="228"/>
                  </a:lnTo>
                  <a:lnTo>
                    <a:pt x="222" y="212"/>
                  </a:lnTo>
                  <a:lnTo>
                    <a:pt x="238" y="194"/>
                  </a:lnTo>
                  <a:lnTo>
                    <a:pt x="246" y="184"/>
                  </a:lnTo>
                  <a:lnTo>
                    <a:pt x="250" y="174"/>
                  </a:lnTo>
                  <a:lnTo>
                    <a:pt x="256" y="162"/>
                  </a:lnTo>
                  <a:lnTo>
                    <a:pt x="258" y="150"/>
                  </a:lnTo>
                  <a:lnTo>
                    <a:pt x="260" y="138"/>
                  </a:lnTo>
                  <a:lnTo>
                    <a:pt x="262" y="124"/>
                  </a:lnTo>
                  <a:lnTo>
                    <a:pt x="262" y="124"/>
                  </a:lnTo>
                  <a:lnTo>
                    <a:pt x="260" y="112"/>
                  </a:lnTo>
                  <a:lnTo>
                    <a:pt x="258" y="100"/>
                  </a:lnTo>
                  <a:lnTo>
                    <a:pt x="256" y="88"/>
                  </a:lnTo>
                  <a:lnTo>
                    <a:pt x="250" y="76"/>
                  </a:lnTo>
                  <a:lnTo>
                    <a:pt x="246" y="66"/>
                  </a:lnTo>
                  <a:lnTo>
                    <a:pt x="238" y="56"/>
                  </a:lnTo>
                  <a:lnTo>
                    <a:pt x="222" y="36"/>
                  </a:lnTo>
                  <a:lnTo>
                    <a:pt x="204" y="22"/>
                  </a:lnTo>
                  <a:lnTo>
                    <a:pt x="182" y="10"/>
                  </a:lnTo>
                  <a:lnTo>
                    <a:pt x="170" y="6"/>
                  </a:lnTo>
                  <a:lnTo>
                    <a:pt x="156" y="4"/>
                  </a:lnTo>
                  <a:lnTo>
                    <a:pt x="144" y="2"/>
                  </a:lnTo>
                  <a:lnTo>
                    <a:pt x="130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8" name="Freeform 642"/>
            <p:cNvSpPr>
              <a:spLocks noEditPoints="1"/>
            </p:cNvSpPr>
            <p:nvPr/>
          </p:nvSpPr>
          <p:spPr bwMode="auto">
            <a:xfrm>
              <a:off x="5602288" y="3768725"/>
              <a:ext cx="53975" cy="238125"/>
            </a:xfrm>
            <a:custGeom>
              <a:avLst/>
              <a:gdLst>
                <a:gd name="T0" fmla="*/ 30 w 34"/>
                <a:gd name="T1" fmla="*/ 134 h 150"/>
                <a:gd name="T2" fmla="*/ 34 w 34"/>
                <a:gd name="T3" fmla="*/ 148 h 150"/>
                <a:gd name="T4" fmla="*/ 32 w 34"/>
                <a:gd name="T5" fmla="*/ 150 h 150"/>
                <a:gd name="T6" fmla="*/ 28 w 34"/>
                <a:gd name="T7" fmla="*/ 148 h 150"/>
                <a:gd name="T8" fmla="*/ 26 w 34"/>
                <a:gd name="T9" fmla="*/ 136 h 150"/>
                <a:gd name="T10" fmla="*/ 26 w 34"/>
                <a:gd name="T11" fmla="*/ 132 h 150"/>
                <a:gd name="T12" fmla="*/ 30 w 34"/>
                <a:gd name="T13" fmla="*/ 134 h 150"/>
                <a:gd name="T14" fmla="*/ 24 w 34"/>
                <a:gd name="T15" fmla="*/ 102 h 150"/>
                <a:gd name="T16" fmla="*/ 26 w 34"/>
                <a:gd name="T17" fmla="*/ 116 h 150"/>
                <a:gd name="T18" fmla="*/ 26 w 34"/>
                <a:gd name="T19" fmla="*/ 118 h 150"/>
                <a:gd name="T20" fmla="*/ 22 w 34"/>
                <a:gd name="T21" fmla="*/ 116 h 150"/>
                <a:gd name="T22" fmla="*/ 20 w 34"/>
                <a:gd name="T23" fmla="*/ 102 h 150"/>
                <a:gd name="T24" fmla="*/ 22 w 34"/>
                <a:gd name="T25" fmla="*/ 100 h 150"/>
                <a:gd name="T26" fmla="*/ 24 w 34"/>
                <a:gd name="T27" fmla="*/ 102 h 150"/>
                <a:gd name="T28" fmla="*/ 18 w 34"/>
                <a:gd name="T29" fmla="*/ 68 h 150"/>
                <a:gd name="T30" fmla="*/ 20 w 34"/>
                <a:gd name="T31" fmla="*/ 82 h 150"/>
                <a:gd name="T32" fmla="*/ 18 w 34"/>
                <a:gd name="T33" fmla="*/ 84 h 150"/>
                <a:gd name="T34" fmla="*/ 16 w 34"/>
                <a:gd name="T35" fmla="*/ 84 h 150"/>
                <a:gd name="T36" fmla="*/ 14 w 34"/>
                <a:gd name="T37" fmla="*/ 68 h 150"/>
                <a:gd name="T38" fmla="*/ 16 w 34"/>
                <a:gd name="T39" fmla="*/ 66 h 150"/>
                <a:gd name="T40" fmla="*/ 18 w 34"/>
                <a:gd name="T41" fmla="*/ 68 h 150"/>
                <a:gd name="T42" fmla="*/ 12 w 34"/>
                <a:gd name="T43" fmla="*/ 34 h 150"/>
                <a:gd name="T44" fmla="*/ 16 w 34"/>
                <a:gd name="T45" fmla="*/ 48 h 150"/>
                <a:gd name="T46" fmla="*/ 12 w 34"/>
                <a:gd name="T47" fmla="*/ 52 h 150"/>
                <a:gd name="T48" fmla="*/ 10 w 34"/>
                <a:gd name="T49" fmla="*/ 50 h 150"/>
                <a:gd name="T50" fmla="*/ 8 w 34"/>
                <a:gd name="T51" fmla="*/ 36 h 150"/>
                <a:gd name="T52" fmla="*/ 8 w 34"/>
                <a:gd name="T53" fmla="*/ 32 h 150"/>
                <a:gd name="T54" fmla="*/ 12 w 34"/>
                <a:gd name="T55" fmla="*/ 34 h 150"/>
                <a:gd name="T56" fmla="*/ 6 w 34"/>
                <a:gd name="T57" fmla="*/ 2 h 150"/>
                <a:gd name="T58" fmla="*/ 8 w 34"/>
                <a:gd name="T59" fmla="*/ 16 h 150"/>
                <a:gd name="T60" fmla="*/ 8 w 34"/>
                <a:gd name="T61" fmla="*/ 20 h 150"/>
                <a:gd name="T62" fmla="*/ 4 w 34"/>
                <a:gd name="T63" fmla="*/ 16 h 150"/>
                <a:gd name="T64" fmla="*/ 0 w 34"/>
                <a:gd name="T65" fmla="*/ 4 h 150"/>
                <a:gd name="T66" fmla="*/ 4 w 34"/>
                <a:gd name="T67" fmla="*/ 0 h 150"/>
                <a:gd name="T68" fmla="*/ 6 w 34"/>
                <a:gd name="T69" fmla="*/ 2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4" h="150">
                  <a:moveTo>
                    <a:pt x="30" y="134"/>
                  </a:moveTo>
                  <a:lnTo>
                    <a:pt x="34" y="148"/>
                  </a:lnTo>
                  <a:lnTo>
                    <a:pt x="32" y="150"/>
                  </a:lnTo>
                  <a:lnTo>
                    <a:pt x="28" y="148"/>
                  </a:lnTo>
                  <a:lnTo>
                    <a:pt x="26" y="136"/>
                  </a:lnTo>
                  <a:lnTo>
                    <a:pt x="26" y="132"/>
                  </a:lnTo>
                  <a:lnTo>
                    <a:pt x="30" y="134"/>
                  </a:lnTo>
                  <a:close/>
                  <a:moveTo>
                    <a:pt x="24" y="102"/>
                  </a:moveTo>
                  <a:lnTo>
                    <a:pt x="26" y="116"/>
                  </a:lnTo>
                  <a:lnTo>
                    <a:pt x="26" y="118"/>
                  </a:lnTo>
                  <a:lnTo>
                    <a:pt x="22" y="116"/>
                  </a:lnTo>
                  <a:lnTo>
                    <a:pt x="20" y="102"/>
                  </a:lnTo>
                  <a:lnTo>
                    <a:pt x="22" y="100"/>
                  </a:lnTo>
                  <a:lnTo>
                    <a:pt x="24" y="102"/>
                  </a:lnTo>
                  <a:close/>
                  <a:moveTo>
                    <a:pt x="18" y="68"/>
                  </a:moveTo>
                  <a:lnTo>
                    <a:pt x="20" y="82"/>
                  </a:lnTo>
                  <a:lnTo>
                    <a:pt x="18" y="84"/>
                  </a:lnTo>
                  <a:lnTo>
                    <a:pt x="16" y="84"/>
                  </a:lnTo>
                  <a:lnTo>
                    <a:pt x="14" y="68"/>
                  </a:lnTo>
                  <a:lnTo>
                    <a:pt x="16" y="66"/>
                  </a:lnTo>
                  <a:lnTo>
                    <a:pt x="18" y="68"/>
                  </a:lnTo>
                  <a:close/>
                  <a:moveTo>
                    <a:pt x="12" y="34"/>
                  </a:moveTo>
                  <a:lnTo>
                    <a:pt x="16" y="48"/>
                  </a:lnTo>
                  <a:lnTo>
                    <a:pt x="12" y="52"/>
                  </a:lnTo>
                  <a:lnTo>
                    <a:pt x="10" y="50"/>
                  </a:lnTo>
                  <a:lnTo>
                    <a:pt x="8" y="36"/>
                  </a:lnTo>
                  <a:lnTo>
                    <a:pt x="8" y="32"/>
                  </a:lnTo>
                  <a:lnTo>
                    <a:pt x="12" y="34"/>
                  </a:lnTo>
                  <a:close/>
                  <a:moveTo>
                    <a:pt x="6" y="2"/>
                  </a:moveTo>
                  <a:lnTo>
                    <a:pt x="8" y="16"/>
                  </a:lnTo>
                  <a:lnTo>
                    <a:pt x="8" y="20"/>
                  </a:lnTo>
                  <a:lnTo>
                    <a:pt x="4" y="16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9" name="Freeform 643"/>
            <p:cNvSpPr>
              <a:spLocks noEditPoints="1"/>
            </p:cNvSpPr>
            <p:nvPr/>
          </p:nvSpPr>
          <p:spPr bwMode="auto">
            <a:xfrm>
              <a:off x="5437188" y="3803650"/>
              <a:ext cx="130175" cy="307975"/>
            </a:xfrm>
            <a:custGeom>
              <a:avLst/>
              <a:gdLst>
                <a:gd name="T0" fmla="*/ 6 w 82"/>
                <a:gd name="T1" fmla="*/ 188 h 194"/>
                <a:gd name="T2" fmla="*/ 6 w 82"/>
                <a:gd name="T3" fmla="*/ 194 h 194"/>
                <a:gd name="T4" fmla="*/ 2 w 82"/>
                <a:gd name="T5" fmla="*/ 194 h 194"/>
                <a:gd name="T6" fmla="*/ 0 w 82"/>
                <a:gd name="T7" fmla="*/ 192 h 194"/>
                <a:gd name="T8" fmla="*/ 2 w 82"/>
                <a:gd name="T9" fmla="*/ 186 h 194"/>
                <a:gd name="T10" fmla="*/ 6 w 82"/>
                <a:gd name="T11" fmla="*/ 186 h 194"/>
                <a:gd name="T12" fmla="*/ 6 w 82"/>
                <a:gd name="T13" fmla="*/ 188 h 194"/>
                <a:gd name="T14" fmla="*/ 18 w 82"/>
                <a:gd name="T15" fmla="*/ 158 h 194"/>
                <a:gd name="T16" fmla="*/ 14 w 82"/>
                <a:gd name="T17" fmla="*/ 170 h 194"/>
                <a:gd name="T18" fmla="*/ 10 w 82"/>
                <a:gd name="T19" fmla="*/ 172 h 194"/>
                <a:gd name="T20" fmla="*/ 8 w 82"/>
                <a:gd name="T21" fmla="*/ 168 h 194"/>
                <a:gd name="T22" fmla="*/ 16 w 82"/>
                <a:gd name="T23" fmla="*/ 156 h 194"/>
                <a:gd name="T24" fmla="*/ 18 w 82"/>
                <a:gd name="T25" fmla="*/ 154 h 194"/>
                <a:gd name="T26" fmla="*/ 18 w 82"/>
                <a:gd name="T27" fmla="*/ 158 h 194"/>
                <a:gd name="T28" fmla="*/ 32 w 82"/>
                <a:gd name="T29" fmla="*/ 126 h 194"/>
                <a:gd name="T30" fmla="*/ 26 w 82"/>
                <a:gd name="T31" fmla="*/ 140 h 194"/>
                <a:gd name="T32" fmla="*/ 24 w 82"/>
                <a:gd name="T33" fmla="*/ 142 h 194"/>
                <a:gd name="T34" fmla="*/ 22 w 82"/>
                <a:gd name="T35" fmla="*/ 138 h 194"/>
                <a:gd name="T36" fmla="*/ 26 w 82"/>
                <a:gd name="T37" fmla="*/ 124 h 194"/>
                <a:gd name="T38" fmla="*/ 30 w 82"/>
                <a:gd name="T39" fmla="*/ 124 h 194"/>
                <a:gd name="T40" fmla="*/ 32 w 82"/>
                <a:gd name="T41" fmla="*/ 126 h 194"/>
                <a:gd name="T42" fmla="*/ 44 w 82"/>
                <a:gd name="T43" fmla="*/ 96 h 194"/>
                <a:gd name="T44" fmla="*/ 40 w 82"/>
                <a:gd name="T45" fmla="*/ 108 h 194"/>
                <a:gd name="T46" fmla="*/ 36 w 82"/>
                <a:gd name="T47" fmla="*/ 110 h 194"/>
                <a:gd name="T48" fmla="*/ 34 w 82"/>
                <a:gd name="T49" fmla="*/ 106 h 194"/>
                <a:gd name="T50" fmla="*/ 40 w 82"/>
                <a:gd name="T51" fmla="*/ 94 h 194"/>
                <a:gd name="T52" fmla="*/ 42 w 82"/>
                <a:gd name="T53" fmla="*/ 92 h 194"/>
                <a:gd name="T54" fmla="*/ 44 w 82"/>
                <a:gd name="T55" fmla="*/ 96 h 194"/>
                <a:gd name="T56" fmla="*/ 58 w 82"/>
                <a:gd name="T57" fmla="*/ 64 h 194"/>
                <a:gd name="T58" fmla="*/ 50 w 82"/>
                <a:gd name="T59" fmla="*/ 78 h 194"/>
                <a:gd name="T60" fmla="*/ 48 w 82"/>
                <a:gd name="T61" fmla="*/ 80 h 194"/>
                <a:gd name="T62" fmla="*/ 48 w 82"/>
                <a:gd name="T63" fmla="*/ 76 h 194"/>
                <a:gd name="T64" fmla="*/ 52 w 82"/>
                <a:gd name="T65" fmla="*/ 62 h 194"/>
                <a:gd name="T66" fmla="*/ 56 w 82"/>
                <a:gd name="T67" fmla="*/ 62 h 194"/>
                <a:gd name="T68" fmla="*/ 58 w 82"/>
                <a:gd name="T69" fmla="*/ 64 h 194"/>
                <a:gd name="T70" fmla="*/ 68 w 82"/>
                <a:gd name="T71" fmla="*/ 34 h 194"/>
                <a:gd name="T72" fmla="*/ 64 w 82"/>
                <a:gd name="T73" fmla="*/ 46 h 194"/>
                <a:gd name="T74" fmla="*/ 60 w 82"/>
                <a:gd name="T75" fmla="*/ 48 h 194"/>
                <a:gd name="T76" fmla="*/ 60 w 82"/>
                <a:gd name="T77" fmla="*/ 44 h 194"/>
                <a:gd name="T78" fmla="*/ 66 w 82"/>
                <a:gd name="T79" fmla="*/ 32 h 194"/>
                <a:gd name="T80" fmla="*/ 68 w 82"/>
                <a:gd name="T81" fmla="*/ 30 h 194"/>
                <a:gd name="T82" fmla="*/ 68 w 82"/>
                <a:gd name="T83" fmla="*/ 34 h 194"/>
                <a:gd name="T84" fmla="*/ 82 w 82"/>
                <a:gd name="T85" fmla="*/ 2 h 194"/>
                <a:gd name="T86" fmla="*/ 78 w 82"/>
                <a:gd name="T87" fmla="*/ 16 h 194"/>
                <a:gd name="T88" fmla="*/ 74 w 82"/>
                <a:gd name="T89" fmla="*/ 16 h 194"/>
                <a:gd name="T90" fmla="*/ 72 w 82"/>
                <a:gd name="T91" fmla="*/ 14 h 194"/>
                <a:gd name="T92" fmla="*/ 78 w 82"/>
                <a:gd name="T93" fmla="*/ 0 h 194"/>
                <a:gd name="T94" fmla="*/ 80 w 82"/>
                <a:gd name="T95" fmla="*/ 0 h 194"/>
                <a:gd name="T96" fmla="*/ 82 w 82"/>
                <a:gd name="T97" fmla="*/ 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82" h="194">
                  <a:moveTo>
                    <a:pt x="6" y="188"/>
                  </a:moveTo>
                  <a:lnTo>
                    <a:pt x="6" y="194"/>
                  </a:lnTo>
                  <a:lnTo>
                    <a:pt x="2" y="194"/>
                  </a:lnTo>
                  <a:lnTo>
                    <a:pt x="0" y="192"/>
                  </a:lnTo>
                  <a:lnTo>
                    <a:pt x="2" y="186"/>
                  </a:lnTo>
                  <a:lnTo>
                    <a:pt x="6" y="186"/>
                  </a:lnTo>
                  <a:lnTo>
                    <a:pt x="6" y="188"/>
                  </a:lnTo>
                  <a:close/>
                  <a:moveTo>
                    <a:pt x="18" y="158"/>
                  </a:moveTo>
                  <a:lnTo>
                    <a:pt x="14" y="170"/>
                  </a:lnTo>
                  <a:lnTo>
                    <a:pt x="10" y="172"/>
                  </a:lnTo>
                  <a:lnTo>
                    <a:pt x="8" y="168"/>
                  </a:lnTo>
                  <a:lnTo>
                    <a:pt x="16" y="156"/>
                  </a:lnTo>
                  <a:lnTo>
                    <a:pt x="18" y="154"/>
                  </a:lnTo>
                  <a:lnTo>
                    <a:pt x="18" y="158"/>
                  </a:lnTo>
                  <a:close/>
                  <a:moveTo>
                    <a:pt x="32" y="126"/>
                  </a:moveTo>
                  <a:lnTo>
                    <a:pt x="26" y="140"/>
                  </a:lnTo>
                  <a:lnTo>
                    <a:pt x="24" y="142"/>
                  </a:lnTo>
                  <a:lnTo>
                    <a:pt x="22" y="138"/>
                  </a:lnTo>
                  <a:lnTo>
                    <a:pt x="26" y="124"/>
                  </a:lnTo>
                  <a:lnTo>
                    <a:pt x="30" y="124"/>
                  </a:lnTo>
                  <a:lnTo>
                    <a:pt x="32" y="126"/>
                  </a:lnTo>
                  <a:close/>
                  <a:moveTo>
                    <a:pt x="44" y="96"/>
                  </a:moveTo>
                  <a:lnTo>
                    <a:pt x="40" y="108"/>
                  </a:lnTo>
                  <a:lnTo>
                    <a:pt x="36" y="110"/>
                  </a:lnTo>
                  <a:lnTo>
                    <a:pt x="34" y="106"/>
                  </a:lnTo>
                  <a:lnTo>
                    <a:pt x="40" y="94"/>
                  </a:lnTo>
                  <a:lnTo>
                    <a:pt x="42" y="92"/>
                  </a:lnTo>
                  <a:lnTo>
                    <a:pt x="44" y="96"/>
                  </a:lnTo>
                  <a:close/>
                  <a:moveTo>
                    <a:pt x="58" y="64"/>
                  </a:moveTo>
                  <a:lnTo>
                    <a:pt x="50" y="78"/>
                  </a:lnTo>
                  <a:lnTo>
                    <a:pt x="48" y="80"/>
                  </a:lnTo>
                  <a:lnTo>
                    <a:pt x="48" y="76"/>
                  </a:lnTo>
                  <a:lnTo>
                    <a:pt x="52" y="62"/>
                  </a:lnTo>
                  <a:lnTo>
                    <a:pt x="56" y="62"/>
                  </a:lnTo>
                  <a:lnTo>
                    <a:pt x="58" y="64"/>
                  </a:lnTo>
                  <a:close/>
                  <a:moveTo>
                    <a:pt x="68" y="34"/>
                  </a:moveTo>
                  <a:lnTo>
                    <a:pt x="64" y="46"/>
                  </a:lnTo>
                  <a:lnTo>
                    <a:pt x="60" y="48"/>
                  </a:lnTo>
                  <a:lnTo>
                    <a:pt x="60" y="44"/>
                  </a:lnTo>
                  <a:lnTo>
                    <a:pt x="66" y="32"/>
                  </a:lnTo>
                  <a:lnTo>
                    <a:pt x="68" y="30"/>
                  </a:lnTo>
                  <a:lnTo>
                    <a:pt x="68" y="34"/>
                  </a:lnTo>
                  <a:close/>
                  <a:moveTo>
                    <a:pt x="82" y="2"/>
                  </a:moveTo>
                  <a:lnTo>
                    <a:pt x="78" y="16"/>
                  </a:lnTo>
                  <a:lnTo>
                    <a:pt x="74" y="16"/>
                  </a:lnTo>
                  <a:lnTo>
                    <a:pt x="72" y="14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2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0" name="Freeform 644"/>
            <p:cNvSpPr>
              <a:spLocks noEditPoints="1"/>
            </p:cNvSpPr>
            <p:nvPr/>
          </p:nvSpPr>
          <p:spPr bwMode="auto">
            <a:xfrm>
              <a:off x="5405438" y="3778250"/>
              <a:ext cx="127000" cy="266700"/>
            </a:xfrm>
            <a:custGeom>
              <a:avLst/>
              <a:gdLst>
                <a:gd name="T0" fmla="*/ 76 w 80"/>
                <a:gd name="T1" fmla="*/ 154 h 168"/>
                <a:gd name="T2" fmla="*/ 80 w 80"/>
                <a:gd name="T3" fmla="*/ 166 h 168"/>
                <a:gd name="T4" fmla="*/ 80 w 80"/>
                <a:gd name="T5" fmla="*/ 168 h 168"/>
                <a:gd name="T6" fmla="*/ 78 w 80"/>
                <a:gd name="T7" fmla="*/ 166 h 168"/>
                <a:gd name="T8" fmla="*/ 70 w 80"/>
                <a:gd name="T9" fmla="*/ 156 h 168"/>
                <a:gd name="T10" fmla="*/ 72 w 80"/>
                <a:gd name="T11" fmla="*/ 152 h 168"/>
                <a:gd name="T12" fmla="*/ 76 w 80"/>
                <a:gd name="T13" fmla="*/ 154 h 168"/>
                <a:gd name="T14" fmla="*/ 62 w 80"/>
                <a:gd name="T15" fmla="*/ 122 h 168"/>
                <a:gd name="T16" fmla="*/ 68 w 80"/>
                <a:gd name="T17" fmla="*/ 136 h 168"/>
                <a:gd name="T18" fmla="*/ 66 w 80"/>
                <a:gd name="T19" fmla="*/ 140 h 168"/>
                <a:gd name="T20" fmla="*/ 62 w 80"/>
                <a:gd name="T21" fmla="*/ 140 h 168"/>
                <a:gd name="T22" fmla="*/ 56 w 80"/>
                <a:gd name="T23" fmla="*/ 126 h 168"/>
                <a:gd name="T24" fmla="*/ 58 w 80"/>
                <a:gd name="T25" fmla="*/ 122 h 168"/>
                <a:gd name="T26" fmla="*/ 62 w 80"/>
                <a:gd name="T27" fmla="*/ 122 h 168"/>
                <a:gd name="T28" fmla="*/ 46 w 80"/>
                <a:gd name="T29" fmla="*/ 94 h 168"/>
                <a:gd name="T30" fmla="*/ 52 w 80"/>
                <a:gd name="T31" fmla="*/ 106 h 168"/>
                <a:gd name="T32" fmla="*/ 52 w 80"/>
                <a:gd name="T33" fmla="*/ 110 h 168"/>
                <a:gd name="T34" fmla="*/ 48 w 80"/>
                <a:gd name="T35" fmla="*/ 108 h 168"/>
                <a:gd name="T36" fmla="*/ 44 w 80"/>
                <a:gd name="T37" fmla="*/ 96 h 168"/>
                <a:gd name="T38" fmla="*/ 44 w 80"/>
                <a:gd name="T39" fmla="*/ 92 h 168"/>
                <a:gd name="T40" fmla="*/ 46 w 80"/>
                <a:gd name="T41" fmla="*/ 94 h 168"/>
                <a:gd name="T42" fmla="*/ 32 w 80"/>
                <a:gd name="T43" fmla="*/ 62 h 168"/>
                <a:gd name="T44" fmla="*/ 38 w 80"/>
                <a:gd name="T45" fmla="*/ 76 h 168"/>
                <a:gd name="T46" fmla="*/ 36 w 80"/>
                <a:gd name="T47" fmla="*/ 78 h 168"/>
                <a:gd name="T48" fmla="*/ 34 w 80"/>
                <a:gd name="T49" fmla="*/ 78 h 168"/>
                <a:gd name="T50" fmla="*/ 28 w 80"/>
                <a:gd name="T51" fmla="*/ 66 h 168"/>
                <a:gd name="T52" fmla="*/ 28 w 80"/>
                <a:gd name="T53" fmla="*/ 62 h 168"/>
                <a:gd name="T54" fmla="*/ 32 w 80"/>
                <a:gd name="T55" fmla="*/ 62 h 168"/>
                <a:gd name="T56" fmla="*/ 18 w 80"/>
                <a:gd name="T57" fmla="*/ 32 h 168"/>
                <a:gd name="T58" fmla="*/ 24 w 80"/>
                <a:gd name="T59" fmla="*/ 46 h 168"/>
                <a:gd name="T60" fmla="*/ 24 w 80"/>
                <a:gd name="T61" fmla="*/ 50 h 168"/>
                <a:gd name="T62" fmla="*/ 20 w 80"/>
                <a:gd name="T63" fmla="*/ 48 h 168"/>
                <a:gd name="T64" fmla="*/ 14 w 80"/>
                <a:gd name="T65" fmla="*/ 34 h 168"/>
                <a:gd name="T66" fmla="*/ 14 w 80"/>
                <a:gd name="T67" fmla="*/ 32 h 168"/>
                <a:gd name="T68" fmla="*/ 18 w 80"/>
                <a:gd name="T69" fmla="*/ 32 h 168"/>
                <a:gd name="T70" fmla="*/ 4 w 80"/>
                <a:gd name="T71" fmla="*/ 2 h 168"/>
                <a:gd name="T72" fmla="*/ 8 w 80"/>
                <a:gd name="T73" fmla="*/ 16 h 168"/>
                <a:gd name="T74" fmla="*/ 8 w 80"/>
                <a:gd name="T75" fmla="*/ 18 h 168"/>
                <a:gd name="T76" fmla="*/ 6 w 80"/>
                <a:gd name="T77" fmla="*/ 16 h 168"/>
                <a:gd name="T78" fmla="*/ 0 w 80"/>
                <a:gd name="T79" fmla="*/ 4 h 168"/>
                <a:gd name="T80" fmla="*/ 0 w 80"/>
                <a:gd name="T81" fmla="*/ 0 h 168"/>
                <a:gd name="T82" fmla="*/ 4 w 80"/>
                <a:gd name="T83" fmla="*/ 2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" h="168">
                  <a:moveTo>
                    <a:pt x="76" y="154"/>
                  </a:moveTo>
                  <a:lnTo>
                    <a:pt x="80" y="166"/>
                  </a:lnTo>
                  <a:lnTo>
                    <a:pt x="80" y="168"/>
                  </a:lnTo>
                  <a:lnTo>
                    <a:pt x="78" y="166"/>
                  </a:lnTo>
                  <a:lnTo>
                    <a:pt x="70" y="156"/>
                  </a:lnTo>
                  <a:lnTo>
                    <a:pt x="72" y="152"/>
                  </a:lnTo>
                  <a:lnTo>
                    <a:pt x="76" y="154"/>
                  </a:lnTo>
                  <a:close/>
                  <a:moveTo>
                    <a:pt x="62" y="122"/>
                  </a:moveTo>
                  <a:lnTo>
                    <a:pt x="68" y="136"/>
                  </a:lnTo>
                  <a:lnTo>
                    <a:pt x="66" y="140"/>
                  </a:lnTo>
                  <a:lnTo>
                    <a:pt x="62" y="140"/>
                  </a:lnTo>
                  <a:lnTo>
                    <a:pt x="56" y="126"/>
                  </a:lnTo>
                  <a:lnTo>
                    <a:pt x="58" y="122"/>
                  </a:lnTo>
                  <a:lnTo>
                    <a:pt x="62" y="122"/>
                  </a:lnTo>
                  <a:close/>
                  <a:moveTo>
                    <a:pt x="46" y="94"/>
                  </a:moveTo>
                  <a:lnTo>
                    <a:pt x="52" y="106"/>
                  </a:lnTo>
                  <a:lnTo>
                    <a:pt x="52" y="110"/>
                  </a:lnTo>
                  <a:lnTo>
                    <a:pt x="48" y="108"/>
                  </a:lnTo>
                  <a:lnTo>
                    <a:pt x="44" y="96"/>
                  </a:lnTo>
                  <a:lnTo>
                    <a:pt x="44" y="92"/>
                  </a:lnTo>
                  <a:lnTo>
                    <a:pt x="46" y="94"/>
                  </a:lnTo>
                  <a:close/>
                  <a:moveTo>
                    <a:pt x="32" y="62"/>
                  </a:moveTo>
                  <a:lnTo>
                    <a:pt x="38" y="76"/>
                  </a:lnTo>
                  <a:lnTo>
                    <a:pt x="36" y="78"/>
                  </a:lnTo>
                  <a:lnTo>
                    <a:pt x="34" y="78"/>
                  </a:lnTo>
                  <a:lnTo>
                    <a:pt x="28" y="66"/>
                  </a:lnTo>
                  <a:lnTo>
                    <a:pt x="28" y="62"/>
                  </a:lnTo>
                  <a:lnTo>
                    <a:pt x="32" y="62"/>
                  </a:lnTo>
                  <a:close/>
                  <a:moveTo>
                    <a:pt x="18" y="32"/>
                  </a:moveTo>
                  <a:lnTo>
                    <a:pt x="24" y="46"/>
                  </a:lnTo>
                  <a:lnTo>
                    <a:pt x="24" y="50"/>
                  </a:lnTo>
                  <a:lnTo>
                    <a:pt x="20" y="48"/>
                  </a:lnTo>
                  <a:lnTo>
                    <a:pt x="14" y="34"/>
                  </a:lnTo>
                  <a:lnTo>
                    <a:pt x="14" y="32"/>
                  </a:lnTo>
                  <a:lnTo>
                    <a:pt x="18" y="32"/>
                  </a:lnTo>
                  <a:close/>
                  <a:moveTo>
                    <a:pt x="4" y="2"/>
                  </a:moveTo>
                  <a:lnTo>
                    <a:pt x="8" y="16"/>
                  </a:lnTo>
                  <a:lnTo>
                    <a:pt x="8" y="18"/>
                  </a:lnTo>
                  <a:lnTo>
                    <a:pt x="6" y="16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1" name="Freeform 645"/>
            <p:cNvSpPr>
              <a:spLocks noEditPoints="1"/>
            </p:cNvSpPr>
            <p:nvPr/>
          </p:nvSpPr>
          <p:spPr bwMode="auto">
            <a:xfrm>
              <a:off x="5259388" y="3813175"/>
              <a:ext cx="107950" cy="434975"/>
            </a:xfrm>
            <a:custGeom>
              <a:avLst/>
              <a:gdLst>
                <a:gd name="T0" fmla="*/ 4 w 68"/>
                <a:gd name="T1" fmla="*/ 264 h 274"/>
                <a:gd name="T2" fmla="*/ 4 w 68"/>
                <a:gd name="T3" fmla="*/ 272 h 274"/>
                <a:gd name="T4" fmla="*/ 2 w 68"/>
                <a:gd name="T5" fmla="*/ 274 h 274"/>
                <a:gd name="T6" fmla="*/ 0 w 68"/>
                <a:gd name="T7" fmla="*/ 270 h 274"/>
                <a:gd name="T8" fmla="*/ 2 w 68"/>
                <a:gd name="T9" fmla="*/ 264 h 274"/>
                <a:gd name="T10" fmla="*/ 4 w 68"/>
                <a:gd name="T11" fmla="*/ 260 h 274"/>
                <a:gd name="T12" fmla="*/ 4 w 68"/>
                <a:gd name="T13" fmla="*/ 264 h 274"/>
                <a:gd name="T14" fmla="*/ 12 w 68"/>
                <a:gd name="T15" fmla="*/ 232 h 274"/>
                <a:gd name="T16" fmla="*/ 10 w 68"/>
                <a:gd name="T17" fmla="*/ 246 h 274"/>
                <a:gd name="T18" fmla="*/ 6 w 68"/>
                <a:gd name="T19" fmla="*/ 248 h 274"/>
                <a:gd name="T20" fmla="*/ 4 w 68"/>
                <a:gd name="T21" fmla="*/ 244 h 274"/>
                <a:gd name="T22" fmla="*/ 8 w 68"/>
                <a:gd name="T23" fmla="*/ 232 h 274"/>
                <a:gd name="T24" fmla="*/ 12 w 68"/>
                <a:gd name="T25" fmla="*/ 228 h 274"/>
                <a:gd name="T26" fmla="*/ 12 w 68"/>
                <a:gd name="T27" fmla="*/ 232 h 274"/>
                <a:gd name="T28" fmla="*/ 20 w 68"/>
                <a:gd name="T29" fmla="*/ 198 h 274"/>
                <a:gd name="T30" fmla="*/ 18 w 68"/>
                <a:gd name="T31" fmla="*/ 214 h 274"/>
                <a:gd name="T32" fmla="*/ 14 w 68"/>
                <a:gd name="T33" fmla="*/ 214 h 274"/>
                <a:gd name="T34" fmla="*/ 12 w 68"/>
                <a:gd name="T35" fmla="*/ 212 h 274"/>
                <a:gd name="T36" fmla="*/ 16 w 68"/>
                <a:gd name="T37" fmla="*/ 198 h 274"/>
                <a:gd name="T38" fmla="*/ 20 w 68"/>
                <a:gd name="T39" fmla="*/ 196 h 274"/>
                <a:gd name="T40" fmla="*/ 20 w 68"/>
                <a:gd name="T41" fmla="*/ 198 h 274"/>
                <a:gd name="T42" fmla="*/ 30 w 68"/>
                <a:gd name="T43" fmla="*/ 166 h 274"/>
                <a:gd name="T44" fmla="*/ 26 w 68"/>
                <a:gd name="T45" fmla="*/ 180 h 274"/>
                <a:gd name="T46" fmla="*/ 22 w 68"/>
                <a:gd name="T47" fmla="*/ 182 h 274"/>
                <a:gd name="T48" fmla="*/ 20 w 68"/>
                <a:gd name="T49" fmla="*/ 180 h 274"/>
                <a:gd name="T50" fmla="*/ 24 w 68"/>
                <a:gd name="T51" fmla="*/ 166 h 274"/>
                <a:gd name="T52" fmla="*/ 28 w 68"/>
                <a:gd name="T53" fmla="*/ 162 h 274"/>
                <a:gd name="T54" fmla="*/ 30 w 68"/>
                <a:gd name="T55" fmla="*/ 166 h 274"/>
                <a:gd name="T56" fmla="*/ 36 w 68"/>
                <a:gd name="T57" fmla="*/ 134 h 274"/>
                <a:gd name="T58" fmla="*/ 32 w 68"/>
                <a:gd name="T59" fmla="*/ 148 h 274"/>
                <a:gd name="T60" fmla="*/ 30 w 68"/>
                <a:gd name="T61" fmla="*/ 150 h 274"/>
                <a:gd name="T62" fmla="*/ 30 w 68"/>
                <a:gd name="T63" fmla="*/ 146 h 274"/>
                <a:gd name="T64" fmla="*/ 32 w 68"/>
                <a:gd name="T65" fmla="*/ 134 h 274"/>
                <a:gd name="T66" fmla="*/ 34 w 68"/>
                <a:gd name="T67" fmla="*/ 130 h 274"/>
                <a:gd name="T68" fmla="*/ 36 w 68"/>
                <a:gd name="T69" fmla="*/ 134 h 274"/>
                <a:gd name="T70" fmla="*/ 44 w 68"/>
                <a:gd name="T71" fmla="*/ 100 h 274"/>
                <a:gd name="T72" fmla="*/ 40 w 68"/>
                <a:gd name="T73" fmla="*/ 116 h 274"/>
                <a:gd name="T74" fmla="*/ 38 w 68"/>
                <a:gd name="T75" fmla="*/ 118 h 274"/>
                <a:gd name="T76" fmla="*/ 36 w 68"/>
                <a:gd name="T77" fmla="*/ 114 h 274"/>
                <a:gd name="T78" fmla="*/ 38 w 68"/>
                <a:gd name="T79" fmla="*/ 100 h 274"/>
                <a:gd name="T80" fmla="*/ 42 w 68"/>
                <a:gd name="T81" fmla="*/ 98 h 274"/>
                <a:gd name="T82" fmla="*/ 44 w 68"/>
                <a:gd name="T83" fmla="*/ 100 h 274"/>
                <a:gd name="T84" fmla="*/ 52 w 68"/>
                <a:gd name="T85" fmla="*/ 68 h 274"/>
                <a:gd name="T86" fmla="*/ 48 w 68"/>
                <a:gd name="T87" fmla="*/ 82 h 274"/>
                <a:gd name="T88" fmla="*/ 46 w 68"/>
                <a:gd name="T89" fmla="*/ 84 h 274"/>
                <a:gd name="T90" fmla="*/ 44 w 68"/>
                <a:gd name="T91" fmla="*/ 82 h 274"/>
                <a:gd name="T92" fmla="*/ 48 w 68"/>
                <a:gd name="T93" fmla="*/ 68 h 274"/>
                <a:gd name="T94" fmla="*/ 50 w 68"/>
                <a:gd name="T95" fmla="*/ 64 h 274"/>
                <a:gd name="T96" fmla="*/ 52 w 68"/>
                <a:gd name="T97" fmla="*/ 68 h 274"/>
                <a:gd name="T98" fmla="*/ 60 w 68"/>
                <a:gd name="T99" fmla="*/ 36 h 274"/>
                <a:gd name="T100" fmla="*/ 56 w 68"/>
                <a:gd name="T101" fmla="*/ 50 h 274"/>
                <a:gd name="T102" fmla="*/ 54 w 68"/>
                <a:gd name="T103" fmla="*/ 52 h 274"/>
                <a:gd name="T104" fmla="*/ 52 w 68"/>
                <a:gd name="T105" fmla="*/ 48 h 274"/>
                <a:gd name="T106" fmla="*/ 56 w 68"/>
                <a:gd name="T107" fmla="*/ 36 h 274"/>
                <a:gd name="T108" fmla="*/ 58 w 68"/>
                <a:gd name="T109" fmla="*/ 32 h 274"/>
                <a:gd name="T110" fmla="*/ 60 w 68"/>
                <a:gd name="T111" fmla="*/ 36 h 274"/>
                <a:gd name="T112" fmla="*/ 68 w 68"/>
                <a:gd name="T113" fmla="*/ 2 h 274"/>
                <a:gd name="T114" fmla="*/ 64 w 68"/>
                <a:gd name="T115" fmla="*/ 18 h 274"/>
                <a:gd name="T116" fmla="*/ 62 w 68"/>
                <a:gd name="T117" fmla="*/ 20 h 274"/>
                <a:gd name="T118" fmla="*/ 60 w 68"/>
                <a:gd name="T119" fmla="*/ 16 h 274"/>
                <a:gd name="T120" fmla="*/ 64 w 68"/>
                <a:gd name="T121" fmla="*/ 2 h 274"/>
                <a:gd name="T122" fmla="*/ 66 w 68"/>
                <a:gd name="T123" fmla="*/ 0 h 274"/>
                <a:gd name="T124" fmla="*/ 68 w 68"/>
                <a:gd name="T125" fmla="*/ 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" h="274">
                  <a:moveTo>
                    <a:pt x="4" y="264"/>
                  </a:moveTo>
                  <a:lnTo>
                    <a:pt x="4" y="272"/>
                  </a:lnTo>
                  <a:lnTo>
                    <a:pt x="2" y="274"/>
                  </a:lnTo>
                  <a:lnTo>
                    <a:pt x="0" y="270"/>
                  </a:lnTo>
                  <a:lnTo>
                    <a:pt x="2" y="264"/>
                  </a:lnTo>
                  <a:lnTo>
                    <a:pt x="4" y="260"/>
                  </a:lnTo>
                  <a:lnTo>
                    <a:pt x="4" y="264"/>
                  </a:lnTo>
                  <a:close/>
                  <a:moveTo>
                    <a:pt x="12" y="232"/>
                  </a:moveTo>
                  <a:lnTo>
                    <a:pt x="10" y="246"/>
                  </a:lnTo>
                  <a:lnTo>
                    <a:pt x="6" y="248"/>
                  </a:lnTo>
                  <a:lnTo>
                    <a:pt x="4" y="244"/>
                  </a:lnTo>
                  <a:lnTo>
                    <a:pt x="8" y="232"/>
                  </a:lnTo>
                  <a:lnTo>
                    <a:pt x="12" y="228"/>
                  </a:lnTo>
                  <a:lnTo>
                    <a:pt x="12" y="232"/>
                  </a:lnTo>
                  <a:close/>
                  <a:moveTo>
                    <a:pt x="20" y="198"/>
                  </a:moveTo>
                  <a:lnTo>
                    <a:pt x="18" y="214"/>
                  </a:lnTo>
                  <a:lnTo>
                    <a:pt x="14" y="214"/>
                  </a:lnTo>
                  <a:lnTo>
                    <a:pt x="12" y="212"/>
                  </a:lnTo>
                  <a:lnTo>
                    <a:pt x="16" y="198"/>
                  </a:lnTo>
                  <a:lnTo>
                    <a:pt x="20" y="196"/>
                  </a:lnTo>
                  <a:lnTo>
                    <a:pt x="20" y="198"/>
                  </a:lnTo>
                  <a:close/>
                  <a:moveTo>
                    <a:pt x="30" y="166"/>
                  </a:moveTo>
                  <a:lnTo>
                    <a:pt x="26" y="180"/>
                  </a:lnTo>
                  <a:lnTo>
                    <a:pt x="22" y="182"/>
                  </a:lnTo>
                  <a:lnTo>
                    <a:pt x="20" y="180"/>
                  </a:lnTo>
                  <a:lnTo>
                    <a:pt x="24" y="166"/>
                  </a:lnTo>
                  <a:lnTo>
                    <a:pt x="28" y="162"/>
                  </a:lnTo>
                  <a:lnTo>
                    <a:pt x="30" y="166"/>
                  </a:lnTo>
                  <a:close/>
                  <a:moveTo>
                    <a:pt x="36" y="134"/>
                  </a:moveTo>
                  <a:lnTo>
                    <a:pt x="32" y="148"/>
                  </a:lnTo>
                  <a:lnTo>
                    <a:pt x="30" y="150"/>
                  </a:lnTo>
                  <a:lnTo>
                    <a:pt x="30" y="146"/>
                  </a:lnTo>
                  <a:lnTo>
                    <a:pt x="32" y="134"/>
                  </a:lnTo>
                  <a:lnTo>
                    <a:pt x="34" y="130"/>
                  </a:lnTo>
                  <a:lnTo>
                    <a:pt x="36" y="134"/>
                  </a:lnTo>
                  <a:close/>
                  <a:moveTo>
                    <a:pt x="44" y="100"/>
                  </a:moveTo>
                  <a:lnTo>
                    <a:pt x="40" y="116"/>
                  </a:lnTo>
                  <a:lnTo>
                    <a:pt x="38" y="118"/>
                  </a:lnTo>
                  <a:lnTo>
                    <a:pt x="36" y="114"/>
                  </a:lnTo>
                  <a:lnTo>
                    <a:pt x="38" y="100"/>
                  </a:lnTo>
                  <a:lnTo>
                    <a:pt x="42" y="98"/>
                  </a:lnTo>
                  <a:lnTo>
                    <a:pt x="44" y="100"/>
                  </a:lnTo>
                  <a:close/>
                  <a:moveTo>
                    <a:pt x="52" y="68"/>
                  </a:moveTo>
                  <a:lnTo>
                    <a:pt x="48" y="82"/>
                  </a:lnTo>
                  <a:lnTo>
                    <a:pt x="46" y="84"/>
                  </a:lnTo>
                  <a:lnTo>
                    <a:pt x="44" y="82"/>
                  </a:lnTo>
                  <a:lnTo>
                    <a:pt x="48" y="68"/>
                  </a:lnTo>
                  <a:lnTo>
                    <a:pt x="50" y="64"/>
                  </a:lnTo>
                  <a:lnTo>
                    <a:pt x="52" y="68"/>
                  </a:lnTo>
                  <a:close/>
                  <a:moveTo>
                    <a:pt x="60" y="36"/>
                  </a:moveTo>
                  <a:lnTo>
                    <a:pt x="56" y="50"/>
                  </a:lnTo>
                  <a:lnTo>
                    <a:pt x="54" y="52"/>
                  </a:lnTo>
                  <a:lnTo>
                    <a:pt x="52" y="48"/>
                  </a:lnTo>
                  <a:lnTo>
                    <a:pt x="56" y="36"/>
                  </a:lnTo>
                  <a:lnTo>
                    <a:pt x="58" y="32"/>
                  </a:lnTo>
                  <a:lnTo>
                    <a:pt x="60" y="36"/>
                  </a:lnTo>
                  <a:close/>
                  <a:moveTo>
                    <a:pt x="68" y="2"/>
                  </a:moveTo>
                  <a:lnTo>
                    <a:pt x="64" y="18"/>
                  </a:lnTo>
                  <a:lnTo>
                    <a:pt x="62" y="20"/>
                  </a:lnTo>
                  <a:lnTo>
                    <a:pt x="60" y="16"/>
                  </a:lnTo>
                  <a:lnTo>
                    <a:pt x="64" y="2"/>
                  </a:lnTo>
                  <a:lnTo>
                    <a:pt x="66" y="0"/>
                  </a:lnTo>
                  <a:lnTo>
                    <a:pt x="68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2" name="Freeform 646"/>
            <p:cNvSpPr>
              <a:spLocks/>
            </p:cNvSpPr>
            <p:nvPr/>
          </p:nvSpPr>
          <p:spPr bwMode="auto">
            <a:xfrm>
              <a:off x="5338763" y="4641850"/>
              <a:ext cx="168275" cy="165100"/>
            </a:xfrm>
            <a:custGeom>
              <a:avLst/>
              <a:gdLst>
                <a:gd name="T0" fmla="*/ 54 w 106"/>
                <a:gd name="T1" fmla="*/ 0 h 104"/>
                <a:gd name="T2" fmla="*/ 54 w 106"/>
                <a:gd name="T3" fmla="*/ 0 h 104"/>
                <a:gd name="T4" fmla="*/ 44 w 106"/>
                <a:gd name="T5" fmla="*/ 0 h 104"/>
                <a:gd name="T6" fmla="*/ 34 w 106"/>
                <a:gd name="T7" fmla="*/ 4 h 104"/>
                <a:gd name="T8" fmla="*/ 24 w 106"/>
                <a:gd name="T9" fmla="*/ 8 h 104"/>
                <a:gd name="T10" fmla="*/ 16 w 106"/>
                <a:gd name="T11" fmla="*/ 14 h 104"/>
                <a:gd name="T12" fmla="*/ 10 w 106"/>
                <a:gd name="T13" fmla="*/ 22 h 104"/>
                <a:gd name="T14" fmla="*/ 4 w 106"/>
                <a:gd name="T15" fmla="*/ 32 h 104"/>
                <a:gd name="T16" fmla="*/ 2 w 106"/>
                <a:gd name="T17" fmla="*/ 42 h 104"/>
                <a:gd name="T18" fmla="*/ 0 w 106"/>
                <a:gd name="T19" fmla="*/ 52 h 104"/>
                <a:gd name="T20" fmla="*/ 0 w 106"/>
                <a:gd name="T21" fmla="*/ 52 h 104"/>
                <a:gd name="T22" fmla="*/ 2 w 106"/>
                <a:gd name="T23" fmla="*/ 62 h 104"/>
                <a:gd name="T24" fmla="*/ 4 w 106"/>
                <a:gd name="T25" fmla="*/ 72 h 104"/>
                <a:gd name="T26" fmla="*/ 10 w 106"/>
                <a:gd name="T27" fmla="*/ 82 h 104"/>
                <a:gd name="T28" fmla="*/ 16 w 106"/>
                <a:gd name="T29" fmla="*/ 90 h 104"/>
                <a:gd name="T30" fmla="*/ 24 w 106"/>
                <a:gd name="T31" fmla="*/ 96 h 104"/>
                <a:gd name="T32" fmla="*/ 34 w 106"/>
                <a:gd name="T33" fmla="*/ 100 h 104"/>
                <a:gd name="T34" fmla="*/ 44 w 106"/>
                <a:gd name="T35" fmla="*/ 104 h 104"/>
                <a:gd name="T36" fmla="*/ 54 w 106"/>
                <a:gd name="T37" fmla="*/ 104 h 104"/>
                <a:gd name="T38" fmla="*/ 54 w 106"/>
                <a:gd name="T39" fmla="*/ 104 h 104"/>
                <a:gd name="T40" fmla="*/ 64 w 106"/>
                <a:gd name="T41" fmla="*/ 104 h 104"/>
                <a:gd name="T42" fmla="*/ 74 w 106"/>
                <a:gd name="T43" fmla="*/ 100 h 104"/>
                <a:gd name="T44" fmla="*/ 84 w 106"/>
                <a:gd name="T45" fmla="*/ 96 h 104"/>
                <a:gd name="T46" fmla="*/ 92 w 106"/>
                <a:gd name="T47" fmla="*/ 90 h 104"/>
                <a:gd name="T48" fmla="*/ 98 w 106"/>
                <a:gd name="T49" fmla="*/ 82 h 104"/>
                <a:gd name="T50" fmla="*/ 102 w 106"/>
                <a:gd name="T51" fmla="*/ 72 h 104"/>
                <a:gd name="T52" fmla="*/ 106 w 106"/>
                <a:gd name="T53" fmla="*/ 62 h 104"/>
                <a:gd name="T54" fmla="*/ 106 w 106"/>
                <a:gd name="T55" fmla="*/ 52 h 104"/>
                <a:gd name="T56" fmla="*/ 106 w 106"/>
                <a:gd name="T57" fmla="*/ 52 h 104"/>
                <a:gd name="T58" fmla="*/ 106 w 106"/>
                <a:gd name="T59" fmla="*/ 42 h 104"/>
                <a:gd name="T60" fmla="*/ 102 w 106"/>
                <a:gd name="T61" fmla="*/ 32 h 104"/>
                <a:gd name="T62" fmla="*/ 98 w 106"/>
                <a:gd name="T63" fmla="*/ 22 h 104"/>
                <a:gd name="T64" fmla="*/ 92 w 106"/>
                <a:gd name="T65" fmla="*/ 14 h 104"/>
                <a:gd name="T66" fmla="*/ 84 w 106"/>
                <a:gd name="T67" fmla="*/ 8 h 104"/>
                <a:gd name="T68" fmla="*/ 74 w 106"/>
                <a:gd name="T69" fmla="*/ 4 h 104"/>
                <a:gd name="T70" fmla="*/ 64 w 106"/>
                <a:gd name="T71" fmla="*/ 0 h 104"/>
                <a:gd name="T72" fmla="*/ 54 w 106"/>
                <a:gd name="T73" fmla="*/ 0 h 104"/>
                <a:gd name="T74" fmla="*/ 54 w 106"/>
                <a:gd name="T75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4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4" y="72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0"/>
                  </a:lnTo>
                  <a:lnTo>
                    <a:pt x="44" y="104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64" y="104"/>
                  </a:lnTo>
                  <a:lnTo>
                    <a:pt x="74" y="100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2"/>
                  </a:lnTo>
                  <a:lnTo>
                    <a:pt x="106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3" name="Freeform 647"/>
            <p:cNvSpPr>
              <a:spLocks/>
            </p:cNvSpPr>
            <p:nvPr/>
          </p:nvSpPr>
          <p:spPr bwMode="auto">
            <a:xfrm>
              <a:off x="5338763" y="4641850"/>
              <a:ext cx="168275" cy="165100"/>
            </a:xfrm>
            <a:custGeom>
              <a:avLst/>
              <a:gdLst>
                <a:gd name="T0" fmla="*/ 54 w 106"/>
                <a:gd name="T1" fmla="*/ 0 h 104"/>
                <a:gd name="T2" fmla="*/ 54 w 106"/>
                <a:gd name="T3" fmla="*/ 0 h 104"/>
                <a:gd name="T4" fmla="*/ 44 w 106"/>
                <a:gd name="T5" fmla="*/ 0 h 104"/>
                <a:gd name="T6" fmla="*/ 34 w 106"/>
                <a:gd name="T7" fmla="*/ 4 h 104"/>
                <a:gd name="T8" fmla="*/ 24 w 106"/>
                <a:gd name="T9" fmla="*/ 8 h 104"/>
                <a:gd name="T10" fmla="*/ 16 w 106"/>
                <a:gd name="T11" fmla="*/ 14 h 104"/>
                <a:gd name="T12" fmla="*/ 10 w 106"/>
                <a:gd name="T13" fmla="*/ 22 h 104"/>
                <a:gd name="T14" fmla="*/ 4 w 106"/>
                <a:gd name="T15" fmla="*/ 32 h 104"/>
                <a:gd name="T16" fmla="*/ 2 w 106"/>
                <a:gd name="T17" fmla="*/ 42 h 104"/>
                <a:gd name="T18" fmla="*/ 0 w 106"/>
                <a:gd name="T19" fmla="*/ 52 h 104"/>
                <a:gd name="T20" fmla="*/ 0 w 106"/>
                <a:gd name="T21" fmla="*/ 52 h 104"/>
                <a:gd name="T22" fmla="*/ 2 w 106"/>
                <a:gd name="T23" fmla="*/ 62 h 104"/>
                <a:gd name="T24" fmla="*/ 4 w 106"/>
                <a:gd name="T25" fmla="*/ 72 h 104"/>
                <a:gd name="T26" fmla="*/ 10 w 106"/>
                <a:gd name="T27" fmla="*/ 82 h 104"/>
                <a:gd name="T28" fmla="*/ 16 w 106"/>
                <a:gd name="T29" fmla="*/ 90 h 104"/>
                <a:gd name="T30" fmla="*/ 24 w 106"/>
                <a:gd name="T31" fmla="*/ 96 h 104"/>
                <a:gd name="T32" fmla="*/ 34 w 106"/>
                <a:gd name="T33" fmla="*/ 100 h 104"/>
                <a:gd name="T34" fmla="*/ 44 w 106"/>
                <a:gd name="T35" fmla="*/ 104 h 104"/>
                <a:gd name="T36" fmla="*/ 54 w 106"/>
                <a:gd name="T37" fmla="*/ 104 h 104"/>
                <a:gd name="T38" fmla="*/ 54 w 106"/>
                <a:gd name="T39" fmla="*/ 104 h 104"/>
                <a:gd name="T40" fmla="*/ 64 w 106"/>
                <a:gd name="T41" fmla="*/ 104 h 104"/>
                <a:gd name="T42" fmla="*/ 74 w 106"/>
                <a:gd name="T43" fmla="*/ 100 h 104"/>
                <a:gd name="T44" fmla="*/ 84 w 106"/>
                <a:gd name="T45" fmla="*/ 96 h 104"/>
                <a:gd name="T46" fmla="*/ 92 w 106"/>
                <a:gd name="T47" fmla="*/ 90 h 104"/>
                <a:gd name="T48" fmla="*/ 98 w 106"/>
                <a:gd name="T49" fmla="*/ 82 h 104"/>
                <a:gd name="T50" fmla="*/ 102 w 106"/>
                <a:gd name="T51" fmla="*/ 72 h 104"/>
                <a:gd name="T52" fmla="*/ 106 w 106"/>
                <a:gd name="T53" fmla="*/ 62 h 104"/>
                <a:gd name="T54" fmla="*/ 106 w 106"/>
                <a:gd name="T55" fmla="*/ 52 h 104"/>
                <a:gd name="T56" fmla="*/ 106 w 106"/>
                <a:gd name="T57" fmla="*/ 52 h 104"/>
                <a:gd name="T58" fmla="*/ 106 w 106"/>
                <a:gd name="T59" fmla="*/ 42 h 104"/>
                <a:gd name="T60" fmla="*/ 102 w 106"/>
                <a:gd name="T61" fmla="*/ 32 h 104"/>
                <a:gd name="T62" fmla="*/ 98 w 106"/>
                <a:gd name="T63" fmla="*/ 22 h 104"/>
                <a:gd name="T64" fmla="*/ 92 w 106"/>
                <a:gd name="T65" fmla="*/ 14 h 104"/>
                <a:gd name="T66" fmla="*/ 84 w 106"/>
                <a:gd name="T67" fmla="*/ 8 h 104"/>
                <a:gd name="T68" fmla="*/ 74 w 106"/>
                <a:gd name="T69" fmla="*/ 4 h 104"/>
                <a:gd name="T70" fmla="*/ 64 w 106"/>
                <a:gd name="T71" fmla="*/ 0 h 104"/>
                <a:gd name="T72" fmla="*/ 54 w 106"/>
                <a:gd name="T73" fmla="*/ 0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4">
                  <a:moveTo>
                    <a:pt x="54" y="0"/>
                  </a:moveTo>
                  <a:lnTo>
                    <a:pt x="54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4"/>
                  </a:lnTo>
                  <a:lnTo>
                    <a:pt x="10" y="22"/>
                  </a:lnTo>
                  <a:lnTo>
                    <a:pt x="4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4" y="72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0"/>
                  </a:lnTo>
                  <a:lnTo>
                    <a:pt x="44" y="104"/>
                  </a:lnTo>
                  <a:lnTo>
                    <a:pt x="54" y="104"/>
                  </a:lnTo>
                  <a:lnTo>
                    <a:pt x="54" y="104"/>
                  </a:lnTo>
                  <a:lnTo>
                    <a:pt x="64" y="104"/>
                  </a:lnTo>
                  <a:lnTo>
                    <a:pt x="74" y="100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2"/>
                  </a:lnTo>
                  <a:lnTo>
                    <a:pt x="106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2"/>
                  </a:lnTo>
                  <a:lnTo>
                    <a:pt x="92" y="14"/>
                  </a:lnTo>
                  <a:lnTo>
                    <a:pt x="84" y="8"/>
                  </a:lnTo>
                  <a:lnTo>
                    <a:pt x="74" y="4"/>
                  </a:lnTo>
                  <a:lnTo>
                    <a:pt x="64" y="0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4" name="Freeform 648"/>
            <p:cNvSpPr>
              <a:spLocks/>
            </p:cNvSpPr>
            <p:nvPr/>
          </p:nvSpPr>
          <p:spPr bwMode="auto">
            <a:xfrm>
              <a:off x="5621338" y="480695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  <a:gd name="T74" fmla="*/ 52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5" name="Freeform 649"/>
            <p:cNvSpPr>
              <a:spLocks/>
            </p:cNvSpPr>
            <p:nvPr/>
          </p:nvSpPr>
          <p:spPr bwMode="auto">
            <a:xfrm>
              <a:off x="5621338" y="480695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6" name="Freeform 650"/>
            <p:cNvSpPr>
              <a:spLocks/>
            </p:cNvSpPr>
            <p:nvPr/>
          </p:nvSpPr>
          <p:spPr bwMode="auto">
            <a:xfrm>
              <a:off x="5957888" y="480695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4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4 w 106"/>
                <a:gd name="T25" fmla="*/ 74 h 106"/>
                <a:gd name="T26" fmla="*/ 10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  <a:gd name="T74" fmla="*/ 52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7" name="Freeform 651"/>
            <p:cNvSpPr>
              <a:spLocks/>
            </p:cNvSpPr>
            <p:nvPr/>
          </p:nvSpPr>
          <p:spPr bwMode="auto">
            <a:xfrm>
              <a:off x="5957888" y="480695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4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4 w 106"/>
                <a:gd name="T25" fmla="*/ 74 h 106"/>
                <a:gd name="T26" fmla="*/ 10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4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4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8" name="Freeform 652"/>
            <p:cNvSpPr>
              <a:spLocks/>
            </p:cNvSpPr>
            <p:nvPr/>
          </p:nvSpPr>
          <p:spPr bwMode="auto">
            <a:xfrm>
              <a:off x="6291263" y="4752975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4 w 106"/>
                <a:gd name="T5" fmla="*/ 2 h 106"/>
                <a:gd name="T6" fmla="*/ 34 w 106"/>
                <a:gd name="T7" fmla="*/ 4 h 106"/>
                <a:gd name="T8" fmla="*/ 24 w 106"/>
                <a:gd name="T9" fmla="*/ 8 h 106"/>
                <a:gd name="T10" fmla="*/ 16 w 106"/>
                <a:gd name="T11" fmla="*/ 16 h 106"/>
                <a:gd name="T12" fmla="*/ 10 w 106"/>
                <a:gd name="T13" fmla="*/ 22 h 106"/>
                <a:gd name="T14" fmla="*/ 6 w 106"/>
                <a:gd name="T15" fmla="*/ 32 h 106"/>
                <a:gd name="T16" fmla="*/ 2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2 w 106"/>
                <a:gd name="T23" fmla="*/ 62 h 106"/>
                <a:gd name="T24" fmla="*/ 6 w 106"/>
                <a:gd name="T25" fmla="*/ 74 h 106"/>
                <a:gd name="T26" fmla="*/ 10 w 106"/>
                <a:gd name="T27" fmla="*/ 82 h 106"/>
                <a:gd name="T28" fmla="*/ 16 w 106"/>
                <a:gd name="T29" fmla="*/ 90 h 106"/>
                <a:gd name="T30" fmla="*/ 24 w 106"/>
                <a:gd name="T31" fmla="*/ 96 h 106"/>
                <a:gd name="T32" fmla="*/ 34 w 106"/>
                <a:gd name="T33" fmla="*/ 102 h 106"/>
                <a:gd name="T34" fmla="*/ 44 w 106"/>
                <a:gd name="T35" fmla="*/ 104 h 106"/>
                <a:gd name="T36" fmla="*/ 54 w 106"/>
                <a:gd name="T37" fmla="*/ 106 h 106"/>
                <a:gd name="T38" fmla="*/ 54 w 106"/>
                <a:gd name="T39" fmla="*/ 106 h 106"/>
                <a:gd name="T40" fmla="*/ 66 w 106"/>
                <a:gd name="T41" fmla="*/ 104 h 106"/>
                <a:gd name="T42" fmla="*/ 76 w 106"/>
                <a:gd name="T43" fmla="*/ 102 h 106"/>
                <a:gd name="T44" fmla="*/ 84 w 106"/>
                <a:gd name="T45" fmla="*/ 96 h 106"/>
                <a:gd name="T46" fmla="*/ 92 w 106"/>
                <a:gd name="T47" fmla="*/ 90 h 106"/>
                <a:gd name="T48" fmla="*/ 98 w 106"/>
                <a:gd name="T49" fmla="*/ 82 h 106"/>
                <a:gd name="T50" fmla="*/ 102 w 106"/>
                <a:gd name="T51" fmla="*/ 74 h 106"/>
                <a:gd name="T52" fmla="*/ 106 w 106"/>
                <a:gd name="T53" fmla="*/ 62 h 106"/>
                <a:gd name="T54" fmla="*/ 106 w 106"/>
                <a:gd name="T55" fmla="*/ 52 h 106"/>
                <a:gd name="T56" fmla="*/ 106 w 106"/>
                <a:gd name="T57" fmla="*/ 52 h 106"/>
                <a:gd name="T58" fmla="*/ 106 w 106"/>
                <a:gd name="T59" fmla="*/ 42 h 106"/>
                <a:gd name="T60" fmla="*/ 102 w 106"/>
                <a:gd name="T61" fmla="*/ 32 h 106"/>
                <a:gd name="T62" fmla="*/ 98 w 106"/>
                <a:gd name="T63" fmla="*/ 22 h 106"/>
                <a:gd name="T64" fmla="*/ 92 w 106"/>
                <a:gd name="T65" fmla="*/ 16 h 106"/>
                <a:gd name="T66" fmla="*/ 84 w 106"/>
                <a:gd name="T67" fmla="*/ 8 h 106"/>
                <a:gd name="T68" fmla="*/ 76 w 106"/>
                <a:gd name="T69" fmla="*/ 4 h 106"/>
                <a:gd name="T70" fmla="*/ 66 w 106"/>
                <a:gd name="T71" fmla="*/ 2 h 106"/>
                <a:gd name="T72" fmla="*/ 54 w 106"/>
                <a:gd name="T73" fmla="*/ 0 h 106"/>
                <a:gd name="T74" fmla="*/ 54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2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6" y="74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2"/>
                  </a:lnTo>
                  <a:lnTo>
                    <a:pt x="44" y="104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6" y="104"/>
                  </a:lnTo>
                  <a:lnTo>
                    <a:pt x="76" y="102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4"/>
                  </a:lnTo>
                  <a:lnTo>
                    <a:pt x="106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2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9" name="Freeform 653"/>
            <p:cNvSpPr>
              <a:spLocks/>
            </p:cNvSpPr>
            <p:nvPr/>
          </p:nvSpPr>
          <p:spPr bwMode="auto">
            <a:xfrm>
              <a:off x="6291263" y="4752975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4 w 106"/>
                <a:gd name="T5" fmla="*/ 2 h 106"/>
                <a:gd name="T6" fmla="*/ 34 w 106"/>
                <a:gd name="T7" fmla="*/ 4 h 106"/>
                <a:gd name="T8" fmla="*/ 24 w 106"/>
                <a:gd name="T9" fmla="*/ 8 h 106"/>
                <a:gd name="T10" fmla="*/ 16 w 106"/>
                <a:gd name="T11" fmla="*/ 16 h 106"/>
                <a:gd name="T12" fmla="*/ 10 w 106"/>
                <a:gd name="T13" fmla="*/ 22 h 106"/>
                <a:gd name="T14" fmla="*/ 6 w 106"/>
                <a:gd name="T15" fmla="*/ 32 h 106"/>
                <a:gd name="T16" fmla="*/ 2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2 w 106"/>
                <a:gd name="T23" fmla="*/ 62 h 106"/>
                <a:gd name="T24" fmla="*/ 6 w 106"/>
                <a:gd name="T25" fmla="*/ 74 h 106"/>
                <a:gd name="T26" fmla="*/ 10 w 106"/>
                <a:gd name="T27" fmla="*/ 82 h 106"/>
                <a:gd name="T28" fmla="*/ 16 w 106"/>
                <a:gd name="T29" fmla="*/ 90 h 106"/>
                <a:gd name="T30" fmla="*/ 24 w 106"/>
                <a:gd name="T31" fmla="*/ 96 h 106"/>
                <a:gd name="T32" fmla="*/ 34 w 106"/>
                <a:gd name="T33" fmla="*/ 102 h 106"/>
                <a:gd name="T34" fmla="*/ 44 w 106"/>
                <a:gd name="T35" fmla="*/ 104 h 106"/>
                <a:gd name="T36" fmla="*/ 54 w 106"/>
                <a:gd name="T37" fmla="*/ 106 h 106"/>
                <a:gd name="T38" fmla="*/ 54 w 106"/>
                <a:gd name="T39" fmla="*/ 106 h 106"/>
                <a:gd name="T40" fmla="*/ 66 w 106"/>
                <a:gd name="T41" fmla="*/ 104 h 106"/>
                <a:gd name="T42" fmla="*/ 76 w 106"/>
                <a:gd name="T43" fmla="*/ 102 h 106"/>
                <a:gd name="T44" fmla="*/ 84 w 106"/>
                <a:gd name="T45" fmla="*/ 96 h 106"/>
                <a:gd name="T46" fmla="*/ 92 w 106"/>
                <a:gd name="T47" fmla="*/ 90 h 106"/>
                <a:gd name="T48" fmla="*/ 98 w 106"/>
                <a:gd name="T49" fmla="*/ 82 h 106"/>
                <a:gd name="T50" fmla="*/ 102 w 106"/>
                <a:gd name="T51" fmla="*/ 74 h 106"/>
                <a:gd name="T52" fmla="*/ 106 w 106"/>
                <a:gd name="T53" fmla="*/ 62 h 106"/>
                <a:gd name="T54" fmla="*/ 106 w 106"/>
                <a:gd name="T55" fmla="*/ 52 h 106"/>
                <a:gd name="T56" fmla="*/ 106 w 106"/>
                <a:gd name="T57" fmla="*/ 52 h 106"/>
                <a:gd name="T58" fmla="*/ 106 w 106"/>
                <a:gd name="T59" fmla="*/ 42 h 106"/>
                <a:gd name="T60" fmla="*/ 102 w 106"/>
                <a:gd name="T61" fmla="*/ 32 h 106"/>
                <a:gd name="T62" fmla="*/ 98 w 106"/>
                <a:gd name="T63" fmla="*/ 22 h 106"/>
                <a:gd name="T64" fmla="*/ 92 w 106"/>
                <a:gd name="T65" fmla="*/ 16 h 106"/>
                <a:gd name="T66" fmla="*/ 84 w 106"/>
                <a:gd name="T67" fmla="*/ 8 h 106"/>
                <a:gd name="T68" fmla="*/ 76 w 106"/>
                <a:gd name="T69" fmla="*/ 4 h 106"/>
                <a:gd name="T70" fmla="*/ 66 w 106"/>
                <a:gd name="T71" fmla="*/ 2 h 106"/>
                <a:gd name="T72" fmla="*/ 54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8"/>
                  </a:lnTo>
                  <a:lnTo>
                    <a:pt x="16" y="16"/>
                  </a:lnTo>
                  <a:lnTo>
                    <a:pt x="10" y="22"/>
                  </a:lnTo>
                  <a:lnTo>
                    <a:pt x="6" y="32"/>
                  </a:lnTo>
                  <a:lnTo>
                    <a:pt x="2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2" y="62"/>
                  </a:lnTo>
                  <a:lnTo>
                    <a:pt x="6" y="74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2"/>
                  </a:lnTo>
                  <a:lnTo>
                    <a:pt x="44" y="104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6" y="104"/>
                  </a:lnTo>
                  <a:lnTo>
                    <a:pt x="76" y="102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4"/>
                  </a:lnTo>
                  <a:lnTo>
                    <a:pt x="106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6" y="42"/>
                  </a:lnTo>
                  <a:lnTo>
                    <a:pt x="102" y="32"/>
                  </a:lnTo>
                  <a:lnTo>
                    <a:pt x="98" y="22"/>
                  </a:lnTo>
                  <a:lnTo>
                    <a:pt x="92" y="16"/>
                  </a:lnTo>
                  <a:lnTo>
                    <a:pt x="84" y="8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0" name="Freeform 654"/>
            <p:cNvSpPr>
              <a:spLocks/>
            </p:cNvSpPr>
            <p:nvPr/>
          </p:nvSpPr>
          <p:spPr bwMode="auto">
            <a:xfrm>
              <a:off x="6516688" y="4584700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4 w 106"/>
                <a:gd name="T5" fmla="*/ 2 h 106"/>
                <a:gd name="T6" fmla="*/ 34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6 w 106"/>
                <a:gd name="T15" fmla="*/ 32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6 w 106"/>
                <a:gd name="T25" fmla="*/ 74 h 106"/>
                <a:gd name="T26" fmla="*/ 10 w 106"/>
                <a:gd name="T27" fmla="*/ 82 h 106"/>
                <a:gd name="T28" fmla="*/ 16 w 106"/>
                <a:gd name="T29" fmla="*/ 90 h 106"/>
                <a:gd name="T30" fmla="*/ 24 w 106"/>
                <a:gd name="T31" fmla="*/ 96 h 106"/>
                <a:gd name="T32" fmla="*/ 34 w 106"/>
                <a:gd name="T33" fmla="*/ 102 h 106"/>
                <a:gd name="T34" fmla="*/ 44 w 106"/>
                <a:gd name="T35" fmla="*/ 104 h 106"/>
                <a:gd name="T36" fmla="*/ 54 w 106"/>
                <a:gd name="T37" fmla="*/ 106 h 106"/>
                <a:gd name="T38" fmla="*/ 54 w 106"/>
                <a:gd name="T39" fmla="*/ 106 h 106"/>
                <a:gd name="T40" fmla="*/ 66 w 106"/>
                <a:gd name="T41" fmla="*/ 104 h 106"/>
                <a:gd name="T42" fmla="*/ 76 w 106"/>
                <a:gd name="T43" fmla="*/ 102 h 106"/>
                <a:gd name="T44" fmla="*/ 84 w 106"/>
                <a:gd name="T45" fmla="*/ 96 h 106"/>
                <a:gd name="T46" fmla="*/ 92 w 106"/>
                <a:gd name="T47" fmla="*/ 90 h 106"/>
                <a:gd name="T48" fmla="*/ 98 w 106"/>
                <a:gd name="T49" fmla="*/ 82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2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10 h 106"/>
                <a:gd name="T68" fmla="*/ 76 w 106"/>
                <a:gd name="T69" fmla="*/ 4 h 106"/>
                <a:gd name="T70" fmla="*/ 66 w 106"/>
                <a:gd name="T71" fmla="*/ 2 h 106"/>
                <a:gd name="T72" fmla="*/ 54 w 106"/>
                <a:gd name="T73" fmla="*/ 0 h 106"/>
                <a:gd name="T74" fmla="*/ 54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2"/>
                  </a:lnTo>
                  <a:lnTo>
                    <a:pt x="44" y="104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6" y="104"/>
                  </a:lnTo>
                  <a:lnTo>
                    <a:pt x="76" y="102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1" name="Freeform 655"/>
            <p:cNvSpPr>
              <a:spLocks/>
            </p:cNvSpPr>
            <p:nvPr/>
          </p:nvSpPr>
          <p:spPr bwMode="auto">
            <a:xfrm>
              <a:off x="6516688" y="4584700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4 w 106"/>
                <a:gd name="T5" fmla="*/ 2 h 106"/>
                <a:gd name="T6" fmla="*/ 34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6 w 106"/>
                <a:gd name="T15" fmla="*/ 32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6 w 106"/>
                <a:gd name="T25" fmla="*/ 74 h 106"/>
                <a:gd name="T26" fmla="*/ 10 w 106"/>
                <a:gd name="T27" fmla="*/ 82 h 106"/>
                <a:gd name="T28" fmla="*/ 16 w 106"/>
                <a:gd name="T29" fmla="*/ 90 h 106"/>
                <a:gd name="T30" fmla="*/ 24 w 106"/>
                <a:gd name="T31" fmla="*/ 96 h 106"/>
                <a:gd name="T32" fmla="*/ 34 w 106"/>
                <a:gd name="T33" fmla="*/ 102 h 106"/>
                <a:gd name="T34" fmla="*/ 44 w 106"/>
                <a:gd name="T35" fmla="*/ 104 h 106"/>
                <a:gd name="T36" fmla="*/ 54 w 106"/>
                <a:gd name="T37" fmla="*/ 106 h 106"/>
                <a:gd name="T38" fmla="*/ 54 w 106"/>
                <a:gd name="T39" fmla="*/ 106 h 106"/>
                <a:gd name="T40" fmla="*/ 66 w 106"/>
                <a:gd name="T41" fmla="*/ 104 h 106"/>
                <a:gd name="T42" fmla="*/ 76 w 106"/>
                <a:gd name="T43" fmla="*/ 102 h 106"/>
                <a:gd name="T44" fmla="*/ 84 w 106"/>
                <a:gd name="T45" fmla="*/ 96 h 106"/>
                <a:gd name="T46" fmla="*/ 92 w 106"/>
                <a:gd name="T47" fmla="*/ 90 h 106"/>
                <a:gd name="T48" fmla="*/ 98 w 106"/>
                <a:gd name="T49" fmla="*/ 82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2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10 h 106"/>
                <a:gd name="T68" fmla="*/ 76 w 106"/>
                <a:gd name="T69" fmla="*/ 4 h 106"/>
                <a:gd name="T70" fmla="*/ 66 w 106"/>
                <a:gd name="T71" fmla="*/ 2 h 106"/>
                <a:gd name="T72" fmla="*/ 54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2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2"/>
                  </a:lnTo>
                  <a:lnTo>
                    <a:pt x="16" y="90"/>
                  </a:lnTo>
                  <a:lnTo>
                    <a:pt x="24" y="96"/>
                  </a:lnTo>
                  <a:lnTo>
                    <a:pt x="34" y="102"/>
                  </a:lnTo>
                  <a:lnTo>
                    <a:pt x="44" y="104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6" y="104"/>
                  </a:lnTo>
                  <a:lnTo>
                    <a:pt x="76" y="102"/>
                  </a:lnTo>
                  <a:lnTo>
                    <a:pt x="84" y="96"/>
                  </a:lnTo>
                  <a:lnTo>
                    <a:pt x="92" y="90"/>
                  </a:lnTo>
                  <a:lnTo>
                    <a:pt x="98" y="82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2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6" y="4"/>
                  </a:lnTo>
                  <a:lnTo>
                    <a:pt x="66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2" name="Freeform 656"/>
            <p:cNvSpPr>
              <a:spLocks/>
            </p:cNvSpPr>
            <p:nvPr/>
          </p:nvSpPr>
          <p:spPr bwMode="auto">
            <a:xfrm>
              <a:off x="3208338" y="4483100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2 h 106"/>
                <a:gd name="T6" fmla="*/ 34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6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6 w 106"/>
                <a:gd name="T25" fmla="*/ 74 h 106"/>
                <a:gd name="T26" fmla="*/ 10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4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4 w 106"/>
                <a:gd name="T45" fmla="*/ 98 h 106"/>
                <a:gd name="T46" fmla="*/ 92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4 w 106"/>
                <a:gd name="T73" fmla="*/ 0 h 106"/>
                <a:gd name="T74" fmla="*/ 54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3" name="Freeform 657"/>
            <p:cNvSpPr>
              <a:spLocks/>
            </p:cNvSpPr>
            <p:nvPr/>
          </p:nvSpPr>
          <p:spPr bwMode="auto">
            <a:xfrm>
              <a:off x="3208338" y="4483100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2 h 106"/>
                <a:gd name="T6" fmla="*/ 34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10 w 106"/>
                <a:gd name="T13" fmla="*/ 24 h 106"/>
                <a:gd name="T14" fmla="*/ 6 w 106"/>
                <a:gd name="T15" fmla="*/ 34 h 106"/>
                <a:gd name="T16" fmla="*/ 2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2 w 106"/>
                <a:gd name="T23" fmla="*/ 64 h 106"/>
                <a:gd name="T24" fmla="*/ 6 w 106"/>
                <a:gd name="T25" fmla="*/ 74 h 106"/>
                <a:gd name="T26" fmla="*/ 10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4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4 w 106"/>
                <a:gd name="T45" fmla="*/ 98 h 106"/>
                <a:gd name="T46" fmla="*/ 92 w 106"/>
                <a:gd name="T47" fmla="*/ 92 h 106"/>
                <a:gd name="T48" fmla="*/ 98 w 106"/>
                <a:gd name="T49" fmla="*/ 84 h 106"/>
                <a:gd name="T50" fmla="*/ 102 w 106"/>
                <a:gd name="T51" fmla="*/ 74 h 106"/>
                <a:gd name="T52" fmla="*/ 106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6 w 106"/>
                <a:gd name="T59" fmla="*/ 44 h 106"/>
                <a:gd name="T60" fmla="*/ 102 w 106"/>
                <a:gd name="T61" fmla="*/ 34 h 106"/>
                <a:gd name="T62" fmla="*/ 98 w 106"/>
                <a:gd name="T63" fmla="*/ 24 h 106"/>
                <a:gd name="T64" fmla="*/ 92 w 106"/>
                <a:gd name="T65" fmla="*/ 16 h 106"/>
                <a:gd name="T66" fmla="*/ 84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4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4"/>
                  </a:lnTo>
                  <a:lnTo>
                    <a:pt x="6" y="34"/>
                  </a:lnTo>
                  <a:lnTo>
                    <a:pt x="2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2" y="64"/>
                  </a:lnTo>
                  <a:lnTo>
                    <a:pt x="6" y="74"/>
                  </a:lnTo>
                  <a:lnTo>
                    <a:pt x="10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4" y="98"/>
                  </a:lnTo>
                  <a:lnTo>
                    <a:pt x="92" y="92"/>
                  </a:lnTo>
                  <a:lnTo>
                    <a:pt x="98" y="84"/>
                  </a:lnTo>
                  <a:lnTo>
                    <a:pt x="102" y="74"/>
                  </a:lnTo>
                  <a:lnTo>
                    <a:pt x="106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6" y="44"/>
                  </a:lnTo>
                  <a:lnTo>
                    <a:pt x="102" y="34"/>
                  </a:lnTo>
                  <a:lnTo>
                    <a:pt x="98" y="24"/>
                  </a:lnTo>
                  <a:lnTo>
                    <a:pt x="92" y="16"/>
                  </a:lnTo>
                  <a:lnTo>
                    <a:pt x="84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4" name="Freeform 658"/>
            <p:cNvSpPr>
              <a:spLocks/>
            </p:cNvSpPr>
            <p:nvPr/>
          </p:nvSpPr>
          <p:spPr bwMode="auto">
            <a:xfrm>
              <a:off x="3490913" y="4651375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2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0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2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6 w 106"/>
                <a:gd name="T49" fmla="*/ 84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4 w 106"/>
                <a:gd name="T59" fmla="*/ 44 h 106"/>
                <a:gd name="T60" fmla="*/ 102 w 106"/>
                <a:gd name="T61" fmla="*/ 34 h 106"/>
                <a:gd name="T62" fmla="*/ 96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  <a:gd name="T74" fmla="*/ 52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2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6" y="84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4" y="44"/>
                  </a:lnTo>
                  <a:lnTo>
                    <a:pt x="102" y="34"/>
                  </a:lnTo>
                  <a:lnTo>
                    <a:pt x="96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5" name="Freeform 659"/>
            <p:cNvSpPr>
              <a:spLocks/>
            </p:cNvSpPr>
            <p:nvPr/>
          </p:nvSpPr>
          <p:spPr bwMode="auto">
            <a:xfrm>
              <a:off x="3490913" y="4651375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2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0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2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6 w 106"/>
                <a:gd name="T49" fmla="*/ 84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4 w 106"/>
                <a:gd name="T59" fmla="*/ 44 h 106"/>
                <a:gd name="T60" fmla="*/ 102 w 106"/>
                <a:gd name="T61" fmla="*/ 34 h 106"/>
                <a:gd name="T62" fmla="*/ 96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2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2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2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6" y="84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4" y="44"/>
                  </a:lnTo>
                  <a:lnTo>
                    <a:pt x="102" y="34"/>
                  </a:lnTo>
                  <a:lnTo>
                    <a:pt x="96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6" name="Freeform 660"/>
            <p:cNvSpPr>
              <a:spLocks/>
            </p:cNvSpPr>
            <p:nvPr/>
          </p:nvSpPr>
          <p:spPr bwMode="auto">
            <a:xfrm>
              <a:off x="3827463" y="4651375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0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6 w 106"/>
                <a:gd name="T49" fmla="*/ 84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4 w 106"/>
                <a:gd name="T59" fmla="*/ 44 h 106"/>
                <a:gd name="T60" fmla="*/ 102 w 106"/>
                <a:gd name="T61" fmla="*/ 34 h 106"/>
                <a:gd name="T62" fmla="*/ 96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4 w 106"/>
                <a:gd name="T73" fmla="*/ 0 h 106"/>
                <a:gd name="T74" fmla="*/ 54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6" y="84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4" y="44"/>
                  </a:lnTo>
                  <a:lnTo>
                    <a:pt x="102" y="34"/>
                  </a:lnTo>
                  <a:lnTo>
                    <a:pt x="96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7" name="Freeform 661"/>
            <p:cNvSpPr>
              <a:spLocks/>
            </p:cNvSpPr>
            <p:nvPr/>
          </p:nvSpPr>
          <p:spPr bwMode="auto">
            <a:xfrm>
              <a:off x="3827463" y="4651375"/>
              <a:ext cx="168275" cy="168275"/>
            </a:xfrm>
            <a:custGeom>
              <a:avLst/>
              <a:gdLst>
                <a:gd name="T0" fmla="*/ 54 w 106"/>
                <a:gd name="T1" fmla="*/ 0 h 106"/>
                <a:gd name="T2" fmla="*/ 54 w 106"/>
                <a:gd name="T3" fmla="*/ 0 h 106"/>
                <a:gd name="T4" fmla="*/ 42 w 106"/>
                <a:gd name="T5" fmla="*/ 2 h 106"/>
                <a:gd name="T6" fmla="*/ 32 w 106"/>
                <a:gd name="T7" fmla="*/ 4 h 106"/>
                <a:gd name="T8" fmla="*/ 24 w 106"/>
                <a:gd name="T9" fmla="*/ 10 h 106"/>
                <a:gd name="T10" fmla="*/ 16 w 106"/>
                <a:gd name="T11" fmla="*/ 16 h 106"/>
                <a:gd name="T12" fmla="*/ 8 w 106"/>
                <a:gd name="T13" fmla="*/ 24 h 106"/>
                <a:gd name="T14" fmla="*/ 4 w 106"/>
                <a:gd name="T15" fmla="*/ 34 h 106"/>
                <a:gd name="T16" fmla="*/ 0 w 106"/>
                <a:gd name="T17" fmla="*/ 44 h 106"/>
                <a:gd name="T18" fmla="*/ 0 w 106"/>
                <a:gd name="T19" fmla="*/ 54 h 106"/>
                <a:gd name="T20" fmla="*/ 0 w 106"/>
                <a:gd name="T21" fmla="*/ 54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4 h 106"/>
                <a:gd name="T28" fmla="*/ 16 w 106"/>
                <a:gd name="T29" fmla="*/ 92 h 106"/>
                <a:gd name="T30" fmla="*/ 24 w 106"/>
                <a:gd name="T31" fmla="*/ 98 h 106"/>
                <a:gd name="T32" fmla="*/ 32 w 106"/>
                <a:gd name="T33" fmla="*/ 102 h 106"/>
                <a:gd name="T34" fmla="*/ 42 w 106"/>
                <a:gd name="T35" fmla="*/ 106 h 106"/>
                <a:gd name="T36" fmla="*/ 54 w 106"/>
                <a:gd name="T37" fmla="*/ 106 h 106"/>
                <a:gd name="T38" fmla="*/ 54 w 106"/>
                <a:gd name="T39" fmla="*/ 106 h 106"/>
                <a:gd name="T40" fmla="*/ 64 w 106"/>
                <a:gd name="T41" fmla="*/ 106 h 106"/>
                <a:gd name="T42" fmla="*/ 74 w 106"/>
                <a:gd name="T43" fmla="*/ 102 h 106"/>
                <a:gd name="T44" fmla="*/ 82 w 106"/>
                <a:gd name="T45" fmla="*/ 98 h 106"/>
                <a:gd name="T46" fmla="*/ 90 w 106"/>
                <a:gd name="T47" fmla="*/ 92 h 106"/>
                <a:gd name="T48" fmla="*/ 96 w 106"/>
                <a:gd name="T49" fmla="*/ 84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4 h 106"/>
                <a:gd name="T56" fmla="*/ 106 w 106"/>
                <a:gd name="T57" fmla="*/ 54 h 106"/>
                <a:gd name="T58" fmla="*/ 104 w 106"/>
                <a:gd name="T59" fmla="*/ 44 h 106"/>
                <a:gd name="T60" fmla="*/ 102 w 106"/>
                <a:gd name="T61" fmla="*/ 34 h 106"/>
                <a:gd name="T62" fmla="*/ 96 w 106"/>
                <a:gd name="T63" fmla="*/ 24 h 106"/>
                <a:gd name="T64" fmla="*/ 90 w 106"/>
                <a:gd name="T65" fmla="*/ 16 h 106"/>
                <a:gd name="T66" fmla="*/ 82 w 106"/>
                <a:gd name="T67" fmla="*/ 10 h 106"/>
                <a:gd name="T68" fmla="*/ 74 w 106"/>
                <a:gd name="T69" fmla="*/ 4 h 106"/>
                <a:gd name="T70" fmla="*/ 64 w 106"/>
                <a:gd name="T71" fmla="*/ 2 h 106"/>
                <a:gd name="T72" fmla="*/ 54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4" y="0"/>
                  </a:moveTo>
                  <a:lnTo>
                    <a:pt x="54" y="0"/>
                  </a:lnTo>
                  <a:lnTo>
                    <a:pt x="42" y="2"/>
                  </a:lnTo>
                  <a:lnTo>
                    <a:pt x="32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0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2" y="102"/>
                  </a:lnTo>
                  <a:lnTo>
                    <a:pt x="42" y="106"/>
                  </a:lnTo>
                  <a:lnTo>
                    <a:pt x="54" y="106"/>
                  </a:lnTo>
                  <a:lnTo>
                    <a:pt x="54" y="106"/>
                  </a:lnTo>
                  <a:lnTo>
                    <a:pt x="64" y="106"/>
                  </a:lnTo>
                  <a:lnTo>
                    <a:pt x="74" y="102"/>
                  </a:lnTo>
                  <a:lnTo>
                    <a:pt x="82" y="98"/>
                  </a:lnTo>
                  <a:lnTo>
                    <a:pt x="90" y="92"/>
                  </a:lnTo>
                  <a:lnTo>
                    <a:pt x="96" y="84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4"/>
                  </a:lnTo>
                  <a:lnTo>
                    <a:pt x="106" y="54"/>
                  </a:lnTo>
                  <a:lnTo>
                    <a:pt x="104" y="44"/>
                  </a:lnTo>
                  <a:lnTo>
                    <a:pt x="102" y="34"/>
                  </a:lnTo>
                  <a:lnTo>
                    <a:pt x="96" y="24"/>
                  </a:lnTo>
                  <a:lnTo>
                    <a:pt x="90" y="16"/>
                  </a:lnTo>
                  <a:lnTo>
                    <a:pt x="82" y="10"/>
                  </a:lnTo>
                  <a:lnTo>
                    <a:pt x="74" y="4"/>
                  </a:lnTo>
                  <a:lnTo>
                    <a:pt x="64" y="2"/>
                  </a:lnTo>
                  <a:lnTo>
                    <a:pt x="54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8" name="Freeform 662"/>
            <p:cNvSpPr>
              <a:spLocks/>
            </p:cNvSpPr>
            <p:nvPr/>
          </p:nvSpPr>
          <p:spPr bwMode="auto">
            <a:xfrm>
              <a:off x="4164013" y="459740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0 w 106"/>
                <a:gd name="T5" fmla="*/ 2 h 106"/>
                <a:gd name="T6" fmla="*/ 32 w 106"/>
                <a:gd name="T7" fmla="*/ 4 h 106"/>
                <a:gd name="T8" fmla="*/ 22 w 106"/>
                <a:gd name="T9" fmla="*/ 8 h 106"/>
                <a:gd name="T10" fmla="*/ 14 w 106"/>
                <a:gd name="T11" fmla="*/ 16 h 106"/>
                <a:gd name="T12" fmla="*/ 8 w 106"/>
                <a:gd name="T13" fmla="*/ 22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2 h 106"/>
                <a:gd name="T28" fmla="*/ 14 w 106"/>
                <a:gd name="T29" fmla="*/ 90 h 106"/>
                <a:gd name="T30" fmla="*/ 22 w 106"/>
                <a:gd name="T31" fmla="*/ 96 h 106"/>
                <a:gd name="T32" fmla="*/ 32 w 106"/>
                <a:gd name="T33" fmla="*/ 102 h 106"/>
                <a:gd name="T34" fmla="*/ 40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2 w 106"/>
                <a:gd name="T41" fmla="*/ 106 h 106"/>
                <a:gd name="T42" fmla="*/ 72 w 106"/>
                <a:gd name="T43" fmla="*/ 102 h 106"/>
                <a:gd name="T44" fmla="*/ 82 w 106"/>
                <a:gd name="T45" fmla="*/ 96 h 106"/>
                <a:gd name="T46" fmla="*/ 90 w 106"/>
                <a:gd name="T47" fmla="*/ 90 h 106"/>
                <a:gd name="T48" fmla="*/ 96 w 106"/>
                <a:gd name="T49" fmla="*/ 82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2 h 106"/>
                <a:gd name="T56" fmla="*/ 106 w 106"/>
                <a:gd name="T57" fmla="*/ 52 h 106"/>
                <a:gd name="T58" fmla="*/ 104 w 106"/>
                <a:gd name="T59" fmla="*/ 42 h 106"/>
                <a:gd name="T60" fmla="*/ 102 w 106"/>
                <a:gd name="T61" fmla="*/ 32 h 106"/>
                <a:gd name="T62" fmla="*/ 96 w 106"/>
                <a:gd name="T63" fmla="*/ 22 h 106"/>
                <a:gd name="T64" fmla="*/ 90 w 106"/>
                <a:gd name="T65" fmla="*/ 16 h 106"/>
                <a:gd name="T66" fmla="*/ 82 w 106"/>
                <a:gd name="T67" fmla="*/ 8 h 106"/>
                <a:gd name="T68" fmla="*/ 72 w 106"/>
                <a:gd name="T69" fmla="*/ 4 h 106"/>
                <a:gd name="T70" fmla="*/ 62 w 106"/>
                <a:gd name="T71" fmla="*/ 2 h 106"/>
                <a:gd name="T72" fmla="*/ 52 w 106"/>
                <a:gd name="T73" fmla="*/ 0 h 106"/>
                <a:gd name="T74" fmla="*/ 52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0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4" y="16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0"/>
                  </a:lnTo>
                  <a:lnTo>
                    <a:pt x="22" y="96"/>
                  </a:lnTo>
                  <a:lnTo>
                    <a:pt x="32" y="102"/>
                  </a:lnTo>
                  <a:lnTo>
                    <a:pt x="40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2" y="106"/>
                  </a:lnTo>
                  <a:lnTo>
                    <a:pt x="72" y="102"/>
                  </a:lnTo>
                  <a:lnTo>
                    <a:pt x="82" y="96"/>
                  </a:lnTo>
                  <a:lnTo>
                    <a:pt x="90" y="90"/>
                  </a:lnTo>
                  <a:lnTo>
                    <a:pt x="96" y="82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4" y="42"/>
                  </a:lnTo>
                  <a:lnTo>
                    <a:pt x="102" y="32"/>
                  </a:lnTo>
                  <a:lnTo>
                    <a:pt x="96" y="22"/>
                  </a:lnTo>
                  <a:lnTo>
                    <a:pt x="90" y="16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9" name="Freeform 663"/>
            <p:cNvSpPr>
              <a:spLocks/>
            </p:cNvSpPr>
            <p:nvPr/>
          </p:nvSpPr>
          <p:spPr bwMode="auto">
            <a:xfrm>
              <a:off x="4164013" y="4597400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0 w 106"/>
                <a:gd name="T5" fmla="*/ 2 h 106"/>
                <a:gd name="T6" fmla="*/ 32 w 106"/>
                <a:gd name="T7" fmla="*/ 4 h 106"/>
                <a:gd name="T8" fmla="*/ 22 w 106"/>
                <a:gd name="T9" fmla="*/ 8 h 106"/>
                <a:gd name="T10" fmla="*/ 14 w 106"/>
                <a:gd name="T11" fmla="*/ 16 h 106"/>
                <a:gd name="T12" fmla="*/ 8 w 106"/>
                <a:gd name="T13" fmla="*/ 22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0 w 106"/>
                <a:gd name="T23" fmla="*/ 64 h 106"/>
                <a:gd name="T24" fmla="*/ 4 w 106"/>
                <a:gd name="T25" fmla="*/ 74 h 106"/>
                <a:gd name="T26" fmla="*/ 8 w 106"/>
                <a:gd name="T27" fmla="*/ 82 h 106"/>
                <a:gd name="T28" fmla="*/ 14 w 106"/>
                <a:gd name="T29" fmla="*/ 90 h 106"/>
                <a:gd name="T30" fmla="*/ 22 w 106"/>
                <a:gd name="T31" fmla="*/ 96 h 106"/>
                <a:gd name="T32" fmla="*/ 32 w 106"/>
                <a:gd name="T33" fmla="*/ 102 h 106"/>
                <a:gd name="T34" fmla="*/ 40 w 106"/>
                <a:gd name="T35" fmla="*/ 106 h 106"/>
                <a:gd name="T36" fmla="*/ 52 w 106"/>
                <a:gd name="T37" fmla="*/ 106 h 106"/>
                <a:gd name="T38" fmla="*/ 52 w 106"/>
                <a:gd name="T39" fmla="*/ 106 h 106"/>
                <a:gd name="T40" fmla="*/ 62 w 106"/>
                <a:gd name="T41" fmla="*/ 106 h 106"/>
                <a:gd name="T42" fmla="*/ 72 w 106"/>
                <a:gd name="T43" fmla="*/ 102 h 106"/>
                <a:gd name="T44" fmla="*/ 82 w 106"/>
                <a:gd name="T45" fmla="*/ 96 h 106"/>
                <a:gd name="T46" fmla="*/ 90 w 106"/>
                <a:gd name="T47" fmla="*/ 90 h 106"/>
                <a:gd name="T48" fmla="*/ 96 w 106"/>
                <a:gd name="T49" fmla="*/ 82 h 106"/>
                <a:gd name="T50" fmla="*/ 102 w 106"/>
                <a:gd name="T51" fmla="*/ 74 h 106"/>
                <a:gd name="T52" fmla="*/ 104 w 106"/>
                <a:gd name="T53" fmla="*/ 64 h 106"/>
                <a:gd name="T54" fmla="*/ 106 w 106"/>
                <a:gd name="T55" fmla="*/ 52 h 106"/>
                <a:gd name="T56" fmla="*/ 106 w 106"/>
                <a:gd name="T57" fmla="*/ 52 h 106"/>
                <a:gd name="T58" fmla="*/ 104 w 106"/>
                <a:gd name="T59" fmla="*/ 42 h 106"/>
                <a:gd name="T60" fmla="*/ 102 w 106"/>
                <a:gd name="T61" fmla="*/ 32 h 106"/>
                <a:gd name="T62" fmla="*/ 96 w 106"/>
                <a:gd name="T63" fmla="*/ 22 h 106"/>
                <a:gd name="T64" fmla="*/ 90 w 106"/>
                <a:gd name="T65" fmla="*/ 16 h 106"/>
                <a:gd name="T66" fmla="*/ 82 w 106"/>
                <a:gd name="T67" fmla="*/ 8 h 106"/>
                <a:gd name="T68" fmla="*/ 72 w 106"/>
                <a:gd name="T69" fmla="*/ 4 h 106"/>
                <a:gd name="T70" fmla="*/ 62 w 106"/>
                <a:gd name="T71" fmla="*/ 2 h 106"/>
                <a:gd name="T72" fmla="*/ 52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0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4" y="16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4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0"/>
                  </a:lnTo>
                  <a:lnTo>
                    <a:pt x="22" y="96"/>
                  </a:lnTo>
                  <a:lnTo>
                    <a:pt x="32" y="102"/>
                  </a:lnTo>
                  <a:lnTo>
                    <a:pt x="40" y="106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2" y="106"/>
                  </a:lnTo>
                  <a:lnTo>
                    <a:pt x="72" y="102"/>
                  </a:lnTo>
                  <a:lnTo>
                    <a:pt x="82" y="96"/>
                  </a:lnTo>
                  <a:lnTo>
                    <a:pt x="90" y="90"/>
                  </a:lnTo>
                  <a:lnTo>
                    <a:pt x="96" y="82"/>
                  </a:lnTo>
                  <a:lnTo>
                    <a:pt x="102" y="74"/>
                  </a:lnTo>
                  <a:lnTo>
                    <a:pt x="104" y="64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4" y="42"/>
                  </a:lnTo>
                  <a:lnTo>
                    <a:pt x="102" y="32"/>
                  </a:lnTo>
                  <a:lnTo>
                    <a:pt x="96" y="22"/>
                  </a:lnTo>
                  <a:lnTo>
                    <a:pt x="90" y="16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Freeform 664"/>
            <p:cNvSpPr>
              <a:spLocks/>
            </p:cNvSpPr>
            <p:nvPr/>
          </p:nvSpPr>
          <p:spPr bwMode="auto">
            <a:xfrm>
              <a:off x="4389438" y="4429125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0 w 106"/>
                <a:gd name="T5" fmla="*/ 2 h 106"/>
                <a:gd name="T6" fmla="*/ 32 w 106"/>
                <a:gd name="T7" fmla="*/ 4 h 106"/>
                <a:gd name="T8" fmla="*/ 22 w 106"/>
                <a:gd name="T9" fmla="*/ 8 h 106"/>
                <a:gd name="T10" fmla="*/ 14 w 106"/>
                <a:gd name="T11" fmla="*/ 16 h 106"/>
                <a:gd name="T12" fmla="*/ 8 w 106"/>
                <a:gd name="T13" fmla="*/ 22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0 w 106"/>
                <a:gd name="T23" fmla="*/ 62 h 106"/>
                <a:gd name="T24" fmla="*/ 4 w 106"/>
                <a:gd name="T25" fmla="*/ 74 h 106"/>
                <a:gd name="T26" fmla="*/ 8 w 106"/>
                <a:gd name="T27" fmla="*/ 82 h 106"/>
                <a:gd name="T28" fmla="*/ 14 w 106"/>
                <a:gd name="T29" fmla="*/ 90 h 106"/>
                <a:gd name="T30" fmla="*/ 22 w 106"/>
                <a:gd name="T31" fmla="*/ 96 h 106"/>
                <a:gd name="T32" fmla="*/ 32 w 106"/>
                <a:gd name="T33" fmla="*/ 102 h 106"/>
                <a:gd name="T34" fmla="*/ 40 w 106"/>
                <a:gd name="T35" fmla="*/ 104 h 106"/>
                <a:gd name="T36" fmla="*/ 52 w 106"/>
                <a:gd name="T37" fmla="*/ 106 h 106"/>
                <a:gd name="T38" fmla="*/ 52 w 106"/>
                <a:gd name="T39" fmla="*/ 106 h 106"/>
                <a:gd name="T40" fmla="*/ 62 w 106"/>
                <a:gd name="T41" fmla="*/ 104 h 106"/>
                <a:gd name="T42" fmla="*/ 72 w 106"/>
                <a:gd name="T43" fmla="*/ 102 h 106"/>
                <a:gd name="T44" fmla="*/ 82 w 106"/>
                <a:gd name="T45" fmla="*/ 96 h 106"/>
                <a:gd name="T46" fmla="*/ 90 w 106"/>
                <a:gd name="T47" fmla="*/ 90 h 106"/>
                <a:gd name="T48" fmla="*/ 96 w 106"/>
                <a:gd name="T49" fmla="*/ 82 h 106"/>
                <a:gd name="T50" fmla="*/ 102 w 106"/>
                <a:gd name="T51" fmla="*/ 74 h 106"/>
                <a:gd name="T52" fmla="*/ 104 w 106"/>
                <a:gd name="T53" fmla="*/ 62 h 106"/>
                <a:gd name="T54" fmla="*/ 106 w 106"/>
                <a:gd name="T55" fmla="*/ 52 h 106"/>
                <a:gd name="T56" fmla="*/ 106 w 106"/>
                <a:gd name="T57" fmla="*/ 52 h 106"/>
                <a:gd name="T58" fmla="*/ 104 w 106"/>
                <a:gd name="T59" fmla="*/ 42 h 106"/>
                <a:gd name="T60" fmla="*/ 102 w 106"/>
                <a:gd name="T61" fmla="*/ 32 h 106"/>
                <a:gd name="T62" fmla="*/ 96 w 106"/>
                <a:gd name="T63" fmla="*/ 22 h 106"/>
                <a:gd name="T64" fmla="*/ 90 w 106"/>
                <a:gd name="T65" fmla="*/ 16 h 106"/>
                <a:gd name="T66" fmla="*/ 82 w 106"/>
                <a:gd name="T67" fmla="*/ 8 h 106"/>
                <a:gd name="T68" fmla="*/ 72 w 106"/>
                <a:gd name="T69" fmla="*/ 4 h 106"/>
                <a:gd name="T70" fmla="*/ 62 w 106"/>
                <a:gd name="T71" fmla="*/ 2 h 106"/>
                <a:gd name="T72" fmla="*/ 52 w 106"/>
                <a:gd name="T73" fmla="*/ 0 h 106"/>
                <a:gd name="T74" fmla="*/ 52 w 106"/>
                <a:gd name="T75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0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4" y="16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0"/>
                  </a:lnTo>
                  <a:lnTo>
                    <a:pt x="22" y="96"/>
                  </a:lnTo>
                  <a:lnTo>
                    <a:pt x="32" y="102"/>
                  </a:lnTo>
                  <a:lnTo>
                    <a:pt x="40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2" y="104"/>
                  </a:lnTo>
                  <a:lnTo>
                    <a:pt x="72" y="102"/>
                  </a:lnTo>
                  <a:lnTo>
                    <a:pt x="82" y="96"/>
                  </a:lnTo>
                  <a:lnTo>
                    <a:pt x="90" y="90"/>
                  </a:lnTo>
                  <a:lnTo>
                    <a:pt x="96" y="82"/>
                  </a:lnTo>
                  <a:lnTo>
                    <a:pt x="102" y="74"/>
                  </a:lnTo>
                  <a:lnTo>
                    <a:pt x="104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4" y="42"/>
                  </a:lnTo>
                  <a:lnTo>
                    <a:pt x="102" y="32"/>
                  </a:lnTo>
                  <a:lnTo>
                    <a:pt x="96" y="22"/>
                  </a:lnTo>
                  <a:lnTo>
                    <a:pt x="90" y="16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1" name="Freeform 665"/>
            <p:cNvSpPr>
              <a:spLocks/>
            </p:cNvSpPr>
            <p:nvPr/>
          </p:nvSpPr>
          <p:spPr bwMode="auto">
            <a:xfrm>
              <a:off x="4389438" y="4429125"/>
              <a:ext cx="168275" cy="168275"/>
            </a:xfrm>
            <a:custGeom>
              <a:avLst/>
              <a:gdLst>
                <a:gd name="T0" fmla="*/ 52 w 106"/>
                <a:gd name="T1" fmla="*/ 0 h 106"/>
                <a:gd name="T2" fmla="*/ 52 w 106"/>
                <a:gd name="T3" fmla="*/ 0 h 106"/>
                <a:gd name="T4" fmla="*/ 40 w 106"/>
                <a:gd name="T5" fmla="*/ 2 h 106"/>
                <a:gd name="T6" fmla="*/ 32 w 106"/>
                <a:gd name="T7" fmla="*/ 4 h 106"/>
                <a:gd name="T8" fmla="*/ 22 w 106"/>
                <a:gd name="T9" fmla="*/ 8 h 106"/>
                <a:gd name="T10" fmla="*/ 14 w 106"/>
                <a:gd name="T11" fmla="*/ 16 h 106"/>
                <a:gd name="T12" fmla="*/ 8 w 106"/>
                <a:gd name="T13" fmla="*/ 22 h 106"/>
                <a:gd name="T14" fmla="*/ 4 w 106"/>
                <a:gd name="T15" fmla="*/ 32 h 106"/>
                <a:gd name="T16" fmla="*/ 0 w 106"/>
                <a:gd name="T17" fmla="*/ 42 h 106"/>
                <a:gd name="T18" fmla="*/ 0 w 106"/>
                <a:gd name="T19" fmla="*/ 52 h 106"/>
                <a:gd name="T20" fmla="*/ 0 w 106"/>
                <a:gd name="T21" fmla="*/ 52 h 106"/>
                <a:gd name="T22" fmla="*/ 0 w 106"/>
                <a:gd name="T23" fmla="*/ 62 h 106"/>
                <a:gd name="T24" fmla="*/ 4 w 106"/>
                <a:gd name="T25" fmla="*/ 74 h 106"/>
                <a:gd name="T26" fmla="*/ 8 w 106"/>
                <a:gd name="T27" fmla="*/ 82 h 106"/>
                <a:gd name="T28" fmla="*/ 14 w 106"/>
                <a:gd name="T29" fmla="*/ 90 h 106"/>
                <a:gd name="T30" fmla="*/ 22 w 106"/>
                <a:gd name="T31" fmla="*/ 96 h 106"/>
                <a:gd name="T32" fmla="*/ 32 w 106"/>
                <a:gd name="T33" fmla="*/ 102 h 106"/>
                <a:gd name="T34" fmla="*/ 40 w 106"/>
                <a:gd name="T35" fmla="*/ 104 h 106"/>
                <a:gd name="T36" fmla="*/ 52 w 106"/>
                <a:gd name="T37" fmla="*/ 106 h 106"/>
                <a:gd name="T38" fmla="*/ 52 w 106"/>
                <a:gd name="T39" fmla="*/ 106 h 106"/>
                <a:gd name="T40" fmla="*/ 62 w 106"/>
                <a:gd name="T41" fmla="*/ 104 h 106"/>
                <a:gd name="T42" fmla="*/ 72 w 106"/>
                <a:gd name="T43" fmla="*/ 102 h 106"/>
                <a:gd name="T44" fmla="*/ 82 w 106"/>
                <a:gd name="T45" fmla="*/ 96 h 106"/>
                <a:gd name="T46" fmla="*/ 90 w 106"/>
                <a:gd name="T47" fmla="*/ 90 h 106"/>
                <a:gd name="T48" fmla="*/ 96 w 106"/>
                <a:gd name="T49" fmla="*/ 82 h 106"/>
                <a:gd name="T50" fmla="*/ 102 w 106"/>
                <a:gd name="T51" fmla="*/ 74 h 106"/>
                <a:gd name="T52" fmla="*/ 104 w 106"/>
                <a:gd name="T53" fmla="*/ 62 h 106"/>
                <a:gd name="T54" fmla="*/ 106 w 106"/>
                <a:gd name="T55" fmla="*/ 52 h 106"/>
                <a:gd name="T56" fmla="*/ 106 w 106"/>
                <a:gd name="T57" fmla="*/ 52 h 106"/>
                <a:gd name="T58" fmla="*/ 104 w 106"/>
                <a:gd name="T59" fmla="*/ 42 h 106"/>
                <a:gd name="T60" fmla="*/ 102 w 106"/>
                <a:gd name="T61" fmla="*/ 32 h 106"/>
                <a:gd name="T62" fmla="*/ 96 w 106"/>
                <a:gd name="T63" fmla="*/ 22 h 106"/>
                <a:gd name="T64" fmla="*/ 90 w 106"/>
                <a:gd name="T65" fmla="*/ 16 h 106"/>
                <a:gd name="T66" fmla="*/ 82 w 106"/>
                <a:gd name="T67" fmla="*/ 8 h 106"/>
                <a:gd name="T68" fmla="*/ 72 w 106"/>
                <a:gd name="T69" fmla="*/ 4 h 106"/>
                <a:gd name="T70" fmla="*/ 62 w 106"/>
                <a:gd name="T71" fmla="*/ 2 h 106"/>
                <a:gd name="T72" fmla="*/ 52 w 106"/>
                <a:gd name="T73" fmla="*/ 0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" h="106">
                  <a:moveTo>
                    <a:pt x="52" y="0"/>
                  </a:moveTo>
                  <a:lnTo>
                    <a:pt x="52" y="0"/>
                  </a:lnTo>
                  <a:lnTo>
                    <a:pt x="40" y="2"/>
                  </a:lnTo>
                  <a:lnTo>
                    <a:pt x="32" y="4"/>
                  </a:lnTo>
                  <a:lnTo>
                    <a:pt x="22" y="8"/>
                  </a:lnTo>
                  <a:lnTo>
                    <a:pt x="14" y="16"/>
                  </a:lnTo>
                  <a:lnTo>
                    <a:pt x="8" y="22"/>
                  </a:lnTo>
                  <a:lnTo>
                    <a:pt x="4" y="32"/>
                  </a:lnTo>
                  <a:lnTo>
                    <a:pt x="0" y="42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0"/>
                  </a:lnTo>
                  <a:lnTo>
                    <a:pt x="22" y="96"/>
                  </a:lnTo>
                  <a:lnTo>
                    <a:pt x="32" y="102"/>
                  </a:lnTo>
                  <a:lnTo>
                    <a:pt x="40" y="104"/>
                  </a:lnTo>
                  <a:lnTo>
                    <a:pt x="52" y="106"/>
                  </a:lnTo>
                  <a:lnTo>
                    <a:pt x="52" y="106"/>
                  </a:lnTo>
                  <a:lnTo>
                    <a:pt x="62" y="104"/>
                  </a:lnTo>
                  <a:lnTo>
                    <a:pt x="72" y="102"/>
                  </a:lnTo>
                  <a:lnTo>
                    <a:pt x="82" y="96"/>
                  </a:lnTo>
                  <a:lnTo>
                    <a:pt x="90" y="90"/>
                  </a:lnTo>
                  <a:lnTo>
                    <a:pt x="96" y="82"/>
                  </a:lnTo>
                  <a:lnTo>
                    <a:pt x="102" y="74"/>
                  </a:lnTo>
                  <a:lnTo>
                    <a:pt x="104" y="62"/>
                  </a:lnTo>
                  <a:lnTo>
                    <a:pt x="106" y="52"/>
                  </a:lnTo>
                  <a:lnTo>
                    <a:pt x="106" y="52"/>
                  </a:lnTo>
                  <a:lnTo>
                    <a:pt x="104" y="42"/>
                  </a:lnTo>
                  <a:lnTo>
                    <a:pt x="102" y="32"/>
                  </a:lnTo>
                  <a:lnTo>
                    <a:pt x="96" y="22"/>
                  </a:lnTo>
                  <a:lnTo>
                    <a:pt x="90" y="16"/>
                  </a:lnTo>
                  <a:lnTo>
                    <a:pt x="82" y="8"/>
                  </a:lnTo>
                  <a:lnTo>
                    <a:pt x="72" y="4"/>
                  </a:lnTo>
                  <a:lnTo>
                    <a:pt x="62" y="2"/>
                  </a:lnTo>
                  <a:lnTo>
                    <a:pt x="52" y="0"/>
                  </a:lnTo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" name="Freeform 666"/>
            <p:cNvSpPr>
              <a:spLocks/>
            </p:cNvSpPr>
            <p:nvPr/>
          </p:nvSpPr>
          <p:spPr bwMode="auto">
            <a:xfrm>
              <a:off x="4779963" y="3238500"/>
              <a:ext cx="336550" cy="333375"/>
            </a:xfrm>
            <a:custGeom>
              <a:avLst/>
              <a:gdLst>
                <a:gd name="T0" fmla="*/ 160 w 212"/>
                <a:gd name="T1" fmla="*/ 0 h 210"/>
                <a:gd name="T2" fmla="*/ 160 w 212"/>
                <a:gd name="T3" fmla="*/ 52 h 210"/>
                <a:gd name="T4" fmla="*/ 0 w 212"/>
                <a:gd name="T5" fmla="*/ 52 h 210"/>
                <a:gd name="T6" fmla="*/ 0 w 212"/>
                <a:gd name="T7" fmla="*/ 158 h 210"/>
                <a:gd name="T8" fmla="*/ 160 w 212"/>
                <a:gd name="T9" fmla="*/ 158 h 210"/>
                <a:gd name="T10" fmla="*/ 160 w 212"/>
                <a:gd name="T11" fmla="*/ 210 h 210"/>
                <a:gd name="T12" fmla="*/ 212 w 212"/>
                <a:gd name="T13" fmla="*/ 106 h 210"/>
                <a:gd name="T14" fmla="*/ 160 w 212"/>
                <a:gd name="T1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0">
                  <a:moveTo>
                    <a:pt x="160" y="0"/>
                  </a:moveTo>
                  <a:lnTo>
                    <a:pt x="160" y="52"/>
                  </a:lnTo>
                  <a:lnTo>
                    <a:pt x="0" y="52"/>
                  </a:lnTo>
                  <a:lnTo>
                    <a:pt x="0" y="158"/>
                  </a:lnTo>
                  <a:lnTo>
                    <a:pt x="160" y="158"/>
                  </a:lnTo>
                  <a:lnTo>
                    <a:pt x="160" y="210"/>
                  </a:lnTo>
                  <a:lnTo>
                    <a:pt x="212" y="106"/>
                  </a:lnTo>
                  <a:lnTo>
                    <a:pt x="160" y="0"/>
                  </a:lnTo>
                  <a:close/>
                </a:path>
              </a:pathLst>
            </a:custGeom>
            <a:solidFill>
              <a:srgbClr val="8CC9B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3" name="Freeform 667"/>
            <p:cNvSpPr>
              <a:spLocks/>
            </p:cNvSpPr>
            <p:nvPr/>
          </p:nvSpPr>
          <p:spPr bwMode="auto">
            <a:xfrm>
              <a:off x="4779963" y="3238500"/>
              <a:ext cx="336550" cy="333375"/>
            </a:xfrm>
            <a:custGeom>
              <a:avLst/>
              <a:gdLst>
                <a:gd name="T0" fmla="*/ 160 w 212"/>
                <a:gd name="T1" fmla="*/ 0 h 210"/>
                <a:gd name="T2" fmla="*/ 160 w 212"/>
                <a:gd name="T3" fmla="*/ 52 h 210"/>
                <a:gd name="T4" fmla="*/ 0 w 212"/>
                <a:gd name="T5" fmla="*/ 52 h 210"/>
                <a:gd name="T6" fmla="*/ 0 w 212"/>
                <a:gd name="T7" fmla="*/ 158 h 210"/>
                <a:gd name="T8" fmla="*/ 160 w 212"/>
                <a:gd name="T9" fmla="*/ 158 h 210"/>
                <a:gd name="T10" fmla="*/ 160 w 212"/>
                <a:gd name="T11" fmla="*/ 210 h 210"/>
                <a:gd name="T12" fmla="*/ 212 w 212"/>
                <a:gd name="T13" fmla="*/ 106 h 210"/>
                <a:gd name="T14" fmla="*/ 160 w 212"/>
                <a:gd name="T15" fmla="*/ 0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2" h="210">
                  <a:moveTo>
                    <a:pt x="160" y="0"/>
                  </a:moveTo>
                  <a:lnTo>
                    <a:pt x="160" y="52"/>
                  </a:lnTo>
                  <a:lnTo>
                    <a:pt x="0" y="52"/>
                  </a:lnTo>
                  <a:lnTo>
                    <a:pt x="0" y="158"/>
                  </a:lnTo>
                  <a:lnTo>
                    <a:pt x="160" y="158"/>
                  </a:lnTo>
                  <a:lnTo>
                    <a:pt x="160" y="210"/>
                  </a:lnTo>
                  <a:lnTo>
                    <a:pt x="212" y="106"/>
                  </a:lnTo>
                  <a:lnTo>
                    <a:pt x="160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4" name="Rectangle 668"/>
            <p:cNvSpPr>
              <a:spLocks noChangeArrowheads="1"/>
            </p:cNvSpPr>
            <p:nvPr/>
          </p:nvSpPr>
          <p:spPr bwMode="auto">
            <a:xfrm>
              <a:off x="6323013" y="2057400"/>
              <a:ext cx="822325" cy="1127125"/>
            </a:xfrm>
            <a:prstGeom prst="rect">
              <a:avLst/>
            </a:prstGeom>
            <a:solidFill>
              <a:srgbClr val="C7E4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5" name="Rectangle 669"/>
            <p:cNvSpPr>
              <a:spLocks noChangeArrowheads="1"/>
            </p:cNvSpPr>
            <p:nvPr/>
          </p:nvSpPr>
          <p:spPr bwMode="auto">
            <a:xfrm>
              <a:off x="6323013" y="2057400"/>
              <a:ext cx="822325" cy="11271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6" name="Rectangle 670"/>
            <p:cNvSpPr>
              <a:spLocks noChangeArrowheads="1"/>
            </p:cNvSpPr>
            <p:nvPr/>
          </p:nvSpPr>
          <p:spPr bwMode="auto">
            <a:xfrm>
              <a:off x="2010407" y="3028950"/>
              <a:ext cx="142507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se placer devant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</a:t>
              </a:r>
              <a:r>
                <a:rPr lang="fr-FR" sz="1000" b="1" dirty="0" err="1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paperboard</a:t>
              </a: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 ou tourner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dos à son public 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" name="Rectangle 673"/>
            <p:cNvSpPr>
              <a:spLocks noChangeArrowheads="1"/>
            </p:cNvSpPr>
            <p:nvPr/>
          </p:nvSpPr>
          <p:spPr bwMode="auto">
            <a:xfrm>
              <a:off x="2366963" y="1870075"/>
              <a:ext cx="77585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parler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10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écrivant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1" name="Rectangle 675"/>
            <p:cNvSpPr>
              <a:spLocks noChangeArrowheads="1"/>
            </p:cNvSpPr>
            <p:nvPr/>
          </p:nvSpPr>
          <p:spPr bwMode="auto">
            <a:xfrm>
              <a:off x="3763963" y="3914775"/>
              <a:ext cx="95218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écrit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tableau. Il se tait.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3" name="Rectangle 677"/>
            <p:cNvSpPr>
              <a:spLocks noChangeArrowheads="1"/>
            </p:cNvSpPr>
            <p:nvPr/>
          </p:nvSpPr>
          <p:spPr bwMode="auto">
            <a:xfrm>
              <a:off x="5806750" y="3667125"/>
              <a:ext cx="104195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s’écarte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tableau afin que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puissent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lire. Il peut parler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regarder son groupe.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Rectangle 682"/>
            <p:cNvSpPr>
              <a:spLocks noChangeArrowheads="1"/>
            </p:cNvSpPr>
            <p:nvPr/>
          </p:nvSpPr>
          <p:spPr bwMode="auto">
            <a:xfrm>
              <a:off x="6323014" y="2070100"/>
              <a:ext cx="822324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Parler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 donne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l’impression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(mais n’est-ce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impression ?)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l’on n’est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sûr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 !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" name="Rectangle 691"/>
            <p:cNvSpPr>
              <a:spLocks noChangeArrowheads="1"/>
            </p:cNvSpPr>
            <p:nvPr/>
          </p:nvSpPr>
          <p:spPr bwMode="auto">
            <a:xfrm>
              <a:off x="3573462" y="2228850"/>
              <a:ext cx="257968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just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écrire en parlant, ce qui n’est pas strictement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même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chose. Il est toujours difficile de bien faire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deux choses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fois. Écrire en parlant conduit à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moins soigner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écriture. Celle-ci veut en effet « rattraper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» la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parole. À l’inverse, parler en écrivant peut conduire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perte de fluidité de la parole, à un discours haché.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8" name="Rectangle 742"/>
            <p:cNvSpPr>
              <a:spLocks noChangeArrowheads="1"/>
            </p:cNvSpPr>
            <p:nvPr/>
          </p:nvSpPr>
          <p:spPr bwMode="auto">
            <a:xfrm>
              <a:off x="3179763" y="3749675"/>
              <a:ext cx="12824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9" name="Rectangle 743"/>
            <p:cNvSpPr>
              <a:spLocks noChangeArrowheads="1"/>
            </p:cNvSpPr>
            <p:nvPr/>
          </p:nvSpPr>
          <p:spPr bwMode="auto">
            <a:xfrm>
              <a:off x="5414963" y="3530600"/>
              <a:ext cx="128240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800" b="0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02388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30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FAIRE UN TOUR DE TABLE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52839" y="6503989"/>
            <a:ext cx="183180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TOUR DE TABLE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629133" y="2087639"/>
            <a:ext cx="3558827" cy="2718605"/>
            <a:chOff x="3173413" y="2360613"/>
            <a:chExt cx="2797175" cy="2136775"/>
          </a:xfrm>
        </p:grpSpPr>
        <p:sp>
          <p:nvSpPr>
            <p:cNvPr id="65" name="AutoShape 3"/>
            <p:cNvSpPr>
              <a:spLocks noChangeAspect="1" noChangeArrowheads="1" noTextEdit="1"/>
            </p:cNvSpPr>
            <p:nvPr/>
          </p:nvSpPr>
          <p:spPr bwMode="auto">
            <a:xfrm>
              <a:off x="3173413" y="2360613"/>
              <a:ext cx="2797175" cy="2136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6" name="Rectangle 5"/>
            <p:cNvSpPr>
              <a:spLocks noChangeArrowheads="1"/>
            </p:cNvSpPr>
            <p:nvPr/>
          </p:nvSpPr>
          <p:spPr bwMode="auto">
            <a:xfrm>
              <a:off x="3665538" y="2366963"/>
              <a:ext cx="2301875" cy="21272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7" name="Rectangle 6"/>
            <p:cNvSpPr>
              <a:spLocks noChangeArrowheads="1"/>
            </p:cNvSpPr>
            <p:nvPr/>
          </p:nvSpPr>
          <p:spPr bwMode="auto">
            <a:xfrm>
              <a:off x="3665538" y="2366963"/>
              <a:ext cx="2301875" cy="2127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8" name="Freeform 7"/>
            <p:cNvSpPr>
              <a:spLocks/>
            </p:cNvSpPr>
            <p:nvPr/>
          </p:nvSpPr>
          <p:spPr bwMode="auto">
            <a:xfrm>
              <a:off x="4535488" y="4106863"/>
              <a:ext cx="254000" cy="244475"/>
            </a:xfrm>
            <a:custGeom>
              <a:avLst/>
              <a:gdLst>
                <a:gd name="T0" fmla="*/ 80 w 160"/>
                <a:gd name="T1" fmla="*/ 0 h 154"/>
                <a:gd name="T2" fmla="*/ 80 w 160"/>
                <a:gd name="T3" fmla="*/ 0 h 154"/>
                <a:gd name="T4" fmla="*/ 64 w 160"/>
                <a:gd name="T5" fmla="*/ 2 h 154"/>
                <a:gd name="T6" fmla="*/ 50 w 160"/>
                <a:gd name="T7" fmla="*/ 6 h 154"/>
                <a:gd name="T8" fmla="*/ 36 w 160"/>
                <a:gd name="T9" fmla="*/ 14 h 154"/>
                <a:gd name="T10" fmla="*/ 24 w 160"/>
                <a:gd name="T11" fmla="*/ 24 h 154"/>
                <a:gd name="T12" fmla="*/ 14 w 160"/>
                <a:gd name="T13" fmla="*/ 34 h 154"/>
                <a:gd name="T14" fmla="*/ 6 w 160"/>
                <a:gd name="T15" fmla="*/ 48 h 154"/>
                <a:gd name="T16" fmla="*/ 2 w 160"/>
                <a:gd name="T17" fmla="*/ 62 h 154"/>
                <a:gd name="T18" fmla="*/ 0 w 160"/>
                <a:gd name="T19" fmla="*/ 78 h 154"/>
                <a:gd name="T20" fmla="*/ 0 w 160"/>
                <a:gd name="T21" fmla="*/ 78 h 154"/>
                <a:gd name="T22" fmla="*/ 2 w 160"/>
                <a:gd name="T23" fmla="*/ 92 h 154"/>
                <a:gd name="T24" fmla="*/ 6 w 160"/>
                <a:gd name="T25" fmla="*/ 108 h 154"/>
                <a:gd name="T26" fmla="*/ 14 w 160"/>
                <a:gd name="T27" fmla="*/ 120 h 154"/>
                <a:gd name="T28" fmla="*/ 24 w 160"/>
                <a:gd name="T29" fmla="*/ 132 h 154"/>
                <a:gd name="T30" fmla="*/ 36 w 160"/>
                <a:gd name="T31" fmla="*/ 142 h 154"/>
                <a:gd name="T32" fmla="*/ 50 w 160"/>
                <a:gd name="T33" fmla="*/ 148 h 154"/>
                <a:gd name="T34" fmla="*/ 64 w 160"/>
                <a:gd name="T35" fmla="*/ 152 h 154"/>
                <a:gd name="T36" fmla="*/ 80 w 160"/>
                <a:gd name="T37" fmla="*/ 154 h 154"/>
                <a:gd name="T38" fmla="*/ 80 w 160"/>
                <a:gd name="T39" fmla="*/ 154 h 154"/>
                <a:gd name="T40" fmla="*/ 96 w 160"/>
                <a:gd name="T41" fmla="*/ 152 h 154"/>
                <a:gd name="T42" fmla="*/ 112 w 160"/>
                <a:gd name="T43" fmla="*/ 148 h 154"/>
                <a:gd name="T44" fmla="*/ 126 w 160"/>
                <a:gd name="T45" fmla="*/ 142 h 154"/>
                <a:gd name="T46" fmla="*/ 138 w 160"/>
                <a:gd name="T47" fmla="*/ 132 h 154"/>
                <a:gd name="T48" fmla="*/ 146 w 160"/>
                <a:gd name="T49" fmla="*/ 120 h 154"/>
                <a:gd name="T50" fmla="*/ 154 w 160"/>
                <a:gd name="T51" fmla="*/ 108 h 154"/>
                <a:gd name="T52" fmla="*/ 160 w 160"/>
                <a:gd name="T53" fmla="*/ 92 h 154"/>
                <a:gd name="T54" fmla="*/ 160 w 160"/>
                <a:gd name="T55" fmla="*/ 78 h 154"/>
                <a:gd name="T56" fmla="*/ 160 w 160"/>
                <a:gd name="T57" fmla="*/ 78 h 154"/>
                <a:gd name="T58" fmla="*/ 160 w 160"/>
                <a:gd name="T59" fmla="*/ 62 h 154"/>
                <a:gd name="T60" fmla="*/ 154 w 160"/>
                <a:gd name="T61" fmla="*/ 48 h 154"/>
                <a:gd name="T62" fmla="*/ 146 w 160"/>
                <a:gd name="T63" fmla="*/ 34 h 154"/>
                <a:gd name="T64" fmla="*/ 138 w 160"/>
                <a:gd name="T65" fmla="*/ 24 h 154"/>
                <a:gd name="T66" fmla="*/ 126 w 160"/>
                <a:gd name="T67" fmla="*/ 14 h 154"/>
                <a:gd name="T68" fmla="*/ 112 w 160"/>
                <a:gd name="T69" fmla="*/ 6 h 154"/>
                <a:gd name="T70" fmla="*/ 96 w 160"/>
                <a:gd name="T71" fmla="*/ 2 h 154"/>
                <a:gd name="T72" fmla="*/ 80 w 160"/>
                <a:gd name="T73" fmla="*/ 0 h 154"/>
                <a:gd name="T74" fmla="*/ 80 w 160"/>
                <a:gd name="T75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0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4"/>
                  </a:lnTo>
                  <a:lnTo>
                    <a:pt x="14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92"/>
                  </a:lnTo>
                  <a:lnTo>
                    <a:pt x="6" y="108"/>
                  </a:lnTo>
                  <a:lnTo>
                    <a:pt x="14" y="120"/>
                  </a:lnTo>
                  <a:lnTo>
                    <a:pt x="24" y="132"/>
                  </a:lnTo>
                  <a:lnTo>
                    <a:pt x="36" y="142"/>
                  </a:lnTo>
                  <a:lnTo>
                    <a:pt x="50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2"/>
                  </a:lnTo>
                  <a:lnTo>
                    <a:pt x="138" y="132"/>
                  </a:lnTo>
                  <a:lnTo>
                    <a:pt x="146" y="120"/>
                  </a:lnTo>
                  <a:lnTo>
                    <a:pt x="154" y="108"/>
                  </a:lnTo>
                  <a:lnTo>
                    <a:pt x="160" y="92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62"/>
                  </a:lnTo>
                  <a:lnTo>
                    <a:pt x="154" y="48"/>
                  </a:lnTo>
                  <a:lnTo>
                    <a:pt x="146" y="34"/>
                  </a:lnTo>
                  <a:lnTo>
                    <a:pt x="138" y="24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  <a:lnTo>
                    <a:pt x="80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69" name="Freeform 8"/>
            <p:cNvSpPr>
              <a:spLocks/>
            </p:cNvSpPr>
            <p:nvPr/>
          </p:nvSpPr>
          <p:spPr bwMode="auto">
            <a:xfrm>
              <a:off x="4535488" y="4106863"/>
              <a:ext cx="254000" cy="244475"/>
            </a:xfrm>
            <a:custGeom>
              <a:avLst/>
              <a:gdLst>
                <a:gd name="T0" fmla="*/ 80 w 160"/>
                <a:gd name="T1" fmla="*/ 0 h 154"/>
                <a:gd name="T2" fmla="*/ 80 w 160"/>
                <a:gd name="T3" fmla="*/ 0 h 154"/>
                <a:gd name="T4" fmla="*/ 64 w 160"/>
                <a:gd name="T5" fmla="*/ 2 h 154"/>
                <a:gd name="T6" fmla="*/ 50 w 160"/>
                <a:gd name="T7" fmla="*/ 6 h 154"/>
                <a:gd name="T8" fmla="*/ 36 w 160"/>
                <a:gd name="T9" fmla="*/ 14 h 154"/>
                <a:gd name="T10" fmla="*/ 24 w 160"/>
                <a:gd name="T11" fmla="*/ 24 h 154"/>
                <a:gd name="T12" fmla="*/ 14 w 160"/>
                <a:gd name="T13" fmla="*/ 34 h 154"/>
                <a:gd name="T14" fmla="*/ 6 w 160"/>
                <a:gd name="T15" fmla="*/ 48 h 154"/>
                <a:gd name="T16" fmla="*/ 2 w 160"/>
                <a:gd name="T17" fmla="*/ 62 h 154"/>
                <a:gd name="T18" fmla="*/ 0 w 160"/>
                <a:gd name="T19" fmla="*/ 78 h 154"/>
                <a:gd name="T20" fmla="*/ 0 w 160"/>
                <a:gd name="T21" fmla="*/ 78 h 154"/>
                <a:gd name="T22" fmla="*/ 2 w 160"/>
                <a:gd name="T23" fmla="*/ 92 h 154"/>
                <a:gd name="T24" fmla="*/ 6 w 160"/>
                <a:gd name="T25" fmla="*/ 108 h 154"/>
                <a:gd name="T26" fmla="*/ 14 w 160"/>
                <a:gd name="T27" fmla="*/ 120 h 154"/>
                <a:gd name="T28" fmla="*/ 24 w 160"/>
                <a:gd name="T29" fmla="*/ 132 h 154"/>
                <a:gd name="T30" fmla="*/ 36 w 160"/>
                <a:gd name="T31" fmla="*/ 142 h 154"/>
                <a:gd name="T32" fmla="*/ 50 w 160"/>
                <a:gd name="T33" fmla="*/ 148 h 154"/>
                <a:gd name="T34" fmla="*/ 64 w 160"/>
                <a:gd name="T35" fmla="*/ 152 h 154"/>
                <a:gd name="T36" fmla="*/ 80 w 160"/>
                <a:gd name="T37" fmla="*/ 154 h 154"/>
                <a:gd name="T38" fmla="*/ 80 w 160"/>
                <a:gd name="T39" fmla="*/ 154 h 154"/>
                <a:gd name="T40" fmla="*/ 96 w 160"/>
                <a:gd name="T41" fmla="*/ 152 h 154"/>
                <a:gd name="T42" fmla="*/ 112 w 160"/>
                <a:gd name="T43" fmla="*/ 148 h 154"/>
                <a:gd name="T44" fmla="*/ 126 w 160"/>
                <a:gd name="T45" fmla="*/ 142 h 154"/>
                <a:gd name="T46" fmla="*/ 138 w 160"/>
                <a:gd name="T47" fmla="*/ 132 h 154"/>
                <a:gd name="T48" fmla="*/ 146 w 160"/>
                <a:gd name="T49" fmla="*/ 120 h 154"/>
                <a:gd name="T50" fmla="*/ 154 w 160"/>
                <a:gd name="T51" fmla="*/ 108 h 154"/>
                <a:gd name="T52" fmla="*/ 160 w 160"/>
                <a:gd name="T53" fmla="*/ 92 h 154"/>
                <a:gd name="T54" fmla="*/ 160 w 160"/>
                <a:gd name="T55" fmla="*/ 78 h 154"/>
                <a:gd name="T56" fmla="*/ 160 w 160"/>
                <a:gd name="T57" fmla="*/ 78 h 154"/>
                <a:gd name="T58" fmla="*/ 160 w 160"/>
                <a:gd name="T59" fmla="*/ 62 h 154"/>
                <a:gd name="T60" fmla="*/ 154 w 160"/>
                <a:gd name="T61" fmla="*/ 48 h 154"/>
                <a:gd name="T62" fmla="*/ 146 w 160"/>
                <a:gd name="T63" fmla="*/ 34 h 154"/>
                <a:gd name="T64" fmla="*/ 138 w 160"/>
                <a:gd name="T65" fmla="*/ 24 h 154"/>
                <a:gd name="T66" fmla="*/ 126 w 160"/>
                <a:gd name="T67" fmla="*/ 14 h 154"/>
                <a:gd name="T68" fmla="*/ 112 w 160"/>
                <a:gd name="T69" fmla="*/ 6 h 154"/>
                <a:gd name="T70" fmla="*/ 96 w 160"/>
                <a:gd name="T71" fmla="*/ 2 h 154"/>
                <a:gd name="T72" fmla="*/ 80 w 160"/>
                <a:gd name="T73" fmla="*/ 0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60" h="154">
                  <a:moveTo>
                    <a:pt x="80" y="0"/>
                  </a:moveTo>
                  <a:lnTo>
                    <a:pt x="80" y="0"/>
                  </a:lnTo>
                  <a:lnTo>
                    <a:pt x="64" y="2"/>
                  </a:lnTo>
                  <a:lnTo>
                    <a:pt x="50" y="6"/>
                  </a:lnTo>
                  <a:lnTo>
                    <a:pt x="36" y="14"/>
                  </a:lnTo>
                  <a:lnTo>
                    <a:pt x="24" y="24"/>
                  </a:lnTo>
                  <a:lnTo>
                    <a:pt x="14" y="34"/>
                  </a:lnTo>
                  <a:lnTo>
                    <a:pt x="6" y="48"/>
                  </a:lnTo>
                  <a:lnTo>
                    <a:pt x="2" y="62"/>
                  </a:lnTo>
                  <a:lnTo>
                    <a:pt x="0" y="78"/>
                  </a:lnTo>
                  <a:lnTo>
                    <a:pt x="0" y="78"/>
                  </a:lnTo>
                  <a:lnTo>
                    <a:pt x="2" y="92"/>
                  </a:lnTo>
                  <a:lnTo>
                    <a:pt x="6" y="108"/>
                  </a:lnTo>
                  <a:lnTo>
                    <a:pt x="14" y="120"/>
                  </a:lnTo>
                  <a:lnTo>
                    <a:pt x="24" y="132"/>
                  </a:lnTo>
                  <a:lnTo>
                    <a:pt x="36" y="142"/>
                  </a:lnTo>
                  <a:lnTo>
                    <a:pt x="50" y="148"/>
                  </a:lnTo>
                  <a:lnTo>
                    <a:pt x="64" y="152"/>
                  </a:lnTo>
                  <a:lnTo>
                    <a:pt x="80" y="154"/>
                  </a:lnTo>
                  <a:lnTo>
                    <a:pt x="80" y="154"/>
                  </a:lnTo>
                  <a:lnTo>
                    <a:pt x="96" y="152"/>
                  </a:lnTo>
                  <a:lnTo>
                    <a:pt x="112" y="148"/>
                  </a:lnTo>
                  <a:lnTo>
                    <a:pt x="126" y="142"/>
                  </a:lnTo>
                  <a:lnTo>
                    <a:pt x="138" y="132"/>
                  </a:lnTo>
                  <a:lnTo>
                    <a:pt x="146" y="120"/>
                  </a:lnTo>
                  <a:lnTo>
                    <a:pt x="154" y="108"/>
                  </a:lnTo>
                  <a:lnTo>
                    <a:pt x="160" y="92"/>
                  </a:lnTo>
                  <a:lnTo>
                    <a:pt x="160" y="78"/>
                  </a:lnTo>
                  <a:lnTo>
                    <a:pt x="160" y="78"/>
                  </a:lnTo>
                  <a:lnTo>
                    <a:pt x="160" y="62"/>
                  </a:lnTo>
                  <a:lnTo>
                    <a:pt x="154" y="48"/>
                  </a:lnTo>
                  <a:lnTo>
                    <a:pt x="146" y="34"/>
                  </a:lnTo>
                  <a:lnTo>
                    <a:pt x="138" y="24"/>
                  </a:lnTo>
                  <a:lnTo>
                    <a:pt x="126" y="14"/>
                  </a:lnTo>
                  <a:lnTo>
                    <a:pt x="112" y="6"/>
                  </a:lnTo>
                  <a:lnTo>
                    <a:pt x="96" y="2"/>
                  </a:lnTo>
                  <a:lnTo>
                    <a:pt x="8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0" name="Freeform 9"/>
            <p:cNvSpPr>
              <a:spLocks/>
            </p:cNvSpPr>
            <p:nvPr/>
          </p:nvSpPr>
          <p:spPr bwMode="auto">
            <a:xfrm>
              <a:off x="4338638" y="2605088"/>
              <a:ext cx="914400" cy="266700"/>
            </a:xfrm>
            <a:custGeom>
              <a:avLst/>
              <a:gdLst>
                <a:gd name="T0" fmla="*/ 0 w 576"/>
                <a:gd name="T1" fmla="*/ 0 h 168"/>
                <a:gd name="T2" fmla="*/ 154 w 576"/>
                <a:gd name="T3" fmla="*/ 168 h 168"/>
                <a:gd name="T4" fmla="*/ 420 w 576"/>
                <a:gd name="T5" fmla="*/ 168 h 168"/>
                <a:gd name="T6" fmla="*/ 576 w 576"/>
                <a:gd name="T7" fmla="*/ 0 h 168"/>
                <a:gd name="T8" fmla="*/ 0 w 576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8">
                  <a:moveTo>
                    <a:pt x="0" y="0"/>
                  </a:moveTo>
                  <a:lnTo>
                    <a:pt x="154" y="168"/>
                  </a:lnTo>
                  <a:lnTo>
                    <a:pt x="420" y="168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1" name="Freeform 10"/>
            <p:cNvSpPr>
              <a:spLocks/>
            </p:cNvSpPr>
            <p:nvPr/>
          </p:nvSpPr>
          <p:spPr bwMode="auto">
            <a:xfrm>
              <a:off x="4338638" y="2605088"/>
              <a:ext cx="914400" cy="266700"/>
            </a:xfrm>
            <a:custGeom>
              <a:avLst/>
              <a:gdLst>
                <a:gd name="T0" fmla="*/ 0 w 576"/>
                <a:gd name="T1" fmla="*/ 0 h 168"/>
                <a:gd name="T2" fmla="*/ 154 w 576"/>
                <a:gd name="T3" fmla="*/ 168 h 168"/>
                <a:gd name="T4" fmla="*/ 420 w 576"/>
                <a:gd name="T5" fmla="*/ 168 h 168"/>
                <a:gd name="T6" fmla="*/ 576 w 576"/>
                <a:gd name="T7" fmla="*/ 0 h 168"/>
                <a:gd name="T8" fmla="*/ 0 w 576"/>
                <a:gd name="T9" fmla="*/ 0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76" h="168">
                  <a:moveTo>
                    <a:pt x="0" y="0"/>
                  </a:moveTo>
                  <a:lnTo>
                    <a:pt x="154" y="168"/>
                  </a:lnTo>
                  <a:lnTo>
                    <a:pt x="420" y="168"/>
                  </a:lnTo>
                  <a:lnTo>
                    <a:pt x="576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2" name="Freeform 11"/>
            <p:cNvSpPr>
              <a:spLocks/>
            </p:cNvSpPr>
            <p:nvPr/>
          </p:nvSpPr>
          <p:spPr bwMode="auto">
            <a:xfrm>
              <a:off x="5002213" y="2595563"/>
              <a:ext cx="603250" cy="762000"/>
            </a:xfrm>
            <a:custGeom>
              <a:avLst/>
              <a:gdLst>
                <a:gd name="T0" fmla="*/ 380 w 380"/>
                <a:gd name="T1" fmla="*/ 472 h 480"/>
                <a:gd name="T2" fmla="*/ 140 w 380"/>
                <a:gd name="T3" fmla="*/ 480 h 480"/>
                <a:gd name="T4" fmla="*/ 0 w 380"/>
                <a:gd name="T5" fmla="*/ 176 h 480"/>
                <a:gd name="T6" fmla="*/ 164 w 380"/>
                <a:gd name="T7" fmla="*/ 0 h 480"/>
                <a:gd name="T8" fmla="*/ 380 w 380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0" h="480">
                  <a:moveTo>
                    <a:pt x="380" y="472"/>
                  </a:moveTo>
                  <a:lnTo>
                    <a:pt x="140" y="480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80" y="47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3" name="Freeform 12"/>
            <p:cNvSpPr>
              <a:spLocks/>
            </p:cNvSpPr>
            <p:nvPr/>
          </p:nvSpPr>
          <p:spPr bwMode="auto">
            <a:xfrm>
              <a:off x="5002213" y="2595563"/>
              <a:ext cx="603250" cy="762000"/>
            </a:xfrm>
            <a:custGeom>
              <a:avLst/>
              <a:gdLst>
                <a:gd name="T0" fmla="*/ 380 w 380"/>
                <a:gd name="T1" fmla="*/ 472 h 480"/>
                <a:gd name="T2" fmla="*/ 140 w 380"/>
                <a:gd name="T3" fmla="*/ 480 h 480"/>
                <a:gd name="T4" fmla="*/ 0 w 380"/>
                <a:gd name="T5" fmla="*/ 176 h 480"/>
                <a:gd name="T6" fmla="*/ 164 w 380"/>
                <a:gd name="T7" fmla="*/ 0 h 480"/>
                <a:gd name="T8" fmla="*/ 380 w 380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0" h="480">
                  <a:moveTo>
                    <a:pt x="380" y="472"/>
                  </a:moveTo>
                  <a:lnTo>
                    <a:pt x="140" y="480"/>
                  </a:lnTo>
                  <a:lnTo>
                    <a:pt x="0" y="176"/>
                  </a:lnTo>
                  <a:lnTo>
                    <a:pt x="164" y="0"/>
                  </a:lnTo>
                  <a:lnTo>
                    <a:pt x="380" y="4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4" name="Freeform 13"/>
            <p:cNvSpPr>
              <a:spLocks/>
            </p:cNvSpPr>
            <p:nvPr/>
          </p:nvSpPr>
          <p:spPr bwMode="auto">
            <a:xfrm>
              <a:off x="3973513" y="2595563"/>
              <a:ext cx="606425" cy="762000"/>
            </a:xfrm>
            <a:custGeom>
              <a:avLst/>
              <a:gdLst>
                <a:gd name="T0" fmla="*/ 0 w 382"/>
                <a:gd name="T1" fmla="*/ 472 h 480"/>
                <a:gd name="T2" fmla="*/ 244 w 382"/>
                <a:gd name="T3" fmla="*/ 480 h 480"/>
                <a:gd name="T4" fmla="*/ 382 w 382"/>
                <a:gd name="T5" fmla="*/ 176 h 480"/>
                <a:gd name="T6" fmla="*/ 218 w 382"/>
                <a:gd name="T7" fmla="*/ 0 h 480"/>
                <a:gd name="T8" fmla="*/ 0 w 382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480">
                  <a:moveTo>
                    <a:pt x="0" y="472"/>
                  </a:moveTo>
                  <a:lnTo>
                    <a:pt x="244" y="480"/>
                  </a:lnTo>
                  <a:lnTo>
                    <a:pt x="382" y="176"/>
                  </a:lnTo>
                  <a:lnTo>
                    <a:pt x="218" y="0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5" name="Freeform 14"/>
            <p:cNvSpPr>
              <a:spLocks/>
            </p:cNvSpPr>
            <p:nvPr/>
          </p:nvSpPr>
          <p:spPr bwMode="auto">
            <a:xfrm>
              <a:off x="3973513" y="2595563"/>
              <a:ext cx="606425" cy="762000"/>
            </a:xfrm>
            <a:custGeom>
              <a:avLst/>
              <a:gdLst>
                <a:gd name="T0" fmla="*/ 0 w 382"/>
                <a:gd name="T1" fmla="*/ 472 h 480"/>
                <a:gd name="T2" fmla="*/ 244 w 382"/>
                <a:gd name="T3" fmla="*/ 480 h 480"/>
                <a:gd name="T4" fmla="*/ 382 w 382"/>
                <a:gd name="T5" fmla="*/ 176 h 480"/>
                <a:gd name="T6" fmla="*/ 218 w 382"/>
                <a:gd name="T7" fmla="*/ 0 h 480"/>
                <a:gd name="T8" fmla="*/ 0 w 382"/>
                <a:gd name="T9" fmla="*/ 472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2" h="480">
                  <a:moveTo>
                    <a:pt x="0" y="472"/>
                  </a:moveTo>
                  <a:lnTo>
                    <a:pt x="244" y="480"/>
                  </a:lnTo>
                  <a:lnTo>
                    <a:pt x="382" y="176"/>
                  </a:lnTo>
                  <a:lnTo>
                    <a:pt x="218" y="0"/>
                  </a:lnTo>
                  <a:lnTo>
                    <a:pt x="0" y="4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6" name="Rectangle 15"/>
            <p:cNvSpPr>
              <a:spLocks noChangeArrowheads="1"/>
            </p:cNvSpPr>
            <p:nvPr/>
          </p:nvSpPr>
          <p:spPr bwMode="auto">
            <a:xfrm>
              <a:off x="5243513" y="3351213"/>
              <a:ext cx="384175" cy="717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7" name="Rectangle 16"/>
            <p:cNvSpPr>
              <a:spLocks noChangeArrowheads="1"/>
            </p:cNvSpPr>
            <p:nvPr/>
          </p:nvSpPr>
          <p:spPr bwMode="auto">
            <a:xfrm>
              <a:off x="5243513" y="3351213"/>
              <a:ext cx="384175" cy="717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8" name="Rectangle 17"/>
            <p:cNvSpPr>
              <a:spLocks noChangeArrowheads="1"/>
            </p:cNvSpPr>
            <p:nvPr/>
          </p:nvSpPr>
          <p:spPr bwMode="auto">
            <a:xfrm>
              <a:off x="3967163" y="3351213"/>
              <a:ext cx="381000" cy="717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79" name="Rectangle 18"/>
            <p:cNvSpPr>
              <a:spLocks noChangeArrowheads="1"/>
            </p:cNvSpPr>
            <p:nvPr/>
          </p:nvSpPr>
          <p:spPr bwMode="auto">
            <a:xfrm>
              <a:off x="3967163" y="3351213"/>
              <a:ext cx="381000" cy="717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0" name="Freeform 19"/>
            <p:cNvSpPr>
              <a:spLocks/>
            </p:cNvSpPr>
            <p:nvPr/>
          </p:nvSpPr>
          <p:spPr bwMode="auto">
            <a:xfrm>
              <a:off x="4491038" y="2411413"/>
              <a:ext cx="127000" cy="127000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2 h 80"/>
                <a:gd name="T18" fmla="*/ 0 w 80"/>
                <a:gd name="T19" fmla="*/ 42 h 80"/>
                <a:gd name="T20" fmla="*/ 0 w 80"/>
                <a:gd name="T21" fmla="*/ 42 h 80"/>
                <a:gd name="T22" fmla="*/ 0 w 80"/>
                <a:gd name="T23" fmla="*/ 50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68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4 w 80"/>
                <a:gd name="T45" fmla="*/ 74 h 80"/>
                <a:gd name="T46" fmla="*/ 70 w 80"/>
                <a:gd name="T47" fmla="*/ 68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50 h 80"/>
                <a:gd name="T54" fmla="*/ 80 w 80"/>
                <a:gd name="T55" fmla="*/ 42 h 80"/>
                <a:gd name="T56" fmla="*/ 80 w 80"/>
                <a:gd name="T57" fmla="*/ 42 h 80"/>
                <a:gd name="T58" fmla="*/ 80 w 80"/>
                <a:gd name="T59" fmla="*/ 32 h 80"/>
                <a:gd name="T60" fmla="*/ 78 w 80"/>
                <a:gd name="T61" fmla="*/ 26 h 80"/>
                <a:gd name="T62" fmla="*/ 74 w 80"/>
                <a:gd name="T63" fmla="*/ 18 h 80"/>
                <a:gd name="T64" fmla="*/ 70 w 80"/>
                <a:gd name="T65" fmla="*/ 12 h 80"/>
                <a:gd name="T66" fmla="*/ 64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  <a:gd name="T74" fmla="*/ 40 w 80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1" name="Freeform 20"/>
            <p:cNvSpPr>
              <a:spLocks/>
            </p:cNvSpPr>
            <p:nvPr/>
          </p:nvSpPr>
          <p:spPr bwMode="auto">
            <a:xfrm>
              <a:off x="4491038" y="2411413"/>
              <a:ext cx="127000" cy="127000"/>
            </a:xfrm>
            <a:custGeom>
              <a:avLst/>
              <a:gdLst>
                <a:gd name="T0" fmla="*/ 40 w 80"/>
                <a:gd name="T1" fmla="*/ 0 h 80"/>
                <a:gd name="T2" fmla="*/ 40 w 80"/>
                <a:gd name="T3" fmla="*/ 0 h 80"/>
                <a:gd name="T4" fmla="*/ 32 w 80"/>
                <a:gd name="T5" fmla="*/ 2 h 80"/>
                <a:gd name="T6" fmla="*/ 24 w 80"/>
                <a:gd name="T7" fmla="*/ 4 h 80"/>
                <a:gd name="T8" fmla="*/ 18 w 80"/>
                <a:gd name="T9" fmla="*/ 8 h 80"/>
                <a:gd name="T10" fmla="*/ 12 w 80"/>
                <a:gd name="T11" fmla="*/ 12 h 80"/>
                <a:gd name="T12" fmla="*/ 6 w 80"/>
                <a:gd name="T13" fmla="*/ 18 h 80"/>
                <a:gd name="T14" fmla="*/ 2 w 80"/>
                <a:gd name="T15" fmla="*/ 26 h 80"/>
                <a:gd name="T16" fmla="*/ 0 w 80"/>
                <a:gd name="T17" fmla="*/ 32 h 80"/>
                <a:gd name="T18" fmla="*/ 0 w 80"/>
                <a:gd name="T19" fmla="*/ 42 h 80"/>
                <a:gd name="T20" fmla="*/ 0 w 80"/>
                <a:gd name="T21" fmla="*/ 42 h 80"/>
                <a:gd name="T22" fmla="*/ 0 w 80"/>
                <a:gd name="T23" fmla="*/ 50 h 80"/>
                <a:gd name="T24" fmla="*/ 2 w 80"/>
                <a:gd name="T25" fmla="*/ 56 h 80"/>
                <a:gd name="T26" fmla="*/ 6 w 80"/>
                <a:gd name="T27" fmla="*/ 64 h 80"/>
                <a:gd name="T28" fmla="*/ 12 w 80"/>
                <a:gd name="T29" fmla="*/ 68 h 80"/>
                <a:gd name="T30" fmla="*/ 18 w 80"/>
                <a:gd name="T31" fmla="*/ 74 h 80"/>
                <a:gd name="T32" fmla="*/ 24 w 80"/>
                <a:gd name="T33" fmla="*/ 78 h 80"/>
                <a:gd name="T34" fmla="*/ 32 w 80"/>
                <a:gd name="T35" fmla="*/ 80 h 80"/>
                <a:gd name="T36" fmla="*/ 40 w 80"/>
                <a:gd name="T37" fmla="*/ 80 h 80"/>
                <a:gd name="T38" fmla="*/ 40 w 80"/>
                <a:gd name="T39" fmla="*/ 80 h 80"/>
                <a:gd name="T40" fmla="*/ 48 w 80"/>
                <a:gd name="T41" fmla="*/ 80 h 80"/>
                <a:gd name="T42" fmla="*/ 56 w 80"/>
                <a:gd name="T43" fmla="*/ 78 h 80"/>
                <a:gd name="T44" fmla="*/ 64 w 80"/>
                <a:gd name="T45" fmla="*/ 74 h 80"/>
                <a:gd name="T46" fmla="*/ 70 w 80"/>
                <a:gd name="T47" fmla="*/ 68 h 80"/>
                <a:gd name="T48" fmla="*/ 74 w 80"/>
                <a:gd name="T49" fmla="*/ 64 h 80"/>
                <a:gd name="T50" fmla="*/ 78 w 80"/>
                <a:gd name="T51" fmla="*/ 56 h 80"/>
                <a:gd name="T52" fmla="*/ 80 w 80"/>
                <a:gd name="T53" fmla="*/ 50 h 80"/>
                <a:gd name="T54" fmla="*/ 80 w 80"/>
                <a:gd name="T55" fmla="*/ 42 h 80"/>
                <a:gd name="T56" fmla="*/ 80 w 80"/>
                <a:gd name="T57" fmla="*/ 42 h 80"/>
                <a:gd name="T58" fmla="*/ 80 w 80"/>
                <a:gd name="T59" fmla="*/ 32 h 80"/>
                <a:gd name="T60" fmla="*/ 78 w 80"/>
                <a:gd name="T61" fmla="*/ 26 h 80"/>
                <a:gd name="T62" fmla="*/ 74 w 80"/>
                <a:gd name="T63" fmla="*/ 18 h 80"/>
                <a:gd name="T64" fmla="*/ 70 w 80"/>
                <a:gd name="T65" fmla="*/ 12 h 80"/>
                <a:gd name="T66" fmla="*/ 64 w 80"/>
                <a:gd name="T67" fmla="*/ 8 h 80"/>
                <a:gd name="T68" fmla="*/ 56 w 80"/>
                <a:gd name="T69" fmla="*/ 4 h 80"/>
                <a:gd name="T70" fmla="*/ 48 w 80"/>
                <a:gd name="T71" fmla="*/ 2 h 80"/>
                <a:gd name="T72" fmla="*/ 40 w 80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80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50"/>
                  </a:lnTo>
                  <a:lnTo>
                    <a:pt x="2" y="56"/>
                  </a:lnTo>
                  <a:lnTo>
                    <a:pt x="6" y="64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4" y="78"/>
                  </a:lnTo>
                  <a:lnTo>
                    <a:pt x="32" y="80"/>
                  </a:lnTo>
                  <a:lnTo>
                    <a:pt x="40" y="80"/>
                  </a:lnTo>
                  <a:lnTo>
                    <a:pt x="40" y="80"/>
                  </a:lnTo>
                  <a:lnTo>
                    <a:pt x="48" y="80"/>
                  </a:lnTo>
                  <a:lnTo>
                    <a:pt x="56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4" y="64"/>
                  </a:lnTo>
                  <a:lnTo>
                    <a:pt x="78" y="56"/>
                  </a:lnTo>
                  <a:lnTo>
                    <a:pt x="80" y="50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32"/>
                  </a:lnTo>
                  <a:lnTo>
                    <a:pt x="78" y="26"/>
                  </a:lnTo>
                  <a:lnTo>
                    <a:pt x="74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2" name="Freeform 21"/>
            <p:cNvSpPr>
              <a:spLocks/>
            </p:cNvSpPr>
            <p:nvPr/>
          </p:nvSpPr>
          <p:spPr bwMode="auto">
            <a:xfrm>
              <a:off x="5011738" y="2411413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2 h 80"/>
                <a:gd name="T18" fmla="*/ 0 w 82"/>
                <a:gd name="T19" fmla="*/ 42 h 80"/>
                <a:gd name="T20" fmla="*/ 0 w 82"/>
                <a:gd name="T21" fmla="*/ 42 h 80"/>
                <a:gd name="T22" fmla="*/ 2 w 82"/>
                <a:gd name="T23" fmla="*/ 50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2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2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3" name="Freeform 22"/>
            <p:cNvSpPr>
              <a:spLocks/>
            </p:cNvSpPr>
            <p:nvPr/>
          </p:nvSpPr>
          <p:spPr bwMode="auto">
            <a:xfrm>
              <a:off x="5011738" y="2411413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6 h 80"/>
                <a:gd name="T16" fmla="*/ 2 w 82"/>
                <a:gd name="T17" fmla="*/ 32 h 80"/>
                <a:gd name="T18" fmla="*/ 0 w 82"/>
                <a:gd name="T19" fmla="*/ 42 h 80"/>
                <a:gd name="T20" fmla="*/ 0 w 82"/>
                <a:gd name="T21" fmla="*/ 42 h 80"/>
                <a:gd name="T22" fmla="*/ 2 w 82"/>
                <a:gd name="T23" fmla="*/ 50 h 80"/>
                <a:gd name="T24" fmla="*/ 4 w 82"/>
                <a:gd name="T25" fmla="*/ 56 h 80"/>
                <a:gd name="T26" fmla="*/ 8 w 82"/>
                <a:gd name="T27" fmla="*/ 64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4 h 80"/>
                <a:gd name="T50" fmla="*/ 80 w 82"/>
                <a:gd name="T51" fmla="*/ 56 h 80"/>
                <a:gd name="T52" fmla="*/ 82 w 82"/>
                <a:gd name="T53" fmla="*/ 50 h 80"/>
                <a:gd name="T54" fmla="*/ 82 w 82"/>
                <a:gd name="T55" fmla="*/ 42 h 80"/>
                <a:gd name="T56" fmla="*/ 82 w 82"/>
                <a:gd name="T57" fmla="*/ 42 h 80"/>
                <a:gd name="T58" fmla="*/ 82 w 82"/>
                <a:gd name="T59" fmla="*/ 32 h 80"/>
                <a:gd name="T60" fmla="*/ 80 w 82"/>
                <a:gd name="T61" fmla="*/ 26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6"/>
                  </a:lnTo>
                  <a:lnTo>
                    <a:pt x="2" y="3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50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50"/>
                  </a:lnTo>
                  <a:lnTo>
                    <a:pt x="82" y="42"/>
                  </a:lnTo>
                  <a:lnTo>
                    <a:pt x="82" y="42"/>
                  </a:lnTo>
                  <a:lnTo>
                    <a:pt x="82" y="32"/>
                  </a:lnTo>
                  <a:lnTo>
                    <a:pt x="80" y="26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4" name="Freeform 23"/>
            <p:cNvSpPr>
              <a:spLocks/>
            </p:cNvSpPr>
            <p:nvPr/>
          </p:nvSpPr>
          <p:spPr bwMode="auto">
            <a:xfrm>
              <a:off x="5405438" y="2605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5" name="Freeform 24"/>
            <p:cNvSpPr>
              <a:spLocks/>
            </p:cNvSpPr>
            <p:nvPr/>
          </p:nvSpPr>
          <p:spPr bwMode="auto">
            <a:xfrm>
              <a:off x="5405438" y="2605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6" name="Freeform 25"/>
            <p:cNvSpPr>
              <a:spLocks/>
            </p:cNvSpPr>
            <p:nvPr/>
          </p:nvSpPr>
          <p:spPr bwMode="auto">
            <a:xfrm>
              <a:off x="5535613" y="2986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7" name="Freeform 26"/>
            <p:cNvSpPr>
              <a:spLocks/>
            </p:cNvSpPr>
            <p:nvPr/>
          </p:nvSpPr>
          <p:spPr bwMode="auto">
            <a:xfrm>
              <a:off x="5535613" y="2986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8 w 82"/>
                <a:gd name="T13" fmla="*/ 18 h 80"/>
                <a:gd name="T14" fmla="*/ 4 w 82"/>
                <a:gd name="T15" fmla="*/ 24 h 80"/>
                <a:gd name="T16" fmla="*/ 2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2 w 82"/>
                <a:gd name="T23" fmla="*/ 48 h 80"/>
                <a:gd name="T24" fmla="*/ 4 w 82"/>
                <a:gd name="T25" fmla="*/ 56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8" name="Freeform 27"/>
            <p:cNvSpPr>
              <a:spLocks/>
            </p:cNvSpPr>
            <p:nvPr/>
          </p:nvSpPr>
          <p:spPr bwMode="auto">
            <a:xfrm>
              <a:off x="5732463" y="3433763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6 h 80"/>
                <a:gd name="T14" fmla="*/ 4 w 82"/>
                <a:gd name="T15" fmla="*/ 24 h 80"/>
                <a:gd name="T16" fmla="*/ 2 w 82"/>
                <a:gd name="T17" fmla="*/ 30 h 80"/>
                <a:gd name="T18" fmla="*/ 0 w 82"/>
                <a:gd name="T19" fmla="*/ 38 h 80"/>
                <a:gd name="T20" fmla="*/ 0 w 82"/>
                <a:gd name="T21" fmla="*/ 38 h 80"/>
                <a:gd name="T22" fmla="*/ 2 w 82"/>
                <a:gd name="T23" fmla="*/ 46 h 80"/>
                <a:gd name="T24" fmla="*/ 4 w 82"/>
                <a:gd name="T25" fmla="*/ 54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4 h 80"/>
                <a:gd name="T52" fmla="*/ 82 w 82"/>
                <a:gd name="T53" fmla="*/ 46 h 80"/>
                <a:gd name="T54" fmla="*/ 82 w 82"/>
                <a:gd name="T55" fmla="*/ 38 h 80"/>
                <a:gd name="T56" fmla="*/ 82 w 82"/>
                <a:gd name="T57" fmla="*/ 38 h 80"/>
                <a:gd name="T58" fmla="*/ 82 w 82"/>
                <a:gd name="T59" fmla="*/ 30 h 80"/>
                <a:gd name="T60" fmla="*/ 80 w 82"/>
                <a:gd name="T61" fmla="*/ 24 h 80"/>
                <a:gd name="T62" fmla="*/ 76 w 82"/>
                <a:gd name="T63" fmla="*/ 16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4"/>
                  </a:lnTo>
                  <a:lnTo>
                    <a:pt x="82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30"/>
                  </a:lnTo>
                  <a:lnTo>
                    <a:pt x="80" y="24"/>
                  </a:lnTo>
                  <a:lnTo>
                    <a:pt x="76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89" name="Freeform 28"/>
            <p:cNvSpPr>
              <a:spLocks/>
            </p:cNvSpPr>
            <p:nvPr/>
          </p:nvSpPr>
          <p:spPr bwMode="auto">
            <a:xfrm>
              <a:off x="5732463" y="3433763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0 h 80"/>
                <a:gd name="T6" fmla="*/ 26 w 82"/>
                <a:gd name="T7" fmla="*/ 2 h 80"/>
                <a:gd name="T8" fmla="*/ 18 w 82"/>
                <a:gd name="T9" fmla="*/ 6 h 80"/>
                <a:gd name="T10" fmla="*/ 12 w 82"/>
                <a:gd name="T11" fmla="*/ 12 h 80"/>
                <a:gd name="T12" fmla="*/ 8 w 82"/>
                <a:gd name="T13" fmla="*/ 16 h 80"/>
                <a:gd name="T14" fmla="*/ 4 w 82"/>
                <a:gd name="T15" fmla="*/ 24 h 80"/>
                <a:gd name="T16" fmla="*/ 2 w 82"/>
                <a:gd name="T17" fmla="*/ 30 h 80"/>
                <a:gd name="T18" fmla="*/ 0 w 82"/>
                <a:gd name="T19" fmla="*/ 38 h 80"/>
                <a:gd name="T20" fmla="*/ 0 w 82"/>
                <a:gd name="T21" fmla="*/ 38 h 80"/>
                <a:gd name="T22" fmla="*/ 2 w 82"/>
                <a:gd name="T23" fmla="*/ 46 h 80"/>
                <a:gd name="T24" fmla="*/ 4 w 82"/>
                <a:gd name="T25" fmla="*/ 54 h 80"/>
                <a:gd name="T26" fmla="*/ 8 w 82"/>
                <a:gd name="T27" fmla="*/ 62 h 80"/>
                <a:gd name="T28" fmla="*/ 12 w 82"/>
                <a:gd name="T29" fmla="*/ 68 h 80"/>
                <a:gd name="T30" fmla="*/ 18 w 82"/>
                <a:gd name="T31" fmla="*/ 72 h 80"/>
                <a:gd name="T32" fmla="*/ 26 w 82"/>
                <a:gd name="T33" fmla="*/ 76 h 80"/>
                <a:gd name="T34" fmla="*/ 34 w 82"/>
                <a:gd name="T35" fmla="*/ 78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78 h 80"/>
                <a:gd name="T42" fmla="*/ 58 w 82"/>
                <a:gd name="T43" fmla="*/ 76 h 80"/>
                <a:gd name="T44" fmla="*/ 64 w 82"/>
                <a:gd name="T45" fmla="*/ 72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4 h 80"/>
                <a:gd name="T52" fmla="*/ 82 w 82"/>
                <a:gd name="T53" fmla="*/ 46 h 80"/>
                <a:gd name="T54" fmla="*/ 82 w 82"/>
                <a:gd name="T55" fmla="*/ 38 h 80"/>
                <a:gd name="T56" fmla="*/ 82 w 82"/>
                <a:gd name="T57" fmla="*/ 38 h 80"/>
                <a:gd name="T58" fmla="*/ 82 w 82"/>
                <a:gd name="T59" fmla="*/ 30 h 80"/>
                <a:gd name="T60" fmla="*/ 80 w 82"/>
                <a:gd name="T61" fmla="*/ 24 h 80"/>
                <a:gd name="T62" fmla="*/ 76 w 82"/>
                <a:gd name="T63" fmla="*/ 16 h 80"/>
                <a:gd name="T64" fmla="*/ 70 w 82"/>
                <a:gd name="T65" fmla="*/ 12 h 80"/>
                <a:gd name="T66" fmla="*/ 64 w 82"/>
                <a:gd name="T67" fmla="*/ 6 h 80"/>
                <a:gd name="T68" fmla="*/ 58 w 82"/>
                <a:gd name="T69" fmla="*/ 2 h 80"/>
                <a:gd name="T70" fmla="*/ 50 w 82"/>
                <a:gd name="T71" fmla="*/ 0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6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2"/>
                  </a:lnTo>
                  <a:lnTo>
                    <a:pt x="26" y="76"/>
                  </a:lnTo>
                  <a:lnTo>
                    <a:pt x="34" y="78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78"/>
                  </a:lnTo>
                  <a:lnTo>
                    <a:pt x="58" y="76"/>
                  </a:lnTo>
                  <a:lnTo>
                    <a:pt x="64" y="72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4"/>
                  </a:lnTo>
                  <a:lnTo>
                    <a:pt x="82" y="46"/>
                  </a:lnTo>
                  <a:lnTo>
                    <a:pt x="82" y="38"/>
                  </a:lnTo>
                  <a:lnTo>
                    <a:pt x="82" y="38"/>
                  </a:lnTo>
                  <a:lnTo>
                    <a:pt x="82" y="30"/>
                  </a:lnTo>
                  <a:lnTo>
                    <a:pt x="80" y="24"/>
                  </a:lnTo>
                  <a:lnTo>
                    <a:pt x="76" y="16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0" name="Freeform 29"/>
            <p:cNvSpPr>
              <a:spLocks/>
            </p:cNvSpPr>
            <p:nvPr/>
          </p:nvSpPr>
          <p:spPr bwMode="auto">
            <a:xfrm>
              <a:off x="4030663" y="2668588"/>
              <a:ext cx="133350" cy="127000"/>
            </a:xfrm>
            <a:custGeom>
              <a:avLst/>
              <a:gdLst>
                <a:gd name="T0" fmla="*/ 42 w 84"/>
                <a:gd name="T1" fmla="*/ 0 h 80"/>
                <a:gd name="T2" fmla="*/ 42 w 84"/>
                <a:gd name="T3" fmla="*/ 0 h 80"/>
                <a:gd name="T4" fmla="*/ 32 w 84"/>
                <a:gd name="T5" fmla="*/ 0 h 80"/>
                <a:gd name="T6" fmla="*/ 26 w 84"/>
                <a:gd name="T7" fmla="*/ 4 h 80"/>
                <a:gd name="T8" fmla="*/ 18 w 84"/>
                <a:gd name="T9" fmla="*/ 6 h 80"/>
                <a:gd name="T10" fmla="*/ 12 w 84"/>
                <a:gd name="T11" fmla="*/ 12 h 80"/>
                <a:gd name="T12" fmla="*/ 8 w 84"/>
                <a:gd name="T13" fmla="*/ 18 h 80"/>
                <a:gd name="T14" fmla="*/ 4 w 84"/>
                <a:gd name="T15" fmla="*/ 24 h 80"/>
                <a:gd name="T16" fmla="*/ 2 w 84"/>
                <a:gd name="T17" fmla="*/ 32 h 80"/>
                <a:gd name="T18" fmla="*/ 0 w 84"/>
                <a:gd name="T19" fmla="*/ 40 h 80"/>
                <a:gd name="T20" fmla="*/ 0 w 84"/>
                <a:gd name="T21" fmla="*/ 40 h 80"/>
                <a:gd name="T22" fmla="*/ 2 w 84"/>
                <a:gd name="T23" fmla="*/ 48 h 80"/>
                <a:gd name="T24" fmla="*/ 4 w 84"/>
                <a:gd name="T25" fmla="*/ 56 h 80"/>
                <a:gd name="T26" fmla="*/ 8 w 84"/>
                <a:gd name="T27" fmla="*/ 62 h 80"/>
                <a:gd name="T28" fmla="*/ 12 w 84"/>
                <a:gd name="T29" fmla="*/ 68 h 80"/>
                <a:gd name="T30" fmla="*/ 18 w 84"/>
                <a:gd name="T31" fmla="*/ 74 h 80"/>
                <a:gd name="T32" fmla="*/ 26 w 84"/>
                <a:gd name="T33" fmla="*/ 76 h 80"/>
                <a:gd name="T34" fmla="*/ 32 w 84"/>
                <a:gd name="T35" fmla="*/ 80 h 80"/>
                <a:gd name="T36" fmla="*/ 42 w 84"/>
                <a:gd name="T37" fmla="*/ 80 h 80"/>
                <a:gd name="T38" fmla="*/ 42 w 84"/>
                <a:gd name="T39" fmla="*/ 80 h 80"/>
                <a:gd name="T40" fmla="*/ 50 w 84"/>
                <a:gd name="T41" fmla="*/ 80 h 80"/>
                <a:gd name="T42" fmla="*/ 58 w 84"/>
                <a:gd name="T43" fmla="*/ 76 h 80"/>
                <a:gd name="T44" fmla="*/ 66 w 84"/>
                <a:gd name="T45" fmla="*/ 74 h 80"/>
                <a:gd name="T46" fmla="*/ 72 w 84"/>
                <a:gd name="T47" fmla="*/ 68 h 80"/>
                <a:gd name="T48" fmla="*/ 76 w 84"/>
                <a:gd name="T49" fmla="*/ 62 h 80"/>
                <a:gd name="T50" fmla="*/ 80 w 84"/>
                <a:gd name="T51" fmla="*/ 56 h 80"/>
                <a:gd name="T52" fmla="*/ 82 w 84"/>
                <a:gd name="T53" fmla="*/ 48 h 80"/>
                <a:gd name="T54" fmla="*/ 84 w 84"/>
                <a:gd name="T55" fmla="*/ 40 h 80"/>
                <a:gd name="T56" fmla="*/ 84 w 84"/>
                <a:gd name="T57" fmla="*/ 40 h 80"/>
                <a:gd name="T58" fmla="*/ 82 w 84"/>
                <a:gd name="T59" fmla="*/ 32 h 80"/>
                <a:gd name="T60" fmla="*/ 80 w 84"/>
                <a:gd name="T61" fmla="*/ 24 h 80"/>
                <a:gd name="T62" fmla="*/ 76 w 84"/>
                <a:gd name="T63" fmla="*/ 18 h 80"/>
                <a:gd name="T64" fmla="*/ 72 w 84"/>
                <a:gd name="T65" fmla="*/ 12 h 80"/>
                <a:gd name="T66" fmla="*/ 66 w 84"/>
                <a:gd name="T67" fmla="*/ 6 h 80"/>
                <a:gd name="T68" fmla="*/ 58 w 84"/>
                <a:gd name="T69" fmla="*/ 4 h 80"/>
                <a:gd name="T70" fmla="*/ 50 w 84"/>
                <a:gd name="T71" fmla="*/ 0 h 80"/>
                <a:gd name="T72" fmla="*/ 42 w 84"/>
                <a:gd name="T73" fmla="*/ 0 h 80"/>
                <a:gd name="T74" fmla="*/ 42 w 84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4" h="80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6" y="74"/>
                  </a:lnTo>
                  <a:lnTo>
                    <a:pt x="72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1" name="Freeform 30"/>
            <p:cNvSpPr>
              <a:spLocks/>
            </p:cNvSpPr>
            <p:nvPr/>
          </p:nvSpPr>
          <p:spPr bwMode="auto">
            <a:xfrm>
              <a:off x="4030663" y="2668588"/>
              <a:ext cx="133350" cy="127000"/>
            </a:xfrm>
            <a:custGeom>
              <a:avLst/>
              <a:gdLst>
                <a:gd name="T0" fmla="*/ 42 w 84"/>
                <a:gd name="T1" fmla="*/ 0 h 80"/>
                <a:gd name="T2" fmla="*/ 42 w 84"/>
                <a:gd name="T3" fmla="*/ 0 h 80"/>
                <a:gd name="T4" fmla="*/ 32 w 84"/>
                <a:gd name="T5" fmla="*/ 0 h 80"/>
                <a:gd name="T6" fmla="*/ 26 w 84"/>
                <a:gd name="T7" fmla="*/ 4 h 80"/>
                <a:gd name="T8" fmla="*/ 18 w 84"/>
                <a:gd name="T9" fmla="*/ 6 h 80"/>
                <a:gd name="T10" fmla="*/ 12 w 84"/>
                <a:gd name="T11" fmla="*/ 12 h 80"/>
                <a:gd name="T12" fmla="*/ 8 w 84"/>
                <a:gd name="T13" fmla="*/ 18 h 80"/>
                <a:gd name="T14" fmla="*/ 4 w 84"/>
                <a:gd name="T15" fmla="*/ 24 h 80"/>
                <a:gd name="T16" fmla="*/ 2 w 84"/>
                <a:gd name="T17" fmla="*/ 32 h 80"/>
                <a:gd name="T18" fmla="*/ 0 w 84"/>
                <a:gd name="T19" fmla="*/ 40 h 80"/>
                <a:gd name="T20" fmla="*/ 0 w 84"/>
                <a:gd name="T21" fmla="*/ 40 h 80"/>
                <a:gd name="T22" fmla="*/ 2 w 84"/>
                <a:gd name="T23" fmla="*/ 48 h 80"/>
                <a:gd name="T24" fmla="*/ 4 w 84"/>
                <a:gd name="T25" fmla="*/ 56 h 80"/>
                <a:gd name="T26" fmla="*/ 8 w 84"/>
                <a:gd name="T27" fmla="*/ 62 h 80"/>
                <a:gd name="T28" fmla="*/ 12 w 84"/>
                <a:gd name="T29" fmla="*/ 68 h 80"/>
                <a:gd name="T30" fmla="*/ 18 w 84"/>
                <a:gd name="T31" fmla="*/ 74 h 80"/>
                <a:gd name="T32" fmla="*/ 26 w 84"/>
                <a:gd name="T33" fmla="*/ 76 h 80"/>
                <a:gd name="T34" fmla="*/ 32 w 84"/>
                <a:gd name="T35" fmla="*/ 80 h 80"/>
                <a:gd name="T36" fmla="*/ 42 w 84"/>
                <a:gd name="T37" fmla="*/ 80 h 80"/>
                <a:gd name="T38" fmla="*/ 42 w 84"/>
                <a:gd name="T39" fmla="*/ 80 h 80"/>
                <a:gd name="T40" fmla="*/ 50 w 84"/>
                <a:gd name="T41" fmla="*/ 80 h 80"/>
                <a:gd name="T42" fmla="*/ 58 w 84"/>
                <a:gd name="T43" fmla="*/ 76 h 80"/>
                <a:gd name="T44" fmla="*/ 66 w 84"/>
                <a:gd name="T45" fmla="*/ 74 h 80"/>
                <a:gd name="T46" fmla="*/ 72 w 84"/>
                <a:gd name="T47" fmla="*/ 68 h 80"/>
                <a:gd name="T48" fmla="*/ 76 w 84"/>
                <a:gd name="T49" fmla="*/ 62 h 80"/>
                <a:gd name="T50" fmla="*/ 80 w 84"/>
                <a:gd name="T51" fmla="*/ 56 h 80"/>
                <a:gd name="T52" fmla="*/ 82 w 84"/>
                <a:gd name="T53" fmla="*/ 48 h 80"/>
                <a:gd name="T54" fmla="*/ 84 w 84"/>
                <a:gd name="T55" fmla="*/ 40 h 80"/>
                <a:gd name="T56" fmla="*/ 84 w 84"/>
                <a:gd name="T57" fmla="*/ 40 h 80"/>
                <a:gd name="T58" fmla="*/ 82 w 84"/>
                <a:gd name="T59" fmla="*/ 32 h 80"/>
                <a:gd name="T60" fmla="*/ 80 w 84"/>
                <a:gd name="T61" fmla="*/ 24 h 80"/>
                <a:gd name="T62" fmla="*/ 76 w 84"/>
                <a:gd name="T63" fmla="*/ 18 h 80"/>
                <a:gd name="T64" fmla="*/ 72 w 84"/>
                <a:gd name="T65" fmla="*/ 12 h 80"/>
                <a:gd name="T66" fmla="*/ 66 w 84"/>
                <a:gd name="T67" fmla="*/ 6 h 80"/>
                <a:gd name="T68" fmla="*/ 58 w 84"/>
                <a:gd name="T69" fmla="*/ 4 h 80"/>
                <a:gd name="T70" fmla="*/ 50 w 84"/>
                <a:gd name="T71" fmla="*/ 0 h 80"/>
                <a:gd name="T72" fmla="*/ 42 w 84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4" h="80">
                  <a:moveTo>
                    <a:pt x="42" y="0"/>
                  </a:moveTo>
                  <a:lnTo>
                    <a:pt x="42" y="0"/>
                  </a:lnTo>
                  <a:lnTo>
                    <a:pt x="32" y="0"/>
                  </a:lnTo>
                  <a:lnTo>
                    <a:pt x="26" y="4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6"/>
                  </a:lnTo>
                  <a:lnTo>
                    <a:pt x="32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6"/>
                  </a:lnTo>
                  <a:lnTo>
                    <a:pt x="66" y="74"/>
                  </a:lnTo>
                  <a:lnTo>
                    <a:pt x="72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4" y="40"/>
                  </a:lnTo>
                  <a:lnTo>
                    <a:pt x="84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2" y="12"/>
                  </a:lnTo>
                  <a:lnTo>
                    <a:pt x="66" y="6"/>
                  </a:lnTo>
                  <a:lnTo>
                    <a:pt x="58" y="4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2" name="Freeform 31"/>
            <p:cNvSpPr>
              <a:spLocks/>
            </p:cNvSpPr>
            <p:nvPr/>
          </p:nvSpPr>
          <p:spPr bwMode="auto">
            <a:xfrm>
              <a:off x="3900488" y="2986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  <a:gd name="T74" fmla="*/ 42 w 82"/>
                <a:gd name="T75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3" name="Freeform 32"/>
            <p:cNvSpPr>
              <a:spLocks/>
            </p:cNvSpPr>
            <p:nvPr/>
          </p:nvSpPr>
          <p:spPr bwMode="auto">
            <a:xfrm>
              <a:off x="3900488" y="2986088"/>
              <a:ext cx="130175" cy="127000"/>
            </a:xfrm>
            <a:custGeom>
              <a:avLst/>
              <a:gdLst>
                <a:gd name="T0" fmla="*/ 42 w 82"/>
                <a:gd name="T1" fmla="*/ 0 h 80"/>
                <a:gd name="T2" fmla="*/ 42 w 82"/>
                <a:gd name="T3" fmla="*/ 0 h 80"/>
                <a:gd name="T4" fmla="*/ 34 w 82"/>
                <a:gd name="T5" fmla="*/ 2 h 80"/>
                <a:gd name="T6" fmla="*/ 26 w 82"/>
                <a:gd name="T7" fmla="*/ 4 h 80"/>
                <a:gd name="T8" fmla="*/ 18 w 82"/>
                <a:gd name="T9" fmla="*/ 8 h 80"/>
                <a:gd name="T10" fmla="*/ 12 w 82"/>
                <a:gd name="T11" fmla="*/ 12 h 80"/>
                <a:gd name="T12" fmla="*/ 6 w 82"/>
                <a:gd name="T13" fmla="*/ 18 h 80"/>
                <a:gd name="T14" fmla="*/ 2 w 82"/>
                <a:gd name="T15" fmla="*/ 24 h 80"/>
                <a:gd name="T16" fmla="*/ 0 w 82"/>
                <a:gd name="T17" fmla="*/ 32 h 80"/>
                <a:gd name="T18" fmla="*/ 0 w 82"/>
                <a:gd name="T19" fmla="*/ 40 h 80"/>
                <a:gd name="T20" fmla="*/ 0 w 82"/>
                <a:gd name="T21" fmla="*/ 40 h 80"/>
                <a:gd name="T22" fmla="*/ 0 w 82"/>
                <a:gd name="T23" fmla="*/ 48 h 80"/>
                <a:gd name="T24" fmla="*/ 2 w 82"/>
                <a:gd name="T25" fmla="*/ 56 h 80"/>
                <a:gd name="T26" fmla="*/ 6 w 82"/>
                <a:gd name="T27" fmla="*/ 62 h 80"/>
                <a:gd name="T28" fmla="*/ 12 w 82"/>
                <a:gd name="T29" fmla="*/ 68 h 80"/>
                <a:gd name="T30" fmla="*/ 18 w 82"/>
                <a:gd name="T31" fmla="*/ 74 h 80"/>
                <a:gd name="T32" fmla="*/ 26 w 82"/>
                <a:gd name="T33" fmla="*/ 78 h 80"/>
                <a:gd name="T34" fmla="*/ 34 w 82"/>
                <a:gd name="T35" fmla="*/ 80 h 80"/>
                <a:gd name="T36" fmla="*/ 42 w 82"/>
                <a:gd name="T37" fmla="*/ 80 h 80"/>
                <a:gd name="T38" fmla="*/ 42 w 82"/>
                <a:gd name="T39" fmla="*/ 80 h 80"/>
                <a:gd name="T40" fmla="*/ 50 w 82"/>
                <a:gd name="T41" fmla="*/ 80 h 80"/>
                <a:gd name="T42" fmla="*/ 58 w 82"/>
                <a:gd name="T43" fmla="*/ 78 h 80"/>
                <a:gd name="T44" fmla="*/ 64 w 82"/>
                <a:gd name="T45" fmla="*/ 74 h 80"/>
                <a:gd name="T46" fmla="*/ 70 w 82"/>
                <a:gd name="T47" fmla="*/ 68 h 80"/>
                <a:gd name="T48" fmla="*/ 76 w 82"/>
                <a:gd name="T49" fmla="*/ 62 h 80"/>
                <a:gd name="T50" fmla="*/ 80 w 82"/>
                <a:gd name="T51" fmla="*/ 56 h 80"/>
                <a:gd name="T52" fmla="*/ 82 w 82"/>
                <a:gd name="T53" fmla="*/ 48 h 80"/>
                <a:gd name="T54" fmla="*/ 82 w 82"/>
                <a:gd name="T55" fmla="*/ 40 h 80"/>
                <a:gd name="T56" fmla="*/ 82 w 82"/>
                <a:gd name="T57" fmla="*/ 40 h 80"/>
                <a:gd name="T58" fmla="*/ 82 w 82"/>
                <a:gd name="T59" fmla="*/ 32 h 80"/>
                <a:gd name="T60" fmla="*/ 80 w 82"/>
                <a:gd name="T61" fmla="*/ 24 h 80"/>
                <a:gd name="T62" fmla="*/ 76 w 82"/>
                <a:gd name="T63" fmla="*/ 18 h 80"/>
                <a:gd name="T64" fmla="*/ 70 w 82"/>
                <a:gd name="T65" fmla="*/ 12 h 80"/>
                <a:gd name="T66" fmla="*/ 64 w 82"/>
                <a:gd name="T67" fmla="*/ 8 h 80"/>
                <a:gd name="T68" fmla="*/ 58 w 82"/>
                <a:gd name="T69" fmla="*/ 4 h 80"/>
                <a:gd name="T70" fmla="*/ 50 w 82"/>
                <a:gd name="T71" fmla="*/ 2 h 80"/>
                <a:gd name="T72" fmla="*/ 42 w 82"/>
                <a:gd name="T73" fmla="*/ 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0">
                  <a:moveTo>
                    <a:pt x="42" y="0"/>
                  </a:moveTo>
                  <a:lnTo>
                    <a:pt x="42" y="0"/>
                  </a:lnTo>
                  <a:lnTo>
                    <a:pt x="34" y="2"/>
                  </a:lnTo>
                  <a:lnTo>
                    <a:pt x="26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2" y="56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68"/>
                  </a:lnTo>
                  <a:lnTo>
                    <a:pt x="76" y="62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8"/>
                  </a:lnTo>
                  <a:lnTo>
                    <a:pt x="58" y="4"/>
                  </a:lnTo>
                  <a:lnTo>
                    <a:pt x="50" y="2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8" name="Freeform 37"/>
            <p:cNvSpPr>
              <a:spLocks/>
            </p:cNvSpPr>
            <p:nvPr/>
          </p:nvSpPr>
          <p:spPr bwMode="auto">
            <a:xfrm>
              <a:off x="5732463" y="3814763"/>
              <a:ext cx="130175" cy="130175"/>
            </a:xfrm>
            <a:custGeom>
              <a:avLst/>
              <a:gdLst>
                <a:gd name="T0" fmla="*/ 42 w 82"/>
                <a:gd name="T1" fmla="*/ 0 h 82"/>
                <a:gd name="T2" fmla="*/ 42 w 82"/>
                <a:gd name="T3" fmla="*/ 0 h 82"/>
                <a:gd name="T4" fmla="*/ 34 w 82"/>
                <a:gd name="T5" fmla="*/ 0 h 82"/>
                <a:gd name="T6" fmla="*/ 26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8 w 82"/>
                <a:gd name="T13" fmla="*/ 18 h 82"/>
                <a:gd name="T14" fmla="*/ 4 w 82"/>
                <a:gd name="T15" fmla="*/ 24 h 82"/>
                <a:gd name="T16" fmla="*/ 2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2 w 82"/>
                <a:gd name="T23" fmla="*/ 48 h 82"/>
                <a:gd name="T24" fmla="*/ 4 w 82"/>
                <a:gd name="T25" fmla="*/ 56 h 82"/>
                <a:gd name="T26" fmla="*/ 8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6 w 82"/>
                <a:gd name="T33" fmla="*/ 78 h 82"/>
                <a:gd name="T34" fmla="*/ 34 w 82"/>
                <a:gd name="T35" fmla="*/ 80 h 82"/>
                <a:gd name="T36" fmla="*/ 42 w 82"/>
                <a:gd name="T37" fmla="*/ 82 h 82"/>
                <a:gd name="T38" fmla="*/ 42 w 82"/>
                <a:gd name="T39" fmla="*/ 82 h 82"/>
                <a:gd name="T40" fmla="*/ 50 w 82"/>
                <a:gd name="T41" fmla="*/ 80 h 82"/>
                <a:gd name="T42" fmla="*/ 58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6 w 82"/>
                <a:gd name="T49" fmla="*/ 64 h 82"/>
                <a:gd name="T50" fmla="*/ 80 w 82"/>
                <a:gd name="T51" fmla="*/ 56 h 82"/>
                <a:gd name="T52" fmla="*/ 82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2 w 82"/>
                <a:gd name="T59" fmla="*/ 32 h 82"/>
                <a:gd name="T60" fmla="*/ 80 w 82"/>
                <a:gd name="T61" fmla="*/ 24 h 82"/>
                <a:gd name="T62" fmla="*/ 76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8 w 82"/>
                <a:gd name="T69" fmla="*/ 2 h 82"/>
                <a:gd name="T70" fmla="*/ 50 w 82"/>
                <a:gd name="T71" fmla="*/ 0 h 82"/>
                <a:gd name="T72" fmla="*/ 42 w 82"/>
                <a:gd name="T73" fmla="*/ 0 h 82"/>
                <a:gd name="T74" fmla="*/ 42 w 82"/>
                <a:gd name="T75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2" h="82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99" name="Freeform 38"/>
            <p:cNvSpPr>
              <a:spLocks/>
            </p:cNvSpPr>
            <p:nvPr/>
          </p:nvSpPr>
          <p:spPr bwMode="auto">
            <a:xfrm>
              <a:off x="5732463" y="3814763"/>
              <a:ext cx="130175" cy="130175"/>
            </a:xfrm>
            <a:custGeom>
              <a:avLst/>
              <a:gdLst>
                <a:gd name="T0" fmla="*/ 42 w 82"/>
                <a:gd name="T1" fmla="*/ 0 h 82"/>
                <a:gd name="T2" fmla="*/ 42 w 82"/>
                <a:gd name="T3" fmla="*/ 0 h 82"/>
                <a:gd name="T4" fmla="*/ 34 w 82"/>
                <a:gd name="T5" fmla="*/ 0 h 82"/>
                <a:gd name="T6" fmla="*/ 26 w 82"/>
                <a:gd name="T7" fmla="*/ 2 h 82"/>
                <a:gd name="T8" fmla="*/ 18 w 82"/>
                <a:gd name="T9" fmla="*/ 6 h 82"/>
                <a:gd name="T10" fmla="*/ 12 w 82"/>
                <a:gd name="T11" fmla="*/ 12 h 82"/>
                <a:gd name="T12" fmla="*/ 8 w 82"/>
                <a:gd name="T13" fmla="*/ 18 h 82"/>
                <a:gd name="T14" fmla="*/ 4 w 82"/>
                <a:gd name="T15" fmla="*/ 24 h 82"/>
                <a:gd name="T16" fmla="*/ 2 w 82"/>
                <a:gd name="T17" fmla="*/ 32 h 82"/>
                <a:gd name="T18" fmla="*/ 0 w 82"/>
                <a:gd name="T19" fmla="*/ 40 h 82"/>
                <a:gd name="T20" fmla="*/ 0 w 82"/>
                <a:gd name="T21" fmla="*/ 40 h 82"/>
                <a:gd name="T22" fmla="*/ 2 w 82"/>
                <a:gd name="T23" fmla="*/ 48 h 82"/>
                <a:gd name="T24" fmla="*/ 4 w 82"/>
                <a:gd name="T25" fmla="*/ 56 h 82"/>
                <a:gd name="T26" fmla="*/ 8 w 82"/>
                <a:gd name="T27" fmla="*/ 64 h 82"/>
                <a:gd name="T28" fmla="*/ 12 w 82"/>
                <a:gd name="T29" fmla="*/ 70 h 82"/>
                <a:gd name="T30" fmla="*/ 18 w 82"/>
                <a:gd name="T31" fmla="*/ 74 h 82"/>
                <a:gd name="T32" fmla="*/ 26 w 82"/>
                <a:gd name="T33" fmla="*/ 78 h 82"/>
                <a:gd name="T34" fmla="*/ 34 w 82"/>
                <a:gd name="T35" fmla="*/ 80 h 82"/>
                <a:gd name="T36" fmla="*/ 42 w 82"/>
                <a:gd name="T37" fmla="*/ 82 h 82"/>
                <a:gd name="T38" fmla="*/ 42 w 82"/>
                <a:gd name="T39" fmla="*/ 82 h 82"/>
                <a:gd name="T40" fmla="*/ 50 w 82"/>
                <a:gd name="T41" fmla="*/ 80 h 82"/>
                <a:gd name="T42" fmla="*/ 58 w 82"/>
                <a:gd name="T43" fmla="*/ 78 h 82"/>
                <a:gd name="T44" fmla="*/ 64 w 82"/>
                <a:gd name="T45" fmla="*/ 74 h 82"/>
                <a:gd name="T46" fmla="*/ 70 w 82"/>
                <a:gd name="T47" fmla="*/ 70 h 82"/>
                <a:gd name="T48" fmla="*/ 76 w 82"/>
                <a:gd name="T49" fmla="*/ 64 h 82"/>
                <a:gd name="T50" fmla="*/ 80 w 82"/>
                <a:gd name="T51" fmla="*/ 56 h 82"/>
                <a:gd name="T52" fmla="*/ 82 w 82"/>
                <a:gd name="T53" fmla="*/ 48 h 82"/>
                <a:gd name="T54" fmla="*/ 82 w 82"/>
                <a:gd name="T55" fmla="*/ 40 h 82"/>
                <a:gd name="T56" fmla="*/ 82 w 82"/>
                <a:gd name="T57" fmla="*/ 40 h 82"/>
                <a:gd name="T58" fmla="*/ 82 w 82"/>
                <a:gd name="T59" fmla="*/ 32 h 82"/>
                <a:gd name="T60" fmla="*/ 80 w 82"/>
                <a:gd name="T61" fmla="*/ 24 h 82"/>
                <a:gd name="T62" fmla="*/ 76 w 82"/>
                <a:gd name="T63" fmla="*/ 18 h 82"/>
                <a:gd name="T64" fmla="*/ 70 w 82"/>
                <a:gd name="T65" fmla="*/ 12 h 82"/>
                <a:gd name="T66" fmla="*/ 64 w 82"/>
                <a:gd name="T67" fmla="*/ 6 h 82"/>
                <a:gd name="T68" fmla="*/ 58 w 82"/>
                <a:gd name="T69" fmla="*/ 2 h 82"/>
                <a:gd name="T70" fmla="*/ 50 w 82"/>
                <a:gd name="T71" fmla="*/ 0 h 82"/>
                <a:gd name="T72" fmla="*/ 42 w 82"/>
                <a:gd name="T73" fmla="*/ 0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2" h="82">
                  <a:moveTo>
                    <a:pt x="42" y="0"/>
                  </a:moveTo>
                  <a:lnTo>
                    <a:pt x="42" y="0"/>
                  </a:lnTo>
                  <a:lnTo>
                    <a:pt x="34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48"/>
                  </a:lnTo>
                  <a:lnTo>
                    <a:pt x="4" y="56"/>
                  </a:lnTo>
                  <a:lnTo>
                    <a:pt x="8" y="64"/>
                  </a:lnTo>
                  <a:lnTo>
                    <a:pt x="12" y="70"/>
                  </a:lnTo>
                  <a:lnTo>
                    <a:pt x="18" y="74"/>
                  </a:lnTo>
                  <a:lnTo>
                    <a:pt x="26" y="78"/>
                  </a:lnTo>
                  <a:lnTo>
                    <a:pt x="34" y="80"/>
                  </a:lnTo>
                  <a:lnTo>
                    <a:pt x="42" y="82"/>
                  </a:lnTo>
                  <a:lnTo>
                    <a:pt x="42" y="82"/>
                  </a:lnTo>
                  <a:lnTo>
                    <a:pt x="50" y="80"/>
                  </a:lnTo>
                  <a:lnTo>
                    <a:pt x="58" y="78"/>
                  </a:lnTo>
                  <a:lnTo>
                    <a:pt x="64" y="74"/>
                  </a:lnTo>
                  <a:lnTo>
                    <a:pt x="70" y="70"/>
                  </a:lnTo>
                  <a:lnTo>
                    <a:pt x="76" y="64"/>
                  </a:lnTo>
                  <a:lnTo>
                    <a:pt x="80" y="56"/>
                  </a:lnTo>
                  <a:lnTo>
                    <a:pt x="82" y="48"/>
                  </a:lnTo>
                  <a:lnTo>
                    <a:pt x="82" y="40"/>
                  </a:lnTo>
                  <a:lnTo>
                    <a:pt x="82" y="40"/>
                  </a:lnTo>
                  <a:lnTo>
                    <a:pt x="82" y="32"/>
                  </a:lnTo>
                  <a:lnTo>
                    <a:pt x="80" y="24"/>
                  </a:lnTo>
                  <a:lnTo>
                    <a:pt x="76" y="18"/>
                  </a:lnTo>
                  <a:lnTo>
                    <a:pt x="70" y="12"/>
                  </a:lnTo>
                  <a:lnTo>
                    <a:pt x="64" y="6"/>
                  </a:lnTo>
                  <a:lnTo>
                    <a:pt x="58" y="2"/>
                  </a:lnTo>
                  <a:lnTo>
                    <a:pt x="50" y="0"/>
                  </a:lnTo>
                  <a:lnTo>
                    <a:pt x="4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0" name="Freeform 39"/>
            <p:cNvSpPr>
              <a:spLocks/>
            </p:cNvSpPr>
            <p:nvPr/>
          </p:nvSpPr>
          <p:spPr bwMode="auto">
            <a:xfrm>
              <a:off x="4040188" y="2747963"/>
              <a:ext cx="1685925" cy="1333500"/>
            </a:xfrm>
            <a:custGeom>
              <a:avLst/>
              <a:gdLst>
                <a:gd name="T0" fmla="*/ 854 w 1062"/>
                <a:gd name="T1" fmla="*/ 500 h 840"/>
                <a:gd name="T2" fmla="*/ 854 w 1062"/>
                <a:gd name="T3" fmla="*/ 486 h 840"/>
                <a:gd name="T4" fmla="*/ 846 w 1062"/>
                <a:gd name="T5" fmla="*/ 408 h 840"/>
                <a:gd name="T6" fmla="*/ 824 w 1062"/>
                <a:gd name="T7" fmla="*/ 332 h 840"/>
                <a:gd name="T8" fmla="*/ 790 w 1062"/>
                <a:gd name="T9" fmla="*/ 266 h 840"/>
                <a:gd name="T10" fmla="*/ 742 w 1062"/>
                <a:gd name="T11" fmla="*/ 206 h 840"/>
                <a:gd name="T12" fmla="*/ 686 w 1062"/>
                <a:gd name="T13" fmla="*/ 158 h 840"/>
                <a:gd name="T14" fmla="*/ 622 w 1062"/>
                <a:gd name="T15" fmla="*/ 122 h 840"/>
                <a:gd name="T16" fmla="*/ 550 w 1062"/>
                <a:gd name="T17" fmla="*/ 98 h 840"/>
                <a:gd name="T18" fmla="*/ 472 w 1062"/>
                <a:gd name="T19" fmla="*/ 90 h 840"/>
                <a:gd name="T20" fmla="*/ 434 w 1062"/>
                <a:gd name="T21" fmla="*/ 92 h 840"/>
                <a:gd name="T22" fmla="*/ 358 w 1062"/>
                <a:gd name="T23" fmla="*/ 108 h 840"/>
                <a:gd name="T24" fmla="*/ 290 w 1062"/>
                <a:gd name="T25" fmla="*/ 138 h 840"/>
                <a:gd name="T26" fmla="*/ 228 w 1062"/>
                <a:gd name="T27" fmla="*/ 182 h 840"/>
                <a:gd name="T28" fmla="*/ 176 w 1062"/>
                <a:gd name="T29" fmla="*/ 234 h 840"/>
                <a:gd name="T30" fmla="*/ 136 w 1062"/>
                <a:gd name="T31" fmla="*/ 298 h 840"/>
                <a:gd name="T32" fmla="*/ 106 w 1062"/>
                <a:gd name="T33" fmla="*/ 370 h 840"/>
                <a:gd name="T34" fmla="*/ 92 w 1062"/>
                <a:gd name="T35" fmla="*/ 446 h 840"/>
                <a:gd name="T36" fmla="*/ 90 w 1062"/>
                <a:gd name="T37" fmla="*/ 486 h 840"/>
                <a:gd name="T38" fmla="*/ 96 w 1062"/>
                <a:gd name="T39" fmla="*/ 566 h 840"/>
                <a:gd name="T40" fmla="*/ 120 w 1062"/>
                <a:gd name="T41" fmla="*/ 642 h 840"/>
                <a:gd name="T42" fmla="*/ 156 w 1062"/>
                <a:gd name="T43" fmla="*/ 712 h 840"/>
                <a:gd name="T44" fmla="*/ 206 w 1062"/>
                <a:gd name="T45" fmla="*/ 772 h 840"/>
                <a:gd name="T46" fmla="*/ 144 w 1062"/>
                <a:gd name="T47" fmla="*/ 840 h 840"/>
                <a:gd name="T48" fmla="*/ 112 w 1062"/>
                <a:gd name="T49" fmla="*/ 804 h 840"/>
                <a:gd name="T50" fmla="*/ 58 w 1062"/>
                <a:gd name="T51" fmla="*/ 722 h 840"/>
                <a:gd name="T52" fmla="*/ 22 w 1062"/>
                <a:gd name="T53" fmla="*/ 632 h 840"/>
                <a:gd name="T54" fmla="*/ 4 w 1062"/>
                <a:gd name="T55" fmla="*/ 536 h 840"/>
                <a:gd name="T56" fmla="*/ 0 w 1062"/>
                <a:gd name="T57" fmla="*/ 486 h 840"/>
                <a:gd name="T58" fmla="*/ 2 w 1062"/>
                <a:gd name="T59" fmla="*/ 462 h 840"/>
                <a:gd name="T60" fmla="*/ 10 w 1062"/>
                <a:gd name="T61" fmla="*/ 388 h 840"/>
                <a:gd name="T62" fmla="*/ 38 w 1062"/>
                <a:gd name="T63" fmla="*/ 298 h 840"/>
                <a:gd name="T64" fmla="*/ 82 w 1062"/>
                <a:gd name="T65" fmla="*/ 214 h 840"/>
                <a:gd name="T66" fmla="*/ 138 w 1062"/>
                <a:gd name="T67" fmla="*/ 142 h 840"/>
                <a:gd name="T68" fmla="*/ 208 w 1062"/>
                <a:gd name="T69" fmla="*/ 82 h 840"/>
                <a:gd name="T70" fmla="*/ 288 w 1062"/>
                <a:gd name="T71" fmla="*/ 38 h 840"/>
                <a:gd name="T72" fmla="*/ 354 w 1062"/>
                <a:gd name="T73" fmla="*/ 14 h 840"/>
                <a:gd name="T74" fmla="*/ 400 w 1062"/>
                <a:gd name="T75" fmla="*/ 4 h 840"/>
                <a:gd name="T76" fmla="*/ 448 w 1062"/>
                <a:gd name="T77" fmla="*/ 0 h 840"/>
                <a:gd name="T78" fmla="*/ 472 w 1062"/>
                <a:gd name="T79" fmla="*/ 0 h 840"/>
                <a:gd name="T80" fmla="*/ 520 w 1062"/>
                <a:gd name="T81" fmla="*/ 2 h 840"/>
                <a:gd name="T82" fmla="*/ 568 w 1062"/>
                <a:gd name="T83" fmla="*/ 8 h 840"/>
                <a:gd name="T84" fmla="*/ 612 w 1062"/>
                <a:gd name="T85" fmla="*/ 20 h 840"/>
                <a:gd name="T86" fmla="*/ 696 w 1062"/>
                <a:gd name="T87" fmla="*/ 58 h 840"/>
                <a:gd name="T88" fmla="*/ 772 w 1062"/>
                <a:gd name="T89" fmla="*/ 110 h 840"/>
                <a:gd name="T90" fmla="*/ 836 w 1062"/>
                <a:gd name="T91" fmla="*/ 176 h 840"/>
                <a:gd name="T92" fmla="*/ 886 w 1062"/>
                <a:gd name="T93" fmla="*/ 254 h 840"/>
                <a:gd name="T94" fmla="*/ 922 w 1062"/>
                <a:gd name="T95" fmla="*/ 342 h 840"/>
                <a:gd name="T96" fmla="*/ 940 w 1062"/>
                <a:gd name="T97" fmla="*/ 438 h 840"/>
                <a:gd name="T98" fmla="*/ 942 w 1062"/>
                <a:gd name="T99" fmla="*/ 486 h 840"/>
                <a:gd name="T100" fmla="*/ 942 w 1062"/>
                <a:gd name="T101" fmla="*/ 504 h 840"/>
                <a:gd name="T102" fmla="*/ 894 w 1062"/>
                <a:gd name="T103" fmla="*/ 670 h 840"/>
                <a:gd name="T104" fmla="*/ 854 w 1062"/>
                <a:gd name="T105" fmla="*/ 50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2" h="840">
                  <a:moveTo>
                    <a:pt x="854" y="500"/>
                  </a:moveTo>
                  <a:lnTo>
                    <a:pt x="854" y="500"/>
                  </a:lnTo>
                  <a:lnTo>
                    <a:pt x="854" y="486"/>
                  </a:lnTo>
                  <a:lnTo>
                    <a:pt x="854" y="486"/>
                  </a:lnTo>
                  <a:lnTo>
                    <a:pt x="852" y="446"/>
                  </a:lnTo>
                  <a:lnTo>
                    <a:pt x="846" y="408"/>
                  </a:lnTo>
                  <a:lnTo>
                    <a:pt x="838" y="370"/>
                  </a:lnTo>
                  <a:lnTo>
                    <a:pt x="824" y="332"/>
                  </a:lnTo>
                  <a:lnTo>
                    <a:pt x="808" y="298"/>
                  </a:lnTo>
                  <a:lnTo>
                    <a:pt x="790" y="266"/>
                  </a:lnTo>
                  <a:lnTo>
                    <a:pt x="768" y="234"/>
                  </a:lnTo>
                  <a:lnTo>
                    <a:pt x="742" y="206"/>
                  </a:lnTo>
                  <a:lnTo>
                    <a:pt x="716" y="182"/>
                  </a:lnTo>
                  <a:lnTo>
                    <a:pt x="686" y="158"/>
                  </a:lnTo>
                  <a:lnTo>
                    <a:pt x="654" y="138"/>
                  </a:lnTo>
                  <a:lnTo>
                    <a:pt x="622" y="122"/>
                  </a:lnTo>
                  <a:lnTo>
                    <a:pt x="586" y="108"/>
                  </a:lnTo>
                  <a:lnTo>
                    <a:pt x="550" y="98"/>
                  </a:lnTo>
                  <a:lnTo>
                    <a:pt x="512" y="92"/>
                  </a:lnTo>
                  <a:lnTo>
                    <a:pt x="472" y="90"/>
                  </a:lnTo>
                  <a:lnTo>
                    <a:pt x="472" y="90"/>
                  </a:lnTo>
                  <a:lnTo>
                    <a:pt x="434" y="92"/>
                  </a:lnTo>
                  <a:lnTo>
                    <a:pt x="396" y="98"/>
                  </a:lnTo>
                  <a:lnTo>
                    <a:pt x="358" y="108"/>
                  </a:lnTo>
                  <a:lnTo>
                    <a:pt x="324" y="122"/>
                  </a:lnTo>
                  <a:lnTo>
                    <a:pt x="290" y="138"/>
                  </a:lnTo>
                  <a:lnTo>
                    <a:pt x="258" y="158"/>
                  </a:lnTo>
                  <a:lnTo>
                    <a:pt x="228" y="182"/>
                  </a:lnTo>
                  <a:lnTo>
                    <a:pt x="202" y="206"/>
                  </a:lnTo>
                  <a:lnTo>
                    <a:pt x="176" y="234"/>
                  </a:lnTo>
                  <a:lnTo>
                    <a:pt x="154" y="266"/>
                  </a:lnTo>
                  <a:lnTo>
                    <a:pt x="136" y="298"/>
                  </a:lnTo>
                  <a:lnTo>
                    <a:pt x="120" y="332"/>
                  </a:lnTo>
                  <a:lnTo>
                    <a:pt x="106" y="370"/>
                  </a:lnTo>
                  <a:lnTo>
                    <a:pt x="96" y="408"/>
                  </a:lnTo>
                  <a:lnTo>
                    <a:pt x="92" y="446"/>
                  </a:lnTo>
                  <a:lnTo>
                    <a:pt x="90" y="486"/>
                  </a:lnTo>
                  <a:lnTo>
                    <a:pt x="90" y="486"/>
                  </a:lnTo>
                  <a:lnTo>
                    <a:pt x="92" y="528"/>
                  </a:lnTo>
                  <a:lnTo>
                    <a:pt x="96" y="566"/>
                  </a:lnTo>
                  <a:lnTo>
                    <a:pt x="106" y="604"/>
                  </a:lnTo>
                  <a:lnTo>
                    <a:pt x="120" y="642"/>
                  </a:lnTo>
                  <a:lnTo>
                    <a:pt x="136" y="678"/>
                  </a:lnTo>
                  <a:lnTo>
                    <a:pt x="156" y="712"/>
                  </a:lnTo>
                  <a:lnTo>
                    <a:pt x="180" y="744"/>
                  </a:lnTo>
                  <a:lnTo>
                    <a:pt x="206" y="772"/>
                  </a:lnTo>
                  <a:lnTo>
                    <a:pt x="144" y="840"/>
                  </a:lnTo>
                  <a:lnTo>
                    <a:pt x="144" y="840"/>
                  </a:lnTo>
                  <a:lnTo>
                    <a:pt x="128" y="822"/>
                  </a:lnTo>
                  <a:lnTo>
                    <a:pt x="112" y="804"/>
                  </a:lnTo>
                  <a:lnTo>
                    <a:pt x="84" y="764"/>
                  </a:lnTo>
                  <a:lnTo>
                    <a:pt x="58" y="722"/>
                  </a:lnTo>
                  <a:lnTo>
                    <a:pt x="38" y="678"/>
                  </a:lnTo>
                  <a:lnTo>
                    <a:pt x="22" y="632"/>
                  </a:lnTo>
                  <a:lnTo>
                    <a:pt x="10" y="584"/>
                  </a:lnTo>
                  <a:lnTo>
                    <a:pt x="4" y="536"/>
                  </a:lnTo>
                  <a:lnTo>
                    <a:pt x="2" y="512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2" y="462"/>
                  </a:lnTo>
                  <a:lnTo>
                    <a:pt x="4" y="438"/>
                  </a:lnTo>
                  <a:lnTo>
                    <a:pt x="10" y="388"/>
                  </a:lnTo>
                  <a:lnTo>
                    <a:pt x="22" y="342"/>
                  </a:lnTo>
                  <a:lnTo>
                    <a:pt x="38" y="298"/>
                  </a:lnTo>
                  <a:lnTo>
                    <a:pt x="58" y="254"/>
                  </a:lnTo>
                  <a:lnTo>
                    <a:pt x="82" y="214"/>
                  </a:lnTo>
                  <a:lnTo>
                    <a:pt x="108" y="176"/>
                  </a:lnTo>
                  <a:lnTo>
                    <a:pt x="138" y="142"/>
                  </a:lnTo>
                  <a:lnTo>
                    <a:pt x="172" y="110"/>
                  </a:lnTo>
                  <a:lnTo>
                    <a:pt x="208" y="82"/>
                  </a:lnTo>
                  <a:lnTo>
                    <a:pt x="248" y="58"/>
                  </a:lnTo>
                  <a:lnTo>
                    <a:pt x="288" y="38"/>
                  </a:lnTo>
                  <a:lnTo>
                    <a:pt x="332" y="20"/>
                  </a:lnTo>
                  <a:lnTo>
                    <a:pt x="354" y="14"/>
                  </a:lnTo>
                  <a:lnTo>
                    <a:pt x="378" y="8"/>
                  </a:lnTo>
                  <a:lnTo>
                    <a:pt x="400" y="4"/>
                  </a:lnTo>
                  <a:lnTo>
                    <a:pt x="424" y="2"/>
                  </a:lnTo>
                  <a:lnTo>
                    <a:pt x="448" y="0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496" y="0"/>
                  </a:lnTo>
                  <a:lnTo>
                    <a:pt x="520" y="2"/>
                  </a:lnTo>
                  <a:lnTo>
                    <a:pt x="544" y="4"/>
                  </a:lnTo>
                  <a:lnTo>
                    <a:pt x="568" y="8"/>
                  </a:lnTo>
                  <a:lnTo>
                    <a:pt x="590" y="14"/>
                  </a:lnTo>
                  <a:lnTo>
                    <a:pt x="612" y="20"/>
                  </a:lnTo>
                  <a:lnTo>
                    <a:pt x="656" y="38"/>
                  </a:lnTo>
                  <a:lnTo>
                    <a:pt x="696" y="58"/>
                  </a:lnTo>
                  <a:lnTo>
                    <a:pt x="736" y="82"/>
                  </a:lnTo>
                  <a:lnTo>
                    <a:pt x="772" y="110"/>
                  </a:lnTo>
                  <a:lnTo>
                    <a:pt x="804" y="142"/>
                  </a:lnTo>
                  <a:lnTo>
                    <a:pt x="836" y="176"/>
                  </a:lnTo>
                  <a:lnTo>
                    <a:pt x="862" y="214"/>
                  </a:lnTo>
                  <a:lnTo>
                    <a:pt x="886" y="254"/>
                  </a:lnTo>
                  <a:lnTo>
                    <a:pt x="906" y="298"/>
                  </a:lnTo>
                  <a:lnTo>
                    <a:pt x="922" y="342"/>
                  </a:lnTo>
                  <a:lnTo>
                    <a:pt x="934" y="388"/>
                  </a:lnTo>
                  <a:lnTo>
                    <a:pt x="940" y="438"/>
                  </a:lnTo>
                  <a:lnTo>
                    <a:pt x="942" y="462"/>
                  </a:lnTo>
                  <a:lnTo>
                    <a:pt x="942" y="486"/>
                  </a:lnTo>
                  <a:lnTo>
                    <a:pt x="942" y="486"/>
                  </a:lnTo>
                  <a:lnTo>
                    <a:pt x="942" y="504"/>
                  </a:lnTo>
                  <a:lnTo>
                    <a:pt x="1062" y="506"/>
                  </a:lnTo>
                  <a:lnTo>
                    <a:pt x="894" y="670"/>
                  </a:lnTo>
                  <a:lnTo>
                    <a:pt x="738" y="496"/>
                  </a:lnTo>
                  <a:lnTo>
                    <a:pt x="854" y="500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dirty="0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1" name="Freeform 40"/>
            <p:cNvSpPr>
              <a:spLocks/>
            </p:cNvSpPr>
            <p:nvPr/>
          </p:nvSpPr>
          <p:spPr bwMode="auto">
            <a:xfrm>
              <a:off x="4040188" y="2747963"/>
              <a:ext cx="1685925" cy="1333500"/>
            </a:xfrm>
            <a:custGeom>
              <a:avLst/>
              <a:gdLst>
                <a:gd name="T0" fmla="*/ 854 w 1062"/>
                <a:gd name="T1" fmla="*/ 500 h 840"/>
                <a:gd name="T2" fmla="*/ 854 w 1062"/>
                <a:gd name="T3" fmla="*/ 486 h 840"/>
                <a:gd name="T4" fmla="*/ 846 w 1062"/>
                <a:gd name="T5" fmla="*/ 408 h 840"/>
                <a:gd name="T6" fmla="*/ 824 w 1062"/>
                <a:gd name="T7" fmla="*/ 332 h 840"/>
                <a:gd name="T8" fmla="*/ 790 w 1062"/>
                <a:gd name="T9" fmla="*/ 266 h 840"/>
                <a:gd name="T10" fmla="*/ 742 w 1062"/>
                <a:gd name="T11" fmla="*/ 206 h 840"/>
                <a:gd name="T12" fmla="*/ 686 w 1062"/>
                <a:gd name="T13" fmla="*/ 158 h 840"/>
                <a:gd name="T14" fmla="*/ 622 w 1062"/>
                <a:gd name="T15" fmla="*/ 122 h 840"/>
                <a:gd name="T16" fmla="*/ 550 w 1062"/>
                <a:gd name="T17" fmla="*/ 98 h 840"/>
                <a:gd name="T18" fmla="*/ 472 w 1062"/>
                <a:gd name="T19" fmla="*/ 90 h 840"/>
                <a:gd name="T20" fmla="*/ 434 w 1062"/>
                <a:gd name="T21" fmla="*/ 92 h 840"/>
                <a:gd name="T22" fmla="*/ 358 w 1062"/>
                <a:gd name="T23" fmla="*/ 108 h 840"/>
                <a:gd name="T24" fmla="*/ 290 w 1062"/>
                <a:gd name="T25" fmla="*/ 138 h 840"/>
                <a:gd name="T26" fmla="*/ 228 w 1062"/>
                <a:gd name="T27" fmla="*/ 182 h 840"/>
                <a:gd name="T28" fmla="*/ 176 w 1062"/>
                <a:gd name="T29" fmla="*/ 234 h 840"/>
                <a:gd name="T30" fmla="*/ 136 w 1062"/>
                <a:gd name="T31" fmla="*/ 298 h 840"/>
                <a:gd name="T32" fmla="*/ 106 w 1062"/>
                <a:gd name="T33" fmla="*/ 370 h 840"/>
                <a:gd name="T34" fmla="*/ 92 w 1062"/>
                <a:gd name="T35" fmla="*/ 446 h 840"/>
                <a:gd name="T36" fmla="*/ 90 w 1062"/>
                <a:gd name="T37" fmla="*/ 486 h 840"/>
                <a:gd name="T38" fmla="*/ 96 w 1062"/>
                <a:gd name="T39" fmla="*/ 566 h 840"/>
                <a:gd name="T40" fmla="*/ 120 w 1062"/>
                <a:gd name="T41" fmla="*/ 642 h 840"/>
                <a:gd name="T42" fmla="*/ 156 w 1062"/>
                <a:gd name="T43" fmla="*/ 712 h 840"/>
                <a:gd name="T44" fmla="*/ 206 w 1062"/>
                <a:gd name="T45" fmla="*/ 772 h 840"/>
                <a:gd name="T46" fmla="*/ 144 w 1062"/>
                <a:gd name="T47" fmla="*/ 840 h 840"/>
                <a:gd name="T48" fmla="*/ 112 w 1062"/>
                <a:gd name="T49" fmla="*/ 804 h 840"/>
                <a:gd name="T50" fmla="*/ 58 w 1062"/>
                <a:gd name="T51" fmla="*/ 722 h 840"/>
                <a:gd name="T52" fmla="*/ 22 w 1062"/>
                <a:gd name="T53" fmla="*/ 632 h 840"/>
                <a:gd name="T54" fmla="*/ 4 w 1062"/>
                <a:gd name="T55" fmla="*/ 536 h 840"/>
                <a:gd name="T56" fmla="*/ 0 w 1062"/>
                <a:gd name="T57" fmla="*/ 486 h 840"/>
                <a:gd name="T58" fmla="*/ 2 w 1062"/>
                <a:gd name="T59" fmla="*/ 462 h 840"/>
                <a:gd name="T60" fmla="*/ 10 w 1062"/>
                <a:gd name="T61" fmla="*/ 388 h 840"/>
                <a:gd name="T62" fmla="*/ 38 w 1062"/>
                <a:gd name="T63" fmla="*/ 298 h 840"/>
                <a:gd name="T64" fmla="*/ 82 w 1062"/>
                <a:gd name="T65" fmla="*/ 214 h 840"/>
                <a:gd name="T66" fmla="*/ 138 w 1062"/>
                <a:gd name="T67" fmla="*/ 142 h 840"/>
                <a:gd name="T68" fmla="*/ 208 w 1062"/>
                <a:gd name="T69" fmla="*/ 82 h 840"/>
                <a:gd name="T70" fmla="*/ 288 w 1062"/>
                <a:gd name="T71" fmla="*/ 38 h 840"/>
                <a:gd name="T72" fmla="*/ 354 w 1062"/>
                <a:gd name="T73" fmla="*/ 14 h 840"/>
                <a:gd name="T74" fmla="*/ 400 w 1062"/>
                <a:gd name="T75" fmla="*/ 4 h 840"/>
                <a:gd name="T76" fmla="*/ 448 w 1062"/>
                <a:gd name="T77" fmla="*/ 0 h 840"/>
                <a:gd name="T78" fmla="*/ 472 w 1062"/>
                <a:gd name="T79" fmla="*/ 0 h 840"/>
                <a:gd name="T80" fmla="*/ 520 w 1062"/>
                <a:gd name="T81" fmla="*/ 2 h 840"/>
                <a:gd name="T82" fmla="*/ 568 w 1062"/>
                <a:gd name="T83" fmla="*/ 8 h 840"/>
                <a:gd name="T84" fmla="*/ 612 w 1062"/>
                <a:gd name="T85" fmla="*/ 20 h 840"/>
                <a:gd name="T86" fmla="*/ 696 w 1062"/>
                <a:gd name="T87" fmla="*/ 58 h 840"/>
                <a:gd name="T88" fmla="*/ 772 w 1062"/>
                <a:gd name="T89" fmla="*/ 110 h 840"/>
                <a:gd name="T90" fmla="*/ 836 w 1062"/>
                <a:gd name="T91" fmla="*/ 176 h 840"/>
                <a:gd name="T92" fmla="*/ 886 w 1062"/>
                <a:gd name="T93" fmla="*/ 254 h 840"/>
                <a:gd name="T94" fmla="*/ 922 w 1062"/>
                <a:gd name="T95" fmla="*/ 342 h 840"/>
                <a:gd name="T96" fmla="*/ 940 w 1062"/>
                <a:gd name="T97" fmla="*/ 438 h 840"/>
                <a:gd name="T98" fmla="*/ 942 w 1062"/>
                <a:gd name="T99" fmla="*/ 486 h 840"/>
                <a:gd name="T100" fmla="*/ 942 w 1062"/>
                <a:gd name="T101" fmla="*/ 504 h 840"/>
                <a:gd name="T102" fmla="*/ 894 w 1062"/>
                <a:gd name="T103" fmla="*/ 670 h 840"/>
                <a:gd name="T104" fmla="*/ 854 w 1062"/>
                <a:gd name="T105" fmla="*/ 500 h 8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62" h="840">
                  <a:moveTo>
                    <a:pt x="854" y="500"/>
                  </a:moveTo>
                  <a:lnTo>
                    <a:pt x="854" y="500"/>
                  </a:lnTo>
                  <a:lnTo>
                    <a:pt x="854" y="486"/>
                  </a:lnTo>
                  <a:lnTo>
                    <a:pt x="854" y="486"/>
                  </a:lnTo>
                  <a:lnTo>
                    <a:pt x="852" y="446"/>
                  </a:lnTo>
                  <a:lnTo>
                    <a:pt x="846" y="408"/>
                  </a:lnTo>
                  <a:lnTo>
                    <a:pt x="838" y="370"/>
                  </a:lnTo>
                  <a:lnTo>
                    <a:pt x="824" y="332"/>
                  </a:lnTo>
                  <a:lnTo>
                    <a:pt x="808" y="298"/>
                  </a:lnTo>
                  <a:lnTo>
                    <a:pt x="790" y="266"/>
                  </a:lnTo>
                  <a:lnTo>
                    <a:pt x="768" y="234"/>
                  </a:lnTo>
                  <a:lnTo>
                    <a:pt x="742" y="206"/>
                  </a:lnTo>
                  <a:lnTo>
                    <a:pt x="716" y="182"/>
                  </a:lnTo>
                  <a:lnTo>
                    <a:pt x="686" y="158"/>
                  </a:lnTo>
                  <a:lnTo>
                    <a:pt x="654" y="138"/>
                  </a:lnTo>
                  <a:lnTo>
                    <a:pt x="622" y="122"/>
                  </a:lnTo>
                  <a:lnTo>
                    <a:pt x="586" y="108"/>
                  </a:lnTo>
                  <a:lnTo>
                    <a:pt x="550" y="98"/>
                  </a:lnTo>
                  <a:lnTo>
                    <a:pt x="512" y="92"/>
                  </a:lnTo>
                  <a:lnTo>
                    <a:pt x="472" y="90"/>
                  </a:lnTo>
                  <a:lnTo>
                    <a:pt x="472" y="90"/>
                  </a:lnTo>
                  <a:lnTo>
                    <a:pt x="434" y="92"/>
                  </a:lnTo>
                  <a:lnTo>
                    <a:pt x="396" y="98"/>
                  </a:lnTo>
                  <a:lnTo>
                    <a:pt x="358" y="108"/>
                  </a:lnTo>
                  <a:lnTo>
                    <a:pt x="324" y="122"/>
                  </a:lnTo>
                  <a:lnTo>
                    <a:pt x="290" y="138"/>
                  </a:lnTo>
                  <a:lnTo>
                    <a:pt x="258" y="158"/>
                  </a:lnTo>
                  <a:lnTo>
                    <a:pt x="228" y="182"/>
                  </a:lnTo>
                  <a:lnTo>
                    <a:pt x="202" y="206"/>
                  </a:lnTo>
                  <a:lnTo>
                    <a:pt x="176" y="234"/>
                  </a:lnTo>
                  <a:lnTo>
                    <a:pt x="154" y="266"/>
                  </a:lnTo>
                  <a:lnTo>
                    <a:pt x="136" y="298"/>
                  </a:lnTo>
                  <a:lnTo>
                    <a:pt x="120" y="332"/>
                  </a:lnTo>
                  <a:lnTo>
                    <a:pt x="106" y="370"/>
                  </a:lnTo>
                  <a:lnTo>
                    <a:pt x="96" y="408"/>
                  </a:lnTo>
                  <a:lnTo>
                    <a:pt x="92" y="446"/>
                  </a:lnTo>
                  <a:lnTo>
                    <a:pt x="90" y="486"/>
                  </a:lnTo>
                  <a:lnTo>
                    <a:pt x="90" y="486"/>
                  </a:lnTo>
                  <a:lnTo>
                    <a:pt x="92" y="528"/>
                  </a:lnTo>
                  <a:lnTo>
                    <a:pt x="96" y="566"/>
                  </a:lnTo>
                  <a:lnTo>
                    <a:pt x="106" y="604"/>
                  </a:lnTo>
                  <a:lnTo>
                    <a:pt x="120" y="642"/>
                  </a:lnTo>
                  <a:lnTo>
                    <a:pt x="136" y="678"/>
                  </a:lnTo>
                  <a:lnTo>
                    <a:pt x="156" y="712"/>
                  </a:lnTo>
                  <a:lnTo>
                    <a:pt x="180" y="744"/>
                  </a:lnTo>
                  <a:lnTo>
                    <a:pt x="206" y="772"/>
                  </a:lnTo>
                  <a:lnTo>
                    <a:pt x="144" y="840"/>
                  </a:lnTo>
                  <a:lnTo>
                    <a:pt x="144" y="840"/>
                  </a:lnTo>
                  <a:lnTo>
                    <a:pt x="128" y="822"/>
                  </a:lnTo>
                  <a:lnTo>
                    <a:pt x="112" y="804"/>
                  </a:lnTo>
                  <a:lnTo>
                    <a:pt x="84" y="764"/>
                  </a:lnTo>
                  <a:lnTo>
                    <a:pt x="58" y="722"/>
                  </a:lnTo>
                  <a:lnTo>
                    <a:pt x="38" y="678"/>
                  </a:lnTo>
                  <a:lnTo>
                    <a:pt x="22" y="632"/>
                  </a:lnTo>
                  <a:lnTo>
                    <a:pt x="10" y="584"/>
                  </a:lnTo>
                  <a:lnTo>
                    <a:pt x="4" y="536"/>
                  </a:lnTo>
                  <a:lnTo>
                    <a:pt x="2" y="512"/>
                  </a:lnTo>
                  <a:lnTo>
                    <a:pt x="0" y="486"/>
                  </a:lnTo>
                  <a:lnTo>
                    <a:pt x="0" y="486"/>
                  </a:lnTo>
                  <a:lnTo>
                    <a:pt x="2" y="462"/>
                  </a:lnTo>
                  <a:lnTo>
                    <a:pt x="4" y="438"/>
                  </a:lnTo>
                  <a:lnTo>
                    <a:pt x="10" y="388"/>
                  </a:lnTo>
                  <a:lnTo>
                    <a:pt x="22" y="342"/>
                  </a:lnTo>
                  <a:lnTo>
                    <a:pt x="38" y="298"/>
                  </a:lnTo>
                  <a:lnTo>
                    <a:pt x="58" y="254"/>
                  </a:lnTo>
                  <a:lnTo>
                    <a:pt x="82" y="214"/>
                  </a:lnTo>
                  <a:lnTo>
                    <a:pt x="108" y="176"/>
                  </a:lnTo>
                  <a:lnTo>
                    <a:pt x="138" y="142"/>
                  </a:lnTo>
                  <a:lnTo>
                    <a:pt x="172" y="110"/>
                  </a:lnTo>
                  <a:lnTo>
                    <a:pt x="208" y="82"/>
                  </a:lnTo>
                  <a:lnTo>
                    <a:pt x="248" y="58"/>
                  </a:lnTo>
                  <a:lnTo>
                    <a:pt x="288" y="38"/>
                  </a:lnTo>
                  <a:lnTo>
                    <a:pt x="332" y="20"/>
                  </a:lnTo>
                  <a:lnTo>
                    <a:pt x="354" y="14"/>
                  </a:lnTo>
                  <a:lnTo>
                    <a:pt x="378" y="8"/>
                  </a:lnTo>
                  <a:lnTo>
                    <a:pt x="400" y="4"/>
                  </a:lnTo>
                  <a:lnTo>
                    <a:pt x="424" y="2"/>
                  </a:lnTo>
                  <a:lnTo>
                    <a:pt x="448" y="0"/>
                  </a:lnTo>
                  <a:lnTo>
                    <a:pt x="472" y="0"/>
                  </a:lnTo>
                  <a:lnTo>
                    <a:pt x="472" y="0"/>
                  </a:lnTo>
                  <a:lnTo>
                    <a:pt x="496" y="0"/>
                  </a:lnTo>
                  <a:lnTo>
                    <a:pt x="520" y="2"/>
                  </a:lnTo>
                  <a:lnTo>
                    <a:pt x="544" y="4"/>
                  </a:lnTo>
                  <a:lnTo>
                    <a:pt x="568" y="8"/>
                  </a:lnTo>
                  <a:lnTo>
                    <a:pt x="590" y="14"/>
                  </a:lnTo>
                  <a:lnTo>
                    <a:pt x="612" y="20"/>
                  </a:lnTo>
                  <a:lnTo>
                    <a:pt x="656" y="38"/>
                  </a:lnTo>
                  <a:lnTo>
                    <a:pt x="696" y="58"/>
                  </a:lnTo>
                  <a:lnTo>
                    <a:pt x="736" y="82"/>
                  </a:lnTo>
                  <a:lnTo>
                    <a:pt x="772" y="110"/>
                  </a:lnTo>
                  <a:lnTo>
                    <a:pt x="804" y="142"/>
                  </a:lnTo>
                  <a:lnTo>
                    <a:pt x="836" y="176"/>
                  </a:lnTo>
                  <a:lnTo>
                    <a:pt x="862" y="214"/>
                  </a:lnTo>
                  <a:lnTo>
                    <a:pt x="886" y="254"/>
                  </a:lnTo>
                  <a:lnTo>
                    <a:pt x="906" y="298"/>
                  </a:lnTo>
                  <a:lnTo>
                    <a:pt x="922" y="342"/>
                  </a:lnTo>
                  <a:lnTo>
                    <a:pt x="934" y="388"/>
                  </a:lnTo>
                  <a:lnTo>
                    <a:pt x="940" y="438"/>
                  </a:lnTo>
                  <a:lnTo>
                    <a:pt x="942" y="462"/>
                  </a:lnTo>
                  <a:lnTo>
                    <a:pt x="942" y="486"/>
                  </a:lnTo>
                  <a:lnTo>
                    <a:pt x="942" y="486"/>
                  </a:lnTo>
                  <a:lnTo>
                    <a:pt x="942" y="504"/>
                  </a:lnTo>
                  <a:lnTo>
                    <a:pt x="1062" y="506"/>
                  </a:lnTo>
                  <a:lnTo>
                    <a:pt x="894" y="670"/>
                  </a:lnTo>
                  <a:lnTo>
                    <a:pt x="738" y="496"/>
                  </a:lnTo>
                  <a:lnTo>
                    <a:pt x="854" y="50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2" name="Rectangle 41"/>
            <p:cNvSpPr>
              <a:spLocks noChangeArrowheads="1"/>
            </p:cNvSpPr>
            <p:nvPr/>
          </p:nvSpPr>
          <p:spPr bwMode="auto">
            <a:xfrm>
              <a:off x="3179763" y="3186113"/>
              <a:ext cx="946150" cy="822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03" name="Rectangle 42"/>
            <p:cNvSpPr>
              <a:spLocks noChangeArrowheads="1"/>
            </p:cNvSpPr>
            <p:nvPr/>
          </p:nvSpPr>
          <p:spPr bwMode="auto">
            <a:xfrm>
              <a:off x="3179763" y="3186113"/>
              <a:ext cx="946150" cy="822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7" name="Rectangle 677"/>
            <p:cNvSpPr>
              <a:spLocks noChangeArrowheads="1"/>
            </p:cNvSpPr>
            <p:nvPr/>
          </p:nvSpPr>
          <p:spPr bwMode="auto">
            <a:xfrm>
              <a:off x="3179763" y="3317503"/>
              <a:ext cx="946150" cy="4838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s’exprimer les uns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après les autres.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178" name="Rectangle 677"/>
            <p:cNvSpPr>
              <a:spLocks noChangeArrowheads="1"/>
            </p:cNvSpPr>
            <p:nvPr/>
          </p:nvSpPr>
          <p:spPr bwMode="auto">
            <a:xfrm>
              <a:off x="3804097" y="4314001"/>
              <a:ext cx="623887" cy="967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1042787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66355" y="6503989"/>
            <a:ext cx="3017813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OBJECTIFS DU JEU DE RÔLES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89124" y="2023467"/>
            <a:ext cx="5369714" cy="3133725"/>
            <a:chOff x="1889124" y="1951459"/>
            <a:chExt cx="5369714" cy="3133725"/>
          </a:xfrm>
        </p:grpSpPr>
        <p:sp>
          <p:nvSpPr>
            <p:cNvPr id="51" name="Freeform 5"/>
            <p:cNvSpPr>
              <a:spLocks noEditPoints="1"/>
            </p:cNvSpPr>
            <p:nvPr/>
          </p:nvSpPr>
          <p:spPr bwMode="auto">
            <a:xfrm>
              <a:off x="4692650" y="3380209"/>
              <a:ext cx="1517650" cy="149225"/>
            </a:xfrm>
            <a:custGeom>
              <a:avLst/>
              <a:gdLst>
                <a:gd name="T0" fmla="*/ 888 w 956"/>
                <a:gd name="T1" fmla="*/ 26 h 94"/>
                <a:gd name="T2" fmla="*/ 956 w 956"/>
                <a:gd name="T3" fmla="*/ 64 h 94"/>
                <a:gd name="T4" fmla="*/ 886 w 956"/>
                <a:gd name="T5" fmla="*/ 94 h 94"/>
                <a:gd name="T6" fmla="*/ 888 w 956"/>
                <a:gd name="T7" fmla="*/ 26 h 94"/>
                <a:gd name="T8" fmla="*/ 2 w 956"/>
                <a:gd name="T9" fmla="*/ 0 h 94"/>
                <a:gd name="T10" fmla="*/ 900 w 956"/>
                <a:gd name="T11" fmla="*/ 50 h 94"/>
                <a:gd name="T12" fmla="*/ 898 w 956"/>
                <a:gd name="T13" fmla="*/ 72 h 94"/>
                <a:gd name="T14" fmla="*/ 0 w 956"/>
                <a:gd name="T15" fmla="*/ 20 h 94"/>
                <a:gd name="T16" fmla="*/ 2 w 956"/>
                <a:gd name="T17" fmla="*/ 0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56" h="94">
                  <a:moveTo>
                    <a:pt x="888" y="26"/>
                  </a:moveTo>
                  <a:lnTo>
                    <a:pt x="956" y="64"/>
                  </a:lnTo>
                  <a:lnTo>
                    <a:pt x="886" y="94"/>
                  </a:lnTo>
                  <a:lnTo>
                    <a:pt x="888" y="26"/>
                  </a:lnTo>
                  <a:close/>
                  <a:moveTo>
                    <a:pt x="2" y="0"/>
                  </a:moveTo>
                  <a:lnTo>
                    <a:pt x="900" y="50"/>
                  </a:lnTo>
                  <a:lnTo>
                    <a:pt x="898" y="72"/>
                  </a:lnTo>
                  <a:lnTo>
                    <a:pt x="0" y="20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6"/>
            <p:cNvSpPr>
              <a:spLocks noEditPoints="1"/>
            </p:cNvSpPr>
            <p:nvPr/>
          </p:nvSpPr>
          <p:spPr bwMode="auto">
            <a:xfrm>
              <a:off x="4679950" y="3383384"/>
              <a:ext cx="806450" cy="1187450"/>
            </a:xfrm>
            <a:custGeom>
              <a:avLst/>
              <a:gdLst>
                <a:gd name="T0" fmla="*/ 496 w 508"/>
                <a:gd name="T1" fmla="*/ 672 h 748"/>
                <a:gd name="T2" fmla="*/ 508 w 508"/>
                <a:gd name="T3" fmla="*/ 748 h 748"/>
                <a:gd name="T4" fmla="*/ 442 w 508"/>
                <a:gd name="T5" fmla="*/ 712 h 748"/>
                <a:gd name="T6" fmla="*/ 496 w 508"/>
                <a:gd name="T7" fmla="*/ 672 h 748"/>
                <a:gd name="T8" fmla="*/ 16 w 508"/>
                <a:gd name="T9" fmla="*/ 0 h 748"/>
                <a:gd name="T10" fmla="*/ 486 w 508"/>
                <a:gd name="T11" fmla="*/ 696 h 748"/>
                <a:gd name="T12" fmla="*/ 466 w 508"/>
                <a:gd name="T13" fmla="*/ 708 h 748"/>
                <a:gd name="T14" fmla="*/ 0 w 508"/>
                <a:gd name="T15" fmla="*/ 14 h 748"/>
                <a:gd name="T16" fmla="*/ 16 w 508"/>
                <a:gd name="T17" fmla="*/ 0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748">
                  <a:moveTo>
                    <a:pt x="496" y="672"/>
                  </a:moveTo>
                  <a:lnTo>
                    <a:pt x="508" y="748"/>
                  </a:lnTo>
                  <a:lnTo>
                    <a:pt x="442" y="712"/>
                  </a:lnTo>
                  <a:lnTo>
                    <a:pt x="496" y="672"/>
                  </a:lnTo>
                  <a:close/>
                  <a:moveTo>
                    <a:pt x="16" y="0"/>
                  </a:moveTo>
                  <a:lnTo>
                    <a:pt x="486" y="696"/>
                  </a:lnTo>
                  <a:lnTo>
                    <a:pt x="466" y="708"/>
                  </a:lnTo>
                  <a:lnTo>
                    <a:pt x="0" y="1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7"/>
            <p:cNvSpPr>
              <a:spLocks noEditPoints="1"/>
            </p:cNvSpPr>
            <p:nvPr/>
          </p:nvSpPr>
          <p:spPr bwMode="auto">
            <a:xfrm>
              <a:off x="3898900" y="3383384"/>
              <a:ext cx="806450" cy="1225550"/>
            </a:xfrm>
            <a:custGeom>
              <a:avLst/>
              <a:gdLst>
                <a:gd name="T0" fmla="*/ 66 w 508"/>
                <a:gd name="T1" fmla="*/ 734 h 772"/>
                <a:gd name="T2" fmla="*/ 0 w 508"/>
                <a:gd name="T3" fmla="*/ 772 h 772"/>
                <a:gd name="T4" fmla="*/ 8 w 508"/>
                <a:gd name="T5" fmla="*/ 698 h 772"/>
                <a:gd name="T6" fmla="*/ 66 w 508"/>
                <a:gd name="T7" fmla="*/ 734 h 772"/>
                <a:gd name="T8" fmla="*/ 508 w 508"/>
                <a:gd name="T9" fmla="*/ 14 h 772"/>
                <a:gd name="T10" fmla="*/ 40 w 508"/>
                <a:gd name="T11" fmla="*/ 732 h 772"/>
                <a:gd name="T12" fmla="*/ 22 w 508"/>
                <a:gd name="T13" fmla="*/ 720 h 772"/>
                <a:gd name="T14" fmla="*/ 492 w 508"/>
                <a:gd name="T15" fmla="*/ 0 h 772"/>
                <a:gd name="T16" fmla="*/ 508 w 508"/>
                <a:gd name="T17" fmla="*/ 14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08" h="772">
                  <a:moveTo>
                    <a:pt x="66" y="734"/>
                  </a:moveTo>
                  <a:lnTo>
                    <a:pt x="0" y="772"/>
                  </a:lnTo>
                  <a:lnTo>
                    <a:pt x="8" y="698"/>
                  </a:lnTo>
                  <a:lnTo>
                    <a:pt x="66" y="734"/>
                  </a:lnTo>
                  <a:close/>
                  <a:moveTo>
                    <a:pt x="508" y="14"/>
                  </a:moveTo>
                  <a:lnTo>
                    <a:pt x="40" y="732"/>
                  </a:lnTo>
                  <a:lnTo>
                    <a:pt x="22" y="720"/>
                  </a:lnTo>
                  <a:lnTo>
                    <a:pt x="492" y="0"/>
                  </a:lnTo>
                  <a:lnTo>
                    <a:pt x="508" y="1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8"/>
            <p:cNvSpPr>
              <a:spLocks noEditPoints="1"/>
            </p:cNvSpPr>
            <p:nvPr/>
          </p:nvSpPr>
          <p:spPr bwMode="auto">
            <a:xfrm>
              <a:off x="3140075" y="3370684"/>
              <a:ext cx="1555750" cy="104775"/>
            </a:xfrm>
            <a:custGeom>
              <a:avLst/>
              <a:gdLst>
                <a:gd name="T0" fmla="*/ 70 w 980"/>
                <a:gd name="T1" fmla="*/ 66 h 66"/>
                <a:gd name="T2" fmla="*/ 0 w 980"/>
                <a:gd name="T3" fmla="*/ 34 h 66"/>
                <a:gd name="T4" fmla="*/ 68 w 980"/>
                <a:gd name="T5" fmla="*/ 0 h 66"/>
                <a:gd name="T6" fmla="*/ 70 w 980"/>
                <a:gd name="T7" fmla="*/ 66 h 66"/>
                <a:gd name="T8" fmla="*/ 980 w 980"/>
                <a:gd name="T9" fmla="*/ 26 h 66"/>
                <a:gd name="T10" fmla="*/ 58 w 980"/>
                <a:gd name="T11" fmla="*/ 44 h 66"/>
                <a:gd name="T12" fmla="*/ 58 w 980"/>
                <a:gd name="T13" fmla="*/ 22 h 66"/>
                <a:gd name="T14" fmla="*/ 978 w 980"/>
                <a:gd name="T15" fmla="*/ 6 h 66"/>
                <a:gd name="T16" fmla="*/ 980 w 980"/>
                <a:gd name="T17" fmla="*/ 2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80" h="66">
                  <a:moveTo>
                    <a:pt x="70" y="66"/>
                  </a:moveTo>
                  <a:lnTo>
                    <a:pt x="0" y="34"/>
                  </a:lnTo>
                  <a:lnTo>
                    <a:pt x="68" y="0"/>
                  </a:lnTo>
                  <a:lnTo>
                    <a:pt x="70" y="66"/>
                  </a:lnTo>
                  <a:close/>
                  <a:moveTo>
                    <a:pt x="980" y="26"/>
                  </a:moveTo>
                  <a:lnTo>
                    <a:pt x="58" y="44"/>
                  </a:lnTo>
                  <a:lnTo>
                    <a:pt x="58" y="22"/>
                  </a:lnTo>
                  <a:lnTo>
                    <a:pt x="978" y="6"/>
                  </a:lnTo>
                  <a:lnTo>
                    <a:pt x="980" y="26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9"/>
            <p:cNvSpPr>
              <a:spLocks noEditPoints="1"/>
            </p:cNvSpPr>
            <p:nvPr/>
          </p:nvSpPr>
          <p:spPr bwMode="auto">
            <a:xfrm>
              <a:off x="3848100" y="2278484"/>
              <a:ext cx="857250" cy="1127125"/>
            </a:xfrm>
            <a:custGeom>
              <a:avLst/>
              <a:gdLst>
                <a:gd name="T0" fmla="*/ 14 w 540"/>
                <a:gd name="T1" fmla="*/ 74 h 710"/>
                <a:gd name="T2" fmla="*/ 0 w 540"/>
                <a:gd name="T3" fmla="*/ 0 h 710"/>
                <a:gd name="T4" fmla="*/ 68 w 540"/>
                <a:gd name="T5" fmla="*/ 32 h 710"/>
                <a:gd name="T6" fmla="*/ 14 w 540"/>
                <a:gd name="T7" fmla="*/ 74 h 710"/>
                <a:gd name="T8" fmla="*/ 524 w 540"/>
                <a:gd name="T9" fmla="*/ 710 h 710"/>
                <a:gd name="T10" fmla="*/ 24 w 540"/>
                <a:gd name="T11" fmla="*/ 52 h 710"/>
                <a:gd name="T12" fmla="*/ 44 w 540"/>
                <a:gd name="T13" fmla="*/ 38 h 710"/>
                <a:gd name="T14" fmla="*/ 540 w 540"/>
                <a:gd name="T15" fmla="*/ 696 h 710"/>
                <a:gd name="T16" fmla="*/ 524 w 540"/>
                <a:gd name="T17" fmla="*/ 710 h 7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40" h="710">
                  <a:moveTo>
                    <a:pt x="14" y="74"/>
                  </a:moveTo>
                  <a:lnTo>
                    <a:pt x="0" y="0"/>
                  </a:lnTo>
                  <a:lnTo>
                    <a:pt x="68" y="32"/>
                  </a:lnTo>
                  <a:lnTo>
                    <a:pt x="14" y="74"/>
                  </a:lnTo>
                  <a:close/>
                  <a:moveTo>
                    <a:pt x="524" y="710"/>
                  </a:moveTo>
                  <a:lnTo>
                    <a:pt x="24" y="52"/>
                  </a:lnTo>
                  <a:lnTo>
                    <a:pt x="44" y="38"/>
                  </a:lnTo>
                  <a:lnTo>
                    <a:pt x="540" y="696"/>
                  </a:lnTo>
                  <a:lnTo>
                    <a:pt x="524" y="710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10"/>
            <p:cNvSpPr>
              <a:spLocks noEditPoints="1"/>
            </p:cNvSpPr>
            <p:nvPr/>
          </p:nvSpPr>
          <p:spPr bwMode="auto">
            <a:xfrm>
              <a:off x="4679950" y="2164184"/>
              <a:ext cx="942975" cy="1241425"/>
            </a:xfrm>
            <a:custGeom>
              <a:avLst/>
              <a:gdLst>
                <a:gd name="T0" fmla="*/ 528 w 594"/>
                <a:gd name="T1" fmla="*/ 34 h 782"/>
                <a:gd name="T2" fmla="*/ 594 w 594"/>
                <a:gd name="T3" fmla="*/ 0 h 782"/>
                <a:gd name="T4" fmla="*/ 582 w 594"/>
                <a:gd name="T5" fmla="*/ 74 h 782"/>
                <a:gd name="T6" fmla="*/ 528 w 594"/>
                <a:gd name="T7" fmla="*/ 34 h 782"/>
                <a:gd name="T8" fmla="*/ 0 w 594"/>
                <a:gd name="T9" fmla="*/ 768 h 782"/>
                <a:gd name="T10" fmla="*/ 552 w 594"/>
                <a:gd name="T11" fmla="*/ 38 h 782"/>
                <a:gd name="T12" fmla="*/ 570 w 594"/>
                <a:gd name="T13" fmla="*/ 50 h 782"/>
                <a:gd name="T14" fmla="*/ 16 w 594"/>
                <a:gd name="T15" fmla="*/ 782 h 782"/>
                <a:gd name="T16" fmla="*/ 0 w 594"/>
                <a:gd name="T17" fmla="*/ 768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94" h="782">
                  <a:moveTo>
                    <a:pt x="528" y="34"/>
                  </a:moveTo>
                  <a:lnTo>
                    <a:pt x="594" y="0"/>
                  </a:lnTo>
                  <a:lnTo>
                    <a:pt x="582" y="74"/>
                  </a:lnTo>
                  <a:lnTo>
                    <a:pt x="528" y="34"/>
                  </a:lnTo>
                  <a:close/>
                  <a:moveTo>
                    <a:pt x="0" y="768"/>
                  </a:moveTo>
                  <a:lnTo>
                    <a:pt x="552" y="38"/>
                  </a:lnTo>
                  <a:lnTo>
                    <a:pt x="570" y="50"/>
                  </a:lnTo>
                  <a:lnTo>
                    <a:pt x="16" y="782"/>
                  </a:lnTo>
                  <a:lnTo>
                    <a:pt x="0" y="768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1"/>
            <p:cNvSpPr>
              <a:spLocks/>
            </p:cNvSpPr>
            <p:nvPr/>
          </p:nvSpPr>
          <p:spPr bwMode="auto">
            <a:xfrm>
              <a:off x="3702050" y="2481684"/>
              <a:ext cx="1955800" cy="1917700"/>
            </a:xfrm>
            <a:custGeom>
              <a:avLst/>
              <a:gdLst>
                <a:gd name="T0" fmla="*/ 584 w 1232"/>
                <a:gd name="T1" fmla="*/ 2 h 1208"/>
                <a:gd name="T2" fmla="*/ 490 w 1232"/>
                <a:gd name="T3" fmla="*/ 12 h 1208"/>
                <a:gd name="T4" fmla="*/ 404 w 1232"/>
                <a:gd name="T5" fmla="*/ 38 h 1208"/>
                <a:gd name="T6" fmla="*/ 322 w 1232"/>
                <a:gd name="T7" fmla="*/ 74 h 1208"/>
                <a:gd name="T8" fmla="*/ 246 w 1232"/>
                <a:gd name="T9" fmla="*/ 120 h 1208"/>
                <a:gd name="T10" fmla="*/ 180 w 1232"/>
                <a:gd name="T11" fmla="*/ 176 h 1208"/>
                <a:gd name="T12" fmla="*/ 122 w 1232"/>
                <a:gd name="T13" fmla="*/ 242 h 1208"/>
                <a:gd name="T14" fmla="*/ 74 w 1232"/>
                <a:gd name="T15" fmla="*/ 316 h 1208"/>
                <a:gd name="T16" fmla="*/ 36 w 1232"/>
                <a:gd name="T17" fmla="*/ 396 h 1208"/>
                <a:gd name="T18" fmla="*/ 12 w 1232"/>
                <a:gd name="T19" fmla="*/ 482 h 1208"/>
                <a:gd name="T20" fmla="*/ 0 w 1232"/>
                <a:gd name="T21" fmla="*/ 572 h 1208"/>
                <a:gd name="T22" fmla="*/ 0 w 1232"/>
                <a:gd name="T23" fmla="*/ 634 h 1208"/>
                <a:gd name="T24" fmla="*/ 12 w 1232"/>
                <a:gd name="T25" fmla="*/ 726 h 1208"/>
                <a:gd name="T26" fmla="*/ 36 w 1232"/>
                <a:gd name="T27" fmla="*/ 812 h 1208"/>
                <a:gd name="T28" fmla="*/ 74 w 1232"/>
                <a:gd name="T29" fmla="*/ 892 h 1208"/>
                <a:gd name="T30" fmla="*/ 122 w 1232"/>
                <a:gd name="T31" fmla="*/ 966 h 1208"/>
                <a:gd name="T32" fmla="*/ 180 w 1232"/>
                <a:gd name="T33" fmla="*/ 1032 h 1208"/>
                <a:gd name="T34" fmla="*/ 246 w 1232"/>
                <a:gd name="T35" fmla="*/ 1088 h 1208"/>
                <a:gd name="T36" fmla="*/ 322 w 1232"/>
                <a:gd name="T37" fmla="*/ 1136 h 1208"/>
                <a:gd name="T38" fmla="*/ 404 w 1232"/>
                <a:gd name="T39" fmla="*/ 1172 h 1208"/>
                <a:gd name="T40" fmla="*/ 490 w 1232"/>
                <a:gd name="T41" fmla="*/ 1196 h 1208"/>
                <a:gd name="T42" fmla="*/ 584 w 1232"/>
                <a:gd name="T43" fmla="*/ 1208 h 1208"/>
                <a:gd name="T44" fmla="*/ 648 w 1232"/>
                <a:gd name="T45" fmla="*/ 1208 h 1208"/>
                <a:gd name="T46" fmla="*/ 740 w 1232"/>
                <a:gd name="T47" fmla="*/ 1196 h 1208"/>
                <a:gd name="T48" fmla="*/ 828 w 1232"/>
                <a:gd name="T49" fmla="*/ 1172 h 1208"/>
                <a:gd name="T50" fmla="*/ 910 w 1232"/>
                <a:gd name="T51" fmla="*/ 1136 h 1208"/>
                <a:gd name="T52" fmla="*/ 984 w 1232"/>
                <a:gd name="T53" fmla="*/ 1088 h 1208"/>
                <a:gd name="T54" fmla="*/ 1052 w 1232"/>
                <a:gd name="T55" fmla="*/ 1032 h 1208"/>
                <a:gd name="T56" fmla="*/ 1110 w 1232"/>
                <a:gd name="T57" fmla="*/ 966 h 1208"/>
                <a:gd name="T58" fmla="*/ 1158 w 1232"/>
                <a:gd name="T59" fmla="*/ 892 h 1208"/>
                <a:gd name="T60" fmla="*/ 1194 w 1232"/>
                <a:gd name="T61" fmla="*/ 812 h 1208"/>
                <a:gd name="T62" fmla="*/ 1220 w 1232"/>
                <a:gd name="T63" fmla="*/ 726 h 1208"/>
                <a:gd name="T64" fmla="*/ 1232 w 1232"/>
                <a:gd name="T65" fmla="*/ 634 h 1208"/>
                <a:gd name="T66" fmla="*/ 1232 w 1232"/>
                <a:gd name="T67" fmla="*/ 572 h 1208"/>
                <a:gd name="T68" fmla="*/ 1220 w 1232"/>
                <a:gd name="T69" fmla="*/ 482 h 1208"/>
                <a:gd name="T70" fmla="*/ 1194 w 1232"/>
                <a:gd name="T71" fmla="*/ 396 h 1208"/>
                <a:gd name="T72" fmla="*/ 1158 w 1232"/>
                <a:gd name="T73" fmla="*/ 316 h 1208"/>
                <a:gd name="T74" fmla="*/ 1110 w 1232"/>
                <a:gd name="T75" fmla="*/ 242 h 1208"/>
                <a:gd name="T76" fmla="*/ 1052 w 1232"/>
                <a:gd name="T77" fmla="*/ 176 h 1208"/>
                <a:gd name="T78" fmla="*/ 984 w 1232"/>
                <a:gd name="T79" fmla="*/ 120 h 1208"/>
                <a:gd name="T80" fmla="*/ 910 w 1232"/>
                <a:gd name="T81" fmla="*/ 74 h 1208"/>
                <a:gd name="T82" fmla="*/ 828 w 1232"/>
                <a:gd name="T83" fmla="*/ 38 h 1208"/>
                <a:gd name="T84" fmla="*/ 740 w 1232"/>
                <a:gd name="T85" fmla="*/ 12 h 1208"/>
                <a:gd name="T86" fmla="*/ 648 w 1232"/>
                <a:gd name="T87" fmla="*/ 2 h 1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32" h="1208">
                  <a:moveTo>
                    <a:pt x="616" y="0"/>
                  </a:moveTo>
                  <a:lnTo>
                    <a:pt x="616" y="0"/>
                  </a:lnTo>
                  <a:lnTo>
                    <a:pt x="584" y="2"/>
                  </a:lnTo>
                  <a:lnTo>
                    <a:pt x="552" y="4"/>
                  </a:lnTo>
                  <a:lnTo>
                    <a:pt x="522" y="8"/>
                  </a:lnTo>
                  <a:lnTo>
                    <a:pt x="490" y="12"/>
                  </a:lnTo>
                  <a:lnTo>
                    <a:pt x="462" y="20"/>
                  </a:lnTo>
                  <a:lnTo>
                    <a:pt x="432" y="28"/>
                  </a:lnTo>
                  <a:lnTo>
                    <a:pt x="404" y="38"/>
                  </a:lnTo>
                  <a:lnTo>
                    <a:pt x="376" y="48"/>
                  </a:lnTo>
                  <a:lnTo>
                    <a:pt x="348" y="60"/>
                  </a:lnTo>
                  <a:lnTo>
                    <a:pt x="322" y="74"/>
                  </a:lnTo>
                  <a:lnTo>
                    <a:pt x="296" y="88"/>
                  </a:lnTo>
                  <a:lnTo>
                    <a:pt x="270" y="104"/>
                  </a:lnTo>
                  <a:lnTo>
                    <a:pt x="246" y="120"/>
                  </a:lnTo>
                  <a:lnTo>
                    <a:pt x="222" y="138"/>
                  </a:lnTo>
                  <a:lnTo>
                    <a:pt x="200" y="156"/>
                  </a:lnTo>
                  <a:lnTo>
                    <a:pt x="180" y="176"/>
                  </a:lnTo>
                  <a:lnTo>
                    <a:pt x="158" y="198"/>
                  </a:lnTo>
                  <a:lnTo>
                    <a:pt x="140" y="220"/>
                  </a:lnTo>
                  <a:lnTo>
                    <a:pt x="122" y="242"/>
                  </a:lnTo>
                  <a:lnTo>
                    <a:pt x="104" y="266"/>
                  </a:lnTo>
                  <a:lnTo>
                    <a:pt x="88" y="290"/>
                  </a:lnTo>
                  <a:lnTo>
                    <a:pt x="74" y="316"/>
                  </a:lnTo>
                  <a:lnTo>
                    <a:pt x="60" y="342"/>
                  </a:lnTo>
                  <a:lnTo>
                    <a:pt x="48" y="368"/>
                  </a:lnTo>
                  <a:lnTo>
                    <a:pt x="36" y="396"/>
                  </a:lnTo>
                  <a:lnTo>
                    <a:pt x="26" y="424"/>
                  </a:lnTo>
                  <a:lnTo>
                    <a:pt x="18" y="452"/>
                  </a:lnTo>
                  <a:lnTo>
                    <a:pt x="12" y="482"/>
                  </a:lnTo>
                  <a:lnTo>
                    <a:pt x="6" y="512"/>
                  </a:lnTo>
                  <a:lnTo>
                    <a:pt x="2" y="542"/>
                  </a:lnTo>
                  <a:lnTo>
                    <a:pt x="0" y="572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34"/>
                  </a:lnTo>
                  <a:lnTo>
                    <a:pt x="2" y="666"/>
                  </a:lnTo>
                  <a:lnTo>
                    <a:pt x="6" y="696"/>
                  </a:lnTo>
                  <a:lnTo>
                    <a:pt x="12" y="726"/>
                  </a:lnTo>
                  <a:lnTo>
                    <a:pt x="18" y="754"/>
                  </a:lnTo>
                  <a:lnTo>
                    <a:pt x="26" y="784"/>
                  </a:lnTo>
                  <a:lnTo>
                    <a:pt x="36" y="812"/>
                  </a:lnTo>
                  <a:lnTo>
                    <a:pt x="48" y="838"/>
                  </a:lnTo>
                  <a:lnTo>
                    <a:pt x="60" y="866"/>
                  </a:lnTo>
                  <a:lnTo>
                    <a:pt x="74" y="892"/>
                  </a:lnTo>
                  <a:lnTo>
                    <a:pt x="88" y="918"/>
                  </a:lnTo>
                  <a:lnTo>
                    <a:pt x="104" y="942"/>
                  </a:lnTo>
                  <a:lnTo>
                    <a:pt x="122" y="966"/>
                  </a:lnTo>
                  <a:lnTo>
                    <a:pt x="140" y="988"/>
                  </a:lnTo>
                  <a:lnTo>
                    <a:pt x="158" y="1010"/>
                  </a:lnTo>
                  <a:lnTo>
                    <a:pt x="180" y="1032"/>
                  </a:lnTo>
                  <a:lnTo>
                    <a:pt x="200" y="1052"/>
                  </a:lnTo>
                  <a:lnTo>
                    <a:pt x="222" y="1070"/>
                  </a:lnTo>
                  <a:lnTo>
                    <a:pt x="246" y="1088"/>
                  </a:lnTo>
                  <a:lnTo>
                    <a:pt x="270" y="1106"/>
                  </a:lnTo>
                  <a:lnTo>
                    <a:pt x="296" y="1120"/>
                  </a:lnTo>
                  <a:lnTo>
                    <a:pt x="322" y="1136"/>
                  </a:lnTo>
                  <a:lnTo>
                    <a:pt x="348" y="1148"/>
                  </a:lnTo>
                  <a:lnTo>
                    <a:pt x="376" y="1160"/>
                  </a:lnTo>
                  <a:lnTo>
                    <a:pt x="404" y="1172"/>
                  </a:lnTo>
                  <a:lnTo>
                    <a:pt x="432" y="1182"/>
                  </a:lnTo>
                  <a:lnTo>
                    <a:pt x="462" y="1190"/>
                  </a:lnTo>
                  <a:lnTo>
                    <a:pt x="490" y="1196"/>
                  </a:lnTo>
                  <a:lnTo>
                    <a:pt x="522" y="1202"/>
                  </a:lnTo>
                  <a:lnTo>
                    <a:pt x="552" y="1206"/>
                  </a:lnTo>
                  <a:lnTo>
                    <a:pt x="584" y="1208"/>
                  </a:lnTo>
                  <a:lnTo>
                    <a:pt x="616" y="1208"/>
                  </a:lnTo>
                  <a:lnTo>
                    <a:pt x="616" y="1208"/>
                  </a:lnTo>
                  <a:lnTo>
                    <a:pt x="648" y="1208"/>
                  </a:lnTo>
                  <a:lnTo>
                    <a:pt x="678" y="1206"/>
                  </a:lnTo>
                  <a:lnTo>
                    <a:pt x="710" y="1202"/>
                  </a:lnTo>
                  <a:lnTo>
                    <a:pt x="740" y="1196"/>
                  </a:lnTo>
                  <a:lnTo>
                    <a:pt x="770" y="1190"/>
                  </a:lnTo>
                  <a:lnTo>
                    <a:pt x="798" y="1182"/>
                  </a:lnTo>
                  <a:lnTo>
                    <a:pt x="828" y="1172"/>
                  </a:lnTo>
                  <a:lnTo>
                    <a:pt x="856" y="1160"/>
                  </a:lnTo>
                  <a:lnTo>
                    <a:pt x="882" y="1148"/>
                  </a:lnTo>
                  <a:lnTo>
                    <a:pt x="910" y="1136"/>
                  </a:lnTo>
                  <a:lnTo>
                    <a:pt x="934" y="1120"/>
                  </a:lnTo>
                  <a:lnTo>
                    <a:pt x="960" y="1106"/>
                  </a:lnTo>
                  <a:lnTo>
                    <a:pt x="984" y="1088"/>
                  </a:lnTo>
                  <a:lnTo>
                    <a:pt x="1008" y="1070"/>
                  </a:lnTo>
                  <a:lnTo>
                    <a:pt x="1030" y="1052"/>
                  </a:lnTo>
                  <a:lnTo>
                    <a:pt x="1052" y="1032"/>
                  </a:lnTo>
                  <a:lnTo>
                    <a:pt x="1072" y="1010"/>
                  </a:lnTo>
                  <a:lnTo>
                    <a:pt x="1090" y="988"/>
                  </a:lnTo>
                  <a:lnTo>
                    <a:pt x="1110" y="966"/>
                  </a:lnTo>
                  <a:lnTo>
                    <a:pt x="1126" y="942"/>
                  </a:lnTo>
                  <a:lnTo>
                    <a:pt x="1142" y="918"/>
                  </a:lnTo>
                  <a:lnTo>
                    <a:pt x="1158" y="892"/>
                  </a:lnTo>
                  <a:lnTo>
                    <a:pt x="1170" y="866"/>
                  </a:lnTo>
                  <a:lnTo>
                    <a:pt x="1184" y="838"/>
                  </a:lnTo>
                  <a:lnTo>
                    <a:pt x="1194" y="812"/>
                  </a:lnTo>
                  <a:lnTo>
                    <a:pt x="1204" y="784"/>
                  </a:lnTo>
                  <a:lnTo>
                    <a:pt x="1212" y="754"/>
                  </a:lnTo>
                  <a:lnTo>
                    <a:pt x="1220" y="726"/>
                  </a:lnTo>
                  <a:lnTo>
                    <a:pt x="1224" y="696"/>
                  </a:lnTo>
                  <a:lnTo>
                    <a:pt x="1228" y="666"/>
                  </a:lnTo>
                  <a:lnTo>
                    <a:pt x="1232" y="634"/>
                  </a:lnTo>
                  <a:lnTo>
                    <a:pt x="1232" y="604"/>
                  </a:lnTo>
                  <a:lnTo>
                    <a:pt x="1232" y="604"/>
                  </a:lnTo>
                  <a:lnTo>
                    <a:pt x="1232" y="572"/>
                  </a:lnTo>
                  <a:lnTo>
                    <a:pt x="1228" y="542"/>
                  </a:lnTo>
                  <a:lnTo>
                    <a:pt x="1224" y="512"/>
                  </a:lnTo>
                  <a:lnTo>
                    <a:pt x="1220" y="482"/>
                  </a:lnTo>
                  <a:lnTo>
                    <a:pt x="1212" y="452"/>
                  </a:lnTo>
                  <a:lnTo>
                    <a:pt x="1204" y="424"/>
                  </a:lnTo>
                  <a:lnTo>
                    <a:pt x="1194" y="396"/>
                  </a:lnTo>
                  <a:lnTo>
                    <a:pt x="1184" y="368"/>
                  </a:lnTo>
                  <a:lnTo>
                    <a:pt x="1170" y="342"/>
                  </a:lnTo>
                  <a:lnTo>
                    <a:pt x="1158" y="316"/>
                  </a:lnTo>
                  <a:lnTo>
                    <a:pt x="1142" y="290"/>
                  </a:lnTo>
                  <a:lnTo>
                    <a:pt x="1126" y="266"/>
                  </a:lnTo>
                  <a:lnTo>
                    <a:pt x="1110" y="242"/>
                  </a:lnTo>
                  <a:lnTo>
                    <a:pt x="1090" y="220"/>
                  </a:lnTo>
                  <a:lnTo>
                    <a:pt x="1072" y="198"/>
                  </a:lnTo>
                  <a:lnTo>
                    <a:pt x="1052" y="176"/>
                  </a:lnTo>
                  <a:lnTo>
                    <a:pt x="1030" y="156"/>
                  </a:lnTo>
                  <a:lnTo>
                    <a:pt x="1008" y="138"/>
                  </a:lnTo>
                  <a:lnTo>
                    <a:pt x="984" y="120"/>
                  </a:lnTo>
                  <a:lnTo>
                    <a:pt x="960" y="104"/>
                  </a:lnTo>
                  <a:lnTo>
                    <a:pt x="934" y="88"/>
                  </a:lnTo>
                  <a:lnTo>
                    <a:pt x="910" y="74"/>
                  </a:lnTo>
                  <a:lnTo>
                    <a:pt x="882" y="60"/>
                  </a:lnTo>
                  <a:lnTo>
                    <a:pt x="856" y="48"/>
                  </a:lnTo>
                  <a:lnTo>
                    <a:pt x="828" y="38"/>
                  </a:lnTo>
                  <a:lnTo>
                    <a:pt x="798" y="28"/>
                  </a:lnTo>
                  <a:lnTo>
                    <a:pt x="770" y="20"/>
                  </a:lnTo>
                  <a:lnTo>
                    <a:pt x="740" y="12"/>
                  </a:lnTo>
                  <a:lnTo>
                    <a:pt x="710" y="8"/>
                  </a:lnTo>
                  <a:lnTo>
                    <a:pt x="678" y="4"/>
                  </a:lnTo>
                  <a:lnTo>
                    <a:pt x="648" y="2"/>
                  </a:lnTo>
                  <a:lnTo>
                    <a:pt x="6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2"/>
            <p:cNvSpPr>
              <a:spLocks/>
            </p:cNvSpPr>
            <p:nvPr/>
          </p:nvSpPr>
          <p:spPr bwMode="auto">
            <a:xfrm>
              <a:off x="3702050" y="2481684"/>
              <a:ext cx="1955800" cy="1917700"/>
            </a:xfrm>
            <a:custGeom>
              <a:avLst/>
              <a:gdLst>
                <a:gd name="T0" fmla="*/ 584 w 1232"/>
                <a:gd name="T1" fmla="*/ 2 h 1208"/>
                <a:gd name="T2" fmla="*/ 490 w 1232"/>
                <a:gd name="T3" fmla="*/ 12 h 1208"/>
                <a:gd name="T4" fmla="*/ 404 w 1232"/>
                <a:gd name="T5" fmla="*/ 38 h 1208"/>
                <a:gd name="T6" fmla="*/ 322 w 1232"/>
                <a:gd name="T7" fmla="*/ 74 h 1208"/>
                <a:gd name="T8" fmla="*/ 246 w 1232"/>
                <a:gd name="T9" fmla="*/ 120 h 1208"/>
                <a:gd name="T10" fmla="*/ 180 w 1232"/>
                <a:gd name="T11" fmla="*/ 176 h 1208"/>
                <a:gd name="T12" fmla="*/ 122 w 1232"/>
                <a:gd name="T13" fmla="*/ 242 h 1208"/>
                <a:gd name="T14" fmla="*/ 74 w 1232"/>
                <a:gd name="T15" fmla="*/ 316 h 1208"/>
                <a:gd name="T16" fmla="*/ 36 w 1232"/>
                <a:gd name="T17" fmla="*/ 396 h 1208"/>
                <a:gd name="T18" fmla="*/ 12 w 1232"/>
                <a:gd name="T19" fmla="*/ 482 h 1208"/>
                <a:gd name="T20" fmla="*/ 0 w 1232"/>
                <a:gd name="T21" fmla="*/ 572 h 1208"/>
                <a:gd name="T22" fmla="*/ 0 w 1232"/>
                <a:gd name="T23" fmla="*/ 634 h 1208"/>
                <a:gd name="T24" fmla="*/ 12 w 1232"/>
                <a:gd name="T25" fmla="*/ 726 h 1208"/>
                <a:gd name="T26" fmla="*/ 36 w 1232"/>
                <a:gd name="T27" fmla="*/ 812 h 1208"/>
                <a:gd name="T28" fmla="*/ 74 w 1232"/>
                <a:gd name="T29" fmla="*/ 892 h 1208"/>
                <a:gd name="T30" fmla="*/ 122 w 1232"/>
                <a:gd name="T31" fmla="*/ 966 h 1208"/>
                <a:gd name="T32" fmla="*/ 180 w 1232"/>
                <a:gd name="T33" fmla="*/ 1032 h 1208"/>
                <a:gd name="T34" fmla="*/ 246 w 1232"/>
                <a:gd name="T35" fmla="*/ 1088 h 1208"/>
                <a:gd name="T36" fmla="*/ 322 w 1232"/>
                <a:gd name="T37" fmla="*/ 1136 h 1208"/>
                <a:gd name="T38" fmla="*/ 404 w 1232"/>
                <a:gd name="T39" fmla="*/ 1172 h 1208"/>
                <a:gd name="T40" fmla="*/ 490 w 1232"/>
                <a:gd name="T41" fmla="*/ 1196 h 1208"/>
                <a:gd name="T42" fmla="*/ 584 w 1232"/>
                <a:gd name="T43" fmla="*/ 1208 h 1208"/>
                <a:gd name="T44" fmla="*/ 648 w 1232"/>
                <a:gd name="T45" fmla="*/ 1208 h 1208"/>
                <a:gd name="T46" fmla="*/ 740 w 1232"/>
                <a:gd name="T47" fmla="*/ 1196 h 1208"/>
                <a:gd name="T48" fmla="*/ 828 w 1232"/>
                <a:gd name="T49" fmla="*/ 1172 h 1208"/>
                <a:gd name="T50" fmla="*/ 910 w 1232"/>
                <a:gd name="T51" fmla="*/ 1136 h 1208"/>
                <a:gd name="T52" fmla="*/ 984 w 1232"/>
                <a:gd name="T53" fmla="*/ 1088 h 1208"/>
                <a:gd name="T54" fmla="*/ 1052 w 1232"/>
                <a:gd name="T55" fmla="*/ 1032 h 1208"/>
                <a:gd name="T56" fmla="*/ 1110 w 1232"/>
                <a:gd name="T57" fmla="*/ 966 h 1208"/>
                <a:gd name="T58" fmla="*/ 1158 w 1232"/>
                <a:gd name="T59" fmla="*/ 892 h 1208"/>
                <a:gd name="T60" fmla="*/ 1194 w 1232"/>
                <a:gd name="T61" fmla="*/ 812 h 1208"/>
                <a:gd name="T62" fmla="*/ 1220 w 1232"/>
                <a:gd name="T63" fmla="*/ 726 h 1208"/>
                <a:gd name="T64" fmla="*/ 1232 w 1232"/>
                <a:gd name="T65" fmla="*/ 634 h 1208"/>
                <a:gd name="T66" fmla="*/ 1232 w 1232"/>
                <a:gd name="T67" fmla="*/ 572 h 1208"/>
                <a:gd name="T68" fmla="*/ 1220 w 1232"/>
                <a:gd name="T69" fmla="*/ 482 h 1208"/>
                <a:gd name="T70" fmla="*/ 1194 w 1232"/>
                <a:gd name="T71" fmla="*/ 396 h 1208"/>
                <a:gd name="T72" fmla="*/ 1158 w 1232"/>
                <a:gd name="T73" fmla="*/ 316 h 1208"/>
                <a:gd name="T74" fmla="*/ 1110 w 1232"/>
                <a:gd name="T75" fmla="*/ 242 h 1208"/>
                <a:gd name="T76" fmla="*/ 1052 w 1232"/>
                <a:gd name="T77" fmla="*/ 176 h 1208"/>
                <a:gd name="T78" fmla="*/ 984 w 1232"/>
                <a:gd name="T79" fmla="*/ 120 h 1208"/>
                <a:gd name="T80" fmla="*/ 910 w 1232"/>
                <a:gd name="T81" fmla="*/ 74 h 1208"/>
                <a:gd name="T82" fmla="*/ 828 w 1232"/>
                <a:gd name="T83" fmla="*/ 38 h 1208"/>
                <a:gd name="T84" fmla="*/ 740 w 1232"/>
                <a:gd name="T85" fmla="*/ 12 h 1208"/>
                <a:gd name="T86" fmla="*/ 648 w 1232"/>
                <a:gd name="T87" fmla="*/ 2 h 1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232" h="1208">
                  <a:moveTo>
                    <a:pt x="616" y="0"/>
                  </a:moveTo>
                  <a:lnTo>
                    <a:pt x="616" y="0"/>
                  </a:lnTo>
                  <a:lnTo>
                    <a:pt x="584" y="2"/>
                  </a:lnTo>
                  <a:lnTo>
                    <a:pt x="552" y="4"/>
                  </a:lnTo>
                  <a:lnTo>
                    <a:pt x="522" y="8"/>
                  </a:lnTo>
                  <a:lnTo>
                    <a:pt x="490" y="12"/>
                  </a:lnTo>
                  <a:lnTo>
                    <a:pt x="462" y="20"/>
                  </a:lnTo>
                  <a:lnTo>
                    <a:pt x="432" y="28"/>
                  </a:lnTo>
                  <a:lnTo>
                    <a:pt x="404" y="38"/>
                  </a:lnTo>
                  <a:lnTo>
                    <a:pt x="376" y="48"/>
                  </a:lnTo>
                  <a:lnTo>
                    <a:pt x="348" y="60"/>
                  </a:lnTo>
                  <a:lnTo>
                    <a:pt x="322" y="74"/>
                  </a:lnTo>
                  <a:lnTo>
                    <a:pt x="296" y="88"/>
                  </a:lnTo>
                  <a:lnTo>
                    <a:pt x="270" y="104"/>
                  </a:lnTo>
                  <a:lnTo>
                    <a:pt x="246" y="120"/>
                  </a:lnTo>
                  <a:lnTo>
                    <a:pt x="222" y="138"/>
                  </a:lnTo>
                  <a:lnTo>
                    <a:pt x="200" y="156"/>
                  </a:lnTo>
                  <a:lnTo>
                    <a:pt x="180" y="176"/>
                  </a:lnTo>
                  <a:lnTo>
                    <a:pt x="158" y="198"/>
                  </a:lnTo>
                  <a:lnTo>
                    <a:pt x="140" y="220"/>
                  </a:lnTo>
                  <a:lnTo>
                    <a:pt x="122" y="242"/>
                  </a:lnTo>
                  <a:lnTo>
                    <a:pt x="104" y="266"/>
                  </a:lnTo>
                  <a:lnTo>
                    <a:pt x="88" y="290"/>
                  </a:lnTo>
                  <a:lnTo>
                    <a:pt x="74" y="316"/>
                  </a:lnTo>
                  <a:lnTo>
                    <a:pt x="60" y="342"/>
                  </a:lnTo>
                  <a:lnTo>
                    <a:pt x="48" y="368"/>
                  </a:lnTo>
                  <a:lnTo>
                    <a:pt x="36" y="396"/>
                  </a:lnTo>
                  <a:lnTo>
                    <a:pt x="26" y="424"/>
                  </a:lnTo>
                  <a:lnTo>
                    <a:pt x="18" y="452"/>
                  </a:lnTo>
                  <a:lnTo>
                    <a:pt x="12" y="482"/>
                  </a:lnTo>
                  <a:lnTo>
                    <a:pt x="6" y="512"/>
                  </a:lnTo>
                  <a:lnTo>
                    <a:pt x="2" y="542"/>
                  </a:lnTo>
                  <a:lnTo>
                    <a:pt x="0" y="572"/>
                  </a:lnTo>
                  <a:lnTo>
                    <a:pt x="0" y="604"/>
                  </a:lnTo>
                  <a:lnTo>
                    <a:pt x="0" y="604"/>
                  </a:lnTo>
                  <a:lnTo>
                    <a:pt x="0" y="634"/>
                  </a:lnTo>
                  <a:lnTo>
                    <a:pt x="2" y="666"/>
                  </a:lnTo>
                  <a:lnTo>
                    <a:pt x="6" y="696"/>
                  </a:lnTo>
                  <a:lnTo>
                    <a:pt x="12" y="726"/>
                  </a:lnTo>
                  <a:lnTo>
                    <a:pt x="18" y="754"/>
                  </a:lnTo>
                  <a:lnTo>
                    <a:pt x="26" y="784"/>
                  </a:lnTo>
                  <a:lnTo>
                    <a:pt x="36" y="812"/>
                  </a:lnTo>
                  <a:lnTo>
                    <a:pt x="48" y="838"/>
                  </a:lnTo>
                  <a:lnTo>
                    <a:pt x="60" y="866"/>
                  </a:lnTo>
                  <a:lnTo>
                    <a:pt x="74" y="892"/>
                  </a:lnTo>
                  <a:lnTo>
                    <a:pt x="88" y="918"/>
                  </a:lnTo>
                  <a:lnTo>
                    <a:pt x="104" y="942"/>
                  </a:lnTo>
                  <a:lnTo>
                    <a:pt x="122" y="966"/>
                  </a:lnTo>
                  <a:lnTo>
                    <a:pt x="140" y="988"/>
                  </a:lnTo>
                  <a:lnTo>
                    <a:pt x="158" y="1010"/>
                  </a:lnTo>
                  <a:lnTo>
                    <a:pt x="180" y="1032"/>
                  </a:lnTo>
                  <a:lnTo>
                    <a:pt x="200" y="1052"/>
                  </a:lnTo>
                  <a:lnTo>
                    <a:pt x="222" y="1070"/>
                  </a:lnTo>
                  <a:lnTo>
                    <a:pt x="246" y="1088"/>
                  </a:lnTo>
                  <a:lnTo>
                    <a:pt x="270" y="1106"/>
                  </a:lnTo>
                  <a:lnTo>
                    <a:pt x="296" y="1120"/>
                  </a:lnTo>
                  <a:lnTo>
                    <a:pt x="322" y="1136"/>
                  </a:lnTo>
                  <a:lnTo>
                    <a:pt x="348" y="1148"/>
                  </a:lnTo>
                  <a:lnTo>
                    <a:pt x="376" y="1160"/>
                  </a:lnTo>
                  <a:lnTo>
                    <a:pt x="404" y="1172"/>
                  </a:lnTo>
                  <a:lnTo>
                    <a:pt x="432" y="1182"/>
                  </a:lnTo>
                  <a:lnTo>
                    <a:pt x="462" y="1190"/>
                  </a:lnTo>
                  <a:lnTo>
                    <a:pt x="490" y="1196"/>
                  </a:lnTo>
                  <a:lnTo>
                    <a:pt x="522" y="1202"/>
                  </a:lnTo>
                  <a:lnTo>
                    <a:pt x="552" y="1206"/>
                  </a:lnTo>
                  <a:lnTo>
                    <a:pt x="584" y="1208"/>
                  </a:lnTo>
                  <a:lnTo>
                    <a:pt x="616" y="1208"/>
                  </a:lnTo>
                  <a:lnTo>
                    <a:pt x="616" y="1208"/>
                  </a:lnTo>
                  <a:lnTo>
                    <a:pt x="648" y="1208"/>
                  </a:lnTo>
                  <a:lnTo>
                    <a:pt x="678" y="1206"/>
                  </a:lnTo>
                  <a:lnTo>
                    <a:pt x="710" y="1202"/>
                  </a:lnTo>
                  <a:lnTo>
                    <a:pt x="740" y="1196"/>
                  </a:lnTo>
                  <a:lnTo>
                    <a:pt x="770" y="1190"/>
                  </a:lnTo>
                  <a:lnTo>
                    <a:pt x="798" y="1182"/>
                  </a:lnTo>
                  <a:lnTo>
                    <a:pt x="828" y="1172"/>
                  </a:lnTo>
                  <a:lnTo>
                    <a:pt x="856" y="1160"/>
                  </a:lnTo>
                  <a:lnTo>
                    <a:pt x="882" y="1148"/>
                  </a:lnTo>
                  <a:lnTo>
                    <a:pt x="910" y="1136"/>
                  </a:lnTo>
                  <a:lnTo>
                    <a:pt x="934" y="1120"/>
                  </a:lnTo>
                  <a:lnTo>
                    <a:pt x="960" y="1106"/>
                  </a:lnTo>
                  <a:lnTo>
                    <a:pt x="984" y="1088"/>
                  </a:lnTo>
                  <a:lnTo>
                    <a:pt x="1008" y="1070"/>
                  </a:lnTo>
                  <a:lnTo>
                    <a:pt x="1030" y="1052"/>
                  </a:lnTo>
                  <a:lnTo>
                    <a:pt x="1052" y="1032"/>
                  </a:lnTo>
                  <a:lnTo>
                    <a:pt x="1072" y="1010"/>
                  </a:lnTo>
                  <a:lnTo>
                    <a:pt x="1090" y="988"/>
                  </a:lnTo>
                  <a:lnTo>
                    <a:pt x="1110" y="966"/>
                  </a:lnTo>
                  <a:lnTo>
                    <a:pt x="1126" y="942"/>
                  </a:lnTo>
                  <a:lnTo>
                    <a:pt x="1142" y="918"/>
                  </a:lnTo>
                  <a:lnTo>
                    <a:pt x="1158" y="892"/>
                  </a:lnTo>
                  <a:lnTo>
                    <a:pt x="1170" y="866"/>
                  </a:lnTo>
                  <a:lnTo>
                    <a:pt x="1184" y="838"/>
                  </a:lnTo>
                  <a:lnTo>
                    <a:pt x="1194" y="812"/>
                  </a:lnTo>
                  <a:lnTo>
                    <a:pt x="1204" y="784"/>
                  </a:lnTo>
                  <a:lnTo>
                    <a:pt x="1212" y="754"/>
                  </a:lnTo>
                  <a:lnTo>
                    <a:pt x="1220" y="726"/>
                  </a:lnTo>
                  <a:lnTo>
                    <a:pt x="1224" y="696"/>
                  </a:lnTo>
                  <a:lnTo>
                    <a:pt x="1228" y="666"/>
                  </a:lnTo>
                  <a:lnTo>
                    <a:pt x="1232" y="634"/>
                  </a:lnTo>
                  <a:lnTo>
                    <a:pt x="1232" y="604"/>
                  </a:lnTo>
                  <a:lnTo>
                    <a:pt x="1232" y="604"/>
                  </a:lnTo>
                  <a:lnTo>
                    <a:pt x="1232" y="572"/>
                  </a:lnTo>
                  <a:lnTo>
                    <a:pt x="1228" y="542"/>
                  </a:lnTo>
                  <a:lnTo>
                    <a:pt x="1224" y="512"/>
                  </a:lnTo>
                  <a:lnTo>
                    <a:pt x="1220" y="482"/>
                  </a:lnTo>
                  <a:lnTo>
                    <a:pt x="1212" y="452"/>
                  </a:lnTo>
                  <a:lnTo>
                    <a:pt x="1204" y="424"/>
                  </a:lnTo>
                  <a:lnTo>
                    <a:pt x="1194" y="396"/>
                  </a:lnTo>
                  <a:lnTo>
                    <a:pt x="1184" y="368"/>
                  </a:lnTo>
                  <a:lnTo>
                    <a:pt x="1170" y="342"/>
                  </a:lnTo>
                  <a:lnTo>
                    <a:pt x="1158" y="316"/>
                  </a:lnTo>
                  <a:lnTo>
                    <a:pt x="1142" y="290"/>
                  </a:lnTo>
                  <a:lnTo>
                    <a:pt x="1126" y="266"/>
                  </a:lnTo>
                  <a:lnTo>
                    <a:pt x="1110" y="242"/>
                  </a:lnTo>
                  <a:lnTo>
                    <a:pt x="1090" y="220"/>
                  </a:lnTo>
                  <a:lnTo>
                    <a:pt x="1072" y="198"/>
                  </a:lnTo>
                  <a:lnTo>
                    <a:pt x="1052" y="176"/>
                  </a:lnTo>
                  <a:lnTo>
                    <a:pt x="1030" y="156"/>
                  </a:lnTo>
                  <a:lnTo>
                    <a:pt x="1008" y="138"/>
                  </a:lnTo>
                  <a:lnTo>
                    <a:pt x="984" y="120"/>
                  </a:lnTo>
                  <a:lnTo>
                    <a:pt x="960" y="104"/>
                  </a:lnTo>
                  <a:lnTo>
                    <a:pt x="934" y="88"/>
                  </a:lnTo>
                  <a:lnTo>
                    <a:pt x="910" y="74"/>
                  </a:lnTo>
                  <a:lnTo>
                    <a:pt x="882" y="60"/>
                  </a:lnTo>
                  <a:lnTo>
                    <a:pt x="856" y="48"/>
                  </a:lnTo>
                  <a:lnTo>
                    <a:pt x="828" y="38"/>
                  </a:lnTo>
                  <a:lnTo>
                    <a:pt x="798" y="28"/>
                  </a:lnTo>
                  <a:lnTo>
                    <a:pt x="770" y="20"/>
                  </a:lnTo>
                  <a:lnTo>
                    <a:pt x="740" y="12"/>
                  </a:lnTo>
                  <a:lnTo>
                    <a:pt x="710" y="8"/>
                  </a:lnTo>
                  <a:lnTo>
                    <a:pt x="678" y="4"/>
                  </a:lnTo>
                  <a:lnTo>
                    <a:pt x="648" y="2"/>
                  </a:lnTo>
                  <a:lnTo>
                    <a:pt x="61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3"/>
            <p:cNvSpPr>
              <a:spLocks/>
            </p:cNvSpPr>
            <p:nvPr/>
          </p:nvSpPr>
          <p:spPr bwMode="auto">
            <a:xfrm>
              <a:off x="4775200" y="2599159"/>
              <a:ext cx="612775" cy="520700"/>
            </a:xfrm>
            <a:custGeom>
              <a:avLst/>
              <a:gdLst>
                <a:gd name="T0" fmla="*/ 6 w 386"/>
                <a:gd name="T1" fmla="*/ 0 h 328"/>
                <a:gd name="T2" fmla="*/ 22 w 386"/>
                <a:gd name="T3" fmla="*/ 0 h 328"/>
                <a:gd name="T4" fmla="*/ 40 w 386"/>
                <a:gd name="T5" fmla="*/ 0 h 328"/>
                <a:gd name="T6" fmla="*/ 54 w 386"/>
                <a:gd name="T7" fmla="*/ 4 h 328"/>
                <a:gd name="T8" fmla="*/ 68 w 386"/>
                <a:gd name="T9" fmla="*/ 4 h 328"/>
                <a:gd name="T10" fmla="*/ 84 w 386"/>
                <a:gd name="T11" fmla="*/ 6 h 328"/>
                <a:gd name="T12" fmla="*/ 100 w 386"/>
                <a:gd name="T13" fmla="*/ 10 h 328"/>
                <a:gd name="T14" fmla="*/ 116 w 386"/>
                <a:gd name="T15" fmla="*/ 14 h 328"/>
                <a:gd name="T16" fmla="*/ 130 w 386"/>
                <a:gd name="T17" fmla="*/ 18 h 328"/>
                <a:gd name="T18" fmla="*/ 144 w 386"/>
                <a:gd name="T19" fmla="*/ 22 h 328"/>
                <a:gd name="T20" fmla="*/ 160 w 386"/>
                <a:gd name="T21" fmla="*/ 28 h 328"/>
                <a:gd name="T22" fmla="*/ 174 w 386"/>
                <a:gd name="T23" fmla="*/ 34 h 328"/>
                <a:gd name="T24" fmla="*/ 188 w 386"/>
                <a:gd name="T25" fmla="*/ 40 h 328"/>
                <a:gd name="T26" fmla="*/ 202 w 386"/>
                <a:gd name="T27" fmla="*/ 48 h 328"/>
                <a:gd name="T28" fmla="*/ 216 w 386"/>
                <a:gd name="T29" fmla="*/ 54 h 328"/>
                <a:gd name="T30" fmla="*/ 230 w 386"/>
                <a:gd name="T31" fmla="*/ 62 h 328"/>
                <a:gd name="T32" fmla="*/ 240 w 386"/>
                <a:gd name="T33" fmla="*/ 68 h 328"/>
                <a:gd name="T34" fmla="*/ 254 w 386"/>
                <a:gd name="T35" fmla="*/ 78 h 328"/>
                <a:gd name="T36" fmla="*/ 268 w 386"/>
                <a:gd name="T37" fmla="*/ 88 h 328"/>
                <a:gd name="T38" fmla="*/ 282 w 386"/>
                <a:gd name="T39" fmla="*/ 98 h 328"/>
                <a:gd name="T40" fmla="*/ 292 w 386"/>
                <a:gd name="T41" fmla="*/ 108 h 328"/>
                <a:gd name="T42" fmla="*/ 306 w 386"/>
                <a:gd name="T43" fmla="*/ 116 h 328"/>
                <a:gd name="T44" fmla="*/ 316 w 386"/>
                <a:gd name="T45" fmla="*/ 130 h 328"/>
                <a:gd name="T46" fmla="*/ 326 w 386"/>
                <a:gd name="T47" fmla="*/ 138 h 328"/>
                <a:gd name="T48" fmla="*/ 338 w 386"/>
                <a:gd name="T49" fmla="*/ 152 h 328"/>
                <a:gd name="T50" fmla="*/ 348 w 386"/>
                <a:gd name="T51" fmla="*/ 160 h 328"/>
                <a:gd name="T52" fmla="*/ 358 w 386"/>
                <a:gd name="T53" fmla="*/ 174 h 328"/>
                <a:gd name="T54" fmla="*/ 368 w 386"/>
                <a:gd name="T55" fmla="*/ 186 h 328"/>
                <a:gd name="T56" fmla="*/ 374 w 386"/>
                <a:gd name="T57" fmla="*/ 200 h 328"/>
                <a:gd name="T58" fmla="*/ 384 w 386"/>
                <a:gd name="T59" fmla="*/ 212 h 328"/>
                <a:gd name="T60" fmla="*/ 192 w 386"/>
                <a:gd name="T61" fmla="*/ 328 h 328"/>
                <a:gd name="T62" fmla="*/ 188 w 386"/>
                <a:gd name="T63" fmla="*/ 322 h 328"/>
                <a:gd name="T64" fmla="*/ 184 w 386"/>
                <a:gd name="T65" fmla="*/ 316 h 328"/>
                <a:gd name="T66" fmla="*/ 182 w 386"/>
                <a:gd name="T67" fmla="*/ 310 h 328"/>
                <a:gd name="T68" fmla="*/ 174 w 386"/>
                <a:gd name="T69" fmla="*/ 302 h 328"/>
                <a:gd name="T70" fmla="*/ 170 w 386"/>
                <a:gd name="T71" fmla="*/ 302 h 328"/>
                <a:gd name="T72" fmla="*/ 164 w 386"/>
                <a:gd name="T73" fmla="*/ 294 h 328"/>
                <a:gd name="T74" fmla="*/ 158 w 386"/>
                <a:gd name="T75" fmla="*/ 288 h 328"/>
                <a:gd name="T76" fmla="*/ 154 w 386"/>
                <a:gd name="T77" fmla="*/ 282 h 328"/>
                <a:gd name="T78" fmla="*/ 148 w 386"/>
                <a:gd name="T79" fmla="*/ 278 h 328"/>
                <a:gd name="T80" fmla="*/ 142 w 386"/>
                <a:gd name="T81" fmla="*/ 272 h 328"/>
                <a:gd name="T82" fmla="*/ 136 w 386"/>
                <a:gd name="T83" fmla="*/ 266 h 328"/>
                <a:gd name="T84" fmla="*/ 130 w 386"/>
                <a:gd name="T85" fmla="*/ 262 h 328"/>
                <a:gd name="T86" fmla="*/ 122 w 386"/>
                <a:gd name="T87" fmla="*/ 258 h 328"/>
                <a:gd name="T88" fmla="*/ 116 w 386"/>
                <a:gd name="T89" fmla="*/ 254 h 328"/>
                <a:gd name="T90" fmla="*/ 110 w 386"/>
                <a:gd name="T91" fmla="*/ 250 h 328"/>
                <a:gd name="T92" fmla="*/ 102 w 386"/>
                <a:gd name="T93" fmla="*/ 248 h 328"/>
                <a:gd name="T94" fmla="*/ 96 w 386"/>
                <a:gd name="T95" fmla="*/ 244 h 328"/>
                <a:gd name="T96" fmla="*/ 92 w 386"/>
                <a:gd name="T97" fmla="*/ 240 h 328"/>
                <a:gd name="T98" fmla="*/ 84 w 386"/>
                <a:gd name="T99" fmla="*/ 238 h 328"/>
                <a:gd name="T100" fmla="*/ 74 w 386"/>
                <a:gd name="T101" fmla="*/ 234 h 328"/>
                <a:gd name="T102" fmla="*/ 68 w 386"/>
                <a:gd name="T103" fmla="*/ 230 h 328"/>
                <a:gd name="T104" fmla="*/ 60 w 386"/>
                <a:gd name="T105" fmla="*/ 228 h 328"/>
                <a:gd name="T106" fmla="*/ 50 w 386"/>
                <a:gd name="T107" fmla="*/ 228 h 328"/>
                <a:gd name="T108" fmla="*/ 46 w 386"/>
                <a:gd name="T109" fmla="*/ 224 h 328"/>
                <a:gd name="T110" fmla="*/ 40 w 386"/>
                <a:gd name="T111" fmla="*/ 224 h 328"/>
                <a:gd name="T112" fmla="*/ 30 w 386"/>
                <a:gd name="T113" fmla="*/ 222 h 328"/>
                <a:gd name="T114" fmla="*/ 22 w 386"/>
                <a:gd name="T115" fmla="*/ 222 h 328"/>
                <a:gd name="T116" fmla="*/ 16 w 386"/>
                <a:gd name="T117" fmla="*/ 222 h 328"/>
                <a:gd name="T118" fmla="*/ 6 w 386"/>
                <a:gd name="T119" fmla="*/ 222 h 328"/>
                <a:gd name="T120" fmla="*/ 0 w 386"/>
                <a:gd name="T121" fmla="*/ 22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6" h="328">
                  <a:moveTo>
                    <a:pt x="0" y="0"/>
                  </a:moveTo>
                  <a:lnTo>
                    <a:pt x="6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46" y="4"/>
                  </a:lnTo>
                  <a:lnTo>
                    <a:pt x="54" y="4"/>
                  </a:lnTo>
                  <a:lnTo>
                    <a:pt x="60" y="4"/>
                  </a:lnTo>
                  <a:lnTo>
                    <a:pt x="68" y="4"/>
                  </a:lnTo>
                  <a:lnTo>
                    <a:pt x="78" y="6"/>
                  </a:lnTo>
                  <a:lnTo>
                    <a:pt x="84" y="6"/>
                  </a:lnTo>
                  <a:lnTo>
                    <a:pt x="94" y="10"/>
                  </a:lnTo>
                  <a:lnTo>
                    <a:pt x="100" y="10"/>
                  </a:lnTo>
                  <a:lnTo>
                    <a:pt x="106" y="14"/>
                  </a:lnTo>
                  <a:lnTo>
                    <a:pt x="116" y="14"/>
                  </a:lnTo>
                  <a:lnTo>
                    <a:pt x="122" y="14"/>
                  </a:lnTo>
                  <a:lnTo>
                    <a:pt x="130" y="18"/>
                  </a:lnTo>
                  <a:lnTo>
                    <a:pt x="140" y="22"/>
                  </a:lnTo>
                  <a:lnTo>
                    <a:pt x="144" y="22"/>
                  </a:lnTo>
                  <a:lnTo>
                    <a:pt x="150" y="24"/>
                  </a:lnTo>
                  <a:lnTo>
                    <a:pt x="160" y="28"/>
                  </a:lnTo>
                  <a:lnTo>
                    <a:pt x="168" y="32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8" y="40"/>
                  </a:lnTo>
                  <a:lnTo>
                    <a:pt x="196" y="44"/>
                  </a:lnTo>
                  <a:lnTo>
                    <a:pt x="202" y="48"/>
                  </a:lnTo>
                  <a:lnTo>
                    <a:pt x="210" y="50"/>
                  </a:lnTo>
                  <a:lnTo>
                    <a:pt x="216" y="54"/>
                  </a:lnTo>
                  <a:lnTo>
                    <a:pt x="222" y="58"/>
                  </a:lnTo>
                  <a:lnTo>
                    <a:pt x="230" y="62"/>
                  </a:lnTo>
                  <a:lnTo>
                    <a:pt x="236" y="66"/>
                  </a:lnTo>
                  <a:lnTo>
                    <a:pt x="240" y="68"/>
                  </a:lnTo>
                  <a:lnTo>
                    <a:pt x="248" y="76"/>
                  </a:lnTo>
                  <a:lnTo>
                    <a:pt x="254" y="78"/>
                  </a:lnTo>
                  <a:lnTo>
                    <a:pt x="260" y="82"/>
                  </a:lnTo>
                  <a:lnTo>
                    <a:pt x="268" y="88"/>
                  </a:lnTo>
                  <a:lnTo>
                    <a:pt x="274" y="92"/>
                  </a:lnTo>
                  <a:lnTo>
                    <a:pt x="282" y="98"/>
                  </a:lnTo>
                  <a:lnTo>
                    <a:pt x="288" y="102"/>
                  </a:lnTo>
                  <a:lnTo>
                    <a:pt x="292" y="108"/>
                  </a:lnTo>
                  <a:lnTo>
                    <a:pt x="300" y="112"/>
                  </a:lnTo>
                  <a:lnTo>
                    <a:pt x="306" y="116"/>
                  </a:lnTo>
                  <a:lnTo>
                    <a:pt x="310" y="122"/>
                  </a:lnTo>
                  <a:lnTo>
                    <a:pt x="316" y="130"/>
                  </a:lnTo>
                  <a:lnTo>
                    <a:pt x="322" y="132"/>
                  </a:lnTo>
                  <a:lnTo>
                    <a:pt x="326" y="138"/>
                  </a:lnTo>
                  <a:lnTo>
                    <a:pt x="332" y="146"/>
                  </a:lnTo>
                  <a:lnTo>
                    <a:pt x="338" y="152"/>
                  </a:lnTo>
                  <a:lnTo>
                    <a:pt x="340" y="158"/>
                  </a:lnTo>
                  <a:lnTo>
                    <a:pt x="348" y="160"/>
                  </a:lnTo>
                  <a:lnTo>
                    <a:pt x="350" y="166"/>
                  </a:lnTo>
                  <a:lnTo>
                    <a:pt x="358" y="174"/>
                  </a:lnTo>
                  <a:lnTo>
                    <a:pt x="360" y="180"/>
                  </a:lnTo>
                  <a:lnTo>
                    <a:pt x="368" y="186"/>
                  </a:lnTo>
                  <a:lnTo>
                    <a:pt x="370" y="192"/>
                  </a:lnTo>
                  <a:lnTo>
                    <a:pt x="374" y="200"/>
                  </a:lnTo>
                  <a:lnTo>
                    <a:pt x="382" y="206"/>
                  </a:lnTo>
                  <a:lnTo>
                    <a:pt x="384" y="212"/>
                  </a:lnTo>
                  <a:lnTo>
                    <a:pt x="386" y="218"/>
                  </a:lnTo>
                  <a:lnTo>
                    <a:pt x="192" y="328"/>
                  </a:lnTo>
                  <a:lnTo>
                    <a:pt x="192" y="326"/>
                  </a:lnTo>
                  <a:lnTo>
                    <a:pt x="188" y="322"/>
                  </a:lnTo>
                  <a:lnTo>
                    <a:pt x="188" y="318"/>
                  </a:lnTo>
                  <a:lnTo>
                    <a:pt x="184" y="316"/>
                  </a:lnTo>
                  <a:lnTo>
                    <a:pt x="182" y="312"/>
                  </a:lnTo>
                  <a:lnTo>
                    <a:pt x="182" y="310"/>
                  </a:lnTo>
                  <a:lnTo>
                    <a:pt x="178" y="306"/>
                  </a:lnTo>
                  <a:lnTo>
                    <a:pt x="174" y="302"/>
                  </a:lnTo>
                  <a:lnTo>
                    <a:pt x="170" y="302"/>
                  </a:lnTo>
                  <a:lnTo>
                    <a:pt x="170" y="302"/>
                  </a:lnTo>
                  <a:lnTo>
                    <a:pt x="168" y="298"/>
                  </a:lnTo>
                  <a:lnTo>
                    <a:pt x="164" y="294"/>
                  </a:lnTo>
                  <a:lnTo>
                    <a:pt x="160" y="292"/>
                  </a:lnTo>
                  <a:lnTo>
                    <a:pt x="158" y="288"/>
                  </a:lnTo>
                  <a:lnTo>
                    <a:pt x="158" y="284"/>
                  </a:lnTo>
                  <a:lnTo>
                    <a:pt x="154" y="282"/>
                  </a:lnTo>
                  <a:lnTo>
                    <a:pt x="150" y="278"/>
                  </a:lnTo>
                  <a:lnTo>
                    <a:pt x="148" y="278"/>
                  </a:lnTo>
                  <a:lnTo>
                    <a:pt x="144" y="274"/>
                  </a:lnTo>
                  <a:lnTo>
                    <a:pt x="142" y="272"/>
                  </a:lnTo>
                  <a:lnTo>
                    <a:pt x="140" y="268"/>
                  </a:lnTo>
                  <a:lnTo>
                    <a:pt x="136" y="266"/>
                  </a:lnTo>
                  <a:lnTo>
                    <a:pt x="132" y="266"/>
                  </a:lnTo>
                  <a:lnTo>
                    <a:pt x="130" y="262"/>
                  </a:lnTo>
                  <a:lnTo>
                    <a:pt x="126" y="258"/>
                  </a:lnTo>
                  <a:lnTo>
                    <a:pt x="122" y="258"/>
                  </a:lnTo>
                  <a:lnTo>
                    <a:pt x="120" y="256"/>
                  </a:lnTo>
                  <a:lnTo>
                    <a:pt x="116" y="254"/>
                  </a:lnTo>
                  <a:lnTo>
                    <a:pt x="112" y="254"/>
                  </a:lnTo>
                  <a:lnTo>
                    <a:pt x="110" y="250"/>
                  </a:lnTo>
                  <a:lnTo>
                    <a:pt x="106" y="248"/>
                  </a:lnTo>
                  <a:lnTo>
                    <a:pt x="102" y="248"/>
                  </a:lnTo>
                  <a:lnTo>
                    <a:pt x="100" y="244"/>
                  </a:lnTo>
                  <a:lnTo>
                    <a:pt x="96" y="244"/>
                  </a:lnTo>
                  <a:lnTo>
                    <a:pt x="94" y="240"/>
                  </a:lnTo>
                  <a:lnTo>
                    <a:pt x="92" y="240"/>
                  </a:lnTo>
                  <a:lnTo>
                    <a:pt x="88" y="238"/>
                  </a:lnTo>
                  <a:lnTo>
                    <a:pt x="84" y="238"/>
                  </a:lnTo>
                  <a:lnTo>
                    <a:pt x="78" y="234"/>
                  </a:lnTo>
                  <a:lnTo>
                    <a:pt x="74" y="234"/>
                  </a:lnTo>
                  <a:lnTo>
                    <a:pt x="70" y="234"/>
                  </a:lnTo>
                  <a:lnTo>
                    <a:pt x="68" y="230"/>
                  </a:lnTo>
                  <a:lnTo>
                    <a:pt x="64" y="230"/>
                  </a:lnTo>
                  <a:lnTo>
                    <a:pt x="60" y="228"/>
                  </a:lnTo>
                  <a:lnTo>
                    <a:pt x="58" y="228"/>
                  </a:lnTo>
                  <a:lnTo>
                    <a:pt x="50" y="228"/>
                  </a:lnTo>
                  <a:lnTo>
                    <a:pt x="48" y="228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40" y="224"/>
                  </a:lnTo>
                  <a:lnTo>
                    <a:pt x="36" y="224"/>
                  </a:lnTo>
                  <a:lnTo>
                    <a:pt x="30" y="222"/>
                  </a:lnTo>
                  <a:lnTo>
                    <a:pt x="26" y="222"/>
                  </a:lnTo>
                  <a:lnTo>
                    <a:pt x="22" y="222"/>
                  </a:lnTo>
                  <a:lnTo>
                    <a:pt x="20" y="222"/>
                  </a:lnTo>
                  <a:lnTo>
                    <a:pt x="16" y="222"/>
                  </a:lnTo>
                  <a:lnTo>
                    <a:pt x="10" y="222"/>
                  </a:lnTo>
                  <a:lnTo>
                    <a:pt x="6" y="222"/>
                  </a:lnTo>
                  <a:lnTo>
                    <a:pt x="2" y="222"/>
                  </a:lnTo>
                  <a:lnTo>
                    <a:pt x="0" y="2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14"/>
            <p:cNvSpPr>
              <a:spLocks/>
            </p:cNvSpPr>
            <p:nvPr/>
          </p:nvSpPr>
          <p:spPr bwMode="auto">
            <a:xfrm>
              <a:off x="4775200" y="2599159"/>
              <a:ext cx="612775" cy="520700"/>
            </a:xfrm>
            <a:custGeom>
              <a:avLst/>
              <a:gdLst>
                <a:gd name="T0" fmla="*/ 6 w 386"/>
                <a:gd name="T1" fmla="*/ 0 h 328"/>
                <a:gd name="T2" fmla="*/ 22 w 386"/>
                <a:gd name="T3" fmla="*/ 0 h 328"/>
                <a:gd name="T4" fmla="*/ 40 w 386"/>
                <a:gd name="T5" fmla="*/ 0 h 328"/>
                <a:gd name="T6" fmla="*/ 54 w 386"/>
                <a:gd name="T7" fmla="*/ 4 h 328"/>
                <a:gd name="T8" fmla="*/ 68 w 386"/>
                <a:gd name="T9" fmla="*/ 4 h 328"/>
                <a:gd name="T10" fmla="*/ 84 w 386"/>
                <a:gd name="T11" fmla="*/ 6 h 328"/>
                <a:gd name="T12" fmla="*/ 100 w 386"/>
                <a:gd name="T13" fmla="*/ 10 h 328"/>
                <a:gd name="T14" fmla="*/ 116 w 386"/>
                <a:gd name="T15" fmla="*/ 14 h 328"/>
                <a:gd name="T16" fmla="*/ 130 w 386"/>
                <a:gd name="T17" fmla="*/ 18 h 328"/>
                <a:gd name="T18" fmla="*/ 144 w 386"/>
                <a:gd name="T19" fmla="*/ 22 h 328"/>
                <a:gd name="T20" fmla="*/ 160 w 386"/>
                <a:gd name="T21" fmla="*/ 28 h 328"/>
                <a:gd name="T22" fmla="*/ 174 w 386"/>
                <a:gd name="T23" fmla="*/ 34 h 328"/>
                <a:gd name="T24" fmla="*/ 188 w 386"/>
                <a:gd name="T25" fmla="*/ 40 h 328"/>
                <a:gd name="T26" fmla="*/ 202 w 386"/>
                <a:gd name="T27" fmla="*/ 48 h 328"/>
                <a:gd name="T28" fmla="*/ 216 w 386"/>
                <a:gd name="T29" fmla="*/ 54 h 328"/>
                <a:gd name="T30" fmla="*/ 230 w 386"/>
                <a:gd name="T31" fmla="*/ 62 h 328"/>
                <a:gd name="T32" fmla="*/ 240 w 386"/>
                <a:gd name="T33" fmla="*/ 68 h 328"/>
                <a:gd name="T34" fmla="*/ 254 w 386"/>
                <a:gd name="T35" fmla="*/ 78 h 328"/>
                <a:gd name="T36" fmla="*/ 268 w 386"/>
                <a:gd name="T37" fmla="*/ 88 h 328"/>
                <a:gd name="T38" fmla="*/ 282 w 386"/>
                <a:gd name="T39" fmla="*/ 98 h 328"/>
                <a:gd name="T40" fmla="*/ 292 w 386"/>
                <a:gd name="T41" fmla="*/ 108 h 328"/>
                <a:gd name="T42" fmla="*/ 306 w 386"/>
                <a:gd name="T43" fmla="*/ 116 h 328"/>
                <a:gd name="T44" fmla="*/ 316 w 386"/>
                <a:gd name="T45" fmla="*/ 130 h 328"/>
                <a:gd name="T46" fmla="*/ 326 w 386"/>
                <a:gd name="T47" fmla="*/ 138 h 328"/>
                <a:gd name="T48" fmla="*/ 338 w 386"/>
                <a:gd name="T49" fmla="*/ 152 h 328"/>
                <a:gd name="T50" fmla="*/ 348 w 386"/>
                <a:gd name="T51" fmla="*/ 160 h 328"/>
                <a:gd name="T52" fmla="*/ 358 w 386"/>
                <a:gd name="T53" fmla="*/ 174 h 328"/>
                <a:gd name="T54" fmla="*/ 368 w 386"/>
                <a:gd name="T55" fmla="*/ 186 h 328"/>
                <a:gd name="T56" fmla="*/ 374 w 386"/>
                <a:gd name="T57" fmla="*/ 200 h 328"/>
                <a:gd name="T58" fmla="*/ 384 w 386"/>
                <a:gd name="T59" fmla="*/ 212 h 328"/>
                <a:gd name="T60" fmla="*/ 192 w 386"/>
                <a:gd name="T61" fmla="*/ 328 h 328"/>
                <a:gd name="T62" fmla="*/ 188 w 386"/>
                <a:gd name="T63" fmla="*/ 322 h 328"/>
                <a:gd name="T64" fmla="*/ 184 w 386"/>
                <a:gd name="T65" fmla="*/ 316 h 328"/>
                <a:gd name="T66" fmla="*/ 182 w 386"/>
                <a:gd name="T67" fmla="*/ 310 h 328"/>
                <a:gd name="T68" fmla="*/ 174 w 386"/>
                <a:gd name="T69" fmla="*/ 302 h 328"/>
                <a:gd name="T70" fmla="*/ 170 w 386"/>
                <a:gd name="T71" fmla="*/ 302 h 328"/>
                <a:gd name="T72" fmla="*/ 164 w 386"/>
                <a:gd name="T73" fmla="*/ 294 h 328"/>
                <a:gd name="T74" fmla="*/ 158 w 386"/>
                <a:gd name="T75" fmla="*/ 288 h 328"/>
                <a:gd name="T76" fmla="*/ 154 w 386"/>
                <a:gd name="T77" fmla="*/ 282 h 328"/>
                <a:gd name="T78" fmla="*/ 148 w 386"/>
                <a:gd name="T79" fmla="*/ 278 h 328"/>
                <a:gd name="T80" fmla="*/ 142 w 386"/>
                <a:gd name="T81" fmla="*/ 272 h 328"/>
                <a:gd name="T82" fmla="*/ 136 w 386"/>
                <a:gd name="T83" fmla="*/ 266 h 328"/>
                <a:gd name="T84" fmla="*/ 130 w 386"/>
                <a:gd name="T85" fmla="*/ 262 h 328"/>
                <a:gd name="T86" fmla="*/ 122 w 386"/>
                <a:gd name="T87" fmla="*/ 258 h 328"/>
                <a:gd name="T88" fmla="*/ 116 w 386"/>
                <a:gd name="T89" fmla="*/ 254 h 328"/>
                <a:gd name="T90" fmla="*/ 110 w 386"/>
                <a:gd name="T91" fmla="*/ 250 h 328"/>
                <a:gd name="T92" fmla="*/ 102 w 386"/>
                <a:gd name="T93" fmla="*/ 248 h 328"/>
                <a:gd name="T94" fmla="*/ 96 w 386"/>
                <a:gd name="T95" fmla="*/ 244 h 328"/>
                <a:gd name="T96" fmla="*/ 92 w 386"/>
                <a:gd name="T97" fmla="*/ 240 h 328"/>
                <a:gd name="T98" fmla="*/ 84 w 386"/>
                <a:gd name="T99" fmla="*/ 238 h 328"/>
                <a:gd name="T100" fmla="*/ 74 w 386"/>
                <a:gd name="T101" fmla="*/ 234 h 328"/>
                <a:gd name="T102" fmla="*/ 68 w 386"/>
                <a:gd name="T103" fmla="*/ 230 h 328"/>
                <a:gd name="T104" fmla="*/ 60 w 386"/>
                <a:gd name="T105" fmla="*/ 228 h 328"/>
                <a:gd name="T106" fmla="*/ 50 w 386"/>
                <a:gd name="T107" fmla="*/ 228 h 328"/>
                <a:gd name="T108" fmla="*/ 46 w 386"/>
                <a:gd name="T109" fmla="*/ 224 h 328"/>
                <a:gd name="T110" fmla="*/ 40 w 386"/>
                <a:gd name="T111" fmla="*/ 224 h 328"/>
                <a:gd name="T112" fmla="*/ 30 w 386"/>
                <a:gd name="T113" fmla="*/ 222 h 328"/>
                <a:gd name="T114" fmla="*/ 22 w 386"/>
                <a:gd name="T115" fmla="*/ 222 h 328"/>
                <a:gd name="T116" fmla="*/ 16 w 386"/>
                <a:gd name="T117" fmla="*/ 222 h 328"/>
                <a:gd name="T118" fmla="*/ 6 w 386"/>
                <a:gd name="T119" fmla="*/ 222 h 328"/>
                <a:gd name="T120" fmla="*/ 0 w 386"/>
                <a:gd name="T121" fmla="*/ 222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6" h="328">
                  <a:moveTo>
                    <a:pt x="0" y="0"/>
                  </a:moveTo>
                  <a:lnTo>
                    <a:pt x="6" y="0"/>
                  </a:lnTo>
                  <a:lnTo>
                    <a:pt x="16" y="0"/>
                  </a:lnTo>
                  <a:lnTo>
                    <a:pt x="22" y="0"/>
                  </a:lnTo>
                  <a:lnTo>
                    <a:pt x="30" y="0"/>
                  </a:lnTo>
                  <a:lnTo>
                    <a:pt x="40" y="0"/>
                  </a:lnTo>
                  <a:lnTo>
                    <a:pt x="46" y="4"/>
                  </a:lnTo>
                  <a:lnTo>
                    <a:pt x="54" y="4"/>
                  </a:lnTo>
                  <a:lnTo>
                    <a:pt x="60" y="4"/>
                  </a:lnTo>
                  <a:lnTo>
                    <a:pt x="68" y="4"/>
                  </a:lnTo>
                  <a:lnTo>
                    <a:pt x="78" y="6"/>
                  </a:lnTo>
                  <a:lnTo>
                    <a:pt x="84" y="6"/>
                  </a:lnTo>
                  <a:lnTo>
                    <a:pt x="94" y="10"/>
                  </a:lnTo>
                  <a:lnTo>
                    <a:pt x="100" y="10"/>
                  </a:lnTo>
                  <a:lnTo>
                    <a:pt x="106" y="14"/>
                  </a:lnTo>
                  <a:lnTo>
                    <a:pt x="116" y="14"/>
                  </a:lnTo>
                  <a:lnTo>
                    <a:pt x="122" y="14"/>
                  </a:lnTo>
                  <a:lnTo>
                    <a:pt x="130" y="18"/>
                  </a:lnTo>
                  <a:lnTo>
                    <a:pt x="140" y="22"/>
                  </a:lnTo>
                  <a:lnTo>
                    <a:pt x="144" y="22"/>
                  </a:lnTo>
                  <a:lnTo>
                    <a:pt x="150" y="24"/>
                  </a:lnTo>
                  <a:lnTo>
                    <a:pt x="160" y="28"/>
                  </a:lnTo>
                  <a:lnTo>
                    <a:pt x="168" y="32"/>
                  </a:lnTo>
                  <a:lnTo>
                    <a:pt x="174" y="34"/>
                  </a:lnTo>
                  <a:lnTo>
                    <a:pt x="182" y="38"/>
                  </a:lnTo>
                  <a:lnTo>
                    <a:pt x="188" y="40"/>
                  </a:lnTo>
                  <a:lnTo>
                    <a:pt x="196" y="44"/>
                  </a:lnTo>
                  <a:lnTo>
                    <a:pt x="202" y="48"/>
                  </a:lnTo>
                  <a:lnTo>
                    <a:pt x="210" y="50"/>
                  </a:lnTo>
                  <a:lnTo>
                    <a:pt x="216" y="54"/>
                  </a:lnTo>
                  <a:lnTo>
                    <a:pt x="222" y="58"/>
                  </a:lnTo>
                  <a:lnTo>
                    <a:pt x="230" y="62"/>
                  </a:lnTo>
                  <a:lnTo>
                    <a:pt x="236" y="66"/>
                  </a:lnTo>
                  <a:lnTo>
                    <a:pt x="240" y="68"/>
                  </a:lnTo>
                  <a:lnTo>
                    <a:pt x="248" y="76"/>
                  </a:lnTo>
                  <a:lnTo>
                    <a:pt x="254" y="78"/>
                  </a:lnTo>
                  <a:lnTo>
                    <a:pt x="260" y="82"/>
                  </a:lnTo>
                  <a:lnTo>
                    <a:pt x="268" y="88"/>
                  </a:lnTo>
                  <a:lnTo>
                    <a:pt x="274" y="92"/>
                  </a:lnTo>
                  <a:lnTo>
                    <a:pt x="282" y="98"/>
                  </a:lnTo>
                  <a:lnTo>
                    <a:pt x="288" y="102"/>
                  </a:lnTo>
                  <a:lnTo>
                    <a:pt x="292" y="108"/>
                  </a:lnTo>
                  <a:lnTo>
                    <a:pt x="300" y="112"/>
                  </a:lnTo>
                  <a:lnTo>
                    <a:pt x="306" y="116"/>
                  </a:lnTo>
                  <a:lnTo>
                    <a:pt x="310" y="122"/>
                  </a:lnTo>
                  <a:lnTo>
                    <a:pt x="316" y="130"/>
                  </a:lnTo>
                  <a:lnTo>
                    <a:pt x="322" y="132"/>
                  </a:lnTo>
                  <a:lnTo>
                    <a:pt x="326" y="138"/>
                  </a:lnTo>
                  <a:lnTo>
                    <a:pt x="332" y="146"/>
                  </a:lnTo>
                  <a:lnTo>
                    <a:pt x="338" y="152"/>
                  </a:lnTo>
                  <a:lnTo>
                    <a:pt x="340" y="158"/>
                  </a:lnTo>
                  <a:lnTo>
                    <a:pt x="348" y="160"/>
                  </a:lnTo>
                  <a:lnTo>
                    <a:pt x="350" y="166"/>
                  </a:lnTo>
                  <a:lnTo>
                    <a:pt x="358" y="174"/>
                  </a:lnTo>
                  <a:lnTo>
                    <a:pt x="360" y="180"/>
                  </a:lnTo>
                  <a:lnTo>
                    <a:pt x="368" y="186"/>
                  </a:lnTo>
                  <a:lnTo>
                    <a:pt x="370" y="192"/>
                  </a:lnTo>
                  <a:lnTo>
                    <a:pt x="374" y="200"/>
                  </a:lnTo>
                  <a:lnTo>
                    <a:pt x="382" y="206"/>
                  </a:lnTo>
                  <a:lnTo>
                    <a:pt x="384" y="212"/>
                  </a:lnTo>
                  <a:lnTo>
                    <a:pt x="386" y="218"/>
                  </a:lnTo>
                  <a:lnTo>
                    <a:pt x="192" y="328"/>
                  </a:lnTo>
                  <a:lnTo>
                    <a:pt x="192" y="326"/>
                  </a:lnTo>
                  <a:lnTo>
                    <a:pt x="188" y="322"/>
                  </a:lnTo>
                  <a:lnTo>
                    <a:pt x="188" y="318"/>
                  </a:lnTo>
                  <a:lnTo>
                    <a:pt x="184" y="316"/>
                  </a:lnTo>
                  <a:lnTo>
                    <a:pt x="182" y="312"/>
                  </a:lnTo>
                  <a:lnTo>
                    <a:pt x="182" y="310"/>
                  </a:lnTo>
                  <a:lnTo>
                    <a:pt x="178" y="306"/>
                  </a:lnTo>
                  <a:lnTo>
                    <a:pt x="174" y="302"/>
                  </a:lnTo>
                  <a:lnTo>
                    <a:pt x="170" y="302"/>
                  </a:lnTo>
                  <a:lnTo>
                    <a:pt x="170" y="302"/>
                  </a:lnTo>
                  <a:lnTo>
                    <a:pt x="168" y="298"/>
                  </a:lnTo>
                  <a:lnTo>
                    <a:pt x="164" y="294"/>
                  </a:lnTo>
                  <a:lnTo>
                    <a:pt x="160" y="292"/>
                  </a:lnTo>
                  <a:lnTo>
                    <a:pt x="158" y="288"/>
                  </a:lnTo>
                  <a:lnTo>
                    <a:pt x="158" y="284"/>
                  </a:lnTo>
                  <a:lnTo>
                    <a:pt x="154" y="282"/>
                  </a:lnTo>
                  <a:lnTo>
                    <a:pt x="150" y="278"/>
                  </a:lnTo>
                  <a:lnTo>
                    <a:pt x="148" y="278"/>
                  </a:lnTo>
                  <a:lnTo>
                    <a:pt x="144" y="274"/>
                  </a:lnTo>
                  <a:lnTo>
                    <a:pt x="142" y="272"/>
                  </a:lnTo>
                  <a:lnTo>
                    <a:pt x="140" y="268"/>
                  </a:lnTo>
                  <a:lnTo>
                    <a:pt x="136" y="266"/>
                  </a:lnTo>
                  <a:lnTo>
                    <a:pt x="132" y="266"/>
                  </a:lnTo>
                  <a:lnTo>
                    <a:pt x="130" y="262"/>
                  </a:lnTo>
                  <a:lnTo>
                    <a:pt x="126" y="258"/>
                  </a:lnTo>
                  <a:lnTo>
                    <a:pt x="122" y="258"/>
                  </a:lnTo>
                  <a:lnTo>
                    <a:pt x="120" y="256"/>
                  </a:lnTo>
                  <a:lnTo>
                    <a:pt x="116" y="254"/>
                  </a:lnTo>
                  <a:lnTo>
                    <a:pt x="112" y="254"/>
                  </a:lnTo>
                  <a:lnTo>
                    <a:pt x="110" y="250"/>
                  </a:lnTo>
                  <a:lnTo>
                    <a:pt x="106" y="248"/>
                  </a:lnTo>
                  <a:lnTo>
                    <a:pt x="102" y="248"/>
                  </a:lnTo>
                  <a:lnTo>
                    <a:pt x="100" y="244"/>
                  </a:lnTo>
                  <a:lnTo>
                    <a:pt x="96" y="244"/>
                  </a:lnTo>
                  <a:lnTo>
                    <a:pt x="94" y="240"/>
                  </a:lnTo>
                  <a:lnTo>
                    <a:pt x="92" y="240"/>
                  </a:lnTo>
                  <a:lnTo>
                    <a:pt x="88" y="238"/>
                  </a:lnTo>
                  <a:lnTo>
                    <a:pt x="84" y="238"/>
                  </a:lnTo>
                  <a:lnTo>
                    <a:pt x="78" y="234"/>
                  </a:lnTo>
                  <a:lnTo>
                    <a:pt x="74" y="234"/>
                  </a:lnTo>
                  <a:lnTo>
                    <a:pt x="70" y="234"/>
                  </a:lnTo>
                  <a:lnTo>
                    <a:pt x="68" y="230"/>
                  </a:lnTo>
                  <a:lnTo>
                    <a:pt x="64" y="230"/>
                  </a:lnTo>
                  <a:lnTo>
                    <a:pt x="60" y="228"/>
                  </a:lnTo>
                  <a:lnTo>
                    <a:pt x="58" y="228"/>
                  </a:lnTo>
                  <a:lnTo>
                    <a:pt x="50" y="228"/>
                  </a:lnTo>
                  <a:lnTo>
                    <a:pt x="48" y="228"/>
                  </a:lnTo>
                  <a:lnTo>
                    <a:pt x="46" y="224"/>
                  </a:lnTo>
                  <a:lnTo>
                    <a:pt x="42" y="224"/>
                  </a:lnTo>
                  <a:lnTo>
                    <a:pt x="40" y="224"/>
                  </a:lnTo>
                  <a:lnTo>
                    <a:pt x="36" y="224"/>
                  </a:lnTo>
                  <a:lnTo>
                    <a:pt x="30" y="222"/>
                  </a:lnTo>
                  <a:lnTo>
                    <a:pt x="26" y="222"/>
                  </a:lnTo>
                  <a:lnTo>
                    <a:pt x="22" y="222"/>
                  </a:lnTo>
                  <a:lnTo>
                    <a:pt x="20" y="222"/>
                  </a:lnTo>
                  <a:lnTo>
                    <a:pt x="16" y="222"/>
                  </a:lnTo>
                  <a:lnTo>
                    <a:pt x="10" y="222"/>
                  </a:lnTo>
                  <a:lnTo>
                    <a:pt x="6" y="222"/>
                  </a:lnTo>
                  <a:lnTo>
                    <a:pt x="2" y="222"/>
                  </a:lnTo>
                  <a:lnTo>
                    <a:pt x="0" y="222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5"/>
            <p:cNvSpPr>
              <a:spLocks/>
            </p:cNvSpPr>
            <p:nvPr/>
          </p:nvSpPr>
          <p:spPr bwMode="auto">
            <a:xfrm>
              <a:off x="5168900" y="3094459"/>
              <a:ext cx="403225" cy="701675"/>
            </a:xfrm>
            <a:custGeom>
              <a:avLst/>
              <a:gdLst>
                <a:gd name="T0" fmla="*/ 196 w 254"/>
                <a:gd name="T1" fmla="*/ 10 h 442"/>
                <a:gd name="T2" fmla="*/ 206 w 254"/>
                <a:gd name="T3" fmla="*/ 22 h 442"/>
                <a:gd name="T4" fmla="*/ 214 w 254"/>
                <a:gd name="T5" fmla="*/ 36 h 442"/>
                <a:gd name="T6" fmla="*/ 220 w 254"/>
                <a:gd name="T7" fmla="*/ 50 h 442"/>
                <a:gd name="T8" fmla="*/ 226 w 254"/>
                <a:gd name="T9" fmla="*/ 64 h 442"/>
                <a:gd name="T10" fmla="*/ 230 w 254"/>
                <a:gd name="T11" fmla="*/ 80 h 442"/>
                <a:gd name="T12" fmla="*/ 234 w 254"/>
                <a:gd name="T13" fmla="*/ 90 h 442"/>
                <a:gd name="T14" fmla="*/ 238 w 254"/>
                <a:gd name="T15" fmla="*/ 108 h 442"/>
                <a:gd name="T16" fmla="*/ 242 w 254"/>
                <a:gd name="T17" fmla="*/ 124 h 442"/>
                <a:gd name="T18" fmla="*/ 244 w 254"/>
                <a:gd name="T19" fmla="*/ 138 h 442"/>
                <a:gd name="T20" fmla="*/ 248 w 254"/>
                <a:gd name="T21" fmla="*/ 152 h 442"/>
                <a:gd name="T22" fmla="*/ 252 w 254"/>
                <a:gd name="T23" fmla="*/ 168 h 442"/>
                <a:gd name="T24" fmla="*/ 252 w 254"/>
                <a:gd name="T25" fmla="*/ 182 h 442"/>
                <a:gd name="T26" fmla="*/ 254 w 254"/>
                <a:gd name="T27" fmla="*/ 200 h 442"/>
                <a:gd name="T28" fmla="*/ 254 w 254"/>
                <a:gd name="T29" fmla="*/ 216 h 442"/>
                <a:gd name="T30" fmla="*/ 254 w 254"/>
                <a:gd name="T31" fmla="*/ 230 h 442"/>
                <a:gd name="T32" fmla="*/ 254 w 254"/>
                <a:gd name="T33" fmla="*/ 246 h 442"/>
                <a:gd name="T34" fmla="*/ 252 w 254"/>
                <a:gd name="T35" fmla="*/ 260 h 442"/>
                <a:gd name="T36" fmla="*/ 252 w 254"/>
                <a:gd name="T37" fmla="*/ 276 h 442"/>
                <a:gd name="T38" fmla="*/ 248 w 254"/>
                <a:gd name="T39" fmla="*/ 290 h 442"/>
                <a:gd name="T40" fmla="*/ 244 w 254"/>
                <a:gd name="T41" fmla="*/ 306 h 442"/>
                <a:gd name="T42" fmla="*/ 242 w 254"/>
                <a:gd name="T43" fmla="*/ 324 h 442"/>
                <a:gd name="T44" fmla="*/ 238 w 254"/>
                <a:gd name="T45" fmla="*/ 336 h 442"/>
                <a:gd name="T46" fmla="*/ 234 w 254"/>
                <a:gd name="T47" fmla="*/ 352 h 442"/>
                <a:gd name="T48" fmla="*/ 230 w 254"/>
                <a:gd name="T49" fmla="*/ 368 h 442"/>
                <a:gd name="T50" fmla="*/ 226 w 254"/>
                <a:gd name="T51" fmla="*/ 380 h 442"/>
                <a:gd name="T52" fmla="*/ 220 w 254"/>
                <a:gd name="T53" fmla="*/ 396 h 442"/>
                <a:gd name="T54" fmla="*/ 214 w 254"/>
                <a:gd name="T55" fmla="*/ 408 h 442"/>
                <a:gd name="T56" fmla="*/ 206 w 254"/>
                <a:gd name="T57" fmla="*/ 424 h 442"/>
                <a:gd name="T58" fmla="*/ 196 w 254"/>
                <a:gd name="T59" fmla="*/ 436 h 442"/>
                <a:gd name="T60" fmla="*/ 0 w 254"/>
                <a:gd name="T61" fmla="*/ 332 h 442"/>
                <a:gd name="T62" fmla="*/ 2 w 254"/>
                <a:gd name="T63" fmla="*/ 326 h 442"/>
                <a:gd name="T64" fmla="*/ 6 w 254"/>
                <a:gd name="T65" fmla="*/ 320 h 442"/>
                <a:gd name="T66" fmla="*/ 10 w 254"/>
                <a:gd name="T67" fmla="*/ 314 h 442"/>
                <a:gd name="T68" fmla="*/ 14 w 254"/>
                <a:gd name="T69" fmla="*/ 304 h 442"/>
                <a:gd name="T70" fmla="*/ 16 w 254"/>
                <a:gd name="T71" fmla="*/ 298 h 442"/>
                <a:gd name="T72" fmla="*/ 16 w 254"/>
                <a:gd name="T73" fmla="*/ 290 h 442"/>
                <a:gd name="T74" fmla="*/ 20 w 254"/>
                <a:gd name="T75" fmla="*/ 280 h 442"/>
                <a:gd name="T76" fmla="*/ 24 w 254"/>
                <a:gd name="T77" fmla="*/ 276 h 442"/>
                <a:gd name="T78" fmla="*/ 24 w 254"/>
                <a:gd name="T79" fmla="*/ 270 h 442"/>
                <a:gd name="T80" fmla="*/ 26 w 254"/>
                <a:gd name="T81" fmla="*/ 260 h 442"/>
                <a:gd name="T82" fmla="*/ 26 w 254"/>
                <a:gd name="T83" fmla="*/ 254 h 442"/>
                <a:gd name="T84" fmla="*/ 26 w 254"/>
                <a:gd name="T85" fmla="*/ 246 h 442"/>
                <a:gd name="T86" fmla="*/ 30 w 254"/>
                <a:gd name="T87" fmla="*/ 236 h 442"/>
                <a:gd name="T88" fmla="*/ 30 w 254"/>
                <a:gd name="T89" fmla="*/ 230 h 442"/>
                <a:gd name="T90" fmla="*/ 30 w 254"/>
                <a:gd name="T91" fmla="*/ 222 h 442"/>
                <a:gd name="T92" fmla="*/ 30 w 254"/>
                <a:gd name="T93" fmla="*/ 216 h 442"/>
                <a:gd name="T94" fmla="*/ 30 w 254"/>
                <a:gd name="T95" fmla="*/ 206 h 442"/>
                <a:gd name="T96" fmla="*/ 26 w 254"/>
                <a:gd name="T97" fmla="*/ 200 h 442"/>
                <a:gd name="T98" fmla="*/ 26 w 254"/>
                <a:gd name="T99" fmla="*/ 192 h 442"/>
                <a:gd name="T100" fmla="*/ 26 w 254"/>
                <a:gd name="T101" fmla="*/ 182 h 442"/>
                <a:gd name="T102" fmla="*/ 24 w 254"/>
                <a:gd name="T103" fmla="*/ 178 h 442"/>
                <a:gd name="T104" fmla="*/ 24 w 254"/>
                <a:gd name="T105" fmla="*/ 168 h 442"/>
                <a:gd name="T106" fmla="*/ 20 w 254"/>
                <a:gd name="T107" fmla="*/ 162 h 442"/>
                <a:gd name="T108" fmla="*/ 16 w 254"/>
                <a:gd name="T109" fmla="*/ 156 h 442"/>
                <a:gd name="T110" fmla="*/ 16 w 254"/>
                <a:gd name="T111" fmla="*/ 146 h 442"/>
                <a:gd name="T112" fmla="*/ 14 w 254"/>
                <a:gd name="T113" fmla="*/ 138 h 442"/>
                <a:gd name="T114" fmla="*/ 10 w 254"/>
                <a:gd name="T115" fmla="*/ 134 h 442"/>
                <a:gd name="T116" fmla="*/ 6 w 254"/>
                <a:gd name="T117" fmla="*/ 128 h 442"/>
                <a:gd name="T118" fmla="*/ 2 w 254"/>
                <a:gd name="T119" fmla="*/ 120 h 442"/>
                <a:gd name="T120" fmla="*/ 0 w 254"/>
                <a:gd name="T121" fmla="*/ 11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4" h="442">
                  <a:moveTo>
                    <a:pt x="192" y="0"/>
                  </a:moveTo>
                  <a:lnTo>
                    <a:pt x="196" y="10"/>
                  </a:lnTo>
                  <a:lnTo>
                    <a:pt x="200" y="16"/>
                  </a:lnTo>
                  <a:lnTo>
                    <a:pt x="206" y="22"/>
                  </a:lnTo>
                  <a:lnTo>
                    <a:pt x="210" y="28"/>
                  </a:lnTo>
                  <a:lnTo>
                    <a:pt x="214" y="36"/>
                  </a:lnTo>
                  <a:lnTo>
                    <a:pt x="216" y="44"/>
                  </a:lnTo>
                  <a:lnTo>
                    <a:pt x="220" y="50"/>
                  </a:lnTo>
                  <a:lnTo>
                    <a:pt x="224" y="56"/>
                  </a:lnTo>
                  <a:lnTo>
                    <a:pt x="226" y="64"/>
                  </a:lnTo>
                  <a:lnTo>
                    <a:pt x="226" y="72"/>
                  </a:lnTo>
                  <a:lnTo>
                    <a:pt x="230" y="80"/>
                  </a:lnTo>
                  <a:lnTo>
                    <a:pt x="232" y="86"/>
                  </a:lnTo>
                  <a:lnTo>
                    <a:pt x="234" y="90"/>
                  </a:lnTo>
                  <a:lnTo>
                    <a:pt x="234" y="100"/>
                  </a:lnTo>
                  <a:lnTo>
                    <a:pt x="238" y="108"/>
                  </a:lnTo>
                  <a:lnTo>
                    <a:pt x="242" y="118"/>
                  </a:lnTo>
                  <a:lnTo>
                    <a:pt x="242" y="124"/>
                  </a:lnTo>
                  <a:lnTo>
                    <a:pt x="244" y="130"/>
                  </a:lnTo>
                  <a:lnTo>
                    <a:pt x="244" y="138"/>
                  </a:lnTo>
                  <a:lnTo>
                    <a:pt x="248" y="146"/>
                  </a:lnTo>
                  <a:lnTo>
                    <a:pt x="248" y="152"/>
                  </a:lnTo>
                  <a:lnTo>
                    <a:pt x="248" y="162"/>
                  </a:lnTo>
                  <a:lnTo>
                    <a:pt x="252" y="168"/>
                  </a:lnTo>
                  <a:lnTo>
                    <a:pt x="252" y="178"/>
                  </a:lnTo>
                  <a:lnTo>
                    <a:pt x="252" y="182"/>
                  </a:lnTo>
                  <a:lnTo>
                    <a:pt x="252" y="192"/>
                  </a:lnTo>
                  <a:lnTo>
                    <a:pt x="254" y="200"/>
                  </a:lnTo>
                  <a:lnTo>
                    <a:pt x="254" y="206"/>
                  </a:lnTo>
                  <a:lnTo>
                    <a:pt x="254" y="216"/>
                  </a:lnTo>
                  <a:lnTo>
                    <a:pt x="254" y="222"/>
                  </a:lnTo>
                  <a:lnTo>
                    <a:pt x="254" y="230"/>
                  </a:lnTo>
                  <a:lnTo>
                    <a:pt x="254" y="236"/>
                  </a:lnTo>
                  <a:lnTo>
                    <a:pt x="254" y="246"/>
                  </a:lnTo>
                  <a:lnTo>
                    <a:pt x="252" y="254"/>
                  </a:lnTo>
                  <a:lnTo>
                    <a:pt x="252" y="260"/>
                  </a:lnTo>
                  <a:lnTo>
                    <a:pt x="252" y="270"/>
                  </a:lnTo>
                  <a:lnTo>
                    <a:pt x="252" y="276"/>
                  </a:lnTo>
                  <a:lnTo>
                    <a:pt x="248" y="284"/>
                  </a:lnTo>
                  <a:lnTo>
                    <a:pt x="248" y="290"/>
                  </a:lnTo>
                  <a:lnTo>
                    <a:pt x="248" y="298"/>
                  </a:lnTo>
                  <a:lnTo>
                    <a:pt x="244" y="306"/>
                  </a:lnTo>
                  <a:lnTo>
                    <a:pt x="244" y="314"/>
                  </a:lnTo>
                  <a:lnTo>
                    <a:pt x="242" y="324"/>
                  </a:lnTo>
                  <a:lnTo>
                    <a:pt x="242" y="328"/>
                  </a:lnTo>
                  <a:lnTo>
                    <a:pt x="238" y="336"/>
                  </a:lnTo>
                  <a:lnTo>
                    <a:pt x="234" y="344"/>
                  </a:lnTo>
                  <a:lnTo>
                    <a:pt x="234" y="352"/>
                  </a:lnTo>
                  <a:lnTo>
                    <a:pt x="232" y="358"/>
                  </a:lnTo>
                  <a:lnTo>
                    <a:pt x="230" y="368"/>
                  </a:lnTo>
                  <a:lnTo>
                    <a:pt x="226" y="374"/>
                  </a:lnTo>
                  <a:lnTo>
                    <a:pt x="226" y="380"/>
                  </a:lnTo>
                  <a:lnTo>
                    <a:pt x="224" y="390"/>
                  </a:lnTo>
                  <a:lnTo>
                    <a:pt x="220" y="396"/>
                  </a:lnTo>
                  <a:lnTo>
                    <a:pt x="216" y="402"/>
                  </a:lnTo>
                  <a:lnTo>
                    <a:pt x="214" y="408"/>
                  </a:lnTo>
                  <a:lnTo>
                    <a:pt x="210" y="416"/>
                  </a:lnTo>
                  <a:lnTo>
                    <a:pt x="206" y="424"/>
                  </a:lnTo>
                  <a:lnTo>
                    <a:pt x="200" y="430"/>
                  </a:lnTo>
                  <a:lnTo>
                    <a:pt x="196" y="436"/>
                  </a:lnTo>
                  <a:lnTo>
                    <a:pt x="192" y="442"/>
                  </a:lnTo>
                  <a:lnTo>
                    <a:pt x="0" y="332"/>
                  </a:lnTo>
                  <a:lnTo>
                    <a:pt x="0" y="328"/>
                  </a:lnTo>
                  <a:lnTo>
                    <a:pt x="2" y="326"/>
                  </a:lnTo>
                  <a:lnTo>
                    <a:pt x="2" y="324"/>
                  </a:lnTo>
                  <a:lnTo>
                    <a:pt x="6" y="320"/>
                  </a:lnTo>
                  <a:lnTo>
                    <a:pt x="6" y="316"/>
                  </a:lnTo>
                  <a:lnTo>
                    <a:pt x="10" y="314"/>
                  </a:lnTo>
                  <a:lnTo>
                    <a:pt x="10" y="306"/>
                  </a:lnTo>
                  <a:lnTo>
                    <a:pt x="14" y="304"/>
                  </a:lnTo>
                  <a:lnTo>
                    <a:pt x="14" y="300"/>
                  </a:lnTo>
                  <a:lnTo>
                    <a:pt x="16" y="298"/>
                  </a:lnTo>
                  <a:lnTo>
                    <a:pt x="16" y="294"/>
                  </a:lnTo>
                  <a:lnTo>
                    <a:pt x="16" y="290"/>
                  </a:lnTo>
                  <a:lnTo>
                    <a:pt x="20" y="288"/>
                  </a:lnTo>
                  <a:lnTo>
                    <a:pt x="20" y="280"/>
                  </a:lnTo>
                  <a:lnTo>
                    <a:pt x="20" y="278"/>
                  </a:lnTo>
                  <a:lnTo>
                    <a:pt x="24" y="276"/>
                  </a:lnTo>
                  <a:lnTo>
                    <a:pt x="24" y="272"/>
                  </a:lnTo>
                  <a:lnTo>
                    <a:pt x="24" y="270"/>
                  </a:lnTo>
                  <a:lnTo>
                    <a:pt x="24" y="266"/>
                  </a:lnTo>
                  <a:lnTo>
                    <a:pt x="26" y="260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0"/>
                  </a:lnTo>
                  <a:lnTo>
                    <a:pt x="26" y="246"/>
                  </a:lnTo>
                  <a:lnTo>
                    <a:pt x="26" y="240"/>
                  </a:lnTo>
                  <a:lnTo>
                    <a:pt x="30" y="236"/>
                  </a:lnTo>
                  <a:lnTo>
                    <a:pt x="30" y="234"/>
                  </a:lnTo>
                  <a:lnTo>
                    <a:pt x="30" y="230"/>
                  </a:lnTo>
                  <a:lnTo>
                    <a:pt x="30" y="226"/>
                  </a:lnTo>
                  <a:lnTo>
                    <a:pt x="30" y="222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2"/>
                  </a:lnTo>
                  <a:lnTo>
                    <a:pt x="30" y="206"/>
                  </a:lnTo>
                  <a:lnTo>
                    <a:pt x="26" y="202"/>
                  </a:lnTo>
                  <a:lnTo>
                    <a:pt x="26" y="200"/>
                  </a:lnTo>
                  <a:lnTo>
                    <a:pt x="26" y="196"/>
                  </a:lnTo>
                  <a:lnTo>
                    <a:pt x="26" y="192"/>
                  </a:lnTo>
                  <a:lnTo>
                    <a:pt x="26" y="186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4" y="178"/>
                  </a:lnTo>
                  <a:lnTo>
                    <a:pt x="24" y="174"/>
                  </a:lnTo>
                  <a:lnTo>
                    <a:pt x="24" y="168"/>
                  </a:lnTo>
                  <a:lnTo>
                    <a:pt x="20" y="164"/>
                  </a:lnTo>
                  <a:lnTo>
                    <a:pt x="20" y="162"/>
                  </a:lnTo>
                  <a:lnTo>
                    <a:pt x="20" y="158"/>
                  </a:lnTo>
                  <a:lnTo>
                    <a:pt x="16" y="156"/>
                  </a:lnTo>
                  <a:lnTo>
                    <a:pt x="16" y="152"/>
                  </a:lnTo>
                  <a:lnTo>
                    <a:pt x="16" y="146"/>
                  </a:lnTo>
                  <a:lnTo>
                    <a:pt x="14" y="142"/>
                  </a:lnTo>
                  <a:lnTo>
                    <a:pt x="14" y="138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6" y="130"/>
                  </a:lnTo>
                  <a:lnTo>
                    <a:pt x="6" y="128"/>
                  </a:lnTo>
                  <a:lnTo>
                    <a:pt x="2" y="124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0"/>
                  </a:lnTo>
                  <a:lnTo>
                    <a:pt x="19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6"/>
            <p:cNvSpPr>
              <a:spLocks/>
            </p:cNvSpPr>
            <p:nvPr/>
          </p:nvSpPr>
          <p:spPr bwMode="auto">
            <a:xfrm>
              <a:off x="5168900" y="3094459"/>
              <a:ext cx="403225" cy="701675"/>
            </a:xfrm>
            <a:custGeom>
              <a:avLst/>
              <a:gdLst>
                <a:gd name="T0" fmla="*/ 196 w 254"/>
                <a:gd name="T1" fmla="*/ 10 h 442"/>
                <a:gd name="T2" fmla="*/ 206 w 254"/>
                <a:gd name="T3" fmla="*/ 22 h 442"/>
                <a:gd name="T4" fmla="*/ 214 w 254"/>
                <a:gd name="T5" fmla="*/ 36 h 442"/>
                <a:gd name="T6" fmla="*/ 220 w 254"/>
                <a:gd name="T7" fmla="*/ 50 h 442"/>
                <a:gd name="T8" fmla="*/ 226 w 254"/>
                <a:gd name="T9" fmla="*/ 64 h 442"/>
                <a:gd name="T10" fmla="*/ 230 w 254"/>
                <a:gd name="T11" fmla="*/ 80 h 442"/>
                <a:gd name="T12" fmla="*/ 234 w 254"/>
                <a:gd name="T13" fmla="*/ 90 h 442"/>
                <a:gd name="T14" fmla="*/ 238 w 254"/>
                <a:gd name="T15" fmla="*/ 108 h 442"/>
                <a:gd name="T16" fmla="*/ 242 w 254"/>
                <a:gd name="T17" fmla="*/ 124 h 442"/>
                <a:gd name="T18" fmla="*/ 244 w 254"/>
                <a:gd name="T19" fmla="*/ 138 h 442"/>
                <a:gd name="T20" fmla="*/ 248 w 254"/>
                <a:gd name="T21" fmla="*/ 152 h 442"/>
                <a:gd name="T22" fmla="*/ 252 w 254"/>
                <a:gd name="T23" fmla="*/ 168 h 442"/>
                <a:gd name="T24" fmla="*/ 252 w 254"/>
                <a:gd name="T25" fmla="*/ 182 h 442"/>
                <a:gd name="T26" fmla="*/ 254 w 254"/>
                <a:gd name="T27" fmla="*/ 200 h 442"/>
                <a:gd name="T28" fmla="*/ 254 w 254"/>
                <a:gd name="T29" fmla="*/ 216 h 442"/>
                <a:gd name="T30" fmla="*/ 254 w 254"/>
                <a:gd name="T31" fmla="*/ 230 h 442"/>
                <a:gd name="T32" fmla="*/ 254 w 254"/>
                <a:gd name="T33" fmla="*/ 246 h 442"/>
                <a:gd name="T34" fmla="*/ 252 w 254"/>
                <a:gd name="T35" fmla="*/ 260 h 442"/>
                <a:gd name="T36" fmla="*/ 252 w 254"/>
                <a:gd name="T37" fmla="*/ 276 h 442"/>
                <a:gd name="T38" fmla="*/ 248 w 254"/>
                <a:gd name="T39" fmla="*/ 290 h 442"/>
                <a:gd name="T40" fmla="*/ 244 w 254"/>
                <a:gd name="T41" fmla="*/ 306 h 442"/>
                <a:gd name="T42" fmla="*/ 242 w 254"/>
                <a:gd name="T43" fmla="*/ 324 h 442"/>
                <a:gd name="T44" fmla="*/ 238 w 254"/>
                <a:gd name="T45" fmla="*/ 336 h 442"/>
                <a:gd name="T46" fmla="*/ 234 w 254"/>
                <a:gd name="T47" fmla="*/ 352 h 442"/>
                <a:gd name="T48" fmla="*/ 230 w 254"/>
                <a:gd name="T49" fmla="*/ 368 h 442"/>
                <a:gd name="T50" fmla="*/ 226 w 254"/>
                <a:gd name="T51" fmla="*/ 380 h 442"/>
                <a:gd name="T52" fmla="*/ 220 w 254"/>
                <a:gd name="T53" fmla="*/ 396 h 442"/>
                <a:gd name="T54" fmla="*/ 214 w 254"/>
                <a:gd name="T55" fmla="*/ 408 h 442"/>
                <a:gd name="T56" fmla="*/ 206 w 254"/>
                <a:gd name="T57" fmla="*/ 424 h 442"/>
                <a:gd name="T58" fmla="*/ 196 w 254"/>
                <a:gd name="T59" fmla="*/ 436 h 442"/>
                <a:gd name="T60" fmla="*/ 0 w 254"/>
                <a:gd name="T61" fmla="*/ 332 h 442"/>
                <a:gd name="T62" fmla="*/ 2 w 254"/>
                <a:gd name="T63" fmla="*/ 326 h 442"/>
                <a:gd name="T64" fmla="*/ 6 w 254"/>
                <a:gd name="T65" fmla="*/ 320 h 442"/>
                <a:gd name="T66" fmla="*/ 10 w 254"/>
                <a:gd name="T67" fmla="*/ 314 h 442"/>
                <a:gd name="T68" fmla="*/ 14 w 254"/>
                <a:gd name="T69" fmla="*/ 304 h 442"/>
                <a:gd name="T70" fmla="*/ 16 w 254"/>
                <a:gd name="T71" fmla="*/ 298 h 442"/>
                <a:gd name="T72" fmla="*/ 16 w 254"/>
                <a:gd name="T73" fmla="*/ 290 h 442"/>
                <a:gd name="T74" fmla="*/ 20 w 254"/>
                <a:gd name="T75" fmla="*/ 280 h 442"/>
                <a:gd name="T76" fmla="*/ 24 w 254"/>
                <a:gd name="T77" fmla="*/ 276 h 442"/>
                <a:gd name="T78" fmla="*/ 24 w 254"/>
                <a:gd name="T79" fmla="*/ 270 h 442"/>
                <a:gd name="T80" fmla="*/ 26 w 254"/>
                <a:gd name="T81" fmla="*/ 260 h 442"/>
                <a:gd name="T82" fmla="*/ 26 w 254"/>
                <a:gd name="T83" fmla="*/ 254 h 442"/>
                <a:gd name="T84" fmla="*/ 26 w 254"/>
                <a:gd name="T85" fmla="*/ 246 h 442"/>
                <a:gd name="T86" fmla="*/ 30 w 254"/>
                <a:gd name="T87" fmla="*/ 236 h 442"/>
                <a:gd name="T88" fmla="*/ 30 w 254"/>
                <a:gd name="T89" fmla="*/ 230 h 442"/>
                <a:gd name="T90" fmla="*/ 30 w 254"/>
                <a:gd name="T91" fmla="*/ 222 h 442"/>
                <a:gd name="T92" fmla="*/ 30 w 254"/>
                <a:gd name="T93" fmla="*/ 216 h 442"/>
                <a:gd name="T94" fmla="*/ 30 w 254"/>
                <a:gd name="T95" fmla="*/ 206 h 442"/>
                <a:gd name="T96" fmla="*/ 26 w 254"/>
                <a:gd name="T97" fmla="*/ 200 h 442"/>
                <a:gd name="T98" fmla="*/ 26 w 254"/>
                <a:gd name="T99" fmla="*/ 192 h 442"/>
                <a:gd name="T100" fmla="*/ 26 w 254"/>
                <a:gd name="T101" fmla="*/ 182 h 442"/>
                <a:gd name="T102" fmla="*/ 24 w 254"/>
                <a:gd name="T103" fmla="*/ 178 h 442"/>
                <a:gd name="T104" fmla="*/ 24 w 254"/>
                <a:gd name="T105" fmla="*/ 168 h 442"/>
                <a:gd name="T106" fmla="*/ 20 w 254"/>
                <a:gd name="T107" fmla="*/ 162 h 442"/>
                <a:gd name="T108" fmla="*/ 16 w 254"/>
                <a:gd name="T109" fmla="*/ 156 h 442"/>
                <a:gd name="T110" fmla="*/ 16 w 254"/>
                <a:gd name="T111" fmla="*/ 146 h 442"/>
                <a:gd name="T112" fmla="*/ 14 w 254"/>
                <a:gd name="T113" fmla="*/ 138 h 442"/>
                <a:gd name="T114" fmla="*/ 10 w 254"/>
                <a:gd name="T115" fmla="*/ 134 h 442"/>
                <a:gd name="T116" fmla="*/ 6 w 254"/>
                <a:gd name="T117" fmla="*/ 128 h 442"/>
                <a:gd name="T118" fmla="*/ 2 w 254"/>
                <a:gd name="T119" fmla="*/ 120 h 442"/>
                <a:gd name="T120" fmla="*/ 0 w 254"/>
                <a:gd name="T121" fmla="*/ 110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4" h="442">
                  <a:moveTo>
                    <a:pt x="192" y="0"/>
                  </a:moveTo>
                  <a:lnTo>
                    <a:pt x="196" y="10"/>
                  </a:lnTo>
                  <a:lnTo>
                    <a:pt x="200" y="16"/>
                  </a:lnTo>
                  <a:lnTo>
                    <a:pt x="206" y="22"/>
                  </a:lnTo>
                  <a:lnTo>
                    <a:pt x="210" y="28"/>
                  </a:lnTo>
                  <a:lnTo>
                    <a:pt x="214" y="36"/>
                  </a:lnTo>
                  <a:lnTo>
                    <a:pt x="216" y="44"/>
                  </a:lnTo>
                  <a:lnTo>
                    <a:pt x="220" y="50"/>
                  </a:lnTo>
                  <a:lnTo>
                    <a:pt x="224" y="56"/>
                  </a:lnTo>
                  <a:lnTo>
                    <a:pt x="226" y="64"/>
                  </a:lnTo>
                  <a:lnTo>
                    <a:pt x="226" y="72"/>
                  </a:lnTo>
                  <a:lnTo>
                    <a:pt x="230" y="80"/>
                  </a:lnTo>
                  <a:lnTo>
                    <a:pt x="232" y="86"/>
                  </a:lnTo>
                  <a:lnTo>
                    <a:pt x="234" y="90"/>
                  </a:lnTo>
                  <a:lnTo>
                    <a:pt x="234" y="100"/>
                  </a:lnTo>
                  <a:lnTo>
                    <a:pt x="238" y="108"/>
                  </a:lnTo>
                  <a:lnTo>
                    <a:pt x="242" y="118"/>
                  </a:lnTo>
                  <a:lnTo>
                    <a:pt x="242" y="124"/>
                  </a:lnTo>
                  <a:lnTo>
                    <a:pt x="244" y="130"/>
                  </a:lnTo>
                  <a:lnTo>
                    <a:pt x="244" y="138"/>
                  </a:lnTo>
                  <a:lnTo>
                    <a:pt x="248" y="146"/>
                  </a:lnTo>
                  <a:lnTo>
                    <a:pt x="248" y="152"/>
                  </a:lnTo>
                  <a:lnTo>
                    <a:pt x="248" y="162"/>
                  </a:lnTo>
                  <a:lnTo>
                    <a:pt x="252" y="168"/>
                  </a:lnTo>
                  <a:lnTo>
                    <a:pt x="252" y="178"/>
                  </a:lnTo>
                  <a:lnTo>
                    <a:pt x="252" y="182"/>
                  </a:lnTo>
                  <a:lnTo>
                    <a:pt x="252" y="192"/>
                  </a:lnTo>
                  <a:lnTo>
                    <a:pt x="254" y="200"/>
                  </a:lnTo>
                  <a:lnTo>
                    <a:pt x="254" y="206"/>
                  </a:lnTo>
                  <a:lnTo>
                    <a:pt x="254" y="216"/>
                  </a:lnTo>
                  <a:lnTo>
                    <a:pt x="254" y="222"/>
                  </a:lnTo>
                  <a:lnTo>
                    <a:pt x="254" y="230"/>
                  </a:lnTo>
                  <a:lnTo>
                    <a:pt x="254" y="236"/>
                  </a:lnTo>
                  <a:lnTo>
                    <a:pt x="254" y="246"/>
                  </a:lnTo>
                  <a:lnTo>
                    <a:pt x="252" y="254"/>
                  </a:lnTo>
                  <a:lnTo>
                    <a:pt x="252" y="260"/>
                  </a:lnTo>
                  <a:lnTo>
                    <a:pt x="252" y="270"/>
                  </a:lnTo>
                  <a:lnTo>
                    <a:pt x="252" y="276"/>
                  </a:lnTo>
                  <a:lnTo>
                    <a:pt x="248" y="284"/>
                  </a:lnTo>
                  <a:lnTo>
                    <a:pt x="248" y="290"/>
                  </a:lnTo>
                  <a:lnTo>
                    <a:pt x="248" y="298"/>
                  </a:lnTo>
                  <a:lnTo>
                    <a:pt x="244" y="306"/>
                  </a:lnTo>
                  <a:lnTo>
                    <a:pt x="244" y="314"/>
                  </a:lnTo>
                  <a:lnTo>
                    <a:pt x="242" y="324"/>
                  </a:lnTo>
                  <a:lnTo>
                    <a:pt x="242" y="328"/>
                  </a:lnTo>
                  <a:lnTo>
                    <a:pt x="238" y="336"/>
                  </a:lnTo>
                  <a:lnTo>
                    <a:pt x="234" y="344"/>
                  </a:lnTo>
                  <a:lnTo>
                    <a:pt x="234" y="352"/>
                  </a:lnTo>
                  <a:lnTo>
                    <a:pt x="232" y="358"/>
                  </a:lnTo>
                  <a:lnTo>
                    <a:pt x="230" y="368"/>
                  </a:lnTo>
                  <a:lnTo>
                    <a:pt x="226" y="374"/>
                  </a:lnTo>
                  <a:lnTo>
                    <a:pt x="226" y="380"/>
                  </a:lnTo>
                  <a:lnTo>
                    <a:pt x="224" y="390"/>
                  </a:lnTo>
                  <a:lnTo>
                    <a:pt x="220" y="396"/>
                  </a:lnTo>
                  <a:lnTo>
                    <a:pt x="216" y="402"/>
                  </a:lnTo>
                  <a:lnTo>
                    <a:pt x="214" y="408"/>
                  </a:lnTo>
                  <a:lnTo>
                    <a:pt x="210" y="416"/>
                  </a:lnTo>
                  <a:lnTo>
                    <a:pt x="206" y="424"/>
                  </a:lnTo>
                  <a:lnTo>
                    <a:pt x="200" y="430"/>
                  </a:lnTo>
                  <a:lnTo>
                    <a:pt x="196" y="436"/>
                  </a:lnTo>
                  <a:lnTo>
                    <a:pt x="192" y="442"/>
                  </a:lnTo>
                  <a:lnTo>
                    <a:pt x="0" y="332"/>
                  </a:lnTo>
                  <a:lnTo>
                    <a:pt x="0" y="328"/>
                  </a:lnTo>
                  <a:lnTo>
                    <a:pt x="2" y="326"/>
                  </a:lnTo>
                  <a:lnTo>
                    <a:pt x="2" y="324"/>
                  </a:lnTo>
                  <a:lnTo>
                    <a:pt x="6" y="320"/>
                  </a:lnTo>
                  <a:lnTo>
                    <a:pt x="6" y="316"/>
                  </a:lnTo>
                  <a:lnTo>
                    <a:pt x="10" y="314"/>
                  </a:lnTo>
                  <a:lnTo>
                    <a:pt x="10" y="306"/>
                  </a:lnTo>
                  <a:lnTo>
                    <a:pt x="14" y="304"/>
                  </a:lnTo>
                  <a:lnTo>
                    <a:pt x="14" y="300"/>
                  </a:lnTo>
                  <a:lnTo>
                    <a:pt x="16" y="298"/>
                  </a:lnTo>
                  <a:lnTo>
                    <a:pt x="16" y="294"/>
                  </a:lnTo>
                  <a:lnTo>
                    <a:pt x="16" y="290"/>
                  </a:lnTo>
                  <a:lnTo>
                    <a:pt x="20" y="288"/>
                  </a:lnTo>
                  <a:lnTo>
                    <a:pt x="20" y="280"/>
                  </a:lnTo>
                  <a:lnTo>
                    <a:pt x="20" y="278"/>
                  </a:lnTo>
                  <a:lnTo>
                    <a:pt x="24" y="276"/>
                  </a:lnTo>
                  <a:lnTo>
                    <a:pt x="24" y="272"/>
                  </a:lnTo>
                  <a:lnTo>
                    <a:pt x="24" y="270"/>
                  </a:lnTo>
                  <a:lnTo>
                    <a:pt x="24" y="266"/>
                  </a:lnTo>
                  <a:lnTo>
                    <a:pt x="26" y="260"/>
                  </a:lnTo>
                  <a:lnTo>
                    <a:pt x="26" y="256"/>
                  </a:lnTo>
                  <a:lnTo>
                    <a:pt x="26" y="254"/>
                  </a:lnTo>
                  <a:lnTo>
                    <a:pt x="26" y="250"/>
                  </a:lnTo>
                  <a:lnTo>
                    <a:pt x="26" y="246"/>
                  </a:lnTo>
                  <a:lnTo>
                    <a:pt x="26" y="240"/>
                  </a:lnTo>
                  <a:lnTo>
                    <a:pt x="30" y="236"/>
                  </a:lnTo>
                  <a:lnTo>
                    <a:pt x="30" y="234"/>
                  </a:lnTo>
                  <a:lnTo>
                    <a:pt x="30" y="230"/>
                  </a:lnTo>
                  <a:lnTo>
                    <a:pt x="30" y="226"/>
                  </a:lnTo>
                  <a:lnTo>
                    <a:pt x="30" y="222"/>
                  </a:lnTo>
                  <a:lnTo>
                    <a:pt x="30" y="218"/>
                  </a:lnTo>
                  <a:lnTo>
                    <a:pt x="30" y="216"/>
                  </a:lnTo>
                  <a:lnTo>
                    <a:pt x="30" y="212"/>
                  </a:lnTo>
                  <a:lnTo>
                    <a:pt x="30" y="206"/>
                  </a:lnTo>
                  <a:lnTo>
                    <a:pt x="26" y="202"/>
                  </a:lnTo>
                  <a:lnTo>
                    <a:pt x="26" y="200"/>
                  </a:lnTo>
                  <a:lnTo>
                    <a:pt x="26" y="196"/>
                  </a:lnTo>
                  <a:lnTo>
                    <a:pt x="26" y="192"/>
                  </a:lnTo>
                  <a:lnTo>
                    <a:pt x="26" y="186"/>
                  </a:lnTo>
                  <a:lnTo>
                    <a:pt x="26" y="182"/>
                  </a:lnTo>
                  <a:lnTo>
                    <a:pt x="24" y="182"/>
                  </a:lnTo>
                  <a:lnTo>
                    <a:pt x="24" y="178"/>
                  </a:lnTo>
                  <a:lnTo>
                    <a:pt x="24" y="174"/>
                  </a:lnTo>
                  <a:lnTo>
                    <a:pt x="24" y="168"/>
                  </a:lnTo>
                  <a:lnTo>
                    <a:pt x="20" y="164"/>
                  </a:lnTo>
                  <a:lnTo>
                    <a:pt x="20" y="162"/>
                  </a:lnTo>
                  <a:lnTo>
                    <a:pt x="20" y="158"/>
                  </a:lnTo>
                  <a:lnTo>
                    <a:pt x="16" y="156"/>
                  </a:lnTo>
                  <a:lnTo>
                    <a:pt x="16" y="152"/>
                  </a:lnTo>
                  <a:lnTo>
                    <a:pt x="16" y="146"/>
                  </a:lnTo>
                  <a:lnTo>
                    <a:pt x="14" y="142"/>
                  </a:lnTo>
                  <a:lnTo>
                    <a:pt x="14" y="138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6" y="130"/>
                  </a:lnTo>
                  <a:lnTo>
                    <a:pt x="6" y="128"/>
                  </a:lnTo>
                  <a:lnTo>
                    <a:pt x="2" y="124"/>
                  </a:lnTo>
                  <a:lnTo>
                    <a:pt x="2" y="120"/>
                  </a:lnTo>
                  <a:lnTo>
                    <a:pt x="0" y="118"/>
                  </a:lnTo>
                  <a:lnTo>
                    <a:pt x="0" y="110"/>
                  </a:lnTo>
                  <a:lnTo>
                    <a:pt x="192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7"/>
            <p:cNvSpPr>
              <a:spLocks/>
            </p:cNvSpPr>
            <p:nvPr/>
          </p:nvSpPr>
          <p:spPr bwMode="auto">
            <a:xfrm>
              <a:off x="4775200" y="3770734"/>
              <a:ext cx="612775" cy="527050"/>
            </a:xfrm>
            <a:custGeom>
              <a:avLst/>
              <a:gdLst>
                <a:gd name="T0" fmla="*/ 384 w 386"/>
                <a:gd name="T1" fmla="*/ 118 h 332"/>
                <a:gd name="T2" fmla="*/ 374 w 386"/>
                <a:gd name="T3" fmla="*/ 130 h 332"/>
                <a:gd name="T4" fmla="*/ 368 w 386"/>
                <a:gd name="T5" fmla="*/ 142 h 332"/>
                <a:gd name="T6" fmla="*/ 358 w 386"/>
                <a:gd name="T7" fmla="*/ 154 h 332"/>
                <a:gd name="T8" fmla="*/ 348 w 386"/>
                <a:gd name="T9" fmla="*/ 168 h 332"/>
                <a:gd name="T10" fmla="*/ 338 w 386"/>
                <a:gd name="T11" fmla="*/ 182 h 332"/>
                <a:gd name="T12" fmla="*/ 326 w 386"/>
                <a:gd name="T13" fmla="*/ 188 h 332"/>
                <a:gd name="T14" fmla="*/ 316 w 386"/>
                <a:gd name="T15" fmla="*/ 202 h 332"/>
                <a:gd name="T16" fmla="*/ 306 w 386"/>
                <a:gd name="T17" fmla="*/ 212 h 332"/>
                <a:gd name="T18" fmla="*/ 292 w 386"/>
                <a:gd name="T19" fmla="*/ 224 h 332"/>
                <a:gd name="T20" fmla="*/ 282 w 386"/>
                <a:gd name="T21" fmla="*/ 234 h 332"/>
                <a:gd name="T22" fmla="*/ 268 w 386"/>
                <a:gd name="T23" fmla="*/ 242 h 332"/>
                <a:gd name="T24" fmla="*/ 254 w 386"/>
                <a:gd name="T25" fmla="*/ 252 h 332"/>
                <a:gd name="T26" fmla="*/ 240 w 386"/>
                <a:gd name="T27" fmla="*/ 260 h 332"/>
                <a:gd name="T28" fmla="*/ 230 w 386"/>
                <a:gd name="T29" fmla="*/ 268 h 332"/>
                <a:gd name="T30" fmla="*/ 216 w 386"/>
                <a:gd name="T31" fmla="*/ 276 h 332"/>
                <a:gd name="T32" fmla="*/ 202 w 386"/>
                <a:gd name="T33" fmla="*/ 284 h 332"/>
                <a:gd name="T34" fmla="*/ 188 w 386"/>
                <a:gd name="T35" fmla="*/ 290 h 332"/>
                <a:gd name="T36" fmla="*/ 174 w 386"/>
                <a:gd name="T37" fmla="*/ 296 h 332"/>
                <a:gd name="T38" fmla="*/ 160 w 386"/>
                <a:gd name="T39" fmla="*/ 300 h 332"/>
                <a:gd name="T40" fmla="*/ 144 w 386"/>
                <a:gd name="T41" fmla="*/ 306 h 332"/>
                <a:gd name="T42" fmla="*/ 130 w 386"/>
                <a:gd name="T43" fmla="*/ 312 h 332"/>
                <a:gd name="T44" fmla="*/ 116 w 386"/>
                <a:gd name="T45" fmla="*/ 316 h 332"/>
                <a:gd name="T46" fmla="*/ 100 w 386"/>
                <a:gd name="T47" fmla="*/ 320 h 332"/>
                <a:gd name="T48" fmla="*/ 84 w 386"/>
                <a:gd name="T49" fmla="*/ 322 h 332"/>
                <a:gd name="T50" fmla="*/ 68 w 386"/>
                <a:gd name="T51" fmla="*/ 326 h 332"/>
                <a:gd name="T52" fmla="*/ 54 w 386"/>
                <a:gd name="T53" fmla="*/ 330 h 332"/>
                <a:gd name="T54" fmla="*/ 40 w 386"/>
                <a:gd name="T55" fmla="*/ 330 h 332"/>
                <a:gd name="T56" fmla="*/ 22 w 386"/>
                <a:gd name="T57" fmla="*/ 332 h 332"/>
                <a:gd name="T58" fmla="*/ 6 w 386"/>
                <a:gd name="T59" fmla="*/ 332 h 332"/>
                <a:gd name="T60" fmla="*/ 0 w 386"/>
                <a:gd name="T61" fmla="*/ 110 h 332"/>
                <a:gd name="T62" fmla="*/ 6 w 386"/>
                <a:gd name="T63" fmla="*/ 110 h 332"/>
                <a:gd name="T64" fmla="*/ 16 w 386"/>
                <a:gd name="T65" fmla="*/ 110 h 332"/>
                <a:gd name="T66" fmla="*/ 22 w 386"/>
                <a:gd name="T67" fmla="*/ 108 h 332"/>
                <a:gd name="T68" fmla="*/ 30 w 386"/>
                <a:gd name="T69" fmla="*/ 108 h 332"/>
                <a:gd name="T70" fmla="*/ 40 w 386"/>
                <a:gd name="T71" fmla="*/ 108 h 332"/>
                <a:gd name="T72" fmla="*/ 46 w 386"/>
                <a:gd name="T73" fmla="*/ 104 h 332"/>
                <a:gd name="T74" fmla="*/ 50 w 386"/>
                <a:gd name="T75" fmla="*/ 104 h 332"/>
                <a:gd name="T76" fmla="*/ 60 w 386"/>
                <a:gd name="T77" fmla="*/ 100 h 332"/>
                <a:gd name="T78" fmla="*/ 68 w 386"/>
                <a:gd name="T79" fmla="*/ 98 h 332"/>
                <a:gd name="T80" fmla="*/ 74 w 386"/>
                <a:gd name="T81" fmla="*/ 98 h 332"/>
                <a:gd name="T82" fmla="*/ 84 w 386"/>
                <a:gd name="T83" fmla="*/ 94 h 332"/>
                <a:gd name="T84" fmla="*/ 92 w 386"/>
                <a:gd name="T85" fmla="*/ 92 h 332"/>
                <a:gd name="T86" fmla="*/ 96 w 386"/>
                <a:gd name="T87" fmla="*/ 90 h 332"/>
                <a:gd name="T88" fmla="*/ 102 w 386"/>
                <a:gd name="T89" fmla="*/ 86 h 332"/>
                <a:gd name="T90" fmla="*/ 110 w 386"/>
                <a:gd name="T91" fmla="*/ 80 h 332"/>
                <a:gd name="T92" fmla="*/ 116 w 386"/>
                <a:gd name="T93" fmla="*/ 76 h 332"/>
                <a:gd name="T94" fmla="*/ 122 w 386"/>
                <a:gd name="T95" fmla="*/ 74 h 332"/>
                <a:gd name="T96" fmla="*/ 130 w 386"/>
                <a:gd name="T97" fmla="*/ 66 h 332"/>
                <a:gd name="T98" fmla="*/ 136 w 386"/>
                <a:gd name="T99" fmla="*/ 64 h 332"/>
                <a:gd name="T100" fmla="*/ 142 w 386"/>
                <a:gd name="T101" fmla="*/ 56 h 332"/>
                <a:gd name="T102" fmla="*/ 148 w 386"/>
                <a:gd name="T103" fmla="*/ 54 h 332"/>
                <a:gd name="T104" fmla="*/ 154 w 386"/>
                <a:gd name="T105" fmla="*/ 46 h 332"/>
                <a:gd name="T106" fmla="*/ 160 w 386"/>
                <a:gd name="T107" fmla="*/ 42 h 332"/>
                <a:gd name="T108" fmla="*/ 168 w 386"/>
                <a:gd name="T109" fmla="*/ 36 h 332"/>
                <a:gd name="T110" fmla="*/ 170 w 386"/>
                <a:gd name="T111" fmla="*/ 30 h 332"/>
                <a:gd name="T112" fmla="*/ 178 w 386"/>
                <a:gd name="T113" fmla="*/ 22 h 332"/>
                <a:gd name="T114" fmla="*/ 182 w 386"/>
                <a:gd name="T115" fmla="*/ 16 h 332"/>
                <a:gd name="T116" fmla="*/ 188 w 386"/>
                <a:gd name="T117" fmla="*/ 10 h 332"/>
                <a:gd name="T118" fmla="*/ 192 w 386"/>
                <a:gd name="T119" fmla="*/ 4 h 332"/>
                <a:gd name="T120" fmla="*/ 386 w 386"/>
                <a:gd name="T121" fmla="*/ 11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6" h="332">
                  <a:moveTo>
                    <a:pt x="386" y="110"/>
                  </a:moveTo>
                  <a:lnTo>
                    <a:pt x="384" y="118"/>
                  </a:lnTo>
                  <a:lnTo>
                    <a:pt x="382" y="124"/>
                  </a:lnTo>
                  <a:lnTo>
                    <a:pt x="374" y="130"/>
                  </a:lnTo>
                  <a:lnTo>
                    <a:pt x="370" y="138"/>
                  </a:lnTo>
                  <a:lnTo>
                    <a:pt x="368" y="142"/>
                  </a:lnTo>
                  <a:lnTo>
                    <a:pt x="360" y="148"/>
                  </a:lnTo>
                  <a:lnTo>
                    <a:pt x="358" y="154"/>
                  </a:lnTo>
                  <a:lnTo>
                    <a:pt x="350" y="162"/>
                  </a:lnTo>
                  <a:lnTo>
                    <a:pt x="348" y="168"/>
                  </a:lnTo>
                  <a:lnTo>
                    <a:pt x="340" y="174"/>
                  </a:lnTo>
                  <a:lnTo>
                    <a:pt x="338" y="182"/>
                  </a:lnTo>
                  <a:lnTo>
                    <a:pt x="332" y="188"/>
                  </a:lnTo>
                  <a:lnTo>
                    <a:pt x="326" y="188"/>
                  </a:lnTo>
                  <a:lnTo>
                    <a:pt x="322" y="196"/>
                  </a:lnTo>
                  <a:lnTo>
                    <a:pt x="316" y="202"/>
                  </a:lnTo>
                  <a:lnTo>
                    <a:pt x="310" y="208"/>
                  </a:lnTo>
                  <a:lnTo>
                    <a:pt x="306" y="212"/>
                  </a:lnTo>
                  <a:lnTo>
                    <a:pt x="300" y="218"/>
                  </a:lnTo>
                  <a:lnTo>
                    <a:pt x="292" y="224"/>
                  </a:lnTo>
                  <a:lnTo>
                    <a:pt x="288" y="228"/>
                  </a:lnTo>
                  <a:lnTo>
                    <a:pt x="282" y="234"/>
                  </a:lnTo>
                  <a:lnTo>
                    <a:pt x="274" y="236"/>
                  </a:lnTo>
                  <a:lnTo>
                    <a:pt x="268" y="242"/>
                  </a:lnTo>
                  <a:lnTo>
                    <a:pt x="260" y="246"/>
                  </a:lnTo>
                  <a:lnTo>
                    <a:pt x="254" y="252"/>
                  </a:lnTo>
                  <a:lnTo>
                    <a:pt x="248" y="256"/>
                  </a:lnTo>
                  <a:lnTo>
                    <a:pt x="240" y="260"/>
                  </a:lnTo>
                  <a:lnTo>
                    <a:pt x="236" y="266"/>
                  </a:lnTo>
                  <a:lnTo>
                    <a:pt x="230" y="268"/>
                  </a:lnTo>
                  <a:lnTo>
                    <a:pt x="222" y="272"/>
                  </a:lnTo>
                  <a:lnTo>
                    <a:pt x="216" y="276"/>
                  </a:lnTo>
                  <a:lnTo>
                    <a:pt x="210" y="278"/>
                  </a:lnTo>
                  <a:lnTo>
                    <a:pt x="202" y="284"/>
                  </a:lnTo>
                  <a:lnTo>
                    <a:pt x="196" y="286"/>
                  </a:lnTo>
                  <a:lnTo>
                    <a:pt x="188" y="290"/>
                  </a:lnTo>
                  <a:lnTo>
                    <a:pt x="182" y="294"/>
                  </a:lnTo>
                  <a:lnTo>
                    <a:pt x="174" y="296"/>
                  </a:lnTo>
                  <a:lnTo>
                    <a:pt x="168" y="300"/>
                  </a:lnTo>
                  <a:lnTo>
                    <a:pt x="160" y="300"/>
                  </a:lnTo>
                  <a:lnTo>
                    <a:pt x="150" y="302"/>
                  </a:lnTo>
                  <a:lnTo>
                    <a:pt x="144" y="306"/>
                  </a:lnTo>
                  <a:lnTo>
                    <a:pt x="140" y="310"/>
                  </a:lnTo>
                  <a:lnTo>
                    <a:pt x="130" y="312"/>
                  </a:lnTo>
                  <a:lnTo>
                    <a:pt x="122" y="312"/>
                  </a:lnTo>
                  <a:lnTo>
                    <a:pt x="116" y="316"/>
                  </a:lnTo>
                  <a:lnTo>
                    <a:pt x="106" y="320"/>
                  </a:lnTo>
                  <a:lnTo>
                    <a:pt x="100" y="320"/>
                  </a:lnTo>
                  <a:lnTo>
                    <a:pt x="94" y="322"/>
                  </a:lnTo>
                  <a:lnTo>
                    <a:pt x="84" y="322"/>
                  </a:lnTo>
                  <a:lnTo>
                    <a:pt x="78" y="326"/>
                  </a:lnTo>
                  <a:lnTo>
                    <a:pt x="68" y="326"/>
                  </a:lnTo>
                  <a:lnTo>
                    <a:pt x="60" y="326"/>
                  </a:lnTo>
                  <a:lnTo>
                    <a:pt x="54" y="330"/>
                  </a:lnTo>
                  <a:lnTo>
                    <a:pt x="46" y="330"/>
                  </a:lnTo>
                  <a:lnTo>
                    <a:pt x="40" y="330"/>
                  </a:lnTo>
                  <a:lnTo>
                    <a:pt x="30" y="330"/>
                  </a:lnTo>
                  <a:lnTo>
                    <a:pt x="22" y="332"/>
                  </a:lnTo>
                  <a:lnTo>
                    <a:pt x="16" y="332"/>
                  </a:lnTo>
                  <a:lnTo>
                    <a:pt x="6" y="332"/>
                  </a:lnTo>
                  <a:lnTo>
                    <a:pt x="0" y="332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6" y="110"/>
                  </a:lnTo>
                  <a:lnTo>
                    <a:pt x="10" y="110"/>
                  </a:lnTo>
                  <a:lnTo>
                    <a:pt x="16" y="110"/>
                  </a:lnTo>
                  <a:lnTo>
                    <a:pt x="20" y="108"/>
                  </a:lnTo>
                  <a:lnTo>
                    <a:pt x="22" y="108"/>
                  </a:lnTo>
                  <a:lnTo>
                    <a:pt x="26" y="108"/>
                  </a:lnTo>
                  <a:lnTo>
                    <a:pt x="30" y="108"/>
                  </a:lnTo>
                  <a:lnTo>
                    <a:pt x="36" y="108"/>
                  </a:lnTo>
                  <a:lnTo>
                    <a:pt x="40" y="108"/>
                  </a:lnTo>
                  <a:lnTo>
                    <a:pt x="42" y="104"/>
                  </a:lnTo>
                  <a:lnTo>
                    <a:pt x="46" y="104"/>
                  </a:lnTo>
                  <a:lnTo>
                    <a:pt x="48" y="104"/>
                  </a:lnTo>
                  <a:lnTo>
                    <a:pt x="50" y="104"/>
                  </a:lnTo>
                  <a:lnTo>
                    <a:pt x="58" y="100"/>
                  </a:lnTo>
                  <a:lnTo>
                    <a:pt x="60" y="100"/>
                  </a:lnTo>
                  <a:lnTo>
                    <a:pt x="64" y="100"/>
                  </a:lnTo>
                  <a:lnTo>
                    <a:pt x="68" y="98"/>
                  </a:lnTo>
                  <a:lnTo>
                    <a:pt x="70" y="98"/>
                  </a:lnTo>
                  <a:lnTo>
                    <a:pt x="74" y="98"/>
                  </a:lnTo>
                  <a:lnTo>
                    <a:pt x="78" y="94"/>
                  </a:lnTo>
                  <a:lnTo>
                    <a:pt x="84" y="94"/>
                  </a:lnTo>
                  <a:lnTo>
                    <a:pt x="88" y="92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100" y="86"/>
                  </a:lnTo>
                  <a:lnTo>
                    <a:pt x="102" y="86"/>
                  </a:lnTo>
                  <a:lnTo>
                    <a:pt x="106" y="82"/>
                  </a:lnTo>
                  <a:lnTo>
                    <a:pt x="110" y="80"/>
                  </a:lnTo>
                  <a:lnTo>
                    <a:pt x="112" y="80"/>
                  </a:lnTo>
                  <a:lnTo>
                    <a:pt x="116" y="76"/>
                  </a:lnTo>
                  <a:lnTo>
                    <a:pt x="120" y="76"/>
                  </a:lnTo>
                  <a:lnTo>
                    <a:pt x="122" y="74"/>
                  </a:lnTo>
                  <a:lnTo>
                    <a:pt x="126" y="70"/>
                  </a:lnTo>
                  <a:lnTo>
                    <a:pt x="130" y="66"/>
                  </a:lnTo>
                  <a:lnTo>
                    <a:pt x="132" y="66"/>
                  </a:lnTo>
                  <a:lnTo>
                    <a:pt x="136" y="64"/>
                  </a:lnTo>
                  <a:lnTo>
                    <a:pt x="140" y="60"/>
                  </a:lnTo>
                  <a:lnTo>
                    <a:pt x="142" y="56"/>
                  </a:lnTo>
                  <a:lnTo>
                    <a:pt x="144" y="56"/>
                  </a:lnTo>
                  <a:lnTo>
                    <a:pt x="148" y="54"/>
                  </a:lnTo>
                  <a:lnTo>
                    <a:pt x="150" y="50"/>
                  </a:lnTo>
                  <a:lnTo>
                    <a:pt x="154" y="46"/>
                  </a:lnTo>
                  <a:lnTo>
                    <a:pt x="158" y="44"/>
                  </a:lnTo>
                  <a:lnTo>
                    <a:pt x="160" y="42"/>
                  </a:lnTo>
                  <a:lnTo>
                    <a:pt x="164" y="40"/>
                  </a:lnTo>
                  <a:lnTo>
                    <a:pt x="168" y="36"/>
                  </a:lnTo>
                  <a:lnTo>
                    <a:pt x="170" y="32"/>
                  </a:lnTo>
                  <a:lnTo>
                    <a:pt x="170" y="30"/>
                  </a:lnTo>
                  <a:lnTo>
                    <a:pt x="174" y="26"/>
                  </a:lnTo>
                  <a:lnTo>
                    <a:pt x="178" y="22"/>
                  </a:lnTo>
                  <a:lnTo>
                    <a:pt x="182" y="20"/>
                  </a:lnTo>
                  <a:lnTo>
                    <a:pt x="182" y="16"/>
                  </a:lnTo>
                  <a:lnTo>
                    <a:pt x="184" y="12"/>
                  </a:lnTo>
                  <a:lnTo>
                    <a:pt x="188" y="10"/>
                  </a:lnTo>
                  <a:lnTo>
                    <a:pt x="188" y="6"/>
                  </a:lnTo>
                  <a:lnTo>
                    <a:pt x="192" y="4"/>
                  </a:lnTo>
                  <a:lnTo>
                    <a:pt x="192" y="0"/>
                  </a:lnTo>
                  <a:lnTo>
                    <a:pt x="386" y="11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8"/>
            <p:cNvSpPr>
              <a:spLocks/>
            </p:cNvSpPr>
            <p:nvPr/>
          </p:nvSpPr>
          <p:spPr bwMode="auto">
            <a:xfrm>
              <a:off x="4775200" y="3770734"/>
              <a:ext cx="612775" cy="527050"/>
            </a:xfrm>
            <a:custGeom>
              <a:avLst/>
              <a:gdLst>
                <a:gd name="T0" fmla="*/ 384 w 386"/>
                <a:gd name="T1" fmla="*/ 118 h 332"/>
                <a:gd name="T2" fmla="*/ 374 w 386"/>
                <a:gd name="T3" fmla="*/ 130 h 332"/>
                <a:gd name="T4" fmla="*/ 368 w 386"/>
                <a:gd name="T5" fmla="*/ 142 h 332"/>
                <a:gd name="T6" fmla="*/ 358 w 386"/>
                <a:gd name="T7" fmla="*/ 154 h 332"/>
                <a:gd name="T8" fmla="*/ 348 w 386"/>
                <a:gd name="T9" fmla="*/ 168 h 332"/>
                <a:gd name="T10" fmla="*/ 338 w 386"/>
                <a:gd name="T11" fmla="*/ 182 h 332"/>
                <a:gd name="T12" fmla="*/ 326 w 386"/>
                <a:gd name="T13" fmla="*/ 188 h 332"/>
                <a:gd name="T14" fmla="*/ 316 w 386"/>
                <a:gd name="T15" fmla="*/ 202 h 332"/>
                <a:gd name="T16" fmla="*/ 306 w 386"/>
                <a:gd name="T17" fmla="*/ 212 h 332"/>
                <a:gd name="T18" fmla="*/ 292 w 386"/>
                <a:gd name="T19" fmla="*/ 224 h 332"/>
                <a:gd name="T20" fmla="*/ 282 w 386"/>
                <a:gd name="T21" fmla="*/ 234 h 332"/>
                <a:gd name="T22" fmla="*/ 268 w 386"/>
                <a:gd name="T23" fmla="*/ 242 h 332"/>
                <a:gd name="T24" fmla="*/ 254 w 386"/>
                <a:gd name="T25" fmla="*/ 252 h 332"/>
                <a:gd name="T26" fmla="*/ 240 w 386"/>
                <a:gd name="T27" fmla="*/ 260 h 332"/>
                <a:gd name="T28" fmla="*/ 230 w 386"/>
                <a:gd name="T29" fmla="*/ 268 h 332"/>
                <a:gd name="T30" fmla="*/ 216 w 386"/>
                <a:gd name="T31" fmla="*/ 276 h 332"/>
                <a:gd name="T32" fmla="*/ 202 w 386"/>
                <a:gd name="T33" fmla="*/ 284 h 332"/>
                <a:gd name="T34" fmla="*/ 188 w 386"/>
                <a:gd name="T35" fmla="*/ 290 h 332"/>
                <a:gd name="T36" fmla="*/ 174 w 386"/>
                <a:gd name="T37" fmla="*/ 296 h 332"/>
                <a:gd name="T38" fmla="*/ 160 w 386"/>
                <a:gd name="T39" fmla="*/ 300 h 332"/>
                <a:gd name="T40" fmla="*/ 144 w 386"/>
                <a:gd name="T41" fmla="*/ 306 h 332"/>
                <a:gd name="T42" fmla="*/ 130 w 386"/>
                <a:gd name="T43" fmla="*/ 312 h 332"/>
                <a:gd name="T44" fmla="*/ 116 w 386"/>
                <a:gd name="T45" fmla="*/ 316 h 332"/>
                <a:gd name="T46" fmla="*/ 100 w 386"/>
                <a:gd name="T47" fmla="*/ 320 h 332"/>
                <a:gd name="T48" fmla="*/ 84 w 386"/>
                <a:gd name="T49" fmla="*/ 322 h 332"/>
                <a:gd name="T50" fmla="*/ 68 w 386"/>
                <a:gd name="T51" fmla="*/ 326 h 332"/>
                <a:gd name="T52" fmla="*/ 54 w 386"/>
                <a:gd name="T53" fmla="*/ 330 h 332"/>
                <a:gd name="T54" fmla="*/ 40 w 386"/>
                <a:gd name="T55" fmla="*/ 330 h 332"/>
                <a:gd name="T56" fmla="*/ 22 w 386"/>
                <a:gd name="T57" fmla="*/ 332 h 332"/>
                <a:gd name="T58" fmla="*/ 6 w 386"/>
                <a:gd name="T59" fmla="*/ 332 h 332"/>
                <a:gd name="T60" fmla="*/ 0 w 386"/>
                <a:gd name="T61" fmla="*/ 110 h 332"/>
                <a:gd name="T62" fmla="*/ 6 w 386"/>
                <a:gd name="T63" fmla="*/ 110 h 332"/>
                <a:gd name="T64" fmla="*/ 16 w 386"/>
                <a:gd name="T65" fmla="*/ 110 h 332"/>
                <a:gd name="T66" fmla="*/ 22 w 386"/>
                <a:gd name="T67" fmla="*/ 108 h 332"/>
                <a:gd name="T68" fmla="*/ 30 w 386"/>
                <a:gd name="T69" fmla="*/ 108 h 332"/>
                <a:gd name="T70" fmla="*/ 40 w 386"/>
                <a:gd name="T71" fmla="*/ 108 h 332"/>
                <a:gd name="T72" fmla="*/ 46 w 386"/>
                <a:gd name="T73" fmla="*/ 104 h 332"/>
                <a:gd name="T74" fmla="*/ 50 w 386"/>
                <a:gd name="T75" fmla="*/ 104 h 332"/>
                <a:gd name="T76" fmla="*/ 60 w 386"/>
                <a:gd name="T77" fmla="*/ 100 h 332"/>
                <a:gd name="T78" fmla="*/ 68 w 386"/>
                <a:gd name="T79" fmla="*/ 98 h 332"/>
                <a:gd name="T80" fmla="*/ 74 w 386"/>
                <a:gd name="T81" fmla="*/ 98 h 332"/>
                <a:gd name="T82" fmla="*/ 84 w 386"/>
                <a:gd name="T83" fmla="*/ 94 h 332"/>
                <a:gd name="T84" fmla="*/ 92 w 386"/>
                <a:gd name="T85" fmla="*/ 92 h 332"/>
                <a:gd name="T86" fmla="*/ 96 w 386"/>
                <a:gd name="T87" fmla="*/ 90 h 332"/>
                <a:gd name="T88" fmla="*/ 102 w 386"/>
                <a:gd name="T89" fmla="*/ 86 h 332"/>
                <a:gd name="T90" fmla="*/ 110 w 386"/>
                <a:gd name="T91" fmla="*/ 80 h 332"/>
                <a:gd name="T92" fmla="*/ 116 w 386"/>
                <a:gd name="T93" fmla="*/ 76 h 332"/>
                <a:gd name="T94" fmla="*/ 122 w 386"/>
                <a:gd name="T95" fmla="*/ 74 h 332"/>
                <a:gd name="T96" fmla="*/ 130 w 386"/>
                <a:gd name="T97" fmla="*/ 66 h 332"/>
                <a:gd name="T98" fmla="*/ 136 w 386"/>
                <a:gd name="T99" fmla="*/ 64 h 332"/>
                <a:gd name="T100" fmla="*/ 142 w 386"/>
                <a:gd name="T101" fmla="*/ 56 h 332"/>
                <a:gd name="T102" fmla="*/ 148 w 386"/>
                <a:gd name="T103" fmla="*/ 54 h 332"/>
                <a:gd name="T104" fmla="*/ 154 w 386"/>
                <a:gd name="T105" fmla="*/ 46 h 332"/>
                <a:gd name="T106" fmla="*/ 160 w 386"/>
                <a:gd name="T107" fmla="*/ 42 h 332"/>
                <a:gd name="T108" fmla="*/ 168 w 386"/>
                <a:gd name="T109" fmla="*/ 36 h 332"/>
                <a:gd name="T110" fmla="*/ 170 w 386"/>
                <a:gd name="T111" fmla="*/ 30 h 332"/>
                <a:gd name="T112" fmla="*/ 178 w 386"/>
                <a:gd name="T113" fmla="*/ 22 h 332"/>
                <a:gd name="T114" fmla="*/ 182 w 386"/>
                <a:gd name="T115" fmla="*/ 16 h 332"/>
                <a:gd name="T116" fmla="*/ 188 w 386"/>
                <a:gd name="T117" fmla="*/ 10 h 332"/>
                <a:gd name="T118" fmla="*/ 192 w 386"/>
                <a:gd name="T119" fmla="*/ 4 h 332"/>
                <a:gd name="T120" fmla="*/ 386 w 386"/>
                <a:gd name="T121" fmla="*/ 11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86" h="332">
                  <a:moveTo>
                    <a:pt x="386" y="110"/>
                  </a:moveTo>
                  <a:lnTo>
                    <a:pt x="384" y="118"/>
                  </a:lnTo>
                  <a:lnTo>
                    <a:pt x="382" y="124"/>
                  </a:lnTo>
                  <a:lnTo>
                    <a:pt x="374" y="130"/>
                  </a:lnTo>
                  <a:lnTo>
                    <a:pt x="370" y="138"/>
                  </a:lnTo>
                  <a:lnTo>
                    <a:pt x="368" y="142"/>
                  </a:lnTo>
                  <a:lnTo>
                    <a:pt x="360" y="148"/>
                  </a:lnTo>
                  <a:lnTo>
                    <a:pt x="358" y="154"/>
                  </a:lnTo>
                  <a:lnTo>
                    <a:pt x="350" y="162"/>
                  </a:lnTo>
                  <a:lnTo>
                    <a:pt x="348" y="168"/>
                  </a:lnTo>
                  <a:lnTo>
                    <a:pt x="340" y="174"/>
                  </a:lnTo>
                  <a:lnTo>
                    <a:pt x="338" y="182"/>
                  </a:lnTo>
                  <a:lnTo>
                    <a:pt x="332" y="188"/>
                  </a:lnTo>
                  <a:lnTo>
                    <a:pt x="326" y="188"/>
                  </a:lnTo>
                  <a:lnTo>
                    <a:pt x="322" y="196"/>
                  </a:lnTo>
                  <a:lnTo>
                    <a:pt x="316" y="202"/>
                  </a:lnTo>
                  <a:lnTo>
                    <a:pt x="310" y="208"/>
                  </a:lnTo>
                  <a:lnTo>
                    <a:pt x="306" y="212"/>
                  </a:lnTo>
                  <a:lnTo>
                    <a:pt x="300" y="218"/>
                  </a:lnTo>
                  <a:lnTo>
                    <a:pt x="292" y="224"/>
                  </a:lnTo>
                  <a:lnTo>
                    <a:pt x="288" y="228"/>
                  </a:lnTo>
                  <a:lnTo>
                    <a:pt x="282" y="234"/>
                  </a:lnTo>
                  <a:lnTo>
                    <a:pt x="274" y="236"/>
                  </a:lnTo>
                  <a:lnTo>
                    <a:pt x="268" y="242"/>
                  </a:lnTo>
                  <a:lnTo>
                    <a:pt x="260" y="246"/>
                  </a:lnTo>
                  <a:lnTo>
                    <a:pt x="254" y="252"/>
                  </a:lnTo>
                  <a:lnTo>
                    <a:pt x="248" y="256"/>
                  </a:lnTo>
                  <a:lnTo>
                    <a:pt x="240" y="260"/>
                  </a:lnTo>
                  <a:lnTo>
                    <a:pt x="236" y="266"/>
                  </a:lnTo>
                  <a:lnTo>
                    <a:pt x="230" y="268"/>
                  </a:lnTo>
                  <a:lnTo>
                    <a:pt x="222" y="272"/>
                  </a:lnTo>
                  <a:lnTo>
                    <a:pt x="216" y="276"/>
                  </a:lnTo>
                  <a:lnTo>
                    <a:pt x="210" y="278"/>
                  </a:lnTo>
                  <a:lnTo>
                    <a:pt x="202" y="284"/>
                  </a:lnTo>
                  <a:lnTo>
                    <a:pt x="196" y="286"/>
                  </a:lnTo>
                  <a:lnTo>
                    <a:pt x="188" y="290"/>
                  </a:lnTo>
                  <a:lnTo>
                    <a:pt x="182" y="294"/>
                  </a:lnTo>
                  <a:lnTo>
                    <a:pt x="174" y="296"/>
                  </a:lnTo>
                  <a:lnTo>
                    <a:pt x="168" y="300"/>
                  </a:lnTo>
                  <a:lnTo>
                    <a:pt x="160" y="300"/>
                  </a:lnTo>
                  <a:lnTo>
                    <a:pt x="150" y="302"/>
                  </a:lnTo>
                  <a:lnTo>
                    <a:pt x="144" y="306"/>
                  </a:lnTo>
                  <a:lnTo>
                    <a:pt x="140" y="310"/>
                  </a:lnTo>
                  <a:lnTo>
                    <a:pt x="130" y="312"/>
                  </a:lnTo>
                  <a:lnTo>
                    <a:pt x="122" y="312"/>
                  </a:lnTo>
                  <a:lnTo>
                    <a:pt x="116" y="316"/>
                  </a:lnTo>
                  <a:lnTo>
                    <a:pt x="106" y="320"/>
                  </a:lnTo>
                  <a:lnTo>
                    <a:pt x="100" y="320"/>
                  </a:lnTo>
                  <a:lnTo>
                    <a:pt x="94" y="322"/>
                  </a:lnTo>
                  <a:lnTo>
                    <a:pt x="84" y="322"/>
                  </a:lnTo>
                  <a:lnTo>
                    <a:pt x="78" y="326"/>
                  </a:lnTo>
                  <a:lnTo>
                    <a:pt x="68" y="326"/>
                  </a:lnTo>
                  <a:lnTo>
                    <a:pt x="60" y="326"/>
                  </a:lnTo>
                  <a:lnTo>
                    <a:pt x="54" y="330"/>
                  </a:lnTo>
                  <a:lnTo>
                    <a:pt x="46" y="330"/>
                  </a:lnTo>
                  <a:lnTo>
                    <a:pt x="40" y="330"/>
                  </a:lnTo>
                  <a:lnTo>
                    <a:pt x="30" y="330"/>
                  </a:lnTo>
                  <a:lnTo>
                    <a:pt x="22" y="332"/>
                  </a:lnTo>
                  <a:lnTo>
                    <a:pt x="16" y="332"/>
                  </a:lnTo>
                  <a:lnTo>
                    <a:pt x="6" y="332"/>
                  </a:lnTo>
                  <a:lnTo>
                    <a:pt x="0" y="332"/>
                  </a:lnTo>
                  <a:lnTo>
                    <a:pt x="0" y="110"/>
                  </a:lnTo>
                  <a:lnTo>
                    <a:pt x="2" y="110"/>
                  </a:lnTo>
                  <a:lnTo>
                    <a:pt x="6" y="110"/>
                  </a:lnTo>
                  <a:lnTo>
                    <a:pt x="10" y="110"/>
                  </a:lnTo>
                  <a:lnTo>
                    <a:pt x="16" y="110"/>
                  </a:lnTo>
                  <a:lnTo>
                    <a:pt x="20" y="108"/>
                  </a:lnTo>
                  <a:lnTo>
                    <a:pt x="22" y="108"/>
                  </a:lnTo>
                  <a:lnTo>
                    <a:pt x="26" y="108"/>
                  </a:lnTo>
                  <a:lnTo>
                    <a:pt x="30" y="108"/>
                  </a:lnTo>
                  <a:lnTo>
                    <a:pt x="36" y="108"/>
                  </a:lnTo>
                  <a:lnTo>
                    <a:pt x="40" y="108"/>
                  </a:lnTo>
                  <a:lnTo>
                    <a:pt x="42" y="104"/>
                  </a:lnTo>
                  <a:lnTo>
                    <a:pt x="46" y="104"/>
                  </a:lnTo>
                  <a:lnTo>
                    <a:pt x="48" y="104"/>
                  </a:lnTo>
                  <a:lnTo>
                    <a:pt x="50" y="104"/>
                  </a:lnTo>
                  <a:lnTo>
                    <a:pt x="58" y="100"/>
                  </a:lnTo>
                  <a:lnTo>
                    <a:pt x="60" y="100"/>
                  </a:lnTo>
                  <a:lnTo>
                    <a:pt x="64" y="100"/>
                  </a:lnTo>
                  <a:lnTo>
                    <a:pt x="68" y="98"/>
                  </a:lnTo>
                  <a:lnTo>
                    <a:pt x="70" y="98"/>
                  </a:lnTo>
                  <a:lnTo>
                    <a:pt x="74" y="98"/>
                  </a:lnTo>
                  <a:lnTo>
                    <a:pt x="78" y="94"/>
                  </a:lnTo>
                  <a:lnTo>
                    <a:pt x="84" y="94"/>
                  </a:lnTo>
                  <a:lnTo>
                    <a:pt x="88" y="92"/>
                  </a:lnTo>
                  <a:lnTo>
                    <a:pt x="92" y="92"/>
                  </a:lnTo>
                  <a:lnTo>
                    <a:pt x="94" y="90"/>
                  </a:lnTo>
                  <a:lnTo>
                    <a:pt x="96" y="90"/>
                  </a:lnTo>
                  <a:lnTo>
                    <a:pt x="100" y="86"/>
                  </a:lnTo>
                  <a:lnTo>
                    <a:pt x="102" y="86"/>
                  </a:lnTo>
                  <a:lnTo>
                    <a:pt x="106" y="82"/>
                  </a:lnTo>
                  <a:lnTo>
                    <a:pt x="110" y="80"/>
                  </a:lnTo>
                  <a:lnTo>
                    <a:pt x="112" y="80"/>
                  </a:lnTo>
                  <a:lnTo>
                    <a:pt x="116" y="76"/>
                  </a:lnTo>
                  <a:lnTo>
                    <a:pt x="120" y="76"/>
                  </a:lnTo>
                  <a:lnTo>
                    <a:pt x="122" y="74"/>
                  </a:lnTo>
                  <a:lnTo>
                    <a:pt x="126" y="70"/>
                  </a:lnTo>
                  <a:lnTo>
                    <a:pt x="130" y="66"/>
                  </a:lnTo>
                  <a:lnTo>
                    <a:pt x="132" y="66"/>
                  </a:lnTo>
                  <a:lnTo>
                    <a:pt x="136" y="64"/>
                  </a:lnTo>
                  <a:lnTo>
                    <a:pt x="140" y="60"/>
                  </a:lnTo>
                  <a:lnTo>
                    <a:pt x="142" y="56"/>
                  </a:lnTo>
                  <a:lnTo>
                    <a:pt x="144" y="56"/>
                  </a:lnTo>
                  <a:lnTo>
                    <a:pt x="148" y="54"/>
                  </a:lnTo>
                  <a:lnTo>
                    <a:pt x="150" y="50"/>
                  </a:lnTo>
                  <a:lnTo>
                    <a:pt x="154" y="46"/>
                  </a:lnTo>
                  <a:lnTo>
                    <a:pt x="158" y="44"/>
                  </a:lnTo>
                  <a:lnTo>
                    <a:pt x="160" y="42"/>
                  </a:lnTo>
                  <a:lnTo>
                    <a:pt x="164" y="40"/>
                  </a:lnTo>
                  <a:lnTo>
                    <a:pt x="168" y="36"/>
                  </a:lnTo>
                  <a:lnTo>
                    <a:pt x="170" y="32"/>
                  </a:lnTo>
                  <a:lnTo>
                    <a:pt x="170" y="30"/>
                  </a:lnTo>
                  <a:lnTo>
                    <a:pt x="174" y="26"/>
                  </a:lnTo>
                  <a:lnTo>
                    <a:pt x="178" y="22"/>
                  </a:lnTo>
                  <a:lnTo>
                    <a:pt x="182" y="20"/>
                  </a:lnTo>
                  <a:lnTo>
                    <a:pt x="182" y="16"/>
                  </a:lnTo>
                  <a:lnTo>
                    <a:pt x="184" y="12"/>
                  </a:lnTo>
                  <a:lnTo>
                    <a:pt x="188" y="10"/>
                  </a:lnTo>
                  <a:lnTo>
                    <a:pt x="188" y="6"/>
                  </a:lnTo>
                  <a:lnTo>
                    <a:pt x="192" y="4"/>
                  </a:lnTo>
                  <a:lnTo>
                    <a:pt x="192" y="0"/>
                  </a:lnTo>
                  <a:lnTo>
                    <a:pt x="386" y="11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9"/>
            <p:cNvSpPr>
              <a:spLocks/>
            </p:cNvSpPr>
            <p:nvPr/>
          </p:nvSpPr>
          <p:spPr bwMode="auto">
            <a:xfrm>
              <a:off x="3975100" y="3770734"/>
              <a:ext cx="619125" cy="527050"/>
            </a:xfrm>
            <a:custGeom>
              <a:avLst/>
              <a:gdLst>
                <a:gd name="T0" fmla="*/ 380 w 390"/>
                <a:gd name="T1" fmla="*/ 332 h 332"/>
                <a:gd name="T2" fmla="*/ 362 w 390"/>
                <a:gd name="T3" fmla="*/ 332 h 332"/>
                <a:gd name="T4" fmla="*/ 352 w 390"/>
                <a:gd name="T5" fmla="*/ 330 h 332"/>
                <a:gd name="T6" fmla="*/ 334 w 390"/>
                <a:gd name="T7" fmla="*/ 330 h 332"/>
                <a:gd name="T8" fmla="*/ 318 w 390"/>
                <a:gd name="T9" fmla="*/ 326 h 332"/>
                <a:gd name="T10" fmla="*/ 304 w 390"/>
                <a:gd name="T11" fmla="*/ 322 h 332"/>
                <a:gd name="T12" fmla="*/ 286 w 390"/>
                <a:gd name="T13" fmla="*/ 320 h 332"/>
                <a:gd name="T14" fmla="*/ 272 w 390"/>
                <a:gd name="T15" fmla="*/ 316 h 332"/>
                <a:gd name="T16" fmla="*/ 258 w 390"/>
                <a:gd name="T17" fmla="*/ 312 h 332"/>
                <a:gd name="T18" fmla="*/ 242 w 390"/>
                <a:gd name="T19" fmla="*/ 306 h 332"/>
                <a:gd name="T20" fmla="*/ 228 w 390"/>
                <a:gd name="T21" fmla="*/ 300 h 332"/>
                <a:gd name="T22" fmla="*/ 214 w 390"/>
                <a:gd name="T23" fmla="*/ 296 h 332"/>
                <a:gd name="T24" fmla="*/ 200 w 390"/>
                <a:gd name="T25" fmla="*/ 290 h 332"/>
                <a:gd name="T26" fmla="*/ 186 w 390"/>
                <a:gd name="T27" fmla="*/ 284 h 332"/>
                <a:gd name="T28" fmla="*/ 170 w 390"/>
                <a:gd name="T29" fmla="*/ 276 h 332"/>
                <a:gd name="T30" fmla="*/ 158 w 390"/>
                <a:gd name="T31" fmla="*/ 268 h 332"/>
                <a:gd name="T32" fmla="*/ 144 w 390"/>
                <a:gd name="T33" fmla="*/ 260 h 332"/>
                <a:gd name="T34" fmla="*/ 132 w 390"/>
                <a:gd name="T35" fmla="*/ 252 h 332"/>
                <a:gd name="T36" fmla="*/ 120 w 390"/>
                <a:gd name="T37" fmla="*/ 242 h 332"/>
                <a:gd name="T38" fmla="*/ 106 w 390"/>
                <a:gd name="T39" fmla="*/ 234 h 332"/>
                <a:gd name="T40" fmla="*/ 96 w 390"/>
                <a:gd name="T41" fmla="*/ 224 h 332"/>
                <a:gd name="T42" fmla="*/ 82 w 390"/>
                <a:gd name="T43" fmla="*/ 212 h 332"/>
                <a:gd name="T44" fmla="*/ 72 w 390"/>
                <a:gd name="T45" fmla="*/ 202 h 332"/>
                <a:gd name="T46" fmla="*/ 62 w 390"/>
                <a:gd name="T47" fmla="*/ 188 h 332"/>
                <a:gd name="T48" fmla="*/ 52 w 390"/>
                <a:gd name="T49" fmla="*/ 182 h 332"/>
                <a:gd name="T50" fmla="*/ 42 w 390"/>
                <a:gd name="T51" fmla="*/ 168 h 332"/>
                <a:gd name="T52" fmla="*/ 32 w 390"/>
                <a:gd name="T53" fmla="*/ 154 h 332"/>
                <a:gd name="T54" fmla="*/ 24 w 390"/>
                <a:gd name="T55" fmla="*/ 142 h 332"/>
                <a:gd name="T56" fmla="*/ 12 w 390"/>
                <a:gd name="T57" fmla="*/ 130 h 332"/>
                <a:gd name="T58" fmla="*/ 6 w 390"/>
                <a:gd name="T59" fmla="*/ 118 h 332"/>
                <a:gd name="T60" fmla="*/ 196 w 390"/>
                <a:gd name="T61" fmla="*/ 0 h 332"/>
                <a:gd name="T62" fmla="*/ 200 w 390"/>
                <a:gd name="T63" fmla="*/ 6 h 332"/>
                <a:gd name="T64" fmla="*/ 206 w 390"/>
                <a:gd name="T65" fmla="*/ 12 h 332"/>
                <a:gd name="T66" fmla="*/ 210 w 390"/>
                <a:gd name="T67" fmla="*/ 20 h 332"/>
                <a:gd name="T68" fmla="*/ 214 w 390"/>
                <a:gd name="T69" fmla="*/ 26 h 332"/>
                <a:gd name="T70" fmla="*/ 218 w 390"/>
                <a:gd name="T71" fmla="*/ 32 h 332"/>
                <a:gd name="T72" fmla="*/ 222 w 390"/>
                <a:gd name="T73" fmla="*/ 40 h 332"/>
                <a:gd name="T74" fmla="*/ 228 w 390"/>
                <a:gd name="T75" fmla="*/ 44 h 332"/>
                <a:gd name="T76" fmla="*/ 234 w 390"/>
                <a:gd name="T77" fmla="*/ 46 h 332"/>
                <a:gd name="T78" fmla="*/ 242 w 390"/>
                <a:gd name="T79" fmla="*/ 54 h 332"/>
                <a:gd name="T80" fmla="*/ 244 w 390"/>
                <a:gd name="T81" fmla="*/ 56 h 332"/>
                <a:gd name="T82" fmla="*/ 252 w 390"/>
                <a:gd name="T83" fmla="*/ 64 h 332"/>
                <a:gd name="T84" fmla="*/ 258 w 390"/>
                <a:gd name="T85" fmla="*/ 66 h 332"/>
                <a:gd name="T86" fmla="*/ 264 w 390"/>
                <a:gd name="T87" fmla="*/ 74 h 332"/>
                <a:gd name="T88" fmla="*/ 270 w 390"/>
                <a:gd name="T89" fmla="*/ 76 h 332"/>
                <a:gd name="T90" fmla="*/ 276 w 390"/>
                <a:gd name="T91" fmla="*/ 80 h 332"/>
                <a:gd name="T92" fmla="*/ 282 w 390"/>
                <a:gd name="T93" fmla="*/ 86 h 332"/>
                <a:gd name="T94" fmla="*/ 292 w 390"/>
                <a:gd name="T95" fmla="*/ 90 h 332"/>
                <a:gd name="T96" fmla="*/ 300 w 390"/>
                <a:gd name="T97" fmla="*/ 92 h 332"/>
                <a:gd name="T98" fmla="*/ 306 w 390"/>
                <a:gd name="T99" fmla="*/ 94 h 332"/>
                <a:gd name="T100" fmla="*/ 312 w 390"/>
                <a:gd name="T101" fmla="*/ 98 h 332"/>
                <a:gd name="T102" fmla="*/ 318 w 390"/>
                <a:gd name="T103" fmla="*/ 98 h 332"/>
                <a:gd name="T104" fmla="*/ 328 w 390"/>
                <a:gd name="T105" fmla="*/ 100 h 332"/>
                <a:gd name="T106" fmla="*/ 334 w 390"/>
                <a:gd name="T107" fmla="*/ 104 h 332"/>
                <a:gd name="T108" fmla="*/ 342 w 390"/>
                <a:gd name="T109" fmla="*/ 104 h 332"/>
                <a:gd name="T110" fmla="*/ 352 w 390"/>
                <a:gd name="T111" fmla="*/ 108 h 332"/>
                <a:gd name="T112" fmla="*/ 358 w 390"/>
                <a:gd name="T113" fmla="*/ 108 h 332"/>
                <a:gd name="T114" fmla="*/ 366 w 390"/>
                <a:gd name="T115" fmla="*/ 108 h 332"/>
                <a:gd name="T116" fmla="*/ 372 w 390"/>
                <a:gd name="T117" fmla="*/ 110 h 332"/>
                <a:gd name="T118" fmla="*/ 380 w 390"/>
                <a:gd name="T119" fmla="*/ 110 h 332"/>
                <a:gd name="T120" fmla="*/ 390 w 390"/>
                <a:gd name="T121" fmla="*/ 11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0" h="332">
                  <a:moveTo>
                    <a:pt x="390" y="332"/>
                  </a:moveTo>
                  <a:lnTo>
                    <a:pt x="380" y="332"/>
                  </a:lnTo>
                  <a:lnTo>
                    <a:pt x="372" y="332"/>
                  </a:lnTo>
                  <a:lnTo>
                    <a:pt x="362" y="332"/>
                  </a:lnTo>
                  <a:lnTo>
                    <a:pt x="358" y="330"/>
                  </a:lnTo>
                  <a:lnTo>
                    <a:pt x="352" y="330"/>
                  </a:lnTo>
                  <a:lnTo>
                    <a:pt x="342" y="330"/>
                  </a:lnTo>
                  <a:lnTo>
                    <a:pt x="334" y="330"/>
                  </a:lnTo>
                  <a:lnTo>
                    <a:pt x="324" y="326"/>
                  </a:lnTo>
                  <a:lnTo>
                    <a:pt x="318" y="326"/>
                  </a:lnTo>
                  <a:lnTo>
                    <a:pt x="312" y="326"/>
                  </a:lnTo>
                  <a:lnTo>
                    <a:pt x="304" y="322"/>
                  </a:lnTo>
                  <a:lnTo>
                    <a:pt x="296" y="322"/>
                  </a:lnTo>
                  <a:lnTo>
                    <a:pt x="286" y="320"/>
                  </a:lnTo>
                  <a:lnTo>
                    <a:pt x="280" y="320"/>
                  </a:lnTo>
                  <a:lnTo>
                    <a:pt x="272" y="316"/>
                  </a:lnTo>
                  <a:lnTo>
                    <a:pt x="264" y="312"/>
                  </a:lnTo>
                  <a:lnTo>
                    <a:pt x="258" y="312"/>
                  </a:lnTo>
                  <a:lnTo>
                    <a:pt x="252" y="310"/>
                  </a:lnTo>
                  <a:lnTo>
                    <a:pt x="242" y="306"/>
                  </a:lnTo>
                  <a:lnTo>
                    <a:pt x="234" y="302"/>
                  </a:lnTo>
                  <a:lnTo>
                    <a:pt x="228" y="300"/>
                  </a:lnTo>
                  <a:lnTo>
                    <a:pt x="222" y="300"/>
                  </a:lnTo>
                  <a:lnTo>
                    <a:pt x="214" y="296"/>
                  </a:lnTo>
                  <a:lnTo>
                    <a:pt x="206" y="294"/>
                  </a:lnTo>
                  <a:lnTo>
                    <a:pt x="200" y="290"/>
                  </a:lnTo>
                  <a:lnTo>
                    <a:pt x="192" y="286"/>
                  </a:lnTo>
                  <a:lnTo>
                    <a:pt x="186" y="284"/>
                  </a:lnTo>
                  <a:lnTo>
                    <a:pt x="176" y="278"/>
                  </a:lnTo>
                  <a:lnTo>
                    <a:pt x="170" y="276"/>
                  </a:lnTo>
                  <a:lnTo>
                    <a:pt x="164" y="272"/>
                  </a:lnTo>
                  <a:lnTo>
                    <a:pt x="158" y="268"/>
                  </a:lnTo>
                  <a:lnTo>
                    <a:pt x="152" y="266"/>
                  </a:lnTo>
                  <a:lnTo>
                    <a:pt x="144" y="260"/>
                  </a:lnTo>
                  <a:lnTo>
                    <a:pt x="138" y="256"/>
                  </a:lnTo>
                  <a:lnTo>
                    <a:pt x="132" y="252"/>
                  </a:lnTo>
                  <a:lnTo>
                    <a:pt x="124" y="246"/>
                  </a:lnTo>
                  <a:lnTo>
                    <a:pt x="120" y="242"/>
                  </a:lnTo>
                  <a:lnTo>
                    <a:pt x="114" y="236"/>
                  </a:lnTo>
                  <a:lnTo>
                    <a:pt x="106" y="234"/>
                  </a:lnTo>
                  <a:lnTo>
                    <a:pt x="100" y="228"/>
                  </a:lnTo>
                  <a:lnTo>
                    <a:pt x="96" y="224"/>
                  </a:lnTo>
                  <a:lnTo>
                    <a:pt x="90" y="218"/>
                  </a:lnTo>
                  <a:lnTo>
                    <a:pt x="82" y="212"/>
                  </a:lnTo>
                  <a:lnTo>
                    <a:pt x="76" y="208"/>
                  </a:lnTo>
                  <a:lnTo>
                    <a:pt x="72" y="202"/>
                  </a:lnTo>
                  <a:lnTo>
                    <a:pt x="68" y="196"/>
                  </a:lnTo>
                  <a:lnTo>
                    <a:pt x="62" y="188"/>
                  </a:lnTo>
                  <a:lnTo>
                    <a:pt x="54" y="188"/>
                  </a:lnTo>
                  <a:lnTo>
                    <a:pt x="52" y="182"/>
                  </a:lnTo>
                  <a:lnTo>
                    <a:pt x="44" y="174"/>
                  </a:lnTo>
                  <a:lnTo>
                    <a:pt x="42" y="168"/>
                  </a:lnTo>
                  <a:lnTo>
                    <a:pt x="34" y="162"/>
                  </a:lnTo>
                  <a:lnTo>
                    <a:pt x="32" y="154"/>
                  </a:lnTo>
                  <a:lnTo>
                    <a:pt x="24" y="148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12" y="130"/>
                  </a:lnTo>
                  <a:lnTo>
                    <a:pt x="10" y="124"/>
                  </a:lnTo>
                  <a:lnTo>
                    <a:pt x="6" y="118"/>
                  </a:lnTo>
                  <a:lnTo>
                    <a:pt x="0" y="110"/>
                  </a:lnTo>
                  <a:lnTo>
                    <a:pt x="196" y="0"/>
                  </a:lnTo>
                  <a:lnTo>
                    <a:pt x="200" y="4"/>
                  </a:lnTo>
                  <a:lnTo>
                    <a:pt x="200" y="6"/>
                  </a:lnTo>
                  <a:lnTo>
                    <a:pt x="202" y="10"/>
                  </a:lnTo>
                  <a:lnTo>
                    <a:pt x="206" y="12"/>
                  </a:lnTo>
                  <a:lnTo>
                    <a:pt x="206" y="16"/>
                  </a:lnTo>
                  <a:lnTo>
                    <a:pt x="210" y="20"/>
                  </a:lnTo>
                  <a:lnTo>
                    <a:pt x="214" y="22"/>
                  </a:lnTo>
                  <a:lnTo>
                    <a:pt x="214" y="26"/>
                  </a:lnTo>
                  <a:lnTo>
                    <a:pt x="216" y="30"/>
                  </a:lnTo>
                  <a:lnTo>
                    <a:pt x="218" y="32"/>
                  </a:lnTo>
                  <a:lnTo>
                    <a:pt x="222" y="36"/>
                  </a:lnTo>
                  <a:lnTo>
                    <a:pt x="222" y="40"/>
                  </a:lnTo>
                  <a:lnTo>
                    <a:pt x="224" y="42"/>
                  </a:lnTo>
                  <a:lnTo>
                    <a:pt x="228" y="44"/>
                  </a:lnTo>
                  <a:lnTo>
                    <a:pt x="232" y="44"/>
                  </a:lnTo>
                  <a:lnTo>
                    <a:pt x="234" y="46"/>
                  </a:lnTo>
                  <a:lnTo>
                    <a:pt x="238" y="50"/>
                  </a:lnTo>
                  <a:lnTo>
                    <a:pt x="242" y="54"/>
                  </a:lnTo>
                  <a:lnTo>
                    <a:pt x="242" y="56"/>
                  </a:lnTo>
                  <a:lnTo>
                    <a:pt x="244" y="56"/>
                  </a:lnTo>
                  <a:lnTo>
                    <a:pt x="248" y="60"/>
                  </a:lnTo>
                  <a:lnTo>
                    <a:pt x="252" y="64"/>
                  </a:lnTo>
                  <a:lnTo>
                    <a:pt x="254" y="66"/>
                  </a:lnTo>
                  <a:lnTo>
                    <a:pt x="258" y="66"/>
                  </a:lnTo>
                  <a:lnTo>
                    <a:pt x="262" y="70"/>
                  </a:lnTo>
                  <a:lnTo>
                    <a:pt x="264" y="74"/>
                  </a:lnTo>
                  <a:lnTo>
                    <a:pt x="266" y="76"/>
                  </a:lnTo>
                  <a:lnTo>
                    <a:pt x="270" y="76"/>
                  </a:lnTo>
                  <a:lnTo>
                    <a:pt x="272" y="80"/>
                  </a:lnTo>
                  <a:lnTo>
                    <a:pt x="276" y="80"/>
                  </a:lnTo>
                  <a:lnTo>
                    <a:pt x="280" y="82"/>
                  </a:lnTo>
                  <a:lnTo>
                    <a:pt x="282" y="86"/>
                  </a:lnTo>
                  <a:lnTo>
                    <a:pt x="286" y="86"/>
                  </a:lnTo>
                  <a:lnTo>
                    <a:pt x="292" y="90"/>
                  </a:lnTo>
                  <a:lnTo>
                    <a:pt x="296" y="90"/>
                  </a:lnTo>
                  <a:lnTo>
                    <a:pt x="300" y="92"/>
                  </a:lnTo>
                  <a:lnTo>
                    <a:pt x="304" y="92"/>
                  </a:lnTo>
                  <a:lnTo>
                    <a:pt x="306" y="94"/>
                  </a:lnTo>
                  <a:lnTo>
                    <a:pt x="310" y="94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8" y="98"/>
                  </a:lnTo>
                  <a:lnTo>
                    <a:pt x="324" y="100"/>
                  </a:lnTo>
                  <a:lnTo>
                    <a:pt x="328" y="100"/>
                  </a:lnTo>
                  <a:lnTo>
                    <a:pt x="332" y="100"/>
                  </a:lnTo>
                  <a:lnTo>
                    <a:pt x="334" y="104"/>
                  </a:lnTo>
                  <a:lnTo>
                    <a:pt x="338" y="104"/>
                  </a:lnTo>
                  <a:lnTo>
                    <a:pt x="342" y="104"/>
                  </a:lnTo>
                  <a:lnTo>
                    <a:pt x="348" y="104"/>
                  </a:lnTo>
                  <a:lnTo>
                    <a:pt x="352" y="108"/>
                  </a:lnTo>
                  <a:lnTo>
                    <a:pt x="354" y="108"/>
                  </a:lnTo>
                  <a:lnTo>
                    <a:pt x="358" y="108"/>
                  </a:lnTo>
                  <a:lnTo>
                    <a:pt x="360" y="108"/>
                  </a:lnTo>
                  <a:lnTo>
                    <a:pt x="366" y="108"/>
                  </a:lnTo>
                  <a:lnTo>
                    <a:pt x="370" y="108"/>
                  </a:lnTo>
                  <a:lnTo>
                    <a:pt x="372" y="110"/>
                  </a:lnTo>
                  <a:lnTo>
                    <a:pt x="376" y="110"/>
                  </a:lnTo>
                  <a:lnTo>
                    <a:pt x="380" y="110"/>
                  </a:lnTo>
                  <a:lnTo>
                    <a:pt x="386" y="110"/>
                  </a:lnTo>
                  <a:lnTo>
                    <a:pt x="390" y="110"/>
                  </a:lnTo>
                  <a:lnTo>
                    <a:pt x="390" y="33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20"/>
            <p:cNvSpPr>
              <a:spLocks/>
            </p:cNvSpPr>
            <p:nvPr/>
          </p:nvSpPr>
          <p:spPr bwMode="auto">
            <a:xfrm>
              <a:off x="3975100" y="3770734"/>
              <a:ext cx="619125" cy="527050"/>
            </a:xfrm>
            <a:custGeom>
              <a:avLst/>
              <a:gdLst>
                <a:gd name="T0" fmla="*/ 380 w 390"/>
                <a:gd name="T1" fmla="*/ 332 h 332"/>
                <a:gd name="T2" fmla="*/ 362 w 390"/>
                <a:gd name="T3" fmla="*/ 332 h 332"/>
                <a:gd name="T4" fmla="*/ 352 w 390"/>
                <a:gd name="T5" fmla="*/ 330 h 332"/>
                <a:gd name="T6" fmla="*/ 334 w 390"/>
                <a:gd name="T7" fmla="*/ 330 h 332"/>
                <a:gd name="T8" fmla="*/ 318 w 390"/>
                <a:gd name="T9" fmla="*/ 326 h 332"/>
                <a:gd name="T10" fmla="*/ 304 w 390"/>
                <a:gd name="T11" fmla="*/ 322 h 332"/>
                <a:gd name="T12" fmla="*/ 286 w 390"/>
                <a:gd name="T13" fmla="*/ 320 h 332"/>
                <a:gd name="T14" fmla="*/ 272 w 390"/>
                <a:gd name="T15" fmla="*/ 316 h 332"/>
                <a:gd name="T16" fmla="*/ 258 w 390"/>
                <a:gd name="T17" fmla="*/ 312 h 332"/>
                <a:gd name="T18" fmla="*/ 242 w 390"/>
                <a:gd name="T19" fmla="*/ 306 h 332"/>
                <a:gd name="T20" fmla="*/ 228 w 390"/>
                <a:gd name="T21" fmla="*/ 300 h 332"/>
                <a:gd name="T22" fmla="*/ 214 w 390"/>
                <a:gd name="T23" fmla="*/ 296 h 332"/>
                <a:gd name="T24" fmla="*/ 200 w 390"/>
                <a:gd name="T25" fmla="*/ 290 h 332"/>
                <a:gd name="T26" fmla="*/ 186 w 390"/>
                <a:gd name="T27" fmla="*/ 284 h 332"/>
                <a:gd name="T28" fmla="*/ 170 w 390"/>
                <a:gd name="T29" fmla="*/ 276 h 332"/>
                <a:gd name="T30" fmla="*/ 158 w 390"/>
                <a:gd name="T31" fmla="*/ 268 h 332"/>
                <a:gd name="T32" fmla="*/ 144 w 390"/>
                <a:gd name="T33" fmla="*/ 260 h 332"/>
                <a:gd name="T34" fmla="*/ 132 w 390"/>
                <a:gd name="T35" fmla="*/ 252 h 332"/>
                <a:gd name="T36" fmla="*/ 120 w 390"/>
                <a:gd name="T37" fmla="*/ 242 h 332"/>
                <a:gd name="T38" fmla="*/ 106 w 390"/>
                <a:gd name="T39" fmla="*/ 234 h 332"/>
                <a:gd name="T40" fmla="*/ 96 w 390"/>
                <a:gd name="T41" fmla="*/ 224 h 332"/>
                <a:gd name="T42" fmla="*/ 82 w 390"/>
                <a:gd name="T43" fmla="*/ 212 h 332"/>
                <a:gd name="T44" fmla="*/ 72 w 390"/>
                <a:gd name="T45" fmla="*/ 202 h 332"/>
                <a:gd name="T46" fmla="*/ 62 w 390"/>
                <a:gd name="T47" fmla="*/ 188 h 332"/>
                <a:gd name="T48" fmla="*/ 52 w 390"/>
                <a:gd name="T49" fmla="*/ 182 h 332"/>
                <a:gd name="T50" fmla="*/ 42 w 390"/>
                <a:gd name="T51" fmla="*/ 168 h 332"/>
                <a:gd name="T52" fmla="*/ 32 w 390"/>
                <a:gd name="T53" fmla="*/ 154 h 332"/>
                <a:gd name="T54" fmla="*/ 24 w 390"/>
                <a:gd name="T55" fmla="*/ 142 h 332"/>
                <a:gd name="T56" fmla="*/ 12 w 390"/>
                <a:gd name="T57" fmla="*/ 130 h 332"/>
                <a:gd name="T58" fmla="*/ 6 w 390"/>
                <a:gd name="T59" fmla="*/ 118 h 332"/>
                <a:gd name="T60" fmla="*/ 196 w 390"/>
                <a:gd name="T61" fmla="*/ 0 h 332"/>
                <a:gd name="T62" fmla="*/ 200 w 390"/>
                <a:gd name="T63" fmla="*/ 6 h 332"/>
                <a:gd name="T64" fmla="*/ 206 w 390"/>
                <a:gd name="T65" fmla="*/ 12 h 332"/>
                <a:gd name="T66" fmla="*/ 210 w 390"/>
                <a:gd name="T67" fmla="*/ 20 h 332"/>
                <a:gd name="T68" fmla="*/ 214 w 390"/>
                <a:gd name="T69" fmla="*/ 26 h 332"/>
                <a:gd name="T70" fmla="*/ 218 w 390"/>
                <a:gd name="T71" fmla="*/ 32 h 332"/>
                <a:gd name="T72" fmla="*/ 222 w 390"/>
                <a:gd name="T73" fmla="*/ 40 h 332"/>
                <a:gd name="T74" fmla="*/ 228 w 390"/>
                <a:gd name="T75" fmla="*/ 44 h 332"/>
                <a:gd name="T76" fmla="*/ 234 w 390"/>
                <a:gd name="T77" fmla="*/ 46 h 332"/>
                <a:gd name="T78" fmla="*/ 242 w 390"/>
                <a:gd name="T79" fmla="*/ 54 h 332"/>
                <a:gd name="T80" fmla="*/ 244 w 390"/>
                <a:gd name="T81" fmla="*/ 56 h 332"/>
                <a:gd name="T82" fmla="*/ 252 w 390"/>
                <a:gd name="T83" fmla="*/ 64 h 332"/>
                <a:gd name="T84" fmla="*/ 258 w 390"/>
                <a:gd name="T85" fmla="*/ 66 h 332"/>
                <a:gd name="T86" fmla="*/ 264 w 390"/>
                <a:gd name="T87" fmla="*/ 74 h 332"/>
                <a:gd name="T88" fmla="*/ 270 w 390"/>
                <a:gd name="T89" fmla="*/ 76 h 332"/>
                <a:gd name="T90" fmla="*/ 276 w 390"/>
                <a:gd name="T91" fmla="*/ 80 h 332"/>
                <a:gd name="T92" fmla="*/ 282 w 390"/>
                <a:gd name="T93" fmla="*/ 86 h 332"/>
                <a:gd name="T94" fmla="*/ 292 w 390"/>
                <a:gd name="T95" fmla="*/ 90 h 332"/>
                <a:gd name="T96" fmla="*/ 300 w 390"/>
                <a:gd name="T97" fmla="*/ 92 h 332"/>
                <a:gd name="T98" fmla="*/ 306 w 390"/>
                <a:gd name="T99" fmla="*/ 94 h 332"/>
                <a:gd name="T100" fmla="*/ 312 w 390"/>
                <a:gd name="T101" fmla="*/ 98 h 332"/>
                <a:gd name="T102" fmla="*/ 318 w 390"/>
                <a:gd name="T103" fmla="*/ 98 h 332"/>
                <a:gd name="T104" fmla="*/ 328 w 390"/>
                <a:gd name="T105" fmla="*/ 100 h 332"/>
                <a:gd name="T106" fmla="*/ 334 w 390"/>
                <a:gd name="T107" fmla="*/ 104 h 332"/>
                <a:gd name="T108" fmla="*/ 342 w 390"/>
                <a:gd name="T109" fmla="*/ 104 h 332"/>
                <a:gd name="T110" fmla="*/ 352 w 390"/>
                <a:gd name="T111" fmla="*/ 108 h 332"/>
                <a:gd name="T112" fmla="*/ 358 w 390"/>
                <a:gd name="T113" fmla="*/ 108 h 332"/>
                <a:gd name="T114" fmla="*/ 366 w 390"/>
                <a:gd name="T115" fmla="*/ 108 h 332"/>
                <a:gd name="T116" fmla="*/ 372 w 390"/>
                <a:gd name="T117" fmla="*/ 110 h 332"/>
                <a:gd name="T118" fmla="*/ 380 w 390"/>
                <a:gd name="T119" fmla="*/ 110 h 332"/>
                <a:gd name="T120" fmla="*/ 390 w 390"/>
                <a:gd name="T121" fmla="*/ 110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0" h="332">
                  <a:moveTo>
                    <a:pt x="390" y="332"/>
                  </a:moveTo>
                  <a:lnTo>
                    <a:pt x="380" y="332"/>
                  </a:lnTo>
                  <a:lnTo>
                    <a:pt x="372" y="332"/>
                  </a:lnTo>
                  <a:lnTo>
                    <a:pt x="362" y="332"/>
                  </a:lnTo>
                  <a:lnTo>
                    <a:pt x="358" y="330"/>
                  </a:lnTo>
                  <a:lnTo>
                    <a:pt x="352" y="330"/>
                  </a:lnTo>
                  <a:lnTo>
                    <a:pt x="342" y="330"/>
                  </a:lnTo>
                  <a:lnTo>
                    <a:pt x="334" y="330"/>
                  </a:lnTo>
                  <a:lnTo>
                    <a:pt x="324" y="326"/>
                  </a:lnTo>
                  <a:lnTo>
                    <a:pt x="318" y="326"/>
                  </a:lnTo>
                  <a:lnTo>
                    <a:pt x="312" y="326"/>
                  </a:lnTo>
                  <a:lnTo>
                    <a:pt x="304" y="322"/>
                  </a:lnTo>
                  <a:lnTo>
                    <a:pt x="296" y="322"/>
                  </a:lnTo>
                  <a:lnTo>
                    <a:pt x="286" y="320"/>
                  </a:lnTo>
                  <a:lnTo>
                    <a:pt x="280" y="320"/>
                  </a:lnTo>
                  <a:lnTo>
                    <a:pt x="272" y="316"/>
                  </a:lnTo>
                  <a:lnTo>
                    <a:pt x="264" y="312"/>
                  </a:lnTo>
                  <a:lnTo>
                    <a:pt x="258" y="312"/>
                  </a:lnTo>
                  <a:lnTo>
                    <a:pt x="252" y="310"/>
                  </a:lnTo>
                  <a:lnTo>
                    <a:pt x="242" y="306"/>
                  </a:lnTo>
                  <a:lnTo>
                    <a:pt x="234" y="302"/>
                  </a:lnTo>
                  <a:lnTo>
                    <a:pt x="228" y="300"/>
                  </a:lnTo>
                  <a:lnTo>
                    <a:pt x="222" y="300"/>
                  </a:lnTo>
                  <a:lnTo>
                    <a:pt x="214" y="296"/>
                  </a:lnTo>
                  <a:lnTo>
                    <a:pt x="206" y="294"/>
                  </a:lnTo>
                  <a:lnTo>
                    <a:pt x="200" y="290"/>
                  </a:lnTo>
                  <a:lnTo>
                    <a:pt x="192" y="286"/>
                  </a:lnTo>
                  <a:lnTo>
                    <a:pt x="186" y="284"/>
                  </a:lnTo>
                  <a:lnTo>
                    <a:pt x="176" y="278"/>
                  </a:lnTo>
                  <a:lnTo>
                    <a:pt x="170" y="276"/>
                  </a:lnTo>
                  <a:lnTo>
                    <a:pt x="164" y="272"/>
                  </a:lnTo>
                  <a:lnTo>
                    <a:pt x="158" y="268"/>
                  </a:lnTo>
                  <a:lnTo>
                    <a:pt x="152" y="266"/>
                  </a:lnTo>
                  <a:lnTo>
                    <a:pt x="144" y="260"/>
                  </a:lnTo>
                  <a:lnTo>
                    <a:pt x="138" y="256"/>
                  </a:lnTo>
                  <a:lnTo>
                    <a:pt x="132" y="252"/>
                  </a:lnTo>
                  <a:lnTo>
                    <a:pt x="124" y="246"/>
                  </a:lnTo>
                  <a:lnTo>
                    <a:pt x="120" y="242"/>
                  </a:lnTo>
                  <a:lnTo>
                    <a:pt x="114" y="236"/>
                  </a:lnTo>
                  <a:lnTo>
                    <a:pt x="106" y="234"/>
                  </a:lnTo>
                  <a:lnTo>
                    <a:pt x="100" y="228"/>
                  </a:lnTo>
                  <a:lnTo>
                    <a:pt x="96" y="224"/>
                  </a:lnTo>
                  <a:lnTo>
                    <a:pt x="90" y="218"/>
                  </a:lnTo>
                  <a:lnTo>
                    <a:pt x="82" y="212"/>
                  </a:lnTo>
                  <a:lnTo>
                    <a:pt x="76" y="208"/>
                  </a:lnTo>
                  <a:lnTo>
                    <a:pt x="72" y="202"/>
                  </a:lnTo>
                  <a:lnTo>
                    <a:pt x="68" y="196"/>
                  </a:lnTo>
                  <a:lnTo>
                    <a:pt x="62" y="188"/>
                  </a:lnTo>
                  <a:lnTo>
                    <a:pt x="54" y="188"/>
                  </a:lnTo>
                  <a:lnTo>
                    <a:pt x="52" y="182"/>
                  </a:lnTo>
                  <a:lnTo>
                    <a:pt x="44" y="174"/>
                  </a:lnTo>
                  <a:lnTo>
                    <a:pt x="42" y="168"/>
                  </a:lnTo>
                  <a:lnTo>
                    <a:pt x="34" y="162"/>
                  </a:lnTo>
                  <a:lnTo>
                    <a:pt x="32" y="154"/>
                  </a:lnTo>
                  <a:lnTo>
                    <a:pt x="24" y="148"/>
                  </a:lnTo>
                  <a:lnTo>
                    <a:pt x="24" y="142"/>
                  </a:lnTo>
                  <a:lnTo>
                    <a:pt x="20" y="138"/>
                  </a:lnTo>
                  <a:lnTo>
                    <a:pt x="12" y="130"/>
                  </a:lnTo>
                  <a:lnTo>
                    <a:pt x="10" y="124"/>
                  </a:lnTo>
                  <a:lnTo>
                    <a:pt x="6" y="118"/>
                  </a:lnTo>
                  <a:lnTo>
                    <a:pt x="0" y="110"/>
                  </a:lnTo>
                  <a:lnTo>
                    <a:pt x="196" y="0"/>
                  </a:lnTo>
                  <a:lnTo>
                    <a:pt x="200" y="4"/>
                  </a:lnTo>
                  <a:lnTo>
                    <a:pt x="200" y="6"/>
                  </a:lnTo>
                  <a:lnTo>
                    <a:pt x="202" y="10"/>
                  </a:lnTo>
                  <a:lnTo>
                    <a:pt x="206" y="12"/>
                  </a:lnTo>
                  <a:lnTo>
                    <a:pt x="206" y="16"/>
                  </a:lnTo>
                  <a:lnTo>
                    <a:pt x="210" y="20"/>
                  </a:lnTo>
                  <a:lnTo>
                    <a:pt x="214" y="22"/>
                  </a:lnTo>
                  <a:lnTo>
                    <a:pt x="214" y="26"/>
                  </a:lnTo>
                  <a:lnTo>
                    <a:pt x="216" y="30"/>
                  </a:lnTo>
                  <a:lnTo>
                    <a:pt x="218" y="32"/>
                  </a:lnTo>
                  <a:lnTo>
                    <a:pt x="222" y="36"/>
                  </a:lnTo>
                  <a:lnTo>
                    <a:pt x="222" y="40"/>
                  </a:lnTo>
                  <a:lnTo>
                    <a:pt x="224" y="42"/>
                  </a:lnTo>
                  <a:lnTo>
                    <a:pt x="228" y="44"/>
                  </a:lnTo>
                  <a:lnTo>
                    <a:pt x="232" y="44"/>
                  </a:lnTo>
                  <a:lnTo>
                    <a:pt x="234" y="46"/>
                  </a:lnTo>
                  <a:lnTo>
                    <a:pt x="238" y="50"/>
                  </a:lnTo>
                  <a:lnTo>
                    <a:pt x="242" y="54"/>
                  </a:lnTo>
                  <a:lnTo>
                    <a:pt x="242" y="56"/>
                  </a:lnTo>
                  <a:lnTo>
                    <a:pt x="244" y="56"/>
                  </a:lnTo>
                  <a:lnTo>
                    <a:pt x="248" y="60"/>
                  </a:lnTo>
                  <a:lnTo>
                    <a:pt x="252" y="64"/>
                  </a:lnTo>
                  <a:lnTo>
                    <a:pt x="254" y="66"/>
                  </a:lnTo>
                  <a:lnTo>
                    <a:pt x="258" y="66"/>
                  </a:lnTo>
                  <a:lnTo>
                    <a:pt x="262" y="70"/>
                  </a:lnTo>
                  <a:lnTo>
                    <a:pt x="264" y="74"/>
                  </a:lnTo>
                  <a:lnTo>
                    <a:pt x="266" y="76"/>
                  </a:lnTo>
                  <a:lnTo>
                    <a:pt x="270" y="76"/>
                  </a:lnTo>
                  <a:lnTo>
                    <a:pt x="272" y="80"/>
                  </a:lnTo>
                  <a:lnTo>
                    <a:pt x="276" y="80"/>
                  </a:lnTo>
                  <a:lnTo>
                    <a:pt x="280" y="82"/>
                  </a:lnTo>
                  <a:lnTo>
                    <a:pt x="282" y="86"/>
                  </a:lnTo>
                  <a:lnTo>
                    <a:pt x="286" y="86"/>
                  </a:lnTo>
                  <a:lnTo>
                    <a:pt x="292" y="90"/>
                  </a:lnTo>
                  <a:lnTo>
                    <a:pt x="296" y="90"/>
                  </a:lnTo>
                  <a:lnTo>
                    <a:pt x="300" y="92"/>
                  </a:lnTo>
                  <a:lnTo>
                    <a:pt x="304" y="92"/>
                  </a:lnTo>
                  <a:lnTo>
                    <a:pt x="306" y="94"/>
                  </a:lnTo>
                  <a:lnTo>
                    <a:pt x="310" y="94"/>
                  </a:lnTo>
                  <a:lnTo>
                    <a:pt x="312" y="98"/>
                  </a:lnTo>
                  <a:lnTo>
                    <a:pt x="314" y="98"/>
                  </a:lnTo>
                  <a:lnTo>
                    <a:pt x="318" y="98"/>
                  </a:lnTo>
                  <a:lnTo>
                    <a:pt x="324" y="100"/>
                  </a:lnTo>
                  <a:lnTo>
                    <a:pt x="328" y="100"/>
                  </a:lnTo>
                  <a:lnTo>
                    <a:pt x="332" y="100"/>
                  </a:lnTo>
                  <a:lnTo>
                    <a:pt x="334" y="104"/>
                  </a:lnTo>
                  <a:lnTo>
                    <a:pt x="338" y="104"/>
                  </a:lnTo>
                  <a:lnTo>
                    <a:pt x="342" y="104"/>
                  </a:lnTo>
                  <a:lnTo>
                    <a:pt x="348" y="104"/>
                  </a:lnTo>
                  <a:lnTo>
                    <a:pt x="352" y="108"/>
                  </a:lnTo>
                  <a:lnTo>
                    <a:pt x="354" y="108"/>
                  </a:lnTo>
                  <a:lnTo>
                    <a:pt x="358" y="108"/>
                  </a:lnTo>
                  <a:lnTo>
                    <a:pt x="360" y="108"/>
                  </a:lnTo>
                  <a:lnTo>
                    <a:pt x="366" y="108"/>
                  </a:lnTo>
                  <a:lnTo>
                    <a:pt x="370" y="108"/>
                  </a:lnTo>
                  <a:lnTo>
                    <a:pt x="372" y="110"/>
                  </a:lnTo>
                  <a:lnTo>
                    <a:pt x="376" y="110"/>
                  </a:lnTo>
                  <a:lnTo>
                    <a:pt x="380" y="110"/>
                  </a:lnTo>
                  <a:lnTo>
                    <a:pt x="386" y="110"/>
                  </a:lnTo>
                  <a:lnTo>
                    <a:pt x="390" y="110"/>
                  </a:lnTo>
                  <a:lnTo>
                    <a:pt x="390" y="33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21"/>
            <p:cNvSpPr>
              <a:spLocks/>
            </p:cNvSpPr>
            <p:nvPr/>
          </p:nvSpPr>
          <p:spPr bwMode="auto">
            <a:xfrm>
              <a:off x="3794125" y="3094459"/>
              <a:ext cx="406400" cy="701675"/>
            </a:xfrm>
            <a:custGeom>
              <a:avLst/>
              <a:gdLst>
                <a:gd name="T0" fmla="*/ 56 w 256"/>
                <a:gd name="T1" fmla="*/ 436 h 442"/>
                <a:gd name="T2" fmla="*/ 50 w 256"/>
                <a:gd name="T3" fmla="*/ 424 h 442"/>
                <a:gd name="T4" fmla="*/ 42 w 256"/>
                <a:gd name="T5" fmla="*/ 408 h 442"/>
                <a:gd name="T6" fmla="*/ 38 w 256"/>
                <a:gd name="T7" fmla="*/ 396 h 442"/>
                <a:gd name="T8" fmla="*/ 30 w 256"/>
                <a:gd name="T9" fmla="*/ 380 h 442"/>
                <a:gd name="T10" fmla="*/ 24 w 256"/>
                <a:gd name="T11" fmla="*/ 368 h 442"/>
                <a:gd name="T12" fmla="*/ 20 w 256"/>
                <a:gd name="T13" fmla="*/ 352 h 442"/>
                <a:gd name="T14" fmla="*/ 14 w 256"/>
                <a:gd name="T15" fmla="*/ 336 h 442"/>
                <a:gd name="T16" fmla="*/ 10 w 256"/>
                <a:gd name="T17" fmla="*/ 324 h 442"/>
                <a:gd name="T18" fmla="*/ 8 w 256"/>
                <a:gd name="T19" fmla="*/ 306 h 442"/>
                <a:gd name="T20" fmla="*/ 4 w 256"/>
                <a:gd name="T21" fmla="*/ 290 h 442"/>
                <a:gd name="T22" fmla="*/ 4 w 256"/>
                <a:gd name="T23" fmla="*/ 276 h 442"/>
                <a:gd name="T24" fmla="*/ 0 w 256"/>
                <a:gd name="T25" fmla="*/ 260 h 442"/>
                <a:gd name="T26" fmla="*/ 0 w 256"/>
                <a:gd name="T27" fmla="*/ 246 h 442"/>
                <a:gd name="T28" fmla="*/ 0 w 256"/>
                <a:gd name="T29" fmla="*/ 230 h 442"/>
                <a:gd name="T30" fmla="*/ 0 w 256"/>
                <a:gd name="T31" fmla="*/ 216 h 442"/>
                <a:gd name="T32" fmla="*/ 0 w 256"/>
                <a:gd name="T33" fmla="*/ 200 h 442"/>
                <a:gd name="T34" fmla="*/ 0 w 256"/>
                <a:gd name="T35" fmla="*/ 182 h 442"/>
                <a:gd name="T36" fmla="*/ 4 w 256"/>
                <a:gd name="T37" fmla="*/ 168 h 442"/>
                <a:gd name="T38" fmla="*/ 4 w 256"/>
                <a:gd name="T39" fmla="*/ 152 h 442"/>
                <a:gd name="T40" fmla="*/ 8 w 256"/>
                <a:gd name="T41" fmla="*/ 138 h 442"/>
                <a:gd name="T42" fmla="*/ 10 w 256"/>
                <a:gd name="T43" fmla="*/ 124 h 442"/>
                <a:gd name="T44" fmla="*/ 14 w 256"/>
                <a:gd name="T45" fmla="*/ 108 h 442"/>
                <a:gd name="T46" fmla="*/ 20 w 256"/>
                <a:gd name="T47" fmla="*/ 90 h 442"/>
                <a:gd name="T48" fmla="*/ 24 w 256"/>
                <a:gd name="T49" fmla="*/ 80 h 442"/>
                <a:gd name="T50" fmla="*/ 30 w 256"/>
                <a:gd name="T51" fmla="*/ 64 h 442"/>
                <a:gd name="T52" fmla="*/ 38 w 256"/>
                <a:gd name="T53" fmla="*/ 50 h 442"/>
                <a:gd name="T54" fmla="*/ 42 w 256"/>
                <a:gd name="T55" fmla="*/ 36 h 442"/>
                <a:gd name="T56" fmla="*/ 50 w 256"/>
                <a:gd name="T57" fmla="*/ 22 h 442"/>
                <a:gd name="T58" fmla="*/ 56 w 256"/>
                <a:gd name="T59" fmla="*/ 10 h 442"/>
                <a:gd name="T60" fmla="*/ 256 w 256"/>
                <a:gd name="T61" fmla="*/ 110 h 442"/>
                <a:gd name="T62" fmla="*/ 252 w 256"/>
                <a:gd name="T63" fmla="*/ 120 h 442"/>
                <a:gd name="T64" fmla="*/ 248 w 256"/>
                <a:gd name="T65" fmla="*/ 128 h 442"/>
                <a:gd name="T66" fmla="*/ 246 w 256"/>
                <a:gd name="T67" fmla="*/ 134 h 442"/>
                <a:gd name="T68" fmla="*/ 242 w 256"/>
                <a:gd name="T69" fmla="*/ 138 h 442"/>
                <a:gd name="T70" fmla="*/ 238 w 256"/>
                <a:gd name="T71" fmla="*/ 146 h 442"/>
                <a:gd name="T72" fmla="*/ 236 w 256"/>
                <a:gd name="T73" fmla="*/ 156 h 442"/>
                <a:gd name="T74" fmla="*/ 234 w 256"/>
                <a:gd name="T75" fmla="*/ 162 h 442"/>
                <a:gd name="T76" fmla="*/ 234 w 256"/>
                <a:gd name="T77" fmla="*/ 168 h 442"/>
                <a:gd name="T78" fmla="*/ 230 w 256"/>
                <a:gd name="T79" fmla="*/ 178 h 442"/>
                <a:gd name="T80" fmla="*/ 230 w 256"/>
                <a:gd name="T81" fmla="*/ 182 h 442"/>
                <a:gd name="T82" fmla="*/ 228 w 256"/>
                <a:gd name="T83" fmla="*/ 192 h 442"/>
                <a:gd name="T84" fmla="*/ 228 w 256"/>
                <a:gd name="T85" fmla="*/ 200 h 442"/>
                <a:gd name="T86" fmla="*/ 228 w 256"/>
                <a:gd name="T87" fmla="*/ 206 h 442"/>
                <a:gd name="T88" fmla="*/ 228 w 256"/>
                <a:gd name="T89" fmla="*/ 216 h 442"/>
                <a:gd name="T90" fmla="*/ 228 w 256"/>
                <a:gd name="T91" fmla="*/ 222 h 442"/>
                <a:gd name="T92" fmla="*/ 228 w 256"/>
                <a:gd name="T93" fmla="*/ 230 h 442"/>
                <a:gd name="T94" fmla="*/ 228 w 256"/>
                <a:gd name="T95" fmla="*/ 236 h 442"/>
                <a:gd name="T96" fmla="*/ 228 w 256"/>
                <a:gd name="T97" fmla="*/ 246 h 442"/>
                <a:gd name="T98" fmla="*/ 228 w 256"/>
                <a:gd name="T99" fmla="*/ 254 h 442"/>
                <a:gd name="T100" fmla="*/ 230 w 256"/>
                <a:gd name="T101" fmla="*/ 260 h 442"/>
                <a:gd name="T102" fmla="*/ 230 w 256"/>
                <a:gd name="T103" fmla="*/ 270 h 442"/>
                <a:gd name="T104" fmla="*/ 234 w 256"/>
                <a:gd name="T105" fmla="*/ 276 h 442"/>
                <a:gd name="T106" fmla="*/ 234 w 256"/>
                <a:gd name="T107" fmla="*/ 280 h 442"/>
                <a:gd name="T108" fmla="*/ 236 w 256"/>
                <a:gd name="T109" fmla="*/ 290 h 442"/>
                <a:gd name="T110" fmla="*/ 238 w 256"/>
                <a:gd name="T111" fmla="*/ 298 h 442"/>
                <a:gd name="T112" fmla="*/ 242 w 256"/>
                <a:gd name="T113" fmla="*/ 304 h 442"/>
                <a:gd name="T114" fmla="*/ 246 w 256"/>
                <a:gd name="T115" fmla="*/ 314 h 442"/>
                <a:gd name="T116" fmla="*/ 248 w 256"/>
                <a:gd name="T117" fmla="*/ 320 h 442"/>
                <a:gd name="T118" fmla="*/ 252 w 256"/>
                <a:gd name="T119" fmla="*/ 326 h 442"/>
                <a:gd name="T120" fmla="*/ 256 w 256"/>
                <a:gd name="T121" fmla="*/ 33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6" h="442">
                  <a:moveTo>
                    <a:pt x="60" y="442"/>
                  </a:moveTo>
                  <a:lnTo>
                    <a:pt x="56" y="436"/>
                  </a:lnTo>
                  <a:lnTo>
                    <a:pt x="52" y="430"/>
                  </a:lnTo>
                  <a:lnTo>
                    <a:pt x="50" y="424"/>
                  </a:lnTo>
                  <a:lnTo>
                    <a:pt x="46" y="416"/>
                  </a:lnTo>
                  <a:lnTo>
                    <a:pt x="42" y="408"/>
                  </a:lnTo>
                  <a:lnTo>
                    <a:pt x="40" y="402"/>
                  </a:lnTo>
                  <a:lnTo>
                    <a:pt x="38" y="396"/>
                  </a:lnTo>
                  <a:lnTo>
                    <a:pt x="34" y="390"/>
                  </a:lnTo>
                  <a:lnTo>
                    <a:pt x="30" y="380"/>
                  </a:lnTo>
                  <a:lnTo>
                    <a:pt x="28" y="374"/>
                  </a:lnTo>
                  <a:lnTo>
                    <a:pt x="24" y="368"/>
                  </a:lnTo>
                  <a:lnTo>
                    <a:pt x="24" y="358"/>
                  </a:lnTo>
                  <a:lnTo>
                    <a:pt x="20" y="352"/>
                  </a:lnTo>
                  <a:lnTo>
                    <a:pt x="18" y="344"/>
                  </a:lnTo>
                  <a:lnTo>
                    <a:pt x="14" y="336"/>
                  </a:lnTo>
                  <a:lnTo>
                    <a:pt x="14" y="328"/>
                  </a:lnTo>
                  <a:lnTo>
                    <a:pt x="10" y="324"/>
                  </a:lnTo>
                  <a:lnTo>
                    <a:pt x="10" y="314"/>
                  </a:lnTo>
                  <a:lnTo>
                    <a:pt x="8" y="306"/>
                  </a:lnTo>
                  <a:lnTo>
                    <a:pt x="8" y="298"/>
                  </a:lnTo>
                  <a:lnTo>
                    <a:pt x="4" y="290"/>
                  </a:lnTo>
                  <a:lnTo>
                    <a:pt x="4" y="284"/>
                  </a:lnTo>
                  <a:lnTo>
                    <a:pt x="4" y="276"/>
                  </a:lnTo>
                  <a:lnTo>
                    <a:pt x="4" y="270"/>
                  </a:lnTo>
                  <a:lnTo>
                    <a:pt x="0" y="260"/>
                  </a:lnTo>
                  <a:lnTo>
                    <a:pt x="0" y="254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6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2"/>
                  </a:lnTo>
                  <a:lnTo>
                    <a:pt x="4" y="178"/>
                  </a:lnTo>
                  <a:lnTo>
                    <a:pt x="4" y="168"/>
                  </a:lnTo>
                  <a:lnTo>
                    <a:pt x="4" y="162"/>
                  </a:lnTo>
                  <a:lnTo>
                    <a:pt x="4" y="152"/>
                  </a:lnTo>
                  <a:lnTo>
                    <a:pt x="8" y="146"/>
                  </a:lnTo>
                  <a:lnTo>
                    <a:pt x="8" y="138"/>
                  </a:lnTo>
                  <a:lnTo>
                    <a:pt x="10" y="130"/>
                  </a:lnTo>
                  <a:lnTo>
                    <a:pt x="10" y="124"/>
                  </a:lnTo>
                  <a:lnTo>
                    <a:pt x="14" y="118"/>
                  </a:lnTo>
                  <a:lnTo>
                    <a:pt x="14" y="108"/>
                  </a:lnTo>
                  <a:lnTo>
                    <a:pt x="18" y="100"/>
                  </a:lnTo>
                  <a:lnTo>
                    <a:pt x="20" y="90"/>
                  </a:lnTo>
                  <a:lnTo>
                    <a:pt x="24" y="86"/>
                  </a:lnTo>
                  <a:lnTo>
                    <a:pt x="24" y="80"/>
                  </a:lnTo>
                  <a:lnTo>
                    <a:pt x="28" y="72"/>
                  </a:lnTo>
                  <a:lnTo>
                    <a:pt x="30" y="64"/>
                  </a:lnTo>
                  <a:lnTo>
                    <a:pt x="34" y="56"/>
                  </a:lnTo>
                  <a:lnTo>
                    <a:pt x="38" y="50"/>
                  </a:lnTo>
                  <a:lnTo>
                    <a:pt x="40" y="44"/>
                  </a:lnTo>
                  <a:lnTo>
                    <a:pt x="42" y="36"/>
                  </a:lnTo>
                  <a:lnTo>
                    <a:pt x="46" y="28"/>
                  </a:lnTo>
                  <a:lnTo>
                    <a:pt x="50" y="22"/>
                  </a:lnTo>
                  <a:lnTo>
                    <a:pt x="52" y="16"/>
                  </a:lnTo>
                  <a:lnTo>
                    <a:pt x="56" y="10"/>
                  </a:lnTo>
                  <a:lnTo>
                    <a:pt x="60" y="0"/>
                  </a:lnTo>
                  <a:lnTo>
                    <a:pt x="256" y="110"/>
                  </a:lnTo>
                  <a:lnTo>
                    <a:pt x="252" y="118"/>
                  </a:lnTo>
                  <a:lnTo>
                    <a:pt x="252" y="120"/>
                  </a:lnTo>
                  <a:lnTo>
                    <a:pt x="248" y="124"/>
                  </a:lnTo>
                  <a:lnTo>
                    <a:pt x="248" y="128"/>
                  </a:lnTo>
                  <a:lnTo>
                    <a:pt x="246" y="130"/>
                  </a:lnTo>
                  <a:lnTo>
                    <a:pt x="246" y="134"/>
                  </a:lnTo>
                  <a:lnTo>
                    <a:pt x="242" y="136"/>
                  </a:lnTo>
                  <a:lnTo>
                    <a:pt x="242" y="138"/>
                  </a:lnTo>
                  <a:lnTo>
                    <a:pt x="238" y="142"/>
                  </a:lnTo>
                  <a:lnTo>
                    <a:pt x="238" y="146"/>
                  </a:lnTo>
                  <a:lnTo>
                    <a:pt x="238" y="152"/>
                  </a:lnTo>
                  <a:lnTo>
                    <a:pt x="236" y="156"/>
                  </a:lnTo>
                  <a:lnTo>
                    <a:pt x="236" y="158"/>
                  </a:lnTo>
                  <a:lnTo>
                    <a:pt x="234" y="162"/>
                  </a:lnTo>
                  <a:lnTo>
                    <a:pt x="234" y="164"/>
                  </a:lnTo>
                  <a:lnTo>
                    <a:pt x="234" y="168"/>
                  </a:lnTo>
                  <a:lnTo>
                    <a:pt x="234" y="174"/>
                  </a:lnTo>
                  <a:lnTo>
                    <a:pt x="230" y="178"/>
                  </a:lnTo>
                  <a:lnTo>
                    <a:pt x="230" y="182"/>
                  </a:lnTo>
                  <a:lnTo>
                    <a:pt x="230" y="182"/>
                  </a:lnTo>
                  <a:lnTo>
                    <a:pt x="230" y="186"/>
                  </a:lnTo>
                  <a:lnTo>
                    <a:pt x="228" y="192"/>
                  </a:lnTo>
                  <a:lnTo>
                    <a:pt x="228" y="196"/>
                  </a:lnTo>
                  <a:lnTo>
                    <a:pt x="228" y="200"/>
                  </a:lnTo>
                  <a:lnTo>
                    <a:pt x="228" y="202"/>
                  </a:lnTo>
                  <a:lnTo>
                    <a:pt x="228" y="206"/>
                  </a:lnTo>
                  <a:lnTo>
                    <a:pt x="228" y="212"/>
                  </a:lnTo>
                  <a:lnTo>
                    <a:pt x="228" y="216"/>
                  </a:lnTo>
                  <a:lnTo>
                    <a:pt x="228" y="218"/>
                  </a:lnTo>
                  <a:lnTo>
                    <a:pt x="228" y="222"/>
                  </a:lnTo>
                  <a:lnTo>
                    <a:pt x="228" y="226"/>
                  </a:lnTo>
                  <a:lnTo>
                    <a:pt x="228" y="230"/>
                  </a:lnTo>
                  <a:lnTo>
                    <a:pt x="228" y="234"/>
                  </a:lnTo>
                  <a:lnTo>
                    <a:pt x="228" y="236"/>
                  </a:lnTo>
                  <a:lnTo>
                    <a:pt x="228" y="240"/>
                  </a:lnTo>
                  <a:lnTo>
                    <a:pt x="228" y="246"/>
                  </a:lnTo>
                  <a:lnTo>
                    <a:pt x="228" y="250"/>
                  </a:lnTo>
                  <a:lnTo>
                    <a:pt x="228" y="254"/>
                  </a:lnTo>
                  <a:lnTo>
                    <a:pt x="230" y="256"/>
                  </a:lnTo>
                  <a:lnTo>
                    <a:pt x="230" y="260"/>
                  </a:lnTo>
                  <a:lnTo>
                    <a:pt x="230" y="266"/>
                  </a:lnTo>
                  <a:lnTo>
                    <a:pt x="230" y="270"/>
                  </a:lnTo>
                  <a:lnTo>
                    <a:pt x="234" y="272"/>
                  </a:lnTo>
                  <a:lnTo>
                    <a:pt x="234" y="276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6" y="288"/>
                  </a:lnTo>
                  <a:lnTo>
                    <a:pt x="236" y="290"/>
                  </a:lnTo>
                  <a:lnTo>
                    <a:pt x="238" y="294"/>
                  </a:lnTo>
                  <a:lnTo>
                    <a:pt x="238" y="298"/>
                  </a:lnTo>
                  <a:lnTo>
                    <a:pt x="238" y="300"/>
                  </a:lnTo>
                  <a:lnTo>
                    <a:pt x="242" y="304"/>
                  </a:lnTo>
                  <a:lnTo>
                    <a:pt x="242" y="306"/>
                  </a:lnTo>
                  <a:lnTo>
                    <a:pt x="246" y="314"/>
                  </a:lnTo>
                  <a:lnTo>
                    <a:pt x="246" y="316"/>
                  </a:lnTo>
                  <a:lnTo>
                    <a:pt x="248" y="320"/>
                  </a:lnTo>
                  <a:lnTo>
                    <a:pt x="248" y="324"/>
                  </a:lnTo>
                  <a:lnTo>
                    <a:pt x="252" y="326"/>
                  </a:lnTo>
                  <a:lnTo>
                    <a:pt x="252" y="328"/>
                  </a:lnTo>
                  <a:lnTo>
                    <a:pt x="256" y="332"/>
                  </a:lnTo>
                  <a:lnTo>
                    <a:pt x="60" y="442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22"/>
            <p:cNvSpPr>
              <a:spLocks/>
            </p:cNvSpPr>
            <p:nvPr/>
          </p:nvSpPr>
          <p:spPr bwMode="auto">
            <a:xfrm>
              <a:off x="3794125" y="3094459"/>
              <a:ext cx="406400" cy="701675"/>
            </a:xfrm>
            <a:custGeom>
              <a:avLst/>
              <a:gdLst>
                <a:gd name="T0" fmla="*/ 56 w 256"/>
                <a:gd name="T1" fmla="*/ 436 h 442"/>
                <a:gd name="T2" fmla="*/ 50 w 256"/>
                <a:gd name="T3" fmla="*/ 424 h 442"/>
                <a:gd name="T4" fmla="*/ 42 w 256"/>
                <a:gd name="T5" fmla="*/ 408 h 442"/>
                <a:gd name="T6" fmla="*/ 38 w 256"/>
                <a:gd name="T7" fmla="*/ 396 h 442"/>
                <a:gd name="T8" fmla="*/ 30 w 256"/>
                <a:gd name="T9" fmla="*/ 380 h 442"/>
                <a:gd name="T10" fmla="*/ 24 w 256"/>
                <a:gd name="T11" fmla="*/ 368 h 442"/>
                <a:gd name="T12" fmla="*/ 20 w 256"/>
                <a:gd name="T13" fmla="*/ 352 h 442"/>
                <a:gd name="T14" fmla="*/ 14 w 256"/>
                <a:gd name="T15" fmla="*/ 336 h 442"/>
                <a:gd name="T16" fmla="*/ 10 w 256"/>
                <a:gd name="T17" fmla="*/ 324 h 442"/>
                <a:gd name="T18" fmla="*/ 8 w 256"/>
                <a:gd name="T19" fmla="*/ 306 h 442"/>
                <a:gd name="T20" fmla="*/ 4 w 256"/>
                <a:gd name="T21" fmla="*/ 290 h 442"/>
                <a:gd name="T22" fmla="*/ 4 w 256"/>
                <a:gd name="T23" fmla="*/ 276 h 442"/>
                <a:gd name="T24" fmla="*/ 0 w 256"/>
                <a:gd name="T25" fmla="*/ 260 h 442"/>
                <a:gd name="T26" fmla="*/ 0 w 256"/>
                <a:gd name="T27" fmla="*/ 246 h 442"/>
                <a:gd name="T28" fmla="*/ 0 w 256"/>
                <a:gd name="T29" fmla="*/ 230 h 442"/>
                <a:gd name="T30" fmla="*/ 0 w 256"/>
                <a:gd name="T31" fmla="*/ 216 h 442"/>
                <a:gd name="T32" fmla="*/ 0 w 256"/>
                <a:gd name="T33" fmla="*/ 200 h 442"/>
                <a:gd name="T34" fmla="*/ 0 w 256"/>
                <a:gd name="T35" fmla="*/ 182 h 442"/>
                <a:gd name="T36" fmla="*/ 4 w 256"/>
                <a:gd name="T37" fmla="*/ 168 h 442"/>
                <a:gd name="T38" fmla="*/ 4 w 256"/>
                <a:gd name="T39" fmla="*/ 152 h 442"/>
                <a:gd name="T40" fmla="*/ 8 w 256"/>
                <a:gd name="T41" fmla="*/ 138 h 442"/>
                <a:gd name="T42" fmla="*/ 10 w 256"/>
                <a:gd name="T43" fmla="*/ 124 h 442"/>
                <a:gd name="T44" fmla="*/ 14 w 256"/>
                <a:gd name="T45" fmla="*/ 108 h 442"/>
                <a:gd name="T46" fmla="*/ 20 w 256"/>
                <a:gd name="T47" fmla="*/ 90 h 442"/>
                <a:gd name="T48" fmla="*/ 24 w 256"/>
                <a:gd name="T49" fmla="*/ 80 h 442"/>
                <a:gd name="T50" fmla="*/ 30 w 256"/>
                <a:gd name="T51" fmla="*/ 64 h 442"/>
                <a:gd name="T52" fmla="*/ 38 w 256"/>
                <a:gd name="T53" fmla="*/ 50 h 442"/>
                <a:gd name="T54" fmla="*/ 42 w 256"/>
                <a:gd name="T55" fmla="*/ 36 h 442"/>
                <a:gd name="T56" fmla="*/ 50 w 256"/>
                <a:gd name="T57" fmla="*/ 22 h 442"/>
                <a:gd name="T58" fmla="*/ 56 w 256"/>
                <a:gd name="T59" fmla="*/ 10 h 442"/>
                <a:gd name="T60" fmla="*/ 256 w 256"/>
                <a:gd name="T61" fmla="*/ 110 h 442"/>
                <a:gd name="T62" fmla="*/ 252 w 256"/>
                <a:gd name="T63" fmla="*/ 120 h 442"/>
                <a:gd name="T64" fmla="*/ 248 w 256"/>
                <a:gd name="T65" fmla="*/ 128 h 442"/>
                <a:gd name="T66" fmla="*/ 246 w 256"/>
                <a:gd name="T67" fmla="*/ 134 h 442"/>
                <a:gd name="T68" fmla="*/ 242 w 256"/>
                <a:gd name="T69" fmla="*/ 138 h 442"/>
                <a:gd name="T70" fmla="*/ 238 w 256"/>
                <a:gd name="T71" fmla="*/ 146 h 442"/>
                <a:gd name="T72" fmla="*/ 236 w 256"/>
                <a:gd name="T73" fmla="*/ 156 h 442"/>
                <a:gd name="T74" fmla="*/ 234 w 256"/>
                <a:gd name="T75" fmla="*/ 162 h 442"/>
                <a:gd name="T76" fmla="*/ 234 w 256"/>
                <a:gd name="T77" fmla="*/ 168 h 442"/>
                <a:gd name="T78" fmla="*/ 230 w 256"/>
                <a:gd name="T79" fmla="*/ 178 h 442"/>
                <a:gd name="T80" fmla="*/ 230 w 256"/>
                <a:gd name="T81" fmla="*/ 182 h 442"/>
                <a:gd name="T82" fmla="*/ 228 w 256"/>
                <a:gd name="T83" fmla="*/ 192 h 442"/>
                <a:gd name="T84" fmla="*/ 228 w 256"/>
                <a:gd name="T85" fmla="*/ 200 h 442"/>
                <a:gd name="T86" fmla="*/ 228 w 256"/>
                <a:gd name="T87" fmla="*/ 206 h 442"/>
                <a:gd name="T88" fmla="*/ 228 w 256"/>
                <a:gd name="T89" fmla="*/ 216 h 442"/>
                <a:gd name="T90" fmla="*/ 228 w 256"/>
                <a:gd name="T91" fmla="*/ 222 h 442"/>
                <a:gd name="T92" fmla="*/ 228 w 256"/>
                <a:gd name="T93" fmla="*/ 230 h 442"/>
                <a:gd name="T94" fmla="*/ 228 w 256"/>
                <a:gd name="T95" fmla="*/ 236 h 442"/>
                <a:gd name="T96" fmla="*/ 228 w 256"/>
                <a:gd name="T97" fmla="*/ 246 h 442"/>
                <a:gd name="T98" fmla="*/ 228 w 256"/>
                <a:gd name="T99" fmla="*/ 254 h 442"/>
                <a:gd name="T100" fmla="*/ 230 w 256"/>
                <a:gd name="T101" fmla="*/ 260 h 442"/>
                <a:gd name="T102" fmla="*/ 230 w 256"/>
                <a:gd name="T103" fmla="*/ 270 h 442"/>
                <a:gd name="T104" fmla="*/ 234 w 256"/>
                <a:gd name="T105" fmla="*/ 276 h 442"/>
                <a:gd name="T106" fmla="*/ 234 w 256"/>
                <a:gd name="T107" fmla="*/ 280 h 442"/>
                <a:gd name="T108" fmla="*/ 236 w 256"/>
                <a:gd name="T109" fmla="*/ 290 h 442"/>
                <a:gd name="T110" fmla="*/ 238 w 256"/>
                <a:gd name="T111" fmla="*/ 298 h 442"/>
                <a:gd name="T112" fmla="*/ 242 w 256"/>
                <a:gd name="T113" fmla="*/ 304 h 442"/>
                <a:gd name="T114" fmla="*/ 246 w 256"/>
                <a:gd name="T115" fmla="*/ 314 h 442"/>
                <a:gd name="T116" fmla="*/ 248 w 256"/>
                <a:gd name="T117" fmla="*/ 320 h 442"/>
                <a:gd name="T118" fmla="*/ 252 w 256"/>
                <a:gd name="T119" fmla="*/ 326 h 442"/>
                <a:gd name="T120" fmla="*/ 256 w 256"/>
                <a:gd name="T121" fmla="*/ 332 h 4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6" h="442">
                  <a:moveTo>
                    <a:pt x="60" y="442"/>
                  </a:moveTo>
                  <a:lnTo>
                    <a:pt x="56" y="436"/>
                  </a:lnTo>
                  <a:lnTo>
                    <a:pt x="52" y="430"/>
                  </a:lnTo>
                  <a:lnTo>
                    <a:pt x="50" y="424"/>
                  </a:lnTo>
                  <a:lnTo>
                    <a:pt x="46" y="416"/>
                  </a:lnTo>
                  <a:lnTo>
                    <a:pt x="42" y="408"/>
                  </a:lnTo>
                  <a:lnTo>
                    <a:pt x="40" y="402"/>
                  </a:lnTo>
                  <a:lnTo>
                    <a:pt x="38" y="396"/>
                  </a:lnTo>
                  <a:lnTo>
                    <a:pt x="34" y="390"/>
                  </a:lnTo>
                  <a:lnTo>
                    <a:pt x="30" y="380"/>
                  </a:lnTo>
                  <a:lnTo>
                    <a:pt x="28" y="374"/>
                  </a:lnTo>
                  <a:lnTo>
                    <a:pt x="24" y="368"/>
                  </a:lnTo>
                  <a:lnTo>
                    <a:pt x="24" y="358"/>
                  </a:lnTo>
                  <a:lnTo>
                    <a:pt x="20" y="352"/>
                  </a:lnTo>
                  <a:lnTo>
                    <a:pt x="18" y="344"/>
                  </a:lnTo>
                  <a:lnTo>
                    <a:pt x="14" y="336"/>
                  </a:lnTo>
                  <a:lnTo>
                    <a:pt x="14" y="328"/>
                  </a:lnTo>
                  <a:lnTo>
                    <a:pt x="10" y="324"/>
                  </a:lnTo>
                  <a:lnTo>
                    <a:pt x="10" y="314"/>
                  </a:lnTo>
                  <a:lnTo>
                    <a:pt x="8" y="306"/>
                  </a:lnTo>
                  <a:lnTo>
                    <a:pt x="8" y="298"/>
                  </a:lnTo>
                  <a:lnTo>
                    <a:pt x="4" y="290"/>
                  </a:lnTo>
                  <a:lnTo>
                    <a:pt x="4" y="284"/>
                  </a:lnTo>
                  <a:lnTo>
                    <a:pt x="4" y="276"/>
                  </a:lnTo>
                  <a:lnTo>
                    <a:pt x="4" y="270"/>
                  </a:lnTo>
                  <a:lnTo>
                    <a:pt x="0" y="260"/>
                  </a:lnTo>
                  <a:lnTo>
                    <a:pt x="0" y="254"/>
                  </a:lnTo>
                  <a:lnTo>
                    <a:pt x="0" y="246"/>
                  </a:lnTo>
                  <a:lnTo>
                    <a:pt x="0" y="236"/>
                  </a:lnTo>
                  <a:lnTo>
                    <a:pt x="0" y="230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6"/>
                  </a:lnTo>
                  <a:lnTo>
                    <a:pt x="0" y="200"/>
                  </a:lnTo>
                  <a:lnTo>
                    <a:pt x="0" y="192"/>
                  </a:lnTo>
                  <a:lnTo>
                    <a:pt x="0" y="182"/>
                  </a:lnTo>
                  <a:lnTo>
                    <a:pt x="4" y="178"/>
                  </a:lnTo>
                  <a:lnTo>
                    <a:pt x="4" y="168"/>
                  </a:lnTo>
                  <a:lnTo>
                    <a:pt x="4" y="162"/>
                  </a:lnTo>
                  <a:lnTo>
                    <a:pt x="4" y="152"/>
                  </a:lnTo>
                  <a:lnTo>
                    <a:pt x="8" y="146"/>
                  </a:lnTo>
                  <a:lnTo>
                    <a:pt x="8" y="138"/>
                  </a:lnTo>
                  <a:lnTo>
                    <a:pt x="10" y="130"/>
                  </a:lnTo>
                  <a:lnTo>
                    <a:pt x="10" y="124"/>
                  </a:lnTo>
                  <a:lnTo>
                    <a:pt x="14" y="118"/>
                  </a:lnTo>
                  <a:lnTo>
                    <a:pt x="14" y="108"/>
                  </a:lnTo>
                  <a:lnTo>
                    <a:pt x="18" y="100"/>
                  </a:lnTo>
                  <a:lnTo>
                    <a:pt x="20" y="90"/>
                  </a:lnTo>
                  <a:lnTo>
                    <a:pt x="24" y="86"/>
                  </a:lnTo>
                  <a:lnTo>
                    <a:pt x="24" y="80"/>
                  </a:lnTo>
                  <a:lnTo>
                    <a:pt x="28" y="72"/>
                  </a:lnTo>
                  <a:lnTo>
                    <a:pt x="30" y="64"/>
                  </a:lnTo>
                  <a:lnTo>
                    <a:pt x="34" y="56"/>
                  </a:lnTo>
                  <a:lnTo>
                    <a:pt x="38" y="50"/>
                  </a:lnTo>
                  <a:lnTo>
                    <a:pt x="40" y="44"/>
                  </a:lnTo>
                  <a:lnTo>
                    <a:pt x="42" y="36"/>
                  </a:lnTo>
                  <a:lnTo>
                    <a:pt x="46" y="28"/>
                  </a:lnTo>
                  <a:lnTo>
                    <a:pt x="50" y="22"/>
                  </a:lnTo>
                  <a:lnTo>
                    <a:pt x="52" y="16"/>
                  </a:lnTo>
                  <a:lnTo>
                    <a:pt x="56" y="10"/>
                  </a:lnTo>
                  <a:lnTo>
                    <a:pt x="60" y="0"/>
                  </a:lnTo>
                  <a:lnTo>
                    <a:pt x="256" y="110"/>
                  </a:lnTo>
                  <a:lnTo>
                    <a:pt x="252" y="118"/>
                  </a:lnTo>
                  <a:lnTo>
                    <a:pt x="252" y="120"/>
                  </a:lnTo>
                  <a:lnTo>
                    <a:pt x="248" y="124"/>
                  </a:lnTo>
                  <a:lnTo>
                    <a:pt x="248" y="128"/>
                  </a:lnTo>
                  <a:lnTo>
                    <a:pt x="246" y="130"/>
                  </a:lnTo>
                  <a:lnTo>
                    <a:pt x="246" y="134"/>
                  </a:lnTo>
                  <a:lnTo>
                    <a:pt x="242" y="136"/>
                  </a:lnTo>
                  <a:lnTo>
                    <a:pt x="242" y="138"/>
                  </a:lnTo>
                  <a:lnTo>
                    <a:pt x="238" y="142"/>
                  </a:lnTo>
                  <a:lnTo>
                    <a:pt x="238" y="146"/>
                  </a:lnTo>
                  <a:lnTo>
                    <a:pt x="238" y="152"/>
                  </a:lnTo>
                  <a:lnTo>
                    <a:pt x="236" y="156"/>
                  </a:lnTo>
                  <a:lnTo>
                    <a:pt x="236" y="158"/>
                  </a:lnTo>
                  <a:lnTo>
                    <a:pt x="234" y="162"/>
                  </a:lnTo>
                  <a:lnTo>
                    <a:pt x="234" y="164"/>
                  </a:lnTo>
                  <a:lnTo>
                    <a:pt x="234" y="168"/>
                  </a:lnTo>
                  <a:lnTo>
                    <a:pt x="234" y="174"/>
                  </a:lnTo>
                  <a:lnTo>
                    <a:pt x="230" y="178"/>
                  </a:lnTo>
                  <a:lnTo>
                    <a:pt x="230" y="182"/>
                  </a:lnTo>
                  <a:lnTo>
                    <a:pt x="230" y="182"/>
                  </a:lnTo>
                  <a:lnTo>
                    <a:pt x="230" y="186"/>
                  </a:lnTo>
                  <a:lnTo>
                    <a:pt x="228" y="192"/>
                  </a:lnTo>
                  <a:lnTo>
                    <a:pt x="228" y="196"/>
                  </a:lnTo>
                  <a:lnTo>
                    <a:pt x="228" y="200"/>
                  </a:lnTo>
                  <a:lnTo>
                    <a:pt x="228" y="202"/>
                  </a:lnTo>
                  <a:lnTo>
                    <a:pt x="228" y="206"/>
                  </a:lnTo>
                  <a:lnTo>
                    <a:pt x="228" y="212"/>
                  </a:lnTo>
                  <a:lnTo>
                    <a:pt x="228" y="216"/>
                  </a:lnTo>
                  <a:lnTo>
                    <a:pt x="228" y="218"/>
                  </a:lnTo>
                  <a:lnTo>
                    <a:pt x="228" y="222"/>
                  </a:lnTo>
                  <a:lnTo>
                    <a:pt x="228" y="226"/>
                  </a:lnTo>
                  <a:lnTo>
                    <a:pt x="228" y="230"/>
                  </a:lnTo>
                  <a:lnTo>
                    <a:pt x="228" y="234"/>
                  </a:lnTo>
                  <a:lnTo>
                    <a:pt x="228" y="236"/>
                  </a:lnTo>
                  <a:lnTo>
                    <a:pt x="228" y="240"/>
                  </a:lnTo>
                  <a:lnTo>
                    <a:pt x="228" y="246"/>
                  </a:lnTo>
                  <a:lnTo>
                    <a:pt x="228" y="250"/>
                  </a:lnTo>
                  <a:lnTo>
                    <a:pt x="228" y="254"/>
                  </a:lnTo>
                  <a:lnTo>
                    <a:pt x="230" y="256"/>
                  </a:lnTo>
                  <a:lnTo>
                    <a:pt x="230" y="260"/>
                  </a:lnTo>
                  <a:lnTo>
                    <a:pt x="230" y="266"/>
                  </a:lnTo>
                  <a:lnTo>
                    <a:pt x="230" y="270"/>
                  </a:lnTo>
                  <a:lnTo>
                    <a:pt x="234" y="272"/>
                  </a:lnTo>
                  <a:lnTo>
                    <a:pt x="234" y="276"/>
                  </a:lnTo>
                  <a:lnTo>
                    <a:pt x="234" y="278"/>
                  </a:lnTo>
                  <a:lnTo>
                    <a:pt x="234" y="280"/>
                  </a:lnTo>
                  <a:lnTo>
                    <a:pt x="236" y="288"/>
                  </a:lnTo>
                  <a:lnTo>
                    <a:pt x="236" y="290"/>
                  </a:lnTo>
                  <a:lnTo>
                    <a:pt x="238" y="294"/>
                  </a:lnTo>
                  <a:lnTo>
                    <a:pt x="238" y="298"/>
                  </a:lnTo>
                  <a:lnTo>
                    <a:pt x="238" y="300"/>
                  </a:lnTo>
                  <a:lnTo>
                    <a:pt x="242" y="304"/>
                  </a:lnTo>
                  <a:lnTo>
                    <a:pt x="242" y="306"/>
                  </a:lnTo>
                  <a:lnTo>
                    <a:pt x="246" y="314"/>
                  </a:lnTo>
                  <a:lnTo>
                    <a:pt x="246" y="316"/>
                  </a:lnTo>
                  <a:lnTo>
                    <a:pt x="248" y="320"/>
                  </a:lnTo>
                  <a:lnTo>
                    <a:pt x="248" y="324"/>
                  </a:lnTo>
                  <a:lnTo>
                    <a:pt x="252" y="326"/>
                  </a:lnTo>
                  <a:lnTo>
                    <a:pt x="252" y="328"/>
                  </a:lnTo>
                  <a:lnTo>
                    <a:pt x="256" y="332"/>
                  </a:lnTo>
                  <a:lnTo>
                    <a:pt x="60" y="4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23"/>
            <p:cNvSpPr>
              <a:spLocks/>
            </p:cNvSpPr>
            <p:nvPr/>
          </p:nvSpPr>
          <p:spPr bwMode="auto">
            <a:xfrm>
              <a:off x="3975100" y="2599159"/>
              <a:ext cx="619125" cy="520700"/>
            </a:xfrm>
            <a:custGeom>
              <a:avLst/>
              <a:gdLst>
                <a:gd name="T0" fmla="*/ 6 w 390"/>
                <a:gd name="T1" fmla="*/ 212 h 328"/>
                <a:gd name="T2" fmla="*/ 12 w 390"/>
                <a:gd name="T3" fmla="*/ 200 h 328"/>
                <a:gd name="T4" fmla="*/ 24 w 390"/>
                <a:gd name="T5" fmla="*/ 186 h 328"/>
                <a:gd name="T6" fmla="*/ 32 w 390"/>
                <a:gd name="T7" fmla="*/ 174 h 328"/>
                <a:gd name="T8" fmla="*/ 42 w 390"/>
                <a:gd name="T9" fmla="*/ 160 h 328"/>
                <a:gd name="T10" fmla="*/ 52 w 390"/>
                <a:gd name="T11" fmla="*/ 152 h 328"/>
                <a:gd name="T12" fmla="*/ 62 w 390"/>
                <a:gd name="T13" fmla="*/ 138 h 328"/>
                <a:gd name="T14" fmla="*/ 72 w 390"/>
                <a:gd name="T15" fmla="*/ 130 h 328"/>
                <a:gd name="T16" fmla="*/ 82 w 390"/>
                <a:gd name="T17" fmla="*/ 116 h 328"/>
                <a:gd name="T18" fmla="*/ 96 w 390"/>
                <a:gd name="T19" fmla="*/ 108 h 328"/>
                <a:gd name="T20" fmla="*/ 106 w 390"/>
                <a:gd name="T21" fmla="*/ 98 h 328"/>
                <a:gd name="T22" fmla="*/ 120 w 390"/>
                <a:gd name="T23" fmla="*/ 88 h 328"/>
                <a:gd name="T24" fmla="*/ 132 w 390"/>
                <a:gd name="T25" fmla="*/ 78 h 328"/>
                <a:gd name="T26" fmla="*/ 144 w 390"/>
                <a:gd name="T27" fmla="*/ 68 h 328"/>
                <a:gd name="T28" fmla="*/ 158 w 390"/>
                <a:gd name="T29" fmla="*/ 62 h 328"/>
                <a:gd name="T30" fmla="*/ 170 w 390"/>
                <a:gd name="T31" fmla="*/ 54 h 328"/>
                <a:gd name="T32" fmla="*/ 186 w 390"/>
                <a:gd name="T33" fmla="*/ 48 h 328"/>
                <a:gd name="T34" fmla="*/ 200 w 390"/>
                <a:gd name="T35" fmla="*/ 40 h 328"/>
                <a:gd name="T36" fmla="*/ 214 w 390"/>
                <a:gd name="T37" fmla="*/ 34 h 328"/>
                <a:gd name="T38" fmla="*/ 228 w 390"/>
                <a:gd name="T39" fmla="*/ 28 h 328"/>
                <a:gd name="T40" fmla="*/ 242 w 390"/>
                <a:gd name="T41" fmla="*/ 22 h 328"/>
                <a:gd name="T42" fmla="*/ 258 w 390"/>
                <a:gd name="T43" fmla="*/ 18 h 328"/>
                <a:gd name="T44" fmla="*/ 272 w 390"/>
                <a:gd name="T45" fmla="*/ 14 h 328"/>
                <a:gd name="T46" fmla="*/ 286 w 390"/>
                <a:gd name="T47" fmla="*/ 10 h 328"/>
                <a:gd name="T48" fmla="*/ 304 w 390"/>
                <a:gd name="T49" fmla="*/ 6 h 328"/>
                <a:gd name="T50" fmla="*/ 318 w 390"/>
                <a:gd name="T51" fmla="*/ 4 h 328"/>
                <a:gd name="T52" fmla="*/ 334 w 390"/>
                <a:gd name="T53" fmla="*/ 4 h 328"/>
                <a:gd name="T54" fmla="*/ 352 w 390"/>
                <a:gd name="T55" fmla="*/ 0 h 328"/>
                <a:gd name="T56" fmla="*/ 362 w 390"/>
                <a:gd name="T57" fmla="*/ 0 h 328"/>
                <a:gd name="T58" fmla="*/ 380 w 390"/>
                <a:gd name="T59" fmla="*/ 0 h 328"/>
                <a:gd name="T60" fmla="*/ 390 w 390"/>
                <a:gd name="T61" fmla="*/ 222 h 328"/>
                <a:gd name="T62" fmla="*/ 380 w 390"/>
                <a:gd name="T63" fmla="*/ 222 h 328"/>
                <a:gd name="T64" fmla="*/ 372 w 390"/>
                <a:gd name="T65" fmla="*/ 222 h 328"/>
                <a:gd name="T66" fmla="*/ 366 w 390"/>
                <a:gd name="T67" fmla="*/ 222 h 328"/>
                <a:gd name="T68" fmla="*/ 358 w 390"/>
                <a:gd name="T69" fmla="*/ 222 h 328"/>
                <a:gd name="T70" fmla="*/ 352 w 390"/>
                <a:gd name="T71" fmla="*/ 224 h 328"/>
                <a:gd name="T72" fmla="*/ 342 w 390"/>
                <a:gd name="T73" fmla="*/ 224 h 328"/>
                <a:gd name="T74" fmla="*/ 334 w 390"/>
                <a:gd name="T75" fmla="*/ 228 h 328"/>
                <a:gd name="T76" fmla="*/ 328 w 390"/>
                <a:gd name="T77" fmla="*/ 228 h 328"/>
                <a:gd name="T78" fmla="*/ 318 w 390"/>
                <a:gd name="T79" fmla="*/ 230 h 328"/>
                <a:gd name="T80" fmla="*/ 312 w 390"/>
                <a:gd name="T81" fmla="*/ 234 h 328"/>
                <a:gd name="T82" fmla="*/ 306 w 390"/>
                <a:gd name="T83" fmla="*/ 238 h 328"/>
                <a:gd name="T84" fmla="*/ 300 w 390"/>
                <a:gd name="T85" fmla="*/ 240 h 328"/>
                <a:gd name="T86" fmla="*/ 292 w 390"/>
                <a:gd name="T87" fmla="*/ 244 h 328"/>
                <a:gd name="T88" fmla="*/ 282 w 390"/>
                <a:gd name="T89" fmla="*/ 248 h 328"/>
                <a:gd name="T90" fmla="*/ 276 w 390"/>
                <a:gd name="T91" fmla="*/ 250 h 328"/>
                <a:gd name="T92" fmla="*/ 270 w 390"/>
                <a:gd name="T93" fmla="*/ 254 h 328"/>
                <a:gd name="T94" fmla="*/ 264 w 390"/>
                <a:gd name="T95" fmla="*/ 258 h 328"/>
                <a:gd name="T96" fmla="*/ 258 w 390"/>
                <a:gd name="T97" fmla="*/ 262 h 328"/>
                <a:gd name="T98" fmla="*/ 252 w 390"/>
                <a:gd name="T99" fmla="*/ 266 h 328"/>
                <a:gd name="T100" fmla="*/ 244 w 390"/>
                <a:gd name="T101" fmla="*/ 272 h 328"/>
                <a:gd name="T102" fmla="*/ 242 w 390"/>
                <a:gd name="T103" fmla="*/ 278 h 328"/>
                <a:gd name="T104" fmla="*/ 234 w 390"/>
                <a:gd name="T105" fmla="*/ 282 h 328"/>
                <a:gd name="T106" fmla="*/ 228 w 390"/>
                <a:gd name="T107" fmla="*/ 288 h 328"/>
                <a:gd name="T108" fmla="*/ 222 w 390"/>
                <a:gd name="T109" fmla="*/ 294 h 328"/>
                <a:gd name="T110" fmla="*/ 218 w 390"/>
                <a:gd name="T111" fmla="*/ 302 h 328"/>
                <a:gd name="T112" fmla="*/ 214 w 390"/>
                <a:gd name="T113" fmla="*/ 302 h 328"/>
                <a:gd name="T114" fmla="*/ 210 w 390"/>
                <a:gd name="T115" fmla="*/ 310 h 328"/>
                <a:gd name="T116" fmla="*/ 206 w 390"/>
                <a:gd name="T117" fmla="*/ 316 h 328"/>
                <a:gd name="T118" fmla="*/ 200 w 390"/>
                <a:gd name="T119" fmla="*/ 322 h 328"/>
                <a:gd name="T120" fmla="*/ 196 w 390"/>
                <a:gd name="T121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0" h="328">
                  <a:moveTo>
                    <a:pt x="0" y="218"/>
                  </a:moveTo>
                  <a:lnTo>
                    <a:pt x="6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20" y="192"/>
                  </a:lnTo>
                  <a:lnTo>
                    <a:pt x="24" y="186"/>
                  </a:lnTo>
                  <a:lnTo>
                    <a:pt x="24" y="180"/>
                  </a:lnTo>
                  <a:lnTo>
                    <a:pt x="32" y="174"/>
                  </a:lnTo>
                  <a:lnTo>
                    <a:pt x="34" y="166"/>
                  </a:lnTo>
                  <a:lnTo>
                    <a:pt x="42" y="160"/>
                  </a:lnTo>
                  <a:lnTo>
                    <a:pt x="44" y="158"/>
                  </a:lnTo>
                  <a:lnTo>
                    <a:pt x="52" y="152"/>
                  </a:lnTo>
                  <a:lnTo>
                    <a:pt x="54" y="146"/>
                  </a:lnTo>
                  <a:lnTo>
                    <a:pt x="62" y="138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22"/>
                  </a:lnTo>
                  <a:lnTo>
                    <a:pt x="82" y="116"/>
                  </a:lnTo>
                  <a:lnTo>
                    <a:pt x="90" y="112"/>
                  </a:lnTo>
                  <a:lnTo>
                    <a:pt x="96" y="108"/>
                  </a:lnTo>
                  <a:lnTo>
                    <a:pt x="100" y="102"/>
                  </a:lnTo>
                  <a:lnTo>
                    <a:pt x="106" y="98"/>
                  </a:lnTo>
                  <a:lnTo>
                    <a:pt x="114" y="92"/>
                  </a:lnTo>
                  <a:lnTo>
                    <a:pt x="120" y="88"/>
                  </a:lnTo>
                  <a:lnTo>
                    <a:pt x="124" y="82"/>
                  </a:lnTo>
                  <a:lnTo>
                    <a:pt x="132" y="78"/>
                  </a:lnTo>
                  <a:lnTo>
                    <a:pt x="138" y="76"/>
                  </a:lnTo>
                  <a:lnTo>
                    <a:pt x="144" y="68"/>
                  </a:lnTo>
                  <a:lnTo>
                    <a:pt x="152" y="66"/>
                  </a:lnTo>
                  <a:lnTo>
                    <a:pt x="158" y="62"/>
                  </a:lnTo>
                  <a:lnTo>
                    <a:pt x="164" y="58"/>
                  </a:lnTo>
                  <a:lnTo>
                    <a:pt x="170" y="54"/>
                  </a:lnTo>
                  <a:lnTo>
                    <a:pt x="176" y="50"/>
                  </a:lnTo>
                  <a:lnTo>
                    <a:pt x="186" y="48"/>
                  </a:lnTo>
                  <a:lnTo>
                    <a:pt x="192" y="44"/>
                  </a:lnTo>
                  <a:lnTo>
                    <a:pt x="200" y="40"/>
                  </a:lnTo>
                  <a:lnTo>
                    <a:pt x="206" y="38"/>
                  </a:lnTo>
                  <a:lnTo>
                    <a:pt x="214" y="34"/>
                  </a:lnTo>
                  <a:lnTo>
                    <a:pt x="222" y="32"/>
                  </a:lnTo>
                  <a:lnTo>
                    <a:pt x="228" y="28"/>
                  </a:lnTo>
                  <a:lnTo>
                    <a:pt x="234" y="24"/>
                  </a:lnTo>
                  <a:lnTo>
                    <a:pt x="242" y="22"/>
                  </a:lnTo>
                  <a:lnTo>
                    <a:pt x="252" y="22"/>
                  </a:lnTo>
                  <a:lnTo>
                    <a:pt x="258" y="18"/>
                  </a:lnTo>
                  <a:lnTo>
                    <a:pt x="264" y="14"/>
                  </a:lnTo>
                  <a:lnTo>
                    <a:pt x="272" y="14"/>
                  </a:lnTo>
                  <a:lnTo>
                    <a:pt x="280" y="14"/>
                  </a:lnTo>
                  <a:lnTo>
                    <a:pt x="286" y="10"/>
                  </a:lnTo>
                  <a:lnTo>
                    <a:pt x="296" y="10"/>
                  </a:lnTo>
                  <a:lnTo>
                    <a:pt x="304" y="6"/>
                  </a:lnTo>
                  <a:lnTo>
                    <a:pt x="312" y="6"/>
                  </a:lnTo>
                  <a:lnTo>
                    <a:pt x="318" y="4"/>
                  </a:lnTo>
                  <a:lnTo>
                    <a:pt x="324" y="4"/>
                  </a:lnTo>
                  <a:lnTo>
                    <a:pt x="334" y="4"/>
                  </a:lnTo>
                  <a:lnTo>
                    <a:pt x="342" y="4"/>
                  </a:lnTo>
                  <a:lnTo>
                    <a:pt x="352" y="0"/>
                  </a:lnTo>
                  <a:lnTo>
                    <a:pt x="358" y="0"/>
                  </a:lnTo>
                  <a:lnTo>
                    <a:pt x="362" y="0"/>
                  </a:lnTo>
                  <a:lnTo>
                    <a:pt x="372" y="0"/>
                  </a:lnTo>
                  <a:lnTo>
                    <a:pt x="380" y="0"/>
                  </a:lnTo>
                  <a:lnTo>
                    <a:pt x="390" y="0"/>
                  </a:lnTo>
                  <a:lnTo>
                    <a:pt x="390" y="222"/>
                  </a:lnTo>
                  <a:lnTo>
                    <a:pt x="386" y="222"/>
                  </a:lnTo>
                  <a:lnTo>
                    <a:pt x="380" y="222"/>
                  </a:lnTo>
                  <a:lnTo>
                    <a:pt x="376" y="222"/>
                  </a:lnTo>
                  <a:lnTo>
                    <a:pt x="372" y="222"/>
                  </a:lnTo>
                  <a:lnTo>
                    <a:pt x="370" y="222"/>
                  </a:lnTo>
                  <a:lnTo>
                    <a:pt x="366" y="222"/>
                  </a:lnTo>
                  <a:lnTo>
                    <a:pt x="360" y="222"/>
                  </a:lnTo>
                  <a:lnTo>
                    <a:pt x="358" y="222"/>
                  </a:lnTo>
                  <a:lnTo>
                    <a:pt x="354" y="224"/>
                  </a:lnTo>
                  <a:lnTo>
                    <a:pt x="352" y="224"/>
                  </a:lnTo>
                  <a:lnTo>
                    <a:pt x="348" y="224"/>
                  </a:lnTo>
                  <a:lnTo>
                    <a:pt x="342" y="224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2" y="228"/>
                  </a:lnTo>
                  <a:lnTo>
                    <a:pt x="328" y="228"/>
                  </a:lnTo>
                  <a:lnTo>
                    <a:pt x="324" y="230"/>
                  </a:lnTo>
                  <a:lnTo>
                    <a:pt x="318" y="230"/>
                  </a:lnTo>
                  <a:lnTo>
                    <a:pt x="314" y="234"/>
                  </a:lnTo>
                  <a:lnTo>
                    <a:pt x="312" y="234"/>
                  </a:lnTo>
                  <a:lnTo>
                    <a:pt x="310" y="234"/>
                  </a:lnTo>
                  <a:lnTo>
                    <a:pt x="306" y="238"/>
                  </a:lnTo>
                  <a:lnTo>
                    <a:pt x="304" y="238"/>
                  </a:lnTo>
                  <a:lnTo>
                    <a:pt x="300" y="240"/>
                  </a:lnTo>
                  <a:lnTo>
                    <a:pt x="296" y="240"/>
                  </a:lnTo>
                  <a:lnTo>
                    <a:pt x="292" y="244"/>
                  </a:lnTo>
                  <a:lnTo>
                    <a:pt x="286" y="244"/>
                  </a:lnTo>
                  <a:lnTo>
                    <a:pt x="282" y="248"/>
                  </a:lnTo>
                  <a:lnTo>
                    <a:pt x="280" y="248"/>
                  </a:lnTo>
                  <a:lnTo>
                    <a:pt x="276" y="250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6" y="256"/>
                  </a:lnTo>
                  <a:lnTo>
                    <a:pt x="264" y="258"/>
                  </a:lnTo>
                  <a:lnTo>
                    <a:pt x="262" y="258"/>
                  </a:lnTo>
                  <a:lnTo>
                    <a:pt x="258" y="262"/>
                  </a:lnTo>
                  <a:lnTo>
                    <a:pt x="254" y="266"/>
                  </a:lnTo>
                  <a:lnTo>
                    <a:pt x="252" y="266"/>
                  </a:lnTo>
                  <a:lnTo>
                    <a:pt x="248" y="268"/>
                  </a:lnTo>
                  <a:lnTo>
                    <a:pt x="244" y="272"/>
                  </a:lnTo>
                  <a:lnTo>
                    <a:pt x="242" y="274"/>
                  </a:lnTo>
                  <a:lnTo>
                    <a:pt x="242" y="278"/>
                  </a:lnTo>
                  <a:lnTo>
                    <a:pt x="238" y="278"/>
                  </a:lnTo>
                  <a:lnTo>
                    <a:pt x="234" y="282"/>
                  </a:lnTo>
                  <a:lnTo>
                    <a:pt x="232" y="284"/>
                  </a:lnTo>
                  <a:lnTo>
                    <a:pt x="228" y="288"/>
                  </a:lnTo>
                  <a:lnTo>
                    <a:pt x="224" y="292"/>
                  </a:lnTo>
                  <a:lnTo>
                    <a:pt x="222" y="294"/>
                  </a:lnTo>
                  <a:lnTo>
                    <a:pt x="222" y="298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4" y="302"/>
                  </a:lnTo>
                  <a:lnTo>
                    <a:pt x="214" y="306"/>
                  </a:lnTo>
                  <a:lnTo>
                    <a:pt x="210" y="310"/>
                  </a:lnTo>
                  <a:lnTo>
                    <a:pt x="206" y="312"/>
                  </a:lnTo>
                  <a:lnTo>
                    <a:pt x="206" y="316"/>
                  </a:lnTo>
                  <a:lnTo>
                    <a:pt x="202" y="318"/>
                  </a:lnTo>
                  <a:lnTo>
                    <a:pt x="200" y="322"/>
                  </a:lnTo>
                  <a:lnTo>
                    <a:pt x="200" y="326"/>
                  </a:lnTo>
                  <a:lnTo>
                    <a:pt x="196" y="328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24"/>
            <p:cNvSpPr>
              <a:spLocks/>
            </p:cNvSpPr>
            <p:nvPr/>
          </p:nvSpPr>
          <p:spPr bwMode="auto">
            <a:xfrm>
              <a:off x="3975100" y="2599159"/>
              <a:ext cx="619125" cy="520700"/>
            </a:xfrm>
            <a:custGeom>
              <a:avLst/>
              <a:gdLst>
                <a:gd name="T0" fmla="*/ 6 w 390"/>
                <a:gd name="T1" fmla="*/ 212 h 328"/>
                <a:gd name="T2" fmla="*/ 12 w 390"/>
                <a:gd name="T3" fmla="*/ 200 h 328"/>
                <a:gd name="T4" fmla="*/ 24 w 390"/>
                <a:gd name="T5" fmla="*/ 186 h 328"/>
                <a:gd name="T6" fmla="*/ 32 w 390"/>
                <a:gd name="T7" fmla="*/ 174 h 328"/>
                <a:gd name="T8" fmla="*/ 42 w 390"/>
                <a:gd name="T9" fmla="*/ 160 h 328"/>
                <a:gd name="T10" fmla="*/ 52 w 390"/>
                <a:gd name="T11" fmla="*/ 152 h 328"/>
                <a:gd name="T12" fmla="*/ 62 w 390"/>
                <a:gd name="T13" fmla="*/ 138 h 328"/>
                <a:gd name="T14" fmla="*/ 72 w 390"/>
                <a:gd name="T15" fmla="*/ 130 h 328"/>
                <a:gd name="T16" fmla="*/ 82 w 390"/>
                <a:gd name="T17" fmla="*/ 116 h 328"/>
                <a:gd name="T18" fmla="*/ 96 w 390"/>
                <a:gd name="T19" fmla="*/ 108 h 328"/>
                <a:gd name="T20" fmla="*/ 106 w 390"/>
                <a:gd name="T21" fmla="*/ 98 h 328"/>
                <a:gd name="T22" fmla="*/ 120 w 390"/>
                <a:gd name="T23" fmla="*/ 88 h 328"/>
                <a:gd name="T24" fmla="*/ 132 w 390"/>
                <a:gd name="T25" fmla="*/ 78 h 328"/>
                <a:gd name="T26" fmla="*/ 144 w 390"/>
                <a:gd name="T27" fmla="*/ 68 h 328"/>
                <a:gd name="T28" fmla="*/ 158 w 390"/>
                <a:gd name="T29" fmla="*/ 62 h 328"/>
                <a:gd name="T30" fmla="*/ 170 w 390"/>
                <a:gd name="T31" fmla="*/ 54 h 328"/>
                <a:gd name="T32" fmla="*/ 186 w 390"/>
                <a:gd name="T33" fmla="*/ 48 h 328"/>
                <a:gd name="T34" fmla="*/ 200 w 390"/>
                <a:gd name="T35" fmla="*/ 40 h 328"/>
                <a:gd name="T36" fmla="*/ 214 w 390"/>
                <a:gd name="T37" fmla="*/ 34 h 328"/>
                <a:gd name="T38" fmla="*/ 228 w 390"/>
                <a:gd name="T39" fmla="*/ 28 h 328"/>
                <a:gd name="T40" fmla="*/ 242 w 390"/>
                <a:gd name="T41" fmla="*/ 22 h 328"/>
                <a:gd name="T42" fmla="*/ 258 w 390"/>
                <a:gd name="T43" fmla="*/ 18 h 328"/>
                <a:gd name="T44" fmla="*/ 272 w 390"/>
                <a:gd name="T45" fmla="*/ 14 h 328"/>
                <a:gd name="T46" fmla="*/ 286 w 390"/>
                <a:gd name="T47" fmla="*/ 10 h 328"/>
                <a:gd name="T48" fmla="*/ 304 w 390"/>
                <a:gd name="T49" fmla="*/ 6 h 328"/>
                <a:gd name="T50" fmla="*/ 318 w 390"/>
                <a:gd name="T51" fmla="*/ 4 h 328"/>
                <a:gd name="T52" fmla="*/ 334 w 390"/>
                <a:gd name="T53" fmla="*/ 4 h 328"/>
                <a:gd name="T54" fmla="*/ 352 w 390"/>
                <a:gd name="T55" fmla="*/ 0 h 328"/>
                <a:gd name="T56" fmla="*/ 362 w 390"/>
                <a:gd name="T57" fmla="*/ 0 h 328"/>
                <a:gd name="T58" fmla="*/ 380 w 390"/>
                <a:gd name="T59" fmla="*/ 0 h 328"/>
                <a:gd name="T60" fmla="*/ 390 w 390"/>
                <a:gd name="T61" fmla="*/ 222 h 328"/>
                <a:gd name="T62" fmla="*/ 380 w 390"/>
                <a:gd name="T63" fmla="*/ 222 h 328"/>
                <a:gd name="T64" fmla="*/ 372 w 390"/>
                <a:gd name="T65" fmla="*/ 222 h 328"/>
                <a:gd name="T66" fmla="*/ 366 w 390"/>
                <a:gd name="T67" fmla="*/ 222 h 328"/>
                <a:gd name="T68" fmla="*/ 358 w 390"/>
                <a:gd name="T69" fmla="*/ 222 h 328"/>
                <a:gd name="T70" fmla="*/ 352 w 390"/>
                <a:gd name="T71" fmla="*/ 224 h 328"/>
                <a:gd name="T72" fmla="*/ 342 w 390"/>
                <a:gd name="T73" fmla="*/ 224 h 328"/>
                <a:gd name="T74" fmla="*/ 334 w 390"/>
                <a:gd name="T75" fmla="*/ 228 h 328"/>
                <a:gd name="T76" fmla="*/ 328 w 390"/>
                <a:gd name="T77" fmla="*/ 228 h 328"/>
                <a:gd name="T78" fmla="*/ 318 w 390"/>
                <a:gd name="T79" fmla="*/ 230 h 328"/>
                <a:gd name="T80" fmla="*/ 312 w 390"/>
                <a:gd name="T81" fmla="*/ 234 h 328"/>
                <a:gd name="T82" fmla="*/ 306 w 390"/>
                <a:gd name="T83" fmla="*/ 238 h 328"/>
                <a:gd name="T84" fmla="*/ 300 w 390"/>
                <a:gd name="T85" fmla="*/ 240 h 328"/>
                <a:gd name="T86" fmla="*/ 292 w 390"/>
                <a:gd name="T87" fmla="*/ 244 h 328"/>
                <a:gd name="T88" fmla="*/ 282 w 390"/>
                <a:gd name="T89" fmla="*/ 248 h 328"/>
                <a:gd name="T90" fmla="*/ 276 w 390"/>
                <a:gd name="T91" fmla="*/ 250 h 328"/>
                <a:gd name="T92" fmla="*/ 270 w 390"/>
                <a:gd name="T93" fmla="*/ 254 h 328"/>
                <a:gd name="T94" fmla="*/ 264 w 390"/>
                <a:gd name="T95" fmla="*/ 258 h 328"/>
                <a:gd name="T96" fmla="*/ 258 w 390"/>
                <a:gd name="T97" fmla="*/ 262 h 328"/>
                <a:gd name="T98" fmla="*/ 252 w 390"/>
                <a:gd name="T99" fmla="*/ 266 h 328"/>
                <a:gd name="T100" fmla="*/ 244 w 390"/>
                <a:gd name="T101" fmla="*/ 272 h 328"/>
                <a:gd name="T102" fmla="*/ 242 w 390"/>
                <a:gd name="T103" fmla="*/ 278 h 328"/>
                <a:gd name="T104" fmla="*/ 234 w 390"/>
                <a:gd name="T105" fmla="*/ 282 h 328"/>
                <a:gd name="T106" fmla="*/ 228 w 390"/>
                <a:gd name="T107" fmla="*/ 288 h 328"/>
                <a:gd name="T108" fmla="*/ 222 w 390"/>
                <a:gd name="T109" fmla="*/ 294 h 328"/>
                <a:gd name="T110" fmla="*/ 218 w 390"/>
                <a:gd name="T111" fmla="*/ 302 h 328"/>
                <a:gd name="T112" fmla="*/ 214 w 390"/>
                <a:gd name="T113" fmla="*/ 302 h 328"/>
                <a:gd name="T114" fmla="*/ 210 w 390"/>
                <a:gd name="T115" fmla="*/ 310 h 328"/>
                <a:gd name="T116" fmla="*/ 206 w 390"/>
                <a:gd name="T117" fmla="*/ 316 h 328"/>
                <a:gd name="T118" fmla="*/ 200 w 390"/>
                <a:gd name="T119" fmla="*/ 322 h 328"/>
                <a:gd name="T120" fmla="*/ 196 w 390"/>
                <a:gd name="T121" fmla="*/ 328 h 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90" h="328">
                  <a:moveTo>
                    <a:pt x="0" y="218"/>
                  </a:moveTo>
                  <a:lnTo>
                    <a:pt x="6" y="212"/>
                  </a:lnTo>
                  <a:lnTo>
                    <a:pt x="10" y="206"/>
                  </a:lnTo>
                  <a:lnTo>
                    <a:pt x="12" y="200"/>
                  </a:lnTo>
                  <a:lnTo>
                    <a:pt x="20" y="192"/>
                  </a:lnTo>
                  <a:lnTo>
                    <a:pt x="24" y="186"/>
                  </a:lnTo>
                  <a:lnTo>
                    <a:pt x="24" y="180"/>
                  </a:lnTo>
                  <a:lnTo>
                    <a:pt x="32" y="174"/>
                  </a:lnTo>
                  <a:lnTo>
                    <a:pt x="34" y="166"/>
                  </a:lnTo>
                  <a:lnTo>
                    <a:pt x="42" y="160"/>
                  </a:lnTo>
                  <a:lnTo>
                    <a:pt x="44" y="158"/>
                  </a:lnTo>
                  <a:lnTo>
                    <a:pt x="52" y="152"/>
                  </a:lnTo>
                  <a:lnTo>
                    <a:pt x="54" y="146"/>
                  </a:lnTo>
                  <a:lnTo>
                    <a:pt x="62" y="138"/>
                  </a:lnTo>
                  <a:lnTo>
                    <a:pt x="68" y="132"/>
                  </a:lnTo>
                  <a:lnTo>
                    <a:pt x="72" y="130"/>
                  </a:lnTo>
                  <a:lnTo>
                    <a:pt x="76" y="122"/>
                  </a:lnTo>
                  <a:lnTo>
                    <a:pt x="82" y="116"/>
                  </a:lnTo>
                  <a:lnTo>
                    <a:pt x="90" y="112"/>
                  </a:lnTo>
                  <a:lnTo>
                    <a:pt x="96" y="108"/>
                  </a:lnTo>
                  <a:lnTo>
                    <a:pt x="100" y="102"/>
                  </a:lnTo>
                  <a:lnTo>
                    <a:pt x="106" y="98"/>
                  </a:lnTo>
                  <a:lnTo>
                    <a:pt x="114" y="92"/>
                  </a:lnTo>
                  <a:lnTo>
                    <a:pt x="120" y="88"/>
                  </a:lnTo>
                  <a:lnTo>
                    <a:pt x="124" y="82"/>
                  </a:lnTo>
                  <a:lnTo>
                    <a:pt x="132" y="78"/>
                  </a:lnTo>
                  <a:lnTo>
                    <a:pt x="138" y="76"/>
                  </a:lnTo>
                  <a:lnTo>
                    <a:pt x="144" y="68"/>
                  </a:lnTo>
                  <a:lnTo>
                    <a:pt x="152" y="66"/>
                  </a:lnTo>
                  <a:lnTo>
                    <a:pt x="158" y="62"/>
                  </a:lnTo>
                  <a:lnTo>
                    <a:pt x="164" y="58"/>
                  </a:lnTo>
                  <a:lnTo>
                    <a:pt x="170" y="54"/>
                  </a:lnTo>
                  <a:lnTo>
                    <a:pt x="176" y="50"/>
                  </a:lnTo>
                  <a:lnTo>
                    <a:pt x="186" y="48"/>
                  </a:lnTo>
                  <a:lnTo>
                    <a:pt x="192" y="44"/>
                  </a:lnTo>
                  <a:lnTo>
                    <a:pt x="200" y="40"/>
                  </a:lnTo>
                  <a:lnTo>
                    <a:pt x="206" y="38"/>
                  </a:lnTo>
                  <a:lnTo>
                    <a:pt x="214" y="34"/>
                  </a:lnTo>
                  <a:lnTo>
                    <a:pt x="222" y="32"/>
                  </a:lnTo>
                  <a:lnTo>
                    <a:pt x="228" y="28"/>
                  </a:lnTo>
                  <a:lnTo>
                    <a:pt x="234" y="24"/>
                  </a:lnTo>
                  <a:lnTo>
                    <a:pt x="242" y="22"/>
                  </a:lnTo>
                  <a:lnTo>
                    <a:pt x="252" y="22"/>
                  </a:lnTo>
                  <a:lnTo>
                    <a:pt x="258" y="18"/>
                  </a:lnTo>
                  <a:lnTo>
                    <a:pt x="264" y="14"/>
                  </a:lnTo>
                  <a:lnTo>
                    <a:pt x="272" y="14"/>
                  </a:lnTo>
                  <a:lnTo>
                    <a:pt x="280" y="14"/>
                  </a:lnTo>
                  <a:lnTo>
                    <a:pt x="286" y="10"/>
                  </a:lnTo>
                  <a:lnTo>
                    <a:pt x="296" y="10"/>
                  </a:lnTo>
                  <a:lnTo>
                    <a:pt x="304" y="6"/>
                  </a:lnTo>
                  <a:lnTo>
                    <a:pt x="312" y="6"/>
                  </a:lnTo>
                  <a:lnTo>
                    <a:pt x="318" y="4"/>
                  </a:lnTo>
                  <a:lnTo>
                    <a:pt x="324" y="4"/>
                  </a:lnTo>
                  <a:lnTo>
                    <a:pt x="334" y="4"/>
                  </a:lnTo>
                  <a:lnTo>
                    <a:pt x="342" y="4"/>
                  </a:lnTo>
                  <a:lnTo>
                    <a:pt x="352" y="0"/>
                  </a:lnTo>
                  <a:lnTo>
                    <a:pt x="358" y="0"/>
                  </a:lnTo>
                  <a:lnTo>
                    <a:pt x="362" y="0"/>
                  </a:lnTo>
                  <a:lnTo>
                    <a:pt x="372" y="0"/>
                  </a:lnTo>
                  <a:lnTo>
                    <a:pt x="380" y="0"/>
                  </a:lnTo>
                  <a:lnTo>
                    <a:pt x="390" y="0"/>
                  </a:lnTo>
                  <a:lnTo>
                    <a:pt x="390" y="222"/>
                  </a:lnTo>
                  <a:lnTo>
                    <a:pt x="386" y="222"/>
                  </a:lnTo>
                  <a:lnTo>
                    <a:pt x="380" y="222"/>
                  </a:lnTo>
                  <a:lnTo>
                    <a:pt x="376" y="222"/>
                  </a:lnTo>
                  <a:lnTo>
                    <a:pt x="372" y="222"/>
                  </a:lnTo>
                  <a:lnTo>
                    <a:pt x="370" y="222"/>
                  </a:lnTo>
                  <a:lnTo>
                    <a:pt x="366" y="222"/>
                  </a:lnTo>
                  <a:lnTo>
                    <a:pt x="360" y="222"/>
                  </a:lnTo>
                  <a:lnTo>
                    <a:pt x="358" y="222"/>
                  </a:lnTo>
                  <a:lnTo>
                    <a:pt x="354" y="224"/>
                  </a:lnTo>
                  <a:lnTo>
                    <a:pt x="352" y="224"/>
                  </a:lnTo>
                  <a:lnTo>
                    <a:pt x="348" y="224"/>
                  </a:lnTo>
                  <a:lnTo>
                    <a:pt x="342" y="224"/>
                  </a:lnTo>
                  <a:lnTo>
                    <a:pt x="338" y="228"/>
                  </a:lnTo>
                  <a:lnTo>
                    <a:pt x="334" y="228"/>
                  </a:lnTo>
                  <a:lnTo>
                    <a:pt x="332" y="228"/>
                  </a:lnTo>
                  <a:lnTo>
                    <a:pt x="328" y="228"/>
                  </a:lnTo>
                  <a:lnTo>
                    <a:pt x="324" y="230"/>
                  </a:lnTo>
                  <a:lnTo>
                    <a:pt x="318" y="230"/>
                  </a:lnTo>
                  <a:lnTo>
                    <a:pt x="314" y="234"/>
                  </a:lnTo>
                  <a:lnTo>
                    <a:pt x="312" y="234"/>
                  </a:lnTo>
                  <a:lnTo>
                    <a:pt x="310" y="234"/>
                  </a:lnTo>
                  <a:lnTo>
                    <a:pt x="306" y="238"/>
                  </a:lnTo>
                  <a:lnTo>
                    <a:pt x="304" y="238"/>
                  </a:lnTo>
                  <a:lnTo>
                    <a:pt x="300" y="240"/>
                  </a:lnTo>
                  <a:lnTo>
                    <a:pt x="296" y="240"/>
                  </a:lnTo>
                  <a:lnTo>
                    <a:pt x="292" y="244"/>
                  </a:lnTo>
                  <a:lnTo>
                    <a:pt x="286" y="244"/>
                  </a:lnTo>
                  <a:lnTo>
                    <a:pt x="282" y="248"/>
                  </a:lnTo>
                  <a:lnTo>
                    <a:pt x="280" y="248"/>
                  </a:lnTo>
                  <a:lnTo>
                    <a:pt x="276" y="250"/>
                  </a:lnTo>
                  <a:lnTo>
                    <a:pt x="272" y="254"/>
                  </a:lnTo>
                  <a:lnTo>
                    <a:pt x="270" y="254"/>
                  </a:lnTo>
                  <a:lnTo>
                    <a:pt x="266" y="256"/>
                  </a:lnTo>
                  <a:lnTo>
                    <a:pt x="264" y="258"/>
                  </a:lnTo>
                  <a:lnTo>
                    <a:pt x="262" y="258"/>
                  </a:lnTo>
                  <a:lnTo>
                    <a:pt x="258" y="262"/>
                  </a:lnTo>
                  <a:lnTo>
                    <a:pt x="254" y="266"/>
                  </a:lnTo>
                  <a:lnTo>
                    <a:pt x="252" y="266"/>
                  </a:lnTo>
                  <a:lnTo>
                    <a:pt x="248" y="268"/>
                  </a:lnTo>
                  <a:lnTo>
                    <a:pt x="244" y="272"/>
                  </a:lnTo>
                  <a:lnTo>
                    <a:pt x="242" y="274"/>
                  </a:lnTo>
                  <a:lnTo>
                    <a:pt x="242" y="278"/>
                  </a:lnTo>
                  <a:lnTo>
                    <a:pt x="238" y="278"/>
                  </a:lnTo>
                  <a:lnTo>
                    <a:pt x="234" y="282"/>
                  </a:lnTo>
                  <a:lnTo>
                    <a:pt x="232" y="284"/>
                  </a:lnTo>
                  <a:lnTo>
                    <a:pt x="228" y="288"/>
                  </a:lnTo>
                  <a:lnTo>
                    <a:pt x="224" y="292"/>
                  </a:lnTo>
                  <a:lnTo>
                    <a:pt x="222" y="294"/>
                  </a:lnTo>
                  <a:lnTo>
                    <a:pt x="222" y="298"/>
                  </a:lnTo>
                  <a:lnTo>
                    <a:pt x="218" y="302"/>
                  </a:lnTo>
                  <a:lnTo>
                    <a:pt x="216" y="302"/>
                  </a:lnTo>
                  <a:lnTo>
                    <a:pt x="214" y="302"/>
                  </a:lnTo>
                  <a:lnTo>
                    <a:pt x="214" y="306"/>
                  </a:lnTo>
                  <a:lnTo>
                    <a:pt x="210" y="310"/>
                  </a:lnTo>
                  <a:lnTo>
                    <a:pt x="206" y="312"/>
                  </a:lnTo>
                  <a:lnTo>
                    <a:pt x="206" y="316"/>
                  </a:lnTo>
                  <a:lnTo>
                    <a:pt x="202" y="318"/>
                  </a:lnTo>
                  <a:lnTo>
                    <a:pt x="200" y="322"/>
                  </a:lnTo>
                  <a:lnTo>
                    <a:pt x="200" y="326"/>
                  </a:lnTo>
                  <a:lnTo>
                    <a:pt x="196" y="328"/>
                  </a:lnTo>
                  <a:lnTo>
                    <a:pt x="0" y="21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5"/>
            <p:cNvSpPr>
              <a:spLocks noChangeArrowheads="1"/>
            </p:cNvSpPr>
            <p:nvPr/>
          </p:nvSpPr>
          <p:spPr bwMode="auto">
            <a:xfrm>
              <a:off x="5629275" y="1951459"/>
              <a:ext cx="1625600" cy="8159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26"/>
            <p:cNvSpPr>
              <a:spLocks noChangeArrowheads="1"/>
            </p:cNvSpPr>
            <p:nvPr/>
          </p:nvSpPr>
          <p:spPr bwMode="auto">
            <a:xfrm>
              <a:off x="5629275" y="1951459"/>
              <a:ext cx="1625600" cy="815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7"/>
            <p:cNvSpPr>
              <a:spLocks noChangeArrowheads="1"/>
            </p:cNvSpPr>
            <p:nvPr/>
          </p:nvSpPr>
          <p:spPr bwMode="auto">
            <a:xfrm>
              <a:off x="5045075" y="4574009"/>
              <a:ext cx="1612900" cy="511175"/>
            </a:xfrm>
            <a:prstGeom prst="rect">
              <a:avLst/>
            </a:prstGeom>
            <a:solidFill>
              <a:srgbClr val="E2EEEA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28"/>
            <p:cNvSpPr>
              <a:spLocks noChangeArrowheads="1"/>
            </p:cNvSpPr>
            <p:nvPr/>
          </p:nvSpPr>
          <p:spPr bwMode="auto">
            <a:xfrm>
              <a:off x="6213475" y="3189709"/>
              <a:ext cx="1016000" cy="6762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9"/>
            <p:cNvSpPr>
              <a:spLocks noChangeArrowheads="1"/>
            </p:cNvSpPr>
            <p:nvPr/>
          </p:nvSpPr>
          <p:spPr bwMode="auto">
            <a:xfrm>
              <a:off x="6213475" y="3189709"/>
              <a:ext cx="1016000" cy="676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30"/>
            <p:cNvSpPr>
              <a:spLocks noChangeArrowheads="1"/>
            </p:cNvSpPr>
            <p:nvPr/>
          </p:nvSpPr>
          <p:spPr bwMode="auto">
            <a:xfrm>
              <a:off x="2844800" y="4608934"/>
              <a:ext cx="1406525" cy="23812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31"/>
            <p:cNvSpPr>
              <a:spLocks noChangeArrowheads="1"/>
            </p:cNvSpPr>
            <p:nvPr/>
          </p:nvSpPr>
          <p:spPr bwMode="auto">
            <a:xfrm>
              <a:off x="2844800" y="4608934"/>
              <a:ext cx="1406525" cy="2381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32"/>
            <p:cNvSpPr>
              <a:spLocks noChangeArrowheads="1"/>
            </p:cNvSpPr>
            <p:nvPr/>
          </p:nvSpPr>
          <p:spPr bwMode="auto">
            <a:xfrm>
              <a:off x="1889125" y="1954634"/>
              <a:ext cx="1952625" cy="8128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33"/>
            <p:cNvSpPr>
              <a:spLocks noChangeArrowheads="1"/>
            </p:cNvSpPr>
            <p:nvPr/>
          </p:nvSpPr>
          <p:spPr bwMode="auto">
            <a:xfrm>
              <a:off x="1889125" y="1954634"/>
              <a:ext cx="1952625" cy="8128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34"/>
            <p:cNvSpPr>
              <a:spLocks noChangeArrowheads="1"/>
            </p:cNvSpPr>
            <p:nvPr/>
          </p:nvSpPr>
          <p:spPr bwMode="auto">
            <a:xfrm>
              <a:off x="1987550" y="3084934"/>
              <a:ext cx="1146175" cy="10795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35"/>
            <p:cNvSpPr>
              <a:spLocks noChangeArrowheads="1"/>
            </p:cNvSpPr>
            <p:nvPr/>
          </p:nvSpPr>
          <p:spPr bwMode="auto">
            <a:xfrm>
              <a:off x="1987550" y="3084934"/>
              <a:ext cx="1146175" cy="1079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9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6"/>
            <p:cNvSpPr>
              <a:spLocks noChangeArrowheads="1"/>
            </p:cNvSpPr>
            <p:nvPr/>
          </p:nvSpPr>
          <p:spPr bwMode="auto">
            <a:xfrm>
              <a:off x="5629275" y="2005433"/>
              <a:ext cx="1629563" cy="6924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Apprendre à affronter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 redoutées,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préparer au pire sans avoir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vivre, ni à en supporter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conséquences.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43"/>
            <p:cNvSpPr>
              <a:spLocks noChangeArrowheads="1"/>
            </p:cNvSpPr>
            <p:nvPr/>
          </p:nvSpPr>
          <p:spPr bwMode="auto">
            <a:xfrm>
              <a:off x="5045075" y="4627984"/>
              <a:ext cx="1612900" cy="4154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Recueillir la perception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autres sur son propre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comportement.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6"/>
            <p:cNvSpPr>
              <a:spLocks noChangeArrowheads="1"/>
            </p:cNvSpPr>
            <p:nvPr/>
          </p:nvSpPr>
          <p:spPr bwMode="auto">
            <a:xfrm>
              <a:off x="6210299" y="3243684"/>
              <a:ext cx="1019175" cy="55399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Aider à modifier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 attitude,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s’entraîner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changer, évoluer.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50"/>
            <p:cNvSpPr>
              <a:spLocks noChangeArrowheads="1"/>
            </p:cNvSpPr>
            <p:nvPr/>
          </p:nvSpPr>
          <p:spPr bwMode="auto">
            <a:xfrm>
              <a:off x="3044825" y="4669259"/>
              <a:ext cx="1045158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Révéler les attitudes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51"/>
            <p:cNvSpPr>
              <a:spLocks noChangeArrowheads="1"/>
            </p:cNvSpPr>
            <p:nvPr/>
          </p:nvSpPr>
          <p:spPr bwMode="auto">
            <a:xfrm>
              <a:off x="4070350" y="4669259"/>
              <a:ext cx="32060" cy="1384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9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9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52"/>
            <p:cNvSpPr>
              <a:spLocks noChangeArrowheads="1"/>
            </p:cNvSpPr>
            <p:nvPr/>
          </p:nvSpPr>
          <p:spPr bwMode="auto">
            <a:xfrm>
              <a:off x="1889124" y="2005434"/>
              <a:ext cx="1958975" cy="69249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Mieux comprendre les autres,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mettre dans leur peau, inverser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rôles, se placer dans une situation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inhabituelle au regard de sa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propre fonction.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57"/>
            <p:cNvSpPr>
              <a:spLocks noChangeArrowheads="1"/>
            </p:cNvSpPr>
            <p:nvPr/>
          </p:nvSpPr>
          <p:spPr bwMode="auto">
            <a:xfrm>
              <a:off x="1987550" y="3126209"/>
              <a:ext cx="1152525" cy="9694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Passer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conceptuel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l’opérationnel,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mettre à l’épreuve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terrain,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réalité, tester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9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nouvelles pratiques.</a:t>
              </a:r>
              <a:endParaRPr kumimoji="0" lang="fr-FR" sz="9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358388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7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FORMULER UN OBJECTIF PÉDAGOGIQUE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TROIS CARACTÉRISTIQUES MAJEURES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1872824" y="2200575"/>
            <a:ext cx="5398352" cy="2334940"/>
            <a:chOff x="1872824" y="2200575"/>
            <a:chExt cx="5398352" cy="2334940"/>
          </a:xfrm>
        </p:grpSpPr>
        <p:sp>
          <p:nvSpPr>
            <p:cNvPr id="5" name="Rectangle 5"/>
            <p:cNvSpPr>
              <a:spLocks noChangeArrowheads="1"/>
            </p:cNvSpPr>
            <p:nvPr/>
          </p:nvSpPr>
          <p:spPr bwMode="auto">
            <a:xfrm>
              <a:off x="4027564" y="2200575"/>
              <a:ext cx="3239777" cy="8013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4027564" y="2200575"/>
              <a:ext cx="3239777" cy="80131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4027564" y="3412137"/>
              <a:ext cx="3239777" cy="52143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4027564" y="3412137"/>
              <a:ext cx="3239777" cy="5214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" name="Rectangle 9"/>
            <p:cNvSpPr>
              <a:spLocks noChangeArrowheads="1"/>
            </p:cNvSpPr>
            <p:nvPr/>
          </p:nvSpPr>
          <p:spPr bwMode="auto">
            <a:xfrm>
              <a:off x="4027564" y="4293969"/>
              <a:ext cx="3239777" cy="24154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4027564" y="4293969"/>
              <a:ext cx="3239777" cy="24154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1872824" y="3473578"/>
              <a:ext cx="1177055" cy="37957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1872824" y="3473578"/>
              <a:ext cx="1177055" cy="3795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4027564" y="2293458"/>
              <a:ext cx="3239777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Exprimés sous forme de comportements observables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chez les stagiaires : la meilleure formulation consiste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 demander quel changement la formation devra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apporter à chacun des stagiaires, quel est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 attendu en fin de 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Rectangle 21"/>
            <p:cNvSpPr>
              <a:spLocks noChangeArrowheads="1"/>
            </p:cNvSpPr>
            <p:nvPr/>
          </p:nvSpPr>
          <p:spPr bwMode="auto">
            <a:xfrm>
              <a:off x="4027564" y="3488187"/>
              <a:ext cx="324361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Exprimés de façon précise et quantifiée, de façon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pouvoir être évalués, accompagnés de critères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réussite.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24"/>
            <p:cNvSpPr>
              <a:spLocks noChangeArrowheads="1"/>
            </p:cNvSpPr>
            <p:nvPr/>
          </p:nvSpPr>
          <p:spPr bwMode="auto">
            <a:xfrm>
              <a:off x="4027564" y="4353187"/>
              <a:ext cx="324361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Accompagnés de conditions de réalisation.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25"/>
            <p:cNvSpPr>
              <a:spLocks noChangeArrowheads="1"/>
            </p:cNvSpPr>
            <p:nvPr/>
          </p:nvSpPr>
          <p:spPr bwMode="auto">
            <a:xfrm>
              <a:off x="1872825" y="3540254"/>
              <a:ext cx="117705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objectifs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doivent être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4" name="Connecteur droit 3"/>
            <p:cNvCxnSpPr/>
            <p:nvPr/>
          </p:nvCxnSpPr>
          <p:spPr>
            <a:xfrm>
              <a:off x="3049879" y="3655599"/>
              <a:ext cx="387869" cy="0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Connecteur droit 27"/>
            <p:cNvCxnSpPr/>
            <p:nvPr/>
          </p:nvCxnSpPr>
          <p:spPr>
            <a:xfrm>
              <a:off x="3437748" y="2601233"/>
              <a:ext cx="0" cy="1813077"/>
            </a:xfrm>
            <a:prstGeom prst="line">
              <a:avLst/>
            </a:prstGeom>
            <a:ln w="12700">
              <a:solidFill>
                <a:srgbClr val="58A39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necteur droit avec flèche 29"/>
            <p:cNvCxnSpPr>
              <a:endCxn id="5" idx="1"/>
            </p:cNvCxnSpPr>
            <p:nvPr/>
          </p:nvCxnSpPr>
          <p:spPr>
            <a:xfrm>
              <a:off x="3437748" y="2601233"/>
              <a:ext cx="589816" cy="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6" name="Connecteur droit avec flèche 35"/>
            <p:cNvCxnSpPr/>
            <p:nvPr/>
          </p:nvCxnSpPr>
          <p:spPr>
            <a:xfrm>
              <a:off x="3437748" y="3655597"/>
              <a:ext cx="589815" cy="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Connecteur droit avec flèche 36"/>
            <p:cNvCxnSpPr/>
            <p:nvPr/>
          </p:nvCxnSpPr>
          <p:spPr>
            <a:xfrm>
              <a:off x="3437748" y="4415201"/>
              <a:ext cx="589815" cy="1"/>
            </a:xfrm>
            <a:prstGeom prst="straightConnector1">
              <a:avLst/>
            </a:prstGeom>
            <a:ln w="12700">
              <a:solidFill>
                <a:srgbClr val="44927F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23938675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884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DIFFÉRENTS TYPES DE JEUX DE RÔLES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58147" y="2210117"/>
            <a:ext cx="5450157" cy="2792642"/>
            <a:chOff x="1691680" y="2056287"/>
            <a:chExt cx="5450157" cy="2792642"/>
          </a:xfrm>
        </p:grpSpPr>
        <p:sp>
          <p:nvSpPr>
            <p:cNvPr id="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1691680" y="2056287"/>
              <a:ext cx="5450157" cy="279264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77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099262" y="2060041"/>
              <a:ext cx="1700359" cy="26349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2" name="Freeform 6"/>
            <p:cNvSpPr>
              <a:spLocks noEditPoints="1"/>
            </p:cNvSpPr>
            <p:nvPr/>
          </p:nvSpPr>
          <p:spPr bwMode="auto">
            <a:xfrm>
              <a:off x="2922845" y="4634977"/>
              <a:ext cx="4132660" cy="71317"/>
            </a:xfrm>
            <a:custGeom>
              <a:avLst/>
              <a:gdLst>
                <a:gd name="T0" fmla="*/ 2162 w 2202"/>
                <a:gd name="T1" fmla="*/ 0 h 38"/>
                <a:gd name="T2" fmla="*/ 2202 w 2202"/>
                <a:gd name="T3" fmla="*/ 20 h 38"/>
                <a:gd name="T4" fmla="*/ 2162 w 2202"/>
                <a:gd name="T5" fmla="*/ 38 h 38"/>
                <a:gd name="T6" fmla="*/ 2162 w 2202"/>
                <a:gd name="T7" fmla="*/ 0 h 38"/>
                <a:gd name="T8" fmla="*/ 0 w 2202"/>
                <a:gd name="T9" fmla="*/ 14 h 38"/>
                <a:gd name="T10" fmla="*/ 2168 w 2202"/>
                <a:gd name="T11" fmla="*/ 14 h 38"/>
                <a:gd name="T12" fmla="*/ 2168 w 2202"/>
                <a:gd name="T13" fmla="*/ 22 h 38"/>
                <a:gd name="T14" fmla="*/ 0 w 2202"/>
                <a:gd name="T15" fmla="*/ 22 h 38"/>
                <a:gd name="T16" fmla="*/ 0 w 2202"/>
                <a:gd name="T17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02" h="38">
                  <a:moveTo>
                    <a:pt x="2162" y="0"/>
                  </a:moveTo>
                  <a:lnTo>
                    <a:pt x="2202" y="20"/>
                  </a:lnTo>
                  <a:lnTo>
                    <a:pt x="2162" y="38"/>
                  </a:lnTo>
                  <a:lnTo>
                    <a:pt x="2162" y="0"/>
                  </a:lnTo>
                  <a:close/>
                  <a:moveTo>
                    <a:pt x="0" y="14"/>
                  </a:moveTo>
                  <a:lnTo>
                    <a:pt x="2168" y="14"/>
                  </a:lnTo>
                  <a:lnTo>
                    <a:pt x="2168" y="22"/>
                  </a:lnTo>
                  <a:lnTo>
                    <a:pt x="0" y="2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3080" name="Picture 8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017327" y="2063794"/>
              <a:ext cx="1700359" cy="26124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1" name="Picture 9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19091" y="2127604"/>
              <a:ext cx="4222746" cy="12837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82" name="Picture 10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919091" y="3460115"/>
              <a:ext cx="4222746" cy="11485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4" name="Rectangle 11"/>
            <p:cNvSpPr>
              <a:spLocks noChangeArrowheads="1"/>
            </p:cNvSpPr>
            <p:nvPr/>
          </p:nvSpPr>
          <p:spPr bwMode="auto">
            <a:xfrm>
              <a:off x="3562159" y="4713802"/>
              <a:ext cx="8784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seule situation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12"/>
            <p:cNvSpPr>
              <a:spLocks noChangeArrowheads="1"/>
            </p:cNvSpPr>
            <p:nvPr/>
          </p:nvSpPr>
          <p:spPr bwMode="auto">
            <a:xfrm>
              <a:off x="5451073" y="4702541"/>
              <a:ext cx="8880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situations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13"/>
            <p:cNvSpPr>
              <a:spLocks noChangeArrowheads="1"/>
            </p:cNvSpPr>
            <p:nvPr/>
          </p:nvSpPr>
          <p:spPr bwMode="auto">
            <a:xfrm>
              <a:off x="1791006" y="3674068"/>
              <a:ext cx="95859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Situation(s) jouée(s)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un seul petit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 (ou même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seul stagiaire).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17"/>
            <p:cNvSpPr>
              <a:spLocks noChangeArrowheads="1"/>
            </p:cNvSpPr>
            <p:nvPr/>
          </p:nvSpPr>
          <p:spPr bwMode="auto">
            <a:xfrm>
              <a:off x="1809441" y="2424135"/>
              <a:ext cx="92172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Situation(s) jouée(s)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tous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petits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73" name="Rectangle 22"/>
            <p:cNvSpPr>
              <a:spLocks noChangeArrowheads="1"/>
            </p:cNvSpPr>
            <p:nvPr/>
          </p:nvSpPr>
          <p:spPr bwMode="auto">
            <a:xfrm>
              <a:off x="3372151" y="3542693"/>
              <a:ext cx="1309653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 ne peut avoir de valeur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d’exemple, et ne permet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de balayer de façon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exhaustive le sujet. Seuls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quelques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s’impliquent et en tirent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bénéfice maximal.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84" name="Rectangle 29"/>
            <p:cNvSpPr>
              <a:spLocks noChangeArrowheads="1"/>
            </p:cNvSpPr>
            <p:nvPr/>
          </p:nvSpPr>
          <p:spPr bwMode="auto">
            <a:xfrm>
              <a:off x="3299211" y="2213936"/>
              <a:ext cx="1450717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comparaison entre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comportements des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 pour une même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 est très riche. Tous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sont impliqués. Mais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l’effet de répétition peut au bout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certain temps en atténuer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l’impact.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2" name="Rectangle 37"/>
            <p:cNvSpPr>
              <a:spLocks noChangeArrowheads="1"/>
            </p:cNvSpPr>
            <p:nvPr/>
          </p:nvSpPr>
          <p:spPr bwMode="auto">
            <a:xfrm>
              <a:off x="5090243" y="3542693"/>
              <a:ext cx="1649490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L’intérêt en est limité, sauf lorsqu’il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s’agit de comparer strictement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comportements en limitant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variations induites par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personnalité. Le formateur peut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exemple jouer différents rôles avec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même stagiaire.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99" name="Rectangle 44"/>
            <p:cNvSpPr>
              <a:spLocks noChangeArrowheads="1"/>
            </p:cNvSpPr>
            <p:nvPr/>
          </p:nvSpPr>
          <p:spPr bwMode="auto">
            <a:xfrm>
              <a:off x="5206664" y="2213936"/>
              <a:ext cx="135774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L’implication et l’attention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sont maximales.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contenu est très riche, mais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l’exploitation est rendue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difficile par la multiplicité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 et des réponses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apportées par les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7"/>
            <p:cNvSpPr>
              <a:spLocks noEditPoints="1"/>
            </p:cNvSpPr>
            <p:nvPr/>
          </p:nvSpPr>
          <p:spPr bwMode="auto">
            <a:xfrm>
              <a:off x="2889063" y="2056287"/>
              <a:ext cx="71317" cy="2616226"/>
            </a:xfrm>
            <a:custGeom>
              <a:avLst/>
              <a:gdLst>
                <a:gd name="T0" fmla="*/ 0 w 38"/>
                <a:gd name="T1" fmla="*/ 38 h 1394"/>
                <a:gd name="T2" fmla="*/ 18 w 38"/>
                <a:gd name="T3" fmla="*/ 0 h 1394"/>
                <a:gd name="T4" fmla="*/ 38 w 38"/>
                <a:gd name="T5" fmla="*/ 38 h 1394"/>
                <a:gd name="T6" fmla="*/ 0 w 38"/>
                <a:gd name="T7" fmla="*/ 38 h 1394"/>
                <a:gd name="T8" fmla="*/ 14 w 38"/>
                <a:gd name="T9" fmla="*/ 1394 h 1394"/>
                <a:gd name="T10" fmla="*/ 14 w 38"/>
                <a:gd name="T11" fmla="*/ 32 h 1394"/>
                <a:gd name="T12" fmla="*/ 22 w 38"/>
                <a:gd name="T13" fmla="*/ 32 h 1394"/>
                <a:gd name="T14" fmla="*/ 22 w 38"/>
                <a:gd name="T15" fmla="*/ 1394 h 1394"/>
                <a:gd name="T16" fmla="*/ 14 w 38"/>
                <a:gd name="T17" fmla="*/ 1394 h 1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8" h="1394">
                  <a:moveTo>
                    <a:pt x="0" y="38"/>
                  </a:moveTo>
                  <a:lnTo>
                    <a:pt x="18" y="0"/>
                  </a:lnTo>
                  <a:lnTo>
                    <a:pt x="38" y="38"/>
                  </a:lnTo>
                  <a:lnTo>
                    <a:pt x="0" y="38"/>
                  </a:lnTo>
                  <a:close/>
                  <a:moveTo>
                    <a:pt x="14" y="1394"/>
                  </a:moveTo>
                  <a:lnTo>
                    <a:pt x="14" y="32"/>
                  </a:lnTo>
                  <a:lnTo>
                    <a:pt x="22" y="32"/>
                  </a:lnTo>
                  <a:lnTo>
                    <a:pt x="22" y="1394"/>
                  </a:lnTo>
                  <a:lnTo>
                    <a:pt x="14" y="139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36364035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PRÉPARER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66355" y="6503989"/>
            <a:ext cx="3017813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DU JEU DE CARTES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763688" y="2349053"/>
            <a:ext cx="5584403" cy="2664123"/>
            <a:chOff x="1939925" y="2319338"/>
            <a:chExt cx="5208588" cy="2333625"/>
          </a:xfrm>
        </p:grpSpPr>
        <p:sp>
          <p:nvSpPr>
            <p:cNvPr id="89" name="AutoShape 41"/>
            <p:cNvSpPr>
              <a:spLocks noChangeAspect="1" noChangeArrowheads="1" noTextEdit="1"/>
            </p:cNvSpPr>
            <p:nvPr/>
          </p:nvSpPr>
          <p:spPr bwMode="auto">
            <a:xfrm>
              <a:off x="1939925" y="2319338"/>
              <a:ext cx="5208588" cy="2333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43"/>
            <p:cNvSpPr>
              <a:spLocks/>
            </p:cNvSpPr>
            <p:nvPr/>
          </p:nvSpPr>
          <p:spPr bwMode="auto">
            <a:xfrm>
              <a:off x="2886075" y="2654301"/>
              <a:ext cx="1146175" cy="1389063"/>
            </a:xfrm>
            <a:custGeom>
              <a:avLst/>
              <a:gdLst>
                <a:gd name="T0" fmla="*/ 0 w 722"/>
                <a:gd name="T1" fmla="*/ 98 h 875"/>
                <a:gd name="T2" fmla="*/ 131 w 722"/>
                <a:gd name="T3" fmla="*/ 875 h 875"/>
                <a:gd name="T4" fmla="*/ 722 w 722"/>
                <a:gd name="T5" fmla="*/ 776 h 875"/>
                <a:gd name="T6" fmla="*/ 593 w 722"/>
                <a:gd name="T7" fmla="*/ 0 h 875"/>
                <a:gd name="T8" fmla="*/ 0 w 722"/>
                <a:gd name="T9" fmla="*/ 98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2" h="875">
                  <a:moveTo>
                    <a:pt x="0" y="98"/>
                  </a:moveTo>
                  <a:lnTo>
                    <a:pt x="131" y="875"/>
                  </a:lnTo>
                  <a:lnTo>
                    <a:pt x="722" y="776"/>
                  </a:lnTo>
                  <a:lnTo>
                    <a:pt x="593" y="0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44"/>
            <p:cNvSpPr>
              <a:spLocks/>
            </p:cNvSpPr>
            <p:nvPr/>
          </p:nvSpPr>
          <p:spPr bwMode="auto">
            <a:xfrm>
              <a:off x="2886075" y="2654301"/>
              <a:ext cx="1146175" cy="1389063"/>
            </a:xfrm>
            <a:custGeom>
              <a:avLst/>
              <a:gdLst>
                <a:gd name="T0" fmla="*/ 0 w 722"/>
                <a:gd name="T1" fmla="*/ 98 h 875"/>
                <a:gd name="T2" fmla="*/ 131 w 722"/>
                <a:gd name="T3" fmla="*/ 875 h 875"/>
                <a:gd name="T4" fmla="*/ 722 w 722"/>
                <a:gd name="T5" fmla="*/ 776 h 875"/>
                <a:gd name="T6" fmla="*/ 593 w 722"/>
                <a:gd name="T7" fmla="*/ 0 h 875"/>
                <a:gd name="T8" fmla="*/ 0 w 722"/>
                <a:gd name="T9" fmla="*/ 98 h 8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22" h="875">
                  <a:moveTo>
                    <a:pt x="0" y="98"/>
                  </a:moveTo>
                  <a:lnTo>
                    <a:pt x="131" y="875"/>
                  </a:lnTo>
                  <a:lnTo>
                    <a:pt x="722" y="776"/>
                  </a:lnTo>
                  <a:lnTo>
                    <a:pt x="593" y="0"/>
                  </a:lnTo>
                  <a:lnTo>
                    <a:pt x="0" y="98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45"/>
            <p:cNvSpPr>
              <a:spLocks noChangeArrowheads="1"/>
            </p:cNvSpPr>
            <p:nvPr/>
          </p:nvSpPr>
          <p:spPr bwMode="auto">
            <a:xfrm>
              <a:off x="3329896" y="2773363"/>
              <a:ext cx="245200" cy="107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Client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46"/>
            <p:cNvSpPr>
              <a:spLocks noChangeArrowheads="1"/>
            </p:cNvSpPr>
            <p:nvPr/>
          </p:nvSpPr>
          <p:spPr bwMode="auto">
            <a:xfrm>
              <a:off x="3340253" y="2892426"/>
              <a:ext cx="224268" cy="107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47"/>
            <p:cNvSpPr>
              <a:spLocks/>
            </p:cNvSpPr>
            <p:nvPr/>
          </p:nvSpPr>
          <p:spPr bwMode="auto">
            <a:xfrm>
              <a:off x="1947863" y="2665413"/>
              <a:ext cx="1116013" cy="1370013"/>
            </a:xfrm>
            <a:custGeom>
              <a:avLst/>
              <a:gdLst>
                <a:gd name="T0" fmla="*/ 0 w 703"/>
                <a:gd name="T1" fmla="*/ 82 h 863"/>
                <a:gd name="T2" fmla="*/ 110 w 703"/>
                <a:gd name="T3" fmla="*/ 863 h 863"/>
                <a:gd name="T4" fmla="*/ 703 w 703"/>
                <a:gd name="T5" fmla="*/ 778 h 863"/>
                <a:gd name="T6" fmla="*/ 593 w 703"/>
                <a:gd name="T7" fmla="*/ 0 h 863"/>
                <a:gd name="T8" fmla="*/ 0 w 703"/>
                <a:gd name="T9" fmla="*/ 82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3" h="863">
                  <a:moveTo>
                    <a:pt x="0" y="82"/>
                  </a:moveTo>
                  <a:lnTo>
                    <a:pt x="110" y="863"/>
                  </a:lnTo>
                  <a:lnTo>
                    <a:pt x="703" y="778"/>
                  </a:lnTo>
                  <a:lnTo>
                    <a:pt x="593" y="0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48"/>
            <p:cNvSpPr>
              <a:spLocks/>
            </p:cNvSpPr>
            <p:nvPr/>
          </p:nvSpPr>
          <p:spPr bwMode="auto">
            <a:xfrm>
              <a:off x="1947863" y="2665413"/>
              <a:ext cx="1116013" cy="1370013"/>
            </a:xfrm>
            <a:custGeom>
              <a:avLst/>
              <a:gdLst>
                <a:gd name="T0" fmla="*/ 0 w 703"/>
                <a:gd name="T1" fmla="*/ 82 h 863"/>
                <a:gd name="T2" fmla="*/ 110 w 703"/>
                <a:gd name="T3" fmla="*/ 863 h 863"/>
                <a:gd name="T4" fmla="*/ 703 w 703"/>
                <a:gd name="T5" fmla="*/ 778 h 863"/>
                <a:gd name="T6" fmla="*/ 593 w 703"/>
                <a:gd name="T7" fmla="*/ 0 h 863"/>
                <a:gd name="T8" fmla="*/ 0 w 703"/>
                <a:gd name="T9" fmla="*/ 82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3" h="863">
                  <a:moveTo>
                    <a:pt x="0" y="82"/>
                  </a:moveTo>
                  <a:lnTo>
                    <a:pt x="110" y="863"/>
                  </a:lnTo>
                  <a:lnTo>
                    <a:pt x="703" y="778"/>
                  </a:lnTo>
                  <a:lnTo>
                    <a:pt x="593" y="0"/>
                  </a:lnTo>
                  <a:lnTo>
                    <a:pt x="0" y="82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49"/>
            <p:cNvSpPr>
              <a:spLocks/>
            </p:cNvSpPr>
            <p:nvPr/>
          </p:nvSpPr>
          <p:spPr bwMode="auto">
            <a:xfrm>
              <a:off x="2692400" y="2327276"/>
              <a:ext cx="1060450" cy="1328738"/>
            </a:xfrm>
            <a:custGeom>
              <a:avLst/>
              <a:gdLst>
                <a:gd name="T0" fmla="*/ 70 w 668"/>
                <a:gd name="T1" fmla="*/ 0 h 837"/>
                <a:gd name="T2" fmla="*/ 0 w 668"/>
                <a:gd name="T3" fmla="*/ 785 h 837"/>
                <a:gd name="T4" fmla="*/ 595 w 668"/>
                <a:gd name="T5" fmla="*/ 837 h 837"/>
                <a:gd name="T6" fmla="*/ 668 w 668"/>
                <a:gd name="T7" fmla="*/ 54 h 837"/>
                <a:gd name="T8" fmla="*/ 70 w 668"/>
                <a:gd name="T9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837">
                  <a:moveTo>
                    <a:pt x="70" y="0"/>
                  </a:moveTo>
                  <a:lnTo>
                    <a:pt x="0" y="785"/>
                  </a:lnTo>
                  <a:lnTo>
                    <a:pt x="595" y="837"/>
                  </a:lnTo>
                  <a:lnTo>
                    <a:pt x="668" y="54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50"/>
            <p:cNvSpPr>
              <a:spLocks/>
            </p:cNvSpPr>
            <p:nvPr/>
          </p:nvSpPr>
          <p:spPr bwMode="auto">
            <a:xfrm>
              <a:off x="2692400" y="2327276"/>
              <a:ext cx="1060450" cy="1328738"/>
            </a:xfrm>
            <a:custGeom>
              <a:avLst/>
              <a:gdLst>
                <a:gd name="T0" fmla="*/ 70 w 668"/>
                <a:gd name="T1" fmla="*/ 0 h 837"/>
                <a:gd name="T2" fmla="*/ 0 w 668"/>
                <a:gd name="T3" fmla="*/ 785 h 837"/>
                <a:gd name="T4" fmla="*/ 595 w 668"/>
                <a:gd name="T5" fmla="*/ 837 h 837"/>
                <a:gd name="T6" fmla="*/ 668 w 668"/>
                <a:gd name="T7" fmla="*/ 54 h 837"/>
                <a:gd name="T8" fmla="*/ 70 w 668"/>
                <a:gd name="T9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8" h="837">
                  <a:moveTo>
                    <a:pt x="70" y="0"/>
                  </a:moveTo>
                  <a:lnTo>
                    <a:pt x="0" y="785"/>
                  </a:lnTo>
                  <a:lnTo>
                    <a:pt x="595" y="837"/>
                  </a:lnTo>
                  <a:lnTo>
                    <a:pt x="668" y="54"/>
                  </a:lnTo>
                  <a:lnTo>
                    <a:pt x="70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51"/>
            <p:cNvSpPr>
              <a:spLocks/>
            </p:cNvSpPr>
            <p:nvPr/>
          </p:nvSpPr>
          <p:spPr bwMode="auto">
            <a:xfrm>
              <a:off x="3287713" y="3044826"/>
              <a:ext cx="1054100" cy="1320800"/>
            </a:xfrm>
            <a:custGeom>
              <a:avLst/>
              <a:gdLst>
                <a:gd name="T0" fmla="*/ 66 w 664"/>
                <a:gd name="T1" fmla="*/ 0 h 832"/>
                <a:gd name="T2" fmla="*/ 0 w 664"/>
                <a:gd name="T3" fmla="*/ 786 h 832"/>
                <a:gd name="T4" fmla="*/ 600 w 664"/>
                <a:gd name="T5" fmla="*/ 832 h 832"/>
                <a:gd name="T6" fmla="*/ 664 w 664"/>
                <a:gd name="T7" fmla="*/ 47 h 832"/>
                <a:gd name="T8" fmla="*/ 66 w 664"/>
                <a:gd name="T9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832">
                  <a:moveTo>
                    <a:pt x="66" y="0"/>
                  </a:moveTo>
                  <a:lnTo>
                    <a:pt x="0" y="786"/>
                  </a:lnTo>
                  <a:lnTo>
                    <a:pt x="600" y="832"/>
                  </a:lnTo>
                  <a:lnTo>
                    <a:pt x="664" y="47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52"/>
            <p:cNvSpPr>
              <a:spLocks/>
            </p:cNvSpPr>
            <p:nvPr/>
          </p:nvSpPr>
          <p:spPr bwMode="auto">
            <a:xfrm>
              <a:off x="3287713" y="3044826"/>
              <a:ext cx="1054100" cy="1320800"/>
            </a:xfrm>
            <a:custGeom>
              <a:avLst/>
              <a:gdLst>
                <a:gd name="T0" fmla="*/ 66 w 664"/>
                <a:gd name="T1" fmla="*/ 0 h 832"/>
                <a:gd name="T2" fmla="*/ 0 w 664"/>
                <a:gd name="T3" fmla="*/ 786 h 832"/>
                <a:gd name="T4" fmla="*/ 600 w 664"/>
                <a:gd name="T5" fmla="*/ 832 h 832"/>
                <a:gd name="T6" fmla="*/ 664 w 664"/>
                <a:gd name="T7" fmla="*/ 47 h 832"/>
                <a:gd name="T8" fmla="*/ 66 w 664"/>
                <a:gd name="T9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4" h="832">
                  <a:moveTo>
                    <a:pt x="66" y="0"/>
                  </a:moveTo>
                  <a:lnTo>
                    <a:pt x="0" y="786"/>
                  </a:lnTo>
                  <a:lnTo>
                    <a:pt x="600" y="832"/>
                  </a:lnTo>
                  <a:lnTo>
                    <a:pt x="664" y="47"/>
                  </a:lnTo>
                  <a:lnTo>
                    <a:pt x="66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53"/>
            <p:cNvSpPr>
              <a:spLocks/>
            </p:cNvSpPr>
            <p:nvPr/>
          </p:nvSpPr>
          <p:spPr bwMode="auto">
            <a:xfrm>
              <a:off x="2535238" y="3119438"/>
              <a:ext cx="1370013" cy="1525588"/>
            </a:xfrm>
            <a:custGeom>
              <a:avLst/>
              <a:gdLst>
                <a:gd name="T0" fmla="*/ 312 w 863"/>
                <a:gd name="T1" fmla="*/ 0 h 961"/>
                <a:gd name="T2" fmla="*/ 0 w 863"/>
                <a:gd name="T3" fmla="*/ 725 h 961"/>
                <a:gd name="T4" fmla="*/ 551 w 863"/>
                <a:gd name="T5" fmla="*/ 961 h 961"/>
                <a:gd name="T6" fmla="*/ 863 w 863"/>
                <a:gd name="T7" fmla="*/ 242 h 961"/>
                <a:gd name="T8" fmla="*/ 312 w 863"/>
                <a:gd name="T9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3" h="961">
                  <a:moveTo>
                    <a:pt x="312" y="0"/>
                  </a:moveTo>
                  <a:lnTo>
                    <a:pt x="0" y="725"/>
                  </a:lnTo>
                  <a:lnTo>
                    <a:pt x="551" y="961"/>
                  </a:lnTo>
                  <a:lnTo>
                    <a:pt x="863" y="242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54"/>
            <p:cNvSpPr>
              <a:spLocks/>
            </p:cNvSpPr>
            <p:nvPr/>
          </p:nvSpPr>
          <p:spPr bwMode="auto">
            <a:xfrm>
              <a:off x="2535238" y="3119438"/>
              <a:ext cx="1370013" cy="1525588"/>
            </a:xfrm>
            <a:custGeom>
              <a:avLst/>
              <a:gdLst>
                <a:gd name="T0" fmla="*/ 312 w 863"/>
                <a:gd name="T1" fmla="*/ 0 h 961"/>
                <a:gd name="T2" fmla="*/ 0 w 863"/>
                <a:gd name="T3" fmla="*/ 725 h 961"/>
                <a:gd name="T4" fmla="*/ 551 w 863"/>
                <a:gd name="T5" fmla="*/ 961 h 961"/>
                <a:gd name="T6" fmla="*/ 863 w 863"/>
                <a:gd name="T7" fmla="*/ 242 h 961"/>
                <a:gd name="T8" fmla="*/ 312 w 863"/>
                <a:gd name="T9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3" h="961">
                  <a:moveTo>
                    <a:pt x="312" y="0"/>
                  </a:moveTo>
                  <a:lnTo>
                    <a:pt x="0" y="725"/>
                  </a:lnTo>
                  <a:lnTo>
                    <a:pt x="551" y="961"/>
                  </a:lnTo>
                  <a:lnTo>
                    <a:pt x="863" y="242"/>
                  </a:lnTo>
                  <a:lnTo>
                    <a:pt x="312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55"/>
            <p:cNvSpPr>
              <a:spLocks/>
            </p:cNvSpPr>
            <p:nvPr/>
          </p:nvSpPr>
          <p:spPr bwMode="auto">
            <a:xfrm>
              <a:off x="4746625" y="2665413"/>
              <a:ext cx="1117600" cy="1370013"/>
            </a:xfrm>
            <a:custGeom>
              <a:avLst/>
              <a:gdLst>
                <a:gd name="T0" fmla="*/ 0 w 704"/>
                <a:gd name="T1" fmla="*/ 82 h 863"/>
                <a:gd name="T2" fmla="*/ 111 w 704"/>
                <a:gd name="T3" fmla="*/ 863 h 863"/>
                <a:gd name="T4" fmla="*/ 704 w 704"/>
                <a:gd name="T5" fmla="*/ 778 h 863"/>
                <a:gd name="T6" fmla="*/ 594 w 704"/>
                <a:gd name="T7" fmla="*/ 0 h 863"/>
                <a:gd name="T8" fmla="*/ 0 w 704"/>
                <a:gd name="T9" fmla="*/ 82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4" h="863">
                  <a:moveTo>
                    <a:pt x="0" y="82"/>
                  </a:moveTo>
                  <a:lnTo>
                    <a:pt x="111" y="863"/>
                  </a:lnTo>
                  <a:lnTo>
                    <a:pt x="704" y="778"/>
                  </a:lnTo>
                  <a:lnTo>
                    <a:pt x="594" y="0"/>
                  </a:lnTo>
                  <a:lnTo>
                    <a:pt x="0" y="82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56"/>
            <p:cNvSpPr>
              <a:spLocks/>
            </p:cNvSpPr>
            <p:nvPr/>
          </p:nvSpPr>
          <p:spPr bwMode="auto">
            <a:xfrm>
              <a:off x="4746625" y="2665413"/>
              <a:ext cx="1117600" cy="1370013"/>
            </a:xfrm>
            <a:custGeom>
              <a:avLst/>
              <a:gdLst>
                <a:gd name="T0" fmla="*/ 0 w 704"/>
                <a:gd name="T1" fmla="*/ 82 h 863"/>
                <a:gd name="T2" fmla="*/ 111 w 704"/>
                <a:gd name="T3" fmla="*/ 863 h 863"/>
                <a:gd name="T4" fmla="*/ 704 w 704"/>
                <a:gd name="T5" fmla="*/ 778 h 863"/>
                <a:gd name="T6" fmla="*/ 594 w 704"/>
                <a:gd name="T7" fmla="*/ 0 h 863"/>
                <a:gd name="T8" fmla="*/ 0 w 704"/>
                <a:gd name="T9" fmla="*/ 82 h 8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04" h="863">
                  <a:moveTo>
                    <a:pt x="0" y="82"/>
                  </a:moveTo>
                  <a:lnTo>
                    <a:pt x="111" y="863"/>
                  </a:lnTo>
                  <a:lnTo>
                    <a:pt x="704" y="778"/>
                  </a:lnTo>
                  <a:lnTo>
                    <a:pt x="594" y="0"/>
                  </a:lnTo>
                  <a:lnTo>
                    <a:pt x="0" y="82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57"/>
            <p:cNvSpPr>
              <a:spLocks/>
            </p:cNvSpPr>
            <p:nvPr/>
          </p:nvSpPr>
          <p:spPr bwMode="auto">
            <a:xfrm>
              <a:off x="5491163" y="2327276"/>
              <a:ext cx="1062038" cy="1328738"/>
            </a:xfrm>
            <a:custGeom>
              <a:avLst/>
              <a:gdLst>
                <a:gd name="T0" fmla="*/ 71 w 669"/>
                <a:gd name="T1" fmla="*/ 0 h 837"/>
                <a:gd name="T2" fmla="*/ 0 w 669"/>
                <a:gd name="T3" fmla="*/ 785 h 837"/>
                <a:gd name="T4" fmla="*/ 596 w 669"/>
                <a:gd name="T5" fmla="*/ 837 h 837"/>
                <a:gd name="T6" fmla="*/ 669 w 669"/>
                <a:gd name="T7" fmla="*/ 54 h 837"/>
                <a:gd name="T8" fmla="*/ 71 w 669"/>
                <a:gd name="T9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9" h="837">
                  <a:moveTo>
                    <a:pt x="71" y="0"/>
                  </a:moveTo>
                  <a:lnTo>
                    <a:pt x="0" y="785"/>
                  </a:lnTo>
                  <a:lnTo>
                    <a:pt x="596" y="837"/>
                  </a:lnTo>
                  <a:lnTo>
                    <a:pt x="669" y="54"/>
                  </a:lnTo>
                  <a:lnTo>
                    <a:pt x="71" y="0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58"/>
            <p:cNvSpPr>
              <a:spLocks/>
            </p:cNvSpPr>
            <p:nvPr/>
          </p:nvSpPr>
          <p:spPr bwMode="auto">
            <a:xfrm>
              <a:off x="5491163" y="2327276"/>
              <a:ext cx="1062038" cy="1328738"/>
            </a:xfrm>
            <a:custGeom>
              <a:avLst/>
              <a:gdLst>
                <a:gd name="T0" fmla="*/ 71 w 669"/>
                <a:gd name="T1" fmla="*/ 0 h 837"/>
                <a:gd name="T2" fmla="*/ 0 w 669"/>
                <a:gd name="T3" fmla="*/ 785 h 837"/>
                <a:gd name="T4" fmla="*/ 596 w 669"/>
                <a:gd name="T5" fmla="*/ 837 h 837"/>
                <a:gd name="T6" fmla="*/ 669 w 669"/>
                <a:gd name="T7" fmla="*/ 54 h 837"/>
                <a:gd name="T8" fmla="*/ 71 w 669"/>
                <a:gd name="T9" fmla="*/ 0 h 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9" h="837">
                  <a:moveTo>
                    <a:pt x="71" y="0"/>
                  </a:moveTo>
                  <a:lnTo>
                    <a:pt x="0" y="785"/>
                  </a:lnTo>
                  <a:lnTo>
                    <a:pt x="596" y="837"/>
                  </a:lnTo>
                  <a:lnTo>
                    <a:pt x="669" y="54"/>
                  </a:lnTo>
                  <a:lnTo>
                    <a:pt x="71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59"/>
            <p:cNvSpPr>
              <a:spLocks/>
            </p:cNvSpPr>
            <p:nvPr/>
          </p:nvSpPr>
          <p:spPr bwMode="auto">
            <a:xfrm>
              <a:off x="6088063" y="3044826"/>
              <a:ext cx="1052513" cy="1320800"/>
            </a:xfrm>
            <a:custGeom>
              <a:avLst/>
              <a:gdLst>
                <a:gd name="T0" fmla="*/ 65 w 663"/>
                <a:gd name="T1" fmla="*/ 0 h 832"/>
                <a:gd name="T2" fmla="*/ 0 w 663"/>
                <a:gd name="T3" fmla="*/ 786 h 832"/>
                <a:gd name="T4" fmla="*/ 600 w 663"/>
                <a:gd name="T5" fmla="*/ 832 h 832"/>
                <a:gd name="T6" fmla="*/ 663 w 663"/>
                <a:gd name="T7" fmla="*/ 47 h 832"/>
                <a:gd name="T8" fmla="*/ 65 w 663"/>
                <a:gd name="T9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3" h="832">
                  <a:moveTo>
                    <a:pt x="65" y="0"/>
                  </a:moveTo>
                  <a:lnTo>
                    <a:pt x="0" y="786"/>
                  </a:lnTo>
                  <a:lnTo>
                    <a:pt x="600" y="832"/>
                  </a:lnTo>
                  <a:lnTo>
                    <a:pt x="663" y="4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60"/>
            <p:cNvSpPr>
              <a:spLocks/>
            </p:cNvSpPr>
            <p:nvPr/>
          </p:nvSpPr>
          <p:spPr bwMode="auto">
            <a:xfrm>
              <a:off x="6088063" y="3044826"/>
              <a:ext cx="1052513" cy="1320800"/>
            </a:xfrm>
            <a:custGeom>
              <a:avLst/>
              <a:gdLst>
                <a:gd name="T0" fmla="*/ 65 w 663"/>
                <a:gd name="T1" fmla="*/ 0 h 832"/>
                <a:gd name="T2" fmla="*/ 0 w 663"/>
                <a:gd name="T3" fmla="*/ 786 h 832"/>
                <a:gd name="T4" fmla="*/ 600 w 663"/>
                <a:gd name="T5" fmla="*/ 832 h 832"/>
                <a:gd name="T6" fmla="*/ 663 w 663"/>
                <a:gd name="T7" fmla="*/ 47 h 832"/>
                <a:gd name="T8" fmla="*/ 65 w 663"/>
                <a:gd name="T9" fmla="*/ 0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3" h="832">
                  <a:moveTo>
                    <a:pt x="65" y="0"/>
                  </a:moveTo>
                  <a:lnTo>
                    <a:pt x="0" y="786"/>
                  </a:lnTo>
                  <a:lnTo>
                    <a:pt x="600" y="832"/>
                  </a:lnTo>
                  <a:lnTo>
                    <a:pt x="663" y="47"/>
                  </a:lnTo>
                  <a:lnTo>
                    <a:pt x="65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61"/>
            <p:cNvSpPr>
              <a:spLocks/>
            </p:cNvSpPr>
            <p:nvPr/>
          </p:nvSpPr>
          <p:spPr bwMode="auto">
            <a:xfrm>
              <a:off x="5335588" y="3119438"/>
              <a:ext cx="1370013" cy="1525588"/>
            </a:xfrm>
            <a:custGeom>
              <a:avLst/>
              <a:gdLst>
                <a:gd name="T0" fmla="*/ 312 w 863"/>
                <a:gd name="T1" fmla="*/ 0 h 961"/>
                <a:gd name="T2" fmla="*/ 0 w 863"/>
                <a:gd name="T3" fmla="*/ 725 h 961"/>
                <a:gd name="T4" fmla="*/ 551 w 863"/>
                <a:gd name="T5" fmla="*/ 961 h 961"/>
                <a:gd name="T6" fmla="*/ 863 w 863"/>
                <a:gd name="T7" fmla="*/ 242 h 961"/>
                <a:gd name="T8" fmla="*/ 312 w 863"/>
                <a:gd name="T9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3" h="961">
                  <a:moveTo>
                    <a:pt x="312" y="0"/>
                  </a:moveTo>
                  <a:lnTo>
                    <a:pt x="0" y="725"/>
                  </a:lnTo>
                  <a:lnTo>
                    <a:pt x="551" y="961"/>
                  </a:lnTo>
                  <a:lnTo>
                    <a:pt x="863" y="242"/>
                  </a:lnTo>
                  <a:lnTo>
                    <a:pt x="312" y="0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62"/>
            <p:cNvSpPr>
              <a:spLocks/>
            </p:cNvSpPr>
            <p:nvPr/>
          </p:nvSpPr>
          <p:spPr bwMode="auto">
            <a:xfrm>
              <a:off x="5335588" y="3119438"/>
              <a:ext cx="1370013" cy="1525588"/>
            </a:xfrm>
            <a:custGeom>
              <a:avLst/>
              <a:gdLst>
                <a:gd name="T0" fmla="*/ 312 w 863"/>
                <a:gd name="T1" fmla="*/ 0 h 961"/>
                <a:gd name="T2" fmla="*/ 0 w 863"/>
                <a:gd name="T3" fmla="*/ 725 h 961"/>
                <a:gd name="T4" fmla="*/ 551 w 863"/>
                <a:gd name="T5" fmla="*/ 961 h 961"/>
                <a:gd name="T6" fmla="*/ 863 w 863"/>
                <a:gd name="T7" fmla="*/ 242 h 961"/>
                <a:gd name="T8" fmla="*/ 312 w 863"/>
                <a:gd name="T9" fmla="*/ 0 h 9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3" h="961">
                  <a:moveTo>
                    <a:pt x="312" y="0"/>
                  </a:moveTo>
                  <a:lnTo>
                    <a:pt x="0" y="725"/>
                  </a:lnTo>
                  <a:lnTo>
                    <a:pt x="551" y="961"/>
                  </a:lnTo>
                  <a:lnTo>
                    <a:pt x="863" y="242"/>
                  </a:lnTo>
                  <a:lnTo>
                    <a:pt x="312" y="0"/>
                  </a:lnTo>
                  <a:close/>
                </a:path>
              </a:pathLst>
            </a:custGeom>
            <a:noFill/>
            <a:ln w="7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63"/>
            <p:cNvSpPr>
              <a:spLocks noChangeArrowheads="1"/>
            </p:cNvSpPr>
            <p:nvPr/>
          </p:nvSpPr>
          <p:spPr bwMode="auto">
            <a:xfrm>
              <a:off x="2247993" y="2824163"/>
              <a:ext cx="450033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mécontent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65"/>
            <p:cNvSpPr>
              <a:spLocks noChangeArrowheads="1"/>
            </p:cNvSpPr>
            <p:nvPr/>
          </p:nvSpPr>
          <p:spPr bwMode="auto">
            <a:xfrm>
              <a:off x="3097549" y="2416176"/>
              <a:ext cx="278094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tatillon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67"/>
            <p:cNvSpPr>
              <a:spLocks noChangeArrowheads="1"/>
            </p:cNvSpPr>
            <p:nvPr/>
          </p:nvSpPr>
          <p:spPr bwMode="auto">
            <a:xfrm>
              <a:off x="3703890" y="3125788"/>
              <a:ext cx="249686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impoli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69"/>
            <p:cNvSpPr>
              <a:spLocks noChangeArrowheads="1"/>
            </p:cNvSpPr>
            <p:nvPr/>
          </p:nvSpPr>
          <p:spPr bwMode="auto">
            <a:xfrm>
              <a:off x="3240996" y="3375026"/>
              <a:ext cx="245200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Client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rusé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71"/>
            <p:cNvSpPr>
              <a:spLocks noChangeArrowheads="1"/>
            </p:cNvSpPr>
            <p:nvPr/>
          </p:nvSpPr>
          <p:spPr bwMode="auto">
            <a:xfrm>
              <a:off x="4893328" y="2847976"/>
              <a:ext cx="627952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n’écoutant pas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Rectangle 73"/>
            <p:cNvSpPr>
              <a:spLocks noChangeArrowheads="1"/>
            </p:cNvSpPr>
            <p:nvPr/>
          </p:nvSpPr>
          <p:spPr bwMode="auto">
            <a:xfrm>
              <a:off x="6473947" y="3148013"/>
              <a:ext cx="487411" cy="1078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Vendeur …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74"/>
            <p:cNvSpPr>
              <a:spLocks noChangeArrowheads="1"/>
            </p:cNvSpPr>
            <p:nvPr/>
          </p:nvSpPr>
          <p:spPr bwMode="auto">
            <a:xfrm>
              <a:off x="5778287" y="3421063"/>
              <a:ext cx="702709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beau parleur »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Rectangle 76"/>
            <p:cNvSpPr>
              <a:spLocks noChangeArrowheads="1"/>
            </p:cNvSpPr>
            <p:nvPr/>
          </p:nvSpPr>
          <p:spPr bwMode="auto">
            <a:xfrm>
              <a:off x="5869448" y="2438401"/>
              <a:ext cx="364811" cy="2156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Vendeur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timoré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9865691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EXPLOITER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31236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DISPOSITION DES OBSERVATEURS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085975" y="1881733"/>
            <a:ext cx="4972050" cy="3419475"/>
            <a:chOff x="2085975" y="1809750"/>
            <a:chExt cx="4972050" cy="3419475"/>
          </a:xfrm>
        </p:grpSpPr>
        <p:sp>
          <p:nvSpPr>
            <p:cNvPr id="42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85975" y="1809750"/>
              <a:ext cx="4972050" cy="34194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5"/>
            <p:cNvSpPr>
              <a:spLocks noChangeArrowheads="1"/>
            </p:cNvSpPr>
            <p:nvPr/>
          </p:nvSpPr>
          <p:spPr bwMode="auto">
            <a:xfrm>
              <a:off x="2428875" y="2139950"/>
              <a:ext cx="2152650" cy="2365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Freeform 6"/>
            <p:cNvSpPr>
              <a:spLocks/>
            </p:cNvSpPr>
            <p:nvPr/>
          </p:nvSpPr>
          <p:spPr bwMode="auto">
            <a:xfrm>
              <a:off x="3054350" y="2362200"/>
              <a:ext cx="854075" cy="250825"/>
            </a:xfrm>
            <a:custGeom>
              <a:avLst/>
              <a:gdLst>
                <a:gd name="T0" fmla="*/ 0 w 538"/>
                <a:gd name="T1" fmla="*/ 0 h 158"/>
                <a:gd name="T2" fmla="*/ 146 w 538"/>
                <a:gd name="T3" fmla="*/ 158 h 158"/>
                <a:gd name="T4" fmla="*/ 396 w 538"/>
                <a:gd name="T5" fmla="*/ 158 h 158"/>
                <a:gd name="T6" fmla="*/ 538 w 538"/>
                <a:gd name="T7" fmla="*/ 0 h 158"/>
                <a:gd name="T8" fmla="*/ 0 w 538"/>
                <a:gd name="T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8" h="158">
                  <a:moveTo>
                    <a:pt x="0" y="0"/>
                  </a:moveTo>
                  <a:lnTo>
                    <a:pt x="146" y="158"/>
                  </a:lnTo>
                  <a:lnTo>
                    <a:pt x="396" y="158"/>
                  </a:lnTo>
                  <a:lnTo>
                    <a:pt x="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Freeform 7"/>
            <p:cNvSpPr>
              <a:spLocks/>
            </p:cNvSpPr>
            <p:nvPr/>
          </p:nvSpPr>
          <p:spPr bwMode="auto">
            <a:xfrm>
              <a:off x="3054350" y="2362200"/>
              <a:ext cx="854075" cy="250825"/>
            </a:xfrm>
            <a:custGeom>
              <a:avLst/>
              <a:gdLst>
                <a:gd name="T0" fmla="*/ 0 w 538"/>
                <a:gd name="T1" fmla="*/ 0 h 158"/>
                <a:gd name="T2" fmla="*/ 146 w 538"/>
                <a:gd name="T3" fmla="*/ 158 h 158"/>
                <a:gd name="T4" fmla="*/ 396 w 538"/>
                <a:gd name="T5" fmla="*/ 158 h 158"/>
                <a:gd name="T6" fmla="*/ 538 w 538"/>
                <a:gd name="T7" fmla="*/ 0 h 158"/>
                <a:gd name="T8" fmla="*/ 0 w 538"/>
                <a:gd name="T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8" h="158">
                  <a:moveTo>
                    <a:pt x="0" y="0"/>
                  </a:moveTo>
                  <a:lnTo>
                    <a:pt x="146" y="158"/>
                  </a:lnTo>
                  <a:lnTo>
                    <a:pt x="396" y="158"/>
                  </a:lnTo>
                  <a:lnTo>
                    <a:pt x="53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Freeform 8"/>
            <p:cNvSpPr>
              <a:spLocks/>
            </p:cNvSpPr>
            <p:nvPr/>
          </p:nvSpPr>
          <p:spPr bwMode="auto">
            <a:xfrm>
              <a:off x="3676650" y="2352675"/>
              <a:ext cx="565150" cy="714375"/>
            </a:xfrm>
            <a:custGeom>
              <a:avLst/>
              <a:gdLst>
                <a:gd name="T0" fmla="*/ 356 w 356"/>
                <a:gd name="T1" fmla="*/ 442 h 450"/>
                <a:gd name="T2" fmla="*/ 130 w 356"/>
                <a:gd name="T3" fmla="*/ 450 h 450"/>
                <a:gd name="T4" fmla="*/ 0 w 356"/>
                <a:gd name="T5" fmla="*/ 166 h 450"/>
                <a:gd name="T6" fmla="*/ 154 w 356"/>
                <a:gd name="T7" fmla="*/ 0 h 450"/>
                <a:gd name="T8" fmla="*/ 356 w 356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6" h="450">
                  <a:moveTo>
                    <a:pt x="356" y="442"/>
                  </a:moveTo>
                  <a:lnTo>
                    <a:pt x="130" y="450"/>
                  </a:lnTo>
                  <a:lnTo>
                    <a:pt x="0" y="166"/>
                  </a:lnTo>
                  <a:lnTo>
                    <a:pt x="154" y="0"/>
                  </a:lnTo>
                  <a:lnTo>
                    <a:pt x="356" y="44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9"/>
            <p:cNvSpPr>
              <a:spLocks/>
            </p:cNvSpPr>
            <p:nvPr/>
          </p:nvSpPr>
          <p:spPr bwMode="auto">
            <a:xfrm>
              <a:off x="3676650" y="2352675"/>
              <a:ext cx="565150" cy="714375"/>
            </a:xfrm>
            <a:custGeom>
              <a:avLst/>
              <a:gdLst>
                <a:gd name="T0" fmla="*/ 356 w 356"/>
                <a:gd name="T1" fmla="*/ 442 h 450"/>
                <a:gd name="T2" fmla="*/ 130 w 356"/>
                <a:gd name="T3" fmla="*/ 450 h 450"/>
                <a:gd name="T4" fmla="*/ 0 w 356"/>
                <a:gd name="T5" fmla="*/ 166 h 450"/>
                <a:gd name="T6" fmla="*/ 154 w 356"/>
                <a:gd name="T7" fmla="*/ 0 h 450"/>
                <a:gd name="T8" fmla="*/ 356 w 356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6" h="450">
                  <a:moveTo>
                    <a:pt x="356" y="442"/>
                  </a:moveTo>
                  <a:lnTo>
                    <a:pt x="130" y="450"/>
                  </a:lnTo>
                  <a:lnTo>
                    <a:pt x="0" y="166"/>
                  </a:lnTo>
                  <a:lnTo>
                    <a:pt x="154" y="0"/>
                  </a:lnTo>
                  <a:lnTo>
                    <a:pt x="356" y="4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0"/>
            <p:cNvSpPr>
              <a:spLocks/>
            </p:cNvSpPr>
            <p:nvPr/>
          </p:nvSpPr>
          <p:spPr bwMode="auto">
            <a:xfrm>
              <a:off x="2714625" y="2352675"/>
              <a:ext cx="568325" cy="714375"/>
            </a:xfrm>
            <a:custGeom>
              <a:avLst/>
              <a:gdLst>
                <a:gd name="T0" fmla="*/ 0 w 358"/>
                <a:gd name="T1" fmla="*/ 442 h 450"/>
                <a:gd name="T2" fmla="*/ 228 w 358"/>
                <a:gd name="T3" fmla="*/ 450 h 450"/>
                <a:gd name="T4" fmla="*/ 358 w 358"/>
                <a:gd name="T5" fmla="*/ 166 h 450"/>
                <a:gd name="T6" fmla="*/ 204 w 358"/>
                <a:gd name="T7" fmla="*/ 0 h 450"/>
                <a:gd name="T8" fmla="*/ 0 w 358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450">
                  <a:moveTo>
                    <a:pt x="0" y="442"/>
                  </a:moveTo>
                  <a:lnTo>
                    <a:pt x="228" y="450"/>
                  </a:lnTo>
                  <a:lnTo>
                    <a:pt x="358" y="166"/>
                  </a:lnTo>
                  <a:lnTo>
                    <a:pt x="204" y="0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Freeform 11"/>
            <p:cNvSpPr>
              <a:spLocks/>
            </p:cNvSpPr>
            <p:nvPr/>
          </p:nvSpPr>
          <p:spPr bwMode="auto">
            <a:xfrm>
              <a:off x="2714625" y="2352675"/>
              <a:ext cx="568325" cy="714375"/>
            </a:xfrm>
            <a:custGeom>
              <a:avLst/>
              <a:gdLst>
                <a:gd name="T0" fmla="*/ 0 w 358"/>
                <a:gd name="T1" fmla="*/ 442 h 450"/>
                <a:gd name="T2" fmla="*/ 228 w 358"/>
                <a:gd name="T3" fmla="*/ 450 h 450"/>
                <a:gd name="T4" fmla="*/ 358 w 358"/>
                <a:gd name="T5" fmla="*/ 166 h 450"/>
                <a:gd name="T6" fmla="*/ 204 w 358"/>
                <a:gd name="T7" fmla="*/ 0 h 450"/>
                <a:gd name="T8" fmla="*/ 0 w 358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450">
                  <a:moveTo>
                    <a:pt x="0" y="442"/>
                  </a:moveTo>
                  <a:lnTo>
                    <a:pt x="228" y="450"/>
                  </a:lnTo>
                  <a:lnTo>
                    <a:pt x="358" y="166"/>
                  </a:lnTo>
                  <a:lnTo>
                    <a:pt x="204" y="0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2"/>
            <p:cNvSpPr>
              <a:spLocks noChangeArrowheads="1"/>
            </p:cNvSpPr>
            <p:nvPr/>
          </p:nvSpPr>
          <p:spPr bwMode="auto">
            <a:xfrm>
              <a:off x="2717800" y="3060700"/>
              <a:ext cx="365125" cy="6699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3"/>
            <p:cNvSpPr>
              <a:spLocks noChangeArrowheads="1"/>
            </p:cNvSpPr>
            <p:nvPr/>
          </p:nvSpPr>
          <p:spPr bwMode="auto">
            <a:xfrm>
              <a:off x="2717800" y="3060700"/>
              <a:ext cx="365125" cy="669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Freeform 14"/>
            <p:cNvSpPr>
              <a:spLocks/>
            </p:cNvSpPr>
            <p:nvPr/>
          </p:nvSpPr>
          <p:spPr bwMode="auto">
            <a:xfrm>
              <a:off x="3200400" y="2181225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2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4 h 76"/>
                <a:gd name="T26" fmla="*/ 6 w 76"/>
                <a:gd name="T27" fmla="*/ 60 h 76"/>
                <a:gd name="T28" fmla="*/ 10 w 76"/>
                <a:gd name="T29" fmla="*/ 66 h 76"/>
                <a:gd name="T30" fmla="*/ 16 w 76"/>
                <a:gd name="T31" fmla="*/ 70 h 76"/>
                <a:gd name="T32" fmla="*/ 22 w 76"/>
                <a:gd name="T33" fmla="*/ 74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4 w 76"/>
                <a:gd name="T41" fmla="*/ 76 h 76"/>
                <a:gd name="T42" fmla="*/ 52 w 76"/>
                <a:gd name="T43" fmla="*/ 74 h 76"/>
                <a:gd name="T44" fmla="*/ 58 w 76"/>
                <a:gd name="T45" fmla="*/ 70 h 76"/>
                <a:gd name="T46" fmla="*/ 64 w 76"/>
                <a:gd name="T47" fmla="*/ 66 h 76"/>
                <a:gd name="T48" fmla="*/ 70 w 76"/>
                <a:gd name="T49" fmla="*/ 60 h 76"/>
                <a:gd name="T50" fmla="*/ 74 w 76"/>
                <a:gd name="T51" fmla="*/ 54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4 w 76"/>
                <a:gd name="T65" fmla="*/ 12 h 76"/>
                <a:gd name="T66" fmla="*/ 58 w 76"/>
                <a:gd name="T67" fmla="*/ 8 h 76"/>
                <a:gd name="T68" fmla="*/ 52 w 76"/>
                <a:gd name="T69" fmla="*/ 4 h 76"/>
                <a:gd name="T70" fmla="*/ 44 w 76"/>
                <a:gd name="T71" fmla="*/ 2 h 76"/>
                <a:gd name="T72" fmla="*/ 38 w 76"/>
                <a:gd name="T73" fmla="*/ 0 h 76"/>
                <a:gd name="T74" fmla="*/ 38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4" y="12"/>
                  </a:lnTo>
                  <a:lnTo>
                    <a:pt x="58" y="8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15"/>
            <p:cNvSpPr>
              <a:spLocks/>
            </p:cNvSpPr>
            <p:nvPr/>
          </p:nvSpPr>
          <p:spPr bwMode="auto">
            <a:xfrm>
              <a:off x="3200400" y="2181225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2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4 h 76"/>
                <a:gd name="T26" fmla="*/ 6 w 76"/>
                <a:gd name="T27" fmla="*/ 60 h 76"/>
                <a:gd name="T28" fmla="*/ 10 w 76"/>
                <a:gd name="T29" fmla="*/ 66 h 76"/>
                <a:gd name="T30" fmla="*/ 16 w 76"/>
                <a:gd name="T31" fmla="*/ 70 h 76"/>
                <a:gd name="T32" fmla="*/ 22 w 76"/>
                <a:gd name="T33" fmla="*/ 74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4 w 76"/>
                <a:gd name="T41" fmla="*/ 76 h 76"/>
                <a:gd name="T42" fmla="*/ 52 w 76"/>
                <a:gd name="T43" fmla="*/ 74 h 76"/>
                <a:gd name="T44" fmla="*/ 58 w 76"/>
                <a:gd name="T45" fmla="*/ 70 h 76"/>
                <a:gd name="T46" fmla="*/ 64 w 76"/>
                <a:gd name="T47" fmla="*/ 66 h 76"/>
                <a:gd name="T48" fmla="*/ 70 w 76"/>
                <a:gd name="T49" fmla="*/ 60 h 76"/>
                <a:gd name="T50" fmla="*/ 74 w 76"/>
                <a:gd name="T51" fmla="*/ 54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4 w 76"/>
                <a:gd name="T65" fmla="*/ 12 h 76"/>
                <a:gd name="T66" fmla="*/ 58 w 76"/>
                <a:gd name="T67" fmla="*/ 8 h 76"/>
                <a:gd name="T68" fmla="*/ 52 w 76"/>
                <a:gd name="T69" fmla="*/ 4 h 76"/>
                <a:gd name="T70" fmla="*/ 44 w 76"/>
                <a:gd name="T71" fmla="*/ 2 h 76"/>
                <a:gd name="T72" fmla="*/ 38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4" y="12"/>
                  </a:lnTo>
                  <a:lnTo>
                    <a:pt x="58" y="8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16"/>
            <p:cNvSpPr>
              <a:spLocks/>
            </p:cNvSpPr>
            <p:nvPr/>
          </p:nvSpPr>
          <p:spPr bwMode="auto">
            <a:xfrm>
              <a:off x="3505200" y="3482975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0 h 76"/>
                <a:gd name="T6" fmla="*/ 22 w 76"/>
                <a:gd name="T7" fmla="*/ 2 h 76"/>
                <a:gd name="T8" fmla="*/ 16 w 76"/>
                <a:gd name="T9" fmla="*/ 6 h 76"/>
                <a:gd name="T10" fmla="*/ 10 w 76"/>
                <a:gd name="T11" fmla="*/ 10 h 76"/>
                <a:gd name="T12" fmla="*/ 6 w 76"/>
                <a:gd name="T13" fmla="*/ 16 h 76"/>
                <a:gd name="T14" fmla="*/ 4 w 76"/>
                <a:gd name="T15" fmla="*/ 22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68 h 76"/>
                <a:gd name="T32" fmla="*/ 22 w 76"/>
                <a:gd name="T33" fmla="*/ 72 h 76"/>
                <a:gd name="T34" fmla="*/ 30 w 76"/>
                <a:gd name="T35" fmla="*/ 74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4 h 76"/>
                <a:gd name="T42" fmla="*/ 52 w 76"/>
                <a:gd name="T43" fmla="*/ 72 h 76"/>
                <a:gd name="T44" fmla="*/ 60 w 76"/>
                <a:gd name="T45" fmla="*/ 68 h 76"/>
                <a:gd name="T46" fmla="*/ 66 w 76"/>
                <a:gd name="T47" fmla="*/ 64 h 76"/>
                <a:gd name="T48" fmla="*/ 70 w 76"/>
                <a:gd name="T49" fmla="*/ 58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2 h 76"/>
                <a:gd name="T62" fmla="*/ 70 w 76"/>
                <a:gd name="T63" fmla="*/ 16 h 76"/>
                <a:gd name="T64" fmla="*/ 66 w 76"/>
                <a:gd name="T65" fmla="*/ 10 h 76"/>
                <a:gd name="T66" fmla="*/ 60 w 76"/>
                <a:gd name="T67" fmla="*/ 6 h 76"/>
                <a:gd name="T68" fmla="*/ 52 w 76"/>
                <a:gd name="T69" fmla="*/ 2 h 76"/>
                <a:gd name="T70" fmla="*/ 46 w 76"/>
                <a:gd name="T71" fmla="*/ 0 h 76"/>
                <a:gd name="T72" fmla="*/ 38 w 76"/>
                <a:gd name="T73" fmla="*/ 0 h 76"/>
                <a:gd name="T74" fmla="*/ 38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2" y="2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17"/>
            <p:cNvSpPr>
              <a:spLocks/>
            </p:cNvSpPr>
            <p:nvPr/>
          </p:nvSpPr>
          <p:spPr bwMode="auto">
            <a:xfrm>
              <a:off x="3505200" y="3482975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0 h 76"/>
                <a:gd name="T6" fmla="*/ 22 w 76"/>
                <a:gd name="T7" fmla="*/ 2 h 76"/>
                <a:gd name="T8" fmla="*/ 16 w 76"/>
                <a:gd name="T9" fmla="*/ 6 h 76"/>
                <a:gd name="T10" fmla="*/ 10 w 76"/>
                <a:gd name="T11" fmla="*/ 10 h 76"/>
                <a:gd name="T12" fmla="*/ 6 w 76"/>
                <a:gd name="T13" fmla="*/ 16 h 76"/>
                <a:gd name="T14" fmla="*/ 4 w 76"/>
                <a:gd name="T15" fmla="*/ 22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68 h 76"/>
                <a:gd name="T32" fmla="*/ 22 w 76"/>
                <a:gd name="T33" fmla="*/ 72 h 76"/>
                <a:gd name="T34" fmla="*/ 30 w 76"/>
                <a:gd name="T35" fmla="*/ 74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4 h 76"/>
                <a:gd name="T42" fmla="*/ 52 w 76"/>
                <a:gd name="T43" fmla="*/ 72 h 76"/>
                <a:gd name="T44" fmla="*/ 60 w 76"/>
                <a:gd name="T45" fmla="*/ 68 h 76"/>
                <a:gd name="T46" fmla="*/ 66 w 76"/>
                <a:gd name="T47" fmla="*/ 64 h 76"/>
                <a:gd name="T48" fmla="*/ 70 w 76"/>
                <a:gd name="T49" fmla="*/ 58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2 h 76"/>
                <a:gd name="T62" fmla="*/ 70 w 76"/>
                <a:gd name="T63" fmla="*/ 16 h 76"/>
                <a:gd name="T64" fmla="*/ 66 w 76"/>
                <a:gd name="T65" fmla="*/ 10 h 76"/>
                <a:gd name="T66" fmla="*/ 60 w 76"/>
                <a:gd name="T67" fmla="*/ 6 h 76"/>
                <a:gd name="T68" fmla="*/ 52 w 76"/>
                <a:gd name="T69" fmla="*/ 2 h 76"/>
                <a:gd name="T70" fmla="*/ 46 w 76"/>
                <a:gd name="T71" fmla="*/ 0 h 76"/>
                <a:gd name="T72" fmla="*/ 38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68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2" y="2"/>
                  </a:lnTo>
                  <a:lnTo>
                    <a:pt x="46" y="0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18"/>
            <p:cNvSpPr>
              <a:spLocks/>
            </p:cNvSpPr>
            <p:nvPr/>
          </p:nvSpPr>
          <p:spPr bwMode="auto">
            <a:xfrm>
              <a:off x="4054475" y="2362200"/>
              <a:ext cx="120650" cy="117475"/>
            </a:xfrm>
            <a:custGeom>
              <a:avLst/>
              <a:gdLst>
                <a:gd name="T0" fmla="*/ 40 w 76"/>
                <a:gd name="T1" fmla="*/ 0 h 74"/>
                <a:gd name="T2" fmla="*/ 40 w 76"/>
                <a:gd name="T3" fmla="*/ 0 h 74"/>
                <a:gd name="T4" fmla="*/ 32 w 76"/>
                <a:gd name="T5" fmla="*/ 0 h 74"/>
                <a:gd name="T6" fmla="*/ 24 w 76"/>
                <a:gd name="T7" fmla="*/ 2 h 74"/>
                <a:gd name="T8" fmla="*/ 18 w 76"/>
                <a:gd name="T9" fmla="*/ 6 h 74"/>
                <a:gd name="T10" fmla="*/ 12 w 76"/>
                <a:gd name="T11" fmla="*/ 10 h 74"/>
                <a:gd name="T12" fmla="*/ 6 w 76"/>
                <a:gd name="T13" fmla="*/ 16 h 74"/>
                <a:gd name="T14" fmla="*/ 4 w 76"/>
                <a:gd name="T15" fmla="*/ 22 h 74"/>
                <a:gd name="T16" fmla="*/ 0 w 76"/>
                <a:gd name="T17" fmla="*/ 30 h 74"/>
                <a:gd name="T18" fmla="*/ 0 w 76"/>
                <a:gd name="T19" fmla="*/ 36 h 74"/>
                <a:gd name="T20" fmla="*/ 0 w 76"/>
                <a:gd name="T21" fmla="*/ 36 h 74"/>
                <a:gd name="T22" fmla="*/ 0 w 76"/>
                <a:gd name="T23" fmla="*/ 44 h 74"/>
                <a:gd name="T24" fmla="*/ 4 w 76"/>
                <a:gd name="T25" fmla="*/ 52 h 74"/>
                <a:gd name="T26" fmla="*/ 6 w 76"/>
                <a:gd name="T27" fmla="*/ 58 h 74"/>
                <a:gd name="T28" fmla="*/ 12 w 76"/>
                <a:gd name="T29" fmla="*/ 64 h 74"/>
                <a:gd name="T30" fmla="*/ 18 w 76"/>
                <a:gd name="T31" fmla="*/ 68 h 74"/>
                <a:gd name="T32" fmla="*/ 24 w 76"/>
                <a:gd name="T33" fmla="*/ 72 h 74"/>
                <a:gd name="T34" fmla="*/ 32 w 76"/>
                <a:gd name="T35" fmla="*/ 74 h 74"/>
                <a:gd name="T36" fmla="*/ 40 w 76"/>
                <a:gd name="T37" fmla="*/ 74 h 74"/>
                <a:gd name="T38" fmla="*/ 40 w 76"/>
                <a:gd name="T39" fmla="*/ 74 h 74"/>
                <a:gd name="T40" fmla="*/ 48 w 76"/>
                <a:gd name="T41" fmla="*/ 74 h 74"/>
                <a:gd name="T42" fmla="*/ 54 w 76"/>
                <a:gd name="T43" fmla="*/ 72 h 74"/>
                <a:gd name="T44" fmla="*/ 60 w 76"/>
                <a:gd name="T45" fmla="*/ 68 h 74"/>
                <a:gd name="T46" fmla="*/ 66 w 76"/>
                <a:gd name="T47" fmla="*/ 64 h 74"/>
                <a:gd name="T48" fmla="*/ 70 w 76"/>
                <a:gd name="T49" fmla="*/ 58 h 74"/>
                <a:gd name="T50" fmla="*/ 74 w 76"/>
                <a:gd name="T51" fmla="*/ 52 h 74"/>
                <a:gd name="T52" fmla="*/ 76 w 76"/>
                <a:gd name="T53" fmla="*/ 44 h 74"/>
                <a:gd name="T54" fmla="*/ 76 w 76"/>
                <a:gd name="T55" fmla="*/ 36 h 74"/>
                <a:gd name="T56" fmla="*/ 76 w 76"/>
                <a:gd name="T57" fmla="*/ 36 h 74"/>
                <a:gd name="T58" fmla="*/ 76 w 76"/>
                <a:gd name="T59" fmla="*/ 30 h 74"/>
                <a:gd name="T60" fmla="*/ 74 w 76"/>
                <a:gd name="T61" fmla="*/ 22 h 74"/>
                <a:gd name="T62" fmla="*/ 70 w 76"/>
                <a:gd name="T63" fmla="*/ 16 h 74"/>
                <a:gd name="T64" fmla="*/ 66 w 76"/>
                <a:gd name="T65" fmla="*/ 10 h 74"/>
                <a:gd name="T66" fmla="*/ 60 w 76"/>
                <a:gd name="T67" fmla="*/ 6 h 74"/>
                <a:gd name="T68" fmla="*/ 54 w 76"/>
                <a:gd name="T69" fmla="*/ 2 h 74"/>
                <a:gd name="T70" fmla="*/ 48 w 76"/>
                <a:gd name="T71" fmla="*/ 0 h 74"/>
                <a:gd name="T72" fmla="*/ 40 w 76"/>
                <a:gd name="T73" fmla="*/ 0 h 74"/>
                <a:gd name="T74" fmla="*/ 40 w 76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9"/>
            <p:cNvSpPr>
              <a:spLocks/>
            </p:cNvSpPr>
            <p:nvPr/>
          </p:nvSpPr>
          <p:spPr bwMode="auto">
            <a:xfrm>
              <a:off x="4054475" y="2362200"/>
              <a:ext cx="120650" cy="117475"/>
            </a:xfrm>
            <a:custGeom>
              <a:avLst/>
              <a:gdLst>
                <a:gd name="T0" fmla="*/ 40 w 76"/>
                <a:gd name="T1" fmla="*/ 0 h 74"/>
                <a:gd name="T2" fmla="*/ 40 w 76"/>
                <a:gd name="T3" fmla="*/ 0 h 74"/>
                <a:gd name="T4" fmla="*/ 32 w 76"/>
                <a:gd name="T5" fmla="*/ 0 h 74"/>
                <a:gd name="T6" fmla="*/ 24 w 76"/>
                <a:gd name="T7" fmla="*/ 2 h 74"/>
                <a:gd name="T8" fmla="*/ 18 w 76"/>
                <a:gd name="T9" fmla="*/ 6 h 74"/>
                <a:gd name="T10" fmla="*/ 12 w 76"/>
                <a:gd name="T11" fmla="*/ 10 h 74"/>
                <a:gd name="T12" fmla="*/ 6 w 76"/>
                <a:gd name="T13" fmla="*/ 16 h 74"/>
                <a:gd name="T14" fmla="*/ 4 w 76"/>
                <a:gd name="T15" fmla="*/ 22 h 74"/>
                <a:gd name="T16" fmla="*/ 0 w 76"/>
                <a:gd name="T17" fmla="*/ 30 h 74"/>
                <a:gd name="T18" fmla="*/ 0 w 76"/>
                <a:gd name="T19" fmla="*/ 36 h 74"/>
                <a:gd name="T20" fmla="*/ 0 w 76"/>
                <a:gd name="T21" fmla="*/ 36 h 74"/>
                <a:gd name="T22" fmla="*/ 0 w 76"/>
                <a:gd name="T23" fmla="*/ 44 h 74"/>
                <a:gd name="T24" fmla="*/ 4 w 76"/>
                <a:gd name="T25" fmla="*/ 52 h 74"/>
                <a:gd name="T26" fmla="*/ 6 w 76"/>
                <a:gd name="T27" fmla="*/ 58 h 74"/>
                <a:gd name="T28" fmla="*/ 12 w 76"/>
                <a:gd name="T29" fmla="*/ 64 h 74"/>
                <a:gd name="T30" fmla="*/ 18 w 76"/>
                <a:gd name="T31" fmla="*/ 68 h 74"/>
                <a:gd name="T32" fmla="*/ 24 w 76"/>
                <a:gd name="T33" fmla="*/ 72 h 74"/>
                <a:gd name="T34" fmla="*/ 32 w 76"/>
                <a:gd name="T35" fmla="*/ 74 h 74"/>
                <a:gd name="T36" fmla="*/ 40 w 76"/>
                <a:gd name="T37" fmla="*/ 74 h 74"/>
                <a:gd name="T38" fmla="*/ 40 w 76"/>
                <a:gd name="T39" fmla="*/ 74 h 74"/>
                <a:gd name="T40" fmla="*/ 48 w 76"/>
                <a:gd name="T41" fmla="*/ 74 h 74"/>
                <a:gd name="T42" fmla="*/ 54 w 76"/>
                <a:gd name="T43" fmla="*/ 72 h 74"/>
                <a:gd name="T44" fmla="*/ 60 w 76"/>
                <a:gd name="T45" fmla="*/ 68 h 74"/>
                <a:gd name="T46" fmla="*/ 66 w 76"/>
                <a:gd name="T47" fmla="*/ 64 h 74"/>
                <a:gd name="T48" fmla="*/ 70 w 76"/>
                <a:gd name="T49" fmla="*/ 58 h 74"/>
                <a:gd name="T50" fmla="*/ 74 w 76"/>
                <a:gd name="T51" fmla="*/ 52 h 74"/>
                <a:gd name="T52" fmla="*/ 76 w 76"/>
                <a:gd name="T53" fmla="*/ 44 h 74"/>
                <a:gd name="T54" fmla="*/ 76 w 76"/>
                <a:gd name="T55" fmla="*/ 36 h 74"/>
                <a:gd name="T56" fmla="*/ 76 w 76"/>
                <a:gd name="T57" fmla="*/ 36 h 74"/>
                <a:gd name="T58" fmla="*/ 76 w 76"/>
                <a:gd name="T59" fmla="*/ 30 h 74"/>
                <a:gd name="T60" fmla="*/ 74 w 76"/>
                <a:gd name="T61" fmla="*/ 22 h 74"/>
                <a:gd name="T62" fmla="*/ 70 w 76"/>
                <a:gd name="T63" fmla="*/ 16 h 74"/>
                <a:gd name="T64" fmla="*/ 66 w 76"/>
                <a:gd name="T65" fmla="*/ 10 h 74"/>
                <a:gd name="T66" fmla="*/ 60 w 76"/>
                <a:gd name="T67" fmla="*/ 6 h 74"/>
                <a:gd name="T68" fmla="*/ 54 w 76"/>
                <a:gd name="T69" fmla="*/ 2 h 74"/>
                <a:gd name="T70" fmla="*/ 48 w 76"/>
                <a:gd name="T71" fmla="*/ 0 h 74"/>
                <a:gd name="T72" fmla="*/ 40 w 76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6" y="16"/>
                  </a:lnTo>
                  <a:lnTo>
                    <a:pt x="4" y="22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4" y="52"/>
                  </a:lnTo>
                  <a:lnTo>
                    <a:pt x="6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20"/>
            <p:cNvSpPr>
              <a:spLocks/>
            </p:cNvSpPr>
            <p:nvPr/>
          </p:nvSpPr>
          <p:spPr bwMode="auto">
            <a:xfrm>
              <a:off x="4041775" y="4181475"/>
              <a:ext cx="120650" cy="123825"/>
            </a:xfrm>
            <a:custGeom>
              <a:avLst/>
              <a:gdLst>
                <a:gd name="T0" fmla="*/ 40 w 76"/>
                <a:gd name="T1" fmla="*/ 0 h 78"/>
                <a:gd name="T2" fmla="*/ 40 w 76"/>
                <a:gd name="T3" fmla="*/ 0 h 78"/>
                <a:gd name="T4" fmla="*/ 32 w 76"/>
                <a:gd name="T5" fmla="*/ 2 h 78"/>
                <a:gd name="T6" fmla="*/ 24 w 76"/>
                <a:gd name="T7" fmla="*/ 4 h 78"/>
                <a:gd name="T8" fmla="*/ 18 w 76"/>
                <a:gd name="T9" fmla="*/ 8 h 78"/>
                <a:gd name="T10" fmla="*/ 12 w 76"/>
                <a:gd name="T11" fmla="*/ 12 h 78"/>
                <a:gd name="T12" fmla="*/ 6 w 76"/>
                <a:gd name="T13" fmla="*/ 18 h 78"/>
                <a:gd name="T14" fmla="*/ 4 w 76"/>
                <a:gd name="T15" fmla="*/ 24 h 78"/>
                <a:gd name="T16" fmla="*/ 0 w 76"/>
                <a:gd name="T17" fmla="*/ 32 h 78"/>
                <a:gd name="T18" fmla="*/ 0 w 76"/>
                <a:gd name="T19" fmla="*/ 40 h 78"/>
                <a:gd name="T20" fmla="*/ 0 w 76"/>
                <a:gd name="T21" fmla="*/ 40 h 78"/>
                <a:gd name="T22" fmla="*/ 0 w 76"/>
                <a:gd name="T23" fmla="*/ 48 h 78"/>
                <a:gd name="T24" fmla="*/ 4 w 76"/>
                <a:gd name="T25" fmla="*/ 54 h 78"/>
                <a:gd name="T26" fmla="*/ 6 w 76"/>
                <a:gd name="T27" fmla="*/ 62 h 78"/>
                <a:gd name="T28" fmla="*/ 12 w 76"/>
                <a:gd name="T29" fmla="*/ 66 h 78"/>
                <a:gd name="T30" fmla="*/ 18 w 76"/>
                <a:gd name="T31" fmla="*/ 72 h 78"/>
                <a:gd name="T32" fmla="*/ 24 w 76"/>
                <a:gd name="T33" fmla="*/ 74 h 78"/>
                <a:gd name="T34" fmla="*/ 32 w 76"/>
                <a:gd name="T35" fmla="*/ 76 h 78"/>
                <a:gd name="T36" fmla="*/ 40 w 76"/>
                <a:gd name="T37" fmla="*/ 78 h 78"/>
                <a:gd name="T38" fmla="*/ 40 w 76"/>
                <a:gd name="T39" fmla="*/ 78 h 78"/>
                <a:gd name="T40" fmla="*/ 46 w 76"/>
                <a:gd name="T41" fmla="*/ 76 h 78"/>
                <a:gd name="T42" fmla="*/ 54 w 76"/>
                <a:gd name="T43" fmla="*/ 74 h 78"/>
                <a:gd name="T44" fmla="*/ 60 w 76"/>
                <a:gd name="T45" fmla="*/ 72 h 78"/>
                <a:gd name="T46" fmla="*/ 66 w 76"/>
                <a:gd name="T47" fmla="*/ 66 h 78"/>
                <a:gd name="T48" fmla="*/ 70 w 76"/>
                <a:gd name="T49" fmla="*/ 62 h 78"/>
                <a:gd name="T50" fmla="*/ 74 w 76"/>
                <a:gd name="T51" fmla="*/ 54 h 78"/>
                <a:gd name="T52" fmla="*/ 76 w 76"/>
                <a:gd name="T53" fmla="*/ 48 h 78"/>
                <a:gd name="T54" fmla="*/ 76 w 76"/>
                <a:gd name="T55" fmla="*/ 40 h 78"/>
                <a:gd name="T56" fmla="*/ 76 w 76"/>
                <a:gd name="T57" fmla="*/ 40 h 78"/>
                <a:gd name="T58" fmla="*/ 76 w 76"/>
                <a:gd name="T59" fmla="*/ 32 h 78"/>
                <a:gd name="T60" fmla="*/ 74 w 76"/>
                <a:gd name="T61" fmla="*/ 24 h 78"/>
                <a:gd name="T62" fmla="*/ 70 w 76"/>
                <a:gd name="T63" fmla="*/ 18 h 78"/>
                <a:gd name="T64" fmla="*/ 66 w 76"/>
                <a:gd name="T65" fmla="*/ 12 h 78"/>
                <a:gd name="T66" fmla="*/ 60 w 76"/>
                <a:gd name="T67" fmla="*/ 8 h 78"/>
                <a:gd name="T68" fmla="*/ 54 w 76"/>
                <a:gd name="T69" fmla="*/ 4 h 78"/>
                <a:gd name="T70" fmla="*/ 46 w 76"/>
                <a:gd name="T71" fmla="*/ 2 h 78"/>
                <a:gd name="T72" fmla="*/ 40 w 76"/>
                <a:gd name="T73" fmla="*/ 0 h 78"/>
                <a:gd name="T74" fmla="*/ 40 w 76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4" y="54"/>
                  </a:lnTo>
                  <a:lnTo>
                    <a:pt x="6" y="62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2"/>
                  </a:lnTo>
                  <a:lnTo>
                    <a:pt x="66" y="66"/>
                  </a:lnTo>
                  <a:lnTo>
                    <a:pt x="70" y="62"/>
                  </a:lnTo>
                  <a:lnTo>
                    <a:pt x="74" y="54"/>
                  </a:lnTo>
                  <a:lnTo>
                    <a:pt x="76" y="4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32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21"/>
            <p:cNvSpPr>
              <a:spLocks/>
            </p:cNvSpPr>
            <p:nvPr/>
          </p:nvSpPr>
          <p:spPr bwMode="auto">
            <a:xfrm>
              <a:off x="4041775" y="4181475"/>
              <a:ext cx="120650" cy="123825"/>
            </a:xfrm>
            <a:custGeom>
              <a:avLst/>
              <a:gdLst>
                <a:gd name="T0" fmla="*/ 40 w 76"/>
                <a:gd name="T1" fmla="*/ 0 h 78"/>
                <a:gd name="T2" fmla="*/ 40 w 76"/>
                <a:gd name="T3" fmla="*/ 0 h 78"/>
                <a:gd name="T4" fmla="*/ 32 w 76"/>
                <a:gd name="T5" fmla="*/ 2 h 78"/>
                <a:gd name="T6" fmla="*/ 24 w 76"/>
                <a:gd name="T7" fmla="*/ 4 h 78"/>
                <a:gd name="T8" fmla="*/ 18 w 76"/>
                <a:gd name="T9" fmla="*/ 8 h 78"/>
                <a:gd name="T10" fmla="*/ 12 w 76"/>
                <a:gd name="T11" fmla="*/ 12 h 78"/>
                <a:gd name="T12" fmla="*/ 6 w 76"/>
                <a:gd name="T13" fmla="*/ 18 h 78"/>
                <a:gd name="T14" fmla="*/ 4 w 76"/>
                <a:gd name="T15" fmla="*/ 24 h 78"/>
                <a:gd name="T16" fmla="*/ 0 w 76"/>
                <a:gd name="T17" fmla="*/ 32 h 78"/>
                <a:gd name="T18" fmla="*/ 0 w 76"/>
                <a:gd name="T19" fmla="*/ 40 h 78"/>
                <a:gd name="T20" fmla="*/ 0 w 76"/>
                <a:gd name="T21" fmla="*/ 40 h 78"/>
                <a:gd name="T22" fmla="*/ 0 w 76"/>
                <a:gd name="T23" fmla="*/ 48 h 78"/>
                <a:gd name="T24" fmla="*/ 4 w 76"/>
                <a:gd name="T25" fmla="*/ 54 h 78"/>
                <a:gd name="T26" fmla="*/ 6 w 76"/>
                <a:gd name="T27" fmla="*/ 62 h 78"/>
                <a:gd name="T28" fmla="*/ 12 w 76"/>
                <a:gd name="T29" fmla="*/ 66 h 78"/>
                <a:gd name="T30" fmla="*/ 18 w 76"/>
                <a:gd name="T31" fmla="*/ 72 h 78"/>
                <a:gd name="T32" fmla="*/ 24 w 76"/>
                <a:gd name="T33" fmla="*/ 74 h 78"/>
                <a:gd name="T34" fmla="*/ 32 w 76"/>
                <a:gd name="T35" fmla="*/ 76 h 78"/>
                <a:gd name="T36" fmla="*/ 40 w 76"/>
                <a:gd name="T37" fmla="*/ 78 h 78"/>
                <a:gd name="T38" fmla="*/ 40 w 76"/>
                <a:gd name="T39" fmla="*/ 78 h 78"/>
                <a:gd name="T40" fmla="*/ 46 w 76"/>
                <a:gd name="T41" fmla="*/ 76 h 78"/>
                <a:gd name="T42" fmla="*/ 54 w 76"/>
                <a:gd name="T43" fmla="*/ 74 h 78"/>
                <a:gd name="T44" fmla="*/ 60 w 76"/>
                <a:gd name="T45" fmla="*/ 72 h 78"/>
                <a:gd name="T46" fmla="*/ 66 w 76"/>
                <a:gd name="T47" fmla="*/ 66 h 78"/>
                <a:gd name="T48" fmla="*/ 70 w 76"/>
                <a:gd name="T49" fmla="*/ 62 h 78"/>
                <a:gd name="T50" fmla="*/ 74 w 76"/>
                <a:gd name="T51" fmla="*/ 54 h 78"/>
                <a:gd name="T52" fmla="*/ 76 w 76"/>
                <a:gd name="T53" fmla="*/ 48 h 78"/>
                <a:gd name="T54" fmla="*/ 76 w 76"/>
                <a:gd name="T55" fmla="*/ 40 h 78"/>
                <a:gd name="T56" fmla="*/ 76 w 76"/>
                <a:gd name="T57" fmla="*/ 40 h 78"/>
                <a:gd name="T58" fmla="*/ 76 w 76"/>
                <a:gd name="T59" fmla="*/ 32 h 78"/>
                <a:gd name="T60" fmla="*/ 74 w 76"/>
                <a:gd name="T61" fmla="*/ 24 h 78"/>
                <a:gd name="T62" fmla="*/ 70 w 76"/>
                <a:gd name="T63" fmla="*/ 18 h 78"/>
                <a:gd name="T64" fmla="*/ 66 w 76"/>
                <a:gd name="T65" fmla="*/ 12 h 78"/>
                <a:gd name="T66" fmla="*/ 60 w 76"/>
                <a:gd name="T67" fmla="*/ 8 h 78"/>
                <a:gd name="T68" fmla="*/ 54 w 76"/>
                <a:gd name="T69" fmla="*/ 4 h 78"/>
                <a:gd name="T70" fmla="*/ 46 w 76"/>
                <a:gd name="T71" fmla="*/ 2 h 78"/>
                <a:gd name="T72" fmla="*/ 40 w 76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8"/>
                  </a:lnTo>
                  <a:lnTo>
                    <a:pt x="4" y="54"/>
                  </a:lnTo>
                  <a:lnTo>
                    <a:pt x="6" y="62"/>
                  </a:lnTo>
                  <a:lnTo>
                    <a:pt x="12" y="66"/>
                  </a:lnTo>
                  <a:lnTo>
                    <a:pt x="18" y="72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2"/>
                  </a:lnTo>
                  <a:lnTo>
                    <a:pt x="66" y="66"/>
                  </a:lnTo>
                  <a:lnTo>
                    <a:pt x="70" y="62"/>
                  </a:lnTo>
                  <a:lnTo>
                    <a:pt x="74" y="54"/>
                  </a:lnTo>
                  <a:lnTo>
                    <a:pt x="76" y="48"/>
                  </a:lnTo>
                  <a:lnTo>
                    <a:pt x="76" y="40"/>
                  </a:lnTo>
                  <a:lnTo>
                    <a:pt x="76" y="40"/>
                  </a:lnTo>
                  <a:lnTo>
                    <a:pt x="76" y="32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22"/>
            <p:cNvSpPr>
              <a:spLocks/>
            </p:cNvSpPr>
            <p:nvPr/>
          </p:nvSpPr>
          <p:spPr bwMode="auto">
            <a:xfrm>
              <a:off x="3289300" y="332105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4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70 h 76"/>
                <a:gd name="T32" fmla="*/ 24 w 76"/>
                <a:gd name="T33" fmla="*/ 72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6 h 76"/>
                <a:gd name="T42" fmla="*/ 54 w 76"/>
                <a:gd name="T43" fmla="*/ 72 h 76"/>
                <a:gd name="T44" fmla="*/ 60 w 76"/>
                <a:gd name="T45" fmla="*/ 70 h 76"/>
                <a:gd name="T46" fmla="*/ 64 w 76"/>
                <a:gd name="T47" fmla="*/ 64 h 76"/>
                <a:gd name="T48" fmla="*/ 70 w 76"/>
                <a:gd name="T49" fmla="*/ 58 h 76"/>
                <a:gd name="T50" fmla="*/ 72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2 w 76"/>
                <a:gd name="T61" fmla="*/ 24 h 76"/>
                <a:gd name="T62" fmla="*/ 70 w 76"/>
                <a:gd name="T63" fmla="*/ 18 h 76"/>
                <a:gd name="T64" fmla="*/ 64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  <a:gd name="T74" fmla="*/ 38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4" y="72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6"/>
                  </a:lnTo>
                  <a:lnTo>
                    <a:pt x="54" y="72"/>
                  </a:lnTo>
                  <a:lnTo>
                    <a:pt x="60" y="70"/>
                  </a:lnTo>
                  <a:lnTo>
                    <a:pt x="64" y="64"/>
                  </a:lnTo>
                  <a:lnTo>
                    <a:pt x="70" y="58"/>
                  </a:lnTo>
                  <a:lnTo>
                    <a:pt x="72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2" y="24"/>
                  </a:lnTo>
                  <a:lnTo>
                    <a:pt x="70" y="18"/>
                  </a:lnTo>
                  <a:lnTo>
                    <a:pt x="64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23"/>
            <p:cNvSpPr>
              <a:spLocks/>
            </p:cNvSpPr>
            <p:nvPr/>
          </p:nvSpPr>
          <p:spPr bwMode="auto">
            <a:xfrm>
              <a:off x="3289300" y="332105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4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70 h 76"/>
                <a:gd name="T32" fmla="*/ 24 w 76"/>
                <a:gd name="T33" fmla="*/ 72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6 h 76"/>
                <a:gd name="T42" fmla="*/ 54 w 76"/>
                <a:gd name="T43" fmla="*/ 72 h 76"/>
                <a:gd name="T44" fmla="*/ 60 w 76"/>
                <a:gd name="T45" fmla="*/ 70 h 76"/>
                <a:gd name="T46" fmla="*/ 64 w 76"/>
                <a:gd name="T47" fmla="*/ 64 h 76"/>
                <a:gd name="T48" fmla="*/ 70 w 76"/>
                <a:gd name="T49" fmla="*/ 58 h 76"/>
                <a:gd name="T50" fmla="*/ 72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2 w 76"/>
                <a:gd name="T61" fmla="*/ 24 h 76"/>
                <a:gd name="T62" fmla="*/ 70 w 76"/>
                <a:gd name="T63" fmla="*/ 18 h 76"/>
                <a:gd name="T64" fmla="*/ 64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4" y="72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6"/>
                  </a:lnTo>
                  <a:lnTo>
                    <a:pt x="54" y="72"/>
                  </a:lnTo>
                  <a:lnTo>
                    <a:pt x="60" y="70"/>
                  </a:lnTo>
                  <a:lnTo>
                    <a:pt x="64" y="64"/>
                  </a:lnTo>
                  <a:lnTo>
                    <a:pt x="70" y="58"/>
                  </a:lnTo>
                  <a:lnTo>
                    <a:pt x="72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2" y="24"/>
                  </a:lnTo>
                  <a:lnTo>
                    <a:pt x="70" y="18"/>
                  </a:lnTo>
                  <a:lnTo>
                    <a:pt x="64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24"/>
            <p:cNvSpPr>
              <a:spLocks/>
            </p:cNvSpPr>
            <p:nvPr/>
          </p:nvSpPr>
          <p:spPr bwMode="auto">
            <a:xfrm>
              <a:off x="3019425" y="4076700"/>
              <a:ext cx="127000" cy="117475"/>
            </a:xfrm>
            <a:custGeom>
              <a:avLst/>
              <a:gdLst>
                <a:gd name="T0" fmla="*/ 40 w 80"/>
                <a:gd name="T1" fmla="*/ 0 h 74"/>
                <a:gd name="T2" fmla="*/ 40 w 80"/>
                <a:gd name="T3" fmla="*/ 0 h 74"/>
                <a:gd name="T4" fmla="*/ 32 w 80"/>
                <a:gd name="T5" fmla="*/ 0 h 74"/>
                <a:gd name="T6" fmla="*/ 26 w 80"/>
                <a:gd name="T7" fmla="*/ 2 h 74"/>
                <a:gd name="T8" fmla="*/ 18 w 80"/>
                <a:gd name="T9" fmla="*/ 6 h 74"/>
                <a:gd name="T10" fmla="*/ 12 w 80"/>
                <a:gd name="T11" fmla="*/ 10 h 74"/>
                <a:gd name="T12" fmla="*/ 8 w 80"/>
                <a:gd name="T13" fmla="*/ 16 h 74"/>
                <a:gd name="T14" fmla="*/ 4 w 80"/>
                <a:gd name="T15" fmla="*/ 22 h 74"/>
                <a:gd name="T16" fmla="*/ 2 w 80"/>
                <a:gd name="T17" fmla="*/ 30 h 74"/>
                <a:gd name="T18" fmla="*/ 0 w 80"/>
                <a:gd name="T19" fmla="*/ 38 h 74"/>
                <a:gd name="T20" fmla="*/ 0 w 80"/>
                <a:gd name="T21" fmla="*/ 38 h 74"/>
                <a:gd name="T22" fmla="*/ 2 w 80"/>
                <a:gd name="T23" fmla="*/ 44 h 74"/>
                <a:gd name="T24" fmla="*/ 4 w 80"/>
                <a:gd name="T25" fmla="*/ 52 h 74"/>
                <a:gd name="T26" fmla="*/ 8 w 80"/>
                <a:gd name="T27" fmla="*/ 58 h 74"/>
                <a:gd name="T28" fmla="*/ 12 w 80"/>
                <a:gd name="T29" fmla="*/ 64 h 74"/>
                <a:gd name="T30" fmla="*/ 18 w 80"/>
                <a:gd name="T31" fmla="*/ 68 h 74"/>
                <a:gd name="T32" fmla="*/ 26 w 80"/>
                <a:gd name="T33" fmla="*/ 72 h 74"/>
                <a:gd name="T34" fmla="*/ 32 w 80"/>
                <a:gd name="T35" fmla="*/ 74 h 74"/>
                <a:gd name="T36" fmla="*/ 40 w 80"/>
                <a:gd name="T37" fmla="*/ 74 h 74"/>
                <a:gd name="T38" fmla="*/ 40 w 80"/>
                <a:gd name="T39" fmla="*/ 74 h 74"/>
                <a:gd name="T40" fmla="*/ 48 w 80"/>
                <a:gd name="T41" fmla="*/ 74 h 74"/>
                <a:gd name="T42" fmla="*/ 56 w 80"/>
                <a:gd name="T43" fmla="*/ 72 h 74"/>
                <a:gd name="T44" fmla="*/ 62 w 80"/>
                <a:gd name="T45" fmla="*/ 68 h 74"/>
                <a:gd name="T46" fmla="*/ 68 w 80"/>
                <a:gd name="T47" fmla="*/ 64 h 74"/>
                <a:gd name="T48" fmla="*/ 72 w 80"/>
                <a:gd name="T49" fmla="*/ 58 h 74"/>
                <a:gd name="T50" fmla="*/ 76 w 80"/>
                <a:gd name="T51" fmla="*/ 52 h 74"/>
                <a:gd name="T52" fmla="*/ 78 w 80"/>
                <a:gd name="T53" fmla="*/ 44 h 74"/>
                <a:gd name="T54" fmla="*/ 80 w 80"/>
                <a:gd name="T55" fmla="*/ 38 h 74"/>
                <a:gd name="T56" fmla="*/ 80 w 80"/>
                <a:gd name="T57" fmla="*/ 38 h 74"/>
                <a:gd name="T58" fmla="*/ 78 w 80"/>
                <a:gd name="T59" fmla="*/ 30 h 74"/>
                <a:gd name="T60" fmla="*/ 76 w 80"/>
                <a:gd name="T61" fmla="*/ 22 h 74"/>
                <a:gd name="T62" fmla="*/ 72 w 80"/>
                <a:gd name="T63" fmla="*/ 16 h 74"/>
                <a:gd name="T64" fmla="*/ 68 w 80"/>
                <a:gd name="T65" fmla="*/ 10 h 74"/>
                <a:gd name="T66" fmla="*/ 62 w 80"/>
                <a:gd name="T67" fmla="*/ 6 h 74"/>
                <a:gd name="T68" fmla="*/ 56 w 80"/>
                <a:gd name="T69" fmla="*/ 2 h 74"/>
                <a:gd name="T70" fmla="*/ 48 w 80"/>
                <a:gd name="T71" fmla="*/ 0 h 74"/>
                <a:gd name="T72" fmla="*/ 40 w 80"/>
                <a:gd name="T73" fmla="*/ 0 h 74"/>
                <a:gd name="T74" fmla="*/ 40 w 80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6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6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4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25"/>
            <p:cNvSpPr>
              <a:spLocks/>
            </p:cNvSpPr>
            <p:nvPr/>
          </p:nvSpPr>
          <p:spPr bwMode="auto">
            <a:xfrm>
              <a:off x="3019425" y="4076700"/>
              <a:ext cx="127000" cy="117475"/>
            </a:xfrm>
            <a:custGeom>
              <a:avLst/>
              <a:gdLst>
                <a:gd name="T0" fmla="*/ 40 w 80"/>
                <a:gd name="T1" fmla="*/ 0 h 74"/>
                <a:gd name="T2" fmla="*/ 40 w 80"/>
                <a:gd name="T3" fmla="*/ 0 h 74"/>
                <a:gd name="T4" fmla="*/ 32 w 80"/>
                <a:gd name="T5" fmla="*/ 0 h 74"/>
                <a:gd name="T6" fmla="*/ 26 w 80"/>
                <a:gd name="T7" fmla="*/ 2 h 74"/>
                <a:gd name="T8" fmla="*/ 18 w 80"/>
                <a:gd name="T9" fmla="*/ 6 h 74"/>
                <a:gd name="T10" fmla="*/ 12 w 80"/>
                <a:gd name="T11" fmla="*/ 10 h 74"/>
                <a:gd name="T12" fmla="*/ 8 w 80"/>
                <a:gd name="T13" fmla="*/ 16 h 74"/>
                <a:gd name="T14" fmla="*/ 4 w 80"/>
                <a:gd name="T15" fmla="*/ 22 h 74"/>
                <a:gd name="T16" fmla="*/ 2 w 80"/>
                <a:gd name="T17" fmla="*/ 30 h 74"/>
                <a:gd name="T18" fmla="*/ 0 w 80"/>
                <a:gd name="T19" fmla="*/ 38 h 74"/>
                <a:gd name="T20" fmla="*/ 0 w 80"/>
                <a:gd name="T21" fmla="*/ 38 h 74"/>
                <a:gd name="T22" fmla="*/ 2 w 80"/>
                <a:gd name="T23" fmla="*/ 44 h 74"/>
                <a:gd name="T24" fmla="*/ 4 w 80"/>
                <a:gd name="T25" fmla="*/ 52 h 74"/>
                <a:gd name="T26" fmla="*/ 8 w 80"/>
                <a:gd name="T27" fmla="*/ 58 h 74"/>
                <a:gd name="T28" fmla="*/ 12 w 80"/>
                <a:gd name="T29" fmla="*/ 64 h 74"/>
                <a:gd name="T30" fmla="*/ 18 w 80"/>
                <a:gd name="T31" fmla="*/ 68 h 74"/>
                <a:gd name="T32" fmla="*/ 26 w 80"/>
                <a:gd name="T33" fmla="*/ 72 h 74"/>
                <a:gd name="T34" fmla="*/ 32 w 80"/>
                <a:gd name="T35" fmla="*/ 74 h 74"/>
                <a:gd name="T36" fmla="*/ 40 w 80"/>
                <a:gd name="T37" fmla="*/ 74 h 74"/>
                <a:gd name="T38" fmla="*/ 40 w 80"/>
                <a:gd name="T39" fmla="*/ 74 h 74"/>
                <a:gd name="T40" fmla="*/ 48 w 80"/>
                <a:gd name="T41" fmla="*/ 74 h 74"/>
                <a:gd name="T42" fmla="*/ 56 w 80"/>
                <a:gd name="T43" fmla="*/ 72 h 74"/>
                <a:gd name="T44" fmla="*/ 62 w 80"/>
                <a:gd name="T45" fmla="*/ 68 h 74"/>
                <a:gd name="T46" fmla="*/ 68 w 80"/>
                <a:gd name="T47" fmla="*/ 64 h 74"/>
                <a:gd name="T48" fmla="*/ 72 w 80"/>
                <a:gd name="T49" fmla="*/ 58 h 74"/>
                <a:gd name="T50" fmla="*/ 76 w 80"/>
                <a:gd name="T51" fmla="*/ 52 h 74"/>
                <a:gd name="T52" fmla="*/ 78 w 80"/>
                <a:gd name="T53" fmla="*/ 44 h 74"/>
                <a:gd name="T54" fmla="*/ 80 w 80"/>
                <a:gd name="T55" fmla="*/ 38 h 74"/>
                <a:gd name="T56" fmla="*/ 80 w 80"/>
                <a:gd name="T57" fmla="*/ 38 h 74"/>
                <a:gd name="T58" fmla="*/ 78 w 80"/>
                <a:gd name="T59" fmla="*/ 30 h 74"/>
                <a:gd name="T60" fmla="*/ 76 w 80"/>
                <a:gd name="T61" fmla="*/ 22 h 74"/>
                <a:gd name="T62" fmla="*/ 72 w 80"/>
                <a:gd name="T63" fmla="*/ 16 h 74"/>
                <a:gd name="T64" fmla="*/ 68 w 80"/>
                <a:gd name="T65" fmla="*/ 10 h 74"/>
                <a:gd name="T66" fmla="*/ 62 w 80"/>
                <a:gd name="T67" fmla="*/ 6 h 74"/>
                <a:gd name="T68" fmla="*/ 56 w 80"/>
                <a:gd name="T69" fmla="*/ 2 h 74"/>
                <a:gd name="T70" fmla="*/ 48 w 80"/>
                <a:gd name="T71" fmla="*/ 0 h 74"/>
                <a:gd name="T72" fmla="*/ 40 w 80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6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6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6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4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6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26"/>
            <p:cNvSpPr>
              <a:spLocks/>
            </p:cNvSpPr>
            <p:nvPr/>
          </p:nvSpPr>
          <p:spPr bwMode="auto">
            <a:xfrm>
              <a:off x="3505200" y="321310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2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4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2 h 76"/>
                <a:gd name="T26" fmla="*/ 6 w 76"/>
                <a:gd name="T27" fmla="*/ 60 h 76"/>
                <a:gd name="T28" fmla="*/ 10 w 76"/>
                <a:gd name="T29" fmla="*/ 64 h 76"/>
                <a:gd name="T30" fmla="*/ 16 w 76"/>
                <a:gd name="T31" fmla="*/ 70 h 76"/>
                <a:gd name="T32" fmla="*/ 22 w 76"/>
                <a:gd name="T33" fmla="*/ 72 h 76"/>
                <a:gd name="T34" fmla="*/ 30 w 76"/>
                <a:gd name="T35" fmla="*/ 74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4 h 76"/>
                <a:gd name="T42" fmla="*/ 52 w 76"/>
                <a:gd name="T43" fmla="*/ 72 h 76"/>
                <a:gd name="T44" fmla="*/ 60 w 76"/>
                <a:gd name="T45" fmla="*/ 70 h 76"/>
                <a:gd name="T46" fmla="*/ 66 w 76"/>
                <a:gd name="T47" fmla="*/ 64 h 76"/>
                <a:gd name="T48" fmla="*/ 70 w 76"/>
                <a:gd name="T49" fmla="*/ 60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2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  <a:gd name="T74" fmla="*/ 38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2"/>
                  </a:lnTo>
                  <a:lnTo>
                    <a:pt x="6" y="60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60" y="70"/>
                  </a:lnTo>
                  <a:lnTo>
                    <a:pt x="66" y="64"/>
                  </a:lnTo>
                  <a:lnTo>
                    <a:pt x="70" y="60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2" y="4"/>
                  </a:lnTo>
                  <a:lnTo>
                    <a:pt x="46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27"/>
            <p:cNvSpPr>
              <a:spLocks/>
            </p:cNvSpPr>
            <p:nvPr/>
          </p:nvSpPr>
          <p:spPr bwMode="auto">
            <a:xfrm>
              <a:off x="3505200" y="321310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2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4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2 h 76"/>
                <a:gd name="T26" fmla="*/ 6 w 76"/>
                <a:gd name="T27" fmla="*/ 60 h 76"/>
                <a:gd name="T28" fmla="*/ 10 w 76"/>
                <a:gd name="T29" fmla="*/ 64 h 76"/>
                <a:gd name="T30" fmla="*/ 16 w 76"/>
                <a:gd name="T31" fmla="*/ 70 h 76"/>
                <a:gd name="T32" fmla="*/ 22 w 76"/>
                <a:gd name="T33" fmla="*/ 72 h 76"/>
                <a:gd name="T34" fmla="*/ 30 w 76"/>
                <a:gd name="T35" fmla="*/ 74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4 h 76"/>
                <a:gd name="T42" fmla="*/ 52 w 76"/>
                <a:gd name="T43" fmla="*/ 72 h 76"/>
                <a:gd name="T44" fmla="*/ 60 w 76"/>
                <a:gd name="T45" fmla="*/ 70 h 76"/>
                <a:gd name="T46" fmla="*/ 66 w 76"/>
                <a:gd name="T47" fmla="*/ 64 h 76"/>
                <a:gd name="T48" fmla="*/ 70 w 76"/>
                <a:gd name="T49" fmla="*/ 60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2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2"/>
                  </a:lnTo>
                  <a:lnTo>
                    <a:pt x="6" y="60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2" y="72"/>
                  </a:lnTo>
                  <a:lnTo>
                    <a:pt x="30" y="74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4"/>
                  </a:lnTo>
                  <a:lnTo>
                    <a:pt x="52" y="72"/>
                  </a:lnTo>
                  <a:lnTo>
                    <a:pt x="60" y="70"/>
                  </a:lnTo>
                  <a:lnTo>
                    <a:pt x="66" y="64"/>
                  </a:lnTo>
                  <a:lnTo>
                    <a:pt x="70" y="60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2" y="4"/>
                  </a:lnTo>
                  <a:lnTo>
                    <a:pt x="46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28"/>
            <p:cNvSpPr>
              <a:spLocks/>
            </p:cNvSpPr>
            <p:nvPr/>
          </p:nvSpPr>
          <p:spPr bwMode="auto">
            <a:xfrm>
              <a:off x="2524125" y="3492500"/>
              <a:ext cx="120650" cy="123825"/>
            </a:xfrm>
            <a:custGeom>
              <a:avLst/>
              <a:gdLst>
                <a:gd name="T0" fmla="*/ 38 w 76"/>
                <a:gd name="T1" fmla="*/ 0 h 78"/>
                <a:gd name="T2" fmla="*/ 38 w 76"/>
                <a:gd name="T3" fmla="*/ 0 h 78"/>
                <a:gd name="T4" fmla="*/ 32 w 76"/>
                <a:gd name="T5" fmla="*/ 2 h 78"/>
                <a:gd name="T6" fmla="*/ 24 w 76"/>
                <a:gd name="T7" fmla="*/ 4 h 78"/>
                <a:gd name="T8" fmla="*/ 18 w 76"/>
                <a:gd name="T9" fmla="*/ 8 h 78"/>
                <a:gd name="T10" fmla="*/ 12 w 76"/>
                <a:gd name="T11" fmla="*/ 12 h 78"/>
                <a:gd name="T12" fmla="*/ 6 w 76"/>
                <a:gd name="T13" fmla="*/ 18 h 78"/>
                <a:gd name="T14" fmla="*/ 2 w 76"/>
                <a:gd name="T15" fmla="*/ 24 h 78"/>
                <a:gd name="T16" fmla="*/ 0 w 76"/>
                <a:gd name="T17" fmla="*/ 30 h 78"/>
                <a:gd name="T18" fmla="*/ 0 w 76"/>
                <a:gd name="T19" fmla="*/ 38 h 78"/>
                <a:gd name="T20" fmla="*/ 0 w 76"/>
                <a:gd name="T21" fmla="*/ 38 h 78"/>
                <a:gd name="T22" fmla="*/ 0 w 76"/>
                <a:gd name="T23" fmla="*/ 46 h 78"/>
                <a:gd name="T24" fmla="*/ 2 w 76"/>
                <a:gd name="T25" fmla="*/ 54 h 78"/>
                <a:gd name="T26" fmla="*/ 6 w 76"/>
                <a:gd name="T27" fmla="*/ 60 h 78"/>
                <a:gd name="T28" fmla="*/ 12 w 76"/>
                <a:gd name="T29" fmla="*/ 66 h 78"/>
                <a:gd name="T30" fmla="*/ 18 w 76"/>
                <a:gd name="T31" fmla="*/ 70 h 78"/>
                <a:gd name="T32" fmla="*/ 24 w 76"/>
                <a:gd name="T33" fmla="*/ 74 h 78"/>
                <a:gd name="T34" fmla="*/ 32 w 76"/>
                <a:gd name="T35" fmla="*/ 76 h 78"/>
                <a:gd name="T36" fmla="*/ 38 w 76"/>
                <a:gd name="T37" fmla="*/ 78 h 78"/>
                <a:gd name="T38" fmla="*/ 38 w 76"/>
                <a:gd name="T39" fmla="*/ 78 h 78"/>
                <a:gd name="T40" fmla="*/ 46 w 76"/>
                <a:gd name="T41" fmla="*/ 76 h 78"/>
                <a:gd name="T42" fmla="*/ 54 w 76"/>
                <a:gd name="T43" fmla="*/ 74 h 78"/>
                <a:gd name="T44" fmla="*/ 60 w 76"/>
                <a:gd name="T45" fmla="*/ 70 h 78"/>
                <a:gd name="T46" fmla="*/ 66 w 76"/>
                <a:gd name="T47" fmla="*/ 66 h 78"/>
                <a:gd name="T48" fmla="*/ 70 w 76"/>
                <a:gd name="T49" fmla="*/ 60 h 78"/>
                <a:gd name="T50" fmla="*/ 74 w 76"/>
                <a:gd name="T51" fmla="*/ 54 h 78"/>
                <a:gd name="T52" fmla="*/ 76 w 76"/>
                <a:gd name="T53" fmla="*/ 46 h 78"/>
                <a:gd name="T54" fmla="*/ 76 w 76"/>
                <a:gd name="T55" fmla="*/ 38 h 78"/>
                <a:gd name="T56" fmla="*/ 76 w 76"/>
                <a:gd name="T57" fmla="*/ 38 h 78"/>
                <a:gd name="T58" fmla="*/ 76 w 76"/>
                <a:gd name="T59" fmla="*/ 30 h 78"/>
                <a:gd name="T60" fmla="*/ 74 w 76"/>
                <a:gd name="T61" fmla="*/ 24 h 78"/>
                <a:gd name="T62" fmla="*/ 70 w 76"/>
                <a:gd name="T63" fmla="*/ 18 h 78"/>
                <a:gd name="T64" fmla="*/ 66 w 76"/>
                <a:gd name="T65" fmla="*/ 12 h 78"/>
                <a:gd name="T66" fmla="*/ 60 w 76"/>
                <a:gd name="T67" fmla="*/ 8 h 78"/>
                <a:gd name="T68" fmla="*/ 54 w 76"/>
                <a:gd name="T69" fmla="*/ 4 h 78"/>
                <a:gd name="T70" fmla="*/ 46 w 76"/>
                <a:gd name="T71" fmla="*/ 2 h 78"/>
                <a:gd name="T72" fmla="*/ 38 w 76"/>
                <a:gd name="T73" fmla="*/ 0 h 78"/>
                <a:gd name="T74" fmla="*/ 38 w 76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8">
                  <a:moveTo>
                    <a:pt x="38" y="0"/>
                  </a:moveTo>
                  <a:lnTo>
                    <a:pt x="38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29"/>
            <p:cNvSpPr>
              <a:spLocks/>
            </p:cNvSpPr>
            <p:nvPr/>
          </p:nvSpPr>
          <p:spPr bwMode="auto">
            <a:xfrm>
              <a:off x="2524125" y="3492500"/>
              <a:ext cx="120650" cy="123825"/>
            </a:xfrm>
            <a:custGeom>
              <a:avLst/>
              <a:gdLst>
                <a:gd name="T0" fmla="*/ 38 w 76"/>
                <a:gd name="T1" fmla="*/ 0 h 78"/>
                <a:gd name="T2" fmla="*/ 38 w 76"/>
                <a:gd name="T3" fmla="*/ 0 h 78"/>
                <a:gd name="T4" fmla="*/ 32 w 76"/>
                <a:gd name="T5" fmla="*/ 2 h 78"/>
                <a:gd name="T6" fmla="*/ 24 w 76"/>
                <a:gd name="T7" fmla="*/ 4 h 78"/>
                <a:gd name="T8" fmla="*/ 18 w 76"/>
                <a:gd name="T9" fmla="*/ 8 h 78"/>
                <a:gd name="T10" fmla="*/ 12 w 76"/>
                <a:gd name="T11" fmla="*/ 12 h 78"/>
                <a:gd name="T12" fmla="*/ 6 w 76"/>
                <a:gd name="T13" fmla="*/ 18 h 78"/>
                <a:gd name="T14" fmla="*/ 2 w 76"/>
                <a:gd name="T15" fmla="*/ 24 h 78"/>
                <a:gd name="T16" fmla="*/ 0 w 76"/>
                <a:gd name="T17" fmla="*/ 30 h 78"/>
                <a:gd name="T18" fmla="*/ 0 w 76"/>
                <a:gd name="T19" fmla="*/ 38 h 78"/>
                <a:gd name="T20" fmla="*/ 0 w 76"/>
                <a:gd name="T21" fmla="*/ 38 h 78"/>
                <a:gd name="T22" fmla="*/ 0 w 76"/>
                <a:gd name="T23" fmla="*/ 46 h 78"/>
                <a:gd name="T24" fmla="*/ 2 w 76"/>
                <a:gd name="T25" fmla="*/ 54 h 78"/>
                <a:gd name="T26" fmla="*/ 6 w 76"/>
                <a:gd name="T27" fmla="*/ 60 h 78"/>
                <a:gd name="T28" fmla="*/ 12 w 76"/>
                <a:gd name="T29" fmla="*/ 66 h 78"/>
                <a:gd name="T30" fmla="*/ 18 w 76"/>
                <a:gd name="T31" fmla="*/ 70 h 78"/>
                <a:gd name="T32" fmla="*/ 24 w 76"/>
                <a:gd name="T33" fmla="*/ 74 h 78"/>
                <a:gd name="T34" fmla="*/ 32 w 76"/>
                <a:gd name="T35" fmla="*/ 76 h 78"/>
                <a:gd name="T36" fmla="*/ 38 w 76"/>
                <a:gd name="T37" fmla="*/ 78 h 78"/>
                <a:gd name="T38" fmla="*/ 38 w 76"/>
                <a:gd name="T39" fmla="*/ 78 h 78"/>
                <a:gd name="T40" fmla="*/ 46 w 76"/>
                <a:gd name="T41" fmla="*/ 76 h 78"/>
                <a:gd name="T42" fmla="*/ 54 w 76"/>
                <a:gd name="T43" fmla="*/ 74 h 78"/>
                <a:gd name="T44" fmla="*/ 60 w 76"/>
                <a:gd name="T45" fmla="*/ 70 h 78"/>
                <a:gd name="T46" fmla="*/ 66 w 76"/>
                <a:gd name="T47" fmla="*/ 66 h 78"/>
                <a:gd name="T48" fmla="*/ 70 w 76"/>
                <a:gd name="T49" fmla="*/ 60 h 78"/>
                <a:gd name="T50" fmla="*/ 74 w 76"/>
                <a:gd name="T51" fmla="*/ 54 h 78"/>
                <a:gd name="T52" fmla="*/ 76 w 76"/>
                <a:gd name="T53" fmla="*/ 46 h 78"/>
                <a:gd name="T54" fmla="*/ 76 w 76"/>
                <a:gd name="T55" fmla="*/ 38 h 78"/>
                <a:gd name="T56" fmla="*/ 76 w 76"/>
                <a:gd name="T57" fmla="*/ 38 h 78"/>
                <a:gd name="T58" fmla="*/ 76 w 76"/>
                <a:gd name="T59" fmla="*/ 30 h 78"/>
                <a:gd name="T60" fmla="*/ 74 w 76"/>
                <a:gd name="T61" fmla="*/ 24 h 78"/>
                <a:gd name="T62" fmla="*/ 70 w 76"/>
                <a:gd name="T63" fmla="*/ 18 h 78"/>
                <a:gd name="T64" fmla="*/ 66 w 76"/>
                <a:gd name="T65" fmla="*/ 12 h 78"/>
                <a:gd name="T66" fmla="*/ 60 w 76"/>
                <a:gd name="T67" fmla="*/ 8 h 78"/>
                <a:gd name="T68" fmla="*/ 54 w 76"/>
                <a:gd name="T69" fmla="*/ 4 h 78"/>
                <a:gd name="T70" fmla="*/ 46 w 76"/>
                <a:gd name="T71" fmla="*/ 2 h 78"/>
                <a:gd name="T72" fmla="*/ 38 w 76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8">
                  <a:moveTo>
                    <a:pt x="38" y="0"/>
                  </a:moveTo>
                  <a:lnTo>
                    <a:pt x="38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38" y="78"/>
                  </a:lnTo>
                  <a:lnTo>
                    <a:pt x="38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30"/>
            <p:cNvSpPr>
              <a:spLocks/>
            </p:cNvSpPr>
            <p:nvPr/>
          </p:nvSpPr>
          <p:spPr bwMode="auto">
            <a:xfrm>
              <a:off x="2587625" y="2784475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2 w 78"/>
                <a:gd name="T45" fmla="*/ 68 h 74"/>
                <a:gd name="T46" fmla="*/ 68 w 78"/>
                <a:gd name="T47" fmla="*/ 64 h 74"/>
                <a:gd name="T48" fmla="*/ 72 w 78"/>
                <a:gd name="T49" fmla="*/ 58 h 74"/>
                <a:gd name="T50" fmla="*/ 76 w 78"/>
                <a:gd name="T51" fmla="*/ 52 h 74"/>
                <a:gd name="T52" fmla="*/ 78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8 w 78"/>
                <a:gd name="T59" fmla="*/ 30 h 74"/>
                <a:gd name="T60" fmla="*/ 76 w 78"/>
                <a:gd name="T61" fmla="*/ 22 h 74"/>
                <a:gd name="T62" fmla="*/ 72 w 78"/>
                <a:gd name="T63" fmla="*/ 16 h 74"/>
                <a:gd name="T64" fmla="*/ 68 w 78"/>
                <a:gd name="T65" fmla="*/ 10 h 74"/>
                <a:gd name="T66" fmla="*/ 62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  <a:gd name="T74" fmla="*/ 40 w 78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31"/>
            <p:cNvSpPr>
              <a:spLocks/>
            </p:cNvSpPr>
            <p:nvPr/>
          </p:nvSpPr>
          <p:spPr bwMode="auto">
            <a:xfrm>
              <a:off x="2587625" y="2784475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2 w 78"/>
                <a:gd name="T45" fmla="*/ 68 h 74"/>
                <a:gd name="T46" fmla="*/ 68 w 78"/>
                <a:gd name="T47" fmla="*/ 64 h 74"/>
                <a:gd name="T48" fmla="*/ 72 w 78"/>
                <a:gd name="T49" fmla="*/ 58 h 74"/>
                <a:gd name="T50" fmla="*/ 76 w 78"/>
                <a:gd name="T51" fmla="*/ 52 h 74"/>
                <a:gd name="T52" fmla="*/ 78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8 w 78"/>
                <a:gd name="T59" fmla="*/ 30 h 74"/>
                <a:gd name="T60" fmla="*/ 76 w 78"/>
                <a:gd name="T61" fmla="*/ 22 h 74"/>
                <a:gd name="T62" fmla="*/ 72 w 78"/>
                <a:gd name="T63" fmla="*/ 16 h 74"/>
                <a:gd name="T64" fmla="*/ 68 w 78"/>
                <a:gd name="T65" fmla="*/ 10 h 74"/>
                <a:gd name="T66" fmla="*/ 62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32"/>
            <p:cNvSpPr>
              <a:spLocks/>
            </p:cNvSpPr>
            <p:nvPr/>
          </p:nvSpPr>
          <p:spPr bwMode="auto">
            <a:xfrm>
              <a:off x="4359275" y="3492500"/>
              <a:ext cx="123825" cy="123825"/>
            </a:xfrm>
            <a:custGeom>
              <a:avLst/>
              <a:gdLst>
                <a:gd name="T0" fmla="*/ 40 w 78"/>
                <a:gd name="T1" fmla="*/ 0 h 78"/>
                <a:gd name="T2" fmla="*/ 40 w 78"/>
                <a:gd name="T3" fmla="*/ 0 h 78"/>
                <a:gd name="T4" fmla="*/ 32 w 78"/>
                <a:gd name="T5" fmla="*/ 2 h 78"/>
                <a:gd name="T6" fmla="*/ 24 w 78"/>
                <a:gd name="T7" fmla="*/ 4 h 78"/>
                <a:gd name="T8" fmla="*/ 18 w 78"/>
                <a:gd name="T9" fmla="*/ 8 h 78"/>
                <a:gd name="T10" fmla="*/ 12 w 78"/>
                <a:gd name="T11" fmla="*/ 12 h 78"/>
                <a:gd name="T12" fmla="*/ 8 w 78"/>
                <a:gd name="T13" fmla="*/ 18 h 78"/>
                <a:gd name="T14" fmla="*/ 4 w 78"/>
                <a:gd name="T15" fmla="*/ 24 h 78"/>
                <a:gd name="T16" fmla="*/ 2 w 78"/>
                <a:gd name="T17" fmla="*/ 30 h 78"/>
                <a:gd name="T18" fmla="*/ 0 w 78"/>
                <a:gd name="T19" fmla="*/ 38 h 78"/>
                <a:gd name="T20" fmla="*/ 0 w 78"/>
                <a:gd name="T21" fmla="*/ 38 h 78"/>
                <a:gd name="T22" fmla="*/ 2 w 78"/>
                <a:gd name="T23" fmla="*/ 46 h 78"/>
                <a:gd name="T24" fmla="*/ 4 w 78"/>
                <a:gd name="T25" fmla="*/ 54 h 78"/>
                <a:gd name="T26" fmla="*/ 8 w 78"/>
                <a:gd name="T27" fmla="*/ 60 h 78"/>
                <a:gd name="T28" fmla="*/ 12 w 78"/>
                <a:gd name="T29" fmla="*/ 66 h 78"/>
                <a:gd name="T30" fmla="*/ 18 w 78"/>
                <a:gd name="T31" fmla="*/ 70 h 78"/>
                <a:gd name="T32" fmla="*/ 24 w 78"/>
                <a:gd name="T33" fmla="*/ 74 h 78"/>
                <a:gd name="T34" fmla="*/ 32 w 78"/>
                <a:gd name="T35" fmla="*/ 76 h 78"/>
                <a:gd name="T36" fmla="*/ 40 w 78"/>
                <a:gd name="T37" fmla="*/ 78 h 78"/>
                <a:gd name="T38" fmla="*/ 40 w 78"/>
                <a:gd name="T39" fmla="*/ 78 h 78"/>
                <a:gd name="T40" fmla="*/ 48 w 78"/>
                <a:gd name="T41" fmla="*/ 76 h 78"/>
                <a:gd name="T42" fmla="*/ 54 w 78"/>
                <a:gd name="T43" fmla="*/ 74 h 78"/>
                <a:gd name="T44" fmla="*/ 62 w 78"/>
                <a:gd name="T45" fmla="*/ 70 h 78"/>
                <a:gd name="T46" fmla="*/ 66 w 78"/>
                <a:gd name="T47" fmla="*/ 66 h 78"/>
                <a:gd name="T48" fmla="*/ 72 w 78"/>
                <a:gd name="T49" fmla="*/ 60 h 78"/>
                <a:gd name="T50" fmla="*/ 74 w 78"/>
                <a:gd name="T51" fmla="*/ 54 h 78"/>
                <a:gd name="T52" fmla="*/ 76 w 78"/>
                <a:gd name="T53" fmla="*/ 46 h 78"/>
                <a:gd name="T54" fmla="*/ 78 w 78"/>
                <a:gd name="T55" fmla="*/ 38 h 78"/>
                <a:gd name="T56" fmla="*/ 78 w 78"/>
                <a:gd name="T57" fmla="*/ 38 h 78"/>
                <a:gd name="T58" fmla="*/ 76 w 78"/>
                <a:gd name="T59" fmla="*/ 30 h 78"/>
                <a:gd name="T60" fmla="*/ 74 w 78"/>
                <a:gd name="T61" fmla="*/ 24 h 78"/>
                <a:gd name="T62" fmla="*/ 72 w 78"/>
                <a:gd name="T63" fmla="*/ 18 h 78"/>
                <a:gd name="T64" fmla="*/ 66 w 78"/>
                <a:gd name="T65" fmla="*/ 12 h 78"/>
                <a:gd name="T66" fmla="*/ 62 w 78"/>
                <a:gd name="T67" fmla="*/ 8 h 78"/>
                <a:gd name="T68" fmla="*/ 54 w 78"/>
                <a:gd name="T69" fmla="*/ 4 h 78"/>
                <a:gd name="T70" fmla="*/ 48 w 78"/>
                <a:gd name="T71" fmla="*/ 2 h 78"/>
                <a:gd name="T72" fmla="*/ 40 w 78"/>
                <a:gd name="T73" fmla="*/ 0 h 78"/>
                <a:gd name="T74" fmla="*/ 40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6"/>
                  </a:lnTo>
                  <a:lnTo>
                    <a:pt x="54" y="74"/>
                  </a:lnTo>
                  <a:lnTo>
                    <a:pt x="62" y="70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62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33"/>
            <p:cNvSpPr>
              <a:spLocks/>
            </p:cNvSpPr>
            <p:nvPr/>
          </p:nvSpPr>
          <p:spPr bwMode="auto">
            <a:xfrm>
              <a:off x="4359275" y="3492500"/>
              <a:ext cx="123825" cy="123825"/>
            </a:xfrm>
            <a:custGeom>
              <a:avLst/>
              <a:gdLst>
                <a:gd name="T0" fmla="*/ 40 w 78"/>
                <a:gd name="T1" fmla="*/ 0 h 78"/>
                <a:gd name="T2" fmla="*/ 40 w 78"/>
                <a:gd name="T3" fmla="*/ 0 h 78"/>
                <a:gd name="T4" fmla="*/ 32 w 78"/>
                <a:gd name="T5" fmla="*/ 2 h 78"/>
                <a:gd name="T6" fmla="*/ 24 w 78"/>
                <a:gd name="T7" fmla="*/ 4 h 78"/>
                <a:gd name="T8" fmla="*/ 18 w 78"/>
                <a:gd name="T9" fmla="*/ 8 h 78"/>
                <a:gd name="T10" fmla="*/ 12 w 78"/>
                <a:gd name="T11" fmla="*/ 12 h 78"/>
                <a:gd name="T12" fmla="*/ 8 w 78"/>
                <a:gd name="T13" fmla="*/ 18 h 78"/>
                <a:gd name="T14" fmla="*/ 4 w 78"/>
                <a:gd name="T15" fmla="*/ 24 h 78"/>
                <a:gd name="T16" fmla="*/ 2 w 78"/>
                <a:gd name="T17" fmla="*/ 30 h 78"/>
                <a:gd name="T18" fmla="*/ 0 w 78"/>
                <a:gd name="T19" fmla="*/ 38 h 78"/>
                <a:gd name="T20" fmla="*/ 0 w 78"/>
                <a:gd name="T21" fmla="*/ 38 h 78"/>
                <a:gd name="T22" fmla="*/ 2 w 78"/>
                <a:gd name="T23" fmla="*/ 46 h 78"/>
                <a:gd name="T24" fmla="*/ 4 w 78"/>
                <a:gd name="T25" fmla="*/ 54 h 78"/>
                <a:gd name="T26" fmla="*/ 8 w 78"/>
                <a:gd name="T27" fmla="*/ 60 h 78"/>
                <a:gd name="T28" fmla="*/ 12 w 78"/>
                <a:gd name="T29" fmla="*/ 66 h 78"/>
                <a:gd name="T30" fmla="*/ 18 w 78"/>
                <a:gd name="T31" fmla="*/ 70 h 78"/>
                <a:gd name="T32" fmla="*/ 24 w 78"/>
                <a:gd name="T33" fmla="*/ 74 h 78"/>
                <a:gd name="T34" fmla="*/ 32 w 78"/>
                <a:gd name="T35" fmla="*/ 76 h 78"/>
                <a:gd name="T36" fmla="*/ 40 w 78"/>
                <a:gd name="T37" fmla="*/ 78 h 78"/>
                <a:gd name="T38" fmla="*/ 40 w 78"/>
                <a:gd name="T39" fmla="*/ 78 h 78"/>
                <a:gd name="T40" fmla="*/ 48 w 78"/>
                <a:gd name="T41" fmla="*/ 76 h 78"/>
                <a:gd name="T42" fmla="*/ 54 w 78"/>
                <a:gd name="T43" fmla="*/ 74 h 78"/>
                <a:gd name="T44" fmla="*/ 62 w 78"/>
                <a:gd name="T45" fmla="*/ 70 h 78"/>
                <a:gd name="T46" fmla="*/ 66 w 78"/>
                <a:gd name="T47" fmla="*/ 66 h 78"/>
                <a:gd name="T48" fmla="*/ 72 w 78"/>
                <a:gd name="T49" fmla="*/ 60 h 78"/>
                <a:gd name="T50" fmla="*/ 74 w 78"/>
                <a:gd name="T51" fmla="*/ 54 h 78"/>
                <a:gd name="T52" fmla="*/ 76 w 78"/>
                <a:gd name="T53" fmla="*/ 46 h 78"/>
                <a:gd name="T54" fmla="*/ 78 w 78"/>
                <a:gd name="T55" fmla="*/ 38 h 78"/>
                <a:gd name="T56" fmla="*/ 78 w 78"/>
                <a:gd name="T57" fmla="*/ 38 h 78"/>
                <a:gd name="T58" fmla="*/ 76 w 78"/>
                <a:gd name="T59" fmla="*/ 30 h 78"/>
                <a:gd name="T60" fmla="*/ 74 w 78"/>
                <a:gd name="T61" fmla="*/ 24 h 78"/>
                <a:gd name="T62" fmla="*/ 72 w 78"/>
                <a:gd name="T63" fmla="*/ 18 h 78"/>
                <a:gd name="T64" fmla="*/ 66 w 78"/>
                <a:gd name="T65" fmla="*/ 12 h 78"/>
                <a:gd name="T66" fmla="*/ 62 w 78"/>
                <a:gd name="T67" fmla="*/ 8 h 78"/>
                <a:gd name="T68" fmla="*/ 54 w 78"/>
                <a:gd name="T69" fmla="*/ 4 h 78"/>
                <a:gd name="T70" fmla="*/ 48 w 78"/>
                <a:gd name="T71" fmla="*/ 2 h 78"/>
                <a:gd name="T72" fmla="*/ 40 w 7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4"/>
                  </a:lnTo>
                  <a:lnTo>
                    <a:pt x="8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8" y="76"/>
                  </a:lnTo>
                  <a:lnTo>
                    <a:pt x="54" y="74"/>
                  </a:lnTo>
                  <a:lnTo>
                    <a:pt x="62" y="70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62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34"/>
            <p:cNvSpPr>
              <a:spLocks/>
            </p:cNvSpPr>
            <p:nvPr/>
          </p:nvSpPr>
          <p:spPr bwMode="auto">
            <a:xfrm>
              <a:off x="4286250" y="2927350"/>
              <a:ext cx="238125" cy="225425"/>
            </a:xfrm>
            <a:custGeom>
              <a:avLst/>
              <a:gdLst>
                <a:gd name="T0" fmla="*/ 74 w 150"/>
                <a:gd name="T1" fmla="*/ 0 h 142"/>
                <a:gd name="T2" fmla="*/ 74 w 150"/>
                <a:gd name="T3" fmla="*/ 0 h 142"/>
                <a:gd name="T4" fmla="*/ 60 w 150"/>
                <a:gd name="T5" fmla="*/ 0 h 142"/>
                <a:gd name="T6" fmla="*/ 46 w 150"/>
                <a:gd name="T7" fmla="*/ 4 h 142"/>
                <a:gd name="T8" fmla="*/ 32 w 150"/>
                <a:gd name="T9" fmla="*/ 12 h 142"/>
                <a:gd name="T10" fmla="*/ 22 w 150"/>
                <a:gd name="T11" fmla="*/ 20 h 142"/>
                <a:gd name="T12" fmla="*/ 12 w 150"/>
                <a:gd name="T13" fmla="*/ 32 h 142"/>
                <a:gd name="T14" fmla="*/ 6 w 150"/>
                <a:gd name="T15" fmla="*/ 44 h 142"/>
                <a:gd name="T16" fmla="*/ 0 w 150"/>
                <a:gd name="T17" fmla="*/ 56 h 142"/>
                <a:gd name="T18" fmla="*/ 0 w 150"/>
                <a:gd name="T19" fmla="*/ 72 h 142"/>
                <a:gd name="T20" fmla="*/ 0 w 150"/>
                <a:gd name="T21" fmla="*/ 72 h 142"/>
                <a:gd name="T22" fmla="*/ 0 w 150"/>
                <a:gd name="T23" fmla="*/ 86 h 142"/>
                <a:gd name="T24" fmla="*/ 6 w 150"/>
                <a:gd name="T25" fmla="*/ 98 h 142"/>
                <a:gd name="T26" fmla="*/ 12 w 150"/>
                <a:gd name="T27" fmla="*/ 110 h 142"/>
                <a:gd name="T28" fmla="*/ 22 w 150"/>
                <a:gd name="T29" fmla="*/ 122 h 142"/>
                <a:gd name="T30" fmla="*/ 32 w 150"/>
                <a:gd name="T31" fmla="*/ 130 h 142"/>
                <a:gd name="T32" fmla="*/ 46 w 150"/>
                <a:gd name="T33" fmla="*/ 138 h 142"/>
                <a:gd name="T34" fmla="*/ 60 w 150"/>
                <a:gd name="T35" fmla="*/ 142 h 142"/>
                <a:gd name="T36" fmla="*/ 74 w 150"/>
                <a:gd name="T37" fmla="*/ 142 h 142"/>
                <a:gd name="T38" fmla="*/ 74 w 150"/>
                <a:gd name="T39" fmla="*/ 142 h 142"/>
                <a:gd name="T40" fmla="*/ 90 w 150"/>
                <a:gd name="T41" fmla="*/ 142 h 142"/>
                <a:gd name="T42" fmla="*/ 104 w 150"/>
                <a:gd name="T43" fmla="*/ 138 h 142"/>
                <a:gd name="T44" fmla="*/ 116 w 150"/>
                <a:gd name="T45" fmla="*/ 130 h 142"/>
                <a:gd name="T46" fmla="*/ 128 w 150"/>
                <a:gd name="T47" fmla="*/ 122 h 142"/>
                <a:gd name="T48" fmla="*/ 136 w 150"/>
                <a:gd name="T49" fmla="*/ 110 h 142"/>
                <a:gd name="T50" fmla="*/ 144 w 150"/>
                <a:gd name="T51" fmla="*/ 98 h 142"/>
                <a:gd name="T52" fmla="*/ 148 w 150"/>
                <a:gd name="T53" fmla="*/ 86 h 142"/>
                <a:gd name="T54" fmla="*/ 150 w 150"/>
                <a:gd name="T55" fmla="*/ 72 h 142"/>
                <a:gd name="T56" fmla="*/ 150 w 150"/>
                <a:gd name="T57" fmla="*/ 72 h 142"/>
                <a:gd name="T58" fmla="*/ 148 w 150"/>
                <a:gd name="T59" fmla="*/ 56 h 142"/>
                <a:gd name="T60" fmla="*/ 144 w 150"/>
                <a:gd name="T61" fmla="*/ 44 h 142"/>
                <a:gd name="T62" fmla="*/ 136 w 150"/>
                <a:gd name="T63" fmla="*/ 32 h 142"/>
                <a:gd name="T64" fmla="*/ 128 w 150"/>
                <a:gd name="T65" fmla="*/ 20 h 142"/>
                <a:gd name="T66" fmla="*/ 116 w 150"/>
                <a:gd name="T67" fmla="*/ 12 h 142"/>
                <a:gd name="T68" fmla="*/ 104 w 150"/>
                <a:gd name="T69" fmla="*/ 4 h 142"/>
                <a:gd name="T70" fmla="*/ 90 w 150"/>
                <a:gd name="T71" fmla="*/ 0 h 142"/>
                <a:gd name="T72" fmla="*/ 74 w 150"/>
                <a:gd name="T73" fmla="*/ 0 h 142"/>
                <a:gd name="T74" fmla="*/ 74 w 150"/>
                <a:gd name="T7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42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2" y="130"/>
                  </a:lnTo>
                  <a:lnTo>
                    <a:pt x="46" y="138"/>
                  </a:lnTo>
                  <a:lnTo>
                    <a:pt x="60" y="142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90" y="142"/>
                  </a:lnTo>
                  <a:lnTo>
                    <a:pt x="104" y="138"/>
                  </a:lnTo>
                  <a:lnTo>
                    <a:pt x="116" y="130"/>
                  </a:lnTo>
                  <a:lnTo>
                    <a:pt x="128" y="122"/>
                  </a:lnTo>
                  <a:lnTo>
                    <a:pt x="136" y="110"/>
                  </a:lnTo>
                  <a:lnTo>
                    <a:pt x="144" y="98"/>
                  </a:lnTo>
                  <a:lnTo>
                    <a:pt x="148" y="86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48" y="56"/>
                  </a:lnTo>
                  <a:lnTo>
                    <a:pt x="144" y="44"/>
                  </a:lnTo>
                  <a:lnTo>
                    <a:pt x="136" y="32"/>
                  </a:lnTo>
                  <a:lnTo>
                    <a:pt x="128" y="20"/>
                  </a:lnTo>
                  <a:lnTo>
                    <a:pt x="116" y="12"/>
                  </a:lnTo>
                  <a:lnTo>
                    <a:pt x="104" y="4"/>
                  </a:lnTo>
                  <a:lnTo>
                    <a:pt x="90" y="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35"/>
            <p:cNvSpPr>
              <a:spLocks/>
            </p:cNvSpPr>
            <p:nvPr/>
          </p:nvSpPr>
          <p:spPr bwMode="auto">
            <a:xfrm>
              <a:off x="4286250" y="2927350"/>
              <a:ext cx="238125" cy="225425"/>
            </a:xfrm>
            <a:custGeom>
              <a:avLst/>
              <a:gdLst>
                <a:gd name="T0" fmla="*/ 74 w 150"/>
                <a:gd name="T1" fmla="*/ 0 h 142"/>
                <a:gd name="T2" fmla="*/ 74 w 150"/>
                <a:gd name="T3" fmla="*/ 0 h 142"/>
                <a:gd name="T4" fmla="*/ 60 w 150"/>
                <a:gd name="T5" fmla="*/ 0 h 142"/>
                <a:gd name="T6" fmla="*/ 46 w 150"/>
                <a:gd name="T7" fmla="*/ 4 h 142"/>
                <a:gd name="T8" fmla="*/ 32 w 150"/>
                <a:gd name="T9" fmla="*/ 12 h 142"/>
                <a:gd name="T10" fmla="*/ 22 w 150"/>
                <a:gd name="T11" fmla="*/ 20 h 142"/>
                <a:gd name="T12" fmla="*/ 12 w 150"/>
                <a:gd name="T13" fmla="*/ 32 h 142"/>
                <a:gd name="T14" fmla="*/ 6 w 150"/>
                <a:gd name="T15" fmla="*/ 44 h 142"/>
                <a:gd name="T16" fmla="*/ 0 w 150"/>
                <a:gd name="T17" fmla="*/ 56 h 142"/>
                <a:gd name="T18" fmla="*/ 0 w 150"/>
                <a:gd name="T19" fmla="*/ 72 h 142"/>
                <a:gd name="T20" fmla="*/ 0 w 150"/>
                <a:gd name="T21" fmla="*/ 72 h 142"/>
                <a:gd name="T22" fmla="*/ 0 w 150"/>
                <a:gd name="T23" fmla="*/ 86 h 142"/>
                <a:gd name="T24" fmla="*/ 6 w 150"/>
                <a:gd name="T25" fmla="*/ 98 h 142"/>
                <a:gd name="T26" fmla="*/ 12 w 150"/>
                <a:gd name="T27" fmla="*/ 110 h 142"/>
                <a:gd name="T28" fmla="*/ 22 w 150"/>
                <a:gd name="T29" fmla="*/ 122 h 142"/>
                <a:gd name="T30" fmla="*/ 32 w 150"/>
                <a:gd name="T31" fmla="*/ 130 h 142"/>
                <a:gd name="T32" fmla="*/ 46 w 150"/>
                <a:gd name="T33" fmla="*/ 138 h 142"/>
                <a:gd name="T34" fmla="*/ 60 w 150"/>
                <a:gd name="T35" fmla="*/ 142 h 142"/>
                <a:gd name="T36" fmla="*/ 74 w 150"/>
                <a:gd name="T37" fmla="*/ 142 h 142"/>
                <a:gd name="T38" fmla="*/ 74 w 150"/>
                <a:gd name="T39" fmla="*/ 142 h 142"/>
                <a:gd name="T40" fmla="*/ 90 w 150"/>
                <a:gd name="T41" fmla="*/ 142 h 142"/>
                <a:gd name="T42" fmla="*/ 104 w 150"/>
                <a:gd name="T43" fmla="*/ 138 h 142"/>
                <a:gd name="T44" fmla="*/ 116 w 150"/>
                <a:gd name="T45" fmla="*/ 130 h 142"/>
                <a:gd name="T46" fmla="*/ 128 w 150"/>
                <a:gd name="T47" fmla="*/ 122 h 142"/>
                <a:gd name="T48" fmla="*/ 136 w 150"/>
                <a:gd name="T49" fmla="*/ 110 h 142"/>
                <a:gd name="T50" fmla="*/ 144 w 150"/>
                <a:gd name="T51" fmla="*/ 98 h 142"/>
                <a:gd name="T52" fmla="*/ 148 w 150"/>
                <a:gd name="T53" fmla="*/ 86 h 142"/>
                <a:gd name="T54" fmla="*/ 150 w 150"/>
                <a:gd name="T55" fmla="*/ 72 h 142"/>
                <a:gd name="T56" fmla="*/ 150 w 150"/>
                <a:gd name="T57" fmla="*/ 72 h 142"/>
                <a:gd name="T58" fmla="*/ 148 w 150"/>
                <a:gd name="T59" fmla="*/ 56 h 142"/>
                <a:gd name="T60" fmla="*/ 144 w 150"/>
                <a:gd name="T61" fmla="*/ 44 h 142"/>
                <a:gd name="T62" fmla="*/ 136 w 150"/>
                <a:gd name="T63" fmla="*/ 32 h 142"/>
                <a:gd name="T64" fmla="*/ 128 w 150"/>
                <a:gd name="T65" fmla="*/ 20 h 142"/>
                <a:gd name="T66" fmla="*/ 116 w 150"/>
                <a:gd name="T67" fmla="*/ 12 h 142"/>
                <a:gd name="T68" fmla="*/ 104 w 150"/>
                <a:gd name="T69" fmla="*/ 4 h 142"/>
                <a:gd name="T70" fmla="*/ 90 w 150"/>
                <a:gd name="T71" fmla="*/ 0 h 142"/>
                <a:gd name="T72" fmla="*/ 74 w 150"/>
                <a:gd name="T7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" h="142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2" y="130"/>
                  </a:lnTo>
                  <a:lnTo>
                    <a:pt x="46" y="138"/>
                  </a:lnTo>
                  <a:lnTo>
                    <a:pt x="60" y="142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90" y="142"/>
                  </a:lnTo>
                  <a:lnTo>
                    <a:pt x="104" y="138"/>
                  </a:lnTo>
                  <a:lnTo>
                    <a:pt x="116" y="130"/>
                  </a:lnTo>
                  <a:lnTo>
                    <a:pt x="128" y="122"/>
                  </a:lnTo>
                  <a:lnTo>
                    <a:pt x="136" y="110"/>
                  </a:lnTo>
                  <a:lnTo>
                    <a:pt x="144" y="98"/>
                  </a:lnTo>
                  <a:lnTo>
                    <a:pt x="148" y="86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48" y="56"/>
                  </a:lnTo>
                  <a:lnTo>
                    <a:pt x="144" y="44"/>
                  </a:lnTo>
                  <a:lnTo>
                    <a:pt x="136" y="32"/>
                  </a:lnTo>
                  <a:lnTo>
                    <a:pt x="128" y="20"/>
                  </a:lnTo>
                  <a:lnTo>
                    <a:pt x="116" y="12"/>
                  </a:lnTo>
                  <a:lnTo>
                    <a:pt x="104" y="4"/>
                  </a:lnTo>
                  <a:lnTo>
                    <a:pt x="90" y="0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36"/>
            <p:cNvSpPr>
              <a:spLocks noChangeArrowheads="1"/>
            </p:cNvSpPr>
            <p:nvPr/>
          </p:nvSpPr>
          <p:spPr bwMode="auto">
            <a:xfrm>
              <a:off x="3876675" y="3063875"/>
              <a:ext cx="365125" cy="6699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37"/>
            <p:cNvSpPr>
              <a:spLocks noChangeArrowheads="1"/>
            </p:cNvSpPr>
            <p:nvPr/>
          </p:nvSpPr>
          <p:spPr bwMode="auto">
            <a:xfrm>
              <a:off x="3876675" y="3063875"/>
              <a:ext cx="365125" cy="669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38"/>
            <p:cNvSpPr>
              <a:spLocks noEditPoints="1"/>
            </p:cNvSpPr>
            <p:nvPr/>
          </p:nvSpPr>
          <p:spPr bwMode="auto">
            <a:xfrm>
              <a:off x="3273425" y="3101975"/>
              <a:ext cx="231775" cy="66675"/>
            </a:xfrm>
            <a:custGeom>
              <a:avLst/>
              <a:gdLst>
                <a:gd name="T0" fmla="*/ 18 w 146"/>
                <a:gd name="T1" fmla="*/ 36 h 42"/>
                <a:gd name="T2" fmla="*/ 4 w 146"/>
                <a:gd name="T3" fmla="*/ 42 h 42"/>
                <a:gd name="T4" fmla="*/ 0 w 146"/>
                <a:gd name="T5" fmla="*/ 42 h 42"/>
                <a:gd name="T6" fmla="*/ 0 w 146"/>
                <a:gd name="T7" fmla="*/ 40 h 42"/>
                <a:gd name="T8" fmla="*/ 2 w 146"/>
                <a:gd name="T9" fmla="*/ 38 h 42"/>
                <a:gd name="T10" fmla="*/ 14 w 146"/>
                <a:gd name="T11" fmla="*/ 32 h 42"/>
                <a:gd name="T12" fmla="*/ 18 w 146"/>
                <a:gd name="T13" fmla="*/ 32 h 42"/>
                <a:gd name="T14" fmla="*/ 18 w 146"/>
                <a:gd name="T15" fmla="*/ 36 h 42"/>
                <a:gd name="T16" fmla="*/ 46 w 146"/>
                <a:gd name="T17" fmla="*/ 22 h 42"/>
                <a:gd name="T18" fmla="*/ 42 w 146"/>
                <a:gd name="T19" fmla="*/ 24 h 42"/>
                <a:gd name="T20" fmla="*/ 34 w 146"/>
                <a:gd name="T21" fmla="*/ 26 h 42"/>
                <a:gd name="T22" fmla="*/ 30 w 146"/>
                <a:gd name="T23" fmla="*/ 24 h 42"/>
                <a:gd name="T24" fmla="*/ 32 w 146"/>
                <a:gd name="T25" fmla="*/ 22 h 42"/>
                <a:gd name="T26" fmla="*/ 40 w 146"/>
                <a:gd name="T27" fmla="*/ 18 h 42"/>
                <a:gd name="T28" fmla="*/ 44 w 146"/>
                <a:gd name="T29" fmla="*/ 16 h 42"/>
                <a:gd name="T30" fmla="*/ 48 w 146"/>
                <a:gd name="T31" fmla="*/ 18 h 42"/>
                <a:gd name="T32" fmla="*/ 46 w 146"/>
                <a:gd name="T33" fmla="*/ 22 h 42"/>
                <a:gd name="T34" fmla="*/ 78 w 146"/>
                <a:gd name="T35" fmla="*/ 12 h 42"/>
                <a:gd name="T36" fmla="*/ 64 w 146"/>
                <a:gd name="T37" fmla="*/ 14 h 42"/>
                <a:gd name="T38" fmla="*/ 62 w 146"/>
                <a:gd name="T39" fmla="*/ 14 h 42"/>
                <a:gd name="T40" fmla="*/ 62 w 146"/>
                <a:gd name="T41" fmla="*/ 10 h 42"/>
                <a:gd name="T42" fmla="*/ 78 w 146"/>
                <a:gd name="T43" fmla="*/ 6 h 42"/>
                <a:gd name="T44" fmla="*/ 80 w 146"/>
                <a:gd name="T45" fmla="*/ 8 h 42"/>
                <a:gd name="T46" fmla="*/ 78 w 146"/>
                <a:gd name="T47" fmla="*/ 12 h 42"/>
                <a:gd name="T48" fmla="*/ 110 w 146"/>
                <a:gd name="T49" fmla="*/ 6 h 42"/>
                <a:gd name="T50" fmla="*/ 104 w 146"/>
                <a:gd name="T51" fmla="*/ 6 h 42"/>
                <a:gd name="T52" fmla="*/ 98 w 146"/>
                <a:gd name="T53" fmla="*/ 6 h 42"/>
                <a:gd name="T54" fmla="*/ 94 w 146"/>
                <a:gd name="T55" fmla="*/ 6 h 42"/>
                <a:gd name="T56" fmla="*/ 96 w 146"/>
                <a:gd name="T57" fmla="*/ 4 h 42"/>
                <a:gd name="T58" fmla="*/ 104 w 146"/>
                <a:gd name="T59" fmla="*/ 2 h 42"/>
                <a:gd name="T60" fmla="*/ 110 w 146"/>
                <a:gd name="T61" fmla="*/ 2 h 42"/>
                <a:gd name="T62" fmla="*/ 114 w 146"/>
                <a:gd name="T63" fmla="*/ 4 h 42"/>
                <a:gd name="T64" fmla="*/ 110 w 146"/>
                <a:gd name="T65" fmla="*/ 6 h 42"/>
                <a:gd name="T66" fmla="*/ 144 w 146"/>
                <a:gd name="T67" fmla="*/ 6 h 42"/>
                <a:gd name="T68" fmla="*/ 130 w 146"/>
                <a:gd name="T69" fmla="*/ 6 h 42"/>
                <a:gd name="T70" fmla="*/ 126 w 146"/>
                <a:gd name="T71" fmla="*/ 4 h 42"/>
                <a:gd name="T72" fmla="*/ 130 w 146"/>
                <a:gd name="T73" fmla="*/ 0 h 42"/>
                <a:gd name="T74" fmla="*/ 144 w 146"/>
                <a:gd name="T75" fmla="*/ 2 h 42"/>
                <a:gd name="T76" fmla="*/ 146 w 146"/>
                <a:gd name="T77" fmla="*/ 4 h 42"/>
                <a:gd name="T78" fmla="*/ 144 w 146"/>
                <a:gd name="T79" fmla="*/ 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6" h="42">
                  <a:moveTo>
                    <a:pt x="18" y="36"/>
                  </a:moveTo>
                  <a:lnTo>
                    <a:pt x="4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2" y="38"/>
                  </a:lnTo>
                  <a:lnTo>
                    <a:pt x="14" y="32"/>
                  </a:lnTo>
                  <a:lnTo>
                    <a:pt x="18" y="32"/>
                  </a:lnTo>
                  <a:lnTo>
                    <a:pt x="18" y="36"/>
                  </a:lnTo>
                  <a:close/>
                  <a:moveTo>
                    <a:pt x="46" y="22"/>
                  </a:moveTo>
                  <a:lnTo>
                    <a:pt x="42" y="24"/>
                  </a:lnTo>
                  <a:lnTo>
                    <a:pt x="34" y="26"/>
                  </a:lnTo>
                  <a:lnTo>
                    <a:pt x="30" y="24"/>
                  </a:lnTo>
                  <a:lnTo>
                    <a:pt x="32" y="22"/>
                  </a:lnTo>
                  <a:lnTo>
                    <a:pt x="40" y="18"/>
                  </a:lnTo>
                  <a:lnTo>
                    <a:pt x="44" y="16"/>
                  </a:lnTo>
                  <a:lnTo>
                    <a:pt x="48" y="18"/>
                  </a:lnTo>
                  <a:lnTo>
                    <a:pt x="46" y="22"/>
                  </a:lnTo>
                  <a:close/>
                  <a:moveTo>
                    <a:pt x="78" y="12"/>
                  </a:moveTo>
                  <a:lnTo>
                    <a:pt x="64" y="14"/>
                  </a:lnTo>
                  <a:lnTo>
                    <a:pt x="62" y="14"/>
                  </a:lnTo>
                  <a:lnTo>
                    <a:pt x="62" y="10"/>
                  </a:lnTo>
                  <a:lnTo>
                    <a:pt x="78" y="6"/>
                  </a:lnTo>
                  <a:lnTo>
                    <a:pt x="80" y="8"/>
                  </a:lnTo>
                  <a:lnTo>
                    <a:pt x="78" y="12"/>
                  </a:lnTo>
                  <a:close/>
                  <a:moveTo>
                    <a:pt x="110" y="6"/>
                  </a:moveTo>
                  <a:lnTo>
                    <a:pt x="104" y="6"/>
                  </a:lnTo>
                  <a:lnTo>
                    <a:pt x="98" y="6"/>
                  </a:lnTo>
                  <a:lnTo>
                    <a:pt x="94" y="6"/>
                  </a:lnTo>
                  <a:lnTo>
                    <a:pt x="96" y="4"/>
                  </a:lnTo>
                  <a:lnTo>
                    <a:pt x="104" y="2"/>
                  </a:lnTo>
                  <a:lnTo>
                    <a:pt x="110" y="2"/>
                  </a:lnTo>
                  <a:lnTo>
                    <a:pt x="114" y="4"/>
                  </a:lnTo>
                  <a:lnTo>
                    <a:pt x="110" y="6"/>
                  </a:lnTo>
                  <a:close/>
                  <a:moveTo>
                    <a:pt x="144" y="6"/>
                  </a:moveTo>
                  <a:lnTo>
                    <a:pt x="130" y="6"/>
                  </a:lnTo>
                  <a:lnTo>
                    <a:pt x="126" y="4"/>
                  </a:lnTo>
                  <a:lnTo>
                    <a:pt x="130" y="0"/>
                  </a:lnTo>
                  <a:lnTo>
                    <a:pt x="144" y="2"/>
                  </a:lnTo>
                  <a:lnTo>
                    <a:pt x="146" y="4"/>
                  </a:lnTo>
                  <a:lnTo>
                    <a:pt x="144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39"/>
            <p:cNvSpPr>
              <a:spLocks noEditPoints="1"/>
            </p:cNvSpPr>
            <p:nvPr/>
          </p:nvSpPr>
          <p:spPr bwMode="auto">
            <a:xfrm>
              <a:off x="3130550" y="3181350"/>
              <a:ext cx="127000" cy="206375"/>
            </a:xfrm>
            <a:custGeom>
              <a:avLst/>
              <a:gdLst>
                <a:gd name="T0" fmla="*/ 8 w 80"/>
                <a:gd name="T1" fmla="*/ 114 h 130"/>
                <a:gd name="T2" fmla="*/ 4 w 80"/>
                <a:gd name="T3" fmla="*/ 126 h 130"/>
                <a:gd name="T4" fmla="*/ 2 w 80"/>
                <a:gd name="T5" fmla="*/ 130 h 130"/>
                <a:gd name="T6" fmla="*/ 0 w 80"/>
                <a:gd name="T7" fmla="*/ 126 h 130"/>
                <a:gd name="T8" fmla="*/ 2 w 80"/>
                <a:gd name="T9" fmla="*/ 112 h 130"/>
                <a:gd name="T10" fmla="*/ 6 w 80"/>
                <a:gd name="T11" fmla="*/ 110 h 130"/>
                <a:gd name="T12" fmla="*/ 8 w 80"/>
                <a:gd name="T13" fmla="*/ 114 h 130"/>
                <a:gd name="T14" fmla="*/ 20 w 80"/>
                <a:gd name="T15" fmla="*/ 82 h 130"/>
                <a:gd name="T16" fmla="*/ 16 w 80"/>
                <a:gd name="T17" fmla="*/ 88 h 130"/>
                <a:gd name="T18" fmla="*/ 14 w 80"/>
                <a:gd name="T19" fmla="*/ 96 h 130"/>
                <a:gd name="T20" fmla="*/ 10 w 80"/>
                <a:gd name="T21" fmla="*/ 98 h 130"/>
                <a:gd name="T22" fmla="*/ 10 w 80"/>
                <a:gd name="T23" fmla="*/ 94 h 130"/>
                <a:gd name="T24" fmla="*/ 10 w 80"/>
                <a:gd name="T25" fmla="*/ 86 h 130"/>
                <a:gd name="T26" fmla="*/ 14 w 80"/>
                <a:gd name="T27" fmla="*/ 80 h 130"/>
                <a:gd name="T28" fmla="*/ 18 w 80"/>
                <a:gd name="T29" fmla="*/ 80 h 130"/>
                <a:gd name="T30" fmla="*/ 20 w 80"/>
                <a:gd name="T31" fmla="*/ 82 h 130"/>
                <a:gd name="T32" fmla="*/ 36 w 80"/>
                <a:gd name="T33" fmla="*/ 52 h 130"/>
                <a:gd name="T34" fmla="*/ 28 w 80"/>
                <a:gd name="T35" fmla="*/ 66 h 130"/>
                <a:gd name="T36" fmla="*/ 24 w 80"/>
                <a:gd name="T37" fmla="*/ 66 h 130"/>
                <a:gd name="T38" fmla="*/ 24 w 80"/>
                <a:gd name="T39" fmla="*/ 62 h 130"/>
                <a:gd name="T40" fmla="*/ 30 w 80"/>
                <a:gd name="T41" fmla="*/ 52 h 130"/>
                <a:gd name="T42" fmla="*/ 34 w 80"/>
                <a:gd name="T43" fmla="*/ 50 h 130"/>
                <a:gd name="T44" fmla="*/ 36 w 80"/>
                <a:gd name="T45" fmla="*/ 52 h 130"/>
                <a:gd name="T46" fmla="*/ 56 w 80"/>
                <a:gd name="T47" fmla="*/ 26 h 130"/>
                <a:gd name="T48" fmla="*/ 48 w 80"/>
                <a:gd name="T49" fmla="*/ 36 h 130"/>
                <a:gd name="T50" fmla="*/ 46 w 80"/>
                <a:gd name="T51" fmla="*/ 38 h 130"/>
                <a:gd name="T52" fmla="*/ 44 w 80"/>
                <a:gd name="T53" fmla="*/ 38 h 130"/>
                <a:gd name="T54" fmla="*/ 42 w 80"/>
                <a:gd name="T55" fmla="*/ 36 h 130"/>
                <a:gd name="T56" fmla="*/ 46 w 80"/>
                <a:gd name="T57" fmla="*/ 32 h 130"/>
                <a:gd name="T58" fmla="*/ 52 w 80"/>
                <a:gd name="T59" fmla="*/ 24 h 130"/>
                <a:gd name="T60" fmla="*/ 56 w 80"/>
                <a:gd name="T61" fmla="*/ 24 h 130"/>
                <a:gd name="T62" fmla="*/ 56 w 80"/>
                <a:gd name="T63" fmla="*/ 26 h 130"/>
                <a:gd name="T64" fmla="*/ 80 w 80"/>
                <a:gd name="T65" fmla="*/ 4 h 130"/>
                <a:gd name="T66" fmla="*/ 78 w 80"/>
                <a:gd name="T67" fmla="*/ 6 h 130"/>
                <a:gd name="T68" fmla="*/ 68 w 80"/>
                <a:gd name="T69" fmla="*/ 14 h 130"/>
                <a:gd name="T70" fmla="*/ 64 w 80"/>
                <a:gd name="T71" fmla="*/ 14 h 130"/>
                <a:gd name="T72" fmla="*/ 64 w 80"/>
                <a:gd name="T73" fmla="*/ 10 h 130"/>
                <a:gd name="T74" fmla="*/ 74 w 80"/>
                <a:gd name="T75" fmla="*/ 0 h 130"/>
                <a:gd name="T76" fmla="*/ 76 w 80"/>
                <a:gd name="T77" fmla="*/ 0 h 130"/>
                <a:gd name="T78" fmla="*/ 80 w 80"/>
                <a:gd name="T79" fmla="*/ 0 h 130"/>
                <a:gd name="T80" fmla="*/ 80 w 80"/>
                <a:gd name="T81" fmla="*/ 4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130">
                  <a:moveTo>
                    <a:pt x="8" y="114"/>
                  </a:moveTo>
                  <a:lnTo>
                    <a:pt x="4" y="126"/>
                  </a:lnTo>
                  <a:lnTo>
                    <a:pt x="2" y="130"/>
                  </a:lnTo>
                  <a:lnTo>
                    <a:pt x="0" y="126"/>
                  </a:lnTo>
                  <a:lnTo>
                    <a:pt x="2" y="112"/>
                  </a:lnTo>
                  <a:lnTo>
                    <a:pt x="6" y="110"/>
                  </a:lnTo>
                  <a:lnTo>
                    <a:pt x="8" y="114"/>
                  </a:lnTo>
                  <a:close/>
                  <a:moveTo>
                    <a:pt x="20" y="82"/>
                  </a:moveTo>
                  <a:lnTo>
                    <a:pt x="16" y="88"/>
                  </a:lnTo>
                  <a:lnTo>
                    <a:pt x="14" y="96"/>
                  </a:lnTo>
                  <a:lnTo>
                    <a:pt x="10" y="98"/>
                  </a:lnTo>
                  <a:lnTo>
                    <a:pt x="10" y="94"/>
                  </a:lnTo>
                  <a:lnTo>
                    <a:pt x="10" y="86"/>
                  </a:lnTo>
                  <a:lnTo>
                    <a:pt x="14" y="80"/>
                  </a:lnTo>
                  <a:lnTo>
                    <a:pt x="18" y="80"/>
                  </a:lnTo>
                  <a:lnTo>
                    <a:pt x="20" y="82"/>
                  </a:lnTo>
                  <a:close/>
                  <a:moveTo>
                    <a:pt x="36" y="52"/>
                  </a:moveTo>
                  <a:lnTo>
                    <a:pt x="28" y="66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30" y="52"/>
                  </a:lnTo>
                  <a:lnTo>
                    <a:pt x="34" y="50"/>
                  </a:lnTo>
                  <a:lnTo>
                    <a:pt x="36" y="52"/>
                  </a:lnTo>
                  <a:close/>
                  <a:moveTo>
                    <a:pt x="56" y="26"/>
                  </a:moveTo>
                  <a:lnTo>
                    <a:pt x="48" y="36"/>
                  </a:lnTo>
                  <a:lnTo>
                    <a:pt x="46" y="38"/>
                  </a:lnTo>
                  <a:lnTo>
                    <a:pt x="44" y="38"/>
                  </a:lnTo>
                  <a:lnTo>
                    <a:pt x="42" y="36"/>
                  </a:lnTo>
                  <a:lnTo>
                    <a:pt x="46" y="32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6" y="26"/>
                  </a:lnTo>
                  <a:close/>
                  <a:moveTo>
                    <a:pt x="80" y="4"/>
                  </a:moveTo>
                  <a:lnTo>
                    <a:pt x="78" y="6"/>
                  </a:lnTo>
                  <a:lnTo>
                    <a:pt x="68" y="14"/>
                  </a:lnTo>
                  <a:lnTo>
                    <a:pt x="64" y="14"/>
                  </a:lnTo>
                  <a:lnTo>
                    <a:pt x="64" y="1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40"/>
            <p:cNvSpPr>
              <a:spLocks noEditPoints="1"/>
            </p:cNvSpPr>
            <p:nvPr/>
          </p:nvSpPr>
          <p:spPr bwMode="auto">
            <a:xfrm>
              <a:off x="3121025" y="3406775"/>
              <a:ext cx="57150" cy="234950"/>
            </a:xfrm>
            <a:custGeom>
              <a:avLst/>
              <a:gdLst>
                <a:gd name="T0" fmla="*/ 30 w 36"/>
                <a:gd name="T1" fmla="*/ 132 h 148"/>
                <a:gd name="T2" fmla="*/ 32 w 36"/>
                <a:gd name="T3" fmla="*/ 136 h 148"/>
                <a:gd name="T4" fmla="*/ 36 w 36"/>
                <a:gd name="T5" fmla="*/ 144 h 148"/>
                <a:gd name="T6" fmla="*/ 36 w 36"/>
                <a:gd name="T7" fmla="*/ 148 h 148"/>
                <a:gd name="T8" fmla="*/ 34 w 36"/>
                <a:gd name="T9" fmla="*/ 148 h 148"/>
                <a:gd name="T10" fmla="*/ 26 w 36"/>
                <a:gd name="T11" fmla="*/ 138 h 148"/>
                <a:gd name="T12" fmla="*/ 26 w 36"/>
                <a:gd name="T13" fmla="*/ 134 h 148"/>
                <a:gd name="T14" fmla="*/ 26 w 36"/>
                <a:gd name="T15" fmla="*/ 132 h 148"/>
                <a:gd name="T16" fmla="*/ 30 w 36"/>
                <a:gd name="T17" fmla="*/ 132 h 148"/>
                <a:gd name="T18" fmla="*/ 16 w 36"/>
                <a:gd name="T19" fmla="*/ 102 h 148"/>
                <a:gd name="T20" fmla="*/ 22 w 36"/>
                <a:gd name="T21" fmla="*/ 114 h 148"/>
                <a:gd name="T22" fmla="*/ 20 w 36"/>
                <a:gd name="T23" fmla="*/ 118 h 148"/>
                <a:gd name="T24" fmla="*/ 16 w 36"/>
                <a:gd name="T25" fmla="*/ 116 h 148"/>
                <a:gd name="T26" fmla="*/ 12 w 36"/>
                <a:gd name="T27" fmla="*/ 104 h 148"/>
                <a:gd name="T28" fmla="*/ 14 w 36"/>
                <a:gd name="T29" fmla="*/ 100 h 148"/>
                <a:gd name="T30" fmla="*/ 16 w 36"/>
                <a:gd name="T31" fmla="*/ 102 h 148"/>
                <a:gd name="T32" fmla="*/ 8 w 36"/>
                <a:gd name="T33" fmla="*/ 70 h 148"/>
                <a:gd name="T34" fmla="*/ 8 w 36"/>
                <a:gd name="T35" fmla="*/ 76 h 148"/>
                <a:gd name="T36" fmla="*/ 12 w 36"/>
                <a:gd name="T37" fmla="*/ 84 h 148"/>
                <a:gd name="T38" fmla="*/ 10 w 36"/>
                <a:gd name="T39" fmla="*/ 88 h 148"/>
                <a:gd name="T40" fmla="*/ 8 w 36"/>
                <a:gd name="T41" fmla="*/ 86 h 148"/>
                <a:gd name="T42" fmla="*/ 6 w 36"/>
                <a:gd name="T43" fmla="*/ 76 h 148"/>
                <a:gd name="T44" fmla="*/ 4 w 36"/>
                <a:gd name="T45" fmla="*/ 70 h 148"/>
                <a:gd name="T46" fmla="*/ 6 w 36"/>
                <a:gd name="T47" fmla="*/ 68 h 148"/>
                <a:gd name="T48" fmla="*/ 8 w 36"/>
                <a:gd name="T49" fmla="*/ 70 h 148"/>
                <a:gd name="T50" fmla="*/ 6 w 36"/>
                <a:gd name="T51" fmla="*/ 36 h 148"/>
                <a:gd name="T52" fmla="*/ 6 w 36"/>
                <a:gd name="T53" fmla="*/ 52 h 148"/>
                <a:gd name="T54" fmla="*/ 4 w 36"/>
                <a:gd name="T55" fmla="*/ 52 h 148"/>
                <a:gd name="T56" fmla="*/ 0 w 36"/>
                <a:gd name="T57" fmla="*/ 52 h 148"/>
                <a:gd name="T58" fmla="*/ 0 w 36"/>
                <a:gd name="T59" fmla="*/ 36 h 148"/>
                <a:gd name="T60" fmla="*/ 2 w 36"/>
                <a:gd name="T61" fmla="*/ 36 h 148"/>
                <a:gd name="T62" fmla="*/ 6 w 36"/>
                <a:gd name="T63" fmla="*/ 36 h 148"/>
                <a:gd name="T64" fmla="*/ 8 w 36"/>
                <a:gd name="T65" fmla="*/ 4 h 148"/>
                <a:gd name="T66" fmla="*/ 6 w 36"/>
                <a:gd name="T67" fmla="*/ 8 h 148"/>
                <a:gd name="T68" fmla="*/ 6 w 36"/>
                <a:gd name="T69" fmla="*/ 18 h 148"/>
                <a:gd name="T70" fmla="*/ 4 w 36"/>
                <a:gd name="T71" fmla="*/ 20 h 148"/>
                <a:gd name="T72" fmla="*/ 0 w 36"/>
                <a:gd name="T73" fmla="*/ 18 h 148"/>
                <a:gd name="T74" fmla="*/ 0 w 36"/>
                <a:gd name="T75" fmla="*/ 8 h 148"/>
                <a:gd name="T76" fmla="*/ 2 w 36"/>
                <a:gd name="T77" fmla="*/ 2 h 148"/>
                <a:gd name="T78" fmla="*/ 6 w 36"/>
                <a:gd name="T79" fmla="*/ 0 h 148"/>
                <a:gd name="T80" fmla="*/ 8 w 36"/>
                <a:gd name="T81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6" h="148">
                  <a:moveTo>
                    <a:pt x="30" y="132"/>
                  </a:moveTo>
                  <a:lnTo>
                    <a:pt x="32" y="136"/>
                  </a:lnTo>
                  <a:lnTo>
                    <a:pt x="36" y="144"/>
                  </a:lnTo>
                  <a:lnTo>
                    <a:pt x="36" y="148"/>
                  </a:lnTo>
                  <a:lnTo>
                    <a:pt x="34" y="148"/>
                  </a:lnTo>
                  <a:lnTo>
                    <a:pt x="26" y="138"/>
                  </a:lnTo>
                  <a:lnTo>
                    <a:pt x="26" y="134"/>
                  </a:lnTo>
                  <a:lnTo>
                    <a:pt x="26" y="132"/>
                  </a:lnTo>
                  <a:lnTo>
                    <a:pt x="30" y="132"/>
                  </a:lnTo>
                  <a:close/>
                  <a:moveTo>
                    <a:pt x="16" y="102"/>
                  </a:moveTo>
                  <a:lnTo>
                    <a:pt x="22" y="114"/>
                  </a:lnTo>
                  <a:lnTo>
                    <a:pt x="20" y="118"/>
                  </a:lnTo>
                  <a:lnTo>
                    <a:pt x="16" y="116"/>
                  </a:lnTo>
                  <a:lnTo>
                    <a:pt x="12" y="104"/>
                  </a:lnTo>
                  <a:lnTo>
                    <a:pt x="14" y="100"/>
                  </a:lnTo>
                  <a:lnTo>
                    <a:pt x="16" y="102"/>
                  </a:lnTo>
                  <a:close/>
                  <a:moveTo>
                    <a:pt x="8" y="70"/>
                  </a:moveTo>
                  <a:lnTo>
                    <a:pt x="8" y="76"/>
                  </a:lnTo>
                  <a:lnTo>
                    <a:pt x="12" y="84"/>
                  </a:lnTo>
                  <a:lnTo>
                    <a:pt x="10" y="88"/>
                  </a:lnTo>
                  <a:lnTo>
                    <a:pt x="8" y="86"/>
                  </a:lnTo>
                  <a:lnTo>
                    <a:pt x="6" y="76"/>
                  </a:lnTo>
                  <a:lnTo>
                    <a:pt x="4" y="70"/>
                  </a:lnTo>
                  <a:lnTo>
                    <a:pt x="6" y="68"/>
                  </a:lnTo>
                  <a:lnTo>
                    <a:pt x="8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6" y="36"/>
                  </a:lnTo>
                  <a:close/>
                  <a:moveTo>
                    <a:pt x="8" y="4"/>
                  </a:moveTo>
                  <a:lnTo>
                    <a:pt x="6" y="8"/>
                  </a:lnTo>
                  <a:lnTo>
                    <a:pt x="6" y="18"/>
                  </a:lnTo>
                  <a:lnTo>
                    <a:pt x="4" y="2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2" y="2"/>
                  </a:lnTo>
                  <a:lnTo>
                    <a:pt x="6" y="0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41"/>
            <p:cNvSpPr>
              <a:spLocks noEditPoints="1"/>
            </p:cNvSpPr>
            <p:nvPr/>
          </p:nvSpPr>
          <p:spPr bwMode="auto">
            <a:xfrm>
              <a:off x="3190875" y="3660775"/>
              <a:ext cx="196850" cy="139700"/>
            </a:xfrm>
            <a:custGeom>
              <a:avLst/>
              <a:gdLst>
                <a:gd name="T0" fmla="*/ 108 w 124"/>
                <a:gd name="T1" fmla="*/ 78 h 88"/>
                <a:gd name="T2" fmla="*/ 114 w 124"/>
                <a:gd name="T3" fmla="*/ 80 h 88"/>
                <a:gd name="T4" fmla="*/ 124 w 124"/>
                <a:gd name="T5" fmla="*/ 82 h 88"/>
                <a:gd name="T6" fmla="*/ 124 w 124"/>
                <a:gd name="T7" fmla="*/ 86 h 88"/>
                <a:gd name="T8" fmla="*/ 122 w 124"/>
                <a:gd name="T9" fmla="*/ 88 h 88"/>
                <a:gd name="T10" fmla="*/ 112 w 124"/>
                <a:gd name="T11" fmla="*/ 84 h 88"/>
                <a:gd name="T12" fmla="*/ 106 w 124"/>
                <a:gd name="T13" fmla="*/ 82 h 88"/>
                <a:gd name="T14" fmla="*/ 106 w 124"/>
                <a:gd name="T15" fmla="*/ 80 h 88"/>
                <a:gd name="T16" fmla="*/ 108 w 124"/>
                <a:gd name="T17" fmla="*/ 78 h 88"/>
                <a:gd name="T18" fmla="*/ 80 w 124"/>
                <a:gd name="T19" fmla="*/ 64 h 88"/>
                <a:gd name="T20" fmla="*/ 92 w 124"/>
                <a:gd name="T21" fmla="*/ 70 h 88"/>
                <a:gd name="T22" fmla="*/ 92 w 124"/>
                <a:gd name="T23" fmla="*/ 74 h 88"/>
                <a:gd name="T24" fmla="*/ 88 w 124"/>
                <a:gd name="T25" fmla="*/ 76 h 88"/>
                <a:gd name="T26" fmla="*/ 76 w 124"/>
                <a:gd name="T27" fmla="*/ 70 h 88"/>
                <a:gd name="T28" fmla="*/ 76 w 124"/>
                <a:gd name="T29" fmla="*/ 66 h 88"/>
                <a:gd name="T30" fmla="*/ 80 w 124"/>
                <a:gd name="T31" fmla="*/ 64 h 88"/>
                <a:gd name="T32" fmla="*/ 50 w 124"/>
                <a:gd name="T33" fmla="*/ 48 h 88"/>
                <a:gd name="T34" fmla="*/ 58 w 124"/>
                <a:gd name="T35" fmla="*/ 52 h 88"/>
                <a:gd name="T36" fmla="*/ 62 w 124"/>
                <a:gd name="T37" fmla="*/ 54 h 88"/>
                <a:gd name="T38" fmla="*/ 62 w 124"/>
                <a:gd name="T39" fmla="*/ 58 h 88"/>
                <a:gd name="T40" fmla="*/ 60 w 124"/>
                <a:gd name="T41" fmla="*/ 60 h 88"/>
                <a:gd name="T42" fmla="*/ 54 w 124"/>
                <a:gd name="T43" fmla="*/ 56 h 88"/>
                <a:gd name="T44" fmla="*/ 48 w 124"/>
                <a:gd name="T45" fmla="*/ 52 h 88"/>
                <a:gd name="T46" fmla="*/ 46 w 124"/>
                <a:gd name="T47" fmla="*/ 48 h 88"/>
                <a:gd name="T48" fmla="*/ 50 w 124"/>
                <a:gd name="T49" fmla="*/ 48 h 88"/>
                <a:gd name="T50" fmla="*/ 26 w 124"/>
                <a:gd name="T51" fmla="*/ 26 h 88"/>
                <a:gd name="T52" fmla="*/ 34 w 124"/>
                <a:gd name="T53" fmla="*/ 34 h 88"/>
                <a:gd name="T54" fmla="*/ 34 w 124"/>
                <a:gd name="T55" fmla="*/ 38 h 88"/>
                <a:gd name="T56" fmla="*/ 32 w 124"/>
                <a:gd name="T57" fmla="*/ 38 h 88"/>
                <a:gd name="T58" fmla="*/ 22 w 124"/>
                <a:gd name="T59" fmla="*/ 30 h 88"/>
                <a:gd name="T60" fmla="*/ 22 w 124"/>
                <a:gd name="T61" fmla="*/ 26 h 88"/>
                <a:gd name="T62" fmla="*/ 26 w 124"/>
                <a:gd name="T63" fmla="*/ 26 h 88"/>
                <a:gd name="T64" fmla="*/ 4 w 124"/>
                <a:gd name="T65" fmla="*/ 0 h 88"/>
                <a:gd name="T66" fmla="*/ 10 w 124"/>
                <a:gd name="T67" fmla="*/ 10 h 88"/>
                <a:gd name="T68" fmla="*/ 12 w 124"/>
                <a:gd name="T69" fmla="*/ 12 h 88"/>
                <a:gd name="T70" fmla="*/ 12 w 124"/>
                <a:gd name="T71" fmla="*/ 16 h 88"/>
                <a:gd name="T72" fmla="*/ 8 w 124"/>
                <a:gd name="T73" fmla="*/ 16 h 88"/>
                <a:gd name="T74" fmla="*/ 8 w 124"/>
                <a:gd name="T75" fmla="*/ 14 h 88"/>
                <a:gd name="T76" fmla="*/ 0 w 124"/>
                <a:gd name="T77" fmla="*/ 4 h 88"/>
                <a:gd name="T78" fmla="*/ 0 w 124"/>
                <a:gd name="T79" fmla="*/ 0 h 88"/>
                <a:gd name="T80" fmla="*/ 4 w 124"/>
                <a:gd name="T8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" h="88">
                  <a:moveTo>
                    <a:pt x="108" y="78"/>
                  </a:moveTo>
                  <a:lnTo>
                    <a:pt x="114" y="80"/>
                  </a:lnTo>
                  <a:lnTo>
                    <a:pt x="124" y="82"/>
                  </a:lnTo>
                  <a:lnTo>
                    <a:pt x="124" y="86"/>
                  </a:lnTo>
                  <a:lnTo>
                    <a:pt x="122" y="88"/>
                  </a:lnTo>
                  <a:lnTo>
                    <a:pt x="112" y="84"/>
                  </a:lnTo>
                  <a:lnTo>
                    <a:pt x="106" y="82"/>
                  </a:lnTo>
                  <a:lnTo>
                    <a:pt x="106" y="80"/>
                  </a:lnTo>
                  <a:lnTo>
                    <a:pt x="108" y="78"/>
                  </a:lnTo>
                  <a:close/>
                  <a:moveTo>
                    <a:pt x="80" y="64"/>
                  </a:moveTo>
                  <a:lnTo>
                    <a:pt x="92" y="70"/>
                  </a:lnTo>
                  <a:lnTo>
                    <a:pt x="92" y="74"/>
                  </a:lnTo>
                  <a:lnTo>
                    <a:pt x="88" y="76"/>
                  </a:lnTo>
                  <a:lnTo>
                    <a:pt x="76" y="70"/>
                  </a:lnTo>
                  <a:lnTo>
                    <a:pt x="76" y="66"/>
                  </a:lnTo>
                  <a:lnTo>
                    <a:pt x="80" y="64"/>
                  </a:lnTo>
                  <a:close/>
                  <a:moveTo>
                    <a:pt x="50" y="48"/>
                  </a:moveTo>
                  <a:lnTo>
                    <a:pt x="58" y="52"/>
                  </a:lnTo>
                  <a:lnTo>
                    <a:pt x="62" y="54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4" y="56"/>
                  </a:lnTo>
                  <a:lnTo>
                    <a:pt x="48" y="52"/>
                  </a:lnTo>
                  <a:lnTo>
                    <a:pt x="46" y="48"/>
                  </a:lnTo>
                  <a:lnTo>
                    <a:pt x="50" y="48"/>
                  </a:lnTo>
                  <a:close/>
                  <a:moveTo>
                    <a:pt x="26" y="26"/>
                  </a:moveTo>
                  <a:lnTo>
                    <a:pt x="34" y="34"/>
                  </a:lnTo>
                  <a:lnTo>
                    <a:pt x="34" y="38"/>
                  </a:lnTo>
                  <a:lnTo>
                    <a:pt x="32" y="38"/>
                  </a:lnTo>
                  <a:lnTo>
                    <a:pt x="22" y="30"/>
                  </a:lnTo>
                  <a:lnTo>
                    <a:pt x="22" y="26"/>
                  </a:lnTo>
                  <a:lnTo>
                    <a:pt x="26" y="26"/>
                  </a:lnTo>
                  <a:close/>
                  <a:moveTo>
                    <a:pt x="4" y="0"/>
                  </a:moveTo>
                  <a:lnTo>
                    <a:pt x="10" y="10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8" y="16"/>
                  </a:lnTo>
                  <a:lnTo>
                    <a:pt x="8" y="1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42"/>
            <p:cNvSpPr>
              <a:spLocks noEditPoints="1"/>
            </p:cNvSpPr>
            <p:nvPr/>
          </p:nvSpPr>
          <p:spPr bwMode="auto">
            <a:xfrm>
              <a:off x="3409950" y="3759200"/>
              <a:ext cx="234950" cy="50800"/>
            </a:xfrm>
            <a:custGeom>
              <a:avLst/>
              <a:gdLst>
                <a:gd name="T0" fmla="*/ 132 w 148"/>
                <a:gd name="T1" fmla="*/ 8 h 32"/>
                <a:gd name="T2" fmla="*/ 146 w 148"/>
                <a:gd name="T3" fmla="*/ 0 h 32"/>
                <a:gd name="T4" fmla="*/ 148 w 148"/>
                <a:gd name="T5" fmla="*/ 0 h 32"/>
                <a:gd name="T6" fmla="*/ 148 w 148"/>
                <a:gd name="T7" fmla="*/ 4 h 32"/>
                <a:gd name="T8" fmla="*/ 146 w 148"/>
                <a:gd name="T9" fmla="*/ 6 h 32"/>
                <a:gd name="T10" fmla="*/ 136 w 148"/>
                <a:gd name="T11" fmla="*/ 10 h 32"/>
                <a:gd name="T12" fmla="*/ 132 w 148"/>
                <a:gd name="T13" fmla="*/ 10 h 32"/>
                <a:gd name="T14" fmla="*/ 132 w 148"/>
                <a:gd name="T15" fmla="*/ 8 h 32"/>
                <a:gd name="T16" fmla="*/ 100 w 148"/>
                <a:gd name="T17" fmla="*/ 18 h 32"/>
                <a:gd name="T18" fmla="*/ 106 w 148"/>
                <a:gd name="T19" fmla="*/ 18 h 32"/>
                <a:gd name="T20" fmla="*/ 116 w 148"/>
                <a:gd name="T21" fmla="*/ 14 h 32"/>
                <a:gd name="T22" fmla="*/ 118 w 148"/>
                <a:gd name="T23" fmla="*/ 16 h 32"/>
                <a:gd name="T24" fmla="*/ 118 w 148"/>
                <a:gd name="T25" fmla="*/ 18 h 32"/>
                <a:gd name="T26" fmla="*/ 106 w 148"/>
                <a:gd name="T27" fmla="*/ 22 h 32"/>
                <a:gd name="T28" fmla="*/ 102 w 148"/>
                <a:gd name="T29" fmla="*/ 24 h 32"/>
                <a:gd name="T30" fmla="*/ 100 w 148"/>
                <a:gd name="T31" fmla="*/ 22 h 32"/>
                <a:gd name="T32" fmla="*/ 100 w 148"/>
                <a:gd name="T33" fmla="*/ 18 h 32"/>
                <a:gd name="T34" fmla="*/ 68 w 148"/>
                <a:gd name="T35" fmla="*/ 26 h 32"/>
                <a:gd name="T36" fmla="*/ 84 w 148"/>
                <a:gd name="T37" fmla="*/ 24 h 32"/>
                <a:gd name="T38" fmla="*/ 86 w 148"/>
                <a:gd name="T39" fmla="*/ 26 h 32"/>
                <a:gd name="T40" fmla="*/ 84 w 148"/>
                <a:gd name="T41" fmla="*/ 28 h 32"/>
                <a:gd name="T42" fmla="*/ 70 w 148"/>
                <a:gd name="T43" fmla="*/ 30 h 32"/>
                <a:gd name="T44" fmla="*/ 66 w 148"/>
                <a:gd name="T45" fmla="*/ 28 h 32"/>
                <a:gd name="T46" fmla="*/ 68 w 148"/>
                <a:gd name="T47" fmla="*/ 26 h 32"/>
                <a:gd name="T48" fmla="*/ 36 w 148"/>
                <a:gd name="T49" fmla="*/ 26 h 32"/>
                <a:gd name="T50" fmla="*/ 40 w 148"/>
                <a:gd name="T51" fmla="*/ 26 h 32"/>
                <a:gd name="T52" fmla="*/ 50 w 148"/>
                <a:gd name="T53" fmla="*/ 26 h 32"/>
                <a:gd name="T54" fmla="*/ 52 w 148"/>
                <a:gd name="T55" fmla="*/ 28 h 32"/>
                <a:gd name="T56" fmla="*/ 50 w 148"/>
                <a:gd name="T57" fmla="*/ 32 h 32"/>
                <a:gd name="T58" fmla="*/ 40 w 148"/>
                <a:gd name="T59" fmla="*/ 32 h 32"/>
                <a:gd name="T60" fmla="*/ 36 w 148"/>
                <a:gd name="T61" fmla="*/ 32 h 32"/>
                <a:gd name="T62" fmla="*/ 34 w 148"/>
                <a:gd name="T63" fmla="*/ 30 h 32"/>
                <a:gd name="T64" fmla="*/ 36 w 148"/>
                <a:gd name="T65" fmla="*/ 26 h 32"/>
                <a:gd name="T66" fmla="*/ 4 w 148"/>
                <a:gd name="T67" fmla="*/ 24 h 32"/>
                <a:gd name="T68" fmla="*/ 18 w 148"/>
                <a:gd name="T69" fmla="*/ 26 h 32"/>
                <a:gd name="T70" fmla="*/ 20 w 148"/>
                <a:gd name="T71" fmla="*/ 28 h 32"/>
                <a:gd name="T72" fmla="*/ 16 w 148"/>
                <a:gd name="T73" fmla="*/ 32 h 32"/>
                <a:gd name="T74" fmla="*/ 4 w 148"/>
                <a:gd name="T75" fmla="*/ 28 h 32"/>
                <a:gd name="T76" fmla="*/ 0 w 148"/>
                <a:gd name="T77" fmla="*/ 26 h 32"/>
                <a:gd name="T78" fmla="*/ 4 w 148"/>
                <a:gd name="T79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8" h="32">
                  <a:moveTo>
                    <a:pt x="132" y="8"/>
                  </a:moveTo>
                  <a:lnTo>
                    <a:pt x="146" y="0"/>
                  </a:lnTo>
                  <a:lnTo>
                    <a:pt x="148" y="0"/>
                  </a:lnTo>
                  <a:lnTo>
                    <a:pt x="148" y="4"/>
                  </a:lnTo>
                  <a:lnTo>
                    <a:pt x="146" y="6"/>
                  </a:lnTo>
                  <a:lnTo>
                    <a:pt x="136" y="10"/>
                  </a:lnTo>
                  <a:lnTo>
                    <a:pt x="132" y="10"/>
                  </a:lnTo>
                  <a:lnTo>
                    <a:pt x="132" y="8"/>
                  </a:lnTo>
                  <a:close/>
                  <a:moveTo>
                    <a:pt x="100" y="18"/>
                  </a:moveTo>
                  <a:lnTo>
                    <a:pt x="106" y="18"/>
                  </a:lnTo>
                  <a:lnTo>
                    <a:pt x="116" y="14"/>
                  </a:lnTo>
                  <a:lnTo>
                    <a:pt x="118" y="16"/>
                  </a:lnTo>
                  <a:lnTo>
                    <a:pt x="118" y="18"/>
                  </a:lnTo>
                  <a:lnTo>
                    <a:pt x="106" y="22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100" y="18"/>
                  </a:lnTo>
                  <a:close/>
                  <a:moveTo>
                    <a:pt x="68" y="26"/>
                  </a:moveTo>
                  <a:lnTo>
                    <a:pt x="84" y="24"/>
                  </a:lnTo>
                  <a:lnTo>
                    <a:pt x="86" y="26"/>
                  </a:lnTo>
                  <a:lnTo>
                    <a:pt x="84" y="28"/>
                  </a:lnTo>
                  <a:lnTo>
                    <a:pt x="70" y="30"/>
                  </a:lnTo>
                  <a:lnTo>
                    <a:pt x="66" y="28"/>
                  </a:lnTo>
                  <a:lnTo>
                    <a:pt x="68" y="26"/>
                  </a:lnTo>
                  <a:close/>
                  <a:moveTo>
                    <a:pt x="36" y="26"/>
                  </a:moveTo>
                  <a:lnTo>
                    <a:pt x="40" y="26"/>
                  </a:lnTo>
                  <a:lnTo>
                    <a:pt x="50" y="26"/>
                  </a:lnTo>
                  <a:lnTo>
                    <a:pt x="52" y="28"/>
                  </a:lnTo>
                  <a:lnTo>
                    <a:pt x="50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4" y="30"/>
                  </a:lnTo>
                  <a:lnTo>
                    <a:pt x="36" y="26"/>
                  </a:lnTo>
                  <a:close/>
                  <a:moveTo>
                    <a:pt x="4" y="24"/>
                  </a:moveTo>
                  <a:lnTo>
                    <a:pt x="18" y="26"/>
                  </a:lnTo>
                  <a:lnTo>
                    <a:pt x="20" y="28"/>
                  </a:lnTo>
                  <a:lnTo>
                    <a:pt x="16" y="32"/>
                  </a:lnTo>
                  <a:lnTo>
                    <a:pt x="4" y="28"/>
                  </a:lnTo>
                  <a:lnTo>
                    <a:pt x="0" y="26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43"/>
            <p:cNvSpPr>
              <a:spLocks noEditPoints="1"/>
            </p:cNvSpPr>
            <p:nvPr/>
          </p:nvSpPr>
          <p:spPr bwMode="auto">
            <a:xfrm>
              <a:off x="3667125" y="3559175"/>
              <a:ext cx="142875" cy="190500"/>
            </a:xfrm>
            <a:custGeom>
              <a:avLst/>
              <a:gdLst>
                <a:gd name="T0" fmla="*/ 80 w 90"/>
                <a:gd name="T1" fmla="*/ 14 h 120"/>
                <a:gd name="T2" fmla="*/ 86 w 90"/>
                <a:gd name="T3" fmla="*/ 2 h 120"/>
                <a:gd name="T4" fmla="*/ 90 w 90"/>
                <a:gd name="T5" fmla="*/ 0 h 120"/>
                <a:gd name="T6" fmla="*/ 90 w 90"/>
                <a:gd name="T7" fmla="*/ 2 h 120"/>
                <a:gd name="T8" fmla="*/ 86 w 90"/>
                <a:gd name="T9" fmla="*/ 16 h 120"/>
                <a:gd name="T10" fmla="*/ 82 w 90"/>
                <a:gd name="T11" fmla="*/ 18 h 120"/>
                <a:gd name="T12" fmla="*/ 80 w 90"/>
                <a:gd name="T13" fmla="*/ 14 h 120"/>
                <a:gd name="T14" fmla="*/ 66 w 90"/>
                <a:gd name="T15" fmla="*/ 46 h 120"/>
                <a:gd name="T16" fmla="*/ 70 w 90"/>
                <a:gd name="T17" fmla="*/ 38 h 120"/>
                <a:gd name="T18" fmla="*/ 72 w 90"/>
                <a:gd name="T19" fmla="*/ 32 h 120"/>
                <a:gd name="T20" fmla="*/ 76 w 90"/>
                <a:gd name="T21" fmla="*/ 30 h 120"/>
                <a:gd name="T22" fmla="*/ 78 w 90"/>
                <a:gd name="T23" fmla="*/ 34 h 120"/>
                <a:gd name="T24" fmla="*/ 74 w 90"/>
                <a:gd name="T25" fmla="*/ 42 h 120"/>
                <a:gd name="T26" fmla="*/ 72 w 90"/>
                <a:gd name="T27" fmla="*/ 46 h 120"/>
                <a:gd name="T28" fmla="*/ 68 w 90"/>
                <a:gd name="T29" fmla="*/ 48 h 120"/>
                <a:gd name="T30" fmla="*/ 66 w 90"/>
                <a:gd name="T31" fmla="*/ 46 h 120"/>
                <a:gd name="T32" fmla="*/ 48 w 90"/>
                <a:gd name="T33" fmla="*/ 72 h 120"/>
                <a:gd name="T34" fmla="*/ 56 w 90"/>
                <a:gd name="T35" fmla="*/ 60 h 120"/>
                <a:gd name="T36" fmla="*/ 60 w 90"/>
                <a:gd name="T37" fmla="*/ 60 h 120"/>
                <a:gd name="T38" fmla="*/ 60 w 90"/>
                <a:gd name="T39" fmla="*/ 64 h 120"/>
                <a:gd name="T40" fmla="*/ 52 w 90"/>
                <a:gd name="T41" fmla="*/ 74 h 120"/>
                <a:gd name="T42" fmla="*/ 48 w 90"/>
                <a:gd name="T43" fmla="*/ 74 h 120"/>
                <a:gd name="T44" fmla="*/ 48 w 90"/>
                <a:gd name="T45" fmla="*/ 72 h 120"/>
                <a:gd name="T46" fmla="*/ 26 w 90"/>
                <a:gd name="T47" fmla="*/ 96 h 120"/>
                <a:gd name="T48" fmla="*/ 32 w 90"/>
                <a:gd name="T49" fmla="*/ 90 h 120"/>
                <a:gd name="T50" fmla="*/ 36 w 90"/>
                <a:gd name="T51" fmla="*/ 86 h 120"/>
                <a:gd name="T52" fmla="*/ 38 w 90"/>
                <a:gd name="T53" fmla="*/ 86 h 120"/>
                <a:gd name="T54" fmla="*/ 38 w 90"/>
                <a:gd name="T55" fmla="*/ 90 h 120"/>
                <a:gd name="T56" fmla="*/ 36 w 90"/>
                <a:gd name="T57" fmla="*/ 92 h 120"/>
                <a:gd name="T58" fmla="*/ 28 w 90"/>
                <a:gd name="T59" fmla="*/ 98 h 120"/>
                <a:gd name="T60" fmla="*/ 26 w 90"/>
                <a:gd name="T61" fmla="*/ 98 h 120"/>
                <a:gd name="T62" fmla="*/ 26 w 90"/>
                <a:gd name="T63" fmla="*/ 96 h 120"/>
                <a:gd name="T64" fmla="*/ 0 w 90"/>
                <a:gd name="T65" fmla="*/ 116 h 120"/>
                <a:gd name="T66" fmla="*/ 0 w 90"/>
                <a:gd name="T67" fmla="*/ 116 h 120"/>
                <a:gd name="T68" fmla="*/ 10 w 90"/>
                <a:gd name="T69" fmla="*/ 108 h 120"/>
                <a:gd name="T70" fmla="*/ 14 w 90"/>
                <a:gd name="T71" fmla="*/ 108 h 120"/>
                <a:gd name="T72" fmla="*/ 14 w 90"/>
                <a:gd name="T73" fmla="*/ 112 h 120"/>
                <a:gd name="T74" fmla="*/ 2 w 90"/>
                <a:gd name="T75" fmla="*/ 120 h 120"/>
                <a:gd name="T76" fmla="*/ 0 w 90"/>
                <a:gd name="T77" fmla="*/ 120 h 120"/>
                <a:gd name="T78" fmla="*/ 0 w 90"/>
                <a:gd name="T79" fmla="*/ 116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0" h="120">
                  <a:moveTo>
                    <a:pt x="80" y="14"/>
                  </a:moveTo>
                  <a:lnTo>
                    <a:pt x="86" y="2"/>
                  </a:lnTo>
                  <a:lnTo>
                    <a:pt x="90" y="0"/>
                  </a:lnTo>
                  <a:lnTo>
                    <a:pt x="90" y="2"/>
                  </a:lnTo>
                  <a:lnTo>
                    <a:pt x="86" y="16"/>
                  </a:lnTo>
                  <a:lnTo>
                    <a:pt x="82" y="18"/>
                  </a:lnTo>
                  <a:lnTo>
                    <a:pt x="80" y="14"/>
                  </a:lnTo>
                  <a:close/>
                  <a:moveTo>
                    <a:pt x="66" y="46"/>
                  </a:moveTo>
                  <a:lnTo>
                    <a:pt x="70" y="38"/>
                  </a:lnTo>
                  <a:lnTo>
                    <a:pt x="72" y="32"/>
                  </a:lnTo>
                  <a:lnTo>
                    <a:pt x="76" y="30"/>
                  </a:lnTo>
                  <a:lnTo>
                    <a:pt x="78" y="34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68" y="48"/>
                  </a:lnTo>
                  <a:lnTo>
                    <a:pt x="66" y="46"/>
                  </a:lnTo>
                  <a:close/>
                  <a:moveTo>
                    <a:pt x="48" y="72"/>
                  </a:moveTo>
                  <a:lnTo>
                    <a:pt x="56" y="60"/>
                  </a:lnTo>
                  <a:lnTo>
                    <a:pt x="60" y="60"/>
                  </a:lnTo>
                  <a:lnTo>
                    <a:pt x="60" y="64"/>
                  </a:lnTo>
                  <a:lnTo>
                    <a:pt x="52" y="74"/>
                  </a:lnTo>
                  <a:lnTo>
                    <a:pt x="48" y="74"/>
                  </a:lnTo>
                  <a:lnTo>
                    <a:pt x="48" y="72"/>
                  </a:lnTo>
                  <a:close/>
                  <a:moveTo>
                    <a:pt x="26" y="96"/>
                  </a:moveTo>
                  <a:lnTo>
                    <a:pt x="32" y="90"/>
                  </a:lnTo>
                  <a:lnTo>
                    <a:pt x="36" y="86"/>
                  </a:lnTo>
                  <a:lnTo>
                    <a:pt x="38" y="86"/>
                  </a:lnTo>
                  <a:lnTo>
                    <a:pt x="38" y="90"/>
                  </a:lnTo>
                  <a:lnTo>
                    <a:pt x="36" y="92"/>
                  </a:lnTo>
                  <a:lnTo>
                    <a:pt x="28" y="98"/>
                  </a:lnTo>
                  <a:lnTo>
                    <a:pt x="26" y="98"/>
                  </a:lnTo>
                  <a:lnTo>
                    <a:pt x="26" y="96"/>
                  </a:lnTo>
                  <a:close/>
                  <a:moveTo>
                    <a:pt x="0" y="116"/>
                  </a:moveTo>
                  <a:lnTo>
                    <a:pt x="0" y="116"/>
                  </a:lnTo>
                  <a:lnTo>
                    <a:pt x="10" y="108"/>
                  </a:lnTo>
                  <a:lnTo>
                    <a:pt x="14" y="108"/>
                  </a:lnTo>
                  <a:lnTo>
                    <a:pt x="14" y="112"/>
                  </a:lnTo>
                  <a:lnTo>
                    <a:pt x="2" y="120"/>
                  </a:lnTo>
                  <a:lnTo>
                    <a:pt x="0" y="120"/>
                  </a:lnTo>
                  <a:lnTo>
                    <a:pt x="0" y="1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44"/>
            <p:cNvSpPr>
              <a:spLocks noEditPoints="1"/>
            </p:cNvSpPr>
            <p:nvPr/>
          </p:nvSpPr>
          <p:spPr bwMode="auto">
            <a:xfrm>
              <a:off x="3784600" y="3298825"/>
              <a:ext cx="41275" cy="238125"/>
            </a:xfrm>
            <a:custGeom>
              <a:avLst/>
              <a:gdLst>
                <a:gd name="T0" fmla="*/ 6 w 26"/>
                <a:gd name="T1" fmla="*/ 16 h 150"/>
                <a:gd name="T2" fmla="*/ 6 w 26"/>
                <a:gd name="T3" fmla="*/ 14 h 150"/>
                <a:gd name="T4" fmla="*/ 0 w 26"/>
                <a:gd name="T5" fmla="*/ 4 h 150"/>
                <a:gd name="T6" fmla="*/ 0 w 26"/>
                <a:gd name="T7" fmla="*/ 0 h 150"/>
                <a:gd name="T8" fmla="*/ 4 w 26"/>
                <a:gd name="T9" fmla="*/ 2 h 150"/>
                <a:gd name="T10" fmla="*/ 8 w 26"/>
                <a:gd name="T11" fmla="*/ 14 h 150"/>
                <a:gd name="T12" fmla="*/ 10 w 26"/>
                <a:gd name="T13" fmla="*/ 14 h 150"/>
                <a:gd name="T14" fmla="*/ 8 w 26"/>
                <a:gd name="T15" fmla="*/ 18 h 150"/>
                <a:gd name="T16" fmla="*/ 6 w 26"/>
                <a:gd name="T17" fmla="*/ 16 h 150"/>
                <a:gd name="T18" fmla="*/ 16 w 26"/>
                <a:gd name="T19" fmla="*/ 48 h 150"/>
                <a:gd name="T20" fmla="*/ 12 w 26"/>
                <a:gd name="T21" fmla="*/ 34 h 150"/>
                <a:gd name="T22" fmla="*/ 14 w 26"/>
                <a:gd name="T23" fmla="*/ 32 h 150"/>
                <a:gd name="T24" fmla="*/ 16 w 26"/>
                <a:gd name="T25" fmla="*/ 32 h 150"/>
                <a:gd name="T26" fmla="*/ 20 w 26"/>
                <a:gd name="T27" fmla="*/ 48 h 150"/>
                <a:gd name="T28" fmla="*/ 18 w 26"/>
                <a:gd name="T29" fmla="*/ 50 h 150"/>
                <a:gd name="T30" fmla="*/ 16 w 26"/>
                <a:gd name="T31" fmla="*/ 48 h 150"/>
                <a:gd name="T32" fmla="*/ 22 w 26"/>
                <a:gd name="T33" fmla="*/ 80 h 150"/>
                <a:gd name="T34" fmla="*/ 22 w 26"/>
                <a:gd name="T35" fmla="*/ 76 h 150"/>
                <a:gd name="T36" fmla="*/ 20 w 26"/>
                <a:gd name="T37" fmla="*/ 68 h 150"/>
                <a:gd name="T38" fmla="*/ 22 w 26"/>
                <a:gd name="T39" fmla="*/ 64 h 150"/>
                <a:gd name="T40" fmla="*/ 24 w 26"/>
                <a:gd name="T41" fmla="*/ 66 h 150"/>
                <a:gd name="T42" fmla="*/ 24 w 26"/>
                <a:gd name="T43" fmla="*/ 76 h 150"/>
                <a:gd name="T44" fmla="*/ 26 w 26"/>
                <a:gd name="T45" fmla="*/ 80 h 150"/>
                <a:gd name="T46" fmla="*/ 24 w 26"/>
                <a:gd name="T47" fmla="*/ 84 h 150"/>
                <a:gd name="T48" fmla="*/ 22 w 26"/>
                <a:gd name="T49" fmla="*/ 80 h 150"/>
                <a:gd name="T50" fmla="*/ 22 w 26"/>
                <a:gd name="T51" fmla="*/ 114 h 150"/>
                <a:gd name="T52" fmla="*/ 22 w 26"/>
                <a:gd name="T53" fmla="*/ 100 h 150"/>
                <a:gd name="T54" fmla="*/ 24 w 26"/>
                <a:gd name="T55" fmla="*/ 98 h 150"/>
                <a:gd name="T56" fmla="*/ 26 w 26"/>
                <a:gd name="T57" fmla="*/ 100 h 150"/>
                <a:gd name="T58" fmla="*/ 26 w 26"/>
                <a:gd name="T59" fmla="*/ 114 h 150"/>
                <a:gd name="T60" fmla="*/ 24 w 26"/>
                <a:gd name="T61" fmla="*/ 116 h 150"/>
                <a:gd name="T62" fmla="*/ 22 w 26"/>
                <a:gd name="T63" fmla="*/ 114 h 150"/>
                <a:gd name="T64" fmla="*/ 16 w 26"/>
                <a:gd name="T65" fmla="*/ 148 h 150"/>
                <a:gd name="T66" fmla="*/ 18 w 26"/>
                <a:gd name="T67" fmla="*/ 144 h 150"/>
                <a:gd name="T68" fmla="*/ 18 w 26"/>
                <a:gd name="T69" fmla="*/ 132 h 150"/>
                <a:gd name="T70" fmla="*/ 22 w 26"/>
                <a:gd name="T71" fmla="*/ 130 h 150"/>
                <a:gd name="T72" fmla="*/ 24 w 26"/>
                <a:gd name="T73" fmla="*/ 134 h 150"/>
                <a:gd name="T74" fmla="*/ 22 w 26"/>
                <a:gd name="T75" fmla="*/ 144 h 150"/>
                <a:gd name="T76" fmla="*/ 22 w 26"/>
                <a:gd name="T77" fmla="*/ 148 h 150"/>
                <a:gd name="T78" fmla="*/ 18 w 26"/>
                <a:gd name="T79" fmla="*/ 150 h 150"/>
                <a:gd name="T80" fmla="*/ 16 w 26"/>
                <a:gd name="T81" fmla="*/ 148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150">
                  <a:moveTo>
                    <a:pt x="6" y="16"/>
                  </a:moveTo>
                  <a:lnTo>
                    <a:pt x="6" y="14"/>
                  </a:lnTo>
                  <a:lnTo>
                    <a:pt x="0" y="4"/>
                  </a:lnTo>
                  <a:lnTo>
                    <a:pt x="0" y="0"/>
                  </a:lnTo>
                  <a:lnTo>
                    <a:pt x="4" y="2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8" y="18"/>
                  </a:lnTo>
                  <a:lnTo>
                    <a:pt x="6" y="16"/>
                  </a:lnTo>
                  <a:close/>
                  <a:moveTo>
                    <a:pt x="16" y="48"/>
                  </a:moveTo>
                  <a:lnTo>
                    <a:pt x="12" y="34"/>
                  </a:lnTo>
                  <a:lnTo>
                    <a:pt x="14" y="32"/>
                  </a:lnTo>
                  <a:lnTo>
                    <a:pt x="16" y="32"/>
                  </a:lnTo>
                  <a:lnTo>
                    <a:pt x="20" y="48"/>
                  </a:lnTo>
                  <a:lnTo>
                    <a:pt x="18" y="50"/>
                  </a:lnTo>
                  <a:lnTo>
                    <a:pt x="16" y="48"/>
                  </a:lnTo>
                  <a:close/>
                  <a:moveTo>
                    <a:pt x="22" y="80"/>
                  </a:moveTo>
                  <a:lnTo>
                    <a:pt x="22" y="76"/>
                  </a:lnTo>
                  <a:lnTo>
                    <a:pt x="20" y="68"/>
                  </a:lnTo>
                  <a:lnTo>
                    <a:pt x="22" y="64"/>
                  </a:lnTo>
                  <a:lnTo>
                    <a:pt x="24" y="66"/>
                  </a:lnTo>
                  <a:lnTo>
                    <a:pt x="24" y="76"/>
                  </a:lnTo>
                  <a:lnTo>
                    <a:pt x="26" y="80"/>
                  </a:lnTo>
                  <a:lnTo>
                    <a:pt x="24" y="84"/>
                  </a:lnTo>
                  <a:lnTo>
                    <a:pt x="22" y="80"/>
                  </a:lnTo>
                  <a:close/>
                  <a:moveTo>
                    <a:pt x="22" y="114"/>
                  </a:moveTo>
                  <a:lnTo>
                    <a:pt x="22" y="100"/>
                  </a:lnTo>
                  <a:lnTo>
                    <a:pt x="24" y="98"/>
                  </a:lnTo>
                  <a:lnTo>
                    <a:pt x="26" y="100"/>
                  </a:lnTo>
                  <a:lnTo>
                    <a:pt x="26" y="114"/>
                  </a:lnTo>
                  <a:lnTo>
                    <a:pt x="24" y="116"/>
                  </a:lnTo>
                  <a:lnTo>
                    <a:pt x="22" y="114"/>
                  </a:lnTo>
                  <a:close/>
                  <a:moveTo>
                    <a:pt x="16" y="148"/>
                  </a:moveTo>
                  <a:lnTo>
                    <a:pt x="18" y="144"/>
                  </a:lnTo>
                  <a:lnTo>
                    <a:pt x="18" y="132"/>
                  </a:lnTo>
                  <a:lnTo>
                    <a:pt x="22" y="130"/>
                  </a:lnTo>
                  <a:lnTo>
                    <a:pt x="24" y="134"/>
                  </a:lnTo>
                  <a:lnTo>
                    <a:pt x="22" y="144"/>
                  </a:lnTo>
                  <a:lnTo>
                    <a:pt x="22" y="148"/>
                  </a:lnTo>
                  <a:lnTo>
                    <a:pt x="18" y="150"/>
                  </a:lnTo>
                  <a:lnTo>
                    <a:pt x="16" y="1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45"/>
            <p:cNvSpPr>
              <a:spLocks noEditPoints="1"/>
            </p:cNvSpPr>
            <p:nvPr/>
          </p:nvSpPr>
          <p:spPr bwMode="auto">
            <a:xfrm>
              <a:off x="3505200" y="3105150"/>
              <a:ext cx="273050" cy="174625"/>
            </a:xfrm>
            <a:custGeom>
              <a:avLst/>
              <a:gdLst>
                <a:gd name="T0" fmla="*/ 6 w 172"/>
                <a:gd name="T1" fmla="*/ 4 h 110"/>
                <a:gd name="T2" fmla="*/ 2 w 172"/>
                <a:gd name="T3" fmla="*/ 4 h 110"/>
                <a:gd name="T4" fmla="*/ 0 w 172"/>
                <a:gd name="T5" fmla="*/ 2 h 110"/>
                <a:gd name="T6" fmla="*/ 4 w 172"/>
                <a:gd name="T7" fmla="*/ 0 h 110"/>
                <a:gd name="T8" fmla="*/ 6 w 172"/>
                <a:gd name="T9" fmla="*/ 0 h 110"/>
                <a:gd name="T10" fmla="*/ 8 w 172"/>
                <a:gd name="T11" fmla="*/ 4 h 110"/>
                <a:gd name="T12" fmla="*/ 6 w 172"/>
                <a:gd name="T13" fmla="*/ 4 h 110"/>
                <a:gd name="T14" fmla="*/ 38 w 172"/>
                <a:gd name="T15" fmla="*/ 12 h 110"/>
                <a:gd name="T16" fmla="*/ 24 w 172"/>
                <a:gd name="T17" fmla="*/ 8 h 110"/>
                <a:gd name="T18" fmla="*/ 22 w 172"/>
                <a:gd name="T19" fmla="*/ 4 h 110"/>
                <a:gd name="T20" fmla="*/ 24 w 172"/>
                <a:gd name="T21" fmla="*/ 4 h 110"/>
                <a:gd name="T22" fmla="*/ 40 w 172"/>
                <a:gd name="T23" fmla="*/ 6 h 110"/>
                <a:gd name="T24" fmla="*/ 40 w 172"/>
                <a:gd name="T25" fmla="*/ 10 h 110"/>
                <a:gd name="T26" fmla="*/ 38 w 172"/>
                <a:gd name="T27" fmla="*/ 12 h 110"/>
                <a:gd name="T28" fmla="*/ 68 w 172"/>
                <a:gd name="T29" fmla="*/ 22 h 110"/>
                <a:gd name="T30" fmla="*/ 66 w 172"/>
                <a:gd name="T31" fmla="*/ 22 h 110"/>
                <a:gd name="T32" fmla="*/ 56 w 172"/>
                <a:gd name="T33" fmla="*/ 16 h 110"/>
                <a:gd name="T34" fmla="*/ 54 w 172"/>
                <a:gd name="T35" fmla="*/ 14 h 110"/>
                <a:gd name="T36" fmla="*/ 58 w 172"/>
                <a:gd name="T37" fmla="*/ 12 h 110"/>
                <a:gd name="T38" fmla="*/ 68 w 172"/>
                <a:gd name="T39" fmla="*/ 16 h 110"/>
                <a:gd name="T40" fmla="*/ 70 w 172"/>
                <a:gd name="T41" fmla="*/ 18 h 110"/>
                <a:gd name="T42" fmla="*/ 72 w 172"/>
                <a:gd name="T43" fmla="*/ 22 h 110"/>
                <a:gd name="T44" fmla="*/ 68 w 172"/>
                <a:gd name="T45" fmla="*/ 22 h 110"/>
                <a:gd name="T46" fmla="*/ 98 w 172"/>
                <a:gd name="T47" fmla="*/ 38 h 110"/>
                <a:gd name="T48" fmla="*/ 86 w 172"/>
                <a:gd name="T49" fmla="*/ 30 h 110"/>
                <a:gd name="T50" fmla="*/ 86 w 172"/>
                <a:gd name="T51" fmla="*/ 28 h 110"/>
                <a:gd name="T52" fmla="*/ 88 w 172"/>
                <a:gd name="T53" fmla="*/ 26 h 110"/>
                <a:gd name="T54" fmla="*/ 102 w 172"/>
                <a:gd name="T55" fmla="*/ 34 h 110"/>
                <a:gd name="T56" fmla="*/ 102 w 172"/>
                <a:gd name="T57" fmla="*/ 38 h 110"/>
                <a:gd name="T58" fmla="*/ 98 w 172"/>
                <a:gd name="T59" fmla="*/ 38 h 110"/>
                <a:gd name="T60" fmla="*/ 124 w 172"/>
                <a:gd name="T61" fmla="*/ 58 h 110"/>
                <a:gd name="T62" fmla="*/ 120 w 172"/>
                <a:gd name="T63" fmla="*/ 54 h 110"/>
                <a:gd name="T64" fmla="*/ 112 w 172"/>
                <a:gd name="T65" fmla="*/ 48 h 110"/>
                <a:gd name="T66" fmla="*/ 112 w 172"/>
                <a:gd name="T67" fmla="*/ 46 h 110"/>
                <a:gd name="T68" fmla="*/ 116 w 172"/>
                <a:gd name="T69" fmla="*/ 46 h 110"/>
                <a:gd name="T70" fmla="*/ 122 w 172"/>
                <a:gd name="T71" fmla="*/ 48 h 110"/>
                <a:gd name="T72" fmla="*/ 128 w 172"/>
                <a:gd name="T73" fmla="*/ 56 h 110"/>
                <a:gd name="T74" fmla="*/ 128 w 172"/>
                <a:gd name="T75" fmla="*/ 58 h 110"/>
                <a:gd name="T76" fmla="*/ 124 w 172"/>
                <a:gd name="T77" fmla="*/ 58 h 110"/>
                <a:gd name="T78" fmla="*/ 148 w 172"/>
                <a:gd name="T79" fmla="*/ 82 h 110"/>
                <a:gd name="T80" fmla="*/ 138 w 172"/>
                <a:gd name="T81" fmla="*/ 72 h 110"/>
                <a:gd name="T82" fmla="*/ 138 w 172"/>
                <a:gd name="T83" fmla="*/ 68 h 110"/>
                <a:gd name="T84" fmla="*/ 142 w 172"/>
                <a:gd name="T85" fmla="*/ 68 h 110"/>
                <a:gd name="T86" fmla="*/ 152 w 172"/>
                <a:gd name="T87" fmla="*/ 78 h 110"/>
                <a:gd name="T88" fmla="*/ 150 w 172"/>
                <a:gd name="T89" fmla="*/ 82 h 110"/>
                <a:gd name="T90" fmla="*/ 148 w 172"/>
                <a:gd name="T91" fmla="*/ 82 h 110"/>
                <a:gd name="T92" fmla="*/ 166 w 172"/>
                <a:gd name="T93" fmla="*/ 110 h 110"/>
                <a:gd name="T94" fmla="*/ 160 w 172"/>
                <a:gd name="T95" fmla="*/ 100 h 110"/>
                <a:gd name="T96" fmla="*/ 158 w 172"/>
                <a:gd name="T97" fmla="*/ 98 h 110"/>
                <a:gd name="T98" fmla="*/ 160 w 172"/>
                <a:gd name="T99" fmla="*/ 94 h 110"/>
                <a:gd name="T100" fmla="*/ 164 w 172"/>
                <a:gd name="T101" fmla="*/ 94 h 110"/>
                <a:gd name="T102" fmla="*/ 166 w 172"/>
                <a:gd name="T103" fmla="*/ 96 h 110"/>
                <a:gd name="T104" fmla="*/ 172 w 172"/>
                <a:gd name="T105" fmla="*/ 106 h 110"/>
                <a:gd name="T106" fmla="*/ 170 w 172"/>
                <a:gd name="T107" fmla="*/ 110 h 110"/>
                <a:gd name="T108" fmla="*/ 166 w 172"/>
                <a:gd name="T10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2" h="110">
                  <a:moveTo>
                    <a:pt x="6" y="4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4"/>
                  </a:lnTo>
                  <a:close/>
                  <a:moveTo>
                    <a:pt x="38" y="12"/>
                  </a:moveTo>
                  <a:lnTo>
                    <a:pt x="24" y="8"/>
                  </a:lnTo>
                  <a:lnTo>
                    <a:pt x="22" y="4"/>
                  </a:lnTo>
                  <a:lnTo>
                    <a:pt x="24" y="4"/>
                  </a:lnTo>
                  <a:lnTo>
                    <a:pt x="40" y="6"/>
                  </a:lnTo>
                  <a:lnTo>
                    <a:pt x="40" y="10"/>
                  </a:lnTo>
                  <a:lnTo>
                    <a:pt x="38" y="12"/>
                  </a:lnTo>
                  <a:close/>
                  <a:moveTo>
                    <a:pt x="68" y="22"/>
                  </a:moveTo>
                  <a:lnTo>
                    <a:pt x="66" y="22"/>
                  </a:lnTo>
                  <a:lnTo>
                    <a:pt x="56" y="16"/>
                  </a:lnTo>
                  <a:lnTo>
                    <a:pt x="54" y="14"/>
                  </a:lnTo>
                  <a:lnTo>
                    <a:pt x="58" y="12"/>
                  </a:lnTo>
                  <a:lnTo>
                    <a:pt x="68" y="16"/>
                  </a:lnTo>
                  <a:lnTo>
                    <a:pt x="70" y="18"/>
                  </a:lnTo>
                  <a:lnTo>
                    <a:pt x="72" y="22"/>
                  </a:lnTo>
                  <a:lnTo>
                    <a:pt x="68" y="22"/>
                  </a:lnTo>
                  <a:close/>
                  <a:moveTo>
                    <a:pt x="98" y="38"/>
                  </a:moveTo>
                  <a:lnTo>
                    <a:pt x="86" y="30"/>
                  </a:lnTo>
                  <a:lnTo>
                    <a:pt x="86" y="28"/>
                  </a:lnTo>
                  <a:lnTo>
                    <a:pt x="88" y="26"/>
                  </a:lnTo>
                  <a:lnTo>
                    <a:pt x="102" y="34"/>
                  </a:lnTo>
                  <a:lnTo>
                    <a:pt x="102" y="38"/>
                  </a:lnTo>
                  <a:lnTo>
                    <a:pt x="98" y="38"/>
                  </a:lnTo>
                  <a:close/>
                  <a:moveTo>
                    <a:pt x="124" y="58"/>
                  </a:moveTo>
                  <a:lnTo>
                    <a:pt x="120" y="54"/>
                  </a:lnTo>
                  <a:lnTo>
                    <a:pt x="112" y="48"/>
                  </a:lnTo>
                  <a:lnTo>
                    <a:pt x="112" y="46"/>
                  </a:lnTo>
                  <a:lnTo>
                    <a:pt x="116" y="46"/>
                  </a:lnTo>
                  <a:lnTo>
                    <a:pt x="122" y="48"/>
                  </a:lnTo>
                  <a:lnTo>
                    <a:pt x="128" y="56"/>
                  </a:lnTo>
                  <a:lnTo>
                    <a:pt x="128" y="58"/>
                  </a:lnTo>
                  <a:lnTo>
                    <a:pt x="124" y="58"/>
                  </a:lnTo>
                  <a:close/>
                  <a:moveTo>
                    <a:pt x="148" y="82"/>
                  </a:moveTo>
                  <a:lnTo>
                    <a:pt x="138" y="72"/>
                  </a:lnTo>
                  <a:lnTo>
                    <a:pt x="138" y="68"/>
                  </a:lnTo>
                  <a:lnTo>
                    <a:pt x="142" y="68"/>
                  </a:lnTo>
                  <a:lnTo>
                    <a:pt x="152" y="78"/>
                  </a:lnTo>
                  <a:lnTo>
                    <a:pt x="150" y="82"/>
                  </a:lnTo>
                  <a:lnTo>
                    <a:pt x="148" y="82"/>
                  </a:lnTo>
                  <a:close/>
                  <a:moveTo>
                    <a:pt x="166" y="110"/>
                  </a:moveTo>
                  <a:lnTo>
                    <a:pt x="160" y="100"/>
                  </a:lnTo>
                  <a:lnTo>
                    <a:pt x="158" y="98"/>
                  </a:lnTo>
                  <a:lnTo>
                    <a:pt x="160" y="94"/>
                  </a:lnTo>
                  <a:lnTo>
                    <a:pt x="164" y="94"/>
                  </a:lnTo>
                  <a:lnTo>
                    <a:pt x="166" y="96"/>
                  </a:lnTo>
                  <a:lnTo>
                    <a:pt x="172" y="106"/>
                  </a:lnTo>
                  <a:lnTo>
                    <a:pt x="170" y="110"/>
                  </a:lnTo>
                  <a:lnTo>
                    <a:pt x="166" y="1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46"/>
            <p:cNvSpPr>
              <a:spLocks noChangeArrowheads="1"/>
            </p:cNvSpPr>
            <p:nvPr/>
          </p:nvSpPr>
          <p:spPr bwMode="auto">
            <a:xfrm>
              <a:off x="4905375" y="2139950"/>
              <a:ext cx="2149475" cy="23653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47"/>
            <p:cNvSpPr>
              <a:spLocks/>
            </p:cNvSpPr>
            <p:nvPr/>
          </p:nvSpPr>
          <p:spPr bwMode="auto">
            <a:xfrm>
              <a:off x="5530850" y="2362200"/>
              <a:ext cx="854075" cy="250825"/>
            </a:xfrm>
            <a:custGeom>
              <a:avLst/>
              <a:gdLst>
                <a:gd name="T0" fmla="*/ 0 w 538"/>
                <a:gd name="T1" fmla="*/ 0 h 158"/>
                <a:gd name="T2" fmla="*/ 146 w 538"/>
                <a:gd name="T3" fmla="*/ 158 h 158"/>
                <a:gd name="T4" fmla="*/ 396 w 538"/>
                <a:gd name="T5" fmla="*/ 158 h 158"/>
                <a:gd name="T6" fmla="*/ 538 w 538"/>
                <a:gd name="T7" fmla="*/ 0 h 158"/>
                <a:gd name="T8" fmla="*/ 0 w 538"/>
                <a:gd name="T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8" h="158">
                  <a:moveTo>
                    <a:pt x="0" y="0"/>
                  </a:moveTo>
                  <a:lnTo>
                    <a:pt x="146" y="158"/>
                  </a:lnTo>
                  <a:lnTo>
                    <a:pt x="396" y="158"/>
                  </a:lnTo>
                  <a:lnTo>
                    <a:pt x="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48"/>
            <p:cNvSpPr>
              <a:spLocks/>
            </p:cNvSpPr>
            <p:nvPr/>
          </p:nvSpPr>
          <p:spPr bwMode="auto">
            <a:xfrm>
              <a:off x="5530850" y="2362200"/>
              <a:ext cx="854075" cy="250825"/>
            </a:xfrm>
            <a:custGeom>
              <a:avLst/>
              <a:gdLst>
                <a:gd name="T0" fmla="*/ 0 w 538"/>
                <a:gd name="T1" fmla="*/ 0 h 158"/>
                <a:gd name="T2" fmla="*/ 146 w 538"/>
                <a:gd name="T3" fmla="*/ 158 h 158"/>
                <a:gd name="T4" fmla="*/ 396 w 538"/>
                <a:gd name="T5" fmla="*/ 158 h 158"/>
                <a:gd name="T6" fmla="*/ 538 w 538"/>
                <a:gd name="T7" fmla="*/ 0 h 158"/>
                <a:gd name="T8" fmla="*/ 0 w 538"/>
                <a:gd name="T9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38" h="158">
                  <a:moveTo>
                    <a:pt x="0" y="0"/>
                  </a:moveTo>
                  <a:lnTo>
                    <a:pt x="146" y="158"/>
                  </a:lnTo>
                  <a:lnTo>
                    <a:pt x="396" y="158"/>
                  </a:lnTo>
                  <a:lnTo>
                    <a:pt x="538" y="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49"/>
            <p:cNvSpPr>
              <a:spLocks/>
            </p:cNvSpPr>
            <p:nvPr/>
          </p:nvSpPr>
          <p:spPr bwMode="auto">
            <a:xfrm>
              <a:off x="6153150" y="2352675"/>
              <a:ext cx="568325" cy="714375"/>
            </a:xfrm>
            <a:custGeom>
              <a:avLst/>
              <a:gdLst>
                <a:gd name="T0" fmla="*/ 358 w 358"/>
                <a:gd name="T1" fmla="*/ 442 h 450"/>
                <a:gd name="T2" fmla="*/ 130 w 358"/>
                <a:gd name="T3" fmla="*/ 450 h 450"/>
                <a:gd name="T4" fmla="*/ 0 w 358"/>
                <a:gd name="T5" fmla="*/ 166 h 450"/>
                <a:gd name="T6" fmla="*/ 154 w 358"/>
                <a:gd name="T7" fmla="*/ 0 h 450"/>
                <a:gd name="T8" fmla="*/ 358 w 358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450">
                  <a:moveTo>
                    <a:pt x="358" y="442"/>
                  </a:moveTo>
                  <a:lnTo>
                    <a:pt x="130" y="450"/>
                  </a:lnTo>
                  <a:lnTo>
                    <a:pt x="0" y="166"/>
                  </a:lnTo>
                  <a:lnTo>
                    <a:pt x="154" y="0"/>
                  </a:lnTo>
                  <a:lnTo>
                    <a:pt x="358" y="44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50"/>
            <p:cNvSpPr>
              <a:spLocks/>
            </p:cNvSpPr>
            <p:nvPr/>
          </p:nvSpPr>
          <p:spPr bwMode="auto">
            <a:xfrm>
              <a:off x="6153150" y="2352675"/>
              <a:ext cx="568325" cy="714375"/>
            </a:xfrm>
            <a:custGeom>
              <a:avLst/>
              <a:gdLst>
                <a:gd name="T0" fmla="*/ 358 w 358"/>
                <a:gd name="T1" fmla="*/ 442 h 450"/>
                <a:gd name="T2" fmla="*/ 130 w 358"/>
                <a:gd name="T3" fmla="*/ 450 h 450"/>
                <a:gd name="T4" fmla="*/ 0 w 358"/>
                <a:gd name="T5" fmla="*/ 166 h 450"/>
                <a:gd name="T6" fmla="*/ 154 w 358"/>
                <a:gd name="T7" fmla="*/ 0 h 450"/>
                <a:gd name="T8" fmla="*/ 358 w 358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8" h="450">
                  <a:moveTo>
                    <a:pt x="358" y="442"/>
                  </a:moveTo>
                  <a:lnTo>
                    <a:pt x="130" y="450"/>
                  </a:lnTo>
                  <a:lnTo>
                    <a:pt x="0" y="166"/>
                  </a:lnTo>
                  <a:lnTo>
                    <a:pt x="154" y="0"/>
                  </a:lnTo>
                  <a:lnTo>
                    <a:pt x="358" y="4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51"/>
            <p:cNvSpPr>
              <a:spLocks/>
            </p:cNvSpPr>
            <p:nvPr/>
          </p:nvSpPr>
          <p:spPr bwMode="auto">
            <a:xfrm>
              <a:off x="5194300" y="2352675"/>
              <a:ext cx="561975" cy="714375"/>
            </a:xfrm>
            <a:custGeom>
              <a:avLst/>
              <a:gdLst>
                <a:gd name="T0" fmla="*/ 0 w 354"/>
                <a:gd name="T1" fmla="*/ 442 h 450"/>
                <a:gd name="T2" fmla="*/ 226 w 354"/>
                <a:gd name="T3" fmla="*/ 450 h 450"/>
                <a:gd name="T4" fmla="*/ 354 w 354"/>
                <a:gd name="T5" fmla="*/ 166 h 450"/>
                <a:gd name="T6" fmla="*/ 202 w 354"/>
                <a:gd name="T7" fmla="*/ 0 h 450"/>
                <a:gd name="T8" fmla="*/ 0 w 354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50">
                  <a:moveTo>
                    <a:pt x="0" y="442"/>
                  </a:moveTo>
                  <a:lnTo>
                    <a:pt x="226" y="450"/>
                  </a:lnTo>
                  <a:lnTo>
                    <a:pt x="354" y="166"/>
                  </a:lnTo>
                  <a:lnTo>
                    <a:pt x="202" y="0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52"/>
            <p:cNvSpPr>
              <a:spLocks/>
            </p:cNvSpPr>
            <p:nvPr/>
          </p:nvSpPr>
          <p:spPr bwMode="auto">
            <a:xfrm>
              <a:off x="5194300" y="2352675"/>
              <a:ext cx="561975" cy="714375"/>
            </a:xfrm>
            <a:custGeom>
              <a:avLst/>
              <a:gdLst>
                <a:gd name="T0" fmla="*/ 0 w 354"/>
                <a:gd name="T1" fmla="*/ 442 h 450"/>
                <a:gd name="T2" fmla="*/ 226 w 354"/>
                <a:gd name="T3" fmla="*/ 450 h 450"/>
                <a:gd name="T4" fmla="*/ 354 w 354"/>
                <a:gd name="T5" fmla="*/ 166 h 450"/>
                <a:gd name="T6" fmla="*/ 202 w 354"/>
                <a:gd name="T7" fmla="*/ 0 h 450"/>
                <a:gd name="T8" fmla="*/ 0 w 354"/>
                <a:gd name="T9" fmla="*/ 442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4" h="450">
                  <a:moveTo>
                    <a:pt x="0" y="442"/>
                  </a:moveTo>
                  <a:lnTo>
                    <a:pt x="226" y="450"/>
                  </a:lnTo>
                  <a:lnTo>
                    <a:pt x="354" y="166"/>
                  </a:lnTo>
                  <a:lnTo>
                    <a:pt x="202" y="0"/>
                  </a:lnTo>
                  <a:lnTo>
                    <a:pt x="0" y="44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53"/>
            <p:cNvSpPr>
              <a:spLocks noChangeArrowheads="1"/>
            </p:cNvSpPr>
            <p:nvPr/>
          </p:nvSpPr>
          <p:spPr bwMode="auto">
            <a:xfrm>
              <a:off x="5194300" y="3060700"/>
              <a:ext cx="365125" cy="6699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54"/>
            <p:cNvSpPr>
              <a:spLocks noChangeArrowheads="1"/>
            </p:cNvSpPr>
            <p:nvPr/>
          </p:nvSpPr>
          <p:spPr bwMode="auto">
            <a:xfrm>
              <a:off x="5194300" y="3060700"/>
              <a:ext cx="365125" cy="669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55"/>
            <p:cNvSpPr>
              <a:spLocks/>
            </p:cNvSpPr>
            <p:nvPr/>
          </p:nvSpPr>
          <p:spPr bwMode="auto">
            <a:xfrm>
              <a:off x="5673725" y="2181225"/>
              <a:ext cx="120650" cy="120650"/>
            </a:xfrm>
            <a:custGeom>
              <a:avLst/>
              <a:gdLst>
                <a:gd name="T0" fmla="*/ 40 w 76"/>
                <a:gd name="T1" fmla="*/ 0 h 76"/>
                <a:gd name="T2" fmla="*/ 40 w 76"/>
                <a:gd name="T3" fmla="*/ 0 h 76"/>
                <a:gd name="T4" fmla="*/ 32 w 76"/>
                <a:gd name="T5" fmla="*/ 2 h 76"/>
                <a:gd name="T6" fmla="*/ 24 w 76"/>
                <a:gd name="T7" fmla="*/ 4 h 76"/>
                <a:gd name="T8" fmla="*/ 18 w 76"/>
                <a:gd name="T9" fmla="*/ 8 h 76"/>
                <a:gd name="T10" fmla="*/ 12 w 76"/>
                <a:gd name="T11" fmla="*/ 12 h 76"/>
                <a:gd name="T12" fmla="*/ 6 w 76"/>
                <a:gd name="T13" fmla="*/ 18 h 76"/>
                <a:gd name="T14" fmla="*/ 4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4 h 76"/>
                <a:gd name="T26" fmla="*/ 6 w 76"/>
                <a:gd name="T27" fmla="*/ 60 h 76"/>
                <a:gd name="T28" fmla="*/ 12 w 76"/>
                <a:gd name="T29" fmla="*/ 66 h 76"/>
                <a:gd name="T30" fmla="*/ 18 w 76"/>
                <a:gd name="T31" fmla="*/ 70 h 76"/>
                <a:gd name="T32" fmla="*/ 24 w 76"/>
                <a:gd name="T33" fmla="*/ 74 h 76"/>
                <a:gd name="T34" fmla="*/ 32 w 76"/>
                <a:gd name="T35" fmla="*/ 76 h 76"/>
                <a:gd name="T36" fmla="*/ 40 w 76"/>
                <a:gd name="T37" fmla="*/ 76 h 76"/>
                <a:gd name="T38" fmla="*/ 40 w 76"/>
                <a:gd name="T39" fmla="*/ 76 h 76"/>
                <a:gd name="T40" fmla="*/ 48 w 76"/>
                <a:gd name="T41" fmla="*/ 76 h 76"/>
                <a:gd name="T42" fmla="*/ 54 w 76"/>
                <a:gd name="T43" fmla="*/ 74 h 76"/>
                <a:gd name="T44" fmla="*/ 60 w 76"/>
                <a:gd name="T45" fmla="*/ 70 h 76"/>
                <a:gd name="T46" fmla="*/ 66 w 76"/>
                <a:gd name="T47" fmla="*/ 66 h 76"/>
                <a:gd name="T48" fmla="*/ 70 w 76"/>
                <a:gd name="T49" fmla="*/ 60 h 76"/>
                <a:gd name="T50" fmla="*/ 74 w 76"/>
                <a:gd name="T51" fmla="*/ 54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8 w 76"/>
                <a:gd name="T71" fmla="*/ 2 h 76"/>
                <a:gd name="T72" fmla="*/ 40 w 76"/>
                <a:gd name="T73" fmla="*/ 0 h 76"/>
                <a:gd name="T74" fmla="*/ 40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56"/>
            <p:cNvSpPr>
              <a:spLocks/>
            </p:cNvSpPr>
            <p:nvPr/>
          </p:nvSpPr>
          <p:spPr bwMode="auto">
            <a:xfrm>
              <a:off x="5673725" y="2181225"/>
              <a:ext cx="120650" cy="120650"/>
            </a:xfrm>
            <a:custGeom>
              <a:avLst/>
              <a:gdLst>
                <a:gd name="T0" fmla="*/ 40 w 76"/>
                <a:gd name="T1" fmla="*/ 0 h 76"/>
                <a:gd name="T2" fmla="*/ 40 w 76"/>
                <a:gd name="T3" fmla="*/ 0 h 76"/>
                <a:gd name="T4" fmla="*/ 32 w 76"/>
                <a:gd name="T5" fmla="*/ 2 h 76"/>
                <a:gd name="T6" fmla="*/ 24 w 76"/>
                <a:gd name="T7" fmla="*/ 4 h 76"/>
                <a:gd name="T8" fmla="*/ 18 w 76"/>
                <a:gd name="T9" fmla="*/ 8 h 76"/>
                <a:gd name="T10" fmla="*/ 12 w 76"/>
                <a:gd name="T11" fmla="*/ 12 h 76"/>
                <a:gd name="T12" fmla="*/ 6 w 76"/>
                <a:gd name="T13" fmla="*/ 18 h 76"/>
                <a:gd name="T14" fmla="*/ 4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4 w 76"/>
                <a:gd name="T25" fmla="*/ 54 h 76"/>
                <a:gd name="T26" fmla="*/ 6 w 76"/>
                <a:gd name="T27" fmla="*/ 60 h 76"/>
                <a:gd name="T28" fmla="*/ 12 w 76"/>
                <a:gd name="T29" fmla="*/ 66 h 76"/>
                <a:gd name="T30" fmla="*/ 18 w 76"/>
                <a:gd name="T31" fmla="*/ 70 h 76"/>
                <a:gd name="T32" fmla="*/ 24 w 76"/>
                <a:gd name="T33" fmla="*/ 74 h 76"/>
                <a:gd name="T34" fmla="*/ 32 w 76"/>
                <a:gd name="T35" fmla="*/ 76 h 76"/>
                <a:gd name="T36" fmla="*/ 40 w 76"/>
                <a:gd name="T37" fmla="*/ 76 h 76"/>
                <a:gd name="T38" fmla="*/ 40 w 76"/>
                <a:gd name="T39" fmla="*/ 76 h 76"/>
                <a:gd name="T40" fmla="*/ 48 w 76"/>
                <a:gd name="T41" fmla="*/ 76 h 76"/>
                <a:gd name="T42" fmla="*/ 54 w 76"/>
                <a:gd name="T43" fmla="*/ 74 h 76"/>
                <a:gd name="T44" fmla="*/ 60 w 76"/>
                <a:gd name="T45" fmla="*/ 70 h 76"/>
                <a:gd name="T46" fmla="*/ 66 w 76"/>
                <a:gd name="T47" fmla="*/ 66 h 76"/>
                <a:gd name="T48" fmla="*/ 70 w 76"/>
                <a:gd name="T49" fmla="*/ 60 h 76"/>
                <a:gd name="T50" fmla="*/ 74 w 76"/>
                <a:gd name="T51" fmla="*/ 54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8 w 76"/>
                <a:gd name="T71" fmla="*/ 2 h 76"/>
                <a:gd name="T72" fmla="*/ 40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4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4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0" y="60"/>
                  </a:lnTo>
                  <a:lnTo>
                    <a:pt x="74" y="54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57"/>
            <p:cNvSpPr>
              <a:spLocks/>
            </p:cNvSpPr>
            <p:nvPr/>
          </p:nvSpPr>
          <p:spPr bwMode="auto">
            <a:xfrm>
              <a:off x="5978525" y="3482975"/>
              <a:ext cx="127000" cy="120650"/>
            </a:xfrm>
            <a:custGeom>
              <a:avLst/>
              <a:gdLst>
                <a:gd name="T0" fmla="*/ 40 w 80"/>
                <a:gd name="T1" fmla="*/ 0 h 76"/>
                <a:gd name="T2" fmla="*/ 40 w 80"/>
                <a:gd name="T3" fmla="*/ 0 h 76"/>
                <a:gd name="T4" fmla="*/ 32 w 80"/>
                <a:gd name="T5" fmla="*/ 0 h 76"/>
                <a:gd name="T6" fmla="*/ 24 w 80"/>
                <a:gd name="T7" fmla="*/ 2 h 76"/>
                <a:gd name="T8" fmla="*/ 18 w 80"/>
                <a:gd name="T9" fmla="*/ 6 h 76"/>
                <a:gd name="T10" fmla="*/ 12 w 80"/>
                <a:gd name="T11" fmla="*/ 10 h 76"/>
                <a:gd name="T12" fmla="*/ 8 w 80"/>
                <a:gd name="T13" fmla="*/ 16 h 76"/>
                <a:gd name="T14" fmla="*/ 4 w 80"/>
                <a:gd name="T15" fmla="*/ 22 h 76"/>
                <a:gd name="T16" fmla="*/ 2 w 80"/>
                <a:gd name="T17" fmla="*/ 30 h 76"/>
                <a:gd name="T18" fmla="*/ 0 w 80"/>
                <a:gd name="T19" fmla="*/ 38 h 76"/>
                <a:gd name="T20" fmla="*/ 0 w 80"/>
                <a:gd name="T21" fmla="*/ 38 h 76"/>
                <a:gd name="T22" fmla="*/ 2 w 80"/>
                <a:gd name="T23" fmla="*/ 46 h 76"/>
                <a:gd name="T24" fmla="*/ 4 w 80"/>
                <a:gd name="T25" fmla="*/ 52 h 76"/>
                <a:gd name="T26" fmla="*/ 8 w 80"/>
                <a:gd name="T27" fmla="*/ 58 h 76"/>
                <a:gd name="T28" fmla="*/ 12 w 80"/>
                <a:gd name="T29" fmla="*/ 64 h 76"/>
                <a:gd name="T30" fmla="*/ 18 w 80"/>
                <a:gd name="T31" fmla="*/ 68 h 76"/>
                <a:gd name="T32" fmla="*/ 24 w 80"/>
                <a:gd name="T33" fmla="*/ 72 h 76"/>
                <a:gd name="T34" fmla="*/ 32 w 80"/>
                <a:gd name="T35" fmla="*/ 74 h 76"/>
                <a:gd name="T36" fmla="*/ 40 w 80"/>
                <a:gd name="T37" fmla="*/ 76 h 76"/>
                <a:gd name="T38" fmla="*/ 40 w 80"/>
                <a:gd name="T39" fmla="*/ 76 h 76"/>
                <a:gd name="T40" fmla="*/ 48 w 80"/>
                <a:gd name="T41" fmla="*/ 74 h 76"/>
                <a:gd name="T42" fmla="*/ 54 w 80"/>
                <a:gd name="T43" fmla="*/ 72 h 76"/>
                <a:gd name="T44" fmla="*/ 62 w 80"/>
                <a:gd name="T45" fmla="*/ 68 h 76"/>
                <a:gd name="T46" fmla="*/ 68 w 80"/>
                <a:gd name="T47" fmla="*/ 64 h 76"/>
                <a:gd name="T48" fmla="*/ 72 w 80"/>
                <a:gd name="T49" fmla="*/ 58 h 76"/>
                <a:gd name="T50" fmla="*/ 76 w 80"/>
                <a:gd name="T51" fmla="*/ 52 h 76"/>
                <a:gd name="T52" fmla="*/ 78 w 80"/>
                <a:gd name="T53" fmla="*/ 46 h 76"/>
                <a:gd name="T54" fmla="*/ 80 w 80"/>
                <a:gd name="T55" fmla="*/ 38 h 76"/>
                <a:gd name="T56" fmla="*/ 80 w 80"/>
                <a:gd name="T57" fmla="*/ 38 h 76"/>
                <a:gd name="T58" fmla="*/ 78 w 80"/>
                <a:gd name="T59" fmla="*/ 30 h 76"/>
                <a:gd name="T60" fmla="*/ 76 w 80"/>
                <a:gd name="T61" fmla="*/ 22 h 76"/>
                <a:gd name="T62" fmla="*/ 72 w 80"/>
                <a:gd name="T63" fmla="*/ 16 h 76"/>
                <a:gd name="T64" fmla="*/ 68 w 80"/>
                <a:gd name="T65" fmla="*/ 10 h 76"/>
                <a:gd name="T66" fmla="*/ 62 w 80"/>
                <a:gd name="T67" fmla="*/ 6 h 76"/>
                <a:gd name="T68" fmla="*/ 54 w 80"/>
                <a:gd name="T69" fmla="*/ 2 h 76"/>
                <a:gd name="T70" fmla="*/ 48 w 80"/>
                <a:gd name="T71" fmla="*/ 0 h 76"/>
                <a:gd name="T72" fmla="*/ 40 w 80"/>
                <a:gd name="T73" fmla="*/ 0 h 76"/>
                <a:gd name="T74" fmla="*/ 40 w 80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6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58"/>
            <p:cNvSpPr>
              <a:spLocks/>
            </p:cNvSpPr>
            <p:nvPr/>
          </p:nvSpPr>
          <p:spPr bwMode="auto">
            <a:xfrm>
              <a:off x="5978525" y="3482975"/>
              <a:ext cx="127000" cy="120650"/>
            </a:xfrm>
            <a:custGeom>
              <a:avLst/>
              <a:gdLst>
                <a:gd name="T0" fmla="*/ 40 w 80"/>
                <a:gd name="T1" fmla="*/ 0 h 76"/>
                <a:gd name="T2" fmla="*/ 40 w 80"/>
                <a:gd name="T3" fmla="*/ 0 h 76"/>
                <a:gd name="T4" fmla="*/ 32 w 80"/>
                <a:gd name="T5" fmla="*/ 0 h 76"/>
                <a:gd name="T6" fmla="*/ 24 w 80"/>
                <a:gd name="T7" fmla="*/ 2 h 76"/>
                <a:gd name="T8" fmla="*/ 18 w 80"/>
                <a:gd name="T9" fmla="*/ 6 h 76"/>
                <a:gd name="T10" fmla="*/ 12 w 80"/>
                <a:gd name="T11" fmla="*/ 10 h 76"/>
                <a:gd name="T12" fmla="*/ 8 w 80"/>
                <a:gd name="T13" fmla="*/ 16 h 76"/>
                <a:gd name="T14" fmla="*/ 4 w 80"/>
                <a:gd name="T15" fmla="*/ 22 h 76"/>
                <a:gd name="T16" fmla="*/ 2 w 80"/>
                <a:gd name="T17" fmla="*/ 30 h 76"/>
                <a:gd name="T18" fmla="*/ 0 w 80"/>
                <a:gd name="T19" fmla="*/ 38 h 76"/>
                <a:gd name="T20" fmla="*/ 0 w 80"/>
                <a:gd name="T21" fmla="*/ 38 h 76"/>
                <a:gd name="T22" fmla="*/ 2 w 80"/>
                <a:gd name="T23" fmla="*/ 46 h 76"/>
                <a:gd name="T24" fmla="*/ 4 w 80"/>
                <a:gd name="T25" fmla="*/ 52 h 76"/>
                <a:gd name="T26" fmla="*/ 8 w 80"/>
                <a:gd name="T27" fmla="*/ 58 h 76"/>
                <a:gd name="T28" fmla="*/ 12 w 80"/>
                <a:gd name="T29" fmla="*/ 64 h 76"/>
                <a:gd name="T30" fmla="*/ 18 w 80"/>
                <a:gd name="T31" fmla="*/ 68 h 76"/>
                <a:gd name="T32" fmla="*/ 24 w 80"/>
                <a:gd name="T33" fmla="*/ 72 h 76"/>
                <a:gd name="T34" fmla="*/ 32 w 80"/>
                <a:gd name="T35" fmla="*/ 74 h 76"/>
                <a:gd name="T36" fmla="*/ 40 w 80"/>
                <a:gd name="T37" fmla="*/ 76 h 76"/>
                <a:gd name="T38" fmla="*/ 40 w 80"/>
                <a:gd name="T39" fmla="*/ 76 h 76"/>
                <a:gd name="T40" fmla="*/ 48 w 80"/>
                <a:gd name="T41" fmla="*/ 74 h 76"/>
                <a:gd name="T42" fmla="*/ 54 w 80"/>
                <a:gd name="T43" fmla="*/ 72 h 76"/>
                <a:gd name="T44" fmla="*/ 62 w 80"/>
                <a:gd name="T45" fmla="*/ 68 h 76"/>
                <a:gd name="T46" fmla="*/ 68 w 80"/>
                <a:gd name="T47" fmla="*/ 64 h 76"/>
                <a:gd name="T48" fmla="*/ 72 w 80"/>
                <a:gd name="T49" fmla="*/ 58 h 76"/>
                <a:gd name="T50" fmla="*/ 76 w 80"/>
                <a:gd name="T51" fmla="*/ 52 h 76"/>
                <a:gd name="T52" fmla="*/ 78 w 80"/>
                <a:gd name="T53" fmla="*/ 46 h 76"/>
                <a:gd name="T54" fmla="*/ 80 w 80"/>
                <a:gd name="T55" fmla="*/ 38 h 76"/>
                <a:gd name="T56" fmla="*/ 80 w 80"/>
                <a:gd name="T57" fmla="*/ 38 h 76"/>
                <a:gd name="T58" fmla="*/ 78 w 80"/>
                <a:gd name="T59" fmla="*/ 30 h 76"/>
                <a:gd name="T60" fmla="*/ 76 w 80"/>
                <a:gd name="T61" fmla="*/ 22 h 76"/>
                <a:gd name="T62" fmla="*/ 72 w 80"/>
                <a:gd name="T63" fmla="*/ 16 h 76"/>
                <a:gd name="T64" fmla="*/ 68 w 80"/>
                <a:gd name="T65" fmla="*/ 10 h 76"/>
                <a:gd name="T66" fmla="*/ 62 w 80"/>
                <a:gd name="T67" fmla="*/ 6 h 76"/>
                <a:gd name="T68" fmla="*/ 54 w 80"/>
                <a:gd name="T69" fmla="*/ 2 h 76"/>
                <a:gd name="T70" fmla="*/ 48 w 80"/>
                <a:gd name="T71" fmla="*/ 0 h 76"/>
                <a:gd name="T72" fmla="*/ 40 w 80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76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8" y="64"/>
                  </a:lnTo>
                  <a:lnTo>
                    <a:pt x="72" y="58"/>
                  </a:lnTo>
                  <a:lnTo>
                    <a:pt x="76" y="52"/>
                  </a:lnTo>
                  <a:lnTo>
                    <a:pt x="78" y="46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2"/>
                  </a:lnTo>
                  <a:lnTo>
                    <a:pt x="72" y="16"/>
                  </a:lnTo>
                  <a:lnTo>
                    <a:pt x="68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59"/>
            <p:cNvSpPr>
              <a:spLocks/>
            </p:cNvSpPr>
            <p:nvPr/>
          </p:nvSpPr>
          <p:spPr bwMode="auto">
            <a:xfrm>
              <a:off x="6530975" y="2362200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0 w 78"/>
                <a:gd name="T45" fmla="*/ 68 h 74"/>
                <a:gd name="T46" fmla="*/ 66 w 78"/>
                <a:gd name="T47" fmla="*/ 64 h 74"/>
                <a:gd name="T48" fmla="*/ 70 w 78"/>
                <a:gd name="T49" fmla="*/ 58 h 74"/>
                <a:gd name="T50" fmla="*/ 74 w 78"/>
                <a:gd name="T51" fmla="*/ 52 h 74"/>
                <a:gd name="T52" fmla="*/ 76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6 w 78"/>
                <a:gd name="T59" fmla="*/ 30 h 74"/>
                <a:gd name="T60" fmla="*/ 74 w 78"/>
                <a:gd name="T61" fmla="*/ 22 h 74"/>
                <a:gd name="T62" fmla="*/ 70 w 78"/>
                <a:gd name="T63" fmla="*/ 16 h 74"/>
                <a:gd name="T64" fmla="*/ 66 w 78"/>
                <a:gd name="T65" fmla="*/ 10 h 74"/>
                <a:gd name="T66" fmla="*/ 60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  <a:gd name="T74" fmla="*/ 40 w 78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60"/>
            <p:cNvSpPr>
              <a:spLocks/>
            </p:cNvSpPr>
            <p:nvPr/>
          </p:nvSpPr>
          <p:spPr bwMode="auto">
            <a:xfrm>
              <a:off x="6530975" y="2362200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0 w 78"/>
                <a:gd name="T45" fmla="*/ 68 h 74"/>
                <a:gd name="T46" fmla="*/ 66 w 78"/>
                <a:gd name="T47" fmla="*/ 64 h 74"/>
                <a:gd name="T48" fmla="*/ 70 w 78"/>
                <a:gd name="T49" fmla="*/ 58 h 74"/>
                <a:gd name="T50" fmla="*/ 74 w 78"/>
                <a:gd name="T51" fmla="*/ 52 h 74"/>
                <a:gd name="T52" fmla="*/ 76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6 w 78"/>
                <a:gd name="T59" fmla="*/ 30 h 74"/>
                <a:gd name="T60" fmla="*/ 74 w 78"/>
                <a:gd name="T61" fmla="*/ 22 h 74"/>
                <a:gd name="T62" fmla="*/ 70 w 78"/>
                <a:gd name="T63" fmla="*/ 16 h 74"/>
                <a:gd name="T64" fmla="*/ 66 w 78"/>
                <a:gd name="T65" fmla="*/ 10 h 74"/>
                <a:gd name="T66" fmla="*/ 60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0" y="68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61"/>
            <p:cNvSpPr>
              <a:spLocks/>
            </p:cNvSpPr>
            <p:nvPr/>
          </p:nvSpPr>
          <p:spPr bwMode="auto">
            <a:xfrm>
              <a:off x="6683375" y="2673350"/>
              <a:ext cx="120650" cy="123825"/>
            </a:xfrm>
            <a:custGeom>
              <a:avLst/>
              <a:gdLst>
                <a:gd name="T0" fmla="*/ 36 w 76"/>
                <a:gd name="T1" fmla="*/ 0 h 78"/>
                <a:gd name="T2" fmla="*/ 36 w 76"/>
                <a:gd name="T3" fmla="*/ 0 h 78"/>
                <a:gd name="T4" fmla="*/ 28 w 76"/>
                <a:gd name="T5" fmla="*/ 2 h 78"/>
                <a:gd name="T6" fmla="*/ 22 w 76"/>
                <a:gd name="T7" fmla="*/ 4 h 78"/>
                <a:gd name="T8" fmla="*/ 16 w 76"/>
                <a:gd name="T9" fmla="*/ 8 h 78"/>
                <a:gd name="T10" fmla="*/ 10 w 76"/>
                <a:gd name="T11" fmla="*/ 12 h 78"/>
                <a:gd name="T12" fmla="*/ 6 w 76"/>
                <a:gd name="T13" fmla="*/ 18 h 78"/>
                <a:gd name="T14" fmla="*/ 2 w 76"/>
                <a:gd name="T15" fmla="*/ 24 h 78"/>
                <a:gd name="T16" fmla="*/ 0 w 76"/>
                <a:gd name="T17" fmla="*/ 32 h 78"/>
                <a:gd name="T18" fmla="*/ 0 w 76"/>
                <a:gd name="T19" fmla="*/ 38 h 78"/>
                <a:gd name="T20" fmla="*/ 0 w 76"/>
                <a:gd name="T21" fmla="*/ 38 h 78"/>
                <a:gd name="T22" fmla="*/ 0 w 76"/>
                <a:gd name="T23" fmla="*/ 46 h 78"/>
                <a:gd name="T24" fmla="*/ 2 w 76"/>
                <a:gd name="T25" fmla="*/ 54 h 78"/>
                <a:gd name="T26" fmla="*/ 6 w 76"/>
                <a:gd name="T27" fmla="*/ 60 h 78"/>
                <a:gd name="T28" fmla="*/ 10 w 76"/>
                <a:gd name="T29" fmla="*/ 66 h 78"/>
                <a:gd name="T30" fmla="*/ 16 w 76"/>
                <a:gd name="T31" fmla="*/ 70 h 78"/>
                <a:gd name="T32" fmla="*/ 22 w 76"/>
                <a:gd name="T33" fmla="*/ 74 h 78"/>
                <a:gd name="T34" fmla="*/ 28 w 76"/>
                <a:gd name="T35" fmla="*/ 76 h 78"/>
                <a:gd name="T36" fmla="*/ 36 w 76"/>
                <a:gd name="T37" fmla="*/ 78 h 78"/>
                <a:gd name="T38" fmla="*/ 36 w 76"/>
                <a:gd name="T39" fmla="*/ 78 h 78"/>
                <a:gd name="T40" fmla="*/ 44 w 76"/>
                <a:gd name="T41" fmla="*/ 76 h 78"/>
                <a:gd name="T42" fmla="*/ 52 w 76"/>
                <a:gd name="T43" fmla="*/ 74 h 78"/>
                <a:gd name="T44" fmla="*/ 58 w 76"/>
                <a:gd name="T45" fmla="*/ 70 h 78"/>
                <a:gd name="T46" fmla="*/ 64 w 76"/>
                <a:gd name="T47" fmla="*/ 66 h 78"/>
                <a:gd name="T48" fmla="*/ 68 w 76"/>
                <a:gd name="T49" fmla="*/ 60 h 78"/>
                <a:gd name="T50" fmla="*/ 72 w 76"/>
                <a:gd name="T51" fmla="*/ 54 h 78"/>
                <a:gd name="T52" fmla="*/ 74 w 76"/>
                <a:gd name="T53" fmla="*/ 46 h 78"/>
                <a:gd name="T54" fmla="*/ 76 w 76"/>
                <a:gd name="T55" fmla="*/ 38 h 78"/>
                <a:gd name="T56" fmla="*/ 76 w 76"/>
                <a:gd name="T57" fmla="*/ 38 h 78"/>
                <a:gd name="T58" fmla="*/ 74 w 76"/>
                <a:gd name="T59" fmla="*/ 32 h 78"/>
                <a:gd name="T60" fmla="*/ 72 w 76"/>
                <a:gd name="T61" fmla="*/ 24 h 78"/>
                <a:gd name="T62" fmla="*/ 68 w 76"/>
                <a:gd name="T63" fmla="*/ 18 h 78"/>
                <a:gd name="T64" fmla="*/ 64 w 76"/>
                <a:gd name="T65" fmla="*/ 12 h 78"/>
                <a:gd name="T66" fmla="*/ 58 w 76"/>
                <a:gd name="T67" fmla="*/ 8 h 78"/>
                <a:gd name="T68" fmla="*/ 52 w 76"/>
                <a:gd name="T69" fmla="*/ 4 h 78"/>
                <a:gd name="T70" fmla="*/ 44 w 76"/>
                <a:gd name="T71" fmla="*/ 2 h 78"/>
                <a:gd name="T72" fmla="*/ 36 w 76"/>
                <a:gd name="T73" fmla="*/ 0 h 78"/>
                <a:gd name="T74" fmla="*/ 36 w 76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8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28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6"/>
                  </a:lnTo>
                  <a:lnTo>
                    <a:pt x="68" y="60"/>
                  </a:lnTo>
                  <a:lnTo>
                    <a:pt x="72" y="54"/>
                  </a:lnTo>
                  <a:lnTo>
                    <a:pt x="74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4" y="32"/>
                  </a:lnTo>
                  <a:lnTo>
                    <a:pt x="72" y="24"/>
                  </a:lnTo>
                  <a:lnTo>
                    <a:pt x="68" y="18"/>
                  </a:lnTo>
                  <a:lnTo>
                    <a:pt x="64" y="12"/>
                  </a:lnTo>
                  <a:lnTo>
                    <a:pt x="58" y="8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62"/>
            <p:cNvSpPr>
              <a:spLocks/>
            </p:cNvSpPr>
            <p:nvPr/>
          </p:nvSpPr>
          <p:spPr bwMode="auto">
            <a:xfrm>
              <a:off x="6683375" y="2673350"/>
              <a:ext cx="120650" cy="123825"/>
            </a:xfrm>
            <a:custGeom>
              <a:avLst/>
              <a:gdLst>
                <a:gd name="T0" fmla="*/ 36 w 76"/>
                <a:gd name="T1" fmla="*/ 0 h 78"/>
                <a:gd name="T2" fmla="*/ 36 w 76"/>
                <a:gd name="T3" fmla="*/ 0 h 78"/>
                <a:gd name="T4" fmla="*/ 28 w 76"/>
                <a:gd name="T5" fmla="*/ 2 h 78"/>
                <a:gd name="T6" fmla="*/ 22 w 76"/>
                <a:gd name="T7" fmla="*/ 4 h 78"/>
                <a:gd name="T8" fmla="*/ 16 w 76"/>
                <a:gd name="T9" fmla="*/ 8 h 78"/>
                <a:gd name="T10" fmla="*/ 10 w 76"/>
                <a:gd name="T11" fmla="*/ 12 h 78"/>
                <a:gd name="T12" fmla="*/ 6 w 76"/>
                <a:gd name="T13" fmla="*/ 18 h 78"/>
                <a:gd name="T14" fmla="*/ 2 w 76"/>
                <a:gd name="T15" fmla="*/ 24 h 78"/>
                <a:gd name="T16" fmla="*/ 0 w 76"/>
                <a:gd name="T17" fmla="*/ 32 h 78"/>
                <a:gd name="T18" fmla="*/ 0 w 76"/>
                <a:gd name="T19" fmla="*/ 38 h 78"/>
                <a:gd name="T20" fmla="*/ 0 w 76"/>
                <a:gd name="T21" fmla="*/ 38 h 78"/>
                <a:gd name="T22" fmla="*/ 0 w 76"/>
                <a:gd name="T23" fmla="*/ 46 h 78"/>
                <a:gd name="T24" fmla="*/ 2 w 76"/>
                <a:gd name="T25" fmla="*/ 54 h 78"/>
                <a:gd name="T26" fmla="*/ 6 w 76"/>
                <a:gd name="T27" fmla="*/ 60 h 78"/>
                <a:gd name="T28" fmla="*/ 10 w 76"/>
                <a:gd name="T29" fmla="*/ 66 h 78"/>
                <a:gd name="T30" fmla="*/ 16 w 76"/>
                <a:gd name="T31" fmla="*/ 70 h 78"/>
                <a:gd name="T32" fmla="*/ 22 w 76"/>
                <a:gd name="T33" fmla="*/ 74 h 78"/>
                <a:gd name="T34" fmla="*/ 28 w 76"/>
                <a:gd name="T35" fmla="*/ 76 h 78"/>
                <a:gd name="T36" fmla="*/ 36 w 76"/>
                <a:gd name="T37" fmla="*/ 78 h 78"/>
                <a:gd name="T38" fmla="*/ 36 w 76"/>
                <a:gd name="T39" fmla="*/ 78 h 78"/>
                <a:gd name="T40" fmla="*/ 44 w 76"/>
                <a:gd name="T41" fmla="*/ 76 h 78"/>
                <a:gd name="T42" fmla="*/ 52 w 76"/>
                <a:gd name="T43" fmla="*/ 74 h 78"/>
                <a:gd name="T44" fmla="*/ 58 w 76"/>
                <a:gd name="T45" fmla="*/ 70 h 78"/>
                <a:gd name="T46" fmla="*/ 64 w 76"/>
                <a:gd name="T47" fmla="*/ 66 h 78"/>
                <a:gd name="T48" fmla="*/ 68 w 76"/>
                <a:gd name="T49" fmla="*/ 60 h 78"/>
                <a:gd name="T50" fmla="*/ 72 w 76"/>
                <a:gd name="T51" fmla="*/ 54 h 78"/>
                <a:gd name="T52" fmla="*/ 74 w 76"/>
                <a:gd name="T53" fmla="*/ 46 h 78"/>
                <a:gd name="T54" fmla="*/ 76 w 76"/>
                <a:gd name="T55" fmla="*/ 38 h 78"/>
                <a:gd name="T56" fmla="*/ 76 w 76"/>
                <a:gd name="T57" fmla="*/ 38 h 78"/>
                <a:gd name="T58" fmla="*/ 74 w 76"/>
                <a:gd name="T59" fmla="*/ 32 h 78"/>
                <a:gd name="T60" fmla="*/ 72 w 76"/>
                <a:gd name="T61" fmla="*/ 24 h 78"/>
                <a:gd name="T62" fmla="*/ 68 w 76"/>
                <a:gd name="T63" fmla="*/ 18 h 78"/>
                <a:gd name="T64" fmla="*/ 64 w 76"/>
                <a:gd name="T65" fmla="*/ 12 h 78"/>
                <a:gd name="T66" fmla="*/ 58 w 76"/>
                <a:gd name="T67" fmla="*/ 8 h 78"/>
                <a:gd name="T68" fmla="*/ 52 w 76"/>
                <a:gd name="T69" fmla="*/ 4 h 78"/>
                <a:gd name="T70" fmla="*/ 44 w 76"/>
                <a:gd name="T71" fmla="*/ 2 h 78"/>
                <a:gd name="T72" fmla="*/ 36 w 76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8">
                  <a:moveTo>
                    <a:pt x="36" y="0"/>
                  </a:moveTo>
                  <a:lnTo>
                    <a:pt x="36" y="0"/>
                  </a:lnTo>
                  <a:lnTo>
                    <a:pt x="28" y="2"/>
                  </a:lnTo>
                  <a:lnTo>
                    <a:pt x="22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2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0" y="66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28" y="76"/>
                  </a:lnTo>
                  <a:lnTo>
                    <a:pt x="36" y="78"/>
                  </a:lnTo>
                  <a:lnTo>
                    <a:pt x="36" y="78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6"/>
                  </a:lnTo>
                  <a:lnTo>
                    <a:pt x="68" y="60"/>
                  </a:lnTo>
                  <a:lnTo>
                    <a:pt x="72" y="54"/>
                  </a:lnTo>
                  <a:lnTo>
                    <a:pt x="74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4" y="32"/>
                  </a:lnTo>
                  <a:lnTo>
                    <a:pt x="72" y="24"/>
                  </a:lnTo>
                  <a:lnTo>
                    <a:pt x="68" y="18"/>
                  </a:lnTo>
                  <a:lnTo>
                    <a:pt x="64" y="12"/>
                  </a:lnTo>
                  <a:lnTo>
                    <a:pt x="58" y="8"/>
                  </a:lnTo>
                  <a:lnTo>
                    <a:pt x="52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63"/>
            <p:cNvSpPr>
              <a:spLocks/>
            </p:cNvSpPr>
            <p:nvPr/>
          </p:nvSpPr>
          <p:spPr bwMode="auto">
            <a:xfrm>
              <a:off x="5765800" y="332105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4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70 h 76"/>
                <a:gd name="T32" fmla="*/ 24 w 76"/>
                <a:gd name="T33" fmla="*/ 72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6 h 76"/>
                <a:gd name="T42" fmla="*/ 54 w 76"/>
                <a:gd name="T43" fmla="*/ 72 h 76"/>
                <a:gd name="T44" fmla="*/ 60 w 76"/>
                <a:gd name="T45" fmla="*/ 70 h 76"/>
                <a:gd name="T46" fmla="*/ 66 w 76"/>
                <a:gd name="T47" fmla="*/ 64 h 76"/>
                <a:gd name="T48" fmla="*/ 70 w 76"/>
                <a:gd name="T49" fmla="*/ 58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  <a:gd name="T74" fmla="*/ 38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4" y="72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6"/>
                  </a:lnTo>
                  <a:lnTo>
                    <a:pt x="54" y="72"/>
                  </a:lnTo>
                  <a:lnTo>
                    <a:pt x="60" y="70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64"/>
            <p:cNvSpPr>
              <a:spLocks/>
            </p:cNvSpPr>
            <p:nvPr/>
          </p:nvSpPr>
          <p:spPr bwMode="auto">
            <a:xfrm>
              <a:off x="5765800" y="3321050"/>
              <a:ext cx="120650" cy="120650"/>
            </a:xfrm>
            <a:custGeom>
              <a:avLst/>
              <a:gdLst>
                <a:gd name="T0" fmla="*/ 38 w 76"/>
                <a:gd name="T1" fmla="*/ 0 h 76"/>
                <a:gd name="T2" fmla="*/ 38 w 76"/>
                <a:gd name="T3" fmla="*/ 0 h 76"/>
                <a:gd name="T4" fmla="*/ 30 w 76"/>
                <a:gd name="T5" fmla="*/ 2 h 76"/>
                <a:gd name="T6" fmla="*/ 24 w 76"/>
                <a:gd name="T7" fmla="*/ 4 h 76"/>
                <a:gd name="T8" fmla="*/ 16 w 76"/>
                <a:gd name="T9" fmla="*/ 8 h 76"/>
                <a:gd name="T10" fmla="*/ 10 w 76"/>
                <a:gd name="T11" fmla="*/ 12 h 76"/>
                <a:gd name="T12" fmla="*/ 6 w 76"/>
                <a:gd name="T13" fmla="*/ 18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58 h 76"/>
                <a:gd name="T28" fmla="*/ 10 w 76"/>
                <a:gd name="T29" fmla="*/ 64 h 76"/>
                <a:gd name="T30" fmla="*/ 16 w 76"/>
                <a:gd name="T31" fmla="*/ 70 h 76"/>
                <a:gd name="T32" fmla="*/ 24 w 76"/>
                <a:gd name="T33" fmla="*/ 72 h 76"/>
                <a:gd name="T34" fmla="*/ 30 w 76"/>
                <a:gd name="T35" fmla="*/ 76 h 76"/>
                <a:gd name="T36" fmla="*/ 38 w 76"/>
                <a:gd name="T37" fmla="*/ 76 h 76"/>
                <a:gd name="T38" fmla="*/ 38 w 76"/>
                <a:gd name="T39" fmla="*/ 76 h 76"/>
                <a:gd name="T40" fmla="*/ 46 w 76"/>
                <a:gd name="T41" fmla="*/ 76 h 76"/>
                <a:gd name="T42" fmla="*/ 54 w 76"/>
                <a:gd name="T43" fmla="*/ 72 h 76"/>
                <a:gd name="T44" fmla="*/ 60 w 76"/>
                <a:gd name="T45" fmla="*/ 70 h 76"/>
                <a:gd name="T46" fmla="*/ 66 w 76"/>
                <a:gd name="T47" fmla="*/ 64 h 76"/>
                <a:gd name="T48" fmla="*/ 70 w 76"/>
                <a:gd name="T49" fmla="*/ 58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8 h 76"/>
                <a:gd name="T64" fmla="*/ 66 w 76"/>
                <a:gd name="T65" fmla="*/ 12 h 76"/>
                <a:gd name="T66" fmla="*/ 60 w 76"/>
                <a:gd name="T67" fmla="*/ 8 h 76"/>
                <a:gd name="T68" fmla="*/ 54 w 76"/>
                <a:gd name="T69" fmla="*/ 4 h 76"/>
                <a:gd name="T70" fmla="*/ 46 w 76"/>
                <a:gd name="T71" fmla="*/ 2 h 76"/>
                <a:gd name="T72" fmla="*/ 38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8" y="0"/>
                  </a:moveTo>
                  <a:lnTo>
                    <a:pt x="38" y="0"/>
                  </a:lnTo>
                  <a:lnTo>
                    <a:pt x="30" y="2"/>
                  </a:lnTo>
                  <a:lnTo>
                    <a:pt x="24" y="4"/>
                  </a:lnTo>
                  <a:lnTo>
                    <a:pt x="16" y="8"/>
                  </a:lnTo>
                  <a:lnTo>
                    <a:pt x="10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58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4" y="72"/>
                  </a:lnTo>
                  <a:lnTo>
                    <a:pt x="30" y="76"/>
                  </a:lnTo>
                  <a:lnTo>
                    <a:pt x="38" y="76"/>
                  </a:lnTo>
                  <a:lnTo>
                    <a:pt x="38" y="76"/>
                  </a:lnTo>
                  <a:lnTo>
                    <a:pt x="46" y="76"/>
                  </a:lnTo>
                  <a:lnTo>
                    <a:pt x="54" y="72"/>
                  </a:lnTo>
                  <a:lnTo>
                    <a:pt x="60" y="70"/>
                  </a:lnTo>
                  <a:lnTo>
                    <a:pt x="66" y="64"/>
                  </a:lnTo>
                  <a:lnTo>
                    <a:pt x="70" y="58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65"/>
            <p:cNvSpPr>
              <a:spLocks/>
            </p:cNvSpPr>
            <p:nvPr/>
          </p:nvSpPr>
          <p:spPr bwMode="auto">
            <a:xfrm>
              <a:off x="4959350" y="3108325"/>
              <a:ext cx="120650" cy="114300"/>
            </a:xfrm>
            <a:custGeom>
              <a:avLst/>
              <a:gdLst>
                <a:gd name="T0" fmla="*/ 38 w 76"/>
                <a:gd name="T1" fmla="*/ 0 h 72"/>
                <a:gd name="T2" fmla="*/ 38 w 76"/>
                <a:gd name="T3" fmla="*/ 0 h 72"/>
                <a:gd name="T4" fmla="*/ 30 w 76"/>
                <a:gd name="T5" fmla="*/ 0 h 72"/>
                <a:gd name="T6" fmla="*/ 22 w 76"/>
                <a:gd name="T7" fmla="*/ 2 h 72"/>
                <a:gd name="T8" fmla="*/ 16 w 76"/>
                <a:gd name="T9" fmla="*/ 6 h 72"/>
                <a:gd name="T10" fmla="*/ 10 w 76"/>
                <a:gd name="T11" fmla="*/ 10 h 72"/>
                <a:gd name="T12" fmla="*/ 6 w 76"/>
                <a:gd name="T13" fmla="*/ 16 h 72"/>
                <a:gd name="T14" fmla="*/ 2 w 76"/>
                <a:gd name="T15" fmla="*/ 22 h 72"/>
                <a:gd name="T16" fmla="*/ 0 w 76"/>
                <a:gd name="T17" fmla="*/ 28 h 72"/>
                <a:gd name="T18" fmla="*/ 0 w 76"/>
                <a:gd name="T19" fmla="*/ 36 h 72"/>
                <a:gd name="T20" fmla="*/ 0 w 76"/>
                <a:gd name="T21" fmla="*/ 36 h 72"/>
                <a:gd name="T22" fmla="*/ 0 w 76"/>
                <a:gd name="T23" fmla="*/ 44 h 72"/>
                <a:gd name="T24" fmla="*/ 2 w 76"/>
                <a:gd name="T25" fmla="*/ 50 h 72"/>
                <a:gd name="T26" fmla="*/ 6 w 76"/>
                <a:gd name="T27" fmla="*/ 56 h 72"/>
                <a:gd name="T28" fmla="*/ 10 w 76"/>
                <a:gd name="T29" fmla="*/ 62 h 72"/>
                <a:gd name="T30" fmla="*/ 16 w 76"/>
                <a:gd name="T31" fmla="*/ 66 h 72"/>
                <a:gd name="T32" fmla="*/ 22 w 76"/>
                <a:gd name="T33" fmla="*/ 70 h 72"/>
                <a:gd name="T34" fmla="*/ 30 w 76"/>
                <a:gd name="T35" fmla="*/ 72 h 72"/>
                <a:gd name="T36" fmla="*/ 38 w 76"/>
                <a:gd name="T37" fmla="*/ 72 h 72"/>
                <a:gd name="T38" fmla="*/ 38 w 76"/>
                <a:gd name="T39" fmla="*/ 72 h 72"/>
                <a:gd name="T40" fmla="*/ 46 w 76"/>
                <a:gd name="T41" fmla="*/ 72 h 72"/>
                <a:gd name="T42" fmla="*/ 54 w 76"/>
                <a:gd name="T43" fmla="*/ 70 h 72"/>
                <a:gd name="T44" fmla="*/ 60 w 76"/>
                <a:gd name="T45" fmla="*/ 66 h 72"/>
                <a:gd name="T46" fmla="*/ 66 w 76"/>
                <a:gd name="T47" fmla="*/ 62 h 72"/>
                <a:gd name="T48" fmla="*/ 70 w 76"/>
                <a:gd name="T49" fmla="*/ 56 h 72"/>
                <a:gd name="T50" fmla="*/ 74 w 76"/>
                <a:gd name="T51" fmla="*/ 50 h 72"/>
                <a:gd name="T52" fmla="*/ 76 w 76"/>
                <a:gd name="T53" fmla="*/ 44 h 72"/>
                <a:gd name="T54" fmla="*/ 76 w 76"/>
                <a:gd name="T55" fmla="*/ 36 h 72"/>
                <a:gd name="T56" fmla="*/ 76 w 76"/>
                <a:gd name="T57" fmla="*/ 36 h 72"/>
                <a:gd name="T58" fmla="*/ 76 w 76"/>
                <a:gd name="T59" fmla="*/ 28 h 72"/>
                <a:gd name="T60" fmla="*/ 74 w 76"/>
                <a:gd name="T61" fmla="*/ 22 h 72"/>
                <a:gd name="T62" fmla="*/ 70 w 76"/>
                <a:gd name="T63" fmla="*/ 16 h 72"/>
                <a:gd name="T64" fmla="*/ 66 w 76"/>
                <a:gd name="T65" fmla="*/ 10 h 72"/>
                <a:gd name="T66" fmla="*/ 60 w 76"/>
                <a:gd name="T67" fmla="*/ 6 h 72"/>
                <a:gd name="T68" fmla="*/ 54 w 76"/>
                <a:gd name="T69" fmla="*/ 2 h 72"/>
                <a:gd name="T70" fmla="*/ 46 w 76"/>
                <a:gd name="T71" fmla="*/ 0 h 72"/>
                <a:gd name="T72" fmla="*/ 38 w 76"/>
                <a:gd name="T73" fmla="*/ 0 h 72"/>
                <a:gd name="T74" fmla="*/ 38 w 76"/>
                <a:gd name="T75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6" y="72"/>
                  </a:lnTo>
                  <a:lnTo>
                    <a:pt x="54" y="70"/>
                  </a:lnTo>
                  <a:lnTo>
                    <a:pt x="60" y="66"/>
                  </a:lnTo>
                  <a:lnTo>
                    <a:pt x="66" y="62"/>
                  </a:lnTo>
                  <a:lnTo>
                    <a:pt x="70" y="56"/>
                  </a:lnTo>
                  <a:lnTo>
                    <a:pt x="74" y="50"/>
                  </a:lnTo>
                  <a:lnTo>
                    <a:pt x="76" y="44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28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8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66"/>
            <p:cNvSpPr>
              <a:spLocks/>
            </p:cNvSpPr>
            <p:nvPr/>
          </p:nvSpPr>
          <p:spPr bwMode="auto">
            <a:xfrm>
              <a:off x="4959350" y="3108325"/>
              <a:ext cx="120650" cy="114300"/>
            </a:xfrm>
            <a:custGeom>
              <a:avLst/>
              <a:gdLst>
                <a:gd name="T0" fmla="*/ 38 w 76"/>
                <a:gd name="T1" fmla="*/ 0 h 72"/>
                <a:gd name="T2" fmla="*/ 38 w 76"/>
                <a:gd name="T3" fmla="*/ 0 h 72"/>
                <a:gd name="T4" fmla="*/ 30 w 76"/>
                <a:gd name="T5" fmla="*/ 0 h 72"/>
                <a:gd name="T6" fmla="*/ 22 w 76"/>
                <a:gd name="T7" fmla="*/ 2 h 72"/>
                <a:gd name="T8" fmla="*/ 16 w 76"/>
                <a:gd name="T9" fmla="*/ 6 h 72"/>
                <a:gd name="T10" fmla="*/ 10 w 76"/>
                <a:gd name="T11" fmla="*/ 10 h 72"/>
                <a:gd name="T12" fmla="*/ 6 w 76"/>
                <a:gd name="T13" fmla="*/ 16 h 72"/>
                <a:gd name="T14" fmla="*/ 2 w 76"/>
                <a:gd name="T15" fmla="*/ 22 h 72"/>
                <a:gd name="T16" fmla="*/ 0 w 76"/>
                <a:gd name="T17" fmla="*/ 28 h 72"/>
                <a:gd name="T18" fmla="*/ 0 w 76"/>
                <a:gd name="T19" fmla="*/ 36 h 72"/>
                <a:gd name="T20" fmla="*/ 0 w 76"/>
                <a:gd name="T21" fmla="*/ 36 h 72"/>
                <a:gd name="T22" fmla="*/ 0 w 76"/>
                <a:gd name="T23" fmla="*/ 44 h 72"/>
                <a:gd name="T24" fmla="*/ 2 w 76"/>
                <a:gd name="T25" fmla="*/ 50 h 72"/>
                <a:gd name="T26" fmla="*/ 6 w 76"/>
                <a:gd name="T27" fmla="*/ 56 h 72"/>
                <a:gd name="T28" fmla="*/ 10 w 76"/>
                <a:gd name="T29" fmla="*/ 62 h 72"/>
                <a:gd name="T30" fmla="*/ 16 w 76"/>
                <a:gd name="T31" fmla="*/ 66 h 72"/>
                <a:gd name="T32" fmla="*/ 22 w 76"/>
                <a:gd name="T33" fmla="*/ 70 h 72"/>
                <a:gd name="T34" fmla="*/ 30 w 76"/>
                <a:gd name="T35" fmla="*/ 72 h 72"/>
                <a:gd name="T36" fmla="*/ 38 w 76"/>
                <a:gd name="T37" fmla="*/ 72 h 72"/>
                <a:gd name="T38" fmla="*/ 38 w 76"/>
                <a:gd name="T39" fmla="*/ 72 h 72"/>
                <a:gd name="T40" fmla="*/ 46 w 76"/>
                <a:gd name="T41" fmla="*/ 72 h 72"/>
                <a:gd name="T42" fmla="*/ 54 w 76"/>
                <a:gd name="T43" fmla="*/ 70 h 72"/>
                <a:gd name="T44" fmla="*/ 60 w 76"/>
                <a:gd name="T45" fmla="*/ 66 h 72"/>
                <a:gd name="T46" fmla="*/ 66 w 76"/>
                <a:gd name="T47" fmla="*/ 62 h 72"/>
                <a:gd name="T48" fmla="*/ 70 w 76"/>
                <a:gd name="T49" fmla="*/ 56 h 72"/>
                <a:gd name="T50" fmla="*/ 74 w 76"/>
                <a:gd name="T51" fmla="*/ 50 h 72"/>
                <a:gd name="T52" fmla="*/ 76 w 76"/>
                <a:gd name="T53" fmla="*/ 44 h 72"/>
                <a:gd name="T54" fmla="*/ 76 w 76"/>
                <a:gd name="T55" fmla="*/ 36 h 72"/>
                <a:gd name="T56" fmla="*/ 76 w 76"/>
                <a:gd name="T57" fmla="*/ 36 h 72"/>
                <a:gd name="T58" fmla="*/ 76 w 76"/>
                <a:gd name="T59" fmla="*/ 28 h 72"/>
                <a:gd name="T60" fmla="*/ 74 w 76"/>
                <a:gd name="T61" fmla="*/ 22 h 72"/>
                <a:gd name="T62" fmla="*/ 70 w 76"/>
                <a:gd name="T63" fmla="*/ 16 h 72"/>
                <a:gd name="T64" fmla="*/ 66 w 76"/>
                <a:gd name="T65" fmla="*/ 10 h 72"/>
                <a:gd name="T66" fmla="*/ 60 w 76"/>
                <a:gd name="T67" fmla="*/ 6 h 72"/>
                <a:gd name="T68" fmla="*/ 54 w 76"/>
                <a:gd name="T69" fmla="*/ 2 h 72"/>
                <a:gd name="T70" fmla="*/ 46 w 76"/>
                <a:gd name="T71" fmla="*/ 0 h 72"/>
                <a:gd name="T72" fmla="*/ 38 w 76"/>
                <a:gd name="T73" fmla="*/ 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2">
                  <a:moveTo>
                    <a:pt x="38" y="0"/>
                  </a:moveTo>
                  <a:lnTo>
                    <a:pt x="38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6"/>
                  </a:lnTo>
                  <a:lnTo>
                    <a:pt x="2" y="22"/>
                  </a:lnTo>
                  <a:lnTo>
                    <a:pt x="0" y="28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0" y="44"/>
                  </a:lnTo>
                  <a:lnTo>
                    <a:pt x="2" y="50"/>
                  </a:lnTo>
                  <a:lnTo>
                    <a:pt x="6" y="56"/>
                  </a:lnTo>
                  <a:lnTo>
                    <a:pt x="10" y="62"/>
                  </a:lnTo>
                  <a:lnTo>
                    <a:pt x="16" y="66"/>
                  </a:lnTo>
                  <a:lnTo>
                    <a:pt x="22" y="70"/>
                  </a:lnTo>
                  <a:lnTo>
                    <a:pt x="30" y="72"/>
                  </a:lnTo>
                  <a:lnTo>
                    <a:pt x="38" y="72"/>
                  </a:lnTo>
                  <a:lnTo>
                    <a:pt x="38" y="72"/>
                  </a:lnTo>
                  <a:lnTo>
                    <a:pt x="46" y="72"/>
                  </a:lnTo>
                  <a:lnTo>
                    <a:pt x="54" y="70"/>
                  </a:lnTo>
                  <a:lnTo>
                    <a:pt x="60" y="66"/>
                  </a:lnTo>
                  <a:lnTo>
                    <a:pt x="66" y="62"/>
                  </a:lnTo>
                  <a:lnTo>
                    <a:pt x="70" y="56"/>
                  </a:lnTo>
                  <a:lnTo>
                    <a:pt x="74" y="50"/>
                  </a:lnTo>
                  <a:lnTo>
                    <a:pt x="76" y="44"/>
                  </a:lnTo>
                  <a:lnTo>
                    <a:pt x="76" y="36"/>
                  </a:lnTo>
                  <a:lnTo>
                    <a:pt x="76" y="36"/>
                  </a:lnTo>
                  <a:lnTo>
                    <a:pt x="76" y="28"/>
                  </a:lnTo>
                  <a:lnTo>
                    <a:pt x="74" y="22"/>
                  </a:lnTo>
                  <a:lnTo>
                    <a:pt x="70" y="16"/>
                  </a:lnTo>
                  <a:lnTo>
                    <a:pt x="66" y="10"/>
                  </a:lnTo>
                  <a:lnTo>
                    <a:pt x="60" y="6"/>
                  </a:lnTo>
                  <a:lnTo>
                    <a:pt x="54" y="2"/>
                  </a:lnTo>
                  <a:lnTo>
                    <a:pt x="46" y="0"/>
                  </a:lnTo>
                  <a:lnTo>
                    <a:pt x="3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67"/>
            <p:cNvSpPr>
              <a:spLocks/>
            </p:cNvSpPr>
            <p:nvPr/>
          </p:nvSpPr>
          <p:spPr bwMode="auto">
            <a:xfrm>
              <a:off x="5978525" y="3213100"/>
              <a:ext cx="127000" cy="120650"/>
            </a:xfrm>
            <a:custGeom>
              <a:avLst/>
              <a:gdLst>
                <a:gd name="T0" fmla="*/ 40 w 80"/>
                <a:gd name="T1" fmla="*/ 0 h 76"/>
                <a:gd name="T2" fmla="*/ 40 w 80"/>
                <a:gd name="T3" fmla="*/ 0 h 76"/>
                <a:gd name="T4" fmla="*/ 32 w 80"/>
                <a:gd name="T5" fmla="*/ 2 h 76"/>
                <a:gd name="T6" fmla="*/ 24 w 80"/>
                <a:gd name="T7" fmla="*/ 4 h 76"/>
                <a:gd name="T8" fmla="*/ 18 w 80"/>
                <a:gd name="T9" fmla="*/ 8 h 76"/>
                <a:gd name="T10" fmla="*/ 12 w 80"/>
                <a:gd name="T11" fmla="*/ 12 h 76"/>
                <a:gd name="T12" fmla="*/ 8 w 80"/>
                <a:gd name="T13" fmla="*/ 18 h 76"/>
                <a:gd name="T14" fmla="*/ 4 w 80"/>
                <a:gd name="T15" fmla="*/ 24 h 76"/>
                <a:gd name="T16" fmla="*/ 2 w 80"/>
                <a:gd name="T17" fmla="*/ 30 h 76"/>
                <a:gd name="T18" fmla="*/ 0 w 80"/>
                <a:gd name="T19" fmla="*/ 38 h 76"/>
                <a:gd name="T20" fmla="*/ 0 w 80"/>
                <a:gd name="T21" fmla="*/ 38 h 76"/>
                <a:gd name="T22" fmla="*/ 2 w 80"/>
                <a:gd name="T23" fmla="*/ 46 h 76"/>
                <a:gd name="T24" fmla="*/ 4 w 80"/>
                <a:gd name="T25" fmla="*/ 52 h 76"/>
                <a:gd name="T26" fmla="*/ 8 w 80"/>
                <a:gd name="T27" fmla="*/ 60 h 76"/>
                <a:gd name="T28" fmla="*/ 12 w 80"/>
                <a:gd name="T29" fmla="*/ 64 h 76"/>
                <a:gd name="T30" fmla="*/ 18 w 80"/>
                <a:gd name="T31" fmla="*/ 70 h 76"/>
                <a:gd name="T32" fmla="*/ 24 w 80"/>
                <a:gd name="T33" fmla="*/ 72 h 76"/>
                <a:gd name="T34" fmla="*/ 32 w 80"/>
                <a:gd name="T35" fmla="*/ 74 h 76"/>
                <a:gd name="T36" fmla="*/ 40 w 80"/>
                <a:gd name="T37" fmla="*/ 76 h 76"/>
                <a:gd name="T38" fmla="*/ 40 w 80"/>
                <a:gd name="T39" fmla="*/ 76 h 76"/>
                <a:gd name="T40" fmla="*/ 48 w 80"/>
                <a:gd name="T41" fmla="*/ 74 h 76"/>
                <a:gd name="T42" fmla="*/ 54 w 80"/>
                <a:gd name="T43" fmla="*/ 72 h 76"/>
                <a:gd name="T44" fmla="*/ 62 w 80"/>
                <a:gd name="T45" fmla="*/ 70 h 76"/>
                <a:gd name="T46" fmla="*/ 68 w 80"/>
                <a:gd name="T47" fmla="*/ 64 h 76"/>
                <a:gd name="T48" fmla="*/ 72 w 80"/>
                <a:gd name="T49" fmla="*/ 60 h 76"/>
                <a:gd name="T50" fmla="*/ 76 w 80"/>
                <a:gd name="T51" fmla="*/ 52 h 76"/>
                <a:gd name="T52" fmla="*/ 78 w 80"/>
                <a:gd name="T53" fmla="*/ 46 h 76"/>
                <a:gd name="T54" fmla="*/ 80 w 80"/>
                <a:gd name="T55" fmla="*/ 38 h 76"/>
                <a:gd name="T56" fmla="*/ 80 w 80"/>
                <a:gd name="T57" fmla="*/ 38 h 76"/>
                <a:gd name="T58" fmla="*/ 78 w 80"/>
                <a:gd name="T59" fmla="*/ 30 h 76"/>
                <a:gd name="T60" fmla="*/ 76 w 80"/>
                <a:gd name="T61" fmla="*/ 24 h 76"/>
                <a:gd name="T62" fmla="*/ 72 w 80"/>
                <a:gd name="T63" fmla="*/ 18 h 76"/>
                <a:gd name="T64" fmla="*/ 68 w 80"/>
                <a:gd name="T65" fmla="*/ 12 h 76"/>
                <a:gd name="T66" fmla="*/ 62 w 80"/>
                <a:gd name="T67" fmla="*/ 8 h 76"/>
                <a:gd name="T68" fmla="*/ 54 w 80"/>
                <a:gd name="T69" fmla="*/ 4 h 76"/>
                <a:gd name="T70" fmla="*/ 48 w 80"/>
                <a:gd name="T71" fmla="*/ 2 h 76"/>
                <a:gd name="T72" fmla="*/ 40 w 80"/>
                <a:gd name="T73" fmla="*/ 0 h 76"/>
                <a:gd name="T74" fmla="*/ 40 w 80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80" h="7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60"/>
                  </a:lnTo>
                  <a:lnTo>
                    <a:pt x="12" y="64"/>
                  </a:lnTo>
                  <a:lnTo>
                    <a:pt x="18" y="70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70"/>
                  </a:lnTo>
                  <a:lnTo>
                    <a:pt x="68" y="64"/>
                  </a:lnTo>
                  <a:lnTo>
                    <a:pt x="72" y="60"/>
                  </a:lnTo>
                  <a:lnTo>
                    <a:pt x="76" y="52"/>
                  </a:lnTo>
                  <a:lnTo>
                    <a:pt x="78" y="46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4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68"/>
            <p:cNvSpPr>
              <a:spLocks/>
            </p:cNvSpPr>
            <p:nvPr/>
          </p:nvSpPr>
          <p:spPr bwMode="auto">
            <a:xfrm>
              <a:off x="5978525" y="3213100"/>
              <a:ext cx="127000" cy="120650"/>
            </a:xfrm>
            <a:custGeom>
              <a:avLst/>
              <a:gdLst>
                <a:gd name="T0" fmla="*/ 40 w 80"/>
                <a:gd name="T1" fmla="*/ 0 h 76"/>
                <a:gd name="T2" fmla="*/ 40 w 80"/>
                <a:gd name="T3" fmla="*/ 0 h 76"/>
                <a:gd name="T4" fmla="*/ 32 w 80"/>
                <a:gd name="T5" fmla="*/ 2 h 76"/>
                <a:gd name="T6" fmla="*/ 24 w 80"/>
                <a:gd name="T7" fmla="*/ 4 h 76"/>
                <a:gd name="T8" fmla="*/ 18 w 80"/>
                <a:gd name="T9" fmla="*/ 8 h 76"/>
                <a:gd name="T10" fmla="*/ 12 w 80"/>
                <a:gd name="T11" fmla="*/ 12 h 76"/>
                <a:gd name="T12" fmla="*/ 8 w 80"/>
                <a:gd name="T13" fmla="*/ 18 h 76"/>
                <a:gd name="T14" fmla="*/ 4 w 80"/>
                <a:gd name="T15" fmla="*/ 24 h 76"/>
                <a:gd name="T16" fmla="*/ 2 w 80"/>
                <a:gd name="T17" fmla="*/ 30 h 76"/>
                <a:gd name="T18" fmla="*/ 0 w 80"/>
                <a:gd name="T19" fmla="*/ 38 h 76"/>
                <a:gd name="T20" fmla="*/ 0 w 80"/>
                <a:gd name="T21" fmla="*/ 38 h 76"/>
                <a:gd name="T22" fmla="*/ 2 w 80"/>
                <a:gd name="T23" fmla="*/ 46 h 76"/>
                <a:gd name="T24" fmla="*/ 4 w 80"/>
                <a:gd name="T25" fmla="*/ 52 h 76"/>
                <a:gd name="T26" fmla="*/ 8 w 80"/>
                <a:gd name="T27" fmla="*/ 60 h 76"/>
                <a:gd name="T28" fmla="*/ 12 w 80"/>
                <a:gd name="T29" fmla="*/ 64 h 76"/>
                <a:gd name="T30" fmla="*/ 18 w 80"/>
                <a:gd name="T31" fmla="*/ 70 h 76"/>
                <a:gd name="T32" fmla="*/ 24 w 80"/>
                <a:gd name="T33" fmla="*/ 72 h 76"/>
                <a:gd name="T34" fmla="*/ 32 w 80"/>
                <a:gd name="T35" fmla="*/ 74 h 76"/>
                <a:gd name="T36" fmla="*/ 40 w 80"/>
                <a:gd name="T37" fmla="*/ 76 h 76"/>
                <a:gd name="T38" fmla="*/ 40 w 80"/>
                <a:gd name="T39" fmla="*/ 76 h 76"/>
                <a:gd name="T40" fmla="*/ 48 w 80"/>
                <a:gd name="T41" fmla="*/ 74 h 76"/>
                <a:gd name="T42" fmla="*/ 54 w 80"/>
                <a:gd name="T43" fmla="*/ 72 h 76"/>
                <a:gd name="T44" fmla="*/ 62 w 80"/>
                <a:gd name="T45" fmla="*/ 70 h 76"/>
                <a:gd name="T46" fmla="*/ 68 w 80"/>
                <a:gd name="T47" fmla="*/ 64 h 76"/>
                <a:gd name="T48" fmla="*/ 72 w 80"/>
                <a:gd name="T49" fmla="*/ 60 h 76"/>
                <a:gd name="T50" fmla="*/ 76 w 80"/>
                <a:gd name="T51" fmla="*/ 52 h 76"/>
                <a:gd name="T52" fmla="*/ 78 w 80"/>
                <a:gd name="T53" fmla="*/ 46 h 76"/>
                <a:gd name="T54" fmla="*/ 80 w 80"/>
                <a:gd name="T55" fmla="*/ 38 h 76"/>
                <a:gd name="T56" fmla="*/ 80 w 80"/>
                <a:gd name="T57" fmla="*/ 38 h 76"/>
                <a:gd name="T58" fmla="*/ 78 w 80"/>
                <a:gd name="T59" fmla="*/ 30 h 76"/>
                <a:gd name="T60" fmla="*/ 76 w 80"/>
                <a:gd name="T61" fmla="*/ 24 h 76"/>
                <a:gd name="T62" fmla="*/ 72 w 80"/>
                <a:gd name="T63" fmla="*/ 18 h 76"/>
                <a:gd name="T64" fmla="*/ 68 w 80"/>
                <a:gd name="T65" fmla="*/ 12 h 76"/>
                <a:gd name="T66" fmla="*/ 62 w 80"/>
                <a:gd name="T67" fmla="*/ 8 h 76"/>
                <a:gd name="T68" fmla="*/ 54 w 80"/>
                <a:gd name="T69" fmla="*/ 4 h 76"/>
                <a:gd name="T70" fmla="*/ 48 w 80"/>
                <a:gd name="T71" fmla="*/ 2 h 76"/>
                <a:gd name="T72" fmla="*/ 40 w 80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0" h="76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8" y="18"/>
                  </a:lnTo>
                  <a:lnTo>
                    <a:pt x="4" y="24"/>
                  </a:lnTo>
                  <a:lnTo>
                    <a:pt x="2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2" y="46"/>
                  </a:lnTo>
                  <a:lnTo>
                    <a:pt x="4" y="52"/>
                  </a:lnTo>
                  <a:lnTo>
                    <a:pt x="8" y="60"/>
                  </a:lnTo>
                  <a:lnTo>
                    <a:pt x="12" y="64"/>
                  </a:lnTo>
                  <a:lnTo>
                    <a:pt x="18" y="70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6"/>
                  </a:lnTo>
                  <a:lnTo>
                    <a:pt x="40" y="76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70"/>
                  </a:lnTo>
                  <a:lnTo>
                    <a:pt x="68" y="64"/>
                  </a:lnTo>
                  <a:lnTo>
                    <a:pt x="72" y="60"/>
                  </a:lnTo>
                  <a:lnTo>
                    <a:pt x="76" y="52"/>
                  </a:lnTo>
                  <a:lnTo>
                    <a:pt x="78" y="46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78" y="30"/>
                  </a:lnTo>
                  <a:lnTo>
                    <a:pt x="76" y="24"/>
                  </a:lnTo>
                  <a:lnTo>
                    <a:pt x="72" y="18"/>
                  </a:lnTo>
                  <a:lnTo>
                    <a:pt x="68" y="12"/>
                  </a:lnTo>
                  <a:lnTo>
                    <a:pt x="62" y="8"/>
                  </a:lnTo>
                  <a:lnTo>
                    <a:pt x="54" y="4"/>
                  </a:lnTo>
                  <a:lnTo>
                    <a:pt x="48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69"/>
            <p:cNvSpPr>
              <a:spLocks/>
            </p:cNvSpPr>
            <p:nvPr/>
          </p:nvSpPr>
          <p:spPr bwMode="auto">
            <a:xfrm>
              <a:off x="5000625" y="3492500"/>
              <a:ext cx="123825" cy="123825"/>
            </a:xfrm>
            <a:custGeom>
              <a:avLst/>
              <a:gdLst>
                <a:gd name="T0" fmla="*/ 40 w 78"/>
                <a:gd name="T1" fmla="*/ 0 h 78"/>
                <a:gd name="T2" fmla="*/ 40 w 78"/>
                <a:gd name="T3" fmla="*/ 0 h 78"/>
                <a:gd name="T4" fmla="*/ 32 w 78"/>
                <a:gd name="T5" fmla="*/ 2 h 78"/>
                <a:gd name="T6" fmla="*/ 24 w 78"/>
                <a:gd name="T7" fmla="*/ 4 h 78"/>
                <a:gd name="T8" fmla="*/ 18 w 78"/>
                <a:gd name="T9" fmla="*/ 8 h 78"/>
                <a:gd name="T10" fmla="*/ 12 w 78"/>
                <a:gd name="T11" fmla="*/ 12 h 78"/>
                <a:gd name="T12" fmla="*/ 6 w 78"/>
                <a:gd name="T13" fmla="*/ 18 h 78"/>
                <a:gd name="T14" fmla="*/ 2 w 78"/>
                <a:gd name="T15" fmla="*/ 24 h 78"/>
                <a:gd name="T16" fmla="*/ 0 w 78"/>
                <a:gd name="T17" fmla="*/ 30 h 78"/>
                <a:gd name="T18" fmla="*/ 0 w 78"/>
                <a:gd name="T19" fmla="*/ 38 h 78"/>
                <a:gd name="T20" fmla="*/ 0 w 78"/>
                <a:gd name="T21" fmla="*/ 38 h 78"/>
                <a:gd name="T22" fmla="*/ 0 w 78"/>
                <a:gd name="T23" fmla="*/ 46 h 78"/>
                <a:gd name="T24" fmla="*/ 2 w 78"/>
                <a:gd name="T25" fmla="*/ 54 h 78"/>
                <a:gd name="T26" fmla="*/ 6 w 78"/>
                <a:gd name="T27" fmla="*/ 60 h 78"/>
                <a:gd name="T28" fmla="*/ 12 w 78"/>
                <a:gd name="T29" fmla="*/ 66 h 78"/>
                <a:gd name="T30" fmla="*/ 18 w 78"/>
                <a:gd name="T31" fmla="*/ 70 h 78"/>
                <a:gd name="T32" fmla="*/ 24 w 78"/>
                <a:gd name="T33" fmla="*/ 74 h 78"/>
                <a:gd name="T34" fmla="*/ 32 w 78"/>
                <a:gd name="T35" fmla="*/ 76 h 78"/>
                <a:gd name="T36" fmla="*/ 40 w 78"/>
                <a:gd name="T37" fmla="*/ 78 h 78"/>
                <a:gd name="T38" fmla="*/ 40 w 78"/>
                <a:gd name="T39" fmla="*/ 78 h 78"/>
                <a:gd name="T40" fmla="*/ 46 w 78"/>
                <a:gd name="T41" fmla="*/ 76 h 78"/>
                <a:gd name="T42" fmla="*/ 54 w 78"/>
                <a:gd name="T43" fmla="*/ 74 h 78"/>
                <a:gd name="T44" fmla="*/ 60 w 78"/>
                <a:gd name="T45" fmla="*/ 70 h 78"/>
                <a:gd name="T46" fmla="*/ 66 w 78"/>
                <a:gd name="T47" fmla="*/ 66 h 78"/>
                <a:gd name="T48" fmla="*/ 72 w 78"/>
                <a:gd name="T49" fmla="*/ 60 h 78"/>
                <a:gd name="T50" fmla="*/ 76 w 78"/>
                <a:gd name="T51" fmla="*/ 54 h 78"/>
                <a:gd name="T52" fmla="*/ 78 w 78"/>
                <a:gd name="T53" fmla="*/ 46 h 78"/>
                <a:gd name="T54" fmla="*/ 78 w 78"/>
                <a:gd name="T55" fmla="*/ 38 h 78"/>
                <a:gd name="T56" fmla="*/ 78 w 78"/>
                <a:gd name="T57" fmla="*/ 38 h 78"/>
                <a:gd name="T58" fmla="*/ 78 w 78"/>
                <a:gd name="T59" fmla="*/ 30 h 78"/>
                <a:gd name="T60" fmla="*/ 76 w 78"/>
                <a:gd name="T61" fmla="*/ 24 h 78"/>
                <a:gd name="T62" fmla="*/ 72 w 78"/>
                <a:gd name="T63" fmla="*/ 18 h 78"/>
                <a:gd name="T64" fmla="*/ 66 w 78"/>
                <a:gd name="T65" fmla="*/ 12 h 78"/>
                <a:gd name="T66" fmla="*/ 60 w 78"/>
                <a:gd name="T67" fmla="*/ 8 h 78"/>
                <a:gd name="T68" fmla="*/ 54 w 78"/>
                <a:gd name="T69" fmla="*/ 4 h 78"/>
                <a:gd name="T70" fmla="*/ 46 w 78"/>
                <a:gd name="T71" fmla="*/ 2 h 78"/>
                <a:gd name="T72" fmla="*/ 40 w 78"/>
                <a:gd name="T73" fmla="*/ 0 h 78"/>
                <a:gd name="T74" fmla="*/ 40 w 78"/>
                <a:gd name="T75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6" y="54"/>
                  </a:lnTo>
                  <a:lnTo>
                    <a:pt x="78" y="4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30"/>
                  </a:lnTo>
                  <a:lnTo>
                    <a:pt x="76" y="24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70"/>
            <p:cNvSpPr>
              <a:spLocks/>
            </p:cNvSpPr>
            <p:nvPr/>
          </p:nvSpPr>
          <p:spPr bwMode="auto">
            <a:xfrm>
              <a:off x="5000625" y="3492500"/>
              <a:ext cx="123825" cy="123825"/>
            </a:xfrm>
            <a:custGeom>
              <a:avLst/>
              <a:gdLst>
                <a:gd name="T0" fmla="*/ 40 w 78"/>
                <a:gd name="T1" fmla="*/ 0 h 78"/>
                <a:gd name="T2" fmla="*/ 40 w 78"/>
                <a:gd name="T3" fmla="*/ 0 h 78"/>
                <a:gd name="T4" fmla="*/ 32 w 78"/>
                <a:gd name="T5" fmla="*/ 2 h 78"/>
                <a:gd name="T6" fmla="*/ 24 w 78"/>
                <a:gd name="T7" fmla="*/ 4 h 78"/>
                <a:gd name="T8" fmla="*/ 18 w 78"/>
                <a:gd name="T9" fmla="*/ 8 h 78"/>
                <a:gd name="T10" fmla="*/ 12 w 78"/>
                <a:gd name="T11" fmla="*/ 12 h 78"/>
                <a:gd name="T12" fmla="*/ 6 w 78"/>
                <a:gd name="T13" fmla="*/ 18 h 78"/>
                <a:gd name="T14" fmla="*/ 2 w 78"/>
                <a:gd name="T15" fmla="*/ 24 h 78"/>
                <a:gd name="T16" fmla="*/ 0 w 78"/>
                <a:gd name="T17" fmla="*/ 30 h 78"/>
                <a:gd name="T18" fmla="*/ 0 w 78"/>
                <a:gd name="T19" fmla="*/ 38 h 78"/>
                <a:gd name="T20" fmla="*/ 0 w 78"/>
                <a:gd name="T21" fmla="*/ 38 h 78"/>
                <a:gd name="T22" fmla="*/ 0 w 78"/>
                <a:gd name="T23" fmla="*/ 46 h 78"/>
                <a:gd name="T24" fmla="*/ 2 w 78"/>
                <a:gd name="T25" fmla="*/ 54 h 78"/>
                <a:gd name="T26" fmla="*/ 6 w 78"/>
                <a:gd name="T27" fmla="*/ 60 h 78"/>
                <a:gd name="T28" fmla="*/ 12 w 78"/>
                <a:gd name="T29" fmla="*/ 66 h 78"/>
                <a:gd name="T30" fmla="*/ 18 w 78"/>
                <a:gd name="T31" fmla="*/ 70 h 78"/>
                <a:gd name="T32" fmla="*/ 24 w 78"/>
                <a:gd name="T33" fmla="*/ 74 h 78"/>
                <a:gd name="T34" fmla="*/ 32 w 78"/>
                <a:gd name="T35" fmla="*/ 76 h 78"/>
                <a:gd name="T36" fmla="*/ 40 w 78"/>
                <a:gd name="T37" fmla="*/ 78 h 78"/>
                <a:gd name="T38" fmla="*/ 40 w 78"/>
                <a:gd name="T39" fmla="*/ 78 h 78"/>
                <a:gd name="T40" fmla="*/ 46 w 78"/>
                <a:gd name="T41" fmla="*/ 76 h 78"/>
                <a:gd name="T42" fmla="*/ 54 w 78"/>
                <a:gd name="T43" fmla="*/ 74 h 78"/>
                <a:gd name="T44" fmla="*/ 60 w 78"/>
                <a:gd name="T45" fmla="*/ 70 h 78"/>
                <a:gd name="T46" fmla="*/ 66 w 78"/>
                <a:gd name="T47" fmla="*/ 66 h 78"/>
                <a:gd name="T48" fmla="*/ 72 w 78"/>
                <a:gd name="T49" fmla="*/ 60 h 78"/>
                <a:gd name="T50" fmla="*/ 76 w 78"/>
                <a:gd name="T51" fmla="*/ 54 h 78"/>
                <a:gd name="T52" fmla="*/ 78 w 78"/>
                <a:gd name="T53" fmla="*/ 46 h 78"/>
                <a:gd name="T54" fmla="*/ 78 w 78"/>
                <a:gd name="T55" fmla="*/ 38 h 78"/>
                <a:gd name="T56" fmla="*/ 78 w 78"/>
                <a:gd name="T57" fmla="*/ 38 h 78"/>
                <a:gd name="T58" fmla="*/ 78 w 78"/>
                <a:gd name="T59" fmla="*/ 30 h 78"/>
                <a:gd name="T60" fmla="*/ 76 w 78"/>
                <a:gd name="T61" fmla="*/ 24 h 78"/>
                <a:gd name="T62" fmla="*/ 72 w 78"/>
                <a:gd name="T63" fmla="*/ 18 h 78"/>
                <a:gd name="T64" fmla="*/ 66 w 78"/>
                <a:gd name="T65" fmla="*/ 12 h 78"/>
                <a:gd name="T66" fmla="*/ 60 w 78"/>
                <a:gd name="T67" fmla="*/ 8 h 78"/>
                <a:gd name="T68" fmla="*/ 54 w 78"/>
                <a:gd name="T69" fmla="*/ 4 h 78"/>
                <a:gd name="T70" fmla="*/ 46 w 78"/>
                <a:gd name="T71" fmla="*/ 2 h 78"/>
                <a:gd name="T72" fmla="*/ 40 w 78"/>
                <a:gd name="T73" fmla="*/ 0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78">
                  <a:moveTo>
                    <a:pt x="40" y="0"/>
                  </a:moveTo>
                  <a:lnTo>
                    <a:pt x="40" y="0"/>
                  </a:lnTo>
                  <a:lnTo>
                    <a:pt x="32" y="2"/>
                  </a:lnTo>
                  <a:lnTo>
                    <a:pt x="24" y="4"/>
                  </a:lnTo>
                  <a:lnTo>
                    <a:pt x="18" y="8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4"/>
                  </a:lnTo>
                  <a:lnTo>
                    <a:pt x="6" y="60"/>
                  </a:lnTo>
                  <a:lnTo>
                    <a:pt x="12" y="66"/>
                  </a:lnTo>
                  <a:lnTo>
                    <a:pt x="18" y="70"/>
                  </a:lnTo>
                  <a:lnTo>
                    <a:pt x="24" y="74"/>
                  </a:lnTo>
                  <a:lnTo>
                    <a:pt x="32" y="76"/>
                  </a:lnTo>
                  <a:lnTo>
                    <a:pt x="40" y="78"/>
                  </a:lnTo>
                  <a:lnTo>
                    <a:pt x="40" y="78"/>
                  </a:lnTo>
                  <a:lnTo>
                    <a:pt x="46" y="76"/>
                  </a:lnTo>
                  <a:lnTo>
                    <a:pt x="54" y="74"/>
                  </a:lnTo>
                  <a:lnTo>
                    <a:pt x="60" y="70"/>
                  </a:lnTo>
                  <a:lnTo>
                    <a:pt x="66" y="66"/>
                  </a:lnTo>
                  <a:lnTo>
                    <a:pt x="72" y="60"/>
                  </a:lnTo>
                  <a:lnTo>
                    <a:pt x="76" y="54"/>
                  </a:lnTo>
                  <a:lnTo>
                    <a:pt x="78" y="46"/>
                  </a:lnTo>
                  <a:lnTo>
                    <a:pt x="78" y="38"/>
                  </a:lnTo>
                  <a:lnTo>
                    <a:pt x="78" y="38"/>
                  </a:lnTo>
                  <a:lnTo>
                    <a:pt x="78" y="30"/>
                  </a:lnTo>
                  <a:lnTo>
                    <a:pt x="76" y="24"/>
                  </a:lnTo>
                  <a:lnTo>
                    <a:pt x="72" y="18"/>
                  </a:lnTo>
                  <a:lnTo>
                    <a:pt x="66" y="12"/>
                  </a:lnTo>
                  <a:lnTo>
                    <a:pt x="60" y="8"/>
                  </a:lnTo>
                  <a:lnTo>
                    <a:pt x="54" y="4"/>
                  </a:lnTo>
                  <a:lnTo>
                    <a:pt x="46" y="2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71"/>
            <p:cNvSpPr>
              <a:spLocks/>
            </p:cNvSpPr>
            <p:nvPr/>
          </p:nvSpPr>
          <p:spPr bwMode="auto">
            <a:xfrm>
              <a:off x="5064125" y="2784475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2 w 78"/>
                <a:gd name="T45" fmla="*/ 68 h 74"/>
                <a:gd name="T46" fmla="*/ 66 w 78"/>
                <a:gd name="T47" fmla="*/ 64 h 74"/>
                <a:gd name="T48" fmla="*/ 72 w 78"/>
                <a:gd name="T49" fmla="*/ 58 h 74"/>
                <a:gd name="T50" fmla="*/ 74 w 78"/>
                <a:gd name="T51" fmla="*/ 52 h 74"/>
                <a:gd name="T52" fmla="*/ 76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6 w 78"/>
                <a:gd name="T59" fmla="*/ 30 h 74"/>
                <a:gd name="T60" fmla="*/ 74 w 78"/>
                <a:gd name="T61" fmla="*/ 22 h 74"/>
                <a:gd name="T62" fmla="*/ 72 w 78"/>
                <a:gd name="T63" fmla="*/ 16 h 74"/>
                <a:gd name="T64" fmla="*/ 66 w 78"/>
                <a:gd name="T65" fmla="*/ 10 h 74"/>
                <a:gd name="T66" fmla="*/ 62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  <a:gd name="T74" fmla="*/ 40 w 78"/>
                <a:gd name="T75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6" y="64"/>
                  </a:lnTo>
                  <a:lnTo>
                    <a:pt x="72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2" y="16"/>
                  </a:lnTo>
                  <a:lnTo>
                    <a:pt x="66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72"/>
            <p:cNvSpPr>
              <a:spLocks/>
            </p:cNvSpPr>
            <p:nvPr/>
          </p:nvSpPr>
          <p:spPr bwMode="auto">
            <a:xfrm>
              <a:off x="5064125" y="2784475"/>
              <a:ext cx="123825" cy="117475"/>
            </a:xfrm>
            <a:custGeom>
              <a:avLst/>
              <a:gdLst>
                <a:gd name="T0" fmla="*/ 40 w 78"/>
                <a:gd name="T1" fmla="*/ 0 h 74"/>
                <a:gd name="T2" fmla="*/ 40 w 78"/>
                <a:gd name="T3" fmla="*/ 0 h 74"/>
                <a:gd name="T4" fmla="*/ 32 w 78"/>
                <a:gd name="T5" fmla="*/ 0 h 74"/>
                <a:gd name="T6" fmla="*/ 24 w 78"/>
                <a:gd name="T7" fmla="*/ 2 h 74"/>
                <a:gd name="T8" fmla="*/ 18 w 78"/>
                <a:gd name="T9" fmla="*/ 6 h 74"/>
                <a:gd name="T10" fmla="*/ 12 w 78"/>
                <a:gd name="T11" fmla="*/ 10 h 74"/>
                <a:gd name="T12" fmla="*/ 8 w 78"/>
                <a:gd name="T13" fmla="*/ 16 h 74"/>
                <a:gd name="T14" fmla="*/ 4 w 78"/>
                <a:gd name="T15" fmla="*/ 22 h 74"/>
                <a:gd name="T16" fmla="*/ 2 w 78"/>
                <a:gd name="T17" fmla="*/ 30 h 74"/>
                <a:gd name="T18" fmla="*/ 0 w 78"/>
                <a:gd name="T19" fmla="*/ 36 h 74"/>
                <a:gd name="T20" fmla="*/ 0 w 78"/>
                <a:gd name="T21" fmla="*/ 36 h 74"/>
                <a:gd name="T22" fmla="*/ 2 w 78"/>
                <a:gd name="T23" fmla="*/ 44 h 74"/>
                <a:gd name="T24" fmla="*/ 4 w 78"/>
                <a:gd name="T25" fmla="*/ 52 h 74"/>
                <a:gd name="T26" fmla="*/ 8 w 78"/>
                <a:gd name="T27" fmla="*/ 58 h 74"/>
                <a:gd name="T28" fmla="*/ 12 w 78"/>
                <a:gd name="T29" fmla="*/ 64 h 74"/>
                <a:gd name="T30" fmla="*/ 18 w 78"/>
                <a:gd name="T31" fmla="*/ 68 h 74"/>
                <a:gd name="T32" fmla="*/ 24 w 78"/>
                <a:gd name="T33" fmla="*/ 72 h 74"/>
                <a:gd name="T34" fmla="*/ 32 w 78"/>
                <a:gd name="T35" fmla="*/ 74 h 74"/>
                <a:gd name="T36" fmla="*/ 40 w 78"/>
                <a:gd name="T37" fmla="*/ 74 h 74"/>
                <a:gd name="T38" fmla="*/ 40 w 78"/>
                <a:gd name="T39" fmla="*/ 74 h 74"/>
                <a:gd name="T40" fmla="*/ 48 w 78"/>
                <a:gd name="T41" fmla="*/ 74 h 74"/>
                <a:gd name="T42" fmla="*/ 54 w 78"/>
                <a:gd name="T43" fmla="*/ 72 h 74"/>
                <a:gd name="T44" fmla="*/ 62 w 78"/>
                <a:gd name="T45" fmla="*/ 68 h 74"/>
                <a:gd name="T46" fmla="*/ 66 w 78"/>
                <a:gd name="T47" fmla="*/ 64 h 74"/>
                <a:gd name="T48" fmla="*/ 72 w 78"/>
                <a:gd name="T49" fmla="*/ 58 h 74"/>
                <a:gd name="T50" fmla="*/ 74 w 78"/>
                <a:gd name="T51" fmla="*/ 52 h 74"/>
                <a:gd name="T52" fmla="*/ 76 w 78"/>
                <a:gd name="T53" fmla="*/ 44 h 74"/>
                <a:gd name="T54" fmla="*/ 78 w 78"/>
                <a:gd name="T55" fmla="*/ 36 h 74"/>
                <a:gd name="T56" fmla="*/ 78 w 78"/>
                <a:gd name="T57" fmla="*/ 36 h 74"/>
                <a:gd name="T58" fmla="*/ 76 w 78"/>
                <a:gd name="T59" fmla="*/ 30 h 74"/>
                <a:gd name="T60" fmla="*/ 74 w 78"/>
                <a:gd name="T61" fmla="*/ 22 h 74"/>
                <a:gd name="T62" fmla="*/ 72 w 78"/>
                <a:gd name="T63" fmla="*/ 16 h 74"/>
                <a:gd name="T64" fmla="*/ 66 w 78"/>
                <a:gd name="T65" fmla="*/ 10 h 74"/>
                <a:gd name="T66" fmla="*/ 62 w 78"/>
                <a:gd name="T67" fmla="*/ 6 h 74"/>
                <a:gd name="T68" fmla="*/ 54 w 78"/>
                <a:gd name="T69" fmla="*/ 2 h 74"/>
                <a:gd name="T70" fmla="*/ 48 w 78"/>
                <a:gd name="T71" fmla="*/ 0 h 74"/>
                <a:gd name="T72" fmla="*/ 40 w 78"/>
                <a:gd name="T73" fmla="*/ 0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8" h="74">
                  <a:moveTo>
                    <a:pt x="40" y="0"/>
                  </a:moveTo>
                  <a:lnTo>
                    <a:pt x="40" y="0"/>
                  </a:lnTo>
                  <a:lnTo>
                    <a:pt x="32" y="0"/>
                  </a:lnTo>
                  <a:lnTo>
                    <a:pt x="24" y="2"/>
                  </a:lnTo>
                  <a:lnTo>
                    <a:pt x="18" y="6"/>
                  </a:lnTo>
                  <a:lnTo>
                    <a:pt x="12" y="10"/>
                  </a:lnTo>
                  <a:lnTo>
                    <a:pt x="8" y="16"/>
                  </a:lnTo>
                  <a:lnTo>
                    <a:pt x="4" y="22"/>
                  </a:lnTo>
                  <a:lnTo>
                    <a:pt x="2" y="30"/>
                  </a:lnTo>
                  <a:lnTo>
                    <a:pt x="0" y="36"/>
                  </a:lnTo>
                  <a:lnTo>
                    <a:pt x="0" y="36"/>
                  </a:lnTo>
                  <a:lnTo>
                    <a:pt x="2" y="44"/>
                  </a:lnTo>
                  <a:lnTo>
                    <a:pt x="4" y="52"/>
                  </a:lnTo>
                  <a:lnTo>
                    <a:pt x="8" y="58"/>
                  </a:lnTo>
                  <a:lnTo>
                    <a:pt x="12" y="64"/>
                  </a:lnTo>
                  <a:lnTo>
                    <a:pt x="18" y="68"/>
                  </a:lnTo>
                  <a:lnTo>
                    <a:pt x="24" y="72"/>
                  </a:lnTo>
                  <a:lnTo>
                    <a:pt x="32" y="74"/>
                  </a:lnTo>
                  <a:lnTo>
                    <a:pt x="40" y="74"/>
                  </a:lnTo>
                  <a:lnTo>
                    <a:pt x="40" y="74"/>
                  </a:lnTo>
                  <a:lnTo>
                    <a:pt x="48" y="74"/>
                  </a:lnTo>
                  <a:lnTo>
                    <a:pt x="54" y="72"/>
                  </a:lnTo>
                  <a:lnTo>
                    <a:pt x="62" y="68"/>
                  </a:lnTo>
                  <a:lnTo>
                    <a:pt x="66" y="64"/>
                  </a:lnTo>
                  <a:lnTo>
                    <a:pt x="72" y="58"/>
                  </a:lnTo>
                  <a:lnTo>
                    <a:pt x="74" y="52"/>
                  </a:lnTo>
                  <a:lnTo>
                    <a:pt x="76" y="44"/>
                  </a:lnTo>
                  <a:lnTo>
                    <a:pt x="78" y="36"/>
                  </a:lnTo>
                  <a:lnTo>
                    <a:pt x="78" y="36"/>
                  </a:lnTo>
                  <a:lnTo>
                    <a:pt x="76" y="30"/>
                  </a:lnTo>
                  <a:lnTo>
                    <a:pt x="74" y="22"/>
                  </a:lnTo>
                  <a:lnTo>
                    <a:pt x="72" y="16"/>
                  </a:lnTo>
                  <a:lnTo>
                    <a:pt x="66" y="10"/>
                  </a:lnTo>
                  <a:lnTo>
                    <a:pt x="62" y="6"/>
                  </a:lnTo>
                  <a:lnTo>
                    <a:pt x="54" y="2"/>
                  </a:lnTo>
                  <a:lnTo>
                    <a:pt x="48" y="0"/>
                  </a:lnTo>
                  <a:lnTo>
                    <a:pt x="4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73"/>
            <p:cNvSpPr>
              <a:spLocks/>
            </p:cNvSpPr>
            <p:nvPr/>
          </p:nvSpPr>
          <p:spPr bwMode="auto">
            <a:xfrm>
              <a:off x="5229225" y="2460625"/>
              <a:ext cx="120650" cy="120650"/>
            </a:xfrm>
            <a:custGeom>
              <a:avLst/>
              <a:gdLst>
                <a:gd name="T0" fmla="*/ 36 w 76"/>
                <a:gd name="T1" fmla="*/ 0 h 76"/>
                <a:gd name="T2" fmla="*/ 36 w 76"/>
                <a:gd name="T3" fmla="*/ 0 h 76"/>
                <a:gd name="T4" fmla="*/ 30 w 76"/>
                <a:gd name="T5" fmla="*/ 0 h 76"/>
                <a:gd name="T6" fmla="*/ 22 w 76"/>
                <a:gd name="T7" fmla="*/ 2 h 76"/>
                <a:gd name="T8" fmla="*/ 16 w 76"/>
                <a:gd name="T9" fmla="*/ 6 h 76"/>
                <a:gd name="T10" fmla="*/ 10 w 76"/>
                <a:gd name="T11" fmla="*/ 12 h 76"/>
                <a:gd name="T12" fmla="*/ 6 w 76"/>
                <a:gd name="T13" fmla="*/ 16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60 h 76"/>
                <a:gd name="T28" fmla="*/ 10 w 76"/>
                <a:gd name="T29" fmla="*/ 64 h 76"/>
                <a:gd name="T30" fmla="*/ 16 w 76"/>
                <a:gd name="T31" fmla="*/ 70 h 76"/>
                <a:gd name="T32" fmla="*/ 22 w 76"/>
                <a:gd name="T33" fmla="*/ 74 h 76"/>
                <a:gd name="T34" fmla="*/ 30 w 76"/>
                <a:gd name="T35" fmla="*/ 76 h 76"/>
                <a:gd name="T36" fmla="*/ 36 w 76"/>
                <a:gd name="T37" fmla="*/ 76 h 76"/>
                <a:gd name="T38" fmla="*/ 36 w 76"/>
                <a:gd name="T39" fmla="*/ 76 h 76"/>
                <a:gd name="T40" fmla="*/ 44 w 76"/>
                <a:gd name="T41" fmla="*/ 76 h 76"/>
                <a:gd name="T42" fmla="*/ 52 w 76"/>
                <a:gd name="T43" fmla="*/ 74 h 76"/>
                <a:gd name="T44" fmla="*/ 58 w 76"/>
                <a:gd name="T45" fmla="*/ 70 h 76"/>
                <a:gd name="T46" fmla="*/ 64 w 76"/>
                <a:gd name="T47" fmla="*/ 64 h 76"/>
                <a:gd name="T48" fmla="*/ 70 w 76"/>
                <a:gd name="T49" fmla="*/ 60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6 h 76"/>
                <a:gd name="T64" fmla="*/ 64 w 76"/>
                <a:gd name="T65" fmla="*/ 12 h 76"/>
                <a:gd name="T66" fmla="*/ 58 w 76"/>
                <a:gd name="T67" fmla="*/ 6 h 76"/>
                <a:gd name="T68" fmla="*/ 52 w 76"/>
                <a:gd name="T69" fmla="*/ 2 h 76"/>
                <a:gd name="T70" fmla="*/ 44 w 76"/>
                <a:gd name="T71" fmla="*/ 0 h 76"/>
                <a:gd name="T72" fmla="*/ 36 w 76"/>
                <a:gd name="T73" fmla="*/ 0 h 76"/>
                <a:gd name="T74" fmla="*/ 36 w 76"/>
                <a:gd name="T75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6" h="76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60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30" y="76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4"/>
                  </a:lnTo>
                  <a:lnTo>
                    <a:pt x="70" y="60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B2D3C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74"/>
            <p:cNvSpPr>
              <a:spLocks/>
            </p:cNvSpPr>
            <p:nvPr/>
          </p:nvSpPr>
          <p:spPr bwMode="auto">
            <a:xfrm>
              <a:off x="5229225" y="2460625"/>
              <a:ext cx="120650" cy="120650"/>
            </a:xfrm>
            <a:custGeom>
              <a:avLst/>
              <a:gdLst>
                <a:gd name="T0" fmla="*/ 36 w 76"/>
                <a:gd name="T1" fmla="*/ 0 h 76"/>
                <a:gd name="T2" fmla="*/ 36 w 76"/>
                <a:gd name="T3" fmla="*/ 0 h 76"/>
                <a:gd name="T4" fmla="*/ 30 w 76"/>
                <a:gd name="T5" fmla="*/ 0 h 76"/>
                <a:gd name="T6" fmla="*/ 22 w 76"/>
                <a:gd name="T7" fmla="*/ 2 h 76"/>
                <a:gd name="T8" fmla="*/ 16 w 76"/>
                <a:gd name="T9" fmla="*/ 6 h 76"/>
                <a:gd name="T10" fmla="*/ 10 w 76"/>
                <a:gd name="T11" fmla="*/ 12 h 76"/>
                <a:gd name="T12" fmla="*/ 6 w 76"/>
                <a:gd name="T13" fmla="*/ 16 h 76"/>
                <a:gd name="T14" fmla="*/ 2 w 76"/>
                <a:gd name="T15" fmla="*/ 24 h 76"/>
                <a:gd name="T16" fmla="*/ 0 w 76"/>
                <a:gd name="T17" fmla="*/ 30 h 76"/>
                <a:gd name="T18" fmla="*/ 0 w 76"/>
                <a:gd name="T19" fmla="*/ 38 h 76"/>
                <a:gd name="T20" fmla="*/ 0 w 76"/>
                <a:gd name="T21" fmla="*/ 38 h 76"/>
                <a:gd name="T22" fmla="*/ 0 w 76"/>
                <a:gd name="T23" fmla="*/ 46 h 76"/>
                <a:gd name="T24" fmla="*/ 2 w 76"/>
                <a:gd name="T25" fmla="*/ 52 h 76"/>
                <a:gd name="T26" fmla="*/ 6 w 76"/>
                <a:gd name="T27" fmla="*/ 60 h 76"/>
                <a:gd name="T28" fmla="*/ 10 w 76"/>
                <a:gd name="T29" fmla="*/ 64 h 76"/>
                <a:gd name="T30" fmla="*/ 16 w 76"/>
                <a:gd name="T31" fmla="*/ 70 h 76"/>
                <a:gd name="T32" fmla="*/ 22 w 76"/>
                <a:gd name="T33" fmla="*/ 74 h 76"/>
                <a:gd name="T34" fmla="*/ 30 w 76"/>
                <a:gd name="T35" fmla="*/ 76 h 76"/>
                <a:gd name="T36" fmla="*/ 36 w 76"/>
                <a:gd name="T37" fmla="*/ 76 h 76"/>
                <a:gd name="T38" fmla="*/ 36 w 76"/>
                <a:gd name="T39" fmla="*/ 76 h 76"/>
                <a:gd name="T40" fmla="*/ 44 w 76"/>
                <a:gd name="T41" fmla="*/ 76 h 76"/>
                <a:gd name="T42" fmla="*/ 52 w 76"/>
                <a:gd name="T43" fmla="*/ 74 h 76"/>
                <a:gd name="T44" fmla="*/ 58 w 76"/>
                <a:gd name="T45" fmla="*/ 70 h 76"/>
                <a:gd name="T46" fmla="*/ 64 w 76"/>
                <a:gd name="T47" fmla="*/ 64 h 76"/>
                <a:gd name="T48" fmla="*/ 70 w 76"/>
                <a:gd name="T49" fmla="*/ 60 h 76"/>
                <a:gd name="T50" fmla="*/ 74 w 76"/>
                <a:gd name="T51" fmla="*/ 52 h 76"/>
                <a:gd name="T52" fmla="*/ 76 w 76"/>
                <a:gd name="T53" fmla="*/ 46 h 76"/>
                <a:gd name="T54" fmla="*/ 76 w 76"/>
                <a:gd name="T55" fmla="*/ 38 h 76"/>
                <a:gd name="T56" fmla="*/ 76 w 76"/>
                <a:gd name="T57" fmla="*/ 38 h 76"/>
                <a:gd name="T58" fmla="*/ 76 w 76"/>
                <a:gd name="T59" fmla="*/ 30 h 76"/>
                <a:gd name="T60" fmla="*/ 74 w 76"/>
                <a:gd name="T61" fmla="*/ 24 h 76"/>
                <a:gd name="T62" fmla="*/ 70 w 76"/>
                <a:gd name="T63" fmla="*/ 16 h 76"/>
                <a:gd name="T64" fmla="*/ 64 w 76"/>
                <a:gd name="T65" fmla="*/ 12 h 76"/>
                <a:gd name="T66" fmla="*/ 58 w 76"/>
                <a:gd name="T67" fmla="*/ 6 h 76"/>
                <a:gd name="T68" fmla="*/ 52 w 76"/>
                <a:gd name="T69" fmla="*/ 2 h 76"/>
                <a:gd name="T70" fmla="*/ 44 w 76"/>
                <a:gd name="T71" fmla="*/ 0 h 76"/>
                <a:gd name="T72" fmla="*/ 36 w 76"/>
                <a:gd name="T73" fmla="*/ 0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6" h="76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2"/>
                  </a:lnTo>
                  <a:lnTo>
                    <a:pt x="6" y="16"/>
                  </a:lnTo>
                  <a:lnTo>
                    <a:pt x="2" y="24"/>
                  </a:lnTo>
                  <a:lnTo>
                    <a:pt x="0" y="30"/>
                  </a:lnTo>
                  <a:lnTo>
                    <a:pt x="0" y="38"/>
                  </a:lnTo>
                  <a:lnTo>
                    <a:pt x="0" y="38"/>
                  </a:lnTo>
                  <a:lnTo>
                    <a:pt x="0" y="46"/>
                  </a:lnTo>
                  <a:lnTo>
                    <a:pt x="2" y="52"/>
                  </a:lnTo>
                  <a:lnTo>
                    <a:pt x="6" y="60"/>
                  </a:lnTo>
                  <a:lnTo>
                    <a:pt x="10" y="64"/>
                  </a:lnTo>
                  <a:lnTo>
                    <a:pt x="16" y="70"/>
                  </a:lnTo>
                  <a:lnTo>
                    <a:pt x="22" y="74"/>
                  </a:lnTo>
                  <a:lnTo>
                    <a:pt x="30" y="76"/>
                  </a:lnTo>
                  <a:lnTo>
                    <a:pt x="36" y="76"/>
                  </a:lnTo>
                  <a:lnTo>
                    <a:pt x="36" y="76"/>
                  </a:lnTo>
                  <a:lnTo>
                    <a:pt x="44" y="76"/>
                  </a:lnTo>
                  <a:lnTo>
                    <a:pt x="52" y="74"/>
                  </a:lnTo>
                  <a:lnTo>
                    <a:pt x="58" y="70"/>
                  </a:lnTo>
                  <a:lnTo>
                    <a:pt x="64" y="64"/>
                  </a:lnTo>
                  <a:lnTo>
                    <a:pt x="70" y="60"/>
                  </a:lnTo>
                  <a:lnTo>
                    <a:pt x="74" y="52"/>
                  </a:lnTo>
                  <a:lnTo>
                    <a:pt x="76" y="46"/>
                  </a:lnTo>
                  <a:lnTo>
                    <a:pt x="76" y="38"/>
                  </a:lnTo>
                  <a:lnTo>
                    <a:pt x="76" y="38"/>
                  </a:lnTo>
                  <a:lnTo>
                    <a:pt x="76" y="30"/>
                  </a:lnTo>
                  <a:lnTo>
                    <a:pt x="74" y="24"/>
                  </a:lnTo>
                  <a:lnTo>
                    <a:pt x="70" y="16"/>
                  </a:lnTo>
                  <a:lnTo>
                    <a:pt x="64" y="12"/>
                  </a:lnTo>
                  <a:lnTo>
                    <a:pt x="58" y="6"/>
                  </a:lnTo>
                  <a:lnTo>
                    <a:pt x="52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75"/>
            <p:cNvSpPr>
              <a:spLocks/>
            </p:cNvSpPr>
            <p:nvPr/>
          </p:nvSpPr>
          <p:spPr bwMode="auto">
            <a:xfrm>
              <a:off x="5499100" y="4127500"/>
              <a:ext cx="238125" cy="228600"/>
            </a:xfrm>
            <a:custGeom>
              <a:avLst/>
              <a:gdLst>
                <a:gd name="T0" fmla="*/ 74 w 150"/>
                <a:gd name="T1" fmla="*/ 0 h 144"/>
                <a:gd name="T2" fmla="*/ 74 w 150"/>
                <a:gd name="T3" fmla="*/ 0 h 144"/>
                <a:gd name="T4" fmla="*/ 58 w 150"/>
                <a:gd name="T5" fmla="*/ 2 h 144"/>
                <a:gd name="T6" fmla="*/ 44 w 150"/>
                <a:gd name="T7" fmla="*/ 6 h 144"/>
                <a:gd name="T8" fmla="*/ 32 w 150"/>
                <a:gd name="T9" fmla="*/ 12 h 144"/>
                <a:gd name="T10" fmla="*/ 20 w 150"/>
                <a:gd name="T11" fmla="*/ 22 h 144"/>
                <a:gd name="T12" fmla="*/ 12 w 150"/>
                <a:gd name="T13" fmla="*/ 32 h 144"/>
                <a:gd name="T14" fmla="*/ 4 w 150"/>
                <a:gd name="T15" fmla="*/ 44 h 144"/>
                <a:gd name="T16" fmla="*/ 0 w 150"/>
                <a:gd name="T17" fmla="*/ 58 h 144"/>
                <a:gd name="T18" fmla="*/ 0 w 150"/>
                <a:gd name="T19" fmla="*/ 72 h 144"/>
                <a:gd name="T20" fmla="*/ 0 w 150"/>
                <a:gd name="T21" fmla="*/ 72 h 144"/>
                <a:gd name="T22" fmla="*/ 0 w 150"/>
                <a:gd name="T23" fmla="*/ 88 h 144"/>
                <a:gd name="T24" fmla="*/ 4 w 150"/>
                <a:gd name="T25" fmla="*/ 100 h 144"/>
                <a:gd name="T26" fmla="*/ 12 w 150"/>
                <a:gd name="T27" fmla="*/ 112 h 144"/>
                <a:gd name="T28" fmla="*/ 20 w 150"/>
                <a:gd name="T29" fmla="*/ 124 h 144"/>
                <a:gd name="T30" fmla="*/ 32 w 150"/>
                <a:gd name="T31" fmla="*/ 132 h 144"/>
                <a:gd name="T32" fmla="*/ 44 w 150"/>
                <a:gd name="T33" fmla="*/ 138 h 144"/>
                <a:gd name="T34" fmla="*/ 58 w 150"/>
                <a:gd name="T35" fmla="*/ 142 h 144"/>
                <a:gd name="T36" fmla="*/ 74 w 150"/>
                <a:gd name="T37" fmla="*/ 144 h 144"/>
                <a:gd name="T38" fmla="*/ 74 w 150"/>
                <a:gd name="T39" fmla="*/ 144 h 144"/>
                <a:gd name="T40" fmla="*/ 90 w 150"/>
                <a:gd name="T41" fmla="*/ 142 h 144"/>
                <a:gd name="T42" fmla="*/ 104 w 150"/>
                <a:gd name="T43" fmla="*/ 138 h 144"/>
                <a:gd name="T44" fmla="*/ 116 w 150"/>
                <a:gd name="T45" fmla="*/ 132 h 144"/>
                <a:gd name="T46" fmla="*/ 128 w 150"/>
                <a:gd name="T47" fmla="*/ 124 h 144"/>
                <a:gd name="T48" fmla="*/ 136 w 150"/>
                <a:gd name="T49" fmla="*/ 112 h 144"/>
                <a:gd name="T50" fmla="*/ 144 w 150"/>
                <a:gd name="T51" fmla="*/ 100 h 144"/>
                <a:gd name="T52" fmla="*/ 148 w 150"/>
                <a:gd name="T53" fmla="*/ 88 h 144"/>
                <a:gd name="T54" fmla="*/ 150 w 150"/>
                <a:gd name="T55" fmla="*/ 72 h 144"/>
                <a:gd name="T56" fmla="*/ 150 w 150"/>
                <a:gd name="T57" fmla="*/ 72 h 144"/>
                <a:gd name="T58" fmla="*/ 148 w 150"/>
                <a:gd name="T59" fmla="*/ 58 h 144"/>
                <a:gd name="T60" fmla="*/ 144 w 150"/>
                <a:gd name="T61" fmla="*/ 44 h 144"/>
                <a:gd name="T62" fmla="*/ 136 w 150"/>
                <a:gd name="T63" fmla="*/ 32 h 144"/>
                <a:gd name="T64" fmla="*/ 128 w 150"/>
                <a:gd name="T65" fmla="*/ 22 h 144"/>
                <a:gd name="T66" fmla="*/ 116 w 150"/>
                <a:gd name="T67" fmla="*/ 12 h 144"/>
                <a:gd name="T68" fmla="*/ 104 w 150"/>
                <a:gd name="T69" fmla="*/ 6 h 144"/>
                <a:gd name="T70" fmla="*/ 90 w 150"/>
                <a:gd name="T71" fmla="*/ 2 h 144"/>
                <a:gd name="T72" fmla="*/ 74 w 150"/>
                <a:gd name="T73" fmla="*/ 0 h 144"/>
                <a:gd name="T74" fmla="*/ 74 w 150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0" h="144">
                  <a:moveTo>
                    <a:pt x="74" y="0"/>
                  </a:moveTo>
                  <a:lnTo>
                    <a:pt x="74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8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90" y="142"/>
                  </a:lnTo>
                  <a:lnTo>
                    <a:pt x="104" y="138"/>
                  </a:lnTo>
                  <a:lnTo>
                    <a:pt x="116" y="132"/>
                  </a:lnTo>
                  <a:lnTo>
                    <a:pt x="128" y="124"/>
                  </a:lnTo>
                  <a:lnTo>
                    <a:pt x="136" y="112"/>
                  </a:lnTo>
                  <a:lnTo>
                    <a:pt x="144" y="100"/>
                  </a:lnTo>
                  <a:lnTo>
                    <a:pt x="148" y="88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48" y="58"/>
                  </a:lnTo>
                  <a:lnTo>
                    <a:pt x="144" y="44"/>
                  </a:lnTo>
                  <a:lnTo>
                    <a:pt x="136" y="32"/>
                  </a:lnTo>
                  <a:lnTo>
                    <a:pt x="128" y="22"/>
                  </a:lnTo>
                  <a:lnTo>
                    <a:pt x="116" y="12"/>
                  </a:lnTo>
                  <a:lnTo>
                    <a:pt x="104" y="6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76"/>
            <p:cNvSpPr>
              <a:spLocks/>
            </p:cNvSpPr>
            <p:nvPr/>
          </p:nvSpPr>
          <p:spPr bwMode="auto">
            <a:xfrm>
              <a:off x="5499100" y="4127500"/>
              <a:ext cx="238125" cy="228600"/>
            </a:xfrm>
            <a:custGeom>
              <a:avLst/>
              <a:gdLst>
                <a:gd name="T0" fmla="*/ 74 w 150"/>
                <a:gd name="T1" fmla="*/ 0 h 144"/>
                <a:gd name="T2" fmla="*/ 74 w 150"/>
                <a:gd name="T3" fmla="*/ 0 h 144"/>
                <a:gd name="T4" fmla="*/ 58 w 150"/>
                <a:gd name="T5" fmla="*/ 2 h 144"/>
                <a:gd name="T6" fmla="*/ 44 w 150"/>
                <a:gd name="T7" fmla="*/ 6 h 144"/>
                <a:gd name="T8" fmla="*/ 32 w 150"/>
                <a:gd name="T9" fmla="*/ 12 h 144"/>
                <a:gd name="T10" fmla="*/ 20 w 150"/>
                <a:gd name="T11" fmla="*/ 22 h 144"/>
                <a:gd name="T12" fmla="*/ 12 w 150"/>
                <a:gd name="T13" fmla="*/ 32 h 144"/>
                <a:gd name="T14" fmla="*/ 4 w 150"/>
                <a:gd name="T15" fmla="*/ 44 h 144"/>
                <a:gd name="T16" fmla="*/ 0 w 150"/>
                <a:gd name="T17" fmla="*/ 58 h 144"/>
                <a:gd name="T18" fmla="*/ 0 w 150"/>
                <a:gd name="T19" fmla="*/ 72 h 144"/>
                <a:gd name="T20" fmla="*/ 0 w 150"/>
                <a:gd name="T21" fmla="*/ 72 h 144"/>
                <a:gd name="T22" fmla="*/ 0 w 150"/>
                <a:gd name="T23" fmla="*/ 88 h 144"/>
                <a:gd name="T24" fmla="*/ 4 w 150"/>
                <a:gd name="T25" fmla="*/ 100 h 144"/>
                <a:gd name="T26" fmla="*/ 12 w 150"/>
                <a:gd name="T27" fmla="*/ 112 h 144"/>
                <a:gd name="T28" fmla="*/ 20 w 150"/>
                <a:gd name="T29" fmla="*/ 124 h 144"/>
                <a:gd name="T30" fmla="*/ 32 w 150"/>
                <a:gd name="T31" fmla="*/ 132 h 144"/>
                <a:gd name="T32" fmla="*/ 44 w 150"/>
                <a:gd name="T33" fmla="*/ 138 h 144"/>
                <a:gd name="T34" fmla="*/ 58 w 150"/>
                <a:gd name="T35" fmla="*/ 142 h 144"/>
                <a:gd name="T36" fmla="*/ 74 w 150"/>
                <a:gd name="T37" fmla="*/ 144 h 144"/>
                <a:gd name="T38" fmla="*/ 74 w 150"/>
                <a:gd name="T39" fmla="*/ 144 h 144"/>
                <a:gd name="T40" fmla="*/ 90 w 150"/>
                <a:gd name="T41" fmla="*/ 142 h 144"/>
                <a:gd name="T42" fmla="*/ 104 w 150"/>
                <a:gd name="T43" fmla="*/ 138 h 144"/>
                <a:gd name="T44" fmla="*/ 116 w 150"/>
                <a:gd name="T45" fmla="*/ 132 h 144"/>
                <a:gd name="T46" fmla="*/ 128 w 150"/>
                <a:gd name="T47" fmla="*/ 124 h 144"/>
                <a:gd name="T48" fmla="*/ 136 w 150"/>
                <a:gd name="T49" fmla="*/ 112 h 144"/>
                <a:gd name="T50" fmla="*/ 144 w 150"/>
                <a:gd name="T51" fmla="*/ 100 h 144"/>
                <a:gd name="T52" fmla="*/ 148 w 150"/>
                <a:gd name="T53" fmla="*/ 88 h 144"/>
                <a:gd name="T54" fmla="*/ 150 w 150"/>
                <a:gd name="T55" fmla="*/ 72 h 144"/>
                <a:gd name="T56" fmla="*/ 150 w 150"/>
                <a:gd name="T57" fmla="*/ 72 h 144"/>
                <a:gd name="T58" fmla="*/ 148 w 150"/>
                <a:gd name="T59" fmla="*/ 58 h 144"/>
                <a:gd name="T60" fmla="*/ 144 w 150"/>
                <a:gd name="T61" fmla="*/ 44 h 144"/>
                <a:gd name="T62" fmla="*/ 136 w 150"/>
                <a:gd name="T63" fmla="*/ 32 h 144"/>
                <a:gd name="T64" fmla="*/ 128 w 150"/>
                <a:gd name="T65" fmla="*/ 22 h 144"/>
                <a:gd name="T66" fmla="*/ 116 w 150"/>
                <a:gd name="T67" fmla="*/ 12 h 144"/>
                <a:gd name="T68" fmla="*/ 104 w 150"/>
                <a:gd name="T69" fmla="*/ 6 h 144"/>
                <a:gd name="T70" fmla="*/ 90 w 150"/>
                <a:gd name="T71" fmla="*/ 2 h 144"/>
                <a:gd name="T72" fmla="*/ 74 w 150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0" h="144">
                  <a:moveTo>
                    <a:pt x="74" y="0"/>
                  </a:moveTo>
                  <a:lnTo>
                    <a:pt x="74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8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90" y="142"/>
                  </a:lnTo>
                  <a:lnTo>
                    <a:pt x="104" y="138"/>
                  </a:lnTo>
                  <a:lnTo>
                    <a:pt x="116" y="132"/>
                  </a:lnTo>
                  <a:lnTo>
                    <a:pt x="128" y="124"/>
                  </a:lnTo>
                  <a:lnTo>
                    <a:pt x="136" y="112"/>
                  </a:lnTo>
                  <a:lnTo>
                    <a:pt x="144" y="100"/>
                  </a:lnTo>
                  <a:lnTo>
                    <a:pt x="148" y="88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48" y="58"/>
                  </a:lnTo>
                  <a:lnTo>
                    <a:pt x="144" y="44"/>
                  </a:lnTo>
                  <a:lnTo>
                    <a:pt x="136" y="32"/>
                  </a:lnTo>
                  <a:lnTo>
                    <a:pt x="128" y="22"/>
                  </a:lnTo>
                  <a:lnTo>
                    <a:pt x="116" y="12"/>
                  </a:lnTo>
                  <a:lnTo>
                    <a:pt x="104" y="6"/>
                  </a:lnTo>
                  <a:lnTo>
                    <a:pt x="90" y="2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77"/>
            <p:cNvSpPr>
              <a:spLocks noChangeArrowheads="1"/>
            </p:cNvSpPr>
            <p:nvPr/>
          </p:nvSpPr>
          <p:spPr bwMode="auto">
            <a:xfrm>
              <a:off x="6353175" y="3063875"/>
              <a:ext cx="365125" cy="66992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78"/>
            <p:cNvSpPr>
              <a:spLocks noChangeArrowheads="1"/>
            </p:cNvSpPr>
            <p:nvPr/>
          </p:nvSpPr>
          <p:spPr bwMode="auto">
            <a:xfrm>
              <a:off x="6353175" y="3063875"/>
              <a:ext cx="365125" cy="6699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Freeform 79"/>
            <p:cNvSpPr>
              <a:spLocks noEditPoints="1"/>
            </p:cNvSpPr>
            <p:nvPr/>
          </p:nvSpPr>
          <p:spPr bwMode="auto">
            <a:xfrm>
              <a:off x="5753100" y="3101975"/>
              <a:ext cx="228600" cy="66675"/>
            </a:xfrm>
            <a:custGeom>
              <a:avLst/>
              <a:gdLst>
                <a:gd name="T0" fmla="*/ 16 w 144"/>
                <a:gd name="T1" fmla="*/ 34 h 42"/>
                <a:gd name="T2" fmla="*/ 2 w 144"/>
                <a:gd name="T3" fmla="*/ 42 h 42"/>
                <a:gd name="T4" fmla="*/ 0 w 144"/>
                <a:gd name="T5" fmla="*/ 42 h 42"/>
                <a:gd name="T6" fmla="*/ 0 w 144"/>
                <a:gd name="T7" fmla="*/ 40 h 42"/>
                <a:gd name="T8" fmla="*/ 0 w 144"/>
                <a:gd name="T9" fmla="*/ 38 h 42"/>
                <a:gd name="T10" fmla="*/ 12 w 144"/>
                <a:gd name="T11" fmla="*/ 32 h 42"/>
                <a:gd name="T12" fmla="*/ 16 w 144"/>
                <a:gd name="T13" fmla="*/ 32 h 42"/>
                <a:gd name="T14" fmla="*/ 16 w 144"/>
                <a:gd name="T15" fmla="*/ 34 h 42"/>
                <a:gd name="T16" fmla="*/ 44 w 144"/>
                <a:gd name="T17" fmla="*/ 22 h 42"/>
                <a:gd name="T18" fmla="*/ 40 w 144"/>
                <a:gd name="T19" fmla="*/ 24 h 42"/>
                <a:gd name="T20" fmla="*/ 32 w 144"/>
                <a:gd name="T21" fmla="*/ 26 h 42"/>
                <a:gd name="T22" fmla="*/ 28 w 144"/>
                <a:gd name="T23" fmla="*/ 24 h 42"/>
                <a:gd name="T24" fmla="*/ 30 w 144"/>
                <a:gd name="T25" fmla="*/ 22 h 42"/>
                <a:gd name="T26" fmla="*/ 38 w 144"/>
                <a:gd name="T27" fmla="*/ 18 h 42"/>
                <a:gd name="T28" fmla="*/ 44 w 144"/>
                <a:gd name="T29" fmla="*/ 16 h 42"/>
                <a:gd name="T30" fmla="*/ 46 w 144"/>
                <a:gd name="T31" fmla="*/ 18 h 42"/>
                <a:gd name="T32" fmla="*/ 44 w 144"/>
                <a:gd name="T33" fmla="*/ 22 h 42"/>
                <a:gd name="T34" fmla="*/ 76 w 144"/>
                <a:gd name="T35" fmla="*/ 12 h 42"/>
                <a:gd name="T36" fmla="*/ 62 w 144"/>
                <a:gd name="T37" fmla="*/ 14 h 42"/>
                <a:gd name="T38" fmla="*/ 60 w 144"/>
                <a:gd name="T39" fmla="*/ 14 h 42"/>
                <a:gd name="T40" fmla="*/ 62 w 144"/>
                <a:gd name="T41" fmla="*/ 10 h 42"/>
                <a:gd name="T42" fmla="*/ 76 w 144"/>
                <a:gd name="T43" fmla="*/ 6 h 42"/>
                <a:gd name="T44" fmla="*/ 78 w 144"/>
                <a:gd name="T45" fmla="*/ 8 h 42"/>
                <a:gd name="T46" fmla="*/ 76 w 144"/>
                <a:gd name="T47" fmla="*/ 12 h 42"/>
                <a:gd name="T48" fmla="*/ 108 w 144"/>
                <a:gd name="T49" fmla="*/ 6 h 42"/>
                <a:gd name="T50" fmla="*/ 102 w 144"/>
                <a:gd name="T51" fmla="*/ 6 h 42"/>
                <a:gd name="T52" fmla="*/ 96 w 144"/>
                <a:gd name="T53" fmla="*/ 6 h 42"/>
                <a:gd name="T54" fmla="*/ 92 w 144"/>
                <a:gd name="T55" fmla="*/ 6 h 42"/>
                <a:gd name="T56" fmla="*/ 94 w 144"/>
                <a:gd name="T57" fmla="*/ 4 h 42"/>
                <a:gd name="T58" fmla="*/ 102 w 144"/>
                <a:gd name="T59" fmla="*/ 2 h 42"/>
                <a:gd name="T60" fmla="*/ 108 w 144"/>
                <a:gd name="T61" fmla="*/ 2 h 42"/>
                <a:gd name="T62" fmla="*/ 112 w 144"/>
                <a:gd name="T63" fmla="*/ 4 h 42"/>
                <a:gd name="T64" fmla="*/ 108 w 144"/>
                <a:gd name="T65" fmla="*/ 6 h 42"/>
                <a:gd name="T66" fmla="*/ 142 w 144"/>
                <a:gd name="T67" fmla="*/ 6 h 42"/>
                <a:gd name="T68" fmla="*/ 128 w 144"/>
                <a:gd name="T69" fmla="*/ 6 h 42"/>
                <a:gd name="T70" fmla="*/ 126 w 144"/>
                <a:gd name="T71" fmla="*/ 4 h 42"/>
                <a:gd name="T72" fmla="*/ 128 w 144"/>
                <a:gd name="T73" fmla="*/ 0 h 42"/>
                <a:gd name="T74" fmla="*/ 142 w 144"/>
                <a:gd name="T75" fmla="*/ 2 h 42"/>
                <a:gd name="T76" fmla="*/ 144 w 144"/>
                <a:gd name="T77" fmla="*/ 4 h 42"/>
                <a:gd name="T78" fmla="*/ 142 w 144"/>
                <a:gd name="T79" fmla="*/ 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" h="42">
                  <a:moveTo>
                    <a:pt x="16" y="34"/>
                  </a:moveTo>
                  <a:lnTo>
                    <a:pt x="2" y="42"/>
                  </a:lnTo>
                  <a:lnTo>
                    <a:pt x="0" y="42"/>
                  </a:lnTo>
                  <a:lnTo>
                    <a:pt x="0" y="40"/>
                  </a:lnTo>
                  <a:lnTo>
                    <a:pt x="0" y="38"/>
                  </a:lnTo>
                  <a:lnTo>
                    <a:pt x="12" y="32"/>
                  </a:lnTo>
                  <a:lnTo>
                    <a:pt x="16" y="32"/>
                  </a:lnTo>
                  <a:lnTo>
                    <a:pt x="16" y="34"/>
                  </a:lnTo>
                  <a:close/>
                  <a:moveTo>
                    <a:pt x="44" y="22"/>
                  </a:moveTo>
                  <a:lnTo>
                    <a:pt x="40" y="24"/>
                  </a:lnTo>
                  <a:lnTo>
                    <a:pt x="32" y="26"/>
                  </a:lnTo>
                  <a:lnTo>
                    <a:pt x="28" y="24"/>
                  </a:lnTo>
                  <a:lnTo>
                    <a:pt x="30" y="22"/>
                  </a:lnTo>
                  <a:lnTo>
                    <a:pt x="38" y="18"/>
                  </a:lnTo>
                  <a:lnTo>
                    <a:pt x="44" y="16"/>
                  </a:lnTo>
                  <a:lnTo>
                    <a:pt x="46" y="18"/>
                  </a:lnTo>
                  <a:lnTo>
                    <a:pt x="44" y="22"/>
                  </a:lnTo>
                  <a:close/>
                  <a:moveTo>
                    <a:pt x="76" y="12"/>
                  </a:moveTo>
                  <a:lnTo>
                    <a:pt x="62" y="14"/>
                  </a:lnTo>
                  <a:lnTo>
                    <a:pt x="60" y="14"/>
                  </a:lnTo>
                  <a:lnTo>
                    <a:pt x="62" y="10"/>
                  </a:lnTo>
                  <a:lnTo>
                    <a:pt x="76" y="6"/>
                  </a:lnTo>
                  <a:lnTo>
                    <a:pt x="78" y="8"/>
                  </a:lnTo>
                  <a:lnTo>
                    <a:pt x="76" y="12"/>
                  </a:lnTo>
                  <a:close/>
                  <a:moveTo>
                    <a:pt x="108" y="6"/>
                  </a:moveTo>
                  <a:lnTo>
                    <a:pt x="102" y="6"/>
                  </a:lnTo>
                  <a:lnTo>
                    <a:pt x="96" y="6"/>
                  </a:lnTo>
                  <a:lnTo>
                    <a:pt x="92" y="6"/>
                  </a:lnTo>
                  <a:lnTo>
                    <a:pt x="94" y="4"/>
                  </a:lnTo>
                  <a:lnTo>
                    <a:pt x="102" y="2"/>
                  </a:lnTo>
                  <a:lnTo>
                    <a:pt x="108" y="2"/>
                  </a:lnTo>
                  <a:lnTo>
                    <a:pt x="112" y="4"/>
                  </a:lnTo>
                  <a:lnTo>
                    <a:pt x="108" y="6"/>
                  </a:lnTo>
                  <a:close/>
                  <a:moveTo>
                    <a:pt x="142" y="6"/>
                  </a:moveTo>
                  <a:lnTo>
                    <a:pt x="128" y="6"/>
                  </a:lnTo>
                  <a:lnTo>
                    <a:pt x="126" y="4"/>
                  </a:lnTo>
                  <a:lnTo>
                    <a:pt x="128" y="0"/>
                  </a:lnTo>
                  <a:lnTo>
                    <a:pt x="142" y="2"/>
                  </a:lnTo>
                  <a:lnTo>
                    <a:pt x="144" y="4"/>
                  </a:lnTo>
                  <a:lnTo>
                    <a:pt x="14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Freeform 80"/>
            <p:cNvSpPr>
              <a:spLocks noEditPoints="1"/>
            </p:cNvSpPr>
            <p:nvPr/>
          </p:nvSpPr>
          <p:spPr bwMode="auto">
            <a:xfrm>
              <a:off x="5607050" y="3181350"/>
              <a:ext cx="127000" cy="203200"/>
            </a:xfrm>
            <a:custGeom>
              <a:avLst/>
              <a:gdLst>
                <a:gd name="T0" fmla="*/ 8 w 80"/>
                <a:gd name="T1" fmla="*/ 114 h 128"/>
                <a:gd name="T2" fmla="*/ 4 w 80"/>
                <a:gd name="T3" fmla="*/ 126 h 128"/>
                <a:gd name="T4" fmla="*/ 2 w 80"/>
                <a:gd name="T5" fmla="*/ 128 h 128"/>
                <a:gd name="T6" fmla="*/ 0 w 80"/>
                <a:gd name="T7" fmla="*/ 126 h 128"/>
                <a:gd name="T8" fmla="*/ 2 w 80"/>
                <a:gd name="T9" fmla="*/ 112 h 128"/>
                <a:gd name="T10" fmla="*/ 6 w 80"/>
                <a:gd name="T11" fmla="*/ 110 h 128"/>
                <a:gd name="T12" fmla="*/ 8 w 80"/>
                <a:gd name="T13" fmla="*/ 114 h 128"/>
                <a:gd name="T14" fmla="*/ 20 w 80"/>
                <a:gd name="T15" fmla="*/ 82 h 128"/>
                <a:gd name="T16" fmla="*/ 16 w 80"/>
                <a:gd name="T17" fmla="*/ 88 h 128"/>
                <a:gd name="T18" fmla="*/ 14 w 80"/>
                <a:gd name="T19" fmla="*/ 96 h 128"/>
                <a:gd name="T20" fmla="*/ 12 w 80"/>
                <a:gd name="T21" fmla="*/ 98 h 128"/>
                <a:gd name="T22" fmla="*/ 10 w 80"/>
                <a:gd name="T23" fmla="*/ 94 h 128"/>
                <a:gd name="T24" fmla="*/ 12 w 80"/>
                <a:gd name="T25" fmla="*/ 86 h 128"/>
                <a:gd name="T26" fmla="*/ 14 w 80"/>
                <a:gd name="T27" fmla="*/ 80 h 128"/>
                <a:gd name="T28" fmla="*/ 18 w 80"/>
                <a:gd name="T29" fmla="*/ 80 h 128"/>
                <a:gd name="T30" fmla="*/ 20 w 80"/>
                <a:gd name="T31" fmla="*/ 82 h 128"/>
                <a:gd name="T32" fmla="*/ 36 w 80"/>
                <a:gd name="T33" fmla="*/ 52 h 128"/>
                <a:gd name="T34" fmla="*/ 28 w 80"/>
                <a:gd name="T35" fmla="*/ 64 h 128"/>
                <a:gd name="T36" fmla="*/ 24 w 80"/>
                <a:gd name="T37" fmla="*/ 66 h 128"/>
                <a:gd name="T38" fmla="*/ 24 w 80"/>
                <a:gd name="T39" fmla="*/ 62 h 128"/>
                <a:gd name="T40" fmla="*/ 30 w 80"/>
                <a:gd name="T41" fmla="*/ 50 h 128"/>
                <a:gd name="T42" fmla="*/ 34 w 80"/>
                <a:gd name="T43" fmla="*/ 50 h 128"/>
                <a:gd name="T44" fmla="*/ 36 w 80"/>
                <a:gd name="T45" fmla="*/ 52 h 128"/>
                <a:gd name="T46" fmla="*/ 56 w 80"/>
                <a:gd name="T47" fmla="*/ 26 h 128"/>
                <a:gd name="T48" fmla="*/ 48 w 80"/>
                <a:gd name="T49" fmla="*/ 36 h 128"/>
                <a:gd name="T50" fmla="*/ 48 w 80"/>
                <a:gd name="T51" fmla="*/ 38 h 128"/>
                <a:gd name="T52" fmla="*/ 44 w 80"/>
                <a:gd name="T53" fmla="*/ 38 h 128"/>
                <a:gd name="T54" fmla="*/ 42 w 80"/>
                <a:gd name="T55" fmla="*/ 36 h 128"/>
                <a:gd name="T56" fmla="*/ 46 w 80"/>
                <a:gd name="T57" fmla="*/ 32 h 128"/>
                <a:gd name="T58" fmla="*/ 52 w 80"/>
                <a:gd name="T59" fmla="*/ 24 h 128"/>
                <a:gd name="T60" fmla="*/ 56 w 80"/>
                <a:gd name="T61" fmla="*/ 24 h 128"/>
                <a:gd name="T62" fmla="*/ 56 w 80"/>
                <a:gd name="T63" fmla="*/ 26 h 128"/>
                <a:gd name="T64" fmla="*/ 80 w 80"/>
                <a:gd name="T65" fmla="*/ 4 h 128"/>
                <a:gd name="T66" fmla="*/ 78 w 80"/>
                <a:gd name="T67" fmla="*/ 6 h 128"/>
                <a:gd name="T68" fmla="*/ 68 w 80"/>
                <a:gd name="T69" fmla="*/ 14 h 128"/>
                <a:gd name="T70" fmla="*/ 66 w 80"/>
                <a:gd name="T71" fmla="*/ 14 h 128"/>
                <a:gd name="T72" fmla="*/ 66 w 80"/>
                <a:gd name="T73" fmla="*/ 10 h 128"/>
                <a:gd name="T74" fmla="*/ 74 w 80"/>
                <a:gd name="T75" fmla="*/ 0 h 128"/>
                <a:gd name="T76" fmla="*/ 76 w 80"/>
                <a:gd name="T77" fmla="*/ 0 h 128"/>
                <a:gd name="T78" fmla="*/ 80 w 80"/>
                <a:gd name="T79" fmla="*/ 0 h 128"/>
                <a:gd name="T80" fmla="*/ 80 w 80"/>
                <a:gd name="T81" fmla="*/ 4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0" h="128">
                  <a:moveTo>
                    <a:pt x="8" y="114"/>
                  </a:moveTo>
                  <a:lnTo>
                    <a:pt x="4" y="126"/>
                  </a:lnTo>
                  <a:lnTo>
                    <a:pt x="2" y="128"/>
                  </a:lnTo>
                  <a:lnTo>
                    <a:pt x="0" y="126"/>
                  </a:lnTo>
                  <a:lnTo>
                    <a:pt x="2" y="112"/>
                  </a:lnTo>
                  <a:lnTo>
                    <a:pt x="6" y="110"/>
                  </a:lnTo>
                  <a:lnTo>
                    <a:pt x="8" y="114"/>
                  </a:lnTo>
                  <a:close/>
                  <a:moveTo>
                    <a:pt x="20" y="82"/>
                  </a:moveTo>
                  <a:lnTo>
                    <a:pt x="16" y="88"/>
                  </a:lnTo>
                  <a:lnTo>
                    <a:pt x="14" y="96"/>
                  </a:lnTo>
                  <a:lnTo>
                    <a:pt x="12" y="98"/>
                  </a:lnTo>
                  <a:lnTo>
                    <a:pt x="10" y="94"/>
                  </a:lnTo>
                  <a:lnTo>
                    <a:pt x="12" y="86"/>
                  </a:lnTo>
                  <a:lnTo>
                    <a:pt x="14" y="80"/>
                  </a:lnTo>
                  <a:lnTo>
                    <a:pt x="18" y="80"/>
                  </a:lnTo>
                  <a:lnTo>
                    <a:pt x="20" y="82"/>
                  </a:lnTo>
                  <a:close/>
                  <a:moveTo>
                    <a:pt x="36" y="52"/>
                  </a:moveTo>
                  <a:lnTo>
                    <a:pt x="28" y="64"/>
                  </a:lnTo>
                  <a:lnTo>
                    <a:pt x="24" y="66"/>
                  </a:lnTo>
                  <a:lnTo>
                    <a:pt x="24" y="62"/>
                  </a:lnTo>
                  <a:lnTo>
                    <a:pt x="30" y="50"/>
                  </a:lnTo>
                  <a:lnTo>
                    <a:pt x="34" y="50"/>
                  </a:lnTo>
                  <a:lnTo>
                    <a:pt x="36" y="52"/>
                  </a:lnTo>
                  <a:close/>
                  <a:moveTo>
                    <a:pt x="56" y="26"/>
                  </a:moveTo>
                  <a:lnTo>
                    <a:pt x="48" y="36"/>
                  </a:lnTo>
                  <a:lnTo>
                    <a:pt x="48" y="38"/>
                  </a:lnTo>
                  <a:lnTo>
                    <a:pt x="44" y="38"/>
                  </a:lnTo>
                  <a:lnTo>
                    <a:pt x="42" y="36"/>
                  </a:lnTo>
                  <a:lnTo>
                    <a:pt x="46" y="32"/>
                  </a:lnTo>
                  <a:lnTo>
                    <a:pt x="52" y="24"/>
                  </a:lnTo>
                  <a:lnTo>
                    <a:pt x="56" y="24"/>
                  </a:lnTo>
                  <a:lnTo>
                    <a:pt x="56" y="26"/>
                  </a:lnTo>
                  <a:close/>
                  <a:moveTo>
                    <a:pt x="80" y="4"/>
                  </a:moveTo>
                  <a:lnTo>
                    <a:pt x="78" y="6"/>
                  </a:lnTo>
                  <a:lnTo>
                    <a:pt x="68" y="14"/>
                  </a:lnTo>
                  <a:lnTo>
                    <a:pt x="66" y="14"/>
                  </a:lnTo>
                  <a:lnTo>
                    <a:pt x="66" y="1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80" y="0"/>
                  </a:lnTo>
                  <a:lnTo>
                    <a:pt x="8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Freeform 81"/>
            <p:cNvSpPr>
              <a:spLocks noEditPoints="1"/>
            </p:cNvSpPr>
            <p:nvPr/>
          </p:nvSpPr>
          <p:spPr bwMode="auto">
            <a:xfrm>
              <a:off x="5597525" y="3406775"/>
              <a:ext cx="57150" cy="234950"/>
            </a:xfrm>
            <a:custGeom>
              <a:avLst/>
              <a:gdLst>
                <a:gd name="T0" fmla="*/ 30 w 36"/>
                <a:gd name="T1" fmla="*/ 132 h 148"/>
                <a:gd name="T2" fmla="*/ 32 w 36"/>
                <a:gd name="T3" fmla="*/ 136 h 148"/>
                <a:gd name="T4" fmla="*/ 36 w 36"/>
                <a:gd name="T5" fmla="*/ 144 h 148"/>
                <a:gd name="T6" fmla="*/ 36 w 36"/>
                <a:gd name="T7" fmla="*/ 148 h 148"/>
                <a:gd name="T8" fmla="*/ 34 w 36"/>
                <a:gd name="T9" fmla="*/ 148 h 148"/>
                <a:gd name="T10" fmla="*/ 26 w 36"/>
                <a:gd name="T11" fmla="*/ 138 h 148"/>
                <a:gd name="T12" fmla="*/ 26 w 36"/>
                <a:gd name="T13" fmla="*/ 134 h 148"/>
                <a:gd name="T14" fmla="*/ 26 w 36"/>
                <a:gd name="T15" fmla="*/ 132 h 148"/>
                <a:gd name="T16" fmla="*/ 30 w 36"/>
                <a:gd name="T17" fmla="*/ 132 h 148"/>
                <a:gd name="T18" fmla="*/ 18 w 36"/>
                <a:gd name="T19" fmla="*/ 102 h 148"/>
                <a:gd name="T20" fmla="*/ 22 w 36"/>
                <a:gd name="T21" fmla="*/ 114 h 148"/>
                <a:gd name="T22" fmla="*/ 20 w 36"/>
                <a:gd name="T23" fmla="*/ 118 h 148"/>
                <a:gd name="T24" fmla="*/ 18 w 36"/>
                <a:gd name="T25" fmla="*/ 116 h 148"/>
                <a:gd name="T26" fmla="*/ 12 w 36"/>
                <a:gd name="T27" fmla="*/ 104 h 148"/>
                <a:gd name="T28" fmla="*/ 14 w 36"/>
                <a:gd name="T29" fmla="*/ 100 h 148"/>
                <a:gd name="T30" fmla="*/ 18 w 36"/>
                <a:gd name="T31" fmla="*/ 102 h 148"/>
                <a:gd name="T32" fmla="*/ 8 w 36"/>
                <a:gd name="T33" fmla="*/ 70 h 148"/>
                <a:gd name="T34" fmla="*/ 8 w 36"/>
                <a:gd name="T35" fmla="*/ 76 h 148"/>
                <a:gd name="T36" fmla="*/ 12 w 36"/>
                <a:gd name="T37" fmla="*/ 84 h 148"/>
                <a:gd name="T38" fmla="*/ 8 w 36"/>
                <a:gd name="T39" fmla="*/ 86 h 148"/>
                <a:gd name="T40" fmla="*/ 8 w 36"/>
                <a:gd name="T41" fmla="*/ 84 h 148"/>
                <a:gd name="T42" fmla="*/ 4 w 36"/>
                <a:gd name="T43" fmla="*/ 76 h 148"/>
                <a:gd name="T44" fmla="*/ 4 w 36"/>
                <a:gd name="T45" fmla="*/ 70 h 148"/>
                <a:gd name="T46" fmla="*/ 6 w 36"/>
                <a:gd name="T47" fmla="*/ 68 h 148"/>
                <a:gd name="T48" fmla="*/ 8 w 36"/>
                <a:gd name="T49" fmla="*/ 70 h 148"/>
                <a:gd name="T50" fmla="*/ 6 w 36"/>
                <a:gd name="T51" fmla="*/ 36 h 148"/>
                <a:gd name="T52" fmla="*/ 6 w 36"/>
                <a:gd name="T53" fmla="*/ 52 h 148"/>
                <a:gd name="T54" fmla="*/ 4 w 36"/>
                <a:gd name="T55" fmla="*/ 52 h 148"/>
                <a:gd name="T56" fmla="*/ 0 w 36"/>
                <a:gd name="T57" fmla="*/ 52 h 148"/>
                <a:gd name="T58" fmla="*/ 0 w 36"/>
                <a:gd name="T59" fmla="*/ 36 h 148"/>
                <a:gd name="T60" fmla="*/ 2 w 36"/>
                <a:gd name="T61" fmla="*/ 36 h 148"/>
                <a:gd name="T62" fmla="*/ 6 w 36"/>
                <a:gd name="T63" fmla="*/ 36 h 148"/>
                <a:gd name="T64" fmla="*/ 8 w 36"/>
                <a:gd name="T65" fmla="*/ 4 h 148"/>
                <a:gd name="T66" fmla="*/ 6 w 36"/>
                <a:gd name="T67" fmla="*/ 8 h 148"/>
                <a:gd name="T68" fmla="*/ 6 w 36"/>
                <a:gd name="T69" fmla="*/ 18 h 148"/>
                <a:gd name="T70" fmla="*/ 2 w 36"/>
                <a:gd name="T71" fmla="*/ 20 h 148"/>
                <a:gd name="T72" fmla="*/ 0 w 36"/>
                <a:gd name="T73" fmla="*/ 18 h 148"/>
                <a:gd name="T74" fmla="*/ 0 w 36"/>
                <a:gd name="T75" fmla="*/ 8 h 148"/>
                <a:gd name="T76" fmla="*/ 2 w 36"/>
                <a:gd name="T77" fmla="*/ 2 h 148"/>
                <a:gd name="T78" fmla="*/ 4 w 36"/>
                <a:gd name="T79" fmla="*/ 0 h 148"/>
                <a:gd name="T80" fmla="*/ 8 w 36"/>
                <a:gd name="T81" fmla="*/ 4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6" h="148">
                  <a:moveTo>
                    <a:pt x="30" y="132"/>
                  </a:moveTo>
                  <a:lnTo>
                    <a:pt x="32" y="136"/>
                  </a:lnTo>
                  <a:lnTo>
                    <a:pt x="36" y="144"/>
                  </a:lnTo>
                  <a:lnTo>
                    <a:pt x="36" y="148"/>
                  </a:lnTo>
                  <a:lnTo>
                    <a:pt x="34" y="148"/>
                  </a:lnTo>
                  <a:lnTo>
                    <a:pt x="26" y="138"/>
                  </a:lnTo>
                  <a:lnTo>
                    <a:pt x="26" y="134"/>
                  </a:lnTo>
                  <a:lnTo>
                    <a:pt x="26" y="132"/>
                  </a:lnTo>
                  <a:lnTo>
                    <a:pt x="30" y="132"/>
                  </a:lnTo>
                  <a:close/>
                  <a:moveTo>
                    <a:pt x="18" y="102"/>
                  </a:moveTo>
                  <a:lnTo>
                    <a:pt x="22" y="114"/>
                  </a:lnTo>
                  <a:lnTo>
                    <a:pt x="20" y="118"/>
                  </a:lnTo>
                  <a:lnTo>
                    <a:pt x="18" y="116"/>
                  </a:lnTo>
                  <a:lnTo>
                    <a:pt x="12" y="104"/>
                  </a:lnTo>
                  <a:lnTo>
                    <a:pt x="14" y="100"/>
                  </a:lnTo>
                  <a:lnTo>
                    <a:pt x="18" y="102"/>
                  </a:lnTo>
                  <a:close/>
                  <a:moveTo>
                    <a:pt x="8" y="70"/>
                  </a:moveTo>
                  <a:lnTo>
                    <a:pt x="8" y="76"/>
                  </a:lnTo>
                  <a:lnTo>
                    <a:pt x="12" y="84"/>
                  </a:lnTo>
                  <a:lnTo>
                    <a:pt x="8" y="86"/>
                  </a:lnTo>
                  <a:lnTo>
                    <a:pt x="8" y="84"/>
                  </a:lnTo>
                  <a:lnTo>
                    <a:pt x="4" y="76"/>
                  </a:lnTo>
                  <a:lnTo>
                    <a:pt x="4" y="70"/>
                  </a:lnTo>
                  <a:lnTo>
                    <a:pt x="6" y="68"/>
                  </a:lnTo>
                  <a:lnTo>
                    <a:pt x="8" y="70"/>
                  </a:lnTo>
                  <a:close/>
                  <a:moveTo>
                    <a:pt x="6" y="36"/>
                  </a:moveTo>
                  <a:lnTo>
                    <a:pt x="6" y="52"/>
                  </a:lnTo>
                  <a:lnTo>
                    <a:pt x="4" y="52"/>
                  </a:lnTo>
                  <a:lnTo>
                    <a:pt x="0" y="52"/>
                  </a:lnTo>
                  <a:lnTo>
                    <a:pt x="0" y="36"/>
                  </a:lnTo>
                  <a:lnTo>
                    <a:pt x="2" y="36"/>
                  </a:lnTo>
                  <a:lnTo>
                    <a:pt x="6" y="36"/>
                  </a:lnTo>
                  <a:close/>
                  <a:moveTo>
                    <a:pt x="8" y="4"/>
                  </a:moveTo>
                  <a:lnTo>
                    <a:pt x="6" y="8"/>
                  </a:lnTo>
                  <a:lnTo>
                    <a:pt x="6" y="18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8"/>
                  </a:lnTo>
                  <a:lnTo>
                    <a:pt x="2" y="2"/>
                  </a:lnTo>
                  <a:lnTo>
                    <a:pt x="4" y="0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Freeform 82"/>
            <p:cNvSpPr>
              <a:spLocks noEditPoints="1"/>
            </p:cNvSpPr>
            <p:nvPr/>
          </p:nvSpPr>
          <p:spPr bwMode="auto">
            <a:xfrm>
              <a:off x="5667375" y="3660775"/>
              <a:ext cx="196850" cy="139700"/>
            </a:xfrm>
            <a:custGeom>
              <a:avLst/>
              <a:gdLst>
                <a:gd name="T0" fmla="*/ 108 w 124"/>
                <a:gd name="T1" fmla="*/ 78 h 88"/>
                <a:gd name="T2" fmla="*/ 114 w 124"/>
                <a:gd name="T3" fmla="*/ 80 h 88"/>
                <a:gd name="T4" fmla="*/ 122 w 124"/>
                <a:gd name="T5" fmla="*/ 82 h 88"/>
                <a:gd name="T6" fmla="*/ 124 w 124"/>
                <a:gd name="T7" fmla="*/ 84 h 88"/>
                <a:gd name="T8" fmla="*/ 122 w 124"/>
                <a:gd name="T9" fmla="*/ 88 h 88"/>
                <a:gd name="T10" fmla="*/ 112 w 124"/>
                <a:gd name="T11" fmla="*/ 84 h 88"/>
                <a:gd name="T12" fmla="*/ 106 w 124"/>
                <a:gd name="T13" fmla="*/ 82 h 88"/>
                <a:gd name="T14" fmla="*/ 106 w 124"/>
                <a:gd name="T15" fmla="*/ 80 h 88"/>
                <a:gd name="T16" fmla="*/ 108 w 124"/>
                <a:gd name="T17" fmla="*/ 78 h 88"/>
                <a:gd name="T18" fmla="*/ 78 w 124"/>
                <a:gd name="T19" fmla="*/ 64 h 88"/>
                <a:gd name="T20" fmla="*/ 90 w 124"/>
                <a:gd name="T21" fmla="*/ 70 h 88"/>
                <a:gd name="T22" fmla="*/ 92 w 124"/>
                <a:gd name="T23" fmla="*/ 74 h 88"/>
                <a:gd name="T24" fmla="*/ 90 w 124"/>
                <a:gd name="T25" fmla="*/ 76 h 88"/>
                <a:gd name="T26" fmla="*/ 76 w 124"/>
                <a:gd name="T27" fmla="*/ 70 h 88"/>
                <a:gd name="T28" fmla="*/ 74 w 124"/>
                <a:gd name="T29" fmla="*/ 66 h 88"/>
                <a:gd name="T30" fmla="*/ 78 w 124"/>
                <a:gd name="T31" fmla="*/ 64 h 88"/>
                <a:gd name="T32" fmla="*/ 50 w 124"/>
                <a:gd name="T33" fmla="*/ 46 h 88"/>
                <a:gd name="T34" fmla="*/ 56 w 124"/>
                <a:gd name="T35" fmla="*/ 52 h 88"/>
                <a:gd name="T36" fmla="*/ 62 w 124"/>
                <a:gd name="T37" fmla="*/ 54 h 88"/>
                <a:gd name="T38" fmla="*/ 62 w 124"/>
                <a:gd name="T39" fmla="*/ 58 h 88"/>
                <a:gd name="T40" fmla="*/ 60 w 124"/>
                <a:gd name="T41" fmla="*/ 60 h 88"/>
                <a:gd name="T42" fmla="*/ 54 w 124"/>
                <a:gd name="T43" fmla="*/ 56 h 88"/>
                <a:gd name="T44" fmla="*/ 46 w 124"/>
                <a:gd name="T45" fmla="*/ 52 h 88"/>
                <a:gd name="T46" fmla="*/ 46 w 124"/>
                <a:gd name="T47" fmla="*/ 48 h 88"/>
                <a:gd name="T48" fmla="*/ 50 w 124"/>
                <a:gd name="T49" fmla="*/ 46 h 88"/>
                <a:gd name="T50" fmla="*/ 26 w 124"/>
                <a:gd name="T51" fmla="*/ 26 h 88"/>
                <a:gd name="T52" fmla="*/ 36 w 124"/>
                <a:gd name="T53" fmla="*/ 34 h 88"/>
                <a:gd name="T54" fmla="*/ 36 w 124"/>
                <a:gd name="T55" fmla="*/ 38 h 88"/>
                <a:gd name="T56" fmla="*/ 32 w 124"/>
                <a:gd name="T57" fmla="*/ 38 h 88"/>
                <a:gd name="T58" fmla="*/ 22 w 124"/>
                <a:gd name="T59" fmla="*/ 28 h 88"/>
                <a:gd name="T60" fmla="*/ 20 w 124"/>
                <a:gd name="T61" fmla="*/ 26 h 88"/>
                <a:gd name="T62" fmla="*/ 26 w 124"/>
                <a:gd name="T63" fmla="*/ 26 h 88"/>
                <a:gd name="T64" fmla="*/ 4 w 124"/>
                <a:gd name="T65" fmla="*/ 0 h 88"/>
                <a:gd name="T66" fmla="*/ 10 w 124"/>
                <a:gd name="T67" fmla="*/ 10 h 88"/>
                <a:gd name="T68" fmla="*/ 12 w 124"/>
                <a:gd name="T69" fmla="*/ 12 h 88"/>
                <a:gd name="T70" fmla="*/ 12 w 124"/>
                <a:gd name="T71" fmla="*/ 16 h 88"/>
                <a:gd name="T72" fmla="*/ 10 w 124"/>
                <a:gd name="T73" fmla="*/ 16 h 88"/>
                <a:gd name="T74" fmla="*/ 8 w 124"/>
                <a:gd name="T75" fmla="*/ 14 h 88"/>
                <a:gd name="T76" fmla="*/ 0 w 124"/>
                <a:gd name="T77" fmla="*/ 2 h 88"/>
                <a:gd name="T78" fmla="*/ 0 w 124"/>
                <a:gd name="T79" fmla="*/ 0 h 88"/>
                <a:gd name="T80" fmla="*/ 4 w 124"/>
                <a:gd name="T81" fmla="*/ 0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4" h="88">
                  <a:moveTo>
                    <a:pt x="108" y="78"/>
                  </a:moveTo>
                  <a:lnTo>
                    <a:pt x="114" y="80"/>
                  </a:lnTo>
                  <a:lnTo>
                    <a:pt x="122" y="82"/>
                  </a:lnTo>
                  <a:lnTo>
                    <a:pt x="124" y="84"/>
                  </a:lnTo>
                  <a:lnTo>
                    <a:pt x="122" y="88"/>
                  </a:lnTo>
                  <a:lnTo>
                    <a:pt x="112" y="84"/>
                  </a:lnTo>
                  <a:lnTo>
                    <a:pt x="106" y="82"/>
                  </a:lnTo>
                  <a:lnTo>
                    <a:pt x="106" y="80"/>
                  </a:lnTo>
                  <a:lnTo>
                    <a:pt x="108" y="78"/>
                  </a:lnTo>
                  <a:close/>
                  <a:moveTo>
                    <a:pt x="78" y="64"/>
                  </a:moveTo>
                  <a:lnTo>
                    <a:pt x="90" y="70"/>
                  </a:lnTo>
                  <a:lnTo>
                    <a:pt x="92" y="74"/>
                  </a:lnTo>
                  <a:lnTo>
                    <a:pt x="90" y="76"/>
                  </a:lnTo>
                  <a:lnTo>
                    <a:pt x="76" y="70"/>
                  </a:lnTo>
                  <a:lnTo>
                    <a:pt x="74" y="66"/>
                  </a:lnTo>
                  <a:lnTo>
                    <a:pt x="78" y="64"/>
                  </a:lnTo>
                  <a:close/>
                  <a:moveTo>
                    <a:pt x="50" y="46"/>
                  </a:moveTo>
                  <a:lnTo>
                    <a:pt x="56" y="52"/>
                  </a:lnTo>
                  <a:lnTo>
                    <a:pt x="62" y="54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4" y="56"/>
                  </a:lnTo>
                  <a:lnTo>
                    <a:pt x="46" y="52"/>
                  </a:lnTo>
                  <a:lnTo>
                    <a:pt x="46" y="48"/>
                  </a:lnTo>
                  <a:lnTo>
                    <a:pt x="50" y="46"/>
                  </a:lnTo>
                  <a:close/>
                  <a:moveTo>
                    <a:pt x="26" y="26"/>
                  </a:moveTo>
                  <a:lnTo>
                    <a:pt x="36" y="34"/>
                  </a:lnTo>
                  <a:lnTo>
                    <a:pt x="36" y="38"/>
                  </a:lnTo>
                  <a:lnTo>
                    <a:pt x="32" y="38"/>
                  </a:lnTo>
                  <a:lnTo>
                    <a:pt x="22" y="28"/>
                  </a:lnTo>
                  <a:lnTo>
                    <a:pt x="20" y="26"/>
                  </a:lnTo>
                  <a:lnTo>
                    <a:pt x="26" y="26"/>
                  </a:lnTo>
                  <a:close/>
                  <a:moveTo>
                    <a:pt x="4" y="0"/>
                  </a:moveTo>
                  <a:lnTo>
                    <a:pt x="10" y="10"/>
                  </a:lnTo>
                  <a:lnTo>
                    <a:pt x="12" y="12"/>
                  </a:lnTo>
                  <a:lnTo>
                    <a:pt x="12" y="16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Freeform 83"/>
            <p:cNvSpPr>
              <a:spLocks noEditPoints="1"/>
            </p:cNvSpPr>
            <p:nvPr/>
          </p:nvSpPr>
          <p:spPr bwMode="auto">
            <a:xfrm>
              <a:off x="5886450" y="3759200"/>
              <a:ext cx="234950" cy="50800"/>
            </a:xfrm>
            <a:custGeom>
              <a:avLst/>
              <a:gdLst>
                <a:gd name="T0" fmla="*/ 132 w 148"/>
                <a:gd name="T1" fmla="*/ 8 h 32"/>
                <a:gd name="T2" fmla="*/ 146 w 148"/>
                <a:gd name="T3" fmla="*/ 0 h 32"/>
                <a:gd name="T4" fmla="*/ 148 w 148"/>
                <a:gd name="T5" fmla="*/ 2 h 32"/>
                <a:gd name="T6" fmla="*/ 146 w 148"/>
                <a:gd name="T7" fmla="*/ 6 h 32"/>
                <a:gd name="T8" fmla="*/ 134 w 148"/>
                <a:gd name="T9" fmla="*/ 12 h 32"/>
                <a:gd name="T10" fmla="*/ 130 w 148"/>
                <a:gd name="T11" fmla="*/ 10 h 32"/>
                <a:gd name="T12" fmla="*/ 132 w 148"/>
                <a:gd name="T13" fmla="*/ 8 h 32"/>
                <a:gd name="T14" fmla="*/ 102 w 148"/>
                <a:gd name="T15" fmla="*/ 18 h 32"/>
                <a:gd name="T16" fmla="*/ 106 w 148"/>
                <a:gd name="T17" fmla="*/ 18 h 32"/>
                <a:gd name="T18" fmla="*/ 114 w 148"/>
                <a:gd name="T19" fmla="*/ 14 h 32"/>
                <a:gd name="T20" fmla="*/ 118 w 148"/>
                <a:gd name="T21" fmla="*/ 16 h 32"/>
                <a:gd name="T22" fmla="*/ 116 w 148"/>
                <a:gd name="T23" fmla="*/ 18 h 32"/>
                <a:gd name="T24" fmla="*/ 106 w 148"/>
                <a:gd name="T25" fmla="*/ 22 h 32"/>
                <a:gd name="T26" fmla="*/ 102 w 148"/>
                <a:gd name="T27" fmla="*/ 24 h 32"/>
                <a:gd name="T28" fmla="*/ 100 w 148"/>
                <a:gd name="T29" fmla="*/ 22 h 32"/>
                <a:gd name="T30" fmla="*/ 102 w 148"/>
                <a:gd name="T31" fmla="*/ 18 h 32"/>
                <a:gd name="T32" fmla="*/ 68 w 148"/>
                <a:gd name="T33" fmla="*/ 26 h 32"/>
                <a:gd name="T34" fmla="*/ 84 w 148"/>
                <a:gd name="T35" fmla="*/ 24 h 32"/>
                <a:gd name="T36" fmla="*/ 84 w 148"/>
                <a:gd name="T37" fmla="*/ 26 h 32"/>
                <a:gd name="T38" fmla="*/ 84 w 148"/>
                <a:gd name="T39" fmla="*/ 28 h 32"/>
                <a:gd name="T40" fmla="*/ 70 w 148"/>
                <a:gd name="T41" fmla="*/ 30 h 32"/>
                <a:gd name="T42" fmla="*/ 66 w 148"/>
                <a:gd name="T43" fmla="*/ 28 h 32"/>
                <a:gd name="T44" fmla="*/ 68 w 148"/>
                <a:gd name="T45" fmla="*/ 26 h 32"/>
                <a:gd name="T46" fmla="*/ 36 w 148"/>
                <a:gd name="T47" fmla="*/ 26 h 32"/>
                <a:gd name="T48" fmla="*/ 40 w 148"/>
                <a:gd name="T49" fmla="*/ 26 h 32"/>
                <a:gd name="T50" fmla="*/ 50 w 148"/>
                <a:gd name="T51" fmla="*/ 26 h 32"/>
                <a:gd name="T52" fmla="*/ 52 w 148"/>
                <a:gd name="T53" fmla="*/ 30 h 32"/>
                <a:gd name="T54" fmla="*/ 50 w 148"/>
                <a:gd name="T55" fmla="*/ 32 h 32"/>
                <a:gd name="T56" fmla="*/ 40 w 148"/>
                <a:gd name="T57" fmla="*/ 32 h 32"/>
                <a:gd name="T58" fmla="*/ 36 w 148"/>
                <a:gd name="T59" fmla="*/ 32 h 32"/>
                <a:gd name="T60" fmla="*/ 32 w 148"/>
                <a:gd name="T61" fmla="*/ 30 h 32"/>
                <a:gd name="T62" fmla="*/ 36 w 148"/>
                <a:gd name="T63" fmla="*/ 26 h 32"/>
                <a:gd name="T64" fmla="*/ 4 w 148"/>
                <a:gd name="T65" fmla="*/ 24 h 32"/>
                <a:gd name="T66" fmla="*/ 16 w 148"/>
                <a:gd name="T67" fmla="*/ 26 h 32"/>
                <a:gd name="T68" fmla="*/ 20 w 148"/>
                <a:gd name="T69" fmla="*/ 28 h 32"/>
                <a:gd name="T70" fmla="*/ 16 w 148"/>
                <a:gd name="T71" fmla="*/ 30 h 32"/>
                <a:gd name="T72" fmla="*/ 2 w 148"/>
                <a:gd name="T73" fmla="*/ 28 h 32"/>
                <a:gd name="T74" fmla="*/ 0 w 148"/>
                <a:gd name="T75" fmla="*/ 26 h 32"/>
                <a:gd name="T76" fmla="*/ 4 w 148"/>
                <a:gd name="T77" fmla="*/ 24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8" h="32">
                  <a:moveTo>
                    <a:pt x="132" y="8"/>
                  </a:moveTo>
                  <a:lnTo>
                    <a:pt x="146" y="0"/>
                  </a:lnTo>
                  <a:lnTo>
                    <a:pt x="148" y="2"/>
                  </a:lnTo>
                  <a:lnTo>
                    <a:pt x="146" y="6"/>
                  </a:lnTo>
                  <a:lnTo>
                    <a:pt x="134" y="12"/>
                  </a:lnTo>
                  <a:lnTo>
                    <a:pt x="130" y="10"/>
                  </a:lnTo>
                  <a:lnTo>
                    <a:pt x="132" y="8"/>
                  </a:lnTo>
                  <a:close/>
                  <a:moveTo>
                    <a:pt x="102" y="18"/>
                  </a:moveTo>
                  <a:lnTo>
                    <a:pt x="106" y="18"/>
                  </a:lnTo>
                  <a:lnTo>
                    <a:pt x="114" y="14"/>
                  </a:lnTo>
                  <a:lnTo>
                    <a:pt x="118" y="16"/>
                  </a:lnTo>
                  <a:lnTo>
                    <a:pt x="116" y="18"/>
                  </a:lnTo>
                  <a:lnTo>
                    <a:pt x="106" y="22"/>
                  </a:lnTo>
                  <a:lnTo>
                    <a:pt x="102" y="24"/>
                  </a:lnTo>
                  <a:lnTo>
                    <a:pt x="100" y="22"/>
                  </a:lnTo>
                  <a:lnTo>
                    <a:pt x="102" y="18"/>
                  </a:lnTo>
                  <a:close/>
                  <a:moveTo>
                    <a:pt x="68" y="26"/>
                  </a:moveTo>
                  <a:lnTo>
                    <a:pt x="84" y="24"/>
                  </a:lnTo>
                  <a:lnTo>
                    <a:pt x="84" y="26"/>
                  </a:lnTo>
                  <a:lnTo>
                    <a:pt x="84" y="28"/>
                  </a:lnTo>
                  <a:lnTo>
                    <a:pt x="70" y="30"/>
                  </a:lnTo>
                  <a:lnTo>
                    <a:pt x="66" y="28"/>
                  </a:lnTo>
                  <a:lnTo>
                    <a:pt x="68" y="26"/>
                  </a:lnTo>
                  <a:close/>
                  <a:moveTo>
                    <a:pt x="36" y="26"/>
                  </a:moveTo>
                  <a:lnTo>
                    <a:pt x="40" y="26"/>
                  </a:lnTo>
                  <a:lnTo>
                    <a:pt x="50" y="26"/>
                  </a:lnTo>
                  <a:lnTo>
                    <a:pt x="52" y="30"/>
                  </a:lnTo>
                  <a:lnTo>
                    <a:pt x="50" y="32"/>
                  </a:lnTo>
                  <a:lnTo>
                    <a:pt x="40" y="32"/>
                  </a:lnTo>
                  <a:lnTo>
                    <a:pt x="36" y="32"/>
                  </a:lnTo>
                  <a:lnTo>
                    <a:pt x="32" y="30"/>
                  </a:lnTo>
                  <a:lnTo>
                    <a:pt x="36" y="26"/>
                  </a:lnTo>
                  <a:close/>
                  <a:moveTo>
                    <a:pt x="4" y="24"/>
                  </a:moveTo>
                  <a:lnTo>
                    <a:pt x="16" y="26"/>
                  </a:lnTo>
                  <a:lnTo>
                    <a:pt x="20" y="28"/>
                  </a:lnTo>
                  <a:lnTo>
                    <a:pt x="16" y="30"/>
                  </a:lnTo>
                  <a:lnTo>
                    <a:pt x="2" y="28"/>
                  </a:lnTo>
                  <a:lnTo>
                    <a:pt x="0" y="26"/>
                  </a:lnTo>
                  <a:lnTo>
                    <a:pt x="4" y="2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Freeform 84"/>
            <p:cNvSpPr>
              <a:spLocks noEditPoints="1"/>
            </p:cNvSpPr>
            <p:nvPr/>
          </p:nvSpPr>
          <p:spPr bwMode="auto">
            <a:xfrm>
              <a:off x="6140450" y="3562350"/>
              <a:ext cx="146050" cy="190500"/>
            </a:xfrm>
            <a:custGeom>
              <a:avLst/>
              <a:gdLst>
                <a:gd name="T0" fmla="*/ 84 w 92"/>
                <a:gd name="T1" fmla="*/ 14 h 120"/>
                <a:gd name="T2" fmla="*/ 88 w 92"/>
                <a:gd name="T3" fmla="*/ 0 h 120"/>
                <a:gd name="T4" fmla="*/ 92 w 92"/>
                <a:gd name="T5" fmla="*/ 0 h 120"/>
                <a:gd name="T6" fmla="*/ 92 w 92"/>
                <a:gd name="T7" fmla="*/ 0 h 120"/>
                <a:gd name="T8" fmla="*/ 88 w 92"/>
                <a:gd name="T9" fmla="*/ 16 h 120"/>
                <a:gd name="T10" fmla="*/ 84 w 92"/>
                <a:gd name="T11" fmla="*/ 16 h 120"/>
                <a:gd name="T12" fmla="*/ 84 w 92"/>
                <a:gd name="T13" fmla="*/ 14 h 120"/>
                <a:gd name="T14" fmla="*/ 68 w 92"/>
                <a:gd name="T15" fmla="*/ 44 h 120"/>
                <a:gd name="T16" fmla="*/ 72 w 92"/>
                <a:gd name="T17" fmla="*/ 36 h 120"/>
                <a:gd name="T18" fmla="*/ 74 w 92"/>
                <a:gd name="T19" fmla="*/ 30 h 120"/>
                <a:gd name="T20" fmla="*/ 78 w 92"/>
                <a:gd name="T21" fmla="*/ 30 h 120"/>
                <a:gd name="T22" fmla="*/ 80 w 92"/>
                <a:gd name="T23" fmla="*/ 34 h 120"/>
                <a:gd name="T24" fmla="*/ 76 w 92"/>
                <a:gd name="T25" fmla="*/ 40 h 120"/>
                <a:gd name="T26" fmla="*/ 74 w 92"/>
                <a:gd name="T27" fmla="*/ 44 h 120"/>
                <a:gd name="T28" fmla="*/ 70 w 92"/>
                <a:gd name="T29" fmla="*/ 46 h 120"/>
                <a:gd name="T30" fmla="*/ 68 w 92"/>
                <a:gd name="T31" fmla="*/ 44 h 120"/>
                <a:gd name="T32" fmla="*/ 50 w 92"/>
                <a:gd name="T33" fmla="*/ 70 h 120"/>
                <a:gd name="T34" fmla="*/ 58 w 92"/>
                <a:gd name="T35" fmla="*/ 60 h 120"/>
                <a:gd name="T36" fmla="*/ 62 w 92"/>
                <a:gd name="T37" fmla="*/ 58 h 120"/>
                <a:gd name="T38" fmla="*/ 62 w 92"/>
                <a:gd name="T39" fmla="*/ 62 h 120"/>
                <a:gd name="T40" fmla="*/ 54 w 92"/>
                <a:gd name="T41" fmla="*/ 74 h 120"/>
                <a:gd name="T42" fmla="*/ 50 w 92"/>
                <a:gd name="T43" fmla="*/ 74 h 120"/>
                <a:gd name="T44" fmla="*/ 50 w 92"/>
                <a:gd name="T45" fmla="*/ 70 h 120"/>
                <a:gd name="T46" fmla="*/ 28 w 92"/>
                <a:gd name="T47" fmla="*/ 94 h 120"/>
                <a:gd name="T48" fmla="*/ 34 w 92"/>
                <a:gd name="T49" fmla="*/ 88 h 120"/>
                <a:gd name="T50" fmla="*/ 38 w 92"/>
                <a:gd name="T51" fmla="*/ 84 h 120"/>
                <a:gd name="T52" fmla="*/ 40 w 92"/>
                <a:gd name="T53" fmla="*/ 84 h 120"/>
                <a:gd name="T54" fmla="*/ 40 w 92"/>
                <a:gd name="T55" fmla="*/ 88 h 120"/>
                <a:gd name="T56" fmla="*/ 38 w 92"/>
                <a:gd name="T57" fmla="*/ 90 h 120"/>
                <a:gd name="T58" fmla="*/ 30 w 92"/>
                <a:gd name="T59" fmla="*/ 98 h 120"/>
                <a:gd name="T60" fmla="*/ 28 w 92"/>
                <a:gd name="T61" fmla="*/ 98 h 120"/>
                <a:gd name="T62" fmla="*/ 28 w 92"/>
                <a:gd name="T63" fmla="*/ 94 h 120"/>
                <a:gd name="T64" fmla="*/ 2 w 92"/>
                <a:gd name="T65" fmla="*/ 114 h 120"/>
                <a:gd name="T66" fmla="*/ 4 w 92"/>
                <a:gd name="T67" fmla="*/ 114 h 120"/>
                <a:gd name="T68" fmla="*/ 12 w 92"/>
                <a:gd name="T69" fmla="*/ 106 h 120"/>
                <a:gd name="T70" fmla="*/ 16 w 92"/>
                <a:gd name="T71" fmla="*/ 106 h 120"/>
                <a:gd name="T72" fmla="*/ 16 w 92"/>
                <a:gd name="T73" fmla="*/ 110 h 120"/>
                <a:gd name="T74" fmla="*/ 4 w 92"/>
                <a:gd name="T75" fmla="*/ 118 h 120"/>
                <a:gd name="T76" fmla="*/ 4 w 92"/>
                <a:gd name="T77" fmla="*/ 120 h 120"/>
                <a:gd name="T78" fmla="*/ 0 w 92"/>
                <a:gd name="T79" fmla="*/ 118 h 120"/>
                <a:gd name="T80" fmla="*/ 2 w 92"/>
                <a:gd name="T81" fmla="*/ 114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2" h="120">
                  <a:moveTo>
                    <a:pt x="84" y="14"/>
                  </a:moveTo>
                  <a:lnTo>
                    <a:pt x="88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88" y="16"/>
                  </a:lnTo>
                  <a:lnTo>
                    <a:pt x="84" y="16"/>
                  </a:lnTo>
                  <a:lnTo>
                    <a:pt x="84" y="14"/>
                  </a:lnTo>
                  <a:close/>
                  <a:moveTo>
                    <a:pt x="68" y="44"/>
                  </a:moveTo>
                  <a:lnTo>
                    <a:pt x="72" y="36"/>
                  </a:lnTo>
                  <a:lnTo>
                    <a:pt x="74" y="30"/>
                  </a:lnTo>
                  <a:lnTo>
                    <a:pt x="78" y="30"/>
                  </a:lnTo>
                  <a:lnTo>
                    <a:pt x="80" y="34"/>
                  </a:lnTo>
                  <a:lnTo>
                    <a:pt x="76" y="40"/>
                  </a:lnTo>
                  <a:lnTo>
                    <a:pt x="74" y="44"/>
                  </a:lnTo>
                  <a:lnTo>
                    <a:pt x="70" y="46"/>
                  </a:lnTo>
                  <a:lnTo>
                    <a:pt x="68" y="44"/>
                  </a:lnTo>
                  <a:close/>
                  <a:moveTo>
                    <a:pt x="50" y="70"/>
                  </a:moveTo>
                  <a:lnTo>
                    <a:pt x="58" y="60"/>
                  </a:lnTo>
                  <a:lnTo>
                    <a:pt x="62" y="58"/>
                  </a:lnTo>
                  <a:lnTo>
                    <a:pt x="62" y="62"/>
                  </a:lnTo>
                  <a:lnTo>
                    <a:pt x="54" y="74"/>
                  </a:lnTo>
                  <a:lnTo>
                    <a:pt x="50" y="74"/>
                  </a:lnTo>
                  <a:lnTo>
                    <a:pt x="50" y="70"/>
                  </a:lnTo>
                  <a:close/>
                  <a:moveTo>
                    <a:pt x="28" y="94"/>
                  </a:moveTo>
                  <a:lnTo>
                    <a:pt x="34" y="88"/>
                  </a:lnTo>
                  <a:lnTo>
                    <a:pt x="38" y="84"/>
                  </a:lnTo>
                  <a:lnTo>
                    <a:pt x="40" y="84"/>
                  </a:lnTo>
                  <a:lnTo>
                    <a:pt x="40" y="88"/>
                  </a:lnTo>
                  <a:lnTo>
                    <a:pt x="38" y="90"/>
                  </a:lnTo>
                  <a:lnTo>
                    <a:pt x="30" y="98"/>
                  </a:lnTo>
                  <a:lnTo>
                    <a:pt x="28" y="98"/>
                  </a:lnTo>
                  <a:lnTo>
                    <a:pt x="28" y="94"/>
                  </a:lnTo>
                  <a:close/>
                  <a:moveTo>
                    <a:pt x="2" y="114"/>
                  </a:moveTo>
                  <a:lnTo>
                    <a:pt x="4" y="114"/>
                  </a:lnTo>
                  <a:lnTo>
                    <a:pt x="12" y="106"/>
                  </a:lnTo>
                  <a:lnTo>
                    <a:pt x="16" y="106"/>
                  </a:lnTo>
                  <a:lnTo>
                    <a:pt x="16" y="110"/>
                  </a:lnTo>
                  <a:lnTo>
                    <a:pt x="4" y="118"/>
                  </a:lnTo>
                  <a:lnTo>
                    <a:pt x="4" y="120"/>
                  </a:lnTo>
                  <a:lnTo>
                    <a:pt x="0" y="118"/>
                  </a:lnTo>
                  <a:lnTo>
                    <a:pt x="2" y="1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85"/>
            <p:cNvSpPr>
              <a:spLocks noEditPoints="1"/>
            </p:cNvSpPr>
            <p:nvPr/>
          </p:nvSpPr>
          <p:spPr bwMode="auto">
            <a:xfrm>
              <a:off x="6261100" y="3302000"/>
              <a:ext cx="41275" cy="234950"/>
            </a:xfrm>
            <a:custGeom>
              <a:avLst/>
              <a:gdLst>
                <a:gd name="T0" fmla="*/ 8 w 26"/>
                <a:gd name="T1" fmla="*/ 14 h 148"/>
                <a:gd name="T2" fmla="*/ 6 w 26"/>
                <a:gd name="T3" fmla="*/ 12 h 148"/>
                <a:gd name="T4" fmla="*/ 0 w 26"/>
                <a:gd name="T5" fmla="*/ 4 h 148"/>
                <a:gd name="T6" fmla="*/ 2 w 26"/>
                <a:gd name="T7" fmla="*/ 0 h 148"/>
                <a:gd name="T8" fmla="*/ 6 w 26"/>
                <a:gd name="T9" fmla="*/ 0 h 148"/>
                <a:gd name="T10" fmla="*/ 10 w 26"/>
                <a:gd name="T11" fmla="*/ 12 h 148"/>
                <a:gd name="T12" fmla="*/ 10 w 26"/>
                <a:gd name="T13" fmla="*/ 12 h 148"/>
                <a:gd name="T14" fmla="*/ 8 w 26"/>
                <a:gd name="T15" fmla="*/ 16 h 148"/>
                <a:gd name="T16" fmla="*/ 8 w 26"/>
                <a:gd name="T17" fmla="*/ 14 h 148"/>
                <a:gd name="T18" fmla="*/ 16 w 26"/>
                <a:gd name="T19" fmla="*/ 48 h 148"/>
                <a:gd name="T20" fmla="*/ 12 w 26"/>
                <a:gd name="T21" fmla="*/ 32 h 148"/>
                <a:gd name="T22" fmla="*/ 16 w 26"/>
                <a:gd name="T23" fmla="*/ 30 h 148"/>
                <a:gd name="T24" fmla="*/ 16 w 26"/>
                <a:gd name="T25" fmla="*/ 32 h 148"/>
                <a:gd name="T26" fmla="*/ 22 w 26"/>
                <a:gd name="T27" fmla="*/ 46 h 148"/>
                <a:gd name="T28" fmla="*/ 18 w 26"/>
                <a:gd name="T29" fmla="*/ 48 h 148"/>
                <a:gd name="T30" fmla="*/ 16 w 26"/>
                <a:gd name="T31" fmla="*/ 48 h 148"/>
                <a:gd name="T32" fmla="*/ 22 w 26"/>
                <a:gd name="T33" fmla="*/ 80 h 148"/>
                <a:gd name="T34" fmla="*/ 22 w 26"/>
                <a:gd name="T35" fmla="*/ 74 h 148"/>
                <a:gd name="T36" fmla="*/ 20 w 26"/>
                <a:gd name="T37" fmla="*/ 66 h 148"/>
                <a:gd name="T38" fmla="*/ 22 w 26"/>
                <a:gd name="T39" fmla="*/ 64 h 148"/>
                <a:gd name="T40" fmla="*/ 26 w 26"/>
                <a:gd name="T41" fmla="*/ 66 h 148"/>
                <a:gd name="T42" fmla="*/ 26 w 26"/>
                <a:gd name="T43" fmla="*/ 74 h 148"/>
                <a:gd name="T44" fmla="*/ 26 w 26"/>
                <a:gd name="T45" fmla="*/ 80 h 148"/>
                <a:gd name="T46" fmla="*/ 24 w 26"/>
                <a:gd name="T47" fmla="*/ 82 h 148"/>
                <a:gd name="T48" fmla="*/ 22 w 26"/>
                <a:gd name="T49" fmla="*/ 80 h 148"/>
                <a:gd name="T50" fmla="*/ 22 w 26"/>
                <a:gd name="T51" fmla="*/ 112 h 148"/>
                <a:gd name="T52" fmla="*/ 22 w 26"/>
                <a:gd name="T53" fmla="*/ 98 h 148"/>
                <a:gd name="T54" fmla="*/ 26 w 26"/>
                <a:gd name="T55" fmla="*/ 96 h 148"/>
                <a:gd name="T56" fmla="*/ 26 w 26"/>
                <a:gd name="T57" fmla="*/ 100 h 148"/>
                <a:gd name="T58" fmla="*/ 26 w 26"/>
                <a:gd name="T59" fmla="*/ 112 h 148"/>
                <a:gd name="T60" fmla="*/ 24 w 26"/>
                <a:gd name="T61" fmla="*/ 116 h 148"/>
                <a:gd name="T62" fmla="*/ 22 w 26"/>
                <a:gd name="T63" fmla="*/ 112 h 148"/>
                <a:gd name="T64" fmla="*/ 16 w 26"/>
                <a:gd name="T65" fmla="*/ 146 h 148"/>
                <a:gd name="T66" fmla="*/ 18 w 26"/>
                <a:gd name="T67" fmla="*/ 142 h 148"/>
                <a:gd name="T68" fmla="*/ 20 w 26"/>
                <a:gd name="T69" fmla="*/ 132 h 148"/>
                <a:gd name="T70" fmla="*/ 22 w 26"/>
                <a:gd name="T71" fmla="*/ 130 h 148"/>
                <a:gd name="T72" fmla="*/ 24 w 26"/>
                <a:gd name="T73" fmla="*/ 132 h 148"/>
                <a:gd name="T74" fmla="*/ 24 w 26"/>
                <a:gd name="T75" fmla="*/ 142 h 148"/>
                <a:gd name="T76" fmla="*/ 22 w 26"/>
                <a:gd name="T77" fmla="*/ 146 h 148"/>
                <a:gd name="T78" fmla="*/ 18 w 26"/>
                <a:gd name="T79" fmla="*/ 148 h 148"/>
                <a:gd name="T80" fmla="*/ 16 w 26"/>
                <a:gd name="T81" fmla="*/ 146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6" h="148">
                  <a:moveTo>
                    <a:pt x="8" y="14"/>
                  </a:moveTo>
                  <a:lnTo>
                    <a:pt x="6" y="12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0"/>
                  </a:lnTo>
                  <a:lnTo>
                    <a:pt x="10" y="12"/>
                  </a:lnTo>
                  <a:lnTo>
                    <a:pt x="10" y="12"/>
                  </a:lnTo>
                  <a:lnTo>
                    <a:pt x="8" y="16"/>
                  </a:lnTo>
                  <a:lnTo>
                    <a:pt x="8" y="14"/>
                  </a:lnTo>
                  <a:close/>
                  <a:moveTo>
                    <a:pt x="16" y="48"/>
                  </a:moveTo>
                  <a:lnTo>
                    <a:pt x="12" y="32"/>
                  </a:lnTo>
                  <a:lnTo>
                    <a:pt x="16" y="30"/>
                  </a:lnTo>
                  <a:lnTo>
                    <a:pt x="16" y="32"/>
                  </a:lnTo>
                  <a:lnTo>
                    <a:pt x="22" y="46"/>
                  </a:lnTo>
                  <a:lnTo>
                    <a:pt x="18" y="48"/>
                  </a:lnTo>
                  <a:lnTo>
                    <a:pt x="16" y="48"/>
                  </a:lnTo>
                  <a:close/>
                  <a:moveTo>
                    <a:pt x="22" y="80"/>
                  </a:moveTo>
                  <a:lnTo>
                    <a:pt x="22" y="74"/>
                  </a:lnTo>
                  <a:lnTo>
                    <a:pt x="20" y="66"/>
                  </a:lnTo>
                  <a:lnTo>
                    <a:pt x="22" y="64"/>
                  </a:lnTo>
                  <a:lnTo>
                    <a:pt x="26" y="66"/>
                  </a:lnTo>
                  <a:lnTo>
                    <a:pt x="26" y="74"/>
                  </a:lnTo>
                  <a:lnTo>
                    <a:pt x="26" y="80"/>
                  </a:lnTo>
                  <a:lnTo>
                    <a:pt x="24" y="82"/>
                  </a:lnTo>
                  <a:lnTo>
                    <a:pt x="22" y="80"/>
                  </a:lnTo>
                  <a:close/>
                  <a:moveTo>
                    <a:pt x="22" y="112"/>
                  </a:moveTo>
                  <a:lnTo>
                    <a:pt x="22" y="98"/>
                  </a:lnTo>
                  <a:lnTo>
                    <a:pt x="26" y="96"/>
                  </a:lnTo>
                  <a:lnTo>
                    <a:pt x="26" y="100"/>
                  </a:lnTo>
                  <a:lnTo>
                    <a:pt x="26" y="112"/>
                  </a:lnTo>
                  <a:lnTo>
                    <a:pt x="24" y="116"/>
                  </a:lnTo>
                  <a:lnTo>
                    <a:pt x="22" y="112"/>
                  </a:lnTo>
                  <a:close/>
                  <a:moveTo>
                    <a:pt x="16" y="146"/>
                  </a:moveTo>
                  <a:lnTo>
                    <a:pt x="18" y="142"/>
                  </a:lnTo>
                  <a:lnTo>
                    <a:pt x="20" y="132"/>
                  </a:lnTo>
                  <a:lnTo>
                    <a:pt x="22" y="130"/>
                  </a:lnTo>
                  <a:lnTo>
                    <a:pt x="24" y="132"/>
                  </a:lnTo>
                  <a:lnTo>
                    <a:pt x="24" y="142"/>
                  </a:lnTo>
                  <a:lnTo>
                    <a:pt x="22" y="146"/>
                  </a:lnTo>
                  <a:lnTo>
                    <a:pt x="18" y="148"/>
                  </a:lnTo>
                  <a:lnTo>
                    <a:pt x="16" y="1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Freeform 86"/>
            <p:cNvSpPr>
              <a:spLocks noEditPoints="1"/>
            </p:cNvSpPr>
            <p:nvPr/>
          </p:nvSpPr>
          <p:spPr bwMode="auto">
            <a:xfrm>
              <a:off x="5981700" y="3105150"/>
              <a:ext cx="273050" cy="174625"/>
            </a:xfrm>
            <a:custGeom>
              <a:avLst/>
              <a:gdLst>
                <a:gd name="T0" fmla="*/ 6 w 172"/>
                <a:gd name="T1" fmla="*/ 4 h 110"/>
                <a:gd name="T2" fmla="*/ 4 w 172"/>
                <a:gd name="T3" fmla="*/ 4 h 110"/>
                <a:gd name="T4" fmla="*/ 0 w 172"/>
                <a:gd name="T5" fmla="*/ 2 h 110"/>
                <a:gd name="T6" fmla="*/ 4 w 172"/>
                <a:gd name="T7" fmla="*/ 0 h 110"/>
                <a:gd name="T8" fmla="*/ 6 w 172"/>
                <a:gd name="T9" fmla="*/ 0 h 110"/>
                <a:gd name="T10" fmla="*/ 8 w 172"/>
                <a:gd name="T11" fmla="*/ 4 h 110"/>
                <a:gd name="T12" fmla="*/ 6 w 172"/>
                <a:gd name="T13" fmla="*/ 4 h 110"/>
                <a:gd name="T14" fmla="*/ 40 w 172"/>
                <a:gd name="T15" fmla="*/ 12 h 110"/>
                <a:gd name="T16" fmla="*/ 24 w 172"/>
                <a:gd name="T17" fmla="*/ 8 h 110"/>
                <a:gd name="T18" fmla="*/ 24 w 172"/>
                <a:gd name="T19" fmla="*/ 4 h 110"/>
                <a:gd name="T20" fmla="*/ 26 w 172"/>
                <a:gd name="T21" fmla="*/ 4 h 110"/>
                <a:gd name="T22" fmla="*/ 40 w 172"/>
                <a:gd name="T23" fmla="*/ 6 h 110"/>
                <a:gd name="T24" fmla="*/ 42 w 172"/>
                <a:gd name="T25" fmla="*/ 10 h 110"/>
                <a:gd name="T26" fmla="*/ 40 w 172"/>
                <a:gd name="T27" fmla="*/ 12 h 110"/>
                <a:gd name="T28" fmla="*/ 70 w 172"/>
                <a:gd name="T29" fmla="*/ 22 h 110"/>
                <a:gd name="T30" fmla="*/ 66 w 172"/>
                <a:gd name="T31" fmla="*/ 22 h 110"/>
                <a:gd name="T32" fmla="*/ 58 w 172"/>
                <a:gd name="T33" fmla="*/ 18 h 110"/>
                <a:gd name="T34" fmla="*/ 56 w 172"/>
                <a:gd name="T35" fmla="*/ 14 h 110"/>
                <a:gd name="T36" fmla="*/ 60 w 172"/>
                <a:gd name="T37" fmla="*/ 12 h 110"/>
                <a:gd name="T38" fmla="*/ 68 w 172"/>
                <a:gd name="T39" fmla="*/ 16 h 110"/>
                <a:gd name="T40" fmla="*/ 72 w 172"/>
                <a:gd name="T41" fmla="*/ 18 h 110"/>
                <a:gd name="T42" fmla="*/ 74 w 172"/>
                <a:gd name="T43" fmla="*/ 22 h 110"/>
                <a:gd name="T44" fmla="*/ 70 w 172"/>
                <a:gd name="T45" fmla="*/ 22 h 110"/>
                <a:gd name="T46" fmla="*/ 100 w 172"/>
                <a:gd name="T47" fmla="*/ 38 h 110"/>
                <a:gd name="T48" fmla="*/ 86 w 172"/>
                <a:gd name="T49" fmla="*/ 30 h 110"/>
                <a:gd name="T50" fmla="*/ 86 w 172"/>
                <a:gd name="T51" fmla="*/ 28 h 110"/>
                <a:gd name="T52" fmla="*/ 90 w 172"/>
                <a:gd name="T53" fmla="*/ 28 h 110"/>
                <a:gd name="T54" fmla="*/ 102 w 172"/>
                <a:gd name="T55" fmla="*/ 34 h 110"/>
                <a:gd name="T56" fmla="*/ 104 w 172"/>
                <a:gd name="T57" fmla="*/ 38 h 110"/>
                <a:gd name="T58" fmla="*/ 100 w 172"/>
                <a:gd name="T59" fmla="*/ 38 h 110"/>
                <a:gd name="T60" fmla="*/ 126 w 172"/>
                <a:gd name="T61" fmla="*/ 58 h 110"/>
                <a:gd name="T62" fmla="*/ 120 w 172"/>
                <a:gd name="T63" fmla="*/ 54 h 110"/>
                <a:gd name="T64" fmla="*/ 114 w 172"/>
                <a:gd name="T65" fmla="*/ 50 h 110"/>
                <a:gd name="T66" fmla="*/ 114 w 172"/>
                <a:gd name="T67" fmla="*/ 46 h 110"/>
                <a:gd name="T68" fmla="*/ 118 w 172"/>
                <a:gd name="T69" fmla="*/ 46 h 110"/>
                <a:gd name="T70" fmla="*/ 122 w 172"/>
                <a:gd name="T71" fmla="*/ 48 h 110"/>
                <a:gd name="T72" fmla="*/ 130 w 172"/>
                <a:gd name="T73" fmla="*/ 56 h 110"/>
                <a:gd name="T74" fmla="*/ 130 w 172"/>
                <a:gd name="T75" fmla="*/ 58 h 110"/>
                <a:gd name="T76" fmla="*/ 126 w 172"/>
                <a:gd name="T77" fmla="*/ 58 h 110"/>
                <a:gd name="T78" fmla="*/ 148 w 172"/>
                <a:gd name="T79" fmla="*/ 84 h 110"/>
                <a:gd name="T80" fmla="*/ 140 w 172"/>
                <a:gd name="T81" fmla="*/ 72 h 110"/>
                <a:gd name="T82" fmla="*/ 140 w 172"/>
                <a:gd name="T83" fmla="*/ 68 h 110"/>
                <a:gd name="T84" fmla="*/ 142 w 172"/>
                <a:gd name="T85" fmla="*/ 68 h 110"/>
                <a:gd name="T86" fmla="*/ 152 w 172"/>
                <a:gd name="T87" fmla="*/ 80 h 110"/>
                <a:gd name="T88" fmla="*/ 152 w 172"/>
                <a:gd name="T89" fmla="*/ 84 h 110"/>
                <a:gd name="T90" fmla="*/ 148 w 172"/>
                <a:gd name="T91" fmla="*/ 84 h 110"/>
                <a:gd name="T92" fmla="*/ 166 w 172"/>
                <a:gd name="T93" fmla="*/ 110 h 110"/>
                <a:gd name="T94" fmla="*/ 162 w 172"/>
                <a:gd name="T95" fmla="*/ 100 h 110"/>
                <a:gd name="T96" fmla="*/ 160 w 172"/>
                <a:gd name="T97" fmla="*/ 98 h 110"/>
                <a:gd name="T98" fmla="*/ 160 w 172"/>
                <a:gd name="T99" fmla="*/ 94 h 110"/>
                <a:gd name="T100" fmla="*/ 164 w 172"/>
                <a:gd name="T101" fmla="*/ 94 h 110"/>
                <a:gd name="T102" fmla="*/ 166 w 172"/>
                <a:gd name="T103" fmla="*/ 96 h 110"/>
                <a:gd name="T104" fmla="*/ 172 w 172"/>
                <a:gd name="T105" fmla="*/ 108 h 110"/>
                <a:gd name="T106" fmla="*/ 170 w 172"/>
                <a:gd name="T107" fmla="*/ 110 h 110"/>
                <a:gd name="T108" fmla="*/ 166 w 172"/>
                <a:gd name="T109" fmla="*/ 11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2" h="110">
                  <a:moveTo>
                    <a:pt x="6" y="4"/>
                  </a:moveTo>
                  <a:lnTo>
                    <a:pt x="4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0"/>
                  </a:lnTo>
                  <a:lnTo>
                    <a:pt x="8" y="4"/>
                  </a:lnTo>
                  <a:lnTo>
                    <a:pt x="6" y="4"/>
                  </a:lnTo>
                  <a:close/>
                  <a:moveTo>
                    <a:pt x="40" y="12"/>
                  </a:moveTo>
                  <a:lnTo>
                    <a:pt x="24" y="8"/>
                  </a:lnTo>
                  <a:lnTo>
                    <a:pt x="24" y="4"/>
                  </a:lnTo>
                  <a:lnTo>
                    <a:pt x="26" y="4"/>
                  </a:lnTo>
                  <a:lnTo>
                    <a:pt x="40" y="6"/>
                  </a:lnTo>
                  <a:lnTo>
                    <a:pt x="42" y="10"/>
                  </a:lnTo>
                  <a:lnTo>
                    <a:pt x="40" y="12"/>
                  </a:lnTo>
                  <a:close/>
                  <a:moveTo>
                    <a:pt x="70" y="22"/>
                  </a:moveTo>
                  <a:lnTo>
                    <a:pt x="66" y="22"/>
                  </a:lnTo>
                  <a:lnTo>
                    <a:pt x="58" y="18"/>
                  </a:lnTo>
                  <a:lnTo>
                    <a:pt x="56" y="14"/>
                  </a:lnTo>
                  <a:lnTo>
                    <a:pt x="60" y="12"/>
                  </a:lnTo>
                  <a:lnTo>
                    <a:pt x="68" y="16"/>
                  </a:lnTo>
                  <a:lnTo>
                    <a:pt x="72" y="18"/>
                  </a:lnTo>
                  <a:lnTo>
                    <a:pt x="74" y="22"/>
                  </a:lnTo>
                  <a:lnTo>
                    <a:pt x="70" y="22"/>
                  </a:lnTo>
                  <a:close/>
                  <a:moveTo>
                    <a:pt x="100" y="38"/>
                  </a:moveTo>
                  <a:lnTo>
                    <a:pt x="86" y="30"/>
                  </a:lnTo>
                  <a:lnTo>
                    <a:pt x="86" y="28"/>
                  </a:lnTo>
                  <a:lnTo>
                    <a:pt x="90" y="28"/>
                  </a:lnTo>
                  <a:lnTo>
                    <a:pt x="102" y="34"/>
                  </a:lnTo>
                  <a:lnTo>
                    <a:pt x="104" y="38"/>
                  </a:lnTo>
                  <a:lnTo>
                    <a:pt x="100" y="38"/>
                  </a:lnTo>
                  <a:close/>
                  <a:moveTo>
                    <a:pt x="126" y="58"/>
                  </a:moveTo>
                  <a:lnTo>
                    <a:pt x="120" y="54"/>
                  </a:lnTo>
                  <a:lnTo>
                    <a:pt x="114" y="50"/>
                  </a:lnTo>
                  <a:lnTo>
                    <a:pt x="114" y="46"/>
                  </a:lnTo>
                  <a:lnTo>
                    <a:pt x="118" y="46"/>
                  </a:lnTo>
                  <a:lnTo>
                    <a:pt x="122" y="48"/>
                  </a:lnTo>
                  <a:lnTo>
                    <a:pt x="130" y="56"/>
                  </a:lnTo>
                  <a:lnTo>
                    <a:pt x="130" y="58"/>
                  </a:lnTo>
                  <a:lnTo>
                    <a:pt x="126" y="58"/>
                  </a:lnTo>
                  <a:close/>
                  <a:moveTo>
                    <a:pt x="148" y="84"/>
                  </a:moveTo>
                  <a:lnTo>
                    <a:pt x="140" y="72"/>
                  </a:lnTo>
                  <a:lnTo>
                    <a:pt x="140" y="68"/>
                  </a:lnTo>
                  <a:lnTo>
                    <a:pt x="142" y="68"/>
                  </a:lnTo>
                  <a:lnTo>
                    <a:pt x="152" y="80"/>
                  </a:lnTo>
                  <a:lnTo>
                    <a:pt x="152" y="84"/>
                  </a:lnTo>
                  <a:lnTo>
                    <a:pt x="148" y="84"/>
                  </a:lnTo>
                  <a:close/>
                  <a:moveTo>
                    <a:pt x="166" y="110"/>
                  </a:moveTo>
                  <a:lnTo>
                    <a:pt x="162" y="100"/>
                  </a:lnTo>
                  <a:lnTo>
                    <a:pt x="160" y="98"/>
                  </a:lnTo>
                  <a:lnTo>
                    <a:pt x="160" y="94"/>
                  </a:lnTo>
                  <a:lnTo>
                    <a:pt x="164" y="94"/>
                  </a:lnTo>
                  <a:lnTo>
                    <a:pt x="166" y="96"/>
                  </a:lnTo>
                  <a:lnTo>
                    <a:pt x="172" y="108"/>
                  </a:lnTo>
                  <a:lnTo>
                    <a:pt x="170" y="110"/>
                  </a:lnTo>
                  <a:lnTo>
                    <a:pt x="166" y="1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Freeform 87"/>
            <p:cNvSpPr>
              <a:spLocks noEditPoints="1"/>
            </p:cNvSpPr>
            <p:nvPr/>
          </p:nvSpPr>
          <p:spPr bwMode="auto">
            <a:xfrm>
              <a:off x="4410075" y="2079625"/>
              <a:ext cx="282575" cy="812800"/>
            </a:xfrm>
            <a:custGeom>
              <a:avLst/>
              <a:gdLst>
                <a:gd name="T0" fmla="*/ 36 w 178"/>
                <a:gd name="T1" fmla="*/ 480 h 512"/>
                <a:gd name="T2" fmla="*/ 6 w 178"/>
                <a:gd name="T3" fmla="*/ 512 h 512"/>
                <a:gd name="T4" fmla="*/ 0 w 178"/>
                <a:gd name="T5" fmla="*/ 470 h 512"/>
                <a:gd name="T6" fmla="*/ 36 w 178"/>
                <a:gd name="T7" fmla="*/ 480 h 512"/>
                <a:gd name="T8" fmla="*/ 178 w 178"/>
                <a:gd name="T9" fmla="*/ 2 h 512"/>
                <a:gd name="T10" fmla="*/ 18 w 178"/>
                <a:gd name="T11" fmla="*/ 480 h 512"/>
                <a:gd name="T12" fmla="*/ 14 w 178"/>
                <a:gd name="T13" fmla="*/ 482 h 512"/>
                <a:gd name="T14" fmla="*/ 14 w 178"/>
                <a:gd name="T15" fmla="*/ 480 h 512"/>
                <a:gd name="T16" fmla="*/ 174 w 178"/>
                <a:gd name="T17" fmla="*/ 2 h 512"/>
                <a:gd name="T18" fmla="*/ 176 w 178"/>
                <a:gd name="T19" fmla="*/ 0 h 512"/>
                <a:gd name="T20" fmla="*/ 178 w 178"/>
                <a:gd name="T21" fmla="*/ 2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512">
                  <a:moveTo>
                    <a:pt x="36" y="480"/>
                  </a:moveTo>
                  <a:lnTo>
                    <a:pt x="6" y="512"/>
                  </a:lnTo>
                  <a:lnTo>
                    <a:pt x="0" y="470"/>
                  </a:lnTo>
                  <a:lnTo>
                    <a:pt x="36" y="480"/>
                  </a:lnTo>
                  <a:close/>
                  <a:moveTo>
                    <a:pt x="178" y="2"/>
                  </a:moveTo>
                  <a:lnTo>
                    <a:pt x="18" y="480"/>
                  </a:lnTo>
                  <a:lnTo>
                    <a:pt x="14" y="482"/>
                  </a:lnTo>
                  <a:lnTo>
                    <a:pt x="14" y="480"/>
                  </a:lnTo>
                  <a:lnTo>
                    <a:pt x="174" y="2"/>
                  </a:lnTo>
                  <a:lnTo>
                    <a:pt x="176" y="0"/>
                  </a:lnTo>
                  <a:lnTo>
                    <a:pt x="178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Rectangle 88"/>
            <p:cNvSpPr>
              <a:spLocks noChangeArrowheads="1"/>
            </p:cNvSpPr>
            <p:nvPr/>
          </p:nvSpPr>
          <p:spPr bwMode="auto">
            <a:xfrm>
              <a:off x="3822700" y="1816100"/>
              <a:ext cx="1647825" cy="4445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89"/>
            <p:cNvSpPr>
              <a:spLocks noChangeArrowheads="1"/>
            </p:cNvSpPr>
            <p:nvPr/>
          </p:nvSpPr>
          <p:spPr bwMode="auto">
            <a:xfrm>
              <a:off x="3822700" y="1816100"/>
              <a:ext cx="1647825" cy="4445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Freeform 90"/>
            <p:cNvSpPr>
              <a:spLocks noEditPoints="1"/>
            </p:cNvSpPr>
            <p:nvPr/>
          </p:nvSpPr>
          <p:spPr bwMode="auto">
            <a:xfrm>
              <a:off x="3289300" y="4168775"/>
              <a:ext cx="1403350" cy="393700"/>
            </a:xfrm>
            <a:custGeom>
              <a:avLst/>
              <a:gdLst>
                <a:gd name="T0" fmla="*/ 32 w 884"/>
                <a:gd name="T1" fmla="*/ 38 h 248"/>
                <a:gd name="T2" fmla="*/ 0 w 884"/>
                <a:gd name="T3" fmla="*/ 8 h 248"/>
                <a:gd name="T4" fmla="*/ 42 w 884"/>
                <a:gd name="T5" fmla="*/ 0 h 248"/>
                <a:gd name="T6" fmla="*/ 32 w 884"/>
                <a:gd name="T7" fmla="*/ 38 h 248"/>
                <a:gd name="T8" fmla="*/ 882 w 884"/>
                <a:gd name="T9" fmla="*/ 248 h 248"/>
                <a:gd name="T10" fmla="*/ 30 w 884"/>
                <a:gd name="T11" fmla="*/ 20 h 248"/>
                <a:gd name="T12" fmla="*/ 28 w 884"/>
                <a:gd name="T13" fmla="*/ 16 h 248"/>
                <a:gd name="T14" fmla="*/ 32 w 884"/>
                <a:gd name="T15" fmla="*/ 16 h 248"/>
                <a:gd name="T16" fmla="*/ 882 w 884"/>
                <a:gd name="T17" fmla="*/ 244 h 248"/>
                <a:gd name="T18" fmla="*/ 884 w 884"/>
                <a:gd name="T19" fmla="*/ 246 h 248"/>
                <a:gd name="T20" fmla="*/ 882 w 884"/>
                <a:gd name="T21" fmla="*/ 248 h 2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84" h="248">
                  <a:moveTo>
                    <a:pt x="32" y="38"/>
                  </a:moveTo>
                  <a:lnTo>
                    <a:pt x="0" y="8"/>
                  </a:lnTo>
                  <a:lnTo>
                    <a:pt x="42" y="0"/>
                  </a:lnTo>
                  <a:lnTo>
                    <a:pt x="32" y="38"/>
                  </a:lnTo>
                  <a:close/>
                  <a:moveTo>
                    <a:pt x="882" y="248"/>
                  </a:moveTo>
                  <a:lnTo>
                    <a:pt x="30" y="20"/>
                  </a:lnTo>
                  <a:lnTo>
                    <a:pt x="28" y="16"/>
                  </a:lnTo>
                  <a:lnTo>
                    <a:pt x="32" y="16"/>
                  </a:lnTo>
                  <a:lnTo>
                    <a:pt x="882" y="244"/>
                  </a:lnTo>
                  <a:lnTo>
                    <a:pt x="884" y="246"/>
                  </a:lnTo>
                  <a:lnTo>
                    <a:pt x="882" y="2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Freeform 91"/>
            <p:cNvSpPr>
              <a:spLocks noEditPoints="1"/>
            </p:cNvSpPr>
            <p:nvPr/>
          </p:nvSpPr>
          <p:spPr bwMode="auto">
            <a:xfrm>
              <a:off x="4397375" y="3698875"/>
              <a:ext cx="133350" cy="812800"/>
            </a:xfrm>
            <a:custGeom>
              <a:avLst/>
              <a:gdLst>
                <a:gd name="T0" fmla="*/ 0 w 84"/>
                <a:gd name="T1" fmla="*/ 40 h 512"/>
                <a:gd name="T2" fmla="*/ 14 w 84"/>
                <a:gd name="T3" fmla="*/ 0 h 512"/>
                <a:gd name="T4" fmla="*/ 38 w 84"/>
                <a:gd name="T5" fmla="*/ 36 h 512"/>
                <a:gd name="T6" fmla="*/ 0 w 84"/>
                <a:gd name="T7" fmla="*/ 40 h 512"/>
                <a:gd name="T8" fmla="*/ 80 w 84"/>
                <a:gd name="T9" fmla="*/ 508 h 512"/>
                <a:gd name="T10" fmla="*/ 16 w 84"/>
                <a:gd name="T11" fmla="*/ 32 h 512"/>
                <a:gd name="T12" fmla="*/ 18 w 84"/>
                <a:gd name="T13" fmla="*/ 28 h 512"/>
                <a:gd name="T14" fmla="*/ 20 w 84"/>
                <a:gd name="T15" fmla="*/ 32 h 512"/>
                <a:gd name="T16" fmla="*/ 84 w 84"/>
                <a:gd name="T17" fmla="*/ 508 h 512"/>
                <a:gd name="T18" fmla="*/ 82 w 84"/>
                <a:gd name="T19" fmla="*/ 512 h 512"/>
                <a:gd name="T20" fmla="*/ 80 w 84"/>
                <a:gd name="T21" fmla="*/ 508 h 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4" h="512">
                  <a:moveTo>
                    <a:pt x="0" y="40"/>
                  </a:moveTo>
                  <a:lnTo>
                    <a:pt x="14" y="0"/>
                  </a:lnTo>
                  <a:lnTo>
                    <a:pt x="38" y="36"/>
                  </a:lnTo>
                  <a:lnTo>
                    <a:pt x="0" y="40"/>
                  </a:lnTo>
                  <a:close/>
                  <a:moveTo>
                    <a:pt x="80" y="508"/>
                  </a:moveTo>
                  <a:lnTo>
                    <a:pt x="16" y="32"/>
                  </a:lnTo>
                  <a:lnTo>
                    <a:pt x="18" y="28"/>
                  </a:lnTo>
                  <a:lnTo>
                    <a:pt x="20" y="32"/>
                  </a:lnTo>
                  <a:lnTo>
                    <a:pt x="84" y="508"/>
                  </a:lnTo>
                  <a:lnTo>
                    <a:pt x="82" y="512"/>
                  </a:lnTo>
                  <a:lnTo>
                    <a:pt x="80" y="50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92"/>
            <p:cNvSpPr>
              <a:spLocks noChangeArrowheads="1"/>
            </p:cNvSpPr>
            <p:nvPr/>
          </p:nvSpPr>
          <p:spPr bwMode="auto">
            <a:xfrm>
              <a:off x="3841750" y="4270375"/>
              <a:ext cx="2263775" cy="568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93"/>
            <p:cNvSpPr>
              <a:spLocks noChangeArrowheads="1"/>
            </p:cNvSpPr>
            <p:nvPr/>
          </p:nvSpPr>
          <p:spPr bwMode="auto">
            <a:xfrm>
              <a:off x="3841750" y="4270375"/>
              <a:ext cx="2263775" cy="568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Line 94"/>
            <p:cNvSpPr>
              <a:spLocks noChangeShapeType="1"/>
            </p:cNvSpPr>
            <p:nvPr/>
          </p:nvSpPr>
          <p:spPr bwMode="auto">
            <a:xfrm>
              <a:off x="5064125" y="2406650"/>
              <a:ext cx="1828800" cy="1774825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Line 95"/>
            <p:cNvSpPr>
              <a:spLocks noChangeShapeType="1"/>
            </p:cNvSpPr>
            <p:nvPr/>
          </p:nvSpPr>
          <p:spPr bwMode="auto">
            <a:xfrm flipV="1">
              <a:off x="5175250" y="2406650"/>
              <a:ext cx="1717675" cy="1562100"/>
            </a:xfrm>
            <a:prstGeom prst="line">
              <a:avLst/>
            </a:prstGeom>
            <a:noFill/>
            <a:ln w="28575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4" name="Freeform 96"/>
            <p:cNvSpPr>
              <a:spLocks noEditPoints="1"/>
            </p:cNvSpPr>
            <p:nvPr/>
          </p:nvSpPr>
          <p:spPr bwMode="auto">
            <a:xfrm>
              <a:off x="2908300" y="1812925"/>
              <a:ext cx="498475" cy="1454150"/>
            </a:xfrm>
            <a:custGeom>
              <a:avLst/>
              <a:gdLst>
                <a:gd name="T0" fmla="*/ 314 w 314"/>
                <a:gd name="T1" fmla="*/ 874 h 916"/>
                <a:gd name="T2" fmla="*/ 308 w 314"/>
                <a:gd name="T3" fmla="*/ 916 h 916"/>
                <a:gd name="T4" fmla="*/ 276 w 314"/>
                <a:gd name="T5" fmla="*/ 886 h 916"/>
                <a:gd name="T6" fmla="*/ 314 w 314"/>
                <a:gd name="T7" fmla="*/ 874 h 916"/>
                <a:gd name="T8" fmla="*/ 4 w 314"/>
                <a:gd name="T9" fmla="*/ 2 h 916"/>
                <a:gd name="T10" fmla="*/ 300 w 314"/>
                <a:gd name="T11" fmla="*/ 886 h 916"/>
                <a:gd name="T12" fmla="*/ 298 w 314"/>
                <a:gd name="T13" fmla="*/ 888 h 916"/>
                <a:gd name="T14" fmla="*/ 294 w 314"/>
                <a:gd name="T15" fmla="*/ 888 h 916"/>
                <a:gd name="T16" fmla="*/ 0 w 314"/>
                <a:gd name="T17" fmla="*/ 2 h 916"/>
                <a:gd name="T18" fmla="*/ 0 w 314"/>
                <a:gd name="T19" fmla="*/ 0 h 916"/>
                <a:gd name="T20" fmla="*/ 4 w 314"/>
                <a:gd name="T21" fmla="*/ 2 h 9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14" h="916">
                  <a:moveTo>
                    <a:pt x="314" y="874"/>
                  </a:moveTo>
                  <a:lnTo>
                    <a:pt x="308" y="916"/>
                  </a:lnTo>
                  <a:lnTo>
                    <a:pt x="276" y="886"/>
                  </a:lnTo>
                  <a:lnTo>
                    <a:pt x="314" y="874"/>
                  </a:lnTo>
                  <a:close/>
                  <a:moveTo>
                    <a:pt x="4" y="2"/>
                  </a:moveTo>
                  <a:lnTo>
                    <a:pt x="300" y="886"/>
                  </a:lnTo>
                  <a:lnTo>
                    <a:pt x="298" y="888"/>
                  </a:lnTo>
                  <a:lnTo>
                    <a:pt x="294" y="888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5" name="Rectangle 97"/>
            <p:cNvSpPr>
              <a:spLocks noChangeArrowheads="1"/>
            </p:cNvSpPr>
            <p:nvPr/>
          </p:nvSpPr>
          <p:spPr bwMode="auto">
            <a:xfrm>
              <a:off x="2273300" y="1816100"/>
              <a:ext cx="1184275" cy="2127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6" name="Rectangle 98"/>
            <p:cNvSpPr>
              <a:spLocks noChangeArrowheads="1"/>
            </p:cNvSpPr>
            <p:nvPr/>
          </p:nvSpPr>
          <p:spPr bwMode="auto">
            <a:xfrm>
              <a:off x="2273300" y="1816100"/>
              <a:ext cx="1184275" cy="212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Freeform 99"/>
            <p:cNvSpPr>
              <a:spLocks noEditPoints="1"/>
            </p:cNvSpPr>
            <p:nvPr/>
          </p:nvSpPr>
          <p:spPr bwMode="auto">
            <a:xfrm>
              <a:off x="2476500" y="2559050"/>
              <a:ext cx="136525" cy="863600"/>
            </a:xfrm>
            <a:custGeom>
              <a:avLst/>
              <a:gdLst>
                <a:gd name="T0" fmla="*/ 86 w 86"/>
                <a:gd name="T1" fmla="*/ 504 h 544"/>
                <a:gd name="T2" fmla="*/ 70 w 86"/>
                <a:gd name="T3" fmla="*/ 544 h 544"/>
                <a:gd name="T4" fmla="*/ 48 w 86"/>
                <a:gd name="T5" fmla="*/ 508 h 544"/>
                <a:gd name="T6" fmla="*/ 86 w 86"/>
                <a:gd name="T7" fmla="*/ 504 h 544"/>
                <a:gd name="T8" fmla="*/ 6 w 86"/>
                <a:gd name="T9" fmla="*/ 2 h 544"/>
                <a:gd name="T10" fmla="*/ 68 w 86"/>
                <a:gd name="T11" fmla="*/ 512 h 544"/>
                <a:gd name="T12" fmla="*/ 68 w 86"/>
                <a:gd name="T13" fmla="*/ 516 h 544"/>
                <a:gd name="T14" fmla="*/ 64 w 86"/>
                <a:gd name="T15" fmla="*/ 514 h 544"/>
                <a:gd name="T16" fmla="*/ 0 w 86"/>
                <a:gd name="T17" fmla="*/ 2 h 544"/>
                <a:gd name="T18" fmla="*/ 4 w 86"/>
                <a:gd name="T19" fmla="*/ 0 h 544"/>
                <a:gd name="T20" fmla="*/ 6 w 86"/>
                <a:gd name="T21" fmla="*/ 2 h 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6" h="544">
                  <a:moveTo>
                    <a:pt x="86" y="504"/>
                  </a:moveTo>
                  <a:lnTo>
                    <a:pt x="70" y="544"/>
                  </a:lnTo>
                  <a:lnTo>
                    <a:pt x="48" y="508"/>
                  </a:lnTo>
                  <a:lnTo>
                    <a:pt x="86" y="504"/>
                  </a:lnTo>
                  <a:close/>
                  <a:moveTo>
                    <a:pt x="6" y="2"/>
                  </a:moveTo>
                  <a:lnTo>
                    <a:pt x="68" y="512"/>
                  </a:lnTo>
                  <a:lnTo>
                    <a:pt x="68" y="516"/>
                  </a:lnTo>
                  <a:lnTo>
                    <a:pt x="64" y="514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" name="Freeform 100"/>
            <p:cNvSpPr>
              <a:spLocks noEditPoints="1"/>
            </p:cNvSpPr>
            <p:nvPr/>
          </p:nvSpPr>
          <p:spPr bwMode="auto">
            <a:xfrm>
              <a:off x="2479675" y="2559050"/>
              <a:ext cx="161925" cy="219075"/>
            </a:xfrm>
            <a:custGeom>
              <a:avLst/>
              <a:gdLst>
                <a:gd name="T0" fmla="*/ 96 w 102"/>
                <a:gd name="T1" fmla="*/ 96 h 138"/>
                <a:gd name="T2" fmla="*/ 102 w 102"/>
                <a:gd name="T3" fmla="*/ 138 h 138"/>
                <a:gd name="T4" fmla="*/ 66 w 102"/>
                <a:gd name="T5" fmla="*/ 118 h 138"/>
                <a:gd name="T6" fmla="*/ 96 w 102"/>
                <a:gd name="T7" fmla="*/ 96 h 138"/>
                <a:gd name="T8" fmla="*/ 4 w 102"/>
                <a:gd name="T9" fmla="*/ 0 h 138"/>
                <a:gd name="T10" fmla="*/ 86 w 102"/>
                <a:gd name="T11" fmla="*/ 110 h 138"/>
                <a:gd name="T12" fmla="*/ 84 w 102"/>
                <a:gd name="T13" fmla="*/ 114 h 138"/>
                <a:gd name="T14" fmla="*/ 82 w 102"/>
                <a:gd name="T15" fmla="*/ 114 h 138"/>
                <a:gd name="T16" fmla="*/ 0 w 102"/>
                <a:gd name="T17" fmla="*/ 2 h 138"/>
                <a:gd name="T18" fmla="*/ 0 w 102"/>
                <a:gd name="T19" fmla="*/ 0 h 138"/>
                <a:gd name="T20" fmla="*/ 4 w 102"/>
                <a:gd name="T21" fmla="*/ 0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8">
                  <a:moveTo>
                    <a:pt x="96" y="96"/>
                  </a:moveTo>
                  <a:lnTo>
                    <a:pt x="102" y="138"/>
                  </a:lnTo>
                  <a:lnTo>
                    <a:pt x="66" y="118"/>
                  </a:lnTo>
                  <a:lnTo>
                    <a:pt x="96" y="96"/>
                  </a:lnTo>
                  <a:close/>
                  <a:moveTo>
                    <a:pt x="4" y="0"/>
                  </a:moveTo>
                  <a:lnTo>
                    <a:pt x="86" y="110"/>
                  </a:lnTo>
                  <a:lnTo>
                    <a:pt x="84" y="114"/>
                  </a:lnTo>
                  <a:lnTo>
                    <a:pt x="82" y="114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" name="Rectangle 101"/>
            <p:cNvSpPr>
              <a:spLocks noChangeArrowheads="1"/>
            </p:cNvSpPr>
            <p:nvPr/>
          </p:nvSpPr>
          <p:spPr bwMode="auto">
            <a:xfrm>
              <a:off x="2092325" y="2447925"/>
              <a:ext cx="784225" cy="187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0" name="Rectangle 102"/>
            <p:cNvSpPr>
              <a:spLocks noChangeArrowheads="1"/>
            </p:cNvSpPr>
            <p:nvPr/>
          </p:nvSpPr>
          <p:spPr bwMode="auto">
            <a:xfrm>
              <a:off x="2092325" y="2447925"/>
              <a:ext cx="784225" cy="18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1" name="Freeform 103"/>
            <p:cNvSpPr>
              <a:spLocks/>
            </p:cNvSpPr>
            <p:nvPr/>
          </p:nvSpPr>
          <p:spPr bwMode="auto">
            <a:xfrm>
              <a:off x="2622550" y="4168775"/>
              <a:ext cx="187325" cy="193675"/>
            </a:xfrm>
            <a:custGeom>
              <a:avLst/>
              <a:gdLst>
                <a:gd name="T0" fmla="*/ 0 w 118"/>
                <a:gd name="T1" fmla="*/ 122 h 122"/>
                <a:gd name="T2" fmla="*/ 118 w 118"/>
                <a:gd name="T3" fmla="*/ 48 h 122"/>
                <a:gd name="T4" fmla="*/ 70 w 118"/>
                <a:gd name="T5" fmla="*/ 0 h 122"/>
                <a:gd name="T6" fmla="*/ 0 w 118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22">
                  <a:moveTo>
                    <a:pt x="0" y="122"/>
                  </a:moveTo>
                  <a:lnTo>
                    <a:pt x="118" y="48"/>
                  </a:lnTo>
                  <a:lnTo>
                    <a:pt x="70" y="0"/>
                  </a:lnTo>
                  <a:lnTo>
                    <a:pt x="0" y="12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2" name="Freeform 104"/>
            <p:cNvSpPr>
              <a:spLocks/>
            </p:cNvSpPr>
            <p:nvPr/>
          </p:nvSpPr>
          <p:spPr bwMode="auto">
            <a:xfrm>
              <a:off x="2622550" y="4168775"/>
              <a:ext cx="187325" cy="193675"/>
            </a:xfrm>
            <a:custGeom>
              <a:avLst/>
              <a:gdLst>
                <a:gd name="T0" fmla="*/ 0 w 118"/>
                <a:gd name="T1" fmla="*/ 122 h 122"/>
                <a:gd name="T2" fmla="*/ 118 w 118"/>
                <a:gd name="T3" fmla="*/ 48 h 122"/>
                <a:gd name="T4" fmla="*/ 70 w 118"/>
                <a:gd name="T5" fmla="*/ 0 h 122"/>
                <a:gd name="T6" fmla="*/ 0 w 118"/>
                <a:gd name="T7" fmla="*/ 122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8" h="122">
                  <a:moveTo>
                    <a:pt x="0" y="122"/>
                  </a:moveTo>
                  <a:lnTo>
                    <a:pt x="118" y="48"/>
                  </a:lnTo>
                  <a:lnTo>
                    <a:pt x="70" y="0"/>
                  </a:lnTo>
                  <a:lnTo>
                    <a:pt x="0" y="12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Freeform 105"/>
            <p:cNvSpPr>
              <a:spLocks noEditPoints="1"/>
            </p:cNvSpPr>
            <p:nvPr/>
          </p:nvSpPr>
          <p:spPr bwMode="auto">
            <a:xfrm>
              <a:off x="2641600" y="3152775"/>
              <a:ext cx="650875" cy="1187450"/>
            </a:xfrm>
            <a:custGeom>
              <a:avLst/>
              <a:gdLst>
                <a:gd name="T0" fmla="*/ 406 w 410"/>
                <a:gd name="T1" fmla="*/ 0 h 748"/>
                <a:gd name="T2" fmla="*/ 410 w 410"/>
                <a:gd name="T3" fmla="*/ 2 h 748"/>
                <a:gd name="T4" fmla="*/ 404 w 410"/>
                <a:gd name="T5" fmla="*/ 8 h 748"/>
                <a:gd name="T6" fmla="*/ 378 w 410"/>
                <a:gd name="T7" fmla="*/ 52 h 748"/>
                <a:gd name="T8" fmla="*/ 398 w 410"/>
                <a:gd name="T9" fmla="*/ 20 h 748"/>
                <a:gd name="T10" fmla="*/ 380 w 410"/>
                <a:gd name="T11" fmla="*/ 54 h 748"/>
                <a:gd name="T12" fmla="*/ 378 w 410"/>
                <a:gd name="T13" fmla="*/ 52 h 748"/>
                <a:gd name="T14" fmla="*/ 368 w 410"/>
                <a:gd name="T15" fmla="*/ 68 h 748"/>
                <a:gd name="T16" fmla="*/ 372 w 410"/>
                <a:gd name="T17" fmla="*/ 70 h 748"/>
                <a:gd name="T18" fmla="*/ 354 w 410"/>
                <a:gd name="T19" fmla="*/ 100 h 748"/>
                <a:gd name="T20" fmla="*/ 328 w 410"/>
                <a:gd name="T21" fmla="*/ 144 h 748"/>
                <a:gd name="T22" fmla="*/ 346 w 410"/>
                <a:gd name="T23" fmla="*/ 114 h 748"/>
                <a:gd name="T24" fmla="*/ 330 w 410"/>
                <a:gd name="T25" fmla="*/ 146 h 748"/>
                <a:gd name="T26" fmla="*/ 328 w 410"/>
                <a:gd name="T27" fmla="*/ 144 h 748"/>
                <a:gd name="T28" fmla="*/ 318 w 410"/>
                <a:gd name="T29" fmla="*/ 160 h 748"/>
                <a:gd name="T30" fmla="*/ 322 w 410"/>
                <a:gd name="T31" fmla="*/ 162 h 748"/>
                <a:gd name="T32" fmla="*/ 302 w 410"/>
                <a:gd name="T33" fmla="*/ 194 h 748"/>
                <a:gd name="T34" fmla="*/ 276 w 410"/>
                <a:gd name="T35" fmla="*/ 236 h 748"/>
                <a:gd name="T36" fmla="*/ 296 w 410"/>
                <a:gd name="T37" fmla="*/ 206 h 748"/>
                <a:gd name="T38" fmla="*/ 282 w 410"/>
                <a:gd name="T39" fmla="*/ 240 h 748"/>
                <a:gd name="T40" fmla="*/ 276 w 410"/>
                <a:gd name="T41" fmla="*/ 236 h 748"/>
                <a:gd name="T42" fmla="*/ 266 w 410"/>
                <a:gd name="T43" fmla="*/ 254 h 748"/>
                <a:gd name="T44" fmla="*/ 272 w 410"/>
                <a:gd name="T45" fmla="*/ 256 h 748"/>
                <a:gd name="T46" fmla="*/ 252 w 410"/>
                <a:gd name="T47" fmla="*/ 286 h 748"/>
                <a:gd name="T48" fmla="*/ 226 w 410"/>
                <a:gd name="T49" fmla="*/ 328 h 748"/>
                <a:gd name="T50" fmla="*/ 246 w 410"/>
                <a:gd name="T51" fmla="*/ 298 h 748"/>
                <a:gd name="T52" fmla="*/ 230 w 410"/>
                <a:gd name="T53" fmla="*/ 330 h 748"/>
                <a:gd name="T54" fmla="*/ 226 w 410"/>
                <a:gd name="T55" fmla="*/ 328 h 748"/>
                <a:gd name="T56" fmla="*/ 216 w 410"/>
                <a:gd name="T57" fmla="*/ 346 h 748"/>
                <a:gd name="T58" fmla="*/ 222 w 410"/>
                <a:gd name="T59" fmla="*/ 348 h 748"/>
                <a:gd name="T60" fmla="*/ 202 w 410"/>
                <a:gd name="T61" fmla="*/ 378 h 748"/>
                <a:gd name="T62" fmla="*/ 176 w 410"/>
                <a:gd name="T63" fmla="*/ 422 h 748"/>
                <a:gd name="T64" fmla="*/ 194 w 410"/>
                <a:gd name="T65" fmla="*/ 390 h 748"/>
                <a:gd name="T66" fmla="*/ 180 w 410"/>
                <a:gd name="T67" fmla="*/ 424 h 748"/>
                <a:gd name="T68" fmla="*/ 176 w 410"/>
                <a:gd name="T69" fmla="*/ 422 h 748"/>
                <a:gd name="T70" fmla="*/ 166 w 410"/>
                <a:gd name="T71" fmla="*/ 438 h 748"/>
                <a:gd name="T72" fmla="*/ 170 w 410"/>
                <a:gd name="T73" fmla="*/ 440 h 748"/>
                <a:gd name="T74" fmla="*/ 150 w 410"/>
                <a:gd name="T75" fmla="*/ 470 h 748"/>
                <a:gd name="T76" fmla="*/ 124 w 410"/>
                <a:gd name="T77" fmla="*/ 514 h 748"/>
                <a:gd name="T78" fmla="*/ 144 w 410"/>
                <a:gd name="T79" fmla="*/ 484 h 748"/>
                <a:gd name="T80" fmla="*/ 130 w 410"/>
                <a:gd name="T81" fmla="*/ 516 h 748"/>
                <a:gd name="T82" fmla="*/ 124 w 410"/>
                <a:gd name="T83" fmla="*/ 514 h 748"/>
                <a:gd name="T84" fmla="*/ 116 w 410"/>
                <a:gd name="T85" fmla="*/ 532 h 748"/>
                <a:gd name="T86" fmla="*/ 120 w 410"/>
                <a:gd name="T87" fmla="*/ 532 h 748"/>
                <a:gd name="T88" fmla="*/ 100 w 410"/>
                <a:gd name="T89" fmla="*/ 564 h 748"/>
                <a:gd name="T90" fmla="*/ 74 w 410"/>
                <a:gd name="T91" fmla="*/ 606 h 748"/>
                <a:gd name="T92" fmla="*/ 94 w 410"/>
                <a:gd name="T93" fmla="*/ 576 h 748"/>
                <a:gd name="T94" fmla="*/ 80 w 410"/>
                <a:gd name="T95" fmla="*/ 610 h 748"/>
                <a:gd name="T96" fmla="*/ 74 w 410"/>
                <a:gd name="T97" fmla="*/ 606 h 748"/>
                <a:gd name="T98" fmla="*/ 66 w 410"/>
                <a:gd name="T99" fmla="*/ 624 h 748"/>
                <a:gd name="T100" fmla="*/ 70 w 410"/>
                <a:gd name="T101" fmla="*/ 626 h 748"/>
                <a:gd name="T102" fmla="*/ 50 w 410"/>
                <a:gd name="T103" fmla="*/ 656 h 748"/>
                <a:gd name="T104" fmla="*/ 24 w 410"/>
                <a:gd name="T105" fmla="*/ 700 h 748"/>
                <a:gd name="T106" fmla="*/ 44 w 410"/>
                <a:gd name="T107" fmla="*/ 668 h 748"/>
                <a:gd name="T108" fmla="*/ 28 w 410"/>
                <a:gd name="T109" fmla="*/ 700 h 748"/>
                <a:gd name="T110" fmla="*/ 24 w 410"/>
                <a:gd name="T111" fmla="*/ 700 h 748"/>
                <a:gd name="T112" fmla="*/ 16 w 410"/>
                <a:gd name="T113" fmla="*/ 716 h 748"/>
                <a:gd name="T114" fmla="*/ 18 w 410"/>
                <a:gd name="T115" fmla="*/ 718 h 748"/>
                <a:gd name="T116" fmla="*/ 0 w 410"/>
                <a:gd name="T117" fmla="*/ 748 h 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0" h="748">
                  <a:moveTo>
                    <a:pt x="402" y="4"/>
                  </a:moveTo>
                  <a:lnTo>
                    <a:pt x="406" y="0"/>
                  </a:lnTo>
                  <a:lnTo>
                    <a:pt x="408" y="0"/>
                  </a:lnTo>
                  <a:lnTo>
                    <a:pt x="410" y="2"/>
                  </a:lnTo>
                  <a:lnTo>
                    <a:pt x="408" y="8"/>
                  </a:lnTo>
                  <a:lnTo>
                    <a:pt x="404" y="8"/>
                  </a:lnTo>
                  <a:lnTo>
                    <a:pt x="402" y="4"/>
                  </a:lnTo>
                  <a:close/>
                  <a:moveTo>
                    <a:pt x="378" y="52"/>
                  </a:moveTo>
                  <a:lnTo>
                    <a:pt x="394" y="22"/>
                  </a:lnTo>
                  <a:lnTo>
                    <a:pt x="398" y="20"/>
                  </a:lnTo>
                  <a:lnTo>
                    <a:pt x="398" y="24"/>
                  </a:lnTo>
                  <a:lnTo>
                    <a:pt x="380" y="54"/>
                  </a:lnTo>
                  <a:lnTo>
                    <a:pt x="378" y="54"/>
                  </a:lnTo>
                  <a:lnTo>
                    <a:pt x="378" y="52"/>
                  </a:lnTo>
                  <a:close/>
                  <a:moveTo>
                    <a:pt x="352" y="98"/>
                  </a:moveTo>
                  <a:lnTo>
                    <a:pt x="368" y="68"/>
                  </a:lnTo>
                  <a:lnTo>
                    <a:pt x="372" y="66"/>
                  </a:lnTo>
                  <a:lnTo>
                    <a:pt x="372" y="70"/>
                  </a:lnTo>
                  <a:lnTo>
                    <a:pt x="356" y="100"/>
                  </a:lnTo>
                  <a:lnTo>
                    <a:pt x="354" y="100"/>
                  </a:lnTo>
                  <a:lnTo>
                    <a:pt x="352" y="98"/>
                  </a:lnTo>
                  <a:close/>
                  <a:moveTo>
                    <a:pt x="328" y="144"/>
                  </a:moveTo>
                  <a:lnTo>
                    <a:pt x="344" y="114"/>
                  </a:lnTo>
                  <a:lnTo>
                    <a:pt x="346" y="114"/>
                  </a:lnTo>
                  <a:lnTo>
                    <a:pt x="346" y="116"/>
                  </a:lnTo>
                  <a:lnTo>
                    <a:pt x="330" y="146"/>
                  </a:lnTo>
                  <a:lnTo>
                    <a:pt x="328" y="148"/>
                  </a:lnTo>
                  <a:lnTo>
                    <a:pt x="328" y="144"/>
                  </a:lnTo>
                  <a:close/>
                  <a:moveTo>
                    <a:pt x="302" y="190"/>
                  </a:moveTo>
                  <a:lnTo>
                    <a:pt x="318" y="160"/>
                  </a:lnTo>
                  <a:lnTo>
                    <a:pt x="320" y="160"/>
                  </a:lnTo>
                  <a:lnTo>
                    <a:pt x="322" y="162"/>
                  </a:lnTo>
                  <a:lnTo>
                    <a:pt x="306" y="192"/>
                  </a:lnTo>
                  <a:lnTo>
                    <a:pt x="302" y="194"/>
                  </a:lnTo>
                  <a:lnTo>
                    <a:pt x="302" y="190"/>
                  </a:lnTo>
                  <a:close/>
                  <a:moveTo>
                    <a:pt x="276" y="236"/>
                  </a:moveTo>
                  <a:lnTo>
                    <a:pt x="292" y="206"/>
                  </a:lnTo>
                  <a:lnTo>
                    <a:pt x="296" y="206"/>
                  </a:lnTo>
                  <a:lnTo>
                    <a:pt x="296" y="210"/>
                  </a:lnTo>
                  <a:lnTo>
                    <a:pt x="282" y="240"/>
                  </a:lnTo>
                  <a:lnTo>
                    <a:pt x="278" y="240"/>
                  </a:lnTo>
                  <a:lnTo>
                    <a:pt x="276" y="236"/>
                  </a:lnTo>
                  <a:close/>
                  <a:moveTo>
                    <a:pt x="250" y="284"/>
                  </a:moveTo>
                  <a:lnTo>
                    <a:pt x="266" y="254"/>
                  </a:lnTo>
                  <a:lnTo>
                    <a:pt x="270" y="252"/>
                  </a:lnTo>
                  <a:lnTo>
                    <a:pt x="272" y="256"/>
                  </a:lnTo>
                  <a:lnTo>
                    <a:pt x="256" y="284"/>
                  </a:lnTo>
                  <a:lnTo>
                    <a:pt x="252" y="286"/>
                  </a:lnTo>
                  <a:lnTo>
                    <a:pt x="250" y="284"/>
                  </a:lnTo>
                  <a:close/>
                  <a:moveTo>
                    <a:pt x="226" y="328"/>
                  </a:moveTo>
                  <a:lnTo>
                    <a:pt x="242" y="300"/>
                  </a:lnTo>
                  <a:lnTo>
                    <a:pt x="246" y="298"/>
                  </a:lnTo>
                  <a:lnTo>
                    <a:pt x="246" y="302"/>
                  </a:lnTo>
                  <a:lnTo>
                    <a:pt x="230" y="330"/>
                  </a:lnTo>
                  <a:lnTo>
                    <a:pt x="228" y="332"/>
                  </a:lnTo>
                  <a:lnTo>
                    <a:pt x="226" y="328"/>
                  </a:lnTo>
                  <a:close/>
                  <a:moveTo>
                    <a:pt x="202" y="374"/>
                  </a:moveTo>
                  <a:lnTo>
                    <a:pt x="216" y="346"/>
                  </a:lnTo>
                  <a:lnTo>
                    <a:pt x="220" y="346"/>
                  </a:lnTo>
                  <a:lnTo>
                    <a:pt x="222" y="348"/>
                  </a:lnTo>
                  <a:lnTo>
                    <a:pt x="204" y="378"/>
                  </a:lnTo>
                  <a:lnTo>
                    <a:pt x="202" y="378"/>
                  </a:lnTo>
                  <a:lnTo>
                    <a:pt x="202" y="374"/>
                  </a:lnTo>
                  <a:close/>
                  <a:moveTo>
                    <a:pt x="176" y="422"/>
                  </a:moveTo>
                  <a:lnTo>
                    <a:pt x="192" y="392"/>
                  </a:lnTo>
                  <a:lnTo>
                    <a:pt x="194" y="390"/>
                  </a:lnTo>
                  <a:lnTo>
                    <a:pt x="196" y="394"/>
                  </a:lnTo>
                  <a:lnTo>
                    <a:pt x="180" y="424"/>
                  </a:lnTo>
                  <a:lnTo>
                    <a:pt x="176" y="426"/>
                  </a:lnTo>
                  <a:lnTo>
                    <a:pt x="176" y="422"/>
                  </a:lnTo>
                  <a:close/>
                  <a:moveTo>
                    <a:pt x="150" y="468"/>
                  </a:moveTo>
                  <a:lnTo>
                    <a:pt x="166" y="438"/>
                  </a:lnTo>
                  <a:lnTo>
                    <a:pt x="168" y="436"/>
                  </a:lnTo>
                  <a:lnTo>
                    <a:pt x="170" y="440"/>
                  </a:lnTo>
                  <a:lnTo>
                    <a:pt x="154" y="470"/>
                  </a:lnTo>
                  <a:lnTo>
                    <a:pt x="150" y="470"/>
                  </a:lnTo>
                  <a:lnTo>
                    <a:pt x="150" y="468"/>
                  </a:lnTo>
                  <a:close/>
                  <a:moveTo>
                    <a:pt x="124" y="514"/>
                  </a:moveTo>
                  <a:lnTo>
                    <a:pt x="142" y="484"/>
                  </a:lnTo>
                  <a:lnTo>
                    <a:pt x="144" y="484"/>
                  </a:lnTo>
                  <a:lnTo>
                    <a:pt x="146" y="488"/>
                  </a:lnTo>
                  <a:lnTo>
                    <a:pt x="130" y="516"/>
                  </a:lnTo>
                  <a:lnTo>
                    <a:pt x="126" y="516"/>
                  </a:lnTo>
                  <a:lnTo>
                    <a:pt x="124" y="514"/>
                  </a:lnTo>
                  <a:close/>
                  <a:moveTo>
                    <a:pt x="100" y="560"/>
                  </a:moveTo>
                  <a:lnTo>
                    <a:pt x="116" y="532"/>
                  </a:lnTo>
                  <a:lnTo>
                    <a:pt x="120" y="530"/>
                  </a:lnTo>
                  <a:lnTo>
                    <a:pt x="120" y="532"/>
                  </a:lnTo>
                  <a:lnTo>
                    <a:pt x="104" y="562"/>
                  </a:lnTo>
                  <a:lnTo>
                    <a:pt x="100" y="564"/>
                  </a:lnTo>
                  <a:lnTo>
                    <a:pt x="100" y="560"/>
                  </a:lnTo>
                  <a:close/>
                  <a:moveTo>
                    <a:pt x="74" y="606"/>
                  </a:moveTo>
                  <a:lnTo>
                    <a:pt x="90" y="576"/>
                  </a:lnTo>
                  <a:lnTo>
                    <a:pt x="94" y="576"/>
                  </a:lnTo>
                  <a:lnTo>
                    <a:pt x="96" y="580"/>
                  </a:lnTo>
                  <a:lnTo>
                    <a:pt x="80" y="610"/>
                  </a:lnTo>
                  <a:lnTo>
                    <a:pt x="76" y="610"/>
                  </a:lnTo>
                  <a:lnTo>
                    <a:pt x="74" y="606"/>
                  </a:lnTo>
                  <a:close/>
                  <a:moveTo>
                    <a:pt x="50" y="654"/>
                  </a:moveTo>
                  <a:lnTo>
                    <a:pt x="66" y="624"/>
                  </a:lnTo>
                  <a:lnTo>
                    <a:pt x="70" y="622"/>
                  </a:lnTo>
                  <a:lnTo>
                    <a:pt x="70" y="626"/>
                  </a:lnTo>
                  <a:lnTo>
                    <a:pt x="52" y="656"/>
                  </a:lnTo>
                  <a:lnTo>
                    <a:pt x="50" y="656"/>
                  </a:lnTo>
                  <a:lnTo>
                    <a:pt x="50" y="654"/>
                  </a:lnTo>
                  <a:close/>
                  <a:moveTo>
                    <a:pt x="24" y="700"/>
                  </a:moveTo>
                  <a:lnTo>
                    <a:pt x="40" y="670"/>
                  </a:lnTo>
                  <a:lnTo>
                    <a:pt x="44" y="668"/>
                  </a:lnTo>
                  <a:lnTo>
                    <a:pt x="44" y="672"/>
                  </a:lnTo>
                  <a:lnTo>
                    <a:pt x="28" y="700"/>
                  </a:lnTo>
                  <a:lnTo>
                    <a:pt x="26" y="702"/>
                  </a:lnTo>
                  <a:lnTo>
                    <a:pt x="24" y="700"/>
                  </a:lnTo>
                  <a:close/>
                  <a:moveTo>
                    <a:pt x="0" y="746"/>
                  </a:moveTo>
                  <a:lnTo>
                    <a:pt x="16" y="716"/>
                  </a:lnTo>
                  <a:lnTo>
                    <a:pt x="18" y="716"/>
                  </a:lnTo>
                  <a:lnTo>
                    <a:pt x="18" y="718"/>
                  </a:lnTo>
                  <a:lnTo>
                    <a:pt x="2" y="748"/>
                  </a:lnTo>
                  <a:lnTo>
                    <a:pt x="0" y="748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Freeform 106"/>
            <p:cNvSpPr>
              <a:spLocks noEditPoints="1"/>
            </p:cNvSpPr>
            <p:nvPr/>
          </p:nvSpPr>
          <p:spPr bwMode="auto">
            <a:xfrm>
              <a:off x="2641600" y="3635375"/>
              <a:ext cx="1082675" cy="704850"/>
            </a:xfrm>
            <a:custGeom>
              <a:avLst/>
              <a:gdLst>
                <a:gd name="T0" fmla="*/ 678 w 682"/>
                <a:gd name="T1" fmla="*/ 0 h 444"/>
                <a:gd name="T2" fmla="*/ 680 w 682"/>
                <a:gd name="T3" fmla="*/ 6 h 444"/>
                <a:gd name="T4" fmla="*/ 662 w 682"/>
                <a:gd name="T5" fmla="*/ 14 h 444"/>
                <a:gd name="T6" fmla="*/ 620 w 682"/>
                <a:gd name="T7" fmla="*/ 38 h 444"/>
                <a:gd name="T8" fmla="*/ 650 w 682"/>
                <a:gd name="T9" fmla="*/ 22 h 444"/>
                <a:gd name="T10" fmla="*/ 620 w 682"/>
                <a:gd name="T11" fmla="*/ 42 h 444"/>
                <a:gd name="T12" fmla="*/ 620 w 682"/>
                <a:gd name="T13" fmla="*/ 38 h 444"/>
                <a:gd name="T14" fmla="*/ 602 w 682"/>
                <a:gd name="T15" fmla="*/ 50 h 444"/>
                <a:gd name="T16" fmla="*/ 604 w 682"/>
                <a:gd name="T17" fmla="*/ 52 h 444"/>
                <a:gd name="T18" fmla="*/ 574 w 682"/>
                <a:gd name="T19" fmla="*/ 70 h 444"/>
                <a:gd name="T20" fmla="*/ 532 w 682"/>
                <a:gd name="T21" fmla="*/ 96 h 444"/>
                <a:gd name="T22" fmla="*/ 562 w 682"/>
                <a:gd name="T23" fmla="*/ 78 h 444"/>
                <a:gd name="T24" fmla="*/ 532 w 682"/>
                <a:gd name="T25" fmla="*/ 100 h 444"/>
                <a:gd name="T26" fmla="*/ 532 w 682"/>
                <a:gd name="T27" fmla="*/ 96 h 444"/>
                <a:gd name="T28" fmla="*/ 514 w 682"/>
                <a:gd name="T29" fmla="*/ 106 h 444"/>
                <a:gd name="T30" fmla="*/ 516 w 682"/>
                <a:gd name="T31" fmla="*/ 110 h 444"/>
                <a:gd name="T32" fmla="*/ 486 w 682"/>
                <a:gd name="T33" fmla="*/ 128 h 444"/>
                <a:gd name="T34" fmla="*/ 442 w 682"/>
                <a:gd name="T35" fmla="*/ 154 h 444"/>
                <a:gd name="T36" fmla="*/ 474 w 682"/>
                <a:gd name="T37" fmla="*/ 136 h 444"/>
                <a:gd name="T38" fmla="*/ 444 w 682"/>
                <a:gd name="T39" fmla="*/ 158 h 444"/>
                <a:gd name="T40" fmla="*/ 442 w 682"/>
                <a:gd name="T41" fmla="*/ 154 h 444"/>
                <a:gd name="T42" fmla="*/ 426 w 682"/>
                <a:gd name="T43" fmla="*/ 164 h 444"/>
                <a:gd name="T44" fmla="*/ 428 w 682"/>
                <a:gd name="T45" fmla="*/ 168 h 444"/>
                <a:gd name="T46" fmla="*/ 398 w 682"/>
                <a:gd name="T47" fmla="*/ 184 h 444"/>
                <a:gd name="T48" fmla="*/ 354 w 682"/>
                <a:gd name="T49" fmla="*/ 210 h 444"/>
                <a:gd name="T50" fmla="*/ 384 w 682"/>
                <a:gd name="T51" fmla="*/ 192 h 444"/>
                <a:gd name="T52" fmla="*/ 356 w 682"/>
                <a:gd name="T53" fmla="*/ 214 h 444"/>
                <a:gd name="T54" fmla="*/ 354 w 682"/>
                <a:gd name="T55" fmla="*/ 210 h 444"/>
                <a:gd name="T56" fmla="*/ 336 w 682"/>
                <a:gd name="T57" fmla="*/ 220 h 444"/>
                <a:gd name="T58" fmla="*/ 340 w 682"/>
                <a:gd name="T59" fmla="*/ 226 h 444"/>
                <a:gd name="T60" fmla="*/ 310 w 682"/>
                <a:gd name="T61" fmla="*/ 244 h 444"/>
                <a:gd name="T62" fmla="*/ 266 w 682"/>
                <a:gd name="T63" fmla="*/ 268 h 444"/>
                <a:gd name="T64" fmla="*/ 296 w 682"/>
                <a:gd name="T65" fmla="*/ 250 h 444"/>
                <a:gd name="T66" fmla="*/ 268 w 682"/>
                <a:gd name="T67" fmla="*/ 272 h 444"/>
                <a:gd name="T68" fmla="*/ 266 w 682"/>
                <a:gd name="T69" fmla="*/ 268 h 444"/>
                <a:gd name="T70" fmla="*/ 248 w 682"/>
                <a:gd name="T71" fmla="*/ 280 h 444"/>
                <a:gd name="T72" fmla="*/ 252 w 682"/>
                <a:gd name="T73" fmla="*/ 282 h 444"/>
                <a:gd name="T74" fmla="*/ 220 w 682"/>
                <a:gd name="T75" fmla="*/ 300 h 444"/>
                <a:gd name="T76" fmla="*/ 176 w 682"/>
                <a:gd name="T77" fmla="*/ 326 h 444"/>
                <a:gd name="T78" fmla="*/ 208 w 682"/>
                <a:gd name="T79" fmla="*/ 308 h 444"/>
                <a:gd name="T80" fmla="*/ 178 w 682"/>
                <a:gd name="T81" fmla="*/ 330 h 444"/>
                <a:gd name="T82" fmla="*/ 176 w 682"/>
                <a:gd name="T83" fmla="*/ 326 h 444"/>
                <a:gd name="T84" fmla="*/ 160 w 682"/>
                <a:gd name="T85" fmla="*/ 336 h 444"/>
                <a:gd name="T86" fmla="*/ 162 w 682"/>
                <a:gd name="T87" fmla="*/ 340 h 444"/>
                <a:gd name="T88" fmla="*/ 132 w 682"/>
                <a:gd name="T89" fmla="*/ 358 h 444"/>
                <a:gd name="T90" fmla="*/ 88 w 682"/>
                <a:gd name="T91" fmla="*/ 384 h 444"/>
                <a:gd name="T92" fmla="*/ 120 w 682"/>
                <a:gd name="T93" fmla="*/ 366 h 444"/>
                <a:gd name="T94" fmla="*/ 90 w 682"/>
                <a:gd name="T95" fmla="*/ 388 h 444"/>
                <a:gd name="T96" fmla="*/ 88 w 682"/>
                <a:gd name="T97" fmla="*/ 384 h 444"/>
                <a:gd name="T98" fmla="*/ 72 w 682"/>
                <a:gd name="T99" fmla="*/ 394 h 444"/>
                <a:gd name="T100" fmla="*/ 74 w 682"/>
                <a:gd name="T101" fmla="*/ 396 h 444"/>
                <a:gd name="T102" fmla="*/ 44 w 682"/>
                <a:gd name="T103" fmla="*/ 414 h 444"/>
                <a:gd name="T104" fmla="*/ 0 w 682"/>
                <a:gd name="T105" fmla="*/ 442 h 444"/>
                <a:gd name="T106" fmla="*/ 32 w 682"/>
                <a:gd name="T107" fmla="*/ 424 h 444"/>
                <a:gd name="T108" fmla="*/ 2 w 682"/>
                <a:gd name="T109" fmla="*/ 444 h 444"/>
                <a:gd name="T110" fmla="*/ 0 w 682"/>
                <a:gd name="T111" fmla="*/ 442 h 4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82" h="444">
                  <a:moveTo>
                    <a:pt x="664" y="10"/>
                  </a:moveTo>
                  <a:lnTo>
                    <a:pt x="678" y="0"/>
                  </a:lnTo>
                  <a:lnTo>
                    <a:pt x="682" y="2"/>
                  </a:lnTo>
                  <a:lnTo>
                    <a:pt x="680" y="6"/>
                  </a:lnTo>
                  <a:lnTo>
                    <a:pt x="664" y="14"/>
                  </a:lnTo>
                  <a:lnTo>
                    <a:pt x="662" y="14"/>
                  </a:lnTo>
                  <a:lnTo>
                    <a:pt x="664" y="10"/>
                  </a:lnTo>
                  <a:close/>
                  <a:moveTo>
                    <a:pt x="620" y="38"/>
                  </a:moveTo>
                  <a:lnTo>
                    <a:pt x="646" y="20"/>
                  </a:lnTo>
                  <a:lnTo>
                    <a:pt x="650" y="22"/>
                  </a:lnTo>
                  <a:lnTo>
                    <a:pt x="650" y="24"/>
                  </a:lnTo>
                  <a:lnTo>
                    <a:pt x="620" y="42"/>
                  </a:lnTo>
                  <a:lnTo>
                    <a:pt x="618" y="42"/>
                  </a:lnTo>
                  <a:lnTo>
                    <a:pt x="620" y="38"/>
                  </a:lnTo>
                  <a:close/>
                  <a:moveTo>
                    <a:pt x="576" y="68"/>
                  </a:moveTo>
                  <a:lnTo>
                    <a:pt x="602" y="50"/>
                  </a:lnTo>
                  <a:lnTo>
                    <a:pt x="606" y="50"/>
                  </a:lnTo>
                  <a:lnTo>
                    <a:pt x="604" y="52"/>
                  </a:lnTo>
                  <a:lnTo>
                    <a:pt x="576" y="70"/>
                  </a:lnTo>
                  <a:lnTo>
                    <a:pt x="574" y="70"/>
                  </a:lnTo>
                  <a:lnTo>
                    <a:pt x="576" y="68"/>
                  </a:lnTo>
                  <a:close/>
                  <a:moveTo>
                    <a:pt x="532" y="96"/>
                  </a:moveTo>
                  <a:lnTo>
                    <a:pt x="558" y="78"/>
                  </a:lnTo>
                  <a:lnTo>
                    <a:pt x="562" y="78"/>
                  </a:lnTo>
                  <a:lnTo>
                    <a:pt x="560" y="82"/>
                  </a:lnTo>
                  <a:lnTo>
                    <a:pt x="532" y="100"/>
                  </a:lnTo>
                  <a:lnTo>
                    <a:pt x="530" y="100"/>
                  </a:lnTo>
                  <a:lnTo>
                    <a:pt x="532" y="96"/>
                  </a:lnTo>
                  <a:close/>
                  <a:moveTo>
                    <a:pt x="486" y="124"/>
                  </a:moveTo>
                  <a:lnTo>
                    <a:pt x="514" y="106"/>
                  </a:lnTo>
                  <a:lnTo>
                    <a:pt x="518" y="106"/>
                  </a:lnTo>
                  <a:lnTo>
                    <a:pt x="516" y="110"/>
                  </a:lnTo>
                  <a:lnTo>
                    <a:pt x="488" y="130"/>
                  </a:lnTo>
                  <a:lnTo>
                    <a:pt x="486" y="128"/>
                  </a:lnTo>
                  <a:lnTo>
                    <a:pt x="486" y="124"/>
                  </a:lnTo>
                  <a:close/>
                  <a:moveTo>
                    <a:pt x="442" y="154"/>
                  </a:moveTo>
                  <a:lnTo>
                    <a:pt x="470" y="136"/>
                  </a:lnTo>
                  <a:lnTo>
                    <a:pt x="474" y="136"/>
                  </a:lnTo>
                  <a:lnTo>
                    <a:pt x="472" y="140"/>
                  </a:lnTo>
                  <a:lnTo>
                    <a:pt x="444" y="158"/>
                  </a:lnTo>
                  <a:lnTo>
                    <a:pt x="442" y="158"/>
                  </a:lnTo>
                  <a:lnTo>
                    <a:pt x="442" y="154"/>
                  </a:lnTo>
                  <a:close/>
                  <a:moveTo>
                    <a:pt x="398" y="182"/>
                  </a:moveTo>
                  <a:lnTo>
                    <a:pt x="426" y="164"/>
                  </a:lnTo>
                  <a:lnTo>
                    <a:pt x="430" y="166"/>
                  </a:lnTo>
                  <a:lnTo>
                    <a:pt x="428" y="168"/>
                  </a:lnTo>
                  <a:lnTo>
                    <a:pt x="400" y="186"/>
                  </a:lnTo>
                  <a:lnTo>
                    <a:pt x="398" y="184"/>
                  </a:lnTo>
                  <a:lnTo>
                    <a:pt x="398" y="182"/>
                  </a:lnTo>
                  <a:close/>
                  <a:moveTo>
                    <a:pt x="354" y="210"/>
                  </a:moveTo>
                  <a:lnTo>
                    <a:pt x="380" y="192"/>
                  </a:lnTo>
                  <a:lnTo>
                    <a:pt x="384" y="192"/>
                  </a:lnTo>
                  <a:lnTo>
                    <a:pt x="384" y="196"/>
                  </a:lnTo>
                  <a:lnTo>
                    <a:pt x="356" y="214"/>
                  </a:lnTo>
                  <a:lnTo>
                    <a:pt x="354" y="214"/>
                  </a:lnTo>
                  <a:lnTo>
                    <a:pt x="354" y="210"/>
                  </a:lnTo>
                  <a:close/>
                  <a:moveTo>
                    <a:pt x="310" y="240"/>
                  </a:moveTo>
                  <a:lnTo>
                    <a:pt x="336" y="220"/>
                  </a:lnTo>
                  <a:lnTo>
                    <a:pt x="340" y="222"/>
                  </a:lnTo>
                  <a:lnTo>
                    <a:pt x="340" y="226"/>
                  </a:lnTo>
                  <a:lnTo>
                    <a:pt x="312" y="244"/>
                  </a:lnTo>
                  <a:lnTo>
                    <a:pt x="310" y="244"/>
                  </a:lnTo>
                  <a:lnTo>
                    <a:pt x="310" y="240"/>
                  </a:lnTo>
                  <a:close/>
                  <a:moveTo>
                    <a:pt x="266" y="268"/>
                  </a:moveTo>
                  <a:lnTo>
                    <a:pt x="292" y="250"/>
                  </a:lnTo>
                  <a:lnTo>
                    <a:pt x="296" y="250"/>
                  </a:lnTo>
                  <a:lnTo>
                    <a:pt x="296" y="254"/>
                  </a:lnTo>
                  <a:lnTo>
                    <a:pt x="268" y="272"/>
                  </a:lnTo>
                  <a:lnTo>
                    <a:pt x="266" y="272"/>
                  </a:lnTo>
                  <a:lnTo>
                    <a:pt x="266" y="268"/>
                  </a:lnTo>
                  <a:close/>
                  <a:moveTo>
                    <a:pt x="222" y="298"/>
                  </a:moveTo>
                  <a:lnTo>
                    <a:pt x="248" y="280"/>
                  </a:lnTo>
                  <a:lnTo>
                    <a:pt x="252" y="280"/>
                  </a:lnTo>
                  <a:lnTo>
                    <a:pt x="252" y="282"/>
                  </a:lnTo>
                  <a:lnTo>
                    <a:pt x="222" y="300"/>
                  </a:lnTo>
                  <a:lnTo>
                    <a:pt x="220" y="300"/>
                  </a:lnTo>
                  <a:lnTo>
                    <a:pt x="222" y="298"/>
                  </a:lnTo>
                  <a:close/>
                  <a:moveTo>
                    <a:pt x="176" y="326"/>
                  </a:moveTo>
                  <a:lnTo>
                    <a:pt x="204" y="308"/>
                  </a:lnTo>
                  <a:lnTo>
                    <a:pt x="208" y="308"/>
                  </a:lnTo>
                  <a:lnTo>
                    <a:pt x="208" y="312"/>
                  </a:lnTo>
                  <a:lnTo>
                    <a:pt x="178" y="330"/>
                  </a:lnTo>
                  <a:lnTo>
                    <a:pt x="176" y="328"/>
                  </a:lnTo>
                  <a:lnTo>
                    <a:pt x="176" y="326"/>
                  </a:lnTo>
                  <a:close/>
                  <a:moveTo>
                    <a:pt x="132" y="354"/>
                  </a:moveTo>
                  <a:lnTo>
                    <a:pt x="160" y="336"/>
                  </a:lnTo>
                  <a:lnTo>
                    <a:pt x="164" y="336"/>
                  </a:lnTo>
                  <a:lnTo>
                    <a:pt x="162" y="340"/>
                  </a:lnTo>
                  <a:lnTo>
                    <a:pt x="134" y="358"/>
                  </a:lnTo>
                  <a:lnTo>
                    <a:pt x="132" y="358"/>
                  </a:lnTo>
                  <a:lnTo>
                    <a:pt x="132" y="354"/>
                  </a:lnTo>
                  <a:close/>
                  <a:moveTo>
                    <a:pt x="88" y="384"/>
                  </a:moveTo>
                  <a:lnTo>
                    <a:pt x="116" y="364"/>
                  </a:lnTo>
                  <a:lnTo>
                    <a:pt x="120" y="366"/>
                  </a:lnTo>
                  <a:lnTo>
                    <a:pt x="118" y="370"/>
                  </a:lnTo>
                  <a:lnTo>
                    <a:pt x="90" y="388"/>
                  </a:lnTo>
                  <a:lnTo>
                    <a:pt x="88" y="388"/>
                  </a:lnTo>
                  <a:lnTo>
                    <a:pt x="88" y="384"/>
                  </a:lnTo>
                  <a:close/>
                  <a:moveTo>
                    <a:pt x="44" y="412"/>
                  </a:moveTo>
                  <a:lnTo>
                    <a:pt x="72" y="394"/>
                  </a:lnTo>
                  <a:lnTo>
                    <a:pt x="76" y="394"/>
                  </a:lnTo>
                  <a:lnTo>
                    <a:pt x="74" y="396"/>
                  </a:lnTo>
                  <a:lnTo>
                    <a:pt x="46" y="416"/>
                  </a:lnTo>
                  <a:lnTo>
                    <a:pt x="44" y="414"/>
                  </a:lnTo>
                  <a:lnTo>
                    <a:pt x="44" y="412"/>
                  </a:lnTo>
                  <a:close/>
                  <a:moveTo>
                    <a:pt x="0" y="442"/>
                  </a:moveTo>
                  <a:lnTo>
                    <a:pt x="28" y="424"/>
                  </a:lnTo>
                  <a:lnTo>
                    <a:pt x="32" y="424"/>
                  </a:lnTo>
                  <a:lnTo>
                    <a:pt x="30" y="426"/>
                  </a:lnTo>
                  <a:lnTo>
                    <a:pt x="2" y="444"/>
                  </a:lnTo>
                  <a:lnTo>
                    <a:pt x="0" y="444"/>
                  </a:lnTo>
                  <a:lnTo>
                    <a:pt x="0" y="44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107"/>
            <p:cNvSpPr>
              <a:spLocks noChangeArrowheads="1"/>
            </p:cNvSpPr>
            <p:nvPr/>
          </p:nvSpPr>
          <p:spPr bwMode="auto">
            <a:xfrm>
              <a:off x="2317750" y="4283075"/>
              <a:ext cx="647700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6" name="Rectangle 108"/>
            <p:cNvSpPr>
              <a:spLocks noChangeArrowheads="1"/>
            </p:cNvSpPr>
            <p:nvPr/>
          </p:nvSpPr>
          <p:spPr bwMode="auto">
            <a:xfrm>
              <a:off x="2317750" y="4283075"/>
              <a:ext cx="647700" cy="193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7" name="Freeform 109"/>
            <p:cNvSpPr>
              <a:spLocks noEditPoints="1"/>
            </p:cNvSpPr>
            <p:nvPr/>
          </p:nvSpPr>
          <p:spPr bwMode="auto">
            <a:xfrm>
              <a:off x="2803525" y="4552950"/>
              <a:ext cx="282575" cy="377825"/>
            </a:xfrm>
            <a:custGeom>
              <a:avLst/>
              <a:gdLst>
                <a:gd name="T0" fmla="*/ 12 w 178"/>
                <a:gd name="T1" fmla="*/ 42 h 238"/>
                <a:gd name="T2" fmla="*/ 0 w 178"/>
                <a:gd name="T3" fmla="*/ 0 h 238"/>
                <a:gd name="T4" fmla="*/ 40 w 178"/>
                <a:gd name="T5" fmla="*/ 18 h 238"/>
                <a:gd name="T6" fmla="*/ 12 w 178"/>
                <a:gd name="T7" fmla="*/ 42 h 238"/>
                <a:gd name="T8" fmla="*/ 174 w 178"/>
                <a:gd name="T9" fmla="*/ 238 h 238"/>
                <a:gd name="T10" fmla="*/ 20 w 178"/>
                <a:gd name="T11" fmla="*/ 26 h 238"/>
                <a:gd name="T12" fmla="*/ 20 w 178"/>
                <a:gd name="T13" fmla="*/ 22 h 238"/>
                <a:gd name="T14" fmla="*/ 22 w 178"/>
                <a:gd name="T15" fmla="*/ 22 h 238"/>
                <a:gd name="T16" fmla="*/ 178 w 178"/>
                <a:gd name="T17" fmla="*/ 236 h 238"/>
                <a:gd name="T18" fmla="*/ 178 w 178"/>
                <a:gd name="T19" fmla="*/ 238 h 238"/>
                <a:gd name="T20" fmla="*/ 174 w 178"/>
                <a:gd name="T21" fmla="*/ 238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8" h="238">
                  <a:moveTo>
                    <a:pt x="12" y="42"/>
                  </a:moveTo>
                  <a:lnTo>
                    <a:pt x="0" y="0"/>
                  </a:lnTo>
                  <a:lnTo>
                    <a:pt x="40" y="18"/>
                  </a:lnTo>
                  <a:lnTo>
                    <a:pt x="12" y="42"/>
                  </a:lnTo>
                  <a:close/>
                  <a:moveTo>
                    <a:pt x="174" y="238"/>
                  </a:moveTo>
                  <a:lnTo>
                    <a:pt x="20" y="26"/>
                  </a:lnTo>
                  <a:lnTo>
                    <a:pt x="20" y="22"/>
                  </a:lnTo>
                  <a:lnTo>
                    <a:pt x="22" y="22"/>
                  </a:lnTo>
                  <a:lnTo>
                    <a:pt x="178" y="236"/>
                  </a:lnTo>
                  <a:lnTo>
                    <a:pt x="178" y="238"/>
                  </a:lnTo>
                  <a:lnTo>
                    <a:pt x="174" y="23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8" name="Rectangle 110"/>
            <p:cNvSpPr>
              <a:spLocks noChangeArrowheads="1"/>
            </p:cNvSpPr>
            <p:nvPr/>
          </p:nvSpPr>
          <p:spPr bwMode="auto">
            <a:xfrm>
              <a:off x="2879725" y="4902200"/>
              <a:ext cx="3609975" cy="320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111"/>
            <p:cNvSpPr>
              <a:spLocks noChangeArrowheads="1"/>
            </p:cNvSpPr>
            <p:nvPr/>
          </p:nvSpPr>
          <p:spPr bwMode="auto">
            <a:xfrm>
              <a:off x="2879725" y="4902200"/>
              <a:ext cx="3609975" cy="3206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112"/>
            <p:cNvSpPr>
              <a:spLocks noChangeArrowheads="1"/>
            </p:cNvSpPr>
            <p:nvPr/>
          </p:nvSpPr>
          <p:spPr bwMode="auto">
            <a:xfrm>
              <a:off x="3822700" y="1854200"/>
              <a:ext cx="16478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se place au milieu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groupe d’observateurs et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fait aussi discret que possible.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Rectangle 115"/>
            <p:cNvSpPr>
              <a:spLocks noChangeArrowheads="1"/>
            </p:cNvSpPr>
            <p:nvPr/>
          </p:nvSpPr>
          <p:spPr bwMode="auto">
            <a:xfrm>
              <a:off x="3841751" y="4308475"/>
              <a:ext cx="226377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faut essayer de répartir les stagiaires tout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autour de la table, ce qui permet une meilleure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observation tout en minimisant les risques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d’aparté entre les stagiaires non impliqués.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119"/>
            <p:cNvSpPr>
              <a:spLocks noChangeArrowheads="1"/>
            </p:cNvSpPr>
            <p:nvPr/>
          </p:nvSpPr>
          <p:spPr bwMode="auto">
            <a:xfrm>
              <a:off x="2273300" y="1860551"/>
              <a:ext cx="11842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Acteurs du jeu de rôles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8" name="Rectangle 120"/>
            <p:cNvSpPr>
              <a:spLocks noChangeArrowheads="1"/>
            </p:cNvSpPr>
            <p:nvPr/>
          </p:nvSpPr>
          <p:spPr bwMode="auto">
            <a:xfrm>
              <a:off x="2092325" y="2482850"/>
              <a:ext cx="7873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Observateurs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21"/>
            <p:cNvSpPr>
              <a:spLocks noChangeArrowheads="1"/>
            </p:cNvSpPr>
            <p:nvPr/>
          </p:nvSpPr>
          <p:spPr bwMode="auto">
            <a:xfrm>
              <a:off x="2317750" y="4318000"/>
              <a:ext cx="64928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Caméra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122"/>
            <p:cNvSpPr>
              <a:spLocks noChangeArrowheads="1"/>
            </p:cNvSpPr>
            <p:nvPr/>
          </p:nvSpPr>
          <p:spPr bwMode="auto">
            <a:xfrm>
              <a:off x="2879725" y="4946650"/>
              <a:ext cx="36099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 l’on utilise une caméra, la mettre en fonctionnement, puis aller s’asseoir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milieu du groupe de stagiaires, permet de « la faire oublier ».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6891107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41" name="ZoneTexte 40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2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43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45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46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44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EXPLOITER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47" name="ZoneTexte 46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48" name="Text Box 2"/>
          <p:cNvSpPr txBox="1">
            <a:spLocks noChangeArrowheads="1"/>
          </p:cNvSpPr>
          <p:nvPr/>
        </p:nvSpPr>
        <p:spPr bwMode="auto">
          <a:xfrm>
            <a:off x="3185774" y="6503989"/>
            <a:ext cx="27724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GRILLES D’OBSERVATION</a:t>
            </a:r>
          </a:p>
        </p:txBody>
      </p:sp>
      <p:grpSp>
        <p:nvGrpSpPr>
          <p:cNvPr id="3" name="Groupe 2"/>
          <p:cNvGrpSpPr/>
          <p:nvPr/>
        </p:nvGrpSpPr>
        <p:grpSpPr>
          <a:xfrm>
            <a:off x="1682172" y="2494905"/>
            <a:ext cx="5770148" cy="2086223"/>
            <a:chOff x="1628169" y="2403701"/>
            <a:chExt cx="5770148" cy="2086223"/>
          </a:xfrm>
        </p:grpSpPr>
        <p:sp>
          <p:nvSpPr>
            <p:cNvPr id="168" name="AutoShape 3"/>
            <p:cNvSpPr>
              <a:spLocks noChangeAspect="1" noChangeArrowheads="1" noTextEdit="1"/>
            </p:cNvSpPr>
            <p:nvPr/>
          </p:nvSpPr>
          <p:spPr bwMode="auto">
            <a:xfrm>
              <a:off x="1628169" y="2403701"/>
              <a:ext cx="5770148" cy="20862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9" name="Rectangle 5"/>
            <p:cNvSpPr>
              <a:spLocks noChangeArrowheads="1"/>
            </p:cNvSpPr>
            <p:nvPr/>
          </p:nvSpPr>
          <p:spPr bwMode="auto">
            <a:xfrm>
              <a:off x="1636178" y="2407705"/>
              <a:ext cx="2991187" cy="195808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0" name="Line 6"/>
            <p:cNvSpPr>
              <a:spLocks noChangeShapeType="1"/>
            </p:cNvSpPr>
            <p:nvPr/>
          </p:nvSpPr>
          <p:spPr bwMode="auto">
            <a:xfrm>
              <a:off x="4363083" y="2531838"/>
              <a:ext cx="0" cy="170581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1" name="Line 7"/>
            <p:cNvSpPr>
              <a:spLocks noChangeShapeType="1"/>
            </p:cNvSpPr>
            <p:nvPr/>
          </p:nvSpPr>
          <p:spPr bwMode="auto">
            <a:xfrm>
              <a:off x="3466127" y="2531838"/>
              <a:ext cx="0" cy="170581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2" name="Line 8"/>
            <p:cNvSpPr>
              <a:spLocks noChangeShapeType="1"/>
            </p:cNvSpPr>
            <p:nvPr/>
          </p:nvSpPr>
          <p:spPr bwMode="auto">
            <a:xfrm>
              <a:off x="2565167" y="2531838"/>
              <a:ext cx="0" cy="170581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3" name="Rectangle 9"/>
            <p:cNvSpPr>
              <a:spLocks noChangeArrowheads="1"/>
            </p:cNvSpPr>
            <p:nvPr/>
          </p:nvSpPr>
          <p:spPr bwMode="auto">
            <a:xfrm>
              <a:off x="4435160" y="2523829"/>
              <a:ext cx="2955149" cy="195808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4" name="Rectangle 10"/>
            <p:cNvSpPr>
              <a:spLocks noChangeArrowheads="1"/>
            </p:cNvSpPr>
            <p:nvPr/>
          </p:nvSpPr>
          <p:spPr bwMode="auto">
            <a:xfrm>
              <a:off x="4435160" y="2523829"/>
              <a:ext cx="2955149" cy="195808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5" name="Line 11"/>
            <p:cNvSpPr>
              <a:spLocks noChangeShapeType="1"/>
            </p:cNvSpPr>
            <p:nvPr/>
          </p:nvSpPr>
          <p:spPr bwMode="auto">
            <a:xfrm>
              <a:off x="5027791" y="2583893"/>
              <a:ext cx="0" cy="1837958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6" name="Rectangle 12"/>
            <p:cNvSpPr>
              <a:spLocks noChangeArrowheads="1"/>
            </p:cNvSpPr>
            <p:nvPr/>
          </p:nvSpPr>
          <p:spPr bwMode="auto">
            <a:xfrm>
              <a:off x="5224000" y="2776098"/>
              <a:ext cx="592631" cy="164575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7" name="Rectangle 13"/>
            <p:cNvSpPr>
              <a:spLocks noChangeArrowheads="1"/>
            </p:cNvSpPr>
            <p:nvPr/>
          </p:nvSpPr>
          <p:spPr bwMode="auto">
            <a:xfrm>
              <a:off x="5948773" y="2776098"/>
              <a:ext cx="592631" cy="164575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8" name="Rectangle 14"/>
            <p:cNvSpPr>
              <a:spLocks noChangeArrowheads="1"/>
            </p:cNvSpPr>
            <p:nvPr/>
          </p:nvSpPr>
          <p:spPr bwMode="auto">
            <a:xfrm>
              <a:off x="6673545" y="2776098"/>
              <a:ext cx="588627" cy="164575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9" name="Freeform 15"/>
            <p:cNvSpPr>
              <a:spLocks noEditPoints="1"/>
            </p:cNvSpPr>
            <p:nvPr/>
          </p:nvSpPr>
          <p:spPr bwMode="auto">
            <a:xfrm>
              <a:off x="5075842" y="2796119"/>
              <a:ext cx="2298449" cy="84090"/>
            </a:xfrm>
            <a:custGeom>
              <a:avLst/>
              <a:gdLst>
                <a:gd name="T0" fmla="*/ 1106 w 1148"/>
                <a:gd name="T1" fmla="*/ 0 h 42"/>
                <a:gd name="T2" fmla="*/ 1148 w 1148"/>
                <a:gd name="T3" fmla="*/ 22 h 42"/>
                <a:gd name="T4" fmla="*/ 1106 w 1148"/>
                <a:gd name="T5" fmla="*/ 42 h 42"/>
                <a:gd name="T6" fmla="*/ 1106 w 1148"/>
                <a:gd name="T7" fmla="*/ 0 h 42"/>
                <a:gd name="T8" fmla="*/ 42 w 1148"/>
                <a:gd name="T9" fmla="*/ 42 h 42"/>
                <a:gd name="T10" fmla="*/ 0 w 1148"/>
                <a:gd name="T11" fmla="*/ 22 h 42"/>
                <a:gd name="T12" fmla="*/ 42 w 1148"/>
                <a:gd name="T13" fmla="*/ 0 h 42"/>
                <a:gd name="T14" fmla="*/ 42 w 1148"/>
                <a:gd name="T15" fmla="*/ 42 h 42"/>
                <a:gd name="T16" fmla="*/ 36 w 1148"/>
                <a:gd name="T17" fmla="*/ 14 h 42"/>
                <a:gd name="T18" fmla="*/ 1112 w 1148"/>
                <a:gd name="T19" fmla="*/ 14 h 42"/>
                <a:gd name="T20" fmla="*/ 1112 w 1148"/>
                <a:gd name="T21" fmla="*/ 28 h 42"/>
                <a:gd name="T22" fmla="*/ 36 w 1148"/>
                <a:gd name="T23" fmla="*/ 28 h 42"/>
                <a:gd name="T24" fmla="*/ 36 w 1148"/>
                <a:gd name="T25" fmla="*/ 14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148" h="42">
                  <a:moveTo>
                    <a:pt x="1106" y="0"/>
                  </a:moveTo>
                  <a:lnTo>
                    <a:pt x="1148" y="22"/>
                  </a:lnTo>
                  <a:lnTo>
                    <a:pt x="1106" y="42"/>
                  </a:lnTo>
                  <a:lnTo>
                    <a:pt x="1106" y="0"/>
                  </a:lnTo>
                  <a:close/>
                  <a:moveTo>
                    <a:pt x="42" y="42"/>
                  </a:moveTo>
                  <a:lnTo>
                    <a:pt x="0" y="22"/>
                  </a:lnTo>
                  <a:lnTo>
                    <a:pt x="42" y="0"/>
                  </a:lnTo>
                  <a:lnTo>
                    <a:pt x="42" y="42"/>
                  </a:lnTo>
                  <a:close/>
                  <a:moveTo>
                    <a:pt x="36" y="14"/>
                  </a:moveTo>
                  <a:lnTo>
                    <a:pt x="1112" y="14"/>
                  </a:lnTo>
                  <a:lnTo>
                    <a:pt x="1112" y="28"/>
                  </a:lnTo>
                  <a:lnTo>
                    <a:pt x="36" y="28"/>
                  </a:lnTo>
                  <a:lnTo>
                    <a:pt x="36" y="1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0" name="Rectangle 16"/>
            <p:cNvSpPr>
              <a:spLocks noChangeArrowheads="1"/>
            </p:cNvSpPr>
            <p:nvPr/>
          </p:nvSpPr>
          <p:spPr bwMode="auto">
            <a:xfrm>
              <a:off x="1828382" y="2828153"/>
              <a:ext cx="2338492" cy="176188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1" name="Rectangle 17"/>
            <p:cNvSpPr>
              <a:spLocks noChangeArrowheads="1"/>
            </p:cNvSpPr>
            <p:nvPr/>
          </p:nvSpPr>
          <p:spPr bwMode="auto">
            <a:xfrm>
              <a:off x="1828382" y="3236588"/>
              <a:ext cx="2338492" cy="17218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2" name="Rectangle 18"/>
            <p:cNvSpPr>
              <a:spLocks noChangeArrowheads="1"/>
            </p:cNvSpPr>
            <p:nvPr/>
          </p:nvSpPr>
          <p:spPr bwMode="auto">
            <a:xfrm>
              <a:off x="1828382" y="3653032"/>
              <a:ext cx="2338492" cy="172183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3" name="Rectangle 19"/>
            <p:cNvSpPr>
              <a:spLocks noChangeArrowheads="1"/>
            </p:cNvSpPr>
            <p:nvPr/>
          </p:nvSpPr>
          <p:spPr bwMode="auto">
            <a:xfrm>
              <a:off x="2858098" y="2519825"/>
              <a:ext cx="32060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positifs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5" name="Rectangle 21"/>
            <p:cNvSpPr>
              <a:spLocks noChangeArrowheads="1"/>
            </p:cNvSpPr>
            <p:nvPr/>
          </p:nvSpPr>
          <p:spPr bwMode="auto">
            <a:xfrm>
              <a:off x="3711892" y="2519825"/>
              <a:ext cx="42800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améliorer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7" name="Rectangle 23"/>
            <p:cNvSpPr>
              <a:spLocks noChangeArrowheads="1"/>
            </p:cNvSpPr>
            <p:nvPr/>
          </p:nvSpPr>
          <p:spPr bwMode="auto">
            <a:xfrm>
              <a:off x="6059943" y="2635948"/>
              <a:ext cx="3606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 de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8" name="Rectangle 24"/>
            <p:cNvSpPr>
              <a:spLocks noChangeArrowheads="1"/>
            </p:cNvSpPr>
            <p:nvPr/>
          </p:nvSpPr>
          <p:spPr bwMode="auto">
            <a:xfrm>
              <a:off x="4519425" y="3192542"/>
              <a:ext cx="40235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Attitude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0" name="Rectangle 26"/>
            <p:cNvSpPr>
              <a:spLocks noChangeArrowheads="1"/>
            </p:cNvSpPr>
            <p:nvPr/>
          </p:nvSpPr>
          <p:spPr bwMode="auto">
            <a:xfrm>
              <a:off x="1947405" y="2984320"/>
              <a:ext cx="2981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2" name="Rectangle 28"/>
            <p:cNvSpPr>
              <a:spLocks noChangeArrowheads="1"/>
            </p:cNvSpPr>
            <p:nvPr/>
          </p:nvSpPr>
          <p:spPr bwMode="auto">
            <a:xfrm>
              <a:off x="4586216" y="2804128"/>
              <a:ext cx="2981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4" name="Rectangle 30"/>
            <p:cNvSpPr>
              <a:spLocks noChangeArrowheads="1"/>
            </p:cNvSpPr>
            <p:nvPr/>
          </p:nvSpPr>
          <p:spPr bwMode="auto">
            <a:xfrm>
              <a:off x="1947405" y="3392755"/>
              <a:ext cx="2981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6" name="Rectangle 32"/>
            <p:cNvSpPr>
              <a:spLocks noChangeArrowheads="1"/>
            </p:cNvSpPr>
            <p:nvPr/>
          </p:nvSpPr>
          <p:spPr bwMode="auto">
            <a:xfrm>
              <a:off x="4582212" y="3981382"/>
              <a:ext cx="2981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Acteur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n°2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8" name="Rectangle 34"/>
            <p:cNvSpPr>
              <a:spLocks noChangeArrowheads="1"/>
            </p:cNvSpPr>
            <p:nvPr/>
          </p:nvSpPr>
          <p:spPr bwMode="auto">
            <a:xfrm>
              <a:off x="1929895" y="3945344"/>
              <a:ext cx="3173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...........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9" name="Rectangle 35"/>
            <p:cNvSpPr>
              <a:spLocks noChangeArrowheads="1"/>
            </p:cNvSpPr>
            <p:nvPr/>
          </p:nvSpPr>
          <p:spPr bwMode="auto">
            <a:xfrm>
              <a:off x="2260607" y="3945344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0" name="Rectangle 36"/>
            <p:cNvSpPr>
              <a:spLocks noChangeArrowheads="1"/>
            </p:cNvSpPr>
            <p:nvPr/>
          </p:nvSpPr>
          <p:spPr bwMode="auto">
            <a:xfrm>
              <a:off x="4564703" y="3512883"/>
              <a:ext cx="3173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...........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1" name="Rectangle 37"/>
            <p:cNvSpPr>
              <a:spLocks noChangeArrowheads="1"/>
            </p:cNvSpPr>
            <p:nvPr/>
          </p:nvSpPr>
          <p:spPr bwMode="auto">
            <a:xfrm>
              <a:off x="4899418" y="3512883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2" name="Rectangle 38"/>
            <p:cNvSpPr>
              <a:spLocks noChangeArrowheads="1"/>
            </p:cNvSpPr>
            <p:nvPr/>
          </p:nvSpPr>
          <p:spPr bwMode="auto">
            <a:xfrm>
              <a:off x="4564703" y="4241659"/>
              <a:ext cx="3173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...........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3" name="Rectangle 39"/>
            <p:cNvSpPr>
              <a:spLocks noChangeArrowheads="1"/>
            </p:cNvSpPr>
            <p:nvPr/>
          </p:nvSpPr>
          <p:spPr bwMode="auto">
            <a:xfrm>
              <a:off x="4899418" y="4241659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4" name="Rectangle 40"/>
            <p:cNvSpPr>
              <a:spLocks noChangeArrowheads="1"/>
            </p:cNvSpPr>
            <p:nvPr/>
          </p:nvSpPr>
          <p:spPr bwMode="auto">
            <a:xfrm>
              <a:off x="4564703" y="3721105"/>
              <a:ext cx="31739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...........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5" name="Rectangle 41"/>
            <p:cNvSpPr>
              <a:spLocks noChangeArrowheads="1"/>
            </p:cNvSpPr>
            <p:nvPr/>
          </p:nvSpPr>
          <p:spPr bwMode="auto">
            <a:xfrm>
              <a:off x="4899418" y="3721105"/>
              <a:ext cx="2885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.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8940644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4" name="ZoneTexte 3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5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6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8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9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7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EXPLOITER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10" name="ZoneTexte 9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1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884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PHASES DE L’EXPLOITATION DU JEU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317275" y="2871123"/>
            <a:ext cx="4509449" cy="1539924"/>
            <a:chOff x="2317275" y="2727107"/>
            <a:chExt cx="4509449" cy="1539924"/>
          </a:xfrm>
        </p:grpSpPr>
        <p:sp>
          <p:nvSpPr>
            <p:cNvPr id="150" name="AutoShape 109"/>
            <p:cNvSpPr>
              <a:spLocks noChangeAspect="1" noChangeArrowheads="1" noTextEdit="1"/>
            </p:cNvSpPr>
            <p:nvPr/>
          </p:nvSpPr>
          <p:spPr bwMode="auto">
            <a:xfrm>
              <a:off x="2317275" y="2727107"/>
              <a:ext cx="4509449" cy="15399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1" name="Rectangle 111"/>
            <p:cNvSpPr>
              <a:spLocks noChangeArrowheads="1"/>
            </p:cNvSpPr>
            <p:nvPr/>
          </p:nvSpPr>
          <p:spPr bwMode="auto">
            <a:xfrm>
              <a:off x="2321872" y="2731704"/>
              <a:ext cx="4495659" cy="153073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2" name="Rectangle 112"/>
            <p:cNvSpPr>
              <a:spLocks noChangeArrowheads="1"/>
            </p:cNvSpPr>
            <p:nvPr/>
          </p:nvSpPr>
          <p:spPr bwMode="auto">
            <a:xfrm>
              <a:off x="2321872" y="2731704"/>
              <a:ext cx="4495659" cy="153073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3" name="Freeform 113"/>
            <p:cNvSpPr>
              <a:spLocks noEditPoints="1"/>
            </p:cNvSpPr>
            <p:nvPr/>
          </p:nvSpPr>
          <p:spPr bwMode="auto">
            <a:xfrm>
              <a:off x="2468969" y="3090378"/>
              <a:ext cx="4247432" cy="266614"/>
            </a:xfrm>
            <a:custGeom>
              <a:avLst/>
              <a:gdLst>
                <a:gd name="T0" fmla="*/ 1734 w 1848"/>
                <a:gd name="T1" fmla="*/ 0 h 116"/>
                <a:gd name="T2" fmla="*/ 1848 w 1848"/>
                <a:gd name="T3" fmla="*/ 58 h 116"/>
                <a:gd name="T4" fmla="*/ 1734 w 1848"/>
                <a:gd name="T5" fmla="*/ 116 h 116"/>
                <a:gd name="T6" fmla="*/ 1734 w 1848"/>
                <a:gd name="T7" fmla="*/ 0 h 116"/>
                <a:gd name="T8" fmla="*/ 0 w 1848"/>
                <a:gd name="T9" fmla="*/ 40 h 116"/>
                <a:gd name="T10" fmla="*/ 1752 w 1848"/>
                <a:gd name="T11" fmla="*/ 40 h 116"/>
                <a:gd name="T12" fmla="*/ 1752 w 1848"/>
                <a:gd name="T13" fmla="*/ 78 h 116"/>
                <a:gd name="T14" fmla="*/ 0 w 1848"/>
                <a:gd name="T15" fmla="*/ 78 h 116"/>
                <a:gd name="T16" fmla="*/ 0 w 1848"/>
                <a:gd name="T17" fmla="*/ 4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48" h="116">
                  <a:moveTo>
                    <a:pt x="1734" y="0"/>
                  </a:moveTo>
                  <a:lnTo>
                    <a:pt x="1848" y="58"/>
                  </a:lnTo>
                  <a:lnTo>
                    <a:pt x="1734" y="116"/>
                  </a:lnTo>
                  <a:lnTo>
                    <a:pt x="1734" y="0"/>
                  </a:lnTo>
                  <a:close/>
                  <a:moveTo>
                    <a:pt x="0" y="40"/>
                  </a:moveTo>
                  <a:lnTo>
                    <a:pt x="1752" y="40"/>
                  </a:lnTo>
                  <a:lnTo>
                    <a:pt x="1752" y="78"/>
                  </a:lnTo>
                  <a:lnTo>
                    <a:pt x="0" y="78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44927F"/>
            </a:solidFill>
            <a:ln w="412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4" name="Rectangle 114"/>
            <p:cNvSpPr>
              <a:spLocks noChangeArrowheads="1"/>
            </p:cNvSpPr>
            <p:nvPr/>
          </p:nvSpPr>
          <p:spPr bwMode="auto">
            <a:xfrm>
              <a:off x="2835176" y="3401894"/>
              <a:ext cx="93455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participants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les observateurs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19"/>
            <p:cNvSpPr>
              <a:spLocks noChangeArrowheads="1"/>
            </p:cNvSpPr>
            <p:nvPr/>
          </p:nvSpPr>
          <p:spPr bwMode="auto">
            <a:xfrm>
              <a:off x="5486523" y="3646465"/>
              <a:ext cx="72776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le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0" name="Rectangle 120"/>
            <p:cNvSpPr>
              <a:spLocks noChangeArrowheads="1"/>
            </p:cNvSpPr>
            <p:nvPr/>
          </p:nvSpPr>
          <p:spPr bwMode="auto">
            <a:xfrm>
              <a:off x="3038408" y="2832833"/>
              <a:ext cx="46967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Débriefing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1" name="Rectangle 121"/>
            <p:cNvSpPr>
              <a:spLocks noChangeArrowheads="1"/>
            </p:cNvSpPr>
            <p:nvPr/>
          </p:nvSpPr>
          <p:spPr bwMode="auto">
            <a:xfrm>
              <a:off x="4416683" y="2837430"/>
              <a:ext cx="2404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2" name="Rectangle 122"/>
            <p:cNvSpPr>
              <a:spLocks noChangeArrowheads="1"/>
            </p:cNvSpPr>
            <p:nvPr/>
          </p:nvSpPr>
          <p:spPr bwMode="auto">
            <a:xfrm>
              <a:off x="5486316" y="2832833"/>
              <a:ext cx="66524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Généralisation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247630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EXPLOITER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707904" y="6503989"/>
            <a:ext cx="172819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DÉBRIEFING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464192" y="2996952"/>
            <a:ext cx="6215614" cy="877888"/>
            <a:chOff x="1464192" y="2806043"/>
            <a:chExt cx="6215614" cy="877888"/>
          </a:xfrm>
        </p:grpSpPr>
        <p:sp>
          <p:nvSpPr>
            <p:cNvPr id="46" name="AutoShape 3"/>
            <p:cNvSpPr>
              <a:spLocks noChangeAspect="1" noChangeArrowheads="1" noTextEdit="1"/>
            </p:cNvSpPr>
            <p:nvPr/>
          </p:nvSpPr>
          <p:spPr bwMode="auto">
            <a:xfrm>
              <a:off x="1464193" y="2806043"/>
              <a:ext cx="6215613" cy="8778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1" name="Rectangle 5"/>
            <p:cNvSpPr>
              <a:spLocks noChangeArrowheads="1"/>
            </p:cNvSpPr>
            <p:nvPr/>
          </p:nvSpPr>
          <p:spPr bwMode="auto">
            <a:xfrm>
              <a:off x="1468334" y="2886792"/>
              <a:ext cx="1614983" cy="71639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2" name="Rectangle 6"/>
            <p:cNvSpPr>
              <a:spLocks noChangeArrowheads="1"/>
            </p:cNvSpPr>
            <p:nvPr/>
          </p:nvSpPr>
          <p:spPr bwMode="auto">
            <a:xfrm>
              <a:off x="1468334" y="2886792"/>
              <a:ext cx="1614983" cy="71639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3" name="Rectangle 7"/>
            <p:cNvSpPr>
              <a:spLocks noChangeArrowheads="1"/>
            </p:cNvSpPr>
            <p:nvPr/>
          </p:nvSpPr>
          <p:spPr bwMode="auto">
            <a:xfrm>
              <a:off x="3621644" y="2965471"/>
              <a:ext cx="1726789" cy="55903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4" name="Rectangle 8"/>
            <p:cNvSpPr>
              <a:spLocks noChangeArrowheads="1"/>
            </p:cNvSpPr>
            <p:nvPr/>
          </p:nvSpPr>
          <p:spPr bwMode="auto">
            <a:xfrm>
              <a:off x="3621644" y="2965471"/>
              <a:ext cx="1726789" cy="5590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5" name="Rectangle 9"/>
            <p:cNvSpPr>
              <a:spLocks noChangeArrowheads="1"/>
            </p:cNvSpPr>
            <p:nvPr/>
          </p:nvSpPr>
          <p:spPr bwMode="auto">
            <a:xfrm>
              <a:off x="5890902" y="2812255"/>
              <a:ext cx="1780622" cy="86546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6" name="Rectangle 10"/>
            <p:cNvSpPr>
              <a:spLocks noChangeArrowheads="1"/>
            </p:cNvSpPr>
            <p:nvPr/>
          </p:nvSpPr>
          <p:spPr bwMode="auto">
            <a:xfrm>
              <a:off x="5890902" y="2812255"/>
              <a:ext cx="1780622" cy="86546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7" name="Freeform 11"/>
            <p:cNvSpPr>
              <a:spLocks/>
            </p:cNvSpPr>
            <p:nvPr/>
          </p:nvSpPr>
          <p:spPr bwMode="auto">
            <a:xfrm>
              <a:off x="5393984" y="3060714"/>
              <a:ext cx="455508" cy="368547"/>
            </a:xfrm>
            <a:custGeom>
              <a:avLst/>
              <a:gdLst>
                <a:gd name="T0" fmla="*/ 164 w 220"/>
                <a:gd name="T1" fmla="*/ 0 h 178"/>
                <a:gd name="T2" fmla="*/ 164 w 220"/>
                <a:gd name="T3" fmla="*/ 44 h 178"/>
                <a:gd name="T4" fmla="*/ 0 w 220"/>
                <a:gd name="T5" fmla="*/ 44 h 178"/>
                <a:gd name="T6" fmla="*/ 0 w 220"/>
                <a:gd name="T7" fmla="*/ 132 h 178"/>
                <a:gd name="T8" fmla="*/ 164 w 220"/>
                <a:gd name="T9" fmla="*/ 132 h 178"/>
                <a:gd name="T10" fmla="*/ 164 w 220"/>
                <a:gd name="T11" fmla="*/ 178 h 178"/>
                <a:gd name="T12" fmla="*/ 220 w 220"/>
                <a:gd name="T13" fmla="*/ 88 h 178"/>
                <a:gd name="T14" fmla="*/ 164 w 220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178">
                  <a:moveTo>
                    <a:pt x="164" y="0"/>
                  </a:moveTo>
                  <a:lnTo>
                    <a:pt x="164" y="44"/>
                  </a:lnTo>
                  <a:lnTo>
                    <a:pt x="0" y="44"/>
                  </a:lnTo>
                  <a:lnTo>
                    <a:pt x="0" y="132"/>
                  </a:lnTo>
                  <a:lnTo>
                    <a:pt x="164" y="132"/>
                  </a:lnTo>
                  <a:lnTo>
                    <a:pt x="164" y="178"/>
                  </a:lnTo>
                  <a:lnTo>
                    <a:pt x="220" y="88"/>
                  </a:lnTo>
                  <a:lnTo>
                    <a:pt x="164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8" name="Freeform 12"/>
            <p:cNvSpPr>
              <a:spLocks/>
            </p:cNvSpPr>
            <p:nvPr/>
          </p:nvSpPr>
          <p:spPr bwMode="auto">
            <a:xfrm>
              <a:off x="5393984" y="3060714"/>
              <a:ext cx="455508" cy="368547"/>
            </a:xfrm>
            <a:custGeom>
              <a:avLst/>
              <a:gdLst>
                <a:gd name="T0" fmla="*/ 164 w 220"/>
                <a:gd name="T1" fmla="*/ 0 h 178"/>
                <a:gd name="T2" fmla="*/ 164 w 220"/>
                <a:gd name="T3" fmla="*/ 44 h 178"/>
                <a:gd name="T4" fmla="*/ 0 w 220"/>
                <a:gd name="T5" fmla="*/ 44 h 178"/>
                <a:gd name="T6" fmla="*/ 0 w 220"/>
                <a:gd name="T7" fmla="*/ 132 h 178"/>
                <a:gd name="T8" fmla="*/ 164 w 220"/>
                <a:gd name="T9" fmla="*/ 132 h 178"/>
                <a:gd name="T10" fmla="*/ 164 w 220"/>
                <a:gd name="T11" fmla="*/ 178 h 178"/>
                <a:gd name="T12" fmla="*/ 220 w 220"/>
                <a:gd name="T13" fmla="*/ 88 h 178"/>
                <a:gd name="T14" fmla="*/ 164 w 220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178">
                  <a:moveTo>
                    <a:pt x="164" y="0"/>
                  </a:moveTo>
                  <a:lnTo>
                    <a:pt x="164" y="44"/>
                  </a:lnTo>
                  <a:lnTo>
                    <a:pt x="0" y="44"/>
                  </a:lnTo>
                  <a:lnTo>
                    <a:pt x="0" y="132"/>
                  </a:lnTo>
                  <a:lnTo>
                    <a:pt x="164" y="132"/>
                  </a:lnTo>
                  <a:lnTo>
                    <a:pt x="164" y="178"/>
                  </a:lnTo>
                  <a:lnTo>
                    <a:pt x="220" y="88"/>
                  </a:lnTo>
                  <a:lnTo>
                    <a:pt x="16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69" name="Freeform 13"/>
            <p:cNvSpPr>
              <a:spLocks/>
            </p:cNvSpPr>
            <p:nvPr/>
          </p:nvSpPr>
          <p:spPr bwMode="auto">
            <a:xfrm>
              <a:off x="3128868" y="3060714"/>
              <a:ext cx="455508" cy="368547"/>
            </a:xfrm>
            <a:custGeom>
              <a:avLst/>
              <a:gdLst>
                <a:gd name="T0" fmla="*/ 166 w 220"/>
                <a:gd name="T1" fmla="*/ 0 h 178"/>
                <a:gd name="T2" fmla="*/ 166 w 220"/>
                <a:gd name="T3" fmla="*/ 44 h 178"/>
                <a:gd name="T4" fmla="*/ 0 w 220"/>
                <a:gd name="T5" fmla="*/ 44 h 178"/>
                <a:gd name="T6" fmla="*/ 0 w 220"/>
                <a:gd name="T7" fmla="*/ 134 h 178"/>
                <a:gd name="T8" fmla="*/ 166 w 220"/>
                <a:gd name="T9" fmla="*/ 134 h 178"/>
                <a:gd name="T10" fmla="*/ 166 w 220"/>
                <a:gd name="T11" fmla="*/ 178 h 178"/>
                <a:gd name="T12" fmla="*/ 220 w 220"/>
                <a:gd name="T13" fmla="*/ 90 h 178"/>
                <a:gd name="T14" fmla="*/ 166 w 220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178">
                  <a:moveTo>
                    <a:pt x="166" y="0"/>
                  </a:moveTo>
                  <a:lnTo>
                    <a:pt x="166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166" y="134"/>
                  </a:lnTo>
                  <a:lnTo>
                    <a:pt x="166" y="178"/>
                  </a:lnTo>
                  <a:lnTo>
                    <a:pt x="220" y="90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70" name="Freeform 14"/>
            <p:cNvSpPr>
              <a:spLocks/>
            </p:cNvSpPr>
            <p:nvPr/>
          </p:nvSpPr>
          <p:spPr bwMode="auto">
            <a:xfrm>
              <a:off x="3128868" y="3060714"/>
              <a:ext cx="455508" cy="368547"/>
            </a:xfrm>
            <a:custGeom>
              <a:avLst/>
              <a:gdLst>
                <a:gd name="T0" fmla="*/ 166 w 220"/>
                <a:gd name="T1" fmla="*/ 0 h 178"/>
                <a:gd name="T2" fmla="*/ 166 w 220"/>
                <a:gd name="T3" fmla="*/ 44 h 178"/>
                <a:gd name="T4" fmla="*/ 0 w 220"/>
                <a:gd name="T5" fmla="*/ 44 h 178"/>
                <a:gd name="T6" fmla="*/ 0 w 220"/>
                <a:gd name="T7" fmla="*/ 134 h 178"/>
                <a:gd name="T8" fmla="*/ 166 w 220"/>
                <a:gd name="T9" fmla="*/ 134 h 178"/>
                <a:gd name="T10" fmla="*/ 166 w 220"/>
                <a:gd name="T11" fmla="*/ 178 h 178"/>
                <a:gd name="T12" fmla="*/ 220 w 220"/>
                <a:gd name="T13" fmla="*/ 90 h 178"/>
                <a:gd name="T14" fmla="*/ 166 w 220"/>
                <a:gd name="T15" fmla="*/ 0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0" h="178">
                  <a:moveTo>
                    <a:pt x="166" y="0"/>
                  </a:moveTo>
                  <a:lnTo>
                    <a:pt x="166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166" y="134"/>
                  </a:lnTo>
                  <a:lnTo>
                    <a:pt x="166" y="178"/>
                  </a:lnTo>
                  <a:lnTo>
                    <a:pt x="220" y="90"/>
                  </a:lnTo>
                  <a:lnTo>
                    <a:pt x="16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261" name="Rectangle 114"/>
            <p:cNvSpPr>
              <a:spLocks noChangeArrowheads="1"/>
            </p:cNvSpPr>
            <p:nvPr/>
          </p:nvSpPr>
          <p:spPr bwMode="auto">
            <a:xfrm>
              <a:off x="1464192" y="2998766"/>
              <a:ext cx="161912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Commencer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demander aux acteurs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qu’ils pensent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rôle qu’ils ont tenu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2" name="Rectangle 114"/>
            <p:cNvSpPr>
              <a:spLocks noChangeArrowheads="1"/>
            </p:cNvSpPr>
            <p:nvPr/>
          </p:nvSpPr>
          <p:spPr bwMode="auto">
            <a:xfrm>
              <a:off x="3621644" y="3060321"/>
              <a:ext cx="1726789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un deuxième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temps, donner la parole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observateurs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3" name="Rectangle 114"/>
            <p:cNvSpPr>
              <a:spLocks noChangeArrowheads="1"/>
            </p:cNvSpPr>
            <p:nvPr/>
          </p:nvSpPr>
          <p:spPr bwMode="auto">
            <a:xfrm>
              <a:off x="5890902" y="2937211"/>
              <a:ext cx="1788904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 intervenir soi-même,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extraire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 jouées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éléments importants et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reformuler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1998710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EXPLOITER UN JEU DE RÔLES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823770" y="6503989"/>
            <a:ext cx="349646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TECHNIQUE DE LA SALLE DÉPORTÉE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00770" y="2390525"/>
            <a:ext cx="4542460" cy="2334619"/>
            <a:chOff x="3344863" y="2883272"/>
            <a:chExt cx="2454275" cy="1193800"/>
          </a:xfrm>
        </p:grpSpPr>
        <p:sp>
          <p:nvSpPr>
            <p:cNvPr id="22" name="AutoShape 3"/>
            <p:cNvSpPr>
              <a:spLocks noChangeAspect="1" noChangeArrowheads="1" noTextEdit="1"/>
            </p:cNvSpPr>
            <p:nvPr/>
          </p:nvSpPr>
          <p:spPr bwMode="auto">
            <a:xfrm>
              <a:off x="3344863" y="2883272"/>
              <a:ext cx="2454275" cy="1193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3" name="Rectangle 5"/>
            <p:cNvSpPr>
              <a:spLocks noChangeArrowheads="1"/>
            </p:cNvSpPr>
            <p:nvPr/>
          </p:nvSpPr>
          <p:spPr bwMode="auto">
            <a:xfrm>
              <a:off x="3757613" y="3067422"/>
              <a:ext cx="184150" cy="38100"/>
            </a:xfrm>
            <a:prstGeom prst="rect">
              <a:avLst/>
            </a:prstGeom>
            <a:solidFill>
              <a:srgbClr val="E4E4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4" name="Rectangle 6"/>
            <p:cNvSpPr>
              <a:spLocks noChangeArrowheads="1"/>
            </p:cNvSpPr>
            <p:nvPr/>
          </p:nvSpPr>
          <p:spPr bwMode="auto">
            <a:xfrm>
              <a:off x="3757613" y="3067422"/>
              <a:ext cx="184150" cy="38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5" name="Rectangle 7"/>
            <p:cNvSpPr>
              <a:spLocks noChangeArrowheads="1"/>
            </p:cNvSpPr>
            <p:nvPr/>
          </p:nvSpPr>
          <p:spPr bwMode="auto">
            <a:xfrm>
              <a:off x="3348038" y="3172197"/>
              <a:ext cx="965200" cy="898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6" name="Rectangle 8"/>
            <p:cNvSpPr>
              <a:spLocks noChangeArrowheads="1"/>
            </p:cNvSpPr>
            <p:nvPr/>
          </p:nvSpPr>
          <p:spPr bwMode="auto">
            <a:xfrm>
              <a:off x="3348038" y="3172197"/>
              <a:ext cx="965200" cy="898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7" name="Rectangle 9"/>
            <p:cNvSpPr>
              <a:spLocks noChangeArrowheads="1"/>
            </p:cNvSpPr>
            <p:nvPr/>
          </p:nvSpPr>
          <p:spPr bwMode="auto">
            <a:xfrm>
              <a:off x="4830763" y="3159497"/>
              <a:ext cx="965200" cy="898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8" name="Rectangle 10"/>
            <p:cNvSpPr>
              <a:spLocks noChangeArrowheads="1"/>
            </p:cNvSpPr>
            <p:nvPr/>
          </p:nvSpPr>
          <p:spPr bwMode="auto">
            <a:xfrm>
              <a:off x="4830763" y="3159497"/>
              <a:ext cx="965200" cy="8985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29" name="Freeform 11"/>
            <p:cNvSpPr>
              <a:spLocks/>
            </p:cNvSpPr>
            <p:nvPr/>
          </p:nvSpPr>
          <p:spPr bwMode="auto">
            <a:xfrm>
              <a:off x="3421063" y="341667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2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  <a:gd name="T74" fmla="*/ 36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0" name="Freeform 12"/>
            <p:cNvSpPr>
              <a:spLocks/>
            </p:cNvSpPr>
            <p:nvPr/>
          </p:nvSpPr>
          <p:spPr bwMode="auto">
            <a:xfrm>
              <a:off x="3421063" y="341667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2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1" name="Freeform 13"/>
            <p:cNvSpPr>
              <a:spLocks/>
            </p:cNvSpPr>
            <p:nvPr/>
          </p:nvSpPr>
          <p:spPr bwMode="auto">
            <a:xfrm>
              <a:off x="3421063" y="3794497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6 h 64"/>
                <a:gd name="T26" fmla="*/ 6 w 70"/>
                <a:gd name="T27" fmla="*/ 50 h 64"/>
                <a:gd name="T28" fmla="*/ 12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6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  <a:gd name="T74" fmla="*/ 36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2" name="Freeform 14"/>
            <p:cNvSpPr>
              <a:spLocks/>
            </p:cNvSpPr>
            <p:nvPr/>
          </p:nvSpPr>
          <p:spPr bwMode="auto">
            <a:xfrm>
              <a:off x="3421063" y="3794497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2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6 h 64"/>
                <a:gd name="T26" fmla="*/ 6 w 70"/>
                <a:gd name="T27" fmla="*/ 50 h 64"/>
                <a:gd name="T28" fmla="*/ 12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6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3" name="Freeform 15"/>
            <p:cNvSpPr>
              <a:spLocks/>
            </p:cNvSpPr>
            <p:nvPr/>
          </p:nvSpPr>
          <p:spPr bwMode="auto">
            <a:xfrm>
              <a:off x="5459413" y="3365872"/>
              <a:ext cx="114300" cy="104775"/>
            </a:xfrm>
            <a:custGeom>
              <a:avLst/>
              <a:gdLst>
                <a:gd name="T0" fmla="*/ 36 w 72"/>
                <a:gd name="T1" fmla="*/ 0 h 66"/>
                <a:gd name="T2" fmla="*/ 36 w 72"/>
                <a:gd name="T3" fmla="*/ 0 h 66"/>
                <a:gd name="T4" fmla="*/ 30 w 72"/>
                <a:gd name="T5" fmla="*/ 2 h 66"/>
                <a:gd name="T6" fmla="*/ 22 w 72"/>
                <a:gd name="T7" fmla="*/ 4 h 66"/>
                <a:gd name="T8" fmla="*/ 16 w 72"/>
                <a:gd name="T9" fmla="*/ 6 h 66"/>
                <a:gd name="T10" fmla="*/ 12 w 72"/>
                <a:gd name="T11" fmla="*/ 10 h 66"/>
                <a:gd name="T12" fmla="*/ 8 w 72"/>
                <a:gd name="T13" fmla="*/ 14 h 66"/>
                <a:gd name="T14" fmla="*/ 4 w 72"/>
                <a:gd name="T15" fmla="*/ 20 h 66"/>
                <a:gd name="T16" fmla="*/ 2 w 72"/>
                <a:gd name="T17" fmla="*/ 26 h 66"/>
                <a:gd name="T18" fmla="*/ 0 w 72"/>
                <a:gd name="T19" fmla="*/ 34 h 66"/>
                <a:gd name="T20" fmla="*/ 0 w 72"/>
                <a:gd name="T21" fmla="*/ 34 h 66"/>
                <a:gd name="T22" fmla="*/ 2 w 72"/>
                <a:gd name="T23" fmla="*/ 40 h 66"/>
                <a:gd name="T24" fmla="*/ 4 w 72"/>
                <a:gd name="T25" fmla="*/ 46 h 66"/>
                <a:gd name="T26" fmla="*/ 8 w 72"/>
                <a:gd name="T27" fmla="*/ 52 h 66"/>
                <a:gd name="T28" fmla="*/ 12 w 72"/>
                <a:gd name="T29" fmla="*/ 56 h 66"/>
                <a:gd name="T30" fmla="*/ 16 w 72"/>
                <a:gd name="T31" fmla="*/ 60 h 66"/>
                <a:gd name="T32" fmla="*/ 22 w 72"/>
                <a:gd name="T33" fmla="*/ 64 h 66"/>
                <a:gd name="T34" fmla="*/ 30 w 72"/>
                <a:gd name="T35" fmla="*/ 66 h 66"/>
                <a:gd name="T36" fmla="*/ 36 w 72"/>
                <a:gd name="T37" fmla="*/ 66 h 66"/>
                <a:gd name="T38" fmla="*/ 36 w 72"/>
                <a:gd name="T39" fmla="*/ 66 h 66"/>
                <a:gd name="T40" fmla="*/ 44 w 72"/>
                <a:gd name="T41" fmla="*/ 66 h 66"/>
                <a:gd name="T42" fmla="*/ 50 w 72"/>
                <a:gd name="T43" fmla="*/ 64 h 66"/>
                <a:gd name="T44" fmla="*/ 56 w 72"/>
                <a:gd name="T45" fmla="*/ 60 h 66"/>
                <a:gd name="T46" fmla="*/ 62 w 72"/>
                <a:gd name="T47" fmla="*/ 56 h 66"/>
                <a:gd name="T48" fmla="*/ 66 w 72"/>
                <a:gd name="T49" fmla="*/ 52 h 66"/>
                <a:gd name="T50" fmla="*/ 68 w 72"/>
                <a:gd name="T51" fmla="*/ 46 h 66"/>
                <a:gd name="T52" fmla="*/ 70 w 72"/>
                <a:gd name="T53" fmla="*/ 40 h 66"/>
                <a:gd name="T54" fmla="*/ 72 w 72"/>
                <a:gd name="T55" fmla="*/ 34 h 66"/>
                <a:gd name="T56" fmla="*/ 72 w 72"/>
                <a:gd name="T57" fmla="*/ 34 h 66"/>
                <a:gd name="T58" fmla="*/ 70 w 72"/>
                <a:gd name="T59" fmla="*/ 26 h 66"/>
                <a:gd name="T60" fmla="*/ 68 w 72"/>
                <a:gd name="T61" fmla="*/ 20 h 66"/>
                <a:gd name="T62" fmla="*/ 66 w 72"/>
                <a:gd name="T63" fmla="*/ 14 h 66"/>
                <a:gd name="T64" fmla="*/ 62 w 72"/>
                <a:gd name="T65" fmla="*/ 10 h 66"/>
                <a:gd name="T66" fmla="*/ 56 w 72"/>
                <a:gd name="T67" fmla="*/ 6 h 66"/>
                <a:gd name="T68" fmla="*/ 50 w 72"/>
                <a:gd name="T69" fmla="*/ 4 h 66"/>
                <a:gd name="T70" fmla="*/ 44 w 72"/>
                <a:gd name="T71" fmla="*/ 2 h 66"/>
                <a:gd name="T72" fmla="*/ 36 w 72"/>
                <a:gd name="T73" fmla="*/ 0 h 66"/>
                <a:gd name="T74" fmla="*/ 36 w 72"/>
                <a:gd name="T7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2" h="66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8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2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4"/>
                  </a:lnTo>
                  <a:lnTo>
                    <a:pt x="30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4" y="66"/>
                  </a:lnTo>
                  <a:lnTo>
                    <a:pt x="50" y="64"/>
                  </a:lnTo>
                  <a:lnTo>
                    <a:pt x="56" y="60"/>
                  </a:lnTo>
                  <a:lnTo>
                    <a:pt x="62" y="56"/>
                  </a:lnTo>
                  <a:lnTo>
                    <a:pt x="66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6" y="14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4" name="Freeform 16"/>
            <p:cNvSpPr>
              <a:spLocks/>
            </p:cNvSpPr>
            <p:nvPr/>
          </p:nvSpPr>
          <p:spPr bwMode="auto">
            <a:xfrm>
              <a:off x="5459413" y="3365872"/>
              <a:ext cx="114300" cy="104775"/>
            </a:xfrm>
            <a:custGeom>
              <a:avLst/>
              <a:gdLst>
                <a:gd name="T0" fmla="*/ 36 w 72"/>
                <a:gd name="T1" fmla="*/ 0 h 66"/>
                <a:gd name="T2" fmla="*/ 36 w 72"/>
                <a:gd name="T3" fmla="*/ 0 h 66"/>
                <a:gd name="T4" fmla="*/ 30 w 72"/>
                <a:gd name="T5" fmla="*/ 2 h 66"/>
                <a:gd name="T6" fmla="*/ 22 w 72"/>
                <a:gd name="T7" fmla="*/ 4 h 66"/>
                <a:gd name="T8" fmla="*/ 16 w 72"/>
                <a:gd name="T9" fmla="*/ 6 h 66"/>
                <a:gd name="T10" fmla="*/ 12 w 72"/>
                <a:gd name="T11" fmla="*/ 10 h 66"/>
                <a:gd name="T12" fmla="*/ 8 w 72"/>
                <a:gd name="T13" fmla="*/ 14 h 66"/>
                <a:gd name="T14" fmla="*/ 4 w 72"/>
                <a:gd name="T15" fmla="*/ 20 h 66"/>
                <a:gd name="T16" fmla="*/ 2 w 72"/>
                <a:gd name="T17" fmla="*/ 26 h 66"/>
                <a:gd name="T18" fmla="*/ 0 w 72"/>
                <a:gd name="T19" fmla="*/ 34 h 66"/>
                <a:gd name="T20" fmla="*/ 0 w 72"/>
                <a:gd name="T21" fmla="*/ 34 h 66"/>
                <a:gd name="T22" fmla="*/ 2 w 72"/>
                <a:gd name="T23" fmla="*/ 40 h 66"/>
                <a:gd name="T24" fmla="*/ 4 w 72"/>
                <a:gd name="T25" fmla="*/ 46 h 66"/>
                <a:gd name="T26" fmla="*/ 8 w 72"/>
                <a:gd name="T27" fmla="*/ 52 h 66"/>
                <a:gd name="T28" fmla="*/ 12 w 72"/>
                <a:gd name="T29" fmla="*/ 56 h 66"/>
                <a:gd name="T30" fmla="*/ 16 w 72"/>
                <a:gd name="T31" fmla="*/ 60 h 66"/>
                <a:gd name="T32" fmla="*/ 22 w 72"/>
                <a:gd name="T33" fmla="*/ 64 h 66"/>
                <a:gd name="T34" fmla="*/ 30 w 72"/>
                <a:gd name="T35" fmla="*/ 66 h 66"/>
                <a:gd name="T36" fmla="*/ 36 w 72"/>
                <a:gd name="T37" fmla="*/ 66 h 66"/>
                <a:gd name="T38" fmla="*/ 36 w 72"/>
                <a:gd name="T39" fmla="*/ 66 h 66"/>
                <a:gd name="T40" fmla="*/ 44 w 72"/>
                <a:gd name="T41" fmla="*/ 66 h 66"/>
                <a:gd name="T42" fmla="*/ 50 w 72"/>
                <a:gd name="T43" fmla="*/ 64 h 66"/>
                <a:gd name="T44" fmla="*/ 56 w 72"/>
                <a:gd name="T45" fmla="*/ 60 h 66"/>
                <a:gd name="T46" fmla="*/ 62 w 72"/>
                <a:gd name="T47" fmla="*/ 56 h 66"/>
                <a:gd name="T48" fmla="*/ 66 w 72"/>
                <a:gd name="T49" fmla="*/ 52 h 66"/>
                <a:gd name="T50" fmla="*/ 68 w 72"/>
                <a:gd name="T51" fmla="*/ 46 h 66"/>
                <a:gd name="T52" fmla="*/ 70 w 72"/>
                <a:gd name="T53" fmla="*/ 40 h 66"/>
                <a:gd name="T54" fmla="*/ 72 w 72"/>
                <a:gd name="T55" fmla="*/ 34 h 66"/>
                <a:gd name="T56" fmla="*/ 72 w 72"/>
                <a:gd name="T57" fmla="*/ 34 h 66"/>
                <a:gd name="T58" fmla="*/ 70 w 72"/>
                <a:gd name="T59" fmla="*/ 26 h 66"/>
                <a:gd name="T60" fmla="*/ 68 w 72"/>
                <a:gd name="T61" fmla="*/ 20 h 66"/>
                <a:gd name="T62" fmla="*/ 66 w 72"/>
                <a:gd name="T63" fmla="*/ 14 h 66"/>
                <a:gd name="T64" fmla="*/ 62 w 72"/>
                <a:gd name="T65" fmla="*/ 10 h 66"/>
                <a:gd name="T66" fmla="*/ 56 w 72"/>
                <a:gd name="T67" fmla="*/ 6 h 66"/>
                <a:gd name="T68" fmla="*/ 50 w 72"/>
                <a:gd name="T69" fmla="*/ 4 h 66"/>
                <a:gd name="T70" fmla="*/ 44 w 72"/>
                <a:gd name="T71" fmla="*/ 2 h 66"/>
                <a:gd name="T72" fmla="*/ 36 w 72"/>
                <a:gd name="T7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2" h="66">
                  <a:moveTo>
                    <a:pt x="36" y="0"/>
                  </a:moveTo>
                  <a:lnTo>
                    <a:pt x="36" y="0"/>
                  </a:lnTo>
                  <a:lnTo>
                    <a:pt x="30" y="2"/>
                  </a:lnTo>
                  <a:lnTo>
                    <a:pt x="22" y="4"/>
                  </a:lnTo>
                  <a:lnTo>
                    <a:pt x="16" y="6"/>
                  </a:lnTo>
                  <a:lnTo>
                    <a:pt x="12" y="10"/>
                  </a:lnTo>
                  <a:lnTo>
                    <a:pt x="8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8" y="52"/>
                  </a:lnTo>
                  <a:lnTo>
                    <a:pt x="12" y="56"/>
                  </a:lnTo>
                  <a:lnTo>
                    <a:pt x="16" y="60"/>
                  </a:lnTo>
                  <a:lnTo>
                    <a:pt x="22" y="64"/>
                  </a:lnTo>
                  <a:lnTo>
                    <a:pt x="30" y="66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4" y="66"/>
                  </a:lnTo>
                  <a:lnTo>
                    <a:pt x="50" y="64"/>
                  </a:lnTo>
                  <a:lnTo>
                    <a:pt x="56" y="60"/>
                  </a:lnTo>
                  <a:lnTo>
                    <a:pt x="62" y="56"/>
                  </a:lnTo>
                  <a:lnTo>
                    <a:pt x="66" y="52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2" y="34"/>
                  </a:lnTo>
                  <a:lnTo>
                    <a:pt x="72" y="34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6" y="14"/>
                  </a:lnTo>
                  <a:lnTo>
                    <a:pt x="62" y="10"/>
                  </a:lnTo>
                  <a:lnTo>
                    <a:pt x="56" y="6"/>
                  </a:lnTo>
                  <a:lnTo>
                    <a:pt x="50" y="4"/>
                  </a:lnTo>
                  <a:lnTo>
                    <a:pt x="44" y="2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" name="Freeform 17"/>
            <p:cNvSpPr>
              <a:spLocks/>
            </p:cNvSpPr>
            <p:nvPr/>
          </p:nvSpPr>
          <p:spPr bwMode="auto">
            <a:xfrm>
              <a:off x="4125913" y="3483347"/>
              <a:ext cx="111125" cy="104775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30 w 70"/>
                <a:gd name="T5" fmla="*/ 0 h 66"/>
                <a:gd name="T6" fmla="*/ 22 w 70"/>
                <a:gd name="T7" fmla="*/ 2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4 w 70"/>
                <a:gd name="T15" fmla="*/ 20 h 66"/>
                <a:gd name="T16" fmla="*/ 2 w 70"/>
                <a:gd name="T17" fmla="*/ 26 h 66"/>
                <a:gd name="T18" fmla="*/ 0 w 70"/>
                <a:gd name="T19" fmla="*/ 32 h 66"/>
                <a:gd name="T20" fmla="*/ 0 w 70"/>
                <a:gd name="T21" fmla="*/ 32 h 66"/>
                <a:gd name="T22" fmla="*/ 2 w 70"/>
                <a:gd name="T23" fmla="*/ 40 h 66"/>
                <a:gd name="T24" fmla="*/ 4 w 70"/>
                <a:gd name="T25" fmla="*/ 46 h 66"/>
                <a:gd name="T26" fmla="*/ 6 w 70"/>
                <a:gd name="T27" fmla="*/ 50 h 66"/>
                <a:gd name="T28" fmla="*/ 10 w 70"/>
                <a:gd name="T29" fmla="*/ 56 h 66"/>
                <a:gd name="T30" fmla="*/ 16 w 70"/>
                <a:gd name="T31" fmla="*/ 60 h 66"/>
                <a:gd name="T32" fmla="*/ 22 w 70"/>
                <a:gd name="T33" fmla="*/ 62 h 66"/>
                <a:gd name="T34" fmla="*/ 30 w 70"/>
                <a:gd name="T35" fmla="*/ 64 h 66"/>
                <a:gd name="T36" fmla="*/ 36 w 70"/>
                <a:gd name="T37" fmla="*/ 66 h 66"/>
                <a:gd name="T38" fmla="*/ 36 w 70"/>
                <a:gd name="T39" fmla="*/ 66 h 66"/>
                <a:gd name="T40" fmla="*/ 42 w 70"/>
                <a:gd name="T41" fmla="*/ 64 h 66"/>
                <a:gd name="T42" fmla="*/ 50 w 70"/>
                <a:gd name="T43" fmla="*/ 62 h 66"/>
                <a:gd name="T44" fmla="*/ 60 w 70"/>
                <a:gd name="T45" fmla="*/ 56 h 66"/>
                <a:gd name="T46" fmla="*/ 64 w 70"/>
                <a:gd name="T47" fmla="*/ 50 h 66"/>
                <a:gd name="T48" fmla="*/ 68 w 70"/>
                <a:gd name="T49" fmla="*/ 46 h 66"/>
                <a:gd name="T50" fmla="*/ 70 w 70"/>
                <a:gd name="T51" fmla="*/ 40 h 66"/>
                <a:gd name="T52" fmla="*/ 70 w 70"/>
                <a:gd name="T53" fmla="*/ 32 h 66"/>
                <a:gd name="T54" fmla="*/ 70 w 70"/>
                <a:gd name="T55" fmla="*/ 32 h 66"/>
                <a:gd name="T56" fmla="*/ 70 w 70"/>
                <a:gd name="T57" fmla="*/ 26 h 66"/>
                <a:gd name="T58" fmla="*/ 68 w 70"/>
                <a:gd name="T59" fmla="*/ 20 h 66"/>
                <a:gd name="T60" fmla="*/ 64 w 70"/>
                <a:gd name="T61" fmla="*/ 14 h 66"/>
                <a:gd name="T62" fmla="*/ 60 w 70"/>
                <a:gd name="T63" fmla="*/ 10 h 66"/>
                <a:gd name="T64" fmla="*/ 50 w 70"/>
                <a:gd name="T65" fmla="*/ 2 h 66"/>
                <a:gd name="T66" fmla="*/ 42 w 70"/>
                <a:gd name="T67" fmla="*/ 0 h 66"/>
                <a:gd name="T68" fmla="*/ 36 w 70"/>
                <a:gd name="T69" fmla="*/ 0 h 66"/>
                <a:gd name="T70" fmla="*/ 36 w 70"/>
                <a:gd name="T71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" name="Freeform 18"/>
            <p:cNvSpPr>
              <a:spLocks/>
            </p:cNvSpPr>
            <p:nvPr/>
          </p:nvSpPr>
          <p:spPr bwMode="auto">
            <a:xfrm>
              <a:off x="4125913" y="3483347"/>
              <a:ext cx="111125" cy="104775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30 w 70"/>
                <a:gd name="T5" fmla="*/ 0 h 66"/>
                <a:gd name="T6" fmla="*/ 22 w 70"/>
                <a:gd name="T7" fmla="*/ 2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4 w 70"/>
                <a:gd name="T15" fmla="*/ 20 h 66"/>
                <a:gd name="T16" fmla="*/ 2 w 70"/>
                <a:gd name="T17" fmla="*/ 26 h 66"/>
                <a:gd name="T18" fmla="*/ 0 w 70"/>
                <a:gd name="T19" fmla="*/ 32 h 66"/>
                <a:gd name="T20" fmla="*/ 0 w 70"/>
                <a:gd name="T21" fmla="*/ 32 h 66"/>
                <a:gd name="T22" fmla="*/ 2 w 70"/>
                <a:gd name="T23" fmla="*/ 40 h 66"/>
                <a:gd name="T24" fmla="*/ 4 w 70"/>
                <a:gd name="T25" fmla="*/ 46 h 66"/>
                <a:gd name="T26" fmla="*/ 6 w 70"/>
                <a:gd name="T27" fmla="*/ 50 h 66"/>
                <a:gd name="T28" fmla="*/ 10 w 70"/>
                <a:gd name="T29" fmla="*/ 56 h 66"/>
                <a:gd name="T30" fmla="*/ 16 w 70"/>
                <a:gd name="T31" fmla="*/ 60 h 66"/>
                <a:gd name="T32" fmla="*/ 22 w 70"/>
                <a:gd name="T33" fmla="*/ 62 h 66"/>
                <a:gd name="T34" fmla="*/ 30 w 70"/>
                <a:gd name="T35" fmla="*/ 64 h 66"/>
                <a:gd name="T36" fmla="*/ 36 w 70"/>
                <a:gd name="T37" fmla="*/ 66 h 66"/>
                <a:gd name="T38" fmla="*/ 36 w 70"/>
                <a:gd name="T39" fmla="*/ 66 h 66"/>
                <a:gd name="T40" fmla="*/ 42 w 70"/>
                <a:gd name="T41" fmla="*/ 64 h 66"/>
                <a:gd name="T42" fmla="*/ 50 w 70"/>
                <a:gd name="T43" fmla="*/ 62 h 66"/>
                <a:gd name="T44" fmla="*/ 60 w 70"/>
                <a:gd name="T45" fmla="*/ 56 h 66"/>
                <a:gd name="T46" fmla="*/ 64 w 70"/>
                <a:gd name="T47" fmla="*/ 50 h 66"/>
                <a:gd name="T48" fmla="*/ 68 w 70"/>
                <a:gd name="T49" fmla="*/ 46 h 66"/>
                <a:gd name="T50" fmla="*/ 70 w 70"/>
                <a:gd name="T51" fmla="*/ 40 h 66"/>
                <a:gd name="T52" fmla="*/ 70 w 70"/>
                <a:gd name="T53" fmla="*/ 32 h 66"/>
                <a:gd name="T54" fmla="*/ 70 w 70"/>
                <a:gd name="T55" fmla="*/ 32 h 66"/>
                <a:gd name="T56" fmla="*/ 70 w 70"/>
                <a:gd name="T57" fmla="*/ 26 h 66"/>
                <a:gd name="T58" fmla="*/ 68 w 70"/>
                <a:gd name="T59" fmla="*/ 20 h 66"/>
                <a:gd name="T60" fmla="*/ 64 w 70"/>
                <a:gd name="T61" fmla="*/ 14 h 66"/>
                <a:gd name="T62" fmla="*/ 60 w 70"/>
                <a:gd name="T63" fmla="*/ 10 h 66"/>
                <a:gd name="T64" fmla="*/ 50 w 70"/>
                <a:gd name="T65" fmla="*/ 2 h 66"/>
                <a:gd name="T66" fmla="*/ 42 w 70"/>
                <a:gd name="T67" fmla="*/ 0 h 66"/>
                <a:gd name="T68" fmla="*/ 36 w 70"/>
                <a:gd name="T6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40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" name="Freeform 19"/>
            <p:cNvSpPr>
              <a:spLocks/>
            </p:cNvSpPr>
            <p:nvPr/>
          </p:nvSpPr>
          <p:spPr bwMode="auto">
            <a:xfrm>
              <a:off x="4125913" y="365797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50 w 70"/>
                <a:gd name="T43" fmla="*/ 62 h 64"/>
                <a:gd name="T44" fmla="*/ 60 w 70"/>
                <a:gd name="T45" fmla="*/ 54 h 64"/>
                <a:gd name="T46" fmla="*/ 64 w 70"/>
                <a:gd name="T47" fmla="*/ 50 h 64"/>
                <a:gd name="T48" fmla="*/ 68 w 70"/>
                <a:gd name="T49" fmla="*/ 44 h 64"/>
                <a:gd name="T50" fmla="*/ 70 w 70"/>
                <a:gd name="T51" fmla="*/ 38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8 h 64"/>
                <a:gd name="T64" fmla="*/ 50 w 70"/>
                <a:gd name="T65" fmla="*/ 2 h 64"/>
                <a:gd name="T66" fmla="*/ 42 w 70"/>
                <a:gd name="T67" fmla="*/ 0 h 64"/>
                <a:gd name="T68" fmla="*/ 36 w 70"/>
                <a:gd name="T69" fmla="*/ 0 h 64"/>
                <a:gd name="T70" fmla="*/ 36 w 70"/>
                <a:gd name="T71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8" name="Freeform 20"/>
            <p:cNvSpPr>
              <a:spLocks/>
            </p:cNvSpPr>
            <p:nvPr/>
          </p:nvSpPr>
          <p:spPr bwMode="auto">
            <a:xfrm>
              <a:off x="4125913" y="365797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50 w 70"/>
                <a:gd name="T43" fmla="*/ 62 h 64"/>
                <a:gd name="T44" fmla="*/ 60 w 70"/>
                <a:gd name="T45" fmla="*/ 54 h 64"/>
                <a:gd name="T46" fmla="*/ 64 w 70"/>
                <a:gd name="T47" fmla="*/ 50 h 64"/>
                <a:gd name="T48" fmla="*/ 68 w 70"/>
                <a:gd name="T49" fmla="*/ 44 h 64"/>
                <a:gd name="T50" fmla="*/ 70 w 70"/>
                <a:gd name="T51" fmla="*/ 38 h 64"/>
                <a:gd name="T52" fmla="*/ 70 w 70"/>
                <a:gd name="T53" fmla="*/ 32 h 64"/>
                <a:gd name="T54" fmla="*/ 70 w 70"/>
                <a:gd name="T55" fmla="*/ 32 h 64"/>
                <a:gd name="T56" fmla="*/ 70 w 70"/>
                <a:gd name="T57" fmla="*/ 26 h 64"/>
                <a:gd name="T58" fmla="*/ 68 w 70"/>
                <a:gd name="T59" fmla="*/ 20 h 64"/>
                <a:gd name="T60" fmla="*/ 64 w 70"/>
                <a:gd name="T61" fmla="*/ 14 h 64"/>
                <a:gd name="T62" fmla="*/ 60 w 70"/>
                <a:gd name="T63" fmla="*/ 8 h 64"/>
                <a:gd name="T64" fmla="*/ 50 w 70"/>
                <a:gd name="T65" fmla="*/ 2 h 64"/>
                <a:gd name="T66" fmla="*/ 42 w 70"/>
                <a:gd name="T67" fmla="*/ 0 h 64"/>
                <a:gd name="T68" fmla="*/ 36 w 70"/>
                <a:gd name="T69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9" name="Rectangle 21"/>
            <p:cNvSpPr>
              <a:spLocks noChangeArrowheads="1"/>
            </p:cNvSpPr>
            <p:nvPr/>
          </p:nvSpPr>
          <p:spPr bwMode="auto">
            <a:xfrm>
              <a:off x="3573463" y="3483347"/>
              <a:ext cx="107950" cy="4127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0" name="Rectangle 22"/>
            <p:cNvSpPr>
              <a:spLocks noChangeArrowheads="1"/>
            </p:cNvSpPr>
            <p:nvPr/>
          </p:nvSpPr>
          <p:spPr bwMode="auto">
            <a:xfrm>
              <a:off x="3573463" y="3483347"/>
              <a:ext cx="107950" cy="412750"/>
            </a:xfrm>
            <a:prstGeom prst="rect">
              <a:avLst/>
            </a:prstGeom>
            <a:noFill/>
            <a:ln w="6">
              <a:solidFill>
                <a:srgbClr val="69A8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1" name="Rectangle 23"/>
            <p:cNvSpPr>
              <a:spLocks noChangeArrowheads="1"/>
            </p:cNvSpPr>
            <p:nvPr/>
          </p:nvSpPr>
          <p:spPr bwMode="auto">
            <a:xfrm>
              <a:off x="3643313" y="3794497"/>
              <a:ext cx="371475" cy="10160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2" name="Rectangle 24"/>
            <p:cNvSpPr>
              <a:spLocks noChangeArrowheads="1"/>
            </p:cNvSpPr>
            <p:nvPr/>
          </p:nvSpPr>
          <p:spPr bwMode="auto">
            <a:xfrm>
              <a:off x="3643313" y="3794497"/>
              <a:ext cx="371475" cy="101600"/>
            </a:xfrm>
            <a:prstGeom prst="rect">
              <a:avLst/>
            </a:prstGeom>
            <a:noFill/>
            <a:ln w="6">
              <a:solidFill>
                <a:srgbClr val="69A8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3" name="Rectangle 25"/>
            <p:cNvSpPr>
              <a:spLocks noChangeArrowheads="1"/>
            </p:cNvSpPr>
            <p:nvPr/>
          </p:nvSpPr>
          <p:spPr bwMode="auto">
            <a:xfrm>
              <a:off x="3979863" y="3483347"/>
              <a:ext cx="111125" cy="4127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4" name="Rectangle 26"/>
            <p:cNvSpPr>
              <a:spLocks noChangeArrowheads="1"/>
            </p:cNvSpPr>
            <p:nvPr/>
          </p:nvSpPr>
          <p:spPr bwMode="auto">
            <a:xfrm>
              <a:off x="3979863" y="3483347"/>
              <a:ext cx="111125" cy="412750"/>
            </a:xfrm>
            <a:prstGeom prst="rect">
              <a:avLst/>
            </a:prstGeom>
            <a:noFill/>
            <a:ln w="6">
              <a:solidFill>
                <a:srgbClr val="69A89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5" name="Freeform 27"/>
            <p:cNvSpPr>
              <a:spLocks/>
            </p:cNvSpPr>
            <p:nvPr/>
          </p:nvSpPr>
          <p:spPr bwMode="auto">
            <a:xfrm>
              <a:off x="5126038" y="3470647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6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  <a:gd name="T74" fmla="*/ 36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6" name="Freeform 28"/>
            <p:cNvSpPr>
              <a:spLocks/>
            </p:cNvSpPr>
            <p:nvPr/>
          </p:nvSpPr>
          <p:spPr bwMode="auto">
            <a:xfrm>
              <a:off x="5126038" y="3470647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30 w 70"/>
                <a:gd name="T5" fmla="*/ 0 h 64"/>
                <a:gd name="T6" fmla="*/ 22 w 70"/>
                <a:gd name="T7" fmla="*/ 2 h 64"/>
                <a:gd name="T8" fmla="*/ 16 w 70"/>
                <a:gd name="T9" fmla="*/ 6 h 64"/>
                <a:gd name="T10" fmla="*/ 10 w 70"/>
                <a:gd name="T11" fmla="*/ 10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6 h 64"/>
                <a:gd name="T26" fmla="*/ 6 w 70"/>
                <a:gd name="T27" fmla="*/ 50 h 64"/>
                <a:gd name="T28" fmla="*/ 10 w 70"/>
                <a:gd name="T29" fmla="*/ 56 h 64"/>
                <a:gd name="T30" fmla="*/ 16 w 70"/>
                <a:gd name="T31" fmla="*/ 60 h 64"/>
                <a:gd name="T32" fmla="*/ 22 w 70"/>
                <a:gd name="T33" fmla="*/ 62 h 64"/>
                <a:gd name="T34" fmla="*/ 30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4 w 70"/>
                <a:gd name="T41" fmla="*/ 64 h 64"/>
                <a:gd name="T42" fmla="*/ 50 w 70"/>
                <a:gd name="T43" fmla="*/ 62 h 64"/>
                <a:gd name="T44" fmla="*/ 56 w 70"/>
                <a:gd name="T45" fmla="*/ 60 h 64"/>
                <a:gd name="T46" fmla="*/ 60 w 70"/>
                <a:gd name="T47" fmla="*/ 56 h 64"/>
                <a:gd name="T48" fmla="*/ 64 w 70"/>
                <a:gd name="T49" fmla="*/ 50 h 64"/>
                <a:gd name="T50" fmla="*/ 68 w 70"/>
                <a:gd name="T51" fmla="*/ 46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10 h 64"/>
                <a:gd name="T66" fmla="*/ 56 w 70"/>
                <a:gd name="T67" fmla="*/ 6 h 64"/>
                <a:gd name="T68" fmla="*/ 50 w 70"/>
                <a:gd name="T69" fmla="*/ 2 h 64"/>
                <a:gd name="T70" fmla="*/ 44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30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30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4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4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7" name="Freeform 29"/>
            <p:cNvSpPr>
              <a:spLocks/>
            </p:cNvSpPr>
            <p:nvPr/>
          </p:nvSpPr>
          <p:spPr bwMode="auto">
            <a:xfrm>
              <a:off x="5164138" y="371512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6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6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6 w 70"/>
                <a:gd name="T73" fmla="*/ 0 h 64"/>
                <a:gd name="T74" fmla="*/ 36 w 70"/>
                <a:gd name="T75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6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8" name="Freeform 30"/>
            <p:cNvSpPr>
              <a:spLocks/>
            </p:cNvSpPr>
            <p:nvPr/>
          </p:nvSpPr>
          <p:spPr bwMode="auto">
            <a:xfrm>
              <a:off x="5164138" y="3715122"/>
              <a:ext cx="111125" cy="101600"/>
            </a:xfrm>
            <a:custGeom>
              <a:avLst/>
              <a:gdLst>
                <a:gd name="T0" fmla="*/ 36 w 70"/>
                <a:gd name="T1" fmla="*/ 0 h 64"/>
                <a:gd name="T2" fmla="*/ 36 w 70"/>
                <a:gd name="T3" fmla="*/ 0 h 64"/>
                <a:gd name="T4" fmla="*/ 28 w 70"/>
                <a:gd name="T5" fmla="*/ 0 h 64"/>
                <a:gd name="T6" fmla="*/ 22 w 70"/>
                <a:gd name="T7" fmla="*/ 2 h 64"/>
                <a:gd name="T8" fmla="*/ 16 w 70"/>
                <a:gd name="T9" fmla="*/ 4 h 64"/>
                <a:gd name="T10" fmla="*/ 10 w 70"/>
                <a:gd name="T11" fmla="*/ 8 h 64"/>
                <a:gd name="T12" fmla="*/ 6 w 70"/>
                <a:gd name="T13" fmla="*/ 14 h 64"/>
                <a:gd name="T14" fmla="*/ 4 w 70"/>
                <a:gd name="T15" fmla="*/ 20 h 64"/>
                <a:gd name="T16" fmla="*/ 2 w 70"/>
                <a:gd name="T17" fmla="*/ 26 h 64"/>
                <a:gd name="T18" fmla="*/ 0 w 70"/>
                <a:gd name="T19" fmla="*/ 32 h 64"/>
                <a:gd name="T20" fmla="*/ 0 w 70"/>
                <a:gd name="T21" fmla="*/ 32 h 64"/>
                <a:gd name="T22" fmla="*/ 2 w 70"/>
                <a:gd name="T23" fmla="*/ 38 h 64"/>
                <a:gd name="T24" fmla="*/ 4 w 70"/>
                <a:gd name="T25" fmla="*/ 44 h 64"/>
                <a:gd name="T26" fmla="*/ 6 w 70"/>
                <a:gd name="T27" fmla="*/ 50 h 64"/>
                <a:gd name="T28" fmla="*/ 10 w 70"/>
                <a:gd name="T29" fmla="*/ 54 h 64"/>
                <a:gd name="T30" fmla="*/ 16 w 70"/>
                <a:gd name="T31" fmla="*/ 58 h 64"/>
                <a:gd name="T32" fmla="*/ 22 w 70"/>
                <a:gd name="T33" fmla="*/ 62 h 64"/>
                <a:gd name="T34" fmla="*/ 28 w 70"/>
                <a:gd name="T35" fmla="*/ 64 h 64"/>
                <a:gd name="T36" fmla="*/ 36 w 70"/>
                <a:gd name="T37" fmla="*/ 64 h 64"/>
                <a:gd name="T38" fmla="*/ 36 w 70"/>
                <a:gd name="T39" fmla="*/ 64 h 64"/>
                <a:gd name="T40" fmla="*/ 42 w 70"/>
                <a:gd name="T41" fmla="*/ 64 h 64"/>
                <a:gd name="T42" fmla="*/ 48 w 70"/>
                <a:gd name="T43" fmla="*/ 62 h 64"/>
                <a:gd name="T44" fmla="*/ 56 w 70"/>
                <a:gd name="T45" fmla="*/ 58 h 64"/>
                <a:gd name="T46" fmla="*/ 60 w 70"/>
                <a:gd name="T47" fmla="*/ 54 h 64"/>
                <a:gd name="T48" fmla="*/ 64 w 70"/>
                <a:gd name="T49" fmla="*/ 50 h 64"/>
                <a:gd name="T50" fmla="*/ 68 w 70"/>
                <a:gd name="T51" fmla="*/ 44 h 64"/>
                <a:gd name="T52" fmla="*/ 70 w 70"/>
                <a:gd name="T53" fmla="*/ 38 h 64"/>
                <a:gd name="T54" fmla="*/ 70 w 70"/>
                <a:gd name="T55" fmla="*/ 32 h 64"/>
                <a:gd name="T56" fmla="*/ 70 w 70"/>
                <a:gd name="T57" fmla="*/ 32 h 64"/>
                <a:gd name="T58" fmla="*/ 70 w 70"/>
                <a:gd name="T59" fmla="*/ 26 h 64"/>
                <a:gd name="T60" fmla="*/ 68 w 70"/>
                <a:gd name="T61" fmla="*/ 20 h 64"/>
                <a:gd name="T62" fmla="*/ 64 w 70"/>
                <a:gd name="T63" fmla="*/ 14 h 64"/>
                <a:gd name="T64" fmla="*/ 60 w 70"/>
                <a:gd name="T65" fmla="*/ 8 h 64"/>
                <a:gd name="T66" fmla="*/ 56 w 70"/>
                <a:gd name="T67" fmla="*/ 4 h 64"/>
                <a:gd name="T68" fmla="*/ 48 w 70"/>
                <a:gd name="T69" fmla="*/ 2 h 64"/>
                <a:gd name="T70" fmla="*/ 42 w 70"/>
                <a:gd name="T71" fmla="*/ 0 h 64"/>
                <a:gd name="T72" fmla="*/ 36 w 70"/>
                <a:gd name="T73" fmla="*/ 0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4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4"/>
                  </a:lnTo>
                  <a:lnTo>
                    <a:pt x="10" y="8"/>
                  </a:lnTo>
                  <a:lnTo>
                    <a:pt x="6" y="14"/>
                  </a:lnTo>
                  <a:lnTo>
                    <a:pt x="4" y="20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2" y="38"/>
                  </a:lnTo>
                  <a:lnTo>
                    <a:pt x="4" y="44"/>
                  </a:lnTo>
                  <a:lnTo>
                    <a:pt x="6" y="50"/>
                  </a:lnTo>
                  <a:lnTo>
                    <a:pt x="10" y="54"/>
                  </a:lnTo>
                  <a:lnTo>
                    <a:pt x="16" y="58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42" y="64"/>
                  </a:lnTo>
                  <a:lnTo>
                    <a:pt x="48" y="62"/>
                  </a:lnTo>
                  <a:lnTo>
                    <a:pt x="56" y="58"/>
                  </a:lnTo>
                  <a:lnTo>
                    <a:pt x="60" y="54"/>
                  </a:lnTo>
                  <a:lnTo>
                    <a:pt x="64" y="50"/>
                  </a:lnTo>
                  <a:lnTo>
                    <a:pt x="68" y="44"/>
                  </a:lnTo>
                  <a:lnTo>
                    <a:pt x="70" y="38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8"/>
                  </a:lnTo>
                  <a:lnTo>
                    <a:pt x="56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49" name="Freeform 31"/>
            <p:cNvSpPr>
              <a:spLocks/>
            </p:cNvSpPr>
            <p:nvPr/>
          </p:nvSpPr>
          <p:spPr bwMode="auto">
            <a:xfrm>
              <a:off x="3792538" y="3934197"/>
              <a:ext cx="111125" cy="104775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28 w 70"/>
                <a:gd name="T5" fmla="*/ 0 h 66"/>
                <a:gd name="T6" fmla="*/ 22 w 70"/>
                <a:gd name="T7" fmla="*/ 2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2 h 66"/>
                <a:gd name="T20" fmla="*/ 0 w 70"/>
                <a:gd name="T21" fmla="*/ 32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0 h 66"/>
                <a:gd name="T28" fmla="*/ 10 w 70"/>
                <a:gd name="T29" fmla="*/ 56 h 66"/>
                <a:gd name="T30" fmla="*/ 16 w 70"/>
                <a:gd name="T31" fmla="*/ 60 h 66"/>
                <a:gd name="T32" fmla="*/ 22 w 70"/>
                <a:gd name="T33" fmla="*/ 62 h 66"/>
                <a:gd name="T34" fmla="*/ 28 w 70"/>
                <a:gd name="T35" fmla="*/ 64 h 66"/>
                <a:gd name="T36" fmla="*/ 36 w 70"/>
                <a:gd name="T37" fmla="*/ 66 h 66"/>
                <a:gd name="T38" fmla="*/ 36 w 70"/>
                <a:gd name="T39" fmla="*/ 66 h 66"/>
                <a:gd name="T40" fmla="*/ 42 w 70"/>
                <a:gd name="T41" fmla="*/ 64 h 66"/>
                <a:gd name="T42" fmla="*/ 50 w 70"/>
                <a:gd name="T43" fmla="*/ 62 h 66"/>
                <a:gd name="T44" fmla="*/ 56 w 70"/>
                <a:gd name="T45" fmla="*/ 60 h 66"/>
                <a:gd name="T46" fmla="*/ 60 w 70"/>
                <a:gd name="T47" fmla="*/ 56 h 66"/>
                <a:gd name="T48" fmla="*/ 64 w 70"/>
                <a:gd name="T49" fmla="*/ 50 h 66"/>
                <a:gd name="T50" fmla="*/ 68 w 70"/>
                <a:gd name="T51" fmla="*/ 46 h 66"/>
                <a:gd name="T52" fmla="*/ 70 w 70"/>
                <a:gd name="T53" fmla="*/ 40 h 66"/>
                <a:gd name="T54" fmla="*/ 70 w 70"/>
                <a:gd name="T55" fmla="*/ 32 h 66"/>
                <a:gd name="T56" fmla="*/ 70 w 70"/>
                <a:gd name="T57" fmla="*/ 32 h 66"/>
                <a:gd name="T58" fmla="*/ 70 w 70"/>
                <a:gd name="T59" fmla="*/ 26 h 66"/>
                <a:gd name="T60" fmla="*/ 68 w 70"/>
                <a:gd name="T61" fmla="*/ 20 h 66"/>
                <a:gd name="T62" fmla="*/ 64 w 70"/>
                <a:gd name="T63" fmla="*/ 14 h 66"/>
                <a:gd name="T64" fmla="*/ 60 w 70"/>
                <a:gd name="T65" fmla="*/ 10 h 66"/>
                <a:gd name="T66" fmla="*/ 56 w 70"/>
                <a:gd name="T67" fmla="*/ 6 h 66"/>
                <a:gd name="T68" fmla="*/ 50 w 70"/>
                <a:gd name="T69" fmla="*/ 2 h 66"/>
                <a:gd name="T70" fmla="*/ 42 w 70"/>
                <a:gd name="T71" fmla="*/ 0 h 66"/>
                <a:gd name="T72" fmla="*/ 36 w 70"/>
                <a:gd name="T73" fmla="*/ 0 h 66"/>
                <a:gd name="T74" fmla="*/ 36 w 70"/>
                <a:gd name="T7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0" name="Freeform 32"/>
            <p:cNvSpPr>
              <a:spLocks/>
            </p:cNvSpPr>
            <p:nvPr/>
          </p:nvSpPr>
          <p:spPr bwMode="auto">
            <a:xfrm>
              <a:off x="3792538" y="3934197"/>
              <a:ext cx="111125" cy="104775"/>
            </a:xfrm>
            <a:custGeom>
              <a:avLst/>
              <a:gdLst>
                <a:gd name="T0" fmla="*/ 36 w 70"/>
                <a:gd name="T1" fmla="*/ 0 h 66"/>
                <a:gd name="T2" fmla="*/ 36 w 70"/>
                <a:gd name="T3" fmla="*/ 0 h 66"/>
                <a:gd name="T4" fmla="*/ 28 w 70"/>
                <a:gd name="T5" fmla="*/ 0 h 66"/>
                <a:gd name="T6" fmla="*/ 22 w 70"/>
                <a:gd name="T7" fmla="*/ 2 h 66"/>
                <a:gd name="T8" fmla="*/ 16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2 h 66"/>
                <a:gd name="T20" fmla="*/ 0 w 70"/>
                <a:gd name="T21" fmla="*/ 32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0 h 66"/>
                <a:gd name="T28" fmla="*/ 10 w 70"/>
                <a:gd name="T29" fmla="*/ 56 h 66"/>
                <a:gd name="T30" fmla="*/ 16 w 70"/>
                <a:gd name="T31" fmla="*/ 60 h 66"/>
                <a:gd name="T32" fmla="*/ 22 w 70"/>
                <a:gd name="T33" fmla="*/ 62 h 66"/>
                <a:gd name="T34" fmla="*/ 28 w 70"/>
                <a:gd name="T35" fmla="*/ 64 h 66"/>
                <a:gd name="T36" fmla="*/ 36 w 70"/>
                <a:gd name="T37" fmla="*/ 66 h 66"/>
                <a:gd name="T38" fmla="*/ 36 w 70"/>
                <a:gd name="T39" fmla="*/ 66 h 66"/>
                <a:gd name="T40" fmla="*/ 42 w 70"/>
                <a:gd name="T41" fmla="*/ 64 h 66"/>
                <a:gd name="T42" fmla="*/ 50 w 70"/>
                <a:gd name="T43" fmla="*/ 62 h 66"/>
                <a:gd name="T44" fmla="*/ 56 w 70"/>
                <a:gd name="T45" fmla="*/ 60 h 66"/>
                <a:gd name="T46" fmla="*/ 60 w 70"/>
                <a:gd name="T47" fmla="*/ 56 h 66"/>
                <a:gd name="T48" fmla="*/ 64 w 70"/>
                <a:gd name="T49" fmla="*/ 50 h 66"/>
                <a:gd name="T50" fmla="*/ 68 w 70"/>
                <a:gd name="T51" fmla="*/ 46 h 66"/>
                <a:gd name="T52" fmla="*/ 70 w 70"/>
                <a:gd name="T53" fmla="*/ 40 h 66"/>
                <a:gd name="T54" fmla="*/ 70 w 70"/>
                <a:gd name="T55" fmla="*/ 32 h 66"/>
                <a:gd name="T56" fmla="*/ 70 w 70"/>
                <a:gd name="T57" fmla="*/ 32 h 66"/>
                <a:gd name="T58" fmla="*/ 70 w 70"/>
                <a:gd name="T59" fmla="*/ 26 h 66"/>
                <a:gd name="T60" fmla="*/ 68 w 70"/>
                <a:gd name="T61" fmla="*/ 20 h 66"/>
                <a:gd name="T62" fmla="*/ 64 w 70"/>
                <a:gd name="T63" fmla="*/ 14 h 66"/>
                <a:gd name="T64" fmla="*/ 60 w 70"/>
                <a:gd name="T65" fmla="*/ 10 h 66"/>
                <a:gd name="T66" fmla="*/ 56 w 70"/>
                <a:gd name="T67" fmla="*/ 6 h 66"/>
                <a:gd name="T68" fmla="*/ 50 w 70"/>
                <a:gd name="T69" fmla="*/ 2 h 66"/>
                <a:gd name="T70" fmla="*/ 42 w 70"/>
                <a:gd name="T71" fmla="*/ 0 h 66"/>
                <a:gd name="T72" fmla="*/ 36 w 70"/>
                <a:gd name="T7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6">
                  <a:moveTo>
                    <a:pt x="36" y="0"/>
                  </a:moveTo>
                  <a:lnTo>
                    <a:pt x="36" y="0"/>
                  </a:lnTo>
                  <a:lnTo>
                    <a:pt x="28" y="0"/>
                  </a:lnTo>
                  <a:lnTo>
                    <a:pt x="22" y="2"/>
                  </a:lnTo>
                  <a:lnTo>
                    <a:pt x="16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2"/>
                  </a:lnTo>
                  <a:lnTo>
                    <a:pt x="0" y="32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0"/>
                  </a:lnTo>
                  <a:lnTo>
                    <a:pt x="10" y="56"/>
                  </a:lnTo>
                  <a:lnTo>
                    <a:pt x="16" y="60"/>
                  </a:lnTo>
                  <a:lnTo>
                    <a:pt x="22" y="62"/>
                  </a:lnTo>
                  <a:lnTo>
                    <a:pt x="28" y="64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42" y="64"/>
                  </a:lnTo>
                  <a:lnTo>
                    <a:pt x="50" y="62"/>
                  </a:lnTo>
                  <a:lnTo>
                    <a:pt x="56" y="60"/>
                  </a:lnTo>
                  <a:lnTo>
                    <a:pt x="60" y="56"/>
                  </a:lnTo>
                  <a:lnTo>
                    <a:pt x="64" y="50"/>
                  </a:lnTo>
                  <a:lnTo>
                    <a:pt x="68" y="46"/>
                  </a:lnTo>
                  <a:lnTo>
                    <a:pt x="70" y="40"/>
                  </a:lnTo>
                  <a:lnTo>
                    <a:pt x="70" y="32"/>
                  </a:lnTo>
                  <a:lnTo>
                    <a:pt x="70" y="32"/>
                  </a:lnTo>
                  <a:lnTo>
                    <a:pt x="70" y="26"/>
                  </a:lnTo>
                  <a:lnTo>
                    <a:pt x="68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6" y="6"/>
                  </a:lnTo>
                  <a:lnTo>
                    <a:pt x="50" y="2"/>
                  </a:lnTo>
                  <a:lnTo>
                    <a:pt x="42" y="0"/>
                  </a:lnTo>
                  <a:lnTo>
                    <a:pt x="3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1" name="Freeform 33"/>
            <p:cNvSpPr>
              <a:spLocks/>
            </p:cNvSpPr>
            <p:nvPr/>
          </p:nvSpPr>
          <p:spPr bwMode="auto">
            <a:xfrm>
              <a:off x="3386138" y="3619872"/>
              <a:ext cx="111125" cy="104775"/>
            </a:xfrm>
            <a:custGeom>
              <a:avLst/>
              <a:gdLst>
                <a:gd name="T0" fmla="*/ 34 w 70"/>
                <a:gd name="T1" fmla="*/ 0 h 66"/>
                <a:gd name="T2" fmla="*/ 34 w 70"/>
                <a:gd name="T3" fmla="*/ 0 h 66"/>
                <a:gd name="T4" fmla="*/ 26 w 70"/>
                <a:gd name="T5" fmla="*/ 2 h 66"/>
                <a:gd name="T6" fmla="*/ 20 w 70"/>
                <a:gd name="T7" fmla="*/ 2 h 66"/>
                <a:gd name="T8" fmla="*/ 14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2 h 66"/>
                <a:gd name="T28" fmla="*/ 10 w 70"/>
                <a:gd name="T29" fmla="*/ 56 h 66"/>
                <a:gd name="T30" fmla="*/ 14 w 70"/>
                <a:gd name="T31" fmla="*/ 60 h 66"/>
                <a:gd name="T32" fmla="*/ 20 w 70"/>
                <a:gd name="T33" fmla="*/ 64 h 66"/>
                <a:gd name="T34" fmla="*/ 26 w 70"/>
                <a:gd name="T35" fmla="*/ 64 h 66"/>
                <a:gd name="T36" fmla="*/ 34 w 70"/>
                <a:gd name="T37" fmla="*/ 66 h 66"/>
                <a:gd name="T38" fmla="*/ 34 w 70"/>
                <a:gd name="T39" fmla="*/ 66 h 66"/>
                <a:gd name="T40" fmla="*/ 42 w 70"/>
                <a:gd name="T41" fmla="*/ 64 h 66"/>
                <a:gd name="T42" fmla="*/ 48 w 70"/>
                <a:gd name="T43" fmla="*/ 64 h 66"/>
                <a:gd name="T44" fmla="*/ 54 w 70"/>
                <a:gd name="T45" fmla="*/ 60 h 66"/>
                <a:gd name="T46" fmla="*/ 60 w 70"/>
                <a:gd name="T47" fmla="*/ 56 h 66"/>
                <a:gd name="T48" fmla="*/ 64 w 70"/>
                <a:gd name="T49" fmla="*/ 52 h 66"/>
                <a:gd name="T50" fmla="*/ 66 w 70"/>
                <a:gd name="T51" fmla="*/ 46 h 66"/>
                <a:gd name="T52" fmla="*/ 70 w 70"/>
                <a:gd name="T53" fmla="*/ 40 h 66"/>
                <a:gd name="T54" fmla="*/ 70 w 70"/>
                <a:gd name="T55" fmla="*/ 34 h 66"/>
                <a:gd name="T56" fmla="*/ 70 w 70"/>
                <a:gd name="T57" fmla="*/ 34 h 66"/>
                <a:gd name="T58" fmla="*/ 70 w 70"/>
                <a:gd name="T59" fmla="*/ 26 h 66"/>
                <a:gd name="T60" fmla="*/ 66 w 70"/>
                <a:gd name="T61" fmla="*/ 20 h 66"/>
                <a:gd name="T62" fmla="*/ 64 w 70"/>
                <a:gd name="T63" fmla="*/ 14 h 66"/>
                <a:gd name="T64" fmla="*/ 60 w 70"/>
                <a:gd name="T65" fmla="*/ 10 h 66"/>
                <a:gd name="T66" fmla="*/ 54 w 70"/>
                <a:gd name="T67" fmla="*/ 6 h 66"/>
                <a:gd name="T68" fmla="*/ 48 w 70"/>
                <a:gd name="T69" fmla="*/ 2 h 66"/>
                <a:gd name="T70" fmla="*/ 42 w 70"/>
                <a:gd name="T71" fmla="*/ 2 h 66"/>
                <a:gd name="T72" fmla="*/ 34 w 70"/>
                <a:gd name="T73" fmla="*/ 0 h 66"/>
                <a:gd name="T74" fmla="*/ 34 w 70"/>
                <a:gd name="T75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70" h="66">
                  <a:moveTo>
                    <a:pt x="34" y="0"/>
                  </a:moveTo>
                  <a:lnTo>
                    <a:pt x="34" y="0"/>
                  </a:lnTo>
                  <a:lnTo>
                    <a:pt x="26" y="2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10" y="56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42" y="64"/>
                  </a:lnTo>
                  <a:lnTo>
                    <a:pt x="48" y="64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6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2"/>
                  </a:lnTo>
                  <a:lnTo>
                    <a:pt x="34" y="0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2" name="Freeform 34"/>
            <p:cNvSpPr>
              <a:spLocks/>
            </p:cNvSpPr>
            <p:nvPr/>
          </p:nvSpPr>
          <p:spPr bwMode="auto">
            <a:xfrm>
              <a:off x="3386138" y="3619872"/>
              <a:ext cx="111125" cy="104775"/>
            </a:xfrm>
            <a:custGeom>
              <a:avLst/>
              <a:gdLst>
                <a:gd name="T0" fmla="*/ 34 w 70"/>
                <a:gd name="T1" fmla="*/ 0 h 66"/>
                <a:gd name="T2" fmla="*/ 34 w 70"/>
                <a:gd name="T3" fmla="*/ 0 h 66"/>
                <a:gd name="T4" fmla="*/ 26 w 70"/>
                <a:gd name="T5" fmla="*/ 2 h 66"/>
                <a:gd name="T6" fmla="*/ 20 w 70"/>
                <a:gd name="T7" fmla="*/ 2 h 66"/>
                <a:gd name="T8" fmla="*/ 14 w 70"/>
                <a:gd name="T9" fmla="*/ 6 h 66"/>
                <a:gd name="T10" fmla="*/ 10 w 70"/>
                <a:gd name="T11" fmla="*/ 10 h 66"/>
                <a:gd name="T12" fmla="*/ 6 w 70"/>
                <a:gd name="T13" fmla="*/ 14 h 66"/>
                <a:gd name="T14" fmla="*/ 2 w 70"/>
                <a:gd name="T15" fmla="*/ 20 h 66"/>
                <a:gd name="T16" fmla="*/ 0 w 70"/>
                <a:gd name="T17" fmla="*/ 26 h 66"/>
                <a:gd name="T18" fmla="*/ 0 w 70"/>
                <a:gd name="T19" fmla="*/ 34 h 66"/>
                <a:gd name="T20" fmla="*/ 0 w 70"/>
                <a:gd name="T21" fmla="*/ 34 h 66"/>
                <a:gd name="T22" fmla="*/ 0 w 70"/>
                <a:gd name="T23" fmla="*/ 40 h 66"/>
                <a:gd name="T24" fmla="*/ 2 w 70"/>
                <a:gd name="T25" fmla="*/ 46 h 66"/>
                <a:gd name="T26" fmla="*/ 6 w 70"/>
                <a:gd name="T27" fmla="*/ 52 h 66"/>
                <a:gd name="T28" fmla="*/ 10 w 70"/>
                <a:gd name="T29" fmla="*/ 56 h 66"/>
                <a:gd name="T30" fmla="*/ 14 w 70"/>
                <a:gd name="T31" fmla="*/ 60 h 66"/>
                <a:gd name="T32" fmla="*/ 20 w 70"/>
                <a:gd name="T33" fmla="*/ 64 h 66"/>
                <a:gd name="T34" fmla="*/ 26 w 70"/>
                <a:gd name="T35" fmla="*/ 64 h 66"/>
                <a:gd name="T36" fmla="*/ 34 w 70"/>
                <a:gd name="T37" fmla="*/ 66 h 66"/>
                <a:gd name="T38" fmla="*/ 34 w 70"/>
                <a:gd name="T39" fmla="*/ 66 h 66"/>
                <a:gd name="T40" fmla="*/ 42 w 70"/>
                <a:gd name="T41" fmla="*/ 64 h 66"/>
                <a:gd name="T42" fmla="*/ 48 w 70"/>
                <a:gd name="T43" fmla="*/ 64 h 66"/>
                <a:gd name="T44" fmla="*/ 54 w 70"/>
                <a:gd name="T45" fmla="*/ 60 h 66"/>
                <a:gd name="T46" fmla="*/ 60 w 70"/>
                <a:gd name="T47" fmla="*/ 56 h 66"/>
                <a:gd name="T48" fmla="*/ 64 w 70"/>
                <a:gd name="T49" fmla="*/ 52 h 66"/>
                <a:gd name="T50" fmla="*/ 66 w 70"/>
                <a:gd name="T51" fmla="*/ 46 h 66"/>
                <a:gd name="T52" fmla="*/ 70 w 70"/>
                <a:gd name="T53" fmla="*/ 40 h 66"/>
                <a:gd name="T54" fmla="*/ 70 w 70"/>
                <a:gd name="T55" fmla="*/ 34 h 66"/>
                <a:gd name="T56" fmla="*/ 70 w 70"/>
                <a:gd name="T57" fmla="*/ 34 h 66"/>
                <a:gd name="T58" fmla="*/ 70 w 70"/>
                <a:gd name="T59" fmla="*/ 26 h 66"/>
                <a:gd name="T60" fmla="*/ 66 w 70"/>
                <a:gd name="T61" fmla="*/ 20 h 66"/>
                <a:gd name="T62" fmla="*/ 64 w 70"/>
                <a:gd name="T63" fmla="*/ 14 h 66"/>
                <a:gd name="T64" fmla="*/ 60 w 70"/>
                <a:gd name="T65" fmla="*/ 10 h 66"/>
                <a:gd name="T66" fmla="*/ 54 w 70"/>
                <a:gd name="T67" fmla="*/ 6 h 66"/>
                <a:gd name="T68" fmla="*/ 48 w 70"/>
                <a:gd name="T69" fmla="*/ 2 h 66"/>
                <a:gd name="T70" fmla="*/ 42 w 70"/>
                <a:gd name="T71" fmla="*/ 2 h 66"/>
                <a:gd name="T72" fmla="*/ 34 w 70"/>
                <a:gd name="T73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0" h="66">
                  <a:moveTo>
                    <a:pt x="34" y="0"/>
                  </a:moveTo>
                  <a:lnTo>
                    <a:pt x="34" y="0"/>
                  </a:lnTo>
                  <a:lnTo>
                    <a:pt x="26" y="2"/>
                  </a:lnTo>
                  <a:lnTo>
                    <a:pt x="20" y="2"/>
                  </a:lnTo>
                  <a:lnTo>
                    <a:pt x="14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26"/>
                  </a:lnTo>
                  <a:lnTo>
                    <a:pt x="0" y="34"/>
                  </a:lnTo>
                  <a:lnTo>
                    <a:pt x="0" y="34"/>
                  </a:lnTo>
                  <a:lnTo>
                    <a:pt x="0" y="40"/>
                  </a:lnTo>
                  <a:lnTo>
                    <a:pt x="2" y="46"/>
                  </a:lnTo>
                  <a:lnTo>
                    <a:pt x="6" y="52"/>
                  </a:lnTo>
                  <a:lnTo>
                    <a:pt x="10" y="56"/>
                  </a:lnTo>
                  <a:lnTo>
                    <a:pt x="14" y="60"/>
                  </a:lnTo>
                  <a:lnTo>
                    <a:pt x="20" y="64"/>
                  </a:lnTo>
                  <a:lnTo>
                    <a:pt x="26" y="64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42" y="64"/>
                  </a:lnTo>
                  <a:lnTo>
                    <a:pt x="48" y="64"/>
                  </a:lnTo>
                  <a:lnTo>
                    <a:pt x="54" y="60"/>
                  </a:lnTo>
                  <a:lnTo>
                    <a:pt x="60" y="56"/>
                  </a:lnTo>
                  <a:lnTo>
                    <a:pt x="64" y="52"/>
                  </a:lnTo>
                  <a:lnTo>
                    <a:pt x="66" y="46"/>
                  </a:lnTo>
                  <a:lnTo>
                    <a:pt x="70" y="40"/>
                  </a:lnTo>
                  <a:lnTo>
                    <a:pt x="70" y="34"/>
                  </a:lnTo>
                  <a:lnTo>
                    <a:pt x="70" y="34"/>
                  </a:lnTo>
                  <a:lnTo>
                    <a:pt x="70" y="26"/>
                  </a:lnTo>
                  <a:lnTo>
                    <a:pt x="66" y="20"/>
                  </a:lnTo>
                  <a:lnTo>
                    <a:pt x="64" y="14"/>
                  </a:lnTo>
                  <a:lnTo>
                    <a:pt x="60" y="10"/>
                  </a:lnTo>
                  <a:lnTo>
                    <a:pt x="54" y="6"/>
                  </a:lnTo>
                  <a:lnTo>
                    <a:pt x="48" y="2"/>
                  </a:lnTo>
                  <a:lnTo>
                    <a:pt x="42" y="2"/>
                  </a:lnTo>
                  <a:lnTo>
                    <a:pt x="3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Freeform 35"/>
            <p:cNvSpPr>
              <a:spLocks/>
            </p:cNvSpPr>
            <p:nvPr/>
          </p:nvSpPr>
          <p:spPr bwMode="auto">
            <a:xfrm>
              <a:off x="4916488" y="3222997"/>
              <a:ext cx="104775" cy="104775"/>
            </a:xfrm>
            <a:custGeom>
              <a:avLst/>
              <a:gdLst>
                <a:gd name="T0" fmla="*/ 0 w 66"/>
                <a:gd name="T1" fmla="*/ 0 h 66"/>
                <a:gd name="T2" fmla="*/ 20 w 66"/>
                <a:gd name="T3" fmla="*/ 66 h 66"/>
                <a:gd name="T4" fmla="*/ 66 w 66"/>
                <a:gd name="T5" fmla="*/ 18 h 66"/>
                <a:gd name="T6" fmla="*/ 0 w 66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66">
                  <a:moveTo>
                    <a:pt x="0" y="0"/>
                  </a:moveTo>
                  <a:lnTo>
                    <a:pt x="20" y="66"/>
                  </a:lnTo>
                  <a:lnTo>
                    <a:pt x="66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Freeform 36"/>
            <p:cNvSpPr>
              <a:spLocks/>
            </p:cNvSpPr>
            <p:nvPr/>
          </p:nvSpPr>
          <p:spPr bwMode="auto">
            <a:xfrm>
              <a:off x="4916488" y="3222997"/>
              <a:ext cx="104775" cy="104775"/>
            </a:xfrm>
            <a:custGeom>
              <a:avLst/>
              <a:gdLst>
                <a:gd name="T0" fmla="*/ 0 w 66"/>
                <a:gd name="T1" fmla="*/ 0 h 66"/>
                <a:gd name="T2" fmla="*/ 20 w 66"/>
                <a:gd name="T3" fmla="*/ 66 h 66"/>
                <a:gd name="T4" fmla="*/ 66 w 66"/>
                <a:gd name="T5" fmla="*/ 18 h 66"/>
                <a:gd name="T6" fmla="*/ 0 w 66"/>
                <a:gd name="T7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6" h="66">
                  <a:moveTo>
                    <a:pt x="0" y="0"/>
                  </a:moveTo>
                  <a:lnTo>
                    <a:pt x="20" y="66"/>
                  </a:lnTo>
                  <a:lnTo>
                    <a:pt x="66" y="18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37"/>
            <p:cNvSpPr>
              <a:spLocks/>
            </p:cNvSpPr>
            <p:nvPr/>
          </p:nvSpPr>
          <p:spPr bwMode="auto">
            <a:xfrm>
              <a:off x="4789488" y="3095997"/>
              <a:ext cx="187325" cy="187325"/>
            </a:xfrm>
            <a:custGeom>
              <a:avLst/>
              <a:gdLst>
                <a:gd name="T0" fmla="*/ 0 w 118"/>
                <a:gd name="T1" fmla="*/ 46 h 118"/>
                <a:gd name="T2" fmla="*/ 72 w 118"/>
                <a:gd name="T3" fmla="*/ 118 h 118"/>
                <a:gd name="T4" fmla="*/ 118 w 118"/>
                <a:gd name="T5" fmla="*/ 70 h 118"/>
                <a:gd name="T6" fmla="*/ 46 w 118"/>
                <a:gd name="T7" fmla="*/ 0 h 118"/>
                <a:gd name="T8" fmla="*/ 0 w 118"/>
                <a:gd name="T9" fmla="*/ 4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18">
                  <a:moveTo>
                    <a:pt x="0" y="46"/>
                  </a:moveTo>
                  <a:lnTo>
                    <a:pt x="72" y="118"/>
                  </a:lnTo>
                  <a:lnTo>
                    <a:pt x="118" y="7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Freeform 38"/>
            <p:cNvSpPr>
              <a:spLocks/>
            </p:cNvSpPr>
            <p:nvPr/>
          </p:nvSpPr>
          <p:spPr bwMode="auto">
            <a:xfrm>
              <a:off x="4789488" y="3095997"/>
              <a:ext cx="187325" cy="187325"/>
            </a:xfrm>
            <a:custGeom>
              <a:avLst/>
              <a:gdLst>
                <a:gd name="T0" fmla="*/ 0 w 118"/>
                <a:gd name="T1" fmla="*/ 46 h 118"/>
                <a:gd name="T2" fmla="*/ 72 w 118"/>
                <a:gd name="T3" fmla="*/ 118 h 118"/>
                <a:gd name="T4" fmla="*/ 118 w 118"/>
                <a:gd name="T5" fmla="*/ 70 h 118"/>
                <a:gd name="T6" fmla="*/ 46 w 118"/>
                <a:gd name="T7" fmla="*/ 0 h 118"/>
                <a:gd name="T8" fmla="*/ 0 w 118"/>
                <a:gd name="T9" fmla="*/ 46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8" h="118">
                  <a:moveTo>
                    <a:pt x="0" y="46"/>
                  </a:moveTo>
                  <a:lnTo>
                    <a:pt x="72" y="118"/>
                  </a:lnTo>
                  <a:lnTo>
                    <a:pt x="118" y="70"/>
                  </a:lnTo>
                  <a:lnTo>
                    <a:pt x="46" y="0"/>
                  </a:lnTo>
                  <a:lnTo>
                    <a:pt x="0" y="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Freeform 39"/>
            <p:cNvSpPr>
              <a:spLocks noEditPoints="1"/>
            </p:cNvSpPr>
            <p:nvPr/>
          </p:nvSpPr>
          <p:spPr bwMode="auto">
            <a:xfrm>
              <a:off x="4938713" y="3261097"/>
              <a:ext cx="82550" cy="695325"/>
            </a:xfrm>
            <a:custGeom>
              <a:avLst/>
              <a:gdLst>
                <a:gd name="T0" fmla="*/ 52 w 52"/>
                <a:gd name="T1" fmla="*/ 436 h 438"/>
                <a:gd name="T2" fmla="*/ 46 w 52"/>
                <a:gd name="T3" fmla="*/ 436 h 438"/>
                <a:gd name="T4" fmla="*/ 48 w 52"/>
                <a:gd name="T5" fmla="*/ 434 h 438"/>
                <a:gd name="T6" fmla="*/ 48 w 52"/>
                <a:gd name="T7" fmla="*/ 402 h 438"/>
                <a:gd name="T8" fmla="*/ 46 w 52"/>
                <a:gd name="T9" fmla="*/ 418 h 438"/>
                <a:gd name="T10" fmla="*/ 44 w 52"/>
                <a:gd name="T11" fmla="*/ 402 h 438"/>
                <a:gd name="T12" fmla="*/ 48 w 52"/>
                <a:gd name="T13" fmla="*/ 402 h 438"/>
                <a:gd name="T14" fmla="*/ 44 w 52"/>
                <a:gd name="T15" fmla="*/ 384 h 438"/>
                <a:gd name="T16" fmla="*/ 40 w 52"/>
                <a:gd name="T17" fmla="*/ 384 h 438"/>
                <a:gd name="T18" fmla="*/ 42 w 52"/>
                <a:gd name="T19" fmla="*/ 366 h 438"/>
                <a:gd name="T20" fmla="*/ 40 w 52"/>
                <a:gd name="T21" fmla="*/ 336 h 438"/>
                <a:gd name="T22" fmla="*/ 40 w 52"/>
                <a:gd name="T23" fmla="*/ 352 h 438"/>
                <a:gd name="T24" fmla="*/ 36 w 52"/>
                <a:gd name="T25" fmla="*/ 336 h 438"/>
                <a:gd name="T26" fmla="*/ 40 w 52"/>
                <a:gd name="T27" fmla="*/ 336 h 438"/>
                <a:gd name="T28" fmla="*/ 38 w 52"/>
                <a:gd name="T29" fmla="*/ 316 h 438"/>
                <a:gd name="T30" fmla="*/ 34 w 52"/>
                <a:gd name="T31" fmla="*/ 316 h 438"/>
                <a:gd name="T32" fmla="*/ 34 w 52"/>
                <a:gd name="T33" fmla="*/ 300 h 438"/>
                <a:gd name="T34" fmla="*/ 34 w 52"/>
                <a:gd name="T35" fmla="*/ 268 h 438"/>
                <a:gd name="T36" fmla="*/ 34 w 52"/>
                <a:gd name="T37" fmla="*/ 286 h 438"/>
                <a:gd name="T38" fmla="*/ 28 w 52"/>
                <a:gd name="T39" fmla="*/ 268 h 438"/>
                <a:gd name="T40" fmla="*/ 34 w 52"/>
                <a:gd name="T41" fmla="*/ 268 h 438"/>
                <a:gd name="T42" fmla="*/ 32 w 52"/>
                <a:gd name="T43" fmla="*/ 250 h 438"/>
                <a:gd name="T44" fmla="*/ 26 w 52"/>
                <a:gd name="T45" fmla="*/ 250 h 438"/>
                <a:gd name="T46" fmla="*/ 26 w 52"/>
                <a:gd name="T47" fmla="*/ 232 h 438"/>
                <a:gd name="T48" fmla="*/ 26 w 52"/>
                <a:gd name="T49" fmla="*/ 202 h 438"/>
                <a:gd name="T50" fmla="*/ 26 w 52"/>
                <a:gd name="T51" fmla="*/ 218 h 438"/>
                <a:gd name="T52" fmla="*/ 22 w 52"/>
                <a:gd name="T53" fmla="*/ 202 h 438"/>
                <a:gd name="T54" fmla="*/ 26 w 52"/>
                <a:gd name="T55" fmla="*/ 202 h 438"/>
                <a:gd name="T56" fmla="*/ 24 w 52"/>
                <a:gd name="T57" fmla="*/ 182 h 438"/>
                <a:gd name="T58" fmla="*/ 18 w 52"/>
                <a:gd name="T59" fmla="*/ 184 h 438"/>
                <a:gd name="T60" fmla="*/ 20 w 52"/>
                <a:gd name="T61" fmla="*/ 166 h 438"/>
                <a:gd name="T62" fmla="*/ 18 w 52"/>
                <a:gd name="T63" fmla="*/ 134 h 438"/>
                <a:gd name="T64" fmla="*/ 18 w 52"/>
                <a:gd name="T65" fmla="*/ 152 h 438"/>
                <a:gd name="T66" fmla="*/ 14 w 52"/>
                <a:gd name="T67" fmla="*/ 134 h 438"/>
                <a:gd name="T68" fmla="*/ 18 w 52"/>
                <a:gd name="T69" fmla="*/ 134 h 438"/>
                <a:gd name="T70" fmla="*/ 18 w 52"/>
                <a:gd name="T71" fmla="*/ 116 h 438"/>
                <a:gd name="T72" fmla="*/ 12 w 52"/>
                <a:gd name="T73" fmla="*/ 118 h 438"/>
                <a:gd name="T74" fmla="*/ 12 w 52"/>
                <a:gd name="T75" fmla="*/ 100 h 438"/>
                <a:gd name="T76" fmla="*/ 12 w 52"/>
                <a:gd name="T77" fmla="*/ 68 h 438"/>
                <a:gd name="T78" fmla="*/ 10 w 52"/>
                <a:gd name="T79" fmla="*/ 86 h 438"/>
                <a:gd name="T80" fmla="*/ 8 w 52"/>
                <a:gd name="T81" fmla="*/ 70 h 438"/>
                <a:gd name="T82" fmla="*/ 12 w 52"/>
                <a:gd name="T83" fmla="*/ 68 h 438"/>
                <a:gd name="T84" fmla="*/ 10 w 52"/>
                <a:gd name="T85" fmla="*/ 50 h 438"/>
                <a:gd name="T86" fmla="*/ 6 w 52"/>
                <a:gd name="T87" fmla="*/ 50 h 438"/>
                <a:gd name="T88" fmla="*/ 6 w 52"/>
                <a:gd name="T89" fmla="*/ 32 h 438"/>
                <a:gd name="T90" fmla="*/ 4 w 52"/>
                <a:gd name="T91" fmla="*/ 2 h 438"/>
                <a:gd name="T92" fmla="*/ 4 w 52"/>
                <a:gd name="T93" fmla="*/ 20 h 438"/>
                <a:gd name="T94" fmla="*/ 0 w 52"/>
                <a:gd name="T95" fmla="*/ 2 h 438"/>
                <a:gd name="T96" fmla="*/ 4 w 52"/>
                <a:gd name="T97" fmla="*/ 2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" h="438">
                  <a:moveTo>
                    <a:pt x="52" y="436"/>
                  </a:moveTo>
                  <a:lnTo>
                    <a:pt x="52" y="436"/>
                  </a:lnTo>
                  <a:lnTo>
                    <a:pt x="50" y="438"/>
                  </a:lnTo>
                  <a:lnTo>
                    <a:pt x="46" y="436"/>
                  </a:lnTo>
                  <a:lnTo>
                    <a:pt x="46" y="436"/>
                  </a:lnTo>
                  <a:lnTo>
                    <a:pt x="48" y="434"/>
                  </a:lnTo>
                  <a:lnTo>
                    <a:pt x="52" y="436"/>
                  </a:lnTo>
                  <a:close/>
                  <a:moveTo>
                    <a:pt x="48" y="402"/>
                  </a:moveTo>
                  <a:lnTo>
                    <a:pt x="50" y="416"/>
                  </a:lnTo>
                  <a:lnTo>
                    <a:pt x="46" y="418"/>
                  </a:lnTo>
                  <a:lnTo>
                    <a:pt x="44" y="418"/>
                  </a:lnTo>
                  <a:lnTo>
                    <a:pt x="44" y="402"/>
                  </a:lnTo>
                  <a:lnTo>
                    <a:pt x="44" y="400"/>
                  </a:lnTo>
                  <a:lnTo>
                    <a:pt x="48" y="402"/>
                  </a:lnTo>
                  <a:close/>
                  <a:moveTo>
                    <a:pt x="44" y="368"/>
                  </a:moveTo>
                  <a:lnTo>
                    <a:pt x="44" y="384"/>
                  </a:lnTo>
                  <a:lnTo>
                    <a:pt x="44" y="386"/>
                  </a:lnTo>
                  <a:lnTo>
                    <a:pt x="40" y="384"/>
                  </a:lnTo>
                  <a:lnTo>
                    <a:pt x="40" y="370"/>
                  </a:lnTo>
                  <a:lnTo>
                    <a:pt x="42" y="366"/>
                  </a:lnTo>
                  <a:lnTo>
                    <a:pt x="44" y="368"/>
                  </a:lnTo>
                  <a:close/>
                  <a:moveTo>
                    <a:pt x="40" y="336"/>
                  </a:moveTo>
                  <a:lnTo>
                    <a:pt x="42" y="350"/>
                  </a:lnTo>
                  <a:lnTo>
                    <a:pt x="40" y="352"/>
                  </a:lnTo>
                  <a:lnTo>
                    <a:pt x="36" y="350"/>
                  </a:lnTo>
                  <a:lnTo>
                    <a:pt x="36" y="336"/>
                  </a:lnTo>
                  <a:lnTo>
                    <a:pt x="38" y="332"/>
                  </a:lnTo>
                  <a:lnTo>
                    <a:pt x="40" y="336"/>
                  </a:lnTo>
                  <a:close/>
                  <a:moveTo>
                    <a:pt x="36" y="302"/>
                  </a:moveTo>
                  <a:lnTo>
                    <a:pt x="38" y="316"/>
                  </a:lnTo>
                  <a:lnTo>
                    <a:pt x="36" y="320"/>
                  </a:lnTo>
                  <a:lnTo>
                    <a:pt x="34" y="316"/>
                  </a:lnTo>
                  <a:lnTo>
                    <a:pt x="32" y="304"/>
                  </a:lnTo>
                  <a:lnTo>
                    <a:pt x="34" y="300"/>
                  </a:lnTo>
                  <a:lnTo>
                    <a:pt x="36" y="302"/>
                  </a:lnTo>
                  <a:close/>
                  <a:moveTo>
                    <a:pt x="34" y="268"/>
                  </a:moveTo>
                  <a:lnTo>
                    <a:pt x="36" y="284"/>
                  </a:lnTo>
                  <a:lnTo>
                    <a:pt x="34" y="286"/>
                  </a:lnTo>
                  <a:lnTo>
                    <a:pt x="30" y="284"/>
                  </a:lnTo>
                  <a:lnTo>
                    <a:pt x="28" y="268"/>
                  </a:lnTo>
                  <a:lnTo>
                    <a:pt x="30" y="268"/>
                  </a:lnTo>
                  <a:lnTo>
                    <a:pt x="34" y="268"/>
                  </a:lnTo>
                  <a:close/>
                  <a:moveTo>
                    <a:pt x="30" y="234"/>
                  </a:moveTo>
                  <a:lnTo>
                    <a:pt x="32" y="250"/>
                  </a:lnTo>
                  <a:lnTo>
                    <a:pt x="28" y="252"/>
                  </a:lnTo>
                  <a:lnTo>
                    <a:pt x="26" y="250"/>
                  </a:lnTo>
                  <a:lnTo>
                    <a:pt x="26" y="236"/>
                  </a:lnTo>
                  <a:lnTo>
                    <a:pt x="26" y="232"/>
                  </a:lnTo>
                  <a:lnTo>
                    <a:pt x="30" y="234"/>
                  </a:lnTo>
                  <a:close/>
                  <a:moveTo>
                    <a:pt x="26" y="202"/>
                  </a:moveTo>
                  <a:lnTo>
                    <a:pt x="26" y="216"/>
                  </a:lnTo>
                  <a:lnTo>
                    <a:pt x="26" y="218"/>
                  </a:lnTo>
                  <a:lnTo>
                    <a:pt x="24" y="216"/>
                  </a:lnTo>
                  <a:lnTo>
                    <a:pt x="22" y="202"/>
                  </a:lnTo>
                  <a:lnTo>
                    <a:pt x="24" y="200"/>
                  </a:lnTo>
                  <a:lnTo>
                    <a:pt x="26" y="202"/>
                  </a:lnTo>
                  <a:close/>
                  <a:moveTo>
                    <a:pt x="22" y="170"/>
                  </a:moveTo>
                  <a:lnTo>
                    <a:pt x="24" y="182"/>
                  </a:lnTo>
                  <a:lnTo>
                    <a:pt x="22" y="186"/>
                  </a:lnTo>
                  <a:lnTo>
                    <a:pt x="18" y="184"/>
                  </a:lnTo>
                  <a:lnTo>
                    <a:pt x="18" y="170"/>
                  </a:lnTo>
                  <a:lnTo>
                    <a:pt x="20" y="166"/>
                  </a:lnTo>
                  <a:lnTo>
                    <a:pt x="22" y="170"/>
                  </a:lnTo>
                  <a:close/>
                  <a:moveTo>
                    <a:pt x="18" y="134"/>
                  </a:moveTo>
                  <a:lnTo>
                    <a:pt x="20" y="150"/>
                  </a:lnTo>
                  <a:lnTo>
                    <a:pt x="18" y="152"/>
                  </a:lnTo>
                  <a:lnTo>
                    <a:pt x="16" y="150"/>
                  </a:lnTo>
                  <a:lnTo>
                    <a:pt x="14" y="134"/>
                  </a:lnTo>
                  <a:lnTo>
                    <a:pt x="18" y="134"/>
                  </a:lnTo>
                  <a:lnTo>
                    <a:pt x="18" y="134"/>
                  </a:lnTo>
                  <a:close/>
                  <a:moveTo>
                    <a:pt x="16" y="102"/>
                  </a:moveTo>
                  <a:lnTo>
                    <a:pt x="18" y="116"/>
                  </a:lnTo>
                  <a:lnTo>
                    <a:pt x="16" y="118"/>
                  </a:lnTo>
                  <a:lnTo>
                    <a:pt x="12" y="118"/>
                  </a:lnTo>
                  <a:lnTo>
                    <a:pt x="10" y="102"/>
                  </a:lnTo>
                  <a:lnTo>
                    <a:pt x="12" y="100"/>
                  </a:lnTo>
                  <a:lnTo>
                    <a:pt x="16" y="102"/>
                  </a:lnTo>
                  <a:close/>
                  <a:moveTo>
                    <a:pt x="12" y="68"/>
                  </a:moveTo>
                  <a:lnTo>
                    <a:pt x="14" y="82"/>
                  </a:lnTo>
                  <a:lnTo>
                    <a:pt x="10" y="86"/>
                  </a:lnTo>
                  <a:lnTo>
                    <a:pt x="8" y="82"/>
                  </a:lnTo>
                  <a:lnTo>
                    <a:pt x="8" y="70"/>
                  </a:lnTo>
                  <a:lnTo>
                    <a:pt x="8" y="66"/>
                  </a:lnTo>
                  <a:lnTo>
                    <a:pt x="12" y="68"/>
                  </a:lnTo>
                  <a:close/>
                  <a:moveTo>
                    <a:pt x="8" y="36"/>
                  </a:moveTo>
                  <a:lnTo>
                    <a:pt x="10" y="50"/>
                  </a:lnTo>
                  <a:lnTo>
                    <a:pt x="8" y="52"/>
                  </a:lnTo>
                  <a:lnTo>
                    <a:pt x="6" y="50"/>
                  </a:lnTo>
                  <a:lnTo>
                    <a:pt x="4" y="36"/>
                  </a:lnTo>
                  <a:lnTo>
                    <a:pt x="6" y="32"/>
                  </a:lnTo>
                  <a:lnTo>
                    <a:pt x="8" y="36"/>
                  </a:lnTo>
                  <a:close/>
                  <a:moveTo>
                    <a:pt x="4" y="2"/>
                  </a:moveTo>
                  <a:lnTo>
                    <a:pt x="6" y="16"/>
                  </a:lnTo>
                  <a:lnTo>
                    <a:pt x="4" y="20"/>
                  </a:lnTo>
                  <a:lnTo>
                    <a:pt x="2" y="16"/>
                  </a:lnTo>
                  <a:lnTo>
                    <a:pt x="0" y="2"/>
                  </a:lnTo>
                  <a:lnTo>
                    <a:pt x="2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8" name="Freeform 40"/>
            <p:cNvSpPr>
              <a:spLocks noEditPoints="1"/>
            </p:cNvSpPr>
            <p:nvPr/>
          </p:nvSpPr>
          <p:spPr bwMode="auto">
            <a:xfrm>
              <a:off x="4976813" y="3235697"/>
              <a:ext cx="749300" cy="111125"/>
            </a:xfrm>
            <a:custGeom>
              <a:avLst/>
              <a:gdLst>
                <a:gd name="T0" fmla="*/ 470 w 472"/>
                <a:gd name="T1" fmla="*/ 64 h 70"/>
                <a:gd name="T2" fmla="*/ 468 w 472"/>
                <a:gd name="T3" fmla="*/ 70 h 70"/>
                <a:gd name="T4" fmla="*/ 464 w 472"/>
                <a:gd name="T5" fmla="*/ 66 h 70"/>
                <a:gd name="T6" fmla="*/ 434 w 472"/>
                <a:gd name="T7" fmla="*/ 60 h 70"/>
                <a:gd name="T8" fmla="*/ 450 w 472"/>
                <a:gd name="T9" fmla="*/ 64 h 70"/>
                <a:gd name="T10" fmla="*/ 434 w 472"/>
                <a:gd name="T11" fmla="*/ 64 h 70"/>
                <a:gd name="T12" fmla="*/ 434 w 472"/>
                <a:gd name="T13" fmla="*/ 60 h 70"/>
                <a:gd name="T14" fmla="*/ 414 w 472"/>
                <a:gd name="T15" fmla="*/ 58 h 70"/>
                <a:gd name="T16" fmla="*/ 414 w 472"/>
                <a:gd name="T17" fmla="*/ 62 h 70"/>
                <a:gd name="T18" fmla="*/ 398 w 472"/>
                <a:gd name="T19" fmla="*/ 58 h 70"/>
                <a:gd name="T20" fmla="*/ 366 w 472"/>
                <a:gd name="T21" fmla="*/ 52 h 70"/>
                <a:gd name="T22" fmla="*/ 384 w 472"/>
                <a:gd name="T23" fmla="*/ 56 h 70"/>
                <a:gd name="T24" fmla="*/ 366 w 472"/>
                <a:gd name="T25" fmla="*/ 56 h 70"/>
                <a:gd name="T26" fmla="*/ 366 w 472"/>
                <a:gd name="T27" fmla="*/ 52 h 70"/>
                <a:gd name="T28" fmla="*/ 348 w 472"/>
                <a:gd name="T29" fmla="*/ 48 h 70"/>
                <a:gd name="T30" fmla="*/ 348 w 472"/>
                <a:gd name="T31" fmla="*/ 54 h 70"/>
                <a:gd name="T32" fmla="*/ 330 w 472"/>
                <a:gd name="T33" fmla="*/ 48 h 70"/>
                <a:gd name="T34" fmla="*/ 302 w 472"/>
                <a:gd name="T35" fmla="*/ 42 h 70"/>
                <a:gd name="T36" fmla="*/ 318 w 472"/>
                <a:gd name="T37" fmla="*/ 46 h 70"/>
                <a:gd name="T38" fmla="*/ 300 w 472"/>
                <a:gd name="T39" fmla="*/ 46 h 70"/>
                <a:gd name="T40" fmla="*/ 302 w 472"/>
                <a:gd name="T41" fmla="*/ 42 h 70"/>
                <a:gd name="T42" fmla="*/ 282 w 472"/>
                <a:gd name="T43" fmla="*/ 38 h 70"/>
                <a:gd name="T44" fmla="*/ 282 w 472"/>
                <a:gd name="T45" fmla="*/ 44 h 70"/>
                <a:gd name="T46" fmla="*/ 266 w 472"/>
                <a:gd name="T47" fmla="*/ 38 h 70"/>
                <a:gd name="T48" fmla="*/ 234 w 472"/>
                <a:gd name="T49" fmla="*/ 32 h 70"/>
                <a:gd name="T50" fmla="*/ 252 w 472"/>
                <a:gd name="T51" fmla="*/ 36 h 70"/>
                <a:gd name="T52" fmla="*/ 234 w 472"/>
                <a:gd name="T53" fmla="*/ 36 h 70"/>
                <a:gd name="T54" fmla="*/ 234 w 472"/>
                <a:gd name="T55" fmla="*/ 32 h 70"/>
                <a:gd name="T56" fmla="*/ 216 w 472"/>
                <a:gd name="T57" fmla="*/ 30 h 70"/>
                <a:gd name="T58" fmla="*/ 216 w 472"/>
                <a:gd name="T59" fmla="*/ 36 h 70"/>
                <a:gd name="T60" fmla="*/ 198 w 472"/>
                <a:gd name="T61" fmla="*/ 30 h 70"/>
                <a:gd name="T62" fmla="*/ 168 w 472"/>
                <a:gd name="T63" fmla="*/ 24 h 70"/>
                <a:gd name="T64" fmla="*/ 184 w 472"/>
                <a:gd name="T65" fmla="*/ 26 h 70"/>
                <a:gd name="T66" fmla="*/ 168 w 472"/>
                <a:gd name="T67" fmla="*/ 28 h 70"/>
                <a:gd name="T68" fmla="*/ 168 w 472"/>
                <a:gd name="T69" fmla="*/ 24 h 70"/>
                <a:gd name="T70" fmla="*/ 150 w 472"/>
                <a:gd name="T71" fmla="*/ 20 h 70"/>
                <a:gd name="T72" fmla="*/ 148 w 472"/>
                <a:gd name="T73" fmla="*/ 26 h 70"/>
                <a:gd name="T74" fmla="*/ 132 w 472"/>
                <a:gd name="T75" fmla="*/ 20 h 70"/>
                <a:gd name="T76" fmla="*/ 100 w 472"/>
                <a:gd name="T77" fmla="*/ 14 h 70"/>
                <a:gd name="T78" fmla="*/ 118 w 472"/>
                <a:gd name="T79" fmla="*/ 18 h 70"/>
                <a:gd name="T80" fmla="*/ 100 w 472"/>
                <a:gd name="T81" fmla="*/ 18 h 70"/>
                <a:gd name="T82" fmla="*/ 100 w 472"/>
                <a:gd name="T83" fmla="*/ 14 h 70"/>
                <a:gd name="T84" fmla="*/ 82 w 472"/>
                <a:gd name="T85" fmla="*/ 10 h 70"/>
                <a:gd name="T86" fmla="*/ 82 w 472"/>
                <a:gd name="T87" fmla="*/ 16 h 70"/>
                <a:gd name="T88" fmla="*/ 64 w 472"/>
                <a:gd name="T89" fmla="*/ 10 h 70"/>
                <a:gd name="T90" fmla="*/ 36 w 472"/>
                <a:gd name="T91" fmla="*/ 4 h 70"/>
                <a:gd name="T92" fmla="*/ 52 w 472"/>
                <a:gd name="T93" fmla="*/ 8 h 70"/>
                <a:gd name="T94" fmla="*/ 34 w 472"/>
                <a:gd name="T95" fmla="*/ 8 h 70"/>
                <a:gd name="T96" fmla="*/ 36 w 472"/>
                <a:gd name="T97" fmla="*/ 4 h 70"/>
                <a:gd name="T98" fmla="*/ 16 w 472"/>
                <a:gd name="T99" fmla="*/ 2 h 70"/>
                <a:gd name="T100" fmla="*/ 16 w 472"/>
                <a:gd name="T101" fmla="*/ 8 h 70"/>
                <a:gd name="T102" fmla="*/ 0 w 472"/>
                <a:gd name="T103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72" h="70">
                  <a:moveTo>
                    <a:pt x="466" y="64"/>
                  </a:moveTo>
                  <a:lnTo>
                    <a:pt x="470" y="64"/>
                  </a:lnTo>
                  <a:lnTo>
                    <a:pt x="472" y="68"/>
                  </a:lnTo>
                  <a:lnTo>
                    <a:pt x="468" y="70"/>
                  </a:lnTo>
                  <a:lnTo>
                    <a:pt x="466" y="70"/>
                  </a:lnTo>
                  <a:lnTo>
                    <a:pt x="464" y="66"/>
                  </a:lnTo>
                  <a:lnTo>
                    <a:pt x="466" y="64"/>
                  </a:lnTo>
                  <a:close/>
                  <a:moveTo>
                    <a:pt x="434" y="60"/>
                  </a:moveTo>
                  <a:lnTo>
                    <a:pt x="448" y="62"/>
                  </a:lnTo>
                  <a:lnTo>
                    <a:pt x="450" y="64"/>
                  </a:lnTo>
                  <a:lnTo>
                    <a:pt x="446" y="66"/>
                  </a:lnTo>
                  <a:lnTo>
                    <a:pt x="434" y="64"/>
                  </a:lnTo>
                  <a:lnTo>
                    <a:pt x="430" y="62"/>
                  </a:lnTo>
                  <a:lnTo>
                    <a:pt x="434" y="60"/>
                  </a:lnTo>
                  <a:close/>
                  <a:moveTo>
                    <a:pt x="402" y="56"/>
                  </a:moveTo>
                  <a:lnTo>
                    <a:pt x="414" y="58"/>
                  </a:lnTo>
                  <a:lnTo>
                    <a:pt x="418" y="60"/>
                  </a:lnTo>
                  <a:lnTo>
                    <a:pt x="414" y="62"/>
                  </a:lnTo>
                  <a:lnTo>
                    <a:pt x="400" y="60"/>
                  </a:lnTo>
                  <a:lnTo>
                    <a:pt x="398" y="58"/>
                  </a:lnTo>
                  <a:lnTo>
                    <a:pt x="402" y="56"/>
                  </a:lnTo>
                  <a:close/>
                  <a:moveTo>
                    <a:pt x="366" y="52"/>
                  </a:moveTo>
                  <a:lnTo>
                    <a:pt x="382" y="54"/>
                  </a:lnTo>
                  <a:lnTo>
                    <a:pt x="384" y="56"/>
                  </a:lnTo>
                  <a:lnTo>
                    <a:pt x="382" y="58"/>
                  </a:lnTo>
                  <a:lnTo>
                    <a:pt x="366" y="56"/>
                  </a:lnTo>
                  <a:lnTo>
                    <a:pt x="366" y="54"/>
                  </a:lnTo>
                  <a:lnTo>
                    <a:pt x="366" y="52"/>
                  </a:lnTo>
                  <a:close/>
                  <a:moveTo>
                    <a:pt x="334" y="46"/>
                  </a:moveTo>
                  <a:lnTo>
                    <a:pt x="348" y="48"/>
                  </a:lnTo>
                  <a:lnTo>
                    <a:pt x="350" y="52"/>
                  </a:lnTo>
                  <a:lnTo>
                    <a:pt x="348" y="54"/>
                  </a:lnTo>
                  <a:lnTo>
                    <a:pt x="334" y="52"/>
                  </a:lnTo>
                  <a:lnTo>
                    <a:pt x="330" y="48"/>
                  </a:lnTo>
                  <a:lnTo>
                    <a:pt x="334" y="46"/>
                  </a:lnTo>
                  <a:close/>
                  <a:moveTo>
                    <a:pt x="302" y="42"/>
                  </a:moveTo>
                  <a:lnTo>
                    <a:pt x="314" y="44"/>
                  </a:lnTo>
                  <a:lnTo>
                    <a:pt x="318" y="46"/>
                  </a:lnTo>
                  <a:lnTo>
                    <a:pt x="314" y="48"/>
                  </a:lnTo>
                  <a:lnTo>
                    <a:pt x="300" y="46"/>
                  </a:lnTo>
                  <a:lnTo>
                    <a:pt x="298" y="44"/>
                  </a:lnTo>
                  <a:lnTo>
                    <a:pt x="302" y="42"/>
                  </a:lnTo>
                  <a:close/>
                  <a:moveTo>
                    <a:pt x="268" y="36"/>
                  </a:moveTo>
                  <a:lnTo>
                    <a:pt x="282" y="38"/>
                  </a:lnTo>
                  <a:lnTo>
                    <a:pt x="284" y="42"/>
                  </a:lnTo>
                  <a:lnTo>
                    <a:pt x="282" y="44"/>
                  </a:lnTo>
                  <a:lnTo>
                    <a:pt x="268" y="42"/>
                  </a:lnTo>
                  <a:lnTo>
                    <a:pt x="266" y="38"/>
                  </a:lnTo>
                  <a:lnTo>
                    <a:pt x="268" y="36"/>
                  </a:lnTo>
                  <a:close/>
                  <a:moveTo>
                    <a:pt x="234" y="32"/>
                  </a:moveTo>
                  <a:lnTo>
                    <a:pt x="250" y="36"/>
                  </a:lnTo>
                  <a:lnTo>
                    <a:pt x="252" y="36"/>
                  </a:lnTo>
                  <a:lnTo>
                    <a:pt x="248" y="38"/>
                  </a:lnTo>
                  <a:lnTo>
                    <a:pt x="234" y="36"/>
                  </a:lnTo>
                  <a:lnTo>
                    <a:pt x="232" y="36"/>
                  </a:lnTo>
                  <a:lnTo>
                    <a:pt x="234" y="32"/>
                  </a:lnTo>
                  <a:close/>
                  <a:moveTo>
                    <a:pt x="202" y="26"/>
                  </a:moveTo>
                  <a:lnTo>
                    <a:pt x="216" y="30"/>
                  </a:lnTo>
                  <a:lnTo>
                    <a:pt x="216" y="32"/>
                  </a:lnTo>
                  <a:lnTo>
                    <a:pt x="216" y="36"/>
                  </a:lnTo>
                  <a:lnTo>
                    <a:pt x="200" y="32"/>
                  </a:lnTo>
                  <a:lnTo>
                    <a:pt x="198" y="30"/>
                  </a:lnTo>
                  <a:lnTo>
                    <a:pt x="202" y="26"/>
                  </a:lnTo>
                  <a:close/>
                  <a:moveTo>
                    <a:pt x="168" y="24"/>
                  </a:moveTo>
                  <a:lnTo>
                    <a:pt x="182" y="26"/>
                  </a:lnTo>
                  <a:lnTo>
                    <a:pt x="184" y="26"/>
                  </a:lnTo>
                  <a:lnTo>
                    <a:pt x="180" y="30"/>
                  </a:lnTo>
                  <a:lnTo>
                    <a:pt x="168" y="28"/>
                  </a:lnTo>
                  <a:lnTo>
                    <a:pt x="164" y="26"/>
                  </a:lnTo>
                  <a:lnTo>
                    <a:pt x="168" y="24"/>
                  </a:lnTo>
                  <a:close/>
                  <a:moveTo>
                    <a:pt x="136" y="18"/>
                  </a:moveTo>
                  <a:lnTo>
                    <a:pt x="150" y="20"/>
                  </a:lnTo>
                  <a:lnTo>
                    <a:pt x="152" y="24"/>
                  </a:lnTo>
                  <a:lnTo>
                    <a:pt x="148" y="26"/>
                  </a:lnTo>
                  <a:lnTo>
                    <a:pt x="134" y="24"/>
                  </a:lnTo>
                  <a:lnTo>
                    <a:pt x="132" y="20"/>
                  </a:lnTo>
                  <a:lnTo>
                    <a:pt x="136" y="18"/>
                  </a:lnTo>
                  <a:close/>
                  <a:moveTo>
                    <a:pt x="100" y="14"/>
                  </a:moveTo>
                  <a:lnTo>
                    <a:pt x="116" y="16"/>
                  </a:lnTo>
                  <a:lnTo>
                    <a:pt x="118" y="18"/>
                  </a:lnTo>
                  <a:lnTo>
                    <a:pt x="116" y="20"/>
                  </a:lnTo>
                  <a:lnTo>
                    <a:pt x="100" y="18"/>
                  </a:lnTo>
                  <a:lnTo>
                    <a:pt x="100" y="16"/>
                  </a:lnTo>
                  <a:lnTo>
                    <a:pt x="100" y="14"/>
                  </a:lnTo>
                  <a:close/>
                  <a:moveTo>
                    <a:pt x="68" y="8"/>
                  </a:moveTo>
                  <a:lnTo>
                    <a:pt x="82" y="10"/>
                  </a:lnTo>
                  <a:lnTo>
                    <a:pt x="84" y="14"/>
                  </a:lnTo>
                  <a:lnTo>
                    <a:pt x="82" y="16"/>
                  </a:lnTo>
                  <a:lnTo>
                    <a:pt x="68" y="14"/>
                  </a:lnTo>
                  <a:lnTo>
                    <a:pt x="64" y="10"/>
                  </a:lnTo>
                  <a:lnTo>
                    <a:pt x="68" y="8"/>
                  </a:lnTo>
                  <a:close/>
                  <a:moveTo>
                    <a:pt x="36" y="4"/>
                  </a:moveTo>
                  <a:lnTo>
                    <a:pt x="48" y="6"/>
                  </a:lnTo>
                  <a:lnTo>
                    <a:pt x="52" y="8"/>
                  </a:lnTo>
                  <a:lnTo>
                    <a:pt x="48" y="10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6" y="4"/>
                  </a:lnTo>
                  <a:close/>
                  <a:moveTo>
                    <a:pt x="2" y="0"/>
                  </a:moveTo>
                  <a:lnTo>
                    <a:pt x="16" y="2"/>
                  </a:lnTo>
                  <a:lnTo>
                    <a:pt x="18" y="4"/>
                  </a:lnTo>
                  <a:lnTo>
                    <a:pt x="16" y="8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9" name="Freeform 41"/>
            <p:cNvSpPr>
              <a:spLocks/>
            </p:cNvSpPr>
            <p:nvPr/>
          </p:nvSpPr>
          <p:spPr bwMode="auto">
            <a:xfrm>
              <a:off x="3662363" y="3035672"/>
              <a:ext cx="358775" cy="314325"/>
            </a:xfrm>
            <a:custGeom>
              <a:avLst/>
              <a:gdLst>
                <a:gd name="T0" fmla="*/ 218 w 226"/>
                <a:gd name="T1" fmla="*/ 198 h 198"/>
                <a:gd name="T2" fmla="*/ 6 w 226"/>
                <a:gd name="T3" fmla="*/ 198 h 198"/>
                <a:gd name="T4" fmla="*/ 0 w 226"/>
                <a:gd name="T5" fmla="*/ 194 h 198"/>
                <a:gd name="T6" fmla="*/ 0 w 226"/>
                <a:gd name="T7" fmla="*/ 2 h 198"/>
                <a:gd name="T8" fmla="*/ 10 w 226"/>
                <a:gd name="T9" fmla="*/ 0 h 198"/>
                <a:gd name="T10" fmla="*/ 216 w 226"/>
                <a:gd name="T11" fmla="*/ 0 h 198"/>
                <a:gd name="T12" fmla="*/ 226 w 226"/>
                <a:gd name="T13" fmla="*/ 2 h 198"/>
                <a:gd name="T14" fmla="*/ 226 w 226"/>
                <a:gd name="T15" fmla="*/ 196 h 198"/>
                <a:gd name="T16" fmla="*/ 218 w 226"/>
                <a:gd name="T1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198">
                  <a:moveTo>
                    <a:pt x="218" y="198"/>
                  </a:moveTo>
                  <a:lnTo>
                    <a:pt x="6" y="198"/>
                  </a:lnTo>
                  <a:lnTo>
                    <a:pt x="0" y="194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16" y="0"/>
                  </a:lnTo>
                  <a:lnTo>
                    <a:pt x="226" y="2"/>
                  </a:lnTo>
                  <a:lnTo>
                    <a:pt x="226" y="196"/>
                  </a:lnTo>
                  <a:lnTo>
                    <a:pt x="218" y="1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0" name="Freeform 42"/>
            <p:cNvSpPr>
              <a:spLocks/>
            </p:cNvSpPr>
            <p:nvPr/>
          </p:nvSpPr>
          <p:spPr bwMode="auto">
            <a:xfrm>
              <a:off x="3662363" y="3035672"/>
              <a:ext cx="358775" cy="314325"/>
            </a:xfrm>
            <a:custGeom>
              <a:avLst/>
              <a:gdLst>
                <a:gd name="T0" fmla="*/ 218 w 226"/>
                <a:gd name="T1" fmla="*/ 198 h 198"/>
                <a:gd name="T2" fmla="*/ 6 w 226"/>
                <a:gd name="T3" fmla="*/ 198 h 198"/>
                <a:gd name="T4" fmla="*/ 0 w 226"/>
                <a:gd name="T5" fmla="*/ 194 h 198"/>
                <a:gd name="T6" fmla="*/ 0 w 226"/>
                <a:gd name="T7" fmla="*/ 2 h 198"/>
                <a:gd name="T8" fmla="*/ 10 w 226"/>
                <a:gd name="T9" fmla="*/ 0 h 198"/>
                <a:gd name="T10" fmla="*/ 216 w 226"/>
                <a:gd name="T11" fmla="*/ 0 h 198"/>
                <a:gd name="T12" fmla="*/ 226 w 226"/>
                <a:gd name="T13" fmla="*/ 2 h 198"/>
                <a:gd name="T14" fmla="*/ 226 w 226"/>
                <a:gd name="T15" fmla="*/ 196 h 198"/>
                <a:gd name="T16" fmla="*/ 218 w 226"/>
                <a:gd name="T17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6" h="198">
                  <a:moveTo>
                    <a:pt x="218" y="198"/>
                  </a:moveTo>
                  <a:lnTo>
                    <a:pt x="6" y="198"/>
                  </a:lnTo>
                  <a:lnTo>
                    <a:pt x="0" y="194"/>
                  </a:lnTo>
                  <a:lnTo>
                    <a:pt x="0" y="2"/>
                  </a:lnTo>
                  <a:lnTo>
                    <a:pt x="10" y="0"/>
                  </a:lnTo>
                  <a:lnTo>
                    <a:pt x="216" y="0"/>
                  </a:lnTo>
                  <a:lnTo>
                    <a:pt x="226" y="2"/>
                  </a:lnTo>
                  <a:lnTo>
                    <a:pt x="226" y="196"/>
                  </a:lnTo>
                  <a:lnTo>
                    <a:pt x="218" y="19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1" name="Rectangle 43"/>
            <p:cNvSpPr>
              <a:spLocks noChangeArrowheads="1"/>
            </p:cNvSpPr>
            <p:nvPr/>
          </p:nvSpPr>
          <p:spPr bwMode="auto">
            <a:xfrm>
              <a:off x="3741738" y="3318247"/>
              <a:ext cx="25400" cy="158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2" name="Rectangle 44"/>
            <p:cNvSpPr>
              <a:spLocks noChangeArrowheads="1"/>
            </p:cNvSpPr>
            <p:nvPr/>
          </p:nvSpPr>
          <p:spPr bwMode="auto">
            <a:xfrm>
              <a:off x="3700463" y="3318247"/>
              <a:ext cx="22225" cy="158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3" name="Rectangle 45"/>
            <p:cNvSpPr>
              <a:spLocks noChangeArrowheads="1"/>
            </p:cNvSpPr>
            <p:nvPr/>
          </p:nvSpPr>
          <p:spPr bwMode="auto">
            <a:xfrm>
              <a:off x="3951288" y="3318247"/>
              <a:ext cx="19050" cy="158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4" name="Freeform 46"/>
            <p:cNvSpPr>
              <a:spLocks/>
            </p:cNvSpPr>
            <p:nvPr/>
          </p:nvSpPr>
          <p:spPr bwMode="auto">
            <a:xfrm>
              <a:off x="3687763" y="3064247"/>
              <a:ext cx="304800" cy="234950"/>
            </a:xfrm>
            <a:custGeom>
              <a:avLst/>
              <a:gdLst>
                <a:gd name="T0" fmla="*/ 10 w 192"/>
                <a:gd name="T1" fmla="*/ 134 h 148"/>
                <a:gd name="T2" fmla="*/ 12 w 192"/>
                <a:gd name="T3" fmla="*/ 136 h 148"/>
                <a:gd name="T4" fmla="*/ 16 w 192"/>
                <a:gd name="T5" fmla="*/ 140 h 148"/>
                <a:gd name="T6" fmla="*/ 20 w 192"/>
                <a:gd name="T7" fmla="*/ 142 h 148"/>
                <a:gd name="T8" fmla="*/ 24 w 192"/>
                <a:gd name="T9" fmla="*/ 144 h 148"/>
                <a:gd name="T10" fmla="*/ 32 w 192"/>
                <a:gd name="T11" fmla="*/ 144 h 148"/>
                <a:gd name="T12" fmla="*/ 42 w 192"/>
                <a:gd name="T13" fmla="*/ 146 h 148"/>
                <a:gd name="T14" fmla="*/ 52 w 192"/>
                <a:gd name="T15" fmla="*/ 146 h 148"/>
                <a:gd name="T16" fmla="*/ 102 w 192"/>
                <a:gd name="T17" fmla="*/ 148 h 148"/>
                <a:gd name="T18" fmla="*/ 148 w 192"/>
                <a:gd name="T19" fmla="*/ 146 h 148"/>
                <a:gd name="T20" fmla="*/ 152 w 192"/>
                <a:gd name="T21" fmla="*/ 146 h 148"/>
                <a:gd name="T22" fmla="*/ 158 w 192"/>
                <a:gd name="T23" fmla="*/ 146 h 148"/>
                <a:gd name="T24" fmla="*/ 164 w 192"/>
                <a:gd name="T25" fmla="*/ 144 h 148"/>
                <a:gd name="T26" fmla="*/ 168 w 192"/>
                <a:gd name="T27" fmla="*/ 144 h 148"/>
                <a:gd name="T28" fmla="*/ 174 w 192"/>
                <a:gd name="T29" fmla="*/ 142 h 148"/>
                <a:gd name="T30" fmla="*/ 176 w 192"/>
                <a:gd name="T31" fmla="*/ 138 h 148"/>
                <a:gd name="T32" fmla="*/ 182 w 192"/>
                <a:gd name="T33" fmla="*/ 134 h 148"/>
                <a:gd name="T34" fmla="*/ 186 w 192"/>
                <a:gd name="T35" fmla="*/ 122 h 148"/>
                <a:gd name="T36" fmla="*/ 190 w 192"/>
                <a:gd name="T37" fmla="*/ 90 h 148"/>
                <a:gd name="T38" fmla="*/ 190 w 192"/>
                <a:gd name="T39" fmla="*/ 54 h 148"/>
                <a:gd name="T40" fmla="*/ 184 w 192"/>
                <a:gd name="T41" fmla="*/ 24 h 148"/>
                <a:gd name="T42" fmla="*/ 180 w 192"/>
                <a:gd name="T43" fmla="*/ 14 h 148"/>
                <a:gd name="T44" fmla="*/ 178 w 192"/>
                <a:gd name="T45" fmla="*/ 10 h 148"/>
                <a:gd name="T46" fmla="*/ 176 w 192"/>
                <a:gd name="T47" fmla="*/ 10 h 148"/>
                <a:gd name="T48" fmla="*/ 172 w 192"/>
                <a:gd name="T49" fmla="*/ 8 h 148"/>
                <a:gd name="T50" fmla="*/ 164 w 192"/>
                <a:gd name="T51" fmla="*/ 4 h 148"/>
                <a:gd name="T52" fmla="*/ 150 w 192"/>
                <a:gd name="T53" fmla="*/ 2 h 148"/>
                <a:gd name="T54" fmla="*/ 128 w 192"/>
                <a:gd name="T55" fmla="*/ 0 h 148"/>
                <a:gd name="T56" fmla="*/ 106 w 192"/>
                <a:gd name="T57" fmla="*/ 0 h 148"/>
                <a:gd name="T58" fmla="*/ 80 w 192"/>
                <a:gd name="T59" fmla="*/ 0 h 148"/>
                <a:gd name="T60" fmla="*/ 58 w 192"/>
                <a:gd name="T61" fmla="*/ 0 h 148"/>
                <a:gd name="T62" fmla="*/ 38 w 192"/>
                <a:gd name="T63" fmla="*/ 2 h 148"/>
                <a:gd name="T64" fmla="*/ 24 w 192"/>
                <a:gd name="T65" fmla="*/ 6 h 148"/>
                <a:gd name="T66" fmla="*/ 18 w 192"/>
                <a:gd name="T67" fmla="*/ 10 h 148"/>
                <a:gd name="T68" fmla="*/ 14 w 192"/>
                <a:gd name="T69" fmla="*/ 10 h 148"/>
                <a:gd name="T70" fmla="*/ 8 w 192"/>
                <a:gd name="T71" fmla="*/ 20 h 148"/>
                <a:gd name="T72" fmla="*/ 2 w 192"/>
                <a:gd name="T73" fmla="*/ 48 h 148"/>
                <a:gd name="T74" fmla="*/ 0 w 192"/>
                <a:gd name="T75" fmla="*/ 86 h 148"/>
                <a:gd name="T76" fmla="*/ 6 w 192"/>
                <a:gd name="T77" fmla="*/ 12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148">
                  <a:moveTo>
                    <a:pt x="8" y="132"/>
                  </a:moveTo>
                  <a:lnTo>
                    <a:pt x="10" y="134"/>
                  </a:lnTo>
                  <a:lnTo>
                    <a:pt x="12" y="134"/>
                  </a:lnTo>
                  <a:lnTo>
                    <a:pt x="12" y="136"/>
                  </a:lnTo>
                  <a:lnTo>
                    <a:pt x="14" y="138"/>
                  </a:lnTo>
                  <a:lnTo>
                    <a:pt x="16" y="140"/>
                  </a:lnTo>
                  <a:lnTo>
                    <a:pt x="18" y="142"/>
                  </a:lnTo>
                  <a:lnTo>
                    <a:pt x="20" y="142"/>
                  </a:lnTo>
                  <a:lnTo>
                    <a:pt x="22" y="144"/>
                  </a:lnTo>
                  <a:lnTo>
                    <a:pt x="24" y="144"/>
                  </a:lnTo>
                  <a:lnTo>
                    <a:pt x="28" y="144"/>
                  </a:lnTo>
                  <a:lnTo>
                    <a:pt x="32" y="144"/>
                  </a:lnTo>
                  <a:lnTo>
                    <a:pt x="36" y="144"/>
                  </a:lnTo>
                  <a:lnTo>
                    <a:pt x="42" y="146"/>
                  </a:lnTo>
                  <a:lnTo>
                    <a:pt x="48" y="146"/>
                  </a:lnTo>
                  <a:lnTo>
                    <a:pt x="52" y="146"/>
                  </a:lnTo>
                  <a:lnTo>
                    <a:pt x="56" y="148"/>
                  </a:lnTo>
                  <a:lnTo>
                    <a:pt x="102" y="148"/>
                  </a:lnTo>
                  <a:lnTo>
                    <a:pt x="144" y="148"/>
                  </a:lnTo>
                  <a:lnTo>
                    <a:pt x="148" y="146"/>
                  </a:lnTo>
                  <a:lnTo>
                    <a:pt x="150" y="146"/>
                  </a:lnTo>
                  <a:lnTo>
                    <a:pt x="152" y="146"/>
                  </a:lnTo>
                  <a:lnTo>
                    <a:pt x="156" y="146"/>
                  </a:lnTo>
                  <a:lnTo>
                    <a:pt x="158" y="146"/>
                  </a:lnTo>
                  <a:lnTo>
                    <a:pt x="162" y="144"/>
                  </a:lnTo>
                  <a:lnTo>
                    <a:pt x="164" y="144"/>
                  </a:lnTo>
                  <a:lnTo>
                    <a:pt x="168" y="144"/>
                  </a:lnTo>
                  <a:lnTo>
                    <a:pt x="168" y="144"/>
                  </a:lnTo>
                  <a:lnTo>
                    <a:pt x="170" y="144"/>
                  </a:lnTo>
                  <a:lnTo>
                    <a:pt x="174" y="142"/>
                  </a:lnTo>
                  <a:lnTo>
                    <a:pt x="176" y="140"/>
                  </a:lnTo>
                  <a:lnTo>
                    <a:pt x="176" y="138"/>
                  </a:lnTo>
                  <a:lnTo>
                    <a:pt x="180" y="136"/>
                  </a:lnTo>
                  <a:lnTo>
                    <a:pt x="182" y="134"/>
                  </a:lnTo>
                  <a:lnTo>
                    <a:pt x="182" y="134"/>
                  </a:lnTo>
                  <a:lnTo>
                    <a:pt x="186" y="122"/>
                  </a:lnTo>
                  <a:lnTo>
                    <a:pt x="188" y="108"/>
                  </a:lnTo>
                  <a:lnTo>
                    <a:pt x="190" y="90"/>
                  </a:lnTo>
                  <a:lnTo>
                    <a:pt x="192" y="72"/>
                  </a:lnTo>
                  <a:lnTo>
                    <a:pt x="190" y="54"/>
                  </a:lnTo>
                  <a:lnTo>
                    <a:pt x="188" y="38"/>
                  </a:lnTo>
                  <a:lnTo>
                    <a:pt x="184" y="24"/>
                  </a:lnTo>
                  <a:lnTo>
                    <a:pt x="182" y="16"/>
                  </a:lnTo>
                  <a:lnTo>
                    <a:pt x="180" y="14"/>
                  </a:lnTo>
                  <a:lnTo>
                    <a:pt x="178" y="12"/>
                  </a:lnTo>
                  <a:lnTo>
                    <a:pt x="178" y="10"/>
                  </a:lnTo>
                  <a:lnTo>
                    <a:pt x="176" y="10"/>
                  </a:lnTo>
                  <a:lnTo>
                    <a:pt x="176" y="10"/>
                  </a:lnTo>
                  <a:lnTo>
                    <a:pt x="174" y="8"/>
                  </a:lnTo>
                  <a:lnTo>
                    <a:pt x="172" y="8"/>
                  </a:lnTo>
                  <a:lnTo>
                    <a:pt x="170" y="6"/>
                  </a:lnTo>
                  <a:lnTo>
                    <a:pt x="164" y="4"/>
                  </a:lnTo>
                  <a:lnTo>
                    <a:pt x="158" y="2"/>
                  </a:lnTo>
                  <a:lnTo>
                    <a:pt x="150" y="2"/>
                  </a:lnTo>
                  <a:lnTo>
                    <a:pt x="140" y="2"/>
                  </a:lnTo>
                  <a:lnTo>
                    <a:pt x="128" y="0"/>
                  </a:lnTo>
                  <a:lnTo>
                    <a:pt x="116" y="0"/>
                  </a:lnTo>
                  <a:lnTo>
                    <a:pt x="106" y="0"/>
                  </a:lnTo>
                  <a:lnTo>
                    <a:pt x="92" y="0"/>
                  </a:lnTo>
                  <a:lnTo>
                    <a:pt x="80" y="0"/>
                  </a:lnTo>
                  <a:lnTo>
                    <a:pt x="70" y="0"/>
                  </a:lnTo>
                  <a:lnTo>
                    <a:pt x="58" y="0"/>
                  </a:lnTo>
                  <a:lnTo>
                    <a:pt x="48" y="2"/>
                  </a:lnTo>
                  <a:lnTo>
                    <a:pt x="38" y="2"/>
                  </a:lnTo>
                  <a:lnTo>
                    <a:pt x="30" y="4"/>
                  </a:lnTo>
                  <a:lnTo>
                    <a:pt x="24" y="6"/>
                  </a:lnTo>
                  <a:lnTo>
                    <a:pt x="20" y="8"/>
                  </a:lnTo>
                  <a:lnTo>
                    <a:pt x="18" y="10"/>
                  </a:lnTo>
                  <a:lnTo>
                    <a:pt x="16" y="10"/>
                  </a:lnTo>
                  <a:lnTo>
                    <a:pt x="14" y="10"/>
                  </a:lnTo>
                  <a:lnTo>
                    <a:pt x="14" y="12"/>
                  </a:lnTo>
                  <a:lnTo>
                    <a:pt x="8" y="20"/>
                  </a:lnTo>
                  <a:lnTo>
                    <a:pt x="4" y="32"/>
                  </a:lnTo>
                  <a:lnTo>
                    <a:pt x="2" y="48"/>
                  </a:lnTo>
                  <a:lnTo>
                    <a:pt x="0" y="66"/>
                  </a:lnTo>
                  <a:lnTo>
                    <a:pt x="0" y="86"/>
                  </a:lnTo>
                  <a:lnTo>
                    <a:pt x="2" y="104"/>
                  </a:lnTo>
                  <a:lnTo>
                    <a:pt x="6" y="120"/>
                  </a:lnTo>
                  <a:lnTo>
                    <a:pt x="8" y="13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65" name="Freeform 47"/>
            <p:cNvSpPr>
              <a:spLocks noEditPoints="1"/>
            </p:cNvSpPr>
            <p:nvPr/>
          </p:nvSpPr>
          <p:spPr bwMode="auto">
            <a:xfrm>
              <a:off x="3843338" y="2883272"/>
              <a:ext cx="1079500" cy="273050"/>
            </a:xfrm>
            <a:custGeom>
              <a:avLst/>
              <a:gdLst>
                <a:gd name="T0" fmla="*/ 0 w 680"/>
                <a:gd name="T1" fmla="*/ 106 h 172"/>
                <a:gd name="T2" fmla="*/ 6 w 680"/>
                <a:gd name="T3" fmla="*/ 54 h 172"/>
                <a:gd name="T4" fmla="*/ 4 w 680"/>
                <a:gd name="T5" fmla="*/ 50 h 172"/>
                <a:gd name="T6" fmla="*/ 4 w 680"/>
                <a:gd name="T7" fmla="*/ 36 h 172"/>
                <a:gd name="T8" fmla="*/ 24 w 680"/>
                <a:gd name="T9" fmla="*/ 4 h 172"/>
                <a:gd name="T10" fmla="*/ 4 w 680"/>
                <a:gd name="T11" fmla="*/ 18 h 172"/>
                <a:gd name="T12" fmla="*/ 24 w 680"/>
                <a:gd name="T13" fmla="*/ 0 h 172"/>
                <a:gd name="T14" fmla="*/ 44 w 680"/>
                <a:gd name="T15" fmla="*/ 4 h 172"/>
                <a:gd name="T16" fmla="*/ 44 w 680"/>
                <a:gd name="T17" fmla="*/ 4 h 172"/>
                <a:gd name="T18" fmla="*/ 64 w 680"/>
                <a:gd name="T19" fmla="*/ 0 h 172"/>
                <a:gd name="T20" fmla="*/ 84 w 680"/>
                <a:gd name="T21" fmla="*/ 4 h 172"/>
                <a:gd name="T22" fmla="*/ 120 w 680"/>
                <a:gd name="T23" fmla="*/ 2 h 172"/>
                <a:gd name="T24" fmla="*/ 132 w 680"/>
                <a:gd name="T25" fmla="*/ 2 h 172"/>
                <a:gd name="T26" fmla="*/ 156 w 680"/>
                <a:gd name="T27" fmla="*/ 4 h 172"/>
                <a:gd name="T28" fmla="*/ 158 w 680"/>
                <a:gd name="T29" fmla="*/ 2 h 172"/>
                <a:gd name="T30" fmla="*/ 172 w 680"/>
                <a:gd name="T31" fmla="*/ 2 h 172"/>
                <a:gd name="T32" fmla="*/ 208 w 680"/>
                <a:gd name="T33" fmla="*/ 4 h 172"/>
                <a:gd name="T34" fmla="*/ 228 w 680"/>
                <a:gd name="T35" fmla="*/ 0 h 172"/>
                <a:gd name="T36" fmla="*/ 246 w 680"/>
                <a:gd name="T37" fmla="*/ 4 h 172"/>
                <a:gd name="T38" fmla="*/ 246 w 680"/>
                <a:gd name="T39" fmla="*/ 4 h 172"/>
                <a:gd name="T40" fmla="*/ 264 w 680"/>
                <a:gd name="T41" fmla="*/ 0 h 172"/>
                <a:gd name="T42" fmla="*/ 318 w 680"/>
                <a:gd name="T43" fmla="*/ 4 h 172"/>
                <a:gd name="T44" fmla="*/ 320 w 680"/>
                <a:gd name="T45" fmla="*/ 2 h 172"/>
                <a:gd name="T46" fmla="*/ 336 w 680"/>
                <a:gd name="T47" fmla="*/ 2 h 172"/>
                <a:gd name="T48" fmla="*/ 390 w 680"/>
                <a:gd name="T49" fmla="*/ 4 h 172"/>
                <a:gd name="T50" fmla="*/ 390 w 680"/>
                <a:gd name="T51" fmla="*/ 0 h 172"/>
                <a:gd name="T52" fmla="*/ 408 w 680"/>
                <a:gd name="T53" fmla="*/ 4 h 172"/>
                <a:gd name="T54" fmla="*/ 408 w 680"/>
                <a:gd name="T55" fmla="*/ 4 h 172"/>
                <a:gd name="T56" fmla="*/ 428 w 680"/>
                <a:gd name="T57" fmla="*/ 0 h 172"/>
                <a:gd name="T58" fmla="*/ 448 w 680"/>
                <a:gd name="T59" fmla="*/ 4 h 172"/>
                <a:gd name="T60" fmla="*/ 484 w 680"/>
                <a:gd name="T61" fmla="*/ 2 h 172"/>
                <a:gd name="T62" fmla="*/ 498 w 680"/>
                <a:gd name="T63" fmla="*/ 2 h 172"/>
                <a:gd name="T64" fmla="*/ 520 w 680"/>
                <a:gd name="T65" fmla="*/ 4 h 172"/>
                <a:gd name="T66" fmla="*/ 522 w 680"/>
                <a:gd name="T67" fmla="*/ 2 h 172"/>
                <a:gd name="T68" fmla="*/ 536 w 680"/>
                <a:gd name="T69" fmla="*/ 2 h 172"/>
                <a:gd name="T70" fmla="*/ 572 w 680"/>
                <a:gd name="T71" fmla="*/ 4 h 172"/>
                <a:gd name="T72" fmla="*/ 592 w 680"/>
                <a:gd name="T73" fmla="*/ 0 h 172"/>
                <a:gd name="T74" fmla="*/ 610 w 680"/>
                <a:gd name="T75" fmla="*/ 4 h 172"/>
                <a:gd name="T76" fmla="*/ 610 w 680"/>
                <a:gd name="T77" fmla="*/ 4 h 172"/>
                <a:gd name="T78" fmla="*/ 628 w 680"/>
                <a:gd name="T79" fmla="*/ 0 h 172"/>
                <a:gd name="T80" fmla="*/ 676 w 680"/>
                <a:gd name="T81" fmla="*/ 8 h 172"/>
                <a:gd name="T82" fmla="*/ 678 w 680"/>
                <a:gd name="T83" fmla="*/ 10 h 172"/>
                <a:gd name="T84" fmla="*/ 678 w 680"/>
                <a:gd name="T85" fmla="*/ 24 h 172"/>
                <a:gd name="T86" fmla="*/ 676 w 680"/>
                <a:gd name="T87" fmla="*/ 80 h 172"/>
                <a:gd name="T88" fmla="*/ 680 w 680"/>
                <a:gd name="T89" fmla="*/ 80 h 172"/>
                <a:gd name="T90" fmla="*/ 676 w 680"/>
                <a:gd name="T91" fmla="*/ 98 h 172"/>
                <a:gd name="T92" fmla="*/ 676 w 680"/>
                <a:gd name="T93" fmla="*/ 98 h 172"/>
                <a:gd name="T94" fmla="*/ 680 w 680"/>
                <a:gd name="T95" fmla="*/ 116 h 172"/>
                <a:gd name="T96" fmla="*/ 676 w 680"/>
                <a:gd name="T97" fmla="*/ 136 h 172"/>
                <a:gd name="T98" fmla="*/ 678 w 680"/>
                <a:gd name="T99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80" h="172">
                  <a:moveTo>
                    <a:pt x="6" y="72"/>
                  </a:moveTo>
                  <a:lnTo>
                    <a:pt x="6" y="106"/>
                  </a:lnTo>
                  <a:lnTo>
                    <a:pt x="4" y="106"/>
                  </a:lnTo>
                  <a:lnTo>
                    <a:pt x="0" y="106"/>
                  </a:lnTo>
                  <a:lnTo>
                    <a:pt x="0" y="72"/>
                  </a:lnTo>
                  <a:lnTo>
                    <a:pt x="4" y="70"/>
                  </a:lnTo>
                  <a:lnTo>
                    <a:pt x="6" y="72"/>
                  </a:lnTo>
                  <a:close/>
                  <a:moveTo>
                    <a:pt x="6" y="54"/>
                  </a:moveTo>
                  <a:lnTo>
                    <a:pt x="6" y="54"/>
                  </a:lnTo>
                  <a:lnTo>
                    <a:pt x="4" y="54"/>
                  </a:lnTo>
                  <a:lnTo>
                    <a:pt x="0" y="54"/>
                  </a:lnTo>
                  <a:lnTo>
                    <a:pt x="4" y="50"/>
                  </a:lnTo>
                  <a:lnTo>
                    <a:pt x="6" y="54"/>
                  </a:lnTo>
                  <a:close/>
                  <a:moveTo>
                    <a:pt x="6" y="34"/>
                  </a:moveTo>
                  <a:lnTo>
                    <a:pt x="6" y="34"/>
                  </a:lnTo>
                  <a:lnTo>
                    <a:pt x="4" y="36"/>
                  </a:lnTo>
                  <a:lnTo>
                    <a:pt x="0" y="34"/>
                  </a:lnTo>
                  <a:lnTo>
                    <a:pt x="4" y="30"/>
                  </a:lnTo>
                  <a:lnTo>
                    <a:pt x="6" y="34"/>
                  </a:lnTo>
                  <a:close/>
                  <a:moveTo>
                    <a:pt x="24" y="4"/>
                  </a:moveTo>
                  <a:lnTo>
                    <a:pt x="4" y="4"/>
                  </a:lnTo>
                  <a:lnTo>
                    <a:pt x="6" y="2"/>
                  </a:lnTo>
                  <a:lnTo>
                    <a:pt x="6" y="14"/>
                  </a:lnTo>
                  <a:lnTo>
                    <a:pt x="4" y="18"/>
                  </a:lnTo>
                  <a:lnTo>
                    <a:pt x="0" y="14"/>
                  </a:lnTo>
                  <a:lnTo>
                    <a:pt x="0" y="2"/>
                  </a:lnTo>
                  <a:lnTo>
                    <a:pt x="4" y="0"/>
                  </a:lnTo>
                  <a:lnTo>
                    <a:pt x="24" y="0"/>
                  </a:lnTo>
                  <a:lnTo>
                    <a:pt x="28" y="2"/>
                  </a:lnTo>
                  <a:lnTo>
                    <a:pt x="24" y="4"/>
                  </a:lnTo>
                  <a:close/>
                  <a:moveTo>
                    <a:pt x="44" y="4"/>
                  </a:moveTo>
                  <a:lnTo>
                    <a:pt x="44" y="4"/>
                  </a:lnTo>
                  <a:lnTo>
                    <a:pt x="42" y="2"/>
                  </a:lnTo>
                  <a:lnTo>
                    <a:pt x="44" y="0"/>
                  </a:lnTo>
                  <a:lnTo>
                    <a:pt x="48" y="2"/>
                  </a:lnTo>
                  <a:lnTo>
                    <a:pt x="44" y="4"/>
                  </a:lnTo>
                  <a:close/>
                  <a:moveTo>
                    <a:pt x="64" y="4"/>
                  </a:moveTo>
                  <a:lnTo>
                    <a:pt x="64" y="4"/>
                  </a:lnTo>
                  <a:lnTo>
                    <a:pt x="60" y="2"/>
                  </a:lnTo>
                  <a:lnTo>
                    <a:pt x="64" y="0"/>
                  </a:lnTo>
                  <a:lnTo>
                    <a:pt x="66" y="2"/>
                  </a:lnTo>
                  <a:lnTo>
                    <a:pt x="64" y="4"/>
                  </a:lnTo>
                  <a:close/>
                  <a:moveTo>
                    <a:pt x="116" y="4"/>
                  </a:moveTo>
                  <a:lnTo>
                    <a:pt x="84" y="4"/>
                  </a:lnTo>
                  <a:lnTo>
                    <a:pt x="80" y="2"/>
                  </a:lnTo>
                  <a:lnTo>
                    <a:pt x="84" y="0"/>
                  </a:lnTo>
                  <a:lnTo>
                    <a:pt x="116" y="0"/>
                  </a:lnTo>
                  <a:lnTo>
                    <a:pt x="120" y="2"/>
                  </a:lnTo>
                  <a:lnTo>
                    <a:pt x="116" y="4"/>
                  </a:lnTo>
                  <a:close/>
                  <a:moveTo>
                    <a:pt x="136" y="4"/>
                  </a:moveTo>
                  <a:lnTo>
                    <a:pt x="136" y="4"/>
                  </a:lnTo>
                  <a:lnTo>
                    <a:pt x="132" y="2"/>
                  </a:lnTo>
                  <a:lnTo>
                    <a:pt x="136" y="0"/>
                  </a:lnTo>
                  <a:lnTo>
                    <a:pt x="138" y="2"/>
                  </a:lnTo>
                  <a:lnTo>
                    <a:pt x="136" y="4"/>
                  </a:lnTo>
                  <a:close/>
                  <a:moveTo>
                    <a:pt x="156" y="4"/>
                  </a:moveTo>
                  <a:lnTo>
                    <a:pt x="156" y="4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58" y="2"/>
                  </a:lnTo>
                  <a:lnTo>
                    <a:pt x="156" y="4"/>
                  </a:lnTo>
                  <a:close/>
                  <a:moveTo>
                    <a:pt x="208" y="4"/>
                  </a:moveTo>
                  <a:lnTo>
                    <a:pt x="174" y="4"/>
                  </a:lnTo>
                  <a:lnTo>
                    <a:pt x="172" y="2"/>
                  </a:lnTo>
                  <a:lnTo>
                    <a:pt x="174" y="0"/>
                  </a:lnTo>
                  <a:lnTo>
                    <a:pt x="208" y="0"/>
                  </a:lnTo>
                  <a:lnTo>
                    <a:pt x="210" y="2"/>
                  </a:lnTo>
                  <a:lnTo>
                    <a:pt x="208" y="4"/>
                  </a:lnTo>
                  <a:close/>
                  <a:moveTo>
                    <a:pt x="228" y="4"/>
                  </a:moveTo>
                  <a:lnTo>
                    <a:pt x="228" y="4"/>
                  </a:lnTo>
                  <a:lnTo>
                    <a:pt x="224" y="2"/>
                  </a:lnTo>
                  <a:lnTo>
                    <a:pt x="228" y="0"/>
                  </a:lnTo>
                  <a:lnTo>
                    <a:pt x="228" y="2"/>
                  </a:lnTo>
                  <a:lnTo>
                    <a:pt x="228" y="4"/>
                  </a:lnTo>
                  <a:close/>
                  <a:moveTo>
                    <a:pt x="246" y="4"/>
                  </a:moveTo>
                  <a:lnTo>
                    <a:pt x="246" y="4"/>
                  </a:lnTo>
                  <a:lnTo>
                    <a:pt x="244" y="2"/>
                  </a:lnTo>
                  <a:lnTo>
                    <a:pt x="246" y="0"/>
                  </a:lnTo>
                  <a:lnTo>
                    <a:pt x="248" y="2"/>
                  </a:lnTo>
                  <a:lnTo>
                    <a:pt x="246" y="4"/>
                  </a:lnTo>
                  <a:close/>
                  <a:moveTo>
                    <a:pt x="300" y="4"/>
                  </a:moveTo>
                  <a:lnTo>
                    <a:pt x="264" y="4"/>
                  </a:lnTo>
                  <a:lnTo>
                    <a:pt x="264" y="2"/>
                  </a:lnTo>
                  <a:lnTo>
                    <a:pt x="264" y="0"/>
                  </a:lnTo>
                  <a:lnTo>
                    <a:pt x="300" y="0"/>
                  </a:lnTo>
                  <a:lnTo>
                    <a:pt x="300" y="2"/>
                  </a:lnTo>
                  <a:lnTo>
                    <a:pt x="300" y="4"/>
                  </a:lnTo>
                  <a:close/>
                  <a:moveTo>
                    <a:pt x="318" y="4"/>
                  </a:moveTo>
                  <a:lnTo>
                    <a:pt x="318" y="4"/>
                  </a:lnTo>
                  <a:lnTo>
                    <a:pt x="316" y="2"/>
                  </a:lnTo>
                  <a:lnTo>
                    <a:pt x="318" y="0"/>
                  </a:lnTo>
                  <a:lnTo>
                    <a:pt x="320" y="2"/>
                  </a:lnTo>
                  <a:lnTo>
                    <a:pt x="318" y="4"/>
                  </a:lnTo>
                  <a:close/>
                  <a:moveTo>
                    <a:pt x="336" y="4"/>
                  </a:moveTo>
                  <a:lnTo>
                    <a:pt x="336" y="4"/>
                  </a:lnTo>
                  <a:lnTo>
                    <a:pt x="336" y="2"/>
                  </a:lnTo>
                  <a:lnTo>
                    <a:pt x="336" y="0"/>
                  </a:lnTo>
                  <a:lnTo>
                    <a:pt x="340" y="2"/>
                  </a:lnTo>
                  <a:lnTo>
                    <a:pt x="336" y="4"/>
                  </a:lnTo>
                  <a:close/>
                  <a:moveTo>
                    <a:pt x="390" y="4"/>
                  </a:moveTo>
                  <a:lnTo>
                    <a:pt x="356" y="4"/>
                  </a:lnTo>
                  <a:lnTo>
                    <a:pt x="354" y="2"/>
                  </a:lnTo>
                  <a:lnTo>
                    <a:pt x="356" y="0"/>
                  </a:lnTo>
                  <a:lnTo>
                    <a:pt x="390" y="0"/>
                  </a:lnTo>
                  <a:lnTo>
                    <a:pt x="392" y="2"/>
                  </a:lnTo>
                  <a:lnTo>
                    <a:pt x="390" y="4"/>
                  </a:lnTo>
                  <a:close/>
                  <a:moveTo>
                    <a:pt x="408" y="4"/>
                  </a:moveTo>
                  <a:lnTo>
                    <a:pt x="408" y="4"/>
                  </a:lnTo>
                  <a:lnTo>
                    <a:pt x="406" y="2"/>
                  </a:lnTo>
                  <a:lnTo>
                    <a:pt x="408" y="0"/>
                  </a:lnTo>
                  <a:lnTo>
                    <a:pt x="412" y="2"/>
                  </a:lnTo>
                  <a:lnTo>
                    <a:pt x="408" y="4"/>
                  </a:lnTo>
                  <a:close/>
                  <a:moveTo>
                    <a:pt x="428" y="4"/>
                  </a:moveTo>
                  <a:lnTo>
                    <a:pt x="428" y="4"/>
                  </a:lnTo>
                  <a:lnTo>
                    <a:pt x="426" y="2"/>
                  </a:lnTo>
                  <a:lnTo>
                    <a:pt x="428" y="0"/>
                  </a:lnTo>
                  <a:lnTo>
                    <a:pt x="432" y="2"/>
                  </a:lnTo>
                  <a:lnTo>
                    <a:pt x="428" y="4"/>
                  </a:lnTo>
                  <a:close/>
                  <a:moveTo>
                    <a:pt x="480" y="4"/>
                  </a:moveTo>
                  <a:lnTo>
                    <a:pt x="448" y="4"/>
                  </a:lnTo>
                  <a:lnTo>
                    <a:pt x="444" y="2"/>
                  </a:lnTo>
                  <a:lnTo>
                    <a:pt x="448" y="0"/>
                  </a:lnTo>
                  <a:lnTo>
                    <a:pt x="480" y="0"/>
                  </a:lnTo>
                  <a:lnTo>
                    <a:pt x="484" y="2"/>
                  </a:lnTo>
                  <a:lnTo>
                    <a:pt x="480" y="4"/>
                  </a:lnTo>
                  <a:close/>
                  <a:moveTo>
                    <a:pt x="500" y="4"/>
                  </a:moveTo>
                  <a:lnTo>
                    <a:pt x="500" y="4"/>
                  </a:lnTo>
                  <a:lnTo>
                    <a:pt x="498" y="2"/>
                  </a:lnTo>
                  <a:lnTo>
                    <a:pt x="500" y="0"/>
                  </a:lnTo>
                  <a:lnTo>
                    <a:pt x="504" y="2"/>
                  </a:lnTo>
                  <a:lnTo>
                    <a:pt x="500" y="4"/>
                  </a:lnTo>
                  <a:close/>
                  <a:moveTo>
                    <a:pt x="520" y="4"/>
                  </a:moveTo>
                  <a:lnTo>
                    <a:pt x="520" y="4"/>
                  </a:lnTo>
                  <a:lnTo>
                    <a:pt x="516" y="2"/>
                  </a:lnTo>
                  <a:lnTo>
                    <a:pt x="520" y="0"/>
                  </a:lnTo>
                  <a:lnTo>
                    <a:pt x="522" y="2"/>
                  </a:lnTo>
                  <a:lnTo>
                    <a:pt x="520" y="4"/>
                  </a:lnTo>
                  <a:close/>
                  <a:moveTo>
                    <a:pt x="572" y="4"/>
                  </a:moveTo>
                  <a:lnTo>
                    <a:pt x="540" y="4"/>
                  </a:lnTo>
                  <a:lnTo>
                    <a:pt x="536" y="2"/>
                  </a:lnTo>
                  <a:lnTo>
                    <a:pt x="540" y="0"/>
                  </a:lnTo>
                  <a:lnTo>
                    <a:pt x="572" y="0"/>
                  </a:lnTo>
                  <a:lnTo>
                    <a:pt x="574" y="2"/>
                  </a:lnTo>
                  <a:lnTo>
                    <a:pt x="572" y="4"/>
                  </a:lnTo>
                  <a:close/>
                  <a:moveTo>
                    <a:pt x="592" y="4"/>
                  </a:moveTo>
                  <a:lnTo>
                    <a:pt x="592" y="4"/>
                  </a:lnTo>
                  <a:lnTo>
                    <a:pt x="588" y="2"/>
                  </a:lnTo>
                  <a:lnTo>
                    <a:pt x="592" y="0"/>
                  </a:lnTo>
                  <a:lnTo>
                    <a:pt x="592" y="2"/>
                  </a:lnTo>
                  <a:lnTo>
                    <a:pt x="592" y="4"/>
                  </a:lnTo>
                  <a:close/>
                  <a:moveTo>
                    <a:pt x="610" y="4"/>
                  </a:moveTo>
                  <a:lnTo>
                    <a:pt x="610" y="4"/>
                  </a:lnTo>
                  <a:lnTo>
                    <a:pt x="608" y="2"/>
                  </a:lnTo>
                  <a:lnTo>
                    <a:pt x="610" y="0"/>
                  </a:lnTo>
                  <a:lnTo>
                    <a:pt x="612" y="2"/>
                  </a:lnTo>
                  <a:lnTo>
                    <a:pt x="610" y="4"/>
                  </a:lnTo>
                  <a:close/>
                  <a:moveTo>
                    <a:pt x="664" y="4"/>
                  </a:moveTo>
                  <a:lnTo>
                    <a:pt x="628" y="4"/>
                  </a:lnTo>
                  <a:lnTo>
                    <a:pt x="628" y="2"/>
                  </a:lnTo>
                  <a:lnTo>
                    <a:pt x="628" y="0"/>
                  </a:lnTo>
                  <a:lnTo>
                    <a:pt x="664" y="0"/>
                  </a:lnTo>
                  <a:lnTo>
                    <a:pt x="664" y="2"/>
                  </a:lnTo>
                  <a:lnTo>
                    <a:pt x="664" y="4"/>
                  </a:lnTo>
                  <a:close/>
                  <a:moveTo>
                    <a:pt x="676" y="8"/>
                  </a:moveTo>
                  <a:lnTo>
                    <a:pt x="676" y="8"/>
                  </a:lnTo>
                  <a:lnTo>
                    <a:pt x="678" y="4"/>
                  </a:lnTo>
                  <a:lnTo>
                    <a:pt x="680" y="8"/>
                  </a:lnTo>
                  <a:lnTo>
                    <a:pt x="678" y="10"/>
                  </a:lnTo>
                  <a:lnTo>
                    <a:pt x="676" y="8"/>
                  </a:lnTo>
                  <a:close/>
                  <a:moveTo>
                    <a:pt x="676" y="26"/>
                  </a:moveTo>
                  <a:lnTo>
                    <a:pt x="676" y="26"/>
                  </a:lnTo>
                  <a:lnTo>
                    <a:pt x="678" y="24"/>
                  </a:lnTo>
                  <a:lnTo>
                    <a:pt x="680" y="26"/>
                  </a:lnTo>
                  <a:lnTo>
                    <a:pt x="678" y="28"/>
                  </a:lnTo>
                  <a:lnTo>
                    <a:pt x="676" y="26"/>
                  </a:lnTo>
                  <a:close/>
                  <a:moveTo>
                    <a:pt x="676" y="80"/>
                  </a:moveTo>
                  <a:lnTo>
                    <a:pt x="676" y="44"/>
                  </a:lnTo>
                  <a:lnTo>
                    <a:pt x="678" y="44"/>
                  </a:lnTo>
                  <a:lnTo>
                    <a:pt x="680" y="44"/>
                  </a:lnTo>
                  <a:lnTo>
                    <a:pt x="680" y="80"/>
                  </a:lnTo>
                  <a:lnTo>
                    <a:pt x="678" y="80"/>
                  </a:lnTo>
                  <a:lnTo>
                    <a:pt x="676" y="80"/>
                  </a:lnTo>
                  <a:close/>
                  <a:moveTo>
                    <a:pt x="676" y="98"/>
                  </a:moveTo>
                  <a:lnTo>
                    <a:pt x="676" y="98"/>
                  </a:lnTo>
                  <a:lnTo>
                    <a:pt x="678" y="96"/>
                  </a:lnTo>
                  <a:lnTo>
                    <a:pt x="680" y="98"/>
                  </a:lnTo>
                  <a:lnTo>
                    <a:pt x="678" y="100"/>
                  </a:lnTo>
                  <a:lnTo>
                    <a:pt x="676" y="98"/>
                  </a:lnTo>
                  <a:close/>
                  <a:moveTo>
                    <a:pt x="676" y="116"/>
                  </a:moveTo>
                  <a:lnTo>
                    <a:pt x="676" y="116"/>
                  </a:lnTo>
                  <a:lnTo>
                    <a:pt x="678" y="116"/>
                  </a:lnTo>
                  <a:lnTo>
                    <a:pt x="680" y="116"/>
                  </a:lnTo>
                  <a:lnTo>
                    <a:pt x="678" y="120"/>
                  </a:lnTo>
                  <a:lnTo>
                    <a:pt x="676" y="116"/>
                  </a:lnTo>
                  <a:close/>
                  <a:moveTo>
                    <a:pt x="676" y="170"/>
                  </a:moveTo>
                  <a:lnTo>
                    <a:pt x="676" y="136"/>
                  </a:lnTo>
                  <a:lnTo>
                    <a:pt x="678" y="134"/>
                  </a:lnTo>
                  <a:lnTo>
                    <a:pt x="680" y="136"/>
                  </a:lnTo>
                  <a:lnTo>
                    <a:pt x="680" y="170"/>
                  </a:lnTo>
                  <a:lnTo>
                    <a:pt x="678" y="172"/>
                  </a:lnTo>
                  <a:lnTo>
                    <a:pt x="676" y="17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</p:grpSp>
    </p:spTree>
    <p:extLst>
      <p:ext uri="{BB962C8B-B14F-4D97-AF65-F5344CB8AC3E}">
        <p14:creationId xmlns:p14="http://schemas.microsoft.com/office/powerpoint/2010/main" val="121385531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EXERCICES D’APPLICATION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627784" y="6503989"/>
            <a:ext cx="388843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L’EXERCICE D’APPLICATION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2419350"/>
            <a:ext cx="5385965" cy="2377802"/>
            <a:chOff x="2138363" y="2143878"/>
            <a:chExt cx="5385965" cy="2377802"/>
          </a:xfrm>
        </p:grpSpPr>
        <p:sp>
          <p:nvSpPr>
            <p:cNvPr id="59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38363" y="2143878"/>
              <a:ext cx="5385965" cy="237780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5"/>
            <p:cNvSpPr>
              <a:spLocks noChangeArrowheads="1"/>
            </p:cNvSpPr>
            <p:nvPr/>
          </p:nvSpPr>
          <p:spPr bwMode="auto">
            <a:xfrm>
              <a:off x="2141876" y="3026207"/>
              <a:ext cx="2048283" cy="493506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6"/>
            <p:cNvSpPr>
              <a:spLocks noChangeArrowheads="1"/>
            </p:cNvSpPr>
            <p:nvPr/>
          </p:nvSpPr>
          <p:spPr bwMode="auto">
            <a:xfrm>
              <a:off x="2141876" y="3026207"/>
              <a:ext cx="2048283" cy="493506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7"/>
            <p:cNvSpPr>
              <a:spLocks noChangeArrowheads="1"/>
            </p:cNvSpPr>
            <p:nvPr/>
          </p:nvSpPr>
          <p:spPr bwMode="auto">
            <a:xfrm>
              <a:off x="4970123" y="2981343"/>
              <a:ext cx="2100983" cy="63931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8"/>
            <p:cNvSpPr>
              <a:spLocks noChangeArrowheads="1"/>
            </p:cNvSpPr>
            <p:nvPr/>
          </p:nvSpPr>
          <p:spPr bwMode="auto">
            <a:xfrm>
              <a:off x="4970123" y="2981343"/>
              <a:ext cx="2100983" cy="63931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9"/>
            <p:cNvSpPr>
              <a:spLocks/>
            </p:cNvSpPr>
            <p:nvPr/>
          </p:nvSpPr>
          <p:spPr bwMode="auto">
            <a:xfrm>
              <a:off x="4344747" y="2985082"/>
              <a:ext cx="512949" cy="560802"/>
            </a:xfrm>
            <a:custGeom>
              <a:avLst/>
              <a:gdLst>
                <a:gd name="T0" fmla="*/ 218 w 292"/>
                <a:gd name="T1" fmla="*/ 0 h 300"/>
                <a:gd name="T2" fmla="*/ 218 w 292"/>
                <a:gd name="T3" fmla="*/ 74 h 300"/>
                <a:gd name="T4" fmla="*/ 0 w 292"/>
                <a:gd name="T5" fmla="*/ 74 h 300"/>
                <a:gd name="T6" fmla="*/ 0 w 292"/>
                <a:gd name="T7" fmla="*/ 224 h 300"/>
                <a:gd name="T8" fmla="*/ 218 w 292"/>
                <a:gd name="T9" fmla="*/ 224 h 300"/>
                <a:gd name="T10" fmla="*/ 218 w 292"/>
                <a:gd name="T11" fmla="*/ 300 h 300"/>
                <a:gd name="T12" fmla="*/ 292 w 292"/>
                <a:gd name="T13" fmla="*/ 150 h 300"/>
                <a:gd name="T14" fmla="*/ 218 w 292"/>
                <a:gd name="T1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2" h="300">
                  <a:moveTo>
                    <a:pt x="218" y="0"/>
                  </a:moveTo>
                  <a:lnTo>
                    <a:pt x="218" y="74"/>
                  </a:lnTo>
                  <a:lnTo>
                    <a:pt x="0" y="74"/>
                  </a:lnTo>
                  <a:lnTo>
                    <a:pt x="0" y="224"/>
                  </a:lnTo>
                  <a:lnTo>
                    <a:pt x="218" y="224"/>
                  </a:lnTo>
                  <a:lnTo>
                    <a:pt x="218" y="300"/>
                  </a:lnTo>
                  <a:lnTo>
                    <a:pt x="292" y="150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0"/>
            <p:cNvSpPr>
              <a:spLocks/>
            </p:cNvSpPr>
            <p:nvPr/>
          </p:nvSpPr>
          <p:spPr bwMode="auto">
            <a:xfrm>
              <a:off x="4344747" y="2985082"/>
              <a:ext cx="512949" cy="560802"/>
            </a:xfrm>
            <a:custGeom>
              <a:avLst/>
              <a:gdLst>
                <a:gd name="T0" fmla="*/ 218 w 292"/>
                <a:gd name="T1" fmla="*/ 0 h 300"/>
                <a:gd name="T2" fmla="*/ 218 w 292"/>
                <a:gd name="T3" fmla="*/ 74 h 300"/>
                <a:gd name="T4" fmla="*/ 0 w 292"/>
                <a:gd name="T5" fmla="*/ 74 h 300"/>
                <a:gd name="T6" fmla="*/ 0 w 292"/>
                <a:gd name="T7" fmla="*/ 224 h 300"/>
                <a:gd name="T8" fmla="*/ 218 w 292"/>
                <a:gd name="T9" fmla="*/ 224 h 300"/>
                <a:gd name="T10" fmla="*/ 218 w 292"/>
                <a:gd name="T11" fmla="*/ 300 h 300"/>
                <a:gd name="T12" fmla="*/ 292 w 292"/>
                <a:gd name="T13" fmla="*/ 150 h 300"/>
                <a:gd name="T14" fmla="*/ 218 w 292"/>
                <a:gd name="T15" fmla="*/ 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2" h="300">
                  <a:moveTo>
                    <a:pt x="218" y="0"/>
                  </a:moveTo>
                  <a:lnTo>
                    <a:pt x="218" y="74"/>
                  </a:lnTo>
                  <a:lnTo>
                    <a:pt x="0" y="74"/>
                  </a:lnTo>
                  <a:lnTo>
                    <a:pt x="0" y="224"/>
                  </a:lnTo>
                  <a:lnTo>
                    <a:pt x="218" y="224"/>
                  </a:lnTo>
                  <a:lnTo>
                    <a:pt x="218" y="300"/>
                  </a:lnTo>
                  <a:lnTo>
                    <a:pt x="292" y="150"/>
                  </a:lnTo>
                  <a:lnTo>
                    <a:pt x="21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11"/>
            <p:cNvSpPr>
              <a:spLocks noEditPoints="1"/>
            </p:cNvSpPr>
            <p:nvPr/>
          </p:nvSpPr>
          <p:spPr bwMode="auto">
            <a:xfrm>
              <a:off x="5890620" y="3770205"/>
              <a:ext cx="330255" cy="7477"/>
            </a:xfrm>
            <a:custGeom>
              <a:avLst/>
              <a:gdLst>
                <a:gd name="T0" fmla="*/ 20 w 188"/>
                <a:gd name="T1" fmla="*/ 4 h 4"/>
                <a:gd name="T2" fmla="*/ 0 w 188"/>
                <a:gd name="T3" fmla="*/ 4 h 4"/>
                <a:gd name="T4" fmla="*/ 0 w 188"/>
                <a:gd name="T5" fmla="*/ 0 h 4"/>
                <a:gd name="T6" fmla="*/ 20 w 188"/>
                <a:gd name="T7" fmla="*/ 0 h 4"/>
                <a:gd name="T8" fmla="*/ 20 w 188"/>
                <a:gd name="T9" fmla="*/ 4 h 4"/>
                <a:gd name="T10" fmla="*/ 52 w 188"/>
                <a:gd name="T11" fmla="*/ 4 h 4"/>
                <a:gd name="T12" fmla="*/ 34 w 188"/>
                <a:gd name="T13" fmla="*/ 4 h 4"/>
                <a:gd name="T14" fmla="*/ 34 w 188"/>
                <a:gd name="T15" fmla="*/ 0 h 4"/>
                <a:gd name="T16" fmla="*/ 52 w 188"/>
                <a:gd name="T17" fmla="*/ 0 h 4"/>
                <a:gd name="T18" fmla="*/ 52 w 188"/>
                <a:gd name="T19" fmla="*/ 4 h 4"/>
                <a:gd name="T20" fmla="*/ 88 w 188"/>
                <a:gd name="T21" fmla="*/ 4 h 4"/>
                <a:gd name="T22" fmla="*/ 68 w 188"/>
                <a:gd name="T23" fmla="*/ 4 h 4"/>
                <a:gd name="T24" fmla="*/ 68 w 188"/>
                <a:gd name="T25" fmla="*/ 0 h 4"/>
                <a:gd name="T26" fmla="*/ 88 w 188"/>
                <a:gd name="T27" fmla="*/ 0 h 4"/>
                <a:gd name="T28" fmla="*/ 88 w 188"/>
                <a:gd name="T29" fmla="*/ 4 h 4"/>
                <a:gd name="T30" fmla="*/ 122 w 188"/>
                <a:gd name="T31" fmla="*/ 4 h 4"/>
                <a:gd name="T32" fmla="*/ 102 w 188"/>
                <a:gd name="T33" fmla="*/ 4 h 4"/>
                <a:gd name="T34" fmla="*/ 102 w 188"/>
                <a:gd name="T35" fmla="*/ 0 h 4"/>
                <a:gd name="T36" fmla="*/ 122 w 188"/>
                <a:gd name="T37" fmla="*/ 0 h 4"/>
                <a:gd name="T38" fmla="*/ 122 w 188"/>
                <a:gd name="T39" fmla="*/ 4 h 4"/>
                <a:gd name="T40" fmla="*/ 154 w 188"/>
                <a:gd name="T41" fmla="*/ 4 h 4"/>
                <a:gd name="T42" fmla="*/ 134 w 188"/>
                <a:gd name="T43" fmla="*/ 4 h 4"/>
                <a:gd name="T44" fmla="*/ 134 w 188"/>
                <a:gd name="T45" fmla="*/ 0 h 4"/>
                <a:gd name="T46" fmla="*/ 154 w 188"/>
                <a:gd name="T47" fmla="*/ 0 h 4"/>
                <a:gd name="T48" fmla="*/ 154 w 188"/>
                <a:gd name="T49" fmla="*/ 4 h 4"/>
                <a:gd name="T50" fmla="*/ 188 w 188"/>
                <a:gd name="T51" fmla="*/ 4 h 4"/>
                <a:gd name="T52" fmla="*/ 168 w 188"/>
                <a:gd name="T53" fmla="*/ 4 h 4"/>
                <a:gd name="T54" fmla="*/ 168 w 188"/>
                <a:gd name="T55" fmla="*/ 0 h 4"/>
                <a:gd name="T56" fmla="*/ 188 w 188"/>
                <a:gd name="T57" fmla="*/ 0 h 4"/>
                <a:gd name="T58" fmla="*/ 188 w 188"/>
                <a:gd name="T5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4" y="4"/>
                  </a:lnTo>
                  <a:lnTo>
                    <a:pt x="34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8" y="4"/>
                  </a:moveTo>
                  <a:lnTo>
                    <a:pt x="68" y="4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4"/>
                  </a:lnTo>
                  <a:close/>
                  <a:moveTo>
                    <a:pt x="122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22" y="0"/>
                  </a:lnTo>
                  <a:lnTo>
                    <a:pt x="122" y="4"/>
                  </a:lnTo>
                  <a:close/>
                  <a:moveTo>
                    <a:pt x="154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4"/>
                  </a:lnTo>
                  <a:close/>
                  <a:moveTo>
                    <a:pt x="188" y="4"/>
                  </a:moveTo>
                  <a:lnTo>
                    <a:pt x="168" y="4"/>
                  </a:lnTo>
                  <a:lnTo>
                    <a:pt x="168" y="0"/>
                  </a:lnTo>
                  <a:lnTo>
                    <a:pt x="188" y="0"/>
                  </a:lnTo>
                  <a:lnTo>
                    <a:pt x="18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12"/>
            <p:cNvSpPr>
              <a:spLocks noEditPoints="1"/>
            </p:cNvSpPr>
            <p:nvPr/>
          </p:nvSpPr>
          <p:spPr bwMode="auto">
            <a:xfrm>
              <a:off x="5539285" y="3770205"/>
              <a:ext cx="326742" cy="7477"/>
            </a:xfrm>
            <a:custGeom>
              <a:avLst/>
              <a:gdLst>
                <a:gd name="T0" fmla="*/ 20 w 186"/>
                <a:gd name="T1" fmla="*/ 4 h 4"/>
                <a:gd name="T2" fmla="*/ 0 w 186"/>
                <a:gd name="T3" fmla="*/ 4 h 4"/>
                <a:gd name="T4" fmla="*/ 0 w 186"/>
                <a:gd name="T5" fmla="*/ 0 h 4"/>
                <a:gd name="T6" fmla="*/ 20 w 186"/>
                <a:gd name="T7" fmla="*/ 0 h 4"/>
                <a:gd name="T8" fmla="*/ 20 w 186"/>
                <a:gd name="T9" fmla="*/ 4 h 4"/>
                <a:gd name="T10" fmla="*/ 52 w 186"/>
                <a:gd name="T11" fmla="*/ 4 h 4"/>
                <a:gd name="T12" fmla="*/ 32 w 186"/>
                <a:gd name="T13" fmla="*/ 4 h 4"/>
                <a:gd name="T14" fmla="*/ 32 w 186"/>
                <a:gd name="T15" fmla="*/ 0 h 4"/>
                <a:gd name="T16" fmla="*/ 52 w 186"/>
                <a:gd name="T17" fmla="*/ 0 h 4"/>
                <a:gd name="T18" fmla="*/ 52 w 186"/>
                <a:gd name="T19" fmla="*/ 4 h 4"/>
                <a:gd name="T20" fmla="*/ 86 w 186"/>
                <a:gd name="T21" fmla="*/ 4 h 4"/>
                <a:gd name="T22" fmla="*/ 66 w 186"/>
                <a:gd name="T23" fmla="*/ 4 h 4"/>
                <a:gd name="T24" fmla="*/ 66 w 186"/>
                <a:gd name="T25" fmla="*/ 0 h 4"/>
                <a:gd name="T26" fmla="*/ 86 w 186"/>
                <a:gd name="T27" fmla="*/ 0 h 4"/>
                <a:gd name="T28" fmla="*/ 86 w 186"/>
                <a:gd name="T29" fmla="*/ 4 h 4"/>
                <a:gd name="T30" fmla="*/ 118 w 186"/>
                <a:gd name="T31" fmla="*/ 4 h 4"/>
                <a:gd name="T32" fmla="*/ 102 w 186"/>
                <a:gd name="T33" fmla="*/ 4 h 4"/>
                <a:gd name="T34" fmla="*/ 102 w 186"/>
                <a:gd name="T35" fmla="*/ 0 h 4"/>
                <a:gd name="T36" fmla="*/ 118 w 186"/>
                <a:gd name="T37" fmla="*/ 0 h 4"/>
                <a:gd name="T38" fmla="*/ 118 w 186"/>
                <a:gd name="T39" fmla="*/ 4 h 4"/>
                <a:gd name="T40" fmla="*/ 154 w 186"/>
                <a:gd name="T41" fmla="*/ 4 h 4"/>
                <a:gd name="T42" fmla="*/ 134 w 186"/>
                <a:gd name="T43" fmla="*/ 4 h 4"/>
                <a:gd name="T44" fmla="*/ 134 w 186"/>
                <a:gd name="T45" fmla="*/ 0 h 4"/>
                <a:gd name="T46" fmla="*/ 154 w 186"/>
                <a:gd name="T47" fmla="*/ 0 h 4"/>
                <a:gd name="T48" fmla="*/ 154 w 186"/>
                <a:gd name="T49" fmla="*/ 4 h 4"/>
                <a:gd name="T50" fmla="*/ 186 w 186"/>
                <a:gd name="T51" fmla="*/ 4 h 4"/>
                <a:gd name="T52" fmla="*/ 168 w 186"/>
                <a:gd name="T53" fmla="*/ 4 h 4"/>
                <a:gd name="T54" fmla="*/ 168 w 186"/>
                <a:gd name="T55" fmla="*/ 0 h 4"/>
                <a:gd name="T56" fmla="*/ 186 w 186"/>
                <a:gd name="T57" fmla="*/ 0 h 4"/>
                <a:gd name="T58" fmla="*/ 186 w 186"/>
                <a:gd name="T5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">
                  <a:moveTo>
                    <a:pt x="20" y="4"/>
                  </a:moveTo>
                  <a:lnTo>
                    <a:pt x="0" y="4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4"/>
                  </a:lnTo>
                  <a:close/>
                  <a:moveTo>
                    <a:pt x="52" y="4"/>
                  </a:moveTo>
                  <a:lnTo>
                    <a:pt x="32" y="4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4"/>
                  </a:lnTo>
                  <a:close/>
                  <a:moveTo>
                    <a:pt x="86" y="4"/>
                  </a:moveTo>
                  <a:lnTo>
                    <a:pt x="66" y="4"/>
                  </a:lnTo>
                  <a:lnTo>
                    <a:pt x="66" y="0"/>
                  </a:lnTo>
                  <a:lnTo>
                    <a:pt x="86" y="0"/>
                  </a:lnTo>
                  <a:lnTo>
                    <a:pt x="86" y="4"/>
                  </a:lnTo>
                  <a:close/>
                  <a:moveTo>
                    <a:pt x="118" y="4"/>
                  </a:moveTo>
                  <a:lnTo>
                    <a:pt x="102" y="4"/>
                  </a:lnTo>
                  <a:lnTo>
                    <a:pt x="102" y="0"/>
                  </a:lnTo>
                  <a:lnTo>
                    <a:pt x="118" y="0"/>
                  </a:lnTo>
                  <a:lnTo>
                    <a:pt x="118" y="4"/>
                  </a:lnTo>
                  <a:close/>
                  <a:moveTo>
                    <a:pt x="154" y="4"/>
                  </a:moveTo>
                  <a:lnTo>
                    <a:pt x="134" y="4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4"/>
                  </a:lnTo>
                  <a:close/>
                  <a:moveTo>
                    <a:pt x="186" y="4"/>
                  </a:moveTo>
                  <a:lnTo>
                    <a:pt x="168" y="4"/>
                  </a:lnTo>
                  <a:lnTo>
                    <a:pt x="168" y="0"/>
                  </a:lnTo>
                  <a:lnTo>
                    <a:pt x="186" y="0"/>
                  </a:lnTo>
                  <a:lnTo>
                    <a:pt x="18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13"/>
            <p:cNvSpPr>
              <a:spLocks noEditPoints="1"/>
            </p:cNvSpPr>
            <p:nvPr/>
          </p:nvSpPr>
          <p:spPr bwMode="auto">
            <a:xfrm>
              <a:off x="5451452" y="3770205"/>
              <a:ext cx="63240" cy="287879"/>
            </a:xfrm>
            <a:custGeom>
              <a:avLst/>
              <a:gdLst>
                <a:gd name="T0" fmla="*/ 4 w 36"/>
                <a:gd name="T1" fmla="*/ 134 h 154"/>
                <a:gd name="T2" fmla="*/ 4 w 36"/>
                <a:gd name="T3" fmla="*/ 154 h 154"/>
                <a:gd name="T4" fmla="*/ 0 w 36"/>
                <a:gd name="T5" fmla="*/ 154 h 154"/>
                <a:gd name="T6" fmla="*/ 0 w 36"/>
                <a:gd name="T7" fmla="*/ 134 h 154"/>
                <a:gd name="T8" fmla="*/ 4 w 36"/>
                <a:gd name="T9" fmla="*/ 134 h 154"/>
                <a:gd name="T10" fmla="*/ 4 w 36"/>
                <a:gd name="T11" fmla="*/ 102 h 154"/>
                <a:gd name="T12" fmla="*/ 4 w 36"/>
                <a:gd name="T13" fmla="*/ 122 h 154"/>
                <a:gd name="T14" fmla="*/ 0 w 36"/>
                <a:gd name="T15" fmla="*/ 122 h 154"/>
                <a:gd name="T16" fmla="*/ 0 w 36"/>
                <a:gd name="T17" fmla="*/ 102 h 154"/>
                <a:gd name="T18" fmla="*/ 4 w 36"/>
                <a:gd name="T19" fmla="*/ 102 h 154"/>
                <a:gd name="T20" fmla="*/ 4 w 36"/>
                <a:gd name="T21" fmla="*/ 68 h 154"/>
                <a:gd name="T22" fmla="*/ 4 w 36"/>
                <a:gd name="T23" fmla="*/ 88 h 154"/>
                <a:gd name="T24" fmla="*/ 0 w 36"/>
                <a:gd name="T25" fmla="*/ 88 h 154"/>
                <a:gd name="T26" fmla="*/ 0 w 36"/>
                <a:gd name="T27" fmla="*/ 68 h 154"/>
                <a:gd name="T28" fmla="*/ 4 w 36"/>
                <a:gd name="T29" fmla="*/ 68 h 154"/>
                <a:gd name="T30" fmla="*/ 4 w 36"/>
                <a:gd name="T31" fmla="*/ 36 h 154"/>
                <a:gd name="T32" fmla="*/ 4 w 36"/>
                <a:gd name="T33" fmla="*/ 54 h 154"/>
                <a:gd name="T34" fmla="*/ 0 w 36"/>
                <a:gd name="T35" fmla="*/ 54 h 154"/>
                <a:gd name="T36" fmla="*/ 0 w 36"/>
                <a:gd name="T37" fmla="*/ 36 h 154"/>
                <a:gd name="T38" fmla="*/ 4 w 36"/>
                <a:gd name="T39" fmla="*/ 36 h 154"/>
                <a:gd name="T40" fmla="*/ 0 w 36"/>
                <a:gd name="T41" fmla="*/ 4 h 154"/>
                <a:gd name="T42" fmla="*/ 0 w 36"/>
                <a:gd name="T43" fmla="*/ 4 h 154"/>
                <a:gd name="T44" fmla="*/ 4 w 36"/>
                <a:gd name="T45" fmla="*/ 0 h 154"/>
                <a:gd name="T46" fmla="*/ 4 w 36"/>
                <a:gd name="T47" fmla="*/ 20 h 154"/>
                <a:gd name="T48" fmla="*/ 0 w 36"/>
                <a:gd name="T49" fmla="*/ 20 h 154"/>
                <a:gd name="T50" fmla="*/ 0 w 36"/>
                <a:gd name="T51" fmla="*/ 0 h 154"/>
                <a:gd name="T52" fmla="*/ 0 w 36"/>
                <a:gd name="T53" fmla="*/ 0 h 154"/>
                <a:gd name="T54" fmla="*/ 0 w 36"/>
                <a:gd name="T55" fmla="*/ 4 h 154"/>
                <a:gd name="T56" fmla="*/ 36 w 36"/>
                <a:gd name="T57" fmla="*/ 4 h 154"/>
                <a:gd name="T58" fmla="*/ 16 w 36"/>
                <a:gd name="T59" fmla="*/ 4 h 154"/>
                <a:gd name="T60" fmla="*/ 16 w 36"/>
                <a:gd name="T61" fmla="*/ 0 h 154"/>
                <a:gd name="T62" fmla="*/ 36 w 36"/>
                <a:gd name="T63" fmla="*/ 0 h 154"/>
                <a:gd name="T64" fmla="*/ 36 w 36"/>
                <a:gd name="T65" fmla="*/ 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" h="154">
                  <a:moveTo>
                    <a:pt x="4" y="134"/>
                  </a:moveTo>
                  <a:lnTo>
                    <a:pt x="4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4" y="134"/>
                  </a:lnTo>
                  <a:close/>
                  <a:moveTo>
                    <a:pt x="4" y="102"/>
                  </a:moveTo>
                  <a:lnTo>
                    <a:pt x="4" y="122"/>
                  </a:lnTo>
                  <a:lnTo>
                    <a:pt x="0" y="122"/>
                  </a:lnTo>
                  <a:lnTo>
                    <a:pt x="0" y="102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8"/>
                  </a:lnTo>
                  <a:lnTo>
                    <a:pt x="0" y="88"/>
                  </a:lnTo>
                  <a:lnTo>
                    <a:pt x="0" y="68"/>
                  </a:lnTo>
                  <a:lnTo>
                    <a:pt x="4" y="68"/>
                  </a:lnTo>
                  <a:close/>
                  <a:moveTo>
                    <a:pt x="4" y="36"/>
                  </a:moveTo>
                  <a:lnTo>
                    <a:pt x="4" y="54"/>
                  </a:lnTo>
                  <a:lnTo>
                    <a:pt x="0" y="54"/>
                  </a:lnTo>
                  <a:lnTo>
                    <a:pt x="0" y="36"/>
                  </a:lnTo>
                  <a:lnTo>
                    <a:pt x="4" y="36"/>
                  </a:lnTo>
                  <a:close/>
                  <a:moveTo>
                    <a:pt x="0" y="4"/>
                  </a:moveTo>
                  <a:lnTo>
                    <a:pt x="0" y="4"/>
                  </a:lnTo>
                  <a:lnTo>
                    <a:pt x="4" y="0"/>
                  </a:ln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4"/>
                  </a:lnTo>
                  <a:close/>
                  <a:moveTo>
                    <a:pt x="36" y="4"/>
                  </a:moveTo>
                  <a:lnTo>
                    <a:pt x="16" y="4"/>
                  </a:lnTo>
                  <a:lnTo>
                    <a:pt x="16" y="0"/>
                  </a:lnTo>
                  <a:lnTo>
                    <a:pt x="36" y="0"/>
                  </a:lnTo>
                  <a:lnTo>
                    <a:pt x="3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14"/>
            <p:cNvSpPr>
              <a:spLocks noEditPoints="1"/>
            </p:cNvSpPr>
            <p:nvPr/>
          </p:nvSpPr>
          <p:spPr bwMode="auto">
            <a:xfrm>
              <a:off x="5451452" y="4084254"/>
              <a:ext cx="7027" cy="347697"/>
            </a:xfrm>
            <a:custGeom>
              <a:avLst/>
              <a:gdLst>
                <a:gd name="T0" fmla="*/ 4 w 4"/>
                <a:gd name="T1" fmla="*/ 170 h 186"/>
                <a:gd name="T2" fmla="*/ 4 w 4"/>
                <a:gd name="T3" fmla="*/ 186 h 186"/>
                <a:gd name="T4" fmla="*/ 0 w 4"/>
                <a:gd name="T5" fmla="*/ 186 h 186"/>
                <a:gd name="T6" fmla="*/ 0 w 4"/>
                <a:gd name="T7" fmla="*/ 170 h 186"/>
                <a:gd name="T8" fmla="*/ 4 w 4"/>
                <a:gd name="T9" fmla="*/ 170 h 186"/>
                <a:gd name="T10" fmla="*/ 4 w 4"/>
                <a:gd name="T11" fmla="*/ 134 h 186"/>
                <a:gd name="T12" fmla="*/ 4 w 4"/>
                <a:gd name="T13" fmla="*/ 154 h 186"/>
                <a:gd name="T14" fmla="*/ 0 w 4"/>
                <a:gd name="T15" fmla="*/ 154 h 186"/>
                <a:gd name="T16" fmla="*/ 0 w 4"/>
                <a:gd name="T17" fmla="*/ 134 h 186"/>
                <a:gd name="T18" fmla="*/ 4 w 4"/>
                <a:gd name="T19" fmla="*/ 134 h 186"/>
                <a:gd name="T20" fmla="*/ 4 w 4"/>
                <a:gd name="T21" fmla="*/ 102 h 186"/>
                <a:gd name="T22" fmla="*/ 4 w 4"/>
                <a:gd name="T23" fmla="*/ 120 h 186"/>
                <a:gd name="T24" fmla="*/ 0 w 4"/>
                <a:gd name="T25" fmla="*/ 120 h 186"/>
                <a:gd name="T26" fmla="*/ 0 w 4"/>
                <a:gd name="T27" fmla="*/ 102 h 186"/>
                <a:gd name="T28" fmla="*/ 4 w 4"/>
                <a:gd name="T29" fmla="*/ 102 h 186"/>
                <a:gd name="T30" fmla="*/ 4 w 4"/>
                <a:gd name="T31" fmla="*/ 68 h 186"/>
                <a:gd name="T32" fmla="*/ 4 w 4"/>
                <a:gd name="T33" fmla="*/ 88 h 186"/>
                <a:gd name="T34" fmla="*/ 0 w 4"/>
                <a:gd name="T35" fmla="*/ 88 h 186"/>
                <a:gd name="T36" fmla="*/ 0 w 4"/>
                <a:gd name="T37" fmla="*/ 68 h 186"/>
                <a:gd name="T38" fmla="*/ 4 w 4"/>
                <a:gd name="T39" fmla="*/ 68 h 186"/>
                <a:gd name="T40" fmla="*/ 4 w 4"/>
                <a:gd name="T41" fmla="*/ 34 h 186"/>
                <a:gd name="T42" fmla="*/ 4 w 4"/>
                <a:gd name="T43" fmla="*/ 54 h 186"/>
                <a:gd name="T44" fmla="*/ 0 w 4"/>
                <a:gd name="T45" fmla="*/ 54 h 186"/>
                <a:gd name="T46" fmla="*/ 0 w 4"/>
                <a:gd name="T47" fmla="*/ 34 h 186"/>
                <a:gd name="T48" fmla="*/ 4 w 4"/>
                <a:gd name="T49" fmla="*/ 34 h 186"/>
                <a:gd name="T50" fmla="*/ 4 w 4"/>
                <a:gd name="T51" fmla="*/ 0 h 186"/>
                <a:gd name="T52" fmla="*/ 4 w 4"/>
                <a:gd name="T53" fmla="*/ 20 h 186"/>
                <a:gd name="T54" fmla="*/ 0 w 4"/>
                <a:gd name="T55" fmla="*/ 20 h 186"/>
                <a:gd name="T56" fmla="*/ 0 w 4"/>
                <a:gd name="T57" fmla="*/ 0 h 186"/>
                <a:gd name="T58" fmla="*/ 4 w 4"/>
                <a:gd name="T5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" h="186">
                  <a:moveTo>
                    <a:pt x="4" y="170"/>
                  </a:moveTo>
                  <a:lnTo>
                    <a:pt x="4" y="186"/>
                  </a:lnTo>
                  <a:lnTo>
                    <a:pt x="0" y="186"/>
                  </a:lnTo>
                  <a:lnTo>
                    <a:pt x="0" y="170"/>
                  </a:lnTo>
                  <a:lnTo>
                    <a:pt x="4" y="170"/>
                  </a:lnTo>
                  <a:close/>
                  <a:moveTo>
                    <a:pt x="4" y="134"/>
                  </a:moveTo>
                  <a:lnTo>
                    <a:pt x="4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4" y="134"/>
                  </a:lnTo>
                  <a:close/>
                  <a:moveTo>
                    <a:pt x="4" y="102"/>
                  </a:moveTo>
                  <a:lnTo>
                    <a:pt x="4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8"/>
                  </a:lnTo>
                  <a:lnTo>
                    <a:pt x="0" y="88"/>
                  </a:lnTo>
                  <a:lnTo>
                    <a:pt x="0" y="68"/>
                  </a:lnTo>
                  <a:lnTo>
                    <a:pt x="4" y="68"/>
                  </a:lnTo>
                  <a:close/>
                  <a:moveTo>
                    <a:pt x="4" y="34"/>
                  </a:moveTo>
                  <a:lnTo>
                    <a:pt x="4" y="54"/>
                  </a:lnTo>
                  <a:lnTo>
                    <a:pt x="0" y="54"/>
                  </a:lnTo>
                  <a:lnTo>
                    <a:pt x="0" y="34"/>
                  </a:lnTo>
                  <a:lnTo>
                    <a:pt x="4" y="34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15"/>
            <p:cNvSpPr>
              <a:spLocks noEditPoints="1"/>
            </p:cNvSpPr>
            <p:nvPr/>
          </p:nvSpPr>
          <p:spPr bwMode="auto">
            <a:xfrm>
              <a:off x="5451452" y="4461861"/>
              <a:ext cx="277555" cy="59819"/>
            </a:xfrm>
            <a:custGeom>
              <a:avLst/>
              <a:gdLst>
                <a:gd name="T0" fmla="*/ 138 w 158"/>
                <a:gd name="T1" fmla="*/ 28 h 32"/>
                <a:gd name="T2" fmla="*/ 158 w 158"/>
                <a:gd name="T3" fmla="*/ 28 h 32"/>
                <a:gd name="T4" fmla="*/ 158 w 158"/>
                <a:gd name="T5" fmla="*/ 32 h 32"/>
                <a:gd name="T6" fmla="*/ 138 w 158"/>
                <a:gd name="T7" fmla="*/ 32 h 32"/>
                <a:gd name="T8" fmla="*/ 138 w 158"/>
                <a:gd name="T9" fmla="*/ 28 h 32"/>
                <a:gd name="T10" fmla="*/ 106 w 158"/>
                <a:gd name="T11" fmla="*/ 28 h 32"/>
                <a:gd name="T12" fmla="*/ 124 w 158"/>
                <a:gd name="T13" fmla="*/ 28 h 32"/>
                <a:gd name="T14" fmla="*/ 124 w 158"/>
                <a:gd name="T15" fmla="*/ 32 h 32"/>
                <a:gd name="T16" fmla="*/ 106 w 158"/>
                <a:gd name="T17" fmla="*/ 32 h 32"/>
                <a:gd name="T18" fmla="*/ 106 w 158"/>
                <a:gd name="T19" fmla="*/ 28 h 32"/>
                <a:gd name="T20" fmla="*/ 72 w 158"/>
                <a:gd name="T21" fmla="*/ 28 h 32"/>
                <a:gd name="T22" fmla="*/ 90 w 158"/>
                <a:gd name="T23" fmla="*/ 28 h 32"/>
                <a:gd name="T24" fmla="*/ 90 w 158"/>
                <a:gd name="T25" fmla="*/ 32 h 32"/>
                <a:gd name="T26" fmla="*/ 72 w 158"/>
                <a:gd name="T27" fmla="*/ 32 h 32"/>
                <a:gd name="T28" fmla="*/ 72 w 158"/>
                <a:gd name="T29" fmla="*/ 28 h 32"/>
                <a:gd name="T30" fmla="*/ 38 w 158"/>
                <a:gd name="T31" fmla="*/ 28 h 32"/>
                <a:gd name="T32" fmla="*/ 56 w 158"/>
                <a:gd name="T33" fmla="*/ 28 h 32"/>
                <a:gd name="T34" fmla="*/ 56 w 158"/>
                <a:gd name="T35" fmla="*/ 32 h 32"/>
                <a:gd name="T36" fmla="*/ 38 w 158"/>
                <a:gd name="T37" fmla="*/ 32 h 32"/>
                <a:gd name="T38" fmla="*/ 38 w 158"/>
                <a:gd name="T39" fmla="*/ 28 h 32"/>
                <a:gd name="T40" fmla="*/ 4 w 158"/>
                <a:gd name="T41" fmla="*/ 28 h 32"/>
                <a:gd name="T42" fmla="*/ 24 w 158"/>
                <a:gd name="T43" fmla="*/ 28 h 32"/>
                <a:gd name="T44" fmla="*/ 24 w 158"/>
                <a:gd name="T45" fmla="*/ 32 h 32"/>
                <a:gd name="T46" fmla="*/ 4 w 158"/>
                <a:gd name="T47" fmla="*/ 32 h 32"/>
                <a:gd name="T48" fmla="*/ 4 w 158"/>
                <a:gd name="T49" fmla="*/ 28 h 32"/>
                <a:gd name="T50" fmla="*/ 4 w 158"/>
                <a:gd name="T51" fmla="*/ 0 h 32"/>
                <a:gd name="T52" fmla="*/ 4 w 158"/>
                <a:gd name="T53" fmla="*/ 20 h 32"/>
                <a:gd name="T54" fmla="*/ 0 w 158"/>
                <a:gd name="T55" fmla="*/ 20 h 32"/>
                <a:gd name="T56" fmla="*/ 0 w 158"/>
                <a:gd name="T57" fmla="*/ 0 h 32"/>
                <a:gd name="T58" fmla="*/ 4 w 158"/>
                <a:gd name="T59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8" h="32">
                  <a:moveTo>
                    <a:pt x="138" y="28"/>
                  </a:moveTo>
                  <a:lnTo>
                    <a:pt x="158" y="28"/>
                  </a:lnTo>
                  <a:lnTo>
                    <a:pt x="158" y="32"/>
                  </a:lnTo>
                  <a:lnTo>
                    <a:pt x="138" y="32"/>
                  </a:lnTo>
                  <a:lnTo>
                    <a:pt x="138" y="28"/>
                  </a:lnTo>
                  <a:close/>
                  <a:moveTo>
                    <a:pt x="106" y="28"/>
                  </a:moveTo>
                  <a:lnTo>
                    <a:pt x="124" y="28"/>
                  </a:lnTo>
                  <a:lnTo>
                    <a:pt x="124" y="32"/>
                  </a:lnTo>
                  <a:lnTo>
                    <a:pt x="106" y="32"/>
                  </a:lnTo>
                  <a:lnTo>
                    <a:pt x="106" y="28"/>
                  </a:lnTo>
                  <a:close/>
                  <a:moveTo>
                    <a:pt x="72" y="28"/>
                  </a:moveTo>
                  <a:lnTo>
                    <a:pt x="90" y="28"/>
                  </a:lnTo>
                  <a:lnTo>
                    <a:pt x="90" y="32"/>
                  </a:lnTo>
                  <a:lnTo>
                    <a:pt x="72" y="32"/>
                  </a:lnTo>
                  <a:lnTo>
                    <a:pt x="72" y="28"/>
                  </a:lnTo>
                  <a:close/>
                  <a:moveTo>
                    <a:pt x="38" y="28"/>
                  </a:moveTo>
                  <a:lnTo>
                    <a:pt x="56" y="28"/>
                  </a:lnTo>
                  <a:lnTo>
                    <a:pt x="56" y="32"/>
                  </a:lnTo>
                  <a:lnTo>
                    <a:pt x="38" y="32"/>
                  </a:lnTo>
                  <a:lnTo>
                    <a:pt x="38" y="28"/>
                  </a:lnTo>
                  <a:close/>
                  <a:moveTo>
                    <a:pt x="4" y="28"/>
                  </a:moveTo>
                  <a:lnTo>
                    <a:pt x="24" y="28"/>
                  </a:lnTo>
                  <a:lnTo>
                    <a:pt x="24" y="32"/>
                  </a:lnTo>
                  <a:lnTo>
                    <a:pt x="4" y="32"/>
                  </a:lnTo>
                  <a:lnTo>
                    <a:pt x="4" y="28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Freeform 16"/>
            <p:cNvSpPr>
              <a:spLocks noEditPoints="1"/>
            </p:cNvSpPr>
            <p:nvPr/>
          </p:nvSpPr>
          <p:spPr bwMode="auto">
            <a:xfrm>
              <a:off x="5753600" y="4514203"/>
              <a:ext cx="326742" cy="7477"/>
            </a:xfrm>
            <a:custGeom>
              <a:avLst/>
              <a:gdLst>
                <a:gd name="T0" fmla="*/ 168 w 186"/>
                <a:gd name="T1" fmla="*/ 0 h 4"/>
                <a:gd name="T2" fmla="*/ 186 w 186"/>
                <a:gd name="T3" fmla="*/ 0 h 4"/>
                <a:gd name="T4" fmla="*/ 186 w 186"/>
                <a:gd name="T5" fmla="*/ 4 h 4"/>
                <a:gd name="T6" fmla="*/ 168 w 186"/>
                <a:gd name="T7" fmla="*/ 4 h 4"/>
                <a:gd name="T8" fmla="*/ 168 w 186"/>
                <a:gd name="T9" fmla="*/ 0 h 4"/>
                <a:gd name="T10" fmla="*/ 134 w 186"/>
                <a:gd name="T11" fmla="*/ 0 h 4"/>
                <a:gd name="T12" fmla="*/ 154 w 186"/>
                <a:gd name="T13" fmla="*/ 0 h 4"/>
                <a:gd name="T14" fmla="*/ 154 w 186"/>
                <a:gd name="T15" fmla="*/ 4 h 4"/>
                <a:gd name="T16" fmla="*/ 134 w 186"/>
                <a:gd name="T17" fmla="*/ 4 h 4"/>
                <a:gd name="T18" fmla="*/ 134 w 186"/>
                <a:gd name="T19" fmla="*/ 0 h 4"/>
                <a:gd name="T20" fmla="*/ 102 w 186"/>
                <a:gd name="T21" fmla="*/ 0 h 4"/>
                <a:gd name="T22" fmla="*/ 120 w 186"/>
                <a:gd name="T23" fmla="*/ 0 h 4"/>
                <a:gd name="T24" fmla="*/ 120 w 186"/>
                <a:gd name="T25" fmla="*/ 4 h 4"/>
                <a:gd name="T26" fmla="*/ 102 w 186"/>
                <a:gd name="T27" fmla="*/ 4 h 4"/>
                <a:gd name="T28" fmla="*/ 102 w 186"/>
                <a:gd name="T29" fmla="*/ 0 h 4"/>
                <a:gd name="T30" fmla="*/ 68 w 186"/>
                <a:gd name="T31" fmla="*/ 0 h 4"/>
                <a:gd name="T32" fmla="*/ 86 w 186"/>
                <a:gd name="T33" fmla="*/ 0 h 4"/>
                <a:gd name="T34" fmla="*/ 86 w 186"/>
                <a:gd name="T35" fmla="*/ 4 h 4"/>
                <a:gd name="T36" fmla="*/ 68 w 186"/>
                <a:gd name="T37" fmla="*/ 4 h 4"/>
                <a:gd name="T38" fmla="*/ 68 w 186"/>
                <a:gd name="T39" fmla="*/ 0 h 4"/>
                <a:gd name="T40" fmla="*/ 32 w 186"/>
                <a:gd name="T41" fmla="*/ 0 h 4"/>
                <a:gd name="T42" fmla="*/ 52 w 186"/>
                <a:gd name="T43" fmla="*/ 0 h 4"/>
                <a:gd name="T44" fmla="*/ 52 w 186"/>
                <a:gd name="T45" fmla="*/ 4 h 4"/>
                <a:gd name="T46" fmla="*/ 32 w 186"/>
                <a:gd name="T47" fmla="*/ 4 h 4"/>
                <a:gd name="T48" fmla="*/ 32 w 186"/>
                <a:gd name="T49" fmla="*/ 0 h 4"/>
                <a:gd name="T50" fmla="*/ 0 w 186"/>
                <a:gd name="T51" fmla="*/ 0 h 4"/>
                <a:gd name="T52" fmla="*/ 20 w 186"/>
                <a:gd name="T53" fmla="*/ 0 h 4"/>
                <a:gd name="T54" fmla="*/ 20 w 186"/>
                <a:gd name="T55" fmla="*/ 4 h 4"/>
                <a:gd name="T56" fmla="*/ 0 w 186"/>
                <a:gd name="T57" fmla="*/ 4 h 4"/>
                <a:gd name="T58" fmla="*/ 0 w 186"/>
                <a:gd name="T5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4">
                  <a:moveTo>
                    <a:pt x="168" y="0"/>
                  </a:moveTo>
                  <a:lnTo>
                    <a:pt x="186" y="0"/>
                  </a:lnTo>
                  <a:lnTo>
                    <a:pt x="186" y="4"/>
                  </a:lnTo>
                  <a:lnTo>
                    <a:pt x="168" y="4"/>
                  </a:lnTo>
                  <a:lnTo>
                    <a:pt x="168" y="0"/>
                  </a:lnTo>
                  <a:close/>
                  <a:moveTo>
                    <a:pt x="134" y="0"/>
                  </a:moveTo>
                  <a:lnTo>
                    <a:pt x="154" y="0"/>
                  </a:lnTo>
                  <a:lnTo>
                    <a:pt x="154" y="4"/>
                  </a:lnTo>
                  <a:lnTo>
                    <a:pt x="134" y="4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0" y="0"/>
                  </a:lnTo>
                  <a:lnTo>
                    <a:pt x="120" y="4"/>
                  </a:lnTo>
                  <a:lnTo>
                    <a:pt x="102" y="4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6" y="0"/>
                  </a:lnTo>
                  <a:lnTo>
                    <a:pt x="86" y="4"/>
                  </a:lnTo>
                  <a:lnTo>
                    <a:pt x="68" y="4"/>
                  </a:lnTo>
                  <a:lnTo>
                    <a:pt x="68" y="0"/>
                  </a:lnTo>
                  <a:close/>
                  <a:moveTo>
                    <a:pt x="32" y="0"/>
                  </a:moveTo>
                  <a:lnTo>
                    <a:pt x="52" y="0"/>
                  </a:lnTo>
                  <a:lnTo>
                    <a:pt x="52" y="4"/>
                  </a:lnTo>
                  <a:lnTo>
                    <a:pt x="32" y="4"/>
                  </a:lnTo>
                  <a:lnTo>
                    <a:pt x="32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4"/>
                  </a:lnTo>
                  <a:lnTo>
                    <a:pt x="0" y="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Freeform 17"/>
            <p:cNvSpPr>
              <a:spLocks noEditPoints="1"/>
            </p:cNvSpPr>
            <p:nvPr/>
          </p:nvSpPr>
          <p:spPr bwMode="auto">
            <a:xfrm>
              <a:off x="6104935" y="4289882"/>
              <a:ext cx="119454" cy="231798"/>
            </a:xfrm>
            <a:custGeom>
              <a:avLst/>
              <a:gdLst>
                <a:gd name="T0" fmla="*/ 62 w 68"/>
                <a:gd name="T1" fmla="*/ 20 h 124"/>
                <a:gd name="T2" fmla="*/ 62 w 68"/>
                <a:gd name="T3" fmla="*/ 0 h 124"/>
                <a:gd name="T4" fmla="*/ 68 w 68"/>
                <a:gd name="T5" fmla="*/ 0 h 124"/>
                <a:gd name="T6" fmla="*/ 68 w 68"/>
                <a:gd name="T7" fmla="*/ 20 h 124"/>
                <a:gd name="T8" fmla="*/ 62 w 68"/>
                <a:gd name="T9" fmla="*/ 20 h 124"/>
                <a:gd name="T10" fmla="*/ 62 w 68"/>
                <a:gd name="T11" fmla="*/ 52 h 124"/>
                <a:gd name="T12" fmla="*/ 62 w 68"/>
                <a:gd name="T13" fmla="*/ 32 h 124"/>
                <a:gd name="T14" fmla="*/ 68 w 68"/>
                <a:gd name="T15" fmla="*/ 32 h 124"/>
                <a:gd name="T16" fmla="*/ 68 w 68"/>
                <a:gd name="T17" fmla="*/ 52 h 124"/>
                <a:gd name="T18" fmla="*/ 62 w 68"/>
                <a:gd name="T19" fmla="*/ 52 h 124"/>
                <a:gd name="T20" fmla="*/ 62 w 68"/>
                <a:gd name="T21" fmla="*/ 86 h 124"/>
                <a:gd name="T22" fmla="*/ 62 w 68"/>
                <a:gd name="T23" fmla="*/ 68 h 124"/>
                <a:gd name="T24" fmla="*/ 68 w 68"/>
                <a:gd name="T25" fmla="*/ 68 h 124"/>
                <a:gd name="T26" fmla="*/ 68 w 68"/>
                <a:gd name="T27" fmla="*/ 86 h 124"/>
                <a:gd name="T28" fmla="*/ 62 w 68"/>
                <a:gd name="T29" fmla="*/ 86 h 124"/>
                <a:gd name="T30" fmla="*/ 62 w 68"/>
                <a:gd name="T31" fmla="*/ 120 h 124"/>
                <a:gd name="T32" fmla="*/ 62 w 68"/>
                <a:gd name="T33" fmla="*/ 102 h 124"/>
                <a:gd name="T34" fmla="*/ 68 w 68"/>
                <a:gd name="T35" fmla="*/ 102 h 124"/>
                <a:gd name="T36" fmla="*/ 68 w 68"/>
                <a:gd name="T37" fmla="*/ 120 h 124"/>
                <a:gd name="T38" fmla="*/ 62 w 68"/>
                <a:gd name="T39" fmla="*/ 120 h 124"/>
                <a:gd name="T40" fmla="*/ 36 w 68"/>
                <a:gd name="T41" fmla="*/ 120 h 124"/>
                <a:gd name="T42" fmla="*/ 54 w 68"/>
                <a:gd name="T43" fmla="*/ 120 h 124"/>
                <a:gd name="T44" fmla="*/ 54 w 68"/>
                <a:gd name="T45" fmla="*/ 124 h 124"/>
                <a:gd name="T46" fmla="*/ 36 w 68"/>
                <a:gd name="T47" fmla="*/ 124 h 124"/>
                <a:gd name="T48" fmla="*/ 36 w 68"/>
                <a:gd name="T49" fmla="*/ 120 h 124"/>
                <a:gd name="T50" fmla="*/ 0 w 68"/>
                <a:gd name="T51" fmla="*/ 120 h 124"/>
                <a:gd name="T52" fmla="*/ 20 w 68"/>
                <a:gd name="T53" fmla="*/ 120 h 124"/>
                <a:gd name="T54" fmla="*/ 20 w 68"/>
                <a:gd name="T55" fmla="*/ 124 h 124"/>
                <a:gd name="T56" fmla="*/ 0 w 68"/>
                <a:gd name="T57" fmla="*/ 124 h 124"/>
                <a:gd name="T58" fmla="*/ 0 w 68"/>
                <a:gd name="T59" fmla="*/ 120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" h="124">
                  <a:moveTo>
                    <a:pt x="62" y="20"/>
                  </a:moveTo>
                  <a:lnTo>
                    <a:pt x="62" y="0"/>
                  </a:lnTo>
                  <a:lnTo>
                    <a:pt x="68" y="0"/>
                  </a:lnTo>
                  <a:lnTo>
                    <a:pt x="68" y="20"/>
                  </a:lnTo>
                  <a:lnTo>
                    <a:pt x="62" y="20"/>
                  </a:lnTo>
                  <a:close/>
                  <a:moveTo>
                    <a:pt x="62" y="52"/>
                  </a:moveTo>
                  <a:lnTo>
                    <a:pt x="62" y="32"/>
                  </a:lnTo>
                  <a:lnTo>
                    <a:pt x="68" y="32"/>
                  </a:lnTo>
                  <a:lnTo>
                    <a:pt x="68" y="52"/>
                  </a:lnTo>
                  <a:lnTo>
                    <a:pt x="62" y="52"/>
                  </a:lnTo>
                  <a:close/>
                  <a:moveTo>
                    <a:pt x="62" y="86"/>
                  </a:moveTo>
                  <a:lnTo>
                    <a:pt x="62" y="68"/>
                  </a:lnTo>
                  <a:lnTo>
                    <a:pt x="68" y="68"/>
                  </a:lnTo>
                  <a:lnTo>
                    <a:pt x="68" y="86"/>
                  </a:lnTo>
                  <a:lnTo>
                    <a:pt x="62" y="86"/>
                  </a:lnTo>
                  <a:close/>
                  <a:moveTo>
                    <a:pt x="62" y="120"/>
                  </a:moveTo>
                  <a:lnTo>
                    <a:pt x="62" y="102"/>
                  </a:lnTo>
                  <a:lnTo>
                    <a:pt x="68" y="102"/>
                  </a:lnTo>
                  <a:lnTo>
                    <a:pt x="68" y="120"/>
                  </a:lnTo>
                  <a:lnTo>
                    <a:pt x="62" y="120"/>
                  </a:lnTo>
                  <a:close/>
                  <a:moveTo>
                    <a:pt x="36" y="120"/>
                  </a:moveTo>
                  <a:lnTo>
                    <a:pt x="54" y="120"/>
                  </a:lnTo>
                  <a:lnTo>
                    <a:pt x="54" y="124"/>
                  </a:lnTo>
                  <a:lnTo>
                    <a:pt x="36" y="124"/>
                  </a:lnTo>
                  <a:lnTo>
                    <a:pt x="36" y="120"/>
                  </a:lnTo>
                  <a:close/>
                  <a:moveTo>
                    <a:pt x="0" y="120"/>
                  </a:moveTo>
                  <a:lnTo>
                    <a:pt x="20" y="120"/>
                  </a:lnTo>
                  <a:lnTo>
                    <a:pt x="20" y="124"/>
                  </a:lnTo>
                  <a:lnTo>
                    <a:pt x="0" y="124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Freeform 18"/>
            <p:cNvSpPr>
              <a:spLocks noEditPoints="1"/>
            </p:cNvSpPr>
            <p:nvPr/>
          </p:nvSpPr>
          <p:spPr bwMode="auto">
            <a:xfrm>
              <a:off x="6213849" y="3785160"/>
              <a:ext cx="10540" cy="478551"/>
            </a:xfrm>
            <a:custGeom>
              <a:avLst/>
              <a:gdLst>
                <a:gd name="T0" fmla="*/ 0 w 6"/>
                <a:gd name="T1" fmla="*/ 20 h 256"/>
                <a:gd name="T2" fmla="*/ 0 w 6"/>
                <a:gd name="T3" fmla="*/ 0 h 256"/>
                <a:gd name="T4" fmla="*/ 6 w 6"/>
                <a:gd name="T5" fmla="*/ 0 h 256"/>
                <a:gd name="T6" fmla="*/ 6 w 6"/>
                <a:gd name="T7" fmla="*/ 20 h 256"/>
                <a:gd name="T8" fmla="*/ 0 w 6"/>
                <a:gd name="T9" fmla="*/ 20 h 256"/>
                <a:gd name="T10" fmla="*/ 0 w 6"/>
                <a:gd name="T11" fmla="*/ 54 h 256"/>
                <a:gd name="T12" fmla="*/ 0 w 6"/>
                <a:gd name="T13" fmla="*/ 36 h 256"/>
                <a:gd name="T14" fmla="*/ 6 w 6"/>
                <a:gd name="T15" fmla="*/ 36 h 256"/>
                <a:gd name="T16" fmla="*/ 6 w 6"/>
                <a:gd name="T17" fmla="*/ 54 h 256"/>
                <a:gd name="T18" fmla="*/ 0 w 6"/>
                <a:gd name="T19" fmla="*/ 54 h 256"/>
                <a:gd name="T20" fmla="*/ 0 w 6"/>
                <a:gd name="T21" fmla="*/ 88 h 256"/>
                <a:gd name="T22" fmla="*/ 0 w 6"/>
                <a:gd name="T23" fmla="*/ 70 h 256"/>
                <a:gd name="T24" fmla="*/ 6 w 6"/>
                <a:gd name="T25" fmla="*/ 70 h 256"/>
                <a:gd name="T26" fmla="*/ 6 w 6"/>
                <a:gd name="T27" fmla="*/ 88 h 256"/>
                <a:gd name="T28" fmla="*/ 0 w 6"/>
                <a:gd name="T29" fmla="*/ 88 h 256"/>
                <a:gd name="T30" fmla="*/ 0 w 6"/>
                <a:gd name="T31" fmla="*/ 122 h 256"/>
                <a:gd name="T32" fmla="*/ 0 w 6"/>
                <a:gd name="T33" fmla="*/ 102 h 256"/>
                <a:gd name="T34" fmla="*/ 6 w 6"/>
                <a:gd name="T35" fmla="*/ 102 h 256"/>
                <a:gd name="T36" fmla="*/ 6 w 6"/>
                <a:gd name="T37" fmla="*/ 122 h 256"/>
                <a:gd name="T38" fmla="*/ 0 w 6"/>
                <a:gd name="T39" fmla="*/ 122 h 256"/>
                <a:gd name="T40" fmla="*/ 0 w 6"/>
                <a:gd name="T41" fmla="*/ 154 h 256"/>
                <a:gd name="T42" fmla="*/ 0 w 6"/>
                <a:gd name="T43" fmla="*/ 136 h 256"/>
                <a:gd name="T44" fmla="*/ 6 w 6"/>
                <a:gd name="T45" fmla="*/ 136 h 256"/>
                <a:gd name="T46" fmla="*/ 6 w 6"/>
                <a:gd name="T47" fmla="*/ 154 h 256"/>
                <a:gd name="T48" fmla="*/ 0 w 6"/>
                <a:gd name="T49" fmla="*/ 154 h 256"/>
                <a:gd name="T50" fmla="*/ 0 w 6"/>
                <a:gd name="T51" fmla="*/ 188 h 256"/>
                <a:gd name="T52" fmla="*/ 0 w 6"/>
                <a:gd name="T53" fmla="*/ 170 h 256"/>
                <a:gd name="T54" fmla="*/ 6 w 6"/>
                <a:gd name="T55" fmla="*/ 170 h 256"/>
                <a:gd name="T56" fmla="*/ 6 w 6"/>
                <a:gd name="T57" fmla="*/ 188 h 256"/>
                <a:gd name="T58" fmla="*/ 0 w 6"/>
                <a:gd name="T59" fmla="*/ 188 h 256"/>
                <a:gd name="T60" fmla="*/ 0 w 6"/>
                <a:gd name="T61" fmla="*/ 222 h 256"/>
                <a:gd name="T62" fmla="*/ 0 w 6"/>
                <a:gd name="T63" fmla="*/ 204 h 256"/>
                <a:gd name="T64" fmla="*/ 6 w 6"/>
                <a:gd name="T65" fmla="*/ 204 h 256"/>
                <a:gd name="T66" fmla="*/ 6 w 6"/>
                <a:gd name="T67" fmla="*/ 222 h 256"/>
                <a:gd name="T68" fmla="*/ 0 w 6"/>
                <a:gd name="T69" fmla="*/ 222 h 256"/>
                <a:gd name="T70" fmla="*/ 0 w 6"/>
                <a:gd name="T71" fmla="*/ 256 h 256"/>
                <a:gd name="T72" fmla="*/ 0 w 6"/>
                <a:gd name="T73" fmla="*/ 236 h 256"/>
                <a:gd name="T74" fmla="*/ 6 w 6"/>
                <a:gd name="T75" fmla="*/ 236 h 256"/>
                <a:gd name="T76" fmla="*/ 6 w 6"/>
                <a:gd name="T77" fmla="*/ 256 h 256"/>
                <a:gd name="T78" fmla="*/ 0 w 6"/>
                <a:gd name="T79" fmla="*/ 256 h 2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" h="256">
                  <a:moveTo>
                    <a:pt x="0" y="2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20"/>
                  </a:lnTo>
                  <a:lnTo>
                    <a:pt x="0" y="20"/>
                  </a:lnTo>
                  <a:close/>
                  <a:moveTo>
                    <a:pt x="0" y="54"/>
                  </a:moveTo>
                  <a:lnTo>
                    <a:pt x="0" y="36"/>
                  </a:lnTo>
                  <a:lnTo>
                    <a:pt x="6" y="36"/>
                  </a:lnTo>
                  <a:lnTo>
                    <a:pt x="6" y="54"/>
                  </a:lnTo>
                  <a:lnTo>
                    <a:pt x="0" y="54"/>
                  </a:lnTo>
                  <a:close/>
                  <a:moveTo>
                    <a:pt x="0" y="88"/>
                  </a:moveTo>
                  <a:lnTo>
                    <a:pt x="0" y="70"/>
                  </a:lnTo>
                  <a:lnTo>
                    <a:pt x="6" y="70"/>
                  </a:lnTo>
                  <a:lnTo>
                    <a:pt x="6" y="88"/>
                  </a:lnTo>
                  <a:lnTo>
                    <a:pt x="0" y="88"/>
                  </a:lnTo>
                  <a:close/>
                  <a:moveTo>
                    <a:pt x="0" y="122"/>
                  </a:moveTo>
                  <a:lnTo>
                    <a:pt x="0" y="102"/>
                  </a:lnTo>
                  <a:lnTo>
                    <a:pt x="6" y="102"/>
                  </a:lnTo>
                  <a:lnTo>
                    <a:pt x="6" y="122"/>
                  </a:lnTo>
                  <a:lnTo>
                    <a:pt x="0" y="122"/>
                  </a:lnTo>
                  <a:close/>
                  <a:moveTo>
                    <a:pt x="0" y="154"/>
                  </a:moveTo>
                  <a:lnTo>
                    <a:pt x="0" y="136"/>
                  </a:lnTo>
                  <a:lnTo>
                    <a:pt x="6" y="136"/>
                  </a:lnTo>
                  <a:lnTo>
                    <a:pt x="6" y="154"/>
                  </a:lnTo>
                  <a:lnTo>
                    <a:pt x="0" y="154"/>
                  </a:lnTo>
                  <a:close/>
                  <a:moveTo>
                    <a:pt x="0" y="188"/>
                  </a:moveTo>
                  <a:lnTo>
                    <a:pt x="0" y="170"/>
                  </a:lnTo>
                  <a:lnTo>
                    <a:pt x="6" y="170"/>
                  </a:lnTo>
                  <a:lnTo>
                    <a:pt x="6" y="188"/>
                  </a:lnTo>
                  <a:lnTo>
                    <a:pt x="0" y="188"/>
                  </a:lnTo>
                  <a:close/>
                  <a:moveTo>
                    <a:pt x="0" y="222"/>
                  </a:moveTo>
                  <a:lnTo>
                    <a:pt x="0" y="204"/>
                  </a:lnTo>
                  <a:lnTo>
                    <a:pt x="6" y="204"/>
                  </a:lnTo>
                  <a:lnTo>
                    <a:pt x="6" y="222"/>
                  </a:lnTo>
                  <a:lnTo>
                    <a:pt x="0" y="222"/>
                  </a:lnTo>
                  <a:close/>
                  <a:moveTo>
                    <a:pt x="0" y="256"/>
                  </a:moveTo>
                  <a:lnTo>
                    <a:pt x="0" y="236"/>
                  </a:lnTo>
                  <a:lnTo>
                    <a:pt x="6" y="236"/>
                  </a:lnTo>
                  <a:lnTo>
                    <a:pt x="6" y="256"/>
                  </a:lnTo>
                  <a:lnTo>
                    <a:pt x="0" y="2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19"/>
            <p:cNvSpPr>
              <a:spLocks/>
            </p:cNvSpPr>
            <p:nvPr/>
          </p:nvSpPr>
          <p:spPr bwMode="auto">
            <a:xfrm>
              <a:off x="4906883" y="3912275"/>
              <a:ext cx="259988" cy="272924"/>
            </a:xfrm>
            <a:custGeom>
              <a:avLst/>
              <a:gdLst>
                <a:gd name="T0" fmla="*/ 74 w 148"/>
                <a:gd name="T1" fmla="*/ 0 h 146"/>
                <a:gd name="T2" fmla="*/ 74 w 148"/>
                <a:gd name="T3" fmla="*/ 0 h 146"/>
                <a:gd name="T4" fmla="*/ 60 w 148"/>
                <a:gd name="T5" fmla="*/ 2 h 146"/>
                <a:gd name="T6" fmla="*/ 46 w 148"/>
                <a:gd name="T7" fmla="*/ 6 h 146"/>
                <a:gd name="T8" fmla="*/ 34 w 148"/>
                <a:gd name="T9" fmla="*/ 12 h 146"/>
                <a:gd name="T10" fmla="*/ 22 w 148"/>
                <a:gd name="T11" fmla="*/ 22 h 146"/>
                <a:gd name="T12" fmla="*/ 14 w 148"/>
                <a:gd name="T13" fmla="*/ 32 h 146"/>
                <a:gd name="T14" fmla="*/ 6 w 148"/>
                <a:gd name="T15" fmla="*/ 44 h 146"/>
                <a:gd name="T16" fmla="*/ 2 w 148"/>
                <a:gd name="T17" fmla="*/ 58 h 146"/>
                <a:gd name="T18" fmla="*/ 0 w 148"/>
                <a:gd name="T19" fmla="*/ 72 h 146"/>
                <a:gd name="T20" fmla="*/ 0 w 148"/>
                <a:gd name="T21" fmla="*/ 72 h 146"/>
                <a:gd name="T22" fmla="*/ 2 w 148"/>
                <a:gd name="T23" fmla="*/ 86 h 146"/>
                <a:gd name="T24" fmla="*/ 6 w 148"/>
                <a:gd name="T25" fmla="*/ 100 h 146"/>
                <a:gd name="T26" fmla="*/ 14 w 148"/>
                <a:gd name="T27" fmla="*/ 112 h 146"/>
                <a:gd name="T28" fmla="*/ 22 w 148"/>
                <a:gd name="T29" fmla="*/ 124 h 146"/>
                <a:gd name="T30" fmla="*/ 34 w 148"/>
                <a:gd name="T31" fmla="*/ 132 h 146"/>
                <a:gd name="T32" fmla="*/ 46 w 148"/>
                <a:gd name="T33" fmla="*/ 140 h 146"/>
                <a:gd name="T34" fmla="*/ 60 w 148"/>
                <a:gd name="T35" fmla="*/ 144 h 146"/>
                <a:gd name="T36" fmla="*/ 74 w 148"/>
                <a:gd name="T37" fmla="*/ 146 h 146"/>
                <a:gd name="T38" fmla="*/ 74 w 148"/>
                <a:gd name="T39" fmla="*/ 146 h 146"/>
                <a:gd name="T40" fmla="*/ 90 w 148"/>
                <a:gd name="T41" fmla="*/ 144 h 146"/>
                <a:gd name="T42" fmla="*/ 102 w 148"/>
                <a:gd name="T43" fmla="*/ 140 h 146"/>
                <a:gd name="T44" fmla="*/ 116 w 148"/>
                <a:gd name="T45" fmla="*/ 132 h 146"/>
                <a:gd name="T46" fmla="*/ 126 w 148"/>
                <a:gd name="T47" fmla="*/ 124 h 146"/>
                <a:gd name="T48" fmla="*/ 136 w 148"/>
                <a:gd name="T49" fmla="*/ 112 h 146"/>
                <a:gd name="T50" fmla="*/ 142 w 148"/>
                <a:gd name="T51" fmla="*/ 100 h 146"/>
                <a:gd name="T52" fmla="*/ 146 w 148"/>
                <a:gd name="T53" fmla="*/ 86 h 146"/>
                <a:gd name="T54" fmla="*/ 148 w 148"/>
                <a:gd name="T55" fmla="*/ 72 h 146"/>
                <a:gd name="T56" fmla="*/ 148 w 148"/>
                <a:gd name="T57" fmla="*/ 72 h 146"/>
                <a:gd name="T58" fmla="*/ 146 w 148"/>
                <a:gd name="T59" fmla="*/ 58 h 146"/>
                <a:gd name="T60" fmla="*/ 142 w 148"/>
                <a:gd name="T61" fmla="*/ 44 h 146"/>
                <a:gd name="T62" fmla="*/ 136 w 148"/>
                <a:gd name="T63" fmla="*/ 32 h 146"/>
                <a:gd name="T64" fmla="*/ 126 w 148"/>
                <a:gd name="T65" fmla="*/ 22 h 146"/>
                <a:gd name="T66" fmla="*/ 116 w 148"/>
                <a:gd name="T67" fmla="*/ 12 h 146"/>
                <a:gd name="T68" fmla="*/ 102 w 148"/>
                <a:gd name="T69" fmla="*/ 6 h 146"/>
                <a:gd name="T70" fmla="*/ 90 w 148"/>
                <a:gd name="T71" fmla="*/ 2 h 146"/>
                <a:gd name="T72" fmla="*/ 74 w 148"/>
                <a:gd name="T73" fmla="*/ 0 h 146"/>
                <a:gd name="T74" fmla="*/ 74 w 148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8" h="146">
                  <a:moveTo>
                    <a:pt x="74" y="0"/>
                  </a:move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4"/>
                  </a:lnTo>
                  <a:lnTo>
                    <a:pt x="34" y="132"/>
                  </a:lnTo>
                  <a:lnTo>
                    <a:pt x="46" y="140"/>
                  </a:lnTo>
                  <a:lnTo>
                    <a:pt x="60" y="144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90" y="144"/>
                  </a:lnTo>
                  <a:lnTo>
                    <a:pt x="102" y="140"/>
                  </a:lnTo>
                  <a:lnTo>
                    <a:pt x="116" y="132"/>
                  </a:lnTo>
                  <a:lnTo>
                    <a:pt x="126" y="124"/>
                  </a:lnTo>
                  <a:lnTo>
                    <a:pt x="136" y="112"/>
                  </a:lnTo>
                  <a:lnTo>
                    <a:pt x="142" y="100"/>
                  </a:lnTo>
                  <a:lnTo>
                    <a:pt x="146" y="86"/>
                  </a:lnTo>
                  <a:lnTo>
                    <a:pt x="148" y="72"/>
                  </a:lnTo>
                  <a:lnTo>
                    <a:pt x="148" y="72"/>
                  </a:lnTo>
                  <a:lnTo>
                    <a:pt x="146" y="58"/>
                  </a:lnTo>
                  <a:lnTo>
                    <a:pt x="142" y="44"/>
                  </a:lnTo>
                  <a:lnTo>
                    <a:pt x="136" y="32"/>
                  </a:lnTo>
                  <a:lnTo>
                    <a:pt x="126" y="22"/>
                  </a:lnTo>
                  <a:lnTo>
                    <a:pt x="116" y="12"/>
                  </a:lnTo>
                  <a:lnTo>
                    <a:pt x="102" y="6"/>
                  </a:lnTo>
                  <a:lnTo>
                    <a:pt x="90" y="2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Freeform 20"/>
            <p:cNvSpPr>
              <a:spLocks/>
            </p:cNvSpPr>
            <p:nvPr/>
          </p:nvSpPr>
          <p:spPr bwMode="auto">
            <a:xfrm>
              <a:off x="4906883" y="3912275"/>
              <a:ext cx="259988" cy="272924"/>
            </a:xfrm>
            <a:custGeom>
              <a:avLst/>
              <a:gdLst>
                <a:gd name="T0" fmla="*/ 74 w 148"/>
                <a:gd name="T1" fmla="*/ 0 h 146"/>
                <a:gd name="T2" fmla="*/ 74 w 148"/>
                <a:gd name="T3" fmla="*/ 0 h 146"/>
                <a:gd name="T4" fmla="*/ 60 w 148"/>
                <a:gd name="T5" fmla="*/ 2 h 146"/>
                <a:gd name="T6" fmla="*/ 46 w 148"/>
                <a:gd name="T7" fmla="*/ 6 h 146"/>
                <a:gd name="T8" fmla="*/ 34 w 148"/>
                <a:gd name="T9" fmla="*/ 12 h 146"/>
                <a:gd name="T10" fmla="*/ 22 w 148"/>
                <a:gd name="T11" fmla="*/ 22 h 146"/>
                <a:gd name="T12" fmla="*/ 14 w 148"/>
                <a:gd name="T13" fmla="*/ 32 h 146"/>
                <a:gd name="T14" fmla="*/ 6 w 148"/>
                <a:gd name="T15" fmla="*/ 44 h 146"/>
                <a:gd name="T16" fmla="*/ 2 w 148"/>
                <a:gd name="T17" fmla="*/ 58 h 146"/>
                <a:gd name="T18" fmla="*/ 0 w 148"/>
                <a:gd name="T19" fmla="*/ 72 h 146"/>
                <a:gd name="T20" fmla="*/ 0 w 148"/>
                <a:gd name="T21" fmla="*/ 72 h 146"/>
                <a:gd name="T22" fmla="*/ 2 w 148"/>
                <a:gd name="T23" fmla="*/ 86 h 146"/>
                <a:gd name="T24" fmla="*/ 6 w 148"/>
                <a:gd name="T25" fmla="*/ 100 h 146"/>
                <a:gd name="T26" fmla="*/ 14 w 148"/>
                <a:gd name="T27" fmla="*/ 112 h 146"/>
                <a:gd name="T28" fmla="*/ 22 w 148"/>
                <a:gd name="T29" fmla="*/ 124 h 146"/>
                <a:gd name="T30" fmla="*/ 34 w 148"/>
                <a:gd name="T31" fmla="*/ 132 h 146"/>
                <a:gd name="T32" fmla="*/ 46 w 148"/>
                <a:gd name="T33" fmla="*/ 140 h 146"/>
                <a:gd name="T34" fmla="*/ 60 w 148"/>
                <a:gd name="T35" fmla="*/ 144 h 146"/>
                <a:gd name="T36" fmla="*/ 74 w 148"/>
                <a:gd name="T37" fmla="*/ 146 h 146"/>
                <a:gd name="T38" fmla="*/ 74 w 148"/>
                <a:gd name="T39" fmla="*/ 146 h 146"/>
                <a:gd name="T40" fmla="*/ 90 w 148"/>
                <a:gd name="T41" fmla="*/ 144 h 146"/>
                <a:gd name="T42" fmla="*/ 102 w 148"/>
                <a:gd name="T43" fmla="*/ 140 h 146"/>
                <a:gd name="T44" fmla="*/ 116 w 148"/>
                <a:gd name="T45" fmla="*/ 132 h 146"/>
                <a:gd name="T46" fmla="*/ 126 w 148"/>
                <a:gd name="T47" fmla="*/ 124 h 146"/>
                <a:gd name="T48" fmla="*/ 136 w 148"/>
                <a:gd name="T49" fmla="*/ 112 h 146"/>
                <a:gd name="T50" fmla="*/ 142 w 148"/>
                <a:gd name="T51" fmla="*/ 100 h 146"/>
                <a:gd name="T52" fmla="*/ 146 w 148"/>
                <a:gd name="T53" fmla="*/ 86 h 146"/>
                <a:gd name="T54" fmla="*/ 148 w 148"/>
                <a:gd name="T55" fmla="*/ 72 h 146"/>
                <a:gd name="T56" fmla="*/ 148 w 148"/>
                <a:gd name="T57" fmla="*/ 72 h 146"/>
                <a:gd name="T58" fmla="*/ 146 w 148"/>
                <a:gd name="T59" fmla="*/ 58 h 146"/>
                <a:gd name="T60" fmla="*/ 142 w 148"/>
                <a:gd name="T61" fmla="*/ 44 h 146"/>
                <a:gd name="T62" fmla="*/ 136 w 148"/>
                <a:gd name="T63" fmla="*/ 32 h 146"/>
                <a:gd name="T64" fmla="*/ 126 w 148"/>
                <a:gd name="T65" fmla="*/ 22 h 146"/>
                <a:gd name="T66" fmla="*/ 116 w 148"/>
                <a:gd name="T67" fmla="*/ 12 h 146"/>
                <a:gd name="T68" fmla="*/ 102 w 148"/>
                <a:gd name="T69" fmla="*/ 6 h 146"/>
                <a:gd name="T70" fmla="*/ 90 w 148"/>
                <a:gd name="T71" fmla="*/ 2 h 146"/>
                <a:gd name="T72" fmla="*/ 74 w 148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8" h="146">
                  <a:moveTo>
                    <a:pt x="74" y="0"/>
                  </a:moveTo>
                  <a:lnTo>
                    <a:pt x="74" y="0"/>
                  </a:lnTo>
                  <a:lnTo>
                    <a:pt x="60" y="2"/>
                  </a:lnTo>
                  <a:lnTo>
                    <a:pt x="46" y="6"/>
                  </a:lnTo>
                  <a:lnTo>
                    <a:pt x="34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4"/>
                  </a:lnTo>
                  <a:lnTo>
                    <a:pt x="34" y="132"/>
                  </a:lnTo>
                  <a:lnTo>
                    <a:pt x="46" y="140"/>
                  </a:lnTo>
                  <a:lnTo>
                    <a:pt x="60" y="144"/>
                  </a:lnTo>
                  <a:lnTo>
                    <a:pt x="74" y="146"/>
                  </a:lnTo>
                  <a:lnTo>
                    <a:pt x="74" y="146"/>
                  </a:lnTo>
                  <a:lnTo>
                    <a:pt x="90" y="144"/>
                  </a:lnTo>
                  <a:lnTo>
                    <a:pt x="102" y="140"/>
                  </a:lnTo>
                  <a:lnTo>
                    <a:pt x="116" y="132"/>
                  </a:lnTo>
                  <a:lnTo>
                    <a:pt x="126" y="124"/>
                  </a:lnTo>
                  <a:lnTo>
                    <a:pt x="136" y="112"/>
                  </a:lnTo>
                  <a:lnTo>
                    <a:pt x="142" y="100"/>
                  </a:lnTo>
                  <a:lnTo>
                    <a:pt x="146" y="86"/>
                  </a:lnTo>
                  <a:lnTo>
                    <a:pt x="148" y="72"/>
                  </a:lnTo>
                  <a:lnTo>
                    <a:pt x="148" y="72"/>
                  </a:lnTo>
                  <a:lnTo>
                    <a:pt x="146" y="58"/>
                  </a:lnTo>
                  <a:lnTo>
                    <a:pt x="142" y="44"/>
                  </a:lnTo>
                  <a:lnTo>
                    <a:pt x="136" y="32"/>
                  </a:lnTo>
                  <a:lnTo>
                    <a:pt x="126" y="22"/>
                  </a:lnTo>
                  <a:lnTo>
                    <a:pt x="116" y="12"/>
                  </a:lnTo>
                  <a:lnTo>
                    <a:pt x="102" y="6"/>
                  </a:lnTo>
                  <a:lnTo>
                    <a:pt x="90" y="2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Freeform 21"/>
            <p:cNvSpPr>
              <a:spLocks/>
            </p:cNvSpPr>
            <p:nvPr/>
          </p:nvSpPr>
          <p:spPr bwMode="auto">
            <a:xfrm>
              <a:off x="4720675" y="2693464"/>
              <a:ext cx="252961" cy="269185"/>
            </a:xfrm>
            <a:custGeom>
              <a:avLst/>
              <a:gdLst>
                <a:gd name="T0" fmla="*/ 70 w 144"/>
                <a:gd name="T1" fmla="*/ 0 h 144"/>
                <a:gd name="T2" fmla="*/ 70 w 144"/>
                <a:gd name="T3" fmla="*/ 0 h 144"/>
                <a:gd name="T4" fmla="*/ 56 w 144"/>
                <a:gd name="T5" fmla="*/ 2 h 144"/>
                <a:gd name="T6" fmla="*/ 44 w 144"/>
                <a:gd name="T7" fmla="*/ 6 h 144"/>
                <a:gd name="T8" fmla="*/ 30 w 144"/>
                <a:gd name="T9" fmla="*/ 12 h 144"/>
                <a:gd name="T10" fmla="*/ 20 w 144"/>
                <a:gd name="T11" fmla="*/ 22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8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4 h 144"/>
                <a:gd name="T30" fmla="*/ 30 w 144"/>
                <a:gd name="T31" fmla="*/ 132 h 144"/>
                <a:gd name="T32" fmla="*/ 44 w 144"/>
                <a:gd name="T33" fmla="*/ 138 h 144"/>
                <a:gd name="T34" fmla="*/ 56 w 144"/>
                <a:gd name="T35" fmla="*/ 142 h 144"/>
                <a:gd name="T36" fmla="*/ 70 w 144"/>
                <a:gd name="T37" fmla="*/ 144 h 144"/>
                <a:gd name="T38" fmla="*/ 70 w 144"/>
                <a:gd name="T39" fmla="*/ 144 h 144"/>
                <a:gd name="T40" fmla="*/ 86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2 w 144"/>
                <a:gd name="T47" fmla="*/ 124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8 h 144"/>
                <a:gd name="T60" fmla="*/ 138 w 144"/>
                <a:gd name="T61" fmla="*/ 44 h 144"/>
                <a:gd name="T62" fmla="*/ 132 w 144"/>
                <a:gd name="T63" fmla="*/ 32 h 144"/>
                <a:gd name="T64" fmla="*/ 122 w 144"/>
                <a:gd name="T65" fmla="*/ 22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2 h 144"/>
                <a:gd name="T72" fmla="*/ 70 w 144"/>
                <a:gd name="T73" fmla="*/ 0 h 144"/>
                <a:gd name="T74" fmla="*/ 70 w 144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4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4" y="6"/>
                  </a:lnTo>
                  <a:lnTo>
                    <a:pt x="30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0" y="132"/>
                  </a:lnTo>
                  <a:lnTo>
                    <a:pt x="44" y="138"/>
                  </a:lnTo>
                  <a:lnTo>
                    <a:pt x="56" y="142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86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2" y="124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2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Freeform 22"/>
            <p:cNvSpPr>
              <a:spLocks/>
            </p:cNvSpPr>
            <p:nvPr/>
          </p:nvSpPr>
          <p:spPr bwMode="auto">
            <a:xfrm>
              <a:off x="4720675" y="2693464"/>
              <a:ext cx="252961" cy="269185"/>
            </a:xfrm>
            <a:custGeom>
              <a:avLst/>
              <a:gdLst>
                <a:gd name="T0" fmla="*/ 70 w 144"/>
                <a:gd name="T1" fmla="*/ 0 h 144"/>
                <a:gd name="T2" fmla="*/ 70 w 144"/>
                <a:gd name="T3" fmla="*/ 0 h 144"/>
                <a:gd name="T4" fmla="*/ 56 w 144"/>
                <a:gd name="T5" fmla="*/ 2 h 144"/>
                <a:gd name="T6" fmla="*/ 44 w 144"/>
                <a:gd name="T7" fmla="*/ 6 h 144"/>
                <a:gd name="T8" fmla="*/ 30 w 144"/>
                <a:gd name="T9" fmla="*/ 12 h 144"/>
                <a:gd name="T10" fmla="*/ 20 w 144"/>
                <a:gd name="T11" fmla="*/ 22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8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4 h 144"/>
                <a:gd name="T30" fmla="*/ 30 w 144"/>
                <a:gd name="T31" fmla="*/ 132 h 144"/>
                <a:gd name="T32" fmla="*/ 44 w 144"/>
                <a:gd name="T33" fmla="*/ 138 h 144"/>
                <a:gd name="T34" fmla="*/ 56 w 144"/>
                <a:gd name="T35" fmla="*/ 142 h 144"/>
                <a:gd name="T36" fmla="*/ 70 w 144"/>
                <a:gd name="T37" fmla="*/ 144 h 144"/>
                <a:gd name="T38" fmla="*/ 70 w 144"/>
                <a:gd name="T39" fmla="*/ 144 h 144"/>
                <a:gd name="T40" fmla="*/ 86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2 w 144"/>
                <a:gd name="T47" fmla="*/ 124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8 h 144"/>
                <a:gd name="T60" fmla="*/ 138 w 144"/>
                <a:gd name="T61" fmla="*/ 44 h 144"/>
                <a:gd name="T62" fmla="*/ 132 w 144"/>
                <a:gd name="T63" fmla="*/ 32 h 144"/>
                <a:gd name="T64" fmla="*/ 122 w 144"/>
                <a:gd name="T65" fmla="*/ 22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2 h 144"/>
                <a:gd name="T72" fmla="*/ 70 w 144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0" y="0"/>
                  </a:moveTo>
                  <a:lnTo>
                    <a:pt x="70" y="0"/>
                  </a:lnTo>
                  <a:lnTo>
                    <a:pt x="56" y="2"/>
                  </a:lnTo>
                  <a:lnTo>
                    <a:pt x="44" y="6"/>
                  </a:lnTo>
                  <a:lnTo>
                    <a:pt x="30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0" y="132"/>
                  </a:lnTo>
                  <a:lnTo>
                    <a:pt x="44" y="138"/>
                  </a:lnTo>
                  <a:lnTo>
                    <a:pt x="56" y="142"/>
                  </a:lnTo>
                  <a:lnTo>
                    <a:pt x="70" y="144"/>
                  </a:lnTo>
                  <a:lnTo>
                    <a:pt x="70" y="144"/>
                  </a:lnTo>
                  <a:lnTo>
                    <a:pt x="86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2" y="124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2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0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Freeform 23"/>
            <p:cNvSpPr>
              <a:spLocks/>
            </p:cNvSpPr>
            <p:nvPr/>
          </p:nvSpPr>
          <p:spPr bwMode="auto">
            <a:xfrm>
              <a:off x="5546312" y="3844978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4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2 h 146"/>
                <a:gd name="T20" fmla="*/ 0 w 146"/>
                <a:gd name="T21" fmla="*/ 72 h 146"/>
                <a:gd name="T22" fmla="*/ 2 w 146"/>
                <a:gd name="T23" fmla="*/ 86 h 146"/>
                <a:gd name="T24" fmla="*/ 6 w 146"/>
                <a:gd name="T25" fmla="*/ 100 h 146"/>
                <a:gd name="T26" fmla="*/ 14 w 146"/>
                <a:gd name="T27" fmla="*/ 112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2 h 146"/>
                <a:gd name="T50" fmla="*/ 140 w 146"/>
                <a:gd name="T51" fmla="*/ 100 h 146"/>
                <a:gd name="T52" fmla="*/ 144 w 146"/>
                <a:gd name="T53" fmla="*/ 86 h 146"/>
                <a:gd name="T54" fmla="*/ 146 w 146"/>
                <a:gd name="T55" fmla="*/ 72 h 146"/>
                <a:gd name="T56" fmla="*/ 146 w 146"/>
                <a:gd name="T57" fmla="*/ 72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  <a:gd name="T74" fmla="*/ 72 w 146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Freeform 24"/>
            <p:cNvSpPr>
              <a:spLocks/>
            </p:cNvSpPr>
            <p:nvPr/>
          </p:nvSpPr>
          <p:spPr bwMode="auto">
            <a:xfrm>
              <a:off x="5546312" y="3844978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4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2 h 146"/>
                <a:gd name="T20" fmla="*/ 0 w 146"/>
                <a:gd name="T21" fmla="*/ 72 h 146"/>
                <a:gd name="T22" fmla="*/ 2 w 146"/>
                <a:gd name="T23" fmla="*/ 86 h 146"/>
                <a:gd name="T24" fmla="*/ 6 w 146"/>
                <a:gd name="T25" fmla="*/ 100 h 146"/>
                <a:gd name="T26" fmla="*/ 14 w 146"/>
                <a:gd name="T27" fmla="*/ 112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2 h 146"/>
                <a:gd name="T50" fmla="*/ 140 w 146"/>
                <a:gd name="T51" fmla="*/ 100 h 146"/>
                <a:gd name="T52" fmla="*/ 144 w 146"/>
                <a:gd name="T53" fmla="*/ 86 h 146"/>
                <a:gd name="T54" fmla="*/ 146 w 146"/>
                <a:gd name="T55" fmla="*/ 72 h 146"/>
                <a:gd name="T56" fmla="*/ 146 w 146"/>
                <a:gd name="T57" fmla="*/ 72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25"/>
            <p:cNvSpPr>
              <a:spLocks/>
            </p:cNvSpPr>
            <p:nvPr/>
          </p:nvSpPr>
          <p:spPr bwMode="auto">
            <a:xfrm>
              <a:off x="5862514" y="4117902"/>
              <a:ext cx="256475" cy="265446"/>
            </a:xfrm>
            <a:custGeom>
              <a:avLst/>
              <a:gdLst>
                <a:gd name="T0" fmla="*/ 74 w 146"/>
                <a:gd name="T1" fmla="*/ 0 h 142"/>
                <a:gd name="T2" fmla="*/ 74 w 146"/>
                <a:gd name="T3" fmla="*/ 0 h 142"/>
                <a:gd name="T4" fmla="*/ 58 w 146"/>
                <a:gd name="T5" fmla="*/ 0 h 142"/>
                <a:gd name="T6" fmla="*/ 44 w 146"/>
                <a:gd name="T7" fmla="*/ 4 h 142"/>
                <a:gd name="T8" fmla="*/ 32 w 146"/>
                <a:gd name="T9" fmla="*/ 12 h 142"/>
                <a:gd name="T10" fmla="*/ 22 w 146"/>
                <a:gd name="T11" fmla="*/ 20 h 142"/>
                <a:gd name="T12" fmla="*/ 12 w 146"/>
                <a:gd name="T13" fmla="*/ 32 h 142"/>
                <a:gd name="T14" fmla="*/ 6 w 146"/>
                <a:gd name="T15" fmla="*/ 44 h 142"/>
                <a:gd name="T16" fmla="*/ 2 w 146"/>
                <a:gd name="T17" fmla="*/ 56 h 142"/>
                <a:gd name="T18" fmla="*/ 0 w 146"/>
                <a:gd name="T19" fmla="*/ 72 h 142"/>
                <a:gd name="T20" fmla="*/ 0 w 146"/>
                <a:gd name="T21" fmla="*/ 72 h 142"/>
                <a:gd name="T22" fmla="*/ 2 w 146"/>
                <a:gd name="T23" fmla="*/ 86 h 142"/>
                <a:gd name="T24" fmla="*/ 6 w 146"/>
                <a:gd name="T25" fmla="*/ 98 h 142"/>
                <a:gd name="T26" fmla="*/ 12 w 146"/>
                <a:gd name="T27" fmla="*/ 110 h 142"/>
                <a:gd name="T28" fmla="*/ 22 w 146"/>
                <a:gd name="T29" fmla="*/ 122 h 142"/>
                <a:gd name="T30" fmla="*/ 32 w 146"/>
                <a:gd name="T31" fmla="*/ 130 h 142"/>
                <a:gd name="T32" fmla="*/ 44 w 146"/>
                <a:gd name="T33" fmla="*/ 138 h 142"/>
                <a:gd name="T34" fmla="*/ 58 w 146"/>
                <a:gd name="T35" fmla="*/ 142 h 142"/>
                <a:gd name="T36" fmla="*/ 74 w 146"/>
                <a:gd name="T37" fmla="*/ 142 h 142"/>
                <a:gd name="T38" fmla="*/ 74 w 146"/>
                <a:gd name="T39" fmla="*/ 142 h 142"/>
                <a:gd name="T40" fmla="*/ 88 w 146"/>
                <a:gd name="T41" fmla="*/ 142 h 142"/>
                <a:gd name="T42" fmla="*/ 102 w 146"/>
                <a:gd name="T43" fmla="*/ 138 h 142"/>
                <a:gd name="T44" fmla="*/ 114 w 146"/>
                <a:gd name="T45" fmla="*/ 130 h 142"/>
                <a:gd name="T46" fmla="*/ 124 w 146"/>
                <a:gd name="T47" fmla="*/ 122 h 142"/>
                <a:gd name="T48" fmla="*/ 134 w 146"/>
                <a:gd name="T49" fmla="*/ 110 h 142"/>
                <a:gd name="T50" fmla="*/ 140 w 146"/>
                <a:gd name="T51" fmla="*/ 98 h 142"/>
                <a:gd name="T52" fmla="*/ 144 w 146"/>
                <a:gd name="T53" fmla="*/ 86 h 142"/>
                <a:gd name="T54" fmla="*/ 146 w 146"/>
                <a:gd name="T55" fmla="*/ 72 h 142"/>
                <a:gd name="T56" fmla="*/ 146 w 146"/>
                <a:gd name="T57" fmla="*/ 72 h 142"/>
                <a:gd name="T58" fmla="*/ 144 w 146"/>
                <a:gd name="T59" fmla="*/ 56 h 142"/>
                <a:gd name="T60" fmla="*/ 140 w 146"/>
                <a:gd name="T61" fmla="*/ 44 h 142"/>
                <a:gd name="T62" fmla="*/ 134 w 146"/>
                <a:gd name="T63" fmla="*/ 32 h 142"/>
                <a:gd name="T64" fmla="*/ 124 w 146"/>
                <a:gd name="T65" fmla="*/ 20 h 142"/>
                <a:gd name="T66" fmla="*/ 114 w 146"/>
                <a:gd name="T67" fmla="*/ 12 h 142"/>
                <a:gd name="T68" fmla="*/ 102 w 146"/>
                <a:gd name="T69" fmla="*/ 4 h 142"/>
                <a:gd name="T70" fmla="*/ 88 w 146"/>
                <a:gd name="T71" fmla="*/ 0 h 142"/>
                <a:gd name="T72" fmla="*/ 74 w 146"/>
                <a:gd name="T73" fmla="*/ 0 h 142"/>
                <a:gd name="T74" fmla="*/ 74 w 146"/>
                <a:gd name="T75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2">
                  <a:moveTo>
                    <a:pt x="74" y="0"/>
                  </a:moveTo>
                  <a:lnTo>
                    <a:pt x="74" y="0"/>
                  </a:lnTo>
                  <a:lnTo>
                    <a:pt x="58" y="0"/>
                  </a:lnTo>
                  <a:lnTo>
                    <a:pt x="44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2" y="130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88" y="142"/>
                  </a:lnTo>
                  <a:lnTo>
                    <a:pt x="102" y="138"/>
                  </a:lnTo>
                  <a:lnTo>
                    <a:pt x="114" y="130"/>
                  </a:lnTo>
                  <a:lnTo>
                    <a:pt x="124" y="122"/>
                  </a:lnTo>
                  <a:lnTo>
                    <a:pt x="134" y="110"/>
                  </a:lnTo>
                  <a:lnTo>
                    <a:pt x="140" y="98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26"/>
            <p:cNvSpPr>
              <a:spLocks/>
            </p:cNvSpPr>
            <p:nvPr/>
          </p:nvSpPr>
          <p:spPr bwMode="auto">
            <a:xfrm>
              <a:off x="5862514" y="4117902"/>
              <a:ext cx="256475" cy="265446"/>
            </a:xfrm>
            <a:custGeom>
              <a:avLst/>
              <a:gdLst>
                <a:gd name="T0" fmla="*/ 74 w 146"/>
                <a:gd name="T1" fmla="*/ 0 h 142"/>
                <a:gd name="T2" fmla="*/ 74 w 146"/>
                <a:gd name="T3" fmla="*/ 0 h 142"/>
                <a:gd name="T4" fmla="*/ 58 w 146"/>
                <a:gd name="T5" fmla="*/ 0 h 142"/>
                <a:gd name="T6" fmla="*/ 44 w 146"/>
                <a:gd name="T7" fmla="*/ 4 h 142"/>
                <a:gd name="T8" fmla="*/ 32 w 146"/>
                <a:gd name="T9" fmla="*/ 12 h 142"/>
                <a:gd name="T10" fmla="*/ 22 w 146"/>
                <a:gd name="T11" fmla="*/ 20 h 142"/>
                <a:gd name="T12" fmla="*/ 12 w 146"/>
                <a:gd name="T13" fmla="*/ 32 h 142"/>
                <a:gd name="T14" fmla="*/ 6 w 146"/>
                <a:gd name="T15" fmla="*/ 44 h 142"/>
                <a:gd name="T16" fmla="*/ 2 w 146"/>
                <a:gd name="T17" fmla="*/ 56 h 142"/>
                <a:gd name="T18" fmla="*/ 0 w 146"/>
                <a:gd name="T19" fmla="*/ 72 h 142"/>
                <a:gd name="T20" fmla="*/ 0 w 146"/>
                <a:gd name="T21" fmla="*/ 72 h 142"/>
                <a:gd name="T22" fmla="*/ 2 w 146"/>
                <a:gd name="T23" fmla="*/ 86 h 142"/>
                <a:gd name="T24" fmla="*/ 6 w 146"/>
                <a:gd name="T25" fmla="*/ 98 h 142"/>
                <a:gd name="T26" fmla="*/ 12 w 146"/>
                <a:gd name="T27" fmla="*/ 110 h 142"/>
                <a:gd name="T28" fmla="*/ 22 w 146"/>
                <a:gd name="T29" fmla="*/ 122 h 142"/>
                <a:gd name="T30" fmla="*/ 32 w 146"/>
                <a:gd name="T31" fmla="*/ 130 h 142"/>
                <a:gd name="T32" fmla="*/ 44 w 146"/>
                <a:gd name="T33" fmla="*/ 138 h 142"/>
                <a:gd name="T34" fmla="*/ 58 w 146"/>
                <a:gd name="T35" fmla="*/ 142 h 142"/>
                <a:gd name="T36" fmla="*/ 74 w 146"/>
                <a:gd name="T37" fmla="*/ 142 h 142"/>
                <a:gd name="T38" fmla="*/ 74 w 146"/>
                <a:gd name="T39" fmla="*/ 142 h 142"/>
                <a:gd name="T40" fmla="*/ 88 w 146"/>
                <a:gd name="T41" fmla="*/ 142 h 142"/>
                <a:gd name="T42" fmla="*/ 102 w 146"/>
                <a:gd name="T43" fmla="*/ 138 h 142"/>
                <a:gd name="T44" fmla="*/ 114 w 146"/>
                <a:gd name="T45" fmla="*/ 130 h 142"/>
                <a:gd name="T46" fmla="*/ 124 w 146"/>
                <a:gd name="T47" fmla="*/ 122 h 142"/>
                <a:gd name="T48" fmla="*/ 134 w 146"/>
                <a:gd name="T49" fmla="*/ 110 h 142"/>
                <a:gd name="T50" fmla="*/ 140 w 146"/>
                <a:gd name="T51" fmla="*/ 98 h 142"/>
                <a:gd name="T52" fmla="*/ 144 w 146"/>
                <a:gd name="T53" fmla="*/ 86 h 142"/>
                <a:gd name="T54" fmla="*/ 146 w 146"/>
                <a:gd name="T55" fmla="*/ 72 h 142"/>
                <a:gd name="T56" fmla="*/ 146 w 146"/>
                <a:gd name="T57" fmla="*/ 72 h 142"/>
                <a:gd name="T58" fmla="*/ 144 w 146"/>
                <a:gd name="T59" fmla="*/ 56 h 142"/>
                <a:gd name="T60" fmla="*/ 140 w 146"/>
                <a:gd name="T61" fmla="*/ 44 h 142"/>
                <a:gd name="T62" fmla="*/ 134 w 146"/>
                <a:gd name="T63" fmla="*/ 32 h 142"/>
                <a:gd name="T64" fmla="*/ 124 w 146"/>
                <a:gd name="T65" fmla="*/ 20 h 142"/>
                <a:gd name="T66" fmla="*/ 114 w 146"/>
                <a:gd name="T67" fmla="*/ 12 h 142"/>
                <a:gd name="T68" fmla="*/ 102 w 146"/>
                <a:gd name="T69" fmla="*/ 4 h 142"/>
                <a:gd name="T70" fmla="*/ 88 w 146"/>
                <a:gd name="T71" fmla="*/ 0 h 142"/>
                <a:gd name="T72" fmla="*/ 74 w 146"/>
                <a:gd name="T73" fmla="*/ 0 h 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2">
                  <a:moveTo>
                    <a:pt x="74" y="0"/>
                  </a:moveTo>
                  <a:lnTo>
                    <a:pt x="74" y="0"/>
                  </a:lnTo>
                  <a:lnTo>
                    <a:pt x="58" y="0"/>
                  </a:lnTo>
                  <a:lnTo>
                    <a:pt x="44" y="4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98"/>
                  </a:lnTo>
                  <a:lnTo>
                    <a:pt x="12" y="110"/>
                  </a:lnTo>
                  <a:lnTo>
                    <a:pt x="22" y="122"/>
                  </a:lnTo>
                  <a:lnTo>
                    <a:pt x="32" y="130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4" y="142"/>
                  </a:lnTo>
                  <a:lnTo>
                    <a:pt x="74" y="142"/>
                  </a:lnTo>
                  <a:lnTo>
                    <a:pt x="88" y="142"/>
                  </a:lnTo>
                  <a:lnTo>
                    <a:pt x="102" y="138"/>
                  </a:lnTo>
                  <a:lnTo>
                    <a:pt x="114" y="130"/>
                  </a:lnTo>
                  <a:lnTo>
                    <a:pt x="124" y="122"/>
                  </a:lnTo>
                  <a:lnTo>
                    <a:pt x="134" y="110"/>
                  </a:lnTo>
                  <a:lnTo>
                    <a:pt x="140" y="98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27"/>
            <p:cNvSpPr>
              <a:spLocks/>
            </p:cNvSpPr>
            <p:nvPr/>
          </p:nvSpPr>
          <p:spPr bwMode="auto">
            <a:xfrm>
              <a:off x="6371949" y="4185199"/>
              <a:ext cx="256475" cy="269185"/>
            </a:xfrm>
            <a:custGeom>
              <a:avLst/>
              <a:gdLst>
                <a:gd name="T0" fmla="*/ 74 w 146"/>
                <a:gd name="T1" fmla="*/ 0 h 144"/>
                <a:gd name="T2" fmla="*/ 74 w 146"/>
                <a:gd name="T3" fmla="*/ 0 h 144"/>
                <a:gd name="T4" fmla="*/ 60 w 146"/>
                <a:gd name="T5" fmla="*/ 0 h 144"/>
                <a:gd name="T6" fmla="*/ 46 w 146"/>
                <a:gd name="T7" fmla="*/ 4 h 144"/>
                <a:gd name="T8" fmla="*/ 34 w 146"/>
                <a:gd name="T9" fmla="*/ 12 h 144"/>
                <a:gd name="T10" fmla="*/ 22 w 146"/>
                <a:gd name="T11" fmla="*/ 20 h 144"/>
                <a:gd name="T12" fmla="*/ 14 w 146"/>
                <a:gd name="T13" fmla="*/ 32 h 144"/>
                <a:gd name="T14" fmla="*/ 6 w 146"/>
                <a:gd name="T15" fmla="*/ 44 h 144"/>
                <a:gd name="T16" fmla="*/ 2 w 146"/>
                <a:gd name="T17" fmla="*/ 56 h 144"/>
                <a:gd name="T18" fmla="*/ 0 w 146"/>
                <a:gd name="T19" fmla="*/ 70 h 144"/>
                <a:gd name="T20" fmla="*/ 0 w 146"/>
                <a:gd name="T21" fmla="*/ 70 h 144"/>
                <a:gd name="T22" fmla="*/ 2 w 146"/>
                <a:gd name="T23" fmla="*/ 86 h 144"/>
                <a:gd name="T24" fmla="*/ 6 w 146"/>
                <a:gd name="T25" fmla="*/ 100 h 144"/>
                <a:gd name="T26" fmla="*/ 14 w 146"/>
                <a:gd name="T27" fmla="*/ 112 h 144"/>
                <a:gd name="T28" fmla="*/ 22 w 146"/>
                <a:gd name="T29" fmla="*/ 122 h 144"/>
                <a:gd name="T30" fmla="*/ 34 w 146"/>
                <a:gd name="T31" fmla="*/ 132 h 144"/>
                <a:gd name="T32" fmla="*/ 46 w 146"/>
                <a:gd name="T33" fmla="*/ 138 h 144"/>
                <a:gd name="T34" fmla="*/ 60 w 146"/>
                <a:gd name="T35" fmla="*/ 142 h 144"/>
                <a:gd name="T36" fmla="*/ 74 w 146"/>
                <a:gd name="T37" fmla="*/ 144 h 144"/>
                <a:gd name="T38" fmla="*/ 74 w 146"/>
                <a:gd name="T39" fmla="*/ 144 h 144"/>
                <a:gd name="T40" fmla="*/ 88 w 146"/>
                <a:gd name="T41" fmla="*/ 142 h 144"/>
                <a:gd name="T42" fmla="*/ 102 w 146"/>
                <a:gd name="T43" fmla="*/ 138 h 144"/>
                <a:gd name="T44" fmla="*/ 114 w 146"/>
                <a:gd name="T45" fmla="*/ 132 h 144"/>
                <a:gd name="T46" fmla="*/ 124 w 146"/>
                <a:gd name="T47" fmla="*/ 122 h 144"/>
                <a:gd name="T48" fmla="*/ 134 w 146"/>
                <a:gd name="T49" fmla="*/ 112 h 144"/>
                <a:gd name="T50" fmla="*/ 140 w 146"/>
                <a:gd name="T51" fmla="*/ 100 h 144"/>
                <a:gd name="T52" fmla="*/ 144 w 146"/>
                <a:gd name="T53" fmla="*/ 86 h 144"/>
                <a:gd name="T54" fmla="*/ 146 w 146"/>
                <a:gd name="T55" fmla="*/ 70 h 144"/>
                <a:gd name="T56" fmla="*/ 146 w 146"/>
                <a:gd name="T57" fmla="*/ 70 h 144"/>
                <a:gd name="T58" fmla="*/ 144 w 146"/>
                <a:gd name="T59" fmla="*/ 56 h 144"/>
                <a:gd name="T60" fmla="*/ 140 w 146"/>
                <a:gd name="T61" fmla="*/ 44 h 144"/>
                <a:gd name="T62" fmla="*/ 134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2 w 146"/>
                <a:gd name="T69" fmla="*/ 4 h 144"/>
                <a:gd name="T70" fmla="*/ 88 w 146"/>
                <a:gd name="T71" fmla="*/ 0 h 144"/>
                <a:gd name="T72" fmla="*/ 74 w 146"/>
                <a:gd name="T73" fmla="*/ 0 h 144"/>
                <a:gd name="T74" fmla="*/ 74 w 146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4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4" y="12"/>
                  </a:lnTo>
                  <a:lnTo>
                    <a:pt x="22" y="20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2"/>
                  </a:lnTo>
                  <a:lnTo>
                    <a:pt x="34" y="132"/>
                  </a:lnTo>
                  <a:lnTo>
                    <a:pt x="46" y="138"/>
                  </a:lnTo>
                  <a:lnTo>
                    <a:pt x="60" y="142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88" y="142"/>
                  </a:lnTo>
                  <a:lnTo>
                    <a:pt x="102" y="138"/>
                  </a:lnTo>
                  <a:lnTo>
                    <a:pt x="114" y="132"/>
                  </a:lnTo>
                  <a:lnTo>
                    <a:pt x="124" y="122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Freeform 28"/>
            <p:cNvSpPr>
              <a:spLocks/>
            </p:cNvSpPr>
            <p:nvPr/>
          </p:nvSpPr>
          <p:spPr bwMode="auto">
            <a:xfrm>
              <a:off x="6371949" y="4185199"/>
              <a:ext cx="256475" cy="269185"/>
            </a:xfrm>
            <a:custGeom>
              <a:avLst/>
              <a:gdLst>
                <a:gd name="T0" fmla="*/ 74 w 146"/>
                <a:gd name="T1" fmla="*/ 0 h 144"/>
                <a:gd name="T2" fmla="*/ 74 w 146"/>
                <a:gd name="T3" fmla="*/ 0 h 144"/>
                <a:gd name="T4" fmla="*/ 60 w 146"/>
                <a:gd name="T5" fmla="*/ 0 h 144"/>
                <a:gd name="T6" fmla="*/ 46 w 146"/>
                <a:gd name="T7" fmla="*/ 4 h 144"/>
                <a:gd name="T8" fmla="*/ 34 w 146"/>
                <a:gd name="T9" fmla="*/ 12 h 144"/>
                <a:gd name="T10" fmla="*/ 22 w 146"/>
                <a:gd name="T11" fmla="*/ 20 h 144"/>
                <a:gd name="T12" fmla="*/ 14 w 146"/>
                <a:gd name="T13" fmla="*/ 32 h 144"/>
                <a:gd name="T14" fmla="*/ 6 w 146"/>
                <a:gd name="T15" fmla="*/ 44 h 144"/>
                <a:gd name="T16" fmla="*/ 2 w 146"/>
                <a:gd name="T17" fmla="*/ 56 h 144"/>
                <a:gd name="T18" fmla="*/ 0 w 146"/>
                <a:gd name="T19" fmla="*/ 70 h 144"/>
                <a:gd name="T20" fmla="*/ 0 w 146"/>
                <a:gd name="T21" fmla="*/ 70 h 144"/>
                <a:gd name="T22" fmla="*/ 2 w 146"/>
                <a:gd name="T23" fmla="*/ 86 h 144"/>
                <a:gd name="T24" fmla="*/ 6 w 146"/>
                <a:gd name="T25" fmla="*/ 100 h 144"/>
                <a:gd name="T26" fmla="*/ 14 w 146"/>
                <a:gd name="T27" fmla="*/ 112 h 144"/>
                <a:gd name="T28" fmla="*/ 22 w 146"/>
                <a:gd name="T29" fmla="*/ 122 h 144"/>
                <a:gd name="T30" fmla="*/ 34 w 146"/>
                <a:gd name="T31" fmla="*/ 132 h 144"/>
                <a:gd name="T32" fmla="*/ 46 w 146"/>
                <a:gd name="T33" fmla="*/ 138 h 144"/>
                <a:gd name="T34" fmla="*/ 60 w 146"/>
                <a:gd name="T35" fmla="*/ 142 h 144"/>
                <a:gd name="T36" fmla="*/ 74 w 146"/>
                <a:gd name="T37" fmla="*/ 144 h 144"/>
                <a:gd name="T38" fmla="*/ 74 w 146"/>
                <a:gd name="T39" fmla="*/ 144 h 144"/>
                <a:gd name="T40" fmla="*/ 88 w 146"/>
                <a:gd name="T41" fmla="*/ 142 h 144"/>
                <a:gd name="T42" fmla="*/ 102 w 146"/>
                <a:gd name="T43" fmla="*/ 138 h 144"/>
                <a:gd name="T44" fmla="*/ 114 w 146"/>
                <a:gd name="T45" fmla="*/ 132 h 144"/>
                <a:gd name="T46" fmla="*/ 124 w 146"/>
                <a:gd name="T47" fmla="*/ 122 h 144"/>
                <a:gd name="T48" fmla="*/ 134 w 146"/>
                <a:gd name="T49" fmla="*/ 112 h 144"/>
                <a:gd name="T50" fmla="*/ 140 w 146"/>
                <a:gd name="T51" fmla="*/ 100 h 144"/>
                <a:gd name="T52" fmla="*/ 144 w 146"/>
                <a:gd name="T53" fmla="*/ 86 h 144"/>
                <a:gd name="T54" fmla="*/ 146 w 146"/>
                <a:gd name="T55" fmla="*/ 70 h 144"/>
                <a:gd name="T56" fmla="*/ 146 w 146"/>
                <a:gd name="T57" fmla="*/ 70 h 144"/>
                <a:gd name="T58" fmla="*/ 144 w 146"/>
                <a:gd name="T59" fmla="*/ 56 h 144"/>
                <a:gd name="T60" fmla="*/ 140 w 146"/>
                <a:gd name="T61" fmla="*/ 44 h 144"/>
                <a:gd name="T62" fmla="*/ 134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2 w 146"/>
                <a:gd name="T69" fmla="*/ 4 h 144"/>
                <a:gd name="T70" fmla="*/ 88 w 146"/>
                <a:gd name="T71" fmla="*/ 0 h 144"/>
                <a:gd name="T72" fmla="*/ 74 w 146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4">
                  <a:moveTo>
                    <a:pt x="74" y="0"/>
                  </a:moveTo>
                  <a:lnTo>
                    <a:pt x="74" y="0"/>
                  </a:lnTo>
                  <a:lnTo>
                    <a:pt x="60" y="0"/>
                  </a:lnTo>
                  <a:lnTo>
                    <a:pt x="46" y="4"/>
                  </a:lnTo>
                  <a:lnTo>
                    <a:pt x="34" y="12"/>
                  </a:lnTo>
                  <a:lnTo>
                    <a:pt x="22" y="20"/>
                  </a:lnTo>
                  <a:lnTo>
                    <a:pt x="14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0"/>
                  </a:lnTo>
                  <a:lnTo>
                    <a:pt x="0" y="70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4" y="112"/>
                  </a:lnTo>
                  <a:lnTo>
                    <a:pt x="22" y="122"/>
                  </a:lnTo>
                  <a:lnTo>
                    <a:pt x="34" y="132"/>
                  </a:lnTo>
                  <a:lnTo>
                    <a:pt x="46" y="138"/>
                  </a:lnTo>
                  <a:lnTo>
                    <a:pt x="60" y="142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88" y="142"/>
                  </a:lnTo>
                  <a:lnTo>
                    <a:pt x="102" y="138"/>
                  </a:lnTo>
                  <a:lnTo>
                    <a:pt x="114" y="132"/>
                  </a:lnTo>
                  <a:lnTo>
                    <a:pt x="124" y="122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0"/>
                  </a:lnTo>
                  <a:lnTo>
                    <a:pt x="146" y="70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4"/>
                  </a:lnTo>
                  <a:lnTo>
                    <a:pt x="88" y="0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Freeform 29"/>
            <p:cNvSpPr>
              <a:spLocks/>
            </p:cNvSpPr>
            <p:nvPr/>
          </p:nvSpPr>
          <p:spPr bwMode="auto">
            <a:xfrm>
              <a:off x="6565184" y="3777682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2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2 h 146"/>
                <a:gd name="T20" fmla="*/ 0 w 146"/>
                <a:gd name="T21" fmla="*/ 72 h 146"/>
                <a:gd name="T22" fmla="*/ 2 w 146"/>
                <a:gd name="T23" fmla="*/ 86 h 146"/>
                <a:gd name="T24" fmla="*/ 6 w 146"/>
                <a:gd name="T25" fmla="*/ 100 h 146"/>
                <a:gd name="T26" fmla="*/ 12 w 146"/>
                <a:gd name="T27" fmla="*/ 114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6 w 146"/>
                <a:gd name="T41" fmla="*/ 144 h 146"/>
                <a:gd name="T42" fmla="*/ 100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2 w 146"/>
                <a:gd name="T49" fmla="*/ 114 h 146"/>
                <a:gd name="T50" fmla="*/ 140 w 146"/>
                <a:gd name="T51" fmla="*/ 100 h 146"/>
                <a:gd name="T52" fmla="*/ 144 w 146"/>
                <a:gd name="T53" fmla="*/ 86 h 146"/>
                <a:gd name="T54" fmla="*/ 146 w 146"/>
                <a:gd name="T55" fmla="*/ 72 h 146"/>
                <a:gd name="T56" fmla="*/ 146 w 146"/>
                <a:gd name="T57" fmla="*/ 72 h 146"/>
                <a:gd name="T58" fmla="*/ 144 w 146"/>
                <a:gd name="T59" fmla="*/ 58 h 146"/>
                <a:gd name="T60" fmla="*/ 140 w 146"/>
                <a:gd name="T61" fmla="*/ 44 h 146"/>
                <a:gd name="T62" fmla="*/ 132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0 w 146"/>
                <a:gd name="T69" fmla="*/ 6 h 146"/>
                <a:gd name="T70" fmla="*/ 86 w 146"/>
                <a:gd name="T71" fmla="*/ 2 h 146"/>
                <a:gd name="T72" fmla="*/ 72 w 146"/>
                <a:gd name="T73" fmla="*/ 0 h 146"/>
                <a:gd name="T74" fmla="*/ 72 w 146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4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Freeform 30"/>
            <p:cNvSpPr>
              <a:spLocks/>
            </p:cNvSpPr>
            <p:nvPr/>
          </p:nvSpPr>
          <p:spPr bwMode="auto">
            <a:xfrm>
              <a:off x="6565184" y="3777682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2 w 146"/>
                <a:gd name="T11" fmla="*/ 22 h 146"/>
                <a:gd name="T12" fmla="*/ 12 w 146"/>
                <a:gd name="T13" fmla="*/ 32 h 146"/>
                <a:gd name="T14" fmla="*/ 6 w 146"/>
                <a:gd name="T15" fmla="*/ 44 h 146"/>
                <a:gd name="T16" fmla="*/ 2 w 146"/>
                <a:gd name="T17" fmla="*/ 58 h 146"/>
                <a:gd name="T18" fmla="*/ 0 w 146"/>
                <a:gd name="T19" fmla="*/ 72 h 146"/>
                <a:gd name="T20" fmla="*/ 0 w 146"/>
                <a:gd name="T21" fmla="*/ 72 h 146"/>
                <a:gd name="T22" fmla="*/ 2 w 146"/>
                <a:gd name="T23" fmla="*/ 86 h 146"/>
                <a:gd name="T24" fmla="*/ 6 w 146"/>
                <a:gd name="T25" fmla="*/ 100 h 146"/>
                <a:gd name="T26" fmla="*/ 12 w 146"/>
                <a:gd name="T27" fmla="*/ 114 h 146"/>
                <a:gd name="T28" fmla="*/ 22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6 w 146"/>
                <a:gd name="T41" fmla="*/ 144 h 146"/>
                <a:gd name="T42" fmla="*/ 100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2 w 146"/>
                <a:gd name="T49" fmla="*/ 114 h 146"/>
                <a:gd name="T50" fmla="*/ 140 w 146"/>
                <a:gd name="T51" fmla="*/ 100 h 146"/>
                <a:gd name="T52" fmla="*/ 144 w 146"/>
                <a:gd name="T53" fmla="*/ 86 h 146"/>
                <a:gd name="T54" fmla="*/ 146 w 146"/>
                <a:gd name="T55" fmla="*/ 72 h 146"/>
                <a:gd name="T56" fmla="*/ 146 w 146"/>
                <a:gd name="T57" fmla="*/ 72 h 146"/>
                <a:gd name="T58" fmla="*/ 144 w 146"/>
                <a:gd name="T59" fmla="*/ 58 h 146"/>
                <a:gd name="T60" fmla="*/ 140 w 146"/>
                <a:gd name="T61" fmla="*/ 44 h 146"/>
                <a:gd name="T62" fmla="*/ 132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0 w 146"/>
                <a:gd name="T69" fmla="*/ 6 h 146"/>
                <a:gd name="T70" fmla="*/ 86 w 146"/>
                <a:gd name="T71" fmla="*/ 2 h 146"/>
                <a:gd name="T72" fmla="*/ 72 w 146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2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4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Freeform 31"/>
            <p:cNvSpPr>
              <a:spLocks/>
            </p:cNvSpPr>
            <p:nvPr/>
          </p:nvSpPr>
          <p:spPr bwMode="auto">
            <a:xfrm>
              <a:off x="5483072" y="2491575"/>
              <a:ext cx="252961" cy="269185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0 h 144"/>
                <a:gd name="T6" fmla="*/ 44 w 144"/>
                <a:gd name="T7" fmla="*/ 6 h 144"/>
                <a:gd name="T8" fmla="*/ 32 w 144"/>
                <a:gd name="T9" fmla="*/ 12 h 144"/>
                <a:gd name="T10" fmla="*/ 20 w 144"/>
                <a:gd name="T11" fmla="*/ 20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6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4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4 h 144"/>
                <a:gd name="T36" fmla="*/ 72 w 144"/>
                <a:gd name="T37" fmla="*/ 144 h 144"/>
                <a:gd name="T38" fmla="*/ 72 w 144"/>
                <a:gd name="T39" fmla="*/ 144 h 144"/>
                <a:gd name="T40" fmla="*/ 86 w 144"/>
                <a:gd name="T41" fmla="*/ 144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4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6 h 144"/>
                <a:gd name="T60" fmla="*/ 138 w 144"/>
                <a:gd name="T61" fmla="*/ 44 h 144"/>
                <a:gd name="T62" fmla="*/ 132 w 144"/>
                <a:gd name="T63" fmla="*/ 32 h 144"/>
                <a:gd name="T64" fmla="*/ 124 w 144"/>
                <a:gd name="T65" fmla="*/ 20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0 h 144"/>
                <a:gd name="T72" fmla="*/ 72 w 144"/>
                <a:gd name="T73" fmla="*/ 0 h 144"/>
                <a:gd name="T74" fmla="*/ 72 w 144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4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4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4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6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Freeform 32"/>
            <p:cNvSpPr>
              <a:spLocks/>
            </p:cNvSpPr>
            <p:nvPr/>
          </p:nvSpPr>
          <p:spPr bwMode="auto">
            <a:xfrm>
              <a:off x="5483072" y="2491575"/>
              <a:ext cx="252961" cy="269185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0 h 144"/>
                <a:gd name="T6" fmla="*/ 44 w 144"/>
                <a:gd name="T7" fmla="*/ 6 h 144"/>
                <a:gd name="T8" fmla="*/ 32 w 144"/>
                <a:gd name="T9" fmla="*/ 12 h 144"/>
                <a:gd name="T10" fmla="*/ 20 w 144"/>
                <a:gd name="T11" fmla="*/ 20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6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4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4 h 144"/>
                <a:gd name="T36" fmla="*/ 72 w 144"/>
                <a:gd name="T37" fmla="*/ 144 h 144"/>
                <a:gd name="T38" fmla="*/ 72 w 144"/>
                <a:gd name="T39" fmla="*/ 144 h 144"/>
                <a:gd name="T40" fmla="*/ 86 w 144"/>
                <a:gd name="T41" fmla="*/ 144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4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6 h 144"/>
                <a:gd name="T60" fmla="*/ 138 w 144"/>
                <a:gd name="T61" fmla="*/ 44 h 144"/>
                <a:gd name="T62" fmla="*/ 132 w 144"/>
                <a:gd name="T63" fmla="*/ 32 h 144"/>
                <a:gd name="T64" fmla="*/ 124 w 144"/>
                <a:gd name="T65" fmla="*/ 20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0 h 144"/>
                <a:gd name="T72" fmla="*/ 72 w 144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0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4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4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4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6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0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Freeform 33"/>
            <p:cNvSpPr>
              <a:spLocks/>
            </p:cNvSpPr>
            <p:nvPr/>
          </p:nvSpPr>
          <p:spPr bwMode="auto">
            <a:xfrm>
              <a:off x="6948139" y="3572055"/>
              <a:ext cx="252961" cy="272924"/>
            </a:xfrm>
            <a:custGeom>
              <a:avLst/>
              <a:gdLst>
                <a:gd name="T0" fmla="*/ 72 w 144"/>
                <a:gd name="T1" fmla="*/ 0 h 146"/>
                <a:gd name="T2" fmla="*/ 72 w 144"/>
                <a:gd name="T3" fmla="*/ 0 h 146"/>
                <a:gd name="T4" fmla="*/ 58 w 144"/>
                <a:gd name="T5" fmla="*/ 2 h 146"/>
                <a:gd name="T6" fmla="*/ 44 w 144"/>
                <a:gd name="T7" fmla="*/ 6 h 146"/>
                <a:gd name="T8" fmla="*/ 32 w 144"/>
                <a:gd name="T9" fmla="*/ 14 h 146"/>
                <a:gd name="T10" fmla="*/ 20 w 144"/>
                <a:gd name="T11" fmla="*/ 22 h 146"/>
                <a:gd name="T12" fmla="*/ 12 w 144"/>
                <a:gd name="T13" fmla="*/ 34 h 146"/>
                <a:gd name="T14" fmla="*/ 4 w 144"/>
                <a:gd name="T15" fmla="*/ 46 h 146"/>
                <a:gd name="T16" fmla="*/ 0 w 144"/>
                <a:gd name="T17" fmla="*/ 60 h 146"/>
                <a:gd name="T18" fmla="*/ 0 w 144"/>
                <a:gd name="T19" fmla="*/ 74 h 146"/>
                <a:gd name="T20" fmla="*/ 0 w 144"/>
                <a:gd name="T21" fmla="*/ 74 h 146"/>
                <a:gd name="T22" fmla="*/ 0 w 144"/>
                <a:gd name="T23" fmla="*/ 88 h 146"/>
                <a:gd name="T24" fmla="*/ 4 w 144"/>
                <a:gd name="T25" fmla="*/ 102 h 146"/>
                <a:gd name="T26" fmla="*/ 12 w 144"/>
                <a:gd name="T27" fmla="*/ 114 h 146"/>
                <a:gd name="T28" fmla="*/ 20 w 144"/>
                <a:gd name="T29" fmla="*/ 124 h 146"/>
                <a:gd name="T30" fmla="*/ 32 w 144"/>
                <a:gd name="T31" fmla="*/ 134 h 146"/>
                <a:gd name="T32" fmla="*/ 44 w 144"/>
                <a:gd name="T33" fmla="*/ 140 h 146"/>
                <a:gd name="T34" fmla="*/ 58 w 144"/>
                <a:gd name="T35" fmla="*/ 144 h 146"/>
                <a:gd name="T36" fmla="*/ 72 w 144"/>
                <a:gd name="T37" fmla="*/ 146 h 146"/>
                <a:gd name="T38" fmla="*/ 72 w 144"/>
                <a:gd name="T39" fmla="*/ 146 h 146"/>
                <a:gd name="T40" fmla="*/ 86 w 144"/>
                <a:gd name="T41" fmla="*/ 144 h 146"/>
                <a:gd name="T42" fmla="*/ 100 w 144"/>
                <a:gd name="T43" fmla="*/ 140 h 146"/>
                <a:gd name="T44" fmla="*/ 112 w 144"/>
                <a:gd name="T45" fmla="*/ 134 h 146"/>
                <a:gd name="T46" fmla="*/ 124 w 144"/>
                <a:gd name="T47" fmla="*/ 124 h 146"/>
                <a:gd name="T48" fmla="*/ 132 w 144"/>
                <a:gd name="T49" fmla="*/ 114 h 146"/>
                <a:gd name="T50" fmla="*/ 138 w 144"/>
                <a:gd name="T51" fmla="*/ 102 h 146"/>
                <a:gd name="T52" fmla="*/ 142 w 144"/>
                <a:gd name="T53" fmla="*/ 88 h 146"/>
                <a:gd name="T54" fmla="*/ 144 w 144"/>
                <a:gd name="T55" fmla="*/ 74 h 146"/>
                <a:gd name="T56" fmla="*/ 144 w 144"/>
                <a:gd name="T57" fmla="*/ 74 h 146"/>
                <a:gd name="T58" fmla="*/ 142 w 144"/>
                <a:gd name="T59" fmla="*/ 60 h 146"/>
                <a:gd name="T60" fmla="*/ 138 w 144"/>
                <a:gd name="T61" fmla="*/ 46 h 146"/>
                <a:gd name="T62" fmla="*/ 132 w 144"/>
                <a:gd name="T63" fmla="*/ 34 h 146"/>
                <a:gd name="T64" fmla="*/ 124 w 144"/>
                <a:gd name="T65" fmla="*/ 22 h 146"/>
                <a:gd name="T66" fmla="*/ 112 w 144"/>
                <a:gd name="T67" fmla="*/ 14 h 146"/>
                <a:gd name="T68" fmla="*/ 100 w 144"/>
                <a:gd name="T69" fmla="*/ 6 h 146"/>
                <a:gd name="T70" fmla="*/ 86 w 144"/>
                <a:gd name="T71" fmla="*/ 2 h 146"/>
                <a:gd name="T72" fmla="*/ 72 w 144"/>
                <a:gd name="T73" fmla="*/ 0 h 146"/>
                <a:gd name="T74" fmla="*/ 72 w 144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4"/>
                  </a:lnTo>
                  <a:lnTo>
                    <a:pt x="20" y="22"/>
                  </a:lnTo>
                  <a:lnTo>
                    <a:pt x="12" y="34"/>
                  </a:lnTo>
                  <a:lnTo>
                    <a:pt x="4" y="46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4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4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2" y="134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38" y="102"/>
                  </a:lnTo>
                  <a:lnTo>
                    <a:pt x="142" y="88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2" y="60"/>
                  </a:lnTo>
                  <a:lnTo>
                    <a:pt x="138" y="46"/>
                  </a:lnTo>
                  <a:lnTo>
                    <a:pt x="132" y="34"/>
                  </a:lnTo>
                  <a:lnTo>
                    <a:pt x="124" y="22"/>
                  </a:lnTo>
                  <a:lnTo>
                    <a:pt x="112" y="14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Freeform 34"/>
            <p:cNvSpPr>
              <a:spLocks/>
            </p:cNvSpPr>
            <p:nvPr/>
          </p:nvSpPr>
          <p:spPr bwMode="auto">
            <a:xfrm>
              <a:off x="6948139" y="3572055"/>
              <a:ext cx="252961" cy="272924"/>
            </a:xfrm>
            <a:custGeom>
              <a:avLst/>
              <a:gdLst>
                <a:gd name="T0" fmla="*/ 72 w 144"/>
                <a:gd name="T1" fmla="*/ 0 h 146"/>
                <a:gd name="T2" fmla="*/ 72 w 144"/>
                <a:gd name="T3" fmla="*/ 0 h 146"/>
                <a:gd name="T4" fmla="*/ 58 w 144"/>
                <a:gd name="T5" fmla="*/ 2 h 146"/>
                <a:gd name="T6" fmla="*/ 44 w 144"/>
                <a:gd name="T7" fmla="*/ 6 h 146"/>
                <a:gd name="T8" fmla="*/ 32 w 144"/>
                <a:gd name="T9" fmla="*/ 14 h 146"/>
                <a:gd name="T10" fmla="*/ 20 w 144"/>
                <a:gd name="T11" fmla="*/ 22 h 146"/>
                <a:gd name="T12" fmla="*/ 12 w 144"/>
                <a:gd name="T13" fmla="*/ 34 h 146"/>
                <a:gd name="T14" fmla="*/ 4 w 144"/>
                <a:gd name="T15" fmla="*/ 46 h 146"/>
                <a:gd name="T16" fmla="*/ 0 w 144"/>
                <a:gd name="T17" fmla="*/ 60 h 146"/>
                <a:gd name="T18" fmla="*/ 0 w 144"/>
                <a:gd name="T19" fmla="*/ 74 h 146"/>
                <a:gd name="T20" fmla="*/ 0 w 144"/>
                <a:gd name="T21" fmla="*/ 74 h 146"/>
                <a:gd name="T22" fmla="*/ 0 w 144"/>
                <a:gd name="T23" fmla="*/ 88 h 146"/>
                <a:gd name="T24" fmla="*/ 4 w 144"/>
                <a:gd name="T25" fmla="*/ 102 h 146"/>
                <a:gd name="T26" fmla="*/ 12 w 144"/>
                <a:gd name="T27" fmla="*/ 114 h 146"/>
                <a:gd name="T28" fmla="*/ 20 w 144"/>
                <a:gd name="T29" fmla="*/ 124 h 146"/>
                <a:gd name="T30" fmla="*/ 32 w 144"/>
                <a:gd name="T31" fmla="*/ 134 h 146"/>
                <a:gd name="T32" fmla="*/ 44 w 144"/>
                <a:gd name="T33" fmla="*/ 140 h 146"/>
                <a:gd name="T34" fmla="*/ 58 w 144"/>
                <a:gd name="T35" fmla="*/ 144 h 146"/>
                <a:gd name="T36" fmla="*/ 72 w 144"/>
                <a:gd name="T37" fmla="*/ 146 h 146"/>
                <a:gd name="T38" fmla="*/ 72 w 144"/>
                <a:gd name="T39" fmla="*/ 146 h 146"/>
                <a:gd name="T40" fmla="*/ 86 w 144"/>
                <a:gd name="T41" fmla="*/ 144 h 146"/>
                <a:gd name="T42" fmla="*/ 100 w 144"/>
                <a:gd name="T43" fmla="*/ 140 h 146"/>
                <a:gd name="T44" fmla="*/ 112 w 144"/>
                <a:gd name="T45" fmla="*/ 134 h 146"/>
                <a:gd name="T46" fmla="*/ 124 w 144"/>
                <a:gd name="T47" fmla="*/ 124 h 146"/>
                <a:gd name="T48" fmla="*/ 132 w 144"/>
                <a:gd name="T49" fmla="*/ 114 h 146"/>
                <a:gd name="T50" fmla="*/ 138 w 144"/>
                <a:gd name="T51" fmla="*/ 102 h 146"/>
                <a:gd name="T52" fmla="*/ 142 w 144"/>
                <a:gd name="T53" fmla="*/ 88 h 146"/>
                <a:gd name="T54" fmla="*/ 144 w 144"/>
                <a:gd name="T55" fmla="*/ 74 h 146"/>
                <a:gd name="T56" fmla="*/ 144 w 144"/>
                <a:gd name="T57" fmla="*/ 74 h 146"/>
                <a:gd name="T58" fmla="*/ 142 w 144"/>
                <a:gd name="T59" fmla="*/ 60 h 146"/>
                <a:gd name="T60" fmla="*/ 138 w 144"/>
                <a:gd name="T61" fmla="*/ 46 h 146"/>
                <a:gd name="T62" fmla="*/ 132 w 144"/>
                <a:gd name="T63" fmla="*/ 34 h 146"/>
                <a:gd name="T64" fmla="*/ 124 w 144"/>
                <a:gd name="T65" fmla="*/ 22 h 146"/>
                <a:gd name="T66" fmla="*/ 112 w 144"/>
                <a:gd name="T67" fmla="*/ 14 h 146"/>
                <a:gd name="T68" fmla="*/ 100 w 144"/>
                <a:gd name="T69" fmla="*/ 6 h 146"/>
                <a:gd name="T70" fmla="*/ 86 w 144"/>
                <a:gd name="T71" fmla="*/ 2 h 146"/>
                <a:gd name="T72" fmla="*/ 72 w 144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4"/>
                  </a:lnTo>
                  <a:lnTo>
                    <a:pt x="20" y="22"/>
                  </a:lnTo>
                  <a:lnTo>
                    <a:pt x="12" y="34"/>
                  </a:lnTo>
                  <a:lnTo>
                    <a:pt x="4" y="46"/>
                  </a:lnTo>
                  <a:lnTo>
                    <a:pt x="0" y="60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4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4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6" y="144"/>
                  </a:lnTo>
                  <a:lnTo>
                    <a:pt x="100" y="140"/>
                  </a:lnTo>
                  <a:lnTo>
                    <a:pt x="112" y="134"/>
                  </a:lnTo>
                  <a:lnTo>
                    <a:pt x="124" y="124"/>
                  </a:lnTo>
                  <a:lnTo>
                    <a:pt x="132" y="114"/>
                  </a:lnTo>
                  <a:lnTo>
                    <a:pt x="138" y="102"/>
                  </a:lnTo>
                  <a:lnTo>
                    <a:pt x="142" y="88"/>
                  </a:lnTo>
                  <a:lnTo>
                    <a:pt x="144" y="74"/>
                  </a:lnTo>
                  <a:lnTo>
                    <a:pt x="144" y="74"/>
                  </a:lnTo>
                  <a:lnTo>
                    <a:pt x="142" y="60"/>
                  </a:lnTo>
                  <a:lnTo>
                    <a:pt x="138" y="46"/>
                  </a:lnTo>
                  <a:lnTo>
                    <a:pt x="132" y="34"/>
                  </a:lnTo>
                  <a:lnTo>
                    <a:pt x="124" y="22"/>
                  </a:lnTo>
                  <a:lnTo>
                    <a:pt x="112" y="14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Freeform 35"/>
            <p:cNvSpPr>
              <a:spLocks/>
            </p:cNvSpPr>
            <p:nvPr/>
          </p:nvSpPr>
          <p:spPr bwMode="auto">
            <a:xfrm>
              <a:off x="6948139" y="3100981"/>
              <a:ext cx="252961" cy="269185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2 h 144"/>
                <a:gd name="T6" fmla="*/ 44 w 144"/>
                <a:gd name="T7" fmla="*/ 6 h 144"/>
                <a:gd name="T8" fmla="*/ 32 w 144"/>
                <a:gd name="T9" fmla="*/ 12 h 144"/>
                <a:gd name="T10" fmla="*/ 20 w 144"/>
                <a:gd name="T11" fmla="*/ 22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8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2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2 h 144"/>
                <a:gd name="T36" fmla="*/ 72 w 144"/>
                <a:gd name="T37" fmla="*/ 144 h 144"/>
                <a:gd name="T38" fmla="*/ 72 w 144"/>
                <a:gd name="T39" fmla="*/ 144 h 144"/>
                <a:gd name="T40" fmla="*/ 86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2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8 h 144"/>
                <a:gd name="T60" fmla="*/ 138 w 144"/>
                <a:gd name="T61" fmla="*/ 44 h 144"/>
                <a:gd name="T62" fmla="*/ 132 w 144"/>
                <a:gd name="T63" fmla="*/ 32 h 144"/>
                <a:gd name="T64" fmla="*/ 124 w 144"/>
                <a:gd name="T65" fmla="*/ 22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2 h 144"/>
                <a:gd name="T72" fmla="*/ 72 w 144"/>
                <a:gd name="T73" fmla="*/ 0 h 144"/>
                <a:gd name="T74" fmla="*/ 72 w 144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2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Freeform 36"/>
            <p:cNvSpPr>
              <a:spLocks/>
            </p:cNvSpPr>
            <p:nvPr/>
          </p:nvSpPr>
          <p:spPr bwMode="auto">
            <a:xfrm>
              <a:off x="6948139" y="3100981"/>
              <a:ext cx="252961" cy="269185"/>
            </a:xfrm>
            <a:custGeom>
              <a:avLst/>
              <a:gdLst>
                <a:gd name="T0" fmla="*/ 72 w 144"/>
                <a:gd name="T1" fmla="*/ 0 h 144"/>
                <a:gd name="T2" fmla="*/ 72 w 144"/>
                <a:gd name="T3" fmla="*/ 0 h 144"/>
                <a:gd name="T4" fmla="*/ 58 w 144"/>
                <a:gd name="T5" fmla="*/ 2 h 144"/>
                <a:gd name="T6" fmla="*/ 44 w 144"/>
                <a:gd name="T7" fmla="*/ 6 h 144"/>
                <a:gd name="T8" fmla="*/ 32 w 144"/>
                <a:gd name="T9" fmla="*/ 12 h 144"/>
                <a:gd name="T10" fmla="*/ 20 w 144"/>
                <a:gd name="T11" fmla="*/ 22 h 144"/>
                <a:gd name="T12" fmla="*/ 12 w 144"/>
                <a:gd name="T13" fmla="*/ 32 h 144"/>
                <a:gd name="T14" fmla="*/ 4 w 144"/>
                <a:gd name="T15" fmla="*/ 44 h 144"/>
                <a:gd name="T16" fmla="*/ 0 w 144"/>
                <a:gd name="T17" fmla="*/ 58 h 144"/>
                <a:gd name="T18" fmla="*/ 0 w 144"/>
                <a:gd name="T19" fmla="*/ 72 h 144"/>
                <a:gd name="T20" fmla="*/ 0 w 144"/>
                <a:gd name="T21" fmla="*/ 72 h 144"/>
                <a:gd name="T22" fmla="*/ 0 w 144"/>
                <a:gd name="T23" fmla="*/ 86 h 144"/>
                <a:gd name="T24" fmla="*/ 4 w 144"/>
                <a:gd name="T25" fmla="*/ 100 h 144"/>
                <a:gd name="T26" fmla="*/ 12 w 144"/>
                <a:gd name="T27" fmla="*/ 112 h 144"/>
                <a:gd name="T28" fmla="*/ 20 w 144"/>
                <a:gd name="T29" fmla="*/ 122 h 144"/>
                <a:gd name="T30" fmla="*/ 32 w 144"/>
                <a:gd name="T31" fmla="*/ 132 h 144"/>
                <a:gd name="T32" fmla="*/ 44 w 144"/>
                <a:gd name="T33" fmla="*/ 138 h 144"/>
                <a:gd name="T34" fmla="*/ 58 w 144"/>
                <a:gd name="T35" fmla="*/ 142 h 144"/>
                <a:gd name="T36" fmla="*/ 72 w 144"/>
                <a:gd name="T37" fmla="*/ 144 h 144"/>
                <a:gd name="T38" fmla="*/ 72 w 144"/>
                <a:gd name="T39" fmla="*/ 144 h 144"/>
                <a:gd name="T40" fmla="*/ 86 w 144"/>
                <a:gd name="T41" fmla="*/ 142 h 144"/>
                <a:gd name="T42" fmla="*/ 100 w 144"/>
                <a:gd name="T43" fmla="*/ 138 h 144"/>
                <a:gd name="T44" fmla="*/ 112 w 144"/>
                <a:gd name="T45" fmla="*/ 132 h 144"/>
                <a:gd name="T46" fmla="*/ 124 w 144"/>
                <a:gd name="T47" fmla="*/ 122 h 144"/>
                <a:gd name="T48" fmla="*/ 132 w 144"/>
                <a:gd name="T49" fmla="*/ 112 h 144"/>
                <a:gd name="T50" fmla="*/ 138 w 144"/>
                <a:gd name="T51" fmla="*/ 100 h 144"/>
                <a:gd name="T52" fmla="*/ 142 w 144"/>
                <a:gd name="T53" fmla="*/ 86 h 144"/>
                <a:gd name="T54" fmla="*/ 144 w 144"/>
                <a:gd name="T55" fmla="*/ 72 h 144"/>
                <a:gd name="T56" fmla="*/ 144 w 144"/>
                <a:gd name="T57" fmla="*/ 72 h 144"/>
                <a:gd name="T58" fmla="*/ 142 w 144"/>
                <a:gd name="T59" fmla="*/ 58 h 144"/>
                <a:gd name="T60" fmla="*/ 138 w 144"/>
                <a:gd name="T61" fmla="*/ 44 h 144"/>
                <a:gd name="T62" fmla="*/ 132 w 144"/>
                <a:gd name="T63" fmla="*/ 32 h 144"/>
                <a:gd name="T64" fmla="*/ 124 w 144"/>
                <a:gd name="T65" fmla="*/ 22 h 144"/>
                <a:gd name="T66" fmla="*/ 112 w 144"/>
                <a:gd name="T67" fmla="*/ 12 h 144"/>
                <a:gd name="T68" fmla="*/ 100 w 144"/>
                <a:gd name="T69" fmla="*/ 6 h 144"/>
                <a:gd name="T70" fmla="*/ 86 w 144"/>
                <a:gd name="T71" fmla="*/ 2 h 144"/>
                <a:gd name="T72" fmla="*/ 72 w 144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4" h="144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4" y="44"/>
                  </a:lnTo>
                  <a:lnTo>
                    <a:pt x="0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0" y="86"/>
                  </a:lnTo>
                  <a:lnTo>
                    <a:pt x="4" y="100"/>
                  </a:lnTo>
                  <a:lnTo>
                    <a:pt x="12" y="112"/>
                  </a:lnTo>
                  <a:lnTo>
                    <a:pt x="20" y="122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2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2"/>
                  </a:lnTo>
                  <a:lnTo>
                    <a:pt x="100" y="138"/>
                  </a:lnTo>
                  <a:lnTo>
                    <a:pt x="112" y="132"/>
                  </a:lnTo>
                  <a:lnTo>
                    <a:pt x="124" y="122"/>
                  </a:lnTo>
                  <a:lnTo>
                    <a:pt x="132" y="112"/>
                  </a:lnTo>
                  <a:lnTo>
                    <a:pt x="138" y="100"/>
                  </a:lnTo>
                  <a:lnTo>
                    <a:pt x="142" y="86"/>
                  </a:lnTo>
                  <a:lnTo>
                    <a:pt x="144" y="72"/>
                  </a:lnTo>
                  <a:lnTo>
                    <a:pt x="144" y="72"/>
                  </a:lnTo>
                  <a:lnTo>
                    <a:pt x="142" y="58"/>
                  </a:lnTo>
                  <a:lnTo>
                    <a:pt x="138" y="44"/>
                  </a:lnTo>
                  <a:lnTo>
                    <a:pt x="132" y="32"/>
                  </a:lnTo>
                  <a:lnTo>
                    <a:pt x="124" y="22"/>
                  </a:lnTo>
                  <a:lnTo>
                    <a:pt x="112" y="12"/>
                  </a:lnTo>
                  <a:lnTo>
                    <a:pt x="100" y="6"/>
                  </a:lnTo>
                  <a:lnTo>
                    <a:pt x="86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Freeform 37"/>
            <p:cNvSpPr>
              <a:spLocks/>
            </p:cNvSpPr>
            <p:nvPr/>
          </p:nvSpPr>
          <p:spPr bwMode="auto">
            <a:xfrm>
              <a:off x="6501943" y="2558872"/>
              <a:ext cx="256475" cy="269185"/>
            </a:xfrm>
            <a:custGeom>
              <a:avLst/>
              <a:gdLst>
                <a:gd name="T0" fmla="*/ 72 w 146"/>
                <a:gd name="T1" fmla="*/ 0 h 144"/>
                <a:gd name="T2" fmla="*/ 72 w 146"/>
                <a:gd name="T3" fmla="*/ 0 h 144"/>
                <a:gd name="T4" fmla="*/ 58 w 146"/>
                <a:gd name="T5" fmla="*/ 0 h 144"/>
                <a:gd name="T6" fmla="*/ 44 w 146"/>
                <a:gd name="T7" fmla="*/ 6 h 144"/>
                <a:gd name="T8" fmla="*/ 32 w 146"/>
                <a:gd name="T9" fmla="*/ 12 h 144"/>
                <a:gd name="T10" fmla="*/ 22 w 146"/>
                <a:gd name="T11" fmla="*/ 20 h 144"/>
                <a:gd name="T12" fmla="*/ 12 w 146"/>
                <a:gd name="T13" fmla="*/ 32 h 144"/>
                <a:gd name="T14" fmla="*/ 6 w 146"/>
                <a:gd name="T15" fmla="*/ 44 h 144"/>
                <a:gd name="T16" fmla="*/ 2 w 146"/>
                <a:gd name="T17" fmla="*/ 56 h 144"/>
                <a:gd name="T18" fmla="*/ 0 w 146"/>
                <a:gd name="T19" fmla="*/ 72 h 144"/>
                <a:gd name="T20" fmla="*/ 0 w 146"/>
                <a:gd name="T21" fmla="*/ 72 h 144"/>
                <a:gd name="T22" fmla="*/ 2 w 146"/>
                <a:gd name="T23" fmla="*/ 86 h 144"/>
                <a:gd name="T24" fmla="*/ 6 w 146"/>
                <a:gd name="T25" fmla="*/ 100 h 144"/>
                <a:gd name="T26" fmla="*/ 12 w 146"/>
                <a:gd name="T27" fmla="*/ 112 h 144"/>
                <a:gd name="T28" fmla="*/ 22 w 146"/>
                <a:gd name="T29" fmla="*/ 124 h 144"/>
                <a:gd name="T30" fmla="*/ 32 w 146"/>
                <a:gd name="T31" fmla="*/ 132 h 144"/>
                <a:gd name="T32" fmla="*/ 44 w 146"/>
                <a:gd name="T33" fmla="*/ 138 h 144"/>
                <a:gd name="T34" fmla="*/ 58 w 146"/>
                <a:gd name="T35" fmla="*/ 144 h 144"/>
                <a:gd name="T36" fmla="*/ 72 w 146"/>
                <a:gd name="T37" fmla="*/ 144 h 144"/>
                <a:gd name="T38" fmla="*/ 72 w 146"/>
                <a:gd name="T39" fmla="*/ 144 h 144"/>
                <a:gd name="T40" fmla="*/ 86 w 146"/>
                <a:gd name="T41" fmla="*/ 144 h 144"/>
                <a:gd name="T42" fmla="*/ 100 w 146"/>
                <a:gd name="T43" fmla="*/ 138 h 144"/>
                <a:gd name="T44" fmla="*/ 114 w 146"/>
                <a:gd name="T45" fmla="*/ 132 h 144"/>
                <a:gd name="T46" fmla="*/ 124 w 146"/>
                <a:gd name="T47" fmla="*/ 124 h 144"/>
                <a:gd name="T48" fmla="*/ 132 w 146"/>
                <a:gd name="T49" fmla="*/ 112 h 144"/>
                <a:gd name="T50" fmla="*/ 140 w 146"/>
                <a:gd name="T51" fmla="*/ 100 h 144"/>
                <a:gd name="T52" fmla="*/ 144 w 146"/>
                <a:gd name="T53" fmla="*/ 86 h 144"/>
                <a:gd name="T54" fmla="*/ 146 w 146"/>
                <a:gd name="T55" fmla="*/ 72 h 144"/>
                <a:gd name="T56" fmla="*/ 146 w 146"/>
                <a:gd name="T57" fmla="*/ 72 h 144"/>
                <a:gd name="T58" fmla="*/ 144 w 146"/>
                <a:gd name="T59" fmla="*/ 56 h 144"/>
                <a:gd name="T60" fmla="*/ 140 w 146"/>
                <a:gd name="T61" fmla="*/ 44 h 144"/>
                <a:gd name="T62" fmla="*/ 132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0 w 146"/>
                <a:gd name="T69" fmla="*/ 6 h 144"/>
                <a:gd name="T70" fmla="*/ 86 w 146"/>
                <a:gd name="T71" fmla="*/ 0 h 144"/>
                <a:gd name="T72" fmla="*/ 72 w 146"/>
                <a:gd name="T73" fmla="*/ 0 h 144"/>
                <a:gd name="T74" fmla="*/ 72 w 146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4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4"/>
                  </a:lnTo>
                  <a:lnTo>
                    <a:pt x="100" y="138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2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0" y="6"/>
                  </a:lnTo>
                  <a:lnTo>
                    <a:pt x="86" y="0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Freeform 38"/>
            <p:cNvSpPr>
              <a:spLocks/>
            </p:cNvSpPr>
            <p:nvPr/>
          </p:nvSpPr>
          <p:spPr bwMode="auto">
            <a:xfrm>
              <a:off x="6501943" y="2558872"/>
              <a:ext cx="256475" cy="269185"/>
            </a:xfrm>
            <a:custGeom>
              <a:avLst/>
              <a:gdLst>
                <a:gd name="T0" fmla="*/ 72 w 146"/>
                <a:gd name="T1" fmla="*/ 0 h 144"/>
                <a:gd name="T2" fmla="*/ 72 w 146"/>
                <a:gd name="T3" fmla="*/ 0 h 144"/>
                <a:gd name="T4" fmla="*/ 58 w 146"/>
                <a:gd name="T5" fmla="*/ 0 h 144"/>
                <a:gd name="T6" fmla="*/ 44 w 146"/>
                <a:gd name="T7" fmla="*/ 6 h 144"/>
                <a:gd name="T8" fmla="*/ 32 w 146"/>
                <a:gd name="T9" fmla="*/ 12 h 144"/>
                <a:gd name="T10" fmla="*/ 22 w 146"/>
                <a:gd name="T11" fmla="*/ 20 h 144"/>
                <a:gd name="T12" fmla="*/ 12 w 146"/>
                <a:gd name="T13" fmla="*/ 32 h 144"/>
                <a:gd name="T14" fmla="*/ 6 w 146"/>
                <a:gd name="T15" fmla="*/ 44 h 144"/>
                <a:gd name="T16" fmla="*/ 2 w 146"/>
                <a:gd name="T17" fmla="*/ 56 h 144"/>
                <a:gd name="T18" fmla="*/ 0 w 146"/>
                <a:gd name="T19" fmla="*/ 72 h 144"/>
                <a:gd name="T20" fmla="*/ 0 w 146"/>
                <a:gd name="T21" fmla="*/ 72 h 144"/>
                <a:gd name="T22" fmla="*/ 2 w 146"/>
                <a:gd name="T23" fmla="*/ 86 h 144"/>
                <a:gd name="T24" fmla="*/ 6 w 146"/>
                <a:gd name="T25" fmla="*/ 100 h 144"/>
                <a:gd name="T26" fmla="*/ 12 w 146"/>
                <a:gd name="T27" fmla="*/ 112 h 144"/>
                <a:gd name="T28" fmla="*/ 22 w 146"/>
                <a:gd name="T29" fmla="*/ 124 h 144"/>
                <a:gd name="T30" fmla="*/ 32 w 146"/>
                <a:gd name="T31" fmla="*/ 132 h 144"/>
                <a:gd name="T32" fmla="*/ 44 w 146"/>
                <a:gd name="T33" fmla="*/ 138 h 144"/>
                <a:gd name="T34" fmla="*/ 58 w 146"/>
                <a:gd name="T35" fmla="*/ 144 h 144"/>
                <a:gd name="T36" fmla="*/ 72 w 146"/>
                <a:gd name="T37" fmla="*/ 144 h 144"/>
                <a:gd name="T38" fmla="*/ 72 w 146"/>
                <a:gd name="T39" fmla="*/ 144 h 144"/>
                <a:gd name="T40" fmla="*/ 86 w 146"/>
                <a:gd name="T41" fmla="*/ 144 h 144"/>
                <a:gd name="T42" fmla="*/ 100 w 146"/>
                <a:gd name="T43" fmla="*/ 138 h 144"/>
                <a:gd name="T44" fmla="*/ 114 w 146"/>
                <a:gd name="T45" fmla="*/ 132 h 144"/>
                <a:gd name="T46" fmla="*/ 124 w 146"/>
                <a:gd name="T47" fmla="*/ 124 h 144"/>
                <a:gd name="T48" fmla="*/ 132 w 146"/>
                <a:gd name="T49" fmla="*/ 112 h 144"/>
                <a:gd name="T50" fmla="*/ 140 w 146"/>
                <a:gd name="T51" fmla="*/ 100 h 144"/>
                <a:gd name="T52" fmla="*/ 144 w 146"/>
                <a:gd name="T53" fmla="*/ 86 h 144"/>
                <a:gd name="T54" fmla="*/ 146 w 146"/>
                <a:gd name="T55" fmla="*/ 72 h 144"/>
                <a:gd name="T56" fmla="*/ 146 w 146"/>
                <a:gd name="T57" fmla="*/ 72 h 144"/>
                <a:gd name="T58" fmla="*/ 144 w 146"/>
                <a:gd name="T59" fmla="*/ 56 h 144"/>
                <a:gd name="T60" fmla="*/ 140 w 146"/>
                <a:gd name="T61" fmla="*/ 44 h 144"/>
                <a:gd name="T62" fmla="*/ 132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0 w 146"/>
                <a:gd name="T69" fmla="*/ 6 h 144"/>
                <a:gd name="T70" fmla="*/ 86 w 146"/>
                <a:gd name="T71" fmla="*/ 0 h 144"/>
                <a:gd name="T72" fmla="*/ 72 w 146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4">
                  <a:moveTo>
                    <a:pt x="72" y="0"/>
                  </a:moveTo>
                  <a:lnTo>
                    <a:pt x="72" y="0"/>
                  </a:lnTo>
                  <a:lnTo>
                    <a:pt x="58" y="0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6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6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4" y="138"/>
                  </a:lnTo>
                  <a:lnTo>
                    <a:pt x="58" y="144"/>
                  </a:lnTo>
                  <a:lnTo>
                    <a:pt x="72" y="144"/>
                  </a:lnTo>
                  <a:lnTo>
                    <a:pt x="72" y="144"/>
                  </a:lnTo>
                  <a:lnTo>
                    <a:pt x="86" y="144"/>
                  </a:lnTo>
                  <a:lnTo>
                    <a:pt x="100" y="138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2" y="112"/>
                  </a:lnTo>
                  <a:lnTo>
                    <a:pt x="140" y="100"/>
                  </a:lnTo>
                  <a:lnTo>
                    <a:pt x="144" y="86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6"/>
                  </a:lnTo>
                  <a:lnTo>
                    <a:pt x="140" y="44"/>
                  </a:lnTo>
                  <a:lnTo>
                    <a:pt x="132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0" y="6"/>
                  </a:lnTo>
                  <a:lnTo>
                    <a:pt x="86" y="0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Freeform 39"/>
            <p:cNvSpPr>
              <a:spLocks/>
            </p:cNvSpPr>
            <p:nvPr/>
          </p:nvSpPr>
          <p:spPr bwMode="auto">
            <a:xfrm>
              <a:off x="6118988" y="2285948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0 w 146"/>
                <a:gd name="T11" fmla="*/ 22 h 146"/>
                <a:gd name="T12" fmla="*/ 12 w 146"/>
                <a:gd name="T13" fmla="*/ 32 h 146"/>
                <a:gd name="T14" fmla="*/ 6 w 146"/>
                <a:gd name="T15" fmla="*/ 44 h 146"/>
                <a:gd name="T16" fmla="*/ 0 w 146"/>
                <a:gd name="T17" fmla="*/ 58 h 146"/>
                <a:gd name="T18" fmla="*/ 0 w 146"/>
                <a:gd name="T19" fmla="*/ 74 h 146"/>
                <a:gd name="T20" fmla="*/ 0 w 146"/>
                <a:gd name="T21" fmla="*/ 74 h 146"/>
                <a:gd name="T22" fmla="*/ 0 w 146"/>
                <a:gd name="T23" fmla="*/ 88 h 146"/>
                <a:gd name="T24" fmla="*/ 6 w 146"/>
                <a:gd name="T25" fmla="*/ 102 h 146"/>
                <a:gd name="T26" fmla="*/ 12 w 146"/>
                <a:gd name="T27" fmla="*/ 114 h 146"/>
                <a:gd name="T28" fmla="*/ 20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4 h 146"/>
                <a:gd name="T50" fmla="*/ 140 w 146"/>
                <a:gd name="T51" fmla="*/ 102 h 146"/>
                <a:gd name="T52" fmla="*/ 144 w 146"/>
                <a:gd name="T53" fmla="*/ 88 h 146"/>
                <a:gd name="T54" fmla="*/ 146 w 146"/>
                <a:gd name="T55" fmla="*/ 74 h 146"/>
                <a:gd name="T56" fmla="*/ 146 w 146"/>
                <a:gd name="T57" fmla="*/ 74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  <a:gd name="T74" fmla="*/ 72 w 146"/>
                <a:gd name="T75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0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6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4"/>
                  </a:lnTo>
                  <a:lnTo>
                    <a:pt x="140" y="102"/>
                  </a:lnTo>
                  <a:lnTo>
                    <a:pt x="144" y="88"/>
                  </a:lnTo>
                  <a:lnTo>
                    <a:pt x="146" y="74"/>
                  </a:lnTo>
                  <a:lnTo>
                    <a:pt x="146" y="74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Freeform 40"/>
            <p:cNvSpPr>
              <a:spLocks/>
            </p:cNvSpPr>
            <p:nvPr/>
          </p:nvSpPr>
          <p:spPr bwMode="auto">
            <a:xfrm>
              <a:off x="6118988" y="2285948"/>
              <a:ext cx="256475" cy="272924"/>
            </a:xfrm>
            <a:custGeom>
              <a:avLst/>
              <a:gdLst>
                <a:gd name="T0" fmla="*/ 72 w 146"/>
                <a:gd name="T1" fmla="*/ 0 h 146"/>
                <a:gd name="T2" fmla="*/ 72 w 146"/>
                <a:gd name="T3" fmla="*/ 0 h 146"/>
                <a:gd name="T4" fmla="*/ 58 w 146"/>
                <a:gd name="T5" fmla="*/ 2 h 146"/>
                <a:gd name="T6" fmla="*/ 44 w 146"/>
                <a:gd name="T7" fmla="*/ 6 h 146"/>
                <a:gd name="T8" fmla="*/ 32 w 146"/>
                <a:gd name="T9" fmla="*/ 12 h 146"/>
                <a:gd name="T10" fmla="*/ 20 w 146"/>
                <a:gd name="T11" fmla="*/ 22 h 146"/>
                <a:gd name="T12" fmla="*/ 12 w 146"/>
                <a:gd name="T13" fmla="*/ 32 h 146"/>
                <a:gd name="T14" fmla="*/ 6 w 146"/>
                <a:gd name="T15" fmla="*/ 44 h 146"/>
                <a:gd name="T16" fmla="*/ 0 w 146"/>
                <a:gd name="T17" fmla="*/ 58 h 146"/>
                <a:gd name="T18" fmla="*/ 0 w 146"/>
                <a:gd name="T19" fmla="*/ 74 h 146"/>
                <a:gd name="T20" fmla="*/ 0 w 146"/>
                <a:gd name="T21" fmla="*/ 74 h 146"/>
                <a:gd name="T22" fmla="*/ 0 w 146"/>
                <a:gd name="T23" fmla="*/ 88 h 146"/>
                <a:gd name="T24" fmla="*/ 6 w 146"/>
                <a:gd name="T25" fmla="*/ 102 h 146"/>
                <a:gd name="T26" fmla="*/ 12 w 146"/>
                <a:gd name="T27" fmla="*/ 114 h 146"/>
                <a:gd name="T28" fmla="*/ 20 w 146"/>
                <a:gd name="T29" fmla="*/ 124 h 146"/>
                <a:gd name="T30" fmla="*/ 32 w 146"/>
                <a:gd name="T31" fmla="*/ 132 h 146"/>
                <a:gd name="T32" fmla="*/ 44 w 146"/>
                <a:gd name="T33" fmla="*/ 140 h 146"/>
                <a:gd name="T34" fmla="*/ 58 w 146"/>
                <a:gd name="T35" fmla="*/ 144 h 146"/>
                <a:gd name="T36" fmla="*/ 72 w 146"/>
                <a:gd name="T37" fmla="*/ 146 h 146"/>
                <a:gd name="T38" fmla="*/ 72 w 146"/>
                <a:gd name="T39" fmla="*/ 146 h 146"/>
                <a:gd name="T40" fmla="*/ 88 w 146"/>
                <a:gd name="T41" fmla="*/ 144 h 146"/>
                <a:gd name="T42" fmla="*/ 102 w 146"/>
                <a:gd name="T43" fmla="*/ 140 h 146"/>
                <a:gd name="T44" fmla="*/ 114 w 146"/>
                <a:gd name="T45" fmla="*/ 132 h 146"/>
                <a:gd name="T46" fmla="*/ 124 w 146"/>
                <a:gd name="T47" fmla="*/ 124 h 146"/>
                <a:gd name="T48" fmla="*/ 134 w 146"/>
                <a:gd name="T49" fmla="*/ 114 h 146"/>
                <a:gd name="T50" fmla="*/ 140 w 146"/>
                <a:gd name="T51" fmla="*/ 102 h 146"/>
                <a:gd name="T52" fmla="*/ 144 w 146"/>
                <a:gd name="T53" fmla="*/ 88 h 146"/>
                <a:gd name="T54" fmla="*/ 146 w 146"/>
                <a:gd name="T55" fmla="*/ 74 h 146"/>
                <a:gd name="T56" fmla="*/ 146 w 146"/>
                <a:gd name="T57" fmla="*/ 74 h 146"/>
                <a:gd name="T58" fmla="*/ 144 w 146"/>
                <a:gd name="T59" fmla="*/ 58 h 146"/>
                <a:gd name="T60" fmla="*/ 140 w 146"/>
                <a:gd name="T61" fmla="*/ 44 h 146"/>
                <a:gd name="T62" fmla="*/ 134 w 146"/>
                <a:gd name="T63" fmla="*/ 32 h 146"/>
                <a:gd name="T64" fmla="*/ 124 w 146"/>
                <a:gd name="T65" fmla="*/ 22 h 146"/>
                <a:gd name="T66" fmla="*/ 114 w 146"/>
                <a:gd name="T67" fmla="*/ 12 h 146"/>
                <a:gd name="T68" fmla="*/ 102 w 146"/>
                <a:gd name="T69" fmla="*/ 6 h 146"/>
                <a:gd name="T70" fmla="*/ 88 w 146"/>
                <a:gd name="T71" fmla="*/ 2 h 146"/>
                <a:gd name="T72" fmla="*/ 72 w 146"/>
                <a:gd name="T73" fmla="*/ 0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6">
                  <a:moveTo>
                    <a:pt x="72" y="0"/>
                  </a:moveTo>
                  <a:lnTo>
                    <a:pt x="72" y="0"/>
                  </a:lnTo>
                  <a:lnTo>
                    <a:pt x="58" y="2"/>
                  </a:lnTo>
                  <a:lnTo>
                    <a:pt x="44" y="6"/>
                  </a:lnTo>
                  <a:lnTo>
                    <a:pt x="32" y="12"/>
                  </a:lnTo>
                  <a:lnTo>
                    <a:pt x="20" y="22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0" y="58"/>
                  </a:lnTo>
                  <a:lnTo>
                    <a:pt x="0" y="74"/>
                  </a:lnTo>
                  <a:lnTo>
                    <a:pt x="0" y="74"/>
                  </a:lnTo>
                  <a:lnTo>
                    <a:pt x="0" y="88"/>
                  </a:lnTo>
                  <a:lnTo>
                    <a:pt x="6" y="102"/>
                  </a:lnTo>
                  <a:lnTo>
                    <a:pt x="12" y="114"/>
                  </a:lnTo>
                  <a:lnTo>
                    <a:pt x="20" y="124"/>
                  </a:lnTo>
                  <a:lnTo>
                    <a:pt x="32" y="132"/>
                  </a:lnTo>
                  <a:lnTo>
                    <a:pt x="44" y="140"/>
                  </a:lnTo>
                  <a:lnTo>
                    <a:pt x="58" y="144"/>
                  </a:lnTo>
                  <a:lnTo>
                    <a:pt x="72" y="146"/>
                  </a:lnTo>
                  <a:lnTo>
                    <a:pt x="72" y="146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4"/>
                  </a:lnTo>
                  <a:lnTo>
                    <a:pt x="140" y="102"/>
                  </a:lnTo>
                  <a:lnTo>
                    <a:pt x="144" y="88"/>
                  </a:lnTo>
                  <a:lnTo>
                    <a:pt x="146" y="74"/>
                  </a:lnTo>
                  <a:lnTo>
                    <a:pt x="146" y="74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2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2"/>
                  </a:lnTo>
                  <a:lnTo>
                    <a:pt x="72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Freeform 41"/>
            <p:cNvSpPr>
              <a:spLocks/>
            </p:cNvSpPr>
            <p:nvPr/>
          </p:nvSpPr>
          <p:spPr bwMode="auto">
            <a:xfrm>
              <a:off x="7264340" y="3302870"/>
              <a:ext cx="256475" cy="269185"/>
            </a:xfrm>
            <a:custGeom>
              <a:avLst/>
              <a:gdLst>
                <a:gd name="T0" fmla="*/ 74 w 146"/>
                <a:gd name="T1" fmla="*/ 0 h 144"/>
                <a:gd name="T2" fmla="*/ 74 w 146"/>
                <a:gd name="T3" fmla="*/ 0 h 144"/>
                <a:gd name="T4" fmla="*/ 58 w 146"/>
                <a:gd name="T5" fmla="*/ 0 h 144"/>
                <a:gd name="T6" fmla="*/ 46 w 146"/>
                <a:gd name="T7" fmla="*/ 6 h 144"/>
                <a:gd name="T8" fmla="*/ 32 w 146"/>
                <a:gd name="T9" fmla="*/ 12 h 144"/>
                <a:gd name="T10" fmla="*/ 22 w 146"/>
                <a:gd name="T11" fmla="*/ 20 h 144"/>
                <a:gd name="T12" fmla="*/ 12 w 146"/>
                <a:gd name="T13" fmla="*/ 32 h 144"/>
                <a:gd name="T14" fmla="*/ 6 w 146"/>
                <a:gd name="T15" fmla="*/ 44 h 144"/>
                <a:gd name="T16" fmla="*/ 2 w 146"/>
                <a:gd name="T17" fmla="*/ 58 h 144"/>
                <a:gd name="T18" fmla="*/ 0 w 146"/>
                <a:gd name="T19" fmla="*/ 72 h 144"/>
                <a:gd name="T20" fmla="*/ 0 w 146"/>
                <a:gd name="T21" fmla="*/ 72 h 144"/>
                <a:gd name="T22" fmla="*/ 2 w 146"/>
                <a:gd name="T23" fmla="*/ 88 h 144"/>
                <a:gd name="T24" fmla="*/ 6 w 146"/>
                <a:gd name="T25" fmla="*/ 100 h 144"/>
                <a:gd name="T26" fmla="*/ 12 w 146"/>
                <a:gd name="T27" fmla="*/ 112 h 144"/>
                <a:gd name="T28" fmla="*/ 22 w 146"/>
                <a:gd name="T29" fmla="*/ 124 h 144"/>
                <a:gd name="T30" fmla="*/ 32 w 146"/>
                <a:gd name="T31" fmla="*/ 132 h 144"/>
                <a:gd name="T32" fmla="*/ 46 w 146"/>
                <a:gd name="T33" fmla="*/ 140 h 144"/>
                <a:gd name="T34" fmla="*/ 58 w 146"/>
                <a:gd name="T35" fmla="*/ 144 h 144"/>
                <a:gd name="T36" fmla="*/ 74 w 146"/>
                <a:gd name="T37" fmla="*/ 144 h 144"/>
                <a:gd name="T38" fmla="*/ 74 w 146"/>
                <a:gd name="T39" fmla="*/ 144 h 144"/>
                <a:gd name="T40" fmla="*/ 88 w 146"/>
                <a:gd name="T41" fmla="*/ 144 h 144"/>
                <a:gd name="T42" fmla="*/ 102 w 146"/>
                <a:gd name="T43" fmla="*/ 140 h 144"/>
                <a:gd name="T44" fmla="*/ 114 w 146"/>
                <a:gd name="T45" fmla="*/ 132 h 144"/>
                <a:gd name="T46" fmla="*/ 124 w 146"/>
                <a:gd name="T47" fmla="*/ 124 h 144"/>
                <a:gd name="T48" fmla="*/ 134 w 146"/>
                <a:gd name="T49" fmla="*/ 112 h 144"/>
                <a:gd name="T50" fmla="*/ 140 w 146"/>
                <a:gd name="T51" fmla="*/ 100 h 144"/>
                <a:gd name="T52" fmla="*/ 144 w 146"/>
                <a:gd name="T53" fmla="*/ 88 h 144"/>
                <a:gd name="T54" fmla="*/ 146 w 146"/>
                <a:gd name="T55" fmla="*/ 72 h 144"/>
                <a:gd name="T56" fmla="*/ 146 w 146"/>
                <a:gd name="T57" fmla="*/ 72 h 144"/>
                <a:gd name="T58" fmla="*/ 144 w 146"/>
                <a:gd name="T59" fmla="*/ 58 h 144"/>
                <a:gd name="T60" fmla="*/ 140 w 146"/>
                <a:gd name="T61" fmla="*/ 44 h 144"/>
                <a:gd name="T62" fmla="*/ 134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2 w 146"/>
                <a:gd name="T69" fmla="*/ 6 h 144"/>
                <a:gd name="T70" fmla="*/ 88 w 146"/>
                <a:gd name="T71" fmla="*/ 0 h 144"/>
                <a:gd name="T72" fmla="*/ 74 w 146"/>
                <a:gd name="T73" fmla="*/ 0 h 144"/>
                <a:gd name="T74" fmla="*/ 74 w 146"/>
                <a:gd name="T75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6" h="144">
                  <a:moveTo>
                    <a:pt x="74" y="0"/>
                  </a:moveTo>
                  <a:lnTo>
                    <a:pt x="74" y="0"/>
                  </a:lnTo>
                  <a:lnTo>
                    <a:pt x="58" y="0"/>
                  </a:lnTo>
                  <a:lnTo>
                    <a:pt x="46" y="6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8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6" y="140"/>
                  </a:lnTo>
                  <a:lnTo>
                    <a:pt x="58" y="144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8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0"/>
                  </a:lnTo>
                  <a:lnTo>
                    <a:pt x="74" y="0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Freeform 42"/>
            <p:cNvSpPr>
              <a:spLocks/>
            </p:cNvSpPr>
            <p:nvPr/>
          </p:nvSpPr>
          <p:spPr bwMode="auto">
            <a:xfrm>
              <a:off x="7264340" y="3302870"/>
              <a:ext cx="256475" cy="269185"/>
            </a:xfrm>
            <a:custGeom>
              <a:avLst/>
              <a:gdLst>
                <a:gd name="T0" fmla="*/ 74 w 146"/>
                <a:gd name="T1" fmla="*/ 0 h 144"/>
                <a:gd name="T2" fmla="*/ 74 w 146"/>
                <a:gd name="T3" fmla="*/ 0 h 144"/>
                <a:gd name="T4" fmla="*/ 58 w 146"/>
                <a:gd name="T5" fmla="*/ 0 h 144"/>
                <a:gd name="T6" fmla="*/ 46 w 146"/>
                <a:gd name="T7" fmla="*/ 6 h 144"/>
                <a:gd name="T8" fmla="*/ 32 w 146"/>
                <a:gd name="T9" fmla="*/ 12 h 144"/>
                <a:gd name="T10" fmla="*/ 22 w 146"/>
                <a:gd name="T11" fmla="*/ 20 h 144"/>
                <a:gd name="T12" fmla="*/ 12 w 146"/>
                <a:gd name="T13" fmla="*/ 32 h 144"/>
                <a:gd name="T14" fmla="*/ 6 w 146"/>
                <a:gd name="T15" fmla="*/ 44 h 144"/>
                <a:gd name="T16" fmla="*/ 2 w 146"/>
                <a:gd name="T17" fmla="*/ 58 h 144"/>
                <a:gd name="T18" fmla="*/ 0 w 146"/>
                <a:gd name="T19" fmla="*/ 72 h 144"/>
                <a:gd name="T20" fmla="*/ 0 w 146"/>
                <a:gd name="T21" fmla="*/ 72 h 144"/>
                <a:gd name="T22" fmla="*/ 2 w 146"/>
                <a:gd name="T23" fmla="*/ 88 h 144"/>
                <a:gd name="T24" fmla="*/ 6 w 146"/>
                <a:gd name="T25" fmla="*/ 100 h 144"/>
                <a:gd name="T26" fmla="*/ 12 w 146"/>
                <a:gd name="T27" fmla="*/ 112 h 144"/>
                <a:gd name="T28" fmla="*/ 22 w 146"/>
                <a:gd name="T29" fmla="*/ 124 h 144"/>
                <a:gd name="T30" fmla="*/ 32 w 146"/>
                <a:gd name="T31" fmla="*/ 132 h 144"/>
                <a:gd name="T32" fmla="*/ 46 w 146"/>
                <a:gd name="T33" fmla="*/ 140 h 144"/>
                <a:gd name="T34" fmla="*/ 58 w 146"/>
                <a:gd name="T35" fmla="*/ 144 h 144"/>
                <a:gd name="T36" fmla="*/ 74 w 146"/>
                <a:gd name="T37" fmla="*/ 144 h 144"/>
                <a:gd name="T38" fmla="*/ 74 w 146"/>
                <a:gd name="T39" fmla="*/ 144 h 144"/>
                <a:gd name="T40" fmla="*/ 88 w 146"/>
                <a:gd name="T41" fmla="*/ 144 h 144"/>
                <a:gd name="T42" fmla="*/ 102 w 146"/>
                <a:gd name="T43" fmla="*/ 140 h 144"/>
                <a:gd name="T44" fmla="*/ 114 w 146"/>
                <a:gd name="T45" fmla="*/ 132 h 144"/>
                <a:gd name="T46" fmla="*/ 124 w 146"/>
                <a:gd name="T47" fmla="*/ 124 h 144"/>
                <a:gd name="T48" fmla="*/ 134 w 146"/>
                <a:gd name="T49" fmla="*/ 112 h 144"/>
                <a:gd name="T50" fmla="*/ 140 w 146"/>
                <a:gd name="T51" fmla="*/ 100 h 144"/>
                <a:gd name="T52" fmla="*/ 144 w 146"/>
                <a:gd name="T53" fmla="*/ 88 h 144"/>
                <a:gd name="T54" fmla="*/ 146 w 146"/>
                <a:gd name="T55" fmla="*/ 72 h 144"/>
                <a:gd name="T56" fmla="*/ 146 w 146"/>
                <a:gd name="T57" fmla="*/ 72 h 144"/>
                <a:gd name="T58" fmla="*/ 144 w 146"/>
                <a:gd name="T59" fmla="*/ 58 h 144"/>
                <a:gd name="T60" fmla="*/ 140 w 146"/>
                <a:gd name="T61" fmla="*/ 44 h 144"/>
                <a:gd name="T62" fmla="*/ 134 w 146"/>
                <a:gd name="T63" fmla="*/ 32 h 144"/>
                <a:gd name="T64" fmla="*/ 124 w 146"/>
                <a:gd name="T65" fmla="*/ 20 h 144"/>
                <a:gd name="T66" fmla="*/ 114 w 146"/>
                <a:gd name="T67" fmla="*/ 12 h 144"/>
                <a:gd name="T68" fmla="*/ 102 w 146"/>
                <a:gd name="T69" fmla="*/ 6 h 144"/>
                <a:gd name="T70" fmla="*/ 88 w 146"/>
                <a:gd name="T71" fmla="*/ 0 h 144"/>
                <a:gd name="T72" fmla="*/ 74 w 146"/>
                <a:gd name="T73" fmla="*/ 0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6" h="144">
                  <a:moveTo>
                    <a:pt x="74" y="0"/>
                  </a:moveTo>
                  <a:lnTo>
                    <a:pt x="74" y="0"/>
                  </a:lnTo>
                  <a:lnTo>
                    <a:pt x="58" y="0"/>
                  </a:lnTo>
                  <a:lnTo>
                    <a:pt x="46" y="6"/>
                  </a:lnTo>
                  <a:lnTo>
                    <a:pt x="32" y="12"/>
                  </a:lnTo>
                  <a:lnTo>
                    <a:pt x="22" y="20"/>
                  </a:lnTo>
                  <a:lnTo>
                    <a:pt x="12" y="32"/>
                  </a:lnTo>
                  <a:lnTo>
                    <a:pt x="6" y="44"/>
                  </a:lnTo>
                  <a:lnTo>
                    <a:pt x="2" y="58"/>
                  </a:lnTo>
                  <a:lnTo>
                    <a:pt x="0" y="72"/>
                  </a:lnTo>
                  <a:lnTo>
                    <a:pt x="0" y="72"/>
                  </a:lnTo>
                  <a:lnTo>
                    <a:pt x="2" y="88"/>
                  </a:lnTo>
                  <a:lnTo>
                    <a:pt x="6" y="100"/>
                  </a:lnTo>
                  <a:lnTo>
                    <a:pt x="12" y="112"/>
                  </a:lnTo>
                  <a:lnTo>
                    <a:pt x="22" y="124"/>
                  </a:lnTo>
                  <a:lnTo>
                    <a:pt x="32" y="132"/>
                  </a:lnTo>
                  <a:lnTo>
                    <a:pt x="46" y="140"/>
                  </a:lnTo>
                  <a:lnTo>
                    <a:pt x="58" y="144"/>
                  </a:lnTo>
                  <a:lnTo>
                    <a:pt x="74" y="144"/>
                  </a:lnTo>
                  <a:lnTo>
                    <a:pt x="74" y="144"/>
                  </a:lnTo>
                  <a:lnTo>
                    <a:pt x="88" y="144"/>
                  </a:lnTo>
                  <a:lnTo>
                    <a:pt x="102" y="140"/>
                  </a:lnTo>
                  <a:lnTo>
                    <a:pt x="114" y="132"/>
                  </a:lnTo>
                  <a:lnTo>
                    <a:pt x="124" y="124"/>
                  </a:lnTo>
                  <a:lnTo>
                    <a:pt x="134" y="112"/>
                  </a:lnTo>
                  <a:lnTo>
                    <a:pt x="140" y="100"/>
                  </a:lnTo>
                  <a:lnTo>
                    <a:pt x="144" y="88"/>
                  </a:lnTo>
                  <a:lnTo>
                    <a:pt x="146" y="72"/>
                  </a:lnTo>
                  <a:lnTo>
                    <a:pt x="146" y="72"/>
                  </a:lnTo>
                  <a:lnTo>
                    <a:pt x="144" y="58"/>
                  </a:lnTo>
                  <a:lnTo>
                    <a:pt x="140" y="44"/>
                  </a:lnTo>
                  <a:lnTo>
                    <a:pt x="134" y="32"/>
                  </a:lnTo>
                  <a:lnTo>
                    <a:pt x="124" y="20"/>
                  </a:lnTo>
                  <a:lnTo>
                    <a:pt x="114" y="12"/>
                  </a:lnTo>
                  <a:lnTo>
                    <a:pt x="102" y="6"/>
                  </a:lnTo>
                  <a:lnTo>
                    <a:pt x="88" y="0"/>
                  </a:lnTo>
                  <a:lnTo>
                    <a:pt x="74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Freeform 43"/>
            <p:cNvSpPr>
              <a:spLocks noEditPoints="1"/>
            </p:cNvSpPr>
            <p:nvPr/>
          </p:nvSpPr>
          <p:spPr bwMode="auto">
            <a:xfrm>
              <a:off x="6494917" y="2143878"/>
              <a:ext cx="326742" cy="11216"/>
            </a:xfrm>
            <a:custGeom>
              <a:avLst/>
              <a:gdLst>
                <a:gd name="T0" fmla="*/ 20 w 186"/>
                <a:gd name="T1" fmla="*/ 6 h 6"/>
                <a:gd name="T2" fmla="*/ 0 w 186"/>
                <a:gd name="T3" fmla="*/ 6 h 6"/>
                <a:gd name="T4" fmla="*/ 0 w 186"/>
                <a:gd name="T5" fmla="*/ 0 h 6"/>
                <a:gd name="T6" fmla="*/ 20 w 186"/>
                <a:gd name="T7" fmla="*/ 0 h 6"/>
                <a:gd name="T8" fmla="*/ 20 w 186"/>
                <a:gd name="T9" fmla="*/ 6 h 6"/>
                <a:gd name="T10" fmla="*/ 54 w 186"/>
                <a:gd name="T11" fmla="*/ 6 h 6"/>
                <a:gd name="T12" fmla="*/ 34 w 186"/>
                <a:gd name="T13" fmla="*/ 6 h 6"/>
                <a:gd name="T14" fmla="*/ 34 w 186"/>
                <a:gd name="T15" fmla="*/ 0 h 6"/>
                <a:gd name="T16" fmla="*/ 54 w 186"/>
                <a:gd name="T17" fmla="*/ 0 h 6"/>
                <a:gd name="T18" fmla="*/ 54 w 186"/>
                <a:gd name="T19" fmla="*/ 6 h 6"/>
                <a:gd name="T20" fmla="*/ 88 w 186"/>
                <a:gd name="T21" fmla="*/ 6 h 6"/>
                <a:gd name="T22" fmla="*/ 68 w 186"/>
                <a:gd name="T23" fmla="*/ 6 h 6"/>
                <a:gd name="T24" fmla="*/ 68 w 186"/>
                <a:gd name="T25" fmla="*/ 0 h 6"/>
                <a:gd name="T26" fmla="*/ 88 w 186"/>
                <a:gd name="T27" fmla="*/ 0 h 6"/>
                <a:gd name="T28" fmla="*/ 88 w 186"/>
                <a:gd name="T29" fmla="*/ 6 h 6"/>
                <a:gd name="T30" fmla="*/ 120 w 186"/>
                <a:gd name="T31" fmla="*/ 6 h 6"/>
                <a:gd name="T32" fmla="*/ 102 w 186"/>
                <a:gd name="T33" fmla="*/ 6 h 6"/>
                <a:gd name="T34" fmla="*/ 102 w 186"/>
                <a:gd name="T35" fmla="*/ 0 h 6"/>
                <a:gd name="T36" fmla="*/ 120 w 186"/>
                <a:gd name="T37" fmla="*/ 0 h 6"/>
                <a:gd name="T38" fmla="*/ 120 w 186"/>
                <a:gd name="T39" fmla="*/ 6 h 6"/>
                <a:gd name="T40" fmla="*/ 154 w 186"/>
                <a:gd name="T41" fmla="*/ 6 h 6"/>
                <a:gd name="T42" fmla="*/ 134 w 186"/>
                <a:gd name="T43" fmla="*/ 6 h 6"/>
                <a:gd name="T44" fmla="*/ 134 w 186"/>
                <a:gd name="T45" fmla="*/ 0 h 6"/>
                <a:gd name="T46" fmla="*/ 154 w 186"/>
                <a:gd name="T47" fmla="*/ 0 h 6"/>
                <a:gd name="T48" fmla="*/ 154 w 186"/>
                <a:gd name="T49" fmla="*/ 6 h 6"/>
                <a:gd name="T50" fmla="*/ 186 w 186"/>
                <a:gd name="T51" fmla="*/ 6 h 6"/>
                <a:gd name="T52" fmla="*/ 170 w 186"/>
                <a:gd name="T53" fmla="*/ 6 h 6"/>
                <a:gd name="T54" fmla="*/ 170 w 186"/>
                <a:gd name="T55" fmla="*/ 0 h 6"/>
                <a:gd name="T56" fmla="*/ 186 w 186"/>
                <a:gd name="T57" fmla="*/ 0 h 6"/>
                <a:gd name="T58" fmla="*/ 186 w 186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6">
                  <a:moveTo>
                    <a:pt x="2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20" y="0"/>
                  </a:lnTo>
                  <a:lnTo>
                    <a:pt x="20" y="6"/>
                  </a:lnTo>
                  <a:close/>
                  <a:moveTo>
                    <a:pt x="54" y="6"/>
                  </a:moveTo>
                  <a:lnTo>
                    <a:pt x="34" y="6"/>
                  </a:lnTo>
                  <a:lnTo>
                    <a:pt x="34" y="0"/>
                  </a:lnTo>
                  <a:lnTo>
                    <a:pt x="54" y="0"/>
                  </a:lnTo>
                  <a:lnTo>
                    <a:pt x="54" y="6"/>
                  </a:lnTo>
                  <a:close/>
                  <a:moveTo>
                    <a:pt x="88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8" y="0"/>
                  </a:lnTo>
                  <a:lnTo>
                    <a:pt x="88" y="6"/>
                  </a:lnTo>
                  <a:close/>
                  <a:moveTo>
                    <a:pt x="120" y="6"/>
                  </a:moveTo>
                  <a:lnTo>
                    <a:pt x="102" y="6"/>
                  </a:lnTo>
                  <a:lnTo>
                    <a:pt x="102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6" y="6"/>
                  </a:moveTo>
                  <a:lnTo>
                    <a:pt x="170" y="6"/>
                  </a:lnTo>
                  <a:lnTo>
                    <a:pt x="170" y="0"/>
                  </a:lnTo>
                  <a:lnTo>
                    <a:pt x="186" y="0"/>
                  </a:lnTo>
                  <a:lnTo>
                    <a:pt x="18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Freeform 44"/>
            <p:cNvSpPr>
              <a:spLocks noEditPoints="1"/>
            </p:cNvSpPr>
            <p:nvPr/>
          </p:nvSpPr>
          <p:spPr bwMode="auto">
            <a:xfrm>
              <a:off x="6143582" y="2143878"/>
              <a:ext cx="326742" cy="11216"/>
            </a:xfrm>
            <a:custGeom>
              <a:avLst/>
              <a:gdLst>
                <a:gd name="T0" fmla="*/ 18 w 186"/>
                <a:gd name="T1" fmla="*/ 6 h 6"/>
                <a:gd name="T2" fmla="*/ 0 w 186"/>
                <a:gd name="T3" fmla="*/ 6 h 6"/>
                <a:gd name="T4" fmla="*/ 0 w 186"/>
                <a:gd name="T5" fmla="*/ 0 h 6"/>
                <a:gd name="T6" fmla="*/ 18 w 186"/>
                <a:gd name="T7" fmla="*/ 0 h 6"/>
                <a:gd name="T8" fmla="*/ 18 w 186"/>
                <a:gd name="T9" fmla="*/ 6 h 6"/>
                <a:gd name="T10" fmla="*/ 52 w 186"/>
                <a:gd name="T11" fmla="*/ 6 h 6"/>
                <a:gd name="T12" fmla="*/ 32 w 186"/>
                <a:gd name="T13" fmla="*/ 6 h 6"/>
                <a:gd name="T14" fmla="*/ 32 w 186"/>
                <a:gd name="T15" fmla="*/ 0 h 6"/>
                <a:gd name="T16" fmla="*/ 52 w 186"/>
                <a:gd name="T17" fmla="*/ 0 h 6"/>
                <a:gd name="T18" fmla="*/ 52 w 186"/>
                <a:gd name="T19" fmla="*/ 6 h 6"/>
                <a:gd name="T20" fmla="*/ 86 w 186"/>
                <a:gd name="T21" fmla="*/ 6 h 6"/>
                <a:gd name="T22" fmla="*/ 68 w 186"/>
                <a:gd name="T23" fmla="*/ 6 h 6"/>
                <a:gd name="T24" fmla="*/ 68 w 186"/>
                <a:gd name="T25" fmla="*/ 0 h 6"/>
                <a:gd name="T26" fmla="*/ 86 w 186"/>
                <a:gd name="T27" fmla="*/ 0 h 6"/>
                <a:gd name="T28" fmla="*/ 86 w 186"/>
                <a:gd name="T29" fmla="*/ 6 h 6"/>
                <a:gd name="T30" fmla="*/ 120 w 186"/>
                <a:gd name="T31" fmla="*/ 6 h 6"/>
                <a:gd name="T32" fmla="*/ 100 w 186"/>
                <a:gd name="T33" fmla="*/ 6 h 6"/>
                <a:gd name="T34" fmla="*/ 100 w 186"/>
                <a:gd name="T35" fmla="*/ 0 h 6"/>
                <a:gd name="T36" fmla="*/ 120 w 186"/>
                <a:gd name="T37" fmla="*/ 0 h 6"/>
                <a:gd name="T38" fmla="*/ 120 w 186"/>
                <a:gd name="T39" fmla="*/ 6 h 6"/>
                <a:gd name="T40" fmla="*/ 154 w 186"/>
                <a:gd name="T41" fmla="*/ 6 h 6"/>
                <a:gd name="T42" fmla="*/ 134 w 186"/>
                <a:gd name="T43" fmla="*/ 6 h 6"/>
                <a:gd name="T44" fmla="*/ 134 w 186"/>
                <a:gd name="T45" fmla="*/ 0 h 6"/>
                <a:gd name="T46" fmla="*/ 154 w 186"/>
                <a:gd name="T47" fmla="*/ 0 h 6"/>
                <a:gd name="T48" fmla="*/ 154 w 186"/>
                <a:gd name="T49" fmla="*/ 6 h 6"/>
                <a:gd name="T50" fmla="*/ 186 w 186"/>
                <a:gd name="T51" fmla="*/ 6 h 6"/>
                <a:gd name="T52" fmla="*/ 166 w 186"/>
                <a:gd name="T53" fmla="*/ 6 h 6"/>
                <a:gd name="T54" fmla="*/ 166 w 186"/>
                <a:gd name="T55" fmla="*/ 0 h 6"/>
                <a:gd name="T56" fmla="*/ 186 w 186"/>
                <a:gd name="T57" fmla="*/ 0 h 6"/>
                <a:gd name="T58" fmla="*/ 186 w 186"/>
                <a:gd name="T5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6" h="6">
                  <a:moveTo>
                    <a:pt x="18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18" y="0"/>
                  </a:lnTo>
                  <a:lnTo>
                    <a:pt x="18" y="6"/>
                  </a:lnTo>
                  <a:close/>
                  <a:moveTo>
                    <a:pt x="52" y="6"/>
                  </a:moveTo>
                  <a:lnTo>
                    <a:pt x="32" y="6"/>
                  </a:lnTo>
                  <a:lnTo>
                    <a:pt x="32" y="0"/>
                  </a:lnTo>
                  <a:lnTo>
                    <a:pt x="52" y="0"/>
                  </a:lnTo>
                  <a:lnTo>
                    <a:pt x="52" y="6"/>
                  </a:lnTo>
                  <a:close/>
                  <a:moveTo>
                    <a:pt x="86" y="6"/>
                  </a:moveTo>
                  <a:lnTo>
                    <a:pt x="68" y="6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86" y="6"/>
                  </a:lnTo>
                  <a:close/>
                  <a:moveTo>
                    <a:pt x="120" y="6"/>
                  </a:moveTo>
                  <a:lnTo>
                    <a:pt x="100" y="6"/>
                  </a:lnTo>
                  <a:lnTo>
                    <a:pt x="100" y="0"/>
                  </a:lnTo>
                  <a:lnTo>
                    <a:pt x="120" y="0"/>
                  </a:lnTo>
                  <a:lnTo>
                    <a:pt x="120" y="6"/>
                  </a:lnTo>
                  <a:close/>
                  <a:moveTo>
                    <a:pt x="154" y="6"/>
                  </a:moveTo>
                  <a:lnTo>
                    <a:pt x="134" y="6"/>
                  </a:lnTo>
                  <a:lnTo>
                    <a:pt x="134" y="0"/>
                  </a:lnTo>
                  <a:lnTo>
                    <a:pt x="154" y="0"/>
                  </a:lnTo>
                  <a:lnTo>
                    <a:pt x="154" y="6"/>
                  </a:lnTo>
                  <a:close/>
                  <a:moveTo>
                    <a:pt x="186" y="6"/>
                  </a:moveTo>
                  <a:lnTo>
                    <a:pt x="166" y="6"/>
                  </a:lnTo>
                  <a:lnTo>
                    <a:pt x="166" y="0"/>
                  </a:lnTo>
                  <a:lnTo>
                    <a:pt x="186" y="0"/>
                  </a:lnTo>
                  <a:lnTo>
                    <a:pt x="186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Freeform 45"/>
            <p:cNvSpPr>
              <a:spLocks noEditPoints="1"/>
            </p:cNvSpPr>
            <p:nvPr/>
          </p:nvSpPr>
          <p:spPr bwMode="auto">
            <a:xfrm>
              <a:off x="6052235" y="2143878"/>
              <a:ext cx="66754" cy="291617"/>
            </a:xfrm>
            <a:custGeom>
              <a:avLst/>
              <a:gdLst>
                <a:gd name="T0" fmla="*/ 4 w 38"/>
                <a:gd name="T1" fmla="*/ 136 h 156"/>
                <a:gd name="T2" fmla="*/ 4 w 38"/>
                <a:gd name="T3" fmla="*/ 156 h 156"/>
                <a:gd name="T4" fmla="*/ 0 w 38"/>
                <a:gd name="T5" fmla="*/ 156 h 156"/>
                <a:gd name="T6" fmla="*/ 0 w 38"/>
                <a:gd name="T7" fmla="*/ 136 h 156"/>
                <a:gd name="T8" fmla="*/ 4 w 38"/>
                <a:gd name="T9" fmla="*/ 136 h 156"/>
                <a:gd name="T10" fmla="*/ 4 w 38"/>
                <a:gd name="T11" fmla="*/ 104 h 156"/>
                <a:gd name="T12" fmla="*/ 4 w 38"/>
                <a:gd name="T13" fmla="*/ 124 h 156"/>
                <a:gd name="T14" fmla="*/ 0 w 38"/>
                <a:gd name="T15" fmla="*/ 124 h 156"/>
                <a:gd name="T16" fmla="*/ 0 w 38"/>
                <a:gd name="T17" fmla="*/ 104 h 156"/>
                <a:gd name="T18" fmla="*/ 4 w 38"/>
                <a:gd name="T19" fmla="*/ 104 h 156"/>
                <a:gd name="T20" fmla="*/ 4 w 38"/>
                <a:gd name="T21" fmla="*/ 70 h 156"/>
                <a:gd name="T22" fmla="*/ 4 w 38"/>
                <a:gd name="T23" fmla="*/ 90 h 156"/>
                <a:gd name="T24" fmla="*/ 0 w 38"/>
                <a:gd name="T25" fmla="*/ 90 h 156"/>
                <a:gd name="T26" fmla="*/ 0 w 38"/>
                <a:gd name="T27" fmla="*/ 70 h 156"/>
                <a:gd name="T28" fmla="*/ 4 w 38"/>
                <a:gd name="T29" fmla="*/ 70 h 156"/>
                <a:gd name="T30" fmla="*/ 4 w 38"/>
                <a:gd name="T31" fmla="*/ 36 h 156"/>
                <a:gd name="T32" fmla="*/ 4 w 38"/>
                <a:gd name="T33" fmla="*/ 56 h 156"/>
                <a:gd name="T34" fmla="*/ 0 w 38"/>
                <a:gd name="T35" fmla="*/ 56 h 156"/>
                <a:gd name="T36" fmla="*/ 0 w 38"/>
                <a:gd name="T37" fmla="*/ 36 h 156"/>
                <a:gd name="T38" fmla="*/ 4 w 38"/>
                <a:gd name="T39" fmla="*/ 36 h 156"/>
                <a:gd name="T40" fmla="*/ 4 w 38"/>
                <a:gd name="T41" fmla="*/ 6 h 156"/>
                <a:gd name="T42" fmla="*/ 4 w 38"/>
                <a:gd name="T43" fmla="*/ 6 h 156"/>
                <a:gd name="T44" fmla="*/ 4 w 38"/>
                <a:gd name="T45" fmla="*/ 4 h 156"/>
                <a:gd name="T46" fmla="*/ 4 w 38"/>
                <a:gd name="T47" fmla="*/ 22 h 156"/>
                <a:gd name="T48" fmla="*/ 0 w 38"/>
                <a:gd name="T49" fmla="*/ 22 h 156"/>
                <a:gd name="T50" fmla="*/ 0 w 38"/>
                <a:gd name="T51" fmla="*/ 0 h 156"/>
                <a:gd name="T52" fmla="*/ 4 w 38"/>
                <a:gd name="T53" fmla="*/ 0 h 156"/>
                <a:gd name="T54" fmla="*/ 4 w 38"/>
                <a:gd name="T55" fmla="*/ 6 h 156"/>
                <a:gd name="T56" fmla="*/ 38 w 38"/>
                <a:gd name="T57" fmla="*/ 6 h 156"/>
                <a:gd name="T58" fmla="*/ 18 w 38"/>
                <a:gd name="T59" fmla="*/ 6 h 156"/>
                <a:gd name="T60" fmla="*/ 18 w 38"/>
                <a:gd name="T61" fmla="*/ 0 h 156"/>
                <a:gd name="T62" fmla="*/ 38 w 38"/>
                <a:gd name="T63" fmla="*/ 0 h 156"/>
                <a:gd name="T64" fmla="*/ 38 w 38"/>
                <a:gd name="T65" fmla="*/ 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8" h="156">
                  <a:moveTo>
                    <a:pt x="4" y="136"/>
                  </a:moveTo>
                  <a:lnTo>
                    <a:pt x="4" y="156"/>
                  </a:lnTo>
                  <a:lnTo>
                    <a:pt x="0" y="156"/>
                  </a:lnTo>
                  <a:lnTo>
                    <a:pt x="0" y="136"/>
                  </a:lnTo>
                  <a:lnTo>
                    <a:pt x="4" y="136"/>
                  </a:lnTo>
                  <a:close/>
                  <a:moveTo>
                    <a:pt x="4" y="104"/>
                  </a:moveTo>
                  <a:lnTo>
                    <a:pt x="4" y="124"/>
                  </a:lnTo>
                  <a:lnTo>
                    <a:pt x="0" y="124"/>
                  </a:lnTo>
                  <a:lnTo>
                    <a:pt x="0" y="104"/>
                  </a:lnTo>
                  <a:lnTo>
                    <a:pt x="4" y="104"/>
                  </a:lnTo>
                  <a:close/>
                  <a:moveTo>
                    <a:pt x="4" y="70"/>
                  </a:moveTo>
                  <a:lnTo>
                    <a:pt x="4" y="90"/>
                  </a:lnTo>
                  <a:lnTo>
                    <a:pt x="0" y="90"/>
                  </a:lnTo>
                  <a:lnTo>
                    <a:pt x="0" y="70"/>
                  </a:lnTo>
                  <a:lnTo>
                    <a:pt x="4" y="70"/>
                  </a:lnTo>
                  <a:close/>
                  <a:moveTo>
                    <a:pt x="4" y="36"/>
                  </a:moveTo>
                  <a:lnTo>
                    <a:pt x="4" y="56"/>
                  </a:lnTo>
                  <a:lnTo>
                    <a:pt x="0" y="56"/>
                  </a:lnTo>
                  <a:lnTo>
                    <a:pt x="0" y="36"/>
                  </a:lnTo>
                  <a:lnTo>
                    <a:pt x="4" y="36"/>
                  </a:lnTo>
                  <a:close/>
                  <a:moveTo>
                    <a:pt x="4" y="6"/>
                  </a:moveTo>
                  <a:lnTo>
                    <a:pt x="4" y="6"/>
                  </a:lnTo>
                  <a:lnTo>
                    <a:pt x="4" y="4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0" y="0"/>
                  </a:lnTo>
                  <a:lnTo>
                    <a:pt x="4" y="0"/>
                  </a:lnTo>
                  <a:lnTo>
                    <a:pt x="4" y="6"/>
                  </a:lnTo>
                  <a:close/>
                  <a:moveTo>
                    <a:pt x="38" y="6"/>
                  </a:moveTo>
                  <a:lnTo>
                    <a:pt x="18" y="6"/>
                  </a:lnTo>
                  <a:lnTo>
                    <a:pt x="18" y="0"/>
                  </a:lnTo>
                  <a:lnTo>
                    <a:pt x="38" y="0"/>
                  </a:lnTo>
                  <a:lnTo>
                    <a:pt x="38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Freeform 46"/>
            <p:cNvSpPr>
              <a:spLocks noEditPoints="1"/>
            </p:cNvSpPr>
            <p:nvPr/>
          </p:nvSpPr>
          <p:spPr bwMode="auto">
            <a:xfrm>
              <a:off x="6052235" y="2461666"/>
              <a:ext cx="7027" cy="351436"/>
            </a:xfrm>
            <a:custGeom>
              <a:avLst/>
              <a:gdLst>
                <a:gd name="T0" fmla="*/ 4 w 4"/>
                <a:gd name="T1" fmla="*/ 168 h 188"/>
                <a:gd name="T2" fmla="*/ 4 w 4"/>
                <a:gd name="T3" fmla="*/ 188 h 188"/>
                <a:gd name="T4" fmla="*/ 0 w 4"/>
                <a:gd name="T5" fmla="*/ 188 h 188"/>
                <a:gd name="T6" fmla="*/ 0 w 4"/>
                <a:gd name="T7" fmla="*/ 168 h 188"/>
                <a:gd name="T8" fmla="*/ 4 w 4"/>
                <a:gd name="T9" fmla="*/ 168 h 188"/>
                <a:gd name="T10" fmla="*/ 4 w 4"/>
                <a:gd name="T11" fmla="*/ 134 h 188"/>
                <a:gd name="T12" fmla="*/ 4 w 4"/>
                <a:gd name="T13" fmla="*/ 154 h 188"/>
                <a:gd name="T14" fmla="*/ 0 w 4"/>
                <a:gd name="T15" fmla="*/ 154 h 188"/>
                <a:gd name="T16" fmla="*/ 0 w 4"/>
                <a:gd name="T17" fmla="*/ 134 h 188"/>
                <a:gd name="T18" fmla="*/ 4 w 4"/>
                <a:gd name="T19" fmla="*/ 134 h 188"/>
                <a:gd name="T20" fmla="*/ 4 w 4"/>
                <a:gd name="T21" fmla="*/ 102 h 188"/>
                <a:gd name="T22" fmla="*/ 4 w 4"/>
                <a:gd name="T23" fmla="*/ 120 h 188"/>
                <a:gd name="T24" fmla="*/ 0 w 4"/>
                <a:gd name="T25" fmla="*/ 120 h 188"/>
                <a:gd name="T26" fmla="*/ 0 w 4"/>
                <a:gd name="T27" fmla="*/ 102 h 188"/>
                <a:gd name="T28" fmla="*/ 4 w 4"/>
                <a:gd name="T29" fmla="*/ 102 h 188"/>
                <a:gd name="T30" fmla="*/ 4 w 4"/>
                <a:gd name="T31" fmla="*/ 68 h 188"/>
                <a:gd name="T32" fmla="*/ 4 w 4"/>
                <a:gd name="T33" fmla="*/ 88 h 188"/>
                <a:gd name="T34" fmla="*/ 0 w 4"/>
                <a:gd name="T35" fmla="*/ 88 h 188"/>
                <a:gd name="T36" fmla="*/ 0 w 4"/>
                <a:gd name="T37" fmla="*/ 68 h 188"/>
                <a:gd name="T38" fmla="*/ 4 w 4"/>
                <a:gd name="T39" fmla="*/ 68 h 188"/>
                <a:gd name="T40" fmla="*/ 4 w 4"/>
                <a:gd name="T41" fmla="*/ 34 h 188"/>
                <a:gd name="T42" fmla="*/ 4 w 4"/>
                <a:gd name="T43" fmla="*/ 52 h 188"/>
                <a:gd name="T44" fmla="*/ 0 w 4"/>
                <a:gd name="T45" fmla="*/ 52 h 188"/>
                <a:gd name="T46" fmla="*/ 0 w 4"/>
                <a:gd name="T47" fmla="*/ 34 h 188"/>
                <a:gd name="T48" fmla="*/ 4 w 4"/>
                <a:gd name="T49" fmla="*/ 34 h 188"/>
                <a:gd name="T50" fmla="*/ 4 w 4"/>
                <a:gd name="T51" fmla="*/ 0 h 188"/>
                <a:gd name="T52" fmla="*/ 4 w 4"/>
                <a:gd name="T53" fmla="*/ 20 h 188"/>
                <a:gd name="T54" fmla="*/ 0 w 4"/>
                <a:gd name="T55" fmla="*/ 20 h 188"/>
                <a:gd name="T56" fmla="*/ 0 w 4"/>
                <a:gd name="T57" fmla="*/ 0 h 188"/>
                <a:gd name="T58" fmla="*/ 4 w 4"/>
                <a:gd name="T59" fmla="*/ 0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" h="188">
                  <a:moveTo>
                    <a:pt x="4" y="168"/>
                  </a:moveTo>
                  <a:lnTo>
                    <a:pt x="4" y="188"/>
                  </a:lnTo>
                  <a:lnTo>
                    <a:pt x="0" y="188"/>
                  </a:lnTo>
                  <a:lnTo>
                    <a:pt x="0" y="168"/>
                  </a:lnTo>
                  <a:lnTo>
                    <a:pt x="4" y="168"/>
                  </a:lnTo>
                  <a:close/>
                  <a:moveTo>
                    <a:pt x="4" y="134"/>
                  </a:moveTo>
                  <a:lnTo>
                    <a:pt x="4" y="154"/>
                  </a:lnTo>
                  <a:lnTo>
                    <a:pt x="0" y="154"/>
                  </a:lnTo>
                  <a:lnTo>
                    <a:pt x="0" y="134"/>
                  </a:lnTo>
                  <a:lnTo>
                    <a:pt x="4" y="134"/>
                  </a:lnTo>
                  <a:close/>
                  <a:moveTo>
                    <a:pt x="4" y="102"/>
                  </a:moveTo>
                  <a:lnTo>
                    <a:pt x="4" y="120"/>
                  </a:lnTo>
                  <a:lnTo>
                    <a:pt x="0" y="120"/>
                  </a:lnTo>
                  <a:lnTo>
                    <a:pt x="0" y="102"/>
                  </a:lnTo>
                  <a:lnTo>
                    <a:pt x="4" y="102"/>
                  </a:lnTo>
                  <a:close/>
                  <a:moveTo>
                    <a:pt x="4" y="68"/>
                  </a:moveTo>
                  <a:lnTo>
                    <a:pt x="4" y="88"/>
                  </a:lnTo>
                  <a:lnTo>
                    <a:pt x="0" y="88"/>
                  </a:lnTo>
                  <a:lnTo>
                    <a:pt x="0" y="68"/>
                  </a:lnTo>
                  <a:lnTo>
                    <a:pt x="4" y="68"/>
                  </a:lnTo>
                  <a:close/>
                  <a:moveTo>
                    <a:pt x="4" y="34"/>
                  </a:moveTo>
                  <a:lnTo>
                    <a:pt x="4" y="52"/>
                  </a:lnTo>
                  <a:lnTo>
                    <a:pt x="0" y="52"/>
                  </a:lnTo>
                  <a:lnTo>
                    <a:pt x="0" y="34"/>
                  </a:lnTo>
                  <a:lnTo>
                    <a:pt x="4" y="34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Freeform 47"/>
            <p:cNvSpPr>
              <a:spLocks noEditPoints="1"/>
            </p:cNvSpPr>
            <p:nvPr/>
          </p:nvSpPr>
          <p:spPr bwMode="auto">
            <a:xfrm>
              <a:off x="6052235" y="2839273"/>
              <a:ext cx="277555" cy="63558"/>
            </a:xfrm>
            <a:custGeom>
              <a:avLst/>
              <a:gdLst>
                <a:gd name="T0" fmla="*/ 140 w 158"/>
                <a:gd name="T1" fmla="*/ 28 h 34"/>
                <a:gd name="T2" fmla="*/ 158 w 158"/>
                <a:gd name="T3" fmla="*/ 28 h 34"/>
                <a:gd name="T4" fmla="*/ 158 w 158"/>
                <a:gd name="T5" fmla="*/ 34 h 34"/>
                <a:gd name="T6" fmla="*/ 140 w 158"/>
                <a:gd name="T7" fmla="*/ 34 h 34"/>
                <a:gd name="T8" fmla="*/ 140 w 158"/>
                <a:gd name="T9" fmla="*/ 28 h 34"/>
                <a:gd name="T10" fmla="*/ 106 w 158"/>
                <a:gd name="T11" fmla="*/ 28 h 34"/>
                <a:gd name="T12" fmla="*/ 126 w 158"/>
                <a:gd name="T13" fmla="*/ 28 h 34"/>
                <a:gd name="T14" fmla="*/ 126 w 158"/>
                <a:gd name="T15" fmla="*/ 34 h 34"/>
                <a:gd name="T16" fmla="*/ 106 w 158"/>
                <a:gd name="T17" fmla="*/ 34 h 34"/>
                <a:gd name="T18" fmla="*/ 106 w 158"/>
                <a:gd name="T19" fmla="*/ 28 h 34"/>
                <a:gd name="T20" fmla="*/ 72 w 158"/>
                <a:gd name="T21" fmla="*/ 28 h 34"/>
                <a:gd name="T22" fmla="*/ 92 w 158"/>
                <a:gd name="T23" fmla="*/ 28 h 34"/>
                <a:gd name="T24" fmla="*/ 92 w 158"/>
                <a:gd name="T25" fmla="*/ 34 h 34"/>
                <a:gd name="T26" fmla="*/ 72 w 158"/>
                <a:gd name="T27" fmla="*/ 34 h 34"/>
                <a:gd name="T28" fmla="*/ 72 w 158"/>
                <a:gd name="T29" fmla="*/ 28 h 34"/>
                <a:gd name="T30" fmla="*/ 40 w 158"/>
                <a:gd name="T31" fmla="*/ 28 h 34"/>
                <a:gd name="T32" fmla="*/ 58 w 158"/>
                <a:gd name="T33" fmla="*/ 28 h 34"/>
                <a:gd name="T34" fmla="*/ 58 w 158"/>
                <a:gd name="T35" fmla="*/ 34 h 34"/>
                <a:gd name="T36" fmla="*/ 40 w 158"/>
                <a:gd name="T37" fmla="*/ 34 h 34"/>
                <a:gd name="T38" fmla="*/ 40 w 158"/>
                <a:gd name="T39" fmla="*/ 28 h 34"/>
                <a:gd name="T40" fmla="*/ 4 w 158"/>
                <a:gd name="T41" fmla="*/ 28 h 34"/>
                <a:gd name="T42" fmla="*/ 24 w 158"/>
                <a:gd name="T43" fmla="*/ 28 h 34"/>
                <a:gd name="T44" fmla="*/ 24 w 158"/>
                <a:gd name="T45" fmla="*/ 34 h 34"/>
                <a:gd name="T46" fmla="*/ 4 w 158"/>
                <a:gd name="T47" fmla="*/ 34 h 34"/>
                <a:gd name="T48" fmla="*/ 4 w 158"/>
                <a:gd name="T49" fmla="*/ 28 h 34"/>
                <a:gd name="T50" fmla="*/ 4 w 158"/>
                <a:gd name="T51" fmla="*/ 0 h 34"/>
                <a:gd name="T52" fmla="*/ 4 w 158"/>
                <a:gd name="T53" fmla="*/ 20 h 34"/>
                <a:gd name="T54" fmla="*/ 0 w 158"/>
                <a:gd name="T55" fmla="*/ 20 h 34"/>
                <a:gd name="T56" fmla="*/ 0 w 158"/>
                <a:gd name="T57" fmla="*/ 0 h 34"/>
                <a:gd name="T58" fmla="*/ 4 w 158"/>
                <a:gd name="T5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58" h="34">
                  <a:moveTo>
                    <a:pt x="140" y="28"/>
                  </a:moveTo>
                  <a:lnTo>
                    <a:pt x="158" y="28"/>
                  </a:lnTo>
                  <a:lnTo>
                    <a:pt x="158" y="34"/>
                  </a:lnTo>
                  <a:lnTo>
                    <a:pt x="140" y="34"/>
                  </a:lnTo>
                  <a:lnTo>
                    <a:pt x="140" y="28"/>
                  </a:lnTo>
                  <a:close/>
                  <a:moveTo>
                    <a:pt x="106" y="28"/>
                  </a:moveTo>
                  <a:lnTo>
                    <a:pt x="126" y="28"/>
                  </a:lnTo>
                  <a:lnTo>
                    <a:pt x="126" y="34"/>
                  </a:lnTo>
                  <a:lnTo>
                    <a:pt x="106" y="34"/>
                  </a:lnTo>
                  <a:lnTo>
                    <a:pt x="106" y="28"/>
                  </a:lnTo>
                  <a:close/>
                  <a:moveTo>
                    <a:pt x="72" y="28"/>
                  </a:moveTo>
                  <a:lnTo>
                    <a:pt x="92" y="28"/>
                  </a:lnTo>
                  <a:lnTo>
                    <a:pt x="92" y="34"/>
                  </a:lnTo>
                  <a:lnTo>
                    <a:pt x="72" y="34"/>
                  </a:lnTo>
                  <a:lnTo>
                    <a:pt x="72" y="28"/>
                  </a:lnTo>
                  <a:close/>
                  <a:moveTo>
                    <a:pt x="40" y="28"/>
                  </a:moveTo>
                  <a:lnTo>
                    <a:pt x="58" y="28"/>
                  </a:lnTo>
                  <a:lnTo>
                    <a:pt x="58" y="34"/>
                  </a:lnTo>
                  <a:lnTo>
                    <a:pt x="40" y="34"/>
                  </a:lnTo>
                  <a:lnTo>
                    <a:pt x="40" y="28"/>
                  </a:lnTo>
                  <a:close/>
                  <a:moveTo>
                    <a:pt x="4" y="28"/>
                  </a:moveTo>
                  <a:lnTo>
                    <a:pt x="24" y="28"/>
                  </a:lnTo>
                  <a:lnTo>
                    <a:pt x="24" y="34"/>
                  </a:lnTo>
                  <a:lnTo>
                    <a:pt x="4" y="34"/>
                  </a:lnTo>
                  <a:lnTo>
                    <a:pt x="4" y="28"/>
                  </a:lnTo>
                  <a:close/>
                  <a:moveTo>
                    <a:pt x="4" y="0"/>
                  </a:moveTo>
                  <a:lnTo>
                    <a:pt x="4" y="20"/>
                  </a:lnTo>
                  <a:lnTo>
                    <a:pt x="0" y="2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Freeform 48"/>
            <p:cNvSpPr>
              <a:spLocks noEditPoints="1"/>
            </p:cNvSpPr>
            <p:nvPr/>
          </p:nvSpPr>
          <p:spPr bwMode="auto">
            <a:xfrm>
              <a:off x="6354383" y="2891614"/>
              <a:ext cx="330255" cy="11216"/>
            </a:xfrm>
            <a:custGeom>
              <a:avLst/>
              <a:gdLst>
                <a:gd name="T0" fmla="*/ 170 w 188"/>
                <a:gd name="T1" fmla="*/ 0 h 6"/>
                <a:gd name="T2" fmla="*/ 188 w 188"/>
                <a:gd name="T3" fmla="*/ 0 h 6"/>
                <a:gd name="T4" fmla="*/ 188 w 188"/>
                <a:gd name="T5" fmla="*/ 6 h 6"/>
                <a:gd name="T6" fmla="*/ 170 w 188"/>
                <a:gd name="T7" fmla="*/ 6 h 6"/>
                <a:gd name="T8" fmla="*/ 170 w 188"/>
                <a:gd name="T9" fmla="*/ 0 h 6"/>
                <a:gd name="T10" fmla="*/ 134 w 188"/>
                <a:gd name="T11" fmla="*/ 0 h 6"/>
                <a:gd name="T12" fmla="*/ 154 w 188"/>
                <a:gd name="T13" fmla="*/ 0 h 6"/>
                <a:gd name="T14" fmla="*/ 154 w 188"/>
                <a:gd name="T15" fmla="*/ 6 h 6"/>
                <a:gd name="T16" fmla="*/ 134 w 188"/>
                <a:gd name="T17" fmla="*/ 6 h 6"/>
                <a:gd name="T18" fmla="*/ 134 w 188"/>
                <a:gd name="T19" fmla="*/ 0 h 6"/>
                <a:gd name="T20" fmla="*/ 102 w 188"/>
                <a:gd name="T21" fmla="*/ 0 h 6"/>
                <a:gd name="T22" fmla="*/ 122 w 188"/>
                <a:gd name="T23" fmla="*/ 0 h 6"/>
                <a:gd name="T24" fmla="*/ 122 w 188"/>
                <a:gd name="T25" fmla="*/ 6 h 6"/>
                <a:gd name="T26" fmla="*/ 102 w 188"/>
                <a:gd name="T27" fmla="*/ 6 h 6"/>
                <a:gd name="T28" fmla="*/ 102 w 188"/>
                <a:gd name="T29" fmla="*/ 0 h 6"/>
                <a:gd name="T30" fmla="*/ 68 w 188"/>
                <a:gd name="T31" fmla="*/ 0 h 6"/>
                <a:gd name="T32" fmla="*/ 88 w 188"/>
                <a:gd name="T33" fmla="*/ 0 h 6"/>
                <a:gd name="T34" fmla="*/ 88 w 188"/>
                <a:gd name="T35" fmla="*/ 6 h 6"/>
                <a:gd name="T36" fmla="*/ 68 w 188"/>
                <a:gd name="T37" fmla="*/ 6 h 6"/>
                <a:gd name="T38" fmla="*/ 68 w 188"/>
                <a:gd name="T39" fmla="*/ 0 h 6"/>
                <a:gd name="T40" fmla="*/ 36 w 188"/>
                <a:gd name="T41" fmla="*/ 0 h 6"/>
                <a:gd name="T42" fmla="*/ 54 w 188"/>
                <a:gd name="T43" fmla="*/ 0 h 6"/>
                <a:gd name="T44" fmla="*/ 54 w 188"/>
                <a:gd name="T45" fmla="*/ 6 h 6"/>
                <a:gd name="T46" fmla="*/ 36 w 188"/>
                <a:gd name="T47" fmla="*/ 6 h 6"/>
                <a:gd name="T48" fmla="*/ 36 w 188"/>
                <a:gd name="T49" fmla="*/ 0 h 6"/>
                <a:gd name="T50" fmla="*/ 0 w 188"/>
                <a:gd name="T51" fmla="*/ 0 h 6"/>
                <a:gd name="T52" fmla="*/ 20 w 188"/>
                <a:gd name="T53" fmla="*/ 0 h 6"/>
                <a:gd name="T54" fmla="*/ 20 w 188"/>
                <a:gd name="T55" fmla="*/ 6 h 6"/>
                <a:gd name="T56" fmla="*/ 0 w 188"/>
                <a:gd name="T57" fmla="*/ 6 h 6"/>
                <a:gd name="T58" fmla="*/ 0 w 188"/>
                <a:gd name="T5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88" h="6">
                  <a:moveTo>
                    <a:pt x="170" y="0"/>
                  </a:moveTo>
                  <a:lnTo>
                    <a:pt x="188" y="0"/>
                  </a:lnTo>
                  <a:lnTo>
                    <a:pt x="188" y="6"/>
                  </a:lnTo>
                  <a:lnTo>
                    <a:pt x="170" y="6"/>
                  </a:lnTo>
                  <a:lnTo>
                    <a:pt x="170" y="0"/>
                  </a:lnTo>
                  <a:close/>
                  <a:moveTo>
                    <a:pt x="134" y="0"/>
                  </a:moveTo>
                  <a:lnTo>
                    <a:pt x="154" y="0"/>
                  </a:lnTo>
                  <a:lnTo>
                    <a:pt x="154" y="6"/>
                  </a:lnTo>
                  <a:lnTo>
                    <a:pt x="134" y="6"/>
                  </a:lnTo>
                  <a:lnTo>
                    <a:pt x="134" y="0"/>
                  </a:lnTo>
                  <a:close/>
                  <a:moveTo>
                    <a:pt x="102" y="0"/>
                  </a:moveTo>
                  <a:lnTo>
                    <a:pt x="122" y="0"/>
                  </a:lnTo>
                  <a:lnTo>
                    <a:pt x="122" y="6"/>
                  </a:lnTo>
                  <a:lnTo>
                    <a:pt x="102" y="6"/>
                  </a:lnTo>
                  <a:lnTo>
                    <a:pt x="102" y="0"/>
                  </a:lnTo>
                  <a:close/>
                  <a:moveTo>
                    <a:pt x="68" y="0"/>
                  </a:moveTo>
                  <a:lnTo>
                    <a:pt x="88" y="0"/>
                  </a:lnTo>
                  <a:lnTo>
                    <a:pt x="88" y="6"/>
                  </a:lnTo>
                  <a:lnTo>
                    <a:pt x="68" y="6"/>
                  </a:lnTo>
                  <a:lnTo>
                    <a:pt x="68" y="0"/>
                  </a:lnTo>
                  <a:close/>
                  <a:moveTo>
                    <a:pt x="36" y="0"/>
                  </a:moveTo>
                  <a:lnTo>
                    <a:pt x="54" y="0"/>
                  </a:lnTo>
                  <a:lnTo>
                    <a:pt x="54" y="6"/>
                  </a:lnTo>
                  <a:lnTo>
                    <a:pt x="36" y="6"/>
                  </a:lnTo>
                  <a:lnTo>
                    <a:pt x="36" y="0"/>
                  </a:lnTo>
                  <a:close/>
                  <a:moveTo>
                    <a:pt x="0" y="0"/>
                  </a:moveTo>
                  <a:lnTo>
                    <a:pt x="20" y="0"/>
                  </a:lnTo>
                  <a:lnTo>
                    <a:pt x="20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49"/>
            <p:cNvSpPr>
              <a:spLocks noEditPoints="1"/>
            </p:cNvSpPr>
            <p:nvPr/>
          </p:nvSpPr>
          <p:spPr bwMode="auto">
            <a:xfrm>
              <a:off x="6709231" y="2671032"/>
              <a:ext cx="119454" cy="231798"/>
            </a:xfrm>
            <a:custGeom>
              <a:avLst/>
              <a:gdLst>
                <a:gd name="T0" fmla="*/ 64 w 68"/>
                <a:gd name="T1" fmla="*/ 18 h 124"/>
                <a:gd name="T2" fmla="*/ 64 w 68"/>
                <a:gd name="T3" fmla="*/ 0 h 124"/>
                <a:gd name="T4" fmla="*/ 68 w 68"/>
                <a:gd name="T5" fmla="*/ 0 h 124"/>
                <a:gd name="T6" fmla="*/ 68 w 68"/>
                <a:gd name="T7" fmla="*/ 18 h 124"/>
                <a:gd name="T8" fmla="*/ 64 w 68"/>
                <a:gd name="T9" fmla="*/ 18 h 124"/>
                <a:gd name="T10" fmla="*/ 64 w 68"/>
                <a:gd name="T11" fmla="*/ 52 h 124"/>
                <a:gd name="T12" fmla="*/ 64 w 68"/>
                <a:gd name="T13" fmla="*/ 32 h 124"/>
                <a:gd name="T14" fmla="*/ 68 w 68"/>
                <a:gd name="T15" fmla="*/ 32 h 124"/>
                <a:gd name="T16" fmla="*/ 68 w 68"/>
                <a:gd name="T17" fmla="*/ 52 h 124"/>
                <a:gd name="T18" fmla="*/ 64 w 68"/>
                <a:gd name="T19" fmla="*/ 52 h 124"/>
                <a:gd name="T20" fmla="*/ 64 w 68"/>
                <a:gd name="T21" fmla="*/ 84 h 124"/>
                <a:gd name="T22" fmla="*/ 64 w 68"/>
                <a:gd name="T23" fmla="*/ 66 h 124"/>
                <a:gd name="T24" fmla="*/ 68 w 68"/>
                <a:gd name="T25" fmla="*/ 66 h 124"/>
                <a:gd name="T26" fmla="*/ 68 w 68"/>
                <a:gd name="T27" fmla="*/ 84 h 124"/>
                <a:gd name="T28" fmla="*/ 64 w 68"/>
                <a:gd name="T29" fmla="*/ 84 h 124"/>
                <a:gd name="T30" fmla="*/ 64 w 68"/>
                <a:gd name="T31" fmla="*/ 118 h 124"/>
                <a:gd name="T32" fmla="*/ 64 w 68"/>
                <a:gd name="T33" fmla="*/ 100 h 124"/>
                <a:gd name="T34" fmla="*/ 68 w 68"/>
                <a:gd name="T35" fmla="*/ 100 h 124"/>
                <a:gd name="T36" fmla="*/ 68 w 68"/>
                <a:gd name="T37" fmla="*/ 118 h 124"/>
                <a:gd name="T38" fmla="*/ 64 w 68"/>
                <a:gd name="T39" fmla="*/ 118 h 124"/>
                <a:gd name="T40" fmla="*/ 34 w 68"/>
                <a:gd name="T41" fmla="*/ 118 h 124"/>
                <a:gd name="T42" fmla="*/ 54 w 68"/>
                <a:gd name="T43" fmla="*/ 118 h 124"/>
                <a:gd name="T44" fmla="*/ 54 w 68"/>
                <a:gd name="T45" fmla="*/ 124 h 124"/>
                <a:gd name="T46" fmla="*/ 34 w 68"/>
                <a:gd name="T47" fmla="*/ 124 h 124"/>
                <a:gd name="T48" fmla="*/ 34 w 68"/>
                <a:gd name="T49" fmla="*/ 118 h 124"/>
                <a:gd name="T50" fmla="*/ 0 w 68"/>
                <a:gd name="T51" fmla="*/ 118 h 124"/>
                <a:gd name="T52" fmla="*/ 20 w 68"/>
                <a:gd name="T53" fmla="*/ 118 h 124"/>
                <a:gd name="T54" fmla="*/ 20 w 68"/>
                <a:gd name="T55" fmla="*/ 124 h 124"/>
                <a:gd name="T56" fmla="*/ 0 w 68"/>
                <a:gd name="T57" fmla="*/ 124 h 124"/>
                <a:gd name="T58" fmla="*/ 0 w 68"/>
                <a:gd name="T59" fmla="*/ 118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68" h="124">
                  <a:moveTo>
                    <a:pt x="64" y="18"/>
                  </a:moveTo>
                  <a:lnTo>
                    <a:pt x="64" y="0"/>
                  </a:lnTo>
                  <a:lnTo>
                    <a:pt x="68" y="0"/>
                  </a:lnTo>
                  <a:lnTo>
                    <a:pt x="68" y="18"/>
                  </a:lnTo>
                  <a:lnTo>
                    <a:pt x="64" y="18"/>
                  </a:lnTo>
                  <a:close/>
                  <a:moveTo>
                    <a:pt x="64" y="52"/>
                  </a:moveTo>
                  <a:lnTo>
                    <a:pt x="64" y="32"/>
                  </a:lnTo>
                  <a:lnTo>
                    <a:pt x="68" y="32"/>
                  </a:lnTo>
                  <a:lnTo>
                    <a:pt x="68" y="52"/>
                  </a:lnTo>
                  <a:lnTo>
                    <a:pt x="64" y="52"/>
                  </a:lnTo>
                  <a:close/>
                  <a:moveTo>
                    <a:pt x="64" y="84"/>
                  </a:moveTo>
                  <a:lnTo>
                    <a:pt x="64" y="66"/>
                  </a:lnTo>
                  <a:lnTo>
                    <a:pt x="68" y="66"/>
                  </a:lnTo>
                  <a:lnTo>
                    <a:pt x="68" y="84"/>
                  </a:lnTo>
                  <a:lnTo>
                    <a:pt x="64" y="84"/>
                  </a:lnTo>
                  <a:close/>
                  <a:moveTo>
                    <a:pt x="64" y="118"/>
                  </a:moveTo>
                  <a:lnTo>
                    <a:pt x="64" y="100"/>
                  </a:lnTo>
                  <a:lnTo>
                    <a:pt x="68" y="100"/>
                  </a:lnTo>
                  <a:lnTo>
                    <a:pt x="68" y="118"/>
                  </a:lnTo>
                  <a:lnTo>
                    <a:pt x="64" y="118"/>
                  </a:lnTo>
                  <a:close/>
                  <a:moveTo>
                    <a:pt x="34" y="118"/>
                  </a:moveTo>
                  <a:lnTo>
                    <a:pt x="54" y="118"/>
                  </a:lnTo>
                  <a:lnTo>
                    <a:pt x="54" y="124"/>
                  </a:lnTo>
                  <a:lnTo>
                    <a:pt x="34" y="124"/>
                  </a:lnTo>
                  <a:lnTo>
                    <a:pt x="34" y="118"/>
                  </a:lnTo>
                  <a:close/>
                  <a:moveTo>
                    <a:pt x="0" y="118"/>
                  </a:moveTo>
                  <a:lnTo>
                    <a:pt x="20" y="118"/>
                  </a:lnTo>
                  <a:lnTo>
                    <a:pt x="20" y="124"/>
                  </a:lnTo>
                  <a:lnTo>
                    <a:pt x="0" y="124"/>
                  </a:lnTo>
                  <a:lnTo>
                    <a:pt x="0" y="1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50"/>
            <p:cNvSpPr>
              <a:spLocks noEditPoints="1"/>
            </p:cNvSpPr>
            <p:nvPr/>
          </p:nvSpPr>
          <p:spPr bwMode="auto">
            <a:xfrm>
              <a:off x="6821658" y="2166310"/>
              <a:ext cx="7027" cy="474813"/>
            </a:xfrm>
            <a:custGeom>
              <a:avLst/>
              <a:gdLst>
                <a:gd name="T0" fmla="*/ 0 w 4"/>
                <a:gd name="T1" fmla="*/ 20 h 254"/>
                <a:gd name="T2" fmla="*/ 0 w 4"/>
                <a:gd name="T3" fmla="*/ 0 h 254"/>
                <a:gd name="T4" fmla="*/ 4 w 4"/>
                <a:gd name="T5" fmla="*/ 0 h 254"/>
                <a:gd name="T6" fmla="*/ 4 w 4"/>
                <a:gd name="T7" fmla="*/ 20 h 254"/>
                <a:gd name="T8" fmla="*/ 0 w 4"/>
                <a:gd name="T9" fmla="*/ 20 h 254"/>
                <a:gd name="T10" fmla="*/ 0 w 4"/>
                <a:gd name="T11" fmla="*/ 52 h 254"/>
                <a:gd name="T12" fmla="*/ 0 w 4"/>
                <a:gd name="T13" fmla="*/ 34 h 254"/>
                <a:gd name="T14" fmla="*/ 4 w 4"/>
                <a:gd name="T15" fmla="*/ 34 h 254"/>
                <a:gd name="T16" fmla="*/ 4 w 4"/>
                <a:gd name="T17" fmla="*/ 52 h 254"/>
                <a:gd name="T18" fmla="*/ 0 w 4"/>
                <a:gd name="T19" fmla="*/ 52 h 254"/>
                <a:gd name="T20" fmla="*/ 0 w 4"/>
                <a:gd name="T21" fmla="*/ 86 h 254"/>
                <a:gd name="T22" fmla="*/ 0 w 4"/>
                <a:gd name="T23" fmla="*/ 68 h 254"/>
                <a:gd name="T24" fmla="*/ 4 w 4"/>
                <a:gd name="T25" fmla="*/ 68 h 254"/>
                <a:gd name="T26" fmla="*/ 4 w 4"/>
                <a:gd name="T27" fmla="*/ 86 h 254"/>
                <a:gd name="T28" fmla="*/ 0 w 4"/>
                <a:gd name="T29" fmla="*/ 86 h 254"/>
                <a:gd name="T30" fmla="*/ 0 w 4"/>
                <a:gd name="T31" fmla="*/ 122 h 254"/>
                <a:gd name="T32" fmla="*/ 0 w 4"/>
                <a:gd name="T33" fmla="*/ 102 h 254"/>
                <a:gd name="T34" fmla="*/ 4 w 4"/>
                <a:gd name="T35" fmla="*/ 102 h 254"/>
                <a:gd name="T36" fmla="*/ 4 w 4"/>
                <a:gd name="T37" fmla="*/ 122 h 254"/>
                <a:gd name="T38" fmla="*/ 0 w 4"/>
                <a:gd name="T39" fmla="*/ 122 h 254"/>
                <a:gd name="T40" fmla="*/ 0 w 4"/>
                <a:gd name="T41" fmla="*/ 154 h 254"/>
                <a:gd name="T42" fmla="*/ 0 w 4"/>
                <a:gd name="T43" fmla="*/ 134 h 254"/>
                <a:gd name="T44" fmla="*/ 4 w 4"/>
                <a:gd name="T45" fmla="*/ 134 h 254"/>
                <a:gd name="T46" fmla="*/ 4 w 4"/>
                <a:gd name="T47" fmla="*/ 154 h 254"/>
                <a:gd name="T48" fmla="*/ 0 w 4"/>
                <a:gd name="T49" fmla="*/ 154 h 254"/>
                <a:gd name="T50" fmla="*/ 0 w 4"/>
                <a:gd name="T51" fmla="*/ 188 h 254"/>
                <a:gd name="T52" fmla="*/ 0 w 4"/>
                <a:gd name="T53" fmla="*/ 168 h 254"/>
                <a:gd name="T54" fmla="*/ 4 w 4"/>
                <a:gd name="T55" fmla="*/ 168 h 254"/>
                <a:gd name="T56" fmla="*/ 4 w 4"/>
                <a:gd name="T57" fmla="*/ 188 h 254"/>
                <a:gd name="T58" fmla="*/ 0 w 4"/>
                <a:gd name="T59" fmla="*/ 188 h 254"/>
                <a:gd name="T60" fmla="*/ 0 w 4"/>
                <a:gd name="T61" fmla="*/ 220 h 254"/>
                <a:gd name="T62" fmla="*/ 0 w 4"/>
                <a:gd name="T63" fmla="*/ 202 h 254"/>
                <a:gd name="T64" fmla="*/ 4 w 4"/>
                <a:gd name="T65" fmla="*/ 202 h 254"/>
                <a:gd name="T66" fmla="*/ 4 w 4"/>
                <a:gd name="T67" fmla="*/ 220 h 254"/>
                <a:gd name="T68" fmla="*/ 0 w 4"/>
                <a:gd name="T69" fmla="*/ 220 h 254"/>
                <a:gd name="T70" fmla="*/ 0 w 4"/>
                <a:gd name="T71" fmla="*/ 254 h 254"/>
                <a:gd name="T72" fmla="*/ 0 w 4"/>
                <a:gd name="T73" fmla="*/ 236 h 254"/>
                <a:gd name="T74" fmla="*/ 4 w 4"/>
                <a:gd name="T75" fmla="*/ 236 h 254"/>
                <a:gd name="T76" fmla="*/ 4 w 4"/>
                <a:gd name="T77" fmla="*/ 254 h 254"/>
                <a:gd name="T78" fmla="*/ 0 w 4"/>
                <a:gd name="T79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" h="254">
                  <a:moveTo>
                    <a:pt x="0" y="20"/>
                  </a:moveTo>
                  <a:lnTo>
                    <a:pt x="0" y="0"/>
                  </a:lnTo>
                  <a:lnTo>
                    <a:pt x="4" y="0"/>
                  </a:lnTo>
                  <a:lnTo>
                    <a:pt x="4" y="20"/>
                  </a:lnTo>
                  <a:lnTo>
                    <a:pt x="0" y="20"/>
                  </a:lnTo>
                  <a:close/>
                  <a:moveTo>
                    <a:pt x="0" y="52"/>
                  </a:moveTo>
                  <a:lnTo>
                    <a:pt x="0" y="34"/>
                  </a:lnTo>
                  <a:lnTo>
                    <a:pt x="4" y="34"/>
                  </a:lnTo>
                  <a:lnTo>
                    <a:pt x="4" y="52"/>
                  </a:lnTo>
                  <a:lnTo>
                    <a:pt x="0" y="52"/>
                  </a:lnTo>
                  <a:close/>
                  <a:moveTo>
                    <a:pt x="0" y="86"/>
                  </a:moveTo>
                  <a:lnTo>
                    <a:pt x="0" y="68"/>
                  </a:lnTo>
                  <a:lnTo>
                    <a:pt x="4" y="68"/>
                  </a:lnTo>
                  <a:lnTo>
                    <a:pt x="4" y="86"/>
                  </a:lnTo>
                  <a:lnTo>
                    <a:pt x="0" y="86"/>
                  </a:lnTo>
                  <a:close/>
                  <a:moveTo>
                    <a:pt x="0" y="122"/>
                  </a:moveTo>
                  <a:lnTo>
                    <a:pt x="0" y="102"/>
                  </a:lnTo>
                  <a:lnTo>
                    <a:pt x="4" y="102"/>
                  </a:lnTo>
                  <a:lnTo>
                    <a:pt x="4" y="122"/>
                  </a:lnTo>
                  <a:lnTo>
                    <a:pt x="0" y="122"/>
                  </a:lnTo>
                  <a:close/>
                  <a:moveTo>
                    <a:pt x="0" y="154"/>
                  </a:moveTo>
                  <a:lnTo>
                    <a:pt x="0" y="134"/>
                  </a:lnTo>
                  <a:lnTo>
                    <a:pt x="4" y="134"/>
                  </a:lnTo>
                  <a:lnTo>
                    <a:pt x="4" y="154"/>
                  </a:lnTo>
                  <a:lnTo>
                    <a:pt x="0" y="154"/>
                  </a:lnTo>
                  <a:close/>
                  <a:moveTo>
                    <a:pt x="0" y="188"/>
                  </a:moveTo>
                  <a:lnTo>
                    <a:pt x="0" y="168"/>
                  </a:lnTo>
                  <a:lnTo>
                    <a:pt x="4" y="168"/>
                  </a:lnTo>
                  <a:lnTo>
                    <a:pt x="4" y="188"/>
                  </a:lnTo>
                  <a:lnTo>
                    <a:pt x="0" y="188"/>
                  </a:lnTo>
                  <a:close/>
                  <a:moveTo>
                    <a:pt x="0" y="220"/>
                  </a:moveTo>
                  <a:lnTo>
                    <a:pt x="0" y="202"/>
                  </a:lnTo>
                  <a:lnTo>
                    <a:pt x="4" y="202"/>
                  </a:lnTo>
                  <a:lnTo>
                    <a:pt x="4" y="220"/>
                  </a:lnTo>
                  <a:lnTo>
                    <a:pt x="0" y="220"/>
                  </a:lnTo>
                  <a:close/>
                  <a:moveTo>
                    <a:pt x="0" y="254"/>
                  </a:moveTo>
                  <a:lnTo>
                    <a:pt x="0" y="236"/>
                  </a:lnTo>
                  <a:lnTo>
                    <a:pt x="4" y="236"/>
                  </a:lnTo>
                  <a:lnTo>
                    <a:pt x="4" y="254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51"/>
            <p:cNvSpPr>
              <a:spLocks noChangeArrowheads="1"/>
            </p:cNvSpPr>
            <p:nvPr/>
          </p:nvSpPr>
          <p:spPr bwMode="auto">
            <a:xfrm>
              <a:off x="2141877" y="3088294"/>
              <a:ext cx="204828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exercice est une application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concrète d’un point précis abordé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formateur…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54"/>
            <p:cNvSpPr>
              <a:spLocks noChangeArrowheads="1"/>
            </p:cNvSpPr>
            <p:nvPr/>
          </p:nvSpPr>
          <p:spPr bwMode="auto">
            <a:xfrm>
              <a:off x="4973636" y="3116334"/>
              <a:ext cx="2100981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sur laquelle vont travailler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(souvent individuellement,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parfois par petits groupes).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423014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EXERCICES D’APPLICATION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44827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MANIÈRE DE PROCÉDER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365750" y="2608140"/>
            <a:ext cx="4412499" cy="1828972"/>
            <a:chOff x="2365750" y="2246746"/>
            <a:chExt cx="4412499" cy="2189013"/>
          </a:xfrm>
        </p:grpSpPr>
        <p:sp>
          <p:nvSpPr>
            <p:cNvPr id="12" name="AutoShape 62"/>
            <p:cNvSpPr>
              <a:spLocks noChangeAspect="1" noChangeArrowheads="1" noTextEdit="1"/>
            </p:cNvSpPr>
            <p:nvPr/>
          </p:nvSpPr>
          <p:spPr bwMode="auto">
            <a:xfrm>
              <a:off x="2365750" y="2246746"/>
              <a:ext cx="4412499" cy="21890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" name="Rectangle 64"/>
            <p:cNvSpPr>
              <a:spLocks noChangeArrowheads="1"/>
            </p:cNvSpPr>
            <p:nvPr/>
          </p:nvSpPr>
          <p:spPr bwMode="auto">
            <a:xfrm>
              <a:off x="2371495" y="2252491"/>
              <a:ext cx="4401008" cy="35047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" name="Rectangle 65"/>
            <p:cNvSpPr>
              <a:spLocks noChangeArrowheads="1"/>
            </p:cNvSpPr>
            <p:nvPr/>
          </p:nvSpPr>
          <p:spPr bwMode="auto">
            <a:xfrm>
              <a:off x="2371495" y="2252491"/>
              <a:ext cx="4401008" cy="350472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" name="Rectangle 66"/>
            <p:cNvSpPr>
              <a:spLocks noChangeArrowheads="1"/>
            </p:cNvSpPr>
            <p:nvPr/>
          </p:nvSpPr>
          <p:spPr bwMode="auto">
            <a:xfrm>
              <a:off x="2371495" y="2763836"/>
              <a:ext cx="4401008" cy="55730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6" name="Rectangle 67"/>
            <p:cNvSpPr>
              <a:spLocks noChangeArrowheads="1"/>
            </p:cNvSpPr>
            <p:nvPr/>
          </p:nvSpPr>
          <p:spPr bwMode="auto">
            <a:xfrm>
              <a:off x="2371495" y="2763836"/>
              <a:ext cx="4401008" cy="557308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7" name="Rectangle 68"/>
            <p:cNvSpPr>
              <a:spLocks noChangeArrowheads="1"/>
            </p:cNvSpPr>
            <p:nvPr/>
          </p:nvSpPr>
          <p:spPr bwMode="auto">
            <a:xfrm>
              <a:off x="2371495" y="3470525"/>
              <a:ext cx="4401008" cy="95948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8" name="Rectangle 69"/>
            <p:cNvSpPr>
              <a:spLocks noChangeArrowheads="1"/>
            </p:cNvSpPr>
            <p:nvPr/>
          </p:nvSpPr>
          <p:spPr bwMode="auto">
            <a:xfrm>
              <a:off x="2371495" y="3470525"/>
              <a:ext cx="4401008" cy="959489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9" name="Freeform 70"/>
            <p:cNvSpPr>
              <a:spLocks noEditPoints="1"/>
            </p:cNvSpPr>
            <p:nvPr/>
          </p:nvSpPr>
          <p:spPr bwMode="auto">
            <a:xfrm>
              <a:off x="4514545" y="2597218"/>
              <a:ext cx="114909" cy="166618"/>
            </a:xfrm>
            <a:custGeom>
              <a:avLst/>
              <a:gdLst>
                <a:gd name="T0" fmla="*/ 40 w 40"/>
                <a:gd name="T1" fmla="*/ 20 h 58"/>
                <a:gd name="T2" fmla="*/ 20 w 40"/>
                <a:gd name="T3" fmla="*/ 58 h 58"/>
                <a:gd name="T4" fmla="*/ 0 w 40"/>
                <a:gd name="T5" fmla="*/ 20 h 58"/>
                <a:gd name="T6" fmla="*/ 40 w 40"/>
                <a:gd name="T7" fmla="*/ 20 h 58"/>
                <a:gd name="T8" fmla="*/ 22 w 40"/>
                <a:gd name="T9" fmla="*/ 2 h 58"/>
                <a:gd name="T10" fmla="*/ 22 w 40"/>
                <a:gd name="T11" fmla="*/ 26 h 58"/>
                <a:gd name="T12" fmla="*/ 20 w 40"/>
                <a:gd name="T13" fmla="*/ 28 h 58"/>
                <a:gd name="T14" fmla="*/ 18 w 40"/>
                <a:gd name="T15" fmla="*/ 26 h 58"/>
                <a:gd name="T16" fmla="*/ 18 w 40"/>
                <a:gd name="T17" fmla="*/ 2 h 58"/>
                <a:gd name="T18" fmla="*/ 20 w 40"/>
                <a:gd name="T19" fmla="*/ 0 h 58"/>
                <a:gd name="T20" fmla="*/ 22 w 40"/>
                <a:gd name="T21" fmla="*/ 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8">
                  <a:moveTo>
                    <a:pt x="40" y="20"/>
                  </a:moveTo>
                  <a:lnTo>
                    <a:pt x="20" y="58"/>
                  </a:lnTo>
                  <a:lnTo>
                    <a:pt x="0" y="20"/>
                  </a:lnTo>
                  <a:lnTo>
                    <a:pt x="40" y="20"/>
                  </a:lnTo>
                  <a:close/>
                  <a:moveTo>
                    <a:pt x="22" y="2"/>
                  </a:moveTo>
                  <a:lnTo>
                    <a:pt x="22" y="26"/>
                  </a:lnTo>
                  <a:lnTo>
                    <a:pt x="20" y="28"/>
                  </a:lnTo>
                  <a:lnTo>
                    <a:pt x="18" y="2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93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0" name="Freeform 71"/>
            <p:cNvSpPr>
              <a:spLocks noEditPoints="1"/>
            </p:cNvSpPr>
            <p:nvPr/>
          </p:nvSpPr>
          <p:spPr bwMode="auto">
            <a:xfrm>
              <a:off x="4514545" y="3315398"/>
              <a:ext cx="114909" cy="155127"/>
            </a:xfrm>
            <a:custGeom>
              <a:avLst/>
              <a:gdLst>
                <a:gd name="T0" fmla="*/ 40 w 40"/>
                <a:gd name="T1" fmla="*/ 14 h 54"/>
                <a:gd name="T2" fmla="*/ 20 w 40"/>
                <a:gd name="T3" fmla="*/ 54 h 54"/>
                <a:gd name="T4" fmla="*/ 0 w 40"/>
                <a:gd name="T5" fmla="*/ 14 h 54"/>
                <a:gd name="T6" fmla="*/ 40 w 40"/>
                <a:gd name="T7" fmla="*/ 14 h 54"/>
                <a:gd name="T8" fmla="*/ 22 w 40"/>
                <a:gd name="T9" fmla="*/ 2 h 54"/>
                <a:gd name="T10" fmla="*/ 22 w 40"/>
                <a:gd name="T11" fmla="*/ 22 h 54"/>
                <a:gd name="T12" fmla="*/ 20 w 40"/>
                <a:gd name="T13" fmla="*/ 24 h 54"/>
                <a:gd name="T14" fmla="*/ 18 w 40"/>
                <a:gd name="T15" fmla="*/ 22 h 54"/>
                <a:gd name="T16" fmla="*/ 18 w 40"/>
                <a:gd name="T17" fmla="*/ 2 h 54"/>
                <a:gd name="T18" fmla="*/ 20 w 40"/>
                <a:gd name="T19" fmla="*/ 0 h 54"/>
                <a:gd name="T20" fmla="*/ 22 w 40"/>
                <a:gd name="T21" fmla="*/ 2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54">
                  <a:moveTo>
                    <a:pt x="40" y="14"/>
                  </a:moveTo>
                  <a:lnTo>
                    <a:pt x="20" y="54"/>
                  </a:lnTo>
                  <a:lnTo>
                    <a:pt x="0" y="14"/>
                  </a:lnTo>
                  <a:lnTo>
                    <a:pt x="40" y="14"/>
                  </a:lnTo>
                  <a:close/>
                  <a:moveTo>
                    <a:pt x="22" y="2"/>
                  </a:moveTo>
                  <a:lnTo>
                    <a:pt x="22" y="22"/>
                  </a:lnTo>
                  <a:lnTo>
                    <a:pt x="20" y="24"/>
                  </a:lnTo>
                  <a:lnTo>
                    <a:pt x="18" y="22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93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1" name="Rectangle 72"/>
            <p:cNvSpPr>
              <a:spLocks noChangeArrowheads="1"/>
            </p:cNvSpPr>
            <p:nvPr/>
          </p:nvSpPr>
          <p:spPr bwMode="auto">
            <a:xfrm>
              <a:off x="2365751" y="2366172"/>
              <a:ext cx="441249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 fait un exercice devant les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73"/>
            <p:cNvSpPr>
              <a:spLocks noChangeArrowheads="1"/>
            </p:cNvSpPr>
            <p:nvPr/>
          </p:nvSpPr>
          <p:spPr bwMode="auto">
            <a:xfrm>
              <a:off x="2365751" y="2919380"/>
              <a:ext cx="440675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stagiaire refait un exercice identique devant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 stagiaires. Le formateur corrige.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75"/>
            <p:cNvSpPr>
              <a:spLocks noChangeArrowheads="1"/>
            </p:cNvSpPr>
            <p:nvPr/>
          </p:nvSpPr>
          <p:spPr bwMode="auto">
            <a:xfrm>
              <a:off x="2365751" y="3704048"/>
              <a:ext cx="4406752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Tous les stagiaires refont individuellement un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exercices de difficulté croissante.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les fait corriger un par un par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(tirés au sort).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8967262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EXERCICES D’APPLICATION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31236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D’EXERCICE D’APPLICATION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691680" y="2202284"/>
            <a:ext cx="5705624" cy="2882900"/>
            <a:chOff x="1547664" y="2202284"/>
            <a:chExt cx="5705624" cy="2882900"/>
          </a:xfrm>
        </p:grpSpPr>
        <p:sp>
          <p:nvSpPr>
            <p:cNvPr id="6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890713" y="2202284"/>
              <a:ext cx="5362575" cy="28829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1269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795713" y="2202284"/>
              <a:ext cx="3352800" cy="2743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3" name="Rectangle 6"/>
            <p:cNvSpPr>
              <a:spLocks noChangeArrowheads="1"/>
            </p:cNvSpPr>
            <p:nvPr/>
          </p:nvSpPr>
          <p:spPr bwMode="auto">
            <a:xfrm>
              <a:off x="3802063" y="2208634"/>
              <a:ext cx="3336925" cy="2727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4" name="Freeform 7"/>
            <p:cNvSpPr>
              <a:spLocks noEditPoints="1"/>
            </p:cNvSpPr>
            <p:nvPr/>
          </p:nvSpPr>
          <p:spPr bwMode="auto">
            <a:xfrm>
              <a:off x="3421063" y="3113509"/>
              <a:ext cx="755650" cy="644525"/>
            </a:xfrm>
            <a:custGeom>
              <a:avLst/>
              <a:gdLst>
                <a:gd name="T0" fmla="*/ 460 w 476"/>
                <a:gd name="T1" fmla="*/ 366 h 406"/>
                <a:gd name="T2" fmla="*/ 476 w 476"/>
                <a:gd name="T3" fmla="*/ 406 h 406"/>
                <a:gd name="T4" fmla="*/ 436 w 476"/>
                <a:gd name="T5" fmla="*/ 396 h 406"/>
                <a:gd name="T6" fmla="*/ 460 w 476"/>
                <a:gd name="T7" fmla="*/ 366 h 406"/>
                <a:gd name="T8" fmla="*/ 4 w 476"/>
                <a:gd name="T9" fmla="*/ 0 h 406"/>
                <a:gd name="T10" fmla="*/ 454 w 476"/>
                <a:gd name="T11" fmla="*/ 382 h 406"/>
                <a:gd name="T12" fmla="*/ 452 w 476"/>
                <a:gd name="T13" fmla="*/ 386 h 406"/>
                <a:gd name="T14" fmla="*/ 450 w 476"/>
                <a:gd name="T15" fmla="*/ 388 h 406"/>
                <a:gd name="T16" fmla="*/ 2 w 476"/>
                <a:gd name="T17" fmla="*/ 6 h 406"/>
                <a:gd name="T18" fmla="*/ 0 w 476"/>
                <a:gd name="T19" fmla="*/ 2 h 406"/>
                <a:gd name="T20" fmla="*/ 4 w 476"/>
                <a:gd name="T21" fmla="*/ 0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76" h="406">
                  <a:moveTo>
                    <a:pt x="460" y="366"/>
                  </a:moveTo>
                  <a:lnTo>
                    <a:pt x="476" y="406"/>
                  </a:lnTo>
                  <a:lnTo>
                    <a:pt x="436" y="396"/>
                  </a:lnTo>
                  <a:lnTo>
                    <a:pt x="460" y="366"/>
                  </a:lnTo>
                  <a:close/>
                  <a:moveTo>
                    <a:pt x="4" y="0"/>
                  </a:moveTo>
                  <a:lnTo>
                    <a:pt x="454" y="382"/>
                  </a:lnTo>
                  <a:lnTo>
                    <a:pt x="452" y="386"/>
                  </a:lnTo>
                  <a:lnTo>
                    <a:pt x="450" y="388"/>
                  </a:lnTo>
                  <a:lnTo>
                    <a:pt x="2" y="6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5" name="Freeform 8"/>
            <p:cNvSpPr>
              <a:spLocks noEditPoints="1"/>
            </p:cNvSpPr>
            <p:nvPr/>
          </p:nvSpPr>
          <p:spPr bwMode="auto">
            <a:xfrm>
              <a:off x="4935538" y="3958059"/>
              <a:ext cx="1358900" cy="850900"/>
            </a:xfrm>
            <a:custGeom>
              <a:avLst/>
              <a:gdLst>
                <a:gd name="T0" fmla="*/ 22 w 856"/>
                <a:gd name="T1" fmla="*/ 38 h 536"/>
                <a:gd name="T2" fmla="*/ 0 w 856"/>
                <a:gd name="T3" fmla="*/ 0 h 536"/>
                <a:gd name="T4" fmla="*/ 42 w 856"/>
                <a:gd name="T5" fmla="*/ 6 h 536"/>
                <a:gd name="T6" fmla="*/ 22 w 856"/>
                <a:gd name="T7" fmla="*/ 38 h 536"/>
                <a:gd name="T8" fmla="*/ 854 w 856"/>
                <a:gd name="T9" fmla="*/ 536 h 536"/>
                <a:gd name="T10" fmla="*/ 26 w 856"/>
                <a:gd name="T11" fmla="*/ 20 h 536"/>
                <a:gd name="T12" fmla="*/ 24 w 856"/>
                <a:gd name="T13" fmla="*/ 16 h 536"/>
                <a:gd name="T14" fmla="*/ 28 w 856"/>
                <a:gd name="T15" fmla="*/ 14 h 536"/>
                <a:gd name="T16" fmla="*/ 856 w 856"/>
                <a:gd name="T17" fmla="*/ 532 h 536"/>
                <a:gd name="T18" fmla="*/ 856 w 856"/>
                <a:gd name="T19" fmla="*/ 536 h 536"/>
                <a:gd name="T20" fmla="*/ 854 w 856"/>
                <a:gd name="T21" fmla="*/ 536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856" h="536">
                  <a:moveTo>
                    <a:pt x="22" y="38"/>
                  </a:moveTo>
                  <a:lnTo>
                    <a:pt x="0" y="0"/>
                  </a:lnTo>
                  <a:lnTo>
                    <a:pt x="42" y="6"/>
                  </a:lnTo>
                  <a:lnTo>
                    <a:pt x="22" y="38"/>
                  </a:lnTo>
                  <a:close/>
                  <a:moveTo>
                    <a:pt x="854" y="536"/>
                  </a:moveTo>
                  <a:lnTo>
                    <a:pt x="26" y="20"/>
                  </a:lnTo>
                  <a:lnTo>
                    <a:pt x="24" y="16"/>
                  </a:lnTo>
                  <a:lnTo>
                    <a:pt x="28" y="14"/>
                  </a:lnTo>
                  <a:lnTo>
                    <a:pt x="856" y="532"/>
                  </a:lnTo>
                  <a:lnTo>
                    <a:pt x="856" y="536"/>
                  </a:lnTo>
                  <a:lnTo>
                    <a:pt x="854" y="5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6" name="Rectangle 9"/>
            <p:cNvSpPr>
              <a:spLocks noChangeArrowheads="1"/>
            </p:cNvSpPr>
            <p:nvPr/>
          </p:nvSpPr>
          <p:spPr bwMode="auto">
            <a:xfrm>
              <a:off x="5840413" y="4523209"/>
              <a:ext cx="1409700" cy="546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7" name="Rectangle 10"/>
            <p:cNvSpPr>
              <a:spLocks noChangeArrowheads="1"/>
            </p:cNvSpPr>
            <p:nvPr/>
          </p:nvSpPr>
          <p:spPr bwMode="auto">
            <a:xfrm>
              <a:off x="5840413" y="4523209"/>
              <a:ext cx="1409700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8" name="Rectangle 11"/>
            <p:cNvSpPr>
              <a:spLocks noChangeArrowheads="1"/>
            </p:cNvSpPr>
            <p:nvPr/>
          </p:nvSpPr>
          <p:spPr bwMode="auto">
            <a:xfrm>
              <a:off x="1547664" y="2456284"/>
              <a:ext cx="3060849" cy="663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0" name="Rectangle 12"/>
            <p:cNvSpPr>
              <a:spLocks noChangeArrowheads="1"/>
            </p:cNvSpPr>
            <p:nvPr/>
          </p:nvSpPr>
          <p:spPr bwMode="auto">
            <a:xfrm>
              <a:off x="1547664" y="2456284"/>
              <a:ext cx="3060849" cy="663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1" name="Rectangle 13"/>
            <p:cNvSpPr>
              <a:spLocks noChangeArrowheads="1"/>
            </p:cNvSpPr>
            <p:nvPr/>
          </p:nvSpPr>
          <p:spPr bwMode="auto">
            <a:xfrm>
              <a:off x="3071813" y="4183484"/>
              <a:ext cx="962025" cy="895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2" name="Rectangle 14"/>
            <p:cNvSpPr>
              <a:spLocks noChangeArrowheads="1"/>
            </p:cNvSpPr>
            <p:nvPr/>
          </p:nvSpPr>
          <p:spPr bwMode="auto">
            <a:xfrm>
              <a:off x="3071813" y="4183484"/>
              <a:ext cx="962025" cy="8953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3" name="Rectangle 15"/>
            <p:cNvSpPr>
              <a:spLocks noChangeArrowheads="1"/>
            </p:cNvSpPr>
            <p:nvPr/>
          </p:nvSpPr>
          <p:spPr bwMode="auto">
            <a:xfrm>
              <a:off x="5840414" y="4564484"/>
              <a:ext cx="140970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durées ont été choisies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afin que les calculs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puissent être réalisés sans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calculatrice.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77" name="Rectangle 19"/>
            <p:cNvSpPr>
              <a:spLocks noChangeArrowheads="1"/>
            </p:cNvSpPr>
            <p:nvPr/>
          </p:nvSpPr>
          <p:spPr bwMode="auto">
            <a:xfrm>
              <a:off x="1547664" y="2480295"/>
              <a:ext cx="306084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éviter que l’esprit des stagiaires ne soit pollué par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informations inutiles au tracé d’un diagramme PERT,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étapes du projet sont représentées par des lettres qui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elles-mêmes ne signifient rien. Les stagiaires peuvent 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concentrer sur l’essentiel.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82" name="Rectangle 24"/>
            <p:cNvSpPr>
              <a:spLocks noChangeArrowheads="1"/>
            </p:cNvSpPr>
            <p:nvPr/>
          </p:nvSpPr>
          <p:spPr bwMode="auto">
            <a:xfrm>
              <a:off x="3071814" y="4218409"/>
              <a:ext cx="96202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 y a une seule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bonne réponse,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seul moyen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d’y parvenir,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sur un projet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réel est rarement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cas.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241136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5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7" name="ZoneTexte 6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7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8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9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1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12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0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FORMULER UN OBJECTIF PÉDAGOGIQUE</a:t>
                  </a:r>
                </a:p>
              </p:txBody>
            </p:sp>
          </p:grpSp>
        </p:grpSp>
        <p:sp>
          <p:nvSpPr>
            <p:cNvPr id="6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13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RÈGLES DE FORMULATION</a:t>
            </a:r>
          </a:p>
        </p:txBody>
      </p:sp>
      <p:grpSp>
        <p:nvGrpSpPr>
          <p:cNvPr id="2" name="Groupe 1"/>
          <p:cNvGrpSpPr/>
          <p:nvPr/>
        </p:nvGrpSpPr>
        <p:grpSpPr>
          <a:xfrm>
            <a:off x="1259632" y="2803401"/>
            <a:ext cx="6604489" cy="1201663"/>
            <a:chOff x="2320925" y="3019425"/>
            <a:chExt cx="4502150" cy="819150"/>
          </a:xfrm>
        </p:grpSpPr>
        <p:sp>
          <p:nvSpPr>
            <p:cNvPr id="3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320925" y="3019425"/>
              <a:ext cx="4502150" cy="819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Rectangle 5"/>
            <p:cNvSpPr>
              <a:spLocks noChangeArrowheads="1"/>
            </p:cNvSpPr>
            <p:nvPr/>
          </p:nvSpPr>
          <p:spPr bwMode="auto">
            <a:xfrm>
              <a:off x="2327275" y="3025775"/>
              <a:ext cx="4489450" cy="8064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Rectangle 6"/>
            <p:cNvSpPr>
              <a:spLocks noChangeArrowheads="1"/>
            </p:cNvSpPr>
            <p:nvPr/>
          </p:nvSpPr>
          <p:spPr bwMode="auto">
            <a:xfrm>
              <a:off x="2616200" y="3346450"/>
              <a:ext cx="1092200" cy="3111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Rectangle 7"/>
            <p:cNvSpPr>
              <a:spLocks noChangeArrowheads="1"/>
            </p:cNvSpPr>
            <p:nvPr/>
          </p:nvSpPr>
          <p:spPr bwMode="auto">
            <a:xfrm>
              <a:off x="2616200" y="3346450"/>
              <a:ext cx="1092200" cy="31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8"/>
            <p:cNvSpPr>
              <a:spLocks noChangeArrowheads="1"/>
            </p:cNvSpPr>
            <p:nvPr/>
          </p:nvSpPr>
          <p:spPr bwMode="auto">
            <a:xfrm>
              <a:off x="2616200" y="3428896"/>
              <a:ext cx="1092199" cy="1678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Verbe d’action +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complément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10"/>
            <p:cNvSpPr>
              <a:spLocks noChangeArrowheads="1"/>
            </p:cNvSpPr>
            <p:nvPr/>
          </p:nvSpPr>
          <p:spPr bwMode="auto">
            <a:xfrm>
              <a:off x="4111625" y="3397250"/>
              <a:ext cx="1092200" cy="1968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11"/>
            <p:cNvSpPr>
              <a:spLocks noChangeArrowheads="1"/>
            </p:cNvSpPr>
            <p:nvPr/>
          </p:nvSpPr>
          <p:spPr bwMode="auto">
            <a:xfrm>
              <a:off x="4111625" y="3397250"/>
              <a:ext cx="109220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12"/>
            <p:cNvSpPr>
              <a:spLocks noChangeArrowheads="1"/>
            </p:cNvSpPr>
            <p:nvPr/>
          </p:nvSpPr>
          <p:spPr bwMode="auto">
            <a:xfrm>
              <a:off x="4111625" y="3435350"/>
              <a:ext cx="1092200" cy="83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Critères de réussite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13"/>
            <p:cNvSpPr>
              <a:spLocks noChangeArrowheads="1"/>
            </p:cNvSpPr>
            <p:nvPr/>
          </p:nvSpPr>
          <p:spPr bwMode="auto">
            <a:xfrm>
              <a:off x="5607050" y="3346450"/>
              <a:ext cx="1095375" cy="311150"/>
            </a:xfrm>
            <a:prstGeom prst="rect">
              <a:avLst/>
            </a:pr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14"/>
            <p:cNvSpPr>
              <a:spLocks noChangeArrowheads="1"/>
            </p:cNvSpPr>
            <p:nvPr/>
          </p:nvSpPr>
          <p:spPr bwMode="auto">
            <a:xfrm>
              <a:off x="5607050" y="3346450"/>
              <a:ext cx="1095375" cy="3111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5"/>
            <p:cNvSpPr>
              <a:spLocks noChangeArrowheads="1"/>
            </p:cNvSpPr>
            <p:nvPr/>
          </p:nvSpPr>
          <p:spPr bwMode="auto">
            <a:xfrm>
              <a:off x="5607050" y="3428896"/>
              <a:ext cx="1095375" cy="1678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Conditions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réalisation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17"/>
            <p:cNvSpPr>
              <a:spLocks noChangeArrowheads="1"/>
            </p:cNvSpPr>
            <p:nvPr/>
          </p:nvSpPr>
          <p:spPr bwMode="auto">
            <a:xfrm>
              <a:off x="2946939" y="3089275"/>
              <a:ext cx="2110072" cy="83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l’issue de la séquence de formation, le stagiaire sera capable de :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18"/>
            <p:cNvSpPr>
              <a:spLocks noChangeArrowheads="1"/>
            </p:cNvSpPr>
            <p:nvPr/>
          </p:nvSpPr>
          <p:spPr bwMode="auto">
            <a:xfrm>
              <a:off x="3863890" y="3448050"/>
              <a:ext cx="40432" cy="83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19"/>
            <p:cNvSpPr>
              <a:spLocks noChangeArrowheads="1"/>
            </p:cNvSpPr>
            <p:nvPr/>
          </p:nvSpPr>
          <p:spPr bwMode="auto">
            <a:xfrm>
              <a:off x="5362490" y="3448050"/>
              <a:ext cx="40432" cy="839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+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713957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EXERCICES D’APPLICATION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302433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DE L’EXERCICE À L’ÉTUDE DE CAS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124075" y="1028700"/>
            <a:ext cx="4895850" cy="5280025"/>
            <a:chOff x="2124075" y="1028700"/>
            <a:chExt cx="4895850" cy="5280025"/>
          </a:xfrm>
        </p:grpSpPr>
        <p:sp>
          <p:nvSpPr>
            <p:cNvPr id="747" name="Freeform 726"/>
            <p:cNvSpPr>
              <a:spLocks noEditPoints="1"/>
            </p:cNvSpPr>
            <p:nvPr/>
          </p:nvSpPr>
          <p:spPr bwMode="auto">
            <a:xfrm>
              <a:off x="3028950" y="1847850"/>
              <a:ext cx="593725" cy="485775"/>
            </a:xfrm>
            <a:custGeom>
              <a:avLst/>
              <a:gdLst>
                <a:gd name="T0" fmla="*/ 320 w 374"/>
                <a:gd name="T1" fmla="*/ 190 h 306"/>
                <a:gd name="T2" fmla="*/ 374 w 374"/>
                <a:gd name="T3" fmla="*/ 306 h 306"/>
                <a:gd name="T4" fmla="*/ 248 w 374"/>
                <a:gd name="T5" fmla="*/ 280 h 306"/>
                <a:gd name="T6" fmla="*/ 320 w 374"/>
                <a:gd name="T7" fmla="*/ 190 h 306"/>
                <a:gd name="T8" fmla="*/ 22 w 374"/>
                <a:gd name="T9" fmla="*/ 0 h 306"/>
                <a:gd name="T10" fmla="*/ 312 w 374"/>
                <a:gd name="T11" fmla="*/ 230 h 306"/>
                <a:gd name="T12" fmla="*/ 288 w 374"/>
                <a:gd name="T13" fmla="*/ 262 h 306"/>
                <a:gd name="T14" fmla="*/ 0 w 374"/>
                <a:gd name="T15" fmla="*/ 32 h 306"/>
                <a:gd name="T16" fmla="*/ 22 w 374"/>
                <a:gd name="T17" fmla="*/ 0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74" h="306">
                  <a:moveTo>
                    <a:pt x="320" y="190"/>
                  </a:moveTo>
                  <a:lnTo>
                    <a:pt x="374" y="306"/>
                  </a:lnTo>
                  <a:lnTo>
                    <a:pt x="248" y="280"/>
                  </a:lnTo>
                  <a:lnTo>
                    <a:pt x="320" y="190"/>
                  </a:lnTo>
                  <a:close/>
                  <a:moveTo>
                    <a:pt x="22" y="0"/>
                  </a:moveTo>
                  <a:lnTo>
                    <a:pt x="312" y="230"/>
                  </a:lnTo>
                  <a:lnTo>
                    <a:pt x="288" y="262"/>
                  </a:lnTo>
                  <a:lnTo>
                    <a:pt x="0" y="32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44927F"/>
            </a:solidFill>
            <a:ln w="349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7" name="AutoShape 695"/>
            <p:cNvSpPr>
              <a:spLocks noChangeAspect="1" noChangeArrowheads="1" noTextEdit="1"/>
            </p:cNvSpPr>
            <p:nvPr/>
          </p:nvSpPr>
          <p:spPr bwMode="auto">
            <a:xfrm>
              <a:off x="2124075" y="1028700"/>
              <a:ext cx="4895850" cy="52800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7" name="Rectangle 706"/>
            <p:cNvSpPr>
              <a:spLocks noChangeArrowheads="1"/>
            </p:cNvSpPr>
            <p:nvPr/>
          </p:nvSpPr>
          <p:spPr bwMode="auto">
            <a:xfrm>
              <a:off x="5060950" y="1031875"/>
              <a:ext cx="1803400" cy="203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8" name="Rectangle 707"/>
            <p:cNvSpPr>
              <a:spLocks noChangeArrowheads="1"/>
            </p:cNvSpPr>
            <p:nvPr/>
          </p:nvSpPr>
          <p:spPr bwMode="auto">
            <a:xfrm>
              <a:off x="5060950" y="1031875"/>
              <a:ext cx="1803400" cy="20320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" name="Rectangle 727"/>
            <p:cNvSpPr>
              <a:spLocks noChangeArrowheads="1"/>
            </p:cNvSpPr>
            <p:nvPr/>
          </p:nvSpPr>
          <p:spPr bwMode="auto">
            <a:xfrm>
              <a:off x="2127250" y="1127125"/>
              <a:ext cx="1174750" cy="14509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" name="Rectangle 744"/>
            <p:cNvSpPr>
              <a:spLocks noChangeArrowheads="1"/>
            </p:cNvSpPr>
            <p:nvPr/>
          </p:nvSpPr>
          <p:spPr bwMode="auto">
            <a:xfrm>
              <a:off x="5060950" y="1073150"/>
              <a:ext cx="1803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Présenter le concept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7" name="Rectangle 756"/>
            <p:cNvSpPr>
              <a:spLocks noChangeArrowheads="1"/>
            </p:cNvSpPr>
            <p:nvPr/>
          </p:nvSpPr>
          <p:spPr bwMode="auto">
            <a:xfrm>
              <a:off x="2127250" y="1168400"/>
              <a:ext cx="1174749" cy="1354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Chercher ce qui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difficile à comprendre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proposer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exercice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faciliter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l’appropriation par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 Mais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faisant, en séparant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variables,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s’éloigne de la réalité,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bien plus complexe.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8" name="Rectangle 697"/>
            <p:cNvSpPr>
              <a:spLocks noChangeArrowheads="1"/>
            </p:cNvSpPr>
            <p:nvPr/>
          </p:nvSpPr>
          <p:spPr bwMode="auto">
            <a:xfrm>
              <a:off x="6153150" y="2390775"/>
              <a:ext cx="863600" cy="6921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9" name="Rectangle 698"/>
            <p:cNvSpPr>
              <a:spLocks noChangeArrowheads="1"/>
            </p:cNvSpPr>
            <p:nvPr/>
          </p:nvSpPr>
          <p:spPr bwMode="auto">
            <a:xfrm>
              <a:off x="5822950" y="2260600"/>
              <a:ext cx="863600" cy="6921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Rectangle 699"/>
            <p:cNvSpPr>
              <a:spLocks noChangeArrowheads="1"/>
            </p:cNvSpPr>
            <p:nvPr/>
          </p:nvSpPr>
          <p:spPr bwMode="auto">
            <a:xfrm>
              <a:off x="5492750" y="2130425"/>
              <a:ext cx="863600" cy="6921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1" name="Rectangle 700"/>
            <p:cNvSpPr>
              <a:spLocks noChangeArrowheads="1"/>
            </p:cNvSpPr>
            <p:nvPr/>
          </p:nvSpPr>
          <p:spPr bwMode="auto">
            <a:xfrm>
              <a:off x="5159375" y="2000250"/>
              <a:ext cx="866775" cy="6921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" name="Rectangle 701"/>
            <p:cNvSpPr>
              <a:spLocks noChangeArrowheads="1"/>
            </p:cNvSpPr>
            <p:nvPr/>
          </p:nvSpPr>
          <p:spPr bwMode="auto">
            <a:xfrm>
              <a:off x="5060950" y="1435100"/>
              <a:ext cx="1803400" cy="2254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3" name="Rectangle 702"/>
            <p:cNvSpPr>
              <a:spLocks noChangeArrowheads="1"/>
            </p:cNvSpPr>
            <p:nvPr/>
          </p:nvSpPr>
          <p:spPr bwMode="auto">
            <a:xfrm>
              <a:off x="5060950" y="1435100"/>
              <a:ext cx="1803400" cy="2254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4" name="Rectangle 703"/>
            <p:cNvSpPr>
              <a:spLocks noChangeArrowheads="1"/>
            </p:cNvSpPr>
            <p:nvPr/>
          </p:nvSpPr>
          <p:spPr bwMode="auto">
            <a:xfrm>
              <a:off x="4832350" y="1873250"/>
              <a:ext cx="863600" cy="6953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5" name="Rectangle 704"/>
            <p:cNvSpPr>
              <a:spLocks noChangeArrowheads="1"/>
            </p:cNvSpPr>
            <p:nvPr/>
          </p:nvSpPr>
          <p:spPr bwMode="auto">
            <a:xfrm>
              <a:off x="4832350" y="3435350"/>
              <a:ext cx="863600" cy="57150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6" name="Freeform 705"/>
            <p:cNvSpPr>
              <a:spLocks noEditPoints="1"/>
            </p:cNvSpPr>
            <p:nvPr/>
          </p:nvSpPr>
          <p:spPr bwMode="auto">
            <a:xfrm>
              <a:off x="5232400" y="2692400"/>
              <a:ext cx="60325" cy="742950"/>
            </a:xfrm>
            <a:custGeom>
              <a:avLst/>
              <a:gdLst>
                <a:gd name="T0" fmla="*/ 38 w 38"/>
                <a:gd name="T1" fmla="*/ 430 h 468"/>
                <a:gd name="T2" fmla="*/ 20 w 38"/>
                <a:gd name="T3" fmla="*/ 468 h 468"/>
                <a:gd name="T4" fmla="*/ 0 w 38"/>
                <a:gd name="T5" fmla="*/ 430 h 468"/>
                <a:gd name="T6" fmla="*/ 38 w 38"/>
                <a:gd name="T7" fmla="*/ 430 h 468"/>
                <a:gd name="T8" fmla="*/ 22 w 38"/>
                <a:gd name="T9" fmla="*/ 2 h 468"/>
                <a:gd name="T10" fmla="*/ 22 w 38"/>
                <a:gd name="T11" fmla="*/ 436 h 468"/>
                <a:gd name="T12" fmla="*/ 20 w 38"/>
                <a:gd name="T13" fmla="*/ 438 h 468"/>
                <a:gd name="T14" fmla="*/ 16 w 38"/>
                <a:gd name="T15" fmla="*/ 436 h 468"/>
                <a:gd name="T16" fmla="*/ 16 w 38"/>
                <a:gd name="T17" fmla="*/ 2 h 468"/>
                <a:gd name="T18" fmla="*/ 18 w 38"/>
                <a:gd name="T19" fmla="*/ 0 h 468"/>
                <a:gd name="T20" fmla="*/ 22 w 38"/>
                <a:gd name="T21" fmla="*/ 2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468">
                  <a:moveTo>
                    <a:pt x="38" y="430"/>
                  </a:moveTo>
                  <a:lnTo>
                    <a:pt x="20" y="468"/>
                  </a:lnTo>
                  <a:lnTo>
                    <a:pt x="0" y="430"/>
                  </a:lnTo>
                  <a:lnTo>
                    <a:pt x="38" y="430"/>
                  </a:lnTo>
                  <a:close/>
                  <a:moveTo>
                    <a:pt x="22" y="2"/>
                  </a:moveTo>
                  <a:lnTo>
                    <a:pt x="22" y="436"/>
                  </a:lnTo>
                  <a:lnTo>
                    <a:pt x="20" y="438"/>
                  </a:lnTo>
                  <a:lnTo>
                    <a:pt x="16" y="436"/>
                  </a:lnTo>
                  <a:lnTo>
                    <a:pt x="16" y="2"/>
                  </a:lnTo>
                  <a:lnTo>
                    <a:pt x="18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" name="Freeform 708"/>
            <p:cNvSpPr>
              <a:spLocks noEditPoints="1"/>
            </p:cNvSpPr>
            <p:nvPr/>
          </p:nvSpPr>
          <p:spPr bwMode="auto">
            <a:xfrm>
              <a:off x="5930900" y="1231900"/>
              <a:ext cx="60325" cy="203200"/>
            </a:xfrm>
            <a:custGeom>
              <a:avLst/>
              <a:gdLst>
                <a:gd name="T0" fmla="*/ 38 w 38"/>
                <a:gd name="T1" fmla="*/ 90 h 128"/>
                <a:gd name="T2" fmla="*/ 20 w 38"/>
                <a:gd name="T3" fmla="*/ 128 h 128"/>
                <a:gd name="T4" fmla="*/ 0 w 38"/>
                <a:gd name="T5" fmla="*/ 90 h 128"/>
                <a:gd name="T6" fmla="*/ 38 w 38"/>
                <a:gd name="T7" fmla="*/ 90 h 128"/>
                <a:gd name="T8" fmla="*/ 22 w 38"/>
                <a:gd name="T9" fmla="*/ 2 h 128"/>
                <a:gd name="T10" fmla="*/ 22 w 38"/>
                <a:gd name="T11" fmla="*/ 96 h 128"/>
                <a:gd name="T12" fmla="*/ 20 w 38"/>
                <a:gd name="T13" fmla="*/ 98 h 128"/>
                <a:gd name="T14" fmla="*/ 18 w 38"/>
                <a:gd name="T15" fmla="*/ 96 h 128"/>
                <a:gd name="T16" fmla="*/ 18 w 38"/>
                <a:gd name="T17" fmla="*/ 2 h 128"/>
                <a:gd name="T18" fmla="*/ 20 w 38"/>
                <a:gd name="T19" fmla="*/ 0 h 128"/>
                <a:gd name="T20" fmla="*/ 22 w 38"/>
                <a:gd name="T21" fmla="*/ 2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28">
                  <a:moveTo>
                    <a:pt x="38" y="90"/>
                  </a:moveTo>
                  <a:lnTo>
                    <a:pt x="20" y="128"/>
                  </a:lnTo>
                  <a:lnTo>
                    <a:pt x="0" y="90"/>
                  </a:lnTo>
                  <a:lnTo>
                    <a:pt x="38" y="90"/>
                  </a:lnTo>
                  <a:close/>
                  <a:moveTo>
                    <a:pt x="22" y="2"/>
                  </a:moveTo>
                  <a:lnTo>
                    <a:pt x="22" y="96"/>
                  </a:lnTo>
                  <a:lnTo>
                    <a:pt x="20" y="98"/>
                  </a:lnTo>
                  <a:lnTo>
                    <a:pt x="18" y="96"/>
                  </a:lnTo>
                  <a:lnTo>
                    <a:pt x="18" y="2"/>
                  </a:lnTo>
                  <a:lnTo>
                    <a:pt x="20" y="0"/>
                  </a:lnTo>
                  <a:lnTo>
                    <a:pt x="22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" name="Freeform 709"/>
            <p:cNvSpPr>
              <a:spLocks noEditPoints="1"/>
            </p:cNvSpPr>
            <p:nvPr/>
          </p:nvSpPr>
          <p:spPr bwMode="auto">
            <a:xfrm>
              <a:off x="5232400" y="1657350"/>
              <a:ext cx="733425" cy="215900"/>
            </a:xfrm>
            <a:custGeom>
              <a:avLst/>
              <a:gdLst>
                <a:gd name="T0" fmla="*/ 38 w 462"/>
                <a:gd name="T1" fmla="*/ 98 h 136"/>
                <a:gd name="T2" fmla="*/ 18 w 462"/>
                <a:gd name="T3" fmla="*/ 136 h 136"/>
                <a:gd name="T4" fmla="*/ 0 w 462"/>
                <a:gd name="T5" fmla="*/ 98 h 136"/>
                <a:gd name="T6" fmla="*/ 38 w 462"/>
                <a:gd name="T7" fmla="*/ 98 h 136"/>
                <a:gd name="T8" fmla="*/ 462 w 462"/>
                <a:gd name="T9" fmla="*/ 2 h 136"/>
                <a:gd name="T10" fmla="*/ 462 w 462"/>
                <a:gd name="T11" fmla="*/ 68 h 136"/>
                <a:gd name="T12" fmla="*/ 460 w 462"/>
                <a:gd name="T13" fmla="*/ 72 h 136"/>
                <a:gd name="T14" fmla="*/ 18 w 462"/>
                <a:gd name="T15" fmla="*/ 72 h 136"/>
                <a:gd name="T16" fmla="*/ 22 w 462"/>
                <a:gd name="T17" fmla="*/ 68 h 136"/>
                <a:gd name="T18" fmla="*/ 22 w 462"/>
                <a:gd name="T19" fmla="*/ 104 h 136"/>
                <a:gd name="T20" fmla="*/ 18 w 462"/>
                <a:gd name="T21" fmla="*/ 106 h 136"/>
                <a:gd name="T22" fmla="*/ 16 w 462"/>
                <a:gd name="T23" fmla="*/ 104 h 136"/>
                <a:gd name="T24" fmla="*/ 16 w 462"/>
                <a:gd name="T25" fmla="*/ 68 h 136"/>
                <a:gd name="T26" fmla="*/ 18 w 462"/>
                <a:gd name="T27" fmla="*/ 66 h 136"/>
                <a:gd name="T28" fmla="*/ 460 w 462"/>
                <a:gd name="T29" fmla="*/ 66 h 136"/>
                <a:gd name="T30" fmla="*/ 458 w 462"/>
                <a:gd name="T31" fmla="*/ 68 h 136"/>
                <a:gd name="T32" fmla="*/ 458 w 462"/>
                <a:gd name="T33" fmla="*/ 2 h 136"/>
                <a:gd name="T34" fmla="*/ 460 w 462"/>
                <a:gd name="T35" fmla="*/ 0 h 136"/>
                <a:gd name="T36" fmla="*/ 462 w 462"/>
                <a:gd name="T37" fmla="*/ 2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2" h="136">
                  <a:moveTo>
                    <a:pt x="38" y="98"/>
                  </a:moveTo>
                  <a:lnTo>
                    <a:pt x="18" y="136"/>
                  </a:lnTo>
                  <a:lnTo>
                    <a:pt x="0" y="98"/>
                  </a:lnTo>
                  <a:lnTo>
                    <a:pt x="38" y="98"/>
                  </a:lnTo>
                  <a:close/>
                  <a:moveTo>
                    <a:pt x="462" y="2"/>
                  </a:moveTo>
                  <a:lnTo>
                    <a:pt x="462" y="68"/>
                  </a:lnTo>
                  <a:lnTo>
                    <a:pt x="460" y="72"/>
                  </a:lnTo>
                  <a:lnTo>
                    <a:pt x="18" y="72"/>
                  </a:lnTo>
                  <a:lnTo>
                    <a:pt x="22" y="68"/>
                  </a:lnTo>
                  <a:lnTo>
                    <a:pt x="22" y="104"/>
                  </a:lnTo>
                  <a:lnTo>
                    <a:pt x="18" y="106"/>
                  </a:lnTo>
                  <a:lnTo>
                    <a:pt x="16" y="104"/>
                  </a:lnTo>
                  <a:lnTo>
                    <a:pt x="16" y="68"/>
                  </a:lnTo>
                  <a:lnTo>
                    <a:pt x="18" y="66"/>
                  </a:lnTo>
                  <a:lnTo>
                    <a:pt x="460" y="66"/>
                  </a:lnTo>
                  <a:lnTo>
                    <a:pt x="458" y="68"/>
                  </a:lnTo>
                  <a:lnTo>
                    <a:pt x="458" y="2"/>
                  </a:lnTo>
                  <a:lnTo>
                    <a:pt x="460" y="0"/>
                  </a:lnTo>
                  <a:lnTo>
                    <a:pt x="462" y="2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1" name="Rectangle 710"/>
            <p:cNvSpPr>
              <a:spLocks noChangeArrowheads="1"/>
            </p:cNvSpPr>
            <p:nvPr/>
          </p:nvSpPr>
          <p:spPr bwMode="auto">
            <a:xfrm>
              <a:off x="4829175" y="4168775"/>
              <a:ext cx="866775" cy="45720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2" name="Rectangle 711"/>
            <p:cNvSpPr>
              <a:spLocks noChangeArrowheads="1"/>
            </p:cNvSpPr>
            <p:nvPr/>
          </p:nvSpPr>
          <p:spPr bwMode="auto">
            <a:xfrm>
              <a:off x="5060950" y="4924425"/>
              <a:ext cx="1803400" cy="2000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3" name="Rectangle 712"/>
            <p:cNvSpPr>
              <a:spLocks noChangeArrowheads="1"/>
            </p:cNvSpPr>
            <p:nvPr/>
          </p:nvSpPr>
          <p:spPr bwMode="auto">
            <a:xfrm>
              <a:off x="5060950" y="5356225"/>
              <a:ext cx="1803400" cy="2127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4" name="Freeform 713"/>
            <p:cNvSpPr>
              <a:spLocks noEditPoints="1"/>
            </p:cNvSpPr>
            <p:nvPr/>
          </p:nvSpPr>
          <p:spPr bwMode="auto">
            <a:xfrm>
              <a:off x="5257800" y="4619625"/>
              <a:ext cx="733425" cy="304800"/>
            </a:xfrm>
            <a:custGeom>
              <a:avLst/>
              <a:gdLst>
                <a:gd name="T0" fmla="*/ 462 w 462"/>
                <a:gd name="T1" fmla="*/ 154 h 192"/>
                <a:gd name="T2" fmla="*/ 444 w 462"/>
                <a:gd name="T3" fmla="*/ 192 h 192"/>
                <a:gd name="T4" fmla="*/ 424 w 462"/>
                <a:gd name="T5" fmla="*/ 154 h 192"/>
                <a:gd name="T6" fmla="*/ 462 w 462"/>
                <a:gd name="T7" fmla="*/ 154 h 192"/>
                <a:gd name="T8" fmla="*/ 6 w 462"/>
                <a:gd name="T9" fmla="*/ 4 h 192"/>
                <a:gd name="T10" fmla="*/ 6 w 462"/>
                <a:gd name="T11" fmla="*/ 96 h 192"/>
                <a:gd name="T12" fmla="*/ 2 w 462"/>
                <a:gd name="T13" fmla="*/ 96 h 192"/>
                <a:gd name="T14" fmla="*/ 444 w 462"/>
                <a:gd name="T15" fmla="*/ 96 h 192"/>
                <a:gd name="T16" fmla="*/ 446 w 462"/>
                <a:gd name="T17" fmla="*/ 96 h 192"/>
                <a:gd name="T18" fmla="*/ 446 w 462"/>
                <a:gd name="T19" fmla="*/ 160 h 192"/>
                <a:gd name="T20" fmla="*/ 444 w 462"/>
                <a:gd name="T21" fmla="*/ 162 h 192"/>
                <a:gd name="T22" fmla="*/ 442 w 462"/>
                <a:gd name="T23" fmla="*/ 160 h 192"/>
                <a:gd name="T24" fmla="*/ 442 w 462"/>
                <a:gd name="T25" fmla="*/ 96 h 192"/>
                <a:gd name="T26" fmla="*/ 444 w 462"/>
                <a:gd name="T27" fmla="*/ 100 h 192"/>
                <a:gd name="T28" fmla="*/ 2 w 462"/>
                <a:gd name="T29" fmla="*/ 100 h 192"/>
                <a:gd name="T30" fmla="*/ 0 w 462"/>
                <a:gd name="T31" fmla="*/ 96 h 192"/>
                <a:gd name="T32" fmla="*/ 0 w 462"/>
                <a:gd name="T33" fmla="*/ 4 h 192"/>
                <a:gd name="T34" fmla="*/ 2 w 462"/>
                <a:gd name="T35" fmla="*/ 0 h 192"/>
                <a:gd name="T36" fmla="*/ 6 w 462"/>
                <a:gd name="T37" fmla="*/ 4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62" h="192">
                  <a:moveTo>
                    <a:pt x="462" y="154"/>
                  </a:moveTo>
                  <a:lnTo>
                    <a:pt x="444" y="192"/>
                  </a:lnTo>
                  <a:lnTo>
                    <a:pt x="424" y="154"/>
                  </a:lnTo>
                  <a:lnTo>
                    <a:pt x="462" y="154"/>
                  </a:lnTo>
                  <a:close/>
                  <a:moveTo>
                    <a:pt x="6" y="4"/>
                  </a:moveTo>
                  <a:lnTo>
                    <a:pt x="6" y="96"/>
                  </a:lnTo>
                  <a:lnTo>
                    <a:pt x="2" y="96"/>
                  </a:lnTo>
                  <a:lnTo>
                    <a:pt x="444" y="96"/>
                  </a:lnTo>
                  <a:lnTo>
                    <a:pt x="446" y="96"/>
                  </a:lnTo>
                  <a:lnTo>
                    <a:pt x="446" y="160"/>
                  </a:lnTo>
                  <a:lnTo>
                    <a:pt x="444" y="162"/>
                  </a:lnTo>
                  <a:lnTo>
                    <a:pt x="442" y="160"/>
                  </a:lnTo>
                  <a:lnTo>
                    <a:pt x="442" y="96"/>
                  </a:lnTo>
                  <a:lnTo>
                    <a:pt x="444" y="100"/>
                  </a:lnTo>
                  <a:lnTo>
                    <a:pt x="2" y="100"/>
                  </a:lnTo>
                  <a:lnTo>
                    <a:pt x="0" y="96"/>
                  </a:lnTo>
                  <a:lnTo>
                    <a:pt x="0" y="4"/>
                  </a:lnTo>
                  <a:lnTo>
                    <a:pt x="2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5" name="Freeform 714"/>
            <p:cNvSpPr>
              <a:spLocks noEditPoints="1"/>
            </p:cNvSpPr>
            <p:nvPr/>
          </p:nvSpPr>
          <p:spPr bwMode="auto">
            <a:xfrm>
              <a:off x="5232400" y="4000500"/>
              <a:ext cx="60325" cy="168275"/>
            </a:xfrm>
            <a:custGeom>
              <a:avLst/>
              <a:gdLst>
                <a:gd name="T0" fmla="*/ 38 w 38"/>
                <a:gd name="T1" fmla="*/ 68 h 106"/>
                <a:gd name="T2" fmla="*/ 18 w 38"/>
                <a:gd name="T3" fmla="*/ 106 h 106"/>
                <a:gd name="T4" fmla="*/ 0 w 38"/>
                <a:gd name="T5" fmla="*/ 66 h 106"/>
                <a:gd name="T6" fmla="*/ 38 w 38"/>
                <a:gd name="T7" fmla="*/ 68 h 106"/>
                <a:gd name="T8" fmla="*/ 22 w 38"/>
                <a:gd name="T9" fmla="*/ 4 h 106"/>
                <a:gd name="T10" fmla="*/ 22 w 38"/>
                <a:gd name="T11" fmla="*/ 72 h 106"/>
                <a:gd name="T12" fmla="*/ 18 w 38"/>
                <a:gd name="T13" fmla="*/ 76 h 106"/>
                <a:gd name="T14" fmla="*/ 16 w 38"/>
                <a:gd name="T15" fmla="*/ 72 h 106"/>
                <a:gd name="T16" fmla="*/ 16 w 38"/>
                <a:gd name="T17" fmla="*/ 4 h 106"/>
                <a:gd name="T18" fmla="*/ 20 w 38"/>
                <a:gd name="T19" fmla="*/ 0 h 106"/>
                <a:gd name="T20" fmla="*/ 22 w 38"/>
                <a:gd name="T21" fmla="*/ 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06">
                  <a:moveTo>
                    <a:pt x="38" y="68"/>
                  </a:moveTo>
                  <a:lnTo>
                    <a:pt x="18" y="106"/>
                  </a:lnTo>
                  <a:lnTo>
                    <a:pt x="0" y="66"/>
                  </a:lnTo>
                  <a:lnTo>
                    <a:pt x="38" y="68"/>
                  </a:lnTo>
                  <a:close/>
                  <a:moveTo>
                    <a:pt x="22" y="4"/>
                  </a:moveTo>
                  <a:lnTo>
                    <a:pt x="22" y="72"/>
                  </a:lnTo>
                  <a:lnTo>
                    <a:pt x="18" y="76"/>
                  </a:lnTo>
                  <a:lnTo>
                    <a:pt x="16" y="72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6" name="Freeform 715"/>
            <p:cNvSpPr>
              <a:spLocks noEditPoints="1"/>
            </p:cNvSpPr>
            <p:nvPr/>
          </p:nvSpPr>
          <p:spPr bwMode="auto">
            <a:xfrm>
              <a:off x="5930900" y="5124450"/>
              <a:ext cx="60325" cy="234950"/>
            </a:xfrm>
            <a:custGeom>
              <a:avLst/>
              <a:gdLst>
                <a:gd name="T0" fmla="*/ 38 w 38"/>
                <a:gd name="T1" fmla="*/ 108 h 148"/>
                <a:gd name="T2" fmla="*/ 20 w 38"/>
                <a:gd name="T3" fmla="*/ 148 h 148"/>
                <a:gd name="T4" fmla="*/ 0 w 38"/>
                <a:gd name="T5" fmla="*/ 108 h 148"/>
                <a:gd name="T6" fmla="*/ 38 w 38"/>
                <a:gd name="T7" fmla="*/ 108 h 148"/>
                <a:gd name="T8" fmla="*/ 22 w 38"/>
                <a:gd name="T9" fmla="*/ 0 h 148"/>
                <a:gd name="T10" fmla="*/ 22 w 38"/>
                <a:gd name="T11" fmla="*/ 114 h 148"/>
                <a:gd name="T12" fmla="*/ 20 w 38"/>
                <a:gd name="T13" fmla="*/ 116 h 148"/>
                <a:gd name="T14" fmla="*/ 18 w 38"/>
                <a:gd name="T15" fmla="*/ 114 h 148"/>
                <a:gd name="T16" fmla="*/ 18 w 38"/>
                <a:gd name="T17" fmla="*/ 0 h 148"/>
                <a:gd name="T18" fmla="*/ 20 w 38"/>
                <a:gd name="T19" fmla="*/ 0 h 148"/>
                <a:gd name="T20" fmla="*/ 22 w 38"/>
                <a:gd name="T21" fmla="*/ 0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8" h="148">
                  <a:moveTo>
                    <a:pt x="38" y="108"/>
                  </a:moveTo>
                  <a:lnTo>
                    <a:pt x="20" y="148"/>
                  </a:lnTo>
                  <a:lnTo>
                    <a:pt x="0" y="108"/>
                  </a:lnTo>
                  <a:lnTo>
                    <a:pt x="38" y="108"/>
                  </a:lnTo>
                  <a:close/>
                  <a:moveTo>
                    <a:pt x="22" y="0"/>
                  </a:moveTo>
                  <a:lnTo>
                    <a:pt x="22" y="114"/>
                  </a:lnTo>
                  <a:lnTo>
                    <a:pt x="20" y="116"/>
                  </a:lnTo>
                  <a:lnTo>
                    <a:pt x="18" y="114"/>
                  </a:lnTo>
                  <a:lnTo>
                    <a:pt x="18" y="0"/>
                  </a:lnTo>
                  <a:lnTo>
                    <a:pt x="20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7" name="Freeform 716"/>
            <p:cNvSpPr>
              <a:spLocks/>
            </p:cNvSpPr>
            <p:nvPr/>
          </p:nvSpPr>
          <p:spPr bwMode="auto">
            <a:xfrm>
              <a:off x="3736975" y="1644650"/>
              <a:ext cx="577850" cy="1241425"/>
            </a:xfrm>
            <a:custGeom>
              <a:avLst/>
              <a:gdLst>
                <a:gd name="T0" fmla="*/ 364 w 364"/>
                <a:gd name="T1" fmla="*/ 0 h 782"/>
                <a:gd name="T2" fmla="*/ 0 w 364"/>
                <a:gd name="T3" fmla="*/ 196 h 782"/>
                <a:gd name="T4" fmla="*/ 0 w 364"/>
                <a:gd name="T5" fmla="*/ 588 h 782"/>
                <a:gd name="T6" fmla="*/ 364 w 364"/>
                <a:gd name="T7" fmla="*/ 782 h 782"/>
                <a:gd name="T8" fmla="*/ 364 w 364"/>
                <a:gd name="T9" fmla="*/ 0 h 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4" h="782">
                  <a:moveTo>
                    <a:pt x="364" y="0"/>
                  </a:moveTo>
                  <a:lnTo>
                    <a:pt x="0" y="196"/>
                  </a:lnTo>
                  <a:lnTo>
                    <a:pt x="0" y="588"/>
                  </a:lnTo>
                  <a:lnTo>
                    <a:pt x="364" y="782"/>
                  </a:lnTo>
                  <a:lnTo>
                    <a:pt x="364" y="0"/>
                  </a:lnTo>
                  <a:close/>
                </a:path>
              </a:pathLst>
            </a:cu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Freeform 717"/>
            <p:cNvSpPr>
              <a:spLocks noEditPoints="1"/>
            </p:cNvSpPr>
            <p:nvPr/>
          </p:nvSpPr>
          <p:spPr bwMode="auto">
            <a:xfrm>
              <a:off x="3962400" y="1758950"/>
              <a:ext cx="581025" cy="288925"/>
            </a:xfrm>
            <a:custGeom>
              <a:avLst/>
              <a:gdLst>
                <a:gd name="T0" fmla="*/ 322 w 366"/>
                <a:gd name="T1" fmla="*/ 0 h 182"/>
                <a:gd name="T2" fmla="*/ 366 w 366"/>
                <a:gd name="T3" fmla="*/ 0 h 182"/>
                <a:gd name="T4" fmla="*/ 340 w 366"/>
                <a:gd name="T5" fmla="*/ 34 h 182"/>
                <a:gd name="T6" fmla="*/ 322 w 366"/>
                <a:gd name="T7" fmla="*/ 0 h 182"/>
                <a:gd name="T8" fmla="*/ 2 w 366"/>
                <a:gd name="T9" fmla="*/ 178 h 182"/>
                <a:gd name="T10" fmla="*/ 338 w 366"/>
                <a:gd name="T11" fmla="*/ 12 h 182"/>
                <a:gd name="T12" fmla="*/ 340 w 366"/>
                <a:gd name="T13" fmla="*/ 12 h 182"/>
                <a:gd name="T14" fmla="*/ 338 w 366"/>
                <a:gd name="T15" fmla="*/ 16 h 182"/>
                <a:gd name="T16" fmla="*/ 4 w 366"/>
                <a:gd name="T17" fmla="*/ 182 h 182"/>
                <a:gd name="T18" fmla="*/ 0 w 366"/>
                <a:gd name="T19" fmla="*/ 182 h 182"/>
                <a:gd name="T20" fmla="*/ 2 w 366"/>
                <a:gd name="T21" fmla="*/ 178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182">
                  <a:moveTo>
                    <a:pt x="322" y="0"/>
                  </a:moveTo>
                  <a:lnTo>
                    <a:pt x="366" y="0"/>
                  </a:lnTo>
                  <a:lnTo>
                    <a:pt x="340" y="34"/>
                  </a:lnTo>
                  <a:lnTo>
                    <a:pt x="322" y="0"/>
                  </a:lnTo>
                  <a:close/>
                  <a:moveTo>
                    <a:pt x="2" y="178"/>
                  </a:moveTo>
                  <a:lnTo>
                    <a:pt x="338" y="12"/>
                  </a:lnTo>
                  <a:lnTo>
                    <a:pt x="340" y="12"/>
                  </a:lnTo>
                  <a:lnTo>
                    <a:pt x="338" y="16"/>
                  </a:lnTo>
                  <a:lnTo>
                    <a:pt x="4" y="182"/>
                  </a:lnTo>
                  <a:lnTo>
                    <a:pt x="0" y="182"/>
                  </a:lnTo>
                  <a:lnTo>
                    <a:pt x="2" y="178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9" name="Freeform 718"/>
            <p:cNvSpPr>
              <a:spLocks noEditPoints="1"/>
            </p:cNvSpPr>
            <p:nvPr/>
          </p:nvSpPr>
          <p:spPr bwMode="auto">
            <a:xfrm>
              <a:off x="3962400" y="2501900"/>
              <a:ext cx="638175" cy="295275"/>
            </a:xfrm>
            <a:custGeom>
              <a:avLst/>
              <a:gdLst>
                <a:gd name="T0" fmla="*/ 374 w 402"/>
                <a:gd name="T1" fmla="*/ 150 h 186"/>
                <a:gd name="T2" fmla="*/ 402 w 402"/>
                <a:gd name="T3" fmla="*/ 184 h 186"/>
                <a:gd name="T4" fmla="*/ 360 w 402"/>
                <a:gd name="T5" fmla="*/ 186 h 186"/>
                <a:gd name="T6" fmla="*/ 374 w 402"/>
                <a:gd name="T7" fmla="*/ 150 h 186"/>
                <a:gd name="T8" fmla="*/ 4 w 402"/>
                <a:gd name="T9" fmla="*/ 0 h 186"/>
                <a:gd name="T10" fmla="*/ 374 w 402"/>
                <a:gd name="T11" fmla="*/ 168 h 186"/>
                <a:gd name="T12" fmla="*/ 374 w 402"/>
                <a:gd name="T13" fmla="*/ 172 h 186"/>
                <a:gd name="T14" fmla="*/ 372 w 402"/>
                <a:gd name="T15" fmla="*/ 172 h 186"/>
                <a:gd name="T16" fmla="*/ 2 w 402"/>
                <a:gd name="T17" fmla="*/ 4 h 186"/>
                <a:gd name="T18" fmla="*/ 0 w 402"/>
                <a:gd name="T19" fmla="*/ 2 h 186"/>
                <a:gd name="T20" fmla="*/ 4 w 402"/>
                <a:gd name="T21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186">
                  <a:moveTo>
                    <a:pt x="374" y="150"/>
                  </a:moveTo>
                  <a:lnTo>
                    <a:pt x="402" y="184"/>
                  </a:lnTo>
                  <a:lnTo>
                    <a:pt x="360" y="186"/>
                  </a:lnTo>
                  <a:lnTo>
                    <a:pt x="374" y="150"/>
                  </a:lnTo>
                  <a:close/>
                  <a:moveTo>
                    <a:pt x="4" y="0"/>
                  </a:moveTo>
                  <a:lnTo>
                    <a:pt x="374" y="168"/>
                  </a:lnTo>
                  <a:lnTo>
                    <a:pt x="374" y="172"/>
                  </a:lnTo>
                  <a:lnTo>
                    <a:pt x="372" y="172"/>
                  </a:ln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0" name="Freeform 719"/>
            <p:cNvSpPr>
              <a:spLocks noEditPoints="1"/>
            </p:cNvSpPr>
            <p:nvPr/>
          </p:nvSpPr>
          <p:spPr bwMode="auto">
            <a:xfrm>
              <a:off x="3962400" y="2244725"/>
              <a:ext cx="581025" cy="63500"/>
            </a:xfrm>
            <a:custGeom>
              <a:avLst/>
              <a:gdLst>
                <a:gd name="T0" fmla="*/ 328 w 366"/>
                <a:gd name="T1" fmla="*/ 0 h 40"/>
                <a:gd name="T2" fmla="*/ 366 w 366"/>
                <a:gd name="T3" fmla="*/ 20 h 40"/>
                <a:gd name="T4" fmla="*/ 328 w 366"/>
                <a:gd name="T5" fmla="*/ 40 h 40"/>
                <a:gd name="T6" fmla="*/ 328 w 366"/>
                <a:gd name="T7" fmla="*/ 0 h 40"/>
                <a:gd name="T8" fmla="*/ 2 w 366"/>
                <a:gd name="T9" fmla="*/ 18 h 40"/>
                <a:gd name="T10" fmla="*/ 334 w 366"/>
                <a:gd name="T11" fmla="*/ 18 h 40"/>
                <a:gd name="T12" fmla="*/ 338 w 366"/>
                <a:gd name="T13" fmla="*/ 20 h 40"/>
                <a:gd name="T14" fmla="*/ 334 w 366"/>
                <a:gd name="T15" fmla="*/ 24 h 40"/>
                <a:gd name="T16" fmla="*/ 2 w 366"/>
                <a:gd name="T17" fmla="*/ 24 h 40"/>
                <a:gd name="T18" fmla="*/ 0 w 366"/>
                <a:gd name="T19" fmla="*/ 20 h 40"/>
                <a:gd name="T20" fmla="*/ 2 w 366"/>
                <a:gd name="T21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40">
                  <a:moveTo>
                    <a:pt x="328" y="0"/>
                  </a:moveTo>
                  <a:lnTo>
                    <a:pt x="366" y="20"/>
                  </a:lnTo>
                  <a:lnTo>
                    <a:pt x="328" y="40"/>
                  </a:lnTo>
                  <a:lnTo>
                    <a:pt x="328" y="0"/>
                  </a:lnTo>
                  <a:close/>
                  <a:moveTo>
                    <a:pt x="2" y="18"/>
                  </a:moveTo>
                  <a:lnTo>
                    <a:pt x="334" y="18"/>
                  </a:lnTo>
                  <a:lnTo>
                    <a:pt x="338" y="20"/>
                  </a:lnTo>
                  <a:lnTo>
                    <a:pt x="334" y="24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1" name="Freeform 720"/>
            <p:cNvSpPr>
              <a:spLocks/>
            </p:cNvSpPr>
            <p:nvPr/>
          </p:nvSpPr>
          <p:spPr bwMode="auto">
            <a:xfrm>
              <a:off x="3911600" y="4845050"/>
              <a:ext cx="574675" cy="1244600"/>
            </a:xfrm>
            <a:custGeom>
              <a:avLst/>
              <a:gdLst>
                <a:gd name="T0" fmla="*/ 0 w 362"/>
                <a:gd name="T1" fmla="*/ 0 h 784"/>
                <a:gd name="T2" fmla="*/ 362 w 362"/>
                <a:gd name="T3" fmla="*/ 196 h 784"/>
                <a:gd name="T4" fmla="*/ 362 w 362"/>
                <a:gd name="T5" fmla="*/ 588 h 784"/>
                <a:gd name="T6" fmla="*/ 0 w 362"/>
                <a:gd name="T7" fmla="*/ 784 h 784"/>
                <a:gd name="T8" fmla="*/ 0 w 362"/>
                <a:gd name="T9" fmla="*/ 0 h 7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2" h="784">
                  <a:moveTo>
                    <a:pt x="0" y="0"/>
                  </a:moveTo>
                  <a:lnTo>
                    <a:pt x="362" y="196"/>
                  </a:lnTo>
                  <a:lnTo>
                    <a:pt x="362" y="588"/>
                  </a:lnTo>
                  <a:lnTo>
                    <a:pt x="0" y="78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" name="Freeform 721"/>
            <p:cNvSpPr>
              <a:spLocks noEditPoints="1"/>
            </p:cNvSpPr>
            <p:nvPr/>
          </p:nvSpPr>
          <p:spPr bwMode="auto">
            <a:xfrm>
              <a:off x="3676650" y="4956175"/>
              <a:ext cx="581025" cy="288925"/>
            </a:xfrm>
            <a:custGeom>
              <a:avLst/>
              <a:gdLst>
                <a:gd name="T0" fmla="*/ 340 w 366"/>
                <a:gd name="T1" fmla="*/ 148 h 182"/>
                <a:gd name="T2" fmla="*/ 366 w 366"/>
                <a:gd name="T3" fmla="*/ 182 h 182"/>
                <a:gd name="T4" fmla="*/ 322 w 366"/>
                <a:gd name="T5" fmla="*/ 182 h 182"/>
                <a:gd name="T6" fmla="*/ 340 w 366"/>
                <a:gd name="T7" fmla="*/ 148 h 182"/>
                <a:gd name="T8" fmla="*/ 336 w 366"/>
                <a:gd name="T9" fmla="*/ 170 h 182"/>
                <a:gd name="T10" fmla="*/ 2 w 366"/>
                <a:gd name="T11" fmla="*/ 4 h 182"/>
                <a:gd name="T12" fmla="*/ 0 w 366"/>
                <a:gd name="T13" fmla="*/ 2 h 182"/>
                <a:gd name="T14" fmla="*/ 4 w 366"/>
                <a:gd name="T15" fmla="*/ 0 h 182"/>
                <a:gd name="T16" fmla="*/ 338 w 366"/>
                <a:gd name="T17" fmla="*/ 166 h 182"/>
                <a:gd name="T18" fmla="*/ 340 w 366"/>
                <a:gd name="T19" fmla="*/ 170 h 182"/>
                <a:gd name="T20" fmla="*/ 336 w 366"/>
                <a:gd name="T21" fmla="*/ 170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182">
                  <a:moveTo>
                    <a:pt x="340" y="148"/>
                  </a:moveTo>
                  <a:lnTo>
                    <a:pt x="366" y="182"/>
                  </a:lnTo>
                  <a:lnTo>
                    <a:pt x="322" y="182"/>
                  </a:lnTo>
                  <a:lnTo>
                    <a:pt x="340" y="148"/>
                  </a:lnTo>
                  <a:close/>
                  <a:moveTo>
                    <a:pt x="336" y="170"/>
                  </a:moveTo>
                  <a:lnTo>
                    <a:pt x="2" y="4"/>
                  </a:lnTo>
                  <a:lnTo>
                    <a:pt x="0" y="2"/>
                  </a:lnTo>
                  <a:lnTo>
                    <a:pt x="4" y="0"/>
                  </a:lnTo>
                  <a:lnTo>
                    <a:pt x="338" y="166"/>
                  </a:lnTo>
                  <a:lnTo>
                    <a:pt x="340" y="170"/>
                  </a:lnTo>
                  <a:lnTo>
                    <a:pt x="336" y="170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" name="Freeform 722"/>
            <p:cNvSpPr>
              <a:spLocks noEditPoints="1"/>
            </p:cNvSpPr>
            <p:nvPr/>
          </p:nvSpPr>
          <p:spPr bwMode="auto">
            <a:xfrm>
              <a:off x="3676650" y="5705475"/>
              <a:ext cx="638175" cy="292100"/>
            </a:xfrm>
            <a:custGeom>
              <a:avLst/>
              <a:gdLst>
                <a:gd name="T0" fmla="*/ 358 w 402"/>
                <a:gd name="T1" fmla="*/ 0 h 184"/>
                <a:gd name="T2" fmla="*/ 402 w 402"/>
                <a:gd name="T3" fmla="*/ 2 h 184"/>
                <a:gd name="T4" fmla="*/ 374 w 402"/>
                <a:gd name="T5" fmla="*/ 34 h 184"/>
                <a:gd name="T6" fmla="*/ 358 w 402"/>
                <a:gd name="T7" fmla="*/ 0 h 184"/>
                <a:gd name="T8" fmla="*/ 374 w 402"/>
                <a:gd name="T9" fmla="*/ 16 h 184"/>
                <a:gd name="T10" fmla="*/ 4 w 402"/>
                <a:gd name="T11" fmla="*/ 184 h 184"/>
                <a:gd name="T12" fmla="*/ 0 w 402"/>
                <a:gd name="T13" fmla="*/ 182 h 184"/>
                <a:gd name="T14" fmla="*/ 2 w 402"/>
                <a:gd name="T15" fmla="*/ 180 h 184"/>
                <a:gd name="T16" fmla="*/ 370 w 402"/>
                <a:gd name="T17" fmla="*/ 10 h 184"/>
                <a:gd name="T18" fmla="*/ 374 w 402"/>
                <a:gd name="T19" fmla="*/ 12 h 184"/>
                <a:gd name="T20" fmla="*/ 374 w 402"/>
                <a:gd name="T21" fmla="*/ 16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184">
                  <a:moveTo>
                    <a:pt x="358" y="0"/>
                  </a:moveTo>
                  <a:lnTo>
                    <a:pt x="402" y="2"/>
                  </a:lnTo>
                  <a:lnTo>
                    <a:pt x="374" y="34"/>
                  </a:lnTo>
                  <a:lnTo>
                    <a:pt x="358" y="0"/>
                  </a:lnTo>
                  <a:close/>
                  <a:moveTo>
                    <a:pt x="374" y="16"/>
                  </a:moveTo>
                  <a:lnTo>
                    <a:pt x="4" y="184"/>
                  </a:lnTo>
                  <a:lnTo>
                    <a:pt x="0" y="182"/>
                  </a:lnTo>
                  <a:lnTo>
                    <a:pt x="2" y="180"/>
                  </a:lnTo>
                  <a:lnTo>
                    <a:pt x="370" y="10"/>
                  </a:lnTo>
                  <a:lnTo>
                    <a:pt x="374" y="12"/>
                  </a:lnTo>
                  <a:lnTo>
                    <a:pt x="374" y="16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" name="Freeform 723"/>
            <p:cNvSpPr>
              <a:spLocks noEditPoints="1"/>
            </p:cNvSpPr>
            <p:nvPr/>
          </p:nvSpPr>
          <p:spPr bwMode="auto">
            <a:xfrm>
              <a:off x="3676650" y="5445125"/>
              <a:ext cx="581025" cy="63500"/>
            </a:xfrm>
            <a:custGeom>
              <a:avLst/>
              <a:gdLst>
                <a:gd name="T0" fmla="*/ 326 w 366"/>
                <a:gd name="T1" fmla="*/ 0 h 40"/>
                <a:gd name="T2" fmla="*/ 366 w 366"/>
                <a:gd name="T3" fmla="*/ 20 h 40"/>
                <a:gd name="T4" fmla="*/ 326 w 366"/>
                <a:gd name="T5" fmla="*/ 40 h 40"/>
                <a:gd name="T6" fmla="*/ 326 w 366"/>
                <a:gd name="T7" fmla="*/ 0 h 40"/>
                <a:gd name="T8" fmla="*/ 2 w 366"/>
                <a:gd name="T9" fmla="*/ 18 h 40"/>
                <a:gd name="T10" fmla="*/ 332 w 366"/>
                <a:gd name="T11" fmla="*/ 18 h 40"/>
                <a:gd name="T12" fmla="*/ 336 w 366"/>
                <a:gd name="T13" fmla="*/ 20 h 40"/>
                <a:gd name="T14" fmla="*/ 332 w 366"/>
                <a:gd name="T15" fmla="*/ 24 h 40"/>
                <a:gd name="T16" fmla="*/ 2 w 366"/>
                <a:gd name="T17" fmla="*/ 24 h 40"/>
                <a:gd name="T18" fmla="*/ 0 w 366"/>
                <a:gd name="T19" fmla="*/ 20 h 40"/>
                <a:gd name="T20" fmla="*/ 2 w 366"/>
                <a:gd name="T21" fmla="*/ 18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66" h="40">
                  <a:moveTo>
                    <a:pt x="326" y="0"/>
                  </a:moveTo>
                  <a:lnTo>
                    <a:pt x="366" y="20"/>
                  </a:lnTo>
                  <a:lnTo>
                    <a:pt x="326" y="40"/>
                  </a:lnTo>
                  <a:lnTo>
                    <a:pt x="326" y="0"/>
                  </a:lnTo>
                  <a:close/>
                  <a:moveTo>
                    <a:pt x="2" y="18"/>
                  </a:moveTo>
                  <a:lnTo>
                    <a:pt x="332" y="18"/>
                  </a:lnTo>
                  <a:lnTo>
                    <a:pt x="336" y="20"/>
                  </a:lnTo>
                  <a:lnTo>
                    <a:pt x="332" y="24"/>
                  </a:lnTo>
                  <a:lnTo>
                    <a:pt x="2" y="24"/>
                  </a:lnTo>
                  <a:lnTo>
                    <a:pt x="0" y="20"/>
                  </a:lnTo>
                  <a:lnTo>
                    <a:pt x="2" y="18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" name="Rectangle 724"/>
            <p:cNvSpPr>
              <a:spLocks noChangeArrowheads="1"/>
            </p:cNvSpPr>
            <p:nvPr/>
          </p:nvSpPr>
          <p:spPr bwMode="auto">
            <a:xfrm>
              <a:off x="3565525" y="2562225"/>
              <a:ext cx="920750" cy="45402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9" name="Freeform 728"/>
            <p:cNvSpPr>
              <a:spLocks noEditPoints="1"/>
            </p:cNvSpPr>
            <p:nvPr/>
          </p:nvSpPr>
          <p:spPr bwMode="auto">
            <a:xfrm>
              <a:off x="3032125" y="5283200"/>
              <a:ext cx="704850" cy="428625"/>
            </a:xfrm>
            <a:custGeom>
              <a:avLst/>
              <a:gdLst>
                <a:gd name="T0" fmla="*/ 316 w 444"/>
                <a:gd name="T1" fmla="*/ 8 h 270"/>
                <a:gd name="T2" fmla="*/ 444 w 444"/>
                <a:gd name="T3" fmla="*/ 0 h 270"/>
                <a:gd name="T4" fmla="*/ 374 w 444"/>
                <a:gd name="T5" fmla="*/ 108 h 270"/>
                <a:gd name="T6" fmla="*/ 316 w 444"/>
                <a:gd name="T7" fmla="*/ 8 h 270"/>
                <a:gd name="T8" fmla="*/ 0 w 444"/>
                <a:gd name="T9" fmla="*/ 238 h 270"/>
                <a:gd name="T10" fmla="*/ 352 w 444"/>
                <a:gd name="T11" fmla="*/ 30 h 270"/>
                <a:gd name="T12" fmla="*/ 372 w 444"/>
                <a:gd name="T13" fmla="*/ 64 h 270"/>
                <a:gd name="T14" fmla="*/ 20 w 444"/>
                <a:gd name="T15" fmla="*/ 270 h 270"/>
                <a:gd name="T16" fmla="*/ 0 w 444"/>
                <a:gd name="T17" fmla="*/ 238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44" h="270">
                  <a:moveTo>
                    <a:pt x="316" y="8"/>
                  </a:moveTo>
                  <a:lnTo>
                    <a:pt x="444" y="0"/>
                  </a:lnTo>
                  <a:lnTo>
                    <a:pt x="374" y="108"/>
                  </a:lnTo>
                  <a:lnTo>
                    <a:pt x="316" y="8"/>
                  </a:lnTo>
                  <a:close/>
                  <a:moveTo>
                    <a:pt x="0" y="238"/>
                  </a:moveTo>
                  <a:lnTo>
                    <a:pt x="352" y="30"/>
                  </a:lnTo>
                  <a:lnTo>
                    <a:pt x="372" y="64"/>
                  </a:lnTo>
                  <a:lnTo>
                    <a:pt x="20" y="270"/>
                  </a:lnTo>
                  <a:lnTo>
                    <a:pt x="0" y="238"/>
                  </a:lnTo>
                  <a:close/>
                </a:path>
              </a:pathLst>
            </a:custGeom>
            <a:solidFill>
              <a:srgbClr val="44927F"/>
            </a:solidFill>
            <a:ln w="349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0" name="Rectangle 729"/>
            <p:cNvSpPr>
              <a:spLocks noChangeArrowheads="1"/>
            </p:cNvSpPr>
            <p:nvPr/>
          </p:nvSpPr>
          <p:spPr bwMode="auto">
            <a:xfrm>
              <a:off x="2219325" y="4752975"/>
              <a:ext cx="1171575" cy="13747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1" name="Rectangle 730"/>
            <p:cNvSpPr>
              <a:spLocks noChangeArrowheads="1"/>
            </p:cNvSpPr>
            <p:nvPr/>
          </p:nvSpPr>
          <p:spPr bwMode="auto">
            <a:xfrm>
              <a:off x="3162300" y="1444625"/>
              <a:ext cx="257175" cy="301625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" name="Rectangle 731"/>
            <p:cNvSpPr>
              <a:spLocks noChangeArrowheads="1"/>
            </p:cNvSpPr>
            <p:nvPr/>
          </p:nvSpPr>
          <p:spPr bwMode="auto">
            <a:xfrm>
              <a:off x="3162300" y="1444625"/>
              <a:ext cx="257175" cy="30162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" name="Rectangle 734"/>
            <p:cNvSpPr>
              <a:spLocks noChangeArrowheads="1"/>
            </p:cNvSpPr>
            <p:nvPr/>
          </p:nvSpPr>
          <p:spPr bwMode="auto">
            <a:xfrm>
              <a:off x="5060950" y="1473200"/>
              <a:ext cx="1803400" cy="126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Identifier les difficultés potentielles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" name="Rectangle 735"/>
            <p:cNvSpPr>
              <a:spLocks noChangeArrowheads="1"/>
            </p:cNvSpPr>
            <p:nvPr/>
          </p:nvSpPr>
          <p:spPr bwMode="auto">
            <a:xfrm>
              <a:off x="4832350" y="1911350"/>
              <a:ext cx="863600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Pour 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difficulté,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concevoir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exercice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spécifique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" name="Rectangle 740"/>
            <p:cNvSpPr>
              <a:spLocks noChangeArrowheads="1"/>
            </p:cNvSpPr>
            <p:nvPr/>
          </p:nvSpPr>
          <p:spPr bwMode="auto">
            <a:xfrm>
              <a:off x="4829175" y="3473450"/>
              <a:ext cx="866775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réaliser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exercice 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" name="Rectangle 745"/>
            <p:cNvSpPr>
              <a:spLocks noChangeArrowheads="1"/>
            </p:cNvSpPr>
            <p:nvPr/>
          </p:nvSpPr>
          <p:spPr bwMode="auto">
            <a:xfrm>
              <a:off x="4832350" y="4210050"/>
              <a:ext cx="8636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Corriger (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Même ou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stagiaire)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" name="Rectangle 748"/>
            <p:cNvSpPr>
              <a:spLocks noChangeArrowheads="1"/>
            </p:cNvSpPr>
            <p:nvPr/>
          </p:nvSpPr>
          <p:spPr bwMode="auto">
            <a:xfrm>
              <a:off x="5060950" y="4968875"/>
              <a:ext cx="1803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Rappeler le concept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" name="Rectangle 749"/>
            <p:cNvSpPr>
              <a:spLocks noChangeArrowheads="1"/>
            </p:cNvSpPr>
            <p:nvPr/>
          </p:nvSpPr>
          <p:spPr bwMode="auto">
            <a:xfrm>
              <a:off x="5060950" y="5400676"/>
              <a:ext cx="18034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Proposer une étude de cas globale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1" name="Rectangle 750"/>
            <p:cNvSpPr>
              <a:spLocks noChangeArrowheads="1"/>
            </p:cNvSpPr>
            <p:nvPr/>
          </p:nvSpPr>
          <p:spPr bwMode="auto">
            <a:xfrm>
              <a:off x="3783768" y="2603500"/>
              <a:ext cx="482504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Démarche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divergente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(analyse)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8" name="Rectangle 767"/>
            <p:cNvSpPr>
              <a:spLocks noChangeArrowheads="1"/>
            </p:cNvSpPr>
            <p:nvPr/>
          </p:nvSpPr>
          <p:spPr bwMode="auto">
            <a:xfrm>
              <a:off x="2219325" y="4765675"/>
              <a:ext cx="1163637" cy="135421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une fois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chaque difficulté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maîtrisée par chacun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 stagiaires,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travailler sur un cas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global, associant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certain nombre de ces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difficultés. On travaille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une réalité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devient plus facile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maîtriser.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9" name="Rectangle 778"/>
            <p:cNvSpPr>
              <a:spLocks noChangeArrowheads="1"/>
            </p:cNvSpPr>
            <p:nvPr/>
          </p:nvSpPr>
          <p:spPr bwMode="auto">
            <a:xfrm>
              <a:off x="3241675" y="149225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" name="Rectangle 732"/>
            <p:cNvSpPr>
              <a:spLocks noChangeArrowheads="1"/>
            </p:cNvSpPr>
            <p:nvPr/>
          </p:nvSpPr>
          <p:spPr bwMode="auto">
            <a:xfrm>
              <a:off x="3254375" y="5965825"/>
              <a:ext cx="257175" cy="298450"/>
            </a:xfrm>
            <a:prstGeom prst="rect">
              <a:avLst/>
            </a:prstGeom>
            <a:solidFill>
              <a:srgbClr val="73BFB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" name="Rectangle 733"/>
            <p:cNvSpPr>
              <a:spLocks noChangeArrowheads="1"/>
            </p:cNvSpPr>
            <p:nvPr/>
          </p:nvSpPr>
          <p:spPr bwMode="auto">
            <a:xfrm>
              <a:off x="3254375" y="5965825"/>
              <a:ext cx="257175" cy="2984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0" name="Rectangle 779"/>
            <p:cNvSpPr>
              <a:spLocks noChangeArrowheads="1"/>
            </p:cNvSpPr>
            <p:nvPr/>
          </p:nvSpPr>
          <p:spPr bwMode="auto">
            <a:xfrm>
              <a:off x="3333750" y="6010275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" name="Rectangle 725"/>
            <p:cNvSpPr>
              <a:spLocks noChangeArrowheads="1"/>
            </p:cNvSpPr>
            <p:nvPr/>
          </p:nvSpPr>
          <p:spPr bwMode="auto">
            <a:xfrm>
              <a:off x="3794125" y="5857875"/>
              <a:ext cx="914400" cy="44450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4" name="Rectangle 753"/>
            <p:cNvSpPr>
              <a:spLocks noChangeArrowheads="1"/>
            </p:cNvSpPr>
            <p:nvPr/>
          </p:nvSpPr>
          <p:spPr bwMode="auto">
            <a:xfrm>
              <a:off x="3794125" y="5892800"/>
              <a:ext cx="9144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Démarche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convergente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(synthèse)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80915199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ÉTUDES DE CAS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059832" y="6503989"/>
            <a:ext cx="302433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PRINCIPE DE L’ÉTUDE DE CAS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9712" y="2046334"/>
            <a:ext cx="5221882" cy="2738289"/>
            <a:chOff x="2237074" y="2046334"/>
            <a:chExt cx="5221882" cy="2738289"/>
          </a:xfrm>
        </p:grpSpPr>
        <p:sp>
          <p:nvSpPr>
            <p:cNvPr id="67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37074" y="2046334"/>
              <a:ext cx="5221882" cy="27382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5"/>
            <p:cNvSpPr>
              <a:spLocks noChangeArrowheads="1"/>
            </p:cNvSpPr>
            <p:nvPr/>
          </p:nvSpPr>
          <p:spPr bwMode="auto">
            <a:xfrm>
              <a:off x="2240614" y="2618851"/>
              <a:ext cx="2067511" cy="512252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6"/>
            <p:cNvSpPr>
              <a:spLocks noChangeArrowheads="1"/>
            </p:cNvSpPr>
            <p:nvPr/>
          </p:nvSpPr>
          <p:spPr bwMode="auto">
            <a:xfrm>
              <a:off x="2240614" y="2618851"/>
              <a:ext cx="2067511" cy="51225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7"/>
            <p:cNvSpPr>
              <a:spLocks noChangeArrowheads="1"/>
            </p:cNvSpPr>
            <p:nvPr/>
          </p:nvSpPr>
          <p:spPr bwMode="auto">
            <a:xfrm>
              <a:off x="4768359" y="3116037"/>
              <a:ext cx="778857" cy="74954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8"/>
            <p:cNvSpPr>
              <a:spLocks noChangeArrowheads="1"/>
            </p:cNvSpPr>
            <p:nvPr/>
          </p:nvSpPr>
          <p:spPr bwMode="auto">
            <a:xfrm>
              <a:off x="4768359" y="3116037"/>
              <a:ext cx="778857" cy="7495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9"/>
            <p:cNvSpPr>
              <a:spLocks noChangeArrowheads="1"/>
            </p:cNvSpPr>
            <p:nvPr/>
          </p:nvSpPr>
          <p:spPr bwMode="auto">
            <a:xfrm>
              <a:off x="5957886" y="3616989"/>
              <a:ext cx="771776" cy="74954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10"/>
            <p:cNvSpPr>
              <a:spLocks noChangeArrowheads="1"/>
            </p:cNvSpPr>
            <p:nvPr/>
          </p:nvSpPr>
          <p:spPr bwMode="auto">
            <a:xfrm>
              <a:off x="5957886" y="3616989"/>
              <a:ext cx="771776" cy="7495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11"/>
            <p:cNvSpPr>
              <a:spLocks noChangeArrowheads="1"/>
            </p:cNvSpPr>
            <p:nvPr/>
          </p:nvSpPr>
          <p:spPr bwMode="auto">
            <a:xfrm>
              <a:off x="6577432" y="3176302"/>
              <a:ext cx="775317" cy="75331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12"/>
            <p:cNvSpPr>
              <a:spLocks noChangeArrowheads="1"/>
            </p:cNvSpPr>
            <p:nvPr/>
          </p:nvSpPr>
          <p:spPr bwMode="auto">
            <a:xfrm>
              <a:off x="6577432" y="3176302"/>
              <a:ext cx="775317" cy="75331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13"/>
            <p:cNvSpPr>
              <a:spLocks noChangeArrowheads="1"/>
            </p:cNvSpPr>
            <p:nvPr/>
          </p:nvSpPr>
          <p:spPr bwMode="auto">
            <a:xfrm>
              <a:off x="6683639" y="2050101"/>
              <a:ext cx="768236" cy="74954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14"/>
            <p:cNvSpPr>
              <a:spLocks noChangeArrowheads="1"/>
            </p:cNvSpPr>
            <p:nvPr/>
          </p:nvSpPr>
          <p:spPr bwMode="auto">
            <a:xfrm>
              <a:off x="6683639" y="2050101"/>
              <a:ext cx="768236" cy="74954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15"/>
            <p:cNvSpPr>
              <a:spLocks noChangeArrowheads="1"/>
            </p:cNvSpPr>
            <p:nvPr/>
          </p:nvSpPr>
          <p:spPr bwMode="auto">
            <a:xfrm>
              <a:off x="5079902" y="2618851"/>
              <a:ext cx="2117075" cy="372889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16"/>
            <p:cNvSpPr>
              <a:spLocks noChangeArrowheads="1"/>
            </p:cNvSpPr>
            <p:nvPr/>
          </p:nvSpPr>
          <p:spPr bwMode="auto">
            <a:xfrm>
              <a:off x="5079902" y="2618851"/>
              <a:ext cx="2117075" cy="37288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Freeform 17"/>
            <p:cNvSpPr>
              <a:spLocks/>
            </p:cNvSpPr>
            <p:nvPr/>
          </p:nvSpPr>
          <p:spPr bwMode="auto">
            <a:xfrm>
              <a:off x="4460357" y="2648984"/>
              <a:ext cx="516878" cy="561217"/>
            </a:xfrm>
            <a:custGeom>
              <a:avLst/>
              <a:gdLst>
                <a:gd name="T0" fmla="*/ 218 w 292"/>
                <a:gd name="T1" fmla="*/ 0 h 298"/>
                <a:gd name="T2" fmla="*/ 218 w 292"/>
                <a:gd name="T3" fmla="*/ 74 h 298"/>
                <a:gd name="T4" fmla="*/ 0 w 292"/>
                <a:gd name="T5" fmla="*/ 74 h 298"/>
                <a:gd name="T6" fmla="*/ 0 w 292"/>
                <a:gd name="T7" fmla="*/ 222 h 298"/>
                <a:gd name="T8" fmla="*/ 218 w 292"/>
                <a:gd name="T9" fmla="*/ 222 h 298"/>
                <a:gd name="T10" fmla="*/ 218 w 292"/>
                <a:gd name="T11" fmla="*/ 298 h 298"/>
                <a:gd name="T12" fmla="*/ 292 w 292"/>
                <a:gd name="T13" fmla="*/ 148 h 298"/>
                <a:gd name="T14" fmla="*/ 218 w 292"/>
                <a:gd name="T1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2" h="298">
                  <a:moveTo>
                    <a:pt x="218" y="0"/>
                  </a:moveTo>
                  <a:lnTo>
                    <a:pt x="218" y="74"/>
                  </a:lnTo>
                  <a:lnTo>
                    <a:pt x="0" y="74"/>
                  </a:lnTo>
                  <a:lnTo>
                    <a:pt x="0" y="222"/>
                  </a:lnTo>
                  <a:lnTo>
                    <a:pt x="218" y="222"/>
                  </a:lnTo>
                  <a:lnTo>
                    <a:pt x="218" y="298"/>
                  </a:lnTo>
                  <a:lnTo>
                    <a:pt x="292" y="148"/>
                  </a:lnTo>
                  <a:lnTo>
                    <a:pt x="21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Freeform 18"/>
            <p:cNvSpPr>
              <a:spLocks/>
            </p:cNvSpPr>
            <p:nvPr/>
          </p:nvSpPr>
          <p:spPr bwMode="auto">
            <a:xfrm>
              <a:off x="4460357" y="2648984"/>
              <a:ext cx="516878" cy="561217"/>
            </a:xfrm>
            <a:custGeom>
              <a:avLst/>
              <a:gdLst>
                <a:gd name="T0" fmla="*/ 218 w 292"/>
                <a:gd name="T1" fmla="*/ 0 h 298"/>
                <a:gd name="T2" fmla="*/ 218 w 292"/>
                <a:gd name="T3" fmla="*/ 74 h 298"/>
                <a:gd name="T4" fmla="*/ 0 w 292"/>
                <a:gd name="T5" fmla="*/ 74 h 298"/>
                <a:gd name="T6" fmla="*/ 0 w 292"/>
                <a:gd name="T7" fmla="*/ 222 h 298"/>
                <a:gd name="T8" fmla="*/ 218 w 292"/>
                <a:gd name="T9" fmla="*/ 222 h 298"/>
                <a:gd name="T10" fmla="*/ 218 w 292"/>
                <a:gd name="T11" fmla="*/ 298 h 298"/>
                <a:gd name="T12" fmla="*/ 292 w 292"/>
                <a:gd name="T13" fmla="*/ 148 h 298"/>
                <a:gd name="T14" fmla="*/ 218 w 292"/>
                <a:gd name="T15" fmla="*/ 0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92" h="298">
                  <a:moveTo>
                    <a:pt x="218" y="0"/>
                  </a:moveTo>
                  <a:lnTo>
                    <a:pt x="218" y="74"/>
                  </a:lnTo>
                  <a:lnTo>
                    <a:pt x="0" y="74"/>
                  </a:lnTo>
                  <a:lnTo>
                    <a:pt x="0" y="222"/>
                  </a:lnTo>
                  <a:lnTo>
                    <a:pt x="218" y="222"/>
                  </a:lnTo>
                  <a:lnTo>
                    <a:pt x="218" y="298"/>
                  </a:lnTo>
                  <a:lnTo>
                    <a:pt x="292" y="148"/>
                  </a:lnTo>
                  <a:lnTo>
                    <a:pt x="218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Freeform 19"/>
            <p:cNvSpPr>
              <a:spLocks noEditPoints="1"/>
            </p:cNvSpPr>
            <p:nvPr/>
          </p:nvSpPr>
          <p:spPr bwMode="auto">
            <a:xfrm>
              <a:off x="5065741" y="3447494"/>
              <a:ext cx="1253252" cy="900208"/>
            </a:xfrm>
            <a:custGeom>
              <a:avLst/>
              <a:gdLst>
                <a:gd name="T0" fmla="*/ 708 w 708"/>
                <a:gd name="T1" fmla="*/ 454 h 478"/>
                <a:gd name="T2" fmla="*/ 652 w 708"/>
                <a:gd name="T3" fmla="*/ 420 h 478"/>
                <a:gd name="T4" fmla="*/ 18 w 708"/>
                <a:gd name="T5" fmla="*/ 0 h 478"/>
                <a:gd name="T6" fmla="*/ 0 w 708"/>
                <a:gd name="T7" fmla="*/ 62 h 478"/>
                <a:gd name="T8" fmla="*/ 48 w 708"/>
                <a:gd name="T9" fmla="*/ 96 h 478"/>
                <a:gd name="T10" fmla="*/ 62 w 708"/>
                <a:gd name="T11" fmla="*/ 144 h 478"/>
                <a:gd name="T12" fmla="*/ 80 w 708"/>
                <a:gd name="T13" fmla="*/ 188 h 478"/>
                <a:gd name="T14" fmla="*/ 100 w 708"/>
                <a:gd name="T15" fmla="*/ 230 h 478"/>
                <a:gd name="T16" fmla="*/ 124 w 708"/>
                <a:gd name="T17" fmla="*/ 268 h 478"/>
                <a:gd name="T18" fmla="*/ 158 w 708"/>
                <a:gd name="T19" fmla="*/ 304 h 478"/>
                <a:gd name="T20" fmla="*/ 194 w 708"/>
                <a:gd name="T21" fmla="*/ 332 h 478"/>
                <a:gd name="T22" fmla="*/ 240 w 708"/>
                <a:gd name="T23" fmla="*/ 358 h 478"/>
                <a:gd name="T24" fmla="*/ 292 w 708"/>
                <a:gd name="T25" fmla="*/ 380 h 478"/>
                <a:gd name="T26" fmla="*/ 354 w 708"/>
                <a:gd name="T27" fmla="*/ 396 h 478"/>
                <a:gd name="T28" fmla="*/ 416 w 708"/>
                <a:gd name="T29" fmla="*/ 410 h 478"/>
                <a:gd name="T30" fmla="*/ 488 w 708"/>
                <a:gd name="T31" fmla="*/ 420 h 478"/>
                <a:gd name="T32" fmla="*/ 558 w 708"/>
                <a:gd name="T33" fmla="*/ 430 h 478"/>
                <a:gd name="T34" fmla="*/ 660 w 708"/>
                <a:gd name="T35" fmla="*/ 440 h 478"/>
                <a:gd name="T36" fmla="*/ 630 w 708"/>
                <a:gd name="T37" fmla="*/ 456 h 478"/>
                <a:gd name="T38" fmla="*/ 520 w 708"/>
                <a:gd name="T39" fmla="*/ 446 h 478"/>
                <a:gd name="T40" fmla="*/ 448 w 708"/>
                <a:gd name="T41" fmla="*/ 436 h 478"/>
                <a:gd name="T42" fmla="*/ 382 w 708"/>
                <a:gd name="T43" fmla="*/ 422 h 478"/>
                <a:gd name="T44" fmla="*/ 318 w 708"/>
                <a:gd name="T45" fmla="*/ 406 h 478"/>
                <a:gd name="T46" fmla="*/ 258 w 708"/>
                <a:gd name="T47" fmla="*/ 386 h 478"/>
                <a:gd name="T48" fmla="*/ 206 w 708"/>
                <a:gd name="T49" fmla="*/ 364 h 478"/>
                <a:gd name="T50" fmla="*/ 162 w 708"/>
                <a:gd name="T51" fmla="*/ 334 h 478"/>
                <a:gd name="T52" fmla="*/ 126 w 708"/>
                <a:gd name="T53" fmla="*/ 298 h 478"/>
                <a:gd name="T54" fmla="*/ 96 w 708"/>
                <a:gd name="T55" fmla="*/ 260 h 478"/>
                <a:gd name="T56" fmla="*/ 70 w 708"/>
                <a:gd name="T57" fmla="*/ 216 h 478"/>
                <a:gd name="T58" fmla="*/ 52 w 708"/>
                <a:gd name="T59" fmla="*/ 172 h 478"/>
                <a:gd name="T60" fmla="*/ 36 w 708"/>
                <a:gd name="T61" fmla="*/ 126 h 478"/>
                <a:gd name="T62" fmla="*/ 18 w 708"/>
                <a:gd name="T63" fmla="*/ 48 h 4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08" h="478">
                  <a:moveTo>
                    <a:pt x="652" y="420"/>
                  </a:moveTo>
                  <a:lnTo>
                    <a:pt x="708" y="454"/>
                  </a:lnTo>
                  <a:lnTo>
                    <a:pt x="648" y="478"/>
                  </a:lnTo>
                  <a:lnTo>
                    <a:pt x="652" y="420"/>
                  </a:lnTo>
                  <a:close/>
                  <a:moveTo>
                    <a:pt x="0" y="62"/>
                  </a:moveTo>
                  <a:lnTo>
                    <a:pt x="18" y="0"/>
                  </a:lnTo>
                  <a:lnTo>
                    <a:pt x="58" y="48"/>
                  </a:lnTo>
                  <a:lnTo>
                    <a:pt x="0" y="62"/>
                  </a:lnTo>
                  <a:close/>
                  <a:moveTo>
                    <a:pt x="36" y="44"/>
                  </a:moveTo>
                  <a:lnTo>
                    <a:pt x="48" y="96"/>
                  </a:lnTo>
                  <a:lnTo>
                    <a:pt x="56" y="120"/>
                  </a:lnTo>
                  <a:lnTo>
                    <a:pt x="62" y="144"/>
                  </a:lnTo>
                  <a:lnTo>
                    <a:pt x="70" y="166"/>
                  </a:lnTo>
                  <a:lnTo>
                    <a:pt x="80" y="188"/>
                  </a:lnTo>
                  <a:lnTo>
                    <a:pt x="88" y="210"/>
                  </a:lnTo>
                  <a:lnTo>
                    <a:pt x="100" y="230"/>
                  </a:lnTo>
                  <a:lnTo>
                    <a:pt x="112" y="250"/>
                  </a:lnTo>
                  <a:lnTo>
                    <a:pt x="124" y="268"/>
                  </a:lnTo>
                  <a:lnTo>
                    <a:pt x="142" y="286"/>
                  </a:lnTo>
                  <a:lnTo>
                    <a:pt x="158" y="304"/>
                  </a:lnTo>
                  <a:lnTo>
                    <a:pt x="176" y="320"/>
                  </a:lnTo>
                  <a:lnTo>
                    <a:pt x="194" y="332"/>
                  </a:lnTo>
                  <a:lnTo>
                    <a:pt x="216" y="346"/>
                  </a:lnTo>
                  <a:lnTo>
                    <a:pt x="240" y="358"/>
                  </a:lnTo>
                  <a:lnTo>
                    <a:pt x="266" y="370"/>
                  </a:lnTo>
                  <a:lnTo>
                    <a:pt x="292" y="380"/>
                  </a:lnTo>
                  <a:lnTo>
                    <a:pt x="322" y="388"/>
                  </a:lnTo>
                  <a:lnTo>
                    <a:pt x="354" y="396"/>
                  </a:lnTo>
                  <a:lnTo>
                    <a:pt x="384" y="402"/>
                  </a:lnTo>
                  <a:lnTo>
                    <a:pt x="416" y="410"/>
                  </a:lnTo>
                  <a:lnTo>
                    <a:pt x="452" y="416"/>
                  </a:lnTo>
                  <a:lnTo>
                    <a:pt x="488" y="420"/>
                  </a:lnTo>
                  <a:lnTo>
                    <a:pt x="522" y="426"/>
                  </a:lnTo>
                  <a:lnTo>
                    <a:pt x="558" y="430"/>
                  </a:lnTo>
                  <a:lnTo>
                    <a:pt x="632" y="438"/>
                  </a:lnTo>
                  <a:lnTo>
                    <a:pt x="660" y="440"/>
                  </a:lnTo>
                  <a:lnTo>
                    <a:pt x="658" y="460"/>
                  </a:lnTo>
                  <a:lnTo>
                    <a:pt x="630" y="456"/>
                  </a:lnTo>
                  <a:lnTo>
                    <a:pt x="556" y="450"/>
                  </a:lnTo>
                  <a:lnTo>
                    <a:pt x="520" y="446"/>
                  </a:lnTo>
                  <a:lnTo>
                    <a:pt x="484" y="440"/>
                  </a:lnTo>
                  <a:lnTo>
                    <a:pt x="448" y="436"/>
                  </a:lnTo>
                  <a:lnTo>
                    <a:pt x="414" y="428"/>
                  </a:lnTo>
                  <a:lnTo>
                    <a:pt x="382" y="422"/>
                  </a:lnTo>
                  <a:lnTo>
                    <a:pt x="348" y="414"/>
                  </a:lnTo>
                  <a:lnTo>
                    <a:pt x="318" y="406"/>
                  </a:lnTo>
                  <a:lnTo>
                    <a:pt x="286" y="398"/>
                  </a:lnTo>
                  <a:lnTo>
                    <a:pt x="258" y="386"/>
                  </a:lnTo>
                  <a:lnTo>
                    <a:pt x="232" y="374"/>
                  </a:lnTo>
                  <a:lnTo>
                    <a:pt x="206" y="364"/>
                  </a:lnTo>
                  <a:lnTo>
                    <a:pt x="184" y="348"/>
                  </a:lnTo>
                  <a:lnTo>
                    <a:pt x="162" y="334"/>
                  </a:lnTo>
                  <a:lnTo>
                    <a:pt x="142" y="316"/>
                  </a:lnTo>
                  <a:lnTo>
                    <a:pt x="126" y="298"/>
                  </a:lnTo>
                  <a:lnTo>
                    <a:pt x="110" y="280"/>
                  </a:lnTo>
                  <a:lnTo>
                    <a:pt x="96" y="260"/>
                  </a:lnTo>
                  <a:lnTo>
                    <a:pt x="82" y="240"/>
                  </a:lnTo>
                  <a:lnTo>
                    <a:pt x="70" y="216"/>
                  </a:lnTo>
                  <a:lnTo>
                    <a:pt x="62" y="196"/>
                  </a:lnTo>
                  <a:lnTo>
                    <a:pt x="52" y="172"/>
                  </a:lnTo>
                  <a:lnTo>
                    <a:pt x="44" y="148"/>
                  </a:lnTo>
                  <a:lnTo>
                    <a:pt x="36" y="126"/>
                  </a:lnTo>
                  <a:lnTo>
                    <a:pt x="30" y="100"/>
                  </a:lnTo>
                  <a:lnTo>
                    <a:pt x="18" y="48"/>
                  </a:lnTo>
                  <a:lnTo>
                    <a:pt x="36" y="44"/>
                  </a:lnTo>
                  <a:close/>
                </a:path>
              </a:pathLst>
            </a:custGeom>
            <a:solidFill>
              <a:srgbClr val="44927F"/>
            </a:solidFill>
            <a:ln w="1587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20"/>
            <p:cNvSpPr>
              <a:spLocks noChangeArrowheads="1"/>
            </p:cNvSpPr>
            <p:nvPr/>
          </p:nvSpPr>
          <p:spPr bwMode="auto">
            <a:xfrm>
              <a:off x="3171702" y="4129242"/>
              <a:ext cx="2630412" cy="64784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21"/>
            <p:cNvSpPr>
              <a:spLocks noChangeArrowheads="1"/>
            </p:cNvSpPr>
            <p:nvPr/>
          </p:nvSpPr>
          <p:spPr bwMode="auto">
            <a:xfrm>
              <a:off x="3171702" y="4129242"/>
              <a:ext cx="2630412" cy="64784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22"/>
            <p:cNvSpPr>
              <a:spLocks noChangeArrowheads="1"/>
            </p:cNvSpPr>
            <p:nvPr/>
          </p:nvSpPr>
          <p:spPr bwMode="auto">
            <a:xfrm>
              <a:off x="2240615" y="2690311"/>
              <a:ext cx="2067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Une étude de cas est une situation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concrète, réelle ou très proche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réalité…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25"/>
            <p:cNvSpPr>
              <a:spLocks noChangeArrowheads="1"/>
            </p:cNvSpPr>
            <p:nvPr/>
          </p:nvSpPr>
          <p:spPr bwMode="auto">
            <a:xfrm>
              <a:off x="5079903" y="2682185"/>
              <a:ext cx="211707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 sur laquelle vont travailler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 (par petits groupes).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27"/>
            <p:cNvSpPr>
              <a:spLocks noChangeArrowheads="1"/>
            </p:cNvSpPr>
            <p:nvPr/>
          </p:nvSpPr>
          <p:spPr bwMode="auto">
            <a:xfrm>
              <a:off x="3171702" y="4206945"/>
              <a:ext cx="263041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S’il faut éviter une vraie compétition entre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groupes, ce qui pourrait conduire à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situations difficiles à gérer, le formateur se doit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créer les conditions d’une certaine émulation.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5419039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ÉTUDES DE CAS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35896" y="6503989"/>
            <a:ext cx="187220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DÉBRIEFING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51720" y="2420813"/>
            <a:ext cx="5075944" cy="2160315"/>
            <a:chOff x="2413000" y="2897188"/>
            <a:chExt cx="4318000" cy="1323975"/>
          </a:xfrm>
        </p:grpSpPr>
        <p:sp>
          <p:nvSpPr>
            <p:cNvPr id="3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413000" y="2897188"/>
              <a:ext cx="4318000" cy="13239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Rectangle 5"/>
            <p:cNvSpPr>
              <a:spLocks noChangeArrowheads="1"/>
            </p:cNvSpPr>
            <p:nvPr/>
          </p:nvSpPr>
          <p:spPr bwMode="auto">
            <a:xfrm>
              <a:off x="2413000" y="2897188"/>
              <a:ext cx="4318000" cy="409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6"/>
            <p:cNvSpPr>
              <a:spLocks noChangeArrowheads="1"/>
            </p:cNvSpPr>
            <p:nvPr/>
          </p:nvSpPr>
          <p:spPr bwMode="auto">
            <a:xfrm>
              <a:off x="2413000" y="3354388"/>
              <a:ext cx="4318000" cy="409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7"/>
            <p:cNvSpPr>
              <a:spLocks noChangeArrowheads="1"/>
            </p:cNvSpPr>
            <p:nvPr/>
          </p:nvSpPr>
          <p:spPr bwMode="auto">
            <a:xfrm>
              <a:off x="2413000" y="3811588"/>
              <a:ext cx="4318000" cy="409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Line 8"/>
            <p:cNvSpPr>
              <a:spLocks noChangeShapeType="1"/>
            </p:cNvSpPr>
            <p:nvPr/>
          </p:nvSpPr>
          <p:spPr bwMode="auto">
            <a:xfrm>
              <a:off x="4206875" y="2900363"/>
              <a:ext cx="0" cy="13176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9"/>
            <p:cNvSpPr>
              <a:spLocks noChangeArrowheads="1"/>
            </p:cNvSpPr>
            <p:nvPr/>
          </p:nvSpPr>
          <p:spPr bwMode="auto">
            <a:xfrm>
              <a:off x="2413000" y="3008313"/>
              <a:ext cx="1793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Participants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(autocritique)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11"/>
            <p:cNvSpPr>
              <a:spLocks noChangeArrowheads="1"/>
            </p:cNvSpPr>
            <p:nvPr/>
          </p:nvSpPr>
          <p:spPr bwMode="auto">
            <a:xfrm>
              <a:off x="2413000" y="3506788"/>
              <a:ext cx="17938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Observateurs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12"/>
            <p:cNvSpPr>
              <a:spLocks noChangeArrowheads="1"/>
            </p:cNvSpPr>
            <p:nvPr/>
          </p:nvSpPr>
          <p:spPr bwMode="auto">
            <a:xfrm>
              <a:off x="2413000" y="3951288"/>
              <a:ext cx="179387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42"/>
            <p:cNvSpPr>
              <a:spLocks noChangeArrowheads="1"/>
            </p:cNvSpPr>
            <p:nvPr/>
          </p:nvSpPr>
          <p:spPr bwMode="auto">
            <a:xfrm>
              <a:off x="4206875" y="3903663"/>
              <a:ext cx="252412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Expérience, comparaison avec d’autres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44"/>
            <p:cNvSpPr>
              <a:spLocks noChangeArrowheads="1"/>
            </p:cNvSpPr>
            <p:nvPr/>
          </p:nvSpPr>
          <p:spPr bwMode="auto">
            <a:xfrm>
              <a:off x="4206876" y="2982913"/>
              <a:ext cx="25241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Aide à accepter les commentaires négatifs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autres, mais image de soi souvent déformée.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44"/>
            <p:cNvSpPr>
              <a:spLocks noChangeArrowheads="1"/>
            </p:cNvSpPr>
            <p:nvPr/>
          </p:nvSpPr>
          <p:spPr bwMode="auto">
            <a:xfrm>
              <a:off x="4206876" y="3517742"/>
              <a:ext cx="252412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Non impliqués, efficacité accrue.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6349419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TEST COMME OUTIL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15816" y="6503989"/>
            <a:ext cx="331236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 smtClean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QUESTION ET LES RÉPONSES</a:t>
            </a:r>
            <a:endParaRPr lang="fr-FR" sz="1200" i="0" dirty="0">
              <a:solidFill>
                <a:schemeClr val="bg1"/>
              </a:solidFill>
              <a:latin typeface="Arial Unicode MS" pitchFamily="34" charset="-128"/>
              <a:ea typeface="Arial Unicode MS" pitchFamily="34" charset="-128"/>
              <a:cs typeface="Arial Unicode MS" pitchFamily="34" charset="-128"/>
            </a:endParaRPr>
          </a:p>
        </p:txBody>
      </p:sp>
      <p:grpSp>
        <p:nvGrpSpPr>
          <p:cNvPr id="11" name="Groupe 10"/>
          <p:cNvGrpSpPr/>
          <p:nvPr/>
        </p:nvGrpSpPr>
        <p:grpSpPr>
          <a:xfrm>
            <a:off x="1835696" y="2270871"/>
            <a:ext cx="5482856" cy="2526281"/>
            <a:chOff x="1835696" y="2270871"/>
            <a:chExt cx="5482856" cy="2526281"/>
          </a:xfrm>
        </p:grpSpPr>
        <p:sp>
          <p:nvSpPr>
            <p:cNvPr id="42" name="AutoShape 4"/>
            <p:cNvSpPr>
              <a:spLocks noChangeAspect="1" noChangeArrowheads="1" noTextEdit="1"/>
            </p:cNvSpPr>
            <p:nvPr/>
          </p:nvSpPr>
          <p:spPr bwMode="auto">
            <a:xfrm>
              <a:off x="1835696" y="2270871"/>
              <a:ext cx="5482856" cy="25262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6"/>
            <p:cNvSpPr>
              <a:spLocks noChangeArrowheads="1"/>
            </p:cNvSpPr>
            <p:nvPr/>
          </p:nvSpPr>
          <p:spPr bwMode="auto">
            <a:xfrm>
              <a:off x="1975455" y="2679781"/>
              <a:ext cx="1875996" cy="3472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7"/>
            <p:cNvSpPr>
              <a:spLocks noChangeArrowheads="1"/>
            </p:cNvSpPr>
            <p:nvPr/>
          </p:nvSpPr>
          <p:spPr bwMode="auto">
            <a:xfrm>
              <a:off x="1975455" y="2679781"/>
              <a:ext cx="1875996" cy="34729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8"/>
            <p:cNvSpPr>
              <a:spLocks noChangeArrowheads="1"/>
            </p:cNvSpPr>
            <p:nvPr/>
          </p:nvSpPr>
          <p:spPr bwMode="auto">
            <a:xfrm>
              <a:off x="5388802" y="2679781"/>
              <a:ext cx="1870621" cy="3472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Rectangle 9"/>
            <p:cNvSpPr>
              <a:spLocks noChangeArrowheads="1"/>
            </p:cNvSpPr>
            <p:nvPr/>
          </p:nvSpPr>
          <p:spPr bwMode="auto">
            <a:xfrm>
              <a:off x="5388802" y="2679781"/>
              <a:ext cx="1870621" cy="34729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10"/>
            <p:cNvSpPr>
              <a:spLocks noEditPoints="1"/>
            </p:cNvSpPr>
            <p:nvPr/>
          </p:nvSpPr>
          <p:spPr bwMode="auto">
            <a:xfrm>
              <a:off x="2867762" y="2270871"/>
              <a:ext cx="1456719" cy="408910"/>
            </a:xfrm>
            <a:custGeom>
              <a:avLst/>
              <a:gdLst>
                <a:gd name="T0" fmla="*/ 36 w 542"/>
                <a:gd name="T1" fmla="*/ 108 h 146"/>
                <a:gd name="T2" fmla="*/ 18 w 542"/>
                <a:gd name="T3" fmla="*/ 146 h 146"/>
                <a:gd name="T4" fmla="*/ 0 w 542"/>
                <a:gd name="T5" fmla="*/ 108 h 146"/>
                <a:gd name="T6" fmla="*/ 36 w 542"/>
                <a:gd name="T7" fmla="*/ 108 h 146"/>
                <a:gd name="T8" fmla="*/ 542 w 542"/>
                <a:gd name="T9" fmla="*/ 2 h 146"/>
                <a:gd name="T10" fmla="*/ 542 w 542"/>
                <a:gd name="T11" fmla="*/ 74 h 146"/>
                <a:gd name="T12" fmla="*/ 538 w 542"/>
                <a:gd name="T13" fmla="*/ 76 h 146"/>
                <a:gd name="T14" fmla="*/ 18 w 542"/>
                <a:gd name="T15" fmla="*/ 76 h 146"/>
                <a:gd name="T16" fmla="*/ 20 w 542"/>
                <a:gd name="T17" fmla="*/ 74 h 146"/>
                <a:gd name="T18" fmla="*/ 20 w 542"/>
                <a:gd name="T19" fmla="*/ 114 h 146"/>
                <a:gd name="T20" fmla="*/ 18 w 542"/>
                <a:gd name="T21" fmla="*/ 118 h 146"/>
                <a:gd name="T22" fmla="*/ 16 w 542"/>
                <a:gd name="T23" fmla="*/ 114 h 146"/>
                <a:gd name="T24" fmla="*/ 16 w 542"/>
                <a:gd name="T25" fmla="*/ 74 h 146"/>
                <a:gd name="T26" fmla="*/ 18 w 542"/>
                <a:gd name="T27" fmla="*/ 72 h 146"/>
                <a:gd name="T28" fmla="*/ 538 w 542"/>
                <a:gd name="T29" fmla="*/ 72 h 146"/>
                <a:gd name="T30" fmla="*/ 536 w 542"/>
                <a:gd name="T31" fmla="*/ 74 h 146"/>
                <a:gd name="T32" fmla="*/ 536 w 542"/>
                <a:gd name="T33" fmla="*/ 2 h 146"/>
                <a:gd name="T34" fmla="*/ 538 w 542"/>
                <a:gd name="T35" fmla="*/ 0 h 146"/>
                <a:gd name="T36" fmla="*/ 542 w 542"/>
                <a:gd name="T3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42" h="146">
                  <a:moveTo>
                    <a:pt x="36" y="108"/>
                  </a:moveTo>
                  <a:lnTo>
                    <a:pt x="18" y="146"/>
                  </a:lnTo>
                  <a:lnTo>
                    <a:pt x="0" y="108"/>
                  </a:lnTo>
                  <a:lnTo>
                    <a:pt x="36" y="108"/>
                  </a:lnTo>
                  <a:close/>
                  <a:moveTo>
                    <a:pt x="542" y="2"/>
                  </a:moveTo>
                  <a:lnTo>
                    <a:pt x="542" y="74"/>
                  </a:lnTo>
                  <a:lnTo>
                    <a:pt x="538" y="76"/>
                  </a:lnTo>
                  <a:lnTo>
                    <a:pt x="18" y="76"/>
                  </a:lnTo>
                  <a:lnTo>
                    <a:pt x="20" y="74"/>
                  </a:lnTo>
                  <a:lnTo>
                    <a:pt x="20" y="114"/>
                  </a:lnTo>
                  <a:lnTo>
                    <a:pt x="18" y="118"/>
                  </a:lnTo>
                  <a:lnTo>
                    <a:pt x="16" y="114"/>
                  </a:lnTo>
                  <a:lnTo>
                    <a:pt x="16" y="74"/>
                  </a:lnTo>
                  <a:lnTo>
                    <a:pt x="18" y="72"/>
                  </a:lnTo>
                  <a:lnTo>
                    <a:pt x="538" y="72"/>
                  </a:lnTo>
                  <a:lnTo>
                    <a:pt x="536" y="74"/>
                  </a:lnTo>
                  <a:lnTo>
                    <a:pt x="536" y="2"/>
                  </a:lnTo>
                  <a:lnTo>
                    <a:pt x="538" y="0"/>
                  </a:lnTo>
                  <a:lnTo>
                    <a:pt x="54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Freeform 11"/>
            <p:cNvSpPr>
              <a:spLocks noEditPoints="1"/>
            </p:cNvSpPr>
            <p:nvPr/>
          </p:nvSpPr>
          <p:spPr bwMode="auto">
            <a:xfrm>
              <a:off x="4308357" y="2270871"/>
              <a:ext cx="2069509" cy="408910"/>
            </a:xfrm>
            <a:custGeom>
              <a:avLst/>
              <a:gdLst>
                <a:gd name="T0" fmla="*/ 770 w 770"/>
                <a:gd name="T1" fmla="*/ 108 h 146"/>
                <a:gd name="T2" fmla="*/ 752 w 770"/>
                <a:gd name="T3" fmla="*/ 146 h 146"/>
                <a:gd name="T4" fmla="*/ 732 w 770"/>
                <a:gd name="T5" fmla="*/ 108 h 146"/>
                <a:gd name="T6" fmla="*/ 770 w 770"/>
                <a:gd name="T7" fmla="*/ 108 h 146"/>
                <a:gd name="T8" fmla="*/ 6 w 770"/>
                <a:gd name="T9" fmla="*/ 2 h 146"/>
                <a:gd name="T10" fmla="*/ 6 w 770"/>
                <a:gd name="T11" fmla="*/ 74 h 146"/>
                <a:gd name="T12" fmla="*/ 2 w 770"/>
                <a:gd name="T13" fmla="*/ 72 h 146"/>
                <a:gd name="T14" fmla="*/ 752 w 770"/>
                <a:gd name="T15" fmla="*/ 72 h 146"/>
                <a:gd name="T16" fmla="*/ 752 w 770"/>
                <a:gd name="T17" fmla="*/ 74 h 146"/>
                <a:gd name="T18" fmla="*/ 752 w 770"/>
                <a:gd name="T19" fmla="*/ 114 h 146"/>
                <a:gd name="T20" fmla="*/ 752 w 770"/>
                <a:gd name="T21" fmla="*/ 118 h 146"/>
                <a:gd name="T22" fmla="*/ 748 w 770"/>
                <a:gd name="T23" fmla="*/ 114 h 146"/>
                <a:gd name="T24" fmla="*/ 748 w 770"/>
                <a:gd name="T25" fmla="*/ 74 h 146"/>
                <a:gd name="T26" fmla="*/ 752 w 770"/>
                <a:gd name="T27" fmla="*/ 76 h 146"/>
                <a:gd name="T28" fmla="*/ 2 w 770"/>
                <a:gd name="T29" fmla="*/ 76 h 146"/>
                <a:gd name="T30" fmla="*/ 0 w 770"/>
                <a:gd name="T31" fmla="*/ 74 h 146"/>
                <a:gd name="T32" fmla="*/ 0 w 770"/>
                <a:gd name="T33" fmla="*/ 2 h 146"/>
                <a:gd name="T34" fmla="*/ 2 w 770"/>
                <a:gd name="T35" fmla="*/ 0 h 146"/>
                <a:gd name="T36" fmla="*/ 6 w 770"/>
                <a:gd name="T37" fmla="*/ 2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70" h="146">
                  <a:moveTo>
                    <a:pt x="770" y="108"/>
                  </a:moveTo>
                  <a:lnTo>
                    <a:pt x="752" y="146"/>
                  </a:lnTo>
                  <a:lnTo>
                    <a:pt x="732" y="108"/>
                  </a:lnTo>
                  <a:lnTo>
                    <a:pt x="770" y="108"/>
                  </a:lnTo>
                  <a:close/>
                  <a:moveTo>
                    <a:pt x="6" y="2"/>
                  </a:moveTo>
                  <a:lnTo>
                    <a:pt x="6" y="74"/>
                  </a:lnTo>
                  <a:lnTo>
                    <a:pt x="2" y="72"/>
                  </a:lnTo>
                  <a:lnTo>
                    <a:pt x="752" y="72"/>
                  </a:lnTo>
                  <a:lnTo>
                    <a:pt x="752" y="74"/>
                  </a:lnTo>
                  <a:lnTo>
                    <a:pt x="752" y="114"/>
                  </a:lnTo>
                  <a:lnTo>
                    <a:pt x="752" y="118"/>
                  </a:lnTo>
                  <a:lnTo>
                    <a:pt x="748" y="114"/>
                  </a:lnTo>
                  <a:lnTo>
                    <a:pt x="748" y="74"/>
                  </a:lnTo>
                  <a:lnTo>
                    <a:pt x="752" y="76"/>
                  </a:lnTo>
                  <a:lnTo>
                    <a:pt x="2" y="76"/>
                  </a:lnTo>
                  <a:lnTo>
                    <a:pt x="0" y="74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Line 12"/>
            <p:cNvSpPr>
              <a:spLocks noChangeShapeType="1"/>
            </p:cNvSpPr>
            <p:nvPr/>
          </p:nvSpPr>
          <p:spPr bwMode="auto">
            <a:xfrm>
              <a:off x="4313732" y="2679781"/>
              <a:ext cx="0" cy="2083762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13"/>
            <p:cNvSpPr>
              <a:spLocks noChangeArrowheads="1"/>
            </p:cNvSpPr>
            <p:nvPr/>
          </p:nvSpPr>
          <p:spPr bwMode="auto">
            <a:xfrm>
              <a:off x="1975455" y="2791873"/>
              <a:ext cx="1875996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questions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14"/>
            <p:cNvSpPr>
              <a:spLocks noChangeArrowheads="1"/>
            </p:cNvSpPr>
            <p:nvPr/>
          </p:nvSpPr>
          <p:spPr bwMode="auto">
            <a:xfrm>
              <a:off x="5388802" y="2791873"/>
              <a:ext cx="18706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réponses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15"/>
            <p:cNvSpPr>
              <a:spLocks noChangeArrowheads="1"/>
            </p:cNvSpPr>
            <p:nvPr/>
          </p:nvSpPr>
          <p:spPr bwMode="auto">
            <a:xfrm>
              <a:off x="5697338" y="3503203"/>
              <a:ext cx="1253549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Oui/non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Jamais, rarement, parfois,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souvent, toujours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Non, un peu, souvent,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systématiquement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………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21"/>
            <p:cNvSpPr>
              <a:spLocks noChangeArrowheads="1"/>
            </p:cNvSpPr>
            <p:nvPr/>
          </p:nvSpPr>
          <p:spPr bwMode="auto">
            <a:xfrm>
              <a:off x="2198513" y="3407978"/>
              <a:ext cx="1429880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Simples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Directes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 Elles ne doivent pas porter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elles la meilleure réponse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0075435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TEST COMME OUTIL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635896" y="6503989"/>
            <a:ext cx="187220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TEST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835696" y="2188021"/>
            <a:ext cx="5437336" cy="2753147"/>
            <a:chOff x="2159000" y="2332038"/>
            <a:chExt cx="4826000" cy="2193925"/>
          </a:xfrm>
        </p:grpSpPr>
        <p:sp>
          <p:nvSpPr>
            <p:cNvPr id="25" name="AutoShape 3"/>
            <p:cNvSpPr>
              <a:spLocks noChangeAspect="1" noChangeArrowheads="1" noTextEdit="1"/>
            </p:cNvSpPr>
            <p:nvPr/>
          </p:nvSpPr>
          <p:spPr bwMode="auto">
            <a:xfrm>
              <a:off x="2159000" y="2332038"/>
              <a:ext cx="4826000" cy="2193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6" name="Freeform 5"/>
            <p:cNvSpPr>
              <a:spLocks/>
            </p:cNvSpPr>
            <p:nvPr/>
          </p:nvSpPr>
          <p:spPr bwMode="auto">
            <a:xfrm>
              <a:off x="3587750" y="2335213"/>
              <a:ext cx="3394075" cy="2187575"/>
            </a:xfrm>
            <a:custGeom>
              <a:avLst/>
              <a:gdLst>
                <a:gd name="T0" fmla="*/ 0 w 2138"/>
                <a:gd name="T1" fmla="*/ 1286 h 1378"/>
                <a:gd name="T2" fmla="*/ 0 w 2138"/>
                <a:gd name="T3" fmla="*/ 1286 h 1378"/>
                <a:gd name="T4" fmla="*/ 70 w 2138"/>
                <a:gd name="T5" fmla="*/ 1304 h 1378"/>
                <a:gd name="T6" fmla="*/ 140 w 2138"/>
                <a:gd name="T7" fmla="*/ 1318 h 1378"/>
                <a:gd name="T8" fmla="*/ 276 w 2138"/>
                <a:gd name="T9" fmla="*/ 1346 h 1378"/>
                <a:gd name="T10" fmla="*/ 276 w 2138"/>
                <a:gd name="T11" fmla="*/ 1346 h 1378"/>
                <a:gd name="T12" fmla="*/ 334 w 2138"/>
                <a:gd name="T13" fmla="*/ 1354 h 1378"/>
                <a:gd name="T14" fmla="*/ 392 w 2138"/>
                <a:gd name="T15" fmla="*/ 1362 h 1378"/>
                <a:gd name="T16" fmla="*/ 446 w 2138"/>
                <a:gd name="T17" fmla="*/ 1368 h 1378"/>
                <a:gd name="T18" fmla="*/ 500 w 2138"/>
                <a:gd name="T19" fmla="*/ 1378 h 1378"/>
                <a:gd name="T20" fmla="*/ 500 w 2138"/>
                <a:gd name="T21" fmla="*/ 1378 h 1378"/>
                <a:gd name="T22" fmla="*/ 570 w 2138"/>
                <a:gd name="T23" fmla="*/ 1378 h 1378"/>
                <a:gd name="T24" fmla="*/ 626 w 2138"/>
                <a:gd name="T25" fmla="*/ 1376 h 1378"/>
                <a:gd name="T26" fmla="*/ 710 w 2138"/>
                <a:gd name="T27" fmla="*/ 1370 h 1378"/>
                <a:gd name="T28" fmla="*/ 766 w 2138"/>
                <a:gd name="T29" fmla="*/ 1364 h 1378"/>
                <a:gd name="T30" fmla="*/ 808 w 2138"/>
                <a:gd name="T31" fmla="*/ 1360 h 1378"/>
                <a:gd name="T32" fmla="*/ 808 w 2138"/>
                <a:gd name="T33" fmla="*/ 1360 h 1378"/>
                <a:gd name="T34" fmla="*/ 850 w 2138"/>
                <a:gd name="T35" fmla="*/ 1352 h 1378"/>
                <a:gd name="T36" fmla="*/ 892 w 2138"/>
                <a:gd name="T37" fmla="*/ 1344 h 1378"/>
                <a:gd name="T38" fmla="*/ 976 w 2138"/>
                <a:gd name="T39" fmla="*/ 1328 h 1378"/>
                <a:gd name="T40" fmla="*/ 976 w 2138"/>
                <a:gd name="T41" fmla="*/ 1328 h 1378"/>
                <a:gd name="T42" fmla="*/ 1046 w 2138"/>
                <a:gd name="T43" fmla="*/ 1306 h 1378"/>
                <a:gd name="T44" fmla="*/ 1082 w 2138"/>
                <a:gd name="T45" fmla="*/ 1294 h 1378"/>
                <a:gd name="T46" fmla="*/ 1120 w 2138"/>
                <a:gd name="T47" fmla="*/ 1280 h 1378"/>
                <a:gd name="T48" fmla="*/ 1120 w 2138"/>
                <a:gd name="T49" fmla="*/ 1280 h 1378"/>
                <a:gd name="T50" fmla="*/ 1196 w 2138"/>
                <a:gd name="T51" fmla="*/ 1260 h 1378"/>
                <a:gd name="T52" fmla="*/ 1274 w 2138"/>
                <a:gd name="T53" fmla="*/ 1236 h 1378"/>
                <a:gd name="T54" fmla="*/ 1274 w 2138"/>
                <a:gd name="T55" fmla="*/ 1236 h 1378"/>
                <a:gd name="T56" fmla="*/ 1358 w 2138"/>
                <a:gd name="T57" fmla="*/ 1212 h 1378"/>
                <a:gd name="T58" fmla="*/ 1398 w 2138"/>
                <a:gd name="T59" fmla="*/ 1200 h 1378"/>
                <a:gd name="T60" fmla="*/ 1442 w 2138"/>
                <a:gd name="T61" fmla="*/ 1188 h 1378"/>
                <a:gd name="T62" fmla="*/ 1442 w 2138"/>
                <a:gd name="T63" fmla="*/ 1188 h 1378"/>
                <a:gd name="T64" fmla="*/ 1488 w 2138"/>
                <a:gd name="T65" fmla="*/ 1178 h 1378"/>
                <a:gd name="T66" fmla="*/ 1534 w 2138"/>
                <a:gd name="T67" fmla="*/ 1168 h 1378"/>
                <a:gd name="T68" fmla="*/ 1582 w 2138"/>
                <a:gd name="T69" fmla="*/ 1156 h 1378"/>
                <a:gd name="T70" fmla="*/ 1608 w 2138"/>
                <a:gd name="T71" fmla="*/ 1150 h 1378"/>
                <a:gd name="T72" fmla="*/ 1636 w 2138"/>
                <a:gd name="T73" fmla="*/ 1146 h 1378"/>
                <a:gd name="T74" fmla="*/ 1636 w 2138"/>
                <a:gd name="T75" fmla="*/ 1146 h 1378"/>
                <a:gd name="T76" fmla="*/ 1690 w 2138"/>
                <a:gd name="T77" fmla="*/ 1138 h 1378"/>
                <a:gd name="T78" fmla="*/ 1742 w 2138"/>
                <a:gd name="T79" fmla="*/ 1128 h 1378"/>
                <a:gd name="T80" fmla="*/ 1798 w 2138"/>
                <a:gd name="T81" fmla="*/ 1120 h 1378"/>
                <a:gd name="T82" fmla="*/ 1856 w 2138"/>
                <a:gd name="T83" fmla="*/ 1114 h 1378"/>
                <a:gd name="T84" fmla="*/ 1856 w 2138"/>
                <a:gd name="T85" fmla="*/ 1114 h 1378"/>
                <a:gd name="T86" fmla="*/ 1922 w 2138"/>
                <a:gd name="T87" fmla="*/ 1112 h 1378"/>
                <a:gd name="T88" fmla="*/ 1992 w 2138"/>
                <a:gd name="T89" fmla="*/ 1110 h 1378"/>
                <a:gd name="T90" fmla="*/ 2062 w 2138"/>
                <a:gd name="T91" fmla="*/ 1106 h 1378"/>
                <a:gd name="T92" fmla="*/ 2138 w 2138"/>
                <a:gd name="T93" fmla="*/ 1106 h 1378"/>
                <a:gd name="T94" fmla="*/ 2138 w 2138"/>
                <a:gd name="T95" fmla="*/ 0 h 1378"/>
                <a:gd name="T96" fmla="*/ 0 w 2138"/>
                <a:gd name="T97" fmla="*/ 0 h 1378"/>
                <a:gd name="T98" fmla="*/ 0 w 2138"/>
                <a:gd name="T99" fmla="*/ 1286 h 1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38" h="1378">
                  <a:moveTo>
                    <a:pt x="0" y="1286"/>
                  </a:moveTo>
                  <a:lnTo>
                    <a:pt x="0" y="1286"/>
                  </a:lnTo>
                  <a:lnTo>
                    <a:pt x="70" y="1304"/>
                  </a:lnTo>
                  <a:lnTo>
                    <a:pt x="140" y="1318"/>
                  </a:lnTo>
                  <a:lnTo>
                    <a:pt x="276" y="1346"/>
                  </a:lnTo>
                  <a:lnTo>
                    <a:pt x="276" y="1346"/>
                  </a:lnTo>
                  <a:lnTo>
                    <a:pt x="334" y="1354"/>
                  </a:lnTo>
                  <a:lnTo>
                    <a:pt x="392" y="1362"/>
                  </a:lnTo>
                  <a:lnTo>
                    <a:pt x="446" y="1368"/>
                  </a:lnTo>
                  <a:lnTo>
                    <a:pt x="500" y="1378"/>
                  </a:lnTo>
                  <a:lnTo>
                    <a:pt x="500" y="1378"/>
                  </a:lnTo>
                  <a:lnTo>
                    <a:pt x="570" y="1378"/>
                  </a:lnTo>
                  <a:lnTo>
                    <a:pt x="626" y="1376"/>
                  </a:lnTo>
                  <a:lnTo>
                    <a:pt x="710" y="1370"/>
                  </a:lnTo>
                  <a:lnTo>
                    <a:pt x="766" y="1364"/>
                  </a:lnTo>
                  <a:lnTo>
                    <a:pt x="808" y="1360"/>
                  </a:lnTo>
                  <a:lnTo>
                    <a:pt x="808" y="1360"/>
                  </a:lnTo>
                  <a:lnTo>
                    <a:pt x="850" y="1352"/>
                  </a:lnTo>
                  <a:lnTo>
                    <a:pt x="892" y="1344"/>
                  </a:lnTo>
                  <a:lnTo>
                    <a:pt x="976" y="1328"/>
                  </a:lnTo>
                  <a:lnTo>
                    <a:pt x="976" y="1328"/>
                  </a:lnTo>
                  <a:lnTo>
                    <a:pt x="1046" y="1306"/>
                  </a:lnTo>
                  <a:lnTo>
                    <a:pt x="1082" y="1294"/>
                  </a:lnTo>
                  <a:lnTo>
                    <a:pt x="1120" y="1280"/>
                  </a:lnTo>
                  <a:lnTo>
                    <a:pt x="1120" y="1280"/>
                  </a:lnTo>
                  <a:lnTo>
                    <a:pt x="1196" y="1260"/>
                  </a:lnTo>
                  <a:lnTo>
                    <a:pt x="1274" y="1236"/>
                  </a:lnTo>
                  <a:lnTo>
                    <a:pt x="1274" y="1236"/>
                  </a:lnTo>
                  <a:lnTo>
                    <a:pt x="1358" y="1212"/>
                  </a:lnTo>
                  <a:lnTo>
                    <a:pt x="1398" y="1200"/>
                  </a:lnTo>
                  <a:lnTo>
                    <a:pt x="1442" y="1188"/>
                  </a:lnTo>
                  <a:lnTo>
                    <a:pt x="1442" y="1188"/>
                  </a:lnTo>
                  <a:lnTo>
                    <a:pt x="1488" y="1178"/>
                  </a:lnTo>
                  <a:lnTo>
                    <a:pt x="1534" y="1168"/>
                  </a:lnTo>
                  <a:lnTo>
                    <a:pt x="1582" y="1156"/>
                  </a:lnTo>
                  <a:lnTo>
                    <a:pt x="1608" y="1150"/>
                  </a:lnTo>
                  <a:lnTo>
                    <a:pt x="1636" y="1146"/>
                  </a:lnTo>
                  <a:lnTo>
                    <a:pt x="1636" y="1146"/>
                  </a:lnTo>
                  <a:lnTo>
                    <a:pt x="1690" y="1138"/>
                  </a:lnTo>
                  <a:lnTo>
                    <a:pt x="1742" y="1128"/>
                  </a:lnTo>
                  <a:lnTo>
                    <a:pt x="1798" y="1120"/>
                  </a:lnTo>
                  <a:lnTo>
                    <a:pt x="1856" y="1114"/>
                  </a:lnTo>
                  <a:lnTo>
                    <a:pt x="1856" y="1114"/>
                  </a:lnTo>
                  <a:lnTo>
                    <a:pt x="1922" y="1112"/>
                  </a:lnTo>
                  <a:lnTo>
                    <a:pt x="1992" y="1110"/>
                  </a:lnTo>
                  <a:lnTo>
                    <a:pt x="2062" y="1106"/>
                  </a:lnTo>
                  <a:lnTo>
                    <a:pt x="2138" y="1106"/>
                  </a:lnTo>
                  <a:lnTo>
                    <a:pt x="2138" y="0"/>
                  </a:lnTo>
                  <a:lnTo>
                    <a:pt x="0" y="0"/>
                  </a:lnTo>
                  <a:lnTo>
                    <a:pt x="0" y="128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7" name="Freeform 6"/>
            <p:cNvSpPr>
              <a:spLocks/>
            </p:cNvSpPr>
            <p:nvPr/>
          </p:nvSpPr>
          <p:spPr bwMode="auto">
            <a:xfrm>
              <a:off x="5657850" y="2738438"/>
              <a:ext cx="298450" cy="1365250"/>
            </a:xfrm>
            <a:custGeom>
              <a:avLst/>
              <a:gdLst>
                <a:gd name="T0" fmla="*/ 0 w 188"/>
                <a:gd name="T1" fmla="*/ 782 h 860"/>
                <a:gd name="T2" fmla="*/ 66 w 188"/>
                <a:gd name="T3" fmla="*/ 782 h 860"/>
                <a:gd name="T4" fmla="*/ 66 w 188"/>
                <a:gd name="T5" fmla="*/ 0 h 860"/>
                <a:gd name="T6" fmla="*/ 124 w 188"/>
                <a:gd name="T7" fmla="*/ 0 h 860"/>
                <a:gd name="T8" fmla="*/ 124 w 188"/>
                <a:gd name="T9" fmla="*/ 782 h 860"/>
                <a:gd name="T10" fmla="*/ 188 w 188"/>
                <a:gd name="T11" fmla="*/ 782 h 860"/>
                <a:gd name="T12" fmla="*/ 94 w 188"/>
                <a:gd name="T13" fmla="*/ 860 h 860"/>
                <a:gd name="T14" fmla="*/ 0 w 188"/>
                <a:gd name="T15" fmla="*/ 782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860">
                  <a:moveTo>
                    <a:pt x="0" y="782"/>
                  </a:moveTo>
                  <a:lnTo>
                    <a:pt x="66" y="782"/>
                  </a:lnTo>
                  <a:lnTo>
                    <a:pt x="66" y="0"/>
                  </a:lnTo>
                  <a:lnTo>
                    <a:pt x="124" y="0"/>
                  </a:lnTo>
                  <a:lnTo>
                    <a:pt x="124" y="782"/>
                  </a:lnTo>
                  <a:lnTo>
                    <a:pt x="188" y="782"/>
                  </a:lnTo>
                  <a:lnTo>
                    <a:pt x="94" y="860"/>
                  </a:lnTo>
                  <a:lnTo>
                    <a:pt x="0" y="782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8" name="Freeform 7"/>
            <p:cNvSpPr>
              <a:spLocks/>
            </p:cNvSpPr>
            <p:nvPr/>
          </p:nvSpPr>
          <p:spPr bwMode="auto">
            <a:xfrm>
              <a:off x="5657850" y="2738438"/>
              <a:ext cx="298450" cy="1365250"/>
            </a:xfrm>
            <a:custGeom>
              <a:avLst/>
              <a:gdLst>
                <a:gd name="T0" fmla="*/ 0 w 188"/>
                <a:gd name="T1" fmla="*/ 782 h 860"/>
                <a:gd name="T2" fmla="*/ 66 w 188"/>
                <a:gd name="T3" fmla="*/ 782 h 860"/>
                <a:gd name="T4" fmla="*/ 66 w 188"/>
                <a:gd name="T5" fmla="*/ 0 h 860"/>
                <a:gd name="T6" fmla="*/ 124 w 188"/>
                <a:gd name="T7" fmla="*/ 0 h 860"/>
                <a:gd name="T8" fmla="*/ 124 w 188"/>
                <a:gd name="T9" fmla="*/ 782 h 860"/>
                <a:gd name="T10" fmla="*/ 188 w 188"/>
                <a:gd name="T11" fmla="*/ 782 h 860"/>
                <a:gd name="T12" fmla="*/ 94 w 188"/>
                <a:gd name="T13" fmla="*/ 860 h 860"/>
                <a:gd name="T14" fmla="*/ 0 w 188"/>
                <a:gd name="T15" fmla="*/ 782 h 8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8" h="860">
                  <a:moveTo>
                    <a:pt x="0" y="782"/>
                  </a:moveTo>
                  <a:lnTo>
                    <a:pt x="66" y="782"/>
                  </a:lnTo>
                  <a:lnTo>
                    <a:pt x="66" y="0"/>
                  </a:lnTo>
                  <a:lnTo>
                    <a:pt x="124" y="0"/>
                  </a:lnTo>
                  <a:lnTo>
                    <a:pt x="124" y="782"/>
                  </a:lnTo>
                  <a:lnTo>
                    <a:pt x="188" y="782"/>
                  </a:lnTo>
                  <a:lnTo>
                    <a:pt x="94" y="860"/>
                  </a:lnTo>
                  <a:lnTo>
                    <a:pt x="0" y="782"/>
                  </a:lnTo>
                  <a:close/>
                </a:path>
              </a:pathLst>
            </a:cu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29" name="Rectangle 8"/>
            <p:cNvSpPr>
              <a:spLocks noChangeArrowheads="1"/>
            </p:cNvSpPr>
            <p:nvPr/>
          </p:nvSpPr>
          <p:spPr bwMode="auto">
            <a:xfrm>
              <a:off x="6061075" y="3027363"/>
              <a:ext cx="412750" cy="1022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0" name="Rectangle 9"/>
            <p:cNvSpPr>
              <a:spLocks noChangeArrowheads="1"/>
            </p:cNvSpPr>
            <p:nvPr/>
          </p:nvSpPr>
          <p:spPr bwMode="auto">
            <a:xfrm>
              <a:off x="6061075" y="3027363"/>
              <a:ext cx="412750" cy="10223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1" name="Rectangle 10"/>
            <p:cNvSpPr>
              <a:spLocks noChangeArrowheads="1"/>
            </p:cNvSpPr>
            <p:nvPr/>
          </p:nvSpPr>
          <p:spPr bwMode="auto">
            <a:xfrm>
              <a:off x="6473825" y="3027363"/>
              <a:ext cx="412750" cy="1022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2" name="Rectangle 11"/>
            <p:cNvSpPr>
              <a:spLocks noChangeArrowheads="1"/>
            </p:cNvSpPr>
            <p:nvPr/>
          </p:nvSpPr>
          <p:spPr bwMode="auto">
            <a:xfrm>
              <a:off x="6473825" y="3027363"/>
              <a:ext cx="412750" cy="10223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3" name="Rectangle 12"/>
            <p:cNvSpPr>
              <a:spLocks noChangeArrowheads="1"/>
            </p:cNvSpPr>
            <p:nvPr/>
          </p:nvSpPr>
          <p:spPr bwMode="auto">
            <a:xfrm>
              <a:off x="6061075" y="2713038"/>
              <a:ext cx="412750" cy="263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4" name="Rectangle 13"/>
            <p:cNvSpPr>
              <a:spLocks noChangeArrowheads="1"/>
            </p:cNvSpPr>
            <p:nvPr/>
          </p:nvSpPr>
          <p:spPr bwMode="auto">
            <a:xfrm>
              <a:off x="6061075" y="2713038"/>
              <a:ext cx="412750" cy="2635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5" name="Rectangle 14"/>
            <p:cNvSpPr>
              <a:spLocks noChangeArrowheads="1"/>
            </p:cNvSpPr>
            <p:nvPr/>
          </p:nvSpPr>
          <p:spPr bwMode="auto">
            <a:xfrm>
              <a:off x="6473825" y="2713038"/>
              <a:ext cx="412750" cy="2635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6" name="Rectangle 15"/>
            <p:cNvSpPr>
              <a:spLocks noChangeArrowheads="1"/>
            </p:cNvSpPr>
            <p:nvPr/>
          </p:nvSpPr>
          <p:spPr bwMode="auto">
            <a:xfrm>
              <a:off x="6473825" y="2713038"/>
              <a:ext cx="412750" cy="2635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7" name="Freeform 16"/>
            <p:cNvSpPr>
              <a:spLocks noEditPoints="1"/>
            </p:cNvSpPr>
            <p:nvPr/>
          </p:nvSpPr>
          <p:spPr bwMode="auto">
            <a:xfrm>
              <a:off x="2800350" y="3294063"/>
              <a:ext cx="787400" cy="171450"/>
            </a:xfrm>
            <a:custGeom>
              <a:avLst/>
              <a:gdLst>
                <a:gd name="T0" fmla="*/ 452 w 496"/>
                <a:gd name="T1" fmla="*/ 64 h 108"/>
                <a:gd name="T2" fmla="*/ 496 w 496"/>
                <a:gd name="T3" fmla="*/ 86 h 108"/>
                <a:gd name="T4" fmla="*/ 452 w 496"/>
                <a:gd name="T5" fmla="*/ 108 h 108"/>
                <a:gd name="T6" fmla="*/ 452 w 496"/>
                <a:gd name="T7" fmla="*/ 64 h 108"/>
                <a:gd name="T8" fmla="*/ 16 w 496"/>
                <a:gd name="T9" fmla="*/ 0 h 108"/>
                <a:gd name="T10" fmla="*/ 16 w 496"/>
                <a:gd name="T11" fmla="*/ 86 h 108"/>
                <a:gd name="T12" fmla="*/ 8 w 496"/>
                <a:gd name="T13" fmla="*/ 78 h 108"/>
                <a:gd name="T14" fmla="*/ 460 w 496"/>
                <a:gd name="T15" fmla="*/ 78 h 108"/>
                <a:gd name="T16" fmla="*/ 460 w 496"/>
                <a:gd name="T17" fmla="*/ 94 h 108"/>
                <a:gd name="T18" fmla="*/ 0 w 496"/>
                <a:gd name="T19" fmla="*/ 94 h 108"/>
                <a:gd name="T20" fmla="*/ 0 w 496"/>
                <a:gd name="T21" fmla="*/ 0 h 108"/>
                <a:gd name="T22" fmla="*/ 16 w 496"/>
                <a:gd name="T23" fmla="*/ 0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496" h="108">
                  <a:moveTo>
                    <a:pt x="452" y="64"/>
                  </a:moveTo>
                  <a:lnTo>
                    <a:pt x="496" y="86"/>
                  </a:lnTo>
                  <a:lnTo>
                    <a:pt x="452" y="108"/>
                  </a:lnTo>
                  <a:lnTo>
                    <a:pt x="452" y="64"/>
                  </a:lnTo>
                  <a:close/>
                  <a:moveTo>
                    <a:pt x="16" y="0"/>
                  </a:moveTo>
                  <a:lnTo>
                    <a:pt x="16" y="86"/>
                  </a:lnTo>
                  <a:lnTo>
                    <a:pt x="8" y="78"/>
                  </a:lnTo>
                  <a:lnTo>
                    <a:pt x="460" y="78"/>
                  </a:lnTo>
                  <a:lnTo>
                    <a:pt x="460" y="94"/>
                  </a:lnTo>
                  <a:lnTo>
                    <a:pt x="0" y="94"/>
                  </a:lnTo>
                  <a:lnTo>
                    <a:pt x="0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8" name="Rectangle 17"/>
            <p:cNvSpPr>
              <a:spLocks noChangeArrowheads="1"/>
            </p:cNvSpPr>
            <p:nvPr/>
          </p:nvSpPr>
          <p:spPr bwMode="auto">
            <a:xfrm>
              <a:off x="2174875" y="3614738"/>
              <a:ext cx="1108075" cy="676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39" name="Rectangle 18"/>
            <p:cNvSpPr>
              <a:spLocks noChangeArrowheads="1"/>
            </p:cNvSpPr>
            <p:nvPr/>
          </p:nvSpPr>
          <p:spPr bwMode="auto">
            <a:xfrm>
              <a:off x="2174875" y="3614738"/>
              <a:ext cx="1108075" cy="676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0" name="Rectangle 19"/>
            <p:cNvSpPr>
              <a:spLocks noChangeArrowheads="1"/>
            </p:cNvSpPr>
            <p:nvPr/>
          </p:nvSpPr>
          <p:spPr bwMode="auto">
            <a:xfrm>
              <a:off x="3789066" y="2433638"/>
              <a:ext cx="2726032" cy="1962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Voici quelques affirmations. Vous vous reconnaîtrez peut-être dans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certaines d’entre elles ? Répondez franchement :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2" name="Rectangle 21"/>
            <p:cNvSpPr>
              <a:spLocks noChangeArrowheads="1"/>
            </p:cNvSpPr>
            <p:nvPr/>
          </p:nvSpPr>
          <p:spPr bwMode="auto">
            <a:xfrm>
              <a:off x="3793700" y="3062288"/>
              <a:ext cx="1586392" cy="588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1 : Je me sens souvent fatigué(e).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2 : Je suis insatisfait(e) par mon travail.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3 : J’oublie des choses importantes.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4 : Je me mets souvent en colère.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5 : Mon poste de travail est mal rangé.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6 : ……………………………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8" name="Rectangle 27"/>
            <p:cNvSpPr>
              <a:spLocks noChangeArrowheads="1"/>
            </p:cNvSpPr>
            <p:nvPr/>
          </p:nvSpPr>
          <p:spPr bwMode="auto">
            <a:xfrm>
              <a:off x="6061075" y="2782888"/>
              <a:ext cx="412750" cy="98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Oui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49" name="Rectangle 28"/>
            <p:cNvSpPr>
              <a:spLocks noChangeArrowheads="1"/>
            </p:cNvSpPr>
            <p:nvPr/>
          </p:nvSpPr>
          <p:spPr bwMode="auto">
            <a:xfrm>
              <a:off x="6473825" y="2782888"/>
              <a:ext cx="412749" cy="981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</a:t>
              </a:r>
              <a:endParaRPr kumimoji="0" lang="fr-FR" sz="1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0" name="Rectangle 29"/>
            <p:cNvSpPr>
              <a:spLocks noChangeArrowheads="1"/>
            </p:cNvSpPr>
            <p:nvPr/>
          </p:nvSpPr>
          <p:spPr bwMode="auto">
            <a:xfrm>
              <a:off x="2181124" y="2557463"/>
              <a:ext cx="1182324" cy="5886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Cet autre test, sur la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motivation, permettra au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formateur d’introduire un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aspect plus conceptuel sur la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err="1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remotivation</a:t>
              </a: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 d’une équipe de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travail en perte de vitesse.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  <p:sp>
          <p:nvSpPr>
            <p:cNvPr id="56" name="Rectangle 35"/>
            <p:cNvSpPr>
              <a:spLocks noChangeArrowheads="1"/>
            </p:cNvSpPr>
            <p:nvPr/>
          </p:nvSpPr>
          <p:spPr bwMode="auto">
            <a:xfrm>
              <a:off x="2181124" y="3646488"/>
              <a:ext cx="1101825" cy="4905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Les résultats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avant tout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« déclencheurs »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non pas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anose="020B0604020202020204" pitchFamily="34" charset="-128"/>
                  <a:ea typeface="Arial Unicode MS" panose="020B0604020202020204" pitchFamily="34" charset="-128"/>
                  <a:cs typeface="Arial Unicode MS" panose="020B0604020202020204" pitchFamily="34" charset="-128"/>
                </a:rPr>
                <a:t>jugements.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anose="020B0604020202020204" pitchFamily="34" charset="-128"/>
                <a:ea typeface="Arial Unicode MS" panose="020B0604020202020204" pitchFamily="34" charset="-128"/>
                <a:cs typeface="Arial Unicode MS" panose="020B0604020202020204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79286155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36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TEST COMME OUTIL DE FORMATION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131840" y="6503989"/>
            <a:ext cx="288032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CROISEMENT DES RÉPONSES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907704" y="2080642"/>
            <a:ext cx="5278463" cy="2932534"/>
            <a:chOff x="2101849" y="2152650"/>
            <a:chExt cx="4940301" cy="2552700"/>
          </a:xfrm>
        </p:grpSpPr>
        <p:sp>
          <p:nvSpPr>
            <p:cNvPr id="717" name="AutoShape 686"/>
            <p:cNvSpPr>
              <a:spLocks noChangeAspect="1" noChangeArrowheads="1" noTextEdit="1"/>
            </p:cNvSpPr>
            <p:nvPr/>
          </p:nvSpPr>
          <p:spPr bwMode="auto">
            <a:xfrm>
              <a:off x="2101850" y="2152650"/>
              <a:ext cx="4940300" cy="25527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4" name="Freeform 688"/>
            <p:cNvSpPr>
              <a:spLocks noEditPoints="1"/>
            </p:cNvSpPr>
            <p:nvPr/>
          </p:nvSpPr>
          <p:spPr bwMode="auto">
            <a:xfrm>
              <a:off x="4013200" y="3067050"/>
              <a:ext cx="63500" cy="1612900"/>
            </a:xfrm>
            <a:custGeom>
              <a:avLst/>
              <a:gdLst>
                <a:gd name="T0" fmla="*/ 0 w 40"/>
                <a:gd name="T1" fmla="*/ 40 h 1016"/>
                <a:gd name="T2" fmla="*/ 20 w 40"/>
                <a:gd name="T3" fmla="*/ 0 h 1016"/>
                <a:gd name="T4" fmla="*/ 40 w 40"/>
                <a:gd name="T5" fmla="*/ 40 h 1016"/>
                <a:gd name="T6" fmla="*/ 0 w 40"/>
                <a:gd name="T7" fmla="*/ 40 h 1016"/>
                <a:gd name="T8" fmla="*/ 22 w 40"/>
                <a:gd name="T9" fmla="*/ 34 h 1016"/>
                <a:gd name="T10" fmla="*/ 22 w 40"/>
                <a:gd name="T11" fmla="*/ 1012 h 1016"/>
                <a:gd name="T12" fmla="*/ 20 w 40"/>
                <a:gd name="T13" fmla="*/ 1016 h 1016"/>
                <a:gd name="T14" fmla="*/ 16 w 40"/>
                <a:gd name="T15" fmla="*/ 1012 h 1016"/>
                <a:gd name="T16" fmla="*/ 16 w 40"/>
                <a:gd name="T17" fmla="*/ 34 h 1016"/>
                <a:gd name="T18" fmla="*/ 20 w 40"/>
                <a:gd name="T19" fmla="*/ 32 h 1016"/>
                <a:gd name="T20" fmla="*/ 22 w 40"/>
                <a:gd name="T21" fmla="*/ 34 h 10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" h="1016">
                  <a:moveTo>
                    <a:pt x="0" y="40"/>
                  </a:moveTo>
                  <a:lnTo>
                    <a:pt x="20" y="0"/>
                  </a:lnTo>
                  <a:lnTo>
                    <a:pt x="40" y="40"/>
                  </a:lnTo>
                  <a:lnTo>
                    <a:pt x="0" y="40"/>
                  </a:lnTo>
                  <a:close/>
                  <a:moveTo>
                    <a:pt x="22" y="34"/>
                  </a:moveTo>
                  <a:lnTo>
                    <a:pt x="22" y="1012"/>
                  </a:lnTo>
                  <a:lnTo>
                    <a:pt x="20" y="1016"/>
                  </a:lnTo>
                  <a:lnTo>
                    <a:pt x="16" y="1012"/>
                  </a:lnTo>
                  <a:lnTo>
                    <a:pt x="16" y="34"/>
                  </a:lnTo>
                  <a:lnTo>
                    <a:pt x="20" y="32"/>
                  </a:lnTo>
                  <a:lnTo>
                    <a:pt x="22" y="34"/>
                  </a:lnTo>
                  <a:close/>
                </a:path>
              </a:pathLst>
            </a:custGeom>
            <a:solidFill>
              <a:srgbClr val="0093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5" name="Freeform 689"/>
            <p:cNvSpPr>
              <a:spLocks noEditPoints="1"/>
            </p:cNvSpPr>
            <p:nvPr/>
          </p:nvSpPr>
          <p:spPr bwMode="auto">
            <a:xfrm>
              <a:off x="4038600" y="4645025"/>
              <a:ext cx="1781175" cy="60325"/>
            </a:xfrm>
            <a:custGeom>
              <a:avLst/>
              <a:gdLst>
                <a:gd name="T0" fmla="*/ 1082 w 1122"/>
                <a:gd name="T1" fmla="*/ 0 h 38"/>
                <a:gd name="T2" fmla="*/ 1122 w 1122"/>
                <a:gd name="T3" fmla="*/ 18 h 38"/>
                <a:gd name="T4" fmla="*/ 1082 w 1122"/>
                <a:gd name="T5" fmla="*/ 38 h 38"/>
                <a:gd name="T6" fmla="*/ 1082 w 1122"/>
                <a:gd name="T7" fmla="*/ 0 h 38"/>
                <a:gd name="T8" fmla="*/ 4 w 1122"/>
                <a:gd name="T9" fmla="*/ 18 h 38"/>
                <a:gd name="T10" fmla="*/ 1090 w 1122"/>
                <a:gd name="T11" fmla="*/ 18 h 38"/>
                <a:gd name="T12" fmla="*/ 1090 w 1122"/>
                <a:gd name="T13" fmla="*/ 18 h 38"/>
                <a:gd name="T14" fmla="*/ 1090 w 1122"/>
                <a:gd name="T15" fmla="*/ 22 h 38"/>
                <a:gd name="T16" fmla="*/ 4 w 1122"/>
                <a:gd name="T17" fmla="*/ 22 h 38"/>
                <a:gd name="T18" fmla="*/ 0 w 1122"/>
                <a:gd name="T19" fmla="*/ 18 h 38"/>
                <a:gd name="T20" fmla="*/ 4 w 1122"/>
                <a:gd name="T21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122" h="38">
                  <a:moveTo>
                    <a:pt x="1082" y="0"/>
                  </a:moveTo>
                  <a:lnTo>
                    <a:pt x="1122" y="18"/>
                  </a:lnTo>
                  <a:lnTo>
                    <a:pt x="1082" y="38"/>
                  </a:lnTo>
                  <a:lnTo>
                    <a:pt x="1082" y="0"/>
                  </a:lnTo>
                  <a:close/>
                  <a:moveTo>
                    <a:pt x="4" y="18"/>
                  </a:moveTo>
                  <a:lnTo>
                    <a:pt x="1090" y="18"/>
                  </a:lnTo>
                  <a:lnTo>
                    <a:pt x="1090" y="18"/>
                  </a:lnTo>
                  <a:lnTo>
                    <a:pt x="1090" y="22"/>
                  </a:lnTo>
                  <a:lnTo>
                    <a:pt x="4" y="22"/>
                  </a:lnTo>
                  <a:lnTo>
                    <a:pt x="0" y="18"/>
                  </a:lnTo>
                  <a:lnTo>
                    <a:pt x="4" y="18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6" name="Line 690"/>
            <p:cNvSpPr>
              <a:spLocks noChangeShapeType="1"/>
            </p:cNvSpPr>
            <p:nvPr/>
          </p:nvSpPr>
          <p:spPr bwMode="auto">
            <a:xfrm flipV="1">
              <a:off x="4044950" y="3292475"/>
              <a:ext cx="1273175" cy="1381125"/>
            </a:xfrm>
            <a:prstGeom prst="line">
              <a:avLst/>
            </a:prstGeom>
            <a:noFill/>
            <a:ln w="6">
              <a:solidFill>
                <a:srgbClr val="0093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7" name="Rectangle 691"/>
            <p:cNvSpPr>
              <a:spLocks noChangeArrowheads="1"/>
            </p:cNvSpPr>
            <p:nvPr/>
          </p:nvSpPr>
          <p:spPr bwMode="auto">
            <a:xfrm>
              <a:off x="5121275" y="4397375"/>
              <a:ext cx="17335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8" name="Rectangle 692"/>
            <p:cNvSpPr>
              <a:spLocks noChangeArrowheads="1"/>
            </p:cNvSpPr>
            <p:nvPr/>
          </p:nvSpPr>
          <p:spPr bwMode="auto">
            <a:xfrm>
              <a:off x="5121275" y="4397375"/>
              <a:ext cx="1733550" cy="1968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9" name="Rectangle 693"/>
            <p:cNvSpPr>
              <a:spLocks noChangeArrowheads="1"/>
            </p:cNvSpPr>
            <p:nvPr/>
          </p:nvSpPr>
          <p:spPr bwMode="auto">
            <a:xfrm>
              <a:off x="5302250" y="4010025"/>
              <a:ext cx="72390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0" name="Rectangle 694"/>
            <p:cNvSpPr>
              <a:spLocks noChangeArrowheads="1"/>
            </p:cNvSpPr>
            <p:nvPr/>
          </p:nvSpPr>
          <p:spPr bwMode="auto">
            <a:xfrm>
              <a:off x="5302250" y="4010025"/>
              <a:ext cx="723900" cy="1968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1" name="Rectangle 695"/>
            <p:cNvSpPr>
              <a:spLocks noChangeArrowheads="1"/>
            </p:cNvSpPr>
            <p:nvPr/>
          </p:nvSpPr>
          <p:spPr bwMode="auto">
            <a:xfrm>
              <a:off x="4175125" y="4124325"/>
              <a:ext cx="762000" cy="1936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2" name="Rectangle 696"/>
            <p:cNvSpPr>
              <a:spLocks noChangeArrowheads="1"/>
            </p:cNvSpPr>
            <p:nvPr/>
          </p:nvSpPr>
          <p:spPr bwMode="auto">
            <a:xfrm>
              <a:off x="4175125" y="4124325"/>
              <a:ext cx="762000" cy="193675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3" name="Rectangle 697"/>
            <p:cNvSpPr>
              <a:spLocks noChangeArrowheads="1"/>
            </p:cNvSpPr>
            <p:nvPr/>
          </p:nvSpPr>
          <p:spPr bwMode="auto">
            <a:xfrm>
              <a:off x="2108200" y="2403475"/>
              <a:ext cx="1882775" cy="4826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4" name="Rectangle 698"/>
            <p:cNvSpPr>
              <a:spLocks noChangeArrowheads="1"/>
            </p:cNvSpPr>
            <p:nvPr/>
          </p:nvSpPr>
          <p:spPr bwMode="auto">
            <a:xfrm>
              <a:off x="2108200" y="2403475"/>
              <a:ext cx="1882775" cy="48260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5" name="Rectangle 699"/>
            <p:cNvSpPr>
              <a:spLocks noChangeArrowheads="1"/>
            </p:cNvSpPr>
            <p:nvPr/>
          </p:nvSpPr>
          <p:spPr bwMode="auto">
            <a:xfrm>
              <a:off x="4114800" y="2403475"/>
              <a:ext cx="2921000" cy="4889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6" name="Rectangle 700"/>
            <p:cNvSpPr>
              <a:spLocks noChangeArrowheads="1"/>
            </p:cNvSpPr>
            <p:nvPr/>
          </p:nvSpPr>
          <p:spPr bwMode="auto">
            <a:xfrm>
              <a:off x="4114800" y="2403475"/>
              <a:ext cx="2921000" cy="4889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7" name="Freeform 701"/>
            <p:cNvSpPr>
              <a:spLocks noEditPoints="1"/>
            </p:cNvSpPr>
            <p:nvPr/>
          </p:nvSpPr>
          <p:spPr bwMode="auto">
            <a:xfrm>
              <a:off x="3019425" y="2152650"/>
              <a:ext cx="1362075" cy="250825"/>
            </a:xfrm>
            <a:custGeom>
              <a:avLst/>
              <a:gdLst>
                <a:gd name="T0" fmla="*/ 38 w 858"/>
                <a:gd name="T1" fmla="*/ 120 h 158"/>
                <a:gd name="T2" fmla="*/ 18 w 858"/>
                <a:gd name="T3" fmla="*/ 158 h 158"/>
                <a:gd name="T4" fmla="*/ 0 w 858"/>
                <a:gd name="T5" fmla="*/ 120 h 158"/>
                <a:gd name="T6" fmla="*/ 38 w 858"/>
                <a:gd name="T7" fmla="*/ 120 h 158"/>
                <a:gd name="T8" fmla="*/ 858 w 858"/>
                <a:gd name="T9" fmla="*/ 2 h 158"/>
                <a:gd name="T10" fmla="*/ 858 w 858"/>
                <a:gd name="T11" fmla="*/ 80 h 158"/>
                <a:gd name="T12" fmla="*/ 856 w 858"/>
                <a:gd name="T13" fmla="*/ 82 h 158"/>
                <a:gd name="T14" fmla="*/ 18 w 858"/>
                <a:gd name="T15" fmla="*/ 82 h 158"/>
                <a:gd name="T16" fmla="*/ 20 w 858"/>
                <a:gd name="T17" fmla="*/ 80 h 158"/>
                <a:gd name="T18" fmla="*/ 20 w 858"/>
                <a:gd name="T19" fmla="*/ 126 h 158"/>
                <a:gd name="T20" fmla="*/ 18 w 858"/>
                <a:gd name="T21" fmla="*/ 128 h 158"/>
                <a:gd name="T22" fmla="*/ 16 w 858"/>
                <a:gd name="T23" fmla="*/ 126 h 158"/>
                <a:gd name="T24" fmla="*/ 16 w 858"/>
                <a:gd name="T25" fmla="*/ 80 h 158"/>
                <a:gd name="T26" fmla="*/ 18 w 858"/>
                <a:gd name="T27" fmla="*/ 78 h 158"/>
                <a:gd name="T28" fmla="*/ 856 w 858"/>
                <a:gd name="T29" fmla="*/ 78 h 158"/>
                <a:gd name="T30" fmla="*/ 854 w 858"/>
                <a:gd name="T31" fmla="*/ 80 h 158"/>
                <a:gd name="T32" fmla="*/ 854 w 858"/>
                <a:gd name="T33" fmla="*/ 2 h 158"/>
                <a:gd name="T34" fmla="*/ 856 w 858"/>
                <a:gd name="T35" fmla="*/ 0 h 158"/>
                <a:gd name="T36" fmla="*/ 858 w 858"/>
                <a:gd name="T37" fmla="*/ 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8" h="158">
                  <a:moveTo>
                    <a:pt x="38" y="120"/>
                  </a:moveTo>
                  <a:lnTo>
                    <a:pt x="18" y="158"/>
                  </a:lnTo>
                  <a:lnTo>
                    <a:pt x="0" y="120"/>
                  </a:lnTo>
                  <a:lnTo>
                    <a:pt x="38" y="120"/>
                  </a:lnTo>
                  <a:close/>
                  <a:moveTo>
                    <a:pt x="858" y="2"/>
                  </a:moveTo>
                  <a:lnTo>
                    <a:pt x="858" y="80"/>
                  </a:lnTo>
                  <a:lnTo>
                    <a:pt x="856" y="82"/>
                  </a:lnTo>
                  <a:lnTo>
                    <a:pt x="18" y="82"/>
                  </a:lnTo>
                  <a:lnTo>
                    <a:pt x="20" y="80"/>
                  </a:lnTo>
                  <a:lnTo>
                    <a:pt x="20" y="126"/>
                  </a:lnTo>
                  <a:lnTo>
                    <a:pt x="18" y="128"/>
                  </a:lnTo>
                  <a:lnTo>
                    <a:pt x="16" y="126"/>
                  </a:lnTo>
                  <a:lnTo>
                    <a:pt x="16" y="80"/>
                  </a:lnTo>
                  <a:lnTo>
                    <a:pt x="18" y="78"/>
                  </a:lnTo>
                  <a:lnTo>
                    <a:pt x="856" y="78"/>
                  </a:lnTo>
                  <a:lnTo>
                    <a:pt x="854" y="80"/>
                  </a:lnTo>
                  <a:lnTo>
                    <a:pt x="854" y="2"/>
                  </a:lnTo>
                  <a:lnTo>
                    <a:pt x="856" y="0"/>
                  </a:lnTo>
                  <a:lnTo>
                    <a:pt x="858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8" name="Freeform 702"/>
            <p:cNvSpPr>
              <a:spLocks noEditPoints="1"/>
            </p:cNvSpPr>
            <p:nvPr/>
          </p:nvSpPr>
          <p:spPr bwMode="auto">
            <a:xfrm>
              <a:off x="4521200" y="2152650"/>
              <a:ext cx="1085850" cy="250825"/>
            </a:xfrm>
            <a:custGeom>
              <a:avLst/>
              <a:gdLst>
                <a:gd name="T0" fmla="*/ 684 w 684"/>
                <a:gd name="T1" fmla="*/ 120 h 158"/>
                <a:gd name="T2" fmla="*/ 664 w 684"/>
                <a:gd name="T3" fmla="*/ 158 h 158"/>
                <a:gd name="T4" fmla="*/ 644 w 684"/>
                <a:gd name="T5" fmla="*/ 120 h 158"/>
                <a:gd name="T6" fmla="*/ 684 w 684"/>
                <a:gd name="T7" fmla="*/ 120 h 158"/>
                <a:gd name="T8" fmla="*/ 6 w 684"/>
                <a:gd name="T9" fmla="*/ 2 h 158"/>
                <a:gd name="T10" fmla="*/ 6 w 684"/>
                <a:gd name="T11" fmla="*/ 80 h 158"/>
                <a:gd name="T12" fmla="*/ 2 w 684"/>
                <a:gd name="T13" fmla="*/ 78 h 158"/>
                <a:gd name="T14" fmla="*/ 664 w 684"/>
                <a:gd name="T15" fmla="*/ 78 h 158"/>
                <a:gd name="T16" fmla="*/ 668 w 684"/>
                <a:gd name="T17" fmla="*/ 80 h 158"/>
                <a:gd name="T18" fmla="*/ 668 w 684"/>
                <a:gd name="T19" fmla="*/ 126 h 158"/>
                <a:gd name="T20" fmla="*/ 664 w 684"/>
                <a:gd name="T21" fmla="*/ 128 h 158"/>
                <a:gd name="T22" fmla="*/ 662 w 684"/>
                <a:gd name="T23" fmla="*/ 126 h 158"/>
                <a:gd name="T24" fmla="*/ 662 w 684"/>
                <a:gd name="T25" fmla="*/ 80 h 158"/>
                <a:gd name="T26" fmla="*/ 664 w 684"/>
                <a:gd name="T27" fmla="*/ 82 h 158"/>
                <a:gd name="T28" fmla="*/ 2 w 684"/>
                <a:gd name="T29" fmla="*/ 82 h 158"/>
                <a:gd name="T30" fmla="*/ 0 w 684"/>
                <a:gd name="T31" fmla="*/ 80 h 158"/>
                <a:gd name="T32" fmla="*/ 0 w 684"/>
                <a:gd name="T33" fmla="*/ 2 h 158"/>
                <a:gd name="T34" fmla="*/ 2 w 684"/>
                <a:gd name="T35" fmla="*/ 0 h 158"/>
                <a:gd name="T36" fmla="*/ 6 w 684"/>
                <a:gd name="T37" fmla="*/ 2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684" h="158">
                  <a:moveTo>
                    <a:pt x="684" y="120"/>
                  </a:moveTo>
                  <a:lnTo>
                    <a:pt x="664" y="158"/>
                  </a:lnTo>
                  <a:lnTo>
                    <a:pt x="644" y="120"/>
                  </a:lnTo>
                  <a:lnTo>
                    <a:pt x="684" y="120"/>
                  </a:lnTo>
                  <a:close/>
                  <a:moveTo>
                    <a:pt x="6" y="2"/>
                  </a:moveTo>
                  <a:lnTo>
                    <a:pt x="6" y="80"/>
                  </a:lnTo>
                  <a:lnTo>
                    <a:pt x="2" y="78"/>
                  </a:lnTo>
                  <a:lnTo>
                    <a:pt x="664" y="78"/>
                  </a:lnTo>
                  <a:lnTo>
                    <a:pt x="668" y="80"/>
                  </a:lnTo>
                  <a:lnTo>
                    <a:pt x="668" y="126"/>
                  </a:lnTo>
                  <a:lnTo>
                    <a:pt x="664" y="128"/>
                  </a:lnTo>
                  <a:lnTo>
                    <a:pt x="662" y="126"/>
                  </a:lnTo>
                  <a:lnTo>
                    <a:pt x="662" y="80"/>
                  </a:lnTo>
                  <a:lnTo>
                    <a:pt x="664" y="82"/>
                  </a:lnTo>
                  <a:lnTo>
                    <a:pt x="2" y="82"/>
                  </a:lnTo>
                  <a:lnTo>
                    <a:pt x="0" y="80"/>
                  </a:lnTo>
                  <a:lnTo>
                    <a:pt x="0" y="2"/>
                  </a:lnTo>
                  <a:lnTo>
                    <a:pt x="2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9" name="Rectangle 703"/>
            <p:cNvSpPr>
              <a:spLocks noChangeArrowheads="1"/>
            </p:cNvSpPr>
            <p:nvPr/>
          </p:nvSpPr>
          <p:spPr bwMode="auto">
            <a:xfrm>
              <a:off x="3489325" y="3009900"/>
              <a:ext cx="194310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0" name="Rectangle 704"/>
            <p:cNvSpPr>
              <a:spLocks noChangeArrowheads="1"/>
            </p:cNvSpPr>
            <p:nvPr/>
          </p:nvSpPr>
          <p:spPr bwMode="auto">
            <a:xfrm>
              <a:off x="3489325" y="3009900"/>
              <a:ext cx="1943100" cy="196850"/>
            </a:xfrm>
            <a:prstGeom prst="rect">
              <a:avLst/>
            </a:prstGeom>
            <a:noFill/>
            <a:ln w="6">
              <a:solidFill>
                <a:srgbClr val="0093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1" name="Freeform 705"/>
            <p:cNvSpPr>
              <a:spLocks noEditPoints="1"/>
            </p:cNvSpPr>
            <p:nvPr/>
          </p:nvSpPr>
          <p:spPr bwMode="auto">
            <a:xfrm>
              <a:off x="6022975" y="3832225"/>
              <a:ext cx="104775" cy="174625"/>
            </a:xfrm>
            <a:custGeom>
              <a:avLst/>
              <a:gdLst>
                <a:gd name="T0" fmla="*/ 36 w 66"/>
                <a:gd name="T1" fmla="*/ 88 h 110"/>
                <a:gd name="T2" fmla="*/ 0 w 66"/>
                <a:gd name="T3" fmla="*/ 110 h 110"/>
                <a:gd name="T4" fmla="*/ 4 w 66"/>
                <a:gd name="T5" fmla="*/ 68 h 110"/>
                <a:gd name="T6" fmla="*/ 36 w 66"/>
                <a:gd name="T7" fmla="*/ 88 h 110"/>
                <a:gd name="T8" fmla="*/ 66 w 66"/>
                <a:gd name="T9" fmla="*/ 2 h 110"/>
                <a:gd name="T10" fmla="*/ 18 w 66"/>
                <a:gd name="T11" fmla="*/ 84 h 110"/>
                <a:gd name="T12" fmla="*/ 16 w 66"/>
                <a:gd name="T13" fmla="*/ 84 h 110"/>
                <a:gd name="T14" fmla="*/ 14 w 66"/>
                <a:gd name="T15" fmla="*/ 82 h 110"/>
                <a:gd name="T16" fmla="*/ 62 w 66"/>
                <a:gd name="T17" fmla="*/ 2 h 110"/>
                <a:gd name="T18" fmla="*/ 66 w 66"/>
                <a:gd name="T19" fmla="*/ 0 h 110"/>
                <a:gd name="T20" fmla="*/ 66 w 66"/>
                <a:gd name="T21" fmla="*/ 2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110">
                  <a:moveTo>
                    <a:pt x="36" y="88"/>
                  </a:moveTo>
                  <a:lnTo>
                    <a:pt x="0" y="110"/>
                  </a:lnTo>
                  <a:lnTo>
                    <a:pt x="4" y="68"/>
                  </a:lnTo>
                  <a:lnTo>
                    <a:pt x="36" y="88"/>
                  </a:lnTo>
                  <a:close/>
                  <a:moveTo>
                    <a:pt x="66" y="2"/>
                  </a:moveTo>
                  <a:lnTo>
                    <a:pt x="18" y="84"/>
                  </a:lnTo>
                  <a:lnTo>
                    <a:pt x="16" y="84"/>
                  </a:lnTo>
                  <a:lnTo>
                    <a:pt x="14" y="82"/>
                  </a:lnTo>
                  <a:lnTo>
                    <a:pt x="62" y="2"/>
                  </a:lnTo>
                  <a:lnTo>
                    <a:pt x="66" y="0"/>
                  </a:lnTo>
                  <a:lnTo>
                    <a:pt x="6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2" name="Freeform 706"/>
            <p:cNvSpPr>
              <a:spLocks noEditPoints="1"/>
            </p:cNvSpPr>
            <p:nvPr/>
          </p:nvSpPr>
          <p:spPr bwMode="auto">
            <a:xfrm>
              <a:off x="4394200" y="3940175"/>
              <a:ext cx="114300" cy="171450"/>
            </a:xfrm>
            <a:custGeom>
              <a:avLst/>
              <a:gdLst>
                <a:gd name="T0" fmla="*/ 64 w 72"/>
                <a:gd name="T1" fmla="*/ 64 h 108"/>
                <a:gd name="T2" fmla="*/ 72 w 72"/>
                <a:gd name="T3" fmla="*/ 108 h 108"/>
                <a:gd name="T4" fmla="*/ 34 w 72"/>
                <a:gd name="T5" fmla="*/ 84 h 108"/>
                <a:gd name="T6" fmla="*/ 64 w 72"/>
                <a:gd name="T7" fmla="*/ 64 h 108"/>
                <a:gd name="T8" fmla="*/ 2 w 72"/>
                <a:gd name="T9" fmla="*/ 2 h 108"/>
                <a:gd name="T10" fmla="*/ 54 w 72"/>
                <a:gd name="T11" fmla="*/ 78 h 108"/>
                <a:gd name="T12" fmla="*/ 54 w 72"/>
                <a:gd name="T13" fmla="*/ 82 h 108"/>
                <a:gd name="T14" fmla="*/ 52 w 72"/>
                <a:gd name="T15" fmla="*/ 82 h 108"/>
                <a:gd name="T16" fmla="*/ 0 w 72"/>
                <a:gd name="T17" fmla="*/ 4 h 108"/>
                <a:gd name="T18" fmla="*/ 0 w 72"/>
                <a:gd name="T19" fmla="*/ 0 h 108"/>
                <a:gd name="T20" fmla="*/ 2 w 72"/>
                <a:gd name="T21" fmla="*/ 2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2" h="108">
                  <a:moveTo>
                    <a:pt x="64" y="64"/>
                  </a:moveTo>
                  <a:lnTo>
                    <a:pt x="72" y="108"/>
                  </a:lnTo>
                  <a:lnTo>
                    <a:pt x="34" y="84"/>
                  </a:lnTo>
                  <a:lnTo>
                    <a:pt x="64" y="64"/>
                  </a:lnTo>
                  <a:close/>
                  <a:moveTo>
                    <a:pt x="2" y="2"/>
                  </a:moveTo>
                  <a:lnTo>
                    <a:pt x="54" y="78"/>
                  </a:lnTo>
                  <a:lnTo>
                    <a:pt x="54" y="82"/>
                  </a:lnTo>
                  <a:lnTo>
                    <a:pt x="52" y="82"/>
                  </a:lnTo>
                  <a:lnTo>
                    <a:pt x="0" y="4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3" name="Rectangle 707"/>
            <p:cNvSpPr>
              <a:spLocks noChangeArrowheads="1"/>
            </p:cNvSpPr>
            <p:nvPr/>
          </p:nvSpPr>
          <p:spPr bwMode="auto">
            <a:xfrm>
              <a:off x="5121275" y="4438650"/>
              <a:ext cx="17335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 des autres 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3" name="Rectangle 727"/>
            <p:cNvSpPr>
              <a:spLocks noChangeArrowheads="1"/>
            </p:cNvSpPr>
            <p:nvPr/>
          </p:nvSpPr>
          <p:spPr bwMode="auto">
            <a:xfrm>
              <a:off x="5302250" y="4054475"/>
              <a:ext cx="72390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1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0" name="Rectangle 734"/>
            <p:cNvSpPr>
              <a:spLocks noChangeArrowheads="1"/>
            </p:cNvSpPr>
            <p:nvPr/>
          </p:nvSpPr>
          <p:spPr bwMode="auto">
            <a:xfrm>
              <a:off x="4175125" y="4165601"/>
              <a:ext cx="77126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 2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6" name="Rectangle 740"/>
            <p:cNvSpPr>
              <a:spLocks noChangeArrowheads="1"/>
            </p:cNvSpPr>
            <p:nvPr/>
          </p:nvSpPr>
          <p:spPr bwMode="auto">
            <a:xfrm>
              <a:off x="2101849" y="2460625"/>
              <a:ext cx="18891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un stagiaire, qui répondra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questions directement 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(« Monsieur x,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savez-vous déléguer ? »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1" name="Rectangle 785"/>
            <p:cNvSpPr>
              <a:spLocks noChangeArrowheads="1"/>
            </p:cNvSpPr>
            <p:nvPr/>
          </p:nvSpPr>
          <p:spPr bwMode="auto">
            <a:xfrm>
              <a:off x="4114800" y="2460625"/>
              <a:ext cx="2921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Aux autres stagiaires qui indiqueront comment ils voient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et comment ils auraient répondu à sa place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</a:t>
              </a: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Pensez-vous que Monsieur x sait déléguer ? »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).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" name="Rectangle 870"/>
            <p:cNvSpPr>
              <a:spLocks noChangeArrowheads="1"/>
            </p:cNvSpPr>
            <p:nvPr/>
          </p:nvSpPr>
          <p:spPr bwMode="auto">
            <a:xfrm>
              <a:off x="3489325" y="3054350"/>
              <a:ext cx="194309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 du stagiaire concerné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" name="Rectangle 890"/>
            <p:cNvSpPr>
              <a:spLocks noChangeArrowheads="1"/>
            </p:cNvSpPr>
            <p:nvPr/>
          </p:nvSpPr>
          <p:spPr bwMode="auto">
            <a:xfrm>
              <a:off x="2335733" y="3284984"/>
              <a:ext cx="1372171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positionnement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réponses respectives dans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repère orthonormé est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instructif. Cela permet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 prendre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conscience du regard que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 portent sur lui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d’initier des discussions très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intéressantes.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2" name="Rectangle 1007"/>
            <p:cNvSpPr>
              <a:spLocks noChangeArrowheads="1"/>
            </p:cNvSpPr>
            <p:nvPr/>
          </p:nvSpPr>
          <p:spPr bwMode="auto">
            <a:xfrm>
              <a:off x="5492610" y="3209925"/>
              <a:ext cx="152766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Jugement du stagiaire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jugements du reste du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très différents. Le stagiaire 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lui une image qui n’est pas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partagée par les autres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Rectangle 1090"/>
            <p:cNvSpPr>
              <a:spLocks noChangeArrowheads="1"/>
            </p:cNvSpPr>
            <p:nvPr/>
          </p:nvSpPr>
          <p:spPr bwMode="auto">
            <a:xfrm>
              <a:off x="4067944" y="3327400"/>
              <a:ext cx="87844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Jugement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jugements du reste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du groupe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identiques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997268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DES FILMS EN PÉDAGOGIE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66382" y="6503989"/>
            <a:ext cx="2610543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DEUX TYPES DE FILMS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090738" y="1356072"/>
            <a:ext cx="4962525" cy="4521200"/>
            <a:chOff x="2090738" y="1281113"/>
            <a:chExt cx="4962525" cy="4521200"/>
          </a:xfrm>
        </p:grpSpPr>
        <p:sp>
          <p:nvSpPr>
            <p:cNvPr id="1009" name="Freeform 696"/>
            <p:cNvSpPr>
              <a:spLocks/>
            </p:cNvSpPr>
            <p:nvPr/>
          </p:nvSpPr>
          <p:spPr bwMode="auto">
            <a:xfrm>
              <a:off x="3201988" y="5554663"/>
              <a:ext cx="3057525" cy="104775"/>
            </a:xfrm>
            <a:custGeom>
              <a:avLst/>
              <a:gdLst>
                <a:gd name="T0" fmla="*/ 0 w 1926"/>
                <a:gd name="T1" fmla="*/ 66 h 66"/>
                <a:gd name="T2" fmla="*/ 86 w 1926"/>
                <a:gd name="T3" fmla="*/ 0 h 66"/>
                <a:gd name="T4" fmla="*/ 1926 w 1926"/>
                <a:gd name="T5" fmla="*/ 0 h 66"/>
                <a:gd name="T6" fmla="*/ 1838 w 1926"/>
                <a:gd name="T7" fmla="*/ 66 h 66"/>
                <a:gd name="T8" fmla="*/ 0 w 1926"/>
                <a:gd name="T9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6" h="66">
                  <a:moveTo>
                    <a:pt x="0" y="66"/>
                  </a:moveTo>
                  <a:lnTo>
                    <a:pt x="86" y="0"/>
                  </a:lnTo>
                  <a:lnTo>
                    <a:pt x="1926" y="0"/>
                  </a:lnTo>
                  <a:lnTo>
                    <a:pt x="1838" y="66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0" name="Freeform 697"/>
            <p:cNvSpPr>
              <a:spLocks/>
            </p:cNvSpPr>
            <p:nvPr/>
          </p:nvSpPr>
          <p:spPr bwMode="auto">
            <a:xfrm>
              <a:off x="3201988" y="3681413"/>
              <a:ext cx="136525" cy="1978025"/>
            </a:xfrm>
            <a:custGeom>
              <a:avLst/>
              <a:gdLst>
                <a:gd name="T0" fmla="*/ 0 w 86"/>
                <a:gd name="T1" fmla="*/ 1246 h 1246"/>
                <a:gd name="T2" fmla="*/ 0 w 86"/>
                <a:gd name="T3" fmla="*/ 68 h 1246"/>
                <a:gd name="T4" fmla="*/ 86 w 86"/>
                <a:gd name="T5" fmla="*/ 0 h 1246"/>
                <a:gd name="T6" fmla="*/ 86 w 86"/>
                <a:gd name="T7" fmla="*/ 1180 h 1246"/>
                <a:gd name="T8" fmla="*/ 0 w 86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246">
                  <a:moveTo>
                    <a:pt x="0" y="1246"/>
                  </a:moveTo>
                  <a:lnTo>
                    <a:pt x="0" y="68"/>
                  </a:lnTo>
                  <a:lnTo>
                    <a:pt x="86" y="0"/>
                  </a:lnTo>
                  <a:lnTo>
                    <a:pt x="86" y="1180"/>
                  </a:lnTo>
                  <a:lnTo>
                    <a:pt x="0" y="1246"/>
                  </a:lnTo>
                  <a:close/>
                </a:path>
              </a:pathLst>
            </a:cu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1" name="Freeform 698"/>
            <p:cNvSpPr>
              <a:spLocks/>
            </p:cNvSpPr>
            <p:nvPr/>
          </p:nvSpPr>
          <p:spPr bwMode="auto">
            <a:xfrm>
              <a:off x="3201988" y="3681413"/>
              <a:ext cx="136525" cy="1978025"/>
            </a:xfrm>
            <a:custGeom>
              <a:avLst/>
              <a:gdLst>
                <a:gd name="T0" fmla="*/ 0 w 86"/>
                <a:gd name="T1" fmla="*/ 1246 h 1246"/>
                <a:gd name="T2" fmla="*/ 0 w 86"/>
                <a:gd name="T3" fmla="*/ 68 h 1246"/>
                <a:gd name="T4" fmla="*/ 86 w 86"/>
                <a:gd name="T5" fmla="*/ 0 h 1246"/>
                <a:gd name="T6" fmla="*/ 86 w 86"/>
                <a:gd name="T7" fmla="*/ 1180 h 1246"/>
                <a:gd name="T8" fmla="*/ 0 w 86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246">
                  <a:moveTo>
                    <a:pt x="0" y="1246"/>
                  </a:moveTo>
                  <a:lnTo>
                    <a:pt x="0" y="68"/>
                  </a:lnTo>
                  <a:lnTo>
                    <a:pt x="86" y="0"/>
                  </a:lnTo>
                  <a:lnTo>
                    <a:pt x="86" y="1180"/>
                  </a:lnTo>
                  <a:lnTo>
                    <a:pt x="0" y="1246"/>
                  </a:lnTo>
                  <a:close/>
                </a:path>
              </a:pathLst>
            </a:custGeom>
            <a:noFill/>
            <a:ln w="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2" name="Rectangle 699"/>
            <p:cNvSpPr>
              <a:spLocks noChangeArrowheads="1"/>
            </p:cNvSpPr>
            <p:nvPr/>
          </p:nvSpPr>
          <p:spPr bwMode="auto">
            <a:xfrm>
              <a:off x="3338513" y="3681413"/>
              <a:ext cx="2921000" cy="18732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3" name="Rectangle 700"/>
            <p:cNvSpPr>
              <a:spLocks noChangeArrowheads="1"/>
            </p:cNvSpPr>
            <p:nvPr/>
          </p:nvSpPr>
          <p:spPr bwMode="auto">
            <a:xfrm>
              <a:off x="3338513" y="3681413"/>
              <a:ext cx="2921000" cy="1873250"/>
            </a:xfrm>
            <a:prstGeom prst="rect">
              <a:avLst/>
            </a:prstGeom>
            <a:noFill/>
            <a:ln w="2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4" name="Line 701"/>
            <p:cNvSpPr>
              <a:spLocks noChangeShapeType="1"/>
            </p:cNvSpPr>
            <p:nvPr/>
          </p:nvSpPr>
          <p:spPr bwMode="auto">
            <a:xfrm flipV="1">
              <a:off x="3201988" y="5554663"/>
              <a:ext cx="136525" cy="1047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5" name="Line 702"/>
            <p:cNvSpPr>
              <a:spLocks noChangeShapeType="1"/>
            </p:cNvSpPr>
            <p:nvPr/>
          </p:nvSpPr>
          <p:spPr bwMode="auto">
            <a:xfrm>
              <a:off x="3338513" y="5554663"/>
              <a:ext cx="29210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6" name="Line 703"/>
            <p:cNvSpPr>
              <a:spLocks noChangeShapeType="1"/>
            </p:cNvSpPr>
            <p:nvPr/>
          </p:nvSpPr>
          <p:spPr bwMode="auto">
            <a:xfrm flipV="1">
              <a:off x="3201988" y="5081588"/>
              <a:ext cx="136525" cy="1143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7" name="Line 704"/>
            <p:cNvSpPr>
              <a:spLocks noChangeShapeType="1"/>
            </p:cNvSpPr>
            <p:nvPr/>
          </p:nvSpPr>
          <p:spPr bwMode="auto">
            <a:xfrm>
              <a:off x="3338513" y="5081588"/>
              <a:ext cx="29210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8" name="Line 705"/>
            <p:cNvSpPr>
              <a:spLocks noChangeShapeType="1"/>
            </p:cNvSpPr>
            <p:nvPr/>
          </p:nvSpPr>
          <p:spPr bwMode="auto">
            <a:xfrm flipV="1">
              <a:off x="3201988" y="4618038"/>
              <a:ext cx="136525" cy="1047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9" name="Line 706"/>
            <p:cNvSpPr>
              <a:spLocks noChangeShapeType="1"/>
            </p:cNvSpPr>
            <p:nvPr/>
          </p:nvSpPr>
          <p:spPr bwMode="auto">
            <a:xfrm>
              <a:off x="3338513" y="4618038"/>
              <a:ext cx="29210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0" name="Line 707"/>
            <p:cNvSpPr>
              <a:spLocks noChangeShapeType="1"/>
            </p:cNvSpPr>
            <p:nvPr/>
          </p:nvSpPr>
          <p:spPr bwMode="auto">
            <a:xfrm flipV="1">
              <a:off x="3201988" y="4144963"/>
              <a:ext cx="136525" cy="1143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1" name="Line 708"/>
            <p:cNvSpPr>
              <a:spLocks noChangeShapeType="1"/>
            </p:cNvSpPr>
            <p:nvPr/>
          </p:nvSpPr>
          <p:spPr bwMode="auto">
            <a:xfrm>
              <a:off x="3338513" y="4144963"/>
              <a:ext cx="29210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2" name="Line 709"/>
            <p:cNvSpPr>
              <a:spLocks noChangeShapeType="1"/>
            </p:cNvSpPr>
            <p:nvPr/>
          </p:nvSpPr>
          <p:spPr bwMode="auto">
            <a:xfrm flipV="1">
              <a:off x="3201988" y="3681413"/>
              <a:ext cx="136525" cy="1079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3" name="Line 710"/>
            <p:cNvSpPr>
              <a:spLocks noChangeShapeType="1"/>
            </p:cNvSpPr>
            <p:nvPr/>
          </p:nvSpPr>
          <p:spPr bwMode="auto">
            <a:xfrm>
              <a:off x="3338513" y="3681413"/>
              <a:ext cx="29210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4" name="Freeform 711"/>
            <p:cNvSpPr>
              <a:spLocks/>
            </p:cNvSpPr>
            <p:nvPr/>
          </p:nvSpPr>
          <p:spPr bwMode="auto">
            <a:xfrm>
              <a:off x="3201988" y="5554663"/>
              <a:ext cx="3057525" cy="104775"/>
            </a:xfrm>
            <a:custGeom>
              <a:avLst/>
              <a:gdLst>
                <a:gd name="T0" fmla="*/ 1926 w 1926"/>
                <a:gd name="T1" fmla="*/ 0 h 66"/>
                <a:gd name="T2" fmla="*/ 1838 w 1926"/>
                <a:gd name="T3" fmla="*/ 66 h 66"/>
                <a:gd name="T4" fmla="*/ 0 w 1926"/>
                <a:gd name="T5" fmla="*/ 66 h 66"/>
                <a:gd name="T6" fmla="*/ 86 w 1926"/>
                <a:gd name="T7" fmla="*/ 0 h 66"/>
                <a:gd name="T8" fmla="*/ 1926 w 1926"/>
                <a:gd name="T9" fmla="*/ 0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26" h="66">
                  <a:moveTo>
                    <a:pt x="1926" y="0"/>
                  </a:moveTo>
                  <a:lnTo>
                    <a:pt x="1838" y="66"/>
                  </a:lnTo>
                  <a:lnTo>
                    <a:pt x="0" y="66"/>
                  </a:lnTo>
                  <a:lnTo>
                    <a:pt x="86" y="0"/>
                  </a:lnTo>
                  <a:lnTo>
                    <a:pt x="1926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5" name="Freeform 712"/>
            <p:cNvSpPr>
              <a:spLocks/>
            </p:cNvSpPr>
            <p:nvPr/>
          </p:nvSpPr>
          <p:spPr bwMode="auto">
            <a:xfrm>
              <a:off x="3201988" y="3681413"/>
              <a:ext cx="136525" cy="1978025"/>
            </a:xfrm>
            <a:custGeom>
              <a:avLst/>
              <a:gdLst>
                <a:gd name="T0" fmla="*/ 0 w 86"/>
                <a:gd name="T1" fmla="*/ 1246 h 1246"/>
                <a:gd name="T2" fmla="*/ 0 w 86"/>
                <a:gd name="T3" fmla="*/ 68 h 1246"/>
                <a:gd name="T4" fmla="*/ 86 w 86"/>
                <a:gd name="T5" fmla="*/ 0 h 1246"/>
                <a:gd name="T6" fmla="*/ 86 w 86"/>
                <a:gd name="T7" fmla="*/ 1180 h 1246"/>
                <a:gd name="T8" fmla="*/ 0 w 86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246">
                  <a:moveTo>
                    <a:pt x="0" y="1246"/>
                  </a:moveTo>
                  <a:lnTo>
                    <a:pt x="0" y="68"/>
                  </a:lnTo>
                  <a:lnTo>
                    <a:pt x="86" y="0"/>
                  </a:lnTo>
                  <a:lnTo>
                    <a:pt x="86" y="1180"/>
                  </a:lnTo>
                  <a:lnTo>
                    <a:pt x="0" y="12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6" name="Rectangle 713"/>
            <p:cNvSpPr>
              <a:spLocks noChangeArrowheads="1"/>
            </p:cNvSpPr>
            <p:nvPr/>
          </p:nvSpPr>
          <p:spPr bwMode="auto">
            <a:xfrm>
              <a:off x="3338513" y="3681413"/>
              <a:ext cx="2921000" cy="18732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7" name="Freeform 714"/>
            <p:cNvSpPr>
              <a:spLocks/>
            </p:cNvSpPr>
            <p:nvPr/>
          </p:nvSpPr>
          <p:spPr bwMode="auto">
            <a:xfrm>
              <a:off x="3932238" y="3681413"/>
              <a:ext cx="133350" cy="1978025"/>
            </a:xfrm>
            <a:custGeom>
              <a:avLst/>
              <a:gdLst>
                <a:gd name="T0" fmla="*/ 0 w 84"/>
                <a:gd name="T1" fmla="*/ 1246 h 1246"/>
                <a:gd name="T2" fmla="*/ 0 w 84"/>
                <a:gd name="T3" fmla="*/ 68 h 1246"/>
                <a:gd name="T4" fmla="*/ 84 w 84"/>
                <a:gd name="T5" fmla="*/ 0 h 1246"/>
                <a:gd name="T6" fmla="*/ 84 w 84"/>
                <a:gd name="T7" fmla="*/ 1180 h 1246"/>
                <a:gd name="T8" fmla="*/ 0 w 84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1246">
                  <a:moveTo>
                    <a:pt x="0" y="1246"/>
                  </a:moveTo>
                  <a:lnTo>
                    <a:pt x="0" y="68"/>
                  </a:lnTo>
                  <a:lnTo>
                    <a:pt x="84" y="0"/>
                  </a:lnTo>
                  <a:lnTo>
                    <a:pt x="84" y="1180"/>
                  </a:lnTo>
                  <a:lnTo>
                    <a:pt x="0" y="124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8" name="Freeform 715"/>
            <p:cNvSpPr>
              <a:spLocks/>
            </p:cNvSpPr>
            <p:nvPr/>
          </p:nvSpPr>
          <p:spPr bwMode="auto">
            <a:xfrm>
              <a:off x="3932238" y="3681413"/>
              <a:ext cx="133350" cy="1978025"/>
            </a:xfrm>
            <a:custGeom>
              <a:avLst/>
              <a:gdLst>
                <a:gd name="T0" fmla="*/ 0 w 84"/>
                <a:gd name="T1" fmla="*/ 1246 h 1246"/>
                <a:gd name="T2" fmla="*/ 0 w 84"/>
                <a:gd name="T3" fmla="*/ 68 h 1246"/>
                <a:gd name="T4" fmla="*/ 84 w 84"/>
                <a:gd name="T5" fmla="*/ 0 h 1246"/>
                <a:gd name="T6" fmla="*/ 84 w 84"/>
                <a:gd name="T7" fmla="*/ 1180 h 1246"/>
                <a:gd name="T8" fmla="*/ 0 w 84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4" h="1246">
                  <a:moveTo>
                    <a:pt x="0" y="1246"/>
                  </a:moveTo>
                  <a:lnTo>
                    <a:pt x="0" y="68"/>
                  </a:lnTo>
                  <a:lnTo>
                    <a:pt x="84" y="0"/>
                  </a:lnTo>
                  <a:lnTo>
                    <a:pt x="84" y="1180"/>
                  </a:lnTo>
                  <a:lnTo>
                    <a:pt x="0" y="12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9" name="Rectangle 716"/>
            <p:cNvSpPr>
              <a:spLocks noChangeArrowheads="1"/>
            </p:cNvSpPr>
            <p:nvPr/>
          </p:nvSpPr>
          <p:spPr bwMode="auto">
            <a:xfrm>
              <a:off x="3513138" y="3789363"/>
              <a:ext cx="419100" cy="1870075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0" name="Rectangle 717"/>
            <p:cNvSpPr>
              <a:spLocks noChangeArrowheads="1"/>
            </p:cNvSpPr>
            <p:nvPr/>
          </p:nvSpPr>
          <p:spPr bwMode="auto">
            <a:xfrm>
              <a:off x="3513138" y="3789363"/>
              <a:ext cx="419100" cy="1870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1" name="Freeform 718"/>
            <p:cNvSpPr>
              <a:spLocks/>
            </p:cNvSpPr>
            <p:nvPr/>
          </p:nvSpPr>
          <p:spPr bwMode="auto">
            <a:xfrm>
              <a:off x="3513138" y="3681413"/>
              <a:ext cx="552450" cy="107950"/>
            </a:xfrm>
            <a:custGeom>
              <a:avLst/>
              <a:gdLst>
                <a:gd name="T0" fmla="*/ 264 w 348"/>
                <a:gd name="T1" fmla="*/ 68 h 68"/>
                <a:gd name="T2" fmla="*/ 348 w 348"/>
                <a:gd name="T3" fmla="*/ 0 h 68"/>
                <a:gd name="T4" fmla="*/ 86 w 348"/>
                <a:gd name="T5" fmla="*/ 0 h 68"/>
                <a:gd name="T6" fmla="*/ 0 w 348"/>
                <a:gd name="T7" fmla="*/ 68 h 68"/>
                <a:gd name="T8" fmla="*/ 264 w 348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8">
                  <a:moveTo>
                    <a:pt x="264" y="68"/>
                  </a:moveTo>
                  <a:lnTo>
                    <a:pt x="348" y="0"/>
                  </a:lnTo>
                  <a:lnTo>
                    <a:pt x="86" y="0"/>
                  </a:lnTo>
                  <a:lnTo>
                    <a:pt x="0" y="68"/>
                  </a:lnTo>
                  <a:lnTo>
                    <a:pt x="264" y="68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2" name="Freeform 719"/>
            <p:cNvSpPr>
              <a:spLocks/>
            </p:cNvSpPr>
            <p:nvPr/>
          </p:nvSpPr>
          <p:spPr bwMode="auto">
            <a:xfrm>
              <a:off x="3513138" y="3681413"/>
              <a:ext cx="552450" cy="107950"/>
            </a:xfrm>
            <a:custGeom>
              <a:avLst/>
              <a:gdLst>
                <a:gd name="T0" fmla="*/ 264 w 348"/>
                <a:gd name="T1" fmla="*/ 68 h 68"/>
                <a:gd name="T2" fmla="*/ 348 w 348"/>
                <a:gd name="T3" fmla="*/ 0 h 68"/>
                <a:gd name="T4" fmla="*/ 86 w 348"/>
                <a:gd name="T5" fmla="*/ 0 h 68"/>
                <a:gd name="T6" fmla="*/ 0 w 348"/>
                <a:gd name="T7" fmla="*/ 68 h 68"/>
                <a:gd name="T8" fmla="*/ 264 w 348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68">
                  <a:moveTo>
                    <a:pt x="264" y="68"/>
                  </a:moveTo>
                  <a:lnTo>
                    <a:pt x="348" y="0"/>
                  </a:lnTo>
                  <a:lnTo>
                    <a:pt x="86" y="0"/>
                  </a:lnTo>
                  <a:lnTo>
                    <a:pt x="0" y="68"/>
                  </a:lnTo>
                  <a:lnTo>
                    <a:pt x="264" y="6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3" name="Freeform 720"/>
            <p:cNvSpPr>
              <a:spLocks/>
            </p:cNvSpPr>
            <p:nvPr/>
          </p:nvSpPr>
          <p:spPr bwMode="auto">
            <a:xfrm>
              <a:off x="4341813" y="5081588"/>
              <a:ext cx="142875" cy="577850"/>
            </a:xfrm>
            <a:custGeom>
              <a:avLst/>
              <a:gdLst>
                <a:gd name="T0" fmla="*/ 0 w 90"/>
                <a:gd name="T1" fmla="*/ 364 h 364"/>
                <a:gd name="T2" fmla="*/ 0 w 90"/>
                <a:gd name="T3" fmla="*/ 72 h 364"/>
                <a:gd name="T4" fmla="*/ 90 w 90"/>
                <a:gd name="T5" fmla="*/ 0 h 364"/>
                <a:gd name="T6" fmla="*/ 90 w 90"/>
                <a:gd name="T7" fmla="*/ 298 h 364"/>
                <a:gd name="T8" fmla="*/ 0 w 90"/>
                <a:gd name="T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364">
                  <a:moveTo>
                    <a:pt x="0" y="364"/>
                  </a:moveTo>
                  <a:lnTo>
                    <a:pt x="0" y="72"/>
                  </a:lnTo>
                  <a:lnTo>
                    <a:pt x="90" y="0"/>
                  </a:lnTo>
                  <a:lnTo>
                    <a:pt x="90" y="298"/>
                  </a:lnTo>
                  <a:lnTo>
                    <a:pt x="0" y="364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4" name="Freeform 721"/>
            <p:cNvSpPr>
              <a:spLocks/>
            </p:cNvSpPr>
            <p:nvPr/>
          </p:nvSpPr>
          <p:spPr bwMode="auto">
            <a:xfrm>
              <a:off x="4341813" y="5081588"/>
              <a:ext cx="142875" cy="577850"/>
            </a:xfrm>
            <a:custGeom>
              <a:avLst/>
              <a:gdLst>
                <a:gd name="T0" fmla="*/ 0 w 90"/>
                <a:gd name="T1" fmla="*/ 364 h 364"/>
                <a:gd name="T2" fmla="*/ 0 w 90"/>
                <a:gd name="T3" fmla="*/ 72 h 364"/>
                <a:gd name="T4" fmla="*/ 90 w 90"/>
                <a:gd name="T5" fmla="*/ 0 h 364"/>
                <a:gd name="T6" fmla="*/ 90 w 90"/>
                <a:gd name="T7" fmla="*/ 298 h 364"/>
                <a:gd name="T8" fmla="*/ 0 w 90"/>
                <a:gd name="T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364">
                  <a:moveTo>
                    <a:pt x="0" y="364"/>
                  </a:moveTo>
                  <a:lnTo>
                    <a:pt x="0" y="72"/>
                  </a:lnTo>
                  <a:lnTo>
                    <a:pt x="90" y="0"/>
                  </a:lnTo>
                  <a:lnTo>
                    <a:pt x="90" y="298"/>
                  </a:lnTo>
                  <a:lnTo>
                    <a:pt x="0" y="36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5" name="Rectangle 722"/>
            <p:cNvSpPr>
              <a:spLocks noChangeArrowheads="1"/>
            </p:cNvSpPr>
            <p:nvPr/>
          </p:nvSpPr>
          <p:spPr bwMode="auto">
            <a:xfrm>
              <a:off x="3932238" y="5195888"/>
              <a:ext cx="409575" cy="4635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6" name="Rectangle 723"/>
            <p:cNvSpPr>
              <a:spLocks noChangeArrowheads="1"/>
            </p:cNvSpPr>
            <p:nvPr/>
          </p:nvSpPr>
          <p:spPr bwMode="auto">
            <a:xfrm>
              <a:off x="3932238" y="5195888"/>
              <a:ext cx="409575" cy="463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7" name="Freeform 724"/>
            <p:cNvSpPr>
              <a:spLocks/>
            </p:cNvSpPr>
            <p:nvPr/>
          </p:nvSpPr>
          <p:spPr bwMode="auto">
            <a:xfrm>
              <a:off x="3932238" y="5081588"/>
              <a:ext cx="552450" cy="114300"/>
            </a:xfrm>
            <a:custGeom>
              <a:avLst/>
              <a:gdLst>
                <a:gd name="T0" fmla="*/ 258 w 348"/>
                <a:gd name="T1" fmla="*/ 72 h 72"/>
                <a:gd name="T2" fmla="*/ 348 w 348"/>
                <a:gd name="T3" fmla="*/ 0 h 72"/>
                <a:gd name="T4" fmla="*/ 84 w 348"/>
                <a:gd name="T5" fmla="*/ 0 h 72"/>
                <a:gd name="T6" fmla="*/ 0 w 348"/>
                <a:gd name="T7" fmla="*/ 72 h 72"/>
                <a:gd name="T8" fmla="*/ 258 w 34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2">
                  <a:moveTo>
                    <a:pt x="258" y="72"/>
                  </a:moveTo>
                  <a:lnTo>
                    <a:pt x="348" y="0"/>
                  </a:lnTo>
                  <a:lnTo>
                    <a:pt x="84" y="0"/>
                  </a:lnTo>
                  <a:lnTo>
                    <a:pt x="0" y="72"/>
                  </a:lnTo>
                  <a:lnTo>
                    <a:pt x="258" y="72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8" name="Freeform 725"/>
            <p:cNvSpPr>
              <a:spLocks/>
            </p:cNvSpPr>
            <p:nvPr/>
          </p:nvSpPr>
          <p:spPr bwMode="auto">
            <a:xfrm>
              <a:off x="3932238" y="5081588"/>
              <a:ext cx="552450" cy="114300"/>
            </a:xfrm>
            <a:custGeom>
              <a:avLst/>
              <a:gdLst>
                <a:gd name="T0" fmla="*/ 258 w 348"/>
                <a:gd name="T1" fmla="*/ 72 h 72"/>
                <a:gd name="T2" fmla="*/ 348 w 348"/>
                <a:gd name="T3" fmla="*/ 0 h 72"/>
                <a:gd name="T4" fmla="*/ 84 w 348"/>
                <a:gd name="T5" fmla="*/ 0 h 72"/>
                <a:gd name="T6" fmla="*/ 0 w 348"/>
                <a:gd name="T7" fmla="*/ 72 h 72"/>
                <a:gd name="T8" fmla="*/ 258 w 34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2">
                  <a:moveTo>
                    <a:pt x="258" y="72"/>
                  </a:moveTo>
                  <a:lnTo>
                    <a:pt x="348" y="0"/>
                  </a:lnTo>
                  <a:lnTo>
                    <a:pt x="84" y="0"/>
                  </a:lnTo>
                  <a:lnTo>
                    <a:pt x="0" y="72"/>
                  </a:lnTo>
                  <a:lnTo>
                    <a:pt x="258" y="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9" name="Freeform 726"/>
            <p:cNvSpPr>
              <a:spLocks/>
            </p:cNvSpPr>
            <p:nvPr/>
          </p:nvSpPr>
          <p:spPr bwMode="auto">
            <a:xfrm>
              <a:off x="5389563" y="5081588"/>
              <a:ext cx="136525" cy="577850"/>
            </a:xfrm>
            <a:custGeom>
              <a:avLst/>
              <a:gdLst>
                <a:gd name="T0" fmla="*/ 0 w 86"/>
                <a:gd name="T1" fmla="*/ 364 h 364"/>
                <a:gd name="T2" fmla="*/ 0 w 86"/>
                <a:gd name="T3" fmla="*/ 72 h 364"/>
                <a:gd name="T4" fmla="*/ 86 w 86"/>
                <a:gd name="T5" fmla="*/ 0 h 364"/>
                <a:gd name="T6" fmla="*/ 86 w 86"/>
                <a:gd name="T7" fmla="*/ 298 h 364"/>
                <a:gd name="T8" fmla="*/ 0 w 86"/>
                <a:gd name="T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364">
                  <a:moveTo>
                    <a:pt x="0" y="364"/>
                  </a:moveTo>
                  <a:lnTo>
                    <a:pt x="0" y="72"/>
                  </a:lnTo>
                  <a:lnTo>
                    <a:pt x="86" y="0"/>
                  </a:lnTo>
                  <a:lnTo>
                    <a:pt x="86" y="298"/>
                  </a:lnTo>
                  <a:lnTo>
                    <a:pt x="0" y="3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0" name="Freeform 727"/>
            <p:cNvSpPr>
              <a:spLocks/>
            </p:cNvSpPr>
            <p:nvPr/>
          </p:nvSpPr>
          <p:spPr bwMode="auto">
            <a:xfrm>
              <a:off x="5389563" y="5081588"/>
              <a:ext cx="136525" cy="577850"/>
            </a:xfrm>
            <a:custGeom>
              <a:avLst/>
              <a:gdLst>
                <a:gd name="T0" fmla="*/ 0 w 86"/>
                <a:gd name="T1" fmla="*/ 364 h 364"/>
                <a:gd name="T2" fmla="*/ 0 w 86"/>
                <a:gd name="T3" fmla="*/ 72 h 364"/>
                <a:gd name="T4" fmla="*/ 86 w 86"/>
                <a:gd name="T5" fmla="*/ 0 h 364"/>
                <a:gd name="T6" fmla="*/ 86 w 86"/>
                <a:gd name="T7" fmla="*/ 298 h 364"/>
                <a:gd name="T8" fmla="*/ 0 w 86"/>
                <a:gd name="T9" fmla="*/ 364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364">
                  <a:moveTo>
                    <a:pt x="0" y="364"/>
                  </a:moveTo>
                  <a:lnTo>
                    <a:pt x="0" y="72"/>
                  </a:lnTo>
                  <a:lnTo>
                    <a:pt x="86" y="0"/>
                  </a:lnTo>
                  <a:lnTo>
                    <a:pt x="86" y="298"/>
                  </a:lnTo>
                  <a:lnTo>
                    <a:pt x="0" y="364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1" name="Rectangle 728"/>
            <p:cNvSpPr>
              <a:spLocks noChangeArrowheads="1"/>
            </p:cNvSpPr>
            <p:nvPr/>
          </p:nvSpPr>
          <p:spPr bwMode="auto">
            <a:xfrm>
              <a:off x="4973638" y="5195888"/>
              <a:ext cx="415925" cy="463550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2" name="Rectangle 729"/>
            <p:cNvSpPr>
              <a:spLocks noChangeArrowheads="1"/>
            </p:cNvSpPr>
            <p:nvPr/>
          </p:nvSpPr>
          <p:spPr bwMode="auto">
            <a:xfrm>
              <a:off x="4973638" y="5195888"/>
              <a:ext cx="415925" cy="4635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3" name="Freeform 730"/>
            <p:cNvSpPr>
              <a:spLocks/>
            </p:cNvSpPr>
            <p:nvPr/>
          </p:nvSpPr>
          <p:spPr bwMode="auto">
            <a:xfrm>
              <a:off x="4973638" y="5081588"/>
              <a:ext cx="552450" cy="114300"/>
            </a:xfrm>
            <a:custGeom>
              <a:avLst/>
              <a:gdLst>
                <a:gd name="T0" fmla="*/ 262 w 348"/>
                <a:gd name="T1" fmla="*/ 72 h 72"/>
                <a:gd name="T2" fmla="*/ 348 w 348"/>
                <a:gd name="T3" fmla="*/ 0 h 72"/>
                <a:gd name="T4" fmla="*/ 92 w 348"/>
                <a:gd name="T5" fmla="*/ 0 h 72"/>
                <a:gd name="T6" fmla="*/ 0 w 348"/>
                <a:gd name="T7" fmla="*/ 72 h 72"/>
                <a:gd name="T8" fmla="*/ 262 w 34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2">
                  <a:moveTo>
                    <a:pt x="262" y="72"/>
                  </a:moveTo>
                  <a:lnTo>
                    <a:pt x="348" y="0"/>
                  </a:lnTo>
                  <a:lnTo>
                    <a:pt x="92" y="0"/>
                  </a:lnTo>
                  <a:lnTo>
                    <a:pt x="0" y="72"/>
                  </a:lnTo>
                  <a:lnTo>
                    <a:pt x="262" y="72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4" name="Freeform 731"/>
            <p:cNvSpPr>
              <a:spLocks/>
            </p:cNvSpPr>
            <p:nvPr/>
          </p:nvSpPr>
          <p:spPr bwMode="auto">
            <a:xfrm>
              <a:off x="4973638" y="5081588"/>
              <a:ext cx="552450" cy="114300"/>
            </a:xfrm>
            <a:custGeom>
              <a:avLst/>
              <a:gdLst>
                <a:gd name="T0" fmla="*/ 262 w 348"/>
                <a:gd name="T1" fmla="*/ 72 h 72"/>
                <a:gd name="T2" fmla="*/ 348 w 348"/>
                <a:gd name="T3" fmla="*/ 0 h 72"/>
                <a:gd name="T4" fmla="*/ 92 w 348"/>
                <a:gd name="T5" fmla="*/ 0 h 72"/>
                <a:gd name="T6" fmla="*/ 0 w 348"/>
                <a:gd name="T7" fmla="*/ 72 h 72"/>
                <a:gd name="T8" fmla="*/ 262 w 348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8" h="72">
                  <a:moveTo>
                    <a:pt x="262" y="72"/>
                  </a:moveTo>
                  <a:lnTo>
                    <a:pt x="348" y="0"/>
                  </a:lnTo>
                  <a:lnTo>
                    <a:pt x="92" y="0"/>
                  </a:lnTo>
                  <a:lnTo>
                    <a:pt x="0" y="72"/>
                  </a:lnTo>
                  <a:lnTo>
                    <a:pt x="262" y="7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5" name="Freeform 732"/>
            <p:cNvSpPr>
              <a:spLocks/>
            </p:cNvSpPr>
            <p:nvPr/>
          </p:nvSpPr>
          <p:spPr bwMode="auto">
            <a:xfrm>
              <a:off x="5808663" y="3681413"/>
              <a:ext cx="136525" cy="1978025"/>
            </a:xfrm>
            <a:custGeom>
              <a:avLst/>
              <a:gdLst>
                <a:gd name="T0" fmla="*/ 0 w 86"/>
                <a:gd name="T1" fmla="*/ 1246 h 1246"/>
                <a:gd name="T2" fmla="*/ 0 w 86"/>
                <a:gd name="T3" fmla="*/ 68 h 1246"/>
                <a:gd name="T4" fmla="*/ 86 w 86"/>
                <a:gd name="T5" fmla="*/ 0 h 1246"/>
                <a:gd name="T6" fmla="*/ 86 w 86"/>
                <a:gd name="T7" fmla="*/ 1180 h 1246"/>
                <a:gd name="T8" fmla="*/ 0 w 86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246">
                  <a:moveTo>
                    <a:pt x="0" y="1246"/>
                  </a:moveTo>
                  <a:lnTo>
                    <a:pt x="0" y="68"/>
                  </a:lnTo>
                  <a:lnTo>
                    <a:pt x="86" y="0"/>
                  </a:lnTo>
                  <a:lnTo>
                    <a:pt x="86" y="1180"/>
                  </a:lnTo>
                  <a:lnTo>
                    <a:pt x="0" y="1246"/>
                  </a:lnTo>
                  <a:close/>
                </a:path>
              </a:pathLst>
            </a:custGeom>
            <a:solidFill>
              <a:srgbClr val="69A89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6" name="Freeform 733"/>
            <p:cNvSpPr>
              <a:spLocks/>
            </p:cNvSpPr>
            <p:nvPr/>
          </p:nvSpPr>
          <p:spPr bwMode="auto">
            <a:xfrm>
              <a:off x="5808663" y="3681413"/>
              <a:ext cx="136525" cy="1978025"/>
            </a:xfrm>
            <a:custGeom>
              <a:avLst/>
              <a:gdLst>
                <a:gd name="T0" fmla="*/ 0 w 86"/>
                <a:gd name="T1" fmla="*/ 1246 h 1246"/>
                <a:gd name="T2" fmla="*/ 0 w 86"/>
                <a:gd name="T3" fmla="*/ 68 h 1246"/>
                <a:gd name="T4" fmla="*/ 86 w 86"/>
                <a:gd name="T5" fmla="*/ 0 h 1246"/>
                <a:gd name="T6" fmla="*/ 86 w 86"/>
                <a:gd name="T7" fmla="*/ 1180 h 1246"/>
                <a:gd name="T8" fmla="*/ 0 w 86"/>
                <a:gd name="T9" fmla="*/ 124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1246">
                  <a:moveTo>
                    <a:pt x="0" y="1246"/>
                  </a:moveTo>
                  <a:lnTo>
                    <a:pt x="0" y="68"/>
                  </a:lnTo>
                  <a:lnTo>
                    <a:pt x="86" y="0"/>
                  </a:lnTo>
                  <a:lnTo>
                    <a:pt x="86" y="1180"/>
                  </a:lnTo>
                  <a:lnTo>
                    <a:pt x="0" y="1246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7" name="Rectangle 734"/>
            <p:cNvSpPr>
              <a:spLocks noChangeArrowheads="1"/>
            </p:cNvSpPr>
            <p:nvPr/>
          </p:nvSpPr>
          <p:spPr bwMode="auto">
            <a:xfrm>
              <a:off x="5389563" y="3789363"/>
              <a:ext cx="419100" cy="1870075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8" name="Rectangle 735"/>
            <p:cNvSpPr>
              <a:spLocks noChangeArrowheads="1"/>
            </p:cNvSpPr>
            <p:nvPr/>
          </p:nvSpPr>
          <p:spPr bwMode="auto">
            <a:xfrm>
              <a:off x="5389563" y="3789363"/>
              <a:ext cx="419100" cy="18700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9" name="Freeform 736"/>
            <p:cNvSpPr>
              <a:spLocks/>
            </p:cNvSpPr>
            <p:nvPr/>
          </p:nvSpPr>
          <p:spPr bwMode="auto">
            <a:xfrm>
              <a:off x="5389563" y="3681413"/>
              <a:ext cx="555625" cy="107950"/>
            </a:xfrm>
            <a:custGeom>
              <a:avLst/>
              <a:gdLst>
                <a:gd name="T0" fmla="*/ 264 w 350"/>
                <a:gd name="T1" fmla="*/ 68 h 68"/>
                <a:gd name="T2" fmla="*/ 350 w 350"/>
                <a:gd name="T3" fmla="*/ 0 h 68"/>
                <a:gd name="T4" fmla="*/ 86 w 350"/>
                <a:gd name="T5" fmla="*/ 0 h 68"/>
                <a:gd name="T6" fmla="*/ 0 w 350"/>
                <a:gd name="T7" fmla="*/ 68 h 68"/>
                <a:gd name="T8" fmla="*/ 264 w 350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68">
                  <a:moveTo>
                    <a:pt x="264" y="68"/>
                  </a:moveTo>
                  <a:lnTo>
                    <a:pt x="350" y="0"/>
                  </a:lnTo>
                  <a:lnTo>
                    <a:pt x="86" y="0"/>
                  </a:lnTo>
                  <a:lnTo>
                    <a:pt x="0" y="68"/>
                  </a:lnTo>
                  <a:lnTo>
                    <a:pt x="264" y="68"/>
                  </a:lnTo>
                  <a:close/>
                </a:path>
              </a:pathLst>
            </a:custGeom>
            <a:solidFill>
              <a:srgbClr val="A8CDC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0" name="Freeform 737"/>
            <p:cNvSpPr>
              <a:spLocks/>
            </p:cNvSpPr>
            <p:nvPr/>
          </p:nvSpPr>
          <p:spPr bwMode="auto">
            <a:xfrm>
              <a:off x="5389563" y="3681413"/>
              <a:ext cx="555625" cy="107950"/>
            </a:xfrm>
            <a:custGeom>
              <a:avLst/>
              <a:gdLst>
                <a:gd name="T0" fmla="*/ 264 w 350"/>
                <a:gd name="T1" fmla="*/ 68 h 68"/>
                <a:gd name="T2" fmla="*/ 350 w 350"/>
                <a:gd name="T3" fmla="*/ 0 h 68"/>
                <a:gd name="T4" fmla="*/ 86 w 350"/>
                <a:gd name="T5" fmla="*/ 0 h 68"/>
                <a:gd name="T6" fmla="*/ 0 w 350"/>
                <a:gd name="T7" fmla="*/ 68 h 68"/>
                <a:gd name="T8" fmla="*/ 264 w 350"/>
                <a:gd name="T9" fmla="*/ 68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0" h="68">
                  <a:moveTo>
                    <a:pt x="264" y="68"/>
                  </a:moveTo>
                  <a:lnTo>
                    <a:pt x="350" y="0"/>
                  </a:lnTo>
                  <a:lnTo>
                    <a:pt x="86" y="0"/>
                  </a:lnTo>
                  <a:lnTo>
                    <a:pt x="0" y="68"/>
                  </a:lnTo>
                  <a:lnTo>
                    <a:pt x="264" y="68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1" name="Line 738"/>
            <p:cNvSpPr>
              <a:spLocks noChangeShapeType="1"/>
            </p:cNvSpPr>
            <p:nvPr/>
          </p:nvSpPr>
          <p:spPr bwMode="auto">
            <a:xfrm flipV="1">
              <a:off x="3201988" y="3789363"/>
              <a:ext cx="0" cy="18700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2" name="Line 739"/>
            <p:cNvSpPr>
              <a:spLocks noChangeShapeType="1"/>
            </p:cNvSpPr>
            <p:nvPr/>
          </p:nvSpPr>
          <p:spPr bwMode="auto">
            <a:xfrm flipH="1">
              <a:off x="3170238" y="5659438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3" name="Line 740"/>
            <p:cNvSpPr>
              <a:spLocks noChangeShapeType="1"/>
            </p:cNvSpPr>
            <p:nvPr/>
          </p:nvSpPr>
          <p:spPr bwMode="auto">
            <a:xfrm flipH="1">
              <a:off x="3170238" y="5195888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4" name="Line 741"/>
            <p:cNvSpPr>
              <a:spLocks noChangeShapeType="1"/>
            </p:cNvSpPr>
            <p:nvPr/>
          </p:nvSpPr>
          <p:spPr bwMode="auto">
            <a:xfrm flipH="1">
              <a:off x="3170238" y="4722813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5" name="Line 742"/>
            <p:cNvSpPr>
              <a:spLocks noChangeShapeType="1"/>
            </p:cNvSpPr>
            <p:nvPr/>
          </p:nvSpPr>
          <p:spPr bwMode="auto">
            <a:xfrm flipH="1">
              <a:off x="3170238" y="4259263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6" name="Line 743"/>
            <p:cNvSpPr>
              <a:spLocks noChangeShapeType="1"/>
            </p:cNvSpPr>
            <p:nvPr/>
          </p:nvSpPr>
          <p:spPr bwMode="auto">
            <a:xfrm flipH="1">
              <a:off x="3170238" y="3789363"/>
              <a:ext cx="317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7" name="Line 744"/>
            <p:cNvSpPr>
              <a:spLocks noChangeShapeType="1"/>
            </p:cNvSpPr>
            <p:nvPr/>
          </p:nvSpPr>
          <p:spPr bwMode="auto">
            <a:xfrm>
              <a:off x="3201988" y="5659438"/>
              <a:ext cx="291782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8" name="Line 745"/>
            <p:cNvSpPr>
              <a:spLocks noChangeShapeType="1"/>
            </p:cNvSpPr>
            <p:nvPr/>
          </p:nvSpPr>
          <p:spPr bwMode="auto">
            <a:xfrm>
              <a:off x="3201988" y="5659438"/>
              <a:ext cx="0" cy="317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9" name="Line 746"/>
            <p:cNvSpPr>
              <a:spLocks noChangeShapeType="1"/>
            </p:cNvSpPr>
            <p:nvPr/>
          </p:nvSpPr>
          <p:spPr bwMode="auto">
            <a:xfrm>
              <a:off x="4659313" y="5659438"/>
              <a:ext cx="0" cy="317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0" name="Line 747"/>
            <p:cNvSpPr>
              <a:spLocks noChangeShapeType="1"/>
            </p:cNvSpPr>
            <p:nvPr/>
          </p:nvSpPr>
          <p:spPr bwMode="auto">
            <a:xfrm>
              <a:off x="6119813" y="5659438"/>
              <a:ext cx="0" cy="317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1" name="Rectangle 748"/>
            <p:cNvSpPr>
              <a:spLocks noChangeArrowheads="1"/>
            </p:cNvSpPr>
            <p:nvPr/>
          </p:nvSpPr>
          <p:spPr bwMode="auto">
            <a:xfrm>
              <a:off x="4773613" y="5487988"/>
              <a:ext cx="1285875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2" name="Rectangle 749"/>
            <p:cNvSpPr>
              <a:spLocks noChangeArrowheads="1"/>
            </p:cNvSpPr>
            <p:nvPr/>
          </p:nvSpPr>
          <p:spPr bwMode="auto">
            <a:xfrm>
              <a:off x="4773613" y="5487988"/>
              <a:ext cx="128587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3" name="Rectangle 750"/>
            <p:cNvSpPr>
              <a:spLocks noChangeArrowheads="1"/>
            </p:cNvSpPr>
            <p:nvPr/>
          </p:nvSpPr>
          <p:spPr bwMode="auto">
            <a:xfrm>
              <a:off x="2693988" y="1697038"/>
              <a:ext cx="1092200" cy="196850"/>
            </a:xfrm>
            <a:prstGeom prst="rect">
              <a:avLst/>
            </a:prstGeom>
            <a:solidFill>
              <a:srgbClr val="96C3B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4" name="Rectangle 751"/>
            <p:cNvSpPr>
              <a:spLocks noChangeArrowheads="1"/>
            </p:cNvSpPr>
            <p:nvPr/>
          </p:nvSpPr>
          <p:spPr bwMode="auto">
            <a:xfrm>
              <a:off x="2693988" y="1697038"/>
              <a:ext cx="109220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5" name="Rectangle 752"/>
            <p:cNvSpPr>
              <a:spLocks noChangeArrowheads="1"/>
            </p:cNvSpPr>
            <p:nvPr/>
          </p:nvSpPr>
          <p:spPr bwMode="auto">
            <a:xfrm>
              <a:off x="5364163" y="1697038"/>
              <a:ext cx="1111250" cy="196850"/>
            </a:xfrm>
            <a:prstGeom prst="rect">
              <a:avLst/>
            </a:prstGeom>
            <a:solidFill>
              <a:srgbClr val="CEE3D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6" name="Rectangle 753"/>
            <p:cNvSpPr>
              <a:spLocks noChangeArrowheads="1"/>
            </p:cNvSpPr>
            <p:nvPr/>
          </p:nvSpPr>
          <p:spPr bwMode="auto">
            <a:xfrm>
              <a:off x="5364163" y="1697038"/>
              <a:ext cx="11112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" name="Freeform 754"/>
            <p:cNvSpPr>
              <a:spLocks noEditPoints="1"/>
            </p:cNvSpPr>
            <p:nvPr/>
          </p:nvSpPr>
          <p:spPr bwMode="auto">
            <a:xfrm>
              <a:off x="3211513" y="1281113"/>
              <a:ext cx="790575" cy="415925"/>
            </a:xfrm>
            <a:custGeom>
              <a:avLst/>
              <a:gdLst>
                <a:gd name="T0" fmla="*/ 38 w 498"/>
                <a:gd name="T1" fmla="*/ 224 h 262"/>
                <a:gd name="T2" fmla="*/ 18 w 498"/>
                <a:gd name="T3" fmla="*/ 262 h 262"/>
                <a:gd name="T4" fmla="*/ 0 w 498"/>
                <a:gd name="T5" fmla="*/ 224 h 262"/>
                <a:gd name="T6" fmla="*/ 38 w 498"/>
                <a:gd name="T7" fmla="*/ 224 h 262"/>
                <a:gd name="T8" fmla="*/ 498 w 498"/>
                <a:gd name="T9" fmla="*/ 4 h 262"/>
                <a:gd name="T10" fmla="*/ 498 w 498"/>
                <a:gd name="T11" fmla="*/ 132 h 262"/>
                <a:gd name="T12" fmla="*/ 498 w 498"/>
                <a:gd name="T13" fmla="*/ 136 h 262"/>
                <a:gd name="T14" fmla="*/ 18 w 498"/>
                <a:gd name="T15" fmla="*/ 136 h 262"/>
                <a:gd name="T16" fmla="*/ 20 w 498"/>
                <a:gd name="T17" fmla="*/ 132 h 262"/>
                <a:gd name="T18" fmla="*/ 20 w 498"/>
                <a:gd name="T19" fmla="*/ 230 h 262"/>
                <a:gd name="T20" fmla="*/ 18 w 498"/>
                <a:gd name="T21" fmla="*/ 234 h 262"/>
                <a:gd name="T22" fmla="*/ 16 w 498"/>
                <a:gd name="T23" fmla="*/ 230 h 262"/>
                <a:gd name="T24" fmla="*/ 16 w 498"/>
                <a:gd name="T25" fmla="*/ 132 h 262"/>
                <a:gd name="T26" fmla="*/ 18 w 498"/>
                <a:gd name="T27" fmla="*/ 130 h 262"/>
                <a:gd name="T28" fmla="*/ 498 w 498"/>
                <a:gd name="T29" fmla="*/ 130 h 262"/>
                <a:gd name="T30" fmla="*/ 494 w 498"/>
                <a:gd name="T31" fmla="*/ 132 h 262"/>
                <a:gd name="T32" fmla="*/ 494 w 498"/>
                <a:gd name="T33" fmla="*/ 4 h 262"/>
                <a:gd name="T34" fmla="*/ 498 w 498"/>
                <a:gd name="T35" fmla="*/ 0 h 262"/>
                <a:gd name="T36" fmla="*/ 498 w 498"/>
                <a:gd name="T37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262">
                  <a:moveTo>
                    <a:pt x="38" y="224"/>
                  </a:moveTo>
                  <a:lnTo>
                    <a:pt x="18" y="262"/>
                  </a:lnTo>
                  <a:lnTo>
                    <a:pt x="0" y="224"/>
                  </a:lnTo>
                  <a:lnTo>
                    <a:pt x="38" y="224"/>
                  </a:lnTo>
                  <a:close/>
                  <a:moveTo>
                    <a:pt x="498" y="4"/>
                  </a:moveTo>
                  <a:lnTo>
                    <a:pt x="498" y="132"/>
                  </a:lnTo>
                  <a:lnTo>
                    <a:pt x="498" y="136"/>
                  </a:lnTo>
                  <a:lnTo>
                    <a:pt x="18" y="136"/>
                  </a:lnTo>
                  <a:lnTo>
                    <a:pt x="20" y="132"/>
                  </a:lnTo>
                  <a:lnTo>
                    <a:pt x="20" y="230"/>
                  </a:lnTo>
                  <a:lnTo>
                    <a:pt x="18" y="234"/>
                  </a:lnTo>
                  <a:lnTo>
                    <a:pt x="16" y="230"/>
                  </a:lnTo>
                  <a:lnTo>
                    <a:pt x="16" y="132"/>
                  </a:lnTo>
                  <a:lnTo>
                    <a:pt x="18" y="130"/>
                  </a:lnTo>
                  <a:lnTo>
                    <a:pt x="498" y="130"/>
                  </a:lnTo>
                  <a:lnTo>
                    <a:pt x="494" y="132"/>
                  </a:lnTo>
                  <a:lnTo>
                    <a:pt x="494" y="4"/>
                  </a:lnTo>
                  <a:lnTo>
                    <a:pt x="498" y="0"/>
                  </a:lnTo>
                  <a:lnTo>
                    <a:pt x="49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8" name="Freeform 755"/>
            <p:cNvSpPr>
              <a:spLocks noEditPoints="1"/>
            </p:cNvSpPr>
            <p:nvPr/>
          </p:nvSpPr>
          <p:spPr bwMode="auto">
            <a:xfrm>
              <a:off x="3989388" y="1281113"/>
              <a:ext cx="1962150" cy="415925"/>
            </a:xfrm>
            <a:custGeom>
              <a:avLst/>
              <a:gdLst>
                <a:gd name="T0" fmla="*/ 1236 w 1236"/>
                <a:gd name="T1" fmla="*/ 224 h 262"/>
                <a:gd name="T2" fmla="*/ 1216 w 1236"/>
                <a:gd name="T3" fmla="*/ 262 h 262"/>
                <a:gd name="T4" fmla="*/ 1196 w 1236"/>
                <a:gd name="T5" fmla="*/ 224 h 262"/>
                <a:gd name="T6" fmla="*/ 1236 w 1236"/>
                <a:gd name="T7" fmla="*/ 224 h 262"/>
                <a:gd name="T8" fmla="*/ 6 w 1236"/>
                <a:gd name="T9" fmla="*/ 4 h 262"/>
                <a:gd name="T10" fmla="*/ 6 w 1236"/>
                <a:gd name="T11" fmla="*/ 132 h 262"/>
                <a:gd name="T12" fmla="*/ 4 w 1236"/>
                <a:gd name="T13" fmla="*/ 130 h 262"/>
                <a:gd name="T14" fmla="*/ 1216 w 1236"/>
                <a:gd name="T15" fmla="*/ 130 h 262"/>
                <a:gd name="T16" fmla="*/ 1218 w 1236"/>
                <a:gd name="T17" fmla="*/ 132 h 262"/>
                <a:gd name="T18" fmla="*/ 1218 w 1236"/>
                <a:gd name="T19" fmla="*/ 230 h 262"/>
                <a:gd name="T20" fmla="*/ 1216 w 1236"/>
                <a:gd name="T21" fmla="*/ 234 h 262"/>
                <a:gd name="T22" fmla="*/ 1214 w 1236"/>
                <a:gd name="T23" fmla="*/ 230 h 262"/>
                <a:gd name="T24" fmla="*/ 1214 w 1236"/>
                <a:gd name="T25" fmla="*/ 132 h 262"/>
                <a:gd name="T26" fmla="*/ 1216 w 1236"/>
                <a:gd name="T27" fmla="*/ 136 h 262"/>
                <a:gd name="T28" fmla="*/ 4 w 1236"/>
                <a:gd name="T29" fmla="*/ 136 h 262"/>
                <a:gd name="T30" fmla="*/ 0 w 1236"/>
                <a:gd name="T31" fmla="*/ 132 h 262"/>
                <a:gd name="T32" fmla="*/ 0 w 1236"/>
                <a:gd name="T33" fmla="*/ 4 h 262"/>
                <a:gd name="T34" fmla="*/ 4 w 1236"/>
                <a:gd name="T35" fmla="*/ 0 h 262"/>
                <a:gd name="T36" fmla="*/ 6 w 1236"/>
                <a:gd name="T37" fmla="*/ 4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36" h="262">
                  <a:moveTo>
                    <a:pt x="1236" y="224"/>
                  </a:moveTo>
                  <a:lnTo>
                    <a:pt x="1216" y="262"/>
                  </a:lnTo>
                  <a:lnTo>
                    <a:pt x="1196" y="224"/>
                  </a:lnTo>
                  <a:lnTo>
                    <a:pt x="1236" y="224"/>
                  </a:lnTo>
                  <a:close/>
                  <a:moveTo>
                    <a:pt x="6" y="4"/>
                  </a:moveTo>
                  <a:lnTo>
                    <a:pt x="6" y="132"/>
                  </a:lnTo>
                  <a:lnTo>
                    <a:pt x="4" y="130"/>
                  </a:lnTo>
                  <a:lnTo>
                    <a:pt x="1216" y="130"/>
                  </a:lnTo>
                  <a:lnTo>
                    <a:pt x="1218" y="132"/>
                  </a:lnTo>
                  <a:lnTo>
                    <a:pt x="1218" y="230"/>
                  </a:lnTo>
                  <a:lnTo>
                    <a:pt x="1216" y="234"/>
                  </a:lnTo>
                  <a:lnTo>
                    <a:pt x="1214" y="230"/>
                  </a:lnTo>
                  <a:lnTo>
                    <a:pt x="1214" y="132"/>
                  </a:lnTo>
                  <a:lnTo>
                    <a:pt x="1216" y="136"/>
                  </a:lnTo>
                  <a:lnTo>
                    <a:pt x="4" y="136"/>
                  </a:lnTo>
                  <a:lnTo>
                    <a:pt x="0" y="132"/>
                  </a:lnTo>
                  <a:lnTo>
                    <a:pt x="0" y="4"/>
                  </a:lnTo>
                  <a:lnTo>
                    <a:pt x="4" y="0"/>
                  </a:lnTo>
                  <a:lnTo>
                    <a:pt x="6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9" name="Rectangle 756"/>
            <p:cNvSpPr>
              <a:spLocks noChangeArrowheads="1"/>
            </p:cNvSpPr>
            <p:nvPr/>
          </p:nvSpPr>
          <p:spPr bwMode="auto">
            <a:xfrm>
              <a:off x="2300288" y="2033588"/>
              <a:ext cx="2012950" cy="131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0" name="Rectangle 757"/>
            <p:cNvSpPr>
              <a:spLocks noChangeArrowheads="1"/>
            </p:cNvSpPr>
            <p:nvPr/>
          </p:nvSpPr>
          <p:spPr bwMode="auto">
            <a:xfrm>
              <a:off x="2300288" y="2033588"/>
              <a:ext cx="2012950" cy="13112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1" name="Rectangle 758"/>
            <p:cNvSpPr>
              <a:spLocks noChangeArrowheads="1"/>
            </p:cNvSpPr>
            <p:nvPr/>
          </p:nvSpPr>
          <p:spPr bwMode="auto">
            <a:xfrm>
              <a:off x="5005388" y="2230438"/>
              <a:ext cx="1838325" cy="9207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2" name="Rectangle 759"/>
            <p:cNvSpPr>
              <a:spLocks noChangeArrowheads="1"/>
            </p:cNvSpPr>
            <p:nvPr/>
          </p:nvSpPr>
          <p:spPr bwMode="auto">
            <a:xfrm>
              <a:off x="5005388" y="2230438"/>
              <a:ext cx="1838325" cy="9207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3" name="Rectangle 760"/>
            <p:cNvSpPr>
              <a:spLocks noChangeArrowheads="1"/>
            </p:cNvSpPr>
            <p:nvPr/>
          </p:nvSpPr>
          <p:spPr bwMode="auto">
            <a:xfrm>
              <a:off x="3278188" y="5487988"/>
              <a:ext cx="1317625" cy="3143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" name="Rectangle 761"/>
            <p:cNvSpPr>
              <a:spLocks noChangeArrowheads="1"/>
            </p:cNvSpPr>
            <p:nvPr/>
          </p:nvSpPr>
          <p:spPr bwMode="auto">
            <a:xfrm>
              <a:off x="3278188" y="5487988"/>
              <a:ext cx="1317625" cy="3143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" name="Freeform 762"/>
            <p:cNvSpPr>
              <a:spLocks/>
            </p:cNvSpPr>
            <p:nvPr/>
          </p:nvSpPr>
          <p:spPr bwMode="auto">
            <a:xfrm>
              <a:off x="3554413" y="4052888"/>
              <a:ext cx="69850" cy="66675"/>
            </a:xfrm>
            <a:custGeom>
              <a:avLst/>
              <a:gdLst>
                <a:gd name="T0" fmla="*/ 0 w 44"/>
                <a:gd name="T1" fmla="*/ 0 h 42"/>
                <a:gd name="T2" fmla="*/ 44 w 44"/>
                <a:gd name="T3" fmla="*/ 20 h 42"/>
                <a:gd name="T4" fmla="*/ 0 w 44"/>
                <a:gd name="T5" fmla="*/ 42 h 42"/>
                <a:gd name="T6" fmla="*/ 0 w 44"/>
                <a:gd name="T7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4" h="42">
                  <a:moveTo>
                    <a:pt x="0" y="0"/>
                  </a:moveTo>
                  <a:lnTo>
                    <a:pt x="44" y="20"/>
                  </a:lnTo>
                  <a:lnTo>
                    <a:pt x="0" y="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0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" name="Line 763"/>
            <p:cNvSpPr>
              <a:spLocks noChangeShapeType="1"/>
            </p:cNvSpPr>
            <p:nvPr/>
          </p:nvSpPr>
          <p:spPr bwMode="auto">
            <a:xfrm flipH="1">
              <a:off x="2093913" y="4084638"/>
              <a:ext cx="147002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" name="Line 764"/>
            <p:cNvSpPr>
              <a:spLocks noChangeShapeType="1"/>
            </p:cNvSpPr>
            <p:nvPr/>
          </p:nvSpPr>
          <p:spPr bwMode="auto">
            <a:xfrm flipV="1">
              <a:off x="2093913" y="2700338"/>
              <a:ext cx="0" cy="13874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" name="Line 765"/>
            <p:cNvSpPr>
              <a:spLocks noChangeShapeType="1"/>
            </p:cNvSpPr>
            <p:nvPr/>
          </p:nvSpPr>
          <p:spPr bwMode="auto">
            <a:xfrm flipH="1">
              <a:off x="2090738" y="2700338"/>
              <a:ext cx="2095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" name="Freeform 766"/>
            <p:cNvSpPr>
              <a:spLocks/>
            </p:cNvSpPr>
            <p:nvPr/>
          </p:nvSpPr>
          <p:spPr bwMode="auto">
            <a:xfrm>
              <a:off x="5672138" y="4043363"/>
              <a:ext cx="66675" cy="66675"/>
            </a:xfrm>
            <a:custGeom>
              <a:avLst/>
              <a:gdLst>
                <a:gd name="T0" fmla="*/ 42 w 42"/>
                <a:gd name="T1" fmla="*/ 42 h 42"/>
                <a:gd name="T2" fmla="*/ 0 w 42"/>
                <a:gd name="T3" fmla="*/ 22 h 42"/>
                <a:gd name="T4" fmla="*/ 42 w 42"/>
                <a:gd name="T5" fmla="*/ 0 h 42"/>
                <a:gd name="T6" fmla="*/ 42 w 42"/>
                <a:gd name="T7" fmla="*/ 4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2" h="42">
                  <a:moveTo>
                    <a:pt x="42" y="42"/>
                  </a:moveTo>
                  <a:lnTo>
                    <a:pt x="0" y="22"/>
                  </a:lnTo>
                  <a:lnTo>
                    <a:pt x="42" y="0"/>
                  </a:lnTo>
                  <a:lnTo>
                    <a:pt x="42" y="42"/>
                  </a:lnTo>
                  <a:close/>
                </a:path>
              </a:pathLst>
            </a:custGeom>
            <a:solidFill>
              <a:srgbClr val="44927F"/>
            </a:solidFill>
            <a:ln w="0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" name="Line 767"/>
            <p:cNvSpPr>
              <a:spLocks noChangeShapeType="1"/>
            </p:cNvSpPr>
            <p:nvPr/>
          </p:nvSpPr>
          <p:spPr bwMode="auto">
            <a:xfrm>
              <a:off x="5732463" y="4075113"/>
              <a:ext cx="131762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" name="Line 768"/>
            <p:cNvSpPr>
              <a:spLocks noChangeShapeType="1"/>
            </p:cNvSpPr>
            <p:nvPr/>
          </p:nvSpPr>
          <p:spPr bwMode="auto">
            <a:xfrm flipV="1">
              <a:off x="7050088" y="2690813"/>
              <a:ext cx="0" cy="13874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" name="Line 769"/>
            <p:cNvSpPr>
              <a:spLocks noChangeShapeType="1"/>
            </p:cNvSpPr>
            <p:nvPr/>
          </p:nvSpPr>
          <p:spPr bwMode="auto">
            <a:xfrm>
              <a:off x="6843713" y="2690813"/>
              <a:ext cx="20955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" name="Freeform 770"/>
            <p:cNvSpPr>
              <a:spLocks noEditPoints="1"/>
            </p:cNvSpPr>
            <p:nvPr/>
          </p:nvSpPr>
          <p:spPr bwMode="auto">
            <a:xfrm>
              <a:off x="3049588" y="5592763"/>
              <a:ext cx="82550" cy="130175"/>
            </a:xfrm>
            <a:custGeom>
              <a:avLst/>
              <a:gdLst>
                <a:gd name="T0" fmla="*/ 8 w 52"/>
                <a:gd name="T1" fmla="*/ 8 h 82"/>
                <a:gd name="T2" fmla="*/ 8 w 52"/>
                <a:gd name="T3" fmla="*/ 8 h 82"/>
                <a:gd name="T4" fmla="*/ 4 w 52"/>
                <a:gd name="T5" fmla="*/ 14 h 82"/>
                <a:gd name="T6" fmla="*/ 2 w 52"/>
                <a:gd name="T7" fmla="*/ 22 h 82"/>
                <a:gd name="T8" fmla="*/ 0 w 52"/>
                <a:gd name="T9" fmla="*/ 42 h 82"/>
                <a:gd name="T10" fmla="*/ 0 w 52"/>
                <a:gd name="T11" fmla="*/ 42 h 82"/>
                <a:gd name="T12" fmla="*/ 2 w 52"/>
                <a:gd name="T13" fmla="*/ 62 h 82"/>
                <a:gd name="T14" fmla="*/ 4 w 52"/>
                <a:gd name="T15" fmla="*/ 68 h 82"/>
                <a:gd name="T16" fmla="*/ 8 w 52"/>
                <a:gd name="T17" fmla="*/ 74 h 82"/>
                <a:gd name="T18" fmla="*/ 8 w 52"/>
                <a:gd name="T19" fmla="*/ 74 h 82"/>
                <a:gd name="T20" fmla="*/ 12 w 52"/>
                <a:gd name="T21" fmla="*/ 78 h 82"/>
                <a:gd name="T22" fmla="*/ 16 w 52"/>
                <a:gd name="T23" fmla="*/ 80 h 82"/>
                <a:gd name="T24" fmla="*/ 22 w 52"/>
                <a:gd name="T25" fmla="*/ 82 h 82"/>
                <a:gd name="T26" fmla="*/ 26 w 52"/>
                <a:gd name="T27" fmla="*/ 82 h 82"/>
                <a:gd name="T28" fmla="*/ 26 w 52"/>
                <a:gd name="T29" fmla="*/ 82 h 82"/>
                <a:gd name="T30" fmla="*/ 36 w 52"/>
                <a:gd name="T31" fmla="*/ 80 h 82"/>
                <a:gd name="T32" fmla="*/ 42 w 52"/>
                <a:gd name="T33" fmla="*/ 78 h 82"/>
                <a:gd name="T34" fmla="*/ 44 w 52"/>
                <a:gd name="T35" fmla="*/ 74 h 82"/>
                <a:gd name="T36" fmla="*/ 44 w 52"/>
                <a:gd name="T37" fmla="*/ 74 h 82"/>
                <a:gd name="T38" fmla="*/ 48 w 52"/>
                <a:gd name="T39" fmla="*/ 68 h 82"/>
                <a:gd name="T40" fmla="*/ 50 w 52"/>
                <a:gd name="T41" fmla="*/ 62 h 82"/>
                <a:gd name="T42" fmla="*/ 52 w 52"/>
                <a:gd name="T43" fmla="*/ 42 h 82"/>
                <a:gd name="T44" fmla="*/ 52 w 52"/>
                <a:gd name="T45" fmla="*/ 42 h 82"/>
                <a:gd name="T46" fmla="*/ 50 w 52"/>
                <a:gd name="T47" fmla="*/ 22 h 82"/>
                <a:gd name="T48" fmla="*/ 48 w 52"/>
                <a:gd name="T49" fmla="*/ 14 h 82"/>
                <a:gd name="T50" fmla="*/ 44 w 52"/>
                <a:gd name="T51" fmla="*/ 10 h 82"/>
                <a:gd name="T52" fmla="*/ 44 w 52"/>
                <a:gd name="T53" fmla="*/ 10 h 82"/>
                <a:gd name="T54" fmla="*/ 42 w 52"/>
                <a:gd name="T55" fmla="*/ 6 h 82"/>
                <a:gd name="T56" fmla="*/ 36 w 52"/>
                <a:gd name="T57" fmla="*/ 2 h 82"/>
                <a:gd name="T58" fmla="*/ 26 w 52"/>
                <a:gd name="T59" fmla="*/ 0 h 82"/>
                <a:gd name="T60" fmla="*/ 26 w 52"/>
                <a:gd name="T61" fmla="*/ 0 h 82"/>
                <a:gd name="T62" fmla="*/ 16 w 52"/>
                <a:gd name="T63" fmla="*/ 2 h 82"/>
                <a:gd name="T64" fmla="*/ 12 w 52"/>
                <a:gd name="T65" fmla="*/ 6 h 82"/>
                <a:gd name="T66" fmla="*/ 8 w 52"/>
                <a:gd name="T67" fmla="*/ 8 h 82"/>
                <a:gd name="T68" fmla="*/ 8 w 52"/>
                <a:gd name="T69" fmla="*/ 8 h 82"/>
                <a:gd name="T70" fmla="*/ 8 w 52"/>
                <a:gd name="T71" fmla="*/ 8 h 82"/>
                <a:gd name="T72" fmla="*/ 32 w 52"/>
                <a:gd name="T73" fmla="*/ 16 h 82"/>
                <a:gd name="T74" fmla="*/ 32 w 52"/>
                <a:gd name="T75" fmla="*/ 16 h 82"/>
                <a:gd name="T76" fmla="*/ 36 w 52"/>
                <a:gd name="T77" fmla="*/ 22 h 82"/>
                <a:gd name="T78" fmla="*/ 36 w 52"/>
                <a:gd name="T79" fmla="*/ 22 h 82"/>
                <a:gd name="T80" fmla="*/ 36 w 52"/>
                <a:gd name="T81" fmla="*/ 42 h 82"/>
                <a:gd name="T82" fmla="*/ 36 w 52"/>
                <a:gd name="T83" fmla="*/ 42 h 82"/>
                <a:gd name="T84" fmla="*/ 34 w 52"/>
                <a:gd name="T85" fmla="*/ 62 h 82"/>
                <a:gd name="T86" fmla="*/ 34 w 52"/>
                <a:gd name="T87" fmla="*/ 62 h 82"/>
                <a:gd name="T88" fmla="*/ 32 w 52"/>
                <a:gd name="T89" fmla="*/ 68 h 82"/>
                <a:gd name="T90" fmla="*/ 32 w 52"/>
                <a:gd name="T91" fmla="*/ 68 h 82"/>
                <a:gd name="T92" fmla="*/ 26 w 52"/>
                <a:gd name="T93" fmla="*/ 70 h 82"/>
                <a:gd name="T94" fmla="*/ 26 w 52"/>
                <a:gd name="T95" fmla="*/ 70 h 82"/>
                <a:gd name="T96" fmla="*/ 22 w 52"/>
                <a:gd name="T97" fmla="*/ 68 h 82"/>
                <a:gd name="T98" fmla="*/ 22 w 52"/>
                <a:gd name="T99" fmla="*/ 68 h 82"/>
                <a:gd name="T100" fmla="*/ 18 w 52"/>
                <a:gd name="T101" fmla="*/ 62 h 82"/>
                <a:gd name="T102" fmla="*/ 18 w 52"/>
                <a:gd name="T103" fmla="*/ 62 h 82"/>
                <a:gd name="T104" fmla="*/ 16 w 52"/>
                <a:gd name="T105" fmla="*/ 42 h 82"/>
                <a:gd name="T106" fmla="*/ 16 w 52"/>
                <a:gd name="T107" fmla="*/ 42 h 82"/>
                <a:gd name="T108" fmla="*/ 18 w 52"/>
                <a:gd name="T109" fmla="*/ 22 h 82"/>
                <a:gd name="T110" fmla="*/ 18 w 52"/>
                <a:gd name="T111" fmla="*/ 22 h 82"/>
                <a:gd name="T112" fmla="*/ 22 w 52"/>
                <a:gd name="T113" fmla="*/ 16 h 82"/>
                <a:gd name="T114" fmla="*/ 22 w 52"/>
                <a:gd name="T115" fmla="*/ 16 h 82"/>
                <a:gd name="T116" fmla="*/ 26 w 52"/>
                <a:gd name="T117" fmla="*/ 14 h 82"/>
                <a:gd name="T118" fmla="*/ 26 w 52"/>
                <a:gd name="T119" fmla="*/ 14 h 82"/>
                <a:gd name="T120" fmla="*/ 32 w 52"/>
                <a:gd name="T121" fmla="*/ 16 h 82"/>
                <a:gd name="T122" fmla="*/ 32 w 52"/>
                <a:gd name="T123" fmla="*/ 1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82">
                  <a:moveTo>
                    <a:pt x="8" y="8"/>
                  </a:moveTo>
                  <a:lnTo>
                    <a:pt x="8" y="8"/>
                  </a:lnTo>
                  <a:lnTo>
                    <a:pt x="4" y="14"/>
                  </a:lnTo>
                  <a:lnTo>
                    <a:pt x="2" y="2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62"/>
                  </a:lnTo>
                  <a:lnTo>
                    <a:pt x="4" y="68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2" y="78"/>
                  </a:lnTo>
                  <a:lnTo>
                    <a:pt x="16" y="80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36" y="80"/>
                  </a:lnTo>
                  <a:lnTo>
                    <a:pt x="42" y="78"/>
                  </a:lnTo>
                  <a:lnTo>
                    <a:pt x="44" y="74"/>
                  </a:lnTo>
                  <a:lnTo>
                    <a:pt x="44" y="74"/>
                  </a:lnTo>
                  <a:lnTo>
                    <a:pt x="48" y="68"/>
                  </a:lnTo>
                  <a:lnTo>
                    <a:pt x="50" y="6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0" y="22"/>
                  </a:lnTo>
                  <a:lnTo>
                    <a:pt x="48" y="14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2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32" y="16"/>
                  </a:moveTo>
                  <a:lnTo>
                    <a:pt x="32" y="16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4" y="62"/>
                  </a:lnTo>
                  <a:lnTo>
                    <a:pt x="34" y="62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18" y="62"/>
                  </a:lnTo>
                  <a:lnTo>
                    <a:pt x="18" y="62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32" y="1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" name="Freeform 771"/>
            <p:cNvSpPr>
              <a:spLocks/>
            </p:cNvSpPr>
            <p:nvPr/>
          </p:nvSpPr>
          <p:spPr bwMode="auto">
            <a:xfrm>
              <a:off x="2944813" y="5129213"/>
              <a:ext cx="85725" cy="130175"/>
            </a:xfrm>
            <a:custGeom>
              <a:avLst/>
              <a:gdLst>
                <a:gd name="T0" fmla="*/ 24 w 54"/>
                <a:gd name="T1" fmla="*/ 66 h 82"/>
                <a:gd name="T2" fmla="*/ 24 w 54"/>
                <a:gd name="T3" fmla="*/ 66 h 82"/>
                <a:gd name="T4" fmla="*/ 28 w 54"/>
                <a:gd name="T5" fmla="*/ 62 h 82"/>
                <a:gd name="T6" fmla="*/ 28 w 54"/>
                <a:gd name="T7" fmla="*/ 62 h 82"/>
                <a:gd name="T8" fmla="*/ 36 w 54"/>
                <a:gd name="T9" fmla="*/ 54 h 82"/>
                <a:gd name="T10" fmla="*/ 36 w 54"/>
                <a:gd name="T11" fmla="*/ 54 h 82"/>
                <a:gd name="T12" fmla="*/ 46 w 54"/>
                <a:gd name="T13" fmla="*/ 44 h 82"/>
                <a:gd name="T14" fmla="*/ 46 w 54"/>
                <a:gd name="T15" fmla="*/ 44 h 82"/>
                <a:gd name="T16" fmla="*/ 52 w 54"/>
                <a:gd name="T17" fmla="*/ 34 h 82"/>
                <a:gd name="T18" fmla="*/ 52 w 54"/>
                <a:gd name="T19" fmla="*/ 34 h 82"/>
                <a:gd name="T20" fmla="*/ 54 w 54"/>
                <a:gd name="T21" fmla="*/ 22 h 82"/>
                <a:gd name="T22" fmla="*/ 54 w 54"/>
                <a:gd name="T23" fmla="*/ 22 h 82"/>
                <a:gd name="T24" fmla="*/ 52 w 54"/>
                <a:gd name="T25" fmla="*/ 14 h 82"/>
                <a:gd name="T26" fmla="*/ 48 w 54"/>
                <a:gd name="T27" fmla="*/ 8 h 82"/>
                <a:gd name="T28" fmla="*/ 48 w 54"/>
                <a:gd name="T29" fmla="*/ 8 h 82"/>
                <a:gd name="T30" fmla="*/ 40 w 54"/>
                <a:gd name="T31" fmla="*/ 2 h 82"/>
                <a:gd name="T32" fmla="*/ 30 w 54"/>
                <a:gd name="T33" fmla="*/ 0 h 82"/>
                <a:gd name="T34" fmla="*/ 30 w 54"/>
                <a:gd name="T35" fmla="*/ 0 h 82"/>
                <a:gd name="T36" fmla="*/ 20 w 54"/>
                <a:gd name="T37" fmla="*/ 2 h 82"/>
                <a:gd name="T38" fmla="*/ 12 w 54"/>
                <a:gd name="T39" fmla="*/ 6 h 82"/>
                <a:gd name="T40" fmla="*/ 12 w 54"/>
                <a:gd name="T41" fmla="*/ 6 h 82"/>
                <a:gd name="T42" fmla="*/ 6 w 54"/>
                <a:gd name="T43" fmla="*/ 14 h 82"/>
                <a:gd name="T44" fmla="*/ 2 w 54"/>
                <a:gd name="T45" fmla="*/ 24 h 82"/>
                <a:gd name="T46" fmla="*/ 18 w 54"/>
                <a:gd name="T47" fmla="*/ 26 h 82"/>
                <a:gd name="T48" fmla="*/ 18 w 54"/>
                <a:gd name="T49" fmla="*/ 26 h 82"/>
                <a:gd name="T50" fmla="*/ 18 w 54"/>
                <a:gd name="T51" fmla="*/ 20 h 82"/>
                <a:gd name="T52" fmla="*/ 22 w 54"/>
                <a:gd name="T53" fmla="*/ 16 h 82"/>
                <a:gd name="T54" fmla="*/ 22 w 54"/>
                <a:gd name="T55" fmla="*/ 16 h 82"/>
                <a:gd name="T56" fmla="*/ 24 w 54"/>
                <a:gd name="T57" fmla="*/ 14 h 82"/>
                <a:gd name="T58" fmla="*/ 28 w 54"/>
                <a:gd name="T59" fmla="*/ 14 h 82"/>
                <a:gd name="T60" fmla="*/ 28 w 54"/>
                <a:gd name="T61" fmla="*/ 14 h 82"/>
                <a:gd name="T62" fmla="*/ 34 w 54"/>
                <a:gd name="T63" fmla="*/ 14 h 82"/>
                <a:gd name="T64" fmla="*/ 36 w 54"/>
                <a:gd name="T65" fmla="*/ 16 h 82"/>
                <a:gd name="T66" fmla="*/ 36 w 54"/>
                <a:gd name="T67" fmla="*/ 16 h 82"/>
                <a:gd name="T68" fmla="*/ 38 w 54"/>
                <a:gd name="T69" fmla="*/ 20 h 82"/>
                <a:gd name="T70" fmla="*/ 40 w 54"/>
                <a:gd name="T71" fmla="*/ 24 h 82"/>
                <a:gd name="T72" fmla="*/ 40 w 54"/>
                <a:gd name="T73" fmla="*/ 24 h 82"/>
                <a:gd name="T74" fmla="*/ 38 w 54"/>
                <a:gd name="T75" fmla="*/ 28 h 82"/>
                <a:gd name="T76" fmla="*/ 36 w 54"/>
                <a:gd name="T77" fmla="*/ 34 h 82"/>
                <a:gd name="T78" fmla="*/ 36 w 54"/>
                <a:gd name="T79" fmla="*/ 34 h 82"/>
                <a:gd name="T80" fmla="*/ 24 w 54"/>
                <a:gd name="T81" fmla="*/ 46 h 82"/>
                <a:gd name="T82" fmla="*/ 24 w 54"/>
                <a:gd name="T83" fmla="*/ 46 h 82"/>
                <a:gd name="T84" fmla="*/ 12 w 54"/>
                <a:gd name="T85" fmla="*/ 58 h 82"/>
                <a:gd name="T86" fmla="*/ 6 w 54"/>
                <a:gd name="T87" fmla="*/ 66 h 82"/>
                <a:gd name="T88" fmla="*/ 6 w 54"/>
                <a:gd name="T89" fmla="*/ 66 h 82"/>
                <a:gd name="T90" fmla="*/ 2 w 54"/>
                <a:gd name="T91" fmla="*/ 74 h 82"/>
                <a:gd name="T92" fmla="*/ 0 w 54"/>
                <a:gd name="T93" fmla="*/ 82 h 82"/>
                <a:gd name="T94" fmla="*/ 54 w 54"/>
                <a:gd name="T95" fmla="*/ 82 h 82"/>
                <a:gd name="T96" fmla="*/ 54 w 54"/>
                <a:gd name="T97" fmla="*/ 66 h 82"/>
                <a:gd name="T98" fmla="*/ 24 w 54"/>
                <a:gd name="T99" fmla="*/ 66 h 82"/>
                <a:gd name="T100" fmla="*/ 24 w 54"/>
                <a:gd name="T101" fmla="*/ 6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" h="82">
                  <a:moveTo>
                    <a:pt x="24" y="66"/>
                  </a:moveTo>
                  <a:lnTo>
                    <a:pt x="24" y="66"/>
                  </a:lnTo>
                  <a:lnTo>
                    <a:pt x="28" y="62"/>
                  </a:lnTo>
                  <a:lnTo>
                    <a:pt x="28" y="62"/>
                  </a:lnTo>
                  <a:lnTo>
                    <a:pt x="36" y="54"/>
                  </a:lnTo>
                  <a:lnTo>
                    <a:pt x="36" y="54"/>
                  </a:lnTo>
                  <a:lnTo>
                    <a:pt x="46" y="44"/>
                  </a:lnTo>
                  <a:lnTo>
                    <a:pt x="46" y="44"/>
                  </a:lnTo>
                  <a:lnTo>
                    <a:pt x="52" y="34"/>
                  </a:lnTo>
                  <a:lnTo>
                    <a:pt x="52" y="34"/>
                  </a:lnTo>
                  <a:lnTo>
                    <a:pt x="54" y="22"/>
                  </a:lnTo>
                  <a:lnTo>
                    <a:pt x="54" y="22"/>
                  </a:lnTo>
                  <a:lnTo>
                    <a:pt x="52" y="1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40" y="2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0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6" y="14"/>
                  </a:lnTo>
                  <a:lnTo>
                    <a:pt x="2" y="24"/>
                  </a:lnTo>
                  <a:lnTo>
                    <a:pt x="18" y="26"/>
                  </a:lnTo>
                  <a:lnTo>
                    <a:pt x="18" y="26"/>
                  </a:lnTo>
                  <a:lnTo>
                    <a:pt x="18" y="20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4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34" y="14"/>
                  </a:lnTo>
                  <a:lnTo>
                    <a:pt x="36" y="16"/>
                  </a:lnTo>
                  <a:lnTo>
                    <a:pt x="36" y="16"/>
                  </a:lnTo>
                  <a:lnTo>
                    <a:pt x="38" y="20"/>
                  </a:lnTo>
                  <a:lnTo>
                    <a:pt x="40" y="24"/>
                  </a:lnTo>
                  <a:lnTo>
                    <a:pt x="40" y="24"/>
                  </a:lnTo>
                  <a:lnTo>
                    <a:pt x="38" y="28"/>
                  </a:lnTo>
                  <a:lnTo>
                    <a:pt x="36" y="34"/>
                  </a:lnTo>
                  <a:lnTo>
                    <a:pt x="36" y="34"/>
                  </a:lnTo>
                  <a:lnTo>
                    <a:pt x="24" y="46"/>
                  </a:lnTo>
                  <a:lnTo>
                    <a:pt x="24" y="46"/>
                  </a:lnTo>
                  <a:lnTo>
                    <a:pt x="12" y="58"/>
                  </a:lnTo>
                  <a:lnTo>
                    <a:pt x="6" y="66"/>
                  </a:lnTo>
                  <a:lnTo>
                    <a:pt x="6" y="66"/>
                  </a:lnTo>
                  <a:lnTo>
                    <a:pt x="2" y="74"/>
                  </a:lnTo>
                  <a:lnTo>
                    <a:pt x="0" y="82"/>
                  </a:lnTo>
                  <a:lnTo>
                    <a:pt x="54" y="82"/>
                  </a:lnTo>
                  <a:lnTo>
                    <a:pt x="54" y="66"/>
                  </a:lnTo>
                  <a:lnTo>
                    <a:pt x="24" y="66"/>
                  </a:lnTo>
                  <a:lnTo>
                    <a:pt x="24" y="6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" name="Freeform 772"/>
            <p:cNvSpPr>
              <a:spLocks noEditPoints="1"/>
            </p:cNvSpPr>
            <p:nvPr/>
          </p:nvSpPr>
          <p:spPr bwMode="auto">
            <a:xfrm>
              <a:off x="3046413" y="5129213"/>
              <a:ext cx="82550" cy="130175"/>
            </a:xfrm>
            <a:custGeom>
              <a:avLst/>
              <a:gdLst>
                <a:gd name="T0" fmla="*/ 8 w 52"/>
                <a:gd name="T1" fmla="*/ 8 h 82"/>
                <a:gd name="T2" fmla="*/ 8 w 52"/>
                <a:gd name="T3" fmla="*/ 8 h 82"/>
                <a:gd name="T4" fmla="*/ 6 w 52"/>
                <a:gd name="T5" fmla="*/ 14 h 82"/>
                <a:gd name="T6" fmla="*/ 2 w 52"/>
                <a:gd name="T7" fmla="*/ 22 h 82"/>
                <a:gd name="T8" fmla="*/ 0 w 52"/>
                <a:gd name="T9" fmla="*/ 42 h 82"/>
                <a:gd name="T10" fmla="*/ 0 w 52"/>
                <a:gd name="T11" fmla="*/ 42 h 82"/>
                <a:gd name="T12" fmla="*/ 2 w 52"/>
                <a:gd name="T13" fmla="*/ 60 h 82"/>
                <a:gd name="T14" fmla="*/ 4 w 52"/>
                <a:gd name="T15" fmla="*/ 68 h 82"/>
                <a:gd name="T16" fmla="*/ 8 w 52"/>
                <a:gd name="T17" fmla="*/ 74 h 82"/>
                <a:gd name="T18" fmla="*/ 8 w 52"/>
                <a:gd name="T19" fmla="*/ 74 h 82"/>
                <a:gd name="T20" fmla="*/ 12 w 52"/>
                <a:gd name="T21" fmla="*/ 78 h 82"/>
                <a:gd name="T22" fmla="*/ 16 w 52"/>
                <a:gd name="T23" fmla="*/ 80 h 82"/>
                <a:gd name="T24" fmla="*/ 22 w 52"/>
                <a:gd name="T25" fmla="*/ 82 h 82"/>
                <a:gd name="T26" fmla="*/ 26 w 52"/>
                <a:gd name="T27" fmla="*/ 82 h 82"/>
                <a:gd name="T28" fmla="*/ 26 w 52"/>
                <a:gd name="T29" fmla="*/ 82 h 82"/>
                <a:gd name="T30" fmla="*/ 38 w 52"/>
                <a:gd name="T31" fmla="*/ 80 h 82"/>
                <a:gd name="T32" fmla="*/ 42 w 52"/>
                <a:gd name="T33" fmla="*/ 78 h 82"/>
                <a:gd name="T34" fmla="*/ 46 w 52"/>
                <a:gd name="T35" fmla="*/ 74 h 82"/>
                <a:gd name="T36" fmla="*/ 46 w 52"/>
                <a:gd name="T37" fmla="*/ 74 h 82"/>
                <a:gd name="T38" fmla="*/ 48 w 52"/>
                <a:gd name="T39" fmla="*/ 68 h 82"/>
                <a:gd name="T40" fmla="*/ 52 w 52"/>
                <a:gd name="T41" fmla="*/ 62 h 82"/>
                <a:gd name="T42" fmla="*/ 52 w 52"/>
                <a:gd name="T43" fmla="*/ 42 h 82"/>
                <a:gd name="T44" fmla="*/ 52 w 52"/>
                <a:gd name="T45" fmla="*/ 42 h 82"/>
                <a:gd name="T46" fmla="*/ 52 w 52"/>
                <a:gd name="T47" fmla="*/ 22 h 82"/>
                <a:gd name="T48" fmla="*/ 48 w 52"/>
                <a:gd name="T49" fmla="*/ 14 h 82"/>
                <a:gd name="T50" fmla="*/ 46 w 52"/>
                <a:gd name="T51" fmla="*/ 8 h 82"/>
                <a:gd name="T52" fmla="*/ 46 w 52"/>
                <a:gd name="T53" fmla="*/ 8 h 82"/>
                <a:gd name="T54" fmla="*/ 42 w 52"/>
                <a:gd name="T55" fmla="*/ 6 h 82"/>
                <a:gd name="T56" fmla="*/ 38 w 52"/>
                <a:gd name="T57" fmla="*/ 2 h 82"/>
                <a:gd name="T58" fmla="*/ 26 w 52"/>
                <a:gd name="T59" fmla="*/ 0 h 82"/>
                <a:gd name="T60" fmla="*/ 26 w 52"/>
                <a:gd name="T61" fmla="*/ 0 h 82"/>
                <a:gd name="T62" fmla="*/ 16 w 52"/>
                <a:gd name="T63" fmla="*/ 2 h 82"/>
                <a:gd name="T64" fmla="*/ 12 w 52"/>
                <a:gd name="T65" fmla="*/ 6 h 82"/>
                <a:gd name="T66" fmla="*/ 8 w 52"/>
                <a:gd name="T67" fmla="*/ 8 h 82"/>
                <a:gd name="T68" fmla="*/ 8 w 52"/>
                <a:gd name="T69" fmla="*/ 8 h 82"/>
                <a:gd name="T70" fmla="*/ 8 w 52"/>
                <a:gd name="T71" fmla="*/ 8 h 82"/>
                <a:gd name="T72" fmla="*/ 32 w 52"/>
                <a:gd name="T73" fmla="*/ 16 h 82"/>
                <a:gd name="T74" fmla="*/ 32 w 52"/>
                <a:gd name="T75" fmla="*/ 16 h 82"/>
                <a:gd name="T76" fmla="*/ 36 w 52"/>
                <a:gd name="T77" fmla="*/ 22 h 82"/>
                <a:gd name="T78" fmla="*/ 36 w 52"/>
                <a:gd name="T79" fmla="*/ 22 h 82"/>
                <a:gd name="T80" fmla="*/ 36 w 52"/>
                <a:gd name="T81" fmla="*/ 42 h 82"/>
                <a:gd name="T82" fmla="*/ 36 w 52"/>
                <a:gd name="T83" fmla="*/ 42 h 82"/>
                <a:gd name="T84" fmla="*/ 36 w 52"/>
                <a:gd name="T85" fmla="*/ 62 h 82"/>
                <a:gd name="T86" fmla="*/ 36 w 52"/>
                <a:gd name="T87" fmla="*/ 62 h 82"/>
                <a:gd name="T88" fmla="*/ 32 w 52"/>
                <a:gd name="T89" fmla="*/ 68 h 82"/>
                <a:gd name="T90" fmla="*/ 32 w 52"/>
                <a:gd name="T91" fmla="*/ 68 h 82"/>
                <a:gd name="T92" fmla="*/ 26 w 52"/>
                <a:gd name="T93" fmla="*/ 70 h 82"/>
                <a:gd name="T94" fmla="*/ 26 w 52"/>
                <a:gd name="T95" fmla="*/ 70 h 82"/>
                <a:gd name="T96" fmla="*/ 22 w 52"/>
                <a:gd name="T97" fmla="*/ 68 h 82"/>
                <a:gd name="T98" fmla="*/ 22 w 52"/>
                <a:gd name="T99" fmla="*/ 68 h 82"/>
                <a:gd name="T100" fmla="*/ 18 w 52"/>
                <a:gd name="T101" fmla="*/ 60 h 82"/>
                <a:gd name="T102" fmla="*/ 18 w 52"/>
                <a:gd name="T103" fmla="*/ 60 h 82"/>
                <a:gd name="T104" fmla="*/ 16 w 52"/>
                <a:gd name="T105" fmla="*/ 42 h 82"/>
                <a:gd name="T106" fmla="*/ 16 w 52"/>
                <a:gd name="T107" fmla="*/ 42 h 82"/>
                <a:gd name="T108" fmla="*/ 18 w 52"/>
                <a:gd name="T109" fmla="*/ 22 h 82"/>
                <a:gd name="T110" fmla="*/ 18 w 52"/>
                <a:gd name="T111" fmla="*/ 22 h 82"/>
                <a:gd name="T112" fmla="*/ 22 w 52"/>
                <a:gd name="T113" fmla="*/ 16 h 82"/>
                <a:gd name="T114" fmla="*/ 22 w 52"/>
                <a:gd name="T115" fmla="*/ 16 h 82"/>
                <a:gd name="T116" fmla="*/ 26 w 52"/>
                <a:gd name="T117" fmla="*/ 14 h 82"/>
                <a:gd name="T118" fmla="*/ 26 w 52"/>
                <a:gd name="T119" fmla="*/ 14 h 82"/>
                <a:gd name="T120" fmla="*/ 32 w 52"/>
                <a:gd name="T121" fmla="*/ 16 h 82"/>
                <a:gd name="T122" fmla="*/ 32 w 52"/>
                <a:gd name="T123" fmla="*/ 16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82">
                  <a:moveTo>
                    <a:pt x="8" y="8"/>
                  </a:moveTo>
                  <a:lnTo>
                    <a:pt x="8" y="8"/>
                  </a:lnTo>
                  <a:lnTo>
                    <a:pt x="6" y="14"/>
                  </a:lnTo>
                  <a:lnTo>
                    <a:pt x="2" y="2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2" y="60"/>
                  </a:lnTo>
                  <a:lnTo>
                    <a:pt x="4" y="68"/>
                  </a:lnTo>
                  <a:lnTo>
                    <a:pt x="8" y="74"/>
                  </a:lnTo>
                  <a:lnTo>
                    <a:pt x="8" y="74"/>
                  </a:lnTo>
                  <a:lnTo>
                    <a:pt x="12" y="78"/>
                  </a:lnTo>
                  <a:lnTo>
                    <a:pt x="16" y="80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38" y="80"/>
                  </a:lnTo>
                  <a:lnTo>
                    <a:pt x="42" y="78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48" y="68"/>
                  </a:lnTo>
                  <a:lnTo>
                    <a:pt x="52" y="62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22"/>
                  </a:lnTo>
                  <a:lnTo>
                    <a:pt x="48" y="14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2" y="6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2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32" y="16"/>
                  </a:moveTo>
                  <a:lnTo>
                    <a:pt x="32" y="16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22" y="16"/>
                  </a:lnTo>
                  <a:lnTo>
                    <a:pt x="22" y="16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32" y="16"/>
                  </a:lnTo>
                  <a:lnTo>
                    <a:pt x="32" y="1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6" name="Freeform 773"/>
            <p:cNvSpPr>
              <a:spLocks noEditPoints="1"/>
            </p:cNvSpPr>
            <p:nvPr/>
          </p:nvSpPr>
          <p:spPr bwMode="auto">
            <a:xfrm>
              <a:off x="2944813" y="4659313"/>
              <a:ext cx="92075" cy="127000"/>
            </a:xfrm>
            <a:custGeom>
              <a:avLst/>
              <a:gdLst>
                <a:gd name="T0" fmla="*/ 48 w 58"/>
                <a:gd name="T1" fmla="*/ 80 h 80"/>
                <a:gd name="T2" fmla="*/ 48 w 58"/>
                <a:gd name="T3" fmla="*/ 64 h 80"/>
                <a:gd name="T4" fmla="*/ 58 w 58"/>
                <a:gd name="T5" fmla="*/ 64 h 80"/>
                <a:gd name="T6" fmla="*/ 58 w 58"/>
                <a:gd name="T7" fmla="*/ 50 h 80"/>
                <a:gd name="T8" fmla="*/ 48 w 58"/>
                <a:gd name="T9" fmla="*/ 50 h 80"/>
                <a:gd name="T10" fmla="*/ 48 w 58"/>
                <a:gd name="T11" fmla="*/ 0 h 80"/>
                <a:gd name="T12" fmla="*/ 34 w 58"/>
                <a:gd name="T13" fmla="*/ 0 h 80"/>
                <a:gd name="T14" fmla="*/ 0 w 58"/>
                <a:gd name="T15" fmla="*/ 50 h 80"/>
                <a:gd name="T16" fmla="*/ 0 w 58"/>
                <a:gd name="T17" fmla="*/ 64 h 80"/>
                <a:gd name="T18" fmla="*/ 32 w 58"/>
                <a:gd name="T19" fmla="*/ 64 h 80"/>
                <a:gd name="T20" fmla="*/ 32 w 58"/>
                <a:gd name="T21" fmla="*/ 80 h 80"/>
                <a:gd name="T22" fmla="*/ 48 w 58"/>
                <a:gd name="T23" fmla="*/ 80 h 80"/>
                <a:gd name="T24" fmla="*/ 48 w 58"/>
                <a:gd name="T25" fmla="*/ 80 h 80"/>
                <a:gd name="T26" fmla="*/ 14 w 58"/>
                <a:gd name="T27" fmla="*/ 50 h 80"/>
                <a:gd name="T28" fmla="*/ 32 w 58"/>
                <a:gd name="T29" fmla="*/ 24 h 80"/>
                <a:gd name="T30" fmla="*/ 32 w 58"/>
                <a:gd name="T31" fmla="*/ 50 h 80"/>
                <a:gd name="T32" fmla="*/ 14 w 58"/>
                <a:gd name="T33" fmla="*/ 50 h 80"/>
                <a:gd name="T34" fmla="*/ 14 w 58"/>
                <a:gd name="T35" fmla="*/ 50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58" h="80">
                  <a:moveTo>
                    <a:pt x="48" y="80"/>
                  </a:moveTo>
                  <a:lnTo>
                    <a:pt x="48" y="64"/>
                  </a:lnTo>
                  <a:lnTo>
                    <a:pt x="58" y="64"/>
                  </a:lnTo>
                  <a:lnTo>
                    <a:pt x="58" y="50"/>
                  </a:lnTo>
                  <a:lnTo>
                    <a:pt x="48" y="50"/>
                  </a:lnTo>
                  <a:lnTo>
                    <a:pt x="48" y="0"/>
                  </a:lnTo>
                  <a:lnTo>
                    <a:pt x="34" y="0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32" y="64"/>
                  </a:lnTo>
                  <a:lnTo>
                    <a:pt x="32" y="80"/>
                  </a:lnTo>
                  <a:lnTo>
                    <a:pt x="48" y="80"/>
                  </a:lnTo>
                  <a:lnTo>
                    <a:pt x="48" y="80"/>
                  </a:lnTo>
                  <a:close/>
                  <a:moveTo>
                    <a:pt x="14" y="50"/>
                  </a:moveTo>
                  <a:lnTo>
                    <a:pt x="32" y="24"/>
                  </a:lnTo>
                  <a:lnTo>
                    <a:pt x="32" y="50"/>
                  </a:lnTo>
                  <a:lnTo>
                    <a:pt x="14" y="50"/>
                  </a:lnTo>
                  <a:lnTo>
                    <a:pt x="14" y="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7" name="Freeform 774"/>
            <p:cNvSpPr>
              <a:spLocks noEditPoints="1"/>
            </p:cNvSpPr>
            <p:nvPr/>
          </p:nvSpPr>
          <p:spPr bwMode="auto">
            <a:xfrm>
              <a:off x="3046413" y="4659313"/>
              <a:ext cx="82550" cy="130175"/>
            </a:xfrm>
            <a:custGeom>
              <a:avLst/>
              <a:gdLst>
                <a:gd name="T0" fmla="*/ 8 w 52"/>
                <a:gd name="T1" fmla="*/ 8 h 82"/>
                <a:gd name="T2" fmla="*/ 8 w 52"/>
                <a:gd name="T3" fmla="*/ 8 h 82"/>
                <a:gd name="T4" fmla="*/ 6 w 52"/>
                <a:gd name="T5" fmla="*/ 14 h 82"/>
                <a:gd name="T6" fmla="*/ 2 w 52"/>
                <a:gd name="T7" fmla="*/ 20 h 82"/>
                <a:gd name="T8" fmla="*/ 0 w 52"/>
                <a:gd name="T9" fmla="*/ 40 h 82"/>
                <a:gd name="T10" fmla="*/ 0 w 52"/>
                <a:gd name="T11" fmla="*/ 40 h 82"/>
                <a:gd name="T12" fmla="*/ 2 w 52"/>
                <a:gd name="T13" fmla="*/ 60 h 82"/>
                <a:gd name="T14" fmla="*/ 4 w 52"/>
                <a:gd name="T15" fmla="*/ 68 h 82"/>
                <a:gd name="T16" fmla="*/ 8 w 52"/>
                <a:gd name="T17" fmla="*/ 72 h 82"/>
                <a:gd name="T18" fmla="*/ 8 w 52"/>
                <a:gd name="T19" fmla="*/ 72 h 82"/>
                <a:gd name="T20" fmla="*/ 12 w 52"/>
                <a:gd name="T21" fmla="*/ 76 h 82"/>
                <a:gd name="T22" fmla="*/ 16 w 52"/>
                <a:gd name="T23" fmla="*/ 80 h 82"/>
                <a:gd name="T24" fmla="*/ 22 w 52"/>
                <a:gd name="T25" fmla="*/ 80 h 82"/>
                <a:gd name="T26" fmla="*/ 26 w 52"/>
                <a:gd name="T27" fmla="*/ 82 h 82"/>
                <a:gd name="T28" fmla="*/ 26 w 52"/>
                <a:gd name="T29" fmla="*/ 82 h 82"/>
                <a:gd name="T30" fmla="*/ 38 w 52"/>
                <a:gd name="T31" fmla="*/ 80 h 82"/>
                <a:gd name="T32" fmla="*/ 42 w 52"/>
                <a:gd name="T33" fmla="*/ 76 h 82"/>
                <a:gd name="T34" fmla="*/ 46 w 52"/>
                <a:gd name="T35" fmla="*/ 74 h 82"/>
                <a:gd name="T36" fmla="*/ 46 w 52"/>
                <a:gd name="T37" fmla="*/ 74 h 82"/>
                <a:gd name="T38" fmla="*/ 48 w 52"/>
                <a:gd name="T39" fmla="*/ 68 h 82"/>
                <a:gd name="T40" fmla="*/ 52 w 52"/>
                <a:gd name="T41" fmla="*/ 60 h 82"/>
                <a:gd name="T42" fmla="*/ 52 w 52"/>
                <a:gd name="T43" fmla="*/ 40 h 82"/>
                <a:gd name="T44" fmla="*/ 52 w 52"/>
                <a:gd name="T45" fmla="*/ 40 h 82"/>
                <a:gd name="T46" fmla="*/ 52 w 52"/>
                <a:gd name="T47" fmla="*/ 20 h 82"/>
                <a:gd name="T48" fmla="*/ 48 w 52"/>
                <a:gd name="T49" fmla="*/ 14 h 82"/>
                <a:gd name="T50" fmla="*/ 46 w 52"/>
                <a:gd name="T51" fmla="*/ 8 h 82"/>
                <a:gd name="T52" fmla="*/ 46 w 52"/>
                <a:gd name="T53" fmla="*/ 8 h 82"/>
                <a:gd name="T54" fmla="*/ 42 w 52"/>
                <a:gd name="T55" fmla="*/ 4 h 82"/>
                <a:gd name="T56" fmla="*/ 38 w 52"/>
                <a:gd name="T57" fmla="*/ 2 h 82"/>
                <a:gd name="T58" fmla="*/ 26 w 52"/>
                <a:gd name="T59" fmla="*/ 0 h 82"/>
                <a:gd name="T60" fmla="*/ 26 w 52"/>
                <a:gd name="T61" fmla="*/ 0 h 82"/>
                <a:gd name="T62" fmla="*/ 16 w 52"/>
                <a:gd name="T63" fmla="*/ 2 h 82"/>
                <a:gd name="T64" fmla="*/ 12 w 52"/>
                <a:gd name="T65" fmla="*/ 4 h 82"/>
                <a:gd name="T66" fmla="*/ 8 w 52"/>
                <a:gd name="T67" fmla="*/ 8 h 82"/>
                <a:gd name="T68" fmla="*/ 8 w 52"/>
                <a:gd name="T69" fmla="*/ 8 h 82"/>
                <a:gd name="T70" fmla="*/ 8 w 52"/>
                <a:gd name="T71" fmla="*/ 8 h 82"/>
                <a:gd name="T72" fmla="*/ 32 w 52"/>
                <a:gd name="T73" fmla="*/ 14 h 82"/>
                <a:gd name="T74" fmla="*/ 32 w 52"/>
                <a:gd name="T75" fmla="*/ 14 h 82"/>
                <a:gd name="T76" fmla="*/ 36 w 52"/>
                <a:gd name="T77" fmla="*/ 22 h 82"/>
                <a:gd name="T78" fmla="*/ 36 w 52"/>
                <a:gd name="T79" fmla="*/ 22 h 82"/>
                <a:gd name="T80" fmla="*/ 36 w 52"/>
                <a:gd name="T81" fmla="*/ 40 h 82"/>
                <a:gd name="T82" fmla="*/ 36 w 52"/>
                <a:gd name="T83" fmla="*/ 40 h 82"/>
                <a:gd name="T84" fmla="*/ 36 w 52"/>
                <a:gd name="T85" fmla="*/ 60 h 82"/>
                <a:gd name="T86" fmla="*/ 36 w 52"/>
                <a:gd name="T87" fmla="*/ 60 h 82"/>
                <a:gd name="T88" fmla="*/ 32 w 52"/>
                <a:gd name="T89" fmla="*/ 66 h 82"/>
                <a:gd name="T90" fmla="*/ 32 w 52"/>
                <a:gd name="T91" fmla="*/ 66 h 82"/>
                <a:gd name="T92" fmla="*/ 26 w 52"/>
                <a:gd name="T93" fmla="*/ 68 h 82"/>
                <a:gd name="T94" fmla="*/ 26 w 52"/>
                <a:gd name="T95" fmla="*/ 68 h 82"/>
                <a:gd name="T96" fmla="*/ 22 w 52"/>
                <a:gd name="T97" fmla="*/ 66 h 82"/>
                <a:gd name="T98" fmla="*/ 22 w 52"/>
                <a:gd name="T99" fmla="*/ 66 h 82"/>
                <a:gd name="T100" fmla="*/ 18 w 52"/>
                <a:gd name="T101" fmla="*/ 60 h 82"/>
                <a:gd name="T102" fmla="*/ 18 w 52"/>
                <a:gd name="T103" fmla="*/ 60 h 82"/>
                <a:gd name="T104" fmla="*/ 16 w 52"/>
                <a:gd name="T105" fmla="*/ 40 h 82"/>
                <a:gd name="T106" fmla="*/ 16 w 52"/>
                <a:gd name="T107" fmla="*/ 40 h 82"/>
                <a:gd name="T108" fmla="*/ 18 w 52"/>
                <a:gd name="T109" fmla="*/ 20 h 82"/>
                <a:gd name="T110" fmla="*/ 18 w 52"/>
                <a:gd name="T111" fmla="*/ 20 h 82"/>
                <a:gd name="T112" fmla="*/ 22 w 52"/>
                <a:gd name="T113" fmla="*/ 14 h 82"/>
                <a:gd name="T114" fmla="*/ 22 w 52"/>
                <a:gd name="T115" fmla="*/ 14 h 82"/>
                <a:gd name="T116" fmla="*/ 26 w 52"/>
                <a:gd name="T117" fmla="*/ 12 h 82"/>
                <a:gd name="T118" fmla="*/ 26 w 52"/>
                <a:gd name="T119" fmla="*/ 12 h 82"/>
                <a:gd name="T120" fmla="*/ 32 w 52"/>
                <a:gd name="T121" fmla="*/ 14 h 82"/>
                <a:gd name="T122" fmla="*/ 32 w 52"/>
                <a:gd name="T123" fmla="*/ 1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82">
                  <a:moveTo>
                    <a:pt x="8" y="8"/>
                  </a:moveTo>
                  <a:lnTo>
                    <a:pt x="8" y="8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60"/>
                  </a:lnTo>
                  <a:lnTo>
                    <a:pt x="4" y="68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2" y="76"/>
                  </a:lnTo>
                  <a:lnTo>
                    <a:pt x="16" y="80"/>
                  </a:lnTo>
                  <a:lnTo>
                    <a:pt x="22" y="80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38" y="80"/>
                  </a:lnTo>
                  <a:lnTo>
                    <a:pt x="42" y="76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48" y="68"/>
                  </a:lnTo>
                  <a:lnTo>
                    <a:pt x="52" y="6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20"/>
                  </a:lnTo>
                  <a:lnTo>
                    <a:pt x="48" y="14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32" y="14"/>
                  </a:moveTo>
                  <a:lnTo>
                    <a:pt x="32" y="14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8" name="Freeform 775"/>
            <p:cNvSpPr>
              <a:spLocks noEditPoints="1"/>
            </p:cNvSpPr>
            <p:nvPr/>
          </p:nvSpPr>
          <p:spPr bwMode="auto">
            <a:xfrm>
              <a:off x="2947988" y="4195763"/>
              <a:ext cx="85725" cy="130175"/>
            </a:xfrm>
            <a:custGeom>
              <a:avLst/>
              <a:gdLst>
                <a:gd name="T0" fmla="*/ 46 w 54"/>
                <a:gd name="T1" fmla="*/ 4 h 82"/>
                <a:gd name="T2" fmla="*/ 30 w 54"/>
                <a:gd name="T3" fmla="*/ 0 h 82"/>
                <a:gd name="T4" fmla="*/ 24 w 54"/>
                <a:gd name="T5" fmla="*/ 0 h 82"/>
                <a:gd name="T6" fmla="*/ 14 w 54"/>
                <a:gd name="T7" fmla="*/ 4 h 82"/>
                <a:gd name="T8" fmla="*/ 8 w 54"/>
                <a:gd name="T9" fmla="*/ 10 h 82"/>
                <a:gd name="T10" fmla="*/ 2 w 54"/>
                <a:gd name="T11" fmla="*/ 22 h 82"/>
                <a:gd name="T12" fmla="*/ 0 w 54"/>
                <a:gd name="T13" fmla="*/ 40 h 82"/>
                <a:gd name="T14" fmla="*/ 6 w 54"/>
                <a:gd name="T15" fmla="*/ 66 h 82"/>
                <a:gd name="T16" fmla="*/ 8 w 54"/>
                <a:gd name="T17" fmla="*/ 72 h 82"/>
                <a:gd name="T18" fmla="*/ 18 w 54"/>
                <a:gd name="T19" fmla="*/ 78 h 82"/>
                <a:gd name="T20" fmla="*/ 28 w 54"/>
                <a:gd name="T21" fmla="*/ 82 h 82"/>
                <a:gd name="T22" fmla="*/ 38 w 54"/>
                <a:gd name="T23" fmla="*/ 80 h 82"/>
                <a:gd name="T24" fmla="*/ 46 w 54"/>
                <a:gd name="T25" fmla="*/ 74 h 82"/>
                <a:gd name="T26" fmla="*/ 54 w 54"/>
                <a:gd name="T27" fmla="*/ 54 h 82"/>
                <a:gd name="T28" fmla="*/ 52 w 54"/>
                <a:gd name="T29" fmla="*/ 44 h 82"/>
                <a:gd name="T30" fmla="*/ 48 w 54"/>
                <a:gd name="T31" fmla="*/ 36 h 82"/>
                <a:gd name="T32" fmla="*/ 30 w 54"/>
                <a:gd name="T33" fmla="*/ 28 h 82"/>
                <a:gd name="T34" fmla="*/ 24 w 54"/>
                <a:gd name="T35" fmla="*/ 30 h 82"/>
                <a:gd name="T36" fmla="*/ 16 w 54"/>
                <a:gd name="T37" fmla="*/ 34 h 82"/>
                <a:gd name="T38" fmla="*/ 20 w 54"/>
                <a:gd name="T39" fmla="*/ 16 h 82"/>
                <a:gd name="T40" fmla="*/ 24 w 54"/>
                <a:gd name="T41" fmla="*/ 14 h 82"/>
                <a:gd name="T42" fmla="*/ 30 w 54"/>
                <a:gd name="T43" fmla="*/ 12 h 82"/>
                <a:gd name="T44" fmla="*/ 36 w 54"/>
                <a:gd name="T45" fmla="*/ 14 h 82"/>
                <a:gd name="T46" fmla="*/ 36 w 54"/>
                <a:gd name="T47" fmla="*/ 18 h 82"/>
                <a:gd name="T48" fmla="*/ 52 w 54"/>
                <a:gd name="T49" fmla="*/ 20 h 82"/>
                <a:gd name="T50" fmla="*/ 50 w 54"/>
                <a:gd name="T51" fmla="*/ 10 h 82"/>
                <a:gd name="T52" fmla="*/ 46 w 54"/>
                <a:gd name="T53" fmla="*/ 4 h 82"/>
                <a:gd name="T54" fmla="*/ 20 w 54"/>
                <a:gd name="T55" fmla="*/ 42 h 82"/>
                <a:gd name="T56" fmla="*/ 28 w 54"/>
                <a:gd name="T57" fmla="*/ 40 h 82"/>
                <a:gd name="T58" fmla="*/ 32 w 54"/>
                <a:gd name="T59" fmla="*/ 40 h 82"/>
                <a:gd name="T60" fmla="*/ 36 w 54"/>
                <a:gd name="T61" fmla="*/ 42 h 82"/>
                <a:gd name="T62" fmla="*/ 40 w 54"/>
                <a:gd name="T63" fmla="*/ 54 h 82"/>
                <a:gd name="T64" fmla="*/ 38 w 54"/>
                <a:gd name="T65" fmla="*/ 60 h 82"/>
                <a:gd name="T66" fmla="*/ 36 w 54"/>
                <a:gd name="T67" fmla="*/ 66 h 82"/>
                <a:gd name="T68" fmla="*/ 30 w 54"/>
                <a:gd name="T69" fmla="*/ 68 h 82"/>
                <a:gd name="T70" fmla="*/ 26 w 54"/>
                <a:gd name="T71" fmla="*/ 68 h 82"/>
                <a:gd name="T72" fmla="*/ 22 w 54"/>
                <a:gd name="T73" fmla="*/ 64 h 82"/>
                <a:gd name="T74" fmla="*/ 18 w 54"/>
                <a:gd name="T75" fmla="*/ 52 h 82"/>
                <a:gd name="T76" fmla="*/ 18 w 54"/>
                <a:gd name="T77" fmla="*/ 46 h 82"/>
                <a:gd name="T78" fmla="*/ 20 w 54"/>
                <a:gd name="T79" fmla="*/ 42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4" h="82">
                  <a:moveTo>
                    <a:pt x="46" y="4"/>
                  </a:moveTo>
                  <a:lnTo>
                    <a:pt x="46" y="4"/>
                  </a:lnTo>
                  <a:lnTo>
                    <a:pt x="38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4" y="4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6" y="14"/>
                  </a:lnTo>
                  <a:lnTo>
                    <a:pt x="2" y="2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60"/>
                  </a:lnTo>
                  <a:lnTo>
                    <a:pt x="6" y="66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2" y="76"/>
                  </a:lnTo>
                  <a:lnTo>
                    <a:pt x="18" y="78"/>
                  </a:lnTo>
                  <a:lnTo>
                    <a:pt x="22" y="80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38" y="80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52" y="66"/>
                  </a:lnTo>
                  <a:lnTo>
                    <a:pt x="54" y="54"/>
                  </a:lnTo>
                  <a:lnTo>
                    <a:pt x="54" y="54"/>
                  </a:lnTo>
                  <a:lnTo>
                    <a:pt x="52" y="44"/>
                  </a:lnTo>
                  <a:lnTo>
                    <a:pt x="48" y="36"/>
                  </a:lnTo>
                  <a:lnTo>
                    <a:pt x="48" y="36"/>
                  </a:lnTo>
                  <a:lnTo>
                    <a:pt x="40" y="30"/>
                  </a:lnTo>
                  <a:lnTo>
                    <a:pt x="30" y="28"/>
                  </a:lnTo>
                  <a:lnTo>
                    <a:pt x="30" y="28"/>
                  </a:lnTo>
                  <a:lnTo>
                    <a:pt x="24" y="30"/>
                  </a:lnTo>
                  <a:lnTo>
                    <a:pt x="16" y="34"/>
                  </a:lnTo>
                  <a:lnTo>
                    <a:pt x="16" y="34"/>
                  </a:lnTo>
                  <a:lnTo>
                    <a:pt x="18" y="24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24" y="14"/>
                  </a:lnTo>
                  <a:lnTo>
                    <a:pt x="30" y="12"/>
                  </a:lnTo>
                  <a:lnTo>
                    <a:pt x="30" y="12"/>
                  </a:lnTo>
                  <a:lnTo>
                    <a:pt x="32" y="12"/>
                  </a:lnTo>
                  <a:lnTo>
                    <a:pt x="36" y="14"/>
                  </a:lnTo>
                  <a:lnTo>
                    <a:pt x="36" y="14"/>
                  </a:lnTo>
                  <a:lnTo>
                    <a:pt x="36" y="18"/>
                  </a:lnTo>
                  <a:lnTo>
                    <a:pt x="38" y="22"/>
                  </a:lnTo>
                  <a:lnTo>
                    <a:pt x="52" y="20"/>
                  </a:lnTo>
                  <a:lnTo>
                    <a:pt x="52" y="20"/>
                  </a:lnTo>
                  <a:lnTo>
                    <a:pt x="50" y="10"/>
                  </a:lnTo>
                  <a:lnTo>
                    <a:pt x="46" y="4"/>
                  </a:lnTo>
                  <a:lnTo>
                    <a:pt x="46" y="4"/>
                  </a:lnTo>
                  <a:close/>
                  <a:moveTo>
                    <a:pt x="20" y="42"/>
                  </a:moveTo>
                  <a:lnTo>
                    <a:pt x="20" y="42"/>
                  </a:lnTo>
                  <a:lnTo>
                    <a:pt x="24" y="40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2" y="40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8" y="48"/>
                  </a:lnTo>
                  <a:lnTo>
                    <a:pt x="40" y="54"/>
                  </a:lnTo>
                  <a:lnTo>
                    <a:pt x="40" y="54"/>
                  </a:lnTo>
                  <a:lnTo>
                    <a:pt x="38" y="60"/>
                  </a:lnTo>
                  <a:lnTo>
                    <a:pt x="36" y="66"/>
                  </a:lnTo>
                  <a:lnTo>
                    <a:pt x="36" y="66"/>
                  </a:lnTo>
                  <a:lnTo>
                    <a:pt x="34" y="68"/>
                  </a:lnTo>
                  <a:lnTo>
                    <a:pt x="30" y="68"/>
                  </a:lnTo>
                  <a:lnTo>
                    <a:pt x="30" y="68"/>
                  </a:lnTo>
                  <a:lnTo>
                    <a:pt x="26" y="68"/>
                  </a:lnTo>
                  <a:lnTo>
                    <a:pt x="22" y="64"/>
                  </a:lnTo>
                  <a:lnTo>
                    <a:pt x="22" y="64"/>
                  </a:lnTo>
                  <a:lnTo>
                    <a:pt x="18" y="60"/>
                  </a:lnTo>
                  <a:lnTo>
                    <a:pt x="18" y="52"/>
                  </a:lnTo>
                  <a:lnTo>
                    <a:pt x="18" y="52"/>
                  </a:lnTo>
                  <a:lnTo>
                    <a:pt x="18" y="46"/>
                  </a:lnTo>
                  <a:lnTo>
                    <a:pt x="20" y="42"/>
                  </a:lnTo>
                  <a:lnTo>
                    <a:pt x="20" y="4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9" name="Freeform 776"/>
            <p:cNvSpPr>
              <a:spLocks noEditPoints="1"/>
            </p:cNvSpPr>
            <p:nvPr/>
          </p:nvSpPr>
          <p:spPr bwMode="auto">
            <a:xfrm>
              <a:off x="3046413" y="4195763"/>
              <a:ext cx="82550" cy="130175"/>
            </a:xfrm>
            <a:custGeom>
              <a:avLst/>
              <a:gdLst>
                <a:gd name="T0" fmla="*/ 8 w 52"/>
                <a:gd name="T1" fmla="*/ 8 h 82"/>
                <a:gd name="T2" fmla="*/ 8 w 52"/>
                <a:gd name="T3" fmla="*/ 8 h 82"/>
                <a:gd name="T4" fmla="*/ 6 w 52"/>
                <a:gd name="T5" fmla="*/ 14 h 82"/>
                <a:gd name="T6" fmla="*/ 2 w 52"/>
                <a:gd name="T7" fmla="*/ 20 h 82"/>
                <a:gd name="T8" fmla="*/ 0 w 52"/>
                <a:gd name="T9" fmla="*/ 40 h 82"/>
                <a:gd name="T10" fmla="*/ 0 w 52"/>
                <a:gd name="T11" fmla="*/ 40 h 82"/>
                <a:gd name="T12" fmla="*/ 2 w 52"/>
                <a:gd name="T13" fmla="*/ 60 h 82"/>
                <a:gd name="T14" fmla="*/ 4 w 52"/>
                <a:gd name="T15" fmla="*/ 66 h 82"/>
                <a:gd name="T16" fmla="*/ 8 w 52"/>
                <a:gd name="T17" fmla="*/ 72 h 82"/>
                <a:gd name="T18" fmla="*/ 8 w 52"/>
                <a:gd name="T19" fmla="*/ 72 h 82"/>
                <a:gd name="T20" fmla="*/ 12 w 52"/>
                <a:gd name="T21" fmla="*/ 76 h 82"/>
                <a:gd name="T22" fmla="*/ 16 w 52"/>
                <a:gd name="T23" fmla="*/ 80 h 82"/>
                <a:gd name="T24" fmla="*/ 22 w 52"/>
                <a:gd name="T25" fmla="*/ 80 h 82"/>
                <a:gd name="T26" fmla="*/ 26 w 52"/>
                <a:gd name="T27" fmla="*/ 82 h 82"/>
                <a:gd name="T28" fmla="*/ 26 w 52"/>
                <a:gd name="T29" fmla="*/ 82 h 82"/>
                <a:gd name="T30" fmla="*/ 38 w 52"/>
                <a:gd name="T31" fmla="*/ 80 h 82"/>
                <a:gd name="T32" fmla="*/ 42 w 52"/>
                <a:gd name="T33" fmla="*/ 76 h 82"/>
                <a:gd name="T34" fmla="*/ 46 w 52"/>
                <a:gd name="T35" fmla="*/ 74 h 82"/>
                <a:gd name="T36" fmla="*/ 46 w 52"/>
                <a:gd name="T37" fmla="*/ 74 h 82"/>
                <a:gd name="T38" fmla="*/ 48 w 52"/>
                <a:gd name="T39" fmla="*/ 68 h 82"/>
                <a:gd name="T40" fmla="*/ 52 w 52"/>
                <a:gd name="T41" fmla="*/ 60 h 82"/>
                <a:gd name="T42" fmla="*/ 52 w 52"/>
                <a:gd name="T43" fmla="*/ 40 h 82"/>
                <a:gd name="T44" fmla="*/ 52 w 52"/>
                <a:gd name="T45" fmla="*/ 40 h 82"/>
                <a:gd name="T46" fmla="*/ 52 w 52"/>
                <a:gd name="T47" fmla="*/ 20 h 82"/>
                <a:gd name="T48" fmla="*/ 48 w 52"/>
                <a:gd name="T49" fmla="*/ 14 h 82"/>
                <a:gd name="T50" fmla="*/ 46 w 52"/>
                <a:gd name="T51" fmla="*/ 8 h 82"/>
                <a:gd name="T52" fmla="*/ 46 w 52"/>
                <a:gd name="T53" fmla="*/ 8 h 82"/>
                <a:gd name="T54" fmla="*/ 42 w 52"/>
                <a:gd name="T55" fmla="*/ 4 h 82"/>
                <a:gd name="T56" fmla="*/ 38 w 52"/>
                <a:gd name="T57" fmla="*/ 2 h 82"/>
                <a:gd name="T58" fmla="*/ 26 w 52"/>
                <a:gd name="T59" fmla="*/ 0 h 82"/>
                <a:gd name="T60" fmla="*/ 26 w 52"/>
                <a:gd name="T61" fmla="*/ 0 h 82"/>
                <a:gd name="T62" fmla="*/ 16 w 52"/>
                <a:gd name="T63" fmla="*/ 2 h 82"/>
                <a:gd name="T64" fmla="*/ 12 w 52"/>
                <a:gd name="T65" fmla="*/ 4 h 82"/>
                <a:gd name="T66" fmla="*/ 8 w 52"/>
                <a:gd name="T67" fmla="*/ 8 h 82"/>
                <a:gd name="T68" fmla="*/ 8 w 52"/>
                <a:gd name="T69" fmla="*/ 8 h 82"/>
                <a:gd name="T70" fmla="*/ 8 w 52"/>
                <a:gd name="T71" fmla="*/ 8 h 82"/>
                <a:gd name="T72" fmla="*/ 32 w 52"/>
                <a:gd name="T73" fmla="*/ 14 h 82"/>
                <a:gd name="T74" fmla="*/ 32 w 52"/>
                <a:gd name="T75" fmla="*/ 14 h 82"/>
                <a:gd name="T76" fmla="*/ 36 w 52"/>
                <a:gd name="T77" fmla="*/ 22 h 82"/>
                <a:gd name="T78" fmla="*/ 36 w 52"/>
                <a:gd name="T79" fmla="*/ 22 h 82"/>
                <a:gd name="T80" fmla="*/ 36 w 52"/>
                <a:gd name="T81" fmla="*/ 40 h 82"/>
                <a:gd name="T82" fmla="*/ 36 w 52"/>
                <a:gd name="T83" fmla="*/ 40 h 82"/>
                <a:gd name="T84" fmla="*/ 36 w 52"/>
                <a:gd name="T85" fmla="*/ 60 h 82"/>
                <a:gd name="T86" fmla="*/ 36 w 52"/>
                <a:gd name="T87" fmla="*/ 60 h 82"/>
                <a:gd name="T88" fmla="*/ 32 w 52"/>
                <a:gd name="T89" fmla="*/ 66 h 82"/>
                <a:gd name="T90" fmla="*/ 32 w 52"/>
                <a:gd name="T91" fmla="*/ 66 h 82"/>
                <a:gd name="T92" fmla="*/ 26 w 52"/>
                <a:gd name="T93" fmla="*/ 68 h 82"/>
                <a:gd name="T94" fmla="*/ 26 w 52"/>
                <a:gd name="T95" fmla="*/ 68 h 82"/>
                <a:gd name="T96" fmla="*/ 22 w 52"/>
                <a:gd name="T97" fmla="*/ 66 h 82"/>
                <a:gd name="T98" fmla="*/ 22 w 52"/>
                <a:gd name="T99" fmla="*/ 66 h 82"/>
                <a:gd name="T100" fmla="*/ 18 w 52"/>
                <a:gd name="T101" fmla="*/ 60 h 82"/>
                <a:gd name="T102" fmla="*/ 18 w 52"/>
                <a:gd name="T103" fmla="*/ 60 h 82"/>
                <a:gd name="T104" fmla="*/ 16 w 52"/>
                <a:gd name="T105" fmla="*/ 40 h 82"/>
                <a:gd name="T106" fmla="*/ 16 w 52"/>
                <a:gd name="T107" fmla="*/ 40 h 82"/>
                <a:gd name="T108" fmla="*/ 18 w 52"/>
                <a:gd name="T109" fmla="*/ 20 h 82"/>
                <a:gd name="T110" fmla="*/ 18 w 52"/>
                <a:gd name="T111" fmla="*/ 20 h 82"/>
                <a:gd name="T112" fmla="*/ 22 w 52"/>
                <a:gd name="T113" fmla="*/ 14 h 82"/>
                <a:gd name="T114" fmla="*/ 22 w 52"/>
                <a:gd name="T115" fmla="*/ 14 h 82"/>
                <a:gd name="T116" fmla="*/ 26 w 52"/>
                <a:gd name="T117" fmla="*/ 12 h 82"/>
                <a:gd name="T118" fmla="*/ 26 w 52"/>
                <a:gd name="T119" fmla="*/ 12 h 82"/>
                <a:gd name="T120" fmla="*/ 32 w 52"/>
                <a:gd name="T121" fmla="*/ 14 h 82"/>
                <a:gd name="T122" fmla="*/ 32 w 52"/>
                <a:gd name="T123" fmla="*/ 1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82">
                  <a:moveTo>
                    <a:pt x="8" y="8"/>
                  </a:moveTo>
                  <a:lnTo>
                    <a:pt x="8" y="8"/>
                  </a:lnTo>
                  <a:lnTo>
                    <a:pt x="6" y="14"/>
                  </a:lnTo>
                  <a:lnTo>
                    <a:pt x="2" y="2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60"/>
                  </a:lnTo>
                  <a:lnTo>
                    <a:pt x="4" y="66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2" y="76"/>
                  </a:lnTo>
                  <a:lnTo>
                    <a:pt x="16" y="80"/>
                  </a:lnTo>
                  <a:lnTo>
                    <a:pt x="22" y="80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38" y="80"/>
                  </a:lnTo>
                  <a:lnTo>
                    <a:pt x="42" y="76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48" y="68"/>
                  </a:lnTo>
                  <a:lnTo>
                    <a:pt x="52" y="60"/>
                  </a:lnTo>
                  <a:lnTo>
                    <a:pt x="52" y="40"/>
                  </a:lnTo>
                  <a:lnTo>
                    <a:pt x="52" y="40"/>
                  </a:lnTo>
                  <a:lnTo>
                    <a:pt x="52" y="20"/>
                  </a:lnTo>
                  <a:lnTo>
                    <a:pt x="48" y="14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32" y="14"/>
                  </a:moveTo>
                  <a:lnTo>
                    <a:pt x="32" y="14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60"/>
                  </a:lnTo>
                  <a:lnTo>
                    <a:pt x="36" y="60"/>
                  </a:lnTo>
                  <a:lnTo>
                    <a:pt x="32" y="66"/>
                  </a:lnTo>
                  <a:lnTo>
                    <a:pt x="32" y="66"/>
                  </a:lnTo>
                  <a:lnTo>
                    <a:pt x="26" y="68"/>
                  </a:lnTo>
                  <a:lnTo>
                    <a:pt x="26" y="68"/>
                  </a:lnTo>
                  <a:lnTo>
                    <a:pt x="22" y="66"/>
                  </a:lnTo>
                  <a:lnTo>
                    <a:pt x="22" y="66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40"/>
                  </a:lnTo>
                  <a:lnTo>
                    <a:pt x="16" y="40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0" name="Freeform 777"/>
            <p:cNvSpPr>
              <a:spLocks noEditPoints="1"/>
            </p:cNvSpPr>
            <p:nvPr/>
          </p:nvSpPr>
          <p:spPr bwMode="auto">
            <a:xfrm>
              <a:off x="2947988" y="3725863"/>
              <a:ext cx="85725" cy="130175"/>
            </a:xfrm>
            <a:custGeom>
              <a:avLst/>
              <a:gdLst>
                <a:gd name="T0" fmla="*/ 4 w 54"/>
                <a:gd name="T1" fmla="*/ 46 h 82"/>
                <a:gd name="T2" fmla="*/ 0 w 54"/>
                <a:gd name="T3" fmla="*/ 58 h 82"/>
                <a:gd name="T4" fmla="*/ 2 w 54"/>
                <a:gd name="T5" fmla="*/ 68 h 82"/>
                <a:gd name="T6" fmla="*/ 10 w 54"/>
                <a:gd name="T7" fmla="*/ 76 h 82"/>
                <a:gd name="T8" fmla="*/ 18 w 54"/>
                <a:gd name="T9" fmla="*/ 80 h 82"/>
                <a:gd name="T10" fmla="*/ 28 w 54"/>
                <a:gd name="T11" fmla="*/ 82 h 82"/>
                <a:gd name="T12" fmla="*/ 46 w 54"/>
                <a:gd name="T13" fmla="*/ 76 h 82"/>
                <a:gd name="T14" fmla="*/ 52 w 54"/>
                <a:gd name="T15" fmla="*/ 68 h 82"/>
                <a:gd name="T16" fmla="*/ 54 w 54"/>
                <a:gd name="T17" fmla="*/ 58 h 82"/>
                <a:gd name="T18" fmla="*/ 50 w 54"/>
                <a:gd name="T19" fmla="*/ 46 h 82"/>
                <a:gd name="T20" fmla="*/ 46 w 54"/>
                <a:gd name="T21" fmla="*/ 40 h 82"/>
                <a:gd name="T22" fmla="*/ 40 w 54"/>
                <a:gd name="T23" fmla="*/ 38 h 82"/>
                <a:gd name="T24" fmla="*/ 48 w 54"/>
                <a:gd name="T25" fmla="*/ 30 h 82"/>
                <a:gd name="T26" fmla="*/ 50 w 54"/>
                <a:gd name="T27" fmla="*/ 26 h 82"/>
                <a:gd name="T28" fmla="*/ 50 w 54"/>
                <a:gd name="T29" fmla="*/ 20 h 82"/>
                <a:gd name="T30" fmla="*/ 44 w 54"/>
                <a:gd name="T31" fmla="*/ 6 h 82"/>
                <a:gd name="T32" fmla="*/ 36 w 54"/>
                <a:gd name="T33" fmla="*/ 2 h 82"/>
                <a:gd name="T34" fmla="*/ 26 w 54"/>
                <a:gd name="T35" fmla="*/ 0 h 82"/>
                <a:gd name="T36" fmla="*/ 8 w 54"/>
                <a:gd name="T37" fmla="*/ 6 h 82"/>
                <a:gd name="T38" fmla="*/ 4 w 54"/>
                <a:gd name="T39" fmla="*/ 12 h 82"/>
                <a:gd name="T40" fmla="*/ 2 w 54"/>
                <a:gd name="T41" fmla="*/ 20 h 82"/>
                <a:gd name="T42" fmla="*/ 6 w 54"/>
                <a:gd name="T43" fmla="*/ 30 h 82"/>
                <a:gd name="T44" fmla="*/ 8 w 54"/>
                <a:gd name="T45" fmla="*/ 34 h 82"/>
                <a:gd name="T46" fmla="*/ 14 w 54"/>
                <a:gd name="T47" fmla="*/ 38 h 82"/>
                <a:gd name="T48" fmla="*/ 4 w 54"/>
                <a:gd name="T49" fmla="*/ 46 h 82"/>
                <a:gd name="T50" fmla="*/ 20 w 54"/>
                <a:gd name="T51" fmla="*/ 14 h 82"/>
                <a:gd name="T52" fmla="*/ 22 w 54"/>
                <a:gd name="T53" fmla="*/ 12 h 82"/>
                <a:gd name="T54" fmla="*/ 26 w 54"/>
                <a:gd name="T55" fmla="*/ 12 h 82"/>
                <a:gd name="T56" fmla="*/ 34 w 54"/>
                <a:gd name="T57" fmla="*/ 14 h 82"/>
                <a:gd name="T58" fmla="*/ 36 w 54"/>
                <a:gd name="T59" fmla="*/ 18 h 82"/>
                <a:gd name="T60" fmla="*/ 36 w 54"/>
                <a:gd name="T61" fmla="*/ 22 h 82"/>
                <a:gd name="T62" fmla="*/ 34 w 54"/>
                <a:gd name="T63" fmla="*/ 28 h 82"/>
                <a:gd name="T64" fmla="*/ 30 w 54"/>
                <a:gd name="T65" fmla="*/ 30 h 82"/>
                <a:gd name="T66" fmla="*/ 26 w 54"/>
                <a:gd name="T67" fmla="*/ 32 h 82"/>
                <a:gd name="T68" fmla="*/ 20 w 54"/>
                <a:gd name="T69" fmla="*/ 30 h 82"/>
                <a:gd name="T70" fmla="*/ 18 w 54"/>
                <a:gd name="T71" fmla="*/ 26 h 82"/>
                <a:gd name="T72" fmla="*/ 18 w 54"/>
                <a:gd name="T73" fmla="*/ 22 h 82"/>
                <a:gd name="T74" fmla="*/ 20 w 54"/>
                <a:gd name="T75" fmla="*/ 14 h 82"/>
                <a:gd name="T76" fmla="*/ 18 w 54"/>
                <a:gd name="T77" fmla="*/ 48 h 82"/>
                <a:gd name="T78" fmla="*/ 22 w 54"/>
                <a:gd name="T79" fmla="*/ 44 h 82"/>
                <a:gd name="T80" fmla="*/ 26 w 54"/>
                <a:gd name="T81" fmla="*/ 44 h 82"/>
                <a:gd name="T82" fmla="*/ 34 w 54"/>
                <a:gd name="T83" fmla="*/ 48 h 82"/>
                <a:gd name="T84" fmla="*/ 38 w 54"/>
                <a:gd name="T85" fmla="*/ 52 h 82"/>
                <a:gd name="T86" fmla="*/ 38 w 54"/>
                <a:gd name="T87" fmla="*/ 56 h 82"/>
                <a:gd name="T88" fmla="*/ 34 w 54"/>
                <a:gd name="T89" fmla="*/ 66 h 82"/>
                <a:gd name="T90" fmla="*/ 32 w 54"/>
                <a:gd name="T91" fmla="*/ 68 h 82"/>
                <a:gd name="T92" fmla="*/ 26 w 54"/>
                <a:gd name="T93" fmla="*/ 70 h 82"/>
                <a:gd name="T94" fmla="*/ 18 w 54"/>
                <a:gd name="T95" fmla="*/ 66 h 82"/>
                <a:gd name="T96" fmla="*/ 16 w 54"/>
                <a:gd name="T97" fmla="*/ 62 h 82"/>
                <a:gd name="T98" fmla="*/ 16 w 54"/>
                <a:gd name="T99" fmla="*/ 56 h 82"/>
                <a:gd name="T100" fmla="*/ 18 w 54"/>
                <a:gd name="T101" fmla="*/ 48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" h="82">
                  <a:moveTo>
                    <a:pt x="4" y="46"/>
                  </a:moveTo>
                  <a:lnTo>
                    <a:pt x="4" y="46"/>
                  </a:lnTo>
                  <a:lnTo>
                    <a:pt x="2" y="52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68"/>
                  </a:lnTo>
                  <a:lnTo>
                    <a:pt x="6" y="72"/>
                  </a:lnTo>
                  <a:lnTo>
                    <a:pt x="10" y="76"/>
                  </a:lnTo>
                  <a:lnTo>
                    <a:pt x="10" y="76"/>
                  </a:lnTo>
                  <a:lnTo>
                    <a:pt x="18" y="80"/>
                  </a:lnTo>
                  <a:lnTo>
                    <a:pt x="28" y="82"/>
                  </a:lnTo>
                  <a:lnTo>
                    <a:pt x="28" y="82"/>
                  </a:lnTo>
                  <a:lnTo>
                    <a:pt x="38" y="80"/>
                  </a:lnTo>
                  <a:lnTo>
                    <a:pt x="46" y="76"/>
                  </a:lnTo>
                  <a:lnTo>
                    <a:pt x="46" y="76"/>
                  </a:lnTo>
                  <a:lnTo>
                    <a:pt x="52" y="68"/>
                  </a:lnTo>
                  <a:lnTo>
                    <a:pt x="54" y="58"/>
                  </a:lnTo>
                  <a:lnTo>
                    <a:pt x="54" y="58"/>
                  </a:lnTo>
                  <a:lnTo>
                    <a:pt x="52" y="50"/>
                  </a:lnTo>
                  <a:lnTo>
                    <a:pt x="50" y="46"/>
                  </a:lnTo>
                  <a:lnTo>
                    <a:pt x="50" y="46"/>
                  </a:lnTo>
                  <a:lnTo>
                    <a:pt x="46" y="40"/>
                  </a:lnTo>
                  <a:lnTo>
                    <a:pt x="40" y="38"/>
                  </a:lnTo>
                  <a:lnTo>
                    <a:pt x="40" y="38"/>
                  </a:lnTo>
                  <a:lnTo>
                    <a:pt x="44" y="34"/>
                  </a:lnTo>
                  <a:lnTo>
                    <a:pt x="48" y="30"/>
                  </a:lnTo>
                  <a:lnTo>
                    <a:pt x="48" y="30"/>
                  </a:lnTo>
                  <a:lnTo>
                    <a:pt x="50" y="26"/>
                  </a:lnTo>
                  <a:lnTo>
                    <a:pt x="50" y="20"/>
                  </a:lnTo>
                  <a:lnTo>
                    <a:pt x="50" y="20"/>
                  </a:lnTo>
                  <a:lnTo>
                    <a:pt x="50" y="12"/>
                  </a:lnTo>
                  <a:lnTo>
                    <a:pt x="44" y="6"/>
                  </a:lnTo>
                  <a:lnTo>
                    <a:pt x="44" y="6"/>
                  </a:lnTo>
                  <a:lnTo>
                    <a:pt x="36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8" y="6"/>
                  </a:lnTo>
                  <a:lnTo>
                    <a:pt x="8" y="6"/>
                  </a:lnTo>
                  <a:lnTo>
                    <a:pt x="4" y="12"/>
                  </a:lnTo>
                  <a:lnTo>
                    <a:pt x="2" y="20"/>
                  </a:lnTo>
                  <a:lnTo>
                    <a:pt x="2" y="20"/>
                  </a:lnTo>
                  <a:lnTo>
                    <a:pt x="4" y="26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8" y="34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8" y="40"/>
                  </a:lnTo>
                  <a:lnTo>
                    <a:pt x="4" y="46"/>
                  </a:lnTo>
                  <a:lnTo>
                    <a:pt x="4" y="46"/>
                  </a:lnTo>
                  <a:close/>
                  <a:moveTo>
                    <a:pt x="20" y="14"/>
                  </a:moveTo>
                  <a:lnTo>
                    <a:pt x="20" y="14"/>
                  </a:lnTo>
                  <a:lnTo>
                    <a:pt x="22" y="12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0" y="12"/>
                  </a:lnTo>
                  <a:lnTo>
                    <a:pt x="34" y="14"/>
                  </a:lnTo>
                  <a:lnTo>
                    <a:pt x="34" y="14"/>
                  </a:lnTo>
                  <a:lnTo>
                    <a:pt x="36" y="18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26"/>
                  </a:lnTo>
                  <a:lnTo>
                    <a:pt x="34" y="28"/>
                  </a:lnTo>
                  <a:lnTo>
                    <a:pt x="34" y="28"/>
                  </a:lnTo>
                  <a:lnTo>
                    <a:pt x="30" y="30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2" y="30"/>
                  </a:lnTo>
                  <a:lnTo>
                    <a:pt x="20" y="30"/>
                  </a:lnTo>
                  <a:lnTo>
                    <a:pt x="20" y="30"/>
                  </a:lnTo>
                  <a:lnTo>
                    <a:pt x="18" y="26"/>
                  </a:lnTo>
                  <a:lnTo>
                    <a:pt x="18" y="22"/>
                  </a:lnTo>
                  <a:lnTo>
                    <a:pt x="18" y="22"/>
                  </a:lnTo>
                  <a:lnTo>
                    <a:pt x="18" y="18"/>
                  </a:lnTo>
                  <a:lnTo>
                    <a:pt x="20" y="14"/>
                  </a:lnTo>
                  <a:lnTo>
                    <a:pt x="20" y="14"/>
                  </a:lnTo>
                  <a:close/>
                  <a:moveTo>
                    <a:pt x="18" y="48"/>
                  </a:moveTo>
                  <a:lnTo>
                    <a:pt x="18" y="48"/>
                  </a:lnTo>
                  <a:lnTo>
                    <a:pt x="22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32" y="44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8" y="52"/>
                  </a:lnTo>
                  <a:lnTo>
                    <a:pt x="38" y="56"/>
                  </a:lnTo>
                  <a:lnTo>
                    <a:pt x="38" y="56"/>
                  </a:lnTo>
                  <a:lnTo>
                    <a:pt x="38" y="62"/>
                  </a:lnTo>
                  <a:lnTo>
                    <a:pt x="34" y="66"/>
                  </a:lnTo>
                  <a:lnTo>
                    <a:pt x="34" y="66"/>
                  </a:lnTo>
                  <a:lnTo>
                    <a:pt x="32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2" y="68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6" y="62"/>
                  </a:lnTo>
                  <a:lnTo>
                    <a:pt x="16" y="56"/>
                  </a:lnTo>
                  <a:lnTo>
                    <a:pt x="16" y="56"/>
                  </a:lnTo>
                  <a:lnTo>
                    <a:pt x="16" y="52"/>
                  </a:lnTo>
                  <a:lnTo>
                    <a:pt x="18" y="48"/>
                  </a:lnTo>
                  <a:lnTo>
                    <a:pt x="18" y="48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1" name="Freeform 778"/>
            <p:cNvSpPr>
              <a:spLocks noEditPoints="1"/>
            </p:cNvSpPr>
            <p:nvPr/>
          </p:nvSpPr>
          <p:spPr bwMode="auto">
            <a:xfrm>
              <a:off x="3046413" y="3725863"/>
              <a:ext cx="82550" cy="130175"/>
            </a:xfrm>
            <a:custGeom>
              <a:avLst/>
              <a:gdLst>
                <a:gd name="T0" fmla="*/ 8 w 52"/>
                <a:gd name="T1" fmla="*/ 8 h 82"/>
                <a:gd name="T2" fmla="*/ 8 w 52"/>
                <a:gd name="T3" fmla="*/ 8 h 82"/>
                <a:gd name="T4" fmla="*/ 6 w 52"/>
                <a:gd name="T5" fmla="*/ 14 h 82"/>
                <a:gd name="T6" fmla="*/ 2 w 52"/>
                <a:gd name="T7" fmla="*/ 22 h 82"/>
                <a:gd name="T8" fmla="*/ 0 w 52"/>
                <a:gd name="T9" fmla="*/ 40 h 82"/>
                <a:gd name="T10" fmla="*/ 0 w 52"/>
                <a:gd name="T11" fmla="*/ 40 h 82"/>
                <a:gd name="T12" fmla="*/ 2 w 52"/>
                <a:gd name="T13" fmla="*/ 60 h 82"/>
                <a:gd name="T14" fmla="*/ 4 w 52"/>
                <a:gd name="T15" fmla="*/ 68 h 82"/>
                <a:gd name="T16" fmla="*/ 8 w 52"/>
                <a:gd name="T17" fmla="*/ 72 h 82"/>
                <a:gd name="T18" fmla="*/ 8 w 52"/>
                <a:gd name="T19" fmla="*/ 72 h 82"/>
                <a:gd name="T20" fmla="*/ 12 w 52"/>
                <a:gd name="T21" fmla="*/ 76 h 82"/>
                <a:gd name="T22" fmla="*/ 16 w 52"/>
                <a:gd name="T23" fmla="*/ 80 h 82"/>
                <a:gd name="T24" fmla="*/ 22 w 52"/>
                <a:gd name="T25" fmla="*/ 82 h 82"/>
                <a:gd name="T26" fmla="*/ 26 w 52"/>
                <a:gd name="T27" fmla="*/ 82 h 82"/>
                <a:gd name="T28" fmla="*/ 26 w 52"/>
                <a:gd name="T29" fmla="*/ 82 h 82"/>
                <a:gd name="T30" fmla="*/ 38 w 52"/>
                <a:gd name="T31" fmla="*/ 80 h 82"/>
                <a:gd name="T32" fmla="*/ 42 w 52"/>
                <a:gd name="T33" fmla="*/ 78 h 82"/>
                <a:gd name="T34" fmla="*/ 46 w 52"/>
                <a:gd name="T35" fmla="*/ 74 h 82"/>
                <a:gd name="T36" fmla="*/ 46 w 52"/>
                <a:gd name="T37" fmla="*/ 74 h 82"/>
                <a:gd name="T38" fmla="*/ 48 w 52"/>
                <a:gd name="T39" fmla="*/ 68 h 82"/>
                <a:gd name="T40" fmla="*/ 52 w 52"/>
                <a:gd name="T41" fmla="*/ 60 h 82"/>
                <a:gd name="T42" fmla="*/ 52 w 52"/>
                <a:gd name="T43" fmla="*/ 42 h 82"/>
                <a:gd name="T44" fmla="*/ 52 w 52"/>
                <a:gd name="T45" fmla="*/ 42 h 82"/>
                <a:gd name="T46" fmla="*/ 52 w 52"/>
                <a:gd name="T47" fmla="*/ 22 h 82"/>
                <a:gd name="T48" fmla="*/ 48 w 52"/>
                <a:gd name="T49" fmla="*/ 14 h 82"/>
                <a:gd name="T50" fmla="*/ 46 w 52"/>
                <a:gd name="T51" fmla="*/ 8 h 82"/>
                <a:gd name="T52" fmla="*/ 46 w 52"/>
                <a:gd name="T53" fmla="*/ 8 h 82"/>
                <a:gd name="T54" fmla="*/ 42 w 52"/>
                <a:gd name="T55" fmla="*/ 4 h 82"/>
                <a:gd name="T56" fmla="*/ 38 w 52"/>
                <a:gd name="T57" fmla="*/ 2 h 82"/>
                <a:gd name="T58" fmla="*/ 26 w 52"/>
                <a:gd name="T59" fmla="*/ 0 h 82"/>
                <a:gd name="T60" fmla="*/ 26 w 52"/>
                <a:gd name="T61" fmla="*/ 0 h 82"/>
                <a:gd name="T62" fmla="*/ 16 w 52"/>
                <a:gd name="T63" fmla="*/ 2 h 82"/>
                <a:gd name="T64" fmla="*/ 12 w 52"/>
                <a:gd name="T65" fmla="*/ 4 h 82"/>
                <a:gd name="T66" fmla="*/ 8 w 52"/>
                <a:gd name="T67" fmla="*/ 8 h 82"/>
                <a:gd name="T68" fmla="*/ 8 w 52"/>
                <a:gd name="T69" fmla="*/ 8 h 82"/>
                <a:gd name="T70" fmla="*/ 8 w 52"/>
                <a:gd name="T71" fmla="*/ 8 h 82"/>
                <a:gd name="T72" fmla="*/ 32 w 52"/>
                <a:gd name="T73" fmla="*/ 14 h 82"/>
                <a:gd name="T74" fmla="*/ 32 w 52"/>
                <a:gd name="T75" fmla="*/ 14 h 82"/>
                <a:gd name="T76" fmla="*/ 36 w 52"/>
                <a:gd name="T77" fmla="*/ 22 h 82"/>
                <a:gd name="T78" fmla="*/ 36 w 52"/>
                <a:gd name="T79" fmla="*/ 22 h 82"/>
                <a:gd name="T80" fmla="*/ 36 w 52"/>
                <a:gd name="T81" fmla="*/ 42 h 82"/>
                <a:gd name="T82" fmla="*/ 36 w 52"/>
                <a:gd name="T83" fmla="*/ 42 h 82"/>
                <a:gd name="T84" fmla="*/ 36 w 52"/>
                <a:gd name="T85" fmla="*/ 62 h 82"/>
                <a:gd name="T86" fmla="*/ 36 w 52"/>
                <a:gd name="T87" fmla="*/ 62 h 82"/>
                <a:gd name="T88" fmla="*/ 32 w 52"/>
                <a:gd name="T89" fmla="*/ 68 h 82"/>
                <a:gd name="T90" fmla="*/ 32 w 52"/>
                <a:gd name="T91" fmla="*/ 68 h 82"/>
                <a:gd name="T92" fmla="*/ 26 w 52"/>
                <a:gd name="T93" fmla="*/ 70 h 82"/>
                <a:gd name="T94" fmla="*/ 26 w 52"/>
                <a:gd name="T95" fmla="*/ 70 h 82"/>
                <a:gd name="T96" fmla="*/ 22 w 52"/>
                <a:gd name="T97" fmla="*/ 68 h 82"/>
                <a:gd name="T98" fmla="*/ 22 w 52"/>
                <a:gd name="T99" fmla="*/ 68 h 82"/>
                <a:gd name="T100" fmla="*/ 18 w 52"/>
                <a:gd name="T101" fmla="*/ 60 h 82"/>
                <a:gd name="T102" fmla="*/ 18 w 52"/>
                <a:gd name="T103" fmla="*/ 60 h 82"/>
                <a:gd name="T104" fmla="*/ 16 w 52"/>
                <a:gd name="T105" fmla="*/ 42 h 82"/>
                <a:gd name="T106" fmla="*/ 16 w 52"/>
                <a:gd name="T107" fmla="*/ 42 h 82"/>
                <a:gd name="T108" fmla="*/ 18 w 52"/>
                <a:gd name="T109" fmla="*/ 20 h 82"/>
                <a:gd name="T110" fmla="*/ 18 w 52"/>
                <a:gd name="T111" fmla="*/ 20 h 82"/>
                <a:gd name="T112" fmla="*/ 22 w 52"/>
                <a:gd name="T113" fmla="*/ 14 h 82"/>
                <a:gd name="T114" fmla="*/ 22 w 52"/>
                <a:gd name="T115" fmla="*/ 14 h 82"/>
                <a:gd name="T116" fmla="*/ 26 w 52"/>
                <a:gd name="T117" fmla="*/ 12 h 82"/>
                <a:gd name="T118" fmla="*/ 26 w 52"/>
                <a:gd name="T119" fmla="*/ 12 h 82"/>
                <a:gd name="T120" fmla="*/ 32 w 52"/>
                <a:gd name="T121" fmla="*/ 14 h 82"/>
                <a:gd name="T122" fmla="*/ 32 w 52"/>
                <a:gd name="T123" fmla="*/ 14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" h="82">
                  <a:moveTo>
                    <a:pt x="8" y="8"/>
                  </a:moveTo>
                  <a:lnTo>
                    <a:pt x="8" y="8"/>
                  </a:lnTo>
                  <a:lnTo>
                    <a:pt x="6" y="14"/>
                  </a:lnTo>
                  <a:lnTo>
                    <a:pt x="2" y="22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2" y="60"/>
                  </a:lnTo>
                  <a:lnTo>
                    <a:pt x="4" y="68"/>
                  </a:lnTo>
                  <a:lnTo>
                    <a:pt x="8" y="72"/>
                  </a:lnTo>
                  <a:lnTo>
                    <a:pt x="8" y="72"/>
                  </a:lnTo>
                  <a:lnTo>
                    <a:pt x="12" y="76"/>
                  </a:lnTo>
                  <a:lnTo>
                    <a:pt x="16" y="80"/>
                  </a:lnTo>
                  <a:lnTo>
                    <a:pt x="22" y="82"/>
                  </a:lnTo>
                  <a:lnTo>
                    <a:pt x="26" y="82"/>
                  </a:lnTo>
                  <a:lnTo>
                    <a:pt x="26" y="82"/>
                  </a:lnTo>
                  <a:lnTo>
                    <a:pt x="38" y="80"/>
                  </a:lnTo>
                  <a:lnTo>
                    <a:pt x="42" y="78"/>
                  </a:lnTo>
                  <a:lnTo>
                    <a:pt x="46" y="74"/>
                  </a:lnTo>
                  <a:lnTo>
                    <a:pt x="46" y="74"/>
                  </a:lnTo>
                  <a:lnTo>
                    <a:pt x="48" y="68"/>
                  </a:lnTo>
                  <a:lnTo>
                    <a:pt x="52" y="60"/>
                  </a:lnTo>
                  <a:lnTo>
                    <a:pt x="52" y="42"/>
                  </a:lnTo>
                  <a:lnTo>
                    <a:pt x="52" y="42"/>
                  </a:lnTo>
                  <a:lnTo>
                    <a:pt x="52" y="22"/>
                  </a:lnTo>
                  <a:lnTo>
                    <a:pt x="48" y="14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2" y="4"/>
                  </a:lnTo>
                  <a:lnTo>
                    <a:pt x="38" y="2"/>
                  </a:lnTo>
                  <a:lnTo>
                    <a:pt x="26" y="0"/>
                  </a:lnTo>
                  <a:lnTo>
                    <a:pt x="26" y="0"/>
                  </a:lnTo>
                  <a:lnTo>
                    <a:pt x="16" y="2"/>
                  </a:lnTo>
                  <a:lnTo>
                    <a:pt x="12" y="4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8"/>
                  </a:lnTo>
                  <a:close/>
                  <a:moveTo>
                    <a:pt x="32" y="14"/>
                  </a:moveTo>
                  <a:lnTo>
                    <a:pt x="32" y="14"/>
                  </a:lnTo>
                  <a:lnTo>
                    <a:pt x="36" y="22"/>
                  </a:lnTo>
                  <a:lnTo>
                    <a:pt x="36" y="22"/>
                  </a:lnTo>
                  <a:lnTo>
                    <a:pt x="36" y="42"/>
                  </a:lnTo>
                  <a:lnTo>
                    <a:pt x="36" y="42"/>
                  </a:lnTo>
                  <a:lnTo>
                    <a:pt x="36" y="62"/>
                  </a:lnTo>
                  <a:lnTo>
                    <a:pt x="36" y="62"/>
                  </a:lnTo>
                  <a:lnTo>
                    <a:pt x="32" y="68"/>
                  </a:lnTo>
                  <a:lnTo>
                    <a:pt x="32" y="68"/>
                  </a:lnTo>
                  <a:lnTo>
                    <a:pt x="26" y="70"/>
                  </a:lnTo>
                  <a:lnTo>
                    <a:pt x="26" y="70"/>
                  </a:lnTo>
                  <a:lnTo>
                    <a:pt x="22" y="68"/>
                  </a:lnTo>
                  <a:lnTo>
                    <a:pt x="22" y="68"/>
                  </a:lnTo>
                  <a:lnTo>
                    <a:pt x="18" y="60"/>
                  </a:lnTo>
                  <a:lnTo>
                    <a:pt x="18" y="60"/>
                  </a:lnTo>
                  <a:lnTo>
                    <a:pt x="16" y="42"/>
                  </a:lnTo>
                  <a:lnTo>
                    <a:pt x="16" y="42"/>
                  </a:lnTo>
                  <a:lnTo>
                    <a:pt x="18" y="20"/>
                  </a:lnTo>
                  <a:lnTo>
                    <a:pt x="18" y="20"/>
                  </a:lnTo>
                  <a:lnTo>
                    <a:pt x="22" y="14"/>
                  </a:lnTo>
                  <a:lnTo>
                    <a:pt x="22" y="14"/>
                  </a:lnTo>
                  <a:lnTo>
                    <a:pt x="26" y="12"/>
                  </a:lnTo>
                  <a:lnTo>
                    <a:pt x="26" y="12"/>
                  </a:lnTo>
                  <a:lnTo>
                    <a:pt x="32" y="14"/>
                  </a:lnTo>
                  <a:lnTo>
                    <a:pt x="32" y="1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2" name="Rectangle 779"/>
            <p:cNvSpPr>
              <a:spLocks noChangeArrowheads="1"/>
            </p:cNvSpPr>
            <p:nvPr/>
          </p:nvSpPr>
          <p:spPr bwMode="auto">
            <a:xfrm>
              <a:off x="4773613" y="5519738"/>
              <a:ext cx="12858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Caractère illustratif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prépondérant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5" name="Rectangle 792"/>
            <p:cNvSpPr>
              <a:spLocks noChangeArrowheads="1"/>
            </p:cNvSpPr>
            <p:nvPr/>
          </p:nvSpPr>
          <p:spPr bwMode="auto">
            <a:xfrm>
              <a:off x="2693987" y="1731963"/>
              <a:ext cx="10953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Films dits « fermés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8" name="Rectangle 805"/>
            <p:cNvSpPr>
              <a:spLocks noChangeArrowheads="1"/>
            </p:cNvSpPr>
            <p:nvPr/>
          </p:nvSpPr>
          <p:spPr bwMode="auto">
            <a:xfrm>
              <a:off x="5364163" y="1738313"/>
              <a:ext cx="111125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Films dits « ouverts »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1" name="Rectangle 818"/>
            <p:cNvSpPr>
              <a:spLocks noChangeArrowheads="1"/>
            </p:cNvSpPr>
            <p:nvPr/>
          </p:nvSpPr>
          <p:spPr bwMode="auto">
            <a:xfrm>
              <a:off x="2300288" y="2074863"/>
              <a:ext cx="2012950" cy="1231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se suffisent à eux-mêmes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présentent de façon détaillée un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thèmes abordés en formation,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concept, une idée. Ils sont très bien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conçus, didactiques, et se caractérisent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une grande rigueur, un graphisme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soigné, des animations, une progression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de nombreuses répétitions. Ils peuvent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être utilisés sans que le formateur ne soit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physiquement présent.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7" name="Rectangle 1025"/>
            <p:cNvSpPr>
              <a:spLocks noChangeArrowheads="1"/>
            </p:cNvSpPr>
            <p:nvPr/>
          </p:nvSpPr>
          <p:spPr bwMode="auto">
            <a:xfrm>
              <a:off x="5005388" y="2259013"/>
              <a:ext cx="183832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vont servir d’introduction au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qui s’appuiera sur eux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proposer ensuite un certain nombre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concepts aux stagiaires. Souvent,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ils ne sont pas conçus dans un but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 et nécessitent donc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commentaires.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9" name="Freeform 1150"/>
            <p:cNvSpPr>
              <a:spLocks/>
            </p:cNvSpPr>
            <p:nvPr/>
          </p:nvSpPr>
          <p:spPr bwMode="auto">
            <a:xfrm>
              <a:off x="4570413" y="2563813"/>
              <a:ext cx="180975" cy="279400"/>
            </a:xfrm>
            <a:custGeom>
              <a:avLst/>
              <a:gdLst>
                <a:gd name="T0" fmla="*/ 114 w 114"/>
                <a:gd name="T1" fmla="*/ 122 h 176"/>
                <a:gd name="T2" fmla="*/ 114 w 114"/>
                <a:gd name="T3" fmla="*/ 104 h 176"/>
                <a:gd name="T4" fmla="*/ 58 w 114"/>
                <a:gd name="T5" fmla="*/ 104 h 176"/>
                <a:gd name="T6" fmla="*/ 72 w 114"/>
                <a:gd name="T7" fmla="*/ 70 h 176"/>
                <a:gd name="T8" fmla="*/ 114 w 114"/>
                <a:gd name="T9" fmla="*/ 70 h 176"/>
                <a:gd name="T10" fmla="*/ 114 w 114"/>
                <a:gd name="T11" fmla="*/ 52 h 176"/>
                <a:gd name="T12" fmla="*/ 80 w 114"/>
                <a:gd name="T13" fmla="*/ 52 h 176"/>
                <a:gd name="T14" fmla="*/ 104 w 114"/>
                <a:gd name="T15" fmla="*/ 0 h 176"/>
                <a:gd name="T16" fmla="*/ 88 w 114"/>
                <a:gd name="T17" fmla="*/ 0 h 176"/>
                <a:gd name="T18" fmla="*/ 64 w 114"/>
                <a:gd name="T19" fmla="*/ 52 h 176"/>
                <a:gd name="T20" fmla="*/ 0 w 114"/>
                <a:gd name="T21" fmla="*/ 52 h 176"/>
                <a:gd name="T22" fmla="*/ 0 w 114"/>
                <a:gd name="T23" fmla="*/ 70 h 176"/>
                <a:gd name="T24" fmla="*/ 56 w 114"/>
                <a:gd name="T25" fmla="*/ 70 h 176"/>
                <a:gd name="T26" fmla="*/ 42 w 114"/>
                <a:gd name="T27" fmla="*/ 104 h 176"/>
                <a:gd name="T28" fmla="*/ 0 w 114"/>
                <a:gd name="T29" fmla="*/ 104 h 176"/>
                <a:gd name="T30" fmla="*/ 0 w 114"/>
                <a:gd name="T31" fmla="*/ 122 h 176"/>
                <a:gd name="T32" fmla="*/ 34 w 114"/>
                <a:gd name="T33" fmla="*/ 122 h 176"/>
                <a:gd name="T34" fmla="*/ 10 w 114"/>
                <a:gd name="T35" fmla="*/ 176 h 176"/>
                <a:gd name="T36" fmla="*/ 26 w 114"/>
                <a:gd name="T37" fmla="*/ 176 h 176"/>
                <a:gd name="T38" fmla="*/ 48 w 114"/>
                <a:gd name="T39" fmla="*/ 122 h 176"/>
                <a:gd name="T40" fmla="*/ 114 w 114"/>
                <a:gd name="T41" fmla="*/ 122 h 176"/>
                <a:gd name="T42" fmla="*/ 114 w 114"/>
                <a:gd name="T43" fmla="*/ 122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114" h="176">
                  <a:moveTo>
                    <a:pt x="114" y="122"/>
                  </a:moveTo>
                  <a:lnTo>
                    <a:pt x="114" y="104"/>
                  </a:lnTo>
                  <a:lnTo>
                    <a:pt x="58" y="104"/>
                  </a:lnTo>
                  <a:lnTo>
                    <a:pt x="72" y="70"/>
                  </a:lnTo>
                  <a:lnTo>
                    <a:pt x="114" y="70"/>
                  </a:lnTo>
                  <a:lnTo>
                    <a:pt x="114" y="52"/>
                  </a:lnTo>
                  <a:lnTo>
                    <a:pt x="80" y="52"/>
                  </a:lnTo>
                  <a:lnTo>
                    <a:pt x="104" y="0"/>
                  </a:lnTo>
                  <a:lnTo>
                    <a:pt x="88" y="0"/>
                  </a:lnTo>
                  <a:lnTo>
                    <a:pt x="64" y="52"/>
                  </a:lnTo>
                  <a:lnTo>
                    <a:pt x="0" y="52"/>
                  </a:lnTo>
                  <a:lnTo>
                    <a:pt x="0" y="70"/>
                  </a:lnTo>
                  <a:lnTo>
                    <a:pt x="56" y="70"/>
                  </a:lnTo>
                  <a:lnTo>
                    <a:pt x="42" y="104"/>
                  </a:lnTo>
                  <a:lnTo>
                    <a:pt x="0" y="104"/>
                  </a:lnTo>
                  <a:lnTo>
                    <a:pt x="0" y="122"/>
                  </a:lnTo>
                  <a:lnTo>
                    <a:pt x="34" y="122"/>
                  </a:lnTo>
                  <a:lnTo>
                    <a:pt x="10" y="176"/>
                  </a:lnTo>
                  <a:lnTo>
                    <a:pt x="26" y="176"/>
                  </a:lnTo>
                  <a:lnTo>
                    <a:pt x="48" y="122"/>
                  </a:lnTo>
                  <a:lnTo>
                    <a:pt x="114" y="122"/>
                  </a:lnTo>
                  <a:lnTo>
                    <a:pt x="114" y="122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0" name="Rectangle 1151"/>
            <p:cNvSpPr>
              <a:spLocks noChangeArrowheads="1"/>
            </p:cNvSpPr>
            <p:nvPr/>
          </p:nvSpPr>
          <p:spPr bwMode="auto">
            <a:xfrm>
              <a:off x="3278188" y="5519738"/>
              <a:ext cx="13176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Caractère explicatif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prépondérant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336038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D’UN CAMÉSCOPE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419872" y="6503989"/>
            <a:ext cx="2304256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FENÊTRE DE JOARI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2225216" y="2012559"/>
            <a:ext cx="4693567" cy="2877989"/>
            <a:chOff x="2225216" y="2012559"/>
            <a:chExt cx="4693567" cy="2877989"/>
          </a:xfrm>
        </p:grpSpPr>
        <p:sp>
          <p:nvSpPr>
            <p:cNvPr id="103" name="AutoShape 3"/>
            <p:cNvSpPr>
              <a:spLocks noChangeAspect="1" noChangeArrowheads="1" noTextEdit="1"/>
            </p:cNvSpPr>
            <p:nvPr/>
          </p:nvSpPr>
          <p:spPr bwMode="auto">
            <a:xfrm>
              <a:off x="2225216" y="2012559"/>
              <a:ext cx="4693567" cy="287798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Freeform 5"/>
            <p:cNvSpPr>
              <a:spLocks noEditPoints="1"/>
            </p:cNvSpPr>
            <p:nvPr/>
          </p:nvSpPr>
          <p:spPr bwMode="auto">
            <a:xfrm>
              <a:off x="5098269" y="3594570"/>
              <a:ext cx="1134822" cy="211876"/>
            </a:xfrm>
            <a:custGeom>
              <a:avLst/>
              <a:gdLst>
                <a:gd name="T0" fmla="*/ 36 w 662"/>
                <a:gd name="T1" fmla="*/ 38 h 120"/>
                <a:gd name="T2" fmla="*/ 0 w 662"/>
                <a:gd name="T3" fmla="*/ 14 h 120"/>
                <a:gd name="T4" fmla="*/ 40 w 662"/>
                <a:gd name="T5" fmla="*/ 0 h 120"/>
                <a:gd name="T6" fmla="*/ 36 w 662"/>
                <a:gd name="T7" fmla="*/ 38 h 120"/>
                <a:gd name="T8" fmla="*/ 62 w 662"/>
                <a:gd name="T9" fmla="*/ 28 h 120"/>
                <a:gd name="T10" fmla="*/ 30 w 662"/>
                <a:gd name="T11" fmla="*/ 24 h 120"/>
                <a:gd name="T12" fmla="*/ 32 w 662"/>
                <a:gd name="T13" fmla="*/ 14 h 120"/>
                <a:gd name="T14" fmla="*/ 64 w 662"/>
                <a:gd name="T15" fmla="*/ 18 h 120"/>
                <a:gd name="T16" fmla="*/ 62 w 662"/>
                <a:gd name="T17" fmla="*/ 28 h 120"/>
                <a:gd name="T18" fmla="*/ 130 w 662"/>
                <a:gd name="T19" fmla="*/ 38 h 120"/>
                <a:gd name="T20" fmla="*/ 90 w 662"/>
                <a:gd name="T21" fmla="*/ 34 h 120"/>
                <a:gd name="T22" fmla="*/ 92 w 662"/>
                <a:gd name="T23" fmla="*/ 24 h 120"/>
                <a:gd name="T24" fmla="*/ 132 w 662"/>
                <a:gd name="T25" fmla="*/ 28 h 120"/>
                <a:gd name="T26" fmla="*/ 130 w 662"/>
                <a:gd name="T27" fmla="*/ 38 h 120"/>
                <a:gd name="T28" fmla="*/ 196 w 662"/>
                <a:gd name="T29" fmla="*/ 48 h 120"/>
                <a:gd name="T30" fmla="*/ 158 w 662"/>
                <a:gd name="T31" fmla="*/ 44 h 120"/>
                <a:gd name="T32" fmla="*/ 160 w 662"/>
                <a:gd name="T33" fmla="*/ 34 h 120"/>
                <a:gd name="T34" fmla="*/ 196 w 662"/>
                <a:gd name="T35" fmla="*/ 40 h 120"/>
                <a:gd name="T36" fmla="*/ 196 w 662"/>
                <a:gd name="T37" fmla="*/ 48 h 120"/>
                <a:gd name="T38" fmla="*/ 262 w 662"/>
                <a:gd name="T39" fmla="*/ 60 h 120"/>
                <a:gd name="T40" fmla="*/ 224 w 662"/>
                <a:gd name="T41" fmla="*/ 52 h 120"/>
                <a:gd name="T42" fmla="*/ 226 w 662"/>
                <a:gd name="T43" fmla="*/ 44 h 120"/>
                <a:gd name="T44" fmla="*/ 264 w 662"/>
                <a:gd name="T45" fmla="*/ 50 h 120"/>
                <a:gd name="T46" fmla="*/ 262 w 662"/>
                <a:gd name="T47" fmla="*/ 60 h 120"/>
                <a:gd name="T48" fmla="*/ 328 w 662"/>
                <a:gd name="T49" fmla="*/ 70 h 120"/>
                <a:gd name="T50" fmla="*/ 290 w 662"/>
                <a:gd name="T51" fmla="*/ 62 h 120"/>
                <a:gd name="T52" fmla="*/ 292 w 662"/>
                <a:gd name="T53" fmla="*/ 52 h 120"/>
                <a:gd name="T54" fmla="*/ 328 w 662"/>
                <a:gd name="T55" fmla="*/ 60 h 120"/>
                <a:gd name="T56" fmla="*/ 328 w 662"/>
                <a:gd name="T57" fmla="*/ 70 h 120"/>
                <a:gd name="T58" fmla="*/ 394 w 662"/>
                <a:gd name="T59" fmla="*/ 78 h 120"/>
                <a:gd name="T60" fmla="*/ 356 w 662"/>
                <a:gd name="T61" fmla="*/ 72 h 120"/>
                <a:gd name="T62" fmla="*/ 358 w 662"/>
                <a:gd name="T63" fmla="*/ 64 h 120"/>
                <a:gd name="T64" fmla="*/ 396 w 662"/>
                <a:gd name="T65" fmla="*/ 70 h 120"/>
                <a:gd name="T66" fmla="*/ 394 w 662"/>
                <a:gd name="T67" fmla="*/ 78 h 120"/>
                <a:gd name="T68" fmla="*/ 462 w 662"/>
                <a:gd name="T69" fmla="*/ 88 h 120"/>
                <a:gd name="T70" fmla="*/ 424 w 662"/>
                <a:gd name="T71" fmla="*/ 84 h 120"/>
                <a:gd name="T72" fmla="*/ 426 w 662"/>
                <a:gd name="T73" fmla="*/ 74 h 120"/>
                <a:gd name="T74" fmla="*/ 462 w 662"/>
                <a:gd name="T75" fmla="*/ 78 h 120"/>
                <a:gd name="T76" fmla="*/ 462 w 662"/>
                <a:gd name="T77" fmla="*/ 88 h 120"/>
                <a:gd name="T78" fmla="*/ 528 w 662"/>
                <a:gd name="T79" fmla="*/ 98 h 120"/>
                <a:gd name="T80" fmla="*/ 488 w 662"/>
                <a:gd name="T81" fmla="*/ 94 h 120"/>
                <a:gd name="T82" fmla="*/ 490 w 662"/>
                <a:gd name="T83" fmla="*/ 84 h 120"/>
                <a:gd name="T84" fmla="*/ 528 w 662"/>
                <a:gd name="T85" fmla="*/ 88 h 120"/>
                <a:gd name="T86" fmla="*/ 528 w 662"/>
                <a:gd name="T87" fmla="*/ 98 h 120"/>
                <a:gd name="T88" fmla="*/ 594 w 662"/>
                <a:gd name="T89" fmla="*/ 108 h 120"/>
                <a:gd name="T90" fmla="*/ 556 w 662"/>
                <a:gd name="T91" fmla="*/ 104 h 120"/>
                <a:gd name="T92" fmla="*/ 558 w 662"/>
                <a:gd name="T93" fmla="*/ 94 h 120"/>
                <a:gd name="T94" fmla="*/ 594 w 662"/>
                <a:gd name="T95" fmla="*/ 100 h 120"/>
                <a:gd name="T96" fmla="*/ 594 w 662"/>
                <a:gd name="T97" fmla="*/ 108 h 120"/>
                <a:gd name="T98" fmla="*/ 660 w 662"/>
                <a:gd name="T99" fmla="*/ 120 h 120"/>
                <a:gd name="T100" fmla="*/ 622 w 662"/>
                <a:gd name="T101" fmla="*/ 114 h 120"/>
                <a:gd name="T102" fmla="*/ 624 w 662"/>
                <a:gd name="T103" fmla="*/ 104 h 120"/>
                <a:gd name="T104" fmla="*/ 662 w 662"/>
                <a:gd name="T105" fmla="*/ 110 h 120"/>
                <a:gd name="T106" fmla="*/ 660 w 662"/>
                <a:gd name="T10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662" h="120">
                  <a:moveTo>
                    <a:pt x="36" y="38"/>
                  </a:moveTo>
                  <a:lnTo>
                    <a:pt x="0" y="14"/>
                  </a:lnTo>
                  <a:lnTo>
                    <a:pt x="40" y="0"/>
                  </a:lnTo>
                  <a:lnTo>
                    <a:pt x="36" y="38"/>
                  </a:lnTo>
                  <a:close/>
                  <a:moveTo>
                    <a:pt x="62" y="28"/>
                  </a:moveTo>
                  <a:lnTo>
                    <a:pt x="30" y="24"/>
                  </a:lnTo>
                  <a:lnTo>
                    <a:pt x="32" y="14"/>
                  </a:lnTo>
                  <a:lnTo>
                    <a:pt x="64" y="18"/>
                  </a:lnTo>
                  <a:lnTo>
                    <a:pt x="62" y="28"/>
                  </a:lnTo>
                  <a:close/>
                  <a:moveTo>
                    <a:pt x="130" y="38"/>
                  </a:moveTo>
                  <a:lnTo>
                    <a:pt x="90" y="34"/>
                  </a:lnTo>
                  <a:lnTo>
                    <a:pt x="92" y="24"/>
                  </a:lnTo>
                  <a:lnTo>
                    <a:pt x="132" y="28"/>
                  </a:lnTo>
                  <a:lnTo>
                    <a:pt x="130" y="38"/>
                  </a:lnTo>
                  <a:close/>
                  <a:moveTo>
                    <a:pt x="196" y="48"/>
                  </a:moveTo>
                  <a:lnTo>
                    <a:pt x="158" y="44"/>
                  </a:lnTo>
                  <a:lnTo>
                    <a:pt x="160" y="34"/>
                  </a:lnTo>
                  <a:lnTo>
                    <a:pt x="196" y="40"/>
                  </a:lnTo>
                  <a:lnTo>
                    <a:pt x="196" y="48"/>
                  </a:lnTo>
                  <a:close/>
                  <a:moveTo>
                    <a:pt x="262" y="60"/>
                  </a:moveTo>
                  <a:lnTo>
                    <a:pt x="224" y="52"/>
                  </a:lnTo>
                  <a:lnTo>
                    <a:pt x="226" y="44"/>
                  </a:lnTo>
                  <a:lnTo>
                    <a:pt x="264" y="50"/>
                  </a:lnTo>
                  <a:lnTo>
                    <a:pt x="262" y="60"/>
                  </a:lnTo>
                  <a:close/>
                  <a:moveTo>
                    <a:pt x="328" y="70"/>
                  </a:moveTo>
                  <a:lnTo>
                    <a:pt x="290" y="62"/>
                  </a:lnTo>
                  <a:lnTo>
                    <a:pt x="292" y="52"/>
                  </a:lnTo>
                  <a:lnTo>
                    <a:pt x="328" y="60"/>
                  </a:lnTo>
                  <a:lnTo>
                    <a:pt x="328" y="70"/>
                  </a:lnTo>
                  <a:close/>
                  <a:moveTo>
                    <a:pt x="394" y="78"/>
                  </a:moveTo>
                  <a:lnTo>
                    <a:pt x="356" y="72"/>
                  </a:lnTo>
                  <a:lnTo>
                    <a:pt x="358" y="64"/>
                  </a:lnTo>
                  <a:lnTo>
                    <a:pt x="396" y="70"/>
                  </a:lnTo>
                  <a:lnTo>
                    <a:pt x="394" y="78"/>
                  </a:lnTo>
                  <a:close/>
                  <a:moveTo>
                    <a:pt x="462" y="88"/>
                  </a:moveTo>
                  <a:lnTo>
                    <a:pt x="424" y="84"/>
                  </a:lnTo>
                  <a:lnTo>
                    <a:pt x="426" y="74"/>
                  </a:lnTo>
                  <a:lnTo>
                    <a:pt x="462" y="78"/>
                  </a:lnTo>
                  <a:lnTo>
                    <a:pt x="462" y="88"/>
                  </a:lnTo>
                  <a:close/>
                  <a:moveTo>
                    <a:pt x="528" y="98"/>
                  </a:moveTo>
                  <a:lnTo>
                    <a:pt x="488" y="94"/>
                  </a:lnTo>
                  <a:lnTo>
                    <a:pt x="490" y="84"/>
                  </a:lnTo>
                  <a:lnTo>
                    <a:pt x="528" y="88"/>
                  </a:lnTo>
                  <a:lnTo>
                    <a:pt x="528" y="98"/>
                  </a:lnTo>
                  <a:close/>
                  <a:moveTo>
                    <a:pt x="594" y="108"/>
                  </a:moveTo>
                  <a:lnTo>
                    <a:pt x="556" y="104"/>
                  </a:lnTo>
                  <a:lnTo>
                    <a:pt x="558" y="94"/>
                  </a:lnTo>
                  <a:lnTo>
                    <a:pt x="594" y="100"/>
                  </a:lnTo>
                  <a:lnTo>
                    <a:pt x="594" y="108"/>
                  </a:lnTo>
                  <a:close/>
                  <a:moveTo>
                    <a:pt x="660" y="120"/>
                  </a:moveTo>
                  <a:lnTo>
                    <a:pt x="622" y="114"/>
                  </a:lnTo>
                  <a:lnTo>
                    <a:pt x="624" y="104"/>
                  </a:lnTo>
                  <a:lnTo>
                    <a:pt x="662" y="110"/>
                  </a:lnTo>
                  <a:lnTo>
                    <a:pt x="660" y="1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Freeform 6"/>
            <p:cNvSpPr>
              <a:spLocks/>
            </p:cNvSpPr>
            <p:nvPr/>
          </p:nvSpPr>
          <p:spPr bwMode="auto">
            <a:xfrm>
              <a:off x="3270897" y="2348030"/>
              <a:ext cx="1162249" cy="1687949"/>
            </a:xfrm>
            <a:custGeom>
              <a:avLst/>
              <a:gdLst>
                <a:gd name="T0" fmla="*/ 340 w 678"/>
                <a:gd name="T1" fmla="*/ 0 h 956"/>
                <a:gd name="T2" fmla="*/ 304 w 678"/>
                <a:gd name="T3" fmla="*/ 2 h 956"/>
                <a:gd name="T4" fmla="*/ 270 w 678"/>
                <a:gd name="T5" fmla="*/ 10 h 956"/>
                <a:gd name="T6" fmla="*/ 206 w 678"/>
                <a:gd name="T7" fmla="*/ 38 h 956"/>
                <a:gd name="T8" fmla="*/ 150 w 678"/>
                <a:gd name="T9" fmla="*/ 82 h 956"/>
                <a:gd name="T10" fmla="*/ 98 w 678"/>
                <a:gd name="T11" fmla="*/ 140 h 956"/>
                <a:gd name="T12" fmla="*/ 58 w 678"/>
                <a:gd name="T13" fmla="*/ 210 h 956"/>
                <a:gd name="T14" fmla="*/ 26 w 678"/>
                <a:gd name="T15" fmla="*/ 292 h 956"/>
                <a:gd name="T16" fmla="*/ 6 w 678"/>
                <a:gd name="T17" fmla="*/ 382 h 956"/>
                <a:gd name="T18" fmla="*/ 0 w 678"/>
                <a:gd name="T19" fmla="*/ 478 h 956"/>
                <a:gd name="T20" fmla="*/ 2 w 678"/>
                <a:gd name="T21" fmla="*/ 528 h 956"/>
                <a:gd name="T22" fmla="*/ 14 w 678"/>
                <a:gd name="T23" fmla="*/ 620 h 956"/>
                <a:gd name="T24" fmla="*/ 40 w 678"/>
                <a:gd name="T25" fmla="*/ 706 h 956"/>
                <a:gd name="T26" fmla="*/ 78 w 678"/>
                <a:gd name="T27" fmla="*/ 782 h 956"/>
                <a:gd name="T28" fmla="*/ 122 w 678"/>
                <a:gd name="T29" fmla="*/ 848 h 956"/>
                <a:gd name="T30" fmla="*/ 178 w 678"/>
                <a:gd name="T31" fmla="*/ 898 h 956"/>
                <a:gd name="T32" fmla="*/ 238 w 678"/>
                <a:gd name="T33" fmla="*/ 934 h 956"/>
                <a:gd name="T34" fmla="*/ 288 w 678"/>
                <a:gd name="T35" fmla="*/ 950 h 956"/>
                <a:gd name="T36" fmla="*/ 322 w 678"/>
                <a:gd name="T37" fmla="*/ 956 h 956"/>
                <a:gd name="T38" fmla="*/ 340 w 678"/>
                <a:gd name="T39" fmla="*/ 956 h 956"/>
                <a:gd name="T40" fmla="*/ 374 w 678"/>
                <a:gd name="T41" fmla="*/ 954 h 956"/>
                <a:gd name="T42" fmla="*/ 408 w 678"/>
                <a:gd name="T43" fmla="*/ 946 h 956"/>
                <a:gd name="T44" fmla="*/ 472 w 678"/>
                <a:gd name="T45" fmla="*/ 918 h 956"/>
                <a:gd name="T46" fmla="*/ 528 w 678"/>
                <a:gd name="T47" fmla="*/ 874 h 956"/>
                <a:gd name="T48" fmla="*/ 580 w 678"/>
                <a:gd name="T49" fmla="*/ 816 h 956"/>
                <a:gd name="T50" fmla="*/ 620 w 678"/>
                <a:gd name="T51" fmla="*/ 746 h 956"/>
                <a:gd name="T52" fmla="*/ 652 w 678"/>
                <a:gd name="T53" fmla="*/ 664 h 956"/>
                <a:gd name="T54" fmla="*/ 672 w 678"/>
                <a:gd name="T55" fmla="*/ 574 h 956"/>
                <a:gd name="T56" fmla="*/ 678 w 678"/>
                <a:gd name="T57" fmla="*/ 478 h 956"/>
                <a:gd name="T58" fmla="*/ 676 w 678"/>
                <a:gd name="T59" fmla="*/ 430 h 956"/>
                <a:gd name="T60" fmla="*/ 664 w 678"/>
                <a:gd name="T61" fmla="*/ 336 h 956"/>
                <a:gd name="T62" fmla="*/ 638 w 678"/>
                <a:gd name="T63" fmla="*/ 250 h 956"/>
                <a:gd name="T64" fmla="*/ 602 w 678"/>
                <a:gd name="T65" fmla="*/ 174 h 956"/>
                <a:gd name="T66" fmla="*/ 556 w 678"/>
                <a:gd name="T67" fmla="*/ 110 h 956"/>
                <a:gd name="T68" fmla="*/ 500 w 678"/>
                <a:gd name="T69" fmla="*/ 58 h 956"/>
                <a:gd name="T70" fmla="*/ 440 w 678"/>
                <a:gd name="T71" fmla="*/ 22 h 956"/>
                <a:gd name="T72" fmla="*/ 390 w 678"/>
                <a:gd name="T73" fmla="*/ 6 h 956"/>
                <a:gd name="T74" fmla="*/ 356 w 678"/>
                <a:gd name="T75" fmla="*/ 0 h 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8" h="956">
                  <a:moveTo>
                    <a:pt x="340" y="0"/>
                  </a:moveTo>
                  <a:lnTo>
                    <a:pt x="340" y="0"/>
                  </a:lnTo>
                  <a:lnTo>
                    <a:pt x="322" y="0"/>
                  </a:lnTo>
                  <a:lnTo>
                    <a:pt x="304" y="2"/>
                  </a:lnTo>
                  <a:lnTo>
                    <a:pt x="288" y="6"/>
                  </a:lnTo>
                  <a:lnTo>
                    <a:pt x="270" y="10"/>
                  </a:lnTo>
                  <a:lnTo>
                    <a:pt x="238" y="22"/>
                  </a:lnTo>
                  <a:lnTo>
                    <a:pt x="206" y="38"/>
                  </a:lnTo>
                  <a:lnTo>
                    <a:pt x="178" y="58"/>
                  </a:lnTo>
                  <a:lnTo>
                    <a:pt x="150" y="82"/>
                  </a:lnTo>
                  <a:lnTo>
                    <a:pt x="122" y="110"/>
                  </a:lnTo>
                  <a:lnTo>
                    <a:pt x="98" y="140"/>
                  </a:lnTo>
                  <a:lnTo>
                    <a:pt x="78" y="174"/>
                  </a:lnTo>
                  <a:lnTo>
                    <a:pt x="58" y="210"/>
                  </a:lnTo>
                  <a:lnTo>
                    <a:pt x="40" y="250"/>
                  </a:lnTo>
                  <a:lnTo>
                    <a:pt x="26" y="292"/>
                  </a:lnTo>
                  <a:lnTo>
                    <a:pt x="14" y="336"/>
                  </a:lnTo>
                  <a:lnTo>
                    <a:pt x="6" y="382"/>
                  </a:lnTo>
                  <a:lnTo>
                    <a:pt x="2" y="430"/>
                  </a:lnTo>
                  <a:lnTo>
                    <a:pt x="0" y="478"/>
                  </a:lnTo>
                  <a:lnTo>
                    <a:pt x="0" y="478"/>
                  </a:lnTo>
                  <a:lnTo>
                    <a:pt x="2" y="528"/>
                  </a:lnTo>
                  <a:lnTo>
                    <a:pt x="6" y="574"/>
                  </a:lnTo>
                  <a:lnTo>
                    <a:pt x="14" y="620"/>
                  </a:lnTo>
                  <a:lnTo>
                    <a:pt x="26" y="664"/>
                  </a:lnTo>
                  <a:lnTo>
                    <a:pt x="40" y="706"/>
                  </a:lnTo>
                  <a:lnTo>
                    <a:pt x="58" y="746"/>
                  </a:lnTo>
                  <a:lnTo>
                    <a:pt x="78" y="782"/>
                  </a:lnTo>
                  <a:lnTo>
                    <a:pt x="98" y="816"/>
                  </a:lnTo>
                  <a:lnTo>
                    <a:pt x="122" y="848"/>
                  </a:lnTo>
                  <a:lnTo>
                    <a:pt x="150" y="874"/>
                  </a:lnTo>
                  <a:lnTo>
                    <a:pt x="178" y="898"/>
                  </a:lnTo>
                  <a:lnTo>
                    <a:pt x="206" y="918"/>
                  </a:lnTo>
                  <a:lnTo>
                    <a:pt x="238" y="934"/>
                  </a:lnTo>
                  <a:lnTo>
                    <a:pt x="270" y="946"/>
                  </a:lnTo>
                  <a:lnTo>
                    <a:pt x="288" y="950"/>
                  </a:lnTo>
                  <a:lnTo>
                    <a:pt x="304" y="954"/>
                  </a:lnTo>
                  <a:lnTo>
                    <a:pt x="322" y="956"/>
                  </a:lnTo>
                  <a:lnTo>
                    <a:pt x="340" y="956"/>
                  </a:lnTo>
                  <a:lnTo>
                    <a:pt x="340" y="956"/>
                  </a:lnTo>
                  <a:lnTo>
                    <a:pt x="356" y="956"/>
                  </a:lnTo>
                  <a:lnTo>
                    <a:pt x="374" y="954"/>
                  </a:lnTo>
                  <a:lnTo>
                    <a:pt x="390" y="950"/>
                  </a:lnTo>
                  <a:lnTo>
                    <a:pt x="408" y="946"/>
                  </a:lnTo>
                  <a:lnTo>
                    <a:pt x="440" y="934"/>
                  </a:lnTo>
                  <a:lnTo>
                    <a:pt x="472" y="918"/>
                  </a:lnTo>
                  <a:lnTo>
                    <a:pt x="500" y="898"/>
                  </a:lnTo>
                  <a:lnTo>
                    <a:pt x="528" y="874"/>
                  </a:lnTo>
                  <a:lnTo>
                    <a:pt x="556" y="848"/>
                  </a:lnTo>
                  <a:lnTo>
                    <a:pt x="580" y="816"/>
                  </a:lnTo>
                  <a:lnTo>
                    <a:pt x="602" y="782"/>
                  </a:lnTo>
                  <a:lnTo>
                    <a:pt x="620" y="746"/>
                  </a:lnTo>
                  <a:lnTo>
                    <a:pt x="638" y="706"/>
                  </a:lnTo>
                  <a:lnTo>
                    <a:pt x="652" y="664"/>
                  </a:lnTo>
                  <a:lnTo>
                    <a:pt x="664" y="620"/>
                  </a:lnTo>
                  <a:lnTo>
                    <a:pt x="672" y="574"/>
                  </a:lnTo>
                  <a:lnTo>
                    <a:pt x="676" y="528"/>
                  </a:lnTo>
                  <a:lnTo>
                    <a:pt x="678" y="478"/>
                  </a:lnTo>
                  <a:lnTo>
                    <a:pt x="678" y="478"/>
                  </a:lnTo>
                  <a:lnTo>
                    <a:pt x="676" y="430"/>
                  </a:lnTo>
                  <a:lnTo>
                    <a:pt x="672" y="382"/>
                  </a:lnTo>
                  <a:lnTo>
                    <a:pt x="664" y="336"/>
                  </a:lnTo>
                  <a:lnTo>
                    <a:pt x="652" y="292"/>
                  </a:lnTo>
                  <a:lnTo>
                    <a:pt x="638" y="250"/>
                  </a:lnTo>
                  <a:lnTo>
                    <a:pt x="620" y="210"/>
                  </a:lnTo>
                  <a:lnTo>
                    <a:pt x="602" y="174"/>
                  </a:lnTo>
                  <a:lnTo>
                    <a:pt x="580" y="140"/>
                  </a:lnTo>
                  <a:lnTo>
                    <a:pt x="556" y="110"/>
                  </a:lnTo>
                  <a:lnTo>
                    <a:pt x="528" y="82"/>
                  </a:lnTo>
                  <a:lnTo>
                    <a:pt x="500" y="58"/>
                  </a:lnTo>
                  <a:lnTo>
                    <a:pt x="472" y="38"/>
                  </a:lnTo>
                  <a:lnTo>
                    <a:pt x="440" y="22"/>
                  </a:lnTo>
                  <a:lnTo>
                    <a:pt x="408" y="10"/>
                  </a:lnTo>
                  <a:lnTo>
                    <a:pt x="390" y="6"/>
                  </a:lnTo>
                  <a:lnTo>
                    <a:pt x="374" y="2"/>
                  </a:lnTo>
                  <a:lnTo>
                    <a:pt x="356" y="0"/>
                  </a:lnTo>
                  <a:lnTo>
                    <a:pt x="340" y="0"/>
                  </a:lnTo>
                </a:path>
              </a:pathLst>
            </a:cu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Freeform 7"/>
            <p:cNvSpPr>
              <a:spLocks noEditPoints="1"/>
            </p:cNvSpPr>
            <p:nvPr/>
          </p:nvSpPr>
          <p:spPr bwMode="auto">
            <a:xfrm>
              <a:off x="4182869" y="2340968"/>
              <a:ext cx="373703" cy="169501"/>
            </a:xfrm>
            <a:custGeom>
              <a:avLst/>
              <a:gdLst>
                <a:gd name="T0" fmla="*/ 34 w 218"/>
                <a:gd name="T1" fmla="*/ 70 h 96"/>
                <a:gd name="T2" fmla="*/ 28 w 218"/>
                <a:gd name="T3" fmla="*/ 78 h 96"/>
                <a:gd name="T4" fmla="*/ 12 w 218"/>
                <a:gd name="T5" fmla="*/ 88 h 96"/>
                <a:gd name="T6" fmla="*/ 6 w 218"/>
                <a:gd name="T7" fmla="*/ 96 h 96"/>
                <a:gd name="T8" fmla="*/ 0 w 218"/>
                <a:gd name="T9" fmla="*/ 88 h 96"/>
                <a:gd name="T10" fmla="*/ 6 w 218"/>
                <a:gd name="T11" fmla="*/ 82 h 96"/>
                <a:gd name="T12" fmla="*/ 20 w 218"/>
                <a:gd name="T13" fmla="*/ 70 h 96"/>
                <a:gd name="T14" fmla="*/ 28 w 218"/>
                <a:gd name="T15" fmla="*/ 62 h 96"/>
                <a:gd name="T16" fmla="*/ 34 w 218"/>
                <a:gd name="T17" fmla="*/ 70 h 96"/>
                <a:gd name="T18" fmla="*/ 90 w 218"/>
                <a:gd name="T19" fmla="*/ 34 h 96"/>
                <a:gd name="T20" fmla="*/ 86 w 218"/>
                <a:gd name="T21" fmla="*/ 36 h 96"/>
                <a:gd name="T22" fmla="*/ 70 w 218"/>
                <a:gd name="T23" fmla="*/ 44 h 96"/>
                <a:gd name="T24" fmla="*/ 56 w 218"/>
                <a:gd name="T25" fmla="*/ 52 h 96"/>
                <a:gd name="T26" fmla="*/ 52 w 218"/>
                <a:gd name="T27" fmla="*/ 44 h 96"/>
                <a:gd name="T28" fmla="*/ 64 w 218"/>
                <a:gd name="T29" fmla="*/ 36 h 96"/>
                <a:gd name="T30" fmla="*/ 82 w 218"/>
                <a:gd name="T31" fmla="*/ 28 h 96"/>
                <a:gd name="T32" fmla="*/ 86 w 218"/>
                <a:gd name="T33" fmla="*/ 26 h 96"/>
                <a:gd name="T34" fmla="*/ 90 w 218"/>
                <a:gd name="T35" fmla="*/ 34 h 96"/>
                <a:gd name="T36" fmla="*/ 152 w 218"/>
                <a:gd name="T37" fmla="*/ 14 h 96"/>
                <a:gd name="T38" fmla="*/ 150 w 218"/>
                <a:gd name="T39" fmla="*/ 14 h 96"/>
                <a:gd name="T40" fmla="*/ 134 w 218"/>
                <a:gd name="T41" fmla="*/ 18 h 96"/>
                <a:gd name="T42" fmla="*/ 118 w 218"/>
                <a:gd name="T43" fmla="*/ 24 h 96"/>
                <a:gd name="T44" fmla="*/ 116 w 218"/>
                <a:gd name="T45" fmla="*/ 24 h 96"/>
                <a:gd name="T46" fmla="*/ 112 w 218"/>
                <a:gd name="T47" fmla="*/ 16 h 96"/>
                <a:gd name="T48" fmla="*/ 114 w 218"/>
                <a:gd name="T49" fmla="*/ 14 h 96"/>
                <a:gd name="T50" fmla="*/ 130 w 218"/>
                <a:gd name="T51" fmla="*/ 8 h 96"/>
                <a:gd name="T52" fmla="*/ 148 w 218"/>
                <a:gd name="T53" fmla="*/ 4 h 96"/>
                <a:gd name="T54" fmla="*/ 150 w 218"/>
                <a:gd name="T55" fmla="*/ 4 h 96"/>
                <a:gd name="T56" fmla="*/ 152 w 218"/>
                <a:gd name="T57" fmla="*/ 14 h 96"/>
                <a:gd name="T58" fmla="*/ 218 w 218"/>
                <a:gd name="T59" fmla="*/ 8 h 96"/>
                <a:gd name="T60" fmla="*/ 200 w 218"/>
                <a:gd name="T61" fmla="*/ 8 h 96"/>
                <a:gd name="T62" fmla="*/ 182 w 218"/>
                <a:gd name="T63" fmla="*/ 8 h 96"/>
                <a:gd name="T64" fmla="*/ 180 w 218"/>
                <a:gd name="T65" fmla="*/ 8 h 96"/>
                <a:gd name="T66" fmla="*/ 180 w 218"/>
                <a:gd name="T67" fmla="*/ 0 h 96"/>
                <a:gd name="T68" fmla="*/ 182 w 218"/>
                <a:gd name="T69" fmla="*/ 0 h 96"/>
                <a:gd name="T70" fmla="*/ 200 w 218"/>
                <a:gd name="T71" fmla="*/ 0 h 96"/>
                <a:gd name="T72" fmla="*/ 218 w 218"/>
                <a:gd name="T73" fmla="*/ 0 h 96"/>
                <a:gd name="T74" fmla="*/ 218 w 218"/>
                <a:gd name="T75" fmla="*/ 8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8" h="96">
                  <a:moveTo>
                    <a:pt x="34" y="70"/>
                  </a:moveTo>
                  <a:lnTo>
                    <a:pt x="28" y="78"/>
                  </a:lnTo>
                  <a:lnTo>
                    <a:pt x="12" y="88"/>
                  </a:lnTo>
                  <a:lnTo>
                    <a:pt x="6" y="96"/>
                  </a:lnTo>
                  <a:lnTo>
                    <a:pt x="0" y="88"/>
                  </a:lnTo>
                  <a:lnTo>
                    <a:pt x="6" y="82"/>
                  </a:lnTo>
                  <a:lnTo>
                    <a:pt x="20" y="70"/>
                  </a:lnTo>
                  <a:lnTo>
                    <a:pt x="28" y="62"/>
                  </a:lnTo>
                  <a:lnTo>
                    <a:pt x="34" y="70"/>
                  </a:lnTo>
                  <a:close/>
                  <a:moveTo>
                    <a:pt x="90" y="34"/>
                  </a:moveTo>
                  <a:lnTo>
                    <a:pt x="86" y="36"/>
                  </a:lnTo>
                  <a:lnTo>
                    <a:pt x="70" y="44"/>
                  </a:lnTo>
                  <a:lnTo>
                    <a:pt x="56" y="52"/>
                  </a:lnTo>
                  <a:lnTo>
                    <a:pt x="52" y="44"/>
                  </a:lnTo>
                  <a:lnTo>
                    <a:pt x="64" y="36"/>
                  </a:lnTo>
                  <a:lnTo>
                    <a:pt x="82" y="28"/>
                  </a:lnTo>
                  <a:lnTo>
                    <a:pt x="86" y="26"/>
                  </a:lnTo>
                  <a:lnTo>
                    <a:pt x="90" y="34"/>
                  </a:lnTo>
                  <a:close/>
                  <a:moveTo>
                    <a:pt x="152" y="14"/>
                  </a:moveTo>
                  <a:lnTo>
                    <a:pt x="150" y="14"/>
                  </a:lnTo>
                  <a:lnTo>
                    <a:pt x="134" y="18"/>
                  </a:lnTo>
                  <a:lnTo>
                    <a:pt x="118" y="24"/>
                  </a:lnTo>
                  <a:lnTo>
                    <a:pt x="116" y="24"/>
                  </a:lnTo>
                  <a:lnTo>
                    <a:pt x="112" y="16"/>
                  </a:lnTo>
                  <a:lnTo>
                    <a:pt x="114" y="14"/>
                  </a:lnTo>
                  <a:lnTo>
                    <a:pt x="130" y="8"/>
                  </a:lnTo>
                  <a:lnTo>
                    <a:pt x="148" y="4"/>
                  </a:lnTo>
                  <a:lnTo>
                    <a:pt x="150" y="4"/>
                  </a:lnTo>
                  <a:lnTo>
                    <a:pt x="152" y="14"/>
                  </a:lnTo>
                  <a:close/>
                  <a:moveTo>
                    <a:pt x="218" y="8"/>
                  </a:moveTo>
                  <a:lnTo>
                    <a:pt x="200" y="8"/>
                  </a:lnTo>
                  <a:lnTo>
                    <a:pt x="182" y="8"/>
                  </a:lnTo>
                  <a:lnTo>
                    <a:pt x="180" y="8"/>
                  </a:lnTo>
                  <a:lnTo>
                    <a:pt x="180" y="0"/>
                  </a:lnTo>
                  <a:lnTo>
                    <a:pt x="182" y="0"/>
                  </a:lnTo>
                  <a:lnTo>
                    <a:pt x="200" y="0"/>
                  </a:lnTo>
                  <a:lnTo>
                    <a:pt x="218" y="0"/>
                  </a:lnTo>
                  <a:lnTo>
                    <a:pt x="218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Freeform 8"/>
            <p:cNvSpPr>
              <a:spLocks noEditPoints="1"/>
            </p:cNvSpPr>
            <p:nvPr/>
          </p:nvSpPr>
          <p:spPr bwMode="auto">
            <a:xfrm>
              <a:off x="3966876" y="2535188"/>
              <a:ext cx="191994" cy="384909"/>
            </a:xfrm>
            <a:custGeom>
              <a:avLst/>
              <a:gdLst>
                <a:gd name="T0" fmla="*/ 20 w 112"/>
                <a:gd name="T1" fmla="*/ 182 h 218"/>
                <a:gd name="T2" fmla="*/ 16 w 112"/>
                <a:gd name="T3" fmla="*/ 188 h 218"/>
                <a:gd name="T4" fmla="*/ 12 w 112"/>
                <a:gd name="T5" fmla="*/ 208 h 218"/>
                <a:gd name="T6" fmla="*/ 8 w 112"/>
                <a:gd name="T7" fmla="*/ 218 h 218"/>
                <a:gd name="T8" fmla="*/ 0 w 112"/>
                <a:gd name="T9" fmla="*/ 216 h 218"/>
                <a:gd name="T10" fmla="*/ 2 w 112"/>
                <a:gd name="T11" fmla="*/ 206 h 218"/>
                <a:gd name="T12" fmla="*/ 8 w 112"/>
                <a:gd name="T13" fmla="*/ 184 h 218"/>
                <a:gd name="T14" fmla="*/ 10 w 112"/>
                <a:gd name="T15" fmla="*/ 178 h 218"/>
                <a:gd name="T16" fmla="*/ 20 w 112"/>
                <a:gd name="T17" fmla="*/ 182 h 218"/>
                <a:gd name="T18" fmla="*/ 42 w 112"/>
                <a:gd name="T19" fmla="*/ 120 h 218"/>
                <a:gd name="T20" fmla="*/ 40 w 112"/>
                <a:gd name="T21" fmla="*/ 126 h 218"/>
                <a:gd name="T22" fmla="*/ 30 w 112"/>
                <a:gd name="T23" fmla="*/ 146 h 218"/>
                <a:gd name="T24" fmla="*/ 28 w 112"/>
                <a:gd name="T25" fmla="*/ 154 h 218"/>
                <a:gd name="T26" fmla="*/ 20 w 112"/>
                <a:gd name="T27" fmla="*/ 150 h 218"/>
                <a:gd name="T28" fmla="*/ 22 w 112"/>
                <a:gd name="T29" fmla="*/ 142 h 218"/>
                <a:gd name="T30" fmla="*/ 30 w 112"/>
                <a:gd name="T31" fmla="*/ 122 h 218"/>
                <a:gd name="T32" fmla="*/ 34 w 112"/>
                <a:gd name="T33" fmla="*/ 114 h 218"/>
                <a:gd name="T34" fmla="*/ 42 w 112"/>
                <a:gd name="T35" fmla="*/ 120 h 218"/>
                <a:gd name="T36" fmla="*/ 74 w 112"/>
                <a:gd name="T37" fmla="*/ 60 h 218"/>
                <a:gd name="T38" fmla="*/ 66 w 112"/>
                <a:gd name="T39" fmla="*/ 70 h 218"/>
                <a:gd name="T40" fmla="*/ 58 w 112"/>
                <a:gd name="T41" fmla="*/ 88 h 218"/>
                <a:gd name="T42" fmla="*/ 56 w 112"/>
                <a:gd name="T43" fmla="*/ 94 h 218"/>
                <a:gd name="T44" fmla="*/ 48 w 112"/>
                <a:gd name="T45" fmla="*/ 88 h 218"/>
                <a:gd name="T46" fmla="*/ 48 w 112"/>
                <a:gd name="T47" fmla="*/ 84 h 218"/>
                <a:gd name="T48" fmla="*/ 58 w 112"/>
                <a:gd name="T49" fmla="*/ 66 h 218"/>
                <a:gd name="T50" fmla="*/ 66 w 112"/>
                <a:gd name="T51" fmla="*/ 56 h 218"/>
                <a:gd name="T52" fmla="*/ 74 w 112"/>
                <a:gd name="T53" fmla="*/ 60 h 218"/>
                <a:gd name="T54" fmla="*/ 112 w 112"/>
                <a:gd name="T55" fmla="*/ 6 h 218"/>
                <a:gd name="T56" fmla="*/ 102 w 112"/>
                <a:gd name="T57" fmla="*/ 22 h 218"/>
                <a:gd name="T58" fmla="*/ 90 w 112"/>
                <a:gd name="T59" fmla="*/ 36 h 218"/>
                <a:gd name="T60" fmla="*/ 82 w 112"/>
                <a:gd name="T61" fmla="*/ 32 h 218"/>
                <a:gd name="T62" fmla="*/ 92 w 112"/>
                <a:gd name="T63" fmla="*/ 14 h 218"/>
                <a:gd name="T64" fmla="*/ 106 w 112"/>
                <a:gd name="T65" fmla="*/ 0 h 218"/>
                <a:gd name="T66" fmla="*/ 112 w 112"/>
                <a:gd name="T67" fmla="*/ 6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12" h="218">
                  <a:moveTo>
                    <a:pt x="20" y="182"/>
                  </a:moveTo>
                  <a:lnTo>
                    <a:pt x="16" y="188"/>
                  </a:lnTo>
                  <a:lnTo>
                    <a:pt x="12" y="208"/>
                  </a:lnTo>
                  <a:lnTo>
                    <a:pt x="8" y="218"/>
                  </a:lnTo>
                  <a:lnTo>
                    <a:pt x="0" y="216"/>
                  </a:lnTo>
                  <a:lnTo>
                    <a:pt x="2" y="206"/>
                  </a:lnTo>
                  <a:lnTo>
                    <a:pt x="8" y="184"/>
                  </a:lnTo>
                  <a:lnTo>
                    <a:pt x="10" y="178"/>
                  </a:lnTo>
                  <a:lnTo>
                    <a:pt x="20" y="182"/>
                  </a:lnTo>
                  <a:close/>
                  <a:moveTo>
                    <a:pt x="42" y="120"/>
                  </a:moveTo>
                  <a:lnTo>
                    <a:pt x="40" y="126"/>
                  </a:lnTo>
                  <a:lnTo>
                    <a:pt x="30" y="146"/>
                  </a:lnTo>
                  <a:lnTo>
                    <a:pt x="28" y="154"/>
                  </a:lnTo>
                  <a:lnTo>
                    <a:pt x="20" y="150"/>
                  </a:lnTo>
                  <a:lnTo>
                    <a:pt x="22" y="142"/>
                  </a:lnTo>
                  <a:lnTo>
                    <a:pt x="30" y="122"/>
                  </a:lnTo>
                  <a:lnTo>
                    <a:pt x="34" y="114"/>
                  </a:lnTo>
                  <a:lnTo>
                    <a:pt x="42" y="120"/>
                  </a:lnTo>
                  <a:close/>
                  <a:moveTo>
                    <a:pt x="74" y="60"/>
                  </a:moveTo>
                  <a:lnTo>
                    <a:pt x="66" y="70"/>
                  </a:lnTo>
                  <a:lnTo>
                    <a:pt x="58" y="88"/>
                  </a:lnTo>
                  <a:lnTo>
                    <a:pt x="56" y="94"/>
                  </a:lnTo>
                  <a:lnTo>
                    <a:pt x="48" y="88"/>
                  </a:lnTo>
                  <a:lnTo>
                    <a:pt x="48" y="84"/>
                  </a:lnTo>
                  <a:lnTo>
                    <a:pt x="58" y="66"/>
                  </a:lnTo>
                  <a:lnTo>
                    <a:pt x="66" y="56"/>
                  </a:lnTo>
                  <a:lnTo>
                    <a:pt x="74" y="60"/>
                  </a:lnTo>
                  <a:close/>
                  <a:moveTo>
                    <a:pt x="112" y="6"/>
                  </a:moveTo>
                  <a:lnTo>
                    <a:pt x="102" y="22"/>
                  </a:lnTo>
                  <a:lnTo>
                    <a:pt x="90" y="36"/>
                  </a:lnTo>
                  <a:lnTo>
                    <a:pt x="82" y="32"/>
                  </a:lnTo>
                  <a:lnTo>
                    <a:pt x="92" y="14"/>
                  </a:lnTo>
                  <a:lnTo>
                    <a:pt x="106" y="0"/>
                  </a:lnTo>
                  <a:lnTo>
                    <a:pt x="11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Freeform 9"/>
            <p:cNvSpPr>
              <a:spLocks noEditPoints="1"/>
            </p:cNvSpPr>
            <p:nvPr/>
          </p:nvSpPr>
          <p:spPr bwMode="auto">
            <a:xfrm>
              <a:off x="3932591" y="2966003"/>
              <a:ext cx="41142" cy="423753"/>
            </a:xfrm>
            <a:custGeom>
              <a:avLst/>
              <a:gdLst>
                <a:gd name="T0" fmla="*/ 16 w 24"/>
                <a:gd name="T1" fmla="*/ 200 h 240"/>
                <a:gd name="T2" fmla="*/ 16 w 24"/>
                <a:gd name="T3" fmla="*/ 200 h 240"/>
                <a:gd name="T4" fmla="*/ 16 w 24"/>
                <a:gd name="T5" fmla="*/ 224 h 240"/>
                <a:gd name="T6" fmla="*/ 20 w 24"/>
                <a:gd name="T7" fmla="*/ 238 h 240"/>
                <a:gd name="T8" fmla="*/ 10 w 24"/>
                <a:gd name="T9" fmla="*/ 240 h 240"/>
                <a:gd name="T10" fmla="*/ 8 w 24"/>
                <a:gd name="T11" fmla="*/ 224 h 240"/>
                <a:gd name="T12" fmla="*/ 6 w 24"/>
                <a:gd name="T13" fmla="*/ 202 h 240"/>
                <a:gd name="T14" fmla="*/ 16 w 24"/>
                <a:gd name="T15" fmla="*/ 200 h 240"/>
                <a:gd name="T16" fmla="*/ 10 w 24"/>
                <a:gd name="T17" fmla="*/ 132 h 240"/>
                <a:gd name="T18" fmla="*/ 10 w 24"/>
                <a:gd name="T19" fmla="*/ 152 h 240"/>
                <a:gd name="T20" fmla="*/ 12 w 24"/>
                <a:gd name="T21" fmla="*/ 172 h 240"/>
                <a:gd name="T22" fmla="*/ 2 w 24"/>
                <a:gd name="T23" fmla="*/ 172 h 240"/>
                <a:gd name="T24" fmla="*/ 2 w 24"/>
                <a:gd name="T25" fmla="*/ 152 h 240"/>
                <a:gd name="T26" fmla="*/ 0 w 24"/>
                <a:gd name="T27" fmla="*/ 132 h 240"/>
                <a:gd name="T28" fmla="*/ 10 w 24"/>
                <a:gd name="T29" fmla="*/ 132 h 240"/>
                <a:gd name="T30" fmla="*/ 14 w 24"/>
                <a:gd name="T31" fmla="*/ 68 h 240"/>
                <a:gd name="T32" fmla="*/ 12 w 24"/>
                <a:gd name="T33" fmla="*/ 80 h 240"/>
                <a:gd name="T34" fmla="*/ 10 w 24"/>
                <a:gd name="T35" fmla="*/ 104 h 240"/>
                <a:gd name="T36" fmla="*/ 10 w 24"/>
                <a:gd name="T37" fmla="*/ 106 h 240"/>
                <a:gd name="T38" fmla="*/ 2 w 24"/>
                <a:gd name="T39" fmla="*/ 106 h 240"/>
                <a:gd name="T40" fmla="*/ 2 w 24"/>
                <a:gd name="T41" fmla="*/ 104 h 240"/>
                <a:gd name="T42" fmla="*/ 2 w 24"/>
                <a:gd name="T43" fmla="*/ 80 h 240"/>
                <a:gd name="T44" fmla="*/ 4 w 24"/>
                <a:gd name="T45" fmla="*/ 66 h 240"/>
                <a:gd name="T46" fmla="*/ 14 w 24"/>
                <a:gd name="T47" fmla="*/ 68 h 240"/>
                <a:gd name="T48" fmla="*/ 24 w 24"/>
                <a:gd name="T49" fmla="*/ 0 h 240"/>
                <a:gd name="T50" fmla="*/ 22 w 24"/>
                <a:gd name="T51" fmla="*/ 8 h 240"/>
                <a:gd name="T52" fmla="*/ 16 w 24"/>
                <a:gd name="T53" fmla="*/ 32 h 240"/>
                <a:gd name="T54" fmla="*/ 16 w 24"/>
                <a:gd name="T55" fmla="*/ 38 h 240"/>
                <a:gd name="T56" fmla="*/ 6 w 24"/>
                <a:gd name="T57" fmla="*/ 36 h 240"/>
                <a:gd name="T58" fmla="*/ 8 w 24"/>
                <a:gd name="T59" fmla="*/ 30 h 240"/>
                <a:gd name="T60" fmla="*/ 12 w 24"/>
                <a:gd name="T61" fmla="*/ 8 h 240"/>
                <a:gd name="T62" fmla="*/ 14 w 24"/>
                <a:gd name="T63" fmla="*/ 0 h 240"/>
                <a:gd name="T64" fmla="*/ 24 w 24"/>
                <a:gd name="T65" fmla="*/ 0 h 2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" h="240">
                  <a:moveTo>
                    <a:pt x="16" y="200"/>
                  </a:moveTo>
                  <a:lnTo>
                    <a:pt x="16" y="200"/>
                  </a:lnTo>
                  <a:lnTo>
                    <a:pt x="16" y="224"/>
                  </a:lnTo>
                  <a:lnTo>
                    <a:pt x="20" y="238"/>
                  </a:lnTo>
                  <a:lnTo>
                    <a:pt x="10" y="240"/>
                  </a:lnTo>
                  <a:lnTo>
                    <a:pt x="8" y="224"/>
                  </a:lnTo>
                  <a:lnTo>
                    <a:pt x="6" y="202"/>
                  </a:lnTo>
                  <a:lnTo>
                    <a:pt x="16" y="200"/>
                  </a:lnTo>
                  <a:close/>
                  <a:moveTo>
                    <a:pt x="10" y="132"/>
                  </a:moveTo>
                  <a:lnTo>
                    <a:pt x="10" y="152"/>
                  </a:lnTo>
                  <a:lnTo>
                    <a:pt x="12" y="172"/>
                  </a:lnTo>
                  <a:lnTo>
                    <a:pt x="2" y="172"/>
                  </a:lnTo>
                  <a:lnTo>
                    <a:pt x="2" y="152"/>
                  </a:lnTo>
                  <a:lnTo>
                    <a:pt x="0" y="132"/>
                  </a:lnTo>
                  <a:lnTo>
                    <a:pt x="10" y="132"/>
                  </a:lnTo>
                  <a:close/>
                  <a:moveTo>
                    <a:pt x="14" y="68"/>
                  </a:moveTo>
                  <a:lnTo>
                    <a:pt x="12" y="80"/>
                  </a:lnTo>
                  <a:lnTo>
                    <a:pt x="10" y="104"/>
                  </a:lnTo>
                  <a:lnTo>
                    <a:pt x="10" y="106"/>
                  </a:lnTo>
                  <a:lnTo>
                    <a:pt x="2" y="106"/>
                  </a:lnTo>
                  <a:lnTo>
                    <a:pt x="2" y="104"/>
                  </a:lnTo>
                  <a:lnTo>
                    <a:pt x="2" y="80"/>
                  </a:lnTo>
                  <a:lnTo>
                    <a:pt x="4" y="66"/>
                  </a:lnTo>
                  <a:lnTo>
                    <a:pt x="14" y="68"/>
                  </a:lnTo>
                  <a:close/>
                  <a:moveTo>
                    <a:pt x="24" y="0"/>
                  </a:moveTo>
                  <a:lnTo>
                    <a:pt x="22" y="8"/>
                  </a:lnTo>
                  <a:lnTo>
                    <a:pt x="16" y="32"/>
                  </a:lnTo>
                  <a:lnTo>
                    <a:pt x="16" y="38"/>
                  </a:lnTo>
                  <a:lnTo>
                    <a:pt x="6" y="36"/>
                  </a:lnTo>
                  <a:lnTo>
                    <a:pt x="8" y="30"/>
                  </a:lnTo>
                  <a:lnTo>
                    <a:pt x="12" y="8"/>
                  </a:lnTo>
                  <a:lnTo>
                    <a:pt x="14" y="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Freeform 10"/>
            <p:cNvSpPr>
              <a:spLocks noEditPoints="1"/>
            </p:cNvSpPr>
            <p:nvPr/>
          </p:nvSpPr>
          <p:spPr bwMode="auto">
            <a:xfrm>
              <a:off x="3960019" y="3435663"/>
              <a:ext cx="181709" cy="388440"/>
            </a:xfrm>
            <a:custGeom>
              <a:avLst/>
              <a:gdLst>
                <a:gd name="T0" fmla="*/ 84 w 106"/>
                <a:gd name="T1" fmla="*/ 184 h 220"/>
                <a:gd name="T2" fmla="*/ 94 w 106"/>
                <a:gd name="T3" fmla="*/ 198 h 220"/>
                <a:gd name="T4" fmla="*/ 106 w 106"/>
                <a:gd name="T5" fmla="*/ 212 h 220"/>
                <a:gd name="T6" fmla="*/ 106 w 106"/>
                <a:gd name="T7" fmla="*/ 214 h 220"/>
                <a:gd name="T8" fmla="*/ 98 w 106"/>
                <a:gd name="T9" fmla="*/ 220 h 220"/>
                <a:gd name="T10" fmla="*/ 96 w 106"/>
                <a:gd name="T11" fmla="*/ 220 h 220"/>
                <a:gd name="T12" fmla="*/ 86 w 106"/>
                <a:gd name="T13" fmla="*/ 204 h 220"/>
                <a:gd name="T14" fmla="*/ 76 w 106"/>
                <a:gd name="T15" fmla="*/ 188 h 220"/>
                <a:gd name="T16" fmla="*/ 84 w 106"/>
                <a:gd name="T17" fmla="*/ 184 h 220"/>
                <a:gd name="T18" fmla="*/ 52 w 106"/>
                <a:gd name="T19" fmla="*/ 124 h 220"/>
                <a:gd name="T20" fmla="*/ 52 w 106"/>
                <a:gd name="T21" fmla="*/ 128 h 220"/>
                <a:gd name="T22" fmla="*/ 62 w 106"/>
                <a:gd name="T23" fmla="*/ 146 h 220"/>
                <a:gd name="T24" fmla="*/ 70 w 106"/>
                <a:gd name="T25" fmla="*/ 160 h 220"/>
                <a:gd name="T26" fmla="*/ 62 w 106"/>
                <a:gd name="T27" fmla="*/ 164 h 220"/>
                <a:gd name="T28" fmla="*/ 52 w 106"/>
                <a:gd name="T29" fmla="*/ 150 h 220"/>
                <a:gd name="T30" fmla="*/ 44 w 106"/>
                <a:gd name="T31" fmla="*/ 132 h 220"/>
                <a:gd name="T32" fmla="*/ 44 w 106"/>
                <a:gd name="T33" fmla="*/ 130 h 220"/>
                <a:gd name="T34" fmla="*/ 52 w 106"/>
                <a:gd name="T35" fmla="*/ 124 h 220"/>
                <a:gd name="T36" fmla="*/ 26 w 106"/>
                <a:gd name="T37" fmla="*/ 64 h 220"/>
                <a:gd name="T38" fmla="*/ 28 w 106"/>
                <a:gd name="T39" fmla="*/ 68 h 220"/>
                <a:gd name="T40" fmla="*/ 34 w 106"/>
                <a:gd name="T41" fmla="*/ 88 h 220"/>
                <a:gd name="T42" fmla="*/ 40 w 106"/>
                <a:gd name="T43" fmla="*/ 98 h 220"/>
                <a:gd name="T44" fmla="*/ 30 w 106"/>
                <a:gd name="T45" fmla="*/ 104 h 220"/>
                <a:gd name="T46" fmla="*/ 26 w 106"/>
                <a:gd name="T47" fmla="*/ 92 h 220"/>
                <a:gd name="T48" fmla="*/ 18 w 106"/>
                <a:gd name="T49" fmla="*/ 70 h 220"/>
                <a:gd name="T50" fmla="*/ 16 w 106"/>
                <a:gd name="T51" fmla="*/ 66 h 220"/>
                <a:gd name="T52" fmla="*/ 26 w 106"/>
                <a:gd name="T53" fmla="*/ 64 h 220"/>
                <a:gd name="T54" fmla="*/ 8 w 106"/>
                <a:gd name="T55" fmla="*/ 0 h 220"/>
                <a:gd name="T56" fmla="*/ 8 w 106"/>
                <a:gd name="T57" fmla="*/ 4 h 220"/>
                <a:gd name="T58" fmla="*/ 16 w 106"/>
                <a:gd name="T59" fmla="*/ 26 h 220"/>
                <a:gd name="T60" fmla="*/ 18 w 106"/>
                <a:gd name="T61" fmla="*/ 36 h 220"/>
                <a:gd name="T62" fmla="*/ 8 w 106"/>
                <a:gd name="T63" fmla="*/ 40 h 220"/>
                <a:gd name="T64" fmla="*/ 6 w 106"/>
                <a:gd name="T65" fmla="*/ 28 h 220"/>
                <a:gd name="T66" fmla="*/ 0 w 106"/>
                <a:gd name="T67" fmla="*/ 6 h 220"/>
                <a:gd name="T68" fmla="*/ 0 w 106"/>
                <a:gd name="T69" fmla="*/ 2 h 220"/>
                <a:gd name="T70" fmla="*/ 8 w 106"/>
                <a:gd name="T71" fmla="*/ 0 h 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6" h="220">
                  <a:moveTo>
                    <a:pt x="84" y="184"/>
                  </a:moveTo>
                  <a:lnTo>
                    <a:pt x="94" y="198"/>
                  </a:lnTo>
                  <a:lnTo>
                    <a:pt x="106" y="212"/>
                  </a:lnTo>
                  <a:lnTo>
                    <a:pt x="106" y="214"/>
                  </a:lnTo>
                  <a:lnTo>
                    <a:pt x="98" y="220"/>
                  </a:lnTo>
                  <a:lnTo>
                    <a:pt x="96" y="220"/>
                  </a:lnTo>
                  <a:lnTo>
                    <a:pt x="86" y="204"/>
                  </a:lnTo>
                  <a:lnTo>
                    <a:pt x="76" y="188"/>
                  </a:lnTo>
                  <a:lnTo>
                    <a:pt x="84" y="184"/>
                  </a:lnTo>
                  <a:close/>
                  <a:moveTo>
                    <a:pt x="52" y="124"/>
                  </a:moveTo>
                  <a:lnTo>
                    <a:pt x="52" y="128"/>
                  </a:lnTo>
                  <a:lnTo>
                    <a:pt x="62" y="146"/>
                  </a:lnTo>
                  <a:lnTo>
                    <a:pt x="70" y="160"/>
                  </a:lnTo>
                  <a:lnTo>
                    <a:pt x="62" y="164"/>
                  </a:lnTo>
                  <a:lnTo>
                    <a:pt x="52" y="150"/>
                  </a:lnTo>
                  <a:lnTo>
                    <a:pt x="44" y="132"/>
                  </a:lnTo>
                  <a:lnTo>
                    <a:pt x="44" y="130"/>
                  </a:lnTo>
                  <a:lnTo>
                    <a:pt x="52" y="124"/>
                  </a:lnTo>
                  <a:close/>
                  <a:moveTo>
                    <a:pt x="26" y="64"/>
                  </a:moveTo>
                  <a:lnTo>
                    <a:pt x="28" y="68"/>
                  </a:lnTo>
                  <a:lnTo>
                    <a:pt x="34" y="88"/>
                  </a:lnTo>
                  <a:lnTo>
                    <a:pt x="40" y="98"/>
                  </a:lnTo>
                  <a:lnTo>
                    <a:pt x="30" y="104"/>
                  </a:lnTo>
                  <a:lnTo>
                    <a:pt x="26" y="92"/>
                  </a:lnTo>
                  <a:lnTo>
                    <a:pt x="18" y="70"/>
                  </a:lnTo>
                  <a:lnTo>
                    <a:pt x="16" y="66"/>
                  </a:lnTo>
                  <a:lnTo>
                    <a:pt x="26" y="64"/>
                  </a:lnTo>
                  <a:close/>
                  <a:moveTo>
                    <a:pt x="8" y="0"/>
                  </a:moveTo>
                  <a:lnTo>
                    <a:pt x="8" y="4"/>
                  </a:lnTo>
                  <a:lnTo>
                    <a:pt x="16" y="26"/>
                  </a:lnTo>
                  <a:lnTo>
                    <a:pt x="18" y="36"/>
                  </a:lnTo>
                  <a:lnTo>
                    <a:pt x="8" y="40"/>
                  </a:lnTo>
                  <a:lnTo>
                    <a:pt x="6" y="28"/>
                  </a:lnTo>
                  <a:lnTo>
                    <a:pt x="0" y="6"/>
                  </a:lnTo>
                  <a:lnTo>
                    <a:pt x="0" y="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Freeform 11"/>
            <p:cNvSpPr>
              <a:spLocks noEditPoints="1"/>
            </p:cNvSpPr>
            <p:nvPr/>
          </p:nvSpPr>
          <p:spPr bwMode="auto">
            <a:xfrm>
              <a:off x="4158870" y="3852353"/>
              <a:ext cx="366846" cy="194220"/>
            </a:xfrm>
            <a:custGeom>
              <a:avLst/>
              <a:gdLst>
                <a:gd name="T0" fmla="*/ 176 w 214"/>
                <a:gd name="T1" fmla="*/ 96 h 110"/>
                <a:gd name="T2" fmla="*/ 180 w 214"/>
                <a:gd name="T3" fmla="*/ 98 h 110"/>
                <a:gd name="T4" fmla="*/ 198 w 214"/>
                <a:gd name="T5" fmla="*/ 100 h 110"/>
                <a:gd name="T6" fmla="*/ 214 w 214"/>
                <a:gd name="T7" fmla="*/ 100 h 110"/>
                <a:gd name="T8" fmla="*/ 214 w 214"/>
                <a:gd name="T9" fmla="*/ 110 h 110"/>
                <a:gd name="T10" fmla="*/ 196 w 214"/>
                <a:gd name="T11" fmla="*/ 110 h 110"/>
                <a:gd name="T12" fmla="*/ 178 w 214"/>
                <a:gd name="T13" fmla="*/ 108 h 110"/>
                <a:gd name="T14" fmla="*/ 176 w 214"/>
                <a:gd name="T15" fmla="*/ 106 h 110"/>
                <a:gd name="T16" fmla="*/ 176 w 214"/>
                <a:gd name="T17" fmla="*/ 96 h 110"/>
                <a:gd name="T18" fmla="*/ 114 w 214"/>
                <a:gd name="T19" fmla="*/ 78 h 110"/>
                <a:gd name="T20" fmla="*/ 114 w 214"/>
                <a:gd name="T21" fmla="*/ 78 h 110"/>
                <a:gd name="T22" fmla="*/ 132 w 214"/>
                <a:gd name="T23" fmla="*/ 84 h 110"/>
                <a:gd name="T24" fmla="*/ 148 w 214"/>
                <a:gd name="T25" fmla="*/ 90 h 110"/>
                <a:gd name="T26" fmla="*/ 150 w 214"/>
                <a:gd name="T27" fmla="*/ 92 h 110"/>
                <a:gd name="T28" fmla="*/ 148 w 214"/>
                <a:gd name="T29" fmla="*/ 100 h 110"/>
                <a:gd name="T30" fmla="*/ 144 w 214"/>
                <a:gd name="T31" fmla="*/ 100 h 110"/>
                <a:gd name="T32" fmla="*/ 128 w 214"/>
                <a:gd name="T33" fmla="*/ 94 h 110"/>
                <a:gd name="T34" fmla="*/ 112 w 214"/>
                <a:gd name="T35" fmla="*/ 88 h 110"/>
                <a:gd name="T36" fmla="*/ 110 w 214"/>
                <a:gd name="T37" fmla="*/ 86 h 110"/>
                <a:gd name="T38" fmla="*/ 114 w 214"/>
                <a:gd name="T39" fmla="*/ 78 h 110"/>
                <a:gd name="T40" fmla="*/ 58 w 214"/>
                <a:gd name="T41" fmla="*/ 44 h 110"/>
                <a:gd name="T42" fmla="*/ 70 w 214"/>
                <a:gd name="T43" fmla="*/ 54 h 110"/>
                <a:gd name="T44" fmla="*/ 84 w 214"/>
                <a:gd name="T45" fmla="*/ 64 h 110"/>
                <a:gd name="T46" fmla="*/ 88 w 214"/>
                <a:gd name="T47" fmla="*/ 66 h 110"/>
                <a:gd name="T48" fmla="*/ 84 w 214"/>
                <a:gd name="T49" fmla="*/ 74 h 110"/>
                <a:gd name="T50" fmla="*/ 78 w 214"/>
                <a:gd name="T51" fmla="*/ 72 h 110"/>
                <a:gd name="T52" fmla="*/ 64 w 214"/>
                <a:gd name="T53" fmla="*/ 62 h 110"/>
                <a:gd name="T54" fmla="*/ 52 w 214"/>
                <a:gd name="T55" fmla="*/ 52 h 110"/>
                <a:gd name="T56" fmla="*/ 58 w 214"/>
                <a:gd name="T57" fmla="*/ 44 h 110"/>
                <a:gd name="T58" fmla="*/ 8 w 214"/>
                <a:gd name="T59" fmla="*/ 0 h 110"/>
                <a:gd name="T60" fmla="*/ 14 w 214"/>
                <a:gd name="T61" fmla="*/ 6 h 110"/>
                <a:gd name="T62" fmla="*/ 26 w 214"/>
                <a:gd name="T63" fmla="*/ 20 h 110"/>
                <a:gd name="T64" fmla="*/ 34 w 214"/>
                <a:gd name="T65" fmla="*/ 26 h 110"/>
                <a:gd name="T66" fmla="*/ 28 w 214"/>
                <a:gd name="T67" fmla="*/ 34 h 110"/>
                <a:gd name="T68" fmla="*/ 20 w 214"/>
                <a:gd name="T69" fmla="*/ 26 h 110"/>
                <a:gd name="T70" fmla="*/ 8 w 214"/>
                <a:gd name="T71" fmla="*/ 12 h 110"/>
                <a:gd name="T72" fmla="*/ 0 w 214"/>
                <a:gd name="T73" fmla="*/ 6 h 110"/>
                <a:gd name="T74" fmla="*/ 8 w 214"/>
                <a:gd name="T75" fmla="*/ 0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4" h="110">
                  <a:moveTo>
                    <a:pt x="176" y="96"/>
                  </a:moveTo>
                  <a:lnTo>
                    <a:pt x="180" y="98"/>
                  </a:lnTo>
                  <a:lnTo>
                    <a:pt x="198" y="100"/>
                  </a:lnTo>
                  <a:lnTo>
                    <a:pt x="214" y="100"/>
                  </a:lnTo>
                  <a:lnTo>
                    <a:pt x="214" y="110"/>
                  </a:lnTo>
                  <a:lnTo>
                    <a:pt x="196" y="110"/>
                  </a:lnTo>
                  <a:lnTo>
                    <a:pt x="178" y="108"/>
                  </a:lnTo>
                  <a:lnTo>
                    <a:pt x="176" y="106"/>
                  </a:lnTo>
                  <a:lnTo>
                    <a:pt x="176" y="96"/>
                  </a:lnTo>
                  <a:close/>
                  <a:moveTo>
                    <a:pt x="114" y="78"/>
                  </a:moveTo>
                  <a:lnTo>
                    <a:pt x="114" y="78"/>
                  </a:lnTo>
                  <a:lnTo>
                    <a:pt x="132" y="84"/>
                  </a:lnTo>
                  <a:lnTo>
                    <a:pt x="148" y="90"/>
                  </a:lnTo>
                  <a:lnTo>
                    <a:pt x="150" y="92"/>
                  </a:lnTo>
                  <a:lnTo>
                    <a:pt x="148" y="100"/>
                  </a:lnTo>
                  <a:lnTo>
                    <a:pt x="144" y="100"/>
                  </a:lnTo>
                  <a:lnTo>
                    <a:pt x="128" y="94"/>
                  </a:lnTo>
                  <a:lnTo>
                    <a:pt x="112" y="88"/>
                  </a:lnTo>
                  <a:lnTo>
                    <a:pt x="110" y="86"/>
                  </a:lnTo>
                  <a:lnTo>
                    <a:pt x="114" y="78"/>
                  </a:lnTo>
                  <a:close/>
                  <a:moveTo>
                    <a:pt x="58" y="44"/>
                  </a:moveTo>
                  <a:lnTo>
                    <a:pt x="70" y="54"/>
                  </a:lnTo>
                  <a:lnTo>
                    <a:pt x="84" y="64"/>
                  </a:lnTo>
                  <a:lnTo>
                    <a:pt x="88" y="66"/>
                  </a:lnTo>
                  <a:lnTo>
                    <a:pt x="84" y="74"/>
                  </a:lnTo>
                  <a:lnTo>
                    <a:pt x="78" y="72"/>
                  </a:lnTo>
                  <a:lnTo>
                    <a:pt x="64" y="62"/>
                  </a:lnTo>
                  <a:lnTo>
                    <a:pt x="52" y="52"/>
                  </a:lnTo>
                  <a:lnTo>
                    <a:pt x="58" y="44"/>
                  </a:lnTo>
                  <a:close/>
                  <a:moveTo>
                    <a:pt x="8" y="0"/>
                  </a:moveTo>
                  <a:lnTo>
                    <a:pt x="14" y="6"/>
                  </a:lnTo>
                  <a:lnTo>
                    <a:pt x="26" y="20"/>
                  </a:lnTo>
                  <a:lnTo>
                    <a:pt x="34" y="26"/>
                  </a:lnTo>
                  <a:lnTo>
                    <a:pt x="28" y="34"/>
                  </a:lnTo>
                  <a:lnTo>
                    <a:pt x="20" y="26"/>
                  </a:lnTo>
                  <a:lnTo>
                    <a:pt x="8" y="12"/>
                  </a:lnTo>
                  <a:lnTo>
                    <a:pt x="0" y="6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Freeform 12"/>
            <p:cNvSpPr>
              <a:spLocks noEditPoints="1"/>
            </p:cNvSpPr>
            <p:nvPr/>
          </p:nvSpPr>
          <p:spPr bwMode="auto">
            <a:xfrm>
              <a:off x="4573714" y="3813509"/>
              <a:ext cx="349703" cy="229533"/>
            </a:xfrm>
            <a:custGeom>
              <a:avLst/>
              <a:gdLst>
                <a:gd name="T0" fmla="*/ 172 w 204"/>
                <a:gd name="T1" fmla="*/ 30 h 130"/>
                <a:gd name="T2" fmla="*/ 174 w 204"/>
                <a:gd name="T3" fmla="*/ 28 h 130"/>
                <a:gd name="T4" fmla="*/ 186 w 204"/>
                <a:gd name="T5" fmla="*/ 14 h 130"/>
                <a:gd name="T6" fmla="*/ 196 w 204"/>
                <a:gd name="T7" fmla="*/ 0 h 130"/>
                <a:gd name="T8" fmla="*/ 204 w 204"/>
                <a:gd name="T9" fmla="*/ 8 h 130"/>
                <a:gd name="T10" fmla="*/ 192 w 204"/>
                <a:gd name="T11" fmla="*/ 20 h 130"/>
                <a:gd name="T12" fmla="*/ 180 w 204"/>
                <a:gd name="T13" fmla="*/ 34 h 130"/>
                <a:gd name="T14" fmla="*/ 178 w 204"/>
                <a:gd name="T15" fmla="*/ 36 h 130"/>
                <a:gd name="T16" fmla="*/ 172 w 204"/>
                <a:gd name="T17" fmla="*/ 30 h 130"/>
                <a:gd name="T18" fmla="*/ 120 w 204"/>
                <a:gd name="T19" fmla="*/ 72 h 130"/>
                <a:gd name="T20" fmla="*/ 132 w 204"/>
                <a:gd name="T21" fmla="*/ 64 h 130"/>
                <a:gd name="T22" fmla="*/ 146 w 204"/>
                <a:gd name="T23" fmla="*/ 52 h 130"/>
                <a:gd name="T24" fmla="*/ 152 w 204"/>
                <a:gd name="T25" fmla="*/ 50 h 130"/>
                <a:gd name="T26" fmla="*/ 158 w 204"/>
                <a:gd name="T27" fmla="*/ 56 h 130"/>
                <a:gd name="T28" fmla="*/ 152 w 204"/>
                <a:gd name="T29" fmla="*/ 60 h 130"/>
                <a:gd name="T30" fmla="*/ 138 w 204"/>
                <a:gd name="T31" fmla="*/ 72 h 130"/>
                <a:gd name="T32" fmla="*/ 128 w 204"/>
                <a:gd name="T33" fmla="*/ 80 h 130"/>
                <a:gd name="T34" fmla="*/ 120 w 204"/>
                <a:gd name="T35" fmla="*/ 72 h 130"/>
                <a:gd name="T36" fmla="*/ 64 w 204"/>
                <a:gd name="T37" fmla="*/ 104 h 130"/>
                <a:gd name="T38" fmla="*/ 72 w 204"/>
                <a:gd name="T39" fmla="*/ 100 h 130"/>
                <a:gd name="T40" fmla="*/ 88 w 204"/>
                <a:gd name="T41" fmla="*/ 94 h 130"/>
                <a:gd name="T42" fmla="*/ 98 w 204"/>
                <a:gd name="T43" fmla="*/ 88 h 130"/>
                <a:gd name="T44" fmla="*/ 102 w 204"/>
                <a:gd name="T45" fmla="*/ 96 h 130"/>
                <a:gd name="T46" fmla="*/ 92 w 204"/>
                <a:gd name="T47" fmla="*/ 102 h 130"/>
                <a:gd name="T48" fmla="*/ 76 w 204"/>
                <a:gd name="T49" fmla="*/ 110 h 130"/>
                <a:gd name="T50" fmla="*/ 66 w 204"/>
                <a:gd name="T51" fmla="*/ 114 h 130"/>
                <a:gd name="T52" fmla="*/ 64 w 204"/>
                <a:gd name="T53" fmla="*/ 104 h 130"/>
                <a:gd name="T54" fmla="*/ 0 w 204"/>
                <a:gd name="T55" fmla="*/ 120 h 130"/>
                <a:gd name="T56" fmla="*/ 6 w 204"/>
                <a:gd name="T57" fmla="*/ 120 h 130"/>
                <a:gd name="T58" fmla="*/ 22 w 204"/>
                <a:gd name="T59" fmla="*/ 116 h 130"/>
                <a:gd name="T60" fmla="*/ 38 w 204"/>
                <a:gd name="T61" fmla="*/ 114 h 130"/>
                <a:gd name="T62" fmla="*/ 40 w 204"/>
                <a:gd name="T63" fmla="*/ 124 h 130"/>
                <a:gd name="T64" fmla="*/ 24 w 204"/>
                <a:gd name="T65" fmla="*/ 126 h 130"/>
                <a:gd name="T66" fmla="*/ 8 w 204"/>
                <a:gd name="T67" fmla="*/ 130 h 130"/>
                <a:gd name="T68" fmla="*/ 2 w 204"/>
                <a:gd name="T69" fmla="*/ 130 h 130"/>
                <a:gd name="T70" fmla="*/ 0 w 204"/>
                <a:gd name="T71" fmla="*/ 120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04" h="130">
                  <a:moveTo>
                    <a:pt x="172" y="30"/>
                  </a:moveTo>
                  <a:lnTo>
                    <a:pt x="174" y="28"/>
                  </a:lnTo>
                  <a:lnTo>
                    <a:pt x="186" y="14"/>
                  </a:lnTo>
                  <a:lnTo>
                    <a:pt x="196" y="0"/>
                  </a:lnTo>
                  <a:lnTo>
                    <a:pt x="204" y="8"/>
                  </a:lnTo>
                  <a:lnTo>
                    <a:pt x="192" y="20"/>
                  </a:lnTo>
                  <a:lnTo>
                    <a:pt x="180" y="34"/>
                  </a:lnTo>
                  <a:lnTo>
                    <a:pt x="178" y="36"/>
                  </a:lnTo>
                  <a:lnTo>
                    <a:pt x="172" y="30"/>
                  </a:lnTo>
                  <a:close/>
                  <a:moveTo>
                    <a:pt x="120" y="72"/>
                  </a:moveTo>
                  <a:lnTo>
                    <a:pt x="132" y="64"/>
                  </a:lnTo>
                  <a:lnTo>
                    <a:pt x="146" y="52"/>
                  </a:lnTo>
                  <a:lnTo>
                    <a:pt x="152" y="50"/>
                  </a:lnTo>
                  <a:lnTo>
                    <a:pt x="158" y="56"/>
                  </a:lnTo>
                  <a:lnTo>
                    <a:pt x="152" y="60"/>
                  </a:lnTo>
                  <a:lnTo>
                    <a:pt x="138" y="72"/>
                  </a:lnTo>
                  <a:lnTo>
                    <a:pt x="128" y="80"/>
                  </a:lnTo>
                  <a:lnTo>
                    <a:pt x="120" y="72"/>
                  </a:lnTo>
                  <a:close/>
                  <a:moveTo>
                    <a:pt x="64" y="104"/>
                  </a:moveTo>
                  <a:lnTo>
                    <a:pt x="72" y="100"/>
                  </a:lnTo>
                  <a:lnTo>
                    <a:pt x="88" y="94"/>
                  </a:lnTo>
                  <a:lnTo>
                    <a:pt x="98" y="88"/>
                  </a:lnTo>
                  <a:lnTo>
                    <a:pt x="102" y="96"/>
                  </a:lnTo>
                  <a:lnTo>
                    <a:pt x="92" y="102"/>
                  </a:lnTo>
                  <a:lnTo>
                    <a:pt x="76" y="110"/>
                  </a:lnTo>
                  <a:lnTo>
                    <a:pt x="66" y="114"/>
                  </a:lnTo>
                  <a:lnTo>
                    <a:pt x="64" y="104"/>
                  </a:lnTo>
                  <a:close/>
                  <a:moveTo>
                    <a:pt x="0" y="120"/>
                  </a:moveTo>
                  <a:lnTo>
                    <a:pt x="6" y="120"/>
                  </a:lnTo>
                  <a:lnTo>
                    <a:pt x="22" y="116"/>
                  </a:lnTo>
                  <a:lnTo>
                    <a:pt x="38" y="114"/>
                  </a:lnTo>
                  <a:lnTo>
                    <a:pt x="40" y="124"/>
                  </a:lnTo>
                  <a:lnTo>
                    <a:pt x="24" y="126"/>
                  </a:lnTo>
                  <a:lnTo>
                    <a:pt x="8" y="130"/>
                  </a:lnTo>
                  <a:lnTo>
                    <a:pt x="2" y="130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Freeform 13"/>
            <p:cNvSpPr>
              <a:spLocks noEditPoints="1"/>
            </p:cNvSpPr>
            <p:nvPr/>
          </p:nvSpPr>
          <p:spPr bwMode="auto">
            <a:xfrm>
              <a:off x="4940559" y="3389756"/>
              <a:ext cx="161138" cy="391972"/>
            </a:xfrm>
            <a:custGeom>
              <a:avLst/>
              <a:gdLst>
                <a:gd name="T0" fmla="*/ 78 w 94"/>
                <a:gd name="T1" fmla="*/ 34 h 222"/>
                <a:gd name="T2" fmla="*/ 80 w 94"/>
                <a:gd name="T3" fmla="*/ 30 h 222"/>
                <a:gd name="T4" fmla="*/ 84 w 94"/>
                <a:gd name="T5" fmla="*/ 8 h 222"/>
                <a:gd name="T6" fmla="*/ 84 w 94"/>
                <a:gd name="T7" fmla="*/ 0 h 222"/>
                <a:gd name="T8" fmla="*/ 94 w 94"/>
                <a:gd name="T9" fmla="*/ 0 h 222"/>
                <a:gd name="T10" fmla="*/ 92 w 94"/>
                <a:gd name="T11" fmla="*/ 8 h 222"/>
                <a:gd name="T12" fmla="*/ 88 w 94"/>
                <a:gd name="T13" fmla="*/ 32 h 222"/>
                <a:gd name="T14" fmla="*/ 86 w 94"/>
                <a:gd name="T15" fmla="*/ 38 h 222"/>
                <a:gd name="T16" fmla="*/ 78 w 94"/>
                <a:gd name="T17" fmla="*/ 34 h 222"/>
                <a:gd name="T18" fmla="*/ 58 w 94"/>
                <a:gd name="T19" fmla="*/ 100 h 222"/>
                <a:gd name="T20" fmla="*/ 62 w 94"/>
                <a:gd name="T21" fmla="*/ 94 h 222"/>
                <a:gd name="T22" fmla="*/ 68 w 94"/>
                <a:gd name="T23" fmla="*/ 72 h 222"/>
                <a:gd name="T24" fmla="*/ 70 w 94"/>
                <a:gd name="T25" fmla="*/ 62 h 222"/>
                <a:gd name="T26" fmla="*/ 80 w 94"/>
                <a:gd name="T27" fmla="*/ 66 h 222"/>
                <a:gd name="T28" fmla="*/ 76 w 94"/>
                <a:gd name="T29" fmla="*/ 76 h 222"/>
                <a:gd name="T30" fmla="*/ 70 w 94"/>
                <a:gd name="T31" fmla="*/ 96 h 222"/>
                <a:gd name="T32" fmla="*/ 68 w 94"/>
                <a:gd name="T33" fmla="*/ 104 h 222"/>
                <a:gd name="T34" fmla="*/ 58 w 94"/>
                <a:gd name="T35" fmla="*/ 100 h 222"/>
                <a:gd name="T36" fmla="*/ 32 w 94"/>
                <a:gd name="T37" fmla="*/ 160 h 222"/>
                <a:gd name="T38" fmla="*/ 38 w 94"/>
                <a:gd name="T39" fmla="*/ 154 h 222"/>
                <a:gd name="T40" fmla="*/ 46 w 94"/>
                <a:gd name="T41" fmla="*/ 134 h 222"/>
                <a:gd name="T42" fmla="*/ 48 w 94"/>
                <a:gd name="T43" fmla="*/ 126 h 222"/>
                <a:gd name="T44" fmla="*/ 56 w 94"/>
                <a:gd name="T45" fmla="*/ 130 h 222"/>
                <a:gd name="T46" fmla="*/ 54 w 94"/>
                <a:gd name="T47" fmla="*/ 138 h 222"/>
                <a:gd name="T48" fmla="*/ 46 w 94"/>
                <a:gd name="T49" fmla="*/ 158 h 222"/>
                <a:gd name="T50" fmla="*/ 42 w 94"/>
                <a:gd name="T51" fmla="*/ 166 h 222"/>
                <a:gd name="T52" fmla="*/ 32 w 94"/>
                <a:gd name="T53" fmla="*/ 160 h 222"/>
                <a:gd name="T54" fmla="*/ 0 w 94"/>
                <a:gd name="T55" fmla="*/ 218 h 222"/>
                <a:gd name="T56" fmla="*/ 6 w 94"/>
                <a:gd name="T57" fmla="*/ 208 h 222"/>
                <a:gd name="T58" fmla="*/ 18 w 94"/>
                <a:gd name="T59" fmla="*/ 190 h 222"/>
                <a:gd name="T60" fmla="*/ 20 w 94"/>
                <a:gd name="T61" fmla="*/ 186 h 222"/>
                <a:gd name="T62" fmla="*/ 28 w 94"/>
                <a:gd name="T63" fmla="*/ 190 h 222"/>
                <a:gd name="T64" fmla="*/ 26 w 94"/>
                <a:gd name="T65" fmla="*/ 194 h 222"/>
                <a:gd name="T66" fmla="*/ 14 w 94"/>
                <a:gd name="T67" fmla="*/ 212 h 222"/>
                <a:gd name="T68" fmla="*/ 8 w 94"/>
                <a:gd name="T69" fmla="*/ 222 h 222"/>
                <a:gd name="T70" fmla="*/ 0 w 94"/>
                <a:gd name="T71" fmla="*/ 218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94" h="222">
                  <a:moveTo>
                    <a:pt x="78" y="34"/>
                  </a:moveTo>
                  <a:lnTo>
                    <a:pt x="80" y="30"/>
                  </a:lnTo>
                  <a:lnTo>
                    <a:pt x="84" y="8"/>
                  </a:lnTo>
                  <a:lnTo>
                    <a:pt x="84" y="0"/>
                  </a:lnTo>
                  <a:lnTo>
                    <a:pt x="94" y="0"/>
                  </a:lnTo>
                  <a:lnTo>
                    <a:pt x="92" y="8"/>
                  </a:lnTo>
                  <a:lnTo>
                    <a:pt x="88" y="32"/>
                  </a:lnTo>
                  <a:lnTo>
                    <a:pt x="86" y="38"/>
                  </a:lnTo>
                  <a:lnTo>
                    <a:pt x="78" y="34"/>
                  </a:lnTo>
                  <a:close/>
                  <a:moveTo>
                    <a:pt x="58" y="100"/>
                  </a:moveTo>
                  <a:lnTo>
                    <a:pt x="62" y="94"/>
                  </a:lnTo>
                  <a:lnTo>
                    <a:pt x="68" y="72"/>
                  </a:lnTo>
                  <a:lnTo>
                    <a:pt x="70" y="62"/>
                  </a:lnTo>
                  <a:lnTo>
                    <a:pt x="80" y="66"/>
                  </a:lnTo>
                  <a:lnTo>
                    <a:pt x="76" y="76"/>
                  </a:lnTo>
                  <a:lnTo>
                    <a:pt x="70" y="96"/>
                  </a:lnTo>
                  <a:lnTo>
                    <a:pt x="68" y="104"/>
                  </a:lnTo>
                  <a:lnTo>
                    <a:pt x="58" y="100"/>
                  </a:lnTo>
                  <a:close/>
                  <a:moveTo>
                    <a:pt x="32" y="160"/>
                  </a:moveTo>
                  <a:lnTo>
                    <a:pt x="38" y="154"/>
                  </a:lnTo>
                  <a:lnTo>
                    <a:pt x="46" y="134"/>
                  </a:lnTo>
                  <a:lnTo>
                    <a:pt x="48" y="126"/>
                  </a:lnTo>
                  <a:lnTo>
                    <a:pt x="56" y="130"/>
                  </a:lnTo>
                  <a:lnTo>
                    <a:pt x="54" y="138"/>
                  </a:lnTo>
                  <a:lnTo>
                    <a:pt x="46" y="158"/>
                  </a:lnTo>
                  <a:lnTo>
                    <a:pt x="42" y="166"/>
                  </a:lnTo>
                  <a:lnTo>
                    <a:pt x="32" y="160"/>
                  </a:lnTo>
                  <a:close/>
                  <a:moveTo>
                    <a:pt x="0" y="218"/>
                  </a:moveTo>
                  <a:lnTo>
                    <a:pt x="6" y="208"/>
                  </a:lnTo>
                  <a:lnTo>
                    <a:pt x="18" y="190"/>
                  </a:lnTo>
                  <a:lnTo>
                    <a:pt x="20" y="186"/>
                  </a:lnTo>
                  <a:lnTo>
                    <a:pt x="28" y="190"/>
                  </a:lnTo>
                  <a:lnTo>
                    <a:pt x="26" y="194"/>
                  </a:lnTo>
                  <a:lnTo>
                    <a:pt x="14" y="212"/>
                  </a:lnTo>
                  <a:lnTo>
                    <a:pt x="8" y="222"/>
                  </a:lnTo>
                  <a:lnTo>
                    <a:pt x="0" y="21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Freeform 14"/>
            <p:cNvSpPr>
              <a:spLocks noEditPoints="1"/>
            </p:cNvSpPr>
            <p:nvPr/>
          </p:nvSpPr>
          <p:spPr bwMode="auto">
            <a:xfrm>
              <a:off x="4563428" y="2340968"/>
              <a:ext cx="555411" cy="999351"/>
            </a:xfrm>
            <a:custGeom>
              <a:avLst/>
              <a:gdLst>
                <a:gd name="T0" fmla="*/ 28 w 324"/>
                <a:gd name="T1" fmla="*/ 14 h 566"/>
                <a:gd name="T2" fmla="*/ 0 w 324"/>
                <a:gd name="T3" fmla="*/ 8 h 566"/>
                <a:gd name="T4" fmla="*/ 14 w 324"/>
                <a:gd name="T5" fmla="*/ 0 h 566"/>
                <a:gd name="T6" fmla="*/ 38 w 324"/>
                <a:gd name="T7" fmla="*/ 6 h 566"/>
                <a:gd name="T8" fmla="*/ 98 w 324"/>
                <a:gd name="T9" fmla="*/ 40 h 566"/>
                <a:gd name="T10" fmla="*/ 78 w 324"/>
                <a:gd name="T11" fmla="*/ 30 h 566"/>
                <a:gd name="T12" fmla="*/ 66 w 324"/>
                <a:gd name="T13" fmla="*/ 16 h 566"/>
                <a:gd name="T14" fmla="*/ 98 w 324"/>
                <a:gd name="T15" fmla="*/ 28 h 566"/>
                <a:gd name="T16" fmla="*/ 98 w 324"/>
                <a:gd name="T17" fmla="*/ 40 h 566"/>
                <a:gd name="T18" fmla="*/ 152 w 324"/>
                <a:gd name="T19" fmla="*/ 76 h 566"/>
                <a:gd name="T20" fmla="*/ 124 w 324"/>
                <a:gd name="T21" fmla="*/ 54 h 566"/>
                <a:gd name="T22" fmla="*/ 126 w 324"/>
                <a:gd name="T23" fmla="*/ 46 h 566"/>
                <a:gd name="T24" fmla="*/ 144 w 324"/>
                <a:gd name="T25" fmla="*/ 58 h 566"/>
                <a:gd name="T26" fmla="*/ 152 w 324"/>
                <a:gd name="T27" fmla="*/ 76 h 566"/>
                <a:gd name="T28" fmla="*/ 192 w 324"/>
                <a:gd name="T29" fmla="*/ 116 h 566"/>
                <a:gd name="T30" fmla="*/ 172 w 324"/>
                <a:gd name="T31" fmla="*/ 96 h 566"/>
                <a:gd name="T32" fmla="*/ 186 w 324"/>
                <a:gd name="T33" fmla="*/ 96 h 566"/>
                <a:gd name="T34" fmla="*/ 206 w 324"/>
                <a:gd name="T35" fmla="*/ 118 h 566"/>
                <a:gd name="T36" fmla="*/ 236 w 324"/>
                <a:gd name="T37" fmla="*/ 178 h 566"/>
                <a:gd name="T38" fmla="*/ 214 w 324"/>
                <a:gd name="T39" fmla="*/ 146 h 566"/>
                <a:gd name="T40" fmla="*/ 234 w 324"/>
                <a:gd name="T41" fmla="*/ 158 h 566"/>
                <a:gd name="T42" fmla="*/ 236 w 324"/>
                <a:gd name="T43" fmla="*/ 178 h 566"/>
                <a:gd name="T44" fmla="*/ 266 w 324"/>
                <a:gd name="T45" fmla="*/ 236 h 566"/>
                <a:gd name="T46" fmla="*/ 250 w 324"/>
                <a:gd name="T47" fmla="*/ 204 h 566"/>
                <a:gd name="T48" fmla="*/ 266 w 324"/>
                <a:gd name="T49" fmla="*/ 212 h 566"/>
                <a:gd name="T50" fmla="*/ 276 w 324"/>
                <a:gd name="T51" fmla="*/ 234 h 566"/>
                <a:gd name="T52" fmla="*/ 288 w 324"/>
                <a:gd name="T53" fmla="*/ 300 h 566"/>
                <a:gd name="T54" fmla="*/ 282 w 324"/>
                <a:gd name="T55" fmla="*/ 276 h 566"/>
                <a:gd name="T56" fmla="*/ 286 w 324"/>
                <a:gd name="T57" fmla="*/ 260 h 566"/>
                <a:gd name="T58" fmla="*/ 296 w 324"/>
                <a:gd name="T59" fmla="*/ 294 h 566"/>
                <a:gd name="T60" fmla="*/ 288 w 324"/>
                <a:gd name="T61" fmla="*/ 300 h 566"/>
                <a:gd name="T62" fmla="*/ 304 w 324"/>
                <a:gd name="T63" fmla="*/ 362 h 566"/>
                <a:gd name="T64" fmla="*/ 296 w 324"/>
                <a:gd name="T65" fmla="*/ 328 h 566"/>
                <a:gd name="T66" fmla="*/ 308 w 324"/>
                <a:gd name="T67" fmla="*/ 338 h 566"/>
                <a:gd name="T68" fmla="*/ 312 w 324"/>
                <a:gd name="T69" fmla="*/ 362 h 566"/>
                <a:gd name="T70" fmla="*/ 312 w 324"/>
                <a:gd name="T71" fmla="*/ 432 h 566"/>
                <a:gd name="T72" fmla="*/ 308 w 324"/>
                <a:gd name="T73" fmla="*/ 394 h 566"/>
                <a:gd name="T74" fmla="*/ 320 w 324"/>
                <a:gd name="T75" fmla="*/ 408 h 566"/>
                <a:gd name="T76" fmla="*/ 312 w 324"/>
                <a:gd name="T77" fmla="*/ 432 h 566"/>
                <a:gd name="T78" fmla="*/ 314 w 324"/>
                <a:gd name="T79" fmla="*/ 482 h 566"/>
                <a:gd name="T80" fmla="*/ 324 w 324"/>
                <a:gd name="T81" fmla="*/ 460 h 566"/>
                <a:gd name="T82" fmla="*/ 324 w 324"/>
                <a:gd name="T83" fmla="*/ 498 h 566"/>
                <a:gd name="T84" fmla="*/ 310 w 324"/>
                <a:gd name="T85" fmla="*/ 564 h 566"/>
                <a:gd name="T86" fmla="*/ 312 w 324"/>
                <a:gd name="T87" fmla="*/ 532 h 566"/>
                <a:gd name="T88" fmla="*/ 322 w 324"/>
                <a:gd name="T89" fmla="*/ 526 h 566"/>
                <a:gd name="T90" fmla="*/ 320 w 324"/>
                <a:gd name="T91" fmla="*/ 556 h 566"/>
                <a:gd name="T92" fmla="*/ 310 w 324"/>
                <a:gd name="T93" fmla="*/ 564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24" h="566">
                  <a:moveTo>
                    <a:pt x="38" y="16"/>
                  </a:moveTo>
                  <a:lnTo>
                    <a:pt x="28" y="14"/>
                  </a:lnTo>
                  <a:lnTo>
                    <a:pt x="12" y="10"/>
                  </a:lnTo>
                  <a:lnTo>
                    <a:pt x="0" y="8"/>
                  </a:lnTo>
                  <a:lnTo>
                    <a:pt x="0" y="0"/>
                  </a:lnTo>
                  <a:lnTo>
                    <a:pt x="14" y="0"/>
                  </a:lnTo>
                  <a:lnTo>
                    <a:pt x="32" y="4"/>
                  </a:lnTo>
                  <a:lnTo>
                    <a:pt x="38" y="6"/>
                  </a:lnTo>
                  <a:lnTo>
                    <a:pt x="38" y="16"/>
                  </a:lnTo>
                  <a:close/>
                  <a:moveTo>
                    <a:pt x="98" y="40"/>
                  </a:moveTo>
                  <a:lnTo>
                    <a:pt x="92" y="36"/>
                  </a:lnTo>
                  <a:lnTo>
                    <a:pt x="78" y="30"/>
                  </a:lnTo>
                  <a:lnTo>
                    <a:pt x="64" y="24"/>
                  </a:lnTo>
                  <a:lnTo>
                    <a:pt x="66" y="16"/>
                  </a:lnTo>
                  <a:lnTo>
                    <a:pt x="82" y="20"/>
                  </a:lnTo>
                  <a:lnTo>
                    <a:pt x="98" y="28"/>
                  </a:lnTo>
                  <a:lnTo>
                    <a:pt x="102" y="30"/>
                  </a:lnTo>
                  <a:lnTo>
                    <a:pt x="98" y="40"/>
                  </a:lnTo>
                  <a:close/>
                  <a:moveTo>
                    <a:pt x="152" y="76"/>
                  </a:moveTo>
                  <a:lnTo>
                    <a:pt x="152" y="76"/>
                  </a:lnTo>
                  <a:lnTo>
                    <a:pt x="138" y="64"/>
                  </a:lnTo>
                  <a:lnTo>
                    <a:pt x="124" y="54"/>
                  </a:lnTo>
                  <a:lnTo>
                    <a:pt x="122" y="54"/>
                  </a:lnTo>
                  <a:lnTo>
                    <a:pt x="126" y="46"/>
                  </a:lnTo>
                  <a:lnTo>
                    <a:pt x="128" y="46"/>
                  </a:lnTo>
                  <a:lnTo>
                    <a:pt x="144" y="58"/>
                  </a:lnTo>
                  <a:lnTo>
                    <a:pt x="158" y="70"/>
                  </a:lnTo>
                  <a:lnTo>
                    <a:pt x="152" y="76"/>
                  </a:lnTo>
                  <a:close/>
                  <a:moveTo>
                    <a:pt x="198" y="124"/>
                  </a:moveTo>
                  <a:lnTo>
                    <a:pt x="192" y="116"/>
                  </a:lnTo>
                  <a:lnTo>
                    <a:pt x="180" y="102"/>
                  </a:lnTo>
                  <a:lnTo>
                    <a:pt x="172" y="96"/>
                  </a:lnTo>
                  <a:lnTo>
                    <a:pt x="180" y="88"/>
                  </a:lnTo>
                  <a:lnTo>
                    <a:pt x="186" y="96"/>
                  </a:lnTo>
                  <a:lnTo>
                    <a:pt x="198" y="110"/>
                  </a:lnTo>
                  <a:lnTo>
                    <a:pt x="206" y="118"/>
                  </a:lnTo>
                  <a:lnTo>
                    <a:pt x="198" y="124"/>
                  </a:lnTo>
                  <a:close/>
                  <a:moveTo>
                    <a:pt x="236" y="178"/>
                  </a:moveTo>
                  <a:lnTo>
                    <a:pt x="226" y="162"/>
                  </a:lnTo>
                  <a:lnTo>
                    <a:pt x="214" y="146"/>
                  </a:lnTo>
                  <a:lnTo>
                    <a:pt x="224" y="142"/>
                  </a:lnTo>
                  <a:lnTo>
                    <a:pt x="234" y="158"/>
                  </a:lnTo>
                  <a:lnTo>
                    <a:pt x="244" y="174"/>
                  </a:lnTo>
                  <a:lnTo>
                    <a:pt x="236" y="178"/>
                  </a:lnTo>
                  <a:close/>
                  <a:moveTo>
                    <a:pt x="266" y="238"/>
                  </a:moveTo>
                  <a:lnTo>
                    <a:pt x="266" y="236"/>
                  </a:lnTo>
                  <a:lnTo>
                    <a:pt x="258" y="216"/>
                  </a:lnTo>
                  <a:lnTo>
                    <a:pt x="250" y="204"/>
                  </a:lnTo>
                  <a:lnTo>
                    <a:pt x="260" y="200"/>
                  </a:lnTo>
                  <a:lnTo>
                    <a:pt x="266" y="212"/>
                  </a:lnTo>
                  <a:lnTo>
                    <a:pt x="274" y="232"/>
                  </a:lnTo>
                  <a:lnTo>
                    <a:pt x="276" y="234"/>
                  </a:lnTo>
                  <a:lnTo>
                    <a:pt x="266" y="238"/>
                  </a:lnTo>
                  <a:close/>
                  <a:moveTo>
                    <a:pt x="288" y="300"/>
                  </a:moveTo>
                  <a:lnTo>
                    <a:pt x="288" y="298"/>
                  </a:lnTo>
                  <a:lnTo>
                    <a:pt x="282" y="276"/>
                  </a:lnTo>
                  <a:lnTo>
                    <a:pt x="276" y="264"/>
                  </a:lnTo>
                  <a:lnTo>
                    <a:pt x="286" y="260"/>
                  </a:lnTo>
                  <a:lnTo>
                    <a:pt x="290" y="274"/>
                  </a:lnTo>
                  <a:lnTo>
                    <a:pt x="296" y="294"/>
                  </a:lnTo>
                  <a:lnTo>
                    <a:pt x="298" y="298"/>
                  </a:lnTo>
                  <a:lnTo>
                    <a:pt x="288" y="300"/>
                  </a:lnTo>
                  <a:close/>
                  <a:moveTo>
                    <a:pt x="304" y="364"/>
                  </a:moveTo>
                  <a:lnTo>
                    <a:pt x="304" y="362"/>
                  </a:lnTo>
                  <a:lnTo>
                    <a:pt x="300" y="340"/>
                  </a:lnTo>
                  <a:lnTo>
                    <a:pt x="296" y="328"/>
                  </a:lnTo>
                  <a:lnTo>
                    <a:pt x="304" y="326"/>
                  </a:lnTo>
                  <a:lnTo>
                    <a:pt x="308" y="338"/>
                  </a:lnTo>
                  <a:lnTo>
                    <a:pt x="312" y="362"/>
                  </a:lnTo>
                  <a:lnTo>
                    <a:pt x="312" y="362"/>
                  </a:lnTo>
                  <a:lnTo>
                    <a:pt x="304" y="364"/>
                  </a:lnTo>
                  <a:close/>
                  <a:moveTo>
                    <a:pt x="312" y="432"/>
                  </a:moveTo>
                  <a:lnTo>
                    <a:pt x="312" y="410"/>
                  </a:lnTo>
                  <a:lnTo>
                    <a:pt x="308" y="394"/>
                  </a:lnTo>
                  <a:lnTo>
                    <a:pt x="318" y="392"/>
                  </a:lnTo>
                  <a:lnTo>
                    <a:pt x="320" y="408"/>
                  </a:lnTo>
                  <a:lnTo>
                    <a:pt x="322" y="430"/>
                  </a:lnTo>
                  <a:lnTo>
                    <a:pt x="312" y="432"/>
                  </a:lnTo>
                  <a:close/>
                  <a:moveTo>
                    <a:pt x="314" y="498"/>
                  </a:moveTo>
                  <a:lnTo>
                    <a:pt x="314" y="482"/>
                  </a:lnTo>
                  <a:lnTo>
                    <a:pt x="314" y="460"/>
                  </a:lnTo>
                  <a:lnTo>
                    <a:pt x="324" y="460"/>
                  </a:lnTo>
                  <a:lnTo>
                    <a:pt x="324" y="482"/>
                  </a:lnTo>
                  <a:lnTo>
                    <a:pt x="324" y="498"/>
                  </a:lnTo>
                  <a:lnTo>
                    <a:pt x="314" y="498"/>
                  </a:lnTo>
                  <a:close/>
                  <a:moveTo>
                    <a:pt x="310" y="564"/>
                  </a:moveTo>
                  <a:lnTo>
                    <a:pt x="312" y="554"/>
                  </a:lnTo>
                  <a:lnTo>
                    <a:pt x="312" y="532"/>
                  </a:lnTo>
                  <a:lnTo>
                    <a:pt x="312" y="526"/>
                  </a:lnTo>
                  <a:lnTo>
                    <a:pt x="322" y="526"/>
                  </a:lnTo>
                  <a:lnTo>
                    <a:pt x="322" y="532"/>
                  </a:lnTo>
                  <a:lnTo>
                    <a:pt x="320" y="556"/>
                  </a:lnTo>
                  <a:lnTo>
                    <a:pt x="320" y="566"/>
                  </a:lnTo>
                  <a:lnTo>
                    <a:pt x="310" y="56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Freeform 15"/>
            <p:cNvSpPr>
              <a:spLocks noEditPoints="1"/>
            </p:cNvSpPr>
            <p:nvPr/>
          </p:nvSpPr>
          <p:spPr bwMode="auto">
            <a:xfrm>
              <a:off x="4230867" y="3562789"/>
              <a:ext cx="908543" cy="709786"/>
            </a:xfrm>
            <a:custGeom>
              <a:avLst/>
              <a:gdLst>
                <a:gd name="T0" fmla="*/ 18 w 530"/>
                <a:gd name="T1" fmla="*/ 38 h 402"/>
                <a:gd name="T2" fmla="*/ 0 w 530"/>
                <a:gd name="T3" fmla="*/ 0 h 402"/>
                <a:gd name="T4" fmla="*/ 40 w 530"/>
                <a:gd name="T5" fmla="*/ 8 h 402"/>
                <a:gd name="T6" fmla="*/ 18 w 530"/>
                <a:gd name="T7" fmla="*/ 38 h 402"/>
                <a:gd name="T8" fmla="*/ 526 w 530"/>
                <a:gd name="T9" fmla="*/ 402 h 402"/>
                <a:gd name="T10" fmla="*/ 22 w 530"/>
                <a:gd name="T11" fmla="*/ 22 h 402"/>
                <a:gd name="T12" fmla="*/ 26 w 530"/>
                <a:gd name="T13" fmla="*/ 16 h 402"/>
                <a:gd name="T14" fmla="*/ 530 w 530"/>
                <a:gd name="T15" fmla="*/ 398 h 402"/>
                <a:gd name="T16" fmla="*/ 526 w 530"/>
                <a:gd name="T17" fmla="*/ 402 h 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30" h="402">
                  <a:moveTo>
                    <a:pt x="18" y="38"/>
                  </a:moveTo>
                  <a:lnTo>
                    <a:pt x="0" y="0"/>
                  </a:lnTo>
                  <a:lnTo>
                    <a:pt x="40" y="8"/>
                  </a:lnTo>
                  <a:lnTo>
                    <a:pt x="18" y="38"/>
                  </a:lnTo>
                  <a:close/>
                  <a:moveTo>
                    <a:pt x="526" y="402"/>
                  </a:moveTo>
                  <a:lnTo>
                    <a:pt x="22" y="22"/>
                  </a:lnTo>
                  <a:lnTo>
                    <a:pt x="26" y="16"/>
                  </a:lnTo>
                  <a:lnTo>
                    <a:pt x="530" y="398"/>
                  </a:lnTo>
                  <a:lnTo>
                    <a:pt x="526" y="40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Freeform 16"/>
            <p:cNvSpPr>
              <a:spLocks noEditPoints="1"/>
            </p:cNvSpPr>
            <p:nvPr/>
          </p:nvSpPr>
          <p:spPr bwMode="auto">
            <a:xfrm>
              <a:off x="4278866" y="2016090"/>
              <a:ext cx="1217105" cy="829850"/>
            </a:xfrm>
            <a:custGeom>
              <a:avLst/>
              <a:gdLst>
                <a:gd name="T0" fmla="*/ 42 w 710"/>
                <a:gd name="T1" fmla="*/ 466 h 470"/>
                <a:gd name="T2" fmla="*/ 0 w 710"/>
                <a:gd name="T3" fmla="*/ 470 h 470"/>
                <a:gd name="T4" fmla="*/ 20 w 710"/>
                <a:gd name="T5" fmla="*/ 432 h 470"/>
                <a:gd name="T6" fmla="*/ 42 w 710"/>
                <a:gd name="T7" fmla="*/ 466 h 470"/>
                <a:gd name="T8" fmla="*/ 710 w 710"/>
                <a:gd name="T9" fmla="*/ 6 h 470"/>
                <a:gd name="T10" fmla="*/ 26 w 710"/>
                <a:gd name="T11" fmla="*/ 456 h 470"/>
                <a:gd name="T12" fmla="*/ 24 w 710"/>
                <a:gd name="T13" fmla="*/ 450 h 470"/>
                <a:gd name="T14" fmla="*/ 708 w 710"/>
                <a:gd name="T15" fmla="*/ 0 h 470"/>
                <a:gd name="T16" fmla="*/ 710 w 710"/>
                <a:gd name="T17" fmla="*/ 6 h 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10" h="470">
                  <a:moveTo>
                    <a:pt x="42" y="466"/>
                  </a:moveTo>
                  <a:lnTo>
                    <a:pt x="0" y="470"/>
                  </a:lnTo>
                  <a:lnTo>
                    <a:pt x="20" y="432"/>
                  </a:lnTo>
                  <a:lnTo>
                    <a:pt x="42" y="466"/>
                  </a:lnTo>
                  <a:close/>
                  <a:moveTo>
                    <a:pt x="710" y="6"/>
                  </a:moveTo>
                  <a:lnTo>
                    <a:pt x="26" y="456"/>
                  </a:lnTo>
                  <a:lnTo>
                    <a:pt x="24" y="450"/>
                  </a:lnTo>
                  <a:lnTo>
                    <a:pt x="708" y="0"/>
                  </a:lnTo>
                  <a:lnTo>
                    <a:pt x="710" y="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17"/>
            <p:cNvSpPr>
              <a:spLocks noChangeArrowheads="1"/>
            </p:cNvSpPr>
            <p:nvPr/>
          </p:nvSpPr>
          <p:spPr bwMode="auto">
            <a:xfrm>
              <a:off x="4491431" y="4272575"/>
              <a:ext cx="1549666" cy="61091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18"/>
            <p:cNvSpPr>
              <a:spLocks noChangeArrowheads="1"/>
            </p:cNvSpPr>
            <p:nvPr/>
          </p:nvSpPr>
          <p:spPr bwMode="auto">
            <a:xfrm>
              <a:off x="4491431" y="4272575"/>
              <a:ext cx="1549666" cy="610911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" name="Rectangle 19"/>
            <p:cNvSpPr>
              <a:spLocks noChangeArrowheads="1"/>
            </p:cNvSpPr>
            <p:nvPr/>
          </p:nvSpPr>
          <p:spPr bwMode="auto">
            <a:xfrm>
              <a:off x="4988558" y="2019622"/>
              <a:ext cx="1923368" cy="86869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9" name="Rectangle 20"/>
            <p:cNvSpPr>
              <a:spLocks noChangeArrowheads="1"/>
            </p:cNvSpPr>
            <p:nvPr/>
          </p:nvSpPr>
          <p:spPr bwMode="auto">
            <a:xfrm>
              <a:off x="4988558" y="2019622"/>
              <a:ext cx="1923368" cy="868694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0" name="Line 21"/>
            <p:cNvSpPr>
              <a:spLocks noChangeShapeType="1"/>
            </p:cNvSpPr>
            <p:nvPr/>
          </p:nvSpPr>
          <p:spPr bwMode="auto">
            <a:xfrm>
              <a:off x="2225216" y="3174348"/>
              <a:ext cx="3925591" cy="0"/>
            </a:xfrm>
            <a:prstGeom prst="line">
              <a:avLst/>
            </a:prstGeom>
            <a:noFill/>
            <a:ln w="12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1" name="Rectangle 22"/>
            <p:cNvSpPr>
              <a:spLocks noChangeArrowheads="1"/>
            </p:cNvSpPr>
            <p:nvPr/>
          </p:nvSpPr>
          <p:spPr bwMode="auto">
            <a:xfrm>
              <a:off x="5735963" y="3421538"/>
              <a:ext cx="1097108" cy="610911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2" name="Rectangle 23"/>
            <p:cNvSpPr>
              <a:spLocks noChangeArrowheads="1"/>
            </p:cNvSpPr>
            <p:nvPr/>
          </p:nvSpPr>
          <p:spPr bwMode="auto">
            <a:xfrm>
              <a:off x="5735963" y="3421538"/>
              <a:ext cx="1097108" cy="610911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3" name="Freeform 24"/>
            <p:cNvSpPr>
              <a:spLocks noEditPoints="1"/>
            </p:cNvSpPr>
            <p:nvPr/>
          </p:nvSpPr>
          <p:spPr bwMode="auto">
            <a:xfrm>
              <a:off x="2773770" y="3619289"/>
              <a:ext cx="538269" cy="600317"/>
            </a:xfrm>
            <a:custGeom>
              <a:avLst/>
              <a:gdLst>
                <a:gd name="T0" fmla="*/ 274 w 314"/>
                <a:gd name="T1" fmla="*/ 16 h 340"/>
                <a:gd name="T2" fmla="*/ 314 w 314"/>
                <a:gd name="T3" fmla="*/ 0 h 340"/>
                <a:gd name="T4" fmla="*/ 300 w 314"/>
                <a:gd name="T5" fmla="*/ 42 h 340"/>
                <a:gd name="T6" fmla="*/ 274 w 314"/>
                <a:gd name="T7" fmla="*/ 16 h 340"/>
                <a:gd name="T8" fmla="*/ 0 w 314"/>
                <a:gd name="T9" fmla="*/ 334 h 340"/>
                <a:gd name="T10" fmla="*/ 288 w 314"/>
                <a:gd name="T11" fmla="*/ 20 h 340"/>
                <a:gd name="T12" fmla="*/ 296 w 314"/>
                <a:gd name="T13" fmla="*/ 28 h 340"/>
                <a:gd name="T14" fmla="*/ 6 w 314"/>
                <a:gd name="T15" fmla="*/ 340 h 340"/>
                <a:gd name="T16" fmla="*/ 0 w 314"/>
                <a:gd name="T17" fmla="*/ 334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4" h="340">
                  <a:moveTo>
                    <a:pt x="274" y="16"/>
                  </a:moveTo>
                  <a:lnTo>
                    <a:pt x="314" y="0"/>
                  </a:lnTo>
                  <a:lnTo>
                    <a:pt x="300" y="42"/>
                  </a:lnTo>
                  <a:lnTo>
                    <a:pt x="274" y="16"/>
                  </a:lnTo>
                  <a:close/>
                  <a:moveTo>
                    <a:pt x="0" y="334"/>
                  </a:moveTo>
                  <a:lnTo>
                    <a:pt x="288" y="20"/>
                  </a:lnTo>
                  <a:lnTo>
                    <a:pt x="296" y="28"/>
                  </a:lnTo>
                  <a:lnTo>
                    <a:pt x="6" y="340"/>
                  </a:lnTo>
                  <a:lnTo>
                    <a:pt x="0" y="33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4" name="Rectangle 25"/>
            <p:cNvSpPr>
              <a:spLocks noChangeArrowheads="1"/>
            </p:cNvSpPr>
            <p:nvPr/>
          </p:nvSpPr>
          <p:spPr bwMode="auto">
            <a:xfrm>
              <a:off x="2338355" y="3951229"/>
              <a:ext cx="754262" cy="261314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5" name="Rectangle 26"/>
            <p:cNvSpPr>
              <a:spLocks noChangeArrowheads="1"/>
            </p:cNvSpPr>
            <p:nvPr/>
          </p:nvSpPr>
          <p:spPr bwMode="auto">
            <a:xfrm>
              <a:off x="2338355" y="3951229"/>
              <a:ext cx="754262" cy="26131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" name="Freeform 27"/>
            <p:cNvSpPr>
              <a:spLocks noEditPoints="1"/>
            </p:cNvSpPr>
            <p:nvPr/>
          </p:nvSpPr>
          <p:spPr bwMode="auto">
            <a:xfrm>
              <a:off x="3027477" y="3682852"/>
              <a:ext cx="593124" cy="1084101"/>
            </a:xfrm>
            <a:custGeom>
              <a:avLst/>
              <a:gdLst>
                <a:gd name="T0" fmla="*/ 312 w 346"/>
                <a:gd name="T1" fmla="*/ 24 h 614"/>
                <a:gd name="T2" fmla="*/ 346 w 346"/>
                <a:gd name="T3" fmla="*/ 0 h 614"/>
                <a:gd name="T4" fmla="*/ 344 w 346"/>
                <a:gd name="T5" fmla="*/ 44 h 614"/>
                <a:gd name="T6" fmla="*/ 312 w 346"/>
                <a:gd name="T7" fmla="*/ 24 h 614"/>
                <a:gd name="T8" fmla="*/ 0 w 346"/>
                <a:gd name="T9" fmla="*/ 610 h 614"/>
                <a:gd name="T10" fmla="*/ 328 w 346"/>
                <a:gd name="T11" fmla="*/ 28 h 614"/>
                <a:gd name="T12" fmla="*/ 330 w 346"/>
                <a:gd name="T13" fmla="*/ 26 h 614"/>
                <a:gd name="T14" fmla="*/ 332 w 346"/>
                <a:gd name="T15" fmla="*/ 28 h 614"/>
                <a:gd name="T16" fmla="*/ 2 w 346"/>
                <a:gd name="T17" fmla="*/ 614 h 614"/>
                <a:gd name="T18" fmla="*/ 0 w 346"/>
                <a:gd name="T19" fmla="*/ 614 h 614"/>
                <a:gd name="T20" fmla="*/ 0 w 346"/>
                <a:gd name="T21" fmla="*/ 610 h 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6" h="614">
                  <a:moveTo>
                    <a:pt x="312" y="24"/>
                  </a:moveTo>
                  <a:lnTo>
                    <a:pt x="346" y="0"/>
                  </a:lnTo>
                  <a:lnTo>
                    <a:pt x="344" y="44"/>
                  </a:lnTo>
                  <a:lnTo>
                    <a:pt x="312" y="24"/>
                  </a:lnTo>
                  <a:close/>
                  <a:moveTo>
                    <a:pt x="0" y="610"/>
                  </a:moveTo>
                  <a:lnTo>
                    <a:pt x="328" y="28"/>
                  </a:lnTo>
                  <a:lnTo>
                    <a:pt x="330" y="26"/>
                  </a:lnTo>
                  <a:lnTo>
                    <a:pt x="332" y="28"/>
                  </a:lnTo>
                  <a:lnTo>
                    <a:pt x="2" y="614"/>
                  </a:lnTo>
                  <a:lnTo>
                    <a:pt x="0" y="614"/>
                  </a:lnTo>
                  <a:lnTo>
                    <a:pt x="0" y="61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7" name="Rectangle 28"/>
            <p:cNvSpPr>
              <a:spLocks noChangeArrowheads="1"/>
            </p:cNvSpPr>
            <p:nvPr/>
          </p:nvSpPr>
          <p:spPr bwMode="auto">
            <a:xfrm>
              <a:off x="2636632" y="4357325"/>
              <a:ext cx="1618235" cy="48025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8" name="Rectangle 29"/>
            <p:cNvSpPr>
              <a:spLocks noChangeArrowheads="1"/>
            </p:cNvSpPr>
            <p:nvPr/>
          </p:nvSpPr>
          <p:spPr bwMode="auto">
            <a:xfrm>
              <a:off x="2636632" y="4357325"/>
              <a:ext cx="1618235" cy="480253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9" name="Rectangle 30"/>
            <p:cNvSpPr>
              <a:spLocks noChangeArrowheads="1"/>
            </p:cNvSpPr>
            <p:nvPr/>
          </p:nvSpPr>
          <p:spPr bwMode="auto">
            <a:xfrm>
              <a:off x="3560084" y="2817690"/>
              <a:ext cx="107320" cy="2396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0" name="Rectangle 31"/>
            <p:cNvSpPr>
              <a:spLocks noChangeArrowheads="1"/>
            </p:cNvSpPr>
            <p:nvPr/>
          </p:nvSpPr>
          <p:spPr bwMode="auto">
            <a:xfrm>
              <a:off x="3560084" y="3333256"/>
              <a:ext cx="107320" cy="2396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1" name="Rectangle 32"/>
            <p:cNvSpPr>
              <a:spLocks noChangeArrowheads="1"/>
            </p:cNvSpPr>
            <p:nvPr/>
          </p:nvSpPr>
          <p:spPr bwMode="auto">
            <a:xfrm>
              <a:off x="4142923" y="3333256"/>
              <a:ext cx="107320" cy="2396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2" name="Rectangle 33"/>
            <p:cNvSpPr>
              <a:spLocks noChangeArrowheads="1"/>
            </p:cNvSpPr>
            <p:nvPr/>
          </p:nvSpPr>
          <p:spPr bwMode="auto">
            <a:xfrm>
              <a:off x="4142923" y="2817690"/>
              <a:ext cx="107320" cy="23962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1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3" name="Rectangle 34"/>
            <p:cNvSpPr>
              <a:spLocks noChangeArrowheads="1"/>
            </p:cNvSpPr>
            <p:nvPr/>
          </p:nvSpPr>
          <p:spPr bwMode="auto">
            <a:xfrm>
              <a:off x="4491431" y="4331809"/>
              <a:ext cx="1549666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Place publique »,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c’est-à-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ire le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 et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visible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personnalité du stagiaire.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7" name="Rectangle 38"/>
            <p:cNvSpPr>
              <a:spLocks noChangeArrowheads="1"/>
            </p:cNvSpPr>
            <p:nvPr/>
          </p:nvSpPr>
          <p:spPr bwMode="auto">
            <a:xfrm>
              <a:off x="4988558" y="2084637"/>
              <a:ext cx="1923368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Partie aveugle », c’est-à-dire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ne peut pas voir le stagiaire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lui- même, mais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les autres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voient de lui. C’est cette partie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aveugle que le caméscope permet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mettre en évidence.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3" name="Rectangle 44"/>
            <p:cNvSpPr>
              <a:spLocks noChangeArrowheads="1"/>
            </p:cNvSpPr>
            <p:nvPr/>
          </p:nvSpPr>
          <p:spPr bwMode="auto">
            <a:xfrm>
              <a:off x="2279056" y="2913034"/>
              <a:ext cx="564298" cy="136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Inconscient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4" name="Rectangle 45"/>
            <p:cNvSpPr>
              <a:spLocks noChangeArrowheads="1"/>
            </p:cNvSpPr>
            <p:nvPr/>
          </p:nvSpPr>
          <p:spPr bwMode="auto">
            <a:xfrm>
              <a:off x="2308534" y="3283818"/>
              <a:ext cx="495059" cy="136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5" name="Rectangle 46"/>
            <p:cNvSpPr>
              <a:spLocks noChangeArrowheads="1"/>
            </p:cNvSpPr>
            <p:nvPr/>
          </p:nvSpPr>
          <p:spPr bwMode="auto">
            <a:xfrm>
              <a:off x="5735963" y="3480772"/>
              <a:ext cx="1097108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perception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qu’en ont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autres stagiaires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ou le formateur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49" name="Rectangle 50"/>
            <p:cNvSpPr>
              <a:spLocks noChangeArrowheads="1"/>
            </p:cNvSpPr>
            <p:nvPr/>
          </p:nvSpPr>
          <p:spPr bwMode="auto">
            <a:xfrm>
              <a:off x="2338355" y="4014792"/>
              <a:ext cx="754262" cy="1369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stagiaire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0" name="Rectangle 51"/>
            <p:cNvSpPr>
              <a:spLocks noChangeArrowheads="1"/>
            </p:cNvSpPr>
            <p:nvPr/>
          </p:nvSpPr>
          <p:spPr bwMode="auto">
            <a:xfrm>
              <a:off x="2636632" y="4412785"/>
              <a:ext cx="16182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Jardin secret », c’est-à-dire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 que le stagiaire arrive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cacher aux autres.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342325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38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L’UTILISATION D’UN CAMÉSCOPE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275856" y="6503989"/>
            <a:ext cx="2592288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LA DURÉE DE PRISE DE VUE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7577" y="1988840"/>
            <a:ext cx="5240362" cy="3168352"/>
            <a:chOff x="1977577" y="1988840"/>
            <a:chExt cx="5240362" cy="3168352"/>
          </a:xfrm>
        </p:grpSpPr>
        <p:sp>
          <p:nvSpPr>
            <p:cNvPr id="355" name="Freeform 5"/>
            <p:cNvSpPr>
              <a:spLocks noEditPoints="1"/>
            </p:cNvSpPr>
            <p:nvPr/>
          </p:nvSpPr>
          <p:spPr bwMode="auto">
            <a:xfrm>
              <a:off x="2408292" y="3756147"/>
              <a:ext cx="4088371" cy="67563"/>
            </a:xfrm>
            <a:custGeom>
              <a:avLst/>
              <a:gdLst>
                <a:gd name="T0" fmla="*/ 2354 w 2392"/>
                <a:gd name="T1" fmla="*/ 0 h 38"/>
                <a:gd name="T2" fmla="*/ 2392 w 2392"/>
                <a:gd name="T3" fmla="*/ 18 h 38"/>
                <a:gd name="T4" fmla="*/ 2354 w 2392"/>
                <a:gd name="T5" fmla="*/ 38 h 38"/>
                <a:gd name="T6" fmla="*/ 2354 w 2392"/>
                <a:gd name="T7" fmla="*/ 0 h 38"/>
                <a:gd name="T8" fmla="*/ 0 w 2392"/>
                <a:gd name="T9" fmla="*/ 14 h 38"/>
                <a:gd name="T10" fmla="*/ 2362 w 2392"/>
                <a:gd name="T11" fmla="*/ 14 h 38"/>
                <a:gd name="T12" fmla="*/ 2362 w 2392"/>
                <a:gd name="T13" fmla="*/ 22 h 38"/>
                <a:gd name="T14" fmla="*/ 0 w 2392"/>
                <a:gd name="T15" fmla="*/ 22 h 38"/>
                <a:gd name="T16" fmla="*/ 0 w 2392"/>
                <a:gd name="T17" fmla="*/ 1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392" h="38">
                  <a:moveTo>
                    <a:pt x="2354" y="0"/>
                  </a:moveTo>
                  <a:lnTo>
                    <a:pt x="2392" y="18"/>
                  </a:lnTo>
                  <a:lnTo>
                    <a:pt x="2354" y="38"/>
                  </a:lnTo>
                  <a:lnTo>
                    <a:pt x="2354" y="0"/>
                  </a:lnTo>
                  <a:close/>
                  <a:moveTo>
                    <a:pt x="0" y="14"/>
                  </a:moveTo>
                  <a:lnTo>
                    <a:pt x="2362" y="14"/>
                  </a:lnTo>
                  <a:lnTo>
                    <a:pt x="2362" y="22"/>
                  </a:lnTo>
                  <a:lnTo>
                    <a:pt x="0" y="22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6" name="Freeform 6"/>
            <p:cNvSpPr>
              <a:spLocks noEditPoints="1"/>
            </p:cNvSpPr>
            <p:nvPr/>
          </p:nvSpPr>
          <p:spPr bwMode="auto">
            <a:xfrm>
              <a:off x="2377526" y="2824488"/>
              <a:ext cx="64949" cy="2293588"/>
            </a:xfrm>
            <a:custGeom>
              <a:avLst/>
              <a:gdLst>
                <a:gd name="T0" fmla="*/ 2 w 38"/>
                <a:gd name="T1" fmla="*/ 38 h 1290"/>
                <a:gd name="T2" fmla="*/ 20 w 38"/>
                <a:gd name="T3" fmla="*/ 0 h 1290"/>
                <a:gd name="T4" fmla="*/ 38 w 38"/>
                <a:gd name="T5" fmla="*/ 38 h 1290"/>
                <a:gd name="T6" fmla="*/ 2 w 38"/>
                <a:gd name="T7" fmla="*/ 38 h 1290"/>
                <a:gd name="T8" fmla="*/ 38 w 38"/>
                <a:gd name="T9" fmla="*/ 1250 h 1290"/>
                <a:gd name="T10" fmla="*/ 20 w 38"/>
                <a:gd name="T11" fmla="*/ 1290 h 1290"/>
                <a:gd name="T12" fmla="*/ 0 w 38"/>
                <a:gd name="T13" fmla="*/ 1250 h 1290"/>
                <a:gd name="T14" fmla="*/ 38 w 38"/>
                <a:gd name="T15" fmla="*/ 1250 h 1290"/>
                <a:gd name="T16" fmla="*/ 14 w 38"/>
                <a:gd name="T17" fmla="*/ 1256 h 1290"/>
                <a:gd name="T18" fmla="*/ 16 w 38"/>
                <a:gd name="T19" fmla="*/ 32 h 1290"/>
                <a:gd name="T20" fmla="*/ 26 w 38"/>
                <a:gd name="T21" fmla="*/ 32 h 1290"/>
                <a:gd name="T22" fmla="*/ 24 w 38"/>
                <a:gd name="T23" fmla="*/ 1256 h 1290"/>
                <a:gd name="T24" fmla="*/ 14 w 38"/>
                <a:gd name="T25" fmla="*/ 1256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8" h="1290">
                  <a:moveTo>
                    <a:pt x="2" y="38"/>
                  </a:moveTo>
                  <a:lnTo>
                    <a:pt x="20" y="0"/>
                  </a:lnTo>
                  <a:lnTo>
                    <a:pt x="38" y="38"/>
                  </a:lnTo>
                  <a:lnTo>
                    <a:pt x="2" y="38"/>
                  </a:lnTo>
                  <a:close/>
                  <a:moveTo>
                    <a:pt x="38" y="1250"/>
                  </a:moveTo>
                  <a:lnTo>
                    <a:pt x="20" y="1290"/>
                  </a:lnTo>
                  <a:lnTo>
                    <a:pt x="0" y="1250"/>
                  </a:lnTo>
                  <a:lnTo>
                    <a:pt x="38" y="1250"/>
                  </a:lnTo>
                  <a:close/>
                  <a:moveTo>
                    <a:pt x="14" y="1256"/>
                  </a:moveTo>
                  <a:lnTo>
                    <a:pt x="16" y="32"/>
                  </a:lnTo>
                  <a:lnTo>
                    <a:pt x="26" y="32"/>
                  </a:lnTo>
                  <a:lnTo>
                    <a:pt x="24" y="1256"/>
                  </a:lnTo>
                  <a:lnTo>
                    <a:pt x="14" y="1256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7" name="Rectangle 7"/>
            <p:cNvSpPr>
              <a:spLocks noChangeArrowheads="1"/>
            </p:cNvSpPr>
            <p:nvPr/>
          </p:nvSpPr>
          <p:spPr bwMode="auto">
            <a:xfrm>
              <a:off x="2076710" y="2301764"/>
              <a:ext cx="1179338" cy="405378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8" name="Rectangle 8"/>
            <p:cNvSpPr>
              <a:spLocks noChangeArrowheads="1"/>
            </p:cNvSpPr>
            <p:nvPr/>
          </p:nvSpPr>
          <p:spPr bwMode="auto">
            <a:xfrm>
              <a:off x="2076710" y="2301764"/>
              <a:ext cx="1179338" cy="40537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59" name="Freeform 9"/>
            <p:cNvSpPr>
              <a:spLocks noEditPoints="1"/>
            </p:cNvSpPr>
            <p:nvPr/>
          </p:nvSpPr>
          <p:spPr bwMode="auto">
            <a:xfrm>
              <a:off x="2524516" y="2788929"/>
              <a:ext cx="3736279" cy="2122903"/>
            </a:xfrm>
            <a:custGeom>
              <a:avLst/>
              <a:gdLst>
                <a:gd name="T0" fmla="*/ 2150 w 2186"/>
                <a:gd name="T1" fmla="*/ 16 h 1194"/>
                <a:gd name="T2" fmla="*/ 2070 w 2186"/>
                <a:gd name="T3" fmla="*/ 34 h 1194"/>
                <a:gd name="T4" fmla="*/ 1894 w 2186"/>
                <a:gd name="T5" fmla="*/ 134 h 1194"/>
                <a:gd name="T6" fmla="*/ 1846 w 2186"/>
                <a:gd name="T7" fmla="*/ 174 h 1194"/>
                <a:gd name="T8" fmla="*/ 1734 w 2186"/>
                <a:gd name="T9" fmla="*/ 184 h 1194"/>
                <a:gd name="T10" fmla="*/ 1618 w 2186"/>
                <a:gd name="T11" fmla="*/ 88 h 1194"/>
                <a:gd name="T12" fmla="*/ 1468 w 2186"/>
                <a:gd name="T13" fmla="*/ 16 h 1194"/>
                <a:gd name="T14" fmla="*/ 1378 w 2186"/>
                <a:gd name="T15" fmla="*/ 42 h 1194"/>
                <a:gd name="T16" fmla="*/ 1260 w 2186"/>
                <a:gd name="T17" fmla="*/ 130 h 1194"/>
                <a:gd name="T18" fmla="*/ 1086 w 2186"/>
                <a:gd name="T19" fmla="*/ 150 h 1194"/>
                <a:gd name="T20" fmla="*/ 1114 w 2186"/>
                <a:gd name="T21" fmla="*/ 188 h 1194"/>
                <a:gd name="T22" fmla="*/ 1056 w 2186"/>
                <a:gd name="T23" fmla="*/ 88 h 1194"/>
                <a:gd name="T24" fmla="*/ 988 w 2186"/>
                <a:gd name="T25" fmla="*/ 16 h 1194"/>
                <a:gd name="T26" fmla="*/ 1016 w 2186"/>
                <a:gd name="T27" fmla="*/ 16 h 1194"/>
                <a:gd name="T28" fmla="*/ 996 w 2186"/>
                <a:gd name="T29" fmla="*/ 30 h 1194"/>
                <a:gd name="T30" fmla="*/ 956 w 2186"/>
                <a:gd name="T31" fmla="*/ 96 h 1194"/>
                <a:gd name="T32" fmla="*/ 854 w 2186"/>
                <a:gd name="T33" fmla="*/ 324 h 1194"/>
                <a:gd name="T34" fmla="*/ 816 w 2186"/>
                <a:gd name="T35" fmla="*/ 368 h 1194"/>
                <a:gd name="T36" fmla="*/ 832 w 2186"/>
                <a:gd name="T37" fmla="*/ 366 h 1194"/>
                <a:gd name="T38" fmla="*/ 818 w 2186"/>
                <a:gd name="T39" fmla="*/ 392 h 1194"/>
                <a:gd name="T40" fmla="*/ 800 w 2186"/>
                <a:gd name="T41" fmla="*/ 266 h 1194"/>
                <a:gd name="T42" fmla="*/ 794 w 2186"/>
                <a:gd name="T43" fmla="*/ 198 h 1194"/>
                <a:gd name="T44" fmla="*/ 772 w 2186"/>
                <a:gd name="T45" fmla="*/ 122 h 1194"/>
                <a:gd name="T46" fmla="*/ 740 w 2186"/>
                <a:gd name="T47" fmla="*/ 88 h 1194"/>
                <a:gd name="T48" fmla="*/ 716 w 2186"/>
                <a:gd name="T49" fmla="*/ 206 h 1194"/>
                <a:gd name="T50" fmla="*/ 714 w 2186"/>
                <a:gd name="T51" fmla="*/ 328 h 1194"/>
                <a:gd name="T52" fmla="*/ 688 w 2186"/>
                <a:gd name="T53" fmla="*/ 526 h 1194"/>
                <a:gd name="T54" fmla="*/ 644 w 2186"/>
                <a:gd name="T55" fmla="*/ 702 h 1194"/>
                <a:gd name="T56" fmla="*/ 618 w 2186"/>
                <a:gd name="T57" fmla="*/ 816 h 1194"/>
                <a:gd name="T58" fmla="*/ 634 w 2186"/>
                <a:gd name="T59" fmla="*/ 818 h 1194"/>
                <a:gd name="T60" fmla="*/ 590 w 2186"/>
                <a:gd name="T61" fmla="*/ 798 h 1194"/>
                <a:gd name="T62" fmla="*/ 568 w 2186"/>
                <a:gd name="T63" fmla="*/ 646 h 1194"/>
                <a:gd name="T64" fmla="*/ 550 w 2186"/>
                <a:gd name="T65" fmla="*/ 498 h 1194"/>
                <a:gd name="T66" fmla="*/ 530 w 2186"/>
                <a:gd name="T67" fmla="*/ 360 h 1194"/>
                <a:gd name="T68" fmla="*/ 512 w 2186"/>
                <a:gd name="T69" fmla="*/ 300 h 1194"/>
                <a:gd name="T70" fmla="*/ 516 w 2186"/>
                <a:gd name="T71" fmla="*/ 328 h 1194"/>
                <a:gd name="T72" fmla="*/ 482 w 2186"/>
                <a:gd name="T73" fmla="*/ 454 h 1194"/>
                <a:gd name="T74" fmla="*/ 476 w 2186"/>
                <a:gd name="T75" fmla="*/ 620 h 1194"/>
                <a:gd name="T76" fmla="*/ 458 w 2186"/>
                <a:gd name="T77" fmla="*/ 822 h 1194"/>
                <a:gd name="T78" fmla="*/ 414 w 2186"/>
                <a:gd name="T79" fmla="*/ 1048 h 1194"/>
                <a:gd name="T80" fmla="*/ 430 w 2186"/>
                <a:gd name="T81" fmla="*/ 1046 h 1194"/>
                <a:gd name="T82" fmla="*/ 392 w 2186"/>
                <a:gd name="T83" fmla="*/ 1038 h 1194"/>
                <a:gd name="T84" fmla="*/ 378 w 2186"/>
                <a:gd name="T85" fmla="*/ 896 h 1194"/>
                <a:gd name="T86" fmla="*/ 366 w 2186"/>
                <a:gd name="T87" fmla="*/ 752 h 1194"/>
                <a:gd name="T88" fmla="*/ 350 w 2186"/>
                <a:gd name="T89" fmla="*/ 596 h 1194"/>
                <a:gd name="T90" fmla="*/ 340 w 2186"/>
                <a:gd name="T91" fmla="*/ 542 h 1194"/>
                <a:gd name="T92" fmla="*/ 358 w 2186"/>
                <a:gd name="T93" fmla="*/ 548 h 1194"/>
                <a:gd name="T94" fmla="*/ 350 w 2186"/>
                <a:gd name="T95" fmla="*/ 556 h 1194"/>
                <a:gd name="T96" fmla="*/ 338 w 2186"/>
                <a:gd name="T97" fmla="*/ 638 h 1194"/>
                <a:gd name="T98" fmla="*/ 314 w 2186"/>
                <a:gd name="T99" fmla="*/ 794 h 1194"/>
                <a:gd name="T100" fmla="*/ 316 w 2186"/>
                <a:gd name="T101" fmla="*/ 940 h 1194"/>
                <a:gd name="T102" fmla="*/ 306 w 2186"/>
                <a:gd name="T103" fmla="*/ 1052 h 1194"/>
                <a:gd name="T104" fmla="*/ 276 w 2186"/>
                <a:gd name="T105" fmla="*/ 1088 h 1194"/>
                <a:gd name="T106" fmla="*/ 254 w 2186"/>
                <a:gd name="T107" fmla="*/ 966 h 1194"/>
                <a:gd name="T108" fmla="*/ 218 w 2186"/>
                <a:gd name="T109" fmla="*/ 838 h 1194"/>
                <a:gd name="T110" fmla="*/ 200 w 2186"/>
                <a:gd name="T111" fmla="*/ 692 h 1194"/>
                <a:gd name="T112" fmla="*/ 164 w 2186"/>
                <a:gd name="T113" fmla="*/ 442 h 1194"/>
                <a:gd name="T114" fmla="*/ 154 w 2186"/>
                <a:gd name="T115" fmla="*/ 452 h 1194"/>
                <a:gd name="T116" fmla="*/ 120 w 2186"/>
                <a:gd name="T117" fmla="*/ 486 h 1194"/>
                <a:gd name="T118" fmla="*/ 72 w 2186"/>
                <a:gd name="T119" fmla="*/ 646 h 1194"/>
                <a:gd name="T120" fmla="*/ 64 w 2186"/>
                <a:gd name="T121" fmla="*/ 794 h 1194"/>
                <a:gd name="T122" fmla="*/ 46 w 2186"/>
                <a:gd name="T123" fmla="*/ 936 h 1194"/>
                <a:gd name="T124" fmla="*/ 14 w 2186"/>
                <a:gd name="T125" fmla="*/ 1194 h 1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186" h="1194">
                  <a:moveTo>
                    <a:pt x="2144" y="0"/>
                  </a:moveTo>
                  <a:lnTo>
                    <a:pt x="2150" y="0"/>
                  </a:lnTo>
                  <a:lnTo>
                    <a:pt x="2160" y="2"/>
                  </a:lnTo>
                  <a:lnTo>
                    <a:pt x="2162" y="4"/>
                  </a:lnTo>
                  <a:lnTo>
                    <a:pt x="2170" y="8"/>
                  </a:lnTo>
                  <a:lnTo>
                    <a:pt x="2170" y="8"/>
                  </a:lnTo>
                  <a:lnTo>
                    <a:pt x="2178" y="12"/>
                  </a:lnTo>
                  <a:lnTo>
                    <a:pt x="2186" y="16"/>
                  </a:lnTo>
                  <a:lnTo>
                    <a:pt x="2178" y="28"/>
                  </a:lnTo>
                  <a:lnTo>
                    <a:pt x="2170" y="24"/>
                  </a:lnTo>
                  <a:lnTo>
                    <a:pt x="2164" y="20"/>
                  </a:lnTo>
                  <a:lnTo>
                    <a:pt x="2156" y="16"/>
                  </a:lnTo>
                  <a:lnTo>
                    <a:pt x="2158" y="16"/>
                  </a:lnTo>
                  <a:lnTo>
                    <a:pt x="2150" y="16"/>
                  </a:lnTo>
                  <a:lnTo>
                    <a:pt x="2144" y="16"/>
                  </a:lnTo>
                  <a:lnTo>
                    <a:pt x="2144" y="0"/>
                  </a:lnTo>
                  <a:close/>
                  <a:moveTo>
                    <a:pt x="2046" y="32"/>
                  </a:moveTo>
                  <a:lnTo>
                    <a:pt x="2046" y="32"/>
                  </a:lnTo>
                  <a:lnTo>
                    <a:pt x="2062" y="24"/>
                  </a:lnTo>
                  <a:lnTo>
                    <a:pt x="2070" y="18"/>
                  </a:lnTo>
                  <a:lnTo>
                    <a:pt x="2076" y="16"/>
                  </a:lnTo>
                  <a:lnTo>
                    <a:pt x="2090" y="12"/>
                  </a:lnTo>
                  <a:lnTo>
                    <a:pt x="2100" y="8"/>
                  </a:lnTo>
                  <a:lnTo>
                    <a:pt x="2106" y="22"/>
                  </a:lnTo>
                  <a:lnTo>
                    <a:pt x="2094" y="26"/>
                  </a:lnTo>
                  <a:lnTo>
                    <a:pt x="2082" y="30"/>
                  </a:lnTo>
                  <a:lnTo>
                    <a:pt x="2076" y="32"/>
                  </a:lnTo>
                  <a:lnTo>
                    <a:pt x="2070" y="34"/>
                  </a:lnTo>
                  <a:lnTo>
                    <a:pt x="2054" y="44"/>
                  </a:lnTo>
                  <a:lnTo>
                    <a:pt x="2054" y="44"/>
                  </a:lnTo>
                  <a:lnTo>
                    <a:pt x="2046" y="32"/>
                  </a:lnTo>
                  <a:close/>
                  <a:moveTo>
                    <a:pt x="1962" y="88"/>
                  </a:moveTo>
                  <a:lnTo>
                    <a:pt x="1974" y="78"/>
                  </a:lnTo>
                  <a:lnTo>
                    <a:pt x="1994" y="66"/>
                  </a:lnTo>
                  <a:lnTo>
                    <a:pt x="2010" y="56"/>
                  </a:lnTo>
                  <a:lnTo>
                    <a:pt x="2018" y="68"/>
                  </a:lnTo>
                  <a:lnTo>
                    <a:pt x="2002" y="78"/>
                  </a:lnTo>
                  <a:lnTo>
                    <a:pt x="1982" y="92"/>
                  </a:lnTo>
                  <a:lnTo>
                    <a:pt x="1972" y="100"/>
                  </a:lnTo>
                  <a:lnTo>
                    <a:pt x="1962" y="88"/>
                  </a:lnTo>
                  <a:close/>
                  <a:moveTo>
                    <a:pt x="1878" y="142"/>
                  </a:moveTo>
                  <a:lnTo>
                    <a:pt x="1894" y="134"/>
                  </a:lnTo>
                  <a:lnTo>
                    <a:pt x="1914" y="122"/>
                  </a:lnTo>
                  <a:lnTo>
                    <a:pt x="1928" y="114"/>
                  </a:lnTo>
                  <a:lnTo>
                    <a:pt x="1936" y="124"/>
                  </a:lnTo>
                  <a:lnTo>
                    <a:pt x="1922" y="132"/>
                  </a:lnTo>
                  <a:lnTo>
                    <a:pt x="1902" y="146"/>
                  </a:lnTo>
                  <a:lnTo>
                    <a:pt x="1886" y="154"/>
                  </a:lnTo>
                  <a:lnTo>
                    <a:pt x="1878" y="142"/>
                  </a:lnTo>
                  <a:close/>
                  <a:moveTo>
                    <a:pt x="1788" y="176"/>
                  </a:moveTo>
                  <a:lnTo>
                    <a:pt x="1792" y="176"/>
                  </a:lnTo>
                  <a:lnTo>
                    <a:pt x="1802" y="174"/>
                  </a:lnTo>
                  <a:lnTo>
                    <a:pt x="1812" y="170"/>
                  </a:lnTo>
                  <a:lnTo>
                    <a:pt x="1832" y="164"/>
                  </a:lnTo>
                  <a:lnTo>
                    <a:pt x="1840" y="160"/>
                  </a:lnTo>
                  <a:lnTo>
                    <a:pt x="1846" y="174"/>
                  </a:lnTo>
                  <a:lnTo>
                    <a:pt x="1836" y="178"/>
                  </a:lnTo>
                  <a:lnTo>
                    <a:pt x="1814" y="186"/>
                  </a:lnTo>
                  <a:lnTo>
                    <a:pt x="1806" y="186"/>
                  </a:lnTo>
                  <a:lnTo>
                    <a:pt x="1794" y="190"/>
                  </a:lnTo>
                  <a:lnTo>
                    <a:pt x="1788" y="190"/>
                  </a:lnTo>
                  <a:lnTo>
                    <a:pt x="1788" y="176"/>
                  </a:lnTo>
                  <a:close/>
                  <a:moveTo>
                    <a:pt x="1698" y="150"/>
                  </a:moveTo>
                  <a:lnTo>
                    <a:pt x="1702" y="152"/>
                  </a:lnTo>
                  <a:lnTo>
                    <a:pt x="1720" y="162"/>
                  </a:lnTo>
                  <a:lnTo>
                    <a:pt x="1730" y="168"/>
                  </a:lnTo>
                  <a:lnTo>
                    <a:pt x="1738" y="170"/>
                  </a:lnTo>
                  <a:lnTo>
                    <a:pt x="1748" y="174"/>
                  </a:lnTo>
                  <a:lnTo>
                    <a:pt x="1744" y="186"/>
                  </a:lnTo>
                  <a:lnTo>
                    <a:pt x="1734" y="184"/>
                  </a:lnTo>
                  <a:lnTo>
                    <a:pt x="1724" y="180"/>
                  </a:lnTo>
                  <a:lnTo>
                    <a:pt x="1714" y="176"/>
                  </a:lnTo>
                  <a:lnTo>
                    <a:pt x="1694" y="166"/>
                  </a:lnTo>
                  <a:lnTo>
                    <a:pt x="1690" y="162"/>
                  </a:lnTo>
                  <a:lnTo>
                    <a:pt x="1698" y="150"/>
                  </a:lnTo>
                  <a:close/>
                  <a:moveTo>
                    <a:pt x="1618" y="88"/>
                  </a:moveTo>
                  <a:lnTo>
                    <a:pt x="1628" y="96"/>
                  </a:lnTo>
                  <a:lnTo>
                    <a:pt x="1646" y="114"/>
                  </a:lnTo>
                  <a:lnTo>
                    <a:pt x="1662" y="124"/>
                  </a:lnTo>
                  <a:lnTo>
                    <a:pt x="1654" y="136"/>
                  </a:lnTo>
                  <a:lnTo>
                    <a:pt x="1636" y="124"/>
                  </a:lnTo>
                  <a:lnTo>
                    <a:pt x="1620" y="108"/>
                  </a:lnTo>
                  <a:lnTo>
                    <a:pt x="1608" y="100"/>
                  </a:lnTo>
                  <a:lnTo>
                    <a:pt x="1618" y="88"/>
                  </a:lnTo>
                  <a:close/>
                  <a:moveTo>
                    <a:pt x="1532" y="32"/>
                  </a:moveTo>
                  <a:lnTo>
                    <a:pt x="1550" y="42"/>
                  </a:lnTo>
                  <a:lnTo>
                    <a:pt x="1570" y="54"/>
                  </a:lnTo>
                  <a:lnTo>
                    <a:pt x="1584" y="62"/>
                  </a:lnTo>
                  <a:lnTo>
                    <a:pt x="1574" y="74"/>
                  </a:lnTo>
                  <a:lnTo>
                    <a:pt x="1562" y="66"/>
                  </a:lnTo>
                  <a:lnTo>
                    <a:pt x="1544" y="54"/>
                  </a:lnTo>
                  <a:lnTo>
                    <a:pt x="1526" y="44"/>
                  </a:lnTo>
                  <a:lnTo>
                    <a:pt x="1532" y="32"/>
                  </a:lnTo>
                  <a:close/>
                  <a:moveTo>
                    <a:pt x="1430" y="22"/>
                  </a:moveTo>
                  <a:lnTo>
                    <a:pt x="1434" y="20"/>
                  </a:lnTo>
                  <a:lnTo>
                    <a:pt x="1446" y="16"/>
                  </a:lnTo>
                  <a:lnTo>
                    <a:pt x="1458" y="16"/>
                  </a:lnTo>
                  <a:lnTo>
                    <a:pt x="1468" y="16"/>
                  </a:lnTo>
                  <a:lnTo>
                    <a:pt x="1478" y="16"/>
                  </a:lnTo>
                  <a:lnTo>
                    <a:pt x="1488" y="16"/>
                  </a:lnTo>
                  <a:lnTo>
                    <a:pt x="1490" y="18"/>
                  </a:lnTo>
                  <a:lnTo>
                    <a:pt x="1486" y="32"/>
                  </a:lnTo>
                  <a:lnTo>
                    <a:pt x="1478" y="30"/>
                  </a:lnTo>
                  <a:lnTo>
                    <a:pt x="1468" y="30"/>
                  </a:lnTo>
                  <a:lnTo>
                    <a:pt x="1460" y="30"/>
                  </a:lnTo>
                  <a:lnTo>
                    <a:pt x="1450" y="32"/>
                  </a:lnTo>
                  <a:lnTo>
                    <a:pt x="1438" y="34"/>
                  </a:lnTo>
                  <a:lnTo>
                    <a:pt x="1432" y="34"/>
                  </a:lnTo>
                  <a:lnTo>
                    <a:pt x="1430" y="22"/>
                  </a:lnTo>
                  <a:close/>
                  <a:moveTo>
                    <a:pt x="1336" y="64"/>
                  </a:moveTo>
                  <a:lnTo>
                    <a:pt x="1352" y="54"/>
                  </a:lnTo>
                  <a:lnTo>
                    <a:pt x="1378" y="42"/>
                  </a:lnTo>
                  <a:lnTo>
                    <a:pt x="1388" y="36"/>
                  </a:lnTo>
                  <a:lnTo>
                    <a:pt x="1394" y="50"/>
                  </a:lnTo>
                  <a:lnTo>
                    <a:pt x="1384" y="54"/>
                  </a:lnTo>
                  <a:lnTo>
                    <a:pt x="1362" y="66"/>
                  </a:lnTo>
                  <a:lnTo>
                    <a:pt x="1344" y="76"/>
                  </a:lnTo>
                  <a:lnTo>
                    <a:pt x="1336" y="64"/>
                  </a:lnTo>
                  <a:close/>
                  <a:moveTo>
                    <a:pt x="1252" y="118"/>
                  </a:moveTo>
                  <a:lnTo>
                    <a:pt x="1260" y="112"/>
                  </a:lnTo>
                  <a:lnTo>
                    <a:pt x="1282" y="96"/>
                  </a:lnTo>
                  <a:lnTo>
                    <a:pt x="1300" y="88"/>
                  </a:lnTo>
                  <a:lnTo>
                    <a:pt x="1308" y="98"/>
                  </a:lnTo>
                  <a:lnTo>
                    <a:pt x="1290" y="110"/>
                  </a:lnTo>
                  <a:lnTo>
                    <a:pt x="1268" y="124"/>
                  </a:lnTo>
                  <a:lnTo>
                    <a:pt x="1260" y="130"/>
                  </a:lnTo>
                  <a:lnTo>
                    <a:pt x="1252" y="118"/>
                  </a:lnTo>
                  <a:close/>
                  <a:moveTo>
                    <a:pt x="1166" y="168"/>
                  </a:moveTo>
                  <a:lnTo>
                    <a:pt x="1166" y="168"/>
                  </a:lnTo>
                  <a:lnTo>
                    <a:pt x="1176" y="162"/>
                  </a:lnTo>
                  <a:lnTo>
                    <a:pt x="1196" y="152"/>
                  </a:lnTo>
                  <a:lnTo>
                    <a:pt x="1216" y="140"/>
                  </a:lnTo>
                  <a:lnTo>
                    <a:pt x="1222" y="154"/>
                  </a:lnTo>
                  <a:lnTo>
                    <a:pt x="1202" y="166"/>
                  </a:lnTo>
                  <a:lnTo>
                    <a:pt x="1184" y="176"/>
                  </a:lnTo>
                  <a:lnTo>
                    <a:pt x="1174" y="180"/>
                  </a:lnTo>
                  <a:lnTo>
                    <a:pt x="1170" y="180"/>
                  </a:lnTo>
                  <a:lnTo>
                    <a:pt x="1166" y="168"/>
                  </a:lnTo>
                  <a:close/>
                  <a:moveTo>
                    <a:pt x="1086" y="150"/>
                  </a:moveTo>
                  <a:lnTo>
                    <a:pt x="1086" y="150"/>
                  </a:lnTo>
                  <a:lnTo>
                    <a:pt x="1090" y="156"/>
                  </a:lnTo>
                  <a:lnTo>
                    <a:pt x="1096" y="160"/>
                  </a:lnTo>
                  <a:lnTo>
                    <a:pt x="1100" y="166"/>
                  </a:lnTo>
                  <a:lnTo>
                    <a:pt x="1104" y="170"/>
                  </a:lnTo>
                  <a:lnTo>
                    <a:pt x="1112" y="172"/>
                  </a:lnTo>
                  <a:lnTo>
                    <a:pt x="1110" y="172"/>
                  </a:lnTo>
                  <a:lnTo>
                    <a:pt x="1116" y="176"/>
                  </a:lnTo>
                  <a:lnTo>
                    <a:pt x="1122" y="176"/>
                  </a:lnTo>
                  <a:lnTo>
                    <a:pt x="1122" y="176"/>
                  </a:lnTo>
                  <a:lnTo>
                    <a:pt x="1128" y="176"/>
                  </a:lnTo>
                  <a:lnTo>
                    <a:pt x="1126" y="192"/>
                  </a:lnTo>
                  <a:lnTo>
                    <a:pt x="1120" y="190"/>
                  </a:lnTo>
                  <a:lnTo>
                    <a:pt x="1120" y="190"/>
                  </a:lnTo>
                  <a:lnTo>
                    <a:pt x="1114" y="188"/>
                  </a:lnTo>
                  <a:lnTo>
                    <a:pt x="1114" y="188"/>
                  </a:lnTo>
                  <a:lnTo>
                    <a:pt x="1112" y="188"/>
                  </a:lnTo>
                  <a:lnTo>
                    <a:pt x="1104" y="186"/>
                  </a:lnTo>
                  <a:lnTo>
                    <a:pt x="1104" y="186"/>
                  </a:lnTo>
                  <a:lnTo>
                    <a:pt x="1104" y="186"/>
                  </a:lnTo>
                  <a:lnTo>
                    <a:pt x="1096" y="182"/>
                  </a:lnTo>
                  <a:lnTo>
                    <a:pt x="1090" y="176"/>
                  </a:lnTo>
                  <a:lnTo>
                    <a:pt x="1086" y="170"/>
                  </a:lnTo>
                  <a:lnTo>
                    <a:pt x="1078" y="164"/>
                  </a:lnTo>
                  <a:lnTo>
                    <a:pt x="1074" y="158"/>
                  </a:lnTo>
                  <a:lnTo>
                    <a:pt x="1086" y="150"/>
                  </a:lnTo>
                  <a:close/>
                  <a:moveTo>
                    <a:pt x="1044" y="60"/>
                  </a:moveTo>
                  <a:lnTo>
                    <a:pt x="1050" y="70"/>
                  </a:lnTo>
                  <a:lnTo>
                    <a:pt x="1056" y="88"/>
                  </a:lnTo>
                  <a:lnTo>
                    <a:pt x="1062" y="106"/>
                  </a:lnTo>
                  <a:lnTo>
                    <a:pt x="1066" y="114"/>
                  </a:lnTo>
                  <a:lnTo>
                    <a:pt x="1052" y="118"/>
                  </a:lnTo>
                  <a:lnTo>
                    <a:pt x="1050" y="110"/>
                  </a:lnTo>
                  <a:lnTo>
                    <a:pt x="1042" y="94"/>
                  </a:lnTo>
                  <a:lnTo>
                    <a:pt x="1036" y="78"/>
                  </a:lnTo>
                  <a:lnTo>
                    <a:pt x="1032" y="64"/>
                  </a:lnTo>
                  <a:lnTo>
                    <a:pt x="1044" y="60"/>
                  </a:lnTo>
                  <a:close/>
                  <a:moveTo>
                    <a:pt x="966" y="44"/>
                  </a:moveTo>
                  <a:lnTo>
                    <a:pt x="972" y="34"/>
                  </a:lnTo>
                  <a:lnTo>
                    <a:pt x="976" y="28"/>
                  </a:lnTo>
                  <a:lnTo>
                    <a:pt x="982" y="22"/>
                  </a:lnTo>
                  <a:lnTo>
                    <a:pt x="982" y="22"/>
                  </a:lnTo>
                  <a:lnTo>
                    <a:pt x="988" y="16"/>
                  </a:lnTo>
                  <a:lnTo>
                    <a:pt x="990" y="16"/>
                  </a:lnTo>
                  <a:lnTo>
                    <a:pt x="994" y="14"/>
                  </a:lnTo>
                  <a:lnTo>
                    <a:pt x="994" y="14"/>
                  </a:lnTo>
                  <a:lnTo>
                    <a:pt x="996" y="14"/>
                  </a:lnTo>
                  <a:lnTo>
                    <a:pt x="998" y="12"/>
                  </a:lnTo>
                  <a:lnTo>
                    <a:pt x="998" y="12"/>
                  </a:lnTo>
                  <a:lnTo>
                    <a:pt x="1002" y="12"/>
                  </a:lnTo>
                  <a:lnTo>
                    <a:pt x="1006" y="12"/>
                  </a:lnTo>
                  <a:lnTo>
                    <a:pt x="1006" y="12"/>
                  </a:lnTo>
                  <a:lnTo>
                    <a:pt x="1008" y="12"/>
                  </a:lnTo>
                  <a:lnTo>
                    <a:pt x="1012" y="14"/>
                  </a:lnTo>
                  <a:lnTo>
                    <a:pt x="1012" y="14"/>
                  </a:lnTo>
                  <a:lnTo>
                    <a:pt x="1014" y="14"/>
                  </a:lnTo>
                  <a:lnTo>
                    <a:pt x="1016" y="16"/>
                  </a:lnTo>
                  <a:lnTo>
                    <a:pt x="1018" y="16"/>
                  </a:lnTo>
                  <a:lnTo>
                    <a:pt x="1022" y="20"/>
                  </a:lnTo>
                  <a:lnTo>
                    <a:pt x="1012" y="30"/>
                  </a:lnTo>
                  <a:lnTo>
                    <a:pt x="1008" y="28"/>
                  </a:lnTo>
                  <a:lnTo>
                    <a:pt x="1010" y="28"/>
                  </a:lnTo>
                  <a:lnTo>
                    <a:pt x="1006" y="26"/>
                  </a:lnTo>
                  <a:lnTo>
                    <a:pt x="1008" y="26"/>
                  </a:lnTo>
                  <a:lnTo>
                    <a:pt x="1004" y="26"/>
                  </a:lnTo>
                  <a:lnTo>
                    <a:pt x="1006" y="26"/>
                  </a:lnTo>
                  <a:lnTo>
                    <a:pt x="1002" y="26"/>
                  </a:lnTo>
                  <a:lnTo>
                    <a:pt x="1004" y="26"/>
                  </a:lnTo>
                  <a:lnTo>
                    <a:pt x="998" y="26"/>
                  </a:lnTo>
                  <a:lnTo>
                    <a:pt x="1000" y="26"/>
                  </a:lnTo>
                  <a:lnTo>
                    <a:pt x="996" y="30"/>
                  </a:lnTo>
                  <a:lnTo>
                    <a:pt x="998" y="28"/>
                  </a:lnTo>
                  <a:lnTo>
                    <a:pt x="992" y="34"/>
                  </a:lnTo>
                  <a:lnTo>
                    <a:pt x="992" y="32"/>
                  </a:lnTo>
                  <a:lnTo>
                    <a:pt x="990" y="36"/>
                  </a:lnTo>
                  <a:lnTo>
                    <a:pt x="984" y="44"/>
                  </a:lnTo>
                  <a:lnTo>
                    <a:pt x="980" y="50"/>
                  </a:lnTo>
                  <a:lnTo>
                    <a:pt x="966" y="44"/>
                  </a:lnTo>
                  <a:close/>
                  <a:moveTo>
                    <a:pt x="926" y="136"/>
                  </a:moveTo>
                  <a:lnTo>
                    <a:pt x="932" y="118"/>
                  </a:lnTo>
                  <a:lnTo>
                    <a:pt x="936" y="104"/>
                  </a:lnTo>
                  <a:lnTo>
                    <a:pt x="944" y="90"/>
                  </a:lnTo>
                  <a:lnTo>
                    <a:pt x="946" y="82"/>
                  </a:lnTo>
                  <a:lnTo>
                    <a:pt x="960" y="88"/>
                  </a:lnTo>
                  <a:lnTo>
                    <a:pt x="956" y="96"/>
                  </a:lnTo>
                  <a:lnTo>
                    <a:pt x="952" y="108"/>
                  </a:lnTo>
                  <a:lnTo>
                    <a:pt x="944" y="124"/>
                  </a:lnTo>
                  <a:lnTo>
                    <a:pt x="938" y="140"/>
                  </a:lnTo>
                  <a:lnTo>
                    <a:pt x="926" y="136"/>
                  </a:lnTo>
                  <a:close/>
                  <a:moveTo>
                    <a:pt x="890" y="230"/>
                  </a:moveTo>
                  <a:lnTo>
                    <a:pt x="896" y="212"/>
                  </a:lnTo>
                  <a:lnTo>
                    <a:pt x="908" y="180"/>
                  </a:lnTo>
                  <a:lnTo>
                    <a:pt x="910" y="176"/>
                  </a:lnTo>
                  <a:lnTo>
                    <a:pt x="924" y="180"/>
                  </a:lnTo>
                  <a:lnTo>
                    <a:pt x="922" y="186"/>
                  </a:lnTo>
                  <a:lnTo>
                    <a:pt x="910" y="218"/>
                  </a:lnTo>
                  <a:lnTo>
                    <a:pt x="904" y="234"/>
                  </a:lnTo>
                  <a:lnTo>
                    <a:pt x="890" y="230"/>
                  </a:lnTo>
                  <a:close/>
                  <a:moveTo>
                    <a:pt x="854" y="324"/>
                  </a:moveTo>
                  <a:lnTo>
                    <a:pt x="856" y="316"/>
                  </a:lnTo>
                  <a:lnTo>
                    <a:pt x="862" y="302"/>
                  </a:lnTo>
                  <a:lnTo>
                    <a:pt x="868" y="290"/>
                  </a:lnTo>
                  <a:lnTo>
                    <a:pt x="874" y="274"/>
                  </a:lnTo>
                  <a:lnTo>
                    <a:pt x="874" y="270"/>
                  </a:lnTo>
                  <a:lnTo>
                    <a:pt x="888" y="274"/>
                  </a:lnTo>
                  <a:lnTo>
                    <a:pt x="886" y="280"/>
                  </a:lnTo>
                  <a:lnTo>
                    <a:pt x="882" y="294"/>
                  </a:lnTo>
                  <a:lnTo>
                    <a:pt x="876" y="310"/>
                  </a:lnTo>
                  <a:lnTo>
                    <a:pt x="870" y="322"/>
                  </a:lnTo>
                  <a:lnTo>
                    <a:pt x="866" y="328"/>
                  </a:lnTo>
                  <a:lnTo>
                    <a:pt x="854" y="324"/>
                  </a:lnTo>
                  <a:close/>
                  <a:moveTo>
                    <a:pt x="814" y="362"/>
                  </a:moveTo>
                  <a:lnTo>
                    <a:pt x="816" y="368"/>
                  </a:lnTo>
                  <a:lnTo>
                    <a:pt x="820" y="374"/>
                  </a:lnTo>
                  <a:lnTo>
                    <a:pt x="818" y="372"/>
                  </a:lnTo>
                  <a:lnTo>
                    <a:pt x="820" y="378"/>
                  </a:lnTo>
                  <a:lnTo>
                    <a:pt x="820" y="376"/>
                  </a:lnTo>
                  <a:lnTo>
                    <a:pt x="822" y="380"/>
                  </a:lnTo>
                  <a:lnTo>
                    <a:pt x="820" y="378"/>
                  </a:lnTo>
                  <a:lnTo>
                    <a:pt x="822" y="378"/>
                  </a:lnTo>
                  <a:lnTo>
                    <a:pt x="820" y="378"/>
                  </a:lnTo>
                  <a:lnTo>
                    <a:pt x="824" y="378"/>
                  </a:lnTo>
                  <a:lnTo>
                    <a:pt x="822" y="378"/>
                  </a:lnTo>
                  <a:lnTo>
                    <a:pt x="826" y="376"/>
                  </a:lnTo>
                  <a:lnTo>
                    <a:pt x="824" y="376"/>
                  </a:lnTo>
                  <a:lnTo>
                    <a:pt x="830" y="372"/>
                  </a:lnTo>
                  <a:lnTo>
                    <a:pt x="832" y="366"/>
                  </a:lnTo>
                  <a:lnTo>
                    <a:pt x="836" y="362"/>
                  </a:lnTo>
                  <a:lnTo>
                    <a:pt x="848" y="370"/>
                  </a:lnTo>
                  <a:lnTo>
                    <a:pt x="846" y="374"/>
                  </a:lnTo>
                  <a:lnTo>
                    <a:pt x="840" y="380"/>
                  </a:lnTo>
                  <a:lnTo>
                    <a:pt x="836" y="386"/>
                  </a:lnTo>
                  <a:lnTo>
                    <a:pt x="836" y="386"/>
                  </a:lnTo>
                  <a:lnTo>
                    <a:pt x="834" y="388"/>
                  </a:lnTo>
                  <a:lnTo>
                    <a:pt x="830" y="390"/>
                  </a:lnTo>
                  <a:lnTo>
                    <a:pt x="830" y="390"/>
                  </a:lnTo>
                  <a:lnTo>
                    <a:pt x="828" y="390"/>
                  </a:lnTo>
                  <a:lnTo>
                    <a:pt x="824" y="392"/>
                  </a:lnTo>
                  <a:lnTo>
                    <a:pt x="824" y="392"/>
                  </a:lnTo>
                  <a:lnTo>
                    <a:pt x="820" y="392"/>
                  </a:lnTo>
                  <a:lnTo>
                    <a:pt x="818" y="392"/>
                  </a:lnTo>
                  <a:lnTo>
                    <a:pt x="818" y="392"/>
                  </a:lnTo>
                  <a:lnTo>
                    <a:pt x="814" y="390"/>
                  </a:lnTo>
                  <a:lnTo>
                    <a:pt x="812" y="388"/>
                  </a:lnTo>
                  <a:lnTo>
                    <a:pt x="812" y="388"/>
                  </a:lnTo>
                  <a:lnTo>
                    <a:pt x="810" y="386"/>
                  </a:lnTo>
                  <a:lnTo>
                    <a:pt x="810" y="386"/>
                  </a:lnTo>
                  <a:lnTo>
                    <a:pt x="806" y="380"/>
                  </a:lnTo>
                  <a:lnTo>
                    <a:pt x="806" y="380"/>
                  </a:lnTo>
                  <a:lnTo>
                    <a:pt x="806" y="380"/>
                  </a:lnTo>
                  <a:lnTo>
                    <a:pt x="804" y="372"/>
                  </a:lnTo>
                  <a:lnTo>
                    <a:pt x="800" y="366"/>
                  </a:lnTo>
                  <a:lnTo>
                    <a:pt x="814" y="362"/>
                  </a:lnTo>
                  <a:close/>
                  <a:moveTo>
                    <a:pt x="800" y="264"/>
                  </a:moveTo>
                  <a:lnTo>
                    <a:pt x="800" y="266"/>
                  </a:lnTo>
                  <a:lnTo>
                    <a:pt x="802" y="282"/>
                  </a:lnTo>
                  <a:lnTo>
                    <a:pt x="804" y="298"/>
                  </a:lnTo>
                  <a:lnTo>
                    <a:pt x="804" y="312"/>
                  </a:lnTo>
                  <a:lnTo>
                    <a:pt x="806" y="320"/>
                  </a:lnTo>
                  <a:lnTo>
                    <a:pt x="792" y="322"/>
                  </a:lnTo>
                  <a:lnTo>
                    <a:pt x="790" y="314"/>
                  </a:lnTo>
                  <a:lnTo>
                    <a:pt x="788" y="300"/>
                  </a:lnTo>
                  <a:lnTo>
                    <a:pt x="786" y="282"/>
                  </a:lnTo>
                  <a:lnTo>
                    <a:pt x="786" y="266"/>
                  </a:lnTo>
                  <a:lnTo>
                    <a:pt x="786" y="266"/>
                  </a:lnTo>
                  <a:lnTo>
                    <a:pt x="800" y="264"/>
                  </a:lnTo>
                  <a:close/>
                  <a:moveTo>
                    <a:pt x="790" y="164"/>
                  </a:moveTo>
                  <a:lnTo>
                    <a:pt x="790" y="166"/>
                  </a:lnTo>
                  <a:lnTo>
                    <a:pt x="794" y="198"/>
                  </a:lnTo>
                  <a:lnTo>
                    <a:pt x="794" y="220"/>
                  </a:lnTo>
                  <a:lnTo>
                    <a:pt x="780" y="220"/>
                  </a:lnTo>
                  <a:lnTo>
                    <a:pt x="778" y="200"/>
                  </a:lnTo>
                  <a:lnTo>
                    <a:pt x="776" y="166"/>
                  </a:lnTo>
                  <a:lnTo>
                    <a:pt x="776" y="164"/>
                  </a:lnTo>
                  <a:lnTo>
                    <a:pt x="790" y="164"/>
                  </a:lnTo>
                  <a:close/>
                  <a:moveTo>
                    <a:pt x="776" y="62"/>
                  </a:moveTo>
                  <a:lnTo>
                    <a:pt x="776" y="62"/>
                  </a:lnTo>
                  <a:lnTo>
                    <a:pt x="778" y="72"/>
                  </a:lnTo>
                  <a:lnTo>
                    <a:pt x="780" y="82"/>
                  </a:lnTo>
                  <a:lnTo>
                    <a:pt x="782" y="92"/>
                  </a:lnTo>
                  <a:lnTo>
                    <a:pt x="784" y="106"/>
                  </a:lnTo>
                  <a:lnTo>
                    <a:pt x="786" y="120"/>
                  </a:lnTo>
                  <a:lnTo>
                    <a:pt x="772" y="122"/>
                  </a:lnTo>
                  <a:lnTo>
                    <a:pt x="770" y="106"/>
                  </a:lnTo>
                  <a:lnTo>
                    <a:pt x="768" y="96"/>
                  </a:lnTo>
                  <a:lnTo>
                    <a:pt x="768" y="84"/>
                  </a:lnTo>
                  <a:lnTo>
                    <a:pt x="766" y="76"/>
                  </a:lnTo>
                  <a:lnTo>
                    <a:pt x="762" y="68"/>
                  </a:lnTo>
                  <a:lnTo>
                    <a:pt x="762" y="66"/>
                  </a:lnTo>
                  <a:lnTo>
                    <a:pt x="776" y="62"/>
                  </a:lnTo>
                  <a:close/>
                  <a:moveTo>
                    <a:pt x="730" y="134"/>
                  </a:moveTo>
                  <a:lnTo>
                    <a:pt x="730" y="134"/>
                  </a:lnTo>
                  <a:lnTo>
                    <a:pt x="732" y="124"/>
                  </a:lnTo>
                  <a:lnTo>
                    <a:pt x="732" y="114"/>
                  </a:lnTo>
                  <a:lnTo>
                    <a:pt x="734" y="106"/>
                  </a:lnTo>
                  <a:lnTo>
                    <a:pt x="738" y="96"/>
                  </a:lnTo>
                  <a:lnTo>
                    <a:pt x="740" y="88"/>
                  </a:lnTo>
                  <a:lnTo>
                    <a:pt x="740" y="80"/>
                  </a:lnTo>
                  <a:lnTo>
                    <a:pt x="740" y="78"/>
                  </a:lnTo>
                  <a:lnTo>
                    <a:pt x="756" y="82"/>
                  </a:lnTo>
                  <a:lnTo>
                    <a:pt x="754" y="86"/>
                  </a:lnTo>
                  <a:lnTo>
                    <a:pt x="752" y="92"/>
                  </a:lnTo>
                  <a:lnTo>
                    <a:pt x="750" y="100"/>
                  </a:lnTo>
                  <a:lnTo>
                    <a:pt x="750" y="108"/>
                  </a:lnTo>
                  <a:lnTo>
                    <a:pt x="748" y="116"/>
                  </a:lnTo>
                  <a:lnTo>
                    <a:pt x="746" y="126"/>
                  </a:lnTo>
                  <a:lnTo>
                    <a:pt x="744" y="136"/>
                  </a:lnTo>
                  <a:lnTo>
                    <a:pt x="744" y="138"/>
                  </a:lnTo>
                  <a:lnTo>
                    <a:pt x="730" y="134"/>
                  </a:lnTo>
                  <a:close/>
                  <a:moveTo>
                    <a:pt x="714" y="234"/>
                  </a:moveTo>
                  <a:lnTo>
                    <a:pt x="716" y="206"/>
                  </a:lnTo>
                  <a:lnTo>
                    <a:pt x="722" y="180"/>
                  </a:lnTo>
                  <a:lnTo>
                    <a:pt x="722" y="176"/>
                  </a:lnTo>
                  <a:lnTo>
                    <a:pt x="736" y="180"/>
                  </a:lnTo>
                  <a:lnTo>
                    <a:pt x="736" y="184"/>
                  </a:lnTo>
                  <a:lnTo>
                    <a:pt x="732" y="210"/>
                  </a:lnTo>
                  <a:lnTo>
                    <a:pt x="728" y="236"/>
                  </a:lnTo>
                  <a:lnTo>
                    <a:pt x="714" y="234"/>
                  </a:lnTo>
                  <a:close/>
                  <a:moveTo>
                    <a:pt x="698" y="334"/>
                  </a:moveTo>
                  <a:lnTo>
                    <a:pt x="700" y="326"/>
                  </a:lnTo>
                  <a:lnTo>
                    <a:pt x="706" y="294"/>
                  </a:lnTo>
                  <a:lnTo>
                    <a:pt x="706" y="276"/>
                  </a:lnTo>
                  <a:lnTo>
                    <a:pt x="722" y="280"/>
                  </a:lnTo>
                  <a:lnTo>
                    <a:pt x="718" y="296"/>
                  </a:lnTo>
                  <a:lnTo>
                    <a:pt x="714" y="328"/>
                  </a:lnTo>
                  <a:lnTo>
                    <a:pt x="714" y="336"/>
                  </a:lnTo>
                  <a:lnTo>
                    <a:pt x="698" y="334"/>
                  </a:lnTo>
                  <a:close/>
                  <a:moveTo>
                    <a:pt x="686" y="434"/>
                  </a:moveTo>
                  <a:lnTo>
                    <a:pt x="690" y="390"/>
                  </a:lnTo>
                  <a:lnTo>
                    <a:pt x="692" y="376"/>
                  </a:lnTo>
                  <a:lnTo>
                    <a:pt x="706" y="380"/>
                  </a:lnTo>
                  <a:lnTo>
                    <a:pt x="706" y="394"/>
                  </a:lnTo>
                  <a:lnTo>
                    <a:pt x="698" y="436"/>
                  </a:lnTo>
                  <a:lnTo>
                    <a:pt x="686" y="434"/>
                  </a:lnTo>
                  <a:close/>
                  <a:moveTo>
                    <a:pt x="670" y="532"/>
                  </a:moveTo>
                  <a:lnTo>
                    <a:pt x="672" y="524"/>
                  </a:lnTo>
                  <a:lnTo>
                    <a:pt x="678" y="476"/>
                  </a:lnTo>
                  <a:lnTo>
                    <a:pt x="694" y="478"/>
                  </a:lnTo>
                  <a:lnTo>
                    <a:pt x="688" y="526"/>
                  </a:lnTo>
                  <a:lnTo>
                    <a:pt x="686" y="536"/>
                  </a:lnTo>
                  <a:lnTo>
                    <a:pt x="670" y="532"/>
                  </a:lnTo>
                  <a:close/>
                  <a:moveTo>
                    <a:pt x="656" y="632"/>
                  </a:moveTo>
                  <a:lnTo>
                    <a:pt x="658" y="618"/>
                  </a:lnTo>
                  <a:lnTo>
                    <a:pt x="662" y="588"/>
                  </a:lnTo>
                  <a:lnTo>
                    <a:pt x="664" y="576"/>
                  </a:lnTo>
                  <a:lnTo>
                    <a:pt x="678" y="578"/>
                  </a:lnTo>
                  <a:lnTo>
                    <a:pt x="678" y="590"/>
                  </a:lnTo>
                  <a:lnTo>
                    <a:pt x="672" y="620"/>
                  </a:lnTo>
                  <a:lnTo>
                    <a:pt x="670" y="636"/>
                  </a:lnTo>
                  <a:lnTo>
                    <a:pt x="656" y="632"/>
                  </a:lnTo>
                  <a:close/>
                  <a:moveTo>
                    <a:pt x="640" y="732"/>
                  </a:moveTo>
                  <a:lnTo>
                    <a:pt x="640" y="726"/>
                  </a:lnTo>
                  <a:lnTo>
                    <a:pt x="644" y="702"/>
                  </a:lnTo>
                  <a:lnTo>
                    <a:pt x="650" y="674"/>
                  </a:lnTo>
                  <a:lnTo>
                    <a:pt x="664" y="678"/>
                  </a:lnTo>
                  <a:lnTo>
                    <a:pt x="662" y="678"/>
                  </a:lnTo>
                  <a:lnTo>
                    <a:pt x="660" y="704"/>
                  </a:lnTo>
                  <a:lnTo>
                    <a:pt x="654" y="728"/>
                  </a:lnTo>
                  <a:lnTo>
                    <a:pt x="652" y="736"/>
                  </a:lnTo>
                  <a:lnTo>
                    <a:pt x="640" y="732"/>
                  </a:lnTo>
                  <a:close/>
                  <a:moveTo>
                    <a:pt x="614" y="824"/>
                  </a:moveTo>
                  <a:lnTo>
                    <a:pt x="614" y="824"/>
                  </a:lnTo>
                  <a:lnTo>
                    <a:pt x="614" y="824"/>
                  </a:lnTo>
                  <a:lnTo>
                    <a:pt x="616" y="822"/>
                  </a:lnTo>
                  <a:lnTo>
                    <a:pt x="614" y="824"/>
                  </a:lnTo>
                  <a:lnTo>
                    <a:pt x="616" y="820"/>
                  </a:lnTo>
                  <a:lnTo>
                    <a:pt x="618" y="816"/>
                  </a:lnTo>
                  <a:lnTo>
                    <a:pt x="620" y="812"/>
                  </a:lnTo>
                  <a:lnTo>
                    <a:pt x="622" y="806"/>
                  </a:lnTo>
                  <a:lnTo>
                    <a:pt x="624" y="800"/>
                  </a:lnTo>
                  <a:lnTo>
                    <a:pt x="626" y="794"/>
                  </a:lnTo>
                  <a:lnTo>
                    <a:pt x="626" y="786"/>
                  </a:lnTo>
                  <a:lnTo>
                    <a:pt x="630" y="778"/>
                  </a:lnTo>
                  <a:lnTo>
                    <a:pt x="630" y="774"/>
                  </a:lnTo>
                  <a:lnTo>
                    <a:pt x="644" y="778"/>
                  </a:lnTo>
                  <a:lnTo>
                    <a:pt x="644" y="780"/>
                  </a:lnTo>
                  <a:lnTo>
                    <a:pt x="642" y="788"/>
                  </a:lnTo>
                  <a:lnTo>
                    <a:pt x="640" y="798"/>
                  </a:lnTo>
                  <a:lnTo>
                    <a:pt x="636" y="806"/>
                  </a:lnTo>
                  <a:lnTo>
                    <a:pt x="634" y="812"/>
                  </a:lnTo>
                  <a:lnTo>
                    <a:pt x="634" y="818"/>
                  </a:lnTo>
                  <a:lnTo>
                    <a:pt x="632" y="824"/>
                  </a:lnTo>
                  <a:lnTo>
                    <a:pt x="628" y="828"/>
                  </a:lnTo>
                  <a:lnTo>
                    <a:pt x="626" y="832"/>
                  </a:lnTo>
                  <a:lnTo>
                    <a:pt x="626" y="832"/>
                  </a:lnTo>
                  <a:lnTo>
                    <a:pt x="626" y="832"/>
                  </a:lnTo>
                  <a:lnTo>
                    <a:pt x="624" y="834"/>
                  </a:lnTo>
                  <a:lnTo>
                    <a:pt x="624" y="834"/>
                  </a:lnTo>
                  <a:lnTo>
                    <a:pt x="614" y="824"/>
                  </a:lnTo>
                  <a:close/>
                  <a:moveTo>
                    <a:pt x="594" y="740"/>
                  </a:moveTo>
                  <a:lnTo>
                    <a:pt x="598" y="758"/>
                  </a:lnTo>
                  <a:lnTo>
                    <a:pt x="600" y="776"/>
                  </a:lnTo>
                  <a:lnTo>
                    <a:pt x="604" y="790"/>
                  </a:lnTo>
                  <a:lnTo>
                    <a:pt x="606" y="796"/>
                  </a:lnTo>
                  <a:lnTo>
                    <a:pt x="590" y="798"/>
                  </a:lnTo>
                  <a:lnTo>
                    <a:pt x="590" y="794"/>
                  </a:lnTo>
                  <a:lnTo>
                    <a:pt x="588" y="778"/>
                  </a:lnTo>
                  <a:lnTo>
                    <a:pt x="584" y="760"/>
                  </a:lnTo>
                  <a:lnTo>
                    <a:pt x="582" y="742"/>
                  </a:lnTo>
                  <a:lnTo>
                    <a:pt x="594" y="740"/>
                  </a:lnTo>
                  <a:close/>
                  <a:moveTo>
                    <a:pt x="582" y="640"/>
                  </a:moveTo>
                  <a:lnTo>
                    <a:pt x="582" y="646"/>
                  </a:lnTo>
                  <a:lnTo>
                    <a:pt x="584" y="670"/>
                  </a:lnTo>
                  <a:lnTo>
                    <a:pt x="588" y="694"/>
                  </a:lnTo>
                  <a:lnTo>
                    <a:pt x="590" y="698"/>
                  </a:lnTo>
                  <a:lnTo>
                    <a:pt x="574" y="700"/>
                  </a:lnTo>
                  <a:lnTo>
                    <a:pt x="574" y="696"/>
                  </a:lnTo>
                  <a:lnTo>
                    <a:pt x="572" y="672"/>
                  </a:lnTo>
                  <a:lnTo>
                    <a:pt x="568" y="646"/>
                  </a:lnTo>
                  <a:lnTo>
                    <a:pt x="566" y="642"/>
                  </a:lnTo>
                  <a:lnTo>
                    <a:pt x="582" y="640"/>
                  </a:lnTo>
                  <a:close/>
                  <a:moveTo>
                    <a:pt x="570" y="540"/>
                  </a:moveTo>
                  <a:lnTo>
                    <a:pt x="572" y="566"/>
                  </a:lnTo>
                  <a:lnTo>
                    <a:pt x="576" y="598"/>
                  </a:lnTo>
                  <a:lnTo>
                    <a:pt x="562" y="600"/>
                  </a:lnTo>
                  <a:lnTo>
                    <a:pt x="558" y="568"/>
                  </a:lnTo>
                  <a:lnTo>
                    <a:pt x="554" y="542"/>
                  </a:lnTo>
                  <a:lnTo>
                    <a:pt x="570" y="540"/>
                  </a:lnTo>
                  <a:close/>
                  <a:moveTo>
                    <a:pt x="558" y="440"/>
                  </a:moveTo>
                  <a:lnTo>
                    <a:pt x="560" y="462"/>
                  </a:lnTo>
                  <a:lnTo>
                    <a:pt x="564" y="488"/>
                  </a:lnTo>
                  <a:lnTo>
                    <a:pt x="564" y="496"/>
                  </a:lnTo>
                  <a:lnTo>
                    <a:pt x="550" y="498"/>
                  </a:lnTo>
                  <a:lnTo>
                    <a:pt x="548" y="490"/>
                  </a:lnTo>
                  <a:lnTo>
                    <a:pt x="546" y="464"/>
                  </a:lnTo>
                  <a:lnTo>
                    <a:pt x="544" y="442"/>
                  </a:lnTo>
                  <a:lnTo>
                    <a:pt x="558" y="440"/>
                  </a:lnTo>
                  <a:close/>
                  <a:moveTo>
                    <a:pt x="542" y="340"/>
                  </a:moveTo>
                  <a:lnTo>
                    <a:pt x="542" y="340"/>
                  </a:lnTo>
                  <a:lnTo>
                    <a:pt x="546" y="356"/>
                  </a:lnTo>
                  <a:lnTo>
                    <a:pt x="548" y="374"/>
                  </a:lnTo>
                  <a:lnTo>
                    <a:pt x="552" y="394"/>
                  </a:lnTo>
                  <a:lnTo>
                    <a:pt x="552" y="398"/>
                  </a:lnTo>
                  <a:lnTo>
                    <a:pt x="536" y="398"/>
                  </a:lnTo>
                  <a:lnTo>
                    <a:pt x="536" y="398"/>
                  </a:lnTo>
                  <a:lnTo>
                    <a:pt x="534" y="376"/>
                  </a:lnTo>
                  <a:lnTo>
                    <a:pt x="530" y="360"/>
                  </a:lnTo>
                  <a:lnTo>
                    <a:pt x="528" y="344"/>
                  </a:lnTo>
                  <a:lnTo>
                    <a:pt x="542" y="340"/>
                  </a:lnTo>
                  <a:close/>
                  <a:moveTo>
                    <a:pt x="494" y="354"/>
                  </a:moveTo>
                  <a:lnTo>
                    <a:pt x="496" y="346"/>
                  </a:lnTo>
                  <a:lnTo>
                    <a:pt x="498" y="338"/>
                  </a:lnTo>
                  <a:lnTo>
                    <a:pt x="500" y="330"/>
                  </a:lnTo>
                  <a:lnTo>
                    <a:pt x="502" y="324"/>
                  </a:lnTo>
                  <a:lnTo>
                    <a:pt x="502" y="318"/>
                  </a:lnTo>
                  <a:lnTo>
                    <a:pt x="504" y="312"/>
                  </a:lnTo>
                  <a:lnTo>
                    <a:pt x="506" y="308"/>
                  </a:lnTo>
                  <a:lnTo>
                    <a:pt x="510" y="304"/>
                  </a:lnTo>
                  <a:lnTo>
                    <a:pt x="510" y="300"/>
                  </a:lnTo>
                  <a:lnTo>
                    <a:pt x="510" y="300"/>
                  </a:lnTo>
                  <a:lnTo>
                    <a:pt x="512" y="300"/>
                  </a:lnTo>
                  <a:lnTo>
                    <a:pt x="512" y="300"/>
                  </a:lnTo>
                  <a:lnTo>
                    <a:pt x="514" y="298"/>
                  </a:lnTo>
                  <a:lnTo>
                    <a:pt x="516" y="296"/>
                  </a:lnTo>
                  <a:lnTo>
                    <a:pt x="518" y="296"/>
                  </a:lnTo>
                  <a:lnTo>
                    <a:pt x="522" y="310"/>
                  </a:lnTo>
                  <a:lnTo>
                    <a:pt x="520" y="310"/>
                  </a:lnTo>
                  <a:lnTo>
                    <a:pt x="522" y="310"/>
                  </a:lnTo>
                  <a:lnTo>
                    <a:pt x="520" y="310"/>
                  </a:lnTo>
                  <a:lnTo>
                    <a:pt x="522" y="310"/>
                  </a:lnTo>
                  <a:lnTo>
                    <a:pt x="520" y="310"/>
                  </a:lnTo>
                  <a:lnTo>
                    <a:pt x="520" y="312"/>
                  </a:lnTo>
                  <a:lnTo>
                    <a:pt x="520" y="318"/>
                  </a:lnTo>
                  <a:lnTo>
                    <a:pt x="518" y="320"/>
                  </a:lnTo>
                  <a:lnTo>
                    <a:pt x="516" y="328"/>
                  </a:lnTo>
                  <a:lnTo>
                    <a:pt x="514" y="334"/>
                  </a:lnTo>
                  <a:lnTo>
                    <a:pt x="512" y="340"/>
                  </a:lnTo>
                  <a:lnTo>
                    <a:pt x="510" y="348"/>
                  </a:lnTo>
                  <a:lnTo>
                    <a:pt x="510" y="358"/>
                  </a:lnTo>
                  <a:lnTo>
                    <a:pt x="494" y="354"/>
                  </a:lnTo>
                  <a:close/>
                  <a:moveTo>
                    <a:pt x="482" y="454"/>
                  </a:moveTo>
                  <a:lnTo>
                    <a:pt x="484" y="434"/>
                  </a:lnTo>
                  <a:lnTo>
                    <a:pt x="486" y="408"/>
                  </a:lnTo>
                  <a:lnTo>
                    <a:pt x="488" y="398"/>
                  </a:lnTo>
                  <a:lnTo>
                    <a:pt x="502" y="400"/>
                  </a:lnTo>
                  <a:lnTo>
                    <a:pt x="502" y="410"/>
                  </a:lnTo>
                  <a:lnTo>
                    <a:pt x="498" y="436"/>
                  </a:lnTo>
                  <a:lnTo>
                    <a:pt x="494" y="456"/>
                  </a:lnTo>
                  <a:lnTo>
                    <a:pt x="482" y="454"/>
                  </a:lnTo>
                  <a:close/>
                  <a:moveTo>
                    <a:pt x="470" y="556"/>
                  </a:moveTo>
                  <a:lnTo>
                    <a:pt x="470" y="554"/>
                  </a:lnTo>
                  <a:lnTo>
                    <a:pt x="474" y="522"/>
                  </a:lnTo>
                  <a:lnTo>
                    <a:pt x="476" y="498"/>
                  </a:lnTo>
                  <a:lnTo>
                    <a:pt x="490" y="500"/>
                  </a:lnTo>
                  <a:lnTo>
                    <a:pt x="488" y="522"/>
                  </a:lnTo>
                  <a:lnTo>
                    <a:pt x="484" y="556"/>
                  </a:lnTo>
                  <a:lnTo>
                    <a:pt x="484" y="558"/>
                  </a:lnTo>
                  <a:lnTo>
                    <a:pt x="470" y="556"/>
                  </a:lnTo>
                  <a:close/>
                  <a:moveTo>
                    <a:pt x="460" y="656"/>
                  </a:moveTo>
                  <a:lnTo>
                    <a:pt x="464" y="620"/>
                  </a:lnTo>
                  <a:lnTo>
                    <a:pt x="466" y="598"/>
                  </a:lnTo>
                  <a:lnTo>
                    <a:pt x="480" y="600"/>
                  </a:lnTo>
                  <a:lnTo>
                    <a:pt x="476" y="620"/>
                  </a:lnTo>
                  <a:lnTo>
                    <a:pt x="474" y="656"/>
                  </a:lnTo>
                  <a:lnTo>
                    <a:pt x="460" y="656"/>
                  </a:lnTo>
                  <a:close/>
                  <a:moveTo>
                    <a:pt x="448" y="756"/>
                  </a:moveTo>
                  <a:lnTo>
                    <a:pt x="448" y="754"/>
                  </a:lnTo>
                  <a:lnTo>
                    <a:pt x="456" y="698"/>
                  </a:lnTo>
                  <a:lnTo>
                    <a:pt x="470" y="700"/>
                  </a:lnTo>
                  <a:lnTo>
                    <a:pt x="464" y="756"/>
                  </a:lnTo>
                  <a:lnTo>
                    <a:pt x="448" y="756"/>
                  </a:lnTo>
                  <a:close/>
                  <a:moveTo>
                    <a:pt x="440" y="856"/>
                  </a:moveTo>
                  <a:lnTo>
                    <a:pt x="440" y="852"/>
                  </a:lnTo>
                  <a:lnTo>
                    <a:pt x="442" y="822"/>
                  </a:lnTo>
                  <a:lnTo>
                    <a:pt x="446" y="798"/>
                  </a:lnTo>
                  <a:lnTo>
                    <a:pt x="460" y="800"/>
                  </a:lnTo>
                  <a:lnTo>
                    <a:pt x="458" y="822"/>
                  </a:lnTo>
                  <a:lnTo>
                    <a:pt x="454" y="854"/>
                  </a:lnTo>
                  <a:lnTo>
                    <a:pt x="454" y="858"/>
                  </a:lnTo>
                  <a:lnTo>
                    <a:pt x="440" y="856"/>
                  </a:lnTo>
                  <a:close/>
                  <a:moveTo>
                    <a:pt x="428" y="956"/>
                  </a:moveTo>
                  <a:lnTo>
                    <a:pt x="430" y="940"/>
                  </a:lnTo>
                  <a:lnTo>
                    <a:pt x="434" y="912"/>
                  </a:lnTo>
                  <a:lnTo>
                    <a:pt x="434" y="898"/>
                  </a:lnTo>
                  <a:lnTo>
                    <a:pt x="448" y="900"/>
                  </a:lnTo>
                  <a:lnTo>
                    <a:pt x="448" y="912"/>
                  </a:lnTo>
                  <a:lnTo>
                    <a:pt x="444" y="940"/>
                  </a:lnTo>
                  <a:lnTo>
                    <a:pt x="442" y="956"/>
                  </a:lnTo>
                  <a:lnTo>
                    <a:pt x="428" y="956"/>
                  </a:lnTo>
                  <a:close/>
                  <a:moveTo>
                    <a:pt x="412" y="1054"/>
                  </a:moveTo>
                  <a:lnTo>
                    <a:pt x="414" y="1048"/>
                  </a:lnTo>
                  <a:lnTo>
                    <a:pt x="414" y="1042"/>
                  </a:lnTo>
                  <a:lnTo>
                    <a:pt x="416" y="1036"/>
                  </a:lnTo>
                  <a:lnTo>
                    <a:pt x="418" y="1028"/>
                  </a:lnTo>
                  <a:lnTo>
                    <a:pt x="420" y="1020"/>
                  </a:lnTo>
                  <a:lnTo>
                    <a:pt x="422" y="1010"/>
                  </a:lnTo>
                  <a:lnTo>
                    <a:pt x="422" y="1000"/>
                  </a:lnTo>
                  <a:lnTo>
                    <a:pt x="422" y="998"/>
                  </a:lnTo>
                  <a:lnTo>
                    <a:pt x="438" y="1000"/>
                  </a:lnTo>
                  <a:lnTo>
                    <a:pt x="438" y="1002"/>
                  </a:lnTo>
                  <a:lnTo>
                    <a:pt x="436" y="1010"/>
                  </a:lnTo>
                  <a:lnTo>
                    <a:pt x="434" y="1020"/>
                  </a:lnTo>
                  <a:lnTo>
                    <a:pt x="432" y="1028"/>
                  </a:lnTo>
                  <a:lnTo>
                    <a:pt x="430" y="1038"/>
                  </a:lnTo>
                  <a:lnTo>
                    <a:pt x="430" y="1046"/>
                  </a:lnTo>
                  <a:lnTo>
                    <a:pt x="428" y="1052"/>
                  </a:lnTo>
                  <a:lnTo>
                    <a:pt x="426" y="1058"/>
                  </a:lnTo>
                  <a:lnTo>
                    <a:pt x="412" y="1054"/>
                  </a:lnTo>
                  <a:close/>
                  <a:moveTo>
                    <a:pt x="400" y="994"/>
                  </a:moveTo>
                  <a:lnTo>
                    <a:pt x="402" y="1004"/>
                  </a:lnTo>
                  <a:lnTo>
                    <a:pt x="404" y="1020"/>
                  </a:lnTo>
                  <a:lnTo>
                    <a:pt x="406" y="1036"/>
                  </a:lnTo>
                  <a:lnTo>
                    <a:pt x="408" y="1042"/>
                  </a:lnTo>
                  <a:lnTo>
                    <a:pt x="408" y="1048"/>
                  </a:lnTo>
                  <a:lnTo>
                    <a:pt x="410" y="1052"/>
                  </a:lnTo>
                  <a:lnTo>
                    <a:pt x="396" y="1054"/>
                  </a:lnTo>
                  <a:lnTo>
                    <a:pt x="396" y="1052"/>
                  </a:lnTo>
                  <a:lnTo>
                    <a:pt x="394" y="1046"/>
                  </a:lnTo>
                  <a:lnTo>
                    <a:pt x="392" y="1038"/>
                  </a:lnTo>
                  <a:lnTo>
                    <a:pt x="390" y="1022"/>
                  </a:lnTo>
                  <a:lnTo>
                    <a:pt x="386" y="1006"/>
                  </a:lnTo>
                  <a:lnTo>
                    <a:pt x="386" y="996"/>
                  </a:lnTo>
                  <a:lnTo>
                    <a:pt x="400" y="994"/>
                  </a:lnTo>
                  <a:close/>
                  <a:moveTo>
                    <a:pt x="392" y="894"/>
                  </a:moveTo>
                  <a:lnTo>
                    <a:pt x="392" y="896"/>
                  </a:lnTo>
                  <a:lnTo>
                    <a:pt x="394" y="922"/>
                  </a:lnTo>
                  <a:lnTo>
                    <a:pt x="396" y="944"/>
                  </a:lnTo>
                  <a:lnTo>
                    <a:pt x="396" y="952"/>
                  </a:lnTo>
                  <a:lnTo>
                    <a:pt x="382" y="954"/>
                  </a:lnTo>
                  <a:lnTo>
                    <a:pt x="380" y="944"/>
                  </a:lnTo>
                  <a:lnTo>
                    <a:pt x="378" y="922"/>
                  </a:lnTo>
                  <a:lnTo>
                    <a:pt x="378" y="898"/>
                  </a:lnTo>
                  <a:lnTo>
                    <a:pt x="378" y="896"/>
                  </a:lnTo>
                  <a:lnTo>
                    <a:pt x="392" y="894"/>
                  </a:lnTo>
                  <a:close/>
                  <a:moveTo>
                    <a:pt x="384" y="794"/>
                  </a:moveTo>
                  <a:lnTo>
                    <a:pt x="386" y="822"/>
                  </a:lnTo>
                  <a:lnTo>
                    <a:pt x="388" y="850"/>
                  </a:lnTo>
                  <a:lnTo>
                    <a:pt x="374" y="852"/>
                  </a:lnTo>
                  <a:lnTo>
                    <a:pt x="370" y="822"/>
                  </a:lnTo>
                  <a:lnTo>
                    <a:pt x="368" y="796"/>
                  </a:lnTo>
                  <a:lnTo>
                    <a:pt x="384" y="794"/>
                  </a:lnTo>
                  <a:close/>
                  <a:moveTo>
                    <a:pt x="376" y="694"/>
                  </a:moveTo>
                  <a:lnTo>
                    <a:pt x="376" y="696"/>
                  </a:lnTo>
                  <a:lnTo>
                    <a:pt x="378" y="720"/>
                  </a:lnTo>
                  <a:lnTo>
                    <a:pt x="378" y="744"/>
                  </a:lnTo>
                  <a:lnTo>
                    <a:pt x="380" y="752"/>
                  </a:lnTo>
                  <a:lnTo>
                    <a:pt x="366" y="752"/>
                  </a:lnTo>
                  <a:lnTo>
                    <a:pt x="366" y="744"/>
                  </a:lnTo>
                  <a:lnTo>
                    <a:pt x="364" y="720"/>
                  </a:lnTo>
                  <a:lnTo>
                    <a:pt x="360" y="698"/>
                  </a:lnTo>
                  <a:lnTo>
                    <a:pt x="360" y="696"/>
                  </a:lnTo>
                  <a:lnTo>
                    <a:pt x="376" y="694"/>
                  </a:lnTo>
                  <a:close/>
                  <a:moveTo>
                    <a:pt x="366" y="594"/>
                  </a:moveTo>
                  <a:lnTo>
                    <a:pt x="366" y="594"/>
                  </a:lnTo>
                  <a:lnTo>
                    <a:pt x="368" y="612"/>
                  </a:lnTo>
                  <a:lnTo>
                    <a:pt x="370" y="630"/>
                  </a:lnTo>
                  <a:lnTo>
                    <a:pt x="372" y="650"/>
                  </a:lnTo>
                  <a:lnTo>
                    <a:pt x="358" y="652"/>
                  </a:lnTo>
                  <a:lnTo>
                    <a:pt x="356" y="632"/>
                  </a:lnTo>
                  <a:lnTo>
                    <a:pt x="354" y="614"/>
                  </a:lnTo>
                  <a:lnTo>
                    <a:pt x="350" y="596"/>
                  </a:lnTo>
                  <a:lnTo>
                    <a:pt x="350" y="594"/>
                  </a:lnTo>
                  <a:lnTo>
                    <a:pt x="366" y="594"/>
                  </a:lnTo>
                  <a:close/>
                  <a:moveTo>
                    <a:pt x="328" y="594"/>
                  </a:moveTo>
                  <a:lnTo>
                    <a:pt x="330" y="586"/>
                  </a:lnTo>
                  <a:lnTo>
                    <a:pt x="330" y="578"/>
                  </a:lnTo>
                  <a:lnTo>
                    <a:pt x="332" y="572"/>
                  </a:lnTo>
                  <a:lnTo>
                    <a:pt x="332" y="566"/>
                  </a:lnTo>
                  <a:lnTo>
                    <a:pt x="332" y="560"/>
                  </a:lnTo>
                  <a:lnTo>
                    <a:pt x="334" y="556"/>
                  </a:lnTo>
                  <a:lnTo>
                    <a:pt x="336" y="552"/>
                  </a:lnTo>
                  <a:lnTo>
                    <a:pt x="336" y="548"/>
                  </a:lnTo>
                  <a:lnTo>
                    <a:pt x="338" y="546"/>
                  </a:lnTo>
                  <a:lnTo>
                    <a:pt x="338" y="544"/>
                  </a:lnTo>
                  <a:lnTo>
                    <a:pt x="340" y="542"/>
                  </a:lnTo>
                  <a:lnTo>
                    <a:pt x="342" y="540"/>
                  </a:lnTo>
                  <a:lnTo>
                    <a:pt x="342" y="540"/>
                  </a:lnTo>
                  <a:lnTo>
                    <a:pt x="342" y="540"/>
                  </a:lnTo>
                  <a:lnTo>
                    <a:pt x="346" y="540"/>
                  </a:lnTo>
                  <a:lnTo>
                    <a:pt x="350" y="540"/>
                  </a:lnTo>
                  <a:lnTo>
                    <a:pt x="350" y="540"/>
                  </a:lnTo>
                  <a:lnTo>
                    <a:pt x="350" y="540"/>
                  </a:lnTo>
                  <a:lnTo>
                    <a:pt x="352" y="540"/>
                  </a:lnTo>
                  <a:lnTo>
                    <a:pt x="354" y="542"/>
                  </a:lnTo>
                  <a:lnTo>
                    <a:pt x="354" y="542"/>
                  </a:lnTo>
                  <a:lnTo>
                    <a:pt x="354" y="544"/>
                  </a:lnTo>
                  <a:lnTo>
                    <a:pt x="356" y="544"/>
                  </a:lnTo>
                  <a:lnTo>
                    <a:pt x="356" y="546"/>
                  </a:lnTo>
                  <a:lnTo>
                    <a:pt x="358" y="548"/>
                  </a:lnTo>
                  <a:lnTo>
                    <a:pt x="344" y="554"/>
                  </a:lnTo>
                  <a:lnTo>
                    <a:pt x="342" y="552"/>
                  </a:lnTo>
                  <a:lnTo>
                    <a:pt x="342" y="550"/>
                  </a:lnTo>
                  <a:lnTo>
                    <a:pt x="344" y="554"/>
                  </a:lnTo>
                  <a:lnTo>
                    <a:pt x="342" y="552"/>
                  </a:lnTo>
                  <a:lnTo>
                    <a:pt x="344" y="554"/>
                  </a:lnTo>
                  <a:lnTo>
                    <a:pt x="344" y="552"/>
                  </a:lnTo>
                  <a:lnTo>
                    <a:pt x="350" y="552"/>
                  </a:lnTo>
                  <a:lnTo>
                    <a:pt x="350" y="552"/>
                  </a:lnTo>
                  <a:lnTo>
                    <a:pt x="350" y="550"/>
                  </a:lnTo>
                  <a:lnTo>
                    <a:pt x="350" y="552"/>
                  </a:lnTo>
                  <a:lnTo>
                    <a:pt x="350" y="550"/>
                  </a:lnTo>
                  <a:lnTo>
                    <a:pt x="350" y="552"/>
                  </a:lnTo>
                  <a:lnTo>
                    <a:pt x="350" y="556"/>
                  </a:lnTo>
                  <a:lnTo>
                    <a:pt x="348" y="558"/>
                  </a:lnTo>
                  <a:lnTo>
                    <a:pt x="348" y="564"/>
                  </a:lnTo>
                  <a:lnTo>
                    <a:pt x="346" y="568"/>
                  </a:lnTo>
                  <a:lnTo>
                    <a:pt x="346" y="574"/>
                  </a:lnTo>
                  <a:lnTo>
                    <a:pt x="344" y="580"/>
                  </a:lnTo>
                  <a:lnTo>
                    <a:pt x="344" y="588"/>
                  </a:lnTo>
                  <a:lnTo>
                    <a:pt x="342" y="594"/>
                  </a:lnTo>
                  <a:lnTo>
                    <a:pt x="328" y="594"/>
                  </a:lnTo>
                  <a:close/>
                  <a:moveTo>
                    <a:pt x="320" y="694"/>
                  </a:moveTo>
                  <a:lnTo>
                    <a:pt x="320" y="684"/>
                  </a:lnTo>
                  <a:lnTo>
                    <a:pt x="322" y="662"/>
                  </a:lnTo>
                  <a:lnTo>
                    <a:pt x="324" y="638"/>
                  </a:lnTo>
                  <a:lnTo>
                    <a:pt x="324" y="638"/>
                  </a:lnTo>
                  <a:lnTo>
                    <a:pt x="338" y="638"/>
                  </a:lnTo>
                  <a:lnTo>
                    <a:pt x="338" y="640"/>
                  </a:lnTo>
                  <a:lnTo>
                    <a:pt x="336" y="662"/>
                  </a:lnTo>
                  <a:lnTo>
                    <a:pt x="334" y="684"/>
                  </a:lnTo>
                  <a:lnTo>
                    <a:pt x="334" y="696"/>
                  </a:lnTo>
                  <a:lnTo>
                    <a:pt x="320" y="694"/>
                  </a:lnTo>
                  <a:close/>
                  <a:moveTo>
                    <a:pt x="314" y="794"/>
                  </a:moveTo>
                  <a:lnTo>
                    <a:pt x="314" y="784"/>
                  </a:lnTo>
                  <a:lnTo>
                    <a:pt x="316" y="758"/>
                  </a:lnTo>
                  <a:lnTo>
                    <a:pt x="316" y="736"/>
                  </a:lnTo>
                  <a:lnTo>
                    <a:pt x="332" y="738"/>
                  </a:lnTo>
                  <a:lnTo>
                    <a:pt x="330" y="760"/>
                  </a:lnTo>
                  <a:lnTo>
                    <a:pt x="328" y="786"/>
                  </a:lnTo>
                  <a:lnTo>
                    <a:pt x="326" y="796"/>
                  </a:lnTo>
                  <a:lnTo>
                    <a:pt x="314" y="794"/>
                  </a:lnTo>
                  <a:close/>
                  <a:moveTo>
                    <a:pt x="306" y="894"/>
                  </a:moveTo>
                  <a:lnTo>
                    <a:pt x="306" y="892"/>
                  </a:lnTo>
                  <a:lnTo>
                    <a:pt x="310" y="838"/>
                  </a:lnTo>
                  <a:lnTo>
                    <a:pt x="324" y="838"/>
                  </a:lnTo>
                  <a:lnTo>
                    <a:pt x="324" y="840"/>
                  </a:lnTo>
                  <a:lnTo>
                    <a:pt x="320" y="892"/>
                  </a:lnTo>
                  <a:lnTo>
                    <a:pt x="320" y="896"/>
                  </a:lnTo>
                  <a:lnTo>
                    <a:pt x="306" y="894"/>
                  </a:lnTo>
                  <a:close/>
                  <a:moveTo>
                    <a:pt x="298" y="994"/>
                  </a:moveTo>
                  <a:lnTo>
                    <a:pt x="298" y="990"/>
                  </a:lnTo>
                  <a:lnTo>
                    <a:pt x="300" y="966"/>
                  </a:lnTo>
                  <a:lnTo>
                    <a:pt x="302" y="942"/>
                  </a:lnTo>
                  <a:lnTo>
                    <a:pt x="302" y="938"/>
                  </a:lnTo>
                  <a:lnTo>
                    <a:pt x="316" y="940"/>
                  </a:lnTo>
                  <a:lnTo>
                    <a:pt x="316" y="944"/>
                  </a:lnTo>
                  <a:lnTo>
                    <a:pt x="314" y="968"/>
                  </a:lnTo>
                  <a:lnTo>
                    <a:pt x="312" y="992"/>
                  </a:lnTo>
                  <a:lnTo>
                    <a:pt x="312" y="996"/>
                  </a:lnTo>
                  <a:lnTo>
                    <a:pt x="298" y="994"/>
                  </a:lnTo>
                  <a:close/>
                  <a:moveTo>
                    <a:pt x="282" y="1092"/>
                  </a:moveTo>
                  <a:lnTo>
                    <a:pt x="284" y="1090"/>
                  </a:lnTo>
                  <a:lnTo>
                    <a:pt x="284" y="1086"/>
                  </a:lnTo>
                  <a:lnTo>
                    <a:pt x="286" y="1080"/>
                  </a:lnTo>
                  <a:lnTo>
                    <a:pt x="288" y="1066"/>
                  </a:lnTo>
                  <a:lnTo>
                    <a:pt x="290" y="1050"/>
                  </a:lnTo>
                  <a:lnTo>
                    <a:pt x="292" y="1036"/>
                  </a:lnTo>
                  <a:lnTo>
                    <a:pt x="306" y="1040"/>
                  </a:lnTo>
                  <a:lnTo>
                    <a:pt x="306" y="1052"/>
                  </a:lnTo>
                  <a:lnTo>
                    <a:pt x="302" y="1068"/>
                  </a:lnTo>
                  <a:lnTo>
                    <a:pt x="300" y="1082"/>
                  </a:lnTo>
                  <a:lnTo>
                    <a:pt x="298" y="1090"/>
                  </a:lnTo>
                  <a:lnTo>
                    <a:pt x="298" y="1096"/>
                  </a:lnTo>
                  <a:lnTo>
                    <a:pt x="298" y="1098"/>
                  </a:lnTo>
                  <a:lnTo>
                    <a:pt x="282" y="1092"/>
                  </a:lnTo>
                  <a:close/>
                  <a:moveTo>
                    <a:pt x="264" y="1034"/>
                  </a:moveTo>
                  <a:lnTo>
                    <a:pt x="264" y="1036"/>
                  </a:lnTo>
                  <a:lnTo>
                    <a:pt x="266" y="1048"/>
                  </a:lnTo>
                  <a:lnTo>
                    <a:pt x="268" y="1056"/>
                  </a:lnTo>
                  <a:lnTo>
                    <a:pt x="270" y="1066"/>
                  </a:lnTo>
                  <a:lnTo>
                    <a:pt x="272" y="1072"/>
                  </a:lnTo>
                  <a:lnTo>
                    <a:pt x="274" y="1082"/>
                  </a:lnTo>
                  <a:lnTo>
                    <a:pt x="276" y="1088"/>
                  </a:lnTo>
                  <a:lnTo>
                    <a:pt x="276" y="1090"/>
                  </a:lnTo>
                  <a:lnTo>
                    <a:pt x="262" y="1094"/>
                  </a:lnTo>
                  <a:lnTo>
                    <a:pt x="262" y="1090"/>
                  </a:lnTo>
                  <a:lnTo>
                    <a:pt x="260" y="1084"/>
                  </a:lnTo>
                  <a:lnTo>
                    <a:pt x="258" y="1076"/>
                  </a:lnTo>
                  <a:lnTo>
                    <a:pt x="256" y="1068"/>
                  </a:lnTo>
                  <a:lnTo>
                    <a:pt x="254" y="1060"/>
                  </a:lnTo>
                  <a:lnTo>
                    <a:pt x="252" y="1050"/>
                  </a:lnTo>
                  <a:lnTo>
                    <a:pt x="250" y="1040"/>
                  </a:lnTo>
                  <a:lnTo>
                    <a:pt x="250" y="1036"/>
                  </a:lnTo>
                  <a:lnTo>
                    <a:pt x="264" y="1034"/>
                  </a:lnTo>
                  <a:close/>
                  <a:moveTo>
                    <a:pt x="248" y="936"/>
                  </a:moveTo>
                  <a:lnTo>
                    <a:pt x="248" y="940"/>
                  </a:lnTo>
                  <a:lnTo>
                    <a:pt x="254" y="966"/>
                  </a:lnTo>
                  <a:lnTo>
                    <a:pt x="256" y="992"/>
                  </a:lnTo>
                  <a:lnTo>
                    <a:pt x="242" y="994"/>
                  </a:lnTo>
                  <a:lnTo>
                    <a:pt x="238" y="968"/>
                  </a:lnTo>
                  <a:lnTo>
                    <a:pt x="234" y="940"/>
                  </a:lnTo>
                  <a:lnTo>
                    <a:pt x="234" y="938"/>
                  </a:lnTo>
                  <a:lnTo>
                    <a:pt x="248" y="936"/>
                  </a:lnTo>
                  <a:close/>
                  <a:moveTo>
                    <a:pt x="234" y="836"/>
                  </a:moveTo>
                  <a:lnTo>
                    <a:pt x="236" y="850"/>
                  </a:lnTo>
                  <a:lnTo>
                    <a:pt x="240" y="880"/>
                  </a:lnTo>
                  <a:lnTo>
                    <a:pt x="242" y="894"/>
                  </a:lnTo>
                  <a:lnTo>
                    <a:pt x="226" y="894"/>
                  </a:lnTo>
                  <a:lnTo>
                    <a:pt x="226" y="882"/>
                  </a:lnTo>
                  <a:lnTo>
                    <a:pt x="222" y="852"/>
                  </a:lnTo>
                  <a:lnTo>
                    <a:pt x="218" y="838"/>
                  </a:lnTo>
                  <a:lnTo>
                    <a:pt x="234" y="836"/>
                  </a:lnTo>
                  <a:close/>
                  <a:moveTo>
                    <a:pt x="218" y="736"/>
                  </a:moveTo>
                  <a:lnTo>
                    <a:pt x="222" y="754"/>
                  </a:lnTo>
                  <a:lnTo>
                    <a:pt x="226" y="794"/>
                  </a:lnTo>
                  <a:lnTo>
                    <a:pt x="214" y="796"/>
                  </a:lnTo>
                  <a:lnTo>
                    <a:pt x="208" y="756"/>
                  </a:lnTo>
                  <a:lnTo>
                    <a:pt x="206" y="738"/>
                  </a:lnTo>
                  <a:lnTo>
                    <a:pt x="218" y="736"/>
                  </a:lnTo>
                  <a:close/>
                  <a:moveTo>
                    <a:pt x="204" y="638"/>
                  </a:moveTo>
                  <a:lnTo>
                    <a:pt x="208" y="660"/>
                  </a:lnTo>
                  <a:lnTo>
                    <a:pt x="214" y="690"/>
                  </a:lnTo>
                  <a:lnTo>
                    <a:pt x="214" y="692"/>
                  </a:lnTo>
                  <a:lnTo>
                    <a:pt x="200" y="696"/>
                  </a:lnTo>
                  <a:lnTo>
                    <a:pt x="200" y="692"/>
                  </a:lnTo>
                  <a:lnTo>
                    <a:pt x="194" y="664"/>
                  </a:lnTo>
                  <a:lnTo>
                    <a:pt x="192" y="638"/>
                  </a:lnTo>
                  <a:lnTo>
                    <a:pt x="204" y="638"/>
                  </a:lnTo>
                  <a:close/>
                  <a:moveTo>
                    <a:pt x="188" y="538"/>
                  </a:moveTo>
                  <a:lnTo>
                    <a:pt x="190" y="548"/>
                  </a:lnTo>
                  <a:lnTo>
                    <a:pt x="194" y="574"/>
                  </a:lnTo>
                  <a:lnTo>
                    <a:pt x="198" y="594"/>
                  </a:lnTo>
                  <a:lnTo>
                    <a:pt x="184" y="596"/>
                  </a:lnTo>
                  <a:lnTo>
                    <a:pt x="182" y="576"/>
                  </a:lnTo>
                  <a:lnTo>
                    <a:pt x="176" y="550"/>
                  </a:lnTo>
                  <a:lnTo>
                    <a:pt x="174" y="540"/>
                  </a:lnTo>
                  <a:lnTo>
                    <a:pt x="188" y="538"/>
                  </a:lnTo>
                  <a:close/>
                  <a:moveTo>
                    <a:pt x="164" y="438"/>
                  </a:moveTo>
                  <a:lnTo>
                    <a:pt x="164" y="442"/>
                  </a:lnTo>
                  <a:lnTo>
                    <a:pt x="166" y="448"/>
                  </a:lnTo>
                  <a:lnTo>
                    <a:pt x="170" y="454"/>
                  </a:lnTo>
                  <a:lnTo>
                    <a:pt x="172" y="462"/>
                  </a:lnTo>
                  <a:lnTo>
                    <a:pt x="174" y="470"/>
                  </a:lnTo>
                  <a:lnTo>
                    <a:pt x="176" y="480"/>
                  </a:lnTo>
                  <a:lnTo>
                    <a:pt x="178" y="490"/>
                  </a:lnTo>
                  <a:lnTo>
                    <a:pt x="180" y="494"/>
                  </a:lnTo>
                  <a:lnTo>
                    <a:pt x="164" y="496"/>
                  </a:lnTo>
                  <a:lnTo>
                    <a:pt x="164" y="494"/>
                  </a:lnTo>
                  <a:lnTo>
                    <a:pt x="162" y="484"/>
                  </a:lnTo>
                  <a:lnTo>
                    <a:pt x="160" y="476"/>
                  </a:lnTo>
                  <a:lnTo>
                    <a:pt x="158" y="468"/>
                  </a:lnTo>
                  <a:lnTo>
                    <a:pt x="156" y="460"/>
                  </a:lnTo>
                  <a:lnTo>
                    <a:pt x="154" y="452"/>
                  </a:lnTo>
                  <a:lnTo>
                    <a:pt x="152" y="446"/>
                  </a:lnTo>
                  <a:lnTo>
                    <a:pt x="150" y="442"/>
                  </a:lnTo>
                  <a:lnTo>
                    <a:pt x="164" y="438"/>
                  </a:lnTo>
                  <a:close/>
                  <a:moveTo>
                    <a:pt x="102" y="494"/>
                  </a:moveTo>
                  <a:lnTo>
                    <a:pt x="106" y="480"/>
                  </a:lnTo>
                  <a:lnTo>
                    <a:pt x="112" y="468"/>
                  </a:lnTo>
                  <a:lnTo>
                    <a:pt x="116" y="454"/>
                  </a:lnTo>
                  <a:lnTo>
                    <a:pt x="120" y="444"/>
                  </a:lnTo>
                  <a:lnTo>
                    <a:pt x="122" y="438"/>
                  </a:lnTo>
                  <a:lnTo>
                    <a:pt x="136" y="444"/>
                  </a:lnTo>
                  <a:lnTo>
                    <a:pt x="132" y="450"/>
                  </a:lnTo>
                  <a:lnTo>
                    <a:pt x="128" y="460"/>
                  </a:lnTo>
                  <a:lnTo>
                    <a:pt x="124" y="470"/>
                  </a:lnTo>
                  <a:lnTo>
                    <a:pt x="120" y="486"/>
                  </a:lnTo>
                  <a:lnTo>
                    <a:pt x="118" y="496"/>
                  </a:lnTo>
                  <a:lnTo>
                    <a:pt x="102" y="494"/>
                  </a:lnTo>
                  <a:close/>
                  <a:moveTo>
                    <a:pt x="82" y="594"/>
                  </a:moveTo>
                  <a:lnTo>
                    <a:pt x="84" y="574"/>
                  </a:lnTo>
                  <a:lnTo>
                    <a:pt x="90" y="552"/>
                  </a:lnTo>
                  <a:lnTo>
                    <a:pt x="94" y="536"/>
                  </a:lnTo>
                  <a:lnTo>
                    <a:pt x="106" y="540"/>
                  </a:lnTo>
                  <a:lnTo>
                    <a:pt x="102" y="556"/>
                  </a:lnTo>
                  <a:lnTo>
                    <a:pt x="100" y="576"/>
                  </a:lnTo>
                  <a:lnTo>
                    <a:pt x="96" y="594"/>
                  </a:lnTo>
                  <a:lnTo>
                    <a:pt x="82" y="594"/>
                  </a:lnTo>
                  <a:close/>
                  <a:moveTo>
                    <a:pt x="66" y="692"/>
                  </a:moveTo>
                  <a:lnTo>
                    <a:pt x="68" y="672"/>
                  </a:lnTo>
                  <a:lnTo>
                    <a:pt x="72" y="646"/>
                  </a:lnTo>
                  <a:lnTo>
                    <a:pt x="74" y="636"/>
                  </a:lnTo>
                  <a:lnTo>
                    <a:pt x="88" y="638"/>
                  </a:lnTo>
                  <a:lnTo>
                    <a:pt x="86" y="646"/>
                  </a:lnTo>
                  <a:lnTo>
                    <a:pt x="82" y="674"/>
                  </a:lnTo>
                  <a:lnTo>
                    <a:pt x="78" y="694"/>
                  </a:lnTo>
                  <a:lnTo>
                    <a:pt x="66" y="692"/>
                  </a:lnTo>
                  <a:close/>
                  <a:moveTo>
                    <a:pt x="50" y="792"/>
                  </a:moveTo>
                  <a:lnTo>
                    <a:pt x="50" y="786"/>
                  </a:lnTo>
                  <a:lnTo>
                    <a:pt x="56" y="756"/>
                  </a:lnTo>
                  <a:lnTo>
                    <a:pt x="58" y="736"/>
                  </a:lnTo>
                  <a:lnTo>
                    <a:pt x="72" y="736"/>
                  </a:lnTo>
                  <a:lnTo>
                    <a:pt x="70" y="758"/>
                  </a:lnTo>
                  <a:lnTo>
                    <a:pt x="66" y="788"/>
                  </a:lnTo>
                  <a:lnTo>
                    <a:pt x="64" y="794"/>
                  </a:lnTo>
                  <a:lnTo>
                    <a:pt x="50" y="792"/>
                  </a:lnTo>
                  <a:close/>
                  <a:moveTo>
                    <a:pt x="36" y="892"/>
                  </a:moveTo>
                  <a:lnTo>
                    <a:pt x="38" y="882"/>
                  </a:lnTo>
                  <a:lnTo>
                    <a:pt x="42" y="850"/>
                  </a:lnTo>
                  <a:lnTo>
                    <a:pt x="44" y="834"/>
                  </a:lnTo>
                  <a:lnTo>
                    <a:pt x="58" y="836"/>
                  </a:lnTo>
                  <a:lnTo>
                    <a:pt x="58" y="850"/>
                  </a:lnTo>
                  <a:lnTo>
                    <a:pt x="52" y="884"/>
                  </a:lnTo>
                  <a:lnTo>
                    <a:pt x="50" y="894"/>
                  </a:lnTo>
                  <a:lnTo>
                    <a:pt x="36" y="892"/>
                  </a:lnTo>
                  <a:close/>
                  <a:moveTo>
                    <a:pt x="24" y="992"/>
                  </a:moveTo>
                  <a:lnTo>
                    <a:pt x="24" y="982"/>
                  </a:lnTo>
                  <a:lnTo>
                    <a:pt x="32" y="934"/>
                  </a:lnTo>
                  <a:lnTo>
                    <a:pt x="46" y="936"/>
                  </a:lnTo>
                  <a:lnTo>
                    <a:pt x="40" y="984"/>
                  </a:lnTo>
                  <a:lnTo>
                    <a:pt x="38" y="992"/>
                  </a:lnTo>
                  <a:lnTo>
                    <a:pt x="24" y="992"/>
                  </a:lnTo>
                  <a:close/>
                  <a:moveTo>
                    <a:pt x="12" y="1090"/>
                  </a:moveTo>
                  <a:lnTo>
                    <a:pt x="16" y="1050"/>
                  </a:lnTo>
                  <a:lnTo>
                    <a:pt x="18" y="1034"/>
                  </a:lnTo>
                  <a:lnTo>
                    <a:pt x="32" y="1036"/>
                  </a:lnTo>
                  <a:lnTo>
                    <a:pt x="32" y="1052"/>
                  </a:lnTo>
                  <a:lnTo>
                    <a:pt x="26" y="1092"/>
                  </a:lnTo>
                  <a:lnTo>
                    <a:pt x="12" y="1090"/>
                  </a:lnTo>
                  <a:close/>
                  <a:moveTo>
                    <a:pt x="0" y="1192"/>
                  </a:moveTo>
                  <a:lnTo>
                    <a:pt x="6" y="1134"/>
                  </a:lnTo>
                  <a:lnTo>
                    <a:pt x="22" y="1136"/>
                  </a:lnTo>
                  <a:lnTo>
                    <a:pt x="14" y="1194"/>
                  </a:lnTo>
                  <a:lnTo>
                    <a:pt x="0" y="119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0" name="Freeform 10"/>
            <p:cNvSpPr>
              <a:spLocks noEditPoints="1"/>
            </p:cNvSpPr>
            <p:nvPr/>
          </p:nvSpPr>
          <p:spPr bwMode="auto">
            <a:xfrm>
              <a:off x="3464568" y="4303764"/>
              <a:ext cx="499082" cy="291588"/>
            </a:xfrm>
            <a:custGeom>
              <a:avLst/>
              <a:gdLst>
                <a:gd name="T0" fmla="*/ 24 w 292"/>
                <a:gd name="T1" fmla="*/ 36 h 164"/>
                <a:gd name="T2" fmla="*/ 0 w 292"/>
                <a:gd name="T3" fmla="*/ 0 h 164"/>
                <a:gd name="T4" fmla="*/ 44 w 292"/>
                <a:gd name="T5" fmla="*/ 2 h 164"/>
                <a:gd name="T6" fmla="*/ 24 w 292"/>
                <a:gd name="T7" fmla="*/ 36 h 164"/>
                <a:gd name="T8" fmla="*/ 288 w 292"/>
                <a:gd name="T9" fmla="*/ 164 h 164"/>
                <a:gd name="T10" fmla="*/ 28 w 292"/>
                <a:gd name="T11" fmla="*/ 18 h 164"/>
                <a:gd name="T12" fmla="*/ 26 w 292"/>
                <a:gd name="T13" fmla="*/ 16 h 164"/>
                <a:gd name="T14" fmla="*/ 30 w 292"/>
                <a:gd name="T15" fmla="*/ 14 h 164"/>
                <a:gd name="T16" fmla="*/ 290 w 292"/>
                <a:gd name="T17" fmla="*/ 158 h 164"/>
                <a:gd name="T18" fmla="*/ 292 w 292"/>
                <a:gd name="T19" fmla="*/ 162 h 164"/>
                <a:gd name="T20" fmla="*/ 288 w 292"/>
                <a:gd name="T2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2" h="164">
                  <a:moveTo>
                    <a:pt x="24" y="36"/>
                  </a:moveTo>
                  <a:lnTo>
                    <a:pt x="0" y="0"/>
                  </a:lnTo>
                  <a:lnTo>
                    <a:pt x="44" y="2"/>
                  </a:lnTo>
                  <a:lnTo>
                    <a:pt x="24" y="36"/>
                  </a:lnTo>
                  <a:close/>
                  <a:moveTo>
                    <a:pt x="288" y="164"/>
                  </a:moveTo>
                  <a:lnTo>
                    <a:pt x="28" y="18"/>
                  </a:lnTo>
                  <a:lnTo>
                    <a:pt x="26" y="16"/>
                  </a:lnTo>
                  <a:lnTo>
                    <a:pt x="30" y="14"/>
                  </a:lnTo>
                  <a:lnTo>
                    <a:pt x="290" y="158"/>
                  </a:lnTo>
                  <a:lnTo>
                    <a:pt x="292" y="162"/>
                  </a:lnTo>
                  <a:lnTo>
                    <a:pt x="288" y="16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1" name="Rectangle 11"/>
            <p:cNvSpPr>
              <a:spLocks noChangeArrowheads="1"/>
            </p:cNvSpPr>
            <p:nvPr/>
          </p:nvSpPr>
          <p:spPr bwMode="auto">
            <a:xfrm>
              <a:off x="4076456" y="4136634"/>
              <a:ext cx="2362094" cy="7680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2" name="Rectangle 12"/>
            <p:cNvSpPr>
              <a:spLocks noChangeArrowheads="1"/>
            </p:cNvSpPr>
            <p:nvPr/>
          </p:nvSpPr>
          <p:spPr bwMode="auto">
            <a:xfrm>
              <a:off x="4076456" y="4136634"/>
              <a:ext cx="2362094" cy="76808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3" name="Freeform 13"/>
            <p:cNvSpPr>
              <a:spLocks noEditPoints="1"/>
            </p:cNvSpPr>
            <p:nvPr/>
          </p:nvSpPr>
          <p:spPr bwMode="auto">
            <a:xfrm>
              <a:off x="4435385" y="2497341"/>
              <a:ext cx="594796" cy="512057"/>
            </a:xfrm>
            <a:custGeom>
              <a:avLst/>
              <a:gdLst>
                <a:gd name="T0" fmla="*/ 42 w 348"/>
                <a:gd name="T1" fmla="*/ 278 h 288"/>
                <a:gd name="T2" fmla="*/ 0 w 348"/>
                <a:gd name="T3" fmla="*/ 288 h 288"/>
                <a:gd name="T4" fmla="*/ 18 w 348"/>
                <a:gd name="T5" fmla="*/ 250 h 288"/>
                <a:gd name="T6" fmla="*/ 42 w 348"/>
                <a:gd name="T7" fmla="*/ 278 h 288"/>
                <a:gd name="T8" fmla="*/ 348 w 348"/>
                <a:gd name="T9" fmla="*/ 4 h 288"/>
                <a:gd name="T10" fmla="*/ 26 w 348"/>
                <a:gd name="T11" fmla="*/ 270 h 288"/>
                <a:gd name="T12" fmla="*/ 22 w 348"/>
                <a:gd name="T13" fmla="*/ 270 h 288"/>
                <a:gd name="T14" fmla="*/ 22 w 348"/>
                <a:gd name="T15" fmla="*/ 266 h 288"/>
                <a:gd name="T16" fmla="*/ 344 w 348"/>
                <a:gd name="T17" fmla="*/ 0 h 288"/>
                <a:gd name="T18" fmla="*/ 348 w 348"/>
                <a:gd name="T19" fmla="*/ 0 h 288"/>
                <a:gd name="T20" fmla="*/ 348 w 348"/>
                <a:gd name="T21" fmla="*/ 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8" h="288">
                  <a:moveTo>
                    <a:pt x="42" y="278"/>
                  </a:moveTo>
                  <a:lnTo>
                    <a:pt x="0" y="288"/>
                  </a:lnTo>
                  <a:lnTo>
                    <a:pt x="18" y="250"/>
                  </a:lnTo>
                  <a:lnTo>
                    <a:pt x="42" y="278"/>
                  </a:lnTo>
                  <a:close/>
                  <a:moveTo>
                    <a:pt x="348" y="4"/>
                  </a:moveTo>
                  <a:lnTo>
                    <a:pt x="26" y="270"/>
                  </a:lnTo>
                  <a:lnTo>
                    <a:pt x="22" y="270"/>
                  </a:lnTo>
                  <a:lnTo>
                    <a:pt x="22" y="266"/>
                  </a:lnTo>
                  <a:lnTo>
                    <a:pt x="344" y="0"/>
                  </a:lnTo>
                  <a:lnTo>
                    <a:pt x="348" y="0"/>
                  </a:lnTo>
                  <a:lnTo>
                    <a:pt x="34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4" name="Rectangle 14"/>
            <p:cNvSpPr>
              <a:spLocks noChangeArrowheads="1"/>
            </p:cNvSpPr>
            <p:nvPr/>
          </p:nvSpPr>
          <p:spPr bwMode="auto">
            <a:xfrm>
              <a:off x="3943140" y="1988840"/>
              <a:ext cx="3069697" cy="63651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5" name="Rectangle 15"/>
            <p:cNvSpPr>
              <a:spLocks noChangeArrowheads="1"/>
            </p:cNvSpPr>
            <p:nvPr/>
          </p:nvSpPr>
          <p:spPr bwMode="auto">
            <a:xfrm>
              <a:off x="3943140" y="1988840"/>
              <a:ext cx="3069697" cy="63651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6" name="Freeform 16"/>
            <p:cNvSpPr>
              <a:spLocks noEditPoints="1"/>
            </p:cNvSpPr>
            <p:nvPr/>
          </p:nvSpPr>
          <p:spPr bwMode="auto">
            <a:xfrm>
              <a:off x="6438551" y="2362215"/>
              <a:ext cx="779388" cy="2293588"/>
            </a:xfrm>
            <a:custGeom>
              <a:avLst/>
              <a:gdLst>
                <a:gd name="T0" fmla="*/ 374 w 456"/>
                <a:gd name="T1" fmla="*/ 38 h 1290"/>
                <a:gd name="T2" fmla="*/ 336 w 456"/>
                <a:gd name="T3" fmla="*/ 20 h 1290"/>
                <a:gd name="T4" fmla="*/ 374 w 456"/>
                <a:gd name="T5" fmla="*/ 0 h 1290"/>
                <a:gd name="T6" fmla="*/ 374 w 456"/>
                <a:gd name="T7" fmla="*/ 38 h 1290"/>
                <a:gd name="T8" fmla="*/ 0 w 456"/>
                <a:gd name="T9" fmla="*/ 1280 h 1290"/>
                <a:gd name="T10" fmla="*/ 450 w 456"/>
                <a:gd name="T11" fmla="*/ 1280 h 1290"/>
                <a:gd name="T12" fmla="*/ 446 w 456"/>
                <a:gd name="T13" fmla="*/ 1286 h 1290"/>
                <a:gd name="T14" fmla="*/ 446 w 456"/>
                <a:gd name="T15" fmla="*/ 20 h 1290"/>
                <a:gd name="T16" fmla="*/ 450 w 456"/>
                <a:gd name="T17" fmla="*/ 26 h 1290"/>
                <a:gd name="T18" fmla="*/ 366 w 456"/>
                <a:gd name="T19" fmla="*/ 26 h 1290"/>
                <a:gd name="T20" fmla="*/ 366 w 456"/>
                <a:gd name="T21" fmla="*/ 16 h 1290"/>
                <a:gd name="T22" fmla="*/ 456 w 456"/>
                <a:gd name="T23" fmla="*/ 16 h 1290"/>
                <a:gd name="T24" fmla="*/ 456 w 456"/>
                <a:gd name="T25" fmla="*/ 1290 h 1290"/>
                <a:gd name="T26" fmla="*/ 0 w 456"/>
                <a:gd name="T27" fmla="*/ 1290 h 1290"/>
                <a:gd name="T28" fmla="*/ 0 w 456"/>
                <a:gd name="T29" fmla="*/ 1280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56" h="1290">
                  <a:moveTo>
                    <a:pt x="374" y="38"/>
                  </a:moveTo>
                  <a:lnTo>
                    <a:pt x="336" y="20"/>
                  </a:lnTo>
                  <a:lnTo>
                    <a:pt x="374" y="0"/>
                  </a:lnTo>
                  <a:lnTo>
                    <a:pt x="374" y="38"/>
                  </a:lnTo>
                  <a:close/>
                  <a:moveTo>
                    <a:pt x="0" y="1280"/>
                  </a:moveTo>
                  <a:lnTo>
                    <a:pt x="450" y="1280"/>
                  </a:lnTo>
                  <a:lnTo>
                    <a:pt x="446" y="1286"/>
                  </a:lnTo>
                  <a:lnTo>
                    <a:pt x="446" y="20"/>
                  </a:lnTo>
                  <a:lnTo>
                    <a:pt x="450" y="26"/>
                  </a:lnTo>
                  <a:lnTo>
                    <a:pt x="366" y="26"/>
                  </a:lnTo>
                  <a:lnTo>
                    <a:pt x="366" y="16"/>
                  </a:lnTo>
                  <a:lnTo>
                    <a:pt x="456" y="16"/>
                  </a:lnTo>
                  <a:lnTo>
                    <a:pt x="456" y="1290"/>
                  </a:lnTo>
                  <a:lnTo>
                    <a:pt x="0" y="1290"/>
                  </a:lnTo>
                  <a:lnTo>
                    <a:pt x="0" y="128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7" name="Rectangle 17"/>
            <p:cNvSpPr>
              <a:spLocks noChangeArrowheads="1"/>
            </p:cNvSpPr>
            <p:nvPr/>
          </p:nvSpPr>
          <p:spPr bwMode="auto">
            <a:xfrm>
              <a:off x="2674925" y="3002286"/>
              <a:ext cx="683674" cy="252472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8" name="Rectangle 18"/>
            <p:cNvSpPr>
              <a:spLocks noChangeArrowheads="1"/>
            </p:cNvSpPr>
            <p:nvPr/>
          </p:nvSpPr>
          <p:spPr bwMode="auto">
            <a:xfrm>
              <a:off x="2674925" y="3002286"/>
              <a:ext cx="683674" cy="25247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69" name="Rectangle 19"/>
            <p:cNvSpPr>
              <a:spLocks noChangeArrowheads="1"/>
            </p:cNvSpPr>
            <p:nvPr/>
          </p:nvSpPr>
          <p:spPr bwMode="auto">
            <a:xfrm>
              <a:off x="5125896" y="3418332"/>
              <a:ext cx="721276" cy="256028"/>
            </a:xfrm>
            <a:prstGeom prst="rect">
              <a:avLst/>
            </a:pr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0" name="Rectangle 20"/>
            <p:cNvSpPr>
              <a:spLocks noChangeArrowheads="1"/>
            </p:cNvSpPr>
            <p:nvPr/>
          </p:nvSpPr>
          <p:spPr bwMode="auto">
            <a:xfrm>
              <a:off x="5125896" y="3418332"/>
              <a:ext cx="721276" cy="25602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1" name="Rectangle 21"/>
            <p:cNvSpPr>
              <a:spLocks noChangeArrowheads="1"/>
            </p:cNvSpPr>
            <p:nvPr/>
          </p:nvSpPr>
          <p:spPr bwMode="auto">
            <a:xfrm>
              <a:off x="1977577" y="4748258"/>
              <a:ext cx="2163829" cy="408934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372" name="Rectangle 22"/>
            <p:cNvSpPr>
              <a:spLocks noChangeArrowheads="1"/>
            </p:cNvSpPr>
            <p:nvPr/>
          </p:nvSpPr>
          <p:spPr bwMode="auto">
            <a:xfrm>
              <a:off x="1977577" y="4748258"/>
              <a:ext cx="2163829" cy="40893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pic>
          <p:nvPicPr>
            <p:cNvPr id="4119" name="Picture 2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2579" y="3123188"/>
              <a:ext cx="2584288" cy="2773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55" name="Rectangle 50"/>
            <p:cNvSpPr>
              <a:spLocks noChangeArrowheads="1"/>
            </p:cNvSpPr>
            <p:nvPr/>
          </p:nvSpPr>
          <p:spPr bwMode="auto">
            <a:xfrm>
              <a:off x="2076709" y="2381343"/>
              <a:ext cx="117933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naturel ou réflexe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6" name="Rectangle 50"/>
            <p:cNvSpPr>
              <a:spLocks noChangeArrowheads="1"/>
            </p:cNvSpPr>
            <p:nvPr/>
          </p:nvSpPr>
          <p:spPr bwMode="auto">
            <a:xfrm>
              <a:off x="3934594" y="2060876"/>
              <a:ext cx="307824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Puis, le « naturel revenant au galop », le comportement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 devient indépendant de la présence de la caméra.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stagiaires sont redevenus eux-mêmes et les images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enregistrées en sont l’exact reflet.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7" name="Rectangle 50"/>
            <p:cNvSpPr>
              <a:spLocks noChangeArrowheads="1"/>
            </p:cNvSpPr>
            <p:nvPr/>
          </p:nvSpPr>
          <p:spPr bwMode="auto">
            <a:xfrm>
              <a:off x="1980995" y="4814843"/>
              <a:ext cx="2160410" cy="2757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Comportement artificiel, réfléchi (« Il faut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je sois comme cela….. »)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8" name="Rectangle 50"/>
            <p:cNvSpPr>
              <a:spLocks noChangeArrowheads="1"/>
            </p:cNvSpPr>
            <p:nvPr/>
          </p:nvSpPr>
          <p:spPr bwMode="auto">
            <a:xfrm>
              <a:off x="4076455" y="4212899"/>
              <a:ext cx="2362095" cy="615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début de prestation filmée, la présence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caméra fausse le résultat (certains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essaient de se comporter suivant ce qu’ils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croient être la norme, d’autres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extrêmement stressés, parfois bloqués).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9" name="Rectangle 50"/>
            <p:cNvSpPr>
              <a:spLocks noChangeArrowheads="1"/>
            </p:cNvSpPr>
            <p:nvPr/>
          </p:nvSpPr>
          <p:spPr bwMode="auto">
            <a:xfrm>
              <a:off x="4322579" y="3200315"/>
              <a:ext cx="258428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Partie qui sera seule visionnée ensuite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0" name="Rectangle 50"/>
            <p:cNvSpPr>
              <a:spLocks noChangeArrowheads="1"/>
            </p:cNvSpPr>
            <p:nvPr/>
          </p:nvSpPr>
          <p:spPr bwMode="auto">
            <a:xfrm>
              <a:off x="2674925" y="3059581"/>
              <a:ext cx="683674" cy="137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A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1" name="Rectangle 50"/>
            <p:cNvSpPr>
              <a:spLocks noChangeArrowheads="1"/>
            </p:cNvSpPr>
            <p:nvPr/>
          </p:nvSpPr>
          <p:spPr bwMode="auto">
            <a:xfrm>
              <a:off x="5125895" y="3477405"/>
              <a:ext cx="721276" cy="137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B</a:t>
              </a:r>
              <a:endParaRPr kumimoji="0" lang="fr-FR" sz="1800" b="1" i="0" u="none" strike="noStrike" cap="none" normalizeH="0" baseline="0" dirty="0" smtClean="0">
                <a:ln>
                  <a:noFill/>
                </a:ln>
                <a:solidFill>
                  <a:schemeClr val="bg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721367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39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À QUOI SERT UN SUPPORT PÉDAGOGIQUE ?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AVANTAGES DU SUPPORT ÉCRIT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64953" y="1908274"/>
            <a:ext cx="4978785" cy="3536950"/>
            <a:chOff x="2064953" y="1760538"/>
            <a:chExt cx="4978785" cy="3536950"/>
          </a:xfrm>
        </p:grpSpPr>
        <p:sp>
          <p:nvSpPr>
            <p:cNvPr id="792" name="Freeform 570"/>
            <p:cNvSpPr>
              <a:spLocks/>
            </p:cNvSpPr>
            <p:nvPr/>
          </p:nvSpPr>
          <p:spPr bwMode="auto">
            <a:xfrm>
              <a:off x="2728913" y="4408488"/>
              <a:ext cx="1549400" cy="889000"/>
            </a:xfrm>
            <a:custGeom>
              <a:avLst/>
              <a:gdLst>
                <a:gd name="T0" fmla="*/ 488 w 976"/>
                <a:gd name="T1" fmla="*/ 0 h 560"/>
                <a:gd name="T2" fmla="*/ 390 w 976"/>
                <a:gd name="T3" fmla="*/ 4 h 560"/>
                <a:gd name="T4" fmla="*/ 298 w 976"/>
                <a:gd name="T5" fmla="*/ 22 h 560"/>
                <a:gd name="T6" fmla="*/ 216 w 976"/>
                <a:gd name="T7" fmla="*/ 46 h 560"/>
                <a:gd name="T8" fmla="*/ 144 w 976"/>
                <a:gd name="T9" fmla="*/ 80 h 560"/>
                <a:gd name="T10" fmla="*/ 84 w 976"/>
                <a:gd name="T11" fmla="*/ 122 h 560"/>
                <a:gd name="T12" fmla="*/ 38 w 976"/>
                <a:gd name="T13" fmla="*/ 170 h 560"/>
                <a:gd name="T14" fmla="*/ 10 w 976"/>
                <a:gd name="T15" fmla="*/ 222 h 560"/>
                <a:gd name="T16" fmla="*/ 2 w 976"/>
                <a:gd name="T17" fmla="*/ 250 h 560"/>
                <a:gd name="T18" fmla="*/ 0 w 976"/>
                <a:gd name="T19" fmla="*/ 278 h 560"/>
                <a:gd name="T20" fmla="*/ 0 w 976"/>
                <a:gd name="T21" fmla="*/ 292 h 560"/>
                <a:gd name="T22" fmla="*/ 6 w 976"/>
                <a:gd name="T23" fmla="*/ 322 h 560"/>
                <a:gd name="T24" fmla="*/ 22 w 976"/>
                <a:gd name="T25" fmla="*/ 362 h 560"/>
                <a:gd name="T26" fmla="*/ 60 w 976"/>
                <a:gd name="T27" fmla="*/ 412 h 560"/>
                <a:gd name="T28" fmla="*/ 112 w 976"/>
                <a:gd name="T29" fmla="*/ 456 h 560"/>
                <a:gd name="T30" fmla="*/ 178 w 976"/>
                <a:gd name="T31" fmla="*/ 496 h 560"/>
                <a:gd name="T32" fmla="*/ 256 w 976"/>
                <a:gd name="T33" fmla="*/ 526 h 560"/>
                <a:gd name="T34" fmla="*/ 344 w 976"/>
                <a:gd name="T35" fmla="*/ 546 h 560"/>
                <a:gd name="T36" fmla="*/ 438 w 976"/>
                <a:gd name="T37" fmla="*/ 558 h 560"/>
                <a:gd name="T38" fmla="*/ 488 w 976"/>
                <a:gd name="T39" fmla="*/ 560 h 560"/>
                <a:gd name="T40" fmla="*/ 586 w 976"/>
                <a:gd name="T41" fmla="*/ 554 h 560"/>
                <a:gd name="T42" fmla="*/ 678 w 976"/>
                <a:gd name="T43" fmla="*/ 538 h 560"/>
                <a:gd name="T44" fmla="*/ 760 w 976"/>
                <a:gd name="T45" fmla="*/ 512 h 560"/>
                <a:gd name="T46" fmla="*/ 834 w 976"/>
                <a:gd name="T47" fmla="*/ 476 h 560"/>
                <a:gd name="T48" fmla="*/ 892 w 976"/>
                <a:gd name="T49" fmla="*/ 436 h 560"/>
                <a:gd name="T50" fmla="*/ 938 w 976"/>
                <a:gd name="T51" fmla="*/ 388 h 560"/>
                <a:gd name="T52" fmla="*/ 966 w 976"/>
                <a:gd name="T53" fmla="*/ 334 h 560"/>
                <a:gd name="T54" fmla="*/ 974 w 976"/>
                <a:gd name="T55" fmla="*/ 308 h 560"/>
                <a:gd name="T56" fmla="*/ 976 w 976"/>
                <a:gd name="T57" fmla="*/ 278 h 560"/>
                <a:gd name="T58" fmla="*/ 976 w 976"/>
                <a:gd name="T59" fmla="*/ 264 h 560"/>
                <a:gd name="T60" fmla="*/ 970 w 976"/>
                <a:gd name="T61" fmla="*/ 236 h 560"/>
                <a:gd name="T62" fmla="*/ 954 w 976"/>
                <a:gd name="T63" fmla="*/ 196 h 560"/>
                <a:gd name="T64" fmla="*/ 918 w 976"/>
                <a:gd name="T65" fmla="*/ 144 h 560"/>
                <a:gd name="T66" fmla="*/ 864 w 976"/>
                <a:gd name="T67" fmla="*/ 100 h 560"/>
                <a:gd name="T68" fmla="*/ 798 w 976"/>
                <a:gd name="T69" fmla="*/ 62 h 560"/>
                <a:gd name="T70" fmla="*/ 720 w 976"/>
                <a:gd name="T71" fmla="*/ 32 h 560"/>
                <a:gd name="T72" fmla="*/ 634 w 976"/>
                <a:gd name="T73" fmla="*/ 12 h 560"/>
                <a:gd name="T74" fmla="*/ 538 w 976"/>
                <a:gd name="T75" fmla="*/ 0 h 560"/>
                <a:gd name="T76" fmla="*/ 488 w 976"/>
                <a:gd name="T77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6" h="560">
                  <a:moveTo>
                    <a:pt x="488" y="0"/>
                  </a:moveTo>
                  <a:lnTo>
                    <a:pt x="488" y="0"/>
                  </a:lnTo>
                  <a:lnTo>
                    <a:pt x="438" y="0"/>
                  </a:lnTo>
                  <a:lnTo>
                    <a:pt x="390" y="4"/>
                  </a:lnTo>
                  <a:lnTo>
                    <a:pt x="344" y="12"/>
                  </a:lnTo>
                  <a:lnTo>
                    <a:pt x="298" y="22"/>
                  </a:lnTo>
                  <a:lnTo>
                    <a:pt x="256" y="32"/>
                  </a:lnTo>
                  <a:lnTo>
                    <a:pt x="216" y="46"/>
                  </a:lnTo>
                  <a:lnTo>
                    <a:pt x="178" y="62"/>
                  </a:lnTo>
                  <a:lnTo>
                    <a:pt x="144" y="80"/>
                  </a:lnTo>
                  <a:lnTo>
                    <a:pt x="112" y="100"/>
                  </a:lnTo>
                  <a:lnTo>
                    <a:pt x="84" y="122"/>
                  </a:lnTo>
                  <a:lnTo>
                    <a:pt x="60" y="144"/>
                  </a:lnTo>
                  <a:lnTo>
                    <a:pt x="38" y="170"/>
                  </a:lnTo>
                  <a:lnTo>
                    <a:pt x="22" y="196"/>
                  </a:lnTo>
                  <a:lnTo>
                    <a:pt x="10" y="222"/>
                  </a:lnTo>
                  <a:lnTo>
                    <a:pt x="6" y="236"/>
                  </a:lnTo>
                  <a:lnTo>
                    <a:pt x="2" y="250"/>
                  </a:lnTo>
                  <a:lnTo>
                    <a:pt x="0" y="264"/>
                  </a:lnTo>
                  <a:lnTo>
                    <a:pt x="0" y="278"/>
                  </a:lnTo>
                  <a:lnTo>
                    <a:pt x="0" y="278"/>
                  </a:lnTo>
                  <a:lnTo>
                    <a:pt x="0" y="292"/>
                  </a:lnTo>
                  <a:lnTo>
                    <a:pt x="2" y="308"/>
                  </a:lnTo>
                  <a:lnTo>
                    <a:pt x="6" y="322"/>
                  </a:lnTo>
                  <a:lnTo>
                    <a:pt x="10" y="334"/>
                  </a:lnTo>
                  <a:lnTo>
                    <a:pt x="22" y="362"/>
                  </a:lnTo>
                  <a:lnTo>
                    <a:pt x="38" y="388"/>
                  </a:lnTo>
                  <a:lnTo>
                    <a:pt x="60" y="412"/>
                  </a:lnTo>
                  <a:lnTo>
                    <a:pt x="84" y="436"/>
                  </a:lnTo>
                  <a:lnTo>
                    <a:pt x="112" y="456"/>
                  </a:lnTo>
                  <a:lnTo>
                    <a:pt x="144" y="476"/>
                  </a:lnTo>
                  <a:lnTo>
                    <a:pt x="178" y="496"/>
                  </a:lnTo>
                  <a:lnTo>
                    <a:pt x="216" y="512"/>
                  </a:lnTo>
                  <a:lnTo>
                    <a:pt x="256" y="526"/>
                  </a:lnTo>
                  <a:lnTo>
                    <a:pt x="298" y="538"/>
                  </a:lnTo>
                  <a:lnTo>
                    <a:pt x="344" y="546"/>
                  </a:lnTo>
                  <a:lnTo>
                    <a:pt x="390" y="554"/>
                  </a:lnTo>
                  <a:lnTo>
                    <a:pt x="438" y="558"/>
                  </a:lnTo>
                  <a:lnTo>
                    <a:pt x="488" y="560"/>
                  </a:lnTo>
                  <a:lnTo>
                    <a:pt x="488" y="560"/>
                  </a:lnTo>
                  <a:lnTo>
                    <a:pt x="538" y="558"/>
                  </a:lnTo>
                  <a:lnTo>
                    <a:pt x="586" y="554"/>
                  </a:lnTo>
                  <a:lnTo>
                    <a:pt x="634" y="546"/>
                  </a:lnTo>
                  <a:lnTo>
                    <a:pt x="678" y="538"/>
                  </a:lnTo>
                  <a:lnTo>
                    <a:pt x="720" y="526"/>
                  </a:lnTo>
                  <a:lnTo>
                    <a:pt x="760" y="512"/>
                  </a:lnTo>
                  <a:lnTo>
                    <a:pt x="798" y="496"/>
                  </a:lnTo>
                  <a:lnTo>
                    <a:pt x="834" y="476"/>
                  </a:lnTo>
                  <a:lnTo>
                    <a:pt x="864" y="456"/>
                  </a:lnTo>
                  <a:lnTo>
                    <a:pt x="892" y="436"/>
                  </a:lnTo>
                  <a:lnTo>
                    <a:pt x="918" y="412"/>
                  </a:lnTo>
                  <a:lnTo>
                    <a:pt x="938" y="388"/>
                  </a:lnTo>
                  <a:lnTo>
                    <a:pt x="954" y="362"/>
                  </a:lnTo>
                  <a:lnTo>
                    <a:pt x="966" y="334"/>
                  </a:lnTo>
                  <a:lnTo>
                    <a:pt x="970" y="322"/>
                  </a:lnTo>
                  <a:lnTo>
                    <a:pt x="974" y="308"/>
                  </a:lnTo>
                  <a:lnTo>
                    <a:pt x="976" y="292"/>
                  </a:lnTo>
                  <a:lnTo>
                    <a:pt x="976" y="278"/>
                  </a:lnTo>
                  <a:lnTo>
                    <a:pt x="976" y="278"/>
                  </a:lnTo>
                  <a:lnTo>
                    <a:pt x="976" y="264"/>
                  </a:lnTo>
                  <a:lnTo>
                    <a:pt x="974" y="250"/>
                  </a:lnTo>
                  <a:lnTo>
                    <a:pt x="970" y="236"/>
                  </a:lnTo>
                  <a:lnTo>
                    <a:pt x="966" y="222"/>
                  </a:lnTo>
                  <a:lnTo>
                    <a:pt x="954" y="196"/>
                  </a:lnTo>
                  <a:lnTo>
                    <a:pt x="938" y="170"/>
                  </a:lnTo>
                  <a:lnTo>
                    <a:pt x="918" y="144"/>
                  </a:lnTo>
                  <a:lnTo>
                    <a:pt x="892" y="122"/>
                  </a:lnTo>
                  <a:lnTo>
                    <a:pt x="864" y="100"/>
                  </a:lnTo>
                  <a:lnTo>
                    <a:pt x="834" y="80"/>
                  </a:lnTo>
                  <a:lnTo>
                    <a:pt x="798" y="62"/>
                  </a:lnTo>
                  <a:lnTo>
                    <a:pt x="760" y="46"/>
                  </a:lnTo>
                  <a:lnTo>
                    <a:pt x="720" y="32"/>
                  </a:lnTo>
                  <a:lnTo>
                    <a:pt x="678" y="22"/>
                  </a:lnTo>
                  <a:lnTo>
                    <a:pt x="634" y="12"/>
                  </a:lnTo>
                  <a:lnTo>
                    <a:pt x="586" y="4"/>
                  </a:lnTo>
                  <a:lnTo>
                    <a:pt x="538" y="0"/>
                  </a:lnTo>
                  <a:lnTo>
                    <a:pt x="488" y="0"/>
                  </a:lnTo>
                  <a:lnTo>
                    <a:pt x="488" y="0"/>
                  </a:lnTo>
                  <a:close/>
                </a:path>
              </a:pathLst>
            </a:custGeom>
            <a:solidFill>
              <a:srgbClr val="D8E9E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3" name="Freeform 571"/>
            <p:cNvSpPr>
              <a:spLocks/>
            </p:cNvSpPr>
            <p:nvPr/>
          </p:nvSpPr>
          <p:spPr bwMode="auto">
            <a:xfrm>
              <a:off x="2728913" y="4408488"/>
              <a:ext cx="1549400" cy="889000"/>
            </a:xfrm>
            <a:custGeom>
              <a:avLst/>
              <a:gdLst>
                <a:gd name="T0" fmla="*/ 488 w 976"/>
                <a:gd name="T1" fmla="*/ 0 h 560"/>
                <a:gd name="T2" fmla="*/ 390 w 976"/>
                <a:gd name="T3" fmla="*/ 4 h 560"/>
                <a:gd name="T4" fmla="*/ 298 w 976"/>
                <a:gd name="T5" fmla="*/ 22 h 560"/>
                <a:gd name="T6" fmla="*/ 216 w 976"/>
                <a:gd name="T7" fmla="*/ 46 h 560"/>
                <a:gd name="T8" fmla="*/ 144 w 976"/>
                <a:gd name="T9" fmla="*/ 80 h 560"/>
                <a:gd name="T10" fmla="*/ 84 w 976"/>
                <a:gd name="T11" fmla="*/ 122 h 560"/>
                <a:gd name="T12" fmla="*/ 38 w 976"/>
                <a:gd name="T13" fmla="*/ 170 h 560"/>
                <a:gd name="T14" fmla="*/ 10 w 976"/>
                <a:gd name="T15" fmla="*/ 222 h 560"/>
                <a:gd name="T16" fmla="*/ 2 w 976"/>
                <a:gd name="T17" fmla="*/ 250 h 560"/>
                <a:gd name="T18" fmla="*/ 0 w 976"/>
                <a:gd name="T19" fmla="*/ 278 h 560"/>
                <a:gd name="T20" fmla="*/ 0 w 976"/>
                <a:gd name="T21" fmla="*/ 292 h 560"/>
                <a:gd name="T22" fmla="*/ 6 w 976"/>
                <a:gd name="T23" fmla="*/ 322 h 560"/>
                <a:gd name="T24" fmla="*/ 22 w 976"/>
                <a:gd name="T25" fmla="*/ 362 h 560"/>
                <a:gd name="T26" fmla="*/ 60 w 976"/>
                <a:gd name="T27" fmla="*/ 412 h 560"/>
                <a:gd name="T28" fmla="*/ 112 w 976"/>
                <a:gd name="T29" fmla="*/ 456 h 560"/>
                <a:gd name="T30" fmla="*/ 178 w 976"/>
                <a:gd name="T31" fmla="*/ 496 h 560"/>
                <a:gd name="T32" fmla="*/ 256 w 976"/>
                <a:gd name="T33" fmla="*/ 526 h 560"/>
                <a:gd name="T34" fmla="*/ 344 w 976"/>
                <a:gd name="T35" fmla="*/ 546 h 560"/>
                <a:gd name="T36" fmla="*/ 438 w 976"/>
                <a:gd name="T37" fmla="*/ 558 h 560"/>
                <a:gd name="T38" fmla="*/ 488 w 976"/>
                <a:gd name="T39" fmla="*/ 560 h 560"/>
                <a:gd name="T40" fmla="*/ 586 w 976"/>
                <a:gd name="T41" fmla="*/ 554 h 560"/>
                <a:gd name="T42" fmla="*/ 678 w 976"/>
                <a:gd name="T43" fmla="*/ 538 h 560"/>
                <a:gd name="T44" fmla="*/ 760 w 976"/>
                <a:gd name="T45" fmla="*/ 512 h 560"/>
                <a:gd name="T46" fmla="*/ 834 w 976"/>
                <a:gd name="T47" fmla="*/ 476 h 560"/>
                <a:gd name="T48" fmla="*/ 892 w 976"/>
                <a:gd name="T49" fmla="*/ 436 h 560"/>
                <a:gd name="T50" fmla="*/ 938 w 976"/>
                <a:gd name="T51" fmla="*/ 388 h 560"/>
                <a:gd name="T52" fmla="*/ 966 w 976"/>
                <a:gd name="T53" fmla="*/ 334 h 560"/>
                <a:gd name="T54" fmla="*/ 974 w 976"/>
                <a:gd name="T55" fmla="*/ 308 h 560"/>
                <a:gd name="T56" fmla="*/ 976 w 976"/>
                <a:gd name="T57" fmla="*/ 278 h 560"/>
                <a:gd name="T58" fmla="*/ 976 w 976"/>
                <a:gd name="T59" fmla="*/ 264 h 560"/>
                <a:gd name="T60" fmla="*/ 970 w 976"/>
                <a:gd name="T61" fmla="*/ 236 h 560"/>
                <a:gd name="T62" fmla="*/ 954 w 976"/>
                <a:gd name="T63" fmla="*/ 196 h 560"/>
                <a:gd name="T64" fmla="*/ 918 w 976"/>
                <a:gd name="T65" fmla="*/ 144 h 560"/>
                <a:gd name="T66" fmla="*/ 864 w 976"/>
                <a:gd name="T67" fmla="*/ 100 h 560"/>
                <a:gd name="T68" fmla="*/ 798 w 976"/>
                <a:gd name="T69" fmla="*/ 62 h 560"/>
                <a:gd name="T70" fmla="*/ 720 w 976"/>
                <a:gd name="T71" fmla="*/ 32 h 560"/>
                <a:gd name="T72" fmla="*/ 634 w 976"/>
                <a:gd name="T73" fmla="*/ 12 h 560"/>
                <a:gd name="T74" fmla="*/ 538 w 976"/>
                <a:gd name="T75" fmla="*/ 0 h 5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976" h="560">
                  <a:moveTo>
                    <a:pt x="488" y="0"/>
                  </a:moveTo>
                  <a:lnTo>
                    <a:pt x="488" y="0"/>
                  </a:lnTo>
                  <a:lnTo>
                    <a:pt x="438" y="0"/>
                  </a:lnTo>
                  <a:lnTo>
                    <a:pt x="390" y="4"/>
                  </a:lnTo>
                  <a:lnTo>
                    <a:pt x="344" y="12"/>
                  </a:lnTo>
                  <a:lnTo>
                    <a:pt x="298" y="22"/>
                  </a:lnTo>
                  <a:lnTo>
                    <a:pt x="256" y="32"/>
                  </a:lnTo>
                  <a:lnTo>
                    <a:pt x="216" y="46"/>
                  </a:lnTo>
                  <a:lnTo>
                    <a:pt x="178" y="62"/>
                  </a:lnTo>
                  <a:lnTo>
                    <a:pt x="144" y="80"/>
                  </a:lnTo>
                  <a:lnTo>
                    <a:pt x="112" y="100"/>
                  </a:lnTo>
                  <a:lnTo>
                    <a:pt x="84" y="122"/>
                  </a:lnTo>
                  <a:lnTo>
                    <a:pt x="60" y="144"/>
                  </a:lnTo>
                  <a:lnTo>
                    <a:pt x="38" y="170"/>
                  </a:lnTo>
                  <a:lnTo>
                    <a:pt x="22" y="196"/>
                  </a:lnTo>
                  <a:lnTo>
                    <a:pt x="10" y="222"/>
                  </a:lnTo>
                  <a:lnTo>
                    <a:pt x="6" y="236"/>
                  </a:lnTo>
                  <a:lnTo>
                    <a:pt x="2" y="250"/>
                  </a:lnTo>
                  <a:lnTo>
                    <a:pt x="0" y="264"/>
                  </a:lnTo>
                  <a:lnTo>
                    <a:pt x="0" y="278"/>
                  </a:lnTo>
                  <a:lnTo>
                    <a:pt x="0" y="278"/>
                  </a:lnTo>
                  <a:lnTo>
                    <a:pt x="0" y="292"/>
                  </a:lnTo>
                  <a:lnTo>
                    <a:pt x="2" y="308"/>
                  </a:lnTo>
                  <a:lnTo>
                    <a:pt x="6" y="322"/>
                  </a:lnTo>
                  <a:lnTo>
                    <a:pt x="10" y="334"/>
                  </a:lnTo>
                  <a:lnTo>
                    <a:pt x="22" y="362"/>
                  </a:lnTo>
                  <a:lnTo>
                    <a:pt x="38" y="388"/>
                  </a:lnTo>
                  <a:lnTo>
                    <a:pt x="60" y="412"/>
                  </a:lnTo>
                  <a:lnTo>
                    <a:pt x="84" y="436"/>
                  </a:lnTo>
                  <a:lnTo>
                    <a:pt x="112" y="456"/>
                  </a:lnTo>
                  <a:lnTo>
                    <a:pt x="144" y="476"/>
                  </a:lnTo>
                  <a:lnTo>
                    <a:pt x="178" y="496"/>
                  </a:lnTo>
                  <a:lnTo>
                    <a:pt x="216" y="512"/>
                  </a:lnTo>
                  <a:lnTo>
                    <a:pt x="256" y="526"/>
                  </a:lnTo>
                  <a:lnTo>
                    <a:pt x="298" y="538"/>
                  </a:lnTo>
                  <a:lnTo>
                    <a:pt x="344" y="546"/>
                  </a:lnTo>
                  <a:lnTo>
                    <a:pt x="390" y="554"/>
                  </a:lnTo>
                  <a:lnTo>
                    <a:pt x="438" y="558"/>
                  </a:lnTo>
                  <a:lnTo>
                    <a:pt x="488" y="560"/>
                  </a:lnTo>
                  <a:lnTo>
                    <a:pt x="488" y="560"/>
                  </a:lnTo>
                  <a:lnTo>
                    <a:pt x="538" y="558"/>
                  </a:lnTo>
                  <a:lnTo>
                    <a:pt x="586" y="554"/>
                  </a:lnTo>
                  <a:lnTo>
                    <a:pt x="634" y="546"/>
                  </a:lnTo>
                  <a:lnTo>
                    <a:pt x="678" y="538"/>
                  </a:lnTo>
                  <a:lnTo>
                    <a:pt x="720" y="526"/>
                  </a:lnTo>
                  <a:lnTo>
                    <a:pt x="760" y="512"/>
                  </a:lnTo>
                  <a:lnTo>
                    <a:pt x="798" y="496"/>
                  </a:lnTo>
                  <a:lnTo>
                    <a:pt x="834" y="476"/>
                  </a:lnTo>
                  <a:lnTo>
                    <a:pt x="864" y="456"/>
                  </a:lnTo>
                  <a:lnTo>
                    <a:pt x="892" y="436"/>
                  </a:lnTo>
                  <a:lnTo>
                    <a:pt x="918" y="412"/>
                  </a:lnTo>
                  <a:lnTo>
                    <a:pt x="938" y="388"/>
                  </a:lnTo>
                  <a:lnTo>
                    <a:pt x="954" y="362"/>
                  </a:lnTo>
                  <a:lnTo>
                    <a:pt x="966" y="334"/>
                  </a:lnTo>
                  <a:lnTo>
                    <a:pt x="970" y="322"/>
                  </a:lnTo>
                  <a:lnTo>
                    <a:pt x="974" y="308"/>
                  </a:lnTo>
                  <a:lnTo>
                    <a:pt x="976" y="292"/>
                  </a:lnTo>
                  <a:lnTo>
                    <a:pt x="976" y="278"/>
                  </a:lnTo>
                  <a:lnTo>
                    <a:pt x="976" y="278"/>
                  </a:lnTo>
                  <a:lnTo>
                    <a:pt x="976" y="264"/>
                  </a:lnTo>
                  <a:lnTo>
                    <a:pt x="974" y="250"/>
                  </a:lnTo>
                  <a:lnTo>
                    <a:pt x="970" y="236"/>
                  </a:lnTo>
                  <a:lnTo>
                    <a:pt x="966" y="222"/>
                  </a:lnTo>
                  <a:lnTo>
                    <a:pt x="954" y="196"/>
                  </a:lnTo>
                  <a:lnTo>
                    <a:pt x="938" y="170"/>
                  </a:lnTo>
                  <a:lnTo>
                    <a:pt x="918" y="144"/>
                  </a:lnTo>
                  <a:lnTo>
                    <a:pt x="892" y="122"/>
                  </a:lnTo>
                  <a:lnTo>
                    <a:pt x="864" y="100"/>
                  </a:lnTo>
                  <a:lnTo>
                    <a:pt x="834" y="80"/>
                  </a:lnTo>
                  <a:lnTo>
                    <a:pt x="798" y="62"/>
                  </a:lnTo>
                  <a:lnTo>
                    <a:pt x="760" y="46"/>
                  </a:lnTo>
                  <a:lnTo>
                    <a:pt x="720" y="32"/>
                  </a:lnTo>
                  <a:lnTo>
                    <a:pt x="678" y="22"/>
                  </a:lnTo>
                  <a:lnTo>
                    <a:pt x="634" y="12"/>
                  </a:lnTo>
                  <a:lnTo>
                    <a:pt x="586" y="4"/>
                  </a:lnTo>
                  <a:lnTo>
                    <a:pt x="538" y="0"/>
                  </a:lnTo>
                  <a:lnTo>
                    <a:pt x="48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4" name="Rectangle 572"/>
            <p:cNvSpPr>
              <a:spLocks noChangeArrowheads="1"/>
            </p:cNvSpPr>
            <p:nvPr/>
          </p:nvSpPr>
          <p:spPr bwMode="auto">
            <a:xfrm>
              <a:off x="5294313" y="1760538"/>
              <a:ext cx="1749425" cy="4286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5" name="Rectangle 573"/>
            <p:cNvSpPr>
              <a:spLocks noChangeArrowheads="1"/>
            </p:cNvSpPr>
            <p:nvPr/>
          </p:nvSpPr>
          <p:spPr bwMode="auto">
            <a:xfrm>
              <a:off x="5294313" y="1760538"/>
              <a:ext cx="1749425" cy="4286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6" name="Rectangle 574"/>
            <p:cNvSpPr>
              <a:spLocks noChangeArrowheads="1"/>
            </p:cNvSpPr>
            <p:nvPr/>
          </p:nvSpPr>
          <p:spPr bwMode="auto">
            <a:xfrm>
              <a:off x="5294313" y="3427413"/>
              <a:ext cx="1736725" cy="43180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7" name="Rectangle 575"/>
            <p:cNvSpPr>
              <a:spLocks noChangeArrowheads="1"/>
            </p:cNvSpPr>
            <p:nvPr/>
          </p:nvSpPr>
          <p:spPr bwMode="auto">
            <a:xfrm>
              <a:off x="5294313" y="3427413"/>
              <a:ext cx="1736725" cy="43180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8" name="Rectangle 576"/>
            <p:cNvSpPr>
              <a:spLocks noChangeArrowheads="1"/>
            </p:cNvSpPr>
            <p:nvPr/>
          </p:nvSpPr>
          <p:spPr bwMode="auto">
            <a:xfrm>
              <a:off x="5294313" y="4551363"/>
              <a:ext cx="1736725" cy="3111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9" name="Rectangle 577"/>
            <p:cNvSpPr>
              <a:spLocks noChangeArrowheads="1"/>
            </p:cNvSpPr>
            <p:nvPr/>
          </p:nvSpPr>
          <p:spPr bwMode="auto">
            <a:xfrm>
              <a:off x="5294313" y="4551363"/>
              <a:ext cx="1736725" cy="3111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0" name="Rectangle 578"/>
            <p:cNvSpPr>
              <a:spLocks noChangeArrowheads="1"/>
            </p:cNvSpPr>
            <p:nvPr/>
          </p:nvSpPr>
          <p:spPr bwMode="auto">
            <a:xfrm>
              <a:off x="5294313" y="2449513"/>
              <a:ext cx="1736725" cy="314325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1" name="Rectangle 579"/>
            <p:cNvSpPr>
              <a:spLocks noChangeArrowheads="1"/>
            </p:cNvSpPr>
            <p:nvPr/>
          </p:nvSpPr>
          <p:spPr bwMode="auto">
            <a:xfrm>
              <a:off x="5294313" y="2449513"/>
              <a:ext cx="1736725" cy="314325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2" name="Rectangle 580"/>
            <p:cNvSpPr>
              <a:spLocks noChangeArrowheads="1"/>
            </p:cNvSpPr>
            <p:nvPr/>
          </p:nvSpPr>
          <p:spPr bwMode="auto">
            <a:xfrm>
              <a:off x="5294313" y="4116388"/>
              <a:ext cx="1736725" cy="1968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3" name="Rectangle 581"/>
            <p:cNvSpPr>
              <a:spLocks noChangeArrowheads="1"/>
            </p:cNvSpPr>
            <p:nvPr/>
          </p:nvSpPr>
          <p:spPr bwMode="auto">
            <a:xfrm>
              <a:off x="5294313" y="4116388"/>
              <a:ext cx="1736725" cy="196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4" name="Freeform 582"/>
            <p:cNvSpPr>
              <a:spLocks noEditPoints="1"/>
            </p:cNvSpPr>
            <p:nvPr/>
          </p:nvSpPr>
          <p:spPr bwMode="auto">
            <a:xfrm>
              <a:off x="3941763" y="1944688"/>
              <a:ext cx="1352550" cy="377825"/>
            </a:xfrm>
            <a:custGeom>
              <a:avLst/>
              <a:gdLst>
                <a:gd name="T0" fmla="*/ 812 w 852"/>
                <a:gd name="T1" fmla="*/ 0 h 238"/>
                <a:gd name="T2" fmla="*/ 852 w 852"/>
                <a:gd name="T3" fmla="*/ 18 h 238"/>
                <a:gd name="T4" fmla="*/ 812 w 852"/>
                <a:gd name="T5" fmla="*/ 36 h 238"/>
                <a:gd name="T6" fmla="*/ 812 w 852"/>
                <a:gd name="T7" fmla="*/ 0 h 238"/>
                <a:gd name="T8" fmla="*/ 0 w 852"/>
                <a:gd name="T9" fmla="*/ 232 h 238"/>
                <a:gd name="T10" fmla="*/ 426 w 852"/>
                <a:gd name="T11" fmla="*/ 232 h 238"/>
                <a:gd name="T12" fmla="*/ 422 w 852"/>
                <a:gd name="T13" fmla="*/ 234 h 238"/>
                <a:gd name="T14" fmla="*/ 422 w 852"/>
                <a:gd name="T15" fmla="*/ 16 h 238"/>
                <a:gd name="T16" fmla="*/ 820 w 852"/>
                <a:gd name="T17" fmla="*/ 16 h 238"/>
                <a:gd name="T18" fmla="*/ 820 w 852"/>
                <a:gd name="T19" fmla="*/ 22 h 238"/>
                <a:gd name="T20" fmla="*/ 426 w 852"/>
                <a:gd name="T21" fmla="*/ 22 h 238"/>
                <a:gd name="T22" fmla="*/ 430 w 852"/>
                <a:gd name="T23" fmla="*/ 18 h 238"/>
                <a:gd name="T24" fmla="*/ 430 w 852"/>
                <a:gd name="T25" fmla="*/ 238 h 238"/>
                <a:gd name="T26" fmla="*/ 0 w 852"/>
                <a:gd name="T27" fmla="*/ 238 h 238"/>
                <a:gd name="T28" fmla="*/ 0 w 852"/>
                <a:gd name="T29" fmla="*/ 232 h 2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238">
                  <a:moveTo>
                    <a:pt x="812" y="0"/>
                  </a:moveTo>
                  <a:lnTo>
                    <a:pt x="852" y="18"/>
                  </a:lnTo>
                  <a:lnTo>
                    <a:pt x="812" y="36"/>
                  </a:lnTo>
                  <a:lnTo>
                    <a:pt x="812" y="0"/>
                  </a:lnTo>
                  <a:close/>
                  <a:moveTo>
                    <a:pt x="0" y="232"/>
                  </a:moveTo>
                  <a:lnTo>
                    <a:pt x="426" y="232"/>
                  </a:lnTo>
                  <a:lnTo>
                    <a:pt x="422" y="234"/>
                  </a:lnTo>
                  <a:lnTo>
                    <a:pt x="422" y="16"/>
                  </a:lnTo>
                  <a:lnTo>
                    <a:pt x="820" y="16"/>
                  </a:lnTo>
                  <a:lnTo>
                    <a:pt x="820" y="22"/>
                  </a:lnTo>
                  <a:lnTo>
                    <a:pt x="426" y="22"/>
                  </a:lnTo>
                  <a:lnTo>
                    <a:pt x="430" y="18"/>
                  </a:lnTo>
                  <a:lnTo>
                    <a:pt x="430" y="238"/>
                  </a:lnTo>
                  <a:lnTo>
                    <a:pt x="0" y="238"/>
                  </a:lnTo>
                  <a:lnTo>
                    <a:pt x="0" y="23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5" name="Freeform 583"/>
            <p:cNvSpPr>
              <a:spLocks noEditPoints="1"/>
            </p:cNvSpPr>
            <p:nvPr/>
          </p:nvSpPr>
          <p:spPr bwMode="auto">
            <a:xfrm>
              <a:off x="3941763" y="2312988"/>
              <a:ext cx="1352550" cy="323850"/>
            </a:xfrm>
            <a:custGeom>
              <a:avLst/>
              <a:gdLst>
                <a:gd name="T0" fmla="*/ 812 w 852"/>
                <a:gd name="T1" fmla="*/ 166 h 204"/>
                <a:gd name="T2" fmla="*/ 852 w 852"/>
                <a:gd name="T3" fmla="*/ 186 h 204"/>
                <a:gd name="T4" fmla="*/ 812 w 852"/>
                <a:gd name="T5" fmla="*/ 204 h 204"/>
                <a:gd name="T6" fmla="*/ 812 w 852"/>
                <a:gd name="T7" fmla="*/ 166 h 204"/>
                <a:gd name="T8" fmla="*/ 0 w 852"/>
                <a:gd name="T9" fmla="*/ 0 h 204"/>
                <a:gd name="T10" fmla="*/ 430 w 852"/>
                <a:gd name="T11" fmla="*/ 0 h 204"/>
                <a:gd name="T12" fmla="*/ 430 w 852"/>
                <a:gd name="T13" fmla="*/ 186 h 204"/>
                <a:gd name="T14" fmla="*/ 426 w 852"/>
                <a:gd name="T15" fmla="*/ 182 h 204"/>
                <a:gd name="T16" fmla="*/ 820 w 852"/>
                <a:gd name="T17" fmla="*/ 182 h 204"/>
                <a:gd name="T18" fmla="*/ 820 w 852"/>
                <a:gd name="T19" fmla="*/ 186 h 204"/>
                <a:gd name="T20" fmla="*/ 422 w 852"/>
                <a:gd name="T21" fmla="*/ 186 h 204"/>
                <a:gd name="T22" fmla="*/ 422 w 852"/>
                <a:gd name="T23" fmla="*/ 2 h 204"/>
                <a:gd name="T24" fmla="*/ 426 w 852"/>
                <a:gd name="T25" fmla="*/ 6 h 204"/>
                <a:gd name="T26" fmla="*/ 0 w 852"/>
                <a:gd name="T27" fmla="*/ 6 h 204"/>
                <a:gd name="T28" fmla="*/ 0 w 852"/>
                <a:gd name="T29" fmla="*/ 0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204">
                  <a:moveTo>
                    <a:pt x="812" y="166"/>
                  </a:moveTo>
                  <a:lnTo>
                    <a:pt x="852" y="186"/>
                  </a:lnTo>
                  <a:lnTo>
                    <a:pt x="812" y="204"/>
                  </a:lnTo>
                  <a:lnTo>
                    <a:pt x="812" y="166"/>
                  </a:lnTo>
                  <a:close/>
                  <a:moveTo>
                    <a:pt x="0" y="0"/>
                  </a:moveTo>
                  <a:lnTo>
                    <a:pt x="430" y="0"/>
                  </a:lnTo>
                  <a:lnTo>
                    <a:pt x="430" y="186"/>
                  </a:lnTo>
                  <a:lnTo>
                    <a:pt x="426" y="182"/>
                  </a:lnTo>
                  <a:lnTo>
                    <a:pt x="820" y="182"/>
                  </a:lnTo>
                  <a:lnTo>
                    <a:pt x="820" y="186"/>
                  </a:lnTo>
                  <a:lnTo>
                    <a:pt x="422" y="186"/>
                  </a:lnTo>
                  <a:lnTo>
                    <a:pt x="422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6" name="Freeform 584"/>
            <p:cNvSpPr>
              <a:spLocks noEditPoints="1"/>
            </p:cNvSpPr>
            <p:nvPr/>
          </p:nvSpPr>
          <p:spPr bwMode="auto">
            <a:xfrm>
              <a:off x="3941763" y="2312988"/>
              <a:ext cx="1352550" cy="1362075"/>
            </a:xfrm>
            <a:custGeom>
              <a:avLst/>
              <a:gdLst>
                <a:gd name="T0" fmla="*/ 812 w 852"/>
                <a:gd name="T1" fmla="*/ 818 h 858"/>
                <a:gd name="T2" fmla="*/ 852 w 852"/>
                <a:gd name="T3" fmla="*/ 838 h 858"/>
                <a:gd name="T4" fmla="*/ 812 w 852"/>
                <a:gd name="T5" fmla="*/ 858 h 858"/>
                <a:gd name="T6" fmla="*/ 812 w 852"/>
                <a:gd name="T7" fmla="*/ 818 h 858"/>
                <a:gd name="T8" fmla="*/ 0 w 852"/>
                <a:gd name="T9" fmla="*/ 0 h 858"/>
                <a:gd name="T10" fmla="*/ 430 w 852"/>
                <a:gd name="T11" fmla="*/ 0 h 858"/>
                <a:gd name="T12" fmla="*/ 430 w 852"/>
                <a:gd name="T13" fmla="*/ 838 h 858"/>
                <a:gd name="T14" fmla="*/ 426 w 852"/>
                <a:gd name="T15" fmla="*/ 834 h 858"/>
                <a:gd name="T16" fmla="*/ 820 w 852"/>
                <a:gd name="T17" fmla="*/ 834 h 858"/>
                <a:gd name="T18" fmla="*/ 820 w 852"/>
                <a:gd name="T19" fmla="*/ 842 h 858"/>
                <a:gd name="T20" fmla="*/ 422 w 852"/>
                <a:gd name="T21" fmla="*/ 842 h 858"/>
                <a:gd name="T22" fmla="*/ 422 w 852"/>
                <a:gd name="T23" fmla="*/ 2 h 858"/>
                <a:gd name="T24" fmla="*/ 426 w 852"/>
                <a:gd name="T25" fmla="*/ 6 h 858"/>
                <a:gd name="T26" fmla="*/ 0 w 852"/>
                <a:gd name="T27" fmla="*/ 6 h 858"/>
                <a:gd name="T28" fmla="*/ 0 w 852"/>
                <a:gd name="T29" fmla="*/ 0 h 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858">
                  <a:moveTo>
                    <a:pt x="812" y="818"/>
                  </a:moveTo>
                  <a:lnTo>
                    <a:pt x="852" y="838"/>
                  </a:lnTo>
                  <a:lnTo>
                    <a:pt x="812" y="858"/>
                  </a:lnTo>
                  <a:lnTo>
                    <a:pt x="812" y="818"/>
                  </a:lnTo>
                  <a:close/>
                  <a:moveTo>
                    <a:pt x="0" y="0"/>
                  </a:moveTo>
                  <a:lnTo>
                    <a:pt x="430" y="0"/>
                  </a:lnTo>
                  <a:lnTo>
                    <a:pt x="430" y="838"/>
                  </a:lnTo>
                  <a:lnTo>
                    <a:pt x="426" y="834"/>
                  </a:lnTo>
                  <a:lnTo>
                    <a:pt x="820" y="834"/>
                  </a:lnTo>
                  <a:lnTo>
                    <a:pt x="820" y="842"/>
                  </a:lnTo>
                  <a:lnTo>
                    <a:pt x="422" y="842"/>
                  </a:lnTo>
                  <a:lnTo>
                    <a:pt x="422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7" name="Freeform 585"/>
            <p:cNvSpPr>
              <a:spLocks noEditPoints="1"/>
            </p:cNvSpPr>
            <p:nvPr/>
          </p:nvSpPr>
          <p:spPr bwMode="auto">
            <a:xfrm>
              <a:off x="3941763" y="2312988"/>
              <a:ext cx="1352550" cy="1933575"/>
            </a:xfrm>
            <a:custGeom>
              <a:avLst/>
              <a:gdLst>
                <a:gd name="T0" fmla="*/ 812 w 852"/>
                <a:gd name="T1" fmla="*/ 1180 h 1218"/>
                <a:gd name="T2" fmla="*/ 852 w 852"/>
                <a:gd name="T3" fmla="*/ 1198 h 1218"/>
                <a:gd name="T4" fmla="*/ 812 w 852"/>
                <a:gd name="T5" fmla="*/ 1218 h 1218"/>
                <a:gd name="T6" fmla="*/ 812 w 852"/>
                <a:gd name="T7" fmla="*/ 1180 h 1218"/>
                <a:gd name="T8" fmla="*/ 0 w 852"/>
                <a:gd name="T9" fmla="*/ 0 h 1218"/>
                <a:gd name="T10" fmla="*/ 430 w 852"/>
                <a:gd name="T11" fmla="*/ 0 h 1218"/>
                <a:gd name="T12" fmla="*/ 430 w 852"/>
                <a:gd name="T13" fmla="*/ 1198 h 1218"/>
                <a:gd name="T14" fmla="*/ 426 w 852"/>
                <a:gd name="T15" fmla="*/ 1196 h 1218"/>
                <a:gd name="T16" fmla="*/ 820 w 852"/>
                <a:gd name="T17" fmla="*/ 1196 h 1218"/>
                <a:gd name="T18" fmla="*/ 820 w 852"/>
                <a:gd name="T19" fmla="*/ 1202 h 1218"/>
                <a:gd name="T20" fmla="*/ 422 w 852"/>
                <a:gd name="T21" fmla="*/ 1202 h 1218"/>
                <a:gd name="T22" fmla="*/ 422 w 852"/>
                <a:gd name="T23" fmla="*/ 2 h 1218"/>
                <a:gd name="T24" fmla="*/ 426 w 852"/>
                <a:gd name="T25" fmla="*/ 6 h 1218"/>
                <a:gd name="T26" fmla="*/ 0 w 852"/>
                <a:gd name="T27" fmla="*/ 6 h 1218"/>
                <a:gd name="T28" fmla="*/ 0 w 852"/>
                <a:gd name="T29" fmla="*/ 0 h 1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1218">
                  <a:moveTo>
                    <a:pt x="812" y="1180"/>
                  </a:moveTo>
                  <a:lnTo>
                    <a:pt x="852" y="1198"/>
                  </a:lnTo>
                  <a:lnTo>
                    <a:pt x="812" y="1218"/>
                  </a:lnTo>
                  <a:lnTo>
                    <a:pt x="812" y="1180"/>
                  </a:lnTo>
                  <a:close/>
                  <a:moveTo>
                    <a:pt x="0" y="0"/>
                  </a:moveTo>
                  <a:lnTo>
                    <a:pt x="430" y="0"/>
                  </a:lnTo>
                  <a:lnTo>
                    <a:pt x="430" y="1198"/>
                  </a:lnTo>
                  <a:lnTo>
                    <a:pt x="426" y="1196"/>
                  </a:lnTo>
                  <a:lnTo>
                    <a:pt x="820" y="1196"/>
                  </a:lnTo>
                  <a:lnTo>
                    <a:pt x="820" y="1202"/>
                  </a:lnTo>
                  <a:lnTo>
                    <a:pt x="422" y="1202"/>
                  </a:lnTo>
                  <a:lnTo>
                    <a:pt x="422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8" name="Freeform 586"/>
            <p:cNvSpPr>
              <a:spLocks noEditPoints="1"/>
            </p:cNvSpPr>
            <p:nvPr/>
          </p:nvSpPr>
          <p:spPr bwMode="auto">
            <a:xfrm>
              <a:off x="3941763" y="2312988"/>
              <a:ext cx="1352550" cy="2422525"/>
            </a:xfrm>
            <a:custGeom>
              <a:avLst/>
              <a:gdLst>
                <a:gd name="T0" fmla="*/ 812 w 852"/>
                <a:gd name="T1" fmla="*/ 1488 h 1526"/>
                <a:gd name="T2" fmla="*/ 852 w 852"/>
                <a:gd name="T3" fmla="*/ 1508 h 1526"/>
                <a:gd name="T4" fmla="*/ 812 w 852"/>
                <a:gd name="T5" fmla="*/ 1526 h 1526"/>
                <a:gd name="T6" fmla="*/ 812 w 852"/>
                <a:gd name="T7" fmla="*/ 1488 h 1526"/>
                <a:gd name="T8" fmla="*/ 0 w 852"/>
                <a:gd name="T9" fmla="*/ 0 h 1526"/>
                <a:gd name="T10" fmla="*/ 430 w 852"/>
                <a:gd name="T11" fmla="*/ 0 h 1526"/>
                <a:gd name="T12" fmla="*/ 430 w 852"/>
                <a:gd name="T13" fmla="*/ 1508 h 1526"/>
                <a:gd name="T14" fmla="*/ 426 w 852"/>
                <a:gd name="T15" fmla="*/ 1504 h 1526"/>
                <a:gd name="T16" fmla="*/ 820 w 852"/>
                <a:gd name="T17" fmla="*/ 1504 h 1526"/>
                <a:gd name="T18" fmla="*/ 820 w 852"/>
                <a:gd name="T19" fmla="*/ 1510 h 1526"/>
                <a:gd name="T20" fmla="*/ 422 w 852"/>
                <a:gd name="T21" fmla="*/ 1510 h 1526"/>
                <a:gd name="T22" fmla="*/ 422 w 852"/>
                <a:gd name="T23" fmla="*/ 2 h 1526"/>
                <a:gd name="T24" fmla="*/ 426 w 852"/>
                <a:gd name="T25" fmla="*/ 6 h 1526"/>
                <a:gd name="T26" fmla="*/ 0 w 852"/>
                <a:gd name="T27" fmla="*/ 6 h 1526"/>
                <a:gd name="T28" fmla="*/ 0 w 852"/>
                <a:gd name="T29" fmla="*/ 0 h 15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1526">
                  <a:moveTo>
                    <a:pt x="812" y="1488"/>
                  </a:moveTo>
                  <a:lnTo>
                    <a:pt x="852" y="1508"/>
                  </a:lnTo>
                  <a:lnTo>
                    <a:pt x="812" y="1526"/>
                  </a:lnTo>
                  <a:lnTo>
                    <a:pt x="812" y="1488"/>
                  </a:lnTo>
                  <a:close/>
                  <a:moveTo>
                    <a:pt x="0" y="0"/>
                  </a:moveTo>
                  <a:lnTo>
                    <a:pt x="430" y="0"/>
                  </a:lnTo>
                  <a:lnTo>
                    <a:pt x="430" y="1508"/>
                  </a:lnTo>
                  <a:lnTo>
                    <a:pt x="426" y="1504"/>
                  </a:lnTo>
                  <a:lnTo>
                    <a:pt x="820" y="1504"/>
                  </a:lnTo>
                  <a:lnTo>
                    <a:pt x="820" y="1510"/>
                  </a:lnTo>
                  <a:lnTo>
                    <a:pt x="422" y="1510"/>
                  </a:lnTo>
                  <a:lnTo>
                    <a:pt x="422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9" name="Rectangle 587"/>
            <p:cNvSpPr>
              <a:spLocks noChangeArrowheads="1"/>
            </p:cNvSpPr>
            <p:nvPr/>
          </p:nvSpPr>
          <p:spPr bwMode="auto">
            <a:xfrm>
              <a:off x="3303588" y="3198813"/>
              <a:ext cx="1095375" cy="5461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0" name="Rectangle 588"/>
            <p:cNvSpPr>
              <a:spLocks noChangeArrowheads="1"/>
            </p:cNvSpPr>
            <p:nvPr/>
          </p:nvSpPr>
          <p:spPr bwMode="auto">
            <a:xfrm>
              <a:off x="3303588" y="3198813"/>
              <a:ext cx="1095375" cy="5461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1" name="Rectangle 589"/>
            <p:cNvSpPr>
              <a:spLocks noChangeArrowheads="1"/>
            </p:cNvSpPr>
            <p:nvPr/>
          </p:nvSpPr>
          <p:spPr bwMode="auto">
            <a:xfrm>
              <a:off x="5294313" y="5065713"/>
              <a:ext cx="1736725" cy="1968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2" name="Rectangle 590"/>
            <p:cNvSpPr>
              <a:spLocks noChangeArrowheads="1"/>
            </p:cNvSpPr>
            <p:nvPr/>
          </p:nvSpPr>
          <p:spPr bwMode="auto">
            <a:xfrm>
              <a:off x="5294313" y="5065713"/>
              <a:ext cx="1736725" cy="196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3" name="Freeform 591"/>
            <p:cNvSpPr>
              <a:spLocks noEditPoints="1"/>
            </p:cNvSpPr>
            <p:nvPr/>
          </p:nvSpPr>
          <p:spPr bwMode="auto">
            <a:xfrm>
              <a:off x="3941763" y="2312988"/>
              <a:ext cx="1352550" cy="2882900"/>
            </a:xfrm>
            <a:custGeom>
              <a:avLst/>
              <a:gdLst>
                <a:gd name="T0" fmla="*/ 812 w 852"/>
                <a:gd name="T1" fmla="*/ 1776 h 1816"/>
                <a:gd name="T2" fmla="*/ 852 w 852"/>
                <a:gd name="T3" fmla="*/ 1796 h 1816"/>
                <a:gd name="T4" fmla="*/ 812 w 852"/>
                <a:gd name="T5" fmla="*/ 1816 h 1816"/>
                <a:gd name="T6" fmla="*/ 812 w 852"/>
                <a:gd name="T7" fmla="*/ 1776 h 1816"/>
                <a:gd name="T8" fmla="*/ 0 w 852"/>
                <a:gd name="T9" fmla="*/ 0 h 1816"/>
                <a:gd name="T10" fmla="*/ 430 w 852"/>
                <a:gd name="T11" fmla="*/ 0 h 1816"/>
                <a:gd name="T12" fmla="*/ 430 w 852"/>
                <a:gd name="T13" fmla="*/ 1796 h 1816"/>
                <a:gd name="T14" fmla="*/ 426 w 852"/>
                <a:gd name="T15" fmla="*/ 1792 h 1816"/>
                <a:gd name="T16" fmla="*/ 820 w 852"/>
                <a:gd name="T17" fmla="*/ 1792 h 1816"/>
                <a:gd name="T18" fmla="*/ 820 w 852"/>
                <a:gd name="T19" fmla="*/ 1800 h 1816"/>
                <a:gd name="T20" fmla="*/ 422 w 852"/>
                <a:gd name="T21" fmla="*/ 1800 h 1816"/>
                <a:gd name="T22" fmla="*/ 422 w 852"/>
                <a:gd name="T23" fmla="*/ 2 h 1816"/>
                <a:gd name="T24" fmla="*/ 426 w 852"/>
                <a:gd name="T25" fmla="*/ 6 h 1816"/>
                <a:gd name="T26" fmla="*/ 0 w 852"/>
                <a:gd name="T27" fmla="*/ 6 h 1816"/>
                <a:gd name="T28" fmla="*/ 0 w 852"/>
                <a:gd name="T29" fmla="*/ 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52" h="1816">
                  <a:moveTo>
                    <a:pt x="812" y="1776"/>
                  </a:moveTo>
                  <a:lnTo>
                    <a:pt x="852" y="1796"/>
                  </a:lnTo>
                  <a:lnTo>
                    <a:pt x="812" y="1816"/>
                  </a:lnTo>
                  <a:lnTo>
                    <a:pt x="812" y="1776"/>
                  </a:lnTo>
                  <a:close/>
                  <a:moveTo>
                    <a:pt x="0" y="0"/>
                  </a:moveTo>
                  <a:lnTo>
                    <a:pt x="430" y="0"/>
                  </a:lnTo>
                  <a:lnTo>
                    <a:pt x="430" y="1796"/>
                  </a:lnTo>
                  <a:lnTo>
                    <a:pt x="426" y="1792"/>
                  </a:lnTo>
                  <a:lnTo>
                    <a:pt x="820" y="1792"/>
                  </a:lnTo>
                  <a:lnTo>
                    <a:pt x="820" y="1800"/>
                  </a:lnTo>
                  <a:lnTo>
                    <a:pt x="422" y="1800"/>
                  </a:lnTo>
                  <a:lnTo>
                    <a:pt x="422" y="2"/>
                  </a:lnTo>
                  <a:lnTo>
                    <a:pt x="426" y="6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4" name="Rectangle 592"/>
            <p:cNvSpPr>
              <a:spLocks noChangeArrowheads="1"/>
            </p:cNvSpPr>
            <p:nvPr/>
          </p:nvSpPr>
          <p:spPr bwMode="auto">
            <a:xfrm>
              <a:off x="2097088" y="2792413"/>
              <a:ext cx="1079500" cy="1339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5" name="Rectangle 593"/>
            <p:cNvSpPr>
              <a:spLocks noChangeArrowheads="1"/>
            </p:cNvSpPr>
            <p:nvPr/>
          </p:nvSpPr>
          <p:spPr bwMode="auto">
            <a:xfrm>
              <a:off x="2097088" y="2792413"/>
              <a:ext cx="1079500" cy="1339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6" name="Rectangle 594"/>
            <p:cNvSpPr>
              <a:spLocks noChangeArrowheads="1"/>
            </p:cNvSpPr>
            <p:nvPr/>
          </p:nvSpPr>
          <p:spPr bwMode="auto">
            <a:xfrm>
              <a:off x="5291138" y="3021013"/>
              <a:ext cx="1739900" cy="196850"/>
            </a:xfrm>
            <a:prstGeom prst="rect">
              <a:avLst/>
            </a:prstGeom>
            <a:solidFill>
              <a:srgbClr val="ECF4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7" name="Rectangle 595"/>
            <p:cNvSpPr>
              <a:spLocks noChangeArrowheads="1"/>
            </p:cNvSpPr>
            <p:nvPr/>
          </p:nvSpPr>
          <p:spPr bwMode="auto">
            <a:xfrm>
              <a:off x="5291138" y="3021013"/>
              <a:ext cx="1739900" cy="196850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8" name="Freeform 596"/>
            <p:cNvSpPr>
              <a:spLocks noEditPoints="1"/>
            </p:cNvSpPr>
            <p:nvPr/>
          </p:nvSpPr>
          <p:spPr bwMode="auto">
            <a:xfrm>
              <a:off x="3938588" y="2312988"/>
              <a:ext cx="1352550" cy="838200"/>
            </a:xfrm>
            <a:custGeom>
              <a:avLst/>
              <a:gdLst>
                <a:gd name="T0" fmla="*/ 814 w 852"/>
                <a:gd name="T1" fmla="*/ 490 h 528"/>
                <a:gd name="T2" fmla="*/ 852 w 852"/>
                <a:gd name="T3" fmla="*/ 508 h 528"/>
                <a:gd name="T4" fmla="*/ 814 w 852"/>
                <a:gd name="T5" fmla="*/ 528 h 528"/>
                <a:gd name="T6" fmla="*/ 814 w 852"/>
                <a:gd name="T7" fmla="*/ 490 h 528"/>
                <a:gd name="T8" fmla="*/ 2 w 852"/>
                <a:gd name="T9" fmla="*/ 0 h 528"/>
                <a:gd name="T10" fmla="*/ 428 w 852"/>
                <a:gd name="T11" fmla="*/ 0 h 528"/>
                <a:gd name="T12" fmla="*/ 430 w 852"/>
                <a:gd name="T13" fmla="*/ 2 h 528"/>
                <a:gd name="T14" fmla="*/ 430 w 852"/>
                <a:gd name="T15" fmla="*/ 508 h 528"/>
                <a:gd name="T16" fmla="*/ 428 w 852"/>
                <a:gd name="T17" fmla="*/ 506 h 528"/>
                <a:gd name="T18" fmla="*/ 822 w 852"/>
                <a:gd name="T19" fmla="*/ 506 h 528"/>
                <a:gd name="T20" fmla="*/ 822 w 852"/>
                <a:gd name="T21" fmla="*/ 508 h 528"/>
                <a:gd name="T22" fmla="*/ 822 w 852"/>
                <a:gd name="T23" fmla="*/ 512 h 528"/>
                <a:gd name="T24" fmla="*/ 428 w 852"/>
                <a:gd name="T25" fmla="*/ 512 h 528"/>
                <a:gd name="T26" fmla="*/ 424 w 852"/>
                <a:gd name="T27" fmla="*/ 508 h 528"/>
                <a:gd name="T28" fmla="*/ 424 w 852"/>
                <a:gd name="T29" fmla="*/ 2 h 528"/>
                <a:gd name="T30" fmla="*/ 428 w 852"/>
                <a:gd name="T31" fmla="*/ 4 h 528"/>
                <a:gd name="T32" fmla="*/ 2 w 852"/>
                <a:gd name="T33" fmla="*/ 4 h 528"/>
                <a:gd name="T34" fmla="*/ 0 w 852"/>
                <a:gd name="T35" fmla="*/ 2 h 528"/>
                <a:gd name="T36" fmla="*/ 2 w 852"/>
                <a:gd name="T3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852" h="528">
                  <a:moveTo>
                    <a:pt x="814" y="490"/>
                  </a:moveTo>
                  <a:lnTo>
                    <a:pt x="852" y="508"/>
                  </a:lnTo>
                  <a:lnTo>
                    <a:pt x="814" y="528"/>
                  </a:lnTo>
                  <a:lnTo>
                    <a:pt x="814" y="490"/>
                  </a:lnTo>
                  <a:close/>
                  <a:moveTo>
                    <a:pt x="2" y="0"/>
                  </a:moveTo>
                  <a:lnTo>
                    <a:pt x="428" y="0"/>
                  </a:lnTo>
                  <a:lnTo>
                    <a:pt x="430" y="2"/>
                  </a:lnTo>
                  <a:lnTo>
                    <a:pt x="430" y="508"/>
                  </a:lnTo>
                  <a:lnTo>
                    <a:pt x="428" y="506"/>
                  </a:lnTo>
                  <a:lnTo>
                    <a:pt x="822" y="506"/>
                  </a:lnTo>
                  <a:lnTo>
                    <a:pt x="822" y="508"/>
                  </a:lnTo>
                  <a:lnTo>
                    <a:pt x="822" y="512"/>
                  </a:lnTo>
                  <a:lnTo>
                    <a:pt x="428" y="512"/>
                  </a:lnTo>
                  <a:lnTo>
                    <a:pt x="424" y="508"/>
                  </a:lnTo>
                  <a:lnTo>
                    <a:pt x="424" y="2"/>
                  </a:lnTo>
                  <a:lnTo>
                    <a:pt x="428" y="4"/>
                  </a:lnTo>
                  <a:lnTo>
                    <a:pt x="2" y="4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9" name="Rectangle 597"/>
            <p:cNvSpPr>
              <a:spLocks noChangeArrowheads="1"/>
            </p:cNvSpPr>
            <p:nvPr/>
          </p:nvSpPr>
          <p:spPr bwMode="auto">
            <a:xfrm>
              <a:off x="2982711" y="4706938"/>
              <a:ext cx="108523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Dire ne suffit pas. Il faut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faire lire et surtout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montrer !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9" name="Rectangle 637"/>
            <p:cNvSpPr>
              <a:spLocks noChangeArrowheads="1"/>
            </p:cNvSpPr>
            <p:nvPr/>
          </p:nvSpPr>
          <p:spPr bwMode="auto">
            <a:xfrm>
              <a:off x="5294312" y="1789113"/>
              <a:ext cx="17494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Compléter le discours oral,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expliquer, illustrer, clarifier,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rendre plus attrayant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5" name="Rectangle 683"/>
            <p:cNvSpPr>
              <a:spLocks noChangeArrowheads="1"/>
            </p:cNvSpPr>
            <p:nvPr/>
          </p:nvSpPr>
          <p:spPr bwMode="auto">
            <a:xfrm>
              <a:off x="5294314" y="3455988"/>
              <a:ext cx="1736723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Permettre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remise rapide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mémoire, faire le bilan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6" name="Rectangle 714"/>
            <p:cNvSpPr>
              <a:spLocks noChangeArrowheads="1"/>
            </p:cNvSpPr>
            <p:nvPr/>
          </p:nvSpPr>
          <p:spPr bwMode="auto">
            <a:xfrm>
              <a:off x="5294314" y="4589463"/>
              <a:ext cx="173672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Autoriser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l'autoformation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9" name="Rectangle 727"/>
            <p:cNvSpPr>
              <a:spLocks noChangeArrowheads="1"/>
            </p:cNvSpPr>
            <p:nvPr/>
          </p:nvSpPr>
          <p:spPr bwMode="auto">
            <a:xfrm>
              <a:off x="5294314" y="2487613"/>
              <a:ext cx="173672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Constituer 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référence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2" name="Rectangle 740"/>
            <p:cNvSpPr>
              <a:spLocks noChangeArrowheads="1"/>
            </p:cNvSpPr>
            <p:nvPr/>
          </p:nvSpPr>
          <p:spPr bwMode="auto">
            <a:xfrm>
              <a:off x="5294314" y="4157663"/>
              <a:ext cx="17367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Faciliter la mise en application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6" name="Rectangle 764"/>
            <p:cNvSpPr>
              <a:spLocks noChangeArrowheads="1"/>
            </p:cNvSpPr>
            <p:nvPr/>
          </p:nvSpPr>
          <p:spPr bwMode="auto">
            <a:xfrm>
              <a:off x="3303588" y="3224213"/>
              <a:ext cx="1095374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40 % des personnes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auditives,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50 % des personnes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visuelles.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" name="Rectangle 814"/>
            <p:cNvSpPr>
              <a:spLocks noChangeArrowheads="1"/>
            </p:cNvSpPr>
            <p:nvPr/>
          </p:nvSpPr>
          <p:spPr bwMode="auto">
            <a:xfrm>
              <a:off x="5294314" y="5106989"/>
              <a:ext cx="1736722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Aider le formateur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" name="Rectangle 827"/>
            <p:cNvSpPr>
              <a:spLocks noChangeArrowheads="1"/>
            </p:cNvSpPr>
            <p:nvPr/>
          </p:nvSpPr>
          <p:spPr bwMode="auto">
            <a:xfrm>
              <a:off x="2097088" y="2833688"/>
              <a:ext cx="1079500" cy="11079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stagiaire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retient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endPara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10 % de ce qu’il lit,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20 % de ce qu’il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entend,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30 % de ce qu’il voit,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50 % de ce qu’il voit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et entend...</a:t>
              </a:r>
              <a:endParaRPr kumimoji="0" lang="fr-FR" sz="800" b="0" i="1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1" name="Rectangle 876"/>
            <p:cNvSpPr>
              <a:spLocks noChangeArrowheads="1"/>
            </p:cNvSpPr>
            <p:nvPr/>
          </p:nvSpPr>
          <p:spPr bwMode="auto">
            <a:xfrm>
              <a:off x="2064953" y="2020888"/>
              <a:ext cx="1570943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supports écrits sont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nécessaires, voire indispensables,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 fois au formateur et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ses stagiaires, pour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6" name="Rectangle 941"/>
            <p:cNvSpPr>
              <a:spLocks noChangeArrowheads="1"/>
            </p:cNvSpPr>
            <p:nvPr/>
          </p:nvSpPr>
          <p:spPr bwMode="auto">
            <a:xfrm>
              <a:off x="5294314" y="3062288"/>
              <a:ext cx="173672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Faciliter la mémorisation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95441573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e 515"/>
          <p:cNvGrpSpPr/>
          <p:nvPr/>
        </p:nvGrpSpPr>
        <p:grpSpPr>
          <a:xfrm>
            <a:off x="498979" y="258762"/>
            <a:ext cx="8645031" cy="884242"/>
            <a:chOff x="498979" y="258762"/>
            <a:chExt cx="8645031" cy="884242"/>
          </a:xfrm>
        </p:grpSpPr>
        <p:grpSp>
          <p:nvGrpSpPr>
            <p:cNvPr id="13" name="Groupe 20"/>
            <p:cNvGrpSpPr>
              <a:grpSpLocks/>
            </p:cNvGrpSpPr>
            <p:nvPr/>
          </p:nvGrpSpPr>
          <p:grpSpPr bwMode="auto">
            <a:xfrm>
              <a:off x="641389" y="296864"/>
              <a:ext cx="8502621" cy="846140"/>
              <a:chOff x="643659" y="297531"/>
              <a:chExt cx="8714687" cy="845461"/>
            </a:xfrm>
          </p:grpSpPr>
          <p:sp>
            <p:nvSpPr>
              <p:cNvPr id="15" name="ZoneTexte 14"/>
              <p:cNvSpPr txBox="1">
                <a:spLocks noChangeArrowheads="1"/>
              </p:cNvSpPr>
              <p:nvPr/>
            </p:nvSpPr>
            <p:spPr bwMode="auto">
              <a:xfrm>
                <a:off x="643659" y="297531"/>
                <a:ext cx="298426" cy="645812"/>
              </a:xfrm>
              <a:prstGeom prst="rect">
                <a:avLst/>
              </a:prstGeom>
              <a:noFill/>
              <a:ln w="12700">
                <a:noFill/>
                <a:miter lim="800000"/>
                <a:headEnd/>
                <a:tailEnd/>
              </a:ln>
              <a:effectLst>
                <a:outerShdw blurRad="101600" dist="38100" dir="5760000" sx="101000" sy="101000" algn="tl" rotWithShape="0">
                  <a:srgbClr val="4EADC1">
                    <a:alpha val="27000"/>
                  </a:srgbClr>
                </a:outerShdw>
              </a:effectLst>
            </p:spPr>
            <p:txBody>
              <a:bodyPr>
                <a:spAutoFit/>
              </a:bodyPr>
              <a:lstStyle/>
              <a:p>
                <a:pPr algn="r">
                  <a:defRPr/>
                </a:pPr>
                <a:r>
                  <a:rPr lang="fr-FR" sz="3600" b="1" i="0" dirty="0" smtClean="0">
                    <a:solidFill>
                      <a:srgbClr val="44927F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8</a:t>
                </a:r>
                <a:endParaRPr lang="fr-FR" sz="360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grpSp>
            <p:nvGrpSpPr>
              <p:cNvPr id="16" name="Groupe 18"/>
              <p:cNvGrpSpPr>
                <a:grpSpLocks/>
              </p:cNvGrpSpPr>
              <p:nvPr/>
            </p:nvGrpSpPr>
            <p:grpSpPr bwMode="auto">
              <a:xfrm>
                <a:off x="1035075" y="323836"/>
                <a:ext cx="8323271" cy="819156"/>
                <a:chOff x="1035075" y="323834"/>
                <a:chExt cx="8108925" cy="676278"/>
              </a:xfrm>
            </p:grpSpPr>
            <p:grpSp>
              <p:nvGrpSpPr>
                <p:cNvPr id="17" name="Groupe 17"/>
                <p:cNvGrpSpPr>
                  <a:grpSpLocks/>
                </p:cNvGrpSpPr>
                <p:nvPr/>
              </p:nvGrpSpPr>
              <p:grpSpPr bwMode="auto">
                <a:xfrm>
                  <a:off x="1035075" y="323834"/>
                  <a:ext cx="8108925" cy="676278"/>
                  <a:chOff x="1035075" y="323832"/>
                  <a:chExt cx="8108925" cy="533400"/>
                </a:xfrm>
              </p:grpSpPr>
              <p:sp>
                <p:nvSpPr>
                  <p:cNvPr id="19" name="ZoneTexte 14"/>
                  <p:cNvSpPr>
                    <a:spLocks noChangeArrowheads="1"/>
                  </p:cNvSpPr>
                  <p:nvPr/>
                </p:nvSpPr>
                <p:spPr bwMode="auto">
                  <a:xfrm>
                    <a:off x="1035075" y="395270"/>
                    <a:ext cx="8026948" cy="293752"/>
                  </a:xfrm>
                  <a:prstGeom prst="parallelogram">
                    <a:avLst>
                      <a:gd name="adj" fmla="val 40235"/>
                    </a:avLst>
                  </a:prstGeom>
                  <a:solidFill>
                    <a:srgbClr val="44927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905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/>
                  <a:p>
                    <a:endParaRPr lang="fr-FR" b="1"/>
                  </a:p>
                </p:txBody>
              </p:sp>
              <p:sp>
                <p:nvSpPr>
                  <p:cNvPr id="20" name="Rectangle 30"/>
                  <p:cNvSpPr>
                    <a:spLocks noChangeArrowheads="1"/>
                  </p:cNvSpPr>
                  <p:nvPr/>
                </p:nvSpPr>
                <p:spPr bwMode="auto">
                  <a:xfrm>
                    <a:off x="8898068" y="323832"/>
                    <a:ext cx="245932" cy="533400"/>
                  </a:xfrm>
                  <a:prstGeom prst="rect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25400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anchor="ctr"/>
                  <a:lstStyle/>
                  <a:p>
                    <a:pPr algn="ctr"/>
                    <a:endParaRPr lang="fr-FR" b="1"/>
                  </a:p>
                </p:txBody>
              </p:sp>
            </p:grpSp>
            <p:sp>
              <p:nvSpPr>
                <p:cNvPr id="18" name="ZoneTexte 10"/>
                <p:cNvSpPr txBox="1">
                  <a:spLocks noChangeArrowheads="1"/>
                </p:cNvSpPr>
                <p:nvPr/>
              </p:nvSpPr>
              <p:spPr bwMode="auto">
                <a:xfrm>
                  <a:off x="1142975" y="473680"/>
                  <a:ext cx="7583434" cy="2538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  <a:cs typeface="ＭＳ Ｐゴシック" charset="0"/>
                    </a:defRPr>
                  </a:lvl1pPr>
                  <a:lvl2pPr marL="742950" indent="-28575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2pPr>
                  <a:lvl3pPr marL="11430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3pPr>
                  <a:lvl4pPr marL="16002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4pPr>
                  <a:lvl5pPr marL="2057400" indent="-228600" eaLnBrk="0" hangingPunct="0"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000" i="1">
                      <a:solidFill>
                        <a:schemeClr val="tx1"/>
                      </a:solidFill>
                      <a:latin typeface="ITC Stone Sans Std Medium" charset="0"/>
                      <a:ea typeface="ＭＳ Ｐゴシック" charset="0"/>
                    </a:defRPr>
                  </a:lvl9pPr>
                </a:lstStyle>
                <a:p>
                  <a:pPr eaLnBrk="1" hangingPunct="1"/>
                  <a:r>
                    <a:rPr lang="fr-FR" sz="1400" b="1" i="0" dirty="0">
                      <a:solidFill>
                        <a:schemeClr val="bg1"/>
                      </a:solidFill>
                      <a:latin typeface="Arial Unicode MS" pitchFamily="34" charset="-128"/>
                      <a:ea typeface="Arial Unicode MS" pitchFamily="34" charset="-128"/>
                      <a:cs typeface="Arial Unicode MS" pitchFamily="34" charset="-128"/>
                    </a:rPr>
                    <a:t>LE NIVEAU D’UNE FORMATION</a:t>
                  </a:r>
                </a:p>
              </p:txBody>
            </p:sp>
          </p:grpSp>
        </p:grpSp>
        <p:sp>
          <p:nvSpPr>
            <p:cNvPr id="14" name="ZoneTexte 11"/>
            <p:cNvSpPr txBox="1">
              <a:spLocks noChangeArrowheads="1"/>
            </p:cNvSpPr>
            <p:nvPr/>
          </p:nvSpPr>
          <p:spPr bwMode="auto">
            <a:xfrm rot="16200000">
              <a:off x="298605" y="459136"/>
              <a:ext cx="623886" cy="2231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>
              <a:spAutoFit/>
            </a:bodyPr>
            <a:lstStyle/>
            <a:p>
              <a:pPr>
                <a:defRPr/>
              </a:pPr>
              <a:r>
                <a:rPr lang="fr-FR" sz="850" b="1" i="0" dirty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FICHE</a:t>
              </a:r>
              <a:endParaRPr lang="fr-FR" sz="850" b="1" dirty="0">
                <a:solidFill>
                  <a:srgbClr val="44927F"/>
                </a:solidFill>
                <a:latin typeface="ITC Stone Sans Std Medium" pitchFamily="34" charset="0"/>
                <a:ea typeface="ＭＳ Ｐゴシック" pitchFamily="16" charset="-128"/>
              </a:endParaRPr>
            </a:p>
          </p:txBody>
        </p:sp>
      </p:grpSp>
      <p:sp>
        <p:nvSpPr>
          <p:cNvPr id="21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 CYCLE DES APPRENTISSAGES</a:t>
            </a:r>
          </a:p>
        </p:txBody>
      </p:sp>
      <p:grpSp>
        <p:nvGrpSpPr>
          <p:cNvPr id="3" name="Groupe 2"/>
          <p:cNvGrpSpPr/>
          <p:nvPr/>
        </p:nvGrpSpPr>
        <p:grpSpPr>
          <a:xfrm>
            <a:off x="1835696" y="2304902"/>
            <a:ext cx="5443061" cy="2708274"/>
            <a:chOff x="1977696" y="2276872"/>
            <a:chExt cx="5443061" cy="2708274"/>
          </a:xfrm>
        </p:grpSpPr>
        <p:sp>
          <p:nvSpPr>
            <p:cNvPr id="28" name="Rectangle 18"/>
            <p:cNvSpPr>
              <a:spLocks noChangeArrowheads="1"/>
            </p:cNvSpPr>
            <p:nvPr/>
          </p:nvSpPr>
          <p:spPr bwMode="auto">
            <a:xfrm>
              <a:off x="5027228" y="4469110"/>
              <a:ext cx="1313879" cy="39526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14"/>
            <p:cNvSpPr>
              <a:spLocks noChangeArrowheads="1"/>
            </p:cNvSpPr>
            <p:nvPr/>
          </p:nvSpPr>
          <p:spPr bwMode="auto">
            <a:xfrm>
              <a:off x="5180941" y="3027137"/>
              <a:ext cx="812482" cy="39526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" name="Rectangle 6"/>
            <p:cNvSpPr>
              <a:spLocks noChangeArrowheads="1"/>
            </p:cNvSpPr>
            <p:nvPr/>
          </p:nvSpPr>
          <p:spPr bwMode="auto">
            <a:xfrm>
              <a:off x="3263190" y="4469110"/>
              <a:ext cx="1269961" cy="39526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" name="Rectangle 10"/>
            <p:cNvSpPr>
              <a:spLocks noChangeArrowheads="1"/>
            </p:cNvSpPr>
            <p:nvPr/>
          </p:nvSpPr>
          <p:spPr bwMode="auto">
            <a:xfrm>
              <a:off x="3351026" y="3027137"/>
              <a:ext cx="1086969" cy="395262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" name="AutoShape 3"/>
            <p:cNvSpPr>
              <a:spLocks noChangeAspect="1" noChangeArrowheads="1" noTextEdit="1"/>
            </p:cNvSpPr>
            <p:nvPr/>
          </p:nvSpPr>
          <p:spPr bwMode="auto">
            <a:xfrm>
              <a:off x="2011528" y="2280532"/>
              <a:ext cx="5409229" cy="2704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3263190" y="4469110"/>
              <a:ext cx="1269961" cy="395262"/>
            </a:xfrm>
            <a:prstGeom prst="rect">
              <a:avLst/>
            </a:prstGeom>
            <a:noFill/>
            <a:ln w="28575">
              <a:solidFill>
                <a:srgbClr val="9FC8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" name="Rectangle 8"/>
            <p:cNvSpPr>
              <a:spLocks noChangeArrowheads="1"/>
            </p:cNvSpPr>
            <p:nvPr/>
          </p:nvSpPr>
          <p:spPr bwMode="auto">
            <a:xfrm>
              <a:off x="3263191" y="4527667"/>
              <a:ext cx="12699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pas savoir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ne sait pas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" name="Rectangle 11"/>
            <p:cNvSpPr>
              <a:spLocks noChangeArrowheads="1"/>
            </p:cNvSpPr>
            <p:nvPr/>
          </p:nvSpPr>
          <p:spPr bwMode="auto">
            <a:xfrm>
              <a:off x="3351026" y="3027137"/>
              <a:ext cx="1086969" cy="395262"/>
            </a:xfrm>
            <a:prstGeom prst="rect">
              <a:avLst/>
            </a:prstGeom>
            <a:noFill/>
            <a:ln w="28575">
              <a:solidFill>
                <a:srgbClr val="9FC8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12"/>
            <p:cNvSpPr>
              <a:spLocks noChangeArrowheads="1"/>
            </p:cNvSpPr>
            <p:nvPr/>
          </p:nvSpPr>
          <p:spPr bwMode="auto">
            <a:xfrm>
              <a:off x="3362006" y="3085694"/>
              <a:ext cx="107599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ne sait pas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15"/>
            <p:cNvSpPr>
              <a:spLocks noChangeArrowheads="1"/>
            </p:cNvSpPr>
            <p:nvPr/>
          </p:nvSpPr>
          <p:spPr bwMode="auto">
            <a:xfrm>
              <a:off x="5180941" y="3027137"/>
              <a:ext cx="812482" cy="395262"/>
            </a:xfrm>
            <a:prstGeom prst="rect">
              <a:avLst/>
            </a:prstGeom>
            <a:noFill/>
            <a:ln w="28575">
              <a:solidFill>
                <a:srgbClr val="9FC8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Rectangle 16"/>
            <p:cNvSpPr>
              <a:spLocks noChangeArrowheads="1"/>
            </p:cNvSpPr>
            <p:nvPr/>
          </p:nvSpPr>
          <p:spPr bwMode="auto">
            <a:xfrm>
              <a:off x="5180941" y="3085694"/>
              <a:ext cx="81248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Savoir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sait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Rectangle 19"/>
            <p:cNvSpPr>
              <a:spLocks noChangeArrowheads="1"/>
            </p:cNvSpPr>
            <p:nvPr/>
          </p:nvSpPr>
          <p:spPr bwMode="auto">
            <a:xfrm>
              <a:off x="5027228" y="4469110"/>
              <a:ext cx="1313879" cy="395262"/>
            </a:xfrm>
            <a:prstGeom prst="rect">
              <a:avLst/>
            </a:prstGeom>
            <a:noFill/>
            <a:ln w="28575">
              <a:solidFill>
                <a:srgbClr val="9FC8BB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Rectangle 20"/>
            <p:cNvSpPr>
              <a:spLocks noChangeArrowheads="1"/>
            </p:cNvSpPr>
            <p:nvPr/>
          </p:nvSpPr>
          <p:spPr bwMode="auto">
            <a:xfrm>
              <a:off x="5027228" y="4527667"/>
              <a:ext cx="131387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Ne plus savoir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l’on sait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Freeform 23"/>
            <p:cNvSpPr>
              <a:spLocks/>
            </p:cNvSpPr>
            <p:nvPr/>
          </p:nvSpPr>
          <p:spPr bwMode="auto">
            <a:xfrm>
              <a:off x="4200107" y="3620029"/>
              <a:ext cx="193971" cy="666089"/>
            </a:xfrm>
            <a:custGeom>
              <a:avLst/>
              <a:gdLst>
                <a:gd name="T0" fmla="*/ 58 w 106"/>
                <a:gd name="T1" fmla="*/ 364 h 364"/>
                <a:gd name="T2" fmla="*/ 94 w 106"/>
                <a:gd name="T3" fmla="*/ 334 h 364"/>
                <a:gd name="T4" fmla="*/ 88 w 106"/>
                <a:gd name="T5" fmla="*/ 328 h 364"/>
                <a:gd name="T6" fmla="*/ 84 w 106"/>
                <a:gd name="T7" fmla="*/ 320 h 364"/>
                <a:gd name="T8" fmla="*/ 78 w 106"/>
                <a:gd name="T9" fmla="*/ 312 h 364"/>
                <a:gd name="T10" fmla="*/ 74 w 106"/>
                <a:gd name="T11" fmla="*/ 304 h 364"/>
                <a:gd name="T12" fmla="*/ 70 w 106"/>
                <a:gd name="T13" fmla="*/ 296 h 364"/>
                <a:gd name="T14" fmla="*/ 66 w 106"/>
                <a:gd name="T15" fmla="*/ 290 h 364"/>
                <a:gd name="T16" fmla="*/ 64 w 106"/>
                <a:gd name="T17" fmla="*/ 282 h 364"/>
                <a:gd name="T18" fmla="*/ 60 w 106"/>
                <a:gd name="T19" fmla="*/ 274 h 364"/>
                <a:gd name="T20" fmla="*/ 58 w 106"/>
                <a:gd name="T21" fmla="*/ 266 h 364"/>
                <a:gd name="T22" fmla="*/ 56 w 106"/>
                <a:gd name="T23" fmla="*/ 260 h 364"/>
                <a:gd name="T24" fmla="*/ 54 w 106"/>
                <a:gd name="T25" fmla="*/ 248 h 364"/>
                <a:gd name="T26" fmla="*/ 50 w 106"/>
                <a:gd name="T27" fmla="*/ 238 h 364"/>
                <a:gd name="T28" fmla="*/ 48 w 106"/>
                <a:gd name="T29" fmla="*/ 226 h 364"/>
                <a:gd name="T30" fmla="*/ 48 w 106"/>
                <a:gd name="T31" fmla="*/ 214 h 364"/>
                <a:gd name="T32" fmla="*/ 48 w 106"/>
                <a:gd name="T33" fmla="*/ 204 h 364"/>
                <a:gd name="T34" fmla="*/ 48 w 106"/>
                <a:gd name="T35" fmla="*/ 188 h 364"/>
                <a:gd name="T36" fmla="*/ 48 w 106"/>
                <a:gd name="T37" fmla="*/ 176 h 364"/>
                <a:gd name="T38" fmla="*/ 50 w 106"/>
                <a:gd name="T39" fmla="*/ 162 h 364"/>
                <a:gd name="T40" fmla="*/ 50 w 106"/>
                <a:gd name="T41" fmla="*/ 150 h 364"/>
                <a:gd name="T42" fmla="*/ 54 w 106"/>
                <a:gd name="T43" fmla="*/ 138 h 364"/>
                <a:gd name="T44" fmla="*/ 56 w 106"/>
                <a:gd name="T45" fmla="*/ 126 h 364"/>
                <a:gd name="T46" fmla="*/ 60 w 106"/>
                <a:gd name="T47" fmla="*/ 116 h 364"/>
                <a:gd name="T48" fmla="*/ 66 w 106"/>
                <a:gd name="T49" fmla="*/ 102 h 364"/>
                <a:gd name="T50" fmla="*/ 70 w 106"/>
                <a:gd name="T51" fmla="*/ 90 h 364"/>
                <a:gd name="T52" fmla="*/ 76 w 106"/>
                <a:gd name="T53" fmla="*/ 78 h 364"/>
                <a:gd name="T54" fmla="*/ 84 w 106"/>
                <a:gd name="T55" fmla="*/ 64 h 364"/>
                <a:gd name="T56" fmla="*/ 94 w 106"/>
                <a:gd name="T57" fmla="*/ 54 h 364"/>
                <a:gd name="T58" fmla="*/ 106 w 106"/>
                <a:gd name="T59" fmla="*/ 0 h 364"/>
                <a:gd name="T60" fmla="*/ 54 w 106"/>
                <a:gd name="T61" fmla="*/ 26 h 364"/>
                <a:gd name="T62" fmla="*/ 46 w 106"/>
                <a:gd name="T63" fmla="*/ 42 h 364"/>
                <a:gd name="T64" fmla="*/ 38 w 106"/>
                <a:gd name="T65" fmla="*/ 54 h 364"/>
                <a:gd name="T66" fmla="*/ 32 w 106"/>
                <a:gd name="T67" fmla="*/ 66 h 364"/>
                <a:gd name="T68" fmla="*/ 24 w 106"/>
                <a:gd name="T69" fmla="*/ 78 h 364"/>
                <a:gd name="T70" fmla="*/ 20 w 106"/>
                <a:gd name="T71" fmla="*/ 90 h 364"/>
                <a:gd name="T72" fmla="*/ 14 w 106"/>
                <a:gd name="T73" fmla="*/ 106 h 364"/>
                <a:gd name="T74" fmla="*/ 12 w 106"/>
                <a:gd name="T75" fmla="*/ 116 h 364"/>
                <a:gd name="T76" fmla="*/ 8 w 106"/>
                <a:gd name="T77" fmla="*/ 130 h 364"/>
                <a:gd name="T78" fmla="*/ 6 w 106"/>
                <a:gd name="T79" fmla="*/ 142 h 364"/>
                <a:gd name="T80" fmla="*/ 4 w 106"/>
                <a:gd name="T81" fmla="*/ 158 h 364"/>
                <a:gd name="T82" fmla="*/ 2 w 106"/>
                <a:gd name="T83" fmla="*/ 170 h 364"/>
                <a:gd name="T84" fmla="*/ 0 w 106"/>
                <a:gd name="T85" fmla="*/ 184 h 364"/>
                <a:gd name="T86" fmla="*/ 0 w 106"/>
                <a:gd name="T87" fmla="*/ 196 h 364"/>
                <a:gd name="T88" fmla="*/ 0 w 106"/>
                <a:gd name="T89" fmla="*/ 210 h 364"/>
                <a:gd name="T90" fmla="*/ 2 w 106"/>
                <a:gd name="T91" fmla="*/ 222 h 364"/>
                <a:gd name="T92" fmla="*/ 4 w 106"/>
                <a:gd name="T93" fmla="*/ 234 h 364"/>
                <a:gd name="T94" fmla="*/ 6 w 106"/>
                <a:gd name="T95" fmla="*/ 248 h 364"/>
                <a:gd name="T96" fmla="*/ 6 w 106"/>
                <a:gd name="T97" fmla="*/ 258 h 364"/>
                <a:gd name="T98" fmla="*/ 12 w 106"/>
                <a:gd name="T99" fmla="*/ 272 h 364"/>
                <a:gd name="T100" fmla="*/ 14 w 106"/>
                <a:gd name="T101" fmla="*/ 284 h 364"/>
                <a:gd name="T102" fmla="*/ 18 w 106"/>
                <a:gd name="T103" fmla="*/ 296 h 364"/>
                <a:gd name="T104" fmla="*/ 22 w 106"/>
                <a:gd name="T105" fmla="*/ 304 h 364"/>
                <a:gd name="T106" fmla="*/ 24 w 106"/>
                <a:gd name="T107" fmla="*/ 310 h 364"/>
                <a:gd name="T108" fmla="*/ 26 w 106"/>
                <a:gd name="T109" fmla="*/ 316 h 364"/>
                <a:gd name="T110" fmla="*/ 32 w 106"/>
                <a:gd name="T111" fmla="*/ 322 h 364"/>
                <a:gd name="T112" fmla="*/ 34 w 106"/>
                <a:gd name="T113" fmla="*/ 328 h 364"/>
                <a:gd name="T114" fmla="*/ 38 w 106"/>
                <a:gd name="T115" fmla="*/ 336 h 364"/>
                <a:gd name="T116" fmla="*/ 40 w 106"/>
                <a:gd name="T117" fmla="*/ 342 h 364"/>
                <a:gd name="T118" fmla="*/ 44 w 106"/>
                <a:gd name="T119" fmla="*/ 346 h 364"/>
                <a:gd name="T120" fmla="*/ 50 w 106"/>
                <a:gd name="T121" fmla="*/ 352 h 364"/>
                <a:gd name="T122" fmla="*/ 50 w 106"/>
                <a:gd name="T123" fmla="*/ 358 h 3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" h="364">
                  <a:moveTo>
                    <a:pt x="54" y="362"/>
                  </a:moveTo>
                  <a:lnTo>
                    <a:pt x="58" y="364"/>
                  </a:lnTo>
                  <a:lnTo>
                    <a:pt x="96" y="338"/>
                  </a:lnTo>
                  <a:lnTo>
                    <a:pt x="94" y="334"/>
                  </a:lnTo>
                  <a:lnTo>
                    <a:pt x="92" y="330"/>
                  </a:lnTo>
                  <a:lnTo>
                    <a:pt x="88" y="328"/>
                  </a:lnTo>
                  <a:lnTo>
                    <a:pt x="84" y="324"/>
                  </a:lnTo>
                  <a:lnTo>
                    <a:pt x="84" y="320"/>
                  </a:lnTo>
                  <a:lnTo>
                    <a:pt x="80" y="316"/>
                  </a:lnTo>
                  <a:lnTo>
                    <a:pt x="78" y="312"/>
                  </a:lnTo>
                  <a:lnTo>
                    <a:pt x="76" y="308"/>
                  </a:lnTo>
                  <a:lnTo>
                    <a:pt x="74" y="304"/>
                  </a:lnTo>
                  <a:lnTo>
                    <a:pt x="72" y="300"/>
                  </a:lnTo>
                  <a:lnTo>
                    <a:pt x="70" y="296"/>
                  </a:lnTo>
                  <a:lnTo>
                    <a:pt x="68" y="294"/>
                  </a:lnTo>
                  <a:lnTo>
                    <a:pt x="66" y="290"/>
                  </a:lnTo>
                  <a:lnTo>
                    <a:pt x="66" y="284"/>
                  </a:lnTo>
                  <a:lnTo>
                    <a:pt x="64" y="282"/>
                  </a:lnTo>
                  <a:lnTo>
                    <a:pt x="62" y="278"/>
                  </a:lnTo>
                  <a:lnTo>
                    <a:pt x="60" y="274"/>
                  </a:lnTo>
                  <a:lnTo>
                    <a:pt x="58" y="270"/>
                  </a:lnTo>
                  <a:lnTo>
                    <a:pt x="58" y="266"/>
                  </a:lnTo>
                  <a:lnTo>
                    <a:pt x="58" y="264"/>
                  </a:lnTo>
                  <a:lnTo>
                    <a:pt x="56" y="260"/>
                  </a:lnTo>
                  <a:lnTo>
                    <a:pt x="54" y="254"/>
                  </a:lnTo>
                  <a:lnTo>
                    <a:pt x="54" y="248"/>
                  </a:lnTo>
                  <a:lnTo>
                    <a:pt x="52" y="244"/>
                  </a:lnTo>
                  <a:lnTo>
                    <a:pt x="50" y="238"/>
                  </a:lnTo>
                  <a:lnTo>
                    <a:pt x="50" y="232"/>
                  </a:lnTo>
                  <a:lnTo>
                    <a:pt x="48" y="226"/>
                  </a:lnTo>
                  <a:lnTo>
                    <a:pt x="50" y="220"/>
                  </a:lnTo>
                  <a:lnTo>
                    <a:pt x="48" y="214"/>
                  </a:lnTo>
                  <a:lnTo>
                    <a:pt x="48" y="208"/>
                  </a:lnTo>
                  <a:lnTo>
                    <a:pt x="48" y="204"/>
                  </a:lnTo>
                  <a:lnTo>
                    <a:pt x="48" y="196"/>
                  </a:lnTo>
                  <a:lnTo>
                    <a:pt x="48" y="188"/>
                  </a:lnTo>
                  <a:lnTo>
                    <a:pt x="48" y="182"/>
                  </a:lnTo>
                  <a:lnTo>
                    <a:pt x="48" y="176"/>
                  </a:lnTo>
                  <a:lnTo>
                    <a:pt x="48" y="168"/>
                  </a:lnTo>
                  <a:lnTo>
                    <a:pt x="50" y="162"/>
                  </a:lnTo>
                  <a:lnTo>
                    <a:pt x="50" y="156"/>
                  </a:lnTo>
                  <a:lnTo>
                    <a:pt x="50" y="150"/>
                  </a:lnTo>
                  <a:lnTo>
                    <a:pt x="52" y="142"/>
                  </a:lnTo>
                  <a:lnTo>
                    <a:pt x="54" y="138"/>
                  </a:lnTo>
                  <a:lnTo>
                    <a:pt x="56" y="134"/>
                  </a:lnTo>
                  <a:lnTo>
                    <a:pt x="56" y="126"/>
                  </a:lnTo>
                  <a:lnTo>
                    <a:pt x="58" y="120"/>
                  </a:lnTo>
                  <a:lnTo>
                    <a:pt x="60" y="116"/>
                  </a:lnTo>
                  <a:lnTo>
                    <a:pt x="64" y="108"/>
                  </a:lnTo>
                  <a:lnTo>
                    <a:pt x="66" y="102"/>
                  </a:lnTo>
                  <a:lnTo>
                    <a:pt x="68" y="96"/>
                  </a:lnTo>
                  <a:lnTo>
                    <a:pt x="70" y="90"/>
                  </a:lnTo>
                  <a:lnTo>
                    <a:pt x="74" y="82"/>
                  </a:lnTo>
                  <a:lnTo>
                    <a:pt x="76" y="78"/>
                  </a:lnTo>
                  <a:lnTo>
                    <a:pt x="80" y="72"/>
                  </a:lnTo>
                  <a:lnTo>
                    <a:pt x="84" y="64"/>
                  </a:lnTo>
                  <a:lnTo>
                    <a:pt x="88" y="62"/>
                  </a:lnTo>
                  <a:lnTo>
                    <a:pt x="94" y="54"/>
                  </a:lnTo>
                  <a:lnTo>
                    <a:pt x="106" y="62"/>
                  </a:lnTo>
                  <a:lnTo>
                    <a:pt x="106" y="0"/>
                  </a:lnTo>
                  <a:lnTo>
                    <a:pt x="42" y="18"/>
                  </a:lnTo>
                  <a:lnTo>
                    <a:pt x="54" y="26"/>
                  </a:lnTo>
                  <a:lnTo>
                    <a:pt x="50" y="34"/>
                  </a:lnTo>
                  <a:lnTo>
                    <a:pt x="46" y="42"/>
                  </a:lnTo>
                  <a:lnTo>
                    <a:pt x="40" y="48"/>
                  </a:lnTo>
                  <a:lnTo>
                    <a:pt x="38" y="54"/>
                  </a:lnTo>
                  <a:lnTo>
                    <a:pt x="34" y="62"/>
                  </a:lnTo>
                  <a:lnTo>
                    <a:pt x="32" y="66"/>
                  </a:lnTo>
                  <a:lnTo>
                    <a:pt x="30" y="72"/>
                  </a:lnTo>
                  <a:lnTo>
                    <a:pt x="24" y="78"/>
                  </a:lnTo>
                  <a:lnTo>
                    <a:pt x="22" y="84"/>
                  </a:lnTo>
                  <a:lnTo>
                    <a:pt x="20" y="90"/>
                  </a:lnTo>
                  <a:lnTo>
                    <a:pt x="18" y="98"/>
                  </a:lnTo>
                  <a:lnTo>
                    <a:pt x="14" y="106"/>
                  </a:lnTo>
                  <a:lnTo>
                    <a:pt x="14" y="110"/>
                  </a:lnTo>
                  <a:lnTo>
                    <a:pt x="12" y="116"/>
                  </a:lnTo>
                  <a:lnTo>
                    <a:pt x="10" y="124"/>
                  </a:lnTo>
                  <a:lnTo>
                    <a:pt x="8" y="130"/>
                  </a:lnTo>
                  <a:lnTo>
                    <a:pt x="6" y="138"/>
                  </a:lnTo>
                  <a:lnTo>
                    <a:pt x="6" y="142"/>
                  </a:lnTo>
                  <a:lnTo>
                    <a:pt x="4" y="152"/>
                  </a:lnTo>
                  <a:lnTo>
                    <a:pt x="4" y="158"/>
                  </a:lnTo>
                  <a:lnTo>
                    <a:pt x="2" y="164"/>
                  </a:lnTo>
                  <a:lnTo>
                    <a:pt x="2" y="170"/>
                  </a:lnTo>
                  <a:lnTo>
                    <a:pt x="0" y="178"/>
                  </a:lnTo>
                  <a:lnTo>
                    <a:pt x="0" y="184"/>
                  </a:lnTo>
                  <a:lnTo>
                    <a:pt x="0" y="190"/>
                  </a:lnTo>
                  <a:lnTo>
                    <a:pt x="0" y="196"/>
                  </a:lnTo>
                  <a:lnTo>
                    <a:pt x="0" y="204"/>
                  </a:lnTo>
                  <a:lnTo>
                    <a:pt x="0" y="210"/>
                  </a:lnTo>
                  <a:lnTo>
                    <a:pt x="0" y="216"/>
                  </a:lnTo>
                  <a:lnTo>
                    <a:pt x="2" y="222"/>
                  </a:lnTo>
                  <a:lnTo>
                    <a:pt x="2" y="230"/>
                  </a:lnTo>
                  <a:lnTo>
                    <a:pt x="4" y="234"/>
                  </a:lnTo>
                  <a:lnTo>
                    <a:pt x="4" y="242"/>
                  </a:lnTo>
                  <a:lnTo>
                    <a:pt x="6" y="248"/>
                  </a:lnTo>
                  <a:lnTo>
                    <a:pt x="6" y="254"/>
                  </a:lnTo>
                  <a:lnTo>
                    <a:pt x="6" y="258"/>
                  </a:lnTo>
                  <a:lnTo>
                    <a:pt x="10" y="266"/>
                  </a:lnTo>
                  <a:lnTo>
                    <a:pt x="12" y="272"/>
                  </a:lnTo>
                  <a:lnTo>
                    <a:pt x="14" y="278"/>
                  </a:lnTo>
                  <a:lnTo>
                    <a:pt x="14" y="284"/>
                  </a:lnTo>
                  <a:lnTo>
                    <a:pt x="16" y="292"/>
                  </a:lnTo>
                  <a:lnTo>
                    <a:pt x="18" y="296"/>
                  </a:lnTo>
                  <a:lnTo>
                    <a:pt x="20" y="302"/>
                  </a:lnTo>
                  <a:lnTo>
                    <a:pt x="22" y="304"/>
                  </a:lnTo>
                  <a:lnTo>
                    <a:pt x="22" y="310"/>
                  </a:lnTo>
                  <a:lnTo>
                    <a:pt x="24" y="310"/>
                  </a:lnTo>
                  <a:lnTo>
                    <a:pt x="26" y="312"/>
                  </a:lnTo>
                  <a:lnTo>
                    <a:pt x="26" y="316"/>
                  </a:lnTo>
                  <a:lnTo>
                    <a:pt x="30" y="320"/>
                  </a:lnTo>
                  <a:lnTo>
                    <a:pt x="32" y="322"/>
                  </a:lnTo>
                  <a:lnTo>
                    <a:pt x="32" y="326"/>
                  </a:lnTo>
                  <a:lnTo>
                    <a:pt x="34" y="328"/>
                  </a:lnTo>
                  <a:lnTo>
                    <a:pt x="36" y="332"/>
                  </a:lnTo>
                  <a:lnTo>
                    <a:pt x="38" y="336"/>
                  </a:lnTo>
                  <a:lnTo>
                    <a:pt x="40" y="338"/>
                  </a:lnTo>
                  <a:lnTo>
                    <a:pt x="40" y="342"/>
                  </a:lnTo>
                  <a:lnTo>
                    <a:pt x="42" y="344"/>
                  </a:lnTo>
                  <a:lnTo>
                    <a:pt x="44" y="346"/>
                  </a:lnTo>
                  <a:lnTo>
                    <a:pt x="46" y="350"/>
                  </a:lnTo>
                  <a:lnTo>
                    <a:pt x="50" y="352"/>
                  </a:lnTo>
                  <a:lnTo>
                    <a:pt x="50" y="356"/>
                  </a:lnTo>
                  <a:lnTo>
                    <a:pt x="50" y="358"/>
                  </a:lnTo>
                  <a:lnTo>
                    <a:pt x="54" y="36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Freeform 24"/>
            <p:cNvSpPr>
              <a:spLocks/>
            </p:cNvSpPr>
            <p:nvPr/>
          </p:nvSpPr>
          <p:spPr bwMode="auto">
            <a:xfrm>
              <a:off x="5060167" y="3663947"/>
              <a:ext cx="193971" cy="669749"/>
            </a:xfrm>
            <a:custGeom>
              <a:avLst/>
              <a:gdLst>
                <a:gd name="T0" fmla="*/ 50 w 106"/>
                <a:gd name="T1" fmla="*/ 0 h 366"/>
                <a:gd name="T2" fmla="*/ 14 w 106"/>
                <a:gd name="T3" fmla="*/ 30 h 366"/>
                <a:gd name="T4" fmla="*/ 18 w 106"/>
                <a:gd name="T5" fmla="*/ 38 h 366"/>
                <a:gd name="T6" fmla="*/ 22 w 106"/>
                <a:gd name="T7" fmla="*/ 46 h 366"/>
                <a:gd name="T8" fmla="*/ 28 w 106"/>
                <a:gd name="T9" fmla="*/ 52 h 366"/>
                <a:gd name="T10" fmla="*/ 32 w 106"/>
                <a:gd name="T11" fmla="*/ 60 h 366"/>
                <a:gd name="T12" fmla="*/ 36 w 106"/>
                <a:gd name="T13" fmla="*/ 68 h 366"/>
                <a:gd name="T14" fmla="*/ 40 w 106"/>
                <a:gd name="T15" fmla="*/ 76 h 366"/>
                <a:gd name="T16" fmla="*/ 42 w 106"/>
                <a:gd name="T17" fmla="*/ 82 h 366"/>
                <a:gd name="T18" fmla="*/ 46 w 106"/>
                <a:gd name="T19" fmla="*/ 92 h 366"/>
                <a:gd name="T20" fmla="*/ 50 w 106"/>
                <a:gd name="T21" fmla="*/ 100 h 366"/>
                <a:gd name="T22" fmla="*/ 50 w 106"/>
                <a:gd name="T23" fmla="*/ 106 h 366"/>
                <a:gd name="T24" fmla="*/ 52 w 106"/>
                <a:gd name="T25" fmla="*/ 116 h 366"/>
                <a:gd name="T26" fmla="*/ 56 w 106"/>
                <a:gd name="T27" fmla="*/ 128 h 366"/>
                <a:gd name="T28" fmla="*/ 58 w 106"/>
                <a:gd name="T29" fmla="*/ 140 h 366"/>
                <a:gd name="T30" fmla="*/ 58 w 106"/>
                <a:gd name="T31" fmla="*/ 152 h 366"/>
                <a:gd name="T32" fmla="*/ 58 w 106"/>
                <a:gd name="T33" fmla="*/ 162 h 366"/>
                <a:gd name="T34" fmla="*/ 60 w 106"/>
                <a:gd name="T35" fmla="*/ 178 h 366"/>
                <a:gd name="T36" fmla="*/ 58 w 106"/>
                <a:gd name="T37" fmla="*/ 190 h 366"/>
                <a:gd name="T38" fmla="*/ 58 w 106"/>
                <a:gd name="T39" fmla="*/ 204 h 366"/>
                <a:gd name="T40" fmla="*/ 56 w 106"/>
                <a:gd name="T41" fmla="*/ 216 h 366"/>
                <a:gd name="T42" fmla="*/ 52 w 106"/>
                <a:gd name="T43" fmla="*/ 228 h 366"/>
                <a:gd name="T44" fmla="*/ 50 w 106"/>
                <a:gd name="T45" fmla="*/ 240 h 366"/>
                <a:gd name="T46" fmla="*/ 46 w 106"/>
                <a:gd name="T47" fmla="*/ 252 h 366"/>
                <a:gd name="T48" fmla="*/ 40 w 106"/>
                <a:gd name="T49" fmla="*/ 262 h 366"/>
                <a:gd name="T50" fmla="*/ 36 w 106"/>
                <a:gd name="T51" fmla="*/ 276 h 366"/>
                <a:gd name="T52" fmla="*/ 30 w 106"/>
                <a:gd name="T53" fmla="*/ 286 h 366"/>
                <a:gd name="T54" fmla="*/ 22 w 106"/>
                <a:gd name="T55" fmla="*/ 300 h 366"/>
                <a:gd name="T56" fmla="*/ 14 w 106"/>
                <a:gd name="T57" fmla="*/ 312 h 366"/>
                <a:gd name="T58" fmla="*/ 0 w 106"/>
                <a:gd name="T59" fmla="*/ 366 h 366"/>
                <a:gd name="T60" fmla="*/ 52 w 106"/>
                <a:gd name="T61" fmla="*/ 338 h 366"/>
                <a:gd name="T62" fmla="*/ 60 w 106"/>
                <a:gd name="T63" fmla="*/ 324 h 366"/>
                <a:gd name="T64" fmla="*/ 68 w 106"/>
                <a:gd name="T65" fmla="*/ 312 h 366"/>
                <a:gd name="T66" fmla="*/ 76 w 106"/>
                <a:gd name="T67" fmla="*/ 300 h 366"/>
                <a:gd name="T68" fmla="*/ 82 w 106"/>
                <a:gd name="T69" fmla="*/ 288 h 366"/>
                <a:gd name="T70" fmla="*/ 86 w 106"/>
                <a:gd name="T71" fmla="*/ 276 h 366"/>
                <a:gd name="T72" fmla="*/ 92 w 106"/>
                <a:gd name="T73" fmla="*/ 260 h 366"/>
                <a:gd name="T74" fmla="*/ 94 w 106"/>
                <a:gd name="T75" fmla="*/ 250 h 366"/>
                <a:gd name="T76" fmla="*/ 100 w 106"/>
                <a:gd name="T77" fmla="*/ 234 h 366"/>
                <a:gd name="T78" fmla="*/ 102 w 106"/>
                <a:gd name="T79" fmla="*/ 222 h 366"/>
                <a:gd name="T80" fmla="*/ 104 w 106"/>
                <a:gd name="T81" fmla="*/ 208 h 366"/>
                <a:gd name="T82" fmla="*/ 106 w 106"/>
                <a:gd name="T83" fmla="*/ 196 h 366"/>
                <a:gd name="T84" fmla="*/ 106 w 106"/>
                <a:gd name="T85" fmla="*/ 182 h 366"/>
                <a:gd name="T86" fmla="*/ 106 w 106"/>
                <a:gd name="T87" fmla="*/ 170 h 366"/>
                <a:gd name="T88" fmla="*/ 106 w 106"/>
                <a:gd name="T89" fmla="*/ 154 h 366"/>
                <a:gd name="T90" fmla="*/ 104 w 106"/>
                <a:gd name="T91" fmla="*/ 142 h 366"/>
                <a:gd name="T92" fmla="*/ 104 w 106"/>
                <a:gd name="T93" fmla="*/ 130 h 366"/>
                <a:gd name="T94" fmla="*/ 102 w 106"/>
                <a:gd name="T95" fmla="*/ 118 h 366"/>
                <a:gd name="T96" fmla="*/ 100 w 106"/>
                <a:gd name="T97" fmla="*/ 106 h 366"/>
                <a:gd name="T98" fmla="*/ 94 w 106"/>
                <a:gd name="T99" fmla="*/ 94 h 366"/>
                <a:gd name="T100" fmla="*/ 92 w 106"/>
                <a:gd name="T101" fmla="*/ 82 h 366"/>
                <a:gd name="T102" fmla="*/ 88 w 106"/>
                <a:gd name="T103" fmla="*/ 70 h 366"/>
                <a:gd name="T104" fmla="*/ 84 w 106"/>
                <a:gd name="T105" fmla="*/ 60 h 366"/>
                <a:gd name="T106" fmla="*/ 82 w 106"/>
                <a:gd name="T107" fmla="*/ 54 h 366"/>
                <a:gd name="T108" fmla="*/ 80 w 106"/>
                <a:gd name="T109" fmla="*/ 50 h 366"/>
                <a:gd name="T110" fmla="*/ 76 w 106"/>
                <a:gd name="T111" fmla="*/ 44 h 366"/>
                <a:gd name="T112" fmla="*/ 72 w 106"/>
                <a:gd name="T113" fmla="*/ 38 h 366"/>
                <a:gd name="T114" fmla="*/ 68 w 106"/>
                <a:gd name="T115" fmla="*/ 30 h 366"/>
                <a:gd name="T116" fmla="*/ 66 w 106"/>
                <a:gd name="T117" fmla="*/ 22 h 366"/>
                <a:gd name="T118" fmla="*/ 62 w 106"/>
                <a:gd name="T119" fmla="*/ 18 h 366"/>
                <a:gd name="T120" fmla="*/ 58 w 106"/>
                <a:gd name="T121" fmla="*/ 12 h 366"/>
                <a:gd name="T122" fmla="*/ 54 w 106"/>
                <a:gd name="T123" fmla="*/ 8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06" h="366">
                  <a:moveTo>
                    <a:pt x="52" y="2"/>
                  </a:moveTo>
                  <a:lnTo>
                    <a:pt x="50" y="0"/>
                  </a:lnTo>
                  <a:lnTo>
                    <a:pt x="10" y="26"/>
                  </a:lnTo>
                  <a:lnTo>
                    <a:pt x="14" y="30"/>
                  </a:lnTo>
                  <a:lnTo>
                    <a:pt x="14" y="34"/>
                  </a:lnTo>
                  <a:lnTo>
                    <a:pt x="18" y="38"/>
                  </a:lnTo>
                  <a:lnTo>
                    <a:pt x="20" y="40"/>
                  </a:lnTo>
                  <a:lnTo>
                    <a:pt x="22" y="46"/>
                  </a:lnTo>
                  <a:lnTo>
                    <a:pt x="26" y="50"/>
                  </a:lnTo>
                  <a:lnTo>
                    <a:pt x="28" y="52"/>
                  </a:lnTo>
                  <a:lnTo>
                    <a:pt x="30" y="56"/>
                  </a:lnTo>
                  <a:lnTo>
                    <a:pt x="32" y="60"/>
                  </a:lnTo>
                  <a:lnTo>
                    <a:pt x="34" y="66"/>
                  </a:lnTo>
                  <a:lnTo>
                    <a:pt x="36" y="68"/>
                  </a:lnTo>
                  <a:lnTo>
                    <a:pt x="38" y="74"/>
                  </a:lnTo>
                  <a:lnTo>
                    <a:pt x="40" y="76"/>
                  </a:lnTo>
                  <a:lnTo>
                    <a:pt x="40" y="80"/>
                  </a:lnTo>
                  <a:lnTo>
                    <a:pt x="42" y="82"/>
                  </a:lnTo>
                  <a:lnTo>
                    <a:pt x="44" y="88"/>
                  </a:lnTo>
                  <a:lnTo>
                    <a:pt x="46" y="92"/>
                  </a:lnTo>
                  <a:lnTo>
                    <a:pt x="48" y="96"/>
                  </a:lnTo>
                  <a:lnTo>
                    <a:pt x="50" y="100"/>
                  </a:lnTo>
                  <a:lnTo>
                    <a:pt x="50" y="102"/>
                  </a:lnTo>
                  <a:lnTo>
                    <a:pt x="50" y="106"/>
                  </a:lnTo>
                  <a:lnTo>
                    <a:pt x="52" y="110"/>
                  </a:lnTo>
                  <a:lnTo>
                    <a:pt x="52" y="116"/>
                  </a:lnTo>
                  <a:lnTo>
                    <a:pt x="54" y="122"/>
                  </a:lnTo>
                  <a:lnTo>
                    <a:pt x="56" y="128"/>
                  </a:lnTo>
                  <a:lnTo>
                    <a:pt x="58" y="134"/>
                  </a:lnTo>
                  <a:lnTo>
                    <a:pt x="58" y="140"/>
                  </a:lnTo>
                  <a:lnTo>
                    <a:pt x="58" y="146"/>
                  </a:lnTo>
                  <a:lnTo>
                    <a:pt x="58" y="152"/>
                  </a:lnTo>
                  <a:lnTo>
                    <a:pt x="58" y="156"/>
                  </a:lnTo>
                  <a:lnTo>
                    <a:pt x="58" y="162"/>
                  </a:lnTo>
                  <a:lnTo>
                    <a:pt x="58" y="170"/>
                  </a:lnTo>
                  <a:lnTo>
                    <a:pt x="60" y="178"/>
                  </a:lnTo>
                  <a:lnTo>
                    <a:pt x="58" y="182"/>
                  </a:lnTo>
                  <a:lnTo>
                    <a:pt x="58" y="190"/>
                  </a:lnTo>
                  <a:lnTo>
                    <a:pt x="58" y="198"/>
                  </a:lnTo>
                  <a:lnTo>
                    <a:pt x="58" y="204"/>
                  </a:lnTo>
                  <a:lnTo>
                    <a:pt x="58" y="208"/>
                  </a:lnTo>
                  <a:lnTo>
                    <a:pt x="56" y="216"/>
                  </a:lnTo>
                  <a:lnTo>
                    <a:pt x="54" y="222"/>
                  </a:lnTo>
                  <a:lnTo>
                    <a:pt x="52" y="228"/>
                  </a:lnTo>
                  <a:lnTo>
                    <a:pt x="50" y="234"/>
                  </a:lnTo>
                  <a:lnTo>
                    <a:pt x="50" y="240"/>
                  </a:lnTo>
                  <a:lnTo>
                    <a:pt x="50" y="246"/>
                  </a:lnTo>
                  <a:lnTo>
                    <a:pt x="46" y="252"/>
                  </a:lnTo>
                  <a:lnTo>
                    <a:pt x="44" y="258"/>
                  </a:lnTo>
                  <a:lnTo>
                    <a:pt x="40" y="262"/>
                  </a:lnTo>
                  <a:lnTo>
                    <a:pt x="40" y="270"/>
                  </a:lnTo>
                  <a:lnTo>
                    <a:pt x="36" y="276"/>
                  </a:lnTo>
                  <a:lnTo>
                    <a:pt x="32" y="282"/>
                  </a:lnTo>
                  <a:lnTo>
                    <a:pt x="30" y="286"/>
                  </a:lnTo>
                  <a:lnTo>
                    <a:pt x="26" y="294"/>
                  </a:lnTo>
                  <a:lnTo>
                    <a:pt x="22" y="300"/>
                  </a:lnTo>
                  <a:lnTo>
                    <a:pt x="18" y="304"/>
                  </a:lnTo>
                  <a:lnTo>
                    <a:pt x="14" y="312"/>
                  </a:lnTo>
                  <a:lnTo>
                    <a:pt x="0" y="302"/>
                  </a:lnTo>
                  <a:lnTo>
                    <a:pt x="0" y="366"/>
                  </a:lnTo>
                  <a:lnTo>
                    <a:pt x="64" y="346"/>
                  </a:lnTo>
                  <a:lnTo>
                    <a:pt x="52" y="338"/>
                  </a:lnTo>
                  <a:lnTo>
                    <a:pt x="58" y="332"/>
                  </a:lnTo>
                  <a:lnTo>
                    <a:pt x="60" y="324"/>
                  </a:lnTo>
                  <a:lnTo>
                    <a:pt x="66" y="318"/>
                  </a:lnTo>
                  <a:lnTo>
                    <a:pt x="68" y="312"/>
                  </a:lnTo>
                  <a:lnTo>
                    <a:pt x="72" y="304"/>
                  </a:lnTo>
                  <a:lnTo>
                    <a:pt x="76" y="300"/>
                  </a:lnTo>
                  <a:lnTo>
                    <a:pt x="78" y="294"/>
                  </a:lnTo>
                  <a:lnTo>
                    <a:pt x="82" y="288"/>
                  </a:lnTo>
                  <a:lnTo>
                    <a:pt x="84" y="282"/>
                  </a:lnTo>
                  <a:lnTo>
                    <a:pt x="86" y="276"/>
                  </a:lnTo>
                  <a:lnTo>
                    <a:pt x="90" y="268"/>
                  </a:lnTo>
                  <a:lnTo>
                    <a:pt x="92" y="260"/>
                  </a:lnTo>
                  <a:lnTo>
                    <a:pt x="94" y="256"/>
                  </a:lnTo>
                  <a:lnTo>
                    <a:pt x="94" y="250"/>
                  </a:lnTo>
                  <a:lnTo>
                    <a:pt x="96" y="242"/>
                  </a:lnTo>
                  <a:lnTo>
                    <a:pt x="100" y="234"/>
                  </a:lnTo>
                  <a:lnTo>
                    <a:pt x="100" y="228"/>
                  </a:lnTo>
                  <a:lnTo>
                    <a:pt x="102" y="222"/>
                  </a:lnTo>
                  <a:lnTo>
                    <a:pt x="102" y="216"/>
                  </a:lnTo>
                  <a:lnTo>
                    <a:pt x="104" y="208"/>
                  </a:lnTo>
                  <a:lnTo>
                    <a:pt x="104" y="202"/>
                  </a:lnTo>
                  <a:lnTo>
                    <a:pt x="106" y="196"/>
                  </a:lnTo>
                  <a:lnTo>
                    <a:pt x="106" y="190"/>
                  </a:lnTo>
                  <a:lnTo>
                    <a:pt x="106" y="182"/>
                  </a:lnTo>
                  <a:lnTo>
                    <a:pt x="106" y="176"/>
                  </a:lnTo>
                  <a:lnTo>
                    <a:pt x="106" y="170"/>
                  </a:lnTo>
                  <a:lnTo>
                    <a:pt x="106" y="162"/>
                  </a:lnTo>
                  <a:lnTo>
                    <a:pt x="106" y="154"/>
                  </a:lnTo>
                  <a:lnTo>
                    <a:pt x="106" y="148"/>
                  </a:lnTo>
                  <a:lnTo>
                    <a:pt x="104" y="142"/>
                  </a:lnTo>
                  <a:lnTo>
                    <a:pt x="104" y="136"/>
                  </a:lnTo>
                  <a:lnTo>
                    <a:pt x="104" y="130"/>
                  </a:lnTo>
                  <a:lnTo>
                    <a:pt x="102" y="124"/>
                  </a:lnTo>
                  <a:lnTo>
                    <a:pt x="102" y="118"/>
                  </a:lnTo>
                  <a:lnTo>
                    <a:pt x="102" y="112"/>
                  </a:lnTo>
                  <a:lnTo>
                    <a:pt x="100" y="106"/>
                  </a:lnTo>
                  <a:lnTo>
                    <a:pt x="96" y="100"/>
                  </a:lnTo>
                  <a:lnTo>
                    <a:pt x="94" y="94"/>
                  </a:lnTo>
                  <a:lnTo>
                    <a:pt x="94" y="86"/>
                  </a:lnTo>
                  <a:lnTo>
                    <a:pt x="92" y="82"/>
                  </a:lnTo>
                  <a:lnTo>
                    <a:pt x="90" y="74"/>
                  </a:lnTo>
                  <a:lnTo>
                    <a:pt x="88" y="70"/>
                  </a:lnTo>
                  <a:lnTo>
                    <a:pt x="86" y="66"/>
                  </a:lnTo>
                  <a:lnTo>
                    <a:pt x="84" y="60"/>
                  </a:lnTo>
                  <a:lnTo>
                    <a:pt x="84" y="56"/>
                  </a:lnTo>
                  <a:lnTo>
                    <a:pt x="82" y="54"/>
                  </a:lnTo>
                  <a:lnTo>
                    <a:pt x="80" y="52"/>
                  </a:lnTo>
                  <a:lnTo>
                    <a:pt x="80" y="50"/>
                  </a:lnTo>
                  <a:lnTo>
                    <a:pt x="78" y="46"/>
                  </a:lnTo>
                  <a:lnTo>
                    <a:pt x="76" y="44"/>
                  </a:lnTo>
                  <a:lnTo>
                    <a:pt x="74" y="40"/>
                  </a:lnTo>
                  <a:lnTo>
                    <a:pt x="72" y="38"/>
                  </a:lnTo>
                  <a:lnTo>
                    <a:pt x="70" y="34"/>
                  </a:lnTo>
                  <a:lnTo>
                    <a:pt x="68" y="30"/>
                  </a:lnTo>
                  <a:lnTo>
                    <a:pt x="68" y="28"/>
                  </a:lnTo>
                  <a:lnTo>
                    <a:pt x="66" y="22"/>
                  </a:lnTo>
                  <a:lnTo>
                    <a:pt x="64" y="22"/>
                  </a:lnTo>
                  <a:lnTo>
                    <a:pt x="62" y="18"/>
                  </a:lnTo>
                  <a:lnTo>
                    <a:pt x="60" y="16"/>
                  </a:lnTo>
                  <a:lnTo>
                    <a:pt x="58" y="12"/>
                  </a:lnTo>
                  <a:lnTo>
                    <a:pt x="56" y="10"/>
                  </a:lnTo>
                  <a:lnTo>
                    <a:pt x="54" y="8"/>
                  </a:lnTo>
                  <a:lnTo>
                    <a:pt x="52" y="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Freeform 25"/>
            <p:cNvSpPr>
              <a:spLocks/>
            </p:cNvSpPr>
            <p:nvPr/>
          </p:nvSpPr>
          <p:spPr bwMode="auto">
            <a:xfrm>
              <a:off x="4419697" y="3455337"/>
              <a:ext cx="658769" cy="193971"/>
            </a:xfrm>
            <a:custGeom>
              <a:avLst/>
              <a:gdLst>
                <a:gd name="T0" fmla="*/ 26 w 360"/>
                <a:gd name="T1" fmla="*/ 92 h 106"/>
                <a:gd name="T2" fmla="*/ 32 w 360"/>
                <a:gd name="T3" fmla="*/ 90 h 106"/>
                <a:gd name="T4" fmla="*/ 40 w 360"/>
                <a:gd name="T5" fmla="*/ 82 h 106"/>
                <a:gd name="T6" fmla="*/ 46 w 360"/>
                <a:gd name="T7" fmla="*/ 80 h 106"/>
                <a:gd name="T8" fmla="*/ 54 w 360"/>
                <a:gd name="T9" fmla="*/ 74 h 106"/>
                <a:gd name="T10" fmla="*/ 62 w 360"/>
                <a:gd name="T11" fmla="*/ 70 h 106"/>
                <a:gd name="T12" fmla="*/ 72 w 360"/>
                <a:gd name="T13" fmla="*/ 66 h 106"/>
                <a:gd name="T14" fmla="*/ 78 w 360"/>
                <a:gd name="T15" fmla="*/ 64 h 106"/>
                <a:gd name="T16" fmla="*/ 86 w 360"/>
                <a:gd name="T17" fmla="*/ 62 h 106"/>
                <a:gd name="T18" fmla="*/ 94 w 360"/>
                <a:gd name="T19" fmla="*/ 58 h 106"/>
                <a:gd name="T20" fmla="*/ 100 w 360"/>
                <a:gd name="T21" fmla="*/ 56 h 106"/>
                <a:gd name="T22" fmla="*/ 110 w 360"/>
                <a:gd name="T23" fmla="*/ 54 h 106"/>
                <a:gd name="T24" fmla="*/ 122 w 360"/>
                <a:gd name="T25" fmla="*/ 50 h 106"/>
                <a:gd name="T26" fmla="*/ 134 w 360"/>
                <a:gd name="T27" fmla="*/ 48 h 106"/>
                <a:gd name="T28" fmla="*/ 144 w 360"/>
                <a:gd name="T29" fmla="*/ 46 h 106"/>
                <a:gd name="T30" fmla="*/ 158 w 360"/>
                <a:gd name="T31" fmla="*/ 46 h 106"/>
                <a:gd name="T32" fmla="*/ 170 w 360"/>
                <a:gd name="T33" fmla="*/ 46 h 106"/>
                <a:gd name="T34" fmla="*/ 184 w 360"/>
                <a:gd name="T35" fmla="*/ 46 h 106"/>
                <a:gd name="T36" fmla="*/ 196 w 360"/>
                <a:gd name="T37" fmla="*/ 48 h 106"/>
                <a:gd name="T38" fmla="*/ 210 w 360"/>
                <a:gd name="T39" fmla="*/ 50 h 106"/>
                <a:gd name="T40" fmla="*/ 222 w 360"/>
                <a:gd name="T41" fmla="*/ 54 h 106"/>
                <a:gd name="T42" fmla="*/ 232 w 360"/>
                <a:gd name="T43" fmla="*/ 56 h 106"/>
                <a:gd name="T44" fmla="*/ 244 w 360"/>
                <a:gd name="T45" fmla="*/ 60 h 106"/>
                <a:gd name="T46" fmla="*/ 258 w 360"/>
                <a:gd name="T47" fmla="*/ 64 h 106"/>
                <a:gd name="T48" fmla="*/ 268 w 360"/>
                <a:gd name="T49" fmla="*/ 70 h 106"/>
                <a:gd name="T50" fmla="*/ 280 w 360"/>
                <a:gd name="T51" fmla="*/ 78 h 106"/>
                <a:gd name="T52" fmla="*/ 294 w 360"/>
                <a:gd name="T53" fmla="*/ 84 h 106"/>
                <a:gd name="T54" fmla="*/ 304 w 360"/>
                <a:gd name="T55" fmla="*/ 92 h 106"/>
                <a:gd name="T56" fmla="*/ 360 w 360"/>
                <a:gd name="T57" fmla="*/ 106 h 106"/>
                <a:gd name="T58" fmla="*/ 330 w 360"/>
                <a:gd name="T59" fmla="*/ 54 h 106"/>
                <a:gd name="T60" fmla="*/ 320 w 360"/>
                <a:gd name="T61" fmla="*/ 46 h 106"/>
                <a:gd name="T62" fmla="*/ 304 w 360"/>
                <a:gd name="T63" fmla="*/ 38 h 106"/>
                <a:gd name="T64" fmla="*/ 294 w 360"/>
                <a:gd name="T65" fmla="*/ 30 h 106"/>
                <a:gd name="T66" fmla="*/ 282 w 360"/>
                <a:gd name="T67" fmla="*/ 26 h 106"/>
                <a:gd name="T68" fmla="*/ 270 w 360"/>
                <a:gd name="T69" fmla="*/ 20 h 106"/>
                <a:gd name="T70" fmla="*/ 256 w 360"/>
                <a:gd name="T71" fmla="*/ 16 h 106"/>
                <a:gd name="T72" fmla="*/ 244 w 360"/>
                <a:gd name="T73" fmla="*/ 10 h 106"/>
                <a:gd name="T74" fmla="*/ 230 w 360"/>
                <a:gd name="T75" fmla="*/ 8 h 106"/>
                <a:gd name="T76" fmla="*/ 216 w 360"/>
                <a:gd name="T77" fmla="*/ 4 h 106"/>
                <a:gd name="T78" fmla="*/ 204 w 360"/>
                <a:gd name="T79" fmla="*/ 2 h 106"/>
                <a:gd name="T80" fmla="*/ 190 w 360"/>
                <a:gd name="T81" fmla="*/ 2 h 106"/>
                <a:gd name="T82" fmla="*/ 176 w 360"/>
                <a:gd name="T83" fmla="*/ 0 h 106"/>
                <a:gd name="T84" fmla="*/ 164 w 360"/>
                <a:gd name="T85" fmla="*/ 0 h 106"/>
                <a:gd name="T86" fmla="*/ 150 w 360"/>
                <a:gd name="T87" fmla="*/ 0 h 106"/>
                <a:gd name="T88" fmla="*/ 136 w 360"/>
                <a:gd name="T89" fmla="*/ 2 h 106"/>
                <a:gd name="T90" fmla="*/ 124 w 360"/>
                <a:gd name="T91" fmla="*/ 2 h 106"/>
                <a:gd name="T92" fmla="*/ 112 w 360"/>
                <a:gd name="T93" fmla="*/ 4 h 106"/>
                <a:gd name="T94" fmla="*/ 100 w 360"/>
                <a:gd name="T95" fmla="*/ 8 h 106"/>
                <a:gd name="T96" fmla="*/ 88 w 360"/>
                <a:gd name="T97" fmla="*/ 10 h 106"/>
                <a:gd name="T98" fmla="*/ 76 w 360"/>
                <a:gd name="T99" fmla="*/ 14 h 106"/>
                <a:gd name="T100" fmla="*/ 64 w 360"/>
                <a:gd name="T101" fmla="*/ 20 h 106"/>
                <a:gd name="T102" fmla="*/ 56 w 360"/>
                <a:gd name="T103" fmla="*/ 20 h 106"/>
                <a:gd name="T104" fmla="*/ 48 w 360"/>
                <a:gd name="T105" fmla="*/ 26 h 106"/>
                <a:gd name="T106" fmla="*/ 44 w 360"/>
                <a:gd name="T107" fmla="*/ 28 h 106"/>
                <a:gd name="T108" fmla="*/ 36 w 360"/>
                <a:gd name="T109" fmla="*/ 30 h 106"/>
                <a:gd name="T110" fmla="*/ 32 w 360"/>
                <a:gd name="T111" fmla="*/ 34 h 106"/>
                <a:gd name="T112" fmla="*/ 24 w 360"/>
                <a:gd name="T113" fmla="*/ 38 h 106"/>
                <a:gd name="T114" fmla="*/ 18 w 360"/>
                <a:gd name="T115" fmla="*/ 42 h 106"/>
                <a:gd name="T116" fmla="*/ 12 w 360"/>
                <a:gd name="T117" fmla="*/ 44 h 106"/>
                <a:gd name="T118" fmla="*/ 8 w 360"/>
                <a:gd name="T119" fmla="*/ 48 h 106"/>
                <a:gd name="T120" fmla="*/ 0 w 360"/>
                <a:gd name="T121" fmla="*/ 5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0" h="106">
                  <a:moveTo>
                    <a:pt x="0" y="54"/>
                  </a:moveTo>
                  <a:lnTo>
                    <a:pt x="26" y="92"/>
                  </a:lnTo>
                  <a:lnTo>
                    <a:pt x="28" y="90"/>
                  </a:lnTo>
                  <a:lnTo>
                    <a:pt x="32" y="90"/>
                  </a:lnTo>
                  <a:lnTo>
                    <a:pt x="36" y="86"/>
                  </a:lnTo>
                  <a:lnTo>
                    <a:pt x="40" y="82"/>
                  </a:lnTo>
                  <a:lnTo>
                    <a:pt x="44" y="82"/>
                  </a:lnTo>
                  <a:lnTo>
                    <a:pt x="46" y="80"/>
                  </a:lnTo>
                  <a:lnTo>
                    <a:pt x="52" y="76"/>
                  </a:lnTo>
                  <a:lnTo>
                    <a:pt x="54" y="74"/>
                  </a:lnTo>
                  <a:lnTo>
                    <a:pt x="60" y="72"/>
                  </a:lnTo>
                  <a:lnTo>
                    <a:pt x="62" y="70"/>
                  </a:lnTo>
                  <a:lnTo>
                    <a:pt x="66" y="68"/>
                  </a:lnTo>
                  <a:lnTo>
                    <a:pt x="72" y="66"/>
                  </a:lnTo>
                  <a:lnTo>
                    <a:pt x="74" y="64"/>
                  </a:lnTo>
                  <a:lnTo>
                    <a:pt x="78" y="64"/>
                  </a:lnTo>
                  <a:lnTo>
                    <a:pt x="80" y="62"/>
                  </a:lnTo>
                  <a:lnTo>
                    <a:pt x="86" y="62"/>
                  </a:lnTo>
                  <a:lnTo>
                    <a:pt x="90" y="58"/>
                  </a:lnTo>
                  <a:lnTo>
                    <a:pt x="94" y="58"/>
                  </a:lnTo>
                  <a:lnTo>
                    <a:pt x="98" y="58"/>
                  </a:lnTo>
                  <a:lnTo>
                    <a:pt x="100" y="56"/>
                  </a:lnTo>
                  <a:lnTo>
                    <a:pt x="106" y="54"/>
                  </a:lnTo>
                  <a:lnTo>
                    <a:pt x="110" y="54"/>
                  </a:lnTo>
                  <a:lnTo>
                    <a:pt x="116" y="52"/>
                  </a:lnTo>
                  <a:lnTo>
                    <a:pt x="122" y="50"/>
                  </a:lnTo>
                  <a:lnTo>
                    <a:pt x="128" y="48"/>
                  </a:lnTo>
                  <a:lnTo>
                    <a:pt x="134" y="48"/>
                  </a:lnTo>
                  <a:lnTo>
                    <a:pt x="140" y="46"/>
                  </a:lnTo>
                  <a:lnTo>
                    <a:pt x="144" y="46"/>
                  </a:lnTo>
                  <a:lnTo>
                    <a:pt x="152" y="46"/>
                  </a:lnTo>
                  <a:lnTo>
                    <a:pt x="158" y="46"/>
                  </a:lnTo>
                  <a:lnTo>
                    <a:pt x="164" y="46"/>
                  </a:lnTo>
                  <a:lnTo>
                    <a:pt x="170" y="46"/>
                  </a:lnTo>
                  <a:lnTo>
                    <a:pt x="178" y="46"/>
                  </a:lnTo>
                  <a:lnTo>
                    <a:pt x="184" y="46"/>
                  </a:lnTo>
                  <a:lnTo>
                    <a:pt x="190" y="48"/>
                  </a:lnTo>
                  <a:lnTo>
                    <a:pt x="196" y="48"/>
                  </a:lnTo>
                  <a:lnTo>
                    <a:pt x="204" y="48"/>
                  </a:lnTo>
                  <a:lnTo>
                    <a:pt x="210" y="50"/>
                  </a:lnTo>
                  <a:lnTo>
                    <a:pt x="214" y="54"/>
                  </a:lnTo>
                  <a:lnTo>
                    <a:pt x="222" y="54"/>
                  </a:lnTo>
                  <a:lnTo>
                    <a:pt x="228" y="54"/>
                  </a:lnTo>
                  <a:lnTo>
                    <a:pt x="232" y="56"/>
                  </a:lnTo>
                  <a:lnTo>
                    <a:pt x="240" y="58"/>
                  </a:lnTo>
                  <a:lnTo>
                    <a:pt x="244" y="60"/>
                  </a:lnTo>
                  <a:lnTo>
                    <a:pt x="250" y="64"/>
                  </a:lnTo>
                  <a:lnTo>
                    <a:pt x="258" y="64"/>
                  </a:lnTo>
                  <a:lnTo>
                    <a:pt x="264" y="68"/>
                  </a:lnTo>
                  <a:lnTo>
                    <a:pt x="268" y="70"/>
                  </a:lnTo>
                  <a:lnTo>
                    <a:pt x="276" y="74"/>
                  </a:lnTo>
                  <a:lnTo>
                    <a:pt x="280" y="78"/>
                  </a:lnTo>
                  <a:lnTo>
                    <a:pt x="286" y="82"/>
                  </a:lnTo>
                  <a:lnTo>
                    <a:pt x="294" y="84"/>
                  </a:lnTo>
                  <a:lnTo>
                    <a:pt x="298" y="88"/>
                  </a:lnTo>
                  <a:lnTo>
                    <a:pt x="304" y="92"/>
                  </a:lnTo>
                  <a:lnTo>
                    <a:pt x="296" y="106"/>
                  </a:lnTo>
                  <a:lnTo>
                    <a:pt x="360" y="106"/>
                  </a:lnTo>
                  <a:lnTo>
                    <a:pt x="340" y="42"/>
                  </a:lnTo>
                  <a:lnTo>
                    <a:pt x="330" y="54"/>
                  </a:lnTo>
                  <a:lnTo>
                    <a:pt x="324" y="50"/>
                  </a:lnTo>
                  <a:lnTo>
                    <a:pt x="320" y="46"/>
                  </a:lnTo>
                  <a:lnTo>
                    <a:pt x="310" y="40"/>
                  </a:lnTo>
                  <a:lnTo>
                    <a:pt x="304" y="38"/>
                  </a:lnTo>
                  <a:lnTo>
                    <a:pt x="300" y="34"/>
                  </a:lnTo>
                  <a:lnTo>
                    <a:pt x="294" y="30"/>
                  </a:lnTo>
                  <a:lnTo>
                    <a:pt x="286" y="28"/>
                  </a:lnTo>
                  <a:lnTo>
                    <a:pt x="282" y="26"/>
                  </a:lnTo>
                  <a:lnTo>
                    <a:pt x="276" y="22"/>
                  </a:lnTo>
                  <a:lnTo>
                    <a:pt x="270" y="20"/>
                  </a:lnTo>
                  <a:lnTo>
                    <a:pt x="262" y="18"/>
                  </a:lnTo>
                  <a:lnTo>
                    <a:pt x="256" y="16"/>
                  </a:lnTo>
                  <a:lnTo>
                    <a:pt x="248" y="12"/>
                  </a:lnTo>
                  <a:lnTo>
                    <a:pt x="244" y="10"/>
                  </a:lnTo>
                  <a:lnTo>
                    <a:pt x="236" y="10"/>
                  </a:lnTo>
                  <a:lnTo>
                    <a:pt x="230" y="8"/>
                  </a:lnTo>
                  <a:lnTo>
                    <a:pt x="222" y="6"/>
                  </a:lnTo>
                  <a:lnTo>
                    <a:pt x="216" y="4"/>
                  </a:lnTo>
                  <a:lnTo>
                    <a:pt x="210" y="2"/>
                  </a:lnTo>
                  <a:lnTo>
                    <a:pt x="204" y="2"/>
                  </a:lnTo>
                  <a:lnTo>
                    <a:pt x="196" y="2"/>
                  </a:lnTo>
                  <a:lnTo>
                    <a:pt x="190" y="2"/>
                  </a:lnTo>
                  <a:lnTo>
                    <a:pt x="184" y="0"/>
                  </a:lnTo>
                  <a:lnTo>
                    <a:pt x="176" y="0"/>
                  </a:lnTo>
                  <a:lnTo>
                    <a:pt x="170" y="0"/>
                  </a:lnTo>
                  <a:lnTo>
                    <a:pt x="164" y="0"/>
                  </a:lnTo>
                  <a:lnTo>
                    <a:pt x="156" y="0"/>
                  </a:lnTo>
                  <a:lnTo>
                    <a:pt x="150" y="0"/>
                  </a:lnTo>
                  <a:lnTo>
                    <a:pt x="142" y="2"/>
                  </a:lnTo>
                  <a:lnTo>
                    <a:pt x="136" y="2"/>
                  </a:lnTo>
                  <a:lnTo>
                    <a:pt x="132" y="2"/>
                  </a:lnTo>
                  <a:lnTo>
                    <a:pt x="124" y="2"/>
                  </a:lnTo>
                  <a:lnTo>
                    <a:pt x="118" y="2"/>
                  </a:lnTo>
                  <a:lnTo>
                    <a:pt x="112" y="4"/>
                  </a:lnTo>
                  <a:lnTo>
                    <a:pt x="106" y="6"/>
                  </a:lnTo>
                  <a:lnTo>
                    <a:pt x="100" y="8"/>
                  </a:lnTo>
                  <a:lnTo>
                    <a:pt x="94" y="10"/>
                  </a:lnTo>
                  <a:lnTo>
                    <a:pt x="88" y="10"/>
                  </a:lnTo>
                  <a:lnTo>
                    <a:pt x="80" y="14"/>
                  </a:lnTo>
                  <a:lnTo>
                    <a:pt x="76" y="14"/>
                  </a:lnTo>
                  <a:lnTo>
                    <a:pt x="70" y="18"/>
                  </a:lnTo>
                  <a:lnTo>
                    <a:pt x="64" y="20"/>
                  </a:lnTo>
                  <a:lnTo>
                    <a:pt x="60" y="20"/>
                  </a:lnTo>
                  <a:lnTo>
                    <a:pt x="56" y="20"/>
                  </a:lnTo>
                  <a:lnTo>
                    <a:pt x="52" y="24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28"/>
                  </a:lnTo>
                  <a:lnTo>
                    <a:pt x="36" y="30"/>
                  </a:lnTo>
                  <a:lnTo>
                    <a:pt x="34" y="32"/>
                  </a:lnTo>
                  <a:lnTo>
                    <a:pt x="32" y="34"/>
                  </a:lnTo>
                  <a:lnTo>
                    <a:pt x="28" y="36"/>
                  </a:lnTo>
                  <a:lnTo>
                    <a:pt x="24" y="38"/>
                  </a:lnTo>
                  <a:lnTo>
                    <a:pt x="22" y="40"/>
                  </a:lnTo>
                  <a:lnTo>
                    <a:pt x="18" y="42"/>
                  </a:lnTo>
                  <a:lnTo>
                    <a:pt x="16" y="44"/>
                  </a:lnTo>
                  <a:lnTo>
                    <a:pt x="12" y="44"/>
                  </a:lnTo>
                  <a:lnTo>
                    <a:pt x="10" y="46"/>
                  </a:lnTo>
                  <a:lnTo>
                    <a:pt x="8" y="48"/>
                  </a:lnTo>
                  <a:lnTo>
                    <a:pt x="4" y="50"/>
                  </a:lnTo>
                  <a:lnTo>
                    <a:pt x="0" y="54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Rectangle 26"/>
            <p:cNvSpPr>
              <a:spLocks noChangeArrowheads="1"/>
            </p:cNvSpPr>
            <p:nvPr/>
          </p:nvSpPr>
          <p:spPr bwMode="auto">
            <a:xfrm>
              <a:off x="3706030" y="3744464"/>
              <a:ext cx="322065" cy="4721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Rectangle 27"/>
            <p:cNvSpPr>
              <a:spLocks noChangeArrowheads="1"/>
            </p:cNvSpPr>
            <p:nvPr/>
          </p:nvSpPr>
          <p:spPr bwMode="auto">
            <a:xfrm>
              <a:off x="3706030" y="3744464"/>
              <a:ext cx="322065" cy="47211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Rectangle 28"/>
            <p:cNvSpPr>
              <a:spLocks noChangeArrowheads="1"/>
            </p:cNvSpPr>
            <p:nvPr/>
          </p:nvSpPr>
          <p:spPr bwMode="auto">
            <a:xfrm>
              <a:off x="3817369" y="3850599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</a:t>
              </a:r>
              <a:endParaRPr kumimoji="0" lang="fr-FR" sz="1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Rectangle 29"/>
            <p:cNvSpPr>
              <a:spLocks noChangeArrowheads="1"/>
            </p:cNvSpPr>
            <p:nvPr/>
          </p:nvSpPr>
          <p:spPr bwMode="auto">
            <a:xfrm>
              <a:off x="4551450" y="2847805"/>
              <a:ext cx="322065" cy="4721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Rectangle 30"/>
            <p:cNvSpPr>
              <a:spLocks noChangeArrowheads="1"/>
            </p:cNvSpPr>
            <p:nvPr/>
          </p:nvSpPr>
          <p:spPr bwMode="auto">
            <a:xfrm>
              <a:off x="4551450" y="2847805"/>
              <a:ext cx="322065" cy="47211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Rectangle 31"/>
            <p:cNvSpPr>
              <a:spLocks noChangeArrowheads="1"/>
            </p:cNvSpPr>
            <p:nvPr/>
          </p:nvSpPr>
          <p:spPr bwMode="auto">
            <a:xfrm>
              <a:off x="4662790" y="2957600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</a:t>
              </a:r>
              <a:endParaRPr kumimoji="0" lang="fr-FR" sz="1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Rectangle 32"/>
            <p:cNvSpPr>
              <a:spLocks noChangeArrowheads="1"/>
            </p:cNvSpPr>
            <p:nvPr/>
          </p:nvSpPr>
          <p:spPr bwMode="auto">
            <a:xfrm>
              <a:off x="5349293" y="3744464"/>
              <a:ext cx="318405" cy="47211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Rectangle 33"/>
            <p:cNvSpPr>
              <a:spLocks noChangeArrowheads="1"/>
            </p:cNvSpPr>
            <p:nvPr/>
          </p:nvSpPr>
          <p:spPr bwMode="auto">
            <a:xfrm>
              <a:off x="5349293" y="3744464"/>
              <a:ext cx="318405" cy="472118"/>
            </a:xfrm>
            <a:prstGeom prst="rect">
              <a:avLst/>
            </a:prstGeom>
            <a:noFill/>
            <a:ln w="8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Rectangle 34"/>
            <p:cNvSpPr>
              <a:spLocks noChangeArrowheads="1"/>
            </p:cNvSpPr>
            <p:nvPr/>
          </p:nvSpPr>
          <p:spPr bwMode="auto">
            <a:xfrm>
              <a:off x="5458585" y="3850599"/>
              <a:ext cx="99386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4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</a:t>
              </a:r>
              <a:endParaRPr kumimoji="0" lang="fr-FR" sz="14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Rectangle 35"/>
            <p:cNvSpPr>
              <a:spLocks noChangeArrowheads="1"/>
            </p:cNvSpPr>
            <p:nvPr/>
          </p:nvSpPr>
          <p:spPr bwMode="auto">
            <a:xfrm>
              <a:off x="1977696" y="3532193"/>
              <a:ext cx="100187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1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passage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l’incompétence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inconsciente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l’incompétence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consciente.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Rectangle 41"/>
            <p:cNvSpPr>
              <a:spLocks noChangeArrowheads="1"/>
            </p:cNvSpPr>
            <p:nvPr/>
          </p:nvSpPr>
          <p:spPr bwMode="auto">
            <a:xfrm>
              <a:off x="3632216" y="2276872"/>
              <a:ext cx="2436564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2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passage de l’incompétence consciente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 consciente.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44"/>
            <p:cNvSpPr>
              <a:spLocks noChangeArrowheads="1"/>
            </p:cNvSpPr>
            <p:nvPr/>
          </p:nvSpPr>
          <p:spPr bwMode="auto">
            <a:xfrm>
              <a:off x="6347198" y="3360181"/>
              <a:ext cx="857606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b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Phase 3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: passage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la compétence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consciente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compétence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inconsciente.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cxnSp>
          <p:nvCxnSpPr>
            <p:cNvPr id="27" name="Connecteur droit 26"/>
            <p:cNvCxnSpPr>
              <a:stCxn id="36" idx="3"/>
              <a:endCxn id="42" idx="1"/>
            </p:cNvCxnSpPr>
            <p:nvPr/>
          </p:nvCxnSpPr>
          <p:spPr>
            <a:xfrm>
              <a:off x="4028095" y="3980523"/>
              <a:ext cx="1321199" cy="0"/>
            </a:xfrm>
            <a:prstGeom prst="line">
              <a:avLst/>
            </a:prstGeom>
            <a:ln w="25400">
              <a:solidFill>
                <a:srgbClr val="58A391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8" name="Connecteur droit 47"/>
            <p:cNvCxnSpPr/>
            <p:nvPr/>
          </p:nvCxnSpPr>
          <p:spPr>
            <a:xfrm flipV="1">
              <a:off x="3521967" y="3978693"/>
              <a:ext cx="172012" cy="1830"/>
            </a:xfrm>
            <a:prstGeom prst="line">
              <a:avLst/>
            </a:prstGeom>
            <a:ln w="25400">
              <a:solidFill>
                <a:srgbClr val="58A391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Connecteur droit 49"/>
            <p:cNvCxnSpPr/>
            <p:nvPr/>
          </p:nvCxnSpPr>
          <p:spPr>
            <a:xfrm>
              <a:off x="5684167" y="3980523"/>
              <a:ext cx="393432" cy="0"/>
            </a:xfrm>
            <a:prstGeom prst="line">
              <a:avLst/>
            </a:prstGeom>
            <a:ln w="25400">
              <a:solidFill>
                <a:srgbClr val="58A391">
                  <a:alpha val="50000"/>
                </a:srgb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Connecteur droit 61"/>
            <p:cNvCxnSpPr/>
            <p:nvPr/>
          </p:nvCxnSpPr>
          <p:spPr>
            <a:xfrm flipV="1">
              <a:off x="4692771" y="2681816"/>
              <a:ext cx="0" cy="165989"/>
            </a:xfrm>
            <a:prstGeom prst="line">
              <a:avLst/>
            </a:prstGeom>
            <a:ln w="25400">
              <a:solidFill>
                <a:srgbClr val="58A391">
                  <a:alpha val="50000"/>
                </a:srgb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Connecteur droit 63"/>
            <p:cNvCxnSpPr/>
            <p:nvPr/>
          </p:nvCxnSpPr>
          <p:spPr>
            <a:xfrm flipV="1">
              <a:off x="4696898" y="3319923"/>
              <a:ext cx="0" cy="1640976"/>
            </a:xfrm>
            <a:prstGeom prst="line">
              <a:avLst/>
            </a:prstGeom>
            <a:ln w="25400">
              <a:solidFill>
                <a:srgbClr val="58A391">
                  <a:alpha val="50000"/>
                </a:srgb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455452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41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CINQ TYPES DE SUPPORTS PÉDAGOGIQUES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LES DIFFÉRENTS TYPES DE SUPPORTS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64269" y="1779166"/>
            <a:ext cx="5165749" cy="3810074"/>
            <a:chOff x="2214563" y="1748383"/>
            <a:chExt cx="4718050" cy="3546475"/>
          </a:xfrm>
        </p:grpSpPr>
        <p:sp>
          <p:nvSpPr>
            <p:cNvPr id="52" name="Freeform 5"/>
            <p:cNvSpPr>
              <a:spLocks/>
            </p:cNvSpPr>
            <p:nvPr/>
          </p:nvSpPr>
          <p:spPr bwMode="auto">
            <a:xfrm>
              <a:off x="2963863" y="2230983"/>
              <a:ext cx="2930525" cy="1609725"/>
            </a:xfrm>
            <a:custGeom>
              <a:avLst/>
              <a:gdLst>
                <a:gd name="T0" fmla="*/ 876 w 1846"/>
                <a:gd name="T1" fmla="*/ 0 h 1014"/>
                <a:gd name="T2" fmla="*/ 736 w 1846"/>
                <a:gd name="T3" fmla="*/ 10 h 1014"/>
                <a:gd name="T4" fmla="*/ 606 w 1846"/>
                <a:gd name="T5" fmla="*/ 30 h 1014"/>
                <a:gd name="T6" fmla="*/ 482 w 1846"/>
                <a:gd name="T7" fmla="*/ 60 h 1014"/>
                <a:gd name="T8" fmla="*/ 370 w 1846"/>
                <a:gd name="T9" fmla="*/ 100 h 1014"/>
                <a:gd name="T10" fmla="*/ 270 w 1846"/>
                <a:gd name="T11" fmla="*/ 148 h 1014"/>
                <a:gd name="T12" fmla="*/ 182 w 1846"/>
                <a:gd name="T13" fmla="*/ 204 h 1014"/>
                <a:gd name="T14" fmla="*/ 110 w 1846"/>
                <a:gd name="T15" fmla="*/ 266 h 1014"/>
                <a:gd name="T16" fmla="*/ 56 w 1846"/>
                <a:gd name="T17" fmla="*/ 332 h 1014"/>
                <a:gd name="T18" fmla="*/ 18 w 1846"/>
                <a:gd name="T19" fmla="*/ 404 h 1014"/>
                <a:gd name="T20" fmla="*/ 0 w 1846"/>
                <a:gd name="T21" fmla="*/ 482 h 1014"/>
                <a:gd name="T22" fmla="*/ 0 w 1846"/>
                <a:gd name="T23" fmla="*/ 534 h 1014"/>
                <a:gd name="T24" fmla="*/ 18 w 1846"/>
                <a:gd name="T25" fmla="*/ 610 h 1014"/>
                <a:gd name="T26" fmla="*/ 56 w 1846"/>
                <a:gd name="T27" fmla="*/ 682 h 1014"/>
                <a:gd name="T28" fmla="*/ 110 w 1846"/>
                <a:gd name="T29" fmla="*/ 750 h 1014"/>
                <a:gd name="T30" fmla="*/ 182 w 1846"/>
                <a:gd name="T31" fmla="*/ 812 h 1014"/>
                <a:gd name="T32" fmla="*/ 270 w 1846"/>
                <a:gd name="T33" fmla="*/ 866 h 1014"/>
                <a:gd name="T34" fmla="*/ 370 w 1846"/>
                <a:gd name="T35" fmla="*/ 914 h 1014"/>
                <a:gd name="T36" fmla="*/ 482 w 1846"/>
                <a:gd name="T37" fmla="*/ 954 h 1014"/>
                <a:gd name="T38" fmla="*/ 606 w 1846"/>
                <a:gd name="T39" fmla="*/ 984 h 1014"/>
                <a:gd name="T40" fmla="*/ 736 w 1846"/>
                <a:gd name="T41" fmla="*/ 1004 h 1014"/>
                <a:gd name="T42" fmla="*/ 876 w 1846"/>
                <a:gd name="T43" fmla="*/ 1014 h 1014"/>
                <a:gd name="T44" fmla="*/ 970 w 1846"/>
                <a:gd name="T45" fmla="*/ 1014 h 1014"/>
                <a:gd name="T46" fmla="*/ 1110 w 1846"/>
                <a:gd name="T47" fmla="*/ 1004 h 1014"/>
                <a:gd name="T48" fmla="*/ 1240 w 1846"/>
                <a:gd name="T49" fmla="*/ 984 h 1014"/>
                <a:gd name="T50" fmla="*/ 1364 w 1846"/>
                <a:gd name="T51" fmla="*/ 954 h 1014"/>
                <a:gd name="T52" fmla="*/ 1476 w 1846"/>
                <a:gd name="T53" fmla="*/ 914 h 1014"/>
                <a:gd name="T54" fmla="*/ 1576 w 1846"/>
                <a:gd name="T55" fmla="*/ 866 h 1014"/>
                <a:gd name="T56" fmla="*/ 1664 w 1846"/>
                <a:gd name="T57" fmla="*/ 812 h 1014"/>
                <a:gd name="T58" fmla="*/ 1736 w 1846"/>
                <a:gd name="T59" fmla="*/ 750 h 1014"/>
                <a:gd name="T60" fmla="*/ 1790 w 1846"/>
                <a:gd name="T61" fmla="*/ 682 h 1014"/>
                <a:gd name="T62" fmla="*/ 1828 w 1846"/>
                <a:gd name="T63" fmla="*/ 610 h 1014"/>
                <a:gd name="T64" fmla="*/ 1846 w 1846"/>
                <a:gd name="T65" fmla="*/ 534 h 1014"/>
                <a:gd name="T66" fmla="*/ 1846 w 1846"/>
                <a:gd name="T67" fmla="*/ 482 h 1014"/>
                <a:gd name="T68" fmla="*/ 1828 w 1846"/>
                <a:gd name="T69" fmla="*/ 404 h 1014"/>
                <a:gd name="T70" fmla="*/ 1790 w 1846"/>
                <a:gd name="T71" fmla="*/ 332 h 1014"/>
                <a:gd name="T72" fmla="*/ 1736 w 1846"/>
                <a:gd name="T73" fmla="*/ 266 h 1014"/>
                <a:gd name="T74" fmla="*/ 1664 w 1846"/>
                <a:gd name="T75" fmla="*/ 204 h 1014"/>
                <a:gd name="T76" fmla="*/ 1576 w 1846"/>
                <a:gd name="T77" fmla="*/ 148 h 1014"/>
                <a:gd name="T78" fmla="*/ 1476 w 1846"/>
                <a:gd name="T79" fmla="*/ 100 h 1014"/>
                <a:gd name="T80" fmla="*/ 1364 w 1846"/>
                <a:gd name="T81" fmla="*/ 60 h 1014"/>
                <a:gd name="T82" fmla="*/ 1240 w 1846"/>
                <a:gd name="T83" fmla="*/ 30 h 1014"/>
                <a:gd name="T84" fmla="*/ 1110 w 1846"/>
                <a:gd name="T85" fmla="*/ 10 h 1014"/>
                <a:gd name="T86" fmla="*/ 970 w 1846"/>
                <a:gd name="T87" fmla="*/ 0 h 10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846" h="1014">
                  <a:moveTo>
                    <a:pt x="924" y="0"/>
                  </a:moveTo>
                  <a:lnTo>
                    <a:pt x="924" y="0"/>
                  </a:lnTo>
                  <a:lnTo>
                    <a:pt x="876" y="0"/>
                  </a:lnTo>
                  <a:lnTo>
                    <a:pt x="828" y="2"/>
                  </a:lnTo>
                  <a:lnTo>
                    <a:pt x="782" y="6"/>
                  </a:lnTo>
                  <a:lnTo>
                    <a:pt x="736" y="10"/>
                  </a:lnTo>
                  <a:lnTo>
                    <a:pt x="692" y="16"/>
                  </a:lnTo>
                  <a:lnTo>
                    <a:pt x="648" y="22"/>
                  </a:lnTo>
                  <a:lnTo>
                    <a:pt x="606" y="30"/>
                  </a:lnTo>
                  <a:lnTo>
                    <a:pt x="564" y="40"/>
                  </a:lnTo>
                  <a:lnTo>
                    <a:pt x="522" y="50"/>
                  </a:lnTo>
                  <a:lnTo>
                    <a:pt x="482" y="60"/>
                  </a:lnTo>
                  <a:lnTo>
                    <a:pt x="444" y="74"/>
                  </a:lnTo>
                  <a:lnTo>
                    <a:pt x="406" y="86"/>
                  </a:lnTo>
                  <a:lnTo>
                    <a:pt x="370" y="100"/>
                  </a:lnTo>
                  <a:lnTo>
                    <a:pt x="336" y="116"/>
                  </a:lnTo>
                  <a:lnTo>
                    <a:pt x="302" y="132"/>
                  </a:lnTo>
                  <a:lnTo>
                    <a:pt x="270" y="148"/>
                  </a:lnTo>
                  <a:lnTo>
                    <a:pt x="240" y="166"/>
                  </a:lnTo>
                  <a:lnTo>
                    <a:pt x="210" y="184"/>
                  </a:lnTo>
                  <a:lnTo>
                    <a:pt x="182" y="204"/>
                  </a:lnTo>
                  <a:lnTo>
                    <a:pt x="156" y="224"/>
                  </a:lnTo>
                  <a:lnTo>
                    <a:pt x="132" y="244"/>
                  </a:lnTo>
                  <a:lnTo>
                    <a:pt x="110" y="266"/>
                  </a:lnTo>
                  <a:lnTo>
                    <a:pt x="90" y="286"/>
                  </a:lnTo>
                  <a:lnTo>
                    <a:pt x="72" y="310"/>
                  </a:lnTo>
                  <a:lnTo>
                    <a:pt x="56" y="332"/>
                  </a:lnTo>
                  <a:lnTo>
                    <a:pt x="40" y="356"/>
                  </a:lnTo>
                  <a:lnTo>
                    <a:pt x="28" y="380"/>
                  </a:lnTo>
                  <a:lnTo>
                    <a:pt x="18" y="404"/>
                  </a:lnTo>
                  <a:lnTo>
                    <a:pt x="10" y="430"/>
                  </a:lnTo>
                  <a:lnTo>
                    <a:pt x="4" y="456"/>
                  </a:lnTo>
                  <a:lnTo>
                    <a:pt x="0" y="482"/>
                  </a:lnTo>
                  <a:lnTo>
                    <a:pt x="0" y="508"/>
                  </a:lnTo>
                  <a:lnTo>
                    <a:pt x="0" y="508"/>
                  </a:lnTo>
                  <a:lnTo>
                    <a:pt x="0" y="534"/>
                  </a:lnTo>
                  <a:lnTo>
                    <a:pt x="4" y="560"/>
                  </a:lnTo>
                  <a:lnTo>
                    <a:pt x="10" y="584"/>
                  </a:lnTo>
                  <a:lnTo>
                    <a:pt x="18" y="610"/>
                  </a:lnTo>
                  <a:lnTo>
                    <a:pt x="28" y="634"/>
                  </a:lnTo>
                  <a:lnTo>
                    <a:pt x="40" y="658"/>
                  </a:lnTo>
                  <a:lnTo>
                    <a:pt x="56" y="682"/>
                  </a:lnTo>
                  <a:lnTo>
                    <a:pt x="72" y="704"/>
                  </a:lnTo>
                  <a:lnTo>
                    <a:pt x="90" y="728"/>
                  </a:lnTo>
                  <a:lnTo>
                    <a:pt x="110" y="750"/>
                  </a:lnTo>
                  <a:lnTo>
                    <a:pt x="132" y="770"/>
                  </a:lnTo>
                  <a:lnTo>
                    <a:pt x="156" y="792"/>
                  </a:lnTo>
                  <a:lnTo>
                    <a:pt x="182" y="812"/>
                  </a:lnTo>
                  <a:lnTo>
                    <a:pt x="210" y="830"/>
                  </a:lnTo>
                  <a:lnTo>
                    <a:pt x="240" y="848"/>
                  </a:lnTo>
                  <a:lnTo>
                    <a:pt x="270" y="866"/>
                  </a:lnTo>
                  <a:lnTo>
                    <a:pt x="302" y="884"/>
                  </a:lnTo>
                  <a:lnTo>
                    <a:pt x="336" y="898"/>
                  </a:lnTo>
                  <a:lnTo>
                    <a:pt x="370" y="914"/>
                  </a:lnTo>
                  <a:lnTo>
                    <a:pt x="406" y="928"/>
                  </a:lnTo>
                  <a:lnTo>
                    <a:pt x="444" y="942"/>
                  </a:lnTo>
                  <a:lnTo>
                    <a:pt x="482" y="954"/>
                  </a:lnTo>
                  <a:lnTo>
                    <a:pt x="522" y="964"/>
                  </a:lnTo>
                  <a:lnTo>
                    <a:pt x="564" y="974"/>
                  </a:lnTo>
                  <a:lnTo>
                    <a:pt x="606" y="984"/>
                  </a:lnTo>
                  <a:lnTo>
                    <a:pt x="648" y="992"/>
                  </a:lnTo>
                  <a:lnTo>
                    <a:pt x="692" y="998"/>
                  </a:lnTo>
                  <a:lnTo>
                    <a:pt x="736" y="1004"/>
                  </a:lnTo>
                  <a:lnTo>
                    <a:pt x="782" y="1008"/>
                  </a:lnTo>
                  <a:lnTo>
                    <a:pt x="828" y="1012"/>
                  </a:lnTo>
                  <a:lnTo>
                    <a:pt x="876" y="1014"/>
                  </a:lnTo>
                  <a:lnTo>
                    <a:pt x="924" y="1014"/>
                  </a:lnTo>
                  <a:lnTo>
                    <a:pt x="924" y="1014"/>
                  </a:lnTo>
                  <a:lnTo>
                    <a:pt x="970" y="1014"/>
                  </a:lnTo>
                  <a:lnTo>
                    <a:pt x="1018" y="1012"/>
                  </a:lnTo>
                  <a:lnTo>
                    <a:pt x="1064" y="1008"/>
                  </a:lnTo>
                  <a:lnTo>
                    <a:pt x="1110" y="1004"/>
                  </a:lnTo>
                  <a:lnTo>
                    <a:pt x="1154" y="998"/>
                  </a:lnTo>
                  <a:lnTo>
                    <a:pt x="1198" y="992"/>
                  </a:lnTo>
                  <a:lnTo>
                    <a:pt x="1240" y="984"/>
                  </a:lnTo>
                  <a:lnTo>
                    <a:pt x="1282" y="974"/>
                  </a:lnTo>
                  <a:lnTo>
                    <a:pt x="1324" y="964"/>
                  </a:lnTo>
                  <a:lnTo>
                    <a:pt x="1364" y="954"/>
                  </a:lnTo>
                  <a:lnTo>
                    <a:pt x="1402" y="942"/>
                  </a:lnTo>
                  <a:lnTo>
                    <a:pt x="1440" y="928"/>
                  </a:lnTo>
                  <a:lnTo>
                    <a:pt x="1476" y="914"/>
                  </a:lnTo>
                  <a:lnTo>
                    <a:pt x="1510" y="898"/>
                  </a:lnTo>
                  <a:lnTo>
                    <a:pt x="1544" y="884"/>
                  </a:lnTo>
                  <a:lnTo>
                    <a:pt x="1576" y="866"/>
                  </a:lnTo>
                  <a:lnTo>
                    <a:pt x="1608" y="848"/>
                  </a:lnTo>
                  <a:lnTo>
                    <a:pt x="1636" y="830"/>
                  </a:lnTo>
                  <a:lnTo>
                    <a:pt x="1664" y="812"/>
                  </a:lnTo>
                  <a:lnTo>
                    <a:pt x="1690" y="792"/>
                  </a:lnTo>
                  <a:lnTo>
                    <a:pt x="1714" y="770"/>
                  </a:lnTo>
                  <a:lnTo>
                    <a:pt x="1736" y="750"/>
                  </a:lnTo>
                  <a:lnTo>
                    <a:pt x="1756" y="728"/>
                  </a:lnTo>
                  <a:lnTo>
                    <a:pt x="1774" y="704"/>
                  </a:lnTo>
                  <a:lnTo>
                    <a:pt x="1790" y="682"/>
                  </a:lnTo>
                  <a:lnTo>
                    <a:pt x="1806" y="658"/>
                  </a:lnTo>
                  <a:lnTo>
                    <a:pt x="1818" y="634"/>
                  </a:lnTo>
                  <a:lnTo>
                    <a:pt x="1828" y="610"/>
                  </a:lnTo>
                  <a:lnTo>
                    <a:pt x="1836" y="584"/>
                  </a:lnTo>
                  <a:lnTo>
                    <a:pt x="1842" y="560"/>
                  </a:lnTo>
                  <a:lnTo>
                    <a:pt x="1846" y="534"/>
                  </a:lnTo>
                  <a:lnTo>
                    <a:pt x="1846" y="508"/>
                  </a:lnTo>
                  <a:lnTo>
                    <a:pt x="1846" y="508"/>
                  </a:lnTo>
                  <a:lnTo>
                    <a:pt x="1846" y="482"/>
                  </a:lnTo>
                  <a:lnTo>
                    <a:pt x="1842" y="456"/>
                  </a:lnTo>
                  <a:lnTo>
                    <a:pt x="1836" y="430"/>
                  </a:lnTo>
                  <a:lnTo>
                    <a:pt x="1828" y="404"/>
                  </a:lnTo>
                  <a:lnTo>
                    <a:pt x="1818" y="380"/>
                  </a:lnTo>
                  <a:lnTo>
                    <a:pt x="1806" y="356"/>
                  </a:lnTo>
                  <a:lnTo>
                    <a:pt x="1790" y="332"/>
                  </a:lnTo>
                  <a:lnTo>
                    <a:pt x="1774" y="310"/>
                  </a:lnTo>
                  <a:lnTo>
                    <a:pt x="1756" y="286"/>
                  </a:lnTo>
                  <a:lnTo>
                    <a:pt x="1736" y="266"/>
                  </a:lnTo>
                  <a:lnTo>
                    <a:pt x="1714" y="244"/>
                  </a:lnTo>
                  <a:lnTo>
                    <a:pt x="1690" y="224"/>
                  </a:lnTo>
                  <a:lnTo>
                    <a:pt x="1664" y="204"/>
                  </a:lnTo>
                  <a:lnTo>
                    <a:pt x="1636" y="184"/>
                  </a:lnTo>
                  <a:lnTo>
                    <a:pt x="1608" y="166"/>
                  </a:lnTo>
                  <a:lnTo>
                    <a:pt x="1576" y="148"/>
                  </a:lnTo>
                  <a:lnTo>
                    <a:pt x="1544" y="132"/>
                  </a:lnTo>
                  <a:lnTo>
                    <a:pt x="1510" y="116"/>
                  </a:lnTo>
                  <a:lnTo>
                    <a:pt x="1476" y="100"/>
                  </a:lnTo>
                  <a:lnTo>
                    <a:pt x="1440" y="86"/>
                  </a:lnTo>
                  <a:lnTo>
                    <a:pt x="1402" y="74"/>
                  </a:lnTo>
                  <a:lnTo>
                    <a:pt x="1364" y="60"/>
                  </a:lnTo>
                  <a:lnTo>
                    <a:pt x="1324" y="50"/>
                  </a:lnTo>
                  <a:lnTo>
                    <a:pt x="1282" y="40"/>
                  </a:lnTo>
                  <a:lnTo>
                    <a:pt x="1240" y="30"/>
                  </a:lnTo>
                  <a:lnTo>
                    <a:pt x="1198" y="22"/>
                  </a:lnTo>
                  <a:lnTo>
                    <a:pt x="1154" y="16"/>
                  </a:lnTo>
                  <a:lnTo>
                    <a:pt x="1110" y="10"/>
                  </a:lnTo>
                  <a:lnTo>
                    <a:pt x="1064" y="6"/>
                  </a:lnTo>
                  <a:lnTo>
                    <a:pt x="1018" y="2"/>
                  </a:lnTo>
                  <a:lnTo>
                    <a:pt x="970" y="0"/>
                  </a:lnTo>
                  <a:lnTo>
                    <a:pt x="924" y="0"/>
                  </a:lnTo>
                  <a:lnTo>
                    <a:pt x="92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Freeform 6"/>
            <p:cNvSpPr>
              <a:spLocks noEditPoints="1"/>
            </p:cNvSpPr>
            <p:nvPr/>
          </p:nvSpPr>
          <p:spPr bwMode="auto">
            <a:xfrm>
              <a:off x="3617913" y="2221458"/>
              <a:ext cx="885825" cy="149225"/>
            </a:xfrm>
            <a:custGeom>
              <a:avLst/>
              <a:gdLst>
                <a:gd name="T0" fmla="*/ 0 w 558"/>
                <a:gd name="T1" fmla="*/ 86 h 94"/>
                <a:gd name="T2" fmla="*/ 32 w 558"/>
                <a:gd name="T3" fmla="*/ 86 h 94"/>
                <a:gd name="T4" fmla="*/ 28 w 558"/>
                <a:gd name="T5" fmla="*/ 76 h 94"/>
                <a:gd name="T6" fmla="*/ 40 w 558"/>
                <a:gd name="T7" fmla="*/ 82 h 94"/>
                <a:gd name="T8" fmla="*/ 50 w 558"/>
                <a:gd name="T9" fmla="*/ 80 h 94"/>
                <a:gd name="T10" fmla="*/ 56 w 558"/>
                <a:gd name="T11" fmla="*/ 68 h 94"/>
                <a:gd name="T12" fmla="*/ 86 w 558"/>
                <a:gd name="T13" fmla="*/ 68 h 94"/>
                <a:gd name="T14" fmla="*/ 84 w 558"/>
                <a:gd name="T15" fmla="*/ 60 h 94"/>
                <a:gd name="T16" fmla="*/ 94 w 558"/>
                <a:gd name="T17" fmla="*/ 66 h 94"/>
                <a:gd name="T18" fmla="*/ 104 w 558"/>
                <a:gd name="T19" fmla="*/ 62 h 94"/>
                <a:gd name="T20" fmla="*/ 112 w 558"/>
                <a:gd name="T21" fmla="*/ 52 h 94"/>
                <a:gd name="T22" fmla="*/ 140 w 558"/>
                <a:gd name="T23" fmla="*/ 52 h 94"/>
                <a:gd name="T24" fmla="*/ 140 w 558"/>
                <a:gd name="T25" fmla="*/ 44 h 94"/>
                <a:gd name="T26" fmla="*/ 152 w 558"/>
                <a:gd name="T27" fmla="*/ 52 h 94"/>
                <a:gd name="T28" fmla="*/ 150 w 558"/>
                <a:gd name="T29" fmla="*/ 42 h 94"/>
                <a:gd name="T30" fmla="*/ 178 w 558"/>
                <a:gd name="T31" fmla="*/ 44 h 94"/>
                <a:gd name="T32" fmla="*/ 176 w 558"/>
                <a:gd name="T33" fmla="*/ 36 h 94"/>
                <a:gd name="T34" fmla="*/ 194 w 558"/>
                <a:gd name="T35" fmla="*/ 42 h 94"/>
                <a:gd name="T36" fmla="*/ 192 w 558"/>
                <a:gd name="T37" fmla="*/ 32 h 94"/>
                <a:gd name="T38" fmla="*/ 216 w 558"/>
                <a:gd name="T39" fmla="*/ 38 h 94"/>
                <a:gd name="T40" fmla="*/ 214 w 558"/>
                <a:gd name="T41" fmla="*/ 28 h 94"/>
                <a:gd name="T42" fmla="*/ 226 w 558"/>
                <a:gd name="T43" fmla="*/ 36 h 94"/>
                <a:gd name="T44" fmla="*/ 236 w 558"/>
                <a:gd name="T45" fmla="*/ 36 h 94"/>
                <a:gd name="T46" fmla="*/ 244 w 558"/>
                <a:gd name="T47" fmla="*/ 24 h 94"/>
                <a:gd name="T48" fmla="*/ 272 w 558"/>
                <a:gd name="T49" fmla="*/ 28 h 94"/>
                <a:gd name="T50" fmla="*/ 272 w 558"/>
                <a:gd name="T51" fmla="*/ 18 h 94"/>
                <a:gd name="T52" fmla="*/ 282 w 558"/>
                <a:gd name="T53" fmla="*/ 26 h 94"/>
                <a:gd name="T54" fmla="*/ 290 w 558"/>
                <a:gd name="T55" fmla="*/ 26 h 94"/>
                <a:gd name="T56" fmla="*/ 298 w 558"/>
                <a:gd name="T57" fmla="*/ 16 h 94"/>
                <a:gd name="T58" fmla="*/ 330 w 558"/>
                <a:gd name="T59" fmla="*/ 20 h 94"/>
                <a:gd name="T60" fmla="*/ 318 w 558"/>
                <a:gd name="T61" fmla="*/ 12 h 94"/>
                <a:gd name="T62" fmla="*/ 330 w 558"/>
                <a:gd name="T63" fmla="*/ 20 h 94"/>
                <a:gd name="T64" fmla="*/ 338 w 558"/>
                <a:gd name="T65" fmla="*/ 10 h 94"/>
                <a:gd name="T66" fmla="*/ 368 w 558"/>
                <a:gd name="T67" fmla="*/ 18 h 94"/>
                <a:gd name="T68" fmla="*/ 366 w 558"/>
                <a:gd name="T69" fmla="*/ 8 h 94"/>
                <a:gd name="T70" fmla="*/ 378 w 558"/>
                <a:gd name="T71" fmla="*/ 18 h 94"/>
                <a:gd name="T72" fmla="*/ 388 w 558"/>
                <a:gd name="T73" fmla="*/ 16 h 94"/>
                <a:gd name="T74" fmla="*/ 396 w 558"/>
                <a:gd name="T75" fmla="*/ 6 h 94"/>
                <a:gd name="T76" fmla="*/ 424 w 558"/>
                <a:gd name="T77" fmla="*/ 14 h 94"/>
                <a:gd name="T78" fmla="*/ 414 w 558"/>
                <a:gd name="T79" fmla="*/ 4 h 94"/>
                <a:gd name="T80" fmla="*/ 424 w 558"/>
                <a:gd name="T81" fmla="*/ 14 h 94"/>
                <a:gd name="T82" fmla="*/ 434 w 558"/>
                <a:gd name="T83" fmla="*/ 4 h 94"/>
                <a:gd name="T84" fmla="*/ 462 w 558"/>
                <a:gd name="T85" fmla="*/ 12 h 94"/>
                <a:gd name="T86" fmla="*/ 462 w 558"/>
                <a:gd name="T87" fmla="*/ 2 h 94"/>
                <a:gd name="T88" fmla="*/ 472 w 558"/>
                <a:gd name="T89" fmla="*/ 12 h 94"/>
                <a:gd name="T90" fmla="*/ 482 w 558"/>
                <a:gd name="T91" fmla="*/ 12 h 94"/>
                <a:gd name="T92" fmla="*/ 492 w 558"/>
                <a:gd name="T93" fmla="*/ 2 h 94"/>
                <a:gd name="T94" fmla="*/ 520 w 558"/>
                <a:gd name="T95" fmla="*/ 10 h 94"/>
                <a:gd name="T96" fmla="*/ 520 w 558"/>
                <a:gd name="T97" fmla="*/ 0 h 94"/>
                <a:gd name="T98" fmla="*/ 530 w 558"/>
                <a:gd name="T99" fmla="*/ 10 h 94"/>
                <a:gd name="T100" fmla="*/ 538 w 558"/>
                <a:gd name="T101" fmla="*/ 12 h 94"/>
                <a:gd name="T102" fmla="*/ 548 w 558"/>
                <a:gd name="T103" fmla="*/ 2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8" h="94">
                  <a:moveTo>
                    <a:pt x="14" y="92"/>
                  </a:moveTo>
                  <a:lnTo>
                    <a:pt x="4" y="94"/>
                  </a:lnTo>
                  <a:lnTo>
                    <a:pt x="0" y="86"/>
                  </a:lnTo>
                  <a:lnTo>
                    <a:pt x="10" y="82"/>
                  </a:lnTo>
                  <a:lnTo>
                    <a:pt x="14" y="92"/>
                  </a:lnTo>
                  <a:close/>
                  <a:moveTo>
                    <a:pt x="32" y="86"/>
                  </a:moveTo>
                  <a:lnTo>
                    <a:pt x="22" y="88"/>
                  </a:lnTo>
                  <a:lnTo>
                    <a:pt x="18" y="80"/>
                  </a:lnTo>
                  <a:lnTo>
                    <a:pt x="28" y="76"/>
                  </a:lnTo>
                  <a:lnTo>
                    <a:pt x="32" y="86"/>
                  </a:lnTo>
                  <a:close/>
                  <a:moveTo>
                    <a:pt x="50" y="80"/>
                  </a:moveTo>
                  <a:lnTo>
                    <a:pt x="40" y="82"/>
                  </a:lnTo>
                  <a:lnTo>
                    <a:pt x="38" y="72"/>
                  </a:lnTo>
                  <a:lnTo>
                    <a:pt x="46" y="70"/>
                  </a:lnTo>
                  <a:lnTo>
                    <a:pt x="50" y="80"/>
                  </a:lnTo>
                  <a:close/>
                  <a:moveTo>
                    <a:pt x="68" y="74"/>
                  </a:moveTo>
                  <a:lnTo>
                    <a:pt x="60" y="76"/>
                  </a:lnTo>
                  <a:lnTo>
                    <a:pt x="56" y="68"/>
                  </a:lnTo>
                  <a:lnTo>
                    <a:pt x="64" y="64"/>
                  </a:lnTo>
                  <a:lnTo>
                    <a:pt x="68" y="74"/>
                  </a:lnTo>
                  <a:close/>
                  <a:moveTo>
                    <a:pt x="86" y="68"/>
                  </a:moveTo>
                  <a:lnTo>
                    <a:pt x="76" y="70"/>
                  </a:lnTo>
                  <a:lnTo>
                    <a:pt x="74" y="62"/>
                  </a:lnTo>
                  <a:lnTo>
                    <a:pt x="84" y="60"/>
                  </a:lnTo>
                  <a:lnTo>
                    <a:pt x="86" y="68"/>
                  </a:lnTo>
                  <a:close/>
                  <a:moveTo>
                    <a:pt x="104" y="62"/>
                  </a:moveTo>
                  <a:lnTo>
                    <a:pt x="94" y="66"/>
                  </a:lnTo>
                  <a:lnTo>
                    <a:pt x="92" y="56"/>
                  </a:lnTo>
                  <a:lnTo>
                    <a:pt x="102" y="52"/>
                  </a:lnTo>
                  <a:lnTo>
                    <a:pt x="104" y="62"/>
                  </a:lnTo>
                  <a:close/>
                  <a:moveTo>
                    <a:pt x="122" y="58"/>
                  </a:moveTo>
                  <a:lnTo>
                    <a:pt x="112" y="62"/>
                  </a:lnTo>
                  <a:lnTo>
                    <a:pt x="112" y="52"/>
                  </a:lnTo>
                  <a:lnTo>
                    <a:pt x="122" y="48"/>
                  </a:lnTo>
                  <a:lnTo>
                    <a:pt x="122" y="58"/>
                  </a:lnTo>
                  <a:close/>
                  <a:moveTo>
                    <a:pt x="140" y="52"/>
                  </a:moveTo>
                  <a:lnTo>
                    <a:pt x="132" y="56"/>
                  </a:lnTo>
                  <a:lnTo>
                    <a:pt x="130" y="46"/>
                  </a:lnTo>
                  <a:lnTo>
                    <a:pt x="140" y="44"/>
                  </a:lnTo>
                  <a:lnTo>
                    <a:pt x="140" y="52"/>
                  </a:lnTo>
                  <a:close/>
                  <a:moveTo>
                    <a:pt x="160" y="50"/>
                  </a:moveTo>
                  <a:lnTo>
                    <a:pt x="152" y="52"/>
                  </a:lnTo>
                  <a:lnTo>
                    <a:pt x="150" y="52"/>
                  </a:lnTo>
                  <a:lnTo>
                    <a:pt x="148" y="42"/>
                  </a:lnTo>
                  <a:lnTo>
                    <a:pt x="150" y="42"/>
                  </a:lnTo>
                  <a:lnTo>
                    <a:pt x="156" y="40"/>
                  </a:lnTo>
                  <a:lnTo>
                    <a:pt x="160" y="50"/>
                  </a:lnTo>
                  <a:close/>
                  <a:moveTo>
                    <a:pt x="178" y="44"/>
                  </a:moveTo>
                  <a:lnTo>
                    <a:pt x="168" y="46"/>
                  </a:lnTo>
                  <a:lnTo>
                    <a:pt x="166" y="38"/>
                  </a:lnTo>
                  <a:lnTo>
                    <a:pt x="176" y="36"/>
                  </a:lnTo>
                  <a:lnTo>
                    <a:pt x="178" y="44"/>
                  </a:lnTo>
                  <a:close/>
                  <a:moveTo>
                    <a:pt x="198" y="42"/>
                  </a:moveTo>
                  <a:lnTo>
                    <a:pt x="194" y="42"/>
                  </a:lnTo>
                  <a:lnTo>
                    <a:pt x="188" y="44"/>
                  </a:lnTo>
                  <a:lnTo>
                    <a:pt x="186" y="34"/>
                  </a:lnTo>
                  <a:lnTo>
                    <a:pt x="192" y="32"/>
                  </a:lnTo>
                  <a:lnTo>
                    <a:pt x="196" y="32"/>
                  </a:lnTo>
                  <a:lnTo>
                    <a:pt x="198" y="42"/>
                  </a:lnTo>
                  <a:close/>
                  <a:moveTo>
                    <a:pt x="216" y="38"/>
                  </a:moveTo>
                  <a:lnTo>
                    <a:pt x="206" y="40"/>
                  </a:lnTo>
                  <a:lnTo>
                    <a:pt x="204" y="30"/>
                  </a:lnTo>
                  <a:lnTo>
                    <a:pt x="214" y="28"/>
                  </a:lnTo>
                  <a:lnTo>
                    <a:pt x="216" y="38"/>
                  </a:lnTo>
                  <a:close/>
                  <a:moveTo>
                    <a:pt x="236" y="36"/>
                  </a:moveTo>
                  <a:lnTo>
                    <a:pt x="226" y="36"/>
                  </a:lnTo>
                  <a:lnTo>
                    <a:pt x="224" y="26"/>
                  </a:lnTo>
                  <a:lnTo>
                    <a:pt x="234" y="26"/>
                  </a:lnTo>
                  <a:lnTo>
                    <a:pt x="236" y="36"/>
                  </a:lnTo>
                  <a:close/>
                  <a:moveTo>
                    <a:pt x="254" y="32"/>
                  </a:moveTo>
                  <a:lnTo>
                    <a:pt x="244" y="34"/>
                  </a:lnTo>
                  <a:lnTo>
                    <a:pt x="244" y="24"/>
                  </a:lnTo>
                  <a:lnTo>
                    <a:pt x="252" y="22"/>
                  </a:lnTo>
                  <a:lnTo>
                    <a:pt x="254" y="32"/>
                  </a:lnTo>
                  <a:close/>
                  <a:moveTo>
                    <a:pt x="272" y="28"/>
                  </a:moveTo>
                  <a:lnTo>
                    <a:pt x="264" y="30"/>
                  </a:lnTo>
                  <a:lnTo>
                    <a:pt x="262" y="20"/>
                  </a:lnTo>
                  <a:lnTo>
                    <a:pt x="272" y="18"/>
                  </a:lnTo>
                  <a:lnTo>
                    <a:pt x="272" y="28"/>
                  </a:lnTo>
                  <a:close/>
                  <a:moveTo>
                    <a:pt x="290" y="26"/>
                  </a:moveTo>
                  <a:lnTo>
                    <a:pt x="282" y="26"/>
                  </a:lnTo>
                  <a:lnTo>
                    <a:pt x="280" y="18"/>
                  </a:lnTo>
                  <a:lnTo>
                    <a:pt x="290" y="16"/>
                  </a:lnTo>
                  <a:lnTo>
                    <a:pt x="290" y="26"/>
                  </a:lnTo>
                  <a:close/>
                  <a:moveTo>
                    <a:pt x="310" y="24"/>
                  </a:moveTo>
                  <a:lnTo>
                    <a:pt x="300" y="24"/>
                  </a:lnTo>
                  <a:lnTo>
                    <a:pt x="298" y="16"/>
                  </a:lnTo>
                  <a:lnTo>
                    <a:pt x="308" y="14"/>
                  </a:lnTo>
                  <a:lnTo>
                    <a:pt x="310" y="24"/>
                  </a:lnTo>
                  <a:close/>
                  <a:moveTo>
                    <a:pt x="330" y="20"/>
                  </a:moveTo>
                  <a:lnTo>
                    <a:pt x="326" y="22"/>
                  </a:lnTo>
                  <a:lnTo>
                    <a:pt x="320" y="22"/>
                  </a:lnTo>
                  <a:lnTo>
                    <a:pt x="318" y="12"/>
                  </a:lnTo>
                  <a:lnTo>
                    <a:pt x="326" y="12"/>
                  </a:lnTo>
                  <a:lnTo>
                    <a:pt x="328" y="10"/>
                  </a:lnTo>
                  <a:lnTo>
                    <a:pt x="330" y="20"/>
                  </a:lnTo>
                  <a:close/>
                  <a:moveTo>
                    <a:pt x="348" y="18"/>
                  </a:moveTo>
                  <a:lnTo>
                    <a:pt x="338" y="20"/>
                  </a:lnTo>
                  <a:lnTo>
                    <a:pt x="338" y="10"/>
                  </a:lnTo>
                  <a:lnTo>
                    <a:pt x="348" y="8"/>
                  </a:lnTo>
                  <a:lnTo>
                    <a:pt x="348" y="18"/>
                  </a:lnTo>
                  <a:close/>
                  <a:moveTo>
                    <a:pt x="368" y="18"/>
                  </a:moveTo>
                  <a:lnTo>
                    <a:pt x="358" y="18"/>
                  </a:lnTo>
                  <a:lnTo>
                    <a:pt x="358" y="8"/>
                  </a:lnTo>
                  <a:lnTo>
                    <a:pt x="366" y="8"/>
                  </a:lnTo>
                  <a:lnTo>
                    <a:pt x="368" y="18"/>
                  </a:lnTo>
                  <a:close/>
                  <a:moveTo>
                    <a:pt x="388" y="16"/>
                  </a:moveTo>
                  <a:lnTo>
                    <a:pt x="378" y="18"/>
                  </a:lnTo>
                  <a:lnTo>
                    <a:pt x="376" y="8"/>
                  </a:lnTo>
                  <a:lnTo>
                    <a:pt x="386" y="6"/>
                  </a:lnTo>
                  <a:lnTo>
                    <a:pt x="388" y="16"/>
                  </a:lnTo>
                  <a:close/>
                  <a:moveTo>
                    <a:pt x="406" y="14"/>
                  </a:moveTo>
                  <a:lnTo>
                    <a:pt x="396" y="16"/>
                  </a:lnTo>
                  <a:lnTo>
                    <a:pt x="396" y="6"/>
                  </a:lnTo>
                  <a:lnTo>
                    <a:pt x="406" y="6"/>
                  </a:lnTo>
                  <a:lnTo>
                    <a:pt x="406" y="14"/>
                  </a:lnTo>
                  <a:close/>
                  <a:moveTo>
                    <a:pt x="424" y="14"/>
                  </a:moveTo>
                  <a:lnTo>
                    <a:pt x="416" y="14"/>
                  </a:lnTo>
                  <a:lnTo>
                    <a:pt x="414" y="14"/>
                  </a:lnTo>
                  <a:lnTo>
                    <a:pt x="414" y="4"/>
                  </a:lnTo>
                  <a:lnTo>
                    <a:pt x="416" y="4"/>
                  </a:lnTo>
                  <a:lnTo>
                    <a:pt x="424" y="4"/>
                  </a:lnTo>
                  <a:lnTo>
                    <a:pt x="424" y="14"/>
                  </a:lnTo>
                  <a:close/>
                  <a:moveTo>
                    <a:pt x="444" y="12"/>
                  </a:moveTo>
                  <a:lnTo>
                    <a:pt x="434" y="12"/>
                  </a:lnTo>
                  <a:lnTo>
                    <a:pt x="434" y="4"/>
                  </a:lnTo>
                  <a:lnTo>
                    <a:pt x="442" y="2"/>
                  </a:lnTo>
                  <a:lnTo>
                    <a:pt x="444" y="12"/>
                  </a:lnTo>
                  <a:close/>
                  <a:moveTo>
                    <a:pt x="462" y="12"/>
                  </a:moveTo>
                  <a:lnTo>
                    <a:pt x="454" y="12"/>
                  </a:lnTo>
                  <a:lnTo>
                    <a:pt x="452" y="2"/>
                  </a:lnTo>
                  <a:lnTo>
                    <a:pt x="462" y="2"/>
                  </a:lnTo>
                  <a:lnTo>
                    <a:pt x="462" y="12"/>
                  </a:lnTo>
                  <a:close/>
                  <a:moveTo>
                    <a:pt x="482" y="12"/>
                  </a:moveTo>
                  <a:lnTo>
                    <a:pt x="472" y="12"/>
                  </a:lnTo>
                  <a:lnTo>
                    <a:pt x="472" y="2"/>
                  </a:lnTo>
                  <a:lnTo>
                    <a:pt x="482" y="2"/>
                  </a:lnTo>
                  <a:lnTo>
                    <a:pt x="482" y="12"/>
                  </a:lnTo>
                  <a:close/>
                  <a:moveTo>
                    <a:pt x="502" y="10"/>
                  </a:moveTo>
                  <a:lnTo>
                    <a:pt x="492" y="10"/>
                  </a:lnTo>
                  <a:lnTo>
                    <a:pt x="492" y="2"/>
                  </a:lnTo>
                  <a:lnTo>
                    <a:pt x="502" y="0"/>
                  </a:lnTo>
                  <a:lnTo>
                    <a:pt x="502" y="10"/>
                  </a:lnTo>
                  <a:close/>
                  <a:moveTo>
                    <a:pt x="520" y="10"/>
                  </a:moveTo>
                  <a:lnTo>
                    <a:pt x="512" y="10"/>
                  </a:lnTo>
                  <a:lnTo>
                    <a:pt x="512" y="0"/>
                  </a:lnTo>
                  <a:lnTo>
                    <a:pt x="520" y="0"/>
                  </a:lnTo>
                  <a:lnTo>
                    <a:pt x="520" y="10"/>
                  </a:lnTo>
                  <a:close/>
                  <a:moveTo>
                    <a:pt x="538" y="12"/>
                  </a:moveTo>
                  <a:lnTo>
                    <a:pt x="530" y="10"/>
                  </a:lnTo>
                  <a:lnTo>
                    <a:pt x="530" y="2"/>
                  </a:lnTo>
                  <a:lnTo>
                    <a:pt x="538" y="2"/>
                  </a:lnTo>
                  <a:lnTo>
                    <a:pt x="538" y="12"/>
                  </a:lnTo>
                  <a:close/>
                  <a:moveTo>
                    <a:pt x="558" y="12"/>
                  </a:moveTo>
                  <a:lnTo>
                    <a:pt x="548" y="12"/>
                  </a:lnTo>
                  <a:lnTo>
                    <a:pt x="548" y="2"/>
                  </a:lnTo>
                  <a:lnTo>
                    <a:pt x="558" y="2"/>
                  </a:lnTo>
                  <a:lnTo>
                    <a:pt x="558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Freeform 7"/>
            <p:cNvSpPr>
              <a:spLocks noEditPoints="1"/>
            </p:cNvSpPr>
            <p:nvPr/>
          </p:nvSpPr>
          <p:spPr bwMode="auto">
            <a:xfrm>
              <a:off x="2963863" y="2361158"/>
              <a:ext cx="647700" cy="590550"/>
            </a:xfrm>
            <a:custGeom>
              <a:avLst/>
              <a:gdLst>
                <a:gd name="T0" fmla="*/ 0 w 408"/>
                <a:gd name="T1" fmla="*/ 370 h 372"/>
                <a:gd name="T2" fmla="*/ 16 w 408"/>
                <a:gd name="T3" fmla="*/ 346 h 372"/>
                <a:gd name="T4" fmla="*/ 4 w 408"/>
                <a:gd name="T5" fmla="*/ 352 h 372"/>
                <a:gd name="T6" fmla="*/ 16 w 408"/>
                <a:gd name="T7" fmla="*/ 346 h 372"/>
                <a:gd name="T8" fmla="*/ 10 w 408"/>
                <a:gd name="T9" fmla="*/ 332 h 372"/>
                <a:gd name="T10" fmla="*/ 28 w 408"/>
                <a:gd name="T11" fmla="*/ 310 h 372"/>
                <a:gd name="T12" fmla="*/ 20 w 408"/>
                <a:gd name="T13" fmla="*/ 306 h 372"/>
                <a:gd name="T14" fmla="*/ 32 w 408"/>
                <a:gd name="T15" fmla="*/ 302 h 372"/>
                <a:gd name="T16" fmla="*/ 36 w 408"/>
                <a:gd name="T17" fmla="*/ 294 h 372"/>
                <a:gd name="T18" fmla="*/ 42 w 408"/>
                <a:gd name="T19" fmla="*/ 284 h 372"/>
                <a:gd name="T20" fmla="*/ 36 w 408"/>
                <a:gd name="T21" fmla="*/ 270 h 372"/>
                <a:gd name="T22" fmla="*/ 52 w 408"/>
                <a:gd name="T23" fmla="*/ 266 h 372"/>
                <a:gd name="T24" fmla="*/ 56 w 408"/>
                <a:gd name="T25" fmla="*/ 258 h 372"/>
                <a:gd name="T26" fmla="*/ 54 w 408"/>
                <a:gd name="T27" fmla="*/ 246 h 372"/>
                <a:gd name="T28" fmla="*/ 78 w 408"/>
                <a:gd name="T29" fmla="*/ 230 h 372"/>
                <a:gd name="T30" fmla="*/ 64 w 408"/>
                <a:gd name="T31" fmla="*/ 232 h 372"/>
                <a:gd name="T32" fmla="*/ 78 w 408"/>
                <a:gd name="T33" fmla="*/ 230 h 372"/>
                <a:gd name="T34" fmla="*/ 76 w 408"/>
                <a:gd name="T35" fmla="*/ 214 h 372"/>
                <a:gd name="T36" fmla="*/ 102 w 408"/>
                <a:gd name="T37" fmla="*/ 200 h 372"/>
                <a:gd name="T38" fmla="*/ 96 w 408"/>
                <a:gd name="T39" fmla="*/ 194 h 372"/>
                <a:gd name="T40" fmla="*/ 114 w 408"/>
                <a:gd name="T41" fmla="*/ 186 h 372"/>
                <a:gd name="T42" fmla="*/ 108 w 408"/>
                <a:gd name="T43" fmla="*/ 180 h 372"/>
                <a:gd name="T44" fmla="*/ 130 w 408"/>
                <a:gd name="T45" fmla="*/ 172 h 372"/>
                <a:gd name="T46" fmla="*/ 124 w 408"/>
                <a:gd name="T47" fmla="*/ 166 h 372"/>
                <a:gd name="T48" fmla="*/ 136 w 408"/>
                <a:gd name="T49" fmla="*/ 166 h 372"/>
                <a:gd name="T50" fmla="*/ 144 w 408"/>
                <a:gd name="T51" fmla="*/ 160 h 372"/>
                <a:gd name="T52" fmla="*/ 144 w 408"/>
                <a:gd name="T53" fmla="*/ 146 h 372"/>
                <a:gd name="T54" fmla="*/ 172 w 408"/>
                <a:gd name="T55" fmla="*/ 136 h 372"/>
                <a:gd name="T56" fmla="*/ 168 w 408"/>
                <a:gd name="T57" fmla="*/ 128 h 372"/>
                <a:gd name="T58" fmla="*/ 186 w 408"/>
                <a:gd name="T59" fmla="*/ 126 h 372"/>
                <a:gd name="T60" fmla="*/ 180 w 408"/>
                <a:gd name="T61" fmla="*/ 118 h 372"/>
                <a:gd name="T62" fmla="*/ 204 w 408"/>
                <a:gd name="T63" fmla="*/ 114 h 372"/>
                <a:gd name="T64" fmla="*/ 198 w 408"/>
                <a:gd name="T65" fmla="*/ 106 h 372"/>
                <a:gd name="T66" fmla="*/ 214 w 408"/>
                <a:gd name="T67" fmla="*/ 106 h 372"/>
                <a:gd name="T68" fmla="*/ 208 w 408"/>
                <a:gd name="T69" fmla="*/ 98 h 372"/>
                <a:gd name="T70" fmla="*/ 236 w 408"/>
                <a:gd name="T71" fmla="*/ 92 h 372"/>
                <a:gd name="T72" fmla="*/ 232 w 408"/>
                <a:gd name="T73" fmla="*/ 84 h 372"/>
                <a:gd name="T74" fmla="*/ 244 w 408"/>
                <a:gd name="T75" fmla="*/ 88 h 372"/>
                <a:gd name="T76" fmla="*/ 252 w 408"/>
                <a:gd name="T77" fmla="*/ 82 h 372"/>
                <a:gd name="T78" fmla="*/ 256 w 408"/>
                <a:gd name="T79" fmla="*/ 70 h 372"/>
                <a:gd name="T80" fmla="*/ 284 w 408"/>
                <a:gd name="T81" fmla="*/ 64 h 372"/>
                <a:gd name="T82" fmla="*/ 280 w 408"/>
                <a:gd name="T83" fmla="*/ 56 h 372"/>
                <a:gd name="T84" fmla="*/ 294 w 408"/>
                <a:gd name="T85" fmla="*/ 60 h 372"/>
                <a:gd name="T86" fmla="*/ 302 w 408"/>
                <a:gd name="T87" fmla="*/ 54 h 372"/>
                <a:gd name="T88" fmla="*/ 306 w 408"/>
                <a:gd name="T89" fmla="*/ 44 h 372"/>
                <a:gd name="T90" fmla="*/ 338 w 408"/>
                <a:gd name="T91" fmla="*/ 38 h 372"/>
                <a:gd name="T92" fmla="*/ 332 w 408"/>
                <a:gd name="T93" fmla="*/ 30 h 372"/>
                <a:gd name="T94" fmla="*/ 346 w 408"/>
                <a:gd name="T95" fmla="*/ 36 h 372"/>
                <a:gd name="T96" fmla="*/ 354 w 408"/>
                <a:gd name="T97" fmla="*/ 32 h 372"/>
                <a:gd name="T98" fmla="*/ 358 w 408"/>
                <a:gd name="T99" fmla="*/ 18 h 372"/>
                <a:gd name="T100" fmla="*/ 390 w 408"/>
                <a:gd name="T101" fmla="*/ 18 h 372"/>
                <a:gd name="T102" fmla="*/ 386 w 408"/>
                <a:gd name="T103" fmla="*/ 8 h 372"/>
                <a:gd name="T104" fmla="*/ 398 w 408"/>
                <a:gd name="T105" fmla="*/ 14 h 372"/>
                <a:gd name="T106" fmla="*/ 408 w 408"/>
                <a:gd name="T107" fmla="*/ 10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08" h="372">
                  <a:moveTo>
                    <a:pt x="10" y="364"/>
                  </a:moveTo>
                  <a:lnTo>
                    <a:pt x="10" y="372"/>
                  </a:lnTo>
                  <a:lnTo>
                    <a:pt x="0" y="370"/>
                  </a:lnTo>
                  <a:lnTo>
                    <a:pt x="2" y="362"/>
                  </a:lnTo>
                  <a:lnTo>
                    <a:pt x="10" y="364"/>
                  </a:lnTo>
                  <a:close/>
                  <a:moveTo>
                    <a:pt x="16" y="346"/>
                  </a:moveTo>
                  <a:lnTo>
                    <a:pt x="14" y="350"/>
                  </a:lnTo>
                  <a:lnTo>
                    <a:pt x="14" y="354"/>
                  </a:lnTo>
                  <a:lnTo>
                    <a:pt x="4" y="352"/>
                  </a:lnTo>
                  <a:lnTo>
                    <a:pt x="6" y="346"/>
                  </a:lnTo>
                  <a:lnTo>
                    <a:pt x="8" y="342"/>
                  </a:lnTo>
                  <a:lnTo>
                    <a:pt x="16" y="346"/>
                  </a:lnTo>
                  <a:close/>
                  <a:moveTo>
                    <a:pt x="22" y="328"/>
                  </a:moveTo>
                  <a:lnTo>
                    <a:pt x="18" y="336"/>
                  </a:lnTo>
                  <a:lnTo>
                    <a:pt x="10" y="332"/>
                  </a:lnTo>
                  <a:lnTo>
                    <a:pt x="12" y="324"/>
                  </a:lnTo>
                  <a:lnTo>
                    <a:pt x="22" y="328"/>
                  </a:lnTo>
                  <a:close/>
                  <a:moveTo>
                    <a:pt x="28" y="310"/>
                  </a:moveTo>
                  <a:lnTo>
                    <a:pt x="26" y="318"/>
                  </a:lnTo>
                  <a:lnTo>
                    <a:pt x="18" y="314"/>
                  </a:lnTo>
                  <a:lnTo>
                    <a:pt x="20" y="306"/>
                  </a:lnTo>
                  <a:lnTo>
                    <a:pt x="28" y="310"/>
                  </a:lnTo>
                  <a:close/>
                  <a:moveTo>
                    <a:pt x="36" y="294"/>
                  </a:moveTo>
                  <a:lnTo>
                    <a:pt x="32" y="302"/>
                  </a:lnTo>
                  <a:lnTo>
                    <a:pt x="24" y="296"/>
                  </a:lnTo>
                  <a:lnTo>
                    <a:pt x="28" y="288"/>
                  </a:lnTo>
                  <a:lnTo>
                    <a:pt x="36" y="294"/>
                  </a:lnTo>
                  <a:close/>
                  <a:moveTo>
                    <a:pt x="46" y="276"/>
                  </a:moveTo>
                  <a:lnTo>
                    <a:pt x="46" y="276"/>
                  </a:lnTo>
                  <a:lnTo>
                    <a:pt x="42" y="284"/>
                  </a:lnTo>
                  <a:lnTo>
                    <a:pt x="34" y="280"/>
                  </a:lnTo>
                  <a:lnTo>
                    <a:pt x="36" y="272"/>
                  </a:lnTo>
                  <a:lnTo>
                    <a:pt x="36" y="270"/>
                  </a:lnTo>
                  <a:lnTo>
                    <a:pt x="46" y="276"/>
                  </a:lnTo>
                  <a:close/>
                  <a:moveTo>
                    <a:pt x="56" y="258"/>
                  </a:moveTo>
                  <a:lnTo>
                    <a:pt x="52" y="266"/>
                  </a:lnTo>
                  <a:lnTo>
                    <a:pt x="44" y="262"/>
                  </a:lnTo>
                  <a:lnTo>
                    <a:pt x="48" y="254"/>
                  </a:lnTo>
                  <a:lnTo>
                    <a:pt x="56" y="258"/>
                  </a:lnTo>
                  <a:close/>
                  <a:moveTo>
                    <a:pt x="66" y="244"/>
                  </a:moveTo>
                  <a:lnTo>
                    <a:pt x="62" y="252"/>
                  </a:lnTo>
                  <a:lnTo>
                    <a:pt x="54" y="246"/>
                  </a:lnTo>
                  <a:lnTo>
                    <a:pt x="58" y="238"/>
                  </a:lnTo>
                  <a:lnTo>
                    <a:pt x="66" y="244"/>
                  </a:lnTo>
                  <a:close/>
                  <a:moveTo>
                    <a:pt x="78" y="230"/>
                  </a:moveTo>
                  <a:lnTo>
                    <a:pt x="76" y="232"/>
                  </a:lnTo>
                  <a:lnTo>
                    <a:pt x="72" y="236"/>
                  </a:lnTo>
                  <a:lnTo>
                    <a:pt x="64" y="232"/>
                  </a:lnTo>
                  <a:lnTo>
                    <a:pt x="68" y="224"/>
                  </a:lnTo>
                  <a:lnTo>
                    <a:pt x="70" y="222"/>
                  </a:lnTo>
                  <a:lnTo>
                    <a:pt x="78" y="230"/>
                  </a:lnTo>
                  <a:close/>
                  <a:moveTo>
                    <a:pt x="90" y="214"/>
                  </a:moveTo>
                  <a:lnTo>
                    <a:pt x="84" y="222"/>
                  </a:lnTo>
                  <a:lnTo>
                    <a:pt x="76" y="214"/>
                  </a:lnTo>
                  <a:lnTo>
                    <a:pt x="82" y="208"/>
                  </a:lnTo>
                  <a:lnTo>
                    <a:pt x="90" y="214"/>
                  </a:lnTo>
                  <a:close/>
                  <a:moveTo>
                    <a:pt x="102" y="200"/>
                  </a:moveTo>
                  <a:lnTo>
                    <a:pt x="96" y="206"/>
                  </a:lnTo>
                  <a:lnTo>
                    <a:pt x="90" y="200"/>
                  </a:lnTo>
                  <a:lnTo>
                    <a:pt x="96" y="194"/>
                  </a:lnTo>
                  <a:lnTo>
                    <a:pt x="102" y="200"/>
                  </a:lnTo>
                  <a:close/>
                  <a:moveTo>
                    <a:pt x="116" y="186"/>
                  </a:moveTo>
                  <a:lnTo>
                    <a:pt x="114" y="186"/>
                  </a:lnTo>
                  <a:lnTo>
                    <a:pt x="108" y="194"/>
                  </a:lnTo>
                  <a:lnTo>
                    <a:pt x="102" y="186"/>
                  </a:lnTo>
                  <a:lnTo>
                    <a:pt x="108" y="180"/>
                  </a:lnTo>
                  <a:lnTo>
                    <a:pt x="108" y="178"/>
                  </a:lnTo>
                  <a:lnTo>
                    <a:pt x="116" y="186"/>
                  </a:lnTo>
                  <a:close/>
                  <a:moveTo>
                    <a:pt x="130" y="172"/>
                  </a:moveTo>
                  <a:lnTo>
                    <a:pt x="122" y="178"/>
                  </a:lnTo>
                  <a:lnTo>
                    <a:pt x="116" y="172"/>
                  </a:lnTo>
                  <a:lnTo>
                    <a:pt x="124" y="166"/>
                  </a:lnTo>
                  <a:lnTo>
                    <a:pt x="130" y="172"/>
                  </a:lnTo>
                  <a:close/>
                  <a:moveTo>
                    <a:pt x="144" y="160"/>
                  </a:moveTo>
                  <a:lnTo>
                    <a:pt x="136" y="166"/>
                  </a:lnTo>
                  <a:lnTo>
                    <a:pt x="130" y="160"/>
                  </a:lnTo>
                  <a:lnTo>
                    <a:pt x="136" y="152"/>
                  </a:lnTo>
                  <a:lnTo>
                    <a:pt x="144" y="160"/>
                  </a:lnTo>
                  <a:close/>
                  <a:moveTo>
                    <a:pt x="158" y="148"/>
                  </a:moveTo>
                  <a:lnTo>
                    <a:pt x="152" y="154"/>
                  </a:lnTo>
                  <a:lnTo>
                    <a:pt x="144" y="146"/>
                  </a:lnTo>
                  <a:lnTo>
                    <a:pt x="152" y="140"/>
                  </a:lnTo>
                  <a:lnTo>
                    <a:pt x="158" y="148"/>
                  </a:lnTo>
                  <a:close/>
                  <a:moveTo>
                    <a:pt x="172" y="136"/>
                  </a:moveTo>
                  <a:lnTo>
                    <a:pt x="166" y="142"/>
                  </a:lnTo>
                  <a:lnTo>
                    <a:pt x="160" y="134"/>
                  </a:lnTo>
                  <a:lnTo>
                    <a:pt x="168" y="128"/>
                  </a:lnTo>
                  <a:lnTo>
                    <a:pt x="172" y="136"/>
                  </a:lnTo>
                  <a:close/>
                  <a:moveTo>
                    <a:pt x="188" y="124"/>
                  </a:moveTo>
                  <a:lnTo>
                    <a:pt x="186" y="126"/>
                  </a:lnTo>
                  <a:lnTo>
                    <a:pt x="180" y="130"/>
                  </a:lnTo>
                  <a:lnTo>
                    <a:pt x="174" y="122"/>
                  </a:lnTo>
                  <a:lnTo>
                    <a:pt x="180" y="118"/>
                  </a:lnTo>
                  <a:lnTo>
                    <a:pt x="182" y="116"/>
                  </a:lnTo>
                  <a:lnTo>
                    <a:pt x="188" y="124"/>
                  </a:lnTo>
                  <a:close/>
                  <a:moveTo>
                    <a:pt x="204" y="114"/>
                  </a:moveTo>
                  <a:lnTo>
                    <a:pt x="196" y="118"/>
                  </a:lnTo>
                  <a:lnTo>
                    <a:pt x="190" y="110"/>
                  </a:lnTo>
                  <a:lnTo>
                    <a:pt x="198" y="106"/>
                  </a:lnTo>
                  <a:lnTo>
                    <a:pt x="204" y="114"/>
                  </a:lnTo>
                  <a:close/>
                  <a:moveTo>
                    <a:pt x="220" y="102"/>
                  </a:moveTo>
                  <a:lnTo>
                    <a:pt x="214" y="106"/>
                  </a:lnTo>
                  <a:lnTo>
                    <a:pt x="212" y="108"/>
                  </a:lnTo>
                  <a:lnTo>
                    <a:pt x="206" y="100"/>
                  </a:lnTo>
                  <a:lnTo>
                    <a:pt x="208" y="98"/>
                  </a:lnTo>
                  <a:lnTo>
                    <a:pt x="214" y="94"/>
                  </a:lnTo>
                  <a:lnTo>
                    <a:pt x="220" y="102"/>
                  </a:lnTo>
                  <a:close/>
                  <a:moveTo>
                    <a:pt x="236" y="92"/>
                  </a:moveTo>
                  <a:lnTo>
                    <a:pt x="228" y="98"/>
                  </a:lnTo>
                  <a:lnTo>
                    <a:pt x="222" y="90"/>
                  </a:lnTo>
                  <a:lnTo>
                    <a:pt x="232" y="84"/>
                  </a:lnTo>
                  <a:lnTo>
                    <a:pt x="236" y="92"/>
                  </a:lnTo>
                  <a:close/>
                  <a:moveTo>
                    <a:pt x="252" y="82"/>
                  </a:moveTo>
                  <a:lnTo>
                    <a:pt x="244" y="88"/>
                  </a:lnTo>
                  <a:lnTo>
                    <a:pt x="240" y="80"/>
                  </a:lnTo>
                  <a:lnTo>
                    <a:pt x="248" y="74"/>
                  </a:lnTo>
                  <a:lnTo>
                    <a:pt x="252" y="82"/>
                  </a:lnTo>
                  <a:close/>
                  <a:moveTo>
                    <a:pt x="268" y="72"/>
                  </a:moveTo>
                  <a:lnTo>
                    <a:pt x="260" y="78"/>
                  </a:lnTo>
                  <a:lnTo>
                    <a:pt x="256" y="70"/>
                  </a:lnTo>
                  <a:lnTo>
                    <a:pt x="264" y="64"/>
                  </a:lnTo>
                  <a:lnTo>
                    <a:pt x="268" y="72"/>
                  </a:lnTo>
                  <a:close/>
                  <a:moveTo>
                    <a:pt x="284" y="64"/>
                  </a:moveTo>
                  <a:lnTo>
                    <a:pt x="276" y="70"/>
                  </a:lnTo>
                  <a:lnTo>
                    <a:pt x="272" y="60"/>
                  </a:lnTo>
                  <a:lnTo>
                    <a:pt x="280" y="56"/>
                  </a:lnTo>
                  <a:lnTo>
                    <a:pt x="284" y="64"/>
                  </a:lnTo>
                  <a:close/>
                  <a:moveTo>
                    <a:pt x="302" y="54"/>
                  </a:moveTo>
                  <a:lnTo>
                    <a:pt x="294" y="60"/>
                  </a:lnTo>
                  <a:lnTo>
                    <a:pt x="290" y="52"/>
                  </a:lnTo>
                  <a:lnTo>
                    <a:pt x="298" y="46"/>
                  </a:lnTo>
                  <a:lnTo>
                    <a:pt x="302" y="54"/>
                  </a:lnTo>
                  <a:close/>
                  <a:moveTo>
                    <a:pt x="320" y="46"/>
                  </a:moveTo>
                  <a:lnTo>
                    <a:pt x="312" y="52"/>
                  </a:lnTo>
                  <a:lnTo>
                    <a:pt x="306" y="44"/>
                  </a:lnTo>
                  <a:lnTo>
                    <a:pt x="314" y="38"/>
                  </a:lnTo>
                  <a:lnTo>
                    <a:pt x="320" y="46"/>
                  </a:lnTo>
                  <a:close/>
                  <a:moveTo>
                    <a:pt x="338" y="38"/>
                  </a:moveTo>
                  <a:lnTo>
                    <a:pt x="328" y="44"/>
                  </a:lnTo>
                  <a:lnTo>
                    <a:pt x="324" y="36"/>
                  </a:lnTo>
                  <a:lnTo>
                    <a:pt x="332" y="30"/>
                  </a:lnTo>
                  <a:lnTo>
                    <a:pt x="338" y="38"/>
                  </a:lnTo>
                  <a:close/>
                  <a:moveTo>
                    <a:pt x="354" y="32"/>
                  </a:moveTo>
                  <a:lnTo>
                    <a:pt x="346" y="36"/>
                  </a:lnTo>
                  <a:lnTo>
                    <a:pt x="342" y="28"/>
                  </a:lnTo>
                  <a:lnTo>
                    <a:pt x="350" y="22"/>
                  </a:lnTo>
                  <a:lnTo>
                    <a:pt x="354" y="32"/>
                  </a:lnTo>
                  <a:close/>
                  <a:moveTo>
                    <a:pt x="372" y="24"/>
                  </a:moveTo>
                  <a:lnTo>
                    <a:pt x="364" y="28"/>
                  </a:lnTo>
                  <a:lnTo>
                    <a:pt x="358" y="18"/>
                  </a:lnTo>
                  <a:lnTo>
                    <a:pt x="368" y="16"/>
                  </a:lnTo>
                  <a:lnTo>
                    <a:pt x="372" y="24"/>
                  </a:lnTo>
                  <a:close/>
                  <a:moveTo>
                    <a:pt x="390" y="18"/>
                  </a:moveTo>
                  <a:lnTo>
                    <a:pt x="380" y="20"/>
                  </a:lnTo>
                  <a:lnTo>
                    <a:pt x="376" y="10"/>
                  </a:lnTo>
                  <a:lnTo>
                    <a:pt x="386" y="8"/>
                  </a:lnTo>
                  <a:lnTo>
                    <a:pt x="390" y="18"/>
                  </a:lnTo>
                  <a:close/>
                  <a:moveTo>
                    <a:pt x="408" y="10"/>
                  </a:moveTo>
                  <a:lnTo>
                    <a:pt x="398" y="14"/>
                  </a:lnTo>
                  <a:lnTo>
                    <a:pt x="394" y="4"/>
                  </a:lnTo>
                  <a:lnTo>
                    <a:pt x="404" y="0"/>
                  </a:lnTo>
                  <a:lnTo>
                    <a:pt x="408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Freeform 8"/>
            <p:cNvSpPr>
              <a:spLocks noEditPoints="1"/>
            </p:cNvSpPr>
            <p:nvPr/>
          </p:nvSpPr>
          <p:spPr bwMode="auto">
            <a:xfrm>
              <a:off x="2954338" y="2964408"/>
              <a:ext cx="511175" cy="682625"/>
            </a:xfrm>
            <a:custGeom>
              <a:avLst/>
              <a:gdLst>
                <a:gd name="T0" fmla="*/ 318 w 322"/>
                <a:gd name="T1" fmla="*/ 430 h 430"/>
                <a:gd name="T2" fmla="*/ 296 w 322"/>
                <a:gd name="T3" fmla="*/ 410 h 430"/>
                <a:gd name="T4" fmla="*/ 292 w 322"/>
                <a:gd name="T5" fmla="*/ 418 h 430"/>
                <a:gd name="T6" fmla="*/ 288 w 322"/>
                <a:gd name="T7" fmla="*/ 406 h 430"/>
                <a:gd name="T8" fmla="*/ 280 w 322"/>
                <a:gd name="T9" fmla="*/ 400 h 430"/>
                <a:gd name="T10" fmla="*/ 266 w 322"/>
                <a:gd name="T11" fmla="*/ 404 h 430"/>
                <a:gd name="T12" fmla="*/ 246 w 322"/>
                <a:gd name="T13" fmla="*/ 382 h 430"/>
                <a:gd name="T14" fmla="*/ 250 w 322"/>
                <a:gd name="T15" fmla="*/ 394 h 430"/>
                <a:gd name="T16" fmla="*/ 246 w 322"/>
                <a:gd name="T17" fmla="*/ 382 h 430"/>
                <a:gd name="T18" fmla="*/ 234 w 322"/>
                <a:gd name="T19" fmla="*/ 384 h 430"/>
                <a:gd name="T20" fmla="*/ 214 w 322"/>
                <a:gd name="T21" fmla="*/ 362 h 430"/>
                <a:gd name="T22" fmla="*/ 218 w 322"/>
                <a:gd name="T23" fmla="*/ 374 h 430"/>
                <a:gd name="T24" fmla="*/ 214 w 322"/>
                <a:gd name="T25" fmla="*/ 362 h 430"/>
                <a:gd name="T26" fmla="*/ 202 w 322"/>
                <a:gd name="T27" fmla="*/ 364 h 430"/>
                <a:gd name="T28" fmla="*/ 184 w 322"/>
                <a:gd name="T29" fmla="*/ 338 h 430"/>
                <a:gd name="T30" fmla="*/ 178 w 322"/>
                <a:gd name="T31" fmla="*/ 348 h 430"/>
                <a:gd name="T32" fmla="*/ 176 w 322"/>
                <a:gd name="T33" fmla="*/ 332 h 430"/>
                <a:gd name="T34" fmla="*/ 168 w 322"/>
                <a:gd name="T35" fmla="*/ 328 h 430"/>
                <a:gd name="T36" fmla="*/ 156 w 322"/>
                <a:gd name="T37" fmla="*/ 330 h 430"/>
                <a:gd name="T38" fmla="*/ 140 w 322"/>
                <a:gd name="T39" fmla="*/ 304 h 430"/>
                <a:gd name="T40" fmla="*/ 140 w 322"/>
                <a:gd name="T41" fmla="*/ 316 h 430"/>
                <a:gd name="T42" fmla="*/ 140 w 322"/>
                <a:gd name="T43" fmla="*/ 304 h 430"/>
                <a:gd name="T44" fmla="*/ 126 w 322"/>
                <a:gd name="T45" fmla="*/ 304 h 430"/>
                <a:gd name="T46" fmla="*/ 114 w 322"/>
                <a:gd name="T47" fmla="*/ 276 h 430"/>
                <a:gd name="T48" fmla="*/ 104 w 322"/>
                <a:gd name="T49" fmla="*/ 282 h 430"/>
                <a:gd name="T50" fmla="*/ 100 w 322"/>
                <a:gd name="T51" fmla="*/ 262 h 430"/>
                <a:gd name="T52" fmla="*/ 94 w 322"/>
                <a:gd name="T53" fmla="*/ 268 h 430"/>
                <a:gd name="T54" fmla="*/ 86 w 322"/>
                <a:gd name="T55" fmla="*/ 248 h 430"/>
                <a:gd name="T56" fmla="*/ 80 w 322"/>
                <a:gd name="T57" fmla="*/ 252 h 430"/>
                <a:gd name="T58" fmla="*/ 82 w 322"/>
                <a:gd name="T59" fmla="*/ 240 h 430"/>
                <a:gd name="T60" fmla="*/ 76 w 322"/>
                <a:gd name="T61" fmla="*/ 232 h 430"/>
                <a:gd name="T62" fmla="*/ 70 w 322"/>
                <a:gd name="T63" fmla="*/ 224 h 430"/>
                <a:gd name="T64" fmla="*/ 58 w 322"/>
                <a:gd name="T65" fmla="*/ 222 h 430"/>
                <a:gd name="T66" fmla="*/ 60 w 322"/>
                <a:gd name="T67" fmla="*/ 208 h 430"/>
                <a:gd name="T68" fmla="*/ 54 w 322"/>
                <a:gd name="T69" fmla="*/ 200 h 430"/>
                <a:gd name="T70" fmla="*/ 42 w 322"/>
                <a:gd name="T71" fmla="*/ 196 h 430"/>
                <a:gd name="T72" fmla="*/ 38 w 322"/>
                <a:gd name="T73" fmla="*/ 168 h 430"/>
                <a:gd name="T74" fmla="*/ 34 w 322"/>
                <a:gd name="T75" fmla="*/ 180 h 430"/>
                <a:gd name="T76" fmla="*/ 38 w 322"/>
                <a:gd name="T77" fmla="*/ 168 h 430"/>
                <a:gd name="T78" fmla="*/ 24 w 322"/>
                <a:gd name="T79" fmla="*/ 162 h 430"/>
                <a:gd name="T80" fmla="*/ 24 w 322"/>
                <a:gd name="T81" fmla="*/ 132 h 430"/>
                <a:gd name="T82" fmla="*/ 16 w 322"/>
                <a:gd name="T83" fmla="*/ 134 h 430"/>
                <a:gd name="T84" fmla="*/ 20 w 322"/>
                <a:gd name="T85" fmla="*/ 122 h 430"/>
                <a:gd name="T86" fmla="*/ 12 w 322"/>
                <a:gd name="T87" fmla="*/ 124 h 430"/>
                <a:gd name="T88" fmla="*/ 16 w 322"/>
                <a:gd name="T89" fmla="*/ 96 h 430"/>
                <a:gd name="T90" fmla="*/ 8 w 322"/>
                <a:gd name="T91" fmla="*/ 108 h 430"/>
                <a:gd name="T92" fmla="*/ 12 w 322"/>
                <a:gd name="T93" fmla="*/ 76 h 430"/>
                <a:gd name="T94" fmla="*/ 2 w 322"/>
                <a:gd name="T95" fmla="*/ 78 h 430"/>
                <a:gd name="T96" fmla="*/ 12 w 322"/>
                <a:gd name="T97" fmla="*/ 68 h 430"/>
                <a:gd name="T98" fmla="*/ 10 w 322"/>
                <a:gd name="T99" fmla="*/ 58 h 430"/>
                <a:gd name="T100" fmla="*/ 10 w 322"/>
                <a:gd name="T101" fmla="*/ 48 h 430"/>
                <a:gd name="T102" fmla="*/ 0 w 322"/>
                <a:gd name="T103" fmla="*/ 38 h 430"/>
                <a:gd name="T104" fmla="*/ 10 w 322"/>
                <a:gd name="T105" fmla="*/ 28 h 430"/>
                <a:gd name="T106" fmla="*/ 12 w 322"/>
                <a:gd name="T107" fmla="*/ 20 h 430"/>
                <a:gd name="T108" fmla="*/ 4 w 322"/>
                <a:gd name="T109" fmla="*/ 10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2" h="430">
                  <a:moveTo>
                    <a:pt x="314" y="418"/>
                  </a:moveTo>
                  <a:lnTo>
                    <a:pt x="322" y="422"/>
                  </a:lnTo>
                  <a:lnTo>
                    <a:pt x="318" y="430"/>
                  </a:lnTo>
                  <a:lnTo>
                    <a:pt x="308" y="428"/>
                  </a:lnTo>
                  <a:lnTo>
                    <a:pt x="314" y="418"/>
                  </a:lnTo>
                  <a:close/>
                  <a:moveTo>
                    <a:pt x="296" y="410"/>
                  </a:moveTo>
                  <a:lnTo>
                    <a:pt x="304" y="414"/>
                  </a:lnTo>
                  <a:lnTo>
                    <a:pt x="300" y="422"/>
                  </a:lnTo>
                  <a:lnTo>
                    <a:pt x="292" y="418"/>
                  </a:lnTo>
                  <a:lnTo>
                    <a:pt x="296" y="410"/>
                  </a:lnTo>
                  <a:close/>
                  <a:moveTo>
                    <a:pt x="280" y="400"/>
                  </a:moveTo>
                  <a:lnTo>
                    <a:pt x="288" y="406"/>
                  </a:lnTo>
                  <a:lnTo>
                    <a:pt x="282" y="414"/>
                  </a:lnTo>
                  <a:lnTo>
                    <a:pt x="274" y="410"/>
                  </a:lnTo>
                  <a:lnTo>
                    <a:pt x="280" y="400"/>
                  </a:lnTo>
                  <a:close/>
                  <a:moveTo>
                    <a:pt x="264" y="392"/>
                  </a:moveTo>
                  <a:lnTo>
                    <a:pt x="272" y="396"/>
                  </a:lnTo>
                  <a:lnTo>
                    <a:pt x="266" y="404"/>
                  </a:lnTo>
                  <a:lnTo>
                    <a:pt x="258" y="400"/>
                  </a:lnTo>
                  <a:lnTo>
                    <a:pt x="264" y="392"/>
                  </a:lnTo>
                  <a:close/>
                  <a:moveTo>
                    <a:pt x="246" y="382"/>
                  </a:moveTo>
                  <a:lnTo>
                    <a:pt x="248" y="384"/>
                  </a:lnTo>
                  <a:lnTo>
                    <a:pt x="256" y="386"/>
                  </a:lnTo>
                  <a:lnTo>
                    <a:pt x="250" y="394"/>
                  </a:lnTo>
                  <a:lnTo>
                    <a:pt x="242" y="392"/>
                  </a:lnTo>
                  <a:lnTo>
                    <a:pt x="242" y="390"/>
                  </a:lnTo>
                  <a:lnTo>
                    <a:pt x="246" y="382"/>
                  </a:lnTo>
                  <a:close/>
                  <a:moveTo>
                    <a:pt x="230" y="372"/>
                  </a:moveTo>
                  <a:lnTo>
                    <a:pt x="238" y="376"/>
                  </a:lnTo>
                  <a:lnTo>
                    <a:pt x="234" y="384"/>
                  </a:lnTo>
                  <a:lnTo>
                    <a:pt x="226" y="380"/>
                  </a:lnTo>
                  <a:lnTo>
                    <a:pt x="230" y="372"/>
                  </a:lnTo>
                  <a:close/>
                  <a:moveTo>
                    <a:pt x="214" y="362"/>
                  </a:moveTo>
                  <a:lnTo>
                    <a:pt x="220" y="366"/>
                  </a:lnTo>
                  <a:lnTo>
                    <a:pt x="222" y="366"/>
                  </a:lnTo>
                  <a:lnTo>
                    <a:pt x="218" y="374"/>
                  </a:lnTo>
                  <a:lnTo>
                    <a:pt x="214" y="372"/>
                  </a:lnTo>
                  <a:lnTo>
                    <a:pt x="210" y="368"/>
                  </a:lnTo>
                  <a:lnTo>
                    <a:pt x="214" y="362"/>
                  </a:lnTo>
                  <a:close/>
                  <a:moveTo>
                    <a:pt x="198" y="350"/>
                  </a:moveTo>
                  <a:lnTo>
                    <a:pt x="206" y="356"/>
                  </a:lnTo>
                  <a:lnTo>
                    <a:pt x="202" y="364"/>
                  </a:lnTo>
                  <a:lnTo>
                    <a:pt x="194" y="358"/>
                  </a:lnTo>
                  <a:lnTo>
                    <a:pt x="198" y="350"/>
                  </a:lnTo>
                  <a:close/>
                  <a:moveTo>
                    <a:pt x="184" y="338"/>
                  </a:moveTo>
                  <a:lnTo>
                    <a:pt x="192" y="346"/>
                  </a:lnTo>
                  <a:lnTo>
                    <a:pt x="184" y="352"/>
                  </a:lnTo>
                  <a:lnTo>
                    <a:pt x="178" y="348"/>
                  </a:lnTo>
                  <a:lnTo>
                    <a:pt x="184" y="338"/>
                  </a:lnTo>
                  <a:close/>
                  <a:moveTo>
                    <a:pt x="168" y="328"/>
                  </a:moveTo>
                  <a:lnTo>
                    <a:pt x="176" y="332"/>
                  </a:lnTo>
                  <a:lnTo>
                    <a:pt x="170" y="340"/>
                  </a:lnTo>
                  <a:lnTo>
                    <a:pt x="162" y="334"/>
                  </a:lnTo>
                  <a:lnTo>
                    <a:pt x="168" y="328"/>
                  </a:lnTo>
                  <a:close/>
                  <a:moveTo>
                    <a:pt x="154" y="314"/>
                  </a:moveTo>
                  <a:lnTo>
                    <a:pt x="160" y="322"/>
                  </a:lnTo>
                  <a:lnTo>
                    <a:pt x="156" y="330"/>
                  </a:lnTo>
                  <a:lnTo>
                    <a:pt x="148" y="322"/>
                  </a:lnTo>
                  <a:lnTo>
                    <a:pt x="154" y="314"/>
                  </a:lnTo>
                  <a:close/>
                  <a:moveTo>
                    <a:pt x="140" y="304"/>
                  </a:moveTo>
                  <a:lnTo>
                    <a:pt x="142" y="304"/>
                  </a:lnTo>
                  <a:lnTo>
                    <a:pt x="146" y="308"/>
                  </a:lnTo>
                  <a:lnTo>
                    <a:pt x="140" y="316"/>
                  </a:lnTo>
                  <a:lnTo>
                    <a:pt x="136" y="312"/>
                  </a:lnTo>
                  <a:lnTo>
                    <a:pt x="132" y="310"/>
                  </a:lnTo>
                  <a:lnTo>
                    <a:pt x="140" y="304"/>
                  </a:lnTo>
                  <a:close/>
                  <a:moveTo>
                    <a:pt x="126" y="290"/>
                  </a:moveTo>
                  <a:lnTo>
                    <a:pt x="132" y="296"/>
                  </a:lnTo>
                  <a:lnTo>
                    <a:pt x="126" y="304"/>
                  </a:lnTo>
                  <a:lnTo>
                    <a:pt x="120" y="296"/>
                  </a:lnTo>
                  <a:lnTo>
                    <a:pt x="126" y="290"/>
                  </a:lnTo>
                  <a:close/>
                  <a:moveTo>
                    <a:pt x="114" y="276"/>
                  </a:moveTo>
                  <a:lnTo>
                    <a:pt x="120" y="284"/>
                  </a:lnTo>
                  <a:lnTo>
                    <a:pt x="112" y="290"/>
                  </a:lnTo>
                  <a:lnTo>
                    <a:pt x="104" y="282"/>
                  </a:lnTo>
                  <a:lnTo>
                    <a:pt x="114" y="276"/>
                  </a:lnTo>
                  <a:close/>
                  <a:moveTo>
                    <a:pt x="100" y="262"/>
                  </a:moveTo>
                  <a:lnTo>
                    <a:pt x="100" y="262"/>
                  </a:lnTo>
                  <a:lnTo>
                    <a:pt x="106" y="268"/>
                  </a:lnTo>
                  <a:lnTo>
                    <a:pt x="98" y="276"/>
                  </a:lnTo>
                  <a:lnTo>
                    <a:pt x="94" y="268"/>
                  </a:lnTo>
                  <a:lnTo>
                    <a:pt x="92" y="268"/>
                  </a:lnTo>
                  <a:lnTo>
                    <a:pt x="100" y="262"/>
                  </a:lnTo>
                  <a:close/>
                  <a:moveTo>
                    <a:pt x="86" y="248"/>
                  </a:moveTo>
                  <a:lnTo>
                    <a:pt x="94" y="254"/>
                  </a:lnTo>
                  <a:lnTo>
                    <a:pt x="86" y="260"/>
                  </a:lnTo>
                  <a:lnTo>
                    <a:pt x="80" y="252"/>
                  </a:lnTo>
                  <a:lnTo>
                    <a:pt x="86" y="248"/>
                  </a:lnTo>
                  <a:close/>
                  <a:moveTo>
                    <a:pt x="76" y="232"/>
                  </a:moveTo>
                  <a:lnTo>
                    <a:pt x="82" y="240"/>
                  </a:lnTo>
                  <a:lnTo>
                    <a:pt x="74" y="246"/>
                  </a:lnTo>
                  <a:lnTo>
                    <a:pt x="70" y="238"/>
                  </a:lnTo>
                  <a:lnTo>
                    <a:pt x="76" y="232"/>
                  </a:lnTo>
                  <a:close/>
                  <a:moveTo>
                    <a:pt x="66" y="216"/>
                  </a:moveTo>
                  <a:lnTo>
                    <a:pt x="66" y="218"/>
                  </a:lnTo>
                  <a:lnTo>
                    <a:pt x="70" y="224"/>
                  </a:lnTo>
                  <a:lnTo>
                    <a:pt x="62" y="230"/>
                  </a:lnTo>
                  <a:lnTo>
                    <a:pt x="58" y="224"/>
                  </a:lnTo>
                  <a:lnTo>
                    <a:pt x="58" y="222"/>
                  </a:lnTo>
                  <a:lnTo>
                    <a:pt x="66" y="216"/>
                  </a:lnTo>
                  <a:close/>
                  <a:moveTo>
                    <a:pt x="54" y="200"/>
                  </a:moveTo>
                  <a:lnTo>
                    <a:pt x="60" y="208"/>
                  </a:lnTo>
                  <a:lnTo>
                    <a:pt x="52" y="214"/>
                  </a:lnTo>
                  <a:lnTo>
                    <a:pt x="46" y="206"/>
                  </a:lnTo>
                  <a:lnTo>
                    <a:pt x="54" y="200"/>
                  </a:lnTo>
                  <a:close/>
                  <a:moveTo>
                    <a:pt x="46" y="184"/>
                  </a:moveTo>
                  <a:lnTo>
                    <a:pt x="52" y="192"/>
                  </a:lnTo>
                  <a:lnTo>
                    <a:pt x="42" y="196"/>
                  </a:lnTo>
                  <a:lnTo>
                    <a:pt x="38" y="188"/>
                  </a:lnTo>
                  <a:lnTo>
                    <a:pt x="46" y="184"/>
                  </a:lnTo>
                  <a:close/>
                  <a:moveTo>
                    <a:pt x="38" y="168"/>
                  </a:moveTo>
                  <a:lnTo>
                    <a:pt x="38" y="170"/>
                  </a:lnTo>
                  <a:lnTo>
                    <a:pt x="42" y="176"/>
                  </a:lnTo>
                  <a:lnTo>
                    <a:pt x="34" y="180"/>
                  </a:lnTo>
                  <a:lnTo>
                    <a:pt x="30" y="174"/>
                  </a:lnTo>
                  <a:lnTo>
                    <a:pt x="28" y="170"/>
                  </a:lnTo>
                  <a:lnTo>
                    <a:pt x="38" y="168"/>
                  </a:lnTo>
                  <a:close/>
                  <a:moveTo>
                    <a:pt x="30" y="150"/>
                  </a:moveTo>
                  <a:lnTo>
                    <a:pt x="34" y="158"/>
                  </a:lnTo>
                  <a:lnTo>
                    <a:pt x="24" y="162"/>
                  </a:lnTo>
                  <a:lnTo>
                    <a:pt x="22" y="152"/>
                  </a:lnTo>
                  <a:lnTo>
                    <a:pt x="30" y="150"/>
                  </a:lnTo>
                  <a:close/>
                  <a:moveTo>
                    <a:pt x="24" y="132"/>
                  </a:moveTo>
                  <a:lnTo>
                    <a:pt x="26" y="142"/>
                  </a:lnTo>
                  <a:lnTo>
                    <a:pt x="18" y="144"/>
                  </a:lnTo>
                  <a:lnTo>
                    <a:pt x="16" y="134"/>
                  </a:lnTo>
                  <a:lnTo>
                    <a:pt x="24" y="132"/>
                  </a:lnTo>
                  <a:close/>
                  <a:moveTo>
                    <a:pt x="18" y="114"/>
                  </a:moveTo>
                  <a:lnTo>
                    <a:pt x="20" y="122"/>
                  </a:lnTo>
                  <a:lnTo>
                    <a:pt x="22" y="124"/>
                  </a:lnTo>
                  <a:lnTo>
                    <a:pt x="12" y="126"/>
                  </a:lnTo>
                  <a:lnTo>
                    <a:pt x="12" y="124"/>
                  </a:lnTo>
                  <a:lnTo>
                    <a:pt x="8" y="116"/>
                  </a:lnTo>
                  <a:lnTo>
                    <a:pt x="18" y="114"/>
                  </a:lnTo>
                  <a:close/>
                  <a:moveTo>
                    <a:pt x="16" y="96"/>
                  </a:moveTo>
                  <a:lnTo>
                    <a:pt x="16" y="98"/>
                  </a:lnTo>
                  <a:lnTo>
                    <a:pt x="16" y="104"/>
                  </a:lnTo>
                  <a:lnTo>
                    <a:pt x="8" y="108"/>
                  </a:lnTo>
                  <a:lnTo>
                    <a:pt x="6" y="98"/>
                  </a:lnTo>
                  <a:lnTo>
                    <a:pt x="16" y="96"/>
                  </a:lnTo>
                  <a:close/>
                  <a:moveTo>
                    <a:pt x="12" y="76"/>
                  </a:moveTo>
                  <a:lnTo>
                    <a:pt x="14" y="86"/>
                  </a:lnTo>
                  <a:lnTo>
                    <a:pt x="4" y="88"/>
                  </a:lnTo>
                  <a:lnTo>
                    <a:pt x="2" y="78"/>
                  </a:lnTo>
                  <a:lnTo>
                    <a:pt x="12" y="76"/>
                  </a:lnTo>
                  <a:close/>
                  <a:moveTo>
                    <a:pt x="10" y="58"/>
                  </a:moveTo>
                  <a:lnTo>
                    <a:pt x="12" y="68"/>
                  </a:lnTo>
                  <a:lnTo>
                    <a:pt x="2" y="68"/>
                  </a:lnTo>
                  <a:lnTo>
                    <a:pt x="0" y="58"/>
                  </a:lnTo>
                  <a:lnTo>
                    <a:pt x="10" y="58"/>
                  </a:lnTo>
                  <a:close/>
                  <a:moveTo>
                    <a:pt x="10" y="38"/>
                  </a:moveTo>
                  <a:lnTo>
                    <a:pt x="10" y="46"/>
                  </a:lnTo>
                  <a:lnTo>
                    <a:pt x="10" y="48"/>
                  </a:lnTo>
                  <a:lnTo>
                    <a:pt x="0" y="48"/>
                  </a:lnTo>
                  <a:lnTo>
                    <a:pt x="0" y="46"/>
                  </a:lnTo>
                  <a:lnTo>
                    <a:pt x="0" y="38"/>
                  </a:lnTo>
                  <a:lnTo>
                    <a:pt x="10" y="38"/>
                  </a:lnTo>
                  <a:close/>
                  <a:moveTo>
                    <a:pt x="12" y="20"/>
                  </a:moveTo>
                  <a:lnTo>
                    <a:pt x="10" y="28"/>
                  </a:lnTo>
                  <a:lnTo>
                    <a:pt x="0" y="28"/>
                  </a:lnTo>
                  <a:lnTo>
                    <a:pt x="2" y="20"/>
                  </a:lnTo>
                  <a:lnTo>
                    <a:pt x="12" y="20"/>
                  </a:lnTo>
                  <a:close/>
                  <a:moveTo>
                    <a:pt x="14" y="2"/>
                  </a:moveTo>
                  <a:lnTo>
                    <a:pt x="12" y="10"/>
                  </a:lnTo>
                  <a:lnTo>
                    <a:pt x="4" y="10"/>
                  </a:lnTo>
                  <a:lnTo>
                    <a:pt x="4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Freeform 9"/>
            <p:cNvSpPr>
              <a:spLocks noEditPoints="1"/>
            </p:cNvSpPr>
            <p:nvPr/>
          </p:nvSpPr>
          <p:spPr bwMode="auto">
            <a:xfrm>
              <a:off x="3471863" y="3643858"/>
              <a:ext cx="873125" cy="203200"/>
            </a:xfrm>
            <a:custGeom>
              <a:avLst/>
              <a:gdLst>
                <a:gd name="T0" fmla="*/ 550 w 550"/>
                <a:gd name="T1" fmla="*/ 128 h 128"/>
                <a:gd name="T2" fmla="*/ 524 w 550"/>
                <a:gd name="T3" fmla="*/ 118 h 128"/>
                <a:gd name="T4" fmla="*/ 522 w 550"/>
                <a:gd name="T5" fmla="*/ 128 h 128"/>
                <a:gd name="T6" fmla="*/ 508 w 550"/>
                <a:gd name="T7" fmla="*/ 118 h 128"/>
                <a:gd name="T8" fmla="*/ 508 w 550"/>
                <a:gd name="T9" fmla="*/ 126 h 128"/>
                <a:gd name="T10" fmla="*/ 484 w 550"/>
                <a:gd name="T11" fmla="*/ 114 h 128"/>
                <a:gd name="T12" fmla="*/ 484 w 550"/>
                <a:gd name="T13" fmla="*/ 124 h 128"/>
                <a:gd name="T14" fmla="*/ 474 w 550"/>
                <a:gd name="T15" fmla="*/ 114 h 128"/>
                <a:gd name="T16" fmla="*/ 466 w 550"/>
                <a:gd name="T17" fmla="*/ 114 h 128"/>
                <a:gd name="T18" fmla="*/ 454 w 550"/>
                <a:gd name="T19" fmla="*/ 124 h 128"/>
                <a:gd name="T20" fmla="*/ 426 w 550"/>
                <a:gd name="T21" fmla="*/ 110 h 128"/>
                <a:gd name="T22" fmla="*/ 426 w 550"/>
                <a:gd name="T23" fmla="*/ 120 h 128"/>
                <a:gd name="T24" fmla="*/ 418 w 550"/>
                <a:gd name="T25" fmla="*/ 110 h 128"/>
                <a:gd name="T26" fmla="*/ 408 w 550"/>
                <a:gd name="T27" fmla="*/ 108 h 128"/>
                <a:gd name="T28" fmla="*/ 398 w 550"/>
                <a:gd name="T29" fmla="*/ 116 h 128"/>
                <a:gd name="T30" fmla="*/ 370 w 550"/>
                <a:gd name="T31" fmla="*/ 104 h 128"/>
                <a:gd name="T32" fmla="*/ 378 w 550"/>
                <a:gd name="T33" fmla="*/ 114 h 128"/>
                <a:gd name="T34" fmla="*/ 370 w 550"/>
                <a:gd name="T35" fmla="*/ 104 h 128"/>
                <a:gd name="T36" fmla="*/ 360 w 550"/>
                <a:gd name="T37" fmla="*/ 112 h 128"/>
                <a:gd name="T38" fmla="*/ 332 w 550"/>
                <a:gd name="T39" fmla="*/ 98 h 128"/>
                <a:gd name="T40" fmla="*/ 330 w 550"/>
                <a:gd name="T41" fmla="*/ 106 h 128"/>
                <a:gd name="T42" fmla="*/ 322 w 550"/>
                <a:gd name="T43" fmla="*/ 98 h 128"/>
                <a:gd name="T44" fmla="*/ 314 w 550"/>
                <a:gd name="T45" fmla="*/ 94 h 128"/>
                <a:gd name="T46" fmla="*/ 302 w 550"/>
                <a:gd name="T47" fmla="*/ 102 h 128"/>
                <a:gd name="T48" fmla="*/ 276 w 550"/>
                <a:gd name="T49" fmla="*/ 88 h 128"/>
                <a:gd name="T50" fmla="*/ 274 w 550"/>
                <a:gd name="T51" fmla="*/ 98 h 128"/>
                <a:gd name="T52" fmla="*/ 266 w 550"/>
                <a:gd name="T53" fmla="*/ 86 h 128"/>
                <a:gd name="T54" fmla="*/ 258 w 550"/>
                <a:gd name="T55" fmla="*/ 84 h 128"/>
                <a:gd name="T56" fmla="*/ 248 w 550"/>
                <a:gd name="T57" fmla="*/ 80 h 128"/>
                <a:gd name="T58" fmla="*/ 236 w 550"/>
                <a:gd name="T59" fmla="*/ 88 h 128"/>
                <a:gd name="T60" fmla="*/ 230 w 550"/>
                <a:gd name="T61" fmla="*/ 78 h 128"/>
                <a:gd name="T62" fmla="*/ 220 w 550"/>
                <a:gd name="T63" fmla="*/ 74 h 128"/>
                <a:gd name="T64" fmla="*/ 212 w 550"/>
                <a:gd name="T65" fmla="*/ 72 h 128"/>
                <a:gd name="T66" fmla="*/ 200 w 550"/>
                <a:gd name="T67" fmla="*/ 80 h 128"/>
                <a:gd name="T68" fmla="*/ 194 w 550"/>
                <a:gd name="T69" fmla="*/ 68 h 128"/>
                <a:gd name="T70" fmla="*/ 184 w 550"/>
                <a:gd name="T71" fmla="*/ 64 h 128"/>
                <a:gd name="T72" fmla="*/ 172 w 550"/>
                <a:gd name="T73" fmla="*/ 70 h 128"/>
                <a:gd name="T74" fmla="*/ 146 w 550"/>
                <a:gd name="T75" fmla="*/ 52 h 128"/>
                <a:gd name="T76" fmla="*/ 144 w 550"/>
                <a:gd name="T77" fmla="*/ 62 h 128"/>
                <a:gd name="T78" fmla="*/ 138 w 550"/>
                <a:gd name="T79" fmla="*/ 52 h 128"/>
                <a:gd name="T80" fmla="*/ 128 w 550"/>
                <a:gd name="T81" fmla="*/ 48 h 128"/>
                <a:gd name="T82" fmla="*/ 116 w 550"/>
                <a:gd name="T83" fmla="*/ 54 h 128"/>
                <a:gd name="T84" fmla="*/ 92 w 550"/>
                <a:gd name="T85" fmla="*/ 36 h 128"/>
                <a:gd name="T86" fmla="*/ 90 w 550"/>
                <a:gd name="T87" fmla="*/ 44 h 128"/>
                <a:gd name="T88" fmla="*/ 84 w 550"/>
                <a:gd name="T89" fmla="*/ 32 h 128"/>
                <a:gd name="T90" fmla="*/ 74 w 550"/>
                <a:gd name="T91" fmla="*/ 28 h 128"/>
                <a:gd name="T92" fmla="*/ 62 w 550"/>
                <a:gd name="T93" fmla="*/ 34 h 128"/>
                <a:gd name="T94" fmla="*/ 40 w 550"/>
                <a:gd name="T95" fmla="*/ 14 h 128"/>
                <a:gd name="T96" fmla="*/ 36 w 550"/>
                <a:gd name="T97" fmla="*/ 24 h 128"/>
                <a:gd name="T98" fmla="*/ 30 w 550"/>
                <a:gd name="T99" fmla="*/ 10 h 128"/>
                <a:gd name="T100" fmla="*/ 22 w 550"/>
                <a:gd name="T101" fmla="*/ 8 h 128"/>
                <a:gd name="T102" fmla="*/ 10 w 550"/>
                <a:gd name="T103" fmla="*/ 1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0" h="128">
                  <a:moveTo>
                    <a:pt x="542" y="118"/>
                  </a:moveTo>
                  <a:lnTo>
                    <a:pt x="550" y="120"/>
                  </a:lnTo>
                  <a:lnTo>
                    <a:pt x="550" y="128"/>
                  </a:lnTo>
                  <a:lnTo>
                    <a:pt x="542" y="128"/>
                  </a:lnTo>
                  <a:lnTo>
                    <a:pt x="542" y="118"/>
                  </a:lnTo>
                  <a:close/>
                  <a:moveTo>
                    <a:pt x="524" y="118"/>
                  </a:moveTo>
                  <a:lnTo>
                    <a:pt x="532" y="118"/>
                  </a:lnTo>
                  <a:lnTo>
                    <a:pt x="532" y="128"/>
                  </a:lnTo>
                  <a:lnTo>
                    <a:pt x="522" y="128"/>
                  </a:lnTo>
                  <a:lnTo>
                    <a:pt x="524" y="118"/>
                  </a:lnTo>
                  <a:close/>
                  <a:moveTo>
                    <a:pt x="504" y="116"/>
                  </a:moveTo>
                  <a:lnTo>
                    <a:pt x="508" y="118"/>
                  </a:lnTo>
                  <a:lnTo>
                    <a:pt x="514" y="118"/>
                  </a:lnTo>
                  <a:lnTo>
                    <a:pt x="514" y="128"/>
                  </a:lnTo>
                  <a:lnTo>
                    <a:pt x="508" y="126"/>
                  </a:lnTo>
                  <a:lnTo>
                    <a:pt x="504" y="126"/>
                  </a:lnTo>
                  <a:lnTo>
                    <a:pt x="504" y="116"/>
                  </a:lnTo>
                  <a:close/>
                  <a:moveTo>
                    <a:pt x="484" y="114"/>
                  </a:moveTo>
                  <a:lnTo>
                    <a:pt x="494" y="116"/>
                  </a:lnTo>
                  <a:lnTo>
                    <a:pt x="494" y="126"/>
                  </a:lnTo>
                  <a:lnTo>
                    <a:pt x="484" y="124"/>
                  </a:lnTo>
                  <a:lnTo>
                    <a:pt x="484" y="114"/>
                  </a:lnTo>
                  <a:close/>
                  <a:moveTo>
                    <a:pt x="466" y="114"/>
                  </a:moveTo>
                  <a:lnTo>
                    <a:pt x="474" y="114"/>
                  </a:lnTo>
                  <a:lnTo>
                    <a:pt x="474" y="124"/>
                  </a:lnTo>
                  <a:lnTo>
                    <a:pt x="464" y="124"/>
                  </a:lnTo>
                  <a:lnTo>
                    <a:pt x="466" y="114"/>
                  </a:lnTo>
                  <a:close/>
                  <a:moveTo>
                    <a:pt x="446" y="114"/>
                  </a:moveTo>
                  <a:lnTo>
                    <a:pt x="456" y="114"/>
                  </a:lnTo>
                  <a:lnTo>
                    <a:pt x="454" y="124"/>
                  </a:lnTo>
                  <a:lnTo>
                    <a:pt x="444" y="122"/>
                  </a:lnTo>
                  <a:lnTo>
                    <a:pt x="446" y="114"/>
                  </a:lnTo>
                  <a:close/>
                  <a:moveTo>
                    <a:pt x="426" y="110"/>
                  </a:moveTo>
                  <a:lnTo>
                    <a:pt x="436" y="112"/>
                  </a:lnTo>
                  <a:lnTo>
                    <a:pt x="436" y="122"/>
                  </a:lnTo>
                  <a:lnTo>
                    <a:pt x="426" y="120"/>
                  </a:lnTo>
                  <a:lnTo>
                    <a:pt x="426" y="110"/>
                  </a:lnTo>
                  <a:close/>
                  <a:moveTo>
                    <a:pt x="408" y="108"/>
                  </a:moveTo>
                  <a:lnTo>
                    <a:pt x="418" y="110"/>
                  </a:lnTo>
                  <a:lnTo>
                    <a:pt x="418" y="120"/>
                  </a:lnTo>
                  <a:lnTo>
                    <a:pt x="408" y="118"/>
                  </a:lnTo>
                  <a:lnTo>
                    <a:pt x="408" y="108"/>
                  </a:lnTo>
                  <a:close/>
                  <a:moveTo>
                    <a:pt x="390" y="106"/>
                  </a:moveTo>
                  <a:lnTo>
                    <a:pt x="400" y="106"/>
                  </a:lnTo>
                  <a:lnTo>
                    <a:pt x="398" y="116"/>
                  </a:lnTo>
                  <a:lnTo>
                    <a:pt x="388" y="114"/>
                  </a:lnTo>
                  <a:lnTo>
                    <a:pt x="390" y="106"/>
                  </a:lnTo>
                  <a:close/>
                  <a:moveTo>
                    <a:pt x="370" y="104"/>
                  </a:moveTo>
                  <a:lnTo>
                    <a:pt x="372" y="104"/>
                  </a:lnTo>
                  <a:lnTo>
                    <a:pt x="380" y="106"/>
                  </a:lnTo>
                  <a:lnTo>
                    <a:pt x="378" y="114"/>
                  </a:lnTo>
                  <a:lnTo>
                    <a:pt x="372" y="114"/>
                  </a:lnTo>
                  <a:lnTo>
                    <a:pt x="370" y="114"/>
                  </a:lnTo>
                  <a:lnTo>
                    <a:pt x="370" y="104"/>
                  </a:lnTo>
                  <a:close/>
                  <a:moveTo>
                    <a:pt x="352" y="100"/>
                  </a:moveTo>
                  <a:lnTo>
                    <a:pt x="362" y="102"/>
                  </a:lnTo>
                  <a:lnTo>
                    <a:pt x="360" y="112"/>
                  </a:lnTo>
                  <a:lnTo>
                    <a:pt x="350" y="110"/>
                  </a:lnTo>
                  <a:lnTo>
                    <a:pt x="352" y="100"/>
                  </a:lnTo>
                  <a:close/>
                  <a:moveTo>
                    <a:pt x="332" y="98"/>
                  </a:moveTo>
                  <a:lnTo>
                    <a:pt x="342" y="98"/>
                  </a:lnTo>
                  <a:lnTo>
                    <a:pt x="340" y="108"/>
                  </a:lnTo>
                  <a:lnTo>
                    <a:pt x="330" y="106"/>
                  </a:lnTo>
                  <a:lnTo>
                    <a:pt x="332" y="98"/>
                  </a:lnTo>
                  <a:close/>
                  <a:moveTo>
                    <a:pt x="314" y="94"/>
                  </a:moveTo>
                  <a:lnTo>
                    <a:pt x="322" y="98"/>
                  </a:lnTo>
                  <a:lnTo>
                    <a:pt x="320" y="106"/>
                  </a:lnTo>
                  <a:lnTo>
                    <a:pt x="312" y="104"/>
                  </a:lnTo>
                  <a:lnTo>
                    <a:pt x="314" y="94"/>
                  </a:lnTo>
                  <a:close/>
                  <a:moveTo>
                    <a:pt x="294" y="90"/>
                  </a:moveTo>
                  <a:lnTo>
                    <a:pt x="304" y="92"/>
                  </a:lnTo>
                  <a:lnTo>
                    <a:pt x="302" y="102"/>
                  </a:lnTo>
                  <a:lnTo>
                    <a:pt x="294" y="100"/>
                  </a:lnTo>
                  <a:lnTo>
                    <a:pt x="294" y="90"/>
                  </a:lnTo>
                  <a:close/>
                  <a:moveTo>
                    <a:pt x="276" y="88"/>
                  </a:moveTo>
                  <a:lnTo>
                    <a:pt x="284" y="88"/>
                  </a:lnTo>
                  <a:lnTo>
                    <a:pt x="284" y="98"/>
                  </a:lnTo>
                  <a:lnTo>
                    <a:pt x="274" y="98"/>
                  </a:lnTo>
                  <a:lnTo>
                    <a:pt x="276" y="88"/>
                  </a:lnTo>
                  <a:close/>
                  <a:moveTo>
                    <a:pt x="258" y="84"/>
                  </a:moveTo>
                  <a:lnTo>
                    <a:pt x="266" y="86"/>
                  </a:lnTo>
                  <a:lnTo>
                    <a:pt x="266" y="94"/>
                  </a:lnTo>
                  <a:lnTo>
                    <a:pt x="256" y="92"/>
                  </a:lnTo>
                  <a:lnTo>
                    <a:pt x="258" y="84"/>
                  </a:lnTo>
                  <a:close/>
                  <a:moveTo>
                    <a:pt x="240" y="80"/>
                  </a:moveTo>
                  <a:lnTo>
                    <a:pt x="244" y="80"/>
                  </a:lnTo>
                  <a:lnTo>
                    <a:pt x="248" y="80"/>
                  </a:lnTo>
                  <a:lnTo>
                    <a:pt x="246" y="90"/>
                  </a:lnTo>
                  <a:lnTo>
                    <a:pt x="242" y="90"/>
                  </a:lnTo>
                  <a:lnTo>
                    <a:pt x="236" y="88"/>
                  </a:lnTo>
                  <a:lnTo>
                    <a:pt x="240" y="80"/>
                  </a:lnTo>
                  <a:close/>
                  <a:moveTo>
                    <a:pt x="220" y="74"/>
                  </a:moveTo>
                  <a:lnTo>
                    <a:pt x="230" y="78"/>
                  </a:lnTo>
                  <a:lnTo>
                    <a:pt x="228" y="86"/>
                  </a:lnTo>
                  <a:lnTo>
                    <a:pt x="218" y="84"/>
                  </a:lnTo>
                  <a:lnTo>
                    <a:pt x="220" y="74"/>
                  </a:lnTo>
                  <a:close/>
                  <a:moveTo>
                    <a:pt x="202" y="70"/>
                  </a:moveTo>
                  <a:lnTo>
                    <a:pt x="204" y="70"/>
                  </a:lnTo>
                  <a:lnTo>
                    <a:pt x="212" y="72"/>
                  </a:lnTo>
                  <a:lnTo>
                    <a:pt x="208" y="80"/>
                  </a:lnTo>
                  <a:lnTo>
                    <a:pt x="202" y="80"/>
                  </a:lnTo>
                  <a:lnTo>
                    <a:pt x="200" y="80"/>
                  </a:lnTo>
                  <a:lnTo>
                    <a:pt x="202" y="70"/>
                  </a:lnTo>
                  <a:close/>
                  <a:moveTo>
                    <a:pt x="184" y="64"/>
                  </a:moveTo>
                  <a:lnTo>
                    <a:pt x="194" y="68"/>
                  </a:lnTo>
                  <a:lnTo>
                    <a:pt x="190" y="76"/>
                  </a:lnTo>
                  <a:lnTo>
                    <a:pt x="180" y="74"/>
                  </a:lnTo>
                  <a:lnTo>
                    <a:pt x="184" y="64"/>
                  </a:lnTo>
                  <a:close/>
                  <a:moveTo>
                    <a:pt x="166" y="60"/>
                  </a:moveTo>
                  <a:lnTo>
                    <a:pt x="174" y="62"/>
                  </a:lnTo>
                  <a:lnTo>
                    <a:pt x="172" y="70"/>
                  </a:lnTo>
                  <a:lnTo>
                    <a:pt x="162" y="70"/>
                  </a:lnTo>
                  <a:lnTo>
                    <a:pt x="166" y="60"/>
                  </a:lnTo>
                  <a:close/>
                  <a:moveTo>
                    <a:pt x="146" y="52"/>
                  </a:moveTo>
                  <a:lnTo>
                    <a:pt x="156" y="56"/>
                  </a:lnTo>
                  <a:lnTo>
                    <a:pt x="152" y="66"/>
                  </a:lnTo>
                  <a:lnTo>
                    <a:pt x="144" y="62"/>
                  </a:lnTo>
                  <a:lnTo>
                    <a:pt x="146" y="52"/>
                  </a:lnTo>
                  <a:close/>
                  <a:moveTo>
                    <a:pt x="128" y="48"/>
                  </a:moveTo>
                  <a:lnTo>
                    <a:pt x="138" y="52"/>
                  </a:lnTo>
                  <a:lnTo>
                    <a:pt x="134" y="60"/>
                  </a:lnTo>
                  <a:lnTo>
                    <a:pt x="124" y="56"/>
                  </a:lnTo>
                  <a:lnTo>
                    <a:pt x="128" y="48"/>
                  </a:lnTo>
                  <a:close/>
                  <a:moveTo>
                    <a:pt x="110" y="42"/>
                  </a:moveTo>
                  <a:lnTo>
                    <a:pt x="120" y="44"/>
                  </a:lnTo>
                  <a:lnTo>
                    <a:pt x="116" y="54"/>
                  </a:lnTo>
                  <a:lnTo>
                    <a:pt x="106" y="52"/>
                  </a:lnTo>
                  <a:lnTo>
                    <a:pt x="110" y="42"/>
                  </a:lnTo>
                  <a:close/>
                  <a:moveTo>
                    <a:pt x="92" y="36"/>
                  </a:moveTo>
                  <a:lnTo>
                    <a:pt x="102" y="38"/>
                  </a:lnTo>
                  <a:lnTo>
                    <a:pt x="98" y="48"/>
                  </a:lnTo>
                  <a:lnTo>
                    <a:pt x="90" y="44"/>
                  </a:lnTo>
                  <a:lnTo>
                    <a:pt x="92" y="36"/>
                  </a:lnTo>
                  <a:close/>
                  <a:moveTo>
                    <a:pt x="74" y="28"/>
                  </a:moveTo>
                  <a:lnTo>
                    <a:pt x="84" y="32"/>
                  </a:lnTo>
                  <a:lnTo>
                    <a:pt x="80" y="42"/>
                  </a:lnTo>
                  <a:lnTo>
                    <a:pt x="72" y="36"/>
                  </a:lnTo>
                  <a:lnTo>
                    <a:pt x="74" y="28"/>
                  </a:lnTo>
                  <a:close/>
                  <a:moveTo>
                    <a:pt x="56" y="22"/>
                  </a:moveTo>
                  <a:lnTo>
                    <a:pt x="66" y="26"/>
                  </a:lnTo>
                  <a:lnTo>
                    <a:pt x="62" y="34"/>
                  </a:lnTo>
                  <a:lnTo>
                    <a:pt x="54" y="30"/>
                  </a:lnTo>
                  <a:lnTo>
                    <a:pt x="56" y="22"/>
                  </a:lnTo>
                  <a:close/>
                  <a:moveTo>
                    <a:pt x="40" y="14"/>
                  </a:moveTo>
                  <a:lnTo>
                    <a:pt x="48" y="18"/>
                  </a:lnTo>
                  <a:lnTo>
                    <a:pt x="44" y="26"/>
                  </a:lnTo>
                  <a:lnTo>
                    <a:pt x="36" y="24"/>
                  </a:lnTo>
                  <a:lnTo>
                    <a:pt x="40" y="14"/>
                  </a:lnTo>
                  <a:close/>
                  <a:moveTo>
                    <a:pt x="22" y="8"/>
                  </a:moveTo>
                  <a:lnTo>
                    <a:pt x="30" y="10"/>
                  </a:lnTo>
                  <a:lnTo>
                    <a:pt x="28" y="18"/>
                  </a:lnTo>
                  <a:lnTo>
                    <a:pt x="18" y="16"/>
                  </a:lnTo>
                  <a:lnTo>
                    <a:pt x="22" y="8"/>
                  </a:lnTo>
                  <a:close/>
                  <a:moveTo>
                    <a:pt x="4" y="0"/>
                  </a:moveTo>
                  <a:lnTo>
                    <a:pt x="14" y="2"/>
                  </a:lnTo>
                  <a:lnTo>
                    <a:pt x="10" y="10"/>
                  </a:lnTo>
                  <a:lnTo>
                    <a:pt x="0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Freeform 10"/>
            <p:cNvSpPr>
              <a:spLocks noEditPoints="1"/>
            </p:cNvSpPr>
            <p:nvPr/>
          </p:nvSpPr>
          <p:spPr bwMode="auto">
            <a:xfrm>
              <a:off x="4360863" y="3701008"/>
              <a:ext cx="885825" cy="149225"/>
            </a:xfrm>
            <a:custGeom>
              <a:avLst/>
              <a:gdLst>
                <a:gd name="T0" fmla="*/ 558 w 558"/>
                <a:gd name="T1" fmla="*/ 8 h 94"/>
                <a:gd name="T2" fmla="*/ 528 w 558"/>
                <a:gd name="T3" fmla="*/ 8 h 94"/>
                <a:gd name="T4" fmla="*/ 532 w 558"/>
                <a:gd name="T5" fmla="*/ 16 h 94"/>
                <a:gd name="T6" fmla="*/ 520 w 558"/>
                <a:gd name="T7" fmla="*/ 12 h 94"/>
                <a:gd name="T8" fmla="*/ 510 w 558"/>
                <a:gd name="T9" fmla="*/ 14 h 94"/>
                <a:gd name="T10" fmla="*/ 504 w 558"/>
                <a:gd name="T11" fmla="*/ 26 h 94"/>
                <a:gd name="T12" fmla="*/ 474 w 558"/>
                <a:gd name="T13" fmla="*/ 26 h 94"/>
                <a:gd name="T14" fmla="*/ 476 w 558"/>
                <a:gd name="T15" fmla="*/ 34 h 94"/>
                <a:gd name="T16" fmla="*/ 464 w 558"/>
                <a:gd name="T17" fmla="*/ 28 h 94"/>
                <a:gd name="T18" fmla="*/ 454 w 558"/>
                <a:gd name="T19" fmla="*/ 30 h 94"/>
                <a:gd name="T20" fmla="*/ 446 w 558"/>
                <a:gd name="T21" fmla="*/ 34 h 94"/>
                <a:gd name="T22" fmla="*/ 438 w 558"/>
                <a:gd name="T23" fmla="*/ 44 h 94"/>
                <a:gd name="T24" fmla="*/ 426 w 558"/>
                <a:gd name="T25" fmla="*/ 38 h 94"/>
                <a:gd name="T26" fmla="*/ 418 w 558"/>
                <a:gd name="T27" fmla="*/ 40 h 94"/>
                <a:gd name="T28" fmla="*/ 408 w 558"/>
                <a:gd name="T29" fmla="*/ 44 h 94"/>
                <a:gd name="T30" fmla="*/ 402 w 558"/>
                <a:gd name="T31" fmla="*/ 54 h 94"/>
                <a:gd name="T32" fmla="*/ 390 w 558"/>
                <a:gd name="T33" fmla="*/ 46 h 94"/>
                <a:gd name="T34" fmla="*/ 380 w 558"/>
                <a:gd name="T35" fmla="*/ 50 h 94"/>
                <a:gd name="T36" fmla="*/ 372 w 558"/>
                <a:gd name="T37" fmla="*/ 62 h 94"/>
                <a:gd name="T38" fmla="*/ 344 w 558"/>
                <a:gd name="T39" fmla="*/ 56 h 94"/>
                <a:gd name="T40" fmla="*/ 346 w 558"/>
                <a:gd name="T41" fmla="*/ 66 h 94"/>
                <a:gd name="T42" fmla="*/ 334 w 558"/>
                <a:gd name="T43" fmla="*/ 58 h 94"/>
                <a:gd name="T44" fmla="*/ 324 w 558"/>
                <a:gd name="T45" fmla="*/ 60 h 94"/>
                <a:gd name="T46" fmla="*/ 318 w 558"/>
                <a:gd name="T47" fmla="*/ 70 h 94"/>
                <a:gd name="T48" fmla="*/ 286 w 558"/>
                <a:gd name="T49" fmla="*/ 66 h 94"/>
                <a:gd name="T50" fmla="*/ 288 w 558"/>
                <a:gd name="T51" fmla="*/ 76 h 94"/>
                <a:gd name="T52" fmla="*/ 274 w 558"/>
                <a:gd name="T53" fmla="*/ 68 h 94"/>
                <a:gd name="T54" fmla="*/ 274 w 558"/>
                <a:gd name="T55" fmla="*/ 78 h 94"/>
                <a:gd name="T56" fmla="*/ 248 w 558"/>
                <a:gd name="T57" fmla="*/ 70 h 94"/>
                <a:gd name="T58" fmla="*/ 250 w 558"/>
                <a:gd name="T59" fmla="*/ 80 h 94"/>
                <a:gd name="T60" fmla="*/ 238 w 558"/>
                <a:gd name="T61" fmla="*/ 72 h 94"/>
                <a:gd name="T62" fmla="*/ 230 w 558"/>
                <a:gd name="T63" fmla="*/ 74 h 94"/>
                <a:gd name="T64" fmla="*/ 220 w 558"/>
                <a:gd name="T65" fmla="*/ 84 h 94"/>
                <a:gd name="T66" fmla="*/ 192 w 558"/>
                <a:gd name="T67" fmla="*/ 78 h 94"/>
                <a:gd name="T68" fmla="*/ 194 w 558"/>
                <a:gd name="T69" fmla="*/ 88 h 94"/>
                <a:gd name="T70" fmla="*/ 182 w 558"/>
                <a:gd name="T71" fmla="*/ 78 h 94"/>
                <a:gd name="T72" fmla="*/ 172 w 558"/>
                <a:gd name="T73" fmla="*/ 78 h 94"/>
                <a:gd name="T74" fmla="*/ 164 w 558"/>
                <a:gd name="T75" fmla="*/ 88 h 94"/>
                <a:gd name="T76" fmla="*/ 134 w 558"/>
                <a:gd name="T77" fmla="*/ 82 h 94"/>
                <a:gd name="T78" fmla="*/ 144 w 558"/>
                <a:gd name="T79" fmla="*/ 90 h 94"/>
                <a:gd name="T80" fmla="*/ 134 w 558"/>
                <a:gd name="T81" fmla="*/ 82 h 94"/>
                <a:gd name="T82" fmla="*/ 124 w 558"/>
                <a:gd name="T83" fmla="*/ 92 h 94"/>
                <a:gd name="T84" fmla="*/ 96 w 558"/>
                <a:gd name="T85" fmla="*/ 84 h 94"/>
                <a:gd name="T86" fmla="*/ 96 w 558"/>
                <a:gd name="T87" fmla="*/ 92 h 94"/>
                <a:gd name="T88" fmla="*/ 88 w 558"/>
                <a:gd name="T89" fmla="*/ 84 h 94"/>
                <a:gd name="T90" fmla="*/ 78 w 558"/>
                <a:gd name="T91" fmla="*/ 84 h 94"/>
                <a:gd name="T92" fmla="*/ 68 w 558"/>
                <a:gd name="T93" fmla="*/ 94 h 94"/>
                <a:gd name="T94" fmla="*/ 40 w 558"/>
                <a:gd name="T95" fmla="*/ 84 h 94"/>
                <a:gd name="T96" fmla="*/ 48 w 558"/>
                <a:gd name="T97" fmla="*/ 94 h 94"/>
                <a:gd name="T98" fmla="*/ 40 w 558"/>
                <a:gd name="T99" fmla="*/ 84 h 94"/>
                <a:gd name="T100" fmla="*/ 30 w 558"/>
                <a:gd name="T101" fmla="*/ 94 h 94"/>
                <a:gd name="T102" fmla="*/ 0 w 558"/>
                <a:gd name="T103" fmla="*/ 84 h 94"/>
                <a:gd name="T104" fmla="*/ 0 w 558"/>
                <a:gd name="T105" fmla="*/ 94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58" h="94">
                  <a:moveTo>
                    <a:pt x="546" y="2"/>
                  </a:moveTo>
                  <a:lnTo>
                    <a:pt x="556" y="0"/>
                  </a:lnTo>
                  <a:lnTo>
                    <a:pt x="558" y="8"/>
                  </a:lnTo>
                  <a:lnTo>
                    <a:pt x="550" y="10"/>
                  </a:lnTo>
                  <a:lnTo>
                    <a:pt x="546" y="2"/>
                  </a:lnTo>
                  <a:close/>
                  <a:moveTo>
                    <a:pt x="528" y="8"/>
                  </a:moveTo>
                  <a:lnTo>
                    <a:pt x="538" y="6"/>
                  </a:lnTo>
                  <a:lnTo>
                    <a:pt x="540" y="14"/>
                  </a:lnTo>
                  <a:lnTo>
                    <a:pt x="532" y="16"/>
                  </a:lnTo>
                  <a:lnTo>
                    <a:pt x="528" y="8"/>
                  </a:lnTo>
                  <a:close/>
                  <a:moveTo>
                    <a:pt x="510" y="14"/>
                  </a:moveTo>
                  <a:lnTo>
                    <a:pt x="520" y="12"/>
                  </a:lnTo>
                  <a:lnTo>
                    <a:pt x="522" y="20"/>
                  </a:lnTo>
                  <a:lnTo>
                    <a:pt x="514" y="24"/>
                  </a:lnTo>
                  <a:lnTo>
                    <a:pt x="510" y="14"/>
                  </a:lnTo>
                  <a:close/>
                  <a:moveTo>
                    <a:pt x="492" y="20"/>
                  </a:moveTo>
                  <a:lnTo>
                    <a:pt x="500" y="16"/>
                  </a:lnTo>
                  <a:lnTo>
                    <a:pt x="504" y="26"/>
                  </a:lnTo>
                  <a:lnTo>
                    <a:pt x="496" y="30"/>
                  </a:lnTo>
                  <a:lnTo>
                    <a:pt x="492" y="20"/>
                  </a:lnTo>
                  <a:close/>
                  <a:moveTo>
                    <a:pt x="474" y="26"/>
                  </a:moveTo>
                  <a:lnTo>
                    <a:pt x="482" y="24"/>
                  </a:lnTo>
                  <a:lnTo>
                    <a:pt x="486" y="32"/>
                  </a:lnTo>
                  <a:lnTo>
                    <a:pt x="476" y="34"/>
                  </a:lnTo>
                  <a:lnTo>
                    <a:pt x="474" y="26"/>
                  </a:lnTo>
                  <a:close/>
                  <a:moveTo>
                    <a:pt x="454" y="30"/>
                  </a:moveTo>
                  <a:lnTo>
                    <a:pt x="464" y="28"/>
                  </a:lnTo>
                  <a:lnTo>
                    <a:pt x="468" y="38"/>
                  </a:lnTo>
                  <a:lnTo>
                    <a:pt x="458" y="40"/>
                  </a:lnTo>
                  <a:lnTo>
                    <a:pt x="454" y="30"/>
                  </a:lnTo>
                  <a:close/>
                  <a:moveTo>
                    <a:pt x="436" y="34"/>
                  </a:moveTo>
                  <a:lnTo>
                    <a:pt x="442" y="34"/>
                  </a:lnTo>
                  <a:lnTo>
                    <a:pt x="446" y="34"/>
                  </a:lnTo>
                  <a:lnTo>
                    <a:pt x="448" y="44"/>
                  </a:lnTo>
                  <a:lnTo>
                    <a:pt x="444" y="44"/>
                  </a:lnTo>
                  <a:lnTo>
                    <a:pt x="438" y="44"/>
                  </a:lnTo>
                  <a:lnTo>
                    <a:pt x="436" y="34"/>
                  </a:lnTo>
                  <a:close/>
                  <a:moveTo>
                    <a:pt x="418" y="40"/>
                  </a:moveTo>
                  <a:lnTo>
                    <a:pt x="426" y="38"/>
                  </a:lnTo>
                  <a:lnTo>
                    <a:pt x="430" y="48"/>
                  </a:lnTo>
                  <a:lnTo>
                    <a:pt x="420" y="50"/>
                  </a:lnTo>
                  <a:lnTo>
                    <a:pt x="418" y="40"/>
                  </a:lnTo>
                  <a:close/>
                  <a:moveTo>
                    <a:pt x="398" y="44"/>
                  </a:moveTo>
                  <a:lnTo>
                    <a:pt x="402" y="44"/>
                  </a:lnTo>
                  <a:lnTo>
                    <a:pt x="408" y="44"/>
                  </a:lnTo>
                  <a:lnTo>
                    <a:pt x="410" y="52"/>
                  </a:lnTo>
                  <a:lnTo>
                    <a:pt x="404" y="54"/>
                  </a:lnTo>
                  <a:lnTo>
                    <a:pt x="402" y="54"/>
                  </a:lnTo>
                  <a:lnTo>
                    <a:pt x="398" y="44"/>
                  </a:lnTo>
                  <a:close/>
                  <a:moveTo>
                    <a:pt x="380" y="50"/>
                  </a:moveTo>
                  <a:lnTo>
                    <a:pt x="390" y="46"/>
                  </a:lnTo>
                  <a:lnTo>
                    <a:pt x="392" y="56"/>
                  </a:lnTo>
                  <a:lnTo>
                    <a:pt x="382" y="58"/>
                  </a:lnTo>
                  <a:lnTo>
                    <a:pt x="380" y="50"/>
                  </a:lnTo>
                  <a:close/>
                  <a:moveTo>
                    <a:pt x="362" y="52"/>
                  </a:moveTo>
                  <a:lnTo>
                    <a:pt x="372" y="52"/>
                  </a:lnTo>
                  <a:lnTo>
                    <a:pt x="372" y="62"/>
                  </a:lnTo>
                  <a:lnTo>
                    <a:pt x="364" y="62"/>
                  </a:lnTo>
                  <a:lnTo>
                    <a:pt x="362" y="52"/>
                  </a:lnTo>
                  <a:close/>
                  <a:moveTo>
                    <a:pt x="344" y="56"/>
                  </a:moveTo>
                  <a:lnTo>
                    <a:pt x="354" y="54"/>
                  </a:lnTo>
                  <a:lnTo>
                    <a:pt x="354" y="64"/>
                  </a:lnTo>
                  <a:lnTo>
                    <a:pt x="346" y="66"/>
                  </a:lnTo>
                  <a:lnTo>
                    <a:pt x="344" y="56"/>
                  </a:lnTo>
                  <a:close/>
                  <a:moveTo>
                    <a:pt x="324" y="60"/>
                  </a:moveTo>
                  <a:lnTo>
                    <a:pt x="334" y="58"/>
                  </a:lnTo>
                  <a:lnTo>
                    <a:pt x="336" y="68"/>
                  </a:lnTo>
                  <a:lnTo>
                    <a:pt x="326" y="70"/>
                  </a:lnTo>
                  <a:lnTo>
                    <a:pt x="324" y="60"/>
                  </a:lnTo>
                  <a:close/>
                  <a:moveTo>
                    <a:pt x="306" y="62"/>
                  </a:moveTo>
                  <a:lnTo>
                    <a:pt x="316" y="62"/>
                  </a:lnTo>
                  <a:lnTo>
                    <a:pt x="318" y="70"/>
                  </a:lnTo>
                  <a:lnTo>
                    <a:pt x="308" y="72"/>
                  </a:lnTo>
                  <a:lnTo>
                    <a:pt x="306" y="62"/>
                  </a:lnTo>
                  <a:close/>
                  <a:moveTo>
                    <a:pt x="286" y="66"/>
                  </a:moveTo>
                  <a:lnTo>
                    <a:pt x="296" y="64"/>
                  </a:lnTo>
                  <a:lnTo>
                    <a:pt x="298" y="74"/>
                  </a:lnTo>
                  <a:lnTo>
                    <a:pt x="288" y="76"/>
                  </a:lnTo>
                  <a:lnTo>
                    <a:pt x="286" y="66"/>
                  </a:lnTo>
                  <a:close/>
                  <a:moveTo>
                    <a:pt x="268" y="70"/>
                  </a:moveTo>
                  <a:lnTo>
                    <a:pt x="274" y="68"/>
                  </a:lnTo>
                  <a:lnTo>
                    <a:pt x="276" y="68"/>
                  </a:lnTo>
                  <a:lnTo>
                    <a:pt x="278" y="78"/>
                  </a:lnTo>
                  <a:lnTo>
                    <a:pt x="274" y="78"/>
                  </a:lnTo>
                  <a:lnTo>
                    <a:pt x="268" y="78"/>
                  </a:lnTo>
                  <a:lnTo>
                    <a:pt x="268" y="70"/>
                  </a:lnTo>
                  <a:close/>
                  <a:moveTo>
                    <a:pt x="248" y="70"/>
                  </a:moveTo>
                  <a:lnTo>
                    <a:pt x="258" y="70"/>
                  </a:lnTo>
                  <a:lnTo>
                    <a:pt x="260" y="78"/>
                  </a:lnTo>
                  <a:lnTo>
                    <a:pt x="250" y="80"/>
                  </a:lnTo>
                  <a:lnTo>
                    <a:pt x="248" y="70"/>
                  </a:lnTo>
                  <a:close/>
                  <a:moveTo>
                    <a:pt x="230" y="74"/>
                  </a:moveTo>
                  <a:lnTo>
                    <a:pt x="238" y="72"/>
                  </a:lnTo>
                  <a:lnTo>
                    <a:pt x="240" y="82"/>
                  </a:lnTo>
                  <a:lnTo>
                    <a:pt x="230" y="84"/>
                  </a:lnTo>
                  <a:lnTo>
                    <a:pt x="230" y="74"/>
                  </a:lnTo>
                  <a:close/>
                  <a:moveTo>
                    <a:pt x="212" y="76"/>
                  </a:moveTo>
                  <a:lnTo>
                    <a:pt x="220" y="74"/>
                  </a:lnTo>
                  <a:lnTo>
                    <a:pt x="220" y="84"/>
                  </a:lnTo>
                  <a:lnTo>
                    <a:pt x="212" y="86"/>
                  </a:lnTo>
                  <a:lnTo>
                    <a:pt x="212" y="76"/>
                  </a:lnTo>
                  <a:close/>
                  <a:moveTo>
                    <a:pt x="192" y="78"/>
                  </a:moveTo>
                  <a:lnTo>
                    <a:pt x="202" y="78"/>
                  </a:lnTo>
                  <a:lnTo>
                    <a:pt x="202" y="86"/>
                  </a:lnTo>
                  <a:lnTo>
                    <a:pt x="194" y="88"/>
                  </a:lnTo>
                  <a:lnTo>
                    <a:pt x="192" y="78"/>
                  </a:lnTo>
                  <a:close/>
                  <a:moveTo>
                    <a:pt x="172" y="78"/>
                  </a:moveTo>
                  <a:lnTo>
                    <a:pt x="182" y="78"/>
                  </a:lnTo>
                  <a:lnTo>
                    <a:pt x="184" y="88"/>
                  </a:lnTo>
                  <a:lnTo>
                    <a:pt x="174" y="88"/>
                  </a:lnTo>
                  <a:lnTo>
                    <a:pt x="172" y="78"/>
                  </a:lnTo>
                  <a:close/>
                  <a:moveTo>
                    <a:pt x="154" y="80"/>
                  </a:moveTo>
                  <a:lnTo>
                    <a:pt x="164" y="78"/>
                  </a:lnTo>
                  <a:lnTo>
                    <a:pt x="164" y="88"/>
                  </a:lnTo>
                  <a:lnTo>
                    <a:pt x="154" y="90"/>
                  </a:lnTo>
                  <a:lnTo>
                    <a:pt x="154" y="80"/>
                  </a:lnTo>
                  <a:close/>
                  <a:moveTo>
                    <a:pt x="134" y="82"/>
                  </a:moveTo>
                  <a:lnTo>
                    <a:pt x="138" y="82"/>
                  </a:lnTo>
                  <a:lnTo>
                    <a:pt x="144" y="80"/>
                  </a:lnTo>
                  <a:lnTo>
                    <a:pt x="144" y="90"/>
                  </a:lnTo>
                  <a:lnTo>
                    <a:pt x="138" y="90"/>
                  </a:lnTo>
                  <a:lnTo>
                    <a:pt x="134" y="90"/>
                  </a:lnTo>
                  <a:lnTo>
                    <a:pt x="134" y="82"/>
                  </a:lnTo>
                  <a:close/>
                  <a:moveTo>
                    <a:pt x="114" y="82"/>
                  </a:moveTo>
                  <a:lnTo>
                    <a:pt x="124" y="82"/>
                  </a:lnTo>
                  <a:lnTo>
                    <a:pt x="124" y="92"/>
                  </a:lnTo>
                  <a:lnTo>
                    <a:pt x="116" y="92"/>
                  </a:lnTo>
                  <a:lnTo>
                    <a:pt x="114" y="82"/>
                  </a:lnTo>
                  <a:close/>
                  <a:moveTo>
                    <a:pt x="96" y="84"/>
                  </a:moveTo>
                  <a:lnTo>
                    <a:pt x="106" y="82"/>
                  </a:lnTo>
                  <a:lnTo>
                    <a:pt x="106" y="92"/>
                  </a:lnTo>
                  <a:lnTo>
                    <a:pt x="96" y="92"/>
                  </a:lnTo>
                  <a:lnTo>
                    <a:pt x="96" y="84"/>
                  </a:lnTo>
                  <a:close/>
                  <a:moveTo>
                    <a:pt x="78" y="84"/>
                  </a:moveTo>
                  <a:lnTo>
                    <a:pt x="88" y="84"/>
                  </a:lnTo>
                  <a:lnTo>
                    <a:pt x="88" y="94"/>
                  </a:lnTo>
                  <a:lnTo>
                    <a:pt x="78" y="94"/>
                  </a:lnTo>
                  <a:lnTo>
                    <a:pt x="78" y="84"/>
                  </a:lnTo>
                  <a:close/>
                  <a:moveTo>
                    <a:pt x="58" y="84"/>
                  </a:moveTo>
                  <a:lnTo>
                    <a:pt x="68" y="84"/>
                  </a:lnTo>
                  <a:lnTo>
                    <a:pt x="68" y="94"/>
                  </a:lnTo>
                  <a:lnTo>
                    <a:pt x="58" y="94"/>
                  </a:lnTo>
                  <a:lnTo>
                    <a:pt x="58" y="84"/>
                  </a:lnTo>
                  <a:close/>
                  <a:moveTo>
                    <a:pt x="40" y="84"/>
                  </a:moveTo>
                  <a:lnTo>
                    <a:pt x="44" y="84"/>
                  </a:lnTo>
                  <a:lnTo>
                    <a:pt x="48" y="84"/>
                  </a:lnTo>
                  <a:lnTo>
                    <a:pt x="48" y="94"/>
                  </a:lnTo>
                  <a:lnTo>
                    <a:pt x="44" y="94"/>
                  </a:lnTo>
                  <a:lnTo>
                    <a:pt x="38" y="94"/>
                  </a:lnTo>
                  <a:lnTo>
                    <a:pt x="40" y="84"/>
                  </a:lnTo>
                  <a:close/>
                  <a:moveTo>
                    <a:pt x="20" y="84"/>
                  </a:moveTo>
                  <a:lnTo>
                    <a:pt x="30" y="84"/>
                  </a:lnTo>
                  <a:lnTo>
                    <a:pt x="30" y="94"/>
                  </a:lnTo>
                  <a:lnTo>
                    <a:pt x="20" y="94"/>
                  </a:lnTo>
                  <a:lnTo>
                    <a:pt x="20" y="84"/>
                  </a:lnTo>
                  <a:close/>
                  <a:moveTo>
                    <a:pt x="0" y="84"/>
                  </a:moveTo>
                  <a:lnTo>
                    <a:pt x="10" y="84"/>
                  </a:lnTo>
                  <a:lnTo>
                    <a:pt x="10" y="94"/>
                  </a:lnTo>
                  <a:lnTo>
                    <a:pt x="0" y="94"/>
                  </a:lnTo>
                  <a:lnTo>
                    <a:pt x="0" y="8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Freeform 11"/>
            <p:cNvSpPr>
              <a:spLocks noEditPoints="1"/>
            </p:cNvSpPr>
            <p:nvPr/>
          </p:nvSpPr>
          <p:spPr bwMode="auto">
            <a:xfrm>
              <a:off x="5256213" y="3113633"/>
              <a:ext cx="638175" cy="593725"/>
            </a:xfrm>
            <a:custGeom>
              <a:avLst/>
              <a:gdLst>
                <a:gd name="T0" fmla="*/ 394 w 402"/>
                <a:gd name="T1" fmla="*/ 0 h 374"/>
                <a:gd name="T2" fmla="*/ 402 w 402"/>
                <a:gd name="T3" fmla="*/ 12 h 374"/>
                <a:gd name="T4" fmla="*/ 388 w 402"/>
                <a:gd name="T5" fmla="*/ 28 h 374"/>
                <a:gd name="T6" fmla="*/ 396 w 402"/>
                <a:gd name="T7" fmla="*/ 30 h 374"/>
                <a:gd name="T8" fmla="*/ 382 w 402"/>
                <a:gd name="T9" fmla="*/ 46 h 374"/>
                <a:gd name="T10" fmla="*/ 392 w 402"/>
                <a:gd name="T11" fmla="*/ 50 h 374"/>
                <a:gd name="T12" fmla="*/ 378 w 402"/>
                <a:gd name="T13" fmla="*/ 54 h 374"/>
                <a:gd name="T14" fmla="*/ 376 w 402"/>
                <a:gd name="T15" fmla="*/ 64 h 374"/>
                <a:gd name="T16" fmla="*/ 372 w 402"/>
                <a:gd name="T17" fmla="*/ 72 h 374"/>
                <a:gd name="T18" fmla="*/ 376 w 402"/>
                <a:gd name="T19" fmla="*/ 86 h 374"/>
                <a:gd name="T20" fmla="*/ 364 w 402"/>
                <a:gd name="T21" fmla="*/ 88 h 374"/>
                <a:gd name="T22" fmla="*/ 358 w 402"/>
                <a:gd name="T23" fmla="*/ 98 h 374"/>
                <a:gd name="T24" fmla="*/ 362 w 402"/>
                <a:gd name="T25" fmla="*/ 112 h 374"/>
                <a:gd name="T26" fmla="*/ 340 w 402"/>
                <a:gd name="T27" fmla="*/ 130 h 374"/>
                <a:gd name="T28" fmla="*/ 352 w 402"/>
                <a:gd name="T29" fmla="*/ 126 h 374"/>
                <a:gd name="T30" fmla="*/ 340 w 402"/>
                <a:gd name="T31" fmla="*/ 130 h 374"/>
                <a:gd name="T32" fmla="*/ 340 w 402"/>
                <a:gd name="T33" fmla="*/ 142 h 374"/>
                <a:gd name="T34" fmla="*/ 314 w 402"/>
                <a:gd name="T35" fmla="*/ 160 h 374"/>
                <a:gd name="T36" fmla="*/ 322 w 402"/>
                <a:gd name="T37" fmla="*/ 166 h 374"/>
                <a:gd name="T38" fmla="*/ 308 w 402"/>
                <a:gd name="T39" fmla="*/ 168 h 374"/>
                <a:gd name="T40" fmla="*/ 314 w 402"/>
                <a:gd name="T41" fmla="*/ 174 h 374"/>
                <a:gd name="T42" fmla="*/ 290 w 402"/>
                <a:gd name="T43" fmla="*/ 188 h 374"/>
                <a:gd name="T44" fmla="*/ 296 w 402"/>
                <a:gd name="T45" fmla="*/ 194 h 374"/>
                <a:gd name="T46" fmla="*/ 284 w 402"/>
                <a:gd name="T47" fmla="*/ 194 h 374"/>
                <a:gd name="T48" fmla="*/ 278 w 402"/>
                <a:gd name="T49" fmla="*/ 200 h 374"/>
                <a:gd name="T50" fmla="*/ 268 w 402"/>
                <a:gd name="T51" fmla="*/ 208 h 374"/>
                <a:gd name="T52" fmla="*/ 268 w 402"/>
                <a:gd name="T53" fmla="*/ 220 h 374"/>
                <a:gd name="T54" fmla="*/ 256 w 402"/>
                <a:gd name="T55" fmla="*/ 220 h 374"/>
                <a:gd name="T56" fmla="*/ 248 w 402"/>
                <a:gd name="T57" fmla="*/ 228 h 374"/>
                <a:gd name="T58" fmla="*/ 246 w 402"/>
                <a:gd name="T59" fmla="*/ 240 h 374"/>
                <a:gd name="T60" fmla="*/ 218 w 402"/>
                <a:gd name="T61" fmla="*/ 250 h 374"/>
                <a:gd name="T62" fmla="*/ 224 w 402"/>
                <a:gd name="T63" fmla="*/ 258 h 374"/>
                <a:gd name="T64" fmla="*/ 210 w 402"/>
                <a:gd name="T65" fmla="*/ 254 h 374"/>
                <a:gd name="T66" fmla="*/ 202 w 402"/>
                <a:gd name="T67" fmla="*/ 262 h 374"/>
                <a:gd name="T68" fmla="*/ 196 w 402"/>
                <a:gd name="T69" fmla="*/ 266 h 374"/>
                <a:gd name="T70" fmla="*/ 192 w 402"/>
                <a:gd name="T71" fmla="*/ 280 h 374"/>
                <a:gd name="T72" fmla="*/ 180 w 402"/>
                <a:gd name="T73" fmla="*/ 276 h 374"/>
                <a:gd name="T74" fmla="*/ 172 w 402"/>
                <a:gd name="T75" fmla="*/ 282 h 374"/>
                <a:gd name="T76" fmla="*/ 162 w 402"/>
                <a:gd name="T77" fmla="*/ 288 h 374"/>
                <a:gd name="T78" fmla="*/ 160 w 402"/>
                <a:gd name="T79" fmla="*/ 300 h 374"/>
                <a:gd name="T80" fmla="*/ 146 w 402"/>
                <a:gd name="T81" fmla="*/ 298 h 374"/>
                <a:gd name="T82" fmla="*/ 138 w 402"/>
                <a:gd name="T83" fmla="*/ 302 h 374"/>
                <a:gd name="T84" fmla="*/ 136 w 402"/>
                <a:gd name="T85" fmla="*/ 316 h 374"/>
                <a:gd name="T86" fmla="*/ 104 w 402"/>
                <a:gd name="T87" fmla="*/ 320 h 374"/>
                <a:gd name="T88" fmla="*/ 110 w 402"/>
                <a:gd name="T89" fmla="*/ 328 h 374"/>
                <a:gd name="T90" fmla="*/ 96 w 402"/>
                <a:gd name="T91" fmla="*/ 324 h 374"/>
                <a:gd name="T92" fmla="*/ 88 w 402"/>
                <a:gd name="T93" fmla="*/ 328 h 374"/>
                <a:gd name="T94" fmla="*/ 82 w 402"/>
                <a:gd name="T95" fmla="*/ 342 h 374"/>
                <a:gd name="T96" fmla="*/ 54 w 402"/>
                <a:gd name="T97" fmla="*/ 344 h 374"/>
                <a:gd name="T98" fmla="*/ 56 w 402"/>
                <a:gd name="T99" fmla="*/ 352 h 374"/>
                <a:gd name="T100" fmla="*/ 44 w 402"/>
                <a:gd name="T101" fmla="*/ 348 h 374"/>
                <a:gd name="T102" fmla="*/ 36 w 402"/>
                <a:gd name="T103" fmla="*/ 352 h 374"/>
                <a:gd name="T104" fmla="*/ 30 w 402"/>
                <a:gd name="T105" fmla="*/ 364 h 374"/>
                <a:gd name="T106" fmla="*/ 0 w 402"/>
                <a:gd name="T107" fmla="*/ 366 h 374"/>
                <a:gd name="T108" fmla="*/ 2 w 402"/>
                <a:gd name="T109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02" h="374">
                  <a:moveTo>
                    <a:pt x="392" y="8"/>
                  </a:moveTo>
                  <a:lnTo>
                    <a:pt x="394" y="2"/>
                  </a:lnTo>
                  <a:lnTo>
                    <a:pt x="394" y="0"/>
                  </a:lnTo>
                  <a:lnTo>
                    <a:pt x="402" y="2"/>
                  </a:lnTo>
                  <a:lnTo>
                    <a:pt x="402" y="6"/>
                  </a:lnTo>
                  <a:lnTo>
                    <a:pt x="402" y="12"/>
                  </a:lnTo>
                  <a:lnTo>
                    <a:pt x="392" y="8"/>
                  </a:lnTo>
                  <a:close/>
                  <a:moveTo>
                    <a:pt x="388" y="28"/>
                  </a:moveTo>
                  <a:lnTo>
                    <a:pt x="388" y="28"/>
                  </a:lnTo>
                  <a:lnTo>
                    <a:pt x="390" y="18"/>
                  </a:lnTo>
                  <a:lnTo>
                    <a:pt x="400" y="22"/>
                  </a:lnTo>
                  <a:lnTo>
                    <a:pt x="396" y="30"/>
                  </a:lnTo>
                  <a:lnTo>
                    <a:pt x="396" y="32"/>
                  </a:lnTo>
                  <a:lnTo>
                    <a:pt x="388" y="28"/>
                  </a:lnTo>
                  <a:close/>
                  <a:moveTo>
                    <a:pt x="382" y="46"/>
                  </a:moveTo>
                  <a:lnTo>
                    <a:pt x="384" y="36"/>
                  </a:lnTo>
                  <a:lnTo>
                    <a:pt x="394" y="40"/>
                  </a:lnTo>
                  <a:lnTo>
                    <a:pt x="392" y="50"/>
                  </a:lnTo>
                  <a:lnTo>
                    <a:pt x="382" y="46"/>
                  </a:lnTo>
                  <a:close/>
                  <a:moveTo>
                    <a:pt x="376" y="64"/>
                  </a:moveTo>
                  <a:lnTo>
                    <a:pt x="378" y="54"/>
                  </a:lnTo>
                  <a:lnTo>
                    <a:pt x="388" y="58"/>
                  </a:lnTo>
                  <a:lnTo>
                    <a:pt x="384" y="68"/>
                  </a:lnTo>
                  <a:lnTo>
                    <a:pt x="376" y="64"/>
                  </a:lnTo>
                  <a:close/>
                  <a:moveTo>
                    <a:pt x="366" y="80"/>
                  </a:moveTo>
                  <a:lnTo>
                    <a:pt x="370" y="76"/>
                  </a:lnTo>
                  <a:lnTo>
                    <a:pt x="372" y="72"/>
                  </a:lnTo>
                  <a:lnTo>
                    <a:pt x="380" y="76"/>
                  </a:lnTo>
                  <a:lnTo>
                    <a:pt x="378" y="80"/>
                  </a:lnTo>
                  <a:lnTo>
                    <a:pt x="376" y="86"/>
                  </a:lnTo>
                  <a:lnTo>
                    <a:pt x="366" y="80"/>
                  </a:lnTo>
                  <a:close/>
                  <a:moveTo>
                    <a:pt x="358" y="98"/>
                  </a:moveTo>
                  <a:lnTo>
                    <a:pt x="364" y="88"/>
                  </a:lnTo>
                  <a:lnTo>
                    <a:pt x="372" y="94"/>
                  </a:lnTo>
                  <a:lnTo>
                    <a:pt x="366" y="102"/>
                  </a:lnTo>
                  <a:lnTo>
                    <a:pt x="358" y="98"/>
                  </a:lnTo>
                  <a:close/>
                  <a:moveTo>
                    <a:pt x="348" y="112"/>
                  </a:moveTo>
                  <a:lnTo>
                    <a:pt x="354" y="104"/>
                  </a:lnTo>
                  <a:lnTo>
                    <a:pt x="362" y="112"/>
                  </a:lnTo>
                  <a:lnTo>
                    <a:pt x="358" y="120"/>
                  </a:lnTo>
                  <a:lnTo>
                    <a:pt x="348" y="112"/>
                  </a:lnTo>
                  <a:close/>
                  <a:moveTo>
                    <a:pt x="340" y="130"/>
                  </a:moveTo>
                  <a:lnTo>
                    <a:pt x="342" y="122"/>
                  </a:lnTo>
                  <a:lnTo>
                    <a:pt x="344" y="120"/>
                  </a:lnTo>
                  <a:lnTo>
                    <a:pt x="352" y="126"/>
                  </a:lnTo>
                  <a:lnTo>
                    <a:pt x="350" y="130"/>
                  </a:lnTo>
                  <a:lnTo>
                    <a:pt x="346" y="134"/>
                  </a:lnTo>
                  <a:lnTo>
                    <a:pt x="340" y="130"/>
                  </a:lnTo>
                  <a:close/>
                  <a:moveTo>
                    <a:pt x="328" y="146"/>
                  </a:moveTo>
                  <a:lnTo>
                    <a:pt x="332" y="138"/>
                  </a:lnTo>
                  <a:lnTo>
                    <a:pt x="340" y="142"/>
                  </a:lnTo>
                  <a:lnTo>
                    <a:pt x="336" y="150"/>
                  </a:lnTo>
                  <a:lnTo>
                    <a:pt x="328" y="146"/>
                  </a:lnTo>
                  <a:close/>
                  <a:moveTo>
                    <a:pt x="314" y="160"/>
                  </a:moveTo>
                  <a:lnTo>
                    <a:pt x="322" y="152"/>
                  </a:lnTo>
                  <a:lnTo>
                    <a:pt x="330" y="158"/>
                  </a:lnTo>
                  <a:lnTo>
                    <a:pt x="322" y="166"/>
                  </a:lnTo>
                  <a:lnTo>
                    <a:pt x="314" y="160"/>
                  </a:lnTo>
                  <a:close/>
                  <a:moveTo>
                    <a:pt x="304" y="174"/>
                  </a:moveTo>
                  <a:lnTo>
                    <a:pt x="308" y="168"/>
                  </a:lnTo>
                  <a:lnTo>
                    <a:pt x="310" y="166"/>
                  </a:lnTo>
                  <a:lnTo>
                    <a:pt x="316" y="174"/>
                  </a:lnTo>
                  <a:lnTo>
                    <a:pt x="314" y="174"/>
                  </a:lnTo>
                  <a:lnTo>
                    <a:pt x="310" y="180"/>
                  </a:lnTo>
                  <a:lnTo>
                    <a:pt x="304" y="174"/>
                  </a:lnTo>
                  <a:close/>
                  <a:moveTo>
                    <a:pt x="290" y="188"/>
                  </a:moveTo>
                  <a:lnTo>
                    <a:pt x="296" y="182"/>
                  </a:lnTo>
                  <a:lnTo>
                    <a:pt x="304" y="188"/>
                  </a:lnTo>
                  <a:lnTo>
                    <a:pt x="296" y="194"/>
                  </a:lnTo>
                  <a:lnTo>
                    <a:pt x="290" y="188"/>
                  </a:lnTo>
                  <a:close/>
                  <a:moveTo>
                    <a:pt x="278" y="200"/>
                  </a:moveTo>
                  <a:lnTo>
                    <a:pt x="284" y="194"/>
                  </a:lnTo>
                  <a:lnTo>
                    <a:pt x="290" y="200"/>
                  </a:lnTo>
                  <a:lnTo>
                    <a:pt x="284" y="208"/>
                  </a:lnTo>
                  <a:lnTo>
                    <a:pt x="278" y="200"/>
                  </a:lnTo>
                  <a:close/>
                  <a:moveTo>
                    <a:pt x="262" y="214"/>
                  </a:moveTo>
                  <a:lnTo>
                    <a:pt x="266" y="210"/>
                  </a:lnTo>
                  <a:lnTo>
                    <a:pt x="268" y="208"/>
                  </a:lnTo>
                  <a:lnTo>
                    <a:pt x="276" y="214"/>
                  </a:lnTo>
                  <a:lnTo>
                    <a:pt x="272" y="218"/>
                  </a:lnTo>
                  <a:lnTo>
                    <a:pt x="268" y="220"/>
                  </a:lnTo>
                  <a:lnTo>
                    <a:pt x="262" y="214"/>
                  </a:lnTo>
                  <a:close/>
                  <a:moveTo>
                    <a:pt x="248" y="228"/>
                  </a:moveTo>
                  <a:lnTo>
                    <a:pt x="256" y="220"/>
                  </a:lnTo>
                  <a:lnTo>
                    <a:pt x="262" y="228"/>
                  </a:lnTo>
                  <a:lnTo>
                    <a:pt x="254" y="234"/>
                  </a:lnTo>
                  <a:lnTo>
                    <a:pt x="248" y="228"/>
                  </a:lnTo>
                  <a:close/>
                  <a:moveTo>
                    <a:pt x="234" y="238"/>
                  </a:moveTo>
                  <a:lnTo>
                    <a:pt x="242" y="232"/>
                  </a:lnTo>
                  <a:lnTo>
                    <a:pt x="246" y="240"/>
                  </a:lnTo>
                  <a:lnTo>
                    <a:pt x="240" y="244"/>
                  </a:lnTo>
                  <a:lnTo>
                    <a:pt x="234" y="238"/>
                  </a:lnTo>
                  <a:close/>
                  <a:moveTo>
                    <a:pt x="218" y="250"/>
                  </a:moveTo>
                  <a:lnTo>
                    <a:pt x="226" y="244"/>
                  </a:lnTo>
                  <a:lnTo>
                    <a:pt x="232" y="252"/>
                  </a:lnTo>
                  <a:lnTo>
                    <a:pt x="224" y="258"/>
                  </a:lnTo>
                  <a:lnTo>
                    <a:pt x="218" y="250"/>
                  </a:lnTo>
                  <a:close/>
                  <a:moveTo>
                    <a:pt x="202" y="262"/>
                  </a:moveTo>
                  <a:lnTo>
                    <a:pt x="210" y="254"/>
                  </a:lnTo>
                  <a:lnTo>
                    <a:pt x="216" y="262"/>
                  </a:lnTo>
                  <a:lnTo>
                    <a:pt x="208" y="270"/>
                  </a:lnTo>
                  <a:lnTo>
                    <a:pt x="202" y="262"/>
                  </a:lnTo>
                  <a:close/>
                  <a:moveTo>
                    <a:pt x="188" y="272"/>
                  </a:moveTo>
                  <a:lnTo>
                    <a:pt x="190" y="270"/>
                  </a:lnTo>
                  <a:lnTo>
                    <a:pt x="196" y="266"/>
                  </a:lnTo>
                  <a:lnTo>
                    <a:pt x="200" y="274"/>
                  </a:lnTo>
                  <a:lnTo>
                    <a:pt x="194" y="278"/>
                  </a:lnTo>
                  <a:lnTo>
                    <a:pt x="192" y="280"/>
                  </a:lnTo>
                  <a:lnTo>
                    <a:pt x="188" y="272"/>
                  </a:lnTo>
                  <a:close/>
                  <a:moveTo>
                    <a:pt x="172" y="282"/>
                  </a:moveTo>
                  <a:lnTo>
                    <a:pt x="180" y="276"/>
                  </a:lnTo>
                  <a:lnTo>
                    <a:pt x="184" y="284"/>
                  </a:lnTo>
                  <a:lnTo>
                    <a:pt x="176" y="290"/>
                  </a:lnTo>
                  <a:lnTo>
                    <a:pt x="172" y="282"/>
                  </a:lnTo>
                  <a:close/>
                  <a:moveTo>
                    <a:pt x="154" y="292"/>
                  </a:moveTo>
                  <a:lnTo>
                    <a:pt x="162" y="290"/>
                  </a:lnTo>
                  <a:lnTo>
                    <a:pt x="162" y="288"/>
                  </a:lnTo>
                  <a:lnTo>
                    <a:pt x="168" y="296"/>
                  </a:lnTo>
                  <a:lnTo>
                    <a:pt x="164" y="298"/>
                  </a:lnTo>
                  <a:lnTo>
                    <a:pt x="160" y="300"/>
                  </a:lnTo>
                  <a:lnTo>
                    <a:pt x="154" y="292"/>
                  </a:lnTo>
                  <a:close/>
                  <a:moveTo>
                    <a:pt x="138" y="302"/>
                  </a:moveTo>
                  <a:lnTo>
                    <a:pt x="146" y="298"/>
                  </a:lnTo>
                  <a:lnTo>
                    <a:pt x="152" y="306"/>
                  </a:lnTo>
                  <a:lnTo>
                    <a:pt x="144" y="310"/>
                  </a:lnTo>
                  <a:lnTo>
                    <a:pt x="138" y="302"/>
                  </a:lnTo>
                  <a:close/>
                  <a:moveTo>
                    <a:pt x="122" y="310"/>
                  </a:moveTo>
                  <a:lnTo>
                    <a:pt x="130" y="306"/>
                  </a:lnTo>
                  <a:lnTo>
                    <a:pt x="136" y="316"/>
                  </a:lnTo>
                  <a:lnTo>
                    <a:pt x="126" y="318"/>
                  </a:lnTo>
                  <a:lnTo>
                    <a:pt x="122" y="310"/>
                  </a:lnTo>
                  <a:close/>
                  <a:moveTo>
                    <a:pt x="104" y="320"/>
                  </a:moveTo>
                  <a:lnTo>
                    <a:pt x="112" y="316"/>
                  </a:lnTo>
                  <a:lnTo>
                    <a:pt x="118" y="324"/>
                  </a:lnTo>
                  <a:lnTo>
                    <a:pt x="110" y="328"/>
                  </a:lnTo>
                  <a:lnTo>
                    <a:pt x="104" y="320"/>
                  </a:lnTo>
                  <a:close/>
                  <a:moveTo>
                    <a:pt x="88" y="328"/>
                  </a:moveTo>
                  <a:lnTo>
                    <a:pt x="96" y="324"/>
                  </a:lnTo>
                  <a:lnTo>
                    <a:pt x="100" y="334"/>
                  </a:lnTo>
                  <a:lnTo>
                    <a:pt x="92" y="336"/>
                  </a:lnTo>
                  <a:lnTo>
                    <a:pt x="88" y="328"/>
                  </a:lnTo>
                  <a:close/>
                  <a:moveTo>
                    <a:pt x="70" y="336"/>
                  </a:moveTo>
                  <a:lnTo>
                    <a:pt x="80" y="332"/>
                  </a:lnTo>
                  <a:lnTo>
                    <a:pt x="82" y="342"/>
                  </a:lnTo>
                  <a:lnTo>
                    <a:pt x="74" y="344"/>
                  </a:lnTo>
                  <a:lnTo>
                    <a:pt x="70" y="336"/>
                  </a:lnTo>
                  <a:close/>
                  <a:moveTo>
                    <a:pt x="54" y="344"/>
                  </a:moveTo>
                  <a:lnTo>
                    <a:pt x="62" y="340"/>
                  </a:lnTo>
                  <a:lnTo>
                    <a:pt x="64" y="350"/>
                  </a:lnTo>
                  <a:lnTo>
                    <a:pt x="56" y="352"/>
                  </a:lnTo>
                  <a:lnTo>
                    <a:pt x="54" y="344"/>
                  </a:lnTo>
                  <a:close/>
                  <a:moveTo>
                    <a:pt x="36" y="352"/>
                  </a:moveTo>
                  <a:lnTo>
                    <a:pt x="44" y="348"/>
                  </a:lnTo>
                  <a:lnTo>
                    <a:pt x="48" y="356"/>
                  </a:lnTo>
                  <a:lnTo>
                    <a:pt x="38" y="360"/>
                  </a:lnTo>
                  <a:lnTo>
                    <a:pt x="36" y="352"/>
                  </a:lnTo>
                  <a:close/>
                  <a:moveTo>
                    <a:pt x="18" y="360"/>
                  </a:moveTo>
                  <a:lnTo>
                    <a:pt x="26" y="354"/>
                  </a:lnTo>
                  <a:lnTo>
                    <a:pt x="30" y="364"/>
                  </a:lnTo>
                  <a:lnTo>
                    <a:pt x="20" y="368"/>
                  </a:lnTo>
                  <a:lnTo>
                    <a:pt x="18" y="360"/>
                  </a:lnTo>
                  <a:close/>
                  <a:moveTo>
                    <a:pt x="0" y="366"/>
                  </a:moveTo>
                  <a:lnTo>
                    <a:pt x="10" y="362"/>
                  </a:lnTo>
                  <a:lnTo>
                    <a:pt x="12" y="370"/>
                  </a:lnTo>
                  <a:lnTo>
                    <a:pt x="2" y="374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Freeform 12"/>
            <p:cNvSpPr>
              <a:spLocks noEditPoints="1"/>
            </p:cNvSpPr>
            <p:nvPr/>
          </p:nvSpPr>
          <p:spPr bwMode="auto">
            <a:xfrm>
              <a:off x="5386388" y="2421483"/>
              <a:ext cx="517525" cy="679450"/>
            </a:xfrm>
            <a:custGeom>
              <a:avLst/>
              <a:gdLst>
                <a:gd name="T0" fmla="*/ 4 w 326"/>
                <a:gd name="T1" fmla="*/ 0 h 428"/>
                <a:gd name="T2" fmla="*/ 26 w 326"/>
                <a:gd name="T3" fmla="*/ 22 h 428"/>
                <a:gd name="T4" fmla="*/ 30 w 326"/>
                <a:gd name="T5" fmla="*/ 14 h 428"/>
                <a:gd name="T6" fmla="*/ 34 w 326"/>
                <a:gd name="T7" fmla="*/ 24 h 428"/>
                <a:gd name="T8" fmla="*/ 42 w 326"/>
                <a:gd name="T9" fmla="*/ 30 h 428"/>
                <a:gd name="T10" fmla="*/ 54 w 326"/>
                <a:gd name="T11" fmla="*/ 26 h 428"/>
                <a:gd name="T12" fmla="*/ 76 w 326"/>
                <a:gd name="T13" fmla="*/ 50 h 428"/>
                <a:gd name="T14" fmla="*/ 80 w 326"/>
                <a:gd name="T15" fmla="*/ 42 h 428"/>
                <a:gd name="T16" fmla="*/ 84 w 326"/>
                <a:gd name="T17" fmla="*/ 54 h 428"/>
                <a:gd name="T18" fmla="*/ 92 w 326"/>
                <a:gd name="T19" fmla="*/ 60 h 428"/>
                <a:gd name="T20" fmla="*/ 100 w 326"/>
                <a:gd name="T21" fmla="*/ 64 h 428"/>
                <a:gd name="T22" fmla="*/ 114 w 326"/>
                <a:gd name="T23" fmla="*/ 60 h 428"/>
                <a:gd name="T24" fmla="*/ 116 w 326"/>
                <a:gd name="T25" fmla="*/ 74 h 428"/>
                <a:gd name="T26" fmla="*/ 124 w 326"/>
                <a:gd name="T27" fmla="*/ 80 h 428"/>
                <a:gd name="T28" fmla="*/ 132 w 326"/>
                <a:gd name="T29" fmla="*/ 86 h 428"/>
                <a:gd name="T30" fmla="*/ 144 w 326"/>
                <a:gd name="T31" fmla="*/ 84 h 428"/>
                <a:gd name="T32" fmla="*/ 146 w 326"/>
                <a:gd name="T33" fmla="*/ 96 h 428"/>
                <a:gd name="T34" fmla="*/ 154 w 326"/>
                <a:gd name="T35" fmla="*/ 104 h 428"/>
                <a:gd name="T36" fmla="*/ 168 w 326"/>
                <a:gd name="T37" fmla="*/ 102 h 428"/>
                <a:gd name="T38" fmla="*/ 184 w 326"/>
                <a:gd name="T39" fmla="*/ 128 h 428"/>
                <a:gd name="T40" fmla="*/ 188 w 326"/>
                <a:gd name="T41" fmla="*/ 120 h 428"/>
                <a:gd name="T42" fmla="*/ 190 w 326"/>
                <a:gd name="T43" fmla="*/ 134 h 428"/>
                <a:gd name="T44" fmla="*/ 196 w 326"/>
                <a:gd name="T45" fmla="*/ 140 h 428"/>
                <a:gd name="T46" fmla="*/ 204 w 326"/>
                <a:gd name="T47" fmla="*/ 148 h 428"/>
                <a:gd name="T48" fmla="*/ 218 w 326"/>
                <a:gd name="T49" fmla="*/ 148 h 428"/>
                <a:gd name="T50" fmla="*/ 216 w 326"/>
                <a:gd name="T51" fmla="*/ 160 h 428"/>
                <a:gd name="T52" fmla="*/ 222 w 326"/>
                <a:gd name="T53" fmla="*/ 166 h 428"/>
                <a:gd name="T54" fmla="*/ 238 w 326"/>
                <a:gd name="T55" fmla="*/ 168 h 428"/>
                <a:gd name="T56" fmla="*/ 248 w 326"/>
                <a:gd name="T57" fmla="*/ 196 h 428"/>
                <a:gd name="T58" fmla="*/ 250 w 326"/>
                <a:gd name="T59" fmla="*/ 184 h 428"/>
                <a:gd name="T60" fmla="*/ 248 w 326"/>
                <a:gd name="T61" fmla="*/ 196 h 428"/>
                <a:gd name="T62" fmla="*/ 260 w 326"/>
                <a:gd name="T63" fmla="*/ 200 h 428"/>
                <a:gd name="T64" fmla="*/ 268 w 326"/>
                <a:gd name="T65" fmla="*/ 228 h 428"/>
                <a:gd name="T66" fmla="*/ 276 w 326"/>
                <a:gd name="T67" fmla="*/ 224 h 428"/>
                <a:gd name="T68" fmla="*/ 276 w 326"/>
                <a:gd name="T69" fmla="*/ 238 h 428"/>
                <a:gd name="T70" fmla="*/ 284 w 326"/>
                <a:gd name="T71" fmla="*/ 234 h 428"/>
                <a:gd name="T72" fmla="*/ 286 w 326"/>
                <a:gd name="T73" fmla="*/ 262 h 428"/>
                <a:gd name="T74" fmla="*/ 294 w 326"/>
                <a:gd name="T75" fmla="*/ 256 h 428"/>
                <a:gd name="T76" fmla="*/ 290 w 326"/>
                <a:gd name="T77" fmla="*/ 270 h 428"/>
                <a:gd name="T78" fmla="*/ 294 w 326"/>
                <a:gd name="T79" fmla="*/ 280 h 428"/>
                <a:gd name="T80" fmla="*/ 306 w 326"/>
                <a:gd name="T81" fmla="*/ 284 h 428"/>
                <a:gd name="T82" fmla="*/ 306 w 326"/>
                <a:gd name="T83" fmla="*/ 314 h 428"/>
                <a:gd name="T84" fmla="*/ 312 w 326"/>
                <a:gd name="T85" fmla="*/ 302 h 428"/>
                <a:gd name="T86" fmla="*/ 306 w 326"/>
                <a:gd name="T87" fmla="*/ 314 h 428"/>
                <a:gd name="T88" fmla="*/ 318 w 326"/>
                <a:gd name="T89" fmla="*/ 322 h 428"/>
                <a:gd name="T90" fmla="*/ 312 w 326"/>
                <a:gd name="T91" fmla="*/ 352 h 428"/>
                <a:gd name="T92" fmla="*/ 322 w 326"/>
                <a:gd name="T93" fmla="*/ 350 h 428"/>
                <a:gd name="T94" fmla="*/ 314 w 326"/>
                <a:gd name="T95" fmla="*/ 362 h 428"/>
                <a:gd name="T96" fmla="*/ 324 w 326"/>
                <a:gd name="T97" fmla="*/ 370 h 428"/>
                <a:gd name="T98" fmla="*/ 316 w 326"/>
                <a:gd name="T99" fmla="*/ 388 h 428"/>
                <a:gd name="T100" fmla="*/ 326 w 326"/>
                <a:gd name="T101" fmla="*/ 388 h 428"/>
                <a:gd name="T102" fmla="*/ 316 w 326"/>
                <a:gd name="T103" fmla="*/ 408 h 428"/>
                <a:gd name="T104" fmla="*/ 324 w 326"/>
                <a:gd name="T105" fmla="*/ 408 h 428"/>
                <a:gd name="T106" fmla="*/ 314 w 326"/>
                <a:gd name="T107" fmla="*/ 416 h 428"/>
                <a:gd name="T108" fmla="*/ 312 w 326"/>
                <a:gd name="T109" fmla="*/ 426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" h="428">
                  <a:moveTo>
                    <a:pt x="10" y="12"/>
                  </a:moveTo>
                  <a:lnTo>
                    <a:pt x="0" y="8"/>
                  </a:lnTo>
                  <a:lnTo>
                    <a:pt x="4" y="0"/>
                  </a:lnTo>
                  <a:lnTo>
                    <a:pt x="12" y="4"/>
                  </a:lnTo>
                  <a:lnTo>
                    <a:pt x="10" y="12"/>
                  </a:lnTo>
                  <a:close/>
                  <a:moveTo>
                    <a:pt x="26" y="22"/>
                  </a:moveTo>
                  <a:lnTo>
                    <a:pt x="18" y="16"/>
                  </a:lnTo>
                  <a:lnTo>
                    <a:pt x="20" y="8"/>
                  </a:lnTo>
                  <a:lnTo>
                    <a:pt x="30" y="14"/>
                  </a:lnTo>
                  <a:lnTo>
                    <a:pt x="26" y="22"/>
                  </a:lnTo>
                  <a:close/>
                  <a:moveTo>
                    <a:pt x="42" y="30"/>
                  </a:moveTo>
                  <a:lnTo>
                    <a:pt x="34" y="24"/>
                  </a:lnTo>
                  <a:lnTo>
                    <a:pt x="38" y="16"/>
                  </a:lnTo>
                  <a:lnTo>
                    <a:pt x="46" y="22"/>
                  </a:lnTo>
                  <a:lnTo>
                    <a:pt x="42" y="30"/>
                  </a:lnTo>
                  <a:close/>
                  <a:moveTo>
                    <a:pt x="60" y="40"/>
                  </a:moveTo>
                  <a:lnTo>
                    <a:pt x="50" y="34"/>
                  </a:lnTo>
                  <a:lnTo>
                    <a:pt x="54" y="26"/>
                  </a:lnTo>
                  <a:lnTo>
                    <a:pt x="62" y="32"/>
                  </a:lnTo>
                  <a:lnTo>
                    <a:pt x="60" y="40"/>
                  </a:lnTo>
                  <a:close/>
                  <a:moveTo>
                    <a:pt x="76" y="50"/>
                  </a:moveTo>
                  <a:lnTo>
                    <a:pt x="68" y="44"/>
                  </a:lnTo>
                  <a:lnTo>
                    <a:pt x="72" y="36"/>
                  </a:lnTo>
                  <a:lnTo>
                    <a:pt x="80" y="42"/>
                  </a:lnTo>
                  <a:lnTo>
                    <a:pt x="76" y="50"/>
                  </a:lnTo>
                  <a:close/>
                  <a:moveTo>
                    <a:pt x="92" y="60"/>
                  </a:moveTo>
                  <a:lnTo>
                    <a:pt x="84" y="54"/>
                  </a:lnTo>
                  <a:lnTo>
                    <a:pt x="90" y="46"/>
                  </a:lnTo>
                  <a:lnTo>
                    <a:pt x="98" y="52"/>
                  </a:lnTo>
                  <a:lnTo>
                    <a:pt x="92" y="60"/>
                  </a:lnTo>
                  <a:close/>
                  <a:moveTo>
                    <a:pt x="108" y="68"/>
                  </a:moveTo>
                  <a:lnTo>
                    <a:pt x="108" y="68"/>
                  </a:lnTo>
                  <a:lnTo>
                    <a:pt x="100" y="64"/>
                  </a:lnTo>
                  <a:lnTo>
                    <a:pt x="106" y="56"/>
                  </a:lnTo>
                  <a:lnTo>
                    <a:pt x="112" y="60"/>
                  </a:lnTo>
                  <a:lnTo>
                    <a:pt x="114" y="60"/>
                  </a:lnTo>
                  <a:lnTo>
                    <a:pt x="108" y="68"/>
                  </a:lnTo>
                  <a:close/>
                  <a:moveTo>
                    <a:pt x="124" y="80"/>
                  </a:moveTo>
                  <a:lnTo>
                    <a:pt x="116" y="74"/>
                  </a:lnTo>
                  <a:lnTo>
                    <a:pt x="122" y="68"/>
                  </a:lnTo>
                  <a:lnTo>
                    <a:pt x="128" y="72"/>
                  </a:lnTo>
                  <a:lnTo>
                    <a:pt x="124" y="80"/>
                  </a:lnTo>
                  <a:close/>
                  <a:moveTo>
                    <a:pt x="138" y="92"/>
                  </a:moveTo>
                  <a:lnTo>
                    <a:pt x="134" y="88"/>
                  </a:lnTo>
                  <a:lnTo>
                    <a:pt x="132" y="86"/>
                  </a:lnTo>
                  <a:lnTo>
                    <a:pt x="136" y="78"/>
                  </a:lnTo>
                  <a:lnTo>
                    <a:pt x="140" y="80"/>
                  </a:lnTo>
                  <a:lnTo>
                    <a:pt x="144" y="84"/>
                  </a:lnTo>
                  <a:lnTo>
                    <a:pt x="138" y="92"/>
                  </a:lnTo>
                  <a:close/>
                  <a:moveTo>
                    <a:pt x="154" y="104"/>
                  </a:moveTo>
                  <a:lnTo>
                    <a:pt x="146" y="96"/>
                  </a:lnTo>
                  <a:lnTo>
                    <a:pt x="152" y="90"/>
                  </a:lnTo>
                  <a:lnTo>
                    <a:pt x="160" y="96"/>
                  </a:lnTo>
                  <a:lnTo>
                    <a:pt x="154" y="104"/>
                  </a:lnTo>
                  <a:close/>
                  <a:moveTo>
                    <a:pt x="170" y="114"/>
                  </a:moveTo>
                  <a:lnTo>
                    <a:pt x="160" y="108"/>
                  </a:lnTo>
                  <a:lnTo>
                    <a:pt x="168" y="102"/>
                  </a:lnTo>
                  <a:lnTo>
                    <a:pt x="174" y="108"/>
                  </a:lnTo>
                  <a:lnTo>
                    <a:pt x="170" y="114"/>
                  </a:lnTo>
                  <a:close/>
                  <a:moveTo>
                    <a:pt x="184" y="128"/>
                  </a:moveTo>
                  <a:lnTo>
                    <a:pt x="176" y="122"/>
                  </a:lnTo>
                  <a:lnTo>
                    <a:pt x="182" y="114"/>
                  </a:lnTo>
                  <a:lnTo>
                    <a:pt x="188" y="120"/>
                  </a:lnTo>
                  <a:lnTo>
                    <a:pt x="184" y="128"/>
                  </a:lnTo>
                  <a:close/>
                  <a:moveTo>
                    <a:pt x="196" y="140"/>
                  </a:moveTo>
                  <a:lnTo>
                    <a:pt x="190" y="134"/>
                  </a:lnTo>
                  <a:lnTo>
                    <a:pt x="196" y="126"/>
                  </a:lnTo>
                  <a:lnTo>
                    <a:pt x="204" y="132"/>
                  </a:lnTo>
                  <a:lnTo>
                    <a:pt x="196" y="140"/>
                  </a:lnTo>
                  <a:close/>
                  <a:moveTo>
                    <a:pt x="210" y="154"/>
                  </a:moveTo>
                  <a:lnTo>
                    <a:pt x="206" y="148"/>
                  </a:lnTo>
                  <a:lnTo>
                    <a:pt x="204" y="148"/>
                  </a:lnTo>
                  <a:lnTo>
                    <a:pt x="210" y="140"/>
                  </a:lnTo>
                  <a:lnTo>
                    <a:pt x="214" y="142"/>
                  </a:lnTo>
                  <a:lnTo>
                    <a:pt x="218" y="148"/>
                  </a:lnTo>
                  <a:lnTo>
                    <a:pt x="210" y="154"/>
                  </a:lnTo>
                  <a:close/>
                  <a:moveTo>
                    <a:pt x="222" y="166"/>
                  </a:moveTo>
                  <a:lnTo>
                    <a:pt x="216" y="160"/>
                  </a:lnTo>
                  <a:lnTo>
                    <a:pt x="224" y="154"/>
                  </a:lnTo>
                  <a:lnTo>
                    <a:pt x="232" y="160"/>
                  </a:lnTo>
                  <a:lnTo>
                    <a:pt x="222" y="166"/>
                  </a:lnTo>
                  <a:close/>
                  <a:moveTo>
                    <a:pt x="236" y="182"/>
                  </a:moveTo>
                  <a:lnTo>
                    <a:pt x="230" y="176"/>
                  </a:lnTo>
                  <a:lnTo>
                    <a:pt x="238" y="168"/>
                  </a:lnTo>
                  <a:lnTo>
                    <a:pt x="242" y="176"/>
                  </a:lnTo>
                  <a:lnTo>
                    <a:pt x="236" y="182"/>
                  </a:lnTo>
                  <a:close/>
                  <a:moveTo>
                    <a:pt x="248" y="196"/>
                  </a:moveTo>
                  <a:lnTo>
                    <a:pt x="244" y="194"/>
                  </a:lnTo>
                  <a:lnTo>
                    <a:pt x="240" y="190"/>
                  </a:lnTo>
                  <a:lnTo>
                    <a:pt x="250" y="184"/>
                  </a:lnTo>
                  <a:lnTo>
                    <a:pt x="252" y="188"/>
                  </a:lnTo>
                  <a:lnTo>
                    <a:pt x="256" y="192"/>
                  </a:lnTo>
                  <a:lnTo>
                    <a:pt x="248" y="196"/>
                  </a:lnTo>
                  <a:close/>
                  <a:moveTo>
                    <a:pt x="258" y="212"/>
                  </a:moveTo>
                  <a:lnTo>
                    <a:pt x="252" y="204"/>
                  </a:lnTo>
                  <a:lnTo>
                    <a:pt x="260" y="200"/>
                  </a:lnTo>
                  <a:lnTo>
                    <a:pt x="266" y="206"/>
                  </a:lnTo>
                  <a:lnTo>
                    <a:pt x="258" y="212"/>
                  </a:lnTo>
                  <a:close/>
                  <a:moveTo>
                    <a:pt x="268" y="228"/>
                  </a:moveTo>
                  <a:lnTo>
                    <a:pt x="264" y="220"/>
                  </a:lnTo>
                  <a:lnTo>
                    <a:pt x="272" y="216"/>
                  </a:lnTo>
                  <a:lnTo>
                    <a:pt x="276" y="224"/>
                  </a:lnTo>
                  <a:lnTo>
                    <a:pt x="268" y="228"/>
                  </a:lnTo>
                  <a:close/>
                  <a:moveTo>
                    <a:pt x="278" y="246"/>
                  </a:moveTo>
                  <a:lnTo>
                    <a:pt x="276" y="238"/>
                  </a:lnTo>
                  <a:lnTo>
                    <a:pt x="274" y="238"/>
                  </a:lnTo>
                  <a:lnTo>
                    <a:pt x="282" y="232"/>
                  </a:lnTo>
                  <a:lnTo>
                    <a:pt x="284" y="234"/>
                  </a:lnTo>
                  <a:lnTo>
                    <a:pt x="286" y="240"/>
                  </a:lnTo>
                  <a:lnTo>
                    <a:pt x="278" y="246"/>
                  </a:lnTo>
                  <a:close/>
                  <a:moveTo>
                    <a:pt x="286" y="262"/>
                  </a:moveTo>
                  <a:lnTo>
                    <a:pt x="282" y="254"/>
                  </a:lnTo>
                  <a:lnTo>
                    <a:pt x="292" y="248"/>
                  </a:lnTo>
                  <a:lnTo>
                    <a:pt x="294" y="256"/>
                  </a:lnTo>
                  <a:lnTo>
                    <a:pt x="286" y="262"/>
                  </a:lnTo>
                  <a:close/>
                  <a:moveTo>
                    <a:pt x="294" y="280"/>
                  </a:moveTo>
                  <a:lnTo>
                    <a:pt x="290" y="270"/>
                  </a:lnTo>
                  <a:lnTo>
                    <a:pt x="300" y="266"/>
                  </a:lnTo>
                  <a:lnTo>
                    <a:pt x="302" y="274"/>
                  </a:lnTo>
                  <a:lnTo>
                    <a:pt x="294" y="280"/>
                  </a:lnTo>
                  <a:close/>
                  <a:moveTo>
                    <a:pt x="302" y="296"/>
                  </a:moveTo>
                  <a:lnTo>
                    <a:pt x="298" y="288"/>
                  </a:lnTo>
                  <a:lnTo>
                    <a:pt x="306" y="284"/>
                  </a:lnTo>
                  <a:lnTo>
                    <a:pt x="310" y="294"/>
                  </a:lnTo>
                  <a:lnTo>
                    <a:pt x="302" y="296"/>
                  </a:lnTo>
                  <a:close/>
                  <a:moveTo>
                    <a:pt x="306" y="314"/>
                  </a:moveTo>
                  <a:lnTo>
                    <a:pt x="306" y="312"/>
                  </a:lnTo>
                  <a:lnTo>
                    <a:pt x="302" y="306"/>
                  </a:lnTo>
                  <a:lnTo>
                    <a:pt x="312" y="302"/>
                  </a:lnTo>
                  <a:lnTo>
                    <a:pt x="314" y="308"/>
                  </a:lnTo>
                  <a:lnTo>
                    <a:pt x="316" y="312"/>
                  </a:lnTo>
                  <a:lnTo>
                    <a:pt x="306" y="314"/>
                  </a:lnTo>
                  <a:close/>
                  <a:moveTo>
                    <a:pt x="312" y="334"/>
                  </a:moveTo>
                  <a:lnTo>
                    <a:pt x="308" y="324"/>
                  </a:lnTo>
                  <a:lnTo>
                    <a:pt x="318" y="322"/>
                  </a:lnTo>
                  <a:lnTo>
                    <a:pt x="320" y="330"/>
                  </a:lnTo>
                  <a:lnTo>
                    <a:pt x="312" y="334"/>
                  </a:lnTo>
                  <a:close/>
                  <a:moveTo>
                    <a:pt x="312" y="352"/>
                  </a:moveTo>
                  <a:lnTo>
                    <a:pt x="312" y="342"/>
                  </a:lnTo>
                  <a:lnTo>
                    <a:pt x="320" y="342"/>
                  </a:lnTo>
                  <a:lnTo>
                    <a:pt x="322" y="350"/>
                  </a:lnTo>
                  <a:lnTo>
                    <a:pt x="312" y="352"/>
                  </a:lnTo>
                  <a:close/>
                  <a:moveTo>
                    <a:pt x="316" y="370"/>
                  </a:moveTo>
                  <a:lnTo>
                    <a:pt x="314" y="362"/>
                  </a:lnTo>
                  <a:lnTo>
                    <a:pt x="324" y="360"/>
                  </a:lnTo>
                  <a:lnTo>
                    <a:pt x="324" y="362"/>
                  </a:lnTo>
                  <a:lnTo>
                    <a:pt x="324" y="370"/>
                  </a:lnTo>
                  <a:lnTo>
                    <a:pt x="316" y="370"/>
                  </a:lnTo>
                  <a:close/>
                  <a:moveTo>
                    <a:pt x="316" y="388"/>
                  </a:moveTo>
                  <a:lnTo>
                    <a:pt x="316" y="388"/>
                  </a:lnTo>
                  <a:lnTo>
                    <a:pt x="316" y="380"/>
                  </a:lnTo>
                  <a:lnTo>
                    <a:pt x="326" y="380"/>
                  </a:lnTo>
                  <a:lnTo>
                    <a:pt x="326" y="388"/>
                  </a:lnTo>
                  <a:lnTo>
                    <a:pt x="326" y="388"/>
                  </a:lnTo>
                  <a:lnTo>
                    <a:pt x="316" y="388"/>
                  </a:lnTo>
                  <a:close/>
                  <a:moveTo>
                    <a:pt x="316" y="408"/>
                  </a:moveTo>
                  <a:lnTo>
                    <a:pt x="316" y="398"/>
                  </a:lnTo>
                  <a:lnTo>
                    <a:pt x="326" y="398"/>
                  </a:lnTo>
                  <a:lnTo>
                    <a:pt x="324" y="408"/>
                  </a:lnTo>
                  <a:lnTo>
                    <a:pt x="316" y="408"/>
                  </a:lnTo>
                  <a:close/>
                  <a:moveTo>
                    <a:pt x="312" y="426"/>
                  </a:moveTo>
                  <a:lnTo>
                    <a:pt x="314" y="416"/>
                  </a:lnTo>
                  <a:lnTo>
                    <a:pt x="324" y="418"/>
                  </a:lnTo>
                  <a:lnTo>
                    <a:pt x="322" y="428"/>
                  </a:lnTo>
                  <a:lnTo>
                    <a:pt x="312" y="42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Freeform 13"/>
            <p:cNvSpPr>
              <a:spLocks noEditPoints="1"/>
            </p:cNvSpPr>
            <p:nvPr/>
          </p:nvSpPr>
          <p:spPr bwMode="auto">
            <a:xfrm>
              <a:off x="4503738" y="2224633"/>
              <a:ext cx="873125" cy="203200"/>
            </a:xfrm>
            <a:custGeom>
              <a:avLst/>
              <a:gdLst>
                <a:gd name="T0" fmla="*/ 0 w 550"/>
                <a:gd name="T1" fmla="*/ 0 h 128"/>
                <a:gd name="T2" fmla="*/ 28 w 550"/>
                <a:gd name="T3" fmla="*/ 10 h 128"/>
                <a:gd name="T4" fmla="*/ 28 w 550"/>
                <a:gd name="T5" fmla="*/ 0 h 128"/>
                <a:gd name="T6" fmla="*/ 48 w 550"/>
                <a:gd name="T7" fmla="*/ 12 h 128"/>
                <a:gd name="T8" fmla="*/ 48 w 550"/>
                <a:gd name="T9" fmla="*/ 2 h 128"/>
                <a:gd name="T10" fmla="*/ 58 w 550"/>
                <a:gd name="T11" fmla="*/ 12 h 128"/>
                <a:gd name="T12" fmla="*/ 68 w 550"/>
                <a:gd name="T13" fmla="*/ 14 h 128"/>
                <a:gd name="T14" fmla="*/ 78 w 550"/>
                <a:gd name="T15" fmla="*/ 4 h 128"/>
                <a:gd name="T16" fmla="*/ 104 w 550"/>
                <a:gd name="T17" fmla="*/ 16 h 128"/>
                <a:gd name="T18" fmla="*/ 106 w 550"/>
                <a:gd name="T19" fmla="*/ 6 h 128"/>
                <a:gd name="T20" fmla="*/ 114 w 550"/>
                <a:gd name="T21" fmla="*/ 16 h 128"/>
                <a:gd name="T22" fmla="*/ 124 w 550"/>
                <a:gd name="T23" fmla="*/ 18 h 128"/>
                <a:gd name="T24" fmla="*/ 134 w 550"/>
                <a:gd name="T25" fmla="*/ 18 h 128"/>
                <a:gd name="T26" fmla="*/ 144 w 550"/>
                <a:gd name="T27" fmla="*/ 10 h 128"/>
                <a:gd name="T28" fmla="*/ 152 w 550"/>
                <a:gd name="T29" fmla="*/ 22 h 128"/>
                <a:gd name="T30" fmla="*/ 162 w 550"/>
                <a:gd name="T31" fmla="*/ 22 h 128"/>
                <a:gd name="T32" fmla="*/ 172 w 550"/>
                <a:gd name="T33" fmla="*/ 14 h 128"/>
                <a:gd name="T34" fmla="*/ 200 w 550"/>
                <a:gd name="T35" fmla="*/ 28 h 128"/>
                <a:gd name="T36" fmla="*/ 202 w 550"/>
                <a:gd name="T37" fmla="*/ 18 h 128"/>
                <a:gd name="T38" fmla="*/ 210 w 550"/>
                <a:gd name="T39" fmla="*/ 28 h 128"/>
                <a:gd name="T40" fmla="*/ 220 w 550"/>
                <a:gd name="T41" fmla="*/ 30 h 128"/>
                <a:gd name="T42" fmla="*/ 230 w 550"/>
                <a:gd name="T43" fmla="*/ 24 h 128"/>
                <a:gd name="T44" fmla="*/ 256 w 550"/>
                <a:gd name="T45" fmla="*/ 38 h 128"/>
                <a:gd name="T46" fmla="*/ 258 w 550"/>
                <a:gd name="T47" fmla="*/ 28 h 128"/>
                <a:gd name="T48" fmla="*/ 270 w 550"/>
                <a:gd name="T49" fmla="*/ 40 h 128"/>
                <a:gd name="T50" fmla="*/ 272 w 550"/>
                <a:gd name="T51" fmla="*/ 30 h 128"/>
                <a:gd name="T52" fmla="*/ 294 w 550"/>
                <a:gd name="T53" fmla="*/ 44 h 128"/>
                <a:gd name="T54" fmla="*/ 296 w 550"/>
                <a:gd name="T55" fmla="*/ 36 h 128"/>
                <a:gd name="T56" fmla="*/ 312 w 550"/>
                <a:gd name="T57" fmla="*/ 50 h 128"/>
                <a:gd name="T58" fmla="*/ 314 w 550"/>
                <a:gd name="T59" fmla="*/ 40 h 128"/>
                <a:gd name="T60" fmla="*/ 322 w 550"/>
                <a:gd name="T61" fmla="*/ 50 h 128"/>
                <a:gd name="T62" fmla="*/ 330 w 550"/>
                <a:gd name="T63" fmla="*/ 54 h 128"/>
                <a:gd name="T64" fmla="*/ 344 w 550"/>
                <a:gd name="T65" fmla="*/ 46 h 128"/>
                <a:gd name="T66" fmla="*/ 368 w 550"/>
                <a:gd name="T67" fmla="*/ 62 h 128"/>
                <a:gd name="T68" fmla="*/ 370 w 550"/>
                <a:gd name="T69" fmla="*/ 54 h 128"/>
                <a:gd name="T70" fmla="*/ 378 w 550"/>
                <a:gd name="T71" fmla="*/ 66 h 128"/>
                <a:gd name="T72" fmla="*/ 386 w 550"/>
                <a:gd name="T73" fmla="*/ 68 h 128"/>
                <a:gd name="T74" fmla="*/ 398 w 550"/>
                <a:gd name="T75" fmla="*/ 62 h 128"/>
                <a:gd name="T76" fmla="*/ 424 w 550"/>
                <a:gd name="T77" fmla="*/ 80 h 128"/>
                <a:gd name="T78" fmla="*/ 426 w 550"/>
                <a:gd name="T79" fmla="*/ 70 h 128"/>
                <a:gd name="T80" fmla="*/ 432 w 550"/>
                <a:gd name="T81" fmla="*/ 82 h 128"/>
                <a:gd name="T82" fmla="*/ 442 w 550"/>
                <a:gd name="T83" fmla="*/ 86 h 128"/>
                <a:gd name="T84" fmla="*/ 452 w 550"/>
                <a:gd name="T85" fmla="*/ 80 h 128"/>
                <a:gd name="T86" fmla="*/ 476 w 550"/>
                <a:gd name="T87" fmla="*/ 98 h 128"/>
                <a:gd name="T88" fmla="*/ 472 w 550"/>
                <a:gd name="T89" fmla="*/ 86 h 128"/>
                <a:gd name="T90" fmla="*/ 494 w 550"/>
                <a:gd name="T91" fmla="*/ 106 h 128"/>
                <a:gd name="T92" fmla="*/ 498 w 550"/>
                <a:gd name="T93" fmla="*/ 96 h 128"/>
                <a:gd name="T94" fmla="*/ 504 w 550"/>
                <a:gd name="T95" fmla="*/ 110 h 128"/>
                <a:gd name="T96" fmla="*/ 516 w 550"/>
                <a:gd name="T97" fmla="*/ 104 h 128"/>
                <a:gd name="T98" fmla="*/ 522 w 550"/>
                <a:gd name="T99" fmla="*/ 116 h 128"/>
                <a:gd name="T100" fmla="*/ 530 w 550"/>
                <a:gd name="T101" fmla="*/ 122 h 128"/>
                <a:gd name="T102" fmla="*/ 542 w 550"/>
                <a:gd name="T103" fmla="*/ 11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0" h="128">
                  <a:moveTo>
                    <a:pt x="10" y="10"/>
                  </a:moveTo>
                  <a:lnTo>
                    <a:pt x="0" y="10"/>
                  </a:lnTo>
                  <a:lnTo>
                    <a:pt x="0" y="0"/>
                  </a:lnTo>
                  <a:lnTo>
                    <a:pt x="10" y="0"/>
                  </a:lnTo>
                  <a:lnTo>
                    <a:pt x="10" y="10"/>
                  </a:lnTo>
                  <a:close/>
                  <a:moveTo>
                    <a:pt x="28" y="10"/>
                  </a:moveTo>
                  <a:lnTo>
                    <a:pt x="18" y="10"/>
                  </a:lnTo>
                  <a:lnTo>
                    <a:pt x="20" y="0"/>
                  </a:lnTo>
                  <a:lnTo>
                    <a:pt x="28" y="0"/>
                  </a:lnTo>
                  <a:lnTo>
                    <a:pt x="28" y="10"/>
                  </a:lnTo>
                  <a:close/>
                  <a:moveTo>
                    <a:pt x="48" y="12"/>
                  </a:moveTo>
                  <a:lnTo>
                    <a:pt x="48" y="12"/>
                  </a:lnTo>
                  <a:lnTo>
                    <a:pt x="38" y="12"/>
                  </a:lnTo>
                  <a:lnTo>
                    <a:pt x="38" y="2"/>
                  </a:lnTo>
                  <a:lnTo>
                    <a:pt x="48" y="2"/>
                  </a:lnTo>
                  <a:lnTo>
                    <a:pt x="48" y="12"/>
                  </a:lnTo>
                  <a:close/>
                  <a:moveTo>
                    <a:pt x="68" y="14"/>
                  </a:moveTo>
                  <a:lnTo>
                    <a:pt x="58" y="12"/>
                  </a:lnTo>
                  <a:lnTo>
                    <a:pt x="58" y="2"/>
                  </a:lnTo>
                  <a:lnTo>
                    <a:pt x="68" y="4"/>
                  </a:lnTo>
                  <a:lnTo>
                    <a:pt x="68" y="14"/>
                  </a:lnTo>
                  <a:close/>
                  <a:moveTo>
                    <a:pt x="86" y="16"/>
                  </a:moveTo>
                  <a:lnTo>
                    <a:pt x="76" y="14"/>
                  </a:lnTo>
                  <a:lnTo>
                    <a:pt x="78" y="4"/>
                  </a:lnTo>
                  <a:lnTo>
                    <a:pt x="86" y="6"/>
                  </a:lnTo>
                  <a:lnTo>
                    <a:pt x="86" y="16"/>
                  </a:lnTo>
                  <a:close/>
                  <a:moveTo>
                    <a:pt x="104" y="16"/>
                  </a:moveTo>
                  <a:lnTo>
                    <a:pt x="96" y="16"/>
                  </a:lnTo>
                  <a:lnTo>
                    <a:pt x="96" y="6"/>
                  </a:lnTo>
                  <a:lnTo>
                    <a:pt x="106" y="6"/>
                  </a:lnTo>
                  <a:lnTo>
                    <a:pt x="104" y="16"/>
                  </a:lnTo>
                  <a:close/>
                  <a:moveTo>
                    <a:pt x="124" y="18"/>
                  </a:moveTo>
                  <a:lnTo>
                    <a:pt x="114" y="16"/>
                  </a:lnTo>
                  <a:lnTo>
                    <a:pt x="114" y="6"/>
                  </a:lnTo>
                  <a:lnTo>
                    <a:pt x="124" y="8"/>
                  </a:lnTo>
                  <a:lnTo>
                    <a:pt x="124" y="18"/>
                  </a:lnTo>
                  <a:close/>
                  <a:moveTo>
                    <a:pt x="142" y="20"/>
                  </a:moveTo>
                  <a:lnTo>
                    <a:pt x="140" y="20"/>
                  </a:lnTo>
                  <a:lnTo>
                    <a:pt x="134" y="18"/>
                  </a:lnTo>
                  <a:lnTo>
                    <a:pt x="134" y="8"/>
                  </a:lnTo>
                  <a:lnTo>
                    <a:pt x="140" y="10"/>
                  </a:lnTo>
                  <a:lnTo>
                    <a:pt x="144" y="10"/>
                  </a:lnTo>
                  <a:lnTo>
                    <a:pt x="142" y="20"/>
                  </a:lnTo>
                  <a:close/>
                  <a:moveTo>
                    <a:pt x="162" y="22"/>
                  </a:moveTo>
                  <a:lnTo>
                    <a:pt x="152" y="22"/>
                  </a:lnTo>
                  <a:lnTo>
                    <a:pt x="154" y="12"/>
                  </a:lnTo>
                  <a:lnTo>
                    <a:pt x="164" y="14"/>
                  </a:lnTo>
                  <a:lnTo>
                    <a:pt x="162" y="22"/>
                  </a:lnTo>
                  <a:close/>
                  <a:moveTo>
                    <a:pt x="182" y="24"/>
                  </a:moveTo>
                  <a:lnTo>
                    <a:pt x="172" y="24"/>
                  </a:lnTo>
                  <a:lnTo>
                    <a:pt x="172" y="14"/>
                  </a:lnTo>
                  <a:lnTo>
                    <a:pt x="182" y="16"/>
                  </a:lnTo>
                  <a:lnTo>
                    <a:pt x="182" y="24"/>
                  </a:lnTo>
                  <a:close/>
                  <a:moveTo>
                    <a:pt x="200" y="28"/>
                  </a:moveTo>
                  <a:lnTo>
                    <a:pt x="190" y="26"/>
                  </a:lnTo>
                  <a:lnTo>
                    <a:pt x="192" y="16"/>
                  </a:lnTo>
                  <a:lnTo>
                    <a:pt x="202" y="18"/>
                  </a:lnTo>
                  <a:lnTo>
                    <a:pt x="200" y="28"/>
                  </a:lnTo>
                  <a:close/>
                  <a:moveTo>
                    <a:pt x="220" y="30"/>
                  </a:moveTo>
                  <a:lnTo>
                    <a:pt x="210" y="28"/>
                  </a:lnTo>
                  <a:lnTo>
                    <a:pt x="210" y="20"/>
                  </a:lnTo>
                  <a:lnTo>
                    <a:pt x="220" y="22"/>
                  </a:lnTo>
                  <a:lnTo>
                    <a:pt x="220" y="30"/>
                  </a:lnTo>
                  <a:close/>
                  <a:moveTo>
                    <a:pt x="238" y="34"/>
                  </a:moveTo>
                  <a:lnTo>
                    <a:pt x="228" y="32"/>
                  </a:lnTo>
                  <a:lnTo>
                    <a:pt x="230" y="24"/>
                  </a:lnTo>
                  <a:lnTo>
                    <a:pt x="238" y="24"/>
                  </a:lnTo>
                  <a:lnTo>
                    <a:pt x="238" y="34"/>
                  </a:lnTo>
                  <a:close/>
                  <a:moveTo>
                    <a:pt x="256" y="38"/>
                  </a:moveTo>
                  <a:lnTo>
                    <a:pt x="246" y="34"/>
                  </a:lnTo>
                  <a:lnTo>
                    <a:pt x="248" y="26"/>
                  </a:lnTo>
                  <a:lnTo>
                    <a:pt x="258" y="28"/>
                  </a:lnTo>
                  <a:lnTo>
                    <a:pt x="256" y="38"/>
                  </a:lnTo>
                  <a:close/>
                  <a:moveTo>
                    <a:pt x="274" y="42"/>
                  </a:moveTo>
                  <a:lnTo>
                    <a:pt x="270" y="40"/>
                  </a:lnTo>
                  <a:lnTo>
                    <a:pt x="266" y="40"/>
                  </a:lnTo>
                  <a:lnTo>
                    <a:pt x="268" y="30"/>
                  </a:lnTo>
                  <a:lnTo>
                    <a:pt x="272" y="30"/>
                  </a:lnTo>
                  <a:lnTo>
                    <a:pt x="276" y="32"/>
                  </a:lnTo>
                  <a:lnTo>
                    <a:pt x="274" y="42"/>
                  </a:lnTo>
                  <a:close/>
                  <a:moveTo>
                    <a:pt x="294" y="44"/>
                  </a:moveTo>
                  <a:lnTo>
                    <a:pt x="284" y="42"/>
                  </a:lnTo>
                  <a:lnTo>
                    <a:pt x="286" y="34"/>
                  </a:lnTo>
                  <a:lnTo>
                    <a:pt x="296" y="36"/>
                  </a:lnTo>
                  <a:lnTo>
                    <a:pt x="294" y="44"/>
                  </a:lnTo>
                  <a:close/>
                  <a:moveTo>
                    <a:pt x="312" y="50"/>
                  </a:moveTo>
                  <a:lnTo>
                    <a:pt x="312" y="50"/>
                  </a:lnTo>
                  <a:lnTo>
                    <a:pt x="302" y="48"/>
                  </a:lnTo>
                  <a:lnTo>
                    <a:pt x="306" y="38"/>
                  </a:lnTo>
                  <a:lnTo>
                    <a:pt x="314" y="40"/>
                  </a:lnTo>
                  <a:lnTo>
                    <a:pt x="312" y="50"/>
                  </a:lnTo>
                  <a:close/>
                  <a:moveTo>
                    <a:pt x="330" y="54"/>
                  </a:moveTo>
                  <a:lnTo>
                    <a:pt x="322" y="50"/>
                  </a:lnTo>
                  <a:lnTo>
                    <a:pt x="324" y="42"/>
                  </a:lnTo>
                  <a:lnTo>
                    <a:pt x="334" y="44"/>
                  </a:lnTo>
                  <a:lnTo>
                    <a:pt x="330" y="54"/>
                  </a:lnTo>
                  <a:close/>
                  <a:moveTo>
                    <a:pt x="350" y="58"/>
                  </a:moveTo>
                  <a:lnTo>
                    <a:pt x="340" y="56"/>
                  </a:lnTo>
                  <a:lnTo>
                    <a:pt x="344" y="46"/>
                  </a:lnTo>
                  <a:lnTo>
                    <a:pt x="352" y="50"/>
                  </a:lnTo>
                  <a:lnTo>
                    <a:pt x="350" y="58"/>
                  </a:lnTo>
                  <a:close/>
                  <a:moveTo>
                    <a:pt x="368" y="62"/>
                  </a:moveTo>
                  <a:lnTo>
                    <a:pt x="358" y="60"/>
                  </a:lnTo>
                  <a:lnTo>
                    <a:pt x="362" y="50"/>
                  </a:lnTo>
                  <a:lnTo>
                    <a:pt x="370" y="54"/>
                  </a:lnTo>
                  <a:lnTo>
                    <a:pt x="368" y="62"/>
                  </a:lnTo>
                  <a:close/>
                  <a:moveTo>
                    <a:pt x="386" y="68"/>
                  </a:moveTo>
                  <a:lnTo>
                    <a:pt x="378" y="66"/>
                  </a:lnTo>
                  <a:lnTo>
                    <a:pt x="380" y="56"/>
                  </a:lnTo>
                  <a:lnTo>
                    <a:pt x="388" y="60"/>
                  </a:lnTo>
                  <a:lnTo>
                    <a:pt x="386" y="68"/>
                  </a:lnTo>
                  <a:close/>
                  <a:moveTo>
                    <a:pt x="406" y="74"/>
                  </a:moveTo>
                  <a:lnTo>
                    <a:pt x="396" y="70"/>
                  </a:lnTo>
                  <a:lnTo>
                    <a:pt x="398" y="62"/>
                  </a:lnTo>
                  <a:lnTo>
                    <a:pt x="406" y="64"/>
                  </a:lnTo>
                  <a:lnTo>
                    <a:pt x="406" y="74"/>
                  </a:lnTo>
                  <a:close/>
                  <a:moveTo>
                    <a:pt x="424" y="80"/>
                  </a:moveTo>
                  <a:lnTo>
                    <a:pt x="414" y="78"/>
                  </a:lnTo>
                  <a:lnTo>
                    <a:pt x="416" y="68"/>
                  </a:lnTo>
                  <a:lnTo>
                    <a:pt x="426" y="70"/>
                  </a:lnTo>
                  <a:lnTo>
                    <a:pt x="424" y="80"/>
                  </a:lnTo>
                  <a:close/>
                  <a:moveTo>
                    <a:pt x="442" y="86"/>
                  </a:moveTo>
                  <a:lnTo>
                    <a:pt x="432" y="82"/>
                  </a:lnTo>
                  <a:lnTo>
                    <a:pt x="434" y="74"/>
                  </a:lnTo>
                  <a:lnTo>
                    <a:pt x="444" y="78"/>
                  </a:lnTo>
                  <a:lnTo>
                    <a:pt x="442" y="86"/>
                  </a:lnTo>
                  <a:close/>
                  <a:moveTo>
                    <a:pt x="460" y="92"/>
                  </a:moveTo>
                  <a:lnTo>
                    <a:pt x="450" y="88"/>
                  </a:lnTo>
                  <a:lnTo>
                    <a:pt x="452" y="80"/>
                  </a:lnTo>
                  <a:lnTo>
                    <a:pt x="462" y="84"/>
                  </a:lnTo>
                  <a:lnTo>
                    <a:pt x="460" y="92"/>
                  </a:lnTo>
                  <a:close/>
                  <a:moveTo>
                    <a:pt x="476" y="98"/>
                  </a:moveTo>
                  <a:lnTo>
                    <a:pt x="468" y="96"/>
                  </a:lnTo>
                  <a:lnTo>
                    <a:pt x="470" y="86"/>
                  </a:lnTo>
                  <a:lnTo>
                    <a:pt x="472" y="86"/>
                  </a:lnTo>
                  <a:lnTo>
                    <a:pt x="480" y="90"/>
                  </a:lnTo>
                  <a:lnTo>
                    <a:pt x="476" y="98"/>
                  </a:lnTo>
                  <a:close/>
                  <a:moveTo>
                    <a:pt x="494" y="106"/>
                  </a:moveTo>
                  <a:lnTo>
                    <a:pt x="486" y="102"/>
                  </a:lnTo>
                  <a:lnTo>
                    <a:pt x="488" y="94"/>
                  </a:lnTo>
                  <a:lnTo>
                    <a:pt x="498" y="96"/>
                  </a:lnTo>
                  <a:lnTo>
                    <a:pt x="494" y="106"/>
                  </a:lnTo>
                  <a:close/>
                  <a:moveTo>
                    <a:pt x="512" y="114"/>
                  </a:moveTo>
                  <a:lnTo>
                    <a:pt x="504" y="110"/>
                  </a:lnTo>
                  <a:lnTo>
                    <a:pt x="506" y="100"/>
                  </a:lnTo>
                  <a:lnTo>
                    <a:pt x="508" y="100"/>
                  </a:lnTo>
                  <a:lnTo>
                    <a:pt x="516" y="104"/>
                  </a:lnTo>
                  <a:lnTo>
                    <a:pt x="512" y="114"/>
                  </a:lnTo>
                  <a:close/>
                  <a:moveTo>
                    <a:pt x="530" y="122"/>
                  </a:moveTo>
                  <a:lnTo>
                    <a:pt x="522" y="116"/>
                  </a:lnTo>
                  <a:lnTo>
                    <a:pt x="524" y="108"/>
                  </a:lnTo>
                  <a:lnTo>
                    <a:pt x="534" y="112"/>
                  </a:lnTo>
                  <a:lnTo>
                    <a:pt x="530" y="122"/>
                  </a:lnTo>
                  <a:close/>
                  <a:moveTo>
                    <a:pt x="548" y="128"/>
                  </a:moveTo>
                  <a:lnTo>
                    <a:pt x="538" y="124"/>
                  </a:lnTo>
                  <a:lnTo>
                    <a:pt x="542" y="116"/>
                  </a:lnTo>
                  <a:lnTo>
                    <a:pt x="550" y="120"/>
                  </a:lnTo>
                  <a:lnTo>
                    <a:pt x="548" y="12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Freeform 14"/>
            <p:cNvSpPr>
              <a:spLocks/>
            </p:cNvSpPr>
            <p:nvPr/>
          </p:nvSpPr>
          <p:spPr bwMode="auto">
            <a:xfrm>
              <a:off x="3478213" y="2504033"/>
              <a:ext cx="1885950" cy="1079500"/>
            </a:xfrm>
            <a:custGeom>
              <a:avLst/>
              <a:gdLst>
                <a:gd name="T0" fmla="*/ 594 w 1188"/>
                <a:gd name="T1" fmla="*/ 0 h 680"/>
                <a:gd name="T2" fmla="*/ 474 w 1188"/>
                <a:gd name="T3" fmla="*/ 6 h 680"/>
                <a:gd name="T4" fmla="*/ 362 w 1188"/>
                <a:gd name="T5" fmla="*/ 26 h 680"/>
                <a:gd name="T6" fmla="*/ 262 w 1188"/>
                <a:gd name="T7" fmla="*/ 56 h 680"/>
                <a:gd name="T8" fmla="*/ 174 w 1188"/>
                <a:gd name="T9" fmla="*/ 98 h 680"/>
                <a:gd name="T10" fmla="*/ 102 w 1188"/>
                <a:gd name="T11" fmla="*/ 148 h 680"/>
                <a:gd name="T12" fmla="*/ 46 w 1188"/>
                <a:gd name="T13" fmla="*/ 206 h 680"/>
                <a:gd name="T14" fmla="*/ 26 w 1188"/>
                <a:gd name="T15" fmla="*/ 238 h 680"/>
                <a:gd name="T16" fmla="*/ 12 w 1188"/>
                <a:gd name="T17" fmla="*/ 270 h 680"/>
                <a:gd name="T18" fmla="*/ 4 w 1188"/>
                <a:gd name="T19" fmla="*/ 304 h 680"/>
                <a:gd name="T20" fmla="*/ 0 w 1188"/>
                <a:gd name="T21" fmla="*/ 338 h 680"/>
                <a:gd name="T22" fmla="*/ 0 w 1188"/>
                <a:gd name="T23" fmla="*/ 356 h 680"/>
                <a:gd name="T24" fmla="*/ 8 w 1188"/>
                <a:gd name="T25" fmla="*/ 390 h 680"/>
                <a:gd name="T26" fmla="*/ 18 w 1188"/>
                <a:gd name="T27" fmla="*/ 424 h 680"/>
                <a:gd name="T28" fmla="*/ 36 w 1188"/>
                <a:gd name="T29" fmla="*/ 456 h 680"/>
                <a:gd name="T30" fmla="*/ 72 w 1188"/>
                <a:gd name="T31" fmla="*/ 500 h 680"/>
                <a:gd name="T32" fmla="*/ 136 w 1188"/>
                <a:gd name="T33" fmla="*/ 556 h 680"/>
                <a:gd name="T34" fmla="*/ 216 w 1188"/>
                <a:gd name="T35" fmla="*/ 602 h 680"/>
                <a:gd name="T36" fmla="*/ 312 w 1188"/>
                <a:gd name="T37" fmla="*/ 638 h 680"/>
                <a:gd name="T38" fmla="*/ 418 w 1188"/>
                <a:gd name="T39" fmla="*/ 664 h 680"/>
                <a:gd name="T40" fmla="*/ 534 w 1188"/>
                <a:gd name="T41" fmla="*/ 678 h 680"/>
                <a:gd name="T42" fmla="*/ 594 w 1188"/>
                <a:gd name="T43" fmla="*/ 680 h 680"/>
                <a:gd name="T44" fmla="*/ 714 w 1188"/>
                <a:gd name="T45" fmla="*/ 672 h 680"/>
                <a:gd name="T46" fmla="*/ 826 w 1188"/>
                <a:gd name="T47" fmla="*/ 652 h 680"/>
                <a:gd name="T48" fmla="*/ 926 w 1188"/>
                <a:gd name="T49" fmla="*/ 622 h 680"/>
                <a:gd name="T50" fmla="*/ 1014 w 1188"/>
                <a:gd name="T51" fmla="*/ 580 h 680"/>
                <a:gd name="T52" fmla="*/ 1086 w 1188"/>
                <a:gd name="T53" fmla="*/ 528 h 680"/>
                <a:gd name="T54" fmla="*/ 1142 w 1188"/>
                <a:gd name="T55" fmla="*/ 470 h 680"/>
                <a:gd name="T56" fmla="*/ 1162 w 1188"/>
                <a:gd name="T57" fmla="*/ 440 h 680"/>
                <a:gd name="T58" fmla="*/ 1176 w 1188"/>
                <a:gd name="T59" fmla="*/ 408 h 680"/>
                <a:gd name="T60" fmla="*/ 1186 w 1188"/>
                <a:gd name="T61" fmla="*/ 374 h 680"/>
                <a:gd name="T62" fmla="*/ 1188 w 1188"/>
                <a:gd name="T63" fmla="*/ 338 h 680"/>
                <a:gd name="T64" fmla="*/ 1188 w 1188"/>
                <a:gd name="T65" fmla="*/ 320 h 680"/>
                <a:gd name="T66" fmla="*/ 1182 w 1188"/>
                <a:gd name="T67" fmla="*/ 286 h 680"/>
                <a:gd name="T68" fmla="*/ 1170 w 1188"/>
                <a:gd name="T69" fmla="*/ 254 h 680"/>
                <a:gd name="T70" fmla="*/ 1152 w 1188"/>
                <a:gd name="T71" fmla="*/ 222 h 680"/>
                <a:gd name="T72" fmla="*/ 1116 w 1188"/>
                <a:gd name="T73" fmla="*/ 176 h 680"/>
                <a:gd name="T74" fmla="*/ 1052 w 1188"/>
                <a:gd name="T75" fmla="*/ 122 h 680"/>
                <a:gd name="T76" fmla="*/ 972 w 1188"/>
                <a:gd name="T77" fmla="*/ 76 h 680"/>
                <a:gd name="T78" fmla="*/ 878 w 1188"/>
                <a:gd name="T79" fmla="*/ 40 h 680"/>
                <a:gd name="T80" fmla="*/ 770 w 1188"/>
                <a:gd name="T81" fmla="*/ 14 h 680"/>
                <a:gd name="T82" fmla="*/ 654 w 1188"/>
                <a:gd name="T83" fmla="*/ 0 h 680"/>
                <a:gd name="T84" fmla="*/ 594 w 1188"/>
                <a:gd name="T85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88" h="680">
                  <a:moveTo>
                    <a:pt x="594" y="0"/>
                  </a:moveTo>
                  <a:lnTo>
                    <a:pt x="594" y="0"/>
                  </a:lnTo>
                  <a:lnTo>
                    <a:pt x="534" y="0"/>
                  </a:lnTo>
                  <a:lnTo>
                    <a:pt x="474" y="6"/>
                  </a:lnTo>
                  <a:lnTo>
                    <a:pt x="418" y="14"/>
                  </a:lnTo>
                  <a:lnTo>
                    <a:pt x="362" y="26"/>
                  </a:lnTo>
                  <a:lnTo>
                    <a:pt x="312" y="40"/>
                  </a:lnTo>
                  <a:lnTo>
                    <a:pt x="262" y="56"/>
                  </a:lnTo>
                  <a:lnTo>
                    <a:pt x="216" y="76"/>
                  </a:lnTo>
                  <a:lnTo>
                    <a:pt x="174" y="98"/>
                  </a:lnTo>
                  <a:lnTo>
                    <a:pt x="136" y="122"/>
                  </a:lnTo>
                  <a:lnTo>
                    <a:pt x="102" y="148"/>
                  </a:lnTo>
                  <a:lnTo>
                    <a:pt x="72" y="176"/>
                  </a:lnTo>
                  <a:lnTo>
                    <a:pt x="46" y="206"/>
                  </a:lnTo>
                  <a:lnTo>
                    <a:pt x="36" y="222"/>
                  </a:lnTo>
                  <a:lnTo>
                    <a:pt x="26" y="238"/>
                  </a:lnTo>
                  <a:lnTo>
                    <a:pt x="18" y="254"/>
                  </a:lnTo>
                  <a:lnTo>
                    <a:pt x="12" y="270"/>
                  </a:lnTo>
                  <a:lnTo>
                    <a:pt x="8" y="286"/>
                  </a:lnTo>
                  <a:lnTo>
                    <a:pt x="4" y="304"/>
                  </a:lnTo>
                  <a:lnTo>
                    <a:pt x="0" y="320"/>
                  </a:lnTo>
                  <a:lnTo>
                    <a:pt x="0" y="338"/>
                  </a:lnTo>
                  <a:lnTo>
                    <a:pt x="0" y="338"/>
                  </a:lnTo>
                  <a:lnTo>
                    <a:pt x="0" y="356"/>
                  </a:lnTo>
                  <a:lnTo>
                    <a:pt x="4" y="374"/>
                  </a:lnTo>
                  <a:lnTo>
                    <a:pt x="8" y="390"/>
                  </a:lnTo>
                  <a:lnTo>
                    <a:pt x="12" y="408"/>
                  </a:lnTo>
                  <a:lnTo>
                    <a:pt x="18" y="424"/>
                  </a:lnTo>
                  <a:lnTo>
                    <a:pt x="26" y="440"/>
                  </a:lnTo>
                  <a:lnTo>
                    <a:pt x="36" y="456"/>
                  </a:lnTo>
                  <a:lnTo>
                    <a:pt x="46" y="470"/>
                  </a:lnTo>
                  <a:lnTo>
                    <a:pt x="72" y="500"/>
                  </a:lnTo>
                  <a:lnTo>
                    <a:pt x="102" y="528"/>
                  </a:lnTo>
                  <a:lnTo>
                    <a:pt x="136" y="556"/>
                  </a:lnTo>
                  <a:lnTo>
                    <a:pt x="174" y="580"/>
                  </a:lnTo>
                  <a:lnTo>
                    <a:pt x="216" y="602"/>
                  </a:lnTo>
                  <a:lnTo>
                    <a:pt x="262" y="622"/>
                  </a:lnTo>
                  <a:lnTo>
                    <a:pt x="312" y="638"/>
                  </a:lnTo>
                  <a:lnTo>
                    <a:pt x="362" y="652"/>
                  </a:lnTo>
                  <a:lnTo>
                    <a:pt x="418" y="664"/>
                  </a:lnTo>
                  <a:lnTo>
                    <a:pt x="474" y="672"/>
                  </a:lnTo>
                  <a:lnTo>
                    <a:pt x="534" y="678"/>
                  </a:lnTo>
                  <a:lnTo>
                    <a:pt x="594" y="680"/>
                  </a:lnTo>
                  <a:lnTo>
                    <a:pt x="594" y="680"/>
                  </a:lnTo>
                  <a:lnTo>
                    <a:pt x="654" y="678"/>
                  </a:lnTo>
                  <a:lnTo>
                    <a:pt x="714" y="672"/>
                  </a:lnTo>
                  <a:lnTo>
                    <a:pt x="770" y="664"/>
                  </a:lnTo>
                  <a:lnTo>
                    <a:pt x="826" y="652"/>
                  </a:lnTo>
                  <a:lnTo>
                    <a:pt x="878" y="638"/>
                  </a:lnTo>
                  <a:lnTo>
                    <a:pt x="926" y="622"/>
                  </a:lnTo>
                  <a:lnTo>
                    <a:pt x="972" y="602"/>
                  </a:lnTo>
                  <a:lnTo>
                    <a:pt x="1014" y="580"/>
                  </a:lnTo>
                  <a:lnTo>
                    <a:pt x="1052" y="556"/>
                  </a:lnTo>
                  <a:lnTo>
                    <a:pt x="1086" y="528"/>
                  </a:lnTo>
                  <a:lnTo>
                    <a:pt x="1116" y="500"/>
                  </a:lnTo>
                  <a:lnTo>
                    <a:pt x="1142" y="470"/>
                  </a:lnTo>
                  <a:lnTo>
                    <a:pt x="1152" y="456"/>
                  </a:lnTo>
                  <a:lnTo>
                    <a:pt x="1162" y="440"/>
                  </a:lnTo>
                  <a:lnTo>
                    <a:pt x="1170" y="424"/>
                  </a:lnTo>
                  <a:lnTo>
                    <a:pt x="1176" y="408"/>
                  </a:lnTo>
                  <a:lnTo>
                    <a:pt x="1182" y="390"/>
                  </a:lnTo>
                  <a:lnTo>
                    <a:pt x="1186" y="374"/>
                  </a:lnTo>
                  <a:lnTo>
                    <a:pt x="1188" y="356"/>
                  </a:lnTo>
                  <a:lnTo>
                    <a:pt x="1188" y="338"/>
                  </a:lnTo>
                  <a:lnTo>
                    <a:pt x="1188" y="338"/>
                  </a:lnTo>
                  <a:lnTo>
                    <a:pt x="1188" y="320"/>
                  </a:lnTo>
                  <a:lnTo>
                    <a:pt x="1186" y="304"/>
                  </a:lnTo>
                  <a:lnTo>
                    <a:pt x="1182" y="286"/>
                  </a:lnTo>
                  <a:lnTo>
                    <a:pt x="1176" y="270"/>
                  </a:lnTo>
                  <a:lnTo>
                    <a:pt x="1170" y="254"/>
                  </a:lnTo>
                  <a:lnTo>
                    <a:pt x="1162" y="238"/>
                  </a:lnTo>
                  <a:lnTo>
                    <a:pt x="1152" y="222"/>
                  </a:lnTo>
                  <a:lnTo>
                    <a:pt x="1142" y="206"/>
                  </a:lnTo>
                  <a:lnTo>
                    <a:pt x="1116" y="176"/>
                  </a:lnTo>
                  <a:lnTo>
                    <a:pt x="1086" y="148"/>
                  </a:lnTo>
                  <a:lnTo>
                    <a:pt x="1052" y="122"/>
                  </a:lnTo>
                  <a:lnTo>
                    <a:pt x="1014" y="98"/>
                  </a:lnTo>
                  <a:lnTo>
                    <a:pt x="972" y="76"/>
                  </a:lnTo>
                  <a:lnTo>
                    <a:pt x="926" y="56"/>
                  </a:lnTo>
                  <a:lnTo>
                    <a:pt x="878" y="40"/>
                  </a:lnTo>
                  <a:lnTo>
                    <a:pt x="826" y="26"/>
                  </a:lnTo>
                  <a:lnTo>
                    <a:pt x="770" y="14"/>
                  </a:lnTo>
                  <a:lnTo>
                    <a:pt x="714" y="6"/>
                  </a:lnTo>
                  <a:lnTo>
                    <a:pt x="654" y="0"/>
                  </a:lnTo>
                  <a:lnTo>
                    <a:pt x="594" y="0"/>
                  </a:lnTo>
                  <a:lnTo>
                    <a:pt x="594" y="0"/>
                  </a:lnTo>
                  <a:close/>
                </a:path>
              </a:pathLst>
            </a:cu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Freeform 15"/>
            <p:cNvSpPr>
              <a:spLocks/>
            </p:cNvSpPr>
            <p:nvPr/>
          </p:nvSpPr>
          <p:spPr bwMode="auto">
            <a:xfrm>
              <a:off x="3478213" y="2504033"/>
              <a:ext cx="1885950" cy="1079500"/>
            </a:xfrm>
            <a:custGeom>
              <a:avLst/>
              <a:gdLst>
                <a:gd name="T0" fmla="*/ 594 w 1188"/>
                <a:gd name="T1" fmla="*/ 0 h 680"/>
                <a:gd name="T2" fmla="*/ 474 w 1188"/>
                <a:gd name="T3" fmla="*/ 6 h 680"/>
                <a:gd name="T4" fmla="*/ 362 w 1188"/>
                <a:gd name="T5" fmla="*/ 26 h 680"/>
                <a:gd name="T6" fmla="*/ 262 w 1188"/>
                <a:gd name="T7" fmla="*/ 56 h 680"/>
                <a:gd name="T8" fmla="*/ 174 w 1188"/>
                <a:gd name="T9" fmla="*/ 98 h 680"/>
                <a:gd name="T10" fmla="*/ 102 w 1188"/>
                <a:gd name="T11" fmla="*/ 148 h 680"/>
                <a:gd name="T12" fmla="*/ 46 w 1188"/>
                <a:gd name="T13" fmla="*/ 206 h 680"/>
                <a:gd name="T14" fmla="*/ 26 w 1188"/>
                <a:gd name="T15" fmla="*/ 238 h 680"/>
                <a:gd name="T16" fmla="*/ 12 w 1188"/>
                <a:gd name="T17" fmla="*/ 270 h 680"/>
                <a:gd name="T18" fmla="*/ 4 w 1188"/>
                <a:gd name="T19" fmla="*/ 304 h 680"/>
                <a:gd name="T20" fmla="*/ 0 w 1188"/>
                <a:gd name="T21" fmla="*/ 338 h 680"/>
                <a:gd name="T22" fmla="*/ 0 w 1188"/>
                <a:gd name="T23" fmla="*/ 356 h 680"/>
                <a:gd name="T24" fmla="*/ 8 w 1188"/>
                <a:gd name="T25" fmla="*/ 390 h 680"/>
                <a:gd name="T26" fmla="*/ 18 w 1188"/>
                <a:gd name="T27" fmla="*/ 424 h 680"/>
                <a:gd name="T28" fmla="*/ 36 w 1188"/>
                <a:gd name="T29" fmla="*/ 456 h 680"/>
                <a:gd name="T30" fmla="*/ 72 w 1188"/>
                <a:gd name="T31" fmla="*/ 500 h 680"/>
                <a:gd name="T32" fmla="*/ 136 w 1188"/>
                <a:gd name="T33" fmla="*/ 556 h 680"/>
                <a:gd name="T34" fmla="*/ 216 w 1188"/>
                <a:gd name="T35" fmla="*/ 602 h 680"/>
                <a:gd name="T36" fmla="*/ 312 w 1188"/>
                <a:gd name="T37" fmla="*/ 638 h 680"/>
                <a:gd name="T38" fmla="*/ 418 w 1188"/>
                <a:gd name="T39" fmla="*/ 664 h 680"/>
                <a:gd name="T40" fmla="*/ 534 w 1188"/>
                <a:gd name="T41" fmla="*/ 678 h 680"/>
                <a:gd name="T42" fmla="*/ 594 w 1188"/>
                <a:gd name="T43" fmla="*/ 680 h 680"/>
                <a:gd name="T44" fmla="*/ 714 w 1188"/>
                <a:gd name="T45" fmla="*/ 672 h 680"/>
                <a:gd name="T46" fmla="*/ 826 w 1188"/>
                <a:gd name="T47" fmla="*/ 652 h 680"/>
                <a:gd name="T48" fmla="*/ 926 w 1188"/>
                <a:gd name="T49" fmla="*/ 622 h 680"/>
                <a:gd name="T50" fmla="*/ 1014 w 1188"/>
                <a:gd name="T51" fmla="*/ 580 h 680"/>
                <a:gd name="T52" fmla="*/ 1086 w 1188"/>
                <a:gd name="T53" fmla="*/ 528 h 680"/>
                <a:gd name="T54" fmla="*/ 1142 w 1188"/>
                <a:gd name="T55" fmla="*/ 470 h 680"/>
                <a:gd name="T56" fmla="*/ 1162 w 1188"/>
                <a:gd name="T57" fmla="*/ 440 h 680"/>
                <a:gd name="T58" fmla="*/ 1176 w 1188"/>
                <a:gd name="T59" fmla="*/ 408 h 680"/>
                <a:gd name="T60" fmla="*/ 1186 w 1188"/>
                <a:gd name="T61" fmla="*/ 374 h 680"/>
                <a:gd name="T62" fmla="*/ 1188 w 1188"/>
                <a:gd name="T63" fmla="*/ 338 h 680"/>
                <a:gd name="T64" fmla="*/ 1188 w 1188"/>
                <a:gd name="T65" fmla="*/ 320 h 680"/>
                <a:gd name="T66" fmla="*/ 1182 w 1188"/>
                <a:gd name="T67" fmla="*/ 286 h 680"/>
                <a:gd name="T68" fmla="*/ 1170 w 1188"/>
                <a:gd name="T69" fmla="*/ 254 h 680"/>
                <a:gd name="T70" fmla="*/ 1152 w 1188"/>
                <a:gd name="T71" fmla="*/ 222 h 680"/>
                <a:gd name="T72" fmla="*/ 1116 w 1188"/>
                <a:gd name="T73" fmla="*/ 176 h 680"/>
                <a:gd name="T74" fmla="*/ 1052 w 1188"/>
                <a:gd name="T75" fmla="*/ 122 h 680"/>
                <a:gd name="T76" fmla="*/ 972 w 1188"/>
                <a:gd name="T77" fmla="*/ 76 h 680"/>
                <a:gd name="T78" fmla="*/ 878 w 1188"/>
                <a:gd name="T79" fmla="*/ 40 h 680"/>
                <a:gd name="T80" fmla="*/ 770 w 1188"/>
                <a:gd name="T81" fmla="*/ 14 h 680"/>
                <a:gd name="T82" fmla="*/ 654 w 1188"/>
                <a:gd name="T83" fmla="*/ 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88" h="680">
                  <a:moveTo>
                    <a:pt x="594" y="0"/>
                  </a:moveTo>
                  <a:lnTo>
                    <a:pt x="594" y="0"/>
                  </a:lnTo>
                  <a:lnTo>
                    <a:pt x="534" y="0"/>
                  </a:lnTo>
                  <a:lnTo>
                    <a:pt x="474" y="6"/>
                  </a:lnTo>
                  <a:lnTo>
                    <a:pt x="418" y="14"/>
                  </a:lnTo>
                  <a:lnTo>
                    <a:pt x="362" y="26"/>
                  </a:lnTo>
                  <a:lnTo>
                    <a:pt x="312" y="40"/>
                  </a:lnTo>
                  <a:lnTo>
                    <a:pt x="262" y="56"/>
                  </a:lnTo>
                  <a:lnTo>
                    <a:pt x="216" y="76"/>
                  </a:lnTo>
                  <a:lnTo>
                    <a:pt x="174" y="98"/>
                  </a:lnTo>
                  <a:lnTo>
                    <a:pt x="136" y="122"/>
                  </a:lnTo>
                  <a:lnTo>
                    <a:pt x="102" y="148"/>
                  </a:lnTo>
                  <a:lnTo>
                    <a:pt x="72" y="176"/>
                  </a:lnTo>
                  <a:lnTo>
                    <a:pt x="46" y="206"/>
                  </a:lnTo>
                  <a:lnTo>
                    <a:pt x="36" y="222"/>
                  </a:lnTo>
                  <a:lnTo>
                    <a:pt x="26" y="238"/>
                  </a:lnTo>
                  <a:lnTo>
                    <a:pt x="18" y="254"/>
                  </a:lnTo>
                  <a:lnTo>
                    <a:pt x="12" y="270"/>
                  </a:lnTo>
                  <a:lnTo>
                    <a:pt x="8" y="286"/>
                  </a:lnTo>
                  <a:lnTo>
                    <a:pt x="4" y="304"/>
                  </a:lnTo>
                  <a:lnTo>
                    <a:pt x="0" y="320"/>
                  </a:lnTo>
                  <a:lnTo>
                    <a:pt x="0" y="338"/>
                  </a:lnTo>
                  <a:lnTo>
                    <a:pt x="0" y="338"/>
                  </a:lnTo>
                  <a:lnTo>
                    <a:pt x="0" y="356"/>
                  </a:lnTo>
                  <a:lnTo>
                    <a:pt x="4" y="374"/>
                  </a:lnTo>
                  <a:lnTo>
                    <a:pt x="8" y="390"/>
                  </a:lnTo>
                  <a:lnTo>
                    <a:pt x="12" y="408"/>
                  </a:lnTo>
                  <a:lnTo>
                    <a:pt x="18" y="424"/>
                  </a:lnTo>
                  <a:lnTo>
                    <a:pt x="26" y="440"/>
                  </a:lnTo>
                  <a:lnTo>
                    <a:pt x="36" y="456"/>
                  </a:lnTo>
                  <a:lnTo>
                    <a:pt x="46" y="470"/>
                  </a:lnTo>
                  <a:lnTo>
                    <a:pt x="72" y="500"/>
                  </a:lnTo>
                  <a:lnTo>
                    <a:pt x="102" y="528"/>
                  </a:lnTo>
                  <a:lnTo>
                    <a:pt x="136" y="556"/>
                  </a:lnTo>
                  <a:lnTo>
                    <a:pt x="174" y="580"/>
                  </a:lnTo>
                  <a:lnTo>
                    <a:pt x="216" y="602"/>
                  </a:lnTo>
                  <a:lnTo>
                    <a:pt x="262" y="622"/>
                  </a:lnTo>
                  <a:lnTo>
                    <a:pt x="312" y="638"/>
                  </a:lnTo>
                  <a:lnTo>
                    <a:pt x="362" y="652"/>
                  </a:lnTo>
                  <a:lnTo>
                    <a:pt x="418" y="664"/>
                  </a:lnTo>
                  <a:lnTo>
                    <a:pt x="474" y="672"/>
                  </a:lnTo>
                  <a:lnTo>
                    <a:pt x="534" y="678"/>
                  </a:lnTo>
                  <a:lnTo>
                    <a:pt x="594" y="680"/>
                  </a:lnTo>
                  <a:lnTo>
                    <a:pt x="594" y="680"/>
                  </a:lnTo>
                  <a:lnTo>
                    <a:pt x="654" y="678"/>
                  </a:lnTo>
                  <a:lnTo>
                    <a:pt x="714" y="672"/>
                  </a:lnTo>
                  <a:lnTo>
                    <a:pt x="770" y="664"/>
                  </a:lnTo>
                  <a:lnTo>
                    <a:pt x="826" y="652"/>
                  </a:lnTo>
                  <a:lnTo>
                    <a:pt x="878" y="638"/>
                  </a:lnTo>
                  <a:lnTo>
                    <a:pt x="926" y="622"/>
                  </a:lnTo>
                  <a:lnTo>
                    <a:pt x="972" y="602"/>
                  </a:lnTo>
                  <a:lnTo>
                    <a:pt x="1014" y="580"/>
                  </a:lnTo>
                  <a:lnTo>
                    <a:pt x="1052" y="556"/>
                  </a:lnTo>
                  <a:lnTo>
                    <a:pt x="1086" y="528"/>
                  </a:lnTo>
                  <a:lnTo>
                    <a:pt x="1116" y="500"/>
                  </a:lnTo>
                  <a:lnTo>
                    <a:pt x="1142" y="470"/>
                  </a:lnTo>
                  <a:lnTo>
                    <a:pt x="1152" y="456"/>
                  </a:lnTo>
                  <a:lnTo>
                    <a:pt x="1162" y="440"/>
                  </a:lnTo>
                  <a:lnTo>
                    <a:pt x="1170" y="424"/>
                  </a:lnTo>
                  <a:lnTo>
                    <a:pt x="1176" y="408"/>
                  </a:lnTo>
                  <a:lnTo>
                    <a:pt x="1182" y="390"/>
                  </a:lnTo>
                  <a:lnTo>
                    <a:pt x="1186" y="374"/>
                  </a:lnTo>
                  <a:lnTo>
                    <a:pt x="1188" y="356"/>
                  </a:lnTo>
                  <a:lnTo>
                    <a:pt x="1188" y="338"/>
                  </a:lnTo>
                  <a:lnTo>
                    <a:pt x="1188" y="338"/>
                  </a:lnTo>
                  <a:lnTo>
                    <a:pt x="1188" y="320"/>
                  </a:lnTo>
                  <a:lnTo>
                    <a:pt x="1186" y="304"/>
                  </a:lnTo>
                  <a:lnTo>
                    <a:pt x="1182" y="286"/>
                  </a:lnTo>
                  <a:lnTo>
                    <a:pt x="1176" y="270"/>
                  </a:lnTo>
                  <a:lnTo>
                    <a:pt x="1170" y="254"/>
                  </a:lnTo>
                  <a:lnTo>
                    <a:pt x="1162" y="238"/>
                  </a:lnTo>
                  <a:lnTo>
                    <a:pt x="1152" y="222"/>
                  </a:lnTo>
                  <a:lnTo>
                    <a:pt x="1142" y="206"/>
                  </a:lnTo>
                  <a:lnTo>
                    <a:pt x="1116" y="176"/>
                  </a:lnTo>
                  <a:lnTo>
                    <a:pt x="1086" y="148"/>
                  </a:lnTo>
                  <a:lnTo>
                    <a:pt x="1052" y="122"/>
                  </a:lnTo>
                  <a:lnTo>
                    <a:pt x="1014" y="98"/>
                  </a:lnTo>
                  <a:lnTo>
                    <a:pt x="972" y="76"/>
                  </a:lnTo>
                  <a:lnTo>
                    <a:pt x="926" y="56"/>
                  </a:lnTo>
                  <a:lnTo>
                    <a:pt x="878" y="40"/>
                  </a:lnTo>
                  <a:lnTo>
                    <a:pt x="826" y="26"/>
                  </a:lnTo>
                  <a:lnTo>
                    <a:pt x="770" y="14"/>
                  </a:lnTo>
                  <a:lnTo>
                    <a:pt x="714" y="6"/>
                  </a:lnTo>
                  <a:lnTo>
                    <a:pt x="654" y="0"/>
                  </a:lnTo>
                  <a:lnTo>
                    <a:pt x="594" y="0"/>
                  </a:lnTo>
                </a:path>
              </a:pathLst>
            </a:custGeom>
            <a:noFill/>
            <a:ln w="190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Freeform 16"/>
            <p:cNvSpPr>
              <a:spLocks/>
            </p:cNvSpPr>
            <p:nvPr/>
          </p:nvSpPr>
          <p:spPr bwMode="auto">
            <a:xfrm>
              <a:off x="5068888" y="2900908"/>
              <a:ext cx="180975" cy="190500"/>
            </a:xfrm>
            <a:custGeom>
              <a:avLst/>
              <a:gdLst>
                <a:gd name="T0" fmla="*/ 58 w 114"/>
                <a:gd name="T1" fmla="*/ 0 h 120"/>
                <a:gd name="T2" fmla="*/ 58 w 114"/>
                <a:gd name="T3" fmla="*/ 0 h 120"/>
                <a:gd name="T4" fmla="*/ 46 w 114"/>
                <a:gd name="T5" fmla="*/ 2 h 120"/>
                <a:gd name="T6" fmla="*/ 36 w 114"/>
                <a:gd name="T7" fmla="*/ 4 h 120"/>
                <a:gd name="T8" fmla="*/ 26 w 114"/>
                <a:gd name="T9" fmla="*/ 10 h 120"/>
                <a:gd name="T10" fmla="*/ 18 w 114"/>
                <a:gd name="T11" fmla="*/ 18 h 120"/>
                <a:gd name="T12" fmla="*/ 10 w 114"/>
                <a:gd name="T13" fmla="*/ 26 h 120"/>
                <a:gd name="T14" fmla="*/ 4 w 114"/>
                <a:gd name="T15" fmla="*/ 36 h 120"/>
                <a:gd name="T16" fmla="*/ 2 w 114"/>
                <a:gd name="T17" fmla="*/ 48 h 120"/>
                <a:gd name="T18" fmla="*/ 0 w 114"/>
                <a:gd name="T19" fmla="*/ 60 h 120"/>
                <a:gd name="T20" fmla="*/ 0 w 114"/>
                <a:gd name="T21" fmla="*/ 60 h 120"/>
                <a:gd name="T22" fmla="*/ 2 w 114"/>
                <a:gd name="T23" fmla="*/ 72 h 120"/>
                <a:gd name="T24" fmla="*/ 4 w 114"/>
                <a:gd name="T25" fmla="*/ 82 h 120"/>
                <a:gd name="T26" fmla="*/ 10 w 114"/>
                <a:gd name="T27" fmla="*/ 94 h 120"/>
                <a:gd name="T28" fmla="*/ 18 w 114"/>
                <a:gd name="T29" fmla="*/ 102 h 120"/>
                <a:gd name="T30" fmla="*/ 26 w 114"/>
                <a:gd name="T31" fmla="*/ 110 h 120"/>
                <a:gd name="T32" fmla="*/ 36 w 114"/>
                <a:gd name="T33" fmla="*/ 114 h 120"/>
                <a:gd name="T34" fmla="*/ 46 w 114"/>
                <a:gd name="T35" fmla="*/ 118 h 120"/>
                <a:gd name="T36" fmla="*/ 58 w 114"/>
                <a:gd name="T37" fmla="*/ 120 h 120"/>
                <a:gd name="T38" fmla="*/ 58 w 114"/>
                <a:gd name="T39" fmla="*/ 120 h 120"/>
                <a:gd name="T40" fmla="*/ 68 w 114"/>
                <a:gd name="T41" fmla="*/ 118 h 120"/>
                <a:gd name="T42" fmla="*/ 80 w 114"/>
                <a:gd name="T43" fmla="*/ 114 h 120"/>
                <a:gd name="T44" fmla="*/ 90 w 114"/>
                <a:gd name="T45" fmla="*/ 110 h 120"/>
                <a:gd name="T46" fmla="*/ 98 w 114"/>
                <a:gd name="T47" fmla="*/ 102 h 120"/>
                <a:gd name="T48" fmla="*/ 104 w 114"/>
                <a:gd name="T49" fmla="*/ 94 h 120"/>
                <a:gd name="T50" fmla="*/ 110 w 114"/>
                <a:gd name="T51" fmla="*/ 82 h 120"/>
                <a:gd name="T52" fmla="*/ 114 w 114"/>
                <a:gd name="T53" fmla="*/ 72 h 120"/>
                <a:gd name="T54" fmla="*/ 114 w 114"/>
                <a:gd name="T55" fmla="*/ 60 h 120"/>
                <a:gd name="T56" fmla="*/ 114 w 114"/>
                <a:gd name="T57" fmla="*/ 60 h 120"/>
                <a:gd name="T58" fmla="*/ 114 w 114"/>
                <a:gd name="T59" fmla="*/ 48 h 120"/>
                <a:gd name="T60" fmla="*/ 110 w 114"/>
                <a:gd name="T61" fmla="*/ 36 h 120"/>
                <a:gd name="T62" fmla="*/ 104 w 114"/>
                <a:gd name="T63" fmla="*/ 26 h 120"/>
                <a:gd name="T64" fmla="*/ 98 w 114"/>
                <a:gd name="T65" fmla="*/ 18 h 120"/>
                <a:gd name="T66" fmla="*/ 90 w 114"/>
                <a:gd name="T67" fmla="*/ 10 h 120"/>
                <a:gd name="T68" fmla="*/ 80 w 114"/>
                <a:gd name="T69" fmla="*/ 4 h 120"/>
                <a:gd name="T70" fmla="*/ 68 w 114"/>
                <a:gd name="T71" fmla="*/ 2 h 120"/>
                <a:gd name="T72" fmla="*/ 58 w 114"/>
                <a:gd name="T73" fmla="*/ 0 h 120"/>
                <a:gd name="T74" fmla="*/ 58 w 114"/>
                <a:gd name="T7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" h="120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4" y="82"/>
                  </a:lnTo>
                  <a:lnTo>
                    <a:pt x="10" y="94"/>
                  </a:lnTo>
                  <a:lnTo>
                    <a:pt x="18" y="102"/>
                  </a:lnTo>
                  <a:lnTo>
                    <a:pt x="26" y="110"/>
                  </a:lnTo>
                  <a:lnTo>
                    <a:pt x="36" y="114"/>
                  </a:lnTo>
                  <a:lnTo>
                    <a:pt x="46" y="118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68" y="118"/>
                  </a:lnTo>
                  <a:lnTo>
                    <a:pt x="80" y="114"/>
                  </a:lnTo>
                  <a:lnTo>
                    <a:pt x="90" y="110"/>
                  </a:lnTo>
                  <a:lnTo>
                    <a:pt x="98" y="102"/>
                  </a:lnTo>
                  <a:lnTo>
                    <a:pt x="104" y="94"/>
                  </a:lnTo>
                  <a:lnTo>
                    <a:pt x="110" y="82"/>
                  </a:lnTo>
                  <a:lnTo>
                    <a:pt x="114" y="72"/>
                  </a:lnTo>
                  <a:lnTo>
                    <a:pt x="114" y="60"/>
                  </a:lnTo>
                  <a:lnTo>
                    <a:pt x="114" y="60"/>
                  </a:lnTo>
                  <a:lnTo>
                    <a:pt x="114" y="48"/>
                  </a:lnTo>
                  <a:lnTo>
                    <a:pt x="110" y="36"/>
                  </a:lnTo>
                  <a:lnTo>
                    <a:pt x="104" y="26"/>
                  </a:lnTo>
                  <a:lnTo>
                    <a:pt x="98" y="18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68" y="2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Freeform 17"/>
            <p:cNvSpPr>
              <a:spLocks/>
            </p:cNvSpPr>
            <p:nvPr/>
          </p:nvSpPr>
          <p:spPr bwMode="auto">
            <a:xfrm>
              <a:off x="5068888" y="2900908"/>
              <a:ext cx="180975" cy="190500"/>
            </a:xfrm>
            <a:custGeom>
              <a:avLst/>
              <a:gdLst>
                <a:gd name="T0" fmla="*/ 58 w 114"/>
                <a:gd name="T1" fmla="*/ 0 h 120"/>
                <a:gd name="T2" fmla="*/ 58 w 114"/>
                <a:gd name="T3" fmla="*/ 0 h 120"/>
                <a:gd name="T4" fmla="*/ 46 w 114"/>
                <a:gd name="T5" fmla="*/ 2 h 120"/>
                <a:gd name="T6" fmla="*/ 36 w 114"/>
                <a:gd name="T7" fmla="*/ 4 h 120"/>
                <a:gd name="T8" fmla="*/ 26 w 114"/>
                <a:gd name="T9" fmla="*/ 10 h 120"/>
                <a:gd name="T10" fmla="*/ 18 w 114"/>
                <a:gd name="T11" fmla="*/ 18 h 120"/>
                <a:gd name="T12" fmla="*/ 10 w 114"/>
                <a:gd name="T13" fmla="*/ 26 h 120"/>
                <a:gd name="T14" fmla="*/ 4 w 114"/>
                <a:gd name="T15" fmla="*/ 36 h 120"/>
                <a:gd name="T16" fmla="*/ 2 w 114"/>
                <a:gd name="T17" fmla="*/ 48 h 120"/>
                <a:gd name="T18" fmla="*/ 0 w 114"/>
                <a:gd name="T19" fmla="*/ 60 h 120"/>
                <a:gd name="T20" fmla="*/ 0 w 114"/>
                <a:gd name="T21" fmla="*/ 60 h 120"/>
                <a:gd name="T22" fmla="*/ 2 w 114"/>
                <a:gd name="T23" fmla="*/ 72 h 120"/>
                <a:gd name="T24" fmla="*/ 4 w 114"/>
                <a:gd name="T25" fmla="*/ 82 h 120"/>
                <a:gd name="T26" fmla="*/ 10 w 114"/>
                <a:gd name="T27" fmla="*/ 94 h 120"/>
                <a:gd name="T28" fmla="*/ 18 w 114"/>
                <a:gd name="T29" fmla="*/ 102 h 120"/>
                <a:gd name="T30" fmla="*/ 26 w 114"/>
                <a:gd name="T31" fmla="*/ 110 h 120"/>
                <a:gd name="T32" fmla="*/ 36 w 114"/>
                <a:gd name="T33" fmla="*/ 114 h 120"/>
                <a:gd name="T34" fmla="*/ 46 w 114"/>
                <a:gd name="T35" fmla="*/ 118 h 120"/>
                <a:gd name="T36" fmla="*/ 58 w 114"/>
                <a:gd name="T37" fmla="*/ 120 h 120"/>
                <a:gd name="T38" fmla="*/ 58 w 114"/>
                <a:gd name="T39" fmla="*/ 120 h 120"/>
                <a:gd name="T40" fmla="*/ 68 w 114"/>
                <a:gd name="T41" fmla="*/ 118 h 120"/>
                <a:gd name="T42" fmla="*/ 80 w 114"/>
                <a:gd name="T43" fmla="*/ 114 h 120"/>
                <a:gd name="T44" fmla="*/ 90 w 114"/>
                <a:gd name="T45" fmla="*/ 110 h 120"/>
                <a:gd name="T46" fmla="*/ 98 w 114"/>
                <a:gd name="T47" fmla="*/ 102 h 120"/>
                <a:gd name="T48" fmla="*/ 104 w 114"/>
                <a:gd name="T49" fmla="*/ 94 h 120"/>
                <a:gd name="T50" fmla="*/ 110 w 114"/>
                <a:gd name="T51" fmla="*/ 82 h 120"/>
                <a:gd name="T52" fmla="*/ 114 w 114"/>
                <a:gd name="T53" fmla="*/ 72 h 120"/>
                <a:gd name="T54" fmla="*/ 114 w 114"/>
                <a:gd name="T55" fmla="*/ 60 h 120"/>
                <a:gd name="T56" fmla="*/ 114 w 114"/>
                <a:gd name="T57" fmla="*/ 60 h 120"/>
                <a:gd name="T58" fmla="*/ 114 w 114"/>
                <a:gd name="T59" fmla="*/ 48 h 120"/>
                <a:gd name="T60" fmla="*/ 110 w 114"/>
                <a:gd name="T61" fmla="*/ 36 h 120"/>
                <a:gd name="T62" fmla="*/ 104 w 114"/>
                <a:gd name="T63" fmla="*/ 26 h 120"/>
                <a:gd name="T64" fmla="*/ 98 w 114"/>
                <a:gd name="T65" fmla="*/ 18 h 120"/>
                <a:gd name="T66" fmla="*/ 90 w 114"/>
                <a:gd name="T67" fmla="*/ 10 h 120"/>
                <a:gd name="T68" fmla="*/ 80 w 114"/>
                <a:gd name="T69" fmla="*/ 4 h 120"/>
                <a:gd name="T70" fmla="*/ 68 w 114"/>
                <a:gd name="T71" fmla="*/ 2 h 120"/>
                <a:gd name="T72" fmla="*/ 58 w 114"/>
                <a:gd name="T7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20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4" y="82"/>
                  </a:lnTo>
                  <a:lnTo>
                    <a:pt x="10" y="94"/>
                  </a:lnTo>
                  <a:lnTo>
                    <a:pt x="18" y="102"/>
                  </a:lnTo>
                  <a:lnTo>
                    <a:pt x="26" y="110"/>
                  </a:lnTo>
                  <a:lnTo>
                    <a:pt x="36" y="114"/>
                  </a:lnTo>
                  <a:lnTo>
                    <a:pt x="46" y="118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68" y="118"/>
                  </a:lnTo>
                  <a:lnTo>
                    <a:pt x="80" y="114"/>
                  </a:lnTo>
                  <a:lnTo>
                    <a:pt x="90" y="110"/>
                  </a:lnTo>
                  <a:lnTo>
                    <a:pt x="98" y="102"/>
                  </a:lnTo>
                  <a:lnTo>
                    <a:pt x="104" y="94"/>
                  </a:lnTo>
                  <a:lnTo>
                    <a:pt x="110" y="82"/>
                  </a:lnTo>
                  <a:lnTo>
                    <a:pt x="114" y="72"/>
                  </a:lnTo>
                  <a:lnTo>
                    <a:pt x="114" y="60"/>
                  </a:lnTo>
                  <a:lnTo>
                    <a:pt x="114" y="60"/>
                  </a:lnTo>
                  <a:lnTo>
                    <a:pt x="114" y="48"/>
                  </a:lnTo>
                  <a:lnTo>
                    <a:pt x="110" y="36"/>
                  </a:lnTo>
                  <a:lnTo>
                    <a:pt x="104" y="26"/>
                  </a:lnTo>
                  <a:lnTo>
                    <a:pt x="98" y="18"/>
                  </a:lnTo>
                  <a:lnTo>
                    <a:pt x="90" y="10"/>
                  </a:lnTo>
                  <a:lnTo>
                    <a:pt x="80" y="4"/>
                  </a:lnTo>
                  <a:lnTo>
                    <a:pt x="68" y="2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Freeform 18"/>
            <p:cNvSpPr>
              <a:spLocks/>
            </p:cNvSpPr>
            <p:nvPr/>
          </p:nvSpPr>
          <p:spPr bwMode="auto">
            <a:xfrm>
              <a:off x="3814763" y="3040608"/>
              <a:ext cx="177800" cy="190500"/>
            </a:xfrm>
            <a:custGeom>
              <a:avLst/>
              <a:gdLst>
                <a:gd name="T0" fmla="*/ 58 w 112"/>
                <a:gd name="T1" fmla="*/ 0 h 120"/>
                <a:gd name="T2" fmla="*/ 58 w 112"/>
                <a:gd name="T3" fmla="*/ 0 h 120"/>
                <a:gd name="T4" fmla="*/ 46 w 112"/>
                <a:gd name="T5" fmla="*/ 2 h 120"/>
                <a:gd name="T6" fmla="*/ 36 w 112"/>
                <a:gd name="T7" fmla="*/ 6 h 120"/>
                <a:gd name="T8" fmla="*/ 26 w 112"/>
                <a:gd name="T9" fmla="*/ 10 h 120"/>
                <a:gd name="T10" fmla="*/ 18 w 112"/>
                <a:gd name="T11" fmla="*/ 18 h 120"/>
                <a:gd name="T12" fmla="*/ 10 w 112"/>
                <a:gd name="T13" fmla="*/ 28 h 120"/>
                <a:gd name="T14" fmla="*/ 4 w 112"/>
                <a:gd name="T15" fmla="*/ 38 h 120"/>
                <a:gd name="T16" fmla="*/ 2 w 112"/>
                <a:gd name="T17" fmla="*/ 48 h 120"/>
                <a:gd name="T18" fmla="*/ 0 w 112"/>
                <a:gd name="T19" fmla="*/ 60 h 120"/>
                <a:gd name="T20" fmla="*/ 0 w 112"/>
                <a:gd name="T21" fmla="*/ 60 h 120"/>
                <a:gd name="T22" fmla="*/ 2 w 112"/>
                <a:gd name="T23" fmla="*/ 72 h 120"/>
                <a:gd name="T24" fmla="*/ 4 w 112"/>
                <a:gd name="T25" fmla="*/ 84 h 120"/>
                <a:gd name="T26" fmla="*/ 10 w 112"/>
                <a:gd name="T27" fmla="*/ 94 h 120"/>
                <a:gd name="T28" fmla="*/ 18 w 112"/>
                <a:gd name="T29" fmla="*/ 102 h 120"/>
                <a:gd name="T30" fmla="*/ 26 w 112"/>
                <a:gd name="T31" fmla="*/ 110 h 120"/>
                <a:gd name="T32" fmla="*/ 36 w 112"/>
                <a:gd name="T33" fmla="*/ 116 h 120"/>
                <a:gd name="T34" fmla="*/ 46 w 112"/>
                <a:gd name="T35" fmla="*/ 118 h 120"/>
                <a:gd name="T36" fmla="*/ 58 w 112"/>
                <a:gd name="T37" fmla="*/ 120 h 120"/>
                <a:gd name="T38" fmla="*/ 58 w 112"/>
                <a:gd name="T39" fmla="*/ 120 h 120"/>
                <a:gd name="T40" fmla="*/ 68 w 112"/>
                <a:gd name="T41" fmla="*/ 118 h 120"/>
                <a:gd name="T42" fmla="*/ 80 w 112"/>
                <a:gd name="T43" fmla="*/ 116 h 120"/>
                <a:gd name="T44" fmla="*/ 88 w 112"/>
                <a:gd name="T45" fmla="*/ 110 h 120"/>
                <a:gd name="T46" fmla="*/ 96 w 112"/>
                <a:gd name="T47" fmla="*/ 102 h 120"/>
                <a:gd name="T48" fmla="*/ 104 w 112"/>
                <a:gd name="T49" fmla="*/ 94 h 120"/>
                <a:gd name="T50" fmla="*/ 108 w 112"/>
                <a:gd name="T51" fmla="*/ 84 h 120"/>
                <a:gd name="T52" fmla="*/ 112 w 112"/>
                <a:gd name="T53" fmla="*/ 72 h 120"/>
                <a:gd name="T54" fmla="*/ 112 w 112"/>
                <a:gd name="T55" fmla="*/ 60 h 120"/>
                <a:gd name="T56" fmla="*/ 112 w 112"/>
                <a:gd name="T57" fmla="*/ 60 h 120"/>
                <a:gd name="T58" fmla="*/ 112 w 112"/>
                <a:gd name="T59" fmla="*/ 48 h 120"/>
                <a:gd name="T60" fmla="*/ 108 w 112"/>
                <a:gd name="T61" fmla="*/ 38 h 120"/>
                <a:gd name="T62" fmla="*/ 104 w 112"/>
                <a:gd name="T63" fmla="*/ 28 h 120"/>
                <a:gd name="T64" fmla="*/ 96 w 112"/>
                <a:gd name="T65" fmla="*/ 18 h 120"/>
                <a:gd name="T66" fmla="*/ 88 w 112"/>
                <a:gd name="T67" fmla="*/ 10 h 120"/>
                <a:gd name="T68" fmla="*/ 80 w 112"/>
                <a:gd name="T69" fmla="*/ 6 h 120"/>
                <a:gd name="T70" fmla="*/ 68 w 112"/>
                <a:gd name="T71" fmla="*/ 2 h 120"/>
                <a:gd name="T72" fmla="*/ 58 w 112"/>
                <a:gd name="T73" fmla="*/ 0 h 120"/>
                <a:gd name="T74" fmla="*/ 58 w 112"/>
                <a:gd name="T7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20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6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4" y="38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4" y="84"/>
                  </a:lnTo>
                  <a:lnTo>
                    <a:pt x="10" y="94"/>
                  </a:lnTo>
                  <a:lnTo>
                    <a:pt x="18" y="102"/>
                  </a:lnTo>
                  <a:lnTo>
                    <a:pt x="26" y="110"/>
                  </a:lnTo>
                  <a:lnTo>
                    <a:pt x="36" y="116"/>
                  </a:lnTo>
                  <a:lnTo>
                    <a:pt x="46" y="118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68" y="118"/>
                  </a:lnTo>
                  <a:lnTo>
                    <a:pt x="80" y="116"/>
                  </a:lnTo>
                  <a:lnTo>
                    <a:pt x="88" y="110"/>
                  </a:lnTo>
                  <a:lnTo>
                    <a:pt x="96" y="102"/>
                  </a:lnTo>
                  <a:lnTo>
                    <a:pt x="104" y="94"/>
                  </a:lnTo>
                  <a:lnTo>
                    <a:pt x="108" y="84"/>
                  </a:lnTo>
                  <a:lnTo>
                    <a:pt x="112" y="7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2" y="48"/>
                  </a:lnTo>
                  <a:lnTo>
                    <a:pt x="108" y="38"/>
                  </a:lnTo>
                  <a:lnTo>
                    <a:pt x="104" y="28"/>
                  </a:lnTo>
                  <a:lnTo>
                    <a:pt x="96" y="18"/>
                  </a:lnTo>
                  <a:lnTo>
                    <a:pt x="88" y="10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8" y="0"/>
                  </a:lnTo>
                  <a:lnTo>
                    <a:pt x="58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Freeform 19"/>
            <p:cNvSpPr>
              <a:spLocks/>
            </p:cNvSpPr>
            <p:nvPr/>
          </p:nvSpPr>
          <p:spPr bwMode="auto">
            <a:xfrm>
              <a:off x="3814763" y="3040608"/>
              <a:ext cx="177800" cy="190500"/>
            </a:xfrm>
            <a:custGeom>
              <a:avLst/>
              <a:gdLst>
                <a:gd name="T0" fmla="*/ 58 w 112"/>
                <a:gd name="T1" fmla="*/ 0 h 120"/>
                <a:gd name="T2" fmla="*/ 58 w 112"/>
                <a:gd name="T3" fmla="*/ 0 h 120"/>
                <a:gd name="T4" fmla="*/ 46 w 112"/>
                <a:gd name="T5" fmla="*/ 2 h 120"/>
                <a:gd name="T6" fmla="*/ 36 w 112"/>
                <a:gd name="T7" fmla="*/ 6 h 120"/>
                <a:gd name="T8" fmla="*/ 26 w 112"/>
                <a:gd name="T9" fmla="*/ 10 h 120"/>
                <a:gd name="T10" fmla="*/ 18 w 112"/>
                <a:gd name="T11" fmla="*/ 18 h 120"/>
                <a:gd name="T12" fmla="*/ 10 w 112"/>
                <a:gd name="T13" fmla="*/ 28 h 120"/>
                <a:gd name="T14" fmla="*/ 4 w 112"/>
                <a:gd name="T15" fmla="*/ 38 h 120"/>
                <a:gd name="T16" fmla="*/ 2 w 112"/>
                <a:gd name="T17" fmla="*/ 48 h 120"/>
                <a:gd name="T18" fmla="*/ 0 w 112"/>
                <a:gd name="T19" fmla="*/ 60 h 120"/>
                <a:gd name="T20" fmla="*/ 0 w 112"/>
                <a:gd name="T21" fmla="*/ 60 h 120"/>
                <a:gd name="T22" fmla="*/ 2 w 112"/>
                <a:gd name="T23" fmla="*/ 72 h 120"/>
                <a:gd name="T24" fmla="*/ 4 w 112"/>
                <a:gd name="T25" fmla="*/ 84 h 120"/>
                <a:gd name="T26" fmla="*/ 10 w 112"/>
                <a:gd name="T27" fmla="*/ 94 h 120"/>
                <a:gd name="T28" fmla="*/ 18 w 112"/>
                <a:gd name="T29" fmla="*/ 102 h 120"/>
                <a:gd name="T30" fmla="*/ 26 w 112"/>
                <a:gd name="T31" fmla="*/ 110 h 120"/>
                <a:gd name="T32" fmla="*/ 36 w 112"/>
                <a:gd name="T33" fmla="*/ 116 h 120"/>
                <a:gd name="T34" fmla="*/ 46 w 112"/>
                <a:gd name="T35" fmla="*/ 118 h 120"/>
                <a:gd name="T36" fmla="*/ 58 w 112"/>
                <a:gd name="T37" fmla="*/ 120 h 120"/>
                <a:gd name="T38" fmla="*/ 58 w 112"/>
                <a:gd name="T39" fmla="*/ 120 h 120"/>
                <a:gd name="T40" fmla="*/ 68 w 112"/>
                <a:gd name="T41" fmla="*/ 118 h 120"/>
                <a:gd name="T42" fmla="*/ 80 w 112"/>
                <a:gd name="T43" fmla="*/ 116 h 120"/>
                <a:gd name="T44" fmla="*/ 88 w 112"/>
                <a:gd name="T45" fmla="*/ 110 h 120"/>
                <a:gd name="T46" fmla="*/ 96 w 112"/>
                <a:gd name="T47" fmla="*/ 102 h 120"/>
                <a:gd name="T48" fmla="*/ 104 w 112"/>
                <a:gd name="T49" fmla="*/ 94 h 120"/>
                <a:gd name="T50" fmla="*/ 108 w 112"/>
                <a:gd name="T51" fmla="*/ 84 h 120"/>
                <a:gd name="T52" fmla="*/ 112 w 112"/>
                <a:gd name="T53" fmla="*/ 72 h 120"/>
                <a:gd name="T54" fmla="*/ 112 w 112"/>
                <a:gd name="T55" fmla="*/ 60 h 120"/>
                <a:gd name="T56" fmla="*/ 112 w 112"/>
                <a:gd name="T57" fmla="*/ 60 h 120"/>
                <a:gd name="T58" fmla="*/ 112 w 112"/>
                <a:gd name="T59" fmla="*/ 48 h 120"/>
                <a:gd name="T60" fmla="*/ 108 w 112"/>
                <a:gd name="T61" fmla="*/ 38 h 120"/>
                <a:gd name="T62" fmla="*/ 104 w 112"/>
                <a:gd name="T63" fmla="*/ 28 h 120"/>
                <a:gd name="T64" fmla="*/ 96 w 112"/>
                <a:gd name="T65" fmla="*/ 18 h 120"/>
                <a:gd name="T66" fmla="*/ 88 w 112"/>
                <a:gd name="T67" fmla="*/ 10 h 120"/>
                <a:gd name="T68" fmla="*/ 80 w 112"/>
                <a:gd name="T69" fmla="*/ 6 h 120"/>
                <a:gd name="T70" fmla="*/ 68 w 112"/>
                <a:gd name="T71" fmla="*/ 2 h 120"/>
                <a:gd name="T72" fmla="*/ 58 w 112"/>
                <a:gd name="T7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2" h="120">
                  <a:moveTo>
                    <a:pt x="58" y="0"/>
                  </a:moveTo>
                  <a:lnTo>
                    <a:pt x="58" y="0"/>
                  </a:lnTo>
                  <a:lnTo>
                    <a:pt x="46" y="2"/>
                  </a:lnTo>
                  <a:lnTo>
                    <a:pt x="36" y="6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8"/>
                  </a:lnTo>
                  <a:lnTo>
                    <a:pt x="4" y="38"/>
                  </a:lnTo>
                  <a:lnTo>
                    <a:pt x="2" y="48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2" y="72"/>
                  </a:lnTo>
                  <a:lnTo>
                    <a:pt x="4" y="84"/>
                  </a:lnTo>
                  <a:lnTo>
                    <a:pt x="10" y="94"/>
                  </a:lnTo>
                  <a:lnTo>
                    <a:pt x="18" y="102"/>
                  </a:lnTo>
                  <a:lnTo>
                    <a:pt x="26" y="110"/>
                  </a:lnTo>
                  <a:lnTo>
                    <a:pt x="36" y="116"/>
                  </a:lnTo>
                  <a:lnTo>
                    <a:pt x="46" y="118"/>
                  </a:lnTo>
                  <a:lnTo>
                    <a:pt x="58" y="120"/>
                  </a:lnTo>
                  <a:lnTo>
                    <a:pt x="58" y="120"/>
                  </a:lnTo>
                  <a:lnTo>
                    <a:pt x="68" y="118"/>
                  </a:lnTo>
                  <a:lnTo>
                    <a:pt x="80" y="116"/>
                  </a:lnTo>
                  <a:lnTo>
                    <a:pt x="88" y="110"/>
                  </a:lnTo>
                  <a:lnTo>
                    <a:pt x="96" y="102"/>
                  </a:lnTo>
                  <a:lnTo>
                    <a:pt x="104" y="94"/>
                  </a:lnTo>
                  <a:lnTo>
                    <a:pt x="108" y="84"/>
                  </a:lnTo>
                  <a:lnTo>
                    <a:pt x="112" y="72"/>
                  </a:lnTo>
                  <a:lnTo>
                    <a:pt x="112" y="60"/>
                  </a:lnTo>
                  <a:lnTo>
                    <a:pt x="112" y="60"/>
                  </a:lnTo>
                  <a:lnTo>
                    <a:pt x="112" y="48"/>
                  </a:lnTo>
                  <a:lnTo>
                    <a:pt x="108" y="38"/>
                  </a:lnTo>
                  <a:lnTo>
                    <a:pt x="104" y="28"/>
                  </a:lnTo>
                  <a:lnTo>
                    <a:pt x="96" y="18"/>
                  </a:lnTo>
                  <a:lnTo>
                    <a:pt x="88" y="10"/>
                  </a:lnTo>
                  <a:lnTo>
                    <a:pt x="80" y="6"/>
                  </a:lnTo>
                  <a:lnTo>
                    <a:pt x="68" y="2"/>
                  </a:lnTo>
                  <a:lnTo>
                    <a:pt x="58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Freeform 20"/>
            <p:cNvSpPr>
              <a:spLocks/>
            </p:cNvSpPr>
            <p:nvPr/>
          </p:nvSpPr>
          <p:spPr bwMode="auto">
            <a:xfrm>
              <a:off x="4310063" y="2669133"/>
              <a:ext cx="177800" cy="184150"/>
            </a:xfrm>
            <a:custGeom>
              <a:avLst/>
              <a:gdLst>
                <a:gd name="T0" fmla="*/ 56 w 112"/>
                <a:gd name="T1" fmla="*/ 0 h 116"/>
                <a:gd name="T2" fmla="*/ 56 w 112"/>
                <a:gd name="T3" fmla="*/ 0 h 116"/>
                <a:gd name="T4" fmla="*/ 44 w 112"/>
                <a:gd name="T5" fmla="*/ 0 h 116"/>
                <a:gd name="T6" fmla="*/ 34 w 112"/>
                <a:gd name="T7" fmla="*/ 4 h 116"/>
                <a:gd name="T8" fmla="*/ 24 w 112"/>
                <a:gd name="T9" fmla="*/ 10 h 116"/>
                <a:gd name="T10" fmla="*/ 16 w 112"/>
                <a:gd name="T11" fmla="*/ 16 h 116"/>
                <a:gd name="T12" fmla="*/ 10 w 112"/>
                <a:gd name="T13" fmla="*/ 26 h 116"/>
                <a:gd name="T14" fmla="*/ 4 w 112"/>
                <a:gd name="T15" fmla="*/ 36 h 116"/>
                <a:gd name="T16" fmla="*/ 2 w 112"/>
                <a:gd name="T17" fmla="*/ 46 h 116"/>
                <a:gd name="T18" fmla="*/ 0 w 112"/>
                <a:gd name="T19" fmla="*/ 58 h 116"/>
                <a:gd name="T20" fmla="*/ 0 w 112"/>
                <a:gd name="T21" fmla="*/ 58 h 116"/>
                <a:gd name="T22" fmla="*/ 2 w 112"/>
                <a:gd name="T23" fmla="*/ 70 h 116"/>
                <a:gd name="T24" fmla="*/ 4 w 112"/>
                <a:gd name="T25" fmla="*/ 82 h 116"/>
                <a:gd name="T26" fmla="*/ 10 w 112"/>
                <a:gd name="T27" fmla="*/ 92 h 116"/>
                <a:gd name="T28" fmla="*/ 16 w 112"/>
                <a:gd name="T29" fmla="*/ 100 h 116"/>
                <a:gd name="T30" fmla="*/ 24 w 112"/>
                <a:gd name="T31" fmla="*/ 106 h 116"/>
                <a:gd name="T32" fmla="*/ 34 w 112"/>
                <a:gd name="T33" fmla="*/ 112 h 116"/>
                <a:gd name="T34" fmla="*/ 44 w 112"/>
                <a:gd name="T35" fmla="*/ 116 h 116"/>
                <a:gd name="T36" fmla="*/ 56 w 112"/>
                <a:gd name="T37" fmla="*/ 116 h 116"/>
                <a:gd name="T38" fmla="*/ 56 w 112"/>
                <a:gd name="T39" fmla="*/ 116 h 116"/>
                <a:gd name="T40" fmla="*/ 66 w 112"/>
                <a:gd name="T41" fmla="*/ 116 h 116"/>
                <a:gd name="T42" fmla="*/ 78 w 112"/>
                <a:gd name="T43" fmla="*/ 112 h 116"/>
                <a:gd name="T44" fmla="*/ 88 w 112"/>
                <a:gd name="T45" fmla="*/ 106 h 116"/>
                <a:gd name="T46" fmla="*/ 96 w 112"/>
                <a:gd name="T47" fmla="*/ 100 h 116"/>
                <a:gd name="T48" fmla="*/ 102 w 112"/>
                <a:gd name="T49" fmla="*/ 92 h 116"/>
                <a:gd name="T50" fmla="*/ 108 w 112"/>
                <a:gd name="T51" fmla="*/ 82 h 116"/>
                <a:gd name="T52" fmla="*/ 112 w 112"/>
                <a:gd name="T53" fmla="*/ 70 h 116"/>
                <a:gd name="T54" fmla="*/ 112 w 112"/>
                <a:gd name="T55" fmla="*/ 58 h 116"/>
                <a:gd name="T56" fmla="*/ 112 w 112"/>
                <a:gd name="T57" fmla="*/ 58 h 116"/>
                <a:gd name="T58" fmla="*/ 112 w 112"/>
                <a:gd name="T59" fmla="*/ 46 h 116"/>
                <a:gd name="T60" fmla="*/ 108 w 112"/>
                <a:gd name="T61" fmla="*/ 36 h 116"/>
                <a:gd name="T62" fmla="*/ 102 w 112"/>
                <a:gd name="T63" fmla="*/ 26 h 116"/>
                <a:gd name="T64" fmla="*/ 96 w 112"/>
                <a:gd name="T65" fmla="*/ 16 h 116"/>
                <a:gd name="T66" fmla="*/ 88 w 112"/>
                <a:gd name="T67" fmla="*/ 10 h 116"/>
                <a:gd name="T68" fmla="*/ 78 w 112"/>
                <a:gd name="T69" fmla="*/ 4 h 116"/>
                <a:gd name="T70" fmla="*/ 66 w 112"/>
                <a:gd name="T71" fmla="*/ 0 h 116"/>
                <a:gd name="T72" fmla="*/ 56 w 112"/>
                <a:gd name="T73" fmla="*/ 0 h 116"/>
                <a:gd name="T74" fmla="*/ 56 w 112"/>
                <a:gd name="T75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2" h="116">
                  <a:moveTo>
                    <a:pt x="56" y="0"/>
                  </a:move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4" y="82"/>
                  </a:lnTo>
                  <a:lnTo>
                    <a:pt x="10" y="92"/>
                  </a:lnTo>
                  <a:lnTo>
                    <a:pt x="16" y="100"/>
                  </a:lnTo>
                  <a:lnTo>
                    <a:pt x="24" y="106"/>
                  </a:lnTo>
                  <a:lnTo>
                    <a:pt x="34" y="112"/>
                  </a:lnTo>
                  <a:lnTo>
                    <a:pt x="44" y="116"/>
                  </a:lnTo>
                  <a:lnTo>
                    <a:pt x="56" y="116"/>
                  </a:lnTo>
                  <a:lnTo>
                    <a:pt x="56" y="116"/>
                  </a:lnTo>
                  <a:lnTo>
                    <a:pt x="66" y="116"/>
                  </a:lnTo>
                  <a:lnTo>
                    <a:pt x="78" y="112"/>
                  </a:lnTo>
                  <a:lnTo>
                    <a:pt x="88" y="106"/>
                  </a:lnTo>
                  <a:lnTo>
                    <a:pt x="96" y="100"/>
                  </a:lnTo>
                  <a:lnTo>
                    <a:pt x="102" y="92"/>
                  </a:lnTo>
                  <a:lnTo>
                    <a:pt x="108" y="82"/>
                  </a:lnTo>
                  <a:lnTo>
                    <a:pt x="112" y="70"/>
                  </a:lnTo>
                  <a:lnTo>
                    <a:pt x="112" y="58"/>
                  </a:lnTo>
                  <a:lnTo>
                    <a:pt x="112" y="58"/>
                  </a:lnTo>
                  <a:lnTo>
                    <a:pt x="112" y="46"/>
                  </a:lnTo>
                  <a:lnTo>
                    <a:pt x="108" y="36"/>
                  </a:lnTo>
                  <a:lnTo>
                    <a:pt x="102" y="26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Freeform 21"/>
            <p:cNvSpPr>
              <a:spLocks/>
            </p:cNvSpPr>
            <p:nvPr/>
          </p:nvSpPr>
          <p:spPr bwMode="auto">
            <a:xfrm>
              <a:off x="4310063" y="2669133"/>
              <a:ext cx="177800" cy="184150"/>
            </a:xfrm>
            <a:custGeom>
              <a:avLst/>
              <a:gdLst>
                <a:gd name="T0" fmla="*/ 56 w 112"/>
                <a:gd name="T1" fmla="*/ 0 h 116"/>
                <a:gd name="T2" fmla="*/ 56 w 112"/>
                <a:gd name="T3" fmla="*/ 0 h 116"/>
                <a:gd name="T4" fmla="*/ 44 w 112"/>
                <a:gd name="T5" fmla="*/ 0 h 116"/>
                <a:gd name="T6" fmla="*/ 34 w 112"/>
                <a:gd name="T7" fmla="*/ 4 h 116"/>
                <a:gd name="T8" fmla="*/ 24 w 112"/>
                <a:gd name="T9" fmla="*/ 10 h 116"/>
                <a:gd name="T10" fmla="*/ 16 w 112"/>
                <a:gd name="T11" fmla="*/ 16 h 116"/>
                <a:gd name="T12" fmla="*/ 10 w 112"/>
                <a:gd name="T13" fmla="*/ 26 h 116"/>
                <a:gd name="T14" fmla="*/ 4 w 112"/>
                <a:gd name="T15" fmla="*/ 36 h 116"/>
                <a:gd name="T16" fmla="*/ 2 w 112"/>
                <a:gd name="T17" fmla="*/ 46 h 116"/>
                <a:gd name="T18" fmla="*/ 0 w 112"/>
                <a:gd name="T19" fmla="*/ 58 h 116"/>
                <a:gd name="T20" fmla="*/ 0 w 112"/>
                <a:gd name="T21" fmla="*/ 58 h 116"/>
                <a:gd name="T22" fmla="*/ 2 w 112"/>
                <a:gd name="T23" fmla="*/ 70 h 116"/>
                <a:gd name="T24" fmla="*/ 4 w 112"/>
                <a:gd name="T25" fmla="*/ 82 h 116"/>
                <a:gd name="T26" fmla="*/ 10 w 112"/>
                <a:gd name="T27" fmla="*/ 92 h 116"/>
                <a:gd name="T28" fmla="*/ 16 w 112"/>
                <a:gd name="T29" fmla="*/ 100 h 116"/>
                <a:gd name="T30" fmla="*/ 24 w 112"/>
                <a:gd name="T31" fmla="*/ 106 h 116"/>
                <a:gd name="T32" fmla="*/ 34 w 112"/>
                <a:gd name="T33" fmla="*/ 112 h 116"/>
                <a:gd name="T34" fmla="*/ 44 w 112"/>
                <a:gd name="T35" fmla="*/ 116 h 116"/>
                <a:gd name="T36" fmla="*/ 56 w 112"/>
                <a:gd name="T37" fmla="*/ 116 h 116"/>
                <a:gd name="T38" fmla="*/ 56 w 112"/>
                <a:gd name="T39" fmla="*/ 116 h 116"/>
                <a:gd name="T40" fmla="*/ 66 w 112"/>
                <a:gd name="T41" fmla="*/ 116 h 116"/>
                <a:gd name="T42" fmla="*/ 78 w 112"/>
                <a:gd name="T43" fmla="*/ 112 h 116"/>
                <a:gd name="T44" fmla="*/ 88 w 112"/>
                <a:gd name="T45" fmla="*/ 106 h 116"/>
                <a:gd name="T46" fmla="*/ 96 w 112"/>
                <a:gd name="T47" fmla="*/ 100 h 116"/>
                <a:gd name="T48" fmla="*/ 102 w 112"/>
                <a:gd name="T49" fmla="*/ 92 h 116"/>
                <a:gd name="T50" fmla="*/ 108 w 112"/>
                <a:gd name="T51" fmla="*/ 82 h 116"/>
                <a:gd name="T52" fmla="*/ 112 w 112"/>
                <a:gd name="T53" fmla="*/ 70 h 116"/>
                <a:gd name="T54" fmla="*/ 112 w 112"/>
                <a:gd name="T55" fmla="*/ 58 h 116"/>
                <a:gd name="T56" fmla="*/ 112 w 112"/>
                <a:gd name="T57" fmla="*/ 58 h 116"/>
                <a:gd name="T58" fmla="*/ 112 w 112"/>
                <a:gd name="T59" fmla="*/ 46 h 116"/>
                <a:gd name="T60" fmla="*/ 108 w 112"/>
                <a:gd name="T61" fmla="*/ 36 h 116"/>
                <a:gd name="T62" fmla="*/ 102 w 112"/>
                <a:gd name="T63" fmla="*/ 26 h 116"/>
                <a:gd name="T64" fmla="*/ 96 w 112"/>
                <a:gd name="T65" fmla="*/ 16 h 116"/>
                <a:gd name="T66" fmla="*/ 88 w 112"/>
                <a:gd name="T67" fmla="*/ 10 h 116"/>
                <a:gd name="T68" fmla="*/ 78 w 112"/>
                <a:gd name="T69" fmla="*/ 4 h 116"/>
                <a:gd name="T70" fmla="*/ 66 w 112"/>
                <a:gd name="T71" fmla="*/ 0 h 116"/>
                <a:gd name="T72" fmla="*/ 56 w 112"/>
                <a:gd name="T73" fmla="*/ 0 h 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2" h="116">
                  <a:moveTo>
                    <a:pt x="56" y="0"/>
                  </a:moveTo>
                  <a:lnTo>
                    <a:pt x="56" y="0"/>
                  </a:lnTo>
                  <a:lnTo>
                    <a:pt x="44" y="0"/>
                  </a:lnTo>
                  <a:lnTo>
                    <a:pt x="34" y="4"/>
                  </a:lnTo>
                  <a:lnTo>
                    <a:pt x="24" y="10"/>
                  </a:lnTo>
                  <a:lnTo>
                    <a:pt x="16" y="16"/>
                  </a:lnTo>
                  <a:lnTo>
                    <a:pt x="10" y="26"/>
                  </a:lnTo>
                  <a:lnTo>
                    <a:pt x="4" y="36"/>
                  </a:lnTo>
                  <a:lnTo>
                    <a:pt x="2" y="4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4" y="82"/>
                  </a:lnTo>
                  <a:lnTo>
                    <a:pt x="10" y="92"/>
                  </a:lnTo>
                  <a:lnTo>
                    <a:pt x="16" y="100"/>
                  </a:lnTo>
                  <a:lnTo>
                    <a:pt x="24" y="106"/>
                  </a:lnTo>
                  <a:lnTo>
                    <a:pt x="34" y="112"/>
                  </a:lnTo>
                  <a:lnTo>
                    <a:pt x="44" y="116"/>
                  </a:lnTo>
                  <a:lnTo>
                    <a:pt x="56" y="116"/>
                  </a:lnTo>
                  <a:lnTo>
                    <a:pt x="56" y="116"/>
                  </a:lnTo>
                  <a:lnTo>
                    <a:pt x="66" y="116"/>
                  </a:lnTo>
                  <a:lnTo>
                    <a:pt x="78" y="112"/>
                  </a:lnTo>
                  <a:lnTo>
                    <a:pt x="88" y="106"/>
                  </a:lnTo>
                  <a:lnTo>
                    <a:pt x="96" y="100"/>
                  </a:lnTo>
                  <a:lnTo>
                    <a:pt x="102" y="92"/>
                  </a:lnTo>
                  <a:lnTo>
                    <a:pt x="108" y="82"/>
                  </a:lnTo>
                  <a:lnTo>
                    <a:pt x="112" y="70"/>
                  </a:lnTo>
                  <a:lnTo>
                    <a:pt x="112" y="58"/>
                  </a:lnTo>
                  <a:lnTo>
                    <a:pt x="112" y="58"/>
                  </a:lnTo>
                  <a:lnTo>
                    <a:pt x="112" y="46"/>
                  </a:lnTo>
                  <a:lnTo>
                    <a:pt x="108" y="36"/>
                  </a:lnTo>
                  <a:lnTo>
                    <a:pt x="102" y="26"/>
                  </a:lnTo>
                  <a:lnTo>
                    <a:pt x="96" y="16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6" y="0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Freeform 22"/>
            <p:cNvSpPr>
              <a:spLocks/>
            </p:cNvSpPr>
            <p:nvPr/>
          </p:nvSpPr>
          <p:spPr bwMode="auto">
            <a:xfrm>
              <a:off x="4443413" y="3183483"/>
              <a:ext cx="180975" cy="190500"/>
            </a:xfrm>
            <a:custGeom>
              <a:avLst/>
              <a:gdLst>
                <a:gd name="T0" fmla="*/ 56 w 114"/>
                <a:gd name="T1" fmla="*/ 0 h 120"/>
                <a:gd name="T2" fmla="*/ 56 w 114"/>
                <a:gd name="T3" fmla="*/ 0 h 120"/>
                <a:gd name="T4" fmla="*/ 46 w 114"/>
                <a:gd name="T5" fmla="*/ 2 h 120"/>
                <a:gd name="T6" fmla="*/ 34 w 114"/>
                <a:gd name="T7" fmla="*/ 4 h 120"/>
                <a:gd name="T8" fmla="*/ 26 w 114"/>
                <a:gd name="T9" fmla="*/ 10 h 120"/>
                <a:gd name="T10" fmla="*/ 18 w 114"/>
                <a:gd name="T11" fmla="*/ 18 h 120"/>
                <a:gd name="T12" fmla="*/ 10 w 114"/>
                <a:gd name="T13" fmla="*/ 26 h 120"/>
                <a:gd name="T14" fmla="*/ 6 w 114"/>
                <a:gd name="T15" fmla="*/ 36 h 120"/>
                <a:gd name="T16" fmla="*/ 2 w 114"/>
                <a:gd name="T17" fmla="*/ 48 h 120"/>
                <a:gd name="T18" fmla="*/ 0 w 114"/>
                <a:gd name="T19" fmla="*/ 58 h 120"/>
                <a:gd name="T20" fmla="*/ 0 w 114"/>
                <a:gd name="T21" fmla="*/ 58 h 120"/>
                <a:gd name="T22" fmla="*/ 2 w 114"/>
                <a:gd name="T23" fmla="*/ 70 h 120"/>
                <a:gd name="T24" fmla="*/ 6 w 114"/>
                <a:gd name="T25" fmla="*/ 82 h 120"/>
                <a:gd name="T26" fmla="*/ 10 w 114"/>
                <a:gd name="T27" fmla="*/ 92 h 120"/>
                <a:gd name="T28" fmla="*/ 18 w 114"/>
                <a:gd name="T29" fmla="*/ 102 h 120"/>
                <a:gd name="T30" fmla="*/ 26 w 114"/>
                <a:gd name="T31" fmla="*/ 108 h 120"/>
                <a:gd name="T32" fmla="*/ 34 w 114"/>
                <a:gd name="T33" fmla="*/ 114 h 120"/>
                <a:gd name="T34" fmla="*/ 46 w 114"/>
                <a:gd name="T35" fmla="*/ 118 h 120"/>
                <a:gd name="T36" fmla="*/ 56 w 114"/>
                <a:gd name="T37" fmla="*/ 120 h 120"/>
                <a:gd name="T38" fmla="*/ 56 w 114"/>
                <a:gd name="T39" fmla="*/ 120 h 120"/>
                <a:gd name="T40" fmla="*/ 68 w 114"/>
                <a:gd name="T41" fmla="*/ 118 h 120"/>
                <a:gd name="T42" fmla="*/ 78 w 114"/>
                <a:gd name="T43" fmla="*/ 114 h 120"/>
                <a:gd name="T44" fmla="*/ 88 w 114"/>
                <a:gd name="T45" fmla="*/ 108 h 120"/>
                <a:gd name="T46" fmla="*/ 96 w 114"/>
                <a:gd name="T47" fmla="*/ 102 h 120"/>
                <a:gd name="T48" fmla="*/ 104 w 114"/>
                <a:gd name="T49" fmla="*/ 92 h 120"/>
                <a:gd name="T50" fmla="*/ 108 w 114"/>
                <a:gd name="T51" fmla="*/ 82 h 120"/>
                <a:gd name="T52" fmla="*/ 112 w 114"/>
                <a:gd name="T53" fmla="*/ 70 h 120"/>
                <a:gd name="T54" fmla="*/ 114 w 114"/>
                <a:gd name="T55" fmla="*/ 58 h 120"/>
                <a:gd name="T56" fmla="*/ 114 w 114"/>
                <a:gd name="T57" fmla="*/ 58 h 120"/>
                <a:gd name="T58" fmla="*/ 112 w 114"/>
                <a:gd name="T59" fmla="*/ 48 h 120"/>
                <a:gd name="T60" fmla="*/ 108 w 114"/>
                <a:gd name="T61" fmla="*/ 36 h 120"/>
                <a:gd name="T62" fmla="*/ 104 w 114"/>
                <a:gd name="T63" fmla="*/ 26 h 120"/>
                <a:gd name="T64" fmla="*/ 96 w 114"/>
                <a:gd name="T65" fmla="*/ 18 h 120"/>
                <a:gd name="T66" fmla="*/ 88 w 114"/>
                <a:gd name="T67" fmla="*/ 10 h 120"/>
                <a:gd name="T68" fmla="*/ 78 w 114"/>
                <a:gd name="T69" fmla="*/ 4 h 120"/>
                <a:gd name="T70" fmla="*/ 68 w 114"/>
                <a:gd name="T71" fmla="*/ 2 h 120"/>
                <a:gd name="T72" fmla="*/ 56 w 114"/>
                <a:gd name="T73" fmla="*/ 0 h 120"/>
                <a:gd name="T74" fmla="*/ 56 w 114"/>
                <a:gd name="T75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4" h="120">
                  <a:moveTo>
                    <a:pt x="56" y="0"/>
                  </a:moveTo>
                  <a:lnTo>
                    <a:pt x="56" y="0"/>
                  </a:lnTo>
                  <a:lnTo>
                    <a:pt x="46" y="2"/>
                  </a:lnTo>
                  <a:lnTo>
                    <a:pt x="34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6" y="36"/>
                  </a:lnTo>
                  <a:lnTo>
                    <a:pt x="2" y="4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2"/>
                  </a:lnTo>
                  <a:lnTo>
                    <a:pt x="10" y="92"/>
                  </a:lnTo>
                  <a:lnTo>
                    <a:pt x="18" y="102"/>
                  </a:lnTo>
                  <a:lnTo>
                    <a:pt x="26" y="108"/>
                  </a:lnTo>
                  <a:lnTo>
                    <a:pt x="34" y="114"/>
                  </a:lnTo>
                  <a:lnTo>
                    <a:pt x="46" y="118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68" y="118"/>
                  </a:lnTo>
                  <a:lnTo>
                    <a:pt x="78" y="114"/>
                  </a:lnTo>
                  <a:lnTo>
                    <a:pt x="88" y="108"/>
                  </a:lnTo>
                  <a:lnTo>
                    <a:pt x="96" y="102"/>
                  </a:lnTo>
                  <a:lnTo>
                    <a:pt x="104" y="92"/>
                  </a:lnTo>
                  <a:lnTo>
                    <a:pt x="108" y="82"/>
                  </a:lnTo>
                  <a:lnTo>
                    <a:pt x="112" y="70"/>
                  </a:lnTo>
                  <a:lnTo>
                    <a:pt x="114" y="58"/>
                  </a:lnTo>
                  <a:lnTo>
                    <a:pt x="114" y="58"/>
                  </a:lnTo>
                  <a:lnTo>
                    <a:pt x="112" y="48"/>
                  </a:lnTo>
                  <a:lnTo>
                    <a:pt x="108" y="36"/>
                  </a:lnTo>
                  <a:lnTo>
                    <a:pt x="104" y="26"/>
                  </a:lnTo>
                  <a:lnTo>
                    <a:pt x="96" y="18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8DBD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Freeform 23"/>
            <p:cNvSpPr>
              <a:spLocks/>
            </p:cNvSpPr>
            <p:nvPr/>
          </p:nvSpPr>
          <p:spPr bwMode="auto">
            <a:xfrm>
              <a:off x="4443413" y="3183483"/>
              <a:ext cx="180975" cy="190500"/>
            </a:xfrm>
            <a:custGeom>
              <a:avLst/>
              <a:gdLst>
                <a:gd name="T0" fmla="*/ 56 w 114"/>
                <a:gd name="T1" fmla="*/ 0 h 120"/>
                <a:gd name="T2" fmla="*/ 56 w 114"/>
                <a:gd name="T3" fmla="*/ 0 h 120"/>
                <a:gd name="T4" fmla="*/ 46 w 114"/>
                <a:gd name="T5" fmla="*/ 2 h 120"/>
                <a:gd name="T6" fmla="*/ 34 w 114"/>
                <a:gd name="T7" fmla="*/ 4 h 120"/>
                <a:gd name="T8" fmla="*/ 26 w 114"/>
                <a:gd name="T9" fmla="*/ 10 h 120"/>
                <a:gd name="T10" fmla="*/ 18 w 114"/>
                <a:gd name="T11" fmla="*/ 18 h 120"/>
                <a:gd name="T12" fmla="*/ 10 w 114"/>
                <a:gd name="T13" fmla="*/ 26 h 120"/>
                <a:gd name="T14" fmla="*/ 6 w 114"/>
                <a:gd name="T15" fmla="*/ 36 h 120"/>
                <a:gd name="T16" fmla="*/ 2 w 114"/>
                <a:gd name="T17" fmla="*/ 48 h 120"/>
                <a:gd name="T18" fmla="*/ 0 w 114"/>
                <a:gd name="T19" fmla="*/ 58 h 120"/>
                <a:gd name="T20" fmla="*/ 0 w 114"/>
                <a:gd name="T21" fmla="*/ 58 h 120"/>
                <a:gd name="T22" fmla="*/ 2 w 114"/>
                <a:gd name="T23" fmla="*/ 70 h 120"/>
                <a:gd name="T24" fmla="*/ 6 w 114"/>
                <a:gd name="T25" fmla="*/ 82 h 120"/>
                <a:gd name="T26" fmla="*/ 10 w 114"/>
                <a:gd name="T27" fmla="*/ 92 h 120"/>
                <a:gd name="T28" fmla="*/ 18 w 114"/>
                <a:gd name="T29" fmla="*/ 102 h 120"/>
                <a:gd name="T30" fmla="*/ 26 w 114"/>
                <a:gd name="T31" fmla="*/ 108 h 120"/>
                <a:gd name="T32" fmla="*/ 34 w 114"/>
                <a:gd name="T33" fmla="*/ 114 h 120"/>
                <a:gd name="T34" fmla="*/ 46 w 114"/>
                <a:gd name="T35" fmla="*/ 118 h 120"/>
                <a:gd name="T36" fmla="*/ 56 w 114"/>
                <a:gd name="T37" fmla="*/ 120 h 120"/>
                <a:gd name="T38" fmla="*/ 56 w 114"/>
                <a:gd name="T39" fmla="*/ 120 h 120"/>
                <a:gd name="T40" fmla="*/ 68 w 114"/>
                <a:gd name="T41" fmla="*/ 118 h 120"/>
                <a:gd name="T42" fmla="*/ 78 w 114"/>
                <a:gd name="T43" fmla="*/ 114 h 120"/>
                <a:gd name="T44" fmla="*/ 88 w 114"/>
                <a:gd name="T45" fmla="*/ 108 h 120"/>
                <a:gd name="T46" fmla="*/ 96 w 114"/>
                <a:gd name="T47" fmla="*/ 102 h 120"/>
                <a:gd name="T48" fmla="*/ 104 w 114"/>
                <a:gd name="T49" fmla="*/ 92 h 120"/>
                <a:gd name="T50" fmla="*/ 108 w 114"/>
                <a:gd name="T51" fmla="*/ 82 h 120"/>
                <a:gd name="T52" fmla="*/ 112 w 114"/>
                <a:gd name="T53" fmla="*/ 70 h 120"/>
                <a:gd name="T54" fmla="*/ 114 w 114"/>
                <a:gd name="T55" fmla="*/ 58 h 120"/>
                <a:gd name="T56" fmla="*/ 114 w 114"/>
                <a:gd name="T57" fmla="*/ 58 h 120"/>
                <a:gd name="T58" fmla="*/ 112 w 114"/>
                <a:gd name="T59" fmla="*/ 48 h 120"/>
                <a:gd name="T60" fmla="*/ 108 w 114"/>
                <a:gd name="T61" fmla="*/ 36 h 120"/>
                <a:gd name="T62" fmla="*/ 104 w 114"/>
                <a:gd name="T63" fmla="*/ 26 h 120"/>
                <a:gd name="T64" fmla="*/ 96 w 114"/>
                <a:gd name="T65" fmla="*/ 18 h 120"/>
                <a:gd name="T66" fmla="*/ 88 w 114"/>
                <a:gd name="T67" fmla="*/ 10 h 120"/>
                <a:gd name="T68" fmla="*/ 78 w 114"/>
                <a:gd name="T69" fmla="*/ 4 h 120"/>
                <a:gd name="T70" fmla="*/ 68 w 114"/>
                <a:gd name="T71" fmla="*/ 2 h 120"/>
                <a:gd name="T72" fmla="*/ 56 w 114"/>
                <a:gd name="T73" fmla="*/ 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14" h="120">
                  <a:moveTo>
                    <a:pt x="56" y="0"/>
                  </a:moveTo>
                  <a:lnTo>
                    <a:pt x="56" y="0"/>
                  </a:lnTo>
                  <a:lnTo>
                    <a:pt x="46" y="2"/>
                  </a:lnTo>
                  <a:lnTo>
                    <a:pt x="34" y="4"/>
                  </a:lnTo>
                  <a:lnTo>
                    <a:pt x="26" y="10"/>
                  </a:lnTo>
                  <a:lnTo>
                    <a:pt x="18" y="18"/>
                  </a:lnTo>
                  <a:lnTo>
                    <a:pt x="10" y="26"/>
                  </a:lnTo>
                  <a:lnTo>
                    <a:pt x="6" y="36"/>
                  </a:lnTo>
                  <a:lnTo>
                    <a:pt x="2" y="4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2" y="70"/>
                  </a:lnTo>
                  <a:lnTo>
                    <a:pt x="6" y="82"/>
                  </a:lnTo>
                  <a:lnTo>
                    <a:pt x="10" y="92"/>
                  </a:lnTo>
                  <a:lnTo>
                    <a:pt x="18" y="102"/>
                  </a:lnTo>
                  <a:lnTo>
                    <a:pt x="26" y="108"/>
                  </a:lnTo>
                  <a:lnTo>
                    <a:pt x="34" y="114"/>
                  </a:lnTo>
                  <a:lnTo>
                    <a:pt x="46" y="118"/>
                  </a:lnTo>
                  <a:lnTo>
                    <a:pt x="56" y="120"/>
                  </a:lnTo>
                  <a:lnTo>
                    <a:pt x="56" y="120"/>
                  </a:lnTo>
                  <a:lnTo>
                    <a:pt x="68" y="118"/>
                  </a:lnTo>
                  <a:lnTo>
                    <a:pt x="78" y="114"/>
                  </a:lnTo>
                  <a:lnTo>
                    <a:pt x="88" y="108"/>
                  </a:lnTo>
                  <a:lnTo>
                    <a:pt x="96" y="102"/>
                  </a:lnTo>
                  <a:lnTo>
                    <a:pt x="104" y="92"/>
                  </a:lnTo>
                  <a:lnTo>
                    <a:pt x="108" y="82"/>
                  </a:lnTo>
                  <a:lnTo>
                    <a:pt x="112" y="70"/>
                  </a:lnTo>
                  <a:lnTo>
                    <a:pt x="114" y="58"/>
                  </a:lnTo>
                  <a:lnTo>
                    <a:pt x="114" y="58"/>
                  </a:lnTo>
                  <a:lnTo>
                    <a:pt x="112" y="48"/>
                  </a:lnTo>
                  <a:lnTo>
                    <a:pt x="108" y="36"/>
                  </a:lnTo>
                  <a:lnTo>
                    <a:pt x="104" y="26"/>
                  </a:lnTo>
                  <a:lnTo>
                    <a:pt x="96" y="18"/>
                  </a:lnTo>
                  <a:lnTo>
                    <a:pt x="88" y="10"/>
                  </a:lnTo>
                  <a:lnTo>
                    <a:pt x="78" y="4"/>
                  </a:lnTo>
                  <a:lnTo>
                    <a:pt x="68" y="2"/>
                  </a:lnTo>
                  <a:lnTo>
                    <a:pt x="56" y="0"/>
                  </a:lnTo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24"/>
            <p:cNvSpPr>
              <a:spLocks noChangeArrowheads="1"/>
            </p:cNvSpPr>
            <p:nvPr/>
          </p:nvSpPr>
          <p:spPr bwMode="auto">
            <a:xfrm>
              <a:off x="2214563" y="3929608"/>
              <a:ext cx="1654175" cy="25082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Line 25"/>
            <p:cNvSpPr>
              <a:spLocks noChangeShapeType="1"/>
            </p:cNvSpPr>
            <p:nvPr/>
          </p:nvSpPr>
          <p:spPr bwMode="auto">
            <a:xfrm flipV="1">
              <a:off x="3043238" y="3431133"/>
              <a:ext cx="711200" cy="498475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26"/>
            <p:cNvSpPr>
              <a:spLocks noChangeArrowheads="1"/>
            </p:cNvSpPr>
            <p:nvPr/>
          </p:nvSpPr>
          <p:spPr bwMode="auto">
            <a:xfrm>
              <a:off x="5319713" y="4221708"/>
              <a:ext cx="1438275" cy="4349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Freeform 27"/>
            <p:cNvSpPr>
              <a:spLocks noEditPoints="1"/>
            </p:cNvSpPr>
            <p:nvPr/>
          </p:nvSpPr>
          <p:spPr bwMode="auto">
            <a:xfrm>
              <a:off x="5459413" y="3608933"/>
              <a:ext cx="587375" cy="619125"/>
            </a:xfrm>
            <a:custGeom>
              <a:avLst/>
              <a:gdLst>
                <a:gd name="T0" fmla="*/ 8 w 370"/>
                <a:gd name="T1" fmla="*/ 0 h 390"/>
                <a:gd name="T2" fmla="*/ 20 w 370"/>
                <a:gd name="T3" fmla="*/ 28 h 390"/>
                <a:gd name="T4" fmla="*/ 26 w 370"/>
                <a:gd name="T5" fmla="*/ 22 h 390"/>
                <a:gd name="T6" fmla="*/ 26 w 370"/>
                <a:gd name="T7" fmla="*/ 34 h 390"/>
                <a:gd name="T8" fmla="*/ 34 w 370"/>
                <a:gd name="T9" fmla="*/ 40 h 390"/>
                <a:gd name="T10" fmla="*/ 46 w 370"/>
                <a:gd name="T11" fmla="*/ 40 h 390"/>
                <a:gd name="T12" fmla="*/ 60 w 370"/>
                <a:gd name="T13" fmla="*/ 68 h 390"/>
                <a:gd name="T14" fmla="*/ 66 w 370"/>
                <a:gd name="T15" fmla="*/ 62 h 390"/>
                <a:gd name="T16" fmla="*/ 66 w 370"/>
                <a:gd name="T17" fmla="*/ 74 h 390"/>
                <a:gd name="T18" fmla="*/ 72 w 370"/>
                <a:gd name="T19" fmla="*/ 84 h 390"/>
                <a:gd name="T20" fmla="*/ 88 w 370"/>
                <a:gd name="T21" fmla="*/ 84 h 390"/>
                <a:gd name="T22" fmla="*/ 98 w 370"/>
                <a:gd name="T23" fmla="*/ 110 h 390"/>
                <a:gd name="T24" fmla="*/ 106 w 370"/>
                <a:gd name="T25" fmla="*/ 104 h 390"/>
                <a:gd name="T26" fmla="*/ 106 w 370"/>
                <a:gd name="T27" fmla="*/ 118 h 390"/>
                <a:gd name="T28" fmla="*/ 112 w 370"/>
                <a:gd name="T29" fmla="*/ 124 h 390"/>
                <a:gd name="T30" fmla="*/ 126 w 370"/>
                <a:gd name="T31" fmla="*/ 126 h 390"/>
                <a:gd name="T32" fmla="*/ 140 w 370"/>
                <a:gd name="T33" fmla="*/ 152 h 390"/>
                <a:gd name="T34" fmla="*/ 146 w 370"/>
                <a:gd name="T35" fmla="*/ 146 h 390"/>
                <a:gd name="T36" fmla="*/ 146 w 370"/>
                <a:gd name="T37" fmla="*/ 160 h 390"/>
                <a:gd name="T38" fmla="*/ 152 w 370"/>
                <a:gd name="T39" fmla="*/ 166 h 390"/>
                <a:gd name="T40" fmla="*/ 166 w 370"/>
                <a:gd name="T41" fmla="*/ 166 h 390"/>
                <a:gd name="T42" fmla="*/ 178 w 370"/>
                <a:gd name="T43" fmla="*/ 194 h 390"/>
                <a:gd name="T44" fmla="*/ 186 w 370"/>
                <a:gd name="T45" fmla="*/ 188 h 390"/>
                <a:gd name="T46" fmla="*/ 186 w 370"/>
                <a:gd name="T47" fmla="*/ 200 h 390"/>
                <a:gd name="T48" fmla="*/ 192 w 370"/>
                <a:gd name="T49" fmla="*/ 208 h 390"/>
                <a:gd name="T50" fmla="*/ 204 w 370"/>
                <a:gd name="T51" fmla="*/ 208 h 390"/>
                <a:gd name="T52" fmla="*/ 218 w 370"/>
                <a:gd name="T53" fmla="*/ 236 h 390"/>
                <a:gd name="T54" fmla="*/ 224 w 370"/>
                <a:gd name="T55" fmla="*/ 230 h 390"/>
                <a:gd name="T56" fmla="*/ 224 w 370"/>
                <a:gd name="T57" fmla="*/ 244 h 390"/>
                <a:gd name="T58" fmla="*/ 230 w 370"/>
                <a:gd name="T59" fmla="*/ 250 h 390"/>
                <a:gd name="T60" fmla="*/ 244 w 370"/>
                <a:gd name="T61" fmla="*/ 250 h 390"/>
                <a:gd name="T62" fmla="*/ 256 w 370"/>
                <a:gd name="T63" fmla="*/ 278 h 390"/>
                <a:gd name="T64" fmla="*/ 266 w 370"/>
                <a:gd name="T65" fmla="*/ 270 h 390"/>
                <a:gd name="T66" fmla="*/ 264 w 370"/>
                <a:gd name="T67" fmla="*/ 286 h 390"/>
                <a:gd name="T68" fmla="*/ 270 w 370"/>
                <a:gd name="T69" fmla="*/ 292 h 390"/>
                <a:gd name="T70" fmla="*/ 284 w 370"/>
                <a:gd name="T71" fmla="*/ 292 h 390"/>
                <a:gd name="T72" fmla="*/ 296 w 370"/>
                <a:gd name="T73" fmla="*/ 320 h 390"/>
                <a:gd name="T74" fmla="*/ 304 w 370"/>
                <a:gd name="T75" fmla="*/ 314 h 390"/>
                <a:gd name="T76" fmla="*/ 304 w 370"/>
                <a:gd name="T77" fmla="*/ 326 h 390"/>
                <a:gd name="T78" fmla="*/ 310 w 370"/>
                <a:gd name="T79" fmla="*/ 332 h 390"/>
                <a:gd name="T80" fmla="*/ 324 w 370"/>
                <a:gd name="T81" fmla="*/ 334 h 390"/>
                <a:gd name="T82" fmla="*/ 336 w 370"/>
                <a:gd name="T83" fmla="*/ 360 h 390"/>
                <a:gd name="T84" fmla="*/ 344 w 370"/>
                <a:gd name="T85" fmla="*/ 354 h 390"/>
                <a:gd name="T86" fmla="*/ 344 w 370"/>
                <a:gd name="T87" fmla="*/ 368 h 390"/>
                <a:gd name="T88" fmla="*/ 350 w 370"/>
                <a:gd name="T89" fmla="*/ 376 h 390"/>
                <a:gd name="T90" fmla="*/ 362 w 370"/>
                <a:gd name="T91" fmla="*/ 376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0" h="390">
                  <a:moveTo>
                    <a:pt x="8" y="12"/>
                  </a:moveTo>
                  <a:lnTo>
                    <a:pt x="0" y="6"/>
                  </a:lnTo>
                  <a:lnTo>
                    <a:pt x="8" y="0"/>
                  </a:lnTo>
                  <a:lnTo>
                    <a:pt x="14" y="6"/>
                  </a:lnTo>
                  <a:lnTo>
                    <a:pt x="8" y="12"/>
                  </a:lnTo>
                  <a:close/>
                  <a:moveTo>
                    <a:pt x="20" y="28"/>
                  </a:moveTo>
                  <a:lnTo>
                    <a:pt x="14" y="20"/>
                  </a:lnTo>
                  <a:lnTo>
                    <a:pt x="20" y="12"/>
                  </a:lnTo>
                  <a:lnTo>
                    <a:pt x="26" y="22"/>
                  </a:lnTo>
                  <a:lnTo>
                    <a:pt x="20" y="28"/>
                  </a:lnTo>
                  <a:close/>
                  <a:moveTo>
                    <a:pt x="34" y="40"/>
                  </a:moveTo>
                  <a:lnTo>
                    <a:pt x="26" y="34"/>
                  </a:lnTo>
                  <a:lnTo>
                    <a:pt x="34" y="28"/>
                  </a:lnTo>
                  <a:lnTo>
                    <a:pt x="40" y="34"/>
                  </a:lnTo>
                  <a:lnTo>
                    <a:pt x="34" y="40"/>
                  </a:lnTo>
                  <a:close/>
                  <a:moveTo>
                    <a:pt x="46" y="56"/>
                  </a:moveTo>
                  <a:lnTo>
                    <a:pt x="40" y="48"/>
                  </a:lnTo>
                  <a:lnTo>
                    <a:pt x="46" y="40"/>
                  </a:lnTo>
                  <a:lnTo>
                    <a:pt x="52" y="48"/>
                  </a:lnTo>
                  <a:lnTo>
                    <a:pt x="46" y="56"/>
                  </a:lnTo>
                  <a:close/>
                  <a:moveTo>
                    <a:pt x="60" y="68"/>
                  </a:moveTo>
                  <a:lnTo>
                    <a:pt x="52" y="62"/>
                  </a:lnTo>
                  <a:lnTo>
                    <a:pt x="60" y="56"/>
                  </a:lnTo>
                  <a:lnTo>
                    <a:pt x="66" y="62"/>
                  </a:lnTo>
                  <a:lnTo>
                    <a:pt x="60" y="68"/>
                  </a:lnTo>
                  <a:close/>
                  <a:moveTo>
                    <a:pt x="72" y="84"/>
                  </a:moveTo>
                  <a:lnTo>
                    <a:pt x="66" y="74"/>
                  </a:lnTo>
                  <a:lnTo>
                    <a:pt x="72" y="68"/>
                  </a:lnTo>
                  <a:lnTo>
                    <a:pt x="80" y="76"/>
                  </a:lnTo>
                  <a:lnTo>
                    <a:pt x="72" y="84"/>
                  </a:lnTo>
                  <a:close/>
                  <a:moveTo>
                    <a:pt x="86" y="96"/>
                  </a:moveTo>
                  <a:lnTo>
                    <a:pt x="78" y="90"/>
                  </a:lnTo>
                  <a:lnTo>
                    <a:pt x="88" y="84"/>
                  </a:lnTo>
                  <a:lnTo>
                    <a:pt x="94" y="90"/>
                  </a:lnTo>
                  <a:lnTo>
                    <a:pt x="86" y="96"/>
                  </a:lnTo>
                  <a:close/>
                  <a:moveTo>
                    <a:pt x="98" y="110"/>
                  </a:moveTo>
                  <a:lnTo>
                    <a:pt x="92" y="104"/>
                  </a:lnTo>
                  <a:lnTo>
                    <a:pt x="100" y="98"/>
                  </a:lnTo>
                  <a:lnTo>
                    <a:pt x="106" y="104"/>
                  </a:lnTo>
                  <a:lnTo>
                    <a:pt x="98" y="110"/>
                  </a:lnTo>
                  <a:close/>
                  <a:moveTo>
                    <a:pt x="112" y="124"/>
                  </a:moveTo>
                  <a:lnTo>
                    <a:pt x="106" y="118"/>
                  </a:lnTo>
                  <a:lnTo>
                    <a:pt x="114" y="110"/>
                  </a:lnTo>
                  <a:lnTo>
                    <a:pt x="120" y="118"/>
                  </a:lnTo>
                  <a:lnTo>
                    <a:pt x="112" y="124"/>
                  </a:lnTo>
                  <a:close/>
                  <a:moveTo>
                    <a:pt x="126" y="138"/>
                  </a:moveTo>
                  <a:lnTo>
                    <a:pt x="118" y="132"/>
                  </a:lnTo>
                  <a:lnTo>
                    <a:pt x="126" y="126"/>
                  </a:lnTo>
                  <a:lnTo>
                    <a:pt x="132" y="132"/>
                  </a:lnTo>
                  <a:lnTo>
                    <a:pt x="126" y="138"/>
                  </a:lnTo>
                  <a:close/>
                  <a:moveTo>
                    <a:pt x="140" y="152"/>
                  </a:moveTo>
                  <a:lnTo>
                    <a:pt x="132" y="146"/>
                  </a:lnTo>
                  <a:lnTo>
                    <a:pt x="140" y="138"/>
                  </a:lnTo>
                  <a:lnTo>
                    <a:pt x="146" y="146"/>
                  </a:lnTo>
                  <a:lnTo>
                    <a:pt x="140" y="152"/>
                  </a:lnTo>
                  <a:close/>
                  <a:moveTo>
                    <a:pt x="152" y="166"/>
                  </a:moveTo>
                  <a:lnTo>
                    <a:pt x="146" y="160"/>
                  </a:lnTo>
                  <a:lnTo>
                    <a:pt x="152" y="154"/>
                  </a:lnTo>
                  <a:lnTo>
                    <a:pt x="158" y="160"/>
                  </a:lnTo>
                  <a:lnTo>
                    <a:pt x="152" y="166"/>
                  </a:lnTo>
                  <a:close/>
                  <a:moveTo>
                    <a:pt x="166" y="180"/>
                  </a:moveTo>
                  <a:lnTo>
                    <a:pt x="158" y="172"/>
                  </a:lnTo>
                  <a:lnTo>
                    <a:pt x="166" y="166"/>
                  </a:lnTo>
                  <a:lnTo>
                    <a:pt x="172" y="172"/>
                  </a:lnTo>
                  <a:lnTo>
                    <a:pt x="166" y="180"/>
                  </a:lnTo>
                  <a:close/>
                  <a:moveTo>
                    <a:pt x="178" y="194"/>
                  </a:moveTo>
                  <a:lnTo>
                    <a:pt x="172" y="188"/>
                  </a:lnTo>
                  <a:lnTo>
                    <a:pt x="178" y="182"/>
                  </a:lnTo>
                  <a:lnTo>
                    <a:pt x="186" y="188"/>
                  </a:lnTo>
                  <a:lnTo>
                    <a:pt x="178" y="194"/>
                  </a:lnTo>
                  <a:close/>
                  <a:moveTo>
                    <a:pt x="192" y="208"/>
                  </a:moveTo>
                  <a:lnTo>
                    <a:pt x="186" y="200"/>
                  </a:lnTo>
                  <a:lnTo>
                    <a:pt x="192" y="194"/>
                  </a:lnTo>
                  <a:lnTo>
                    <a:pt x="198" y="202"/>
                  </a:lnTo>
                  <a:lnTo>
                    <a:pt x="192" y="208"/>
                  </a:lnTo>
                  <a:close/>
                  <a:moveTo>
                    <a:pt x="204" y="222"/>
                  </a:moveTo>
                  <a:lnTo>
                    <a:pt x="198" y="216"/>
                  </a:lnTo>
                  <a:lnTo>
                    <a:pt x="204" y="208"/>
                  </a:lnTo>
                  <a:lnTo>
                    <a:pt x="212" y="216"/>
                  </a:lnTo>
                  <a:lnTo>
                    <a:pt x="204" y="222"/>
                  </a:lnTo>
                  <a:close/>
                  <a:moveTo>
                    <a:pt x="218" y="236"/>
                  </a:moveTo>
                  <a:lnTo>
                    <a:pt x="212" y="228"/>
                  </a:lnTo>
                  <a:lnTo>
                    <a:pt x="218" y="222"/>
                  </a:lnTo>
                  <a:lnTo>
                    <a:pt x="224" y="230"/>
                  </a:lnTo>
                  <a:lnTo>
                    <a:pt x="218" y="236"/>
                  </a:lnTo>
                  <a:close/>
                  <a:moveTo>
                    <a:pt x="230" y="250"/>
                  </a:moveTo>
                  <a:lnTo>
                    <a:pt x="224" y="244"/>
                  </a:lnTo>
                  <a:lnTo>
                    <a:pt x="230" y="236"/>
                  </a:lnTo>
                  <a:lnTo>
                    <a:pt x="238" y="244"/>
                  </a:lnTo>
                  <a:lnTo>
                    <a:pt x="230" y="250"/>
                  </a:lnTo>
                  <a:close/>
                  <a:moveTo>
                    <a:pt x="244" y="264"/>
                  </a:moveTo>
                  <a:lnTo>
                    <a:pt x="238" y="256"/>
                  </a:lnTo>
                  <a:lnTo>
                    <a:pt x="244" y="250"/>
                  </a:lnTo>
                  <a:lnTo>
                    <a:pt x="250" y="258"/>
                  </a:lnTo>
                  <a:lnTo>
                    <a:pt x="244" y="264"/>
                  </a:lnTo>
                  <a:close/>
                  <a:moveTo>
                    <a:pt x="256" y="278"/>
                  </a:moveTo>
                  <a:lnTo>
                    <a:pt x="250" y="270"/>
                  </a:lnTo>
                  <a:lnTo>
                    <a:pt x="256" y="264"/>
                  </a:lnTo>
                  <a:lnTo>
                    <a:pt x="266" y="270"/>
                  </a:lnTo>
                  <a:lnTo>
                    <a:pt x="256" y="278"/>
                  </a:lnTo>
                  <a:close/>
                  <a:moveTo>
                    <a:pt x="270" y="292"/>
                  </a:moveTo>
                  <a:lnTo>
                    <a:pt x="264" y="286"/>
                  </a:lnTo>
                  <a:lnTo>
                    <a:pt x="272" y="278"/>
                  </a:lnTo>
                  <a:lnTo>
                    <a:pt x="278" y="286"/>
                  </a:lnTo>
                  <a:lnTo>
                    <a:pt x="270" y="292"/>
                  </a:lnTo>
                  <a:close/>
                  <a:moveTo>
                    <a:pt x="282" y="306"/>
                  </a:moveTo>
                  <a:lnTo>
                    <a:pt x="276" y="298"/>
                  </a:lnTo>
                  <a:lnTo>
                    <a:pt x="284" y="292"/>
                  </a:lnTo>
                  <a:lnTo>
                    <a:pt x="292" y="298"/>
                  </a:lnTo>
                  <a:lnTo>
                    <a:pt x="282" y="306"/>
                  </a:lnTo>
                  <a:close/>
                  <a:moveTo>
                    <a:pt x="296" y="320"/>
                  </a:moveTo>
                  <a:lnTo>
                    <a:pt x="290" y="314"/>
                  </a:lnTo>
                  <a:lnTo>
                    <a:pt x="298" y="306"/>
                  </a:lnTo>
                  <a:lnTo>
                    <a:pt x="304" y="314"/>
                  </a:lnTo>
                  <a:lnTo>
                    <a:pt x="296" y="320"/>
                  </a:lnTo>
                  <a:close/>
                  <a:moveTo>
                    <a:pt x="310" y="332"/>
                  </a:moveTo>
                  <a:lnTo>
                    <a:pt x="304" y="326"/>
                  </a:lnTo>
                  <a:lnTo>
                    <a:pt x="310" y="320"/>
                  </a:lnTo>
                  <a:lnTo>
                    <a:pt x="318" y="326"/>
                  </a:lnTo>
                  <a:lnTo>
                    <a:pt x="310" y="332"/>
                  </a:lnTo>
                  <a:close/>
                  <a:moveTo>
                    <a:pt x="324" y="348"/>
                  </a:moveTo>
                  <a:lnTo>
                    <a:pt x="318" y="340"/>
                  </a:lnTo>
                  <a:lnTo>
                    <a:pt x="324" y="334"/>
                  </a:lnTo>
                  <a:lnTo>
                    <a:pt x="330" y="340"/>
                  </a:lnTo>
                  <a:lnTo>
                    <a:pt x="324" y="348"/>
                  </a:lnTo>
                  <a:close/>
                  <a:moveTo>
                    <a:pt x="336" y="360"/>
                  </a:moveTo>
                  <a:lnTo>
                    <a:pt x="330" y="354"/>
                  </a:lnTo>
                  <a:lnTo>
                    <a:pt x="336" y="348"/>
                  </a:lnTo>
                  <a:lnTo>
                    <a:pt x="344" y="354"/>
                  </a:lnTo>
                  <a:lnTo>
                    <a:pt x="336" y="360"/>
                  </a:lnTo>
                  <a:close/>
                  <a:moveTo>
                    <a:pt x="350" y="376"/>
                  </a:moveTo>
                  <a:lnTo>
                    <a:pt x="344" y="368"/>
                  </a:lnTo>
                  <a:lnTo>
                    <a:pt x="350" y="362"/>
                  </a:lnTo>
                  <a:lnTo>
                    <a:pt x="356" y="368"/>
                  </a:lnTo>
                  <a:lnTo>
                    <a:pt x="350" y="376"/>
                  </a:lnTo>
                  <a:close/>
                  <a:moveTo>
                    <a:pt x="362" y="390"/>
                  </a:moveTo>
                  <a:lnTo>
                    <a:pt x="356" y="382"/>
                  </a:lnTo>
                  <a:lnTo>
                    <a:pt x="362" y="376"/>
                  </a:lnTo>
                  <a:lnTo>
                    <a:pt x="370" y="384"/>
                  </a:lnTo>
                  <a:lnTo>
                    <a:pt x="362" y="39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28"/>
            <p:cNvSpPr>
              <a:spLocks noChangeArrowheads="1"/>
            </p:cNvSpPr>
            <p:nvPr/>
          </p:nvSpPr>
          <p:spPr bwMode="auto">
            <a:xfrm>
              <a:off x="3995738" y="1748383"/>
              <a:ext cx="1955800" cy="320675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Line 29"/>
            <p:cNvSpPr>
              <a:spLocks noChangeShapeType="1"/>
            </p:cNvSpPr>
            <p:nvPr/>
          </p:nvSpPr>
          <p:spPr bwMode="auto">
            <a:xfrm flipH="1">
              <a:off x="4532313" y="2078583"/>
              <a:ext cx="444500" cy="1104900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Line 30"/>
            <p:cNvSpPr>
              <a:spLocks noChangeShapeType="1"/>
            </p:cNvSpPr>
            <p:nvPr/>
          </p:nvSpPr>
          <p:spPr bwMode="auto">
            <a:xfrm>
              <a:off x="4976813" y="2078583"/>
              <a:ext cx="184150" cy="822325"/>
            </a:xfrm>
            <a:prstGeom prst="line">
              <a:avLst/>
            </a:prstGeom>
            <a:noFill/>
            <a:ln w="19050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31"/>
            <p:cNvSpPr>
              <a:spLocks noChangeArrowheads="1"/>
            </p:cNvSpPr>
            <p:nvPr/>
          </p:nvSpPr>
          <p:spPr bwMode="auto">
            <a:xfrm>
              <a:off x="2906713" y="4126458"/>
              <a:ext cx="1012825" cy="866775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32"/>
            <p:cNvSpPr>
              <a:spLocks noChangeArrowheads="1"/>
            </p:cNvSpPr>
            <p:nvPr/>
          </p:nvSpPr>
          <p:spPr bwMode="auto">
            <a:xfrm>
              <a:off x="3856038" y="4634458"/>
              <a:ext cx="1073150" cy="660400"/>
            </a:xfrm>
            <a:prstGeom prst="rect">
              <a:avLst/>
            </a:prstGeom>
            <a:solidFill>
              <a:srgbClr val="CEE3DC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33"/>
            <p:cNvSpPr>
              <a:spLocks noChangeArrowheads="1"/>
            </p:cNvSpPr>
            <p:nvPr/>
          </p:nvSpPr>
          <p:spPr bwMode="auto">
            <a:xfrm>
              <a:off x="5722938" y="1976983"/>
              <a:ext cx="1057275" cy="285750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34"/>
            <p:cNvSpPr>
              <a:spLocks noChangeArrowheads="1"/>
            </p:cNvSpPr>
            <p:nvPr/>
          </p:nvSpPr>
          <p:spPr bwMode="auto">
            <a:xfrm>
              <a:off x="5894388" y="4723358"/>
              <a:ext cx="1012825" cy="323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35"/>
            <p:cNvSpPr>
              <a:spLocks noChangeArrowheads="1"/>
            </p:cNvSpPr>
            <p:nvPr/>
          </p:nvSpPr>
          <p:spPr bwMode="auto">
            <a:xfrm>
              <a:off x="5894388" y="4723358"/>
              <a:ext cx="1012825" cy="323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36"/>
            <p:cNvSpPr>
              <a:spLocks noChangeArrowheads="1"/>
            </p:cNvSpPr>
            <p:nvPr/>
          </p:nvSpPr>
          <p:spPr bwMode="auto">
            <a:xfrm>
              <a:off x="6011863" y="2323058"/>
              <a:ext cx="920750" cy="400050"/>
            </a:xfrm>
            <a:prstGeom prst="rect">
              <a:avLst/>
            </a:prstGeom>
            <a:solidFill>
              <a:srgbClr val="8DBDA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37"/>
            <p:cNvSpPr>
              <a:spLocks noChangeArrowheads="1"/>
            </p:cNvSpPr>
            <p:nvPr/>
          </p:nvSpPr>
          <p:spPr bwMode="auto">
            <a:xfrm>
              <a:off x="2214563" y="3996283"/>
              <a:ext cx="16541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Domaine couvert par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38"/>
            <p:cNvSpPr>
              <a:spLocks noChangeArrowheads="1"/>
            </p:cNvSpPr>
            <p:nvPr/>
          </p:nvSpPr>
          <p:spPr bwMode="auto">
            <a:xfrm>
              <a:off x="5319712" y="4256633"/>
              <a:ext cx="143827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Domaine plus large et plus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complet que celui couvert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41"/>
            <p:cNvSpPr>
              <a:spLocks noChangeArrowheads="1"/>
            </p:cNvSpPr>
            <p:nvPr/>
          </p:nvSpPr>
          <p:spPr bwMode="auto">
            <a:xfrm>
              <a:off x="3992563" y="1786483"/>
              <a:ext cx="19589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Points essentiels abordés au cours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43"/>
            <p:cNvSpPr>
              <a:spLocks noChangeArrowheads="1"/>
            </p:cNvSpPr>
            <p:nvPr/>
          </p:nvSpPr>
          <p:spPr bwMode="auto">
            <a:xfrm>
              <a:off x="2906714" y="4193133"/>
              <a:ext cx="1012824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destinées à être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projetées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distribuées aux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49"/>
            <p:cNvSpPr>
              <a:spLocks noChangeArrowheads="1"/>
            </p:cNvSpPr>
            <p:nvPr/>
          </p:nvSpPr>
          <p:spPr bwMode="auto">
            <a:xfrm>
              <a:off x="3868738" y="4659858"/>
              <a:ext cx="1071562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: document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distribué en début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formation et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compléter par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stagiaires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54"/>
            <p:cNvSpPr>
              <a:spLocks noChangeArrowheads="1"/>
            </p:cNvSpPr>
            <p:nvPr/>
          </p:nvSpPr>
          <p:spPr bwMode="auto">
            <a:xfrm>
              <a:off x="5722938" y="2059533"/>
              <a:ext cx="10572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 : guide pratique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55"/>
            <p:cNvSpPr>
              <a:spLocks noChangeArrowheads="1"/>
            </p:cNvSpPr>
            <p:nvPr/>
          </p:nvSpPr>
          <p:spPr bwMode="auto">
            <a:xfrm>
              <a:off x="5903913" y="4774158"/>
              <a:ext cx="100330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dossier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synthèse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57"/>
            <p:cNvSpPr>
              <a:spLocks noChangeArrowheads="1"/>
            </p:cNvSpPr>
            <p:nvPr/>
          </p:nvSpPr>
          <p:spPr bwMode="auto">
            <a:xfrm>
              <a:off x="6011863" y="2402433"/>
              <a:ext cx="92075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 : posters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FFFFF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923036549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DOSSIER DE SYNTHÈSE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DOSSIER DE SYNTHÈSE ET PLANCHES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524705" y="2348880"/>
            <a:ext cx="6094590" cy="2592288"/>
            <a:chOff x="1524705" y="1966926"/>
            <a:chExt cx="6094590" cy="2592288"/>
          </a:xfrm>
        </p:grpSpPr>
        <p:sp>
          <p:nvSpPr>
            <p:cNvPr id="7515" name="AutoShape 401"/>
            <p:cNvSpPr>
              <a:spLocks noChangeAspect="1" noChangeArrowheads="1" noTextEdit="1"/>
            </p:cNvSpPr>
            <p:nvPr/>
          </p:nvSpPr>
          <p:spPr bwMode="auto">
            <a:xfrm>
              <a:off x="1524705" y="1966926"/>
              <a:ext cx="6094590" cy="2592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16" name="Rectangle 403"/>
            <p:cNvSpPr>
              <a:spLocks noChangeArrowheads="1"/>
            </p:cNvSpPr>
            <p:nvPr/>
          </p:nvSpPr>
          <p:spPr bwMode="auto">
            <a:xfrm>
              <a:off x="1717424" y="2522118"/>
              <a:ext cx="114454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notera que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l’élaboration d’un dossier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synthèse ne dispense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pas de la réalisation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transparents, et peut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d’ailleurs venir compléter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ceux-ci :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3" name="Freeform 410"/>
            <p:cNvSpPr>
              <a:spLocks noEditPoints="1"/>
            </p:cNvSpPr>
            <p:nvPr/>
          </p:nvSpPr>
          <p:spPr bwMode="auto">
            <a:xfrm>
              <a:off x="5419398" y="3094008"/>
              <a:ext cx="839050" cy="246288"/>
            </a:xfrm>
            <a:custGeom>
              <a:avLst/>
              <a:gdLst>
                <a:gd name="T0" fmla="*/ 42 w 402"/>
                <a:gd name="T1" fmla="*/ 118 h 118"/>
                <a:gd name="T2" fmla="*/ 0 w 402"/>
                <a:gd name="T3" fmla="*/ 110 h 118"/>
                <a:gd name="T4" fmla="*/ 32 w 402"/>
                <a:gd name="T5" fmla="*/ 80 h 118"/>
                <a:gd name="T6" fmla="*/ 42 w 402"/>
                <a:gd name="T7" fmla="*/ 118 h 118"/>
                <a:gd name="T8" fmla="*/ 400 w 402"/>
                <a:gd name="T9" fmla="*/ 4 h 118"/>
                <a:gd name="T10" fmla="*/ 32 w 402"/>
                <a:gd name="T11" fmla="*/ 104 h 118"/>
                <a:gd name="T12" fmla="*/ 28 w 402"/>
                <a:gd name="T13" fmla="*/ 102 h 118"/>
                <a:gd name="T14" fmla="*/ 30 w 402"/>
                <a:gd name="T15" fmla="*/ 98 h 118"/>
                <a:gd name="T16" fmla="*/ 398 w 402"/>
                <a:gd name="T17" fmla="*/ 0 h 118"/>
                <a:gd name="T18" fmla="*/ 402 w 402"/>
                <a:gd name="T19" fmla="*/ 0 h 118"/>
                <a:gd name="T20" fmla="*/ 400 w 402"/>
                <a:gd name="T21" fmla="*/ 4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02" h="118">
                  <a:moveTo>
                    <a:pt x="42" y="118"/>
                  </a:moveTo>
                  <a:lnTo>
                    <a:pt x="0" y="110"/>
                  </a:lnTo>
                  <a:lnTo>
                    <a:pt x="32" y="80"/>
                  </a:lnTo>
                  <a:lnTo>
                    <a:pt x="42" y="118"/>
                  </a:lnTo>
                  <a:close/>
                  <a:moveTo>
                    <a:pt x="400" y="4"/>
                  </a:moveTo>
                  <a:lnTo>
                    <a:pt x="32" y="104"/>
                  </a:lnTo>
                  <a:lnTo>
                    <a:pt x="28" y="102"/>
                  </a:lnTo>
                  <a:lnTo>
                    <a:pt x="30" y="98"/>
                  </a:lnTo>
                  <a:lnTo>
                    <a:pt x="398" y="0"/>
                  </a:lnTo>
                  <a:lnTo>
                    <a:pt x="402" y="0"/>
                  </a:lnTo>
                  <a:lnTo>
                    <a:pt x="400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4" name="Freeform 411"/>
            <p:cNvSpPr>
              <a:spLocks/>
            </p:cNvSpPr>
            <p:nvPr/>
          </p:nvSpPr>
          <p:spPr bwMode="auto">
            <a:xfrm>
              <a:off x="2017281" y="3778606"/>
              <a:ext cx="1056117" cy="375694"/>
            </a:xfrm>
            <a:custGeom>
              <a:avLst/>
              <a:gdLst>
                <a:gd name="T0" fmla="*/ 380 w 506"/>
                <a:gd name="T1" fmla="*/ 0 h 180"/>
                <a:gd name="T2" fmla="*/ 380 w 506"/>
                <a:gd name="T3" fmla="*/ 44 h 180"/>
                <a:gd name="T4" fmla="*/ 0 w 506"/>
                <a:gd name="T5" fmla="*/ 44 h 180"/>
                <a:gd name="T6" fmla="*/ 0 w 506"/>
                <a:gd name="T7" fmla="*/ 134 h 180"/>
                <a:gd name="T8" fmla="*/ 380 w 506"/>
                <a:gd name="T9" fmla="*/ 134 h 180"/>
                <a:gd name="T10" fmla="*/ 380 w 506"/>
                <a:gd name="T11" fmla="*/ 180 h 180"/>
                <a:gd name="T12" fmla="*/ 506 w 506"/>
                <a:gd name="T13" fmla="*/ 88 h 180"/>
                <a:gd name="T14" fmla="*/ 380 w 50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6" h="180">
                  <a:moveTo>
                    <a:pt x="380" y="0"/>
                  </a:moveTo>
                  <a:lnTo>
                    <a:pt x="380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380" y="134"/>
                  </a:lnTo>
                  <a:lnTo>
                    <a:pt x="380" y="180"/>
                  </a:lnTo>
                  <a:lnTo>
                    <a:pt x="506" y="88"/>
                  </a:lnTo>
                  <a:lnTo>
                    <a:pt x="380" y="0"/>
                  </a:lnTo>
                  <a:close/>
                </a:path>
              </a:pathLst>
            </a:cu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5" name="Freeform 412"/>
            <p:cNvSpPr>
              <a:spLocks/>
            </p:cNvSpPr>
            <p:nvPr/>
          </p:nvSpPr>
          <p:spPr bwMode="auto">
            <a:xfrm>
              <a:off x="2017281" y="3778606"/>
              <a:ext cx="1056117" cy="375694"/>
            </a:xfrm>
            <a:custGeom>
              <a:avLst/>
              <a:gdLst>
                <a:gd name="T0" fmla="*/ 380 w 506"/>
                <a:gd name="T1" fmla="*/ 0 h 180"/>
                <a:gd name="T2" fmla="*/ 380 w 506"/>
                <a:gd name="T3" fmla="*/ 44 h 180"/>
                <a:gd name="T4" fmla="*/ 0 w 506"/>
                <a:gd name="T5" fmla="*/ 44 h 180"/>
                <a:gd name="T6" fmla="*/ 0 w 506"/>
                <a:gd name="T7" fmla="*/ 134 h 180"/>
                <a:gd name="T8" fmla="*/ 380 w 506"/>
                <a:gd name="T9" fmla="*/ 134 h 180"/>
                <a:gd name="T10" fmla="*/ 380 w 506"/>
                <a:gd name="T11" fmla="*/ 180 h 180"/>
                <a:gd name="T12" fmla="*/ 506 w 506"/>
                <a:gd name="T13" fmla="*/ 88 h 180"/>
                <a:gd name="T14" fmla="*/ 380 w 506"/>
                <a:gd name="T15" fmla="*/ 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6" h="180">
                  <a:moveTo>
                    <a:pt x="380" y="0"/>
                  </a:moveTo>
                  <a:lnTo>
                    <a:pt x="380" y="44"/>
                  </a:lnTo>
                  <a:lnTo>
                    <a:pt x="0" y="44"/>
                  </a:lnTo>
                  <a:lnTo>
                    <a:pt x="0" y="134"/>
                  </a:lnTo>
                  <a:lnTo>
                    <a:pt x="380" y="134"/>
                  </a:lnTo>
                  <a:lnTo>
                    <a:pt x="380" y="180"/>
                  </a:lnTo>
                  <a:lnTo>
                    <a:pt x="506" y="88"/>
                  </a:lnTo>
                  <a:lnTo>
                    <a:pt x="380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6" name="Rectangle 413"/>
            <p:cNvSpPr>
              <a:spLocks noChangeArrowheads="1"/>
            </p:cNvSpPr>
            <p:nvPr/>
          </p:nvSpPr>
          <p:spPr bwMode="auto">
            <a:xfrm>
              <a:off x="4480866" y="201701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7" name="Rectangle 414"/>
            <p:cNvSpPr>
              <a:spLocks noChangeArrowheads="1"/>
            </p:cNvSpPr>
            <p:nvPr/>
          </p:nvSpPr>
          <p:spPr bwMode="auto">
            <a:xfrm>
              <a:off x="4626619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8" name="Rectangle 415"/>
            <p:cNvSpPr>
              <a:spLocks noChangeArrowheads="1"/>
            </p:cNvSpPr>
            <p:nvPr/>
          </p:nvSpPr>
          <p:spPr bwMode="auto">
            <a:xfrm>
              <a:off x="4701757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9" name="Rectangle 416"/>
            <p:cNvSpPr>
              <a:spLocks noChangeArrowheads="1"/>
            </p:cNvSpPr>
            <p:nvPr/>
          </p:nvSpPr>
          <p:spPr bwMode="auto">
            <a:xfrm>
              <a:off x="4776896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0" name="Rectangle 417"/>
            <p:cNvSpPr>
              <a:spLocks noChangeArrowheads="1"/>
            </p:cNvSpPr>
            <p:nvPr/>
          </p:nvSpPr>
          <p:spPr bwMode="auto">
            <a:xfrm>
              <a:off x="4856560" y="201701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1" name="Rectangle 418"/>
            <p:cNvSpPr>
              <a:spLocks noChangeArrowheads="1"/>
            </p:cNvSpPr>
            <p:nvPr/>
          </p:nvSpPr>
          <p:spPr bwMode="auto">
            <a:xfrm>
              <a:off x="5006487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2" name="Rectangle 419"/>
            <p:cNvSpPr>
              <a:spLocks noChangeArrowheads="1"/>
            </p:cNvSpPr>
            <p:nvPr/>
          </p:nvSpPr>
          <p:spPr bwMode="auto">
            <a:xfrm>
              <a:off x="5081626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3" name="Rectangle 420"/>
            <p:cNvSpPr>
              <a:spLocks noChangeArrowheads="1"/>
            </p:cNvSpPr>
            <p:nvPr/>
          </p:nvSpPr>
          <p:spPr bwMode="auto">
            <a:xfrm>
              <a:off x="5156764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4" name="Rectangle 421"/>
            <p:cNvSpPr>
              <a:spLocks noChangeArrowheads="1"/>
            </p:cNvSpPr>
            <p:nvPr/>
          </p:nvSpPr>
          <p:spPr bwMode="auto">
            <a:xfrm>
              <a:off x="5231903" y="201701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5" name="Rectangle 422"/>
            <p:cNvSpPr>
              <a:spLocks noChangeArrowheads="1"/>
            </p:cNvSpPr>
            <p:nvPr/>
          </p:nvSpPr>
          <p:spPr bwMode="auto">
            <a:xfrm>
              <a:off x="4480866" y="2138075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6" name="Rectangle 423"/>
            <p:cNvSpPr>
              <a:spLocks noChangeArrowheads="1"/>
            </p:cNvSpPr>
            <p:nvPr/>
          </p:nvSpPr>
          <p:spPr bwMode="auto">
            <a:xfrm>
              <a:off x="4626619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7" name="Rectangle 424"/>
            <p:cNvSpPr>
              <a:spLocks noChangeArrowheads="1"/>
            </p:cNvSpPr>
            <p:nvPr/>
          </p:nvSpPr>
          <p:spPr bwMode="auto">
            <a:xfrm>
              <a:off x="4701757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8" name="Rectangle 425"/>
            <p:cNvSpPr>
              <a:spLocks noChangeArrowheads="1"/>
            </p:cNvSpPr>
            <p:nvPr/>
          </p:nvSpPr>
          <p:spPr bwMode="auto">
            <a:xfrm>
              <a:off x="4776896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9" name="Rectangle 426"/>
            <p:cNvSpPr>
              <a:spLocks noChangeArrowheads="1"/>
            </p:cNvSpPr>
            <p:nvPr/>
          </p:nvSpPr>
          <p:spPr bwMode="auto">
            <a:xfrm>
              <a:off x="4856560" y="2138075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0" name="Rectangle 427"/>
            <p:cNvSpPr>
              <a:spLocks noChangeArrowheads="1"/>
            </p:cNvSpPr>
            <p:nvPr/>
          </p:nvSpPr>
          <p:spPr bwMode="auto">
            <a:xfrm>
              <a:off x="5006487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1" name="Rectangle 428"/>
            <p:cNvSpPr>
              <a:spLocks noChangeArrowheads="1"/>
            </p:cNvSpPr>
            <p:nvPr/>
          </p:nvSpPr>
          <p:spPr bwMode="auto">
            <a:xfrm>
              <a:off x="5081626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3" name="Rectangle 429"/>
            <p:cNvSpPr>
              <a:spLocks noChangeArrowheads="1"/>
            </p:cNvSpPr>
            <p:nvPr/>
          </p:nvSpPr>
          <p:spPr bwMode="auto">
            <a:xfrm>
              <a:off x="5156764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4" name="Rectangle 430"/>
            <p:cNvSpPr>
              <a:spLocks noChangeArrowheads="1"/>
            </p:cNvSpPr>
            <p:nvPr/>
          </p:nvSpPr>
          <p:spPr bwMode="auto">
            <a:xfrm>
              <a:off x="5231903" y="2138075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5" name="Rectangle 431"/>
            <p:cNvSpPr>
              <a:spLocks noChangeArrowheads="1"/>
            </p:cNvSpPr>
            <p:nvPr/>
          </p:nvSpPr>
          <p:spPr bwMode="auto">
            <a:xfrm>
              <a:off x="4480866" y="2263307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6" name="Rectangle 432"/>
            <p:cNvSpPr>
              <a:spLocks noChangeArrowheads="1"/>
            </p:cNvSpPr>
            <p:nvPr/>
          </p:nvSpPr>
          <p:spPr bwMode="auto">
            <a:xfrm>
              <a:off x="4626619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8" name="Rectangle 433"/>
            <p:cNvSpPr>
              <a:spLocks noChangeArrowheads="1"/>
            </p:cNvSpPr>
            <p:nvPr/>
          </p:nvSpPr>
          <p:spPr bwMode="auto">
            <a:xfrm>
              <a:off x="4701757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5" name="Rectangle 434"/>
            <p:cNvSpPr>
              <a:spLocks noChangeArrowheads="1"/>
            </p:cNvSpPr>
            <p:nvPr/>
          </p:nvSpPr>
          <p:spPr bwMode="auto">
            <a:xfrm>
              <a:off x="4776896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6" name="Rectangle 435"/>
            <p:cNvSpPr>
              <a:spLocks noChangeArrowheads="1"/>
            </p:cNvSpPr>
            <p:nvPr/>
          </p:nvSpPr>
          <p:spPr bwMode="auto">
            <a:xfrm>
              <a:off x="4856560" y="2263307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7" name="Rectangle 436"/>
            <p:cNvSpPr>
              <a:spLocks noChangeArrowheads="1"/>
            </p:cNvSpPr>
            <p:nvPr/>
          </p:nvSpPr>
          <p:spPr bwMode="auto">
            <a:xfrm>
              <a:off x="5006487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8" name="Rectangle 437"/>
            <p:cNvSpPr>
              <a:spLocks noChangeArrowheads="1"/>
            </p:cNvSpPr>
            <p:nvPr/>
          </p:nvSpPr>
          <p:spPr bwMode="auto">
            <a:xfrm>
              <a:off x="5081626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9" name="Rectangle 438"/>
            <p:cNvSpPr>
              <a:spLocks noChangeArrowheads="1"/>
            </p:cNvSpPr>
            <p:nvPr/>
          </p:nvSpPr>
          <p:spPr bwMode="auto">
            <a:xfrm>
              <a:off x="5156764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0" name="Rectangle 439"/>
            <p:cNvSpPr>
              <a:spLocks noChangeArrowheads="1"/>
            </p:cNvSpPr>
            <p:nvPr/>
          </p:nvSpPr>
          <p:spPr bwMode="auto">
            <a:xfrm>
              <a:off x="5231903" y="2263307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1" name="Rectangle 440"/>
            <p:cNvSpPr>
              <a:spLocks noChangeArrowheads="1"/>
            </p:cNvSpPr>
            <p:nvPr/>
          </p:nvSpPr>
          <p:spPr bwMode="auto">
            <a:xfrm>
              <a:off x="4480866" y="238018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2" name="Rectangle 441"/>
            <p:cNvSpPr>
              <a:spLocks noChangeArrowheads="1"/>
            </p:cNvSpPr>
            <p:nvPr/>
          </p:nvSpPr>
          <p:spPr bwMode="auto">
            <a:xfrm>
              <a:off x="4626619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3" name="Rectangle 442"/>
            <p:cNvSpPr>
              <a:spLocks noChangeArrowheads="1"/>
            </p:cNvSpPr>
            <p:nvPr/>
          </p:nvSpPr>
          <p:spPr bwMode="auto">
            <a:xfrm>
              <a:off x="4701757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4" name="Rectangle 443"/>
            <p:cNvSpPr>
              <a:spLocks noChangeArrowheads="1"/>
            </p:cNvSpPr>
            <p:nvPr/>
          </p:nvSpPr>
          <p:spPr bwMode="auto">
            <a:xfrm>
              <a:off x="4776896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5" name="Rectangle 444"/>
            <p:cNvSpPr>
              <a:spLocks noChangeArrowheads="1"/>
            </p:cNvSpPr>
            <p:nvPr/>
          </p:nvSpPr>
          <p:spPr bwMode="auto">
            <a:xfrm>
              <a:off x="4856560" y="238018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6" name="Rectangle 445"/>
            <p:cNvSpPr>
              <a:spLocks noChangeArrowheads="1"/>
            </p:cNvSpPr>
            <p:nvPr/>
          </p:nvSpPr>
          <p:spPr bwMode="auto">
            <a:xfrm>
              <a:off x="5006487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7" name="Rectangle 446"/>
            <p:cNvSpPr>
              <a:spLocks noChangeArrowheads="1"/>
            </p:cNvSpPr>
            <p:nvPr/>
          </p:nvSpPr>
          <p:spPr bwMode="auto">
            <a:xfrm>
              <a:off x="5081626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8" name="Rectangle 447"/>
            <p:cNvSpPr>
              <a:spLocks noChangeArrowheads="1"/>
            </p:cNvSpPr>
            <p:nvPr/>
          </p:nvSpPr>
          <p:spPr bwMode="auto">
            <a:xfrm>
              <a:off x="5156764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9" name="Rectangle 448"/>
            <p:cNvSpPr>
              <a:spLocks noChangeArrowheads="1"/>
            </p:cNvSpPr>
            <p:nvPr/>
          </p:nvSpPr>
          <p:spPr bwMode="auto">
            <a:xfrm>
              <a:off x="5231903" y="238018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0" name="Rectangle 449"/>
            <p:cNvSpPr>
              <a:spLocks noChangeArrowheads="1"/>
            </p:cNvSpPr>
            <p:nvPr/>
          </p:nvSpPr>
          <p:spPr bwMode="auto">
            <a:xfrm>
              <a:off x="4480866" y="2501246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1" name="Rectangle 450"/>
            <p:cNvSpPr>
              <a:spLocks noChangeArrowheads="1"/>
            </p:cNvSpPr>
            <p:nvPr/>
          </p:nvSpPr>
          <p:spPr bwMode="auto">
            <a:xfrm>
              <a:off x="4626619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2" name="Rectangle 451"/>
            <p:cNvSpPr>
              <a:spLocks noChangeArrowheads="1"/>
            </p:cNvSpPr>
            <p:nvPr/>
          </p:nvSpPr>
          <p:spPr bwMode="auto">
            <a:xfrm>
              <a:off x="4701757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3" name="Rectangle 452"/>
            <p:cNvSpPr>
              <a:spLocks noChangeArrowheads="1"/>
            </p:cNvSpPr>
            <p:nvPr/>
          </p:nvSpPr>
          <p:spPr bwMode="auto">
            <a:xfrm>
              <a:off x="4776896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4" name="Rectangle 453"/>
            <p:cNvSpPr>
              <a:spLocks noChangeArrowheads="1"/>
            </p:cNvSpPr>
            <p:nvPr/>
          </p:nvSpPr>
          <p:spPr bwMode="auto">
            <a:xfrm>
              <a:off x="4856560" y="2501246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5" name="Rectangle 454"/>
            <p:cNvSpPr>
              <a:spLocks noChangeArrowheads="1"/>
            </p:cNvSpPr>
            <p:nvPr/>
          </p:nvSpPr>
          <p:spPr bwMode="auto">
            <a:xfrm>
              <a:off x="5006487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6" name="Rectangle 455"/>
            <p:cNvSpPr>
              <a:spLocks noChangeArrowheads="1"/>
            </p:cNvSpPr>
            <p:nvPr/>
          </p:nvSpPr>
          <p:spPr bwMode="auto">
            <a:xfrm>
              <a:off x="5081626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7" name="Rectangle 456"/>
            <p:cNvSpPr>
              <a:spLocks noChangeArrowheads="1"/>
            </p:cNvSpPr>
            <p:nvPr/>
          </p:nvSpPr>
          <p:spPr bwMode="auto">
            <a:xfrm>
              <a:off x="5156764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8" name="Rectangle 457"/>
            <p:cNvSpPr>
              <a:spLocks noChangeArrowheads="1"/>
            </p:cNvSpPr>
            <p:nvPr/>
          </p:nvSpPr>
          <p:spPr bwMode="auto">
            <a:xfrm>
              <a:off x="5231903" y="250124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9" name="Rectangle 458"/>
            <p:cNvSpPr>
              <a:spLocks noChangeArrowheads="1"/>
            </p:cNvSpPr>
            <p:nvPr/>
          </p:nvSpPr>
          <p:spPr bwMode="auto">
            <a:xfrm>
              <a:off x="4480866" y="2626478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0" name="Rectangle 459"/>
            <p:cNvSpPr>
              <a:spLocks noChangeArrowheads="1"/>
            </p:cNvSpPr>
            <p:nvPr/>
          </p:nvSpPr>
          <p:spPr bwMode="auto">
            <a:xfrm>
              <a:off x="4626619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1" name="Rectangle 460"/>
            <p:cNvSpPr>
              <a:spLocks noChangeArrowheads="1"/>
            </p:cNvSpPr>
            <p:nvPr/>
          </p:nvSpPr>
          <p:spPr bwMode="auto">
            <a:xfrm>
              <a:off x="4701757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2" name="Rectangle 461"/>
            <p:cNvSpPr>
              <a:spLocks noChangeArrowheads="1"/>
            </p:cNvSpPr>
            <p:nvPr/>
          </p:nvSpPr>
          <p:spPr bwMode="auto">
            <a:xfrm>
              <a:off x="4776896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3" name="Rectangle 462"/>
            <p:cNvSpPr>
              <a:spLocks noChangeArrowheads="1"/>
            </p:cNvSpPr>
            <p:nvPr/>
          </p:nvSpPr>
          <p:spPr bwMode="auto">
            <a:xfrm>
              <a:off x="4856560" y="2626478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4" name="Rectangle 463"/>
            <p:cNvSpPr>
              <a:spLocks noChangeArrowheads="1"/>
            </p:cNvSpPr>
            <p:nvPr/>
          </p:nvSpPr>
          <p:spPr bwMode="auto">
            <a:xfrm>
              <a:off x="5006487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5" name="Rectangle 464"/>
            <p:cNvSpPr>
              <a:spLocks noChangeArrowheads="1"/>
            </p:cNvSpPr>
            <p:nvPr/>
          </p:nvSpPr>
          <p:spPr bwMode="auto">
            <a:xfrm>
              <a:off x="5081626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6" name="Rectangle 465"/>
            <p:cNvSpPr>
              <a:spLocks noChangeArrowheads="1"/>
            </p:cNvSpPr>
            <p:nvPr/>
          </p:nvSpPr>
          <p:spPr bwMode="auto">
            <a:xfrm>
              <a:off x="5156764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7" name="Rectangle 466"/>
            <p:cNvSpPr>
              <a:spLocks noChangeArrowheads="1"/>
            </p:cNvSpPr>
            <p:nvPr/>
          </p:nvSpPr>
          <p:spPr bwMode="auto">
            <a:xfrm>
              <a:off x="5231903" y="2626478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8" name="Rectangle 467"/>
            <p:cNvSpPr>
              <a:spLocks noChangeArrowheads="1"/>
            </p:cNvSpPr>
            <p:nvPr/>
          </p:nvSpPr>
          <p:spPr bwMode="auto">
            <a:xfrm>
              <a:off x="4480866" y="2735011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9" name="Rectangle 468"/>
            <p:cNvSpPr>
              <a:spLocks noChangeArrowheads="1"/>
            </p:cNvSpPr>
            <p:nvPr/>
          </p:nvSpPr>
          <p:spPr bwMode="auto">
            <a:xfrm>
              <a:off x="4626619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0" name="Rectangle 469"/>
            <p:cNvSpPr>
              <a:spLocks noChangeArrowheads="1"/>
            </p:cNvSpPr>
            <p:nvPr/>
          </p:nvSpPr>
          <p:spPr bwMode="auto">
            <a:xfrm>
              <a:off x="4701757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1" name="Rectangle 470"/>
            <p:cNvSpPr>
              <a:spLocks noChangeArrowheads="1"/>
            </p:cNvSpPr>
            <p:nvPr/>
          </p:nvSpPr>
          <p:spPr bwMode="auto">
            <a:xfrm>
              <a:off x="4776896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2" name="Rectangle 471"/>
            <p:cNvSpPr>
              <a:spLocks noChangeArrowheads="1"/>
            </p:cNvSpPr>
            <p:nvPr/>
          </p:nvSpPr>
          <p:spPr bwMode="auto">
            <a:xfrm>
              <a:off x="4856560" y="2735011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3" name="Rectangle 472"/>
            <p:cNvSpPr>
              <a:spLocks noChangeArrowheads="1"/>
            </p:cNvSpPr>
            <p:nvPr/>
          </p:nvSpPr>
          <p:spPr bwMode="auto">
            <a:xfrm>
              <a:off x="5006487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4" name="Rectangle 473"/>
            <p:cNvSpPr>
              <a:spLocks noChangeArrowheads="1"/>
            </p:cNvSpPr>
            <p:nvPr/>
          </p:nvSpPr>
          <p:spPr bwMode="auto">
            <a:xfrm>
              <a:off x="5081626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5" name="Rectangle 474"/>
            <p:cNvSpPr>
              <a:spLocks noChangeArrowheads="1"/>
            </p:cNvSpPr>
            <p:nvPr/>
          </p:nvSpPr>
          <p:spPr bwMode="auto">
            <a:xfrm>
              <a:off x="5156764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6" name="Rectangle 475"/>
            <p:cNvSpPr>
              <a:spLocks noChangeArrowheads="1"/>
            </p:cNvSpPr>
            <p:nvPr/>
          </p:nvSpPr>
          <p:spPr bwMode="auto">
            <a:xfrm>
              <a:off x="5231903" y="2735011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7" name="Rectangle 476"/>
            <p:cNvSpPr>
              <a:spLocks noChangeArrowheads="1"/>
            </p:cNvSpPr>
            <p:nvPr/>
          </p:nvSpPr>
          <p:spPr bwMode="auto">
            <a:xfrm>
              <a:off x="4428910" y="375355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8" name="Rectangle 477"/>
            <p:cNvSpPr>
              <a:spLocks noChangeArrowheads="1"/>
            </p:cNvSpPr>
            <p:nvPr/>
          </p:nvSpPr>
          <p:spPr bwMode="auto">
            <a:xfrm>
              <a:off x="4621511" y="3753559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9" name="Rectangle 478"/>
            <p:cNvSpPr>
              <a:spLocks noChangeArrowheads="1"/>
            </p:cNvSpPr>
            <p:nvPr/>
          </p:nvSpPr>
          <p:spPr bwMode="auto">
            <a:xfrm>
              <a:off x="4721696" y="3753559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0" name="Rectangle 479"/>
            <p:cNvSpPr>
              <a:spLocks noChangeArrowheads="1"/>
            </p:cNvSpPr>
            <p:nvPr/>
          </p:nvSpPr>
          <p:spPr bwMode="auto">
            <a:xfrm>
              <a:off x="4826055" y="3753559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1" name="Rectangle 480"/>
            <p:cNvSpPr>
              <a:spLocks noChangeArrowheads="1"/>
            </p:cNvSpPr>
            <p:nvPr/>
          </p:nvSpPr>
          <p:spPr bwMode="auto">
            <a:xfrm>
              <a:off x="4930415" y="3753559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2" name="Rectangle 481"/>
            <p:cNvSpPr>
              <a:spLocks noChangeArrowheads="1"/>
            </p:cNvSpPr>
            <p:nvPr/>
          </p:nvSpPr>
          <p:spPr bwMode="auto">
            <a:xfrm>
              <a:off x="4518435" y="388713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3" name="Rectangle 482"/>
            <p:cNvSpPr>
              <a:spLocks noChangeArrowheads="1"/>
            </p:cNvSpPr>
            <p:nvPr/>
          </p:nvSpPr>
          <p:spPr bwMode="auto">
            <a:xfrm>
              <a:off x="4664188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4" name="Rectangle 483"/>
            <p:cNvSpPr>
              <a:spLocks noChangeArrowheads="1"/>
            </p:cNvSpPr>
            <p:nvPr/>
          </p:nvSpPr>
          <p:spPr bwMode="auto">
            <a:xfrm>
              <a:off x="4739327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5" name="Rectangle 484"/>
            <p:cNvSpPr>
              <a:spLocks noChangeArrowheads="1"/>
            </p:cNvSpPr>
            <p:nvPr/>
          </p:nvSpPr>
          <p:spPr bwMode="auto">
            <a:xfrm>
              <a:off x="4814465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6" name="Rectangle 485"/>
            <p:cNvSpPr>
              <a:spLocks noChangeArrowheads="1"/>
            </p:cNvSpPr>
            <p:nvPr/>
          </p:nvSpPr>
          <p:spPr bwMode="auto">
            <a:xfrm>
              <a:off x="4894129" y="3887139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7" name="Rectangle 486"/>
            <p:cNvSpPr>
              <a:spLocks noChangeArrowheads="1"/>
            </p:cNvSpPr>
            <p:nvPr/>
          </p:nvSpPr>
          <p:spPr bwMode="auto">
            <a:xfrm>
              <a:off x="5039882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8" name="Rectangle 487"/>
            <p:cNvSpPr>
              <a:spLocks noChangeArrowheads="1"/>
            </p:cNvSpPr>
            <p:nvPr/>
          </p:nvSpPr>
          <p:spPr bwMode="auto">
            <a:xfrm>
              <a:off x="5115021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9" name="Rectangle 488"/>
            <p:cNvSpPr>
              <a:spLocks noChangeArrowheads="1"/>
            </p:cNvSpPr>
            <p:nvPr/>
          </p:nvSpPr>
          <p:spPr bwMode="auto">
            <a:xfrm>
              <a:off x="5194334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0" name="Rectangle 489"/>
            <p:cNvSpPr>
              <a:spLocks noChangeArrowheads="1"/>
            </p:cNvSpPr>
            <p:nvPr/>
          </p:nvSpPr>
          <p:spPr bwMode="auto">
            <a:xfrm>
              <a:off x="5265298" y="3887139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1" name="Rectangle 490"/>
            <p:cNvSpPr>
              <a:spLocks noChangeArrowheads="1"/>
            </p:cNvSpPr>
            <p:nvPr/>
          </p:nvSpPr>
          <p:spPr bwMode="auto">
            <a:xfrm>
              <a:off x="4518435" y="4008196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2" name="Rectangle 491"/>
            <p:cNvSpPr>
              <a:spLocks noChangeArrowheads="1"/>
            </p:cNvSpPr>
            <p:nvPr/>
          </p:nvSpPr>
          <p:spPr bwMode="auto">
            <a:xfrm>
              <a:off x="4664188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3" name="Rectangle 492"/>
            <p:cNvSpPr>
              <a:spLocks noChangeArrowheads="1"/>
            </p:cNvSpPr>
            <p:nvPr/>
          </p:nvSpPr>
          <p:spPr bwMode="auto">
            <a:xfrm>
              <a:off x="4739327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4" name="Rectangle 493"/>
            <p:cNvSpPr>
              <a:spLocks noChangeArrowheads="1"/>
            </p:cNvSpPr>
            <p:nvPr/>
          </p:nvSpPr>
          <p:spPr bwMode="auto">
            <a:xfrm>
              <a:off x="4814465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5" name="Rectangle 494"/>
            <p:cNvSpPr>
              <a:spLocks noChangeArrowheads="1"/>
            </p:cNvSpPr>
            <p:nvPr/>
          </p:nvSpPr>
          <p:spPr bwMode="auto">
            <a:xfrm>
              <a:off x="4894129" y="4008196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6" name="Rectangle 495"/>
            <p:cNvSpPr>
              <a:spLocks noChangeArrowheads="1"/>
            </p:cNvSpPr>
            <p:nvPr/>
          </p:nvSpPr>
          <p:spPr bwMode="auto">
            <a:xfrm>
              <a:off x="5039882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7" name="Rectangle 496"/>
            <p:cNvSpPr>
              <a:spLocks noChangeArrowheads="1"/>
            </p:cNvSpPr>
            <p:nvPr/>
          </p:nvSpPr>
          <p:spPr bwMode="auto">
            <a:xfrm>
              <a:off x="5115021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8" name="Rectangle 497"/>
            <p:cNvSpPr>
              <a:spLocks noChangeArrowheads="1"/>
            </p:cNvSpPr>
            <p:nvPr/>
          </p:nvSpPr>
          <p:spPr bwMode="auto">
            <a:xfrm>
              <a:off x="5194334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9" name="Rectangle 498"/>
            <p:cNvSpPr>
              <a:spLocks noChangeArrowheads="1"/>
            </p:cNvSpPr>
            <p:nvPr/>
          </p:nvSpPr>
          <p:spPr bwMode="auto">
            <a:xfrm>
              <a:off x="5265298" y="4008196"/>
              <a:ext cx="68929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0" name="Rectangle 499"/>
            <p:cNvSpPr>
              <a:spLocks noChangeArrowheads="1"/>
            </p:cNvSpPr>
            <p:nvPr/>
          </p:nvSpPr>
          <p:spPr bwMode="auto">
            <a:xfrm>
              <a:off x="4167085" y="1975275"/>
              <a:ext cx="1527822" cy="2174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7668" name="Picture 500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25712" y="2943730"/>
              <a:ext cx="1051943" cy="78895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21" name="Rectangle 501"/>
            <p:cNvSpPr>
              <a:spLocks noChangeArrowheads="1"/>
            </p:cNvSpPr>
            <p:nvPr/>
          </p:nvSpPr>
          <p:spPr bwMode="auto">
            <a:xfrm>
              <a:off x="4321537" y="2935381"/>
              <a:ext cx="1056117" cy="793132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2" name="Rectangle 502"/>
            <p:cNvSpPr>
              <a:spLocks noChangeArrowheads="1"/>
            </p:cNvSpPr>
            <p:nvPr/>
          </p:nvSpPr>
          <p:spPr bwMode="auto">
            <a:xfrm>
              <a:off x="4446187" y="4008196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3" name="Freeform 503"/>
            <p:cNvSpPr>
              <a:spLocks/>
            </p:cNvSpPr>
            <p:nvPr/>
          </p:nvSpPr>
          <p:spPr bwMode="auto">
            <a:xfrm>
              <a:off x="3282118" y="2376015"/>
              <a:ext cx="1527822" cy="2174850"/>
            </a:xfrm>
            <a:custGeom>
              <a:avLst/>
              <a:gdLst>
                <a:gd name="T0" fmla="*/ 0 w 732"/>
                <a:gd name="T1" fmla="*/ 0 h 1042"/>
                <a:gd name="T2" fmla="*/ 0 w 732"/>
                <a:gd name="T3" fmla="*/ 1042 h 1042"/>
                <a:gd name="T4" fmla="*/ 732 w 732"/>
                <a:gd name="T5" fmla="*/ 1042 h 1042"/>
                <a:gd name="T6" fmla="*/ 732 w 732"/>
                <a:gd name="T7" fmla="*/ 0 h 1042"/>
                <a:gd name="T8" fmla="*/ 0 w 732"/>
                <a:gd name="T9" fmla="*/ 0 h 1042"/>
                <a:gd name="T10" fmla="*/ 0 w 732"/>
                <a:gd name="T11" fmla="*/ 0 h 1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32" h="1042">
                  <a:moveTo>
                    <a:pt x="0" y="0"/>
                  </a:moveTo>
                  <a:lnTo>
                    <a:pt x="0" y="1042"/>
                  </a:lnTo>
                  <a:lnTo>
                    <a:pt x="732" y="1042"/>
                  </a:lnTo>
                  <a:lnTo>
                    <a:pt x="732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8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4" name="Rectangle 504"/>
            <p:cNvSpPr>
              <a:spLocks noChangeArrowheads="1"/>
            </p:cNvSpPr>
            <p:nvPr/>
          </p:nvSpPr>
          <p:spPr bwMode="auto">
            <a:xfrm>
              <a:off x="3282118" y="2376015"/>
              <a:ext cx="1527822" cy="21748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7673" name="Picture 505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24231" y="2701616"/>
              <a:ext cx="1026897" cy="776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7625" name="Rectangle 506"/>
            <p:cNvSpPr>
              <a:spLocks noChangeArrowheads="1"/>
            </p:cNvSpPr>
            <p:nvPr/>
          </p:nvSpPr>
          <p:spPr bwMode="auto">
            <a:xfrm>
              <a:off x="3515883" y="2693268"/>
              <a:ext cx="1035245" cy="78060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6" name="Rectangle 507"/>
            <p:cNvSpPr>
              <a:spLocks noChangeArrowheads="1"/>
            </p:cNvSpPr>
            <p:nvPr/>
          </p:nvSpPr>
          <p:spPr bwMode="auto">
            <a:xfrm>
              <a:off x="3607407" y="3645025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7" name="Rectangle 508"/>
            <p:cNvSpPr>
              <a:spLocks noChangeArrowheads="1"/>
            </p:cNvSpPr>
            <p:nvPr/>
          </p:nvSpPr>
          <p:spPr bwMode="auto">
            <a:xfrm>
              <a:off x="3607407" y="3766082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8" name="Rectangle 509"/>
            <p:cNvSpPr>
              <a:spLocks noChangeArrowheads="1"/>
            </p:cNvSpPr>
            <p:nvPr/>
          </p:nvSpPr>
          <p:spPr bwMode="auto">
            <a:xfrm>
              <a:off x="3607407" y="3891314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9" name="Rectangle 510"/>
            <p:cNvSpPr>
              <a:spLocks noChangeArrowheads="1"/>
            </p:cNvSpPr>
            <p:nvPr/>
          </p:nvSpPr>
          <p:spPr bwMode="auto">
            <a:xfrm>
              <a:off x="3607407" y="4008196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0" name="Rectangle 511"/>
            <p:cNvSpPr>
              <a:spLocks noChangeArrowheads="1"/>
            </p:cNvSpPr>
            <p:nvPr/>
          </p:nvSpPr>
          <p:spPr bwMode="auto">
            <a:xfrm>
              <a:off x="3607407" y="4129253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1" name="Rectangle 512"/>
            <p:cNvSpPr>
              <a:spLocks noChangeArrowheads="1"/>
            </p:cNvSpPr>
            <p:nvPr/>
          </p:nvSpPr>
          <p:spPr bwMode="auto">
            <a:xfrm>
              <a:off x="3607407" y="4254484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2" name="Rectangle 513"/>
            <p:cNvSpPr>
              <a:spLocks noChangeArrowheads="1"/>
            </p:cNvSpPr>
            <p:nvPr/>
          </p:nvSpPr>
          <p:spPr bwMode="auto">
            <a:xfrm>
              <a:off x="3607407" y="4363018"/>
              <a:ext cx="75822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XXXXXXXXXXX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3" name="Rectangle 514"/>
            <p:cNvSpPr>
              <a:spLocks noChangeArrowheads="1"/>
            </p:cNvSpPr>
            <p:nvPr/>
          </p:nvSpPr>
          <p:spPr bwMode="auto">
            <a:xfrm>
              <a:off x="3602384" y="2488723"/>
              <a:ext cx="137858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4" name="Rectangle 515"/>
            <p:cNvSpPr>
              <a:spLocks noChangeArrowheads="1"/>
            </p:cNvSpPr>
            <p:nvPr/>
          </p:nvSpPr>
          <p:spPr bwMode="auto">
            <a:xfrm>
              <a:off x="3794984" y="248872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5" name="Rectangle 516"/>
            <p:cNvSpPr>
              <a:spLocks noChangeArrowheads="1"/>
            </p:cNvSpPr>
            <p:nvPr/>
          </p:nvSpPr>
          <p:spPr bwMode="auto">
            <a:xfrm>
              <a:off x="3899344" y="248872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6" name="Rectangle 517"/>
            <p:cNvSpPr>
              <a:spLocks noChangeArrowheads="1"/>
            </p:cNvSpPr>
            <p:nvPr/>
          </p:nvSpPr>
          <p:spPr bwMode="auto">
            <a:xfrm>
              <a:off x="4003703" y="248872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7" name="Rectangle 518"/>
            <p:cNvSpPr>
              <a:spLocks noChangeArrowheads="1"/>
            </p:cNvSpPr>
            <p:nvPr/>
          </p:nvSpPr>
          <p:spPr bwMode="auto">
            <a:xfrm>
              <a:off x="4103888" y="2488723"/>
              <a:ext cx="68930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X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8" name="Freeform 519"/>
            <p:cNvSpPr>
              <a:spLocks noEditPoints="1"/>
            </p:cNvSpPr>
            <p:nvPr/>
          </p:nvSpPr>
          <p:spPr bwMode="auto">
            <a:xfrm>
              <a:off x="4283968" y="2835196"/>
              <a:ext cx="1974480" cy="192021"/>
            </a:xfrm>
            <a:custGeom>
              <a:avLst/>
              <a:gdLst>
                <a:gd name="T0" fmla="*/ 36 w 946"/>
                <a:gd name="T1" fmla="*/ 38 h 92"/>
                <a:gd name="T2" fmla="*/ 0 w 946"/>
                <a:gd name="T3" fmla="*/ 16 h 92"/>
                <a:gd name="T4" fmla="*/ 40 w 946"/>
                <a:gd name="T5" fmla="*/ 0 h 92"/>
                <a:gd name="T6" fmla="*/ 36 w 946"/>
                <a:gd name="T7" fmla="*/ 38 h 92"/>
                <a:gd name="T8" fmla="*/ 942 w 946"/>
                <a:gd name="T9" fmla="*/ 92 h 92"/>
                <a:gd name="T10" fmla="*/ 32 w 946"/>
                <a:gd name="T11" fmla="*/ 22 h 92"/>
                <a:gd name="T12" fmla="*/ 30 w 946"/>
                <a:gd name="T13" fmla="*/ 18 h 92"/>
                <a:gd name="T14" fmla="*/ 32 w 946"/>
                <a:gd name="T15" fmla="*/ 16 h 92"/>
                <a:gd name="T16" fmla="*/ 942 w 946"/>
                <a:gd name="T17" fmla="*/ 88 h 92"/>
                <a:gd name="T18" fmla="*/ 946 w 946"/>
                <a:gd name="T19" fmla="*/ 88 h 92"/>
                <a:gd name="T20" fmla="*/ 942 w 946"/>
                <a:gd name="T21" fmla="*/ 92 h 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6" h="92">
                  <a:moveTo>
                    <a:pt x="36" y="38"/>
                  </a:moveTo>
                  <a:lnTo>
                    <a:pt x="0" y="16"/>
                  </a:lnTo>
                  <a:lnTo>
                    <a:pt x="40" y="0"/>
                  </a:lnTo>
                  <a:lnTo>
                    <a:pt x="36" y="38"/>
                  </a:lnTo>
                  <a:close/>
                  <a:moveTo>
                    <a:pt x="942" y="92"/>
                  </a:moveTo>
                  <a:lnTo>
                    <a:pt x="32" y="22"/>
                  </a:lnTo>
                  <a:lnTo>
                    <a:pt x="30" y="18"/>
                  </a:lnTo>
                  <a:lnTo>
                    <a:pt x="32" y="16"/>
                  </a:lnTo>
                  <a:lnTo>
                    <a:pt x="942" y="88"/>
                  </a:lnTo>
                  <a:lnTo>
                    <a:pt x="946" y="88"/>
                  </a:lnTo>
                  <a:lnTo>
                    <a:pt x="942" y="9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9" name="Rectangle 520"/>
            <p:cNvSpPr>
              <a:spLocks noChangeArrowheads="1"/>
            </p:cNvSpPr>
            <p:nvPr/>
          </p:nvSpPr>
          <p:spPr bwMode="auto">
            <a:xfrm>
              <a:off x="5874406" y="2488723"/>
              <a:ext cx="1740715" cy="1089512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0" name="Rectangle 521"/>
            <p:cNvSpPr>
              <a:spLocks noChangeArrowheads="1"/>
            </p:cNvSpPr>
            <p:nvPr/>
          </p:nvSpPr>
          <p:spPr bwMode="auto">
            <a:xfrm>
              <a:off x="5874404" y="2690336"/>
              <a:ext cx="1740715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Dans ce rapport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synthèse, les planches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projetées par 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sont reproduites,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commentées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complétées.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517045077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DE FICHES PLASTIFIÉES</a:t>
            </a:r>
          </a:p>
        </p:txBody>
      </p:sp>
      <p:pic>
        <p:nvPicPr>
          <p:cNvPr id="12" name="Picture 224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2500989" y="1257300"/>
            <a:ext cx="2186222" cy="2943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Rectangle 225"/>
          <p:cNvSpPr>
            <a:spLocks noChangeArrowheads="1"/>
          </p:cNvSpPr>
          <p:nvPr/>
        </p:nvSpPr>
        <p:spPr bwMode="auto">
          <a:xfrm>
            <a:off x="2484438" y="1244600"/>
            <a:ext cx="2200275" cy="302260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fr-FR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pic>
        <p:nvPicPr>
          <p:cNvPr id="14" name="Picture 22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1763689" y="1727400"/>
            <a:ext cx="2860700" cy="3231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" name="Picture 22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687211" y="2895600"/>
            <a:ext cx="2765109" cy="3190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Freeform 228"/>
          <p:cNvSpPr>
            <a:spLocks/>
          </p:cNvSpPr>
          <p:nvPr/>
        </p:nvSpPr>
        <p:spPr bwMode="auto">
          <a:xfrm>
            <a:off x="4779963" y="2895600"/>
            <a:ext cx="2593975" cy="3190875"/>
          </a:xfrm>
          <a:custGeom>
            <a:avLst/>
            <a:gdLst>
              <a:gd name="T0" fmla="*/ 368 w 1634"/>
              <a:gd name="T1" fmla="*/ 0 h 2010"/>
              <a:gd name="T2" fmla="*/ 0 w 1634"/>
              <a:gd name="T3" fmla="*/ 1740 h 2010"/>
              <a:gd name="T4" fmla="*/ 1266 w 1634"/>
              <a:gd name="T5" fmla="*/ 2010 h 2010"/>
              <a:gd name="T6" fmla="*/ 1634 w 1634"/>
              <a:gd name="T7" fmla="*/ 270 h 2010"/>
              <a:gd name="T8" fmla="*/ 368 w 1634"/>
              <a:gd name="T9" fmla="*/ 0 h 20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634" h="2010">
                <a:moveTo>
                  <a:pt x="368" y="0"/>
                </a:moveTo>
                <a:lnTo>
                  <a:pt x="0" y="1740"/>
                </a:lnTo>
                <a:lnTo>
                  <a:pt x="1266" y="2010"/>
                </a:lnTo>
                <a:lnTo>
                  <a:pt x="1634" y="270"/>
                </a:lnTo>
                <a:lnTo>
                  <a:pt x="368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7" name="Freeform 229"/>
          <p:cNvSpPr>
            <a:spLocks/>
          </p:cNvSpPr>
          <p:nvPr/>
        </p:nvSpPr>
        <p:spPr bwMode="auto">
          <a:xfrm>
            <a:off x="5237163" y="1517650"/>
            <a:ext cx="1241425" cy="860425"/>
          </a:xfrm>
          <a:custGeom>
            <a:avLst/>
            <a:gdLst>
              <a:gd name="T0" fmla="*/ 0 w 782"/>
              <a:gd name="T1" fmla="*/ 0 h 542"/>
              <a:gd name="T2" fmla="*/ 0 w 782"/>
              <a:gd name="T3" fmla="*/ 542 h 542"/>
              <a:gd name="T4" fmla="*/ 782 w 782"/>
              <a:gd name="T5" fmla="*/ 542 h 542"/>
              <a:gd name="T6" fmla="*/ 782 w 782"/>
              <a:gd name="T7" fmla="*/ 0 h 542"/>
              <a:gd name="T8" fmla="*/ 0 w 782"/>
              <a:gd name="T9" fmla="*/ 0 h 542"/>
              <a:gd name="T10" fmla="*/ 0 w 782"/>
              <a:gd name="T11" fmla="*/ 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782" h="542">
                <a:moveTo>
                  <a:pt x="0" y="0"/>
                </a:moveTo>
                <a:lnTo>
                  <a:pt x="0" y="542"/>
                </a:lnTo>
                <a:lnTo>
                  <a:pt x="782" y="542"/>
                </a:lnTo>
                <a:lnTo>
                  <a:pt x="782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8" name="Rectangle 230"/>
          <p:cNvSpPr>
            <a:spLocks noChangeArrowheads="1"/>
          </p:cNvSpPr>
          <p:nvPr/>
        </p:nvSpPr>
        <p:spPr bwMode="auto">
          <a:xfrm>
            <a:off x="5237163" y="1517650"/>
            <a:ext cx="1241425" cy="860425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19" name="Freeform 231"/>
          <p:cNvSpPr>
            <a:spLocks/>
          </p:cNvSpPr>
          <p:nvPr/>
        </p:nvSpPr>
        <p:spPr bwMode="auto">
          <a:xfrm>
            <a:off x="2551113" y="5330825"/>
            <a:ext cx="1930400" cy="622300"/>
          </a:xfrm>
          <a:custGeom>
            <a:avLst/>
            <a:gdLst>
              <a:gd name="T0" fmla="*/ 0 w 1216"/>
              <a:gd name="T1" fmla="*/ 0 h 392"/>
              <a:gd name="T2" fmla="*/ 0 w 1216"/>
              <a:gd name="T3" fmla="*/ 392 h 392"/>
              <a:gd name="T4" fmla="*/ 1216 w 1216"/>
              <a:gd name="T5" fmla="*/ 392 h 392"/>
              <a:gd name="T6" fmla="*/ 1216 w 1216"/>
              <a:gd name="T7" fmla="*/ 0 h 392"/>
              <a:gd name="T8" fmla="*/ 0 w 1216"/>
              <a:gd name="T9" fmla="*/ 0 h 392"/>
              <a:gd name="T10" fmla="*/ 0 w 1216"/>
              <a:gd name="T11" fmla="*/ 0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216" h="392">
                <a:moveTo>
                  <a:pt x="0" y="0"/>
                </a:moveTo>
                <a:lnTo>
                  <a:pt x="0" y="392"/>
                </a:lnTo>
                <a:lnTo>
                  <a:pt x="1216" y="392"/>
                </a:lnTo>
                <a:lnTo>
                  <a:pt x="1216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0" name="Rectangle 232"/>
          <p:cNvSpPr>
            <a:spLocks noChangeArrowheads="1"/>
          </p:cNvSpPr>
          <p:nvPr/>
        </p:nvSpPr>
        <p:spPr bwMode="auto">
          <a:xfrm>
            <a:off x="2551113" y="5330825"/>
            <a:ext cx="1930400" cy="622300"/>
          </a:xfrm>
          <a:prstGeom prst="rect">
            <a:avLst/>
          </a:prstGeom>
          <a:noFill/>
          <a:ln w="6">
            <a:solidFill>
              <a:srgbClr val="44927F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1" name="Freeform 233"/>
          <p:cNvSpPr>
            <a:spLocks/>
          </p:cNvSpPr>
          <p:nvPr/>
        </p:nvSpPr>
        <p:spPr bwMode="auto">
          <a:xfrm>
            <a:off x="4443413" y="5470525"/>
            <a:ext cx="425450" cy="307975"/>
          </a:xfrm>
          <a:custGeom>
            <a:avLst/>
            <a:gdLst>
              <a:gd name="T0" fmla="*/ 202 w 268"/>
              <a:gd name="T1" fmla="*/ 0 h 194"/>
              <a:gd name="T2" fmla="*/ 202 w 268"/>
              <a:gd name="T3" fmla="*/ 50 h 194"/>
              <a:gd name="T4" fmla="*/ 0 w 268"/>
              <a:gd name="T5" fmla="*/ 50 h 194"/>
              <a:gd name="T6" fmla="*/ 0 w 268"/>
              <a:gd name="T7" fmla="*/ 146 h 194"/>
              <a:gd name="T8" fmla="*/ 202 w 268"/>
              <a:gd name="T9" fmla="*/ 146 h 194"/>
              <a:gd name="T10" fmla="*/ 202 w 268"/>
              <a:gd name="T11" fmla="*/ 194 h 194"/>
              <a:gd name="T12" fmla="*/ 268 w 268"/>
              <a:gd name="T13" fmla="*/ 98 h 194"/>
              <a:gd name="T14" fmla="*/ 202 w 268"/>
              <a:gd name="T15" fmla="*/ 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8" h="194">
                <a:moveTo>
                  <a:pt x="202" y="0"/>
                </a:moveTo>
                <a:lnTo>
                  <a:pt x="202" y="50"/>
                </a:lnTo>
                <a:lnTo>
                  <a:pt x="0" y="50"/>
                </a:lnTo>
                <a:lnTo>
                  <a:pt x="0" y="146"/>
                </a:lnTo>
                <a:lnTo>
                  <a:pt x="202" y="146"/>
                </a:lnTo>
                <a:lnTo>
                  <a:pt x="202" y="194"/>
                </a:lnTo>
                <a:lnTo>
                  <a:pt x="268" y="98"/>
                </a:lnTo>
                <a:lnTo>
                  <a:pt x="202" y="0"/>
                </a:lnTo>
                <a:close/>
              </a:path>
            </a:pathLst>
          </a:custGeom>
          <a:solidFill>
            <a:srgbClr val="CEE3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2" name="Freeform 234"/>
          <p:cNvSpPr>
            <a:spLocks/>
          </p:cNvSpPr>
          <p:nvPr/>
        </p:nvSpPr>
        <p:spPr bwMode="auto">
          <a:xfrm>
            <a:off x="4443413" y="5470525"/>
            <a:ext cx="425450" cy="307975"/>
          </a:xfrm>
          <a:custGeom>
            <a:avLst/>
            <a:gdLst>
              <a:gd name="T0" fmla="*/ 202 w 268"/>
              <a:gd name="T1" fmla="*/ 0 h 194"/>
              <a:gd name="T2" fmla="*/ 202 w 268"/>
              <a:gd name="T3" fmla="*/ 50 h 194"/>
              <a:gd name="T4" fmla="*/ 0 w 268"/>
              <a:gd name="T5" fmla="*/ 50 h 194"/>
              <a:gd name="T6" fmla="*/ 0 w 268"/>
              <a:gd name="T7" fmla="*/ 146 h 194"/>
              <a:gd name="T8" fmla="*/ 202 w 268"/>
              <a:gd name="T9" fmla="*/ 146 h 194"/>
              <a:gd name="T10" fmla="*/ 202 w 268"/>
              <a:gd name="T11" fmla="*/ 194 h 194"/>
              <a:gd name="T12" fmla="*/ 268 w 268"/>
              <a:gd name="T13" fmla="*/ 98 h 194"/>
              <a:gd name="T14" fmla="*/ 202 w 268"/>
              <a:gd name="T15" fmla="*/ 0 h 1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68" h="194">
                <a:moveTo>
                  <a:pt x="202" y="0"/>
                </a:moveTo>
                <a:lnTo>
                  <a:pt x="202" y="50"/>
                </a:lnTo>
                <a:lnTo>
                  <a:pt x="0" y="50"/>
                </a:lnTo>
                <a:lnTo>
                  <a:pt x="0" y="146"/>
                </a:lnTo>
                <a:lnTo>
                  <a:pt x="202" y="146"/>
                </a:lnTo>
                <a:lnTo>
                  <a:pt x="202" y="194"/>
                </a:lnTo>
                <a:lnTo>
                  <a:pt x="268" y="98"/>
                </a:lnTo>
                <a:lnTo>
                  <a:pt x="202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3" name="Freeform 235"/>
          <p:cNvSpPr>
            <a:spLocks/>
          </p:cNvSpPr>
          <p:nvPr/>
        </p:nvSpPr>
        <p:spPr bwMode="auto">
          <a:xfrm>
            <a:off x="4868863" y="1800225"/>
            <a:ext cx="428625" cy="304800"/>
          </a:xfrm>
          <a:custGeom>
            <a:avLst/>
            <a:gdLst>
              <a:gd name="T0" fmla="*/ 68 w 270"/>
              <a:gd name="T1" fmla="*/ 0 h 192"/>
              <a:gd name="T2" fmla="*/ 68 w 270"/>
              <a:gd name="T3" fmla="*/ 48 h 192"/>
              <a:gd name="T4" fmla="*/ 270 w 270"/>
              <a:gd name="T5" fmla="*/ 48 h 192"/>
              <a:gd name="T6" fmla="*/ 270 w 270"/>
              <a:gd name="T7" fmla="*/ 144 h 192"/>
              <a:gd name="T8" fmla="*/ 68 w 270"/>
              <a:gd name="T9" fmla="*/ 144 h 192"/>
              <a:gd name="T10" fmla="*/ 68 w 270"/>
              <a:gd name="T11" fmla="*/ 192 h 192"/>
              <a:gd name="T12" fmla="*/ 0 w 270"/>
              <a:gd name="T13" fmla="*/ 96 h 192"/>
              <a:gd name="T14" fmla="*/ 68 w 270"/>
              <a:gd name="T15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70" h="192">
                <a:moveTo>
                  <a:pt x="68" y="0"/>
                </a:moveTo>
                <a:lnTo>
                  <a:pt x="68" y="48"/>
                </a:lnTo>
                <a:lnTo>
                  <a:pt x="270" y="48"/>
                </a:lnTo>
                <a:lnTo>
                  <a:pt x="270" y="144"/>
                </a:lnTo>
                <a:lnTo>
                  <a:pt x="68" y="144"/>
                </a:lnTo>
                <a:lnTo>
                  <a:pt x="68" y="192"/>
                </a:lnTo>
                <a:lnTo>
                  <a:pt x="0" y="96"/>
                </a:lnTo>
                <a:lnTo>
                  <a:pt x="68" y="0"/>
                </a:lnTo>
                <a:close/>
              </a:path>
            </a:pathLst>
          </a:custGeom>
          <a:solidFill>
            <a:srgbClr val="CEE3DC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4" name="Freeform 236"/>
          <p:cNvSpPr>
            <a:spLocks/>
          </p:cNvSpPr>
          <p:nvPr/>
        </p:nvSpPr>
        <p:spPr bwMode="auto">
          <a:xfrm>
            <a:off x="4868863" y="1800225"/>
            <a:ext cx="428625" cy="304800"/>
          </a:xfrm>
          <a:custGeom>
            <a:avLst/>
            <a:gdLst>
              <a:gd name="T0" fmla="*/ 68 w 270"/>
              <a:gd name="T1" fmla="*/ 0 h 192"/>
              <a:gd name="T2" fmla="*/ 68 w 270"/>
              <a:gd name="T3" fmla="*/ 48 h 192"/>
              <a:gd name="T4" fmla="*/ 270 w 270"/>
              <a:gd name="T5" fmla="*/ 48 h 192"/>
              <a:gd name="T6" fmla="*/ 270 w 270"/>
              <a:gd name="T7" fmla="*/ 144 h 192"/>
              <a:gd name="T8" fmla="*/ 68 w 270"/>
              <a:gd name="T9" fmla="*/ 144 h 192"/>
              <a:gd name="T10" fmla="*/ 68 w 270"/>
              <a:gd name="T11" fmla="*/ 192 h 192"/>
              <a:gd name="T12" fmla="*/ 0 w 270"/>
              <a:gd name="T13" fmla="*/ 96 h 192"/>
              <a:gd name="T14" fmla="*/ 68 w 270"/>
              <a:gd name="T15" fmla="*/ 0 h 1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270" h="192">
                <a:moveTo>
                  <a:pt x="68" y="0"/>
                </a:moveTo>
                <a:lnTo>
                  <a:pt x="68" y="48"/>
                </a:lnTo>
                <a:lnTo>
                  <a:pt x="270" y="48"/>
                </a:lnTo>
                <a:lnTo>
                  <a:pt x="270" y="144"/>
                </a:lnTo>
                <a:lnTo>
                  <a:pt x="68" y="144"/>
                </a:lnTo>
                <a:lnTo>
                  <a:pt x="68" y="192"/>
                </a:lnTo>
                <a:lnTo>
                  <a:pt x="0" y="96"/>
                </a:lnTo>
                <a:lnTo>
                  <a:pt x="68" y="0"/>
                </a:lnTo>
                <a:close/>
              </a:path>
            </a:pathLst>
          </a:custGeom>
          <a:noFill/>
          <a:ln w="6">
            <a:solidFill>
              <a:srgbClr val="44927F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fr-FR" sz="800"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5" name="Rectangle 237"/>
          <p:cNvSpPr>
            <a:spLocks noChangeArrowheads="1"/>
          </p:cNvSpPr>
          <p:nvPr/>
        </p:nvSpPr>
        <p:spPr bwMode="auto">
          <a:xfrm>
            <a:off x="5237163" y="1584325"/>
            <a:ext cx="1241425" cy="7386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Exemples de fiches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plastifiées à remettre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aux stagiaires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participant à une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formation à la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conduite de réunions.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26" name="Rectangle 323"/>
          <p:cNvSpPr>
            <a:spLocks noChangeArrowheads="1"/>
          </p:cNvSpPr>
          <p:nvPr/>
        </p:nvSpPr>
        <p:spPr bwMode="auto">
          <a:xfrm>
            <a:off x="2551113" y="5394325"/>
            <a:ext cx="1930400" cy="4924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/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fiche plastifiée à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remettre aux stagiaires participant à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une formation aux techniques de</a:t>
            </a:r>
          </a:p>
          <a:p>
            <a:pPr lvl="0" algn="ctr" fontAlgn="base">
              <a:spcBef>
                <a:spcPct val="0"/>
              </a:spcBef>
              <a:spcAft>
                <a:spcPct val="0"/>
              </a:spcAft>
            </a:pPr>
            <a:r>
              <a:rPr lang="fr-FR" sz="800" dirty="0">
                <a:solidFill>
                  <a:srgbClr val="000000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résolution de problèmes.</a:t>
            </a:r>
            <a:endParaRPr kumimoji="0" lang="fr-FR" sz="8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  <a:latin typeface="Arial Unicode MS" panose="020B0604020202020204" pitchFamily="34" charset="-128"/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grpSp>
        <p:nvGrpSpPr>
          <p:cNvPr id="27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28" name="ZoneTexte 27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29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30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32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33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31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GUIDE PRATIQUE</a:t>
                </a:r>
              </a:p>
            </p:txBody>
          </p:sp>
        </p:grpSp>
      </p:grpSp>
      <p:sp>
        <p:nvSpPr>
          <p:cNvPr id="34" name="ZoneTexte 33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8382060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 smtClean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GUIDE PRATIQUE</a:t>
                </a: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GUIDE PRATIQUE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3108844" y="1756484"/>
            <a:ext cx="2903316" cy="3328700"/>
            <a:chOff x="3492500" y="2205038"/>
            <a:chExt cx="2159000" cy="2447925"/>
          </a:xfrm>
        </p:grpSpPr>
        <p:sp>
          <p:nvSpPr>
            <p:cNvPr id="8481" name="Rectangle 326"/>
            <p:cNvSpPr>
              <a:spLocks noChangeArrowheads="1"/>
            </p:cNvSpPr>
            <p:nvPr/>
          </p:nvSpPr>
          <p:spPr bwMode="auto">
            <a:xfrm>
              <a:off x="3590925" y="2633663"/>
              <a:ext cx="1085850" cy="1546225"/>
            </a:xfrm>
            <a:prstGeom prst="rect">
              <a:avLst/>
            </a:prstGeom>
            <a:noFill/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2" name="Rectangle 327"/>
            <p:cNvSpPr>
              <a:spLocks noChangeArrowheads="1"/>
            </p:cNvSpPr>
            <p:nvPr/>
          </p:nvSpPr>
          <p:spPr bwMode="auto">
            <a:xfrm>
              <a:off x="4178300" y="2335213"/>
              <a:ext cx="1085850" cy="1546225"/>
            </a:xfrm>
            <a:prstGeom prst="rect">
              <a:avLst/>
            </a:prstGeom>
            <a:solidFill>
              <a:srgbClr val="FFFFFF"/>
            </a:solidFill>
            <a:ln w="38100">
              <a:solidFill>
                <a:schemeClr val="bg1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3" name="Rectangle 328"/>
            <p:cNvSpPr>
              <a:spLocks noChangeArrowheads="1"/>
            </p:cNvSpPr>
            <p:nvPr/>
          </p:nvSpPr>
          <p:spPr bwMode="auto">
            <a:xfrm>
              <a:off x="4178300" y="2335213"/>
              <a:ext cx="1085850" cy="1546225"/>
            </a:xfrm>
            <a:prstGeom prst="rect">
              <a:avLst/>
            </a:prstGeom>
            <a:noFill/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4" name="Rectangle 329"/>
            <p:cNvSpPr>
              <a:spLocks noChangeArrowheads="1"/>
            </p:cNvSpPr>
            <p:nvPr/>
          </p:nvSpPr>
          <p:spPr bwMode="auto">
            <a:xfrm>
              <a:off x="4460875" y="2973388"/>
              <a:ext cx="1085850" cy="1546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79" name="AutoShape 323"/>
            <p:cNvSpPr>
              <a:spLocks noChangeAspect="1" noChangeArrowheads="1" noTextEdit="1"/>
            </p:cNvSpPr>
            <p:nvPr/>
          </p:nvSpPr>
          <p:spPr bwMode="auto">
            <a:xfrm>
              <a:off x="3492500" y="2205038"/>
              <a:ext cx="2159000" cy="24479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0" name="Rectangle 325"/>
            <p:cNvSpPr>
              <a:spLocks noChangeArrowheads="1"/>
            </p:cNvSpPr>
            <p:nvPr/>
          </p:nvSpPr>
          <p:spPr bwMode="auto">
            <a:xfrm>
              <a:off x="3495675" y="2211388"/>
              <a:ext cx="2152650" cy="24352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5" name="Rectangle 330"/>
            <p:cNvSpPr>
              <a:spLocks noChangeArrowheads="1"/>
            </p:cNvSpPr>
            <p:nvPr/>
          </p:nvSpPr>
          <p:spPr bwMode="auto">
            <a:xfrm>
              <a:off x="4460875" y="2973388"/>
              <a:ext cx="1085850" cy="1546225"/>
            </a:xfrm>
            <a:prstGeom prst="rect">
              <a:avLst/>
            </a:prstGeom>
            <a:noFill/>
            <a:ln w="38100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6" name="Freeform 331"/>
            <p:cNvSpPr>
              <a:spLocks/>
            </p:cNvSpPr>
            <p:nvPr/>
          </p:nvSpPr>
          <p:spPr bwMode="auto">
            <a:xfrm>
              <a:off x="4867275" y="3906838"/>
              <a:ext cx="184150" cy="203200"/>
            </a:xfrm>
            <a:custGeom>
              <a:avLst/>
              <a:gdLst>
                <a:gd name="T0" fmla="*/ 52 w 116"/>
                <a:gd name="T1" fmla="*/ 48 h 128"/>
                <a:gd name="T2" fmla="*/ 44 w 116"/>
                <a:gd name="T3" fmla="*/ 54 h 128"/>
                <a:gd name="T4" fmla="*/ 36 w 116"/>
                <a:gd name="T5" fmla="*/ 58 h 128"/>
                <a:gd name="T6" fmla="*/ 30 w 116"/>
                <a:gd name="T7" fmla="*/ 58 h 128"/>
                <a:gd name="T8" fmla="*/ 24 w 116"/>
                <a:gd name="T9" fmla="*/ 60 h 128"/>
                <a:gd name="T10" fmla="*/ 20 w 116"/>
                <a:gd name="T11" fmla="*/ 70 h 128"/>
                <a:gd name="T12" fmla="*/ 12 w 116"/>
                <a:gd name="T13" fmla="*/ 92 h 128"/>
                <a:gd name="T14" fmla="*/ 4 w 116"/>
                <a:gd name="T15" fmla="*/ 114 h 128"/>
                <a:gd name="T16" fmla="*/ 0 w 116"/>
                <a:gd name="T17" fmla="*/ 122 h 128"/>
                <a:gd name="T18" fmla="*/ 6 w 116"/>
                <a:gd name="T19" fmla="*/ 128 h 128"/>
                <a:gd name="T20" fmla="*/ 10 w 116"/>
                <a:gd name="T21" fmla="*/ 128 h 128"/>
                <a:gd name="T22" fmla="*/ 18 w 116"/>
                <a:gd name="T23" fmla="*/ 126 h 128"/>
                <a:gd name="T24" fmla="*/ 26 w 116"/>
                <a:gd name="T25" fmla="*/ 124 h 128"/>
                <a:gd name="T26" fmla="*/ 34 w 116"/>
                <a:gd name="T27" fmla="*/ 124 h 128"/>
                <a:gd name="T28" fmla="*/ 44 w 116"/>
                <a:gd name="T29" fmla="*/ 124 h 128"/>
                <a:gd name="T30" fmla="*/ 54 w 116"/>
                <a:gd name="T31" fmla="*/ 124 h 128"/>
                <a:gd name="T32" fmla="*/ 68 w 116"/>
                <a:gd name="T33" fmla="*/ 124 h 128"/>
                <a:gd name="T34" fmla="*/ 80 w 116"/>
                <a:gd name="T35" fmla="*/ 124 h 128"/>
                <a:gd name="T36" fmla="*/ 92 w 116"/>
                <a:gd name="T37" fmla="*/ 124 h 128"/>
                <a:gd name="T38" fmla="*/ 104 w 116"/>
                <a:gd name="T39" fmla="*/ 124 h 128"/>
                <a:gd name="T40" fmla="*/ 116 w 116"/>
                <a:gd name="T41" fmla="*/ 124 h 128"/>
                <a:gd name="T42" fmla="*/ 104 w 116"/>
                <a:gd name="T43" fmla="*/ 60 h 128"/>
                <a:gd name="T44" fmla="*/ 98 w 116"/>
                <a:gd name="T45" fmla="*/ 58 h 128"/>
                <a:gd name="T46" fmla="*/ 92 w 116"/>
                <a:gd name="T47" fmla="*/ 54 h 128"/>
                <a:gd name="T48" fmla="*/ 86 w 116"/>
                <a:gd name="T49" fmla="*/ 50 h 128"/>
                <a:gd name="T50" fmla="*/ 80 w 116"/>
                <a:gd name="T51" fmla="*/ 48 h 128"/>
                <a:gd name="T52" fmla="*/ 80 w 116"/>
                <a:gd name="T53" fmla="*/ 44 h 128"/>
                <a:gd name="T54" fmla="*/ 80 w 116"/>
                <a:gd name="T55" fmla="*/ 34 h 128"/>
                <a:gd name="T56" fmla="*/ 80 w 116"/>
                <a:gd name="T57" fmla="*/ 28 h 128"/>
                <a:gd name="T58" fmla="*/ 82 w 116"/>
                <a:gd name="T59" fmla="*/ 22 h 128"/>
                <a:gd name="T60" fmla="*/ 80 w 116"/>
                <a:gd name="T61" fmla="*/ 10 h 128"/>
                <a:gd name="T62" fmla="*/ 74 w 116"/>
                <a:gd name="T63" fmla="*/ 2 h 128"/>
                <a:gd name="T64" fmla="*/ 68 w 116"/>
                <a:gd name="T65" fmla="*/ 0 h 128"/>
                <a:gd name="T66" fmla="*/ 62 w 116"/>
                <a:gd name="T67" fmla="*/ 2 h 128"/>
                <a:gd name="T68" fmla="*/ 54 w 116"/>
                <a:gd name="T69" fmla="*/ 2 h 128"/>
                <a:gd name="T70" fmla="*/ 48 w 116"/>
                <a:gd name="T71" fmla="*/ 4 h 128"/>
                <a:gd name="T72" fmla="*/ 44 w 116"/>
                <a:gd name="T73" fmla="*/ 10 h 128"/>
                <a:gd name="T74" fmla="*/ 44 w 116"/>
                <a:gd name="T75" fmla="*/ 16 h 128"/>
                <a:gd name="T76" fmla="*/ 44 w 116"/>
                <a:gd name="T77" fmla="*/ 26 h 128"/>
                <a:gd name="T78" fmla="*/ 46 w 116"/>
                <a:gd name="T79" fmla="*/ 30 h 128"/>
                <a:gd name="T80" fmla="*/ 48 w 116"/>
                <a:gd name="T81" fmla="*/ 40 h 128"/>
                <a:gd name="T82" fmla="*/ 52 w 116"/>
                <a:gd name="T83" fmla="*/ 40 h 128"/>
                <a:gd name="T84" fmla="*/ 54 w 116"/>
                <a:gd name="T85" fmla="*/ 46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16" h="128">
                  <a:moveTo>
                    <a:pt x="54" y="48"/>
                  </a:moveTo>
                  <a:lnTo>
                    <a:pt x="54" y="48"/>
                  </a:lnTo>
                  <a:lnTo>
                    <a:pt x="52" y="48"/>
                  </a:lnTo>
                  <a:lnTo>
                    <a:pt x="50" y="50"/>
                  </a:lnTo>
                  <a:lnTo>
                    <a:pt x="46" y="52"/>
                  </a:lnTo>
                  <a:lnTo>
                    <a:pt x="44" y="54"/>
                  </a:lnTo>
                  <a:lnTo>
                    <a:pt x="42" y="54"/>
                  </a:lnTo>
                  <a:lnTo>
                    <a:pt x="38" y="56"/>
                  </a:lnTo>
                  <a:lnTo>
                    <a:pt x="36" y="58"/>
                  </a:lnTo>
                  <a:lnTo>
                    <a:pt x="34" y="58"/>
                  </a:lnTo>
                  <a:lnTo>
                    <a:pt x="32" y="58"/>
                  </a:lnTo>
                  <a:lnTo>
                    <a:pt x="30" y="58"/>
                  </a:lnTo>
                  <a:lnTo>
                    <a:pt x="28" y="58"/>
                  </a:lnTo>
                  <a:lnTo>
                    <a:pt x="26" y="58"/>
                  </a:lnTo>
                  <a:lnTo>
                    <a:pt x="24" y="60"/>
                  </a:lnTo>
                  <a:lnTo>
                    <a:pt x="24" y="62"/>
                  </a:lnTo>
                  <a:lnTo>
                    <a:pt x="22" y="66"/>
                  </a:lnTo>
                  <a:lnTo>
                    <a:pt x="20" y="70"/>
                  </a:lnTo>
                  <a:lnTo>
                    <a:pt x="18" y="76"/>
                  </a:lnTo>
                  <a:lnTo>
                    <a:pt x="16" y="84"/>
                  </a:lnTo>
                  <a:lnTo>
                    <a:pt x="12" y="92"/>
                  </a:lnTo>
                  <a:lnTo>
                    <a:pt x="10" y="102"/>
                  </a:lnTo>
                  <a:lnTo>
                    <a:pt x="6" y="108"/>
                  </a:lnTo>
                  <a:lnTo>
                    <a:pt x="4" y="114"/>
                  </a:lnTo>
                  <a:lnTo>
                    <a:pt x="2" y="118"/>
                  </a:lnTo>
                  <a:lnTo>
                    <a:pt x="0" y="120"/>
                  </a:lnTo>
                  <a:lnTo>
                    <a:pt x="0" y="122"/>
                  </a:lnTo>
                  <a:lnTo>
                    <a:pt x="2" y="124"/>
                  </a:lnTo>
                  <a:lnTo>
                    <a:pt x="4" y="126"/>
                  </a:lnTo>
                  <a:lnTo>
                    <a:pt x="6" y="128"/>
                  </a:lnTo>
                  <a:lnTo>
                    <a:pt x="8" y="128"/>
                  </a:lnTo>
                  <a:lnTo>
                    <a:pt x="10" y="128"/>
                  </a:lnTo>
                  <a:lnTo>
                    <a:pt x="10" y="128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8" y="126"/>
                  </a:lnTo>
                  <a:lnTo>
                    <a:pt x="18" y="126"/>
                  </a:lnTo>
                  <a:lnTo>
                    <a:pt x="22" y="126"/>
                  </a:lnTo>
                  <a:lnTo>
                    <a:pt x="26" y="124"/>
                  </a:lnTo>
                  <a:lnTo>
                    <a:pt x="28" y="124"/>
                  </a:lnTo>
                  <a:lnTo>
                    <a:pt x="30" y="124"/>
                  </a:lnTo>
                  <a:lnTo>
                    <a:pt x="34" y="124"/>
                  </a:lnTo>
                  <a:lnTo>
                    <a:pt x="36" y="124"/>
                  </a:lnTo>
                  <a:lnTo>
                    <a:pt x="40" y="124"/>
                  </a:lnTo>
                  <a:lnTo>
                    <a:pt x="44" y="124"/>
                  </a:lnTo>
                  <a:lnTo>
                    <a:pt x="48" y="124"/>
                  </a:lnTo>
                  <a:lnTo>
                    <a:pt x="52" y="124"/>
                  </a:lnTo>
                  <a:lnTo>
                    <a:pt x="54" y="124"/>
                  </a:lnTo>
                  <a:lnTo>
                    <a:pt x="60" y="124"/>
                  </a:lnTo>
                  <a:lnTo>
                    <a:pt x="62" y="124"/>
                  </a:lnTo>
                  <a:lnTo>
                    <a:pt x="68" y="124"/>
                  </a:lnTo>
                  <a:lnTo>
                    <a:pt x="72" y="124"/>
                  </a:lnTo>
                  <a:lnTo>
                    <a:pt x="76" y="124"/>
                  </a:lnTo>
                  <a:lnTo>
                    <a:pt x="80" y="124"/>
                  </a:lnTo>
                  <a:lnTo>
                    <a:pt x="84" y="124"/>
                  </a:lnTo>
                  <a:lnTo>
                    <a:pt x="88" y="124"/>
                  </a:lnTo>
                  <a:lnTo>
                    <a:pt x="92" y="124"/>
                  </a:lnTo>
                  <a:lnTo>
                    <a:pt x="96" y="124"/>
                  </a:lnTo>
                  <a:lnTo>
                    <a:pt x="100" y="124"/>
                  </a:lnTo>
                  <a:lnTo>
                    <a:pt x="104" y="124"/>
                  </a:lnTo>
                  <a:lnTo>
                    <a:pt x="108" y="124"/>
                  </a:lnTo>
                  <a:lnTo>
                    <a:pt x="112" y="124"/>
                  </a:lnTo>
                  <a:lnTo>
                    <a:pt x="116" y="124"/>
                  </a:lnTo>
                  <a:lnTo>
                    <a:pt x="106" y="60"/>
                  </a:lnTo>
                  <a:lnTo>
                    <a:pt x="106" y="60"/>
                  </a:lnTo>
                  <a:lnTo>
                    <a:pt x="104" y="60"/>
                  </a:lnTo>
                  <a:lnTo>
                    <a:pt x="102" y="58"/>
                  </a:lnTo>
                  <a:lnTo>
                    <a:pt x="98" y="58"/>
                  </a:lnTo>
                  <a:lnTo>
                    <a:pt x="98" y="58"/>
                  </a:lnTo>
                  <a:lnTo>
                    <a:pt x="94" y="58"/>
                  </a:lnTo>
                  <a:lnTo>
                    <a:pt x="92" y="56"/>
                  </a:lnTo>
                  <a:lnTo>
                    <a:pt x="92" y="54"/>
                  </a:lnTo>
                  <a:lnTo>
                    <a:pt x="90" y="54"/>
                  </a:lnTo>
                  <a:lnTo>
                    <a:pt x="88" y="52"/>
                  </a:lnTo>
                  <a:lnTo>
                    <a:pt x="86" y="50"/>
                  </a:lnTo>
                  <a:lnTo>
                    <a:pt x="84" y="50"/>
                  </a:lnTo>
                  <a:lnTo>
                    <a:pt x="82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80" y="48"/>
                  </a:lnTo>
                  <a:lnTo>
                    <a:pt x="80" y="44"/>
                  </a:lnTo>
                  <a:lnTo>
                    <a:pt x="80" y="42"/>
                  </a:lnTo>
                  <a:lnTo>
                    <a:pt x="80" y="40"/>
                  </a:lnTo>
                  <a:lnTo>
                    <a:pt x="80" y="34"/>
                  </a:lnTo>
                  <a:lnTo>
                    <a:pt x="80" y="30"/>
                  </a:lnTo>
                  <a:lnTo>
                    <a:pt x="80" y="30"/>
                  </a:lnTo>
                  <a:lnTo>
                    <a:pt x="80" y="28"/>
                  </a:lnTo>
                  <a:lnTo>
                    <a:pt x="80" y="26"/>
                  </a:lnTo>
                  <a:lnTo>
                    <a:pt x="82" y="22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4"/>
                  </a:lnTo>
                  <a:lnTo>
                    <a:pt x="80" y="10"/>
                  </a:lnTo>
                  <a:lnTo>
                    <a:pt x="80" y="6"/>
                  </a:lnTo>
                  <a:lnTo>
                    <a:pt x="76" y="4"/>
                  </a:lnTo>
                  <a:lnTo>
                    <a:pt x="74" y="2"/>
                  </a:lnTo>
                  <a:lnTo>
                    <a:pt x="72" y="2"/>
                  </a:lnTo>
                  <a:lnTo>
                    <a:pt x="70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2"/>
                  </a:lnTo>
                  <a:lnTo>
                    <a:pt x="62" y="2"/>
                  </a:lnTo>
                  <a:lnTo>
                    <a:pt x="60" y="2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4" y="2"/>
                  </a:lnTo>
                  <a:lnTo>
                    <a:pt x="50" y="2"/>
                  </a:lnTo>
                  <a:lnTo>
                    <a:pt x="48" y="4"/>
                  </a:lnTo>
                  <a:lnTo>
                    <a:pt x="46" y="4"/>
                  </a:lnTo>
                  <a:lnTo>
                    <a:pt x="44" y="6"/>
                  </a:lnTo>
                  <a:lnTo>
                    <a:pt x="44" y="10"/>
                  </a:lnTo>
                  <a:lnTo>
                    <a:pt x="44" y="12"/>
                  </a:lnTo>
                  <a:lnTo>
                    <a:pt x="44" y="12"/>
                  </a:lnTo>
                  <a:lnTo>
                    <a:pt x="44" y="16"/>
                  </a:lnTo>
                  <a:lnTo>
                    <a:pt x="44" y="22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6" y="26"/>
                  </a:lnTo>
                  <a:lnTo>
                    <a:pt x="46" y="28"/>
                  </a:lnTo>
                  <a:lnTo>
                    <a:pt x="46" y="30"/>
                  </a:lnTo>
                  <a:lnTo>
                    <a:pt x="46" y="34"/>
                  </a:lnTo>
                  <a:lnTo>
                    <a:pt x="46" y="38"/>
                  </a:lnTo>
                  <a:lnTo>
                    <a:pt x="48" y="40"/>
                  </a:lnTo>
                  <a:lnTo>
                    <a:pt x="50" y="40"/>
                  </a:lnTo>
                  <a:lnTo>
                    <a:pt x="50" y="40"/>
                  </a:lnTo>
                  <a:lnTo>
                    <a:pt x="52" y="40"/>
                  </a:lnTo>
                  <a:lnTo>
                    <a:pt x="52" y="42"/>
                  </a:lnTo>
                  <a:lnTo>
                    <a:pt x="54" y="44"/>
                  </a:lnTo>
                  <a:lnTo>
                    <a:pt x="54" y="46"/>
                  </a:lnTo>
                  <a:lnTo>
                    <a:pt x="54" y="4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7" name="Freeform 332"/>
            <p:cNvSpPr>
              <a:spLocks/>
            </p:cNvSpPr>
            <p:nvPr/>
          </p:nvSpPr>
          <p:spPr bwMode="auto">
            <a:xfrm>
              <a:off x="4991100" y="4037013"/>
              <a:ext cx="25400" cy="12700"/>
            </a:xfrm>
            <a:custGeom>
              <a:avLst/>
              <a:gdLst>
                <a:gd name="T0" fmla="*/ 0 w 16"/>
                <a:gd name="T1" fmla="*/ 8 h 8"/>
                <a:gd name="T2" fmla="*/ 8 w 16"/>
                <a:gd name="T3" fmla="*/ 0 h 8"/>
                <a:gd name="T4" fmla="*/ 16 w 16"/>
                <a:gd name="T5" fmla="*/ 8 h 8"/>
                <a:gd name="T6" fmla="*/ 0 w 16"/>
                <a:gd name="T7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0" y="8"/>
                  </a:moveTo>
                  <a:lnTo>
                    <a:pt x="8" y="0"/>
                  </a:lnTo>
                  <a:lnTo>
                    <a:pt x="16" y="8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8" name="Freeform 333"/>
            <p:cNvSpPr>
              <a:spLocks/>
            </p:cNvSpPr>
            <p:nvPr/>
          </p:nvSpPr>
          <p:spPr bwMode="auto">
            <a:xfrm>
              <a:off x="4940300" y="3913188"/>
              <a:ext cx="57150" cy="158750"/>
            </a:xfrm>
            <a:custGeom>
              <a:avLst/>
              <a:gdLst>
                <a:gd name="T0" fmla="*/ 36 w 36"/>
                <a:gd name="T1" fmla="*/ 14 h 100"/>
                <a:gd name="T2" fmla="*/ 34 w 36"/>
                <a:gd name="T3" fmla="*/ 8 h 100"/>
                <a:gd name="T4" fmla="*/ 32 w 36"/>
                <a:gd name="T5" fmla="*/ 4 h 100"/>
                <a:gd name="T6" fmla="*/ 28 w 36"/>
                <a:gd name="T7" fmla="*/ 2 h 100"/>
                <a:gd name="T8" fmla="*/ 26 w 36"/>
                <a:gd name="T9" fmla="*/ 2 h 100"/>
                <a:gd name="T10" fmla="*/ 22 w 36"/>
                <a:gd name="T11" fmla="*/ 2 h 100"/>
                <a:gd name="T12" fmla="*/ 18 w 36"/>
                <a:gd name="T13" fmla="*/ 2 h 100"/>
                <a:gd name="T14" fmla="*/ 16 w 36"/>
                <a:gd name="T15" fmla="*/ 0 h 100"/>
                <a:gd name="T16" fmla="*/ 12 w 36"/>
                <a:gd name="T17" fmla="*/ 2 h 100"/>
                <a:gd name="T18" fmla="*/ 8 w 36"/>
                <a:gd name="T19" fmla="*/ 6 h 100"/>
                <a:gd name="T20" fmla="*/ 8 w 36"/>
                <a:gd name="T21" fmla="*/ 8 h 100"/>
                <a:gd name="T22" fmla="*/ 10 w 36"/>
                <a:gd name="T23" fmla="*/ 12 h 100"/>
                <a:gd name="T24" fmla="*/ 10 w 36"/>
                <a:gd name="T25" fmla="*/ 18 h 100"/>
                <a:gd name="T26" fmla="*/ 8 w 36"/>
                <a:gd name="T27" fmla="*/ 22 h 100"/>
                <a:gd name="T28" fmla="*/ 8 w 36"/>
                <a:gd name="T29" fmla="*/ 26 h 100"/>
                <a:gd name="T30" fmla="*/ 4 w 36"/>
                <a:gd name="T31" fmla="*/ 26 h 100"/>
                <a:gd name="T32" fmla="*/ 0 w 36"/>
                <a:gd name="T33" fmla="*/ 24 h 100"/>
                <a:gd name="T34" fmla="*/ 0 w 36"/>
                <a:gd name="T35" fmla="*/ 30 h 100"/>
                <a:gd name="T36" fmla="*/ 2 w 36"/>
                <a:gd name="T37" fmla="*/ 36 h 100"/>
                <a:gd name="T38" fmla="*/ 4 w 36"/>
                <a:gd name="T39" fmla="*/ 36 h 100"/>
                <a:gd name="T40" fmla="*/ 6 w 36"/>
                <a:gd name="T41" fmla="*/ 38 h 100"/>
                <a:gd name="T42" fmla="*/ 8 w 36"/>
                <a:gd name="T43" fmla="*/ 42 h 100"/>
                <a:gd name="T44" fmla="*/ 8 w 36"/>
                <a:gd name="T45" fmla="*/ 46 h 100"/>
                <a:gd name="T46" fmla="*/ 8 w 36"/>
                <a:gd name="T47" fmla="*/ 52 h 100"/>
                <a:gd name="T48" fmla="*/ 6 w 36"/>
                <a:gd name="T49" fmla="*/ 56 h 100"/>
                <a:gd name="T50" fmla="*/ 4 w 36"/>
                <a:gd name="T51" fmla="*/ 62 h 100"/>
                <a:gd name="T52" fmla="*/ 4 w 36"/>
                <a:gd name="T53" fmla="*/ 70 h 100"/>
                <a:gd name="T54" fmla="*/ 4 w 36"/>
                <a:gd name="T55" fmla="*/ 80 h 100"/>
                <a:gd name="T56" fmla="*/ 6 w 36"/>
                <a:gd name="T57" fmla="*/ 92 h 100"/>
                <a:gd name="T58" fmla="*/ 8 w 36"/>
                <a:gd name="T59" fmla="*/ 98 h 100"/>
                <a:gd name="T60" fmla="*/ 16 w 36"/>
                <a:gd name="T61" fmla="*/ 64 h 100"/>
                <a:gd name="T62" fmla="*/ 16 w 36"/>
                <a:gd name="T63" fmla="*/ 56 h 100"/>
                <a:gd name="T64" fmla="*/ 18 w 36"/>
                <a:gd name="T65" fmla="*/ 64 h 100"/>
                <a:gd name="T66" fmla="*/ 20 w 36"/>
                <a:gd name="T67" fmla="*/ 98 h 100"/>
                <a:gd name="T68" fmla="*/ 22 w 36"/>
                <a:gd name="T69" fmla="*/ 90 h 100"/>
                <a:gd name="T70" fmla="*/ 26 w 36"/>
                <a:gd name="T71" fmla="*/ 78 h 100"/>
                <a:gd name="T72" fmla="*/ 28 w 36"/>
                <a:gd name="T73" fmla="*/ 62 h 100"/>
                <a:gd name="T74" fmla="*/ 30 w 36"/>
                <a:gd name="T75" fmla="*/ 54 h 100"/>
                <a:gd name="T76" fmla="*/ 28 w 36"/>
                <a:gd name="T77" fmla="*/ 50 h 100"/>
                <a:gd name="T78" fmla="*/ 24 w 36"/>
                <a:gd name="T79" fmla="*/ 52 h 100"/>
                <a:gd name="T80" fmla="*/ 18 w 36"/>
                <a:gd name="T81" fmla="*/ 54 h 100"/>
                <a:gd name="T82" fmla="*/ 16 w 36"/>
                <a:gd name="T83" fmla="*/ 52 h 100"/>
                <a:gd name="T84" fmla="*/ 16 w 36"/>
                <a:gd name="T85" fmla="*/ 48 h 100"/>
                <a:gd name="T86" fmla="*/ 16 w 36"/>
                <a:gd name="T87" fmla="*/ 44 h 100"/>
                <a:gd name="T88" fmla="*/ 20 w 36"/>
                <a:gd name="T89" fmla="*/ 46 h 100"/>
                <a:gd name="T90" fmla="*/ 26 w 36"/>
                <a:gd name="T91" fmla="*/ 48 h 100"/>
                <a:gd name="T92" fmla="*/ 26 w 36"/>
                <a:gd name="T93" fmla="*/ 44 h 100"/>
                <a:gd name="T94" fmla="*/ 26 w 36"/>
                <a:gd name="T95" fmla="*/ 42 h 100"/>
                <a:gd name="T96" fmla="*/ 26 w 36"/>
                <a:gd name="T97" fmla="*/ 40 h 100"/>
                <a:gd name="T98" fmla="*/ 26 w 36"/>
                <a:gd name="T99" fmla="*/ 36 h 100"/>
                <a:gd name="T100" fmla="*/ 30 w 36"/>
                <a:gd name="T101" fmla="*/ 36 h 100"/>
                <a:gd name="T102" fmla="*/ 28 w 36"/>
                <a:gd name="T103" fmla="*/ 26 h 100"/>
                <a:gd name="T104" fmla="*/ 28 w 36"/>
                <a:gd name="T105" fmla="*/ 22 h 100"/>
                <a:gd name="T106" fmla="*/ 32 w 36"/>
                <a:gd name="T107" fmla="*/ 22 h 100"/>
                <a:gd name="T108" fmla="*/ 34 w 36"/>
                <a:gd name="T109" fmla="*/ 22 h 100"/>
                <a:gd name="T110" fmla="*/ 36 w 36"/>
                <a:gd name="T111" fmla="*/ 18 h 100"/>
                <a:gd name="T112" fmla="*/ 36 w 36"/>
                <a:gd name="T113" fmla="*/ 16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6" h="100">
                  <a:moveTo>
                    <a:pt x="36" y="16"/>
                  </a:moveTo>
                  <a:lnTo>
                    <a:pt x="36" y="14"/>
                  </a:lnTo>
                  <a:lnTo>
                    <a:pt x="34" y="10"/>
                  </a:lnTo>
                  <a:lnTo>
                    <a:pt x="34" y="8"/>
                  </a:lnTo>
                  <a:lnTo>
                    <a:pt x="34" y="6"/>
                  </a:lnTo>
                  <a:lnTo>
                    <a:pt x="32" y="4"/>
                  </a:lnTo>
                  <a:lnTo>
                    <a:pt x="30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4"/>
                  </a:lnTo>
                  <a:lnTo>
                    <a:pt x="8" y="6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10"/>
                  </a:lnTo>
                  <a:lnTo>
                    <a:pt x="10" y="12"/>
                  </a:lnTo>
                  <a:lnTo>
                    <a:pt x="10" y="16"/>
                  </a:lnTo>
                  <a:lnTo>
                    <a:pt x="10" y="18"/>
                  </a:lnTo>
                  <a:lnTo>
                    <a:pt x="8" y="20"/>
                  </a:lnTo>
                  <a:lnTo>
                    <a:pt x="8" y="22"/>
                  </a:lnTo>
                  <a:lnTo>
                    <a:pt x="8" y="24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0" y="30"/>
                  </a:lnTo>
                  <a:lnTo>
                    <a:pt x="0" y="34"/>
                  </a:lnTo>
                  <a:lnTo>
                    <a:pt x="2" y="36"/>
                  </a:lnTo>
                  <a:lnTo>
                    <a:pt x="4" y="36"/>
                  </a:lnTo>
                  <a:lnTo>
                    <a:pt x="4" y="36"/>
                  </a:lnTo>
                  <a:lnTo>
                    <a:pt x="6" y="36"/>
                  </a:lnTo>
                  <a:lnTo>
                    <a:pt x="6" y="38"/>
                  </a:lnTo>
                  <a:lnTo>
                    <a:pt x="8" y="40"/>
                  </a:lnTo>
                  <a:lnTo>
                    <a:pt x="8" y="42"/>
                  </a:lnTo>
                  <a:lnTo>
                    <a:pt x="8" y="44"/>
                  </a:lnTo>
                  <a:lnTo>
                    <a:pt x="8" y="46"/>
                  </a:lnTo>
                  <a:lnTo>
                    <a:pt x="8" y="48"/>
                  </a:lnTo>
                  <a:lnTo>
                    <a:pt x="8" y="52"/>
                  </a:lnTo>
                  <a:lnTo>
                    <a:pt x="8" y="54"/>
                  </a:lnTo>
                  <a:lnTo>
                    <a:pt x="6" y="56"/>
                  </a:lnTo>
                  <a:lnTo>
                    <a:pt x="6" y="60"/>
                  </a:lnTo>
                  <a:lnTo>
                    <a:pt x="4" y="62"/>
                  </a:lnTo>
                  <a:lnTo>
                    <a:pt x="4" y="66"/>
                  </a:lnTo>
                  <a:lnTo>
                    <a:pt x="4" y="70"/>
                  </a:lnTo>
                  <a:lnTo>
                    <a:pt x="4" y="76"/>
                  </a:lnTo>
                  <a:lnTo>
                    <a:pt x="4" y="80"/>
                  </a:lnTo>
                  <a:lnTo>
                    <a:pt x="4" y="86"/>
                  </a:lnTo>
                  <a:lnTo>
                    <a:pt x="6" y="92"/>
                  </a:lnTo>
                  <a:lnTo>
                    <a:pt x="6" y="96"/>
                  </a:lnTo>
                  <a:lnTo>
                    <a:pt x="8" y="98"/>
                  </a:lnTo>
                  <a:lnTo>
                    <a:pt x="8" y="100"/>
                  </a:lnTo>
                  <a:lnTo>
                    <a:pt x="16" y="64"/>
                  </a:lnTo>
                  <a:lnTo>
                    <a:pt x="14" y="62"/>
                  </a:lnTo>
                  <a:lnTo>
                    <a:pt x="16" y="56"/>
                  </a:lnTo>
                  <a:lnTo>
                    <a:pt x="20" y="62"/>
                  </a:lnTo>
                  <a:lnTo>
                    <a:pt x="18" y="64"/>
                  </a:lnTo>
                  <a:lnTo>
                    <a:pt x="18" y="100"/>
                  </a:lnTo>
                  <a:lnTo>
                    <a:pt x="20" y="98"/>
                  </a:lnTo>
                  <a:lnTo>
                    <a:pt x="20" y="96"/>
                  </a:lnTo>
                  <a:lnTo>
                    <a:pt x="22" y="90"/>
                  </a:lnTo>
                  <a:lnTo>
                    <a:pt x="24" y="84"/>
                  </a:lnTo>
                  <a:lnTo>
                    <a:pt x="26" y="78"/>
                  </a:lnTo>
                  <a:lnTo>
                    <a:pt x="26" y="70"/>
                  </a:lnTo>
                  <a:lnTo>
                    <a:pt x="28" y="62"/>
                  </a:lnTo>
                  <a:lnTo>
                    <a:pt x="30" y="58"/>
                  </a:lnTo>
                  <a:lnTo>
                    <a:pt x="30" y="54"/>
                  </a:lnTo>
                  <a:lnTo>
                    <a:pt x="30" y="52"/>
                  </a:lnTo>
                  <a:lnTo>
                    <a:pt x="28" y="50"/>
                  </a:lnTo>
                  <a:lnTo>
                    <a:pt x="26" y="50"/>
                  </a:lnTo>
                  <a:lnTo>
                    <a:pt x="24" y="52"/>
                  </a:lnTo>
                  <a:lnTo>
                    <a:pt x="22" y="52"/>
                  </a:lnTo>
                  <a:lnTo>
                    <a:pt x="18" y="54"/>
                  </a:lnTo>
                  <a:lnTo>
                    <a:pt x="16" y="54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6" y="48"/>
                  </a:lnTo>
                  <a:lnTo>
                    <a:pt x="16" y="46"/>
                  </a:lnTo>
                  <a:lnTo>
                    <a:pt x="16" y="44"/>
                  </a:lnTo>
                  <a:lnTo>
                    <a:pt x="16" y="44"/>
                  </a:lnTo>
                  <a:lnTo>
                    <a:pt x="20" y="46"/>
                  </a:lnTo>
                  <a:lnTo>
                    <a:pt x="24" y="48"/>
                  </a:lnTo>
                  <a:lnTo>
                    <a:pt x="26" y="48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0"/>
                  </a:lnTo>
                  <a:lnTo>
                    <a:pt x="26" y="38"/>
                  </a:lnTo>
                  <a:lnTo>
                    <a:pt x="26" y="36"/>
                  </a:lnTo>
                  <a:lnTo>
                    <a:pt x="30" y="36"/>
                  </a:lnTo>
                  <a:lnTo>
                    <a:pt x="30" y="36"/>
                  </a:lnTo>
                  <a:lnTo>
                    <a:pt x="30" y="30"/>
                  </a:lnTo>
                  <a:lnTo>
                    <a:pt x="28" y="26"/>
                  </a:lnTo>
                  <a:lnTo>
                    <a:pt x="28" y="24"/>
                  </a:lnTo>
                  <a:lnTo>
                    <a:pt x="28" y="22"/>
                  </a:lnTo>
                  <a:lnTo>
                    <a:pt x="30" y="22"/>
                  </a:lnTo>
                  <a:lnTo>
                    <a:pt x="32" y="22"/>
                  </a:lnTo>
                  <a:lnTo>
                    <a:pt x="34" y="22"/>
                  </a:lnTo>
                  <a:lnTo>
                    <a:pt x="34" y="22"/>
                  </a:lnTo>
                  <a:lnTo>
                    <a:pt x="34" y="20"/>
                  </a:lnTo>
                  <a:lnTo>
                    <a:pt x="36" y="18"/>
                  </a:lnTo>
                  <a:lnTo>
                    <a:pt x="36" y="18"/>
                  </a:lnTo>
                  <a:lnTo>
                    <a:pt x="36" y="1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89" name="Freeform 334"/>
            <p:cNvSpPr>
              <a:spLocks/>
            </p:cNvSpPr>
            <p:nvPr/>
          </p:nvSpPr>
          <p:spPr bwMode="auto">
            <a:xfrm>
              <a:off x="4965700" y="3948113"/>
              <a:ext cx="15875" cy="6350"/>
            </a:xfrm>
            <a:custGeom>
              <a:avLst/>
              <a:gdLst>
                <a:gd name="T0" fmla="*/ 10 w 10"/>
                <a:gd name="T1" fmla="*/ 2 h 4"/>
                <a:gd name="T2" fmla="*/ 10 w 10"/>
                <a:gd name="T3" fmla="*/ 2 h 4"/>
                <a:gd name="T4" fmla="*/ 10 w 10"/>
                <a:gd name="T5" fmla="*/ 2 h 4"/>
                <a:gd name="T6" fmla="*/ 10 w 10"/>
                <a:gd name="T7" fmla="*/ 0 h 4"/>
                <a:gd name="T8" fmla="*/ 8 w 10"/>
                <a:gd name="T9" fmla="*/ 0 h 4"/>
                <a:gd name="T10" fmla="*/ 6 w 10"/>
                <a:gd name="T11" fmla="*/ 0 h 4"/>
                <a:gd name="T12" fmla="*/ 4 w 10"/>
                <a:gd name="T13" fmla="*/ 0 h 4"/>
                <a:gd name="T14" fmla="*/ 0 w 10"/>
                <a:gd name="T15" fmla="*/ 2 h 4"/>
                <a:gd name="T16" fmla="*/ 2 w 10"/>
                <a:gd name="T17" fmla="*/ 4 h 4"/>
                <a:gd name="T18" fmla="*/ 4 w 10"/>
                <a:gd name="T19" fmla="*/ 4 h 4"/>
                <a:gd name="T20" fmla="*/ 4 w 10"/>
                <a:gd name="T21" fmla="*/ 4 h 4"/>
                <a:gd name="T22" fmla="*/ 6 w 10"/>
                <a:gd name="T23" fmla="*/ 4 h 4"/>
                <a:gd name="T24" fmla="*/ 8 w 10"/>
                <a:gd name="T25" fmla="*/ 4 h 4"/>
                <a:gd name="T26" fmla="*/ 10 w 10"/>
                <a:gd name="T27" fmla="*/ 4 h 4"/>
                <a:gd name="T28" fmla="*/ 10 w 10"/>
                <a:gd name="T29" fmla="*/ 4 h 4"/>
                <a:gd name="T30" fmla="*/ 10 w 10"/>
                <a:gd name="T3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lnTo>
                    <a:pt x="10" y="2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0" y="4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0" name="Freeform 335"/>
            <p:cNvSpPr>
              <a:spLocks/>
            </p:cNvSpPr>
            <p:nvPr/>
          </p:nvSpPr>
          <p:spPr bwMode="auto">
            <a:xfrm>
              <a:off x="4937125" y="3948113"/>
              <a:ext cx="6350" cy="3175"/>
            </a:xfrm>
            <a:custGeom>
              <a:avLst/>
              <a:gdLst>
                <a:gd name="T0" fmla="*/ 4 w 4"/>
                <a:gd name="T1" fmla="*/ 2 h 2"/>
                <a:gd name="T2" fmla="*/ 4 w 4"/>
                <a:gd name="T3" fmla="*/ 0 h 2"/>
                <a:gd name="T4" fmla="*/ 2 w 4"/>
                <a:gd name="T5" fmla="*/ 0 h 2"/>
                <a:gd name="T6" fmla="*/ 0 w 4"/>
                <a:gd name="T7" fmla="*/ 0 h 2"/>
                <a:gd name="T8" fmla="*/ 4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4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1" name="Freeform 336"/>
            <p:cNvSpPr>
              <a:spLocks/>
            </p:cNvSpPr>
            <p:nvPr/>
          </p:nvSpPr>
          <p:spPr bwMode="auto">
            <a:xfrm>
              <a:off x="4937125" y="3948113"/>
              <a:ext cx="6350" cy="25400"/>
            </a:xfrm>
            <a:custGeom>
              <a:avLst/>
              <a:gdLst>
                <a:gd name="T0" fmla="*/ 4 w 4"/>
                <a:gd name="T1" fmla="*/ 12 h 16"/>
                <a:gd name="T2" fmla="*/ 4 w 4"/>
                <a:gd name="T3" fmla="*/ 12 h 16"/>
                <a:gd name="T4" fmla="*/ 4 w 4"/>
                <a:gd name="T5" fmla="*/ 8 h 16"/>
                <a:gd name="T6" fmla="*/ 4 w 4"/>
                <a:gd name="T7" fmla="*/ 4 h 16"/>
                <a:gd name="T8" fmla="*/ 4 w 4"/>
                <a:gd name="T9" fmla="*/ 2 h 16"/>
                <a:gd name="T10" fmla="*/ 0 w 4"/>
                <a:gd name="T11" fmla="*/ 0 h 16"/>
                <a:gd name="T12" fmla="*/ 0 w 4"/>
                <a:gd name="T13" fmla="*/ 4 h 16"/>
                <a:gd name="T14" fmla="*/ 0 w 4"/>
                <a:gd name="T15" fmla="*/ 8 h 16"/>
                <a:gd name="T16" fmla="*/ 0 w 4"/>
                <a:gd name="T17" fmla="*/ 14 h 16"/>
                <a:gd name="T18" fmla="*/ 4 w 4"/>
                <a:gd name="T19" fmla="*/ 16 h 16"/>
                <a:gd name="T20" fmla="*/ 4 w 4"/>
                <a:gd name="T21" fmla="*/ 1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" h="16">
                  <a:moveTo>
                    <a:pt x="4" y="12"/>
                  </a:moveTo>
                  <a:lnTo>
                    <a:pt x="4" y="12"/>
                  </a:lnTo>
                  <a:lnTo>
                    <a:pt x="4" y="8"/>
                  </a:lnTo>
                  <a:lnTo>
                    <a:pt x="4" y="4"/>
                  </a:lnTo>
                  <a:lnTo>
                    <a:pt x="4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4"/>
                  </a:lnTo>
                  <a:lnTo>
                    <a:pt x="4" y="16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2" name="Freeform 337"/>
            <p:cNvSpPr>
              <a:spLocks/>
            </p:cNvSpPr>
            <p:nvPr/>
          </p:nvSpPr>
          <p:spPr bwMode="auto">
            <a:xfrm>
              <a:off x="4943475" y="3967163"/>
              <a:ext cx="9525" cy="15875"/>
            </a:xfrm>
            <a:custGeom>
              <a:avLst/>
              <a:gdLst>
                <a:gd name="T0" fmla="*/ 6 w 6"/>
                <a:gd name="T1" fmla="*/ 10 h 10"/>
                <a:gd name="T2" fmla="*/ 6 w 6"/>
                <a:gd name="T3" fmla="*/ 8 h 10"/>
                <a:gd name="T4" fmla="*/ 6 w 6"/>
                <a:gd name="T5" fmla="*/ 4 h 10"/>
                <a:gd name="T6" fmla="*/ 6 w 6"/>
                <a:gd name="T7" fmla="*/ 2 h 10"/>
                <a:gd name="T8" fmla="*/ 6 w 6"/>
                <a:gd name="T9" fmla="*/ 2 h 10"/>
                <a:gd name="T10" fmla="*/ 4 w 6"/>
                <a:gd name="T11" fmla="*/ 2 h 10"/>
                <a:gd name="T12" fmla="*/ 2 w 6"/>
                <a:gd name="T13" fmla="*/ 0 h 10"/>
                <a:gd name="T14" fmla="*/ 0 w 6"/>
                <a:gd name="T15" fmla="*/ 0 h 10"/>
                <a:gd name="T16" fmla="*/ 0 w 6"/>
                <a:gd name="T17" fmla="*/ 4 h 10"/>
                <a:gd name="T18" fmla="*/ 2 w 6"/>
                <a:gd name="T19" fmla="*/ 4 h 10"/>
                <a:gd name="T20" fmla="*/ 2 w 6"/>
                <a:gd name="T21" fmla="*/ 6 h 10"/>
                <a:gd name="T22" fmla="*/ 4 w 6"/>
                <a:gd name="T23" fmla="*/ 8 h 10"/>
                <a:gd name="T24" fmla="*/ 4 w 6"/>
                <a:gd name="T25" fmla="*/ 10 h 10"/>
                <a:gd name="T26" fmla="*/ 6 w 6"/>
                <a:gd name="T2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10">
                  <a:moveTo>
                    <a:pt x="6" y="10"/>
                  </a:moveTo>
                  <a:lnTo>
                    <a:pt x="6" y="8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4"/>
                  </a:lnTo>
                  <a:lnTo>
                    <a:pt x="2" y="4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3" name="Rectangle 338"/>
            <p:cNvSpPr>
              <a:spLocks noChangeArrowheads="1"/>
            </p:cNvSpPr>
            <p:nvPr/>
          </p:nvSpPr>
          <p:spPr bwMode="auto">
            <a:xfrm>
              <a:off x="4949825" y="3983038"/>
              <a:ext cx="3175" cy="3175"/>
            </a:xfrm>
            <a:prstGeom prst="rect">
              <a:avLst/>
            </a:pr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4" name="Freeform 339"/>
            <p:cNvSpPr>
              <a:spLocks/>
            </p:cNvSpPr>
            <p:nvPr/>
          </p:nvSpPr>
          <p:spPr bwMode="auto">
            <a:xfrm>
              <a:off x="4724400" y="4103688"/>
              <a:ext cx="641350" cy="247650"/>
            </a:xfrm>
            <a:custGeom>
              <a:avLst/>
              <a:gdLst>
                <a:gd name="T0" fmla="*/ 402 w 404"/>
                <a:gd name="T1" fmla="*/ 132 h 156"/>
                <a:gd name="T2" fmla="*/ 402 w 404"/>
                <a:gd name="T3" fmla="*/ 96 h 156"/>
                <a:gd name="T4" fmla="*/ 396 w 404"/>
                <a:gd name="T5" fmla="*/ 76 h 156"/>
                <a:gd name="T6" fmla="*/ 388 w 404"/>
                <a:gd name="T7" fmla="*/ 62 h 156"/>
                <a:gd name="T8" fmla="*/ 378 w 404"/>
                <a:gd name="T9" fmla="*/ 50 h 156"/>
                <a:gd name="T10" fmla="*/ 366 w 404"/>
                <a:gd name="T11" fmla="*/ 40 h 156"/>
                <a:gd name="T12" fmla="*/ 358 w 404"/>
                <a:gd name="T13" fmla="*/ 34 h 156"/>
                <a:gd name="T14" fmla="*/ 352 w 404"/>
                <a:gd name="T15" fmla="*/ 30 h 156"/>
                <a:gd name="T16" fmla="*/ 344 w 404"/>
                <a:gd name="T17" fmla="*/ 24 h 156"/>
                <a:gd name="T18" fmla="*/ 338 w 404"/>
                <a:gd name="T19" fmla="*/ 22 h 156"/>
                <a:gd name="T20" fmla="*/ 330 w 404"/>
                <a:gd name="T21" fmla="*/ 18 h 156"/>
                <a:gd name="T22" fmla="*/ 322 w 404"/>
                <a:gd name="T23" fmla="*/ 16 h 156"/>
                <a:gd name="T24" fmla="*/ 314 w 404"/>
                <a:gd name="T25" fmla="*/ 12 h 156"/>
                <a:gd name="T26" fmla="*/ 306 w 404"/>
                <a:gd name="T27" fmla="*/ 12 h 156"/>
                <a:gd name="T28" fmla="*/ 294 w 404"/>
                <a:gd name="T29" fmla="*/ 10 h 156"/>
                <a:gd name="T30" fmla="*/ 284 w 404"/>
                <a:gd name="T31" fmla="*/ 8 h 156"/>
                <a:gd name="T32" fmla="*/ 272 w 404"/>
                <a:gd name="T33" fmla="*/ 4 h 156"/>
                <a:gd name="T34" fmla="*/ 266 w 404"/>
                <a:gd name="T35" fmla="*/ 4 h 156"/>
                <a:gd name="T36" fmla="*/ 258 w 404"/>
                <a:gd name="T37" fmla="*/ 4 h 156"/>
                <a:gd name="T38" fmla="*/ 252 w 404"/>
                <a:gd name="T39" fmla="*/ 4 h 156"/>
                <a:gd name="T40" fmla="*/ 244 w 404"/>
                <a:gd name="T41" fmla="*/ 2 h 156"/>
                <a:gd name="T42" fmla="*/ 236 w 404"/>
                <a:gd name="T43" fmla="*/ 2 h 156"/>
                <a:gd name="T44" fmla="*/ 228 w 404"/>
                <a:gd name="T45" fmla="*/ 2 h 156"/>
                <a:gd name="T46" fmla="*/ 222 w 404"/>
                <a:gd name="T47" fmla="*/ 0 h 156"/>
                <a:gd name="T48" fmla="*/ 214 w 404"/>
                <a:gd name="T49" fmla="*/ 0 h 156"/>
                <a:gd name="T50" fmla="*/ 208 w 404"/>
                <a:gd name="T51" fmla="*/ 0 h 156"/>
                <a:gd name="T52" fmla="*/ 194 w 404"/>
                <a:gd name="T53" fmla="*/ 0 h 156"/>
                <a:gd name="T54" fmla="*/ 178 w 404"/>
                <a:gd name="T55" fmla="*/ 0 h 156"/>
                <a:gd name="T56" fmla="*/ 162 w 404"/>
                <a:gd name="T57" fmla="*/ 0 h 156"/>
                <a:gd name="T58" fmla="*/ 144 w 404"/>
                <a:gd name="T59" fmla="*/ 0 h 156"/>
                <a:gd name="T60" fmla="*/ 130 w 404"/>
                <a:gd name="T61" fmla="*/ 0 h 156"/>
                <a:gd name="T62" fmla="*/ 118 w 404"/>
                <a:gd name="T63" fmla="*/ 0 h 156"/>
                <a:gd name="T64" fmla="*/ 108 w 404"/>
                <a:gd name="T65" fmla="*/ 2 h 156"/>
                <a:gd name="T66" fmla="*/ 100 w 404"/>
                <a:gd name="T67" fmla="*/ 4 h 156"/>
                <a:gd name="T68" fmla="*/ 90 w 404"/>
                <a:gd name="T69" fmla="*/ 4 h 156"/>
                <a:gd name="T70" fmla="*/ 82 w 404"/>
                <a:gd name="T71" fmla="*/ 8 h 156"/>
                <a:gd name="T72" fmla="*/ 72 w 404"/>
                <a:gd name="T73" fmla="*/ 12 h 156"/>
                <a:gd name="T74" fmla="*/ 68 w 404"/>
                <a:gd name="T75" fmla="*/ 12 h 156"/>
                <a:gd name="T76" fmla="*/ 62 w 404"/>
                <a:gd name="T77" fmla="*/ 16 h 156"/>
                <a:gd name="T78" fmla="*/ 54 w 404"/>
                <a:gd name="T79" fmla="*/ 20 h 156"/>
                <a:gd name="T80" fmla="*/ 48 w 404"/>
                <a:gd name="T81" fmla="*/ 22 h 156"/>
                <a:gd name="T82" fmla="*/ 44 w 404"/>
                <a:gd name="T83" fmla="*/ 28 h 156"/>
                <a:gd name="T84" fmla="*/ 38 w 404"/>
                <a:gd name="T85" fmla="*/ 32 h 156"/>
                <a:gd name="T86" fmla="*/ 30 w 404"/>
                <a:gd name="T87" fmla="*/ 40 h 156"/>
                <a:gd name="T88" fmla="*/ 22 w 404"/>
                <a:gd name="T89" fmla="*/ 48 h 156"/>
                <a:gd name="T90" fmla="*/ 16 w 404"/>
                <a:gd name="T91" fmla="*/ 58 h 156"/>
                <a:gd name="T92" fmla="*/ 10 w 404"/>
                <a:gd name="T93" fmla="*/ 70 h 156"/>
                <a:gd name="T94" fmla="*/ 4 w 404"/>
                <a:gd name="T95" fmla="*/ 82 h 156"/>
                <a:gd name="T96" fmla="*/ 0 w 404"/>
                <a:gd name="T97" fmla="*/ 112 h 156"/>
                <a:gd name="T98" fmla="*/ 8 w 404"/>
                <a:gd name="T99" fmla="*/ 148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04" h="156">
                  <a:moveTo>
                    <a:pt x="396" y="156"/>
                  </a:moveTo>
                  <a:lnTo>
                    <a:pt x="400" y="148"/>
                  </a:lnTo>
                  <a:lnTo>
                    <a:pt x="400" y="142"/>
                  </a:lnTo>
                  <a:lnTo>
                    <a:pt x="402" y="132"/>
                  </a:lnTo>
                  <a:lnTo>
                    <a:pt x="404" y="122"/>
                  </a:lnTo>
                  <a:lnTo>
                    <a:pt x="404" y="114"/>
                  </a:lnTo>
                  <a:lnTo>
                    <a:pt x="402" y="104"/>
                  </a:lnTo>
                  <a:lnTo>
                    <a:pt x="402" y="96"/>
                  </a:lnTo>
                  <a:lnTo>
                    <a:pt x="400" y="90"/>
                  </a:lnTo>
                  <a:lnTo>
                    <a:pt x="400" y="84"/>
                  </a:lnTo>
                  <a:lnTo>
                    <a:pt x="398" y="82"/>
                  </a:lnTo>
                  <a:lnTo>
                    <a:pt x="396" y="76"/>
                  </a:lnTo>
                  <a:lnTo>
                    <a:pt x="392" y="74"/>
                  </a:lnTo>
                  <a:lnTo>
                    <a:pt x="392" y="68"/>
                  </a:lnTo>
                  <a:lnTo>
                    <a:pt x="390" y="66"/>
                  </a:lnTo>
                  <a:lnTo>
                    <a:pt x="388" y="62"/>
                  </a:lnTo>
                  <a:lnTo>
                    <a:pt x="384" y="58"/>
                  </a:lnTo>
                  <a:lnTo>
                    <a:pt x="384" y="56"/>
                  </a:lnTo>
                  <a:lnTo>
                    <a:pt x="380" y="54"/>
                  </a:lnTo>
                  <a:lnTo>
                    <a:pt x="378" y="50"/>
                  </a:lnTo>
                  <a:lnTo>
                    <a:pt x="374" y="48"/>
                  </a:lnTo>
                  <a:lnTo>
                    <a:pt x="372" y="46"/>
                  </a:lnTo>
                  <a:lnTo>
                    <a:pt x="370" y="42"/>
                  </a:lnTo>
                  <a:lnTo>
                    <a:pt x="366" y="40"/>
                  </a:lnTo>
                  <a:lnTo>
                    <a:pt x="366" y="38"/>
                  </a:lnTo>
                  <a:lnTo>
                    <a:pt x="362" y="38"/>
                  </a:lnTo>
                  <a:lnTo>
                    <a:pt x="360" y="36"/>
                  </a:lnTo>
                  <a:lnTo>
                    <a:pt x="358" y="34"/>
                  </a:lnTo>
                  <a:lnTo>
                    <a:pt x="356" y="32"/>
                  </a:lnTo>
                  <a:lnTo>
                    <a:pt x="356" y="30"/>
                  </a:lnTo>
                  <a:lnTo>
                    <a:pt x="354" y="30"/>
                  </a:lnTo>
                  <a:lnTo>
                    <a:pt x="352" y="30"/>
                  </a:lnTo>
                  <a:lnTo>
                    <a:pt x="350" y="28"/>
                  </a:lnTo>
                  <a:lnTo>
                    <a:pt x="348" y="28"/>
                  </a:lnTo>
                  <a:lnTo>
                    <a:pt x="346" y="26"/>
                  </a:lnTo>
                  <a:lnTo>
                    <a:pt x="344" y="24"/>
                  </a:lnTo>
                  <a:lnTo>
                    <a:pt x="342" y="24"/>
                  </a:lnTo>
                  <a:lnTo>
                    <a:pt x="340" y="22"/>
                  </a:lnTo>
                  <a:lnTo>
                    <a:pt x="338" y="22"/>
                  </a:lnTo>
                  <a:lnTo>
                    <a:pt x="338" y="22"/>
                  </a:lnTo>
                  <a:lnTo>
                    <a:pt x="336" y="22"/>
                  </a:lnTo>
                  <a:lnTo>
                    <a:pt x="334" y="20"/>
                  </a:lnTo>
                  <a:lnTo>
                    <a:pt x="332" y="20"/>
                  </a:lnTo>
                  <a:lnTo>
                    <a:pt x="330" y="18"/>
                  </a:lnTo>
                  <a:lnTo>
                    <a:pt x="328" y="18"/>
                  </a:lnTo>
                  <a:lnTo>
                    <a:pt x="326" y="16"/>
                  </a:lnTo>
                  <a:lnTo>
                    <a:pt x="324" y="16"/>
                  </a:lnTo>
                  <a:lnTo>
                    <a:pt x="322" y="16"/>
                  </a:lnTo>
                  <a:lnTo>
                    <a:pt x="322" y="14"/>
                  </a:lnTo>
                  <a:lnTo>
                    <a:pt x="320" y="14"/>
                  </a:lnTo>
                  <a:lnTo>
                    <a:pt x="318" y="14"/>
                  </a:lnTo>
                  <a:lnTo>
                    <a:pt x="314" y="12"/>
                  </a:lnTo>
                  <a:lnTo>
                    <a:pt x="312" y="12"/>
                  </a:lnTo>
                  <a:lnTo>
                    <a:pt x="312" y="12"/>
                  </a:lnTo>
                  <a:lnTo>
                    <a:pt x="308" y="12"/>
                  </a:lnTo>
                  <a:lnTo>
                    <a:pt x="306" y="12"/>
                  </a:lnTo>
                  <a:lnTo>
                    <a:pt x="304" y="12"/>
                  </a:lnTo>
                  <a:lnTo>
                    <a:pt x="300" y="12"/>
                  </a:lnTo>
                  <a:lnTo>
                    <a:pt x="298" y="10"/>
                  </a:lnTo>
                  <a:lnTo>
                    <a:pt x="294" y="10"/>
                  </a:lnTo>
                  <a:lnTo>
                    <a:pt x="292" y="10"/>
                  </a:lnTo>
                  <a:lnTo>
                    <a:pt x="288" y="8"/>
                  </a:lnTo>
                  <a:lnTo>
                    <a:pt x="286" y="8"/>
                  </a:lnTo>
                  <a:lnTo>
                    <a:pt x="284" y="8"/>
                  </a:lnTo>
                  <a:lnTo>
                    <a:pt x="280" y="6"/>
                  </a:lnTo>
                  <a:lnTo>
                    <a:pt x="276" y="6"/>
                  </a:lnTo>
                  <a:lnTo>
                    <a:pt x="274" y="6"/>
                  </a:lnTo>
                  <a:lnTo>
                    <a:pt x="272" y="4"/>
                  </a:lnTo>
                  <a:lnTo>
                    <a:pt x="270" y="4"/>
                  </a:lnTo>
                  <a:lnTo>
                    <a:pt x="268" y="4"/>
                  </a:lnTo>
                  <a:lnTo>
                    <a:pt x="268" y="4"/>
                  </a:lnTo>
                  <a:lnTo>
                    <a:pt x="266" y="4"/>
                  </a:lnTo>
                  <a:lnTo>
                    <a:pt x="264" y="4"/>
                  </a:lnTo>
                  <a:lnTo>
                    <a:pt x="262" y="4"/>
                  </a:lnTo>
                  <a:lnTo>
                    <a:pt x="260" y="4"/>
                  </a:lnTo>
                  <a:lnTo>
                    <a:pt x="258" y="4"/>
                  </a:lnTo>
                  <a:lnTo>
                    <a:pt x="258" y="4"/>
                  </a:lnTo>
                  <a:lnTo>
                    <a:pt x="256" y="4"/>
                  </a:lnTo>
                  <a:lnTo>
                    <a:pt x="254" y="4"/>
                  </a:lnTo>
                  <a:lnTo>
                    <a:pt x="252" y="4"/>
                  </a:lnTo>
                  <a:lnTo>
                    <a:pt x="250" y="4"/>
                  </a:lnTo>
                  <a:lnTo>
                    <a:pt x="250" y="4"/>
                  </a:lnTo>
                  <a:lnTo>
                    <a:pt x="246" y="2"/>
                  </a:lnTo>
                  <a:lnTo>
                    <a:pt x="244" y="2"/>
                  </a:lnTo>
                  <a:lnTo>
                    <a:pt x="242" y="2"/>
                  </a:lnTo>
                  <a:lnTo>
                    <a:pt x="240" y="2"/>
                  </a:lnTo>
                  <a:lnTo>
                    <a:pt x="238" y="2"/>
                  </a:lnTo>
                  <a:lnTo>
                    <a:pt x="236" y="2"/>
                  </a:lnTo>
                  <a:lnTo>
                    <a:pt x="232" y="2"/>
                  </a:lnTo>
                  <a:lnTo>
                    <a:pt x="232" y="2"/>
                  </a:lnTo>
                  <a:lnTo>
                    <a:pt x="230" y="2"/>
                  </a:lnTo>
                  <a:lnTo>
                    <a:pt x="228" y="2"/>
                  </a:lnTo>
                  <a:lnTo>
                    <a:pt x="226" y="2"/>
                  </a:lnTo>
                  <a:lnTo>
                    <a:pt x="224" y="2"/>
                  </a:lnTo>
                  <a:lnTo>
                    <a:pt x="224" y="2"/>
                  </a:lnTo>
                  <a:lnTo>
                    <a:pt x="222" y="0"/>
                  </a:lnTo>
                  <a:lnTo>
                    <a:pt x="220" y="0"/>
                  </a:lnTo>
                  <a:lnTo>
                    <a:pt x="218" y="0"/>
                  </a:lnTo>
                  <a:lnTo>
                    <a:pt x="216" y="0"/>
                  </a:lnTo>
                  <a:lnTo>
                    <a:pt x="214" y="0"/>
                  </a:lnTo>
                  <a:lnTo>
                    <a:pt x="214" y="0"/>
                  </a:lnTo>
                  <a:lnTo>
                    <a:pt x="212" y="0"/>
                  </a:lnTo>
                  <a:lnTo>
                    <a:pt x="210" y="0"/>
                  </a:lnTo>
                  <a:lnTo>
                    <a:pt x="208" y="0"/>
                  </a:lnTo>
                  <a:lnTo>
                    <a:pt x="206" y="0"/>
                  </a:lnTo>
                  <a:lnTo>
                    <a:pt x="202" y="0"/>
                  </a:lnTo>
                  <a:lnTo>
                    <a:pt x="198" y="0"/>
                  </a:lnTo>
                  <a:lnTo>
                    <a:pt x="194" y="0"/>
                  </a:lnTo>
                  <a:lnTo>
                    <a:pt x="190" y="0"/>
                  </a:lnTo>
                  <a:lnTo>
                    <a:pt x="186" y="0"/>
                  </a:lnTo>
                  <a:lnTo>
                    <a:pt x="182" y="0"/>
                  </a:lnTo>
                  <a:lnTo>
                    <a:pt x="178" y="0"/>
                  </a:lnTo>
                  <a:lnTo>
                    <a:pt x="174" y="0"/>
                  </a:lnTo>
                  <a:lnTo>
                    <a:pt x="170" y="0"/>
                  </a:lnTo>
                  <a:lnTo>
                    <a:pt x="166" y="0"/>
                  </a:lnTo>
                  <a:lnTo>
                    <a:pt x="162" y="0"/>
                  </a:lnTo>
                  <a:lnTo>
                    <a:pt x="158" y="0"/>
                  </a:lnTo>
                  <a:lnTo>
                    <a:pt x="152" y="0"/>
                  </a:lnTo>
                  <a:lnTo>
                    <a:pt x="150" y="0"/>
                  </a:lnTo>
                  <a:lnTo>
                    <a:pt x="144" y="0"/>
                  </a:lnTo>
                  <a:lnTo>
                    <a:pt x="142" y="0"/>
                  </a:lnTo>
                  <a:lnTo>
                    <a:pt x="138" y="0"/>
                  </a:lnTo>
                  <a:lnTo>
                    <a:pt x="134" y="0"/>
                  </a:lnTo>
                  <a:lnTo>
                    <a:pt x="130" y="0"/>
                  </a:lnTo>
                  <a:lnTo>
                    <a:pt x="126" y="0"/>
                  </a:lnTo>
                  <a:lnTo>
                    <a:pt x="124" y="0"/>
                  </a:lnTo>
                  <a:lnTo>
                    <a:pt x="120" y="0"/>
                  </a:lnTo>
                  <a:lnTo>
                    <a:pt x="118" y="0"/>
                  </a:lnTo>
                  <a:lnTo>
                    <a:pt x="116" y="0"/>
                  </a:lnTo>
                  <a:lnTo>
                    <a:pt x="112" y="2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0" y="4"/>
                  </a:lnTo>
                  <a:lnTo>
                    <a:pt x="100" y="4"/>
                  </a:lnTo>
                  <a:lnTo>
                    <a:pt x="9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6" y="6"/>
                  </a:lnTo>
                  <a:lnTo>
                    <a:pt x="84" y="6"/>
                  </a:lnTo>
                  <a:lnTo>
                    <a:pt x="82" y="8"/>
                  </a:lnTo>
                  <a:lnTo>
                    <a:pt x="82" y="8"/>
                  </a:lnTo>
                  <a:lnTo>
                    <a:pt x="78" y="10"/>
                  </a:lnTo>
                  <a:lnTo>
                    <a:pt x="76" y="10"/>
                  </a:lnTo>
                  <a:lnTo>
                    <a:pt x="74" y="10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2" y="12"/>
                  </a:lnTo>
                  <a:lnTo>
                    <a:pt x="70" y="12"/>
                  </a:lnTo>
                  <a:lnTo>
                    <a:pt x="68" y="12"/>
                  </a:lnTo>
                  <a:lnTo>
                    <a:pt x="66" y="14"/>
                  </a:lnTo>
                  <a:lnTo>
                    <a:pt x="64" y="14"/>
                  </a:lnTo>
                  <a:lnTo>
                    <a:pt x="64" y="14"/>
                  </a:lnTo>
                  <a:lnTo>
                    <a:pt x="62" y="16"/>
                  </a:lnTo>
                  <a:lnTo>
                    <a:pt x="60" y="16"/>
                  </a:lnTo>
                  <a:lnTo>
                    <a:pt x="58" y="18"/>
                  </a:lnTo>
                  <a:lnTo>
                    <a:pt x="56" y="18"/>
                  </a:lnTo>
                  <a:lnTo>
                    <a:pt x="54" y="20"/>
                  </a:lnTo>
                  <a:lnTo>
                    <a:pt x="54" y="20"/>
                  </a:lnTo>
                  <a:lnTo>
                    <a:pt x="52" y="22"/>
                  </a:lnTo>
                  <a:lnTo>
                    <a:pt x="50" y="22"/>
                  </a:lnTo>
                  <a:lnTo>
                    <a:pt x="48" y="22"/>
                  </a:lnTo>
                  <a:lnTo>
                    <a:pt x="48" y="24"/>
                  </a:lnTo>
                  <a:lnTo>
                    <a:pt x="46" y="24"/>
                  </a:lnTo>
                  <a:lnTo>
                    <a:pt x="46" y="26"/>
                  </a:lnTo>
                  <a:lnTo>
                    <a:pt x="44" y="28"/>
                  </a:lnTo>
                  <a:lnTo>
                    <a:pt x="42" y="30"/>
                  </a:lnTo>
                  <a:lnTo>
                    <a:pt x="40" y="30"/>
                  </a:lnTo>
                  <a:lnTo>
                    <a:pt x="38" y="30"/>
                  </a:lnTo>
                  <a:lnTo>
                    <a:pt x="38" y="32"/>
                  </a:lnTo>
                  <a:lnTo>
                    <a:pt x="36" y="34"/>
                  </a:lnTo>
                  <a:lnTo>
                    <a:pt x="34" y="36"/>
                  </a:lnTo>
                  <a:lnTo>
                    <a:pt x="32" y="40"/>
                  </a:lnTo>
                  <a:lnTo>
                    <a:pt x="30" y="40"/>
                  </a:lnTo>
                  <a:lnTo>
                    <a:pt x="28" y="42"/>
                  </a:lnTo>
                  <a:lnTo>
                    <a:pt x="26" y="44"/>
                  </a:lnTo>
                  <a:lnTo>
                    <a:pt x="24" y="48"/>
                  </a:lnTo>
                  <a:lnTo>
                    <a:pt x="22" y="48"/>
                  </a:lnTo>
                  <a:lnTo>
                    <a:pt x="20" y="52"/>
                  </a:lnTo>
                  <a:lnTo>
                    <a:pt x="20" y="54"/>
                  </a:lnTo>
                  <a:lnTo>
                    <a:pt x="18" y="58"/>
                  </a:lnTo>
                  <a:lnTo>
                    <a:pt x="16" y="58"/>
                  </a:lnTo>
                  <a:lnTo>
                    <a:pt x="14" y="62"/>
                  </a:lnTo>
                  <a:lnTo>
                    <a:pt x="12" y="64"/>
                  </a:lnTo>
                  <a:lnTo>
                    <a:pt x="10" y="66"/>
                  </a:lnTo>
                  <a:lnTo>
                    <a:pt x="10" y="70"/>
                  </a:lnTo>
                  <a:lnTo>
                    <a:pt x="8" y="72"/>
                  </a:lnTo>
                  <a:lnTo>
                    <a:pt x="8" y="74"/>
                  </a:lnTo>
                  <a:lnTo>
                    <a:pt x="6" y="78"/>
                  </a:lnTo>
                  <a:lnTo>
                    <a:pt x="4" y="82"/>
                  </a:lnTo>
                  <a:lnTo>
                    <a:pt x="4" y="84"/>
                  </a:lnTo>
                  <a:lnTo>
                    <a:pt x="2" y="92"/>
                  </a:lnTo>
                  <a:lnTo>
                    <a:pt x="0" y="102"/>
                  </a:lnTo>
                  <a:lnTo>
                    <a:pt x="0" y="112"/>
                  </a:lnTo>
                  <a:lnTo>
                    <a:pt x="0" y="122"/>
                  </a:lnTo>
                  <a:lnTo>
                    <a:pt x="2" y="132"/>
                  </a:lnTo>
                  <a:lnTo>
                    <a:pt x="4" y="140"/>
                  </a:lnTo>
                  <a:lnTo>
                    <a:pt x="8" y="148"/>
                  </a:lnTo>
                  <a:lnTo>
                    <a:pt x="12" y="156"/>
                  </a:lnTo>
                  <a:lnTo>
                    <a:pt x="396" y="1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5" name="Freeform 340"/>
            <p:cNvSpPr>
              <a:spLocks/>
            </p:cNvSpPr>
            <p:nvPr/>
          </p:nvSpPr>
          <p:spPr bwMode="auto">
            <a:xfrm>
              <a:off x="5159375" y="4113213"/>
              <a:ext cx="69850" cy="12700"/>
            </a:xfrm>
            <a:custGeom>
              <a:avLst/>
              <a:gdLst>
                <a:gd name="T0" fmla="*/ 44 w 44"/>
                <a:gd name="T1" fmla="*/ 8 h 8"/>
                <a:gd name="T2" fmla="*/ 40 w 44"/>
                <a:gd name="T3" fmla="*/ 6 h 8"/>
                <a:gd name="T4" fmla="*/ 38 w 44"/>
                <a:gd name="T5" fmla="*/ 6 h 8"/>
                <a:gd name="T6" fmla="*/ 38 w 44"/>
                <a:gd name="T7" fmla="*/ 6 h 8"/>
                <a:gd name="T8" fmla="*/ 34 w 44"/>
                <a:gd name="T9" fmla="*/ 6 h 8"/>
                <a:gd name="T10" fmla="*/ 32 w 44"/>
                <a:gd name="T11" fmla="*/ 6 h 8"/>
                <a:gd name="T12" fmla="*/ 30 w 44"/>
                <a:gd name="T13" fmla="*/ 6 h 8"/>
                <a:gd name="T14" fmla="*/ 28 w 44"/>
                <a:gd name="T15" fmla="*/ 6 h 8"/>
                <a:gd name="T16" fmla="*/ 24 w 44"/>
                <a:gd name="T17" fmla="*/ 4 h 8"/>
                <a:gd name="T18" fmla="*/ 20 w 44"/>
                <a:gd name="T19" fmla="*/ 4 h 8"/>
                <a:gd name="T20" fmla="*/ 18 w 44"/>
                <a:gd name="T21" fmla="*/ 4 h 8"/>
                <a:gd name="T22" fmla="*/ 14 w 44"/>
                <a:gd name="T23" fmla="*/ 2 h 8"/>
                <a:gd name="T24" fmla="*/ 12 w 44"/>
                <a:gd name="T25" fmla="*/ 2 h 8"/>
                <a:gd name="T26" fmla="*/ 10 w 44"/>
                <a:gd name="T27" fmla="*/ 2 h 8"/>
                <a:gd name="T28" fmla="*/ 6 w 44"/>
                <a:gd name="T29" fmla="*/ 0 h 8"/>
                <a:gd name="T30" fmla="*/ 2 w 44"/>
                <a:gd name="T31" fmla="*/ 0 h 8"/>
                <a:gd name="T32" fmla="*/ 0 w 44"/>
                <a:gd name="T33" fmla="*/ 0 h 8"/>
                <a:gd name="T34" fmla="*/ 2 w 44"/>
                <a:gd name="T35" fmla="*/ 0 h 8"/>
                <a:gd name="T36" fmla="*/ 4 w 44"/>
                <a:gd name="T37" fmla="*/ 0 h 8"/>
                <a:gd name="T38" fmla="*/ 6 w 44"/>
                <a:gd name="T39" fmla="*/ 2 h 8"/>
                <a:gd name="T40" fmla="*/ 10 w 44"/>
                <a:gd name="T41" fmla="*/ 2 h 8"/>
                <a:gd name="T42" fmla="*/ 12 w 44"/>
                <a:gd name="T43" fmla="*/ 2 h 8"/>
                <a:gd name="T44" fmla="*/ 12 w 44"/>
                <a:gd name="T45" fmla="*/ 4 h 8"/>
                <a:gd name="T46" fmla="*/ 14 w 44"/>
                <a:gd name="T47" fmla="*/ 4 h 8"/>
                <a:gd name="T48" fmla="*/ 16 w 44"/>
                <a:gd name="T49" fmla="*/ 4 h 8"/>
                <a:gd name="T50" fmla="*/ 18 w 44"/>
                <a:gd name="T51" fmla="*/ 6 h 8"/>
                <a:gd name="T52" fmla="*/ 20 w 44"/>
                <a:gd name="T53" fmla="*/ 6 h 8"/>
                <a:gd name="T54" fmla="*/ 20 w 44"/>
                <a:gd name="T55" fmla="*/ 6 h 8"/>
                <a:gd name="T56" fmla="*/ 22 w 44"/>
                <a:gd name="T57" fmla="*/ 6 h 8"/>
                <a:gd name="T58" fmla="*/ 24 w 44"/>
                <a:gd name="T59" fmla="*/ 8 h 8"/>
                <a:gd name="T60" fmla="*/ 26 w 44"/>
                <a:gd name="T61" fmla="*/ 8 h 8"/>
                <a:gd name="T62" fmla="*/ 28 w 44"/>
                <a:gd name="T63" fmla="*/ 6 h 8"/>
                <a:gd name="T64" fmla="*/ 30 w 44"/>
                <a:gd name="T65" fmla="*/ 6 h 8"/>
                <a:gd name="T66" fmla="*/ 32 w 44"/>
                <a:gd name="T67" fmla="*/ 6 h 8"/>
                <a:gd name="T68" fmla="*/ 36 w 44"/>
                <a:gd name="T69" fmla="*/ 6 h 8"/>
                <a:gd name="T70" fmla="*/ 38 w 44"/>
                <a:gd name="T71" fmla="*/ 6 h 8"/>
                <a:gd name="T72" fmla="*/ 40 w 44"/>
                <a:gd name="T73" fmla="*/ 8 h 8"/>
                <a:gd name="T74" fmla="*/ 44 w 44"/>
                <a:gd name="T7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4" h="8">
                  <a:moveTo>
                    <a:pt x="44" y="8"/>
                  </a:moveTo>
                  <a:lnTo>
                    <a:pt x="40" y="6"/>
                  </a:lnTo>
                  <a:lnTo>
                    <a:pt x="38" y="6"/>
                  </a:lnTo>
                  <a:lnTo>
                    <a:pt x="38" y="6"/>
                  </a:lnTo>
                  <a:lnTo>
                    <a:pt x="34" y="6"/>
                  </a:lnTo>
                  <a:lnTo>
                    <a:pt x="32" y="6"/>
                  </a:lnTo>
                  <a:lnTo>
                    <a:pt x="30" y="6"/>
                  </a:lnTo>
                  <a:lnTo>
                    <a:pt x="28" y="6"/>
                  </a:lnTo>
                  <a:lnTo>
                    <a:pt x="24" y="4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4" y="2"/>
                  </a:lnTo>
                  <a:lnTo>
                    <a:pt x="12" y="2"/>
                  </a:lnTo>
                  <a:lnTo>
                    <a:pt x="10" y="2"/>
                  </a:lnTo>
                  <a:lnTo>
                    <a:pt x="6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2"/>
                  </a:lnTo>
                  <a:lnTo>
                    <a:pt x="10" y="2"/>
                  </a:lnTo>
                  <a:lnTo>
                    <a:pt x="12" y="2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8" y="6"/>
                  </a:lnTo>
                  <a:lnTo>
                    <a:pt x="20" y="6"/>
                  </a:lnTo>
                  <a:lnTo>
                    <a:pt x="20" y="6"/>
                  </a:lnTo>
                  <a:lnTo>
                    <a:pt x="22" y="6"/>
                  </a:lnTo>
                  <a:lnTo>
                    <a:pt x="24" y="8"/>
                  </a:lnTo>
                  <a:lnTo>
                    <a:pt x="26" y="8"/>
                  </a:lnTo>
                  <a:lnTo>
                    <a:pt x="28" y="6"/>
                  </a:lnTo>
                  <a:lnTo>
                    <a:pt x="30" y="6"/>
                  </a:lnTo>
                  <a:lnTo>
                    <a:pt x="32" y="6"/>
                  </a:lnTo>
                  <a:lnTo>
                    <a:pt x="36" y="6"/>
                  </a:lnTo>
                  <a:lnTo>
                    <a:pt x="38" y="6"/>
                  </a:lnTo>
                  <a:lnTo>
                    <a:pt x="40" y="8"/>
                  </a:lnTo>
                  <a:lnTo>
                    <a:pt x="4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533" name="Picture 341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496" name="Freeform 342"/>
            <p:cNvSpPr>
              <a:spLocks/>
            </p:cNvSpPr>
            <p:nvPr/>
          </p:nvSpPr>
          <p:spPr bwMode="auto">
            <a:xfrm>
              <a:off x="5035550" y="3849688"/>
              <a:ext cx="200025" cy="276225"/>
            </a:xfrm>
            <a:custGeom>
              <a:avLst/>
              <a:gdLst>
                <a:gd name="T0" fmla="*/ 34 w 126"/>
                <a:gd name="T1" fmla="*/ 154 h 174"/>
                <a:gd name="T2" fmla="*/ 38 w 126"/>
                <a:gd name="T3" fmla="*/ 146 h 174"/>
                <a:gd name="T4" fmla="*/ 40 w 126"/>
                <a:gd name="T5" fmla="*/ 138 h 174"/>
                <a:gd name="T6" fmla="*/ 44 w 126"/>
                <a:gd name="T7" fmla="*/ 122 h 174"/>
                <a:gd name="T8" fmla="*/ 48 w 126"/>
                <a:gd name="T9" fmla="*/ 120 h 174"/>
                <a:gd name="T10" fmla="*/ 52 w 126"/>
                <a:gd name="T11" fmla="*/ 138 h 174"/>
                <a:gd name="T12" fmla="*/ 54 w 126"/>
                <a:gd name="T13" fmla="*/ 158 h 174"/>
                <a:gd name="T14" fmla="*/ 60 w 126"/>
                <a:gd name="T15" fmla="*/ 164 h 174"/>
                <a:gd name="T16" fmla="*/ 66 w 126"/>
                <a:gd name="T17" fmla="*/ 164 h 174"/>
                <a:gd name="T18" fmla="*/ 72 w 126"/>
                <a:gd name="T19" fmla="*/ 164 h 174"/>
                <a:gd name="T20" fmla="*/ 80 w 126"/>
                <a:gd name="T21" fmla="*/ 166 h 174"/>
                <a:gd name="T22" fmla="*/ 92 w 126"/>
                <a:gd name="T23" fmla="*/ 168 h 174"/>
                <a:gd name="T24" fmla="*/ 104 w 126"/>
                <a:gd name="T25" fmla="*/ 172 h 174"/>
                <a:gd name="T26" fmla="*/ 116 w 126"/>
                <a:gd name="T27" fmla="*/ 172 h 174"/>
                <a:gd name="T28" fmla="*/ 124 w 126"/>
                <a:gd name="T29" fmla="*/ 174 h 174"/>
                <a:gd name="T30" fmla="*/ 126 w 126"/>
                <a:gd name="T31" fmla="*/ 160 h 174"/>
                <a:gd name="T32" fmla="*/ 118 w 126"/>
                <a:gd name="T33" fmla="*/ 142 h 174"/>
                <a:gd name="T34" fmla="*/ 124 w 126"/>
                <a:gd name="T35" fmla="*/ 126 h 174"/>
                <a:gd name="T36" fmla="*/ 120 w 126"/>
                <a:gd name="T37" fmla="*/ 102 h 174"/>
                <a:gd name="T38" fmla="*/ 116 w 126"/>
                <a:gd name="T39" fmla="*/ 84 h 174"/>
                <a:gd name="T40" fmla="*/ 114 w 126"/>
                <a:gd name="T41" fmla="*/ 66 h 174"/>
                <a:gd name="T42" fmla="*/ 118 w 126"/>
                <a:gd name="T43" fmla="*/ 58 h 174"/>
                <a:gd name="T44" fmla="*/ 116 w 126"/>
                <a:gd name="T45" fmla="*/ 54 h 174"/>
                <a:gd name="T46" fmla="*/ 106 w 126"/>
                <a:gd name="T47" fmla="*/ 52 h 174"/>
                <a:gd name="T48" fmla="*/ 98 w 126"/>
                <a:gd name="T49" fmla="*/ 50 h 174"/>
                <a:gd name="T50" fmla="*/ 90 w 126"/>
                <a:gd name="T51" fmla="*/ 48 h 174"/>
                <a:gd name="T52" fmla="*/ 84 w 126"/>
                <a:gd name="T53" fmla="*/ 48 h 174"/>
                <a:gd name="T54" fmla="*/ 86 w 126"/>
                <a:gd name="T55" fmla="*/ 42 h 174"/>
                <a:gd name="T56" fmla="*/ 82 w 126"/>
                <a:gd name="T57" fmla="*/ 40 h 174"/>
                <a:gd name="T58" fmla="*/ 84 w 126"/>
                <a:gd name="T59" fmla="*/ 30 h 174"/>
                <a:gd name="T60" fmla="*/ 82 w 126"/>
                <a:gd name="T61" fmla="*/ 22 h 174"/>
                <a:gd name="T62" fmla="*/ 80 w 126"/>
                <a:gd name="T63" fmla="*/ 12 h 174"/>
                <a:gd name="T64" fmla="*/ 72 w 126"/>
                <a:gd name="T65" fmla="*/ 4 h 174"/>
                <a:gd name="T66" fmla="*/ 66 w 126"/>
                <a:gd name="T67" fmla="*/ 4 h 174"/>
                <a:gd name="T68" fmla="*/ 58 w 126"/>
                <a:gd name="T69" fmla="*/ 0 h 174"/>
                <a:gd name="T70" fmla="*/ 46 w 126"/>
                <a:gd name="T71" fmla="*/ 4 h 174"/>
                <a:gd name="T72" fmla="*/ 32 w 126"/>
                <a:gd name="T73" fmla="*/ 14 h 174"/>
                <a:gd name="T74" fmla="*/ 28 w 126"/>
                <a:gd name="T75" fmla="*/ 20 h 174"/>
                <a:gd name="T76" fmla="*/ 28 w 126"/>
                <a:gd name="T77" fmla="*/ 24 h 174"/>
                <a:gd name="T78" fmla="*/ 28 w 126"/>
                <a:gd name="T79" fmla="*/ 30 h 174"/>
                <a:gd name="T80" fmla="*/ 32 w 126"/>
                <a:gd name="T81" fmla="*/ 32 h 174"/>
                <a:gd name="T82" fmla="*/ 36 w 126"/>
                <a:gd name="T83" fmla="*/ 38 h 174"/>
                <a:gd name="T84" fmla="*/ 36 w 126"/>
                <a:gd name="T85" fmla="*/ 44 h 174"/>
                <a:gd name="T86" fmla="*/ 38 w 126"/>
                <a:gd name="T87" fmla="*/ 50 h 174"/>
                <a:gd name="T88" fmla="*/ 42 w 126"/>
                <a:gd name="T89" fmla="*/ 56 h 174"/>
                <a:gd name="T90" fmla="*/ 40 w 126"/>
                <a:gd name="T91" fmla="*/ 58 h 174"/>
                <a:gd name="T92" fmla="*/ 28 w 126"/>
                <a:gd name="T93" fmla="*/ 62 h 174"/>
                <a:gd name="T94" fmla="*/ 28 w 126"/>
                <a:gd name="T95" fmla="*/ 70 h 174"/>
                <a:gd name="T96" fmla="*/ 28 w 126"/>
                <a:gd name="T97" fmla="*/ 84 h 174"/>
                <a:gd name="T98" fmla="*/ 20 w 126"/>
                <a:gd name="T99" fmla="*/ 124 h 174"/>
                <a:gd name="T100" fmla="*/ 18 w 126"/>
                <a:gd name="T101" fmla="*/ 144 h 174"/>
                <a:gd name="T102" fmla="*/ 16 w 126"/>
                <a:gd name="T103" fmla="*/ 156 h 174"/>
                <a:gd name="T104" fmla="*/ 10 w 126"/>
                <a:gd name="T105" fmla="*/ 154 h 174"/>
                <a:gd name="T106" fmla="*/ 4 w 126"/>
                <a:gd name="T107" fmla="*/ 156 h 174"/>
                <a:gd name="T108" fmla="*/ 0 w 126"/>
                <a:gd name="T109" fmla="*/ 162 h 174"/>
                <a:gd name="T110" fmla="*/ 4 w 126"/>
                <a:gd name="T111" fmla="*/ 166 h 174"/>
                <a:gd name="T112" fmla="*/ 10 w 126"/>
                <a:gd name="T113" fmla="*/ 168 h 174"/>
                <a:gd name="T114" fmla="*/ 18 w 126"/>
                <a:gd name="T115" fmla="*/ 166 h 174"/>
                <a:gd name="T116" fmla="*/ 26 w 126"/>
                <a:gd name="T117" fmla="*/ 166 h 174"/>
                <a:gd name="T118" fmla="*/ 32 w 126"/>
                <a:gd name="T119" fmla="*/ 164 h 174"/>
                <a:gd name="T120" fmla="*/ 34 w 126"/>
                <a:gd name="T121" fmla="*/ 158 h 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" h="174">
                  <a:moveTo>
                    <a:pt x="34" y="156"/>
                  </a:moveTo>
                  <a:lnTo>
                    <a:pt x="34" y="156"/>
                  </a:lnTo>
                  <a:lnTo>
                    <a:pt x="34" y="156"/>
                  </a:lnTo>
                  <a:lnTo>
                    <a:pt x="34" y="154"/>
                  </a:lnTo>
                  <a:lnTo>
                    <a:pt x="36" y="152"/>
                  </a:lnTo>
                  <a:lnTo>
                    <a:pt x="36" y="150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38" y="144"/>
                  </a:lnTo>
                  <a:lnTo>
                    <a:pt x="40" y="142"/>
                  </a:lnTo>
                  <a:lnTo>
                    <a:pt x="40" y="138"/>
                  </a:lnTo>
                  <a:lnTo>
                    <a:pt x="40" y="138"/>
                  </a:lnTo>
                  <a:lnTo>
                    <a:pt x="42" y="134"/>
                  </a:lnTo>
                  <a:lnTo>
                    <a:pt x="42" y="130"/>
                  </a:lnTo>
                  <a:lnTo>
                    <a:pt x="44" y="126"/>
                  </a:lnTo>
                  <a:lnTo>
                    <a:pt x="44" y="122"/>
                  </a:lnTo>
                  <a:lnTo>
                    <a:pt x="46" y="118"/>
                  </a:lnTo>
                  <a:lnTo>
                    <a:pt x="46" y="114"/>
                  </a:lnTo>
                  <a:lnTo>
                    <a:pt x="46" y="116"/>
                  </a:lnTo>
                  <a:lnTo>
                    <a:pt x="48" y="120"/>
                  </a:lnTo>
                  <a:lnTo>
                    <a:pt x="50" y="124"/>
                  </a:lnTo>
                  <a:lnTo>
                    <a:pt x="50" y="128"/>
                  </a:lnTo>
                  <a:lnTo>
                    <a:pt x="50" y="136"/>
                  </a:lnTo>
                  <a:lnTo>
                    <a:pt x="52" y="138"/>
                  </a:lnTo>
                  <a:lnTo>
                    <a:pt x="52" y="140"/>
                  </a:lnTo>
                  <a:lnTo>
                    <a:pt x="52" y="144"/>
                  </a:lnTo>
                  <a:lnTo>
                    <a:pt x="54" y="150"/>
                  </a:lnTo>
                  <a:lnTo>
                    <a:pt x="54" y="158"/>
                  </a:lnTo>
                  <a:lnTo>
                    <a:pt x="54" y="164"/>
                  </a:lnTo>
                  <a:lnTo>
                    <a:pt x="56" y="164"/>
                  </a:lnTo>
                  <a:lnTo>
                    <a:pt x="58" y="164"/>
                  </a:lnTo>
                  <a:lnTo>
                    <a:pt x="60" y="164"/>
                  </a:lnTo>
                  <a:lnTo>
                    <a:pt x="62" y="164"/>
                  </a:lnTo>
                  <a:lnTo>
                    <a:pt x="62" y="164"/>
                  </a:lnTo>
                  <a:lnTo>
                    <a:pt x="64" y="164"/>
                  </a:lnTo>
                  <a:lnTo>
                    <a:pt x="66" y="164"/>
                  </a:lnTo>
                  <a:lnTo>
                    <a:pt x="68" y="164"/>
                  </a:lnTo>
                  <a:lnTo>
                    <a:pt x="70" y="164"/>
                  </a:lnTo>
                  <a:lnTo>
                    <a:pt x="72" y="164"/>
                  </a:lnTo>
                  <a:lnTo>
                    <a:pt x="72" y="164"/>
                  </a:lnTo>
                  <a:lnTo>
                    <a:pt x="74" y="164"/>
                  </a:lnTo>
                  <a:lnTo>
                    <a:pt x="76" y="164"/>
                  </a:lnTo>
                  <a:lnTo>
                    <a:pt x="78" y="166"/>
                  </a:lnTo>
                  <a:lnTo>
                    <a:pt x="80" y="166"/>
                  </a:lnTo>
                  <a:lnTo>
                    <a:pt x="84" y="166"/>
                  </a:lnTo>
                  <a:lnTo>
                    <a:pt x="88" y="168"/>
                  </a:lnTo>
                  <a:lnTo>
                    <a:pt x="90" y="168"/>
                  </a:lnTo>
                  <a:lnTo>
                    <a:pt x="92" y="168"/>
                  </a:lnTo>
                  <a:lnTo>
                    <a:pt x="96" y="170"/>
                  </a:lnTo>
                  <a:lnTo>
                    <a:pt x="98" y="170"/>
                  </a:lnTo>
                  <a:lnTo>
                    <a:pt x="102" y="170"/>
                  </a:lnTo>
                  <a:lnTo>
                    <a:pt x="104" y="172"/>
                  </a:lnTo>
                  <a:lnTo>
                    <a:pt x="108" y="172"/>
                  </a:lnTo>
                  <a:lnTo>
                    <a:pt x="110" y="172"/>
                  </a:lnTo>
                  <a:lnTo>
                    <a:pt x="112" y="172"/>
                  </a:lnTo>
                  <a:lnTo>
                    <a:pt x="116" y="172"/>
                  </a:lnTo>
                  <a:lnTo>
                    <a:pt x="116" y="172"/>
                  </a:lnTo>
                  <a:lnTo>
                    <a:pt x="118" y="172"/>
                  </a:lnTo>
                  <a:lnTo>
                    <a:pt x="122" y="174"/>
                  </a:lnTo>
                  <a:lnTo>
                    <a:pt x="124" y="174"/>
                  </a:lnTo>
                  <a:lnTo>
                    <a:pt x="126" y="174"/>
                  </a:lnTo>
                  <a:lnTo>
                    <a:pt x="126" y="172"/>
                  </a:lnTo>
                  <a:lnTo>
                    <a:pt x="126" y="166"/>
                  </a:lnTo>
                  <a:lnTo>
                    <a:pt x="126" y="160"/>
                  </a:lnTo>
                  <a:lnTo>
                    <a:pt x="124" y="156"/>
                  </a:lnTo>
                  <a:lnTo>
                    <a:pt x="122" y="150"/>
                  </a:lnTo>
                  <a:lnTo>
                    <a:pt x="120" y="146"/>
                  </a:lnTo>
                  <a:lnTo>
                    <a:pt x="118" y="142"/>
                  </a:lnTo>
                  <a:lnTo>
                    <a:pt x="116" y="138"/>
                  </a:lnTo>
                  <a:lnTo>
                    <a:pt x="120" y="136"/>
                  </a:lnTo>
                  <a:lnTo>
                    <a:pt x="122" y="130"/>
                  </a:lnTo>
                  <a:lnTo>
                    <a:pt x="124" y="126"/>
                  </a:lnTo>
                  <a:lnTo>
                    <a:pt x="124" y="120"/>
                  </a:lnTo>
                  <a:lnTo>
                    <a:pt x="122" y="112"/>
                  </a:lnTo>
                  <a:lnTo>
                    <a:pt x="120" y="106"/>
                  </a:lnTo>
                  <a:lnTo>
                    <a:pt x="120" y="102"/>
                  </a:lnTo>
                  <a:lnTo>
                    <a:pt x="118" y="96"/>
                  </a:lnTo>
                  <a:lnTo>
                    <a:pt x="118" y="94"/>
                  </a:lnTo>
                  <a:lnTo>
                    <a:pt x="116" y="88"/>
                  </a:lnTo>
                  <a:lnTo>
                    <a:pt x="116" y="84"/>
                  </a:lnTo>
                  <a:lnTo>
                    <a:pt x="116" y="78"/>
                  </a:lnTo>
                  <a:lnTo>
                    <a:pt x="116" y="74"/>
                  </a:lnTo>
                  <a:lnTo>
                    <a:pt x="116" y="68"/>
                  </a:lnTo>
                  <a:lnTo>
                    <a:pt x="114" y="66"/>
                  </a:lnTo>
                  <a:lnTo>
                    <a:pt x="114" y="62"/>
                  </a:lnTo>
                  <a:lnTo>
                    <a:pt x="116" y="60"/>
                  </a:lnTo>
                  <a:lnTo>
                    <a:pt x="118" y="58"/>
                  </a:lnTo>
                  <a:lnTo>
                    <a:pt x="118" y="58"/>
                  </a:lnTo>
                  <a:lnTo>
                    <a:pt x="118" y="56"/>
                  </a:lnTo>
                  <a:lnTo>
                    <a:pt x="116" y="56"/>
                  </a:lnTo>
                  <a:lnTo>
                    <a:pt x="116" y="54"/>
                  </a:lnTo>
                  <a:lnTo>
                    <a:pt x="116" y="54"/>
                  </a:lnTo>
                  <a:lnTo>
                    <a:pt x="114" y="54"/>
                  </a:lnTo>
                  <a:lnTo>
                    <a:pt x="110" y="52"/>
                  </a:lnTo>
                  <a:lnTo>
                    <a:pt x="108" y="52"/>
                  </a:lnTo>
                  <a:lnTo>
                    <a:pt x="106" y="52"/>
                  </a:lnTo>
                  <a:lnTo>
                    <a:pt x="102" y="50"/>
                  </a:lnTo>
                  <a:lnTo>
                    <a:pt x="100" y="50"/>
                  </a:lnTo>
                  <a:lnTo>
                    <a:pt x="98" y="50"/>
                  </a:lnTo>
                  <a:lnTo>
                    <a:pt x="98" y="50"/>
                  </a:lnTo>
                  <a:lnTo>
                    <a:pt x="96" y="50"/>
                  </a:lnTo>
                  <a:lnTo>
                    <a:pt x="94" y="50"/>
                  </a:lnTo>
                  <a:lnTo>
                    <a:pt x="92" y="48"/>
                  </a:lnTo>
                  <a:lnTo>
                    <a:pt x="90" y="48"/>
                  </a:lnTo>
                  <a:lnTo>
                    <a:pt x="90" y="48"/>
                  </a:lnTo>
                  <a:lnTo>
                    <a:pt x="88" y="48"/>
                  </a:lnTo>
                  <a:lnTo>
                    <a:pt x="86" y="48"/>
                  </a:lnTo>
                  <a:lnTo>
                    <a:pt x="84" y="48"/>
                  </a:lnTo>
                  <a:lnTo>
                    <a:pt x="84" y="46"/>
                  </a:lnTo>
                  <a:lnTo>
                    <a:pt x="84" y="44"/>
                  </a:lnTo>
                  <a:lnTo>
                    <a:pt x="84" y="42"/>
                  </a:lnTo>
                  <a:lnTo>
                    <a:pt x="86" y="42"/>
                  </a:lnTo>
                  <a:lnTo>
                    <a:pt x="86" y="40"/>
                  </a:lnTo>
                  <a:lnTo>
                    <a:pt x="86" y="40"/>
                  </a:lnTo>
                  <a:lnTo>
                    <a:pt x="84" y="40"/>
                  </a:lnTo>
                  <a:lnTo>
                    <a:pt x="82" y="40"/>
                  </a:lnTo>
                  <a:lnTo>
                    <a:pt x="82" y="38"/>
                  </a:lnTo>
                  <a:lnTo>
                    <a:pt x="82" y="36"/>
                  </a:lnTo>
                  <a:lnTo>
                    <a:pt x="84" y="32"/>
                  </a:lnTo>
                  <a:lnTo>
                    <a:pt x="84" y="30"/>
                  </a:lnTo>
                  <a:lnTo>
                    <a:pt x="82" y="28"/>
                  </a:lnTo>
                  <a:lnTo>
                    <a:pt x="82" y="26"/>
                  </a:lnTo>
                  <a:lnTo>
                    <a:pt x="82" y="24"/>
                  </a:lnTo>
                  <a:lnTo>
                    <a:pt x="82" y="22"/>
                  </a:lnTo>
                  <a:lnTo>
                    <a:pt x="82" y="20"/>
                  </a:lnTo>
                  <a:lnTo>
                    <a:pt x="82" y="18"/>
                  </a:lnTo>
                  <a:lnTo>
                    <a:pt x="80" y="14"/>
                  </a:lnTo>
                  <a:lnTo>
                    <a:pt x="80" y="12"/>
                  </a:lnTo>
                  <a:lnTo>
                    <a:pt x="78" y="8"/>
                  </a:lnTo>
                  <a:lnTo>
                    <a:pt x="76" y="6"/>
                  </a:lnTo>
                  <a:lnTo>
                    <a:pt x="74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0" y="4"/>
                  </a:lnTo>
                  <a:lnTo>
                    <a:pt x="68" y="4"/>
                  </a:lnTo>
                  <a:lnTo>
                    <a:pt x="66" y="4"/>
                  </a:lnTo>
                  <a:lnTo>
                    <a:pt x="64" y="2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2" y="0"/>
                  </a:lnTo>
                  <a:lnTo>
                    <a:pt x="48" y="2"/>
                  </a:lnTo>
                  <a:lnTo>
                    <a:pt x="46" y="4"/>
                  </a:lnTo>
                  <a:lnTo>
                    <a:pt x="40" y="6"/>
                  </a:lnTo>
                  <a:lnTo>
                    <a:pt x="36" y="10"/>
                  </a:lnTo>
                  <a:lnTo>
                    <a:pt x="34" y="14"/>
                  </a:lnTo>
                  <a:lnTo>
                    <a:pt x="32" y="14"/>
                  </a:lnTo>
                  <a:lnTo>
                    <a:pt x="30" y="14"/>
                  </a:lnTo>
                  <a:lnTo>
                    <a:pt x="30" y="16"/>
                  </a:lnTo>
                  <a:lnTo>
                    <a:pt x="28" y="18"/>
                  </a:lnTo>
                  <a:lnTo>
                    <a:pt x="28" y="20"/>
                  </a:lnTo>
                  <a:lnTo>
                    <a:pt x="28" y="20"/>
                  </a:lnTo>
                  <a:lnTo>
                    <a:pt x="28" y="22"/>
                  </a:lnTo>
                  <a:lnTo>
                    <a:pt x="28" y="22"/>
                  </a:lnTo>
                  <a:lnTo>
                    <a:pt x="28" y="24"/>
                  </a:lnTo>
                  <a:lnTo>
                    <a:pt x="26" y="24"/>
                  </a:lnTo>
                  <a:lnTo>
                    <a:pt x="28" y="26"/>
                  </a:lnTo>
                  <a:lnTo>
                    <a:pt x="28" y="28"/>
                  </a:lnTo>
                  <a:lnTo>
                    <a:pt x="28" y="30"/>
                  </a:lnTo>
                  <a:lnTo>
                    <a:pt x="28" y="30"/>
                  </a:lnTo>
                  <a:lnTo>
                    <a:pt x="30" y="30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4" y="34"/>
                  </a:lnTo>
                  <a:lnTo>
                    <a:pt x="34" y="36"/>
                  </a:lnTo>
                  <a:lnTo>
                    <a:pt x="34" y="38"/>
                  </a:lnTo>
                  <a:lnTo>
                    <a:pt x="36" y="38"/>
                  </a:lnTo>
                  <a:lnTo>
                    <a:pt x="36" y="40"/>
                  </a:lnTo>
                  <a:lnTo>
                    <a:pt x="36" y="40"/>
                  </a:lnTo>
                  <a:lnTo>
                    <a:pt x="36" y="42"/>
                  </a:lnTo>
                  <a:lnTo>
                    <a:pt x="36" y="44"/>
                  </a:lnTo>
                  <a:lnTo>
                    <a:pt x="36" y="46"/>
                  </a:lnTo>
                  <a:lnTo>
                    <a:pt x="36" y="48"/>
                  </a:lnTo>
                  <a:lnTo>
                    <a:pt x="38" y="48"/>
                  </a:lnTo>
                  <a:lnTo>
                    <a:pt x="38" y="50"/>
                  </a:lnTo>
                  <a:lnTo>
                    <a:pt x="38" y="52"/>
                  </a:lnTo>
                  <a:lnTo>
                    <a:pt x="40" y="52"/>
                  </a:lnTo>
                  <a:lnTo>
                    <a:pt x="42" y="54"/>
                  </a:lnTo>
                  <a:lnTo>
                    <a:pt x="42" y="56"/>
                  </a:lnTo>
                  <a:lnTo>
                    <a:pt x="42" y="58"/>
                  </a:lnTo>
                  <a:lnTo>
                    <a:pt x="44" y="58"/>
                  </a:lnTo>
                  <a:lnTo>
                    <a:pt x="42" y="58"/>
                  </a:lnTo>
                  <a:lnTo>
                    <a:pt x="40" y="58"/>
                  </a:lnTo>
                  <a:lnTo>
                    <a:pt x="36" y="58"/>
                  </a:lnTo>
                  <a:lnTo>
                    <a:pt x="34" y="60"/>
                  </a:lnTo>
                  <a:lnTo>
                    <a:pt x="32" y="62"/>
                  </a:lnTo>
                  <a:lnTo>
                    <a:pt x="28" y="62"/>
                  </a:lnTo>
                  <a:lnTo>
                    <a:pt x="28" y="64"/>
                  </a:lnTo>
                  <a:lnTo>
                    <a:pt x="28" y="64"/>
                  </a:lnTo>
                  <a:lnTo>
                    <a:pt x="28" y="66"/>
                  </a:lnTo>
                  <a:lnTo>
                    <a:pt x="28" y="70"/>
                  </a:lnTo>
                  <a:lnTo>
                    <a:pt x="30" y="74"/>
                  </a:lnTo>
                  <a:lnTo>
                    <a:pt x="30" y="76"/>
                  </a:lnTo>
                  <a:lnTo>
                    <a:pt x="30" y="78"/>
                  </a:lnTo>
                  <a:lnTo>
                    <a:pt x="28" y="84"/>
                  </a:lnTo>
                  <a:lnTo>
                    <a:pt x="28" y="94"/>
                  </a:lnTo>
                  <a:lnTo>
                    <a:pt x="26" y="104"/>
                  </a:lnTo>
                  <a:lnTo>
                    <a:pt x="24" y="116"/>
                  </a:lnTo>
                  <a:lnTo>
                    <a:pt x="20" y="124"/>
                  </a:lnTo>
                  <a:lnTo>
                    <a:pt x="20" y="132"/>
                  </a:lnTo>
                  <a:lnTo>
                    <a:pt x="18" y="136"/>
                  </a:lnTo>
                  <a:lnTo>
                    <a:pt x="18" y="138"/>
                  </a:lnTo>
                  <a:lnTo>
                    <a:pt x="18" y="144"/>
                  </a:lnTo>
                  <a:lnTo>
                    <a:pt x="18" y="150"/>
                  </a:lnTo>
                  <a:lnTo>
                    <a:pt x="18" y="156"/>
                  </a:lnTo>
                  <a:lnTo>
                    <a:pt x="18" y="156"/>
                  </a:lnTo>
                  <a:lnTo>
                    <a:pt x="16" y="156"/>
                  </a:lnTo>
                  <a:lnTo>
                    <a:pt x="14" y="154"/>
                  </a:lnTo>
                  <a:lnTo>
                    <a:pt x="12" y="154"/>
                  </a:lnTo>
                  <a:lnTo>
                    <a:pt x="10" y="154"/>
                  </a:lnTo>
                  <a:lnTo>
                    <a:pt x="10" y="154"/>
                  </a:lnTo>
                  <a:lnTo>
                    <a:pt x="8" y="154"/>
                  </a:lnTo>
                  <a:lnTo>
                    <a:pt x="6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2" y="156"/>
                  </a:lnTo>
                  <a:lnTo>
                    <a:pt x="2" y="158"/>
                  </a:lnTo>
                  <a:lnTo>
                    <a:pt x="0" y="160"/>
                  </a:lnTo>
                  <a:lnTo>
                    <a:pt x="0" y="162"/>
                  </a:lnTo>
                  <a:lnTo>
                    <a:pt x="0" y="164"/>
                  </a:lnTo>
                  <a:lnTo>
                    <a:pt x="0" y="164"/>
                  </a:lnTo>
                  <a:lnTo>
                    <a:pt x="2" y="164"/>
                  </a:lnTo>
                  <a:lnTo>
                    <a:pt x="4" y="166"/>
                  </a:lnTo>
                  <a:lnTo>
                    <a:pt x="6" y="166"/>
                  </a:lnTo>
                  <a:lnTo>
                    <a:pt x="8" y="168"/>
                  </a:lnTo>
                  <a:lnTo>
                    <a:pt x="10" y="168"/>
                  </a:lnTo>
                  <a:lnTo>
                    <a:pt x="10" y="168"/>
                  </a:lnTo>
                  <a:lnTo>
                    <a:pt x="12" y="168"/>
                  </a:lnTo>
                  <a:lnTo>
                    <a:pt x="14" y="166"/>
                  </a:lnTo>
                  <a:lnTo>
                    <a:pt x="16" y="166"/>
                  </a:lnTo>
                  <a:lnTo>
                    <a:pt x="18" y="166"/>
                  </a:lnTo>
                  <a:lnTo>
                    <a:pt x="18" y="166"/>
                  </a:lnTo>
                  <a:lnTo>
                    <a:pt x="20" y="166"/>
                  </a:lnTo>
                  <a:lnTo>
                    <a:pt x="22" y="166"/>
                  </a:lnTo>
                  <a:lnTo>
                    <a:pt x="26" y="166"/>
                  </a:lnTo>
                  <a:lnTo>
                    <a:pt x="28" y="166"/>
                  </a:lnTo>
                  <a:lnTo>
                    <a:pt x="28" y="164"/>
                  </a:lnTo>
                  <a:lnTo>
                    <a:pt x="30" y="164"/>
                  </a:lnTo>
                  <a:lnTo>
                    <a:pt x="32" y="164"/>
                  </a:lnTo>
                  <a:lnTo>
                    <a:pt x="32" y="164"/>
                  </a:lnTo>
                  <a:lnTo>
                    <a:pt x="34" y="162"/>
                  </a:lnTo>
                  <a:lnTo>
                    <a:pt x="34" y="160"/>
                  </a:lnTo>
                  <a:lnTo>
                    <a:pt x="34" y="158"/>
                  </a:lnTo>
                  <a:lnTo>
                    <a:pt x="34" y="15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7" name="Freeform 343"/>
            <p:cNvSpPr>
              <a:spLocks/>
            </p:cNvSpPr>
            <p:nvPr/>
          </p:nvSpPr>
          <p:spPr bwMode="auto">
            <a:xfrm>
              <a:off x="5038725" y="4068763"/>
              <a:ext cx="34925" cy="47625"/>
            </a:xfrm>
            <a:custGeom>
              <a:avLst/>
              <a:gdLst>
                <a:gd name="T0" fmla="*/ 20 w 22"/>
                <a:gd name="T1" fmla="*/ 20 h 30"/>
                <a:gd name="T2" fmla="*/ 22 w 22"/>
                <a:gd name="T3" fmla="*/ 0 h 30"/>
                <a:gd name="T4" fmla="*/ 20 w 22"/>
                <a:gd name="T5" fmla="*/ 0 h 30"/>
                <a:gd name="T6" fmla="*/ 18 w 22"/>
                <a:gd name="T7" fmla="*/ 0 h 30"/>
                <a:gd name="T8" fmla="*/ 16 w 22"/>
                <a:gd name="T9" fmla="*/ 20 h 30"/>
                <a:gd name="T10" fmla="*/ 16 w 22"/>
                <a:gd name="T11" fmla="*/ 18 h 30"/>
                <a:gd name="T12" fmla="*/ 14 w 22"/>
                <a:gd name="T13" fmla="*/ 18 h 30"/>
                <a:gd name="T14" fmla="*/ 12 w 22"/>
                <a:gd name="T15" fmla="*/ 18 h 30"/>
                <a:gd name="T16" fmla="*/ 10 w 22"/>
                <a:gd name="T17" fmla="*/ 18 h 30"/>
                <a:gd name="T18" fmla="*/ 10 w 22"/>
                <a:gd name="T19" fmla="*/ 16 h 30"/>
                <a:gd name="T20" fmla="*/ 8 w 22"/>
                <a:gd name="T21" fmla="*/ 16 h 30"/>
                <a:gd name="T22" fmla="*/ 8 w 22"/>
                <a:gd name="T23" fmla="*/ 16 h 30"/>
                <a:gd name="T24" fmla="*/ 8 w 22"/>
                <a:gd name="T25" fmla="*/ 18 h 30"/>
                <a:gd name="T26" fmla="*/ 6 w 22"/>
                <a:gd name="T27" fmla="*/ 18 h 30"/>
                <a:gd name="T28" fmla="*/ 4 w 22"/>
                <a:gd name="T29" fmla="*/ 18 h 30"/>
                <a:gd name="T30" fmla="*/ 4 w 22"/>
                <a:gd name="T31" fmla="*/ 18 h 30"/>
                <a:gd name="T32" fmla="*/ 2 w 22"/>
                <a:gd name="T33" fmla="*/ 18 h 30"/>
                <a:gd name="T34" fmla="*/ 2 w 22"/>
                <a:gd name="T35" fmla="*/ 20 h 30"/>
                <a:gd name="T36" fmla="*/ 2 w 22"/>
                <a:gd name="T37" fmla="*/ 22 h 30"/>
                <a:gd name="T38" fmla="*/ 0 w 22"/>
                <a:gd name="T39" fmla="*/ 24 h 30"/>
                <a:gd name="T40" fmla="*/ 0 w 22"/>
                <a:gd name="T41" fmla="*/ 26 h 30"/>
                <a:gd name="T42" fmla="*/ 2 w 22"/>
                <a:gd name="T43" fmla="*/ 26 h 30"/>
                <a:gd name="T44" fmla="*/ 4 w 22"/>
                <a:gd name="T45" fmla="*/ 28 h 30"/>
                <a:gd name="T46" fmla="*/ 6 w 22"/>
                <a:gd name="T47" fmla="*/ 28 h 30"/>
                <a:gd name="T48" fmla="*/ 8 w 22"/>
                <a:gd name="T49" fmla="*/ 30 h 30"/>
                <a:gd name="T50" fmla="*/ 8 w 22"/>
                <a:gd name="T51" fmla="*/ 28 h 30"/>
                <a:gd name="T52" fmla="*/ 8 w 22"/>
                <a:gd name="T53" fmla="*/ 26 h 30"/>
                <a:gd name="T54" fmla="*/ 10 w 22"/>
                <a:gd name="T55" fmla="*/ 26 h 30"/>
                <a:gd name="T56" fmla="*/ 12 w 22"/>
                <a:gd name="T57" fmla="*/ 24 h 30"/>
                <a:gd name="T58" fmla="*/ 14 w 22"/>
                <a:gd name="T59" fmla="*/ 22 h 30"/>
                <a:gd name="T60" fmla="*/ 16 w 22"/>
                <a:gd name="T61" fmla="*/ 20 h 30"/>
                <a:gd name="T62" fmla="*/ 16 w 22"/>
                <a:gd name="T63" fmla="*/ 20 h 30"/>
                <a:gd name="T64" fmla="*/ 20 w 22"/>
                <a:gd name="T65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2" h="30">
                  <a:moveTo>
                    <a:pt x="20" y="20"/>
                  </a:move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20"/>
                  </a:lnTo>
                  <a:lnTo>
                    <a:pt x="16" y="18"/>
                  </a:lnTo>
                  <a:lnTo>
                    <a:pt x="14" y="18"/>
                  </a:lnTo>
                  <a:lnTo>
                    <a:pt x="12" y="18"/>
                  </a:lnTo>
                  <a:lnTo>
                    <a:pt x="10" y="18"/>
                  </a:lnTo>
                  <a:lnTo>
                    <a:pt x="10" y="16"/>
                  </a:lnTo>
                  <a:lnTo>
                    <a:pt x="8" y="16"/>
                  </a:lnTo>
                  <a:lnTo>
                    <a:pt x="8" y="16"/>
                  </a:lnTo>
                  <a:lnTo>
                    <a:pt x="8" y="18"/>
                  </a:lnTo>
                  <a:lnTo>
                    <a:pt x="6" y="18"/>
                  </a:lnTo>
                  <a:lnTo>
                    <a:pt x="4" y="18"/>
                  </a:lnTo>
                  <a:lnTo>
                    <a:pt x="4" y="18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2"/>
                  </a:lnTo>
                  <a:lnTo>
                    <a:pt x="0" y="24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8" y="30"/>
                  </a:lnTo>
                  <a:lnTo>
                    <a:pt x="8" y="28"/>
                  </a:lnTo>
                  <a:lnTo>
                    <a:pt x="8" y="26"/>
                  </a:lnTo>
                  <a:lnTo>
                    <a:pt x="10" y="26"/>
                  </a:lnTo>
                  <a:lnTo>
                    <a:pt x="12" y="24"/>
                  </a:lnTo>
                  <a:lnTo>
                    <a:pt x="14" y="22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2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8" name="Freeform 344"/>
            <p:cNvSpPr>
              <a:spLocks/>
            </p:cNvSpPr>
            <p:nvPr/>
          </p:nvSpPr>
          <p:spPr bwMode="auto">
            <a:xfrm>
              <a:off x="5092700" y="3887788"/>
              <a:ext cx="57150" cy="60325"/>
            </a:xfrm>
            <a:custGeom>
              <a:avLst/>
              <a:gdLst>
                <a:gd name="T0" fmla="*/ 10 w 36"/>
                <a:gd name="T1" fmla="*/ 34 h 38"/>
                <a:gd name="T2" fmla="*/ 10 w 36"/>
                <a:gd name="T3" fmla="*/ 38 h 38"/>
                <a:gd name="T4" fmla="*/ 14 w 36"/>
                <a:gd name="T5" fmla="*/ 38 h 38"/>
                <a:gd name="T6" fmla="*/ 18 w 36"/>
                <a:gd name="T7" fmla="*/ 36 h 38"/>
                <a:gd name="T8" fmla="*/ 20 w 36"/>
                <a:gd name="T9" fmla="*/ 34 h 38"/>
                <a:gd name="T10" fmla="*/ 24 w 36"/>
                <a:gd name="T11" fmla="*/ 34 h 38"/>
                <a:gd name="T12" fmla="*/ 28 w 36"/>
                <a:gd name="T13" fmla="*/ 38 h 38"/>
                <a:gd name="T14" fmla="*/ 32 w 36"/>
                <a:gd name="T15" fmla="*/ 36 h 38"/>
                <a:gd name="T16" fmla="*/ 36 w 36"/>
                <a:gd name="T17" fmla="*/ 34 h 38"/>
                <a:gd name="T18" fmla="*/ 36 w 36"/>
                <a:gd name="T19" fmla="*/ 30 h 38"/>
                <a:gd name="T20" fmla="*/ 32 w 36"/>
                <a:gd name="T21" fmla="*/ 30 h 38"/>
                <a:gd name="T22" fmla="*/ 28 w 36"/>
                <a:gd name="T23" fmla="*/ 28 h 38"/>
                <a:gd name="T24" fmla="*/ 26 w 36"/>
                <a:gd name="T25" fmla="*/ 26 h 38"/>
                <a:gd name="T26" fmla="*/ 26 w 36"/>
                <a:gd name="T27" fmla="*/ 24 h 38"/>
                <a:gd name="T28" fmla="*/ 28 w 36"/>
                <a:gd name="T29" fmla="*/ 20 h 38"/>
                <a:gd name="T30" fmla="*/ 28 w 36"/>
                <a:gd name="T31" fmla="*/ 16 h 38"/>
                <a:gd name="T32" fmla="*/ 26 w 36"/>
                <a:gd name="T33" fmla="*/ 12 h 38"/>
                <a:gd name="T34" fmla="*/ 22 w 36"/>
                <a:gd name="T35" fmla="*/ 6 h 38"/>
                <a:gd name="T36" fmla="*/ 18 w 36"/>
                <a:gd name="T37" fmla="*/ 2 h 38"/>
                <a:gd name="T38" fmla="*/ 12 w 36"/>
                <a:gd name="T39" fmla="*/ 0 h 38"/>
                <a:gd name="T40" fmla="*/ 10 w 36"/>
                <a:gd name="T41" fmla="*/ 4 h 38"/>
                <a:gd name="T42" fmla="*/ 6 w 36"/>
                <a:gd name="T43" fmla="*/ 6 h 38"/>
                <a:gd name="T44" fmla="*/ 2 w 36"/>
                <a:gd name="T45" fmla="*/ 10 h 38"/>
                <a:gd name="T46" fmla="*/ 0 w 36"/>
                <a:gd name="T47" fmla="*/ 10 h 38"/>
                <a:gd name="T48" fmla="*/ 0 w 36"/>
                <a:gd name="T49" fmla="*/ 14 h 38"/>
                <a:gd name="T50" fmla="*/ 2 w 36"/>
                <a:gd name="T51" fmla="*/ 18 h 38"/>
                <a:gd name="T52" fmla="*/ 2 w 36"/>
                <a:gd name="T53" fmla="*/ 24 h 38"/>
                <a:gd name="T54" fmla="*/ 2 w 36"/>
                <a:gd name="T55" fmla="*/ 28 h 38"/>
                <a:gd name="T56" fmla="*/ 6 w 36"/>
                <a:gd name="T57" fmla="*/ 28 h 38"/>
                <a:gd name="T58" fmla="*/ 6 w 36"/>
                <a:gd name="T59" fmla="*/ 32 h 38"/>
                <a:gd name="T60" fmla="*/ 8 w 36"/>
                <a:gd name="T61" fmla="*/ 34 h 38"/>
                <a:gd name="T62" fmla="*/ 8 w 36"/>
                <a:gd name="T63" fmla="*/ 3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6" h="38">
                  <a:moveTo>
                    <a:pt x="8" y="34"/>
                  </a:moveTo>
                  <a:lnTo>
                    <a:pt x="10" y="34"/>
                  </a:lnTo>
                  <a:lnTo>
                    <a:pt x="10" y="36"/>
                  </a:lnTo>
                  <a:lnTo>
                    <a:pt x="10" y="38"/>
                  </a:lnTo>
                  <a:lnTo>
                    <a:pt x="12" y="38"/>
                  </a:lnTo>
                  <a:lnTo>
                    <a:pt x="14" y="38"/>
                  </a:lnTo>
                  <a:lnTo>
                    <a:pt x="16" y="38"/>
                  </a:lnTo>
                  <a:lnTo>
                    <a:pt x="18" y="36"/>
                  </a:lnTo>
                  <a:lnTo>
                    <a:pt x="18" y="36"/>
                  </a:lnTo>
                  <a:lnTo>
                    <a:pt x="20" y="34"/>
                  </a:lnTo>
                  <a:lnTo>
                    <a:pt x="22" y="34"/>
                  </a:lnTo>
                  <a:lnTo>
                    <a:pt x="24" y="34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30" y="36"/>
                  </a:lnTo>
                  <a:lnTo>
                    <a:pt x="32" y="36"/>
                  </a:lnTo>
                  <a:lnTo>
                    <a:pt x="34" y="34"/>
                  </a:lnTo>
                  <a:lnTo>
                    <a:pt x="36" y="34"/>
                  </a:lnTo>
                  <a:lnTo>
                    <a:pt x="36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2" y="30"/>
                  </a:lnTo>
                  <a:lnTo>
                    <a:pt x="30" y="30"/>
                  </a:lnTo>
                  <a:lnTo>
                    <a:pt x="28" y="28"/>
                  </a:lnTo>
                  <a:lnTo>
                    <a:pt x="26" y="28"/>
                  </a:lnTo>
                  <a:lnTo>
                    <a:pt x="26" y="26"/>
                  </a:lnTo>
                  <a:lnTo>
                    <a:pt x="26" y="24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8" y="20"/>
                  </a:lnTo>
                  <a:lnTo>
                    <a:pt x="28" y="18"/>
                  </a:lnTo>
                  <a:lnTo>
                    <a:pt x="28" y="16"/>
                  </a:lnTo>
                  <a:lnTo>
                    <a:pt x="26" y="16"/>
                  </a:lnTo>
                  <a:lnTo>
                    <a:pt x="26" y="12"/>
                  </a:lnTo>
                  <a:lnTo>
                    <a:pt x="24" y="8"/>
                  </a:lnTo>
                  <a:lnTo>
                    <a:pt x="22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8" y="6"/>
                  </a:lnTo>
                  <a:lnTo>
                    <a:pt x="6" y="6"/>
                  </a:lnTo>
                  <a:lnTo>
                    <a:pt x="4" y="8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2" y="24"/>
                  </a:lnTo>
                  <a:lnTo>
                    <a:pt x="2" y="26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8" y="32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8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99" name="Freeform 345"/>
            <p:cNvSpPr>
              <a:spLocks/>
            </p:cNvSpPr>
            <p:nvPr/>
          </p:nvSpPr>
          <p:spPr bwMode="auto">
            <a:xfrm>
              <a:off x="5121275" y="3948113"/>
              <a:ext cx="41275" cy="38100"/>
            </a:xfrm>
            <a:custGeom>
              <a:avLst/>
              <a:gdLst>
                <a:gd name="T0" fmla="*/ 26 w 26"/>
                <a:gd name="T1" fmla="*/ 20 h 24"/>
                <a:gd name="T2" fmla="*/ 26 w 26"/>
                <a:gd name="T3" fmla="*/ 20 h 24"/>
                <a:gd name="T4" fmla="*/ 24 w 26"/>
                <a:gd name="T5" fmla="*/ 20 h 24"/>
                <a:gd name="T6" fmla="*/ 24 w 26"/>
                <a:gd name="T7" fmla="*/ 22 h 24"/>
                <a:gd name="T8" fmla="*/ 22 w 26"/>
                <a:gd name="T9" fmla="*/ 22 h 24"/>
                <a:gd name="T10" fmla="*/ 20 w 26"/>
                <a:gd name="T11" fmla="*/ 20 h 24"/>
                <a:gd name="T12" fmla="*/ 18 w 26"/>
                <a:gd name="T13" fmla="*/ 20 h 24"/>
                <a:gd name="T14" fmla="*/ 18 w 26"/>
                <a:gd name="T15" fmla="*/ 18 h 24"/>
                <a:gd name="T16" fmla="*/ 16 w 26"/>
                <a:gd name="T17" fmla="*/ 16 h 24"/>
                <a:gd name="T18" fmla="*/ 14 w 26"/>
                <a:gd name="T19" fmla="*/ 16 h 24"/>
                <a:gd name="T20" fmla="*/ 14 w 26"/>
                <a:gd name="T21" fmla="*/ 18 h 24"/>
                <a:gd name="T22" fmla="*/ 12 w 26"/>
                <a:gd name="T23" fmla="*/ 18 h 24"/>
                <a:gd name="T24" fmla="*/ 12 w 26"/>
                <a:gd name="T25" fmla="*/ 20 h 24"/>
                <a:gd name="T26" fmla="*/ 12 w 26"/>
                <a:gd name="T27" fmla="*/ 22 h 24"/>
                <a:gd name="T28" fmla="*/ 12 w 26"/>
                <a:gd name="T29" fmla="*/ 22 h 24"/>
                <a:gd name="T30" fmla="*/ 12 w 26"/>
                <a:gd name="T31" fmla="*/ 24 h 24"/>
                <a:gd name="T32" fmla="*/ 10 w 26"/>
                <a:gd name="T33" fmla="*/ 24 h 24"/>
                <a:gd name="T34" fmla="*/ 8 w 26"/>
                <a:gd name="T35" fmla="*/ 24 h 24"/>
                <a:gd name="T36" fmla="*/ 8 w 26"/>
                <a:gd name="T37" fmla="*/ 24 h 24"/>
                <a:gd name="T38" fmla="*/ 6 w 26"/>
                <a:gd name="T39" fmla="*/ 22 h 24"/>
                <a:gd name="T40" fmla="*/ 4 w 26"/>
                <a:gd name="T41" fmla="*/ 22 h 24"/>
                <a:gd name="T42" fmla="*/ 2 w 26"/>
                <a:gd name="T43" fmla="*/ 20 h 24"/>
                <a:gd name="T44" fmla="*/ 0 w 26"/>
                <a:gd name="T45" fmla="*/ 18 h 24"/>
                <a:gd name="T46" fmla="*/ 0 w 26"/>
                <a:gd name="T47" fmla="*/ 16 h 24"/>
                <a:gd name="T48" fmla="*/ 0 w 26"/>
                <a:gd name="T49" fmla="*/ 16 h 24"/>
                <a:gd name="T50" fmla="*/ 0 w 26"/>
                <a:gd name="T51" fmla="*/ 14 h 24"/>
                <a:gd name="T52" fmla="*/ 0 w 26"/>
                <a:gd name="T53" fmla="*/ 14 h 24"/>
                <a:gd name="T54" fmla="*/ 0 w 26"/>
                <a:gd name="T55" fmla="*/ 10 h 24"/>
                <a:gd name="T56" fmla="*/ 2 w 26"/>
                <a:gd name="T57" fmla="*/ 8 h 24"/>
                <a:gd name="T58" fmla="*/ 4 w 26"/>
                <a:gd name="T59" fmla="*/ 6 h 24"/>
                <a:gd name="T60" fmla="*/ 6 w 26"/>
                <a:gd name="T61" fmla="*/ 4 h 24"/>
                <a:gd name="T62" fmla="*/ 8 w 26"/>
                <a:gd name="T63" fmla="*/ 2 h 24"/>
                <a:gd name="T64" fmla="*/ 8 w 26"/>
                <a:gd name="T65" fmla="*/ 2 h 24"/>
                <a:gd name="T66" fmla="*/ 10 w 26"/>
                <a:gd name="T67" fmla="*/ 2 h 24"/>
                <a:gd name="T68" fmla="*/ 12 w 26"/>
                <a:gd name="T69" fmla="*/ 0 h 24"/>
                <a:gd name="T70" fmla="*/ 14 w 26"/>
                <a:gd name="T71" fmla="*/ 0 h 24"/>
                <a:gd name="T72" fmla="*/ 16 w 26"/>
                <a:gd name="T73" fmla="*/ 0 h 24"/>
                <a:gd name="T74" fmla="*/ 24 w 26"/>
                <a:gd name="T75" fmla="*/ 4 h 24"/>
                <a:gd name="T76" fmla="*/ 26 w 26"/>
                <a:gd name="T77" fmla="*/ 2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6" h="24">
                  <a:moveTo>
                    <a:pt x="26" y="20"/>
                  </a:moveTo>
                  <a:lnTo>
                    <a:pt x="26" y="20"/>
                  </a:lnTo>
                  <a:lnTo>
                    <a:pt x="24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0"/>
                  </a:lnTo>
                  <a:lnTo>
                    <a:pt x="18" y="20"/>
                  </a:lnTo>
                  <a:lnTo>
                    <a:pt x="18" y="18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8"/>
                  </a:lnTo>
                  <a:lnTo>
                    <a:pt x="12" y="18"/>
                  </a:lnTo>
                  <a:lnTo>
                    <a:pt x="12" y="20"/>
                  </a:lnTo>
                  <a:lnTo>
                    <a:pt x="12" y="22"/>
                  </a:lnTo>
                  <a:lnTo>
                    <a:pt x="12" y="22"/>
                  </a:lnTo>
                  <a:lnTo>
                    <a:pt x="12" y="24"/>
                  </a:lnTo>
                  <a:lnTo>
                    <a:pt x="10" y="24"/>
                  </a:lnTo>
                  <a:lnTo>
                    <a:pt x="8" y="24"/>
                  </a:lnTo>
                  <a:lnTo>
                    <a:pt x="8" y="24"/>
                  </a:lnTo>
                  <a:lnTo>
                    <a:pt x="6" y="22"/>
                  </a:lnTo>
                  <a:lnTo>
                    <a:pt x="4" y="22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0" y="14"/>
                  </a:lnTo>
                  <a:lnTo>
                    <a:pt x="0" y="14"/>
                  </a:lnTo>
                  <a:lnTo>
                    <a:pt x="0" y="10"/>
                  </a:lnTo>
                  <a:lnTo>
                    <a:pt x="2" y="8"/>
                  </a:lnTo>
                  <a:lnTo>
                    <a:pt x="4" y="6"/>
                  </a:lnTo>
                  <a:lnTo>
                    <a:pt x="6" y="4"/>
                  </a:lnTo>
                  <a:lnTo>
                    <a:pt x="8" y="2"/>
                  </a:lnTo>
                  <a:lnTo>
                    <a:pt x="8" y="2"/>
                  </a:lnTo>
                  <a:lnTo>
                    <a:pt x="10" y="2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0"/>
                  </a:lnTo>
                  <a:lnTo>
                    <a:pt x="24" y="4"/>
                  </a:lnTo>
                  <a:lnTo>
                    <a:pt x="26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0" name="Freeform 346"/>
            <p:cNvSpPr>
              <a:spLocks/>
            </p:cNvSpPr>
            <p:nvPr/>
          </p:nvSpPr>
          <p:spPr bwMode="auto">
            <a:xfrm>
              <a:off x="5133975" y="3976688"/>
              <a:ext cx="44450" cy="60325"/>
            </a:xfrm>
            <a:custGeom>
              <a:avLst/>
              <a:gdLst>
                <a:gd name="T0" fmla="*/ 0 w 28"/>
                <a:gd name="T1" fmla="*/ 6 h 38"/>
                <a:gd name="T2" fmla="*/ 0 w 28"/>
                <a:gd name="T3" fmla="*/ 8 h 38"/>
                <a:gd name="T4" fmla="*/ 2 w 28"/>
                <a:gd name="T5" fmla="*/ 8 h 38"/>
                <a:gd name="T6" fmla="*/ 4 w 28"/>
                <a:gd name="T7" fmla="*/ 8 h 38"/>
                <a:gd name="T8" fmla="*/ 4 w 28"/>
                <a:gd name="T9" fmla="*/ 6 h 38"/>
                <a:gd name="T10" fmla="*/ 6 w 28"/>
                <a:gd name="T11" fmla="*/ 4 h 38"/>
                <a:gd name="T12" fmla="*/ 6 w 28"/>
                <a:gd name="T13" fmla="*/ 4 h 38"/>
                <a:gd name="T14" fmla="*/ 6 w 28"/>
                <a:gd name="T15" fmla="*/ 2 h 38"/>
                <a:gd name="T16" fmla="*/ 6 w 28"/>
                <a:gd name="T17" fmla="*/ 0 h 38"/>
                <a:gd name="T18" fmla="*/ 8 w 28"/>
                <a:gd name="T19" fmla="*/ 0 h 38"/>
                <a:gd name="T20" fmla="*/ 10 w 28"/>
                <a:gd name="T21" fmla="*/ 2 h 38"/>
                <a:gd name="T22" fmla="*/ 10 w 28"/>
                <a:gd name="T23" fmla="*/ 2 h 38"/>
                <a:gd name="T24" fmla="*/ 10 w 28"/>
                <a:gd name="T25" fmla="*/ 4 h 38"/>
                <a:gd name="T26" fmla="*/ 12 w 28"/>
                <a:gd name="T27" fmla="*/ 4 h 38"/>
                <a:gd name="T28" fmla="*/ 14 w 28"/>
                <a:gd name="T29" fmla="*/ 4 h 38"/>
                <a:gd name="T30" fmla="*/ 16 w 28"/>
                <a:gd name="T31" fmla="*/ 4 h 38"/>
                <a:gd name="T32" fmla="*/ 16 w 28"/>
                <a:gd name="T33" fmla="*/ 4 h 38"/>
                <a:gd name="T34" fmla="*/ 18 w 28"/>
                <a:gd name="T35" fmla="*/ 4 h 38"/>
                <a:gd name="T36" fmla="*/ 18 w 28"/>
                <a:gd name="T37" fmla="*/ 20 h 38"/>
                <a:gd name="T38" fmla="*/ 26 w 28"/>
                <a:gd name="T39" fmla="*/ 16 h 38"/>
                <a:gd name="T40" fmla="*/ 26 w 28"/>
                <a:gd name="T41" fmla="*/ 18 h 38"/>
                <a:gd name="T42" fmla="*/ 26 w 28"/>
                <a:gd name="T43" fmla="*/ 20 h 38"/>
                <a:gd name="T44" fmla="*/ 28 w 28"/>
                <a:gd name="T45" fmla="*/ 22 h 38"/>
                <a:gd name="T46" fmla="*/ 26 w 28"/>
                <a:gd name="T47" fmla="*/ 22 h 38"/>
                <a:gd name="T48" fmla="*/ 24 w 28"/>
                <a:gd name="T49" fmla="*/ 22 h 38"/>
                <a:gd name="T50" fmla="*/ 22 w 28"/>
                <a:gd name="T51" fmla="*/ 22 h 38"/>
                <a:gd name="T52" fmla="*/ 20 w 28"/>
                <a:gd name="T53" fmla="*/ 22 h 38"/>
                <a:gd name="T54" fmla="*/ 18 w 28"/>
                <a:gd name="T55" fmla="*/ 24 h 38"/>
                <a:gd name="T56" fmla="*/ 18 w 28"/>
                <a:gd name="T57" fmla="*/ 24 h 38"/>
                <a:gd name="T58" fmla="*/ 16 w 28"/>
                <a:gd name="T59" fmla="*/ 26 h 38"/>
                <a:gd name="T60" fmla="*/ 14 w 28"/>
                <a:gd name="T61" fmla="*/ 26 h 38"/>
                <a:gd name="T62" fmla="*/ 12 w 28"/>
                <a:gd name="T63" fmla="*/ 28 h 38"/>
                <a:gd name="T64" fmla="*/ 10 w 28"/>
                <a:gd name="T65" fmla="*/ 30 h 38"/>
                <a:gd name="T66" fmla="*/ 10 w 28"/>
                <a:gd name="T67" fmla="*/ 30 h 38"/>
                <a:gd name="T68" fmla="*/ 8 w 28"/>
                <a:gd name="T69" fmla="*/ 32 h 38"/>
                <a:gd name="T70" fmla="*/ 6 w 28"/>
                <a:gd name="T71" fmla="*/ 36 h 38"/>
                <a:gd name="T72" fmla="*/ 4 w 28"/>
                <a:gd name="T73" fmla="*/ 38 h 38"/>
                <a:gd name="T74" fmla="*/ 6 w 28"/>
                <a:gd name="T75" fmla="*/ 36 h 38"/>
                <a:gd name="T76" fmla="*/ 6 w 28"/>
                <a:gd name="T77" fmla="*/ 34 h 38"/>
                <a:gd name="T78" fmla="*/ 6 w 28"/>
                <a:gd name="T79" fmla="*/ 32 h 38"/>
                <a:gd name="T80" fmla="*/ 4 w 28"/>
                <a:gd name="T81" fmla="*/ 32 h 38"/>
                <a:gd name="T82" fmla="*/ 4 w 28"/>
                <a:gd name="T83" fmla="*/ 30 h 38"/>
                <a:gd name="T84" fmla="*/ 2 w 28"/>
                <a:gd name="T85" fmla="*/ 30 h 38"/>
                <a:gd name="T86" fmla="*/ 0 w 28"/>
                <a:gd name="T87" fmla="*/ 26 h 38"/>
                <a:gd name="T88" fmla="*/ 0 w 28"/>
                <a:gd name="T89" fmla="*/ 22 h 38"/>
                <a:gd name="T90" fmla="*/ 0 w 28"/>
                <a:gd name="T91" fmla="*/ 14 h 38"/>
                <a:gd name="T92" fmla="*/ 0 w 28"/>
                <a:gd name="T93" fmla="*/ 12 h 38"/>
                <a:gd name="T94" fmla="*/ 0 w 28"/>
                <a:gd name="T95" fmla="*/ 10 h 38"/>
                <a:gd name="T96" fmla="*/ 0 w 28"/>
                <a:gd name="T97" fmla="*/ 8 h 38"/>
                <a:gd name="T98" fmla="*/ 0 w 28"/>
                <a:gd name="T99" fmla="*/ 6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" h="38">
                  <a:moveTo>
                    <a:pt x="0" y="6"/>
                  </a:moveTo>
                  <a:lnTo>
                    <a:pt x="0" y="8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10" y="2"/>
                  </a:lnTo>
                  <a:lnTo>
                    <a:pt x="10" y="2"/>
                  </a:lnTo>
                  <a:lnTo>
                    <a:pt x="10" y="4"/>
                  </a:lnTo>
                  <a:lnTo>
                    <a:pt x="12" y="4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18" y="20"/>
                  </a:lnTo>
                  <a:lnTo>
                    <a:pt x="26" y="16"/>
                  </a:lnTo>
                  <a:lnTo>
                    <a:pt x="26" y="18"/>
                  </a:lnTo>
                  <a:lnTo>
                    <a:pt x="26" y="20"/>
                  </a:lnTo>
                  <a:lnTo>
                    <a:pt x="28" y="22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6" y="26"/>
                  </a:lnTo>
                  <a:lnTo>
                    <a:pt x="14" y="26"/>
                  </a:lnTo>
                  <a:lnTo>
                    <a:pt x="12" y="28"/>
                  </a:lnTo>
                  <a:lnTo>
                    <a:pt x="10" y="30"/>
                  </a:lnTo>
                  <a:lnTo>
                    <a:pt x="10" y="30"/>
                  </a:lnTo>
                  <a:lnTo>
                    <a:pt x="8" y="32"/>
                  </a:lnTo>
                  <a:lnTo>
                    <a:pt x="6" y="36"/>
                  </a:lnTo>
                  <a:lnTo>
                    <a:pt x="4" y="38"/>
                  </a:lnTo>
                  <a:lnTo>
                    <a:pt x="6" y="36"/>
                  </a:lnTo>
                  <a:lnTo>
                    <a:pt x="6" y="34"/>
                  </a:lnTo>
                  <a:lnTo>
                    <a:pt x="6" y="32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4"/>
                  </a:lnTo>
                  <a:lnTo>
                    <a:pt x="0" y="12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1" name="Freeform 347"/>
            <p:cNvSpPr>
              <a:spLocks/>
            </p:cNvSpPr>
            <p:nvPr/>
          </p:nvSpPr>
          <p:spPr bwMode="auto">
            <a:xfrm>
              <a:off x="5105400" y="3913188"/>
              <a:ext cx="9525" cy="6350"/>
            </a:xfrm>
            <a:custGeom>
              <a:avLst/>
              <a:gdLst>
                <a:gd name="T0" fmla="*/ 0 w 6"/>
                <a:gd name="T1" fmla="*/ 0 h 4"/>
                <a:gd name="T2" fmla="*/ 0 w 6"/>
                <a:gd name="T3" fmla="*/ 0 h 4"/>
                <a:gd name="T4" fmla="*/ 2 w 6"/>
                <a:gd name="T5" fmla="*/ 0 h 4"/>
                <a:gd name="T6" fmla="*/ 2 w 6"/>
                <a:gd name="T7" fmla="*/ 0 h 4"/>
                <a:gd name="T8" fmla="*/ 2 w 6"/>
                <a:gd name="T9" fmla="*/ 0 h 4"/>
                <a:gd name="T10" fmla="*/ 4 w 6"/>
                <a:gd name="T11" fmla="*/ 0 h 4"/>
                <a:gd name="T12" fmla="*/ 6 w 6"/>
                <a:gd name="T13" fmla="*/ 0 h 4"/>
                <a:gd name="T14" fmla="*/ 4 w 6"/>
                <a:gd name="T15" fmla="*/ 2 h 4"/>
                <a:gd name="T16" fmla="*/ 4 w 6"/>
                <a:gd name="T17" fmla="*/ 0 h 4"/>
                <a:gd name="T18" fmla="*/ 2 w 6"/>
                <a:gd name="T19" fmla="*/ 0 h 4"/>
                <a:gd name="T20" fmla="*/ 2 w 6"/>
                <a:gd name="T21" fmla="*/ 2 h 4"/>
                <a:gd name="T22" fmla="*/ 2 w 6"/>
                <a:gd name="T23" fmla="*/ 4 h 4"/>
                <a:gd name="T24" fmla="*/ 2 w 6"/>
                <a:gd name="T25" fmla="*/ 4 h 4"/>
                <a:gd name="T26" fmla="*/ 2 w 6"/>
                <a:gd name="T27" fmla="*/ 2 h 4"/>
                <a:gd name="T28" fmla="*/ 0 w 6"/>
                <a:gd name="T29" fmla="*/ 2 h 4"/>
                <a:gd name="T30" fmla="*/ 0 w 6"/>
                <a:gd name="T3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4">
                  <a:moveTo>
                    <a:pt x="0" y="0"/>
                  </a:moveTo>
                  <a:lnTo>
                    <a:pt x="0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4" y="0"/>
                  </a:lnTo>
                  <a:lnTo>
                    <a:pt x="6" y="0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2" name="Freeform 348"/>
            <p:cNvSpPr>
              <a:spLocks/>
            </p:cNvSpPr>
            <p:nvPr/>
          </p:nvSpPr>
          <p:spPr bwMode="auto">
            <a:xfrm>
              <a:off x="4660900" y="3805238"/>
              <a:ext cx="168275" cy="396875"/>
            </a:xfrm>
            <a:custGeom>
              <a:avLst/>
              <a:gdLst>
                <a:gd name="T0" fmla="*/ 58 w 106"/>
                <a:gd name="T1" fmla="*/ 246 h 250"/>
                <a:gd name="T2" fmla="*/ 62 w 106"/>
                <a:gd name="T3" fmla="*/ 236 h 250"/>
                <a:gd name="T4" fmla="*/ 68 w 106"/>
                <a:gd name="T5" fmla="*/ 230 h 250"/>
                <a:gd name="T6" fmla="*/ 74 w 106"/>
                <a:gd name="T7" fmla="*/ 224 h 250"/>
                <a:gd name="T8" fmla="*/ 78 w 106"/>
                <a:gd name="T9" fmla="*/ 218 h 250"/>
                <a:gd name="T10" fmla="*/ 84 w 106"/>
                <a:gd name="T11" fmla="*/ 216 h 250"/>
                <a:gd name="T12" fmla="*/ 88 w 106"/>
                <a:gd name="T13" fmla="*/ 212 h 250"/>
                <a:gd name="T14" fmla="*/ 92 w 106"/>
                <a:gd name="T15" fmla="*/ 210 h 250"/>
                <a:gd name="T16" fmla="*/ 96 w 106"/>
                <a:gd name="T17" fmla="*/ 206 h 250"/>
                <a:gd name="T18" fmla="*/ 102 w 106"/>
                <a:gd name="T19" fmla="*/ 204 h 250"/>
                <a:gd name="T20" fmla="*/ 106 w 106"/>
                <a:gd name="T21" fmla="*/ 202 h 250"/>
                <a:gd name="T22" fmla="*/ 104 w 106"/>
                <a:gd name="T23" fmla="*/ 200 h 250"/>
                <a:gd name="T24" fmla="*/ 102 w 106"/>
                <a:gd name="T25" fmla="*/ 128 h 250"/>
                <a:gd name="T26" fmla="*/ 94 w 106"/>
                <a:gd name="T27" fmla="*/ 106 h 250"/>
                <a:gd name="T28" fmla="*/ 90 w 106"/>
                <a:gd name="T29" fmla="*/ 100 h 250"/>
                <a:gd name="T30" fmla="*/ 88 w 106"/>
                <a:gd name="T31" fmla="*/ 76 h 250"/>
                <a:gd name="T32" fmla="*/ 86 w 106"/>
                <a:gd name="T33" fmla="*/ 52 h 250"/>
                <a:gd name="T34" fmla="*/ 84 w 106"/>
                <a:gd name="T35" fmla="*/ 50 h 250"/>
                <a:gd name="T36" fmla="*/ 78 w 106"/>
                <a:gd name="T37" fmla="*/ 46 h 250"/>
                <a:gd name="T38" fmla="*/ 82 w 106"/>
                <a:gd name="T39" fmla="*/ 44 h 250"/>
                <a:gd name="T40" fmla="*/ 84 w 106"/>
                <a:gd name="T41" fmla="*/ 40 h 250"/>
                <a:gd name="T42" fmla="*/ 86 w 106"/>
                <a:gd name="T43" fmla="*/ 34 h 250"/>
                <a:gd name="T44" fmla="*/ 88 w 106"/>
                <a:gd name="T45" fmla="*/ 26 h 250"/>
                <a:gd name="T46" fmla="*/ 92 w 106"/>
                <a:gd name="T47" fmla="*/ 22 h 250"/>
                <a:gd name="T48" fmla="*/ 90 w 106"/>
                <a:gd name="T49" fmla="*/ 14 h 250"/>
                <a:gd name="T50" fmla="*/ 86 w 106"/>
                <a:gd name="T51" fmla="*/ 10 h 250"/>
                <a:gd name="T52" fmla="*/ 80 w 106"/>
                <a:gd name="T53" fmla="*/ 6 h 250"/>
                <a:gd name="T54" fmla="*/ 74 w 106"/>
                <a:gd name="T55" fmla="*/ 0 h 250"/>
                <a:gd name="T56" fmla="*/ 66 w 106"/>
                <a:gd name="T57" fmla="*/ 0 h 250"/>
                <a:gd name="T58" fmla="*/ 60 w 106"/>
                <a:gd name="T59" fmla="*/ 0 h 250"/>
                <a:gd name="T60" fmla="*/ 54 w 106"/>
                <a:gd name="T61" fmla="*/ 4 h 250"/>
                <a:gd name="T62" fmla="*/ 50 w 106"/>
                <a:gd name="T63" fmla="*/ 8 h 250"/>
                <a:gd name="T64" fmla="*/ 46 w 106"/>
                <a:gd name="T65" fmla="*/ 18 h 250"/>
                <a:gd name="T66" fmla="*/ 44 w 106"/>
                <a:gd name="T67" fmla="*/ 28 h 250"/>
                <a:gd name="T68" fmla="*/ 46 w 106"/>
                <a:gd name="T69" fmla="*/ 32 h 250"/>
                <a:gd name="T70" fmla="*/ 48 w 106"/>
                <a:gd name="T71" fmla="*/ 36 h 250"/>
                <a:gd name="T72" fmla="*/ 46 w 106"/>
                <a:gd name="T73" fmla="*/ 42 h 250"/>
                <a:gd name="T74" fmla="*/ 40 w 106"/>
                <a:gd name="T75" fmla="*/ 42 h 250"/>
                <a:gd name="T76" fmla="*/ 30 w 106"/>
                <a:gd name="T77" fmla="*/ 44 h 250"/>
                <a:gd name="T78" fmla="*/ 18 w 106"/>
                <a:gd name="T79" fmla="*/ 48 h 250"/>
                <a:gd name="T80" fmla="*/ 10 w 106"/>
                <a:gd name="T81" fmla="*/ 50 h 250"/>
                <a:gd name="T82" fmla="*/ 4 w 106"/>
                <a:gd name="T83" fmla="*/ 54 h 250"/>
                <a:gd name="T84" fmla="*/ 2 w 106"/>
                <a:gd name="T85" fmla="*/ 64 h 250"/>
                <a:gd name="T86" fmla="*/ 0 w 106"/>
                <a:gd name="T87" fmla="*/ 94 h 250"/>
                <a:gd name="T88" fmla="*/ 2 w 106"/>
                <a:gd name="T89" fmla="*/ 128 h 250"/>
                <a:gd name="T90" fmla="*/ 6 w 106"/>
                <a:gd name="T91" fmla="*/ 130 h 250"/>
                <a:gd name="T92" fmla="*/ 8 w 106"/>
                <a:gd name="T93" fmla="*/ 130 h 250"/>
                <a:gd name="T94" fmla="*/ 12 w 106"/>
                <a:gd name="T95" fmla="*/ 134 h 250"/>
                <a:gd name="T96" fmla="*/ 18 w 106"/>
                <a:gd name="T97" fmla="*/ 140 h 250"/>
                <a:gd name="T98" fmla="*/ 28 w 106"/>
                <a:gd name="T99" fmla="*/ 150 h 250"/>
                <a:gd name="T100" fmla="*/ 38 w 106"/>
                <a:gd name="T101" fmla="*/ 164 h 250"/>
                <a:gd name="T102" fmla="*/ 44 w 106"/>
                <a:gd name="T103" fmla="*/ 178 h 250"/>
                <a:gd name="T104" fmla="*/ 48 w 106"/>
                <a:gd name="T105" fmla="*/ 194 h 250"/>
                <a:gd name="T106" fmla="*/ 52 w 106"/>
                <a:gd name="T107" fmla="*/ 220 h 250"/>
                <a:gd name="T108" fmla="*/ 54 w 106"/>
                <a:gd name="T109" fmla="*/ 250 h 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6" h="250">
                  <a:moveTo>
                    <a:pt x="54" y="250"/>
                  </a:moveTo>
                  <a:lnTo>
                    <a:pt x="56" y="246"/>
                  </a:lnTo>
                  <a:lnTo>
                    <a:pt x="58" y="246"/>
                  </a:lnTo>
                  <a:lnTo>
                    <a:pt x="60" y="242"/>
                  </a:lnTo>
                  <a:lnTo>
                    <a:pt x="60" y="240"/>
                  </a:lnTo>
                  <a:lnTo>
                    <a:pt x="62" y="236"/>
                  </a:lnTo>
                  <a:lnTo>
                    <a:pt x="64" y="236"/>
                  </a:lnTo>
                  <a:lnTo>
                    <a:pt x="66" y="232"/>
                  </a:lnTo>
                  <a:lnTo>
                    <a:pt x="68" y="230"/>
                  </a:lnTo>
                  <a:lnTo>
                    <a:pt x="70" y="228"/>
                  </a:lnTo>
                  <a:lnTo>
                    <a:pt x="72" y="228"/>
                  </a:lnTo>
                  <a:lnTo>
                    <a:pt x="74" y="224"/>
                  </a:lnTo>
                  <a:lnTo>
                    <a:pt x="76" y="222"/>
                  </a:lnTo>
                  <a:lnTo>
                    <a:pt x="78" y="220"/>
                  </a:lnTo>
                  <a:lnTo>
                    <a:pt x="78" y="218"/>
                  </a:lnTo>
                  <a:lnTo>
                    <a:pt x="80" y="218"/>
                  </a:lnTo>
                  <a:lnTo>
                    <a:pt x="82" y="218"/>
                  </a:lnTo>
                  <a:lnTo>
                    <a:pt x="84" y="216"/>
                  </a:lnTo>
                  <a:lnTo>
                    <a:pt x="86" y="214"/>
                  </a:lnTo>
                  <a:lnTo>
                    <a:pt x="86" y="212"/>
                  </a:lnTo>
                  <a:lnTo>
                    <a:pt x="88" y="212"/>
                  </a:lnTo>
                  <a:lnTo>
                    <a:pt x="88" y="210"/>
                  </a:lnTo>
                  <a:lnTo>
                    <a:pt x="90" y="210"/>
                  </a:lnTo>
                  <a:lnTo>
                    <a:pt x="92" y="210"/>
                  </a:lnTo>
                  <a:lnTo>
                    <a:pt x="94" y="208"/>
                  </a:lnTo>
                  <a:lnTo>
                    <a:pt x="94" y="208"/>
                  </a:lnTo>
                  <a:lnTo>
                    <a:pt x="96" y="206"/>
                  </a:lnTo>
                  <a:lnTo>
                    <a:pt x="98" y="206"/>
                  </a:lnTo>
                  <a:lnTo>
                    <a:pt x="100" y="204"/>
                  </a:lnTo>
                  <a:lnTo>
                    <a:pt x="102" y="204"/>
                  </a:lnTo>
                  <a:lnTo>
                    <a:pt x="104" y="202"/>
                  </a:lnTo>
                  <a:lnTo>
                    <a:pt x="104" y="202"/>
                  </a:lnTo>
                  <a:lnTo>
                    <a:pt x="106" y="202"/>
                  </a:lnTo>
                  <a:lnTo>
                    <a:pt x="106" y="200"/>
                  </a:lnTo>
                  <a:lnTo>
                    <a:pt x="104" y="200"/>
                  </a:lnTo>
                  <a:lnTo>
                    <a:pt x="104" y="200"/>
                  </a:lnTo>
                  <a:lnTo>
                    <a:pt x="104" y="186"/>
                  </a:lnTo>
                  <a:lnTo>
                    <a:pt x="104" y="156"/>
                  </a:lnTo>
                  <a:lnTo>
                    <a:pt x="102" y="128"/>
                  </a:lnTo>
                  <a:lnTo>
                    <a:pt x="102" y="110"/>
                  </a:lnTo>
                  <a:lnTo>
                    <a:pt x="96" y="108"/>
                  </a:lnTo>
                  <a:lnTo>
                    <a:pt x="94" y="106"/>
                  </a:lnTo>
                  <a:lnTo>
                    <a:pt x="92" y="104"/>
                  </a:lnTo>
                  <a:lnTo>
                    <a:pt x="92" y="102"/>
                  </a:lnTo>
                  <a:lnTo>
                    <a:pt x="90" y="100"/>
                  </a:lnTo>
                  <a:lnTo>
                    <a:pt x="90" y="98"/>
                  </a:lnTo>
                  <a:lnTo>
                    <a:pt x="90" y="92"/>
                  </a:lnTo>
                  <a:lnTo>
                    <a:pt x="88" y="76"/>
                  </a:lnTo>
                  <a:lnTo>
                    <a:pt x="86" y="62"/>
                  </a:lnTo>
                  <a:lnTo>
                    <a:pt x="86" y="54"/>
                  </a:lnTo>
                  <a:lnTo>
                    <a:pt x="86" y="52"/>
                  </a:lnTo>
                  <a:lnTo>
                    <a:pt x="86" y="50"/>
                  </a:lnTo>
                  <a:lnTo>
                    <a:pt x="86" y="50"/>
                  </a:lnTo>
                  <a:lnTo>
                    <a:pt x="84" y="50"/>
                  </a:lnTo>
                  <a:lnTo>
                    <a:pt x="82" y="48"/>
                  </a:lnTo>
                  <a:lnTo>
                    <a:pt x="80" y="48"/>
                  </a:lnTo>
                  <a:lnTo>
                    <a:pt x="78" y="46"/>
                  </a:lnTo>
                  <a:lnTo>
                    <a:pt x="78" y="44"/>
                  </a:lnTo>
                  <a:lnTo>
                    <a:pt x="80" y="44"/>
                  </a:lnTo>
                  <a:lnTo>
                    <a:pt x="82" y="44"/>
                  </a:lnTo>
                  <a:lnTo>
                    <a:pt x="84" y="42"/>
                  </a:lnTo>
                  <a:lnTo>
                    <a:pt x="84" y="42"/>
                  </a:lnTo>
                  <a:lnTo>
                    <a:pt x="84" y="40"/>
                  </a:lnTo>
                  <a:lnTo>
                    <a:pt x="84" y="38"/>
                  </a:lnTo>
                  <a:lnTo>
                    <a:pt x="84" y="36"/>
                  </a:lnTo>
                  <a:lnTo>
                    <a:pt x="86" y="34"/>
                  </a:lnTo>
                  <a:lnTo>
                    <a:pt x="86" y="32"/>
                  </a:lnTo>
                  <a:lnTo>
                    <a:pt x="86" y="30"/>
                  </a:lnTo>
                  <a:lnTo>
                    <a:pt x="88" y="26"/>
                  </a:lnTo>
                  <a:lnTo>
                    <a:pt x="90" y="24"/>
                  </a:lnTo>
                  <a:lnTo>
                    <a:pt x="92" y="24"/>
                  </a:lnTo>
                  <a:lnTo>
                    <a:pt x="92" y="22"/>
                  </a:lnTo>
                  <a:lnTo>
                    <a:pt x="90" y="20"/>
                  </a:lnTo>
                  <a:lnTo>
                    <a:pt x="90" y="16"/>
                  </a:lnTo>
                  <a:lnTo>
                    <a:pt x="90" y="14"/>
                  </a:lnTo>
                  <a:lnTo>
                    <a:pt x="88" y="14"/>
                  </a:lnTo>
                  <a:lnTo>
                    <a:pt x="86" y="12"/>
                  </a:lnTo>
                  <a:lnTo>
                    <a:pt x="86" y="10"/>
                  </a:lnTo>
                  <a:lnTo>
                    <a:pt x="86" y="8"/>
                  </a:lnTo>
                  <a:lnTo>
                    <a:pt x="84" y="6"/>
                  </a:lnTo>
                  <a:lnTo>
                    <a:pt x="80" y="6"/>
                  </a:lnTo>
                  <a:lnTo>
                    <a:pt x="78" y="4"/>
                  </a:lnTo>
                  <a:lnTo>
                    <a:pt x="78" y="2"/>
                  </a:lnTo>
                  <a:lnTo>
                    <a:pt x="74" y="0"/>
                  </a:lnTo>
                  <a:lnTo>
                    <a:pt x="72" y="0"/>
                  </a:lnTo>
                  <a:lnTo>
                    <a:pt x="68" y="0"/>
                  </a:lnTo>
                  <a:lnTo>
                    <a:pt x="66" y="0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60" y="0"/>
                  </a:lnTo>
                  <a:lnTo>
                    <a:pt x="58" y="2"/>
                  </a:lnTo>
                  <a:lnTo>
                    <a:pt x="56" y="2"/>
                  </a:lnTo>
                  <a:lnTo>
                    <a:pt x="54" y="4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50" y="8"/>
                  </a:lnTo>
                  <a:lnTo>
                    <a:pt x="48" y="12"/>
                  </a:lnTo>
                  <a:lnTo>
                    <a:pt x="48" y="14"/>
                  </a:lnTo>
                  <a:lnTo>
                    <a:pt x="46" y="18"/>
                  </a:lnTo>
                  <a:lnTo>
                    <a:pt x="44" y="24"/>
                  </a:lnTo>
                  <a:lnTo>
                    <a:pt x="44" y="26"/>
                  </a:lnTo>
                  <a:lnTo>
                    <a:pt x="44" y="28"/>
                  </a:lnTo>
                  <a:lnTo>
                    <a:pt x="44" y="30"/>
                  </a:lnTo>
                  <a:lnTo>
                    <a:pt x="44" y="32"/>
                  </a:lnTo>
                  <a:lnTo>
                    <a:pt x="46" y="32"/>
                  </a:lnTo>
                  <a:lnTo>
                    <a:pt x="46" y="34"/>
                  </a:lnTo>
                  <a:lnTo>
                    <a:pt x="46" y="36"/>
                  </a:lnTo>
                  <a:lnTo>
                    <a:pt x="48" y="36"/>
                  </a:lnTo>
                  <a:lnTo>
                    <a:pt x="48" y="38"/>
                  </a:lnTo>
                  <a:lnTo>
                    <a:pt x="46" y="40"/>
                  </a:lnTo>
                  <a:lnTo>
                    <a:pt x="46" y="42"/>
                  </a:lnTo>
                  <a:lnTo>
                    <a:pt x="44" y="42"/>
                  </a:lnTo>
                  <a:lnTo>
                    <a:pt x="42" y="42"/>
                  </a:lnTo>
                  <a:lnTo>
                    <a:pt x="40" y="42"/>
                  </a:lnTo>
                  <a:lnTo>
                    <a:pt x="36" y="42"/>
                  </a:lnTo>
                  <a:lnTo>
                    <a:pt x="32" y="44"/>
                  </a:lnTo>
                  <a:lnTo>
                    <a:pt x="30" y="44"/>
                  </a:lnTo>
                  <a:lnTo>
                    <a:pt x="26" y="46"/>
                  </a:lnTo>
                  <a:lnTo>
                    <a:pt x="24" y="48"/>
                  </a:lnTo>
                  <a:lnTo>
                    <a:pt x="18" y="48"/>
                  </a:lnTo>
                  <a:lnTo>
                    <a:pt x="16" y="50"/>
                  </a:lnTo>
                  <a:lnTo>
                    <a:pt x="12" y="50"/>
                  </a:lnTo>
                  <a:lnTo>
                    <a:pt x="10" y="50"/>
                  </a:lnTo>
                  <a:lnTo>
                    <a:pt x="6" y="50"/>
                  </a:lnTo>
                  <a:lnTo>
                    <a:pt x="6" y="52"/>
                  </a:lnTo>
                  <a:lnTo>
                    <a:pt x="4" y="54"/>
                  </a:lnTo>
                  <a:lnTo>
                    <a:pt x="2" y="58"/>
                  </a:lnTo>
                  <a:lnTo>
                    <a:pt x="2" y="60"/>
                  </a:lnTo>
                  <a:lnTo>
                    <a:pt x="2" y="64"/>
                  </a:lnTo>
                  <a:lnTo>
                    <a:pt x="2" y="66"/>
                  </a:lnTo>
                  <a:lnTo>
                    <a:pt x="0" y="76"/>
                  </a:lnTo>
                  <a:lnTo>
                    <a:pt x="0" y="94"/>
                  </a:lnTo>
                  <a:lnTo>
                    <a:pt x="0" y="112"/>
                  </a:lnTo>
                  <a:lnTo>
                    <a:pt x="0" y="126"/>
                  </a:lnTo>
                  <a:lnTo>
                    <a:pt x="2" y="128"/>
                  </a:lnTo>
                  <a:lnTo>
                    <a:pt x="4" y="128"/>
                  </a:lnTo>
                  <a:lnTo>
                    <a:pt x="4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6" y="130"/>
                  </a:lnTo>
                  <a:lnTo>
                    <a:pt x="8" y="130"/>
                  </a:lnTo>
                  <a:lnTo>
                    <a:pt x="8" y="132"/>
                  </a:lnTo>
                  <a:lnTo>
                    <a:pt x="10" y="132"/>
                  </a:lnTo>
                  <a:lnTo>
                    <a:pt x="12" y="134"/>
                  </a:lnTo>
                  <a:lnTo>
                    <a:pt x="14" y="136"/>
                  </a:lnTo>
                  <a:lnTo>
                    <a:pt x="16" y="138"/>
                  </a:lnTo>
                  <a:lnTo>
                    <a:pt x="18" y="140"/>
                  </a:lnTo>
                  <a:lnTo>
                    <a:pt x="22" y="144"/>
                  </a:lnTo>
                  <a:lnTo>
                    <a:pt x="24" y="148"/>
                  </a:lnTo>
                  <a:lnTo>
                    <a:pt x="28" y="150"/>
                  </a:lnTo>
                  <a:lnTo>
                    <a:pt x="32" y="154"/>
                  </a:lnTo>
                  <a:lnTo>
                    <a:pt x="34" y="158"/>
                  </a:lnTo>
                  <a:lnTo>
                    <a:pt x="38" y="164"/>
                  </a:lnTo>
                  <a:lnTo>
                    <a:pt x="42" y="166"/>
                  </a:lnTo>
                  <a:lnTo>
                    <a:pt x="42" y="174"/>
                  </a:lnTo>
                  <a:lnTo>
                    <a:pt x="44" y="178"/>
                  </a:lnTo>
                  <a:lnTo>
                    <a:pt x="46" y="184"/>
                  </a:lnTo>
                  <a:lnTo>
                    <a:pt x="48" y="188"/>
                  </a:lnTo>
                  <a:lnTo>
                    <a:pt x="48" y="194"/>
                  </a:lnTo>
                  <a:lnTo>
                    <a:pt x="50" y="202"/>
                  </a:lnTo>
                  <a:lnTo>
                    <a:pt x="50" y="210"/>
                  </a:lnTo>
                  <a:lnTo>
                    <a:pt x="52" y="220"/>
                  </a:lnTo>
                  <a:lnTo>
                    <a:pt x="52" y="232"/>
                  </a:lnTo>
                  <a:lnTo>
                    <a:pt x="54" y="240"/>
                  </a:lnTo>
                  <a:lnTo>
                    <a:pt x="54" y="25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3" name="Freeform 349"/>
            <p:cNvSpPr>
              <a:spLocks/>
            </p:cNvSpPr>
            <p:nvPr/>
          </p:nvSpPr>
          <p:spPr bwMode="auto">
            <a:xfrm>
              <a:off x="4791075" y="4122738"/>
              <a:ext cx="38100" cy="28575"/>
            </a:xfrm>
            <a:custGeom>
              <a:avLst/>
              <a:gdLst>
                <a:gd name="T0" fmla="*/ 0 w 24"/>
                <a:gd name="T1" fmla="*/ 18 h 18"/>
                <a:gd name="T2" fmla="*/ 0 w 24"/>
                <a:gd name="T3" fmla="*/ 12 h 18"/>
                <a:gd name="T4" fmla="*/ 2 w 24"/>
                <a:gd name="T5" fmla="*/ 12 h 18"/>
                <a:gd name="T6" fmla="*/ 4 w 24"/>
                <a:gd name="T7" fmla="*/ 10 h 18"/>
                <a:gd name="T8" fmla="*/ 4 w 24"/>
                <a:gd name="T9" fmla="*/ 10 h 18"/>
                <a:gd name="T10" fmla="*/ 8 w 24"/>
                <a:gd name="T11" fmla="*/ 10 h 18"/>
                <a:gd name="T12" fmla="*/ 12 w 24"/>
                <a:gd name="T13" fmla="*/ 6 h 18"/>
                <a:gd name="T14" fmla="*/ 16 w 24"/>
                <a:gd name="T15" fmla="*/ 4 h 18"/>
                <a:gd name="T16" fmla="*/ 20 w 24"/>
                <a:gd name="T17" fmla="*/ 0 h 18"/>
                <a:gd name="T18" fmla="*/ 22 w 24"/>
                <a:gd name="T19" fmla="*/ 0 h 18"/>
                <a:gd name="T20" fmla="*/ 22 w 24"/>
                <a:gd name="T21" fmla="*/ 0 h 18"/>
                <a:gd name="T22" fmla="*/ 24 w 24"/>
                <a:gd name="T23" fmla="*/ 0 h 18"/>
                <a:gd name="T24" fmla="*/ 24 w 24"/>
                <a:gd name="T25" fmla="*/ 2 h 18"/>
                <a:gd name="T26" fmla="*/ 22 w 24"/>
                <a:gd name="T27" fmla="*/ 2 h 18"/>
                <a:gd name="T28" fmla="*/ 22 w 24"/>
                <a:gd name="T29" fmla="*/ 2 h 18"/>
                <a:gd name="T30" fmla="*/ 20 w 24"/>
                <a:gd name="T31" fmla="*/ 4 h 18"/>
                <a:gd name="T32" fmla="*/ 18 w 24"/>
                <a:gd name="T33" fmla="*/ 4 h 18"/>
                <a:gd name="T34" fmla="*/ 16 w 24"/>
                <a:gd name="T35" fmla="*/ 6 h 18"/>
                <a:gd name="T36" fmla="*/ 14 w 24"/>
                <a:gd name="T37" fmla="*/ 6 h 18"/>
                <a:gd name="T38" fmla="*/ 12 w 24"/>
                <a:gd name="T39" fmla="*/ 8 h 18"/>
                <a:gd name="T40" fmla="*/ 12 w 24"/>
                <a:gd name="T41" fmla="*/ 8 h 18"/>
                <a:gd name="T42" fmla="*/ 10 w 24"/>
                <a:gd name="T43" fmla="*/ 10 h 18"/>
                <a:gd name="T44" fmla="*/ 8 w 24"/>
                <a:gd name="T45" fmla="*/ 10 h 18"/>
                <a:gd name="T46" fmla="*/ 6 w 24"/>
                <a:gd name="T47" fmla="*/ 10 h 18"/>
                <a:gd name="T48" fmla="*/ 6 w 24"/>
                <a:gd name="T49" fmla="*/ 12 h 18"/>
                <a:gd name="T50" fmla="*/ 4 w 24"/>
                <a:gd name="T51" fmla="*/ 12 h 18"/>
                <a:gd name="T52" fmla="*/ 4 w 24"/>
                <a:gd name="T53" fmla="*/ 14 h 18"/>
                <a:gd name="T54" fmla="*/ 2 w 24"/>
                <a:gd name="T55" fmla="*/ 16 h 18"/>
                <a:gd name="T56" fmla="*/ 0 w 24"/>
                <a:gd name="T57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18">
                  <a:moveTo>
                    <a:pt x="0" y="18"/>
                  </a:moveTo>
                  <a:lnTo>
                    <a:pt x="0" y="12"/>
                  </a:lnTo>
                  <a:lnTo>
                    <a:pt x="2" y="12"/>
                  </a:lnTo>
                  <a:lnTo>
                    <a:pt x="4" y="10"/>
                  </a:lnTo>
                  <a:lnTo>
                    <a:pt x="4" y="10"/>
                  </a:lnTo>
                  <a:lnTo>
                    <a:pt x="8" y="10"/>
                  </a:lnTo>
                  <a:lnTo>
                    <a:pt x="12" y="6"/>
                  </a:lnTo>
                  <a:lnTo>
                    <a:pt x="16" y="4"/>
                  </a:lnTo>
                  <a:lnTo>
                    <a:pt x="20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4" y="0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6" y="6"/>
                  </a:lnTo>
                  <a:lnTo>
                    <a:pt x="14" y="6"/>
                  </a:lnTo>
                  <a:lnTo>
                    <a:pt x="12" y="8"/>
                  </a:lnTo>
                  <a:lnTo>
                    <a:pt x="12" y="8"/>
                  </a:lnTo>
                  <a:lnTo>
                    <a:pt x="10" y="10"/>
                  </a:lnTo>
                  <a:lnTo>
                    <a:pt x="8" y="10"/>
                  </a:lnTo>
                  <a:lnTo>
                    <a:pt x="6" y="10"/>
                  </a:lnTo>
                  <a:lnTo>
                    <a:pt x="6" y="12"/>
                  </a:lnTo>
                  <a:lnTo>
                    <a:pt x="4" y="12"/>
                  </a:lnTo>
                  <a:lnTo>
                    <a:pt x="4" y="14"/>
                  </a:lnTo>
                  <a:lnTo>
                    <a:pt x="2" y="1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4" name="Freeform 350"/>
            <p:cNvSpPr>
              <a:spLocks/>
            </p:cNvSpPr>
            <p:nvPr/>
          </p:nvSpPr>
          <p:spPr bwMode="auto">
            <a:xfrm>
              <a:off x="4759325" y="3894138"/>
              <a:ext cx="19050" cy="85725"/>
            </a:xfrm>
            <a:custGeom>
              <a:avLst/>
              <a:gdLst>
                <a:gd name="T0" fmla="*/ 8 w 12"/>
                <a:gd name="T1" fmla="*/ 54 h 54"/>
                <a:gd name="T2" fmla="*/ 10 w 12"/>
                <a:gd name="T3" fmla="*/ 52 h 54"/>
                <a:gd name="T4" fmla="*/ 10 w 12"/>
                <a:gd name="T5" fmla="*/ 48 h 54"/>
                <a:gd name="T6" fmla="*/ 10 w 12"/>
                <a:gd name="T7" fmla="*/ 40 h 54"/>
                <a:gd name="T8" fmla="*/ 12 w 12"/>
                <a:gd name="T9" fmla="*/ 32 h 54"/>
                <a:gd name="T10" fmla="*/ 12 w 12"/>
                <a:gd name="T11" fmla="*/ 24 h 54"/>
                <a:gd name="T12" fmla="*/ 12 w 12"/>
                <a:gd name="T13" fmla="*/ 14 h 54"/>
                <a:gd name="T14" fmla="*/ 12 w 12"/>
                <a:gd name="T15" fmla="*/ 6 h 54"/>
                <a:gd name="T16" fmla="*/ 10 w 12"/>
                <a:gd name="T17" fmla="*/ 0 h 54"/>
                <a:gd name="T18" fmla="*/ 8 w 12"/>
                <a:gd name="T19" fmla="*/ 0 h 54"/>
                <a:gd name="T20" fmla="*/ 6 w 12"/>
                <a:gd name="T21" fmla="*/ 2 h 54"/>
                <a:gd name="T22" fmla="*/ 6 w 12"/>
                <a:gd name="T23" fmla="*/ 2 h 54"/>
                <a:gd name="T24" fmla="*/ 4 w 12"/>
                <a:gd name="T25" fmla="*/ 2 h 54"/>
                <a:gd name="T26" fmla="*/ 2 w 12"/>
                <a:gd name="T27" fmla="*/ 2 h 54"/>
                <a:gd name="T28" fmla="*/ 0 w 12"/>
                <a:gd name="T29" fmla="*/ 2 h 54"/>
                <a:gd name="T30" fmla="*/ 6 w 12"/>
                <a:gd name="T31" fmla="*/ 12 h 54"/>
                <a:gd name="T32" fmla="*/ 2 w 12"/>
                <a:gd name="T33" fmla="*/ 10 h 54"/>
                <a:gd name="T34" fmla="*/ 2 w 12"/>
                <a:gd name="T35" fmla="*/ 12 h 54"/>
                <a:gd name="T36" fmla="*/ 2 w 12"/>
                <a:gd name="T37" fmla="*/ 12 h 54"/>
                <a:gd name="T38" fmla="*/ 0 w 12"/>
                <a:gd name="T39" fmla="*/ 14 h 54"/>
                <a:gd name="T40" fmla="*/ 2 w 12"/>
                <a:gd name="T41" fmla="*/ 14 h 54"/>
                <a:gd name="T42" fmla="*/ 2 w 12"/>
                <a:gd name="T43" fmla="*/ 18 h 54"/>
                <a:gd name="T44" fmla="*/ 4 w 12"/>
                <a:gd name="T45" fmla="*/ 20 h 54"/>
                <a:gd name="T46" fmla="*/ 6 w 12"/>
                <a:gd name="T47" fmla="*/ 26 h 54"/>
                <a:gd name="T48" fmla="*/ 6 w 12"/>
                <a:gd name="T49" fmla="*/ 32 h 54"/>
                <a:gd name="T50" fmla="*/ 6 w 12"/>
                <a:gd name="T51" fmla="*/ 42 h 54"/>
                <a:gd name="T52" fmla="*/ 8 w 12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2" h="54">
                  <a:moveTo>
                    <a:pt x="8" y="54"/>
                  </a:moveTo>
                  <a:lnTo>
                    <a:pt x="10" y="52"/>
                  </a:lnTo>
                  <a:lnTo>
                    <a:pt x="10" y="48"/>
                  </a:lnTo>
                  <a:lnTo>
                    <a:pt x="10" y="40"/>
                  </a:lnTo>
                  <a:lnTo>
                    <a:pt x="12" y="32"/>
                  </a:lnTo>
                  <a:lnTo>
                    <a:pt x="12" y="24"/>
                  </a:lnTo>
                  <a:lnTo>
                    <a:pt x="12" y="14"/>
                  </a:lnTo>
                  <a:lnTo>
                    <a:pt x="12" y="6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6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0" y="14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4" y="20"/>
                  </a:lnTo>
                  <a:lnTo>
                    <a:pt x="6" y="26"/>
                  </a:lnTo>
                  <a:lnTo>
                    <a:pt x="6" y="32"/>
                  </a:lnTo>
                  <a:lnTo>
                    <a:pt x="6" y="42"/>
                  </a:lnTo>
                  <a:lnTo>
                    <a:pt x="8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5" name="Freeform 351"/>
            <p:cNvSpPr>
              <a:spLocks/>
            </p:cNvSpPr>
            <p:nvPr/>
          </p:nvSpPr>
          <p:spPr bwMode="auto">
            <a:xfrm>
              <a:off x="4727575" y="3843338"/>
              <a:ext cx="69850" cy="168275"/>
            </a:xfrm>
            <a:custGeom>
              <a:avLst/>
              <a:gdLst>
                <a:gd name="T0" fmla="*/ 14 w 44"/>
                <a:gd name="T1" fmla="*/ 90 h 106"/>
                <a:gd name="T2" fmla="*/ 16 w 44"/>
                <a:gd name="T3" fmla="*/ 62 h 106"/>
                <a:gd name="T4" fmla="*/ 16 w 44"/>
                <a:gd name="T5" fmla="*/ 50 h 106"/>
                <a:gd name="T6" fmla="*/ 18 w 44"/>
                <a:gd name="T7" fmla="*/ 46 h 106"/>
                <a:gd name="T8" fmla="*/ 16 w 44"/>
                <a:gd name="T9" fmla="*/ 42 h 106"/>
                <a:gd name="T10" fmla="*/ 16 w 44"/>
                <a:gd name="T11" fmla="*/ 38 h 106"/>
                <a:gd name="T12" fmla="*/ 18 w 44"/>
                <a:gd name="T13" fmla="*/ 32 h 106"/>
                <a:gd name="T14" fmla="*/ 16 w 44"/>
                <a:gd name="T15" fmla="*/ 30 h 106"/>
                <a:gd name="T16" fmla="*/ 12 w 44"/>
                <a:gd name="T17" fmla="*/ 26 h 106"/>
                <a:gd name="T18" fmla="*/ 8 w 44"/>
                <a:gd name="T19" fmla="*/ 24 h 106"/>
                <a:gd name="T20" fmla="*/ 10 w 44"/>
                <a:gd name="T21" fmla="*/ 26 h 106"/>
                <a:gd name="T22" fmla="*/ 16 w 44"/>
                <a:gd name="T23" fmla="*/ 26 h 106"/>
                <a:gd name="T24" fmla="*/ 18 w 44"/>
                <a:gd name="T25" fmla="*/ 26 h 106"/>
                <a:gd name="T26" fmla="*/ 18 w 44"/>
                <a:gd name="T27" fmla="*/ 22 h 106"/>
                <a:gd name="T28" fmla="*/ 20 w 44"/>
                <a:gd name="T29" fmla="*/ 26 h 106"/>
                <a:gd name="T30" fmla="*/ 24 w 44"/>
                <a:gd name="T31" fmla="*/ 26 h 106"/>
                <a:gd name="T32" fmla="*/ 28 w 44"/>
                <a:gd name="T33" fmla="*/ 30 h 106"/>
                <a:gd name="T34" fmla="*/ 32 w 44"/>
                <a:gd name="T35" fmla="*/ 28 h 106"/>
                <a:gd name="T36" fmla="*/ 36 w 44"/>
                <a:gd name="T37" fmla="*/ 26 h 106"/>
                <a:gd name="T38" fmla="*/ 36 w 44"/>
                <a:gd name="T39" fmla="*/ 24 h 106"/>
                <a:gd name="T40" fmla="*/ 36 w 44"/>
                <a:gd name="T41" fmla="*/ 20 h 106"/>
                <a:gd name="T42" fmla="*/ 40 w 44"/>
                <a:gd name="T43" fmla="*/ 20 h 106"/>
                <a:gd name="T44" fmla="*/ 40 w 44"/>
                <a:gd name="T45" fmla="*/ 18 h 106"/>
                <a:gd name="T46" fmla="*/ 40 w 44"/>
                <a:gd name="T47" fmla="*/ 14 h 106"/>
                <a:gd name="T48" fmla="*/ 42 w 44"/>
                <a:gd name="T49" fmla="*/ 10 h 106"/>
                <a:gd name="T50" fmla="*/ 44 w 44"/>
                <a:gd name="T51" fmla="*/ 8 h 106"/>
                <a:gd name="T52" fmla="*/ 44 w 44"/>
                <a:gd name="T53" fmla="*/ 2 h 106"/>
                <a:gd name="T54" fmla="*/ 42 w 44"/>
                <a:gd name="T55" fmla="*/ 2 h 106"/>
                <a:gd name="T56" fmla="*/ 38 w 44"/>
                <a:gd name="T57" fmla="*/ 2 h 106"/>
                <a:gd name="T58" fmla="*/ 36 w 44"/>
                <a:gd name="T59" fmla="*/ 0 h 106"/>
                <a:gd name="T60" fmla="*/ 34 w 44"/>
                <a:gd name="T61" fmla="*/ 4 h 106"/>
                <a:gd name="T62" fmla="*/ 30 w 44"/>
                <a:gd name="T63" fmla="*/ 4 h 106"/>
                <a:gd name="T64" fmla="*/ 26 w 44"/>
                <a:gd name="T65" fmla="*/ 4 h 106"/>
                <a:gd name="T66" fmla="*/ 24 w 44"/>
                <a:gd name="T67" fmla="*/ 8 h 106"/>
                <a:gd name="T68" fmla="*/ 24 w 44"/>
                <a:gd name="T69" fmla="*/ 10 h 106"/>
                <a:gd name="T70" fmla="*/ 22 w 44"/>
                <a:gd name="T71" fmla="*/ 8 h 106"/>
                <a:gd name="T72" fmla="*/ 20 w 44"/>
                <a:gd name="T73" fmla="*/ 6 h 106"/>
                <a:gd name="T74" fmla="*/ 18 w 44"/>
                <a:gd name="T75" fmla="*/ 4 h 106"/>
                <a:gd name="T76" fmla="*/ 14 w 44"/>
                <a:gd name="T77" fmla="*/ 6 h 106"/>
                <a:gd name="T78" fmla="*/ 16 w 44"/>
                <a:gd name="T79" fmla="*/ 14 h 106"/>
                <a:gd name="T80" fmla="*/ 12 w 44"/>
                <a:gd name="T81" fmla="*/ 16 h 106"/>
                <a:gd name="T82" fmla="*/ 8 w 44"/>
                <a:gd name="T83" fmla="*/ 14 h 106"/>
                <a:gd name="T84" fmla="*/ 4 w 44"/>
                <a:gd name="T85" fmla="*/ 10 h 106"/>
                <a:gd name="T86" fmla="*/ 2 w 44"/>
                <a:gd name="T87" fmla="*/ 8 h 106"/>
                <a:gd name="T88" fmla="*/ 2 w 44"/>
                <a:gd name="T89" fmla="*/ 8 h 106"/>
                <a:gd name="T90" fmla="*/ 4 w 44"/>
                <a:gd name="T91" fmla="*/ 10 h 106"/>
                <a:gd name="T92" fmla="*/ 6 w 44"/>
                <a:gd name="T93" fmla="*/ 12 h 106"/>
                <a:gd name="T94" fmla="*/ 4 w 44"/>
                <a:gd name="T95" fmla="*/ 16 h 106"/>
                <a:gd name="T96" fmla="*/ 2 w 44"/>
                <a:gd name="T97" fmla="*/ 24 h 106"/>
                <a:gd name="T98" fmla="*/ 2 w 44"/>
                <a:gd name="T99" fmla="*/ 54 h 106"/>
                <a:gd name="T100" fmla="*/ 0 w 44"/>
                <a:gd name="T101" fmla="*/ 80 h 106"/>
                <a:gd name="T102" fmla="*/ 2 w 44"/>
                <a:gd name="T103" fmla="*/ 92 h 106"/>
                <a:gd name="T104" fmla="*/ 4 w 44"/>
                <a:gd name="T105" fmla="*/ 102 h 106"/>
                <a:gd name="T106" fmla="*/ 6 w 44"/>
                <a:gd name="T107" fmla="*/ 106 h 106"/>
                <a:gd name="T108" fmla="*/ 8 w 44"/>
                <a:gd name="T109" fmla="*/ 104 h 106"/>
                <a:gd name="T110" fmla="*/ 10 w 44"/>
                <a:gd name="T111" fmla="*/ 100 h 106"/>
                <a:gd name="T112" fmla="*/ 14 w 44"/>
                <a:gd name="T113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106">
                  <a:moveTo>
                    <a:pt x="14" y="98"/>
                  </a:moveTo>
                  <a:lnTo>
                    <a:pt x="14" y="90"/>
                  </a:lnTo>
                  <a:lnTo>
                    <a:pt x="16" y="76"/>
                  </a:lnTo>
                  <a:lnTo>
                    <a:pt x="16" y="62"/>
                  </a:lnTo>
                  <a:lnTo>
                    <a:pt x="16" y="52"/>
                  </a:lnTo>
                  <a:lnTo>
                    <a:pt x="16" y="50"/>
                  </a:lnTo>
                  <a:lnTo>
                    <a:pt x="18" y="48"/>
                  </a:lnTo>
                  <a:lnTo>
                    <a:pt x="18" y="46"/>
                  </a:lnTo>
                  <a:lnTo>
                    <a:pt x="18" y="44"/>
                  </a:lnTo>
                  <a:lnTo>
                    <a:pt x="16" y="42"/>
                  </a:lnTo>
                  <a:lnTo>
                    <a:pt x="16" y="40"/>
                  </a:lnTo>
                  <a:lnTo>
                    <a:pt x="16" y="38"/>
                  </a:lnTo>
                  <a:lnTo>
                    <a:pt x="10" y="44"/>
                  </a:lnTo>
                  <a:lnTo>
                    <a:pt x="18" y="32"/>
                  </a:lnTo>
                  <a:lnTo>
                    <a:pt x="18" y="32"/>
                  </a:lnTo>
                  <a:lnTo>
                    <a:pt x="16" y="30"/>
                  </a:lnTo>
                  <a:lnTo>
                    <a:pt x="14" y="28"/>
                  </a:lnTo>
                  <a:lnTo>
                    <a:pt x="12" y="26"/>
                  </a:lnTo>
                  <a:lnTo>
                    <a:pt x="10" y="26"/>
                  </a:lnTo>
                  <a:lnTo>
                    <a:pt x="8" y="24"/>
                  </a:lnTo>
                  <a:lnTo>
                    <a:pt x="8" y="22"/>
                  </a:lnTo>
                  <a:lnTo>
                    <a:pt x="10" y="26"/>
                  </a:lnTo>
                  <a:lnTo>
                    <a:pt x="14" y="26"/>
                  </a:lnTo>
                  <a:lnTo>
                    <a:pt x="16" y="26"/>
                  </a:lnTo>
                  <a:lnTo>
                    <a:pt x="16" y="26"/>
                  </a:lnTo>
                  <a:lnTo>
                    <a:pt x="18" y="26"/>
                  </a:lnTo>
                  <a:lnTo>
                    <a:pt x="18" y="24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20" y="26"/>
                  </a:lnTo>
                  <a:lnTo>
                    <a:pt x="22" y="26"/>
                  </a:lnTo>
                  <a:lnTo>
                    <a:pt x="24" y="26"/>
                  </a:lnTo>
                  <a:lnTo>
                    <a:pt x="26" y="28"/>
                  </a:lnTo>
                  <a:lnTo>
                    <a:pt x="28" y="30"/>
                  </a:lnTo>
                  <a:lnTo>
                    <a:pt x="30" y="30"/>
                  </a:lnTo>
                  <a:lnTo>
                    <a:pt x="32" y="28"/>
                  </a:lnTo>
                  <a:lnTo>
                    <a:pt x="34" y="28"/>
                  </a:lnTo>
                  <a:lnTo>
                    <a:pt x="36" y="26"/>
                  </a:lnTo>
                  <a:lnTo>
                    <a:pt x="36" y="26"/>
                  </a:lnTo>
                  <a:lnTo>
                    <a:pt x="36" y="24"/>
                  </a:lnTo>
                  <a:lnTo>
                    <a:pt x="36" y="22"/>
                  </a:lnTo>
                  <a:lnTo>
                    <a:pt x="36" y="20"/>
                  </a:lnTo>
                  <a:lnTo>
                    <a:pt x="38" y="20"/>
                  </a:lnTo>
                  <a:lnTo>
                    <a:pt x="40" y="20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6"/>
                  </a:lnTo>
                  <a:lnTo>
                    <a:pt x="40" y="14"/>
                  </a:lnTo>
                  <a:lnTo>
                    <a:pt x="40" y="12"/>
                  </a:lnTo>
                  <a:lnTo>
                    <a:pt x="42" y="10"/>
                  </a:lnTo>
                  <a:lnTo>
                    <a:pt x="44" y="10"/>
                  </a:lnTo>
                  <a:lnTo>
                    <a:pt x="44" y="8"/>
                  </a:lnTo>
                  <a:lnTo>
                    <a:pt x="44" y="6"/>
                  </a:lnTo>
                  <a:lnTo>
                    <a:pt x="44" y="2"/>
                  </a:lnTo>
                  <a:lnTo>
                    <a:pt x="44" y="2"/>
                  </a:lnTo>
                  <a:lnTo>
                    <a:pt x="42" y="2"/>
                  </a:lnTo>
                  <a:lnTo>
                    <a:pt x="40" y="2"/>
                  </a:lnTo>
                  <a:lnTo>
                    <a:pt x="38" y="2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34" y="2"/>
                  </a:lnTo>
                  <a:lnTo>
                    <a:pt x="34" y="4"/>
                  </a:lnTo>
                  <a:lnTo>
                    <a:pt x="32" y="4"/>
                  </a:lnTo>
                  <a:lnTo>
                    <a:pt x="30" y="4"/>
                  </a:lnTo>
                  <a:lnTo>
                    <a:pt x="28" y="4"/>
                  </a:lnTo>
                  <a:lnTo>
                    <a:pt x="26" y="4"/>
                  </a:lnTo>
                  <a:lnTo>
                    <a:pt x="26" y="6"/>
                  </a:lnTo>
                  <a:lnTo>
                    <a:pt x="24" y="8"/>
                  </a:lnTo>
                  <a:lnTo>
                    <a:pt x="24" y="8"/>
                  </a:lnTo>
                  <a:lnTo>
                    <a:pt x="24" y="10"/>
                  </a:lnTo>
                  <a:lnTo>
                    <a:pt x="22" y="10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4"/>
                  </a:lnTo>
                  <a:lnTo>
                    <a:pt x="18" y="4"/>
                  </a:lnTo>
                  <a:lnTo>
                    <a:pt x="16" y="4"/>
                  </a:lnTo>
                  <a:lnTo>
                    <a:pt x="14" y="6"/>
                  </a:lnTo>
                  <a:lnTo>
                    <a:pt x="14" y="10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2" y="16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6" y="12"/>
                  </a:lnTo>
                  <a:lnTo>
                    <a:pt x="4" y="10"/>
                  </a:lnTo>
                  <a:lnTo>
                    <a:pt x="4" y="8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4" y="18"/>
                  </a:lnTo>
                  <a:lnTo>
                    <a:pt x="2" y="24"/>
                  </a:lnTo>
                  <a:lnTo>
                    <a:pt x="2" y="36"/>
                  </a:lnTo>
                  <a:lnTo>
                    <a:pt x="2" y="54"/>
                  </a:lnTo>
                  <a:lnTo>
                    <a:pt x="0" y="72"/>
                  </a:lnTo>
                  <a:lnTo>
                    <a:pt x="0" y="80"/>
                  </a:lnTo>
                  <a:lnTo>
                    <a:pt x="2" y="88"/>
                  </a:lnTo>
                  <a:lnTo>
                    <a:pt x="2" y="92"/>
                  </a:lnTo>
                  <a:lnTo>
                    <a:pt x="4" y="98"/>
                  </a:lnTo>
                  <a:lnTo>
                    <a:pt x="4" y="102"/>
                  </a:lnTo>
                  <a:lnTo>
                    <a:pt x="6" y="104"/>
                  </a:lnTo>
                  <a:lnTo>
                    <a:pt x="6" y="106"/>
                  </a:lnTo>
                  <a:lnTo>
                    <a:pt x="8" y="106"/>
                  </a:lnTo>
                  <a:lnTo>
                    <a:pt x="8" y="104"/>
                  </a:lnTo>
                  <a:lnTo>
                    <a:pt x="8" y="102"/>
                  </a:lnTo>
                  <a:lnTo>
                    <a:pt x="10" y="100"/>
                  </a:lnTo>
                  <a:lnTo>
                    <a:pt x="12" y="100"/>
                  </a:lnTo>
                  <a:lnTo>
                    <a:pt x="14" y="98"/>
                  </a:lnTo>
                  <a:lnTo>
                    <a:pt x="14" y="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6" name="Freeform 352"/>
            <p:cNvSpPr>
              <a:spLocks/>
            </p:cNvSpPr>
            <p:nvPr/>
          </p:nvSpPr>
          <p:spPr bwMode="auto">
            <a:xfrm>
              <a:off x="4733925" y="3998913"/>
              <a:ext cx="15875" cy="60325"/>
            </a:xfrm>
            <a:custGeom>
              <a:avLst/>
              <a:gdLst>
                <a:gd name="T0" fmla="*/ 10 w 10"/>
                <a:gd name="T1" fmla="*/ 0 h 38"/>
                <a:gd name="T2" fmla="*/ 10 w 10"/>
                <a:gd name="T3" fmla="*/ 0 h 38"/>
                <a:gd name="T4" fmla="*/ 8 w 10"/>
                <a:gd name="T5" fmla="*/ 2 h 38"/>
                <a:gd name="T6" fmla="*/ 6 w 10"/>
                <a:gd name="T7" fmla="*/ 6 h 38"/>
                <a:gd name="T8" fmla="*/ 4 w 10"/>
                <a:gd name="T9" fmla="*/ 10 h 38"/>
                <a:gd name="T10" fmla="*/ 4 w 10"/>
                <a:gd name="T11" fmla="*/ 16 h 38"/>
                <a:gd name="T12" fmla="*/ 4 w 10"/>
                <a:gd name="T13" fmla="*/ 24 h 38"/>
                <a:gd name="T14" fmla="*/ 4 w 10"/>
                <a:gd name="T15" fmla="*/ 30 h 38"/>
                <a:gd name="T16" fmla="*/ 6 w 10"/>
                <a:gd name="T17" fmla="*/ 38 h 38"/>
                <a:gd name="T18" fmla="*/ 4 w 10"/>
                <a:gd name="T19" fmla="*/ 36 h 38"/>
                <a:gd name="T20" fmla="*/ 4 w 10"/>
                <a:gd name="T21" fmla="*/ 34 h 38"/>
                <a:gd name="T22" fmla="*/ 2 w 10"/>
                <a:gd name="T23" fmla="*/ 30 h 38"/>
                <a:gd name="T24" fmla="*/ 0 w 10"/>
                <a:gd name="T25" fmla="*/ 26 h 38"/>
                <a:gd name="T26" fmla="*/ 0 w 10"/>
                <a:gd name="T27" fmla="*/ 20 h 38"/>
                <a:gd name="T28" fmla="*/ 0 w 10"/>
                <a:gd name="T29" fmla="*/ 14 h 38"/>
                <a:gd name="T30" fmla="*/ 2 w 10"/>
                <a:gd name="T31" fmla="*/ 8 h 38"/>
                <a:gd name="T32" fmla="*/ 4 w 10"/>
                <a:gd name="T33" fmla="*/ 8 h 38"/>
                <a:gd name="T34" fmla="*/ 4 w 10"/>
                <a:gd name="T35" fmla="*/ 6 h 38"/>
                <a:gd name="T36" fmla="*/ 4 w 10"/>
                <a:gd name="T37" fmla="*/ 4 h 38"/>
                <a:gd name="T38" fmla="*/ 6 w 10"/>
                <a:gd name="T39" fmla="*/ 2 h 38"/>
                <a:gd name="T40" fmla="*/ 8 w 10"/>
                <a:gd name="T41" fmla="*/ 2 h 38"/>
                <a:gd name="T42" fmla="*/ 10 w 10"/>
                <a:gd name="T43" fmla="*/ 0 h 38"/>
                <a:gd name="T44" fmla="*/ 10 w 10"/>
                <a:gd name="T45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" h="38">
                  <a:moveTo>
                    <a:pt x="10" y="0"/>
                  </a:moveTo>
                  <a:lnTo>
                    <a:pt x="10" y="0"/>
                  </a:lnTo>
                  <a:lnTo>
                    <a:pt x="8" y="2"/>
                  </a:lnTo>
                  <a:lnTo>
                    <a:pt x="6" y="6"/>
                  </a:lnTo>
                  <a:lnTo>
                    <a:pt x="4" y="10"/>
                  </a:lnTo>
                  <a:lnTo>
                    <a:pt x="4" y="16"/>
                  </a:lnTo>
                  <a:lnTo>
                    <a:pt x="4" y="24"/>
                  </a:lnTo>
                  <a:lnTo>
                    <a:pt x="4" y="30"/>
                  </a:lnTo>
                  <a:lnTo>
                    <a:pt x="6" y="38"/>
                  </a:lnTo>
                  <a:lnTo>
                    <a:pt x="4" y="36"/>
                  </a:lnTo>
                  <a:lnTo>
                    <a:pt x="4" y="34"/>
                  </a:lnTo>
                  <a:lnTo>
                    <a:pt x="2" y="30"/>
                  </a:lnTo>
                  <a:lnTo>
                    <a:pt x="0" y="26"/>
                  </a:lnTo>
                  <a:lnTo>
                    <a:pt x="0" y="20"/>
                  </a:lnTo>
                  <a:lnTo>
                    <a:pt x="0" y="14"/>
                  </a:lnTo>
                  <a:lnTo>
                    <a:pt x="2" y="8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4"/>
                  </a:lnTo>
                  <a:lnTo>
                    <a:pt x="6" y="2"/>
                  </a:lnTo>
                  <a:lnTo>
                    <a:pt x="8" y="2"/>
                  </a:lnTo>
                  <a:lnTo>
                    <a:pt x="10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545" name="Picture 353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07" name="Freeform 354"/>
            <p:cNvSpPr>
              <a:spLocks/>
            </p:cNvSpPr>
            <p:nvPr/>
          </p:nvSpPr>
          <p:spPr bwMode="auto">
            <a:xfrm>
              <a:off x="4645025" y="3932238"/>
              <a:ext cx="88900" cy="168275"/>
            </a:xfrm>
            <a:custGeom>
              <a:avLst/>
              <a:gdLst>
                <a:gd name="T0" fmla="*/ 38 w 56"/>
                <a:gd name="T1" fmla="*/ 106 h 106"/>
                <a:gd name="T2" fmla="*/ 42 w 56"/>
                <a:gd name="T3" fmla="*/ 106 h 106"/>
                <a:gd name="T4" fmla="*/ 50 w 56"/>
                <a:gd name="T5" fmla="*/ 106 h 106"/>
                <a:gd name="T6" fmla="*/ 54 w 56"/>
                <a:gd name="T7" fmla="*/ 104 h 106"/>
                <a:gd name="T8" fmla="*/ 54 w 56"/>
                <a:gd name="T9" fmla="*/ 98 h 106"/>
                <a:gd name="T10" fmla="*/ 52 w 56"/>
                <a:gd name="T11" fmla="*/ 86 h 106"/>
                <a:gd name="T12" fmla="*/ 44 w 56"/>
                <a:gd name="T13" fmla="*/ 78 h 106"/>
                <a:gd name="T14" fmla="*/ 38 w 56"/>
                <a:gd name="T15" fmla="*/ 70 h 106"/>
                <a:gd name="T16" fmla="*/ 32 w 56"/>
                <a:gd name="T17" fmla="*/ 64 h 106"/>
                <a:gd name="T18" fmla="*/ 26 w 56"/>
                <a:gd name="T19" fmla="*/ 58 h 106"/>
                <a:gd name="T20" fmla="*/ 22 w 56"/>
                <a:gd name="T21" fmla="*/ 54 h 106"/>
                <a:gd name="T22" fmla="*/ 18 w 56"/>
                <a:gd name="T23" fmla="*/ 52 h 106"/>
                <a:gd name="T24" fmla="*/ 24 w 56"/>
                <a:gd name="T25" fmla="*/ 52 h 106"/>
                <a:gd name="T26" fmla="*/ 26 w 56"/>
                <a:gd name="T27" fmla="*/ 50 h 106"/>
                <a:gd name="T28" fmla="*/ 26 w 56"/>
                <a:gd name="T29" fmla="*/ 48 h 106"/>
                <a:gd name="T30" fmla="*/ 26 w 56"/>
                <a:gd name="T31" fmla="*/ 44 h 106"/>
                <a:gd name="T32" fmla="*/ 28 w 56"/>
                <a:gd name="T33" fmla="*/ 42 h 106"/>
                <a:gd name="T34" fmla="*/ 28 w 56"/>
                <a:gd name="T35" fmla="*/ 40 h 106"/>
                <a:gd name="T36" fmla="*/ 28 w 56"/>
                <a:gd name="T37" fmla="*/ 40 h 106"/>
                <a:gd name="T38" fmla="*/ 30 w 56"/>
                <a:gd name="T39" fmla="*/ 34 h 106"/>
                <a:gd name="T40" fmla="*/ 28 w 56"/>
                <a:gd name="T41" fmla="*/ 32 h 106"/>
                <a:gd name="T42" fmla="*/ 32 w 56"/>
                <a:gd name="T43" fmla="*/ 32 h 106"/>
                <a:gd name="T44" fmla="*/ 32 w 56"/>
                <a:gd name="T45" fmla="*/ 28 h 106"/>
                <a:gd name="T46" fmla="*/ 28 w 56"/>
                <a:gd name="T47" fmla="*/ 24 h 106"/>
                <a:gd name="T48" fmla="*/ 26 w 56"/>
                <a:gd name="T49" fmla="*/ 20 h 106"/>
                <a:gd name="T50" fmla="*/ 26 w 56"/>
                <a:gd name="T51" fmla="*/ 16 h 106"/>
                <a:gd name="T52" fmla="*/ 26 w 56"/>
                <a:gd name="T53" fmla="*/ 14 h 106"/>
                <a:gd name="T54" fmla="*/ 26 w 56"/>
                <a:gd name="T55" fmla="*/ 6 h 106"/>
                <a:gd name="T56" fmla="*/ 24 w 56"/>
                <a:gd name="T57" fmla="*/ 4 h 106"/>
                <a:gd name="T58" fmla="*/ 16 w 56"/>
                <a:gd name="T59" fmla="*/ 0 h 106"/>
                <a:gd name="T60" fmla="*/ 12 w 56"/>
                <a:gd name="T61" fmla="*/ 2 h 106"/>
                <a:gd name="T62" fmla="*/ 12 w 56"/>
                <a:gd name="T63" fmla="*/ 6 h 106"/>
                <a:gd name="T64" fmla="*/ 8 w 56"/>
                <a:gd name="T65" fmla="*/ 12 h 106"/>
                <a:gd name="T66" fmla="*/ 6 w 56"/>
                <a:gd name="T67" fmla="*/ 14 h 106"/>
                <a:gd name="T68" fmla="*/ 2 w 56"/>
                <a:gd name="T69" fmla="*/ 18 h 106"/>
                <a:gd name="T70" fmla="*/ 0 w 56"/>
                <a:gd name="T71" fmla="*/ 22 h 106"/>
                <a:gd name="T72" fmla="*/ 2 w 56"/>
                <a:gd name="T73" fmla="*/ 24 h 106"/>
                <a:gd name="T74" fmla="*/ 4 w 56"/>
                <a:gd name="T75" fmla="*/ 26 h 106"/>
                <a:gd name="T76" fmla="*/ 6 w 56"/>
                <a:gd name="T77" fmla="*/ 30 h 106"/>
                <a:gd name="T78" fmla="*/ 4 w 56"/>
                <a:gd name="T79" fmla="*/ 32 h 106"/>
                <a:gd name="T80" fmla="*/ 4 w 56"/>
                <a:gd name="T81" fmla="*/ 36 h 106"/>
                <a:gd name="T82" fmla="*/ 4 w 56"/>
                <a:gd name="T83" fmla="*/ 40 h 106"/>
                <a:gd name="T84" fmla="*/ 8 w 56"/>
                <a:gd name="T85" fmla="*/ 42 h 106"/>
                <a:gd name="T86" fmla="*/ 10 w 56"/>
                <a:gd name="T87" fmla="*/ 44 h 106"/>
                <a:gd name="T88" fmla="*/ 14 w 56"/>
                <a:gd name="T89" fmla="*/ 46 h 106"/>
                <a:gd name="T90" fmla="*/ 16 w 56"/>
                <a:gd name="T91" fmla="*/ 50 h 106"/>
                <a:gd name="T92" fmla="*/ 18 w 56"/>
                <a:gd name="T93" fmla="*/ 50 h 106"/>
                <a:gd name="T94" fmla="*/ 16 w 56"/>
                <a:gd name="T95" fmla="*/ 50 h 106"/>
                <a:gd name="T96" fmla="*/ 12 w 56"/>
                <a:gd name="T97" fmla="*/ 52 h 106"/>
                <a:gd name="T98" fmla="*/ 12 w 56"/>
                <a:gd name="T99" fmla="*/ 56 h 106"/>
                <a:gd name="T100" fmla="*/ 16 w 56"/>
                <a:gd name="T101" fmla="*/ 56 h 106"/>
                <a:gd name="T102" fmla="*/ 16 w 56"/>
                <a:gd name="T103" fmla="*/ 58 h 106"/>
                <a:gd name="T104" fmla="*/ 16 w 56"/>
                <a:gd name="T105" fmla="*/ 62 h 106"/>
                <a:gd name="T106" fmla="*/ 18 w 56"/>
                <a:gd name="T107" fmla="*/ 68 h 106"/>
                <a:gd name="T108" fmla="*/ 26 w 56"/>
                <a:gd name="T109" fmla="*/ 82 h 106"/>
                <a:gd name="T110" fmla="*/ 32 w 56"/>
                <a:gd name="T111" fmla="*/ 94 h 106"/>
                <a:gd name="T112" fmla="*/ 34 w 56"/>
                <a:gd name="T113" fmla="*/ 104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56" h="106">
                  <a:moveTo>
                    <a:pt x="36" y="106"/>
                  </a:moveTo>
                  <a:lnTo>
                    <a:pt x="38" y="106"/>
                  </a:lnTo>
                  <a:lnTo>
                    <a:pt x="42" y="106"/>
                  </a:lnTo>
                  <a:lnTo>
                    <a:pt x="42" y="106"/>
                  </a:lnTo>
                  <a:lnTo>
                    <a:pt x="46" y="106"/>
                  </a:lnTo>
                  <a:lnTo>
                    <a:pt x="50" y="106"/>
                  </a:lnTo>
                  <a:lnTo>
                    <a:pt x="52" y="104"/>
                  </a:lnTo>
                  <a:lnTo>
                    <a:pt x="54" y="104"/>
                  </a:lnTo>
                  <a:lnTo>
                    <a:pt x="56" y="104"/>
                  </a:lnTo>
                  <a:lnTo>
                    <a:pt x="54" y="98"/>
                  </a:lnTo>
                  <a:lnTo>
                    <a:pt x="52" y="94"/>
                  </a:lnTo>
                  <a:lnTo>
                    <a:pt x="52" y="86"/>
                  </a:lnTo>
                  <a:lnTo>
                    <a:pt x="48" y="84"/>
                  </a:lnTo>
                  <a:lnTo>
                    <a:pt x="44" y="78"/>
                  </a:lnTo>
                  <a:lnTo>
                    <a:pt x="42" y="74"/>
                  </a:lnTo>
                  <a:lnTo>
                    <a:pt x="38" y="70"/>
                  </a:lnTo>
                  <a:lnTo>
                    <a:pt x="34" y="68"/>
                  </a:lnTo>
                  <a:lnTo>
                    <a:pt x="32" y="64"/>
                  </a:lnTo>
                  <a:lnTo>
                    <a:pt x="28" y="60"/>
                  </a:lnTo>
                  <a:lnTo>
                    <a:pt x="26" y="58"/>
                  </a:lnTo>
                  <a:lnTo>
                    <a:pt x="24" y="56"/>
                  </a:lnTo>
                  <a:lnTo>
                    <a:pt x="22" y="54"/>
                  </a:lnTo>
                  <a:lnTo>
                    <a:pt x="20" y="52"/>
                  </a:lnTo>
                  <a:lnTo>
                    <a:pt x="18" y="52"/>
                  </a:lnTo>
                  <a:lnTo>
                    <a:pt x="22" y="52"/>
                  </a:lnTo>
                  <a:lnTo>
                    <a:pt x="24" y="52"/>
                  </a:lnTo>
                  <a:lnTo>
                    <a:pt x="26" y="52"/>
                  </a:lnTo>
                  <a:lnTo>
                    <a:pt x="26" y="50"/>
                  </a:lnTo>
                  <a:lnTo>
                    <a:pt x="26" y="50"/>
                  </a:lnTo>
                  <a:lnTo>
                    <a:pt x="26" y="48"/>
                  </a:lnTo>
                  <a:lnTo>
                    <a:pt x="26" y="46"/>
                  </a:lnTo>
                  <a:lnTo>
                    <a:pt x="26" y="44"/>
                  </a:lnTo>
                  <a:lnTo>
                    <a:pt x="26" y="42"/>
                  </a:lnTo>
                  <a:lnTo>
                    <a:pt x="28" y="42"/>
                  </a:lnTo>
                  <a:lnTo>
                    <a:pt x="28" y="42"/>
                  </a:lnTo>
                  <a:lnTo>
                    <a:pt x="28" y="40"/>
                  </a:lnTo>
                  <a:lnTo>
                    <a:pt x="26" y="40"/>
                  </a:lnTo>
                  <a:lnTo>
                    <a:pt x="28" y="40"/>
                  </a:lnTo>
                  <a:lnTo>
                    <a:pt x="30" y="38"/>
                  </a:lnTo>
                  <a:lnTo>
                    <a:pt x="30" y="34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30" y="32"/>
                  </a:lnTo>
                  <a:lnTo>
                    <a:pt x="32" y="32"/>
                  </a:lnTo>
                  <a:lnTo>
                    <a:pt x="32" y="30"/>
                  </a:lnTo>
                  <a:lnTo>
                    <a:pt x="32" y="28"/>
                  </a:lnTo>
                  <a:lnTo>
                    <a:pt x="30" y="26"/>
                  </a:lnTo>
                  <a:lnTo>
                    <a:pt x="28" y="24"/>
                  </a:lnTo>
                  <a:lnTo>
                    <a:pt x="26" y="22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6" y="16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0"/>
                  </a:lnTo>
                  <a:lnTo>
                    <a:pt x="26" y="6"/>
                  </a:lnTo>
                  <a:lnTo>
                    <a:pt x="24" y="6"/>
                  </a:lnTo>
                  <a:lnTo>
                    <a:pt x="24" y="4"/>
                  </a:lnTo>
                  <a:lnTo>
                    <a:pt x="18" y="2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2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0" y="10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6" y="14"/>
                  </a:lnTo>
                  <a:lnTo>
                    <a:pt x="4" y="16"/>
                  </a:lnTo>
                  <a:lnTo>
                    <a:pt x="2" y="18"/>
                  </a:lnTo>
                  <a:lnTo>
                    <a:pt x="2" y="20"/>
                  </a:lnTo>
                  <a:lnTo>
                    <a:pt x="0" y="22"/>
                  </a:lnTo>
                  <a:lnTo>
                    <a:pt x="0" y="24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6"/>
                  </a:lnTo>
                  <a:lnTo>
                    <a:pt x="6" y="28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4" y="32"/>
                  </a:lnTo>
                  <a:lnTo>
                    <a:pt x="4" y="34"/>
                  </a:lnTo>
                  <a:lnTo>
                    <a:pt x="4" y="36"/>
                  </a:lnTo>
                  <a:lnTo>
                    <a:pt x="4" y="38"/>
                  </a:lnTo>
                  <a:lnTo>
                    <a:pt x="4" y="40"/>
                  </a:lnTo>
                  <a:lnTo>
                    <a:pt x="6" y="40"/>
                  </a:lnTo>
                  <a:lnTo>
                    <a:pt x="8" y="42"/>
                  </a:lnTo>
                  <a:lnTo>
                    <a:pt x="8" y="42"/>
                  </a:lnTo>
                  <a:lnTo>
                    <a:pt x="10" y="44"/>
                  </a:lnTo>
                  <a:lnTo>
                    <a:pt x="12" y="44"/>
                  </a:lnTo>
                  <a:lnTo>
                    <a:pt x="14" y="46"/>
                  </a:lnTo>
                  <a:lnTo>
                    <a:pt x="16" y="48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6" y="50"/>
                  </a:lnTo>
                  <a:lnTo>
                    <a:pt x="16" y="50"/>
                  </a:lnTo>
                  <a:lnTo>
                    <a:pt x="14" y="50"/>
                  </a:lnTo>
                  <a:lnTo>
                    <a:pt x="12" y="52"/>
                  </a:lnTo>
                  <a:lnTo>
                    <a:pt x="10" y="54"/>
                  </a:lnTo>
                  <a:lnTo>
                    <a:pt x="12" y="56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6" y="58"/>
                  </a:lnTo>
                  <a:lnTo>
                    <a:pt x="16" y="58"/>
                  </a:lnTo>
                  <a:lnTo>
                    <a:pt x="16" y="60"/>
                  </a:lnTo>
                  <a:lnTo>
                    <a:pt x="16" y="62"/>
                  </a:lnTo>
                  <a:lnTo>
                    <a:pt x="16" y="64"/>
                  </a:lnTo>
                  <a:lnTo>
                    <a:pt x="18" y="68"/>
                  </a:lnTo>
                  <a:lnTo>
                    <a:pt x="24" y="74"/>
                  </a:lnTo>
                  <a:lnTo>
                    <a:pt x="26" y="82"/>
                  </a:lnTo>
                  <a:lnTo>
                    <a:pt x="30" y="88"/>
                  </a:lnTo>
                  <a:lnTo>
                    <a:pt x="32" y="94"/>
                  </a:lnTo>
                  <a:lnTo>
                    <a:pt x="34" y="102"/>
                  </a:lnTo>
                  <a:lnTo>
                    <a:pt x="34" y="104"/>
                  </a:lnTo>
                  <a:lnTo>
                    <a:pt x="36" y="10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8" name="Freeform 355"/>
            <p:cNvSpPr>
              <a:spLocks/>
            </p:cNvSpPr>
            <p:nvPr/>
          </p:nvSpPr>
          <p:spPr bwMode="auto">
            <a:xfrm>
              <a:off x="4587875" y="3995738"/>
              <a:ext cx="79375" cy="79375"/>
            </a:xfrm>
            <a:custGeom>
              <a:avLst/>
              <a:gdLst>
                <a:gd name="T0" fmla="*/ 16 w 50"/>
                <a:gd name="T1" fmla="*/ 0 h 50"/>
                <a:gd name="T2" fmla="*/ 14 w 50"/>
                <a:gd name="T3" fmla="*/ 2 h 50"/>
                <a:gd name="T4" fmla="*/ 12 w 50"/>
                <a:gd name="T5" fmla="*/ 4 h 50"/>
                <a:gd name="T6" fmla="*/ 10 w 50"/>
                <a:gd name="T7" fmla="*/ 6 h 50"/>
                <a:gd name="T8" fmla="*/ 8 w 50"/>
                <a:gd name="T9" fmla="*/ 8 h 50"/>
                <a:gd name="T10" fmla="*/ 6 w 50"/>
                <a:gd name="T11" fmla="*/ 10 h 50"/>
                <a:gd name="T12" fmla="*/ 2 w 50"/>
                <a:gd name="T13" fmla="*/ 10 h 50"/>
                <a:gd name="T14" fmla="*/ 0 w 50"/>
                <a:gd name="T15" fmla="*/ 12 h 50"/>
                <a:gd name="T16" fmla="*/ 0 w 50"/>
                <a:gd name="T17" fmla="*/ 14 h 50"/>
                <a:gd name="T18" fmla="*/ 2 w 50"/>
                <a:gd name="T19" fmla="*/ 10 h 50"/>
                <a:gd name="T20" fmla="*/ 4 w 50"/>
                <a:gd name="T21" fmla="*/ 10 h 50"/>
                <a:gd name="T22" fmla="*/ 8 w 50"/>
                <a:gd name="T23" fmla="*/ 10 h 50"/>
                <a:gd name="T24" fmla="*/ 12 w 50"/>
                <a:gd name="T25" fmla="*/ 10 h 50"/>
                <a:gd name="T26" fmla="*/ 16 w 50"/>
                <a:gd name="T27" fmla="*/ 12 h 50"/>
                <a:gd name="T28" fmla="*/ 20 w 50"/>
                <a:gd name="T29" fmla="*/ 16 h 50"/>
                <a:gd name="T30" fmla="*/ 24 w 50"/>
                <a:gd name="T31" fmla="*/ 20 h 50"/>
                <a:gd name="T32" fmla="*/ 28 w 50"/>
                <a:gd name="T33" fmla="*/ 24 h 50"/>
                <a:gd name="T34" fmla="*/ 32 w 50"/>
                <a:gd name="T35" fmla="*/ 28 h 50"/>
                <a:gd name="T36" fmla="*/ 36 w 50"/>
                <a:gd name="T37" fmla="*/ 34 h 50"/>
                <a:gd name="T38" fmla="*/ 40 w 50"/>
                <a:gd name="T39" fmla="*/ 38 h 50"/>
                <a:gd name="T40" fmla="*/ 44 w 50"/>
                <a:gd name="T41" fmla="*/ 42 h 50"/>
                <a:gd name="T42" fmla="*/ 44 w 50"/>
                <a:gd name="T43" fmla="*/ 46 h 50"/>
                <a:gd name="T44" fmla="*/ 48 w 50"/>
                <a:gd name="T45" fmla="*/ 48 h 50"/>
                <a:gd name="T46" fmla="*/ 48 w 50"/>
                <a:gd name="T47" fmla="*/ 50 h 50"/>
                <a:gd name="T48" fmla="*/ 50 w 50"/>
                <a:gd name="T49" fmla="*/ 50 h 50"/>
                <a:gd name="T50" fmla="*/ 50 w 50"/>
                <a:gd name="T51" fmla="*/ 42 h 50"/>
                <a:gd name="T52" fmla="*/ 50 w 50"/>
                <a:gd name="T53" fmla="*/ 34 h 50"/>
                <a:gd name="T54" fmla="*/ 50 w 50"/>
                <a:gd name="T55" fmla="*/ 28 h 50"/>
                <a:gd name="T56" fmla="*/ 48 w 50"/>
                <a:gd name="T57" fmla="*/ 28 h 50"/>
                <a:gd name="T58" fmla="*/ 48 w 50"/>
                <a:gd name="T59" fmla="*/ 26 h 50"/>
                <a:gd name="T60" fmla="*/ 46 w 50"/>
                <a:gd name="T61" fmla="*/ 26 h 50"/>
                <a:gd name="T62" fmla="*/ 44 w 50"/>
                <a:gd name="T63" fmla="*/ 26 h 50"/>
                <a:gd name="T64" fmla="*/ 44 w 50"/>
                <a:gd name="T65" fmla="*/ 24 h 50"/>
                <a:gd name="T66" fmla="*/ 44 w 50"/>
                <a:gd name="T67" fmla="*/ 20 h 50"/>
                <a:gd name="T68" fmla="*/ 44 w 50"/>
                <a:gd name="T69" fmla="*/ 18 h 50"/>
                <a:gd name="T70" fmla="*/ 44 w 50"/>
                <a:gd name="T71" fmla="*/ 18 h 50"/>
                <a:gd name="T72" fmla="*/ 42 w 50"/>
                <a:gd name="T73" fmla="*/ 18 h 50"/>
                <a:gd name="T74" fmla="*/ 40 w 50"/>
                <a:gd name="T75" fmla="*/ 16 h 50"/>
                <a:gd name="T76" fmla="*/ 38 w 50"/>
                <a:gd name="T77" fmla="*/ 16 h 50"/>
                <a:gd name="T78" fmla="*/ 34 w 50"/>
                <a:gd name="T79" fmla="*/ 14 h 50"/>
                <a:gd name="T80" fmla="*/ 34 w 50"/>
                <a:gd name="T81" fmla="*/ 12 h 50"/>
                <a:gd name="T82" fmla="*/ 30 w 50"/>
                <a:gd name="T83" fmla="*/ 10 h 50"/>
                <a:gd name="T84" fmla="*/ 28 w 50"/>
                <a:gd name="T85" fmla="*/ 10 h 50"/>
                <a:gd name="T86" fmla="*/ 26 w 50"/>
                <a:gd name="T87" fmla="*/ 8 h 50"/>
                <a:gd name="T88" fmla="*/ 24 w 50"/>
                <a:gd name="T89" fmla="*/ 6 h 50"/>
                <a:gd name="T90" fmla="*/ 22 w 50"/>
                <a:gd name="T91" fmla="*/ 6 h 50"/>
                <a:gd name="T92" fmla="*/ 20 w 50"/>
                <a:gd name="T93" fmla="*/ 4 h 50"/>
                <a:gd name="T94" fmla="*/ 18 w 50"/>
                <a:gd name="T95" fmla="*/ 2 h 50"/>
                <a:gd name="T96" fmla="*/ 16 w 50"/>
                <a:gd name="T97" fmla="*/ 2 h 50"/>
                <a:gd name="T98" fmla="*/ 16 w 50"/>
                <a:gd name="T99" fmla="*/ 2 h 50"/>
                <a:gd name="T100" fmla="*/ 16 w 50"/>
                <a:gd name="T101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0" h="50">
                  <a:moveTo>
                    <a:pt x="16" y="0"/>
                  </a:moveTo>
                  <a:lnTo>
                    <a:pt x="14" y="2"/>
                  </a:lnTo>
                  <a:lnTo>
                    <a:pt x="12" y="4"/>
                  </a:lnTo>
                  <a:lnTo>
                    <a:pt x="10" y="6"/>
                  </a:lnTo>
                  <a:lnTo>
                    <a:pt x="8" y="8"/>
                  </a:lnTo>
                  <a:lnTo>
                    <a:pt x="6" y="10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2" y="10"/>
                  </a:lnTo>
                  <a:lnTo>
                    <a:pt x="4" y="10"/>
                  </a:lnTo>
                  <a:lnTo>
                    <a:pt x="8" y="10"/>
                  </a:lnTo>
                  <a:lnTo>
                    <a:pt x="12" y="10"/>
                  </a:lnTo>
                  <a:lnTo>
                    <a:pt x="16" y="12"/>
                  </a:lnTo>
                  <a:lnTo>
                    <a:pt x="20" y="16"/>
                  </a:lnTo>
                  <a:lnTo>
                    <a:pt x="24" y="20"/>
                  </a:lnTo>
                  <a:lnTo>
                    <a:pt x="28" y="24"/>
                  </a:lnTo>
                  <a:lnTo>
                    <a:pt x="32" y="28"/>
                  </a:lnTo>
                  <a:lnTo>
                    <a:pt x="36" y="34"/>
                  </a:lnTo>
                  <a:lnTo>
                    <a:pt x="40" y="38"/>
                  </a:lnTo>
                  <a:lnTo>
                    <a:pt x="44" y="42"/>
                  </a:lnTo>
                  <a:lnTo>
                    <a:pt x="44" y="46"/>
                  </a:lnTo>
                  <a:lnTo>
                    <a:pt x="48" y="48"/>
                  </a:lnTo>
                  <a:lnTo>
                    <a:pt x="48" y="50"/>
                  </a:lnTo>
                  <a:lnTo>
                    <a:pt x="50" y="50"/>
                  </a:lnTo>
                  <a:lnTo>
                    <a:pt x="50" y="42"/>
                  </a:lnTo>
                  <a:lnTo>
                    <a:pt x="50" y="34"/>
                  </a:lnTo>
                  <a:lnTo>
                    <a:pt x="50" y="28"/>
                  </a:lnTo>
                  <a:lnTo>
                    <a:pt x="48" y="28"/>
                  </a:lnTo>
                  <a:lnTo>
                    <a:pt x="48" y="26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4" y="24"/>
                  </a:lnTo>
                  <a:lnTo>
                    <a:pt x="44" y="20"/>
                  </a:lnTo>
                  <a:lnTo>
                    <a:pt x="44" y="18"/>
                  </a:lnTo>
                  <a:lnTo>
                    <a:pt x="44" y="18"/>
                  </a:lnTo>
                  <a:lnTo>
                    <a:pt x="42" y="18"/>
                  </a:lnTo>
                  <a:lnTo>
                    <a:pt x="40" y="16"/>
                  </a:lnTo>
                  <a:lnTo>
                    <a:pt x="38" y="16"/>
                  </a:lnTo>
                  <a:lnTo>
                    <a:pt x="34" y="14"/>
                  </a:lnTo>
                  <a:lnTo>
                    <a:pt x="34" y="12"/>
                  </a:lnTo>
                  <a:lnTo>
                    <a:pt x="30" y="10"/>
                  </a:lnTo>
                  <a:lnTo>
                    <a:pt x="28" y="10"/>
                  </a:lnTo>
                  <a:lnTo>
                    <a:pt x="26" y="8"/>
                  </a:lnTo>
                  <a:lnTo>
                    <a:pt x="24" y="6"/>
                  </a:lnTo>
                  <a:lnTo>
                    <a:pt x="22" y="6"/>
                  </a:lnTo>
                  <a:lnTo>
                    <a:pt x="20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09" name="Freeform 356"/>
            <p:cNvSpPr>
              <a:spLocks/>
            </p:cNvSpPr>
            <p:nvPr/>
          </p:nvSpPr>
          <p:spPr bwMode="auto">
            <a:xfrm>
              <a:off x="4619625" y="3960813"/>
              <a:ext cx="15875" cy="22225"/>
            </a:xfrm>
            <a:custGeom>
              <a:avLst/>
              <a:gdLst>
                <a:gd name="T0" fmla="*/ 6 w 10"/>
                <a:gd name="T1" fmla="*/ 0 h 14"/>
                <a:gd name="T2" fmla="*/ 4 w 10"/>
                <a:gd name="T3" fmla="*/ 0 h 14"/>
                <a:gd name="T4" fmla="*/ 2 w 10"/>
                <a:gd name="T5" fmla="*/ 0 h 14"/>
                <a:gd name="T6" fmla="*/ 2 w 10"/>
                <a:gd name="T7" fmla="*/ 2 h 14"/>
                <a:gd name="T8" fmla="*/ 0 w 10"/>
                <a:gd name="T9" fmla="*/ 2 h 14"/>
                <a:gd name="T10" fmla="*/ 0 w 10"/>
                <a:gd name="T11" fmla="*/ 4 h 14"/>
                <a:gd name="T12" fmla="*/ 0 w 10"/>
                <a:gd name="T13" fmla="*/ 6 h 14"/>
                <a:gd name="T14" fmla="*/ 0 w 10"/>
                <a:gd name="T15" fmla="*/ 6 h 14"/>
                <a:gd name="T16" fmla="*/ 2 w 10"/>
                <a:gd name="T17" fmla="*/ 8 h 14"/>
                <a:gd name="T18" fmla="*/ 4 w 10"/>
                <a:gd name="T19" fmla="*/ 10 h 14"/>
                <a:gd name="T20" fmla="*/ 4 w 10"/>
                <a:gd name="T21" fmla="*/ 12 h 14"/>
                <a:gd name="T22" fmla="*/ 6 w 10"/>
                <a:gd name="T23" fmla="*/ 12 h 14"/>
                <a:gd name="T24" fmla="*/ 6 w 10"/>
                <a:gd name="T25" fmla="*/ 14 h 14"/>
                <a:gd name="T26" fmla="*/ 6 w 10"/>
                <a:gd name="T27" fmla="*/ 14 h 14"/>
                <a:gd name="T28" fmla="*/ 8 w 10"/>
                <a:gd name="T29" fmla="*/ 14 h 14"/>
                <a:gd name="T30" fmla="*/ 10 w 10"/>
                <a:gd name="T31" fmla="*/ 14 h 14"/>
                <a:gd name="T32" fmla="*/ 10 w 10"/>
                <a:gd name="T33" fmla="*/ 14 h 14"/>
                <a:gd name="T34" fmla="*/ 8 w 10"/>
                <a:gd name="T35" fmla="*/ 12 h 14"/>
                <a:gd name="T36" fmla="*/ 8 w 10"/>
                <a:gd name="T37" fmla="*/ 10 h 14"/>
                <a:gd name="T38" fmla="*/ 6 w 10"/>
                <a:gd name="T39" fmla="*/ 8 h 14"/>
                <a:gd name="T40" fmla="*/ 6 w 10"/>
                <a:gd name="T41" fmla="*/ 6 h 14"/>
                <a:gd name="T42" fmla="*/ 8 w 10"/>
                <a:gd name="T43" fmla="*/ 6 h 14"/>
                <a:gd name="T44" fmla="*/ 8 w 10"/>
                <a:gd name="T45" fmla="*/ 8 h 14"/>
                <a:gd name="T46" fmla="*/ 10 w 10"/>
                <a:gd name="T47" fmla="*/ 8 h 14"/>
                <a:gd name="T48" fmla="*/ 10 w 10"/>
                <a:gd name="T49" fmla="*/ 6 h 14"/>
                <a:gd name="T50" fmla="*/ 10 w 10"/>
                <a:gd name="T51" fmla="*/ 6 h 14"/>
                <a:gd name="T52" fmla="*/ 10 w 10"/>
                <a:gd name="T53" fmla="*/ 4 h 14"/>
                <a:gd name="T54" fmla="*/ 8 w 10"/>
                <a:gd name="T55" fmla="*/ 2 h 14"/>
                <a:gd name="T56" fmla="*/ 6 w 10"/>
                <a:gd name="T57" fmla="*/ 0 h 14"/>
                <a:gd name="T58" fmla="*/ 6 w 10"/>
                <a:gd name="T59" fmla="*/ 0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0" h="14">
                  <a:moveTo>
                    <a:pt x="6" y="0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6"/>
                  </a:lnTo>
                  <a:lnTo>
                    <a:pt x="0" y="6"/>
                  </a:lnTo>
                  <a:lnTo>
                    <a:pt x="2" y="8"/>
                  </a:lnTo>
                  <a:lnTo>
                    <a:pt x="4" y="10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6" y="14"/>
                  </a:lnTo>
                  <a:lnTo>
                    <a:pt x="6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10" y="14"/>
                  </a:lnTo>
                  <a:lnTo>
                    <a:pt x="8" y="12"/>
                  </a:lnTo>
                  <a:lnTo>
                    <a:pt x="8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8" y="8"/>
                  </a:lnTo>
                  <a:lnTo>
                    <a:pt x="10" y="8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4"/>
                  </a:lnTo>
                  <a:lnTo>
                    <a:pt x="8" y="2"/>
                  </a:lnTo>
                  <a:lnTo>
                    <a:pt x="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0" name="Freeform 357"/>
            <p:cNvSpPr>
              <a:spLocks/>
            </p:cNvSpPr>
            <p:nvPr/>
          </p:nvSpPr>
          <p:spPr bwMode="auto">
            <a:xfrm>
              <a:off x="4667250" y="3957638"/>
              <a:ext cx="15875" cy="19050"/>
            </a:xfrm>
            <a:custGeom>
              <a:avLst/>
              <a:gdLst>
                <a:gd name="T0" fmla="*/ 10 w 10"/>
                <a:gd name="T1" fmla="*/ 4 h 12"/>
                <a:gd name="T2" fmla="*/ 10 w 10"/>
                <a:gd name="T3" fmla="*/ 2 h 12"/>
                <a:gd name="T4" fmla="*/ 8 w 10"/>
                <a:gd name="T5" fmla="*/ 0 h 12"/>
                <a:gd name="T6" fmla="*/ 6 w 10"/>
                <a:gd name="T7" fmla="*/ 0 h 12"/>
                <a:gd name="T8" fmla="*/ 4 w 10"/>
                <a:gd name="T9" fmla="*/ 0 h 12"/>
                <a:gd name="T10" fmla="*/ 2 w 10"/>
                <a:gd name="T11" fmla="*/ 0 h 12"/>
                <a:gd name="T12" fmla="*/ 2 w 10"/>
                <a:gd name="T13" fmla="*/ 0 h 12"/>
                <a:gd name="T14" fmla="*/ 2 w 10"/>
                <a:gd name="T15" fmla="*/ 2 h 12"/>
                <a:gd name="T16" fmla="*/ 0 w 10"/>
                <a:gd name="T17" fmla="*/ 2 h 12"/>
                <a:gd name="T18" fmla="*/ 2 w 10"/>
                <a:gd name="T19" fmla="*/ 4 h 12"/>
                <a:gd name="T20" fmla="*/ 2 w 10"/>
                <a:gd name="T21" fmla="*/ 4 h 12"/>
                <a:gd name="T22" fmla="*/ 4 w 10"/>
                <a:gd name="T23" fmla="*/ 4 h 12"/>
                <a:gd name="T24" fmla="*/ 2 w 10"/>
                <a:gd name="T25" fmla="*/ 6 h 12"/>
                <a:gd name="T26" fmla="*/ 4 w 10"/>
                <a:gd name="T27" fmla="*/ 6 h 12"/>
                <a:gd name="T28" fmla="*/ 4 w 10"/>
                <a:gd name="T29" fmla="*/ 8 h 12"/>
                <a:gd name="T30" fmla="*/ 4 w 10"/>
                <a:gd name="T31" fmla="*/ 8 h 12"/>
                <a:gd name="T32" fmla="*/ 4 w 10"/>
                <a:gd name="T33" fmla="*/ 10 h 12"/>
                <a:gd name="T34" fmla="*/ 6 w 10"/>
                <a:gd name="T35" fmla="*/ 12 h 12"/>
                <a:gd name="T36" fmla="*/ 6 w 10"/>
                <a:gd name="T37" fmla="*/ 10 h 12"/>
                <a:gd name="T38" fmla="*/ 6 w 10"/>
                <a:gd name="T39" fmla="*/ 8 h 12"/>
                <a:gd name="T40" fmla="*/ 6 w 10"/>
                <a:gd name="T41" fmla="*/ 6 h 12"/>
                <a:gd name="T42" fmla="*/ 8 w 10"/>
                <a:gd name="T43" fmla="*/ 6 h 12"/>
                <a:gd name="T44" fmla="*/ 10 w 10"/>
                <a:gd name="T45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0" h="12">
                  <a:moveTo>
                    <a:pt x="10" y="4"/>
                  </a:moveTo>
                  <a:lnTo>
                    <a:pt x="10" y="2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2" y="6"/>
                  </a:lnTo>
                  <a:lnTo>
                    <a:pt x="4" y="6"/>
                  </a:lnTo>
                  <a:lnTo>
                    <a:pt x="4" y="8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8" y="6"/>
                  </a:lnTo>
                  <a:lnTo>
                    <a:pt x="1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1" name="Freeform 358"/>
            <p:cNvSpPr>
              <a:spLocks/>
            </p:cNvSpPr>
            <p:nvPr/>
          </p:nvSpPr>
          <p:spPr bwMode="auto">
            <a:xfrm>
              <a:off x="4676775" y="3992563"/>
              <a:ext cx="3175" cy="6350"/>
            </a:xfrm>
            <a:custGeom>
              <a:avLst/>
              <a:gdLst>
                <a:gd name="T0" fmla="*/ 2 w 2"/>
                <a:gd name="T1" fmla="*/ 0 h 4"/>
                <a:gd name="T2" fmla="*/ 2 w 2"/>
                <a:gd name="T3" fmla="*/ 0 h 4"/>
                <a:gd name="T4" fmla="*/ 0 w 2"/>
                <a:gd name="T5" fmla="*/ 0 h 4"/>
                <a:gd name="T6" fmla="*/ 0 w 2"/>
                <a:gd name="T7" fmla="*/ 2 h 4"/>
                <a:gd name="T8" fmla="*/ 0 w 2"/>
                <a:gd name="T9" fmla="*/ 4 h 4"/>
                <a:gd name="T10" fmla="*/ 2 w 2"/>
                <a:gd name="T11" fmla="*/ 2 h 4"/>
                <a:gd name="T12" fmla="*/ 2 w 2"/>
                <a:gd name="T13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2" name="Freeform 359"/>
            <p:cNvSpPr>
              <a:spLocks/>
            </p:cNvSpPr>
            <p:nvPr/>
          </p:nvSpPr>
          <p:spPr bwMode="auto">
            <a:xfrm>
              <a:off x="4664075" y="3906838"/>
              <a:ext cx="22225" cy="31750"/>
            </a:xfrm>
            <a:custGeom>
              <a:avLst/>
              <a:gdLst>
                <a:gd name="T0" fmla="*/ 12 w 14"/>
                <a:gd name="T1" fmla="*/ 20 h 20"/>
                <a:gd name="T2" fmla="*/ 12 w 14"/>
                <a:gd name="T3" fmla="*/ 20 h 20"/>
                <a:gd name="T4" fmla="*/ 14 w 14"/>
                <a:gd name="T5" fmla="*/ 20 h 20"/>
                <a:gd name="T6" fmla="*/ 14 w 14"/>
                <a:gd name="T7" fmla="*/ 18 h 20"/>
                <a:gd name="T8" fmla="*/ 12 w 14"/>
                <a:gd name="T9" fmla="*/ 14 h 20"/>
                <a:gd name="T10" fmla="*/ 10 w 14"/>
                <a:gd name="T11" fmla="*/ 12 h 20"/>
                <a:gd name="T12" fmla="*/ 8 w 14"/>
                <a:gd name="T13" fmla="*/ 8 h 20"/>
                <a:gd name="T14" fmla="*/ 6 w 14"/>
                <a:gd name="T15" fmla="*/ 6 h 20"/>
                <a:gd name="T16" fmla="*/ 4 w 14"/>
                <a:gd name="T17" fmla="*/ 4 h 20"/>
                <a:gd name="T18" fmla="*/ 2 w 14"/>
                <a:gd name="T19" fmla="*/ 2 h 20"/>
                <a:gd name="T20" fmla="*/ 0 w 14"/>
                <a:gd name="T21" fmla="*/ 2 h 20"/>
                <a:gd name="T22" fmla="*/ 0 w 14"/>
                <a:gd name="T23" fmla="*/ 0 h 20"/>
                <a:gd name="T24" fmla="*/ 4 w 14"/>
                <a:gd name="T25" fmla="*/ 2 h 20"/>
                <a:gd name="T26" fmla="*/ 6 w 14"/>
                <a:gd name="T27" fmla="*/ 4 h 20"/>
                <a:gd name="T28" fmla="*/ 8 w 14"/>
                <a:gd name="T29" fmla="*/ 8 h 20"/>
                <a:gd name="T30" fmla="*/ 12 w 14"/>
                <a:gd name="T31" fmla="*/ 12 h 20"/>
                <a:gd name="T32" fmla="*/ 14 w 14"/>
                <a:gd name="T33" fmla="*/ 14 h 20"/>
                <a:gd name="T34" fmla="*/ 14 w 14"/>
                <a:gd name="T35" fmla="*/ 16 h 20"/>
                <a:gd name="T36" fmla="*/ 14 w 14"/>
                <a:gd name="T37" fmla="*/ 20 h 20"/>
                <a:gd name="T38" fmla="*/ 12 w 14"/>
                <a:gd name="T39" fmla="*/ 2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20">
                  <a:moveTo>
                    <a:pt x="12" y="20"/>
                  </a:moveTo>
                  <a:lnTo>
                    <a:pt x="12" y="20"/>
                  </a:lnTo>
                  <a:lnTo>
                    <a:pt x="14" y="20"/>
                  </a:lnTo>
                  <a:lnTo>
                    <a:pt x="14" y="18"/>
                  </a:lnTo>
                  <a:lnTo>
                    <a:pt x="12" y="14"/>
                  </a:lnTo>
                  <a:lnTo>
                    <a:pt x="10" y="12"/>
                  </a:lnTo>
                  <a:lnTo>
                    <a:pt x="8" y="8"/>
                  </a:lnTo>
                  <a:lnTo>
                    <a:pt x="6" y="6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0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8"/>
                  </a:lnTo>
                  <a:lnTo>
                    <a:pt x="12" y="12"/>
                  </a:lnTo>
                  <a:lnTo>
                    <a:pt x="14" y="14"/>
                  </a:lnTo>
                  <a:lnTo>
                    <a:pt x="14" y="16"/>
                  </a:lnTo>
                  <a:lnTo>
                    <a:pt x="14" y="20"/>
                  </a:lnTo>
                  <a:lnTo>
                    <a:pt x="12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3" name="Freeform 360"/>
            <p:cNvSpPr>
              <a:spLocks/>
            </p:cNvSpPr>
            <p:nvPr/>
          </p:nvSpPr>
          <p:spPr bwMode="auto">
            <a:xfrm>
              <a:off x="5121275" y="4195763"/>
              <a:ext cx="139700" cy="57150"/>
            </a:xfrm>
            <a:custGeom>
              <a:avLst/>
              <a:gdLst>
                <a:gd name="T0" fmla="*/ 0 w 88"/>
                <a:gd name="T1" fmla="*/ 26 h 36"/>
                <a:gd name="T2" fmla="*/ 72 w 88"/>
                <a:gd name="T3" fmla="*/ 36 h 36"/>
                <a:gd name="T4" fmla="*/ 88 w 88"/>
                <a:gd name="T5" fmla="*/ 8 h 36"/>
                <a:gd name="T6" fmla="*/ 22 w 88"/>
                <a:gd name="T7" fmla="*/ 0 h 36"/>
                <a:gd name="T8" fmla="*/ 0 w 88"/>
                <a:gd name="T9" fmla="*/ 2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8" h="36">
                  <a:moveTo>
                    <a:pt x="0" y="26"/>
                  </a:moveTo>
                  <a:lnTo>
                    <a:pt x="72" y="36"/>
                  </a:lnTo>
                  <a:lnTo>
                    <a:pt x="88" y="8"/>
                  </a:lnTo>
                  <a:lnTo>
                    <a:pt x="22" y="0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4" name="Freeform 361"/>
            <p:cNvSpPr>
              <a:spLocks/>
            </p:cNvSpPr>
            <p:nvPr/>
          </p:nvSpPr>
          <p:spPr bwMode="auto">
            <a:xfrm>
              <a:off x="4949825" y="4103688"/>
              <a:ext cx="104775" cy="47625"/>
            </a:xfrm>
            <a:custGeom>
              <a:avLst/>
              <a:gdLst>
                <a:gd name="T0" fmla="*/ 0 w 66"/>
                <a:gd name="T1" fmla="*/ 0 h 30"/>
                <a:gd name="T2" fmla="*/ 50 w 66"/>
                <a:gd name="T3" fmla="*/ 0 h 30"/>
                <a:gd name="T4" fmla="*/ 66 w 66"/>
                <a:gd name="T5" fmla="*/ 28 h 30"/>
                <a:gd name="T6" fmla="*/ 8 w 66"/>
                <a:gd name="T7" fmla="*/ 30 h 30"/>
                <a:gd name="T8" fmla="*/ 0 w 66"/>
                <a:gd name="T9" fmla="*/ 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6" h="30">
                  <a:moveTo>
                    <a:pt x="0" y="0"/>
                  </a:moveTo>
                  <a:lnTo>
                    <a:pt x="50" y="0"/>
                  </a:lnTo>
                  <a:lnTo>
                    <a:pt x="66" y="28"/>
                  </a:lnTo>
                  <a:lnTo>
                    <a:pt x="8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5" name="Freeform 362"/>
            <p:cNvSpPr>
              <a:spLocks/>
            </p:cNvSpPr>
            <p:nvPr/>
          </p:nvSpPr>
          <p:spPr bwMode="auto">
            <a:xfrm>
              <a:off x="4800600" y="4135438"/>
              <a:ext cx="136525" cy="44450"/>
            </a:xfrm>
            <a:custGeom>
              <a:avLst/>
              <a:gdLst>
                <a:gd name="T0" fmla="*/ 0 w 86"/>
                <a:gd name="T1" fmla="*/ 20 h 28"/>
                <a:gd name="T2" fmla="*/ 70 w 86"/>
                <a:gd name="T3" fmla="*/ 28 h 28"/>
                <a:gd name="T4" fmla="*/ 86 w 86"/>
                <a:gd name="T5" fmla="*/ 4 h 28"/>
                <a:gd name="T6" fmla="*/ 20 w 86"/>
                <a:gd name="T7" fmla="*/ 0 h 28"/>
                <a:gd name="T8" fmla="*/ 0 w 86"/>
                <a:gd name="T9" fmla="*/ 2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6" h="28">
                  <a:moveTo>
                    <a:pt x="0" y="20"/>
                  </a:moveTo>
                  <a:lnTo>
                    <a:pt x="70" y="28"/>
                  </a:lnTo>
                  <a:lnTo>
                    <a:pt x="86" y="4"/>
                  </a:lnTo>
                  <a:lnTo>
                    <a:pt x="20" y="0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6" name="Freeform 363"/>
            <p:cNvSpPr>
              <a:spLocks/>
            </p:cNvSpPr>
            <p:nvPr/>
          </p:nvSpPr>
          <p:spPr bwMode="auto">
            <a:xfrm>
              <a:off x="4937125" y="4233863"/>
              <a:ext cx="44450" cy="63500"/>
            </a:xfrm>
            <a:custGeom>
              <a:avLst/>
              <a:gdLst>
                <a:gd name="T0" fmla="*/ 18 w 28"/>
                <a:gd name="T1" fmla="*/ 40 h 40"/>
                <a:gd name="T2" fmla="*/ 18 w 28"/>
                <a:gd name="T3" fmla="*/ 40 h 40"/>
                <a:gd name="T4" fmla="*/ 18 w 28"/>
                <a:gd name="T5" fmla="*/ 40 h 40"/>
                <a:gd name="T6" fmla="*/ 20 w 28"/>
                <a:gd name="T7" fmla="*/ 40 h 40"/>
                <a:gd name="T8" fmla="*/ 22 w 28"/>
                <a:gd name="T9" fmla="*/ 40 h 40"/>
                <a:gd name="T10" fmla="*/ 24 w 28"/>
                <a:gd name="T11" fmla="*/ 38 h 40"/>
                <a:gd name="T12" fmla="*/ 26 w 28"/>
                <a:gd name="T13" fmla="*/ 38 h 40"/>
                <a:gd name="T14" fmla="*/ 28 w 28"/>
                <a:gd name="T15" fmla="*/ 38 h 40"/>
                <a:gd name="T16" fmla="*/ 28 w 28"/>
                <a:gd name="T17" fmla="*/ 36 h 40"/>
                <a:gd name="T18" fmla="*/ 28 w 28"/>
                <a:gd name="T19" fmla="*/ 4 h 40"/>
                <a:gd name="T20" fmla="*/ 28 w 28"/>
                <a:gd name="T21" fmla="*/ 4 h 40"/>
                <a:gd name="T22" fmla="*/ 28 w 28"/>
                <a:gd name="T23" fmla="*/ 2 h 40"/>
                <a:gd name="T24" fmla="*/ 26 w 28"/>
                <a:gd name="T25" fmla="*/ 2 h 40"/>
                <a:gd name="T26" fmla="*/ 24 w 28"/>
                <a:gd name="T27" fmla="*/ 2 h 40"/>
                <a:gd name="T28" fmla="*/ 20 w 28"/>
                <a:gd name="T29" fmla="*/ 2 h 40"/>
                <a:gd name="T30" fmla="*/ 18 w 28"/>
                <a:gd name="T31" fmla="*/ 0 h 40"/>
                <a:gd name="T32" fmla="*/ 16 w 28"/>
                <a:gd name="T33" fmla="*/ 0 h 40"/>
                <a:gd name="T34" fmla="*/ 10 w 28"/>
                <a:gd name="T35" fmla="*/ 0 h 40"/>
                <a:gd name="T36" fmla="*/ 10 w 28"/>
                <a:gd name="T37" fmla="*/ 2 h 40"/>
                <a:gd name="T38" fmla="*/ 6 w 28"/>
                <a:gd name="T39" fmla="*/ 2 h 40"/>
                <a:gd name="T40" fmla="*/ 4 w 28"/>
                <a:gd name="T41" fmla="*/ 2 h 40"/>
                <a:gd name="T42" fmla="*/ 2 w 28"/>
                <a:gd name="T43" fmla="*/ 2 h 40"/>
                <a:gd name="T44" fmla="*/ 0 w 28"/>
                <a:gd name="T45" fmla="*/ 2 h 40"/>
                <a:gd name="T46" fmla="*/ 0 w 28"/>
                <a:gd name="T47" fmla="*/ 38 h 40"/>
                <a:gd name="T48" fmla="*/ 2 w 28"/>
                <a:gd name="T49" fmla="*/ 40 h 40"/>
                <a:gd name="T50" fmla="*/ 4 w 28"/>
                <a:gd name="T51" fmla="*/ 40 h 40"/>
                <a:gd name="T52" fmla="*/ 8 w 28"/>
                <a:gd name="T53" fmla="*/ 40 h 40"/>
                <a:gd name="T54" fmla="*/ 10 w 28"/>
                <a:gd name="T55" fmla="*/ 40 h 40"/>
                <a:gd name="T56" fmla="*/ 12 w 28"/>
                <a:gd name="T57" fmla="*/ 40 h 40"/>
                <a:gd name="T58" fmla="*/ 14 w 28"/>
                <a:gd name="T59" fmla="*/ 40 h 40"/>
                <a:gd name="T60" fmla="*/ 18 w 28"/>
                <a:gd name="T61" fmla="*/ 4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8" h="40">
                  <a:moveTo>
                    <a:pt x="18" y="40"/>
                  </a:moveTo>
                  <a:lnTo>
                    <a:pt x="18" y="40"/>
                  </a:lnTo>
                  <a:lnTo>
                    <a:pt x="18" y="40"/>
                  </a:lnTo>
                  <a:lnTo>
                    <a:pt x="20" y="40"/>
                  </a:lnTo>
                  <a:lnTo>
                    <a:pt x="22" y="40"/>
                  </a:lnTo>
                  <a:lnTo>
                    <a:pt x="24" y="38"/>
                  </a:lnTo>
                  <a:lnTo>
                    <a:pt x="26" y="38"/>
                  </a:lnTo>
                  <a:lnTo>
                    <a:pt x="28" y="38"/>
                  </a:lnTo>
                  <a:lnTo>
                    <a:pt x="28" y="36"/>
                  </a:lnTo>
                  <a:lnTo>
                    <a:pt x="28" y="4"/>
                  </a:lnTo>
                  <a:lnTo>
                    <a:pt x="28" y="4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0" y="2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0" y="0"/>
                  </a:lnTo>
                  <a:lnTo>
                    <a:pt x="10" y="2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38"/>
                  </a:lnTo>
                  <a:lnTo>
                    <a:pt x="2" y="40"/>
                  </a:lnTo>
                  <a:lnTo>
                    <a:pt x="4" y="40"/>
                  </a:lnTo>
                  <a:lnTo>
                    <a:pt x="8" y="40"/>
                  </a:lnTo>
                  <a:lnTo>
                    <a:pt x="10" y="40"/>
                  </a:lnTo>
                  <a:lnTo>
                    <a:pt x="12" y="40"/>
                  </a:lnTo>
                  <a:lnTo>
                    <a:pt x="14" y="40"/>
                  </a:lnTo>
                  <a:lnTo>
                    <a:pt x="18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7" name="Freeform 364"/>
            <p:cNvSpPr>
              <a:spLocks/>
            </p:cNvSpPr>
            <p:nvPr/>
          </p:nvSpPr>
          <p:spPr bwMode="auto">
            <a:xfrm>
              <a:off x="4940300" y="4237038"/>
              <a:ext cx="38100" cy="6350"/>
            </a:xfrm>
            <a:custGeom>
              <a:avLst/>
              <a:gdLst>
                <a:gd name="T0" fmla="*/ 12 w 24"/>
                <a:gd name="T1" fmla="*/ 4 h 4"/>
                <a:gd name="T2" fmla="*/ 16 w 24"/>
                <a:gd name="T3" fmla="*/ 4 h 4"/>
                <a:gd name="T4" fmla="*/ 16 w 24"/>
                <a:gd name="T5" fmla="*/ 4 h 4"/>
                <a:gd name="T6" fmla="*/ 18 w 24"/>
                <a:gd name="T7" fmla="*/ 4 h 4"/>
                <a:gd name="T8" fmla="*/ 20 w 24"/>
                <a:gd name="T9" fmla="*/ 2 h 4"/>
                <a:gd name="T10" fmla="*/ 22 w 24"/>
                <a:gd name="T11" fmla="*/ 2 h 4"/>
                <a:gd name="T12" fmla="*/ 24 w 24"/>
                <a:gd name="T13" fmla="*/ 2 h 4"/>
                <a:gd name="T14" fmla="*/ 24 w 24"/>
                <a:gd name="T15" fmla="*/ 0 h 4"/>
                <a:gd name="T16" fmla="*/ 22 w 24"/>
                <a:gd name="T17" fmla="*/ 0 h 4"/>
                <a:gd name="T18" fmla="*/ 20 w 24"/>
                <a:gd name="T19" fmla="*/ 0 h 4"/>
                <a:gd name="T20" fmla="*/ 18 w 24"/>
                <a:gd name="T21" fmla="*/ 0 h 4"/>
                <a:gd name="T22" fmla="*/ 16 w 24"/>
                <a:gd name="T23" fmla="*/ 0 h 4"/>
                <a:gd name="T24" fmla="*/ 16 w 24"/>
                <a:gd name="T25" fmla="*/ 0 h 4"/>
                <a:gd name="T26" fmla="*/ 12 w 24"/>
                <a:gd name="T27" fmla="*/ 0 h 4"/>
                <a:gd name="T28" fmla="*/ 10 w 24"/>
                <a:gd name="T29" fmla="*/ 0 h 4"/>
                <a:gd name="T30" fmla="*/ 8 w 24"/>
                <a:gd name="T31" fmla="*/ 0 h 4"/>
                <a:gd name="T32" fmla="*/ 6 w 24"/>
                <a:gd name="T33" fmla="*/ 0 h 4"/>
                <a:gd name="T34" fmla="*/ 4 w 24"/>
                <a:gd name="T35" fmla="*/ 0 h 4"/>
                <a:gd name="T36" fmla="*/ 2 w 24"/>
                <a:gd name="T37" fmla="*/ 0 h 4"/>
                <a:gd name="T38" fmla="*/ 0 w 24"/>
                <a:gd name="T39" fmla="*/ 2 h 4"/>
                <a:gd name="T40" fmla="*/ 2 w 24"/>
                <a:gd name="T41" fmla="*/ 2 h 4"/>
                <a:gd name="T42" fmla="*/ 4 w 24"/>
                <a:gd name="T43" fmla="*/ 2 h 4"/>
                <a:gd name="T44" fmla="*/ 6 w 24"/>
                <a:gd name="T45" fmla="*/ 4 h 4"/>
                <a:gd name="T46" fmla="*/ 8 w 24"/>
                <a:gd name="T47" fmla="*/ 4 h 4"/>
                <a:gd name="T48" fmla="*/ 10 w 24"/>
                <a:gd name="T49" fmla="*/ 4 h 4"/>
                <a:gd name="T50" fmla="*/ 12 w 24"/>
                <a:gd name="T51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24" h="4">
                  <a:moveTo>
                    <a:pt x="12" y="4"/>
                  </a:moveTo>
                  <a:lnTo>
                    <a:pt x="16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2"/>
                  </a:lnTo>
                  <a:lnTo>
                    <a:pt x="22" y="2"/>
                  </a:lnTo>
                  <a:lnTo>
                    <a:pt x="24" y="2"/>
                  </a:lnTo>
                  <a:lnTo>
                    <a:pt x="24" y="0"/>
                  </a:lnTo>
                  <a:lnTo>
                    <a:pt x="22" y="0"/>
                  </a:lnTo>
                  <a:lnTo>
                    <a:pt x="20" y="0"/>
                  </a:lnTo>
                  <a:lnTo>
                    <a:pt x="18" y="0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6" y="4"/>
                  </a:lnTo>
                  <a:lnTo>
                    <a:pt x="8" y="4"/>
                  </a:lnTo>
                  <a:lnTo>
                    <a:pt x="10" y="4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557" name="Picture 365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18" name="Freeform 366"/>
            <p:cNvSpPr>
              <a:spLocks/>
            </p:cNvSpPr>
            <p:nvPr/>
          </p:nvSpPr>
          <p:spPr bwMode="auto">
            <a:xfrm>
              <a:off x="4924425" y="4249738"/>
              <a:ext cx="41275" cy="57150"/>
            </a:xfrm>
            <a:custGeom>
              <a:avLst/>
              <a:gdLst>
                <a:gd name="T0" fmla="*/ 26 w 26"/>
                <a:gd name="T1" fmla="*/ 4 h 36"/>
                <a:gd name="T2" fmla="*/ 24 w 26"/>
                <a:gd name="T3" fmla="*/ 2 h 36"/>
                <a:gd name="T4" fmla="*/ 20 w 26"/>
                <a:gd name="T5" fmla="*/ 4 h 36"/>
                <a:gd name="T6" fmla="*/ 18 w 26"/>
                <a:gd name="T7" fmla="*/ 6 h 36"/>
                <a:gd name="T8" fmla="*/ 18 w 26"/>
                <a:gd name="T9" fmla="*/ 8 h 36"/>
                <a:gd name="T10" fmla="*/ 14 w 26"/>
                <a:gd name="T11" fmla="*/ 10 h 36"/>
                <a:gd name="T12" fmla="*/ 10 w 26"/>
                <a:gd name="T13" fmla="*/ 8 h 36"/>
                <a:gd name="T14" fmla="*/ 10 w 26"/>
                <a:gd name="T15" fmla="*/ 2 h 36"/>
                <a:gd name="T16" fmla="*/ 10 w 26"/>
                <a:gd name="T17" fmla="*/ 0 h 36"/>
                <a:gd name="T18" fmla="*/ 8 w 26"/>
                <a:gd name="T19" fmla="*/ 0 h 36"/>
                <a:gd name="T20" fmla="*/ 6 w 26"/>
                <a:gd name="T21" fmla="*/ 2 h 36"/>
                <a:gd name="T22" fmla="*/ 4 w 26"/>
                <a:gd name="T23" fmla="*/ 6 h 36"/>
                <a:gd name="T24" fmla="*/ 2 w 26"/>
                <a:gd name="T25" fmla="*/ 10 h 36"/>
                <a:gd name="T26" fmla="*/ 0 w 26"/>
                <a:gd name="T27" fmla="*/ 10 h 36"/>
                <a:gd name="T28" fmla="*/ 0 w 26"/>
                <a:gd name="T29" fmla="*/ 12 h 36"/>
                <a:gd name="T30" fmla="*/ 2 w 26"/>
                <a:gd name="T31" fmla="*/ 18 h 36"/>
                <a:gd name="T32" fmla="*/ 2 w 26"/>
                <a:gd name="T33" fmla="*/ 22 h 36"/>
                <a:gd name="T34" fmla="*/ 2 w 26"/>
                <a:gd name="T35" fmla="*/ 28 h 36"/>
                <a:gd name="T36" fmla="*/ 4 w 26"/>
                <a:gd name="T37" fmla="*/ 30 h 36"/>
                <a:gd name="T38" fmla="*/ 6 w 26"/>
                <a:gd name="T39" fmla="*/ 34 h 36"/>
                <a:gd name="T40" fmla="*/ 8 w 26"/>
                <a:gd name="T41" fmla="*/ 36 h 36"/>
                <a:gd name="T42" fmla="*/ 14 w 26"/>
                <a:gd name="T43" fmla="*/ 34 h 36"/>
                <a:gd name="T44" fmla="*/ 18 w 26"/>
                <a:gd name="T45" fmla="*/ 34 h 36"/>
                <a:gd name="T46" fmla="*/ 20 w 26"/>
                <a:gd name="T47" fmla="*/ 32 h 36"/>
                <a:gd name="T48" fmla="*/ 20 w 26"/>
                <a:gd name="T49" fmla="*/ 28 h 36"/>
                <a:gd name="T50" fmla="*/ 20 w 26"/>
                <a:gd name="T51" fmla="*/ 26 h 36"/>
                <a:gd name="T52" fmla="*/ 22 w 26"/>
                <a:gd name="T53" fmla="*/ 22 h 36"/>
                <a:gd name="T54" fmla="*/ 22 w 26"/>
                <a:gd name="T55" fmla="*/ 18 h 36"/>
                <a:gd name="T56" fmla="*/ 22 w 26"/>
                <a:gd name="T57" fmla="*/ 18 h 36"/>
                <a:gd name="T58" fmla="*/ 24 w 26"/>
                <a:gd name="T59" fmla="*/ 16 h 36"/>
                <a:gd name="T60" fmla="*/ 24 w 26"/>
                <a:gd name="T61" fmla="*/ 12 h 36"/>
                <a:gd name="T62" fmla="*/ 26 w 26"/>
                <a:gd name="T63" fmla="*/ 8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36">
                  <a:moveTo>
                    <a:pt x="26" y="6"/>
                  </a:moveTo>
                  <a:lnTo>
                    <a:pt x="26" y="4"/>
                  </a:lnTo>
                  <a:lnTo>
                    <a:pt x="26" y="2"/>
                  </a:lnTo>
                  <a:lnTo>
                    <a:pt x="24" y="2"/>
                  </a:lnTo>
                  <a:lnTo>
                    <a:pt x="22" y="2"/>
                  </a:lnTo>
                  <a:lnTo>
                    <a:pt x="20" y="4"/>
                  </a:lnTo>
                  <a:lnTo>
                    <a:pt x="18" y="4"/>
                  </a:lnTo>
                  <a:lnTo>
                    <a:pt x="18" y="6"/>
                  </a:lnTo>
                  <a:lnTo>
                    <a:pt x="18" y="6"/>
                  </a:lnTo>
                  <a:lnTo>
                    <a:pt x="18" y="8"/>
                  </a:lnTo>
                  <a:lnTo>
                    <a:pt x="16" y="8"/>
                  </a:lnTo>
                  <a:lnTo>
                    <a:pt x="14" y="10"/>
                  </a:lnTo>
                  <a:lnTo>
                    <a:pt x="12" y="10"/>
                  </a:lnTo>
                  <a:lnTo>
                    <a:pt x="10" y="8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10" y="0"/>
                  </a:lnTo>
                  <a:lnTo>
                    <a:pt x="10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4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22"/>
                  </a:lnTo>
                  <a:lnTo>
                    <a:pt x="2" y="24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4" y="30"/>
                  </a:lnTo>
                  <a:lnTo>
                    <a:pt x="4" y="32"/>
                  </a:lnTo>
                  <a:lnTo>
                    <a:pt x="6" y="34"/>
                  </a:lnTo>
                  <a:lnTo>
                    <a:pt x="8" y="36"/>
                  </a:lnTo>
                  <a:lnTo>
                    <a:pt x="8" y="36"/>
                  </a:lnTo>
                  <a:lnTo>
                    <a:pt x="12" y="36"/>
                  </a:lnTo>
                  <a:lnTo>
                    <a:pt x="14" y="34"/>
                  </a:lnTo>
                  <a:lnTo>
                    <a:pt x="16" y="34"/>
                  </a:lnTo>
                  <a:lnTo>
                    <a:pt x="18" y="34"/>
                  </a:lnTo>
                  <a:lnTo>
                    <a:pt x="18" y="32"/>
                  </a:lnTo>
                  <a:lnTo>
                    <a:pt x="20" y="32"/>
                  </a:lnTo>
                  <a:lnTo>
                    <a:pt x="20" y="30"/>
                  </a:lnTo>
                  <a:lnTo>
                    <a:pt x="20" y="28"/>
                  </a:lnTo>
                  <a:lnTo>
                    <a:pt x="20" y="28"/>
                  </a:lnTo>
                  <a:lnTo>
                    <a:pt x="20" y="26"/>
                  </a:lnTo>
                  <a:lnTo>
                    <a:pt x="22" y="24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22" y="18"/>
                  </a:lnTo>
                  <a:lnTo>
                    <a:pt x="22" y="16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4" y="12"/>
                  </a:lnTo>
                  <a:lnTo>
                    <a:pt x="24" y="10"/>
                  </a:lnTo>
                  <a:lnTo>
                    <a:pt x="26" y="8"/>
                  </a:lnTo>
                  <a:lnTo>
                    <a:pt x="26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19" name="Freeform 367"/>
            <p:cNvSpPr>
              <a:spLocks/>
            </p:cNvSpPr>
            <p:nvPr/>
          </p:nvSpPr>
          <p:spPr bwMode="auto">
            <a:xfrm>
              <a:off x="4657725" y="4024313"/>
              <a:ext cx="266700" cy="314325"/>
            </a:xfrm>
            <a:custGeom>
              <a:avLst/>
              <a:gdLst>
                <a:gd name="T0" fmla="*/ 118 w 168"/>
                <a:gd name="T1" fmla="*/ 0 h 198"/>
                <a:gd name="T2" fmla="*/ 112 w 168"/>
                <a:gd name="T3" fmla="*/ 6 h 198"/>
                <a:gd name="T4" fmla="*/ 106 w 168"/>
                <a:gd name="T5" fmla="*/ 14 h 198"/>
                <a:gd name="T6" fmla="*/ 100 w 168"/>
                <a:gd name="T7" fmla="*/ 22 h 198"/>
                <a:gd name="T8" fmla="*/ 96 w 168"/>
                <a:gd name="T9" fmla="*/ 14 h 198"/>
                <a:gd name="T10" fmla="*/ 90 w 168"/>
                <a:gd name="T11" fmla="*/ 30 h 198"/>
                <a:gd name="T12" fmla="*/ 90 w 168"/>
                <a:gd name="T13" fmla="*/ 36 h 198"/>
                <a:gd name="T14" fmla="*/ 80 w 168"/>
                <a:gd name="T15" fmla="*/ 32 h 198"/>
                <a:gd name="T16" fmla="*/ 74 w 168"/>
                <a:gd name="T17" fmla="*/ 54 h 198"/>
                <a:gd name="T18" fmla="*/ 46 w 168"/>
                <a:gd name="T19" fmla="*/ 46 h 198"/>
                <a:gd name="T20" fmla="*/ 34 w 168"/>
                <a:gd name="T21" fmla="*/ 48 h 198"/>
                <a:gd name="T22" fmla="*/ 22 w 168"/>
                <a:gd name="T23" fmla="*/ 52 h 198"/>
                <a:gd name="T24" fmla="*/ 12 w 168"/>
                <a:gd name="T25" fmla="*/ 66 h 198"/>
                <a:gd name="T26" fmla="*/ 2 w 168"/>
                <a:gd name="T27" fmla="*/ 82 h 198"/>
                <a:gd name="T28" fmla="*/ 2 w 168"/>
                <a:gd name="T29" fmla="*/ 92 h 198"/>
                <a:gd name="T30" fmla="*/ 14 w 168"/>
                <a:gd name="T31" fmla="*/ 86 h 198"/>
                <a:gd name="T32" fmla="*/ 26 w 168"/>
                <a:gd name="T33" fmla="*/ 80 h 198"/>
                <a:gd name="T34" fmla="*/ 22 w 168"/>
                <a:gd name="T35" fmla="*/ 90 h 198"/>
                <a:gd name="T36" fmla="*/ 16 w 168"/>
                <a:gd name="T37" fmla="*/ 106 h 198"/>
                <a:gd name="T38" fmla="*/ 20 w 168"/>
                <a:gd name="T39" fmla="*/ 114 h 198"/>
                <a:gd name="T40" fmla="*/ 30 w 168"/>
                <a:gd name="T41" fmla="*/ 118 h 198"/>
                <a:gd name="T42" fmla="*/ 30 w 168"/>
                <a:gd name="T43" fmla="*/ 124 h 198"/>
                <a:gd name="T44" fmla="*/ 20 w 168"/>
                <a:gd name="T45" fmla="*/ 134 h 198"/>
                <a:gd name="T46" fmla="*/ 14 w 168"/>
                <a:gd name="T47" fmla="*/ 142 h 198"/>
                <a:gd name="T48" fmla="*/ 22 w 168"/>
                <a:gd name="T49" fmla="*/ 142 h 198"/>
                <a:gd name="T50" fmla="*/ 34 w 168"/>
                <a:gd name="T51" fmla="*/ 130 h 198"/>
                <a:gd name="T52" fmla="*/ 38 w 168"/>
                <a:gd name="T53" fmla="*/ 132 h 198"/>
                <a:gd name="T54" fmla="*/ 32 w 168"/>
                <a:gd name="T55" fmla="*/ 142 h 198"/>
                <a:gd name="T56" fmla="*/ 44 w 168"/>
                <a:gd name="T57" fmla="*/ 138 h 198"/>
                <a:gd name="T58" fmla="*/ 50 w 168"/>
                <a:gd name="T59" fmla="*/ 142 h 198"/>
                <a:gd name="T60" fmla="*/ 58 w 168"/>
                <a:gd name="T61" fmla="*/ 160 h 198"/>
                <a:gd name="T62" fmla="*/ 70 w 168"/>
                <a:gd name="T63" fmla="*/ 184 h 198"/>
                <a:gd name="T64" fmla="*/ 80 w 168"/>
                <a:gd name="T65" fmla="*/ 196 h 198"/>
                <a:gd name="T66" fmla="*/ 88 w 168"/>
                <a:gd name="T67" fmla="*/ 196 h 198"/>
                <a:gd name="T68" fmla="*/ 96 w 168"/>
                <a:gd name="T69" fmla="*/ 196 h 198"/>
                <a:gd name="T70" fmla="*/ 106 w 168"/>
                <a:gd name="T71" fmla="*/ 198 h 198"/>
                <a:gd name="T72" fmla="*/ 120 w 168"/>
                <a:gd name="T73" fmla="*/ 196 h 198"/>
                <a:gd name="T74" fmla="*/ 144 w 168"/>
                <a:gd name="T75" fmla="*/ 188 h 198"/>
                <a:gd name="T76" fmla="*/ 164 w 168"/>
                <a:gd name="T77" fmla="*/ 178 h 198"/>
                <a:gd name="T78" fmla="*/ 168 w 168"/>
                <a:gd name="T79" fmla="*/ 168 h 198"/>
                <a:gd name="T80" fmla="*/ 162 w 168"/>
                <a:gd name="T81" fmla="*/ 152 h 198"/>
                <a:gd name="T82" fmla="*/ 150 w 168"/>
                <a:gd name="T83" fmla="*/ 152 h 198"/>
                <a:gd name="T84" fmla="*/ 132 w 168"/>
                <a:gd name="T85" fmla="*/ 154 h 198"/>
                <a:gd name="T86" fmla="*/ 116 w 168"/>
                <a:gd name="T87" fmla="*/ 154 h 198"/>
                <a:gd name="T88" fmla="*/ 104 w 168"/>
                <a:gd name="T89" fmla="*/ 158 h 198"/>
                <a:gd name="T90" fmla="*/ 100 w 168"/>
                <a:gd name="T91" fmla="*/ 154 h 198"/>
                <a:gd name="T92" fmla="*/ 98 w 168"/>
                <a:gd name="T93" fmla="*/ 142 h 198"/>
                <a:gd name="T94" fmla="*/ 84 w 168"/>
                <a:gd name="T95" fmla="*/ 108 h 198"/>
                <a:gd name="T96" fmla="*/ 82 w 168"/>
                <a:gd name="T97" fmla="*/ 88 h 198"/>
                <a:gd name="T98" fmla="*/ 84 w 168"/>
                <a:gd name="T99" fmla="*/ 74 h 198"/>
                <a:gd name="T100" fmla="*/ 88 w 168"/>
                <a:gd name="T101" fmla="*/ 58 h 198"/>
                <a:gd name="T102" fmla="*/ 92 w 168"/>
                <a:gd name="T103" fmla="*/ 46 h 198"/>
                <a:gd name="T104" fmla="*/ 96 w 168"/>
                <a:gd name="T105" fmla="*/ 54 h 198"/>
                <a:gd name="T106" fmla="*/ 106 w 168"/>
                <a:gd name="T107" fmla="*/ 50 h 198"/>
                <a:gd name="T108" fmla="*/ 112 w 168"/>
                <a:gd name="T109" fmla="*/ 34 h 198"/>
                <a:gd name="T110" fmla="*/ 114 w 168"/>
                <a:gd name="T111" fmla="*/ 2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68" h="198">
                  <a:moveTo>
                    <a:pt x="118" y="24"/>
                  </a:moveTo>
                  <a:lnTo>
                    <a:pt x="118" y="20"/>
                  </a:lnTo>
                  <a:lnTo>
                    <a:pt x="118" y="12"/>
                  </a:lnTo>
                  <a:lnTo>
                    <a:pt x="118" y="6"/>
                  </a:lnTo>
                  <a:lnTo>
                    <a:pt x="118" y="0"/>
                  </a:lnTo>
                  <a:lnTo>
                    <a:pt x="116" y="0"/>
                  </a:lnTo>
                  <a:lnTo>
                    <a:pt x="114" y="2"/>
                  </a:lnTo>
                  <a:lnTo>
                    <a:pt x="114" y="2"/>
                  </a:lnTo>
                  <a:lnTo>
                    <a:pt x="114" y="4"/>
                  </a:lnTo>
                  <a:lnTo>
                    <a:pt x="112" y="6"/>
                  </a:lnTo>
                  <a:lnTo>
                    <a:pt x="110" y="8"/>
                  </a:lnTo>
                  <a:lnTo>
                    <a:pt x="110" y="10"/>
                  </a:lnTo>
                  <a:lnTo>
                    <a:pt x="108" y="10"/>
                  </a:lnTo>
                  <a:lnTo>
                    <a:pt x="108" y="12"/>
                  </a:lnTo>
                  <a:lnTo>
                    <a:pt x="106" y="14"/>
                  </a:lnTo>
                  <a:lnTo>
                    <a:pt x="106" y="18"/>
                  </a:lnTo>
                  <a:lnTo>
                    <a:pt x="104" y="18"/>
                  </a:lnTo>
                  <a:lnTo>
                    <a:pt x="102" y="20"/>
                  </a:lnTo>
                  <a:lnTo>
                    <a:pt x="100" y="20"/>
                  </a:lnTo>
                  <a:lnTo>
                    <a:pt x="100" y="22"/>
                  </a:lnTo>
                  <a:lnTo>
                    <a:pt x="100" y="20"/>
                  </a:lnTo>
                  <a:lnTo>
                    <a:pt x="100" y="18"/>
                  </a:lnTo>
                  <a:lnTo>
                    <a:pt x="100" y="18"/>
                  </a:lnTo>
                  <a:lnTo>
                    <a:pt x="98" y="16"/>
                  </a:lnTo>
                  <a:lnTo>
                    <a:pt x="96" y="14"/>
                  </a:lnTo>
                  <a:lnTo>
                    <a:pt x="96" y="16"/>
                  </a:lnTo>
                  <a:lnTo>
                    <a:pt x="92" y="18"/>
                  </a:lnTo>
                  <a:lnTo>
                    <a:pt x="90" y="24"/>
                  </a:lnTo>
                  <a:lnTo>
                    <a:pt x="90" y="28"/>
                  </a:lnTo>
                  <a:lnTo>
                    <a:pt x="90" y="30"/>
                  </a:lnTo>
                  <a:lnTo>
                    <a:pt x="92" y="32"/>
                  </a:lnTo>
                  <a:lnTo>
                    <a:pt x="94" y="36"/>
                  </a:lnTo>
                  <a:lnTo>
                    <a:pt x="94" y="36"/>
                  </a:lnTo>
                  <a:lnTo>
                    <a:pt x="92" y="36"/>
                  </a:lnTo>
                  <a:lnTo>
                    <a:pt x="90" y="36"/>
                  </a:lnTo>
                  <a:lnTo>
                    <a:pt x="88" y="34"/>
                  </a:lnTo>
                  <a:lnTo>
                    <a:pt x="88" y="32"/>
                  </a:lnTo>
                  <a:lnTo>
                    <a:pt x="86" y="30"/>
                  </a:lnTo>
                  <a:lnTo>
                    <a:pt x="84" y="28"/>
                  </a:lnTo>
                  <a:lnTo>
                    <a:pt x="80" y="32"/>
                  </a:lnTo>
                  <a:lnTo>
                    <a:pt x="76" y="36"/>
                  </a:lnTo>
                  <a:lnTo>
                    <a:pt x="74" y="42"/>
                  </a:lnTo>
                  <a:lnTo>
                    <a:pt x="72" y="46"/>
                  </a:lnTo>
                  <a:lnTo>
                    <a:pt x="72" y="50"/>
                  </a:lnTo>
                  <a:lnTo>
                    <a:pt x="74" y="54"/>
                  </a:lnTo>
                  <a:lnTo>
                    <a:pt x="74" y="54"/>
                  </a:lnTo>
                  <a:lnTo>
                    <a:pt x="74" y="56"/>
                  </a:lnTo>
                  <a:lnTo>
                    <a:pt x="52" y="40"/>
                  </a:lnTo>
                  <a:lnTo>
                    <a:pt x="48" y="46"/>
                  </a:lnTo>
                  <a:lnTo>
                    <a:pt x="46" y="46"/>
                  </a:lnTo>
                  <a:lnTo>
                    <a:pt x="44" y="46"/>
                  </a:lnTo>
                  <a:lnTo>
                    <a:pt x="42" y="48"/>
                  </a:lnTo>
                  <a:lnTo>
                    <a:pt x="38" y="48"/>
                  </a:lnTo>
                  <a:lnTo>
                    <a:pt x="34" y="48"/>
                  </a:lnTo>
                  <a:lnTo>
                    <a:pt x="34" y="48"/>
                  </a:lnTo>
                  <a:lnTo>
                    <a:pt x="30" y="48"/>
                  </a:lnTo>
                  <a:lnTo>
                    <a:pt x="28" y="48"/>
                  </a:lnTo>
                  <a:lnTo>
                    <a:pt x="26" y="48"/>
                  </a:lnTo>
                  <a:lnTo>
                    <a:pt x="26" y="50"/>
                  </a:lnTo>
                  <a:lnTo>
                    <a:pt x="22" y="52"/>
                  </a:lnTo>
                  <a:lnTo>
                    <a:pt x="20" y="54"/>
                  </a:lnTo>
                  <a:lnTo>
                    <a:pt x="18" y="56"/>
                  </a:lnTo>
                  <a:lnTo>
                    <a:pt x="16" y="60"/>
                  </a:lnTo>
                  <a:lnTo>
                    <a:pt x="14" y="62"/>
                  </a:lnTo>
                  <a:lnTo>
                    <a:pt x="12" y="66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6" y="76"/>
                  </a:lnTo>
                  <a:lnTo>
                    <a:pt x="4" y="80"/>
                  </a:lnTo>
                  <a:lnTo>
                    <a:pt x="2" y="82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0" y="92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8" y="90"/>
                  </a:lnTo>
                  <a:lnTo>
                    <a:pt x="8" y="90"/>
                  </a:lnTo>
                  <a:lnTo>
                    <a:pt x="12" y="88"/>
                  </a:lnTo>
                  <a:lnTo>
                    <a:pt x="14" y="86"/>
                  </a:lnTo>
                  <a:lnTo>
                    <a:pt x="18" y="84"/>
                  </a:lnTo>
                  <a:lnTo>
                    <a:pt x="18" y="82"/>
                  </a:lnTo>
                  <a:lnTo>
                    <a:pt x="22" y="80"/>
                  </a:lnTo>
                  <a:lnTo>
                    <a:pt x="24" y="80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6" y="80"/>
                  </a:lnTo>
                  <a:lnTo>
                    <a:pt x="26" y="82"/>
                  </a:lnTo>
                  <a:lnTo>
                    <a:pt x="24" y="84"/>
                  </a:lnTo>
                  <a:lnTo>
                    <a:pt x="22" y="90"/>
                  </a:lnTo>
                  <a:lnTo>
                    <a:pt x="18" y="92"/>
                  </a:lnTo>
                  <a:lnTo>
                    <a:pt x="18" y="98"/>
                  </a:lnTo>
                  <a:lnTo>
                    <a:pt x="16" y="100"/>
                  </a:lnTo>
                  <a:lnTo>
                    <a:pt x="16" y="102"/>
                  </a:lnTo>
                  <a:lnTo>
                    <a:pt x="16" y="106"/>
                  </a:lnTo>
                  <a:lnTo>
                    <a:pt x="16" y="108"/>
                  </a:lnTo>
                  <a:lnTo>
                    <a:pt x="18" y="108"/>
                  </a:lnTo>
                  <a:lnTo>
                    <a:pt x="18" y="110"/>
                  </a:lnTo>
                  <a:lnTo>
                    <a:pt x="18" y="112"/>
                  </a:lnTo>
                  <a:lnTo>
                    <a:pt x="20" y="114"/>
                  </a:lnTo>
                  <a:lnTo>
                    <a:pt x="22" y="116"/>
                  </a:lnTo>
                  <a:lnTo>
                    <a:pt x="24" y="116"/>
                  </a:lnTo>
                  <a:lnTo>
                    <a:pt x="26" y="116"/>
                  </a:lnTo>
                  <a:lnTo>
                    <a:pt x="28" y="116"/>
                  </a:lnTo>
                  <a:lnTo>
                    <a:pt x="30" y="118"/>
                  </a:lnTo>
                  <a:lnTo>
                    <a:pt x="30" y="120"/>
                  </a:lnTo>
                  <a:lnTo>
                    <a:pt x="32" y="120"/>
                  </a:lnTo>
                  <a:lnTo>
                    <a:pt x="32" y="122"/>
                  </a:lnTo>
                  <a:lnTo>
                    <a:pt x="32" y="124"/>
                  </a:lnTo>
                  <a:lnTo>
                    <a:pt x="30" y="124"/>
                  </a:lnTo>
                  <a:lnTo>
                    <a:pt x="28" y="126"/>
                  </a:lnTo>
                  <a:lnTo>
                    <a:pt x="26" y="128"/>
                  </a:lnTo>
                  <a:lnTo>
                    <a:pt x="26" y="132"/>
                  </a:lnTo>
                  <a:lnTo>
                    <a:pt x="22" y="134"/>
                  </a:lnTo>
                  <a:lnTo>
                    <a:pt x="20" y="134"/>
                  </a:lnTo>
                  <a:lnTo>
                    <a:pt x="18" y="136"/>
                  </a:lnTo>
                  <a:lnTo>
                    <a:pt x="18" y="138"/>
                  </a:lnTo>
                  <a:lnTo>
                    <a:pt x="16" y="140"/>
                  </a:lnTo>
                  <a:lnTo>
                    <a:pt x="14" y="140"/>
                  </a:lnTo>
                  <a:lnTo>
                    <a:pt x="14" y="142"/>
                  </a:lnTo>
                  <a:lnTo>
                    <a:pt x="16" y="142"/>
                  </a:lnTo>
                  <a:lnTo>
                    <a:pt x="18" y="142"/>
                  </a:lnTo>
                  <a:lnTo>
                    <a:pt x="18" y="142"/>
                  </a:lnTo>
                  <a:lnTo>
                    <a:pt x="20" y="142"/>
                  </a:lnTo>
                  <a:lnTo>
                    <a:pt x="22" y="142"/>
                  </a:lnTo>
                  <a:lnTo>
                    <a:pt x="24" y="140"/>
                  </a:lnTo>
                  <a:lnTo>
                    <a:pt x="26" y="138"/>
                  </a:lnTo>
                  <a:lnTo>
                    <a:pt x="28" y="134"/>
                  </a:lnTo>
                  <a:lnTo>
                    <a:pt x="32" y="134"/>
                  </a:lnTo>
                  <a:lnTo>
                    <a:pt x="34" y="130"/>
                  </a:lnTo>
                  <a:lnTo>
                    <a:pt x="36" y="130"/>
                  </a:lnTo>
                  <a:lnTo>
                    <a:pt x="36" y="128"/>
                  </a:lnTo>
                  <a:lnTo>
                    <a:pt x="38" y="128"/>
                  </a:lnTo>
                  <a:lnTo>
                    <a:pt x="38" y="130"/>
                  </a:lnTo>
                  <a:lnTo>
                    <a:pt x="38" y="132"/>
                  </a:lnTo>
                  <a:lnTo>
                    <a:pt x="36" y="134"/>
                  </a:lnTo>
                  <a:lnTo>
                    <a:pt x="34" y="136"/>
                  </a:lnTo>
                  <a:lnTo>
                    <a:pt x="34" y="138"/>
                  </a:lnTo>
                  <a:lnTo>
                    <a:pt x="32" y="142"/>
                  </a:lnTo>
                  <a:lnTo>
                    <a:pt x="32" y="142"/>
                  </a:lnTo>
                  <a:lnTo>
                    <a:pt x="34" y="142"/>
                  </a:lnTo>
                  <a:lnTo>
                    <a:pt x="36" y="140"/>
                  </a:lnTo>
                  <a:lnTo>
                    <a:pt x="38" y="138"/>
                  </a:lnTo>
                  <a:lnTo>
                    <a:pt x="42" y="138"/>
                  </a:lnTo>
                  <a:lnTo>
                    <a:pt x="44" y="138"/>
                  </a:lnTo>
                  <a:lnTo>
                    <a:pt x="44" y="138"/>
                  </a:lnTo>
                  <a:lnTo>
                    <a:pt x="46" y="138"/>
                  </a:lnTo>
                  <a:lnTo>
                    <a:pt x="48" y="138"/>
                  </a:lnTo>
                  <a:lnTo>
                    <a:pt x="48" y="140"/>
                  </a:lnTo>
                  <a:lnTo>
                    <a:pt x="50" y="142"/>
                  </a:lnTo>
                  <a:lnTo>
                    <a:pt x="50" y="142"/>
                  </a:lnTo>
                  <a:lnTo>
                    <a:pt x="52" y="146"/>
                  </a:lnTo>
                  <a:lnTo>
                    <a:pt x="52" y="150"/>
                  </a:lnTo>
                  <a:lnTo>
                    <a:pt x="54" y="154"/>
                  </a:lnTo>
                  <a:lnTo>
                    <a:pt x="58" y="160"/>
                  </a:lnTo>
                  <a:lnTo>
                    <a:pt x="60" y="164"/>
                  </a:lnTo>
                  <a:lnTo>
                    <a:pt x="62" y="170"/>
                  </a:lnTo>
                  <a:lnTo>
                    <a:pt x="64" y="174"/>
                  </a:lnTo>
                  <a:lnTo>
                    <a:pt x="68" y="178"/>
                  </a:lnTo>
                  <a:lnTo>
                    <a:pt x="70" y="184"/>
                  </a:lnTo>
                  <a:lnTo>
                    <a:pt x="72" y="188"/>
                  </a:lnTo>
                  <a:lnTo>
                    <a:pt x="74" y="192"/>
                  </a:lnTo>
                  <a:lnTo>
                    <a:pt x="76" y="194"/>
                  </a:lnTo>
                  <a:lnTo>
                    <a:pt x="78" y="196"/>
                  </a:lnTo>
                  <a:lnTo>
                    <a:pt x="80" y="196"/>
                  </a:lnTo>
                  <a:lnTo>
                    <a:pt x="80" y="196"/>
                  </a:lnTo>
                  <a:lnTo>
                    <a:pt x="82" y="196"/>
                  </a:lnTo>
                  <a:lnTo>
                    <a:pt x="84" y="196"/>
                  </a:lnTo>
                  <a:lnTo>
                    <a:pt x="86" y="196"/>
                  </a:lnTo>
                  <a:lnTo>
                    <a:pt x="88" y="196"/>
                  </a:lnTo>
                  <a:lnTo>
                    <a:pt x="88" y="196"/>
                  </a:lnTo>
                  <a:lnTo>
                    <a:pt x="90" y="196"/>
                  </a:lnTo>
                  <a:lnTo>
                    <a:pt x="92" y="196"/>
                  </a:lnTo>
                  <a:lnTo>
                    <a:pt x="94" y="196"/>
                  </a:lnTo>
                  <a:lnTo>
                    <a:pt x="96" y="196"/>
                  </a:lnTo>
                  <a:lnTo>
                    <a:pt x="96" y="196"/>
                  </a:lnTo>
                  <a:lnTo>
                    <a:pt x="98" y="196"/>
                  </a:lnTo>
                  <a:lnTo>
                    <a:pt x="102" y="196"/>
                  </a:lnTo>
                  <a:lnTo>
                    <a:pt x="104" y="198"/>
                  </a:lnTo>
                  <a:lnTo>
                    <a:pt x="106" y="198"/>
                  </a:lnTo>
                  <a:lnTo>
                    <a:pt x="106" y="198"/>
                  </a:lnTo>
                  <a:lnTo>
                    <a:pt x="108" y="198"/>
                  </a:lnTo>
                  <a:lnTo>
                    <a:pt x="112" y="198"/>
                  </a:lnTo>
                  <a:lnTo>
                    <a:pt x="114" y="196"/>
                  </a:lnTo>
                  <a:lnTo>
                    <a:pt x="120" y="196"/>
                  </a:lnTo>
                  <a:lnTo>
                    <a:pt x="124" y="194"/>
                  </a:lnTo>
                  <a:lnTo>
                    <a:pt x="130" y="192"/>
                  </a:lnTo>
                  <a:lnTo>
                    <a:pt x="134" y="190"/>
                  </a:lnTo>
                  <a:lnTo>
                    <a:pt x="140" y="188"/>
                  </a:lnTo>
                  <a:lnTo>
                    <a:pt x="144" y="188"/>
                  </a:lnTo>
                  <a:lnTo>
                    <a:pt x="150" y="186"/>
                  </a:lnTo>
                  <a:lnTo>
                    <a:pt x="154" y="182"/>
                  </a:lnTo>
                  <a:lnTo>
                    <a:pt x="160" y="180"/>
                  </a:lnTo>
                  <a:lnTo>
                    <a:pt x="162" y="180"/>
                  </a:lnTo>
                  <a:lnTo>
                    <a:pt x="164" y="178"/>
                  </a:lnTo>
                  <a:lnTo>
                    <a:pt x="166" y="178"/>
                  </a:lnTo>
                  <a:lnTo>
                    <a:pt x="168" y="178"/>
                  </a:lnTo>
                  <a:lnTo>
                    <a:pt x="168" y="176"/>
                  </a:lnTo>
                  <a:lnTo>
                    <a:pt x="168" y="174"/>
                  </a:lnTo>
                  <a:lnTo>
                    <a:pt x="168" y="168"/>
                  </a:lnTo>
                  <a:lnTo>
                    <a:pt x="166" y="162"/>
                  </a:lnTo>
                  <a:lnTo>
                    <a:pt x="166" y="158"/>
                  </a:lnTo>
                  <a:lnTo>
                    <a:pt x="164" y="152"/>
                  </a:lnTo>
                  <a:lnTo>
                    <a:pt x="164" y="152"/>
                  </a:lnTo>
                  <a:lnTo>
                    <a:pt x="162" y="152"/>
                  </a:lnTo>
                  <a:lnTo>
                    <a:pt x="160" y="152"/>
                  </a:lnTo>
                  <a:lnTo>
                    <a:pt x="160" y="152"/>
                  </a:lnTo>
                  <a:lnTo>
                    <a:pt x="156" y="152"/>
                  </a:lnTo>
                  <a:lnTo>
                    <a:pt x="154" y="152"/>
                  </a:lnTo>
                  <a:lnTo>
                    <a:pt x="150" y="152"/>
                  </a:lnTo>
                  <a:lnTo>
                    <a:pt x="148" y="152"/>
                  </a:lnTo>
                  <a:lnTo>
                    <a:pt x="142" y="152"/>
                  </a:lnTo>
                  <a:lnTo>
                    <a:pt x="140" y="154"/>
                  </a:lnTo>
                  <a:lnTo>
                    <a:pt x="136" y="154"/>
                  </a:lnTo>
                  <a:lnTo>
                    <a:pt x="132" y="154"/>
                  </a:lnTo>
                  <a:lnTo>
                    <a:pt x="128" y="154"/>
                  </a:lnTo>
                  <a:lnTo>
                    <a:pt x="124" y="154"/>
                  </a:lnTo>
                  <a:lnTo>
                    <a:pt x="122" y="154"/>
                  </a:lnTo>
                  <a:lnTo>
                    <a:pt x="118" y="154"/>
                  </a:lnTo>
                  <a:lnTo>
                    <a:pt x="116" y="154"/>
                  </a:lnTo>
                  <a:lnTo>
                    <a:pt x="112" y="154"/>
                  </a:lnTo>
                  <a:lnTo>
                    <a:pt x="110" y="154"/>
                  </a:lnTo>
                  <a:lnTo>
                    <a:pt x="106" y="156"/>
                  </a:lnTo>
                  <a:lnTo>
                    <a:pt x="106" y="156"/>
                  </a:lnTo>
                  <a:lnTo>
                    <a:pt x="104" y="158"/>
                  </a:lnTo>
                  <a:lnTo>
                    <a:pt x="104" y="160"/>
                  </a:lnTo>
                  <a:lnTo>
                    <a:pt x="104" y="156"/>
                  </a:lnTo>
                  <a:lnTo>
                    <a:pt x="104" y="154"/>
                  </a:lnTo>
                  <a:lnTo>
                    <a:pt x="102" y="154"/>
                  </a:lnTo>
                  <a:lnTo>
                    <a:pt x="100" y="154"/>
                  </a:lnTo>
                  <a:lnTo>
                    <a:pt x="100" y="152"/>
                  </a:lnTo>
                  <a:lnTo>
                    <a:pt x="100" y="152"/>
                  </a:lnTo>
                  <a:lnTo>
                    <a:pt x="100" y="148"/>
                  </a:lnTo>
                  <a:lnTo>
                    <a:pt x="100" y="146"/>
                  </a:lnTo>
                  <a:lnTo>
                    <a:pt x="98" y="142"/>
                  </a:lnTo>
                  <a:lnTo>
                    <a:pt x="94" y="134"/>
                  </a:lnTo>
                  <a:lnTo>
                    <a:pt x="90" y="128"/>
                  </a:lnTo>
                  <a:lnTo>
                    <a:pt x="88" y="120"/>
                  </a:lnTo>
                  <a:lnTo>
                    <a:pt x="86" y="114"/>
                  </a:lnTo>
                  <a:lnTo>
                    <a:pt x="84" y="108"/>
                  </a:lnTo>
                  <a:lnTo>
                    <a:pt x="84" y="104"/>
                  </a:lnTo>
                  <a:lnTo>
                    <a:pt x="82" y="98"/>
                  </a:lnTo>
                  <a:lnTo>
                    <a:pt x="82" y="94"/>
                  </a:lnTo>
                  <a:lnTo>
                    <a:pt x="82" y="90"/>
                  </a:lnTo>
                  <a:lnTo>
                    <a:pt x="82" y="88"/>
                  </a:lnTo>
                  <a:lnTo>
                    <a:pt x="82" y="84"/>
                  </a:lnTo>
                  <a:lnTo>
                    <a:pt x="84" y="82"/>
                  </a:lnTo>
                  <a:lnTo>
                    <a:pt x="84" y="80"/>
                  </a:lnTo>
                  <a:lnTo>
                    <a:pt x="84" y="80"/>
                  </a:lnTo>
                  <a:lnTo>
                    <a:pt x="84" y="74"/>
                  </a:lnTo>
                  <a:lnTo>
                    <a:pt x="86" y="64"/>
                  </a:lnTo>
                  <a:lnTo>
                    <a:pt x="82" y="62"/>
                  </a:lnTo>
                  <a:lnTo>
                    <a:pt x="84" y="62"/>
                  </a:lnTo>
                  <a:lnTo>
                    <a:pt x="88" y="60"/>
                  </a:lnTo>
                  <a:lnTo>
                    <a:pt x="88" y="58"/>
                  </a:lnTo>
                  <a:lnTo>
                    <a:pt x="88" y="54"/>
                  </a:lnTo>
                  <a:lnTo>
                    <a:pt x="90" y="50"/>
                  </a:lnTo>
                  <a:lnTo>
                    <a:pt x="92" y="46"/>
                  </a:lnTo>
                  <a:lnTo>
                    <a:pt x="92" y="44"/>
                  </a:lnTo>
                  <a:lnTo>
                    <a:pt x="92" y="46"/>
                  </a:lnTo>
                  <a:lnTo>
                    <a:pt x="92" y="46"/>
                  </a:lnTo>
                  <a:lnTo>
                    <a:pt x="94" y="50"/>
                  </a:lnTo>
                  <a:lnTo>
                    <a:pt x="94" y="52"/>
                  </a:lnTo>
                  <a:lnTo>
                    <a:pt x="96" y="54"/>
                  </a:lnTo>
                  <a:lnTo>
                    <a:pt x="96" y="54"/>
                  </a:lnTo>
                  <a:lnTo>
                    <a:pt x="96" y="56"/>
                  </a:lnTo>
                  <a:lnTo>
                    <a:pt x="98" y="56"/>
                  </a:lnTo>
                  <a:lnTo>
                    <a:pt x="100" y="54"/>
                  </a:lnTo>
                  <a:lnTo>
                    <a:pt x="102" y="54"/>
                  </a:lnTo>
                  <a:lnTo>
                    <a:pt x="106" y="50"/>
                  </a:lnTo>
                  <a:lnTo>
                    <a:pt x="106" y="46"/>
                  </a:lnTo>
                  <a:lnTo>
                    <a:pt x="108" y="42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2" y="34"/>
                  </a:lnTo>
                  <a:lnTo>
                    <a:pt x="114" y="34"/>
                  </a:lnTo>
                  <a:lnTo>
                    <a:pt x="114" y="32"/>
                  </a:lnTo>
                  <a:lnTo>
                    <a:pt x="114" y="30"/>
                  </a:lnTo>
                  <a:lnTo>
                    <a:pt x="114" y="28"/>
                  </a:lnTo>
                  <a:lnTo>
                    <a:pt x="114" y="28"/>
                  </a:lnTo>
                  <a:lnTo>
                    <a:pt x="116" y="26"/>
                  </a:lnTo>
                  <a:lnTo>
                    <a:pt x="118" y="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0" name="Freeform 368"/>
            <p:cNvSpPr>
              <a:spLocks/>
            </p:cNvSpPr>
            <p:nvPr/>
          </p:nvSpPr>
          <p:spPr bwMode="auto">
            <a:xfrm>
              <a:off x="4822825" y="4046538"/>
              <a:ext cx="22225" cy="19050"/>
            </a:xfrm>
            <a:custGeom>
              <a:avLst/>
              <a:gdLst>
                <a:gd name="T0" fmla="*/ 12 w 14"/>
                <a:gd name="T1" fmla="*/ 12 h 12"/>
                <a:gd name="T2" fmla="*/ 14 w 14"/>
                <a:gd name="T3" fmla="*/ 10 h 12"/>
                <a:gd name="T4" fmla="*/ 0 w 14"/>
                <a:gd name="T5" fmla="*/ 0 h 12"/>
                <a:gd name="T6" fmla="*/ 0 w 14"/>
                <a:gd name="T7" fmla="*/ 2 h 12"/>
                <a:gd name="T8" fmla="*/ 12 w 14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" h="12">
                  <a:moveTo>
                    <a:pt x="12" y="12"/>
                  </a:moveTo>
                  <a:lnTo>
                    <a:pt x="14" y="10"/>
                  </a:lnTo>
                  <a:lnTo>
                    <a:pt x="0" y="0"/>
                  </a:lnTo>
                  <a:lnTo>
                    <a:pt x="0" y="2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561" name="Picture 369"/>
            <p:cNvPicPr>
              <a:picLocks noChangeAspect="1" noChangeArrowheads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562" name="Picture 370"/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21" name="Freeform 371"/>
            <p:cNvSpPr>
              <a:spLocks/>
            </p:cNvSpPr>
            <p:nvPr/>
          </p:nvSpPr>
          <p:spPr bwMode="auto">
            <a:xfrm>
              <a:off x="4587875" y="4271963"/>
              <a:ext cx="41275" cy="50800"/>
            </a:xfrm>
            <a:custGeom>
              <a:avLst/>
              <a:gdLst>
                <a:gd name="T0" fmla="*/ 0 w 26"/>
                <a:gd name="T1" fmla="*/ 0 h 32"/>
                <a:gd name="T2" fmla="*/ 0 w 26"/>
                <a:gd name="T3" fmla="*/ 12 h 32"/>
                <a:gd name="T4" fmla="*/ 0 w 26"/>
                <a:gd name="T5" fmla="*/ 12 h 32"/>
                <a:gd name="T6" fmla="*/ 2 w 26"/>
                <a:gd name="T7" fmla="*/ 12 h 32"/>
                <a:gd name="T8" fmla="*/ 6 w 26"/>
                <a:gd name="T9" fmla="*/ 12 h 32"/>
                <a:gd name="T10" fmla="*/ 8 w 26"/>
                <a:gd name="T11" fmla="*/ 14 h 32"/>
                <a:gd name="T12" fmla="*/ 12 w 26"/>
                <a:gd name="T13" fmla="*/ 16 h 32"/>
                <a:gd name="T14" fmla="*/ 16 w 26"/>
                <a:gd name="T15" fmla="*/ 22 h 32"/>
                <a:gd name="T16" fmla="*/ 18 w 26"/>
                <a:gd name="T17" fmla="*/ 28 h 32"/>
                <a:gd name="T18" fmla="*/ 20 w 26"/>
                <a:gd name="T19" fmla="*/ 32 h 32"/>
                <a:gd name="T20" fmla="*/ 22 w 26"/>
                <a:gd name="T21" fmla="*/ 32 h 32"/>
                <a:gd name="T22" fmla="*/ 24 w 26"/>
                <a:gd name="T23" fmla="*/ 32 h 32"/>
                <a:gd name="T24" fmla="*/ 26 w 26"/>
                <a:gd name="T25" fmla="*/ 32 h 32"/>
                <a:gd name="T26" fmla="*/ 26 w 26"/>
                <a:gd name="T27" fmla="*/ 32 h 32"/>
                <a:gd name="T28" fmla="*/ 26 w 26"/>
                <a:gd name="T29" fmla="*/ 28 h 32"/>
                <a:gd name="T30" fmla="*/ 26 w 26"/>
                <a:gd name="T31" fmla="*/ 24 h 32"/>
                <a:gd name="T32" fmla="*/ 26 w 26"/>
                <a:gd name="T33" fmla="*/ 22 h 32"/>
                <a:gd name="T34" fmla="*/ 24 w 26"/>
                <a:gd name="T35" fmla="*/ 22 h 32"/>
                <a:gd name="T36" fmla="*/ 24 w 26"/>
                <a:gd name="T37" fmla="*/ 20 h 32"/>
                <a:gd name="T38" fmla="*/ 22 w 26"/>
                <a:gd name="T39" fmla="*/ 18 h 32"/>
                <a:gd name="T40" fmla="*/ 20 w 26"/>
                <a:gd name="T41" fmla="*/ 16 h 32"/>
                <a:gd name="T42" fmla="*/ 20 w 26"/>
                <a:gd name="T43" fmla="*/ 14 h 32"/>
                <a:gd name="T44" fmla="*/ 18 w 26"/>
                <a:gd name="T45" fmla="*/ 14 h 32"/>
                <a:gd name="T46" fmla="*/ 16 w 26"/>
                <a:gd name="T47" fmla="*/ 12 h 32"/>
                <a:gd name="T48" fmla="*/ 16 w 26"/>
                <a:gd name="T49" fmla="*/ 10 h 32"/>
                <a:gd name="T50" fmla="*/ 14 w 26"/>
                <a:gd name="T51" fmla="*/ 8 h 32"/>
                <a:gd name="T52" fmla="*/ 12 w 26"/>
                <a:gd name="T53" fmla="*/ 6 h 32"/>
                <a:gd name="T54" fmla="*/ 10 w 26"/>
                <a:gd name="T55" fmla="*/ 4 h 32"/>
                <a:gd name="T56" fmla="*/ 8 w 26"/>
                <a:gd name="T57" fmla="*/ 4 h 32"/>
                <a:gd name="T58" fmla="*/ 6 w 26"/>
                <a:gd name="T59" fmla="*/ 2 h 32"/>
                <a:gd name="T60" fmla="*/ 2 w 26"/>
                <a:gd name="T61" fmla="*/ 2 h 32"/>
                <a:gd name="T62" fmla="*/ 0 w 26"/>
                <a:gd name="T6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" h="32">
                  <a:moveTo>
                    <a:pt x="0" y="0"/>
                  </a:moveTo>
                  <a:lnTo>
                    <a:pt x="0" y="12"/>
                  </a:lnTo>
                  <a:lnTo>
                    <a:pt x="0" y="12"/>
                  </a:lnTo>
                  <a:lnTo>
                    <a:pt x="2" y="12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12" y="16"/>
                  </a:lnTo>
                  <a:lnTo>
                    <a:pt x="16" y="22"/>
                  </a:lnTo>
                  <a:lnTo>
                    <a:pt x="18" y="28"/>
                  </a:lnTo>
                  <a:lnTo>
                    <a:pt x="20" y="32"/>
                  </a:lnTo>
                  <a:lnTo>
                    <a:pt x="22" y="32"/>
                  </a:lnTo>
                  <a:lnTo>
                    <a:pt x="24" y="32"/>
                  </a:lnTo>
                  <a:lnTo>
                    <a:pt x="26" y="32"/>
                  </a:lnTo>
                  <a:lnTo>
                    <a:pt x="26" y="32"/>
                  </a:lnTo>
                  <a:lnTo>
                    <a:pt x="26" y="28"/>
                  </a:lnTo>
                  <a:lnTo>
                    <a:pt x="26" y="24"/>
                  </a:lnTo>
                  <a:lnTo>
                    <a:pt x="26" y="22"/>
                  </a:lnTo>
                  <a:lnTo>
                    <a:pt x="24" y="22"/>
                  </a:lnTo>
                  <a:lnTo>
                    <a:pt x="24" y="20"/>
                  </a:lnTo>
                  <a:lnTo>
                    <a:pt x="22" y="18"/>
                  </a:lnTo>
                  <a:lnTo>
                    <a:pt x="20" y="16"/>
                  </a:lnTo>
                  <a:lnTo>
                    <a:pt x="20" y="14"/>
                  </a:lnTo>
                  <a:lnTo>
                    <a:pt x="18" y="14"/>
                  </a:lnTo>
                  <a:lnTo>
                    <a:pt x="16" y="12"/>
                  </a:lnTo>
                  <a:lnTo>
                    <a:pt x="16" y="10"/>
                  </a:lnTo>
                  <a:lnTo>
                    <a:pt x="14" y="8"/>
                  </a:lnTo>
                  <a:lnTo>
                    <a:pt x="12" y="6"/>
                  </a:lnTo>
                  <a:lnTo>
                    <a:pt x="10" y="4"/>
                  </a:lnTo>
                  <a:lnTo>
                    <a:pt x="8" y="4"/>
                  </a:lnTo>
                  <a:lnTo>
                    <a:pt x="6" y="2"/>
                  </a:lnTo>
                  <a:lnTo>
                    <a:pt x="2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2" name="Freeform 372"/>
            <p:cNvSpPr>
              <a:spLocks/>
            </p:cNvSpPr>
            <p:nvPr/>
          </p:nvSpPr>
          <p:spPr bwMode="auto">
            <a:xfrm>
              <a:off x="5051425" y="3919538"/>
              <a:ext cx="273050" cy="263525"/>
            </a:xfrm>
            <a:custGeom>
              <a:avLst/>
              <a:gdLst>
                <a:gd name="T0" fmla="*/ 78 w 172"/>
                <a:gd name="T1" fmla="*/ 52 h 166"/>
                <a:gd name="T2" fmla="*/ 76 w 172"/>
                <a:gd name="T3" fmla="*/ 58 h 166"/>
                <a:gd name="T4" fmla="*/ 68 w 172"/>
                <a:gd name="T5" fmla="*/ 62 h 166"/>
                <a:gd name="T6" fmla="*/ 60 w 172"/>
                <a:gd name="T7" fmla="*/ 68 h 166"/>
                <a:gd name="T8" fmla="*/ 50 w 172"/>
                <a:gd name="T9" fmla="*/ 84 h 166"/>
                <a:gd name="T10" fmla="*/ 42 w 172"/>
                <a:gd name="T11" fmla="*/ 96 h 166"/>
                <a:gd name="T12" fmla="*/ 32 w 172"/>
                <a:gd name="T13" fmla="*/ 108 h 166"/>
                <a:gd name="T14" fmla="*/ 24 w 172"/>
                <a:gd name="T15" fmla="*/ 116 h 166"/>
                <a:gd name="T16" fmla="*/ 16 w 172"/>
                <a:gd name="T17" fmla="*/ 114 h 166"/>
                <a:gd name="T18" fmla="*/ 8 w 172"/>
                <a:gd name="T19" fmla="*/ 114 h 166"/>
                <a:gd name="T20" fmla="*/ 2 w 172"/>
                <a:gd name="T21" fmla="*/ 120 h 166"/>
                <a:gd name="T22" fmla="*/ 0 w 172"/>
                <a:gd name="T23" fmla="*/ 128 h 166"/>
                <a:gd name="T24" fmla="*/ 6 w 172"/>
                <a:gd name="T25" fmla="*/ 136 h 166"/>
                <a:gd name="T26" fmla="*/ 14 w 172"/>
                <a:gd name="T27" fmla="*/ 136 h 166"/>
                <a:gd name="T28" fmla="*/ 10 w 172"/>
                <a:gd name="T29" fmla="*/ 132 h 166"/>
                <a:gd name="T30" fmla="*/ 10 w 172"/>
                <a:gd name="T31" fmla="*/ 126 h 166"/>
                <a:gd name="T32" fmla="*/ 18 w 172"/>
                <a:gd name="T33" fmla="*/ 128 h 166"/>
                <a:gd name="T34" fmla="*/ 22 w 172"/>
                <a:gd name="T35" fmla="*/ 130 h 166"/>
                <a:gd name="T36" fmla="*/ 20 w 172"/>
                <a:gd name="T37" fmla="*/ 134 h 166"/>
                <a:gd name="T38" fmla="*/ 30 w 172"/>
                <a:gd name="T39" fmla="*/ 130 h 166"/>
                <a:gd name="T40" fmla="*/ 30 w 172"/>
                <a:gd name="T41" fmla="*/ 126 h 166"/>
                <a:gd name="T42" fmla="*/ 36 w 172"/>
                <a:gd name="T43" fmla="*/ 128 h 166"/>
                <a:gd name="T44" fmla="*/ 44 w 172"/>
                <a:gd name="T45" fmla="*/ 128 h 166"/>
                <a:gd name="T46" fmla="*/ 52 w 172"/>
                <a:gd name="T47" fmla="*/ 124 h 166"/>
                <a:gd name="T48" fmla="*/ 62 w 172"/>
                <a:gd name="T49" fmla="*/ 120 h 166"/>
                <a:gd name="T50" fmla="*/ 70 w 172"/>
                <a:gd name="T51" fmla="*/ 122 h 166"/>
                <a:gd name="T52" fmla="*/ 86 w 172"/>
                <a:gd name="T53" fmla="*/ 126 h 166"/>
                <a:gd name="T54" fmla="*/ 100 w 172"/>
                <a:gd name="T55" fmla="*/ 128 h 166"/>
                <a:gd name="T56" fmla="*/ 112 w 172"/>
                <a:gd name="T57" fmla="*/ 130 h 166"/>
                <a:gd name="T58" fmla="*/ 98 w 172"/>
                <a:gd name="T59" fmla="*/ 128 h 166"/>
                <a:gd name="T60" fmla="*/ 86 w 172"/>
                <a:gd name="T61" fmla="*/ 132 h 166"/>
                <a:gd name="T62" fmla="*/ 70 w 172"/>
                <a:gd name="T63" fmla="*/ 142 h 166"/>
                <a:gd name="T64" fmla="*/ 78 w 172"/>
                <a:gd name="T65" fmla="*/ 146 h 166"/>
                <a:gd name="T66" fmla="*/ 88 w 172"/>
                <a:gd name="T67" fmla="*/ 146 h 166"/>
                <a:gd name="T68" fmla="*/ 82 w 172"/>
                <a:gd name="T69" fmla="*/ 150 h 166"/>
                <a:gd name="T70" fmla="*/ 90 w 172"/>
                <a:gd name="T71" fmla="*/ 148 h 166"/>
                <a:gd name="T72" fmla="*/ 102 w 172"/>
                <a:gd name="T73" fmla="*/ 146 h 166"/>
                <a:gd name="T74" fmla="*/ 110 w 172"/>
                <a:gd name="T75" fmla="*/ 142 h 166"/>
                <a:gd name="T76" fmla="*/ 118 w 172"/>
                <a:gd name="T77" fmla="*/ 138 h 166"/>
                <a:gd name="T78" fmla="*/ 130 w 172"/>
                <a:gd name="T79" fmla="*/ 138 h 166"/>
                <a:gd name="T80" fmla="*/ 136 w 172"/>
                <a:gd name="T81" fmla="*/ 140 h 166"/>
                <a:gd name="T82" fmla="*/ 146 w 172"/>
                <a:gd name="T83" fmla="*/ 146 h 166"/>
                <a:gd name="T84" fmla="*/ 154 w 172"/>
                <a:gd name="T85" fmla="*/ 152 h 166"/>
                <a:gd name="T86" fmla="*/ 164 w 172"/>
                <a:gd name="T87" fmla="*/ 160 h 166"/>
                <a:gd name="T88" fmla="*/ 172 w 172"/>
                <a:gd name="T89" fmla="*/ 166 h 166"/>
                <a:gd name="T90" fmla="*/ 172 w 172"/>
                <a:gd name="T91" fmla="*/ 116 h 166"/>
                <a:gd name="T92" fmla="*/ 172 w 172"/>
                <a:gd name="T93" fmla="*/ 102 h 166"/>
                <a:gd name="T94" fmla="*/ 168 w 172"/>
                <a:gd name="T95" fmla="*/ 94 h 166"/>
                <a:gd name="T96" fmla="*/ 150 w 172"/>
                <a:gd name="T97" fmla="*/ 88 h 166"/>
                <a:gd name="T98" fmla="*/ 148 w 172"/>
                <a:gd name="T99" fmla="*/ 74 h 166"/>
                <a:gd name="T100" fmla="*/ 142 w 172"/>
                <a:gd name="T101" fmla="*/ 66 h 166"/>
                <a:gd name="T102" fmla="*/ 134 w 172"/>
                <a:gd name="T103" fmla="*/ 62 h 166"/>
                <a:gd name="T104" fmla="*/ 120 w 172"/>
                <a:gd name="T105" fmla="*/ 52 h 166"/>
                <a:gd name="T106" fmla="*/ 124 w 172"/>
                <a:gd name="T107" fmla="*/ 26 h 166"/>
                <a:gd name="T108" fmla="*/ 116 w 172"/>
                <a:gd name="T109" fmla="*/ 4 h 166"/>
                <a:gd name="T110" fmla="*/ 106 w 172"/>
                <a:gd name="T111" fmla="*/ 2 h 166"/>
                <a:gd name="T112" fmla="*/ 98 w 172"/>
                <a:gd name="T113" fmla="*/ 2 h 166"/>
                <a:gd name="T114" fmla="*/ 90 w 172"/>
                <a:gd name="T115" fmla="*/ 4 h 166"/>
                <a:gd name="T116" fmla="*/ 80 w 172"/>
                <a:gd name="T117" fmla="*/ 10 h 166"/>
                <a:gd name="T118" fmla="*/ 76 w 172"/>
                <a:gd name="T119" fmla="*/ 22 h 166"/>
                <a:gd name="T120" fmla="*/ 72 w 172"/>
                <a:gd name="T121" fmla="*/ 32 h 166"/>
                <a:gd name="T122" fmla="*/ 74 w 172"/>
                <a:gd name="T123" fmla="*/ 38 h 166"/>
                <a:gd name="T124" fmla="*/ 72 w 172"/>
                <a:gd name="T125" fmla="*/ 46 h 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72" h="166">
                  <a:moveTo>
                    <a:pt x="76" y="46"/>
                  </a:moveTo>
                  <a:lnTo>
                    <a:pt x="76" y="48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8" y="52"/>
                  </a:lnTo>
                  <a:lnTo>
                    <a:pt x="78" y="54"/>
                  </a:lnTo>
                  <a:lnTo>
                    <a:pt x="78" y="56"/>
                  </a:lnTo>
                  <a:lnTo>
                    <a:pt x="80" y="58"/>
                  </a:lnTo>
                  <a:lnTo>
                    <a:pt x="78" y="58"/>
                  </a:lnTo>
                  <a:lnTo>
                    <a:pt x="76" y="58"/>
                  </a:lnTo>
                  <a:lnTo>
                    <a:pt x="74" y="58"/>
                  </a:lnTo>
                  <a:lnTo>
                    <a:pt x="72" y="58"/>
                  </a:lnTo>
                  <a:lnTo>
                    <a:pt x="70" y="60"/>
                  </a:lnTo>
                  <a:lnTo>
                    <a:pt x="70" y="60"/>
                  </a:lnTo>
                  <a:lnTo>
                    <a:pt x="68" y="62"/>
                  </a:lnTo>
                  <a:lnTo>
                    <a:pt x="66" y="62"/>
                  </a:lnTo>
                  <a:lnTo>
                    <a:pt x="64" y="64"/>
                  </a:lnTo>
                  <a:lnTo>
                    <a:pt x="62" y="66"/>
                  </a:lnTo>
                  <a:lnTo>
                    <a:pt x="62" y="66"/>
                  </a:lnTo>
                  <a:lnTo>
                    <a:pt x="60" y="68"/>
                  </a:lnTo>
                  <a:lnTo>
                    <a:pt x="58" y="72"/>
                  </a:lnTo>
                  <a:lnTo>
                    <a:pt x="56" y="74"/>
                  </a:lnTo>
                  <a:lnTo>
                    <a:pt x="54" y="76"/>
                  </a:lnTo>
                  <a:lnTo>
                    <a:pt x="52" y="80"/>
                  </a:lnTo>
                  <a:lnTo>
                    <a:pt x="50" y="84"/>
                  </a:lnTo>
                  <a:lnTo>
                    <a:pt x="48" y="86"/>
                  </a:lnTo>
                  <a:lnTo>
                    <a:pt x="44" y="90"/>
                  </a:lnTo>
                  <a:lnTo>
                    <a:pt x="44" y="94"/>
                  </a:lnTo>
                  <a:lnTo>
                    <a:pt x="42" y="94"/>
                  </a:lnTo>
                  <a:lnTo>
                    <a:pt x="42" y="96"/>
                  </a:lnTo>
                  <a:lnTo>
                    <a:pt x="40" y="98"/>
                  </a:lnTo>
                  <a:lnTo>
                    <a:pt x="38" y="100"/>
                  </a:lnTo>
                  <a:lnTo>
                    <a:pt x="36" y="102"/>
                  </a:lnTo>
                  <a:lnTo>
                    <a:pt x="34" y="104"/>
                  </a:lnTo>
                  <a:lnTo>
                    <a:pt x="32" y="108"/>
                  </a:lnTo>
                  <a:lnTo>
                    <a:pt x="28" y="110"/>
                  </a:lnTo>
                  <a:lnTo>
                    <a:pt x="26" y="112"/>
                  </a:lnTo>
                  <a:lnTo>
                    <a:pt x="26" y="114"/>
                  </a:lnTo>
                  <a:lnTo>
                    <a:pt x="24" y="114"/>
                  </a:lnTo>
                  <a:lnTo>
                    <a:pt x="24" y="116"/>
                  </a:lnTo>
                  <a:lnTo>
                    <a:pt x="22" y="116"/>
                  </a:lnTo>
                  <a:lnTo>
                    <a:pt x="20" y="116"/>
                  </a:lnTo>
                  <a:lnTo>
                    <a:pt x="18" y="114"/>
                  </a:lnTo>
                  <a:lnTo>
                    <a:pt x="18" y="114"/>
                  </a:lnTo>
                  <a:lnTo>
                    <a:pt x="16" y="114"/>
                  </a:lnTo>
                  <a:lnTo>
                    <a:pt x="14" y="114"/>
                  </a:lnTo>
                  <a:lnTo>
                    <a:pt x="12" y="114"/>
                  </a:lnTo>
                  <a:lnTo>
                    <a:pt x="10" y="114"/>
                  </a:lnTo>
                  <a:lnTo>
                    <a:pt x="8" y="114"/>
                  </a:lnTo>
                  <a:lnTo>
                    <a:pt x="8" y="114"/>
                  </a:lnTo>
                  <a:lnTo>
                    <a:pt x="8" y="116"/>
                  </a:lnTo>
                  <a:lnTo>
                    <a:pt x="6" y="116"/>
                  </a:lnTo>
                  <a:lnTo>
                    <a:pt x="6" y="118"/>
                  </a:lnTo>
                  <a:lnTo>
                    <a:pt x="4" y="118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0" y="122"/>
                  </a:lnTo>
                  <a:lnTo>
                    <a:pt x="0" y="124"/>
                  </a:lnTo>
                  <a:lnTo>
                    <a:pt x="0" y="126"/>
                  </a:lnTo>
                  <a:lnTo>
                    <a:pt x="0" y="128"/>
                  </a:lnTo>
                  <a:lnTo>
                    <a:pt x="2" y="128"/>
                  </a:lnTo>
                  <a:lnTo>
                    <a:pt x="2" y="130"/>
                  </a:lnTo>
                  <a:lnTo>
                    <a:pt x="4" y="132"/>
                  </a:lnTo>
                  <a:lnTo>
                    <a:pt x="4" y="134"/>
                  </a:lnTo>
                  <a:lnTo>
                    <a:pt x="6" y="136"/>
                  </a:lnTo>
                  <a:lnTo>
                    <a:pt x="8" y="136"/>
                  </a:lnTo>
                  <a:lnTo>
                    <a:pt x="8" y="136"/>
                  </a:lnTo>
                  <a:lnTo>
                    <a:pt x="10" y="136"/>
                  </a:lnTo>
                  <a:lnTo>
                    <a:pt x="12" y="136"/>
                  </a:lnTo>
                  <a:lnTo>
                    <a:pt x="14" y="136"/>
                  </a:lnTo>
                  <a:lnTo>
                    <a:pt x="16" y="134"/>
                  </a:lnTo>
                  <a:lnTo>
                    <a:pt x="14" y="134"/>
                  </a:lnTo>
                  <a:lnTo>
                    <a:pt x="14" y="132"/>
                  </a:lnTo>
                  <a:lnTo>
                    <a:pt x="12" y="132"/>
                  </a:lnTo>
                  <a:lnTo>
                    <a:pt x="10" y="132"/>
                  </a:lnTo>
                  <a:lnTo>
                    <a:pt x="10" y="130"/>
                  </a:lnTo>
                  <a:lnTo>
                    <a:pt x="8" y="130"/>
                  </a:lnTo>
                  <a:lnTo>
                    <a:pt x="8" y="128"/>
                  </a:lnTo>
                  <a:lnTo>
                    <a:pt x="10" y="128"/>
                  </a:lnTo>
                  <a:lnTo>
                    <a:pt x="10" y="126"/>
                  </a:lnTo>
                  <a:lnTo>
                    <a:pt x="12" y="126"/>
                  </a:lnTo>
                  <a:lnTo>
                    <a:pt x="14" y="126"/>
                  </a:lnTo>
                  <a:lnTo>
                    <a:pt x="16" y="126"/>
                  </a:lnTo>
                  <a:lnTo>
                    <a:pt x="18" y="128"/>
                  </a:lnTo>
                  <a:lnTo>
                    <a:pt x="18" y="128"/>
                  </a:lnTo>
                  <a:lnTo>
                    <a:pt x="20" y="128"/>
                  </a:lnTo>
                  <a:lnTo>
                    <a:pt x="22" y="126"/>
                  </a:lnTo>
                  <a:lnTo>
                    <a:pt x="22" y="128"/>
                  </a:lnTo>
                  <a:lnTo>
                    <a:pt x="22" y="128"/>
                  </a:lnTo>
                  <a:lnTo>
                    <a:pt x="22" y="130"/>
                  </a:lnTo>
                  <a:lnTo>
                    <a:pt x="20" y="130"/>
                  </a:lnTo>
                  <a:lnTo>
                    <a:pt x="20" y="132"/>
                  </a:lnTo>
                  <a:lnTo>
                    <a:pt x="18" y="132"/>
                  </a:lnTo>
                  <a:lnTo>
                    <a:pt x="18" y="134"/>
                  </a:lnTo>
                  <a:lnTo>
                    <a:pt x="20" y="134"/>
                  </a:lnTo>
                  <a:lnTo>
                    <a:pt x="22" y="134"/>
                  </a:lnTo>
                  <a:lnTo>
                    <a:pt x="24" y="132"/>
                  </a:lnTo>
                  <a:lnTo>
                    <a:pt x="26" y="132"/>
                  </a:lnTo>
                  <a:lnTo>
                    <a:pt x="28" y="132"/>
                  </a:lnTo>
                  <a:lnTo>
                    <a:pt x="30" y="130"/>
                  </a:lnTo>
                  <a:lnTo>
                    <a:pt x="30" y="128"/>
                  </a:lnTo>
                  <a:lnTo>
                    <a:pt x="30" y="128"/>
                  </a:lnTo>
                  <a:lnTo>
                    <a:pt x="28" y="126"/>
                  </a:lnTo>
                  <a:lnTo>
                    <a:pt x="28" y="124"/>
                  </a:lnTo>
                  <a:lnTo>
                    <a:pt x="30" y="126"/>
                  </a:lnTo>
                  <a:lnTo>
                    <a:pt x="32" y="126"/>
                  </a:lnTo>
                  <a:lnTo>
                    <a:pt x="32" y="128"/>
                  </a:lnTo>
                  <a:lnTo>
                    <a:pt x="34" y="128"/>
                  </a:lnTo>
                  <a:lnTo>
                    <a:pt x="34" y="128"/>
                  </a:lnTo>
                  <a:lnTo>
                    <a:pt x="36" y="128"/>
                  </a:lnTo>
                  <a:lnTo>
                    <a:pt x="36" y="128"/>
                  </a:lnTo>
                  <a:lnTo>
                    <a:pt x="38" y="128"/>
                  </a:lnTo>
                  <a:lnTo>
                    <a:pt x="40" y="128"/>
                  </a:lnTo>
                  <a:lnTo>
                    <a:pt x="42" y="128"/>
                  </a:lnTo>
                  <a:lnTo>
                    <a:pt x="44" y="128"/>
                  </a:lnTo>
                  <a:lnTo>
                    <a:pt x="44" y="128"/>
                  </a:lnTo>
                  <a:lnTo>
                    <a:pt x="46" y="128"/>
                  </a:lnTo>
                  <a:lnTo>
                    <a:pt x="48" y="126"/>
                  </a:lnTo>
                  <a:lnTo>
                    <a:pt x="52" y="126"/>
                  </a:lnTo>
                  <a:lnTo>
                    <a:pt x="52" y="124"/>
                  </a:lnTo>
                  <a:lnTo>
                    <a:pt x="54" y="124"/>
                  </a:lnTo>
                  <a:lnTo>
                    <a:pt x="56" y="122"/>
                  </a:lnTo>
                  <a:lnTo>
                    <a:pt x="58" y="120"/>
                  </a:lnTo>
                  <a:lnTo>
                    <a:pt x="60" y="120"/>
                  </a:lnTo>
                  <a:lnTo>
                    <a:pt x="62" y="120"/>
                  </a:lnTo>
                  <a:lnTo>
                    <a:pt x="62" y="120"/>
                  </a:lnTo>
                  <a:lnTo>
                    <a:pt x="64" y="120"/>
                  </a:lnTo>
                  <a:lnTo>
                    <a:pt x="66" y="120"/>
                  </a:lnTo>
                  <a:lnTo>
                    <a:pt x="68" y="122"/>
                  </a:lnTo>
                  <a:lnTo>
                    <a:pt x="70" y="122"/>
                  </a:lnTo>
                  <a:lnTo>
                    <a:pt x="74" y="122"/>
                  </a:lnTo>
                  <a:lnTo>
                    <a:pt x="78" y="124"/>
                  </a:lnTo>
                  <a:lnTo>
                    <a:pt x="80" y="124"/>
                  </a:lnTo>
                  <a:lnTo>
                    <a:pt x="82" y="124"/>
                  </a:lnTo>
                  <a:lnTo>
                    <a:pt x="86" y="126"/>
                  </a:lnTo>
                  <a:lnTo>
                    <a:pt x="88" y="126"/>
                  </a:lnTo>
                  <a:lnTo>
                    <a:pt x="92" y="126"/>
                  </a:lnTo>
                  <a:lnTo>
                    <a:pt x="94" y="128"/>
                  </a:lnTo>
                  <a:lnTo>
                    <a:pt x="98" y="128"/>
                  </a:lnTo>
                  <a:lnTo>
                    <a:pt x="100" y="128"/>
                  </a:lnTo>
                  <a:lnTo>
                    <a:pt x="102" y="128"/>
                  </a:lnTo>
                  <a:lnTo>
                    <a:pt x="106" y="128"/>
                  </a:lnTo>
                  <a:lnTo>
                    <a:pt x="106" y="128"/>
                  </a:lnTo>
                  <a:lnTo>
                    <a:pt x="108" y="128"/>
                  </a:lnTo>
                  <a:lnTo>
                    <a:pt x="112" y="130"/>
                  </a:lnTo>
                  <a:lnTo>
                    <a:pt x="108" y="130"/>
                  </a:lnTo>
                  <a:lnTo>
                    <a:pt x="106" y="128"/>
                  </a:lnTo>
                  <a:lnTo>
                    <a:pt x="104" y="128"/>
                  </a:lnTo>
                  <a:lnTo>
                    <a:pt x="100" y="128"/>
                  </a:lnTo>
                  <a:lnTo>
                    <a:pt x="98" y="128"/>
                  </a:lnTo>
                  <a:lnTo>
                    <a:pt x="96" y="128"/>
                  </a:lnTo>
                  <a:lnTo>
                    <a:pt x="94" y="130"/>
                  </a:lnTo>
                  <a:lnTo>
                    <a:pt x="92" y="130"/>
                  </a:lnTo>
                  <a:lnTo>
                    <a:pt x="88" y="132"/>
                  </a:lnTo>
                  <a:lnTo>
                    <a:pt x="86" y="132"/>
                  </a:lnTo>
                  <a:lnTo>
                    <a:pt x="82" y="136"/>
                  </a:lnTo>
                  <a:lnTo>
                    <a:pt x="80" y="138"/>
                  </a:lnTo>
                  <a:lnTo>
                    <a:pt x="74" y="138"/>
                  </a:lnTo>
                  <a:lnTo>
                    <a:pt x="72" y="140"/>
                  </a:lnTo>
                  <a:lnTo>
                    <a:pt x="70" y="142"/>
                  </a:lnTo>
                  <a:lnTo>
                    <a:pt x="70" y="144"/>
                  </a:lnTo>
                  <a:lnTo>
                    <a:pt x="72" y="146"/>
                  </a:lnTo>
                  <a:lnTo>
                    <a:pt x="74" y="146"/>
                  </a:lnTo>
                  <a:lnTo>
                    <a:pt x="76" y="146"/>
                  </a:lnTo>
                  <a:lnTo>
                    <a:pt x="78" y="146"/>
                  </a:lnTo>
                  <a:lnTo>
                    <a:pt x="80" y="146"/>
                  </a:lnTo>
                  <a:lnTo>
                    <a:pt x="82" y="146"/>
                  </a:lnTo>
                  <a:lnTo>
                    <a:pt x="84" y="146"/>
                  </a:lnTo>
                  <a:lnTo>
                    <a:pt x="88" y="146"/>
                  </a:lnTo>
                  <a:lnTo>
                    <a:pt x="88" y="146"/>
                  </a:lnTo>
                  <a:lnTo>
                    <a:pt x="90" y="146"/>
                  </a:lnTo>
                  <a:lnTo>
                    <a:pt x="88" y="146"/>
                  </a:lnTo>
                  <a:lnTo>
                    <a:pt x="84" y="146"/>
                  </a:lnTo>
                  <a:lnTo>
                    <a:pt x="82" y="148"/>
                  </a:lnTo>
                  <a:lnTo>
                    <a:pt x="82" y="150"/>
                  </a:lnTo>
                  <a:lnTo>
                    <a:pt x="84" y="150"/>
                  </a:lnTo>
                  <a:lnTo>
                    <a:pt x="86" y="150"/>
                  </a:lnTo>
                  <a:lnTo>
                    <a:pt x="88" y="150"/>
                  </a:lnTo>
                  <a:lnTo>
                    <a:pt x="88" y="148"/>
                  </a:lnTo>
                  <a:lnTo>
                    <a:pt x="90" y="148"/>
                  </a:lnTo>
                  <a:lnTo>
                    <a:pt x="92" y="148"/>
                  </a:lnTo>
                  <a:lnTo>
                    <a:pt x="96" y="146"/>
                  </a:lnTo>
                  <a:lnTo>
                    <a:pt x="98" y="146"/>
                  </a:lnTo>
                  <a:lnTo>
                    <a:pt x="100" y="146"/>
                  </a:lnTo>
                  <a:lnTo>
                    <a:pt x="102" y="146"/>
                  </a:lnTo>
                  <a:lnTo>
                    <a:pt x="104" y="146"/>
                  </a:lnTo>
                  <a:lnTo>
                    <a:pt x="106" y="144"/>
                  </a:lnTo>
                  <a:lnTo>
                    <a:pt x="108" y="144"/>
                  </a:lnTo>
                  <a:lnTo>
                    <a:pt x="110" y="144"/>
                  </a:lnTo>
                  <a:lnTo>
                    <a:pt x="110" y="142"/>
                  </a:lnTo>
                  <a:lnTo>
                    <a:pt x="112" y="142"/>
                  </a:lnTo>
                  <a:lnTo>
                    <a:pt x="112" y="140"/>
                  </a:lnTo>
                  <a:lnTo>
                    <a:pt x="114" y="138"/>
                  </a:lnTo>
                  <a:lnTo>
                    <a:pt x="116" y="138"/>
                  </a:lnTo>
                  <a:lnTo>
                    <a:pt x="118" y="138"/>
                  </a:lnTo>
                  <a:lnTo>
                    <a:pt x="120" y="140"/>
                  </a:lnTo>
                  <a:lnTo>
                    <a:pt x="124" y="140"/>
                  </a:lnTo>
                  <a:lnTo>
                    <a:pt x="126" y="138"/>
                  </a:lnTo>
                  <a:lnTo>
                    <a:pt x="128" y="138"/>
                  </a:lnTo>
                  <a:lnTo>
                    <a:pt x="130" y="138"/>
                  </a:lnTo>
                  <a:lnTo>
                    <a:pt x="130" y="138"/>
                  </a:lnTo>
                  <a:lnTo>
                    <a:pt x="132" y="138"/>
                  </a:lnTo>
                  <a:lnTo>
                    <a:pt x="132" y="138"/>
                  </a:lnTo>
                  <a:lnTo>
                    <a:pt x="134" y="138"/>
                  </a:lnTo>
                  <a:lnTo>
                    <a:pt x="136" y="140"/>
                  </a:lnTo>
                  <a:lnTo>
                    <a:pt x="138" y="140"/>
                  </a:lnTo>
                  <a:lnTo>
                    <a:pt x="140" y="142"/>
                  </a:lnTo>
                  <a:lnTo>
                    <a:pt x="142" y="144"/>
                  </a:lnTo>
                  <a:lnTo>
                    <a:pt x="144" y="144"/>
                  </a:lnTo>
                  <a:lnTo>
                    <a:pt x="146" y="146"/>
                  </a:lnTo>
                  <a:lnTo>
                    <a:pt x="148" y="146"/>
                  </a:lnTo>
                  <a:lnTo>
                    <a:pt x="150" y="146"/>
                  </a:lnTo>
                  <a:lnTo>
                    <a:pt x="150" y="148"/>
                  </a:lnTo>
                  <a:lnTo>
                    <a:pt x="152" y="150"/>
                  </a:lnTo>
                  <a:lnTo>
                    <a:pt x="154" y="152"/>
                  </a:lnTo>
                  <a:lnTo>
                    <a:pt x="156" y="154"/>
                  </a:lnTo>
                  <a:lnTo>
                    <a:pt x="160" y="154"/>
                  </a:lnTo>
                  <a:lnTo>
                    <a:pt x="160" y="156"/>
                  </a:lnTo>
                  <a:lnTo>
                    <a:pt x="162" y="158"/>
                  </a:lnTo>
                  <a:lnTo>
                    <a:pt x="164" y="160"/>
                  </a:lnTo>
                  <a:lnTo>
                    <a:pt x="166" y="162"/>
                  </a:lnTo>
                  <a:lnTo>
                    <a:pt x="168" y="164"/>
                  </a:lnTo>
                  <a:lnTo>
                    <a:pt x="168" y="164"/>
                  </a:lnTo>
                  <a:lnTo>
                    <a:pt x="170" y="166"/>
                  </a:lnTo>
                  <a:lnTo>
                    <a:pt x="172" y="166"/>
                  </a:lnTo>
                  <a:lnTo>
                    <a:pt x="172" y="156"/>
                  </a:lnTo>
                  <a:lnTo>
                    <a:pt x="172" y="144"/>
                  </a:lnTo>
                  <a:lnTo>
                    <a:pt x="170" y="130"/>
                  </a:lnTo>
                  <a:lnTo>
                    <a:pt x="172" y="120"/>
                  </a:lnTo>
                  <a:lnTo>
                    <a:pt x="172" y="116"/>
                  </a:lnTo>
                  <a:lnTo>
                    <a:pt x="172" y="112"/>
                  </a:lnTo>
                  <a:lnTo>
                    <a:pt x="172" y="110"/>
                  </a:lnTo>
                  <a:lnTo>
                    <a:pt x="172" y="108"/>
                  </a:lnTo>
                  <a:lnTo>
                    <a:pt x="172" y="104"/>
                  </a:lnTo>
                  <a:lnTo>
                    <a:pt x="172" y="102"/>
                  </a:lnTo>
                  <a:lnTo>
                    <a:pt x="172" y="100"/>
                  </a:lnTo>
                  <a:lnTo>
                    <a:pt x="172" y="98"/>
                  </a:lnTo>
                  <a:lnTo>
                    <a:pt x="172" y="96"/>
                  </a:lnTo>
                  <a:lnTo>
                    <a:pt x="170" y="94"/>
                  </a:lnTo>
                  <a:lnTo>
                    <a:pt x="168" y="94"/>
                  </a:lnTo>
                  <a:lnTo>
                    <a:pt x="166" y="94"/>
                  </a:lnTo>
                  <a:lnTo>
                    <a:pt x="162" y="92"/>
                  </a:lnTo>
                  <a:lnTo>
                    <a:pt x="160" y="90"/>
                  </a:lnTo>
                  <a:lnTo>
                    <a:pt x="154" y="90"/>
                  </a:lnTo>
                  <a:lnTo>
                    <a:pt x="150" y="88"/>
                  </a:lnTo>
                  <a:lnTo>
                    <a:pt x="150" y="86"/>
                  </a:lnTo>
                  <a:lnTo>
                    <a:pt x="150" y="84"/>
                  </a:lnTo>
                  <a:lnTo>
                    <a:pt x="150" y="80"/>
                  </a:lnTo>
                  <a:lnTo>
                    <a:pt x="150" y="76"/>
                  </a:lnTo>
                  <a:lnTo>
                    <a:pt x="148" y="74"/>
                  </a:lnTo>
                  <a:lnTo>
                    <a:pt x="148" y="70"/>
                  </a:lnTo>
                  <a:lnTo>
                    <a:pt x="146" y="66"/>
                  </a:lnTo>
                  <a:lnTo>
                    <a:pt x="144" y="66"/>
                  </a:lnTo>
                  <a:lnTo>
                    <a:pt x="142" y="66"/>
                  </a:lnTo>
                  <a:lnTo>
                    <a:pt x="142" y="66"/>
                  </a:lnTo>
                  <a:lnTo>
                    <a:pt x="142" y="64"/>
                  </a:lnTo>
                  <a:lnTo>
                    <a:pt x="140" y="64"/>
                  </a:lnTo>
                  <a:lnTo>
                    <a:pt x="138" y="64"/>
                  </a:lnTo>
                  <a:lnTo>
                    <a:pt x="136" y="64"/>
                  </a:lnTo>
                  <a:lnTo>
                    <a:pt x="134" y="62"/>
                  </a:lnTo>
                  <a:lnTo>
                    <a:pt x="132" y="60"/>
                  </a:lnTo>
                  <a:lnTo>
                    <a:pt x="130" y="58"/>
                  </a:lnTo>
                  <a:lnTo>
                    <a:pt x="126" y="58"/>
                  </a:lnTo>
                  <a:lnTo>
                    <a:pt x="124" y="56"/>
                  </a:lnTo>
                  <a:lnTo>
                    <a:pt x="120" y="52"/>
                  </a:lnTo>
                  <a:lnTo>
                    <a:pt x="116" y="50"/>
                  </a:lnTo>
                  <a:lnTo>
                    <a:pt x="120" y="44"/>
                  </a:lnTo>
                  <a:lnTo>
                    <a:pt x="124" y="38"/>
                  </a:lnTo>
                  <a:lnTo>
                    <a:pt x="124" y="32"/>
                  </a:lnTo>
                  <a:lnTo>
                    <a:pt x="124" y="26"/>
                  </a:lnTo>
                  <a:lnTo>
                    <a:pt x="122" y="20"/>
                  </a:lnTo>
                  <a:lnTo>
                    <a:pt x="120" y="14"/>
                  </a:lnTo>
                  <a:lnTo>
                    <a:pt x="118" y="10"/>
                  </a:lnTo>
                  <a:lnTo>
                    <a:pt x="116" y="6"/>
                  </a:lnTo>
                  <a:lnTo>
                    <a:pt x="116" y="4"/>
                  </a:lnTo>
                  <a:lnTo>
                    <a:pt x="114" y="4"/>
                  </a:lnTo>
                  <a:lnTo>
                    <a:pt x="112" y="4"/>
                  </a:lnTo>
                  <a:lnTo>
                    <a:pt x="110" y="4"/>
                  </a:lnTo>
                  <a:lnTo>
                    <a:pt x="108" y="2"/>
                  </a:lnTo>
                  <a:lnTo>
                    <a:pt x="106" y="2"/>
                  </a:lnTo>
                  <a:lnTo>
                    <a:pt x="106" y="2"/>
                  </a:lnTo>
                  <a:lnTo>
                    <a:pt x="104" y="2"/>
                  </a:lnTo>
                  <a:lnTo>
                    <a:pt x="102" y="2"/>
                  </a:lnTo>
                  <a:lnTo>
                    <a:pt x="100" y="0"/>
                  </a:lnTo>
                  <a:lnTo>
                    <a:pt x="98" y="2"/>
                  </a:lnTo>
                  <a:lnTo>
                    <a:pt x="98" y="2"/>
                  </a:lnTo>
                  <a:lnTo>
                    <a:pt x="96" y="2"/>
                  </a:lnTo>
                  <a:lnTo>
                    <a:pt x="94" y="2"/>
                  </a:lnTo>
                  <a:lnTo>
                    <a:pt x="92" y="2"/>
                  </a:lnTo>
                  <a:lnTo>
                    <a:pt x="90" y="4"/>
                  </a:lnTo>
                  <a:lnTo>
                    <a:pt x="88" y="4"/>
                  </a:lnTo>
                  <a:lnTo>
                    <a:pt x="86" y="4"/>
                  </a:lnTo>
                  <a:lnTo>
                    <a:pt x="84" y="6"/>
                  </a:lnTo>
                  <a:lnTo>
                    <a:pt x="82" y="8"/>
                  </a:lnTo>
                  <a:lnTo>
                    <a:pt x="80" y="10"/>
                  </a:lnTo>
                  <a:lnTo>
                    <a:pt x="80" y="12"/>
                  </a:lnTo>
                  <a:lnTo>
                    <a:pt x="78" y="14"/>
                  </a:lnTo>
                  <a:lnTo>
                    <a:pt x="78" y="16"/>
                  </a:lnTo>
                  <a:lnTo>
                    <a:pt x="76" y="20"/>
                  </a:lnTo>
                  <a:lnTo>
                    <a:pt x="76" y="22"/>
                  </a:lnTo>
                  <a:lnTo>
                    <a:pt x="76" y="26"/>
                  </a:lnTo>
                  <a:lnTo>
                    <a:pt x="76" y="30"/>
                  </a:lnTo>
                  <a:lnTo>
                    <a:pt x="74" y="30"/>
                  </a:lnTo>
                  <a:lnTo>
                    <a:pt x="72" y="30"/>
                  </a:lnTo>
                  <a:lnTo>
                    <a:pt x="72" y="32"/>
                  </a:lnTo>
                  <a:lnTo>
                    <a:pt x="72" y="32"/>
                  </a:lnTo>
                  <a:lnTo>
                    <a:pt x="74" y="34"/>
                  </a:lnTo>
                  <a:lnTo>
                    <a:pt x="76" y="34"/>
                  </a:lnTo>
                  <a:lnTo>
                    <a:pt x="74" y="36"/>
                  </a:lnTo>
                  <a:lnTo>
                    <a:pt x="74" y="38"/>
                  </a:lnTo>
                  <a:lnTo>
                    <a:pt x="72" y="40"/>
                  </a:lnTo>
                  <a:lnTo>
                    <a:pt x="72" y="40"/>
                  </a:lnTo>
                  <a:lnTo>
                    <a:pt x="72" y="42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6" y="4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3" name="Freeform 373"/>
            <p:cNvSpPr>
              <a:spLocks/>
            </p:cNvSpPr>
            <p:nvPr/>
          </p:nvSpPr>
          <p:spPr bwMode="auto">
            <a:xfrm>
              <a:off x="5051425" y="4011613"/>
              <a:ext cx="149225" cy="123825"/>
            </a:xfrm>
            <a:custGeom>
              <a:avLst/>
              <a:gdLst>
                <a:gd name="T0" fmla="*/ 14 w 94"/>
                <a:gd name="T1" fmla="*/ 56 h 78"/>
                <a:gd name="T2" fmla="*/ 18 w 94"/>
                <a:gd name="T3" fmla="*/ 56 h 78"/>
                <a:gd name="T4" fmla="*/ 24 w 94"/>
                <a:gd name="T5" fmla="*/ 58 h 78"/>
                <a:gd name="T6" fmla="*/ 26 w 94"/>
                <a:gd name="T7" fmla="*/ 54 h 78"/>
                <a:gd name="T8" fmla="*/ 34 w 94"/>
                <a:gd name="T9" fmla="*/ 46 h 78"/>
                <a:gd name="T10" fmla="*/ 40 w 94"/>
                <a:gd name="T11" fmla="*/ 40 h 78"/>
                <a:gd name="T12" fmla="*/ 44 w 94"/>
                <a:gd name="T13" fmla="*/ 36 h 78"/>
                <a:gd name="T14" fmla="*/ 50 w 94"/>
                <a:gd name="T15" fmla="*/ 26 h 78"/>
                <a:gd name="T16" fmla="*/ 56 w 94"/>
                <a:gd name="T17" fmla="*/ 16 h 78"/>
                <a:gd name="T18" fmla="*/ 62 w 94"/>
                <a:gd name="T19" fmla="*/ 8 h 78"/>
                <a:gd name="T20" fmla="*/ 66 w 94"/>
                <a:gd name="T21" fmla="*/ 4 h 78"/>
                <a:gd name="T22" fmla="*/ 70 w 94"/>
                <a:gd name="T23" fmla="*/ 2 h 78"/>
                <a:gd name="T24" fmla="*/ 76 w 94"/>
                <a:gd name="T25" fmla="*/ 0 h 78"/>
                <a:gd name="T26" fmla="*/ 80 w 94"/>
                <a:gd name="T27" fmla="*/ 0 h 78"/>
                <a:gd name="T28" fmla="*/ 86 w 94"/>
                <a:gd name="T29" fmla="*/ 0 h 78"/>
                <a:gd name="T30" fmla="*/ 92 w 94"/>
                <a:gd name="T31" fmla="*/ 6 h 78"/>
                <a:gd name="T32" fmla="*/ 94 w 94"/>
                <a:gd name="T33" fmla="*/ 14 h 78"/>
                <a:gd name="T34" fmla="*/ 92 w 94"/>
                <a:gd name="T35" fmla="*/ 18 h 78"/>
                <a:gd name="T36" fmla="*/ 82 w 94"/>
                <a:gd name="T37" fmla="*/ 48 h 78"/>
                <a:gd name="T38" fmla="*/ 78 w 94"/>
                <a:gd name="T39" fmla="*/ 38 h 78"/>
                <a:gd name="T40" fmla="*/ 74 w 94"/>
                <a:gd name="T41" fmla="*/ 24 h 78"/>
                <a:gd name="T42" fmla="*/ 74 w 94"/>
                <a:gd name="T43" fmla="*/ 32 h 78"/>
                <a:gd name="T44" fmla="*/ 70 w 94"/>
                <a:gd name="T45" fmla="*/ 36 h 78"/>
                <a:gd name="T46" fmla="*/ 70 w 94"/>
                <a:gd name="T47" fmla="*/ 40 h 78"/>
                <a:gd name="T48" fmla="*/ 70 w 94"/>
                <a:gd name="T49" fmla="*/ 44 h 78"/>
                <a:gd name="T50" fmla="*/ 64 w 94"/>
                <a:gd name="T51" fmla="*/ 48 h 78"/>
                <a:gd name="T52" fmla="*/ 58 w 94"/>
                <a:gd name="T53" fmla="*/ 50 h 78"/>
                <a:gd name="T54" fmla="*/ 56 w 94"/>
                <a:gd name="T55" fmla="*/ 54 h 78"/>
                <a:gd name="T56" fmla="*/ 62 w 94"/>
                <a:gd name="T57" fmla="*/ 56 h 78"/>
                <a:gd name="T58" fmla="*/ 58 w 94"/>
                <a:gd name="T59" fmla="*/ 62 h 78"/>
                <a:gd name="T60" fmla="*/ 52 w 94"/>
                <a:gd name="T61" fmla="*/ 66 h 78"/>
                <a:gd name="T62" fmla="*/ 46 w 94"/>
                <a:gd name="T63" fmla="*/ 70 h 78"/>
                <a:gd name="T64" fmla="*/ 42 w 94"/>
                <a:gd name="T65" fmla="*/ 70 h 78"/>
                <a:gd name="T66" fmla="*/ 36 w 94"/>
                <a:gd name="T67" fmla="*/ 70 h 78"/>
                <a:gd name="T68" fmla="*/ 34 w 94"/>
                <a:gd name="T69" fmla="*/ 70 h 78"/>
                <a:gd name="T70" fmla="*/ 30 w 94"/>
                <a:gd name="T71" fmla="*/ 68 h 78"/>
                <a:gd name="T72" fmla="*/ 30 w 94"/>
                <a:gd name="T73" fmla="*/ 70 h 78"/>
                <a:gd name="T74" fmla="*/ 28 w 94"/>
                <a:gd name="T75" fmla="*/ 74 h 78"/>
                <a:gd name="T76" fmla="*/ 22 w 94"/>
                <a:gd name="T77" fmla="*/ 76 h 78"/>
                <a:gd name="T78" fmla="*/ 18 w 94"/>
                <a:gd name="T79" fmla="*/ 74 h 78"/>
                <a:gd name="T80" fmla="*/ 22 w 94"/>
                <a:gd name="T81" fmla="*/ 72 h 78"/>
                <a:gd name="T82" fmla="*/ 22 w 94"/>
                <a:gd name="T83" fmla="*/ 68 h 78"/>
                <a:gd name="T84" fmla="*/ 18 w 94"/>
                <a:gd name="T85" fmla="*/ 70 h 78"/>
                <a:gd name="T86" fmla="*/ 12 w 94"/>
                <a:gd name="T87" fmla="*/ 68 h 78"/>
                <a:gd name="T88" fmla="*/ 8 w 94"/>
                <a:gd name="T89" fmla="*/ 70 h 78"/>
                <a:gd name="T90" fmla="*/ 10 w 94"/>
                <a:gd name="T91" fmla="*/ 74 h 78"/>
                <a:gd name="T92" fmla="*/ 14 w 94"/>
                <a:gd name="T93" fmla="*/ 76 h 78"/>
                <a:gd name="T94" fmla="*/ 12 w 94"/>
                <a:gd name="T95" fmla="*/ 78 h 78"/>
                <a:gd name="T96" fmla="*/ 8 w 94"/>
                <a:gd name="T97" fmla="*/ 78 h 78"/>
                <a:gd name="T98" fmla="*/ 4 w 94"/>
                <a:gd name="T99" fmla="*/ 74 h 78"/>
                <a:gd name="T100" fmla="*/ 0 w 94"/>
                <a:gd name="T101" fmla="*/ 70 h 78"/>
                <a:gd name="T102" fmla="*/ 0 w 94"/>
                <a:gd name="T103" fmla="*/ 64 h 78"/>
                <a:gd name="T104" fmla="*/ 4 w 94"/>
                <a:gd name="T105" fmla="*/ 60 h 78"/>
                <a:gd name="T106" fmla="*/ 8 w 94"/>
                <a:gd name="T107" fmla="*/ 58 h 78"/>
                <a:gd name="T108" fmla="*/ 10 w 94"/>
                <a:gd name="T109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" h="78">
                  <a:moveTo>
                    <a:pt x="12" y="56"/>
                  </a:moveTo>
                  <a:lnTo>
                    <a:pt x="12" y="56"/>
                  </a:lnTo>
                  <a:lnTo>
                    <a:pt x="14" y="56"/>
                  </a:lnTo>
                  <a:lnTo>
                    <a:pt x="16" y="56"/>
                  </a:lnTo>
                  <a:lnTo>
                    <a:pt x="18" y="56"/>
                  </a:lnTo>
                  <a:lnTo>
                    <a:pt x="18" y="56"/>
                  </a:lnTo>
                  <a:lnTo>
                    <a:pt x="20" y="58"/>
                  </a:lnTo>
                  <a:lnTo>
                    <a:pt x="22" y="58"/>
                  </a:lnTo>
                  <a:lnTo>
                    <a:pt x="24" y="58"/>
                  </a:lnTo>
                  <a:lnTo>
                    <a:pt x="24" y="56"/>
                  </a:lnTo>
                  <a:lnTo>
                    <a:pt x="26" y="56"/>
                  </a:lnTo>
                  <a:lnTo>
                    <a:pt x="26" y="54"/>
                  </a:lnTo>
                  <a:lnTo>
                    <a:pt x="28" y="52"/>
                  </a:lnTo>
                  <a:lnTo>
                    <a:pt x="32" y="50"/>
                  </a:lnTo>
                  <a:lnTo>
                    <a:pt x="34" y="46"/>
                  </a:lnTo>
                  <a:lnTo>
                    <a:pt x="36" y="44"/>
                  </a:lnTo>
                  <a:lnTo>
                    <a:pt x="38" y="42"/>
                  </a:lnTo>
                  <a:lnTo>
                    <a:pt x="40" y="40"/>
                  </a:lnTo>
                  <a:lnTo>
                    <a:pt x="42" y="38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4" y="32"/>
                  </a:lnTo>
                  <a:lnTo>
                    <a:pt x="48" y="28"/>
                  </a:lnTo>
                  <a:lnTo>
                    <a:pt x="50" y="26"/>
                  </a:lnTo>
                  <a:lnTo>
                    <a:pt x="52" y="22"/>
                  </a:lnTo>
                  <a:lnTo>
                    <a:pt x="54" y="18"/>
                  </a:lnTo>
                  <a:lnTo>
                    <a:pt x="56" y="16"/>
                  </a:lnTo>
                  <a:lnTo>
                    <a:pt x="58" y="14"/>
                  </a:lnTo>
                  <a:lnTo>
                    <a:pt x="60" y="10"/>
                  </a:lnTo>
                  <a:lnTo>
                    <a:pt x="62" y="8"/>
                  </a:lnTo>
                  <a:lnTo>
                    <a:pt x="62" y="8"/>
                  </a:lnTo>
                  <a:lnTo>
                    <a:pt x="64" y="6"/>
                  </a:lnTo>
                  <a:lnTo>
                    <a:pt x="66" y="4"/>
                  </a:lnTo>
                  <a:lnTo>
                    <a:pt x="68" y="4"/>
                  </a:lnTo>
                  <a:lnTo>
                    <a:pt x="70" y="2"/>
                  </a:lnTo>
                  <a:lnTo>
                    <a:pt x="70" y="2"/>
                  </a:lnTo>
                  <a:lnTo>
                    <a:pt x="72" y="0"/>
                  </a:lnTo>
                  <a:lnTo>
                    <a:pt x="74" y="0"/>
                  </a:lnTo>
                  <a:lnTo>
                    <a:pt x="76" y="0"/>
                  </a:lnTo>
                  <a:lnTo>
                    <a:pt x="78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82" y="0"/>
                  </a:lnTo>
                  <a:lnTo>
                    <a:pt x="84" y="0"/>
                  </a:lnTo>
                  <a:lnTo>
                    <a:pt x="86" y="0"/>
                  </a:lnTo>
                  <a:lnTo>
                    <a:pt x="88" y="2"/>
                  </a:lnTo>
                  <a:lnTo>
                    <a:pt x="90" y="4"/>
                  </a:lnTo>
                  <a:lnTo>
                    <a:pt x="92" y="6"/>
                  </a:lnTo>
                  <a:lnTo>
                    <a:pt x="94" y="10"/>
                  </a:lnTo>
                  <a:lnTo>
                    <a:pt x="94" y="12"/>
                  </a:lnTo>
                  <a:lnTo>
                    <a:pt x="94" y="14"/>
                  </a:lnTo>
                  <a:lnTo>
                    <a:pt x="94" y="16"/>
                  </a:lnTo>
                  <a:lnTo>
                    <a:pt x="94" y="18"/>
                  </a:lnTo>
                  <a:lnTo>
                    <a:pt x="92" y="18"/>
                  </a:lnTo>
                  <a:lnTo>
                    <a:pt x="86" y="48"/>
                  </a:lnTo>
                  <a:lnTo>
                    <a:pt x="84" y="48"/>
                  </a:lnTo>
                  <a:lnTo>
                    <a:pt x="82" y="48"/>
                  </a:lnTo>
                  <a:lnTo>
                    <a:pt x="80" y="44"/>
                  </a:lnTo>
                  <a:lnTo>
                    <a:pt x="80" y="44"/>
                  </a:lnTo>
                  <a:lnTo>
                    <a:pt x="78" y="38"/>
                  </a:lnTo>
                  <a:lnTo>
                    <a:pt x="78" y="32"/>
                  </a:lnTo>
                  <a:lnTo>
                    <a:pt x="76" y="22"/>
                  </a:lnTo>
                  <a:lnTo>
                    <a:pt x="74" y="24"/>
                  </a:lnTo>
                  <a:lnTo>
                    <a:pt x="74" y="26"/>
                  </a:lnTo>
                  <a:lnTo>
                    <a:pt x="74" y="30"/>
                  </a:lnTo>
                  <a:lnTo>
                    <a:pt x="74" y="32"/>
                  </a:lnTo>
                  <a:lnTo>
                    <a:pt x="72" y="34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36"/>
                  </a:lnTo>
                  <a:lnTo>
                    <a:pt x="70" y="38"/>
                  </a:lnTo>
                  <a:lnTo>
                    <a:pt x="70" y="40"/>
                  </a:lnTo>
                  <a:lnTo>
                    <a:pt x="70" y="42"/>
                  </a:lnTo>
                  <a:lnTo>
                    <a:pt x="70" y="44"/>
                  </a:lnTo>
                  <a:lnTo>
                    <a:pt x="70" y="44"/>
                  </a:lnTo>
                  <a:lnTo>
                    <a:pt x="68" y="46"/>
                  </a:lnTo>
                  <a:lnTo>
                    <a:pt x="66" y="46"/>
                  </a:lnTo>
                  <a:lnTo>
                    <a:pt x="64" y="48"/>
                  </a:lnTo>
                  <a:lnTo>
                    <a:pt x="62" y="50"/>
                  </a:lnTo>
                  <a:lnTo>
                    <a:pt x="60" y="50"/>
                  </a:lnTo>
                  <a:lnTo>
                    <a:pt x="58" y="50"/>
                  </a:lnTo>
                  <a:lnTo>
                    <a:pt x="56" y="50"/>
                  </a:lnTo>
                  <a:lnTo>
                    <a:pt x="56" y="52"/>
                  </a:lnTo>
                  <a:lnTo>
                    <a:pt x="56" y="54"/>
                  </a:lnTo>
                  <a:lnTo>
                    <a:pt x="58" y="54"/>
                  </a:lnTo>
                  <a:lnTo>
                    <a:pt x="60" y="54"/>
                  </a:lnTo>
                  <a:lnTo>
                    <a:pt x="62" y="56"/>
                  </a:lnTo>
                  <a:lnTo>
                    <a:pt x="62" y="58"/>
                  </a:lnTo>
                  <a:lnTo>
                    <a:pt x="60" y="60"/>
                  </a:lnTo>
                  <a:lnTo>
                    <a:pt x="58" y="62"/>
                  </a:lnTo>
                  <a:lnTo>
                    <a:pt x="56" y="64"/>
                  </a:lnTo>
                  <a:lnTo>
                    <a:pt x="54" y="66"/>
                  </a:lnTo>
                  <a:lnTo>
                    <a:pt x="52" y="66"/>
                  </a:lnTo>
                  <a:lnTo>
                    <a:pt x="52" y="68"/>
                  </a:lnTo>
                  <a:lnTo>
                    <a:pt x="48" y="68"/>
                  </a:lnTo>
                  <a:lnTo>
                    <a:pt x="46" y="70"/>
                  </a:lnTo>
                  <a:lnTo>
                    <a:pt x="44" y="70"/>
                  </a:lnTo>
                  <a:lnTo>
                    <a:pt x="44" y="70"/>
                  </a:lnTo>
                  <a:lnTo>
                    <a:pt x="42" y="70"/>
                  </a:lnTo>
                  <a:lnTo>
                    <a:pt x="40" y="70"/>
                  </a:lnTo>
                  <a:lnTo>
                    <a:pt x="38" y="70"/>
                  </a:lnTo>
                  <a:lnTo>
                    <a:pt x="36" y="70"/>
                  </a:lnTo>
                  <a:lnTo>
                    <a:pt x="36" y="70"/>
                  </a:lnTo>
                  <a:lnTo>
                    <a:pt x="34" y="70"/>
                  </a:lnTo>
                  <a:lnTo>
                    <a:pt x="34" y="70"/>
                  </a:lnTo>
                  <a:lnTo>
                    <a:pt x="32" y="70"/>
                  </a:lnTo>
                  <a:lnTo>
                    <a:pt x="32" y="68"/>
                  </a:lnTo>
                  <a:lnTo>
                    <a:pt x="30" y="68"/>
                  </a:lnTo>
                  <a:lnTo>
                    <a:pt x="28" y="66"/>
                  </a:lnTo>
                  <a:lnTo>
                    <a:pt x="28" y="68"/>
                  </a:lnTo>
                  <a:lnTo>
                    <a:pt x="30" y="70"/>
                  </a:lnTo>
                  <a:lnTo>
                    <a:pt x="30" y="70"/>
                  </a:lnTo>
                  <a:lnTo>
                    <a:pt x="30" y="72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4" y="74"/>
                  </a:lnTo>
                  <a:lnTo>
                    <a:pt x="22" y="76"/>
                  </a:lnTo>
                  <a:lnTo>
                    <a:pt x="20" y="76"/>
                  </a:lnTo>
                  <a:lnTo>
                    <a:pt x="18" y="76"/>
                  </a:lnTo>
                  <a:lnTo>
                    <a:pt x="18" y="74"/>
                  </a:lnTo>
                  <a:lnTo>
                    <a:pt x="20" y="74"/>
                  </a:lnTo>
                  <a:lnTo>
                    <a:pt x="20" y="72"/>
                  </a:lnTo>
                  <a:lnTo>
                    <a:pt x="22" y="72"/>
                  </a:lnTo>
                  <a:lnTo>
                    <a:pt x="22" y="70"/>
                  </a:lnTo>
                  <a:lnTo>
                    <a:pt x="22" y="70"/>
                  </a:lnTo>
                  <a:lnTo>
                    <a:pt x="22" y="68"/>
                  </a:lnTo>
                  <a:lnTo>
                    <a:pt x="20" y="70"/>
                  </a:lnTo>
                  <a:lnTo>
                    <a:pt x="18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4" y="68"/>
                  </a:lnTo>
                  <a:lnTo>
                    <a:pt x="12" y="68"/>
                  </a:lnTo>
                  <a:lnTo>
                    <a:pt x="10" y="68"/>
                  </a:lnTo>
                  <a:lnTo>
                    <a:pt x="10" y="70"/>
                  </a:lnTo>
                  <a:lnTo>
                    <a:pt x="8" y="70"/>
                  </a:lnTo>
                  <a:lnTo>
                    <a:pt x="8" y="72"/>
                  </a:lnTo>
                  <a:lnTo>
                    <a:pt x="10" y="72"/>
                  </a:lnTo>
                  <a:lnTo>
                    <a:pt x="10" y="74"/>
                  </a:lnTo>
                  <a:lnTo>
                    <a:pt x="12" y="74"/>
                  </a:lnTo>
                  <a:lnTo>
                    <a:pt x="14" y="74"/>
                  </a:lnTo>
                  <a:lnTo>
                    <a:pt x="14" y="76"/>
                  </a:lnTo>
                  <a:lnTo>
                    <a:pt x="16" y="76"/>
                  </a:lnTo>
                  <a:lnTo>
                    <a:pt x="14" y="78"/>
                  </a:lnTo>
                  <a:lnTo>
                    <a:pt x="12" y="78"/>
                  </a:lnTo>
                  <a:lnTo>
                    <a:pt x="10" y="78"/>
                  </a:lnTo>
                  <a:lnTo>
                    <a:pt x="8" y="78"/>
                  </a:lnTo>
                  <a:lnTo>
                    <a:pt x="8" y="78"/>
                  </a:lnTo>
                  <a:lnTo>
                    <a:pt x="6" y="78"/>
                  </a:lnTo>
                  <a:lnTo>
                    <a:pt x="4" y="76"/>
                  </a:lnTo>
                  <a:lnTo>
                    <a:pt x="4" y="74"/>
                  </a:lnTo>
                  <a:lnTo>
                    <a:pt x="2" y="72"/>
                  </a:lnTo>
                  <a:lnTo>
                    <a:pt x="2" y="70"/>
                  </a:lnTo>
                  <a:lnTo>
                    <a:pt x="0" y="70"/>
                  </a:lnTo>
                  <a:lnTo>
                    <a:pt x="0" y="68"/>
                  </a:lnTo>
                  <a:lnTo>
                    <a:pt x="0" y="66"/>
                  </a:lnTo>
                  <a:lnTo>
                    <a:pt x="0" y="64"/>
                  </a:lnTo>
                  <a:lnTo>
                    <a:pt x="2" y="62"/>
                  </a:lnTo>
                  <a:lnTo>
                    <a:pt x="2" y="62"/>
                  </a:lnTo>
                  <a:lnTo>
                    <a:pt x="4" y="60"/>
                  </a:lnTo>
                  <a:lnTo>
                    <a:pt x="6" y="60"/>
                  </a:lnTo>
                  <a:lnTo>
                    <a:pt x="6" y="58"/>
                  </a:lnTo>
                  <a:lnTo>
                    <a:pt x="8" y="58"/>
                  </a:lnTo>
                  <a:lnTo>
                    <a:pt x="8" y="56"/>
                  </a:lnTo>
                  <a:lnTo>
                    <a:pt x="8" y="56"/>
                  </a:lnTo>
                  <a:lnTo>
                    <a:pt x="10" y="56"/>
                  </a:lnTo>
                  <a:lnTo>
                    <a:pt x="12" y="5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4" name="Freeform 374"/>
            <p:cNvSpPr>
              <a:spLocks/>
            </p:cNvSpPr>
            <p:nvPr/>
          </p:nvSpPr>
          <p:spPr bwMode="auto">
            <a:xfrm>
              <a:off x="5162550" y="4005263"/>
              <a:ext cx="149225" cy="152400"/>
            </a:xfrm>
            <a:custGeom>
              <a:avLst/>
              <a:gdLst>
                <a:gd name="T0" fmla="*/ 80 w 94"/>
                <a:gd name="T1" fmla="*/ 30 h 96"/>
                <a:gd name="T2" fmla="*/ 76 w 94"/>
                <a:gd name="T3" fmla="*/ 20 h 96"/>
                <a:gd name="T4" fmla="*/ 72 w 94"/>
                <a:gd name="T5" fmla="*/ 14 h 96"/>
                <a:gd name="T6" fmla="*/ 62 w 94"/>
                <a:gd name="T7" fmla="*/ 10 h 96"/>
                <a:gd name="T8" fmla="*/ 54 w 94"/>
                <a:gd name="T9" fmla="*/ 4 h 96"/>
                <a:gd name="T10" fmla="*/ 48 w 94"/>
                <a:gd name="T11" fmla="*/ 0 h 96"/>
                <a:gd name="T12" fmla="*/ 40 w 94"/>
                <a:gd name="T13" fmla="*/ 4 h 96"/>
                <a:gd name="T14" fmla="*/ 34 w 94"/>
                <a:gd name="T15" fmla="*/ 8 h 96"/>
                <a:gd name="T16" fmla="*/ 32 w 94"/>
                <a:gd name="T17" fmla="*/ 12 h 96"/>
                <a:gd name="T18" fmla="*/ 28 w 94"/>
                <a:gd name="T19" fmla="*/ 20 h 96"/>
                <a:gd name="T20" fmla="*/ 30 w 94"/>
                <a:gd name="T21" fmla="*/ 40 h 96"/>
                <a:gd name="T22" fmla="*/ 30 w 94"/>
                <a:gd name="T23" fmla="*/ 58 h 96"/>
                <a:gd name="T24" fmla="*/ 34 w 94"/>
                <a:gd name="T25" fmla="*/ 62 h 96"/>
                <a:gd name="T26" fmla="*/ 38 w 94"/>
                <a:gd name="T27" fmla="*/ 66 h 96"/>
                <a:gd name="T28" fmla="*/ 44 w 94"/>
                <a:gd name="T29" fmla="*/ 64 h 96"/>
                <a:gd name="T30" fmla="*/ 48 w 94"/>
                <a:gd name="T31" fmla="*/ 60 h 96"/>
                <a:gd name="T32" fmla="*/ 46 w 94"/>
                <a:gd name="T33" fmla="*/ 56 h 96"/>
                <a:gd name="T34" fmla="*/ 46 w 94"/>
                <a:gd name="T35" fmla="*/ 48 h 96"/>
                <a:gd name="T36" fmla="*/ 50 w 94"/>
                <a:gd name="T37" fmla="*/ 46 h 96"/>
                <a:gd name="T38" fmla="*/ 54 w 94"/>
                <a:gd name="T39" fmla="*/ 40 h 96"/>
                <a:gd name="T40" fmla="*/ 54 w 94"/>
                <a:gd name="T41" fmla="*/ 36 h 96"/>
                <a:gd name="T42" fmla="*/ 56 w 94"/>
                <a:gd name="T43" fmla="*/ 42 h 96"/>
                <a:gd name="T44" fmla="*/ 54 w 94"/>
                <a:gd name="T45" fmla="*/ 56 h 96"/>
                <a:gd name="T46" fmla="*/ 54 w 94"/>
                <a:gd name="T47" fmla="*/ 58 h 96"/>
                <a:gd name="T48" fmla="*/ 54 w 94"/>
                <a:gd name="T49" fmla="*/ 68 h 96"/>
                <a:gd name="T50" fmla="*/ 36 w 94"/>
                <a:gd name="T51" fmla="*/ 74 h 96"/>
                <a:gd name="T52" fmla="*/ 28 w 94"/>
                <a:gd name="T53" fmla="*/ 74 h 96"/>
                <a:gd name="T54" fmla="*/ 22 w 94"/>
                <a:gd name="T55" fmla="*/ 76 h 96"/>
                <a:gd name="T56" fmla="*/ 12 w 94"/>
                <a:gd name="T57" fmla="*/ 82 h 96"/>
                <a:gd name="T58" fmla="*/ 2 w 94"/>
                <a:gd name="T59" fmla="*/ 86 h 96"/>
                <a:gd name="T60" fmla="*/ 2 w 94"/>
                <a:gd name="T61" fmla="*/ 92 h 96"/>
                <a:gd name="T62" fmla="*/ 8 w 94"/>
                <a:gd name="T63" fmla="*/ 92 h 96"/>
                <a:gd name="T64" fmla="*/ 14 w 94"/>
                <a:gd name="T65" fmla="*/ 92 h 96"/>
                <a:gd name="T66" fmla="*/ 20 w 94"/>
                <a:gd name="T67" fmla="*/ 92 h 96"/>
                <a:gd name="T68" fmla="*/ 12 w 94"/>
                <a:gd name="T69" fmla="*/ 94 h 96"/>
                <a:gd name="T70" fmla="*/ 16 w 94"/>
                <a:gd name="T71" fmla="*/ 96 h 96"/>
                <a:gd name="T72" fmla="*/ 20 w 94"/>
                <a:gd name="T73" fmla="*/ 94 h 96"/>
                <a:gd name="T74" fmla="*/ 28 w 94"/>
                <a:gd name="T75" fmla="*/ 92 h 96"/>
                <a:gd name="T76" fmla="*/ 34 w 94"/>
                <a:gd name="T77" fmla="*/ 92 h 96"/>
                <a:gd name="T78" fmla="*/ 40 w 94"/>
                <a:gd name="T79" fmla="*/ 90 h 96"/>
                <a:gd name="T80" fmla="*/ 42 w 94"/>
                <a:gd name="T81" fmla="*/ 86 h 96"/>
                <a:gd name="T82" fmla="*/ 48 w 94"/>
                <a:gd name="T83" fmla="*/ 84 h 96"/>
                <a:gd name="T84" fmla="*/ 56 w 94"/>
                <a:gd name="T85" fmla="*/ 84 h 96"/>
                <a:gd name="T86" fmla="*/ 60 w 94"/>
                <a:gd name="T87" fmla="*/ 84 h 96"/>
                <a:gd name="T88" fmla="*/ 60 w 94"/>
                <a:gd name="T89" fmla="*/ 78 h 96"/>
                <a:gd name="T90" fmla="*/ 64 w 94"/>
                <a:gd name="T91" fmla="*/ 78 h 96"/>
                <a:gd name="T92" fmla="*/ 70 w 94"/>
                <a:gd name="T93" fmla="*/ 80 h 96"/>
                <a:gd name="T94" fmla="*/ 72 w 94"/>
                <a:gd name="T95" fmla="*/ 74 h 96"/>
                <a:gd name="T96" fmla="*/ 74 w 94"/>
                <a:gd name="T97" fmla="*/ 66 h 96"/>
                <a:gd name="T98" fmla="*/ 74 w 94"/>
                <a:gd name="T99" fmla="*/ 56 h 96"/>
                <a:gd name="T100" fmla="*/ 76 w 94"/>
                <a:gd name="T101" fmla="*/ 50 h 96"/>
                <a:gd name="T102" fmla="*/ 80 w 94"/>
                <a:gd name="T103" fmla="*/ 50 h 96"/>
                <a:gd name="T104" fmla="*/ 88 w 94"/>
                <a:gd name="T105" fmla="*/ 52 h 96"/>
                <a:gd name="T106" fmla="*/ 92 w 94"/>
                <a:gd name="T107" fmla="*/ 54 h 96"/>
                <a:gd name="T108" fmla="*/ 94 w 94"/>
                <a:gd name="T109" fmla="*/ 48 h 96"/>
                <a:gd name="T110" fmla="*/ 90 w 94"/>
                <a:gd name="T111" fmla="*/ 48 h 96"/>
                <a:gd name="T112" fmla="*/ 82 w 94"/>
                <a:gd name="T113" fmla="*/ 46 h 96"/>
                <a:gd name="T114" fmla="*/ 80 w 94"/>
                <a:gd name="T115" fmla="*/ 3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94" h="96">
                  <a:moveTo>
                    <a:pt x="80" y="34"/>
                  </a:moveTo>
                  <a:lnTo>
                    <a:pt x="80" y="32"/>
                  </a:lnTo>
                  <a:lnTo>
                    <a:pt x="80" y="30"/>
                  </a:lnTo>
                  <a:lnTo>
                    <a:pt x="78" y="26"/>
                  </a:lnTo>
                  <a:lnTo>
                    <a:pt x="78" y="22"/>
                  </a:lnTo>
                  <a:lnTo>
                    <a:pt x="76" y="20"/>
                  </a:lnTo>
                  <a:lnTo>
                    <a:pt x="74" y="18"/>
                  </a:lnTo>
                  <a:lnTo>
                    <a:pt x="72" y="14"/>
                  </a:lnTo>
                  <a:lnTo>
                    <a:pt x="72" y="14"/>
                  </a:lnTo>
                  <a:lnTo>
                    <a:pt x="70" y="12"/>
                  </a:lnTo>
                  <a:lnTo>
                    <a:pt x="66" y="12"/>
                  </a:lnTo>
                  <a:lnTo>
                    <a:pt x="62" y="10"/>
                  </a:lnTo>
                  <a:lnTo>
                    <a:pt x="60" y="8"/>
                  </a:lnTo>
                  <a:lnTo>
                    <a:pt x="56" y="4"/>
                  </a:lnTo>
                  <a:lnTo>
                    <a:pt x="54" y="4"/>
                  </a:lnTo>
                  <a:lnTo>
                    <a:pt x="52" y="2"/>
                  </a:lnTo>
                  <a:lnTo>
                    <a:pt x="50" y="0"/>
                  </a:lnTo>
                  <a:lnTo>
                    <a:pt x="48" y="0"/>
                  </a:lnTo>
                  <a:lnTo>
                    <a:pt x="46" y="0"/>
                  </a:lnTo>
                  <a:lnTo>
                    <a:pt x="44" y="2"/>
                  </a:lnTo>
                  <a:lnTo>
                    <a:pt x="40" y="4"/>
                  </a:lnTo>
                  <a:lnTo>
                    <a:pt x="38" y="4"/>
                  </a:lnTo>
                  <a:lnTo>
                    <a:pt x="36" y="6"/>
                  </a:lnTo>
                  <a:lnTo>
                    <a:pt x="34" y="8"/>
                  </a:lnTo>
                  <a:lnTo>
                    <a:pt x="32" y="8"/>
                  </a:lnTo>
                  <a:lnTo>
                    <a:pt x="30" y="10"/>
                  </a:lnTo>
                  <a:lnTo>
                    <a:pt x="32" y="12"/>
                  </a:lnTo>
                  <a:lnTo>
                    <a:pt x="32" y="16"/>
                  </a:lnTo>
                  <a:lnTo>
                    <a:pt x="32" y="18"/>
                  </a:lnTo>
                  <a:lnTo>
                    <a:pt x="28" y="20"/>
                  </a:lnTo>
                  <a:lnTo>
                    <a:pt x="30" y="24"/>
                  </a:lnTo>
                  <a:lnTo>
                    <a:pt x="30" y="30"/>
                  </a:lnTo>
                  <a:lnTo>
                    <a:pt x="30" y="40"/>
                  </a:lnTo>
                  <a:lnTo>
                    <a:pt x="28" y="48"/>
                  </a:lnTo>
                  <a:lnTo>
                    <a:pt x="28" y="56"/>
                  </a:lnTo>
                  <a:lnTo>
                    <a:pt x="30" y="58"/>
                  </a:lnTo>
                  <a:lnTo>
                    <a:pt x="30" y="58"/>
                  </a:lnTo>
                  <a:lnTo>
                    <a:pt x="32" y="60"/>
                  </a:lnTo>
                  <a:lnTo>
                    <a:pt x="34" y="62"/>
                  </a:lnTo>
                  <a:lnTo>
                    <a:pt x="36" y="64"/>
                  </a:lnTo>
                  <a:lnTo>
                    <a:pt x="36" y="64"/>
                  </a:lnTo>
                  <a:lnTo>
                    <a:pt x="38" y="66"/>
                  </a:lnTo>
                  <a:lnTo>
                    <a:pt x="40" y="66"/>
                  </a:lnTo>
                  <a:lnTo>
                    <a:pt x="42" y="66"/>
                  </a:lnTo>
                  <a:lnTo>
                    <a:pt x="44" y="64"/>
                  </a:lnTo>
                  <a:lnTo>
                    <a:pt x="46" y="64"/>
                  </a:lnTo>
                  <a:lnTo>
                    <a:pt x="46" y="62"/>
                  </a:lnTo>
                  <a:lnTo>
                    <a:pt x="48" y="60"/>
                  </a:lnTo>
                  <a:lnTo>
                    <a:pt x="48" y="58"/>
                  </a:lnTo>
                  <a:lnTo>
                    <a:pt x="46" y="58"/>
                  </a:lnTo>
                  <a:lnTo>
                    <a:pt x="46" y="56"/>
                  </a:lnTo>
                  <a:lnTo>
                    <a:pt x="46" y="52"/>
                  </a:lnTo>
                  <a:lnTo>
                    <a:pt x="46" y="50"/>
                  </a:lnTo>
                  <a:lnTo>
                    <a:pt x="46" y="48"/>
                  </a:lnTo>
                  <a:lnTo>
                    <a:pt x="46" y="48"/>
                  </a:lnTo>
                  <a:lnTo>
                    <a:pt x="48" y="48"/>
                  </a:lnTo>
                  <a:lnTo>
                    <a:pt x="50" y="46"/>
                  </a:lnTo>
                  <a:lnTo>
                    <a:pt x="52" y="46"/>
                  </a:lnTo>
                  <a:lnTo>
                    <a:pt x="54" y="44"/>
                  </a:lnTo>
                  <a:lnTo>
                    <a:pt x="54" y="40"/>
                  </a:lnTo>
                  <a:lnTo>
                    <a:pt x="54" y="40"/>
                  </a:lnTo>
                  <a:lnTo>
                    <a:pt x="54" y="38"/>
                  </a:lnTo>
                  <a:lnTo>
                    <a:pt x="54" y="36"/>
                  </a:lnTo>
                  <a:lnTo>
                    <a:pt x="54" y="38"/>
                  </a:lnTo>
                  <a:lnTo>
                    <a:pt x="56" y="40"/>
                  </a:lnTo>
                  <a:lnTo>
                    <a:pt x="56" y="42"/>
                  </a:lnTo>
                  <a:lnTo>
                    <a:pt x="54" y="48"/>
                  </a:lnTo>
                  <a:lnTo>
                    <a:pt x="54" y="52"/>
                  </a:lnTo>
                  <a:lnTo>
                    <a:pt x="54" y="56"/>
                  </a:lnTo>
                  <a:lnTo>
                    <a:pt x="54" y="58"/>
                  </a:lnTo>
                  <a:lnTo>
                    <a:pt x="56" y="58"/>
                  </a:lnTo>
                  <a:lnTo>
                    <a:pt x="54" y="58"/>
                  </a:lnTo>
                  <a:lnTo>
                    <a:pt x="54" y="64"/>
                  </a:lnTo>
                  <a:lnTo>
                    <a:pt x="54" y="66"/>
                  </a:lnTo>
                  <a:lnTo>
                    <a:pt x="54" y="68"/>
                  </a:lnTo>
                  <a:lnTo>
                    <a:pt x="42" y="76"/>
                  </a:lnTo>
                  <a:lnTo>
                    <a:pt x="38" y="76"/>
                  </a:lnTo>
                  <a:lnTo>
                    <a:pt x="36" y="74"/>
                  </a:lnTo>
                  <a:lnTo>
                    <a:pt x="34" y="74"/>
                  </a:lnTo>
                  <a:lnTo>
                    <a:pt x="30" y="74"/>
                  </a:lnTo>
                  <a:lnTo>
                    <a:pt x="28" y="74"/>
                  </a:lnTo>
                  <a:lnTo>
                    <a:pt x="26" y="74"/>
                  </a:lnTo>
                  <a:lnTo>
                    <a:pt x="24" y="76"/>
                  </a:lnTo>
                  <a:lnTo>
                    <a:pt x="22" y="76"/>
                  </a:lnTo>
                  <a:lnTo>
                    <a:pt x="18" y="78"/>
                  </a:lnTo>
                  <a:lnTo>
                    <a:pt x="16" y="78"/>
                  </a:lnTo>
                  <a:lnTo>
                    <a:pt x="12" y="82"/>
                  </a:lnTo>
                  <a:lnTo>
                    <a:pt x="10" y="84"/>
                  </a:lnTo>
                  <a:lnTo>
                    <a:pt x="4" y="84"/>
                  </a:lnTo>
                  <a:lnTo>
                    <a:pt x="2" y="86"/>
                  </a:lnTo>
                  <a:lnTo>
                    <a:pt x="0" y="88"/>
                  </a:lnTo>
                  <a:lnTo>
                    <a:pt x="0" y="90"/>
                  </a:lnTo>
                  <a:lnTo>
                    <a:pt x="2" y="92"/>
                  </a:lnTo>
                  <a:lnTo>
                    <a:pt x="4" y="92"/>
                  </a:lnTo>
                  <a:lnTo>
                    <a:pt x="6" y="92"/>
                  </a:lnTo>
                  <a:lnTo>
                    <a:pt x="8" y="92"/>
                  </a:lnTo>
                  <a:lnTo>
                    <a:pt x="10" y="92"/>
                  </a:lnTo>
                  <a:lnTo>
                    <a:pt x="12" y="92"/>
                  </a:lnTo>
                  <a:lnTo>
                    <a:pt x="14" y="92"/>
                  </a:lnTo>
                  <a:lnTo>
                    <a:pt x="18" y="92"/>
                  </a:lnTo>
                  <a:lnTo>
                    <a:pt x="18" y="92"/>
                  </a:lnTo>
                  <a:lnTo>
                    <a:pt x="20" y="92"/>
                  </a:lnTo>
                  <a:lnTo>
                    <a:pt x="18" y="92"/>
                  </a:lnTo>
                  <a:lnTo>
                    <a:pt x="14" y="92"/>
                  </a:lnTo>
                  <a:lnTo>
                    <a:pt x="12" y="94"/>
                  </a:lnTo>
                  <a:lnTo>
                    <a:pt x="12" y="96"/>
                  </a:lnTo>
                  <a:lnTo>
                    <a:pt x="14" y="96"/>
                  </a:lnTo>
                  <a:lnTo>
                    <a:pt x="16" y="96"/>
                  </a:lnTo>
                  <a:lnTo>
                    <a:pt x="18" y="96"/>
                  </a:lnTo>
                  <a:lnTo>
                    <a:pt x="18" y="94"/>
                  </a:lnTo>
                  <a:lnTo>
                    <a:pt x="20" y="94"/>
                  </a:lnTo>
                  <a:lnTo>
                    <a:pt x="22" y="94"/>
                  </a:lnTo>
                  <a:lnTo>
                    <a:pt x="26" y="92"/>
                  </a:lnTo>
                  <a:lnTo>
                    <a:pt x="28" y="92"/>
                  </a:lnTo>
                  <a:lnTo>
                    <a:pt x="30" y="92"/>
                  </a:lnTo>
                  <a:lnTo>
                    <a:pt x="32" y="92"/>
                  </a:lnTo>
                  <a:lnTo>
                    <a:pt x="34" y="92"/>
                  </a:lnTo>
                  <a:lnTo>
                    <a:pt x="36" y="90"/>
                  </a:lnTo>
                  <a:lnTo>
                    <a:pt x="38" y="90"/>
                  </a:lnTo>
                  <a:lnTo>
                    <a:pt x="40" y="90"/>
                  </a:lnTo>
                  <a:lnTo>
                    <a:pt x="40" y="88"/>
                  </a:lnTo>
                  <a:lnTo>
                    <a:pt x="42" y="88"/>
                  </a:lnTo>
                  <a:lnTo>
                    <a:pt x="42" y="86"/>
                  </a:lnTo>
                  <a:lnTo>
                    <a:pt x="44" y="84"/>
                  </a:lnTo>
                  <a:lnTo>
                    <a:pt x="46" y="84"/>
                  </a:lnTo>
                  <a:lnTo>
                    <a:pt x="48" y="84"/>
                  </a:lnTo>
                  <a:lnTo>
                    <a:pt x="50" y="86"/>
                  </a:lnTo>
                  <a:lnTo>
                    <a:pt x="54" y="86"/>
                  </a:lnTo>
                  <a:lnTo>
                    <a:pt x="56" y="84"/>
                  </a:lnTo>
                  <a:lnTo>
                    <a:pt x="58" y="84"/>
                  </a:lnTo>
                  <a:lnTo>
                    <a:pt x="60" y="84"/>
                  </a:lnTo>
                  <a:lnTo>
                    <a:pt x="60" y="84"/>
                  </a:lnTo>
                  <a:lnTo>
                    <a:pt x="60" y="82"/>
                  </a:lnTo>
                  <a:lnTo>
                    <a:pt x="60" y="80"/>
                  </a:lnTo>
                  <a:lnTo>
                    <a:pt x="60" y="78"/>
                  </a:lnTo>
                  <a:lnTo>
                    <a:pt x="62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80"/>
                  </a:lnTo>
                  <a:lnTo>
                    <a:pt x="68" y="80"/>
                  </a:lnTo>
                  <a:lnTo>
                    <a:pt x="70" y="80"/>
                  </a:lnTo>
                  <a:lnTo>
                    <a:pt x="72" y="78"/>
                  </a:lnTo>
                  <a:lnTo>
                    <a:pt x="72" y="76"/>
                  </a:lnTo>
                  <a:lnTo>
                    <a:pt x="72" y="74"/>
                  </a:lnTo>
                  <a:lnTo>
                    <a:pt x="74" y="72"/>
                  </a:lnTo>
                  <a:lnTo>
                    <a:pt x="74" y="68"/>
                  </a:lnTo>
                  <a:lnTo>
                    <a:pt x="74" y="66"/>
                  </a:lnTo>
                  <a:lnTo>
                    <a:pt x="72" y="62"/>
                  </a:lnTo>
                  <a:lnTo>
                    <a:pt x="72" y="58"/>
                  </a:lnTo>
                  <a:lnTo>
                    <a:pt x="74" y="56"/>
                  </a:lnTo>
                  <a:lnTo>
                    <a:pt x="74" y="54"/>
                  </a:lnTo>
                  <a:lnTo>
                    <a:pt x="76" y="52"/>
                  </a:lnTo>
                  <a:lnTo>
                    <a:pt x="76" y="50"/>
                  </a:lnTo>
                  <a:lnTo>
                    <a:pt x="78" y="50"/>
                  </a:lnTo>
                  <a:lnTo>
                    <a:pt x="80" y="50"/>
                  </a:lnTo>
                  <a:lnTo>
                    <a:pt x="80" y="50"/>
                  </a:lnTo>
                  <a:lnTo>
                    <a:pt x="82" y="50"/>
                  </a:lnTo>
                  <a:lnTo>
                    <a:pt x="86" y="52"/>
                  </a:lnTo>
                  <a:lnTo>
                    <a:pt x="88" y="52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2" y="54"/>
                  </a:lnTo>
                  <a:lnTo>
                    <a:pt x="94" y="52"/>
                  </a:lnTo>
                  <a:lnTo>
                    <a:pt x="94" y="50"/>
                  </a:lnTo>
                  <a:lnTo>
                    <a:pt x="94" y="48"/>
                  </a:lnTo>
                  <a:lnTo>
                    <a:pt x="94" y="48"/>
                  </a:lnTo>
                  <a:lnTo>
                    <a:pt x="92" y="48"/>
                  </a:lnTo>
                  <a:lnTo>
                    <a:pt x="90" y="48"/>
                  </a:lnTo>
                  <a:lnTo>
                    <a:pt x="88" y="48"/>
                  </a:lnTo>
                  <a:lnTo>
                    <a:pt x="86" y="48"/>
                  </a:lnTo>
                  <a:lnTo>
                    <a:pt x="82" y="46"/>
                  </a:lnTo>
                  <a:lnTo>
                    <a:pt x="80" y="46"/>
                  </a:lnTo>
                  <a:lnTo>
                    <a:pt x="80" y="46"/>
                  </a:lnTo>
                  <a:lnTo>
                    <a:pt x="80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5" name="Freeform 375"/>
            <p:cNvSpPr>
              <a:spLocks/>
            </p:cNvSpPr>
            <p:nvPr/>
          </p:nvSpPr>
          <p:spPr bwMode="auto">
            <a:xfrm>
              <a:off x="5172075" y="3941763"/>
              <a:ext cx="60325" cy="76200"/>
            </a:xfrm>
            <a:custGeom>
              <a:avLst/>
              <a:gdLst>
                <a:gd name="T0" fmla="*/ 30 w 38"/>
                <a:gd name="T1" fmla="*/ 30 h 48"/>
                <a:gd name="T2" fmla="*/ 32 w 38"/>
                <a:gd name="T3" fmla="*/ 26 h 48"/>
                <a:gd name="T4" fmla="*/ 34 w 38"/>
                <a:gd name="T5" fmla="*/ 22 h 48"/>
                <a:gd name="T6" fmla="*/ 32 w 38"/>
                <a:gd name="T7" fmla="*/ 18 h 48"/>
                <a:gd name="T8" fmla="*/ 28 w 38"/>
                <a:gd name="T9" fmla="*/ 18 h 48"/>
                <a:gd name="T10" fmla="*/ 24 w 38"/>
                <a:gd name="T11" fmla="*/ 18 h 48"/>
                <a:gd name="T12" fmla="*/ 24 w 38"/>
                <a:gd name="T13" fmla="*/ 22 h 48"/>
                <a:gd name="T14" fmla="*/ 22 w 38"/>
                <a:gd name="T15" fmla="*/ 22 h 48"/>
                <a:gd name="T16" fmla="*/ 18 w 38"/>
                <a:gd name="T17" fmla="*/ 20 h 48"/>
                <a:gd name="T18" fmla="*/ 16 w 38"/>
                <a:gd name="T19" fmla="*/ 18 h 48"/>
                <a:gd name="T20" fmla="*/ 14 w 38"/>
                <a:gd name="T21" fmla="*/ 16 h 48"/>
                <a:gd name="T22" fmla="*/ 12 w 38"/>
                <a:gd name="T23" fmla="*/ 12 h 48"/>
                <a:gd name="T24" fmla="*/ 12 w 38"/>
                <a:gd name="T25" fmla="*/ 8 h 48"/>
                <a:gd name="T26" fmla="*/ 12 w 38"/>
                <a:gd name="T27" fmla="*/ 4 h 48"/>
                <a:gd name="T28" fmla="*/ 12 w 38"/>
                <a:gd name="T29" fmla="*/ 0 h 48"/>
                <a:gd name="T30" fmla="*/ 6 w 38"/>
                <a:gd name="T31" fmla="*/ 0 h 48"/>
                <a:gd name="T32" fmla="*/ 4 w 38"/>
                <a:gd name="T33" fmla="*/ 2 h 48"/>
                <a:gd name="T34" fmla="*/ 2 w 38"/>
                <a:gd name="T35" fmla="*/ 8 h 48"/>
                <a:gd name="T36" fmla="*/ 2 w 38"/>
                <a:gd name="T37" fmla="*/ 14 h 48"/>
                <a:gd name="T38" fmla="*/ 4 w 38"/>
                <a:gd name="T39" fmla="*/ 16 h 48"/>
                <a:gd name="T40" fmla="*/ 8 w 38"/>
                <a:gd name="T41" fmla="*/ 18 h 48"/>
                <a:gd name="T42" fmla="*/ 18 w 38"/>
                <a:gd name="T43" fmla="*/ 20 h 48"/>
                <a:gd name="T44" fmla="*/ 10 w 38"/>
                <a:gd name="T45" fmla="*/ 20 h 48"/>
                <a:gd name="T46" fmla="*/ 10 w 38"/>
                <a:gd name="T47" fmla="*/ 24 h 48"/>
                <a:gd name="T48" fmla="*/ 6 w 38"/>
                <a:gd name="T49" fmla="*/ 26 h 48"/>
                <a:gd name="T50" fmla="*/ 4 w 38"/>
                <a:gd name="T51" fmla="*/ 24 h 48"/>
                <a:gd name="T52" fmla="*/ 2 w 38"/>
                <a:gd name="T53" fmla="*/ 22 h 48"/>
                <a:gd name="T54" fmla="*/ 0 w 38"/>
                <a:gd name="T55" fmla="*/ 26 h 48"/>
                <a:gd name="T56" fmla="*/ 4 w 38"/>
                <a:gd name="T57" fmla="*/ 26 h 48"/>
                <a:gd name="T58" fmla="*/ 4 w 38"/>
                <a:gd name="T59" fmla="*/ 28 h 48"/>
                <a:gd name="T60" fmla="*/ 6 w 38"/>
                <a:gd name="T61" fmla="*/ 32 h 48"/>
                <a:gd name="T62" fmla="*/ 4 w 38"/>
                <a:gd name="T63" fmla="*/ 32 h 48"/>
                <a:gd name="T64" fmla="*/ 0 w 38"/>
                <a:gd name="T65" fmla="*/ 32 h 48"/>
                <a:gd name="T66" fmla="*/ 2 w 38"/>
                <a:gd name="T67" fmla="*/ 38 h 48"/>
                <a:gd name="T68" fmla="*/ 4 w 38"/>
                <a:gd name="T69" fmla="*/ 40 h 48"/>
                <a:gd name="T70" fmla="*/ 4 w 38"/>
                <a:gd name="T71" fmla="*/ 42 h 48"/>
                <a:gd name="T72" fmla="*/ 10 w 38"/>
                <a:gd name="T73" fmla="*/ 42 h 48"/>
                <a:gd name="T74" fmla="*/ 12 w 38"/>
                <a:gd name="T75" fmla="*/ 44 h 48"/>
                <a:gd name="T76" fmla="*/ 16 w 38"/>
                <a:gd name="T77" fmla="*/ 44 h 48"/>
                <a:gd name="T78" fmla="*/ 18 w 38"/>
                <a:gd name="T79" fmla="*/ 48 h 48"/>
                <a:gd name="T80" fmla="*/ 22 w 38"/>
                <a:gd name="T81" fmla="*/ 48 h 48"/>
                <a:gd name="T82" fmla="*/ 28 w 38"/>
                <a:gd name="T83" fmla="*/ 46 h 48"/>
                <a:gd name="T84" fmla="*/ 32 w 38"/>
                <a:gd name="T85" fmla="*/ 44 h 48"/>
                <a:gd name="T86" fmla="*/ 36 w 38"/>
                <a:gd name="T87" fmla="*/ 38 h 48"/>
                <a:gd name="T88" fmla="*/ 30 w 38"/>
                <a:gd name="T89" fmla="*/ 3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" h="48">
                  <a:moveTo>
                    <a:pt x="30" y="30"/>
                  </a:moveTo>
                  <a:lnTo>
                    <a:pt x="30" y="30"/>
                  </a:lnTo>
                  <a:lnTo>
                    <a:pt x="32" y="28"/>
                  </a:lnTo>
                  <a:lnTo>
                    <a:pt x="32" y="26"/>
                  </a:lnTo>
                  <a:lnTo>
                    <a:pt x="34" y="24"/>
                  </a:lnTo>
                  <a:lnTo>
                    <a:pt x="34" y="22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18"/>
                  </a:lnTo>
                  <a:lnTo>
                    <a:pt x="28" y="18"/>
                  </a:lnTo>
                  <a:lnTo>
                    <a:pt x="26" y="18"/>
                  </a:lnTo>
                  <a:lnTo>
                    <a:pt x="24" y="18"/>
                  </a:lnTo>
                  <a:lnTo>
                    <a:pt x="24" y="20"/>
                  </a:lnTo>
                  <a:lnTo>
                    <a:pt x="24" y="22"/>
                  </a:lnTo>
                  <a:lnTo>
                    <a:pt x="22" y="22"/>
                  </a:lnTo>
                  <a:lnTo>
                    <a:pt x="22" y="22"/>
                  </a:lnTo>
                  <a:lnTo>
                    <a:pt x="20" y="22"/>
                  </a:lnTo>
                  <a:lnTo>
                    <a:pt x="18" y="20"/>
                  </a:lnTo>
                  <a:lnTo>
                    <a:pt x="18" y="18"/>
                  </a:lnTo>
                  <a:lnTo>
                    <a:pt x="16" y="18"/>
                  </a:lnTo>
                  <a:lnTo>
                    <a:pt x="16" y="16"/>
                  </a:lnTo>
                  <a:lnTo>
                    <a:pt x="14" y="16"/>
                  </a:lnTo>
                  <a:lnTo>
                    <a:pt x="14" y="14"/>
                  </a:lnTo>
                  <a:lnTo>
                    <a:pt x="12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2" y="6"/>
                  </a:lnTo>
                  <a:lnTo>
                    <a:pt x="12" y="4"/>
                  </a:lnTo>
                  <a:lnTo>
                    <a:pt x="12" y="2"/>
                  </a:lnTo>
                  <a:lnTo>
                    <a:pt x="12" y="0"/>
                  </a:lnTo>
                  <a:lnTo>
                    <a:pt x="8" y="0"/>
                  </a:lnTo>
                  <a:lnTo>
                    <a:pt x="6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4" y="16"/>
                  </a:lnTo>
                  <a:lnTo>
                    <a:pt x="4" y="16"/>
                  </a:lnTo>
                  <a:lnTo>
                    <a:pt x="8" y="18"/>
                  </a:lnTo>
                  <a:lnTo>
                    <a:pt x="10" y="18"/>
                  </a:lnTo>
                  <a:lnTo>
                    <a:pt x="18" y="20"/>
                  </a:lnTo>
                  <a:lnTo>
                    <a:pt x="20" y="20"/>
                  </a:lnTo>
                  <a:lnTo>
                    <a:pt x="10" y="20"/>
                  </a:lnTo>
                  <a:lnTo>
                    <a:pt x="10" y="22"/>
                  </a:lnTo>
                  <a:lnTo>
                    <a:pt x="10" y="24"/>
                  </a:lnTo>
                  <a:lnTo>
                    <a:pt x="8" y="26"/>
                  </a:lnTo>
                  <a:lnTo>
                    <a:pt x="6" y="26"/>
                  </a:lnTo>
                  <a:lnTo>
                    <a:pt x="4" y="26"/>
                  </a:lnTo>
                  <a:lnTo>
                    <a:pt x="4" y="24"/>
                  </a:lnTo>
                  <a:lnTo>
                    <a:pt x="2" y="24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26"/>
                  </a:lnTo>
                  <a:lnTo>
                    <a:pt x="2" y="26"/>
                  </a:lnTo>
                  <a:lnTo>
                    <a:pt x="4" y="26"/>
                  </a:lnTo>
                  <a:lnTo>
                    <a:pt x="4" y="26"/>
                  </a:lnTo>
                  <a:lnTo>
                    <a:pt x="4" y="28"/>
                  </a:lnTo>
                  <a:lnTo>
                    <a:pt x="6" y="30"/>
                  </a:lnTo>
                  <a:lnTo>
                    <a:pt x="6" y="32"/>
                  </a:lnTo>
                  <a:lnTo>
                    <a:pt x="4" y="32"/>
                  </a:lnTo>
                  <a:lnTo>
                    <a:pt x="4" y="32"/>
                  </a:lnTo>
                  <a:lnTo>
                    <a:pt x="2" y="32"/>
                  </a:lnTo>
                  <a:lnTo>
                    <a:pt x="0" y="32"/>
                  </a:lnTo>
                  <a:lnTo>
                    <a:pt x="2" y="36"/>
                  </a:lnTo>
                  <a:lnTo>
                    <a:pt x="2" y="38"/>
                  </a:lnTo>
                  <a:lnTo>
                    <a:pt x="2" y="40"/>
                  </a:lnTo>
                  <a:lnTo>
                    <a:pt x="4" y="40"/>
                  </a:lnTo>
                  <a:lnTo>
                    <a:pt x="4" y="42"/>
                  </a:lnTo>
                  <a:lnTo>
                    <a:pt x="4" y="42"/>
                  </a:lnTo>
                  <a:lnTo>
                    <a:pt x="8" y="42"/>
                  </a:lnTo>
                  <a:lnTo>
                    <a:pt x="10" y="42"/>
                  </a:lnTo>
                  <a:lnTo>
                    <a:pt x="12" y="44"/>
                  </a:lnTo>
                  <a:lnTo>
                    <a:pt x="12" y="44"/>
                  </a:lnTo>
                  <a:lnTo>
                    <a:pt x="14" y="44"/>
                  </a:lnTo>
                  <a:lnTo>
                    <a:pt x="16" y="44"/>
                  </a:lnTo>
                  <a:lnTo>
                    <a:pt x="16" y="46"/>
                  </a:lnTo>
                  <a:lnTo>
                    <a:pt x="18" y="48"/>
                  </a:lnTo>
                  <a:lnTo>
                    <a:pt x="20" y="48"/>
                  </a:lnTo>
                  <a:lnTo>
                    <a:pt x="22" y="48"/>
                  </a:lnTo>
                  <a:lnTo>
                    <a:pt x="26" y="48"/>
                  </a:lnTo>
                  <a:lnTo>
                    <a:pt x="28" y="46"/>
                  </a:lnTo>
                  <a:lnTo>
                    <a:pt x="30" y="44"/>
                  </a:lnTo>
                  <a:lnTo>
                    <a:pt x="32" y="44"/>
                  </a:lnTo>
                  <a:lnTo>
                    <a:pt x="34" y="40"/>
                  </a:lnTo>
                  <a:lnTo>
                    <a:pt x="36" y="38"/>
                  </a:lnTo>
                  <a:lnTo>
                    <a:pt x="38" y="36"/>
                  </a:lnTo>
                  <a:lnTo>
                    <a:pt x="3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6" name="Freeform 376"/>
            <p:cNvSpPr>
              <a:spLocks/>
            </p:cNvSpPr>
            <p:nvPr/>
          </p:nvSpPr>
          <p:spPr bwMode="auto">
            <a:xfrm>
              <a:off x="5219700" y="3986213"/>
              <a:ext cx="6350" cy="3175"/>
            </a:xfrm>
            <a:custGeom>
              <a:avLst/>
              <a:gdLst>
                <a:gd name="T0" fmla="*/ 2 w 4"/>
                <a:gd name="T1" fmla="*/ 2 h 2"/>
                <a:gd name="T2" fmla="*/ 4 w 4"/>
                <a:gd name="T3" fmla="*/ 2 h 2"/>
                <a:gd name="T4" fmla="*/ 2 w 4"/>
                <a:gd name="T5" fmla="*/ 0 h 2"/>
                <a:gd name="T6" fmla="*/ 0 w 4"/>
                <a:gd name="T7" fmla="*/ 0 h 2"/>
                <a:gd name="T8" fmla="*/ 2 w 4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lnTo>
                    <a:pt x="4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7" name="Freeform 377"/>
            <p:cNvSpPr>
              <a:spLocks/>
            </p:cNvSpPr>
            <p:nvPr/>
          </p:nvSpPr>
          <p:spPr bwMode="auto">
            <a:xfrm>
              <a:off x="5207000" y="3986213"/>
              <a:ext cx="15875" cy="12700"/>
            </a:xfrm>
            <a:custGeom>
              <a:avLst/>
              <a:gdLst>
                <a:gd name="T0" fmla="*/ 0 w 10"/>
                <a:gd name="T1" fmla="*/ 4 h 8"/>
                <a:gd name="T2" fmla="*/ 2 w 10"/>
                <a:gd name="T3" fmla="*/ 8 h 8"/>
                <a:gd name="T4" fmla="*/ 4 w 10"/>
                <a:gd name="T5" fmla="*/ 8 h 8"/>
                <a:gd name="T6" fmla="*/ 6 w 10"/>
                <a:gd name="T7" fmla="*/ 8 h 8"/>
                <a:gd name="T8" fmla="*/ 8 w 10"/>
                <a:gd name="T9" fmla="*/ 6 h 8"/>
                <a:gd name="T10" fmla="*/ 8 w 10"/>
                <a:gd name="T11" fmla="*/ 6 h 8"/>
                <a:gd name="T12" fmla="*/ 10 w 10"/>
                <a:gd name="T13" fmla="*/ 4 h 8"/>
                <a:gd name="T14" fmla="*/ 10 w 10"/>
                <a:gd name="T15" fmla="*/ 2 h 8"/>
                <a:gd name="T16" fmla="*/ 8 w 10"/>
                <a:gd name="T17" fmla="*/ 0 h 8"/>
                <a:gd name="T18" fmla="*/ 8 w 10"/>
                <a:gd name="T19" fmla="*/ 2 h 8"/>
                <a:gd name="T20" fmla="*/ 6 w 10"/>
                <a:gd name="T21" fmla="*/ 4 h 8"/>
                <a:gd name="T22" fmla="*/ 0 w 10"/>
                <a:gd name="T23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8">
                  <a:moveTo>
                    <a:pt x="0" y="4"/>
                  </a:move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0" y="2"/>
                  </a:lnTo>
                  <a:lnTo>
                    <a:pt x="8" y="0"/>
                  </a:lnTo>
                  <a:lnTo>
                    <a:pt x="8" y="2"/>
                  </a:lnTo>
                  <a:lnTo>
                    <a:pt x="6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8" name="Freeform 378"/>
            <p:cNvSpPr>
              <a:spLocks/>
            </p:cNvSpPr>
            <p:nvPr/>
          </p:nvSpPr>
          <p:spPr bwMode="auto">
            <a:xfrm>
              <a:off x="5207000" y="3989388"/>
              <a:ext cx="9525" cy="3175"/>
            </a:xfrm>
            <a:custGeom>
              <a:avLst/>
              <a:gdLst>
                <a:gd name="T0" fmla="*/ 6 w 6"/>
                <a:gd name="T1" fmla="*/ 2 h 2"/>
                <a:gd name="T2" fmla="*/ 4 w 6"/>
                <a:gd name="T3" fmla="*/ 0 h 2"/>
                <a:gd name="T4" fmla="*/ 2 w 6"/>
                <a:gd name="T5" fmla="*/ 0 h 2"/>
                <a:gd name="T6" fmla="*/ 0 w 6"/>
                <a:gd name="T7" fmla="*/ 2 h 2"/>
                <a:gd name="T8" fmla="*/ 6 w 6"/>
                <a:gd name="T9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2">
                  <a:moveTo>
                    <a:pt x="6" y="2"/>
                  </a:move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29" name="Freeform 379"/>
            <p:cNvSpPr>
              <a:spLocks/>
            </p:cNvSpPr>
            <p:nvPr/>
          </p:nvSpPr>
          <p:spPr bwMode="auto">
            <a:xfrm>
              <a:off x="5095875" y="4116388"/>
              <a:ext cx="12700" cy="6350"/>
            </a:xfrm>
            <a:custGeom>
              <a:avLst/>
              <a:gdLst>
                <a:gd name="T0" fmla="*/ 8 w 8"/>
                <a:gd name="T1" fmla="*/ 4 h 4"/>
                <a:gd name="T2" fmla="*/ 8 w 8"/>
                <a:gd name="T3" fmla="*/ 4 h 4"/>
                <a:gd name="T4" fmla="*/ 6 w 8"/>
                <a:gd name="T5" fmla="*/ 4 h 4"/>
                <a:gd name="T6" fmla="*/ 6 w 8"/>
                <a:gd name="T7" fmla="*/ 4 h 4"/>
                <a:gd name="T8" fmla="*/ 4 w 8"/>
                <a:gd name="T9" fmla="*/ 4 h 4"/>
                <a:gd name="T10" fmla="*/ 4 w 8"/>
                <a:gd name="T11" fmla="*/ 2 h 4"/>
                <a:gd name="T12" fmla="*/ 2 w 8"/>
                <a:gd name="T13" fmla="*/ 2 h 4"/>
                <a:gd name="T14" fmla="*/ 0 w 8"/>
                <a:gd name="T15" fmla="*/ 0 h 4"/>
                <a:gd name="T16" fmla="*/ 0 w 8"/>
                <a:gd name="T17" fmla="*/ 2 h 4"/>
                <a:gd name="T18" fmla="*/ 2 w 8"/>
                <a:gd name="T19" fmla="*/ 4 h 4"/>
                <a:gd name="T20" fmla="*/ 2 w 8"/>
                <a:gd name="T21" fmla="*/ 4 h 4"/>
                <a:gd name="T22" fmla="*/ 4 w 8"/>
                <a:gd name="T23" fmla="*/ 4 h 4"/>
                <a:gd name="T24" fmla="*/ 6 w 8"/>
                <a:gd name="T25" fmla="*/ 4 h 4"/>
                <a:gd name="T26" fmla="*/ 8 w 8"/>
                <a:gd name="T2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4">
                  <a:moveTo>
                    <a:pt x="8" y="4"/>
                  </a:moveTo>
                  <a:lnTo>
                    <a:pt x="8" y="4"/>
                  </a:lnTo>
                  <a:lnTo>
                    <a:pt x="6" y="4"/>
                  </a:lnTo>
                  <a:lnTo>
                    <a:pt x="6" y="4"/>
                  </a:lnTo>
                  <a:lnTo>
                    <a:pt x="4" y="4"/>
                  </a:lnTo>
                  <a:lnTo>
                    <a:pt x="4" y="2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0" name="Freeform 380"/>
            <p:cNvSpPr>
              <a:spLocks/>
            </p:cNvSpPr>
            <p:nvPr/>
          </p:nvSpPr>
          <p:spPr bwMode="auto">
            <a:xfrm>
              <a:off x="5086350" y="4100513"/>
              <a:ext cx="9525" cy="12700"/>
            </a:xfrm>
            <a:custGeom>
              <a:avLst/>
              <a:gdLst>
                <a:gd name="T0" fmla="*/ 0 w 6"/>
                <a:gd name="T1" fmla="*/ 2 h 8"/>
                <a:gd name="T2" fmla="*/ 2 w 6"/>
                <a:gd name="T3" fmla="*/ 2 h 8"/>
                <a:gd name="T4" fmla="*/ 2 w 6"/>
                <a:gd name="T5" fmla="*/ 0 h 8"/>
                <a:gd name="T6" fmla="*/ 4 w 6"/>
                <a:gd name="T7" fmla="*/ 0 h 8"/>
                <a:gd name="T8" fmla="*/ 4 w 6"/>
                <a:gd name="T9" fmla="*/ 2 h 8"/>
                <a:gd name="T10" fmla="*/ 4 w 6"/>
                <a:gd name="T11" fmla="*/ 4 h 8"/>
                <a:gd name="T12" fmla="*/ 6 w 6"/>
                <a:gd name="T13" fmla="*/ 4 h 8"/>
                <a:gd name="T14" fmla="*/ 6 w 6"/>
                <a:gd name="T15" fmla="*/ 6 h 8"/>
                <a:gd name="T16" fmla="*/ 6 w 6"/>
                <a:gd name="T17" fmla="*/ 6 h 8"/>
                <a:gd name="T18" fmla="*/ 4 w 6"/>
                <a:gd name="T19" fmla="*/ 8 h 8"/>
                <a:gd name="T20" fmla="*/ 4 w 6"/>
                <a:gd name="T21" fmla="*/ 6 h 8"/>
                <a:gd name="T22" fmla="*/ 4 w 6"/>
                <a:gd name="T23" fmla="*/ 6 h 8"/>
                <a:gd name="T24" fmla="*/ 4 w 6"/>
                <a:gd name="T25" fmla="*/ 4 h 8"/>
                <a:gd name="T26" fmla="*/ 0 w 6"/>
                <a:gd name="T27" fmla="*/ 2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" h="8">
                  <a:moveTo>
                    <a:pt x="0" y="2"/>
                  </a:moveTo>
                  <a:lnTo>
                    <a:pt x="2" y="2"/>
                  </a:lnTo>
                  <a:lnTo>
                    <a:pt x="2" y="0"/>
                  </a:lnTo>
                  <a:lnTo>
                    <a:pt x="4" y="0"/>
                  </a:lnTo>
                  <a:lnTo>
                    <a:pt x="4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6"/>
                  </a:lnTo>
                  <a:lnTo>
                    <a:pt x="6" y="6"/>
                  </a:lnTo>
                  <a:lnTo>
                    <a:pt x="4" y="8"/>
                  </a:lnTo>
                  <a:lnTo>
                    <a:pt x="4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1" name="Freeform 381"/>
            <p:cNvSpPr>
              <a:spLocks/>
            </p:cNvSpPr>
            <p:nvPr/>
          </p:nvSpPr>
          <p:spPr bwMode="auto">
            <a:xfrm>
              <a:off x="4987925" y="4068763"/>
              <a:ext cx="38100" cy="53975"/>
            </a:xfrm>
            <a:custGeom>
              <a:avLst/>
              <a:gdLst>
                <a:gd name="T0" fmla="*/ 14 w 24"/>
                <a:gd name="T1" fmla="*/ 10 h 34"/>
                <a:gd name="T2" fmla="*/ 14 w 24"/>
                <a:gd name="T3" fmla="*/ 12 h 34"/>
                <a:gd name="T4" fmla="*/ 10 w 24"/>
                <a:gd name="T5" fmla="*/ 16 h 34"/>
                <a:gd name="T6" fmla="*/ 8 w 24"/>
                <a:gd name="T7" fmla="*/ 18 h 34"/>
                <a:gd name="T8" fmla="*/ 4 w 24"/>
                <a:gd name="T9" fmla="*/ 20 h 34"/>
                <a:gd name="T10" fmla="*/ 4 w 24"/>
                <a:gd name="T11" fmla="*/ 22 h 34"/>
                <a:gd name="T12" fmla="*/ 2 w 24"/>
                <a:gd name="T13" fmla="*/ 24 h 34"/>
                <a:gd name="T14" fmla="*/ 0 w 24"/>
                <a:gd name="T15" fmla="*/ 26 h 34"/>
                <a:gd name="T16" fmla="*/ 0 w 24"/>
                <a:gd name="T17" fmla="*/ 26 h 34"/>
                <a:gd name="T18" fmla="*/ 2 w 24"/>
                <a:gd name="T19" fmla="*/ 28 h 34"/>
                <a:gd name="T20" fmla="*/ 2 w 24"/>
                <a:gd name="T21" fmla="*/ 30 h 34"/>
                <a:gd name="T22" fmla="*/ 0 w 24"/>
                <a:gd name="T23" fmla="*/ 30 h 34"/>
                <a:gd name="T24" fmla="*/ 0 w 24"/>
                <a:gd name="T25" fmla="*/ 32 h 34"/>
                <a:gd name="T26" fmla="*/ 2 w 24"/>
                <a:gd name="T27" fmla="*/ 32 h 34"/>
                <a:gd name="T28" fmla="*/ 2 w 24"/>
                <a:gd name="T29" fmla="*/ 34 h 34"/>
                <a:gd name="T30" fmla="*/ 4 w 24"/>
                <a:gd name="T31" fmla="*/ 34 h 34"/>
                <a:gd name="T32" fmla="*/ 4 w 24"/>
                <a:gd name="T33" fmla="*/ 34 h 34"/>
                <a:gd name="T34" fmla="*/ 6 w 24"/>
                <a:gd name="T35" fmla="*/ 34 h 34"/>
                <a:gd name="T36" fmla="*/ 8 w 24"/>
                <a:gd name="T37" fmla="*/ 34 h 34"/>
                <a:gd name="T38" fmla="*/ 10 w 24"/>
                <a:gd name="T39" fmla="*/ 34 h 34"/>
                <a:gd name="T40" fmla="*/ 12 w 24"/>
                <a:gd name="T41" fmla="*/ 32 h 34"/>
                <a:gd name="T42" fmla="*/ 14 w 24"/>
                <a:gd name="T43" fmla="*/ 32 h 34"/>
                <a:gd name="T44" fmla="*/ 16 w 24"/>
                <a:gd name="T45" fmla="*/ 30 h 34"/>
                <a:gd name="T46" fmla="*/ 18 w 24"/>
                <a:gd name="T47" fmla="*/ 28 h 34"/>
                <a:gd name="T48" fmla="*/ 20 w 24"/>
                <a:gd name="T49" fmla="*/ 26 h 34"/>
                <a:gd name="T50" fmla="*/ 22 w 24"/>
                <a:gd name="T51" fmla="*/ 26 h 34"/>
                <a:gd name="T52" fmla="*/ 22 w 24"/>
                <a:gd name="T53" fmla="*/ 26 h 34"/>
                <a:gd name="T54" fmla="*/ 22 w 24"/>
                <a:gd name="T55" fmla="*/ 22 h 34"/>
                <a:gd name="T56" fmla="*/ 24 w 24"/>
                <a:gd name="T57" fmla="*/ 20 h 34"/>
                <a:gd name="T58" fmla="*/ 24 w 24"/>
                <a:gd name="T59" fmla="*/ 18 h 34"/>
                <a:gd name="T60" fmla="*/ 24 w 24"/>
                <a:gd name="T61" fmla="*/ 16 h 34"/>
                <a:gd name="T62" fmla="*/ 24 w 24"/>
                <a:gd name="T63" fmla="*/ 14 h 34"/>
                <a:gd name="T64" fmla="*/ 24 w 24"/>
                <a:gd name="T65" fmla="*/ 10 h 34"/>
                <a:gd name="T66" fmla="*/ 22 w 24"/>
                <a:gd name="T67" fmla="*/ 8 h 34"/>
                <a:gd name="T68" fmla="*/ 22 w 24"/>
                <a:gd name="T69" fmla="*/ 8 h 34"/>
                <a:gd name="T70" fmla="*/ 20 w 24"/>
                <a:gd name="T71" fmla="*/ 6 h 34"/>
                <a:gd name="T72" fmla="*/ 18 w 24"/>
                <a:gd name="T73" fmla="*/ 6 h 34"/>
                <a:gd name="T74" fmla="*/ 18 w 24"/>
                <a:gd name="T75" fmla="*/ 4 h 34"/>
                <a:gd name="T76" fmla="*/ 18 w 24"/>
                <a:gd name="T77" fmla="*/ 2 h 34"/>
                <a:gd name="T78" fmla="*/ 16 w 24"/>
                <a:gd name="T79" fmla="*/ 2 h 34"/>
                <a:gd name="T80" fmla="*/ 16 w 24"/>
                <a:gd name="T81" fmla="*/ 0 h 34"/>
                <a:gd name="T82" fmla="*/ 16 w 24"/>
                <a:gd name="T83" fmla="*/ 0 h 34"/>
                <a:gd name="T84" fmla="*/ 14 w 24"/>
                <a:gd name="T85" fmla="*/ 0 h 34"/>
                <a:gd name="T86" fmla="*/ 14 w 24"/>
                <a:gd name="T87" fmla="*/ 0 h 34"/>
                <a:gd name="T88" fmla="*/ 14 w 24"/>
                <a:gd name="T89" fmla="*/ 0 h 34"/>
                <a:gd name="T90" fmla="*/ 12 w 24"/>
                <a:gd name="T91" fmla="*/ 4 h 34"/>
                <a:gd name="T92" fmla="*/ 14 w 24"/>
                <a:gd name="T93" fmla="*/ 8 h 34"/>
                <a:gd name="T94" fmla="*/ 14 w 24"/>
                <a:gd name="T95" fmla="*/ 8 h 34"/>
                <a:gd name="T96" fmla="*/ 14 w 24"/>
                <a:gd name="T97" fmla="*/ 1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" h="34">
                  <a:moveTo>
                    <a:pt x="14" y="10"/>
                  </a:moveTo>
                  <a:lnTo>
                    <a:pt x="14" y="12"/>
                  </a:lnTo>
                  <a:lnTo>
                    <a:pt x="10" y="16"/>
                  </a:lnTo>
                  <a:lnTo>
                    <a:pt x="8" y="18"/>
                  </a:lnTo>
                  <a:lnTo>
                    <a:pt x="4" y="20"/>
                  </a:lnTo>
                  <a:lnTo>
                    <a:pt x="4" y="22"/>
                  </a:lnTo>
                  <a:lnTo>
                    <a:pt x="2" y="24"/>
                  </a:lnTo>
                  <a:lnTo>
                    <a:pt x="0" y="26"/>
                  </a:lnTo>
                  <a:lnTo>
                    <a:pt x="0" y="26"/>
                  </a:lnTo>
                  <a:lnTo>
                    <a:pt x="2" y="28"/>
                  </a:lnTo>
                  <a:lnTo>
                    <a:pt x="2" y="30"/>
                  </a:lnTo>
                  <a:lnTo>
                    <a:pt x="0" y="30"/>
                  </a:lnTo>
                  <a:lnTo>
                    <a:pt x="0" y="32"/>
                  </a:lnTo>
                  <a:lnTo>
                    <a:pt x="2" y="32"/>
                  </a:lnTo>
                  <a:lnTo>
                    <a:pt x="2" y="34"/>
                  </a:lnTo>
                  <a:lnTo>
                    <a:pt x="4" y="34"/>
                  </a:lnTo>
                  <a:lnTo>
                    <a:pt x="4" y="34"/>
                  </a:lnTo>
                  <a:lnTo>
                    <a:pt x="6" y="34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2" y="32"/>
                  </a:lnTo>
                  <a:lnTo>
                    <a:pt x="14" y="32"/>
                  </a:lnTo>
                  <a:lnTo>
                    <a:pt x="16" y="30"/>
                  </a:lnTo>
                  <a:lnTo>
                    <a:pt x="18" y="28"/>
                  </a:lnTo>
                  <a:lnTo>
                    <a:pt x="20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2"/>
                  </a:lnTo>
                  <a:lnTo>
                    <a:pt x="24" y="20"/>
                  </a:lnTo>
                  <a:lnTo>
                    <a:pt x="24" y="18"/>
                  </a:lnTo>
                  <a:lnTo>
                    <a:pt x="24" y="16"/>
                  </a:lnTo>
                  <a:lnTo>
                    <a:pt x="24" y="14"/>
                  </a:lnTo>
                  <a:lnTo>
                    <a:pt x="24" y="10"/>
                  </a:lnTo>
                  <a:lnTo>
                    <a:pt x="22" y="8"/>
                  </a:lnTo>
                  <a:lnTo>
                    <a:pt x="22" y="8"/>
                  </a:lnTo>
                  <a:lnTo>
                    <a:pt x="20" y="6"/>
                  </a:lnTo>
                  <a:lnTo>
                    <a:pt x="18" y="6"/>
                  </a:lnTo>
                  <a:lnTo>
                    <a:pt x="18" y="4"/>
                  </a:lnTo>
                  <a:lnTo>
                    <a:pt x="18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4" y="0"/>
                  </a:lnTo>
                  <a:lnTo>
                    <a:pt x="12" y="4"/>
                  </a:lnTo>
                  <a:lnTo>
                    <a:pt x="14" y="8"/>
                  </a:lnTo>
                  <a:lnTo>
                    <a:pt x="14" y="8"/>
                  </a:lnTo>
                  <a:lnTo>
                    <a:pt x="14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2" name="Freeform 382"/>
            <p:cNvSpPr>
              <a:spLocks/>
            </p:cNvSpPr>
            <p:nvPr/>
          </p:nvSpPr>
          <p:spPr bwMode="auto">
            <a:xfrm>
              <a:off x="4984750" y="4084638"/>
              <a:ext cx="25400" cy="25400"/>
            </a:xfrm>
            <a:custGeom>
              <a:avLst/>
              <a:gdLst>
                <a:gd name="T0" fmla="*/ 4 w 16"/>
                <a:gd name="T1" fmla="*/ 16 h 16"/>
                <a:gd name="T2" fmla="*/ 4 w 16"/>
                <a:gd name="T3" fmla="*/ 16 h 16"/>
                <a:gd name="T4" fmla="*/ 4 w 16"/>
                <a:gd name="T5" fmla="*/ 16 h 16"/>
                <a:gd name="T6" fmla="*/ 6 w 16"/>
                <a:gd name="T7" fmla="*/ 14 h 16"/>
                <a:gd name="T8" fmla="*/ 8 w 16"/>
                <a:gd name="T9" fmla="*/ 10 h 16"/>
                <a:gd name="T10" fmla="*/ 10 w 16"/>
                <a:gd name="T11" fmla="*/ 8 h 16"/>
                <a:gd name="T12" fmla="*/ 14 w 16"/>
                <a:gd name="T13" fmla="*/ 6 h 16"/>
                <a:gd name="T14" fmla="*/ 16 w 16"/>
                <a:gd name="T15" fmla="*/ 4 h 16"/>
                <a:gd name="T16" fmla="*/ 16 w 16"/>
                <a:gd name="T17" fmla="*/ 0 h 16"/>
                <a:gd name="T18" fmla="*/ 16 w 16"/>
                <a:gd name="T19" fmla="*/ 0 h 16"/>
                <a:gd name="T20" fmla="*/ 14 w 16"/>
                <a:gd name="T21" fmla="*/ 2 h 16"/>
                <a:gd name="T22" fmla="*/ 12 w 16"/>
                <a:gd name="T23" fmla="*/ 4 h 16"/>
                <a:gd name="T24" fmla="*/ 8 w 16"/>
                <a:gd name="T25" fmla="*/ 8 h 16"/>
                <a:gd name="T26" fmla="*/ 6 w 16"/>
                <a:gd name="T27" fmla="*/ 8 h 16"/>
                <a:gd name="T28" fmla="*/ 4 w 16"/>
                <a:gd name="T29" fmla="*/ 12 h 16"/>
                <a:gd name="T30" fmla="*/ 2 w 16"/>
                <a:gd name="T31" fmla="*/ 14 h 16"/>
                <a:gd name="T32" fmla="*/ 2 w 16"/>
                <a:gd name="T33" fmla="*/ 16 h 16"/>
                <a:gd name="T34" fmla="*/ 0 w 16"/>
                <a:gd name="T35" fmla="*/ 16 h 16"/>
                <a:gd name="T36" fmla="*/ 4 w 16"/>
                <a:gd name="T37" fmla="*/ 1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16">
                  <a:moveTo>
                    <a:pt x="4" y="16"/>
                  </a:moveTo>
                  <a:lnTo>
                    <a:pt x="4" y="16"/>
                  </a:lnTo>
                  <a:lnTo>
                    <a:pt x="4" y="16"/>
                  </a:lnTo>
                  <a:lnTo>
                    <a:pt x="6" y="14"/>
                  </a:lnTo>
                  <a:lnTo>
                    <a:pt x="8" y="10"/>
                  </a:lnTo>
                  <a:lnTo>
                    <a:pt x="10" y="8"/>
                  </a:lnTo>
                  <a:lnTo>
                    <a:pt x="14" y="6"/>
                  </a:lnTo>
                  <a:lnTo>
                    <a:pt x="16" y="4"/>
                  </a:lnTo>
                  <a:lnTo>
                    <a:pt x="16" y="0"/>
                  </a:lnTo>
                  <a:lnTo>
                    <a:pt x="16" y="0"/>
                  </a:lnTo>
                  <a:lnTo>
                    <a:pt x="14" y="2"/>
                  </a:lnTo>
                  <a:lnTo>
                    <a:pt x="12" y="4"/>
                  </a:lnTo>
                  <a:lnTo>
                    <a:pt x="8" y="8"/>
                  </a:lnTo>
                  <a:lnTo>
                    <a:pt x="6" y="8"/>
                  </a:lnTo>
                  <a:lnTo>
                    <a:pt x="4" y="12"/>
                  </a:lnTo>
                  <a:lnTo>
                    <a:pt x="2" y="14"/>
                  </a:lnTo>
                  <a:lnTo>
                    <a:pt x="2" y="16"/>
                  </a:lnTo>
                  <a:lnTo>
                    <a:pt x="0" y="16"/>
                  </a:lnTo>
                  <a:lnTo>
                    <a:pt x="4" y="1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4" name="Freeform 383"/>
            <p:cNvSpPr>
              <a:spLocks/>
            </p:cNvSpPr>
            <p:nvPr/>
          </p:nvSpPr>
          <p:spPr bwMode="auto">
            <a:xfrm>
              <a:off x="4984750" y="4110038"/>
              <a:ext cx="9525" cy="6350"/>
            </a:xfrm>
            <a:custGeom>
              <a:avLst/>
              <a:gdLst>
                <a:gd name="T0" fmla="*/ 6 w 6"/>
                <a:gd name="T1" fmla="*/ 2 h 4"/>
                <a:gd name="T2" fmla="*/ 4 w 6"/>
                <a:gd name="T3" fmla="*/ 0 h 4"/>
                <a:gd name="T4" fmla="*/ 4 w 6"/>
                <a:gd name="T5" fmla="*/ 0 h 4"/>
                <a:gd name="T6" fmla="*/ 0 w 6"/>
                <a:gd name="T7" fmla="*/ 0 h 4"/>
                <a:gd name="T8" fmla="*/ 2 w 6"/>
                <a:gd name="T9" fmla="*/ 2 h 4"/>
                <a:gd name="T10" fmla="*/ 4 w 6"/>
                <a:gd name="T11" fmla="*/ 2 h 4"/>
                <a:gd name="T12" fmla="*/ 4 w 6"/>
                <a:gd name="T13" fmla="*/ 4 h 4"/>
                <a:gd name="T14" fmla="*/ 4 w 6"/>
                <a:gd name="T15" fmla="*/ 0 h 4"/>
                <a:gd name="T16" fmla="*/ 4 w 6"/>
                <a:gd name="T17" fmla="*/ 4 h 4"/>
                <a:gd name="T18" fmla="*/ 6 w 6"/>
                <a:gd name="T19" fmla="*/ 2 h 4"/>
                <a:gd name="T20" fmla="*/ 4 w 6"/>
                <a:gd name="T21" fmla="*/ 0 h 4"/>
                <a:gd name="T22" fmla="*/ 6 w 6"/>
                <a:gd name="T2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4" y="0"/>
                  </a:lnTo>
                  <a:lnTo>
                    <a:pt x="4" y="4"/>
                  </a:lnTo>
                  <a:lnTo>
                    <a:pt x="6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5" name="Freeform 384"/>
            <p:cNvSpPr>
              <a:spLocks/>
            </p:cNvSpPr>
            <p:nvPr/>
          </p:nvSpPr>
          <p:spPr bwMode="auto">
            <a:xfrm>
              <a:off x="4987925" y="4110038"/>
              <a:ext cx="6350" cy="12700"/>
            </a:xfrm>
            <a:custGeom>
              <a:avLst/>
              <a:gdLst>
                <a:gd name="T0" fmla="*/ 2 w 4"/>
                <a:gd name="T1" fmla="*/ 6 h 8"/>
                <a:gd name="T2" fmla="*/ 2 w 4"/>
                <a:gd name="T3" fmla="*/ 6 h 8"/>
                <a:gd name="T4" fmla="*/ 2 w 4"/>
                <a:gd name="T5" fmla="*/ 4 h 8"/>
                <a:gd name="T6" fmla="*/ 4 w 4"/>
                <a:gd name="T7" fmla="*/ 2 h 8"/>
                <a:gd name="T8" fmla="*/ 2 w 4"/>
                <a:gd name="T9" fmla="*/ 0 h 8"/>
                <a:gd name="T10" fmla="*/ 0 w 4"/>
                <a:gd name="T11" fmla="*/ 2 h 8"/>
                <a:gd name="T12" fmla="*/ 0 w 4"/>
                <a:gd name="T13" fmla="*/ 4 h 8"/>
                <a:gd name="T14" fmla="*/ 0 w 4"/>
                <a:gd name="T15" fmla="*/ 8 h 8"/>
                <a:gd name="T16" fmla="*/ 2 w 4"/>
                <a:gd name="T1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" h="8">
                  <a:moveTo>
                    <a:pt x="2" y="6"/>
                  </a:move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2" y="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6" name="Freeform 385"/>
            <p:cNvSpPr>
              <a:spLocks/>
            </p:cNvSpPr>
            <p:nvPr/>
          </p:nvSpPr>
          <p:spPr bwMode="auto">
            <a:xfrm>
              <a:off x="4987925" y="4119563"/>
              <a:ext cx="9525" cy="6350"/>
            </a:xfrm>
            <a:custGeom>
              <a:avLst/>
              <a:gdLst>
                <a:gd name="T0" fmla="*/ 6 w 6"/>
                <a:gd name="T1" fmla="*/ 2 h 4"/>
                <a:gd name="T2" fmla="*/ 6 w 6"/>
                <a:gd name="T3" fmla="*/ 2 h 4"/>
                <a:gd name="T4" fmla="*/ 4 w 6"/>
                <a:gd name="T5" fmla="*/ 2 h 4"/>
                <a:gd name="T6" fmla="*/ 4 w 6"/>
                <a:gd name="T7" fmla="*/ 2 h 4"/>
                <a:gd name="T8" fmla="*/ 4 w 6"/>
                <a:gd name="T9" fmla="*/ 0 h 4"/>
                <a:gd name="T10" fmla="*/ 2 w 6"/>
                <a:gd name="T11" fmla="*/ 0 h 4"/>
                <a:gd name="T12" fmla="*/ 0 w 6"/>
                <a:gd name="T13" fmla="*/ 2 h 4"/>
                <a:gd name="T14" fmla="*/ 2 w 6"/>
                <a:gd name="T15" fmla="*/ 2 h 4"/>
                <a:gd name="T16" fmla="*/ 2 w 6"/>
                <a:gd name="T17" fmla="*/ 2 h 4"/>
                <a:gd name="T18" fmla="*/ 4 w 6"/>
                <a:gd name="T19" fmla="*/ 2 h 4"/>
                <a:gd name="T20" fmla="*/ 4 w 6"/>
                <a:gd name="T21" fmla="*/ 4 h 4"/>
                <a:gd name="T22" fmla="*/ 6 w 6"/>
                <a:gd name="T23" fmla="*/ 4 h 4"/>
                <a:gd name="T24" fmla="*/ 6 w 6"/>
                <a:gd name="T25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4">
                  <a:moveTo>
                    <a:pt x="6" y="2"/>
                  </a:moveTo>
                  <a:lnTo>
                    <a:pt x="6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4"/>
                  </a:lnTo>
                  <a:lnTo>
                    <a:pt x="6" y="4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7" name="Freeform 386"/>
            <p:cNvSpPr>
              <a:spLocks/>
            </p:cNvSpPr>
            <p:nvPr/>
          </p:nvSpPr>
          <p:spPr bwMode="auto">
            <a:xfrm>
              <a:off x="4997450" y="4110038"/>
              <a:ext cx="25400" cy="15875"/>
            </a:xfrm>
            <a:custGeom>
              <a:avLst/>
              <a:gdLst>
                <a:gd name="T0" fmla="*/ 16 w 16"/>
                <a:gd name="T1" fmla="*/ 0 h 10"/>
                <a:gd name="T2" fmla="*/ 16 w 16"/>
                <a:gd name="T3" fmla="*/ 0 h 10"/>
                <a:gd name="T4" fmla="*/ 14 w 16"/>
                <a:gd name="T5" fmla="*/ 0 h 10"/>
                <a:gd name="T6" fmla="*/ 12 w 16"/>
                <a:gd name="T7" fmla="*/ 0 h 10"/>
                <a:gd name="T8" fmla="*/ 10 w 16"/>
                <a:gd name="T9" fmla="*/ 2 h 10"/>
                <a:gd name="T10" fmla="*/ 8 w 16"/>
                <a:gd name="T11" fmla="*/ 4 h 10"/>
                <a:gd name="T12" fmla="*/ 6 w 16"/>
                <a:gd name="T13" fmla="*/ 6 h 10"/>
                <a:gd name="T14" fmla="*/ 2 w 16"/>
                <a:gd name="T15" fmla="*/ 8 h 10"/>
                <a:gd name="T16" fmla="*/ 0 w 16"/>
                <a:gd name="T17" fmla="*/ 8 h 10"/>
                <a:gd name="T18" fmla="*/ 0 w 16"/>
                <a:gd name="T19" fmla="*/ 10 h 10"/>
                <a:gd name="T20" fmla="*/ 2 w 16"/>
                <a:gd name="T21" fmla="*/ 10 h 10"/>
                <a:gd name="T22" fmla="*/ 4 w 16"/>
                <a:gd name="T23" fmla="*/ 8 h 10"/>
                <a:gd name="T24" fmla="*/ 6 w 16"/>
                <a:gd name="T25" fmla="*/ 8 h 10"/>
                <a:gd name="T26" fmla="*/ 8 w 16"/>
                <a:gd name="T27" fmla="*/ 6 h 10"/>
                <a:gd name="T28" fmla="*/ 10 w 16"/>
                <a:gd name="T29" fmla="*/ 4 h 10"/>
                <a:gd name="T30" fmla="*/ 14 w 16"/>
                <a:gd name="T31" fmla="*/ 2 h 10"/>
                <a:gd name="T32" fmla="*/ 16 w 16"/>
                <a:gd name="T33" fmla="*/ 2 h 10"/>
                <a:gd name="T34" fmla="*/ 16 w 16"/>
                <a:gd name="T35" fmla="*/ 0 h 10"/>
                <a:gd name="T36" fmla="*/ 16 w 16"/>
                <a:gd name="T37" fmla="*/ 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10">
                  <a:moveTo>
                    <a:pt x="16" y="0"/>
                  </a:moveTo>
                  <a:lnTo>
                    <a:pt x="16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0" y="2"/>
                  </a:lnTo>
                  <a:lnTo>
                    <a:pt x="8" y="4"/>
                  </a:lnTo>
                  <a:lnTo>
                    <a:pt x="6" y="6"/>
                  </a:lnTo>
                  <a:lnTo>
                    <a:pt x="2" y="8"/>
                  </a:lnTo>
                  <a:lnTo>
                    <a:pt x="0" y="8"/>
                  </a:lnTo>
                  <a:lnTo>
                    <a:pt x="0" y="10"/>
                  </a:lnTo>
                  <a:lnTo>
                    <a:pt x="2" y="10"/>
                  </a:lnTo>
                  <a:lnTo>
                    <a:pt x="4" y="8"/>
                  </a:lnTo>
                  <a:lnTo>
                    <a:pt x="6" y="8"/>
                  </a:lnTo>
                  <a:lnTo>
                    <a:pt x="8" y="6"/>
                  </a:lnTo>
                  <a:lnTo>
                    <a:pt x="10" y="4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8" name="Freeform 387"/>
            <p:cNvSpPr>
              <a:spLocks/>
            </p:cNvSpPr>
            <p:nvPr/>
          </p:nvSpPr>
          <p:spPr bwMode="auto">
            <a:xfrm>
              <a:off x="5022850" y="4081463"/>
              <a:ext cx="6350" cy="28575"/>
            </a:xfrm>
            <a:custGeom>
              <a:avLst/>
              <a:gdLst>
                <a:gd name="T0" fmla="*/ 0 w 4"/>
                <a:gd name="T1" fmla="*/ 0 h 18"/>
                <a:gd name="T2" fmla="*/ 0 w 4"/>
                <a:gd name="T3" fmla="*/ 0 h 18"/>
                <a:gd name="T4" fmla="*/ 0 w 4"/>
                <a:gd name="T5" fmla="*/ 2 h 18"/>
                <a:gd name="T6" fmla="*/ 2 w 4"/>
                <a:gd name="T7" fmla="*/ 6 h 18"/>
                <a:gd name="T8" fmla="*/ 2 w 4"/>
                <a:gd name="T9" fmla="*/ 8 h 18"/>
                <a:gd name="T10" fmla="*/ 2 w 4"/>
                <a:gd name="T11" fmla="*/ 10 h 18"/>
                <a:gd name="T12" fmla="*/ 0 w 4"/>
                <a:gd name="T13" fmla="*/ 12 h 18"/>
                <a:gd name="T14" fmla="*/ 0 w 4"/>
                <a:gd name="T15" fmla="*/ 14 h 18"/>
                <a:gd name="T16" fmla="*/ 0 w 4"/>
                <a:gd name="T17" fmla="*/ 16 h 18"/>
                <a:gd name="T18" fmla="*/ 0 w 4"/>
                <a:gd name="T19" fmla="*/ 18 h 18"/>
                <a:gd name="T20" fmla="*/ 0 w 4"/>
                <a:gd name="T21" fmla="*/ 18 h 18"/>
                <a:gd name="T22" fmla="*/ 0 w 4"/>
                <a:gd name="T23" fmla="*/ 18 h 18"/>
                <a:gd name="T24" fmla="*/ 2 w 4"/>
                <a:gd name="T25" fmla="*/ 16 h 18"/>
                <a:gd name="T26" fmla="*/ 4 w 4"/>
                <a:gd name="T27" fmla="*/ 12 h 18"/>
                <a:gd name="T28" fmla="*/ 4 w 4"/>
                <a:gd name="T29" fmla="*/ 10 h 18"/>
                <a:gd name="T30" fmla="*/ 4 w 4"/>
                <a:gd name="T31" fmla="*/ 8 h 18"/>
                <a:gd name="T32" fmla="*/ 4 w 4"/>
                <a:gd name="T33" fmla="*/ 4 h 18"/>
                <a:gd name="T34" fmla="*/ 2 w 4"/>
                <a:gd name="T35" fmla="*/ 2 h 18"/>
                <a:gd name="T36" fmla="*/ 0 w 4"/>
                <a:gd name="T37" fmla="*/ 0 h 18"/>
                <a:gd name="T38" fmla="*/ 0 w 4"/>
                <a:gd name="T39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2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4" y="12"/>
                  </a:lnTo>
                  <a:lnTo>
                    <a:pt x="4" y="10"/>
                  </a:lnTo>
                  <a:lnTo>
                    <a:pt x="4" y="8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39" name="Freeform 388"/>
            <p:cNvSpPr>
              <a:spLocks/>
            </p:cNvSpPr>
            <p:nvPr/>
          </p:nvSpPr>
          <p:spPr bwMode="auto">
            <a:xfrm>
              <a:off x="5013325" y="4068763"/>
              <a:ext cx="9525" cy="12700"/>
            </a:xfrm>
            <a:custGeom>
              <a:avLst/>
              <a:gdLst>
                <a:gd name="T0" fmla="*/ 0 w 6"/>
                <a:gd name="T1" fmla="*/ 0 h 8"/>
                <a:gd name="T2" fmla="*/ 0 w 6"/>
                <a:gd name="T3" fmla="*/ 0 h 8"/>
                <a:gd name="T4" fmla="*/ 0 w 6"/>
                <a:gd name="T5" fmla="*/ 2 h 8"/>
                <a:gd name="T6" fmla="*/ 0 w 6"/>
                <a:gd name="T7" fmla="*/ 4 h 8"/>
                <a:gd name="T8" fmla="*/ 2 w 6"/>
                <a:gd name="T9" fmla="*/ 6 h 8"/>
                <a:gd name="T10" fmla="*/ 2 w 6"/>
                <a:gd name="T11" fmla="*/ 8 h 8"/>
                <a:gd name="T12" fmla="*/ 4 w 6"/>
                <a:gd name="T13" fmla="*/ 8 h 8"/>
                <a:gd name="T14" fmla="*/ 6 w 6"/>
                <a:gd name="T15" fmla="*/ 8 h 8"/>
                <a:gd name="T16" fmla="*/ 6 w 6"/>
                <a:gd name="T17" fmla="*/ 8 h 8"/>
                <a:gd name="T18" fmla="*/ 6 w 6"/>
                <a:gd name="T19" fmla="*/ 6 h 8"/>
                <a:gd name="T20" fmla="*/ 4 w 6"/>
                <a:gd name="T21" fmla="*/ 6 h 8"/>
                <a:gd name="T22" fmla="*/ 4 w 6"/>
                <a:gd name="T23" fmla="*/ 4 h 8"/>
                <a:gd name="T24" fmla="*/ 2 w 6"/>
                <a:gd name="T25" fmla="*/ 4 h 8"/>
                <a:gd name="T26" fmla="*/ 2 w 6"/>
                <a:gd name="T27" fmla="*/ 2 h 8"/>
                <a:gd name="T28" fmla="*/ 2 w 6"/>
                <a:gd name="T29" fmla="*/ 0 h 8"/>
                <a:gd name="T30" fmla="*/ 0 w 6"/>
                <a:gd name="T3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6"/>
                  </a:lnTo>
                  <a:lnTo>
                    <a:pt x="2" y="8"/>
                  </a:lnTo>
                  <a:lnTo>
                    <a:pt x="4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0" name="Freeform 389"/>
            <p:cNvSpPr>
              <a:spLocks/>
            </p:cNvSpPr>
            <p:nvPr/>
          </p:nvSpPr>
          <p:spPr bwMode="auto">
            <a:xfrm>
              <a:off x="5006975" y="4065588"/>
              <a:ext cx="9525" cy="6350"/>
            </a:xfrm>
            <a:custGeom>
              <a:avLst/>
              <a:gdLst>
                <a:gd name="T0" fmla="*/ 2 w 6"/>
                <a:gd name="T1" fmla="*/ 4 h 4"/>
                <a:gd name="T2" fmla="*/ 2 w 6"/>
                <a:gd name="T3" fmla="*/ 4 h 4"/>
                <a:gd name="T4" fmla="*/ 2 w 6"/>
                <a:gd name="T5" fmla="*/ 2 h 4"/>
                <a:gd name="T6" fmla="*/ 2 w 6"/>
                <a:gd name="T7" fmla="*/ 2 h 4"/>
                <a:gd name="T8" fmla="*/ 4 w 6"/>
                <a:gd name="T9" fmla="*/ 2 h 4"/>
                <a:gd name="T10" fmla="*/ 4 w 6"/>
                <a:gd name="T11" fmla="*/ 2 h 4"/>
                <a:gd name="T12" fmla="*/ 6 w 6"/>
                <a:gd name="T13" fmla="*/ 2 h 4"/>
                <a:gd name="T14" fmla="*/ 6 w 6"/>
                <a:gd name="T15" fmla="*/ 2 h 4"/>
                <a:gd name="T16" fmla="*/ 6 w 6"/>
                <a:gd name="T17" fmla="*/ 0 h 4"/>
                <a:gd name="T18" fmla="*/ 4 w 6"/>
                <a:gd name="T19" fmla="*/ 0 h 4"/>
                <a:gd name="T20" fmla="*/ 2 w 6"/>
                <a:gd name="T21" fmla="*/ 0 h 4"/>
                <a:gd name="T22" fmla="*/ 2 w 6"/>
                <a:gd name="T23" fmla="*/ 2 h 4"/>
                <a:gd name="T24" fmla="*/ 0 w 6"/>
                <a:gd name="T25" fmla="*/ 2 h 4"/>
                <a:gd name="T26" fmla="*/ 0 w 6"/>
                <a:gd name="T27" fmla="*/ 2 h 4"/>
                <a:gd name="T28" fmla="*/ 2 w 6"/>
                <a:gd name="T2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" h="4">
                  <a:moveTo>
                    <a:pt x="2" y="4"/>
                  </a:moveTo>
                  <a:lnTo>
                    <a:pt x="2" y="4"/>
                  </a:lnTo>
                  <a:lnTo>
                    <a:pt x="2" y="2"/>
                  </a:lnTo>
                  <a:lnTo>
                    <a:pt x="2" y="2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2"/>
                  </a:lnTo>
                  <a:lnTo>
                    <a:pt x="6" y="2"/>
                  </a:lnTo>
                  <a:lnTo>
                    <a:pt x="6" y="0"/>
                  </a:lnTo>
                  <a:lnTo>
                    <a:pt x="4" y="0"/>
                  </a:lnTo>
                  <a:lnTo>
                    <a:pt x="2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2"/>
                  </a:lnTo>
                  <a:lnTo>
                    <a:pt x="2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1" name="Freeform 390"/>
            <p:cNvSpPr>
              <a:spLocks/>
            </p:cNvSpPr>
            <p:nvPr/>
          </p:nvSpPr>
          <p:spPr bwMode="auto">
            <a:xfrm>
              <a:off x="5006975" y="4068763"/>
              <a:ext cx="3175" cy="19050"/>
            </a:xfrm>
            <a:custGeom>
              <a:avLst/>
              <a:gdLst>
                <a:gd name="T0" fmla="*/ 2 w 2"/>
                <a:gd name="T1" fmla="*/ 10 h 12"/>
                <a:gd name="T2" fmla="*/ 2 w 2"/>
                <a:gd name="T3" fmla="*/ 8 h 12"/>
                <a:gd name="T4" fmla="*/ 2 w 2"/>
                <a:gd name="T5" fmla="*/ 8 h 12"/>
                <a:gd name="T6" fmla="*/ 2 w 2"/>
                <a:gd name="T7" fmla="*/ 4 h 12"/>
                <a:gd name="T8" fmla="*/ 2 w 2"/>
                <a:gd name="T9" fmla="*/ 2 h 12"/>
                <a:gd name="T10" fmla="*/ 0 w 2"/>
                <a:gd name="T11" fmla="*/ 0 h 12"/>
                <a:gd name="T12" fmla="*/ 0 w 2"/>
                <a:gd name="T13" fmla="*/ 4 h 12"/>
                <a:gd name="T14" fmla="*/ 0 w 2"/>
                <a:gd name="T15" fmla="*/ 8 h 12"/>
                <a:gd name="T16" fmla="*/ 0 w 2"/>
                <a:gd name="T17" fmla="*/ 8 h 12"/>
                <a:gd name="T18" fmla="*/ 2 w 2"/>
                <a:gd name="T19" fmla="*/ 12 h 12"/>
                <a:gd name="T20" fmla="*/ 2 w 2"/>
                <a:gd name="T21" fmla="*/ 10 h 12"/>
                <a:gd name="T22" fmla="*/ 2 w 2"/>
                <a:gd name="T23" fmla="*/ 12 h 12"/>
                <a:gd name="T24" fmla="*/ 2 w 2"/>
                <a:gd name="T25" fmla="*/ 12 h 12"/>
                <a:gd name="T26" fmla="*/ 2 w 2"/>
                <a:gd name="T27" fmla="*/ 10 h 12"/>
                <a:gd name="T28" fmla="*/ 2 w 2"/>
                <a:gd name="T29" fmla="*/ 8 h 12"/>
                <a:gd name="T30" fmla="*/ 2 w 2"/>
                <a:gd name="T31" fmla="*/ 1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" h="12">
                  <a:moveTo>
                    <a:pt x="2" y="10"/>
                  </a:moveTo>
                  <a:lnTo>
                    <a:pt x="2" y="8"/>
                  </a:lnTo>
                  <a:lnTo>
                    <a:pt x="2" y="8"/>
                  </a:lnTo>
                  <a:lnTo>
                    <a:pt x="2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8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12"/>
                  </a:lnTo>
                  <a:lnTo>
                    <a:pt x="2" y="12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1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2" name="Freeform 391"/>
            <p:cNvSpPr>
              <a:spLocks/>
            </p:cNvSpPr>
            <p:nvPr/>
          </p:nvSpPr>
          <p:spPr bwMode="auto">
            <a:xfrm>
              <a:off x="4911725" y="4094163"/>
              <a:ext cx="53975" cy="38100"/>
            </a:xfrm>
            <a:custGeom>
              <a:avLst/>
              <a:gdLst>
                <a:gd name="T0" fmla="*/ 4 w 34"/>
                <a:gd name="T1" fmla="*/ 0 h 24"/>
                <a:gd name="T2" fmla="*/ 6 w 34"/>
                <a:gd name="T3" fmla="*/ 0 h 24"/>
                <a:gd name="T4" fmla="*/ 8 w 34"/>
                <a:gd name="T5" fmla="*/ 0 h 24"/>
                <a:gd name="T6" fmla="*/ 8 w 34"/>
                <a:gd name="T7" fmla="*/ 0 h 24"/>
                <a:gd name="T8" fmla="*/ 12 w 34"/>
                <a:gd name="T9" fmla="*/ 0 h 24"/>
                <a:gd name="T10" fmla="*/ 16 w 34"/>
                <a:gd name="T11" fmla="*/ 0 h 24"/>
                <a:gd name="T12" fmla="*/ 18 w 34"/>
                <a:gd name="T13" fmla="*/ 0 h 24"/>
                <a:gd name="T14" fmla="*/ 22 w 34"/>
                <a:gd name="T15" fmla="*/ 0 h 24"/>
                <a:gd name="T16" fmla="*/ 24 w 34"/>
                <a:gd name="T17" fmla="*/ 2 h 24"/>
                <a:gd name="T18" fmla="*/ 24 w 34"/>
                <a:gd name="T19" fmla="*/ 2 h 24"/>
                <a:gd name="T20" fmla="*/ 26 w 34"/>
                <a:gd name="T21" fmla="*/ 4 h 24"/>
                <a:gd name="T22" fmla="*/ 28 w 34"/>
                <a:gd name="T23" fmla="*/ 8 h 24"/>
                <a:gd name="T24" fmla="*/ 30 w 34"/>
                <a:gd name="T25" fmla="*/ 10 h 24"/>
                <a:gd name="T26" fmla="*/ 32 w 34"/>
                <a:gd name="T27" fmla="*/ 10 h 24"/>
                <a:gd name="T28" fmla="*/ 34 w 34"/>
                <a:gd name="T29" fmla="*/ 12 h 24"/>
                <a:gd name="T30" fmla="*/ 34 w 34"/>
                <a:gd name="T31" fmla="*/ 14 h 24"/>
                <a:gd name="T32" fmla="*/ 34 w 34"/>
                <a:gd name="T33" fmla="*/ 16 h 24"/>
                <a:gd name="T34" fmla="*/ 34 w 34"/>
                <a:gd name="T35" fmla="*/ 18 h 24"/>
                <a:gd name="T36" fmla="*/ 32 w 34"/>
                <a:gd name="T37" fmla="*/ 18 h 24"/>
                <a:gd name="T38" fmla="*/ 30 w 34"/>
                <a:gd name="T39" fmla="*/ 20 h 24"/>
                <a:gd name="T40" fmla="*/ 28 w 34"/>
                <a:gd name="T41" fmla="*/ 20 h 24"/>
                <a:gd name="T42" fmla="*/ 26 w 34"/>
                <a:gd name="T43" fmla="*/ 20 h 24"/>
                <a:gd name="T44" fmla="*/ 26 w 34"/>
                <a:gd name="T45" fmla="*/ 18 h 24"/>
                <a:gd name="T46" fmla="*/ 22 w 34"/>
                <a:gd name="T47" fmla="*/ 18 h 24"/>
                <a:gd name="T48" fmla="*/ 20 w 34"/>
                <a:gd name="T49" fmla="*/ 18 h 24"/>
                <a:gd name="T50" fmla="*/ 18 w 34"/>
                <a:gd name="T51" fmla="*/ 16 h 24"/>
                <a:gd name="T52" fmla="*/ 16 w 34"/>
                <a:gd name="T53" fmla="*/ 16 h 24"/>
                <a:gd name="T54" fmla="*/ 16 w 34"/>
                <a:gd name="T55" fmla="*/ 14 h 24"/>
                <a:gd name="T56" fmla="*/ 16 w 34"/>
                <a:gd name="T57" fmla="*/ 16 h 24"/>
                <a:gd name="T58" fmla="*/ 16 w 34"/>
                <a:gd name="T59" fmla="*/ 18 h 24"/>
                <a:gd name="T60" fmla="*/ 18 w 34"/>
                <a:gd name="T61" fmla="*/ 22 h 24"/>
                <a:gd name="T62" fmla="*/ 18 w 34"/>
                <a:gd name="T63" fmla="*/ 24 h 24"/>
                <a:gd name="T64" fmla="*/ 16 w 34"/>
                <a:gd name="T65" fmla="*/ 24 h 24"/>
                <a:gd name="T66" fmla="*/ 16 w 34"/>
                <a:gd name="T67" fmla="*/ 24 h 24"/>
                <a:gd name="T68" fmla="*/ 14 w 34"/>
                <a:gd name="T69" fmla="*/ 22 h 24"/>
                <a:gd name="T70" fmla="*/ 12 w 34"/>
                <a:gd name="T71" fmla="*/ 20 h 24"/>
                <a:gd name="T72" fmla="*/ 12 w 34"/>
                <a:gd name="T73" fmla="*/ 18 h 24"/>
                <a:gd name="T74" fmla="*/ 10 w 34"/>
                <a:gd name="T75" fmla="*/ 16 h 24"/>
                <a:gd name="T76" fmla="*/ 8 w 34"/>
                <a:gd name="T77" fmla="*/ 14 h 24"/>
                <a:gd name="T78" fmla="*/ 0 w 34"/>
                <a:gd name="T79" fmla="*/ 10 h 24"/>
                <a:gd name="T80" fmla="*/ 0 w 34"/>
                <a:gd name="T81" fmla="*/ 10 h 24"/>
                <a:gd name="T82" fmla="*/ 0 w 34"/>
                <a:gd name="T83" fmla="*/ 8 h 24"/>
                <a:gd name="T84" fmla="*/ 0 w 34"/>
                <a:gd name="T85" fmla="*/ 6 h 24"/>
                <a:gd name="T86" fmla="*/ 0 w 34"/>
                <a:gd name="T87" fmla="*/ 4 h 24"/>
                <a:gd name="T88" fmla="*/ 2 w 34"/>
                <a:gd name="T89" fmla="*/ 2 h 24"/>
                <a:gd name="T90" fmla="*/ 4 w 34"/>
                <a:gd name="T91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" h="24">
                  <a:moveTo>
                    <a:pt x="4" y="0"/>
                  </a:move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2" y="0"/>
                  </a:lnTo>
                  <a:lnTo>
                    <a:pt x="16" y="0"/>
                  </a:lnTo>
                  <a:lnTo>
                    <a:pt x="18" y="0"/>
                  </a:lnTo>
                  <a:lnTo>
                    <a:pt x="22" y="0"/>
                  </a:lnTo>
                  <a:lnTo>
                    <a:pt x="24" y="2"/>
                  </a:lnTo>
                  <a:lnTo>
                    <a:pt x="24" y="2"/>
                  </a:lnTo>
                  <a:lnTo>
                    <a:pt x="26" y="4"/>
                  </a:lnTo>
                  <a:lnTo>
                    <a:pt x="28" y="8"/>
                  </a:lnTo>
                  <a:lnTo>
                    <a:pt x="30" y="10"/>
                  </a:lnTo>
                  <a:lnTo>
                    <a:pt x="32" y="10"/>
                  </a:lnTo>
                  <a:lnTo>
                    <a:pt x="34" y="12"/>
                  </a:lnTo>
                  <a:lnTo>
                    <a:pt x="34" y="14"/>
                  </a:lnTo>
                  <a:lnTo>
                    <a:pt x="34" y="16"/>
                  </a:lnTo>
                  <a:lnTo>
                    <a:pt x="34" y="18"/>
                  </a:lnTo>
                  <a:lnTo>
                    <a:pt x="32" y="18"/>
                  </a:lnTo>
                  <a:lnTo>
                    <a:pt x="30" y="20"/>
                  </a:lnTo>
                  <a:lnTo>
                    <a:pt x="28" y="20"/>
                  </a:lnTo>
                  <a:lnTo>
                    <a:pt x="26" y="20"/>
                  </a:lnTo>
                  <a:lnTo>
                    <a:pt x="26" y="18"/>
                  </a:lnTo>
                  <a:lnTo>
                    <a:pt x="22" y="18"/>
                  </a:lnTo>
                  <a:lnTo>
                    <a:pt x="20" y="18"/>
                  </a:lnTo>
                  <a:lnTo>
                    <a:pt x="18" y="16"/>
                  </a:lnTo>
                  <a:lnTo>
                    <a:pt x="16" y="16"/>
                  </a:lnTo>
                  <a:lnTo>
                    <a:pt x="16" y="14"/>
                  </a:lnTo>
                  <a:lnTo>
                    <a:pt x="16" y="16"/>
                  </a:lnTo>
                  <a:lnTo>
                    <a:pt x="16" y="18"/>
                  </a:lnTo>
                  <a:lnTo>
                    <a:pt x="18" y="22"/>
                  </a:lnTo>
                  <a:lnTo>
                    <a:pt x="18" y="24"/>
                  </a:lnTo>
                  <a:lnTo>
                    <a:pt x="16" y="24"/>
                  </a:lnTo>
                  <a:lnTo>
                    <a:pt x="16" y="24"/>
                  </a:lnTo>
                  <a:lnTo>
                    <a:pt x="14" y="22"/>
                  </a:lnTo>
                  <a:lnTo>
                    <a:pt x="12" y="20"/>
                  </a:lnTo>
                  <a:lnTo>
                    <a:pt x="12" y="18"/>
                  </a:lnTo>
                  <a:lnTo>
                    <a:pt x="10" y="16"/>
                  </a:lnTo>
                  <a:lnTo>
                    <a:pt x="8" y="14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8"/>
                  </a:lnTo>
                  <a:lnTo>
                    <a:pt x="0" y="6"/>
                  </a:lnTo>
                  <a:lnTo>
                    <a:pt x="0" y="4"/>
                  </a:lnTo>
                  <a:lnTo>
                    <a:pt x="2" y="2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3" name="Freeform 392"/>
            <p:cNvSpPr>
              <a:spLocks/>
            </p:cNvSpPr>
            <p:nvPr/>
          </p:nvSpPr>
          <p:spPr bwMode="auto">
            <a:xfrm>
              <a:off x="4918075" y="4090988"/>
              <a:ext cx="31750" cy="6350"/>
            </a:xfrm>
            <a:custGeom>
              <a:avLst/>
              <a:gdLst>
                <a:gd name="T0" fmla="*/ 20 w 20"/>
                <a:gd name="T1" fmla="*/ 4 h 4"/>
                <a:gd name="T2" fmla="*/ 20 w 20"/>
                <a:gd name="T3" fmla="*/ 4 h 4"/>
                <a:gd name="T4" fmla="*/ 18 w 20"/>
                <a:gd name="T5" fmla="*/ 0 h 4"/>
                <a:gd name="T6" fmla="*/ 14 w 20"/>
                <a:gd name="T7" fmla="*/ 0 h 4"/>
                <a:gd name="T8" fmla="*/ 12 w 20"/>
                <a:gd name="T9" fmla="*/ 0 h 4"/>
                <a:gd name="T10" fmla="*/ 8 w 20"/>
                <a:gd name="T11" fmla="*/ 0 h 4"/>
                <a:gd name="T12" fmla="*/ 4 w 20"/>
                <a:gd name="T13" fmla="*/ 0 h 4"/>
                <a:gd name="T14" fmla="*/ 4 w 20"/>
                <a:gd name="T15" fmla="*/ 0 h 4"/>
                <a:gd name="T16" fmla="*/ 2 w 20"/>
                <a:gd name="T17" fmla="*/ 2 h 4"/>
                <a:gd name="T18" fmla="*/ 0 w 20"/>
                <a:gd name="T19" fmla="*/ 2 h 4"/>
                <a:gd name="T20" fmla="*/ 0 w 20"/>
                <a:gd name="T21" fmla="*/ 4 h 4"/>
                <a:gd name="T22" fmla="*/ 2 w 20"/>
                <a:gd name="T23" fmla="*/ 4 h 4"/>
                <a:gd name="T24" fmla="*/ 4 w 20"/>
                <a:gd name="T25" fmla="*/ 4 h 4"/>
                <a:gd name="T26" fmla="*/ 4 w 20"/>
                <a:gd name="T27" fmla="*/ 4 h 4"/>
                <a:gd name="T28" fmla="*/ 8 w 20"/>
                <a:gd name="T29" fmla="*/ 2 h 4"/>
                <a:gd name="T30" fmla="*/ 12 w 20"/>
                <a:gd name="T31" fmla="*/ 2 h 4"/>
                <a:gd name="T32" fmla="*/ 14 w 20"/>
                <a:gd name="T33" fmla="*/ 4 h 4"/>
                <a:gd name="T34" fmla="*/ 16 w 20"/>
                <a:gd name="T35" fmla="*/ 4 h 4"/>
                <a:gd name="T36" fmla="*/ 18 w 20"/>
                <a:gd name="T37" fmla="*/ 4 h 4"/>
                <a:gd name="T38" fmla="*/ 20 w 20"/>
                <a:gd name="T3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0" h="4">
                  <a:moveTo>
                    <a:pt x="20" y="4"/>
                  </a:moveTo>
                  <a:lnTo>
                    <a:pt x="20" y="4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8" y="0"/>
                  </a:lnTo>
                  <a:lnTo>
                    <a:pt x="4" y="0"/>
                  </a:lnTo>
                  <a:lnTo>
                    <a:pt x="4" y="0"/>
                  </a:lnTo>
                  <a:lnTo>
                    <a:pt x="2" y="2"/>
                  </a:lnTo>
                  <a:lnTo>
                    <a:pt x="0" y="2"/>
                  </a:lnTo>
                  <a:lnTo>
                    <a:pt x="0" y="4"/>
                  </a:lnTo>
                  <a:lnTo>
                    <a:pt x="2" y="4"/>
                  </a:lnTo>
                  <a:lnTo>
                    <a:pt x="4" y="4"/>
                  </a:lnTo>
                  <a:lnTo>
                    <a:pt x="4" y="4"/>
                  </a:lnTo>
                  <a:lnTo>
                    <a:pt x="8" y="2"/>
                  </a:lnTo>
                  <a:lnTo>
                    <a:pt x="12" y="2"/>
                  </a:lnTo>
                  <a:lnTo>
                    <a:pt x="14" y="4"/>
                  </a:lnTo>
                  <a:lnTo>
                    <a:pt x="16" y="4"/>
                  </a:lnTo>
                  <a:lnTo>
                    <a:pt x="18" y="4"/>
                  </a:lnTo>
                  <a:lnTo>
                    <a:pt x="2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4" name="Freeform 393"/>
            <p:cNvSpPr>
              <a:spLocks/>
            </p:cNvSpPr>
            <p:nvPr/>
          </p:nvSpPr>
          <p:spPr bwMode="auto">
            <a:xfrm>
              <a:off x="4946650" y="4097338"/>
              <a:ext cx="22225" cy="22225"/>
            </a:xfrm>
            <a:custGeom>
              <a:avLst/>
              <a:gdLst>
                <a:gd name="T0" fmla="*/ 12 w 14"/>
                <a:gd name="T1" fmla="*/ 14 h 14"/>
                <a:gd name="T2" fmla="*/ 12 w 14"/>
                <a:gd name="T3" fmla="*/ 14 h 14"/>
                <a:gd name="T4" fmla="*/ 14 w 14"/>
                <a:gd name="T5" fmla="*/ 12 h 14"/>
                <a:gd name="T6" fmla="*/ 12 w 14"/>
                <a:gd name="T7" fmla="*/ 10 h 14"/>
                <a:gd name="T8" fmla="*/ 12 w 14"/>
                <a:gd name="T9" fmla="*/ 8 h 14"/>
                <a:gd name="T10" fmla="*/ 10 w 14"/>
                <a:gd name="T11" fmla="*/ 8 h 14"/>
                <a:gd name="T12" fmla="*/ 6 w 14"/>
                <a:gd name="T13" fmla="*/ 4 h 14"/>
                <a:gd name="T14" fmla="*/ 4 w 14"/>
                <a:gd name="T15" fmla="*/ 2 h 14"/>
                <a:gd name="T16" fmla="*/ 4 w 14"/>
                <a:gd name="T17" fmla="*/ 0 h 14"/>
                <a:gd name="T18" fmla="*/ 2 w 14"/>
                <a:gd name="T19" fmla="*/ 0 h 14"/>
                <a:gd name="T20" fmla="*/ 0 w 14"/>
                <a:gd name="T21" fmla="*/ 0 h 14"/>
                <a:gd name="T22" fmla="*/ 2 w 14"/>
                <a:gd name="T23" fmla="*/ 2 h 14"/>
                <a:gd name="T24" fmla="*/ 4 w 14"/>
                <a:gd name="T25" fmla="*/ 4 h 14"/>
                <a:gd name="T26" fmla="*/ 4 w 14"/>
                <a:gd name="T27" fmla="*/ 6 h 14"/>
                <a:gd name="T28" fmla="*/ 8 w 14"/>
                <a:gd name="T29" fmla="*/ 8 h 14"/>
                <a:gd name="T30" fmla="*/ 10 w 14"/>
                <a:gd name="T31" fmla="*/ 10 h 14"/>
                <a:gd name="T32" fmla="*/ 12 w 14"/>
                <a:gd name="T33" fmla="*/ 12 h 14"/>
                <a:gd name="T34" fmla="*/ 12 w 14"/>
                <a:gd name="T35" fmla="*/ 14 h 14"/>
                <a:gd name="T36" fmla="*/ 12 w 14"/>
                <a:gd name="T37" fmla="*/ 12 h 14"/>
                <a:gd name="T38" fmla="*/ 12 w 14"/>
                <a:gd name="T39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4" h="14">
                  <a:moveTo>
                    <a:pt x="12" y="14"/>
                  </a:moveTo>
                  <a:lnTo>
                    <a:pt x="12" y="14"/>
                  </a:lnTo>
                  <a:lnTo>
                    <a:pt x="14" y="12"/>
                  </a:lnTo>
                  <a:lnTo>
                    <a:pt x="12" y="10"/>
                  </a:lnTo>
                  <a:lnTo>
                    <a:pt x="12" y="8"/>
                  </a:lnTo>
                  <a:lnTo>
                    <a:pt x="10" y="8"/>
                  </a:lnTo>
                  <a:lnTo>
                    <a:pt x="6" y="4"/>
                  </a:lnTo>
                  <a:lnTo>
                    <a:pt x="4" y="2"/>
                  </a:lnTo>
                  <a:lnTo>
                    <a:pt x="4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2" y="2"/>
                  </a:lnTo>
                  <a:lnTo>
                    <a:pt x="4" y="4"/>
                  </a:lnTo>
                  <a:lnTo>
                    <a:pt x="4" y="6"/>
                  </a:lnTo>
                  <a:lnTo>
                    <a:pt x="8" y="8"/>
                  </a:lnTo>
                  <a:lnTo>
                    <a:pt x="10" y="10"/>
                  </a:lnTo>
                  <a:lnTo>
                    <a:pt x="12" y="12"/>
                  </a:lnTo>
                  <a:lnTo>
                    <a:pt x="12" y="14"/>
                  </a:lnTo>
                  <a:lnTo>
                    <a:pt x="12" y="12"/>
                  </a:lnTo>
                  <a:lnTo>
                    <a:pt x="12" y="1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6" name="Freeform 394"/>
            <p:cNvSpPr>
              <a:spLocks/>
            </p:cNvSpPr>
            <p:nvPr/>
          </p:nvSpPr>
          <p:spPr bwMode="auto">
            <a:xfrm>
              <a:off x="4956175" y="4116388"/>
              <a:ext cx="9525" cy="12700"/>
            </a:xfrm>
            <a:custGeom>
              <a:avLst/>
              <a:gdLst>
                <a:gd name="T0" fmla="*/ 0 w 6"/>
                <a:gd name="T1" fmla="*/ 8 h 8"/>
                <a:gd name="T2" fmla="*/ 0 w 6"/>
                <a:gd name="T3" fmla="*/ 8 h 8"/>
                <a:gd name="T4" fmla="*/ 2 w 6"/>
                <a:gd name="T5" fmla="*/ 6 h 8"/>
                <a:gd name="T6" fmla="*/ 4 w 6"/>
                <a:gd name="T7" fmla="*/ 6 h 8"/>
                <a:gd name="T8" fmla="*/ 6 w 6"/>
                <a:gd name="T9" fmla="*/ 4 h 8"/>
                <a:gd name="T10" fmla="*/ 6 w 6"/>
                <a:gd name="T11" fmla="*/ 4 h 8"/>
                <a:gd name="T12" fmla="*/ 6 w 6"/>
                <a:gd name="T13" fmla="*/ 2 h 8"/>
                <a:gd name="T14" fmla="*/ 6 w 6"/>
                <a:gd name="T15" fmla="*/ 0 h 8"/>
                <a:gd name="T16" fmla="*/ 6 w 6"/>
                <a:gd name="T17" fmla="*/ 2 h 8"/>
                <a:gd name="T18" fmla="*/ 4 w 6"/>
                <a:gd name="T19" fmla="*/ 4 h 8"/>
                <a:gd name="T20" fmla="*/ 2 w 6"/>
                <a:gd name="T21" fmla="*/ 4 h 8"/>
                <a:gd name="T22" fmla="*/ 0 w 6"/>
                <a:gd name="T23" fmla="*/ 4 h 8"/>
                <a:gd name="T24" fmla="*/ 0 w 6"/>
                <a:gd name="T25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6" h="8">
                  <a:moveTo>
                    <a:pt x="0" y="8"/>
                  </a:moveTo>
                  <a:lnTo>
                    <a:pt x="0" y="8"/>
                  </a:lnTo>
                  <a:lnTo>
                    <a:pt x="2" y="6"/>
                  </a:lnTo>
                  <a:lnTo>
                    <a:pt x="4" y="6"/>
                  </a:lnTo>
                  <a:lnTo>
                    <a:pt x="6" y="4"/>
                  </a:lnTo>
                  <a:lnTo>
                    <a:pt x="6" y="4"/>
                  </a:lnTo>
                  <a:lnTo>
                    <a:pt x="6" y="2"/>
                  </a:lnTo>
                  <a:lnTo>
                    <a:pt x="6" y="0"/>
                  </a:lnTo>
                  <a:lnTo>
                    <a:pt x="6" y="2"/>
                  </a:lnTo>
                  <a:lnTo>
                    <a:pt x="4" y="4"/>
                  </a:lnTo>
                  <a:lnTo>
                    <a:pt x="2" y="4"/>
                  </a:lnTo>
                  <a:lnTo>
                    <a:pt x="0" y="4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7" name="Freeform 395"/>
            <p:cNvSpPr>
              <a:spLocks/>
            </p:cNvSpPr>
            <p:nvPr/>
          </p:nvSpPr>
          <p:spPr bwMode="auto">
            <a:xfrm>
              <a:off x="4933950" y="4116388"/>
              <a:ext cx="22225" cy="12700"/>
            </a:xfrm>
            <a:custGeom>
              <a:avLst/>
              <a:gdLst>
                <a:gd name="T0" fmla="*/ 2 w 14"/>
                <a:gd name="T1" fmla="*/ 0 h 8"/>
                <a:gd name="T2" fmla="*/ 0 w 14"/>
                <a:gd name="T3" fmla="*/ 2 h 8"/>
                <a:gd name="T4" fmla="*/ 2 w 14"/>
                <a:gd name="T5" fmla="*/ 2 h 8"/>
                <a:gd name="T6" fmla="*/ 2 w 14"/>
                <a:gd name="T7" fmla="*/ 4 h 8"/>
                <a:gd name="T8" fmla="*/ 4 w 14"/>
                <a:gd name="T9" fmla="*/ 4 h 8"/>
                <a:gd name="T10" fmla="*/ 6 w 14"/>
                <a:gd name="T11" fmla="*/ 4 h 8"/>
                <a:gd name="T12" fmla="*/ 8 w 14"/>
                <a:gd name="T13" fmla="*/ 4 h 8"/>
                <a:gd name="T14" fmla="*/ 12 w 14"/>
                <a:gd name="T15" fmla="*/ 6 h 8"/>
                <a:gd name="T16" fmla="*/ 12 w 14"/>
                <a:gd name="T17" fmla="*/ 6 h 8"/>
                <a:gd name="T18" fmla="*/ 14 w 14"/>
                <a:gd name="T19" fmla="*/ 8 h 8"/>
                <a:gd name="T20" fmla="*/ 14 w 14"/>
                <a:gd name="T21" fmla="*/ 4 h 8"/>
                <a:gd name="T22" fmla="*/ 12 w 14"/>
                <a:gd name="T23" fmla="*/ 4 h 8"/>
                <a:gd name="T24" fmla="*/ 12 w 14"/>
                <a:gd name="T25" fmla="*/ 4 h 8"/>
                <a:gd name="T26" fmla="*/ 10 w 14"/>
                <a:gd name="T27" fmla="*/ 4 h 8"/>
                <a:gd name="T28" fmla="*/ 6 w 14"/>
                <a:gd name="T29" fmla="*/ 2 h 8"/>
                <a:gd name="T30" fmla="*/ 4 w 14"/>
                <a:gd name="T31" fmla="*/ 2 h 8"/>
                <a:gd name="T32" fmla="*/ 2 w 14"/>
                <a:gd name="T33" fmla="*/ 0 h 8"/>
                <a:gd name="T34" fmla="*/ 2 w 14"/>
                <a:gd name="T35" fmla="*/ 0 h 8"/>
                <a:gd name="T36" fmla="*/ 0 w 14"/>
                <a:gd name="T37" fmla="*/ 2 h 8"/>
                <a:gd name="T38" fmla="*/ 2 w 14"/>
                <a:gd name="T39" fmla="*/ 0 h 8"/>
                <a:gd name="T40" fmla="*/ 0 w 14"/>
                <a:gd name="T41" fmla="*/ 0 h 8"/>
                <a:gd name="T42" fmla="*/ 0 w 14"/>
                <a:gd name="T43" fmla="*/ 2 h 8"/>
                <a:gd name="T44" fmla="*/ 2 w 14"/>
                <a:gd name="T4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4" h="8">
                  <a:moveTo>
                    <a:pt x="2" y="0"/>
                  </a:moveTo>
                  <a:lnTo>
                    <a:pt x="0" y="2"/>
                  </a:lnTo>
                  <a:lnTo>
                    <a:pt x="2" y="2"/>
                  </a:lnTo>
                  <a:lnTo>
                    <a:pt x="2" y="4"/>
                  </a:lnTo>
                  <a:lnTo>
                    <a:pt x="4" y="4"/>
                  </a:lnTo>
                  <a:lnTo>
                    <a:pt x="6" y="4"/>
                  </a:lnTo>
                  <a:lnTo>
                    <a:pt x="8" y="4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4" y="8"/>
                  </a:lnTo>
                  <a:lnTo>
                    <a:pt x="14" y="4"/>
                  </a:lnTo>
                  <a:lnTo>
                    <a:pt x="12" y="4"/>
                  </a:lnTo>
                  <a:lnTo>
                    <a:pt x="12" y="4"/>
                  </a:lnTo>
                  <a:lnTo>
                    <a:pt x="10" y="4"/>
                  </a:lnTo>
                  <a:lnTo>
                    <a:pt x="6" y="2"/>
                  </a:lnTo>
                  <a:lnTo>
                    <a:pt x="4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8" name="Freeform 396"/>
            <p:cNvSpPr>
              <a:spLocks/>
            </p:cNvSpPr>
            <p:nvPr/>
          </p:nvSpPr>
          <p:spPr bwMode="auto">
            <a:xfrm>
              <a:off x="4933950" y="4116388"/>
              <a:ext cx="6350" cy="19050"/>
            </a:xfrm>
            <a:custGeom>
              <a:avLst/>
              <a:gdLst>
                <a:gd name="T0" fmla="*/ 4 w 4"/>
                <a:gd name="T1" fmla="*/ 12 h 12"/>
                <a:gd name="T2" fmla="*/ 4 w 4"/>
                <a:gd name="T3" fmla="*/ 12 h 12"/>
                <a:gd name="T4" fmla="*/ 4 w 4"/>
                <a:gd name="T5" fmla="*/ 8 h 12"/>
                <a:gd name="T6" fmla="*/ 4 w 4"/>
                <a:gd name="T7" fmla="*/ 4 h 12"/>
                <a:gd name="T8" fmla="*/ 2 w 4"/>
                <a:gd name="T9" fmla="*/ 2 h 12"/>
                <a:gd name="T10" fmla="*/ 2 w 4"/>
                <a:gd name="T11" fmla="*/ 0 h 12"/>
                <a:gd name="T12" fmla="*/ 0 w 4"/>
                <a:gd name="T13" fmla="*/ 2 h 12"/>
                <a:gd name="T14" fmla="*/ 2 w 4"/>
                <a:gd name="T15" fmla="*/ 4 h 12"/>
                <a:gd name="T16" fmla="*/ 2 w 4"/>
                <a:gd name="T17" fmla="*/ 8 h 12"/>
                <a:gd name="T18" fmla="*/ 4 w 4"/>
                <a:gd name="T1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lnTo>
                    <a:pt x="4" y="12"/>
                  </a:lnTo>
                  <a:lnTo>
                    <a:pt x="4" y="8"/>
                  </a:lnTo>
                  <a:lnTo>
                    <a:pt x="4" y="4"/>
                  </a:lnTo>
                  <a:lnTo>
                    <a:pt x="2" y="2"/>
                  </a:lnTo>
                  <a:lnTo>
                    <a:pt x="2" y="0"/>
                  </a:lnTo>
                  <a:lnTo>
                    <a:pt x="0" y="2"/>
                  </a:lnTo>
                  <a:lnTo>
                    <a:pt x="2" y="4"/>
                  </a:lnTo>
                  <a:lnTo>
                    <a:pt x="2" y="8"/>
                  </a:lnTo>
                  <a:lnTo>
                    <a:pt x="4" y="1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49" name="Freeform 397"/>
            <p:cNvSpPr>
              <a:spLocks/>
            </p:cNvSpPr>
            <p:nvPr/>
          </p:nvSpPr>
          <p:spPr bwMode="auto">
            <a:xfrm>
              <a:off x="4924425" y="4113213"/>
              <a:ext cx="15875" cy="22225"/>
            </a:xfrm>
            <a:custGeom>
              <a:avLst/>
              <a:gdLst>
                <a:gd name="T0" fmla="*/ 0 w 10"/>
                <a:gd name="T1" fmla="*/ 4 h 14"/>
                <a:gd name="T2" fmla="*/ 0 w 10"/>
                <a:gd name="T3" fmla="*/ 2 h 14"/>
                <a:gd name="T4" fmla="*/ 0 w 10"/>
                <a:gd name="T5" fmla="*/ 6 h 14"/>
                <a:gd name="T6" fmla="*/ 2 w 10"/>
                <a:gd name="T7" fmla="*/ 6 h 14"/>
                <a:gd name="T8" fmla="*/ 4 w 10"/>
                <a:gd name="T9" fmla="*/ 8 h 14"/>
                <a:gd name="T10" fmla="*/ 4 w 10"/>
                <a:gd name="T11" fmla="*/ 10 h 14"/>
                <a:gd name="T12" fmla="*/ 6 w 10"/>
                <a:gd name="T13" fmla="*/ 12 h 14"/>
                <a:gd name="T14" fmla="*/ 8 w 10"/>
                <a:gd name="T15" fmla="*/ 14 h 14"/>
                <a:gd name="T16" fmla="*/ 8 w 10"/>
                <a:gd name="T17" fmla="*/ 14 h 14"/>
                <a:gd name="T18" fmla="*/ 10 w 10"/>
                <a:gd name="T19" fmla="*/ 14 h 14"/>
                <a:gd name="T20" fmla="*/ 8 w 10"/>
                <a:gd name="T21" fmla="*/ 10 h 14"/>
                <a:gd name="T22" fmla="*/ 8 w 10"/>
                <a:gd name="T23" fmla="*/ 10 h 14"/>
                <a:gd name="T24" fmla="*/ 6 w 10"/>
                <a:gd name="T25" fmla="*/ 8 h 14"/>
                <a:gd name="T26" fmla="*/ 6 w 10"/>
                <a:gd name="T27" fmla="*/ 6 h 14"/>
                <a:gd name="T28" fmla="*/ 4 w 10"/>
                <a:gd name="T29" fmla="*/ 6 h 14"/>
                <a:gd name="T30" fmla="*/ 4 w 10"/>
                <a:gd name="T31" fmla="*/ 4 h 14"/>
                <a:gd name="T32" fmla="*/ 2 w 10"/>
                <a:gd name="T33" fmla="*/ 2 h 14"/>
                <a:gd name="T34" fmla="*/ 0 w 10"/>
                <a:gd name="T35" fmla="*/ 0 h 14"/>
                <a:gd name="T36" fmla="*/ 0 w 10"/>
                <a:gd name="T37" fmla="*/ 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0" h="14">
                  <a:moveTo>
                    <a:pt x="0" y="4"/>
                  </a:moveTo>
                  <a:lnTo>
                    <a:pt x="0" y="2"/>
                  </a:lnTo>
                  <a:lnTo>
                    <a:pt x="0" y="6"/>
                  </a:lnTo>
                  <a:lnTo>
                    <a:pt x="2" y="6"/>
                  </a:lnTo>
                  <a:lnTo>
                    <a:pt x="4" y="8"/>
                  </a:lnTo>
                  <a:lnTo>
                    <a:pt x="4" y="10"/>
                  </a:lnTo>
                  <a:lnTo>
                    <a:pt x="6" y="12"/>
                  </a:lnTo>
                  <a:lnTo>
                    <a:pt x="8" y="14"/>
                  </a:lnTo>
                  <a:lnTo>
                    <a:pt x="8" y="14"/>
                  </a:lnTo>
                  <a:lnTo>
                    <a:pt x="10" y="14"/>
                  </a:lnTo>
                  <a:lnTo>
                    <a:pt x="8" y="10"/>
                  </a:lnTo>
                  <a:lnTo>
                    <a:pt x="8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2" y="2"/>
                  </a:lnTo>
                  <a:lnTo>
                    <a:pt x="0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0" name="Freeform 398"/>
            <p:cNvSpPr>
              <a:spLocks/>
            </p:cNvSpPr>
            <p:nvPr/>
          </p:nvSpPr>
          <p:spPr bwMode="auto">
            <a:xfrm>
              <a:off x="4908550" y="4110038"/>
              <a:ext cx="15875" cy="9525"/>
            </a:xfrm>
            <a:custGeom>
              <a:avLst/>
              <a:gdLst>
                <a:gd name="T0" fmla="*/ 0 w 10"/>
                <a:gd name="T1" fmla="*/ 2 h 6"/>
                <a:gd name="T2" fmla="*/ 2 w 10"/>
                <a:gd name="T3" fmla="*/ 2 h 6"/>
                <a:gd name="T4" fmla="*/ 10 w 10"/>
                <a:gd name="T5" fmla="*/ 6 h 6"/>
                <a:gd name="T6" fmla="*/ 10 w 10"/>
                <a:gd name="T7" fmla="*/ 2 h 6"/>
                <a:gd name="T8" fmla="*/ 2 w 10"/>
                <a:gd name="T9" fmla="*/ 0 h 6"/>
                <a:gd name="T10" fmla="*/ 2 w 10"/>
                <a:gd name="T11" fmla="*/ 0 h 6"/>
                <a:gd name="T12" fmla="*/ 2 w 10"/>
                <a:gd name="T13" fmla="*/ 0 h 6"/>
                <a:gd name="T14" fmla="*/ 0 w 10"/>
                <a:gd name="T15" fmla="*/ 0 h 6"/>
                <a:gd name="T16" fmla="*/ 0 w 10"/>
                <a:gd name="T17" fmla="*/ 2 h 6"/>
                <a:gd name="T18" fmla="*/ 2 w 10"/>
                <a:gd name="T19" fmla="*/ 2 h 6"/>
                <a:gd name="T20" fmla="*/ 0 w 10"/>
                <a:gd name="T21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6">
                  <a:moveTo>
                    <a:pt x="0" y="2"/>
                  </a:moveTo>
                  <a:lnTo>
                    <a:pt x="2" y="2"/>
                  </a:lnTo>
                  <a:lnTo>
                    <a:pt x="10" y="6"/>
                  </a:lnTo>
                  <a:lnTo>
                    <a:pt x="10" y="2"/>
                  </a:lnTo>
                  <a:lnTo>
                    <a:pt x="2" y="0"/>
                  </a:lnTo>
                  <a:lnTo>
                    <a:pt x="2" y="0"/>
                  </a:lnTo>
                  <a:lnTo>
                    <a:pt x="2" y="0"/>
                  </a:lnTo>
                  <a:lnTo>
                    <a:pt x="0" y="0"/>
                  </a:lnTo>
                  <a:lnTo>
                    <a:pt x="0" y="2"/>
                  </a:lnTo>
                  <a:lnTo>
                    <a:pt x="2" y="2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1" name="Freeform 399"/>
            <p:cNvSpPr>
              <a:spLocks/>
            </p:cNvSpPr>
            <p:nvPr/>
          </p:nvSpPr>
          <p:spPr bwMode="auto">
            <a:xfrm>
              <a:off x="4908550" y="4094163"/>
              <a:ext cx="12700" cy="19050"/>
            </a:xfrm>
            <a:custGeom>
              <a:avLst/>
              <a:gdLst>
                <a:gd name="T0" fmla="*/ 6 w 8"/>
                <a:gd name="T1" fmla="*/ 0 h 12"/>
                <a:gd name="T2" fmla="*/ 6 w 8"/>
                <a:gd name="T3" fmla="*/ 0 h 12"/>
                <a:gd name="T4" fmla="*/ 2 w 8"/>
                <a:gd name="T5" fmla="*/ 2 h 12"/>
                <a:gd name="T6" fmla="*/ 2 w 8"/>
                <a:gd name="T7" fmla="*/ 2 h 12"/>
                <a:gd name="T8" fmla="*/ 0 w 8"/>
                <a:gd name="T9" fmla="*/ 4 h 12"/>
                <a:gd name="T10" fmla="*/ 0 w 8"/>
                <a:gd name="T11" fmla="*/ 8 h 12"/>
                <a:gd name="T12" fmla="*/ 0 w 8"/>
                <a:gd name="T13" fmla="*/ 10 h 12"/>
                <a:gd name="T14" fmla="*/ 0 w 8"/>
                <a:gd name="T15" fmla="*/ 10 h 12"/>
                <a:gd name="T16" fmla="*/ 0 w 8"/>
                <a:gd name="T17" fmla="*/ 12 h 12"/>
                <a:gd name="T18" fmla="*/ 2 w 8"/>
                <a:gd name="T19" fmla="*/ 10 h 12"/>
                <a:gd name="T20" fmla="*/ 2 w 8"/>
                <a:gd name="T21" fmla="*/ 10 h 12"/>
                <a:gd name="T22" fmla="*/ 2 w 8"/>
                <a:gd name="T23" fmla="*/ 10 h 12"/>
                <a:gd name="T24" fmla="*/ 2 w 8"/>
                <a:gd name="T25" fmla="*/ 8 h 12"/>
                <a:gd name="T26" fmla="*/ 2 w 8"/>
                <a:gd name="T27" fmla="*/ 6 h 12"/>
                <a:gd name="T28" fmla="*/ 2 w 8"/>
                <a:gd name="T29" fmla="*/ 4 h 12"/>
                <a:gd name="T30" fmla="*/ 4 w 8"/>
                <a:gd name="T31" fmla="*/ 2 h 12"/>
                <a:gd name="T32" fmla="*/ 6 w 8"/>
                <a:gd name="T33" fmla="*/ 2 h 12"/>
                <a:gd name="T34" fmla="*/ 8 w 8"/>
                <a:gd name="T35" fmla="*/ 2 h 12"/>
                <a:gd name="T36" fmla="*/ 8 w 8"/>
                <a:gd name="T37" fmla="*/ 0 h 12"/>
                <a:gd name="T38" fmla="*/ 6 w 8"/>
                <a:gd name="T39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8" h="12">
                  <a:moveTo>
                    <a:pt x="6" y="0"/>
                  </a:moveTo>
                  <a:lnTo>
                    <a:pt x="6" y="0"/>
                  </a:lnTo>
                  <a:lnTo>
                    <a:pt x="2" y="2"/>
                  </a:lnTo>
                  <a:lnTo>
                    <a:pt x="2" y="2"/>
                  </a:lnTo>
                  <a:lnTo>
                    <a:pt x="0" y="4"/>
                  </a:lnTo>
                  <a:lnTo>
                    <a:pt x="0" y="8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2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10"/>
                  </a:lnTo>
                  <a:lnTo>
                    <a:pt x="2" y="8"/>
                  </a:lnTo>
                  <a:lnTo>
                    <a:pt x="2" y="6"/>
                  </a:lnTo>
                  <a:lnTo>
                    <a:pt x="2" y="4"/>
                  </a:lnTo>
                  <a:lnTo>
                    <a:pt x="4" y="2"/>
                  </a:lnTo>
                  <a:lnTo>
                    <a:pt x="6" y="2"/>
                  </a:lnTo>
                  <a:lnTo>
                    <a:pt x="8" y="2"/>
                  </a:lnTo>
                  <a:lnTo>
                    <a:pt x="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8592" name="Picture 400"/>
            <p:cNvPicPr>
              <a:picLocks noChangeAspect="1" noChangeArrowheads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552950" y="3795713"/>
              <a:ext cx="895350" cy="5715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552" name="Freeform 401"/>
            <p:cNvSpPr>
              <a:spLocks/>
            </p:cNvSpPr>
            <p:nvPr/>
          </p:nvSpPr>
          <p:spPr bwMode="auto">
            <a:xfrm>
              <a:off x="5299075" y="4087813"/>
              <a:ext cx="79375" cy="139700"/>
            </a:xfrm>
            <a:custGeom>
              <a:avLst/>
              <a:gdLst>
                <a:gd name="T0" fmla="*/ 32 w 50"/>
                <a:gd name="T1" fmla="*/ 10 h 88"/>
                <a:gd name="T2" fmla="*/ 30 w 50"/>
                <a:gd name="T3" fmla="*/ 20 h 88"/>
                <a:gd name="T4" fmla="*/ 26 w 50"/>
                <a:gd name="T5" fmla="*/ 32 h 88"/>
                <a:gd name="T6" fmla="*/ 22 w 50"/>
                <a:gd name="T7" fmla="*/ 40 h 88"/>
                <a:gd name="T8" fmla="*/ 20 w 50"/>
                <a:gd name="T9" fmla="*/ 46 h 88"/>
                <a:gd name="T10" fmla="*/ 20 w 50"/>
                <a:gd name="T11" fmla="*/ 50 h 88"/>
                <a:gd name="T12" fmla="*/ 18 w 50"/>
                <a:gd name="T13" fmla="*/ 52 h 88"/>
                <a:gd name="T14" fmla="*/ 14 w 50"/>
                <a:gd name="T15" fmla="*/ 52 h 88"/>
                <a:gd name="T16" fmla="*/ 12 w 50"/>
                <a:gd name="T17" fmla="*/ 50 h 88"/>
                <a:gd name="T18" fmla="*/ 16 w 50"/>
                <a:gd name="T19" fmla="*/ 50 h 88"/>
                <a:gd name="T20" fmla="*/ 18 w 50"/>
                <a:gd name="T21" fmla="*/ 50 h 88"/>
                <a:gd name="T22" fmla="*/ 12 w 50"/>
                <a:gd name="T23" fmla="*/ 50 h 88"/>
                <a:gd name="T24" fmla="*/ 10 w 50"/>
                <a:gd name="T25" fmla="*/ 50 h 88"/>
                <a:gd name="T26" fmla="*/ 4 w 50"/>
                <a:gd name="T27" fmla="*/ 50 h 88"/>
                <a:gd name="T28" fmla="*/ 2 w 50"/>
                <a:gd name="T29" fmla="*/ 54 h 88"/>
                <a:gd name="T30" fmla="*/ 2 w 50"/>
                <a:gd name="T31" fmla="*/ 56 h 88"/>
                <a:gd name="T32" fmla="*/ 4 w 50"/>
                <a:gd name="T33" fmla="*/ 58 h 88"/>
                <a:gd name="T34" fmla="*/ 4 w 50"/>
                <a:gd name="T35" fmla="*/ 60 h 88"/>
                <a:gd name="T36" fmla="*/ 6 w 50"/>
                <a:gd name="T37" fmla="*/ 66 h 88"/>
                <a:gd name="T38" fmla="*/ 10 w 50"/>
                <a:gd name="T39" fmla="*/ 74 h 88"/>
                <a:gd name="T40" fmla="*/ 12 w 50"/>
                <a:gd name="T41" fmla="*/ 78 h 88"/>
                <a:gd name="T42" fmla="*/ 14 w 50"/>
                <a:gd name="T43" fmla="*/ 84 h 88"/>
                <a:gd name="T44" fmla="*/ 18 w 50"/>
                <a:gd name="T45" fmla="*/ 86 h 88"/>
                <a:gd name="T46" fmla="*/ 22 w 50"/>
                <a:gd name="T47" fmla="*/ 88 h 88"/>
                <a:gd name="T48" fmla="*/ 28 w 50"/>
                <a:gd name="T49" fmla="*/ 86 h 88"/>
                <a:gd name="T50" fmla="*/ 34 w 50"/>
                <a:gd name="T51" fmla="*/ 78 h 88"/>
                <a:gd name="T52" fmla="*/ 38 w 50"/>
                <a:gd name="T53" fmla="*/ 68 h 88"/>
                <a:gd name="T54" fmla="*/ 42 w 50"/>
                <a:gd name="T55" fmla="*/ 56 h 88"/>
                <a:gd name="T56" fmla="*/ 46 w 50"/>
                <a:gd name="T57" fmla="*/ 48 h 88"/>
                <a:gd name="T58" fmla="*/ 42 w 50"/>
                <a:gd name="T59" fmla="*/ 52 h 88"/>
                <a:gd name="T60" fmla="*/ 38 w 50"/>
                <a:gd name="T61" fmla="*/ 58 h 88"/>
                <a:gd name="T62" fmla="*/ 34 w 50"/>
                <a:gd name="T63" fmla="*/ 64 h 88"/>
                <a:gd name="T64" fmla="*/ 34 w 50"/>
                <a:gd name="T65" fmla="*/ 66 h 88"/>
                <a:gd name="T66" fmla="*/ 36 w 50"/>
                <a:gd name="T67" fmla="*/ 58 h 88"/>
                <a:gd name="T68" fmla="*/ 40 w 50"/>
                <a:gd name="T69" fmla="*/ 50 h 88"/>
                <a:gd name="T70" fmla="*/ 42 w 50"/>
                <a:gd name="T71" fmla="*/ 44 h 88"/>
                <a:gd name="T72" fmla="*/ 42 w 50"/>
                <a:gd name="T73" fmla="*/ 40 h 88"/>
                <a:gd name="T74" fmla="*/ 46 w 50"/>
                <a:gd name="T75" fmla="*/ 34 h 88"/>
                <a:gd name="T76" fmla="*/ 46 w 50"/>
                <a:gd name="T77" fmla="*/ 30 h 88"/>
                <a:gd name="T78" fmla="*/ 44 w 50"/>
                <a:gd name="T79" fmla="*/ 26 h 88"/>
                <a:gd name="T80" fmla="*/ 42 w 50"/>
                <a:gd name="T81" fmla="*/ 24 h 88"/>
                <a:gd name="T82" fmla="*/ 42 w 50"/>
                <a:gd name="T83" fmla="*/ 22 h 88"/>
                <a:gd name="T84" fmla="*/ 46 w 50"/>
                <a:gd name="T85" fmla="*/ 18 h 88"/>
                <a:gd name="T86" fmla="*/ 48 w 50"/>
                <a:gd name="T87" fmla="*/ 14 h 88"/>
                <a:gd name="T88" fmla="*/ 50 w 50"/>
                <a:gd name="T89" fmla="*/ 8 h 88"/>
                <a:gd name="T90" fmla="*/ 48 w 50"/>
                <a:gd name="T91" fmla="*/ 4 h 88"/>
                <a:gd name="T92" fmla="*/ 42 w 50"/>
                <a:gd name="T93" fmla="*/ 0 h 88"/>
                <a:gd name="T94" fmla="*/ 38 w 50"/>
                <a:gd name="T95" fmla="*/ 2 h 88"/>
                <a:gd name="T96" fmla="*/ 36 w 50"/>
                <a:gd name="T97" fmla="*/ 4 h 88"/>
                <a:gd name="T98" fmla="*/ 34 w 50"/>
                <a:gd name="T99" fmla="*/ 6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0" h="88">
                  <a:moveTo>
                    <a:pt x="34" y="8"/>
                  </a:moveTo>
                  <a:lnTo>
                    <a:pt x="32" y="10"/>
                  </a:lnTo>
                  <a:lnTo>
                    <a:pt x="30" y="14"/>
                  </a:lnTo>
                  <a:lnTo>
                    <a:pt x="30" y="20"/>
                  </a:lnTo>
                  <a:lnTo>
                    <a:pt x="28" y="26"/>
                  </a:lnTo>
                  <a:lnTo>
                    <a:pt x="26" y="32"/>
                  </a:lnTo>
                  <a:lnTo>
                    <a:pt x="22" y="38"/>
                  </a:lnTo>
                  <a:lnTo>
                    <a:pt x="22" y="40"/>
                  </a:lnTo>
                  <a:lnTo>
                    <a:pt x="22" y="44"/>
                  </a:lnTo>
                  <a:lnTo>
                    <a:pt x="20" y="46"/>
                  </a:lnTo>
                  <a:lnTo>
                    <a:pt x="20" y="50"/>
                  </a:lnTo>
                  <a:lnTo>
                    <a:pt x="20" y="50"/>
                  </a:lnTo>
                  <a:lnTo>
                    <a:pt x="18" y="50"/>
                  </a:lnTo>
                  <a:lnTo>
                    <a:pt x="18" y="52"/>
                  </a:lnTo>
                  <a:lnTo>
                    <a:pt x="16" y="52"/>
                  </a:lnTo>
                  <a:lnTo>
                    <a:pt x="14" y="52"/>
                  </a:lnTo>
                  <a:lnTo>
                    <a:pt x="12" y="52"/>
                  </a:lnTo>
                  <a:lnTo>
                    <a:pt x="12" y="50"/>
                  </a:lnTo>
                  <a:lnTo>
                    <a:pt x="14" y="50"/>
                  </a:lnTo>
                  <a:lnTo>
                    <a:pt x="16" y="50"/>
                  </a:lnTo>
                  <a:lnTo>
                    <a:pt x="18" y="50"/>
                  </a:lnTo>
                  <a:lnTo>
                    <a:pt x="18" y="50"/>
                  </a:lnTo>
                  <a:lnTo>
                    <a:pt x="14" y="50"/>
                  </a:lnTo>
                  <a:lnTo>
                    <a:pt x="12" y="50"/>
                  </a:lnTo>
                  <a:lnTo>
                    <a:pt x="12" y="50"/>
                  </a:lnTo>
                  <a:lnTo>
                    <a:pt x="10" y="50"/>
                  </a:lnTo>
                  <a:lnTo>
                    <a:pt x="8" y="50"/>
                  </a:lnTo>
                  <a:lnTo>
                    <a:pt x="4" y="50"/>
                  </a:lnTo>
                  <a:lnTo>
                    <a:pt x="4" y="52"/>
                  </a:lnTo>
                  <a:lnTo>
                    <a:pt x="2" y="54"/>
                  </a:lnTo>
                  <a:lnTo>
                    <a:pt x="0" y="56"/>
                  </a:lnTo>
                  <a:lnTo>
                    <a:pt x="2" y="56"/>
                  </a:lnTo>
                  <a:lnTo>
                    <a:pt x="4" y="56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60"/>
                  </a:lnTo>
                  <a:lnTo>
                    <a:pt x="4" y="64"/>
                  </a:lnTo>
                  <a:lnTo>
                    <a:pt x="6" y="66"/>
                  </a:lnTo>
                  <a:lnTo>
                    <a:pt x="8" y="70"/>
                  </a:lnTo>
                  <a:lnTo>
                    <a:pt x="10" y="74"/>
                  </a:lnTo>
                  <a:lnTo>
                    <a:pt x="12" y="76"/>
                  </a:lnTo>
                  <a:lnTo>
                    <a:pt x="12" y="78"/>
                  </a:lnTo>
                  <a:lnTo>
                    <a:pt x="12" y="82"/>
                  </a:lnTo>
                  <a:lnTo>
                    <a:pt x="14" y="84"/>
                  </a:lnTo>
                  <a:lnTo>
                    <a:pt x="16" y="84"/>
                  </a:lnTo>
                  <a:lnTo>
                    <a:pt x="18" y="86"/>
                  </a:lnTo>
                  <a:lnTo>
                    <a:pt x="22" y="88"/>
                  </a:lnTo>
                  <a:lnTo>
                    <a:pt x="22" y="88"/>
                  </a:lnTo>
                  <a:lnTo>
                    <a:pt x="26" y="88"/>
                  </a:lnTo>
                  <a:lnTo>
                    <a:pt x="28" y="86"/>
                  </a:lnTo>
                  <a:lnTo>
                    <a:pt x="30" y="84"/>
                  </a:lnTo>
                  <a:lnTo>
                    <a:pt x="34" y="78"/>
                  </a:lnTo>
                  <a:lnTo>
                    <a:pt x="36" y="74"/>
                  </a:lnTo>
                  <a:lnTo>
                    <a:pt x="38" y="68"/>
                  </a:lnTo>
                  <a:lnTo>
                    <a:pt x="40" y="62"/>
                  </a:lnTo>
                  <a:lnTo>
                    <a:pt x="42" y="56"/>
                  </a:lnTo>
                  <a:lnTo>
                    <a:pt x="44" y="50"/>
                  </a:lnTo>
                  <a:lnTo>
                    <a:pt x="46" y="48"/>
                  </a:lnTo>
                  <a:lnTo>
                    <a:pt x="44" y="50"/>
                  </a:lnTo>
                  <a:lnTo>
                    <a:pt x="42" y="52"/>
                  </a:lnTo>
                  <a:lnTo>
                    <a:pt x="38" y="56"/>
                  </a:lnTo>
                  <a:lnTo>
                    <a:pt x="38" y="58"/>
                  </a:lnTo>
                  <a:lnTo>
                    <a:pt x="36" y="62"/>
                  </a:lnTo>
                  <a:lnTo>
                    <a:pt x="34" y="64"/>
                  </a:lnTo>
                  <a:lnTo>
                    <a:pt x="32" y="66"/>
                  </a:lnTo>
                  <a:lnTo>
                    <a:pt x="34" y="66"/>
                  </a:lnTo>
                  <a:lnTo>
                    <a:pt x="34" y="62"/>
                  </a:lnTo>
                  <a:lnTo>
                    <a:pt x="36" y="58"/>
                  </a:lnTo>
                  <a:lnTo>
                    <a:pt x="38" y="54"/>
                  </a:lnTo>
                  <a:lnTo>
                    <a:pt x="40" y="50"/>
                  </a:lnTo>
                  <a:lnTo>
                    <a:pt x="42" y="46"/>
                  </a:lnTo>
                  <a:lnTo>
                    <a:pt x="42" y="44"/>
                  </a:lnTo>
                  <a:lnTo>
                    <a:pt x="42" y="42"/>
                  </a:lnTo>
                  <a:lnTo>
                    <a:pt x="42" y="40"/>
                  </a:lnTo>
                  <a:lnTo>
                    <a:pt x="44" y="38"/>
                  </a:lnTo>
                  <a:lnTo>
                    <a:pt x="46" y="34"/>
                  </a:lnTo>
                  <a:lnTo>
                    <a:pt x="46" y="32"/>
                  </a:lnTo>
                  <a:lnTo>
                    <a:pt x="46" y="30"/>
                  </a:lnTo>
                  <a:lnTo>
                    <a:pt x="46" y="26"/>
                  </a:lnTo>
                  <a:lnTo>
                    <a:pt x="44" y="26"/>
                  </a:lnTo>
                  <a:lnTo>
                    <a:pt x="42" y="26"/>
                  </a:lnTo>
                  <a:lnTo>
                    <a:pt x="42" y="24"/>
                  </a:lnTo>
                  <a:lnTo>
                    <a:pt x="42" y="22"/>
                  </a:lnTo>
                  <a:lnTo>
                    <a:pt x="42" y="22"/>
                  </a:lnTo>
                  <a:lnTo>
                    <a:pt x="44" y="20"/>
                  </a:lnTo>
                  <a:lnTo>
                    <a:pt x="46" y="18"/>
                  </a:lnTo>
                  <a:lnTo>
                    <a:pt x="48" y="16"/>
                  </a:lnTo>
                  <a:lnTo>
                    <a:pt x="48" y="14"/>
                  </a:lnTo>
                  <a:lnTo>
                    <a:pt x="50" y="12"/>
                  </a:lnTo>
                  <a:lnTo>
                    <a:pt x="50" y="8"/>
                  </a:lnTo>
                  <a:lnTo>
                    <a:pt x="50" y="6"/>
                  </a:lnTo>
                  <a:lnTo>
                    <a:pt x="48" y="4"/>
                  </a:lnTo>
                  <a:lnTo>
                    <a:pt x="48" y="2"/>
                  </a:lnTo>
                  <a:lnTo>
                    <a:pt x="42" y="0"/>
                  </a:lnTo>
                  <a:lnTo>
                    <a:pt x="40" y="0"/>
                  </a:lnTo>
                  <a:lnTo>
                    <a:pt x="38" y="2"/>
                  </a:lnTo>
                  <a:lnTo>
                    <a:pt x="38" y="2"/>
                  </a:lnTo>
                  <a:lnTo>
                    <a:pt x="36" y="4"/>
                  </a:lnTo>
                  <a:lnTo>
                    <a:pt x="36" y="6"/>
                  </a:lnTo>
                  <a:lnTo>
                    <a:pt x="34" y="6"/>
                  </a:lnTo>
                  <a:lnTo>
                    <a:pt x="34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3" name="Freeform 402"/>
            <p:cNvSpPr>
              <a:spLocks/>
            </p:cNvSpPr>
            <p:nvPr/>
          </p:nvSpPr>
          <p:spPr bwMode="auto">
            <a:xfrm>
              <a:off x="5321300" y="3995738"/>
              <a:ext cx="38100" cy="60325"/>
            </a:xfrm>
            <a:custGeom>
              <a:avLst/>
              <a:gdLst>
                <a:gd name="T0" fmla="*/ 16 w 24"/>
                <a:gd name="T1" fmla="*/ 38 h 38"/>
                <a:gd name="T2" fmla="*/ 16 w 24"/>
                <a:gd name="T3" fmla="*/ 36 h 38"/>
                <a:gd name="T4" fmla="*/ 14 w 24"/>
                <a:gd name="T5" fmla="*/ 36 h 38"/>
                <a:gd name="T6" fmla="*/ 12 w 24"/>
                <a:gd name="T7" fmla="*/ 34 h 38"/>
                <a:gd name="T8" fmla="*/ 10 w 24"/>
                <a:gd name="T9" fmla="*/ 34 h 38"/>
                <a:gd name="T10" fmla="*/ 8 w 24"/>
                <a:gd name="T11" fmla="*/ 34 h 38"/>
                <a:gd name="T12" fmla="*/ 8 w 24"/>
                <a:gd name="T13" fmla="*/ 34 h 38"/>
                <a:gd name="T14" fmla="*/ 6 w 24"/>
                <a:gd name="T15" fmla="*/ 34 h 38"/>
                <a:gd name="T16" fmla="*/ 4 w 24"/>
                <a:gd name="T17" fmla="*/ 34 h 38"/>
                <a:gd name="T18" fmla="*/ 4 w 24"/>
                <a:gd name="T19" fmla="*/ 32 h 38"/>
                <a:gd name="T20" fmla="*/ 4 w 24"/>
                <a:gd name="T21" fmla="*/ 30 h 38"/>
                <a:gd name="T22" fmla="*/ 4 w 24"/>
                <a:gd name="T23" fmla="*/ 28 h 38"/>
                <a:gd name="T24" fmla="*/ 4 w 24"/>
                <a:gd name="T25" fmla="*/ 28 h 38"/>
                <a:gd name="T26" fmla="*/ 2 w 24"/>
                <a:gd name="T27" fmla="*/ 28 h 38"/>
                <a:gd name="T28" fmla="*/ 4 w 24"/>
                <a:gd name="T29" fmla="*/ 28 h 38"/>
                <a:gd name="T30" fmla="*/ 4 w 24"/>
                <a:gd name="T31" fmla="*/ 26 h 38"/>
                <a:gd name="T32" fmla="*/ 2 w 24"/>
                <a:gd name="T33" fmla="*/ 26 h 38"/>
                <a:gd name="T34" fmla="*/ 2 w 24"/>
                <a:gd name="T35" fmla="*/ 24 h 38"/>
                <a:gd name="T36" fmla="*/ 4 w 24"/>
                <a:gd name="T37" fmla="*/ 24 h 38"/>
                <a:gd name="T38" fmla="*/ 4 w 24"/>
                <a:gd name="T39" fmla="*/ 22 h 38"/>
                <a:gd name="T40" fmla="*/ 4 w 24"/>
                <a:gd name="T41" fmla="*/ 20 h 38"/>
                <a:gd name="T42" fmla="*/ 2 w 24"/>
                <a:gd name="T43" fmla="*/ 20 h 38"/>
                <a:gd name="T44" fmla="*/ 0 w 24"/>
                <a:gd name="T45" fmla="*/ 18 h 38"/>
                <a:gd name="T46" fmla="*/ 0 w 24"/>
                <a:gd name="T47" fmla="*/ 18 h 38"/>
                <a:gd name="T48" fmla="*/ 2 w 24"/>
                <a:gd name="T49" fmla="*/ 16 h 38"/>
                <a:gd name="T50" fmla="*/ 2 w 24"/>
                <a:gd name="T51" fmla="*/ 14 h 38"/>
                <a:gd name="T52" fmla="*/ 4 w 24"/>
                <a:gd name="T53" fmla="*/ 14 h 38"/>
                <a:gd name="T54" fmla="*/ 4 w 24"/>
                <a:gd name="T55" fmla="*/ 12 h 38"/>
                <a:gd name="T56" fmla="*/ 6 w 24"/>
                <a:gd name="T57" fmla="*/ 10 h 38"/>
                <a:gd name="T58" fmla="*/ 6 w 24"/>
                <a:gd name="T59" fmla="*/ 10 h 38"/>
                <a:gd name="T60" fmla="*/ 6 w 24"/>
                <a:gd name="T61" fmla="*/ 8 h 38"/>
                <a:gd name="T62" fmla="*/ 6 w 24"/>
                <a:gd name="T63" fmla="*/ 6 h 38"/>
                <a:gd name="T64" fmla="*/ 4 w 24"/>
                <a:gd name="T65" fmla="*/ 6 h 38"/>
                <a:gd name="T66" fmla="*/ 4 w 24"/>
                <a:gd name="T67" fmla="*/ 4 h 38"/>
                <a:gd name="T68" fmla="*/ 4 w 24"/>
                <a:gd name="T69" fmla="*/ 2 h 38"/>
                <a:gd name="T70" fmla="*/ 4 w 24"/>
                <a:gd name="T71" fmla="*/ 2 h 38"/>
                <a:gd name="T72" fmla="*/ 6 w 24"/>
                <a:gd name="T73" fmla="*/ 0 h 38"/>
                <a:gd name="T74" fmla="*/ 8 w 24"/>
                <a:gd name="T75" fmla="*/ 0 h 38"/>
                <a:gd name="T76" fmla="*/ 8 w 24"/>
                <a:gd name="T77" fmla="*/ 0 h 38"/>
                <a:gd name="T78" fmla="*/ 10 w 24"/>
                <a:gd name="T79" fmla="*/ 0 h 38"/>
                <a:gd name="T80" fmla="*/ 12 w 24"/>
                <a:gd name="T81" fmla="*/ 0 h 38"/>
                <a:gd name="T82" fmla="*/ 14 w 24"/>
                <a:gd name="T83" fmla="*/ 0 h 38"/>
                <a:gd name="T84" fmla="*/ 16 w 24"/>
                <a:gd name="T85" fmla="*/ 2 h 38"/>
                <a:gd name="T86" fmla="*/ 16 w 24"/>
                <a:gd name="T87" fmla="*/ 2 h 38"/>
                <a:gd name="T88" fmla="*/ 16 w 24"/>
                <a:gd name="T89" fmla="*/ 4 h 38"/>
                <a:gd name="T90" fmla="*/ 16 w 24"/>
                <a:gd name="T91" fmla="*/ 6 h 38"/>
                <a:gd name="T92" fmla="*/ 18 w 24"/>
                <a:gd name="T93" fmla="*/ 8 h 38"/>
                <a:gd name="T94" fmla="*/ 20 w 24"/>
                <a:gd name="T95" fmla="*/ 10 h 38"/>
                <a:gd name="T96" fmla="*/ 22 w 24"/>
                <a:gd name="T97" fmla="*/ 10 h 38"/>
                <a:gd name="T98" fmla="*/ 24 w 24"/>
                <a:gd name="T99" fmla="*/ 10 h 38"/>
                <a:gd name="T100" fmla="*/ 24 w 24"/>
                <a:gd name="T101" fmla="*/ 12 h 38"/>
                <a:gd name="T102" fmla="*/ 24 w 24"/>
                <a:gd name="T103" fmla="*/ 14 h 38"/>
                <a:gd name="T104" fmla="*/ 24 w 24"/>
                <a:gd name="T105" fmla="*/ 18 h 38"/>
                <a:gd name="T106" fmla="*/ 24 w 24"/>
                <a:gd name="T107" fmla="*/ 22 h 38"/>
                <a:gd name="T108" fmla="*/ 24 w 24"/>
                <a:gd name="T109" fmla="*/ 26 h 38"/>
                <a:gd name="T110" fmla="*/ 22 w 24"/>
                <a:gd name="T111" fmla="*/ 28 h 38"/>
                <a:gd name="T112" fmla="*/ 20 w 24"/>
                <a:gd name="T113" fmla="*/ 30 h 38"/>
                <a:gd name="T114" fmla="*/ 20 w 24"/>
                <a:gd name="T115" fmla="*/ 32 h 38"/>
                <a:gd name="T116" fmla="*/ 18 w 24"/>
                <a:gd name="T117" fmla="*/ 32 h 38"/>
                <a:gd name="T118" fmla="*/ 16 w 24"/>
                <a:gd name="T119" fmla="*/ 34 h 38"/>
                <a:gd name="T120" fmla="*/ 16 w 24"/>
                <a:gd name="T121" fmla="*/ 36 h 38"/>
                <a:gd name="T122" fmla="*/ 16 w 24"/>
                <a:gd name="T123" fmla="*/ 36 h 38"/>
                <a:gd name="T124" fmla="*/ 16 w 24"/>
                <a:gd name="T125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" h="38">
                  <a:moveTo>
                    <a:pt x="16" y="38"/>
                  </a:moveTo>
                  <a:lnTo>
                    <a:pt x="16" y="36"/>
                  </a:lnTo>
                  <a:lnTo>
                    <a:pt x="14" y="36"/>
                  </a:lnTo>
                  <a:lnTo>
                    <a:pt x="12" y="34"/>
                  </a:lnTo>
                  <a:lnTo>
                    <a:pt x="10" y="34"/>
                  </a:lnTo>
                  <a:lnTo>
                    <a:pt x="8" y="34"/>
                  </a:lnTo>
                  <a:lnTo>
                    <a:pt x="8" y="34"/>
                  </a:lnTo>
                  <a:lnTo>
                    <a:pt x="6" y="34"/>
                  </a:lnTo>
                  <a:lnTo>
                    <a:pt x="4" y="34"/>
                  </a:lnTo>
                  <a:lnTo>
                    <a:pt x="4" y="32"/>
                  </a:lnTo>
                  <a:lnTo>
                    <a:pt x="4" y="30"/>
                  </a:lnTo>
                  <a:lnTo>
                    <a:pt x="4" y="28"/>
                  </a:lnTo>
                  <a:lnTo>
                    <a:pt x="4" y="28"/>
                  </a:lnTo>
                  <a:lnTo>
                    <a:pt x="2" y="28"/>
                  </a:lnTo>
                  <a:lnTo>
                    <a:pt x="4" y="28"/>
                  </a:lnTo>
                  <a:lnTo>
                    <a:pt x="4" y="26"/>
                  </a:lnTo>
                  <a:lnTo>
                    <a:pt x="2" y="26"/>
                  </a:lnTo>
                  <a:lnTo>
                    <a:pt x="2" y="24"/>
                  </a:lnTo>
                  <a:lnTo>
                    <a:pt x="4" y="24"/>
                  </a:lnTo>
                  <a:lnTo>
                    <a:pt x="4" y="22"/>
                  </a:lnTo>
                  <a:lnTo>
                    <a:pt x="4" y="20"/>
                  </a:lnTo>
                  <a:lnTo>
                    <a:pt x="2" y="20"/>
                  </a:lnTo>
                  <a:lnTo>
                    <a:pt x="0" y="18"/>
                  </a:lnTo>
                  <a:lnTo>
                    <a:pt x="0" y="18"/>
                  </a:lnTo>
                  <a:lnTo>
                    <a:pt x="2" y="16"/>
                  </a:lnTo>
                  <a:lnTo>
                    <a:pt x="2" y="14"/>
                  </a:lnTo>
                  <a:lnTo>
                    <a:pt x="4" y="14"/>
                  </a:lnTo>
                  <a:lnTo>
                    <a:pt x="4" y="12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6" y="8"/>
                  </a:lnTo>
                  <a:lnTo>
                    <a:pt x="6" y="6"/>
                  </a:lnTo>
                  <a:lnTo>
                    <a:pt x="4" y="6"/>
                  </a:lnTo>
                  <a:lnTo>
                    <a:pt x="4" y="4"/>
                  </a:lnTo>
                  <a:lnTo>
                    <a:pt x="4" y="2"/>
                  </a:lnTo>
                  <a:lnTo>
                    <a:pt x="4" y="2"/>
                  </a:lnTo>
                  <a:lnTo>
                    <a:pt x="6" y="0"/>
                  </a:lnTo>
                  <a:lnTo>
                    <a:pt x="8" y="0"/>
                  </a:lnTo>
                  <a:lnTo>
                    <a:pt x="8" y="0"/>
                  </a:lnTo>
                  <a:lnTo>
                    <a:pt x="10" y="0"/>
                  </a:lnTo>
                  <a:lnTo>
                    <a:pt x="12" y="0"/>
                  </a:lnTo>
                  <a:lnTo>
                    <a:pt x="14" y="0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4"/>
                  </a:lnTo>
                  <a:lnTo>
                    <a:pt x="16" y="6"/>
                  </a:lnTo>
                  <a:lnTo>
                    <a:pt x="18" y="8"/>
                  </a:lnTo>
                  <a:lnTo>
                    <a:pt x="20" y="10"/>
                  </a:lnTo>
                  <a:lnTo>
                    <a:pt x="22" y="10"/>
                  </a:lnTo>
                  <a:lnTo>
                    <a:pt x="24" y="10"/>
                  </a:lnTo>
                  <a:lnTo>
                    <a:pt x="24" y="12"/>
                  </a:lnTo>
                  <a:lnTo>
                    <a:pt x="24" y="14"/>
                  </a:lnTo>
                  <a:lnTo>
                    <a:pt x="24" y="18"/>
                  </a:lnTo>
                  <a:lnTo>
                    <a:pt x="24" y="22"/>
                  </a:lnTo>
                  <a:lnTo>
                    <a:pt x="24" y="26"/>
                  </a:lnTo>
                  <a:lnTo>
                    <a:pt x="22" y="28"/>
                  </a:lnTo>
                  <a:lnTo>
                    <a:pt x="20" y="30"/>
                  </a:lnTo>
                  <a:lnTo>
                    <a:pt x="20" y="32"/>
                  </a:lnTo>
                  <a:lnTo>
                    <a:pt x="18" y="32"/>
                  </a:lnTo>
                  <a:lnTo>
                    <a:pt x="16" y="34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6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4" name="Rectangle 403"/>
            <p:cNvSpPr>
              <a:spLocks noChangeArrowheads="1"/>
            </p:cNvSpPr>
            <p:nvPr/>
          </p:nvSpPr>
          <p:spPr bwMode="auto">
            <a:xfrm>
              <a:off x="3670300" y="2862263"/>
              <a:ext cx="45685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 : les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premières</a:t>
              </a:r>
            </a:p>
            <a:p>
              <a:pPr lvl="0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minutes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8" name="Rectangle 406"/>
            <p:cNvSpPr>
              <a:spLocks noChangeArrowheads="1"/>
            </p:cNvSpPr>
            <p:nvPr/>
          </p:nvSpPr>
          <p:spPr bwMode="auto">
            <a:xfrm>
              <a:off x="3670300" y="3328988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59" name="Rectangle 407"/>
            <p:cNvSpPr>
              <a:spLocks noChangeArrowheads="1"/>
            </p:cNvSpPr>
            <p:nvPr/>
          </p:nvSpPr>
          <p:spPr bwMode="auto">
            <a:xfrm>
              <a:off x="3670300" y="3560763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0" name="Rectangle 408"/>
            <p:cNvSpPr>
              <a:spLocks noChangeArrowheads="1"/>
            </p:cNvSpPr>
            <p:nvPr/>
          </p:nvSpPr>
          <p:spPr bwMode="auto">
            <a:xfrm>
              <a:off x="3670300" y="3795713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3" name="Rectangle 409"/>
            <p:cNvSpPr>
              <a:spLocks noChangeArrowheads="1"/>
            </p:cNvSpPr>
            <p:nvPr/>
          </p:nvSpPr>
          <p:spPr bwMode="auto">
            <a:xfrm>
              <a:off x="4298950" y="2516188"/>
              <a:ext cx="775853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1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 : la préparation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4" name="Rectangle 410"/>
            <p:cNvSpPr>
              <a:spLocks noChangeArrowheads="1"/>
            </p:cNvSpPr>
            <p:nvPr/>
          </p:nvSpPr>
          <p:spPr bwMode="auto">
            <a:xfrm>
              <a:off x="4318000" y="2754313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5" name="Rectangle 411"/>
            <p:cNvSpPr>
              <a:spLocks noChangeArrowheads="1"/>
            </p:cNvSpPr>
            <p:nvPr/>
          </p:nvSpPr>
          <p:spPr bwMode="auto">
            <a:xfrm>
              <a:off x="4318000" y="2989263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6" name="Rectangle 412"/>
            <p:cNvSpPr>
              <a:spLocks noChangeArrowheads="1"/>
            </p:cNvSpPr>
            <p:nvPr/>
          </p:nvSpPr>
          <p:spPr bwMode="auto">
            <a:xfrm>
              <a:off x="4318000" y="3221038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7" name="Rectangle 413"/>
            <p:cNvSpPr>
              <a:spLocks noChangeArrowheads="1"/>
            </p:cNvSpPr>
            <p:nvPr/>
          </p:nvSpPr>
          <p:spPr bwMode="auto">
            <a:xfrm>
              <a:off x="4318000" y="3443288"/>
              <a:ext cx="33664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-</a:t>
              </a:r>
              <a:endParaRPr kumimoji="0" lang="fr-FR" sz="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68" name="Rectangle 414"/>
            <p:cNvSpPr>
              <a:spLocks noChangeArrowheads="1"/>
            </p:cNvSpPr>
            <p:nvPr/>
          </p:nvSpPr>
          <p:spPr bwMode="auto">
            <a:xfrm>
              <a:off x="4625975" y="3208338"/>
              <a:ext cx="751809" cy="492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 conseils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gagner du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temps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i="1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réunion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9691694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0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44</a:t>
              </a:r>
              <a:endParaRPr lang="fr-FR" sz="360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 DOCUMENT À COMPLÉTER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DOCUMENT À TROUS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944813" y="1484784"/>
            <a:ext cx="3254375" cy="4505325"/>
            <a:chOff x="2944813" y="1371947"/>
            <a:chExt cx="3254375" cy="4505325"/>
          </a:xfrm>
        </p:grpSpPr>
        <p:sp>
          <p:nvSpPr>
            <p:cNvPr id="1162" name="AutoShape 1062"/>
            <p:cNvSpPr>
              <a:spLocks noChangeAspect="1" noChangeArrowheads="1" noTextEdit="1"/>
            </p:cNvSpPr>
            <p:nvPr/>
          </p:nvSpPr>
          <p:spPr bwMode="auto">
            <a:xfrm>
              <a:off x="2944813" y="1371947"/>
              <a:ext cx="3254375" cy="4505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/>
            </a:p>
          </p:txBody>
        </p:sp>
        <p:sp>
          <p:nvSpPr>
            <p:cNvPr id="2019" name="Freeform 1064"/>
            <p:cNvSpPr>
              <a:spLocks/>
            </p:cNvSpPr>
            <p:nvPr/>
          </p:nvSpPr>
          <p:spPr bwMode="auto">
            <a:xfrm>
              <a:off x="2947988" y="1400522"/>
              <a:ext cx="2393950" cy="2841625"/>
            </a:xfrm>
            <a:custGeom>
              <a:avLst/>
              <a:gdLst>
                <a:gd name="T0" fmla="*/ 0 w 1508"/>
                <a:gd name="T1" fmla="*/ 126 h 1790"/>
                <a:gd name="T2" fmla="*/ 148 w 1508"/>
                <a:gd name="T3" fmla="*/ 1790 h 1790"/>
                <a:gd name="T4" fmla="*/ 1508 w 1508"/>
                <a:gd name="T5" fmla="*/ 1664 h 1790"/>
                <a:gd name="T6" fmla="*/ 1362 w 1508"/>
                <a:gd name="T7" fmla="*/ 0 h 1790"/>
                <a:gd name="T8" fmla="*/ 0 w 1508"/>
                <a:gd name="T9" fmla="*/ 126 h 17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08" h="1790">
                  <a:moveTo>
                    <a:pt x="0" y="126"/>
                  </a:moveTo>
                  <a:lnTo>
                    <a:pt x="148" y="1790"/>
                  </a:lnTo>
                  <a:lnTo>
                    <a:pt x="1508" y="1664"/>
                  </a:lnTo>
                  <a:lnTo>
                    <a:pt x="1362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7" name="Freeform 2036"/>
            <p:cNvSpPr>
              <a:spLocks noEditPoints="1"/>
            </p:cNvSpPr>
            <p:nvPr/>
          </p:nvSpPr>
          <p:spPr bwMode="auto">
            <a:xfrm>
              <a:off x="3621088" y="1810097"/>
              <a:ext cx="1397000" cy="2673350"/>
            </a:xfrm>
            <a:custGeom>
              <a:avLst/>
              <a:gdLst>
                <a:gd name="T0" fmla="*/ 28 w 880"/>
                <a:gd name="T1" fmla="*/ 1684 h 1684"/>
                <a:gd name="T2" fmla="*/ 58 w 880"/>
                <a:gd name="T3" fmla="*/ 1628 h 1684"/>
                <a:gd name="T4" fmla="*/ 840 w 880"/>
                <a:gd name="T5" fmla="*/ 22 h 1684"/>
                <a:gd name="T6" fmla="*/ 764 w 880"/>
                <a:gd name="T7" fmla="*/ 42 h 1684"/>
                <a:gd name="T8" fmla="*/ 686 w 880"/>
                <a:gd name="T9" fmla="*/ 76 h 1684"/>
                <a:gd name="T10" fmla="*/ 610 w 880"/>
                <a:gd name="T11" fmla="*/ 130 h 1684"/>
                <a:gd name="T12" fmla="*/ 536 w 880"/>
                <a:gd name="T13" fmla="*/ 198 h 1684"/>
                <a:gd name="T14" fmla="*/ 464 w 880"/>
                <a:gd name="T15" fmla="*/ 280 h 1684"/>
                <a:gd name="T16" fmla="*/ 398 w 880"/>
                <a:gd name="T17" fmla="*/ 374 h 1684"/>
                <a:gd name="T18" fmla="*/ 332 w 880"/>
                <a:gd name="T19" fmla="*/ 480 h 1684"/>
                <a:gd name="T20" fmla="*/ 274 w 880"/>
                <a:gd name="T21" fmla="*/ 598 h 1684"/>
                <a:gd name="T22" fmla="*/ 218 w 880"/>
                <a:gd name="T23" fmla="*/ 724 h 1684"/>
                <a:gd name="T24" fmla="*/ 170 w 880"/>
                <a:gd name="T25" fmla="*/ 858 h 1684"/>
                <a:gd name="T26" fmla="*/ 128 w 880"/>
                <a:gd name="T27" fmla="*/ 1000 h 1684"/>
                <a:gd name="T28" fmla="*/ 94 w 880"/>
                <a:gd name="T29" fmla="*/ 1146 h 1684"/>
                <a:gd name="T30" fmla="*/ 66 w 880"/>
                <a:gd name="T31" fmla="*/ 1296 h 1684"/>
                <a:gd name="T32" fmla="*/ 48 w 880"/>
                <a:gd name="T33" fmla="*/ 1452 h 1684"/>
                <a:gd name="T34" fmla="*/ 38 w 880"/>
                <a:gd name="T35" fmla="*/ 1606 h 1684"/>
                <a:gd name="T36" fmla="*/ 18 w 880"/>
                <a:gd name="T37" fmla="*/ 1636 h 1684"/>
                <a:gd name="T38" fmla="*/ 22 w 880"/>
                <a:gd name="T39" fmla="*/ 1526 h 1684"/>
                <a:gd name="T40" fmla="*/ 36 w 880"/>
                <a:gd name="T41" fmla="*/ 1372 h 1684"/>
                <a:gd name="T42" fmla="*/ 60 w 880"/>
                <a:gd name="T43" fmla="*/ 1218 h 1684"/>
                <a:gd name="T44" fmla="*/ 90 w 880"/>
                <a:gd name="T45" fmla="*/ 1068 h 1684"/>
                <a:gd name="T46" fmla="*/ 130 w 880"/>
                <a:gd name="T47" fmla="*/ 922 h 1684"/>
                <a:gd name="T48" fmla="*/ 176 w 880"/>
                <a:gd name="T49" fmla="*/ 784 h 1684"/>
                <a:gd name="T50" fmla="*/ 228 w 880"/>
                <a:gd name="T51" fmla="*/ 652 h 1684"/>
                <a:gd name="T52" fmla="*/ 284 w 880"/>
                <a:gd name="T53" fmla="*/ 530 h 1684"/>
                <a:gd name="T54" fmla="*/ 348 w 880"/>
                <a:gd name="T55" fmla="*/ 414 h 1684"/>
                <a:gd name="T56" fmla="*/ 416 w 880"/>
                <a:gd name="T57" fmla="*/ 314 h 1684"/>
                <a:gd name="T58" fmla="*/ 486 w 880"/>
                <a:gd name="T59" fmla="*/ 224 h 1684"/>
                <a:gd name="T60" fmla="*/ 560 w 880"/>
                <a:gd name="T61" fmla="*/ 148 h 1684"/>
                <a:gd name="T62" fmla="*/ 638 w 880"/>
                <a:gd name="T63" fmla="*/ 86 h 1684"/>
                <a:gd name="T64" fmla="*/ 716 w 880"/>
                <a:gd name="T65" fmla="*/ 40 h 1684"/>
                <a:gd name="T66" fmla="*/ 798 w 880"/>
                <a:gd name="T67" fmla="*/ 10 h 1684"/>
                <a:gd name="T68" fmla="*/ 880 w 880"/>
                <a:gd name="T69" fmla="*/ 0 h 16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880" h="1684">
                  <a:moveTo>
                    <a:pt x="58" y="1628"/>
                  </a:moveTo>
                  <a:lnTo>
                    <a:pt x="28" y="1684"/>
                  </a:lnTo>
                  <a:lnTo>
                    <a:pt x="0" y="1626"/>
                  </a:lnTo>
                  <a:lnTo>
                    <a:pt x="58" y="1628"/>
                  </a:lnTo>
                  <a:close/>
                  <a:moveTo>
                    <a:pt x="880" y="20"/>
                  </a:moveTo>
                  <a:lnTo>
                    <a:pt x="840" y="22"/>
                  </a:lnTo>
                  <a:lnTo>
                    <a:pt x="800" y="30"/>
                  </a:lnTo>
                  <a:lnTo>
                    <a:pt x="764" y="42"/>
                  </a:lnTo>
                  <a:lnTo>
                    <a:pt x="724" y="58"/>
                  </a:lnTo>
                  <a:lnTo>
                    <a:pt x="686" y="76"/>
                  </a:lnTo>
                  <a:lnTo>
                    <a:pt x="648" y="102"/>
                  </a:lnTo>
                  <a:lnTo>
                    <a:pt x="610" y="130"/>
                  </a:lnTo>
                  <a:lnTo>
                    <a:pt x="572" y="162"/>
                  </a:lnTo>
                  <a:lnTo>
                    <a:pt x="536" y="198"/>
                  </a:lnTo>
                  <a:lnTo>
                    <a:pt x="500" y="236"/>
                  </a:lnTo>
                  <a:lnTo>
                    <a:pt x="464" y="280"/>
                  </a:lnTo>
                  <a:lnTo>
                    <a:pt x="430" y="326"/>
                  </a:lnTo>
                  <a:lnTo>
                    <a:pt x="398" y="374"/>
                  </a:lnTo>
                  <a:lnTo>
                    <a:pt x="364" y="426"/>
                  </a:lnTo>
                  <a:lnTo>
                    <a:pt x="332" y="480"/>
                  </a:lnTo>
                  <a:lnTo>
                    <a:pt x="302" y="538"/>
                  </a:lnTo>
                  <a:lnTo>
                    <a:pt x="274" y="598"/>
                  </a:lnTo>
                  <a:lnTo>
                    <a:pt x="246" y="660"/>
                  </a:lnTo>
                  <a:lnTo>
                    <a:pt x="218" y="724"/>
                  </a:lnTo>
                  <a:lnTo>
                    <a:pt x="194" y="790"/>
                  </a:lnTo>
                  <a:lnTo>
                    <a:pt x="170" y="858"/>
                  </a:lnTo>
                  <a:lnTo>
                    <a:pt x="148" y="928"/>
                  </a:lnTo>
                  <a:lnTo>
                    <a:pt x="128" y="1000"/>
                  </a:lnTo>
                  <a:lnTo>
                    <a:pt x="110" y="1072"/>
                  </a:lnTo>
                  <a:lnTo>
                    <a:pt x="94" y="1146"/>
                  </a:lnTo>
                  <a:lnTo>
                    <a:pt x="80" y="1220"/>
                  </a:lnTo>
                  <a:lnTo>
                    <a:pt x="66" y="1296"/>
                  </a:lnTo>
                  <a:lnTo>
                    <a:pt x="56" y="1372"/>
                  </a:lnTo>
                  <a:lnTo>
                    <a:pt x="48" y="1452"/>
                  </a:lnTo>
                  <a:lnTo>
                    <a:pt x="42" y="1528"/>
                  </a:lnTo>
                  <a:lnTo>
                    <a:pt x="38" y="1606"/>
                  </a:lnTo>
                  <a:lnTo>
                    <a:pt x="38" y="1636"/>
                  </a:lnTo>
                  <a:lnTo>
                    <a:pt x="18" y="1636"/>
                  </a:lnTo>
                  <a:lnTo>
                    <a:pt x="18" y="1604"/>
                  </a:lnTo>
                  <a:lnTo>
                    <a:pt x="22" y="1526"/>
                  </a:lnTo>
                  <a:lnTo>
                    <a:pt x="28" y="1448"/>
                  </a:lnTo>
                  <a:lnTo>
                    <a:pt x="36" y="1372"/>
                  </a:lnTo>
                  <a:lnTo>
                    <a:pt x="48" y="1292"/>
                  </a:lnTo>
                  <a:lnTo>
                    <a:pt x="60" y="1218"/>
                  </a:lnTo>
                  <a:lnTo>
                    <a:pt x="74" y="1142"/>
                  </a:lnTo>
                  <a:lnTo>
                    <a:pt x="90" y="1068"/>
                  </a:lnTo>
                  <a:lnTo>
                    <a:pt x="110" y="994"/>
                  </a:lnTo>
                  <a:lnTo>
                    <a:pt x="130" y="922"/>
                  </a:lnTo>
                  <a:lnTo>
                    <a:pt x="152" y="852"/>
                  </a:lnTo>
                  <a:lnTo>
                    <a:pt x="176" y="784"/>
                  </a:lnTo>
                  <a:lnTo>
                    <a:pt x="202" y="716"/>
                  </a:lnTo>
                  <a:lnTo>
                    <a:pt x="228" y="652"/>
                  </a:lnTo>
                  <a:lnTo>
                    <a:pt x="256" y="590"/>
                  </a:lnTo>
                  <a:lnTo>
                    <a:pt x="284" y="530"/>
                  </a:lnTo>
                  <a:lnTo>
                    <a:pt x="316" y="470"/>
                  </a:lnTo>
                  <a:lnTo>
                    <a:pt x="348" y="414"/>
                  </a:lnTo>
                  <a:lnTo>
                    <a:pt x="382" y="362"/>
                  </a:lnTo>
                  <a:lnTo>
                    <a:pt x="416" y="314"/>
                  </a:lnTo>
                  <a:lnTo>
                    <a:pt x="450" y="266"/>
                  </a:lnTo>
                  <a:lnTo>
                    <a:pt x="486" y="224"/>
                  </a:lnTo>
                  <a:lnTo>
                    <a:pt x="524" y="184"/>
                  </a:lnTo>
                  <a:lnTo>
                    <a:pt x="560" y="148"/>
                  </a:lnTo>
                  <a:lnTo>
                    <a:pt x="598" y="114"/>
                  </a:lnTo>
                  <a:lnTo>
                    <a:pt x="638" y="86"/>
                  </a:lnTo>
                  <a:lnTo>
                    <a:pt x="676" y="60"/>
                  </a:lnTo>
                  <a:lnTo>
                    <a:pt x="716" y="40"/>
                  </a:lnTo>
                  <a:lnTo>
                    <a:pt x="756" y="24"/>
                  </a:lnTo>
                  <a:lnTo>
                    <a:pt x="798" y="10"/>
                  </a:lnTo>
                  <a:lnTo>
                    <a:pt x="838" y="4"/>
                  </a:lnTo>
                  <a:lnTo>
                    <a:pt x="880" y="0"/>
                  </a:lnTo>
                  <a:lnTo>
                    <a:pt x="880" y="20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grpSp>
          <p:nvGrpSpPr>
            <p:cNvPr id="2219" name="Groupe 2218"/>
            <p:cNvGrpSpPr/>
            <p:nvPr/>
          </p:nvGrpSpPr>
          <p:grpSpPr>
            <a:xfrm>
              <a:off x="3611563" y="2794347"/>
              <a:ext cx="2584450" cy="3079750"/>
              <a:chOff x="3611563" y="2794347"/>
              <a:chExt cx="2584450" cy="3079750"/>
            </a:xfrm>
          </p:grpSpPr>
          <p:sp>
            <p:nvSpPr>
              <p:cNvPr id="1829" name="Freeform 1275"/>
              <p:cNvSpPr>
                <a:spLocks/>
              </p:cNvSpPr>
              <p:nvPr/>
            </p:nvSpPr>
            <p:spPr bwMode="auto">
              <a:xfrm>
                <a:off x="3659188" y="282292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6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18 h 34"/>
                  <a:gd name="T14" fmla="*/ 6 w 28"/>
                  <a:gd name="T15" fmla="*/ 16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4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0" name="Freeform 1276"/>
              <p:cNvSpPr>
                <a:spLocks noEditPoints="1"/>
              </p:cNvSpPr>
              <p:nvPr/>
            </p:nvSpPr>
            <p:spPr bwMode="auto">
              <a:xfrm>
                <a:off x="3709988" y="2797522"/>
                <a:ext cx="12700" cy="76200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14 h 48"/>
                  <a:gd name="T4" fmla="*/ 6 w 8"/>
                  <a:gd name="T5" fmla="*/ 14 h 48"/>
                  <a:gd name="T6" fmla="*/ 8 w 8"/>
                  <a:gd name="T7" fmla="*/ 46 h 48"/>
                  <a:gd name="T8" fmla="*/ 4 w 8"/>
                  <a:gd name="T9" fmla="*/ 48 h 48"/>
                  <a:gd name="T10" fmla="*/ 0 w 8"/>
                  <a:gd name="T11" fmla="*/ 8 h 48"/>
                  <a:gd name="T12" fmla="*/ 0 w 8"/>
                  <a:gd name="T13" fmla="*/ 2 h 48"/>
                  <a:gd name="T14" fmla="*/ 4 w 8"/>
                  <a:gd name="T15" fmla="*/ 0 h 48"/>
                  <a:gd name="T16" fmla="*/ 6 w 8"/>
                  <a:gd name="T17" fmla="*/ 8 h 48"/>
                  <a:gd name="T18" fmla="*/ 0 w 8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8" y="46"/>
                    </a:lnTo>
                    <a:lnTo>
                      <a:pt x="4" y="48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1" name="Freeform 1277"/>
              <p:cNvSpPr>
                <a:spLocks/>
              </p:cNvSpPr>
              <p:nvPr/>
            </p:nvSpPr>
            <p:spPr bwMode="auto">
              <a:xfrm>
                <a:off x="3725863" y="2794347"/>
                <a:ext cx="31750" cy="76200"/>
              </a:xfrm>
              <a:custGeom>
                <a:avLst/>
                <a:gdLst>
                  <a:gd name="T0" fmla="*/ 8 w 20"/>
                  <a:gd name="T1" fmla="*/ 48 h 48"/>
                  <a:gd name="T2" fmla="*/ 6 w 20"/>
                  <a:gd name="T3" fmla="*/ 18 h 48"/>
                  <a:gd name="T4" fmla="*/ 2 w 20"/>
                  <a:gd name="T5" fmla="*/ 20 h 48"/>
                  <a:gd name="T6" fmla="*/ 0 w 20"/>
                  <a:gd name="T7" fmla="*/ 14 h 48"/>
                  <a:gd name="T8" fmla="*/ 6 w 20"/>
                  <a:gd name="T9" fmla="*/ 14 h 48"/>
                  <a:gd name="T10" fmla="*/ 6 w 20"/>
                  <a:gd name="T11" fmla="*/ 12 h 48"/>
                  <a:gd name="T12" fmla="*/ 6 w 20"/>
                  <a:gd name="T13" fmla="*/ 12 h 48"/>
                  <a:gd name="T14" fmla="*/ 6 w 20"/>
                  <a:gd name="T15" fmla="*/ 6 h 48"/>
                  <a:gd name="T16" fmla="*/ 6 w 20"/>
                  <a:gd name="T17" fmla="*/ 6 h 48"/>
                  <a:gd name="T18" fmla="*/ 8 w 20"/>
                  <a:gd name="T19" fmla="*/ 2 h 48"/>
                  <a:gd name="T20" fmla="*/ 8 w 20"/>
                  <a:gd name="T21" fmla="*/ 2 h 48"/>
                  <a:gd name="T22" fmla="*/ 14 w 20"/>
                  <a:gd name="T23" fmla="*/ 0 h 48"/>
                  <a:gd name="T24" fmla="*/ 14 w 20"/>
                  <a:gd name="T25" fmla="*/ 0 h 48"/>
                  <a:gd name="T26" fmla="*/ 20 w 20"/>
                  <a:gd name="T27" fmla="*/ 0 h 48"/>
                  <a:gd name="T28" fmla="*/ 18 w 20"/>
                  <a:gd name="T29" fmla="*/ 6 h 48"/>
                  <a:gd name="T30" fmla="*/ 18 w 20"/>
                  <a:gd name="T31" fmla="*/ 6 h 48"/>
                  <a:gd name="T32" fmla="*/ 16 w 20"/>
                  <a:gd name="T33" fmla="*/ 6 h 48"/>
                  <a:gd name="T34" fmla="*/ 16 w 20"/>
                  <a:gd name="T35" fmla="*/ 6 h 48"/>
                  <a:gd name="T36" fmla="*/ 12 w 20"/>
                  <a:gd name="T37" fmla="*/ 6 h 48"/>
                  <a:gd name="T38" fmla="*/ 12 w 20"/>
                  <a:gd name="T39" fmla="*/ 6 h 48"/>
                  <a:gd name="T40" fmla="*/ 12 w 20"/>
                  <a:gd name="T41" fmla="*/ 10 h 48"/>
                  <a:gd name="T42" fmla="*/ 12 w 20"/>
                  <a:gd name="T43" fmla="*/ 14 h 48"/>
                  <a:gd name="T44" fmla="*/ 18 w 20"/>
                  <a:gd name="T45" fmla="*/ 14 h 48"/>
                  <a:gd name="T46" fmla="*/ 18 w 20"/>
                  <a:gd name="T47" fmla="*/ 18 h 48"/>
                  <a:gd name="T48" fmla="*/ 12 w 20"/>
                  <a:gd name="T49" fmla="*/ 18 h 48"/>
                  <a:gd name="T50" fmla="*/ 14 w 20"/>
                  <a:gd name="T51" fmla="*/ 48 h 48"/>
                  <a:gd name="T52" fmla="*/ 8 w 20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8">
                    <a:moveTo>
                      <a:pt x="8" y="48"/>
                    </a:moveTo>
                    <a:lnTo>
                      <a:pt x="6" y="18"/>
                    </a:lnTo>
                    <a:lnTo>
                      <a:pt x="2" y="20"/>
                    </a:lnTo>
                    <a:lnTo>
                      <a:pt x="0" y="14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4" y="48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2" name="Freeform 1278"/>
              <p:cNvSpPr>
                <a:spLocks noEditPoints="1"/>
              </p:cNvSpPr>
              <p:nvPr/>
            </p:nvSpPr>
            <p:spPr bwMode="auto">
              <a:xfrm>
                <a:off x="3792538" y="2810222"/>
                <a:ext cx="12700" cy="53975"/>
              </a:xfrm>
              <a:custGeom>
                <a:avLst/>
                <a:gdLst>
                  <a:gd name="T0" fmla="*/ 2 w 8"/>
                  <a:gd name="T1" fmla="*/ 34 h 34"/>
                  <a:gd name="T2" fmla="*/ 2 w 8"/>
                  <a:gd name="T3" fmla="*/ 28 h 34"/>
                  <a:gd name="T4" fmla="*/ 8 w 8"/>
                  <a:gd name="T5" fmla="*/ 28 h 34"/>
                  <a:gd name="T6" fmla="*/ 8 w 8"/>
                  <a:gd name="T7" fmla="*/ 34 h 34"/>
                  <a:gd name="T8" fmla="*/ 2 w 8"/>
                  <a:gd name="T9" fmla="*/ 34 h 34"/>
                  <a:gd name="T10" fmla="*/ 0 w 8"/>
                  <a:gd name="T11" fmla="*/ 8 h 34"/>
                  <a:gd name="T12" fmla="*/ 0 w 8"/>
                  <a:gd name="T13" fmla="*/ 2 h 34"/>
                  <a:gd name="T14" fmla="*/ 6 w 8"/>
                  <a:gd name="T15" fmla="*/ 0 h 34"/>
                  <a:gd name="T16" fmla="*/ 6 w 8"/>
                  <a:gd name="T17" fmla="*/ 8 h 34"/>
                  <a:gd name="T18" fmla="*/ 0 w 8"/>
                  <a:gd name="T1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34">
                    <a:moveTo>
                      <a:pt x="2" y="34"/>
                    </a:moveTo>
                    <a:lnTo>
                      <a:pt x="2" y="28"/>
                    </a:lnTo>
                    <a:lnTo>
                      <a:pt x="8" y="28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7" name="Freeform 1283"/>
              <p:cNvSpPr>
                <a:spLocks noEditPoints="1"/>
              </p:cNvSpPr>
              <p:nvPr/>
            </p:nvSpPr>
            <p:spPr bwMode="auto">
              <a:xfrm>
                <a:off x="3925888" y="2921347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0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2 h 48"/>
                  <a:gd name="T12" fmla="*/ 10 w 30"/>
                  <a:gd name="T13" fmla="*/ 2 h 48"/>
                  <a:gd name="T14" fmla="*/ 16 w 30"/>
                  <a:gd name="T15" fmla="*/ 0 h 48"/>
                  <a:gd name="T16" fmla="*/ 16 w 30"/>
                  <a:gd name="T17" fmla="*/ 0 h 48"/>
                  <a:gd name="T18" fmla="*/ 20 w 30"/>
                  <a:gd name="T19" fmla="*/ 0 h 48"/>
                  <a:gd name="T20" fmla="*/ 22 w 30"/>
                  <a:gd name="T21" fmla="*/ 0 h 48"/>
                  <a:gd name="T22" fmla="*/ 22 w 30"/>
                  <a:gd name="T23" fmla="*/ 0 h 48"/>
                  <a:gd name="T24" fmla="*/ 28 w 30"/>
                  <a:gd name="T25" fmla="*/ 6 h 48"/>
                  <a:gd name="T26" fmla="*/ 28 w 30"/>
                  <a:gd name="T27" fmla="*/ 6 h 48"/>
                  <a:gd name="T28" fmla="*/ 30 w 30"/>
                  <a:gd name="T29" fmla="*/ 16 h 48"/>
                  <a:gd name="T30" fmla="*/ 30 w 30"/>
                  <a:gd name="T31" fmla="*/ 16 h 48"/>
                  <a:gd name="T32" fmla="*/ 30 w 30"/>
                  <a:gd name="T33" fmla="*/ 24 h 48"/>
                  <a:gd name="T34" fmla="*/ 30 w 30"/>
                  <a:gd name="T35" fmla="*/ 24 h 48"/>
                  <a:gd name="T36" fmla="*/ 28 w 30"/>
                  <a:gd name="T37" fmla="*/ 28 h 48"/>
                  <a:gd name="T38" fmla="*/ 24 w 30"/>
                  <a:gd name="T39" fmla="*/ 32 h 48"/>
                  <a:gd name="T40" fmla="*/ 24 w 30"/>
                  <a:gd name="T41" fmla="*/ 32 h 48"/>
                  <a:gd name="T42" fmla="*/ 18 w 30"/>
                  <a:gd name="T43" fmla="*/ 34 h 48"/>
                  <a:gd name="T44" fmla="*/ 18 w 30"/>
                  <a:gd name="T45" fmla="*/ 34 h 48"/>
                  <a:gd name="T46" fmla="*/ 12 w 30"/>
                  <a:gd name="T47" fmla="*/ 34 h 48"/>
                  <a:gd name="T48" fmla="*/ 12 w 30"/>
                  <a:gd name="T49" fmla="*/ 34 h 48"/>
                  <a:gd name="T50" fmla="*/ 8 w 30"/>
                  <a:gd name="T51" fmla="*/ 30 h 48"/>
                  <a:gd name="T52" fmla="*/ 10 w 30"/>
                  <a:gd name="T53" fmla="*/ 46 h 48"/>
                  <a:gd name="T54" fmla="*/ 4 w 30"/>
                  <a:gd name="T55" fmla="*/ 48 h 48"/>
                  <a:gd name="T56" fmla="*/ 6 w 30"/>
                  <a:gd name="T57" fmla="*/ 18 h 48"/>
                  <a:gd name="T58" fmla="*/ 6 w 30"/>
                  <a:gd name="T59" fmla="*/ 18 h 48"/>
                  <a:gd name="T60" fmla="*/ 8 w 30"/>
                  <a:gd name="T61" fmla="*/ 24 h 48"/>
                  <a:gd name="T62" fmla="*/ 10 w 30"/>
                  <a:gd name="T63" fmla="*/ 26 h 48"/>
                  <a:gd name="T64" fmla="*/ 10 w 30"/>
                  <a:gd name="T65" fmla="*/ 26 h 48"/>
                  <a:gd name="T66" fmla="*/ 14 w 30"/>
                  <a:gd name="T67" fmla="*/ 30 h 48"/>
                  <a:gd name="T68" fmla="*/ 16 w 30"/>
                  <a:gd name="T69" fmla="*/ 30 h 48"/>
                  <a:gd name="T70" fmla="*/ 16 w 30"/>
                  <a:gd name="T71" fmla="*/ 30 h 48"/>
                  <a:gd name="T72" fmla="*/ 20 w 30"/>
                  <a:gd name="T73" fmla="*/ 28 h 48"/>
                  <a:gd name="T74" fmla="*/ 24 w 30"/>
                  <a:gd name="T75" fmla="*/ 26 h 48"/>
                  <a:gd name="T76" fmla="*/ 24 w 30"/>
                  <a:gd name="T77" fmla="*/ 26 h 48"/>
                  <a:gd name="T78" fmla="*/ 24 w 30"/>
                  <a:gd name="T79" fmla="*/ 22 h 48"/>
                  <a:gd name="T80" fmla="*/ 24 w 30"/>
                  <a:gd name="T81" fmla="*/ 16 h 48"/>
                  <a:gd name="T82" fmla="*/ 24 w 30"/>
                  <a:gd name="T83" fmla="*/ 16 h 48"/>
                  <a:gd name="T84" fmla="*/ 24 w 30"/>
                  <a:gd name="T85" fmla="*/ 10 h 48"/>
                  <a:gd name="T86" fmla="*/ 22 w 30"/>
                  <a:gd name="T87" fmla="*/ 6 h 48"/>
                  <a:gd name="T88" fmla="*/ 22 w 30"/>
                  <a:gd name="T89" fmla="*/ 6 h 48"/>
                  <a:gd name="T90" fmla="*/ 18 w 30"/>
                  <a:gd name="T91" fmla="*/ 4 h 48"/>
                  <a:gd name="T92" fmla="*/ 14 w 30"/>
                  <a:gd name="T93" fmla="*/ 4 h 48"/>
                  <a:gd name="T94" fmla="*/ 14 w 30"/>
                  <a:gd name="T95" fmla="*/ 4 h 48"/>
                  <a:gd name="T96" fmla="*/ 12 w 30"/>
                  <a:gd name="T97" fmla="*/ 4 h 48"/>
                  <a:gd name="T98" fmla="*/ 8 w 30"/>
                  <a:gd name="T99" fmla="*/ 8 h 48"/>
                  <a:gd name="T100" fmla="*/ 8 w 30"/>
                  <a:gd name="T101" fmla="*/ 8 h 48"/>
                  <a:gd name="T102" fmla="*/ 8 w 30"/>
                  <a:gd name="T103" fmla="*/ 12 h 48"/>
                  <a:gd name="T104" fmla="*/ 6 w 30"/>
                  <a:gd name="T105" fmla="*/ 18 h 48"/>
                  <a:gd name="T106" fmla="*/ 6 w 30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8" name="Freeform 1284"/>
              <p:cNvSpPr>
                <a:spLocks/>
              </p:cNvSpPr>
              <p:nvPr/>
            </p:nvSpPr>
            <p:spPr bwMode="auto">
              <a:xfrm>
                <a:off x="3983038" y="291499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0 h 36"/>
                  <a:gd name="T34" fmla="*/ 8 w 18"/>
                  <a:gd name="T35" fmla="*/ 10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9" name="Freeform 1285"/>
              <p:cNvSpPr>
                <a:spLocks noEditPoints="1"/>
              </p:cNvSpPr>
              <p:nvPr/>
            </p:nvSpPr>
            <p:spPr bwMode="auto">
              <a:xfrm>
                <a:off x="4014788" y="2911822"/>
                <a:ext cx="50800" cy="57150"/>
              </a:xfrm>
              <a:custGeom>
                <a:avLst/>
                <a:gdLst>
                  <a:gd name="T0" fmla="*/ 0 w 32"/>
                  <a:gd name="T1" fmla="*/ 20 h 36"/>
                  <a:gd name="T2" fmla="*/ 0 w 32"/>
                  <a:gd name="T3" fmla="*/ 20 h 36"/>
                  <a:gd name="T4" fmla="*/ 2 w 32"/>
                  <a:gd name="T5" fmla="*/ 12 h 36"/>
                  <a:gd name="T6" fmla="*/ 4 w 32"/>
                  <a:gd name="T7" fmla="*/ 6 h 36"/>
                  <a:gd name="T8" fmla="*/ 4 w 32"/>
                  <a:gd name="T9" fmla="*/ 6 h 36"/>
                  <a:gd name="T10" fmla="*/ 10 w 32"/>
                  <a:gd name="T11" fmla="*/ 2 h 36"/>
                  <a:gd name="T12" fmla="*/ 14 w 32"/>
                  <a:gd name="T13" fmla="*/ 0 h 36"/>
                  <a:gd name="T14" fmla="*/ 14 w 32"/>
                  <a:gd name="T15" fmla="*/ 0 h 36"/>
                  <a:gd name="T16" fmla="*/ 22 w 32"/>
                  <a:gd name="T17" fmla="*/ 2 h 36"/>
                  <a:gd name="T18" fmla="*/ 26 w 32"/>
                  <a:gd name="T19" fmla="*/ 4 h 36"/>
                  <a:gd name="T20" fmla="*/ 26 w 32"/>
                  <a:gd name="T21" fmla="*/ 4 h 36"/>
                  <a:gd name="T22" fmla="*/ 30 w 32"/>
                  <a:gd name="T23" fmla="*/ 10 h 36"/>
                  <a:gd name="T24" fmla="*/ 32 w 32"/>
                  <a:gd name="T25" fmla="*/ 16 h 36"/>
                  <a:gd name="T26" fmla="*/ 32 w 32"/>
                  <a:gd name="T27" fmla="*/ 16 h 36"/>
                  <a:gd name="T28" fmla="*/ 32 w 32"/>
                  <a:gd name="T29" fmla="*/ 22 h 36"/>
                  <a:gd name="T30" fmla="*/ 30 w 32"/>
                  <a:gd name="T31" fmla="*/ 26 h 36"/>
                  <a:gd name="T32" fmla="*/ 30 w 32"/>
                  <a:gd name="T33" fmla="*/ 26 h 36"/>
                  <a:gd name="T34" fmla="*/ 28 w 32"/>
                  <a:gd name="T35" fmla="*/ 30 h 36"/>
                  <a:gd name="T36" fmla="*/ 26 w 32"/>
                  <a:gd name="T37" fmla="*/ 32 h 36"/>
                  <a:gd name="T38" fmla="*/ 26 w 32"/>
                  <a:gd name="T39" fmla="*/ 32 h 36"/>
                  <a:gd name="T40" fmla="*/ 18 w 32"/>
                  <a:gd name="T41" fmla="*/ 36 h 36"/>
                  <a:gd name="T42" fmla="*/ 18 w 32"/>
                  <a:gd name="T43" fmla="*/ 36 h 36"/>
                  <a:gd name="T44" fmla="*/ 12 w 32"/>
                  <a:gd name="T45" fmla="*/ 34 h 36"/>
                  <a:gd name="T46" fmla="*/ 6 w 32"/>
                  <a:gd name="T47" fmla="*/ 32 h 36"/>
                  <a:gd name="T48" fmla="*/ 6 w 32"/>
                  <a:gd name="T49" fmla="*/ 32 h 36"/>
                  <a:gd name="T50" fmla="*/ 2 w 32"/>
                  <a:gd name="T51" fmla="*/ 26 h 36"/>
                  <a:gd name="T52" fmla="*/ 0 w 32"/>
                  <a:gd name="T53" fmla="*/ 20 h 36"/>
                  <a:gd name="T54" fmla="*/ 0 w 32"/>
                  <a:gd name="T55" fmla="*/ 20 h 36"/>
                  <a:gd name="T56" fmla="*/ 6 w 32"/>
                  <a:gd name="T57" fmla="*/ 18 h 36"/>
                  <a:gd name="T58" fmla="*/ 6 w 32"/>
                  <a:gd name="T59" fmla="*/ 18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30 h 36"/>
                  <a:gd name="T74" fmla="*/ 24 w 32"/>
                  <a:gd name="T75" fmla="*/ 26 h 36"/>
                  <a:gd name="T76" fmla="*/ 24 w 32"/>
                  <a:gd name="T77" fmla="*/ 26 h 36"/>
                  <a:gd name="T78" fmla="*/ 26 w 32"/>
                  <a:gd name="T79" fmla="*/ 22 h 36"/>
                  <a:gd name="T80" fmla="*/ 26 w 32"/>
                  <a:gd name="T81" fmla="*/ 16 h 36"/>
                  <a:gd name="T82" fmla="*/ 26 w 32"/>
                  <a:gd name="T83" fmla="*/ 16 h 36"/>
                  <a:gd name="T84" fmla="*/ 24 w 32"/>
                  <a:gd name="T85" fmla="*/ 12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4 h 36"/>
                  <a:gd name="T104" fmla="*/ 6 w 32"/>
                  <a:gd name="T105" fmla="*/ 18 h 36"/>
                  <a:gd name="T106" fmla="*/ 6 w 32"/>
                  <a:gd name="T107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0" y="20"/>
                    </a:move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0" name="Freeform 1286"/>
              <p:cNvSpPr>
                <a:spLocks noEditPoints="1"/>
              </p:cNvSpPr>
              <p:nvPr/>
            </p:nvSpPr>
            <p:spPr bwMode="auto">
              <a:xfrm>
                <a:off x="4071938" y="2908647"/>
                <a:ext cx="50800" cy="76200"/>
              </a:xfrm>
              <a:custGeom>
                <a:avLst/>
                <a:gdLst>
                  <a:gd name="T0" fmla="*/ 6 w 32"/>
                  <a:gd name="T1" fmla="*/ 48 h 48"/>
                  <a:gd name="T2" fmla="*/ 0 w 32"/>
                  <a:gd name="T3" fmla="*/ 2 h 48"/>
                  <a:gd name="T4" fmla="*/ 6 w 32"/>
                  <a:gd name="T5" fmla="*/ 0 h 48"/>
                  <a:gd name="T6" fmla="*/ 6 w 32"/>
                  <a:gd name="T7" fmla="*/ 6 h 48"/>
                  <a:gd name="T8" fmla="*/ 6 w 32"/>
                  <a:gd name="T9" fmla="*/ 6 h 48"/>
                  <a:gd name="T10" fmla="*/ 10 w 32"/>
                  <a:gd name="T11" fmla="*/ 0 h 48"/>
                  <a:gd name="T12" fmla="*/ 10 w 32"/>
                  <a:gd name="T13" fmla="*/ 0 h 48"/>
                  <a:gd name="T14" fmla="*/ 16 w 32"/>
                  <a:gd name="T15" fmla="*/ 0 h 48"/>
                  <a:gd name="T16" fmla="*/ 16 w 32"/>
                  <a:gd name="T17" fmla="*/ 0 h 48"/>
                  <a:gd name="T18" fmla="*/ 24 w 32"/>
                  <a:gd name="T19" fmla="*/ 0 h 48"/>
                  <a:gd name="T20" fmla="*/ 24 w 32"/>
                  <a:gd name="T21" fmla="*/ 0 h 48"/>
                  <a:gd name="T22" fmla="*/ 28 w 32"/>
                  <a:gd name="T23" fmla="*/ 6 h 48"/>
                  <a:gd name="T24" fmla="*/ 28 w 32"/>
                  <a:gd name="T25" fmla="*/ 6 h 48"/>
                  <a:gd name="T26" fmla="*/ 32 w 32"/>
                  <a:gd name="T27" fmla="*/ 16 h 48"/>
                  <a:gd name="T28" fmla="*/ 32 w 32"/>
                  <a:gd name="T29" fmla="*/ 16 h 48"/>
                  <a:gd name="T30" fmla="*/ 30 w 32"/>
                  <a:gd name="T31" fmla="*/ 24 h 48"/>
                  <a:gd name="T32" fmla="*/ 30 w 32"/>
                  <a:gd name="T33" fmla="*/ 24 h 48"/>
                  <a:gd name="T34" fmla="*/ 28 w 32"/>
                  <a:gd name="T35" fmla="*/ 28 h 48"/>
                  <a:gd name="T36" fmla="*/ 26 w 32"/>
                  <a:gd name="T37" fmla="*/ 32 h 48"/>
                  <a:gd name="T38" fmla="*/ 26 w 32"/>
                  <a:gd name="T39" fmla="*/ 32 h 48"/>
                  <a:gd name="T40" fmla="*/ 18 w 32"/>
                  <a:gd name="T41" fmla="*/ 34 h 48"/>
                  <a:gd name="T42" fmla="*/ 18 w 32"/>
                  <a:gd name="T43" fmla="*/ 34 h 48"/>
                  <a:gd name="T44" fmla="*/ 14 w 32"/>
                  <a:gd name="T45" fmla="*/ 34 h 48"/>
                  <a:gd name="T46" fmla="*/ 14 w 32"/>
                  <a:gd name="T47" fmla="*/ 34 h 48"/>
                  <a:gd name="T48" fmla="*/ 10 w 32"/>
                  <a:gd name="T49" fmla="*/ 30 h 48"/>
                  <a:gd name="T50" fmla="*/ 10 w 32"/>
                  <a:gd name="T51" fmla="*/ 46 h 48"/>
                  <a:gd name="T52" fmla="*/ 6 w 32"/>
                  <a:gd name="T53" fmla="*/ 48 h 48"/>
                  <a:gd name="T54" fmla="*/ 8 w 32"/>
                  <a:gd name="T55" fmla="*/ 18 h 48"/>
                  <a:gd name="T56" fmla="*/ 8 w 32"/>
                  <a:gd name="T57" fmla="*/ 18 h 48"/>
                  <a:gd name="T58" fmla="*/ 8 w 32"/>
                  <a:gd name="T59" fmla="*/ 24 h 48"/>
                  <a:gd name="T60" fmla="*/ 10 w 32"/>
                  <a:gd name="T61" fmla="*/ 26 h 48"/>
                  <a:gd name="T62" fmla="*/ 10 w 32"/>
                  <a:gd name="T63" fmla="*/ 26 h 48"/>
                  <a:gd name="T64" fmla="*/ 14 w 32"/>
                  <a:gd name="T65" fmla="*/ 28 h 48"/>
                  <a:gd name="T66" fmla="*/ 18 w 32"/>
                  <a:gd name="T67" fmla="*/ 30 h 48"/>
                  <a:gd name="T68" fmla="*/ 18 w 32"/>
                  <a:gd name="T69" fmla="*/ 30 h 48"/>
                  <a:gd name="T70" fmla="*/ 20 w 32"/>
                  <a:gd name="T71" fmla="*/ 28 h 48"/>
                  <a:gd name="T72" fmla="*/ 24 w 32"/>
                  <a:gd name="T73" fmla="*/ 26 h 48"/>
                  <a:gd name="T74" fmla="*/ 24 w 32"/>
                  <a:gd name="T75" fmla="*/ 26 h 48"/>
                  <a:gd name="T76" fmla="*/ 26 w 32"/>
                  <a:gd name="T77" fmla="*/ 22 h 48"/>
                  <a:gd name="T78" fmla="*/ 26 w 32"/>
                  <a:gd name="T79" fmla="*/ 16 h 48"/>
                  <a:gd name="T80" fmla="*/ 26 w 32"/>
                  <a:gd name="T81" fmla="*/ 16 h 48"/>
                  <a:gd name="T82" fmla="*/ 24 w 32"/>
                  <a:gd name="T83" fmla="*/ 10 h 48"/>
                  <a:gd name="T84" fmla="*/ 22 w 32"/>
                  <a:gd name="T85" fmla="*/ 6 h 48"/>
                  <a:gd name="T86" fmla="*/ 22 w 32"/>
                  <a:gd name="T87" fmla="*/ 6 h 48"/>
                  <a:gd name="T88" fmla="*/ 18 w 32"/>
                  <a:gd name="T89" fmla="*/ 4 h 48"/>
                  <a:gd name="T90" fmla="*/ 16 w 32"/>
                  <a:gd name="T91" fmla="*/ 4 h 48"/>
                  <a:gd name="T92" fmla="*/ 16 w 32"/>
                  <a:gd name="T93" fmla="*/ 4 h 48"/>
                  <a:gd name="T94" fmla="*/ 12 w 32"/>
                  <a:gd name="T95" fmla="*/ 4 h 48"/>
                  <a:gd name="T96" fmla="*/ 10 w 32"/>
                  <a:gd name="T97" fmla="*/ 8 h 48"/>
                  <a:gd name="T98" fmla="*/ 10 w 32"/>
                  <a:gd name="T99" fmla="*/ 8 h 48"/>
                  <a:gd name="T100" fmla="*/ 8 w 32"/>
                  <a:gd name="T101" fmla="*/ 12 h 48"/>
                  <a:gd name="T102" fmla="*/ 8 w 32"/>
                  <a:gd name="T103" fmla="*/ 18 h 48"/>
                  <a:gd name="T104" fmla="*/ 8 w 32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8">
                    <a:moveTo>
                      <a:pt x="6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10" y="46"/>
                    </a:lnTo>
                    <a:lnTo>
                      <a:pt x="6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1" name="Freeform 1287"/>
              <p:cNvSpPr>
                <a:spLocks/>
              </p:cNvSpPr>
              <p:nvPr/>
            </p:nvSpPr>
            <p:spPr bwMode="auto">
              <a:xfrm>
                <a:off x="4129088" y="2902297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10 w 18"/>
                  <a:gd name="T11" fmla="*/ 2 h 36"/>
                  <a:gd name="T12" fmla="*/ 10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8 w 18"/>
                  <a:gd name="T21" fmla="*/ 6 h 36"/>
                  <a:gd name="T22" fmla="*/ 18 w 18"/>
                  <a:gd name="T23" fmla="*/ 6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0 h 36"/>
                  <a:gd name="T34" fmla="*/ 8 w 18"/>
                  <a:gd name="T35" fmla="*/ 10 h 36"/>
                  <a:gd name="T36" fmla="*/ 8 w 18"/>
                  <a:gd name="T37" fmla="*/ 18 h 36"/>
                  <a:gd name="T38" fmla="*/ 10 w 18"/>
                  <a:gd name="T39" fmla="*/ 34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8"/>
                    </a:lnTo>
                    <a:lnTo>
                      <a:pt x="10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2" name="Freeform 1288"/>
              <p:cNvSpPr>
                <a:spLocks noEditPoints="1"/>
              </p:cNvSpPr>
              <p:nvPr/>
            </p:nvSpPr>
            <p:spPr bwMode="auto">
              <a:xfrm>
                <a:off x="4164013" y="28991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10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3" name="Freeform 1289"/>
              <p:cNvSpPr>
                <a:spLocks/>
              </p:cNvSpPr>
              <p:nvPr/>
            </p:nvSpPr>
            <p:spPr bwMode="auto">
              <a:xfrm>
                <a:off x="4221163" y="2895947"/>
                <a:ext cx="44450" cy="53975"/>
              </a:xfrm>
              <a:custGeom>
                <a:avLst/>
                <a:gdLst>
                  <a:gd name="T0" fmla="*/ 4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4" name="Freeform 1290"/>
              <p:cNvSpPr>
                <a:spLocks noEditPoints="1"/>
              </p:cNvSpPr>
              <p:nvPr/>
            </p:nvSpPr>
            <p:spPr bwMode="auto">
              <a:xfrm>
                <a:off x="4300538" y="2889597"/>
                <a:ext cx="15875" cy="53975"/>
              </a:xfrm>
              <a:custGeom>
                <a:avLst/>
                <a:gdLst>
                  <a:gd name="T0" fmla="*/ 4 w 10"/>
                  <a:gd name="T1" fmla="*/ 34 h 34"/>
                  <a:gd name="T2" fmla="*/ 4 w 10"/>
                  <a:gd name="T3" fmla="*/ 28 h 34"/>
                  <a:gd name="T4" fmla="*/ 10 w 10"/>
                  <a:gd name="T5" fmla="*/ 26 h 34"/>
                  <a:gd name="T6" fmla="*/ 10 w 10"/>
                  <a:gd name="T7" fmla="*/ 34 h 34"/>
                  <a:gd name="T8" fmla="*/ 4 w 10"/>
                  <a:gd name="T9" fmla="*/ 34 h 34"/>
                  <a:gd name="T10" fmla="*/ 2 w 10"/>
                  <a:gd name="T11" fmla="*/ 6 h 34"/>
                  <a:gd name="T12" fmla="*/ 0 w 10"/>
                  <a:gd name="T13" fmla="*/ 0 h 34"/>
                  <a:gd name="T14" fmla="*/ 8 w 10"/>
                  <a:gd name="T15" fmla="*/ 0 h 34"/>
                  <a:gd name="T16" fmla="*/ 8 w 10"/>
                  <a:gd name="T17" fmla="*/ 6 h 34"/>
                  <a:gd name="T18" fmla="*/ 2 w 10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4">
                    <a:moveTo>
                      <a:pt x="4" y="34"/>
                    </a:moveTo>
                    <a:lnTo>
                      <a:pt x="4" y="28"/>
                    </a:lnTo>
                    <a:lnTo>
                      <a:pt x="10" y="26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5" name="Freeform 1291"/>
              <p:cNvSpPr>
                <a:spLocks/>
              </p:cNvSpPr>
              <p:nvPr/>
            </p:nvSpPr>
            <p:spPr bwMode="auto">
              <a:xfrm>
                <a:off x="4589463" y="2861022"/>
                <a:ext cx="47625" cy="53975"/>
              </a:xfrm>
              <a:custGeom>
                <a:avLst/>
                <a:gdLst>
                  <a:gd name="T0" fmla="*/ 14 w 30"/>
                  <a:gd name="T1" fmla="*/ 34 h 34"/>
                  <a:gd name="T2" fmla="*/ 0 w 30"/>
                  <a:gd name="T3" fmla="*/ 2 h 34"/>
                  <a:gd name="T4" fmla="*/ 6 w 30"/>
                  <a:gd name="T5" fmla="*/ 2 h 34"/>
                  <a:gd name="T6" fmla="*/ 14 w 30"/>
                  <a:gd name="T7" fmla="*/ 22 h 34"/>
                  <a:gd name="T8" fmla="*/ 14 w 30"/>
                  <a:gd name="T9" fmla="*/ 22 h 34"/>
                  <a:gd name="T10" fmla="*/ 16 w 30"/>
                  <a:gd name="T11" fmla="*/ 28 h 34"/>
                  <a:gd name="T12" fmla="*/ 16 w 30"/>
                  <a:gd name="T13" fmla="*/ 28 h 34"/>
                  <a:gd name="T14" fmla="*/ 18 w 30"/>
                  <a:gd name="T15" fmla="*/ 22 h 34"/>
                  <a:gd name="T16" fmla="*/ 24 w 30"/>
                  <a:gd name="T17" fmla="*/ 0 h 34"/>
                  <a:gd name="T18" fmla="*/ 30 w 30"/>
                  <a:gd name="T19" fmla="*/ 0 h 34"/>
                  <a:gd name="T20" fmla="*/ 20 w 30"/>
                  <a:gd name="T21" fmla="*/ 34 h 34"/>
                  <a:gd name="T22" fmla="*/ 14 w 30"/>
                  <a:gd name="T2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4">
                    <a:moveTo>
                      <a:pt x="14" y="34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8" y="22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6" name="Freeform 1292"/>
              <p:cNvSpPr>
                <a:spLocks noEditPoints="1"/>
              </p:cNvSpPr>
              <p:nvPr/>
            </p:nvSpPr>
            <p:spPr bwMode="auto">
              <a:xfrm>
                <a:off x="4643438" y="28387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14 h 46"/>
                  <a:gd name="T4" fmla="*/ 6 w 10"/>
                  <a:gd name="T5" fmla="*/ 14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7" name="Freeform 1293"/>
              <p:cNvSpPr>
                <a:spLocks/>
              </p:cNvSpPr>
              <p:nvPr/>
            </p:nvSpPr>
            <p:spPr bwMode="auto">
              <a:xfrm>
                <a:off x="4665663" y="285467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10 w 28"/>
                  <a:gd name="T3" fmla="*/ 30 h 36"/>
                  <a:gd name="T4" fmla="*/ 16 w 28"/>
                  <a:gd name="T5" fmla="*/ 30 h 36"/>
                  <a:gd name="T6" fmla="*/ 22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2 w 28"/>
                  <a:gd name="T21" fmla="*/ 8 h 36"/>
                  <a:gd name="T22" fmla="*/ 4 w 28"/>
                  <a:gd name="T23" fmla="*/ 4 h 36"/>
                  <a:gd name="T24" fmla="*/ 8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4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8 w 28"/>
                  <a:gd name="T41" fmla="*/ 6 h 36"/>
                  <a:gd name="T42" fmla="*/ 6 w 28"/>
                  <a:gd name="T43" fmla="*/ 10 h 36"/>
                  <a:gd name="T44" fmla="*/ 6 w 28"/>
                  <a:gd name="T45" fmla="*/ 12 h 36"/>
                  <a:gd name="T46" fmla="*/ 10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8 w 28"/>
                  <a:gd name="T57" fmla="*/ 28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8" name="Freeform 1294"/>
              <p:cNvSpPr>
                <a:spLocks/>
              </p:cNvSpPr>
              <p:nvPr/>
            </p:nvSpPr>
            <p:spPr bwMode="auto">
              <a:xfrm>
                <a:off x="4716463" y="2873722"/>
                <a:ext cx="28575" cy="12700"/>
              </a:xfrm>
              <a:custGeom>
                <a:avLst/>
                <a:gdLst>
                  <a:gd name="T0" fmla="*/ 0 w 18"/>
                  <a:gd name="T1" fmla="*/ 8 h 8"/>
                  <a:gd name="T2" fmla="*/ 0 w 18"/>
                  <a:gd name="T3" fmla="*/ 2 h 8"/>
                  <a:gd name="T4" fmla="*/ 18 w 18"/>
                  <a:gd name="T5" fmla="*/ 0 h 8"/>
                  <a:gd name="T6" fmla="*/ 18 w 18"/>
                  <a:gd name="T7" fmla="*/ 6 h 8"/>
                  <a:gd name="T8" fmla="*/ 0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49" name="Freeform 1295"/>
              <p:cNvSpPr>
                <a:spLocks noEditPoints="1"/>
              </p:cNvSpPr>
              <p:nvPr/>
            </p:nvSpPr>
            <p:spPr bwMode="auto">
              <a:xfrm>
                <a:off x="4751388" y="2829272"/>
                <a:ext cx="50800" cy="73025"/>
              </a:xfrm>
              <a:custGeom>
                <a:avLst/>
                <a:gdLst>
                  <a:gd name="T0" fmla="*/ 24 w 32"/>
                  <a:gd name="T1" fmla="*/ 40 h 46"/>
                  <a:gd name="T2" fmla="*/ 20 w 32"/>
                  <a:gd name="T3" fmla="*/ 46 h 46"/>
                  <a:gd name="T4" fmla="*/ 12 w 32"/>
                  <a:gd name="T5" fmla="*/ 46 h 46"/>
                  <a:gd name="T6" fmla="*/ 4 w 32"/>
                  <a:gd name="T7" fmla="*/ 44 h 46"/>
                  <a:gd name="T8" fmla="*/ 2 w 32"/>
                  <a:gd name="T9" fmla="*/ 42 h 46"/>
                  <a:gd name="T10" fmla="*/ 0 w 32"/>
                  <a:gd name="T11" fmla="*/ 38 h 46"/>
                  <a:gd name="T12" fmla="*/ 2 w 32"/>
                  <a:gd name="T13" fmla="*/ 34 h 46"/>
                  <a:gd name="T14" fmla="*/ 4 w 32"/>
                  <a:gd name="T15" fmla="*/ 30 h 46"/>
                  <a:gd name="T16" fmla="*/ 8 w 32"/>
                  <a:gd name="T17" fmla="*/ 28 h 46"/>
                  <a:gd name="T18" fmla="*/ 12 w 32"/>
                  <a:gd name="T19" fmla="*/ 26 h 46"/>
                  <a:gd name="T20" fmla="*/ 22 w 32"/>
                  <a:gd name="T21" fmla="*/ 24 h 46"/>
                  <a:gd name="T22" fmla="*/ 22 w 32"/>
                  <a:gd name="T23" fmla="*/ 22 h 46"/>
                  <a:gd name="T24" fmla="*/ 20 w 32"/>
                  <a:gd name="T25" fmla="*/ 18 h 46"/>
                  <a:gd name="T26" fmla="*/ 14 w 32"/>
                  <a:gd name="T27" fmla="*/ 16 h 46"/>
                  <a:gd name="T28" fmla="*/ 8 w 32"/>
                  <a:gd name="T29" fmla="*/ 18 h 46"/>
                  <a:gd name="T30" fmla="*/ 6 w 32"/>
                  <a:gd name="T31" fmla="*/ 24 h 46"/>
                  <a:gd name="T32" fmla="*/ 0 w 32"/>
                  <a:gd name="T33" fmla="*/ 24 h 46"/>
                  <a:gd name="T34" fmla="*/ 2 w 32"/>
                  <a:gd name="T35" fmla="*/ 18 h 46"/>
                  <a:gd name="T36" fmla="*/ 8 w 32"/>
                  <a:gd name="T37" fmla="*/ 14 h 46"/>
                  <a:gd name="T38" fmla="*/ 14 w 32"/>
                  <a:gd name="T39" fmla="*/ 12 h 46"/>
                  <a:gd name="T40" fmla="*/ 22 w 32"/>
                  <a:gd name="T41" fmla="*/ 12 h 46"/>
                  <a:gd name="T42" fmla="*/ 26 w 32"/>
                  <a:gd name="T43" fmla="*/ 14 h 46"/>
                  <a:gd name="T44" fmla="*/ 28 w 32"/>
                  <a:gd name="T45" fmla="*/ 18 h 46"/>
                  <a:gd name="T46" fmla="*/ 30 w 32"/>
                  <a:gd name="T47" fmla="*/ 30 h 46"/>
                  <a:gd name="T48" fmla="*/ 30 w 32"/>
                  <a:gd name="T49" fmla="*/ 40 h 46"/>
                  <a:gd name="T50" fmla="*/ 32 w 32"/>
                  <a:gd name="T51" fmla="*/ 44 h 46"/>
                  <a:gd name="T52" fmla="*/ 26 w 32"/>
                  <a:gd name="T53" fmla="*/ 44 h 46"/>
                  <a:gd name="T54" fmla="*/ 24 w 32"/>
                  <a:gd name="T55" fmla="*/ 40 h 46"/>
                  <a:gd name="T56" fmla="*/ 24 w 32"/>
                  <a:gd name="T57" fmla="*/ 28 h 46"/>
                  <a:gd name="T58" fmla="*/ 14 w 32"/>
                  <a:gd name="T59" fmla="*/ 32 h 46"/>
                  <a:gd name="T60" fmla="*/ 10 w 32"/>
                  <a:gd name="T61" fmla="*/ 32 h 46"/>
                  <a:gd name="T62" fmla="*/ 8 w 32"/>
                  <a:gd name="T63" fmla="*/ 34 h 46"/>
                  <a:gd name="T64" fmla="*/ 6 w 32"/>
                  <a:gd name="T65" fmla="*/ 38 h 46"/>
                  <a:gd name="T66" fmla="*/ 8 w 32"/>
                  <a:gd name="T67" fmla="*/ 42 h 46"/>
                  <a:gd name="T68" fmla="*/ 14 w 32"/>
                  <a:gd name="T69" fmla="*/ 42 h 46"/>
                  <a:gd name="T70" fmla="*/ 20 w 32"/>
                  <a:gd name="T71" fmla="*/ 40 h 46"/>
                  <a:gd name="T72" fmla="*/ 22 w 32"/>
                  <a:gd name="T73" fmla="*/ 36 h 46"/>
                  <a:gd name="T74" fmla="*/ 24 w 32"/>
                  <a:gd name="T75" fmla="*/ 28 h 46"/>
                  <a:gd name="T76" fmla="*/ 14 w 32"/>
                  <a:gd name="T77" fmla="*/ 8 h 46"/>
                  <a:gd name="T78" fmla="*/ 14 w 32"/>
                  <a:gd name="T79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6">
                    <a:moveTo>
                      <a:pt x="24" y="40"/>
                    </a:moveTo>
                    <a:lnTo>
                      <a:pt x="24" y="40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2" y="44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4" y="40"/>
                    </a:lnTo>
                    <a:lnTo>
                      <a:pt x="24" y="40"/>
                    </a:lnTo>
                    <a:close/>
                    <a:moveTo>
                      <a:pt x="24" y="28"/>
                    </a:moveTo>
                    <a:lnTo>
                      <a:pt x="24" y="28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28"/>
                    </a:lnTo>
                    <a:close/>
                    <a:moveTo>
                      <a:pt x="20" y="8"/>
                    </a:moveTo>
                    <a:lnTo>
                      <a:pt x="14" y="8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2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0" name="Freeform 1296"/>
              <p:cNvSpPr>
                <a:spLocks/>
              </p:cNvSpPr>
              <p:nvPr/>
            </p:nvSpPr>
            <p:spPr bwMode="auto">
              <a:xfrm>
                <a:off x="4808538" y="2864197"/>
                <a:ext cx="25400" cy="12700"/>
              </a:xfrm>
              <a:custGeom>
                <a:avLst/>
                <a:gdLst>
                  <a:gd name="T0" fmla="*/ 0 w 16"/>
                  <a:gd name="T1" fmla="*/ 8 h 8"/>
                  <a:gd name="T2" fmla="*/ 0 w 16"/>
                  <a:gd name="T3" fmla="*/ 2 h 8"/>
                  <a:gd name="T4" fmla="*/ 16 w 16"/>
                  <a:gd name="T5" fmla="*/ 0 h 8"/>
                  <a:gd name="T6" fmla="*/ 16 w 16"/>
                  <a:gd name="T7" fmla="*/ 6 h 8"/>
                  <a:gd name="T8" fmla="*/ 0 w 1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8">
                    <a:moveTo>
                      <a:pt x="0" y="8"/>
                    </a:moveTo>
                    <a:lnTo>
                      <a:pt x="0" y="2"/>
                    </a:lnTo>
                    <a:lnTo>
                      <a:pt x="16" y="0"/>
                    </a:lnTo>
                    <a:lnTo>
                      <a:pt x="1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1" name="Freeform 1297"/>
              <p:cNvSpPr>
                <a:spLocks/>
              </p:cNvSpPr>
              <p:nvPr/>
            </p:nvSpPr>
            <p:spPr bwMode="auto">
              <a:xfrm>
                <a:off x="4837113" y="2838797"/>
                <a:ext cx="47625" cy="53975"/>
              </a:xfrm>
              <a:custGeom>
                <a:avLst/>
                <a:gdLst>
                  <a:gd name="T0" fmla="*/ 16 w 30"/>
                  <a:gd name="T1" fmla="*/ 34 h 34"/>
                  <a:gd name="T2" fmla="*/ 0 w 30"/>
                  <a:gd name="T3" fmla="*/ 2 h 34"/>
                  <a:gd name="T4" fmla="*/ 6 w 30"/>
                  <a:gd name="T5" fmla="*/ 2 h 34"/>
                  <a:gd name="T6" fmla="*/ 14 w 30"/>
                  <a:gd name="T7" fmla="*/ 22 h 34"/>
                  <a:gd name="T8" fmla="*/ 14 w 30"/>
                  <a:gd name="T9" fmla="*/ 22 h 34"/>
                  <a:gd name="T10" fmla="*/ 18 w 30"/>
                  <a:gd name="T11" fmla="*/ 28 h 34"/>
                  <a:gd name="T12" fmla="*/ 18 w 30"/>
                  <a:gd name="T13" fmla="*/ 28 h 34"/>
                  <a:gd name="T14" fmla="*/ 20 w 30"/>
                  <a:gd name="T15" fmla="*/ 22 h 34"/>
                  <a:gd name="T16" fmla="*/ 24 w 30"/>
                  <a:gd name="T17" fmla="*/ 0 h 34"/>
                  <a:gd name="T18" fmla="*/ 30 w 30"/>
                  <a:gd name="T19" fmla="*/ 0 h 34"/>
                  <a:gd name="T20" fmla="*/ 20 w 30"/>
                  <a:gd name="T21" fmla="*/ 34 h 34"/>
                  <a:gd name="T22" fmla="*/ 16 w 30"/>
                  <a:gd name="T2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4">
                    <a:moveTo>
                      <a:pt x="16" y="34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2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2" name="Freeform 1298"/>
              <p:cNvSpPr>
                <a:spLocks noEditPoints="1"/>
              </p:cNvSpPr>
              <p:nvPr/>
            </p:nvSpPr>
            <p:spPr bwMode="auto">
              <a:xfrm>
                <a:off x="4891088" y="28165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4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2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4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3" name="Freeform 1299"/>
              <p:cNvSpPr>
                <a:spLocks/>
              </p:cNvSpPr>
              <p:nvPr/>
            </p:nvSpPr>
            <p:spPr bwMode="auto">
              <a:xfrm>
                <a:off x="4916488" y="2832447"/>
                <a:ext cx="44450" cy="57150"/>
              </a:xfrm>
              <a:custGeom>
                <a:avLst/>
                <a:gdLst>
                  <a:gd name="T0" fmla="*/ 4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4 w 28"/>
                  <a:gd name="T15" fmla="*/ 18 h 36"/>
                  <a:gd name="T16" fmla="*/ 0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0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4 w 28"/>
                  <a:gd name="T33" fmla="*/ 8 h 36"/>
                  <a:gd name="T34" fmla="*/ 20 w 28"/>
                  <a:gd name="T35" fmla="*/ 10 h 36"/>
                  <a:gd name="T36" fmla="*/ 16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4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2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4 w 28"/>
                  <a:gd name="T61" fmla="*/ 36 h 36"/>
                  <a:gd name="T62" fmla="*/ 4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8" name="Freeform 1304"/>
              <p:cNvSpPr>
                <a:spLocks/>
              </p:cNvSpPr>
              <p:nvPr/>
            </p:nvSpPr>
            <p:spPr bwMode="auto">
              <a:xfrm>
                <a:off x="3611563" y="3070572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10 w 18"/>
                  <a:gd name="T11" fmla="*/ 2 h 36"/>
                  <a:gd name="T12" fmla="*/ 10 w 18"/>
                  <a:gd name="T13" fmla="*/ 2 h 36"/>
                  <a:gd name="T14" fmla="*/ 14 w 18"/>
                  <a:gd name="T15" fmla="*/ 0 h 36"/>
                  <a:gd name="T16" fmla="*/ 14 w 18"/>
                  <a:gd name="T17" fmla="*/ 0 h 36"/>
                  <a:gd name="T18" fmla="*/ 18 w 18"/>
                  <a:gd name="T19" fmla="*/ 2 h 36"/>
                  <a:gd name="T20" fmla="*/ 18 w 18"/>
                  <a:gd name="T21" fmla="*/ 8 h 36"/>
                  <a:gd name="T22" fmla="*/ 18 w 18"/>
                  <a:gd name="T23" fmla="*/ 8 h 36"/>
                  <a:gd name="T24" fmla="*/ 14 w 18"/>
                  <a:gd name="T25" fmla="*/ 6 h 36"/>
                  <a:gd name="T26" fmla="*/ 14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10 w 18"/>
                  <a:gd name="T39" fmla="*/ 36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9" name="Freeform 1305"/>
              <p:cNvSpPr>
                <a:spLocks noEditPoints="1"/>
              </p:cNvSpPr>
              <p:nvPr/>
            </p:nvSpPr>
            <p:spPr bwMode="auto">
              <a:xfrm>
                <a:off x="3646488" y="3067397"/>
                <a:ext cx="47625" cy="57150"/>
              </a:xfrm>
              <a:custGeom>
                <a:avLst/>
                <a:gdLst>
                  <a:gd name="T0" fmla="*/ 0 w 30"/>
                  <a:gd name="T1" fmla="*/ 20 h 36"/>
                  <a:gd name="T2" fmla="*/ 0 w 30"/>
                  <a:gd name="T3" fmla="*/ 20 h 36"/>
                  <a:gd name="T4" fmla="*/ 0 w 30"/>
                  <a:gd name="T5" fmla="*/ 12 h 36"/>
                  <a:gd name="T6" fmla="*/ 4 w 30"/>
                  <a:gd name="T7" fmla="*/ 6 h 36"/>
                  <a:gd name="T8" fmla="*/ 4 w 30"/>
                  <a:gd name="T9" fmla="*/ 6 h 36"/>
                  <a:gd name="T10" fmla="*/ 8 w 30"/>
                  <a:gd name="T11" fmla="*/ 2 h 36"/>
                  <a:gd name="T12" fmla="*/ 14 w 30"/>
                  <a:gd name="T13" fmla="*/ 0 h 36"/>
                  <a:gd name="T14" fmla="*/ 14 w 30"/>
                  <a:gd name="T15" fmla="*/ 0 h 36"/>
                  <a:gd name="T16" fmla="*/ 20 w 30"/>
                  <a:gd name="T17" fmla="*/ 2 h 36"/>
                  <a:gd name="T18" fmla="*/ 26 w 30"/>
                  <a:gd name="T19" fmla="*/ 4 h 36"/>
                  <a:gd name="T20" fmla="*/ 26 w 30"/>
                  <a:gd name="T21" fmla="*/ 4 h 36"/>
                  <a:gd name="T22" fmla="*/ 30 w 30"/>
                  <a:gd name="T23" fmla="*/ 10 h 36"/>
                  <a:gd name="T24" fmla="*/ 30 w 30"/>
                  <a:gd name="T25" fmla="*/ 16 h 36"/>
                  <a:gd name="T26" fmla="*/ 30 w 30"/>
                  <a:gd name="T27" fmla="*/ 16 h 36"/>
                  <a:gd name="T28" fmla="*/ 30 w 30"/>
                  <a:gd name="T29" fmla="*/ 22 h 36"/>
                  <a:gd name="T30" fmla="*/ 30 w 30"/>
                  <a:gd name="T31" fmla="*/ 26 h 36"/>
                  <a:gd name="T32" fmla="*/ 30 w 30"/>
                  <a:gd name="T33" fmla="*/ 26 h 36"/>
                  <a:gd name="T34" fmla="*/ 28 w 30"/>
                  <a:gd name="T35" fmla="*/ 30 h 36"/>
                  <a:gd name="T36" fmla="*/ 24 w 30"/>
                  <a:gd name="T37" fmla="*/ 32 h 36"/>
                  <a:gd name="T38" fmla="*/ 24 w 30"/>
                  <a:gd name="T39" fmla="*/ 32 h 36"/>
                  <a:gd name="T40" fmla="*/ 16 w 30"/>
                  <a:gd name="T41" fmla="*/ 36 h 36"/>
                  <a:gd name="T42" fmla="*/ 16 w 30"/>
                  <a:gd name="T43" fmla="*/ 36 h 36"/>
                  <a:gd name="T44" fmla="*/ 10 w 30"/>
                  <a:gd name="T45" fmla="*/ 34 h 36"/>
                  <a:gd name="T46" fmla="*/ 6 w 30"/>
                  <a:gd name="T47" fmla="*/ 32 h 36"/>
                  <a:gd name="T48" fmla="*/ 6 w 30"/>
                  <a:gd name="T49" fmla="*/ 32 h 36"/>
                  <a:gd name="T50" fmla="*/ 2 w 30"/>
                  <a:gd name="T51" fmla="*/ 26 h 36"/>
                  <a:gd name="T52" fmla="*/ 0 w 30"/>
                  <a:gd name="T53" fmla="*/ 20 h 36"/>
                  <a:gd name="T54" fmla="*/ 0 w 30"/>
                  <a:gd name="T55" fmla="*/ 20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4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0 w 30"/>
                  <a:gd name="T73" fmla="*/ 30 h 36"/>
                  <a:gd name="T74" fmla="*/ 24 w 30"/>
                  <a:gd name="T75" fmla="*/ 26 h 36"/>
                  <a:gd name="T76" fmla="*/ 24 w 30"/>
                  <a:gd name="T77" fmla="*/ 26 h 36"/>
                  <a:gd name="T78" fmla="*/ 24 w 30"/>
                  <a:gd name="T79" fmla="*/ 22 h 36"/>
                  <a:gd name="T80" fmla="*/ 24 w 30"/>
                  <a:gd name="T81" fmla="*/ 16 h 36"/>
                  <a:gd name="T82" fmla="*/ 24 w 30"/>
                  <a:gd name="T83" fmla="*/ 16 h 36"/>
                  <a:gd name="T84" fmla="*/ 24 w 30"/>
                  <a:gd name="T85" fmla="*/ 12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4 h 36"/>
                  <a:gd name="T104" fmla="*/ 6 w 30"/>
                  <a:gd name="T105" fmla="*/ 18 h 36"/>
                  <a:gd name="T106" fmla="*/ 6 w 30"/>
                  <a:gd name="T107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0" y="20"/>
                    </a:move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0" name="Freeform 1306"/>
              <p:cNvSpPr>
                <a:spLocks noEditPoints="1"/>
              </p:cNvSpPr>
              <p:nvPr/>
            </p:nvSpPr>
            <p:spPr bwMode="auto">
              <a:xfrm>
                <a:off x="3703638" y="306422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0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0 h 48"/>
                  <a:gd name="T12" fmla="*/ 10 w 30"/>
                  <a:gd name="T13" fmla="*/ 0 h 48"/>
                  <a:gd name="T14" fmla="*/ 14 w 30"/>
                  <a:gd name="T15" fmla="*/ 0 h 48"/>
                  <a:gd name="T16" fmla="*/ 14 w 30"/>
                  <a:gd name="T17" fmla="*/ 0 h 48"/>
                  <a:gd name="T18" fmla="*/ 22 w 30"/>
                  <a:gd name="T19" fmla="*/ 0 h 48"/>
                  <a:gd name="T20" fmla="*/ 22 w 30"/>
                  <a:gd name="T21" fmla="*/ 0 h 48"/>
                  <a:gd name="T22" fmla="*/ 28 w 30"/>
                  <a:gd name="T23" fmla="*/ 6 h 48"/>
                  <a:gd name="T24" fmla="*/ 28 w 30"/>
                  <a:gd name="T25" fmla="*/ 6 h 48"/>
                  <a:gd name="T26" fmla="*/ 30 w 30"/>
                  <a:gd name="T27" fmla="*/ 16 h 48"/>
                  <a:gd name="T28" fmla="*/ 30 w 30"/>
                  <a:gd name="T29" fmla="*/ 16 h 48"/>
                  <a:gd name="T30" fmla="*/ 30 w 30"/>
                  <a:gd name="T31" fmla="*/ 24 h 48"/>
                  <a:gd name="T32" fmla="*/ 30 w 30"/>
                  <a:gd name="T33" fmla="*/ 24 h 48"/>
                  <a:gd name="T34" fmla="*/ 28 w 30"/>
                  <a:gd name="T35" fmla="*/ 28 h 48"/>
                  <a:gd name="T36" fmla="*/ 24 w 30"/>
                  <a:gd name="T37" fmla="*/ 32 h 48"/>
                  <a:gd name="T38" fmla="*/ 24 w 30"/>
                  <a:gd name="T39" fmla="*/ 32 h 48"/>
                  <a:gd name="T40" fmla="*/ 18 w 30"/>
                  <a:gd name="T41" fmla="*/ 34 h 48"/>
                  <a:gd name="T42" fmla="*/ 18 w 30"/>
                  <a:gd name="T43" fmla="*/ 34 h 48"/>
                  <a:gd name="T44" fmla="*/ 12 w 30"/>
                  <a:gd name="T45" fmla="*/ 34 h 48"/>
                  <a:gd name="T46" fmla="*/ 12 w 30"/>
                  <a:gd name="T47" fmla="*/ 34 h 48"/>
                  <a:gd name="T48" fmla="*/ 8 w 30"/>
                  <a:gd name="T49" fmla="*/ 30 h 48"/>
                  <a:gd name="T50" fmla="*/ 10 w 30"/>
                  <a:gd name="T51" fmla="*/ 46 h 48"/>
                  <a:gd name="T52" fmla="*/ 4 w 30"/>
                  <a:gd name="T53" fmla="*/ 48 h 48"/>
                  <a:gd name="T54" fmla="*/ 6 w 30"/>
                  <a:gd name="T55" fmla="*/ 18 h 48"/>
                  <a:gd name="T56" fmla="*/ 6 w 30"/>
                  <a:gd name="T57" fmla="*/ 18 h 48"/>
                  <a:gd name="T58" fmla="*/ 8 w 30"/>
                  <a:gd name="T59" fmla="*/ 24 h 48"/>
                  <a:gd name="T60" fmla="*/ 10 w 30"/>
                  <a:gd name="T61" fmla="*/ 26 h 48"/>
                  <a:gd name="T62" fmla="*/ 10 w 30"/>
                  <a:gd name="T63" fmla="*/ 26 h 48"/>
                  <a:gd name="T64" fmla="*/ 12 w 30"/>
                  <a:gd name="T65" fmla="*/ 28 h 48"/>
                  <a:gd name="T66" fmla="*/ 16 w 30"/>
                  <a:gd name="T67" fmla="*/ 30 h 48"/>
                  <a:gd name="T68" fmla="*/ 16 w 30"/>
                  <a:gd name="T69" fmla="*/ 30 h 48"/>
                  <a:gd name="T70" fmla="*/ 20 w 30"/>
                  <a:gd name="T71" fmla="*/ 28 h 48"/>
                  <a:gd name="T72" fmla="*/ 22 w 30"/>
                  <a:gd name="T73" fmla="*/ 26 h 48"/>
                  <a:gd name="T74" fmla="*/ 22 w 30"/>
                  <a:gd name="T75" fmla="*/ 26 h 48"/>
                  <a:gd name="T76" fmla="*/ 24 w 30"/>
                  <a:gd name="T77" fmla="*/ 22 h 48"/>
                  <a:gd name="T78" fmla="*/ 24 w 30"/>
                  <a:gd name="T79" fmla="*/ 16 h 48"/>
                  <a:gd name="T80" fmla="*/ 24 w 30"/>
                  <a:gd name="T81" fmla="*/ 16 h 48"/>
                  <a:gd name="T82" fmla="*/ 24 w 30"/>
                  <a:gd name="T83" fmla="*/ 10 h 48"/>
                  <a:gd name="T84" fmla="*/ 20 w 30"/>
                  <a:gd name="T85" fmla="*/ 6 h 48"/>
                  <a:gd name="T86" fmla="*/ 20 w 30"/>
                  <a:gd name="T87" fmla="*/ 6 h 48"/>
                  <a:gd name="T88" fmla="*/ 18 w 30"/>
                  <a:gd name="T89" fmla="*/ 4 h 48"/>
                  <a:gd name="T90" fmla="*/ 14 w 30"/>
                  <a:gd name="T91" fmla="*/ 4 h 48"/>
                  <a:gd name="T92" fmla="*/ 14 w 30"/>
                  <a:gd name="T93" fmla="*/ 4 h 48"/>
                  <a:gd name="T94" fmla="*/ 12 w 30"/>
                  <a:gd name="T95" fmla="*/ 4 h 48"/>
                  <a:gd name="T96" fmla="*/ 8 w 30"/>
                  <a:gd name="T97" fmla="*/ 8 h 48"/>
                  <a:gd name="T98" fmla="*/ 8 w 30"/>
                  <a:gd name="T99" fmla="*/ 8 h 48"/>
                  <a:gd name="T100" fmla="*/ 6 w 30"/>
                  <a:gd name="T101" fmla="*/ 12 h 48"/>
                  <a:gd name="T102" fmla="*/ 6 w 30"/>
                  <a:gd name="T103" fmla="*/ 18 h 48"/>
                  <a:gd name="T104" fmla="*/ 6 w 30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1" name="Freeform 1307"/>
              <p:cNvSpPr>
                <a:spLocks/>
              </p:cNvSpPr>
              <p:nvPr/>
            </p:nvSpPr>
            <p:spPr bwMode="auto">
              <a:xfrm>
                <a:off x="3760788" y="3057872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4 w 18"/>
                  <a:gd name="T7" fmla="*/ 6 h 36"/>
                  <a:gd name="T8" fmla="*/ 4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6 w 18"/>
                  <a:gd name="T33" fmla="*/ 10 h 36"/>
                  <a:gd name="T34" fmla="*/ 6 w 18"/>
                  <a:gd name="T35" fmla="*/ 10 h 36"/>
                  <a:gd name="T36" fmla="*/ 6 w 18"/>
                  <a:gd name="T37" fmla="*/ 18 h 36"/>
                  <a:gd name="T38" fmla="*/ 8 w 18"/>
                  <a:gd name="T39" fmla="*/ 34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8"/>
                    </a:lnTo>
                    <a:lnTo>
                      <a:pt x="8" y="34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2" name="Freeform 1308"/>
              <p:cNvSpPr>
                <a:spLocks noEditPoints="1"/>
              </p:cNvSpPr>
              <p:nvPr/>
            </p:nvSpPr>
            <p:spPr bwMode="auto">
              <a:xfrm>
                <a:off x="3792538" y="30388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12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12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3" name="Freeform 1309"/>
              <p:cNvSpPr>
                <a:spLocks noEditPoints="1"/>
              </p:cNvSpPr>
              <p:nvPr/>
            </p:nvSpPr>
            <p:spPr bwMode="auto">
              <a:xfrm>
                <a:off x="3814763" y="3032472"/>
                <a:ext cx="50800" cy="76200"/>
              </a:xfrm>
              <a:custGeom>
                <a:avLst/>
                <a:gdLst>
                  <a:gd name="T0" fmla="*/ 26 w 32"/>
                  <a:gd name="T1" fmla="*/ 36 h 48"/>
                  <a:gd name="T2" fmla="*/ 32 w 32"/>
                  <a:gd name="T3" fmla="*/ 36 h 48"/>
                  <a:gd name="T4" fmla="*/ 32 w 32"/>
                  <a:gd name="T5" fmla="*/ 36 h 48"/>
                  <a:gd name="T6" fmla="*/ 30 w 32"/>
                  <a:gd name="T7" fmla="*/ 40 h 48"/>
                  <a:gd name="T8" fmla="*/ 28 w 32"/>
                  <a:gd name="T9" fmla="*/ 44 h 48"/>
                  <a:gd name="T10" fmla="*/ 28 w 32"/>
                  <a:gd name="T11" fmla="*/ 44 h 48"/>
                  <a:gd name="T12" fmla="*/ 24 w 32"/>
                  <a:gd name="T13" fmla="*/ 46 h 48"/>
                  <a:gd name="T14" fmla="*/ 18 w 32"/>
                  <a:gd name="T15" fmla="*/ 48 h 48"/>
                  <a:gd name="T16" fmla="*/ 18 w 32"/>
                  <a:gd name="T17" fmla="*/ 48 h 48"/>
                  <a:gd name="T18" fmla="*/ 12 w 32"/>
                  <a:gd name="T19" fmla="*/ 48 h 48"/>
                  <a:gd name="T20" fmla="*/ 6 w 32"/>
                  <a:gd name="T21" fmla="*/ 44 h 48"/>
                  <a:gd name="T22" fmla="*/ 6 w 32"/>
                  <a:gd name="T23" fmla="*/ 44 h 48"/>
                  <a:gd name="T24" fmla="*/ 2 w 32"/>
                  <a:gd name="T25" fmla="*/ 40 h 48"/>
                  <a:gd name="T26" fmla="*/ 0 w 32"/>
                  <a:gd name="T27" fmla="*/ 32 h 48"/>
                  <a:gd name="T28" fmla="*/ 0 w 32"/>
                  <a:gd name="T29" fmla="*/ 32 h 48"/>
                  <a:gd name="T30" fmla="*/ 2 w 32"/>
                  <a:gd name="T31" fmla="*/ 24 h 48"/>
                  <a:gd name="T32" fmla="*/ 4 w 32"/>
                  <a:gd name="T33" fmla="*/ 18 h 48"/>
                  <a:gd name="T34" fmla="*/ 4 w 32"/>
                  <a:gd name="T35" fmla="*/ 18 h 48"/>
                  <a:gd name="T36" fmla="*/ 8 w 32"/>
                  <a:gd name="T37" fmla="*/ 14 h 48"/>
                  <a:gd name="T38" fmla="*/ 14 w 32"/>
                  <a:gd name="T39" fmla="*/ 14 h 48"/>
                  <a:gd name="T40" fmla="*/ 14 w 32"/>
                  <a:gd name="T41" fmla="*/ 14 h 48"/>
                  <a:gd name="T42" fmla="*/ 20 w 32"/>
                  <a:gd name="T43" fmla="*/ 14 h 48"/>
                  <a:gd name="T44" fmla="*/ 26 w 32"/>
                  <a:gd name="T45" fmla="*/ 16 h 48"/>
                  <a:gd name="T46" fmla="*/ 26 w 32"/>
                  <a:gd name="T47" fmla="*/ 16 h 48"/>
                  <a:gd name="T48" fmla="*/ 30 w 32"/>
                  <a:gd name="T49" fmla="*/ 22 h 48"/>
                  <a:gd name="T50" fmla="*/ 32 w 32"/>
                  <a:gd name="T51" fmla="*/ 30 h 48"/>
                  <a:gd name="T52" fmla="*/ 32 w 32"/>
                  <a:gd name="T53" fmla="*/ 30 h 48"/>
                  <a:gd name="T54" fmla="*/ 32 w 32"/>
                  <a:gd name="T55" fmla="*/ 30 h 48"/>
                  <a:gd name="T56" fmla="*/ 6 w 32"/>
                  <a:gd name="T57" fmla="*/ 32 h 48"/>
                  <a:gd name="T58" fmla="*/ 6 w 32"/>
                  <a:gd name="T59" fmla="*/ 32 h 48"/>
                  <a:gd name="T60" fmla="*/ 8 w 32"/>
                  <a:gd name="T61" fmla="*/ 38 h 48"/>
                  <a:gd name="T62" fmla="*/ 10 w 32"/>
                  <a:gd name="T63" fmla="*/ 40 h 48"/>
                  <a:gd name="T64" fmla="*/ 10 w 32"/>
                  <a:gd name="T65" fmla="*/ 40 h 48"/>
                  <a:gd name="T66" fmla="*/ 14 w 32"/>
                  <a:gd name="T67" fmla="*/ 42 h 48"/>
                  <a:gd name="T68" fmla="*/ 18 w 32"/>
                  <a:gd name="T69" fmla="*/ 44 h 48"/>
                  <a:gd name="T70" fmla="*/ 18 w 32"/>
                  <a:gd name="T71" fmla="*/ 44 h 48"/>
                  <a:gd name="T72" fmla="*/ 22 w 32"/>
                  <a:gd name="T73" fmla="*/ 40 h 48"/>
                  <a:gd name="T74" fmla="*/ 22 w 32"/>
                  <a:gd name="T75" fmla="*/ 40 h 48"/>
                  <a:gd name="T76" fmla="*/ 26 w 32"/>
                  <a:gd name="T77" fmla="*/ 36 h 48"/>
                  <a:gd name="T78" fmla="*/ 26 w 32"/>
                  <a:gd name="T79" fmla="*/ 36 h 48"/>
                  <a:gd name="T80" fmla="*/ 6 w 32"/>
                  <a:gd name="T81" fmla="*/ 28 h 48"/>
                  <a:gd name="T82" fmla="*/ 26 w 32"/>
                  <a:gd name="T83" fmla="*/ 26 h 48"/>
                  <a:gd name="T84" fmla="*/ 26 w 32"/>
                  <a:gd name="T85" fmla="*/ 26 h 48"/>
                  <a:gd name="T86" fmla="*/ 22 w 32"/>
                  <a:gd name="T87" fmla="*/ 20 h 48"/>
                  <a:gd name="T88" fmla="*/ 22 w 32"/>
                  <a:gd name="T89" fmla="*/ 20 h 48"/>
                  <a:gd name="T90" fmla="*/ 20 w 32"/>
                  <a:gd name="T91" fmla="*/ 18 h 48"/>
                  <a:gd name="T92" fmla="*/ 16 w 32"/>
                  <a:gd name="T93" fmla="*/ 18 h 48"/>
                  <a:gd name="T94" fmla="*/ 16 w 32"/>
                  <a:gd name="T95" fmla="*/ 18 h 48"/>
                  <a:gd name="T96" fmla="*/ 12 w 32"/>
                  <a:gd name="T97" fmla="*/ 18 h 48"/>
                  <a:gd name="T98" fmla="*/ 8 w 32"/>
                  <a:gd name="T99" fmla="*/ 20 h 48"/>
                  <a:gd name="T100" fmla="*/ 8 w 32"/>
                  <a:gd name="T101" fmla="*/ 20 h 48"/>
                  <a:gd name="T102" fmla="*/ 6 w 32"/>
                  <a:gd name="T103" fmla="*/ 24 h 48"/>
                  <a:gd name="T104" fmla="*/ 6 w 32"/>
                  <a:gd name="T105" fmla="*/ 28 h 48"/>
                  <a:gd name="T106" fmla="*/ 6 w 32"/>
                  <a:gd name="T107" fmla="*/ 28 h 48"/>
                  <a:gd name="T108" fmla="*/ 10 w 32"/>
                  <a:gd name="T109" fmla="*/ 10 h 48"/>
                  <a:gd name="T110" fmla="*/ 14 w 32"/>
                  <a:gd name="T111" fmla="*/ 0 h 48"/>
                  <a:gd name="T112" fmla="*/ 20 w 32"/>
                  <a:gd name="T113" fmla="*/ 0 h 48"/>
                  <a:gd name="T114" fmla="*/ 14 w 32"/>
                  <a:gd name="T115" fmla="*/ 10 h 48"/>
                  <a:gd name="T116" fmla="*/ 10 w 32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48">
                    <a:moveTo>
                      <a:pt x="26" y="36"/>
                    </a:moveTo>
                    <a:lnTo>
                      <a:pt x="32" y="36"/>
                    </a:lnTo>
                    <a:lnTo>
                      <a:pt x="32" y="36"/>
                    </a:lnTo>
                    <a:lnTo>
                      <a:pt x="30" y="40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4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2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4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22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6" y="36"/>
                    </a:lnTo>
                    <a:lnTo>
                      <a:pt x="26" y="36"/>
                    </a:lnTo>
                    <a:close/>
                    <a:moveTo>
                      <a:pt x="6" y="28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10" y="10"/>
                    </a:moveTo>
                    <a:lnTo>
                      <a:pt x="14" y="0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4" name="Freeform 1310"/>
              <p:cNvSpPr>
                <a:spLocks/>
              </p:cNvSpPr>
              <p:nvPr/>
            </p:nvSpPr>
            <p:spPr bwMode="auto">
              <a:xfrm>
                <a:off x="3868738" y="3032472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8 w 18"/>
                  <a:gd name="T15" fmla="*/ 42 h 44"/>
                  <a:gd name="T16" fmla="*/ 8 w 18"/>
                  <a:gd name="T17" fmla="*/ 42 h 44"/>
                  <a:gd name="T18" fmla="*/ 6 w 18"/>
                  <a:gd name="T19" fmla="*/ 36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10 w 18"/>
                  <a:gd name="T33" fmla="*/ 12 h 44"/>
                  <a:gd name="T34" fmla="*/ 16 w 18"/>
                  <a:gd name="T35" fmla="*/ 10 h 44"/>
                  <a:gd name="T36" fmla="*/ 16 w 18"/>
                  <a:gd name="T37" fmla="*/ 16 h 44"/>
                  <a:gd name="T38" fmla="*/ 10 w 18"/>
                  <a:gd name="T39" fmla="*/ 16 h 44"/>
                  <a:gd name="T40" fmla="*/ 12 w 18"/>
                  <a:gd name="T41" fmla="*/ 36 h 44"/>
                  <a:gd name="T42" fmla="*/ 12 w 18"/>
                  <a:gd name="T43" fmla="*/ 36 h 44"/>
                  <a:gd name="T44" fmla="*/ 12 w 18"/>
                  <a:gd name="T45" fmla="*/ 38 h 44"/>
                  <a:gd name="T46" fmla="*/ 12 w 18"/>
                  <a:gd name="T47" fmla="*/ 38 h 44"/>
                  <a:gd name="T48" fmla="*/ 14 w 18"/>
                  <a:gd name="T49" fmla="*/ 40 h 44"/>
                  <a:gd name="T50" fmla="*/ 14 w 18"/>
                  <a:gd name="T51" fmla="*/ 40 h 44"/>
                  <a:gd name="T52" fmla="*/ 16 w 18"/>
                  <a:gd name="T53" fmla="*/ 40 h 44"/>
                  <a:gd name="T54" fmla="*/ 16 w 18"/>
                  <a:gd name="T55" fmla="*/ 40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5" name="Freeform 1311"/>
              <p:cNvSpPr>
                <a:spLocks noEditPoints="1"/>
              </p:cNvSpPr>
              <p:nvPr/>
            </p:nvSpPr>
            <p:spPr bwMode="auto">
              <a:xfrm>
                <a:off x="3900488" y="30451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0 w 32"/>
                  <a:gd name="T11" fmla="*/ 26 h 36"/>
                  <a:gd name="T12" fmla="*/ 2 w 32"/>
                  <a:gd name="T13" fmla="*/ 22 h 36"/>
                  <a:gd name="T14" fmla="*/ 4 w 32"/>
                  <a:gd name="T15" fmla="*/ 18 h 36"/>
                  <a:gd name="T16" fmla="*/ 8 w 32"/>
                  <a:gd name="T17" fmla="*/ 16 h 36"/>
                  <a:gd name="T18" fmla="*/ 12 w 32"/>
                  <a:gd name="T19" fmla="*/ 16 h 36"/>
                  <a:gd name="T20" fmla="*/ 22 w 32"/>
                  <a:gd name="T21" fmla="*/ 12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6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22 w 32"/>
                  <a:gd name="T41" fmla="*/ 0 h 36"/>
                  <a:gd name="T42" fmla="*/ 26 w 32"/>
                  <a:gd name="T43" fmla="*/ 2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2 h 36"/>
                  <a:gd name="T52" fmla="*/ 26 w 32"/>
                  <a:gd name="T53" fmla="*/ 34 h 36"/>
                  <a:gd name="T54" fmla="*/ 24 w 32"/>
                  <a:gd name="T55" fmla="*/ 30 h 36"/>
                  <a:gd name="T56" fmla="*/ 24 w 32"/>
                  <a:gd name="T57" fmla="*/ 16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0 h 36"/>
                  <a:gd name="T70" fmla="*/ 20 w 32"/>
                  <a:gd name="T71" fmla="*/ 28 h 36"/>
                  <a:gd name="T72" fmla="*/ 24 w 32"/>
                  <a:gd name="T73" fmla="*/ 24 h 36"/>
                  <a:gd name="T74" fmla="*/ 24 w 32"/>
                  <a:gd name="T7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6" name="Freeform 1312"/>
              <p:cNvSpPr>
                <a:spLocks noEditPoints="1"/>
              </p:cNvSpPr>
              <p:nvPr/>
            </p:nvSpPr>
            <p:spPr bwMode="auto">
              <a:xfrm>
                <a:off x="3957638" y="3022947"/>
                <a:ext cx="12700" cy="73025"/>
              </a:xfrm>
              <a:custGeom>
                <a:avLst/>
                <a:gdLst>
                  <a:gd name="T0" fmla="*/ 4 w 8"/>
                  <a:gd name="T1" fmla="*/ 46 h 46"/>
                  <a:gd name="T2" fmla="*/ 0 w 8"/>
                  <a:gd name="T3" fmla="*/ 14 h 46"/>
                  <a:gd name="T4" fmla="*/ 6 w 8"/>
                  <a:gd name="T5" fmla="*/ 12 h 46"/>
                  <a:gd name="T6" fmla="*/ 8 w 8"/>
                  <a:gd name="T7" fmla="*/ 46 h 46"/>
                  <a:gd name="T8" fmla="*/ 4 w 8"/>
                  <a:gd name="T9" fmla="*/ 46 h 46"/>
                  <a:gd name="T10" fmla="*/ 0 w 8"/>
                  <a:gd name="T11" fmla="*/ 6 h 46"/>
                  <a:gd name="T12" fmla="*/ 0 w 8"/>
                  <a:gd name="T13" fmla="*/ 0 h 46"/>
                  <a:gd name="T14" fmla="*/ 4 w 8"/>
                  <a:gd name="T15" fmla="*/ 0 h 46"/>
                  <a:gd name="T16" fmla="*/ 6 w 8"/>
                  <a:gd name="T17" fmla="*/ 6 h 46"/>
                  <a:gd name="T18" fmla="*/ 0 w 8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6">
                    <a:moveTo>
                      <a:pt x="4" y="46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8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7" name="Freeform 1313"/>
              <p:cNvSpPr>
                <a:spLocks/>
              </p:cNvSpPr>
              <p:nvPr/>
            </p:nvSpPr>
            <p:spPr bwMode="auto">
              <a:xfrm>
                <a:off x="3979863" y="3038822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6 h 36"/>
                  <a:gd name="T22" fmla="*/ 16 w 18"/>
                  <a:gd name="T23" fmla="*/ 6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0 h 36"/>
                  <a:gd name="T34" fmla="*/ 8 w 18"/>
                  <a:gd name="T35" fmla="*/ 10 h 36"/>
                  <a:gd name="T36" fmla="*/ 8 w 18"/>
                  <a:gd name="T37" fmla="*/ 18 h 36"/>
                  <a:gd name="T38" fmla="*/ 8 w 18"/>
                  <a:gd name="T39" fmla="*/ 34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8"/>
                    </a:lnTo>
                    <a:lnTo>
                      <a:pt x="8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8" name="Freeform 1314"/>
              <p:cNvSpPr>
                <a:spLocks noEditPoints="1"/>
              </p:cNvSpPr>
              <p:nvPr/>
            </p:nvSpPr>
            <p:spPr bwMode="auto">
              <a:xfrm>
                <a:off x="4014788" y="303564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69" name="Freeform 1315"/>
              <p:cNvSpPr>
                <a:spLocks/>
              </p:cNvSpPr>
              <p:nvPr/>
            </p:nvSpPr>
            <p:spPr bwMode="auto">
              <a:xfrm>
                <a:off x="4068763" y="303247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0 h 34"/>
                  <a:gd name="T12" fmla="*/ 16 w 28"/>
                  <a:gd name="T13" fmla="*/ 18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2 h 34"/>
                  <a:gd name="T50" fmla="*/ 24 w 28"/>
                  <a:gd name="T51" fmla="*/ 14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28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0" name="Freeform 1316"/>
              <p:cNvSpPr>
                <a:spLocks/>
              </p:cNvSpPr>
              <p:nvPr/>
            </p:nvSpPr>
            <p:spPr bwMode="auto">
              <a:xfrm>
                <a:off x="4129088" y="3070572"/>
                <a:ext cx="9525" cy="12700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0 h 8"/>
                  <a:gd name="T4" fmla="*/ 6 w 6"/>
                  <a:gd name="T5" fmla="*/ 0 h 8"/>
                  <a:gd name="T6" fmla="*/ 6 w 6"/>
                  <a:gd name="T7" fmla="*/ 6 h 8"/>
                  <a:gd name="T8" fmla="*/ 0 w 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6" name="Freeform 1322"/>
              <p:cNvSpPr>
                <a:spLocks/>
              </p:cNvSpPr>
              <p:nvPr/>
            </p:nvSpPr>
            <p:spPr bwMode="auto">
              <a:xfrm>
                <a:off x="3652838" y="3191222"/>
                <a:ext cx="47625" cy="53975"/>
              </a:xfrm>
              <a:custGeom>
                <a:avLst/>
                <a:gdLst>
                  <a:gd name="T0" fmla="*/ 24 w 30"/>
                  <a:gd name="T1" fmla="*/ 32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8 w 30"/>
                  <a:gd name="T13" fmla="*/ 34 h 34"/>
                  <a:gd name="T14" fmla="*/ 8 w 30"/>
                  <a:gd name="T15" fmla="*/ 34 h 34"/>
                  <a:gd name="T16" fmla="*/ 4 w 30"/>
                  <a:gd name="T17" fmla="*/ 32 h 34"/>
                  <a:gd name="T18" fmla="*/ 4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4 w 30"/>
                  <a:gd name="T29" fmla="*/ 2 h 34"/>
                  <a:gd name="T30" fmla="*/ 6 w 30"/>
                  <a:gd name="T31" fmla="*/ 20 h 34"/>
                  <a:gd name="T32" fmla="*/ 6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28 h 34"/>
                  <a:gd name="T40" fmla="*/ 10 w 30"/>
                  <a:gd name="T41" fmla="*/ 28 h 34"/>
                  <a:gd name="T42" fmla="*/ 14 w 30"/>
                  <a:gd name="T43" fmla="*/ 30 h 34"/>
                  <a:gd name="T44" fmla="*/ 14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2 w 30"/>
                  <a:gd name="T55" fmla="*/ 18 h 34"/>
                  <a:gd name="T56" fmla="*/ 20 w 30"/>
                  <a:gd name="T57" fmla="*/ 0 h 34"/>
                  <a:gd name="T58" fmla="*/ 26 w 30"/>
                  <a:gd name="T59" fmla="*/ 0 h 34"/>
                  <a:gd name="T60" fmla="*/ 30 w 30"/>
                  <a:gd name="T61" fmla="*/ 32 h 34"/>
                  <a:gd name="T62" fmla="*/ 24 w 30"/>
                  <a:gd name="T6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4" y="32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32"/>
                    </a:lnTo>
                    <a:lnTo>
                      <a:pt x="2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7" name="Freeform 1323"/>
              <p:cNvSpPr>
                <a:spLocks/>
              </p:cNvSpPr>
              <p:nvPr/>
            </p:nvSpPr>
            <p:spPr bwMode="auto">
              <a:xfrm>
                <a:off x="3703638" y="3168997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4 h 46"/>
                  <a:gd name="T12" fmla="*/ 10 w 18"/>
                  <a:gd name="T13" fmla="*/ 44 h 46"/>
                  <a:gd name="T14" fmla="*/ 8 w 18"/>
                  <a:gd name="T15" fmla="*/ 42 h 46"/>
                  <a:gd name="T16" fmla="*/ 8 w 18"/>
                  <a:gd name="T17" fmla="*/ 42 h 46"/>
                  <a:gd name="T18" fmla="*/ 6 w 18"/>
                  <a:gd name="T19" fmla="*/ 36 h 46"/>
                  <a:gd name="T20" fmla="*/ 4 w 18"/>
                  <a:gd name="T21" fmla="*/ 16 h 46"/>
                  <a:gd name="T22" fmla="*/ 0 w 18"/>
                  <a:gd name="T23" fmla="*/ 18 h 46"/>
                  <a:gd name="T24" fmla="*/ 0 w 18"/>
                  <a:gd name="T25" fmla="*/ 12 h 46"/>
                  <a:gd name="T26" fmla="*/ 4 w 18"/>
                  <a:gd name="T27" fmla="*/ 12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38 h 46"/>
                  <a:gd name="T46" fmla="*/ 12 w 18"/>
                  <a:gd name="T47" fmla="*/ 38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8" name="Freeform 1324"/>
              <p:cNvSpPr>
                <a:spLocks/>
              </p:cNvSpPr>
              <p:nvPr/>
            </p:nvSpPr>
            <p:spPr bwMode="auto">
              <a:xfrm>
                <a:off x="3735388" y="3184872"/>
                <a:ext cx="28575" cy="53975"/>
              </a:xfrm>
              <a:custGeom>
                <a:avLst/>
                <a:gdLst>
                  <a:gd name="T0" fmla="*/ 4 w 18"/>
                  <a:gd name="T1" fmla="*/ 34 h 34"/>
                  <a:gd name="T2" fmla="*/ 0 w 18"/>
                  <a:gd name="T3" fmla="*/ 0 h 34"/>
                  <a:gd name="T4" fmla="*/ 6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10 w 18"/>
                  <a:gd name="T11" fmla="*/ 0 h 34"/>
                  <a:gd name="T12" fmla="*/ 10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8 w 18"/>
                  <a:gd name="T21" fmla="*/ 6 h 34"/>
                  <a:gd name="T22" fmla="*/ 18 w 18"/>
                  <a:gd name="T23" fmla="*/ 6 h 34"/>
                  <a:gd name="T24" fmla="*/ 14 w 18"/>
                  <a:gd name="T25" fmla="*/ 4 h 34"/>
                  <a:gd name="T26" fmla="*/ 14 w 18"/>
                  <a:gd name="T27" fmla="*/ 4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8 w 18"/>
                  <a:gd name="T37" fmla="*/ 16 h 34"/>
                  <a:gd name="T38" fmla="*/ 10 w 18"/>
                  <a:gd name="T39" fmla="*/ 34 h 34"/>
                  <a:gd name="T40" fmla="*/ 4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4" y="34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9" name="Freeform 1325"/>
              <p:cNvSpPr>
                <a:spLocks noEditPoints="1"/>
              </p:cNvSpPr>
              <p:nvPr/>
            </p:nvSpPr>
            <p:spPr bwMode="auto">
              <a:xfrm>
                <a:off x="3770313" y="31816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0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2 w 30"/>
                  <a:gd name="T33" fmla="*/ 4 h 34"/>
                  <a:gd name="T34" fmla="*/ 2 w 30"/>
                  <a:gd name="T35" fmla="*/ 4 h 34"/>
                  <a:gd name="T36" fmla="*/ 8 w 30"/>
                  <a:gd name="T37" fmla="*/ 0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6 w 30"/>
                  <a:gd name="T45" fmla="*/ 2 h 34"/>
                  <a:gd name="T46" fmla="*/ 26 w 30"/>
                  <a:gd name="T47" fmla="*/ 2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6 h 34"/>
                  <a:gd name="T56" fmla="*/ 6 w 30"/>
                  <a:gd name="T57" fmla="*/ 18 h 34"/>
                  <a:gd name="T58" fmla="*/ 6 w 30"/>
                  <a:gd name="T59" fmla="*/ 18 h 34"/>
                  <a:gd name="T60" fmla="*/ 8 w 30"/>
                  <a:gd name="T61" fmla="*/ 24 h 34"/>
                  <a:gd name="T62" fmla="*/ 10 w 30"/>
                  <a:gd name="T63" fmla="*/ 26 h 34"/>
                  <a:gd name="T64" fmla="*/ 10 w 30"/>
                  <a:gd name="T65" fmla="*/ 26 h 34"/>
                  <a:gd name="T66" fmla="*/ 12 w 30"/>
                  <a:gd name="T67" fmla="*/ 28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2 h 34"/>
                  <a:gd name="T84" fmla="*/ 24 w 30"/>
                  <a:gd name="T85" fmla="*/ 12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4 h 34"/>
                  <a:gd name="T98" fmla="*/ 8 w 30"/>
                  <a:gd name="T99" fmla="*/ 6 h 34"/>
                  <a:gd name="T100" fmla="*/ 8 w 30"/>
                  <a:gd name="T101" fmla="*/ 6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0" name="Freeform 1326"/>
              <p:cNvSpPr>
                <a:spLocks/>
              </p:cNvSpPr>
              <p:nvPr/>
            </p:nvSpPr>
            <p:spPr bwMode="auto">
              <a:xfrm>
                <a:off x="3827463" y="31753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4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4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1" name="Freeform 1327"/>
              <p:cNvSpPr>
                <a:spLocks/>
              </p:cNvSpPr>
              <p:nvPr/>
            </p:nvSpPr>
            <p:spPr bwMode="auto">
              <a:xfrm>
                <a:off x="3900488" y="3149947"/>
                <a:ext cx="28575" cy="73025"/>
              </a:xfrm>
              <a:custGeom>
                <a:avLst/>
                <a:gdLst>
                  <a:gd name="T0" fmla="*/ 8 w 18"/>
                  <a:gd name="T1" fmla="*/ 46 h 46"/>
                  <a:gd name="T2" fmla="*/ 6 w 18"/>
                  <a:gd name="T3" fmla="*/ 18 h 46"/>
                  <a:gd name="T4" fmla="*/ 0 w 18"/>
                  <a:gd name="T5" fmla="*/ 18 h 46"/>
                  <a:gd name="T6" fmla="*/ 0 w 18"/>
                  <a:gd name="T7" fmla="*/ 14 h 46"/>
                  <a:gd name="T8" fmla="*/ 6 w 18"/>
                  <a:gd name="T9" fmla="*/ 14 h 46"/>
                  <a:gd name="T10" fmla="*/ 4 w 18"/>
                  <a:gd name="T11" fmla="*/ 10 h 46"/>
                  <a:gd name="T12" fmla="*/ 4 w 18"/>
                  <a:gd name="T13" fmla="*/ 10 h 46"/>
                  <a:gd name="T14" fmla="*/ 4 w 18"/>
                  <a:gd name="T15" fmla="*/ 4 h 46"/>
                  <a:gd name="T16" fmla="*/ 4 w 18"/>
                  <a:gd name="T17" fmla="*/ 4 h 46"/>
                  <a:gd name="T18" fmla="*/ 8 w 18"/>
                  <a:gd name="T19" fmla="*/ 2 h 46"/>
                  <a:gd name="T20" fmla="*/ 8 w 18"/>
                  <a:gd name="T21" fmla="*/ 2 h 46"/>
                  <a:gd name="T22" fmla="*/ 14 w 18"/>
                  <a:gd name="T23" fmla="*/ 0 h 46"/>
                  <a:gd name="T24" fmla="*/ 14 w 18"/>
                  <a:gd name="T25" fmla="*/ 0 h 46"/>
                  <a:gd name="T26" fmla="*/ 18 w 18"/>
                  <a:gd name="T27" fmla="*/ 0 h 46"/>
                  <a:gd name="T28" fmla="*/ 18 w 18"/>
                  <a:gd name="T29" fmla="*/ 4 h 46"/>
                  <a:gd name="T30" fmla="*/ 18 w 18"/>
                  <a:gd name="T31" fmla="*/ 4 h 46"/>
                  <a:gd name="T32" fmla="*/ 14 w 18"/>
                  <a:gd name="T33" fmla="*/ 4 h 46"/>
                  <a:gd name="T34" fmla="*/ 14 w 18"/>
                  <a:gd name="T35" fmla="*/ 4 h 46"/>
                  <a:gd name="T36" fmla="*/ 12 w 18"/>
                  <a:gd name="T37" fmla="*/ 6 h 46"/>
                  <a:gd name="T38" fmla="*/ 12 w 18"/>
                  <a:gd name="T39" fmla="*/ 6 h 46"/>
                  <a:gd name="T40" fmla="*/ 10 w 18"/>
                  <a:gd name="T41" fmla="*/ 10 h 46"/>
                  <a:gd name="T42" fmla="*/ 10 w 18"/>
                  <a:gd name="T43" fmla="*/ 12 h 46"/>
                  <a:gd name="T44" fmla="*/ 18 w 18"/>
                  <a:gd name="T45" fmla="*/ 12 h 46"/>
                  <a:gd name="T46" fmla="*/ 18 w 18"/>
                  <a:gd name="T47" fmla="*/ 16 h 46"/>
                  <a:gd name="T48" fmla="*/ 12 w 18"/>
                  <a:gd name="T49" fmla="*/ 18 h 46"/>
                  <a:gd name="T50" fmla="*/ 14 w 18"/>
                  <a:gd name="T51" fmla="*/ 46 h 46"/>
                  <a:gd name="T52" fmla="*/ 8 w 18"/>
                  <a:gd name="T5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lnTo>
                      <a:pt x="6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6" y="1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8" y="12"/>
                    </a:lnTo>
                    <a:lnTo>
                      <a:pt x="18" y="16"/>
                    </a:lnTo>
                    <a:lnTo>
                      <a:pt x="12" y="18"/>
                    </a:lnTo>
                    <a:lnTo>
                      <a:pt x="14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2" name="Freeform 1328"/>
              <p:cNvSpPr>
                <a:spLocks noEditPoints="1"/>
              </p:cNvSpPr>
              <p:nvPr/>
            </p:nvSpPr>
            <p:spPr bwMode="auto">
              <a:xfrm>
                <a:off x="3932238" y="3165822"/>
                <a:ext cx="50800" cy="53975"/>
              </a:xfrm>
              <a:custGeom>
                <a:avLst/>
                <a:gdLst>
                  <a:gd name="T0" fmla="*/ 0 w 32"/>
                  <a:gd name="T1" fmla="*/ 18 h 34"/>
                  <a:gd name="T2" fmla="*/ 0 w 32"/>
                  <a:gd name="T3" fmla="*/ 18 h 34"/>
                  <a:gd name="T4" fmla="*/ 2 w 32"/>
                  <a:gd name="T5" fmla="*/ 10 h 34"/>
                  <a:gd name="T6" fmla="*/ 4 w 32"/>
                  <a:gd name="T7" fmla="*/ 4 h 34"/>
                  <a:gd name="T8" fmla="*/ 4 w 32"/>
                  <a:gd name="T9" fmla="*/ 4 h 34"/>
                  <a:gd name="T10" fmla="*/ 10 w 32"/>
                  <a:gd name="T11" fmla="*/ 2 h 34"/>
                  <a:gd name="T12" fmla="*/ 14 w 32"/>
                  <a:gd name="T13" fmla="*/ 0 h 34"/>
                  <a:gd name="T14" fmla="*/ 14 w 32"/>
                  <a:gd name="T15" fmla="*/ 0 h 34"/>
                  <a:gd name="T16" fmla="*/ 22 w 32"/>
                  <a:gd name="T17" fmla="*/ 0 h 34"/>
                  <a:gd name="T18" fmla="*/ 26 w 32"/>
                  <a:gd name="T19" fmla="*/ 4 h 34"/>
                  <a:gd name="T20" fmla="*/ 26 w 32"/>
                  <a:gd name="T21" fmla="*/ 4 h 34"/>
                  <a:gd name="T22" fmla="*/ 30 w 32"/>
                  <a:gd name="T23" fmla="*/ 8 h 34"/>
                  <a:gd name="T24" fmla="*/ 32 w 32"/>
                  <a:gd name="T25" fmla="*/ 16 h 34"/>
                  <a:gd name="T26" fmla="*/ 32 w 32"/>
                  <a:gd name="T27" fmla="*/ 16 h 34"/>
                  <a:gd name="T28" fmla="*/ 32 w 32"/>
                  <a:gd name="T29" fmla="*/ 22 h 34"/>
                  <a:gd name="T30" fmla="*/ 30 w 32"/>
                  <a:gd name="T31" fmla="*/ 26 h 34"/>
                  <a:gd name="T32" fmla="*/ 30 w 32"/>
                  <a:gd name="T33" fmla="*/ 26 h 34"/>
                  <a:gd name="T34" fmla="*/ 28 w 32"/>
                  <a:gd name="T35" fmla="*/ 30 h 34"/>
                  <a:gd name="T36" fmla="*/ 26 w 32"/>
                  <a:gd name="T37" fmla="*/ 32 h 34"/>
                  <a:gd name="T38" fmla="*/ 26 w 32"/>
                  <a:gd name="T39" fmla="*/ 32 h 34"/>
                  <a:gd name="T40" fmla="*/ 18 w 32"/>
                  <a:gd name="T41" fmla="*/ 34 h 34"/>
                  <a:gd name="T42" fmla="*/ 18 w 32"/>
                  <a:gd name="T43" fmla="*/ 34 h 34"/>
                  <a:gd name="T44" fmla="*/ 12 w 32"/>
                  <a:gd name="T45" fmla="*/ 34 h 34"/>
                  <a:gd name="T46" fmla="*/ 6 w 32"/>
                  <a:gd name="T47" fmla="*/ 32 h 34"/>
                  <a:gd name="T48" fmla="*/ 6 w 32"/>
                  <a:gd name="T49" fmla="*/ 32 h 34"/>
                  <a:gd name="T50" fmla="*/ 2 w 32"/>
                  <a:gd name="T51" fmla="*/ 26 h 34"/>
                  <a:gd name="T52" fmla="*/ 0 w 32"/>
                  <a:gd name="T53" fmla="*/ 18 h 34"/>
                  <a:gd name="T54" fmla="*/ 0 w 32"/>
                  <a:gd name="T55" fmla="*/ 18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4 w 32"/>
                  <a:gd name="T75" fmla="*/ 26 h 34"/>
                  <a:gd name="T76" fmla="*/ 24 w 32"/>
                  <a:gd name="T77" fmla="*/ 26 h 34"/>
                  <a:gd name="T78" fmla="*/ 26 w 32"/>
                  <a:gd name="T79" fmla="*/ 22 h 34"/>
                  <a:gd name="T80" fmla="*/ 26 w 32"/>
                  <a:gd name="T81" fmla="*/ 16 h 34"/>
                  <a:gd name="T82" fmla="*/ 26 w 32"/>
                  <a:gd name="T83" fmla="*/ 16 h 34"/>
                  <a:gd name="T84" fmla="*/ 26 w 32"/>
                  <a:gd name="T85" fmla="*/ 10 h 34"/>
                  <a:gd name="T86" fmla="*/ 22 w 32"/>
                  <a:gd name="T87" fmla="*/ 8 h 34"/>
                  <a:gd name="T88" fmla="*/ 22 w 32"/>
                  <a:gd name="T89" fmla="*/ 8 h 34"/>
                  <a:gd name="T90" fmla="*/ 20 w 32"/>
                  <a:gd name="T91" fmla="*/ 6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8 h 34"/>
                  <a:gd name="T106" fmla="*/ 6 w 32"/>
                  <a:gd name="T107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8"/>
                    </a:moveTo>
                    <a:lnTo>
                      <a:pt x="0" y="18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3" name="Freeform 1329"/>
              <p:cNvSpPr>
                <a:spLocks/>
              </p:cNvSpPr>
              <p:nvPr/>
            </p:nvSpPr>
            <p:spPr bwMode="auto">
              <a:xfrm>
                <a:off x="3992563" y="3159472"/>
                <a:ext cx="47625" cy="57150"/>
              </a:xfrm>
              <a:custGeom>
                <a:avLst/>
                <a:gdLst>
                  <a:gd name="T0" fmla="*/ 2 w 30"/>
                  <a:gd name="T1" fmla="*/ 36 h 36"/>
                  <a:gd name="T2" fmla="*/ 0 w 30"/>
                  <a:gd name="T3" fmla="*/ 2 h 36"/>
                  <a:gd name="T4" fmla="*/ 4 w 30"/>
                  <a:gd name="T5" fmla="*/ 2 h 36"/>
                  <a:gd name="T6" fmla="*/ 4 w 30"/>
                  <a:gd name="T7" fmla="*/ 8 h 36"/>
                  <a:gd name="T8" fmla="*/ 4 w 30"/>
                  <a:gd name="T9" fmla="*/ 8 h 36"/>
                  <a:gd name="T10" fmla="*/ 8 w 30"/>
                  <a:gd name="T11" fmla="*/ 2 h 36"/>
                  <a:gd name="T12" fmla="*/ 14 w 30"/>
                  <a:gd name="T13" fmla="*/ 0 h 36"/>
                  <a:gd name="T14" fmla="*/ 14 w 30"/>
                  <a:gd name="T15" fmla="*/ 0 h 36"/>
                  <a:gd name="T16" fmla="*/ 20 w 30"/>
                  <a:gd name="T17" fmla="*/ 2 h 36"/>
                  <a:gd name="T18" fmla="*/ 20 w 30"/>
                  <a:gd name="T19" fmla="*/ 2 h 36"/>
                  <a:gd name="T20" fmla="*/ 24 w 30"/>
                  <a:gd name="T21" fmla="*/ 4 h 36"/>
                  <a:gd name="T22" fmla="*/ 24 w 30"/>
                  <a:gd name="T23" fmla="*/ 4 h 36"/>
                  <a:gd name="T24" fmla="*/ 26 w 30"/>
                  <a:gd name="T25" fmla="*/ 8 h 36"/>
                  <a:gd name="T26" fmla="*/ 26 w 30"/>
                  <a:gd name="T27" fmla="*/ 8 h 36"/>
                  <a:gd name="T28" fmla="*/ 28 w 30"/>
                  <a:gd name="T29" fmla="*/ 14 h 36"/>
                  <a:gd name="T30" fmla="*/ 30 w 30"/>
                  <a:gd name="T31" fmla="*/ 34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0 w 30"/>
                  <a:gd name="T39" fmla="*/ 8 h 36"/>
                  <a:gd name="T40" fmla="*/ 20 w 30"/>
                  <a:gd name="T41" fmla="*/ 8 h 36"/>
                  <a:gd name="T42" fmla="*/ 18 w 30"/>
                  <a:gd name="T43" fmla="*/ 6 h 36"/>
                  <a:gd name="T44" fmla="*/ 18 w 30"/>
                  <a:gd name="T45" fmla="*/ 6 h 36"/>
                  <a:gd name="T46" fmla="*/ 14 w 30"/>
                  <a:gd name="T47" fmla="*/ 6 h 36"/>
                  <a:gd name="T48" fmla="*/ 14 w 30"/>
                  <a:gd name="T49" fmla="*/ 6 h 36"/>
                  <a:gd name="T50" fmla="*/ 10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6 w 30"/>
                  <a:gd name="T57" fmla="*/ 12 h 36"/>
                  <a:gd name="T58" fmla="*/ 6 w 30"/>
                  <a:gd name="T59" fmla="*/ 18 h 36"/>
                  <a:gd name="T60" fmla="*/ 8 w 30"/>
                  <a:gd name="T61" fmla="*/ 36 h 36"/>
                  <a:gd name="T62" fmla="*/ 2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4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4" name="Freeform 1330"/>
              <p:cNvSpPr>
                <a:spLocks noEditPoints="1"/>
              </p:cNvSpPr>
              <p:nvPr/>
            </p:nvSpPr>
            <p:spPr bwMode="auto">
              <a:xfrm>
                <a:off x="4046538" y="3134072"/>
                <a:ext cx="47625" cy="76200"/>
              </a:xfrm>
              <a:custGeom>
                <a:avLst/>
                <a:gdLst>
                  <a:gd name="T0" fmla="*/ 26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2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8 h 48"/>
                  <a:gd name="T14" fmla="*/ 8 w 30"/>
                  <a:gd name="T15" fmla="*/ 48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2 w 30"/>
                  <a:gd name="T25" fmla="*/ 24 h 48"/>
                  <a:gd name="T26" fmla="*/ 2 w 30"/>
                  <a:gd name="T27" fmla="*/ 24 h 48"/>
                  <a:gd name="T28" fmla="*/ 2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6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8 h 48"/>
                  <a:gd name="T58" fmla="*/ 10 w 30"/>
                  <a:gd name="T59" fmla="*/ 42 h 48"/>
                  <a:gd name="T60" fmla="*/ 10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6 h 48"/>
                  <a:gd name="T82" fmla="*/ 20 w 30"/>
                  <a:gd name="T83" fmla="*/ 22 h 48"/>
                  <a:gd name="T84" fmla="*/ 20 w 30"/>
                  <a:gd name="T85" fmla="*/ 22 h 48"/>
                  <a:gd name="T86" fmla="*/ 18 w 30"/>
                  <a:gd name="T87" fmla="*/ 18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6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5" name="Freeform 1331"/>
              <p:cNvSpPr>
                <a:spLocks/>
              </p:cNvSpPr>
              <p:nvPr/>
            </p:nvSpPr>
            <p:spPr bwMode="auto">
              <a:xfrm>
                <a:off x="4103688" y="3149947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20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6" name="Freeform 1332"/>
              <p:cNvSpPr>
                <a:spLocks noEditPoints="1"/>
              </p:cNvSpPr>
              <p:nvPr/>
            </p:nvSpPr>
            <p:spPr bwMode="auto">
              <a:xfrm>
                <a:off x="4491038" y="3118197"/>
                <a:ext cx="15875" cy="53975"/>
              </a:xfrm>
              <a:custGeom>
                <a:avLst/>
                <a:gdLst>
                  <a:gd name="T0" fmla="*/ 4 w 10"/>
                  <a:gd name="T1" fmla="*/ 34 h 34"/>
                  <a:gd name="T2" fmla="*/ 4 w 10"/>
                  <a:gd name="T3" fmla="*/ 28 h 34"/>
                  <a:gd name="T4" fmla="*/ 10 w 10"/>
                  <a:gd name="T5" fmla="*/ 28 h 34"/>
                  <a:gd name="T6" fmla="*/ 10 w 10"/>
                  <a:gd name="T7" fmla="*/ 34 h 34"/>
                  <a:gd name="T8" fmla="*/ 4 w 10"/>
                  <a:gd name="T9" fmla="*/ 34 h 34"/>
                  <a:gd name="T10" fmla="*/ 2 w 10"/>
                  <a:gd name="T11" fmla="*/ 8 h 34"/>
                  <a:gd name="T12" fmla="*/ 0 w 10"/>
                  <a:gd name="T13" fmla="*/ 0 h 34"/>
                  <a:gd name="T14" fmla="*/ 8 w 10"/>
                  <a:gd name="T15" fmla="*/ 0 h 34"/>
                  <a:gd name="T16" fmla="*/ 8 w 10"/>
                  <a:gd name="T17" fmla="*/ 6 h 34"/>
                  <a:gd name="T18" fmla="*/ 2 w 10"/>
                  <a:gd name="T1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4">
                    <a:moveTo>
                      <a:pt x="4" y="34"/>
                    </a:moveTo>
                    <a:lnTo>
                      <a:pt x="4" y="28"/>
                    </a:lnTo>
                    <a:lnTo>
                      <a:pt x="10" y="28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  <a:moveTo>
                      <a:pt x="2" y="8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7" name="Freeform 1333"/>
              <p:cNvSpPr>
                <a:spLocks noEditPoints="1"/>
              </p:cNvSpPr>
              <p:nvPr/>
            </p:nvSpPr>
            <p:spPr bwMode="auto">
              <a:xfrm>
                <a:off x="4545013" y="3089622"/>
                <a:ext cx="47625" cy="76200"/>
              </a:xfrm>
              <a:custGeom>
                <a:avLst/>
                <a:gdLst>
                  <a:gd name="T0" fmla="*/ 26 w 30"/>
                  <a:gd name="T1" fmla="*/ 48 h 48"/>
                  <a:gd name="T2" fmla="*/ 24 w 30"/>
                  <a:gd name="T3" fmla="*/ 44 h 48"/>
                  <a:gd name="T4" fmla="*/ 24 w 30"/>
                  <a:gd name="T5" fmla="*/ 44 h 48"/>
                  <a:gd name="T6" fmla="*/ 22 w 30"/>
                  <a:gd name="T7" fmla="*/ 48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8 h 48"/>
                  <a:gd name="T14" fmla="*/ 8 w 30"/>
                  <a:gd name="T15" fmla="*/ 48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2 w 30"/>
                  <a:gd name="T25" fmla="*/ 24 h 48"/>
                  <a:gd name="T26" fmla="*/ 2 w 30"/>
                  <a:gd name="T27" fmla="*/ 24 h 48"/>
                  <a:gd name="T28" fmla="*/ 2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8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8 h 48"/>
                  <a:gd name="T58" fmla="*/ 10 w 30"/>
                  <a:gd name="T59" fmla="*/ 42 h 48"/>
                  <a:gd name="T60" fmla="*/ 10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4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2 h 48"/>
                  <a:gd name="T78" fmla="*/ 24 w 30"/>
                  <a:gd name="T79" fmla="*/ 32 h 48"/>
                  <a:gd name="T80" fmla="*/ 22 w 30"/>
                  <a:gd name="T81" fmla="*/ 26 h 48"/>
                  <a:gd name="T82" fmla="*/ 20 w 30"/>
                  <a:gd name="T83" fmla="*/ 22 h 48"/>
                  <a:gd name="T84" fmla="*/ 20 w 30"/>
                  <a:gd name="T85" fmla="*/ 22 h 48"/>
                  <a:gd name="T86" fmla="*/ 18 w 30"/>
                  <a:gd name="T87" fmla="*/ 20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8"/>
                    </a:moveTo>
                    <a:lnTo>
                      <a:pt x="24" y="44"/>
                    </a:lnTo>
                    <a:lnTo>
                      <a:pt x="24" y="44"/>
                    </a:lnTo>
                    <a:lnTo>
                      <a:pt x="22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8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4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8" name="Freeform 1334"/>
              <p:cNvSpPr>
                <a:spLocks noEditPoints="1"/>
              </p:cNvSpPr>
              <p:nvPr/>
            </p:nvSpPr>
            <p:spPr bwMode="auto">
              <a:xfrm>
                <a:off x="4602163" y="3105497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6 w 32"/>
                  <a:gd name="T9" fmla="*/ 32 h 36"/>
                  <a:gd name="T10" fmla="*/ 26 w 32"/>
                  <a:gd name="T11" fmla="*/ 32 h 36"/>
                  <a:gd name="T12" fmla="*/ 22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0 w 32"/>
                  <a:gd name="T19" fmla="*/ 36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8 h 36"/>
                  <a:gd name="T26" fmla="*/ 0 w 32"/>
                  <a:gd name="T27" fmla="*/ 20 h 36"/>
                  <a:gd name="T28" fmla="*/ 0 w 32"/>
                  <a:gd name="T29" fmla="*/ 20 h 36"/>
                  <a:gd name="T30" fmla="*/ 0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0 w 32"/>
                  <a:gd name="T51" fmla="*/ 16 h 36"/>
                  <a:gd name="T52" fmla="*/ 30 w 32"/>
                  <a:gd name="T53" fmla="*/ 16 h 36"/>
                  <a:gd name="T54" fmla="*/ 30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6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4 w 32"/>
                  <a:gd name="T83" fmla="*/ 14 h 36"/>
                  <a:gd name="T84" fmla="*/ 24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18 w 32"/>
                  <a:gd name="T91" fmla="*/ 6 h 36"/>
                  <a:gd name="T92" fmla="*/ 14 w 32"/>
                  <a:gd name="T93" fmla="*/ 6 h 36"/>
                  <a:gd name="T94" fmla="*/ 14 w 32"/>
                  <a:gd name="T95" fmla="*/ 6 h 36"/>
                  <a:gd name="T96" fmla="*/ 10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0" y="36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89" name="Freeform 1335"/>
              <p:cNvSpPr>
                <a:spLocks/>
              </p:cNvSpPr>
              <p:nvPr/>
            </p:nvSpPr>
            <p:spPr bwMode="auto">
              <a:xfrm>
                <a:off x="4652963" y="3086447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2 w 20"/>
                  <a:gd name="T11" fmla="*/ 44 h 44"/>
                  <a:gd name="T12" fmla="*/ 12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8 w 20"/>
                  <a:gd name="T19" fmla="*/ 36 h 44"/>
                  <a:gd name="T20" fmla="*/ 6 w 20"/>
                  <a:gd name="T21" fmla="*/ 16 h 44"/>
                  <a:gd name="T22" fmla="*/ 2 w 20"/>
                  <a:gd name="T23" fmla="*/ 16 h 44"/>
                  <a:gd name="T24" fmla="*/ 0 w 20"/>
                  <a:gd name="T25" fmla="*/ 12 h 44"/>
                  <a:gd name="T26" fmla="*/ 6 w 20"/>
                  <a:gd name="T27" fmla="*/ 12 h 44"/>
                  <a:gd name="T28" fmla="*/ 4 w 20"/>
                  <a:gd name="T29" fmla="*/ 4 h 44"/>
                  <a:gd name="T30" fmla="*/ 10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4 h 44"/>
                  <a:gd name="T38" fmla="*/ 12 w 20"/>
                  <a:gd name="T39" fmla="*/ 16 h 44"/>
                  <a:gd name="T40" fmla="*/ 12 w 20"/>
                  <a:gd name="T41" fmla="*/ 34 h 44"/>
                  <a:gd name="T42" fmla="*/ 12 w 20"/>
                  <a:gd name="T43" fmla="*/ 34 h 44"/>
                  <a:gd name="T44" fmla="*/ 14 w 20"/>
                  <a:gd name="T45" fmla="*/ 38 h 44"/>
                  <a:gd name="T46" fmla="*/ 14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2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0" name="Freeform 1336"/>
              <p:cNvSpPr>
                <a:spLocks/>
              </p:cNvSpPr>
              <p:nvPr/>
            </p:nvSpPr>
            <p:spPr bwMode="auto">
              <a:xfrm>
                <a:off x="4681538" y="30832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4 h 46"/>
                  <a:gd name="T12" fmla="*/ 10 w 20"/>
                  <a:gd name="T13" fmla="*/ 44 h 46"/>
                  <a:gd name="T14" fmla="*/ 8 w 20"/>
                  <a:gd name="T15" fmla="*/ 42 h 46"/>
                  <a:gd name="T16" fmla="*/ 8 w 20"/>
                  <a:gd name="T17" fmla="*/ 42 h 46"/>
                  <a:gd name="T18" fmla="*/ 6 w 20"/>
                  <a:gd name="T19" fmla="*/ 36 h 46"/>
                  <a:gd name="T20" fmla="*/ 6 w 20"/>
                  <a:gd name="T21" fmla="*/ 16 h 46"/>
                  <a:gd name="T22" fmla="*/ 2 w 20"/>
                  <a:gd name="T23" fmla="*/ 16 h 46"/>
                  <a:gd name="T24" fmla="*/ 0 w 20"/>
                  <a:gd name="T25" fmla="*/ 12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38 h 46"/>
                  <a:gd name="T46" fmla="*/ 14 w 20"/>
                  <a:gd name="T47" fmla="*/ 38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1" name="Freeform 1337"/>
              <p:cNvSpPr>
                <a:spLocks noEditPoints="1"/>
              </p:cNvSpPr>
              <p:nvPr/>
            </p:nvSpPr>
            <p:spPr bwMode="auto">
              <a:xfrm>
                <a:off x="4716463" y="3095972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30 w 30"/>
                  <a:gd name="T3" fmla="*/ 24 h 36"/>
                  <a:gd name="T4" fmla="*/ 30 w 30"/>
                  <a:gd name="T5" fmla="*/ 24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4 w 30"/>
                  <a:gd name="T21" fmla="*/ 32 h 36"/>
                  <a:gd name="T22" fmla="*/ 4 w 30"/>
                  <a:gd name="T23" fmla="*/ 32 h 36"/>
                  <a:gd name="T24" fmla="*/ 0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8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2 h 36"/>
                  <a:gd name="T44" fmla="*/ 24 w 30"/>
                  <a:gd name="T45" fmla="*/ 4 h 36"/>
                  <a:gd name="T46" fmla="*/ 24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6 w 30"/>
                  <a:gd name="T57" fmla="*/ 20 h 36"/>
                  <a:gd name="T58" fmla="*/ 6 w 30"/>
                  <a:gd name="T59" fmla="*/ 20 h 36"/>
                  <a:gd name="T60" fmla="*/ 6 w 30"/>
                  <a:gd name="T61" fmla="*/ 24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4 h 36"/>
                  <a:gd name="T78" fmla="*/ 24 w 30"/>
                  <a:gd name="T79" fmla="*/ 24 h 36"/>
                  <a:gd name="T80" fmla="*/ 6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2" name="Freeform 1338"/>
              <p:cNvSpPr>
                <a:spLocks/>
              </p:cNvSpPr>
              <p:nvPr/>
            </p:nvSpPr>
            <p:spPr bwMode="auto">
              <a:xfrm>
                <a:off x="4770438" y="30927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0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8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6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3" name="Freeform 1339"/>
              <p:cNvSpPr>
                <a:spLocks noEditPoints="1"/>
              </p:cNvSpPr>
              <p:nvPr/>
            </p:nvSpPr>
            <p:spPr bwMode="auto">
              <a:xfrm>
                <a:off x="4852988" y="3083272"/>
                <a:ext cx="47625" cy="79375"/>
              </a:xfrm>
              <a:custGeom>
                <a:avLst/>
                <a:gdLst>
                  <a:gd name="T0" fmla="*/ 4 w 30"/>
                  <a:gd name="T1" fmla="*/ 50 h 50"/>
                  <a:gd name="T2" fmla="*/ 0 w 30"/>
                  <a:gd name="T3" fmla="*/ 4 h 50"/>
                  <a:gd name="T4" fmla="*/ 4 w 30"/>
                  <a:gd name="T5" fmla="*/ 2 h 50"/>
                  <a:gd name="T6" fmla="*/ 4 w 30"/>
                  <a:gd name="T7" fmla="*/ 6 h 50"/>
                  <a:gd name="T8" fmla="*/ 4 w 30"/>
                  <a:gd name="T9" fmla="*/ 6 h 50"/>
                  <a:gd name="T10" fmla="*/ 8 w 30"/>
                  <a:gd name="T11" fmla="*/ 2 h 50"/>
                  <a:gd name="T12" fmla="*/ 8 w 30"/>
                  <a:gd name="T13" fmla="*/ 2 h 50"/>
                  <a:gd name="T14" fmla="*/ 14 w 30"/>
                  <a:gd name="T15" fmla="*/ 0 h 50"/>
                  <a:gd name="T16" fmla="*/ 14 w 30"/>
                  <a:gd name="T17" fmla="*/ 0 h 50"/>
                  <a:gd name="T18" fmla="*/ 22 w 30"/>
                  <a:gd name="T19" fmla="*/ 2 h 50"/>
                  <a:gd name="T20" fmla="*/ 22 w 30"/>
                  <a:gd name="T21" fmla="*/ 2 h 50"/>
                  <a:gd name="T22" fmla="*/ 28 w 30"/>
                  <a:gd name="T23" fmla="*/ 8 h 50"/>
                  <a:gd name="T24" fmla="*/ 28 w 30"/>
                  <a:gd name="T25" fmla="*/ 8 h 50"/>
                  <a:gd name="T26" fmla="*/ 30 w 30"/>
                  <a:gd name="T27" fmla="*/ 16 h 50"/>
                  <a:gd name="T28" fmla="*/ 30 w 30"/>
                  <a:gd name="T29" fmla="*/ 16 h 50"/>
                  <a:gd name="T30" fmla="*/ 28 w 30"/>
                  <a:gd name="T31" fmla="*/ 26 h 50"/>
                  <a:gd name="T32" fmla="*/ 28 w 30"/>
                  <a:gd name="T33" fmla="*/ 26 h 50"/>
                  <a:gd name="T34" fmla="*/ 26 w 30"/>
                  <a:gd name="T35" fmla="*/ 30 h 50"/>
                  <a:gd name="T36" fmla="*/ 24 w 30"/>
                  <a:gd name="T37" fmla="*/ 32 h 50"/>
                  <a:gd name="T38" fmla="*/ 24 w 30"/>
                  <a:gd name="T39" fmla="*/ 32 h 50"/>
                  <a:gd name="T40" fmla="*/ 16 w 30"/>
                  <a:gd name="T41" fmla="*/ 36 h 50"/>
                  <a:gd name="T42" fmla="*/ 16 w 30"/>
                  <a:gd name="T43" fmla="*/ 36 h 50"/>
                  <a:gd name="T44" fmla="*/ 12 w 30"/>
                  <a:gd name="T45" fmla="*/ 34 h 50"/>
                  <a:gd name="T46" fmla="*/ 12 w 30"/>
                  <a:gd name="T47" fmla="*/ 34 h 50"/>
                  <a:gd name="T48" fmla="*/ 8 w 30"/>
                  <a:gd name="T49" fmla="*/ 32 h 50"/>
                  <a:gd name="T50" fmla="*/ 8 w 30"/>
                  <a:gd name="T51" fmla="*/ 48 h 50"/>
                  <a:gd name="T52" fmla="*/ 4 w 30"/>
                  <a:gd name="T53" fmla="*/ 50 h 50"/>
                  <a:gd name="T54" fmla="*/ 6 w 30"/>
                  <a:gd name="T55" fmla="*/ 20 h 50"/>
                  <a:gd name="T56" fmla="*/ 6 w 30"/>
                  <a:gd name="T57" fmla="*/ 20 h 50"/>
                  <a:gd name="T58" fmla="*/ 6 w 30"/>
                  <a:gd name="T59" fmla="*/ 24 h 50"/>
                  <a:gd name="T60" fmla="*/ 10 w 30"/>
                  <a:gd name="T61" fmla="*/ 28 h 50"/>
                  <a:gd name="T62" fmla="*/ 10 w 30"/>
                  <a:gd name="T63" fmla="*/ 28 h 50"/>
                  <a:gd name="T64" fmla="*/ 12 w 30"/>
                  <a:gd name="T65" fmla="*/ 30 h 50"/>
                  <a:gd name="T66" fmla="*/ 16 w 30"/>
                  <a:gd name="T67" fmla="*/ 32 h 50"/>
                  <a:gd name="T68" fmla="*/ 16 w 30"/>
                  <a:gd name="T69" fmla="*/ 32 h 50"/>
                  <a:gd name="T70" fmla="*/ 20 w 30"/>
                  <a:gd name="T71" fmla="*/ 30 h 50"/>
                  <a:gd name="T72" fmla="*/ 22 w 30"/>
                  <a:gd name="T73" fmla="*/ 28 h 50"/>
                  <a:gd name="T74" fmla="*/ 22 w 30"/>
                  <a:gd name="T75" fmla="*/ 28 h 50"/>
                  <a:gd name="T76" fmla="*/ 24 w 30"/>
                  <a:gd name="T77" fmla="*/ 24 h 50"/>
                  <a:gd name="T78" fmla="*/ 24 w 30"/>
                  <a:gd name="T79" fmla="*/ 18 h 50"/>
                  <a:gd name="T80" fmla="*/ 24 w 30"/>
                  <a:gd name="T81" fmla="*/ 18 h 50"/>
                  <a:gd name="T82" fmla="*/ 22 w 30"/>
                  <a:gd name="T83" fmla="*/ 12 h 50"/>
                  <a:gd name="T84" fmla="*/ 20 w 30"/>
                  <a:gd name="T85" fmla="*/ 8 h 50"/>
                  <a:gd name="T86" fmla="*/ 20 w 30"/>
                  <a:gd name="T87" fmla="*/ 8 h 50"/>
                  <a:gd name="T88" fmla="*/ 18 w 30"/>
                  <a:gd name="T89" fmla="*/ 6 h 50"/>
                  <a:gd name="T90" fmla="*/ 14 w 30"/>
                  <a:gd name="T91" fmla="*/ 6 h 50"/>
                  <a:gd name="T92" fmla="*/ 14 w 30"/>
                  <a:gd name="T93" fmla="*/ 6 h 50"/>
                  <a:gd name="T94" fmla="*/ 10 w 30"/>
                  <a:gd name="T95" fmla="*/ 6 h 50"/>
                  <a:gd name="T96" fmla="*/ 8 w 30"/>
                  <a:gd name="T97" fmla="*/ 10 h 50"/>
                  <a:gd name="T98" fmla="*/ 8 w 30"/>
                  <a:gd name="T99" fmla="*/ 10 h 50"/>
                  <a:gd name="T100" fmla="*/ 6 w 30"/>
                  <a:gd name="T101" fmla="*/ 14 h 50"/>
                  <a:gd name="T102" fmla="*/ 6 w 30"/>
                  <a:gd name="T103" fmla="*/ 20 h 50"/>
                  <a:gd name="T104" fmla="*/ 6 w 30"/>
                  <a:gd name="T105" fmla="*/ 2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50">
                    <a:moveTo>
                      <a:pt x="4" y="50"/>
                    </a:moveTo>
                    <a:lnTo>
                      <a:pt x="0" y="4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8" y="48"/>
                    </a:lnTo>
                    <a:lnTo>
                      <a:pt x="4" y="50"/>
                    </a:lnTo>
                    <a:close/>
                    <a:moveTo>
                      <a:pt x="6" y="20"/>
                    </a:move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4" name="Freeform 1340"/>
              <p:cNvSpPr>
                <a:spLocks noEditPoints="1"/>
              </p:cNvSpPr>
              <p:nvPr/>
            </p:nvSpPr>
            <p:spPr bwMode="auto">
              <a:xfrm>
                <a:off x="4906963" y="3080097"/>
                <a:ext cx="50800" cy="57150"/>
              </a:xfrm>
              <a:custGeom>
                <a:avLst/>
                <a:gdLst>
                  <a:gd name="T0" fmla="*/ 26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2 w 32"/>
                  <a:gd name="T11" fmla="*/ 26 h 36"/>
                  <a:gd name="T12" fmla="*/ 2 w 32"/>
                  <a:gd name="T13" fmla="*/ 22 h 36"/>
                  <a:gd name="T14" fmla="*/ 4 w 32"/>
                  <a:gd name="T15" fmla="*/ 18 h 36"/>
                  <a:gd name="T16" fmla="*/ 8 w 32"/>
                  <a:gd name="T17" fmla="*/ 16 h 36"/>
                  <a:gd name="T18" fmla="*/ 14 w 32"/>
                  <a:gd name="T19" fmla="*/ 14 h 36"/>
                  <a:gd name="T20" fmla="*/ 24 w 32"/>
                  <a:gd name="T21" fmla="*/ 12 h 36"/>
                  <a:gd name="T22" fmla="*/ 24 w 32"/>
                  <a:gd name="T23" fmla="*/ 10 h 36"/>
                  <a:gd name="T24" fmla="*/ 22 w 32"/>
                  <a:gd name="T25" fmla="*/ 6 h 36"/>
                  <a:gd name="T26" fmla="*/ 14 w 32"/>
                  <a:gd name="T27" fmla="*/ 4 h 36"/>
                  <a:gd name="T28" fmla="*/ 8 w 32"/>
                  <a:gd name="T29" fmla="*/ 6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22 w 32"/>
                  <a:gd name="T41" fmla="*/ 0 h 36"/>
                  <a:gd name="T42" fmla="*/ 26 w 32"/>
                  <a:gd name="T43" fmla="*/ 2 h 36"/>
                  <a:gd name="T44" fmla="*/ 28 w 32"/>
                  <a:gd name="T45" fmla="*/ 6 h 36"/>
                  <a:gd name="T46" fmla="*/ 30 w 32"/>
                  <a:gd name="T47" fmla="*/ 18 h 36"/>
                  <a:gd name="T48" fmla="*/ 30 w 32"/>
                  <a:gd name="T49" fmla="*/ 28 h 36"/>
                  <a:gd name="T50" fmla="*/ 32 w 32"/>
                  <a:gd name="T51" fmla="*/ 32 h 36"/>
                  <a:gd name="T52" fmla="*/ 26 w 32"/>
                  <a:gd name="T53" fmla="*/ 34 h 36"/>
                  <a:gd name="T54" fmla="*/ 26 w 32"/>
                  <a:gd name="T55" fmla="*/ 30 h 36"/>
                  <a:gd name="T56" fmla="*/ 24 w 32"/>
                  <a:gd name="T57" fmla="*/ 16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20 w 32"/>
                  <a:gd name="T71" fmla="*/ 28 h 36"/>
                  <a:gd name="T72" fmla="*/ 24 w 32"/>
                  <a:gd name="T73" fmla="*/ 24 h 36"/>
                  <a:gd name="T74" fmla="*/ 24 w 32"/>
                  <a:gd name="T7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6" y="30"/>
                    </a:move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6" y="30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5" name="Freeform 1341"/>
              <p:cNvSpPr>
                <a:spLocks/>
              </p:cNvSpPr>
              <p:nvPr/>
            </p:nvSpPr>
            <p:spPr bwMode="auto">
              <a:xfrm>
                <a:off x="4964113" y="3073747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10 w 18"/>
                  <a:gd name="T11" fmla="*/ 2 h 36"/>
                  <a:gd name="T12" fmla="*/ 10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8 w 18"/>
                  <a:gd name="T21" fmla="*/ 8 h 36"/>
                  <a:gd name="T22" fmla="*/ 18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8 w 18"/>
                  <a:gd name="T39" fmla="*/ 36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6" name="Freeform 1342"/>
              <p:cNvSpPr>
                <a:spLocks/>
              </p:cNvSpPr>
              <p:nvPr/>
            </p:nvSpPr>
            <p:spPr bwMode="auto">
              <a:xfrm>
                <a:off x="4992688" y="3054697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6 h 46"/>
                  <a:gd name="T12" fmla="*/ 10 w 20"/>
                  <a:gd name="T13" fmla="*/ 46 h 46"/>
                  <a:gd name="T14" fmla="*/ 8 w 20"/>
                  <a:gd name="T15" fmla="*/ 42 h 46"/>
                  <a:gd name="T16" fmla="*/ 8 w 20"/>
                  <a:gd name="T17" fmla="*/ 42 h 46"/>
                  <a:gd name="T18" fmla="*/ 6 w 20"/>
                  <a:gd name="T19" fmla="*/ 36 h 46"/>
                  <a:gd name="T20" fmla="*/ 6 w 20"/>
                  <a:gd name="T21" fmla="*/ 18 h 46"/>
                  <a:gd name="T22" fmla="*/ 0 w 20"/>
                  <a:gd name="T23" fmla="*/ 18 h 46"/>
                  <a:gd name="T24" fmla="*/ 0 w 20"/>
                  <a:gd name="T25" fmla="*/ 14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40 h 46"/>
                  <a:gd name="T46" fmla="*/ 14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7" name="Freeform 1343"/>
              <p:cNvSpPr>
                <a:spLocks noEditPoints="1"/>
              </p:cNvSpPr>
              <p:nvPr/>
            </p:nvSpPr>
            <p:spPr bwMode="auto">
              <a:xfrm>
                <a:off x="5024438" y="30515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8" name="Freeform 1344"/>
              <p:cNvSpPr>
                <a:spLocks/>
              </p:cNvSpPr>
              <p:nvPr/>
            </p:nvSpPr>
            <p:spPr bwMode="auto">
              <a:xfrm>
                <a:off x="5049838" y="30673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0 w 30"/>
                  <a:gd name="T33" fmla="*/ 10 h 34"/>
                  <a:gd name="T34" fmla="*/ 2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18 w 30"/>
                  <a:gd name="T45" fmla="*/ 0 h 34"/>
                  <a:gd name="T46" fmla="*/ 22 w 30"/>
                  <a:gd name="T47" fmla="*/ 2 h 34"/>
                  <a:gd name="T48" fmla="*/ 22 w 30"/>
                  <a:gd name="T49" fmla="*/ 2 h 34"/>
                  <a:gd name="T50" fmla="*/ 26 w 30"/>
                  <a:gd name="T51" fmla="*/ 6 h 34"/>
                  <a:gd name="T52" fmla="*/ 28 w 30"/>
                  <a:gd name="T53" fmla="*/ 10 h 34"/>
                  <a:gd name="T54" fmla="*/ 22 w 30"/>
                  <a:gd name="T55" fmla="*/ 10 h 34"/>
                  <a:gd name="T56" fmla="*/ 22 w 30"/>
                  <a:gd name="T57" fmla="*/ 10 h 34"/>
                  <a:gd name="T58" fmla="*/ 18 w 30"/>
                  <a:gd name="T59" fmla="*/ 6 h 34"/>
                  <a:gd name="T60" fmla="*/ 18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0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6 w 30"/>
                  <a:gd name="T79" fmla="*/ 24 h 34"/>
                  <a:gd name="T80" fmla="*/ 8 w 30"/>
                  <a:gd name="T81" fmla="*/ 28 h 34"/>
                  <a:gd name="T82" fmla="*/ 8 w 30"/>
                  <a:gd name="T83" fmla="*/ 28 h 34"/>
                  <a:gd name="T84" fmla="*/ 12 w 30"/>
                  <a:gd name="T85" fmla="*/ 30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2 w 30"/>
                  <a:gd name="T95" fmla="*/ 24 h 34"/>
                  <a:gd name="T96" fmla="*/ 24 w 30"/>
                  <a:gd name="T97" fmla="*/ 22 h 34"/>
                  <a:gd name="T98" fmla="*/ 24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99" name="Freeform 1345"/>
              <p:cNvSpPr>
                <a:spLocks/>
              </p:cNvSpPr>
              <p:nvPr/>
            </p:nvSpPr>
            <p:spPr bwMode="auto">
              <a:xfrm>
                <a:off x="5100638" y="3061047"/>
                <a:ext cx="47625" cy="57150"/>
              </a:xfrm>
              <a:custGeom>
                <a:avLst/>
                <a:gdLst>
                  <a:gd name="T0" fmla="*/ 24 w 30"/>
                  <a:gd name="T1" fmla="*/ 34 h 36"/>
                  <a:gd name="T2" fmla="*/ 24 w 30"/>
                  <a:gd name="T3" fmla="*/ 30 h 36"/>
                  <a:gd name="T4" fmla="*/ 24 w 30"/>
                  <a:gd name="T5" fmla="*/ 30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6 h 36"/>
                  <a:gd name="T14" fmla="*/ 8 w 30"/>
                  <a:gd name="T15" fmla="*/ 36 h 36"/>
                  <a:gd name="T16" fmla="*/ 4 w 30"/>
                  <a:gd name="T17" fmla="*/ 34 h 36"/>
                  <a:gd name="T18" fmla="*/ 4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2 w 30"/>
                  <a:gd name="T25" fmla="*/ 24 h 36"/>
                  <a:gd name="T26" fmla="*/ 0 w 30"/>
                  <a:gd name="T27" fmla="*/ 4 h 36"/>
                  <a:gd name="T28" fmla="*/ 6 w 30"/>
                  <a:gd name="T29" fmla="*/ 2 h 36"/>
                  <a:gd name="T30" fmla="*/ 6 w 30"/>
                  <a:gd name="T31" fmla="*/ 22 h 36"/>
                  <a:gd name="T32" fmla="*/ 6 w 30"/>
                  <a:gd name="T33" fmla="*/ 22 h 36"/>
                  <a:gd name="T34" fmla="*/ 8 w 30"/>
                  <a:gd name="T35" fmla="*/ 28 h 36"/>
                  <a:gd name="T36" fmla="*/ 8 w 30"/>
                  <a:gd name="T37" fmla="*/ 28 h 36"/>
                  <a:gd name="T38" fmla="*/ 10 w 30"/>
                  <a:gd name="T39" fmla="*/ 30 h 36"/>
                  <a:gd name="T40" fmla="*/ 10 w 30"/>
                  <a:gd name="T41" fmla="*/ 30 h 36"/>
                  <a:gd name="T42" fmla="*/ 14 w 30"/>
                  <a:gd name="T43" fmla="*/ 32 h 36"/>
                  <a:gd name="T44" fmla="*/ 14 w 30"/>
                  <a:gd name="T45" fmla="*/ 32 h 36"/>
                  <a:gd name="T46" fmla="*/ 20 w 30"/>
                  <a:gd name="T47" fmla="*/ 30 h 36"/>
                  <a:gd name="T48" fmla="*/ 20 w 30"/>
                  <a:gd name="T49" fmla="*/ 30 h 36"/>
                  <a:gd name="T50" fmla="*/ 22 w 30"/>
                  <a:gd name="T51" fmla="*/ 26 h 36"/>
                  <a:gd name="T52" fmla="*/ 22 w 30"/>
                  <a:gd name="T53" fmla="*/ 26 h 36"/>
                  <a:gd name="T54" fmla="*/ 22 w 30"/>
                  <a:gd name="T55" fmla="*/ 20 h 36"/>
                  <a:gd name="T56" fmla="*/ 22 w 30"/>
                  <a:gd name="T57" fmla="*/ 2 h 36"/>
                  <a:gd name="T58" fmla="*/ 26 w 30"/>
                  <a:gd name="T59" fmla="*/ 0 h 36"/>
                  <a:gd name="T60" fmla="*/ 30 w 30"/>
                  <a:gd name="T61" fmla="*/ 34 h 36"/>
                  <a:gd name="T62" fmla="*/ 24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4" y="34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0"/>
                    </a:lnTo>
                    <a:lnTo>
                      <a:pt x="22" y="2"/>
                    </a:lnTo>
                    <a:lnTo>
                      <a:pt x="26" y="0"/>
                    </a:lnTo>
                    <a:lnTo>
                      <a:pt x="30" y="34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0" name="Freeform 1346"/>
              <p:cNvSpPr>
                <a:spLocks/>
              </p:cNvSpPr>
              <p:nvPr/>
            </p:nvSpPr>
            <p:spPr bwMode="auto">
              <a:xfrm>
                <a:off x="5154613" y="3080097"/>
                <a:ext cx="28575" cy="12700"/>
              </a:xfrm>
              <a:custGeom>
                <a:avLst/>
                <a:gdLst>
                  <a:gd name="T0" fmla="*/ 2 w 18"/>
                  <a:gd name="T1" fmla="*/ 8 h 8"/>
                  <a:gd name="T2" fmla="*/ 0 w 18"/>
                  <a:gd name="T3" fmla="*/ 2 h 8"/>
                  <a:gd name="T4" fmla="*/ 18 w 18"/>
                  <a:gd name="T5" fmla="*/ 0 h 8"/>
                  <a:gd name="T6" fmla="*/ 18 w 18"/>
                  <a:gd name="T7" fmla="*/ 6 h 8"/>
                  <a:gd name="T8" fmla="*/ 2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2" y="8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7" name="Freeform 1353"/>
              <p:cNvSpPr>
                <a:spLocks/>
              </p:cNvSpPr>
              <p:nvPr/>
            </p:nvSpPr>
            <p:spPr bwMode="auto">
              <a:xfrm>
                <a:off x="3652838" y="3311872"/>
                <a:ext cx="47625" cy="57150"/>
              </a:xfrm>
              <a:custGeom>
                <a:avLst/>
                <a:gdLst>
                  <a:gd name="T0" fmla="*/ 14 w 30"/>
                  <a:gd name="T1" fmla="*/ 36 h 36"/>
                  <a:gd name="T2" fmla="*/ 0 w 30"/>
                  <a:gd name="T3" fmla="*/ 4 h 36"/>
                  <a:gd name="T4" fmla="*/ 6 w 30"/>
                  <a:gd name="T5" fmla="*/ 2 h 36"/>
                  <a:gd name="T6" fmla="*/ 14 w 30"/>
                  <a:gd name="T7" fmla="*/ 22 h 36"/>
                  <a:gd name="T8" fmla="*/ 14 w 30"/>
                  <a:gd name="T9" fmla="*/ 22 h 36"/>
                  <a:gd name="T10" fmla="*/ 16 w 30"/>
                  <a:gd name="T11" fmla="*/ 28 h 36"/>
                  <a:gd name="T12" fmla="*/ 16 w 30"/>
                  <a:gd name="T13" fmla="*/ 28 h 36"/>
                  <a:gd name="T14" fmla="*/ 18 w 30"/>
                  <a:gd name="T15" fmla="*/ 22 h 36"/>
                  <a:gd name="T16" fmla="*/ 24 w 30"/>
                  <a:gd name="T17" fmla="*/ 0 h 36"/>
                  <a:gd name="T18" fmla="*/ 30 w 30"/>
                  <a:gd name="T19" fmla="*/ 0 h 36"/>
                  <a:gd name="T20" fmla="*/ 20 w 30"/>
                  <a:gd name="T21" fmla="*/ 34 h 36"/>
                  <a:gd name="T22" fmla="*/ 14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14" y="36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8" y="22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8" name="Freeform 1354"/>
              <p:cNvSpPr>
                <a:spLocks noEditPoints="1"/>
              </p:cNvSpPr>
              <p:nvPr/>
            </p:nvSpPr>
            <p:spPr bwMode="auto">
              <a:xfrm>
                <a:off x="3706813" y="3289647"/>
                <a:ext cx="15875" cy="76200"/>
              </a:xfrm>
              <a:custGeom>
                <a:avLst/>
                <a:gdLst>
                  <a:gd name="T0" fmla="*/ 4 w 10"/>
                  <a:gd name="T1" fmla="*/ 48 h 48"/>
                  <a:gd name="T2" fmla="*/ 0 w 10"/>
                  <a:gd name="T3" fmla="*/ 14 h 48"/>
                  <a:gd name="T4" fmla="*/ 6 w 10"/>
                  <a:gd name="T5" fmla="*/ 14 h 48"/>
                  <a:gd name="T6" fmla="*/ 10 w 10"/>
                  <a:gd name="T7" fmla="*/ 46 h 48"/>
                  <a:gd name="T8" fmla="*/ 4 w 10"/>
                  <a:gd name="T9" fmla="*/ 48 h 48"/>
                  <a:gd name="T10" fmla="*/ 0 w 10"/>
                  <a:gd name="T11" fmla="*/ 8 h 48"/>
                  <a:gd name="T12" fmla="*/ 0 w 10"/>
                  <a:gd name="T13" fmla="*/ 2 h 48"/>
                  <a:gd name="T14" fmla="*/ 6 w 10"/>
                  <a:gd name="T15" fmla="*/ 0 h 48"/>
                  <a:gd name="T16" fmla="*/ 6 w 10"/>
                  <a:gd name="T17" fmla="*/ 8 h 48"/>
                  <a:gd name="T18" fmla="*/ 0 w 10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8">
                    <a:moveTo>
                      <a:pt x="4" y="48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9" name="Freeform 1355"/>
              <p:cNvSpPr>
                <a:spLocks/>
              </p:cNvSpPr>
              <p:nvPr/>
            </p:nvSpPr>
            <p:spPr bwMode="auto">
              <a:xfrm>
                <a:off x="3729038" y="33086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6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18 h 34"/>
                  <a:gd name="T14" fmla="*/ 6 w 28"/>
                  <a:gd name="T15" fmla="*/ 16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0" name="Freeform 1356"/>
              <p:cNvSpPr>
                <a:spLocks/>
              </p:cNvSpPr>
              <p:nvPr/>
            </p:nvSpPr>
            <p:spPr bwMode="auto">
              <a:xfrm>
                <a:off x="3779838" y="3324572"/>
                <a:ext cx="28575" cy="12700"/>
              </a:xfrm>
              <a:custGeom>
                <a:avLst/>
                <a:gdLst>
                  <a:gd name="T0" fmla="*/ 0 w 18"/>
                  <a:gd name="T1" fmla="*/ 8 h 8"/>
                  <a:gd name="T2" fmla="*/ 0 w 18"/>
                  <a:gd name="T3" fmla="*/ 2 h 8"/>
                  <a:gd name="T4" fmla="*/ 18 w 18"/>
                  <a:gd name="T5" fmla="*/ 0 h 8"/>
                  <a:gd name="T6" fmla="*/ 18 w 18"/>
                  <a:gd name="T7" fmla="*/ 6 h 8"/>
                  <a:gd name="T8" fmla="*/ 0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1" name="Freeform 1357"/>
              <p:cNvSpPr>
                <a:spLocks noEditPoints="1"/>
              </p:cNvSpPr>
              <p:nvPr/>
            </p:nvSpPr>
            <p:spPr bwMode="auto">
              <a:xfrm>
                <a:off x="3814763" y="3280122"/>
                <a:ext cx="50800" cy="76200"/>
              </a:xfrm>
              <a:custGeom>
                <a:avLst/>
                <a:gdLst>
                  <a:gd name="T0" fmla="*/ 24 w 32"/>
                  <a:gd name="T1" fmla="*/ 42 h 48"/>
                  <a:gd name="T2" fmla="*/ 18 w 32"/>
                  <a:gd name="T3" fmla="*/ 46 h 48"/>
                  <a:gd name="T4" fmla="*/ 12 w 32"/>
                  <a:gd name="T5" fmla="*/ 48 h 48"/>
                  <a:gd name="T6" fmla="*/ 4 w 32"/>
                  <a:gd name="T7" fmla="*/ 46 h 48"/>
                  <a:gd name="T8" fmla="*/ 2 w 32"/>
                  <a:gd name="T9" fmla="*/ 42 h 48"/>
                  <a:gd name="T10" fmla="*/ 0 w 32"/>
                  <a:gd name="T11" fmla="*/ 38 h 48"/>
                  <a:gd name="T12" fmla="*/ 2 w 32"/>
                  <a:gd name="T13" fmla="*/ 34 h 48"/>
                  <a:gd name="T14" fmla="*/ 4 w 32"/>
                  <a:gd name="T15" fmla="*/ 30 h 48"/>
                  <a:gd name="T16" fmla="*/ 8 w 32"/>
                  <a:gd name="T17" fmla="*/ 28 h 48"/>
                  <a:gd name="T18" fmla="*/ 12 w 32"/>
                  <a:gd name="T19" fmla="*/ 28 h 48"/>
                  <a:gd name="T20" fmla="*/ 22 w 32"/>
                  <a:gd name="T21" fmla="*/ 24 h 48"/>
                  <a:gd name="T22" fmla="*/ 22 w 32"/>
                  <a:gd name="T23" fmla="*/ 22 h 48"/>
                  <a:gd name="T24" fmla="*/ 20 w 32"/>
                  <a:gd name="T25" fmla="*/ 18 h 48"/>
                  <a:gd name="T26" fmla="*/ 14 w 32"/>
                  <a:gd name="T27" fmla="*/ 16 h 48"/>
                  <a:gd name="T28" fmla="*/ 8 w 32"/>
                  <a:gd name="T29" fmla="*/ 18 h 48"/>
                  <a:gd name="T30" fmla="*/ 6 w 32"/>
                  <a:gd name="T31" fmla="*/ 24 h 48"/>
                  <a:gd name="T32" fmla="*/ 0 w 32"/>
                  <a:gd name="T33" fmla="*/ 24 h 48"/>
                  <a:gd name="T34" fmla="*/ 2 w 32"/>
                  <a:gd name="T35" fmla="*/ 18 h 48"/>
                  <a:gd name="T36" fmla="*/ 6 w 32"/>
                  <a:gd name="T37" fmla="*/ 14 h 48"/>
                  <a:gd name="T38" fmla="*/ 14 w 32"/>
                  <a:gd name="T39" fmla="*/ 12 h 48"/>
                  <a:gd name="T40" fmla="*/ 22 w 32"/>
                  <a:gd name="T41" fmla="*/ 12 h 48"/>
                  <a:gd name="T42" fmla="*/ 26 w 32"/>
                  <a:gd name="T43" fmla="*/ 14 h 48"/>
                  <a:gd name="T44" fmla="*/ 28 w 32"/>
                  <a:gd name="T45" fmla="*/ 18 h 48"/>
                  <a:gd name="T46" fmla="*/ 28 w 32"/>
                  <a:gd name="T47" fmla="*/ 30 h 48"/>
                  <a:gd name="T48" fmla="*/ 30 w 32"/>
                  <a:gd name="T49" fmla="*/ 40 h 48"/>
                  <a:gd name="T50" fmla="*/ 32 w 32"/>
                  <a:gd name="T51" fmla="*/ 44 h 48"/>
                  <a:gd name="T52" fmla="*/ 26 w 32"/>
                  <a:gd name="T53" fmla="*/ 46 h 48"/>
                  <a:gd name="T54" fmla="*/ 24 w 32"/>
                  <a:gd name="T55" fmla="*/ 42 h 48"/>
                  <a:gd name="T56" fmla="*/ 24 w 32"/>
                  <a:gd name="T57" fmla="*/ 28 h 48"/>
                  <a:gd name="T58" fmla="*/ 14 w 32"/>
                  <a:gd name="T59" fmla="*/ 32 h 48"/>
                  <a:gd name="T60" fmla="*/ 10 w 32"/>
                  <a:gd name="T61" fmla="*/ 34 h 48"/>
                  <a:gd name="T62" fmla="*/ 8 w 32"/>
                  <a:gd name="T63" fmla="*/ 36 h 48"/>
                  <a:gd name="T64" fmla="*/ 6 w 32"/>
                  <a:gd name="T65" fmla="*/ 38 h 48"/>
                  <a:gd name="T66" fmla="*/ 8 w 32"/>
                  <a:gd name="T67" fmla="*/ 42 h 48"/>
                  <a:gd name="T68" fmla="*/ 14 w 32"/>
                  <a:gd name="T69" fmla="*/ 42 h 48"/>
                  <a:gd name="T70" fmla="*/ 20 w 32"/>
                  <a:gd name="T71" fmla="*/ 40 h 48"/>
                  <a:gd name="T72" fmla="*/ 22 w 32"/>
                  <a:gd name="T73" fmla="*/ 36 h 48"/>
                  <a:gd name="T74" fmla="*/ 24 w 32"/>
                  <a:gd name="T75" fmla="*/ 28 h 48"/>
                  <a:gd name="T76" fmla="*/ 14 w 32"/>
                  <a:gd name="T77" fmla="*/ 8 h 48"/>
                  <a:gd name="T78" fmla="*/ 14 w 32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8">
                    <a:moveTo>
                      <a:pt x="24" y="42"/>
                    </a:moveTo>
                    <a:lnTo>
                      <a:pt x="24" y="42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8" y="46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4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2" y="44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4" y="42"/>
                    </a:lnTo>
                    <a:lnTo>
                      <a:pt x="24" y="42"/>
                    </a:lnTo>
                    <a:close/>
                    <a:moveTo>
                      <a:pt x="24" y="28"/>
                    </a:moveTo>
                    <a:lnTo>
                      <a:pt x="24" y="28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28"/>
                    </a:lnTo>
                    <a:close/>
                    <a:moveTo>
                      <a:pt x="18" y="8"/>
                    </a:moveTo>
                    <a:lnTo>
                      <a:pt x="14" y="8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2" name="Freeform 1358"/>
              <p:cNvSpPr>
                <a:spLocks/>
              </p:cNvSpPr>
              <p:nvPr/>
            </p:nvSpPr>
            <p:spPr bwMode="auto">
              <a:xfrm>
                <a:off x="3868738" y="3318222"/>
                <a:ext cx="28575" cy="9525"/>
              </a:xfrm>
              <a:custGeom>
                <a:avLst/>
                <a:gdLst>
                  <a:gd name="T0" fmla="*/ 2 w 18"/>
                  <a:gd name="T1" fmla="*/ 6 h 6"/>
                  <a:gd name="T2" fmla="*/ 0 w 18"/>
                  <a:gd name="T3" fmla="*/ 0 h 6"/>
                  <a:gd name="T4" fmla="*/ 18 w 18"/>
                  <a:gd name="T5" fmla="*/ 0 h 6"/>
                  <a:gd name="T6" fmla="*/ 18 w 18"/>
                  <a:gd name="T7" fmla="*/ 6 h 6"/>
                  <a:gd name="T8" fmla="*/ 2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3" name="Freeform 1359"/>
              <p:cNvSpPr>
                <a:spLocks/>
              </p:cNvSpPr>
              <p:nvPr/>
            </p:nvSpPr>
            <p:spPr bwMode="auto">
              <a:xfrm>
                <a:off x="3900488" y="3289647"/>
                <a:ext cx="47625" cy="57150"/>
              </a:xfrm>
              <a:custGeom>
                <a:avLst/>
                <a:gdLst>
                  <a:gd name="T0" fmla="*/ 16 w 30"/>
                  <a:gd name="T1" fmla="*/ 36 h 36"/>
                  <a:gd name="T2" fmla="*/ 0 w 30"/>
                  <a:gd name="T3" fmla="*/ 4 h 36"/>
                  <a:gd name="T4" fmla="*/ 6 w 30"/>
                  <a:gd name="T5" fmla="*/ 2 h 36"/>
                  <a:gd name="T6" fmla="*/ 14 w 30"/>
                  <a:gd name="T7" fmla="*/ 22 h 36"/>
                  <a:gd name="T8" fmla="*/ 14 w 30"/>
                  <a:gd name="T9" fmla="*/ 22 h 36"/>
                  <a:gd name="T10" fmla="*/ 18 w 30"/>
                  <a:gd name="T11" fmla="*/ 28 h 36"/>
                  <a:gd name="T12" fmla="*/ 18 w 30"/>
                  <a:gd name="T13" fmla="*/ 28 h 36"/>
                  <a:gd name="T14" fmla="*/ 18 w 30"/>
                  <a:gd name="T15" fmla="*/ 22 h 36"/>
                  <a:gd name="T16" fmla="*/ 24 w 30"/>
                  <a:gd name="T17" fmla="*/ 2 h 36"/>
                  <a:gd name="T18" fmla="*/ 30 w 30"/>
                  <a:gd name="T19" fmla="*/ 0 h 36"/>
                  <a:gd name="T20" fmla="*/ 20 w 30"/>
                  <a:gd name="T21" fmla="*/ 34 h 36"/>
                  <a:gd name="T22" fmla="*/ 16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16" y="36"/>
                    </a:moveTo>
                    <a:lnTo>
                      <a:pt x="0" y="4"/>
                    </a:lnTo>
                    <a:lnTo>
                      <a:pt x="6" y="2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2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6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4" name="Freeform 1360"/>
              <p:cNvSpPr>
                <a:spLocks noEditPoints="1"/>
              </p:cNvSpPr>
              <p:nvPr/>
            </p:nvSpPr>
            <p:spPr bwMode="auto">
              <a:xfrm>
                <a:off x="3954463" y="32705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6 w 10"/>
                  <a:gd name="T5" fmla="*/ 12 h 46"/>
                  <a:gd name="T6" fmla="*/ 10 w 10"/>
                  <a:gd name="T7" fmla="*/ 44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6" y="12"/>
                    </a:lnTo>
                    <a:lnTo>
                      <a:pt x="10" y="44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5" name="Freeform 1361"/>
              <p:cNvSpPr>
                <a:spLocks/>
              </p:cNvSpPr>
              <p:nvPr/>
            </p:nvSpPr>
            <p:spPr bwMode="auto">
              <a:xfrm>
                <a:off x="3979863" y="3286472"/>
                <a:ext cx="44450" cy="53975"/>
              </a:xfrm>
              <a:custGeom>
                <a:avLst/>
                <a:gdLst>
                  <a:gd name="T0" fmla="*/ 4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2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6" name="Freeform 1362"/>
              <p:cNvSpPr>
                <a:spLocks noEditPoints="1"/>
              </p:cNvSpPr>
              <p:nvPr/>
            </p:nvSpPr>
            <p:spPr bwMode="auto">
              <a:xfrm>
                <a:off x="4056063" y="3257897"/>
                <a:ext cx="50800" cy="76200"/>
              </a:xfrm>
              <a:custGeom>
                <a:avLst/>
                <a:gdLst>
                  <a:gd name="T0" fmla="*/ 26 w 32"/>
                  <a:gd name="T1" fmla="*/ 46 h 48"/>
                  <a:gd name="T2" fmla="*/ 26 w 32"/>
                  <a:gd name="T3" fmla="*/ 42 h 48"/>
                  <a:gd name="T4" fmla="*/ 26 w 32"/>
                  <a:gd name="T5" fmla="*/ 42 h 48"/>
                  <a:gd name="T6" fmla="*/ 22 w 32"/>
                  <a:gd name="T7" fmla="*/ 46 h 48"/>
                  <a:gd name="T8" fmla="*/ 16 w 32"/>
                  <a:gd name="T9" fmla="*/ 48 h 48"/>
                  <a:gd name="T10" fmla="*/ 16 w 32"/>
                  <a:gd name="T11" fmla="*/ 48 h 48"/>
                  <a:gd name="T12" fmla="*/ 10 w 32"/>
                  <a:gd name="T13" fmla="*/ 46 h 48"/>
                  <a:gd name="T14" fmla="*/ 10 w 32"/>
                  <a:gd name="T15" fmla="*/ 46 h 48"/>
                  <a:gd name="T16" fmla="*/ 4 w 32"/>
                  <a:gd name="T17" fmla="*/ 40 h 48"/>
                  <a:gd name="T18" fmla="*/ 4 w 32"/>
                  <a:gd name="T19" fmla="*/ 40 h 48"/>
                  <a:gd name="T20" fmla="*/ 0 w 32"/>
                  <a:gd name="T21" fmla="*/ 32 h 48"/>
                  <a:gd name="T22" fmla="*/ 0 w 32"/>
                  <a:gd name="T23" fmla="*/ 32 h 48"/>
                  <a:gd name="T24" fmla="*/ 2 w 32"/>
                  <a:gd name="T25" fmla="*/ 22 h 48"/>
                  <a:gd name="T26" fmla="*/ 2 w 32"/>
                  <a:gd name="T27" fmla="*/ 22 h 48"/>
                  <a:gd name="T28" fmla="*/ 4 w 32"/>
                  <a:gd name="T29" fmla="*/ 18 h 48"/>
                  <a:gd name="T30" fmla="*/ 6 w 32"/>
                  <a:gd name="T31" fmla="*/ 16 h 48"/>
                  <a:gd name="T32" fmla="*/ 6 w 32"/>
                  <a:gd name="T33" fmla="*/ 16 h 48"/>
                  <a:gd name="T34" fmla="*/ 14 w 32"/>
                  <a:gd name="T35" fmla="*/ 12 h 48"/>
                  <a:gd name="T36" fmla="*/ 14 w 32"/>
                  <a:gd name="T37" fmla="*/ 12 h 48"/>
                  <a:gd name="T38" fmla="*/ 18 w 32"/>
                  <a:gd name="T39" fmla="*/ 14 h 48"/>
                  <a:gd name="T40" fmla="*/ 18 w 32"/>
                  <a:gd name="T41" fmla="*/ 14 h 48"/>
                  <a:gd name="T42" fmla="*/ 22 w 32"/>
                  <a:gd name="T43" fmla="*/ 16 h 48"/>
                  <a:gd name="T44" fmla="*/ 22 w 32"/>
                  <a:gd name="T45" fmla="*/ 0 h 48"/>
                  <a:gd name="T46" fmla="*/ 28 w 32"/>
                  <a:gd name="T47" fmla="*/ 0 h 48"/>
                  <a:gd name="T48" fmla="*/ 32 w 32"/>
                  <a:gd name="T49" fmla="*/ 46 h 48"/>
                  <a:gd name="T50" fmla="*/ 26 w 32"/>
                  <a:gd name="T51" fmla="*/ 46 h 48"/>
                  <a:gd name="T52" fmla="*/ 6 w 32"/>
                  <a:gd name="T53" fmla="*/ 30 h 48"/>
                  <a:gd name="T54" fmla="*/ 6 w 32"/>
                  <a:gd name="T55" fmla="*/ 30 h 48"/>
                  <a:gd name="T56" fmla="*/ 8 w 32"/>
                  <a:gd name="T57" fmla="*/ 36 h 48"/>
                  <a:gd name="T58" fmla="*/ 10 w 32"/>
                  <a:gd name="T59" fmla="*/ 40 h 48"/>
                  <a:gd name="T60" fmla="*/ 10 w 32"/>
                  <a:gd name="T61" fmla="*/ 40 h 48"/>
                  <a:gd name="T62" fmla="*/ 14 w 32"/>
                  <a:gd name="T63" fmla="*/ 42 h 48"/>
                  <a:gd name="T64" fmla="*/ 16 w 32"/>
                  <a:gd name="T65" fmla="*/ 42 h 48"/>
                  <a:gd name="T66" fmla="*/ 16 w 32"/>
                  <a:gd name="T67" fmla="*/ 42 h 48"/>
                  <a:gd name="T68" fmla="*/ 20 w 32"/>
                  <a:gd name="T69" fmla="*/ 42 h 48"/>
                  <a:gd name="T70" fmla="*/ 22 w 32"/>
                  <a:gd name="T71" fmla="*/ 40 h 48"/>
                  <a:gd name="T72" fmla="*/ 22 w 32"/>
                  <a:gd name="T73" fmla="*/ 40 h 48"/>
                  <a:gd name="T74" fmla="*/ 24 w 32"/>
                  <a:gd name="T75" fmla="*/ 36 h 48"/>
                  <a:gd name="T76" fmla="*/ 24 w 32"/>
                  <a:gd name="T77" fmla="*/ 30 h 48"/>
                  <a:gd name="T78" fmla="*/ 24 w 32"/>
                  <a:gd name="T79" fmla="*/ 30 h 48"/>
                  <a:gd name="T80" fmla="*/ 24 w 32"/>
                  <a:gd name="T81" fmla="*/ 24 h 48"/>
                  <a:gd name="T82" fmla="*/ 22 w 32"/>
                  <a:gd name="T83" fmla="*/ 20 h 48"/>
                  <a:gd name="T84" fmla="*/ 22 w 32"/>
                  <a:gd name="T85" fmla="*/ 20 h 48"/>
                  <a:gd name="T86" fmla="*/ 18 w 32"/>
                  <a:gd name="T87" fmla="*/ 18 h 48"/>
                  <a:gd name="T88" fmla="*/ 14 w 32"/>
                  <a:gd name="T89" fmla="*/ 18 h 48"/>
                  <a:gd name="T90" fmla="*/ 14 w 32"/>
                  <a:gd name="T91" fmla="*/ 18 h 48"/>
                  <a:gd name="T92" fmla="*/ 10 w 32"/>
                  <a:gd name="T93" fmla="*/ 18 h 48"/>
                  <a:gd name="T94" fmla="*/ 8 w 32"/>
                  <a:gd name="T95" fmla="*/ 20 h 48"/>
                  <a:gd name="T96" fmla="*/ 8 w 32"/>
                  <a:gd name="T97" fmla="*/ 20 h 48"/>
                  <a:gd name="T98" fmla="*/ 6 w 32"/>
                  <a:gd name="T99" fmla="*/ 26 h 48"/>
                  <a:gd name="T100" fmla="*/ 6 w 32"/>
                  <a:gd name="T101" fmla="*/ 30 h 48"/>
                  <a:gd name="T102" fmla="*/ 6 w 32"/>
                  <a:gd name="T103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8">
                    <a:moveTo>
                      <a:pt x="26" y="46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2" y="46"/>
                    </a:lnTo>
                    <a:lnTo>
                      <a:pt x="26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7" name="Freeform 1363"/>
              <p:cNvSpPr>
                <a:spLocks noEditPoints="1"/>
              </p:cNvSpPr>
              <p:nvPr/>
            </p:nvSpPr>
            <p:spPr bwMode="auto">
              <a:xfrm>
                <a:off x="4113213" y="32737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2 w 32"/>
                  <a:gd name="T31" fmla="*/ 10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6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2 h 34"/>
                  <a:gd name="T84" fmla="*/ 26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20 w 32"/>
                  <a:gd name="T91" fmla="*/ 4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2"/>
                    </a:lnTo>
                    <a:lnTo>
                      <a:pt x="26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8" name="Freeform 1364"/>
              <p:cNvSpPr>
                <a:spLocks/>
              </p:cNvSpPr>
              <p:nvPr/>
            </p:nvSpPr>
            <p:spPr bwMode="auto">
              <a:xfrm>
                <a:off x="4195763" y="3248372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6 h 46"/>
                  <a:gd name="T12" fmla="*/ 10 w 18"/>
                  <a:gd name="T13" fmla="*/ 46 h 46"/>
                  <a:gd name="T14" fmla="*/ 6 w 18"/>
                  <a:gd name="T15" fmla="*/ 42 h 46"/>
                  <a:gd name="T16" fmla="*/ 6 w 18"/>
                  <a:gd name="T17" fmla="*/ 42 h 46"/>
                  <a:gd name="T18" fmla="*/ 6 w 18"/>
                  <a:gd name="T19" fmla="*/ 36 h 46"/>
                  <a:gd name="T20" fmla="*/ 4 w 18"/>
                  <a:gd name="T21" fmla="*/ 18 h 46"/>
                  <a:gd name="T22" fmla="*/ 0 w 18"/>
                  <a:gd name="T23" fmla="*/ 18 h 46"/>
                  <a:gd name="T24" fmla="*/ 0 w 18"/>
                  <a:gd name="T25" fmla="*/ 14 h 46"/>
                  <a:gd name="T26" fmla="*/ 4 w 18"/>
                  <a:gd name="T27" fmla="*/ 12 h 46"/>
                  <a:gd name="T28" fmla="*/ 2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4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40 h 46"/>
                  <a:gd name="T46" fmla="*/ 12 w 18"/>
                  <a:gd name="T47" fmla="*/ 40 h 46"/>
                  <a:gd name="T48" fmla="*/ 12 w 18"/>
                  <a:gd name="T49" fmla="*/ 40 h 46"/>
                  <a:gd name="T50" fmla="*/ 12 w 18"/>
                  <a:gd name="T51" fmla="*/ 40 h 46"/>
                  <a:gd name="T52" fmla="*/ 14 w 18"/>
                  <a:gd name="T53" fmla="*/ 40 h 46"/>
                  <a:gd name="T54" fmla="*/ 14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19" name="Freeform 1365"/>
              <p:cNvSpPr>
                <a:spLocks noEditPoints="1"/>
              </p:cNvSpPr>
              <p:nvPr/>
            </p:nvSpPr>
            <p:spPr bwMode="auto">
              <a:xfrm>
                <a:off x="4227513" y="3245197"/>
                <a:ext cx="12700" cy="73025"/>
              </a:xfrm>
              <a:custGeom>
                <a:avLst/>
                <a:gdLst>
                  <a:gd name="T0" fmla="*/ 4 w 8"/>
                  <a:gd name="T1" fmla="*/ 46 h 46"/>
                  <a:gd name="T2" fmla="*/ 0 w 8"/>
                  <a:gd name="T3" fmla="*/ 14 h 46"/>
                  <a:gd name="T4" fmla="*/ 6 w 8"/>
                  <a:gd name="T5" fmla="*/ 12 h 46"/>
                  <a:gd name="T6" fmla="*/ 8 w 8"/>
                  <a:gd name="T7" fmla="*/ 46 h 46"/>
                  <a:gd name="T8" fmla="*/ 4 w 8"/>
                  <a:gd name="T9" fmla="*/ 46 h 46"/>
                  <a:gd name="T10" fmla="*/ 0 w 8"/>
                  <a:gd name="T11" fmla="*/ 6 h 46"/>
                  <a:gd name="T12" fmla="*/ 0 w 8"/>
                  <a:gd name="T13" fmla="*/ 0 h 46"/>
                  <a:gd name="T14" fmla="*/ 4 w 8"/>
                  <a:gd name="T15" fmla="*/ 0 h 46"/>
                  <a:gd name="T16" fmla="*/ 6 w 8"/>
                  <a:gd name="T17" fmla="*/ 6 h 46"/>
                  <a:gd name="T18" fmla="*/ 0 w 8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6">
                    <a:moveTo>
                      <a:pt x="4" y="46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8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0" name="Freeform 1366"/>
              <p:cNvSpPr>
                <a:spLocks noEditPoints="1"/>
              </p:cNvSpPr>
              <p:nvPr/>
            </p:nvSpPr>
            <p:spPr bwMode="auto">
              <a:xfrm>
                <a:off x="4249738" y="32610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0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4 h 34"/>
                  <a:gd name="T84" fmla="*/ 24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6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1" name="Freeform 1367"/>
              <p:cNvSpPr>
                <a:spLocks/>
              </p:cNvSpPr>
              <p:nvPr/>
            </p:nvSpPr>
            <p:spPr bwMode="auto">
              <a:xfrm>
                <a:off x="4306888" y="3254722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8 w 18"/>
                  <a:gd name="T39" fmla="*/ 36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2" name="Freeform 1368"/>
              <p:cNvSpPr>
                <a:spLocks/>
              </p:cNvSpPr>
              <p:nvPr/>
            </p:nvSpPr>
            <p:spPr bwMode="auto">
              <a:xfrm>
                <a:off x="4338638" y="325472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0 h 34"/>
                  <a:gd name="T12" fmla="*/ 16 w 28"/>
                  <a:gd name="T13" fmla="*/ 18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2 h 34"/>
                  <a:gd name="T50" fmla="*/ 24 w 28"/>
                  <a:gd name="T51" fmla="*/ 14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28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3" name="Freeform 1369"/>
              <p:cNvSpPr>
                <a:spLocks/>
              </p:cNvSpPr>
              <p:nvPr/>
            </p:nvSpPr>
            <p:spPr bwMode="auto">
              <a:xfrm>
                <a:off x="4398963" y="3292822"/>
                <a:ext cx="9525" cy="12700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0 h 8"/>
                  <a:gd name="T4" fmla="*/ 6 w 6"/>
                  <a:gd name="T5" fmla="*/ 0 h 8"/>
                  <a:gd name="T6" fmla="*/ 6 w 6"/>
                  <a:gd name="T7" fmla="*/ 6 h 8"/>
                  <a:gd name="T8" fmla="*/ 0 w 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8" name="Freeform 1374"/>
              <p:cNvSpPr>
                <a:spLocks noEditPoints="1"/>
              </p:cNvSpPr>
              <p:nvPr/>
            </p:nvSpPr>
            <p:spPr bwMode="auto">
              <a:xfrm>
                <a:off x="4027488" y="3403947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2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2 h 48"/>
                  <a:gd name="T12" fmla="*/ 10 w 30"/>
                  <a:gd name="T13" fmla="*/ 2 h 48"/>
                  <a:gd name="T14" fmla="*/ 14 w 30"/>
                  <a:gd name="T15" fmla="*/ 0 h 48"/>
                  <a:gd name="T16" fmla="*/ 14 w 30"/>
                  <a:gd name="T17" fmla="*/ 0 h 48"/>
                  <a:gd name="T18" fmla="*/ 20 w 30"/>
                  <a:gd name="T19" fmla="*/ 0 h 48"/>
                  <a:gd name="T20" fmla="*/ 22 w 30"/>
                  <a:gd name="T21" fmla="*/ 2 h 48"/>
                  <a:gd name="T22" fmla="*/ 22 w 30"/>
                  <a:gd name="T23" fmla="*/ 2 h 48"/>
                  <a:gd name="T24" fmla="*/ 28 w 30"/>
                  <a:gd name="T25" fmla="*/ 6 h 48"/>
                  <a:gd name="T26" fmla="*/ 28 w 30"/>
                  <a:gd name="T27" fmla="*/ 6 h 48"/>
                  <a:gd name="T28" fmla="*/ 30 w 30"/>
                  <a:gd name="T29" fmla="*/ 16 h 48"/>
                  <a:gd name="T30" fmla="*/ 30 w 30"/>
                  <a:gd name="T31" fmla="*/ 16 h 48"/>
                  <a:gd name="T32" fmla="*/ 30 w 30"/>
                  <a:gd name="T33" fmla="*/ 24 h 48"/>
                  <a:gd name="T34" fmla="*/ 30 w 30"/>
                  <a:gd name="T35" fmla="*/ 24 h 48"/>
                  <a:gd name="T36" fmla="*/ 28 w 30"/>
                  <a:gd name="T37" fmla="*/ 28 h 48"/>
                  <a:gd name="T38" fmla="*/ 24 w 30"/>
                  <a:gd name="T39" fmla="*/ 32 h 48"/>
                  <a:gd name="T40" fmla="*/ 24 w 30"/>
                  <a:gd name="T41" fmla="*/ 32 h 48"/>
                  <a:gd name="T42" fmla="*/ 18 w 30"/>
                  <a:gd name="T43" fmla="*/ 34 h 48"/>
                  <a:gd name="T44" fmla="*/ 18 w 30"/>
                  <a:gd name="T45" fmla="*/ 34 h 48"/>
                  <a:gd name="T46" fmla="*/ 12 w 30"/>
                  <a:gd name="T47" fmla="*/ 34 h 48"/>
                  <a:gd name="T48" fmla="*/ 12 w 30"/>
                  <a:gd name="T49" fmla="*/ 34 h 48"/>
                  <a:gd name="T50" fmla="*/ 8 w 30"/>
                  <a:gd name="T51" fmla="*/ 32 h 48"/>
                  <a:gd name="T52" fmla="*/ 10 w 30"/>
                  <a:gd name="T53" fmla="*/ 48 h 48"/>
                  <a:gd name="T54" fmla="*/ 4 w 30"/>
                  <a:gd name="T55" fmla="*/ 48 h 48"/>
                  <a:gd name="T56" fmla="*/ 6 w 30"/>
                  <a:gd name="T57" fmla="*/ 18 h 48"/>
                  <a:gd name="T58" fmla="*/ 6 w 30"/>
                  <a:gd name="T59" fmla="*/ 18 h 48"/>
                  <a:gd name="T60" fmla="*/ 8 w 30"/>
                  <a:gd name="T61" fmla="*/ 24 h 48"/>
                  <a:gd name="T62" fmla="*/ 10 w 30"/>
                  <a:gd name="T63" fmla="*/ 28 h 48"/>
                  <a:gd name="T64" fmla="*/ 10 w 30"/>
                  <a:gd name="T65" fmla="*/ 28 h 48"/>
                  <a:gd name="T66" fmla="*/ 14 w 30"/>
                  <a:gd name="T67" fmla="*/ 30 h 48"/>
                  <a:gd name="T68" fmla="*/ 16 w 30"/>
                  <a:gd name="T69" fmla="*/ 30 h 48"/>
                  <a:gd name="T70" fmla="*/ 16 w 30"/>
                  <a:gd name="T71" fmla="*/ 30 h 48"/>
                  <a:gd name="T72" fmla="*/ 20 w 30"/>
                  <a:gd name="T73" fmla="*/ 28 h 48"/>
                  <a:gd name="T74" fmla="*/ 22 w 30"/>
                  <a:gd name="T75" fmla="*/ 26 h 48"/>
                  <a:gd name="T76" fmla="*/ 22 w 30"/>
                  <a:gd name="T77" fmla="*/ 26 h 48"/>
                  <a:gd name="T78" fmla="*/ 24 w 30"/>
                  <a:gd name="T79" fmla="*/ 22 h 48"/>
                  <a:gd name="T80" fmla="*/ 24 w 30"/>
                  <a:gd name="T81" fmla="*/ 16 h 48"/>
                  <a:gd name="T82" fmla="*/ 24 w 30"/>
                  <a:gd name="T83" fmla="*/ 16 h 48"/>
                  <a:gd name="T84" fmla="*/ 24 w 30"/>
                  <a:gd name="T85" fmla="*/ 10 h 48"/>
                  <a:gd name="T86" fmla="*/ 22 w 30"/>
                  <a:gd name="T87" fmla="*/ 6 h 48"/>
                  <a:gd name="T88" fmla="*/ 22 w 30"/>
                  <a:gd name="T89" fmla="*/ 6 h 48"/>
                  <a:gd name="T90" fmla="*/ 18 w 30"/>
                  <a:gd name="T91" fmla="*/ 4 h 48"/>
                  <a:gd name="T92" fmla="*/ 14 w 30"/>
                  <a:gd name="T93" fmla="*/ 4 h 48"/>
                  <a:gd name="T94" fmla="*/ 14 w 30"/>
                  <a:gd name="T95" fmla="*/ 4 h 48"/>
                  <a:gd name="T96" fmla="*/ 12 w 30"/>
                  <a:gd name="T97" fmla="*/ 6 h 48"/>
                  <a:gd name="T98" fmla="*/ 8 w 30"/>
                  <a:gd name="T99" fmla="*/ 8 h 48"/>
                  <a:gd name="T100" fmla="*/ 8 w 30"/>
                  <a:gd name="T101" fmla="*/ 8 h 48"/>
                  <a:gd name="T102" fmla="*/ 8 w 30"/>
                  <a:gd name="T103" fmla="*/ 12 h 48"/>
                  <a:gd name="T104" fmla="*/ 6 w 30"/>
                  <a:gd name="T105" fmla="*/ 18 h 48"/>
                  <a:gd name="T106" fmla="*/ 6 w 30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9" name="Freeform 1375"/>
              <p:cNvSpPr>
                <a:spLocks noEditPoints="1"/>
              </p:cNvSpPr>
              <p:nvPr/>
            </p:nvSpPr>
            <p:spPr bwMode="auto">
              <a:xfrm>
                <a:off x="4084638" y="3397597"/>
                <a:ext cx="47625" cy="57150"/>
              </a:xfrm>
              <a:custGeom>
                <a:avLst/>
                <a:gdLst>
                  <a:gd name="T0" fmla="*/ 0 w 30"/>
                  <a:gd name="T1" fmla="*/ 20 h 36"/>
                  <a:gd name="T2" fmla="*/ 0 w 30"/>
                  <a:gd name="T3" fmla="*/ 20 h 36"/>
                  <a:gd name="T4" fmla="*/ 0 w 30"/>
                  <a:gd name="T5" fmla="*/ 12 h 36"/>
                  <a:gd name="T6" fmla="*/ 4 w 30"/>
                  <a:gd name="T7" fmla="*/ 6 h 36"/>
                  <a:gd name="T8" fmla="*/ 4 w 30"/>
                  <a:gd name="T9" fmla="*/ 6 h 36"/>
                  <a:gd name="T10" fmla="*/ 8 w 30"/>
                  <a:gd name="T11" fmla="*/ 2 h 36"/>
                  <a:gd name="T12" fmla="*/ 14 w 30"/>
                  <a:gd name="T13" fmla="*/ 0 h 36"/>
                  <a:gd name="T14" fmla="*/ 14 w 30"/>
                  <a:gd name="T15" fmla="*/ 0 h 36"/>
                  <a:gd name="T16" fmla="*/ 20 w 30"/>
                  <a:gd name="T17" fmla="*/ 2 h 36"/>
                  <a:gd name="T18" fmla="*/ 24 w 30"/>
                  <a:gd name="T19" fmla="*/ 4 h 36"/>
                  <a:gd name="T20" fmla="*/ 24 w 30"/>
                  <a:gd name="T21" fmla="*/ 4 h 36"/>
                  <a:gd name="T22" fmla="*/ 28 w 30"/>
                  <a:gd name="T23" fmla="*/ 10 h 36"/>
                  <a:gd name="T24" fmla="*/ 30 w 30"/>
                  <a:gd name="T25" fmla="*/ 16 h 36"/>
                  <a:gd name="T26" fmla="*/ 30 w 30"/>
                  <a:gd name="T27" fmla="*/ 16 h 36"/>
                  <a:gd name="T28" fmla="*/ 30 w 30"/>
                  <a:gd name="T29" fmla="*/ 22 h 36"/>
                  <a:gd name="T30" fmla="*/ 30 w 30"/>
                  <a:gd name="T31" fmla="*/ 26 h 36"/>
                  <a:gd name="T32" fmla="*/ 30 w 30"/>
                  <a:gd name="T33" fmla="*/ 26 h 36"/>
                  <a:gd name="T34" fmla="*/ 28 w 30"/>
                  <a:gd name="T35" fmla="*/ 30 h 36"/>
                  <a:gd name="T36" fmla="*/ 24 w 30"/>
                  <a:gd name="T37" fmla="*/ 32 h 36"/>
                  <a:gd name="T38" fmla="*/ 24 w 30"/>
                  <a:gd name="T39" fmla="*/ 32 h 36"/>
                  <a:gd name="T40" fmla="*/ 16 w 30"/>
                  <a:gd name="T41" fmla="*/ 36 h 36"/>
                  <a:gd name="T42" fmla="*/ 16 w 30"/>
                  <a:gd name="T43" fmla="*/ 36 h 36"/>
                  <a:gd name="T44" fmla="*/ 10 w 30"/>
                  <a:gd name="T45" fmla="*/ 34 h 36"/>
                  <a:gd name="T46" fmla="*/ 4 w 30"/>
                  <a:gd name="T47" fmla="*/ 32 h 36"/>
                  <a:gd name="T48" fmla="*/ 4 w 30"/>
                  <a:gd name="T49" fmla="*/ 32 h 36"/>
                  <a:gd name="T50" fmla="*/ 0 w 30"/>
                  <a:gd name="T51" fmla="*/ 26 h 36"/>
                  <a:gd name="T52" fmla="*/ 0 w 30"/>
                  <a:gd name="T53" fmla="*/ 20 h 36"/>
                  <a:gd name="T54" fmla="*/ 0 w 30"/>
                  <a:gd name="T55" fmla="*/ 20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4 h 36"/>
                  <a:gd name="T62" fmla="*/ 8 w 30"/>
                  <a:gd name="T63" fmla="*/ 28 h 36"/>
                  <a:gd name="T64" fmla="*/ 8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0 w 30"/>
                  <a:gd name="T73" fmla="*/ 30 h 36"/>
                  <a:gd name="T74" fmla="*/ 22 w 30"/>
                  <a:gd name="T75" fmla="*/ 26 h 36"/>
                  <a:gd name="T76" fmla="*/ 22 w 30"/>
                  <a:gd name="T77" fmla="*/ 26 h 36"/>
                  <a:gd name="T78" fmla="*/ 24 w 30"/>
                  <a:gd name="T79" fmla="*/ 22 h 36"/>
                  <a:gd name="T80" fmla="*/ 24 w 30"/>
                  <a:gd name="T81" fmla="*/ 16 h 36"/>
                  <a:gd name="T82" fmla="*/ 24 w 30"/>
                  <a:gd name="T83" fmla="*/ 16 h 36"/>
                  <a:gd name="T84" fmla="*/ 24 w 30"/>
                  <a:gd name="T85" fmla="*/ 12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6 w 30"/>
                  <a:gd name="T99" fmla="*/ 10 h 36"/>
                  <a:gd name="T100" fmla="*/ 6 w 30"/>
                  <a:gd name="T101" fmla="*/ 10 h 36"/>
                  <a:gd name="T102" fmla="*/ 6 w 30"/>
                  <a:gd name="T103" fmla="*/ 14 h 36"/>
                  <a:gd name="T104" fmla="*/ 6 w 30"/>
                  <a:gd name="T105" fmla="*/ 18 h 36"/>
                  <a:gd name="T106" fmla="*/ 6 w 30"/>
                  <a:gd name="T107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0" y="20"/>
                    </a:move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0" name="Freeform 1376"/>
              <p:cNvSpPr>
                <a:spLocks/>
              </p:cNvSpPr>
              <p:nvPr/>
            </p:nvSpPr>
            <p:spPr bwMode="auto">
              <a:xfrm>
                <a:off x="4141788" y="3394422"/>
                <a:ext cx="47625" cy="53975"/>
              </a:xfrm>
              <a:custGeom>
                <a:avLst/>
                <a:gdLst>
                  <a:gd name="T0" fmla="*/ 24 w 30"/>
                  <a:gd name="T1" fmla="*/ 32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8 w 30"/>
                  <a:gd name="T13" fmla="*/ 34 h 34"/>
                  <a:gd name="T14" fmla="*/ 8 w 30"/>
                  <a:gd name="T15" fmla="*/ 34 h 34"/>
                  <a:gd name="T16" fmla="*/ 4 w 30"/>
                  <a:gd name="T17" fmla="*/ 32 h 34"/>
                  <a:gd name="T18" fmla="*/ 4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4 w 30"/>
                  <a:gd name="T29" fmla="*/ 0 h 34"/>
                  <a:gd name="T30" fmla="*/ 6 w 30"/>
                  <a:gd name="T31" fmla="*/ 20 h 34"/>
                  <a:gd name="T32" fmla="*/ 6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28 h 34"/>
                  <a:gd name="T40" fmla="*/ 10 w 30"/>
                  <a:gd name="T41" fmla="*/ 28 h 34"/>
                  <a:gd name="T42" fmla="*/ 14 w 30"/>
                  <a:gd name="T43" fmla="*/ 30 h 34"/>
                  <a:gd name="T44" fmla="*/ 14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2 w 30"/>
                  <a:gd name="T55" fmla="*/ 18 h 34"/>
                  <a:gd name="T56" fmla="*/ 20 w 30"/>
                  <a:gd name="T57" fmla="*/ 0 h 34"/>
                  <a:gd name="T58" fmla="*/ 26 w 30"/>
                  <a:gd name="T59" fmla="*/ 0 h 34"/>
                  <a:gd name="T60" fmla="*/ 30 w 30"/>
                  <a:gd name="T61" fmla="*/ 32 h 34"/>
                  <a:gd name="T62" fmla="*/ 24 w 30"/>
                  <a:gd name="T6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4" y="32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32"/>
                    </a:lnTo>
                    <a:lnTo>
                      <a:pt x="2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1" name="Freeform 1377"/>
              <p:cNvSpPr>
                <a:spLocks/>
              </p:cNvSpPr>
              <p:nvPr/>
            </p:nvSpPr>
            <p:spPr bwMode="auto">
              <a:xfrm>
                <a:off x="4198938" y="3388072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4 w 18"/>
                  <a:gd name="T7" fmla="*/ 6 h 36"/>
                  <a:gd name="T8" fmla="*/ 4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6 w 18"/>
                  <a:gd name="T33" fmla="*/ 12 h 36"/>
                  <a:gd name="T34" fmla="*/ 6 w 18"/>
                  <a:gd name="T35" fmla="*/ 12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2" name="Freeform 1378"/>
              <p:cNvSpPr>
                <a:spLocks/>
              </p:cNvSpPr>
              <p:nvPr/>
            </p:nvSpPr>
            <p:spPr bwMode="auto">
              <a:xfrm>
                <a:off x="4259263" y="3384897"/>
                <a:ext cx="28575" cy="53975"/>
              </a:xfrm>
              <a:custGeom>
                <a:avLst/>
                <a:gdLst>
                  <a:gd name="T0" fmla="*/ 4 w 18"/>
                  <a:gd name="T1" fmla="*/ 34 h 34"/>
                  <a:gd name="T2" fmla="*/ 0 w 18"/>
                  <a:gd name="T3" fmla="*/ 0 h 34"/>
                  <a:gd name="T4" fmla="*/ 6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8 w 18"/>
                  <a:gd name="T11" fmla="*/ 0 h 34"/>
                  <a:gd name="T12" fmla="*/ 8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4 h 34"/>
                  <a:gd name="T26" fmla="*/ 12 w 18"/>
                  <a:gd name="T27" fmla="*/ 4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8 w 18"/>
                  <a:gd name="T37" fmla="*/ 16 h 34"/>
                  <a:gd name="T38" fmla="*/ 8 w 18"/>
                  <a:gd name="T39" fmla="*/ 34 h 34"/>
                  <a:gd name="T40" fmla="*/ 4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4" y="34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8" y="34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3" name="Freeform 1379"/>
              <p:cNvSpPr>
                <a:spLocks noEditPoints="1"/>
              </p:cNvSpPr>
              <p:nvPr/>
            </p:nvSpPr>
            <p:spPr bwMode="auto">
              <a:xfrm>
                <a:off x="4291013" y="33626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4" name="Freeform 1380"/>
              <p:cNvSpPr>
                <a:spLocks/>
              </p:cNvSpPr>
              <p:nvPr/>
            </p:nvSpPr>
            <p:spPr bwMode="auto">
              <a:xfrm>
                <a:off x="4316413" y="33785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5" name="Freeform 1381"/>
              <p:cNvSpPr>
                <a:spLocks noEditPoints="1"/>
              </p:cNvSpPr>
              <p:nvPr/>
            </p:nvSpPr>
            <p:spPr bwMode="auto">
              <a:xfrm>
                <a:off x="4367213" y="3372197"/>
                <a:ext cx="47625" cy="76200"/>
              </a:xfrm>
              <a:custGeom>
                <a:avLst/>
                <a:gdLst>
                  <a:gd name="T0" fmla="*/ 26 w 30"/>
                  <a:gd name="T1" fmla="*/ 48 h 48"/>
                  <a:gd name="T2" fmla="*/ 24 w 30"/>
                  <a:gd name="T3" fmla="*/ 30 h 48"/>
                  <a:gd name="T4" fmla="*/ 24 w 30"/>
                  <a:gd name="T5" fmla="*/ 30 h 48"/>
                  <a:gd name="T6" fmla="*/ 20 w 30"/>
                  <a:gd name="T7" fmla="*/ 34 h 48"/>
                  <a:gd name="T8" fmla="*/ 20 w 30"/>
                  <a:gd name="T9" fmla="*/ 34 h 48"/>
                  <a:gd name="T10" fmla="*/ 16 w 30"/>
                  <a:gd name="T11" fmla="*/ 36 h 48"/>
                  <a:gd name="T12" fmla="*/ 16 w 30"/>
                  <a:gd name="T13" fmla="*/ 36 h 48"/>
                  <a:gd name="T14" fmla="*/ 10 w 30"/>
                  <a:gd name="T15" fmla="*/ 36 h 48"/>
                  <a:gd name="T16" fmla="*/ 4 w 30"/>
                  <a:gd name="T17" fmla="*/ 32 h 48"/>
                  <a:gd name="T18" fmla="*/ 4 w 30"/>
                  <a:gd name="T19" fmla="*/ 32 h 48"/>
                  <a:gd name="T20" fmla="*/ 2 w 30"/>
                  <a:gd name="T21" fmla="*/ 26 h 48"/>
                  <a:gd name="T22" fmla="*/ 0 w 30"/>
                  <a:gd name="T23" fmla="*/ 20 h 48"/>
                  <a:gd name="T24" fmla="*/ 0 w 30"/>
                  <a:gd name="T25" fmla="*/ 20 h 48"/>
                  <a:gd name="T26" fmla="*/ 0 w 30"/>
                  <a:gd name="T27" fmla="*/ 10 h 48"/>
                  <a:gd name="T28" fmla="*/ 0 w 30"/>
                  <a:gd name="T29" fmla="*/ 10 h 48"/>
                  <a:gd name="T30" fmla="*/ 2 w 30"/>
                  <a:gd name="T31" fmla="*/ 6 h 48"/>
                  <a:gd name="T32" fmla="*/ 4 w 30"/>
                  <a:gd name="T33" fmla="*/ 4 h 48"/>
                  <a:gd name="T34" fmla="*/ 4 w 30"/>
                  <a:gd name="T35" fmla="*/ 4 h 48"/>
                  <a:gd name="T36" fmla="*/ 12 w 30"/>
                  <a:gd name="T37" fmla="*/ 2 h 48"/>
                  <a:gd name="T38" fmla="*/ 12 w 30"/>
                  <a:gd name="T39" fmla="*/ 2 h 48"/>
                  <a:gd name="T40" fmla="*/ 18 w 30"/>
                  <a:gd name="T41" fmla="*/ 2 h 48"/>
                  <a:gd name="T42" fmla="*/ 22 w 30"/>
                  <a:gd name="T43" fmla="*/ 6 h 48"/>
                  <a:gd name="T44" fmla="*/ 22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8 h 48"/>
                  <a:gd name="T52" fmla="*/ 6 w 30"/>
                  <a:gd name="T53" fmla="*/ 20 h 48"/>
                  <a:gd name="T54" fmla="*/ 6 w 30"/>
                  <a:gd name="T55" fmla="*/ 20 h 48"/>
                  <a:gd name="T56" fmla="*/ 6 w 30"/>
                  <a:gd name="T57" fmla="*/ 24 h 48"/>
                  <a:gd name="T58" fmla="*/ 8 w 30"/>
                  <a:gd name="T59" fmla="*/ 28 h 48"/>
                  <a:gd name="T60" fmla="*/ 8 w 30"/>
                  <a:gd name="T61" fmla="*/ 28 h 48"/>
                  <a:gd name="T62" fmla="*/ 12 w 30"/>
                  <a:gd name="T63" fmla="*/ 30 h 48"/>
                  <a:gd name="T64" fmla="*/ 16 w 30"/>
                  <a:gd name="T65" fmla="*/ 32 h 48"/>
                  <a:gd name="T66" fmla="*/ 16 w 30"/>
                  <a:gd name="T67" fmla="*/ 32 h 48"/>
                  <a:gd name="T68" fmla="*/ 18 w 30"/>
                  <a:gd name="T69" fmla="*/ 30 h 48"/>
                  <a:gd name="T70" fmla="*/ 22 w 30"/>
                  <a:gd name="T71" fmla="*/ 28 h 48"/>
                  <a:gd name="T72" fmla="*/ 22 w 30"/>
                  <a:gd name="T73" fmla="*/ 28 h 48"/>
                  <a:gd name="T74" fmla="*/ 24 w 30"/>
                  <a:gd name="T75" fmla="*/ 24 h 48"/>
                  <a:gd name="T76" fmla="*/ 24 w 30"/>
                  <a:gd name="T77" fmla="*/ 18 h 48"/>
                  <a:gd name="T78" fmla="*/ 24 w 30"/>
                  <a:gd name="T79" fmla="*/ 18 h 48"/>
                  <a:gd name="T80" fmla="*/ 22 w 30"/>
                  <a:gd name="T81" fmla="*/ 12 h 48"/>
                  <a:gd name="T82" fmla="*/ 20 w 30"/>
                  <a:gd name="T83" fmla="*/ 8 h 48"/>
                  <a:gd name="T84" fmla="*/ 20 w 30"/>
                  <a:gd name="T85" fmla="*/ 8 h 48"/>
                  <a:gd name="T86" fmla="*/ 16 w 30"/>
                  <a:gd name="T87" fmla="*/ 6 h 48"/>
                  <a:gd name="T88" fmla="*/ 12 w 30"/>
                  <a:gd name="T89" fmla="*/ 6 h 48"/>
                  <a:gd name="T90" fmla="*/ 12 w 30"/>
                  <a:gd name="T91" fmla="*/ 6 h 48"/>
                  <a:gd name="T92" fmla="*/ 10 w 30"/>
                  <a:gd name="T93" fmla="*/ 6 h 48"/>
                  <a:gd name="T94" fmla="*/ 6 w 30"/>
                  <a:gd name="T95" fmla="*/ 10 h 48"/>
                  <a:gd name="T96" fmla="*/ 6 w 30"/>
                  <a:gd name="T97" fmla="*/ 10 h 48"/>
                  <a:gd name="T98" fmla="*/ 6 w 30"/>
                  <a:gd name="T99" fmla="*/ 14 h 48"/>
                  <a:gd name="T100" fmla="*/ 6 w 30"/>
                  <a:gd name="T101" fmla="*/ 20 h 48"/>
                  <a:gd name="T102" fmla="*/ 6 w 30"/>
                  <a:gd name="T103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8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8" y="2"/>
                    </a:lnTo>
                    <a:lnTo>
                      <a:pt x="22" y="6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8"/>
                    </a:lnTo>
                    <a:close/>
                    <a:moveTo>
                      <a:pt x="6" y="20"/>
                    </a:moveTo>
                    <a:lnTo>
                      <a:pt x="6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6" name="Freeform 1382"/>
              <p:cNvSpPr>
                <a:spLocks/>
              </p:cNvSpPr>
              <p:nvPr/>
            </p:nvSpPr>
            <p:spPr bwMode="auto">
              <a:xfrm>
                <a:off x="4424363" y="3369022"/>
                <a:ext cx="47625" cy="53975"/>
              </a:xfrm>
              <a:custGeom>
                <a:avLst/>
                <a:gdLst>
                  <a:gd name="T0" fmla="*/ 24 w 30"/>
                  <a:gd name="T1" fmla="*/ 34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8 w 30"/>
                  <a:gd name="T13" fmla="*/ 34 h 34"/>
                  <a:gd name="T14" fmla="*/ 8 w 30"/>
                  <a:gd name="T15" fmla="*/ 34 h 34"/>
                  <a:gd name="T16" fmla="*/ 4 w 30"/>
                  <a:gd name="T17" fmla="*/ 32 h 34"/>
                  <a:gd name="T18" fmla="*/ 4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2 h 34"/>
                  <a:gd name="T30" fmla="*/ 6 w 30"/>
                  <a:gd name="T31" fmla="*/ 20 h 34"/>
                  <a:gd name="T32" fmla="*/ 6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28 h 34"/>
                  <a:gd name="T40" fmla="*/ 10 w 30"/>
                  <a:gd name="T41" fmla="*/ 28 h 34"/>
                  <a:gd name="T42" fmla="*/ 14 w 30"/>
                  <a:gd name="T43" fmla="*/ 30 h 34"/>
                  <a:gd name="T44" fmla="*/ 14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2 w 30"/>
                  <a:gd name="T55" fmla="*/ 18 h 34"/>
                  <a:gd name="T56" fmla="*/ 20 w 30"/>
                  <a:gd name="T57" fmla="*/ 0 h 34"/>
                  <a:gd name="T58" fmla="*/ 26 w 30"/>
                  <a:gd name="T59" fmla="*/ 0 h 34"/>
                  <a:gd name="T60" fmla="*/ 30 w 30"/>
                  <a:gd name="T61" fmla="*/ 32 h 34"/>
                  <a:gd name="T62" fmla="*/ 24 w 30"/>
                  <a:gd name="T6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4" y="3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32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7" name="Freeform 1383"/>
              <p:cNvSpPr>
                <a:spLocks noEditPoints="1"/>
              </p:cNvSpPr>
              <p:nvPr/>
            </p:nvSpPr>
            <p:spPr bwMode="auto">
              <a:xfrm>
                <a:off x="4478338" y="3362672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2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6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6 w 32"/>
                  <a:gd name="T83" fmla="*/ 14 h 36"/>
                  <a:gd name="T84" fmla="*/ 26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8" name="Freeform 1384"/>
              <p:cNvSpPr>
                <a:spLocks/>
              </p:cNvSpPr>
              <p:nvPr/>
            </p:nvSpPr>
            <p:spPr bwMode="auto">
              <a:xfrm>
                <a:off x="4535488" y="33594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39" name="Freeform 1385"/>
              <p:cNvSpPr>
                <a:spLocks noEditPoints="1"/>
              </p:cNvSpPr>
              <p:nvPr/>
            </p:nvSpPr>
            <p:spPr bwMode="auto">
              <a:xfrm>
                <a:off x="4614863" y="33531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0 h 34"/>
                  <a:gd name="T32" fmla="*/ 4 w 32"/>
                  <a:gd name="T33" fmla="*/ 4 h 34"/>
                  <a:gd name="T34" fmla="*/ 4 w 32"/>
                  <a:gd name="T35" fmla="*/ 4 h 34"/>
                  <a:gd name="T36" fmla="*/ 8 w 32"/>
                  <a:gd name="T37" fmla="*/ 0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2 h 34"/>
                  <a:gd name="T46" fmla="*/ 26 w 32"/>
                  <a:gd name="T47" fmla="*/ 2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2 w 32"/>
                  <a:gd name="T55" fmla="*/ 16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6 h 34"/>
                  <a:gd name="T64" fmla="*/ 10 w 32"/>
                  <a:gd name="T65" fmla="*/ 26 h 34"/>
                  <a:gd name="T66" fmla="*/ 14 w 32"/>
                  <a:gd name="T67" fmla="*/ 28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4 h 34"/>
                  <a:gd name="T98" fmla="*/ 8 w 32"/>
                  <a:gd name="T99" fmla="*/ 6 h 34"/>
                  <a:gd name="T100" fmla="*/ 8 w 32"/>
                  <a:gd name="T101" fmla="*/ 6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2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0" name="Freeform 1386"/>
              <p:cNvSpPr>
                <a:spLocks/>
              </p:cNvSpPr>
              <p:nvPr/>
            </p:nvSpPr>
            <p:spPr bwMode="auto">
              <a:xfrm>
                <a:off x="4668838" y="3330922"/>
                <a:ext cx="28575" cy="69850"/>
              </a:xfrm>
              <a:custGeom>
                <a:avLst/>
                <a:gdLst>
                  <a:gd name="T0" fmla="*/ 18 w 18"/>
                  <a:gd name="T1" fmla="*/ 40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6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8 w 18"/>
                  <a:gd name="T33" fmla="*/ 12 h 44"/>
                  <a:gd name="T34" fmla="*/ 14 w 18"/>
                  <a:gd name="T35" fmla="*/ 10 h 44"/>
                  <a:gd name="T36" fmla="*/ 16 w 18"/>
                  <a:gd name="T37" fmla="*/ 16 h 44"/>
                  <a:gd name="T38" fmla="*/ 10 w 18"/>
                  <a:gd name="T39" fmla="*/ 16 h 44"/>
                  <a:gd name="T40" fmla="*/ 10 w 18"/>
                  <a:gd name="T41" fmla="*/ 36 h 44"/>
                  <a:gd name="T42" fmla="*/ 10 w 18"/>
                  <a:gd name="T43" fmla="*/ 36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40 h 44"/>
                  <a:gd name="T50" fmla="*/ 12 w 18"/>
                  <a:gd name="T51" fmla="*/ 40 h 44"/>
                  <a:gd name="T52" fmla="*/ 14 w 18"/>
                  <a:gd name="T53" fmla="*/ 40 h 44"/>
                  <a:gd name="T54" fmla="*/ 14 w 18"/>
                  <a:gd name="T55" fmla="*/ 40 h 44"/>
                  <a:gd name="T56" fmla="*/ 18 w 18"/>
                  <a:gd name="T57" fmla="*/ 40 h 44"/>
                  <a:gd name="T58" fmla="*/ 18 w 18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8" y="12"/>
                    </a:lnTo>
                    <a:lnTo>
                      <a:pt x="14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1" name="Freeform 1387"/>
              <p:cNvSpPr>
                <a:spLocks noEditPoints="1"/>
              </p:cNvSpPr>
              <p:nvPr/>
            </p:nvSpPr>
            <p:spPr bwMode="auto">
              <a:xfrm>
                <a:off x="5122863" y="3308697"/>
                <a:ext cx="12700" cy="53975"/>
              </a:xfrm>
              <a:custGeom>
                <a:avLst/>
                <a:gdLst>
                  <a:gd name="T0" fmla="*/ 2 w 8"/>
                  <a:gd name="T1" fmla="*/ 34 h 34"/>
                  <a:gd name="T2" fmla="*/ 2 w 8"/>
                  <a:gd name="T3" fmla="*/ 28 h 34"/>
                  <a:gd name="T4" fmla="*/ 8 w 8"/>
                  <a:gd name="T5" fmla="*/ 28 h 34"/>
                  <a:gd name="T6" fmla="*/ 8 w 8"/>
                  <a:gd name="T7" fmla="*/ 34 h 34"/>
                  <a:gd name="T8" fmla="*/ 2 w 8"/>
                  <a:gd name="T9" fmla="*/ 34 h 34"/>
                  <a:gd name="T10" fmla="*/ 0 w 8"/>
                  <a:gd name="T11" fmla="*/ 8 h 34"/>
                  <a:gd name="T12" fmla="*/ 0 w 8"/>
                  <a:gd name="T13" fmla="*/ 2 h 34"/>
                  <a:gd name="T14" fmla="*/ 6 w 8"/>
                  <a:gd name="T15" fmla="*/ 0 h 34"/>
                  <a:gd name="T16" fmla="*/ 6 w 8"/>
                  <a:gd name="T17" fmla="*/ 6 h 34"/>
                  <a:gd name="T18" fmla="*/ 0 w 8"/>
                  <a:gd name="T1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34">
                    <a:moveTo>
                      <a:pt x="2" y="34"/>
                    </a:moveTo>
                    <a:lnTo>
                      <a:pt x="2" y="28"/>
                    </a:lnTo>
                    <a:lnTo>
                      <a:pt x="8" y="28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7" name="Freeform 1393"/>
              <p:cNvSpPr>
                <a:spLocks/>
              </p:cNvSpPr>
              <p:nvPr/>
            </p:nvSpPr>
            <p:spPr bwMode="auto">
              <a:xfrm>
                <a:off x="3633788" y="35626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8" name="Freeform 1394"/>
              <p:cNvSpPr>
                <a:spLocks noEditPoints="1"/>
              </p:cNvSpPr>
              <p:nvPr/>
            </p:nvSpPr>
            <p:spPr bwMode="auto">
              <a:xfrm>
                <a:off x="3713163" y="355317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4 w 30"/>
                  <a:gd name="T5" fmla="*/ 2 h 48"/>
                  <a:gd name="T6" fmla="*/ 6 w 30"/>
                  <a:gd name="T7" fmla="*/ 6 h 48"/>
                  <a:gd name="T8" fmla="*/ 6 w 30"/>
                  <a:gd name="T9" fmla="*/ 6 h 48"/>
                  <a:gd name="T10" fmla="*/ 8 w 30"/>
                  <a:gd name="T11" fmla="*/ 2 h 48"/>
                  <a:gd name="T12" fmla="*/ 8 w 30"/>
                  <a:gd name="T13" fmla="*/ 2 h 48"/>
                  <a:gd name="T14" fmla="*/ 14 w 30"/>
                  <a:gd name="T15" fmla="*/ 0 h 48"/>
                  <a:gd name="T16" fmla="*/ 14 w 30"/>
                  <a:gd name="T17" fmla="*/ 0 h 48"/>
                  <a:gd name="T18" fmla="*/ 22 w 30"/>
                  <a:gd name="T19" fmla="*/ 2 h 48"/>
                  <a:gd name="T20" fmla="*/ 22 w 30"/>
                  <a:gd name="T21" fmla="*/ 2 h 48"/>
                  <a:gd name="T22" fmla="*/ 28 w 30"/>
                  <a:gd name="T23" fmla="*/ 8 h 48"/>
                  <a:gd name="T24" fmla="*/ 28 w 30"/>
                  <a:gd name="T25" fmla="*/ 8 h 48"/>
                  <a:gd name="T26" fmla="*/ 30 w 30"/>
                  <a:gd name="T27" fmla="*/ 16 h 48"/>
                  <a:gd name="T28" fmla="*/ 30 w 30"/>
                  <a:gd name="T29" fmla="*/ 16 h 48"/>
                  <a:gd name="T30" fmla="*/ 28 w 30"/>
                  <a:gd name="T31" fmla="*/ 26 h 48"/>
                  <a:gd name="T32" fmla="*/ 28 w 30"/>
                  <a:gd name="T33" fmla="*/ 26 h 48"/>
                  <a:gd name="T34" fmla="*/ 26 w 30"/>
                  <a:gd name="T35" fmla="*/ 30 h 48"/>
                  <a:gd name="T36" fmla="*/ 24 w 30"/>
                  <a:gd name="T37" fmla="*/ 32 h 48"/>
                  <a:gd name="T38" fmla="*/ 24 w 30"/>
                  <a:gd name="T39" fmla="*/ 32 h 48"/>
                  <a:gd name="T40" fmla="*/ 16 w 30"/>
                  <a:gd name="T41" fmla="*/ 36 h 48"/>
                  <a:gd name="T42" fmla="*/ 16 w 30"/>
                  <a:gd name="T43" fmla="*/ 36 h 48"/>
                  <a:gd name="T44" fmla="*/ 12 w 30"/>
                  <a:gd name="T45" fmla="*/ 34 h 48"/>
                  <a:gd name="T46" fmla="*/ 12 w 30"/>
                  <a:gd name="T47" fmla="*/ 34 h 48"/>
                  <a:gd name="T48" fmla="*/ 8 w 30"/>
                  <a:gd name="T49" fmla="*/ 32 h 48"/>
                  <a:gd name="T50" fmla="*/ 10 w 30"/>
                  <a:gd name="T51" fmla="*/ 48 h 48"/>
                  <a:gd name="T52" fmla="*/ 4 w 30"/>
                  <a:gd name="T53" fmla="*/ 48 h 48"/>
                  <a:gd name="T54" fmla="*/ 6 w 30"/>
                  <a:gd name="T55" fmla="*/ 20 h 48"/>
                  <a:gd name="T56" fmla="*/ 6 w 30"/>
                  <a:gd name="T57" fmla="*/ 20 h 48"/>
                  <a:gd name="T58" fmla="*/ 8 w 30"/>
                  <a:gd name="T59" fmla="*/ 24 h 48"/>
                  <a:gd name="T60" fmla="*/ 10 w 30"/>
                  <a:gd name="T61" fmla="*/ 28 h 48"/>
                  <a:gd name="T62" fmla="*/ 10 w 30"/>
                  <a:gd name="T63" fmla="*/ 28 h 48"/>
                  <a:gd name="T64" fmla="*/ 12 w 30"/>
                  <a:gd name="T65" fmla="*/ 30 h 48"/>
                  <a:gd name="T66" fmla="*/ 16 w 30"/>
                  <a:gd name="T67" fmla="*/ 30 h 48"/>
                  <a:gd name="T68" fmla="*/ 16 w 30"/>
                  <a:gd name="T69" fmla="*/ 30 h 48"/>
                  <a:gd name="T70" fmla="*/ 20 w 30"/>
                  <a:gd name="T71" fmla="*/ 30 h 48"/>
                  <a:gd name="T72" fmla="*/ 22 w 30"/>
                  <a:gd name="T73" fmla="*/ 28 h 48"/>
                  <a:gd name="T74" fmla="*/ 22 w 30"/>
                  <a:gd name="T75" fmla="*/ 28 h 48"/>
                  <a:gd name="T76" fmla="*/ 24 w 30"/>
                  <a:gd name="T77" fmla="*/ 22 h 48"/>
                  <a:gd name="T78" fmla="*/ 24 w 30"/>
                  <a:gd name="T79" fmla="*/ 18 h 48"/>
                  <a:gd name="T80" fmla="*/ 24 w 30"/>
                  <a:gd name="T81" fmla="*/ 18 h 48"/>
                  <a:gd name="T82" fmla="*/ 22 w 30"/>
                  <a:gd name="T83" fmla="*/ 12 h 48"/>
                  <a:gd name="T84" fmla="*/ 20 w 30"/>
                  <a:gd name="T85" fmla="*/ 8 h 48"/>
                  <a:gd name="T86" fmla="*/ 20 w 30"/>
                  <a:gd name="T87" fmla="*/ 8 h 48"/>
                  <a:gd name="T88" fmla="*/ 18 w 30"/>
                  <a:gd name="T89" fmla="*/ 6 h 48"/>
                  <a:gd name="T90" fmla="*/ 14 w 30"/>
                  <a:gd name="T91" fmla="*/ 6 h 48"/>
                  <a:gd name="T92" fmla="*/ 14 w 30"/>
                  <a:gd name="T93" fmla="*/ 6 h 48"/>
                  <a:gd name="T94" fmla="*/ 10 w 30"/>
                  <a:gd name="T95" fmla="*/ 6 h 48"/>
                  <a:gd name="T96" fmla="*/ 8 w 30"/>
                  <a:gd name="T97" fmla="*/ 10 h 48"/>
                  <a:gd name="T98" fmla="*/ 8 w 30"/>
                  <a:gd name="T99" fmla="*/ 10 h 48"/>
                  <a:gd name="T100" fmla="*/ 6 w 30"/>
                  <a:gd name="T101" fmla="*/ 14 h 48"/>
                  <a:gd name="T102" fmla="*/ 6 w 30"/>
                  <a:gd name="T103" fmla="*/ 20 h 48"/>
                  <a:gd name="T104" fmla="*/ 6 w 30"/>
                  <a:gd name="T105" fmla="*/ 2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6" y="20"/>
                    </a:move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9" name="Freeform 1395"/>
              <p:cNvSpPr>
                <a:spLocks/>
              </p:cNvSpPr>
              <p:nvPr/>
            </p:nvSpPr>
            <p:spPr bwMode="auto">
              <a:xfrm>
                <a:off x="3770313" y="3549997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4 w 18"/>
                  <a:gd name="T5" fmla="*/ 2 h 34"/>
                  <a:gd name="T6" fmla="*/ 4 w 18"/>
                  <a:gd name="T7" fmla="*/ 6 h 34"/>
                  <a:gd name="T8" fmla="*/ 4 w 18"/>
                  <a:gd name="T9" fmla="*/ 6 h 34"/>
                  <a:gd name="T10" fmla="*/ 8 w 18"/>
                  <a:gd name="T11" fmla="*/ 2 h 34"/>
                  <a:gd name="T12" fmla="*/ 8 w 18"/>
                  <a:gd name="T13" fmla="*/ 2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2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8 w 18"/>
                  <a:gd name="T29" fmla="*/ 8 h 34"/>
                  <a:gd name="T30" fmla="*/ 8 w 18"/>
                  <a:gd name="T31" fmla="*/ 8 h 34"/>
                  <a:gd name="T32" fmla="*/ 6 w 18"/>
                  <a:gd name="T33" fmla="*/ 10 h 34"/>
                  <a:gd name="T34" fmla="*/ 6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0" name="Freeform 1396"/>
              <p:cNvSpPr>
                <a:spLocks noEditPoints="1"/>
              </p:cNvSpPr>
              <p:nvPr/>
            </p:nvSpPr>
            <p:spPr bwMode="auto">
              <a:xfrm>
                <a:off x="3802063" y="3546822"/>
                <a:ext cx="50800" cy="53975"/>
              </a:xfrm>
              <a:custGeom>
                <a:avLst/>
                <a:gdLst>
                  <a:gd name="T0" fmla="*/ 0 w 32"/>
                  <a:gd name="T1" fmla="*/ 18 h 34"/>
                  <a:gd name="T2" fmla="*/ 0 w 32"/>
                  <a:gd name="T3" fmla="*/ 18 h 34"/>
                  <a:gd name="T4" fmla="*/ 0 w 32"/>
                  <a:gd name="T5" fmla="*/ 10 h 34"/>
                  <a:gd name="T6" fmla="*/ 4 w 32"/>
                  <a:gd name="T7" fmla="*/ 4 h 34"/>
                  <a:gd name="T8" fmla="*/ 4 w 32"/>
                  <a:gd name="T9" fmla="*/ 4 h 34"/>
                  <a:gd name="T10" fmla="*/ 8 w 32"/>
                  <a:gd name="T11" fmla="*/ 2 h 34"/>
                  <a:gd name="T12" fmla="*/ 14 w 32"/>
                  <a:gd name="T13" fmla="*/ 0 h 34"/>
                  <a:gd name="T14" fmla="*/ 14 w 32"/>
                  <a:gd name="T15" fmla="*/ 0 h 34"/>
                  <a:gd name="T16" fmla="*/ 20 w 32"/>
                  <a:gd name="T17" fmla="*/ 0 h 34"/>
                  <a:gd name="T18" fmla="*/ 26 w 32"/>
                  <a:gd name="T19" fmla="*/ 4 h 34"/>
                  <a:gd name="T20" fmla="*/ 26 w 32"/>
                  <a:gd name="T21" fmla="*/ 4 h 34"/>
                  <a:gd name="T22" fmla="*/ 30 w 32"/>
                  <a:gd name="T23" fmla="*/ 8 h 34"/>
                  <a:gd name="T24" fmla="*/ 32 w 32"/>
                  <a:gd name="T25" fmla="*/ 16 h 34"/>
                  <a:gd name="T26" fmla="*/ 32 w 32"/>
                  <a:gd name="T27" fmla="*/ 16 h 34"/>
                  <a:gd name="T28" fmla="*/ 32 w 32"/>
                  <a:gd name="T29" fmla="*/ 22 h 34"/>
                  <a:gd name="T30" fmla="*/ 30 w 32"/>
                  <a:gd name="T31" fmla="*/ 26 h 34"/>
                  <a:gd name="T32" fmla="*/ 30 w 32"/>
                  <a:gd name="T33" fmla="*/ 26 h 34"/>
                  <a:gd name="T34" fmla="*/ 28 w 32"/>
                  <a:gd name="T35" fmla="*/ 30 h 34"/>
                  <a:gd name="T36" fmla="*/ 24 w 32"/>
                  <a:gd name="T37" fmla="*/ 32 h 34"/>
                  <a:gd name="T38" fmla="*/ 24 w 32"/>
                  <a:gd name="T39" fmla="*/ 32 h 34"/>
                  <a:gd name="T40" fmla="*/ 18 w 32"/>
                  <a:gd name="T41" fmla="*/ 34 h 34"/>
                  <a:gd name="T42" fmla="*/ 18 w 32"/>
                  <a:gd name="T43" fmla="*/ 34 h 34"/>
                  <a:gd name="T44" fmla="*/ 10 w 32"/>
                  <a:gd name="T45" fmla="*/ 34 h 34"/>
                  <a:gd name="T46" fmla="*/ 6 w 32"/>
                  <a:gd name="T47" fmla="*/ 32 h 34"/>
                  <a:gd name="T48" fmla="*/ 6 w 32"/>
                  <a:gd name="T49" fmla="*/ 32 h 34"/>
                  <a:gd name="T50" fmla="*/ 2 w 32"/>
                  <a:gd name="T51" fmla="*/ 26 h 34"/>
                  <a:gd name="T52" fmla="*/ 0 w 32"/>
                  <a:gd name="T53" fmla="*/ 18 h 34"/>
                  <a:gd name="T54" fmla="*/ 0 w 32"/>
                  <a:gd name="T55" fmla="*/ 18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2 w 32"/>
                  <a:gd name="T67" fmla="*/ 30 h 34"/>
                  <a:gd name="T68" fmla="*/ 16 w 32"/>
                  <a:gd name="T69" fmla="*/ 30 h 34"/>
                  <a:gd name="T70" fmla="*/ 16 w 32"/>
                  <a:gd name="T71" fmla="*/ 30 h 34"/>
                  <a:gd name="T72" fmla="*/ 20 w 32"/>
                  <a:gd name="T73" fmla="*/ 28 h 34"/>
                  <a:gd name="T74" fmla="*/ 24 w 32"/>
                  <a:gd name="T75" fmla="*/ 26 h 34"/>
                  <a:gd name="T76" fmla="*/ 24 w 32"/>
                  <a:gd name="T77" fmla="*/ 26 h 34"/>
                  <a:gd name="T78" fmla="*/ 26 w 32"/>
                  <a:gd name="T79" fmla="*/ 22 h 34"/>
                  <a:gd name="T80" fmla="*/ 26 w 32"/>
                  <a:gd name="T81" fmla="*/ 16 h 34"/>
                  <a:gd name="T82" fmla="*/ 26 w 32"/>
                  <a:gd name="T83" fmla="*/ 16 h 34"/>
                  <a:gd name="T84" fmla="*/ 24 w 32"/>
                  <a:gd name="T85" fmla="*/ 10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0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8 h 34"/>
                  <a:gd name="T106" fmla="*/ 6 w 32"/>
                  <a:gd name="T107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8"/>
                    </a:move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1" name="Freeform 1397"/>
              <p:cNvSpPr>
                <a:spLocks noEditPoints="1"/>
              </p:cNvSpPr>
              <p:nvPr/>
            </p:nvSpPr>
            <p:spPr bwMode="auto">
              <a:xfrm>
                <a:off x="3859213" y="3524597"/>
                <a:ext cx="47625" cy="73025"/>
              </a:xfrm>
              <a:custGeom>
                <a:avLst/>
                <a:gdLst>
                  <a:gd name="T0" fmla="*/ 8 w 30"/>
                  <a:gd name="T1" fmla="*/ 46 h 46"/>
                  <a:gd name="T2" fmla="*/ 4 w 30"/>
                  <a:gd name="T3" fmla="*/ 46 h 46"/>
                  <a:gd name="T4" fmla="*/ 0 w 30"/>
                  <a:gd name="T5" fmla="*/ 0 h 46"/>
                  <a:gd name="T6" fmla="*/ 4 w 30"/>
                  <a:gd name="T7" fmla="*/ 0 h 46"/>
                  <a:gd name="T8" fmla="*/ 6 w 30"/>
                  <a:gd name="T9" fmla="*/ 16 h 46"/>
                  <a:gd name="T10" fmla="*/ 6 w 30"/>
                  <a:gd name="T11" fmla="*/ 16 h 46"/>
                  <a:gd name="T12" fmla="*/ 10 w 30"/>
                  <a:gd name="T13" fmla="*/ 12 h 46"/>
                  <a:gd name="T14" fmla="*/ 14 w 30"/>
                  <a:gd name="T15" fmla="*/ 10 h 46"/>
                  <a:gd name="T16" fmla="*/ 14 w 30"/>
                  <a:gd name="T17" fmla="*/ 10 h 46"/>
                  <a:gd name="T18" fmla="*/ 20 w 30"/>
                  <a:gd name="T19" fmla="*/ 12 h 46"/>
                  <a:gd name="T20" fmla="*/ 20 w 30"/>
                  <a:gd name="T21" fmla="*/ 12 h 46"/>
                  <a:gd name="T22" fmla="*/ 26 w 30"/>
                  <a:gd name="T23" fmla="*/ 14 h 46"/>
                  <a:gd name="T24" fmla="*/ 26 w 30"/>
                  <a:gd name="T25" fmla="*/ 14 h 46"/>
                  <a:gd name="T26" fmla="*/ 28 w 30"/>
                  <a:gd name="T27" fmla="*/ 20 h 46"/>
                  <a:gd name="T28" fmla="*/ 28 w 30"/>
                  <a:gd name="T29" fmla="*/ 20 h 46"/>
                  <a:gd name="T30" fmla="*/ 30 w 30"/>
                  <a:gd name="T31" fmla="*/ 26 h 46"/>
                  <a:gd name="T32" fmla="*/ 30 w 30"/>
                  <a:gd name="T33" fmla="*/ 26 h 46"/>
                  <a:gd name="T34" fmla="*/ 30 w 30"/>
                  <a:gd name="T35" fmla="*/ 34 h 46"/>
                  <a:gd name="T36" fmla="*/ 28 w 30"/>
                  <a:gd name="T37" fmla="*/ 40 h 46"/>
                  <a:gd name="T38" fmla="*/ 28 w 30"/>
                  <a:gd name="T39" fmla="*/ 40 h 46"/>
                  <a:gd name="T40" fmla="*/ 22 w 30"/>
                  <a:gd name="T41" fmla="*/ 44 h 46"/>
                  <a:gd name="T42" fmla="*/ 18 w 30"/>
                  <a:gd name="T43" fmla="*/ 46 h 46"/>
                  <a:gd name="T44" fmla="*/ 18 w 30"/>
                  <a:gd name="T45" fmla="*/ 46 h 46"/>
                  <a:gd name="T46" fmla="*/ 12 w 30"/>
                  <a:gd name="T47" fmla="*/ 44 h 46"/>
                  <a:gd name="T48" fmla="*/ 8 w 30"/>
                  <a:gd name="T49" fmla="*/ 42 h 46"/>
                  <a:gd name="T50" fmla="*/ 8 w 30"/>
                  <a:gd name="T51" fmla="*/ 46 h 46"/>
                  <a:gd name="T52" fmla="*/ 6 w 30"/>
                  <a:gd name="T53" fmla="*/ 28 h 46"/>
                  <a:gd name="T54" fmla="*/ 6 w 30"/>
                  <a:gd name="T55" fmla="*/ 28 h 46"/>
                  <a:gd name="T56" fmla="*/ 10 w 30"/>
                  <a:gd name="T57" fmla="*/ 36 h 46"/>
                  <a:gd name="T58" fmla="*/ 10 w 30"/>
                  <a:gd name="T59" fmla="*/ 36 h 46"/>
                  <a:gd name="T60" fmla="*/ 12 w 30"/>
                  <a:gd name="T61" fmla="*/ 40 h 46"/>
                  <a:gd name="T62" fmla="*/ 16 w 30"/>
                  <a:gd name="T63" fmla="*/ 40 h 46"/>
                  <a:gd name="T64" fmla="*/ 16 w 30"/>
                  <a:gd name="T65" fmla="*/ 40 h 46"/>
                  <a:gd name="T66" fmla="*/ 20 w 30"/>
                  <a:gd name="T67" fmla="*/ 40 h 46"/>
                  <a:gd name="T68" fmla="*/ 22 w 30"/>
                  <a:gd name="T69" fmla="*/ 36 h 46"/>
                  <a:gd name="T70" fmla="*/ 22 w 30"/>
                  <a:gd name="T71" fmla="*/ 36 h 46"/>
                  <a:gd name="T72" fmla="*/ 24 w 30"/>
                  <a:gd name="T73" fmla="*/ 32 h 46"/>
                  <a:gd name="T74" fmla="*/ 24 w 30"/>
                  <a:gd name="T75" fmla="*/ 28 h 46"/>
                  <a:gd name="T76" fmla="*/ 24 w 30"/>
                  <a:gd name="T77" fmla="*/ 28 h 46"/>
                  <a:gd name="T78" fmla="*/ 24 w 30"/>
                  <a:gd name="T79" fmla="*/ 22 h 46"/>
                  <a:gd name="T80" fmla="*/ 22 w 30"/>
                  <a:gd name="T81" fmla="*/ 18 h 46"/>
                  <a:gd name="T82" fmla="*/ 22 w 30"/>
                  <a:gd name="T83" fmla="*/ 18 h 46"/>
                  <a:gd name="T84" fmla="*/ 18 w 30"/>
                  <a:gd name="T85" fmla="*/ 16 h 46"/>
                  <a:gd name="T86" fmla="*/ 14 w 30"/>
                  <a:gd name="T87" fmla="*/ 16 h 46"/>
                  <a:gd name="T88" fmla="*/ 14 w 30"/>
                  <a:gd name="T89" fmla="*/ 16 h 46"/>
                  <a:gd name="T90" fmla="*/ 12 w 30"/>
                  <a:gd name="T91" fmla="*/ 16 h 46"/>
                  <a:gd name="T92" fmla="*/ 8 w 30"/>
                  <a:gd name="T93" fmla="*/ 20 h 46"/>
                  <a:gd name="T94" fmla="*/ 8 w 30"/>
                  <a:gd name="T95" fmla="*/ 20 h 46"/>
                  <a:gd name="T96" fmla="*/ 6 w 30"/>
                  <a:gd name="T97" fmla="*/ 24 h 46"/>
                  <a:gd name="T98" fmla="*/ 6 w 30"/>
                  <a:gd name="T99" fmla="*/ 28 h 46"/>
                  <a:gd name="T100" fmla="*/ 6 w 30"/>
                  <a:gd name="T101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" h="46">
                    <a:moveTo>
                      <a:pt x="8" y="46"/>
                    </a:moveTo>
                    <a:lnTo>
                      <a:pt x="4" y="46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0" y="34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2" name="Freeform 1398"/>
              <p:cNvSpPr>
                <a:spLocks noEditPoints="1"/>
              </p:cNvSpPr>
              <p:nvPr/>
            </p:nvSpPr>
            <p:spPr bwMode="auto">
              <a:xfrm>
                <a:off x="3916363" y="353729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2 h 34"/>
                  <a:gd name="T4" fmla="*/ 12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0 h 34"/>
                  <a:gd name="T34" fmla="*/ 2 w 32"/>
                  <a:gd name="T35" fmla="*/ 6 h 34"/>
                  <a:gd name="T36" fmla="*/ 6 w 32"/>
                  <a:gd name="T37" fmla="*/ 2 h 34"/>
                  <a:gd name="T38" fmla="*/ 14 w 32"/>
                  <a:gd name="T39" fmla="*/ 0 h 34"/>
                  <a:gd name="T40" fmla="*/ 20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20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6 h 34"/>
                  <a:gd name="T66" fmla="*/ 8 w 32"/>
                  <a:gd name="T67" fmla="*/ 30 h 34"/>
                  <a:gd name="T68" fmla="*/ 14 w 32"/>
                  <a:gd name="T69" fmla="*/ 30 h 34"/>
                  <a:gd name="T70" fmla="*/ 20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3" name="Freeform 1399"/>
              <p:cNvSpPr>
                <a:spLocks noEditPoints="1"/>
              </p:cNvSpPr>
              <p:nvPr/>
            </p:nvSpPr>
            <p:spPr bwMode="auto">
              <a:xfrm>
                <a:off x="3970338" y="3515072"/>
                <a:ext cx="50800" cy="73025"/>
              </a:xfrm>
              <a:custGeom>
                <a:avLst/>
                <a:gdLst>
                  <a:gd name="T0" fmla="*/ 10 w 32"/>
                  <a:gd name="T1" fmla="*/ 46 h 46"/>
                  <a:gd name="T2" fmla="*/ 4 w 32"/>
                  <a:gd name="T3" fmla="*/ 46 h 46"/>
                  <a:gd name="T4" fmla="*/ 0 w 32"/>
                  <a:gd name="T5" fmla="*/ 0 h 46"/>
                  <a:gd name="T6" fmla="*/ 6 w 32"/>
                  <a:gd name="T7" fmla="*/ 0 h 46"/>
                  <a:gd name="T8" fmla="*/ 8 w 32"/>
                  <a:gd name="T9" fmla="*/ 16 h 46"/>
                  <a:gd name="T10" fmla="*/ 8 w 32"/>
                  <a:gd name="T11" fmla="*/ 16 h 46"/>
                  <a:gd name="T12" fmla="*/ 12 w 32"/>
                  <a:gd name="T13" fmla="*/ 12 h 46"/>
                  <a:gd name="T14" fmla="*/ 16 w 32"/>
                  <a:gd name="T15" fmla="*/ 10 h 46"/>
                  <a:gd name="T16" fmla="*/ 16 w 32"/>
                  <a:gd name="T17" fmla="*/ 10 h 46"/>
                  <a:gd name="T18" fmla="*/ 22 w 32"/>
                  <a:gd name="T19" fmla="*/ 10 h 46"/>
                  <a:gd name="T20" fmla="*/ 22 w 32"/>
                  <a:gd name="T21" fmla="*/ 10 h 46"/>
                  <a:gd name="T22" fmla="*/ 26 w 32"/>
                  <a:gd name="T23" fmla="*/ 14 h 46"/>
                  <a:gd name="T24" fmla="*/ 26 w 32"/>
                  <a:gd name="T25" fmla="*/ 14 h 46"/>
                  <a:gd name="T26" fmla="*/ 30 w 32"/>
                  <a:gd name="T27" fmla="*/ 20 h 46"/>
                  <a:gd name="T28" fmla="*/ 30 w 32"/>
                  <a:gd name="T29" fmla="*/ 20 h 46"/>
                  <a:gd name="T30" fmla="*/ 32 w 32"/>
                  <a:gd name="T31" fmla="*/ 26 h 46"/>
                  <a:gd name="T32" fmla="*/ 32 w 32"/>
                  <a:gd name="T33" fmla="*/ 26 h 46"/>
                  <a:gd name="T34" fmla="*/ 32 w 32"/>
                  <a:gd name="T35" fmla="*/ 34 h 46"/>
                  <a:gd name="T36" fmla="*/ 28 w 32"/>
                  <a:gd name="T37" fmla="*/ 40 h 46"/>
                  <a:gd name="T38" fmla="*/ 28 w 32"/>
                  <a:gd name="T39" fmla="*/ 40 h 46"/>
                  <a:gd name="T40" fmla="*/ 24 w 32"/>
                  <a:gd name="T41" fmla="*/ 44 h 46"/>
                  <a:gd name="T42" fmla="*/ 18 w 32"/>
                  <a:gd name="T43" fmla="*/ 46 h 46"/>
                  <a:gd name="T44" fmla="*/ 18 w 32"/>
                  <a:gd name="T45" fmla="*/ 46 h 46"/>
                  <a:gd name="T46" fmla="*/ 14 w 32"/>
                  <a:gd name="T47" fmla="*/ 44 h 46"/>
                  <a:gd name="T48" fmla="*/ 10 w 32"/>
                  <a:gd name="T49" fmla="*/ 40 h 46"/>
                  <a:gd name="T50" fmla="*/ 10 w 32"/>
                  <a:gd name="T51" fmla="*/ 46 h 46"/>
                  <a:gd name="T52" fmla="*/ 8 w 32"/>
                  <a:gd name="T53" fmla="*/ 28 h 46"/>
                  <a:gd name="T54" fmla="*/ 8 w 32"/>
                  <a:gd name="T55" fmla="*/ 28 h 46"/>
                  <a:gd name="T56" fmla="*/ 10 w 32"/>
                  <a:gd name="T57" fmla="*/ 36 h 46"/>
                  <a:gd name="T58" fmla="*/ 10 w 32"/>
                  <a:gd name="T59" fmla="*/ 36 h 46"/>
                  <a:gd name="T60" fmla="*/ 14 w 32"/>
                  <a:gd name="T61" fmla="*/ 40 h 46"/>
                  <a:gd name="T62" fmla="*/ 18 w 32"/>
                  <a:gd name="T63" fmla="*/ 40 h 46"/>
                  <a:gd name="T64" fmla="*/ 18 w 32"/>
                  <a:gd name="T65" fmla="*/ 40 h 46"/>
                  <a:gd name="T66" fmla="*/ 22 w 32"/>
                  <a:gd name="T67" fmla="*/ 40 h 46"/>
                  <a:gd name="T68" fmla="*/ 24 w 32"/>
                  <a:gd name="T69" fmla="*/ 36 h 46"/>
                  <a:gd name="T70" fmla="*/ 24 w 32"/>
                  <a:gd name="T71" fmla="*/ 36 h 46"/>
                  <a:gd name="T72" fmla="*/ 26 w 32"/>
                  <a:gd name="T73" fmla="*/ 32 h 46"/>
                  <a:gd name="T74" fmla="*/ 26 w 32"/>
                  <a:gd name="T75" fmla="*/ 26 h 46"/>
                  <a:gd name="T76" fmla="*/ 26 w 32"/>
                  <a:gd name="T77" fmla="*/ 26 h 46"/>
                  <a:gd name="T78" fmla="*/ 24 w 32"/>
                  <a:gd name="T79" fmla="*/ 22 h 46"/>
                  <a:gd name="T80" fmla="*/ 22 w 32"/>
                  <a:gd name="T81" fmla="*/ 18 h 46"/>
                  <a:gd name="T82" fmla="*/ 22 w 32"/>
                  <a:gd name="T83" fmla="*/ 18 h 46"/>
                  <a:gd name="T84" fmla="*/ 20 w 32"/>
                  <a:gd name="T85" fmla="*/ 16 h 46"/>
                  <a:gd name="T86" fmla="*/ 16 w 32"/>
                  <a:gd name="T87" fmla="*/ 14 h 46"/>
                  <a:gd name="T88" fmla="*/ 16 w 32"/>
                  <a:gd name="T89" fmla="*/ 14 h 46"/>
                  <a:gd name="T90" fmla="*/ 12 w 32"/>
                  <a:gd name="T91" fmla="*/ 16 h 46"/>
                  <a:gd name="T92" fmla="*/ 10 w 32"/>
                  <a:gd name="T93" fmla="*/ 18 h 46"/>
                  <a:gd name="T94" fmla="*/ 10 w 32"/>
                  <a:gd name="T95" fmla="*/ 18 h 46"/>
                  <a:gd name="T96" fmla="*/ 8 w 32"/>
                  <a:gd name="T97" fmla="*/ 22 h 46"/>
                  <a:gd name="T98" fmla="*/ 8 w 32"/>
                  <a:gd name="T99" fmla="*/ 28 h 46"/>
                  <a:gd name="T100" fmla="*/ 8 w 32"/>
                  <a:gd name="T101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46">
                    <a:moveTo>
                      <a:pt x="10" y="46"/>
                    </a:moveTo>
                    <a:lnTo>
                      <a:pt x="4" y="46"/>
                    </a:lnTo>
                    <a:lnTo>
                      <a:pt x="0" y="0"/>
                    </a:lnTo>
                    <a:lnTo>
                      <a:pt x="6" y="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4" y="44"/>
                    </a:lnTo>
                    <a:lnTo>
                      <a:pt x="10" y="40"/>
                    </a:lnTo>
                    <a:lnTo>
                      <a:pt x="10" y="46"/>
                    </a:lnTo>
                    <a:close/>
                    <a:moveTo>
                      <a:pt x="8" y="28"/>
                    </a:moveTo>
                    <a:lnTo>
                      <a:pt x="8" y="28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4" y="40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8" y="28"/>
                    </a:lnTo>
                    <a:lnTo>
                      <a:pt x="8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4" name="Freeform 1400"/>
              <p:cNvSpPr>
                <a:spLocks/>
              </p:cNvSpPr>
              <p:nvPr/>
            </p:nvSpPr>
            <p:spPr bwMode="auto">
              <a:xfrm>
                <a:off x="4027488" y="35087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5" name="Freeform 1401"/>
              <p:cNvSpPr>
                <a:spLocks noEditPoints="1"/>
              </p:cNvSpPr>
              <p:nvPr/>
            </p:nvSpPr>
            <p:spPr bwMode="auto">
              <a:xfrm>
                <a:off x="4049713" y="352459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2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2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4 w 32"/>
                  <a:gd name="T73" fmla="*/ 28 h 34"/>
                  <a:gd name="T74" fmla="*/ 24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4 h 34"/>
                  <a:gd name="T84" fmla="*/ 26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20 w 32"/>
                  <a:gd name="T91" fmla="*/ 6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10 w 32"/>
                  <a:gd name="T99" fmla="*/ 8 h 34"/>
                  <a:gd name="T100" fmla="*/ 10 w 32"/>
                  <a:gd name="T101" fmla="*/ 8 h 34"/>
                  <a:gd name="T102" fmla="*/ 8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6" name="Freeform 1402"/>
              <p:cNvSpPr>
                <a:spLocks/>
              </p:cNvSpPr>
              <p:nvPr/>
            </p:nvSpPr>
            <p:spPr bwMode="auto">
              <a:xfrm>
                <a:off x="4106863" y="352142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6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18 h 34"/>
                  <a:gd name="T14" fmla="*/ 6 w 28"/>
                  <a:gd name="T15" fmla="*/ 16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6 w 28"/>
                  <a:gd name="T45" fmla="*/ 10 h 34"/>
                  <a:gd name="T46" fmla="*/ 10 w 28"/>
                  <a:gd name="T47" fmla="*/ 12 h 34"/>
                  <a:gd name="T48" fmla="*/ 14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7" name="Freeform 1403"/>
              <p:cNvSpPr>
                <a:spLocks/>
              </p:cNvSpPr>
              <p:nvPr/>
            </p:nvSpPr>
            <p:spPr bwMode="auto">
              <a:xfrm>
                <a:off x="4167188" y="3559522"/>
                <a:ext cx="9525" cy="12700"/>
              </a:xfrm>
              <a:custGeom>
                <a:avLst/>
                <a:gdLst>
                  <a:gd name="T0" fmla="*/ 0 w 6"/>
                  <a:gd name="T1" fmla="*/ 8 h 8"/>
                  <a:gd name="T2" fmla="*/ 0 w 6"/>
                  <a:gd name="T3" fmla="*/ 0 h 8"/>
                  <a:gd name="T4" fmla="*/ 6 w 6"/>
                  <a:gd name="T5" fmla="*/ 0 h 8"/>
                  <a:gd name="T6" fmla="*/ 6 w 6"/>
                  <a:gd name="T7" fmla="*/ 6 h 8"/>
                  <a:gd name="T8" fmla="*/ 0 w 6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2" name="Freeform 1408"/>
              <p:cNvSpPr>
                <a:spLocks noEditPoints="1"/>
              </p:cNvSpPr>
              <p:nvPr/>
            </p:nvSpPr>
            <p:spPr bwMode="auto">
              <a:xfrm>
                <a:off x="3636963" y="3664297"/>
                <a:ext cx="47625" cy="76200"/>
              </a:xfrm>
              <a:custGeom>
                <a:avLst/>
                <a:gdLst>
                  <a:gd name="T0" fmla="*/ 26 w 30"/>
                  <a:gd name="T1" fmla="*/ 46 h 48"/>
                  <a:gd name="T2" fmla="*/ 26 w 30"/>
                  <a:gd name="T3" fmla="*/ 42 h 48"/>
                  <a:gd name="T4" fmla="*/ 26 w 30"/>
                  <a:gd name="T5" fmla="*/ 42 h 48"/>
                  <a:gd name="T6" fmla="*/ 22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0 h 48"/>
                  <a:gd name="T18" fmla="*/ 2 w 30"/>
                  <a:gd name="T19" fmla="*/ 40 h 48"/>
                  <a:gd name="T20" fmla="*/ 0 w 30"/>
                  <a:gd name="T21" fmla="*/ 32 h 48"/>
                  <a:gd name="T22" fmla="*/ 0 w 30"/>
                  <a:gd name="T23" fmla="*/ 32 h 48"/>
                  <a:gd name="T24" fmla="*/ 2 w 30"/>
                  <a:gd name="T25" fmla="*/ 22 h 48"/>
                  <a:gd name="T26" fmla="*/ 2 w 30"/>
                  <a:gd name="T27" fmla="*/ 22 h 48"/>
                  <a:gd name="T28" fmla="*/ 2 w 30"/>
                  <a:gd name="T29" fmla="*/ 18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2 h 48"/>
                  <a:gd name="T36" fmla="*/ 12 w 30"/>
                  <a:gd name="T37" fmla="*/ 12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6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6 h 48"/>
                  <a:gd name="T52" fmla="*/ 6 w 30"/>
                  <a:gd name="T53" fmla="*/ 30 h 48"/>
                  <a:gd name="T54" fmla="*/ 6 w 30"/>
                  <a:gd name="T55" fmla="*/ 30 h 48"/>
                  <a:gd name="T56" fmla="*/ 8 w 30"/>
                  <a:gd name="T57" fmla="*/ 36 h 48"/>
                  <a:gd name="T58" fmla="*/ 10 w 30"/>
                  <a:gd name="T59" fmla="*/ 40 h 48"/>
                  <a:gd name="T60" fmla="*/ 10 w 30"/>
                  <a:gd name="T61" fmla="*/ 40 h 48"/>
                  <a:gd name="T62" fmla="*/ 12 w 30"/>
                  <a:gd name="T63" fmla="*/ 42 h 48"/>
                  <a:gd name="T64" fmla="*/ 16 w 30"/>
                  <a:gd name="T65" fmla="*/ 42 h 48"/>
                  <a:gd name="T66" fmla="*/ 16 w 30"/>
                  <a:gd name="T67" fmla="*/ 42 h 48"/>
                  <a:gd name="T68" fmla="*/ 20 w 30"/>
                  <a:gd name="T69" fmla="*/ 42 h 48"/>
                  <a:gd name="T70" fmla="*/ 22 w 30"/>
                  <a:gd name="T71" fmla="*/ 38 h 48"/>
                  <a:gd name="T72" fmla="*/ 22 w 30"/>
                  <a:gd name="T73" fmla="*/ 38 h 48"/>
                  <a:gd name="T74" fmla="*/ 24 w 30"/>
                  <a:gd name="T75" fmla="*/ 34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8 w 30"/>
                  <a:gd name="T87" fmla="*/ 18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18 h 48"/>
                  <a:gd name="T94" fmla="*/ 8 w 30"/>
                  <a:gd name="T95" fmla="*/ 20 h 48"/>
                  <a:gd name="T96" fmla="*/ 8 w 30"/>
                  <a:gd name="T97" fmla="*/ 20 h 48"/>
                  <a:gd name="T98" fmla="*/ 6 w 30"/>
                  <a:gd name="T99" fmla="*/ 24 h 48"/>
                  <a:gd name="T100" fmla="*/ 6 w 30"/>
                  <a:gd name="T101" fmla="*/ 30 h 48"/>
                  <a:gd name="T102" fmla="*/ 6 w 30"/>
                  <a:gd name="T103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6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0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3" name="Freeform 1409"/>
              <p:cNvSpPr>
                <a:spLocks noEditPoints="1"/>
              </p:cNvSpPr>
              <p:nvPr/>
            </p:nvSpPr>
            <p:spPr bwMode="auto">
              <a:xfrm>
                <a:off x="3694113" y="36801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0 h 34"/>
                  <a:gd name="T32" fmla="*/ 4 w 32"/>
                  <a:gd name="T33" fmla="*/ 4 h 34"/>
                  <a:gd name="T34" fmla="*/ 4 w 32"/>
                  <a:gd name="T35" fmla="*/ 4 h 34"/>
                  <a:gd name="T36" fmla="*/ 8 w 32"/>
                  <a:gd name="T37" fmla="*/ 0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2 h 34"/>
                  <a:gd name="T46" fmla="*/ 26 w 32"/>
                  <a:gd name="T47" fmla="*/ 2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0 w 32"/>
                  <a:gd name="T55" fmla="*/ 16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28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4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4" name="Freeform 1410"/>
              <p:cNvSpPr>
                <a:spLocks/>
              </p:cNvSpPr>
              <p:nvPr/>
            </p:nvSpPr>
            <p:spPr bwMode="auto">
              <a:xfrm>
                <a:off x="3744913" y="3657947"/>
                <a:ext cx="31750" cy="69850"/>
              </a:xfrm>
              <a:custGeom>
                <a:avLst/>
                <a:gdLst>
                  <a:gd name="T0" fmla="*/ 18 w 20"/>
                  <a:gd name="T1" fmla="*/ 40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2 w 20"/>
                  <a:gd name="T11" fmla="*/ 44 h 44"/>
                  <a:gd name="T12" fmla="*/ 12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8 w 20"/>
                  <a:gd name="T19" fmla="*/ 36 h 44"/>
                  <a:gd name="T20" fmla="*/ 6 w 20"/>
                  <a:gd name="T21" fmla="*/ 16 h 44"/>
                  <a:gd name="T22" fmla="*/ 2 w 20"/>
                  <a:gd name="T23" fmla="*/ 16 h 44"/>
                  <a:gd name="T24" fmla="*/ 0 w 20"/>
                  <a:gd name="T25" fmla="*/ 12 h 44"/>
                  <a:gd name="T26" fmla="*/ 6 w 20"/>
                  <a:gd name="T27" fmla="*/ 12 h 44"/>
                  <a:gd name="T28" fmla="*/ 4 w 20"/>
                  <a:gd name="T29" fmla="*/ 4 h 44"/>
                  <a:gd name="T30" fmla="*/ 10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6 h 44"/>
                  <a:gd name="T38" fmla="*/ 12 w 20"/>
                  <a:gd name="T39" fmla="*/ 16 h 44"/>
                  <a:gd name="T40" fmla="*/ 12 w 20"/>
                  <a:gd name="T41" fmla="*/ 36 h 44"/>
                  <a:gd name="T42" fmla="*/ 12 w 20"/>
                  <a:gd name="T43" fmla="*/ 36 h 44"/>
                  <a:gd name="T44" fmla="*/ 14 w 20"/>
                  <a:gd name="T45" fmla="*/ 38 h 44"/>
                  <a:gd name="T46" fmla="*/ 14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40 h 44"/>
                  <a:gd name="T58" fmla="*/ 18 w 20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5" name="Freeform 1411"/>
              <p:cNvSpPr>
                <a:spLocks/>
              </p:cNvSpPr>
              <p:nvPr/>
            </p:nvSpPr>
            <p:spPr bwMode="auto">
              <a:xfrm>
                <a:off x="3773488" y="36547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4 h 46"/>
                  <a:gd name="T12" fmla="*/ 10 w 20"/>
                  <a:gd name="T13" fmla="*/ 44 h 46"/>
                  <a:gd name="T14" fmla="*/ 8 w 20"/>
                  <a:gd name="T15" fmla="*/ 42 h 46"/>
                  <a:gd name="T16" fmla="*/ 8 w 20"/>
                  <a:gd name="T17" fmla="*/ 42 h 46"/>
                  <a:gd name="T18" fmla="*/ 8 w 20"/>
                  <a:gd name="T19" fmla="*/ 36 h 46"/>
                  <a:gd name="T20" fmla="*/ 6 w 20"/>
                  <a:gd name="T21" fmla="*/ 16 h 46"/>
                  <a:gd name="T22" fmla="*/ 2 w 20"/>
                  <a:gd name="T23" fmla="*/ 18 h 46"/>
                  <a:gd name="T24" fmla="*/ 0 w 20"/>
                  <a:gd name="T25" fmla="*/ 12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38 h 46"/>
                  <a:gd name="T46" fmla="*/ 14 w 20"/>
                  <a:gd name="T47" fmla="*/ 38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6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6" name="Freeform 1412"/>
              <p:cNvSpPr>
                <a:spLocks noEditPoints="1"/>
              </p:cNvSpPr>
              <p:nvPr/>
            </p:nvSpPr>
            <p:spPr bwMode="auto">
              <a:xfrm>
                <a:off x="3808413" y="3667472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30 w 30"/>
                  <a:gd name="T3" fmla="*/ 24 h 36"/>
                  <a:gd name="T4" fmla="*/ 30 w 30"/>
                  <a:gd name="T5" fmla="*/ 24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6 h 36"/>
                  <a:gd name="T20" fmla="*/ 4 w 30"/>
                  <a:gd name="T21" fmla="*/ 32 h 36"/>
                  <a:gd name="T22" fmla="*/ 4 w 30"/>
                  <a:gd name="T23" fmla="*/ 32 h 36"/>
                  <a:gd name="T24" fmla="*/ 2 w 30"/>
                  <a:gd name="T25" fmla="*/ 28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8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2 h 36"/>
                  <a:gd name="T44" fmla="*/ 24 w 30"/>
                  <a:gd name="T45" fmla="*/ 4 h 36"/>
                  <a:gd name="T46" fmla="*/ 24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6 w 30"/>
                  <a:gd name="T57" fmla="*/ 20 h 36"/>
                  <a:gd name="T58" fmla="*/ 6 w 30"/>
                  <a:gd name="T59" fmla="*/ 20 h 36"/>
                  <a:gd name="T60" fmla="*/ 6 w 30"/>
                  <a:gd name="T61" fmla="*/ 26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2 h 36"/>
                  <a:gd name="T70" fmla="*/ 16 w 30"/>
                  <a:gd name="T71" fmla="*/ 32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4 h 36"/>
                  <a:gd name="T78" fmla="*/ 24 w 30"/>
                  <a:gd name="T79" fmla="*/ 24 h 36"/>
                  <a:gd name="T80" fmla="*/ 6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7" name="Freeform 1413"/>
              <p:cNvSpPr>
                <a:spLocks/>
              </p:cNvSpPr>
              <p:nvPr/>
            </p:nvSpPr>
            <p:spPr bwMode="auto">
              <a:xfrm>
                <a:off x="3862388" y="36642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2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4 h 34"/>
                  <a:gd name="T24" fmla="*/ 8 w 28"/>
                  <a:gd name="T25" fmla="*/ 2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4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8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6 h 34"/>
                  <a:gd name="T52" fmla="*/ 28 w 28"/>
                  <a:gd name="T53" fmla="*/ 18 h 34"/>
                  <a:gd name="T54" fmla="*/ 28 w 28"/>
                  <a:gd name="T55" fmla="*/ 24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8" name="Freeform 1414"/>
              <p:cNvSpPr>
                <a:spLocks/>
              </p:cNvSpPr>
              <p:nvPr/>
            </p:nvSpPr>
            <p:spPr bwMode="auto">
              <a:xfrm>
                <a:off x="3922713" y="3705572"/>
                <a:ext cx="9525" cy="25400"/>
              </a:xfrm>
              <a:custGeom>
                <a:avLst/>
                <a:gdLst>
                  <a:gd name="T0" fmla="*/ 0 w 6"/>
                  <a:gd name="T1" fmla="*/ 6 h 16"/>
                  <a:gd name="T2" fmla="*/ 0 w 6"/>
                  <a:gd name="T3" fmla="*/ 0 h 16"/>
                  <a:gd name="T4" fmla="*/ 6 w 6"/>
                  <a:gd name="T5" fmla="*/ 0 h 16"/>
                  <a:gd name="T6" fmla="*/ 6 w 6"/>
                  <a:gd name="T7" fmla="*/ 6 h 16"/>
                  <a:gd name="T8" fmla="*/ 6 w 6"/>
                  <a:gd name="T9" fmla="*/ 6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2 h 16"/>
                  <a:gd name="T18" fmla="*/ 0 w 6"/>
                  <a:gd name="T19" fmla="*/ 12 h 16"/>
                  <a:gd name="T20" fmla="*/ 2 w 6"/>
                  <a:gd name="T21" fmla="*/ 10 h 16"/>
                  <a:gd name="T22" fmla="*/ 2 w 6"/>
                  <a:gd name="T23" fmla="*/ 10 h 16"/>
                  <a:gd name="T24" fmla="*/ 4 w 6"/>
                  <a:gd name="T25" fmla="*/ 6 h 16"/>
                  <a:gd name="T26" fmla="*/ 0 w 6"/>
                  <a:gd name="T2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9" name="Freeform 1415"/>
              <p:cNvSpPr>
                <a:spLocks/>
              </p:cNvSpPr>
              <p:nvPr/>
            </p:nvSpPr>
            <p:spPr bwMode="auto">
              <a:xfrm>
                <a:off x="3967163" y="3654772"/>
                <a:ext cx="47625" cy="53975"/>
              </a:xfrm>
              <a:custGeom>
                <a:avLst/>
                <a:gdLst>
                  <a:gd name="T0" fmla="*/ 16 w 30"/>
                  <a:gd name="T1" fmla="*/ 34 h 34"/>
                  <a:gd name="T2" fmla="*/ 0 w 30"/>
                  <a:gd name="T3" fmla="*/ 2 h 34"/>
                  <a:gd name="T4" fmla="*/ 6 w 30"/>
                  <a:gd name="T5" fmla="*/ 2 h 34"/>
                  <a:gd name="T6" fmla="*/ 14 w 30"/>
                  <a:gd name="T7" fmla="*/ 20 h 34"/>
                  <a:gd name="T8" fmla="*/ 14 w 30"/>
                  <a:gd name="T9" fmla="*/ 20 h 34"/>
                  <a:gd name="T10" fmla="*/ 18 w 30"/>
                  <a:gd name="T11" fmla="*/ 28 h 34"/>
                  <a:gd name="T12" fmla="*/ 18 w 30"/>
                  <a:gd name="T13" fmla="*/ 28 h 34"/>
                  <a:gd name="T14" fmla="*/ 18 w 30"/>
                  <a:gd name="T15" fmla="*/ 20 h 34"/>
                  <a:gd name="T16" fmla="*/ 24 w 30"/>
                  <a:gd name="T17" fmla="*/ 0 h 34"/>
                  <a:gd name="T18" fmla="*/ 30 w 30"/>
                  <a:gd name="T19" fmla="*/ 0 h 34"/>
                  <a:gd name="T20" fmla="*/ 20 w 30"/>
                  <a:gd name="T21" fmla="*/ 34 h 34"/>
                  <a:gd name="T22" fmla="*/ 16 w 30"/>
                  <a:gd name="T2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4">
                    <a:moveTo>
                      <a:pt x="16" y="34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0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0" name="Freeform 1416"/>
              <p:cNvSpPr>
                <a:spLocks noEditPoints="1"/>
              </p:cNvSpPr>
              <p:nvPr/>
            </p:nvSpPr>
            <p:spPr bwMode="auto">
              <a:xfrm>
                <a:off x="4021138" y="36325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1" name="Freeform 1417"/>
              <p:cNvSpPr>
                <a:spLocks/>
              </p:cNvSpPr>
              <p:nvPr/>
            </p:nvSpPr>
            <p:spPr bwMode="auto">
              <a:xfrm>
                <a:off x="4043363" y="364842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2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4 h 34"/>
                  <a:gd name="T24" fmla="*/ 8 w 28"/>
                  <a:gd name="T25" fmla="*/ 2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4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8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6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2" name="Rectangle 1418"/>
              <p:cNvSpPr>
                <a:spLocks noChangeArrowheads="1"/>
              </p:cNvSpPr>
              <p:nvPr/>
            </p:nvSpPr>
            <p:spPr bwMode="auto">
              <a:xfrm>
                <a:off x="4094163" y="3667472"/>
                <a:ext cx="2857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3" name="Freeform 1419"/>
              <p:cNvSpPr>
                <a:spLocks noEditPoints="1"/>
              </p:cNvSpPr>
              <p:nvPr/>
            </p:nvSpPr>
            <p:spPr bwMode="auto">
              <a:xfrm>
                <a:off x="4129088" y="3619847"/>
                <a:ext cx="50800" cy="76200"/>
              </a:xfrm>
              <a:custGeom>
                <a:avLst/>
                <a:gdLst>
                  <a:gd name="T0" fmla="*/ 26 w 32"/>
                  <a:gd name="T1" fmla="*/ 42 h 48"/>
                  <a:gd name="T2" fmla="*/ 20 w 32"/>
                  <a:gd name="T3" fmla="*/ 46 h 48"/>
                  <a:gd name="T4" fmla="*/ 14 w 32"/>
                  <a:gd name="T5" fmla="*/ 48 h 48"/>
                  <a:gd name="T6" fmla="*/ 4 w 32"/>
                  <a:gd name="T7" fmla="*/ 46 h 48"/>
                  <a:gd name="T8" fmla="*/ 2 w 32"/>
                  <a:gd name="T9" fmla="*/ 44 h 48"/>
                  <a:gd name="T10" fmla="*/ 0 w 32"/>
                  <a:gd name="T11" fmla="*/ 40 h 48"/>
                  <a:gd name="T12" fmla="*/ 2 w 32"/>
                  <a:gd name="T13" fmla="*/ 36 h 48"/>
                  <a:gd name="T14" fmla="*/ 4 w 32"/>
                  <a:gd name="T15" fmla="*/ 32 h 48"/>
                  <a:gd name="T16" fmla="*/ 8 w 32"/>
                  <a:gd name="T17" fmla="*/ 30 h 48"/>
                  <a:gd name="T18" fmla="*/ 14 w 32"/>
                  <a:gd name="T19" fmla="*/ 28 h 48"/>
                  <a:gd name="T20" fmla="*/ 24 w 32"/>
                  <a:gd name="T21" fmla="*/ 26 h 48"/>
                  <a:gd name="T22" fmla="*/ 22 w 32"/>
                  <a:gd name="T23" fmla="*/ 24 h 48"/>
                  <a:gd name="T24" fmla="*/ 20 w 32"/>
                  <a:gd name="T25" fmla="*/ 20 h 48"/>
                  <a:gd name="T26" fmla="*/ 14 w 32"/>
                  <a:gd name="T27" fmla="*/ 18 h 48"/>
                  <a:gd name="T28" fmla="*/ 8 w 32"/>
                  <a:gd name="T29" fmla="*/ 20 h 48"/>
                  <a:gd name="T30" fmla="*/ 6 w 32"/>
                  <a:gd name="T31" fmla="*/ 24 h 48"/>
                  <a:gd name="T32" fmla="*/ 0 w 32"/>
                  <a:gd name="T33" fmla="*/ 24 h 48"/>
                  <a:gd name="T34" fmla="*/ 2 w 32"/>
                  <a:gd name="T35" fmla="*/ 18 h 48"/>
                  <a:gd name="T36" fmla="*/ 8 w 32"/>
                  <a:gd name="T37" fmla="*/ 14 h 48"/>
                  <a:gd name="T38" fmla="*/ 14 w 32"/>
                  <a:gd name="T39" fmla="*/ 14 h 48"/>
                  <a:gd name="T40" fmla="*/ 22 w 32"/>
                  <a:gd name="T41" fmla="*/ 14 h 48"/>
                  <a:gd name="T42" fmla="*/ 26 w 32"/>
                  <a:gd name="T43" fmla="*/ 16 h 48"/>
                  <a:gd name="T44" fmla="*/ 28 w 32"/>
                  <a:gd name="T45" fmla="*/ 20 h 48"/>
                  <a:gd name="T46" fmla="*/ 30 w 32"/>
                  <a:gd name="T47" fmla="*/ 32 h 48"/>
                  <a:gd name="T48" fmla="*/ 30 w 32"/>
                  <a:gd name="T49" fmla="*/ 42 h 48"/>
                  <a:gd name="T50" fmla="*/ 32 w 32"/>
                  <a:gd name="T51" fmla="*/ 46 h 48"/>
                  <a:gd name="T52" fmla="*/ 26 w 32"/>
                  <a:gd name="T53" fmla="*/ 46 h 48"/>
                  <a:gd name="T54" fmla="*/ 26 w 32"/>
                  <a:gd name="T55" fmla="*/ 42 h 48"/>
                  <a:gd name="T56" fmla="*/ 24 w 32"/>
                  <a:gd name="T57" fmla="*/ 30 h 48"/>
                  <a:gd name="T58" fmla="*/ 14 w 32"/>
                  <a:gd name="T59" fmla="*/ 32 h 48"/>
                  <a:gd name="T60" fmla="*/ 10 w 32"/>
                  <a:gd name="T61" fmla="*/ 34 h 48"/>
                  <a:gd name="T62" fmla="*/ 8 w 32"/>
                  <a:gd name="T63" fmla="*/ 36 h 48"/>
                  <a:gd name="T64" fmla="*/ 6 w 32"/>
                  <a:gd name="T65" fmla="*/ 38 h 48"/>
                  <a:gd name="T66" fmla="*/ 10 w 32"/>
                  <a:gd name="T67" fmla="*/ 42 h 48"/>
                  <a:gd name="T68" fmla="*/ 14 w 32"/>
                  <a:gd name="T69" fmla="*/ 44 h 48"/>
                  <a:gd name="T70" fmla="*/ 20 w 32"/>
                  <a:gd name="T71" fmla="*/ 42 h 48"/>
                  <a:gd name="T72" fmla="*/ 24 w 32"/>
                  <a:gd name="T73" fmla="*/ 38 h 48"/>
                  <a:gd name="T74" fmla="*/ 24 w 32"/>
                  <a:gd name="T75" fmla="*/ 30 h 48"/>
                  <a:gd name="T76" fmla="*/ 14 w 32"/>
                  <a:gd name="T77" fmla="*/ 10 h 48"/>
                  <a:gd name="T78" fmla="*/ 14 w 32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8">
                    <a:moveTo>
                      <a:pt x="26" y="42"/>
                    </a:moveTo>
                    <a:lnTo>
                      <a:pt x="26" y="42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8" y="48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42"/>
                    </a:lnTo>
                    <a:lnTo>
                      <a:pt x="30" y="42"/>
                    </a:lnTo>
                    <a:lnTo>
                      <a:pt x="32" y="46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6" y="42"/>
                    </a:lnTo>
                    <a:lnTo>
                      <a:pt x="26" y="42"/>
                    </a:lnTo>
                    <a:close/>
                    <a:moveTo>
                      <a:pt x="24" y="30"/>
                    </a:moveTo>
                    <a:lnTo>
                      <a:pt x="24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4" y="32"/>
                    </a:lnTo>
                    <a:lnTo>
                      <a:pt x="24" y="30"/>
                    </a:lnTo>
                    <a:close/>
                    <a:moveTo>
                      <a:pt x="20" y="10"/>
                    </a:moveTo>
                    <a:lnTo>
                      <a:pt x="14" y="10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2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4" name="Freeform 1420"/>
              <p:cNvSpPr>
                <a:spLocks/>
              </p:cNvSpPr>
              <p:nvPr/>
            </p:nvSpPr>
            <p:spPr bwMode="auto">
              <a:xfrm>
                <a:off x="4186238" y="3657947"/>
                <a:ext cx="28575" cy="12700"/>
              </a:xfrm>
              <a:custGeom>
                <a:avLst/>
                <a:gdLst>
                  <a:gd name="T0" fmla="*/ 0 w 18"/>
                  <a:gd name="T1" fmla="*/ 8 h 8"/>
                  <a:gd name="T2" fmla="*/ 0 w 18"/>
                  <a:gd name="T3" fmla="*/ 2 h 8"/>
                  <a:gd name="T4" fmla="*/ 16 w 18"/>
                  <a:gd name="T5" fmla="*/ 0 h 8"/>
                  <a:gd name="T6" fmla="*/ 18 w 18"/>
                  <a:gd name="T7" fmla="*/ 6 h 8"/>
                  <a:gd name="T8" fmla="*/ 0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8"/>
                    </a:moveTo>
                    <a:lnTo>
                      <a:pt x="0" y="2"/>
                    </a:lnTo>
                    <a:lnTo>
                      <a:pt x="16" y="0"/>
                    </a:lnTo>
                    <a:lnTo>
                      <a:pt x="1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5" name="Freeform 1421"/>
              <p:cNvSpPr>
                <a:spLocks/>
              </p:cNvSpPr>
              <p:nvPr/>
            </p:nvSpPr>
            <p:spPr bwMode="auto">
              <a:xfrm>
                <a:off x="4214813" y="3632547"/>
                <a:ext cx="47625" cy="53975"/>
              </a:xfrm>
              <a:custGeom>
                <a:avLst/>
                <a:gdLst>
                  <a:gd name="T0" fmla="*/ 16 w 30"/>
                  <a:gd name="T1" fmla="*/ 34 h 34"/>
                  <a:gd name="T2" fmla="*/ 0 w 30"/>
                  <a:gd name="T3" fmla="*/ 2 h 34"/>
                  <a:gd name="T4" fmla="*/ 6 w 30"/>
                  <a:gd name="T5" fmla="*/ 2 h 34"/>
                  <a:gd name="T6" fmla="*/ 16 w 30"/>
                  <a:gd name="T7" fmla="*/ 22 h 34"/>
                  <a:gd name="T8" fmla="*/ 16 w 30"/>
                  <a:gd name="T9" fmla="*/ 22 h 34"/>
                  <a:gd name="T10" fmla="*/ 18 w 30"/>
                  <a:gd name="T11" fmla="*/ 28 h 34"/>
                  <a:gd name="T12" fmla="*/ 18 w 30"/>
                  <a:gd name="T13" fmla="*/ 28 h 34"/>
                  <a:gd name="T14" fmla="*/ 20 w 30"/>
                  <a:gd name="T15" fmla="*/ 22 h 34"/>
                  <a:gd name="T16" fmla="*/ 24 w 30"/>
                  <a:gd name="T17" fmla="*/ 0 h 34"/>
                  <a:gd name="T18" fmla="*/ 30 w 30"/>
                  <a:gd name="T19" fmla="*/ 0 h 34"/>
                  <a:gd name="T20" fmla="*/ 22 w 30"/>
                  <a:gd name="T21" fmla="*/ 34 h 34"/>
                  <a:gd name="T22" fmla="*/ 16 w 30"/>
                  <a:gd name="T2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4">
                    <a:moveTo>
                      <a:pt x="16" y="34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2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2" y="34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6" name="Freeform 1422"/>
              <p:cNvSpPr>
                <a:spLocks noEditPoints="1"/>
              </p:cNvSpPr>
              <p:nvPr/>
            </p:nvSpPr>
            <p:spPr bwMode="auto">
              <a:xfrm>
                <a:off x="4268788" y="36103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7" name="Freeform 1423"/>
              <p:cNvSpPr>
                <a:spLocks/>
              </p:cNvSpPr>
              <p:nvPr/>
            </p:nvSpPr>
            <p:spPr bwMode="auto">
              <a:xfrm>
                <a:off x="4294188" y="36261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4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4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4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8" name="Freeform 1424"/>
              <p:cNvSpPr>
                <a:spLocks noEditPoints="1"/>
              </p:cNvSpPr>
              <p:nvPr/>
            </p:nvSpPr>
            <p:spPr bwMode="auto">
              <a:xfrm>
                <a:off x="4373563" y="3597622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4 h 48"/>
                  <a:gd name="T26" fmla="*/ 0 w 30"/>
                  <a:gd name="T27" fmla="*/ 24 h 48"/>
                  <a:gd name="T28" fmla="*/ 2 w 30"/>
                  <a:gd name="T29" fmla="*/ 20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6 h 48"/>
                  <a:gd name="T52" fmla="*/ 4 w 30"/>
                  <a:gd name="T53" fmla="*/ 32 h 48"/>
                  <a:gd name="T54" fmla="*/ 4 w 30"/>
                  <a:gd name="T55" fmla="*/ 32 h 48"/>
                  <a:gd name="T56" fmla="*/ 6 w 30"/>
                  <a:gd name="T57" fmla="*/ 38 h 48"/>
                  <a:gd name="T58" fmla="*/ 8 w 30"/>
                  <a:gd name="T59" fmla="*/ 42 h 48"/>
                  <a:gd name="T60" fmla="*/ 8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18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2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2 w 30"/>
                  <a:gd name="T89" fmla="*/ 18 h 48"/>
                  <a:gd name="T90" fmla="*/ 12 w 30"/>
                  <a:gd name="T91" fmla="*/ 18 h 48"/>
                  <a:gd name="T92" fmla="*/ 10 w 30"/>
                  <a:gd name="T93" fmla="*/ 20 h 48"/>
                  <a:gd name="T94" fmla="*/ 6 w 30"/>
                  <a:gd name="T95" fmla="*/ 22 h 48"/>
                  <a:gd name="T96" fmla="*/ 6 w 30"/>
                  <a:gd name="T97" fmla="*/ 22 h 48"/>
                  <a:gd name="T98" fmla="*/ 6 w 30"/>
                  <a:gd name="T99" fmla="*/ 26 h 48"/>
                  <a:gd name="T100" fmla="*/ 4 w 30"/>
                  <a:gd name="T101" fmla="*/ 32 h 48"/>
                  <a:gd name="T102" fmla="*/ 4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6"/>
                    </a:lnTo>
                    <a:close/>
                    <a:moveTo>
                      <a:pt x="4" y="32"/>
                    </a:moveTo>
                    <a:lnTo>
                      <a:pt x="4" y="32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4" y="32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79" name="Freeform 1425"/>
              <p:cNvSpPr>
                <a:spLocks noEditPoints="1"/>
              </p:cNvSpPr>
              <p:nvPr/>
            </p:nvSpPr>
            <p:spPr bwMode="auto">
              <a:xfrm>
                <a:off x="4430713" y="3613497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4 h 36"/>
                  <a:gd name="T4" fmla="*/ 30 w 30"/>
                  <a:gd name="T5" fmla="*/ 24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4 w 30"/>
                  <a:gd name="T21" fmla="*/ 32 h 36"/>
                  <a:gd name="T22" fmla="*/ 4 w 30"/>
                  <a:gd name="T23" fmla="*/ 32 h 36"/>
                  <a:gd name="T24" fmla="*/ 0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6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2 h 36"/>
                  <a:gd name="T44" fmla="*/ 24 w 30"/>
                  <a:gd name="T45" fmla="*/ 4 h 36"/>
                  <a:gd name="T46" fmla="*/ 24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4 w 30"/>
                  <a:gd name="T57" fmla="*/ 20 h 36"/>
                  <a:gd name="T58" fmla="*/ 4 w 30"/>
                  <a:gd name="T59" fmla="*/ 20 h 36"/>
                  <a:gd name="T60" fmla="*/ 6 w 30"/>
                  <a:gd name="T61" fmla="*/ 24 h 36"/>
                  <a:gd name="T62" fmla="*/ 8 w 30"/>
                  <a:gd name="T63" fmla="*/ 28 h 36"/>
                  <a:gd name="T64" fmla="*/ 8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2 h 36"/>
                  <a:gd name="T78" fmla="*/ 24 w 30"/>
                  <a:gd name="T79" fmla="*/ 22 h 36"/>
                  <a:gd name="T80" fmla="*/ 4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0 w 30"/>
                  <a:gd name="T87" fmla="*/ 8 h 36"/>
                  <a:gd name="T88" fmla="*/ 20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4 w 30"/>
                  <a:gd name="T105" fmla="*/ 16 h 36"/>
                  <a:gd name="T106" fmla="*/ 4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4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4" y="1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0" name="Freeform 1426"/>
              <p:cNvSpPr>
                <a:spLocks/>
              </p:cNvSpPr>
              <p:nvPr/>
            </p:nvSpPr>
            <p:spPr bwMode="auto">
              <a:xfrm>
                <a:off x="4484688" y="361032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1" name="Freeform 1427"/>
              <p:cNvSpPr>
                <a:spLocks/>
              </p:cNvSpPr>
              <p:nvPr/>
            </p:nvSpPr>
            <p:spPr bwMode="auto">
              <a:xfrm>
                <a:off x="4560888" y="3584922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6 h 46"/>
                  <a:gd name="T12" fmla="*/ 10 w 18"/>
                  <a:gd name="T13" fmla="*/ 46 h 46"/>
                  <a:gd name="T14" fmla="*/ 8 w 18"/>
                  <a:gd name="T15" fmla="*/ 42 h 46"/>
                  <a:gd name="T16" fmla="*/ 8 w 18"/>
                  <a:gd name="T17" fmla="*/ 42 h 46"/>
                  <a:gd name="T18" fmla="*/ 6 w 18"/>
                  <a:gd name="T19" fmla="*/ 36 h 46"/>
                  <a:gd name="T20" fmla="*/ 4 w 18"/>
                  <a:gd name="T21" fmla="*/ 18 h 46"/>
                  <a:gd name="T22" fmla="*/ 0 w 18"/>
                  <a:gd name="T23" fmla="*/ 18 h 46"/>
                  <a:gd name="T24" fmla="*/ 0 w 18"/>
                  <a:gd name="T25" fmla="*/ 14 h 46"/>
                  <a:gd name="T26" fmla="*/ 4 w 18"/>
                  <a:gd name="T27" fmla="*/ 12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40 h 46"/>
                  <a:gd name="T46" fmla="*/ 12 w 18"/>
                  <a:gd name="T47" fmla="*/ 40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2" name="Freeform 1428"/>
              <p:cNvSpPr>
                <a:spLocks noEditPoints="1"/>
              </p:cNvSpPr>
              <p:nvPr/>
            </p:nvSpPr>
            <p:spPr bwMode="auto">
              <a:xfrm>
                <a:off x="4592638" y="35817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14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14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3" name="Freeform 1429"/>
              <p:cNvSpPr>
                <a:spLocks noEditPoints="1"/>
              </p:cNvSpPr>
              <p:nvPr/>
            </p:nvSpPr>
            <p:spPr bwMode="auto">
              <a:xfrm>
                <a:off x="4614863" y="359762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2 h 34"/>
                  <a:gd name="T10" fmla="*/ 28 w 32"/>
                  <a:gd name="T11" fmla="*/ 32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20 h 34"/>
                  <a:gd name="T28" fmla="*/ 0 w 32"/>
                  <a:gd name="T29" fmla="*/ 20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6 h 34"/>
                  <a:gd name="T82" fmla="*/ 26 w 32"/>
                  <a:gd name="T83" fmla="*/ 14 h 34"/>
                  <a:gd name="T84" fmla="*/ 26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6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4" name="Freeform 1430"/>
              <p:cNvSpPr>
                <a:spLocks/>
              </p:cNvSpPr>
              <p:nvPr/>
            </p:nvSpPr>
            <p:spPr bwMode="auto">
              <a:xfrm>
                <a:off x="4672013" y="3594447"/>
                <a:ext cx="28575" cy="53975"/>
              </a:xfrm>
              <a:custGeom>
                <a:avLst/>
                <a:gdLst>
                  <a:gd name="T0" fmla="*/ 4 w 18"/>
                  <a:gd name="T1" fmla="*/ 34 h 34"/>
                  <a:gd name="T2" fmla="*/ 0 w 18"/>
                  <a:gd name="T3" fmla="*/ 0 h 34"/>
                  <a:gd name="T4" fmla="*/ 6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10 w 18"/>
                  <a:gd name="T11" fmla="*/ 0 h 34"/>
                  <a:gd name="T12" fmla="*/ 10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8 w 18"/>
                  <a:gd name="T21" fmla="*/ 6 h 34"/>
                  <a:gd name="T22" fmla="*/ 18 w 18"/>
                  <a:gd name="T23" fmla="*/ 6 h 34"/>
                  <a:gd name="T24" fmla="*/ 12 w 18"/>
                  <a:gd name="T25" fmla="*/ 4 h 34"/>
                  <a:gd name="T26" fmla="*/ 12 w 18"/>
                  <a:gd name="T27" fmla="*/ 4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8 w 18"/>
                  <a:gd name="T37" fmla="*/ 16 h 34"/>
                  <a:gd name="T38" fmla="*/ 10 w 18"/>
                  <a:gd name="T39" fmla="*/ 34 h 34"/>
                  <a:gd name="T40" fmla="*/ 4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4" y="34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5" name="Freeform 1431"/>
              <p:cNvSpPr>
                <a:spLocks/>
              </p:cNvSpPr>
              <p:nvPr/>
            </p:nvSpPr>
            <p:spPr bwMode="auto">
              <a:xfrm>
                <a:off x="4706938" y="359127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6" name="Freeform 1432"/>
              <p:cNvSpPr>
                <a:spLocks/>
              </p:cNvSpPr>
              <p:nvPr/>
            </p:nvSpPr>
            <p:spPr bwMode="auto">
              <a:xfrm>
                <a:off x="4764088" y="3629372"/>
                <a:ext cx="9525" cy="25400"/>
              </a:xfrm>
              <a:custGeom>
                <a:avLst/>
                <a:gdLst>
                  <a:gd name="T0" fmla="*/ 0 w 6"/>
                  <a:gd name="T1" fmla="*/ 8 h 16"/>
                  <a:gd name="T2" fmla="*/ 0 w 6"/>
                  <a:gd name="T3" fmla="*/ 0 h 16"/>
                  <a:gd name="T4" fmla="*/ 6 w 6"/>
                  <a:gd name="T5" fmla="*/ 0 h 16"/>
                  <a:gd name="T6" fmla="*/ 6 w 6"/>
                  <a:gd name="T7" fmla="*/ 6 h 16"/>
                  <a:gd name="T8" fmla="*/ 6 w 6"/>
                  <a:gd name="T9" fmla="*/ 6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4 h 16"/>
                  <a:gd name="T18" fmla="*/ 0 w 6"/>
                  <a:gd name="T19" fmla="*/ 14 h 16"/>
                  <a:gd name="T20" fmla="*/ 4 w 6"/>
                  <a:gd name="T21" fmla="*/ 12 h 16"/>
                  <a:gd name="T22" fmla="*/ 4 w 6"/>
                  <a:gd name="T23" fmla="*/ 12 h 16"/>
                  <a:gd name="T24" fmla="*/ 4 w 6"/>
                  <a:gd name="T25" fmla="*/ 8 h 16"/>
                  <a:gd name="T26" fmla="*/ 0 w 6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7" name="Freeform 1433"/>
              <p:cNvSpPr>
                <a:spLocks/>
              </p:cNvSpPr>
              <p:nvPr/>
            </p:nvSpPr>
            <p:spPr bwMode="auto">
              <a:xfrm>
                <a:off x="4814888" y="3581747"/>
                <a:ext cx="44450" cy="53975"/>
              </a:xfrm>
              <a:custGeom>
                <a:avLst/>
                <a:gdLst>
                  <a:gd name="T0" fmla="*/ 24 w 28"/>
                  <a:gd name="T1" fmla="*/ 20 h 34"/>
                  <a:gd name="T2" fmla="*/ 28 w 28"/>
                  <a:gd name="T3" fmla="*/ 20 h 34"/>
                  <a:gd name="T4" fmla="*/ 28 w 28"/>
                  <a:gd name="T5" fmla="*/ 20 h 34"/>
                  <a:gd name="T6" fmla="*/ 28 w 28"/>
                  <a:gd name="T7" fmla="*/ 26 h 34"/>
                  <a:gd name="T8" fmla="*/ 24 w 28"/>
                  <a:gd name="T9" fmla="*/ 30 h 34"/>
                  <a:gd name="T10" fmla="*/ 24 w 28"/>
                  <a:gd name="T11" fmla="*/ 30 h 34"/>
                  <a:gd name="T12" fmla="*/ 20 w 28"/>
                  <a:gd name="T13" fmla="*/ 32 h 34"/>
                  <a:gd name="T14" fmla="*/ 16 w 28"/>
                  <a:gd name="T15" fmla="*/ 34 h 34"/>
                  <a:gd name="T16" fmla="*/ 16 w 28"/>
                  <a:gd name="T17" fmla="*/ 34 h 34"/>
                  <a:gd name="T18" fmla="*/ 10 w 28"/>
                  <a:gd name="T19" fmla="*/ 34 h 34"/>
                  <a:gd name="T20" fmla="*/ 4 w 28"/>
                  <a:gd name="T21" fmla="*/ 30 h 34"/>
                  <a:gd name="T22" fmla="*/ 4 w 28"/>
                  <a:gd name="T23" fmla="*/ 30 h 34"/>
                  <a:gd name="T24" fmla="*/ 2 w 28"/>
                  <a:gd name="T25" fmla="*/ 26 h 34"/>
                  <a:gd name="T26" fmla="*/ 0 w 28"/>
                  <a:gd name="T27" fmla="*/ 18 h 34"/>
                  <a:gd name="T28" fmla="*/ 0 w 28"/>
                  <a:gd name="T29" fmla="*/ 18 h 34"/>
                  <a:gd name="T30" fmla="*/ 0 w 28"/>
                  <a:gd name="T31" fmla="*/ 8 h 34"/>
                  <a:gd name="T32" fmla="*/ 0 w 28"/>
                  <a:gd name="T33" fmla="*/ 8 h 34"/>
                  <a:gd name="T34" fmla="*/ 2 w 28"/>
                  <a:gd name="T35" fmla="*/ 4 h 34"/>
                  <a:gd name="T36" fmla="*/ 6 w 28"/>
                  <a:gd name="T37" fmla="*/ 2 h 34"/>
                  <a:gd name="T38" fmla="*/ 6 w 28"/>
                  <a:gd name="T39" fmla="*/ 2 h 34"/>
                  <a:gd name="T40" fmla="*/ 12 w 28"/>
                  <a:gd name="T41" fmla="*/ 0 h 34"/>
                  <a:gd name="T42" fmla="*/ 12 w 28"/>
                  <a:gd name="T43" fmla="*/ 0 h 34"/>
                  <a:gd name="T44" fmla="*/ 18 w 28"/>
                  <a:gd name="T45" fmla="*/ 0 h 34"/>
                  <a:gd name="T46" fmla="*/ 22 w 28"/>
                  <a:gd name="T47" fmla="*/ 2 h 34"/>
                  <a:gd name="T48" fmla="*/ 22 w 28"/>
                  <a:gd name="T49" fmla="*/ 2 h 34"/>
                  <a:gd name="T50" fmla="*/ 26 w 28"/>
                  <a:gd name="T51" fmla="*/ 4 h 34"/>
                  <a:gd name="T52" fmla="*/ 28 w 28"/>
                  <a:gd name="T53" fmla="*/ 8 h 34"/>
                  <a:gd name="T54" fmla="*/ 22 w 28"/>
                  <a:gd name="T55" fmla="*/ 10 h 34"/>
                  <a:gd name="T56" fmla="*/ 22 w 28"/>
                  <a:gd name="T57" fmla="*/ 10 h 34"/>
                  <a:gd name="T58" fmla="*/ 18 w 28"/>
                  <a:gd name="T59" fmla="*/ 6 h 34"/>
                  <a:gd name="T60" fmla="*/ 18 w 28"/>
                  <a:gd name="T61" fmla="*/ 6 h 34"/>
                  <a:gd name="T62" fmla="*/ 14 w 28"/>
                  <a:gd name="T63" fmla="*/ 4 h 34"/>
                  <a:gd name="T64" fmla="*/ 14 w 28"/>
                  <a:gd name="T65" fmla="*/ 4 h 34"/>
                  <a:gd name="T66" fmla="*/ 10 w 28"/>
                  <a:gd name="T67" fmla="*/ 4 h 34"/>
                  <a:gd name="T68" fmla="*/ 6 w 28"/>
                  <a:gd name="T69" fmla="*/ 8 h 34"/>
                  <a:gd name="T70" fmla="*/ 6 w 28"/>
                  <a:gd name="T71" fmla="*/ 8 h 34"/>
                  <a:gd name="T72" fmla="*/ 6 w 28"/>
                  <a:gd name="T73" fmla="*/ 12 h 34"/>
                  <a:gd name="T74" fmla="*/ 6 w 28"/>
                  <a:gd name="T75" fmla="*/ 18 h 34"/>
                  <a:gd name="T76" fmla="*/ 6 w 28"/>
                  <a:gd name="T77" fmla="*/ 18 h 34"/>
                  <a:gd name="T78" fmla="*/ 6 w 28"/>
                  <a:gd name="T79" fmla="*/ 22 h 34"/>
                  <a:gd name="T80" fmla="*/ 8 w 28"/>
                  <a:gd name="T81" fmla="*/ 26 h 34"/>
                  <a:gd name="T82" fmla="*/ 8 w 28"/>
                  <a:gd name="T83" fmla="*/ 26 h 34"/>
                  <a:gd name="T84" fmla="*/ 12 w 28"/>
                  <a:gd name="T85" fmla="*/ 28 h 34"/>
                  <a:gd name="T86" fmla="*/ 16 w 28"/>
                  <a:gd name="T87" fmla="*/ 30 h 34"/>
                  <a:gd name="T88" fmla="*/ 16 w 28"/>
                  <a:gd name="T89" fmla="*/ 30 h 34"/>
                  <a:gd name="T90" fmla="*/ 20 w 28"/>
                  <a:gd name="T91" fmla="*/ 26 h 34"/>
                  <a:gd name="T92" fmla="*/ 20 w 28"/>
                  <a:gd name="T93" fmla="*/ 26 h 34"/>
                  <a:gd name="T94" fmla="*/ 24 w 28"/>
                  <a:gd name="T95" fmla="*/ 20 h 34"/>
                  <a:gd name="T96" fmla="*/ 24 w 28"/>
                  <a:gd name="T9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4">
                    <a:moveTo>
                      <a:pt x="24" y="20"/>
                    </a:moveTo>
                    <a:lnTo>
                      <a:pt x="28" y="20"/>
                    </a:lnTo>
                    <a:lnTo>
                      <a:pt x="28" y="20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8" name="Freeform 1434"/>
              <p:cNvSpPr>
                <a:spLocks/>
              </p:cNvSpPr>
              <p:nvPr/>
            </p:nvSpPr>
            <p:spPr bwMode="auto">
              <a:xfrm>
                <a:off x="4862513" y="35595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4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4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89" name="Freeform 1435"/>
              <p:cNvSpPr>
                <a:spLocks noEditPoints="1"/>
              </p:cNvSpPr>
              <p:nvPr/>
            </p:nvSpPr>
            <p:spPr bwMode="auto">
              <a:xfrm>
                <a:off x="4887913" y="357539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2 h 34"/>
                  <a:gd name="T4" fmla="*/ 12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0 h 34"/>
                  <a:gd name="T32" fmla="*/ 0 w 32"/>
                  <a:gd name="T33" fmla="*/ 10 h 34"/>
                  <a:gd name="T34" fmla="*/ 2 w 32"/>
                  <a:gd name="T35" fmla="*/ 4 h 34"/>
                  <a:gd name="T36" fmla="*/ 6 w 32"/>
                  <a:gd name="T37" fmla="*/ 0 h 34"/>
                  <a:gd name="T38" fmla="*/ 14 w 32"/>
                  <a:gd name="T39" fmla="*/ 0 h 34"/>
                  <a:gd name="T40" fmla="*/ 20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18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4 h 34"/>
                  <a:gd name="T66" fmla="*/ 8 w 32"/>
                  <a:gd name="T67" fmla="*/ 28 h 34"/>
                  <a:gd name="T68" fmla="*/ 14 w 32"/>
                  <a:gd name="T69" fmla="*/ 30 h 34"/>
                  <a:gd name="T70" fmla="*/ 18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0" name="Freeform 1436"/>
              <p:cNvSpPr>
                <a:spLocks/>
              </p:cNvSpPr>
              <p:nvPr/>
            </p:nvSpPr>
            <p:spPr bwMode="auto">
              <a:xfrm>
                <a:off x="4941888" y="35690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2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4 h 34"/>
                  <a:gd name="T24" fmla="*/ 8 w 28"/>
                  <a:gd name="T25" fmla="*/ 2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4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8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6 h 34"/>
                  <a:gd name="T52" fmla="*/ 28 w 28"/>
                  <a:gd name="T53" fmla="*/ 18 h 34"/>
                  <a:gd name="T54" fmla="*/ 28 w 28"/>
                  <a:gd name="T55" fmla="*/ 24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1" name="Freeform 1437"/>
              <p:cNvSpPr>
                <a:spLocks/>
              </p:cNvSpPr>
              <p:nvPr/>
            </p:nvSpPr>
            <p:spPr bwMode="auto">
              <a:xfrm>
                <a:off x="4995863" y="3565872"/>
                <a:ext cx="44450" cy="53975"/>
              </a:xfrm>
              <a:custGeom>
                <a:avLst/>
                <a:gdLst>
                  <a:gd name="T0" fmla="*/ 4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18 w 28"/>
                  <a:gd name="T35" fmla="*/ 8 h 34"/>
                  <a:gd name="T36" fmla="*/ 16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2" name="Freeform 1438"/>
              <p:cNvSpPr>
                <a:spLocks noEditPoints="1"/>
              </p:cNvSpPr>
              <p:nvPr/>
            </p:nvSpPr>
            <p:spPr bwMode="auto">
              <a:xfrm>
                <a:off x="5046663" y="3540472"/>
                <a:ext cx="47625" cy="73025"/>
              </a:xfrm>
              <a:custGeom>
                <a:avLst/>
                <a:gdLst>
                  <a:gd name="T0" fmla="*/ 24 w 30"/>
                  <a:gd name="T1" fmla="*/ 34 h 46"/>
                  <a:gd name="T2" fmla="*/ 30 w 30"/>
                  <a:gd name="T3" fmla="*/ 34 h 46"/>
                  <a:gd name="T4" fmla="*/ 30 w 30"/>
                  <a:gd name="T5" fmla="*/ 34 h 46"/>
                  <a:gd name="T6" fmla="*/ 28 w 30"/>
                  <a:gd name="T7" fmla="*/ 40 h 46"/>
                  <a:gd name="T8" fmla="*/ 26 w 30"/>
                  <a:gd name="T9" fmla="*/ 44 h 46"/>
                  <a:gd name="T10" fmla="*/ 26 w 30"/>
                  <a:gd name="T11" fmla="*/ 44 h 46"/>
                  <a:gd name="T12" fmla="*/ 22 w 30"/>
                  <a:gd name="T13" fmla="*/ 46 h 46"/>
                  <a:gd name="T14" fmla="*/ 16 w 30"/>
                  <a:gd name="T15" fmla="*/ 46 h 46"/>
                  <a:gd name="T16" fmla="*/ 16 w 30"/>
                  <a:gd name="T17" fmla="*/ 46 h 46"/>
                  <a:gd name="T18" fmla="*/ 10 w 30"/>
                  <a:gd name="T19" fmla="*/ 46 h 46"/>
                  <a:gd name="T20" fmla="*/ 4 w 30"/>
                  <a:gd name="T21" fmla="*/ 44 h 46"/>
                  <a:gd name="T22" fmla="*/ 4 w 30"/>
                  <a:gd name="T23" fmla="*/ 44 h 46"/>
                  <a:gd name="T24" fmla="*/ 0 w 30"/>
                  <a:gd name="T25" fmla="*/ 38 h 46"/>
                  <a:gd name="T26" fmla="*/ 0 w 30"/>
                  <a:gd name="T27" fmla="*/ 32 h 46"/>
                  <a:gd name="T28" fmla="*/ 0 w 30"/>
                  <a:gd name="T29" fmla="*/ 32 h 46"/>
                  <a:gd name="T30" fmla="*/ 0 w 30"/>
                  <a:gd name="T31" fmla="*/ 24 h 46"/>
                  <a:gd name="T32" fmla="*/ 2 w 30"/>
                  <a:gd name="T33" fmla="*/ 18 h 46"/>
                  <a:gd name="T34" fmla="*/ 2 w 30"/>
                  <a:gd name="T35" fmla="*/ 18 h 46"/>
                  <a:gd name="T36" fmla="*/ 8 w 30"/>
                  <a:gd name="T37" fmla="*/ 14 h 46"/>
                  <a:gd name="T38" fmla="*/ 14 w 30"/>
                  <a:gd name="T39" fmla="*/ 12 h 46"/>
                  <a:gd name="T40" fmla="*/ 14 w 30"/>
                  <a:gd name="T41" fmla="*/ 12 h 46"/>
                  <a:gd name="T42" fmla="*/ 20 w 30"/>
                  <a:gd name="T43" fmla="*/ 12 h 46"/>
                  <a:gd name="T44" fmla="*/ 24 w 30"/>
                  <a:gd name="T45" fmla="*/ 16 h 46"/>
                  <a:gd name="T46" fmla="*/ 24 w 30"/>
                  <a:gd name="T47" fmla="*/ 16 h 46"/>
                  <a:gd name="T48" fmla="*/ 28 w 30"/>
                  <a:gd name="T49" fmla="*/ 20 h 46"/>
                  <a:gd name="T50" fmla="*/ 30 w 30"/>
                  <a:gd name="T51" fmla="*/ 28 h 46"/>
                  <a:gd name="T52" fmla="*/ 30 w 30"/>
                  <a:gd name="T53" fmla="*/ 28 h 46"/>
                  <a:gd name="T54" fmla="*/ 30 w 30"/>
                  <a:gd name="T55" fmla="*/ 30 h 46"/>
                  <a:gd name="T56" fmla="*/ 6 w 30"/>
                  <a:gd name="T57" fmla="*/ 32 h 46"/>
                  <a:gd name="T58" fmla="*/ 6 w 30"/>
                  <a:gd name="T59" fmla="*/ 32 h 46"/>
                  <a:gd name="T60" fmla="*/ 6 w 30"/>
                  <a:gd name="T61" fmla="*/ 36 h 46"/>
                  <a:gd name="T62" fmla="*/ 8 w 30"/>
                  <a:gd name="T63" fmla="*/ 40 h 46"/>
                  <a:gd name="T64" fmla="*/ 8 w 30"/>
                  <a:gd name="T65" fmla="*/ 40 h 46"/>
                  <a:gd name="T66" fmla="*/ 12 w 30"/>
                  <a:gd name="T67" fmla="*/ 42 h 46"/>
                  <a:gd name="T68" fmla="*/ 16 w 30"/>
                  <a:gd name="T69" fmla="*/ 42 h 46"/>
                  <a:gd name="T70" fmla="*/ 16 w 30"/>
                  <a:gd name="T71" fmla="*/ 42 h 46"/>
                  <a:gd name="T72" fmla="*/ 22 w 30"/>
                  <a:gd name="T73" fmla="*/ 40 h 46"/>
                  <a:gd name="T74" fmla="*/ 22 w 30"/>
                  <a:gd name="T75" fmla="*/ 40 h 46"/>
                  <a:gd name="T76" fmla="*/ 24 w 30"/>
                  <a:gd name="T77" fmla="*/ 34 h 46"/>
                  <a:gd name="T78" fmla="*/ 24 w 30"/>
                  <a:gd name="T79" fmla="*/ 34 h 46"/>
                  <a:gd name="T80" fmla="*/ 4 w 30"/>
                  <a:gd name="T81" fmla="*/ 28 h 46"/>
                  <a:gd name="T82" fmla="*/ 24 w 30"/>
                  <a:gd name="T83" fmla="*/ 26 h 46"/>
                  <a:gd name="T84" fmla="*/ 24 w 30"/>
                  <a:gd name="T85" fmla="*/ 26 h 46"/>
                  <a:gd name="T86" fmla="*/ 20 w 30"/>
                  <a:gd name="T87" fmla="*/ 20 h 46"/>
                  <a:gd name="T88" fmla="*/ 20 w 30"/>
                  <a:gd name="T89" fmla="*/ 20 h 46"/>
                  <a:gd name="T90" fmla="*/ 18 w 30"/>
                  <a:gd name="T91" fmla="*/ 18 h 46"/>
                  <a:gd name="T92" fmla="*/ 14 w 30"/>
                  <a:gd name="T93" fmla="*/ 16 h 46"/>
                  <a:gd name="T94" fmla="*/ 14 w 30"/>
                  <a:gd name="T95" fmla="*/ 16 h 46"/>
                  <a:gd name="T96" fmla="*/ 10 w 30"/>
                  <a:gd name="T97" fmla="*/ 18 h 46"/>
                  <a:gd name="T98" fmla="*/ 8 w 30"/>
                  <a:gd name="T99" fmla="*/ 20 h 46"/>
                  <a:gd name="T100" fmla="*/ 8 w 30"/>
                  <a:gd name="T101" fmla="*/ 20 h 46"/>
                  <a:gd name="T102" fmla="*/ 6 w 30"/>
                  <a:gd name="T103" fmla="*/ 24 h 46"/>
                  <a:gd name="T104" fmla="*/ 4 w 30"/>
                  <a:gd name="T105" fmla="*/ 28 h 46"/>
                  <a:gd name="T106" fmla="*/ 4 w 30"/>
                  <a:gd name="T107" fmla="*/ 28 h 46"/>
                  <a:gd name="T108" fmla="*/ 8 w 30"/>
                  <a:gd name="T109" fmla="*/ 10 h 46"/>
                  <a:gd name="T110" fmla="*/ 12 w 30"/>
                  <a:gd name="T111" fmla="*/ 0 h 46"/>
                  <a:gd name="T112" fmla="*/ 18 w 30"/>
                  <a:gd name="T113" fmla="*/ 0 h 46"/>
                  <a:gd name="T114" fmla="*/ 12 w 30"/>
                  <a:gd name="T115" fmla="*/ 8 h 46"/>
                  <a:gd name="T116" fmla="*/ 8 w 30"/>
                  <a:gd name="T117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4"/>
                    </a:moveTo>
                    <a:lnTo>
                      <a:pt x="30" y="34"/>
                    </a:lnTo>
                    <a:lnTo>
                      <a:pt x="30" y="34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0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4"/>
                    </a:lnTo>
                    <a:lnTo>
                      <a:pt x="24" y="34"/>
                    </a:lnTo>
                    <a:close/>
                    <a:moveTo>
                      <a:pt x="4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4" y="28"/>
                    </a:lnTo>
                    <a:lnTo>
                      <a:pt x="4" y="28"/>
                    </a:lnTo>
                    <a:close/>
                    <a:moveTo>
                      <a:pt x="8" y="10"/>
                    </a:moveTo>
                    <a:lnTo>
                      <a:pt x="12" y="0"/>
                    </a:lnTo>
                    <a:lnTo>
                      <a:pt x="18" y="0"/>
                    </a:lnTo>
                    <a:lnTo>
                      <a:pt x="12" y="8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3" name="Freeform 1439"/>
              <p:cNvSpPr>
                <a:spLocks noEditPoints="1"/>
              </p:cNvSpPr>
              <p:nvPr/>
            </p:nvSpPr>
            <p:spPr bwMode="auto">
              <a:xfrm>
                <a:off x="5100638" y="35563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2 w 32"/>
                  <a:gd name="T31" fmla="*/ 10 h 34"/>
                  <a:gd name="T32" fmla="*/ 4 w 32"/>
                  <a:gd name="T33" fmla="*/ 4 h 34"/>
                  <a:gd name="T34" fmla="*/ 4 w 32"/>
                  <a:gd name="T35" fmla="*/ 4 h 34"/>
                  <a:gd name="T36" fmla="*/ 8 w 32"/>
                  <a:gd name="T37" fmla="*/ 0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2 h 34"/>
                  <a:gd name="T46" fmla="*/ 26 w 32"/>
                  <a:gd name="T47" fmla="*/ 2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6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6 h 34"/>
                  <a:gd name="T64" fmla="*/ 10 w 32"/>
                  <a:gd name="T65" fmla="*/ 26 h 34"/>
                  <a:gd name="T66" fmla="*/ 14 w 32"/>
                  <a:gd name="T67" fmla="*/ 28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2 h 34"/>
                  <a:gd name="T84" fmla="*/ 26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20 w 32"/>
                  <a:gd name="T91" fmla="*/ 4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4 h 34"/>
                  <a:gd name="T98" fmla="*/ 8 w 32"/>
                  <a:gd name="T99" fmla="*/ 6 h 34"/>
                  <a:gd name="T100" fmla="*/ 8 w 32"/>
                  <a:gd name="T101" fmla="*/ 6 h 34"/>
                  <a:gd name="T102" fmla="*/ 8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2"/>
                    </a:lnTo>
                    <a:lnTo>
                      <a:pt x="26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4" name="Freeform 1440"/>
              <p:cNvSpPr>
                <a:spLocks/>
              </p:cNvSpPr>
              <p:nvPr/>
            </p:nvSpPr>
            <p:spPr bwMode="auto">
              <a:xfrm>
                <a:off x="5157788" y="35499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4 h 34"/>
                  <a:gd name="T24" fmla="*/ 6 w 28"/>
                  <a:gd name="T25" fmla="*/ 2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4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4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4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9" name="Freeform 1445"/>
              <p:cNvSpPr>
                <a:spLocks noEditPoints="1"/>
              </p:cNvSpPr>
              <p:nvPr/>
            </p:nvSpPr>
            <p:spPr bwMode="auto">
              <a:xfrm>
                <a:off x="3659188" y="3803997"/>
                <a:ext cx="50800" cy="57150"/>
              </a:xfrm>
              <a:custGeom>
                <a:avLst/>
                <a:gdLst>
                  <a:gd name="T0" fmla="*/ 26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2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6 h 36"/>
                  <a:gd name="T18" fmla="*/ 14 w 32"/>
                  <a:gd name="T19" fmla="*/ 16 h 36"/>
                  <a:gd name="T20" fmla="*/ 24 w 32"/>
                  <a:gd name="T21" fmla="*/ 12 h 36"/>
                  <a:gd name="T22" fmla="*/ 24 w 32"/>
                  <a:gd name="T23" fmla="*/ 12 h 36"/>
                  <a:gd name="T24" fmla="*/ 22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22 w 32"/>
                  <a:gd name="T41" fmla="*/ 2 h 36"/>
                  <a:gd name="T42" fmla="*/ 26 w 32"/>
                  <a:gd name="T43" fmla="*/ 4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6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4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6" y="30"/>
                    </a:move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6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0" name="Freeform 1446"/>
              <p:cNvSpPr>
                <a:spLocks/>
              </p:cNvSpPr>
              <p:nvPr/>
            </p:nvSpPr>
            <p:spPr bwMode="auto">
              <a:xfrm>
                <a:off x="3713163" y="3784947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4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10 w 18"/>
                  <a:gd name="T33" fmla="*/ 10 h 44"/>
                  <a:gd name="T34" fmla="*/ 14 w 18"/>
                  <a:gd name="T35" fmla="*/ 10 h 44"/>
                  <a:gd name="T36" fmla="*/ 16 w 18"/>
                  <a:gd name="T37" fmla="*/ 14 h 44"/>
                  <a:gd name="T38" fmla="*/ 10 w 18"/>
                  <a:gd name="T39" fmla="*/ 16 h 44"/>
                  <a:gd name="T40" fmla="*/ 12 w 18"/>
                  <a:gd name="T41" fmla="*/ 34 h 44"/>
                  <a:gd name="T42" fmla="*/ 12 w 18"/>
                  <a:gd name="T43" fmla="*/ 34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38 h 44"/>
                  <a:gd name="T50" fmla="*/ 12 w 18"/>
                  <a:gd name="T51" fmla="*/ 38 h 44"/>
                  <a:gd name="T52" fmla="*/ 14 w 18"/>
                  <a:gd name="T53" fmla="*/ 40 h 44"/>
                  <a:gd name="T54" fmla="*/ 14 w 18"/>
                  <a:gd name="T55" fmla="*/ 40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0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1" name="Freeform 1447"/>
              <p:cNvSpPr>
                <a:spLocks/>
              </p:cNvSpPr>
              <p:nvPr/>
            </p:nvSpPr>
            <p:spPr bwMode="auto">
              <a:xfrm>
                <a:off x="3744913" y="3797647"/>
                <a:ext cx="47625" cy="53975"/>
              </a:xfrm>
              <a:custGeom>
                <a:avLst/>
                <a:gdLst>
                  <a:gd name="T0" fmla="*/ 26 w 30"/>
                  <a:gd name="T1" fmla="*/ 34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8 w 30"/>
                  <a:gd name="T13" fmla="*/ 34 h 34"/>
                  <a:gd name="T14" fmla="*/ 8 w 30"/>
                  <a:gd name="T15" fmla="*/ 34 h 34"/>
                  <a:gd name="T16" fmla="*/ 4 w 30"/>
                  <a:gd name="T17" fmla="*/ 32 h 34"/>
                  <a:gd name="T18" fmla="*/ 4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2 h 34"/>
                  <a:gd name="T30" fmla="*/ 8 w 30"/>
                  <a:gd name="T31" fmla="*/ 20 h 34"/>
                  <a:gd name="T32" fmla="*/ 8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30 h 34"/>
                  <a:gd name="T40" fmla="*/ 10 w 30"/>
                  <a:gd name="T41" fmla="*/ 30 h 34"/>
                  <a:gd name="T42" fmla="*/ 16 w 30"/>
                  <a:gd name="T43" fmla="*/ 30 h 34"/>
                  <a:gd name="T44" fmla="*/ 16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4 w 30"/>
                  <a:gd name="T55" fmla="*/ 18 h 34"/>
                  <a:gd name="T56" fmla="*/ 22 w 30"/>
                  <a:gd name="T57" fmla="*/ 0 h 34"/>
                  <a:gd name="T58" fmla="*/ 28 w 30"/>
                  <a:gd name="T59" fmla="*/ 0 h 34"/>
                  <a:gd name="T60" fmla="*/ 30 w 30"/>
                  <a:gd name="T61" fmla="*/ 32 h 34"/>
                  <a:gd name="T62" fmla="*/ 26 w 30"/>
                  <a:gd name="T6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6" y="3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2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2" name="Freeform 1448"/>
              <p:cNvSpPr>
                <a:spLocks/>
              </p:cNvSpPr>
              <p:nvPr/>
            </p:nvSpPr>
            <p:spPr bwMode="auto">
              <a:xfrm>
                <a:off x="3802063" y="379129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3" name="Freeform 1449"/>
              <p:cNvSpPr>
                <a:spLocks noEditPoints="1"/>
              </p:cNvSpPr>
              <p:nvPr/>
            </p:nvSpPr>
            <p:spPr bwMode="auto">
              <a:xfrm>
                <a:off x="3833813" y="3788122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6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8 h 36"/>
                  <a:gd name="T26" fmla="*/ 0 w 32"/>
                  <a:gd name="T27" fmla="*/ 20 h 36"/>
                  <a:gd name="T28" fmla="*/ 0 w 32"/>
                  <a:gd name="T29" fmla="*/ 20 h 36"/>
                  <a:gd name="T30" fmla="*/ 2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2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6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4 w 32"/>
                  <a:gd name="T73" fmla="*/ 28 h 36"/>
                  <a:gd name="T74" fmla="*/ 24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6 w 32"/>
                  <a:gd name="T83" fmla="*/ 14 h 36"/>
                  <a:gd name="T84" fmla="*/ 26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4" name="Freeform 1450"/>
              <p:cNvSpPr>
                <a:spLocks/>
              </p:cNvSpPr>
              <p:nvPr/>
            </p:nvSpPr>
            <p:spPr bwMode="auto">
              <a:xfrm>
                <a:off x="3897313" y="3829397"/>
                <a:ext cx="12700" cy="9525"/>
              </a:xfrm>
              <a:custGeom>
                <a:avLst/>
                <a:gdLst>
                  <a:gd name="T0" fmla="*/ 2 w 8"/>
                  <a:gd name="T1" fmla="*/ 6 h 6"/>
                  <a:gd name="T2" fmla="*/ 0 w 8"/>
                  <a:gd name="T3" fmla="*/ 0 h 6"/>
                  <a:gd name="T4" fmla="*/ 8 w 8"/>
                  <a:gd name="T5" fmla="*/ 0 h 6"/>
                  <a:gd name="T6" fmla="*/ 8 w 8"/>
                  <a:gd name="T7" fmla="*/ 6 h 6"/>
                  <a:gd name="T8" fmla="*/ 2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9" name="Freeform 1455"/>
              <p:cNvSpPr>
                <a:spLocks noEditPoints="1"/>
              </p:cNvSpPr>
              <p:nvPr/>
            </p:nvSpPr>
            <p:spPr bwMode="auto">
              <a:xfrm>
                <a:off x="4637088" y="3845272"/>
                <a:ext cx="15875" cy="53975"/>
              </a:xfrm>
              <a:custGeom>
                <a:avLst/>
                <a:gdLst>
                  <a:gd name="T0" fmla="*/ 2 w 10"/>
                  <a:gd name="T1" fmla="*/ 34 h 34"/>
                  <a:gd name="T2" fmla="*/ 2 w 10"/>
                  <a:gd name="T3" fmla="*/ 26 h 34"/>
                  <a:gd name="T4" fmla="*/ 8 w 10"/>
                  <a:gd name="T5" fmla="*/ 26 h 34"/>
                  <a:gd name="T6" fmla="*/ 10 w 10"/>
                  <a:gd name="T7" fmla="*/ 32 h 34"/>
                  <a:gd name="T8" fmla="*/ 2 w 10"/>
                  <a:gd name="T9" fmla="*/ 34 h 34"/>
                  <a:gd name="T10" fmla="*/ 0 w 10"/>
                  <a:gd name="T11" fmla="*/ 6 h 34"/>
                  <a:gd name="T12" fmla="*/ 0 w 10"/>
                  <a:gd name="T13" fmla="*/ 0 h 34"/>
                  <a:gd name="T14" fmla="*/ 6 w 10"/>
                  <a:gd name="T15" fmla="*/ 0 h 34"/>
                  <a:gd name="T16" fmla="*/ 6 w 10"/>
                  <a:gd name="T17" fmla="*/ 6 h 34"/>
                  <a:gd name="T18" fmla="*/ 0 w 10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4">
                    <a:moveTo>
                      <a:pt x="2" y="34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10" y="32"/>
                    </a:lnTo>
                    <a:lnTo>
                      <a:pt x="2" y="34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0" name="Freeform 1456"/>
              <p:cNvSpPr>
                <a:spLocks noEditPoints="1"/>
              </p:cNvSpPr>
              <p:nvPr/>
            </p:nvSpPr>
            <p:spPr bwMode="auto">
              <a:xfrm>
                <a:off x="4691063" y="3816697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4 w 30"/>
                  <a:gd name="T9" fmla="*/ 48 h 48"/>
                  <a:gd name="T10" fmla="*/ 14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0 h 48"/>
                  <a:gd name="T18" fmla="*/ 2 w 30"/>
                  <a:gd name="T19" fmla="*/ 40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2 h 48"/>
                  <a:gd name="T26" fmla="*/ 0 w 30"/>
                  <a:gd name="T27" fmla="*/ 22 h 48"/>
                  <a:gd name="T28" fmla="*/ 2 w 30"/>
                  <a:gd name="T29" fmla="*/ 18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6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6 h 48"/>
                  <a:gd name="T52" fmla="*/ 4 w 30"/>
                  <a:gd name="T53" fmla="*/ 32 h 48"/>
                  <a:gd name="T54" fmla="*/ 4 w 30"/>
                  <a:gd name="T55" fmla="*/ 32 h 48"/>
                  <a:gd name="T56" fmla="*/ 6 w 30"/>
                  <a:gd name="T57" fmla="*/ 36 h 48"/>
                  <a:gd name="T58" fmla="*/ 8 w 30"/>
                  <a:gd name="T59" fmla="*/ 40 h 48"/>
                  <a:gd name="T60" fmla="*/ 8 w 30"/>
                  <a:gd name="T61" fmla="*/ 40 h 48"/>
                  <a:gd name="T62" fmla="*/ 12 w 30"/>
                  <a:gd name="T63" fmla="*/ 42 h 48"/>
                  <a:gd name="T64" fmla="*/ 16 w 30"/>
                  <a:gd name="T65" fmla="*/ 44 h 48"/>
                  <a:gd name="T66" fmla="*/ 16 w 30"/>
                  <a:gd name="T67" fmla="*/ 44 h 48"/>
                  <a:gd name="T68" fmla="*/ 18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2 w 30"/>
                  <a:gd name="T75" fmla="*/ 36 h 48"/>
                  <a:gd name="T76" fmla="*/ 22 w 30"/>
                  <a:gd name="T77" fmla="*/ 30 h 48"/>
                  <a:gd name="T78" fmla="*/ 22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2 w 30"/>
                  <a:gd name="T89" fmla="*/ 18 h 48"/>
                  <a:gd name="T90" fmla="*/ 12 w 30"/>
                  <a:gd name="T91" fmla="*/ 18 h 48"/>
                  <a:gd name="T92" fmla="*/ 10 w 30"/>
                  <a:gd name="T93" fmla="*/ 18 h 48"/>
                  <a:gd name="T94" fmla="*/ 6 w 30"/>
                  <a:gd name="T95" fmla="*/ 22 h 48"/>
                  <a:gd name="T96" fmla="*/ 6 w 30"/>
                  <a:gd name="T97" fmla="*/ 22 h 48"/>
                  <a:gd name="T98" fmla="*/ 6 w 30"/>
                  <a:gd name="T99" fmla="*/ 26 h 48"/>
                  <a:gd name="T100" fmla="*/ 4 w 30"/>
                  <a:gd name="T101" fmla="*/ 32 h 48"/>
                  <a:gd name="T102" fmla="*/ 4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6"/>
                    </a:lnTo>
                    <a:close/>
                    <a:moveTo>
                      <a:pt x="4" y="32"/>
                    </a:moveTo>
                    <a:lnTo>
                      <a:pt x="4" y="32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36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4" y="32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1" name="Freeform 1457"/>
              <p:cNvSpPr>
                <a:spLocks noEditPoints="1"/>
              </p:cNvSpPr>
              <p:nvPr/>
            </p:nvSpPr>
            <p:spPr bwMode="auto">
              <a:xfrm>
                <a:off x="4745038" y="38325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2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2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4 w 32"/>
                  <a:gd name="T73" fmla="*/ 28 h 34"/>
                  <a:gd name="T74" fmla="*/ 24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4 h 34"/>
                  <a:gd name="T84" fmla="*/ 26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20 w 32"/>
                  <a:gd name="T91" fmla="*/ 4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10 w 32"/>
                  <a:gd name="T99" fmla="*/ 8 h 34"/>
                  <a:gd name="T100" fmla="*/ 10 w 32"/>
                  <a:gd name="T101" fmla="*/ 8 h 34"/>
                  <a:gd name="T102" fmla="*/ 8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2" name="Freeform 1458"/>
              <p:cNvSpPr>
                <a:spLocks/>
              </p:cNvSpPr>
              <p:nvPr/>
            </p:nvSpPr>
            <p:spPr bwMode="auto">
              <a:xfrm>
                <a:off x="4799013" y="3810347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4 h 46"/>
                  <a:gd name="T12" fmla="*/ 10 w 18"/>
                  <a:gd name="T13" fmla="*/ 44 h 46"/>
                  <a:gd name="T14" fmla="*/ 8 w 18"/>
                  <a:gd name="T15" fmla="*/ 42 h 46"/>
                  <a:gd name="T16" fmla="*/ 8 w 18"/>
                  <a:gd name="T17" fmla="*/ 42 h 46"/>
                  <a:gd name="T18" fmla="*/ 6 w 18"/>
                  <a:gd name="T19" fmla="*/ 36 h 46"/>
                  <a:gd name="T20" fmla="*/ 4 w 18"/>
                  <a:gd name="T21" fmla="*/ 16 h 46"/>
                  <a:gd name="T22" fmla="*/ 0 w 18"/>
                  <a:gd name="T23" fmla="*/ 18 h 46"/>
                  <a:gd name="T24" fmla="*/ 0 w 18"/>
                  <a:gd name="T25" fmla="*/ 12 h 46"/>
                  <a:gd name="T26" fmla="*/ 4 w 18"/>
                  <a:gd name="T27" fmla="*/ 12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38 h 46"/>
                  <a:gd name="T46" fmla="*/ 12 w 18"/>
                  <a:gd name="T47" fmla="*/ 38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3" name="Freeform 1459"/>
              <p:cNvSpPr>
                <a:spLocks/>
              </p:cNvSpPr>
              <p:nvPr/>
            </p:nvSpPr>
            <p:spPr bwMode="auto">
              <a:xfrm>
                <a:off x="4827588" y="3807172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6 h 46"/>
                  <a:gd name="T4" fmla="*/ 18 w 18"/>
                  <a:gd name="T5" fmla="*/ 46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6 h 46"/>
                  <a:gd name="T12" fmla="*/ 10 w 18"/>
                  <a:gd name="T13" fmla="*/ 46 h 46"/>
                  <a:gd name="T14" fmla="*/ 8 w 18"/>
                  <a:gd name="T15" fmla="*/ 44 h 46"/>
                  <a:gd name="T16" fmla="*/ 8 w 18"/>
                  <a:gd name="T17" fmla="*/ 44 h 46"/>
                  <a:gd name="T18" fmla="*/ 6 w 18"/>
                  <a:gd name="T19" fmla="*/ 36 h 46"/>
                  <a:gd name="T20" fmla="*/ 4 w 18"/>
                  <a:gd name="T21" fmla="*/ 18 h 46"/>
                  <a:gd name="T22" fmla="*/ 0 w 18"/>
                  <a:gd name="T23" fmla="*/ 18 h 46"/>
                  <a:gd name="T24" fmla="*/ 0 w 18"/>
                  <a:gd name="T25" fmla="*/ 14 h 46"/>
                  <a:gd name="T26" fmla="*/ 4 w 18"/>
                  <a:gd name="T27" fmla="*/ 12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40 h 46"/>
                  <a:gd name="T46" fmla="*/ 12 w 18"/>
                  <a:gd name="T47" fmla="*/ 40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6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4" name="Freeform 1460"/>
              <p:cNvSpPr>
                <a:spLocks noEditPoints="1"/>
              </p:cNvSpPr>
              <p:nvPr/>
            </p:nvSpPr>
            <p:spPr bwMode="auto">
              <a:xfrm>
                <a:off x="4859338" y="38230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0 w 32"/>
                  <a:gd name="T55" fmla="*/ 16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5" name="Freeform 1461"/>
              <p:cNvSpPr>
                <a:spLocks/>
              </p:cNvSpPr>
              <p:nvPr/>
            </p:nvSpPr>
            <p:spPr bwMode="auto">
              <a:xfrm>
                <a:off x="4916488" y="3816697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0" name="Freeform 1467"/>
              <p:cNvSpPr>
                <a:spLocks/>
              </p:cNvSpPr>
              <p:nvPr/>
            </p:nvSpPr>
            <p:spPr bwMode="auto">
              <a:xfrm>
                <a:off x="3630613" y="4051647"/>
                <a:ext cx="47625" cy="57150"/>
              </a:xfrm>
              <a:custGeom>
                <a:avLst/>
                <a:gdLst>
                  <a:gd name="T0" fmla="*/ 26 w 30"/>
                  <a:gd name="T1" fmla="*/ 34 h 36"/>
                  <a:gd name="T2" fmla="*/ 24 w 30"/>
                  <a:gd name="T3" fmla="*/ 30 h 36"/>
                  <a:gd name="T4" fmla="*/ 24 w 30"/>
                  <a:gd name="T5" fmla="*/ 30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6 h 36"/>
                  <a:gd name="T14" fmla="*/ 8 w 30"/>
                  <a:gd name="T15" fmla="*/ 36 h 36"/>
                  <a:gd name="T16" fmla="*/ 4 w 30"/>
                  <a:gd name="T17" fmla="*/ 34 h 36"/>
                  <a:gd name="T18" fmla="*/ 4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2 w 30"/>
                  <a:gd name="T25" fmla="*/ 24 h 36"/>
                  <a:gd name="T26" fmla="*/ 0 w 30"/>
                  <a:gd name="T27" fmla="*/ 4 h 36"/>
                  <a:gd name="T28" fmla="*/ 6 w 30"/>
                  <a:gd name="T29" fmla="*/ 2 h 36"/>
                  <a:gd name="T30" fmla="*/ 8 w 30"/>
                  <a:gd name="T31" fmla="*/ 22 h 36"/>
                  <a:gd name="T32" fmla="*/ 8 w 30"/>
                  <a:gd name="T33" fmla="*/ 22 h 36"/>
                  <a:gd name="T34" fmla="*/ 8 w 30"/>
                  <a:gd name="T35" fmla="*/ 28 h 36"/>
                  <a:gd name="T36" fmla="*/ 8 w 30"/>
                  <a:gd name="T37" fmla="*/ 28 h 36"/>
                  <a:gd name="T38" fmla="*/ 10 w 30"/>
                  <a:gd name="T39" fmla="*/ 30 h 36"/>
                  <a:gd name="T40" fmla="*/ 10 w 30"/>
                  <a:gd name="T41" fmla="*/ 30 h 36"/>
                  <a:gd name="T42" fmla="*/ 16 w 30"/>
                  <a:gd name="T43" fmla="*/ 32 h 36"/>
                  <a:gd name="T44" fmla="*/ 16 w 30"/>
                  <a:gd name="T45" fmla="*/ 32 h 36"/>
                  <a:gd name="T46" fmla="*/ 20 w 30"/>
                  <a:gd name="T47" fmla="*/ 30 h 36"/>
                  <a:gd name="T48" fmla="*/ 20 w 30"/>
                  <a:gd name="T49" fmla="*/ 30 h 36"/>
                  <a:gd name="T50" fmla="*/ 22 w 30"/>
                  <a:gd name="T51" fmla="*/ 26 h 36"/>
                  <a:gd name="T52" fmla="*/ 22 w 30"/>
                  <a:gd name="T53" fmla="*/ 26 h 36"/>
                  <a:gd name="T54" fmla="*/ 24 w 30"/>
                  <a:gd name="T55" fmla="*/ 20 h 36"/>
                  <a:gd name="T56" fmla="*/ 22 w 30"/>
                  <a:gd name="T57" fmla="*/ 2 h 36"/>
                  <a:gd name="T58" fmla="*/ 28 w 30"/>
                  <a:gd name="T59" fmla="*/ 0 h 36"/>
                  <a:gd name="T60" fmla="*/ 30 w 30"/>
                  <a:gd name="T61" fmla="*/ 34 h 36"/>
                  <a:gd name="T62" fmla="*/ 26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6" y="34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2" y="2"/>
                    </a:lnTo>
                    <a:lnTo>
                      <a:pt x="28" y="0"/>
                    </a:lnTo>
                    <a:lnTo>
                      <a:pt x="30" y="34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1" name="Freeform 1468"/>
              <p:cNvSpPr>
                <a:spLocks/>
              </p:cNvSpPr>
              <p:nvPr/>
            </p:nvSpPr>
            <p:spPr bwMode="auto">
              <a:xfrm>
                <a:off x="3684588" y="4029422"/>
                <a:ext cx="15875" cy="76200"/>
              </a:xfrm>
              <a:custGeom>
                <a:avLst/>
                <a:gdLst>
                  <a:gd name="T0" fmla="*/ 4 w 10"/>
                  <a:gd name="T1" fmla="*/ 48 h 48"/>
                  <a:gd name="T2" fmla="*/ 0 w 10"/>
                  <a:gd name="T3" fmla="*/ 2 h 48"/>
                  <a:gd name="T4" fmla="*/ 6 w 10"/>
                  <a:gd name="T5" fmla="*/ 0 h 48"/>
                  <a:gd name="T6" fmla="*/ 10 w 10"/>
                  <a:gd name="T7" fmla="*/ 46 h 48"/>
                  <a:gd name="T8" fmla="*/ 4 w 1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2" name="Freeform 1469"/>
              <p:cNvSpPr>
                <a:spLocks noEditPoints="1"/>
              </p:cNvSpPr>
              <p:nvPr/>
            </p:nvSpPr>
            <p:spPr bwMode="auto">
              <a:xfrm>
                <a:off x="3709988" y="4026247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30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8 w 30"/>
                  <a:gd name="T15" fmla="*/ 48 h 48"/>
                  <a:gd name="T16" fmla="*/ 18 w 30"/>
                  <a:gd name="T17" fmla="*/ 48 h 48"/>
                  <a:gd name="T18" fmla="*/ 10 w 30"/>
                  <a:gd name="T19" fmla="*/ 48 h 48"/>
                  <a:gd name="T20" fmla="*/ 6 w 30"/>
                  <a:gd name="T21" fmla="*/ 44 h 48"/>
                  <a:gd name="T22" fmla="*/ 6 w 30"/>
                  <a:gd name="T23" fmla="*/ 44 h 48"/>
                  <a:gd name="T24" fmla="*/ 2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2 w 30"/>
                  <a:gd name="T33" fmla="*/ 18 h 48"/>
                  <a:gd name="T34" fmla="*/ 2 w 30"/>
                  <a:gd name="T35" fmla="*/ 18 h 48"/>
                  <a:gd name="T36" fmla="*/ 8 w 30"/>
                  <a:gd name="T37" fmla="*/ 14 h 48"/>
                  <a:gd name="T38" fmla="*/ 14 w 30"/>
                  <a:gd name="T39" fmla="*/ 12 h 48"/>
                  <a:gd name="T40" fmla="*/ 14 w 30"/>
                  <a:gd name="T41" fmla="*/ 12 h 48"/>
                  <a:gd name="T42" fmla="*/ 20 w 30"/>
                  <a:gd name="T43" fmla="*/ 14 h 48"/>
                  <a:gd name="T44" fmla="*/ 26 w 30"/>
                  <a:gd name="T45" fmla="*/ 16 h 48"/>
                  <a:gd name="T46" fmla="*/ 26 w 30"/>
                  <a:gd name="T47" fmla="*/ 16 h 48"/>
                  <a:gd name="T48" fmla="*/ 28 w 30"/>
                  <a:gd name="T49" fmla="*/ 22 h 48"/>
                  <a:gd name="T50" fmla="*/ 30 w 30"/>
                  <a:gd name="T51" fmla="*/ 28 h 48"/>
                  <a:gd name="T52" fmla="*/ 30 w 30"/>
                  <a:gd name="T53" fmla="*/ 28 h 48"/>
                  <a:gd name="T54" fmla="*/ 30 w 30"/>
                  <a:gd name="T55" fmla="*/ 30 h 48"/>
                  <a:gd name="T56" fmla="*/ 6 w 30"/>
                  <a:gd name="T57" fmla="*/ 32 h 48"/>
                  <a:gd name="T58" fmla="*/ 6 w 30"/>
                  <a:gd name="T59" fmla="*/ 32 h 48"/>
                  <a:gd name="T60" fmla="*/ 8 w 30"/>
                  <a:gd name="T61" fmla="*/ 38 h 48"/>
                  <a:gd name="T62" fmla="*/ 10 w 30"/>
                  <a:gd name="T63" fmla="*/ 40 h 48"/>
                  <a:gd name="T64" fmla="*/ 10 w 30"/>
                  <a:gd name="T65" fmla="*/ 40 h 48"/>
                  <a:gd name="T66" fmla="*/ 12 w 30"/>
                  <a:gd name="T67" fmla="*/ 42 h 48"/>
                  <a:gd name="T68" fmla="*/ 16 w 30"/>
                  <a:gd name="T69" fmla="*/ 42 h 48"/>
                  <a:gd name="T70" fmla="*/ 16 w 30"/>
                  <a:gd name="T71" fmla="*/ 42 h 48"/>
                  <a:gd name="T72" fmla="*/ 22 w 30"/>
                  <a:gd name="T73" fmla="*/ 40 h 48"/>
                  <a:gd name="T74" fmla="*/ 22 w 30"/>
                  <a:gd name="T75" fmla="*/ 40 h 48"/>
                  <a:gd name="T76" fmla="*/ 24 w 30"/>
                  <a:gd name="T77" fmla="*/ 36 h 48"/>
                  <a:gd name="T78" fmla="*/ 24 w 30"/>
                  <a:gd name="T79" fmla="*/ 36 h 48"/>
                  <a:gd name="T80" fmla="*/ 6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0 h 48"/>
                  <a:gd name="T100" fmla="*/ 8 w 30"/>
                  <a:gd name="T101" fmla="*/ 20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0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30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0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0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3" name="Freeform 1470"/>
              <p:cNvSpPr>
                <a:spLocks noEditPoints="1"/>
              </p:cNvSpPr>
              <p:nvPr/>
            </p:nvSpPr>
            <p:spPr bwMode="auto">
              <a:xfrm>
                <a:off x="3767138" y="40421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0 h 34"/>
                  <a:gd name="T22" fmla="*/ 4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4" name="Freeform 1471"/>
              <p:cNvSpPr>
                <a:spLocks/>
              </p:cNvSpPr>
              <p:nvPr/>
            </p:nvSpPr>
            <p:spPr bwMode="auto">
              <a:xfrm>
                <a:off x="3821113" y="403577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10 w 28"/>
                  <a:gd name="T3" fmla="*/ 30 h 36"/>
                  <a:gd name="T4" fmla="*/ 16 w 28"/>
                  <a:gd name="T5" fmla="*/ 30 h 36"/>
                  <a:gd name="T6" fmla="*/ 22 w 28"/>
                  <a:gd name="T7" fmla="*/ 28 h 36"/>
                  <a:gd name="T8" fmla="*/ 24 w 28"/>
                  <a:gd name="T9" fmla="*/ 24 h 36"/>
                  <a:gd name="T10" fmla="*/ 22 w 28"/>
                  <a:gd name="T11" fmla="*/ 22 h 36"/>
                  <a:gd name="T12" fmla="*/ 16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2 w 28"/>
                  <a:gd name="T21" fmla="*/ 8 h 36"/>
                  <a:gd name="T22" fmla="*/ 4 w 28"/>
                  <a:gd name="T23" fmla="*/ 4 h 36"/>
                  <a:gd name="T24" fmla="*/ 8 w 28"/>
                  <a:gd name="T25" fmla="*/ 2 h 36"/>
                  <a:gd name="T26" fmla="*/ 12 w 28"/>
                  <a:gd name="T27" fmla="*/ 0 h 36"/>
                  <a:gd name="T28" fmla="*/ 20 w 28"/>
                  <a:gd name="T29" fmla="*/ 2 h 36"/>
                  <a:gd name="T30" fmla="*/ 24 w 28"/>
                  <a:gd name="T31" fmla="*/ 4 h 36"/>
                  <a:gd name="T32" fmla="*/ 26 w 28"/>
                  <a:gd name="T33" fmla="*/ 10 h 36"/>
                  <a:gd name="T34" fmla="*/ 20 w 28"/>
                  <a:gd name="T35" fmla="*/ 10 h 36"/>
                  <a:gd name="T36" fmla="*/ 18 w 28"/>
                  <a:gd name="T37" fmla="*/ 6 h 36"/>
                  <a:gd name="T38" fmla="*/ 14 w 28"/>
                  <a:gd name="T39" fmla="*/ 6 h 36"/>
                  <a:gd name="T40" fmla="*/ 8 w 28"/>
                  <a:gd name="T41" fmla="*/ 8 h 36"/>
                  <a:gd name="T42" fmla="*/ 6 w 28"/>
                  <a:gd name="T43" fmla="*/ 10 h 36"/>
                  <a:gd name="T44" fmla="*/ 8 w 28"/>
                  <a:gd name="T45" fmla="*/ 12 h 36"/>
                  <a:gd name="T46" fmla="*/ 10 w 28"/>
                  <a:gd name="T47" fmla="*/ 14 h 36"/>
                  <a:gd name="T48" fmla="*/ 14 w 28"/>
                  <a:gd name="T49" fmla="*/ 14 h 36"/>
                  <a:gd name="T50" fmla="*/ 24 w 28"/>
                  <a:gd name="T51" fmla="*/ 16 h 36"/>
                  <a:gd name="T52" fmla="*/ 28 w 28"/>
                  <a:gd name="T53" fmla="*/ 20 h 36"/>
                  <a:gd name="T54" fmla="*/ 28 w 28"/>
                  <a:gd name="T55" fmla="*/ 24 h 36"/>
                  <a:gd name="T56" fmla="*/ 28 w 28"/>
                  <a:gd name="T57" fmla="*/ 30 h 36"/>
                  <a:gd name="T58" fmla="*/ 24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4 w 28"/>
                  <a:gd name="T65" fmla="*/ 30 h 36"/>
                  <a:gd name="T66" fmla="*/ 2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5" name="Freeform 1472"/>
              <p:cNvSpPr>
                <a:spLocks noEditPoints="1"/>
              </p:cNvSpPr>
              <p:nvPr/>
            </p:nvSpPr>
            <p:spPr bwMode="auto">
              <a:xfrm>
                <a:off x="3903663" y="402942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4 w 30"/>
                  <a:gd name="T5" fmla="*/ 2 h 48"/>
                  <a:gd name="T6" fmla="*/ 4 w 30"/>
                  <a:gd name="T7" fmla="*/ 6 h 48"/>
                  <a:gd name="T8" fmla="*/ 4 w 30"/>
                  <a:gd name="T9" fmla="*/ 6 h 48"/>
                  <a:gd name="T10" fmla="*/ 8 w 30"/>
                  <a:gd name="T11" fmla="*/ 2 h 48"/>
                  <a:gd name="T12" fmla="*/ 8 w 30"/>
                  <a:gd name="T13" fmla="*/ 2 h 48"/>
                  <a:gd name="T14" fmla="*/ 14 w 30"/>
                  <a:gd name="T15" fmla="*/ 0 h 48"/>
                  <a:gd name="T16" fmla="*/ 14 w 30"/>
                  <a:gd name="T17" fmla="*/ 0 h 48"/>
                  <a:gd name="T18" fmla="*/ 22 w 30"/>
                  <a:gd name="T19" fmla="*/ 2 h 48"/>
                  <a:gd name="T20" fmla="*/ 22 w 30"/>
                  <a:gd name="T21" fmla="*/ 2 h 48"/>
                  <a:gd name="T22" fmla="*/ 28 w 30"/>
                  <a:gd name="T23" fmla="*/ 8 h 48"/>
                  <a:gd name="T24" fmla="*/ 28 w 30"/>
                  <a:gd name="T25" fmla="*/ 8 h 48"/>
                  <a:gd name="T26" fmla="*/ 30 w 30"/>
                  <a:gd name="T27" fmla="*/ 16 h 48"/>
                  <a:gd name="T28" fmla="*/ 30 w 30"/>
                  <a:gd name="T29" fmla="*/ 16 h 48"/>
                  <a:gd name="T30" fmla="*/ 28 w 30"/>
                  <a:gd name="T31" fmla="*/ 26 h 48"/>
                  <a:gd name="T32" fmla="*/ 28 w 30"/>
                  <a:gd name="T33" fmla="*/ 26 h 48"/>
                  <a:gd name="T34" fmla="*/ 26 w 30"/>
                  <a:gd name="T35" fmla="*/ 30 h 48"/>
                  <a:gd name="T36" fmla="*/ 24 w 30"/>
                  <a:gd name="T37" fmla="*/ 32 h 48"/>
                  <a:gd name="T38" fmla="*/ 24 w 30"/>
                  <a:gd name="T39" fmla="*/ 32 h 48"/>
                  <a:gd name="T40" fmla="*/ 16 w 30"/>
                  <a:gd name="T41" fmla="*/ 34 h 48"/>
                  <a:gd name="T42" fmla="*/ 16 w 30"/>
                  <a:gd name="T43" fmla="*/ 34 h 48"/>
                  <a:gd name="T44" fmla="*/ 12 w 30"/>
                  <a:gd name="T45" fmla="*/ 34 h 48"/>
                  <a:gd name="T46" fmla="*/ 12 w 30"/>
                  <a:gd name="T47" fmla="*/ 34 h 48"/>
                  <a:gd name="T48" fmla="*/ 8 w 30"/>
                  <a:gd name="T49" fmla="*/ 32 h 48"/>
                  <a:gd name="T50" fmla="*/ 8 w 30"/>
                  <a:gd name="T51" fmla="*/ 48 h 48"/>
                  <a:gd name="T52" fmla="*/ 4 w 30"/>
                  <a:gd name="T53" fmla="*/ 48 h 48"/>
                  <a:gd name="T54" fmla="*/ 6 w 30"/>
                  <a:gd name="T55" fmla="*/ 18 h 48"/>
                  <a:gd name="T56" fmla="*/ 6 w 30"/>
                  <a:gd name="T57" fmla="*/ 18 h 48"/>
                  <a:gd name="T58" fmla="*/ 8 w 30"/>
                  <a:gd name="T59" fmla="*/ 24 h 48"/>
                  <a:gd name="T60" fmla="*/ 10 w 30"/>
                  <a:gd name="T61" fmla="*/ 28 h 48"/>
                  <a:gd name="T62" fmla="*/ 10 w 30"/>
                  <a:gd name="T63" fmla="*/ 28 h 48"/>
                  <a:gd name="T64" fmla="*/ 12 w 30"/>
                  <a:gd name="T65" fmla="*/ 30 h 48"/>
                  <a:gd name="T66" fmla="*/ 16 w 30"/>
                  <a:gd name="T67" fmla="*/ 30 h 48"/>
                  <a:gd name="T68" fmla="*/ 16 w 30"/>
                  <a:gd name="T69" fmla="*/ 30 h 48"/>
                  <a:gd name="T70" fmla="*/ 20 w 30"/>
                  <a:gd name="T71" fmla="*/ 30 h 48"/>
                  <a:gd name="T72" fmla="*/ 22 w 30"/>
                  <a:gd name="T73" fmla="*/ 26 h 48"/>
                  <a:gd name="T74" fmla="*/ 22 w 30"/>
                  <a:gd name="T75" fmla="*/ 26 h 48"/>
                  <a:gd name="T76" fmla="*/ 24 w 30"/>
                  <a:gd name="T77" fmla="*/ 22 h 48"/>
                  <a:gd name="T78" fmla="*/ 24 w 30"/>
                  <a:gd name="T79" fmla="*/ 16 h 48"/>
                  <a:gd name="T80" fmla="*/ 24 w 30"/>
                  <a:gd name="T81" fmla="*/ 16 h 48"/>
                  <a:gd name="T82" fmla="*/ 22 w 30"/>
                  <a:gd name="T83" fmla="*/ 10 h 48"/>
                  <a:gd name="T84" fmla="*/ 20 w 30"/>
                  <a:gd name="T85" fmla="*/ 8 h 48"/>
                  <a:gd name="T86" fmla="*/ 20 w 30"/>
                  <a:gd name="T87" fmla="*/ 8 h 48"/>
                  <a:gd name="T88" fmla="*/ 18 w 30"/>
                  <a:gd name="T89" fmla="*/ 6 h 48"/>
                  <a:gd name="T90" fmla="*/ 14 w 30"/>
                  <a:gd name="T91" fmla="*/ 4 h 48"/>
                  <a:gd name="T92" fmla="*/ 14 w 30"/>
                  <a:gd name="T93" fmla="*/ 4 h 48"/>
                  <a:gd name="T94" fmla="*/ 10 w 30"/>
                  <a:gd name="T95" fmla="*/ 6 h 48"/>
                  <a:gd name="T96" fmla="*/ 8 w 30"/>
                  <a:gd name="T97" fmla="*/ 8 h 48"/>
                  <a:gd name="T98" fmla="*/ 8 w 30"/>
                  <a:gd name="T99" fmla="*/ 8 h 48"/>
                  <a:gd name="T100" fmla="*/ 6 w 30"/>
                  <a:gd name="T101" fmla="*/ 12 h 48"/>
                  <a:gd name="T102" fmla="*/ 6 w 30"/>
                  <a:gd name="T103" fmla="*/ 18 h 48"/>
                  <a:gd name="T104" fmla="*/ 6 w 30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8" y="48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2" y="10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6" name="Freeform 1473"/>
              <p:cNvSpPr>
                <a:spLocks noEditPoints="1"/>
              </p:cNvSpPr>
              <p:nvPr/>
            </p:nvSpPr>
            <p:spPr bwMode="auto">
              <a:xfrm>
                <a:off x="3957638" y="4026247"/>
                <a:ext cx="50800" cy="53975"/>
              </a:xfrm>
              <a:custGeom>
                <a:avLst/>
                <a:gdLst>
                  <a:gd name="T0" fmla="*/ 0 w 32"/>
                  <a:gd name="T1" fmla="*/ 18 h 34"/>
                  <a:gd name="T2" fmla="*/ 0 w 32"/>
                  <a:gd name="T3" fmla="*/ 18 h 34"/>
                  <a:gd name="T4" fmla="*/ 0 w 32"/>
                  <a:gd name="T5" fmla="*/ 10 h 34"/>
                  <a:gd name="T6" fmla="*/ 4 w 32"/>
                  <a:gd name="T7" fmla="*/ 4 h 34"/>
                  <a:gd name="T8" fmla="*/ 4 w 32"/>
                  <a:gd name="T9" fmla="*/ 4 h 34"/>
                  <a:gd name="T10" fmla="*/ 8 w 32"/>
                  <a:gd name="T11" fmla="*/ 0 h 34"/>
                  <a:gd name="T12" fmla="*/ 14 w 32"/>
                  <a:gd name="T13" fmla="*/ 0 h 34"/>
                  <a:gd name="T14" fmla="*/ 14 w 32"/>
                  <a:gd name="T15" fmla="*/ 0 h 34"/>
                  <a:gd name="T16" fmla="*/ 20 w 32"/>
                  <a:gd name="T17" fmla="*/ 0 h 34"/>
                  <a:gd name="T18" fmla="*/ 26 w 32"/>
                  <a:gd name="T19" fmla="*/ 2 h 34"/>
                  <a:gd name="T20" fmla="*/ 26 w 32"/>
                  <a:gd name="T21" fmla="*/ 2 h 34"/>
                  <a:gd name="T22" fmla="*/ 30 w 32"/>
                  <a:gd name="T23" fmla="*/ 8 h 34"/>
                  <a:gd name="T24" fmla="*/ 32 w 32"/>
                  <a:gd name="T25" fmla="*/ 14 h 34"/>
                  <a:gd name="T26" fmla="*/ 32 w 32"/>
                  <a:gd name="T27" fmla="*/ 14 h 34"/>
                  <a:gd name="T28" fmla="*/ 32 w 32"/>
                  <a:gd name="T29" fmla="*/ 20 h 34"/>
                  <a:gd name="T30" fmla="*/ 30 w 32"/>
                  <a:gd name="T31" fmla="*/ 24 h 34"/>
                  <a:gd name="T32" fmla="*/ 30 w 32"/>
                  <a:gd name="T33" fmla="*/ 24 h 34"/>
                  <a:gd name="T34" fmla="*/ 26 w 32"/>
                  <a:gd name="T35" fmla="*/ 32 h 34"/>
                  <a:gd name="T36" fmla="*/ 26 w 32"/>
                  <a:gd name="T37" fmla="*/ 32 h 34"/>
                  <a:gd name="T38" fmla="*/ 18 w 32"/>
                  <a:gd name="T39" fmla="*/ 34 h 34"/>
                  <a:gd name="T40" fmla="*/ 18 w 32"/>
                  <a:gd name="T41" fmla="*/ 34 h 34"/>
                  <a:gd name="T42" fmla="*/ 12 w 32"/>
                  <a:gd name="T43" fmla="*/ 34 h 34"/>
                  <a:gd name="T44" fmla="*/ 6 w 32"/>
                  <a:gd name="T45" fmla="*/ 30 h 34"/>
                  <a:gd name="T46" fmla="*/ 6 w 32"/>
                  <a:gd name="T47" fmla="*/ 30 h 34"/>
                  <a:gd name="T48" fmla="*/ 2 w 32"/>
                  <a:gd name="T49" fmla="*/ 26 h 34"/>
                  <a:gd name="T50" fmla="*/ 0 w 32"/>
                  <a:gd name="T51" fmla="*/ 18 h 34"/>
                  <a:gd name="T52" fmla="*/ 0 w 32"/>
                  <a:gd name="T53" fmla="*/ 18 h 34"/>
                  <a:gd name="T54" fmla="*/ 6 w 32"/>
                  <a:gd name="T55" fmla="*/ 18 h 34"/>
                  <a:gd name="T56" fmla="*/ 6 w 32"/>
                  <a:gd name="T57" fmla="*/ 18 h 34"/>
                  <a:gd name="T58" fmla="*/ 8 w 32"/>
                  <a:gd name="T59" fmla="*/ 22 h 34"/>
                  <a:gd name="T60" fmla="*/ 10 w 32"/>
                  <a:gd name="T61" fmla="*/ 26 h 34"/>
                  <a:gd name="T62" fmla="*/ 10 w 32"/>
                  <a:gd name="T63" fmla="*/ 26 h 34"/>
                  <a:gd name="T64" fmla="*/ 14 w 32"/>
                  <a:gd name="T65" fmla="*/ 28 h 34"/>
                  <a:gd name="T66" fmla="*/ 18 w 32"/>
                  <a:gd name="T67" fmla="*/ 30 h 34"/>
                  <a:gd name="T68" fmla="*/ 18 w 32"/>
                  <a:gd name="T69" fmla="*/ 30 h 34"/>
                  <a:gd name="T70" fmla="*/ 20 w 32"/>
                  <a:gd name="T71" fmla="*/ 28 h 34"/>
                  <a:gd name="T72" fmla="*/ 24 w 32"/>
                  <a:gd name="T73" fmla="*/ 26 h 34"/>
                  <a:gd name="T74" fmla="*/ 24 w 32"/>
                  <a:gd name="T75" fmla="*/ 26 h 34"/>
                  <a:gd name="T76" fmla="*/ 26 w 32"/>
                  <a:gd name="T77" fmla="*/ 22 h 34"/>
                  <a:gd name="T78" fmla="*/ 26 w 32"/>
                  <a:gd name="T79" fmla="*/ 16 h 34"/>
                  <a:gd name="T80" fmla="*/ 26 w 32"/>
                  <a:gd name="T81" fmla="*/ 16 h 34"/>
                  <a:gd name="T82" fmla="*/ 24 w 32"/>
                  <a:gd name="T83" fmla="*/ 10 h 34"/>
                  <a:gd name="T84" fmla="*/ 22 w 32"/>
                  <a:gd name="T85" fmla="*/ 6 h 34"/>
                  <a:gd name="T86" fmla="*/ 22 w 32"/>
                  <a:gd name="T87" fmla="*/ 6 h 34"/>
                  <a:gd name="T88" fmla="*/ 18 w 32"/>
                  <a:gd name="T89" fmla="*/ 4 h 34"/>
                  <a:gd name="T90" fmla="*/ 14 w 32"/>
                  <a:gd name="T91" fmla="*/ 4 h 34"/>
                  <a:gd name="T92" fmla="*/ 14 w 32"/>
                  <a:gd name="T93" fmla="*/ 4 h 34"/>
                  <a:gd name="T94" fmla="*/ 10 w 32"/>
                  <a:gd name="T95" fmla="*/ 4 h 34"/>
                  <a:gd name="T96" fmla="*/ 8 w 32"/>
                  <a:gd name="T97" fmla="*/ 8 h 34"/>
                  <a:gd name="T98" fmla="*/ 8 w 32"/>
                  <a:gd name="T99" fmla="*/ 8 h 34"/>
                  <a:gd name="T100" fmla="*/ 6 w 32"/>
                  <a:gd name="T101" fmla="*/ 12 h 34"/>
                  <a:gd name="T102" fmla="*/ 6 w 32"/>
                  <a:gd name="T103" fmla="*/ 18 h 34"/>
                  <a:gd name="T104" fmla="*/ 6 w 32"/>
                  <a:gd name="T10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34">
                    <a:moveTo>
                      <a:pt x="0" y="18"/>
                    </a:move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2" y="14"/>
                    </a:lnTo>
                    <a:lnTo>
                      <a:pt x="32" y="14"/>
                    </a:lnTo>
                    <a:lnTo>
                      <a:pt x="32" y="20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7" name="Freeform 1474"/>
              <p:cNvSpPr>
                <a:spLocks/>
              </p:cNvSpPr>
              <p:nvPr/>
            </p:nvSpPr>
            <p:spPr bwMode="auto">
              <a:xfrm>
                <a:off x="4014788" y="4019897"/>
                <a:ext cx="47625" cy="53975"/>
              </a:xfrm>
              <a:custGeom>
                <a:avLst/>
                <a:gdLst>
                  <a:gd name="T0" fmla="*/ 26 w 30"/>
                  <a:gd name="T1" fmla="*/ 34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10 w 30"/>
                  <a:gd name="T13" fmla="*/ 34 h 34"/>
                  <a:gd name="T14" fmla="*/ 10 w 30"/>
                  <a:gd name="T15" fmla="*/ 34 h 34"/>
                  <a:gd name="T16" fmla="*/ 6 w 30"/>
                  <a:gd name="T17" fmla="*/ 32 h 34"/>
                  <a:gd name="T18" fmla="*/ 6 w 30"/>
                  <a:gd name="T19" fmla="*/ 32 h 34"/>
                  <a:gd name="T20" fmla="*/ 4 w 30"/>
                  <a:gd name="T21" fmla="*/ 28 h 34"/>
                  <a:gd name="T22" fmla="*/ 4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2 h 34"/>
                  <a:gd name="T30" fmla="*/ 8 w 30"/>
                  <a:gd name="T31" fmla="*/ 20 h 34"/>
                  <a:gd name="T32" fmla="*/ 8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2 w 30"/>
                  <a:gd name="T39" fmla="*/ 30 h 34"/>
                  <a:gd name="T40" fmla="*/ 12 w 30"/>
                  <a:gd name="T41" fmla="*/ 30 h 34"/>
                  <a:gd name="T42" fmla="*/ 16 w 30"/>
                  <a:gd name="T43" fmla="*/ 30 h 34"/>
                  <a:gd name="T44" fmla="*/ 16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4 w 30"/>
                  <a:gd name="T51" fmla="*/ 24 h 34"/>
                  <a:gd name="T52" fmla="*/ 24 w 30"/>
                  <a:gd name="T53" fmla="*/ 24 h 34"/>
                  <a:gd name="T54" fmla="*/ 24 w 30"/>
                  <a:gd name="T55" fmla="*/ 18 h 34"/>
                  <a:gd name="T56" fmla="*/ 22 w 30"/>
                  <a:gd name="T57" fmla="*/ 0 h 34"/>
                  <a:gd name="T58" fmla="*/ 28 w 30"/>
                  <a:gd name="T59" fmla="*/ 0 h 34"/>
                  <a:gd name="T60" fmla="*/ 30 w 30"/>
                  <a:gd name="T61" fmla="*/ 32 h 34"/>
                  <a:gd name="T62" fmla="*/ 26 w 30"/>
                  <a:gd name="T6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6" y="3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2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8" name="Freeform 1475"/>
              <p:cNvSpPr>
                <a:spLocks/>
              </p:cNvSpPr>
              <p:nvPr/>
            </p:nvSpPr>
            <p:spPr bwMode="auto">
              <a:xfrm>
                <a:off x="4071938" y="4013547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8 w 18"/>
                  <a:gd name="T39" fmla="*/ 36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29" name="Freeform 1476"/>
              <p:cNvSpPr>
                <a:spLocks/>
              </p:cNvSpPr>
              <p:nvPr/>
            </p:nvSpPr>
            <p:spPr bwMode="auto">
              <a:xfrm>
                <a:off x="4132263" y="39913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0" name="Freeform 1477"/>
              <p:cNvSpPr>
                <a:spLocks/>
              </p:cNvSpPr>
              <p:nvPr/>
            </p:nvSpPr>
            <p:spPr bwMode="auto">
              <a:xfrm>
                <a:off x="4154488" y="3988147"/>
                <a:ext cx="9525" cy="25400"/>
              </a:xfrm>
              <a:custGeom>
                <a:avLst/>
                <a:gdLst>
                  <a:gd name="T0" fmla="*/ 0 w 6"/>
                  <a:gd name="T1" fmla="*/ 8 h 16"/>
                  <a:gd name="T2" fmla="*/ 0 w 6"/>
                  <a:gd name="T3" fmla="*/ 0 h 16"/>
                  <a:gd name="T4" fmla="*/ 6 w 6"/>
                  <a:gd name="T5" fmla="*/ 0 h 16"/>
                  <a:gd name="T6" fmla="*/ 6 w 6"/>
                  <a:gd name="T7" fmla="*/ 6 h 16"/>
                  <a:gd name="T8" fmla="*/ 6 w 6"/>
                  <a:gd name="T9" fmla="*/ 6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4 h 16"/>
                  <a:gd name="T18" fmla="*/ 0 w 6"/>
                  <a:gd name="T19" fmla="*/ 14 h 16"/>
                  <a:gd name="T20" fmla="*/ 4 w 6"/>
                  <a:gd name="T21" fmla="*/ 12 h 16"/>
                  <a:gd name="T22" fmla="*/ 4 w 6"/>
                  <a:gd name="T23" fmla="*/ 12 h 16"/>
                  <a:gd name="T24" fmla="*/ 4 w 6"/>
                  <a:gd name="T25" fmla="*/ 8 h 16"/>
                  <a:gd name="T26" fmla="*/ 0 w 6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1" name="Freeform 1478"/>
              <p:cNvSpPr>
                <a:spLocks noEditPoints="1"/>
              </p:cNvSpPr>
              <p:nvPr/>
            </p:nvSpPr>
            <p:spPr bwMode="auto">
              <a:xfrm>
                <a:off x="4179888" y="4004022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30 w 30"/>
                  <a:gd name="T3" fmla="*/ 24 h 36"/>
                  <a:gd name="T4" fmla="*/ 30 w 30"/>
                  <a:gd name="T5" fmla="*/ 24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4 w 30"/>
                  <a:gd name="T21" fmla="*/ 32 h 36"/>
                  <a:gd name="T22" fmla="*/ 4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8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2 h 36"/>
                  <a:gd name="T44" fmla="*/ 24 w 30"/>
                  <a:gd name="T45" fmla="*/ 4 h 36"/>
                  <a:gd name="T46" fmla="*/ 24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6 w 30"/>
                  <a:gd name="T57" fmla="*/ 20 h 36"/>
                  <a:gd name="T58" fmla="*/ 6 w 30"/>
                  <a:gd name="T59" fmla="*/ 20 h 36"/>
                  <a:gd name="T60" fmla="*/ 6 w 30"/>
                  <a:gd name="T61" fmla="*/ 26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4 h 36"/>
                  <a:gd name="T78" fmla="*/ 24 w 30"/>
                  <a:gd name="T79" fmla="*/ 24 h 36"/>
                  <a:gd name="T80" fmla="*/ 6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2" name="Freeform 1479"/>
              <p:cNvSpPr>
                <a:spLocks/>
              </p:cNvSpPr>
              <p:nvPr/>
            </p:nvSpPr>
            <p:spPr bwMode="auto">
              <a:xfrm>
                <a:off x="4230688" y="4000847"/>
                <a:ext cx="53975" cy="57150"/>
              </a:xfrm>
              <a:custGeom>
                <a:avLst/>
                <a:gdLst>
                  <a:gd name="T0" fmla="*/ 2 w 34"/>
                  <a:gd name="T1" fmla="*/ 36 h 36"/>
                  <a:gd name="T2" fmla="*/ 14 w 34"/>
                  <a:gd name="T3" fmla="*/ 16 h 36"/>
                  <a:gd name="T4" fmla="*/ 0 w 34"/>
                  <a:gd name="T5" fmla="*/ 2 h 36"/>
                  <a:gd name="T6" fmla="*/ 8 w 34"/>
                  <a:gd name="T7" fmla="*/ 2 h 36"/>
                  <a:gd name="T8" fmla="*/ 14 w 34"/>
                  <a:gd name="T9" fmla="*/ 8 h 36"/>
                  <a:gd name="T10" fmla="*/ 14 w 34"/>
                  <a:gd name="T11" fmla="*/ 8 h 36"/>
                  <a:gd name="T12" fmla="*/ 16 w 34"/>
                  <a:gd name="T13" fmla="*/ 12 h 36"/>
                  <a:gd name="T14" fmla="*/ 16 w 34"/>
                  <a:gd name="T15" fmla="*/ 12 h 36"/>
                  <a:gd name="T16" fmla="*/ 18 w 34"/>
                  <a:gd name="T17" fmla="*/ 8 h 36"/>
                  <a:gd name="T18" fmla="*/ 24 w 34"/>
                  <a:gd name="T19" fmla="*/ 0 h 36"/>
                  <a:gd name="T20" fmla="*/ 30 w 34"/>
                  <a:gd name="T21" fmla="*/ 0 h 36"/>
                  <a:gd name="T22" fmla="*/ 20 w 34"/>
                  <a:gd name="T23" fmla="*/ 16 h 36"/>
                  <a:gd name="T24" fmla="*/ 34 w 34"/>
                  <a:gd name="T25" fmla="*/ 32 h 36"/>
                  <a:gd name="T26" fmla="*/ 26 w 34"/>
                  <a:gd name="T27" fmla="*/ 34 h 36"/>
                  <a:gd name="T28" fmla="*/ 20 w 34"/>
                  <a:gd name="T29" fmla="*/ 24 h 36"/>
                  <a:gd name="T30" fmla="*/ 18 w 34"/>
                  <a:gd name="T31" fmla="*/ 22 h 36"/>
                  <a:gd name="T32" fmla="*/ 10 w 34"/>
                  <a:gd name="T33" fmla="*/ 34 h 36"/>
                  <a:gd name="T34" fmla="*/ 2 w 34"/>
                  <a:gd name="T3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36">
                    <a:moveTo>
                      <a:pt x="2" y="36"/>
                    </a:moveTo>
                    <a:lnTo>
                      <a:pt x="14" y="16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16"/>
                    </a:lnTo>
                    <a:lnTo>
                      <a:pt x="34" y="32"/>
                    </a:lnTo>
                    <a:lnTo>
                      <a:pt x="26" y="34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0" y="34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3" name="Freeform 1480"/>
              <p:cNvSpPr>
                <a:spLocks noEditPoints="1"/>
              </p:cNvSpPr>
              <p:nvPr/>
            </p:nvSpPr>
            <p:spPr bwMode="auto">
              <a:xfrm>
                <a:off x="4287838" y="399449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0 w 32"/>
                  <a:gd name="T9" fmla="*/ 32 h 36"/>
                  <a:gd name="T10" fmla="*/ 0 w 32"/>
                  <a:gd name="T11" fmla="*/ 28 h 36"/>
                  <a:gd name="T12" fmla="*/ 0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4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0 w 32"/>
                  <a:gd name="T41" fmla="*/ 2 h 36"/>
                  <a:gd name="T42" fmla="*/ 24 w 32"/>
                  <a:gd name="T43" fmla="*/ 4 h 36"/>
                  <a:gd name="T44" fmla="*/ 26 w 32"/>
                  <a:gd name="T45" fmla="*/ 8 h 36"/>
                  <a:gd name="T46" fmla="*/ 28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2 w 32"/>
                  <a:gd name="T57" fmla="*/ 18 h 36"/>
                  <a:gd name="T58" fmla="*/ 14 w 32"/>
                  <a:gd name="T59" fmla="*/ 20 h 36"/>
                  <a:gd name="T60" fmla="*/ 8 w 32"/>
                  <a:gd name="T61" fmla="*/ 22 h 36"/>
                  <a:gd name="T62" fmla="*/ 6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2 w 32"/>
                  <a:gd name="T69" fmla="*/ 32 h 36"/>
                  <a:gd name="T70" fmla="*/ 18 w 32"/>
                  <a:gd name="T71" fmla="*/ 30 h 36"/>
                  <a:gd name="T72" fmla="*/ 22 w 32"/>
                  <a:gd name="T73" fmla="*/ 26 h 36"/>
                  <a:gd name="T74" fmla="*/ 22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4" name="Freeform 1481"/>
              <p:cNvSpPr>
                <a:spLocks/>
              </p:cNvSpPr>
              <p:nvPr/>
            </p:nvSpPr>
            <p:spPr bwMode="auto">
              <a:xfrm>
                <a:off x="4341813" y="3991322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10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6 w 30"/>
                  <a:gd name="T63" fmla="*/ 4 h 34"/>
                  <a:gd name="T64" fmla="*/ 16 w 30"/>
                  <a:gd name="T65" fmla="*/ 4 h 34"/>
                  <a:gd name="T66" fmla="*/ 12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4 w 30"/>
                  <a:gd name="T85" fmla="*/ 30 h 34"/>
                  <a:gd name="T86" fmla="*/ 18 w 30"/>
                  <a:gd name="T87" fmla="*/ 30 h 34"/>
                  <a:gd name="T88" fmla="*/ 18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4 w 30"/>
                  <a:gd name="T95" fmla="*/ 20 h 34"/>
                  <a:gd name="T96" fmla="*/ 24 w 30"/>
                  <a:gd name="T9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5" name="Freeform 1482"/>
              <p:cNvSpPr>
                <a:spLocks/>
              </p:cNvSpPr>
              <p:nvPr/>
            </p:nvSpPr>
            <p:spPr bwMode="auto">
              <a:xfrm>
                <a:off x="4389438" y="3969097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4 w 20"/>
                  <a:gd name="T7" fmla="*/ 46 h 46"/>
                  <a:gd name="T8" fmla="*/ 14 w 20"/>
                  <a:gd name="T9" fmla="*/ 46 h 46"/>
                  <a:gd name="T10" fmla="*/ 10 w 20"/>
                  <a:gd name="T11" fmla="*/ 46 h 46"/>
                  <a:gd name="T12" fmla="*/ 10 w 20"/>
                  <a:gd name="T13" fmla="*/ 46 h 46"/>
                  <a:gd name="T14" fmla="*/ 8 w 20"/>
                  <a:gd name="T15" fmla="*/ 42 h 46"/>
                  <a:gd name="T16" fmla="*/ 8 w 20"/>
                  <a:gd name="T17" fmla="*/ 42 h 46"/>
                  <a:gd name="T18" fmla="*/ 6 w 20"/>
                  <a:gd name="T19" fmla="*/ 36 h 46"/>
                  <a:gd name="T20" fmla="*/ 4 w 20"/>
                  <a:gd name="T21" fmla="*/ 18 h 46"/>
                  <a:gd name="T22" fmla="*/ 0 w 20"/>
                  <a:gd name="T23" fmla="*/ 18 h 46"/>
                  <a:gd name="T24" fmla="*/ 0 w 20"/>
                  <a:gd name="T25" fmla="*/ 14 h 46"/>
                  <a:gd name="T26" fmla="*/ 4 w 20"/>
                  <a:gd name="T27" fmla="*/ 12 h 46"/>
                  <a:gd name="T28" fmla="*/ 4 w 20"/>
                  <a:gd name="T29" fmla="*/ 4 h 46"/>
                  <a:gd name="T30" fmla="*/ 8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2 w 20"/>
                  <a:gd name="T45" fmla="*/ 40 h 46"/>
                  <a:gd name="T46" fmla="*/ 12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6" name="Freeform 1483"/>
              <p:cNvSpPr>
                <a:spLocks noEditPoints="1"/>
              </p:cNvSpPr>
              <p:nvPr/>
            </p:nvSpPr>
            <p:spPr bwMode="auto">
              <a:xfrm>
                <a:off x="4421188" y="39659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7" name="Freeform 1484"/>
              <p:cNvSpPr>
                <a:spLocks/>
              </p:cNvSpPr>
              <p:nvPr/>
            </p:nvSpPr>
            <p:spPr bwMode="auto">
              <a:xfrm>
                <a:off x="4440238" y="3965922"/>
                <a:ext cx="31750" cy="69850"/>
              </a:xfrm>
              <a:custGeom>
                <a:avLst/>
                <a:gdLst>
                  <a:gd name="T0" fmla="*/ 18 w 20"/>
                  <a:gd name="T1" fmla="*/ 40 h 44"/>
                  <a:gd name="T2" fmla="*/ 20 w 20"/>
                  <a:gd name="T3" fmla="*/ 44 h 44"/>
                  <a:gd name="T4" fmla="*/ 20 w 20"/>
                  <a:gd name="T5" fmla="*/ 44 h 44"/>
                  <a:gd name="T6" fmla="*/ 14 w 20"/>
                  <a:gd name="T7" fmla="*/ 44 h 44"/>
                  <a:gd name="T8" fmla="*/ 14 w 20"/>
                  <a:gd name="T9" fmla="*/ 44 h 44"/>
                  <a:gd name="T10" fmla="*/ 10 w 20"/>
                  <a:gd name="T11" fmla="*/ 44 h 44"/>
                  <a:gd name="T12" fmla="*/ 10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6 w 20"/>
                  <a:gd name="T19" fmla="*/ 36 h 44"/>
                  <a:gd name="T20" fmla="*/ 4 w 20"/>
                  <a:gd name="T21" fmla="*/ 16 h 44"/>
                  <a:gd name="T22" fmla="*/ 0 w 20"/>
                  <a:gd name="T23" fmla="*/ 16 h 44"/>
                  <a:gd name="T24" fmla="*/ 0 w 20"/>
                  <a:gd name="T25" fmla="*/ 12 h 44"/>
                  <a:gd name="T26" fmla="*/ 4 w 20"/>
                  <a:gd name="T27" fmla="*/ 12 h 44"/>
                  <a:gd name="T28" fmla="*/ 4 w 20"/>
                  <a:gd name="T29" fmla="*/ 4 h 44"/>
                  <a:gd name="T30" fmla="*/ 8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6 h 44"/>
                  <a:gd name="T38" fmla="*/ 10 w 20"/>
                  <a:gd name="T39" fmla="*/ 16 h 44"/>
                  <a:gd name="T40" fmla="*/ 12 w 20"/>
                  <a:gd name="T41" fmla="*/ 36 h 44"/>
                  <a:gd name="T42" fmla="*/ 12 w 20"/>
                  <a:gd name="T43" fmla="*/ 36 h 44"/>
                  <a:gd name="T44" fmla="*/ 12 w 20"/>
                  <a:gd name="T45" fmla="*/ 38 h 44"/>
                  <a:gd name="T46" fmla="*/ 12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40 h 44"/>
                  <a:gd name="T58" fmla="*/ 18 w 20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8" name="Freeform 1485"/>
              <p:cNvSpPr>
                <a:spLocks/>
              </p:cNvSpPr>
              <p:nvPr/>
            </p:nvSpPr>
            <p:spPr bwMode="auto">
              <a:xfrm>
                <a:off x="4471988" y="3978622"/>
                <a:ext cx="47625" cy="57150"/>
              </a:xfrm>
              <a:custGeom>
                <a:avLst/>
                <a:gdLst>
                  <a:gd name="T0" fmla="*/ 26 w 30"/>
                  <a:gd name="T1" fmla="*/ 34 h 36"/>
                  <a:gd name="T2" fmla="*/ 26 w 30"/>
                  <a:gd name="T3" fmla="*/ 28 h 36"/>
                  <a:gd name="T4" fmla="*/ 26 w 30"/>
                  <a:gd name="T5" fmla="*/ 28 h 36"/>
                  <a:gd name="T6" fmla="*/ 22 w 30"/>
                  <a:gd name="T7" fmla="*/ 34 h 36"/>
                  <a:gd name="T8" fmla="*/ 16 w 30"/>
                  <a:gd name="T9" fmla="*/ 36 h 36"/>
                  <a:gd name="T10" fmla="*/ 16 w 30"/>
                  <a:gd name="T11" fmla="*/ 36 h 36"/>
                  <a:gd name="T12" fmla="*/ 10 w 30"/>
                  <a:gd name="T13" fmla="*/ 34 h 36"/>
                  <a:gd name="T14" fmla="*/ 10 w 30"/>
                  <a:gd name="T15" fmla="*/ 34 h 36"/>
                  <a:gd name="T16" fmla="*/ 6 w 30"/>
                  <a:gd name="T17" fmla="*/ 32 h 36"/>
                  <a:gd name="T18" fmla="*/ 6 w 30"/>
                  <a:gd name="T19" fmla="*/ 32 h 36"/>
                  <a:gd name="T20" fmla="*/ 4 w 30"/>
                  <a:gd name="T21" fmla="*/ 28 h 36"/>
                  <a:gd name="T22" fmla="*/ 4 w 30"/>
                  <a:gd name="T23" fmla="*/ 28 h 36"/>
                  <a:gd name="T24" fmla="*/ 2 w 30"/>
                  <a:gd name="T25" fmla="*/ 24 h 36"/>
                  <a:gd name="T26" fmla="*/ 0 w 30"/>
                  <a:gd name="T27" fmla="*/ 2 h 36"/>
                  <a:gd name="T28" fmla="*/ 6 w 30"/>
                  <a:gd name="T29" fmla="*/ 2 h 36"/>
                  <a:gd name="T30" fmla="*/ 8 w 30"/>
                  <a:gd name="T31" fmla="*/ 20 h 36"/>
                  <a:gd name="T32" fmla="*/ 8 w 30"/>
                  <a:gd name="T33" fmla="*/ 20 h 36"/>
                  <a:gd name="T34" fmla="*/ 8 w 30"/>
                  <a:gd name="T35" fmla="*/ 26 h 36"/>
                  <a:gd name="T36" fmla="*/ 8 w 30"/>
                  <a:gd name="T37" fmla="*/ 26 h 36"/>
                  <a:gd name="T38" fmla="*/ 12 w 30"/>
                  <a:gd name="T39" fmla="*/ 30 h 36"/>
                  <a:gd name="T40" fmla="*/ 12 w 30"/>
                  <a:gd name="T41" fmla="*/ 30 h 36"/>
                  <a:gd name="T42" fmla="*/ 16 w 30"/>
                  <a:gd name="T43" fmla="*/ 30 h 36"/>
                  <a:gd name="T44" fmla="*/ 16 w 30"/>
                  <a:gd name="T45" fmla="*/ 30 h 36"/>
                  <a:gd name="T46" fmla="*/ 20 w 30"/>
                  <a:gd name="T47" fmla="*/ 28 h 36"/>
                  <a:gd name="T48" fmla="*/ 20 w 30"/>
                  <a:gd name="T49" fmla="*/ 28 h 36"/>
                  <a:gd name="T50" fmla="*/ 24 w 30"/>
                  <a:gd name="T51" fmla="*/ 24 h 36"/>
                  <a:gd name="T52" fmla="*/ 24 w 30"/>
                  <a:gd name="T53" fmla="*/ 24 h 36"/>
                  <a:gd name="T54" fmla="*/ 24 w 30"/>
                  <a:gd name="T55" fmla="*/ 18 h 36"/>
                  <a:gd name="T56" fmla="*/ 22 w 30"/>
                  <a:gd name="T57" fmla="*/ 0 h 36"/>
                  <a:gd name="T58" fmla="*/ 28 w 30"/>
                  <a:gd name="T59" fmla="*/ 0 h 36"/>
                  <a:gd name="T60" fmla="*/ 30 w 30"/>
                  <a:gd name="T61" fmla="*/ 34 h 36"/>
                  <a:gd name="T62" fmla="*/ 26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6" y="34"/>
                    </a:moveTo>
                    <a:lnTo>
                      <a:pt x="26" y="28"/>
                    </a:lnTo>
                    <a:lnTo>
                      <a:pt x="26" y="28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4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4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39" name="Freeform 1486"/>
              <p:cNvSpPr>
                <a:spLocks noEditPoints="1"/>
              </p:cNvSpPr>
              <p:nvPr/>
            </p:nvSpPr>
            <p:spPr bwMode="auto">
              <a:xfrm>
                <a:off x="4529138" y="3953222"/>
                <a:ext cx="47625" cy="76200"/>
              </a:xfrm>
              <a:custGeom>
                <a:avLst/>
                <a:gdLst>
                  <a:gd name="T0" fmla="*/ 26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2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2 h 48"/>
                  <a:gd name="T26" fmla="*/ 0 w 30"/>
                  <a:gd name="T27" fmla="*/ 22 h 48"/>
                  <a:gd name="T28" fmla="*/ 2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6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8 h 48"/>
                  <a:gd name="T58" fmla="*/ 10 w 30"/>
                  <a:gd name="T59" fmla="*/ 40 h 48"/>
                  <a:gd name="T60" fmla="*/ 10 w 30"/>
                  <a:gd name="T61" fmla="*/ 40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8 w 30"/>
                  <a:gd name="T87" fmla="*/ 18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6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0" name="Freeform 1487"/>
              <p:cNvSpPr>
                <a:spLocks noEditPoints="1"/>
              </p:cNvSpPr>
              <p:nvPr/>
            </p:nvSpPr>
            <p:spPr bwMode="auto">
              <a:xfrm>
                <a:off x="4586288" y="3969097"/>
                <a:ext cx="47625" cy="53975"/>
              </a:xfrm>
              <a:custGeom>
                <a:avLst/>
                <a:gdLst>
                  <a:gd name="T0" fmla="*/ 26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8 w 30"/>
                  <a:gd name="T15" fmla="*/ 34 h 34"/>
                  <a:gd name="T16" fmla="*/ 18 w 30"/>
                  <a:gd name="T17" fmla="*/ 34 h 34"/>
                  <a:gd name="T18" fmla="*/ 10 w 30"/>
                  <a:gd name="T19" fmla="*/ 34 h 34"/>
                  <a:gd name="T20" fmla="*/ 6 w 30"/>
                  <a:gd name="T21" fmla="*/ 32 h 34"/>
                  <a:gd name="T22" fmla="*/ 6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4 w 30"/>
                  <a:gd name="T33" fmla="*/ 6 h 34"/>
                  <a:gd name="T34" fmla="*/ 4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6 w 30"/>
                  <a:gd name="T45" fmla="*/ 4 h 34"/>
                  <a:gd name="T46" fmla="*/ 26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8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6 w 30"/>
                  <a:gd name="T77" fmla="*/ 22 h 34"/>
                  <a:gd name="T78" fmla="*/ 26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6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1" name="Freeform 1488"/>
              <p:cNvSpPr>
                <a:spLocks noEditPoints="1"/>
              </p:cNvSpPr>
              <p:nvPr/>
            </p:nvSpPr>
            <p:spPr bwMode="auto">
              <a:xfrm>
                <a:off x="4672013" y="3940522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4 w 30"/>
                  <a:gd name="T9" fmla="*/ 48 h 48"/>
                  <a:gd name="T10" fmla="*/ 14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4 h 48"/>
                  <a:gd name="T26" fmla="*/ 0 w 30"/>
                  <a:gd name="T27" fmla="*/ 24 h 48"/>
                  <a:gd name="T28" fmla="*/ 2 w 30"/>
                  <a:gd name="T29" fmla="*/ 20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6 h 48"/>
                  <a:gd name="T52" fmla="*/ 4 w 30"/>
                  <a:gd name="T53" fmla="*/ 32 h 48"/>
                  <a:gd name="T54" fmla="*/ 4 w 30"/>
                  <a:gd name="T55" fmla="*/ 32 h 48"/>
                  <a:gd name="T56" fmla="*/ 6 w 30"/>
                  <a:gd name="T57" fmla="*/ 38 h 48"/>
                  <a:gd name="T58" fmla="*/ 8 w 30"/>
                  <a:gd name="T59" fmla="*/ 42 h 48"/>
                  <a:gd name="T60" fmla="*/ 8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18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2 w 30"/>
                  <a:gd name="T75" fmla="*/ 36 h 48"/>
                  <a:gd name="T76" fmla="*/ 22 w 30"/>
                  <a:gd name="T77" fmla="*/ 30 h 48"/>
                  <a:gd name="T78" fmla="*/ 22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2 w 30"/>
                  <a:gd name="T89" fmla="*/ 18 h 48"/>
                  <a:gd name="T90" fmla="*/ 12 w 30"/>
                  <a:gd name="T91" fmla="*/ 18 h 48"/>
                  <a:gd name="T92" fmla="*/ 10 w 30"/>
                  <a:gd name="T93" fmla="*/ 20 h 48"/>
                  <a:gd name="T94" fmla="*/ 6 w 30"/>
                  <a:gd name="T95" fmla="*/ 22 h 48"/>
                  <a:gd name="T96" fmla="*/ 6 w 30"/>
                  <a:gd name="T97" fmla="*/ 22 h 48"/>
                  <a:gd name="T98" fmla="*/ 6 w 30"/>
                  <a:gd name="T99" fmla="*/ 26 h 48"/>
                  <a:gd name="T100" fmla="*/ 4 w 30"/>
                  <a:gd name="T101" fmla="*/ 32 h 48"/>
                  <a:gd name="T102" fmla="*/ 4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6"/>
                    </a:lnTo>
                    <a:close/>
                    <a:moveTo>
                      <a:pt x="4" y="32"/>
                    </a:moveTo>
                    <a:lnTo>
                      <a:pt x="4" y="32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2" y="36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4" y="32"/>
                    </a:lnTo>
                    <a:lnTo>
                      <a:pt x="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2" name="Freeform 1489"/>
              <p:cNvSpPr>
                <a:spLocks noEditPoints="1"/>
              </p:cNvSpPr>
              <p:nvPr/>
            </p:nvSpPr>
            <p:spPr bwMode="auto">
              <a:xfrm>
                <a:off x="4725988" y="3956397"/>
                <a:ext cx="50800" cy="57150"/>
              </a:xfrm>
              <a:custGeom>
                <a:avLst/>
                <a:gdLst>
                  <a:gd name="T0" fmla="*/ 26 w 32"/>
                  <a:gd name="T1" fmla="*/ 22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2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2 w 32"/>
                  <a:gd name="T43" fmla="*/ 0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4 w 32"/>
                  <a:gd name="T73" fmla="*/ 28 h 36"/>
                  <a:gd name="T74" fmla="*/ 24 w 32"/>
                  <a:gd name="T75" fmla="*/ 28 h 36"/>
                  <a:gd name="T76" fmla="*/ 26 w 32"/>
                  <a:gd name="T77" fmla="*/ 22 h 36"/>
                  <a:gd name="T78" fmla="*/ 26 w 32"/>
                  <a:gd name="T79" fmla="*/ 22 h 36"/>
                  <a:gd name="T80" fmla="*/ 6 w 32"/>
                  <a:gd name="T81" fmla="*/ 16 h 36"/>
                  <a:gd name="T82" fmla="*/ 26 w 32"/>
                  <a:gd name="T83" fmla="*/ 14 h 36"/>
                  <a:gd name="T84" fmla="*/ 26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10 w 32"/>
                  <a:gd name="T99" fmla="*/ 8 h 36"/>
                  <a:gd name="T100" fmla="*/ 10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2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3" name="Freeform 1490"/>
              <p:cNvSpPr>
                <a:spLocks/>
              </p:cNvSpPr>
              <p:nvPr/>
            </p:nvSpPr>
            <p:spPr bwMode="auto">
              <a:xfrm>
                <a:off x="4783138" y="395322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6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4" name="Freeform 1491"/>
              <p:cNvSpPr>
                <a:spLocks/>
              </p:cNvSpPr>
              <p:nvPr/>
            </p:nvSpPr>
            <p:spPr bwMode="auto">
              <a:xfrm>
                <a:off x="4862513" y="3943697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10 w 18"/>
                  <a:gd name="T11" fmla="*/ 2 h 36"/>
                  <a:gd name="T12" fmla="*/ 10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8 w 18"/>
                  <a:gd name="T21" fmla="*/ 8 h 36"/>
                  <a:gd name="T22" fmla="*/ 18 w 18"/>
                  <a:gd name="T23" fmla="*/ 8 h 36"/>
                  <a:gd name="T24" fmla="*/ 14 w 18"/>
                  <a:gd name="T25" fmla="*/ 6 h 36"/>
                  <a:gd name="T26" fmla="*/ 14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10 w 18"/>
                  <a:gd name="T39" fmla="*/ 36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5" name="Freeform 1492"/>
              <p:cNvSpPr>
                <a:spLocks noEditPoints="1"/>
              </p:cNvSpPr>
              <p:nvPr/>
            </p:nvSpPr>
            <p:spPr bwMode="auto">
              <a:xfrm>
                <a:off x="4897438" y="3921472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30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8 w 30"/>
                  <a:gd name="T15" fmla="*/ 48 h 48"/>
                  <a:gd name="T16" fmla="*/ 18 w 30"/>
                  <a:gd name="T17" fmla="*/ 48 h 48"/>
                  <a:gd name="T18" fmla="*/ 10 w 30"/>
                  <a:gd name="T19" fmla="*/ 48 h 48"/>
                  <a:gd name="T20" fmla="*/ 6 w 30"/>
                  <a:gd name="T21" fmla="*/ 44 h 48"/>
                  <a:gd name="T22" fmla="*/ 6 w 30"/>
                  <a:gd name="T23" fmla="*/ 44 h 48"/>
                  <a:gd name="T24" fmla="*/ 2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2 w 30"/>
                  <a:gd name="T33" fmla="*/ 18 h 48"/>
                  <a:gd name="T34" fmla="*/ 2 w 30"/>
                  <a:gd name="T35" fmla="*/ 18 h 48"/>
                  <a:gd name="T36" fmla="*/ 8 w 30"/>
                  <a:gd name="T37" fmla="*/ 14 h 48"/>
                  <a:gd name="T38" fmla="*/ 14 w 30"/>
                  <a:gd name="T39" fmla="*/ 12 h 48"/>
                  <a:gd name="T40" fmla="*/ 14 w 30"/>
                  <a:gd name="T41" fmla="*/ 12 h 48"/>
                  <a:gd name="T42" fmla="*/ 20 w 30"/>
                  <a:gd name="T43" fmla="*/ 14 h 48"/>
                  <a:gd name="T44" fmla="*/ 26 w 30"/>
                  <a:gd name="T45" fmla="*/ 16 h 48"/>
                  <a:gd name="T46" fmla="*/ 26 w 30"/>
                  <a:gd name="T47" fmla="*/ 16 h 48"/>
                  <a:gd name="T48" fmla="*/ 28 w 30"/>
                  <a:gd name="T49" fmla="*/ 22 h 48"/>
                  <a:gd name="T50" fmla="*/ 30 w 30"/>
                  <a:gd name="T51" fmla="*/ 28 h 48"/>
                  <a:gd name="T52" fmla="*/ 30 w 30"/>
                  <a:gd name="T53" fmla="*/ 28 h 48"/>
                  <a:gd name="T54" fmla="*/ 30 w 30"/>
                  <a:gd name="T55" fmla="*/ 30 h 48"/>
                  <a:gd name="T56" fmla="*/ 6 w 30"/>
                  <a:gd name="T57" fmla="*/ 32 h 48"/>
                  <a:gd name="T58" fmla="*/ 6 w 30"/>
                  <a:gd name="T59" fmla="*/ 32 h 48"/>
                  <a:gd name="T60" fmla="*/ 8 w 30"/>
                  <a:gd name="T61" fmla="*/ 38 h 48"/>
                  <a:gd name="T62" fmla="*/ 10 w 30"/>
                  <a:gd name="T63" fmla="*/ 40 h 48"/>
                  <a:gd name="T64" fmla="*/ 10 w 30"/>
                  <a:gd name="T65" fmla="*/ 40 h 48"/>
                  <a:gd name="T66" fmla="*/ 12 w 30"/>
                  <a:gd name="T67" fmla="*/ 42 h 48"/>
                  <a:gd name="T68" fmla="*/ 16 w 30"/>
                  <a:gd name="T69" fmla="*/ 42 h 48"/>
                  <a:gd name="T70" fmla="*/ 16 w 30"/>
                  <a:gd name="T71" fmla="*/ 42 h 48"/>
                  <a:gd name="T72" fmla="*/ 22 w 30"/>
                  <a:gd name="T73" fmla="*/ 40 h 48"/>
                  <a:gd name="T74" fmla="*/ 22 w 30"/>
                  <a:gd name="T75" fmla="*/ 40 h 48"/>
                  <a:gd name="T76" fmla="*/ 24 w 30"/>
                  <a:gd name="T77" fmla="*/ 36 h 48"/>
                  <a:gd name="T78" fmla="*/ 24 w 30"/>
                  <a:gd name="T79" fmla="*/ 36 h 48"/>
                  <a:gd name="T80" fmla="*/ 6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0 h 48"/>
                  <a:gd name="T100" fmla="*/ 8 w 30"/>
                  <a:gd name="T101" fmla="*/ 20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0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30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0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0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6" name="Freeform 1493"/>
              <p:cNvSpPr>
                <a:spLocks/>
              </p:cNvSpPr>
              <p:nvPr/>
            </p:nvSpPr>
            <p:spPr bwMode="auto">
              <a:xfrm>
                <a:off x="4954588" y="39373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7" name="Freeform 1494"/>
              <p:cNvSpPr>
                <a:spLocks/>
              </p:cNvSpPr>
              <p:nvPr/>
            </p:nvSpPr>
            <p:spPr bwMode="auto">
              <a:xfrm>
                <a:off x="5005388" y="3930997"/>
                <a:ext cx="47625" cy="57150"/>
              </a:xfrm>
              <a:custGeom>
                <a:avLst/>
                <a:gdLst>
                  <a:gd name="T0" fmla="*/ 24 w 30"/>
                  <a:gd name="T1" fmla="*/ 34 h 36"/>
                  <a:gd name="T2" fmla="*/ 24 w 30"/>
                  <a:gd name="T3" fmla="*/ 30 h 36"/>
                  <a:gd name="T4" fmla="*/ 24 w 30"/>
                  <a:gd name="T5" fmla="*/ 30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6 h 36"/>
                  <a:gd name="T14" fmla="*/ 8 w 30"/>
                  <a:gd name="T15" fmla="*/ 36 h 36"/>
                  <a:gd name="T16" fmla="*/ 4 w 30"/>
                  <a:gd name="T17" fmla="*/ 32 h 36"/>
                  <a:gd name="T18" fmla="*/ 4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2 w 30"/>
                  <a:gd name="T25" fmla="*/ 24 h 36"/>
                  <a:gd name="T26" fmla="*/ 0 w 30"/>
                  <a:gd name="T27" fmla="*/ 2 h 36"/>
                  <a:gd name="T28" fmla="*/ 6 w 30"/>
                  <a:gd name="T29" fmla="*/ 2 h 36"/>
                  <a:gd name="T30" fmla="*/ 6 w 30"/>
                  <a:gd name="T31" fmla="*/ 20 h 36"/>
                  <a:gd name="T32" fmla="*/ 6 w 30"/>
                  <a:gd name="T33" fmla="*/ 20 h 36"/>
                  <a:gd name="T34" fmla="*/ 8 w 30"/>
                  <a:gd name="T35" fmla="*/ 26 h 36"/>
                  <a:gd name="T36" fmla="*/ 8 w 30"/>
                  <a:gd name="T37" fmla="*/ 26 h 36"/>
                  <a:gd name="T38" fmla="*/ 10 w 30"/>
                  <a:gd name="T39" fmla="*/ 30 h 36"/>
                  <a:gd name="T40" fmla="*/ 10 w 30"/>
                  <a:gd name="T41" fmla="*/ 30 h 36"/>
                  <a:gd name="T42" fmla="*/ 14 w 30"/>
                  <a:gd name="T43" fmla="*/ 30 h 36"/>
                  <a:gd name="T44" fmla="*/ 14 w 30"/>
                  <a:gd name="T45" fmla="*/ 30 h 36"/>
                  <a:gd name="T46" fmla="*/ 20 w 30"/>
                  <a:gd name="T47" fmla="*/ 30 h 36"/>
                  <a:gd name="T48" fmla="*/ 20 w 30"/>
                  <a:gd name="T49" fmla="*/ 30 h 36"/>
                  <a:gd name="T50" fmla="*/ 22 w 30"/>
                  <a:gd name="T51" fmla="*/ 26 h 36"/>
                  <a:gd name="T52" fmla="*/ 22 w 30"/>
                  <a:gd name="T53" fmla="*/ 26 h 36"/>
                  <a:gd name="T54" fmla="*/ 22 w 30"/>
                  <a:gd name="T55" fmla="*/ 18 h 36"/>
                  <a:gd name="T56" fmla="*/ 22 w 30"/>
                  <a:gd name="T57" fmla="*/ 2 h 36"/>
                  <a:gd name="T58" fmla="*/ 26 w 30"/>
                  <a:gd name="T59" fmla="*/ 0 h 36"/>
                  <a:gd name="T60" fmla="*/ 30 w 30"/>
                  <a:gd name="T61" fmla="*/ 34 h 36"/>
                  <a:gd name="T62" fmla="*/ 24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4" y="34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4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2" y="2"/>
                    </a:lnTo>
                    <a:lnTo>
                      <a:pt x="26" y="0"/>
                    </a:lnTo>
                    <a:lnTo>
                      <a:pt x="30" y="34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8" name="Freeform 1495"/>
              <p:cNvSpPr>
                <a:spLocks/>
              </p:cNvSpPr>
              <p:nvPr/>
            </p:nvSpPr>
            <p:spPr bwMode="auto">
              <a:xfrm>
                <a:off x="5059363" y="3908772"/>
                <a:ext cx="15875" cy="76200"/>
              </a:xfrm>
              <a:custGeom>
                <a:avLst/>
                <a:gdLst>
                  <a:gd name="T0" fmla="*/ 4 w 10"/>
                  <a:gd name="T1" fmla="*/ 48 h 48"/>
                  <a:gd name="T2" fmla="*/ 0 w 10"/>
                  <a:gd name="T3" fmla="*/ 2 h 48"/>
                  <a:gd name="T4" fmla="*/ 6 w 10"/>
                  <a:gd name="T5" fmla="*/ 0 h 48"/>
                  <a:gd name="T6" fmla="*/ 10 w 10"/>
                  <a:gd name="T7" fmla="*/ 46 h 48"/>
                  <a:gd name="T8" fmla="*/ 4 w 1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49" name="Freeform 1496"/>
              <p:cNvSpPr>
                <a:spLocks/>
              </p:cNvSpPr>
              <p:nvPr/>
            </p:nvSpPr>
            <p:spPr bwMode="auto">
              <a:xfrm>
                <a:off x="5078413" y="39087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4 h 46"/>
                  <a:gd name="T12" fmla="*/ 10 w 20"/>
                  <a:gd name="T13" fmla="*/ 44 h 46"/>
                  <a:gd name="T14" fmla="*/ 8 w 20"/>
                  <a:gd name="T15" fmla="*/ 42 h 46"/>
                  <a:gd name="T16" fmla="*/ 8 w 20"/>
                  <a:gd name="T17" fmla="*/ 42 h 46"/>
                  <a:gd name="T18" fmla="*/ 6 w 20"/>
                  <a:gd name="T19" fmla="*/ 36 h 46"/>
                  <a:gd name="T20" fmla="*/ 6 w 20"/>
                  <a:gd name="T21" fmla="*/ 16 h 46"/>
                  <a:gd name="T22" fmla="*/ 0 w 20"/>
                  <a:gd name="T23" fmla="*/ 18 h 46"/>
                  <a:gd name="T24" fmla="*/ 0 w 20"/>
                  <a:gd name="T25" fmla="*/ 12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2 w 20"/>
                  <a:gd name="T45" fmla="*/ 38 h 46"/>
                  <a:gd name="T46" fmla="*/ 12 w 20"/>
                  <a:gd name="T47" fmla="*/ 38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6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0" name="Freeform 1497"/>
              <p:cNvSpPr>
                <a:spLocks noEditPoints="1"/>
              </p:cNvSpPr>
              <p:nvPr/>
            </p:nvSpPr>
            <p:spPr bwMode="auto">
              <a:xfrm>
                <a:off x="5113338" y="39214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0 w 32"/>
                  <a:gd name="T9" fmla="*/ 32 h 36"/>
                  <a:gd name="T10" fmla="*/ 0 w 32"/>
                  <a:gd name="T11" fmla="*/ 28 h 36"/>
                  <a:gd name="T12" fmla="*/ 0 w 32"/>
                  <a:gd name="T13" fmla="*/ 24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8 h 36"/>
                  <a:gd name="T26" fmla="*/ 14 w 32"/>
                  <a:gd name="T27" fmla="*/ 6 h 36"/>
                  <a:gd name="T28" fmla="*/ 8 w 32"/>
                  <a:gd name="T29" fmla="*/ 8 h 36"/>
                  <a:gd name="T30" fmla="*/ 4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0 w 32"/>
                  <a:gd name="T41" fmla="*/ 2 h 36"/>
                  <a:gd name="T42" fmla="*/ 24 w 32"/>
                  <a:gd name="T43" fmla="*/ 4 h 36"/>
                  <a:gd name="T44" fmla="*/ 26 w 32"/>
                  <a:gd name="T45" fmla="*/ 8 h 36"/>
                  <a:gd name="T46" fmla="*/ 28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2 w 32"/>
                  <a:gd name="T57" fmla="*/ 18 h 36"/>
                  <a:gd name="T58" fmla="*/ 14 w 32"/>
                  <a:gd name="T59" fmla="*/ 20 h 36"/>
                  <a:gd name="T60" fmla="*/ 8 w 32"/>
                  <a:gd name="T61" fmla="*/ 22 h 36"/>
                  <a:gd name="T62" fmla="*/ 6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2 w 32"/>
                  <a:gd name="T69" fmla="*/ 32 h 36"/>
                  <a:gd name="T70" fmla="*/ 18 w 32"/>
                  <a:gd name="T71" fmla="*/ 30 h 36"/>
                  <a:gd name="T72" fmla="*/ 22 w 32"/>
                  <a:gd name="T73" fmla="*/ 26 h 36"/>
                  <a:gd name="T74" fmla="*/ 22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1" name="Freeform 1498"/>
              <p:cNvSpPr>
                <a:spLocks/>
              </p:cNvSpPr>
              <p:nvPr/>
            </p:nvSpPr>
            <p:spPr bwMode="auto">
              <a:xfrm>
                <a:off x="5164138" y="3902422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4 w 20"/>
                  <a:gd name="T7" fmla="*/ 44 h 44"/>
                  <a:gd name="T8" fmla="*/ 14 w 20"/>
                  <a:gd name="T9" fmla="*/ 44 h 44"/>
                  <a:gd name="T10" fmla="*/ 10 w 20"/>
                  <a:gd name="T11" fmla="*/ 44 h 44"/>
                  <a:gd name="T12" fmla="*/ 10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6 w 20"/>
                  <a:gd name="T19" fmla="*/ 36 h 44"/>
                  <a:gd name="T20" fmla="*/ 4 w 20"/>
                  <a:gd name="T21" fmla="*/ 16 h 44"/>
                  <a:gd name="T22" fmla="*/ 0 w 20"/>
                  <a:gd name="T23" fmla="*/ 16 h 44"/>
                  <a:gd name="T24" fmla="*/ 0 w 20"/>
                  <a:gd name="T25" fmla="*/ 12 h 44"/>
                  <a:gd name="T26" fmla="*/ 4 w 20"/>
                  <a:gd name="T27" fmla="*/ 12 h 44"/>
                  <a:gd name="T28" fmla="*/ 4 w 20"/>
                  <a:gd name="T29" fmla="*/ 4 h 44"/>
                  <a:gd name="T30" fmla="*/ 8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6 h 44"/>
                  <a:gd name="T38" fmla="*/ 10 w 20"/>
                  <a:gd name="T39" fmla="*/ 16 h 44"/>
                  <a:gd name="T40" fmla="*/ 12 w 20"/>
                  <a:gd name="T41" fmla="*/ 36 h 44"/>
                  <a:gd name="T42" fmla="*/ 12 w 20"/>
                  <a:gd name="T43" fmla="*/ 36 h 44"/>
                  <a:gd name="T44" fmla="*/ 12 w 20"/>
                  <a:gd name="T45" fmla="*/ 38 h 44"/>
                  <a:gd name="T46" fmla="*/ 12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2" name="Freeform 1499"/>
              <p:cNvSpPr>
                <a:spLocks/>
              </p:cNvSpPr>
              <p:nvPr/>
            </p:nvSpPr>
            <p:spPr bwMode="auto">
              <a:xfrm>
                <a:off x="5195888" y="391512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10 w 28"/>
                  <a:gd name="T3" fmla="*/ 30 h 36"/>
                  <a:gd name="T4" fmla="*/ 16 w 28"/>
                  <a:gd name="T5" fmla="*/ 30 h 36"/>
                  <a:gd name="T6" fmla="*/ 22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2 w 28"/>
                  <a:gd name="T21" fmla="*/ 8 h 36"/>
                  <a:gd name="T22" fmla="*/ 4 w 28"/>
                  <a:gd name="T23" fmla="*/ 4 h 36"/>
                  <a:gd name="T24" fmla="*/ 8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4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8 w 28"/>
                  <a:gd name="T41" fmla="*/ 6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8 w 28"/>
                  <a:gd name="T57" fmla="*/ 28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3" name="Freeform 1500"/>
              <p:cNvSpPr>
                <a:spLocks/>
              </p:cNvSpPr>
              <p:nvPr/>
            </p:nvSpPr>
            <p:spPr bwMode="auto">
              <a:xfrm>
                <a:off x="5253038" y="3956397"/>
                <a:ext cx="12700" cy="9525"/>
              </a:xfrm>
              <a:custGeom>
                <a:avLst/>
                <a:gdLst>
                  <a:gd name="T0" fmla="*/ 2 w 8"/>
                  <a:gd name="T1" fmla="*/ 6 h 6"/>
                  <a:gd name="T2" fmla="*/ 0 w 8"/>
                  <a:gd name="T3" fmla="*/ 0 h 6"/>
                  <a:gd name="T4" fmla="*/ 8 w 8"/>
                  <a:gd name="T5" fmla="*/ 0 h 6"/>
                  <a:gd name="T6" fmla="*/ 8 w 8"/>
                  <a:gd name="T7" fmla="*/ 6 h 6"/>
                  <a:gd name="T8" fmla="*/ 2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4" name="Freeform 1501"/>
              <p:cNvSpPr>
                <a:spLocks/>
              </p:cNvSpPr>
              <p:nvPr/>
            </p:nvSpPr>
            <p:spPr bwMode="auto">
              <a:xfrm>
                <a:off x="3659188" y="2873722"/>
                <a:ext cx="2536825" cy="3000375"/>
              </a:xfrm>
              <a:custGeom>
                <a:avLst/>
                <a:gdLst>
                  <a:gd name="T0" fmla="*/ 244 w 1598"/>
                  <a:gd name="T1" fmla="*/ 0 h 1890"/>
                  <a:gd name="T2" fmla="*/ 0 w 1598"/>
                  <a:gd name="T3" fmla="*/ 1676 h 1890"/>
                  <a:gd name="T4" fmla="*/ 1354 w 1598"/>
                  <a:gd name="T5" fmla="*/ 1890 h 1890"/>
                  <a:gd name="T6" fmla="*/ 1598 w 1598"/>
                  <a:gd name="T7" fmla="*/ 214 h 1890"/>
                  <a:gd name="T8" fmla="*/ 244 w 1598"/>
                  <a:gd name="T9" fmla="*/ 0 h 18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598" h="1890">
                    <a:moveTo>
                      <a:pt x="244" y="0"/>
                    </a:moveTo>
                    <a:lnTo>
                      <a:pt x="0" y="1676"/>
                    </a:lnTo>
                    <a:lnTo>
                      <a:pt x="1354" y="1890"/>
                    </a:lnTo>
                    <a:lnTo>
                      <a:pt x="1598" y="214"/>
                    </a:lnTo>
                    <a:lnTo>
                      <a:pt x="244" y="0"/>
                    </a:lnTo>
                    <a:close/>
                  </a:path>
                </a:pathLst>
              </a:custGeom>
              <a:solidFill>
                <a:srgbClr val="FFFFFF"/>
              </a:solidFill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/>
              </a:p>
            </p:txBody>
          </p:sp>
          <p:sp>
            <p:nvSpPr>
              <p:cNvPr id="1655" name="Freeform 1502"/>
              <p:cNvSpPr>
                <a:spLocks/>
              </p:cNvSpPr>
              <p:nvPr/>
            </p:nvSpPr>
            <p:spPr bwMode="auto">
              <a:xfrm>
                <a:off x="4040188" y="3400772"/>
                <a:ext cx="120650" cy="101600"/>
              </a:xfrm>
              <a:custGeom>
                <a:avLst/>
                <a:gdLst>
                  <a:gd name="T0" fmla="*/ 42 w 76"/>
                  <a:gd name="T1" fmla="*/ 0 h 64"/>
                  <a:gd name="T2" fmla="*/ 42 w 76"/>
                  <a:gd name="T3" fmla="*/ 0 h 64"/>
                  <a:gd name="T4" fmla="*/ 34 w 76"/>
                  <a:gd name="T5" fmla="*/ 0 h 64"/>
                  <a:gd name="T6" fmla="*/ 26 w 76"/>
                  <a:gd name="T7" fmla="*/ 0 h 64"/>
                  <a:gd name="T8" fmla="*/ 20 w 76"/>
                  <a:gd name="T9" fmla="*/ 2 h 64"/>
                  <a:gd name="T10" fmla="*/ 14 w 76"/>
                  <a:gd name="T11" fmla="*/ 6 h 64"/>
                  <a:gd name="T12" fmla="*/ 8 w 76"/>
                  <a:gd name="T13" fmla="*/ 10 h 64"/>
                  <a:gd name="T14" fmla="*/ 4 w 76"/>
                  <a:gd name="T15" fmla="*/ 14 h 64"/>
                  <a:gd name="T16" fmla="*/ 2 w 76"/>
                  <a:gd name="T17" fmla="*/ 20 h 64"/>
                  <a:gd name="T18" fmla="*/ 0 w 76"/>
                  <a:gd name="T19" fmla="*/ 26 h 64"/>
                  <a:gd name="T20" fmla="*/ 0 w 76"/>
                  <a:gd name="T21" fmla="*/ 26 h 64"/>
                  <a:gd name="T22" fmla="*/ 0 w 76"/>
                  <a:gd name="T23" fmla="*/ 34 h 64"/>
                  <a:gd name="T24" fmla="*/ 0 w 76"/>
                  <a:gd name="T25" fmla="*/ 40 h 64"/>
                  <a:gd name="T26" fmla="*/ 4 w 76"/>
                  <a:gd name="T27" fmla="*/ 46 h 64"/>
                  <a:gd name="T28" fmla="*/ 6 w 76"/>
                  <a:gd name="T29" fmla="*/ 50 h 64"/>
                  <a:gd name="T30" fmla="*/ 12 w 76"/>
                  <a:gd name="T31" fmla="*/ 56 h 64"/>
                  <a:gd name="T32" fmla="*/ 18 w 76"/>
                  <a:gd name="T33" fmla="*/ 60 h 64"/>
                  <a:gd name="T34" fmla="*/ 24 w 76"/>
                  <a:gd name="T35" fmla="*/ 62 h 64"/>
                  <a:gd name="T36" fmla="*/ 32 w 76"/>
                  <a:gd name="T37" fmla="*/ 64 h 64"/>
                  <a:gd name="T38" fmla="*/ 32 w 76"/>
                  <a:gd name="T39" fmla="*/ 64 h 64"/>
                  <a:gd name="T40" fmla="*/ 40 w 76"/>
                  <a:gd name="T41" fmla="*/ 64 h 64"/>
                  <a:gd name="T42" fmla="*/ 48 w 76"/>
                  <a:gd name="T43" fmla="*/ 64 h 64"/>
                  <a:gd name="T44" fmla="*/ 54 w 76"/>
                  <a:gd name="T45" fmla="*/ 62 h 64"/>
                  <a:gd name="T46" fmla="*/ 60 w 76"/>
                  <a:gd name="T47" fmla="*/ 58 h 64"/>
                  <a:gd name="T48" fmla="*/ 66 w 76"/>
                  <a:gd name="T49" fmla="*/ 54 h 64"/>
                  <a:gd name="T50" fmla="*/ 70 w 76"/>
                  <a:gd name="T51" fmla="*/ 50 h 64"/>
                  <a:gd name="T52" fmla="*/ 74 w 76"/>
                  <a:gd name="T53" fmla="*/ 44 h 64"/>
                  <a:gd name="T54" fmla="*/ 74 w 76"/>
                  <a:gd name="T55" fmla="*/ 38 h 64"/>
                  <a:gd name="T56" fmla="*/ 74 w 76"/>
                  <a:gd name="T57" fmla="*/ 38 h 64"/>
                  <a:gd name="T58" fmla="*/ 76 w 76"/>
                  <a:gd name="T59" fmla="*/ 32 h 64"/>
                  <a:gd name="T60" fmla="*/ 74 w 76"/>
                  <a:gd name="T61" fmla="*/ 24 h 64"/>
                  <a:gd name="T62" fmla="*/ 72 w 76"/>
                  <a:gd name="T63" fmla="*/ 18 h 64"/>
                  <a:gd name="T64" fmla="*/ 68 w 76"/>
                  <a:gd name="T65" fmla="*/ 14 h 64"/>
                  <a:gd name="T66" fmla="*/ 62 w 76"/>
                  <a:gd name="T67" fmla="*/ 8 h 64"/>
                  <a:gd name="T68" fmla="*/ 56 w 76"/>
                  <a:gd name="T69" fmla="*/ 6 h 64"/>
                  <a:gd name="T70" fmla="*/ 50 w 76"/>
                  <a:gd name="T71" fmla="*/ 2 h 64"/>
                  <a:gd name="T72" fmla="*/ 42 w 76"/>
                  <a:gd name="T73" fmla="*/ 0 h 64"/>
                  <a:gd name="T74" fmla="*/ 42 w 76"/>
                  <a:gd name="T7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6" h="64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0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6"/>
                    </a:lnTo>
                    <a:lnTo>
                      <a:pt x="6" y="50"/>
                    </a:lnTo>
                    <a:lnTo>
                      <a:pt x="12" y="56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4" y="62"/>
                    </a:lnTo>
                    <a:lnTo>
                      <a:pt x="60" y="58"/>
                    </a:lnTo>
                    <a:lnTo>
                      <a:pt x="66" y="54"/>
                    </a:lnTo>
                    <a:lnTo>
                      <a:pt x="70" y="50"/>
                    </a:lnTo>
                    <a:lnTo>
                      <a:pt x="74" y="44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6" y="32"/>
                    </a:lnTo>
                    <a:lnTo>
                      <a:pt x="74" y="24"/>
                    </a:lnTo>
                    <a:lnTo>
                      <a:pt x="72" y="18"/>
                    </a:lnTo>
                    <a:lnTo>
                      <a:pt x="68" y="14"/>
                    </a:lnTo>
                    <a:lnTo>
                      <a:pt x="62" y="8"/>
                    </a:lnTo>
                    <a:lnTo>
                      <a:pt x="56" y="6"/>
                    </a:lnTo>
                    <a:lnTo>
                      <a:pt x="50" y="2"/>
                    </a:lnTo>
                    <a:lnTo>
                      <a:pt x="42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6" name="Freeform 1503"/>
              <p:cNvSpPr>
                <a:spLocks/>
              </p:cNvSpPr>
              <p:nvPr/>
            </p:nvSpPr>
            <p:spPr bwMode="auto">
              <a:xfrm>
                <a:off x="4040188" y="3400772"/>
                <a:ext cx="120650" cy="101600"/>
              </a:xfrm>
              <a:custGeom>
                <a:avLst/>
                <a:gdLst>
                  <a:gd name="T0" fmla="*/ 42 w 76"/>
                  <a:gd name="T1" fmla="*/ 0 h 64"/>
                  <a:gd name="T2" fmla="*/ 42 w 76"/>
                  <a:gd name="T3" fmla="*/ 0 h 64"/>
                  <a:gd name="T4" fmla="*/ 34 w 76"/>
                  <a:gd name="T5" fmla="*/ 0 h 64"/>
                  <a:gd name="T6" fmla="*/ 26 w 76"/>
                  <a:gd name="T7" fmla="*/ 0 h 64"/>
                  <a:gd name="T8" fmla="*/ 20 w 76"/>
                  <a:gd name="T9" fmla="*/ 2 h 64"/>
                  <a:gd name="T10" fmla="*/ 14 w 76"/>
                  <a:gd name="T11" fmla="*/ 6 h 64"/>
                  <a:gd name="T12" fmla="*/ 8 w 76"/>
                  <a:gd name="T13" fmla="*/ 10 h 64"/>
                  <a:gd name="T14" fmla="*/ 4 w 76"/>
                  <a:gd name="T15" fmla="*/ 14 h 64"/>
                  <a:gd name="T16" fmla="*/ 2 w 76"/>
                  <a:gd name="T17" fmla="*/ 20 h 64"/>
                  <a:gd name="T18" fmla="*/ 0 w 76"/>
                  <a:gd name="T19" fmla="*/ 26 h 64"/>
                  <a:gd name="T20" fmla="*/ 0 w 76"/>
                  <a:gd name="T21" fmla="*/ 26 h 64"/>
                  <a:gd name="T22" fmla="*/ 0 w 76"/>
                  <a:gd name="T23" fmla="*/ 34 h 64"/>
                  <a:gd name="T24" fmla="*/ 0 w 76"/>
                  <a:gd name="T25" fmla="*/ 40 h 64"/>
                  <a:gd name="T26" fmla="*/ 4 w 76"/>
                  <a:gd name="T27" fmla="*/ 46 h 64"/>
                  <a:gd name="T28" fmla="*/ 6 w 76"/>
                  <a:gd name="T29" fmla="*/ 50 h 64"/>
                  <a:gd name="T30" fmla="*/ 12 w 76"/>
                  <a:gd name="T31" fmla="*/ 56 h 64"/>
                  <a:gd name="T32" fmla="*/ 18 w 76"/>
                  <a:gd name="T33" fmla="*/ 60 h 64"/>
                  <a:gd name="T34" fmla="*/ 24 w 76"/>
                  <a:gd name="T35" fmla="*/ 62 h 64"/>
                  <a:gd name="T36" fmla="*/ 32 w 76"/>
                  <a:gd name="T37" fmla="*/ 64 h 64"/>
                  <a:gd name="T38" fmla="*/ 32 w 76"/>
                  <a:gd name="T39" fmla="*/ 64 h 64"/>
                  <a:gd name="T40" fmla="*/ 40 w 76"/>
                  <a:gd name="T41" fmla="*/ 64 h 64"/>
                  <a:gd name="T42" fmla="*/ 48 w 76"/>
                  <a:gd name="T43" fmla="*/ 64 h 64"/>
                  <a:gd name="T44" fmla="*/ 54 w 76"/>
                  <a:gd name="T45" fmla="*/ 62 h 64"/>
                  <a:gd name="T46" fmla="*/ 60 w 76"/>
                  <a:gd name="T47" fmla="*/ 58 h 64"/>
                  <a:gd name="T48" fmla="*/ 66 w 76"/>
                  <a:gd name="T49" fmla="*/ 54 h 64"/>
                  <a:gd name="T50" fmla="*/ 70 w 76"/>
                  <a:gd name="T51" fmla="*/ 50 h 64"/>
                  <a:gd name="T52" fmla="*/ 74 w 76"/>
                  <a:gd name="T53" fmla="*/ 44 h 64"/>
                  <a:gd name="T54" fmla="*/ 74 w 76"/>
                  <a:gd name="T55" fmla="*/ 38 h 64"/>
                  <a:gd name="T56" fmla="*/ 74 w 76"/>
                  <a:gd name="T57" fmla="*/ 38 h 64"/>
                  <a:gd name="T58" fmla="*/ 76 w 76"/>
                  <a:gd name="T59" fmla="*/ 32 h 64"/>
                  <a:gd name="T60" fmla="*/ 74 w 76"/>
                  <a:gd name="T61" fmla="*/ 24 h 64"/>
                  <a:gd name="T62" fmla="*/ 72 w 76"/>
                  <a:gd name="T63" fmla="*/ 18 h 64"/>
                  <a:gd name="T64" fmla="*/ 68 w 76"/>
                  <a:gd name="T65" fmla="*/ 14 h 64"/>
                  <a:gd name="T66" fmla="*/ 62 w 76"/>
                  <a:gd name="T67" fmla="*/ 8 h 64"/>
                  <a:gd name="T68" fmla="*/ 56 w 76"/>
                  <a:gd name="T69" fmla="*/ 6 h 64"/>
                  <a:gd name="T70" fmla="*/ 50 w 76"/>
                  <a:gd name="T71" fmla="*/ 2 h 64"/>
                  <a:gd name="T72" fmla="*/ 42 w 76"/>
                  <a:gd name="T7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" h="64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0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6"/>
                    </a:lnTo>
                    <a:lnTo>
                      <a:pt x="6" y="50"/>
                    </a:lnTo>
                    <a:lnTo>
                      <a:pt x="12" y="56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4" y="62"/>
                    </a:lnTo>
                    <a:lnTo>
                      <a:pt x="60" y="58"/>
                    </a:lnTo>
                    <a:lnTo>
                      <a:pt x="66" y="54"/>
                    </a:lnTo>
                    <a:lnTo>
                      <a:pt x="70" y="50"/>
                    </a:lnTo>
                    <a:lnTo>
                      <a:pt x="74" y="44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6" y="32"/>
                    </a:lnTo>
                    <a:lnTo>
                      <a:pt x="74" y="24"/>
                    </a:lnTo>
                    <a:lnTo>
                      <a:pt x="72" y="18"/>
                    </a:lnTo>
                    <a:lnTo>
                      <a:pt x="68" y="14"/>
                    </a:lnTo>
                    <a:lnTo>
                      <a:pt x="62" y="8"/>
                    </a:lnTo>
                    <a:lnTo>
                      <a:pt x="56" y="6"/>
                    </a:lnTo>
                    <a:lnTo>
                      <a:pt x="50" y="2"/>
                    </a:lnTo>
                    <a:lnTo>
                      <a:pt x="42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7" name="Freeform 1504"/>
              <p:cNvSpPr>
                <a:spLocks/>
              </p:cNvSpPr>
              <p:nvPr/>
            </p:nvSpPr>
            <p:spPr bwMode="auto">
              <a:xfrm>
                <a:off x="4014788" y="3569047"/>
                <a:ext cx="117475" cy="101600"/>
              </a:xfrm>
              <a:custGeom>
                <a:avLst/>
                <a:gdLst>
                  <a:gd name="T0" fmla="*/ 42 w 74"/>
                  <a:gd name="T1" fmla="*/ 0 h 64"/>
                  <a:gd name="T2" fmla="*/ 42 w 74"/>
                  <a:gd name="T3" fmla="*/ 0 h 64"/>
                  <a:gd name="T4" fmla="*/ 34 w 74"/>
                  <a:gd name="T5" fmla="*/ 0 h 64"/>
                  <a:gd name="T6" fmla="*/ 26 w 74"/>
                  <a:gd name="T7" fmla="*/ 0 h 64"/>
                  <a:gd name="T8" fmla="*/ 20 w 74"/>
                  <a:gd name="T9" fmla="*/ 2 h 64"/>
                  <a:gd name="T10" fmla="*/ 14 w 74"/>
                  <a:gd name="T11" fmla="*/ 6 h 64"/>
                  <a:gd name="T12" fmla="*/ 8 w 74"/>
                  <a:gd name="T13" fmla="*/ 10 h 64"/>
                  <a:gd name="T14" fmla="*/ 4 w 74"/>
                  <a:gd name="T15" fmla="*/ 14 h 64"/>
                  <a:gd name="T16" fmla="*/ 2 w 74"/>
                  <a:gd name="T17" fmla="*/ 20 h 64"/>
                  <a:gd name="T18" fmla="*/ 0 w 74"/>
                  <a:gd name="T19" fmla="*/ 26 h 64"/>
                  <a:gd name="T20" fmla="*/ 0 w 74"/>
                  <a:gd name="T21" fmla="*/ 26 h 64"/>
                  <a:gd name="T22" fmla="*/ 0 w 74"/>
                  <a:gd name="T23" fmla="*/ 34 h 64"/>
                  <a:gd name="T24" fmla="*/ 0 w 74"/>
                  <a:gd name="T25" fmla="*/ 40 h 64"/>
                  <a:gd name="T26" fmla="*/ 2 w 74"/>
                  <a:gd name="T27" fmla="*/ 46 h 64"/>
                  <a:gd name="T28" fmla="*/ 6 w 74"/>
                  <a:gd name="T29" fmla="*/ 50 h 64"/>
                  <a:gd name="T30" fmla="*/ 12 w 74"/>
                  <a:gd name="T31" fmla="*/ 56 h 64"/>
                  <a:gd name="T32" fmla="*/ 18 w 74"/>
                  <a:gd name="T33" fmla="*/ 60 h 64"/>
                  <a:gd name="T34" fmla="*/ 24 w 74"/>
                  <a:gd name="T35" fmla="*/ 62 h 64"/>
                  <a:gd name="T36" fmla="*/ 32 w 74"/>
                  <a:gd name="T37" fmla="*/ 64 h 64"/>
                  <a:gd name="T38" fmla="*/ 32 w 74"/>
                  <a:gd name="T39" fmla="*/ 64 h 64"/>
                  <a:gd name="T40" fmla="*/ 40 w 74"/>
                  <a:gd name="T41" fmla="*/ 64 h 64"/>
                  <a:gd name="T42" fmla="*/ 48 w 74"/>
                  <a:gd name="T43" fmla="*/ 64 h 64"/>
                  <a:gd name="T44" fmla="*/ 54 w 74"/>
                  <a:gd name="T45" fmla="*/ 62 h 64"/>
                  <a:gd name="T46" fmla="*/ 60 w 74"/>
                  <a:gd name="T47" fmla="*/ 58 h 64"/>
                  <a:gd name="T48" fmla="*/ 66 w 74"/>
                  <a:gd name="T49" fmla="*/ 54 h 64"/>
                  <a:gd name="T50" fmla="*/ 70 w 74"/>
                  <a:gd name="T51" fmla="*/ 50 h 64"/>
                  <a:gd name="T52" fmla="*/ 74 w 74"/>
                  <a:gd name="T53" fmla="*/ 44 h 64"/>
                  <a:gd name="T54" fmla="*/ 74 w 74"/>
                  <a:gd name="T55" fmla="*/ 38 h 64"/>
                  <a:gd name="T56" fmla="*/ 74 w 74"/>
                  <a:gd name="T57" fmla="*/ 38 h 64"/>
                  <a:gd name="T58" fmla="*/ 74 w 74"/>
                  <a:gd name="T59" fmla="*/ 32 h 64"/>
                  <a:gd name="T60" fmla="*/ 74 w 74"/>
                  <a:gd name="T61" fmla="*/ 24 h 64"/>
                  <a:gd name="T62" fmla="*/ 72 w 74"/>
                  <a:gd name="T63" fmla="*/ 20 h 64"/>
                  <a:gd name="T64" fmla="*/ 68 w 74"/>
                  <a:gd name="T65" fmla="*/ 14 h 64"/>
                  <a:gd name="T66" fmla="*/ 62 w 74"/>
                  <a:gd name="T67" fmla="*/ 8 h 64"/>
                  <a:gd name="T68" fmla="*/ 56 w 74"/>
                  <a:gd name="T69" fmla="*/ 6 h 64"/>
                  <a:gd name="T70" fmla="*/ 50 w 74"/>
                  <a:gd name="T71" fmla="*/ 2 h 64"/>
                  <a:gd name="T72" fmla="*/ 42 w 74"/>
                  <a:gd name="T73" fmla="*/ 0 h 64"/>
                  <a:gd name="T74" fmla="*/ 42 w 74"/>
                  <a:gd name="T75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74" h="64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0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12" y="56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4" y="62"/>
                    </a:lnTo>
                    <a:lnTo>
                      <a:pt x="60" y="58"/>
                    </a:lnTo>
                    <a:lnTo>
                      <a:pt x="66" y="54"/>
                    </a:lnTo>
                    <a:lnTo>
                      <a:pt x="70" y="50"/>
                    </a:lnTo>
                    <a:lnTo>
                      <a:pt x="74" y="44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4" y="32"/>
                    </a:lnTo>
                    <a:lnTo>
                      <a:pt x="74" y="24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62" y="8"/>
                    </a:lnTo>
                    <a:lnTo>
                      <a:pt x="56" y="6"/>
                    </a:lnTo>
                    <a:lnTo>
                      <a:pt x="50" y="2"/>
                    </a:lnTo>
                    <a:lnTo>
                      <a:pt x="42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8" name="Freeform 1505"/>
              <p:cNvSpPr>
                <a:spLocks/>
              </p:cNvSpPr>
              <p:nvPr/>
            </p:nvSpPr>
            <p:spPr bwMode="auto">
              <a:xfrm>
                <a:off x="4014788" y="3569047"/>
                <a:ext cx="117475" cy="101600"/>
              </a:xfrm>
              <a:custGeom>
                <a:avLst/>
                <a:gdLst>
                  <a:gd name="T0" fmla="*/ 42 w 74"/>
                  <a:gd name="T1" fmla="*/ 0 h 64"/>
                  <a:gd name="T2" fmla="*/ 42 w 74"/>
                  <a:gd name="T3" fmla="*/ 0 h 64"/>
                  <a:gd name="T4" fmla="*/ 34 w 74"/>
                  <a:gd name="T5" fmla="*/ 0 h 64"/>
                  <a:gd name="T6" fmla="*/ 26 w 74"/>
                  <a:gd name="T7" fmla="*/ 0 h 64"/>
                  <a:gd name="T8" fmla="*/ 20 w 74"/>
                  <a:gd name="T9" fmla="*/ 2 h 64"/>
                  <a:gd name="T10" fmla="*/ 14 w 74"/>
                  <a:gd name="T11" fmla="*/ 6 h 64"/>
                  <a:gd name="T12" fmla="*/ 8 w 74"/>
                  <a:gd name="T13" fmla="*/ 10 h 64"/>
                  <a:gd name="T14" fmla="*/ 4 w 74"/>
                  <a:gd name="T15" fmla="*/ 14 h 64"/>
                  <a:gd name="T16" fmla="*/ 2 w 74"/>
                  <a:gd name="T17" fmla="*/ 20 h 64"/>
                  <a:gd name="T18" fmla="*/ 0 w 74"/>
                  <a:gd name="T19" fmla="*/ 26 h 64"/>
                  <a:gd name="T20" fmla="*/ 0 w 74"/>
                  <a:gd name="T21" fmla="*/ 26 h 64"/>
                  <a:gd name="T22" fmla="*/ 0 w 74"/>
                  <a:gd name="T23" fmla="*/ 34 h 64"/>
                  <a:gd name="T24" fmla="*/ 0 w 74"/>
                  <a:gd name="T25" fmla="*/ 40 h 64"/>
                  <a:gd name="T26" fmla="*/ 2 w 74"/>
                  <a:gd name="T27" fmla="*/ 46 h 64"/>
                  <a:gd name="T28" fmla="*/ 6 w 74"/>
                  <a:gd name="T29" fmla="*/ 50 h 64"/>
                  <a:gd name="T30" fmla="*/ 12 w 74"/>
                  <a:gd name="T31" fmla="*/ 56 h 64"/>
                  <a:gd name="T32" fmla="*/ 18 w 74"/>
                  <a:gd name="T33" fmla="*/ 60 h 64"/>
                  <a:gd name="T34" fmla="*/ 24 w 74"/>
                  <a:gd name="T35" fmla="*/ 62 h 64"/>
                  <a:gd name="T36" fmla="*/ 32 w 74"/>
                  <a:gd name="T37" fmla="*/ 64 h 64"/>
                  <a:gd name="T38" fmla="*/ 32 w 74"/>
                  <a:gd name="T39" fmla="*/ 64 h 64"/>
                  <a:gd name="T40" fmla="*/ 40 w 74"/>
                  <a:gd name="T41" fmla="*/ 64 h 64"/>
                  <a:gd name="T42" fmla="*/ 48 w 74"/>
                  <a:gd name="T43" fmla="*/ 64 h 64"/>
                  <a:gd name="T44" fmla="*/ 54 w 74"/>
                  <a:gd name="T45" fmla="*/ 62 h 64"/>
                  <a:gd name="T46" fmla="*/ 60 w 74"/>
                  <a:gd name="T47" fmla="*/ 58 h 64"/>
                  <a:gd name="T48" fmla="*/ 66 w 74"/>
                  <a:gd name="T49" fmla="*/ 54 h 64"/>
                  <a:gd name="T50" fmla="*/ 70 w 74"/>
                  <a:gd name="T51" fmla="*/ 50 h 64"/>
                  <a:gd name="T52" fmla="*/ 74 w 74"/>
                  <a:gd name="T53" fmla="*/ 44 h 64"/>
                  <a:gd name="T54" fmla="*/ 74 w 74"/>
                  <a:gd name="T55" fmla="*/ 38 h 64"/>
                  <a:gd name="T56" fmla="*/ 74 w 74"/>
                  <a:gd name="T57" fmla="*/ 38 h 64"/>
                  <a:gd name="T58" fmla="*/ 74 w 74"/>
                  <a:gd name="T59" fmla="*/ 32 h 64"/>
                  <a:gd name="T60" fmla="*/ 74 w 74"/>
                  <a:gd name="T61" fmla="*/ 24 h 64"/>
                  <a:gd name="T62" fmla="*/ 72 w 74"/>
                  <a:gd name="T63" fmla="*/ 20 h 64"/>
                  <a:gd name="T64" fmla="*/ 68 w 74"/>
                  <a:gd name="T65" fmla="*/ 14 h 64"/>
                  <a:gd name="T66" fmla="*/ 62 w 74"/>
                  <a:gd name="T67" fmla="*/ 8 h 64"/>
                  <a:gd name="T68" fmla="*/ 56 w 74"/>
                  <a:gd name="T69" fmla="*/ 6 h 64"/>
                  <a:gd name="T70" fmla="*/ 50 w 74"/>
                  <a:gd name="T71" fmla="*/ 2 h 64"/>
                  <a:gd name="T72" fmla="*/ 42 w 74"/>
                  <a:gd name="T7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4" h="64">
                    <a:moveTo>
                      <a:pt x="42" y="0"/>
                    </a:moveTo>
                    <a:lnTo>
                      <a:pt x="42" y="0"/>
                    </a:lnTo>
                    <a:lnTo>
                      <a:pt x="34" y="0"/>
                    </a:lnTo>
                    <a:lnTo>
                      <a:pt x="26" y="0"/>
                    </a:lnTo>
                    <a:lnTo>
                      <a:pt x="20" y="2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4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2" y="46"/>
                    </a:lnTo>
                    <a:lnTo>
                      <a:pt x="6" y="50"/>
                    </a:lnTo>
                    <a:lnTo>
                      <a:pt x="12" y="56"/>
                    </a:lnTo>
                    <a:lnTo>
                      <a:pt x="18" y="60"/>
                    </a:lnTo>
                    <a:lnTo>
                      <a:pt x="24" y="62"/>
                    </a:lnTo>
                    <a:lnTo>
                      <a:pt x="32" y="64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4" y="62"/>
                    </a:lnTo>
                    <a:lnTo>
                      <a:pt x="60" y="58"/>
                    </a:lnTo>
                    <a:lnTo>
                      <a:pt x="66" y="54"/>
                    </a:lnTo>
                    <a:lnTo>
                      <a:pt x="70" y="50"/>
                    </a:lnTo>
                    <a:lnTo>
                      <a:pt x="74" y="44"/>
                    </a:lnTo>
                    <a:lnTo>
                      <a:pt x="74" y="38"/>
                    </a:lnTo>
                    <a:lnTo>
                      <a:pt x="74" y="38"/>
                    </a:lnTo>
                    <a:lnTo>
                      <a:pt x="74" y="32"/>
                    </a:lnTo>
                    <a:lnTo>
                      <a:pt x="74" y="24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62" y="8"/>
                    </a:lnTo>
                    <a:lnTo>
                      <a:pt x="56" y="6"/>
                    </a:lnTo>
                    <a:lnTo>
                      <a:pt x="50" y="2"/>
                    </a:lnTo>
                    <a:lnTo>
                      <a:pt x="42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59" name="Freeform 1506"/>
              <p:cNvSpPr>
                <a:spLocks/>
              </p:cNvSpPr>
              <p:nvPr/>
            </p:nvSpPr>
            <p:spPr bwMode="auto">
              <a:xfrm>
                <a:off x="3811588" y="4902547"/>
                <a:ext cx="120650" cy="104775"/>
              </a:xfrm>
              <a:custGeom>
                <a:avLst/>
                <a:gdLst>
                  <a:gd name="T0" fmla="*/ 42 w 76"/>
                  <a:gd name="T1" fmla="*/ 0 h 66"/>
                  <a:gd name="T2" fmla="*/ 42 w 76"/>
                  <a:gd name="T3" fmla="*/ 0 h 66"/>
                  <a:gd name="T4" fmla="*/ 28 w 76"/>
                  <a:gd name="T5" fmla="*/ 2 h 66"/>
                  <a:gd name="T6" fmla="*/ 14 w 76"/>
                  <a:gd name="T7" fmla="*/ 8 h 66"/>
                  <a:gd name="T8" fmla="*/ 8 w 76"/>
                  <a:gd name="T9" fmla="*/ 12 h 66"/>
                  <a:gd name="T10" fmla="*/ 4 w 76"/>
                  <a:gd name="T11" fmla="*/ 16 h 66"/>
                  <a:gd name="T12" fmla="*/ 2 w 76"/>
                  <a:gd name="T13" fmla="*/ 22 h 66"/>
                  <a:gd name="T14" fmla="*/ 0 w 76"/>
                  <a:gd name="T15" fmla="*/ 26 h 66"/>
                  <a:gd name="T16" fmla="*/ 0 w 76"/>
                  <a:gd name="T17" fmla="*/ 26 h 66"/>
                  <a:gd name="T18" fmla="*/ 0 w 76"/>
                  <a:gd name="T19" fmla="*/ 34 h 66"/>
                  <a:gd name="T20" fmla="*/ 0 w 76"/>
                  <a:gd name="T21" fmla="*/ 40 h 66"/>
                  <a:gd name="T22" fmla="*/ 4 w 76"/>
                  <a:gd name="T23" fmla="*/ 46 h 66"/>
                  <a:gd name="T24" fmla="*/ 8 w 76"/>
                  <a:gd name="T25" fmla="*/ 52 h 66"/>
                  <a:gd name="T26" fmla="*/ 12 w 76"/>
                  <a:gd name="T27" fmla="*/ 58 h 66"/>
                  <a:gd name="T28" fmla="*/ 18 w 76"/>
                  <a:gd name="T29" fmla="*/ 62 h 66"/>
                  <a:gd name="T30" fmla="*/ 26 w 76"/>
                  <a:gd name="T31" fmla="*/ 64 h 66"/>
                  <a:gd name="T32" fmla="*/ 32 w 76"/>
                  <a:gd name="T33" fmla="*/ 66 h 66"/>
                  <a:gd name="T34" fmla="*/ 32 w 76"/>
                  <a:gd name="T35" fmla="*/ 66 h 66"/>
                  <a:gd name="T36" fmla="*/ 40 w 76"/>
                  <a:gd name="T37" fmla="*/ 66 h 66"/>
                  <a:gd name="T38" fmla="*/ 48 w 76"/>
                  <a:gd name="T39" fmla="*/ 66 h 66"/>
                  <a:gd name="T40" fmla="*/ 54 w 76"/>
                  <a:gd name="T41" fmla="*/ 64 h 66"/>
                  <a:gd name="T42" fmla="*/ 60 w 76"/>
                  <a:gd name="T43" fmla="*/ 60 h 66"/>
                  <a:gd name="T44" fmla="*/ 66 w 76"/>
                  <a:gd name="T45" fmla="*/ 56 h 66"/>
                  <a:gd name="T46" fmla="*/ 70 w 76"/>
                  <a:gd name="T47" fmla="*/ 52 h 66"/>
                  <a:gd name="T48" fmla="*/ 74 w 76"/>
                  <a:gd name="T49" fmla="*/ 46 h 66"/>
                  <a:gd name="T50" fmla="*/ 76 w 76"/>
                  <a:gd name="T51" fmla="*/ 40 h 66"/>
                  <a:gd name="T52" fmla="*/ 76 w 76"/>
                  <a:gd name="T53" fmla="*/ 40 h 66"/>
                  <a:gd name="T54" fmla="*/ 76 w 76"/>
                  <a:gd name="T55" fmla="*/ 34 h 66"/>
                  <a:gd name="T56" fmla="*/ 74 w 76"/>
                  <a:gd name="T57" fmla="*/ 26 h 66"/>
                  <a:gd name="T58" fmla="*/ 72 w 76"/>
                  <a:gd name="T59" fmla="*/ 20 h 66"/>
                  <a:gd name="T60" fmla="*/ 68 w 76"/>
                  <a:gd name="T61" fmla="*/ 14 h 66"/>
                  <a:gd name="T62" fmla="*/ 64 w 76"/>
                  <a:gd name="T63" fmla="*/ 10 h 66"/>
                  <a:gd name="T64" fmla="*/ 58 w 76"/>
                  <a:gd name="T65" fmla="*/ 6 h 66"/>
                  <a:gd name="T66" fmla="*/ 50 w 76"/>
                  <a:gd name="T67" fmla="*/ 2 h 66"/>
                  <a:gd name="T68" fmla="*/ 42 w 76"/>
                  <a:gd name="T69" fmla="*/ 0 h 66"/>
                  <a:gd name="T70" fmla="*/ 42 w 76"/>
                  <a:gd name="T7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66">
                    <a:moveTo>
                      <a:pt x="42" y="0"/>
                    </a:moveTo>
                    <a:lnTo>
                      <a:pt x="42" y="0"/>
                    </a:lnTo>
                    <a:lnTo>
                      <a:pt x="28" y="2"/>
                    </a:lnTo>
                    <a:lnTo>
                      <a:pt x="14" y="8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6"/>
                    </a:lnTo>
                    <a:lnTo>
                      <a:pt x="8" y="52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8" y="66"/>
                    </a:lnTo>
                    <a:lnTo>
                      <a:pt x="54" y="64"/>
                    </a:lnTo>
                    <a:lnTo>
                      <a:pt x="60" y="60"/>
                    </a:lnTo>
                    <a:lnTo>
                      <a:pt x="66" y="56"/>
                    </a:lnTo>
                    <a:lnTo>
                      <a:pt x="70" y="52"/>
                    </a:lnTo>
                    <a:lnTo>
                      <a:pt x="74" y="46"/>
                    </a:lnTo>
                    <a:lnTo>
                      <a:pt x="76" y="40"/>
                    </a:lnTo>
                    <a:lnTo>
                      <a:pt x="76" y="40"/>
                    </a:lnTo>
                    <a:lnTo>
                      <a:pt x="76" y="34"/>
                    </a:lnTo>
                    <a:lnTo>
                      <a:pt x="74" y="26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64" y="10"/>
                    </a:lnTo>
                    <a:lnTo>
                      <a:pt x="58" y="6"/>
                    </a:lnTo>
                    <a:lnTo>
                      <a:pt x="50" y="2"/>
                    </a:lnTo>
                    <a:lnTo>
                      <a:pt x="42" y="0"/>
                    </a:lnTo>
                    <a:lnTo>
                      <a:pt x="4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0" name="Freeform 1507"/>
              <p:cNvSpPr>
                <a:spLocks/>
              </p:cNvSpPr>
              <p:nvPr/>
            </p:nvSpPr>
            <p:spPr bwMode="auto">
              <a:xfrm>
                <a:off x="3811588" y="4902547"/>
                <a:ext cx="120650" cy="104775"/>
              </a:xfrm>
              <a:custGeom>
                <a:avLst/>
                <a:gdLst>
                  <a:gd name="T0" fmla="*/ 42 w 76"/>
                  <a:gd name="T1" fmla="*/ 0 h 66"/>
                  <a:gd name="T2" fmla="*/ 42 w 76"/>
                  <a:gd name="T3" fmla="*/ 0 h 66"/>
                  <a:gd name="T4" fmla="*/ 28 w 76"/>
                  <a:gd name="T5" fmla="*/ 2 h 66"/>
                  <a:gd name="T6" fmla="*/ 14 w 76"/>
                  <a:gd name="T7" fmla="*/ 8 h 66"/>
                  <a:gd name="T8" fmla="*/ 8 w 76"/>
                  <a:gd name="T9" fmla="*/ 12 h 66"/>
                  <a:gd name="T10" fmla="*/ 4 w 76"/>
                  <a:gd name="T11" fmla="*/ 16 h 66"/>
                  <a:gd name="T12" fmla="*/ 2 w 76"/>
                  <a:gd name="T13" fmla="*/ 22 h 66"/>
                  <a:gd name="T14" fmla="*/ 0 w 76"/>
                  <a:gd name="T15" fmla="*/ 26 h 66"/>
                  <a:gd name="T16" fmla="*/ 0 w 76"/>
                  <a:gd name="T17" fmla="*/ 26 h 66"/>
                  <a:gd name="T18" fmla="*/ 0 w 76"/>
                  <a:gd name="T19" fmla="*/ 34 h 66"/>
                  <a:gd name="T20" fmla="*/ 0 w 76"/>
                  <a:gd name="T21" fmla="*/ 40 h 66"/>
                  <a:gd name="T22" fmla="*/ 4 w 76"/>
                  <a:gd name="T23" fmla="*/ 46 h 66"/>
                  <a:gd name="T24" fmla="*/ 8 w 76"/>
                  <a:gd name="T25" fmla="*/ 52 h 66"/>
                  <a:gd name="T26" fmla="*/ 12 w 76"/>
                  <a:gd name="T27" fmla="*/ 58 h 66"/>
                  <a:gd name="T28" fmla="*/ 18 w 76"/>
                  <a:gd name="T29" fmla="*/ 62 h 66"/>
                  <a:gd name="T30" fmla="*/ 26 w 76"/>
                  <a:gd name="T31" fmla="*/ 64 h 66"/>
                  <a:gd name="T32" fmla="*/ 32 w 76"/>
                  <a:gd name="T33" fmla="*/ 66 h 66"/>
                  <a:gd name="T34" fmla="*/ 32 w 76"/>
                  <a:gd name="T35" fmla="*/ 66 h 66"/>
                  <a:gd name="T36" fmla="*/ 40 w 76"/>
                  <a:gd name="T37" fmla="*/ 66 h 66"/>
                  <a:gd name="T38" fmla="*/ 48 w 76"/>
                  <a:gd name="T39" fmla="*/ 66 h 66"/>
                  <a:gd name="T40" fmla="*/ 54 w 76"/>
                  <a:gd name="T41" fmla="*/ 64 h 66"/>
                  <a:gd name="T42" fmla="*/ 60 w 76"/>
                  <a:gd name="T43" fmla="*/ 60 h 66"/>
                  <a:gd name="T44" fmla="*/ 66 w 76"/>
                  <a:gd name="T45" fmla="*/ 56 h 66"/>
                  <a:gd name="T46" fmla="*/ 70 w 76"/>
                  <a:gd name="T47" fmla="*/ 52 h 66"/>
                  <a:gd name="T48" fmla="*/ 74 w 76"/>
                  <a:gd name="T49" fmla="*/ 46 h 66"/>
                  <a:gd name="T50" fmla="*/ 76 w 76"/>
                  <a:gd name="T51" fmla="*/ 40 h 66"/>
                  <a:gd name="T52" fmla="*/ 76 w 76"/>
                  <a:gd name="T53" fmla="*/ 40 h 66"/>
                  <a:gd name="T54" fmla="*/ 76 w 76"/>
                  <a:gd name="T55" fmla="*/ 34 h 66"/>
                  <a:gd name="T56" fmla="*/ 74 w 76"/>
                  <a:gd name="T57" fmla="*/ 26 h 66"/>
                  <a:gd name="T58" fmla="*/ 72 w 76"/>
                  <a:gd name="T59" fmla="*/ 20 h 66"/>
                  <a:gd name="T60" fmla="*/ 68 w 76"/>
                  <a:gd name="T61" fmla="*/ 14 h 66"/>
                  <a:gd name="T62" fmla="*/ 64 w 76"/>
                  <a:gd name="T63" fmla="*/ 10 h 66"/>
                  <a:gd name="T64" fmla="*/ 58 w 76"/>
                  <a:gd name="T65" fmla="*/ 6 h 66"/>
                  <a:gd name="T66" fmla="*/ 50 w 76"/>
                  <a:gd name="T67" fmla="*/ 2 h 66"/>
                  <a:gd name="T68" fmla="*/ 42 w 76"/>
                  <a:gd name="T6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6" h="66">
                    <a:moveTo>
                      <a:pt x="42" y="0"/>
                    </a:moveTo>
                    <a:lnTo>
                      <a:pt x="42" y="0"/>
                    </a:lnTo>
                    <a:lnTo>
                      <a:pt x="28" y="2"/>
                    </a:lnTo>
                    <a:lnTo>
                      <a:pt x="14" y="8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2" y="2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0" y="40"/>
                    </a:lnTo>
                    <a:lnTo>
                      <a:pt x="4" y="46"/>
                    </a:lnTo>
                    <a:lnTo>
                      <a:pt x="8" y="52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8" y="66"/>
                    </a:lnTo>
                    <a:lnTo>
                      <a:pt x="54" y="64"/>
                    </a:lnTo>
                    <a:lnTo>
                      <a:pt x="60" y="60"/>
                    </a:lnTo>
                    <a:lnTo>
                      <a:pt x="66" y="56"/>
                    </a:lnTo>
                    <a:lnTo>
                      <a:pt x="70" y="52"/>
                    </a:lnTo>
                    <a:lnTo>
                      <a:pt x="74" y="46"/>
                    </a:lnTo>
                    <a:lnTo>
                      <a:pt x="76" y="40"/>
                    </a:lnTo>
                    <a:lnTo>
                      <a:pt x="76" y="40"/>
                    </a:lnTo>
                    <a:lnTo>
                      <a:pt x="76" y="34"/>
                    </a:lnTo>
                    <a:lnTo>
                      <a:pt x="74" y="26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64" y="10"/>
                    </a:lnTo>
                    <a:lnTo>
                      <a:pt x="58" y="6"/>
                    </a:lnTo>
                    <a:lnTo>
                      <a:pt x="50" y="2"/>
                    </a:lnTo>
                    <a:lnTo>
                      <a:pt x="42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1" name="Freeform 1508"/>
              <p:cNvSpPr>
                <a:spLocks/>
              </p:cNvSpPr>
              <p:nvPr/>
            </p:nvSpPr>
            <p:spPr bwMode="auto">
              <a:xfrm>
                <a:off x="3786188" y="5061297"/>
                <a:ext cx="120650" cy="101600"/>
              </a:xfrm>
              <a:custGeom>
                <a:avLst/>
                <a:gdLst>
                  <a:gd name="T0" fmla="*/ 44 w 76"/>
                  <a:gd name="T1" fmla="*/ 0 h 64"/>
                  <a:gd name="T2" fmla="*/ 44 w 76"/>
                  <a:gd name="T3" fmla="*/ 0 h 64"/>
                  <a:gd name="T4" fmla="*/ 36 w 76"/>
                  <a:gd name="T5" fmla="*/ 0 h 64"/>
                  <a:gd name="T6" fmla="*/ 28 w 76"/>
                  <a:gd name="T7" fmla="*/ 0 h 64"/>
                  <a:gd name="T8" fmla="*/ 22 w 76"/>
                  <a:gd name="T9" fmla="*/ 2 h 64"/>
                  <a:gd name="T10" fmla="*/ 16 w 76"/>
                  <a:gd name="T11" fmla="*/ 6 h 64"/>
                  <a:gd name="T12" fmla="*/ 10 w 76"/>
                  <a:gd name="T13" fmla="*/ 10 h 64"/>
                  <a:gd name="T14" fmla="*/ 6 w 76"/>
                  <a:gd name="T15" fmla="*/ 14 h 64"/>
                  <a:gd name="T16" fmla="*/ 2 w 76"/>
                  <a:gd name="T17" fmla="*/ 20 h 64"/>
                  <a:gd name="T18" fmla="*/ 0 w 76"/>
                  <a:gd name="T19" fmla="*/ 26 h 64"/>
                  <a:gd name="T20" fmla="*/ 0 w 76"/>
                  <a:gd name="T21" fmla="*/ 26 h 64"/>
                  <a:gd name="T22" fmla="*/ 0 w 76"/>
                  <a:gd name="T23" fmla="*/ 34 h 64"/>
                  <a:gd name="T24" fmla="*/ 2 w 76"/>
                  <a:gd name="T25" fmla="*/ 40 h 64"/>
                  <a:gd name="T26" fmla="*/ 4 w 76"/>
                  <a:gd name="T27" fmla="*/ 46 h 64"/>
                  <a:gd name="T28" fmla="*/ 8 w 76"/>
                  <a:gd name="T29" fmla="*/ 50 h 64"/>
                  <a:gd name="T30" fmla="*/ 14 w 76"/>
                  <a:gd name="T31" fmla="*/ 56 h 64"/>
                  <a:gd name="T32" fmla="*/ 20 w 76"/>
                  <a:gd name="T33" fmla="*/ 60 h 64"/>
                  <a:gd name="T34" fmla="*/ 26 w 76"/>
                  <a:gd name="T35" fmla="*/ 62 h 64"/>
                  <a:gd name="T36" fmla="*/ 34 w 76"/>
                  <a:gd name="T37" fmla="*/ 64 h 64"/>
                  <a:gd name="T38" fmla="*/ 34 w 76"/>
                  <a:gd name="T39" fmla="*/ 64 h 64"/>
                  <a:gd name="T40" fmla="*/ 42 w 76"/>
                  <a:gd name="T41" fmla="*/ 64 h 64"/>
                  <a:gd name="T42" fmla="*/ 50 w 76"/>
                  <a:gd name="T43" fmla="*/ 64 h 64"/>
                  <a:gd name="T44" fmla="*/ 56 w 76"/>
                  <a:gd name="T45" fmla="*/ 62 h 64"/>
                  <a:gd name="T46" fmla="*/ 62 w 76"/>
                  <a:gd name="T47" fmla="*/ 58 h 64"/>
                  <a:gd name="T48" fmla="*/ 68 w 76"/>
                  <a:gd name="T49" fmla="*/ 54 h 64"/>
                  <a:gd name="T50" fmla="*/ 72 w 76"/>
                  <a:gd name="T51" fmla="*/ 50 h 64"/>
                  <a:gd name="T52" fmla="*/ 74 w 76"/>
                  <a:gd name="T53" fmla="*/ 44 h 64"/>
                  <a:gd name="T54" fmla="*/ 76 w 76"/>
                  <a:gd name="T55" fmla="*/ 38 h 64"/>
                  <a:gd name="T56" fmla="*/ 76 w 76"/>
                  <a:gd name="T57" fmla="*/ 38 h 64"/>
                  <a:gd name="T58" fmla="*/ 76 w 76"/>
                  <a:gd name="T59" fmla="*/ 32 h 64"/>
                  <a:gd name="T60" fmla="*/ 76 w 76"/>
                  <a:gd name="T61" fmla="*/ 24 h 64"/>
                  <a:gd name="T62" fmla="*/ 72 w 76"/>
                  <a:gd name="T63" fmla="*/ 20 h 64"/>
                  <a:gd name="T64" fmla="*/ 68 w 76"/>
                  <a:gd name="T65" fmla="*/ 14 h 64"/>
                  <a:gd name="T66" fmla="*/ 58 w 76"/>
                  <a:gd name="T67" fmla="*/ 6 h 64"/>
                  <a:gd name="T68" fmla="*/ 52 w 76"/>
                  <a:gd name="T69" fmla="*/ 2 h 64"/>
                  <a:gd name="T70" fmla="*/ 44 w 76"/>
                  <a:gd name="T71" fmla="*/ 0 h 64"/>
                  <a:gd name="T72" fmla="*/ 44 w 76"/>
                  <a:gd name="T7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" h="64">
                    <a:moveTo>
                      <a:pt x="44" y="0"/>
                    </a:moveTo>
                    <a:lnTo>
                      <a:pt x="44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8" y="50"/>
                    </a:lnTo>
                    <a:lnTo>
                      <a:pt x="14" y="56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42" y="64"/>
                    </a:lnTo>
                    <a:lnTo>
                      <a:pt x="50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8" y="54"/>
                    </a:lnTo>
                    <a:lnTo>
                      <a:pt x="72" y="50"/>
                    </a:lnTo>
                    <a:lnTo>
                      <a:pt x="74" y="44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2"/>
                    </a:lnTo>
                    <a:lnTo>
                      <a:pt x="76" y="24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58" y="6"/>
                    </a:lnTo>
                    <a:lnTo>
                      <a:pt x="52" y="2"/>
                    </a:lnTo>
                    <a:lnTo>
                      <a:pt x="44" y="0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2" name="Freeform 1509"/>
              <p:cNvSpPr>
                <a:spLocks/>
              </p:cNvSpPr>
              <p:nvPr/>
            </p:nvSpPr>
            <p:spPr bwMode="auto">
              <a:xfrm>
                <a:off x="3786188" y="5061297"/>
                <a:ext cx="120650" cy="101600"/>
              </a:xfrm>
              <a:custGeom>
                <a:avLst/>
                <a:gdLst>
                  <a:gd name="T0" fmla="*/ 44 w 76"/>
                  <a:gd name="T1" fmla="*/ 0 h 64"/>
                  <a:gd name="T2" fmla="*/ 44 w 76"/>
                  <a:gd name="T3" fmla="*/ 0 h 64"/>
                  <a:gd name="T4" fmla="*/ 36 w 76"/>
                  <a:gd name="T5" fmla="*/ 0 h 64"/>
                  <a:gd name="T6" fmla="*/ 28 w 76"/>
                  <a:gd name="T7" fmla="*/ 0 h 64"/>
                  <a:gd name="T8" fmla="*/ 22 w 76"/>
                  <a:gd name="T9" fmla="*/ 2 h 64"/>
                  <a:gd name="T10" fmla="*/ 16 w 76"/>
                  <a:gd name="T11" fmla="*/ 6 h 64"/>
                  <a:gd name="T12" fmla="*/ 10 w 76"/>
                  <a:gd name="T13" fmla="*/ 10 h 64"/>
                  <a:gd name="T14" fmla="*/ 6 w 76"/>
                  <a:gd name="T15" fmla="*/ 14 h 64"/>
                  <a:gd name="T16" fmla="*/ 2 w 76"/>
                  <a:gd name="T17" fmla="*/ 20 h 64"/>
                  <a:gd name="T18" fmla="*/ 0 w 76"/>
                  <a:gd name="T19" fmla="*/ 26 h 64"/>
                  <a:gd name="T20" fmla="*/ 0 w 76"/>
                  <a:gd name="T21" fmla="*/ 26 h 64"/>
                  <a:gd name="T22" fmla="*/ 0 w 76"/>
                  <a:gd name="T23" fmla="*/ 34 h 64"/>
                  <a:gd name="T24" fmla="*/ 2 w 76"/>
                  <a:gd name="T25" fmla="*/ 40 h 64"/>
                  <a:gd name="T26" fmla="*/ 4 w 76"/>
                  <a:gd name="T27" fmla="*/ 46 h 64"/>
                  <a:gd name="T28" fmla="*/ 8 w 76"/>
                  <a:gd name="T29" fmla="*/ 50 h 64"/>
                  <a:gd name="T30" fmla="*/ 14 w 76"/>
                  <a:gd name="T31" fmla="*/ 56 h 64"/>
                  <a:gd name="T32" fmla="*/ 20 w 76"/>
                  <a:gd name="T33" fmla="*/ 60 h 64"/>
                  <a:gd name="T34" fmla="*/ 26 w 76"/>
                  <a:gd name="T35" fmla="*/ 62 h 64"/>
                  <a:gd name="T36" fmla="*/ 34 w 76"/>
                  <a:gd name="T37" fmla="*/ 64 h 64"/>
                  <a:gd name="T38" fmla="*/ 34 w 76"/>
                  <a:gd name="T39" fmla="*/ 64 h 64"/>
                  <a:gd name="T40" fmla="*/ 42 w 76"/>
                  <a:gd name="T41" fmla="*/ 64 h 64"/>
                  <a:gd name="T42" fmla="*/ 50 w 76"/>
                  <a:gd name="T43" fmla="*/ 64 h 64"/>
                  <a:gd name="T44" fmla="*/ 56 w 76"/>
                  <a:gd name="T45" fmla="*/ 62 h 64"/>
                  <a:gd name="T46" fmla="*/ 62 w 76"/>
                  <a:gd name="T47" fmla="*/ 58 h 64"/>
                  <a:gd name="T48" fmla="*/ 68 w 76"/>
                  <a:gd name="T49" fmla="*/ 54 h 64"/>
                  <a:gd name="T50" fmla="*/ 72 w 76"/>
                  <a:gd name="T51" fmla="*/ 50 h 64"/>
                  <a:gd name="T52" fmla="*/ 74 w 76"/>
                  <a:gd name="T53" fmla="*/ 44 h 64"/>
                  <a:gd name="T54" fmla="*/ 76 w 76"/>
                  <a:gd name="T55" fmla="*/ 38 h 64"/>
                  <a:gd name="T56" fmla="*/ 76 w 76"/>
                  <a:gd name="T57" fmla="*/ 38 h 64"/>
                  <a:gd name="T58" fmla="*/ 76 w 76"/>
                  <a:gd name="T59" fmla="*/ 32 h 64"/>
                  <a:gd name="T60" fmla="*/ 76 w 76"/>
                  <a:gd name="T61" fmla="*/ 24 h 64"/>
                  <a:gd name="T62" fmla="*/ 72 w 76"/>
                  <a:gd name="T63" fmla="*/ 20 h 64"/>
                  <a:gd name="T64" fmla="*/ 68 w 76"/>
                  <a:gd name="T65" fmla="*/ 14 h 64"/>
                  <a:gd name="T66" fmla="*/ 58 w 76"/>
                  <a:gd name="T67" fmla="*/ 6 h 64"/>
                  <a:gd name="T68" fmla="*/ 52 w 76"/>
                  <a:gd name="T69" fmla="*/ 2 h 64"/>
                  <a:gd name="T70" fmla="*/ 44 w 76"/>
                  <a:gd name="T7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64">
                    <a:moveTo>
                      <a:pt x="44" y="0"/>
                    </a:moveTo>
                    <a:lnTo>
                      <a:pt x="44" y="0"/>
                    </a:lnTo>
                    <a:lnTo>
                      <a:pt x="36" y="0"/>
                    </a:lnTo>
                    <a:lnTo>
                      <a:pt x="28" y="0"/>
                    </a:lnTo>
                    <a:lnTo>
                      <a:pt x="22" y="2"/>
                    </a:lnTo>
                    <a:lnTo>
                      <a:pt x="16" y="6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4"/>
                    </a:lnTo>
                    <a:lnTo>
                      <a:pt x="2" y="40"/>
                    </a:lnTo>
                    <a:lnTo>
                      <a:pt x="4" y="46"/>
                    </a:lnTo>
                    <a:lnTo>
                      <a:pt x="8" y="50"/>
                    </a:lnTo>
                    <a:lnTo>
                      <a:pt x="14" y="56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34" y="64"/>
                    </a:lnTo>
                    <a:lnTo>
                      <a:pt x="34" y="64"/>
                    </a:lnTo>
                    <a:lnTo>
                      <a:pt x="42" y="64"/>
                    </a:lnTo>
                    <a:lnTo>
                      <a:pt x="50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8" y="54"/>
                    </a:lnTo>
                    <a:lnTo>
                      <a:pt x="72" y="50"/>
                    </a:lnTo>
                    <a:lnTo>
                      <a:pt x="74" y="44"/>
                    </a:lnTo>
                    <a:lnTo>
                      <a:pt x="76" y="38"/>
                    </a:lnTo>
                    <a:lnTo>
                      <a:pt x="76" y="38"/>
                    </a:lnTo>
                    <a:lnTo>
                      <a:pt x="76" y="32"/>
                    </a:lnTo>
                    <a:lnTo>
                      <a:pt x="76" y="24"/>
                    </a:lnTo>
                    <a:lnTo>
                      <a:pt x="72" y="20"/>
                    </a:lnTo>
                    <a:lnTo>
                      <a:pt x="68" y="14"/>
                    </a:lnTo>
                    <a:lnTo>
                      <a:pt x="58" y="6"/>
                    </a:lnTo>
                    <a:lnTo>
                      <a:pt x="52" y="2"/>
                    </a:lnTo>
                    <a:lnTo>
                      <a:pt x="44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4" name="Freeform 1511"/>
              <p:cNvSpPr>
                <a:spLocks noEditPoints="1"/>
              </p:cNvSpPr>
              <p:nvPr/>
            </p:nvSpPr>
            <p:spPr bwMode="auto">
              <a:xfrm>
                <a:off x="4287838" y="3000722"/>
                <a:ext cx="66675" cy="79375"/>
              </a:xfrm>
              <a:custGeom>
                <a:avLst/>
                <a:gdLst>
                  <a:gd name="T0" fmla="*/ 0 w 42"/>
                  <a:gd name="T1" fmla="*/ 44 h 50"/>
                  <a:gd name="T2" fmla="*/ 24 w 42"/>
                  <a:gd name="T3" fmla="*/ 0 h 50"/>
                  <a:gd name="T4" fmla="*/ 30 w 42"/>
                  <a:gd name="T5" fmla="*/ 2 h 50"/>
                  <a:gd name="T6" fmla="*/ 42 w 42"/>
                  <a:gd name="T7" fmla="*/ 50 h 50"/>
                  <a:gd name="T8" fmla="*/ 36 w 42"/>
                  <a:gd name="T9" fmla="*/ 48 h 50"/>
                  <a:gd name="T10" fmla="*/ 32 w 42"/>
                  <a:gd name="T11" fmla="*/ 34 h 50"/>
                  <a:gd name="T12" fmla="*/ 14 w 42"/>
                  <a:gd name="T13" fmla="*/ 30 h 50"/>
                  <a:gd name="T14" fmla="*/ 6 w 42"/>
                  <a:gd name="T15" fmla="*/ 44 h 50"/>
                  <a:gd name="T16" fmla="*/ 0 w 42"/>
                  <a:gd name="T17" fmla="*/ 44 h 50"/>
                  <a:gd name="T18" fmla="*/ 16 w 42"/>
                  <a:gd name="T19" fmla="*/ 26 h 50"/>
                  <a:gd name="T20" fmla="*/ 30 w 42"/>
                  <a:gd name="T21" fmla="*/ 28 h 50"/>
                  <a:gd name="T22" fmla="*/ 28 w 42"/>
                  <a:gd name="T23" fmla="*/ 16 h 50"/>
                  <a:gd name="T24" fmla="*/ 28 w 42"/>
                  <a:gd name="T25" fmla="*/ 16 h 50"/>
                  <a:gd name="T26" fmla="*/ 26 w 42"/>
                  <a:gd name="T27" fmla="*/ 6 h 50"/>
                  <a:gd name="T28" fmla="*/ 26 w 42"/>
                  <a:gd name="T29" fmla="*/ 6 h 50"/>
                  <a:gd name="T30" fmla="*/ 22 w 42"/>
                  <a:gd name="T31" fmla="*/ 14 h 50"/>
                  <a:gd name="T32" fmla="*/ 16 w 42"/>
                  <a:gd name="T33" fmla="*/ 2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50">
                    <a:moveTo>
                      <a:pt x="0" y="44"/>
                    </a:moveTo>
                    <a:lnTo>
                      <a:pt x="24" y="0"/>
                    </a:lnTo>
                    <a:lnTo>
                      <a:pt x="30" y="2"/>
                    </a:lnTo>
                    <a:lnTo>
                      <a:pt x="42" y="50"/>
                    </a:lnTo>
                    <a:lnTo>
                      <a:pt x="36" y="48"/>
                    </a:lnTo>
                    <a:lnTo>
                      <a:pt x="32" y="34"/>
                    </a:lnTo>
                    <a:lnTo>
                      <a:pt x="14" y="30"/>
                    </a:lnTo>
                    <a:lnTo>
                      <a:pt x="6" y="44"/>
                    </a:lnTo>
                    <a:lnTo>
                      <a:pt x="0" y="44"/>
                    </a:lnTo>
                    <a:close/>
                    <a:moveTo>
                      <a:pt x="16" y="26"/>
                    </a:moveTo>
                    <a:lnTo>
                      <a:pt x="30" y="28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2" y="14"/>
                    </a:lnTo>
                    <a:lnTo>
                      <a:pt x="1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5" name="Freeform 1512"/>
              <p:cNvSpPr>
                <a:spLocks/>
              </p:cNvSpPr>
              <p:nvPr/>
            </p:nvSpPr>
            <p:spPr bwMode="auto">
              <a:xfrm>
                <a:off x="4383088" y="3010247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8 w 12"/>
                  <a:gd name="T3" fmla="*/ 0 h 48"/>
                  <a:gd name="T4" fmla="*/ 12 w 12"/>
                  <a:gd name="T5" fmla="*/ 2 h 48"/>
                  <a:gd name="T6" fmla="*/ 6 w 12"/>
                  <a:gd name="T7" fmla="*/ 48 h 48"/>
                  <a:gd name="T8" fmla="*/ 0 w 12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6" name="Freeform 1513"/>
              <p:cNvSpPr>
                <a:spLocks/>
              </p:cNvSpPr>
              <p:nvPr/>
            </p:nvSpPr>
            <p:spPr bwMode="auto">
              <a:xfrm>
                <a:off x="4411663" y="3013422"/>
                <a:ext cx="15875" cy="25400"/>
              </a:xfrm>
              <a:custGeom>
                <a:avLst/>
                <a:gdLst>
                  <a:gd name="T0" fmla="*/ 2 w 10"/>
                  <a:gd name="T1" fmla="*/ 8 h 16"/>
                  <a:gd name="T2" fmla="*/ 4 w 10"/>
                  <a:gd name="T3" fmla="*/ 0 h 16"/>
                  <a:gd name="T4" fmla="*/ 10 w 10"/>
                  <a:gd name="T5" fmla="*/ 2 h 16"/>
                  <a:gd name="T6" fmla="*/ 8 w 10"/>
                  <a:gd name="T7" fmla="*/ 6 h 16"/>
                  <a:gd name="T8" fmla="*/ 8 w 10"/>
                  <a:gd name="T9" fmla="*/ 6 h 16"/>
                  <a:gd name="T10" fmla="*/ 6 w 10"/>
                  <a:gd name="T11" fmla="*/ 12 h 16"/>
                  <a:gd name="T12" fmla="*/ 6 w 10"/>
                  <a:gd name="T13" fmla="*/ 12 h 16"/>
                  <a:gd name="T14" fmla="*/ 2 w 10"/>
                  <a:gd name="T15" fmla="*/ 16 h 16"/>
                  <a:gd name="T16" fmla="*/ 0 w 10"/>
                  <a:gd name="T17" fmla="*/ 14 h 16"/>
                  <a:gd name="T18" fmla="*/ 0 w 10"/>
                  <a:gd name="T19" fmla="*/ 14 h 16"/>
                  <a:gd name="T20" fmla="*/ 4 w 10"/>
                  <a:gd name="T21" fmla="*/ 12 h 16"/>
                  <a:gd name="T22" fmla="*/ 4 w 10"/>
                  <a:gd name="T23" fmla="*/ 12 h 16"/>
                  <a:gd name="T24" fmla="*/ 6 w 10"/>
                  <a:gd name="T25" fmla="*/ 8 h 16"/>
                  <a:gd name="T26" fmla="*/ 2 w 10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8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7" name="Freeform 1514"/>
              <p:cNvSpPr>
                <a:spLocks noEditPoints="1"/>
              </p:cNvSpPr>
              <p:nvPr/>
            </p:nvSpPr>
            <p:spPr bwMode="auto">
              <a:xfrm>
                <a:off x="4427538" y="3041997"/>
                <a:ext cx="50800" cy="57150"/>
              </a:xfrm>
              <a:custGeom>
                <a:avLst/>
                <a:gdLst>
                  <a:gd name="T0" fmla="*/ 22 w 32"/>
                  <a:gd name="T1" fmla="*/ 30 h 36"/>
                  <a:gd name="T2" fmla="*/ 16 w 32"/>
                  <a:gd name="T3" fmla="*/ 32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4 w 32"/>
                  <a:gd name="T19" fmla="*/ 14 h 36"/>
                  <a:gd name="T20" fmla="*/ 24 w 32"/>
                  <a:gd name="T21" fmla="*/ 14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8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2 w 32"/>
                  <a:gd name="T55" fmla="*/ 30 h 36"/>
                  <a:gd name="T56" fmla="*/ 24 w 32"/>
                  <a:gd name="T57" fmla="*/ 18 h 36"/>
                  <a:gd name="T58" fmla="*/ 14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28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8" name="Freeform 1515"/>
              <p:cNvSpPr>
                <a:spLocks/>
              </p:cNvSpPr>
              <p:nvPr/>
            </p:nvSpPr>
            <p:spPr bwMode="auto">
              <a:xfrm>
                <a:off x="4484688" y="3048347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0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8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4 w 30"/>
                  <a:gd name="T31" fmla="*/ 6 h 36"/>
                  <a:gd name="T32" fmla="*/ 4 w 30"/>
                  <a:gd name="T33" fmla="*/ 6 h 36"/>
                  <a:gd name="T34" fmla="*/ 6 w 30"/>
                  <a:gd name="T35" fmla="*/ 4 h 36"/>
                  <a:gd name="T36" fmla="*/ 10 w 30"/>
                  <a:gd name="T37" fmla="*/ 2 h 36"/>
                  <a:gd name="T38" fmla="*/ 10 w 30"/>
                  <a:gd name="T39" fmla="*/ 2 h 36"/>
                  <a:gd name="T40" fmla="*/ 18 w 30"/>
                  <a:gd name="T41" fmla="*/ 0 h 36"/>
                  <a:gd name="T42" fmla="*/ 18 w 30"/>
                  <a:gd name="T43" fmla="*/ 0 h 36"/>
                  <a:gd name="T44" fmla="*/ 24 w 30"/>
                  <a:gd name="T45" fmla="*/ 2 h 36"/>
                  <a:gd name="T46" fmla="*/ 26 w 30"/>
                  <a:gd name="T47" fmla="*/ 4 h 36"/>
                  <a:gd name="T48" fmla="*/ 26 w 30"/>
                  <a:gd name="T49" fmla="*/ 4 h 36"/>
                  <a:gd name="T50" fmla="*/ 30 w 30"/>
                  <a:gd name="T51" fmla="*/ 8 h 36"/>
                  <a:gd name="T52" fmla="*/ 30 w 30"/>
                  <a:gd name="T53" fmla="*/ 14 h 36"/>
                  <a:gd name="T54" fmla="*/ 24 w 30"/>
                  <a:gd name="T55" fmla="*/ 14 h 36"/>
                  <a:gd name="T56" fmla="*/ 24 w 30"/>
                  <a:gd name="T57" fmla="*/ 14 h 36"/>
                  <a:gd name="T58" fmla="*/ 22 w 30"/>
                  <a:gd name="T59" fmla="*/ 8 h 36"/>
                  <a:gd name="T60" fmla="*/ 22 w 30"/>
                  <a:gd name="T61" fmla="*/ 8 h 36"/>
                  <a:gd name="T62" fmla="*/ 18 w 30"/>
                  <a:gd name="T63" fmla="*/ 6 h 36"/>
                  <a:gd name="T64" fmla="*/ 18 w 30"/>
                  <a:gd name="T65" fmla="*/ 6 h 36"/>
                  <a:gd name="T66" fmla="*/ 14 w 30"/>
                  <a:gd name="T67" fmla="*/ 6 h 36"/>
                  <a:gd name="T68" fmla="*/ 10 w 30"/>
                  <a:gd name="T69" fmla="*/ 8 h 36"/>
                  <a:gd name="T70" fmla="*/ 10 w 30"/>
                  <a:gd name="T71" fmla="*/ 8 h 36"/>
                  <a:gd name="T72" fmla="*/ 8 w 30"/>
                  <a:gd name="T73" fmla="*/ 10 h 36"/>
                  <a:gd name="T74" fmla="*/ 6 w 30"/>
                  <a:gd name="T75" fmla="*/ 16 h 36"/>
                  <a:gd name="T76" fmla="*/ 6 w 30"/>
                  <a:gd name="T77" fmla="*/ 16 h 36"/>
                  <a:gd name="T78" fmla="*/ 6 w 30"/>
                  <a:gd name="T79" fmla="*/ 22 h 36"/>
                  <a:gd name="T80" fmla="*/ 8 w 30"/>
                  <a:gd name="T81" fmla="*/ 26 h 36"/>
                  <a:gd name="T82" fmla="*/ 8 w 30"/>
                  <a:gd name="T83" fmla="*/ 26 h 36"/>
                  <a:gd name="T84" fmla="*/ 10 w 30"/>
                  <a:gd name="T85" fmla="*/ 30 h 36"/>
                  <a:gd name="T86" fmla="*/ 14 w 30"/>
                  <a:gd name="T87" fmla="*/ 30 h 36"/>
                  <a:gd name="T88" fmla="*/ 14 w 30"/>
                  <a:gd name="T89" fmla="*/ 30 h 36"/>
                  <a:gd name="T90" fmla="*/ 20 w 30"/>
                  <a:gd name="T91" fmla="*/ 30 h 36"/>
                  <a:gd name="T92" fmla="*/ 20 w 30"/>
                  <a:gd name="T93" fmla="*/ 30 h 36"/>
                  <a:gd name="T94" fmla="*/ 24 w 30"/>
                  <a:gd name="T95" fmla="*/ 24 h 36"/>
                  <a:gd name="T96" fmla="*/ 24 w 30"/>
                  <a:gd name="T97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69" name="Freeform 1516"/>
              <p:cNvSpPr>
                <a:spLocks/>
              </p:cNvSpPr>
              <p:nvPr/>
            </p:nvSpPr>
            <p:spPr bwMode="auto">
              <a:xfrm>
                <a:off x="4535488" y="3038822"/>
                <a:ext cx="28575" cy="73025"/>
              </a:xfrm>
              <a:custGeom>
                <a:avLst/>
                <a:gdLst>
                  <a:gd name="T0" fmla="*/ 12 w 18"/>
                  <a:gd name="T1" fmla="*/ 40 h 46"/>
                  <a:gd name="T2" fmla="*/ 12 w 18"/>
                  <a:gd name="T3" fmla="*/ 46 h 46"/>
                  <a:gd name="T4" fmla="*/ 12 w 18"/>
                  <a:gd name="T5" fmla="*/ 46 h 46"/>
                  <a:gd name="T6" fmla="*/ 8 w 18"/>
                  <a:gd name="T7" fmla="*/ 46 h 46"/>
                  <a:gd name="T8" fmla="*/ 8 w 18"/>
                  <a:gd name="T9" fmla="*/ 46 h 46"/>
                  <a:gd name="T10" fmla="*/ 4 w 18"/>
                  <a:gd name="T11" fmla="*/ 44 h 46"/>
                  <a:gd name="T12" fmla="*/ 4 w 18"/>
                  <a:gd name="T13" fmla="*/ 44 h 46"/>
                  <a:gd name="T14" fmla="*/ 2 w 18"/>
                  <a:gd name="T15" fmla="*/ 40 h 46"/>
                  <a:gd name="T16" fmla="*/ 2 w 18"/>
                  <a:gd name="T17" fmla="*/ 40 h 46"/>
                  <a:gd name="T18" fmla="*/ 2 w 18"/>
                  <a:gd name="T19" fmla="*/ 34 h 46"/>
                  <a:gd name="T20" fmla="*/ 6 w 18"/>
                  <a:gd name="T21" fmla="*/ 14 h 46"/>
                  <a:gd name="T22" fmla="*/ 0 w 18"/>
                  <a:gd name="T23" fmla="*/ 14 h 46"/>
                  <a:gd name="T24" fmla="*/ 2 w 18"/>
                  <a:gd name="T25" fmla="*/ 10 h 46"/>
                  <a:gd name="T26" fmla="*/ 6 w 18"/>
                  <a:gd name="T27" fmla="*/ 10 h 46"/>
                  <a:gd name="T28" fmla="*/ 8 w 18"/>
                  <a:gd name="T29" fmla="*/ 2 h 46"/>
                  <a:gd name="T30" fmla="*/ 14 w 18"/>
                  <a:gd name="T31" fmla="*/ 0 h 46"/>
                  <a:gd name="T32" fmla="*/ 12 w 18"/>
                  <a:gd name="T33" fmla="*/ 12 h 46"/>
                  <a:gd name="T34" fmla="*/ 18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8 w 18"/>
                  <a:gd name="T41" fmla="*/ 36 h 46"/>
                  <a:gd name="T42" fmla="*/ 8 w 18"/>
                  <a:gd name="T43" fmla="*/ 36 h 46"/>
                  <a:gd name="T44" fmla="*/ 8 w 18"/>
                  <a:gd name="T45" fmla="*/ 38 h 46"/>
                  <a:gd name="T46" fmla="*/ 8 w 18"/>
                  <a:gd name="T47" fmla="*/ 38 h 46"/>
                  <a:gd name="T48" fmla="*/ 8 w 18"/>
                  <a:gd name="T49" fmla="*/ 40 h 46"/>
                  <a:gd name="T50" fmla="*/ 8 w 18"/>
                  <a:gd name="T51" fmla="*/ 40 h 46"/>
                  <a:gd name="T52" fmla="*/ 10 w 18"/>
                  <a:gd name="T53" fmla="*/ 40 h 46"/>
                  <a:gd name="T54" fmla="*/ 10 w 18"/>
                  <a:gd name="T55" fmla="*/ 40 h 46"/>
                  <a:gd name="T56" fmla="*/ 12 w 18"/>
                  <a:gd name="T57" fmla="*/ 40 h 46"/>
                  <a:gd name="T58" fmla="*/ 12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6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0" name="Freeform 1517"/>
              <p:cNvSpPr>
                <a:spLocks noEditPoints="1"/>
              </p:cNvSpPr>
              <p:nvPr/>
            </p:nvSpPr>
            <p:spPr bwMode="auto">
              <a:xfrm>
                <a:off x="4564063" y="303882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4 h 46"/>
                  <a:gd name="T4" fmla="*/ 10 w 12"/>
                  <a:gd name="T5" fmla="*/ 14 h 46"/>
                  <a:gd name="T6" fmla="*/ 4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2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1" name="Freeform 1518"/>
              <p:cNvSpPr>
                <a:spLocks/>
              </p:cNvSpPr>
              <p:nvPr/>
            </p:nvSpPr>
            <p:spPr bwMode="auto">
              <a:xfrm>
                <a:off x="4586288" y="3045172"/>
                <a:ext cx="34925" cy="73025"/>
              </a:xfrm>
              <a:custGeom>
                <a:avLst/>
                <a:gdLst>
                  <a:gd name="T0" fmla="*/ 0 w 22"/>
                  <a:gd name="T1" fmla="*/ 44 h 46"/>
                  <a:gd name="T2" fmla="*/ 6 w 22"/>
                  <a:gd name="T3" fmla="*/ 16 h 46"/>
                  <a:gd name="T4" fmla="*/ 0 w 22"/>
                  <a:gd name="T5" fmla="*/ 16 h 46"/>
                  <a:gd name="T6" fmla="*/ 2 w 22"/>
                  <a:gd name="T7" fmla="*/ 10 h 46"/>
                  <a:gd name="T8" fmla="*/ 6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8 w 22"/>
                  <a:gd name="T15" fmla="*/ 4 h 46"/>
                  <a:gd name="T16" fmla="*/ 8 w 22"/>
                  <a:gd name="T17" fmla="*/ 4 h 46"/>
                  <a:gd name="T18" fmla="*/ 12 w 22"/>
                  <a:gd name="T19" fmla="*/ 0 h 46"/>
                  <a:gd name="T20" fmla="*/ 12 w 22"/>
                  <a:gd name="T21" fmla="*/ 0 h 46"/>
                  <a:gd name="T22" fmla="*/ 18 w 22"/>
                  <a:gd name="T23" fmla="*/ 0 h 46"/>
                  <a:gd name="T24" fmla="*/ 18 w 22"/>
                  <a:gd name="T25" fmla="*/ 0 h 46"/>
                  <a:gd name="T26" fmla="*/ 22 w 22"/>
                  <a:gd name="T27" fmla="*/ 2 h 46"/>
                  <a:gd name="T28" fmla="*/ 20 w 22"/>
                  <a:gd name="T29" fmla="*/ 6 h 46"/>
                  <a:gd name="T30" fmla="*/ 20 w 22"/>
                  <a:gd name="T31" fmla="*/ 6 h 46"/>
                  <a:gd name="T32" fmla="*/ 18 w 22"/>
                  <a:gd name="T33" fmla="*/ 4 h 46"/>
                  <a:gd name="T34" fmla="*/ 18 w 22"/>
                  <a:gd name="T35" fmla="*/ 4 h 46"/>
                  <a:gd name="T36" fmla="*/ 14 w 22"/>
                  <a:gd name="T37" fmla="*/ 6 h 46"/>
                  <a:gd name="T38" fmla="*/ 14 w 22"/>
                  <a:gd name="T39" fmla="*/ 6 h 46"/>
                  <a:gd name="T40" fmla="*/ 12 w 22"/>
                  <a:gd name="T41" fmla="*/ 10 h 46"/>
                  <a:gd name="T42" fmla="*/ 12 w 22"/>
                  <a:gd name="T43" fmla="*/ 12 h 46"/>
                  <a:gd name="T44" fmla="*/ 18 w 22"/>
                  <a:gd name="T45" fmla="*/ 14 h 46"/>
                  <a:gd name="T46" fmla="*/ 18 w 22"/>
                  <a:gd name="T47" fmla="*/ 18 h 46"/>
                  <a:gd name="T48" fmla="*/ 10 w 22"/>
                  <a:gd name="T49" fmla="*/ 16 h 46"/>
                  <a:gd name="T50" fmla="*/ 6 w 22"/>
                  <a:gd name="T51" fmla="*/ 46 h 46"/>
                  <a:gd name="T52" fmla="*/ 0 w 22"/>
                  <a:gd name="T53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0" y="44"/>
                    </a:moveTo>
                    <a:lnTo>
                      <a:pt x="6" y="16"/>
                    </a:lnTo>
                    <a:lnTo>
                      <a:pt x="0" y="1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0" y="16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2" name="Freeform 1519"/>
              <p:cNvSpPr>
                <a:spLocks noEditPoints="1"/>
              </p:cNvSpPr>
              <p:nvPr/>
            </p:nvSpPr>
            <p:spPr bwMode="auto">
              <a:xfrm>
                <a:off x="4643438" y="3073747"/>
                <a:ext cx="19050" cy="53975"/>
              </a:xfrm>
              <a:custGeom>
                <a:avLst/>
                <a:gdLst>
                  <a:gd name="T0" fmla="*/ 0 w 12"/>
                  <a:gd name="T1" fmla="*/ 32 h 34"/>
                  <a:gd name="T2" fmla="*/ 2 w 12"/>
                  <a:gd name="T3" fmla="*/ 26 h 34"/>
                  <a:gd name="T4" fmla="*/ 8 w 12"/>
                  <a:gd name="T5" fmla="*/ 26 h 34"/>
                  <a:gd name="T6" fmla="*/ 6 w 12"/>
                  <a:gd name="T7" fmla="*/ 34 h 34"/>
                  <a:gd name="T8" fmla="*/ 0 w 12"/>
                  <a:gd name="T9" fmla="*/ 32 h 34"/>
                  <a:gd name="T10" fmla="*/ 4 w 12"/>
                  <a:gd name="T11" fmla="*/ 6 h 34"/>
                  <a:gd name="T12" fmla="*/ 6 w 12"/>
                  <a:gd name="T13" fmla="*/ 0 h 34"/>
                  <a:gd name="T14" fmla="*/ 12 w 12"/>
                  <a:gd name="T15" fmla="*/ 0 h 34"/>
                  <a:gd name="T16" fmla="*/ 10 w 12"/>
                  <a:gd name="T17" fmla="*/ 6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2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3" name="Freeform 1520"/>
              <p:cNvSpPr>
                <a:spLocks/>
              </p:cNvSpPr>
              <p:nvPr/>
            </p:nvSpPr>
            <p:spPr bwMode="auto">
              <a:xfrm>
                <a:off x="4275138" y="3159472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0 w 18"/>
                  <a:gd name="T3" fmla="*/ 0 h 8"/>
                  <a:gd name="T4" fmla="*/ 18 w 18"/>
                  <a:gd name="T5" fmla="*/ 4 h 8"/>
                  <a:gd name="T6" fmla="*/ 18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0" y="0"/>
                    </a:lnTo>
                    <a:lnTo>
                      <a:pt x="18" y="4"/>
                    </a:lnTo>
                    <a:lnTo>
                      <a:pt x="1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4" name="Freeform 1521"/>
              <p:cNvSpPr>
                <a:spLocks/>
              </p:cNvSpPr>
              <p:nvPr/>
            </p:nvSpPr>
            <p:spPr bwMode="auto">
              <a:xfrm>
                <a:off x="4335463" y="3127722"/>
                <a:ext cx="22225" cy="73025"/>
              </a:xfrm>
              <a:custGeom>
                <a:avLst/>
                <a:gdLst>
                  <a:gd name="T0" fmla="*/ 0 w 14"/>
                  <a:gd name="T1" fmla="*/ 46 h 46"/>
                  <a:gd name="T2" fmla="*/ 8 w 14"/>
                  <a:gd name="T3" fmla="*/ 0 h 46"/>
                  <a:gd name="T4" fmla="*/ 14 w 14"/>
                  <a:gd name="T5" fmla="*/ 2 h 46"/>
                  <a:gd name="T6" fmla="*/ 6 w 14"/>
                  <a:gd name="T7" fmla="*/ 46 h 46"/>
                  <a:gd name="T8" fmla="*/ 0 w 14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5" name="Freeform 1522"/>
              <p:cNvSpPr>
                <a:spLocks/>
              </p:cNvSpPr>
              <p:nvPr/>
            </p:nvSpPr>
            <p:spPr bwMode="auto">
              <a:xfrm>
                <a:off x="4367213" y="3130897"/>
                <a:ext cx="12700" cy="25400"/>
              </a:xfrm>
              <a:custGeom>
                <a:avLst/>
                <a:gdLst>
                  <a:gd name="T0" fmla="*/ 0 w 8"/>
                  <a:gd name="T1" fmla="*/ 6 h 16"/>
                  <a:gd name="T2" fmla="*/ 2 w 8"/>
                  <a:gd name="T3" fmla="*/ 0 h 16"/>
                  <a:gd name="T4" fmla="*/ 8 w 8"/>
                  <a:gd name="T5" fmla="*/ 2 h 16"/>
                  <a:gd name="T6" fmla="*/ 6 w 8"/>
                  <a:gd name="T7" fmla="*/ 6 h 16"/>
                  <a:gd name="T8" fmla="*/ 6 w 8"/>
                  <a:gd name="T9" fmla="*/ 6 h 16"/>
                  <a:gd name="T10" fmla="*/ 4 w 8"/>
                  <a:gd name="T11" fmla="*/ 12 h 16"/>
                  <a:gd name="T12" fmla="*/ 4 w 8"/>
                  <a:gd name="T13" fmla="*/ 12 h 16"/>
                  <a:gd name="T14" fmla="*/ 0 w 8"/>
                  <a:gd name="T15" fmla="*/ 16 h 16"/>
                  <a:gd name="T16" fmla="*/ 0 w 8"/>
                  <a:gd name="T17" fmla="*/ 12 h 16"/>
                  <a:gd name="T18" fmla="*/ 0 w 8"/>
                  <a:gd name="T19" fmla="*/ 12 h 16"/>
                  <a:gd name="T20" fmla="*/ 2 w 8"/>
                  <a:gd name="T21" fmla="*/ 12 h 16"/>
                  <a:gd name="T22" fmla="*/ 2 w 8"/>
                  <a:gd name="T23" fmla="*/ 12 h 16"/>
                  <a:gd name="T24" fmla="*/ 4 w 8"/>
                  <a:gd name="T25" fmla="*/ 8 h 16"/>
                  <a:gd name="T26" fmla="*/ 0 w 8"/>
                  <a:gd name="T2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6">
                    <a:moveTo>
                      <a:pt x="0" y="6"/>
                    </a:moveTo>
                    <a:lnTo>
                      <a:pt x="2" y="0"/>
                    </a:lnTo>
                    <a:lnTo>
                      <a:pt x="8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6" name="Freeform 1523"/>
              <p:cNvSpPr>
                <a:spLocks noEditPoints="1"/>
              </p:cNvSpPr>
              <p:nvPr/>
            </p:nvSpPr>
            <p:spPr bwMode="auto">
              <a:xfrm>
                <a:off x="4379913" y="3156297"/>
                <a:ext cx="50800" cy="57150"/>
              </a:xfrm>
              <a:custGeom>
                <a:avLst/>
                <a:gdLst>
                  <a:gd name="T0" fmla="*/ 24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20 h 36"/>
                  <a:gd name="T14" fmla="*/ 6 w 32"/>
                  <a:gd name="T15" fmla="*/ 16 h 36"/>
                  <a:gd name="T16" fmla="*/ 10 w 32"/>
                  <a:gd name="T17" fmla="*/ 16 h 36"/>
                  <a:gd name="T18" fmla="*/ 16 w 32"/>
                  <a:gd name="T19" fmla="*/ 16 h 36"/>
                  <a:gd name="T20" fmla="*/ 26 w 32"/>
                  <a:gd name="T21" fmla="*/ 14 h 36"/>
                  <a:gd name="T22" fmla="*/ 26 w 32"/>
                  <a:gd name="T23" fmla="*/ 14 h 36"/>
                  <a:gd name="T24" fmla="*/ 24 w 32"/>
                  <a:gd name="T25" fmla="*/ 8 h 36"/>
                  <a:gd name="T26" fmla="*/ 18 w 32"/>
                  <a:gd name="T27" fmla="*/ 6 h 36"/>
                  <a:gd name="T28" fmla="*/ 12 w 32"/>
                  <a:gd name="T29" fmla="*/ 6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4 w 32"/>
                  <a:gd name="T55" fmla="*/ 32 h 36"/>
                  <a:gd name="T56" fmla="*/ 24 w 32"/>
                  <a:gd name="T57" fmla="*/ 20 h 36"/>
                  <a:gd name="T58" fmla="*/ 16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4 w 32"/>
                  <a:gd name="T7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2"/>
                    </a:move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close/>
                    <a:moveTo>
                      <a:pt x="24" y="20"/>
                    </a:moveTo>
                    <a:lnTo>
                      <a:pt x="24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7" name="Freeform 1524"/>
              <p:cNvSpPr>
                <a:spLocks/>
              </p:cNvSpPr>
              <p:nvPr/>
            </p:nvSpPr>
            <p:spPr bwMode="auto">
              <a:xfrm>
                <a:off x="4440238" y="3165822"/>
                <a:ext cx="44450" cy="53975"/>
              </a:xfrm>
              <a:custGeom>
                <a:avLst/>
                <a:gdLst>
                  <a:gd name="T0" fmla="*/ 22 w 28"/>
                  <a:gd name="T1" fmla="*/ 24 h 34"/>
                  <a:gd name="T2" fmla="*/ 28 w 28"/>
                  <a:gd name="T3" fmla="*/ 24 h 34"/>
                  <a:gd name="T4" fmla="*/ 28 w 28"/>
                  <a:gd name="T5" fmla="*/ 24 h 34"/>
                  <a:gd name="T6" fmla="*/ 24 w 28"/>
                  <a:gd name="T7" fmla="*/ 30 h 34"/>
                  <a:gd name="T8" fmla="*/ 22 w 28"/>
                  <a:gd name="T9" fmla="*/ 32 h 34"/>
                  <a:gd name="T10" fmla="*/ 22 w 28"/>
                  <a:gd name="T11" fmla="*/ 32 h 34"/>
                  <a:gd name="T12" fmla="*/ 16 w 28"/>
                  <a:gd name="T13" fmla="*/ 34 h 34"/>
                  <a:gd name="T14" fmla="*/ 12 w 28"/>
                  <a:gd name="T15" fmla="*/ 34 h 34"/>
                  <a:gd name="T16" fmla="*/ 12 w 28"/>
                  <a:gd name="T17" fmla="*/ 34 h 34"/>
                  <a:gd name="T18" fmla="*/ 6 w 28"/>
                  <a:gd name="T19" fmla="*/ 32 h 34"/>
                  <a:gd name="T20" fmla="*/ 2 w 28"/>
                  <a:gd name="T21" fmla="*/ 28 h 34"/>
                  <a:gd name="T22" fmla="*/ 2 w 28"/>
                  <a:gd name="T23" fmla="*/ 28 h 34"/>
                  <a:gd name="T24" fmla="*/ 0 w 28"/>
                  <a:gd name="T25" fmla="*/ 22 h 34"/>
                  <a:gd name="T26" fmla="*/ 0 w 28"/>
                  <a:gd name="T27" fmla="*/ 16 h 34"/>
                  <a:gd name="T28" fmla="*/ 0 w 28"/>
                  <a:gd name="T29" fmla="*/ 16 h 34"/>
                  <a:gd name="T30" fmla="*/ 2 w 28"/>
                  <a:gd name="T31" fmla="*/ 6 h 34"/>
                  <a:gd name="T32" fmla="*/ 2 w 28"/>
                  <a:gd name="T33" fmla="*/ 6 h 34"/>
                  <a:gd name="T34" fmla="*/ 6 w 28"/>
                  <a:gd name="T35" fmla="*/ 4 h 34"/>
                  <a:gd name="T36" fmla="*/ 8 w 28"/>
                  <a:gd name="T37" fmla="*/ 2 h 34"/>
                  <a:gd name="T38" fmla="*/ 8 w 28"/>
                  <a:gd name="T39" fmla="*/ 2 h 34"/>
                  <a:gd name="T40" fmla="*/ 16 w 28"/>
                  <a:gd name="T41" fmla="*/ 0 h 34"/>
                  <a:gd name="T42" fmla="*/ 16 w 28"/>
                  <a:gd name="T43" fmla="*/ 0 h 34"/>
                  <a:gd name="T44" fmla="*/ 22 w 28"/>
                  <a:gd name="T45" fmla="*/ 2 h 34"/>
                  <a:gd name="T46" fmla="*/ 26 w 28"/>
                  <a:gd name="T47" fmla="*/ 4 h 34"/>
                  <a:gd name="T48" fmla="*/ 26 w 28"/>
                  <a:gd name="T49" fmla="*/ 4 h 34"/>
                  <a:gd name="T50" fmla="*/ 28 w 28"/>
                  <a:gd name="T51" fmla="*/ 8 h 34"/>
                  <a:gd name="T52" fmla="*/ 28 w 28"/>
                  <a:gd name="T53" fmla="*/ 12 h 34"/>
                  <a:gd name="T54" fmla="*/ 22 w 28"/>
                  <a:gd name="T55" fmla="*/ 12 h 34"/>
                  <a:gd name="T56" fmla="*/ 22 w 28"/>
                  <a:gd name="T57" fmla="*/ 12 h 34"/>
                  <a:gd name="T58" fmla="*/ 20 w 28"/>
                  <a:gd name="T59" fmla="*/ 8 h 34"/>
                  <a:gd name="T60" fmla="*/ 20 w 28"/>
                  <a:gd name="T61" fmla="*/ 8 h 34"/>
                  <a:gd name="T62" fmla="*/ 16 w 28"/>
                  <a:gd name="T63" fmla="*/ 4 h 34"/>
                  <a:gd name="T64" fmla="*/ 16 w 28"/>
                  <a:gd name="T65" fmla="*/ 4 h 34"/>
                  <a:gd name="T66" fmla="*/ 12 w 28"/>
                  <a:gd name="T67" fmla="*/ 6 h 34"/>
                  <a:gd name="T68" fmla="*/ 10 w 28"/>
                  <a:gd name="T69" fmla="*/ 6 h 34"/>
                  <a:gd name="T70" fmla="*/ 10 w 28"/>
                  <a:gd name="T71" fmla="*/ 6 h 34"/>
                  <a:gd name="T72" fmla="*/ 6 w 28"/>
                  <a:gd name="T73" fmla="*/ 10 h 34"/>
                  <a:gd name="T74" fmla="*/ 4 w 28"/>
                  <a:gd name="T75" fmla="*/ 16 h 34"/>
                  <a:gd name="T76" fmla="*/ 4 w 28"/>
                  <a:gd name="T77" fmla="*/ 16 h 34"/>
                  <a:gd name="T78" fmla="*/ 4 w 28"/>
                  <a:gd name="T79" fmla="*/ 22 h 34"/>
                  <a:gd name="T80" fmla="*/ 6 w 28"/>
                  <a:gd name="T81" fmla="*/ 26 h 34"/>
                  <a:gd name="T82" fmla="*/ 6 w 28"/>
                  <a:gd name="T83" fmla="*/ 26 h 34"/>
                  <a:gd name="T84" fmla="*/ 8 w 28"/>
                  <a:gd name="T85" fmla="*/ 28 h 34"/>
                  <a:gd name="T86" fmla="*/ 12 w 28"/>
                  <a:gd name="T87" fmla="*/ 30 h 34"/>
                  <a:gd name="T88" fmla="*/ 12 w 28"/>
                  <a:gd name="T89" fmla="*/ 30 h 34"/>
                  <a:gd name="T90" fmla="*/ 18 w 28"/>
                  <a:gd name="T91" fmla="*/ 28 h 34"/>
                  <a:gd name="T92" fmla="*/ 18 w 28"/>
                  <a:gd name="T93" fmla="*/ 28 h 34"/>
                  <a:gd name="T94" fmla="*/ 20 w 28"/>
                  <a:gd name="T95" fmla="*/ 26 h 34"/>
                  <a:gd name="T96" fmla="*/ 22 w 28"/>
                  <a:gd name="T97" fmla="*/ 24 h 34"/>
                  <a:gd name="T98" fmla="*/ 22 w 28"/>
                  <a:gd name="T99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" h="34">
                    <a:moveTo>
                      <a:pt x="22" y="24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4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8" name="Freeform 1525"/>
              <p:cNvSpPr>
                <a:spLocks/>
              </p:cNvSpPr>
              <p:nvPr/>
            </p:nvSpPr>
            <p:spPr bwMode="auto">
              <a:xfrm>
                <a:off x="4491038" y="315629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6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79" name="Freeform 1526"/>
              <p:cNvSpPr>
                <a:spLocks noEditPoints="1"/>
              </p:cNvSpPr>
              <p:nvPr/>
            </p:nvSpPr>
            <p:spPr bwMode="auto">
              <a:xfrm>
                <a:off x="4516438" y="31562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0" name="Freeform 1527"/>
              <p:cNvSpPr>
                <a:spLocks/>
              </p:cNvSpPr>
              <p:nvPr/>
            </p:nvSpPr>
            <p:spPr bwMode="auto">
              <a:xfrm>
                <a:off x="4538663" y="3162647"/>
                <a:ext cx="34925" cy="69850"/>
              </a:xfrm>
              <a:custGeom>
                <a:avLst/>
                <a:gdLst>
                  <a:gd name="T0" fmla="*/ 2 w 22"/>
                  <a:gd name="T1" fmla="*/ 44 h 44"/>
                  <a:gd name="T2" fmla="*/ 6 w 22"/>
                  <a:gd name="T3" fmla="*/ 16 h 44"/>
                  <a:gd name="T4" fmla="*/ 0 w 22"/>
                  <a:gd name="T5" fmla="*/ 14 h 44"/>
                  <a:gd name="T6" fmla="*/ 2 w 22"/>
                  <a:gd name="T7" fmla="*/ 10 h 44"/>
                  <a:gd name="T8" fmla="*/ 6 w 22"/>
                  <a:gd name="T9" fmla="*/ 12 h 44"/>
                  <a:gd name="T10" fmla="*/ 6 w 22"/>
                  <a:gd name="T11" fmla="*/ 8 h 44"/>
                  <a:gd name="T12" fmla="*/ 6 w 22"/>
                  <a:gd name="T13" fmla="*/ 8 h 44"/>
                  <a:gd name="T14" fmla="*/ 8 w 22"/>
                  <a:gd name="T15" fmla="*/ 2 h 44"/>
                  <a:gd name="T16" fmla="*/ 8 w 22"/>
                  <a:gd name="T17" fmla="*/ 2 h 44"/>
                  <a:gd name="T18" fmla="*/ 12 w 22"/>
                  <a:gd name="T19" fmla="*/ 0 h 44"/>
                  <a:gd name="T20" fmla="*/ 12 w 22"/>
                  <a:gd name="T21" fmla="*/ 0 h 44"/>
                  <a:gd name="T22" fmla="*/ 18 w 22"/>
                  <a:gd name="T23" fmla="*/ 0 h 44"/>
                  <a:gd name="T24" fmla="*/ 18 w 22"/>
                  <a:gd name="T25" fmla="*/ 0 h 44"/>
                  <a:gd name="T26" fmla="*/ 22 w 22"/>
                  <a:gd name="T27" fmla="*/ 0 h 44"/>
                  <a:gd name="T28" fmla="*/ 22 w 22"/>
                  <a:gd name="T29" fmla="*/ 6 h 44"/>
                  <a:gd name="T30" fmla="*/ 22 w 22"/>
                  <a:gd name="T31" fmla="*/ 6 h 44"/>
                  <a:gd name="T32" fmla="*/ 18 w 22"/>
                  <a:gd name="T33" fmla="*/ 4 h 44"/>
                  <a:gd name="T34" fmla="*/ 18 w 22"/>
                  <a:gd name="T35" fmla="*/ 4 h 44"/>
                  <a:gd name="T36" fmla="*/ 14 w 22"/>
                  <a:gd name="T37" fmla="*/ 6 h 44"/>
                  <a:gd name="T38" fmla="*/ 14 w 22"/>
                  <a:gd name="T39" fmla="*/ 6 h 44"/>
                  <a:gd name="T40" fmla="*/ 12 w 22"/>
                  <a:gd name="T41" fmla="*/ 8 h 44"/>
                  <a:gd name="T42" fmla="*/ 12 w 22"/>
                  <a:gd name="T43" fmla="*/ 12 h 44"/>
                  <a:gd name="T44" fmla="*/ 18 w 22"/>
                  <a:gd name="T45" fmla="*/ 12 h 44"/>
                  <a:gd name="T46" fmla="*/ 18 w 22"/>
                  <a:gd name="T47" fmla="*/ 18 h 44"/>
                  <a:gd name="T48" fmla="*/ 12 w 22"/>
                  <a:gd name="T49" fmla="*/ 16 h 44"/>
                  <a:gd name="T50" fmla="*/ 6 w 22"/>
                  <a:gd name="T51" fmla="*/ 44 h 44"/>
                  <a:gd name="T52" fmla="*/ 2 w 22"/>
                  <a:gd name="T5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4">
                    <a:moveTo>
                      <a:pt x="2" y="44"/>
                    </a:moveTo>
                    <a:lnTo>
                      <a:pt x="6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8"/>
                    </a:lnTo>
                    <a:lnTo>
                      <a:pt x="12" y="16"/>
                    </a:lnTo>
                    <a:lnTo>
                      <a:pt x="6" y="44"/>
                    </a:lnTo>
                    <a:lnTo>
                      <a:pt x="2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1" name="Freeform 1528"/>
              <p:cNvSpPr>
                <a:spLocks noEditPoints="1"/>
              </p:cNvSpPr>
              <p:nvPr/>
            </p:nvSpPr>
            <p:spPr bwMode="auto">
              <a:xfrm>
                <a:off x="4589463" y="3181697"/>
                <a:ext cx="41275" cy="60325"/>
              </a:xfrm>
              <a:custGeom>
                <a:avLst/>
                <a:gdLst>
                  <a:gd name="T0" fmla="*/ 18 w 26"/>
                  <a:gd name="T1" fmla="*/ 12 h 38"/>
                  <a:gd name="T2" fmla="*/ 18 w 26"/>
                  <a:gd name="T3" fmla="*/ 12 h 38"/>
                  <a:gd name="T4" fmla="*/ 6 w 26"/>
                  <a:gd name="T5" fmla="*/ 28 h 38"/>
                  <a:gd name="T6" fmla="*/ 2 w 26"/>
                  <a:gd name="T7" fmla="*/ 34 h 38"/>
                  <a:gd name="T8" fmla="*/ 2 w 26"/>
                  <a:gd name="T9" fmla="*/ 34 h 38"/>
                  <a:gd name="T10" fmla="*/ 2 w 26"/>
                  <a:gd name="T11" fmla="*/ 36 h 38"/>
                  <a:gd name="T12" fmla="*/ 2 w 26"/>
                  <a:gd name="T13" fmla="*/ 36 h 38"/>
                  <a:gd name="T14" fmla="*/ 8 w 26"/>
                  <a:gd name="T15" fmla="*/ 36 h 38"/>
                  <a:gd name="T16" fmla="*/ 14 w 26"/>
                  <a:gd name="T17" fmla="*/ 30 h 38"/>
                  <a:gd name="T18" fmla="*/ 24 w 26"/>
                  <a:gd name="T19" fmla="*/ 20 h 38"/>
                  <a:gd name="T20" fmla="*/ 24 w 26"/>
                  <a:gd name="T21" fmla="*/ 20 h 38"/>
                  <a:gd name="T22" fmla="*/ 24 w 26"/>
                  <a:gd name="T23" fmla="*/ 20 h 38"/>
                  <a:gd name="T24" fmla="*/ 14 w 26"/>
                  <a:gd name="T25" fmla="*/ 32 h 38"/>
                  <a:gd name="T26" fmla="*/ 8 w 26"/>
                  <a:gd name="T27" fmla="*/ 36 h 38"/>
                  <a:gd name="T28" fmla="*/ 2 w 26"/>
                  <a:gd name="T29" fmla="*/ 38 h 38"/>
                  <a:gd name="T30" fmla="*/ 2 w 26"/>
                  <a:gd name="T31" fmla="*/ 38 h 38"/>
                  <a:gd name="T32" fmla="*/ 0 w 26"/>
                  <a:gd name="T33" fmla="*/ 36 h 38"/>
                  <a:gd name="T34" fmla="*/ 0 w 26"/>
                  <a:gd name="T35" fmla="*/ 34 h 38"/>
                  <a:gd name="T36" fmla="*/ 0 w 26"/>
                  <a:gd name="T37" fmla="*/ 34 h 38"/>
                  <a:gd name="T38" fmla="*/ 2 w 26"/>
                  <a:gd name="T39" fmla="*/ 26 h 38"/>
                  <a:gd name="T40" fmla="*/ 14 w 26"/>
                  <a:gd name="T41" fmla="*/ 12 h 38"/>
                  <a:gd name="T42" fmla="*/ 18 w 26"/>
                  <a:gd name="T43" fmla="*/ 12 h 38"/>
                  <a:gd name="T44" fmla="*/ 26 w 26"/>
                  <a:gd name="T45" fmla="*/ 2 h 38"/>
                  <a:gd name="T46" fmla="*/ 26 w 26"/>
                  <a:gd name="T47" fmla="*/ 2 h 38"/>
                  <a:gd name="T48" fmla="*/ 24 w 26"/>
                  <a:gd name="T49" fmla="*/ 4 h 38"/>
                  <a:gd name="T50" fmla="*/ 22 w 26"/>
                  <a:gd name="T51" fmla="*/ 4 h 38"/>
                  <a:gd name="T52" fmla="*/ 22 w 26"/>
                  <a:gd name="T53" fmla="*/ 4 h 38"/>
                  <a:gd name="T54" fmla="*/ 22 w 26"/>
                  <a:gd name="T55" fmla="*/ 4 h 38"/>
                  <a:gd name="T56" fmla="*/ 22 w 26"/>
                  <a:gd name="T57" fmla="*/ 2 h 38"/>
                  <a:gd name="T58" fmla="*/ 22 w 26"/>
                  <a:gd name="T59" fmla="*/ 2 h 38"/>
                  <a:gd name="T60" fmla="*/ 22 w 26"/>
                  <a:gd name="T61" fmla="*/ 0 h 38"/>
                  <a:gd name="T62" fmla="*/ 24 w 26"/>
                  <a:gd name="T63" fmla="*/ 0 h 38"/>
                  <a:gd name="T64" fmla="*/ 24 w 26"/>
                  <a:gd name="T65" fmla="*/ 0 h 38"/>
                  <a:gd name="T66" fmla="*/ 26 w 26"/>
                  <a:gd name="T67" fmla="*/ 0 h 38"/>
                  <a:gd name="T68" fmla="*/ 26 w 26"/>
                  <a:gd name="T69" fmla="*/ 2 h 38"/>
                  <a:gd name="T70" fmla="*/ 26 w 26"/>
                  <a:gd name="T7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38">
                    <a:moveTo>
                      <a:pt x="18" y="12"/>
                    </a:moveTo>
                    <a:lnTo>
                      <a:pt x="18" y="12"/>
                    </a:lnTo>
                    <a:lnTo>
                      <a:pt x="6" y="28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14" y="32"/>
                    </a:lnTo>
                    <a:lnTo>
                      <a:pt x="8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6"/>
                    </a:lnTo>
                    <a:lnTo>
                      <a:pt x="14" y="12"/>
                    </a:lnTo>
                    <a:lnTo>
                      <a:pt x="18" y="12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2" name="Freeform 1529"/>
              <p:cNvSpPr>
                <a:spLocks/>
              </p:cNvSpPr>
              <p:nvPr/>
            </p:nvSpPr>
            <p:spPr bwMode="auto">
              <a:xfrm>
                <a:off x="4605338" y="3203922"/>
                <a:ext cx="92075" cy="47625"/>
              </a:xfrm>
              <a:custGeom>
                <a:avLst/>
                <a:gdLst>
                  <a:gd name="T0" fmla="*/ 0 w 58"/>
                  <a:gd name="T1" fmla="*/ 24 h 30"/>
                  <a:gd name="T2" fmla="*/ 22 w 58"/>
                  <a:gd name="T3" fmla="*/ 0 h 30"/>
                  <a:gd name="T4" fmla="*/ 12 w 58"/>
                  <a:gd name="T5" fmla="*/ 14 h 30"/>
                  <a:gd name="T6" fmla="*/ 20 w 58"/>
                  <a:gd name="T7" fmla="*/ 6 h 30"/>
                  <a:gd name="T8" fmla="*/ 30 w 58"/>
                  <a:gd name="T9" fmla="*/ 2 h 30"/>
                  <a:gd name="T10" fmla="*/ 32 w 58"/>
                  <a:gd name="T11" fmla="*/ 2 h 30"/>
                  <a:gd name="T12" fmla="*/ 32 w 58"/>
                  <a:gd name="T13" fmla="*/ 6 h 30"/>
                  <a:gd name="T14" fmla="*/ 26 w 58"/>
                  <a:gd name="T15" fmla="*/ 16 h 30"/>
                  <a:gd name="T16" fmla="*/ 26 w 58"/>
                  <a:gd name="T17" fmla="*/ 16 h 30"/>
                  <a:gd name="T18" fmla="*/ 40 w 58"/>
                  <a:gd name="T19" fmla="*/ 4 h 30"/>
                  <a:gd name="T20" fmla="*/ 44 w 58"/>
                  <a:gd name="T21" fmla="*/ 4 h 30"/>
                  <a:gd name="T22" fmla="*/ 48 w 58"/>
                  <a:gd name="T23" fmla="*/ 8 h 30"/>
                  <a:gd name="T24" fmla="*/ 44 w 58"/>
                  <a:gd name="T25" fmla="*/ 12 h 30"/>
                  <a:gd name="T26" fmla="*/ 36 w 58"/>
                  <a:gd name="T27" fmla="*/ 24 h 30"/>
                  <a:gd name="T28" fmla="*/ 34 w 58"/>
                  <a:gd name="T29" fmla="*/ 28 h 30"/>
                  <a:gd name="T30" fmla="*/ 36 w 58"/>
                  <a:gd name="T31" fmla="*/ 30 h 30"/>
                  <a:gd name="T32" fmla="*/ 44 w 58"/>
                  <a:gd name="T33" fmla="*/ 26 h 30"/>
                  <a:gd name="T34" fmla="*/ 58 w 58"/>
                  <a:gd name="T35" fmla="*/ 14 h 30"/>
                  <a:gd name="T36" fmla="*/ 44 w 58"/>
                  <a:gd name="T37" fmla="*/ 26 h 30"/>
                  <a:gd name="T38" fmla="*/ 34 w 58"/>
                  <a:gd name="T39" fmla="*/ 30 h 30"/>
                  <a:gd name="T40" fmla="*/ 32 w 58"/>
                  <a:gd name="T41" fmla="*/ 28 h 30"/>
                  <a:gd name="T42" fmla="*/ 32 w 58"/>
                  <a:gd name="T43" fmla="*/ 26 h 30"/>
                  <a:gd name="T44" fmla="*/ 38 w 58"/>
                  <a:gd name="T45" fmla="*/ 16 h 30"/>
                  <a:gd name="T46" fmla="*/ 44 w 58"/>
                  <a:gd name="T47" fmla="*/ 6 h 30"/>
                  <a:gd name="T48" fmla="*/ 44 w 58"/>
                  <a:gd name="T49" fmla="*/ 6 h 30"/>
                  <a:gd name="T50" fmla="*/ 44 w 58"/>
                  <a:gd name="T51" fmla="*/ 4 h 30"/>
                  <a:gd name="T52" fmla="*/ 32 w 58"/>
                  <a:gd name="T53" fmla="*/ 12 h 30"/>
                  <a:gd name="T54" fmla="*/ 18 w 58"/>
                  <a:gd name="T55" fmla="*/ 28 h 30"/>
                  <a:gd name="T56" fmla="*/ 14 w 58"/>
                  <a:gd name="T57" fmla="*/ 26 h 30"/>
                  <a:gd name="T58" fmla="*/ 30 w 58"/>
                  <a:gd name="T59" fmla="*/ 4 h 30"/>
                  <a:gd name="T60" fmla="*/ 30 w 58"/>
                  <a:gd name="T61" fmla="*/ 4 h 30"/>
                  <a:gd name="T62" fmla="*/ 28 w 58"/>
                  <a:gd name="T63" fmla="*/ 2 h 30"/>
                  <a:gd name="T64" fmla="*/ 16 w 58"/>
                  <a:gd name="T65" fmla="*/ 10 h 30"/>
                  <a:gd name="T66" fmla="*/ 0 w 58"/>
                  <a:gd name="T67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" h="30">
                    <a:moveTo>
                      <a:pt x="0" y="24"/>
                    </a:move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6"/>
                    </a:lnTo>
                    <a:lnTo>
                      <a:pt x="24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2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1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4" y="8"/>
                    </a:lnTo>
                    <a:lnTo>
                      <a:pt x="40" y="4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6" y="6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4" y="12"/>
                    </a:lnTo>
                    <a:lnTo>
                      <a:pt x="40" y="18"/>
                    </a:lnTo>
                    <a:lnTo>
                      <a:pt x="36" y="24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40" y="28"/>
                    </a:lnTo>
                    <a:lnTo>
                      <a:pt x="44" y="26"/>
                    </a:lnTo>
                    <a:lnTo>
                      <a:pt x="56" y="12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44" y="26"/>
                    </a:lnTo>
                    <a:lnTo>
                      <a:pt x="40" y="30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28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4" y="20"/>
                    </a:lnTo>
                    <a:lnTo>
                      <a:pt x="38" y="16"/>
                    </a:lnTo>
                    <a:lnTo>
                      <a:pt x="42" y="10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38" y="6"/>
                    </a:lnTo>
                    <a:lnTo>
                      <a:pt x="32" y="12"/>
                    </a:lnTo>
                    <a:lnTo>
                      <a:pt x="24" y="18"/>
                    </a:lnTo>
                    <a:lnTo>
                      <a:pt x="18" y="28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24" y="1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6" y="10"/>
                    </a:lnTo>
                    <a:lnTo>
                      <a:pt x="4" y="26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3" name="Freeform 1530"/>
              <p:cNvSpPr>
                <a:spLocks/>
              </p:cNvSpPr>
              <p:nvPr/>
            </p:nvSpPr>
            <p:spPr bwMode="auto">
              <a:xfrm>
                <a:off x="4675188" y="3216622"/>
                <a:ext cx="88900" cy="47625"/>
              </a:xfrm>
              <a:custGeom>
                <a:avLst/>
                <a:gdLst>
                  <a:gd name="T0" fmla="*/ 0 w 56"/>
                  <a:gd name="T1" fmla="*/ 24 h 30"/>
                  <a:gd name="T2" fmla="*/ 20 w 56"/>
                  <a:gd name="T3" fmla="*/ 0 h 30"/>
                  <a:gd name="T4" fmla="*/ 10 w 56"/>
                  <a:gd name="T5" fmla="*/ 12 h 30"/>
                  <a:gd name="T6" fmla="*/ 18 w 56"/>
                  <a:gd name="T7" fmla="*/ 4 h 30"/>
                  <a:gd name="T8" fmla="*/ 28 w 56"/>
                  <a:gd name="T9" fmla="*/ 0 h 30"/>
                  <a:gd name="T10" fmla="*/ 32 w 56"/>
                  <a:gd name="T11" fmla="*/ 2 h 30"/>
                  <a:gd name="T12" fmla="*/ 32 w 56"/>
                  <a:gd name="T13" fmla="*/ 4 h 30"/>
                  <a:gd name="T14" fmla="*/ 24 w 56"/>
                  <a:gd name="T15" fmla="*/ 14 h 30"/>
                  <a:gd name="T16" fmla="*/ 24 w 56"/>
                  <a:gd name="T17" fmla="*/ 14 h 30"/>
                  <a:gd name="T18" fmla="*/ 38 w 56"/>
                  <a:gd name="T19" fmla="*/ 4 h 30"/>
                  <a:gd name="T20" fmla="*/ 44 w 56"/>
                  <a:gd name="T21" fmla="*/ 2 h 30"/>
                  <a:gd name="T22" fmla="*/ 46 w 56"/>
                  <a:gd name="T23" fmla="*/ 8 h 30"/>
                  <a:gd name="T24" fmla="*/ 44 w 56"/>
                  <a:gd name="T25" fmla="*/ 12 h 30"/>
                  <a:gd name="T26" fmla="*/ 36 w 56"/>
                  <a:gd name="T27" fmla="*/ 22 h 30"/>
                  <a:gd name="T28" fmla="*/ 32 w 56"/>
                  <a:gd name="T29" fmla="*/ 26 h 30"/>
                  <a:gd name="T30" fmla="*/ 34 w 56"/>
                  <a:gd name="T31" fmla="*/ 28 h 30"/>
                  <a:gd name="T32" fmla="*/ 44 w 56"/>
                  <a:gd name="T33" fmla="*/ 24 h 30"/>
                  <a:gd name="T34" fmla="*/ 56 w 56"/>
                  <a:gd name="T35" fmla="*/ 12 h 30"/>
                  <a:gd name="T36" fmla="*/ 44 w 56"/>
                  <a:gd name="T37" fmla="*/ 24 h 30"/>
                  <a:gd name="T38" fmla="*/ 34 w 56"/>
                  <a:gd name="T39" fmla="*/ 30 h 30"/>
                  <a:gd name="T40" fmla="*/ 32 w 56"/>
                  <a:gd name="T41" fmla="*/ 28 h 30"/>
                  <a:gd name="T42" fmla="*/ 30 w 56"/>
                  <a:gd name="T43" fmla="*/ 24 h 30"/>
                  <a:gd name="T44" fmla="*/ 38 w 56"/>
                  <a:gd name="T45" fmla="*/ 14 h 30"/>
                  <a:gd name="T46" fmla="*/ 44 w 56"/>
                  <a:gd name="T47" fmla="*/ 6 h 30"/>
                  <a:gd name="T48" fmla="*/ 44 w 56"/>
                  <a:gd name="T49" fmla="*/ 4 h 30"/>
                  <a:gd name="T50" fmla="*/ 42 w 56"/>
                  <a:gd name="T51" fmla="*/ 4 h 30"/>
                  <a:gd name="T52" fmla="*/ 30 w 56"/>
                  <a:gd name="T53" fmla="*/ 10 h 30"/>
                  <a:gd name="T54" fmla="*/ 18 w 56"/>
                  <a:gd name="T55" fmla="*/ 26 h 30"/>
                  <a:gd name="T56" fmla="*/ 14 w 56"/>
                  <a:gd name="T57" fmla="*/ 26 h 30"/>
                  <a:gd name="T58" fmla="*/ 30 w 56"/>
                  <a:gd name="T59" fmla="*/ 4 h 30"/>
                  <a:gd name="T60" fmla="*/ 28 w 56"/>
                  <a:gd name="T61" fmla="*/ 2 h 30"/>
                  <a:gd name="T62" fmla="*/ 28 w 56"/>
                  <a:gd name="T63" fmla="*/ 2 h 30"/>
                  <a:gd name="T64" fmla="*/ 14 w 56"/>
                  <a:gd name="T65" fmla="*/ 10 h 30"/>
                  <a:gd name="T66" fmla="*/ 0 w 56"/>
                  <a:gd name="T67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30">
                    <a:moveTo>
                      <a:pt x="0" y="24"/>
                    </a:moveTo>
                    <a:lnTo>
                      <a:pt x="0" y="24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28" y="10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34" y="6"/>
                    </a:lnTo>
                    <a:lnTo>
                      <a:pt x="38" y="4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6" y="4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4" y="12"/>
                    </a:lnTo>
                    <a:lnTo>
                      <a:pt x="40" y="16"/>
                    </a:lnTo>
                    <a:lnTo>
                      <a:pt x="36" y="22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8" y="28"/>
                    </a:lnTo>
                    <a:lnTo>
                      <a:pt x="44" y="2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44" y="24"/>
                    </a:lnTo>
                    <a:lnTo>
                      <a:pt x="38" y="2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28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4" y="20"/>
                    </a:lnTo>
                    <a:lnTo>
                      <a:pt x="38" y="14"/>
                    </a:lnTo>
                    <a:lnTo>
                      <a:pt x="42" y="10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38" y="4"/>
                    </a:lnTo>
                    <a:lnTo>
                      <a:pt x="30" y="10"/>
                    </a:lnTo>
                    <a:lnTo>
                      <a:pt x="24" y="18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24" y="1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10"/>
                    </a:lnTo>
                    <a:lnTo>
                      <a:pt x="4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4" name="Freeform 1531"/>
              <p:cNvSpPr>
                <a:spLocks noEditPoints="1"/>
              </p:cNvSpPr>
              <p:nvPr/>
            </p:nvSpPr>
            <p:spPr bwMode="auto">
              <a:xfrm>
                <a:off x="4751388" y="3226147"/>
                <a:ext cx="57150" cy="41275"/>
              </a:xfrm>
              <a:custGeom>
                <a:avLst/>
                <a:gdLst>
                  <a:gd name="T0" fmla="*/ 36 w 36"/>
                  <a:gd name="T1" fmla="*/ 10 h 26"/>
                  <a:gd name="T2" fmla="*/ 36 w 36"/>
                  <a:gd name="T3" fmla="*/ 10 h 26"/>
                  <a:gd name="T4" fmla="*/ 34 w 36"/>
                  <a:gd name="T5" fmla="*/ 14 h 26"/>
                  <a:gd name="T6" fmla="*/ 30 w 36"/>
                  <a:gd name="T7" fmla="*/ 14 h 26"/>
                  <a:gd name="T8" fmla="*/ 30 w 36"/>
                  <a:gd name="T9" fmla="*/ 14 h 26"/>
                  <a:gd name="T10" fmla="*/ 26 w 36"/>
                  <a:gd name="T11" fmla="*/ 12 h 26"/>
                  <a:gd name="T12" fmla="*/ 24 w 36"/>
                  <a:gd name="T13" fmla="*/ 10 h 26"/>
                  <a:gd name="T14" fmla="*/ 24 w 36"/>
                  <a:gd name="T15" fmla="*/ 10 h 26"/>
                  <a:gd name="T16" fmla="*/ 24 w 36"/>
                  <a:gd name="T17" fmla="*/ 10 h 26"/>
                  <a:gd name="T18" fmla="*/ 22 w 36"/>
                  <a:gd name="T19" fmla="*/ 16 h 26"/>
                  <a:gd name="T20" fmla="*/ 16 w 36"/>
                  <a:gd name="T21" fmla="*/ 22 h 26"/>
                  <a:gd name="T22" fmla="*/ 10 w 36"/>
                  <a:gd name="T23" fmla="*/ 26 h 26"/>
                  <a:gd name="T24" fmla="*/ 4 w 36"/>
                  <a:gd name="T25" fmla="*/ 26 h 26"/>
                  <a:gd name="T26" fmla="*/ 4 w 36"/>
                  <a:gd name="T27" fmla="*/ 26 h 26"/>
                  <a:gd name="T28" fmla="*/ 0 w 36"/>
                  <a:gd name="T29" fmla="*/ 24 h 26"/>
                  <a:gd name="T30" fmla="*/ 0 w 36"/>
                  <a:gd name="T31" fmla="*/ 18 h 26"/>
                  <a:gd name="T32" fmla="*/ 0 w 36"/>
                  <a:gd name="T33" fmla="*/ 18 h 26"/>
                  <a:gd name="T34" fmla="*/ 2 w 36"/>
                  <a:gd name="T35" fmla="*/ 12 h 26"/>
                  <a:gd name="T36" fmla="*/ 8 w 36"/>
                  <a:gd name="T37" fmla="*/ 6 h 26"/>
                  <a:gd name="T38" fmla="*/ 14 w 36"/>
                  <a:gd name="T39" fmla="*/ 2 h 26"/>
                  <a:gd name="T40" fmla="*/ 20 w 36"/>
                  <a:gd name="T41" fmla="*/ 0 h 26"/>
                  <a:gd name="T42" fmla="*/ 20 w 36"/>
                  <a:gd name="T43" fmla="*/ 0 h 26"/>
                  <a:gd name="T44" fmla="*/ 24 w 36"/>
                  <a:gd name="T45" fmla="*/ 2 h 26"/>
                  <a:gd name="T46" fmla="*/ 26 w 36"/>
                  <a:gd name="T47" fmla="*/ 8 h 26"/>
                  <a:gd name="T48" fmla="*/ 26 w 36"/>
                  <a:gd name="T49" fmla="*/ 8 h 26"/>
                  <a:gd name="T50" fmla="*/ 26 w 36"/>
                  <a:gd name="T51" fmla="*/ 12 h 26"/>
                  <a:gd name="T52" fmla="*/ 30 w 36"/>
                  <a:gd name="T53" fmla="*/ 14 h 26"/>
                  <a:gd name="T54" fmla="*/ 30 w 36"/>
                  <a:gd name="T55" fmla="*/ 14 h 26"/>
                  <a:gd name="T56" fmla="*/ 32 w 36"/>
                  <a:gd name="T57" fmla="*/ 12 h 26"/>
                  <a:gd name="T58" fmla="*/ 36 w 36"/>
                  <a:gd name="T59" fmla="*/ 10 h 26"/>
                  <a:gd name="T60" fmla="*/ 36 w 36"/>
                  <a:gd name="T61" fmla="*/ 10 h 26"/>
                  <a:gd name="T62" fmla="*/ 4 w 36"/>
                  <a:gd name="T63" fmla="*/ 26 h 26"/>
                  <a:gd name="T64" fmla="*/ 4 w 36"/>
                  <a:gd name="T65" fmla="*/ 26 h 26"/>
                  <a:gd name="T66" fmla="*/ 10 w 36"/>
                  <a:gd name="T67" fmla="*/ 24 h 26"/>
                  <a:gd name="T68" fmla="*/ 16 w 36"/>
                  <a:gd name="T69" fmla="*/ 18 h 26"/>
                  <a:gd name="T70" fmla="*/ 20 w 36"/>
                  <a:gd name="T71" fmla="*/ 12 h 26"/>
                  <a:gd name="T72" fmla="*/ 22 w 36"/>
                  <a:gd name="T73" fmla="*/ 6 h 26"/>
                  <a:gd name="T74" fmla="*/ 22 w 36"/>
                  <a:gd name="T75" fmla="*/ 6 h 26"/>
                  <a:gd name="T76" fmla="*/ 22 w 36"/>
                  <a:gd name="T77" fmla="*/ 2 h 26"/>
                  <a:gd name="T78" fmla="*/ 20 w 36"/>
                  <a:gd name="T79" fmla="*/ 2 h 26"/>
                  <a:gd name="T80" fmla="*/ 20 w 36"/>
                  <a:gd name="T81" fmla="*/ 2 h 26"/>
                  <a:gd name="T82" fmla="*/ 16 w 36"/>
                  <a:gd name="T83" fmla="*/ 2 h 26"/>
                  <a:gd name="T84" fmla="*/ 10 w 36"/>
                  <a:gd name="T85" fmla="*/ 8 h 26"/>
                  <a:gd name="T86" fmla="*/ 6 w 36"/>
                  <a:gd name="T87" fmla="*/ 14 h 26"/>
                  <a:gd name="T88" fmla="*/ 2 w 36"/>
                  <a:gd name="T89" fmla="*/ 20 h 26"/>
                  <a:gd name="T90" fmla="*/ 2 w 36"/>
                  <a:gd name="T91" fmla="*/ 20 h 26"/>
                  <a:gd name="T92" fmla="*/ 2 w 36"/>
                  <a:gd name="T93" fmla="*/ 24 h 26"/>
                  <a:gd name="T94" fmla="*/ 4 w 36"/>
                  <a:gd name="T95" fmla="*/ 26 h 26"/>
                  <a:gd name="T96" fmla="*/ 4 w 36"/>
                  <a:gd name="T9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6" y="10"/>
                    </a:lnTo>
                    <a:lnTo>
                      <a:pt x="34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16"/>
                    </a:lnTo>
                    <a:lnTo>
                      <a:pt x="16" y="22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close/>
                    <a:moveTo>
                      <a:pt x="4" y="26"/>
                    </a:moveTo>
                    <a:lnTo>
                      <a:pt x="4" y="26"/>
                    </a:lnTo>
                    <a:lnTo>
                      <a:pt x="10" y="24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4"/>
                    </a:lnTo>
                    <a:lnTo>
                      <a:pt x="4" y="26"/>
                    </a:ln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5" name="Freeform 1532"/>
              <p:cNvSpPr>
                <a:spLocks/>
              </p:cNvSpPr>
              <p:nvPr/>
            </p:nvSpPr>
            <p:spPr bwMode="auto">
              <a:xfrm>
                <a:off x="4795838" y="3194397"/>
                <a:ext cx="60325" cy="79375"/>
              </a:xfrm>
              <a:custGeom>
                <a:avLst/>
                <a:gdLst>
                  <a:gd name="T0" fmla="*/ 36 w 38"/>
                  <a:gd name="T1" fmla="*/ 0 h 50"/>
                  <a:gd name="T2" fmla="*/ 36 w 38"/>
                  <a:gd name="T3" fmla="*/ 0 h 50"/>
                  <a:gd name="T4" fmla="*/ 8 w 38"/>
                  <a:gd name="T5" fmla="*/ 36 h 50"/>
                  <a:gd name="T6" fmla="*/ 4 w 38"/>
                  <a:gd name="T7" fmla="*/ 42 h 50"/>
                  <a:gd name="T8" fmla="*/ 4 w 38"/>
                  <a:gd name="T9" fmla="*/ 46 h 50"/>
                  <a:gd name="T10" fmla="*/ 4 w 38"/>
                  <a:gd name="T11" fmla="*/ 46 h 50"/>
                  <a:gd name="T12" fmla="*/ 4 w 38"/>
                  <a:gd name="T13" fmla="*/ 48 h 50"/>
                  <a:gd name="T14" fmla="*/ 6 w 38"/>
                  <a:gd name="T15" fmla="*/ 50 h 50"/>
                  <a:gd name="T16" fmla="*/ 6 w 38"/>
                  <a:gd name="T17" fmla="*/ 50 h 50"/>
                  <a:gd name="T18" fmla="*/ 10 w 38"/>
                  <a:gd name="T19" fmla="*/ 48 h 50"/>
                  <a:gd name="T20" fmla="*/ 16 w 38"/>
                  <a:gd name="T21" fmla="*/ 44 h 50"/>
                  <a:gd name="T22" fmla="*/ 22 w 38"/>
                  <a:gd name="T23" fmla="*/ 38 h 50"/>
                  <a:gd name="T24" fmla="*/ 24 w 38"/>
                  <a:gd name="T25" fmla="*/ 32 h 50"/>
                  <a:gd name="T26" fmla="*/ 24 w 38"/>
                  <a:gd name="T27" fmla="*/ 32 h 50"/>
                  <a:gd name="T28" fmla="*/ 24 w 38"/>
                  <a:gd name="T29" fmla="*/ 28 h 50"/>
                  <a:gd name="T30" fmla="*/ 24 w 38"/>
                  <a:gd name="T31" fmla="*/ 28 h 50"/>
                  <a:gd name="T32" fmla="*/ 24 w 38"/>
                  <a:gd name="T33" fmla="*/ 26 h 50"/>
                  <a:gd name="T34" fmla="*/ 26 w 38"/>
                  <a:gd name="T35" fmla="*/ 26 h 50"/>
                  <a:gd name="T36" fmla="*/ 26 w 38"/>
                  <a:gd name="T37" fmla="*/ 26 h 50"/>
                  <a:gd name="T38" fmla="*/ 28 w 38"/>
                  <a:gd name="T39" fmla="*/ 28 h 50"/>
                  <a:gd name="T40" fmla="*/ 28 w 38"/>
                  <a:gd name="T41" fmla="*/ 30 h 50"/>
                  <a:gd name="T42" fmla="*/ 28 w 38"/>
                  <a:gd name="T43" fmla="*/ 30 h 50"/>
                  <a:gd name="T44" fmla="*/ 26 w 38"/>
                  <a:gd name="T45" fmla="*/ 34 h 50"/>
                  <a:gd name="T46" fmla="*/ 26 w 38"/>
                  <a:gd name="T47" fmla="*/ 34 h 50"/>
                  <a:gd name="T48" fmla="*/ 28 w 38"/>
                  <a:gd name="T49" fmla="*/ 36 h 50"/>
                  <a:gd name="T50" fmla="*/ 30 w 38"/>
                  <a:gd name="T51" fmla="*/ 38 h 50"/>
                  <a:gd name="T52" fmla="*/ 30 w 38"/>
                  <a:gd name="T53" fmla="*/ 38 h 50"/>
                  <a:gd name="T54" fmla="*/ 34 w 38"/>
                  <a:gd name="T55" fmla="*/ 36 h 50"/>
                  <a:gd name="T56" fmla="*/ 38 w 38"/>
                  <a:gd name="T57" fmla="*/ 34 h 50"/>
                  <a:gd name="T58" fmla="*/ 38 w 38"/>
                  <a:gd name="T59" fmla="*/ 36 h 50"/>
                  <a:gd name="T60" fmla="*/ 38 w 38"/>
                  <a:gd name="T61" fmla="*/ 36 h 50"/>
                  <a:gd name="T62" fmla="*/ 34 w 38"/>
                  <a:gd name="T63" fmla="*/ 38 h 50"/>
                  <a:gd name="T64" fmla="*/ 30 w 38"/>
                  <a:gd name="T65" fmla="*/ 38 h 50"/>
                  <a:gd name="T66" fmla="*/ 30 w 38"/>
                  <a:gd name="T67" fmla="*/ 38 h 50"/>
                  <a:gd name="T68" fmla="*/ 28 w 38"/>
                  <a:gd name="T69" fmla="*/ 38 h 50"/>
                  <a:gd name="T70" fmla="*/ 26 w 38"/>
                  <a:gd name="T71" fmla="*/ 36 h 50"/>
                  <a:gd name="T72" fmla="*/ 26 w 38"/>
                  <a:gd name="T73" fmla="*/ 36 h 50"/>
                  <a:gd name="T74" fmla="*/ 22 w 38"/>
                  <a:gd name="T75" fmla="*/ 42 h 50"/>
                  <a:gd name="T76" fmla="*/ 16 w 38"/>
                  <a:gd name="T77" fmla="*/ 46 h 50"/>
                  <a:gd name="T78" fmla="*/ 10 w 38"/>
                  <a:gd name="T79" fmla="*/ 50 h 50"/>
                  <a:gd name="T80" fmla="*/ 4 w 38"/>
                  <a:gd name="T81" fmla="*/ 50 h 50"/>
                  <a:gd name="T82" fmla="*/ 4 w 38"/>
                  <a:gd name="T83" fmla="*/ 50 h 50"/>
                  <a:gd name="T84" fmla="*/ 2 w 38"/>
                  <a:gd name="T85" fmla="*/ 48 h 50"/>
                  <a:gd name="T86" fmla="*/ 0 w 38"/>
                  <a:gd name="T87" fmla="*/ 44 h 50"/>
                  <a:gd name="T88" fmla="*/ 0 w 38"/>
                  <a:gd name="T89" fmla="*/ 44 h 50"/>
                  <a:gd name="T90" fmla="*/ 2 w 38"/>
                  <a:gd name="T91" fmla="*/ 40 h 50"/>
                  <a:gd name="T92" fmla="*/ 6 w 38"/>
                  <a:gd name="T93" fmla="*/ 32 h 50"/>
                  <a:gd name="T94" fmla="*/ 32 w 38"/>
                  <a:gd name="T95" fmla="*/ 0 h 50"/>
                  <a:gd name="T96" fmla="*/ 36 w 38"/>
                  <a:gd name="T9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50">
                    <a:moveTo>
                      <a:pt x="36" y="0"/>
                    </a:moveTo>
                    <a:lnTo>
                      <a:pt x="36" y="0"/>
                    </a:lnTo>
                    <a:lnTo>
                      <a:pt x="8" y="36"/>
                    </a:lnTo>
                    <a:lnTo>
                      <a:pt x="4" y="42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6" y="50"/>
                    </a:lnTo>
                    <a:lnTo>
                      <a:pt x="6" y="50"/>
                    </a:lnTo>
                    <a:lnTo>
                      <a:pt x="10" y="48"/>
                    </a:lnTo>
                    <a:lnTo>
                      <a:pt x="16" y="44"/>
                    </a:lnTo>
                    <a:lnTo>
                      <a:pt x="22" y="3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8" y="28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8" y="36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4" y="36"/>
                    </a:lnTo>
                    <a:lnTo>
                      <a:pt x="38" y="34"/>
                    </a:lnTo>
                    <a:lnTo>
                      <a:pt x="38" y="36"/>
                    </a:lnTo>
                    <a:lnTo>
                      <a:pt x="38" y="36"/>
                    </a:lnTo>
                    <a:lnTo>
                      <a:pt x="34" y="38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2" y="42"/>
                    </a:lnTo>
                    <a:lnTo>
                      <a:pt x="16" y="46"/>
                    </a:lnTo>
                    <a:lnTo>
                      <a:pt x="10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2" y="48"/>
                    </a:lnTo>
                    <a:lnTo>
                      <a:pt x="0" y="44"/>
                    </a:lnTo>
                    <a:lnTo>
                      <a:pt x="0" y="44"/>
                    </a:lnTo>
                    <a:lnTo>
                      <a:pt x="2" y="40"/>
                    </a:lnTo>
                    <a:lnTo>
                      <a:pt x="6" y="32"/>
                    </a:lnTo>
                    <a:lnTo>
                      <a:pt x="32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6" name="Freeform 1533"/>
              <p:cNvSpPr>
                <a:spLocks noEditPoints="1"/>
              </p:cNvSpPr>
              <p:nvPr/>
            </p:nvSpPr>
            <p:spPr bwMode="auto">
              <a:xfrm>
                <a:off x="4840288" y="3219797"/>
                <a:ext cx="41275" cy="60325"/>
              </a:xfrm>
              <a:custGeom>
                <a:avLst/>
                <a:gdLst>
                  <a:gd name="T0" fmla="*/ 18 w 26"/>
                  <a:gd name="T1" fmla="*/ 14 h 38"/>
                  <a:gd name="T2" fmla="*/ 18 w 26"/>
                  <a:gd name="T3" fmla="*/ 14 h 38"/>
                  <a:gd name="T4" fmla="*/ 6 w 26"/>
                  <a:gd name="T5" fmla="*/ 28 h 38"/>
                  <a:gd name="T6" fmla="*/ 2 w 26"/>
                  <a:gd name="T7" fmla="*/ 36 h 38"/>
                  <a:gd name="T8" fmla="*/ 2 w 26"/>
                  <a:gd name="T9" fmla="*/ 36 h 38"/>
                  <a:gd name="T10" fmla="*/ 4 w 26"/>
                  <a:gd name="T11" fmla="*/ 38 h 38"/>
                  <a:gd name="T12" fmla="*/ 4 w 26"/>
                  <a:gd name="T13" fmla="*/ 38 h 38"/>
                  <a:gd name="T14" fmla="*/ 8 w 26"/>
                  <a:gd name="T15" fmla="*/ 36 h 38"/>
                  <a:gd name="T16" fmla="*/ 14 w 26"/>
                  <a:gd name="T17" fmla="*/ 32 h 38"/>
                  <a:gd name="T18" fmla="*/ 24 w 26"/>
                  <a:gd name="T19" fmla="*/ 20 h 38"/>
                  <a:gd name="T20" fmla="*/ 24 w 26"/>
                  <a:gd name="T21" fmla="*/ 22 h 38"/>
                  <a:gd name="T22" fmla="*/ 24 w 26"/>
                  <a:gd name="T23" fmla="*/ 22 h 38"/>
                  <a:gd name="T24" fmla="*/ 14 w 26"/>
                  <a:gd name="T25" fmla="*/ 32 h 38"/>
                  <a:gd name="T26" fmla="*/ 8 w 26"/>
                  <a:gd name="T27" fmla="*/ 36 h 38"/>
                  <a:gd name="T28" fmla="*/ 2 w 26"/>
                  <a:gd name="T29" fmla="*/ 38 h 38"/>
                  <a:gd name="T30" fmla="*/ 2 w 26"/>
                  <a:gd name="T31" fmla="*/ 38 h 38"/>
                  <a:gd name="T32" fmla="*/ 0 w 26"/>
                  <a:gd name="T33" fmla="*/ 36 h 38"/>
                  <a:gd name="T34" fmla="*/ 0 w 26"/>
                  <a:gd name="T35" fmla="*/ 34 h 38"/>
                  <a:gd name="T36" fmla="*/ 0 w 26"/>
                  <a:gd name="T37" fmla="*/ 34 h 38"/>
                  <a:gd name="T38" fmla="*/ 4 w 26"/>
                  <a:gd name="T39" fmla="*/ 26 h 38"/>
                  <a:gd name="T40" fmla="*/ 14 w 26"/>
                  <a:gd name="T41" fmla="*/ 12 h 38"/>
                  <a:gd name="T42" fmla="*/ 18 w 26"/>
                  <a:gd name="T43" fmla="*/ 14 h 38"/>
                  <a:gd name="T44" fmla="*/ 26 w 26"/>
                  <a:gd name="T45" fmla="*/ 2 h 38"/>
                  <a:gd name="T46" fmla="*/ 26 w 26"/>
                  <a:gd name="T47" fmla="*/ 2 h 38"/>
                  <a:gd name="T48" fmla="*/ 26 w 26"/>
                  <a:gd name="T49" fmla="*/ 4 h 38"/>
                  <a:gd name="T50" fmla="*/ 24 w 26"/>
                  <a:gd name="T51" fmla="*/ 4 h 38"/>
                  <a:gd name="T52" fmla="*/ 24 w 26"/>
                  <a:gd name="T53" fmla="*/ 4 h 38"/>
                  <a:gd name="T54" fmla="*/ 22 w 26"/>
                  <a:gd name="T55" fmla="*/ 4 h 38"/>
                  <a:gd name="T56" fmla="*/ 22 w 26"/>
                  <a:gd name="T57" fmla="*/ 2 h 38"/>
                  <a:gd name="T58" fmla="*/ 22 w 26"/>
                  <a:gd name="T59" fmla="*/ 2 h 38"/>
                  <a:gd name="T60" fmla="*/ 22 w 26"/>
                  <a:gd name="T61" fmla="*/ 0 h 38"/>
                  <a:gd name="T62" fmla="*/ 24 w 26"/>
                  <a:gd name="T63" fmla="*/ 0 h 38"/>
                  <a:gd name="T64" fmla="*/ 24 w 26"/>
                  <a:gd name="T65" fmla="*/ 0 h 38"/>
                  <a:gd name="T66" fmla="*/ 26 w 26"/>
                  <a:gd name="T67" fmla="*/ 0 h 38"/>
                  <a:gd name="T68" fmla="*/ 26 w 26"/>
                  <a:gd name="T69" fmla="*/ 2 h 38"/>
                  <a:gd name="T70" fmla="*/ 26 w 26"/>
                  <a:gd name="T7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38">
                    <a:moveTo>
                      <a:pt x="18" y="14"/>
                    </a:moveTo>
                    <a:lnTo>
                      <a:pt x="18" y="14"/>
                    </a:lnTo>
                    <a:lnTo>
                      <a:pt x="6" y="28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4" y="32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4" y="32"/>
                    </a:lnTo>
                    <a:lnTo>
                      <a:pt x="8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6"/>
                    </a:lnTo>
                    <a:lnTo>
                      <a:pt x="14" y="12"/>
                    </a:lnTo>
                    <a:lnTo>
                      <a:pt x="18" y="14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7" name="Freeform 1534"/>
              <p:cNvSpPr>
                <a:spLocks/>
              </p:cNvSpPr>
              <p:nvPr/>
            </p:nvSpPr>
            <p:spPr bwMode="auto">
              <a:xfrm>
                <a:off x="4862513" y="3203922"/>
                <a:ext cx="60325" cy="79375"/>
              </a:xfrm>
              <a:custGeom>
                <a:avLst/>
                <a:gdLst>
                  <a:gd name="T0" fmla="*/ 38 w 38"/>
                  <a:gd name="T1" fmla="*/ 2 h 50"/>
                  <a:gd name="T2" fmla="*/ 38 w 38"/>
                  <a:gd name="T3" fmla="*/ 2 h 50"/>
                  <a:gd name="T4" fmla="*/ 10 w 38"/>
                  <a:gd name="T5" fmla="*/ 38 h 50"/>
                  <a:gd name="T6" fmla="*/ 2 w 38"/>
                  <a:gd name="T7" fmla="*/ 48 h 50"/>
                  <a:gd name="T8" fmla="*/ 2 w 38"/>
                  <a:gd name="T9" fmla="*/ 48 h 50"/>
                  <a:gd name="T10" fmla="*/ 4 w 38"/>
                  <a:gd name="T11" fmla="*/ 50 h 50"/>
                  <a:gd name="T12" fmla="*/ 4 w 38"/>
                  <a:gd name="T13" fmla="*/ 50 h 50"/>
                  <a:gd name="T14" fmla="*/ 8 w 38"/>
                  <a:gd name="T15" fmla="*/ 48 h 50"/>
                  <a:gd name="T16" fmla="*/ 14 w 38"/>
                  <a:gd name="T17" fmla="*/ 46 h 50"/>
                  <a:gd name="T18" fmla="*/ 26 w 38"/>
                  <a:gd name="T19" fmla="*/ 32 h 50"/>
                  <a:gd name="T20" fmla="*/ 26 w 38"/>
                  <a:gd name="T21" fmla="*/ 34 h 50"/>
                  <a:gd name="T22" fmla="*/ 26 w 38"/>
                  <a:gd name="T23" fmla="*/ 34 h 50"/>
                  <a:gd name="T24" fmla="*/ 14 w 38"/>
                  <a:gd name="T25" fmla="*/ 46 h 50"/>
                  <a:gd name="T26" fmla="*/ 14 w 38"/>
                  <a:gd name="T27" fmla="*/ 46 h 50"/>
                  <a:gd name="T28" fmla="*/ 8 w 38"/>
                  <a:gd name="T29" fmla="*/ 50 h 50"/>
                  <a:gd name="T30" fmla="*/ 4 w 38"/>
                  <a:gd name="T31" fmla="*/ 50 h 50"/>
                  <a:gd name="T32" fmla="*/ 4 w 38"/>
                  <a:gd name="T33" fmla="*/ 50 h 50"/>
                  <a:gd name="T34" fmla="*/ 0 w 38"/>
                  <a:gd name="T35" fmla="*/ 50 h 50"/>
                  <a:gd name="T36" fmla="*/ 0 w 38"/>
                  <a:gd name="T37" fmla="*/ 46 h 50"/>
                  <a:gd name="T38" fmla="*/ 0 w 38"/>
                  <a:gd name="T39" fmla="*/ 46 h 50"/>
                  <a:gd name="T40" fmla="*/ 2 w 38"/>
                  <a:gd name="T41" fmla="*/ 42 h 50"/>
                  <a:gd name="T42" fmla="*/ 8 w 38"/>
                  <a:gd name="T43" fmla="*/ 34 h 50"/>
                  <a:gd name="T44" fmla="*/ 34 w 38"/>
                  <a:gd name="T45" fmla="*/ 0 h 50"/>
                  <a:gd name="T46" fmla="*/ 38 w 38"/>
                  <a:gd name="T47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50">
                    <a:moveTo>
                      <a:pt x="38" y="2"/>
                    </a:moveTo>
                    <a:lnTo>
                      <a:pt x="38" y="2"/>
                    </a:lnTo>
                    <a:lnTo>
                      <a:pt x="10" y="3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8" y="48"/>
                    </a:lnTo>
                    <a:lnTo>
                      <a:pt x="14" y="46"/>
                    </a:lnTo>
                    <a:lnTo>
                      <a:pt x="26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50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8" y="34"/>
                    </a:lnTo>
                    <a:lnTo>
                      <a:pt x="34" y="0"/>
                    </a:lnTo>
                    <a:lnTo>
                      <a:pt x="3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8" name="Freeform 1535"/>
              <p:cNvSpPr>
                <a:spLocks noEditPoints="1"/>
              </p:cNvSpPr>
              <p:nvPr/>
            </p:nvSpPr>
            <p:spPr bwMode="auto">
              <a:xfrm>
                <a:off x="4887913" y="3226147"/>
                <a:ext cx="41275" cy="63500"/>
              </a:xfrm>
              <a:custGeom>
                <a:avLst/>
                <a:gdLst>
                  <a:gd name="T0" fmla="*/ 18 w 26"/>
                  <a:gd name="T1" fmla="*/ 14 h 40"/>
                  <a:gd name="T2" fmla="*/ 18 w 26"/>
                  <a:gd name="T3" fmla="*/ 14 h 40"/>
                  <a:gd name="T4" fmla="*/ 6 w 26"/>
                  <a:gd name="T5" fmla="*/ 30 h 40"/>
                  <a:gd name="T6" fmla="*/ 2 w 26"/>
                  <a:gd name="T7" fmla="*/ 36 h 40"/>
                  <a:gd name="T8" fmla="*/ 2 w 26"/>
                  <a:gd name="T9" fmla="*/ 36 h 40"/>
                  <a:gd name="T10" fmla="*/ 2 w 26"/>
                  <a:gd name="T11" fmla="*/ 38 h 40"/>
                  <a:gd name="T12" fmla="*/ 2 w 26"/>
                  <a:gd name="T13" fmla="*/ 38 h 40"/>
                  <a:gd name="T14" fmla="*/ 8 w 26"/>
                  <a:gd name="T15" fmla="*/ 36 h 40"/>
                  <a:gd name="T16" fmla="*/ 14 w 26"/>
                  <a:gd name="T17" fmla="*/ 32 h 40"/>
                  <a:gd name="T18" fmla="*/ 24 w 26"/>
                  <a:gd name="T19" fmla="*/ 22 h 40"/>
                  <a:gd name="T20" fmla="*/ 24 w 26"/>
                  <a:gd name="T21" fmla="*/ 22 h 40"/>
                  <a:gd name="T22" fmla="*/ 24 w 26"/>
                  <a:gd name="T23" fmla="*/ 22 h 40"/>
                  <a:gd name="T24" fmla="*/ 14 w 26"/>
                  <a:gd name="T25" fmla="*/ 32 h 40"/>
                  <a:gd name="T26" fmla="*/ 8 w 26"/>
                  <a:gd name="T27" fmla="*/ 38 h 40"/>
                  <a:gd name="T28" fmla="*/ 2 w 26"/>
                  <a:gd name="T29" fmla="*/ 40 h 40"/>
                  <a:gd name="T30" fmla="*/ 2 w 26"/>
                  <a:gd name="T31" fmla="*/ 40 h 40"/>
                  <a:gd name="T32" fmla="*/ 0 w 26"/>
                  <a:gd name="T33" fmla="*/ 38 h 40"/>
                  <a:gd name="T34" fmla="*/ 0 w 26"/>
                  <a:gd name="T35" fmla="*/ 34 h 40"/>
                  <a:gd name="T36" fmla="*/ 0 w 26"/>
                  <a:gd name="T37" fmla="*/ 34 h 40"/>
                  <a:gd name="T38" fmla="*/ 2 w 26"/>
                  <a:gd name="T39" fmla="*/ 28 h 40"/>
                  <a:gd name="T40" fmla="*/ 14 w 26"/>
                  <a:gd name="T41" fmla="*/ 14 h 40"/>
                  <a:gd name="T42" fmla="*/ 18 w 26"/>
                  <a:gd name="T43" fmla="*/ 14 h 40"/>
                  <a:gd name="T44" fmla="*/ 26 w 26"/>
                  <a:gd name="T45" fmla="*/ 4 h 40"/>
                  <a:gd name="T46" fmla="*/ 26 w 26"/>
                  <a:gd name="T47" fmla="*/ 4 h 40"/>
                  <a:gd name="T48" fmla="*/ 24 w 26"/>
                  <a:gd name="T49" fmla="*/ 4 h 40"/>
                  <a:gd name="T50" fmla="*/ 22 w 26"/>
                  <a:gd name="T51" fmla="*/ 6 h 40"/>
                  <a:gd name="T52" fmla="*/ 22 w 26"/>
                  <a:gd name="T53" fmla="*/ 6 h 40"/>
                  <a:gd name="T54" fmla="*/ 22 w 26"/>
                  <a:gd name="T55" fmla="*/ 4 h 40"/>
                  <a:gd name="T56" fmla="*/ 22 w 26"/>
                  <a:gd name="T57" fmla="*/ 2 h 40"/>
                  <a:gd name="T58" fmla="*/ 22 w 26"/>
                  <a:gd name="T59" fmla="*/ 2 h 40"/>
                  <a:gd name="T60" fmla="*/ 22 w 26"/>
                  <a:gd name="T61" fmla="*/ 0 h 40"/>
                  <a:gd name="T62" fmla="*/ 24 w 26"/>
                  <a:gd name="T63" fmla="*/ 0 h 40"/>
                  <a:gd name="T64" fmla="*/ 24 w 26"/>
                  <a:gd name="T65" fmla="*/ 0 h 40"/>
                  <a:gd name="T66" fmla="*/ 26 w 26"/>
                  <a:gd name="T67" fmla="*/ 2 h 40"/>
                  <a:gd name="T68" fmla="*/ 26 w 26"/>
                  <a:gd name="T69" fmla="*/ 4 h 40"/>
                  <a:gd name="T70" fmla="*/ 26 w 26"/>
                  <a:gd name="T71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40">
                    <a:moveTo>
                      <a:pt x="18" y="14"/>
                    </a:moveTo>
                    <a:lnTo>
                      <a:pt x="18" y="14"/>
                    </a:lnTo>
                    <a:lnTo>
                      <a:pt x="6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14" y="3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4" y="32"/>
                    </a:lnTo>
                    <a:lnTo>
                      <a:pt x="8" y="38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8"/>
                    </a:lnTo>
                    <a:lnTo>
                      <a:pt x="14" y="14"/>
                    </a:lnTo>
                    <a:lnTo>
                      <a:pt x="18" y="14"/>
                    </a:lnTo>
                    <a:close/>
                    <a:moveTo>
                      <a:pt x="26" y="4"/>
                    </a:moveTo>
                    <a:lnTo>
                      <a:pt x="26" y="4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89" name="Freeform 1536"/>
              <p:cNvSpPr>
                <a:spLocks/>
              </p:cNvSpPr>
              <p:nvPr/>
            </p:nvSpPr>
            <p:spPr bwMode="auto">
              <a:xfrm>
                <a:off x="4906963" y="3251547"/>
                <a:ext cx="53975" cy="41275"/>
              </a:xfrm>
              <a:custGeom>
                <a:avLst/>
                <a:gdLst>
                  <a:gd name="T0" fmla="*/ 34 w 34"/>
                  <a:gd name="T1" fmla="*/ 10 h 26"/>
                  <a:gd name="T2" fmla="*/ 22 w 34"/>
                  <a:gd name="T3" fmla="*/ 22 h 26"/>
                  <a:gd name="T4" fmla="*/ 6 w 34"/>
                  <a:gd name="T5" fmla="*/ 26 h 26"/>
                  <a:gd name="T6" fmla="*/ 2 w 34"/>
                  <a:gd name="T7" fmla="*/ 24 h 26"/>
                  <a:gd name="T8" fmla="*/ 0 w 34"/>
                  <a:gd name="T9" fmla="*/ 18 h 26"/>
                  <a:gd name="T10" fmla="*/ 2 w 34"/>
                  <a:gd name="T11" fmla="*/ 14 h 26"/>
                  <a:gd name="T12" fmla="*/ 6 w 34"/>
                  <a:gd name="T13" fmla="*/ 12 h 26"/>
                  <a:gd name="T14" fmla="*/ 8 w 34"/>
                  <a:gd name="T15" fmla="*/ 16 h 26"/>
                  <a:gd name="T16" fmla="*/ 6 w 34"/>
                  <a:gd name="T17" fmla="*/ 16 h 26"/>
                  <a:gd name="T18" fmla="*/ 6 w 34"/>
                  <a:gd name="T19" fmla="*/ 18 h 26"/>
                  <a:gd name="T20" fmla="*/ 4 w 34"/>
                  <a:gd name="T21" fmla="*/ 16 h 26"/>
                  <a:gd name="T22" fmla="*/ 2 w 34"/>
                  <a:gd name="T23" fmla="*/ 18 h 26"/>
                  <a:gd name="T24" fmla="*/ 6 w 34"/>
                  <a:gd name="T25" fmla="*/ 24 h 26"/>
                  <a:gd name="T26" fmla="*/ 10 w 34"/>
                  <a:gd name="T27" fmla="*/ 24 h 26"/>
                  <a:gd name="T28" fmla="*/ 14 w 34"/>
                  <a:gd name="T29" fmla="*/ 18 h 26"/>
                  <a:gd name="T30" fmla="*/ 12 w 34"/>
                  <a:gd name="T31" fmla="*/ 12 h 26"/>
                  <a:gd name="T32" fmla="*/ 12 w 34"/>
                  <a:gd name="T33" fmla="*/ 6 h 26"/>
                  <a:gd name="T34" fmla="*/ 14 w 34"/>
                  <a:gd name="T35" fmla="*/ 2 h 26"/>
                  <a:gd name="T36" fmla="*/ 20 w 34"/>
                  <a:gd name="T37" fmla="*/ 0 h 26"/>
                  <a:gd name="T38" fmla="*/ 24 w 34"/>
                  <a:gd name="T39" fmla="*/ 2 h 26"/>
                  <a:gd name="T40" fmla="*/ 26 w 34"/>
                  <a:gd name="T41" fmla="*/ 6 h 26"/>
                  <a:gd name="T42" fmla="*/ 20 w 34"/>
                  <a:gd name="T43" fmla="*/ 8 h 26"/>
                  <a:gd name="T44" fmla="*/ 22 w 34"/>
                  <a:gd name="T45" fmla="*/ 4 h 26"/>
                  <a:gd name="T46" fmla="*/ 22 w 34"/>
                  <a:gd name="T47" fmla="*/ 2 h 26"/>
                  <a:gd name="T48" fmla="*/ 20 w 34"/>
                  <a:gd name="T49" fmla="*/ 0 h 26"/>
                  <a:gd name="T50" fmla="*/ 16 w 34"/>
                  <a:gd name="T51" fmla="*/ 4 h 26"/>
                  <a:gd name="T52" fmla="*/ 16 w 34"/>
                  <a:gd name="T53" fmla="*/ 12 h 26"/>
                  <a:gd name="T54" fmla="*/ 16 w 34"/>
                  <a:gd name="T55" fmla="*/ 18 h 26"/>
                  <a:gd name="T56" fmla="*/ 14 w 34"/>
                  <a:gd name="T57" fmla="*/ 22 h 26"/>
                  <a:gd name="T58" fmla="*/ 10 w 34"/>
                  <a:gd name="T59" fmla="*/ 26 h 26"/>
                  <a:gd name="T60" fmla="*/ 16 w 34"/>
                  <a:gd name="T61" fmla="*/ 24 h 26"/>
                  <a:gd name="T62" fmla="*/ 28 w 34"/>
                  <a:gd name="T63" fmla="*/ 14 h 26"/>
                  <a:gd name="T64" fmla="*/ 34 w 34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lnTo>
                      <a:pt x="34" y="10"/>
                    </a:lnTo>
                    <a:lnTo>
                      <a:pt x="28" y="16"/>
                    </a:lnTo>
                    <a:lnTo>
                      <a:pt x="22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4"/>
                    </a:lnTo>
                    <a:lnTo>
                      <a:pt x="10" y="24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4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6" y="24"/>
                    </a:lnTo>
                    <a:lnTo>
                      <a:pt x="22" y="20"/>
                    </a:lnTo>
                    <a:lnTo>
                      <a:pt x="28" y="14"/>
                    </a:lnTo>
                    <a:lnTo>
                      <a:pt x="34" y="8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0" name="Freeform 1537"/>
              <p:cNvSpPr>
                <a:spLocks noEditPoints="1"/>
              </p:cNvSpPr>
              <p:nvPr/>
            </p:nvSpPr>
            <p:spPr bwMode="auto">
              <a:xfrm>
                <a:off x="4948238" y="3232497"/>
                <a:ext cx="47625" cy="66675"/>
              </a:xfrm>
              <a:custGeom>
                <a:avLst/>
                <a:gdLst>
                  <a:gd name="T0" fmla="*/ 30 w 30"/>
                  <a:gd name="T1" fmla="*/ 24 h 42"/>
                  <a:gd name="T2" fmla="*/ 30 w 30"/>
                  <a:gd name="T3" fmla="*/ 24 h 42"/>
                  <a:gd name="T4" fmla="*/ 26 w 30"/>
                  <a:gd name="T5" fmla="*/ 30 h 42"/>
                  <a:gd name="T6" fmla="*/ 18 w 30"/>
                  <a:gd name="T7" fmla="*/ 36 h 42"/>
                  <a:gd name="T8" fmla="*/ 12 w 30"/>
                  <a:gd name="T9" fmla="*/ 40 h 42"/>
                  <a:gd name="T10" fmla="*/ 4 w 30"/>
                  <a:gd name="T11" fmla="*/ 42 h 42"/>
                  <a:gd name="T12" fmla="*/ 4 w 30"/>
                  <a:gd name="T13" fmla="*/ 42 h 42"/>
                  <a:gd name="T14" fmla="*/ 0 w 30"/>
                  <a:gd name="T15" fmla="*/ 40 h 42"/>
                  <a:gd name="T16" fmla="*/ 0 w 30"/>
                  <a:gd name="T17" fmla="*/ 34 h 42"/>
                  <a:gd name="T18" fmla="*/ 0 w 30"/>
                  <a:gd name="T19" fmla="*/ 34 h 42"/>
                  <a:gd name="T20" fmla="*/ 2 w 30"/>
                  <a:gd name="T21" fmla="*/ 28 h 42"/>
                  <a:gd name="T22" fmla="*/ 8 w 30"/>
                  <a:gd name="T23" fmla="*/ 22 h 42"/>
                  <a:gd name="T24" fmla="*/ 14 w 30"/>
                  <a:gd name="T25" fmla="*/ 16 h 42"/>
                  <a:gd name="T26" fmla="*/ 20 w 30"/>
                  <a:gd name="T27" fmla="*/ 16 h 42"/>
                  <a:gd name="T28" fmla="*/ 20 w 30"/>
                  <a:gd name="T29" fmla="*/ 16 h 42"/>
                  <a:gd name="T30" fmla="*/ 22 w 30"/>
                  <a:gd name="T31" fmla="*/ 16 h 42"/>
                  <a:gd name="T32" fmla="*/ 24 w 30"/>
                  <a:gd name="T33" fmla="*/ 20 h 42"/>
                  <a:gd name="T34" fmla="*/ 24 w 30"/>
                  <a:gd name="T35" fmla="*/ 20 h 42"/>
                  <a:gd name="T36" fmla="*/ 22 w 30"/>
                  <a:gd name="T37" fmla="*/ 22 h 42"/>
                  <a:gd name="T38" fmla="*/ 16 w 30"/>
                  <a:gd name="T39" fmla="*/ 26 h 42"/>
                  <a:gd name="T40" fmla="*/ 6 w 30"/>
                  <a:gd name="T41" fmla="*/ 28 h 42"/>
                  <a:gd name="T42" fmla="*/ 6 w 30"/>
                  <a:gd name="T43" fmla="*/ 28 h 42"/>
                  <a:gd name="T44" fmla="*/ 4 w 30"/>
                  <a:gd name="T45" fmla="*/ 34 h 42"/>
                  <a:gd name="T46" fmla="*/ 4 w 30"/>
                  <a:gd name="T47" fmla="*/ 34 h 42"/>
                  <a:gd name="T48" fmla="*/ 4 w 30"/>
                  <a:gd name="T49" fmla="*/ 38 h 42"/>
                  <a:gd name="T50" fmla="*/ 6 w 30"/>
                  <a:gd name="T51" fmla="*/ 40 h 42"/>
                  <a:gd name="T52" fmla="*/ 6 w 30"/>
                  <a:gd name="T53" fmla="*/ 40 h 42"/>
                  <a:gd name="T54" fmla="*/ 10 w 30"/>
                  <a:gd name="T55" fmla="*/ 40 h 42"/>
                  <a:gd name="T56" fmla="*/ 18 w 30"/>
                  <a:gd name="T57" fmla="*/ 36 h 42"/>
                  <a:gd name="T58" fmla="*/ 24 w 30"/>
                  <a:gd name="T59" fmla="*/ 30 h 42"/>
                  <a:gd name="T60" fmla="*/ 30 w 30"/>
                  <a:gd name="T61" fmla="*/ 24 h 42"/>
                  <a:gd name="T62" fmla="*/ 30 w 30"/>
                  <a:gd name="T63" fmla="*/ 24 h 42"/>
                  <a:gd name="T64" fmla="*/ 20 w 30"/>
                  <a:gd name="T65" fmla="*/ 16 h 42"/>
                  <a:gd name="T66" fmla="*/ 20 w 30"/>
                  <a:gd name="T67" fmla="*/ 16 h 42"/>
                  <a:gd name="T68" fmla="*/ 16 w 30"/>
                  <a:gd name="T69" fmla="*/ 18 h 42"/>
                  <a:gd name="T70" fmla="*/ 12 w 30"/>
                  <a:gd name="T71" fmla="*/ 20 h 42"/>
                  <a:gd name="T72" fmla="*/ 6 w 30"/>
                  <a:gd name="T73" fmla="*/ 26 h 42"/>
                  <a:gd name="T74" fmla="*/ 6 w 30"/>
                  <a:gd name="T75" fmla="*/ 26 h 42"/>
                  <a:gd name="T76" fmla="*/ 14 w 30"/>
                  <a:gd name="T77" fmla="*/ 24 h 42"/>
                  <a:gd name="T78" fmla="*/ 18 w 30"/>
                  <a:gd name="T79" fmla="*/ 22 h 42"/>
                  <a:gd name="T80" fmla="*/ 20 w 30"/>
                  <a:gd name="T81" fmla="*/ 18 h 42"/>
                  <a:gd name="T82" fmla="*/ 20 w 30"/>
                  <a:gd name="T83" fmla="*/ 18 h 42"/>
                  <a:gd name="T84" fmla="*/ 20 w 30"/>
                  <a:gd name="T85" fmla="*/ 18 h 42"/>
                  <a:gd name="T86" fmla="*/ 20 w 30"/>
                  <a:gd name="T87" fmla="*/ 16 h 42"/>
                  <a:gd name="T88" fmla="*/ 20 w 30"/>
                  <a:gd name="T89" fmla="*/ 16 h 42"/>
                  <a:gd name="T90" fmla="*/ 30 w 30"/>
                  <a:gd name="T91" fmla="*/ 2 h 42"/>
                  <a:gd name="T92" fmla="*/ 30 w 30"/>
                  <a:gd name="T93" fmla="*/ 2 h 42"/>
                  <a:gd name="T94" fmla="*/ 28 w 30"/>
                  <a:gd name="T95" fmla="*/ 6 h 42"/>
                  <a:gd name="T96" fmla="*/ 26 w 30"/>
                  <a:gd name="T97" fmla="*/ 8 h 42"/>
                  <a:gd name="T98" fmla="*/ 20 w 30"/>
                  <a:gd name="T99" fmla="*/ 12 h 42"/>
                  <a:gd name="T100" fmla="*/ 20 w 30"/>
                  <a:gd name="T101" fmla="*/ 12 h 42"/>
                  <a:gd name="T102" fmla="*/ 20 w 30"/>
                  <a:gd name="T103" fmla="*/ 12 h 42"/>
                  <a:gd name="T104" fmla="*/ 20 w 30"/>
                  <a:gd name="T105" fmla="*/ 12 h 42"/>
                  <a:gd name="T106" fmla="*/ 22 w 30"/>
                  <a:gd name="T107" fmla="*/ 8 h 42"/>
                  <a:gd name="T108" fmla="*/ 26 w 30"/>
                  <a:gd name="T109" fmla="*/ 4 h 42"/>
                  <a:gd name="T110" fmla="*/ 26 w 30"/>
                  <a:gd name="T111" fmla="*/ 4 h 42"/>
                  <a:gd name="T112" fmla="*/ 28 w 30"/>
                  <a:gd name="T113" fmla="*/ 2 h 42"/>
                  <a:gd name="T114" fmla="*/ 30 w 30"/>
                  <a:gd name="T115" fmla="*/ 0 h 42"/>
                  <a:gd name="T116" fmla="*/ 30 w 30"/>
                  <a:gd name="T117" fmla="*/ 0 h 42"/>
                  <a:gd name="T118" fmla="*/ 30 w 30"/>
                  <a:gd name="T119" fmla="*/ 2 h 42"/>
                  <a:gd name="T120" fmla="*/ 30 w 30"/>
                  <a:gd name="T121" fmla="*/ 2 h 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2">
                    <a:moveTo>
                      <a:pt x="30" y="24"/>
                    </a:moveTo>
                    <a:lnTo>
                      <a:pt x="30" y="24"/>
                    </a:lnTo>
                    <a:lnTo>
                      <a:pt x="26" y="30"/>
                    </a:lnTo>
                    <a:lnTo>
                      <a:pt x="18" y="36"/>
                    </a:lnTo>
                    <a:lnTo>
                      <a:pt x="12" y="40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8"/>
                    </a:lnTo>
                    <a:lnTo>
                      <a:pt x="8" y="22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2" y="1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22"/>
                    </a:lnTo>
                    <a:lnTo>
                      <a:pt x="16" y="26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10" y="40"/>
                    </a:lnTo>
                    <a:lnTo>
                      <a:pt x="18" y="36"/>
                    </a:lnTo>
                    <a:lnTo>
                      <a:pt x="24" y="30"/>
                    </a:lnTo>
                    <a:lnTo>
                      <a:pt x="30" y="24"/>
                    </a:lnTo>
                    <a:lnTo>
                      <a:pt x="30" y="24"/>
                    </a:lnTo>
                    <a:close/>
                    <a:moveTo>
                      <a:pt x="20" y="16"/>
                    </a:moveTo>
                    <a:lnTo>
                      <a:pt x="20" y="16"/>
                    </a:lnTo>
                    <a:lnTo>
                      <a:pt x="16" y="18"/>
                    </a:lnTo>
                    <a:lnTo>
                      <a:pt x="12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4" y="24"/>
                    </a:lnTo>
                    <a:lnTo>
                      <a:pt x="18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close/>
                    <a:moveTo>
                      <a:pt x="30" y="2"/>
                    </a:move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2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1" name="Freeform 1538"/>
              <p:cNvSpPr>
                <a:spLocks noEditPoints="1"/>
              </p:cNvSpPr>
              <p:nvPr/>
            </p:nvSpPr>
            <p:spPr bwMode="auto">
              <a:xfrm>
                <a:off x="5014913" y="3254722"/>
                <a:ext cx="19050" cy="53975"/>
              </a:xfrm>
              <a:custGeom>
                <a:avLst/>
                <a:gdLst>
                  <a:gd name="T0" fmla="*/ 0 w 12"/>
                  <a:gd name="T1" fmla="*/ 32 h 34"/>
                  <a:gd name="T2" fmla="*/ 2 w 12"/>
                  <a:gd name="T3" fmla="*/ 26 h 34"/>
                  <a:gd name="T4" fmla="*/ 8 w 12"/>
                  <a:gd name="T5" fmla="*/ 28 h 34"/>
                  <a:gd name="T6" fmla="*/ 8 w 12"/>
                  <a:gd name="T7" fmla="*/ 34 h 34"/>
                  <a:gd name="T8" fmla="*/ 0 w 12"/>
                  <a:gd name="T9" fmla="*/ 32 h 34"/>
                  <a:gd name="T10" fmla="*/ 4 w 12"/>
                  <a:gd name="T11" fmla="*/ 6 h 34"/>
                  <a:gd name="T12" fmla="*/ 6 w 12"/>
                  <a:gd name="T13" fmla="*/ 0 h 34"/>
                  <a:gd name="T14" fmla="*/ 12 w 12"/>
                  <a:gd name="T15" fmla="*/ 0 h 34"/>
                  <a:gd name="T16" fmla="*/ 12 w 12"/>
                  <a:gd name="T17" fmla="*/ 8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2"/>
                    </a:moveTo>
                    <a:lnTo>
                      <a:pt x="2" y="26"/>
                    </a:lnTo>
                    <a:lnTo>
                      <a:pt x="8" y="28"/>
                    </a:lnTo>
                    <a:lnTo>
                      <a:pt x="8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2" name="Freeform 1539"/>
              <p:cNvSpPr>
                <a:spLocks noEditPoints="1"/>
              </p:cNvSpPr>
              <p:nvPr/>
            </p:nvSpPr>
            <p:spPr bwMode="auto">
              <a:xfrm>
                <a:off x="5068888" y="3242022"/>
                <a:ext cx="50800" cy="76200"/>
              </a:xfrm>
              <a:custGeom>
                <a:avLst/>
                <a:gdLst>
                  <a:gd name="T0" fmla="*/ 6 w 32"/>
                  <a:gd name="T1" fmla="*/ 46 h 48"/>
                  <a:gd name="T2" fmla="*/ 0 w 32"/>
                  <a:gd name="T3" fmla="*/ 46 h 48"/>
                  <a:gd name="T4" fmla="*/ 8 w 32"/>
                  <a:gd name="T5" fmla="*/ 0 h 48"/>
                  <a:gd name="T6" fmla="*/ 14 w 32"/>
                  <a:gd name="T7" fmla="*/ 2 h 48"/>
                  <a:gd name="T8" fmla="*/ 10 w 32"/>
                  <a:gd name="T9" fmla="*/ 18 h 48"/>
                  <a:gd name="T10" fmla="*/ 10 w 32"/>
                  <a:gd name="T11" fmla="*/ 18 h 48"/>
                  <a:gd name="T12" fmla="*/ 16 w 32"/>
                  <a:gd name="T13" fmla="*/ 14 h 48"/>
                  <a:gd name="T14" fmla="*/ 20 w 32"/>
                  <a:gd name="T15" fmla="*/ 14 h 48"/>
                  <a:gd name="T16" fmla="*/ 20 w 32"/>
                  <a:gd name="T17" fmla="*/ 14 h 48"/>
                  <a:gd name="T18" fmla="*/ 26 w 32"/>
                  <a:gd name="T19" fmla="*/ 16 h 48"/>
                  <a:gd name="T20" fmla="*/ 26 w 32"/>
                  <a:gd name="T21" fmla="*/ 16 h 48"/>
                  <a:gd name="T22" fmla="*/ 30 w 32"/>
                  <a:gd name="T23" fmla="*/ 20 h 48"/>
                  <a:gd name="T24" fmla="*/ 30 w 32"/>
                  <a:gd name="T25" fmla="*/ 20 h 48"/>
                  <a:gd name="T26" fmla="*/ 32 w 32"/>
                  <a:gd name="T27" fmla="*/ 26 h 48"/>
                  <a:gd name="T28" fmla="*/ 32 w 32"/>
                  <a:gd name="T29" fmla="*/ 26 h 48"/>
                  <a:gd name="T30" fmla="*/ 32 w 32"/>
                  <a:gd name="T31" fmla="*/ 34 h 48"/>
                  <a:gd name="T32" fmla="*/ 32 w 32"/>
                  <a:gd name="T33" fmla="*/ 34 h 48"/>
                  <a:gd name="T34" fmla="*/ 30 w 32"/>
                  <a:gd name="T35" fmla="*/ 40 h 48"/>
                  <a:gd name="T36" fmla="*/ 26 w 32"/>
                  <a:gd name="T37" fmla="*/ 46 h 48"/>
                  <a:gd name="T38" fmla="*/ 26 w 32"/>
                  <a:gd name="T39" fmla="*/ 46 h 48"/>
                  <a:gd name="T40" fmla="*/ 20 w 32"/>
                  <a:gd name="T41" fmla="*/ 48 h 48"/>
                  <a:gd name="T42" fmla="*/ 14 w 32"/>
                  <a:gd name="T43" fmla="*/ 48 h 48"/>
                  <a:gd name="T44" fmla="*/ 14 w 32"/>
                  <a:gd name="T45" fmla="*/ 48 h 48"/>
                  <a:gd name="T46" fmla="*/ 10 w 32"/>
                  <a:gd name="T47" fmla="*/ 46 h 48"/>
                  <a:gd name="T48" fmla="*/ 6 w 32"/>
                  <a:gd name="T49" fmla="*/ 42 h 48"/>
                  <a:gd name="T50" fmla="*/ 6 w 32"/>
                  <a:gd name="T51" fmla="*/ 46 h 48"/>
                  <a:gd name="T52" fmla="*/ 8 w 32"/>
                  <a:gd name="T53" fmla="*/ 30 h 48"/>
                  <a:gd name="T54" fmla="*/ 8 w 32"/>
                  <a:gd name="T55" fmla="*/ 30 h 48"/>
                  <a:gd name="T56" fmla="*/ 8 w 32"/>
                  <a:gd name="T57" fmla="*/ 38 h 48"/>
                  <a:gd name="T58" fmla="*/ 8 w 32"/>
                  <a:gd name="T59" fmla="*/ 38 h 48"/>
                  <a:gd name="T60" fmla="*/ 12 w 32"/>
                  <a:gd name="T61" fmla="*/ 42 h 48"/>
                  <a:gd name="T62" fmla="*/ 14 w 32"/>
                  <a:gd name="T63" fmla="*/ 44 h 48"/>
                  <a:gd name="T64" fmla="*/ 14 w 32"/>
                  <a:gd name="T65" fmla="*/ 44 h 48"/>
                  <a:gd name="T66" fmla="*/ 18 w 32"/>
                  <a:gd name="T67" fmla="*/ 44 h 48"/>
                  <a:gd name="T68" fmla="*/ 22 w 32"/>
                  <a:gd name="T69" fmla="*/ 42 h 48"/>
                  <a:gd name="T70" fmla="*/ 22 w 32"/>
                  <a:gd name="T71" fmla="*/ 42 h 48"/>
                  <a:gd name="T72" fmla="*/ 24 w 32"/>
                  <a:gd name="T73" fmla="*/ 38 h 48"/>
                  <a:gd name="T74" fmla="*/ 26 w 32"/>
                  <a:gd name="T75" fmla="*/ 34 h 48"/>
                  <a:gd name="T76" fmla="*/ 26 w 32"/>
                  <a:gd name="T77" fmla="*/ 34 h 48"/>
                  <a:gd name="T78" fmla="*/ 26 w 32"/>
                  <a:gd name="T79" fmla="*/ 28 h 48"/>
                  <a:gd name="T80" fmla="*/ 24 w 32"/>
                  <a:gd name="T81" fmla="*/ 24 h 48"/>
                  <a:gd name="T82" fmla="*/ 24 w 32"/>
                  <a:gd name="T83" fmla="*/ 24 h 48"/>
                  <a:gd name="T84" fmla="*/ 22 w 32"/>
                  <a:gd name="T85" fmla="*/ 20 h 48"/>
                  <a:gd name="T86" fmla="*/ 20 w 32"/>
                  <a:gd name="T87" fmla="*/ 20 h 48"/>
                  <a:gd name="T88" fmla="*/ 20 w 32"/>
                  <a:gd name="T89" fmla="*/ 20 h 48"/>
                  <a:gd name="T90" fmla="*/ 16 w 32"/>
                  <a:gd name="T91" fmla="*/ 20 h 48"/>
                  <a:gd name="T92" fmla="*/ 12 w 32"/>
                  <a:gd name="T93" fmla="*/ 22 h 48"/>
                  <a:gd name="T94" fmla="*/ 12 w 32"/>
                  <a:gd name="T95" fmla="*/ 22 h 48"/>
                  <a:gd name="T96" fmla="*/ 10 w 32"/>
                  <a:gd name="T97" fmla="*/ 24 h 48"/>
                  <a:gd name="T98" fmla="*/ 8 w 32"/>
                  <a:gd name="T99" fmla="*/ 30 h 48"/>
                  <a:gd name="T100" fmla="*/ 8 w 32"/>
                  <a:gd name="T101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48">
                    <a:moveTo>
                      <a:pt x="6" y="46"/>
                    </a:moveTo>
                    <a:lnTo>
                      <a:pt x="0" y="46"/>
                    </a:lnTo>
                    <a:lnTo>
                      <a:pt x="8" y="0"/>
                    </a:lnTo>
                    <a:lnTo>
                      <a:pt x="14" y="2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0" y="40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0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6" y="46"/>
                    </a:lnTo>
                    <a:close/>
                    <a:moveTo>
                      <a:pt x="8" y="30"/>
                    </a:moveTo>
                    <a:lnTo>
                      <a:pt x="8" y="30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0" y="24"/>
                    </a:lnTo>
                    <a:lnTo>
                      <a:pt x="8" y="30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3" name="Freeform 1540"/>
              <p:cNvSpPr>
                <a:spLocks noEditPoints="1"/>
              </p:cNvSpPr>
              <p:nvPr/>
            </p:nvSpPr>
            <p:spPr bwMode="auto">
              <a:xfrm>
                <a:off x="5126038" y="32515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4" name="Freeform 1541"/>
              <p:cNvSpPr>
                <a:spLocks noEditPoints="1"/>
              </p:cNvSpPr>
              <p:nvPr/>
            </p:nvSpPr>
            <p:spPr bwMode="auto">
              <a:xfrm>
                <a:off x="5148263" y="3276947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4 h 34"/>
                  <a:gd name="T10" fmla="*/ 24 w 32"/>
                  <a:gd name="T11" fmla="*/ 34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6 h 34"/>
                  <a:gd name="T28" fmla="*/ 0 w 32"/>
                  <a:gd name="T29" fmla="*/ 16 h 34"/>
                  <a:gd name="T30" fmla="*/ 2 w 32"/>
                  <a:gd name="T31" fmla="*/ 8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2 w 32"/>
                  <a:gd name="T51" fmla="*/ 20 h 34"/>
                  <a:gd name="T52" fmla="*/ 32 w 32"/>
                  <a:gd name="T53" fmla="*/ 20 h 34"/>
                  <a:gd name="T54" fmla="*/ 30 w 32"/>
                  <a:gd name="T55" fmla="*/ 22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30 h 34"/>
                  <a:gd name="T74" fmla="*/ 20 w 32"/>
                  <a:gd name="T75" fmla="*/ 30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6 h 34"/>
                  <a:gd name="T84" fmla="*/ 26 w 32"/>
                  <a:gd name="T85" fmla="*/ 16 h 34"/>
                  <a:gd name="T86" fmla="*/ 24 w 32"/>
                  <a:gd name="T87" fmla="*/ 10 h 34"/>
                  <a:gd name="T88" fmla="*/ 24 w 32"/>
                  <a:gd name="T89" fmla="*/ 10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5" name="Freeform 1542"/>
              <p:cNvSpPr>
                <a:spLocks/>
              </p:cNvSpPr>
              <p:nvPr/>
            </p:nvSpPr>
            <p:spPr bwMode="auto">
              <a:xfrm>
                <a:off x="5205413" y="3283297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4 w 30"/>
                  <a:gd name="T3" fmla="*/ 0 h 38"/>
                  <a:gd name="T4" fmla="*/ 10 w 30"/>
                  <a:gd name="T5" fmla="*/ 0 h 38"/>
                  <a:gd name="T6" fmla="*/ 8 w 30"/>
                  <a:gd name="T7" fmla="*/ 6 h 38"/>
                  <a:gd name="T8" fmla="*/ 8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28 w 30"/>
                  <a:gd name="T21" fmla="*/ 8 h 38"/>
                  <a:gd name="T22" fmla="*/ 28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6 w 30"/>
                  <a:gd name="T31" fmla="*/ 38 h 38"/>
                  <a:gd name="T32" fmla="*/ 20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6 h 38"/>
                  <a:gd name="T48" fmla="*/ 18 w 30"/>
                  <a:gd name="T49" fmla="*/ 6 h 38"/>
                  <a:gd name="T50" fmla="*/ 14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4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6" y="38"/>
                    </a:lnTo>
                    <a:lnTo>
                      <a:pt x="20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6" name="Freeform 1543"/>
              <p:cNvSpPr>
                <a:spLocks/>
              </p:cNvSpPr>
              <p:nvPr/>
            </p:nvSpPr>
            <p:spPr bwMode="auto">
              <a:xfrm>
                <a:off x="5259388" y="3292822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4 w 28"/>
                  <a:gd name="T5" fmla="*/ 30 h 36"/>
                  <a:gd name="T6" fmla="*/ 20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4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8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10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6 h 36"/>
                  <a:gd name="T56" fmla="*/ 24 w 28"/>
                  <a:gd name="T57" fmla="*/ 32 h 36"/>
                  <a:gd name="T58" fmla="*/ 20 w 28"/>
                  <a:gd name="T59" fmla="*/ 36 h 36"/>
                  <a:gd name="T60" fmla="*/ 12 w 28"/>
                  <a:gd name="T61" fmla="*/ 36 h 36"/>
                  <a:gd name="T62" fmla="*/ 4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7" name="Freeform 1544"/>
              <p:cNvSpPr>
                <a:spLocks noEditPoints="1"/>
              </p:cNvSpPr>
              <p:nvPr/>
            </p:nvSpPr>
            <p:spPr bwMode="auto">
              <a:xfrm>
                <a:off x="5338763" y="3289647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6 h 46"/>
                  <a:gd name="T10" fmla="*/ 12 w 34"/>
                  <a:gd name="T11" fmla="*/ 46 h 46"/>
                  <a:gd name="T12" fmla="*/ 6 w 34"/>
                  <a:gd name="T13" fmla="*/ 42 h 46"/>
                  <a:gd name="T14" fmla="*/ 6 w 34"/>
                  <a:gd name="T15" fmla="*/ 42 h 46"/>
                  <a:gd name="T16" fmla="*/ 2 w 34"/>
                  <a:gd name="T17" fmla="*/ 34 h 46"/>
                  <a:gd name="T18" fmla="*/ 2 w 34"/>
                  <a:gd name="T19" fmla="*/ 34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6 h 46"/>
                  <a:gd name="T26" fmla="*/ 4 w 34"/>
                  <a:gd name="T27" fmla="*/ 16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8 w 34"/>
                  <a:gd name="T35" fmla="*/ 10 h 46"/>
                  <a:gd name="T36" fmla="*/ 18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2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40 h 46"/>
                  <a:gd name="T64" fmla="*/ 14 w 34"/>
                  <a:gd name="T65" fmla="*/ 40 h 46"/>
                  <a:gd name="T66" fmla="*/ 14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6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4 w 34"/>
                  <a:gd name="T83" fmla="*/ 20 h 46"/>
                  <a:gd name="T84" fmla="*/ 24 w 34"/>
                  <a:gd name="T85" fmla="*/ 20 h 46"/>
                  <a:gd name="T86" fmla="*/ 20 w 34"/>
                  <a:gd name="T87" fmla="*/ 16 h 46"/>
                  <a:gd name="T88" fmla="*/ 18 w 34"/>
                  <a:gd name="T89" fmla="*/ 16 h 46"/>
                  <a:gd name="T90" fmla="*/ 18 w 34"/>
                  <a:gd name="T91" fmla="*/ 16 h 46"/>
                  <a:gd name="T92" fmla="*/ 14 w 34"/>
                  <a:gd name="T93" fmla="*/ 16 h 46"/>
                  <a:gd name="T94" fmla="*/ 10 w 34"/>
                  <a:gd name="T95" fmla="*/ 18 h 46"/>
                  <a:gd name="T96" fmla="*/ 10 w 34"/>
                  <a:gd name="T97" fmla="*/ 18 h 46"/>
                  <a:gd name="T98" fmla="*/ 8 w 34"/>
                  <a:gd name="T99" fmla="*/ 20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8" name="Freeform 1545"/>
              <p:cNvSpPr>
                <a:spLocks noEditPoints="1"/>
              </p:cNvSpPr>
              <p:nvPr/>
            </p:nvSpPr>
            <p:spPr bwMode="auto">
              <a:xfrm>
                <a:off x="5395913" y="33150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4 h 34"/>
                  <a:gd name="T10" fmla="*/ 24 w 30"/>
                  <a:gd name="T11" fmla="*/ 34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4 h 34"/>
                  <a:gd name="T34" fmla="*/ 6 w 30"/>
                  <a:gd name="T35" fmla="*/ 4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2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10 h 34"/>
                  <a:gd name="T88" fmla="*/ 24 w 30"/>
                  <a:gd name="T89" fmla="*/ 10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6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10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99" name="Freeform 1546"/>
              <p:cNvSpPr>
                <a:spLocks/>
              </p:cNvSpPr>
              <p:nvPr/>
            </p:nvSpPr>
            <p:spPr bwMode="auto">
              <a:xfrm>
                <a:off x="5449888" y="33245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0" name="Freeform 1547"/>
              <p:cNvSpPr>
                <a:spLocks/>
              </p:cNvSpPr>
              <p:nvPr/>
            </p:nvSpPr>
            <p:spPr bwMode="auto">
              <a:xfrm>
                <a:off x="5503863" y="3311872"/>
                <a:ext cx="25400" cy="73025"/>
              </a:xfrm>
              <a:custGeom>
                <a:avLst/>
                <a:gdLst>
                  <a:gd name="T0" fmla="*/ 12 w 16"/>
                  <a:gd name="T1" fmla="*/ 42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6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4 h 46"/>
                  <a:gd name="T36" fmla="*/ 16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40 h 46"/>
                  <a:gd name="T46" fmla="*/ 6 w 16"/>
                  <a:gd name="T47" fmla="*/ 40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2 h 46"/>
                  <a:gd name="T54" fmla="*/ 10 w 16"/>
                  <a:gd name="T55" fmla="*/ 42 h 46"/>
                  <a:gd name="T56" fmla="*/ 12 w 16"/>
                  <a:gd name="T57" fmla="*/ 42 h 46"/>
                  <a:gd name="T58" fmla="*/ 12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2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1" name="Freeform 1548"/>
              <p:cNvSpPr>
                <a:spLocks noEditPoints="1"/>
              </p:cNvSpPr>
              <p:nvPr/>
            </p:nvSpPr>
            <p:spPr bwMode="auto">
              <a:xfrm>
                <a:off x="5529263" y="33150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2" name="Freeform 1549"/>
              <p:cNvSpPr>
                <a:spLocks/>
              </p:cNvSpPr>
              <p:nvPr/>
            </p:nvSpPr>
            <p:spPr bwMode="auto">
              <a:xfrm>
                <a:off x="5551488" y="3337272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6 w 30"/>
                  <a:gd name="T3" fmla="*/ 0 h 38"/>
                  <a:gd name="T4" fmla="*/ 10 w 30"/>
                  <a:gd name="T5" fmla="*/ 2 h 38"/>
                  <a:gd name="T6" fmla="*/ 10 w 30"/>
                  <a:gd name="T7" fmla="*/ 6 h 38"/>
                  <a:gd name="T8" fmla="*/ 10 w 30"/>
                  <a:gd name="T9" fmla="*/ 6 h 38"/>
                  <a:gd name="T10" fmla="*/ 14 w 30"/>
                  <a:gd name="T11" fmla="*/ 2 h 38"/>
                  <a:gd name="T12" fmla="*/ 22 w 30"/>
                  <a:gd name="T13" fmla="*/ 2 h 38"/>
                  <a:gd name="T14" fmla="*/ 22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30 w 30"/>
                  <a:gd name="T21" fmla="*/ 8 h 38"/>
                  <a:gd name="T22" fmla="*/ 30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8 w 30"/>
                  <a:gd name="T31" fmla="*/ 38 h 38"/>
                  <a:gd name="T32" fmla="*/ 22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4 w 30"/>
                  <a:gd name="T43" fmla="*/ 8 h 38"/>
                  <a:gd name="T44" fmla="*/ 24 w 30"/>
                  <a:gd name="T45" fmla="*/ 8 h 38"/>
                  <a:gd name="T46" fmla="*/ 20 w 30"/>
                  <a:gd name="T47" fmla="*/ 6 h 38"/>
                  <a:gd name="T48" fmla="*/ 20 w 30"/>
                  <a:gd name="T49" fmla="*/ 6 h 38"/>
                  <a:gd name="T50" fmla="*/ 16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8" y="38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3" name="Freeform 1550"/>
              <p:cNvSpPr>
                <a:spLocks noEditPoints="1"/>
              </p:cNvSpPr>
              <p:nvPr/>
            </p:nvSpPr>
            <p:spPr bwMode="auto">
              <a:xfrm>
                <a:off x="5608638" y="333092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4 w 30"/>
                  <a:gd name="T9" fmla="*/ 44 h 46"/>
                  <a:gd name="T10" fmla="*/ 24 w 30"/>
                  <a:gd name="T11" fmla="*/ 44 h 46"/>
                  <a:gd name="T12" fmla="*/ 18 w 30"/>
                  <a:gd name="T13" fmla="*/ 46 h 46"/>
                  <a:gd name="T14" fmla="*/ 14 w 30"/>
                  <a:gd name="T15" fmla="*/ 46 h 46"/>
                  <a:gd name="T16" fmla="*/ 14 w 30"/>
                  <a:gd name="T17" fmla="*/ 46 h 46"/>
                  <a:gd name="T18" fmla="*/ 8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0 h 46"/>
                  <a:gd name="T52" fmla="*/ 30 w 30"/>
                  <a:gd name="T53" fmla="*/ 30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6 w 30"/>
                  <a:gd name="T83" fmla="*/ 26 h 46"/>
                  <a:gd name="T84" fmla="*/ 26 w 30"/>
                  <a:gd name="T85" fmla="*/ 26 h 46"/>
                  <a:gd name="T86" fmla="*/ 24 w 30"/>
                  <a:gd name="T87" fmla="*/ 20 h 46"/>
                  <a:gd name="T88" fmla="*/ 24 w 30"/>
                  <a:gd name="T89" fmla="*/ 20 h 46"/>
                  <a:gd name="T90" fmla="*/ 22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8 w 30"/>
                  <a:gd name="T113" fmla="*/ 0 h 46"/>
                  <a:gd name="T114" fmla="*/ 20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20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4" name="Freeform 1551"/>
              <p:cNvSpPr>
                <a:spLocks/>
              </p:cNvSpPr>
              <p:nvPr/>
            </p:nvSpPr>
            <p:spPr bwMode="auto">
              <a:xfrm>
                <a:off x="5662613" y="335632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4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8 h 34"/>
                  <a:gd name="T38" fmla="*/ 16 w 28"/>
                  <a:gd name="T39" fmla="*/ 6 h 34"/>
                  <a:gd name="T40" fmla="*/ 12 w 28"/>
                  <a:gd name="T41" fmla="*/ 6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5" name="Freeform 1552"/>
              <p:cNvSpPr>
                <a:spLocks noEditPoints="1"/>
              </p:cNvSpPr>
              <p:nvPr/>
            </p:nvSpPr>
            <p:spPr bwMode="auto">
              <a:xfrm>
                <a:off x="5741988" y="3349972"/>
                <a:ext cx="50800" cy="76200"/>
              </a:xfrm>
              <a:custGeom>
                <a:avLst/>
                <a:gdLst>
                  <a:gd name="T0" fmla="*/ 22 w 32"/>
                  <a:gd name="T1" fmla="*/ 44 h 48"/>
                  <a:gd name="T2" fmla="*/ 16 w 32"/>
                  <a:gd name="T3" fmla="*/ 46 h 48"/>
                  <a:gd name="T4" fmla="*/ 10 w 32"/>
                  <a:gd name="T5" fmla="*/ 46 h 48"/>
                  <a:gd name="T6" fmla="*/ 2 w 32"/>
                  <a:gd name="T7" fmla="*/ 42 h 48"/>
                  <a:gd name="T8" fmla="*/ 0 w 32"/>
                  <a:gd name="T9" fmla="*/ 38 h 48"/>
                  <a:gd name="T10" fmla="*/ 0 w 32"/>
                  <a:gd name="T11" fmla="*/ 36 h 48"/>
                  <a:gd name="T12" fmla="*/ 2 w 32"/>
                  <a:gd name="T13" fmla="*/ 30 h 48"/>
                  <a:gd name="T14" fmla="*/ 6 w 32"/>
                  <a:gd name="T15" fmla="*/ 28 h 48"/>
                  <a:gd name="T16" fmla="*/ 10 w 32"/>
                  <a:gd name="T17" fmla="*/ 26 h 48"/>
                  <a:gd name="T18" fmla="*/ 14 w 32"/>
                  <a:gd name="T19" fmla="*/ 26 h 48"/>
                  <a:gd name="T20" fmla="*/ 24 w 32"/>
                  <a:gd name="T21" fmla="*/ 26 h 48"/>
                  <a:gd name="T22" fmla="*/ 26 w 32"/>
                  <a:gd name="T23" fmla="*/ 24 h 48"/>
                  <a:gd name="T24" fmla="*/ 24 w 32"/>
                  <a:gd name="T25" fmla="*/ 20 h 48"/>
                  <a:gd name="T26" fmla="*/ 18 w 32"/>
                  <a:gd name="T27" fmla="*/ 18 h 48"/>
                  <a:gd name="T28" fmla="*/ 12 w 32"/>
                  <a:gd name="T29" fmla="*/ 18 h 48"/>
                  <a:gd name="T30" fmla="*/ 8 w 32"/>
                  <a:gd name="T31" fmla="*/ 22 h 48"/>
                  <a:gd name="T32" fmla="*/ 4 w 32"/>
                  <a:gd name="T33" fmla="*/ 20 h 48"/>
                  <a:gd name="T34" fmla="*/ 6 w 32"/>
                  <a:gd name="T35" fmla="*/ 16 h 48"/>
                  <a:gd name="T36" fmla="*/ 12 w 32"/>
                  <a:gd name="T37" fmla="*/ 12 h 48"/>
                  <a:gd name="T38" fmla="*/ 20 w 32"/>
                  <a:gd name="T39" fmla="*/ 12 h 48"/>
                  <a:gd name="T40" fmla="*/ 26 w 32"/>
                  <a:gd name="T41" fmla="*/ 14 h 48"/>
                  <a:gd name="T42" fmla="*/ 30 w 32"/>
                  <a:gd name="T43" fmla="*/ 18 h 48"/>
                  <a:gd name="T44" fmla="*/ 32 w 32"/>
                  <a:gd name="T45" fmla="*/ 22 h 48"/>
                  <a:gd name="T46" fmla="*/ 30 w 32"/>
                  <a:gd name="T47" fmla="*/ 34 h 48"/>
                  <a:gd name="T48" fmla="*/ 28 w 32"/>
                  <a:gd name="T49" fmla="*/ 44 h 48"/>
                  <a:gd name="T50" fmla="*/ 30 w 32"/>
                  <a:gd name="T51" fmla="*/ 48 h 48"/>
                  <a:gd name="T52" fmla="*/ 24 w 32"/>
                  <a:gd name="T53" fmla="*/ 48 h 48"/>
                  <a:gd name="T54" fmla="*/ 22 w 32"/>
                  <a:gd name="T55" fmla="*/ 44 h 48"/>
                  <a:gd name="T56" fmla="*/ 24 w 32"/>
                  <a:gd name="T57" fmla="*/ 30 h 48"/>
                  <a:gd name="T58" fmla="*/ 14 w 32"/>
                  <a:gd name="T59" fmla="*/ 32 h 48"/>
                  <a:gd name="T60" fmla="*/ 10 w 32"/>
                  <a:gd name="T61" fmla="*/ 32 h 48"/>
                  <a:gd name="T62" fmla="*/ 8 w 32"/>
                  <a:gd name="T63" fmla="*/ 34 h 48"/>
                  <a:gd name="T64" fmla="*/ 6 w 32"/>
                  <a:gd name="T65" fmla="*/ 36 h 48"/>
                  <a:gd name="T66" fmla="*/ 8 w 32"/>
                  <a:gd name="T67" fmla="*/ 40 h 48"/>
                  <a:gd name="T68" fmla="*/ 12 w 32"/>
                  <a:gd name="T69" fmla="*/ 42 h 48"/>
                  <a:gd name="T70" fmla="*/ 18 w 32"/>
                  <a:gd name="T71" fmla="*/ 42 h 48"/>
                  <a:gd name="T72" fmla="*/ 22 w 32"/>
                  <a:gd name="T73" fmla="*/ 38 h 48"/>
                  <a:gd name="T74" fmla="*/ 24 w 32"/>
                  <a:gd name="T75" fmla="*/ 30 h 48"/>
                  <a:gd name="T76" fmla="*/ 20 w 32"/>
                  <a:gd name="T77" fmla="*/ 10 h 48"/>
                  <a:gd name="T78" fmla="*/ 22 w 32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8">
                    <a:moveTo>
                      <a:pt x="22" y="44"/>
                    </a:moveTo>
                    <a:lnTo>
                      <a:pt x="22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2" y="44"/>
                    </a:lnTo>
                    <a:lnTo>
                      <a:pt x="22" y="44"/>
                    </a:lnTo>
                    <a:close/>
                    <a:moveTo>
                      <a:pt x="24" y="30"/>
                    </a:moveTo>
                    <a:lnTo>
                      <a:pt x="24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2"/>
                    </a:lnTo>
                    <a:lnTo>
                      <a:pt x="24" y="30"/>
                    </a:lnTo>
                    <a:close/>
                    <a:moveTo>
                      <a:pt x="26" y="10"/>
                    </a:moveTo>
                    <a:lnTo>
                      <a:pt x="20" y="1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6" name="Freeform 1553"/>
              <p:cNvSpPr>
                <a:spLocks/>
              </p:cNvSpPr>
              <p:nvPr/>
            </p:nvSpPr>
            <p:spPr bwMode="auto">
              <a:xfrm>
                <a:off x="5827713" y="3381722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4 w 22"/>
                  <a:gd name="T3" fmla="*/ 0 h 34"/>
                  <a:gd name="T4" fmla="*/ 10 w 22"/>
                  <a:gd name="T5" fmla="*/ 0 h 34"/>
                  <a:gd name="T6" fmla="*/ 8 w 22"/>
                  <a:gd name="T7" fmla="*/ 6 h 34"/>
                  <a:gd name="T8" fmla="*/ 8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6 w 22"/>
                  <a:gd name="T15" fmla="*/ 0 h 34"/>
                  <a:gd name="T16" fmla="*/ 16 w 22"/>
                  <a:gd name="T17" fmla="*/ 0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6 h 34"/>
                  <a:gd name="T30" fmla="*/ 12 w 22"/>
                  <a:gd name="T31" fmla="*/ 6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6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7" name="Freeform 1554"/>
              <p:cNvSpPr>
                <a:spLocks noEditPoints="1"/>
              </p:cNvSpPr>
              <p:nvPr/>
            </p:nvSpPr>
            <p:spPr bwMode="auto">
              <a:xfrm>
                <a:off x="5862638" y="338807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4 w 30"/>
                  <a:gd name="T57" fmla="*/ 18 h 34"/>
                  <a:gd name="T58" fmla="*/ 4 w 30"/>
                  <a:gd name="T59" fmla="*/ 18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30 h 34"/>
                  <a:gd name="T74" fmla="*/ 18 w 30"/>
                  <a:gd name="T75" fmla="*/ 30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8" name="Freeform 1555"/>
              <p:cNvSpPr>
                <a:spLocks/>
              </p:cNvSpPr>
              <p:nvPr/>
            </p:nvSpPr>
            <p:spPr bwMode="auto">
              <a:xfrm>
                <a:off x="5916613" y="3397597"/>
                <a:ext cx="44450" cy="53975"/>
              </a:xfrm>
              <a:custGeom>
                <a:avLst/>
                <a:gdLst>
                  <a:gd name="T0" fmla="*/ 4 w 28"/>
                  <a:gd name="T1" fmla="*/ 20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4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6 h 34"/>
                  <a:gd name="T44" fmla="*/ 8 w 28"/>
                  <a:gd name="T45" fmla="*/ 8 h 34"/>
                  <a:gd name="T46" fmla="*/ 10 w 28"/>
                  <a:gd name="T47" fmla="*/ 10 h 34"/>
                  <a:gd name="T48" fmla="*/ 16 w 28"/>
                  <a:gd name="T49" fmla="*/ 12 h 34"/>
                  <a:gd name="T50" fmla="*/ 22 w 28"/>
                  <a:gd name="T51" fmla="*/ 16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0"/>
                    </a:moveTo>
                    <a:lnTo>
                      <a:pt x="4" y="20"/>
                    </a:lnTo>
                    <a:lnTo>
                      <a:pt x="4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09" name="Freeform 1556"/>
              <p:cNvSpPr>
                <a:spLocks/>
              </p:cNvSpPr>
              <p:nvPr/>
            </p:nvSpPr>
            <p:spPr bwMode="auto">
              <a:xfrm>
                <a:off x="5970588" y="3384897"/>
                <a:ext cx="25400" cy="73025"/>
              </a:xfrm>
              <a:custGeom>
                <a:avLst/>
                <a:gdLst>
                  <a:gd name="T0" fmla="*/ 10 w 16"/>
                  <a:gd name="T1" fmla="*/ 40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8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0 w 16"/>
                  <a:gd name="T57" fmla="*/ 40 h 46"/>
                  <a:gd name="T58" fmla="*/ 10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0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8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0" name="Freeform 1557"/>
              <p:cNvSpPr>
                <a:spLocks noEditPoints="1"/>
              </p:cNvSpPr>
              <p:nvPr/>
            </p:nvSpPr>
            <p:spPr bwMode="auto">
              <a:xfrm>
                <a:off x="5995988" y="341029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2 h 34"/>
                  <a:gd name="T10" fmla="*/ 24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28 h 34"/>
                  <a:gd name="T74" fmla="*/ 20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4 h 34"/>
                  <a:gd name="T84" fmla="*/ 26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1" name="Freeform 1558"/>
              <p:cNvSpPr>
                <a:spLocks/>
              </p:cNvSpPr>
              <p:nvPr/>
            </p:nvSpPr>
            <p:spPr bwMode="auto">
              <a:xfrm>
                <a:off x="6049963" y="3416647"/>
                <a:ext cx="38100" cy="53975"/>
              </a:xfrm>
              <a:custGeom>
                <a:avLst/>
                <a:gdLst>
                  <a:gd name="T0" fmla="*/ 0 w 24"/>
                  <a:gd name="T1" fmla="*/ 32 h 34"/>
                  <a:gd name="T2" fmla="*/ 6 w 24"/>
                  <a:gd name="T3" fmla="*/ 0 h 34"/>
                  <a:gd name="T4" fmla="*/ 10 w 24"/>
                  <a:gd name="T5" fmla="*/ 0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0 h 34"/>
                  <a:gd name="T16" fmla="*/ 18 w 24"/>
                  <a:gd name="T17" fmla="*/ 0 h 34"/>
                  <a:gd name="T18" fmla="*/ 24 w 24"/>
                  <a:gd name="T19" fmla="*/ 4 h 34"/>
                  <a:gd name="T20" fmla="*/ 20 w 24"/>
                  <a:gd name="T21" fmla="*/ 8 h 34"/>
                  <a:gd name="T22" fmla="*/ 20 w 24"/>
                  <a:gd name="T23" fmla="*/ 8 h 34"/>
                  <a:gd name="T24" fmla="*/ 16 w 24"/>
                  <a:gd name="T25" fmla="*/ 6 h 34"/>
                  <a:gd name="T26" fmla="*/ 16 w 24"/>
                  <a:gd name="T27" fmla="*/ 6 h 34"/>
                  <a:gd name="T28" fmla="*/ 14 w 24"/>
                  <a:gd name="T29" fmla="*/ 6 h 34"/>
                  <a:gd name="T30" fmla="*/ 14 w 24"/>
                  <a:gd name="T31" fmla="*/ 6 h 34"/>
                  <a:gd name="T32" fmla="*/ 10 w 24"/>
                  <a:gd name="T33" fmla="*/ 10 h 34"/>
                  <a:gd name="T34" fmla="*/ 10 w 24"/>
                  <a:gd name="T35" fmla="*/ 10 h 34"/>
                  <a:gd name="T36" fmla="*/ 10 w 24"/>
                  <a:gd name="T37" fmla="*/ 16 h 34"/>
                  <a:gd name="T38" fmla="*/ 6 w 24"/>
                  <a:gd name="T39" fmla="*/ 34 h 34"/>
                  <a:gd name="T40" fmla="*/ 0 w 24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2" name="Freeform 1559"/>
              <p:cNvSpPr>
                <a:spLocks noEditPoints="1"/>
              </p:cNvSpPr>
              <p:nvPr/>
            </p:nvSpPr>
            <p:spPr bwMode="auto">
              <a:xfrm>
                <a:off x="4256088" y="3245197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4 h 46"/>
                  <a:gd name="T10" fmla="*/ 12 w 34"/>
                  <a:gd name="T11" fmla="*/ 44 h 46"/>
                  <a:gd name="T12" fmla="*/ 6 w 34"/>
                  <a:gd name="T13" fmla="*/ 42 h 46"/>
                  <a:gd name="T14" fmla="*/ 6 w 34"/>
                  <a:gd name="T15" fmla="*/ 42 h 46"/>
                  <a:gd name="T16" fmla="*/ 0 w 34"/>
                  <a:gd name="T17" fmla="*/ 34 h 46"/>
                  <a:gd name="T18" fmla="*/ 0 w 34"/>
                  <a:gd name="T19" fmla="*/ 34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6 h 46"/>
                  <a:gd name="T26" fmla="*/ 4 w 34"/>
                  <a:gd name="T27" fmla="*/ 16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8 w 34"/>
                  <a:gd name="T35" fmla="*/ 10 h 46"/>
                  <a:gd name="T36" fmla="*/ 18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0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40 h 46"/>
                  <a:gd name="T64" fmla="*/ 14 w 34"/>
                  <a:gd name="T65" fmla="*/ 40 h 46"/>
                  <a:gd name="T66" fmla="*/ 14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4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2 w 34"/>
                  <a:gd name="T83" fmla="*/ 20 h 46"/>
                  <a:gd name="T84" fmla="*/ 22 w 34"/>
                  <a:gd name="T85" fmla="*/ 20 h 46"/>
                  <a:gd name="T86" fmla="*/ 20 w 34"/>
                  <a:gd name="T87" fmla="*/ 16 h 46"/>
                  <a:gd name="T88" fmla="*/ 18 w 34"/>
                  <a:gd name="T89" fmla="*/ 16 h 46"/>
                  <a:gd name="T90" fmla="*/ 18 w 34"/>
                  <a:gd name="T91" fmla="*/ 16 h 46"/>
                  <a:gd name="T92" fmla="*/ 14 w 34"/>
                  <a:gd name="T93" fmla="*/ 16 h 46"/>
                  <a:gd name="T94" fmla="*/ 10 w 34"/>
                  <a:gd name="T95" fmla="*/ 18 h 46"/>
                  <a:gd name="T96" fmla="*/ 10 w 34"/>
                  <a:gd name="T97" fmla="*/ 18 h 46"/>
                  <a:gd name="T98" fmla="*/ 8 w 34"/>
                  <a:gd name="T99" fmla="*/ 20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3" name="Freeform 1560"/>
              <p:cNvSpPr>
                <a:spLocks noEditPoints="1"/>
              </p:cNvSpPr>
              <p:nvPr/>
            </p:nvSpPr>
            <p:spPr bwMode="auto">
              <a:xfrm>
                <a:off x="4313238" y="327059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4 h 34"/>
                  <a:gd name="T10" fmla="*/ 24 w 30"/>
                  <a:gd name="T11" fmla="*/ 34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4 h 34"/>
                  <a:gd name="T34" fmla="*/ 6 w 30"/>
                  <a:gd name="T35" fmla="*/ 4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2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10 h 34"/>
                  <a:gd name="T88" fmla="*/ 24 w 30"/>
                  <a:gd name="T89" fmla="*/ 10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10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4" name="Freeform 1561"/>
              <p:cNvSpPr>
                <a:spLocks/>
              </p:cNvSpPr>
              <p:nvPr/>
            </p:nvSpPr>
            <p:spPr bwMode="auto">
              <a:xfrm>
                <a:off x="4398963" y="3264247"/>
                <a:ext cx="34925" cy="73025"/>
              </a:xfrm>
              <a:custGeom>
                <a:avLst/>
                <a:gdLst>
                  <a:gd name="T0" fmla="*/ 0 w 22"/>
                  <a:gd name="T1" fmla="*/ 44 h 46"/>
                  <a:gd name="T2" fmla="*/ 4 w 22"/>
                  <a:gd name="T3" fmla="*/ 16 h 46"/>
                  <a:gd name="T4" fmla="*/ 0 w 22"/>
                  <a:gd name="T5" fmla="*/ 14 h 46"/>
                  <a:gd name="T6" fmla="*/ 0 w 22"/>
                  <a:gd name="T7" fmla="*/ 10 h 46"/>
                  <a:gd name="T8" fmla="*/ 4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6 w 22"/>
                  <a:gd name="T15" fmla="*/ 2 h 46"/>
                  <a:gd name="T16" fmla="*/ 6 w 22"/>
                  <a:gd name="T17" fmla="*/ 2 h 46"/>
                  <a:gd name="T18" fmla="*/ 10 w 22"/>
                  <a:gd name="T19" fmla="*/ 0 h 46"/>
                  <a:gd name="T20" fmla="*/ 10 w 22"/>
                  <a:gd name="T21" fmla="*/ 0 h 46"/>
                  <a:gd name="T22" fmla="*/ 16 w 22"/>
                  <a:gd name="T23" fmla="*/ 0 h 46"/>
                  <a:gd name="T24" fmla="*/ 16 w 22"/>
                  <a:gd name="T25" fmla="*/ 0 h 46"/>
                  <a:gd name="T26" fmla="*/ 22 w 22"/>
                  <a:gd name="T27" fmla="*/ 0 h 46"/>
                  <a:gd name="T28" fmla="*/ 20 w 22"/>
                  <a:gd name="T29" fmla="*/ 6 h 46"/>
                  <a:gd name="T30" fmla="*/ 20 w 22"/>
                  <a:gd name="T31" fmla="*/ 6 h 46"/>
                  <a:gd name="T32" fmla="*/ 16 w 22"/>
                  <a:gd name="T33" fmla="*/ 4 h 46"/>
                  <a:gd name="T34" fmla="*/ 16 w 22"/>
                  <a:gd name="T35" fmla="*/ 4 h 46"/>
                  <a:gd name="T36" fmla="*/ 12 w 22"/>
                  <a:gd name="T37" fmla="*/ 6 h 46"/>
                  <a:gd name="T38" fmla="*/ 12 w 22"/>
                  <a:gd name="T39" fmla="*/ 6 h 46"/>
                  <a:gd name="T40" fmla="*/ 10 w 22"/>
                  <a:gd name="T41" fmla="*/ 10 h 46"/>
                  <a:gd name="T42" fmla="*/ 10 w 22"/>
                  <a:gd name="T43" fmla="*/ 12 h 46"/>
                  <a:gd name="T44" fmla="*/ 16 w 22"/>
                  <a:gd name="T45" fmla="*/ 14 h 46"/>
                  <a:gd name="T46" fmla="*/ 16 w 22"/>
                  <a:gd name="T47" fmla="*/ 18 h 46"/>
                  <a:gd name="T48" fmla="*/ 10 w 22"/>
                  <a:gd name="T49" fmla="*/ 16 h 46"/>
                  <a:gd name="T50" fmla="*/ 6 w 22"/>
                  <a:gd name="T51" fmla="*/ 46 h 46"/>
                  <a:gd name="T52" fmla="*/ 0 w 22"/>
                  <a:gd name="T53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0" y="44"/>
                    </a:move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5" name="Freeform 1562"/>
              <p:cNvSpPr>
                <a:spLocks noEditPoints="1"/>
              </p:cNvSpPr>
              <p:nvPr/>
            </p:nvSpPr>
            <p:spPr bwMode="auto">
              <a:xfrm>
                <a:off x="4424363" y="3289647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2 h 36"/>
                  <a:gd name="T4" fmla="*/ 10 w 30"/>
                  <a:gd name="T5" fmla="*/ 32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2 w 30"/>
                  <a:gd name="T13" fmla="*/ 18 h 36"/>
                  <a:gd name="T14" fmla="*/ 4 w 30"/>
                  <a:gd name="T15" fmla="*/ 14 h 36"/>
                  <a:gd name="T16" fmla="*/ 10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6 h 36"/>
                  <a:gd name="T26" fmla="*/ 18 w 30"/>
                  <a:gd name="T27" fmla="*/ 4 h 36"/>
                  <a:gd name="T28" fmla="*/ 12 w 30"/>
                  <a:gd name="T29" fmla="*/ 4 h 36"/>
                  <a:gd name="T30" fmla="*/ 8 w 30"/>
                  <a:gd name="T31" fmla="*/ 8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20 w 30"/>
                  <a:gd name="T39" fmla="*/ 0 h 36"/>
                  <a:gd name="T40" fmla="*/ 26 w 30"/>
                  <a:gd name="T41" fmla="*/ 2 h 36"/>
                  <a:gd name="T42" fmla="*/ 30 w 30"/>
                  <a:gd name="T43" fmla="*/ 4 h 36"/>
                  <a:gd name="T44" fmla="*/ 30 w 30"/>
                  <a:gd name="T45" fmla="*/ 8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4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18 h 36"/>
                  <a:gd name="T60" fmla="*/ 10 w 30"/>
                  <a:gd name="T61" fmla="*/ 18 h 36"/>
                  <a:gd name="T62" fmla="*/ 6 w 30"/>
                  <a:gd name="T63" fmla="*/ 20 h 36"/>
                  <a:gd name="T64" fmla="*/ 6 w 30"/>
                  <a:gd name="T65" fmla="*/ 22 h 36"/>
                  <a:gd name="T66" fmla="*/ 6 w 30"/>
                  <a:gd name="T67" fmla="*/ 26 h 36"/>
                  <a:gd name="T68" fmla="*/ 12 w 30"/>
                  <a:gd name="T69" fmla="*/ 28 h 36"/>
                  <a:gd name="T70" fmla="*/ 18 w 30"/>
                  <a:gd name="T71" fmla="*/ 28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6" name="Freeform 1563"/>
              <p:cNvSpPr>
                <a:spLocks noEditPoints="1"/>
              </p:cNvSpPr>
              <p:nvPr/>
            </p:nvSpPr>
            <p:spPr bwMode="auto">
              <a:xfrm>
                <a:off x="4481513" y="3295997"/>
                <a:ext cx="47625" cy="76200"/>
              </a:xfrm>
              <a:custGeom>
                <a:avLst/>
                <a:gdLst>
                  <a:gd name="T0" fmla="*/ 28 w 30"/>
                  <a:gd name="T1" fmla="*/ 26 h 48"/>
                  <a:gd name="T2" fmla="*/ 26 w 30"/>
                  <a:gd name="T3" fmla="*/ 30 h 48"/>
                  <a:gd name="T4" fmla="*/ 22 w 30"/>
                  <a:gd name="T5" fmla="*/ 34 h 48"/>
                  <a:gd name="T6" fmla="*/ 12 w 30"/>
                  <a:gd name="T7" fmla="*/ 36 h 48"/>
                  <a:gd name="T8" fmla="*/ 6 w 30"/>
                  <a:gd name="T9" fmla="*/ 34 h 48"/>
                  <a:gd name="T10" fmla="*/ 2 w 30"/>
                  <a:gd name="T11" fmla="*/ 28 h 48"/>
                  <a:gd name="T12" fmla="*/ 0 w 30"/>
                  <a:gd name="T13" fmla="*/ 16 h 48"/>
                  <a:gd name="T14" fmla="*/ 4 w 30"/>
                  <a:gd name="T15" fmla="*/ 6 h 48"/>
                  <a:gd name="T16" fmla="*/ 6 w 30"/>
                  <a:gd name="T17" fmla="*/ 4 h 48"/>
                  <a:gd name="T18" fmla="*/ 10 w 30"/>
                  <a:gd name="T19" fmla="*/ 2 h 48"/>
                  <a:gd name="T20" fmla="*/ 18 w 30"/>
                  <a:gd name="T21" fmla="*/ 0 h 48"/>
                  <a:gd name="T22" fmla="*/ 26 w 30"/>
                  <a:gd name="T23" fmla="*/ 4 h 48"/>
                  <a:gd name="T24" fmla="*/ 28 w 30"/>
                  <a:gd name="T25" fmla="*/ 8 h 48"/>
                  <a:gd name="T26" fmla="*/ 24 w 30"/>
                  <a:gd name="T27" fmla="*/ 14 h 48"/>
                  <a:gd name="T28" fmla="*/ 22 w 30"/>
                  <a:gd name="T29" fmla="*/ 8 h 48"/>
                  <a:gd name="T30" fmla="*/ 18 w 30"/>
                  <a:gd name="T31" fmla="*/ 6 h 48"/>
                  <a:gd name="T32" fmla="*/ 14 w 30"/>
                  <a:gd name="T33" fmla="*/ 6 h 48"/>
                  <a:gd name="T34" fmla="*/ 10 w 30"/>
                  <a:gd name="T35" fmla="*/ 8 h 48"/>
                  <a:gd name="T36" fmla="*/ 6 w 30"/>
                  <a:gd name="T37" fmla="*/ 16 h 48"/>
                  <a:gd name="T38" fmla="*/ 6 w 30"/>
                  <a:gd name="T39" fmla="*/ 22 h 48"/>
                  <a:gd name="T40" fmla="*/ 8 w 30"/>
                  <a:gd name="T41" fmla="*/ 26 h 48"/>
                  <a:gd name="T42" fmla="*/ 14 w 30"/>
                  <a:gd name="T43" fmla="*/ 30 h 48"/>
                  <a:gd name="T44" fmla="*/ 20 w 30"/>
                  <a:gd name="T45" fmla="*/ 30 h 48"/>
                  <a:gd name="T46" fmla="*/ 22 w 30"/>
                  <a:gd name="T47" fmla="*/ 28 h 48"/>
                  <a:gd name="T48" fmla="*/ 22 w 30"/>
                  <a:gd name="T49" fmla="*/ 24 h 48"/>
                  <a:gd name="T50" fmla="*/ 10 w 30"/>
                  <a:gd name="T51" fmla="*/ 34 h 48"/>
                  <a:gd name="T52" fmla="*/ 12 w 30"/>
                  <a:gd name="T53" fmla="*/ 38 h 48"/>
                  <a:gd name="T54" fmla="*/ 16 w 30"/>
                  <a:gd name="T55" fmla="*/ 40 h 48"/>
                  <a:gd name="T56" fmla="*/ 16 w 30"/>
                  <a:gd name="T57" fmla="*/ 44 h 48"/>
                  <a:gd name="T58" fmla="*/ 14 w 30"/>
                  <a:gd name="T59" fmla="*/ 46 h 48"/>
                  <a:gd name="T60" fmla="*/ 6 w 30"/>
                  <a:gd name="T61" fmla="*/ 48 h 48"/>
                  <a:gd name="T62" fmla="*/ 2 w 30"/>
                  <a:gd name="T63" fmla="*/ 46 h 48"/>
                  <a:gd name="T64" fmla="*/ 4 w 30"/>
                  <a:gd name="T65" fmla="*/ 42 h 48"/>
                  <a:gd name="T66" fmla="*/ 6 w 30"/>
                  <a:gd name="T67" fmla="*/ 44 h 48"/>
                  <a:gd name="T68" fmla="*/ 10 w 30"/>
                  <a:gd name="T69" fmla="*/ 44 h 48"/>
                  <a:gd name="T70" fmla="*/ 12 w 30"/>
                  <a:gd name="T71" fmla="*/ 42 h 48"/>
                  <a:gd name="T72" fmla="*/ 12 w 30"/>
                  <a:gd name="T73" fmla="*/ 40 h 48"/>
                  <a:gd name="T74" fmla="*/ 10 w 30"/>
                  <a:gd name="T75" fmla="*/ 40 h 48"/>
                  <a:gd name="T76" fmla="*/ 8 w 30"/>
                  <a:gd name="T77" fmla="*/ 4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" h="48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8" y="40"/>
                    </a:moveTo>
                    <a:lnTo>
                      <a:pt x="10" y="34"/>
                    </a:lnTo>
                    <a:lnTo>
                      <a:pt x="14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8" y="40"/>
                    </a:lnTo>
                    <a:lnTo>
                      <a:pt x="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7" name="Freeform 1564"/>
              <p:cNvSpPr>
                <a:spLocks noEditPoints="1"/>
              </p:cNvSpPr>
              <p:nvPr/>
            </p:nvSpPr>
            <p:spPr bwMode="auto">
              <a:xfrm>
                <a:off x="4532313" y="3305522"/>
                <a:ext cx="47625" cy="53975"/>
              </a:xfrm>
              <a:custGeom>
                <a:avLst/>
                <a:gdLst>
                  <a:gd name="T0" fmla="*/ 0 w 30"/>
                  <a:gd name="T1" fmla="*/ 14 h 34"/>
                  <a:gd name="T2" fmla="*/ 0 w 30"/>
                  <a:gd name="T3" fmla="*/ 14 h 34"/>
                  <a:gd name="T4" fmla="*/ 2 w 30"/>
                  <a:gd name="T5" fmla="*/ 6 h 34"/>
                  <a:gd name="T6" fmla="*/ 6 w 30"/>
                  <a:gd name="T7" fmla="*/ 2 h 34"/>
                  <a:gd name="T8" fmla="*/ 6 w 30"/>
                  <a:gd name="T9" fmla="*/ 2 h 34"/>
                  <a:gd name="T10" fmla="*/ 12 w 30"/>
                  <a:gd name="T11" fmla="*/ 0 h 34"/>
                  <a:gd name="T12" fmla="*/ 18 w 30"/>
                  <a:gd name="T13" fmla="*/ 0 h 34"/>
                  <a:gd name="T14" fmla="*/ 18 w 30"/>
                  <a:gd name="T15" fmla="*/ 0 h 34"/>
                  <a:gd name="T16" fmla="*/ 24 w 30"/>
                  <a:gd name="T17" fmla="*/ 2 h 34"/>
                  <a:gd name="T18" fmla="*/ 28 w 30"/>
                  <a:gd name="T19" fmla="*/ 6 h 34"/>
                  <a:gd name="T20" fmla="*/ 28 w 30"/>
                  <a:gd name="T21" fmla="*/ 6 h 34"/>
                  <a:gd name="T22" fmla="*/ 30 w 30"/>
                  <a:gd name="T23" fmla="*/ 12 h 34"/>
                  <a:gd name="T24" fmla="*/ 30 w 30"/>
                  <a:gd name="T25" fmla="*/ 18 h 34"/>
                  <a:gd name="T26" fmla="*/ 30 w 30"/>
                  <a:gd name="T27" fmla="*/ 18 h 34"/>
                  <a:gd name="T28" fmla="*/ 30 w 30"/>
                  <a:gd name="T29" fmla="*/ 24 h 34"/>
                  <a:gd name="T30" fmla="*/ 28 w 30"/>
                  <a:gd name="T31" fmla="*/ 28 h 34"/>
                  <a:gd name="T32" fmla="*/ 28 w 30"/>
                  <a:gd name="T33" fmla="*/ 28 h 34"/>
                  <a:gd name="T34" fmla="*/ 24 w 30"/>
                  <a:gd name="T35" fmla="*/ 32 h 34"/>
                  <a:gd name="T36" fmla="*/ 20 w 30"/>
                  <a:gd name="T37" fmla="*/ 34 h 34"/>
                  <a:gd name="T38" fmla="*/ 20 w 30"/>
                  <a:gd name="T39" fmla="*/ 34 h 34"/>
                  <a:gd name="T40" fmla="*/ 12 w 30"/>
                  <a:gd name="T41" fmla="*/ 34 h 34"/>
                  <a:gd name="T42" fmla="*/ 12 w 30"/>
                  <a:gd name="T43" fmla="*/ 34 h 34"/>
                  <a:gd name="T44" fmla="*/ 6 w 30"/>
                  <a:gd name="T45" fmla="*/ 32 h 34"/>
                  <a:gd name="T46" fmla="*/ 2 w 30"/>
                  <a:gd name="T47" fmla="*/ 28 h 34"/>
                  <a:gd name="T48" fmla="*/ 2 w 30"/>
                  <a:gd name="T49" fmla="*/ 28 h 34"/>
                  <a:gd name="T50" fmla="*/ 0 w 30"/>
                  <a:gd name="T51" fmla="*/ 22 h 34"/>
                  <a:gd name="T52" fmla="*/ 0 w 30"/>
                  <a:gd name="T53" fmla="*/ 14 h 34"/>
                  <a:gd name="T54" fmla="*/ 0 w 30"/>
                  <a:gd name="T55" fmla="*/ 14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0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30 h 34"/>
                  <a:gd name="T74" fmla="*/ 20 w 30"/>
                  <a:gd name="T75" fmla="*/ 28 h 34"/>
                  <a:gd name="T76" fmla="*/ 20 w 30"/>
                  <a:gd name="T77" fmla="*/ 28 h 34"/>
                  <a:gd name="T78" fmla="*/ 24 w 30"/>
                  <a:gd name="T79" fmla="*/ 24 h 34"/>
                  <a:gd name="T80" fmla="*/ 24 w 30"/>
                  <a:gd name="T81" fmla="*/ 18 h 34"/>
                  <a:gd name="T82" fmla="*/ 24 w 30"/>
                  <a:gd name="T83" fmla="*/ 18 h 34"/>
                  <a:gd name="T84" fmla="*/ 26 w 30"/>
                  <a:gd name="T85" fmla="*/ 12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6 w 30"/>
                  <a:gd name="T103" fmla="*/ 10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8" name="Freeform 1565"/>
              <p:cNvSpPr>
                <a:spLocks/>
              </p:cNvSpPr>
              <p:nvPr/>
            </p:nvSpPr>
            <p:spPr bwMode="auto">
              <a:xfrm>
                <a:off x="4586288" y="3311872"/>
                <a:ext cx="50800" cy="57150"/>
              </a:xfrm>
              <a:custGeom>
                <a:avLst/>
                <a:gdLst>
                  <a:gd name="T0" fmla="*/ 0 w 32"/>
                  <a:gd name="T1" fmla="*/ 32 h 36"/>
                  <a:gd name="T2" fmla="*/ 6 w 32"/>
                  <a:gd name="T3" fmla="*/ 0 h 36"/>
                  <a:gd name="T4" fmla="*/ 10 w 32"/>
                  <a:gd name="T5" fmla="*/ 0 h 36"/>
                  <a:gd name="T6" fmla="*/ 10 w 32"/>
                  <a:gd name="T7" fmla="*/ 6 h 36"/>
                  <a:gd name="T8" fmla="*/ 10 w 32"/>
                  <a:gd name="T9" fmla="*/ 6 h 36"/>
                  <a:gd name="T10" fmla="*/ 14 w 32"/>
                  <a:gd name="T11" fmla="*/ 2 h 36"/>
                  <a:gd name="T12" fmla="*/ 22 w 32"/>
                  <a:gd name="T13" fmla="*/ 2 h 36"/>
                  <a:gd name="T14" fmla="*/ 22 w 32"/>
                  <a:gd name="T15" fmla="*/ 2 h 36"/>
                  <a:gd name="T16" fmla="*/ 26 w 32"/>
                  <a:gd name="T17" fmla="*/ 4 h 36"/>
                  <a:gd name="T18" fmla="*/ 26 w 32"/>
                  <a:gd name="T19" fmla="*/ 4 h 36"/>
                  <a:gd name="T20" fmla="*/ 30 w 32"/>
                  <a:gd name="T21" fmla="*/ 6 h 36"/>
                  <a:gd name="T22" fmla="*/ 30 w 32"/>
                  <a:gd name="T23" fmla="*/ 6 h 36"/>
                  <a:gd name="T24" fmla="*/ 32 w 32"/>
                  <a:gd name="T25" fmla="*/ 12 h 36"/>
                  <a:gd name="T26" fmla="*/ 32 w 32"/>
                  <a:gd name="T27" fmla="*/ 12 h 36"/>
                  <a:gd name="T28" fmla="*/ 30 w 32"/>
                  <a:gd name="T29" fmla="*/ 16 h 36"/>
                  <a:gd name="T30" fmla="*/ 28 w 32"/>
                  <a:gd name="T31" fmla="*/ 36 h 36"/>
                  <a:gd name="T32" fmla="*/ 22 w 32"/>
                  <a:gd name="T33" fmla="*/ 36 h 36"/>
                  <a:gd name="T34" fmla="*/ 24 w 32"/>
                  <a:gd name="T35" fmla="*/ 16 h 36"/>
                  <a:gd name="T36" fmla="*/ 24 w 32"/>
                  <a:gd name="T37" fmla="*/ 16 h 36"/>
                  <a:gd name="T38" fmla="*/ 26 w 32"/>
                  <a:gd name="T39" fmla="*/ 10 h 36"/>
                  <a:gd name="T40" fmla="*/ 26 w 32"/>
                  <a:gd name="T41" fmla="*/ 10 h 36"/>
                  <a:gd name="T42" fmla="*/ 24 w 32"/>
                  <a:gd name="T43" fmla="*/ 8 h 36"/>
                  <a:gd name="T44" fmla="*/ 24 w 32"/>
                  <a:gd name="T45" fmla="*/ 8 h 36"/>
                  <a:gd name="T46" fmla="*/ 20 w 32"/>
                  <a:gd name="T47" fmla="*/ 6 h 36"/>
                  <a:gd name="T48" fmla="*/ 20 w 32"/>
                  <a:gd name="T49" fmla="*/ 6 h 36"/>
                  <a:gd name="T50" fmla="*/ 16 w 32"/>
                  <a:gd name="T51" fmla="*/ 6 h 36"/>
                  <a:gd name="T52" fmla="*/ 12 w 32"/>
                  <a:gd name="T53" fmla="*/ 8 h 36"/>
                  <a:gd name="T54" fmla="*/ 12 w 32"/>
                  <a:gd name="T55" fmla="*/ 8 h 36"/>
                  <a:gd name="T56" fmla="*/ 10 w 32"/>
                  <a:gd name="T57" fmla="*/ 10 h 36"/>
                  <a:gd name="T58" fmla="*/ 8 w 32"/>
                  <a:gd name="T59" fmla="*/ 16 h 36"/>
                  <a:gd name="T60" fmla="*/ 6 w 32"/>
                  <a:gd name="T61" fmla="*/ 34 h 36"/>
                  <a:gd name="T62" fmla="*/ 0 w 32"/>
                  <a:gd name="T63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6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0" y="16"/>
                    </a:lnTo>
                    <a:lnTo>
                      <a:pt x="28" y="36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19" name="Freeform 1566"/>
              <p:cNvSpPr>
                <a:spLocks noEditPoints="1"/>
              </p:cNvSpPr>
              <p:nvPr/>
            </p:nvSpPr>
            <p:spPr bwMode="auto">
              <a:xfrm>
                <a:off x="4672013" y="3308697"/>
                <a:ext cx="53975" cy="76200"/>
              </a:xfrm>
              <a:custGeom>
                <a:avLst/>
                <a:gdLst>
                  <a:gd name="T0" fmla="*/ 20 w 34"/>
                  <a:gd name="T1" fmla="*/ 46 h 48"/>
                  <a:gd name="T2" fmla="*/ 22 w 34"/>
                  <a:gd name="T3" fmla="*/ 42 h 48"/>
                  <a:gd name="T4" fmla="*/ 22 w 34"/>
                  <a:gd name="T5" fmla="*/ 42 h 48"/>
                  <a:gd name="T6" fmla="*/ 18 w 34"/>
                  <a:gd name="T7" fmla="*/ 46 h 48"/>
                  <a:gd name="T8" fmla="*/ 12 w 34"/>
                  <a:gd name="T9" fmla="*/ 46 h 48"/>
                  <a:gd name="T10" fmla="*/ 12 w 34"/>
                  <a:gd name="T11" fmla="*/ 46 h 48"/>
                  <a:gd name="T12" fmla="*/ 4 w 34"/>
                  <a:gd name="T13" fmla="*/ 42 h 48"/>
                  <a:gd name="T14" fmla="*/ 4 w 34"/>
                  <a:gd name="T15" fmla="*/ 42 h 48"/>
                  <a:gd name="T16" fmla="*/ 0 w 34"/>
                  <a:gd name="T17" fmla="*/ 36 h 48"/>
                  <a:gd name="T18" fmla="*/ 0 w 34"/>
                  <a:gd name="T19" fmla="*/ 36 h 48"/>
                  <a:gd name="T20" fmla="*/ 0 w 34"/>
                  <a:gd name="T21" fmla="*/ 26 h 48"/>
                  <a:gd name="T22" fmla="*/ 0 w 34"/>
                  <a:gd name="T23" fmla="*/ 26 h 48"/>
                  <a:gd name="T24" fmla="*/ 4 w 34"/>
                  <a:gd name="T25" fmla="*/ 18 h 48"/>
                  <a:gd name="T26" fmla="*/ 4 w 34"/>
                  <a:gd name="T27" fmla="*/ 18 h 48"/>
                  <a:gd name="T28" fmla="*/ 6 w 34"/>
                  <a:gd name="T29" fmla="*/ 14 h 48"/>
                  <a:gd name="T30" fmla="*/ 8 w 34"/>
                  <a:gd name="T31" fmla="*/ 12 h 48"/>
                  <a:gd name="T32" fmla="*/ 8 w 34"/>
                  <a:gd name="T33" fmla="*/ 12 h 48"/>
                  <a:gd name="T34" fmla="*/ 16 w 34"/>
                  <a:gd name="T35" fmla="*/ 12 h 48"/>
                  <a:gd name="T36" fmla="*/ 16 w 34"/>
                  <a:gd name="T37" fmla="*/ 12 h 48"/>
                  <a:gd name="T38" fmla="*/ 22 w 34"/>
                  <a:gd name="T39" fmla="*/ 14 h 48"/>
                  <a:gd name="T40" fmla="*/ 22 w 34"/>
                  <a:gd name="T41" fmla="*/ 14 h 48"/>
                  <a:gd name="T42" fmla="*/ 26 w 34"/>
                  <a:gd name="T43" fmla="*/ 18 h 48"/>
                  <a:gd name="T44" fmla="*/ 28 w 34"/>
                  <a:gd name="T45" fmla="*/ 0 h 48"/>
                  <a:gd name="T46" fmla="*/ 34 w 34"/>
                  <a:gd name="T47" fmla="*/ 2 h 48"/>
                  <a:gd name="T48" fmla="*/ 26 w 34"/>
                  <a:gd name="T49" fmla="*/ 48 h 48"/>
                  <a:gd name="T50" fmla="*/ 20 w 34"/>
                  <a:gd name="T51" fmla="*/ 46 h 48"/>
                  <a:gd name="T52" fmla="*/ 6 w 34"/>
                  <a:gd name="T53" fmla="*/ 28 h 48"/>
                  <a:gd name="T54" fmla="*/ 6 w 34"/>
                  <a:gd name="T55" fmla="*/ 28 h 48"/>
                  <a:gd name="T56" fmla="*/ 6 w 34"/>
                  <a:gd name="T57" fmla="*/ 32 h 48"/>
                  <a:gd name="T58" fmla="*/ 6 w 34"/>
                  <a:gd name="T59" fmla="*/ 36 h 48"/>
                  <a:gd name="T60" fmla="*/ 6 w 34"/>
                  <a:gd name="T61" fmla="*/ 36 h 48"/>
                  <a:gd name="T62" fmla="*/ 10 w 34"/>
                  <a:gd name="T63" fmla="*/ 40 h 48"/>
                  <a:gd name="T64" fmla="*/ 12 w 34"/>
                  <a:gd name="T65" fmla="*/ 42 h 48"/>
                  <a:gd name="T66" fmla="*/ 12 w 34"/>
                  <a:gd name="T67" fmla="*/ 42 h 48"/>
                  <a:gd name="T68" fmla="*/ 16 w 34"/>
                  <a:gd name="T69" fmla="*/ 40 h 48"/>
                  <a:gd name="T70" fmla="*/ 20 w 34"/>
                  <a:gd name="T71" fmla="*/ 40 h 48"/>
                  <a:gd name="T72" fmla="*/ 20 w 34"/>
                  <a:gd name="T73" fmla="*/ 40 h 48"/>
                  <a:gd name="T74" fmla="*/ 22 w 34"/>
                  <a:gd name="T75" fmla="*/ 36 h 48"/>
                  <a:gd name="T76" fmla="*/ 24 w 34"/>
                  <a:gd name="T77" fmla="*/ 30 h 48"/>
                  <a:gd name="T78" fmla="*/ 24 w 34"/>
                  <a:gd name="T79" fmla="*/ 30 h 48"/>
                  <a:gd name="T80" fmla="*/ 24 w 34"/>
                  <a:gd name="T81" fmla="*/ 24 h 48"/>
                  <a:gd name="T82" fmla="*/ 22 w 34"/>
                  <a:gd name="T83" fmla="*/ 20 h 48"/>
                  <a:gd name="T84" fmla="*/ 22 w 34"/>
                  <a:gd name="T85" fmla="*/ 20 h 48"/>
                  <a:gd name="T86" fmla="*/ 20 w 34"/>
                  <a:gd name="T87" fmla="*/ 18 h 48"/>
                  <a:gd name="T88" fmla="*/ 16 w 34"/>
                  <a:gd name="T89" fmla="*/ 16 h 48"/>
                  <a:gd name="T90" fmla="*/ 16 w 34"/>
                  <a:gd name="T91" fmla="*/ 16 h 48"/>
                  <a:gd name="T92" fmla="*/ 12 w 34"/>
                  <a:gd name="T93" fmla="*/ 16 h 48"/>
                  <a:gd name="T94" fmla="*/ 10 w 34"/>
                  <a:gd name="T95" fmla="*/ 18 h 48"/>
                  <a:gd name="T96" fmla="*/ 10 w 34"/>
                  <a:gd name="T97" fmla="*/ 18 h 48"/>
                  <a:gd name="T98" fmla="*/ 8 w 34"/>
                  <a:gd name="T99" fmla="*/ 22 h 48"/>
                  <a:gd name="T100" fmla="*/ 6 w 34"/>
                  <a:gd name="T101" fmla="*/ 28 h 48"/>
                  <a:gd name="T102" fmla="*/ 6 w 34"/>
                  <a:gd name="T10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8">
                    <a:moveTo>
                      <a:pt x="20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8"/>
                    </a:lnTo>
                    <a:lnTo>
                      <a:pt x="20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0" name="Freeform 1567"/>
              <p:cNvSpPr>
                <a:spLocks/>
              </p:cNvSpPr>
              <p:nvPr/>
            </p:nvSpPr>
            <p:spPr bwMode="auto">
              <a:xfrm>
                <a:off x="4729163" y="3334097"/>
                <a:ext cx="47625" cy="57150"/>
              </a:xfrm>
              <a:custGeom>
                <a:avLst/>
                <a:gdLst>
                  <a:gd name="T0" fmla="*/ 20 w 30"/>
                  <a:gd name="T1" fmla="*/ 36 h 36"/>
                  <a:gd name="T2" fmla="*/ 22 w 30"/>
                  <a:gd name="T3" fmla="*/ 30 h 36"/>
                  <a:gd name="T4" fmla="*/ 22 w 30"/>
                  <a:gd name="T5" fmla="*/ 30 h 36"/>
                  <a:gd name="T6" fmla="*/ 16 w 30"/>
                  <a:gd name="T7" fmla="*/ 34 h 36"/>
                  <a:gd name="T8" fmla="*/ 10 w 30"/>
                  <a:gd name="T9" fmla="*/ 34 h 36"/>
                  <a:gd name="T10" fmla="*/ 10 w 30"/>
                  <a:gd name="T11" fmla="*/ 34 h 36"/>
                  <a:gd name="T12" fmla="*/ 4 w 30"/>
                  <a:gd name="T13" fmla="*/ 32 h 36"/>
                  <a:gd name="T14" fmla="*/ 4 w 30"/>
                  <a:gd name="T15" fmla="*/ 32 h 36"/>
                  <a:gd name="T16" fmla="*/ 2 w 30"/>
                  <a:gd name="T17" fmla="*/ 30 h 36"/>
                  <a:gd name="T18" fmla="*/ 2 w 30"/>
                  <a:gd name="T19" fmla="*/ 30 h 36"/>
                  <a:gd name="T20" fmla="*/ 0 w 30"/>
                  <a:gd name="T21" fmla="*/ 26 h 36"/>
                  <a:gd name="T22" fmla="*/ 0 w 30"/>
                  <a:gd name="T23" fmla="*/ 26 h 36"/>
                  <a:gd name="T24" fmla="*/ 0 w 30"/>
                  <a:gd name="T25" fmla="*/ 20 h 36"/>
                  <a:gd name="T26" fmla="*/ 4 w 30"/>
                  <a:gd name="T27" fmla="*/ 0 h 36"/>
                  <a:gd name="T28" fmla="*/ 10 w 30"/>
                  <a:gd name="T29" fmla="*/ 0 h 36"/>
                  <a:gd name="T30" fmla="*/ 6 w 30"/>
                  <a:gd name="T31" fmla="*/ 18 h 36"/>
                  <a:gd name="T32" fmla="*/ 6 w 30"/>
                  <a:gd name="T33" fmla="*/ 18 h 36"/>
                  <a:gd name="T34" fmla="*/ 6 w 30"/>
                  <a:gd name="T35" fmla="*/ 24 h 36"/>
                  <a:gd name="T36" fmla="*/ 6 w 30"/>
                  <a:gd name="T37" fmla="*/ 24 h 36"/>
                  <a:gd name="T38" fmla="*/ 8 w 30"/>
                  <a:gd name="T39" fmla="*/ 28 h 36"/>
                  <a:gd name="T40" fmla="*/ 8 w 30"/>
                  <a:gd name="T41" fmla="*/ 28 h 36"/>
                  <a:gd name="T42" fmla="*/ 12 w 30"/>
                  <a:gd name="T43" fmla="*/ 30 h 36"/>
                  <a:gd name="T44" fmla="*/ 12 w 30"/>
                  <a:gd name="T45" fmla="*/ 30 h 36"/>
                  <a:gd name="T46" fmla="*/ 16 w 30"/>
                  <a:gd name="T47" fmla="*/ 30 h 36"/>
                  <a:gd name="T48" fmla="*/ 16 w 30"/>
                  <a:gd name="T49" fmla="*/ 30 h 36"/>
                  <a:gd name="T50" fmla="*/ 20 w 30"/>
                  <a:gd name="T51" fmla="*/ 26 h 36"/>
                  <a:gd name="T52" fmla="*/ 20 w 30"/>
                  <a:gd name="T53" fmla="*/ 26 h 36"/>
                  <a:gd name="T54" fmla="*/ 22 w 30"/>
                  <a:gd name="T55" fmla="*/ 20 h 36"/>
                  <a:gd name="T56" fmla="*/ 26 w 30"/>
                  <a:gd name="T57" fmla="*/ 2 h 36"/>
                  <a:gd name="T58" fmla="*/ 30 w 30"/>
                  <a:gd name="T59" fmla="*/ 4 h 36"/>
                  <a:gd name="T60" fmla="*/ 26 w 30"/>
                  <a:gd name="T61" fmla="*/ 36 h 36"/>
                  <a:gd name="T62" fmla="*/ 20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0" y="36"/>
                    </a:moveTo>
                    <a:lnTo>
                      <a:pt x="22" y="30"/>
                    </a:lnTo>
                    <a:lnTo>
                      <a:pt x="22" y="30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0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26" y="36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1" name="Freeform 1568"/>
              <p:cNvSpPr>
                <a:spLocks/>
              </p:cNvSpPr>
              <p:nvPr/>
            </p:nvSpPr>
            <p:spPr bwMode="auto">
              <a:xfrm>
                <a:off x="4783138" y="3343622"/>
                <a:ext cx="38100" cy="50800"/>
              </a:xfrm>
              <a:custGeom>
                <a:avLst/>
                <a:gdLst>
                  <a:gd name="T0" fmla="*/ 0 w 24"/>
                  <a:gd name="T1" fmla="*/ 32 h 32"/>
                  <a:gd name="T2" fmla="*/ 6 w 24"/>
                  <a:gd name="T3" fmla="*/ 0 h 32"/>
                  <a:gd name="T4" fmla="*/ 10 w 24"/>
                  <a:gd name="T5" fmla="*/ 0 h 32"/>
                  <a:gd name="T6" fmla="*/ 10 w 24"/>
                  <a:gd name="T7" fmla="*/ 4 h 32"/>
                  <a:gd name="T8" fmla="*/ 10 w 24"/>
                  <a:gd name="T9" fmla="*/ 4 h 32"/>
                  <a:gd name="T10" fmla="*/ 14 w 24"/>
                  <a:gd name="T11" fmla="*/ 0 h 32"/>
                  <a:gd name="T12" fmla="*/ 14 w 24"/>
                  <a:gd name="T13" fmla="*/ 0 h 32"/>
                  <a:gd name="T14" fmla="*/ 18 w 24"/>
                  <a:gd name="T15" fmla="*/ 0 h 32"/>
                  <a:gd name="T16" fmla="*/ 18 w 24"/>
                  <a:gd name="T17" fmla="*/ 0 h 32"/>
                  <a:gd name="T18" fmla="*/ 24 w 24"/>
                  <a:gd name="T19" fmla="*/ 2 h 32"/>
                  <a:gd name="T20" fmla="*/ 20 w 24"/>
                  <a:gd name="T21" fmla="*/ 8 h 32"/>
                  <a:gd name="T22" fmla="*/ 20 w 24"/>
                  <a:gd name="T23" fmla="*/ 8 h 32"/>
                  <a:gd name="T24" fmla="*/ 16 w 24"/>
                  <a:gd name="T25" fmla="*/ 6 h 32"/>
                  <a:gd name="T26" fmla="*/ 16 w 24"/>
                  <a:gd name="T27" fmla="*/ 6 h 32"/>
                  <a:gd name="T28" fmla="*/ 12 w 24"/>
                  <a:gd name="T29" fmla="*/ 6 h 32"/>
                  <a:gd name="T30" fmla="*/ 12 w 24"/>
                  <a:gd name="T31" fmla="*/ 6 h 32"/>
                  <a:gd name="T32" fmla="*/ 10 w 24"/>
                  <a:gd name="T33" fmla="*/ 10 h 32"/>
                  <a:gd name="T34" fmla="*/ 10 w 24"/>
                  <a:gd name="T35" fmla="*/ 10 h 32"/>
                  <a:gd name="T36" fmla="*/ 8 w 24"/>
                  <a:gd name="T37" fmla="*/ 16 h 32"/>
                  <a:gd name="T38" fmla="*/ 6 w 24"/>
                  <a:gd name="T39" fmla="*/ 32 h 32"/>
                  <a:gd name="T40" fmla="*/ 0 w 24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2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2" name="Freeform 1569"/>
              <p:cNvSpPr>
                <a:spLocks noEditPoints="1"/>
              </p:cNvSpPr>
              <p:nvPr/>
            </p:nvSpPr>
            <p:spPr bwMode="auto">
              <a:xfrm>
                <a:off x="4814888" y="33499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6 w 32"/>
                  <a:gd name="T25" fmla="*/ 8 h 36"/>
                  <a:gd name="T26" fmla="*/ 20 w 32"/>
                  <a:gd name="T27" fmla="*/ 4 h 36"/>
                  <a:gd name="T28" fmla="*/ 14 w 32"/>
                  <a:gd name="T29" fmla="*/ 4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4 h 36"/>
                  <a:gd name="T44" fmla="*/ 32 w 32"/>
                  <a:gd name="T45" fmla="*/ 10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6 w 32"/>
                  <a:gd name="T57" fmla="*/ 18 h 36"/>
                  <a:gd name="T58" fmla="*/ 16 w 32"/>
                  <a:gd name="T59" fmla="*/ 18 h 36"/>
                  <a:gd name="T60" fmla="*/ 10 w 32"/>
                  <a:gd name="T61" fmla="*/ 20 h 36"/>
                  <a:gd name="T62" fmla="*/ 8 w 32"/>
                  <a:gd name="T63" fmla="*/ 20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6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6" y="18"/>
                    </a:moveTo>
                    <a:lnTo>
                      <a:pt x="2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3" name="Freeform 1570"/>
              <p:cNvSpPr>
                <a:spLocks noEditPoints="1"/>
              </p:cNvSpPr>
              <p:nvPr/>
            </p:nvSpPr>
            <p:spPr bwMode="auto">
              <a:xfrm>
                <a:off x="4872038" y="3337272"/>
                <a:ext cx="50800" cy="76200"/>
              </a:xfrm>
              <a:custGeom>
                <a:avLst/>
                <a:gdLst>
                  <a:gd name="T0" fmla="*/ 6 w 32"/>
                  <a:gd name="T1" fmla="*/ 46 h 48"/>
                  <a:gd name="T2" fmla="*/ 0 w 32"/>
                  <a:gd name="T3" fmla="*/ 44 h 48"/>
                  <a:gd name="T4" fmla="*/ 8 w 32"/>
                  <a:gd name="T5" fmla="*/ 0 h 48"/>
                  <a:gd name="T6" fmla="*/ 14 w 32"/>
                  <a:gd name="T7" fmla="*/ 0 h 48"/>
                  <a:gd name="T8" fmla="*/ 10 w 32"/>
                  <a:gd name="T9" fmla="*/ 16 h 48"/>
                  <a:gd name="T10" fmla="*/ 10 w 32"/>
                  <a:gd name="T11" fmla="*/ 16 h 48"/>
                  <a:gd name="T12" fmla="*/ 16 w 32"/>
                  <a:gd name="T13" fmla="*/ 14 h 48"/>
                  <a:gd name="T14" fmla="*/ 20 w 32"/>
                  <a:gd name="T15" fmla="*/ 14 h 48"/>
                  <a:gd name="T16" fmla="*/ 20 w 32"/>
                  <a:gd name="T17" fmla="*/ 14 h 48"/>
                  <a:gd name="T18" fmla="*/ 26 w 32"/>
                  <a:gd name="T19" fmla="*/ 16 h 48"/>
                  <a:gd name="T20" fmla="*/ 26 w 32"/>
                  <a:gd name="T21" fmla="*/ 16 h 48"/>
                  <a:gd name="T22" fmla="*/ 30 w 32"/>
                  <a:gd name="T23" fmla="*/ 20 h 48"/>
                  <a:gd name="T24" fmla="*/ 30 w 32"/>
                  <a:gd name="T25" fmla="*/ 20 h 48"/>
                  <a:gd name="T26" fmla="*/ 32 w 32"/>
                  <a:gd name="T27" fmla="*/ 26 h 48"/>
                  <a:gd name="T28" fmla="*/ 32 w 32"/>
                  <a:gd name="T29" fmla="*/ 26 h 48"/>
                  <a:gd name="T30" fmla="*/ 32 w 32"/>
                  <a:gd name="T31" fmla="*/ 32 h 48"/>
                  <a:gd name="T32" fmla="*/ 32 w 32"/>
                  <a:gd name="T33" fmla="*/ 32 h 48"/>
                  <a:gd name="T34" fmla="*/ 30 w 32"/>
                  <a:gd name="T35" fmla="*/ 40 h 48"/>
                  <a:gd name="T36" fmla="*/ 26 w 32"/>
                  <a:gd name="T37" fmla="*/ 44 h 48"/>
                  <a:gd name="T38" fmla="*/ 26 w 32"/>
                  <a:gd name="T39" fmla="*/ 44 h 48"/>
                  <a:gd name="T40" fmla="*/ 20 w 32"/>
                  <a:gd name="T41" fmla="*/ 48 h 48"/>
                  <a:gd name="T42" fmla="*/ 14 w 32"/>
                  <a:gd name="T43" fmla="*/ 48 h 48"/>
                  <a:gd name="T44" fmla="*/ 14 w 32"/>
                  <a:gd name="T45" fmla="*/ 48 h 48"/>
                  <a:gd name="T46" fmla="*/ 10 w 32"/>
                  <a:gd name="T47" fmla="*/ 46 h 48"/>
                  <a:gd name="T48" fmla="*/ 6 w 32"/>
                  <a:gd name="T49" fmla="*/ 42 h 48"/>
                  <a:gd name="T50" fmla="*/ 6 w 32"/>
                  <a:gd name="T51" fmla="*/ 46 h 48"/>
                  <a:gd name="T52" fmla="*/ 8 w 32"/>
                  <a:gd name="T53" fmla="*/ 28 h 48"/>
                  <a:gd name="T54" fmla="*/ 8 w 32"/>
                  <a:gd name="T55" fmla="*/ 28 h 48"/>
                  <a:gd name="T56" fmla="*/ 8 w 32"/>
                  <a:gd name="T57" fmla="*/ 38 h 48"/>
                  <a:gd name="T58" fmla="*/ 8 w 32"/>
                  <a:gd name="T59" fmla="*/ 38 h 48"/>
                  <a:gd name="T60" fmla="*/ 12 w 32"/>
                  <a:gd name="T61" fmla="*/ 42 h 48"/>
                  <a:gd name="T62" fmla="*/ 16 w 32"/>
                  <a:gd name="T63" fmla="*/ 44 h 48"/>
                  <a:gd name="T64" fmla="*/ 16 w 32"/>
                  <a:gd name="T65" fmla="*/ 44 h 48"/>
                  <a:gd name="T66" fmla="*/ 18 w 32"/>
                  <a:gd name="T67" fmla="*/ 42 h 48"/>
                  <a:gd name="T68" fmla="*/ 22 w 32"/>
                  <a:gd name="T69" fmla="*/ 40 h 48"/>
                  <a:gd name="T70" fmla="*/ 22 w 32"/>
                  <a:gd name="T71" fmla="*/ 40 h 48"/>
                  <a:gd name="T72" fmla="*/ 24 w 32"/>
                  <a:gd name="T73" fmla="*/ 38 h 48"/>
                  <a:gd name="T74" fmla="*/ 26 w 32"/>
                  <a:gd name="T75" fmla="*/ 32 h 48"/>
                  <a:gd name="T76" fmla="*/ 26 w 32"/>
                  <a:gd name="T77" fmla="*/ 32 h 48"/>
                  <a:gd name="T78" fmla="*/ 26 w 32"/>
                  <a:gd name="T79" fmla="*/ 26 h 48"/>
                  <a:gd name="T80" fmla="*/ 26 w 32"/>
                  <a:gd name="T81" fmla="*/ 22 h 48"/>
                  <a:gd name="T82" fmla="*/ 26 w 32"/>
                  <a:gd name="T83" fmla="*/ 22 h 48"/>
                  <a:gd name="T84" fmla="*/ 22 w 32"/>
                  <a:gd name="T85" fmla="*/ 20 h 48"/>
                  <a:gd name="T86" fmla="*/ 20 w 32"/>
                  <a:gd name="T87" fmla="*/ 18 h 48"/>
                  <a:gd name="T88" fmla="*/ 20 w 32"/>
                  <a:gd name="T89" fmla="*/ 18 h 48"/>
                  <a:gd name="T90" fmla="*/ 16 w 32"/>
                  <a:gd name="T91" fmla="*/ 18 h 48"/>
                  <a:gd name="T92" fmla="*/ 12 w 32"/>
                  <a:gd name="T93" fmla="*/ 20 h 48"/>
                  <a:gd name="T94" fmla="*/ 12 w 32"/>
                  <a:gd name="T95" fmla="*/ 20 h 48"/>
                  <a:gd name="T96" fmla="*/ 10 w 32"/>
                  <a:gd name="T97" fmla="*/ 24 h 48"/>
                  <a:gd name="T98" fmla="*/ 8 w 32"/>
                  <a:gd name="T99" fmla="*/ 28 h 48"/>
                  <a:gd name="T100" fmla="*/ 8 w 32"/>
                  <a:gd name="T101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48">
                    <a:moveTo>
                      <a:pt x="6" y="46"/>
                    </a:moveTo>
                    <a:lnTo>
                      <a:pt x="0" y="4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0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0" y="48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6" y="46"/>
                    </a:lnTo>
                    <a:close/>
                    <a:moveTo>
                      <a:pt x="8" y="28"/>
                    </a:moveTo>
                    <a:lnTo>
                      <a:pt x="8" y="2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0" y="24"/>
                    </a:lnTo>
                    <a:lnTo>
                      <a:pt x="8" y="28"/>
                    </a:lnTo>
                    <a:lnTo>
                      <a:pt x="8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4" name="Freeform 1571"/>
              <p:cNvSpPr>
                <a:spLocks/>
              </p:cNvSpPr>
              <p:nvPr/>
            </p:nvSpPr>
            <p:spPr bwMode="auto">
              <a:xfrm>
                <a:off x="4929188" y="3343622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8 w 12"/>
                  <a:gd name="T3" fmla="*/ 0 h 48"/>
                  <a:gd name="T4" fmla="*/ 12 w 12"/>
                  <a:gd name="T5" fmla="*/ 2 h 48"/>
                  <a:gd name="T6" fmla="*/ 6 w 12"/>
                  <a:gd name="T7" fmla="*/ 48 h 48"/>
                  <a:gd name="T8" fmla="*/ 0 w 12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5" name="Freeform 1572"/>
              <p:cNvSpPr>
                <a:spLocks noEditPoints="1"/>
              </p:cNvSpPr>
              <p:nvPr/>
            </p:nvSpPr>
            <p:spPr bwMode="auto">
              <a:xfrm>
                <a:off x="4951413" y="3369022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8 h 36"/>
                  <a:gd name="T4" fmla="*/ 30 w 32"/>
                  <a:gd name="T5" fmla="*/ 28 h 36"/>
                  <a:gd name="T6" fmla="*/ 28 w 32"/>
                  <a:gd name="T7" fmla="*/ 32 h 36"/>
                  <a:gd name="T8" fmla="*/ 24 w 32"/>
                  <a:gd name="T9" fmla="*/ 34 h 36"/>
                  <a:gd name="T10" fmla="*/ 24 w 32"/>
                  <a:gd name="T11" fmla="*/ 34 h 36"/>
                  <a:gd name="T12" fmla="*/ 20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4 h 36"/>
                  <a:gd name="T20" fmla="*/ 4 w 32"/>
                  <a:gd name="T21" fmla="*/ 30 h 36"/>
                  <a:gd name="T22" fmla="*/ 4 w 32"/>
                  <a:gd name="T23" fmla="*/ 30 h 36"/>
                  <a:gd name="T24" fmla="*/ 0 w 32"/>
                  <a:gd name="T25" fmla="*/ 24 h 36"/>
                  <a:gd name="T26" fmla="*/ 0 w 32"/>
                  <a:gd name="T27" fmla="*/ 16 h 36"/>
                  <a:gd name="T28" fmla="*/ 0 w 32"/>
                  <a:gd name="T29" fmla="*/ 16 h 36"/>
                  <a:gd name="T30" fmla="*/ 4 w 32"/>
                  <a:gd name="T31" fmla="*/ 8 h 36"/>
                  <a:gd name="T32" fmla="*/ 8 w 32"/>
                  <a:gd name="T33" fmla="*/ 4 h 36"/>
                  <a:gd name="T34" fmla="*/ 8 w 32"/>
                  <a:gd name="T35" fmla="*/ 4 h 36"/>
                  <a:gd name="T36" fmla="*/ 12 w 32"/>
                  <a:gd name="T37" fmla="*/ 2 h 36"/>
                  <a:gd name="T38" fmla="*/ 18 w 32"/>
                  <a:gd name="T39" fmla="*/ 0 h 36"/>
                  <a:gd name="T40" fmla="*/ 18 w 32"/>
                  <a:gd name="T41" fmla="*/ 0 h 36"/>
                  <a:gd name="T42" fmla="*/ 24 w 32"/>
                  <a:gd name="T43" fmla="*/ 2 h 36"/>
                  <a:gd name="T44" fmla="*/ 30 w 32"/>
                  <a:gd name="T45" fmla="*/ 8 h 36"/>
                  <a:gd name="T46" fmla="*/ 30 w 32"/>
                  <a:gd name="T47" fmla="*/ 8 h 36"/>
                  <a:gd name="T48" fmla="*/ 32 w 32"/>
                  <a:gd name="T49" fmla="*/ 14 h 36"/>
                  <a:gd name="T50" fmla="*/ 32 w 32"/>
                  <a:gd name="T51" fmla="*/ 20 h 36"/>
                  <a:gd name="T52" fmla="*/ 32 w 32"/>
                  <a:gd name="T53" fmla="*/ 20 h 36"/>
                  <a:gd name="T54" fmla="*/ 32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8 h 36"/>
                  <a:gd name="T100" fmla="*/ 12 w 32"/>
                  <a:gd name="T101" fmla="*/ 8 h 36"/>
                  <a:gd name="T102" fmla="*/ 8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8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2" y="14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8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6" name="Freeform 1573"/>
              <p:cNvSpPr>
                <a:spLocks noEditPoints="1"/>
              </p:cNvSpPr>
              <p:nvPr/>
            </p:nvSpPr>
            <p:spPr bwMode="auto">
              <a:xfrm>
                <a:off x="5037138" y="3365847"/>
                <a:ext cx="50800" cy="73025"/>
              </a:xfrm>
              <a:custGeom>
                <a:avLst/>
                <a:gdLst>
                  <a:gd name="T0" fmla="*/ 20 w 32"/>
                  <a:gd name="T1" fmla="*/ 46 h 46"/>
                  <a:gd name="T2" fmla="*/ 22 w 32"/>
                  <a:gd name="T3" fmla="*/ 42 h 46"/>
                  <a:gd name="T4" fmla="*/ 22 w 32"/>
                  <a:gd name="T5" fmla="*/ 42 h 46"/>
                  <a:gd name="T6" fmla="*/ 16 w 32"/>
                  <a:gd name="T7" fmla="*/ 46 h 46"/>
                  <a:gd name="T8" fmla="*/ 12 w 32"/>
                  <a:gd name="T9" fmla="*/ 46 h 46"/>
                  <a:gd name="T10" fmla="*/ 12 w 32"/>
                  <a:gd name="T11" fmla="*/ 46 h 46"/>
                  <a:gd name="T12" fmla="*/ 4 w 32"/>
                  <a:gd name="T13" fmla="*/ 42 h 46"/>
                  <a:gd name="T14" fmla="*/ 4 w 32"/>
                  <a:gd name="T15" fmla="*/ 42 h 46"/>
                  <a:gd name="T16" fmla="*/ 0 w 32"/>
                  <a:gd name="T17" fmla="*/ 36 h 46"/>
                  <a:gd name="T18" fmla="*/ 0 w 32"/>
                  <a:gd name="T19" fmla="*/ 36 h 46"/>
                  <a:gd name="T20" fmla="*/ 0 w 32"/>
                  <a:gd name="T21" fmla="*/ 26 h 46"/>
                  <a:gd name="T22" fmla="*/ 0 w 32"/>
                  <a:gd name="T23" fmla="*/ 26 h 46"/>
                  <a:gd name="T24" fmla="*/ 2 w 32"/>
                  <a:gd name="T25" fmla="*/ 18 h 46"/>
                  <a:gd name="T26" fmla="*/ 2 w 32"/>
                  <a:gd name="T27" fmla="*/ 18 h 46"/>
                  <a:gd name="T28" fmla="*/ 6 w 32"/>
                  <a:gd name="T29" fmla="*/ 14 h 46"/>
                  <a:gd name="T30" fmla="*/ 8 w 32"/>
                  <a:gd name="T31" fmla="*/ 12 h 46"/>
                  <a:gd name="T32" fmla="*/ 8 w 32"/>
                  <a:gd name="T33" fmla="*/ 12 h 46"/>
                  <a:gd name="T34" fmla="*/ 16 w 32"/>
                  <a:gd name="T35" fmla="*/ 10 h 46"/>
                  <a:gd name="T36" fmla="*/ 16 w 32"/>
                  <a:gd name="T37" fmla="*/ 10 h 46"/>
                  <a:gd name="T38" fmla="*/ 22 w 32"/>
                  <a:gd name="T39" fmla="*/ 14 h 46"/>
                  <a:gd name="T40" fmla="*/ 22 w 32"/>
                  <a:gd name="T41" fmla="*/ 14 h 46"/>
                  <a:gd name="T42" fmla="*/ 24 w 32"/>
                  <a:gd name="T43" fmla="*/ 16 h 46"/>
                  <a:gd name="T44" fmla="*/ 28 w 32"/>
                  <a:gd name="T45" fmla="*/ 0 h 46"/>
                  <a:gd name="T46" fmla="*/ 32 w 32"/>
                  <a:gd name="T47" fmla="*/ 2 h 46"/>
                  <a:gd name="T48" fmla="*/ 26 w 32"/>
                  <a:gd name="T49" fmla="*/ 46 h 46"/>
                  <a:gd name="T50" fmla="*/ 20 w 32"/>
                  <a:gd name="T51" fmla="*/ 46 h 46"/>
                  <a:gd name="T52" fmla="*/ 6 w 32"/>
                  <a:gd name="T53" fmla="*/ 26 h 46"/>
                  <a:gd name="T54" fmla="*/ 6 w 32"/>
                  <a:gd name="T55" fmla="*/ 26 h 46"/>
                  <a:gd name="T56" fmla="*/ 6 w 32"/>
                  <a:gd name="T57" fmla="*/ 32 h 46"/>
                  <a:gd name="T58" fmla="*/ 6 w 32"/>
                  <a:gd name="T59" fmla="*/ 36 h 46"/>
                  <a:gd name="T60" fmla="*/ 6 w 32"/>
                  <a:gd name="T61" fmla="*/ 36 h 46"/>
                  <a:gd name="T62" fmla="*/ 10 w 32"/>
                  <a:gd name="T63" fmla="*/ 40 h 46"/>
                  <a:gd name="T64" fmla="*/ 12 w 32"/>
                  <a:gd name="T65" fmla="*/ 40 h 46"/>
                  <a:gd name="T66" fmla="*/ 12 w 32"/>
                  <a:gd name="T67" fmla="*/ 40 h 46"/>
                  <a:gd name="T68" fmla="*/ 16 w 32"/>
                  <a:gd name="T69" fmla="*/ 40 h 46"/>
                  <a:gd name="T70" fmla="*/ 20 w 32"/>
                  <a:gd name="T71" fmla="*/ 38 h 46"/>
                  <a:gd name="T72" fmla="*/ 20 w 32"/>
                  <a:gd name="T73" fmla="*/ 38 h 46"/>
                  <a:gd name="T74" fmla="*/ 22 w 32"/>
                  <a:gd name="T75" fmla="*/ 36 h 46"/>
                  <a:gd name="T76" fmla="*/ 24 w 32"/>
                  <a:gd name="T77" fmla="*/ 30 h 46"/>
                  <a:gd name="T78" fmla="*/ 24 w 32"/>
                  <a:gd name="T79" fmla="*/ 30 h 46"/>
                  <a:gd name="T80" fmla="*/ 24 w 32"/>
                  <a:gd name="T81" fmla="*/ 24 h 46"/>
                  <a:gd name="T82" fmla="*/ 22 w 32"/>
                  <a:gd name="T83" fmla="*/ 20 h 46"/>
                  <a:gd name="T84" fmla="*/ 22 w 32"/>
                  <a:gd name="T85" fmla="*/ 20 h 46"/>
                  <a:gd name="T86" fmla="*/ 20 w 32"/>
                  <a:gd name="T87" fmla="*/ 16 h 46"/>
                  <a:gd name="T88" fmla="*/ 16 w 32"/>
                  <a:gd name="T89" fmla="*/ 16 h 46"/>
                  <a:gd name="T90" fmla="*/ 16 w 32"/>
                  <a:gd name="T91" fmla="*/ 16 h 46"/>
                  <a:gd name="T92" fmla="*/ 12 w 32"/>
                  <a:gd name="T93" fmla="*/ 16 h 46"/>
                  <a:gd name="T94" fmla="*/ 10 w 32"/>
                  <a:gd name="T95" fmla="*/ 18 h 46"/>
                  <a:gd name="T96" fmla="*/ 10 w 32"/>
                  <a:gd name="T97" fmla="*/ 18 h 46"/>
                  <a:gd name="T98" fmla="*/ 6 w 32"/>
                  <a:gd name="T99" fmla="*/ 22 h 46"/>
                  <a:gd name="T100" fmla="*/ 6 w 32"/>
                  <a:gd name="T101" fmla="*/ 26 h 46"/>
                  <a:gd name="T102" fmla="*/ 6 w 32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6">
                    <a:moveTo>
                      <a:pt x="20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4" y="16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26" y="46"/>
                    </a:lnTo>
                    <a:lnTo>
                      <a:pt x="20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7" name="Freeform 1574"/>
              <p:cNvSpPr>
                <a:spLocks noEditPoints="1"/>
              </p:cNvSpPr>
              <p:nvPr/>
            </p:nvSpPr>
            <p:spPr bwMode="auto">
              <a:xfrm>
                <a:off x="5091113" y="3391247"/>
                <a:ext cx="50800" cy="57150"/>
              </a:xfrm>
              <a:custGeom>
                <a:avLst/>
                <a:gdLst>
                  <a:gd name="T0" fmla="*/ 22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20 h 36"/>
                  <a:gd name="T14" fmla="*/ 6 w 32"/>
                  <a:gd name="T15" fmla="*/ 16 h 36"/>
                  <a:gd name="T16" fmla="*/ 10 w 32"/>
                  <a:gd name="T17" fmla="*/ 16 h 36"/>
                  <a:gd name="T18" fmla="*/ 14 w 32"/>
                  <a:gd name="T19" fmla="*/ 14 h 36"/>
                  <a:gd name="T20" fmla="*/ 24 w 32"/>
                  <a:gd name="T21" fmla="*/ 14 h 36"/>
                  <a:gd name="T22" fmla="*/ 26 w 32"/>
                  <a:gd name="T23" fmla="*/ 14 h 36"/>
                  <a:gd name="T24" fmla="*/ 24 w 32"/>
                  <a:gd name="T25" fmla="*/ 8 h 36"/>
                  <a:gd name="T26" fmla="*/ 18 w 32"/>
                  <a:gd name="T27" fmla="*/ 6 h 36"/>
                  <a:gd name="T28" fmla="*/ 12 w 32"/>
                  <a:gd name="T29" fmla="*/ 6 h 36"/>
                  <a:gd name="T30" fmla="*/ 8 w 32"/>
                  <a:gd name="T31" fmla="*/ 10 h 36"/>
                  <a:gd name="T32" fmla="*/ 4 w 32"/>
                  <a:gd name="T33" fmla="*/ 8 h 36"/>
                  <a:gd name="T34" fmla="*/ 6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2 w 32"/>
                  <a:gd name="T55" fmla="*/ 32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2"/>
                    </a:move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0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2" y="32"/>
                    </a:lnTo>
                    <a:lnTo>
                      <a:pt x="22" y="32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8" name="Freeform 1575"/>
              <p:cNvSpPr>
                <a:spLocks/>
              </p:cNvSpPr>
              <p:nvPr/>
            </p:nvSpPr>
            <p:spPr bwMode="auto">
              <a:xfrm>
                <a:off x="5148263" y="3397597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6 w 30"/>
                  <a:gd name="T3" fmla="*/ 0 h 38"/>
                  <a:gd name="T4" fmla="*/ 10 w 30"/>
                  <a:gd name="T5" fmla="*/ 2 h 38"/>
                  <a:gd name="T6" fmla="*/ 10 w 30"/>
                  <a:gd name="T7" fmla="*/ 6 h 38"/>
                  <a:gd name="T8" fmla="*/ 10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30 w 30"/>
                  <a:gd name="T21" fmla="*/ 8 h 38"/>
                  <a:gd name="T22" fmla="*/ 30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6 w 30"/>
                  <a:gd name="T31" fmla="*/ 38 h 38"/>
                  <a:gd name="T32" fmla="*/ 22 w 30"/>
                  <a:gd name="T33" fmla="*/ 38 h 38"/>
                  <a:gd name="T34" fmla="*/ 24 w 30"/>
                  <a:gd name="T35" fmla="*/ 18 h 38"/>
                  <a:gd name="T36" fmla="*/ 24 w 30"/>
                  <a:gd name="T37" fmla="*/ 18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8 h 38"/>
                  <a:gd name="T48" fmla="*/ 18 w 30"/>
                  <a:gd name="T49" fmla="*/ 8 h 38"/>
                  <a:gd name="T50" fmla="*/ 16 w 30"/>
                  <a:gd name="T51" fmla="*/ 8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2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6" y="38"/>
                    </a:lnTo>
                    <a:lnTo>
                      <a:pt x="22" y="38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29" name="Freeform 1576"/>
              <p:cNvSpPr>
                <a:spLocks/>
              </p:cNvSpPr>
              <p:nvPr/>
            </p:nvSpPr>
            <p:spPr bwMode="auto">
              <a:xfrm>
                <a:off x="5202238" y="34102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6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0 h 34"/>
                  <a:gd name="T34" fmla="*/ 24 w 28"/>
                  <a:gd name="T35" fmla="*/ 10 h 34"/>
                  <a:gd name="T36" fmla="*/ 22 w 28"/>
                  <a:gd name="T37" fmla="*/ 6 h 34"/>
                  <a:gd name="T38" fmla="*/ 18 w 28"/>
                  <a:gd name="T39" fmla="*/ 4 h 34"/>
                  <a:gd name="T40" fmla="*/ 12 w 28"/>
                  <a:gd name="T41" fmla="*/ 4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0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4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0" name="Freeform 1577"/>
              <p:cNvSpPr>
                <a:spLocks/>
              </p:cNvSpPr>
              <p:nvPr/>
            </p:nvSpPr>
            <p:spPr bwMode="auto">
              <a:xfrm>
                <a:off x="5281613" y="3400772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8 w 14"/>
                  <a:gd name="T3" fmla="*/ 0 h 46"/>
                  <a:gd name="T4" fmla="*/ 14 w 14"/>
                  <a:gd name="T5" fmla="*/ 0 h 46"/>
                  <a:gd name="T6" fmla="*/ 6 w 14"/>
                  <a:gd name="T7" fmla="*/ 46 h 46"/>
                  <a:gd name="T8" fmla="*/ 0 w 14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1" name="Freeform 1578"/>
              <p:cNvSpPr>
                <a:spLocks/>
              </p:cNvSpPr>
              <p:nvPr/>
            </p:nvSpPr>
            <p:spPr bwMode="auto">
              <a:xfrm>
                <a:off x="5313363" y="3403947"/>
                <a:ext cx="12700" cy="22225"/>
              </a:xfrm>
              <a:custGeom>
                <a:avLst/>
                <a:gdLst>
                  <a:gd name="T0" fmla="*/ 0 w 8"/>
                  <a:gd name="T1" fmla="*/ 6 h 14"/>
                  <a:gd name="T2" fmla="*/ 2 w 8"/>
                  <a:gd name="T3" fmla="*/ 0 h 14"/>
                  <a:gd name="T4" fmla="*/ 8 w 8"/>
                  <a:gd name="T5" fmla="*/ 0 h 14"/>
                  <a:gd name="T6" fmla="*/ 6 w 8"/>
                  <a:gd name="T7" fmla="*/ 6 h 14"/>
                  <a:gd name="T8" fmla="*/ 6 w 8"/>
                  <a:gd name="T9" fmla="*/ 6 h 14"/>
                  <a:gd name="T10" fmla="*/ 4 w 8"/>
                  <a:gd name="T11" fmla="*/ 12 h 14"/>
                  <a:gd name="T12" fmla="*/ 4 w 8"/>
                  <a:gd name="T13" fmla="*/ 12 h 14"/>
                  <a:gd name="T14" fmla="*/ 0 w 8"/>
                  <a:gd name="T15" fmla="*/ 14 h 14"/>
                  <a:gd name="T16" fmla="*/ 0 w 8"/>
                  <a:gd name="T17" fmla="*/ 12 h 14"/>
                  <a:gd name="T18" fmla="*/ 0 w 8"/>
                  <a:gd name="T19" fmla="*/ 12 h 14"/>
                  <a:gd name="T20" fmla="*/ 2 w 8"/>
                  <a:gd name="T21" fmla="*/ 10 h 14"/>
                  <a:gd name="T22" fmla="*/ 2 w 8"/>
                  <a:gd name="T23" fmla="*/ 10 h 14"/>
                  <a:gd name="T24" fmla="*/ 4 w 8"/>
                  <a:gd name="T25" fmla="*/ 6 h 14"/>
                  <a:gd name="T26" fmla="*/ 0 w 8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2" name="Freeform 1579"/>
              <p:cNvSpPr>
                <a:spLocks noEditPoints="1"/>
              </p:cNvSpPr>
              <p:nvPr/>
            </p:nvSpPr>
            <p:spPr bwMode="auto">
              <a:xfrm>
                <a:off x="5329238" y="34293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3" name="Freeform 1580"/>
              <p:cNvSpPr>
                <a:spLocks/>
              </p:cNvSpPr>
              <p:nvPr/>
            </p:nvSpPr>
            <p:spPr bwMode="auto">
              <a:xfrm>
                <a:off x="5383213" y="3435697"/>
                <a:ext cx="47625" cy="60325"/>
              </a:xfrm>
              <a:custGeom>
                <a:avLst/>
                <a:gdLst>
                  <a:gd name="T0" fmla="*/ 0 w 30"/>
                  <a:gd name="T1" fmla="*/ 32 h 38"/>
                  <a:gd name="T2" fmla="*/ 6 w 30"/>
                  <a:gd name="T3" fmla="*/ 0 h 38"/>
                  <a:gd name="T4" fmla="*/ 10 w 30"/>
                  <a:gd name="T5" fmla="*/ 0 h 38"/>
                  <a:gd name="T6" fmla="*/ 10 w 30"/>
                  <a:gd name="T7" fmla="*/ 6 h 38"/>
                  <a:gd name="T8" fmla="*/ 10 w 30"/>
                  <a:gd name="T9" fmla="*/ 6 h 38"/>
                  <a:gd name="T10" fmla="*/ 14 w 30"/>
                  <a:gd name="T11" fmla="*/ 2 h 38"/>
                  <a:gd name="T12" fmla="*/ 22 w 30"/>
                  <a:gd name="T13" fmla="*/ 2 h 38"/>
                  <a:gd name="T14" fmla="*/ 22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30 w 30"/>
                  <a:gd name="T21" fmla="*/ 6 h 38"/>
                  <a:gd name="T22" fmla="*/ 30 w 30"/>
                  <a:gd name="T23" fmla="*/ 6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6 h 38"/>
                  <a:gd name="T30" fmla="*/ 28 w 30"/>
                  <a:gd name="T31" fmla="*/ 38 h 38"/>
                  <a:gd name="T32" fmla="*/ 22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0 h 38"/>
                  <a:gd name="T40" fmla="*/ 24 w 30"/>
                  <a:gd name="T41" fmla="*/ 10 h 38"/>
                  <a:gd name="T42" fmla="*/ 22 w 30"/>
                  <a:gd name="T43" fmla="*/ 8 h 38"/>
                  <a:gd name="T44" fmla="*/ 22 w 30"/>
                  <a:gd name="T45" fmla="*/ 8 h 38"/>
                  <a:gd name="T46" fmla="*/ 20 w 30"/>
                  <a:gd name="T47" fmla="*/ 6 h 38"/>
                  <a:gd name="T48" fmla="*/ 20 w 30"/>
                  <a:gd name="T49" fmla="*/ 6 h 38"/>
                  <a:gd name="T50" fmla="*/ 16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6"/>
                    </a:lnTo>
                    <a:lnTo>
                      <a:pt x="28" y="38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4" name="Freeform 1581"/>
              <p:cNvSpPr>
                <a:spLocks/>
              </p:cNvSpPr>
              <p:nvPr/>
            </p:nvSpPr>
            <p:spPr bwMode="auto">
              <a:xfrm>
                <a:off x="5440363" y="3426172"/>
                <a:ext cx="25400" cy="73025"/>
              </a:xfrm>
              <a:custGeom>
                <a:avLst/>
                <a:gdLst>
                  <a:gd name="T0" fmla="*/ 12 w 16"/>
                  <a:gd name="T1" fmla="*/ 42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4 w 16"/>
                  <a:gd name="T11" fmla="*/ 44 h 46"/>
                  <a:gd name="T12" fmla="*/ 4 w 16"/>
                  <a:gd name="T13" fmla="*/ 44 h 46"/>
                  <a:gd name="T14" fmla="*/ 2 w 16"/>
                  <a:gd name="T15" fmla="*/ 42 h 46"/>
                  <a:gd name="T16" fmla="*/ 2 w 16"/>
                  <a:gd name="T17" fmla="*/ 42 h 46"/>
                  <a:gd name="T18" fmla="*/ 2 w 16"/>
                  <a:gd name="T19" fmla="*/ 34 h 46"/>
                  <a:gd name="T20" fmla="*/ 6 w 16"/>
                  <a:gd name="T21" fmla="*/ 16 h 46"/>
                  <a:gd name="T22" fmla="*/ 0 w 16"/>
                  <a:gd name="T23" fmla="*/ 16 h 46"/>
                  <a:gd name="T24" fmla="*/ 2 w 16"/>
                  <a:gd name="T25" fmla="*/ 10 h 46"/>
                  <a:gd name="T26" fmla="*/ 6 w 16"/>
                  <a:gd name="T27" fmla="*/ 12 h 46"/>
                  <a:gd name="T28" fmla="*/ 6 w 16"/>
                  <a:gd name="T29" fmla="*/ 4 h 46"/>
                  <a:gd name="T30" fmla="*/ 14 w 16"/>
                  <a:gd name="T31" fmla="*/ 0 h 46"/>
                  <a:gd name="T32" fmla="*/ 12 w 16"/>
                  <a:gd name="T33" fmla="*/ 12 h 46"/>
                  <a:gd name="T34" fmla="*/ 16 w 16"/>
                  <a:gd name="T35" fmla="*/ 14 h 46"/>
                  <a:gd name="T36" fmla="*/ 16 w 16"/>
                  <a:gd name="T37" fmla="*/ 18 h 46"/>
                  <a:gd name="T38" fmla="*/ 10 w 16"/>
                  <a:gd name="T39" fmla="*/ 16 h 46"/>
                  <a:gd name="T40" fmla="*/ 8 w 16"/>
                  <a:gd name="T41" fmla="*/ 36 h 46"/>
                  <a:gd name="T42" fmla="*/ 8 w 16"/>
                  <a:gd name="T43" fmla="*/ 36 h 46"/>
                  <a:gd name="T44" fmla="*/ 8 w 16"/>
                  <a:gd name="T45" fmla="*/ 40 h 46"/>
                  <a:gd name="T46" fmla="*/ 8 w 16"/>
                  <a:gd name="T47" fmla="*/ 40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2 h 46"/>
                  <a:gd name="T54" fmla="*/ 10 w 16"/>
                  <a:gd name="T55" fmla="*/ 42 h 46"/>
                  <a:gd name="T56" fmla="*/ 12 w 16"/>
                  <a:gd name="T57" fmla="*/ 42 h 46"/>
                  <a:gd name="T58" fmla="*/ 12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2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34"/>
                    </a:lnTo>
                    <a:lnTo>
                      <a:pt x="6" y="16"/>
                    </a:lnTo>
                    <a:lnTo>
                      <a:pt x="0" y="1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5" name="Freeform 1582"/>
              <p:cNvSpPr>
                <a:spLocks/>
              </p:cNvSpPr>
              <p:nvPr/>
            </p:nvSpPr>
            <p:spPr bwMode="auto">
              <a:xfrm>
                <a:off x="5468938" y="3448397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4 w 22"/>
                  <a:gd name="T3" fmla="*/ 0 h 34"/>
                  <a:gd name="T4" fmla="*/ 10 w 22"/>
                  <a:gd name="T5" fmla="*/ 0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2 h 34"/>
                  <a:gd name="T16" fmla="*/ 16 w 22"/>
                  <a:gd name="T17" fmla="*/ 2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4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6" name="Freeform 1583"/>
              <p:cNvSpPr>
                <a:spLocks noEditPoints="1"/>
              </p:cNvSpPr>
              <p:nvPr/>
            </p:nvSpPr>
            <p:spPr bwMode="auto">
              <a:xfrm>
                <a:off x="5503863" y="3454747"/>
                <a:ext cx="47625" cy="57150"/>
              </a:xfrm>
              <a:custGeom>
                <a:avLst/>
                <a:gdLst>
                  <a:gd name="T0" fmla="*/ 22 w 30"/>
                  <a:gd name="T1" fmla="*/ 26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2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6 h 36"/>
                  <a:gd name="T16" fmla="*/ 12 w 30"/>
                  <a:gd name="T17" fmla="*/ 36 h 36"/>
                  <a:gd name="T18" fmla="*/ 6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0 w 30"/>
                  <a:gd name="T37" fmla="*/ 2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8 h 36"/>
                  <a:gd name="T46" fmla="*/ 28 w 30"/>
                  <a:gd name="T47" fmla="*/ 8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4 w 30"/>
                  <a:gd name="T57" fmla="*/ 18 h 36"/>
                  <a:gd name="T58" fmla="*/ 4 w 30"/>
                  <a:gd name="T59" fmla="*/ 18 h 36"/>
                  <a:gd name="T60" fmla="*/ 4 w 30"/>
                  <a:gd name="T61" fmla="*/ 22 h 36"/>
                  <a:gd name="T62" fmla="*/ 6 w 30"/>
                  <a:gd name="T63" fmla="*/ 26 h 36"/>
                  <a:gd name="T64" fmla="*/ 6 w 30"/>
                  <a:gd name="T65" fmla="*/ 26 h 36"/>
                  <a:gd name="T66" fmla="*/ 10 w 30"/>
                  <a:gd name="T67" fmla="*/ 30 h 36"/>
                  <a:gd name="T68" fmla="*/ 12 w 30"/>
                  <a:gd name="T69" fmla="*/ 30 h 36"/>
                  <a:gd name="T70" fmla="*/ 12 w 30"/>
                  <a:gd name="T71" fmla="*/ 30 h 36"/>
                  <a:gd name="T72" fmla="*/ 18 w 30"/>
                  <a:gd name="T73" fmla="*/ 30 h 36"/>
                  <a:gd name="T74" fmla="*/ 18 w 30"/>
                  <a:gd name="T75" fmla="*/ 30 h 36"/>
                  <a:gd name="T76" fmla="*/ 22 w 30"/>
                  <a:gd name="T77" fmla="*/ 26 h 36"/>
                  <a:gd name="T78" fmla="*/ 22 w 30"/>
                  <a:gd name="T79" fmla="*/ 26 h 36"/>
                  <a:gd name="T80" fmla="*/ 6 w 30"/>
                  <a:gd name="T81" fmla="*/ 14 h 36"/>
                  <a:gd name="T82" fmla="*/ 24 w 30"/>
                  <a:gd name="T83" fmla="*/ 16 h 36"/>
                  <a:gd name="T84" fmla="*/ 24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6 w 30"/>
                  <a:gd name="T93" fmla="*/ 6 h 36"/>
                  <a:gd name="T94" fmla="*/ 16 w 30"/>
                  <a:gd name="T95" fmla="*/ 6 h 36"/>
                  <a:gd name="T96" fmla="*/ 12 w 30"/>
                  <a:gd name="T97" fmla="*/ 6 h 36"/>
                  <a:gd name="T98" fmla="*/ 10 w 30"/>
                  <a:gd name="T99" fmla="*/ 8 h 36"/>
                  <a:gd name="T100" fmla="*/ 10 w 30"/>
                  <a:gd name="T101" fmla="*/ 8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2" y="26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close/>
                    <a:moveTo>
                      <a:pt x="6" y="14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7" name="Freeform 1584"/>
              <p:cNvSpPr>
                <a:spLocks noEditPoints="1"/>
              </p:cNvSpPr>
              <p:nvPr/>
            </p:nvSpPr>
            <p:spPr bwMode="auto">
              <a:xfrm>
                <a:off x="5554663" y="3464272"/>
                <a:ext cx="53975" cy="73025"/>
              </a:xfrm>
              <a:custGeom>
                <a:avLst/>
                <a:gdLst>
                  <a:gd name="T0" fmla="*/ 0 w 34"/>
                  <a:gd name="T1" fmla="*/ 44 h 46"/>
                  <a:gd name="T2" fmla="*/ 6 w 34"/>
                  <a:gd name="T3" fmla="*/ 0 h 46"/>
                  <a:gd name="T4" fmla="*/ 12 w 34"/>
                  <a:gd name="T5" fmla="*/ 0 h 46"/>
                  <a:gd name="T6" fmla="*/ 12 w 34"/>
                  <a:gd name="T7" fmla="*/ 4 h 46"/>
                  <a:gd name="T8" fmla="*/ 12 w 34"/>
                  <a:gd name="T9" fmla="*/ 4 h 46"/>
                  <a:gd name="T10" fmla="*/ 16 w 34"/>
                  <a:gd name="T11" fmla="*/ 0 h 46"/>
                  <a:gd name="T12" fmla="*/ 16 w 34"/>
                  <a:gd name="T13" fmla="*/ 0 h 46"/>
                  <a:gd name="T14" fmla="*/ 22 w 34"/>
                  <a:gd name="T15" fmla="*/ 0 h 46"/>
                  <a:gd name="T16" fmla="*/ 22 w 34"/>
                  <a:gd name="T17" fmla="*/ 0 h 46"/>
                  <a:gd name="T18" fmla="*/ 28 w 34"/>
                  <a:gd name="T19" fmla="*/ 4 h 46"/>
                  <a:gd name="T20" fmla="*/ 28 w 34"/>
                  <a:gd name="T21" fmla="*/ 4 h 46"/>
                  <a:gd name="T22" fmla="*/ 32 w 34"/>
                  <a:gd name="T23" fmla="*/ 10 h 46"/>
                  <a:gd name="T24" fmla="*/ 32 w 34"/>
                  <a:gd name="T25" fmla="*/ 10 h 46"/>
                  <a:gd name="T26" fmla="*/ 34 w 34"/>
                  <a:gd name="T27" fmla="*/ 20 h 46"/>
                  <a:gd name="T28" fmla="*/ 34 w 34"/>
                  <a:gd name="T29" fmla="*/ 20 h 46"/>
                  <a:gd name="T30" fmla="*/ 30 w 34"/>
                  <a:gd name="T31" fmla="*/ 28 h 46"/>
                  <a:gd name="T32" fmla="*/ 30 w 34"/>
                  <a:gd name="T33" fmla="*/ 28 h 46"/>
                  <a:gd name="T34" fmla="*/ 26 w 34"/>
                  <a:gd name="T35" fmla="*/ 32 h 46"/>
                  <a:gd name="T36" fmla="*/ 24 w 34"/>
                  <a:gd name="T37" fmla="*/ 34 h 46"/>
                  <a:gd name="T38" fmla="*/ 24 w 34"/>
                  <a:gd name="T39" fmla="*/ 34 h 46"/>
                  <a:gd name="T40" fmla="*/ 16 w 34"/>
                  <a:gd name="T41" fmla="*/ 34 h 46"/>
                  <a:gd name="T42" fmla="*/ 16 w 34"/>
                  <a:gd name="T43" fmla="*/ 34 h 46"/>
                  <a:gd name="T44" fmla="*/ 12 w 34"/>
                  <a:gd name="T45" fmla="*/ 32 h 46"/>
                  <a:gd name="T46" fmla="*/ 12 w 34"/>
                  <a:gd name="T47" fmla="*/ 32 h 46"/>
                  <a:gd name="T48" fmla="*/ 8 w 34"/>
                  <a:gd name="T49" fmla="*/ 30 h 46"/>
                  <a:gd name="T50" fmla="*/ 6 w 34"/>
                  <a:gd name="T51" fmla="*/ 46 h 46"/>
                  <a:gd name="T52" fmla="*/ 0 w 34"/>
                  <a:gd name="T53" fmla="*/ 44 h 46"/>
                  <a:gd name="T54" fmla="*/ 10 w 34"/>
                  <a:gd name="T55" fmla="*/ 16 h 46"/>
                  <a:gd name="T56" fmla="*/ 10 w 34"/>
                  <a:gd name="T57" fmla="*/ 16 h 46"/>
                  <a:gd name="T58" fmla="*/ 10 w 34"/>
                  <a:gd name="T59" fmla="*/ 22 h 46"/>
                  <a:gd name="T60" fmla="*/ 10 w 34"/>
                  <a:gd name="T61" fmla="*/ 26 h 46"/>
                  <a:gd name="T62" fmla="*/ 10 w 34"/>
                  <a:gd name="T63" fmla="*/ 26 h 46"/>
                  <a:gd name="T64" fmla="*/ 12 w 34"/>
                  <a:gd name="T65" fmla="*/ 28 h 46"/>
                  <a:gd name="T66" fmla="*/ 16 w 34"/>
                  <a:gd name="T67" fmla="*/ 30 h 46"/>
                  <a:gd name="T68" fmla="*/ 16 w 34"/>
                  <a:gd name="T69" fmla="*/ 30 h 46"/>
                  <a:gd name="T70" fmla="*/ 20 w 34"/>
                  <a:gd name="T71" fmla="*/ 30 h 46"/>
                  <a:gd name="T72" fmla="*/ 24 w 34"/>
                  <a:gd name="T73" fmla="*/ 28 h 46"/>
                  <a:gd name="T74" fmla="*/ 24 w 34"/>
                  <a:gd name="T75" fmla="*/ 28 h 46"/>
                  <a:gd name="T76" fmla="*/ 26 w 34"/>
                  <a:gd name="T77" fmla="*/ 24 h 46"/>
                  <a:gd name="T78" fmla="*/ 28 w 34"/>
                  <a:gd name="T79" fmla="*/ 18 h 46"/>
                  <a:gd name="T80" fmla="*/ 28 w 34"/>
                  <a:gd name="T81" fmla="*/ 18 h 46"/>
                  <a:gd name="T82" fmla="*/ 28 w 34"/>
                  <a:gd name="T83" fmla="*/ 14 h 46"/>
                  <a:gd name="T84" fmla="*/ 26 w 34"/>
                  <a:gd name="T85" fmla="*/ 8 h 46"/>
                  <a:gd name="T86" fmla="*/ 26 w 34"/>
                  <a:gd name="T87" fmla="*/ 8 h 46"/>
                  <a:gd name="T88" fmla="*/ 24 w 34"/>
                  <a:gd name="T89" fmla="*/ 6 h 46"/>
                  <a:gd name="T90" fmla="*/ 20 w 34"/>
                  <a:gd name="T91" fmla="*/ 4 h 46"/>
                  <a:gd name="T92" fmla="*/ 20 w 34"/>
                  <a:gd name="T93" fmla="*/ 4 h 46"/>
                  <a:gd name="T94" fmla="*/ 16 w 34"/>
                  <a:gd name="T95" fmla="*/ 6 h 46"/>
                  <a:gd name="T96" fmla="*/ 14 w 34"/>
                  <a:gd name="T97" fmla="*/ 8 h 46"/>
                  <a:gd name="T98" fmla="*/ 14 w 34"/>
                  <a:gd name="T99" fmla="*/ 8 h 46"/>
                  <a:gd name="T100" fmla="*/ 10 w 34"/>
                  <a:gd name="T101" fmla="*/ 10 h 46"/>
                  <a:gd name="T102" fmla="*/ 10 w 34"/>
                  <a:gd name="T103" fmla="*/ 16 h 46"/>
                  <a:gd name="T104" fmla="*/ 10 w 34"/>
                  <a:gd name="T10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" h="46">
                    <a:moveTo>
                      <a:pt x="0" y="44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10" y="16"/>
                    </a:moveTo>
                    <a:lnTo>
                      <a:pt x="10" y="16"/>
                    </a:lnTo>
                    <a:lnTo>
                      <a:pt x="10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6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8" name="Freeform 1585"/>
              <p:cNvSpPr>
                <a:spLocks/>
              </p:cNvSpPr>
              <p:nvPr/>
            </p:nvSpPr>
            <p:spPr bwMode="auto">
              <a:xfrm>
                <a:off x="5614988" y="3470622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4 w 22"/>
                  <a:gd name="T3" fmla="*/ 0 h 34"/>
                  <a:gd name="T4" fmla="*/ 10 w 22"/>
                  <a:gd name="T5" fmla="*/ 2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2 h 34"/>
                  <a:gd name="T16" fmla="*/ 16 w 22"/>
                  <a:gd name="T17" fmla="*/ 2 h 34"/>
                  <a:gd name="T18" fmla="*/ 22 w 22"/>
                  <a:gd name="T19" fmla="*/ 4 h 34"/>
                  <a:gd name="T20" fmla="*/ 20 w 22"/>
                  <a:gd name="T21" fmla="*/ 10 h 34"/>
                  <a:gd name="T22" fmla="*/ 20 w 22"/>
                  <a:gd name="T23" fmla="*/ 10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8 h 34"/>
                  <a:gd name="T38" fmla="*/ 4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8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39" name="Freeform 1586"/>
              <p:cNvSpPr>
                <a:spLocks noEditPoints="1"/>
              </p:cNvSpPr>
              <p:nvPr/>
            </p:nvSpPr>
            <p:spPr bwMode="auto">
              <a:xfrm>
                <a:off x="5646738" y="345792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6 w 12"/>
                  <a:gd name="T3" fmla="*/ 12 h 46"/>
                  <a:gd name="T4" fmla="*/ 12 w 12"/>
                  <a:gd name="T5" fmla="*/ 12 h 46"/>
                  <a:gd name="T6" fmla="*/ 6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6" y="12"/>
                    </a:lnTo>
                    <a:lnTo>
                      <a:pt x="12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0" name="Freeform 1587"/>
              <p:cNvSpPr>
                <a:spLocks/>
              </p:cNvSpPr>
              <p:nvPr/>
            </p:nvSpPr>
            <p:spPr bwMode="auto">
              <a:xfrm>
                <a:off x="5668963" y="3480147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4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4 h 36"/>
                  <a:gd name="T30" fmla="*/ 28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8 h 36"/>
                  <a:gd name="T56" fmla="*/ 24 w 28"/>
                  <a:gd name="T57" fmla="*/ 32 h 36"/>
                  <a:gd name="T58" fmla="*/ 20 w 28"/>
                  <a:gd name="T59" fmla="*/ 36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1" name="Freeform 1588"/>
              <p:cNvSpPr>
                <a:spLocks noEditPoints="1"/>
              </p:cNvSpPr>
              <p:nvPr/>
            </p:nvSpPr>
            <p:spPr bwMode="auto">
              <a:xfrm>
                <a:off x="5719763" y="348967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4 h 34"/>
                  <a:gd name="T10" fmla="*/ 24 w 32"/>
                  <a:gd name="T11" fmla="*/ 34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4 w 32"/>
                  <a:gd name="T21" fmla="*/ 28 h 34"/>
                  <a:gd name="T22" fmla="*/ 4 w 32"/>
                  <a:gd name="T23" fmla="*/ 28 h 34"/>
                  <a:gd name="T24" fmla="*/ 0 w 32"/>
                  <a:gd name="T25" fmla="*/ 22 h 34"/>
                  <a:gd name="T26" fmla="*/ 0 w 32"/>
                  <a:gd name="T27" fmla="*/ 16 h 34"/>
                  <a:gd name="T28" fmla="*/ 0 w 32"/>
                  <a:gd name="T29" fmla="*/ 16 h 34"/>
                  <a:gd name="T30" fmla="*/ 4 w 32"/>
                  <a:gd name="T31" fmla="*/ 8 h 34"/>
                  <a:gd name="T32" fmla="*/ 8 w 32"/>
                  <a:gd name="T33" fmla="*/ 4 h 34"/>
                  <a:gd name="T34" fmla="*/ 8 w 32"/>
                  <a:gd name="T35" fmla="*/ 4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30 w 32"/>
                  <a:gd name="T45" fmla="*/ 6 h 34"/>
                  <a:gd name="T46" fmla="*/ 30 w 32"/>
                  <a:gd name="T47" fmla="*/ 6 h 34"/>
                  <a:gd name="T48" fmla="*/ 32 w 32"/>
                  <a:gd name="T49" fmla="*/ 12 h 34"/>
                  <a:gd name="T50" fmla="*/ 32 w 32"/>
                  <a:gd name="T51" fmla="*/ 20 h 34"/>
                  <a:gd name="T52" fmla="*/ 32 w 32"/>
                  <a:gd name="T53" fmla="*/ 20 h 34"/>
                  <a:gd name="T54" fmla="*/ 32 w 32"/>
                  <a:gd name="T55" fmla="*/ 22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30 h 34"/>
                  <a:gd name="T74" fmla="*/ 20 w 32"/>
                  <a:gd name="T75" fmla="*/ 30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6 h 34"/>
                  <a:gd name="T84" fmla="*/ 26 w 32"/>
                  <a:gd name="T85" fmla="*/ 16 h 34"/>
                  <a:gd name="T86" fmla="*/ 24 w 32"/>
                  <a:gd name="T87" fmla="*/ 10 h 34"/>
                  <a:gd name="T88" fmla="*/ 24 w 32"/>
                  <a:gd name="T89" fmla="*/ 10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6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10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2" name="Freeform 1589"/>
              <p:cNvSpPr>
                <a:spLocks/>
              </p:cNvSpPr>
              <p:nvPr/>
            </p:nvSpPr>
            <p:spPr bwMode="auto">
              <a:xfrm>
                <a:off x="5805488" y="3483322"/>
                <a:ext cx="34925" cy="95250"/>
              </a:xfrm>
              <a:custGeom>
                <a:avLst/>
                <a:gdLst>
                  <a:gd name="T0" fmla="*/ 8 w 22"/>
                  <a:gd name="T1" fmla="*/ 60 h 60"/>
                  <a:gd name="T2" fmla="*/ 8 w 22"/>
                  <a:gd name="T3" fmla="*/ 60 h 60"/>
                  <a:gd name="T4" fmla="*/ 2 w 22"/>
                  <a:gd name="T5" fmla="*/ 44 h 60"/>
                  <a:gd name="T6" fmla="*/ 2 w 22"/>
                  <a:gd name="T7" fmla="*/ 44 h 60"/>
                  <a:gd name="T8" fmla="*/ 0 w 22"/>
                  <a:gd name="T9" fmla="*/ 36 h 60"/>
                  <a:gd name="T10" fmla="*/ 2 w 22"/>
                  <a:gd name="T11" fmla="*/ 28 h 60"/>
                  <a:gd name="T12" fmla="*/ 2 w 22"/>
                  <a:gd name="T13" fmla="*/ 28 h 60"/>
                  <a:gd name="T14" fmla="*/ 4 w 22"/>
                  <a:gd name="T15" fmla="*/ 20 h 60"/>
                  <a:gd name="T16" fmla="*/ 6 w 22"/>
                  <a:gd name="T17" fmla="*/ 14 h 60"/>
                  <a:gd name="T18" fmla="*/ 6 w 22"/>
                  <a:gd name="T19" fmla="*/ 14 h 60"/>
                  <a:gd name="T20" fmla="*/ 10 w 22"/>
                  <a:gd name="T21" fmla="*/ 6 h 60"/>
                  <a:gd name="T22" fmla="*/ 18 w 22"/>
                  <a:gd name="T23" fmla="*/ 0 h 60"/>
                  <a:gd name="T24" fmla="*/ 22 w 22"/>
                  <a:gd name="T25" fmla="*/ 0 h 60"/>
                  <a:gd name="T26" fmla="*/ 22 w 22"/>
                  <a:gd name="T27" fmla="*/ 0 h 60"/>
                  <a:gd name="T28" fmla="*/ 14 w 22"/>
                  <a:gd name="T29" fmla="*/ 8 h 60"/>
                  <a:gd name="T30" fmla="*/ 14 w 22"/>
                  <a:gd name="T31" fmla="*/ 8 h 60"/>
                  <a:gd name="T32" fmla="*/ 10 w 22"/>
                  <a:gd name="T33" fmla="*/ 18 h 60"/>
                  <a:gd name="T34" fmla="*/ 10 w 22"/>
                  <a:gd name="T35" fmla="*/ 18 h 60"/>
                  <a:gd name="T36" fmla="*/ 8 w 22"/>
                  <a:gd name="T37" fmla="*/ 28 h 60"/>
                  <a:gd name="T38" fmla="*/ 8 w 22"/>
                  <a:gd name="T39" fmla="*/ 28 h 60"/>
                  <a:gd name="T40" fmla="*/ 8 w 22"/>
                  <a:gd name="T41" fmla="*/ 44 h 60"/>
                  <a:gd name="T42" fmla="*/ 12 w 22"/>
                  <a:gd name="T43" fmla="*/ 60 h 60"/>
                  <a:gd name="T44" fmla="*/ 8 w 22"/>
                  <a:gd name="T4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22" h="60">
                    <a:moveTo>
                      <a:pt x="8" y="60"/>
                    </a:moveTo>
                    <a:lnTo>
                      <a:pt x="8" y="60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36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4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6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8" y="44"/>
                    </a:lnTo>
                    <a:lnTo>
                      <a:pt x="12" y="60"/>
                    </a:lnTo>
                    <a:lnTo>
                      <a:pt x="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3" name="Freeform 1590"/>
              <p:cNvSpPr>
                <a:spLocks noEditPoints="1"/>
              </p:cNvSpPr>
              <p:nvPr/>
            </p:nvSpPr>
            <p:spPr bwMode="auto">
              <a:xfrm>
                <a:off x="5837238" y="3508722"/>
                <a:ext cx="50800" cy="53975"/>
              </a:xfrm>
              <a:custGeom>
                <a:avLst/>
                <a:gdLst>
                  <a:gd name="T0" fmla="*/ 0 w 32"/>
                  <a:gd name="T1" fmla="*/ 14 h 34"/>
                  <a:gd name="T2" fmla="*/ 0 w 32"/>
                  <a:gd name="T3" fmla="*/ 14 h 34"/>
                  <a:gd name="T4" fmla="*/ 4 w 32"/>
                  <a:gd name="T5" fmla="*/ 6 h 34"/>
                  <a:gd name="T6" fmla="*/ 8 w 32"/>
                  <a:gd name="T7" fmla="*/ 2 h 34"/>
                  <a:gd name="T8" fmla="*/ 8 w 32"/>
                  <a:gd name="T9" fmla="*/ 2 h 34"/>
                  <a:gd name="T10" fmla="*/ 14 w 32"/>
                  <a:gd name="T11" fmla="*/ 0 h 34"/>
                  <a:gd name="T12" fmla="*/ 20 w 32"/>
                  <a:gd name="T13" fmla="*/ 0 h 34"/>
                  <a:gd name="T14" fmla="*/ 20 w 32"/>
                  <a:gd name="T15" fmla="*/ 0 h 34"/>
                  <a:gd name="T16" fmla="*/ 26 w 32"/>
                  <a:gd name="T17" fmla="*/ 2 h 34"/>
                  <a:gd name="T18" fmla="*/ 30 w 32"/>
                  <a:gd name="T19" fmla="*/ 6 h 34"/>
                  <a:gd name="T20" fmla="*/ 30 w 32"/>
                  <a:gd name="T21" fmla="*/ 6 h 34"/>
                  <a:gd name="T22" fmla="*/ 32 w 32"/>
                  <a:gd name="T23" fmla="*/ 12 h 34"/>
                  <a:gd name="T24" fmla="*/ 32 w 32"/>
                  <a:gd name="T25" fmla="*/ 20 h 34"/>
                  <a:gd name="T26" fmla="*/ 32 w 32"/>
                  <a:gd name="T27" fmla="*/ 20 h 34"/>
                  <a:gd name="T28" fmla="*/ 30 w 32"/>
                  <a:gd name="T29" fmla="*/ 24 h 34"/>
                  <a:gd name="T30" fmla="*/ 28 w 32"/>
                  <a:gd name="T31" fmla="*/ 28 h 34"/>
                  <a:gd name="T32" fmla="*/ 28 w 32"/>
                  <a:gd name="T33" fmla="*/ 28 h 34"/>
                  <a:gd name="T34" fmla="*/ 26 w 32"/>
                  <a:gd name="T35" fmla="*/ 32 h 34"/>
                  <a:gd name="T36" fmla="*/ 22 w 32"/>
                  <a:gd name="T37" fmla="*/ 34 h 34"/>
                  <a:gd name="T38" fmla="*/ 22 w 32"/>
                  <a:gd name="T39" fmla="*/ 34 h 34"/>
                  <a:gd name="T40" fmla="*/ 14 w 32"/>
                  <a:gd name="T41" fmla="*/ 34 h 34"/>
                  <a:gd name="T42" fmla="*/ 14 w 32"/>
                  <a:gd name="T43" fmla="*/ 34 h 34"/>
                  <a:gd name="T44" fmla="*/ 8 w 32"/>
                  <a:gd name="T45" fmla="*/ 32 h 34"/>
                  <a:gd name="T46" fmla="*/ 4 w 32"/>
                  <a:gd name="T47" fmla="*/ 28 h 34"/>
                  <a:gd name="T48" fmla="*/ 4 w 32"/>
                  <a:gd name="T49" fmla="*/ 28 h 34"/>
                  <a:gd name="T50" fmla="*/ 0 w 32"/>
                  <a:gd name="T51" fmla="*/ 22 h 34"/>
                  <a:gd name="T52" fmla="*/ 0 w 32"/>
                  <a:gd name="T53" fmla="*/ 14 h 34"/>
                  <a:gd name="T54" fmla="*/ 0 w 32"/>
                  <a:gd name="T55" fmla="*/ 14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18 w 32"/>
                  <a:gd name="T73" fmla="*/ 30 h 34"/>
                  <a:gd name="T74" fmla="*/ 22 w 32"/>
                  <a:gd name="T75" fmla="*/ 28 h 34"/>
                  <a:gd name="T76" fmla="*/ 22 w 32"/>
                  <a:gd name="T77" fmla="*/ 28 h 34"/>
                  <a:gd name="T78" fmla="*/ 24 w 32"/>
                  <a:gd name="T79" fmla="*/ 24 h 34"/>
                  <a:gd name="T80" fmla="*/ 26 w 32"/>
                  <a:gd name="T81" fmla="*/ 18 h 34"/>
                  <a:gd name="T82" fmla="*/ 26 w 32"/>
                  <a:gd name="T83" fmla="*/ 18 h 34"/>
                  <a:gd name="T84" fmla="*/ 26 w 32"/>
                  <a:gd name="T85" fmla="*/ 12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0 w 32"/>
                  <a:gd name="T99" fmla="*/ 6 h 34"/>
                  <a:gd name="T100" fmla="*/ 10 w 32"/>
                  <a:gd name="T101" fmla="*/ 6 h 34"/>
                  <a:gd name="T102" fmla="*/ 8 w 32"/>
                  <a:gd name="T103" fmla="*/ 10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4"/>
                    </a:moveTo>
                    <a:lnTo>
                      <a:pt x="0" y="14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4" name="Freeform 1591"/>
              <p:cNvSpPr>
                <a:spLocks/>
              </p:cNvSpPr>
              <p:nvPr/>
            </p:nvSpPr>
            <p:spPr bwMode="auto">
              <a:xfrm>
                <a:off x="5897563" y="3515072"/>
                <a:ext cx="47625" cy="60325"/>
              </a:xfrm>
              <a:custGeom>
                <a:avLst/>
                <a:gdLst>
                  <a:gd name="T0" fmla="*/ 20 w 30"/>
                  <a:gd name="T1" fmla="*/ 36 h 38"/>
                  <a:gd name="T2" fmla="*/ 20 w 30"/>
                  <a:gd name="T3" fmla="*/ 32 h 38"/>
                  <a:gd name="T4" fmla="*/ 20 w 30"/>
                  <a:gd name="T5" fmla="*/ 32 h 38"/>
                  <a:gd name="T6" fmla="*/ 14 w 30"/>
                  <a:gd name="T7" fmla="*/ 34 h 38"/>
                  <a:gd name="T8" fmla="*/ 8 w 30"/>
                  <a:gd name="T9" fmla="*/ 36 h 38"/>
                  <a:gd name="T10" fmla="*/ 8 w 30"/>
                  <a:gd name="T11" fmla="*/ 36 h 38"/>
                  <a:gd name="T12" fmla="*/ 4 w 30"/>
                  <a:gd name="T13" fmla="*/ 34 h 38"/>
                  <a:gd name="T14" fmla="*/ 4 w 30"/>
                  <a:gd name="T15" fmla="*/ 34 h 38"/>
                  <a:gd name="T16" fmla="*/ 0 w 30"/>
                  <a:gd name="T17" fmla="*/ 30 h 38"/>
                  <a:gd name="T18" fmla="*/ 0 w 30"/>
                  <a:gd name="T19" fmla="*/ 30 h 38"/>
                  <a:gd name="T20" fmla="*/ 0 w 30"/>
                  <a:gd name="T21" fmla="*/ 26 h 38"/>
                  <a:gd name="T22" fmla="*/ 0 w 30"/>
                  <a:gd name="T23" fmla="*/ 26 h 38"/>
                  <a:gd name="T24" fmla="*/ 0 w 30"/>
                  <a:gd name="T25" fmla="*/ 20 h 38"/>
                  <a:gd name="T26" fmla="*/ 2 w 30"/>
                  <a:gd name="T27" fmla="*/ 0 h 38"/>
                  <a:gd name="T28" fmla="*/ 8 w 30"/>
                  <a:gd name="T29" fmla="*/ 0 h 38"/>
                  <a:gd name="T30" fmla="*/ 6 w 30"/>
                  <a:gd name="T31" fmla="*/ 20 h 38"/>
                  <a:gd name="T32" fmla="*/ 6 w 30"/>
                  <a:gd name="T33" fmla="*/ 20 h 38"/>
                  <a:gd name="T34" fmla="*/ 4 w 30"/>
                  <a:gd name="T35" fmla="*/ 26 h 38"/>
                  <a:gd name="T36" fmla="*/ 4 w 30"/>
                  <a:gd name="T37" fmla="*/ 26 h 38"/>
                  <a:gd name="T38" fmla="*/ 6 w 30"/>
                  <a:gd name="T39" fmla="*/ 28 h 38"/>
                  <a:gd name="T40" fmla="*/ 6 w 30"/>
                  <a:gd name="T41" fmla="*/ 28 h 38"/>
                  <a:gd name="T42" fmla="*/ 10 w 30"/>
                  <a:gd name="T43" fmla="*/ 30 h 38"/>
                  <a:gd name="T44" fmla="*/ 10 w 30"/>
                  <a:gd name="T45" fmla="*/ 30 h 38"/>
                  <a:gd name="T46" fmla="*/ 16 w 30"/>
                  <a:gd name="T47" fmla="*/ 30 h 38"/>
                  <a:gd name="T48" fmla="*/ 16 w 30"/>
                  <a:gd name="T49" fmla="*/ 30 h 38"/>
                  <a:gd name="T50" fmla="*/ 20 w 30"/>
                  <a:gd name="T51" fmla="*/ 28 h 38"/>
                  <a:gd name="T52" fmla="*/ 20 w 30"/>
                  <a:gd name="T53" fmla="*/ 28 h 38"/>
                  <a:gd name="T54" fmla="*/ 22 w 30"/>
                  <a:gd name="T55" fmla="*/ 20 h 38"/>
                  <a:gd name="T56" fmla="*/ 24 w 30"/>
                  <a:gd name="T57" fmla="*/ 4 h 38"/>
                  <a:gd name="T58" fmla="*/ 30 w 30"/>
                  <a:gd name="T59" fmla="*/ 4 h 38"/>
                  <a:gd name="T60" fmla="*/ 24 w 30"/>
                  <a:gd name="T61" fmla="*/ 38 h 38"/>
                  <a:gd name="T62" fmla="*/ 20 w 30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20" y="36"/>
                    </a:moveTo>
                    <a:lnTo>
                      <a:pt x="20" y="32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0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24" y="38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5" name="Freeform 1592"/>
              <p:cNvSpPr>
                <a:spLocks/>
              </p:cNvSpPr>
              <p:nvPr/>
            </p:nvSpPr>
            <p:spPr bwMode="auto">
              <a:xfrm>
                <a:off x="5951538" y="3508722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8 w 16"/>
                  <a:gd name="T7" fmla="*/ 44 h 44"/>
                  <a:gd name="T8" fmla="*/ 8 w 16"/>
                  <a:gd name="T9" fmla="*/ 44 h 44"/>
                  <a:gd name="T10" fmla="*/ 4 w 16"/>
                  <a:gd name="T11" fmla="*/ 42 h 44"/>
                  <a:gd name="T12" fmla="*/ 4 w 16"/>
                  <a:gd name="T13" fmla="*/ 42 h 44"/>
                  <a:gd name="T14" fmla="*/ 2 w 16"/>
                  <a:gd name="T15" fmla="*/ 40 h 44"/>
                  <a:gd name="T16" fmla="*/ 2 w 16"/>
                  <a:gd name="T17" fmla="*/ 40 h 44"/>
                  <a:gd name="T18" fmla="*/ 2 w 16"/>
                  <a:gd name="T19" fmla="*/ 32 h 44"/>
                  <a:gd name="T20" fmla="*/ 4 w 16"/>
                  <a:gd name="T21" fmla="*/ 14 h 44"/>
                  <a:gd name="T22" fmla="*/ 0 w 16"/>
                  <a:gd name="T23" fmla="*/ 14 h 44"/>
                  <a:gd name="T24" fmla="*/ 2 w 16"/>
                  <a:gd name="T25" fmla="*/ 10 h 44"/>
                  <a:gd name="T26" fmla="*/ 6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6 w 16"/>
                  <a:gd name="T37" fmla="*/ 16 h 44"/>
                  <a:gd name="T38" fmla="*/ 10 w 16"/>
                  <a:gd name="T39" fmla="*/ 14 h 44"/>
                  <a:gd name="T40" fmla="*/ 8 w 16"/>
                  <a:gd name="T41" fmla="*/ 34 h 44"/>
                  <a:gd name="T42" fmla="*/ 8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8 w 16"/>
                  <a:gd name="T49" fmla="*/ 38 h 44"/>
                  <a:gd name="T50" fmla="*/ 8 w 16"/>
                  <a:gd name="T51" fmla="*/ 38 h 44"/>
                  <a:gd name="T52" fmla="*/ 10 w 16"/>
                  <a:gd name="T53" fmla="*/ 40 h 44"/>
                  <a:gd name="T54" fmla="*/ 10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2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6" name="Freeform 1593"/>
              <p:cNvSpPr>
                <a:spLocks noEditPoints="1"/>
              </p:cNvSpPr>
              <p:nvPr/>
            </p:nvSpPr>
            <p:spPr bwMode="auto">
              <a:xfrm>
                <a:off x="5976938" y="3508722"/>
                <a:ext cx="22225" cy="73025"/>
              </a:xfrm>
              <a:custGeom>
                <a:avLst/>
                <a:gdLst>
                  <a:gd name="T0" fmla="*/ 0 w 14"/>
                  <a:gd name="T1" fmla="*/ 46 h 46"/>
                  <a:gd name="T2" fmla="*/ 6 w 14"/>
                  <a:gd name="T3" fmla="*/ 12 h 46"/>
                  <a:gd name="T4" fmla="*/ 12 w 14"/>
                  <a:gd name="T5" fmla="*/ 14 h 46"/>
                  <a:gd name="T6" fmla="*/ 6 w 14"/>
                  <a:gd name="T7" fmla="*/ 46 h 46"/>
                  <a:gd name="T8" fmla="*/ 0 w 14"/>
                  <a:gd name="T9" fmla="*/ 46 h 46"/>
                  <a:gd name="T10" fmla="*/ 6 w 14"/>
                  <a:gd name="T11" fmla="*/ 6 h 46"/>
                  <a:gd name="T12" fmla="*/ 8 w 14"/>
                  <a:gd name="T13" fmla="*/ 0 h 46"/>
                  <a:gd name="T14" fmla="*/ 14 w 14"/>
                  <a:gd name="T15" fmla="*/ 0 h 46"/>
                  <a:gd name="T16" fmla="*/ 12 w 14"/>
                  <a:gd name="T17" fmla="*/ 6 h 46"/>
                  <a:gd name="T18" fmla="*/ 6 w 14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6" y="12"/>
                    </a:lnTo>
                    <a:lnTo>
                      <a:pt x="12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7" name="Freeform 1594"/>
              <p:cNvSpPr>
                <a:spLocks/>
              </p:cNvSpPr>
              <p:nvPr/>
            </p:nvSpPr>
            <p:spPr bwMode="auto">
              <a:xfrm>
                <a:off x="5999163" y="3511897"/>
                <a:ext cx="22225" cy="73025"/>
              </a:xfrm>
              <a:custGeom>
                <a:avLst/>
                <a:gdLst>
                  <a:gd name="T0" fmla="*/ 0 w 14"/>
                  <a:gd name="T1" fmla="*/ 46 h 46"/>
                  <a:gd name="T2" fmla="*/ 8 w 14"/>
                  <a:gd name="T3" fmla="*/ 0 h 46"/>
                  <a:gd name="T4" fmla="*/ 14 w 14"/>
                  <a:gd name="T5" fmla="*/ 0 h 46"/>
                  <a:gd name="T6" fmla="*/ 6 w 14"/>
                  <a:gd name="T7" fmla="*/ 46 h 46"/>
                  <a:gd name="T8" fmla="*/ 0 w 14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8" name="Freeform 1595"/>
              <p:cNvSpPr>
                <a:spLocks noEditPoints="1"/>
              </p:cNvSpPr>
              <p:nvPr/>
            </p:nvSpPr>
            <p:spPr bwMode="auto">
              <a:xfrm>
                <a:off x="4237038" y="3365847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6 h 46"/>
                  <a:gd name="T10" fmla="*/ 12 w 34"/>
                  <a:gd name="T11" fmla="*/ 46 h 46"/>
                  <a:gd name="T12" fmla="*/ 6 w 34"/>
                  <a:gd name="T13" fmla="*/ 42 h 46"/>
                  <a:gd name="T14" fmla="*/ 6 w 34"/>
                  <a:gd name="T15" fmla="*/ 42 h 46"/>
                  <a:gd name="T16" fmla="*/ 2 w 34"/>
                  <a:gd name="T17" fmla="*/ 34 h 46"/>
                  <a:gd name="T18" fmla="*/ 2 w 34"/>
                  <a:gd name="T19" fmla="*/ 34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8 h 46"/>
                  <a:gd name="T26" fmla="*/ 4 w 34"/>
                  <a:gd name="T27" fmla="*/ 18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8 w 34"/>
                  <a:gd name="T35" fmla="*/ 10 h 46"/>
                  <a:gd name="T36" fmla="*/ 18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2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40 h 46"/>
                  <a:gd name="T64" fmla="*/ 14 w 34"/>
                  <a:gd name="T65" fmla="*/ 40 h 46"/>
                  <a:gd name="T66" fmla="*/ 14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6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4 w 34"/>
                  <a:gd name="T83" fmla="*/ 20 h 46"/>
                  <a:gd name="T84" fmla="*/ 24 w 34"/>
                  <a:gd name="T85" fmla="*/ 20 h 46"/>
                  <a:gd name="T86" fmla="*/ 20 w 34"/>
                  <a:gd name="T87" fmla="*/ 16 h 46"/>
                  <a:gd name="T88" fmla="*/ 18 w 34"/>
                  <a:gd name="T89" fmla="*/ 16 h 46"/>
                  <a:gd name="T90" fmla="*/ 18 w 34"/>
                  <a:gd name="T91" fmla="*/ 16 h 46"/>
                  <a:gd name="T92" fmla="*/ 14 w 34"/>
                  <a:gd name="T93" fmla="*/ 16 h 46"/>
                  <a:gd name="T94" fmla="*/ 10 w 34"/>
                  <a:gd name="T95" fmla="*/ 18 h 46"/>
                  <a:gd name="T96" fmla="*/ 10 w 34"/>
                  <a:gd name="T97" fmla="*/ 18 h 46"/>
                  <a:gd name="T98" fmla="*/ 8 w 34"/>
                  <a:gd name="T99" fmla="*/ 22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49" name="Freeform 1596"/>
              <p:cNvSpPr>
                <a:spLocks noEditPoints="1"/>
              </p:cNvSpPr>
              <p:nvPr/>
            </p:nvSpPr>
            <p:spPr bwMode="auto">
              <a:xfrm>
                <a:off x="4294188" y="3391247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30 w 30"/>
                  <a:gd name="T3" fmla="*/ 26 h 36"/>
                  <a:gd name="T4" fmla="*/ 30 w 30"/>
                  <a:gd name="T5" fmla="*/ 26 h 36"/>
                  <a:gd name="T6" fmla="*/ 26 w 30"/>
                  <a:gd name="T7" fmla="*/ 30 h 36"/>
                  <a:gd name="T8" fmla="*/ 24 w 30"/>
                  <a:gd name="T9" fmla="*/ 34 h 36"/>
                  <a:gd name="T10" fmla="*/ 24 w 30"/>
                  <a:gd name="T11" fmla="*/ 34 h 36"/>
                  <a:gd name="T12" fmla="*/ 18 w 30"/>
                  <a:gd name="T13" fmla="*/ 36 h 36"/>
                  <a:gd name="T14" fmla="*/ 14 w 30"/>
                  <a:gd name="T15" fmla="*/ 34 h 36"/>
                  <a:gd name="T16" fmla="*/ 14 w 30"/>
                  <a:gd name="T17" fmla="*/ 34 h 36"/>
                  <a:gd name="T18" fmla="*/ 6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2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0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6 h 36"/>
                  <a:gd name="T46" fmla="*/ 28 w 30"/>
                  <a:gd name="T47" fmla="*/ 6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28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4 h 36"/>
                  <a:gd name="T78" fmla="*/ 24 w 30"/>
                  <a:gd name="T79" fmla="*/ 24 h 36"/>
                  <a:gd name="T80" fmla="*/ 6 w 30"/>
                  <a:gd name="T81" fmla="*/ 12 h 36"/>
                  <a:gd name="T82" fmla="*/ 26 w 30"/>
                  <a:gd name="T83" fmla="*/ 16 h 36"/>
                  <a:gd name="T84" fmla="*/ 26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2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6 h 36"/>
                  <a:gd name="T100" fmla="*/ 10 w 30"/>
                  <a:gd name="T101" fmla="*/ 6 h 36"/>
                  <a:gd name="T102" fmla="*/ 8 w 30"/>
                  <a:gd name="T103" fmla="*/ 10 h 36"/>
                  <a:gd name="T104" fmla="*/ 6 w 30"/>
                  <a:gd name="T105" fmla="*/ 12 h 36"/>
                  <a:gd name="T106" fmla="*/ 6 w 30"/>
                  <a:gd name="T107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0" name="Freeform 1597"/>
              <p:cNvSpPr>
                <a:spLocks/>
              </p:cNvSpPr>
              <p:nvPr/>
            </p:nvSpPr>
            <p:spPr bwMode="auto">
              <a:xfrm>
                <a:off x="4379913" y="3384897"/>
                <a:ext cx="25400" cy="73025"/>
              </a:xfrm>
              <a:custGeom>
                <a:avLst/>
                <a:gdLst>
                  <a:gd name="T0" fmla="*/ 12 w 16"/>
                  <a:gd name="T1" fmla="*/ 42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6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4 h 46"/>
                  <a:gd name="T36" fmla="*/ 16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40 h 46"/>
                  <a:gd name="T46" fmla="*/ 6 w 16"/>
                  <a:gd name="T47" fmla="*/ 40 h 46"/>
                  <a:gd name="T48" fmla="*/ 8 w 16"/>
                  <a:gd name="T49" fmla="*/ 40 h 46"/>
                  <a:gd name="T50" fmla="*/ 8 w 16"/>
                  <a:gd name="T51" fmla="*/ 40 h 46"/>
                  <a:gd name="T52" fmla="*/ 8 w 16"/>
                  <a:gd name="T53" fmla="*/ 42 h 46"/>
                  <a:gd name="T54" fmla="*/ 8 w 16"/>
                  <a:gd name="T55" fmla="*/ 42 h 46"/>
                  <a:gd name="T56" fmla="*/ 12 w 16"/>
                  <a:gd name="T57" fmla="*/ 42 h 46"/>
                  <a:gd name="T58" fmla="*/ 12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2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1" name="Freeform 1598"/>
              <p:cNvSpPr>
                <a:spLocks/>
              </p:cNvSpPr>
              <p:nvPr/>
            </p:nvSpPr>
            <p:spPr bwMode="auto">
              <a:xfrm>
                <a:off x="4405313" y="3407122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6 w 22"/>
                  <a:gd name="T3" fmla="*/ 0 h 34"/>
                  <a:gd name="T4" fmla="*/ 10 w 22"/>
                  <a:gd name="T5" fmla="*/ 0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8 w 22"/>
                  <a:gd name="T15" fmla="*/ 2 h 34"/>
                  <a:gd name="T16" fmla="*/ 18 w 22"/>
                  <a:gd name="T17" fmla="*/ 2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6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2" name="Freeform 1599"/>
              <p:cNvSpPr>
                <a:spLocks noEditPoints="1"/>
              </p:cNvSpPr>
              <p:nvPr/>
            </p:nvSpPr>
            <p:spPr bwMode="auto">
              <a:xfrm>
                <a:off x="4437063" y="3413472"/>
                <a:ext cx="50800" cy="57150"/>
              </a:xfrm>
              <a:custGeom>
                <a:avLst/>
                <a:gdLst>
                  <a:gd name="T0" fmla="*/ 24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20 h 36"/>
                  <a:gd name="T14" fmla="*/ 6 w 32"/>
                  <a:gd name="T15" fmla="*/ 16 h 36"/>
                  <a:gd name="T16" fmla="*/ 10 w 32"/>
                  <a:gd name="T17" fmla="*/ 16 h 36"/>
                  <a:gd name="T18" fmla="*/ 16 w 32"/>
                  <a:gd name="T19" fmla="*/ 16 h 36"/>
                  <a:gd name="T20" fmla="*/ 26 w 32"/>
                  <a:gd name="T21" fmla="*/ 14 h 36"/>
                  <a:gd name="T22" fmla="*/ 26 w 32"/>
                  <a:gd name="T23" fmla="*/ 14 h 36"/>
                  <a:gd name="T24" fmla="*/ 26 w 32"/>
                  <a:gd name="T25" fmla="*/ 8 h 36"/>
                  <a:gd name="T26" fmla="*/ 20 w 32"/>
                  <a:gd name="T27" fmla="*/ 6 h 36"/>
                  <a:gd name="T28" fmla="*/ 12 w 32"/>
                  <a:gd name="T29" fmla="*/ 6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4 w 32"/>
                  <a:gd name="T55" fmla="*/ 32 h 36"/>
                  <a:gd name="T56" fmla="*/ 26 w 32"/>
                  <a:gd name="T57" fmla="*/ 20 h 36"/>
                  <a:gd name="T58" fmla="*/ 16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6 w 32"/>
                  <a:gd name="T7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2"/>
                    </a:move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close/>
                    <a:moveTo>
                      <a:pt x="26" y="20"/>
                    </a:moveTo>
                    <a:lnTo>
                      <a:pt x="2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3" name="Freeform 1600"/>
              <p:cNvSpPr>
                <a:spLocks/>
              </p:cNvSpPr>
              <p:nvPr/>
            </p:nvSpPr>
            <p:spPr bwMode="auto">
              <a:xfrm>
                <a:off x="4497388" y="3419822"/>
                <a:ext cx="47625" cy="57150"/>
              </a:xfrm>
              <a:custGeom>
                <a:avLst/>
                <a:gdLst>
                  <a:gd name="T0" fmla="*/ 8 w 30"/>
                  <a:gd name="T1" fmla="*/ 36 h 36"/>
                  <a:gd name="T2" fmla="*/ 0 w 30"/>
                  <a:gd name="T3" fmla="*/ 0 h 36"/>
                  <a:gd name="T4" fmla="*/ 6 w 30"/>
                  <a:gd name="T5" fmla="*/ 2 h 36"/>
                  <a:gd name="T6" fmla="*/ 10 w 30"/>
                  <a:gd name="T7" fmla="*/ 22 h 36"/>
                  <a:gd name="T8" fmla="*/ 10 w 30"/>
                  <a:gd name="T9" fmla="*/ 22 h 36"/>
                  <a:gd name="T10" fmla="*/ 12 w 30"/>
                  <a:gd name="T11" fmla="*/ 30 h 36"/>
                  <a:gd name="T12" fmla="*/ 12 w 30"/>
                  <a:gd name="T13" fmla="*/ 30 h 36"/>
                  <a:gd name="T14" fmla="*/ 14 w 30"/>
                  <a:gd name="T15" fmla="*/ 24 h 36"/>
                  <a:gd name="T16" fmla="*/ 24 w 30"/>
                  <a:gd name="T17" fmla="*/ 4 h 36"/>
                  <a:gd name="T18" fmla="*/ 30 w 30"/>
                  <a:gd name="T19" fmla="*/ 6 h 36"/>
                  <a:gd name="T20" fmla="*/ 14 w 30"/>
                  <a:gd name="T21" fmla="*/ 36 h 36"/>
                  <a:gd name="T22" fmla="*/ 8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8" y="3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4" y="24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14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4" name="Freeform 1601"/>
              <p:cNvSpPr>
                <a:spLocks noEditPoints="1"/>
              </p:cNvSpPr>
              <p:nvPr/>
            </p:nvSpPr>
            <p:spPr bwMode="auto">
              <a:xfrm>
                <a:off x="4545013" y="3432522"/>
                <a:ext cx="50800" cy="57150"/>
              </a:xfrm>
              <a:custGeom>
                <a:avLst/>
                <a:gdLst>
                  <a:gd name="T0" fmla="*/ 22 w 32"/>
                  <a:gd name="T1" fmla="*/ 30 h 36"/>
                  <a:gd name="T2" fmla="*/ 16 w 32"/>
                  <a:gd name="T3" fmla="*/ 32 h 36"/>
                  <a:gd name="T4" fmla="*/ 10 w 32"/>
                  <a:gd name="T5" fmla="*/ 32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4 w 32"/>
                  <a:gd name="T19" fmla="*/ 14 h 36"/>
                  <a:gd name="T20" fmla="*/ 24 w 32"/>
                  <a:gd name="T21" fmla="*/ 14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8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2 h 36"/>
                  <a:gd name="T50" fmla="*/ 28 w 32"/>
                  <a:gd name="T51" fmla="*/ 36 h 36"/>
                  <a:gd name="T52" fmla="*/ 24 w 32"/>
                  <a:gd name="T53" fmla="*/ 34 h 36"/>
                  <a:gd name="T54" fmla="*/ 22 w 32"/>
                  <a:gd name="T55" fmla="*/ 30 h 36"/>
                  <a:gd name="T56" fmla="*/ 24 w 32"/>
                  <a:gd name="T57" fmla="*/ 18 h 36"/>
                  <a:gd name="T58" fmla="*/ 14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28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5" name="Freeform 1602"/>
              <p:cNvSpPr>
                <a:spLocks noEditPoints="1"/>
              </p:cNvSpPr>
              <p:nvPr/>
            </p:nvSpPr>
            <p:spPr bwMode="auto">
              <a:xfrm>
                <a:off x="4602163" y="3416647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4 w 12"/>
                  <a:gd name="T3" fmla="*/ 14 h 48"/>
                  <a:gd name="T4" fmla="*/ 10 w 12"/>
                  <a:gd name="T5" fmla="*/ 14 h 48"/>
                  <a:gd name="T6" fmla="*/ 6 w 12"/>
                  <a:gd name="T7" fmla="*/ 48 h 48"/>
                  <a:gd name="T8" fmla="*/ 0 w 12"/>
                  <a:gd name="T9" fmla="*/ 46 h 48"/>
                  <a:gd name="T10" fmla="*/ 6 w 12"/>
                  <a:gd name="T11" fmla="*/ 8 h 48"/>
                  <a:gd name="T12" fmla="*/ 6 w 12"/>
                  <a:gd name="T13" fmla="*/ 0 h 48"/>
                  <a:gd name="T14" fmla="*/ 12 w 12"/>
                  <a:gd name="T15" fmla="*/ 2 h 48"/>
                  <a:gd name="T16" fmla="*/ 12 w 12"/>
                  <a:gd name="T17" fmla="*/ 8 h 48"/>
                  <a:gd name="T18" fmla="*/ 6 w 12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6" name="Freeform 1603"/>
              <p:cNvSpPr>
                <a:spLocks/>
              </p:cNvSpPr>
              <p:nvPr/>
            </p:nvSpPr>
            <p:spPr bwMode="auto">
              <a:xfrm>
                <a:off x="4624388" y="3419822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6 w 12"/>
                  <a:gd name="T3" fmla="*/ 0 h 48"/>
                  <a:gd name="T4" fmla="*/ 12 w 12"/>
                  <a:gd name="T5" fmla="*/ 2 h 48"/>
                  <a:gd name="T6" fmla="*/ 6 w 12"/>
                  <a:gd name="T7" fmla="*/ 48 h 48"/>
                  <a:gd name="T8" fmla="*/ 0 w 12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7" name="Freeform 1604"/>
              <p:cNvSpPr>
                <a:spLocks/>
              </p:cNvSpPr>
              <p:nvPr/>
            </p:nvSpPr>
            <p:spPr bwMode="auto">
              <a:xfrm>
                <a:off x="4643438" y="3422997"/>
                <a:ext cx="31750" cy="95250"/>
              </a:xfrm>
              <a:custGeom>
                <a:avLst/>
                <a:gdLst>
                  <a:gd name="T0" fmla="*/ 4 w 20"/>
                  <a:gd name="T1" fmla="*/ 60 h 60"/>
                  <a:gd name="T2" fmla="*/ 0 w 20"/>
                  <a:gd name="T3" fmla="*/ 60 h 60"/>
                  <a:gd name="T4" fmla="*/ 0 w 20"/>
                  <a:gd name="T5" fmla="*/ 60 h 60"/>
                  <a:gd name="T6" fmla="*/ 8 w 20"/>
                  <a:gd name="T7" fmla="*/ 46 h 60"/>
                  <a:gd name="T8" fmla="*/ 14 w 20"/>
                  <a:gd name="T9" fmla="*/ 32 h 60"/>
                  <a:gd name="T10" fmla="*/ 14 w 20"/>
                  <a:gd name="T11" fmla="*/ 32 h 60"/>
                  <a:gd name="T12" fmla="*/ 14 w 20"/>
                  <a:gd name="T13" fmla="*/ 20 h 60"/>
                  <a:gd name="T14" fmla="*/ 14 w 20"/>
                  <a:gd name="T15" fmla="*/ 20 h 60"/>
                  <a:gd name="T16" fmla="*/ 12 w 20"/>
                  <a:gd name="T17" fmla="*/ 10 h 60"/>
                  <a:gd name="T18" fmla="*/ 12 w 20"/>
                  <a:gd name="T19" fmla="*/ 10 h 60"/>
                  <a:gd name="T20" fmla="*/ 8 w 20"/>
                  <a:gd name="T21" fmla="*/ 0 h 60"/>
                  <a:gd name="T22" fmla="*/ 12 w 20"/>
                  <a:gd name="T23" fmla="*/ 0 h 60"/>
                  <a:gd name="T24" fmla="*/ 12 w 20"/>
                  <a:gd name="T25" fmla="*/ 0 h 60"/>
                  <a:gd name="T26" fmla="*/ 16 w 20"/>
                  <a:gd name="T27" fmla="*/ 10 h 60"/>
                  <a:gd name="T28" fmla="*/ 20 w 20"/>
                  <a:gd name="T29" fmla="*/ 18 h 60"/>
                  <a:gd name="T30" fmla="*/ 20 w 20"/>
                  <a:gd name="T31" fmla="*/ 18 h 60"/>
                  <a:gd name="T32" fmla="*/ 20 w 20"/>
                  <a:gd name="T33" fmla="*/ 26 h 60"/>
                  <a:gd name="T34" fmla="*/ 20 w 20"/>
                  <a:gd name="T35" fmla="*/ 32 h 60"/>
                  <a:gd name="T36" fmla="*/ 20 w 20"/>
                  <a:gd name="T37" fmla="*/ 32 h 60"/>
                  <a:gd name="T38" fmla="*/ 18 w 20"/>
                  <a:gd name="T39" fmla="*/ 40 h 60"/>
                  <a:gd name="T40" fmla="*/ 14 w 20"/>
                  <a:gd name="T41" fmla="*/ 48 h 60"/>
                  <a:gd name="T42" fmla="*/ 14 w 20"/>
                  <a:gd name="T43" fmla="*/ 48 h 60"/>
                  <a:gd name="T44" fmla="*/ 4 w 20"/>
                  <a:gd name="T45" fmla="*/ 60 h 60"/>
                  <a:gd name="T46" fmla="*/ 4 w 20"/>
                  <a:gd name="T4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20" h="60">
                    <a:moveTo>
                      <a:pt x="4" y="60"/>
                    </a:moveTo>
                    <a:lnTo>
                      <a:pt x="0" y="60"/>
                    </a:lnTo>
                    <a:lnTo>
                      <a:pt x="0" y="60"/>
                    </a:lnTo>
                    <a:lnTo>
                      <a:pt x="8" y="46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1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26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18" y="40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4" y="60"/>
                    </a:lnTo>
                    <a:lnTo>
                      <a:pt x="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8" name="Freeform 1605"/>
              <p:cNvSpPr>
                <a:spLocks/>
              </p:cNvSpPr>
              <p:nvPr/>
            </p:nvSpPr>
            <p:spPr bwMode="auto">
              <a:xfrm>
                <a:off x="4681538" y="3492847"/>
                <a:ext cx="12700" cy="12700"/>
              </a:xfrm>
              <a:custGeom>
                <a:avLst/>
                <a:gdLst>
                  <a:gd name="T0" fmla="*/ 0 w 8"/>
                  <a:gd name="T1" fmla="*/ 6 h 8"/>
                  <a:gd name="T2" fmla="*/ 2 w 8"/>
                  <a:gd name="T3" fmla="*/ 0 h 8"/>
                  <a:gd name="T4" fmla="*/ 8 w 8"/>
                  <a:gd name="T5" fmla="*/ 0 h 8"/>
                  <a:gd name="T6" fmla="*/ 8 w 8"/>
                  <a:gd name="T7" fmla="*/ 8 h 8"/>
                  <a:gd name="T8" fmla="*/ 0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59" name="Freeform 1606"/>
              <p:cNvSpPr>
                <a:spLocks/>
              </p:cNvSpPr>
              <p:nvPr/>
            </p:nvSpPr>
            <p:spPr bwMode="auto">
              <a:xfrm>
                <a:off x="4217988" y="3524597"/>
                <a:ext cx="28575" cy="12700"/>
              </a:xfrm>
              <a:custGeom>
                <a:avLst/>
                <a:gdLst>
                  <a:gd name="T0" fmla="*/ 0 w 18"/>
                  <a:gd name="T1" fmla="*/ 4 h 8"/>
                  <a:gd name="T2" fmla="*/ 2 w 18"/>
                  <a:gd name="T3" fmla="*/ 0 h 8"/>
                  <a:gd name="T4" fmla="*/ 18 w 18"/>
                  <a:gd name="T5" fmla="*/ 2 h 8"/>
                  <a:gd name="T6" fmla="*/ 18 w 18"/>
                  <a:gd name="T7" fmla="*/ 8 h 8"/>
                  <a:gd name="T8" fmla="*/ 0 w 1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lnTo>
                      <a:pt x="2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0" name="Freeform 1607"/>
              <p:cNvSpPr>
                <a:spLocks/>
              </p:cNvSpPr>
              <p:nvPr/>
            </p:nvSpPr>
            <p:spPr bwMode="auto">
              <a:xfrm>
                <a:off x="4278313" y="3492847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8 w 14"/>
                  <a:gd name="T3" fmla="*/ 0 h 46"/>
                  <a:gd name="T4" fmla="*/ 14 w 14"/>
                  <a:gd name="T5" fmla="*/ 0 h 46"/>
                  <a:gd name="T6" fmla="*/ 6 w 14"/>
                  <a:gd name="T7" fmla="*/ 46 h 46"/>
                  <a:gd name="T8" fmla="*/ 0 w 14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1" name="Freeform 1608"/>
              <p:cNvSpPr>
                <a:spLocks/>
              </p:cNvSpPr>
              <p:nvPr/>
            </p:nvSpPr>
            <p:spPr bwMode="auto">
              <a:xfrm>
                <a:off x="4310063" y="3496022"/>
                <a:ext cx="12700" cy="22225"/>
              </a:xfrm>
              <a:custGeom>
                <a:avLst/>
                <a:gdLst>
                  <a:gd name="T0" fmla="*/ 0 w 8"/>
                  <a:gd name="T1" fmla="*/ 6 h 14"/>
                  <a:gd name="T2" fmla="*/ 2 w 8"/>
                  <a:gd name="T3" fmla="*/ 0 h 14"/>
                  <a:gd name="T4" fmla="*/ 8 w 8"/>
                  <a:gd name="T5" fmla="*/ 0 h 14"/>
                  <a:gd name="T6" fmla="*/ 8 w 8"/>
                  <a:gd name="T7" fmla="*/ 6 h 14"/>
                  <a:gd name="T8" fmla="*/ 8 w 8"/>
                  <a:gd name="T9" fmla="*/ 6 h 14"/>
                  <a:gd name="T10" fmla="*/ 6 w 8"/>
                  <a:gd name="T11" fmla="*/ 10 h 14"/>
                  <a:gd name="T12" fmla="*/ 6 w 8"/>
                  <a:gd name="T13" fmla="*/ 10 h 14"/>
                  <a:gd name="T14" fmla="*/ 0 w 8"/>
                  <a:gd name="T15" fmla="*/ 14 h 14"/>
                  <a:gd name="T16" fmla="*/ 0 w 8"/>
                  <a:gd name="T17" fmla="*/ 12 h 14"/>
                  <a:gd name="T18" fmla="*/ 0 w 8"/>
                  <a:gd name="T19" fmla="*/ 12 h 14"/>
                  <a:gd name="T20" fmla="*/ 2 w 8"/>
                  <a:gd name="T21" fmla="*/ 10 h 14"/>
                  <a:gd name="T22" fmla="*/ 2 w 8"/>
                  <a:gd name="T23" fmla="*/ 10 h 14"/>
                  <a:gd name="T24" fmla="*/ 4 w 8"/>
                  <a:gd name="T25" fmla="*/ 6 h 14"/>
                  <a:gd name="T26" fmla="*/ 0 w 8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0" y="6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2" name="Freeform 1609"/>
              <p:cNvSpPr>
                <a:spLocks noEditPoints="1"/>
              </p:cNvSpPr>
              <p:nvPr/>
            </p:nvSpPr>
            <p:spPr bwMode="auto">
              <a:xfrm>
                <a:off x="4322763" y="352142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6 w 32"/>
                  <a:gd name="T25" fmla="*/ 8 h 36"/>
                  <a:gd name="T26" fmla="*/ 20 w 32"/>
                  <a:gd name="T27" fmla="*/ 4 h 36"/>
                  <a:gd name="T28" fmla="*/ 12 w 32"/>
                  <a:gd name="T29" fmla="*/ 4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6 w 32"/>
                  <a:gd name="T57" fmla="*/ 18 h 36"/>
                  <a:gd name="T58" fmla="*/ 16 w 32"/>
                  <a:gd name="T59" fmla="*/ 18 h 36"/>
                  <a:gd name="T60" fmla="*/ 10 w 32"/>
                  <a:gd name="T61" fmla="*/ 20 h 36"/>
                  <a:gd name="T62" fmla="*/ 8 w 32"/>
                  <a:gd name="T63" fmla="*/ 20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6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6" y="18"/>
                    </a:moveTo>
                    <a:lnTo>
                      <a:pt x="2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3" name="Freeform 1610"/>
              <p:cNvSpPr>
                <a:spLocks/>
              </p:cNvSpPr>
              <p:nvPr/>
            </p:nvSpPr>
            <p:spPr bwMode="auto">
              <a:xfrm>
                <a:off x="4383088" y="3530947"/>
                <a:ext cx="44450" cy="53975"/>
              </a:xfrm>
              <a:custGeom>
                <a:avLst/>
                <a:gdLst>
                  <a:gd name="T0" fmla="*/ 22 w 28"/>
                  <a:gd name="T1" fmla="*/ 22 h 34"/>
                  <a:gd name="T2" fmla="*/ 28 w 28"/>
                  <a:gd name="T3" fmla="*/ 24 h 34"/>
                  <a:gd name="T4" fmla="*/ 28 w 28"/>
                  <a:gd name="T5" fmla="*/ 24 h 34"/>
                  <a:gd name="T6" fmla="*/ 26 w 28"/>
                  <a:gd name="T7" fmla="*/ 28 h 34"/>
                  <a:gd name="T8" fmla="*/ 22 w 28"/>
                  <a:gd name="T9" fmla="*/ 32 h 34"/>
                  <a:gd name="T10" fmla="*/ 22 w 28"/>
                  <a:gd name="T11" fmla="*/ 32 h 34"/>
                  <a:gd name="T12" fmla="*/ 16 w 28"/>
                  <a:gd name="T13" fmla="*/ 34 h 34"/>
                  <a:gd name="T14" fmla="*/ 12 w 28"/>
                  <a:gd name="T15" fmla="*/ 34 h 34"/>
                  <a:gd name="T16" fmla="*/ 12 w 28"/>
                  <a:gd name="T17" fmla="*/ 34 h 34"/>
                  <a:gd name="T18" fmla="*/ 6 w 28"/>
                  <a:gd name="T19" fmla="*/ 32 h 34"/>
                  <a:gd name="T20" fmla="*/ 2 w 28"/>
                  <a:gd name="T21" fmla="*/ 28 h 34"/>
                  <a:gd name="T22" fmla="*/ 2 w 28"/>
                  <a:gd name="T23" fmla="*/ 28 h 34"/>
                  <a:gd name="T24" fmla="*/ 0 w 28"/>
                  <a:gd name="T25" fmla="*/ 22 h 34"/>
                  <a:gd name="T26" fmla="*/ 0 w 28"/>
                  <a:gd name="T27" fmla="*/ 14 h 34"/>
                  <a:gd name="T28" fmla="*/ 0 w 28"/>
                  <a:gd name="T29" fmla="*/ 14 h 34"/>
                  <a:gd name="T30" fmla="*/ 2 w 28"/>
                  <a:gd name="T31" fmla="*/ 6 h 34"/>
                  <a:gd name="T32" fmla="*/ 2 w 28"/>
                  <a:gd name="T33" fmla="*/ 6 h 34"/>
                  <a:gd name="T34" fmla="*/ 6 w 28"/>
                  <a:gd name="T35" fmla="*/ 2 h 34"/>
                  <a:gd name="T36" fmla="*/ 10 w 28"/>
                  <a:gd name="T37" fmla="*/ 0 h 34"/>
                  <a:gd name="T38" fmla="*/ 10 w 28"/>
                  <a:gd name="T39" fmla="*/ 0 h 34"/>
                  <a:gd name="T40" fmla="*/ 18 w 28"/>
                  <a:gd name="T41" fmla="*/ 0 h 34"/>
                  <a:gd name="T42" fmla="*/ 18 w 28"/>
                  <a:gd name="T43" fmla="*/ 0 h 34"/>
                  <a:gd name="T44" fmla="*/ 22 w 28"/>
                  <a:gd name="T45" fmla="*/ 0 h 34"/>
                  <a:gd name="T46" fmla="*/ 26 w 28"/>
                  <a:gd name="T47" fmla="*/ 4 h 34"/>
                  <a:gd name="T48" fmla="*/ 26 w 28"/>
                  <a:gd name="T49" fmla="*/ 4 h 34"/>
                  <a:gd name="T50" fmla="*/ 28 w 28"/>
                  <a:gd name="T51" fmla="*/ 6 h 34"/>
                  <a:gd name="T52" fmla="*/ 28 w 28"/>
                  <a:gd name="T53" fmla="*/ 12 h 34"/>
                  <a:gd name="T54" fmla="*/ 24 w 28"/>
                  <a:gd name="T55" fmla="*/ 12 h 34"/>
                  <a:gd name="T56" fmla="*/ 24 w 28"/>
                  <a:gd name="T57" fmla="*/ 12 h 34"/>
                  <a:gd name="T58" fmla="*/ 22 w 28"/>
                  <a:gd name="T59" fmla="*/ 6 h 34"/>
                  <a:gd name="T60" fmla="*/ 22 w 28"/>
                  <a:gd name="T61" fmla="*/ 6 h 34"/>
                  <a:gd name="T62" fmla="*/ 16 w 28"/>
                  <a:gd name="T63" fmla="*/ 4 h 34"/>
                  <a:gd name="T64" fmla="*/ 16 w 28"/>
                  <a:gd name="T65" fmla="*/ 4 h 34"/>
                  <a:gd name="T66" fmla="*/ 12 w 28"/>
                  <a:gd name="T67" fmla="*/ 4 h 34"/>
                  <a:gd name="T68" fmla="*/ 10 w 28"/>
                  <a:gd name="T69" fmla="*/ 6 h 34"/>
                  <a:gd name="T70" fmla="*/ 10 w 28"/>
                  <a:gd name="T71" fmla="*/ 6 h 34"/>
                  <a:gd name="T72" fmla="*/ 6 w 28"/>
                  <a:gd name="T73" fmla="*/ 10 h 34"/>
                  <a:gd name="T74" fmla="*/ 6 w 28"/>
                  <a:gd name="T75" fmla="*/ 14 h 34"/>
                  <a:gd name="T76" fmla="*/ 6 w 28"/>
                  <a:gd name="T77" fmla="*/ 14 h 34"/>
                  <a:gd name="T78" fmla="*/ 6 w 28"/>
                  <a:gd name="T79" fmla="*/ 20 h 34"/>
                  <a:gd name="T80" fmla="*/ 6 w 28"/>
                  <a:gd name="T81" fmla="*/ 24 h 34"/>
                  <a:gd name="T82" fmla="*/ 6 w 28"/>
                  <a:gd name="T83" fmla="*/ 24 h 34"/>
                  <a:gd name="T84" fmla="*/ 8 w 28"/>
                  <a:gd name="T85" fmla="*/ 28 h 34"/>
                  <a:gd name="T86" fmla="*/ 12 w 28"/>
                  <a:gd name="T87" fmla="*/ 28 h 34"/>
                  <a:gd name="T88" fmla="*/ 12 w 28"/>
                  <a:gd name="T89" fmla="*/ 28 h 34"/>
                  <a:gd name="T90" fmla="*/ 18 w 28"/>
                  <a:gd name="T91" fmla="*/ 28 h 34"/>
                  <a:gd name="T92" fmla="*/ 18 w 28"/>
                  <a:gd name="T93" fmla="*/ 28 h 34"/>
                  <a:gd name="T94" fmla="*/ 20 w 28"/>
                  <a:gd name="T95" fmla="*/ 26 h 34"/>
                  <a:gd name="T96" fmla="*/ 22 w 28"/>
                  <a:gd name="T97" fmla="*/ 22 h 34"/>
                  <a:gd name="T98" fmla="*/ 22 w 28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" h="34">
                    <a:moveTo>
                      <a:pt x="22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2" y="22"/>
                    </a:lnTo>
                    <a:lnTo>
                      <a:pt x="2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4" name="Freeform 1611"/>
              <p:cNvSpPr>
                <a:spLocks/>
              </p:cNvSpPr>
              <p:nvPr/>
            </p:nvSpPr>
            <p:spPr bwMode="auto">
              <a:xfrm>
                <a:off x="4433888" y="3518247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6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5" name="Freeform 1612"/>
              <p:cNvSpPr>
                <a:spLocks noEditPoints="1"/>
              </p:cNvSpPr>
              <p:nvPr/>
            </p:nvSpPr>
            <p:spPr bwMode="auto">
              <a:xfrm>
                <a:off x="4459288" y="3518247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6 w 12"/>
                  <a:gd name="T3" fmla="*/ 14 h 48"/>
                  <a:gd name="T4" fmla="*/ 10 w 12"/>
                  <a:gd name="T5" fmla="*/ 14 h 48"/>
                  <a:gd name="T6" fmla="*/ 6 w 12"/>
                  <a:gd name="T7" fmla="*/ 48 h 48"/>
                  <a:gd name="T8" fmla="*/ 0 w 12"/>
                  <a:gd name="T9" fmla="*/ 46 h 48"/>
                  <a:gd name="T10" fmla="*/ 6 w 12"/>
                  <a:gd name="T11" fmla="*/ 8 h 48"/>
                  <a:gd name="T12" fmla="*/ 8 w 12"/>
                  <a:gd name="T13" fmla="*/ 0 h 48"/>
                  <a:gd name="T14" fmla="*/ 12 w 12"/>
                  <a:gd name="T15" fmla="*/ 2 h 48"/>
                  <a:gd name="T16" fmla="*/ 12 w 12"/>
                  <a:gd name="T17" fmla="*/ 8 h 48"/>
                  <a:gd name="T18" fmla="*/ 6 w 12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6" y="14"/>
                    </a:lnTo>
                    <a:lnTo>
                      <a:pt x="10" y="14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6" name="Freeform 1613"/>
              <p:cNvSpPr>
                <a:spLocks/>
              </p:cNvSpPr>
              <p:nvPr/>
            </p:nvSpPr>
            <p:spPr bwMode="auto">
              <a:xfrm>
                <a:off x="4484688" y="3524597"/>
                <a:ext cx="34925" cy="73025"/>
              </a:xfrm>
              <a:custGeom>
                <a:avLst/>
                <a:gdLst>
                  <a:gd name="T0" fmla="*/ 0 w 22"/>
                  <a:gd name="T1" fmla="*/ 44 h 46"/>
                  <a:gd name="T2" fmla="*/ 4 w 22"/>
                  <a:gd name="T3" fmla="*/ 16 h 46"/>
                  <a:gd name="T4" fmla="*/ 0 w 22"/>
                  <a:gd name="T5" fmla="*/ 16 h 46"/>
                  <a:gd name="T6" fmla="*/ 0 w 22"/>
                  <a:gd name="T7" fmla="*/ 12 h 46"/>
                  <a:gd name="T8" fmla="*/ 4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6 w 22"/>
                  <a:gd name="T15" fmla="*/ 4 h 46"/>
                  <a:gd name="T16" fmla="*/ 6 w 22"/>
                  <a:gd name="T17" fmla="*/ 4 h 46"/>
                  <a:gd name="T18" fmla="*/ 10 w 22"/>
                  <a:gd name="T19" fmla="*/ 0 h 46"/>
                  <a:gd name="T20" fmla="*/ 10 w 22"/>
                  <a:gd name="T21" fmla="*/ 0 h 46"/>
                  <a:gd name="T22" fmla="*/ 16 w 22"/>
                  <a:gd name="T23" fmla="*/ 0 h 46"/>
                  <a:gd name="T24" fmla="*/ 16 w 22"/>
                  <a:gd name="T25" fmla="*/ 0 h 46"/>
                  <a:gd name="T26" fmla="*/ 22 w 22"/>
                  <a:gd name="T27" fmla="*/ 2 h 46"/>
                  <a:gd name="T28" fmla="*/ 20 w 22"/>
                  <a:gd name="T29" fmla="*/ 6 h 46"/>
                  <a:gd name="T30" fmla="*/ 20 w 22"/>
                  <a:gd name="T31" fmla="*/ 6 h 46"/>
                  <a:gd name="T32" fmla="*/ 16 w 22"/>
                  <a:gd name="T33" fmla="*/ 6 h 46"/>
                  <a:gd name="T34" fmla="*/ 16 w 22"/>
                  <a:gd name="T35" fmla="*/ 6 h 46"/>
                  <a:gd name="T36" fmla="*/ 12 w 22"/>
                  <a:gd name="T37" fmla="*/ 6 h 46"/>
                  <a:gd name="T38" fmla="*/ 12 w 22"/>
                  <a:gd name="T39" fmla="*/ 6 h 46"/>
                  <a:gd name="T40" fmla="*/ 10 w 22"/>
                  <a:gd name="T41" fmla="*/ 10 h 46"/>
                  <a:gd name="T42" fmla="*/ 10 w 22"/>
                  <a:gd name="T43" fmla="*/ 12 h 46"/>
                  <a:gd name="T44" fmla="*/ 16 w 22"/>
                  <a:gd name="T45" fmla="*/ 14 h 46"/>
                  <a:gd name="T46" fmla="*/ 16 w 22"/>
                  <a:gd name="T47" fmla="*/ 18 h 46"/>
                  <a:gd name="T48" fmla="*/ 10 w 22"/>
                  <a:gd name="T49" fmla="*/ 18 h 46"/>
                  <a:gd name="T50" fmla="*/ 6 w 22"/>
                  <a:gd name="T51" fmla="*/ 46 h 46"/>
                  <a:gd name="T52" fmla="*/ 0 w 22"/>
                  <a:gd name="T53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0" y="44"/>
                    </a:move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7" name="Freeform 1614"/>
              <p:cNvSpPr>
                <a:spLocks/>
              </p:cNvSpPr>
              <p:nvPr/>
            </p:nvSpPr>
            <p:spPr bwMode="auto">
              <a:xfrm>
                <a:off x="4532313" y="3565872"/>
                <a:ext cx="50800" cy="41275"/>
              </a:xfrm>
              <a:custGeom>
                <a:avLst/>
                <a:gdLst>
                  <a:gd name="T0" fmla="*/ 32 w 32"/>
                  <a:gd name="T1" fmla="*/ 8 h 26"/>
                  <a:gd name="T2" fmla="*/ 32 w 32"/>
                  <a:gd name="T3" fmla="*/ 8 h 26"/>
                  <a:gd name="T4" fmla="*/ 20 w 32"/>
                  <a:gd name="T5" fmla="*/ 20 h 26"/>
                  <a:gd name="T6" fmla="*/ 20 w 32"/>
                  <a:gd name="T7" fmla="*/ 20 h 26"/>
                  <a:gd name="T8" fmla="*/ 12 w 32"/>
                  <a:gd name="T9" fmla="*/ 24 h 26"/>
                  <a:gd name="T10" fmla="*/ 6 w 32"/>
                  <a:gd name="T11" fmla="*/ 26 h 26"/>
                  <a:gd name="T12" fmla="*/ 6 w 32"/>
                  <a:gd name="T13" fmla="*/ 26 h 26"/>
                  <a:gd name="T14" fmla="*/ 2 w 32"/>
                  <a:gd name="T15" fmla="*/ 24 h 26"/>
                  <a:gd name="T16" fmla="*/ 0 w 32"/>
                  <a:gd name="T17" fmla="*/ 18 h 26"/>
                  <a:gd name="T18" fmla="*/ 0 w 32"/>
                  <a:gd name="T19" fmla="*/ 18 h 26"/>
                  <a:gd name="T20" fmla="*/ 4 w 32"/>
                  <a:gd name="T21" fmla="*/ 12 h 26"/>
                  <a:gd name="T22" fmla="*/ 10 w 32"/>
                  <a:gd name="T23" fmla="*/ 4 h 26"/>
                  <a:gd name="T24" fmla="*/ 16 w 32"/>
                  <a:gd name="T25" fmla="*/ 0 h 26"/>
                  <a:gd name="T26" fmla="*/ 22 w 32"/>
                  <a:gd name="T27" fmla="*/ 0 h 26"/>
                  <a:gd name="T28" fmla="*/ 22 w 32"/>
                  <a:gd name="T29" fmla="*/ 0 h 26"/>
                  <a:gd name="T30" fmla="*/ 26 w 32"/>
                  <a:gd name="T31" fmla="*/ 0 h 26"/>
                  <a:gd name="T32" fmla="*/ 26 w 32"/>
                  <a:gd name="T33" fmla="*/ 4 h 26"/>
                  <a:gd name="T34" fmla="*/ 26 w 32"/>
                  <a:gd name="T35" fmla="*/ 4 h 26"/>
                  <a:gd name="T36" fmla="*/ 24 w 32"/>
                  <a:gd name="T37" fmla="*/ 6 h 26"/>
                  <a:gd name="T38" fmla="*/ 22 w 32"/>
                  <a:gd name="T39" fmla="*/ 6 h 26"/>
                  <a:gd name="T40" fmla="*/ 22 w 32"/>
                  <a:gd name="T41" fmla="*/ 6 h 26"/>
                  <a:gd name="T42" fmla="*/ 22 w 32"/>
                  <a:gd name="T43" fmla="*/ 4 h 26"/>
                  <a:gd name="T44" fmla="*/ 22 w 32"/>
                  <a:gd name="T45" fmla="*/ 4 h 26"/>
                  <a:gd name="T46" fmla="*/ 22 w 32"/>
                  <a:gd name="T47" fmla="*/ 2 h 26"/>
                  <a:gd name="T48" fmla="*/ 20 w 32"/>
                  <a:gd name="T49" fmla="*/ 0 h 26"/>
                  <a:gd name="T50" fmla="*/ 20 w 32"/>
                  <a:gd name="T51" fmla="*/ 0 h 26"/>
                  <a:gd name="T52" fmla="*/ 16 w 32"/>
                  <a:gd name="T53" fmla="*/ 2 h 26"/>
                  <a:gd name="T54" fmla="*/ 12 w 32"/>
                  <a:gd name="T55" fmla="*/ 6 h 26"/>
                  <a:gd name="T56" fmla="*/ 8 w 32"/>
                  <a:gd name="T57" fmla="*/ 12 h 26"/>
                  <a:gd name="T58" fmla="*/ 4 w 32"/>
                  <a:gd name="T59" fmla="*/ 18 h 26"/>
                  <a:gd name="T60" fmla="*/ 4 w 32"/>
                  <a:gd name="T61" fmla="*/ 18 h 26"/>
                  <a:gd name="T62" fmla="*/ 6 w 32"/>
                  <a:gd name="T63" fmla="*/ 22 h 26"/>
                  <a:gd name="T64" fmla="*/ 8 w 32"/>
                  <a:gd name="T65" fmla="*/ 24 h 26"/>
                  <a:gd name="T66" fmla="*/ 8 w 32"/>
                  <a:gd name="T67" fmla="*/ 24 h 26"/>
                  <a:gd name="T68" fmla="*/ 12 w 32"/>
                  <a:gd name="T69" fmla="*/ 24 h 26"/>
                  <a:gd name="T70" fmla="*/ 18 w 32"/>
                  <a:gd name="T71" fmla="*/ 20 h 26"/>
                  <a:gd name="T72" fmla="*/ 18 w 32"/>
                  <a:gd name="T73" fmla="*/ 20 h 26"/>
                  <a:gd name="T74" fmla="*/ 26 w 32"/>
                  <a:gd name="T75" fmla="*/ 14 h 26"/>
                  <a:gd name="T76" fmla="*/ 30 w 32"/>
                  <a:gd name="T77" fmla="*/ 8 h 26"/>
                  <a:gd name="T78" fmla="*/ 32 w 32"/>
                  <a:gd name="T7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26">
                    <a:moveTo>
                      <a:pt x="32" y="8"/>
                    </a:moveTo>
                    <a:lnTo>
                      <a:pt x="32" y="8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10" y="4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6" y="14"/>
                    </a:lnTo>
                    <a:lnTo>
                      <a:pt x="30" y="8"/>
                    </a:ln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8" name="Freeform 1615"/>
              <p:cNvSpPr>
                <a:spLocks noEditPoints="1"/>
              </p:cNvSpPr>
              <p:nvPr/>
            </p:nvSpPr>
            <p:spPr bwMode="auto">
              <a:xfrm>
                <a:off x="4567238" y="3549997"/>
                <a:ext cx="41275" cy="60325"/>
              </a:xfrm>
              <a:custGeom>
                <a:avLst/>
                <a:gdLst>
                  <a:gd name="T0" fmla="*/ 18 w 26"/>
                  <a:gd name="T1" fmla="*/ 12 h 38"/>
                  <a:gd name="T2" fmla="*/ 18 w 26"/>
                  <a:gd name="T3" fmla="*/ 12 h 38"/>
                  <a:gd name="T4" fmla="*/ 6 w 26"/>
                  <a:gd name="T5" fmla="*/ 28 h 38"/>
                  <a:gd name="T6" fmla="*/ 2 w 26"/>
                  <a:gd name="T7" fmla="*/ 34 h 38"/>
                  <a:gd name="T8" fmla="*/ 2 w 26"/>
                  <a:gd name="T9" fmla="*/ 34 h 38"/>
                  <a:gd name="T10" fmla="*/ 2 w 26"/>
                  <a:gd name="T11" fmla="*/ 36 h 38"/>
                  <a:gd name="T12" fmla="*/ 2 w 26"/>
                  <a:gd name="T13" fmla="*/ 38 h 38"/>
                  <a:gd name="T14" fmla="*/ 2 w 26"/>
                  <a:gd name="T15" fmla="*/ 38 h 38"/>
                  <a:gd name="T16" fmla="*/ 8 w 26"/>
                  <a:gd name="T17" fmla="*/ 36 h 38"/>
                  <a:gd name="T18" fmla="*/ 14 w 26"/>
                  <a:gd name="T19" fmla="*/ 30 h 38"/>
                  <a:gd name="T20" fmla="*/ 24 w 26"/>
                  <a:gd name="T21" fmla="*/ 20 h 38"/>
                  <a:gd name="T22" fmla="*/ 24 w 26"/>
                  <a:gd name="T23" fmla="*/ 20 h 38"/>
                  <a:gd name="T24" fmla="*/ 24 w 26"/>
                  <a:gd name="T25" fmla="*/ 20 h 38"/>
                  <a:gd name="T26" fmla="*/ 14 w 26"/>
                  <a:gd name="T27" fmla="*/ 32 h 38"/>
                  <a:gd name="T28" fmla="*/ 8 w 26"/>
                  <a:gd name="T29" fmla="*/ 36 h 38"/>
                  <a:gd name="T30" fmla="*/ 2 w 26"/>
                  <a:gd name="T31" fmla="*/ 38 h 38"/>
                  <a:gd name="T32" fmla="*/ 2 w 26"/>
                  <a:gd name="T33" fmla="*/ 38 h 38"/>
                  <a:gd name="T34" fmla="*/ 0 w 26"/>
                  <a:gd name="T35" fmla="*/ 36 h 38"/>
                  <a:gd name="T36" fmla="*/ 0 w 26"/>
                  <a:gd name="T37" fmla="*/ 34 h 38"/>
                  <a:gd name="T38" fmla="*/ 0 w 26"/>
                  <a:gd name="T39" fmla="*/ 34 h 38"/>
                  <a:gd name="T40" fmla="*/ 2 w 26"/>
                  <a:gd name="T41" fmla="*/ 26 h 38"/>
                  <a:gd name="T42" fmla="*/ 14 w 26"/>
                  <a:gd name="T43" fmla="*/ 12 h 38"/>
                  <a:gd name="T44" fmla="*/ 18 w 26"/>
                  <a:gd name="T45" fmla="*/ 12 h 38"/>
                  <a:gd name="T46" fmla="*/ 26 w 26"/>
                  <a:gd name="T47" fmla="*/ 2 h 38"/>
                  <a:gd name="T48" fmla="*/ 26 w 26"/>
                  <a:gd name="T49" fmla="*/ 2 h 38"/>
                  <a:gd name="T50" fmla="*/ 24 w 26"/>
                  <a:gd name="T51" fmla="*/ 4 h 38"/>
                  <a:gd name="T52" fmla="*/ 24 w 26"/>
                  <a:gd name="T53" fmla="*/ 4 h 38"/>
                  <a:gd name="T54" fmla="*/ 24 w 26"/>
                  <a:gd name="T55" fmla="*/ 4 h 38"/>
                  <a:gd name="T56" fmla="*/ 22 w 26"/>
                  <a:gd name="T57" fmla="*/ 4 h 38"/>
                  <a:gd name="T58" fmla="*/ 22 w 26"/>
                  <a:gd name="T59" fmla="*/ 2 h 38"/>
                  <a:gd name="T60" fmla="*/ 22 w 26"/>
                  <a:gd name="T61" fmla="*/ 2 h 38"/>
                  <a:gd name="T62" fmla="*/ 22 w 26"/>
                  <a:gd name="T63" fmla="*/ 0 h 38"/>
                  <a:gd name="T64" fmla="*/ 24 w 26"/>
                  <a:gd name="T65" fmla="*/ 0 h 38"/>
                  <a:gd name="T66" fmla="*/ 24 w 26"/>
                  <a:gd name="T67" fmla="*/ 0 h 38"/>
                  <a:gd name="T68" fmla="*/ 26 w 26"/>
                  <a:gd name="T69" fmla="*/ 0 h 38"/>
                  <a:gd name="T70" fmla="*/ 26 w 26"/>
                  <a:gd name="T71" fmla="*/ 2 h 38"/>
                  <a:gd name="T72" fmla="*/ 26 w 26"/>
                  <a:gd name="T7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38">
                    <a:moveTo>
                      <a:pt x="18" y="12"/>
                    </a:moveTo>
                    <a:lnTo>
                      <a:pt x="18" y="12"/>
                    </a:lnTo>
                    <a:lnTo>
                      <a:pt x="6" y="28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14" y="3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14" y="32"/>
                    </a:lnTo>
                    <a:lnTo>
                      <a:pt x="8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6"/>
                    </a:lnTo>
                    <a:lnTo>
                      <a:pt x="14" y="12"/>
                    </a:lnTo>
                    <a:lnTo>
                      <a:pt x="18" y="12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69" name="Freeform 1616"/>
              <p:cNvSpPr>
                <a:spLocks/>
              </p:cNvSpPr>
              <p:nvPr/>
            </p:nvSpPr>
            <p:spPr bwMode="auto">
              <a:xfrm>
                <a:off x="4583113" y="3572222"/>
                <a:ext cx="57150" cy="41275"/>
              </a:xfrm>
              <a:custGeom>
                <a:avLst/>
                <a:gdLst>
                  <a:gd name="T0" fmla="*/ 22 w 36"/>
                  <a:gd name="T1" fmla="*/ 2 h 26"/>
                  <a:gd name="T2" fmla="*/ 12 w 36"/>
                  <a:gd name="T3" fmla="*/ 14 h 26"/>
                  <a:gd name="T4" fmla="*/ 12 w 36"/>
                  <a:gd name="T5" fmla="*/ 14 h 26"/>
                  <a:gd name="T6" fmla="*/ 12 w 36"/>
                  <a:gd name="T7" fmla="*/ 14 h 26"/>
                  <a:gd name="T8" fmla="*/ 18 w 36"/>
                  <a:gd name="T9" fmla="*/ 8 h 26"/>
                  <a:gd name="T10" fmla="*/ 26 w 36"/>
                  <a:gd name="T11" fmla="*/ 2 h 26"/>
                  <a:gd name="T12" fmla="*/ 26 w 36"/>
                  <a:gd name="T13" fmla="*/ 2 h 26"/>
                  <a:gd name="T14" fmla="*/ 28 w 36"/>
                  <a:gd name="T15" fmla="*/ 2 h 26"/>
                  <a:gd name="T16" fmla="*/ 28 w 36"/>
                  <a:gd name="T17" fmla="*/ 2 h 26"/>
                  <a:gd name="T18" fmla="*/ 28 w 36"/>
                  <a:gd name="T19" fmla="*/ 2 h 26"/>
                  <a:gd name="T20" fmla="*/ 30 w 36"/>
                  <a:gd name="T21" fmla="*/ 2 h 26"/>
                  <a:gd name="T22" fmla="*/ 30 w 36"/>
                  <a:gd name="T23" fmla="*/ 2 h 26"/>
                  <a:gd name="T24" fmla="*/ 28 w 36"/>
                  <a:gd name="T25" fmla="*/ 4 h 26"/>
                  <a:gd name="T26" fmla="*/ 26 w 36"/>
                  <a:gd name="T27" fmla="*/ 8 h 26"/>
                  <a:gd name="T28" fmla="*/ 26 w 36"/>
                  <a:gd name="T29" fmla="*/ 8 h 26"/>
                  <a:gd name="T30" fmla="*/ 28 w 36"/>
                  <a:gd name="T31" fmla="*/ 12 h 26"/>
                  <a:gd name="T32" fmla="*/ 28 w 36"/>
                  <a:gd name="T33" fmla="*/ 12 h 26"/>
                  <a:gd name="T34" fmla="*/ 28 w 36"/>
                  <a:gd name="T35" fmla="*/ 12 h 26"/>
                  <a:gd name="T36" fmla="*/ 32 w 36"/>
                  <a:gd name="T37" fmla="*/ 12 h 26"/>
                  <a:gd name="T38" fmla="*/ 36 w 36"/>
                  <a:gd name="T39" fmla="*/ 10 h 26"/>
                  <a:gd name="T40" fmla="*/ 36 w 36"/>
                  <a:gd name="T41" fmla="*/ 10 h 26"/>
                  <a:gd name="T42" fmla="*/ 36 w 36"/>
                  <a:gd name="T43" fmla="*/ 10 h 26"/>
                  <a:gd name="T44" fmla="*/ 32 w 36"/>
                  <a:gd name="T45" fmla="*/ 12 h 26"/>
                  <a:gd name="T46" fmla="*/ 28 w 36"/>
                  <a:gd name="T47" fmla="*/ 14 h 26"/>
                  <a:gd name="T48" fmla="*/ 28 w 36"/>
                  <a:gd name="T49" fmla="*/ 14 h 26"/>
                  <a:gd name="T50" fmla="*/ 24 w 36"/>
                  <a:gd name="T51" fmla="*/ 12 h 26"/>
                  <a:gd name="T52" fmla="*/ 24 w 36"/>
                  <a:gd name="T53" fmla="*/ 8 h 26"/>
                  <a:gd name="T54" fmla="*/ 24 w 36"/>
                  <a:gd name="T55" fmla="*/ 8 h 26"/>
                  <a:gd name="T56" fmla="*/ 26 w 36"/>
                  <a:gd name="T57" fmla="*/ 4 h 26"/>
                  <a:gd name="T58" fmla="*/ 26 w 36"/>
                  <a:gd name="T59" fmla="*/ 4 h 26"/>
                  <a:gd name="T60" fmla="*/ 26 w 36"/>
                  <a:gd name="T61" fmla="*/ 4 h 26"/>
                  <a:gd name="T62" fmla="*/ 10 w 36"/>
                  <a:gd name="T63" fmla="*/ 16 h 26"/>
                  <a:gd name="T64" fmla="*/ 10 w 36"/>
                  <a:gd name="T65" fmla="*/ 16 h 26"/>
                  <a:gd name="T66" fmla="*/ 4 w 36"/>
                  <a:gd name="T67" fmla="*/ 26 h 26"/>
                  <a:gd name="T68" fmla="*/ 0 w 36"/>
                  <a:gd name="T69" fmla="*/ 24 h 26"/>
                  <a:gd name="T70" fmla="*/ 0 w 36"/>
                  <a:gd name="T71" fmla="*/ 24 h 26"/>
                  <a:gd name="T72" fmla="*/ 18 w 36"/>
                  <a:gd name="T73" fmla="*/ 0 h 26"/>
                  <a:gd name="T74" fmla="*/ 22 w 36"/>
                  <a:gd name="T7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6">
                    <a:moveTo>
                      <a:pt x="22" y="2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0" name="Freeform 1617"/>
              <p:cNvSpPr>
                <a:spLocks/>
              </p:cNvSpPr>
              <p:nvPr/>
            </p:nvSpPr>
            <p:spPr bwMode="auto">
              <a:xfrm>
                <a:off x="4627563" y="3578572"/>
                <a:ext cx="47625" cy="41275"/>
              </a:xfrm>
              <a:custGeom>
                <a:avLst/>
                <a:gdLst>
                  <a:gd name="T0" fmla="*/ 30 w 30"/>
                  <a:gd name="T1" fmla="*/ 10 h 26"/>
                  <a:gd name="T2" fmla="*/ 30 w 30"/>
                  <a:gd name="T3" fmla="*/ 10 h 26"/>
                  <a:gd name="T4" fmla="*/ 18 w 30"/>
                  <a:gd name="T5" fmla="*/ 20 h 26"/>
                  <a:gd name="T6" fmla="*/ 18 w 30"/>
                  <a:gd name="T7" fmla="*/ 20 h 26"/>
                  <a:gd name="T8" fmla="*/ 10 w 30"/>
                  <a:gd name="T9" fmla="*/ 26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4 h 26"/>
                  <a:gd name="T16" fmla="*/ 0 w 30"/>
                  <a:gd name="T17" fmla="*/ 20 h 26"/>
                  <a:gd name="T18" fmla="*/ 0 w 30"/>
                  <a:gd name="T19" fmla="*/ 20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2 h 26"/>
                  <a:gd name="T26" fmla="*/ 20 w 30"/>
                  <a:gd name="T27" fmla="*/ 0 h 26"/>
                  <a:gd name="T28" fmla="*/ 20 w 30"/>
                  <a:gd name="T29" fmla="*/ 0 h 26"/>
                  <a:gd name="T30" fmla="*/ 24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8 h 26"/>
                  <a:gd name="T38" fmla="*/ 20 w 30"/>
                  <a:gd name="T39" fmla="*/ 8 h 26"/>
                  <a:gd name="T40" fmla="*/ 20 w 30"/>
                  <a:gd name="T41" fmla="*/ 8 h 26"/>
                  <a:gd name="T42" fmla="*/ 22 w 30"/>
                  <a:gd name="T43" fmla="*/ 4 h 26"/>
                  <a:gd name="T44" fmla="*/ 22 w 30"/>
                  <a:gd name="T45" fmla="*/ 4 h 26"/>
                  <a:gd name="T46" fmla="*/ 20 w 30"/>
                  <a:gd name="T47" fmla="*/ 2 h 26"/>
                  <a:gd name="T48" fmla="*/ 20 w 30"/>
                  <a:gd name="T49" fmla="*/ 2 h 26"/>
                  <a:gd name="T50" fmla="*/ 20 w 30"/>
                  <a:gd name="T51" fmla="*/ 2 h 26"/>
                  <a:gd name="T52" fmla="*/ 16 w 30"/>
                  <a:gd name="T53" fmla="*/ 2 h 26"/>
                  <a:gd name="T54" fmla="*/ 10 w 30"/>
                  <a:gd name="T55" fmla="*/ 6 h 26"/>
                  <a:gd name="T56" fmla="*/ 6 w 30"/>
                  <a:gd name="T57" fmla="*/ 14 h 26"/>
                  <a:gd name="T58" fmla="*/ 4 w 30"/>
                  <a:gd name="T59" fmla="*/ 20 h 26"/>
                  <a:gd name="T60" fmla="*/ 4 w 30"/>
                  <a:gd name="T61" fmla="*/ 20 h 26"/>
                  <a:gd name="T62" fmla="*/ 4 w 30"/>
                  <a:gd name="T63" fmla="*/ 24 h 26"/>
                  <a:gd name="T64" fmla="*/ 6 w 30"/>
                  <a:gd name="T65" fmla="*/ 26 h 26"/>
                  <a:gd name="T66" fmla="*/ 6 w 30"/>
                  <a:gd name="T67" fmla="*/ 26 h 26"/>
                  <a:gd name="T68" fmla="*/ 10 w 30"/>
                  <a:gd name="T69" fmla="*/ 24 h 26"/>
                  <a:gd name="T70" fmla="*/ 18 w 30"/>
                  <a:gd name="T71" fmla="*/ 20 h 26"/>
                  <a:gd name="T72" fmla="*/ 18 w 30"/>
                  <a:gd name="T73" fmla="*/ 20 h 26"/>
                  <a:gd name="T74" fmla="*/ 24 w 30"/>
                  <a:gd name="T75" fmla="*/ 16 h 26"/>
                  <a:gd name="T76" fmla="*/ 30 w 30"/>
                  <a:gd name="T77" fmla="*/ 10 h 26"/>
                  <a:gd name="T78" fmla="*/ 30 w 30"/>
                  <a:gd name="T7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26">
                    <a:moveTo>
                      <a:pt x="30" y="10"/>
                    </a:moveTo>
                    <a:lnTo>
                      <a:pt x="30" y="1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4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4" y="16"/>
                    </a:lnTo>
                    <a:lnTo>
                      <a:pt x="30" y="10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1" name="Freeform 1618"/>
              <p:cNvSpPr>
                <a:spLocks/>
              </p:cNvSpPr>
              <p:nvPr/>
            </p:nvSpPr>
            <p:spPr bwMode="auto">
              <a:xfrm>
                <a:off x="4656138" y="3584922"/>
                <a:ext cx="66675" cy="44450"/>
              </a:xfrm>
              <a:custGeom>
                <a:avLst/>
                <a:gdLst>
                  <a:gd name="T0" fmla="*/ 20 w 42"/>
                  <a:gd name="T1" fmla="*/ 0 h 28"/>
                  <a:gd name="T2" fmla="*/ 20 w 42"/>
                  <a:gd name="T3" fmla="*/ 0 h 28"/>
                  <a:gd name="T4" fmla="*/ 10 w 42"/>
                  <a:gd name="T5" fmla="*/ 14 h 28"/>
                  <a:gd name="T6" fmla="*/ 4 w 42"/>
                  <a:gd name="T7" fmla="*/ 22 h 28"/>
                  <a:gd name="T8" fmla="*/ 4 w 42"/>
                  <a:gd name="T9" fmla="*/ 22 h 28"/>
                  <a:gd name="T10" fmla="*/ 4 w 42"/>
                  <a:gd name="T11" fmla="*/ 24 h 28"/>
                  <a:gd name="T12" fmla="*/ 6 w 42"/>
                  <a:gd name="T13" fmla="*/ 24 h 28"/>
                  <a:gd name="T14" fmla="*/ 6 w 42"/>
                  <a:gd name="T15" fmla="*/ 24 h 28"/>
                  <a:gd name="T16" fmla="*/ 10 w 42"/>
                  <a:gd name="T17" fmla="*/ 22 h 28"/>
                  <a:gd name="T18" fmla="*/ 14 w 42"/>
                  <a:gd name="T19" fmla="*/ 18 h 28"/>
                  <a:gd name="T20" fmla="*/ 22 w 42"/>
                  <a:gd name="T21" fmla="*/ 10 h 28"/>
                  <a:gd name="T22" fmla="*/ 30 w 42"/>
                  <a:gd name="T23" fmla="*/ 2 h 28"/>
                  <a:gd name="T24" fmla="*/ 34 w 42"/>
                  <a:gd name="T25" fmla="*/ 2 h 28"/>
                  <a:gd name="T26" fmla="*/ 34 w 42"/>
                  <a:gd name="T27" fmla="*/ 2 h 28"/>
                  <a:gd name="T28" fmla="*/ 22 w 42"/>
                  <a:gd name="T29" fmla="*/ 16 h 28"/>
                  <a:gd name="T30" fmla="*/ 18 w 42"/>
                  <a:gd name="T31" fmla="*/ 24 h 28"/>
                  <a:gd name="T32" fmla="*/ 18 w 42"/>
                  <a:gd name="T33" fmla="*/ 24 h 28"/>
                  <a:gd name="T34" fmla="*/ 18 w 42"/>
                  <a:gd name="T35" fmla="*/ 26 h 28"/>
                  <a:gd name="T36" fmla="*/ 20 w 42"/>
                  <a:gd name="T37" fmla="*/ 26 h 28"/>
                  <a:gd name="T38" fmla="*/ 20 w 42"/>
                  <a:gd name="T39" fmla="*/ 26 h 28"/>
                  <a:gd name="T40" fmla="*/ 24 w 42"/>
                  <a:gd name="T41" fmla="*/ 24 h 28"/>
                  <a:gd name="T42" fmla="*/ 30 w 42"/>
                  <a:gd name="T43" fmla="*/ 20 h 28"/>
                  <a:gd name="T44" fmla="*/ 40 w 42"/>
                  <a:gd name="T45" fmla="*/ 10 h 28"/>
                  <a:gd name="T46" fmla="*/ 42 w 42"/>
                  <a:gd name="T47" fmla="*/ 10 h 28"/>
                  <a:gd name="T48" fmla="*/ 42 w 42"/>
                  <a:gd name="T49" fmla="*/ 10 h 28"/>
                  <a:gd name="T50" fmla="*/ 30 w 42"/>
                  <a:gd name="T51" fmla="*/ 20 h 28"/>
                  <a:gd name="T52" fmla="*/ 24 w 42"/>
                  <a:gd name="T53" fmla="*/ 26 h 28"/>
                  <a:gd name="T54" fmla="*/ 18 w 42"/>
                  <a:gd name="T55" fmla="*/ 28 h 28"/>
                  <a:gd name="T56" fmla="*/ 18 w 42"/>
                  <a:gd name="T57" fmla="*/ 28 h 28"/>
                  <a:gd name="T58" fmla="*/ 16 w 42"/>
                  <a:gd name="T59" fmla="*/ 26 h 28"/>
                  <a:gd name="T60" fmla="*/ 16 w 42"/>
                  <a:gd name="T61" fmla="*/ 22 h 28"/>
                  <a:gd name="T62" fmla="*/ 16 w 42"/>
                  <a:gd name="T63" fmla="*/ 22 h 28"/>
                  <a:gd name="T64" fmla="*/ 18 w 42"/>
                  <a:gd name="T65" fmla="*/ 18 h 28"/>
                  <a:gd name="T66" fmla="*/ 18 w 42"/>
                  <a:gd name="T67" fmla="*/ 18 h 28"/>
                  <a:gd name="T68" fmla="*/ 18 w 42"/>
                  <a:gd name="T69" fmla="*/ 18 h 28"/>
                  <a:gd name="T70" fmla="*/ 10 w 42"/>
                  <a:gd name="T71" fmla="*/ 24 h 28"/>
                  <a:gd name="T72" fmla="*/ 8 w 42"/>
                  <a:gd name="T73" fmla="*/ 24 h 28"/>
                  <a:gd name="T74" fmla="*/ 4 w 42"/>
                  <a:gd name="T75" fmla="*/ 26 h 28"/>
                  <a:gd name="T76" fmla="*/ 4 w 42"/>
                  <a:gd name="T77" fmla="*/ 26 h 28"/>
                  <a:gd name="T78" fmla="*/ 2 w 42"/>
                  <a:gd name="T79" fmla="*/ 24 h 28"/>
                  <a:gd name="T80" fmla="*/ 0 w 42"/>
                  <a:gd name="T81" fmla="*/ 20 h 28"/>
                  <a:gd name="T82" fmla="*/ 0 w 42"/>
                  <a:gd name="T83" fmla="*/ 20 h 28"/>
                  <a:gd name="T84" fmla="*/ 2 w 42"/>
                  <a:gd name="T85" fmla="*/ 16 h 28"/>
                  <a:gd name="T86" fmla="*/ 6 w 42"/>
                  <a:gd name="T87" fmla="*/ 12 h 28"/>
                  <a:gd name="T88" fmla="*/ 16 w 42"/>
                  <a:gd name="T89" fmla="*/ 0 h 28"/>
                  <a:gd name="T90" fmla="*/ 20 w 42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2" h="28">
                    <a:moveTo>
                      <a:pt x="20" y="0"/>
                    </a:moveTo>
                    <a:lnTo>
                      <a:pt x="20" y="0"/>
                    </a:lnTo>
                    <a:lnTo>
                      <a:pt x="10" y="1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22" y="10"/>
                    </a:lnTo>
                    <a:lnTo>
                      <a:pt x="30" y="2"/>
                    </a:lnTo>
                    <a:lnTo>
                      <a:pt x="34" y="2"/>
                    </a:lnTo>
                    <a:lnTo>
                      <a:pt x="34" y="2"/>
                    </a:lnTo>
                    <a:lnTo>
                      <a:pt x="22" y="16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18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4" y="24"/>
                    </a:lnTo>
                    <a:lnTo>
                      <a:pt x="30" y="20"/>
                    </a:lnTo>
                    <a:lnTo>
                      <a:pt x="40" y="10"/>
                    </a:lnTo>
                    <a:lnTo>
                      <a:pt x="42" y="10"/>
                    </a:lnTo>
                    <a:lnTo>
                      <a:pt x="42" y="10"/>
                    </a:lnTo>
                    <a:lnTo>
                      <a:pt x="30" y="20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6" y="26"/>
                    </a:lnTo>
                    <a:lnTo>
                      <a:pt x="16" y="22"/>
                    </a:lnTo>
                    <a:lnTo>
                      <a:pt x="16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0" y="24"/>
                    </a:lnTo>
                    <a:lnTo>
                      <a:pt x="8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6"/>
                    </a:lnTo>
                    <a:lnTo>
                      <a:pt x="6" y="12"/>
                    </a:lnTo>
                    <a:lnTo>
                      <a:pt x="16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2" name="Freeform 1619"/>
              <p:cNvSpPr>
                <a:spLocks/>
              </p:cNvSpPr>
              <p:nvPr/>
            </p:nvSpPr>
            <p:spPr bwMode="auto">
              <a:xfrm>
                <a:off x="4703763" y="3553172"/>
                <a:ext cx="60325" cy="79375"/>
              </a:xfrm>
              <a:custGeom>
                <a:avLst/>
                <a:gdLst>
                  <a:gd name="T0" fmla="*/ 38 w 38"/>
                  <a:gd name="T1" fmla="*/ 0 h 50"/>
                  <a:gd name="T2" fmla="*/ 38 w 38"/>
                  <a:gd name="T3" fmla="*/ 0 h 50"/>
                  <a:gd name="T4" fmla="*/ 10 w 38"/>
                  <a:gd name="T5" fmla="*/ 36 h 50"/>
                  <a:gd name="T6" fmla="*/ 2 w 38"/>
                  <a:gd name="T7" fmla="*/ 46 h 50"/>
                  <a:gd name="T8" fmla="*/ 2 w 38"/>
                  <a:gd name="T9" fmla="*/ 46 h 50"/>
                  <a:gd name="T10" fmla="*/ 4 w 38"/>
                  <a:gd name="T11" fmla="*/ 48 h 50"/>
                  <a:gd name="T12" fmla="*/ 4 w 38"/>
                  <a:gd name="T13" fmla="*/ 48 h 50"/>
                  <a:gd name="T14" fmla="*/ 8 w 38"/>
                  <a:gd name="T15" fmla="*/ 48 h 50"/>
                  <a:gd name="T16" fmla="*/ 14 w 38"/>
                  <a:gd name="T17" fmla="*/ 44 h 50"/>
                  <a:gd name="T18" fmla="*/ 26 w 38"/>
                  <a:gd name="T19" fmla="*/ 32 h 50"/>
                  <a:gd name="T20" fmla="*/ 26 w 38"/>
                  <a:gd name="T21" fmla="*/ 32 h 50"/>
                  <a:gd name="T22" fmla="*/ 26 w 38"/>
                  <a:gd name="T23" fmla="*/ 32 h 50"/>
                  <a:gd name="T24" fmla="*/ 14 w 38"/>
                  <a:gd name="T25" fmla="*/ 44 h 50"/>
                  <a:gd name="T26" fmla="*/ 14 w 38"/>
                  <a:gd name="T27" fmla="*/ 44 h 50"/>
                  <a:gd name="T28" fmla="*/ 8 w 38"/>
                  <a:gd name="T29" fmla="*/ 48 h 50"/>
                  <a:gd name="T30" fmla="*/ 4 w 38"/>
                  <a:gd name="T31" fmla="*/ 50 h 50"/>
                  <a:gd name="T32" fmla="*/ 4 w 38"/>
                  <a:gd name="T33" fmla="*/ 50 h 50"/>
                  <a:gd name="T34" fmla="*/ 0 w 38"/>
                  <a:gd name="T35" fmla="*/ 48 h 50"/>
                  <a:gd name="T36" fmla="*/ 0 w 38"/>
                  <a:gd name="T37" fmla="*/ 46 h 50"/>
                  <a:gd name="T38" fmla="*/ 0 w 38"/>
                  <a:gd name="T39" fmla="*/ 46 h 50"/>
                  <a:gd name="T40" fmla="*/ 2 w 38"/>
                  <a:gd name="T41" fmla="*/ 40 h 50"/>
                  <a:gd name="T42" fmla="*/ 8 w 38"/>
                  <a:gd name="T43" fmla="*/ 32 h 50"/>
                  <a:gd name="T44" fmla="*/ 34 w 38"/>
                  <a:gd name="T45" fmla="*/ 0 h 50"/>
                  <a:gd name="T46" fmla="*/ 38 w 38"/>
                  <a:gd name="T4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8" h="50">
                    <a:moveTo>
                      <a:pt x="38" y="0"/>
                    </a:moveTo>
                    <a:lnTo>
                      <a:pt x="38" y="0"/>
                    </a:lnTo>
                    <a:lnTo>
                      <a:pt x="10" y="36"/>
                    </a:lnTo>
                    <a:lnTo>
                      <a:pt x="2" y="46"/>
                    </a:lnTo>
                    <a:lnTo>
                      <a:pt x="2" y="46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8" y="48"/>
                    </a:lnTo>
                    <a:lnTo>
                      <a:pt x="14" y="44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8" y="48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2" y="40"/>
                    </a:lnTo>
                    <a:lnTo>
                      <a:pt x="8" y="32"/>
                    </a:lnTo>
                    <a:lnTo>
                      <a:pt x="34" y="0"/>
                    </a:lnTo>
                    <a:lnTo>
                      <a:pt x="3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3" name="Freeform 1620"/>
              <p:cNvSpPr>
                <a:spLocks noEditPoints="1"/>
              </p:cNvSpPr>
              <p:nvPr/>
            </p:nvSpPr>
            <p:spPr bwMode="auto">
              <a:xfrm>
                <a:off x="4729163" y="3594447"/>
                <a:ext cx="60325" cy="44450"/>
              </a:xfrm>
              <a:custGeom>
                <a:avLst/>
                <a:gdLst>
                  <a:gd name="T0" fmla="*/ 28 w 38"/>
                  <a:gd name="T1" fmla="*/ 2 h 28"/>
                  <a:gd name="T2" fmla="*/ 32 w 38"/>
                  <a:gd name="T3" fmla="*/ 4 h 28"/>
                  <a:gd name="T4" fmla="*/ 32 w 38"/>
                  <a:gd name="T5" fmla="*/ 4 h 28"/>
                  <a:gd name="T6" fmla="*/ 22 w 38"/>
                  <a:gd name="T7" fmla="*/ 16 h 28"/>
                  <a:gd name="T8" fmla="*/ 16 w 38"/>
                  <a:gd name="T9" fmla="*/ 26 h 28"/>
                  <a:gd name="T10" fmla="*/ 16 w 38"/>
                  <a:gd name="T11" fmla="*/ 26 h 28"/>
                  <a:gd name="T12" fmla="*/ 16 w 38"/>
                  <a:gd name="T13" fmla="*/ 26 h 28"/>
                  <a:gd name="T14" fmla="*/ 18 w 38"/>
                  <a:gd name="T15" fmla="*/ 28 h 28"/>
                  <a:gd name="T16" fmla="*/ 18 w 38"/>
                  <a:gd name="T17" fmla="*/ 28 h 28"/>
                  <a:gd name="T18" fmla="*/ 22 w 38"/>
                  <a:gd name="T19" fmla="*/ 26 h 28"/>
                  <a:gd name="T20" fmla="*/ 26 w 38"/>
                  <a:gd name="T21" fmla="*/ 22 h 28"/>
                  <a:gd name="T22" fmla="*/ 38 w 38"/>
                  <a:gd name="T23" fmla="*/ 10 h 28"/>
                  <a:gd name="T24" fmla="*/ 38 w 38"/>
                  <a:gd name="T25" fmla="*/ 10 h 28"/>
                  <a:gd name="T26" fmla="*/ 38 w 38"/>
                  <a:gd name="T27" fmla="*/ 10 h 28"/>
                  <a:gd name="T28" fmla="*/ 28 w 38"/>
                  <a:gd name="T29" fmla="*/ 22 h 28"/>
                  <a:gd name="T30" fmla="*/ 22 w 38"/>
                  <a:gd name="T31" fmla="*/ 26 h 28"/>
                  <a:gd name="T32" fmla="*/ 16 w 38"/>
                  <a:gd name="T33" fmla="*/ 28 h 28"/>
                  <a:gd name="T34" fmla="*/ 16 w 38"/>
                  <a:gd name="T35" fmla="*/ 28 h 28"/>
                  <a:gd name="T36" fmla="*/ 14 w 38"/>
                  <a:gd name="T37" fmla="*/ 26 h 28"/>
                  <a:gd name="T38" fmla="*/ 14 w 38"/>
                  <a:gd name="T39" fmla="*/ 24 h 28"/>
                  <a:gd name="T40" fmla="*/ 14 w 38"/>
                  <a:gd name="T41" fmla="*/ 24 h 28"/>
                  <a:gd name="T42" fmla="*/ 16 w 38"/>
                  <a:gd name="T43" fmla="*/ 20 h 28"/>
                  <a:gd name="T44" fmla="*/ 16 w 38"/>
                  <a:gd name="T45" fmla="*/ 20 h 28"/>
                  <a:gd name="T46" fmla="*/ 16 w 38"/>
                  <a:gd name="T47" fmla="*/ 20 h 28"/>
                  <a:gd name="T48" fmla="*/ 10 w 38"/>
                  <a:gd name="T49" fmla="*/ 24 h 28"/>
                  <a:gd name="T50" fmla="*/ 6 w 38"/>
                  <a:gd name="T51" fmla="*/ 26 h 28"/>
                  <a:gd name="T52" fmla="*/ 4 w 38"/>
                  <a:gd name="T53" fmla="*/ 26 h 28"/>
                  <a:gd name="T54" fmla="*/ 4 w 38"/>
                  <a:gd name="T55" fmla="*/ 26 h 28"/>
                  <a:gd name="T56" fmla="*/ 0 w 38"/>
                  <a:gd name="T57" fmla="*/ 24 h 28"/>
                  <a:gd name="T58" fmla="*/ 0 w 38"/>
                  <a:gd name="T59" fmla="*/ 20 h 28"/>
                  <a:gd name="T60" fmla="*/ 0 w 38"/>
                  <a:gd name="T61" fmla="*/ 20 h 28"/>
                  <a:gd name="T62" fmla="*/ 2 w 38"/>
                  <a:gd name="T63" fmla="*/ 14 h 28"/>
                  <a:gd name="T64" fmla="*/ 8 w 38"/>
                  <a:gd name="T65" fmla="*/ 6 h 28"/>
                  <a:gd name="T66" fmla="*/ 14 w 38"/>
                  <a:gd name="T67" fmla="*/ 2 h 28"/>
                  <a:gd name="T68" fmla="*/ 20 w 38"/>
                  <a:gd name="T69" fmla="*/ 0 h 28"/>
                  <a:gd name="T70" fmla="*/ 20 w 38"/>
                  <a:gd name="T71" fmla="*/ 0 h 28"/>
                  <a:gd name="T72" fmla="*/ 24 w 38"/>
                  <a:gd name="T73" fmla="*/ 2 h 28"/>
                  <a:gd name="T74" fmla="*/ 24 w 38"/>
                  <a:gd name="T75" fmla="*/ 6 h 28"/>
                  <a:gd name="T76" fmla="*/ 24 w 38"/>
                  <a:gd name="T77" fmla="*/ 6 h 28"/>
                  <a:gd name="T78" fmla="*/ 28 w 38"/>
                  <a:gd name="T79" fmla="*/ 2 h 28"/>
                  <a:gd name="T80" fmla="*/ 6 w 38"/>
                  <a:gd name="T81" fmla="*/ 24 h 28"/>
                  <a:gd name="T82" fmla="*/ 6 w 38"/>
                  <a:gd name="T83" fmla="*/ 24 h 28"/>
                  <a:gd name="T84" fmla="*/ 10 w 38"/>
                  <a:gd name="T85" fmla="*/ 24 h 28"/>
                  <a:gd name="T86" fmla="*/ 16 w 38"/>
                  <a:gd name="T87" fmla="*/ 18 h 28"/>
                  <a:gd name="T88" fmla="*/ 20 w 38"/>
                  <a:gd name="T89" fmla="*/ 12 h 28"/>
                  <a:gd name="T90" fmla="*/ 22 w 38"/>
                  <a:gd name="T91" fmla="*/ 6 h 28"/>
                  <a:gd name="T92" fmla="*/ 22 w 38"/>
                  <a:gd name="T93" fmla="*/ 6 h 28"/>
                  <a:gd name="T94" fmla="*/ 22 w 38"/>
                  <a:gd name="T95" fmla="*/ 2 h 28"/>
                  <a:gd name="T96" fmla="*/ 20 w 38"/>
                  <a:gd name="T97" fmla="*/ 2 h 28"/>
                  <a:gd name="T98" fmla="*/ 20 w 38"/>
                  <a:gd name="T99" fmla="*/ 2 h 28"/>
                  <a:gd name="T100" fmla="*/ 16 w 38"/>
                  <a:gd name="T101" fmla="*/ 2 h 28"/>
                  <a:gd name="T102" fmla="*/ 10 w 38"/>
                  <a:gd name="T103" fmla="*/ 8 h 28"/>
                  <a:gd name="T104" fmla="*/ 6 w 38"/>
                  <a:gd name="T105" fmla="*/ 14 h 28"/>
                  <a:gd name="T106" fmla="*/ 4 w 38"/>
                  <a:gd name="T107" fmla="*/ 20 h 28"/>
                  <a:gd name="T108" fmla="*/ 4 w 38"/>
                  <a:gd name="T109" fmla="*/ 20 h 28"/>
                  <a:gd name="T110" fmla="*/ 4 w 38"/>
                  <a:gd name="T111" fmla="*/ 24 h 28"/>
                  <a:gd name="T112" fmla="*/ 6 w 38"/>
                  <a:gd name="T113" fmla="*/ 24 h 28"/>
                  <a:gd name="T114" fmla="*/ 6 w 38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28">
                    <a:moveTo>
                      <a:pt x="28" y="2"/>
                    </a:moveTo>
                    <a:lnTo>
                      <a:pt x="32" y="4"/>
                    </a:lnTo>
                    <a:lnTo>
                      <a:pt x="32" y="4"/>
                    </a:lnTo>
                    <a:lnTo>
                      <a:pt x="22" y="1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28" y="22"/>
                    </a:lnTo>
                    <a:lnTo>
                      <a:pt x="22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4" name="Freeform 1621"/>
              <p:cNvSpPr>
                <a:spLocks/>
              </p:cNvSpPr>
              <p:nvPr/>
            </p:nvSpPr>
            <p:spPr bwMode="auto">
              <a:xfrm>
                <a:off x="4767263" y="3600797"/>
                <a:ext cx="69850" cy="44450"/>
              </a:xfrm>
              <a:custGeom>
                <a:avLst/>
                <a:gdLst>
                  <a:gd name="T0" fmla="*/ 22 w 44"/>
                  <a:gd name="T1" fmla="*/ 2 h 28"/>
                  <a:gd name="T2" fmla="*/ 12 w 44"/>
                  <a:gd name="T3" fmla="*/ 14 h 28"/>
                  <a:gd name="T4" fmla="*/ 12 w 44"/>
                  <a:gd name="T5" fmla="*/ 14 h 28"/>
                  <a:gd name="T6" fmla="*/ 12 w 44"/>
                  <a:gd name="T7" fmla="*/ 14 h 28"/>
                  <a:gd name="T8" fmla="*/ 20 w 44"/>
                  <a:gd name="T9" fmla="*/ 6 h 28"/>
                  <a:gd name="T10" fmla="*/ 24 w 44"/>
                  <a:gd name="T11" fmla="*/ 2 h 28"/>
                  <a:gd name="T12" fmla="*/ 30 w 44"/>
                  <a:gd name="T13" fmla="*/ 2 h 28"/>
                  <a:gd name="T14" fmla="*/ 30 w 44"/>
                  <a:gd name="T15" fmla="*/ 2 h 28"/>
                  <a:gd name="T16" fmla="*/ 32 w 44"/>
                  <a:gd name="T17" fmla="*/ 4 h 28"/>
                  <a:gd name="T18" fmla="*/ 32 w 44"/>
                  <a:gd name="T19" fmla="*/ 6 h 28"/>
                  <a:gd name="T20" fmla="*/ 32 w 44"/>
                  <a:gd name="T21" fmla="*/ 6 h 28"/>
                  <a:gd name="T22" fmla="*/ 30 w 44"/>
                  <a:gd name="T23" fmla="*/ 12 h 28"/>
                  <a:gd name="T24" fmla="*/ 26 w 44"/>
                  <a:gd name="T25" fmla="*/ 16 h 28"/>
                  <a:gd name="T26" fmla="*/ 22 w 44"/>
                  <a:gd name="T27" fmla="*/ 22 h 28"/>
                  <a:gd name="T28" fmla="*/ 20 w 44"/>
                  <a:gd name="T29" fmla="*/ 26 h 28"/>
                  <a:gd name="T30" fmla="*/ 20 w 44"/>
                  <a:gd name="T31" fmla="*/ 26 h 28"/>
                  <a:gd name="T32" fmla="*/ 20 w 44"/>
                  <a:gd name="T33" fmla="*/ 26 h 28"/>
                  <a:gd name="T34" fmla="*/ 22 w 44"/>
                  <a:gd name="T35" fmla="*/ 28 h 28"/>
                  <a:gd name="T36" fmla="*/ 22 w 44"/>
                  <a:gd name="T37" fmla="*/ 28 h 28"/>
                  <a:gd name="T38" fmla="*/ 26 w 44"/>
                  <a:gd name="T39" fmla="*/ 26 h 28"/>
                  <a:gd name="T40" fmla="*/ 32 w 44"/>
                  <a:gd name="T41" fmla="*/ 22 h 28"/>
                  <a:gd name="T42" fmla="*/ 32 w 44"/>
                  <a:gd name="T43" fmla="*/ 22 h 28"/>
                  <a:gd name="T44" fmla="*/ 44 w 44"/>
                  <a:gd name="T45" fmla="*/ 10 h 28"/>
                  <a:gd name="T46" fmla="*/ 44 w 44"/>
                  <a:gd name="T47" fmla="*/ 10 h 28"/>
                  <a:gd name="T48" fmla="*/ 44 w 44"/>
                  <a:gd name="T49" fmla="*/ 10 h 28"/>
                  <a:gd name="T50" fmla="*/ 34 w 44"/>
                  <a:gd name="T51" fmla="*/ 22 h 28"/>
                  <a:gd name="T52" fmla="*/ 34 w 44"/>
                  <a:gd name="T53" fmla="*/ 22 h 28"/>
                  <a:gd name="T54" fmla="*/ 28 w 44"/>
                  <a:gd name="T55" fmla="*/ 26 h 28"/>
                  <a:gd name="T56" fmla="*/ 24 w 44"/>
                  <a:gd name="T57" fmla="*/ 28 h 28"/>
                  <a:gd name="T58" fmla="*/ 22 w 44"/>
                  <a:gd name="T59" fmla="*/ 28 h 28"/>
                  <a:gd name="T60" fmla="*/ 22 w 44"/>
                  <a:gd name="T61" fmla="*/ 28 h 28"/>
                  <a:gd name="T62" fmla="*/ 18 w 44"/>
                  <a:gd name="T63" fmla="*/ 26 h 28"/>
                  <a:gd name="T64" fmla="*/ 18 w 44"/>
                  <a:gd name="T65" fmla="*/ 24 h 28"/>
                  <a:gd name="T66" fmla="*/ 18 w 44"/>
                  <a:gd name="T67" fmla="*/ 24 h 28"/>
                  <a:gd name="T68" fmla="*/ 20 w 44"/>
                  <a:gd name="T69" fmla="*/ 18 h 28"/>
                  <a:gd name="T70" fmla="*/ 24 w 44"/>
                  <a:gd name="T71" fmla="*/ 14 h 28"/>
                  <a:gd name="T72" fmla="*/ 28 w 44"/>
                  <a:gd name="T73" fmla="*/ 8 h 28"/>
                  <a:gd name="T74" fmla="*/ 30 w 44"/>
                  <a:gd name="T75" fmla="*/ 4 h 28"/>
                  <a:gd name="T76" fmla="*/ 30 w 44"/>
                  <a:gd name="T77" fmla="*/ 4 h 28"/>
                  <a:gd name="T78" fmla="*/ 30 w 44"/>
                  <a:gd name="T79" fmla="*/ 4 h 28"/>
                  <a:gd name="T80" fmla="*/ 28 w 44"/>
                  <a:gd name="T81" fmla="*/ 2 h 28"/>
                  <a:gd name="T82" fmla="*/ 28 w 44"/>
                  <a:gd name="T83" fmla="*/ 2 h 28"/>
                  <a:gd name="T84" fmla="*/ 22 w 44"/>
                  <a:gd name="T85" fmla="*/ 4 h 28"/>
                  <a:gd name="T86" fmla="*/ 16 w 44"/>
                  <a:gd name="T87" fmla="*/ 12 h 28"/>
                  <a:gd name="T88" fmla="*/ 4 w 44"/>
                  <a:gd name="T89" fmla="*/ 26 h 28"/>
                  <a:gd name="T90" fmla="*/ 0 w 44"/>
                  <a:gd name="T91" fmla="*/ 24 h 28"/>
                  <a:gd name="T92" fmla="*/ 0 w 44"/>
                  <a:gd name="T93" fmla="*/ 24 h 28"/>
                  <a:gd name="T94" fmla="*/ 18 w 44"/>
                  <a:gd name="T95" fmla="*/ 0 h 28"/>
                  <a:gd name="T96" fmla="*/ 22 w 44"/>
                  <a:gd name="T97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" h="28">
                    <a:moveTo>
                      <a:pt x="22" y="2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6"/>
                    </a:lnTo>
                    <a:lnTo>
                      <a:pt x="24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12"/>
                    </a:lnTo>
                    <a:lnTo>
                      <a:pt x="26" y="16"/>
                    </a:lnTo>
                    <a:lnTo>
                      <a:pt x="22" y="22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6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28" y="26"/>
                    </a:lnTo>
                    <a:lnTo>
                      <a:pt x="24" y="28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4" y="14"/>
                    </a:lnTo>
                    <a:lnTo>
                      <a:pt x="28" y="8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6" y="12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5" name="Freeform 1622"/>
              <p:cNvSpPr>
                <a:spLocks/>
              </p:cNvSpPr>
              <p:nvPr/>
            </p:nvSpPr>
            <p:spPr bwMode="auto">
              <a:xfrm>
                <a:off x="4821238" y="3597622"/>
                <a:ext cx="44450" cy="53975"/>
              </a:xfrm>
              <a:custGeom>
                <a:avLst/>
                <a:gdLst>
                  <a:gd name="T0" fmla="*/ 24 w 28"/>
                  <a:gd name="T1" fmla="*/ 0 h 34"/>
                  <a:gd name="T2" fmla="*/ 16 w 28"/>
                  <a:gd name="T3" fmla="*/ 8 h 34"/>
                  <a:gd name="T4" fmla="*/ 26 w 28"/>
                  <a:gd name="T5" fmla="*/ 8 h 34"/>
                  <a:gd name="T6" fmla="*/ 24 w 28"/>
                  <a:gd name="T7" fmla="*/ 10 h 34"/>
                  <a:gd name="T8" fmla="*/ 16 w 28"/>
                  <a:gd name="T9" fmla="*/ 8 h 34"/>
                  <a:gd name="T10" fmla="*/ 16 w 28"/>
                  <a:gd name="T11" fmla="*/ 8 h 34"/>
                  <a:gd name="T12" fmla="*/ 6 w 28"/>
                  <a:gd name="T13" fmla="*/ 22 h 34"/>
                  <a:gd name="T14" fmla="*/ 2 w 28"/>
                  <a:gd name="T15" fmla="*/ 30 h 34"/>
                  <a:gd name="T16" fmla="*/ 2 w 28"/>
                  <a:gd name="T17" fmla="*/ 30 h 34"/>
                  <a:gd name="T18" fmla="*/ 2 w 28"/>
                  <a:gd name="T19" fmla="*/ 32 h 34"/>
                  <a:gd name="T20" fmla="*/ 4 w 28"/>
                  <a:gd name="T21" fmla="*/ 32 h 34"/>
                  <a:gd name="T22" fmla="*/ 4 w 28"/>
                  <a:gd name="T23" fmla="*/ 32 h 34"/>
                  <a:gd name="T24" fmla="*/ 10 w 28"/>
                  <a:gd name="T25" fmla="*/ 30 h 34"/>
                  <a:gd name="T26" fmla="*/ 16 w 28"/>
                  <a:gd name="T27" fmla="*/ 26 h 34"/>
                  <a:gd name="T28" fmla="*/ 28 w 28"/>
                  <a:gd name="T29" fmla="*/ 16 h 34"/>
                  <a:gd name="T30" fmla="*/ 28 w 28"/>
                  <a:gd name="T31" fmla="*/ 16 h 34"/>
                  <a:gd name="T32" fmla="*/ 28 w 28"/>
                  <a:gd name="T33" fmla="*/ 16 h 34"/>
                  <a:gd name="T34" fmla="*/ 16 w 28"/>
                  <a:gd name="T35" fmla="*/ 28 h 34"/>
                  <a:gd name="T36" fmla="*/ 10 w 28"/>
                  <a:gd name="T37" fmla="*/ 32 h 34"/>
                  <a:gd name="T38" fmla="*/ 4 w 28"/>
                  <a:gd name="T39" fmla="*/ 34 h 34"/>
                  <a:gd name="T40" fmla="*/ 4 w 28"/>
                  <a:gd name="T41" fmla="*/ 34 h 34"/>
                  <a:gd name="T42" fmla="*/ 0 w 28"/>
                  <a:gd name="T43" fmla="*/ 32 h 34"/>
                  <a:gd name="T44" fmla="*/ 0 w 28"/>
                  <a:gd name="T45" fmla="*/ 26 h 34"/>
                  <a:gd name="T46" fmla="*/ 0 w 28"/>
                  <a:gd name="T47" fmla="*/ 26 h 34"/>
                  <a:gd name="T48" fmla="*/ 4 w 28"/>
                  <a:gd name="T49" fmla="*/ 18 h 34"/>
                  <a:gd name="T50" fmla="*/ 12 w 28"/>
                  <a:gd name="T51" fmla="*/ 8 h 34"/>
                  <a:gd name="T52" fmla="*/ 8 w 28"/>
                  <a:gd name="T53" fmla="*/ 8 h 34"/>
                  <a:gd name="T54" fmla="*/ 10 w 28"/>
                  <a:gd name="T55" fmla="*/ 6 h 34"/>
                  <a:gd name="T56" fmla="*/ 12 w 28"/>
                  <a:gd name="T57" fmla="*/ 8 h 34"/>
                  <a:gd name="T58" fmla="*/ 20 w 28"/>
                  <a:gd name="T59" fmla="*/ 0 h 34"/>
                  <a:gd name="T60" fmla="*/ 24 w 28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4" y="0"/>
                    </a:moveTo>
                    <a:lnTo>
                      <a:pt x="16" y="8"/>
                    </a:lnTo>
                    <a:lnTo>
                      <a:pt x="26" y="8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10" y="30"/>
                    </a:lnTo>
                    <a:lnTo>
                      <a:pt x="16" y="2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16" y="28"/>
                    </a:lnTo>
                    <a:lnTo>
                      <a:pt x="10" y="32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6" name="Freeform 1623"/>
              <p:cNvSpPr>
                <a:spLocks noEditPoints="1"/>
              </p:cNvSpPr>
              <p:nvPr/>
            </p:nvSpPr>
            <p:spPr bwMode="auto">
              <a:xfrm>
                <a:off x="4884738" y="3607147"/>
                <a:ext cx="19050" cy="53975"/>
              </a:xfrm>
              <a:custGeom>
                <a:avLst/>
                <a:gdLst>
                  <a:gd name="T0" fmla="*/ 0 w 12"/>
                  <a:gd name="T1" fmla="*/ 32 h 34"/>
                  <a:gd name="T2" fmla="*/ 2 w 12"/>
                  <a:gd name="T3" fmla="*/ 26 h 34"/>
                  <a:gd name="T4" fmla="*/ 8 w 12"/>
                  <a:gd name="T5" fmla="*/ 26 h 34"/>
                  <a:gd name="T6" fmla="*/ 6 w 12"/>
                  <a:gd name="T7" fmla="*/ 34 h 34"/>
                  <a:gd name="T8" fmla="*/ 0 w 12"/>
                  <a:gd name="T9" fmla="*/ 32 h 34"/>
                  <a:gd name="T10" fmla="*/ 4 w 12"/>
                  <a:gd name="T11" fmla="*/ 6 h 34"/>
                  <a:gd name="T12" fmla="*/ 6 w 12"/>
                  <a:gd name="T13" fmla="*/ 0 h 34"/>
                  <a:gd name="T14" fmla="*/ 12 w 12"/>
                  <a:gd name="T15" fmla="*/ 0 h 34"/>
                  <a:gd name="T16" fmla="*/ 10 w 12"/>
                  <a:gd name="T17" fmla="*/ 6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2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7" name="Freeform 1624"/>
              <p:cNvSpPr>
                <a:spLocks/>
              </p:cNvSpPr>
              <p:nvPr/>
            </p:nvSpPr>
            <p:spPr bwMode="auto">
              <a:xfrm>
                <a:off x="4938713" y="36166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0 h 34"/>
                  <a:gd name="T54" fmla="*/ 28 w 28"/>
                  <a:gd name="T55" fmla="*/ 26 h 34"/>
                  <a:gd name="T56" fmla="*/ 24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8" name="Freeform 1625"/>
              <p:cNvSpPr>
                <a:spLocks/>
              </p:cNvSpPr>
              <p:nvPr/>
            </p:nvSpPr>
            <p:spPr bwMode="auto">
              <a:xfrm>
                <a:off x="4992688" y="360714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2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4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79" name="Freeform 1626"/>
              <p:cNvSpPr>
                <a:spLocks noEditPoints="1"/>
              </p:cNvSpPr>
              <p:nvPr/>
            </p:nvSpPr>
            <p:spPr bwMode="auto">
              <a:xfrm>
                <a:off x="5018088" y="3629372"/>
                <a:ext cx="50800" cy="53975"/>
              </a:xfrm>
              <a:custGeom>
                <a:avLst/>
                <a:gdLst>
                  <a:gd name="T0" fmla="*/ 0 w 32"/>
                  <a:gd name="T1" fmla="*/ 14 h 34"/>
                  <a:gd name="T2" fmla="*/ 0 w 32"/>
                  <a:gd name="T3" fmla="*/ 14 h 34"/>
                  <a:gd name="T4" fmla="*/ 2 w 32"/>
                  <a:gd name="T5" fmla="*/ 6 h 34"/>
                  <a:gd name="T6" fmla="*/ 8 w 32"/>
                  <a:gd name="T7" fmla="*/ 2 h 34"/>
                  <a:gd name="T8" fmla="*/ 8 w 32"/>
                  <a:gd name="T9" fmla="*/ 2 h 34"/>
                  <a:gd name="T10" fmla="*/ 12 w 32"/>
                  <a:gd name="T11" fmla="*/ 0 h 34"/>
                  <a:gd name="T12" fmla="*/ 18 w 32"/>
                  <a:gd name="T13" fmla="*/ 0 h 34"/>
                  <a:gd name="T14" fmla="*/ 18 w 32"/>
                  <a:gd name="T15" fmla="*/ 0 h 34"/>
                  <a:gd name="T16" fmla="*/ 24 w 32"/>
                  <a:gd name="T17" fmla="*/ 2 h 34"/>
                  <a:gd name="T18" fmla="*/ 28 w 32"/>
                  <a:gd name="T19" fmla="*/ 6 h 34"/>
                  <a:gd name="T20" fmla="*/ 28 w 32"/>
                  <a:gd name="T21" fmla="*/ 6 h 34"/>
                  <a:gd name="T22" fmla="*/ 32 w 32"/>
                  <a:gd name="T23" fmla="*/ 12 h 34"/>
                  <a:gd name="T24" fmla="*/ 32 w 32"/>
                  <a:gd name="T25" fmla="*/ 18 h 34"/>
                  <a:gd name="T26" fmla="*/ 32 w 32"/>
                  <a:gd name="T27" fmla="*/ 18 h 34"/>
                  <a:gd name="T28" fmla="*/ 28 w 32"/>
                  <a:gd name="T29" fmla="*/ 28 h 34"/>
                  <a:gd name="T30" fmla="*/ 28 w 32"/>
                  <a:gd name="T31" fmla="*/ 28 h 34"/>
                  <a:gd name="T32" fmla="*/ 24 w 32"/>
                  <a:gd name="T33" fmla="*/ 32 h 34"/>
                  <a:gd name="T34" fmla="*/ 22 w 32"/>
                  <a:gd name="T35" fmla="*/ 34 h 34"/>
                  <a:gd name="T36" fmla="*/ 22 w 32"/>
                  <a:gd name="T37" fmla="*/ 34 h 34"/>
                  <a:gd name="T38" fmla="*/ 12 w 32"/>
                  <a:gd name="T39" fmla="*/ 34 h 34"/>
                  <a:gd name="T40" fmla="*/ 12 w 32"/>
                  <a:gd name="T41" fmla="*/ 34 h 34"/>
                  <a:gd name="T42" fmla="*/ 6 w 32"/>
                  <a:gd name="T43" fmla="*/ 32 h 34"/>
                  <a:gd name="T44" fmla="*/ 2 w 32"/>
                  <a:gd name="T45" fmla="*/ 28 h 34"/>
                  <a:gd name="T46" fmla="*/ 2 w 32"/>
                  <a:gd name="T47" fmla="*/ 28 h 34"/>
                  <a:gd name="T48" fmla="*/ 0 w 32"/>
                  <a:gd name="T49" fmla="*/ 22 h 34"/>
                  <a:gd name="T50" fmla="*/ 0 w 32"/>
                  <a:gd name="T51" fmla="*/ 14 h 34"/>
                  <a:gd name="T52" fmla="*/ 0 w 32"/>
                  <a:gd name="T53" fmla="*/ 14 h 34"/>
                  <a:gd name="T54" fmla="*/ 6 w 32"/>
                  <a:gd name="T55" fmla="*/ 16 h 34"/>
                  <a:gd name="T56" fmla="*/ 6 w 32"/>
                  <a:gd name="T57" fmla="*/ 16 h 34"/>
                  <a:gd name="T58" fmla="*/ 6 w 32"/>
                  <a:gd name="T59" fmla="*/ 20 h 34"/>
                  <a:gd name="T60" fmla="*/ 8 w 32"/>
                  <a:gd name="T61" fmla="*/ 26 h 34"/>
                  <a:gd name="T62" fmla="*/ 8 w 32"/>
                  <a:gd name="T63" fmla="*/ 26 h 34"/>
                  <a:gd name="T64" fmla="*/ 10 w 32"/>
                  <a:gd name="T65" fmla="*/ 28 h 34"/>
                  <a:gd name="T66" fmla="*/ 14 w 32"/>
                  <a:gd name="T67" fmla="*/ 30 h 34"/>
                  <a:gd name="T68" fmla="*/ 14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4 w 32"/>
                  <a:gd name="T77" fmla="*/ 24 h 34"/>
                  <a:gd name="T78" fmla="*/ 26 w 32"/>
                  <a:gd name="T79" fmla="*/ 18 h 34"/>
                  <a:gd name="T80" fmla="*/ 26 w 32"/>
                  <a:gd name="T81" fmla="*/ 18 h 34"/>
                  <a:gd name="T82" fmla="*/ 26 w 32"/>
                  <a:gd name="T83" fmla="*/ 12 h 34"/>
                  <a:gd name="T84" fmla="*/ 24 w 32"/>
                  <a:gd name="T85" fmla="*/ 8 h 34"/>
                  <a:gd name="T86" fmla="*/ 24 w 32"/>
                  <a:gd name="T87" fmla="*/ 8 h 34"/>
                  <a:gd name="T88" fmla="*/ 22 w 32"/>
                  <a:gd name="T89" fmla="*/ 6 h 34"/>
                  <a:gd name="T90" fmla="*/ 18 w 32"/>
                  <a:gd name="T91" fmla="*/ 4 h 34"/>
                  <a:gd name="T92" fmla="*/ 18 w 32"/>
                  <a:gd name="T93" fmla="*/ 4 h 34"/>
                  <a:gd name="T94" fmla="*/ 14 w 32"/>
                  <a:gd name="T95" fmla="*/ 4 h 34"/>
                  <a:gd name="T96" fmla="*/ 10 w 32"/>
                  <a:gd name="T97" fmla="*/ 6 h 34"/>
                  <a:gd name="T98" fmla="*/ 10 w 32"/>
                  <a:gd name="T99" fmla="*/ 6 h 34"/>
                  <a:gd name="T100" fmla="*/ 8 w 32"/>
                  <a:gd name="T101" fmla="*/ 10 h 34"/>
                  <a:gd name="T102" fmla="*/ 6 w 32"/>
                  <a:gd name="T103" fmla="*/ 16 h 34"/>
                  <a:gd name="T104" fmla="*/ 6 w 32"/>
                  <a:gd name="T10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0" name="Freeform 1627"/>
              <p:cNvSpPr>
                <a:spLocks/>
              </p:cNvSpPr>
              <p:nvPr/>
            </p:nvSpPr>
            <p:spPr bwMode="auto">
              <a:xfrm>
                <a:off x="5075238" y="3638897"/>
                <a:ext cx="47625" cy="53975"/>
              </a:xfrm>
              <a:custGeom>
                <a:avLst/>
                <a:gdLst>
                  <a:gd name="T0" fmla="*/ 22 w 30"/>
                  <a:gd name="T1" fmla="*/ 22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28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2 w 30"/>
                  <a:gd name="T45" fmla="*/ 0 h 34"/>
                  <a:gd name="T46" fmla="*/ 26 w 30"/>
                  <a:gd name="T47" fmla="*/ 4 h 34"/>
                  <a:gd name="T48" fmla="*/ 26 w 30"/>
                  <a:gd name="T49" fmla="*/ 4 h 34"/>
                  <a:gd name="T50" fmla="*/ 28 w 30"/>
                  <a:gd name="T51" fmla="*/ 6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6 h 34"/>
                  <a:gd name="T60" fmla="*/ 22 w 30"/>
                  <a:gd name="T61" fmla="*/ 6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4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4 h 34"/>
                  <a:gd name="T76" fmla="*/ 6 w 30"/>
                  <a:gd name="T77" fmla="*/ 14 h 34"/>
                  <a:gd name="T78" fmla="*/ 6 w 30"/>
                  <a:gd name="T79" fmla="*/ 20 h 34"/>
                  <a:gd name="T80" fmla="*/ 6 w 30"/>
                  <a:gd name="T81" fmla="*/ 24 h 34"/>
                  <a:gd name="T82" fmla="*/ 6 w 30"/>
                  <a:gd name="T83" fmla="*/ 24 h 34"/>
                  <a:gd name="T84" fmla="*/ 10 w 30"/>
                  <a:gd name="T85" fmla="*/ 28 h 34"/>
                  <a:gd name="T86" fmla="*/ 12 w 30"/>
                  <a:gd name="T87" fmla="*/ 28 h 34"/>
                  <a:gd name="T88" fmla="*/ 12 w 30"/>
                  <a:gd name="T89" fmla="*/ 28 h 34"/>
                  <a:gd name="T90" fmla="*/ 18 w 30"/>
                  <a:gd name="T91" fmla="*/ 28 h 34"/>
                  <a:gd name="T92" fmla="*/ 18 w 30"/>
                  <a:gd name="T93" fmla="*/ 28 h 34"/>
                  <a:gd name="T94" fmla="*/ 20 w 30"/>
                  <a:gd name="T95" fmla="*/ 26 h 34"/>
                  <a:gd name="T96" fmla="*/ 22 w 30"/>
                  <a:gd name="T97" fmla="*/ 22 h 34"/>
                  <a:gd name="T98" fmla="*/ 22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2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2" y="22"/>
                    </a:lnTo>
                    <a:lnTo>
                      <a:pt x="2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1" name="Freeform 1628"/>
              <p:cNvSpPr>
                <a:spLocks/>
              </p:cNvSpPr>
              <p:nvPr/>
            </p:nvSpPr>
            <p:spPr bwMode="auto">
              <a:xfrm>
                <a:off x="5122863" y="3623022"/>
                <a:ext cx="50800" cy="79375"/>
              </a:xfrm>
              <a:custGeom>
                <a:avLst/>
                <a:gdLst>
                  <a:gd name="T0" fmla="*/ 0 w 32"/>
                  <a:gd name="T1" fmla="*/ 46 h 50"/>
                  <a:gd name="T2" fmla="*/ 8 w 32"/>
                  <a:gd name="T3" fmla="*/ 0 h 50"/>
                  <a:gd name="T4" fmla="*/ 14 w 32"/>
                  <a:gd name="T5" fmla="*/ 2 h 50"/>
                  <a:gd name="T6" fmla="*/ 10 w 32"/>
                  <a:gd name="T7" fmla="*/ 28 h 50"/>
                  <a:gd name="T8" fmla="*/ 24 w 32"/>
                  <a:gd name="T9" fmla="*/ 16 h 50"/>
                  <a:gd name="T10" fmla="*/ 32 w 32"/>
                  <a:gd name="T11" fmla="*/ 16 h 50"/>
                  <a:gd name="T12" fmla="*/ 18 w 32"/>
                  <a:gd name="T13" fmla="*/ 28 h 50"/>
                  <a:gd name="T14" fmla="*/ 28 w 32"/>
                  <a:gd name="T15" fmla="*/ 50 h 50"/>
                  <a:gd name="T16" fmla="*/ 22 w 32"/>
                  <a:gd name="T17" fmla="*/ 48 h 50"/>
                  <a:gd name="T18" fmla="*/ 12 w 32"/>
                  <a:gd name="T19" fmla="*/ 30 h 50"/>
                  <a:gd name="T20" fmla="*/ 8 w 32"/>
                  <a:gd name="T21" fmla="*/ 34 h 50"/>
                  <a:gd name="T22" fmla="*/ 6 w 32"/>
                  <a:gd name="T23" fmla="*/ 46 h 50"/>
                  <a:gd name="T24" fmla="*/ 0 w 32"/>
                  <a:gd name="T25" fmla="*/ 4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50">
                    <a:moveTo>
                      <a:pt x="0" y="46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10" y="28"/>
                    </a:lnTo>
                    <a:lnTo>
                      <a:pt x="24" y="16"/>
                    </a:lnTo>
                    <a:lnTo>
                      <a:pt x="32" y="16"/>
                    </a:lnTo>
                    <a:lnTo>
                      <a:pt x="18" y="28"/>
                    </a:lnTo>
                    <a:lnTo>
                      <a:pt x="28" y="50"/>
                    </a:lnTo>
                    <a:lnTo>
                      <a:pt x="22" y="48"/>
                    </a:lnTo>
                    <a:lnTo>
                      <a:pt x="12" y="30"/>
                    </a:lnTo>
                    <a:lnTo>
                      <a:pt x="8" y="3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2" name="Freeform 1629"/>
              <p:cNvSpPr>
                <a:spLocks/>
              </p:cNvSpPr>
              <p:nvPr/>
            </p:nvSpPr>
            <p:spPr bwMode="auto">
              <a:xfrm>
                <a:off x="5173663" y="3651597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4 w 28"/>
                  <a:gd name="T5" fmla="*/ 30 h 36"/>
                  <a:gd name="T6" fmla="*/ 20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4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8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6 h 36"/>
                  <a:gd name="T56" fmla="*/ 24 w 28"/>
                  <a:gd name="T57" fmla="*/ 32 h 36"/>
                  <a:gd name="T58" fmla="*/ 20 w 28"/>
                  <a:gd name="T59" fmla="*/ 34 h 36"/>
                  <a:gd name="T60" fmla="*/ 12 w 28"/>
                  <a:gd name="T61" fmla="*/ 36 h 36"/>
                  <a:gd name="T62" fmla="*/ 4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3" name="Freeform 1630"/>
              <p:cNvSpPr>
                <a:spLocks/>
              </p:cNvSpPr>
              <p:nvPr/>
            </p:nvSpPr>
            <p:spPr bwMode="auto">
              <a:xfrm>
                <a:off x="5224463" y="3702397"/>
                <a:ext cx="15875" cy="25400"/>
              </a:xfrm>
              <a:custGeom>
                <a:avLst/>
                <a:gdLst>
                  <a:gd name="T0" fmla="*/ 2 w 10"/>
                  <a:gd name="T1" fmla="*/ 6 h 16"/>
                  <a:gd name="T2" fmla="*/ 2 w 10"/>
                  <a:gd name="T3" fmla="*/ 0 h 16"/>
                  <a:gd name="T4" fmla="*/ 10 w 10"/>
                  <a:gd name="T5" fmla="*/ 0 h 16"/>
                  <a:gd name="T6" fmla="*/ 8 w 10"/>
                  <a:gd name="T7" fmla="*/ 6 h 16"/>
                  <a:gd name="T8" fmla="*/ 8 w 10"/>
                  <a:gd name="T9" fmla="*/ 6 h 16"/>
                  <a:gd name="T10" fmla="*/ 6 w 10"/>
                  <a:gd name="T11" fmla="*/ 12 h 16"/>
                  <a:gd name="T12" fmla="*/ 6 w 10"/>
                  <a:gd name="T13" fmla="*/ 12 h 16"/>
                  <a:gd name="T14" fmla="*/ 2 w 10"/>
                  <a:gd name="T15" fmla="*/ 16 h 16"/>
                  <a:gd name="T16" fmla="*/ 0 w 10"/>
                  <a:gd name="T17" fmla="*/ 12 h 16"/>
                  <a:gd name="T18" fmla="*/ 0 w 10"/>
                  <a:gd name="T19" fmla="*/ 12 h 16"/>
                  <a:gd name="T20" fmla="*/ 4 w 10"/>
                  <a:gd name="T21" fmla="*/ 10 h 16"/>
                  <a:gd name="T22" fmla="*/ 4 w 10"/>
                  <a:gd name="T23" fmla="*/ 10 h 16"/>
                  <a:gd name="T24" fmla="*/ 6 w 10"/>
                  <a:gd name="T25" fmla="*/ 6 h 16"/>
                  <a:gd name="T26" fmla="*/ 2 w 10"/>
                  <a:gd name="T2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6"/>
                    </a:moveTo>
                    <a:lnTo>
                      <a:pt x="2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4" name="Freeform 1631"/>
              <p:cNvSpPr>
                <a:spLocks/>
              </p:cNvSpPr>
              <p:nvPr/>
            </p:nvSpPr>
            <p:spPr bwMode="auto">
              <a:xfrm>
                <a:off x="5281613" y="367064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28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8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4 w 30"/>
                  <a:gd name="T45" fmla="*/ 0 h 34"/>
                  <a:gd name="T46" fmla="*/ 26 w 30"/>
                  <a:gd name="T47" fmla="*/ 4 h 34"/>
                  <a:gd name="T48" fmla="*/ 26 w 30"/>
                  <a:gd name="T49" fmla="*/ 4 h 34"/>
                  <a:gd name="T50" fmla="*/ 28 w 30"/>
                  <a:gd name="T51" fmla="*/ 8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6 h 34"/>
                  <a:gd name="T60" fmla="*/ 22 w 30"/>
                  <a:gd name="T61" fmla="*/ 6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4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6 h 34"/>
                  <a:gd name="T76" fmla="*/ 6 w 30"/>
                  <a:gd name="T77" fmla="*/ 16 h 34"/>
                  <a:gd name="T78" fmla="*/ 6 w 30"/>
                  <a:gd name="T79" fmla="*/ 22 h 34"/>
                  <a:gd name="T80" fmla="*/ 8 w 30"/>
                  <a:gd name="T81" fmla="*/ 26 h 34"/>
                  <a:gd name="T82" fmla="*/ 8 w 30"/>
                  <a:gd name="T83" fmla="*/ 26 h 34"/>
                  <a:gd name="T84" fmla="*/ 10 w 30"/>
                  <a:gd name="T85" fmla="*/ 28 h 34"/>
                  <a:gd name="T86" fmla="*/ 14 w 30"/>
                  <a:gd name="T87" fmla="*/ 30 h 34"/>
                  <a:gd name="T88" fmla="*/ 14 w 30"/>
                  <a:gd name="T89" fmla="*/ 30 h 34"/>
                  <a:gd name="T90" fmla="*/ 20 w 30"/>
                  <a:gd name="T91" fmla="*/ 28 h 34"/>
                  <a:gd name="T92" fmla="*/ 20 w 30"/>
                  <a:gd name="T93" fmla="*/ 28 h 34"/>
                  <a:gd name="T94" fmla="*/ 24 w 30"/>
                  <a:gd name="T95" fmla="*/ 22 h 34"/>
                  <a:gd name="T96" fmla="*/ 24 w 30"/>
                  <a:gd name="T9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5" name="Freeform 1632"/>
              <p:cNvSpPr>
                <a:spLocks/>
              </p:cNvSpPr>
              <p:nvPr/>
            </p:nvSpPr>
            <p:spPr bwMode="auto">
              <a:xfrm>
                <a:off x="5332413" y="3676997"/>
                <a:ext cx="34925" cy="50800"/>
              </a:xfrm>
              <a:custGeom>
                <a:avLst/>
                <a:gdLst>
                  <a:gd name="T0" fmla="*/ 0 w 22"/>
                  <a:gd name="T1" fmla="*/ 32 h 32"/>
                  <a:gd name="T2" fmla="*/ 4 w 22"/>
                  <a:gd name="T3" fmla="*/ 0 h 32"/>
                  <a:gd name="T4" fmla="*/ 10 w 22"/>
                  <a:gd name="T5" fmla="*/ 0 h 32"/>
                  <a:gd name="T6" fmla="*/ 8 w 22"/>
                  <a:gd name="T7" fmla="*/ 4 h 32"/>
                  <a:gd name="T8" fmla="*/ 8 w 22"/>
                  <a:gd name="T9" fmla="*/ 4 h 32"/>
                  <a:gd name="T10" fmla="*/ 14 w 22"/>
                  <a:gd name="T11" fmla="*/ 0 h 32"/>
                  <a:gd name="T12" fmla="*/ 14 w 22"/>
                  <a:gd name="T13" fmla="*/ 0 h 32"/>
                  <a:gd name="T14" fmla="*/ 16 w 22"/>
                  <a:gd name="T15" fmla="*/ 0 h 32"/>
                  <a:gd name="T16" fmla="*/ 16 w 22"/>
                  <a:gd name="T17" fmla="*/ 0 h 32"/>
                  <a:gd name="T18" fmla="*/ 22 w 22"/>
                  <a:gd name="T19" fmla="*/ 2 h 32"/>
                  <a:gd name="T20" fmla="*/ 20 w 22"/>
                  <a:gd name="T21" fmla="*/ 8 h 32"/>
                  <a:gd name="T22" fmla="*/ 20 w 22"/>
                  <a:gd name="T23" fmla="*/ 8 h 32"/>
                  <a:gd name="T24" fmla="*/ 16 w 22"/>
                  <a:gd name="T25" fmla="*/ 6 h 32"/>
                  <a:gd name="T26" fmla="*/ 16 w 22"/>
                  <a:gd name="T27" fmla="*/ 6 h 32"/>
                  <a:gd name="T28" fmla="*/ 12 w 22"/>
                  <a:gd name="T29" fmla="*/ 6 h 32"/>
                  <a:gd name="T30" fmla="*/ 12 w 22"/>
                  <a:gd name="T31" fmla="*/ 6 h 32"/>
                  <a:gd name="T32" fmla="*/ 10 w 22"/>
                  <a:gd name="T33" fmla="*/ 10 h 32"/>
                  <a:gd name="T34" fmla="*/ 10 w 22"/>
                  <a:gd name="T35" fmla="*/ 10 h 32"/>
                  <a:gd name="T36" fmla="*/ 8 w 22"/>
                  <a:gd name="T37" fmla="*/ 16 h 32"/>
                  <a:gd name="T38" fmla="*/ 6 w 22"/>
                  <a:gd name="T39" fmla="*/ 32 h 32"/>
                  <a:gd name="T40" fmla="*/ 0 w 22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2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6" name="Freeform 1633"/>
              <p:cNvSpPr>
                <a:spLocks noEditPoints="1"/>
              </p:cNvSpPr>
              <p:nvPr/>
            </p:nvSpPr>
            <p:spPr bwMode="auto">
              <a:xfrm>
                <a:off x="5367338" y="3664297"/>
                <a:ext cx="47625" cy="73025"/>
              </a:xfrm>
              <a:custGeom>
                <a:avLst/>
                <a:gdLst>
                  <a:gd name="T0" fmla="*/ 22 w 30"/>
                  <a:gd name="T1" fmla="*/ 36 h 46"/>
                  <a:gd name="T2" fmla="*/ 28 w 30"/>
                  <a:gd name="T3" fmla="*/ 38 h 46"/>
                  <a:gd name="T4" fmla="*/ 28 w 30"/>
                  <a:gd name="T5" fmla="*/ 38 h 46"/>
                  <a:gd name="T6" fmla="*/ 26 w 30"/>
                  <a:gd name="T7" fmla="*/ 42 h 46"/>
                  <a:gd name="T8" fmla="*/ 22 w 30"/>
                  <a:gd name="T9" fmla="*/ 44 h 46"/>
                  <a:gd name="T10" fmla="*/ 22 w 30"/>
                  <a:gd name="T11" fmla="*/ 44 h 46"/>
                  <a:gd name="T12" fmla="*/ 18 w 30"/>
                  <a:gd name="T13" fmla="*/ 46 h 46"/>
                  <a:gd name="T14" fmla="*/ 12 w 30"/>
                  <a:gd name="T15" fmla="*/ 46 h 46"/>
                  <a:gd name="T16" fmla="*/ 12 w 30"/>
                  <a:gd name="T17" fmla="*/ 46 h 46"/>
                  <a:gd name="T18" fmla="*/ 6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2 h 46"/>
                  <a:gd name="T52" fmla="*/ 30 w 30"/>
                  <a:gd name="T53" fmla="*/ 32 h 46"/>
                  <a:gd name="T54" fmla="*/ 30 w 30"/>
                  <a:gd name="T55" fmla="*/ 32 h 46"/>
                  <a:gd name="T56" fmla="*/ 4 w 30"/>
                  <a:gd name="T57" fmla="*/ 28 h 46"/>
                  <a:gd name="T58" fmla="*/ 4 w 30"/>
                  <a:gd name="T59" fmla="*/ 28 h 46"/>
                  <a:gd name="T60" fmla="*/ 6 w 30"/>
                  <a:gd name="T61" fmla="*/ 34 h 46"/>
                  <a:gd name="T62" fmla="*/ 6 w 30"/>
                  <a:gd name="T63" fmla="*/ 38 h 46"/>
                  <a:gd name="T64" fmla="*/ 6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18 w 30"/>
                  <a:gd name="T73" fmla="*/ 40 h 46"/>
                  <a:gd name="T74" fmla="*/ 18 w 30"/>
                  <a:gd name="T75" fmla="*/ 40 h 46"/>
                  <a:gd name="T76" fmla="*/ 22 w 30"/>
                  <a:gd name="T77" fmla="*/ 36 h 46"/>
                  <a:gd name="T78" fmla="*/ 22 w 30"/>
                  <a:gd name="T79" fmla="*/ 36 h 46"/>
                  <a:gd name="T80" fmla="*/ 6 w 30"/>
                  <a:gd name="T81" fmla="*/ 24 h 46"/>
                  <a:gd name="T82" fmla="*/ 24 w 30"/>
                  <a:gd name="T83" fmla="*/ 28 h 46"/>
                  <a:gd name="T84" fmla="*/ 24 w 30"/>
                  <a:gd name="T85" fmla="*/ 28 h 46"/>
                  <a:gd name="T86" fmla="*/ 24 w 30"/>
                  <a:gd name="T87" fmla="*/ 20 h 46"/>
                  <a:gd name="T88" fmla="*/ 24 w 30"/>
                  <a:gd name="T89" fmla="*/ 20 h 46"/>
                  <a:gd name="T90" fmla="*/ 20 w 30"/>
                  <a:gd name="T91" fmla="*/ 18 h 46"/>
                  <a:gd name="T92" fmla="*/ 16 w 30"/>
                  <a:gd name="T93" fmla="*/ 16 h 46"/>
                  <a:gd name="T94" fmla="*/ 16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18 w 30"/>
                  <a:gd name="T111" fmla="*/ 0 h 46"/>
                  <a:gd name="T112" fmla="*/ 26 w 30"/>
                  <a:gd name="T113" fmla="*/ 0 h 46"/>
                  <a:gd name="T114" fmla="*/ 18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2" y="36"/>
                    </a:moveTo>
                    <a:lnTo>
                      <a:pt x="28" y="38"/>
                    </a:lnTo>
                    <a:lnTo>
                      <a:pt x="28" y="38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22" y="36"/>
                    </a:lnTo>
                    <a:lnTo>
                      <a:pt x="22" y="36"/>
                    </a:lnTo>
                    <a:close/>
                    <a:moveTo>
                      <a:pt x="6" y="2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18" y="0"/>
                    </a:lnTo>
                    <a:lnTo>
                      <a:pt x="26" y="0"/>
                    </a:lnTo>
                    <a:lnTo>
                      <a:pt x="18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7" name="Freeform 1634"/>
              <p:cNvSpPr>
                <a:spLocks noEditPoints="1"/>
              </p:cNvSpPr>
              <p:nvPr/>
            </p:nvSpPr>
            <p:spPr bwMode="auto">
              <a:xfrm>
                <a:off x="5421313" y="3692872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2 h 36"/>
                  <a:gd name="T4" fmla="*/ 10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2 w 30"/>
                  <a:gd name="T13" fmla="*/ 18 h 36"/>
                  <a:gd name="T14" fmla="*/ 4 w 30"/>
                  <a:gd name="T15" fmla="*/ 14 h 36"/>
                  <a:gd name="T16" fmla="*/ 10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6 h 36"/>
                  <a:gd name="T26" fmla="*/ 18 w 30"/>
                  <a:gd name="T27" fmla="*/ 4 h 36"/>
                  <a:gd name="T28" fmla="*/ 12 w 30"/>
                  <a:gd name="T29" fmla="*/ 4 h 36"/>
                  <a:gd name="T30" fmla="*/ 8 w 30"/>
                  <a:gd name="T31" fmla="*/ 8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20 w 30"/>
                  <a:gd name="T39" fmla="*/ 0 h 36"/>
                  <a:gd name="T40" fmla="*/ 26 w 30"/>
                  <a:gd name="T41" fmla="*/ 2 h 36"/>
                  <a:gd name="T42" fmla="*/ 30 w 30"/>
                  <a:gd name="T43" fmla="*/ 4 h 36"/>
                  <a:gd name="T44" fmla="*/ 30 w 30"/>
                  <a:gd name="T45" fmla="*/ 8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4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18 h 36"/>
                  <a:gd name="T60" fmla="*/ 10 w 30"/>
                  <a:gd name="T61" fmla="*/ 18 h 36"/>
                  <a:gd name="T62" fmla="*/ 6 w 30"/>
                  <a:gd name="T63" fmla="*/ 20 h 36"/>
                  <a:gd name="T64" fmla="*/ 6 w 30"/>
                  <a:gd name="T65" fmla="*/ 22 h 36"/>
                  <a:gd name="T66" fmla="*/ 6 w 30"/>
                  <a:gd name="T67" fmla="*/ 26 h 36"/>
                  <a:gd name="T68" fmla="*/ 12 w 30"/>
                  <a:gd name="T69" fmla="*/ 28 h 36"/>
                  <a:gd name="T70" fmla="*/ 18 w 30"/>
                  <a:gd name="T71" fmla="*/ 28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8" name="Freeform 1635"/>
              <p:cNvSpPr>
                <a:spLocks/>
              </p:cNvSpPr>
              <p:nvPr/>
            </p:nvSpPr>
            <p:spPr bwMode="auto">
              <a:xfrm>
                <a:off x="5478463" y="3699222"/>
                <a:ext cx="47625" cy="57150"/>
              </a:xfrm>
              <a:custGeom>
                <a:avLst/>
                <a:gdLst>
                  <a:gd name="T0" fmla="*/ 0 w 30"/>
                  <a:gd name="T1" fmla="*/ 32 h 36"/>
                  <a:gd name="T2" fmla="*/ 4 w 30"/>
                  <a:gd name="T3" fmla="*/ 0 h 36"/>
                  <a:gd name="T4" fmla="*/ 10 w 30"/>
                  <a:gd name="T5" fmla="*/ 0 h 36"/>
                  <a:gd name="T6" fmla="*/ 8 w 30"/>
                  <a:gd name="T7" fmla="*/ 4 h 36"/>
                  <a:gd name="T8" fmla="*/ 8 w 30"/>
                  <a:gd name="T9" fmla="*/ 4 h 36"/>
                  <a:gd name="T10" fmla="*/ 14 w 30"/>
                  <a:gd name="T11" fmla="*/ 2 h 36"/>
                  <a:gd name="T12" fmla="*/ 20 w 30"/>
                  <a:gd name="T13" fmla="*/ 2 h 36"/>
                  <a:gd name="T14" fmla="*/ 20 w 30"/>
                  <a:gd name="T15" fmla="*/ 2 h 36"/>
                  <a:gd name="T16" fmla="*/ 26 w 30"/>
                  <a:gd name="T17" fmla="*/ 4 h 36"/>
                  <a:gd name="T18" fmla="*/ 26 w 30"/>
                  <a:gd name="T19" fmla="*/ 4 h 36"/>
                  <a:gd name="T20" fmla="*/ 28 w 30"/>
                  <a:gd name="T21" fmla="*/ 6 h 36"/>
                  <a:gd name="T22" fmla="*/ 28 w 30"/>
                  <a:gd name="T23" fmla="*/ 6 h 36"/>
                  <a:gd name="T24" fmla="*/ 30 w 30"/>
                  <a:gd name="T25" fmla="*/ 10 h 36"/>
                  <a:gd name="T26" fmla="*/ 30 w 30"/>
                  <a:gd name="T27" fmla="*/ 10 h 36"/>
                  <a:gd name="T28" fmla="*/ 30 w 30"/>
                  <a:gd name="T29" fmla="*/ 16 h 36"/>
                  <a:gd name="T30" fmla="*/ 26 w 30"/>
                  <a:gd name="T31" fmla="*/ 36 h 36"/>
                  <a:gd name="T32" fmla="*/ 20 w 30"/>
                  <a:gd name="T33" fmla="*/ 36 h 36"/>
                  <a:gd name="T34" fmla="*/ 24 w 30"/>
                  <a:gd name="T35" fmla="*/ 16 h 36"/>
                  <a:gd name="T36" fmla="*/ 24 w 30"/>
                  <a:gd name="T37" fmla="*/ 16 h 36"/>
                  <a:gd name="T38" fmla="*/ 24 w 30"/>
                  <a:gd name="T39" fmla="*/ 10 h 36"/>
                  <a:gd name="T40" fmla="*/ 24 w 30"/>
                  <a:gd name="T41" fmla="*/ 10 h 36"/>
                  <a:gd name="T42" fmla="*/ 22 w 30"/>
                  <a:gd name="T43" fmla="*/ 8 h 36"/>
                  <a:gd name="T44" fmla="*/ 22 w 30"/>
                  <a:gd name="T45" fmla="*/ 8 h 36"/>
                  <a:gd name="T46" fmla="*/ 18 w 30"/>
                  <a:gd name="T47" fmla="*/ 6 h 36"/>
                  <a:gd name="T48" fmla="*/ 18 w 30"/>
                  <a:gd name="T49" fmla="*/ 6 h 36"/>
                  <a:gd name="T50" fmla="*/ 14 w 30"/>
                  <a:gd name="T51" fmla="*/ 6 h 36"/>
                  <a:gd name="T52" fmla="*/ 12 w 30"/>
                  <a:gd name="T53" fmla="*/ 8 h 36"/>
                  <a:gd name="T54" fmla="*/ 12 w 30"/>
                  <a:gd name="T55" fmla="*/ 8 h 36"/>
                  <a:gd name="T56" fmla="*/ 10 w 30"/>
                  <a:gd name="T57" fmla="*/ 10 h 36"/>
                  <a:gd name="T58" fmla="*/ 8 w 30"/>
                  <a:gd name="T59" fmla="*/ 16 h 36"/>
                  <a:gd name="T60" fmla="*/ 4 w 30"/>
                  <a:gd name="T61" fmla="*/ 34 h 36"/>
                  <a:gd name="T62" fmla="*/ 0 w 30"/>
                  <a:gd name="T63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26" y="36"/>
                    </a:lnTo>
                    <a:lnTo>
                      <a:pt x="20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89" name="Freeform 1636"/>
              <p:cNvSpPr>
                <a:spLocks/>
              </p:cNvSpPr>
              <p:nvPr/>
            </p:nvSpPr>
            <p:spPr bwMode="auto">
              <a:xfrm>
                <a:off x="5535613" y="3708747"/>
                <a:ext cx="44450" cy="53975"/>
              </a:xfrm>
              <a:custGeom>
                <a:avLst/>
                <a:gdLst>
                  <a:gd name="T0" fmla="*/ 22 w 28"/>
                  <a:gd name="T1" fmla="*/ 24 h 34"/>
                  <a:gd name="T2" fmla="*/ 28 w 28"/>
                  <a:gd name="T3" fmla="*/ 24 h 34"/>
                  <a:gd name="T4" fmla="*/ 28 w 28"/>
                  <a:gd name="T5" fmla="*/ 24 h 34"/>
                  <a:gd name="T6" fmla="*/ 26 w 28"/>
                  <a:gd name="T7" fmla="*/ 30 h 34"/>
                  <a:gd name="T8" fmla="*/ 22 w 28"/>
                  <a:gd name="T9" fmla="*/ 32 h 34"/>
                  <a:gd name="T10" fmla="*/ 22 w 28"/>
                  <a:gd name="T11" fmla="*/ 32 h 34"/>
                  <a:gd name="T12" fmla="*/ 18 w 28"/>
                  <a:gd name="T13" fmla="*/ 34 h 34"/>
                  <a:gd name="T14" fmla="*/ 12 w 28"/>
                  <a:gd name="T15" fmla="*/ 34 h 34"/>
                  <a:gd name="T16" fmla="*/ 12 w 28"/>
                  <a:gd name="T17" fmla="*/ 34 h 34"/>
                  <a:gd name="T18" fmla="*/ 6 w 28"/>
                  <a:gd name="T19" fmla="*/ 32 h 34"/>
                  <a:gd name="T20" fmla="*/ 2 w 28"/>
                  <a:gd name="T21" fmla="*/ 28 h 34"/>
                  <a:gd name="T22" fmla="*/ 2 w 28"/>
                  <a:gd name="T23" fmla="*/ 28 h 34"/>
                  <a:gd name="T24" fmla="*/ 0 w 28"/>
                  <a:gd name="T25" fmla="*/ 22 h 34"/>
                  <a:gd name="T26" fmla="*/ 0 w 28"/>
                  <a:gd name="T27" fmla="*/ 16 h 34"/>
                  <a:gd name="T28" fmla="*/ 0 w 28"/>
                  <a:gd name="T29" fmla="*/ 16 h 34"/>
                  <a:gd name="T30" fmla="*/ 2 w 28"/>
                  <a:gd name="T31" fmla="*/ 6 h 34"/>
                  <a:gd name="T32" fmla="*/ 2 w 28"/>
                  <a:gd name="T33" fmla="*/ 6 h 34"/>
                  <a:gd name="T34" fmla="*/ 6 w 28"/>
                  <a:gd name="T35" fmla="*/ 4 h 34"/>
                  <a:gd name="T36" fmla="*/ 10 w 28"/>
                  <a:gd name="T37" fmla="*/ 2 h 34"/>
                  <a:gd name="T38" fmla="*/ 10 w 28"/>
                  <a:gd name="T39" fmla="*/ 2 h 34"/>
                  <a:gd name="T40" fmla="*/ 18 w 28"/>
                  <a:gd name="T41" fmla="*/ 0 h 34"/>
                  <a:gd name="T42" fmla="*/ 18 w 28"/>
                  <a:gd name="T43" fmla="*/ 0 h 34"/>
                  <a:gd name="T44" fmla="*/ 22 w 28"/>
                  <a:gd name="T45" fmla="*/ 2 h 34"/>
                  <a:gd name="T46" fmla="*/ 26 w 28"/>
                  <a:gd name="T47" fmla="*/ 4 h 34"/>
                  <a:gd name="T48" fmla="*/ 26 w 28"/>
                  <a:gd name="T49" fmla="*/ 4 h 34"/>
                  <a:gd name="T50" fmla="*/ 28 w 28"/>
                  <a:gd name="T51" fmla="*/ 8 h 34"/>
                  <a:gd name="T52" fmla="*/ 28 w 28"/>
                  <a:gd name="T53" fmla="*/ 12 h 34"/>
                  <a:gd name="T54" fmla="*/ 24 w 28"/>
                  <a:gd name="T55" fmla="*/ 12 h 34"/>
                  <a:gd name="T56" fmla="*/ 24 w 28"/>
                  <a:gd name="T57" fmla="*/ 12 h 34"/>
                  <a:gd name="T58" fmla="*/ 22 w 28"/>
                  <a:gd name="T59" fmla="*/ 8 h 34"/>
                  <a:gd name="T60" fmla="*/ 22 w 28"/>
                  <a:gd name="T61" fmla="*/ 8 h 34"/>
                  <a:gd name="T62" fmla="*/ 16 w 28"/>
                  <a:gd name="T63" fmla="*/ 4 h 34"/>
                  <a:gd name="T64" fmla="*/ 16 w 28"/>
                  <a:gd name="T65" fmla="*/ 4 h 34"/>
                  <a:gd name="T66" fmla="*/ 12 w 28"/>
                  <a:gd name="T67" fmla="*/ 6 h 34"/>
                  <a:gd name="T68" fmla="*/ 10 w 28"/>
                  <a:gd name="T69" fmla="*/ 6 h 34"/>
                  <a:gd name="T70" fmla="*/ 10 w 28"/>
                  <a:gd name="T71" fmla="*/ 6 h 34"/>
                  <a:gd name="T72" fmla="*/ 6 w 28"/>
                  <a:gd name="T73" fmla="*/ 10 h 34"/>
                  <a:gd name="T74" fmla="*/ 6 w 28"/>
                  <a:gd name="T75" fmla="*/ 16 h 34"/>
                  <a:gd name="T76" fmla="*/ 6 w 28"/>
                  <a:gd name="T77" fmla="*/ 16 h 34"/>
                  <a:gd name="T78" fmla="*/ 6 w 28"/>
                  <a:gd name="T79" fmla="*/ 22 h 34"/>
                  <a:gd name="T80" fmla="*/ 6 w 28"/>
                  <a:gd name="T81" fmla="*/ 26 h 34"/>
                  <a:gd name="T82" fmla="*/ 6 w 28"/>
                  <a:gd name="T83" fmla="*/ 26 h 34"/>
                  <a:gd name="T84" fmla="*/ 8 w 28"/>
                  <a:gd name="T85" fmla="*/ 28 h 34"/>
                  <a:gd name="T86" fmla="*/ 12 w 28"/>
                  <a:gd name="T87" fmla="*/ 30 h 34"/>
                  <a:gd name="T88" fmla="*/ 12 w 28"/>
                  <a:gd name="T89" fmla="*/ 30 h 34"/>
                  <a:gd name="T90" fmla="*/ 18 w 28"/>
                  <a:gd name="T91" fmla="*/ 28 h 34"/>
                  <a:gd name="T92" fmla="*/ 18 w 28"/>
                  <a:gd name="T93" fmla="*/ 28 h 34"/>
                  <a:gd name="T94" fmla="*/ 22 w 28"/>
                  <a:gd name="T95" fmla="*/ 24 h 34"/>
                  <a:gd name="T96" fmla="*/ 22 w 28"/>
                  <a:gd name="T9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4">
                    <a:moveTo>
                      <a:pt x="22" y="24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0" name="Freeform 1637"/>
              <p:cNvSpPr>
                <a:spLocks noEditPoints="1"/>
              </p:cNvSpPr>
              <p:nvPr/>
            </p:nvSpPr>
            <p:spPr bwMode="auto">
              <a:xfrm>
                <a:off x="5586413" y="371827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2 w 30"/>
                  <a:gd name="T69" fmla="*/ 30 h 34"/>
                  <a:gd name="T70" fmla="*/ 12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2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1" name="Freeform 1638"/>
              <p:cNvSpPr>
                <a:spLocks/>
              </p:cNvSpPr>
              <p:nvPr/>
            </p:nvSpPr>
            <p:spPr bwMode="auto">
              <a:xfrm>
                <a:off x="5640388" y="3724622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8 h 34"/>
                  <a:gd name="T4" fmla="*/ 12 w 28"/>
                  <a:gd name="T5" fmla="*/ 30 h 34"/>
                  <a:gd name="T6" fmla="*/ 18 w 28"/>
                  <a:gd name="T7" fmla="*/ 30 h 34"/>
                  <a:gd name="T8" fmla="*/ 20 w 28"/>
                  <a:gd name="T9" fmla="*/ 26 h 34"/>
                  <a:gd name="T10" fmla="*/ 20 w 28"/>
                  <a:gd name="T11" fmla="*/ 24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2 h 34"/>
                  <a:gd name="T34" fmla="*/ 22 w 28"/>
                  <a:gd name="T35" fmla="*/ 12 h 34"/>
                  <a:gd name="T36" fmla="*/ 20 w 28"/>
                  <a:gd name="T37" fmla="*/ 8 h 34"/>
                  <a:gd name="T38" fmla="*/ 16 w 28"/>
                  <a:gd name="T39" fmla="*/ 6 h 34"/>
                  <a:gd name="T40" fmla="*/ 10 w 28"/>
                  <a:gd name="T41" fmla="*/ 6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2 h 34"/>
                  <a:gd name="T54" fmla="*/ 26 w 28"/>
                  <a:gd name="T55" fmla="*/ 26 h 34"/>
                  <a:gd name="T56" fmla="*/ 24 w 28"/>
                  <a:gd name="T57" fmla="*/ 32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2" name="Freeform 1639"/>
              <p:cNvSpPr>
                <a:spLocks/>
              </p:cNvSpPr>
              <p:nvPr/>
            </p:nvSpPr>
            <p:spPr bwMode="auto">
              <a:xfrm>
                <a:off x="5691188" y="3775422"/>
                <a:ext cx="12700" cy="22225"/>
              </a:xfrm>
              <a:custGeom>
                <a:avLst/>
                <a:gdLst>
                  <a:gd name="T0" fmla="*/ 2 w 8"/>
                  <a:gd name="T1" fmla="*/ 6 h 14"/>
                  <a:gd name="T2" fmla="*/ 2 w 8"/>
                  <a:gd name="T3" fmla="*/ 0 h 14"/>
                  <a:gd name="T4" fmla="*/ 8 w 8"/>
                  <a:gd name="T5" fmla="*/ 0 h 14"/>
                  <a:gd name="T6" fmla="*/ 8 w 8"/>
                  <a:gd name="T7" fmla="*/ 6 h 14"/>
                  <a:gd name="T8" fmla="*/ 8 w 8"/>
                  <a:gd name="T9" fmla="*/ 6 h 14"/>
                  <a:gd name="T10" fmla="*/ 6 w 8"/>
                  <a:gd name="T11" fmla="*/ 12 h 14"/>
                  <a:gd name="T12" fmla="*/ 6 w 8"/>
                  <a:gd name="T13" fmla="*/ 12 h 14"/>
                  <a:gd name="T14" fmla="*/ 0 w 8"/>
                  <a:gd name="T15" fmla="*/ 14 h 14"/>
                  <a:gd name="T16" fmla="*/ 0 w 8"/>
                  <a:gd name="T17" fmla="*/ 12 h 14"/>
                  <a:gd name="T18" fmla="*/ 0 w 8"/>
                  <a:gd name="T19" fmla="*/ 12 h 14"/>
                  <a:gd name="T20" fmla="*/ 2 w 8"/>
                  <a:gd name="T21" fmla="*/ 10 h 14"/>
                  <a:gd name="T22" fmla="*/ 2 w 8"/>
                  <a:gd name="T23" fmla="*/ 10 h 14"/>
                  <a:gd name="T24" fmla="*/ 4 w 8"/>
                  <a:gd name="T25" fmla="*/ 6 h 14"/>
                  <a:gd name="T26" fmla="*/ 2 w 8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2" y="6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0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3" name="Freeform 1640"/>
              <p:cNvSpPr>
                <a:spLocks noEditPoints="1"/>
              </p:cNvSpPr>
              <p:nvPr/>
            </p:nvSpPr>
            <p:spPr bwMode="auto">
              <a:xfrm>
                <a:off x="4198938" y="3607147"/>
                <a:ext cx="53975" cy="76200"/>
              </a:xfrm>
              <a:custGeom>
                <a:avLst/>
                <a:gdLst>
                  <a:gd name="T0" fmla="*/ 22 w 34"/>
                  <a:gd name="T1" fmla="*/ 46 h 48"/>
                  <a:gd name="T2" fmla="*/ 22 w 34"/>
                  <a:gd name="T3" fmla="*/ 42 h 48"/>
                  <a:gd name="T4" fmla="*/ 22 w 34"/>
                  <a:gd name="T5" fmla="*/ 42 h 48"/>
                  <a:gd name="T6" fmla="*/ 18 w 34"/>
                  <a:gd name="T7" fmla="*/ 46 h 48"/>
                  <a:gd name="T8" fmla="*/ 12 w 34"/>
                  <a:gd name="T9" fmla="*/ 46 h 48"/>
                  <a:gd name="T10" fmla="*/ 12 w 34"/>
                  <a:gd name="T11" fmla="*/ 46 h 48"/>
                  <a:gd name="T12" fmla="*/ 6 w 34"/>
                  <a:gd name="T13" fmla="*/ 42 h 48"/>
                  <a:gd name="T14" fmla="*/ 6 w 34"/>
                  <a:gd name="T15" fmla="*/ 42 h 48"/>
                  <a:gd name="T16" fmla="*/ 2 w 34"/>
                  <a:gd name="T17" fmla="*/ 36 h 48"/>
                  <a:gd name="T18" fmla="*/ 2 w 34"/>
                  <a:gd name="T19" fmla="*/ 36 h 48"/>
                  <a:gd name="T20" fmla="*/ 0 w 34"/>
                  <a:gd name="T21" fmla="*/ 26 h 48"/>
                  <a:gd name="T22" fmla="*/ 0 w 34"/>
                  <a:gd name="T23" fmla="*/ 26 h 48"/>
                  <a:gd name="T24" fmla="*/ 4 w 34"/>
                  <a:gd name="T25" fmla="*/ 18 h 48"/>
                  <a:gd name="T26" fmla="*/ 4 w 34"/>
                  <a:gd name="T27" fmla="*/ 18 h 48"/>
                  <a:gd name="T28" fmla="*/ 6 w 34"/>
                  <a:gd name="T29" fmla="*/ 14 h 48"/>
                  <a:gd name="T30" fmla="*/ 10 w 34"/>
                  <a:gd name="T31" fmla="*/ 12 h 48"/>
                  <a:gd name="T32" fmla="*/ 10 w 34"/>
                  <a:gd name="T33" fmla="*/ 12 h 48"/>
                  <a:gd name="T34" fmla="*/ 18 w 34"/>
                  <a:gd name="T35" fmla="*/ 12 h 48"/>
                  <a:gd name="T36" fmla="*/ 18 w 34"/>
                  <a:gd name="T37" fmla="*/ 12 h 48"/>
                  <a:gd name="T38" fmla="*/ 22 w 34"/>
                  <a:gd name="T39" fmla="*/ 14 h 48"/>
                  <a:gd name="T40" fmla="*/ 22 w 34"/>
                  <a:gd name="T41" fmla="*/ 14 h 48"/>
                  <a:gd name="T42" fmla="*/ 26 w 34"/>
                  <a:gd name="T43" fmla="*/ 18 h 48"/>
                  <a:gd name="T44" fmla="*/ 28 w 34"/>
                  <a:gd name="T45" fmla="*/ 0 h 48"/>
                  <a:gd name="T46" fmla="*/ 34 w 34"/>
                  <a:gd name="T47" fmla="*/ 2 h 48"/>
                  <a:gd name="T48" fmla="*/ 26 w 34"/>
                  <a:gd name="T49" fmla="*/ 48 h 48"/>
                  <a:gd name="T50" fmla="*/ 22 w 34"/>
                  <a:gd name="T51" fmla="*/ 46 h 48"/>
                  <a:gd name="T52" fmla="*/ 6 w 34"/>
                  <a:gd name="T53" fmla="*/ 28 h 48"/>
                  <a:gd name="T54" fmla="*/ 6 w 34"/>
                  <a:gd name="T55" fmla="*/ 28 h 48"/>
                  <a:gd name="T56" fmla="*/ 6 w 34"/>
                  <a:gd name="T57" fmla="*/ 32 h 48"/>
                  <a:gd name="T58" fmla="*/ 8 w 34"/>
                  <a:gd name="T59" fmla="*/ 38 h 48"/>
                  <a:gd name="T60" fmla="*/ 8 w 34"/>
                  <a:gd name="T61" fmla="*/ 38 h 48"/>
                  <a:gd name="T62" fmla="*/ 10 w 34"/>
                  <a:gd name="T63" fmla="*/ 40 h 48"/>
                  <a:gd name="T64" fmla="*/ 14 w 34"/>
                  <a:gd name="T65" fmla="*/ 42 h 48"/>
                  <a:gd name="T66" fmla="*/ 14 w 34"/>
                  <a:gd name="T67" fmla="*/ 42 h 48"/>
                  <a:gd name="T68" fmla="*/ 18 w 34"/>
                  <a:gd name="T69" fmla="*/ 40 h 48"/>
                  <a:gd name="T70" fmla="*/ 20 w 34"/>
                  <a:gd name="T71" fmla="*/ 40 h 48"/>
                  <a:gd name="T72" fmla="*/ 20 w 34"/>
                  <a:gd name="T73" fmla="*/ 40 h 48"/>
                  <a:gd name="T74" fmla="*/ 22 w 34"/>
                  <a:gd name="T75" fmla="*/ 36 h 48"/>
                  <a:gd name="T76" fmla="*/ 24 w 34"/>
                  <a:gd name="T77" fmla="*/ 30 h 48"/>
                  <a:gd name="T78" fmla="*/ 24 w 34"/>
                  <a:gd name="T79" fmla="*/ 30 h 48"/>
                  <a:gd name="T80" fmla="*/ 24 w 34"/>
                  <a:gd name="T81" fmla="*/ 24 h 48"/>
                  <a:gd name="T82" fmla="*/ 24 w 34"/>
                  <a:gd name="T83" fmla="*/ 20 h 48"/>
                  <a:gd name="T84" fmla="*/ 24 w 34"/>
                  <a:gd name="T85" fmla="*/ 20 h 48"/>
                  <a:gd name="T86" fmla="*/ 20 w 34"/>
                  <a:gd name="T87" fmla="*/ 18 h 48"/>
                  <a:gd name="T88" fmla="*/ 18 w 34"/>
                  <a:gd name="T89" fmla="*/ 16 h 48"/>
                  <a:gd name="T90" fmla="*/ 18 w 34"/>
                  <a:gd name="T91" fmla="*/ 16 h 48"/>
                  <a:gd name="T92" fmla="*/ 14 w 34"/>
                  <a:gd name="T93" fmla="*/ 16 h 48"/>
                  <a:gd name="T94" fmla="*/ 10 w 34"/>
                  <a:gd name="T95" fmla="*/ 18 h 48"/>
                  <a:gd name="T96" fmla="*/ 10 w 34"/>
                  <a:gd name="T97" fmla="*/ 18 h 48"/>
                  <a:gd name="T98" fmla="*/ 8 w 34"/>
                  <a:gd name="T99" fmla="*/ 22 h 48"/>
                  <a:gd name="T100" fmla="*/ 6 w 34"/>
                  <a:gd name="T101" fmla="*/ 28 h 48"/>
                  <a:gd name="T102" fmla="*/ 6 w 34"/>
                  <a:gd name="T10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8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8"/>
                    </a:lnTo>
                    <a:lnTo>
                      <a:pt x="22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8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4" name="Freeform 1641"/>
              <p:cNvSpPr>
                <a:spLocks noEditPoints="1"/>
              </p:cNvSpPr>
              <p:nvPr/>
            </p:nvSpPr>
            <p:spPr bwMode="auto">
              <a:xfrm>
                <a:off x="4256088" y="3613497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4 w 12"/>
                  <a:gd name="T3" fmla="*/ 12 h 46"/>
                  <a:gd name="T4" fmla="*/ 10 w 12"/>
                  <a:gd name="T5" fmla="*/ 12 h 46"/>
                  <a:gd name="T6" fmla="*/ 6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4" y="12"/>
                    </a:lnTo>
                    <a:lnTo>
                      <a:pt x="10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5" name="Freeform 1642"/>
              <p:cNvSpPr>
                <a:spLocks/>
              </p:cNvSpPr>
              <p:nvPr/>
            </p:nvSpPr>
            <p:spPr bwMode="auto">
              <a:xfrm>
                <a:off x="4278313" y="3635722"/>
                <a:ext cx="44450" cy="57150"/>
              </a:xfrm>
              <a:custGeom>
                <a:avLst/>
                <a:gdLst>
                  <a:gd name="T0" fmla="*/ 4 w 28"/>
                  <a:gd name="T1" fmla="*/ 22 h 36"/>
                  <a:gd name="T2" fmla="*/ 6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0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2 w 28"/>
                  <a:gd name="T17" fmla="*/ 12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2 w 28"/>
                  <a:gd name="T29" fmla="*/ 2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4 w 28"/>
                  <a:gd name="T49" fmla="*/ 14 h 36"/>
                  <a:gd name="T50" fmla="*/ 22 w 28"/>
                  <a:gd name="T51" fmla="*/ 18 h 36"/>
                  <a:gd name="T52" fmla="*/ 26 w 28"/>
                  <a:gd name="T53" fmla="*/ 22 h 36"/>
                  <a:gd name="T54" fmla="*/ 26 w 28"/>
                  <a:gd name="T55" fmla="*/ 28 h 36"/>
                  <a:gd name="T56" fmla="*/ 24 w 28"/>
                  <a:gd name="T57" fmla="*/ 32 h 36"/>
                  <a:gd name="T58" fmla="*/ 18 w 28"/>
                  <a:gd name="T59" fmla="*/ 36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6" name="Freeform 1643"/>
              <p:cNvSpPr>
                <a:spLocks noEditPoints="1"/>
              </p:cNvSpPr>
              <p:nvPr/>
            </p:nvSpPr>
            <p:spPr bwMode="auto">
              <a:xfrm>
                <a:off x="4325938" y="3642072"/>
                <a:ext cx="50800" cy="76200"/>
              </a:xfrm>
              <a:custGeom>
                <a:avLst/>
                <a:gdLst>
                  <a:gd name="T0" fmla="*/ 0 w 32"/>
                  <a:gd name="T1" fmla="*/ 46 h 48"/>
                  <a:gd name="T2" fmla="*/ 6 w 32"/>
                  <a:gd name="T3" fmla="*/ 0 h 48"/>
                  <a:gd name="T4" fmla="*/ 12 w 32"/>
                  <a:gd name="T5" fmla="*/ 2 h 48"/>
                  <a:gd name="T6" fmla="*/ 12 w 32"/>
                  <a:gd name="T7" fmla="*/ 6 h 48"/>
                  <a:gd name="T8" fmla="*/ 12 w 32"/>
                  <a:gd name="T9" fmla="*/ 6 h 48"/>
                  <a:gd name="T10" fmla="*/ 16 w 32"/>
                  <a:gd name="T11" fmla="*/ 2 h 48"/>
                  <a:gd name="T12" fmla="*/ 16 w 32"/>
                  <a:gd name="T13" fmla="*/ 2 h 48"/>
                  <a:gd name="T14" fmla="*/ 22 w 32"/>
                  <a:gd name="T15" fmla="*/ 2 h 48"/>
                  <a:gd name="T16" fmla="*/ 22 w 32"/>
                  <a:gd name="T17" fmla="*/ 2 h 48"/>
                  <a:gd name="T18" fmla="*/ 28 w 32"/>
                  <a:gd name="T19" fmla="*/ 6 h 48"/>
                  <a:gd name="T20" fmla="*/ 28 w 32"/>
                  <a:gd name="T21" fmla="*/ 6 h 48"/>
                  <a:gd name="T22" fmla="*/ 32 w 32"/>
                  <a:gd name="T23" fmla="*/ 12 h 48"/>
                  <a:gd name="T24" fmla="*/ 32 w 32"/>
                  <a:gd name="T25" fmla="*/ 12 h 48"/>
                  <a:gd name="T26" fmla="*/ 32 w 32"/>
                  <a:gd name="T27" fmla="*/ 22 h 48"/>
                  <a:gd name="T28" fmla="*/ 32 w 32"/>
                  <a:gd name="T29" fmla="*/ 22 h 48"/>
                  <a:gd name="T30" fmla="*/ 30 w 32"/>
                  <a:gd name="T31" fmla="*/ 30 h 48"/>
                  <a:gd name="T32" fmla="*/ 30 w 32"/>
                  <a:gd name="T33" fmla="*/ 30 h 48"/>
                  <a:gd name="T34" fmla="*/ 26 w 32"/>
                  <a:gd name="T35" fmla="*/ 34 h 48"/>
                  <a:gd name="T36" fmla="*/ 24 w 32"/>
                  <a:gd name="T37" fmla="*/ 36 h 48"/>
                  <a:gd name="T38" fmla="*/ 24 w 32"/>
                  <a:gd name="T39" fmla="*/ 36 h 48"/>
                  <a:gd name="T40" fmla="*/ 16 w 32"/>
                  <a:gd name="T41" fmla="*/ 36 h 48"/>
                  <a:gd name="T42" fmla="*/ 16 w 32"/>
                  <a:gd name="T43" fmla="*/ 36 h 48"/>
                  <a:gd name="T44" fmla="*/ 10 w 32"/>
                  <a:gd name="T45" fmla="*/ 34 h 48"/>
                  <a:gd name="T46" fmla="*/ 10 w 32"/>
                  <a:gd name="T47" fmla="*/ 34 h 48"/>
                  <a:gd name="T48" fmla="*/ 8 w 32"/>
                  <a:gd name="T49" fmla="*/ 32 h 48"/>
                  <a:gd name="T50" fmla="*/ 6 w 32"/>
                  <a:gd name="T51" fmla="*/ 48 h 48"/>
                  <a:gd name="T52" fmla="*/ 0 w 32"/>
                  <a:gd name="T53" fmla="*/ 46 h 48"/>
                  <a:gd name="T54" fmla="*/ 10 w 32"/>
                  <a:gd name="T55" fmla="*/ 18 h 48"/>
                  <a:gd name="T56" fmla="*/ 10 w 32"/>
                  <a:gd name="T57" fmla="*/ 18 h 48"/>
                  <a:gd name="T58" fmla="*/ 8 w 32"/>
                  <a:gd name="T59" fmla="*/ 24 h 48"/>
                  <a:gd name="T60" fmla="*/ 10 w 32"/>
                  <a:gd name="T61" fmla="*/ 28 h 48"/>
                  <a:gd name="T62" fmla="*/ 10 w 32"/>
                  <a:gd name="T63" fmla="*/ 28 h 48"/>
                  <a:gd name="T64" fmla="*/ 12 w 32"/>
                  <a:gd name="T65" fmla="*/ 30 h 48"/>
                  <a:gd name="T66" fmla="*/ 16 w 32"/>
                  <a:gd name="T67" fmla="*/ 32 h 48"/>
                  <a:gd name="T68" fmla="*/ 16 w 32"/>
                  <a:gd name="T69" fmla="*/ 32 h 48"/>
                  <a:gd name="T70" fmla="*/ 20 w 32"/>
                  <a:gd name="T71" fmla="*/ 32 h 48"/>
                  <a:gd name="T72" fmla="*/ 22 w 32"/>
                  <a:gd name="T73" fmla="*/ 30 h 48"/>
                  <a:gd name="T74" fmla="*/ 22 w 32"/>
                  <a:gd name="T75" fmla="*/ 30 h 48"/>
                  <a:gd name="T76" fmla="*/ 26 w 32"/>
                  <a:gd name="T77" fmla="*/ 26 h 48"/>
                  <a:gd name="T78" fmla="*/ 28 w 32"/>
                  <a:gd name="T79" fmla="*/ 20 h 48"/>
                  <a:gd name="T80" fmla="*/ 28 w 32"/>
                  <a:gd name="T81" fmla="*/ 20 h 48"/>
                  <a:gd name="T82" fmla="*/ 28 w 32"/>
                  <a:gd name="T83" fmla="*/ 14 h 48"/>
                  <a:gd name="T84" fmla="*/ 26 w 32"/>
                  <a:gd name="T85" fmla="*/ 10 h 48"/>
                  <a:gd name="T86" fmla="*/ 26 w 32"/>
                  <a:gd name="T87" fmla="*/ 10 h 48"/>
                  <a:gd name="T88" fmla="*/ 24 w 32"/>
                  <a:gd name="T89" fmla="*/ 8 h 48"/>
                  <a:gd name="T90" fmla="*/ 20 w 32"/>
                  <a:gd name="T91" fmla="*/ 6 h 48"/>
                  <a:gd name="T92" fmla="*/ 20 w 32"/>
                  <a:gd name="T93" fmla="*/ 6 h 48"/>
                  <a:gd name="T94" fmla="*/ 16 w 32"/>
                  <a:gd name="T95" fmla="*/ 6 h 48"/>
                  <a:gd name="T96" fmla="*/ 14 w 32"/>
                  <a:gd name="T97" fmla="*/ 8 h 48"/>
                  <a:gd name="T98" fmla="*/ 14 w 32"/>
                  <a:gd name="T99" fmla="*/ 8 h 48"/>
                  <a:gd name="T100" fmla="*/ 10 w 32"/>
                  <a:gd name="T101" fmla="*/ 12 h 48"/>
                  <a:gd name="T102" fmla="*/ 10 w 32"/>
                  <a:gd name="T103" fmla="*/ 18 h 48"/>
                  <a:gd name="T104" fmla="*/ 10 w 32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8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7" name="Freeform 1644"/>
              <p:cNvSpPr>
                <a:spLocks noEditPoints="1"/>
              </p:cNvSpPr>
              <p:nvPr/>
            </p:nvSpPr>
            <p:spPr bwMode="auto">
              <a:xfrm>
                <a:off x="4386263" y="3654772"/>
                <a:ext cx="47625" cy="53975"/>
              </a:xfrm>
              <a:custGeom>
                <a:avLst/>
                <a:gdLst>
                  <a:gd name="T0" fmla="*/ 0 w 30"/>
                  <a:gd name="T1" fmla="*/ 14 h 34"/>
                  <a:gd name="T2" fmla="*/ 0 w 30"/>
                  <a:gd name="T3" fmla="*/ 14 h 34"/>
                  <a:gd name="T4" fmla="*/ 2 w 30"/>
                  <a:gd name="T5" fmla="*/ 6 h 34"/>
                  <a:gd name="T6" fmla="*/ 6 w 30"/>
                  <a:gd name="T7" fmla="*/ 2 h 34"/>
                  <a:gd name="T8" fmla="*/ 6 w 30"/>
                  <a:gd name="T9" fmla="*/ 2 h 34"/>
                  <a:gd name="T10" fmla="*/ 12 w 30"/>
                  <a:gd name="T11" fmla="*/ 0 h 34"/>
                  <a:gd name="T12" fmla="*/ 18 w 30"/>
                  <a:gd name="T13" fmla="*/ 0 h 34"/>
                  <a:gd name="T14" fmla="*/ 18 w 30"/>
                  <a:gd name="T15" fmla="*/ 0 h 34"/>
                  <a:gd name="T16" fmla="*/ 24 w 30"/>
                  <a:gd name="T17" fmla="*/ 2 h 34"/>
                  <a:gd name="T18" fmla="*/ 28 w 30"/>
                  <a:gd name="T19" fmla="*/ 6 h 34"/>
                  <a:gd name="T20" fmla="*/ 28 w 30"/>
                  <a:gd name="T21" fmla="*/ 6 h 34"/>
                  <a:gd name="T22" fmla="*/ 30 w 30"/>
                  <a:gd name="T23" fmla="*/ 12 h 34"/>
                  <a:gd name="T24" fmla="*/ 30 w 30"/>
                  <a:gd name="T25" fmla="*/ 18 h 34"/>
                  <a:gd name="T26" fmla="*/ 30 w 30"/>
                  <a:gd name="T27" fmla="*/ 18 h 34"/>
                  <a:gd name="T28" fmla="*/ 30 w 30"/>
                  <a:gd name="T29" fmla="*/ 24 h 34"/>
                  <a:gd name="T30" fmla="*/ 26 w 30"/>
                  <a:gd name="T31" fmla="*/ 28 h 34"/>
                  <a:gd name="T32" fmla="*/ 26 w 30"/>
                  <a:gd name="T33" fmla="*/ 28 h 34"/>
                  <a:gd name="T34" fmla="*/ 20 w 30"/>
                  <a:gd name="T35" fmla="*/ 34 h 34"/>
                  <a:gd name="T36" fmla="*/ 20 w 30"/>
                  <a:gd name="T37" fmla="*/ 34 h 34"/>
                  <a:gd name="T38" fmla="*/ 12 w 30"/>
                  <a:gd name="T39" fmla="*/ 34 h 34"/>
                  <a:gd name="T40" fmla="*/ 12 w 30"/>
                  <a:gd name="T41" fmla="*/ 34 h 34"/>
                  <a:gd name="T42" fmla="*/ 6 w 30"/>
                  <a:gd name="T43" fmla="*/ 32 h 34"/>
                  <a:gd name="T44" fmla="*/ 2 w 30"/>
                  <a:gd name="T45" fmla="*/ 28 h 34"/>
                  <a:gd name="T46" fmla="*/ 2 w 30"/>
                  <a:gd name="T47" fmla="*/ 28 h 34"/>
                  <a:gd name="T48" fmla="*/ 0 w 30"/>
                  <a:gd name="T49" fmla="*/ 22 h 34"/>
                  <a:gd name="T50" fmla="*/ 0 w 30"/>
                  <a:gd name="T51" fmla="*/ 14 h 34"/>
                  <a:gd name="T52" fmla="*/ 0 w 30"/>
                  <a:gd name="T53" fmla="*/ 14 h 34"/>
                  <a:gd name="T54" fmla="*/ 6 w 30"/>
                  <a:gd name="T55" fmla="*/ 16 h 34"/>
                  <a:gd name="T56" fmla="*/ 6 w 30"/>
                  <a:gd name="T57" fmla="*/ 16 h 34"/>
                  <a:gd name="T58" fmla="*/ 6 w 30"/>
                  <a:gd name="T59" fmla="*/ 20 h 34"/>
                  <a:gd name="T60" fmla="*/ 6 w 30"/>
                  <a:gd name="T61" fmla="*/ 26 h 34"/>
                  <a:gd name="T62" fmla="*/ 6 w 30"/>
                  <a:gd name="T63" fmla="*/ 26 h 34"/>
                  <a:gd name="T64" fmla="*/ 10 w 30"/>
                  <a:gd name="T65" fmla="*/ 28 h 34"/>
                  <a:gd name="T66" fmla="*/ 12 w 30"/>
                  <a:gd name="T67" fmla="*/ 30 h 34"/>
                  <a:gd name="T68" fmla="*/ 12 w 30"/>
                  <a:gd name="T69" fmla="*/ 30 h 34"/>
                  <a:gd name="T70" fmla="*/ 16 w 30"/>
                  <a:gd name="T71" fmla="*/ 30 h 34"/>
                  <a:gd name="T72" fmla="*/ 20 w 30"/>
                  <a:gd name="T73" fmla="*/ 28 h 34"/>
                  <a:gd name="T74" fmla="*/ 20 w 30"/>
                  <a:gd name="T75" fmla="*/ 28 h 34"/>
                  <a:gd name="T76" fmla="*/ 24 w 30"/>
                  <a:gd name="T77" fmla="*/ 24 h 34"/>
                  <a:gd name="T78" fmla="*/ 24 w 30"/>
                  <a:gd name="T79" fmla="*/ 18 h 34"/>
                  <a:gd name="T80" fmla="*/ 24 w 30"/>
                  <a:gd name="T81" fmla="*/ 18 h 34"/>
                  <a:gd name="T82" fmla="*/ 24 w 30"/>
                  <a:gd name="T83" fmla="*/ 12 h 34"/>
                  <a:gd name="T84" fmla="*/ 24 w 30"/>
                  <a:gd name="T85" fmla="*/ 8 h 34"/>
                  <a:gd name="T86" fmla="*/ 24 w 30"/>
                  <a:gd name="T87" fmla="*/ 8 h 34"/>
                  <a:gd name="T88" fmla="*/ 20 w 30"/>
                  <a:gd name="T89" fmla="*/ 6 h 34"/>
                  <a:gd name="T90" fmla="*/ 16 w 30"/>
                  <a:gd name="T91" fmla="*/ 4 h 34"/>
                  <a:gd name="T92" fmla="*/ 16 w 30"/>
                  <a:gd name="T93" fmla="*/ 4 h 34"/>
                  <a:gd name="T94" fmla="*/ 12 w 30"/>
                  <a:gd name="T95" fmla="*/ 4 h 34"/>
                  <a:gd name="T96" fmla="*/ 10 w 30"/>
                  <a:gd name="T97" fmla="*/ 6 h 34"/>
                  <a:gd name="T98" fmla="*/ 10 w 30"/>
                  <a:gd name="T99" fmla="*/ 6 h 34"/>
                  <a:gd name="T100" fmla="*/ 6 w 30"/>
                  <a:gd name="T101" fmla="*/ 10 h 34"/>
                  <a:gd name="T102" fmla="*/ 6 w 30"/>
                  <a:gd name="T103" fmla="*/ 16 h 34"/>
                  <a:gd name="T104" fmla="*/ 6 w 30"/>
                  <a:gd name="T10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8" name="Freeform 1645"/>
              <p:cNvSpPr>
                <a:spLocks/>
              </p:cNvSpPr>
              <p:nvPr/>
            </p:nvSpPr>
            <p:spPr bwMode="auto">
              <a:xfrm>
                <a:off x="4440238" y="3661122"/>
                <a:ext cx="47625" cy="57150"/>
              </a:xfrm>
              <a:custGeom>
                <a:avLst/>
                <a:gdLst>
                  <a:gd name="T0" fmla="*/ 0 w 30"/>
                  <a:gd name="T1" fmla="*/ 32 h 36"/>
                  <a:gd name="T2" fmla="*/ 6 w 30"/>
                  <a:gd name="T3" fmla="*/ 0 h 36"/>
                  <a:gd name="T4" fmla="*/ 10 w 30"/>
                  <a:gd name="T5" fmla="*/ 0 h 36"/>
                  <a:gd name="T6" fmla="*/ 10 w 30"/>
                  <a:gd name="T7" fmla="*/ 6 h 36"/>
                  <a:gd name="T8" fmla="*/ 10 w 30"/>
                  <a:gd name="T9" fmla="*/ 6 h 36"/>
                  <a:gd name="T10" fmla="*/ 14 w 30"/>
                  <a:gd name="T11" fmla="*/ 2 h 36"/>
                  <a:gd name="T12" fmla="*/ 22 w 30"/>
                  <a:gd name="T13" fmla="*/ 2 h 36"/>
                  <a:gd name="T14" fmla="*/ 22 w 30"/>
                  <a:gd name="T15" fmla="*/ 2 h 36"/>
                  <a:gd name="T16" fmla="*/ 26 w 30"/>
                  <a:gd name="T17" fmla="*/ 4 h 36"/>
                  <a:gd name="T18" fmla="*/ 26 w 30"/>
                  <a:gd name="T19" fmla="*/ 4 h 36"/>
                  <a:gd name="T20" fmla="*/ 30 w 30"/>
                  <a:gd name="T21" fmla="*/ 6 h 36"/>
                  <a:gd name="T22" fmla="*/ 30 w 30"/>
                  <a:gd name="T23" fmla="*/ 6 h 36"/>
                  <a:gd name="T24" fmla="*/ 30 w 30"/>
                  <a:gd name="T25" fmla="*/ 12 h 36"/>
                  <a:gd name="T26" fmla="*/ 30 w 30"/>
                  <a:gd name="T27" fmla="*/ 12 h 36"/>
                  <a:gd name="T28" fmla="*/ 30 w 30"/>
                  <a:gd name="T29" fmla="*/ 16 h 36"/>
                  <a:gd name="T30" fmla="*/ 28 w 30"/>
                  <a:gd name="T31" fmla="*/ 36 h 36"/>
                  <a:gd name="T32" fmla="*/ 22 w 30"/>
                  <a:gd name="T33" fmla="*/ 36 h 36"/>
                  <a:gd name="T34" fmla="*/ 24 w 30"/>
                  <a:gd name="T35" fmla="*/ 16 h 36"/>
                  <a:gd name="T36" fmla="*/ 24 w 30"/>
                  <a:gd name="T37" fmla="*/ 16 h 36"/>
                  <a:gd name="T38" fmla="*/ 24 w 30"/>
                  <a:gd name="T39" fmla="*/ 10 h 36"/>
                  <a:gd name="T40" fmla="*/ 24 w 30"/>
                  <a:gd name="T41" fmla="*/ 10 h 36"/>
                  <a:gd name="T42" fmla="*/ 22 w 30"/>
                  <a:gd name="T43" fmla="*/ 8 h 36"/>
                  <a:gd name="T44" fmla="*/ 22 w 30"/>
                  <a:gd name="T45" fmla="*/ 8 h 36"/>
                  <a:gd name="T46" fmla="*/ 20 w 30"/>
                  <a:gd name="T47" fmla="*/ 6 h 36"/>
                  <a:gd name="T48" fmla="*/ 20 w 30"/>
                  <a:gd name="T49" fmla="*/ 6 h 36"/>
                  <a:gd name="T50" fmla="*/ 16 w 30"/>
                  <a:gd name="T51" fmla="*/ 6 h 36"/>
                  <a:gd name="T52" fmla="*/ 12 w 30"/>
                  <a:gd name="T53" fmla="*/ 8 h 36"/>
                  <a:gd name="T54" fmla="*/ 12 w 30"/>
                  <a:gd name="T55" fmla="*/ 8 h 36"/>
                  <a:gd name="T56" fmla="*/ 10 w 30"/>
                  <a:gd name="T57" fmla="*/ 10 h 36"/>
                  <a:gd name="T58" fmla="*/ 8 w 30"/>
                  <a:gd name="T59" fmla="*/ 16 h 36"/>
                  <a:gd name="T60" fmla="*/ 6 w 30"/>
                  <a:gd name="T61" fmla="*/ 34 h 36"/>
                  <a:gd name="T62" fmla="*/ 0 w 30"/>
                  <a:gd name="T63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6"/>
                    </a:lnTo>
                    <a:lnTo>
                      <a:pt x="28" y="36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799" name="Freeform 1646"/>
              <p:cNvSpPr>
                <a:spLocks noEditPoints="1"/>
              </p:cNvSpPr>
              <p:nvPr/>
            </p:nvSpPr>
            <p:spPr bwMode="auto">
              <a:xfrm>
                <a:off x="4497388" y="3648422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4 w 12"/>
                  <a:gd name="T3" fmla="*/ 14 h 48"/>
                  <a:gd name="T4" fmla="*/ 10 w 12"/>
                  <a:gd name="T5" fmla="*/ 14 h 48"/>
                  <a:gd name="T6" fmla="*/ 6 w 12"/>
                  <a:gd name="T7" fmla="*/ 48 h 48"/>
                  <a:gd name="T8" fmla="*/ 0 w 12"/>
                  <a:gd name="T9" fmla="*/ 46 h 48"/>
                  <a:gd name="T10" fmla="*/ 6 w 12"/>
                  <a:gd name="T11" fmla="*/ 8 h 48"/>
                  <a:gd name="T12" fmla="*/ 6 w 12"/>
                  <a:gd name="T13" fmla="*/ 0 h 48"/>
                  <a:gd name="T14" fmla="*/ 12 w 12"/>
                  <a:gd name="T15" fmla="*/ 2 h 48"/>
                  <a:gd name="T16" fmla="*/ 12 w 12"/>
                  <a:gd name="T17" fmla="*/ 8 h 48"/>
                  <a:gd name="T18" fmla="*/ 6 w 12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0" name="Freeform 1647"/>
              <p:cNvSpPr>
                <a:spLocks noEditPoints="1"/>
              </p:cNvSpPr>
              <p:nvPr/>
            </p:nvSpPr>
            <p:spPr bwMode="auto">
              <a:xfrm>
                <a:off x="4519613" y="3651597"/>
                <a:ext cx="47625" cy="79375"/>
              </a:xfrm>
              <a:custGeom>
                <a:avLst/>
                <a:gdLst>
                  <a:gd name="T0" fmla="*/ 4 w 30"/>
                  <a:gd name="T1" fmla="*/ 48 h 50"/>
                  <a:gd name="T2" fmla="*/ 0 w 30"/>
                  <a:gd name="T3" fmla="*/ 46 h 50"/>
                  <a:gd name="T4" fmla="*/ 6 w 30"/>
                  <a:gd name="T5" fmla="*/ 0 h 50"/>
                  <a:gd name="T6" fmla="*/ 12 w 30"/>
                  <a:gd name="T7" fmla="*/ 2 h 50"/>
                  <a:gd name="T8" fmla="*/ 10 w 30"/>
                  <a:gd name="T9" fmla="*/ 18 h 50"/>
                  <a:gd name="T10" fmla="*/ 10 w 30"/>
                  <a:gd name="T11" fmla="*/ 18 h 50"/>
                  <a:gd name="T12" fmla="*/ 14 w 30"/>
                  <a:gd name="T13" fmla="*/ 16 h 50"/>
                  <a:gd name="T14" fmla="*/ 20 w 30"/>
                  <a:gd name="T15" fmla="*/ 16 h 50"/>
                  <a:gd name="T16" fmla="*/ 20 w 30"/>
                  <a:gd name="T17" fmla="*/ 16 h 50"/>
                  <a:gd name="T18" fmla="*/ 26 w 30"/>
                  <a:gd name="T19" fmla="*/ 18 h 50"/>
                  <a:gd name="T20" fmla="*/ 26 w 30"/>
                  <a:gd name="T21" fmla="*/ 18 h 50"/>
                  <a:gd name="T22" fmla="*/ 30 w 30"/>
                  <a:gd name="T23" fmla="*/ 22 h 50"/>
                  <a:gd name="T24" fmla="*/ 30 w 30"/>
                  <a:gd name="T25" fmla="*/ 22 h 50"/>
                  <a:gd name="T26" fmla="*/ 30 w 30"/>
                  <a:gd name="T27" fmla="*/ 28 h 50"/>
                  <a:gd name="T28" fmla="*/ 30 w 30"/>
                  <a:gd name="T29" fmla="*/ 28 h 50"/>
                  <a:gd name="T30" fmla="*/ 30 w 30"/>
                  <a:gd name="T31" fmla="*/ 34 h 50"/>
                  <a:gd name="T32" fmla="*/ 30 w 30"/>
                  <a:gd name="T33" fmla="*/ 34 h 50"/>
                  <a:gd name="T34" fmla="*/ 28 w 30"/>
                  <a:gd name="T35" fmla="*/ 42 h 50"/>
                  <a:gd name="T36" fmla="*/ 24 w 30"/>
                  <a:gd name="T37" fmla="*/ 46 h 50"/>
                  <a:gd name="T38" fmla="*/ 24 w 30"/>
                  <a:gd name="T39" fmla="*/ 46 h 50"/>
                  <a:gd name="T40" fmla="*/ 20 w 30"/>
                  <a:gd name="T41" fmla="*/ 50 h 50"/>
                  <a:gd name="T42" fmla="*/ 14 w 30"/>
                  <a:gd name="T43" fmla="*/ 50 h 50"/>
                  <a:gd name="T44" fmla="*/ 14 w 30"/>
                  <a:gd name="T45" fmla="*/ 50 h 50"/>
                  <a:gd name="T46" fmla="*/ 8 w 30"/>
                  <a:gd name="T47" fmla="*/ 48 h 50"/>
                  <a:gd name="T48" fmla="*/ 6 w 30"/>
                  <a:gd name="T49" fmla="*/ 44 h 50"/>
                  <a:gd name="T50" fmla="*/ 4 w 30"/>
                  <a:gd name="T51" fmla="*/ 48 h 50"/>
                  <a:gd name="T52" fmla="*/ 8 w 30"/>
                  <a:gd name="T53" fmla="*/ 30 h 50"/>
                  <a:gd name="T54" fmla="*/ 8 w 30"/>
                  <a:gd name="T55" fmla="*/ 30 h 50"/>
                  <a:gd name="T56" fmla="*/ 8 w 30"/>
                  <a:gd name="T57" fmla="*/ 40 h 50"/>
                  <a:gd name="T58" fmla="*/ 8 w 30"/>
                  <a:gd name="T59" fmla="*/ 40 h 50"/>
                  <a:gd name="T60" fmla="*/ 10 w 30"/>
                  <a:gd name="T61" fmla="*/ 44 h 50"/>
                  <a:gd name="T62" fmla="*/ 14 w 30"/>
                  <a:gd name="T63" fmla="*/ 44 h 50"/>
                  <a:gd name="T64" fmla="*/ 14 w 30"/>
                  <a:gd name="T65" fmla="*/ 44 h 50"/>
                  <a:gd name="T66" fmla="*/ 18 w 30"/>
                  <a:gd name="T67" fmla="*/ 44 h 50"/>
                  <a:gd name="T68" fmla="*/ 22 w 30"/>
                  <a:gd name="T69" fmla="*/ 42 h 50"/>
                  <a:gd name="T70" fmla="*/ 22 w 30"/>
                  <a:gd name="T71" fmla="*/ 42 h 50"/>
                  <a:gd name="T72" fmla="*/ 24 w 30"/>
                  <a:gd name="T73" fmla="*/ 38 h 50"/>
                  <a:gd name="T74" fmla="*/ 26 w 30"/>
                  <a:gd name="T75" fmla="*/ 34 h 50"/>
                  <a:gd name="T76" fmla="*/ 26 w 30"/>
                  <a:gd name="T77" fmla="*/ 34 h 50"/>
                  <a:gd name="T78" fmla="*/ 26 w 30"/>
                  <a:gd name="T79" fmla="*/ 28 h 50"/>
                  <a:gd name="T80" fmla="*/ 24 w 30"/>
                  <a:gd name="T81" fmla="*/ 24 h 50"/>
                  <a:gd name="T82" fmla="*/ 24 w 30"/>
                  <a:gd name="T83" fmla="*/ 24 h 50"/>
                  <a:gd name="T84" fmla="*/ 22 w 30"/>
                  <a:gd name="T85" fmla="*/ 20 h 50"/>
                  <a:gd name="T86" fmla="*/ 18 w 30"/>
                  <a:gd name="T87" fmla="*/ 20 h 50"/>
                  <a:gd name="T88" fmla="*/ 18 w 30"/>
                  <a:gd name="T89" fmla="*/ 20 h 50"/>
                  <a:gd name="T90" fmla="*/ 14 w 30"/>
                  <a:gd name="T91" fmla="*/ 20 h 50"/>
                  <a:gd name="T92" fmla="*/ 12 w 30"/>
                  <a:gd name="T93" fmla="*/ 22 h 50"/>
                  <a:gd name="T94" fmla="*/ 12 w 30"/>
                  <a:gd name="T95" fmla="*/ 22 h 50"/>
                  <a:gd name="T96" fmla="*/ 8 w 30"/>
                  <a:gd name="T97" fmla="*/ 26 h 50"/>
                  <a:gd name="T98" fmla="*/ 8 w 30"/>
                  <a:gd name="T99" fmla="*/ 30 h 50"/>
                  <a:gd name="T100" fmla="*/ 8 w 30"/>
                  <a:gd name="T10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" h="50">
                    <a:moveTo>
                      <a:pt x="4" y="48"/>
                    </a:moveTo>
                    <a:lnTo>
                      <a:pt x="0" y="46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28" y="42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20" y="50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8" y="48"/>
                    </a:lnTo>
                    <a:lnTo>
                      <a:pt x="6" y="44"/>
                    </a:lnTo>
                    <a:lnTo>
                      <a:pt x="4" y="48"/>
                    </a:lnTo>
                    <a:close/>
                    <a:moveTo>
                      <a:pt x="8" y="30"/>
                    </a:moveTo>
                    <a:lnTo>
                      <a:pt x="8" y="3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4" y="20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8" y="26"/>
                    </a:lnTo>
                    <a:lnTo>
                      <a:pt x="8" y="30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1" name="Freeform 1648"/>
              <p:cNvSpPr>
                <a:spLocks noEditPoints="1"/>
              </p:cNvSpPr>
              <p:nvPr/>
            </p:nvSpPr>
            <p:spPr bwMode="auto">
              <a:xfrm>
                <a:off x="4576763" y="366112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4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2 h 46"/>
                  <a:gd name="T16" fmla="*/ 10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2" name="Freeform 1649"/>
              <p:cNvSpPr>
                <a:spLocks/>
              </p:cNvSpPr>
              <p:nvPr/>
            </p:nvSpPr>
            <p:spPr bwMode="auto">
              <a:xfrm>
                <a:off x="4598988" y="36642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2 h 46"/>
                  <a:gd name="T6" fmla="*/ 4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3" name="Freeform 1650"/>
              <p:cNvSpPr>
                <a:spLocks noEditPoints="1"/>
              </p:cNvSpPr>
              <p:nvPr/>
            </p:nvSpPr>
            <p:spPr bwMode="auto">
              <a:xfrm>
                <a:off x="4621213" y="3667472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4 w 12"/>
                  <a:gd name="T3" fmla="*/ 14 h 48"/>
                  <a:gd name="T4" fmla="*/ 10 w 12"/>
                  <a:gd name="T5" fmla="*/ 14 h 48"/>
                  <a:gd name="T6" fmla="*/ 4 w 12"/>
                  <a:gd name="T7" fmla="*/ 48 h 48"/>
                  <a:gd name="T8" fmla="*/ 0 w 12"/>
                  <a:gd name="T9" fmla="*/ 46 h 48"/>
                  <a:gd name="T10" fmla="*/ 6 w 12"/>
                  <a:gd name="T11" fmla="*/ 8 h 48"/>
                  <a:gd name="T12" fmla="*/ 6 w 12"/>
                  <a:gd name="T13" fmla="*/ 0 h 48"/>
                  <a:gd name="T14" fmla="*/ 12 w 12"/>
                  <a:gd name="T15" fmla="*/ 2 h 48"/>
                  <a:gd name="T16" fmla="*/ 12 w 12"/>
                  <a:gd name="T17" fmla="*/ 8 h 48"/>
                  <a:gd name="T18" fmla="*/ 6 w 12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4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4" name="Freeform 1651"/>
              <p:cNvSpPr>
                <a:spLocks/>
              </p:cNvSpPr>
              <p:nvPr/>
            </p:nvSpPr>
            <p:spPr bwMode="auto">
              <a:xfrm>
                <a:off x="4643438" y="367699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8 w 16"/>
                  <a:gd name="T7" fmla="*/ 44 h 44"/>
                  <a:gd name="T8" fmla="*/ 8 w 16"/>
                  <a:gd name="T9" fmla="*/ 44 h 44"/>
                  <a:gd name="T10" fmla="*/ 4 w 16"/>
                  <a:gd name="T11" fmla="*/ 42 h 44"/>
                  <a:gd name="T12" fmla="*/ 4 w 16"/>
                  <a:gd name="T13" fmla="*/ 42 h 44"/>
                  <a:gd name="T14" fmla="*/ 2 w 16"/>
                  <a:gd name="T15" fmla="*/ 40 h 44"/>
                  <a:gd name="T16" fmla="*/ 2 w 16"/>
                  <a:gd name="T17" fmla="*/ 40 h 44"/>
                  <a:gd name="T18" fmla="*/ 2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2 w 16"/>
                  <a:gd name="T25" fmla="*/ 10 h 44"/>
                  <a:gd name="T26" fmla="*/ 6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2 w 16"/>
                  <a:gd name="T33" fmla="*/ 10 h 44"/>
                  <a:gd name="T34" fmla="*/ 16 w 16"/>
                  <a:gd name="T35" fmla="*/ 12 h 44"/>
                  <a:gd name="T36" fmla="*/ 16 w 16"/>
                  <a:gd name="T37" fmla="*/ 16 h 44"/>
                  <a:gd name="T38" fmla="*/ 10 w 16"/>
                  <a:gd name="T39" fmla="*/ 14 h 44"/>
                  <a:gd name="T40" fmla="*/ 8 w 16"/>
                  <a:gd name="T41" fmla="*/ 34 h 44"/>
                  <a:gd name="T42" fmla="*/ 8 w 16"/>
                  <a:gd name="T43" fmla="*/ 34 h 44"/>
                  <a:gd name="T44" fmla="*/ 8 w 16"/>
                  <a:gd name="T45" fmla="*/ 38 h 44"/>
                  <a:gd name="T46" fmla="*/ 8 w 16"/>
                  <a:gd name="T47" fmla="*/ 38 h 44"/>
                  <a:gd name="T48" fmla="*/ 8 w 16"/>
                  <a:gd name="T49" fmla="*/ 38 h 44"/>
                  <a:gd name="T50" fmla="*/ 8 w 16"/>
                  <a:gd name="T51" fmla="*/ 38 h 44"/>
                  <a:gd name="T52" fmla="*/ 10 w 16"/>
                  <a:gd name="T53" fmla="*/ 40 h 44"/>
                  <a:gd name="T54" fmla="*/ 10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10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5" name="Freeform 1652"/>
              <p:cNvSpPr>
                <a:spLocks noEditPoints="1"/>
              </p:cNvSpPr>
              <p:nvPr/>
            </p:nvSpPr>
            <p:spPr bwMode="auto">
              <a:xfrm>
                <a:off x="4672013" y="368017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2 w 30"/>
                  <a:gd name="T9" fmla="*/ 44 h 46"/>
                  <a:gd name="T10" fmla="*/ 22 w 30"/>
                  <a:gd name="T11" fmla="*/ 44 h 46"/>
                  <a:gd name="T12" fmla="*/ 18 w 30"/>
                  <a:gd name="T13" fmla="*/ 46 h 46"/>
                  <a:gd name="T14" fmla="*/ 12 w 30"/>
                  <a:gd name="T15" fmla="*/ 46 h 46"/>
                  <a:gd name="T16" fmla="*/ 12 w 30"/>
                  <a:gd name="T17" fmla="*/ 46 h 46"/>
                  <a:gd name="T18" fmla="*/ 6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2 h 46"/>
                  <a:gd name="T52" fmla="*/ 30 w 30"/>
                  <a:gd name="T53" fmla="*/ 32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4 w 30"/>
                  <a:gd name="T83" fmla="*/ 28 h 46"/>
                  <a:gd name="T84" fmla="*/ 24 w 30"/>
                  <a:gd name="T85" fmla="*/ 28 h 46"/>
                  <a:gd name="T86" fmla="*/ 24 w 30"/>
                  <a:gd name="T87" fmla="*/ 20 h 46"/>
                  <a:gd name="T88" fmla="*/ 24 w 30"/>
                  <a:gd name="T89" fmla="*/ 20 h 46"/>
                  <a:gd name="T90" fmla="*/ 22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6 w 30"/>
                  <a:gd name="T113" fmla="*/ 0 h 46"/>
                  <a:gd name="T114" fmla="*/ 18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6" y="0"/>
                    </a:lnTo>
                    <a:lnTo>
                      <a:pt x="18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6" name="Freeform 1653"/>
              <p:cNvSpPr>
                <a:spLocks/>
              </p:cNvSpPr>
              <p:nvPr/>
            </p:nvSpPr>
            <p:spPr bwMode="auto">
              <a:xfrm>
                <a:off x="4725988" y="3705572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4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8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8 h 36"/>
                  <a:gd name="T56" fmla="*/ 24 w 28"/>
                  <a:gd name="T57" fmla="*/ 32 h 36"/>
                  <a:gd name="T58" fmla="*/ 20 w 28"/>
                  <a:gd name="T59" fmla="*/ 36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7" name="Freeform 1654"/>
              <p:cNvSpPr>
                <a:spLocks/>
              </p:cNvSpPr>
              <p:nvPr/>
            </p:nvSpPr>
            <p:spPr bwMode="auto">
              <a:xfrm>
                <a:off x="4779963" y="3756372"/>
                <a:ext cx="12700" cy="12700"/>
              </a:xfrm>
              <a:custGeom>
                <a:avLst/>
                <a:gdLst>
                  <a:gd name="T0" fmla="*/ 0 w 8"/>
                  <a:gd name="T1" fmla="*/ 6 h 8"/>
                  <a:gd name="T2" fmla="*/ 0 w 8"/>
                  <a:gd name="T3" fmla="*/ 0 h 8"/>
                  <a:gd name="T4" fmla="*/ 8 w 8"/>
                  <a:gd name="T5" fmla="*/ 0 h 8"/>
                  <a:gd name="T6" fmla="*/ 6 w 8"/>
                  <a:gd name="T7" fmla="*/ 8 h 8"/>
                  <a:gd name="T8" fmla="*/ 0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8" name="Freeform 1655"/>
              <p:cNvSpPr>
                <a:spLocks/>
              </p:cNvSpPr>
              <p:nvPr/>
            </p:nvSpPr>
            <p:spPr bwMode="auto">
              <a:xfrm>
                <a:off x="4179888" y="3765897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2 w 18"/>
                  <a:gd name="T3" fmla="*/ 0 h 8"/>
                  <a:gd name="T4" fmla="*/ 18 w 18"/>
                  <a:gd name="T5" fmla="*/ 2 h 8"/>
                  <a:gd name="T6" fmla="*/ 18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2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09" name="Freeform 1656"/>
              <p:cNvSpPr>
                <a:spLocks/>
              </p:cNvSpPr>
              <p:nvPr/>
            </p:nvSpPr>
            <p:spPr bwMode="auto">
              <a:xfrm>
                <a:off x="4243388" y="37341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0 h 46"/>
                  <a:gd name="T6" fmla="*/ 4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0" name="Freeform 1657"/>
              <p:cNvSpPr>
                <a:spLocks noEditPoints="1"/>
              </p:cNvSpPr>
              <p:nvPr/>
            </p:nvSpPr>
            <p:spPr bwMode="auto">
              <a:xfrm>
                <a:off x="4265613" y="37595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4 h 34"/>
                  <a:gd name="T10" fmla="*/ 24 w 30"/>
                  <a:gd name="T11" fmla="*/ 34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1" name="Freeform 1658"/>
              <p:cNvSpPr>
                <a:spLocks/>
              </p:cNvSpPr>
              <p:nvPr/>
            </p:nvSpPr>
            <p:spPr bwMode="auto">
              <a:xfrm>
                <a:off x="4319588" y="3769072"/>
                <a:ext cx="44450" cy="53975"/>
              </a:xfrm>
              <a:custGeom>
                <a:avLst/>
                <a:gdLst>
                  <a:gd name="T0" fmla="*/ 6 w 28"/>
                  <a:gd name="T1" fmla="*/ 20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4 h 34"/>
                  <a:gd name="T32" fmla="*/ 28 w 28"/>
                  <a:gd name="T33" fmla="*/ 10 h 34"/>
                  <a:gd name="T34" fmla="*/ 22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6 h 34"/>
                  <a:gd name="T44" fmla="*/ 10 w 28"/>
                  <a:gd name="T45" fmla="*/ 8 h 34"/>
                  <a:gd name="T46" fmla="*/ 12 w 28"/>
                  <a:gd name="T47" fmla="*/ 10 h 34"/>
                  <a:gd name="T48" fmla="*/ 16 w 28"/>
                  <a:gd name="T49" fmla="*/ 12 h 34"/>
                  <a:gd name="T50" fmla="*/ 24 w 28"/>
                  <a:gd name="T51" fmla="*/ 16 h 34"/>
                  <a:gd name="T52" fmla="*/ 26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0"/>
                    </a:move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2" name="Freeform 1659"/>
              <p:cNvSpPr>
                <a:spLocks/>
              </p:cNvSpPr>
              <p:nvPr/>
            </p:nvSpPr>
            <p:spPr bwMode="auto">
              <a:xfrm>
                <a:off x="4395788" y="3791297"/>
                <a:ext cx="47625" cy="41275"/>
              </a:xfrm>
              <a:custGeom>
                <a:avLst/>
                <a:gdLst>
                  <a:gd name="T0" fmla="*/ 30 w 30"/>
                  <a:gd name="T1" fmla="*/ 10 h 26"/>
                  <a:gd name="T2" fmla="*/ 30 w 30"/>
                  <a:gd name="T3" fmla="*/ 10 h 26"/>
                  <a:gd name="T4" fmla="*/ 20 w 30"/>
                  <a:gd name="T5" fmla="*/ 20 h 26"/>
                  <a:gd name="T6" fmla="*/ 20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4 h 26"/>
                  <a:gd name="T16" fmla="*/ 0 w 30"/>
                  <a:gd name="T17" fmla="*/ 20 h 26"/>
                  <a:gd name="T18" fmla="*/ 0 w 30"/>
                  <a:gd name="T19" fmla="*/ 20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2 h 26"/>
                  <a:gd name="T26" fmla="*/ 20 w 30"/>
                  <a:gd name="T27" fmla="*/ 0 h 26"/>
                  <a:gd name="T28" fmla="*/ 20 w 30"/>
                  <a:gd name="T29" fmla="*/ 0 h 26"/>
                  <a:gd name="T30" fmla="*/ 24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4 w 30"/>
                  <a:gd name="T37" fmla="*/ 6 h 26"/>
                  <a:gd name="T38" fmla="*/ 20 w 30"/>
                  <a:gd name="T39" fmla="*/ 8 h 26"/>
                  <a:gd name="T40" fmla="*/ 20 w 30"/>
                  <a:gd name="T41" fmla="*/ 8 h 26"/>
                  <a:gd name="T42" fmla="*/ 22 w 30"/>
                  <a:gd name="T43" fmla="*/ 4 h 26"/>
                  <a:gd name="T44" fmla="*/ 22 w 30"/>
                  <a:gd name="T45" fmla="*/ 4 h 26"/>
                  <a:gd name="T46" fmla="*/ 22 w 30"/>
                  <a:gd name="T47" fmla="*/ 2 h 26"/>
                  <a:gd name="T48" fmla="*/ 20 w 30"/>
                  <a:gd name="T49" fmla="*/ 0 h 26"/>
                  <a:gd name="T50" fmla="*/ 20 w 30"/>
                  <a:gd name="T51" fmla="*/ 0 h 26"/>
                  <a:gd name="T52" fmla="*/ 16 w 30"/>
                  <a:gd name="T53" fmla="*/ 2 h 26"/>
                  <a:gd name="T54" fmla="*/ 10 w 30"/>
                  <a:gd name="T55" fmla="*/ 6 h 26"/>
                  <a:gd name="T56" fmla="*/ 6 w 30"/>
                  <a:gd name="T57" fmla="*/ 12 h 26"/>
                  <a:gd name="T58" fmla="*/ 4 w 30"/>
                  <a:gd name="T59" fmla="*/ 20 h 26"/>
                  <a:gd name="T60" fmla="*/ 4 w 30"/>
                  <a:gd name="T61" fmla="*/ 20 h 26"/>
                  <a:gd name="T62" fmla="*/ 4 w 30"/>
                  <a:gd name="T63" fmla="*/ 22 h 26"/>
                  <a:gd name="T64" fmla="*/ 6 w 30"/>
                  <a:gd name="T65" fmla="*/ 24 h 26"/>
                  <a:gd name="T66" fmla="*/ 6 w 30"/>
                  <a:gd name="T67" fmla="*/ 24 h 26"/>
                  <a:gd name="T68" fmla="*/ 12 w 30"/>
                  <a:gd name="T69" fmla="*/ 24 h 26"/>
                  <a:gd name="T70" fmla="*/ 18 w 30"/>
                  <a:gd name="T71" fmla="*/ 20 h 26"/>
                  <a:gd name="T72" fmla="*/ 18 w 30"/>
                  <a:gd name="T73" fmla="*/ 20 h 26"/>
                  <a:gd name="T74" fmla="*/ 24 w 30"/>
                  <a:gd name="T75" fmla="*/ 16 h 26"/>
                  <a:gd name="T76" fmla="*/ 30 w 30"/>
                  <a:gd name="T77" fmla="*/ 8 h 26"/>
                  <a:gd name="T78" fmla="*/ 30 w 30"/>
                  <a:gd name="T7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26">
                    <a:moveTo>
                      <a:pt x="30" y="10"/>
                    </a:moveTo>
                    <a:lnTo>
                      <a:pt x="30" y="1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6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4" y="16"/>
                    </a:lnTo>
                    <a:lnTo>
                      <a:pt x="30" y="8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3" name="Freeform 1660"/>
              <p:cNvSpPr>
                <a:spLocks noEditPoints="1"/>
              </p:cNvSpPr>
              <p:nvPr/>
            </p:nvSpPr>
            <p:spPr bwMode="auto">
              <a:xfrm>
                <a:off x="4430713" y="3797647"/>
                <a:ext cx="60325" cy="41275"/>
              </a:xfrm>
              <a:custGeom>
                <a:avLst/>
                <a:gdLst>
                  <a:gd name="T0" fmla="*/ 38 w 38"/>
                  <a:gd name="T1" fmla="*/ 10 h 26"/>
                  <a:gd name="T2" fmla="*/ 38 w 38"/>
                  <a:gd name="T3" fmla="*/ 10 h 26"/>
                  <a:gd name="T4" fmla="*/ 34 w 38"/>
                  <a:gd name="T5" fmla="*/ 12 h 26"/>
                  <a:gd name="T6" fmla="*/ 30 w 38"/>
                  <a:gd name="T7" fmla="*/ 14 h 26"/>
                  <a:gd name="T8" fmla="*/ 30 w 38"/>
                  <a:gd name="T9" fmla="*/ 14 h 26"/>
                  <a:gd name="T10" fmla="*/ 26 w 38"/>
                  <a:gd name="T11" fmla="*/ 12 h 26"/>
                  <a:gd name="T12" fmla="*/ 24 w 38"/>
                  <a:gd name="T13" fmla="*/ 10 h 26"/>
                  <a:gd name="T14" fmla="*/ 24 w 38"/>
                  <a:gd name="T15" fmla="*/ 10 h 26"/>
                  <a:gd name="T16" fmla="*/ 24 w 38"/>
                  <a:gd name="T17" fmla="*/ 10 h 26"/>
                  <a:gd name="T18" fmla="*/ 22 w 38"/>
                  <a:gd name="T19" fmla="*/ 16 h 26"/>
                  <a:gd name="T20" fmla="*/ 16 w 38"/>
                  <a:gd name="T21" fmla="*/ 20 h 26"/>
                  <a:gd name="T22" fmla="*/ 10 w 38"/>
                  <a:gd name="T23" fmla="*/ 24 h 26"/>
                  <a:gd name="T24" fmla="*/ 4 w 38"/>
                  <a:gd name="T25" fmla="*/ 26 h 26"/>
                  <a:gd name="T26" fmla="*/ 4 w 38"/>
                  <a:gd name="T27" fmla="*/ 26 h 26"/>
                  <a:gd name="T28" fmla="*/ 0 w 38"/>
                  <a:gd name="T29" fmla="*/ 22 h 26"/>
                  <a:gd name="T30" fmla="*/ 0 w 38"/>
                  <a:gd name="T31" fmla="*/ 18 h 26"/>
                  <a:gd name="T32" fmla="*/ 0 w 38"/>
                  <a:gd name="T33" fmla="*/ 18 h 26"/>
                  <a:gd name="T34" fmla="*/ 2 w 38"/>
                  <a:gd name="T35" fmla="*/ 12 h 26"/>
                  <a:gd name="T36" fmla="*/ 8 w 38"/>
                  <a:gd name="T37" fmla="*/ 6 h 26"/>
                  <a:gd name="T38" fmla="*/ 14 w 38"/>
                  <a:gd name="T39" fmla="*/ 0 h 26"/>
                  <a:gd name="T40" fmla="*/ 20 w 38"/>
                  <a:gd name="T41" fmla="*/ 0 h 26"/>
                  <a:gd name="T42" fmla="*/ 20 w 38"/>
                  <a:gd name="T43" fmla="*/ 0 h 26"/>
                  <a:gd name="T44" fmla="*/ 24 w 38"/>
                  <a:gd name="T45" fmla="*/ 2 h 26"/>
                  <a:gd name="T46" fmla="*/ 26 w 38"/>
                  <a:gd name="T47" fmla="*/ 8 h 26"/>
                  <a:gd name="T48" fmla="*/ 26 w 38"/>
                  <a:gd name="T49" fmla="*/ 8 h 26"/>
                  <a:gd name="T50" fmla="*/ 26 w 38"/>
                  <a:gd name="T51" fmla="*/ 10 h 26"/>
                  <a:gd name="T52" fmla="*/ 30 w 38"/>
                  <a:gd name="T53" fmla="*/ 12 h 26"/>
                  <a:gd name="T54" fmla="*/ 30 w 38"/>
                  <a:gd name="T55" fmla="*/ 12 h 26"/>
                  <a:gd name="T56" fmla="*/ 32 w 38"/>
                  <a:gd name="T57" fmla="*/ 12 h 26"/>
                  <a:gd name="T58" fmla="*/ 36 w 38"/>
                  <a:gd name="T59" fmla="*/ 10 h 26"/>
                  <a:gd name="T60" fmla="*/ 38 w 38"/>
                  <a:gd name="T61" fmla="*/ 10 h 26"/>
                  <a:gd name="T62" fmla="*/ 4 w 38"/>
                  <a:gd name="T63" fmla="*/ 24 h 26"/>
                  <a:gd name="T64" fmla="*/ 4 w 38"/>
                  <a:gd name="T65" fmla="*/ 24 h 26"/>
                  <a:gd name="T66" fmla="*/ 10 w 38"/>
                  <a:gd name="T67" fmla="*/ 22 h 26"/>
                  <a:gd name="T68" fmla="*/ 16 w 38"/>
                  <a:gd name="T69" fmla="*/ 18 h 26"/>
                  <a:gd name="T70" fmla="*/ 20 w 38"/>
                  <a:gd name="T71" fmla="*/ 12 h 26"/>
                  <a:gd name="T72" fmla="*/ 22 w 38"/>
                  <a:gd name="T73" fmla="*/ 4 h 26"/>
                  <a:gd name="T74" fmla="*/ 22 w 38"/>
                  <a:gd name="T75" fmla="*/ 4 h 26"/>
                  <a:gd name="T76" fmla="*/ 22 w 38"/>
                  <a:gd name="T77" fmla="*/ 2 h 26"/>
                  <a:gd name="T78" fmla="*/ 20 w 38"/>
                  <a:gd name="T79" fmla="*/ 0 h 26"/>
                  <a:gd name="T80" fmla="*/ 20 w 38"/>
                  <a:gd name="T81" fmla="*/ 0 h 26"/>
                  <a:gd name="T82" fmla="*/ 16 w 38"/>
                  <a:gd name="T83" fmla="*/ 2 h 26"/>
                  <a:gd name="T84" fmla="*/ 10 w 38"/>
                  <a:gd name="T85" fmla="*/ 6 h 26"/>
                  <a:gd name="T86" fmla="*/ 6 w 38"/>
                  <a:gd name="T87" fmla="*/ 14 h 26"/>
                  <a:gd name="T88" fmla="*/ 2 w 38"/>
                  <a:gd name="T89" fmla="*/ 20 h 26"/>
                  <a:gd name="T90" fmla="*/ 2 w 38"/>
                  <a:gd name="T91" fmla="*/ 20 h 26"/>
                  <a:gd name="T92" fmla="*/ 2 w 38"/>
                  <a:gd name="T93" fmla="*/ 22 h 26"/>
                  <a:gd name="T94" fmla="*/ 4 w 38"/>
                  <a:gd name="T95" fmla="*/ 24 h 26"/>
                  <a:gd name="T96" fmla="*/ 4 w 38"/>
                  <a:gd name="T97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26">
                    <a:moveTo>
                      <a:pt x="38" y="10"/>
                    </a:moveTo>
                    <a:lnTo>
                      <a:pt x="38" y="10"/>
                    </a:lnTo>
                    <a:lnTo>
                      <a:pt x="34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16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8" y="10"/>
                    </a:lnTo>
                    <a:close/>
                    <a:moveTo>
                      <a:pt x="4" y="24"/>
                    </a:moveTo>
                    <a:lnTo>
                      <a:pt x="4" y="24"/>
                    </a:lnTo>
                    <a:lnTo>
                      <a:pt x="10" y="22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4" name="Freeform 1661"/>
              <p:cNvSpPr>
                <a:spLocks/>
              </p:cNvSpPr>
              <p:nvPr/>
            </p:nvSpPr>
            <p:spPr bwMode="auto">
              <a:xfrm>
                <a:off x="4468813" y="3803997"/>
                <a:ext cx="88900" cy="47625"/>
              </a:xfrm>
              <a:custGeom>
                <a:avLst/>
                <a:gdLst>
                  <a:gd name="T0" fmla="*/ 0 w 56"/>
                  <a:gd name="T1" fmla="*/ 24 h 30"/>
                  <a:gd name="T2" fmla="*/ 20 w 56"/>
                  <a:gd name="T3" fmla="*/ 0 h 30"/>
                  <a:gd name="T4" fmla="*/ 10 w 56"/>
                  <a:gd name="T5" fmla="*/ 14 h 30"/>
                  <a:gd name="T6" fmla="*/ 18 w 56"/>
                  <a:gd name="T7" fmla="*/ 4 h 30"/>
                  <a:gd name="T8" fmla="*/ 28 w 56"/>
                  <a:gd name="T9" fmla="*/ 0 h 30"/>
                  <a:gd name="T10" fmla="*/ 30 w 56"/>
                  <a:gd name="T11" fmla="*/ 2 h 30"/>
                  <a:gd name="T12" fmla="*/ 32 w 56"/>
                  <a:gd name="T13" fmla="*/ 4 h 30"/>
                  <a:gd name="T14" fmla="*/ 24 w 56"/>
                  <a:gd name="T15" fmla="*/ 16 h 30"/>
                  <a:gd name="T16" fmla="*/ 24 w 56"/>
                  <a:gd name="T17" fmla="*/ 16 h 30"/>
                  <a:gd name="T18" fmla="*/ 38 w 56"/>
                  <a:gd name="T19" fmla="*/ 4 h 30"/>
                  <a:gd name="T20" fmla="*/ 42 w 56"/>
                  <a:gd name="T21" fmla="*/ 2 h 30"/>
                  <a:gd name="T22" fmla="*/ 46 w 56"/>
                  <a:gd name="T23" fmla="*/ 8 h 30"/>
                  <a:gd name="T24" fmla="*/ 44 w 56"/>
                  <a:gd name="T25" fmla="*/ 12 h 30"/>
                  <a:gd name="T26" fmla="*/ 36 w 56"/>
                  <a:gd name="T27" fmla="*/ 22 h 30"/>
                  <a:gd name="T28" fmla="*/ 32 w 56"/>
                  <a:gd name="T29" fmla="*/ 26 h 30"/>
                  <a:gd name="T30" fmla="*/ 34 w 56"/>
                  <a:gd name="T31" fmla="*/ 28 h 30"/>
                  <a:gd name="T32" fmla="*/ 44 w 56"/>
                  <a:gd name="T33" fmla="*/ 24 h 30"/>
                  <a:gd name="T34" fmla="*/ 56 w 56"/>
                  <a:gd name="T35" fmla="*/ 12 h 30"/>
                  <a:gd name="T36" fmla="*/ 44 w 56"/>
                  <a:gd name="T37" fmla="*/ 26 h 30"/>
                  <a:gd name="T38" fmla="*/ 34 w 56"/>
                  <a:gd name="T39" fmla="*/ 30 h 30"/>
                  <a:gd name="T40" fmla="*/ 32 w 56"/>
                  <a:gd name="T41" fmla="*/ 28 h 30"/>
                  <a:gd name="T42" fmla="*/ 30 w 56"/>
                  <a:gd name="T43" fmla="*/ 24 h 30"/>
                  <a:gd name="T44" fmla="*/ 38 w 56"/>
                  <a:gd name="T45" fmla="*/ 14 h 30"/>
                  <a:gd name="T46" fmla="*/ 44 w 56"/>
                  <a:gd name="T47" fmla="*/ 6 h 30"/>
                  <a:gd name="T48" fmla="*/ 44 w 56"/>
                  <a:gd name="T49" fmla="*/ 4 h 30"/>
                  <a:gd name="T50" fmla="*/ 42 w 56"/>
                  <a:gd name="T51" fmla="*/ 4 h 30"/>
                  <a:gd name="T52" fmla="*/ 30 w 56"/>
                  <a:gd name="T53" fmla="*/ 10 h 30"/>
                  <a:gd name="T54" fmla="*/ 18 w 56"/>
                  <a:gd name="T55" fmla="*/ 26 h 30"/>
                  <a:gd name="T56" fmla="*/ 14 w 56"/>
                  <a:gd name="T57" fmla="*/ 26 h 30"/>
                  <a:gd name="T58" fmla="*/ 30 w 56"/>
                  <a:gd name="T59" fmla="*/ 4 h 30"/>
                  <a:gd name="T60" fmla="*/ 28 w 56"/>
                  <a:gd name="T61" fmla="*/ 2 h 30"/>
                  <a:gd name="T62" fmla="*/ 28 w 56"/>
                  <a:gd name="T63" fmla="*/ 2 h 30"/>
                  <a:gd name="T64" fmla="*/ 14 w 56"/>
                  <a:gd name="T65" fmla="*/ 10 h 30"/>
                  <a:gd name="T66" fmla="*/ 0 w 56"/>
                  <a:gd name="T67" fmla="*/ 24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6" h="30">
                    <a:moveTo>
                      <a:pt x="0" y="24"/>
                    </a:moveTo>
                    <a:lnTo>
                      <a:pt x="0" y="24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8" y="4"/>
                    </a:lnTo>
                    <a:lnTo>
                      <a:pt x="24" y="2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0" y="2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28" y="10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34" y="6"/>
                    </a:lnTo>
                    <a:lnTo>
                      <a:pt x="38" y="4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6" y="4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4" y="12"/>
                    </a:lnTo>
                    <a:lnTo>
                      <a:pt x="40" y="18"/>
                    </a:lnTo>
                    <a:lnTo>
                      <a:pt x="36" y="22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8" y="28"/>
                    </a:lnTo>
                    <a:lnTo>
                      <a:pt x="44" y="24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56" y="12"/>
                    </a:lnTo>
                    <a:lnTo>
                      <a:pt x="44" y="26"/>
                    </a:lnTo>
                    <a:lnTo>
                      <a:pt x="38" y="28"/>
                    </a:lnTo>
                    <a:lnTo>
                      <a:pt x="34" y="30"/>
                    </a:lnTo>
                    <a:lnTo>
                      <a:pt x="34" y="30"/>
                    </a:lnTo>
                    <a:lnTo>
                      <a:pt x="32" y="28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2" y="20"/>
                    </a:lnTo>
                    <a:lnTo>
                      <a:pt x="38" y="14"/>
                    </a:lnTo>
                    <a:lnTo>
                      <a:pt x="42" y="10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4"/>
                    </a:lnTo>
                    <a:lnTo>
                      <a:pt x="42" y="4"/>
                    </a:lnTo>
                    <a:lnTo>
                      <a:pt x="42" y="4"/>
                    </a:lnTo>
                    <a:lnTo>
                      <a:pt x="38" y="6"/>
                    </a:lnTo>
                    <a:lnTo>
                      <a:pt x="30" y="10"/>
                    </a:lnTo>
                    <a:lnTo>
                      <a:pt x="24" y="18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24" y="1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4" y="10"/>
                    </a:lnTo>
                    <a:lnTo>
                      <a:pt x="4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5" name="Freeform 1662"/>
              <p:cNvSpPr>
                <a:spLocks noEditPoints="1"/>
              </p:cNvSpPr>
              <p:nvPr/>
            </p:nvSpPr>
            <p:spPr bwMode="auto">
              <a:xfrm>
                <a:off x="4510088" y="3791297"/>
                <a:ext cx="95250" cy="98425"/>
              </a:xfrm>
              <a:custGeom>
                <a:avLst/>
                <a:gdLst>
                  <a:gd name="T0" fmla="*/ 48 w 60"/>
                  <a:gd name="T1" fmla="*/ 2 h 62"/>
                  <a:gd name="T2" fmla="*/ 48 w 60"/>
                  <a:gd name="T3" fmla="*/ 2 h 62"/>
                  <a:gd name="T4" fmla="*/ 32 w 60"/>
                  <a:gd name="T5" fmla="*/ 24 h 62"/>
                  <a:gd name="T6" fmla="*/ 32 w 60"/>
                  <a:gd name="T7" fmla="*/ 24 h 62"/>
                  <a:gd name="T8" fmla="*/ 32 w 60"/>
                  <a:gd name="T9" fmla="*/ 24 h 62"/>
                  <a:gd name="T10" fmla="*/ 38 w 60"/>
                  <a:gd name="T11" fmla="*/ 18 h 62"/>
                  <a:gd name="T12" fmla="*/ 40 w 60"/>
                  <a:gd name="T13" fmla="*/ 16 h 62"/>
                  <a:gd name="T14" fmla="*/ 44 w 60"/>
                  <a:gd name="T15" fmla="*/ 16 h 62"/>
                  <a:gd name="T16" fmla="*/ 44 w 60"/>
                  <a:gd name="T17" fmla="*/ 16 h 62"/>
                  <a:gd name="T18" fmla="*/ 48 w 60"/>
                  <a:gd name="T19" fmla="*/ 16 h 62"/>
                  <a:gd name="T20" fmla="*/ 48 w 60"/>
                  <a:gd name="T21" fmla="*/ 22 h 62"/>
                  <a:gd name="T22" fmla="*/ 48 w 60"/>
                  <a:gd name="T23" fmla="*/ 22 h 62"/>
                  <a:gd name="T24" fmla="*/ 46 w 60"/>
                  <a:gd name="T25" fmla="*/ 28 h 62"/>
                  <a:gd name="T26" fmla="*/ 42 w 60"/>
                  <a:gd name="T27" fmla="*/ 34 h 62"/>
                  <a:gd name="T28" fmla="*/ 42 w 60"/>
                  <a:gd name="T29" fmla="*/ 34 h 62"/>
                  <a:gd name="T30" fmla="*/ 42 w 60"/>
                  <a:gd name="T31" fmla="*/ 34 h 62"/>
                  <a:gd name="T32" fmla="*/ 50 w 60"/>
                  <a:gd name="T33" fmla="*/ 32 h 62"/>
                  <a:gd name="T34" fmla="*/ 60 w 60"/>
                  <a:gd name="T35" fmla="*/ 24 h 62"/>
                  <a:gd name="T36" fmla="*/ 60 w 60"/>
                  <a:gd name="T37" fmla="*/ 24 h 62"/>
                  <a:gd name="T38" fmla="*/ 60 w 60"/>
                  <a:gd name="T39" fmla="*/ 24 h 62"/>
                  <a:gd name="T40" fmla="*/ 54 w 60"/>
                  <a:gd name="T41" fmla="*/ 30 h 62"/>
                  <a:gd name="T42" fmla="*/ 48 w 60"/>
                  <a:gd name="T43" fmla="*/ 32 h 62"/>
                  <a:gd name="T44" fmla="*/ 40 w 60"/>
                  <a:gd name="T45" fmla="*/ 34 h 62"/>
                  <a:gd name="T46" fmla="*/ 40 w 60"/>
                  <a:gd name="T47" fmla="*/ 34 h 62"/>
                  <a:gd name="T48" fmla="*/ 34 w 60"/>
                  <a:gd name="T49" fmla="*/ 38 h 62"/>
                  <a:gd name="T50" fmla="*/ 30 w 60"/>
                  <a:gd name="T51" fmla="*/ 40 h 62"/>
                  <a:gd name="T52" fmla="*/ 28 w 60"/>
                  <a:gd name="T53" fmla="*/ 40 h 62"/>
                  <a:gd name="T54" fmla="*/ 28 w 60"/>
                  <a:gd name="T55" fmla="*/ 40 h 62"/>
                  <a:gd name="T56" fmla="*/ 26 w 60"/>
                  <a:gd name="T57" fmla="*/ 40 h 62"/>
                  <a:gd name="T58" fmla="*/ 24 w 60"/>
                  <a:gd name="T59" fmla="*/ 38 h 62"/>
                  <a:gd name="T60" fmla="*/ 24 w 60"/>
                  <a:gd name="T61" fmla="*/ 38 h 62"/>
                  <a:gd name="T62" fmla="*/ 26 w 60"/>
                  <a:gd name="T63" fmla="*/ 36 h 62"/>
                  <a:gd name="T64" fmla="*/ 30 w 60"/>
                  <a:gd name="T65" fmla="*/ 34 h 62"/>
                  <a:gd name="T66" fmla="*/ 38 w 60"/>
                  <a:gd name="T67" fmla="*/ 34 h 62"/>
                  <a:gd name="T68" fmla="*/ 38 w 60"/>
                  <a:gd name="T69" fmla="*/ 34 h 62"/>
                  <a:gd name="T70" fmla="*/ 42 w 60"/>
                  <a:gd name="T71" fmla="*/ 28 h 62"/>
                  <a:gd name="T72" fmla="*/ 44 w 60"/>
                  <a:gd name="T73" fmla="*/ 20 h 62"/>
                  <a:gd name="T74" fmla="*/ 44 w 60"/>
                  <a:gd name="T75" fmla="*/ 20 h 62"/>
                  <a:gd name="T76" fmla="*/ 44 w 60"/>
                  <a:gd name="T77" fmla="*/ 18 h 62"/>
                  <a:gd name="T78" fmla="*/ 44 w 60"/>
                  <a:gd name="T79" fmla="*/ 16 h 62"/>
                  <a:gd name="T80" fmla="*/ 44 w 60"/>
                  <a:gd name="T81" fmla="*/ 16 h 62"/>
                  <a:gd name="T82" fmla="*/ 38 w 60"/>
                  <a:gd name="T83" fmla="*/ 18 h 62"/>
                  <a:gd name="T84" fmla="*/ 32 w 60"/>
                  <a:gd name="T85" fmla="*/ 24 h 62"/>
                  <a:gd name="T86" fmla="*/ 22 w 60"/>
                  <a:gd name="T87" fmla="*/ 36 h 62"/>
                  <a:gd name="T88" fmla="*/ 22 w 60"/>
                  <a:gd name="T89" fmla="*/ 36 h 62"/>
                  <a:gd name="T90" fmla="*/ 4 w 60"/>
                  <a:gd name="T91" fmla="*/ 62 h 62"/>
                  <a:gd name="T92" fmla="*/ 0 w 60"/>
                  <a:gd name="T93" fmla="*/ 60 h 62"/>
                  <a:gd name="T94" fmla="*/ 0 w 60"/>
                  <a:gd name="T95" fmla="*/ 60 h 62"/>
                  <a:gd name="T96" fmla="*/ 44 w 60"/>
                  <a:gd name="T97" fmla="*/ 0 h 62"/>
                  <a:gd name="T98" fmla="*/ 48 w 60"/>
                  <a:gd name="T99" fmla="*/ 2 h 62"/>
                  <a:gd name="T100" fmla="*/ 36 w 60"/>
                  <a:gd name="T101" fmla="*/ 34 h 62"/>
                  <a:gd name="T102" fmla="*/ 36 w 60"/>
                  <a:gd name="T103" fmla="*/ 34 h 62"/>
                  <a:gd name="T104" fmla="*/ 36 w 60"/>
                  <a:gd name="T105" fmla="*/ 34 h 62"/>
                  <a:gd name="T106" fmla="*/ 30 w 60"/>
                  <a:gd name="T107" fmla="*/ 34 h 62"/>
                  <a:gd name="T108" fmla="*/ 28 w 60"/>
                  <a:gd name="T109" fmla="*/ 36 h 62"/>
                  <a:gd name="T110" fmla="*/ 26 w 60"/>
                  <a:gd name="T111" fmla="*/ 38 h 62"/>
                  <a:gd name="T112" fmla="*/ 26 w 60"/>
                  <a:gd name="T113" fmla="*/ 38 h 62"/>
                  <a:gd name="T114" fmla="*/ 28 w 60"/>
                  <a:gd name="T115" fmla="*/ 40 h 62"/>
                  <a:gd name="T116" fmla="*/ 28 w 60"/>
                  <a:gd name="T117" fmla="*/ 40 h 62"/>
                  <a:gd name="T118" fmla="*/ 28 w 60"/>
                  <a:gd name="T119" fmla="*/ 40 h 62"/>
                  <a:gd name="T120" fmla="*/ 34 w 60"/>
                  <a:gd name="T121" fmla="*/ 38 h 62"/>
                  <a:gd name="T122" fmla="*/ 36 w 60"/>
                  <a:gd name="T123" fmla="*/ 34 h 62"/>
                  <a:gd name="T124" fmla="*/ 36 w 60"/>
                  <a:gd name="T125" fmla="*/ 3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" h="62">
                    <a:moveTo>
                      <a:pt x="48" y="2"/>
                    </a:moveTo>
                    <a:lnTo>
                      <a:pt x="48" y="2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0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8" y="16"/>
                    </a:lnTo>
                    <a:lnTo>
                      <a:pt x="48" y="22"/>
                    </a:lnTo>
                    <a:lnTo>
                      <a:pt x="48" y="22"/>
                    </a:lnTo>
                    <a:lnTo>
                      <a:pt x="46" y="28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50" y="32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4" y="30"/>
                    </a:lnTo>
                    <a:lnTo>
                      <a:pt x="48" y="32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34" y="38"/>
                    </a:lnTo>
                    <a:lnTo>
                      <a:pt x="30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6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6" y="36"/>
                    </a:lnTo>
                    <a:lnTo>
                      <a:pt x="30" y="34"/>
                    </a:lnTo>
                    <a:lnTo>
                      <a:pt x="38" y="34"/>
                    </a:lnTo>
                    <a:lnTo>
                      <a:pt x="38" y="34"/>
                    </a:lnTo>
                    <a:lnTo>
                      <a:pt x="42" y="28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4" y="18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38" y="18"/>
                    </a:lnTo>
                    <a:lnTo>
                      <a:pt x="32" y="24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4" y="62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4" y="0"/>
                    </a:lnTo>
                    <a:lnTo>
                      <a:pt x="48" y="2"/>
                    </a:lnTo>
                    <a:close/>
                    <a:moveTo>
                      <a:pt x="36" y="34"/>
                    </a:moveTo>
                    <a:lnTo>
                      <a:pt x="36" y="34"/>
                    </a:lnTo>
                    <a:lnTo>
                      <a:pt x="36" y="34"/>
                    </a:lnTo>
                    <a:lnTo>
                      <a:pt x="30" y="34"/>
                    </a:lnTo>
                    <a:lnTo>
                      <a:pt x="28" y="36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34" y="38"/>
                    </a:lnTo>
                    <a:lnTo>
                      <a:pt x="36" y="34"/>
                    </a:lnTo>
                    <a:lnTo>
                      <a:pt x="3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6" name="Freeform 1663"/>
              <p:cNvSpPr>
                <a:spLocks/>
              </p:cNvSpPr>
              <p:nvPr/>
            </p:nvSpPr>
            <p:spPr bwMode="auto">
              <a:xfrm>
                <a:off x="4589463" y="3807172"/>
                <a:ext cx="44450" cy="53975"/>
              </a:xfrm>
              <a:custGeom>
                <a:avLst/>
                <a:gdLst>
                  <a:gd name="T0" fmla="*/ 22 w 28"/>
                  <a:gd name="T1" fmla="*/ 2 h 34"/>
                  <a:gd name="T2" fmla="*/ 16 w 28"/>
                  <a:gd name="T3" fmla="*/ 10 h 34"/>
                  <a:gd name="T4" fmla="*/ 24 w 28"/>
                  <a:gd name="T5" fmla="*/ 10 h 34"/>
                  <a:gd name="T6" fmla="*/ 24 w 28"/>
                  <a:gd name="T7" fmla="*/ 12 h 34"/>
                  <a:gd name="T8" fmla="*/ 16 w 28"/>
                  <a:gd name="T9" fmla="*/ 10 h 34"/>
                  <a:gd name="T10" fmla="*/ 16 w 28"/>
                  <a:gd name="T11" fmla="*/ 10 h 34"/>
                  <a:gd name="T12" fmla="*/ 6 w 28"/>
                  <a:gd name="T13" fmla="*/ 24 h 34"/>
                  <a:gd name="T14" fmla="*/ 2 w 28"/>
                  <a:gd name="T15" fmla="*/ 30 h 34"/>
                  <a:gd name="T16" fmla="*/ 2 w 28"/>
                  <a:gd name="T17" fmla="*/ 30 h 34"/>
                  <a:gd name="T18" fmla="*/ 2 w 28"/>
                  <a:gd name="T19" fmla="*/ 32 h 34"/>
                  <a:gd name="T20" fmla="*/ 4 w 28"/>
                  <a:gd name="T21" fmla="*/ 34 h 34"/>
                  <a:gd name="T22" fmla="*/ 4 w 28"/>
                  <a:gd name="T23" fmla="*/ 34 h 34"/>
                  <a:gd name="T24" fmla="*/ 10 w 28"/>
                  <a:gd name="T25" fmla="*/ 32 h 34"/>
                  <a:gd name="T26" fmla="*/ 16 w 28"/>
                  <a:gd name="T27" fmla="*/ 28 h 34"/>
                  <a:gd name="T28" fmla="*/ 28 w 28"/>
                  <a:gd name="T29" fmla="*/ 16 h 34"/>
                  <a:gd name="T30" fmla="*/ 28 w 28"/>
                  <a:gd name="T31" fmla="*/ 18 h 34"/>
                  <a:gd name="T32" fmla="*/ 28 w 28"/>
                  <a:gd name="T33" fmla="*/ 18 h 34"/>
                  <a:gd name="T34" fmla="*/ 16 w 28"/>
                  <a:gd name="T35" fmla="*/ 30 h 34"/>
                  <a:gd name="T36" fmla="*/ 8 w 28"/>
                  <a:gd name="T37" fmla="*/ 34 h 34"/>
                  <a:gd name="T38" fmla="*/ 4 w 28"/>
                  <a:gd name="T39" fmla="*/ 34 h 34"/>
                  <a:gd name="T40" fmla="*/ 4 w 28"/>
                  <a:gd name="T41" fmla="*/ 34 h 34"/>
                  <a:gd name="T42" fmla="*/ 0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4 w 28"/>
                  <a:gd name="T49" fmla="*/ 20 h 34"/>
                  <a:gd name="T50" fmla="*/ 12 w 28"/>
                  <a:gd name="T51" fmla="*/ 10 h 34"/>
                  <a:gd name="T52" fmla="*/ 8 w 28"/>
                  <a:gd name="T53" fmla="*/ 8 h 34"/>
                  <a:gd name="T54" fmla="*/ 10 w 28"/>
                  <a:gd name="T55" fmla="*/ 8 h 34"/>
                  <a:gd name="T56" fmla="*/ 12 w 28"/>
                  <a:gd name="T57" fmla="*/ 8 h 34"/>
                  <a:gd name="T58" fmla="*/ 20 w 28"/>
                  <a:gd name="T59" fmla="*/ 0 h 34"/>
                  <a:gd name="T60" fmla="*/ 22 w 28"/>
                  <a:gd name="T61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2" y="2"/>
                    </a:moveTo>
                    <a:lnTo>
                      <a:pt x="16" y="10"/>
                    </a:lnTo>
                    <a:lnTo>
                      <a:pt x="24" y="10"/>
                    </a:lnTo>
                    <a:lnTo>
                      <a:pt x="24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6" y="2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28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16" y="30"/>
                    </a:lnTo>
                    <a:lnTo>
                      <a:pt x="8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20"/>
                    </a:lnTo>
                    <a:lnTo>
                      <a:pt x="12" y="10"/>
                    </a:lnTo>
                    <a:lnTo>
                      <a:pt x="8" y="8"/>
                    </a:lnTo>
                    <a:lnTo>
                      <a:pt x="10" y="8"/>
                    </a:lnTo>
                    <a:lnTo>
                      <a:pt x="12" y="8"/>
                    </a:lnTo>
                    <a:lnTo>
                      <a:pt x="20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7" name="Freeform 1664"/>
              <p:cNvSpPr>
                <a:spLocks noEditPoints="1"/>
              </p:cNvSpPr>
              <p:nvPr/>
            </p:nvSpPr>
            <p:spPr bwMode="auto">
              <a:xfrm>
                <a:off x="4618038" y="3826222"/>
                <a:ext cx="50800" cy="41275"/>
              </a:xfrm>
              <a:custGeom>
                <a:avLst/>
                <a:gdLst>
                  <a:gd name="T0" fmla="*/ 32 w 32"/>
                  <a:gd name="T1" fmla="*/ 8 h 26"/>
                  <a:gd name="T2" fmla="*/ 32 w 32"/>
                  <a:gd name="T3" fmla="*/ 8 h 26"/>
                  <a:gd name="T4" fmla="*/ 26 w 32"/>
                  <a:gd name="T5" fmla="*/ 14 h 26"/>
                  <a:gd name="T6" fmla="*/ 20 w 32"/>
                  <a:gd name="T7" fmla="*/ 20 h 26"/>
                  <a:gd name="T8" fmla="*/ 12 w 32"/>
                  <a:gd name="T9" fmla="*/ 24 h 26"/>
                  <a:gd name="T10" fmla="*/ 6 w 32"/>
                  <a:gd name="T11" fmla="*/ 26 h 26"/>
                  <a:gd name="T12" fmla="*/ 6 w 32"/>
                  <a:gd name="T13" fmla="*/ 26 h 26"/>
                  <a:gd name="T14" fmla="*/ 2 w 32"/>
                  <a:gd name="T15" fmla="*/ 24 h 26"/>
                  <a:gd name="T16" fmla="*/ 0 w 32"/>
                  <a:gd name="T17" fmla="*/ 18 h 26"/>
                  <a:gd name="T18" fmla="*/ 0 w 32"/>
                  <a:gd name="T19" fmla="*/ 18 h 26"/>
                  <a:gd name="T20" fmla="*/ 4 w 32"/>
                  <a:gd name="T21" fmla="*/ 12 h 26"/>
                  <a:gd name="T22" fmla="*/ 10 w 32"/>
                  <a:gd name="T23" fmla="*/ 6 h 26"/>
                  <a:gd name="T24" fmla="*/ 16 w 32"/>
                  <a:gd name="T25" fmla="*/ 2 h 26"/>
                  <a:gd name="T26" fmla="*/ 22 w 32"/>
                  <a:gd name="T27" fmla="*/ 0 h 26"/>
                  <a:gd name="T28" fmla="*/ 22 w 32"/>
                  <a:gd name="T29" fmla="*/ 0 h 26"/>
                  <a:gd name="T30" fmla="*/ 24 w 32"/>
                  <a:gd name="T31" fmla="*/ 2 h 26"/>
                  <a:gd name="T32" fmla="*/ 24 w 32"/>
                  <a:gd name="T33" fmla="*/ 4 h 26"/>
                  <a:gd name="T34" fmla="*/ 24 w 32"/>
                  <a:gd name="T35" fmla="*/ 4 h 26"/>
                  <a:gd name="T36" fmla="*/ 22 w 32"/>
                  <a:gd name="T37" fmla="*/ 8 h 26"/>
                  <a:gd name="T38" fmla="*/ 18 w 32"/>
                  <a:gd name="T39" fmla="*/ 10 h 26"/>
                  <a:gd name="T40" fmla="*/ 8 w 32"/>
                  <a:gd name="T41" fmla="*/ 12 h 26"/>
                  <a:gd name="T42" fmla="*/ 8 w 32"/>
                  <a:gd name="T43" fmla="*/ 12 h 26"/>
                  <a:gd name="T44" fmla="*/ 4 w 32"/>
                  <a:gd name="T45" fmla="*/ 20 h 26"/>
                  <a:gd name="T46" fmla="*/ 4 w 32"/>
                  <a:gd name="T47" fmla="*/ 20 h 26"/>
                  <a:gd name="T48" fmla="*/ 4 w 32"/>
                  <a:gd name="T49" fmla="*/ 22 h 26"/>
                  <a:gd name="T50" fmla="*/ 6 w 32"/>
                  <a:gd name="T51" fmla="*/ 24 h 26"/>
                  <a:gd name="T52" fmla="*/ 6 w 32"/>
                  <a:gd name="T53" fmla="*/ 24 h 26"/>
                  <a:gd name="T54" fmla="*/ 12 w 32"/>
                  <a:gd name="T55" fmla="*/ 24 h 26"/>
                  <a:gd name="T56" fmla="*/ 18 w 32"/>
                  <a:gd name="T57" fmla="*/ 20 h 26"/>
                  <a:gd name="T58" fmla="*/ 26 w 32"/>
                  <a:gd name="T59" fmla="*/ 16 h 26"/>
                  <a:gd name="T60" fmla="*/ 30 w 32"/>
                  <a:gd name="T61" fmla="*/ 8 h 26"/>
                  <a:gd name="T62" fmla="*/ 32 w 32"/>
                  <a:gd name="T63" fmla="*/ 8 h 26"/>
                  <a:gd name="T64" fmla="*/ 20 w 32"/>
                  <a:gd name="T65" fmla="*/ 0 h 26"/>
                  <a:gd name="T66" fmla="*/ 20 w 32"/>
                  <a:gd name="T67" fmla="*/ 0 h 26"/>
                  <a:gd name="T68" fmla="*/ 18 w 32"/>
                  <a:gd name="T69" fmla="*/ 2 h 26"/>
                  <a:gd name="T70" fmla="*/ 14 w 32"/>
                  <a:gd name="T71" fmla="*/ 4 h 26"/>
                  <a:gd name="T72" fmla="*/ 8 w 32"/>
                  <a:gd name="T73" fmla="*/ 12 h 26"/>
                  <a:gd name="T74" fmla="*/ 8 w 32"/>
                  <a:gd name="T75" fmla="*/ 12 h 26"/>
                  <a:gd name="T76" fmla="*/ 16 w 32"/>
                  <a:gd name="T77" fmla="*/ 10 h 26"/>
                  <a:gd name="T78" fmla="*/ 20 w 32"/>
                  <a:gd name="T79" fmla="*/ 6 h 26"/>
                  <a:gd name="T80" fmla="*/ 22 w 32"/>
                  <a:gd name="T81" fmla="*/ 4 h 26"/>
                  <a:gd name="T82" fmla="*/ 22 w 32"/>
                  <a:gd name="T83" fmla="*/ 4 h 26"/>
                  <a:gd name="T84" fmla="*/ 22 w 32"/>
                  <a:gd name="T85" fmla="*/ 2 h 26"/>
                  <a:gd name="T86" fmla="*/ 20 w 32"/>
                  <a:gd name="T87" fmla="*/ 0 h 26"/>
                  <a:gd name="T88" fmla="*/ 20 w 32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26">
                    <a:moveTo>
                      <a:pt x="32" y="8"/>
                    </a:moveTo>
                    <a:lnTo>
                      <a:pt x="32" y="8"/>
                    </a:lnTo>
                    <a:lnTo>
                      <a:pt x="26" y="14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18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6" y="16"/>
                    </a:lnTo>
                    <a:lnTo>
                      <a:pt x="30" y="8"/>
                    </a:lnTo>
                    <a:lnTo>
                      <a:pt x="32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8" y="2"/>
                    </a:lnTo>
                    <a:lnTo>
                      <a:pt x="14" y="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0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8" name="Freeform 1665"/>
              <p:cNvSpPr>
                <a:spLocks/>
              </p:cNvSpPr>
              <p:nvPr/>
            </p:nvSpPr>
            <p:spPr bwMode="auto">
              <a:xfrm>
                <a:off x="4649788" y="3829397"/>
                <a:ext cx="50800" cy="41275"/>
              </a:xfrm>
              <a:custGeom>
                <a:avLst/>
                <a:gdLst>
                  <a:gd name="T0" fmla="*/ 32 w 32"/>
                  <a:gd name="T1" fmla="*/ 10 h 26"/>
                  <a:gd name="T2" fmla="*/ 20 w 32"/>
                  <a:gd name="T3" fmla="*/ 22 h 26"/>
                  <a:gd name="T4" fmla="*/ 6 w 32"/>
                  <a:gd name="T5" fmla="*/ 26 h 26"/>
                  <a:gd name="T6" fmla="*/ 0 w 32"/>
                  <a:gd name="T7" fmla="*/ 24 h 26"/>
                  <a:gd name="T8" fmla="*/ 0 w 32"/>
                  <a:gd name="T9" fmla="*/ 18 h 26"/>
                  <a:gd name="T10" fmla="*/ 2 w 32"/>
                  <a:gd name="T11" fmla="*/ 14 h 26"/>
                  <a:gd name="T12" fmla="*/ 4 w 32"/>
                  <a:gd name="T13" fmla="*/ 14 h 26"/>
                  <a:gd name="T14" fmla="*/ 6 w 32"/>
                  <a:gd name="T15" fmla="*/ 16 h 26"/>
                  <a:gd name="T16" fmla="*/ 6 w 32"/>
                  <a:gd name="T17" fmla="*/ 18 h 26"/>
                  <a:gd name="T18" fmla="*/ 4 w 32"/>
                  <a:gd name="T19" fmla="*/ 18 h 26"/>
                  <a:gd name="T20" fmla="*/ 2 w 32"/>
                  <a:gd name="T21" fmla="*/ 16 h 26"/>
                  <a:gd name="T22" fmla="*/ 0 w 32"/>
                  <a:gd name="T23" fmla="*/ 20 h 26"/>
                  <a:gd name="T24" fmla="*/ 6 w 32"/>
                  <a:gd name="T25" fmla="*/ 26 h 26"/>
                  <a:gd name="T26" fmla="*/ 8 w 32"/>
                  <a:gd name="T27" fmla="*/ 26 h 26"/>
                  <a:gd name="T28" fmla="*/ 12 w 32"/>
                  <a:gd name="T29" fmla="*/ 20 h 26"/>
                  <a:gd name="T30" fmla="*/ 12 w 32"/>
                  <a:gd name="T31" fmla="*/ 12 h 26"/>
                  <a:gd name="T32" fmla="*/ 12 w 32"/>
                  <a:gd name="T33" fmla="*/ 6 h 26"/>
                  <a:gd name="T34" fmla="*/ 12 w 32"/>
                  <a:gd name="T35" fmla="*/ 4 h 26"/>
                  <a:gd name="T36" fmla="*/ 20 w 32"/>
                  <a:gd name="T37" fmla="*/ 0 h 26"/>
                  <a:gd name="T38" fmla="*/ 24 w 32"/>
                  <a:gd name="T39" fmla="*/ 2 h 26"/>
                  <a:gd name="T40" fmla="*/ 24 w 32"/>
                  <a:gd name="T41" fmla="*/ 6 h 26"/>
                  <a:gd name="T42" fmla="*/ 20 w 32"/>
                  <a:gd name="T43" fmla="*/ 10 h 26"/>
                  <a:gd name="T44" fmla="*/ 22 w 32"/>
                  <a:gd name="T45" fmla="*/ 6 h 26"/>
                  <a:gd name="T46" fmla="*/ 20 w 32"/>
                  <a:gd name="T47" fmla="*/ 4 h 26"/>
                  <a:gd name="T48" fmla="*/ 18 w 32"/>
                  <a:gd name="T49" fmla="*/ 2 h 26"/>
                  <a:gd name="T50" fmla="*/ 14 w 32"/>
                  <a:gd name="T51" fmla="*/ 6 h 26"/>
                  <a:gd name="T52" fmla="*/ 16 w 32"/>
                  <a:gd name="T53" fmla="*/ 12 h 26"/>
                  <a:gd name="T54" fmla="*/ 16 w 32"/>
                  <a:gd name="T55" fmla="*/ 20 h 26"/>
                  <a:gd name="T56" fmla="*/ 12 w 32"/>
                  <a:gd name="T57" fmla="*/ 24 h 26"/>
                  <a:gd name="T58" fmla="*/ 8 w 32"/>
                  <a:gd name="T59" fmla="*/ 26 h 26"/>
                  <a:gd name="T60" fmla="*/ 16 w 32"/>
                  <a:gd name="T61" fmla="*/ 26 h 26"/>
                  <a:gd name="T62" fmla="*/ 28 w 32"/>
                  <a:gd name="T63" fmla="*/ 16 h 26"/>
                  <a:gd name="T64" fmla="*/ 32 w 32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10"/>
                    </a:moveTo>
                    <a:lnTo>
                      <a:pt x="32" y="10"/>
                    </a:lnTo>
                    <a:lnTo>
                      <a:pt x="28" y="16"/>
                    </a:lnTo>
                    <a:lnTo>
                      <a:pt x="20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2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6" y="26"/>
                    </a:lnTo>
                    <a:lnTo>
                      <a:pt x="22" y="22"/>
                    </a:lnTo>
                    <a:lnTo>
                      <a:pt x="28" y="16"/>
                    </a:lnTo>
                    <a:lnTo>
                      <a:pt x="32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19" name="Freeform 1667"/>
              <p:cNvSpPr>
                <a:spLocks noEditPoints="1"/>
              </p:cNvSpPr>
              <p:nvPr/>
            </p:nvSpPr>
            <p:spPr bwMode="auto">
              <a:xfrm>
                <a:off x="4713288" y="3803997"/>
                <a:ext cx="79375" cy="79375"/>
              </a:xfrm>
              <a:custGeom>
                <a:avLst/>
                <a:gdLst>
                  <a:gd name="T0" fmla="*/ 50 w 50"/>
                  <a:gd name="T1" fmla="*/ 2 h 50"/>
                  <a:gd name="T2" fmla="*/ 50 w 50"/>
                  <a:gd name="T3" fmla="*/ 2 h 50"/>
                  <a:gd name="T4" fmla="*/ 28 w 50"/>
                  <a:gd name="T5" fmla="*/ 30 h 50"/>
                  <a:gd name="T6" fmla="*/ 20 w 50"/>
                  <a:gd name="T7" fmla="*/ 40 h 50"/>
                  <a:gd name="T8" fmla="*/ 16 w 50"/>
                  <a:gd name="T9" fmla="*/ 48 h 50"/>
                  <a:gd name="T10" fmla="*/ 16 w 50"/>
                  <a:gd name="T11" fmla="*/ 48 h 50"/>
                  <a:gd name="T12" fmla="*/ 18 w 50"/>
                  <a:gd name="T13" fmla="*/ 50 h 50"/>
                  <a:gd name="T14" fmla="*/ 18 w 50"/>
                  <a:gd name="T15" fmla="*/ 50 h 50"/>
                  <a:gd name="T16" fmla="*/ 22 w 50"/>
                  <a:gd name="T17" fmla="*/ 50 h 50"/>
                  <a:gd name="T18" fmla="*/ 26 w 50"/>
                  <a:gd name="T19" fmla="*/ 44 h 50"/>
                  <a:gd name="T20" fmla="*/ 26 w 50"/>
                  <a:gd name="T21" fmla="*/ 44 h 50"/>
                  <a:gd name="T22" fmla="*/ 38 w 50"/>
                  <a:gd name="T23" fmla="*/ 32 h 50"/>
                  <a:gd name="T24" fmla="*/ 38 w 50"/>
                  <a:gd name="T25" fmla="*/ 34 h 50"/>
                  <a:gd name="T26" fmla="*/ 38 w 50"/>
                  <a:gd name="T27" fmla="*/ 34 h 50"/>
                  <a:gd name="T28" fmla="*/ 28 w 50"/>
                  <a:gd name="T29" fmla="*/ 46 h 50"/>
                  <a:gd name="T30" fmla="*/ 28 w 50"/>
                  <a:gd name="T31" fmla="*/ 46 h 50"/>
                  <a:gd name="T32" fmla="*/ 22 w 50"/>
                  <a:gd name="T33" fmla="*/ 50 h 50"/>
                  <a:gd name="T34" fmla="*/ 16 w 50"/>
                  <a:gd name="T35" fmla="*/ 50 h 50"/>
                  <a:gd name="T36" fmla="*/ 16 w 50"/>
                  <a:gd name="T37" fmla="*/ 50 h 50"/>
                  <a:gd name="T38" fmla="*/ 14 w 50"/>
                  <a:gd name="T39" fmla="*/ 50 h 50"/>
                  <a:gd name="T40" fmla="*/ 14 w 50"/>
                  <a:gd name="T41" fmla="*/ 46 h 50"/>
                  <a:gd name="T42" fmla="*/ 14 w 50"/>
                  <a:gd name="T43" fmla="*/ 46 h 50"/>
                  <a:gd name="T44" fmla="*/ 16 w 50"/>
                  <a:gd name="T45" fmla="*/ 42 h 50"/>
                  <a:gd name="T46" fmla="*/ 16 w 50"/>
                  <a:gd name="T47" fmla="*/ 42 h 50"/>
                  <a:gd name="T48" fmla="*/ 16 w 50"/>
                  <a:gd name="T49" fmla="*/ 42 h 50"/>
                  <a:gd name="T50" fmla="*/ 10 w 50"/>
                  <a:gd name="T51" fmla="*/ 46 h 50"/>
                  <a:gd name="T52" fmla="*/ 6 w 50"/>
                  <a:gd name="T53" fmla="*/ 48 h 50"/>
                  <a:gd name="T54" fmla="*/ 4 w 50"/>
                  <a:gd name="T55" fmla="*/ 48 h 50"/>
                  <a:gd name="T56" fmla="*/ 4 w 50"/>
                  <a:gd name="T57" fmla="*/ 48 h 50"/>
                  <a:gd name="T58" fmla="*/ 0 w 50"/>
                  <a:gd name="T59" fmla="*/ 46 h 50"/>
                  <a:gd name="T60" fmla="*/ 0 w 50"/>
                  <a:gd name="T61" fmla="*/ 42 h 50"/>
                  <a:gd name="T62" fmla="*/ 0 w 50"/>
                  <a:gd name="T63" fmla="*/ 42 h 50"/>
                  <a:gd name="T64" fmla="*/ 2 w 50"/>
                  <a:gd name="T65" fmla="*/ 36 h 50"/>
                  <a:gd name="T66" fmla="*/ 8 w 50"/>
                  <a:gd name="T67" fmla="*/ 30 h 50"/>
                  <a:gd name="T68" fmla="*/ 14 w 50"/>
                  <a:gd name="T69" fmla="*/ 24 h 50"/>
                  <a:gd name="T70" fmla="*/ 22 w 50"/>
                  <a:gd name="T71" fmla="*/ 24 h 50"/>
                  <a:gd name="T72" fmla="*/ 22 w 50"/>
                  <a:gd name="T73" fmla="*/ 24 h 50"/>
                  <a:gd name="T74" fmla="*/ 24 w 50"/>
                  <a:gd name="T75" fmla="*/ 26 h 50"/>
                  <a:gd name="T76" fmla="*/ 24 w 50"/>
                  <a:gd name="T77" fmla="*/ 30 h 50"/>
                  <a:gd name="T78" fmla="*/ 24 w 50"/>
                  <a:gd name="T79" fmla="*/ 30 h 50"/>
                  <a:gd name="T80" fmla="*/ 46 w 50"/>
                  <a:gd name="T81" fmla="*/ 0 h 50"/>
                  <a:gd name="T82" fmla="*/ 50 w 50"/>
                  <a:gd name="T83" fmla="*/ 2 h 50"/>
                  <a:gd name="T84" fmla="*/ 20 w 50"/>
                  <a:gd name="T85" fmla="*/ 24 h 50"/>
                  <a:gd name="T86" fmla="*/ 20 w 50"/>
                  <a:gd name="T87" fmla="*/ 24 h 50"/>
                  <a:gd name="T88" fmla="*/ 16 w 50"/>
                  <a:gd name="T89" fmla="*/ 26 h 50"/>
                  <a:gd name="T90" fmla="*/ 10 w 50"/>
                  <a:gd name="T91" fmla="*/ 30 h 50"/>
                  <a:gd name="T92" fmla="*/ 6 w 50"/>
                  <a:gd name="T93" fmla="*/ 38 h 50"/>
                  <a:gd name="T94" fmla="*/ 4 w 50"/>
                  <a:gd name="T95" fmla="*/ 44 h 50"/>
                  <a:gd name="T96" fmla="*/ 4 w 50"/>
                  <a:gd name="T97" fmla="*/ 44 h 50"/>
                  <a:gd name="T98" fmla="*/ 4 w 50"/>
                  <a:gd name="T99" fmla="*/ 46 h 50"/>
                  <a:gd name="T100" fmla="*/ 4 w 50"/>
                  <a:gd name="T101" fmla="*/ 48 h 50"/>
                  <a:gd name="T102" fmla="*/ 4 w 50"/>
                  <a:gd name="T103" fmla="*/ 48 h 50"/>
                  <a:gd name="T104" fmla="*/ 10 w 50"/>
                  <a:gd name="T105" fmla="*/ 46 h 50"/>
                  <a:gd name="T106" fmla="*/ 16 w 50"/>
                  <a:gd name="T107" fmla="*/ 40 h 50"/>
                  <a:gd name="T108" fmla="*/ 20 w 50"/>
                  <a:gd name="T109" fmla="*/ 34 h 50"/>
                  <a:gd name="T110" fmla="*/ 22 w 50"/>
                  <a:gd name="T111" fmla="*/ 30 h 50"/>
                  <a:gd name="T112" fmla="*/ 22 w 50"/>
                  <a:gd name="T113" fmla="*/ 30 h 50"/>
                  <a:gd name="T114" fmla="*/ 22 w 50"/>
                  <a:gd name="T115" fmla="*/ 26 h 50"/>
                  <a:gd name="T116" fmla="*/ 20 w 50"/>
                  <a:gd name="T117" fmla="*/ 24 h 50"/>
                  <a:gd name="T118" fmla="*/ 20 w 50"/>
                  <a:gd name="T119" fmla="*/ 2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" h="50">
                    <a:moveTo>
                      <a:pt x="50" y="2"/>
                    </a:moveTo>
                    <a:lnTo>
                      <a:pt x="50" y="2"/>
                    </a:lnTo>
                    <a:lnTo>
                      <a:pt x="28" y="30"/>
                    </a:lnTo>
                    <a:lnTo>
                      <a:pt x="20" y="40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38" y="32"/>
                    </a:lnTo>
                    <a:lnTo>
                      <a:pt x="38" y="34"/>
                    </a:lnTo>
                    <a:lnTo>
                      <a:pt x="38" y="34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2" y="50"/>
                    </a:lnTo>
                    <a:lnTo>
                      <a:pt x="16" y="50"/>
                    </a:lnTo>
                    <a:lnTo>
                      <a:pt x="16" y="50"/>
                    </a:lnTo>
                    <a:lnTo>
                      <a:pt x="14" y="50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0" y="46"/>
                    </a:lnTo>
                    <a:lnTo>
                      <a:pt x="6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0" y="46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6"/>
                    </a:lnTo>
                    <a:lnTo>
                      <a:pt x="8" y="30"/>
                    </a:lnTo>
                    <a:lnTo>
                      <a:pt x="14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46" y="0"/>
                    </a:lnTo>
                    <a:lnTo>
                      <a:pt x="50" y="2"/>
                    </a:lnTo>
                    <a:close/>
                    <a:moveTo>
                      <a:pt x="20" y="24"/>
                    </a:moveTo>
                    <a:lnTo>
                      <a:pt x="20" y="24"/>
                    </a:lnTo>
                    <a:lnTo>
                      <a:pt x="16" y="26"/>
                    </a:lnTo>
                    <a:lnTo>
                      <a:pt x="10" y="30"/>
                    </a:lnTo>
                    <a:lnTo>
                      <a:pt x="6" y="38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6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10" y="46"/>
                    </a:lnTo>
                    <a:lnTo>
                      <a:pt x="16" y="40"/>
                    </a:lnTo>
                    <a:lnTo>
                      <a:pt x="20" y="34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0" name="Freeform 1668"/>
              <p:cNvSpPr>
                <a:spLocks noEditPoints="1"/>
              </p:cNvSpPr>
              <p:nvPr/>
            </p:nvSpPr>
            <p:spPr bwMode="auto">
              <a:xfrm>
                <a:off x="4760913" y="3848447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6 w 30"/>
                  <a:gd name="T5" fmla="*/ 14 h 26"/>
                  <a:gd name="T6" fmla="*/ 18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4 h 26"/>
                  <a:gd name="T16" fmla="*/ 0 w 30"/>
                  <a:gd name="T17" fmla="*/ 18 h 26"/>
                  <a:gd name="T18" fmla="*/ 0 w 30"/>
                  <a:gd name="T19" fmla="*/ 18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2 h 26"/>
                  <a:gd name="T26" fmla="*/ 20 w 30"/>
                  <a:gd name="T27" fmla="*/ 0 h 26"/>
                  <a:gd name="T28" fmla="*/ 20 w 30"/>
                  <a:gd name="T29" fmla="*/ 0 h 26"/>
                  <a:gd name="T30" fmla="*/ 24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6 h 26"/>
                  <a:gd name="T38" fmla="*/ 16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20 h 26"/>
                  <a:gd name="T46" fmla="*/ 4 w 30"/>
                  <a:gd name="T47" fmla="*/ 20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2 w 30"/>
                  <a:gd name="T55" fmla="*/ 24 h 26"/>
                  <a:gd name="T56" fmla="*/ 18 w 30"/>
                  <a:gd name="T57" fmla="*/ 20 h 26"/>
                  <a:gd name="T58" fmla="*/ 24 w 30"/>
                  <a:gd name="T59" fmla="*/ 14 h 26"/>
                  <a:gd name="T60" fmla="*/ 30 w 30"/>
                  <a:gd name="T61" fmla="*/ 8 h 26"/>
                  <a:gd name="T62" fmla="*/ 30 w 30"/>
                  <a:gd name="T63" fmla="*/ 8 h 26"/>
                  <a:gd name="T64" fmla="*/ 20 w 30"/>
                  <a:gd name="T65" fmla="*/ 0 h 26"/>
                  <a:gd name="T66" fmla="*/ 20 w 30"/>
                  <a:gd name="T67" fmla="*/ 0 h 26"/>
                  <a:gd name="T68" fmla="*/ 16 w 30"/>
                  <a:gd name="T69" fmla="*/ 2 h 26"/>
                  <a:gd name="T70" fmla="*/ 12 w 30"/>
                  <a:gd name="T71" fmla="*/ 4 h 26"/>
                  <a:gd name="T72" fmla="*/ 6 w 30"/>
                  <a:gd name="T73" fmla="*/ 12 h 26"/>
                  <a:gd name="T74" fmla="*/ 6 w 30"/>
                  <a:gd name="T75" fmla="*/ 12 h 26"/>
                  <a:gd name="T76" fmla="*/ 14 w 30"/>
                  <a:gd name="T77" fmla="*/ 10 h 26"/>
                  <a:gd name="T78" fmla="*/ 18 w 30"/>
                  <a:gd name="T79" fmla="*/ 6 h 26"/>
                  <a:gd name="T80" fmla="*/ 20 w 30"/>
                  <a:gd name="T81" fmla="*/ 4 h 26"/>
                  <a:gd name="T82" fmla="*/ 20 w 30"/>
                  <a:gd name="T83" fmla="*/ 4 h 26"/>
                  <a:gd name="T84" fmla="*/ 20 w 30"/>
                  <a:gd name="T85" fmla="*/ 2 h 26"/>
                  <a:gd name="T86" fmla="*/ 20 w 30"/>
                  <a:gd name="T87" fmla="*/ 0 h 26"/>
                  <a:gd name="T88" fmla="*/ 20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6" y="14"/>
                    </a:lnTo>
                    <a:lnTo>
                      <a:pt x="18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1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2" y="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14" y="10"/>
                    </a:lnTo>
                    <a:lnTo>
                      <a:pt x="18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1" name="Freeform 1669"/>
              <p:cNvSpPr>
                <a:spLocks/>
              </p:cNvSpPr>
              <p:nvPr/>
            </p:nvSpPr>
            <p:spPr bwMode="auto">
              <a:xfrm>
                <a:off x="4811713" y="3857972"/>
                <a:ext cx="57150" cy="38100"/>
              </a:xfrm>
              <a:custGeom>
                <a:avLst/>
                <a:gdLst>
                  <a:gd name="T0" fmla="*/ 22 w 36"/>
                  <a:gd name="T1" fmla="*/ 0 h 24"/>
                  <a:gd name="T2" fmla="*/ 12 w 36"/>
                  <a:gd name="T3" fmla="*/ 12 h 24"/>
                  <a:gd name="T4" fmla="*/ 12 w 36"/>
                  <a:gd name="T5" fmla="*/ 12 h 24"/>
                  <a:gd name="T6" fmla="*/ 12 w 36"/>
                  <a:gd name="T7" fmla="*/ 12 h 24"/>
                  <a:gd name="T8" fmla="*/ 18 w 36"/>
                  <a:gd name="T9" fmla="*/ 8 h 24"/>
                  <a:gd name="T10" fmla="*/ 26 w 36"/>
                  <a:gd name="T11" fmla="*/ 2 h 24"/>
                  <a:gd name="T12" fmla="*/ 26 w 36"/>
                  <a:gd name="T13" fmla="*/ 2 h 24"/>
                  <a:gd name="T14" fmla="*/ 28 w 36"/>
                  <a:gd name="T15" fmla="*/ 0 h 24"/>
                  <a:gd name="T16" fmla="*/ 28 w 36"/>
                  <a:gd name="T17" fmla="*/ 0 h 24"/>
                  <a:gd name="T18" fmla="*/ 28 w 36"/>
                  <a:gd name="T19" fmla="*/ 0 h 24"/>
                  <a:gd name="T20" fmla="*/ 32 w 36"/>
                  <a:gd name="T21" fmla="*/ 0 h 24"/>
                  <a:gd name="T22" fmla="*/ 32 w 36"/>
                  <a:gd name="T23" fmla="*/ 0 h 24"/>
                  <a:gd name="T24" fmla="*/ 28 w 36"/>
                  <a:gd name="T25" fmla="*/ 4 h 24"/>
                  <a:gd name="T26" fmla="*/ 28 w 36"/>
                  <a:gd name="T27" fmla="*/ 8 h 24"/>
                  <a:gd name="T28" fmla="*/ 28 w 36"/>
                  <a:gd name="T29" fmla="*/ 8 h 24"/>
                  <a:gd name="T30" fmla="*/ 28 w 36"/>
                  <a:gd name="T31" fmla="*/ 10 h 24"/>
                  <a:gd name="T32" fmla="*/ 28 w 36"/>
                  <a:gd name="T33" fmla="*/ 12 h 24"/>
                  <a:gd name="T34" fmla="*/ 28 w 36"/>
                  <a:gd name="T35" fmla="*/ 12 h 24"/>
                  <a:gd name="T36" fmla="*/ 32 w 36"/>
                  <a:gd name="T37" fmla="*/ 10 h 24"/>
                  <a:gd name="T38" fmla="*/ 36 w 36"/>
                  <a:gd name="T39" fmla="*/ 8 h 24"/>
                  <a:gd name="T40" fmla="*/ 36 w 36"/>
                  <a:gd name="T41" fmla="*/ 8 h 24"/>
                  <a:gd name="T42" fmla="*/ 36 w 36"/>
                  <a:gd name="T43" fmla="*/ 8 h 24"/>
                  <a:gd name="T44" fmla="*/ 32 w 36"/>
                  <a:gd name="T45" fmla="*/ 12 h 24"/>
                  <a:gd name="T46" fmla="*/ 28 w 36"/>
                  <a:gd name="T47" fmla="*/ 12 h 24"/>
                  <a:gd name="T48" fmla="*/ 28 w 36"/>
                  <a:gd name="T49" fmla="*/ 12 h 24"/>
                  <a:gd name="T50" fmla="*/ 26 w 36"/>
                  <a:gd name="T51" fmla="*/ 10 h 24"/>
                  <a:gd name="T52" fmla="*/ 24 w 36"/>
                  <a:gd name="T53" fmla="*/ 6 h 24"/>
                  <a:gd name="T54" fmla="*/ 24 w 36"/>
                  <a:gd name="T55" fmla="*/ 6 h 24"/>
                  <a:gd name="T56" fmla="*/ 26 w 36"/>
                  <a:gd name="T57" fmla="*/ 4 h 24"/>
                  <a:gd name="T58" fmla="*/ 26 w 36"/>
                  <a:gd name="T59" fmla="*/ 2 h 24"/>
                  <a:gd name="T60" fmla="*/ 26 w 36"/>
                  <a:gd name="T61" fmla="*/ 2 h 24"/>
                  <a:gd name="T62" fmla="*/ 12 w 36"/>
                  <a:gd name="T63" fmla="*/ 14 h 24"/>
                  <a:gd name="T64" fmla="*/ 12 w 36"/>
                  <a:gd name="T65" fmla="*/ 14 h 24"/>
                  <a:gd name="T66" fmla="*/ 4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8 w 36"/>
                  <a:gd name="T73" fmla="*/ 0 h 24"/>
                  <a:gd name="T74" fmla="*/ 22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2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28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6" y="10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2" name="Freeform 1670"/>
              <p:cNvSpPr>
                <a:spLocks noEditPoints="1"/>
              </p:cNvSpPr>
              <p:nvPr/>
            </p:nvSpPr>
            <p:spPr bwMode="auto">
              <a:xfrm>
                <a:off x="4856163" y="3838922"/>
                <a:ext cx="47625" cy="63500"/>
              </a:xfrm>
              <a:custGeom>
                <a:avLst/>
                <a:gdLst>
                  <a:gd name="T0" fmla="*/ 30 w 30"/>
                  <a:gd name="T1" fmla="*/ 24 h 40"/>
                  <a:gd name="T2" fmla="*/ 30 w 30"/>
                  <a:gd name="T3" fmla="*/ 24 h 40"/>
                  <a:gd name="T4" fmla="*/ 26 w 30"/>
                  <a:gd name="T5" fmla="*/ 30 h 40"/>
                  <a:gd name="T6" fmla="*/ 18 w 30"/>
                  <a:gd name="T7" fmla="*/ 36 h 40"/>
                  <a:gd name="T8" fmla="*/ 12 w 30"/>
                  <a:gd name="T9" fmla="*/ 40 h 40"/>
                  <a:gd name="T10" fmla="*/ 4 w 30"/>
                  <a:gd name="T11" fmla="*/ 40 h 40"/>
                  <a:gd name="T12" fmla="*/ 4 w 30"/>
                  <a:gd name="T13" fmla="*/ 40 h 40"/>
                  <a:gd name="T14" fmla="*/ 0 w 30"/>
                  <a:gd name="T15" fmla="*/ 38 h 40"/>
                  <a:gd name="T16" fmla="*/ 0 w 30"/>
                  <a:gd name="T17" fmla="*/ 34 h 40"/>
                  <a:gd name="T18" fmla="*/ 0 w 30"/>
                  <a:gd name="T19" fmla="*/ 34 h 40"/>
                  <a:gd name="T20" fmla="*/ 2 w 30"/>
                  <a:gd name="T21" fmla="*/ 28 h 40"/>
                  <a:gd name="T22" fmla="*/ 8 w 30"/>
                  <a:gd name="T23" fmla="*/ 20 h 40"/>
                  <a:gd name="T24" fmla="*/ 14 w 30"/>
                  <a:gd name="T25" fmla="*/ 16 h 40"/>
                  <a:gd name="T26" fmla="*/ 20 w 30"/>
                  <a:gd name="T27" fmla="*/ 16 h 40"/>
                  <a:gd name="T28" fmla="*/ 20 w 30"/>
                  <a:gd name="T29" fmla="*/ 16 h 40"/>
                  <a:gd name="T30" fmla="*/ 24 w 30"/>
                  <a:gd name="T31" fmla="*/ 16 h 40"/>
                  <a:gd name="T32" fmla="*/ 24 w 30"/>
                  <a:gd name="T33" fmla="*/ 20 h 40"/>
                  <a:gd name="T34" fmla="*/ 24 w 30"/>
                  <a:gd name="T35" fmla="*/ 20 h 40"/>
                  <a:gd name="T36" fmla="*/ 22 w 30"/>
                  <a:gd name="T37" fmla="*/ 22 h 40"/>
                  <a:gd name="T38" fmla="*/ 18 w 30"/>
                  <a:gd name="T39" fmla="*/ 24 h 40"/>
                  <a:gd name="T40" fmla="*/ 6 w 30"/>
                  <a:gd name="T41" fmla="*/ 28 h 40"/>
                  <a:gd name="T42" fmla="*/ 6 w 30"/>
                  <a:gd name="T43" fmla="*/ 28 h 40"/>
                  <a:gd name="T44" fmla="*/ 4 w 30"/>
                  <a:gd name="T45" fmla="*/ 34 h 40"/>
                  <a:gd name="T46" fmla="*/ 4 w 30"/>
                  <a:gd name="T47" fmla="*/ 34 h 40"/>
                  <a:gd name="T48" fmla="*/ 4 w 30"/>
                  <a:gd name="T49" fmla="*/ 38 h 40"/>
                  <a:gd name="T50" fmla="*/ 6 w 30"/>
                  <a:gd name="T51" fmla="*/ 40 h 40"/>
                  <a:gd name="T52" fmla="*/ 6 w 30"/>
                  <a:gd name="T53" fmla="*/ 40 h 40"/>
                  <a:gd name="T54" fmla="*/ 12 w 30"/>
                  <a:gd name="T55" fmla="*/ 40 h 40"/>
                  <a:gd name="T56" fmla="*/ 18 w 30"/>
                  <a:gd name="T57" fmla="*/ 36 h 40"/>
                  <a:gd name="T58" fmla="*/ 24 w 30"/>
                  <a:gd name="T59" fmla="*/ 30 h 40"/>
                  <a:gd name="T60" fmla="*/ 30 w 30"/>
                  <a:gd name="T61" fmla="*/ 24 h 40"/>
                  <a:gd name="T62" fmla="*/ 30 w 30"/>
                  <a:gd name="T63" fmla="*/ 24 h 40"/>
                  <a:gd name="T64" fmla="*/ 20 w 30"/>
                  <a:gd name="T65" fmla="*/ 16 h 40"/>
                  <a:gd name="T66" fmla="*/ 20 w 30"/>
                  <a:gd name="T67" fmla="*/ 16 h 40"/>
                  <a:gd name="T68" fmla="*/ 16 w 30"/>
                  <a:gd name="T69" fmla="*/ 16 h 40"/>
                  <a:gd name="T70" fmla="*/ 12 w 30"/>
                  <a:gd name="T71" fmla="*/ 20 h 40"/>
                  <a:gd name="T72" fmla="*/ 6 w 30"/>
                  <a:gd name="T73" fmla="*/ 26 h 40"/>
                  <a:gd name="T74" fmla="*/ 6 w 30"/>
                  <a:gd name="T75" fmla="*/ 26 h 40"/>
                  <a:gd name="T76" fmla="*/ 16 w 30"/>
                  <a:gd name="T77" fmla="*/ 24 h 40"/>
                  <a:gd name="T78" fmla="*/ 18 w 30"/>
                  <a:gd name="T79" fmla="*/ 22 h 40"/>
                  <a:gd name="T80" fmla="*/ 20 w 30"/>
                  <a:gd name="T81" fmla="*/ 18 h 40"/>
                  <a:gd name="T82" fmla="*/ 20 w 30"/>
                  <a:gd name="T83" fmla="*/ 18 h 40"/>
                  <a:gd name="T84" fmla="*/ 20 w 30"/>
                  <a:gd name="T85" fmla="*/ 16 h 40"/>
                  <a:gd name="T86" fmla="*/ 20 w 30"/>
                  <a:gd name="T87" fmla="*/ 16 h 40"/>
                  <a:gd name="T88" fmla="*/ 20 w 30"/>
                  <a:gd name="T89" fmla="*/ 16 h 40"/>
                  <a:gd name="T90" fmla="*/ 30 w 30"/>
                  <a:gd name="T91" fmla="*/ 2 h 40"/>
                  <a:gd name="T92" fmla="*/ 30 w 30"/>
                  <a:gd name="T93" fmla="*/ 2 h 40"/>
                  <a:gd name="T94" fmla="*/ 28 w 30"/>
                  <a:gd name="T95" fmla="*/ 6 h 40"/>
                  <a:gd name="T96" fmla="*/ 26 w 30"/>
                  <a:gd name="T97" fmla="*/ 8 h 40"/>
                  <a:gd name="T98" fmla="*/ 20 w 30"/>
                  <a:gd name="T99" fmla="*/ 12 h 40"/>
                  <a:gd name="T100" fmla="*/ 20 w 30"/>
                  <a:gd name="T101" fmla="*/ 12 h 40"/>
                  <a:gd name="T102" fmla="*/ 20 w 30"/>
                  <a:gd name="T103" fmla="*/ 10 h 40"/>
                  <a:gd name="T104" fmla="*/ 20 w 30"/>
                  <a:gd name="T105" fmla="*/ 10 h 40"/>
                  <a:gd name="T106" fmla="*/ 22 w 30"/>
                  <a:gd name="T107" fmla="*/ 8 h 40"/>
                  <a:gd name="T108" fmla="*/ 26 w 30"/>
                  <a:gd name="T109" fmla="*/ 4 h 40"/>
                  <a:gd name="T110" fmla="*/ 26 w 30"/>
                  <a:gd name="T111" fmla="*/ 4 h 40"/>
                  <a:gd name="T112" fmla="*/ 28 w 30"/>
                  <a:gd name="T113" fmla="*/ 0 h 40"/>
                  <a:gd name="T114" fmla="*/ 30 w 30"/>
                  <a:gd name="T115" fmla="*/ 0 h 40"/>
                  <a:gd name="T116" fmla="*/ 30 w 30"/>
                  <a:gd name="T117" fmla="*/ 0 h 40"/>
                  <a:gd name="T118" fmla="*/ 30 w 30"/>
                  <a:gd name="T119" fmla="*/ 2 h 40"/>
                  <a:gd name="T120" fmla="*/ 30 w 30"/>
                  <a:gd name="T121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0">
                    <a:moveTo>
                      <a:pt x="30" y="24"/>
                    </a:moveTo>
                    <a:lnTo>
                      <a:pt x="30" y="24"/>
                    </a:lnTo>
                    <a:lnTo>
                      <a:pt x="26" y="30"/>
                    </a:lnTo>
                    <a:lnTo>
                      <a:pt x="18" y="36"/>
                    </a:lnTo>
                    <a:lnTo>
                      <a:pt x="12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8"/>
                    </a:lnTo>
                    <a:lnTo>
                      <a:pt x="8" y="20"/>
                    </a:lnTo>
                    <a:lnTo>
                      <a:pt x="14" y="16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4" y="1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22"/>
                    </a:lnTo>
                    <a:lnTo>
                      <a:pt x="18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12" y="40"/>
                    </a:lnTo>
                    <a:lnTo>
                      <a:pt x="18" y="36"/>
                    </a:lnTo>
                    <a:lnTo>
                      <a:pt x="24" y="30"/>
                    </a:lnTo>
                    <a:lnTo>
                      <a:pt x="30" y="24"/>
                    </a:lnTo>
                    <a:lnTo>
                      <a:pt x="30" y="24"/>
                    </a:lnTo>
                    <a:close/>
                    <a:moveTo>
                      <a:pt x="20" y="16"/>
                    </a:moveTo>
                    <a:lnTo>
                      <a:pt x="20" y="16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6" y="24"/>
                    </a:lnTo>
                    <a:lnTo>
                      <a:pt x="18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20" y="16"/>
                    </a:lnTo>
                    <a:close/>
                    <a:moveTo>
                      <a:pt x="30" y="2"/>
                    </a:moveTo>
                    <a:lnTo>
                      <a:pt x="30" y="2"/>
                    </a:lnTo>
                    <a:lnTo>
                      <a:pt x="28" y="6"/>
                    </a:lnTo>
                    <a:lnTo>
                      <a:pt x="26" y="8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2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3" name="Freeform 1671"/>
              <p:cNvSpPr>
                <a:spLocks noEditPoints="1"/>
              </p:cNvSpPr>
              <p:nvPr/>
            </p:nvSpPr>
            <p:spPr bwMode="auto">
              <a:xfrm>
                <a:off x="4849813" y="3867497"/>
                <a:ext cx="101600" cy="73025"/>
              </a:xfrm>
              <a:custGeom>
                <a:avLst/>
                <a:gdLst>
                  <a:gd name="T0" fmla="*/ 58 w 64"/>
                  <a:gd name="T1" fmla="*/ 4 h 46"/>
                  <a:gd name="T2" fmla="*/ 38 w 64"/>
                  <a:gd name="T3" fmla="*/ 26 h 46"/>
                  <a:gd name="T4" fmla="*/ 52 w 64"/>
                  <a:gd name="T5" fmla="*/ 20 h 46"/>
                  <a:gd name="T6" fmla="*/ 62 w 64"/>
                  <a:gd name="T7" fmla="*/ 10 h 46"/>
                  <a:gd name="T8" fmla="*/ 64 w 64"/>
                  <a:gd name="T9" fmla="*/ 10 h 46"/>
                  <a:gd name="T10" fmla="*/ 48 w 64"/>
                  <a:gd name="T11" fmla="*/ 24 h 46"/>
                  <a:gd name="T12" fmla="*/ 38 w 64"/>
                  <a:gd name="T13" fmla="*/ 26 h 46"/>
                  <a:gd name="T14" fmla="*/ 28 w 64"/>
                  <a:gd name="T15" fmla="*/ 38 h 46"/>
                  <a:gd name="T16" fmla="*/ 14 w 64"/>
                  <a:gd name="T17" fmla="*/ 46 h 46"/>
                  <a:gd name="T18" fmla="*/ 8 w 64"/>
                  <a:gd name="T19" fmla="*/ 46 h 46"/>
                  <a:gd name="T20" fmla="*/ 2 w 64"/>
                  <a:gd name="T21" fmla="*/ 42 h 46"/>
                  <a:gd name="T22" fmla="*/ 0 w 64"/>
                  <a:gd name="T23" fmla="*/ 36 h 46"/>
                  <a:gd name="T24" fmla="*/ 2 w 64"/>
                  <a:gd name="T25" fmla="*/ 30 h 46"/>
                  <a:gd name="T26" fmla="*/ 8 w 64"/>
                  <a:gd name="T27" fmla="*/ 28 h 46"/>
                  <a:gd name="T28" fmla="*/ 10 w 64"/>
                  <a:gd name="T29" fmla="*/ 30 h 46"/>
                  <a:gd name="T30" fmla="*/ 8 w 64"/>
                  <a:gd name="T31" fmla="*/ 30 h 46"/>
                  <a:gd name="T32" fmla="*/ 4 w 64"/>
                  <a:gd name="T33" fmla="*/ 30 h 46"/>
                  <a:gd name="T34" fmla="*/ 2 w 64"/>
                  <a:gd name="T35" fmla="*/ 36 h 46"/>
                  <a:gd name="T36" fmla="*/ 4 w 64"/>
                  <a:gd name="T37" fmla="*/ 42 h 46"/>
                  <a:gd name="T38" fmla="*/ 10 w 64"/>
                  <a:gd name="T39" fmla="*/ 44 h 46"/>
                  <a:gd name="T40" fmla="*/ 18 w 64"/>
                  <a:gd name="T41" fmla="*/ 42 h 46"/>
                  <a:gd name="T42" fmla="*/ 40 w 64"/>
                  <a:gd name="T43" fmla="*/ 20 h 46"/>
                  <a:gd name="T44" fmla="*/ 40 w 64"/>
                  <a:gd name="T45" fmla="*/ 20 h 46"/>
                  <a:gd name="T46" fmla="*/ 32 w 64"/>
                  <a:gd name="T47" fmla="*/ 26 h 46"/>
                  <a:gd name="T48" fmla="*/ 28 w 64"/>
                  <a:gd name="T49" fmla="*/ 26 h 46"/>
                  <a:gd name="T50" fmla="*/ 24 w 64"/>
                  <a:gd name="T51" fmla="*/ 24 h 46"/>
                  <a:gd name="T52" fmla="*/ 24 w 64"/>
                  <a:gd name="T53" fmla="*/ 20 h 46"/>
                  <a:gd name="T54" fmla="*/ 32 w 64"/>
                  <a:gd name="T55" fmla="*/ 6 h 46"/>
                  <a:gd name="T56" fmla="*/ 46 w 64"/>
                  <a:gd name="T57" fmla="*/ 0 h 46"/>
                  <a:gd name="T58" fmla="*/ 48 w 64"/>
                  <a:gd name="T59" fmla="*/ 2 h 46"/>
                  <a:gd name="T60" fmla="*/ 50 w 64"/>
                  <a:gd name="T61" fmla="*/ 6 h 46"/>
                  <a:gd name="T62" fmla="*/ 58 w 64"/>
                  <a:gd name="T63" fmla="*/ 4 h 46"/>
                  <a:gd name="T64" fmla="*/ 28 w 64"/>
                  <a:gd name="T65" fmla="*/ 20 h 46"/>
                  <a:gd name="T66" fmla="*/ 30 w 64"/>
                  <a:gd name="T67" fmla="*/ 24 h 46"/>
                  <a:gd name="T68" fmla="*/ 34 w 64"/>
                  <a:gd name="T69" fmla="*/ 24 h 46"/>
                  <a:gd name="T70" fmla="*/ 44 w 64"/>
                  <a:gd name="T71" fmla="*/ 12 h 46"/>
                  <a:gd name="T72" fmla="*/ 48 w 64"/>
                  <a:gd name="T73" fmla="*/ 6 h 46"/>
                  <a:gd name="T74" fmla="*/ 46 w 64"/>
                  <a:gd name="T75" fmla="*/ 2 h 46"/>
                  <a:gd name="T76" fmla="*/ 40 w 64"/>
                  <a:gd name="T77" fmla="*/ 2 h 46"/>
                  <a:gd name="T78" fmla="*/ 30 w 64"/>
                  <a:gd name="T79" fmla="*/ 14 h 46"/>
                  <a:gd name="T80" fmla="*/ 28 w 64"/>
                  <a:gd name="T81" fmla="*/ 2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4" h="46">
                    <a:moveTo>
                      <a:pt x="58" y="4"/>
                    </a:moveTo>
                    <a:lnTo>
                      <a:pt x="58" y="4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6" y="24"/>
                    </a:lnTo>
                    <a:lnTo>
                      <a:pt x="52" y="20"/>
                    </a:lnTo>
                    <a:lnTo>
                      <a:pt x="58" y="16"/>
                    </a:lnTo>
                    <a:lnTo>
                      <a:pt x="62" y="10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2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28" y="38"/>
                    </a:lnTo>
                    <a:lnTo>
                      <a:pt x="20" y="44"/>
                    </a:lnTo>
                    <a:lnTo>
                      <a:pt x="14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4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40"/>
                    </a:lnTo>
                    <a:lnTo>
                      <a:pt x="4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8" y="42"/>
                    </a:lnTo>
                    <a:lnTo>
                      <a:pt x="26" y="36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40" y="20"/>
                    </a:lnTo>
                    <a:lnTo>
                      <a:pt x="34" y="24"/>
                    </a:lnTo>
                    <a:lnTo>
                      <a:pt x="32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8" y="12"/>
                    </a:lnTo>
                    <a:lnTo>
                      <a:pt x="32" y="6"/>
                    </a:lnTo>
                    <a:lnTo>
                      <a:pt x="40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2" y="2"/>
                    </a:lnTo>
                    <a:lnTo>
                      <a:pt x="58" y="4"/>
                    </a:lnTo>
                    <a:close/>
                    <a:moveTo>
                      <a:pt x="28" y="20"/>
                    </a:moveTo>
                    <a:lnTo>
                      <a:pt x="28" y="20"/>
                    </a:lnTo>
                    <a:lnTo>
                      <a:pt x="28" y="24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4" y="24"/>
                    </a:lnTo>
                    <a:lnTo>
                      <a:pt x="40" y="18"/>
                    </a:lnTo>
                    <a:lnTo>
                      <a:pt x="44" y="12"/>
                    </a:lnTo>
                    <a:lnTo>
                      <a:pt x="48" y="6"/>
                    </a:lnTo>
                    <a:lnTo>
                      <a:pt x="48" y="6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6" y="2"/>
                    </a:lnTo>
                    <a:lnTo>
                      <a:pt x="40" y="2"/>
                    </a:lnTo>
                    <a:lnTo>
                      <a:pt x="36" y="8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4" name="Freeform 1672"/>
              <p:cNvSpPr>
                <a:spLocks/>
              </p:cNvSpPr>
              <p:nvPr/>
            </p:nvSpPr>
            <p:spPr bwMode="auto">
              <a:xfrm>
                <a:off x="4932363" y="3873847"/>
                <a:ext cx="63500" cy="44450"/>
              </a:xfrm>
              <a:custGeom>
                <a:avLst/>
                <a:gdLst>
                  <a:gd name="T0" fmla="*/ 20 w 40"/>
                  <a:gd name="T1" fmla="*/ 2 h 28"/>
                  <a:gd name="T2" fmla="*/ 20 w 40"/>
                  <a:gd name="T3" fmla="*/ 2 h 28"/>
                  <a:gd name="T4" fmla="*/ 8 w 40"/>
                  <a:gd name="T5" fmla="*/ 14 h 28"/>
                  <a:gd name="T6" fmla="*/ 4 w 40"/>
                  <a:gd name="T7" fmla="*/ 22 h 28"/>
                  <a:gd name="T8" fmla="*/ 4 w 40"/>
                  <a:gd name="T9" fmla="*/ 22 h 28"/>
                  <a:gd name="T10" fmla="*/ 4 w 40"/>
                  <a:gd name="T11" fmla="*/ 24 h 28"/>
                  <a:gd name="T12" fmla="*/ 4 w 40"/>
                  <a:gd name="T13" fmla="*/ 26 h 28"/>
                  <a:gd name="T14" fmla="*/ 4 w 40"/>
                  <a:gd name="T15" fmla="*/ 26 h 28"/>
                  <a:gd name="T16" fmla="*/ 10 w 40"/>
                  <a:gd name="T17" fmla="*/ 24 h 28"/>
                  <a:gd name="T18" fmla="*/ 14 w 40"/>
                  <a:gd name="T19" fmla="*/ 20 h 28"/>
                  <a:gd name="T20" fmla="*/ 22 w 40"/>
                  <a:gd name="T21" fmla="*/ 12 h 28"/>
                  <a:gd name="T22" fmla="*/ 28 w 40"/>
                  <a:gd name="T23" fmla="*/ 2 h 28"/>
                  <a:gd name="T24" fmla="*/ 34 w 40"/>
                  <a:gd name="T25" fmla="*/ 4 h 28"/>
                  <a:gd name="T26" fmla="*/ 34 w 40"/>
                  <a:gd name="T27" fmla="*/ 4 h 28"/>
                  <a:gd name="T28" fmla="*/ 22 w 40"/>
                  <a:gd name="T29" fmla="*/ 18 h 28"/>
                  <a:gd name="T30" fmla="*/ 18 w 40"/>
                  <a:gd name="T31" fmla="*/ 26 h 28"/>
                  <a:gd name="T32" fmla="*/ 18 w 40"/>
                  <a:gd name="T33" fmla="*/ 26 h 28"/>
                  <a:gd name="T34" fmla="*/ 18 w 40"/>
                  <a:gd name="T35" fmla="*/ 26 h 28"/>
                  <a:gd name="T36" fmla="*/ 18 w 40"/>
                  <a:gd name="T37" fmla="*/ 28 h 28"/>
                  <a:gd name="T38" fmla="*/ 18 w 40"/>
                  <a:gd name="T39" fmla="*/ 28 h 28"/>
                  <a:gd name="T40" fmla="*/ 24 w 40"/>
                  <a:gd name="T41" fmla="*/ 26 h 28"/>
                  <a:gd name="T42" fmla="*/ 30 w 40"/>
                  <a:gd name="T43" fmla="*/ 22 h 28"/>
                  <a:gd name="T44" fmla="*/ 40 w 40"/>
                  <a:gd name="T45" fmla="*/ 10 h 28"/>
                  <a:gd name="T46" fmla="*/ 40 w 40"/>
                  <a:gd name="T47" fmla="*/ 10 h 28"/>
                  <a:gd name="T48" fmla="*/ 40 w 40"/>
                  <a:gd name="T49" fmla="*/ 10 h 28"/>
                  <a:gd name="T50" fmla="*/ 30 w 40"/>
                  <a:gd name="T51" fmla="*/ 22 h 28"/>
                  <a:gd name="T52" fmla="*/ 24 w 40"/>
                  <a:gd name="T53" fmla="*/ 26 h 28"/>
                  <a:gd name="T54" fmla="*/ 18 w 40"/>
                  <a:gd name="T55" fmla="*/ 28 h 28"/>
                  <a:gd name="T56" fmla="*/ 18 w 40"/>
                  <a:gd name="T57" fmla="*/ 28 h 28"/>
                  <a:gd name="T58" fmla="*/ 16 w 40"/>
                  <a:gd name="T59" fmla="*/ 26 h 28"/>
                  <a:gd name="T60" fmla="*/ 14 w 40"/>
                  <a:gd name="T61" fmla="*/ 24 h 28"/>
                  <a:gd name="T62" fmla="*/ 14 w 40"/>
                  <a:gd name="T63" fmla="*/ 24 h 28"/>
                  <a:gd name="T64" fmla="*/ 16 w 40"/>
                  <a:gd name="T65" fmla="*/ 20 h 28"/>
                  <a:gd name="T66" fmla="*/ 16 w 40"/>
                  <a:gd name="T67" fmla="*/ 18 h 28"/>
                  <a:gd name="T68" fmla="*/ 16 w 40"/>
                  <a:gd name="T69" fmla="*/ 18 h 28"/>
                  <a:gd name="T70" fmla="*/ 10 w 40"/>
                  <a:gd name="T71" fmla="*/ 24 h 28"/>
                  <a:gd name="T72" fmla="*/ 6 w 40"/>
                  <a:gd name="T73" fmla="*/ 26 h 28"/>
                  <a:gd name="T74" fmla="*/ 4 w 40"/>
                  <a:gd name="T75" fmla="*/ 26 h 28"/>
                  <a:gd name="T76" fmla="*/ 4 w 40"/>
                  <a:gd name="T77" fmla="*/ 26 h 28"/>
                  <a:gd name="T78" fmla="*/ 0 w 40"/>
                  <a:gd name="T79" fmla="*/ 24 h 28"/>
                  <a:gd name="T80" fmla="*/ 0 w 40"/>
                  <a:gd name="T81" fmla="*/ 22 h 28"/>
                  <a:gd name="T82" fmla="*/ 0 w 40"/>
                  <a:gd name="T83" fmla="*/ 22 h 28"/>
                  <a:gd name="T84" fmla="*/ 2 w 40"/>
                  <a:gd name="T85" fmla="*/ 18 h 28"/>
                  <a:gd name="T86" fmla="*/ 4 w 40"/>
                  <a:gd name="T87" fmla="*/ 14 h 28"/>
                  <a:gd name="T88" fmla="*/ 16 w 40"/>
                  <a:gd name="T89" fmla="*/ 0 h 28"/>
                  <a:gd name="T90" fmla="*/ 20 w 40"/>
                  <a:gd name="T9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" h="28">
                    <a:moveTo>
                      <a:pt x="20" y="2"/>
                    </a:moveTo>
                    <a:lnTo>
                      <a:pt x="20" y="2"/>
                    </a:lnTo>
                    <a:lnTo>
                      <a:pt x="8" y="1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10" y="24"/>
                    </a:lnTo>
                    <a:lnTo>
                      <a:pt x="14" y="20"/>
                    </a:lnTo>
                    <a:lnTo>
                      <a:pt x="22" y="12"/>
                    </a:lnTo>
                    <a:lnTo>
                      <a:pt x="28" y="2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22" y="18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4" y="26"/>
                    </a:lnTo>
                    <a:lnTo>
                      <a:pt x="30" y="22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0" y="22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6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4" y="14"/>
                    </a:lnTo>
                    <a:lnTo>
                      <a:pt x="16" y="0"/>
                    </a:lnTo>
                    <a:lnTo>
                      <a:pt x="2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5" name="Freeform 1673"/>
              <p:cNvSpPr>
                <a:spLocks/>
              </p:cNvSpPr>
              <p:nvPr/>
            </p:nvSpPr>
            <p:spPr bwMode="auto">
              <a:xfrm>
                <a:off x="4979988" y="3842097"/>
                <a:ext cx="57150" cy="79375"/>
              </a:xfrm>
              <a:custGeom>
                <a:avLst/>
                <a:gdLst>
                  <a:gd name="T0" fmla="*/ 36 w 36"/>
                  <a:gd name="T1" fmla="*/ 2 h 50"/>
                  <a:gd name="T2" fmla="*/ 36 w 36"/>
                  <a:gd name="T3" fmla="*/ 2 h 50"/>
                  <a:gd name="T4" fmla="*/ 8 w 36"/>
                  <a:gd name="T5" fmla="*/ 38 h 50"/>
                  <a:gd name="T6" fmla="*/ 2 w 36"/>
                  <a:gd name="T7" fmla="*/ 48 h 50"/>
                  <a:gd name="T8" fmla="*/ 2 w 36"/>
                  <a:gd name="T9" fmla="*/ 48 h 50"/>
                  <a:gd name="T10" fmla="*/ 4 w 36"/>
                  <a:gd name="T11" fmla="*/ 50 h 50"/>
                  <a:gd name="T12" fmla="*/ 4 w 36"/>
                  <a:gd name="T13" fmla="*/ 50 h 50"/>
                  <a:gd name="T14" fmla="*/ 8 w 36"/>
                  <a:gd name="T15" fmla="*/ 48 h 50"/>
                  <a:gd name="T16" fmla="*/ 12 w 36"/>
                  <a:gd name="T17" fmla="*/ 46 h 50"/>
                  <a:gd name="T18" fmla="*/ 24 w 36"/>
                  <a:gd name="T19" fmla="*/ 32 h 50"/>
                  <a:gd name="T20" fmla="*/ 26 w 36"/>
                  <a:gd name="T21" fmla="*/ 34 h 50"/>
                  <a:gd name="T22" fmla="*/ 26 w 36"/>
                  <a:gd name="T23" fmla="*/ 34 h 50"/>
                  <a:gd name="T24" fmla="*/ 14 w 36"/>
                  <a:gd name="T25" fmla="*/ 46 h 50"/>
                  <a:gd name="T26" fmla="*/ 14 w 36"/>
                  <a:gd name="T27" fmla="*/ 46 h 50"/>
                  <a:gd name="T28" fmla="*/ 8 w 36"/>
                  <a:gd name="T29" fmla="*/ 50 h 50"/>
                  <a:gd name="T30" fmla="*/ 2 w 36"/>
                  <a:gd name="T31" fmla="*/ 50 h 50"/>
                  <a:gd name="T32" fmla="*/ 2 w 36"/>
                  <a:gd name="T33" fmla="*/ 50 h 50"/>
                  <a:gd name="T34" fmla="*/ 0 w 36"/>
                  <a:gd name="T35" fmla="*/ 50 h 50"/>
                  <a:gd name="T36" fmla="*/ 0 w 36"/>
                  <a:gd name="T37" fmla="*/ 46 h 50"/>
                  <a:gd name="T38" fmla="*/ 0 w 36"/>
                  <a:gd name="T39" fmla="*/ 46 h 50"/>
                  <a:gd name="T40" fmla="*/ 2 w 36"/>
                  <a:gd name="T41" fmla="*/ 42 h 50"/>
                  <a:gd name="T42" fmla="*/ 6 w 36"/>
                  <a:gd name="T43" fmla="*/ 34 h 50"/>
                  <a:gd name="T44" fmla="*/ 32 w 36"/>
                  <a:gd name="T45" fmla="*/ 0 h 50"/>
                  <a:gd name="T46" fmla="*/ 36 w 36"/>
                  <a:gd name="T47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50">
                    <a:moveTo>
                      <a:pt x="36" y="2"/>
                    </a:moveTo>
                    <a:lnTo>
                      <a:pt x="36" y="2"/>
                    </a:lnTo>
                    <a:lnTo>
                      <a:pt x="8" y="38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4" y="50"/>
                    </a:lnTo>
                    <a:lnTo>
                      <a:pt x="4" y="50"/>
                    </a:lnTo>
                    <a:lnTo>
                      <a:pt x="8" y="48"/>
                    </a:lnTo>
                    <a:lnTo>
                      <a:pt x="12" y="46"/>
                    </a:lnTo>
                    <a:lnTo>
                      <a:pt x="24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0" y="50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6" y="34"/>
                    </a:lnTo>
                    <a:lnTo>
                      <a:pt x="32" y="0"/>
                    </a:lnTo>
                    <a:lnTo>
                      <a:pt x="3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6" name="Freeform 1674"/>
              <p:cNvSpPr>
                <a:spLocks noEditPoints="1"/>
              </p:cNvSpPr>
              <p:nvPr/>
            </p:nvSpPr>
            <p:spPr bwMode="auto">
              <a:xfrm>
                <a:off x="5005388" y="3886547"/>
                <a:ext cx="60325" cy="44450"/>
              </a:xfrm>
              <a:custGeom>
                <a:avLst/>
                <a:gdLst>
                  <a:gd name="T0" fmla="*/ 26 w 38"/>
                  <a:gd name="T1" fmla="*/ 2 h 28"/>
                  <a:gd name="T2" fmla="*/ 32 w 38"/>
                  <a:gd name="T3" fmla="*/ 2 h 28"/>
                  <a:gd name="T4" fmla="*/ 32 w 38"/>
                  <a:gd name="T5" fmla="*/ 2 h 28"/>
                  <a:gd name="T6" fmla="*/ 20 w 38"/>
                  <a:gd name="T7" fmla="*/ 16 h 28"/>
                  <a:gd name="T8" fmla="*/ 16 w 38"/>
                  <a:gd name="T9" fmla="*/ 24 h 28"/>
                  <a:gd name="T10" fmla="*/ 16 w 38"/>
                  <a:gd name="T11" fmla="*/ 24 h 28"/>
                  <a:gd name="T12" fmla="*/ 16 w 38"/>
                  <a:gd name="T13" fmla="*/ 26 h 28"/>
                  <a:gd name="T14" fmla="*/ 16 w 38"/>
                  <a:gd name="T15" fmla="*/ 26 h 28"/>
                  <a:gd name="T16" fmla="*/ 16 w 38"/>
                  <a:gd name="T17" fmla="*/ 26 h 28"/>
                  <a:gd name="T18" fmla="*/ 20 w 38"/>
                  <a:gd name="T19" fmla="*/ 26 h 28"/>
                  <a:gd name="T20" fmla="*/ 26 w 38"/>
                  <a:gd name="T21" fmla="*/ 22 h 28"/>
                  <a:gd name="T22" fmla="*/ 38 w 38"/>
                  <a:gd name="T23" fmla="*/ 10 h 28"/>
                  <a:gd name="T24" fmla="*/ 38 w 38"/>
                  <a:gd name="T25" fmla="*/ 10 h 28"/>
                  <a:gd name="T26" fmla="*/ 38 w 38"/>
                  <a:gd name="T27" fmla="*/ 10 h 28"/>
                  <a:gd name="T28" fmla="*/ 26 w 38"/>
                  <a:gd name="T29" fmla="*/ 22 h 28"/>
                  <a:gd name="T30" fmla="*/ 20 w 38"/>
                  <a:gd name="T31" fmla="*/ 26 h 28"/>
                  <a:gd name="T32" fmla="*/ 16 w 38"/>
                  <a:gd name="T33" fmla="*/ 28 h 28"/>
                  <a:gd name="T34" fmla="*/ 16 w 38"/>
                  <a:gd name="T35" fmla="*/ 28 h 28"/>
                  <a:gd name="T36" fmla="*/ 14 w 38"/>
                  <a:gd name="T37" fmla="*/ 26 h 28"/>
                  <a:gd name="T38" fmla="*/ 12 w 38"/>
                  <a:gd name="T39" fmla="*/ 24 h 28"/>
                  <a:gd name="T40" fmla="*/ 12 w 38"/>
                  <a:gd name="T41" fmla="*/ 24 h 28"/>
                  <a:gd name="T42" fmla="*/ 14 w 38"/>
                  <a:gd name="T43" fmla="*/ 20 h 28"/>
                  <a:gd name="T44" fmla="*/ 14 w 38"/>
                  <a:gd name="T45" fmla="*/ 18 h 28"/>
                  <a:gd name="T46" fmla="*/ 14 w 38"/>
                  <a:gd name="T47" fmla="*/ 18 h 28"/>
                  <a:gd name="T48" fmla="*/ 8 w 38"/>
                  <a:gd name="T49" fmla="*/ 24 h 28"/>
                  <a:gd name="T50" fmla="*/ 6 w 38"/>
                  <a:gd name="T51" fmla="*/ 24 h 28"/>
                  <a:gd name="T52" fmla="*/ 2 w 38"/>
                  <a:gd name="T53" fmla="*/ 26 h 28"/>
                  <a:gd name="T54" fmla="*/ 2 w 38"/>
                  <a:gd name="T55" fmla="*/ 26 h 28"/>
                  <a:gd name="T56" fmla="*/ 0 w 38"/>
                  <a:gd name="T57" fmla="*/ 24 h 28"/>
                  <a:gd name="T58" fmla="*/ 0 w 38"/>
                  <a:gd name="T59" fmla="*/ 18 h 28"/>
                  <a:gd name="T60" fmla="*/ 0 w 38"/>
                  <a:gd name="T61" fmla="*/ 18 h 28"/>
                  <a:gd name="T62" fmla="*/ 2 w 38"/>
                  <a:gd name="T63" fmla="*/ 12 h 28"/>
                  <a:gd name="T64" fmla="*/ 8 w 38"/>
                  <a:gd name="T65" fmla="*/ 6 h 28"/>
                  <a:gd name="T66" fmla="*/ 14 w 38"/>
                  <a:gd name="T67" fmla="*/ 2 h 28"/>
                  <a:gd name="T68" fmla="*/ 20 w 38"/>
                  <a:gd name="T69" fmla="*/ 0 h 28"/>
                  <a:gd name="T70" fmla="*/ 20 w 38"/>
                  <a:gd name="T71" fmla="*/ 0 h 28"/>
                  <a:gd name="T72" fmla="*/ 24 w 38"/>
                  <a:gd name="T73" fmla="*/ 2 h 28"/>
                  <a:gd name="T74" fmla="*/ 24 w 38"/>
                  <a:gd name="T75" fmla="*/ 6 h 28"/>
                  <a:gd name="T76" fmla="*/ 24 w 38"/>
                  <a:gd name="T77" fmla="*/ 6 h 28"/>
                  <a:gd name="T78" fmla="*/ 26 w 38"/>
                  <a:gd name="T79" fmla="*/ 2 h 28"/>
                  <a:gd name="T80" fmla="*/ 4 w 38"/>
                  <a:gd name="T81" fmla="*/ 24 h 28"/>
                  <a:gd name="T82" fmla="*/ 4 w 38"/>
                  <a:gd name="T83" fmla="*/ 24 h 28"/>
                  <a:gd name="T84" fmla="*/ 8 w 38"/>
                  <a:gd name="T85" fmla="*/ 22 h 28"/>
                  <a:gd name="T86" fmla="*/ 14 w 38"/>
                  <a:gd name="T87" fmla="*/ 18 h 28"/>
                  <a:gd name="T88" fmla="*/ 20 w 38"/>
                  <a:gd name="T89" fmla="*/ 12 h 28"/>
                  <a:gd name="T90" fmla="*/ 22 w 38"/>
                  <a:gd name="T91" fmla="*/ 4 h 28"/>
                  <a:gd name="T92" fmla="*/ 22 w 38"/>
                  <a:gd name="T93" fmla="*/ 4 h 28"/>
                  <a:gd name="T94" fmla="*/ 22 w 38"/>
                  <a:gd name="T95" fmla="*/ 2 h 28"/>
                  <a:gd name="T96" fmla="*/ 20 w 38"/>
                  <a:gd name="T97" fmla="*/ 0 h 28"/>
                  <a:gd name="T98" fmla="*/ 20 w 38"/>
                  <a:gd name="T99" fmla="*/ 0 h 28"/>
                  <a:gd name="T100" fmla="*/ 16 w 38"/>
                  <a:gd name="T101" fmla="*/ 2 h 28"/>
                  <a:gd name="T102" fmla="*/ 10 w 38"/>
                  <a:gd name="T103" fmla="*/ 6 h 28"/>
                  <a:gd name="T104" fmla="*/ 6 w 38"/>
                  <a:gd name="T105" fmla="*/ 12 h 28"/>
                  <a:gd name="T106" fmla="*/ 2 w 38"/>
                  <a:gd name="T107" fmla="*/ 20 h 28"/>
                  <a:gd name="T108" fmla="*/ 2 w 38"/>
                  <a:gd name="T109" fmla="*/ 20 h 28"/>
                  <a:gd name="T110" fmla="*/ 4 w 38"/>
                  <a:gd name="T111" fmla="*/ 22 h 28"/>
                  <a:gd name="T112" fmla="*/ 4 w 38"/>
                  <a:gd name="T113" fmla="*/ 24 h 28"/>
                  <a:gd name="T114" fmla="*/ 4 w 38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28">
                    <a:moveTo>
                      <a:pt x="26" y="2"/>
                    </a:moveTo>
                    <a:lnTo>
                      <a:pt x="32" y="2"/>
                    </a:lnTo>
                    <a:lnTo>
                      <a:pt x="32" y="2"/>
                    </a:lnTo>
                    <a:lnTo>
                      <a:pt x="20" y="1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20" y="26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26" y="22"/>
                    </a:lnTo>
                    <a:lnTo>
                      <a:pt x="20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12" y="24"/>
                    </a:lnTo>
                    <a:lnTo>
                      <a:pt x="12" y="24"/>
                    </a:lnTo>
                    <a:lnTo>
                      <a:pt x="14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4"/>
                    </a:lnTo>
                    <a:lnTo>
                      <a:pt x="6" y="24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2"/>
                    </a:lnTo>
                    <a:close/>
                    <a:moveTo>
                      <a:pt x="4" y="24"/>
                    </a:moveTo>
                    <a:lnTo>
                      <a:pt x="4" y="24"/>
                    </a:lnTo>
                    <a:lnTo>
                      <a:pt x="8" y="22"/>
                    </a:lnTo>
                    <a:lnTo>
                      <a:pt x="14" y="18"/>
                    </a:lnTo>
                    <a:lnTo>
                      <a:pt x="20" y="1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4" y="22"/>
                    </a:lnTo>
                    <a:lnTo>
                      <a:pt x="4" y="24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7" name="Freeform 1675"/>
              <p:cNvSpPr>
                <a:spLocks/>
              </p:cNvSpPr>
              <p:nvPr/>
            </p:nvSpPr>
            <p:spPr bwMode="auto">
              <a:xfrm>
                <a:off x="5043488" y="3892897"/>
                <a:ext cx="57150" cy="38100"/>
              </a:xfrm>
              <a:custGeom>
                <a:avLst/>
                <a:gdLst>
                  <a:gd name="T0" fmla="*/ 22 w 36"/>
                  <a:gd name="T1" fmla="*/ 0 h 24"/>
                  <a:gd name="T2" fmla="*/ 12 w 36"/>
                  <a:gd name="T3" fmla="*/ 14 h 24"/>
                  <a:gd name="T4" fmla="*/ 12 w 36"/>
                  <a:gd name="T5" fmla="*/ 14 h 24"/>
                  <a:gd name="T6" fmla="*/ 12 w 36"/>
                  <a:gd name="T7" fmla="*/ 14 h 24"/>
                  <a:gd name="T8" fmla="*/ 18 w 36"/>
                  <a:gd name="T9" fmla="*/ 8 h 24"/>
                  <a:gd name="T10" fmla="*/ 26 w 36"/>
                  <a:gd name="T11" fmla="*/ 2 h 24"/>
                  <a:gd name="T12" fmla="*/ 26 w 36"/>
                  <a:gd name="T13" fmla="*/ 2 h 24"/>
                  <a:gd name="T14" fmla="*/ 26 w 36"/>
                  <a:gd name="T15" fmla="*/ 2 h 24"/>
                  <a:gd name="T16" fmla="*/ 28 w 36"/>
                  <a:gd name="T17" fmla="*/ 0 h 24"/>
                  <a:gd name="T18" fmla="*/ 28 w 36"/>
                  <a:gd name="T19" fmla="*/ 0 h 24"/>
                  <a:gd name="T20" fmla="*/ 30 w 36"/>
                  <a:gd name="T21" fmla="*/ 2 h 24"/>
                  <a:gd name="T22" fmla="*/ 30 w 36"/>
                  <a:gd name="T23" fmla="*/ 2 h 24"/>
                  <a:gd name="T24" fmla="*/ 28 w 36"/>
                  <a:gd name="T25" fmla="*/ 4 h 24"/>
                  <a:gd name="T26" fmla="*/ 26 w 36"/>
                  <a:gd name="T27" fmla="*/ 8 h 24"/>
                  <a:gd name="T28" fmla="*/ 26 w 36"/>
                  <a:gd name="T29" fmla="*/ 8 h 24"/>
                  <a:gd name="T30" fmla="*/ 26 w 36"/>
                  <a:gd name="T31" fmla="*/ 12 h 24"/>
                  <a:gd name="T32" fmla="*/ 28 w 36"/>
                  <a:gd name="T33" fmla="*/ 12 h 24"/>
                  <a:gd name="T34" fmla="*/ 28 w 36"/>
                  <a:gd name="T35" fmla="*/ 12 h 24"/>
                  <a:gd name="T36" fmla="*/ 32 w 36"/>
                  <a:gd name="T37" fmla="*/ 12 h 24"/>
                  <a:gd name="T38" fmla="*/ 36 w 36"/>
                  <a:gd name="T39" fmla="*/ 8 h 24"/>
                  <a:gd name="T40" fmla="*/ 36 w 36"/>
                  <a:gd name="T41" fmla="*/ 10 h 24"/>
                  <a:gd name="T42" fmla="*/ 36 w 36"/>
                  <a:gd name="T43" fmla="*/ 10 h 24"/>
                  <a:gd name="T44" fmla="*/ 32 w 36"/>
                  <a:gd name="T45" fmla="*/ 12 h 24"/>
                  <a:gd name="T46" fmla="*/ 28 w 36"/>
                  <a:gd name="T47" fmla="*/ 14 h 24"/>
                  <a:gd name="T48" fmla="*/ 28 w 36"/>
                  <a:gd name="T49" fmla="*/ 14 h 24"/>
                  <a:gd name="T50" fmla="*/ 24 w 36"/>
                  <a:gd name="T51" fmla="*/ 12 h 24"/>
                  <a:gd name="T52" fmla="*/ 24 w 36"/>
                  <a:gd name="T53" fmla="*/ 6 h 24"/>
                  <a:gd name="T54" fmla="*/ 24 w 36"/>
                  <a:gd name="T55" fmla="*/ 6 h 24"/>
                  <a:gd name="T56" fmla="*/ 24 w 36"/>
                  <a:gd name="T57" fmla="*/ 4 h 24"/>
                  <a:gd name="T58" fmla="*/ 24 w 36"/>
                  <a:gd name="T59" fmla="*/ 4 h 24"/>
                  <a:gd name="T60" fmla="*/ 24 w 36"/>
                  <a:gd name="T61" fmla="*/ 4 h 24"/>
                  <a:gd name="T62" fmla="*/ 10 w 36"/>
                  <a:gd name="T63" fmla="*/ 16 h 24"/>
                  <a:gd name="T64" fmla="*/ 10 w 36"/>
                  <a:gd name="T65" fmla="*/ 16 h 24"/>
                  <a:gd name="T66" fmla="*/ 4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8 w 36"/>
                  <a:gd name="T73" fmla="*/ 0 h 24"/>
                  <a:gd name="T74" fmla="*/ 22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2" y="0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6" y="8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4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8" name="Freeform 1676"/>
              <p:cNvSpPr>
                <a:spLocks noEditPoints="1"/>
              </p:cNvSpPr>
              <p:nvPr/>
            </p:nvSpPr>
            <p:spPr bwMode="auto">
              <a:xfrm>
                <a:off x="5081588" y="3877022"/>
                <a:ext cx="44450" cy="60325"/>
              </a:xfrm>
              <a:custGeom>
                <a:avLst/>
                <a:gdLst>
                  <a:gd name="T0" fmla="*/ 20 w 28"/>
                  <a:gd name="T1" fmla="*/ 14 h 38"/>
                  <a:gd name="T2" fmla="*/ 20 w 28"/>
                  <a:gd name="T3" fmla="*/ 14 h 38"/>
                  <a:gd name="T4" fmla="*/ 8 w 28"/>
                  <a:gd name="T5" fmla="*/ 30 h 38"/>
                  <a:gd name="T6" fmla="*/ 4 w 28"/>
                  <a:gd name="T7" fmla="*/ 36 h 38"/>
                  <a:gd name="T8" fmla="*/ 4 w 28"/>
                  <a:gd name="T9" fmla="*/ 36 h 38"/>
                  <a:gd name="T10" fmla="*/ 4 w 28"/>
                  <a:gd name="T11" fmla="*/ 38 h 38"/>
                  <a:gd name="T12" fmla="*/ 4 w 28"/>
                  <a:gd name="T13" fmla="*/ 38 h 38"/>
                  <a:gd name="T14" fmla="*/ 10 w 28"/>
                  <a:gd name="T15" fmla="*/ 36 h 38"/>
                  <a:gd name="T16" fmla="*/ 16 w 28"/>
                  <a:gd name="T17" fmla="*/ 32 h 38"/>
                  <a:gd name="T18" fmla="*/ 26 w 28"/>
                  <a:gd name="T19" fmla="*/ 22 h 38"/>
                  <a:gd name="T20" fmla="*/ 26 w 28"/>
                  <a:gd name="T21" fmla="*/ 22 h 38"/>
                  <a:gd name="T22" fmla="*/ 26 w 28"/>
                  <a:gd name="T23" fmla="*/ 22 h 38"/>
                  <a:gd name="T24" fmla="*/ 16 w 28"/>
                  <a:gd name="T25" fmla="*/ 32 h 38"/>
                  <a:gd name="T26" fmla="*/ 10 w 28"/>
                  <a:gd name="T27" fmla="*/ 38 h 38"/>
                  <a:gd name="T28" fmla="*/ 4 w 28"/>
                  <a:gd name="T29" fmla="*/ 38 h 38"/>
                  <a:gd name="T30" fmla="*/ 4 w 28"/>
                  <a:gd name="T31" fmla="*/ 38 h 38"/>
                  <a:gd name="T32" fmla="*/ 2 w 28"/>
                  <a:gd name="T33" fmla="*/ 38 h 38"/>
                  <a:gd name="T34" fmla="*/ 0 w 28"/>
                  <a:gd name="T35" fmla="*/ 34 h 38"/>
                  <a:gd name="T36" fmla="*/ 0 w 28"/>
                  <a:gd name="T37" fmla="*/ 34 h 38"/>
                  <a:gd name="T38" fmla="*/ 4 w 28"/>
                  <a:gd name="T39" fmla="*/ 28 h 38"/>
                  <a:gd name="T40" fmla="*/ 16 w 28"/>
                  <a:gd name="T41" fmla="*/ 14 h 38"/>
                  <a:gd name="T42" fmla="*/ 20 w 28"/>
                  <a:gd name="T43" fmla="*/ 14 h 38"/>
                  <a:gd name="T44" fmla="*/ 28 w 28"/>
                  <a:gd name="T45" fmla="*/ 4 h 38"/>
                  <a:gd name="T46" fmla="*/ 28 w 28"/>
                  <a:gd name="T47" fmla="*/ 4 h 38"/>
                  <a:gd name="T48" fmla="*/ 26 w 28"/>
                  <a:gd name="T49" fmla="*/ 4 h 38"/>
                  <a:gd name="T50" fmla="*/ 24 w 28"/>
                  <a:gd name="T51" fmla="*/ 6 h 38"/>
                  <a:gd name="T52" fmla="*/ 24 w 28"/>
                  <a:gd name="T53" fmla="*/ 6 h 38"/>
                  <a:gd name="T54" fmla="*/ 24 w 28"/>
                  <a:gd name="T55" fmla="*/ 4 h 38"/>
                  <a:gd name="T56" fmla="*/ 24 w 28"/>
                  <a:gd name="T57" fmla="*/ 2 h 38"/>
                  <a:gd name="T58" fmla="*/ 24 w 28"/>
                  <a:gd name="T59" fmla="*/ 2 h 38"/>
                  <a:gd name="T60" fmla="*/ 24 w 28"/>
                  <a:gd name="T61" fmla="*/ 0 h 38"/>
                  <a:gd name="T62" fmla="*/ 26 w 28"/>
                  <a:gd name="T63" fmla="*/ 0 h 38"/>
                  <a:gd name="T64" fmla="*/ 26 w 28"/>
                  <a:gd name="T65" fmla="*/ 0 h 38"/>
                  <a:gd name="T66" fmla="*/ 26 w 28"/>
                  <a:gd name="T67" fmla="*/ 2 h 38"/>
                  <a:gd name="T68" fmla="*/ 28 w 28"/>
                  <a:gd name="T69" fmla="*/ 4 h 38"/>
                  <a:gd name="T70" fmla="*/ 28 w 28"/>
                  <a:gd name="T71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8" h="38">
                    <a:moveTo>
                      <a:pt x="20" y="14"/>
                    </a:moveTo>
                    <a:lnTo>
                      <a:pt x="20" y="14"/>
                    </a:lnTo>
                    <a:lnTo>
                      <a:pt x="8" y="30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10" y="36"/>
                    </a:lnTo>
                    <a:lnTo>
                      <a:pt x="16" y="3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16" y="32"/>
                    </a:lnTo>
                    <a:lnTo>
                      <a:pt x="10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2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8"/>
                    </a:lnTo>
                    <a:lnTo>
                      <a:pt x="16" y="14"/>
                    </a:lnTo>
                    <a:lnTo>
                      <a:pt x="20" y="14"/>
                    </a:lnTo>
                    <a:close/>
                    <a:moveTo>
                      <a:pt x="28" y="4"/>
                    </a:moveTo>
                    <a:lnTo>
                      <a:pt x="28" y="4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29" name="Freeform 1677"/>
              <p:cNvSpPr>
                <a:spLocks/>
              </p:cNvSpPr>
              <p:nvPr/>
            </p:nvSpPr>
            <p:spPr bwMode="auto">
              <a:xfrm>
                <a:off x="5103813" y="3902422"/>
                <a:ext cx="53975" cy="41275"/>
              </a:xfrm>
              <a:custGeom>
                <a:avLst/>
                <a:gdLst>
                  <a:gd name="T0" fmla="*/ 34 w 34"/>
                  <a:gd name="T1" fmla="*/ 10 h 26"/>
                  <a:gd name="T2" fmla="*/ 22 w 34"/>
                  <a:gd name="T3" fmla="*/ 22 h 26"/>
                  <a:gd name="T4" fmla="*/ 6 w 34"/>
                  <a:gd name="T5" fmla="*/ 26 h 26"/>
                  <a:gd name="T6" fmla="*/ 2 w 34"/>
                  <a:gd name="T7" fmla="*/ 22 h 26"/>
                  <a:gd name="T8" fmla="*/ 0 w 34"/>
                  <a:gd name="T9" fmla="*/ 18 h 26"/>
                  <a:gd name="T10" fmla="*/ 2 w 34"/>
                  <a:gd name="T11" fmla="*/ 14 h 26"/>
                  <a:gd name="T12" fmla="*/ 6 w 34"/>
                  <a:gd name="T13" fmla="*/ 12 h 26"/>
                  <a:gd name="T14" fmla="*/ 8 w 34"/>
                  <a:gd name="T15" fmla="*/ 16 h 26"/>
                  <a:gd name="T16" fmla="*/ 6 w 34"/>
                  <a:gd name="T17" fmla="*/ 16 h 26"/>
                  <a:gd name="T18" fmla="*/ 6 w 34"/>
                  <a:gd name="T19" fmla="*/ 18 h 26"/>
                  <a:gd name="T20" fmla="*/ 4 w 34"/>
                  <a:gd name="T21" fmla="*/ 16 h 26"/>
                  <a:gd name="T22" fmla="*/ 2 w 34"/>
                  <a:gd name="T23" fmla="*/ 18 h 26"/>
                  <a:gd name="T24" fmla="*/ 6 w 34"/>
                  <a:gd name="T25" fmla="*/ 24 h 26"/>
                  <a:gd name="T26" fmla="*/ 8 w 34"/>
                  <a:gd name="T27" fmla="*/ 24 h 26"/>
                  <a:gd name="T28" fmla="*/ 12 w 34"/>
                  <a:gd name="T29" fmla="*/ 18 h 26"/>
                  <a:gd name="T30" fmla="*/ 12 w 34"/>
                  <a:gd name="T31" fmla="*/ 12 h 26"/>
                  <a:gd name="T32" fmla="*/ 12 w 34"/>
                  <a:gd name="T33" fmla="*/ 6 h 26"/>
                  <a:gd name="T34" fmla="*/ 14 w 34"/>
                  <a:gd name="T35" fmla="*/ 2 h 26"/>
                  <a:gd name="T36" fmla="*/ 20 w 34"/>
                  <a:gd name="T37" fmla="*/ 0 h 26"/>
                  <a:gd name="T38" fmla="*/ 24 w 34"/>
                  <a:gd name="T39" fmla="*/ 2 h 26"/>
                  <a:gd name="T40" fmla="*/ 26 w 34"/>
                  <a:gd name="T41" fmla="*/ 6 h 26"/>
                  <a:gd name="T42" fmla="*/ 20 w 34"/>
                  <a:gd name="T43" fmla="*/ 8 h 26"/>
                  <a:gd name="T44" fmla="*/ 22 w 34"/>
                  <a:gd name="T45" fmla="*/ 4 h 26"/>
                  <a:gd name="T46" fmla="*/ 22 w 34"/>
                  <a:gd name="T47" fmla="*/ 2 h 26"/>
                  <a:gd name="T48" fmla="*/ 20 w 34"/>
                  <a:gd name="T49" fmla="*/ 0 h 26"/>
                  <a:gd name="T50" fmla="*/ 16 w 34"/>
                  <a:gd name="T51" fmla="*/ 4 h 26"/>
                  <a:gd name="T52" fmla="*/ 16 w 34"/>
                  <a:gd name="T53" fmla="*/ 10 h 26"/>
                  <a:gd name="T54" fmla="*/ 16 w 34"/>
                  <a:gd name="T55" fmla="*/ 18 h 26"/>
                  <a:gd name="T56" fmla="*/ 14 w 34"/>
                  <a:gd name="T57" fmla="*/ 22 h 26"/>
                  <a:gd name="T58" fmla="*/ 10 w 34"/>
                  <a:gd name="T59" fmla="*/ 26 h 26"/>
                  <a:gd name="T60" fmla="*/ 16 w 34"/>
                  <a:gd name="T61" fmla="*/ 24 h 26"/>
                  <a:gd name="T62" fmla="*/ 28 w 34"/>
                  <a:gd name="T63" fmla="*/ 14 h 26"/>
                  <a:gd name="T64" fmla="*/ 34 w 34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lnTo>
                      <a:pt x="34" y="10"/>
                    </a:lnTo>
                    <a:lnTo>
                      <a:pt x="28" y="16"/>
                    </a:lnTo>
                    <a:lnTo>
                      <a:pt x="22" y="22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10" y="22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4" y="2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4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6" y="24"/>
                    </a:lnTo>
                    <a:lnTo>
                      <a:pt x="22" y="20"/>
                    </a:lnTo>
                    <a:lnTo>
                      <a:pt x="28" y="14"/>
                    </a:lnTo>
                    <a:lnTo>
                      <a:pt x="34" y="8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0" name="Freeform 1678"/>
              <p:cNvSpPr>
                <a:spLocks noEditPoints="1"/>
              </p:cNvSpPr>
              <p:nvPr/>
            </p:nvSpPr>
            <p:spPr bwMode="auto">
              <a:xfrm>
                <a:off x="5141913" y="3908772"/>
                <a:ext cx="63500" cy="41275"/>
              </a:xfrm>
              <a:custGeom>
                <a:avLst/>
                <a:gdLst>
                  <a:gd name="T0" fmla="*/ 28 w 40"/>
                  <a:gd name="T1" fmla="*/ 2 h 26"/>
                  <a:gd name="T2" fmla="*/ 32 w 40"/>
                  <a:gd name="T3" fmla="*/ 2 h 26"/>
                  <a:gd name="T4" fmla="*/ 32 w 40"/>
                  <a:gd name="T5" fmla="*/ 2 h 26"/>
                  <a:gd name="T6" fmla="*/ 22 w 40"/>
                  <a:gd name="T7" fmla="*/ 16 h 26"/>
                  <a:gd name="T8" fmla="*/ 16 w 40"/>
                  <a:gd name="T9" fmla="*/ 24 h 26"/>
                  <a:gd name="T10" fmla="*/ 16 w 40"/>
                  <a:gd name="T11" fmla="*/ 24 h 26"/>
                  <a:gd name="T12" fmla="*/ 16 w 40"/>
                  <a:gd name="T13" fmla="*/ 26 h 26"/>
                  <a:gd name="T14" fmla="*/ 18 w 40"/>
                  <a:gd name="T15" fmla="*/ 26 h 26"/>
                  <a:gd name="T16" fmla="*/ 18 w 40"/>
                  <a:gd name="T17" fmla="*/ 26 h 26"/>
                  <a:gd name="T18" fmla="*/ 22 w 40"/>
                  <a:gd name="T19" fmla="*/ 26 h 26"/>
                  <a:gd name="T20" fmla="*/ 26 w 40"/>
                  <a:gd name="T21" fmla="*/ 22 h 26"/>
                  <a:gd name="T22" fmla="*/ 38 w 40"/>
                  <a:gd name="T23" fmla="*/ 8 h 26"/>
                  <a:gd name="T24" fmla="*/ 40 w 40"/>
                  <a:gd name="T25" fmla="*/ 10 h 26"/>
                  <a:gd name="T26" fmla="*/ 40 w 40"/>
                  <a:gd name="T27" fmla="*/ 10 h 26"/>
                  <a:gd name="T28" fmla="*/ 28 w 40"/>
                  <a:gd name="T29" fmla="*/ 22 h 26"/>
                  <a:gd name="T30" fmla="*/ 22 w 40"/>
                  <a:gd name="T31" fmla="*/ 26 h 26"/>
                  <a:gd name="T32" fmla="*/ 18 w 40"/>
                  <a:gd name="T33" fmla="*/ 26 h 26"/>
                  <a:gd name="T34" fmla="*/ 18 w 40"/>
                  <a:gd name="T35" fmla="*/ 26 h 26"/>
                  <a:gd name="T36" fmla="*/ 14 w 40"/>
                  <a:gd name="T37" fmla="*/ 26 h 26"/>
                  <a:gd name="T38" fmla="*/ 14 w 40"/>
                  <a:gd name="T39" fmla="*/ 22 h 26"/>
                  <a:gd name="T40" fmla="*/ 14 w 40"/>
                  <a:gd name="T41" fmla="*/ 22 h 26"/>
                  <a:gd name="T42" fmla="*/ 16 w 40"/>
                  <a:gd name="T43" fmla="*/ 18 h 26"/>
                  <a:gd name="T44" fmla="*/ 16 w 40"/>
                  <a:gd name="T45" fmla="*/ 18 h 26"/>
                  <a:gd name="T46" fmla="*/ 16 w 40"/>
                  <a:gd name="T47" fmla="*/ 18 h 26"/>
                  <a:gd name="T48" fmla="*/ 10 w 40"/>
                  <a:gd name="T49" fmla="*/ 22 h 26"/>
                  <a:gd name="T50" fmla="*/ 6 w 40"/>
                  <a:gd name="T51" fmla="*/ 24 h 26"/>
                  <a:gd name="T52" fmla="*/ 4 w 40"/>
                  <a:gd name="T53" fmla="*/ 24 h 26"/>
                  <a:gd name="T54" fmla="*/ 4 w 40"/>
                  <a:gd name="T55" fmla="*/ 24 h 26"/>
                  <a:gd name="T56" fmla="*/ 0 w 40"/>
                  <a:gd name="T57" fmla="*/ 22 h 26"/>
                  <a:gd name="T58" fmla="*/ 0 w 40"/>
                  <a:gd name="T59" fmla="*/ 18 h 26"/>
                  <a:gd name="T60" fmla="*/ 0 w 40"/>
                  <a:gd name="T61" fmla="*/ 18 h 26"/>
                  <a:gd name="T62" fmla="*/ 2 w 40"/>
                  <a:gd name="T63" fmla="*/ 12 h 26"/>
                  <a:gd name="T64" fmla="*/ 8 w 40"/>
                  <a:gd name="T65" fmla="*/ 6 h 26"/>
                  <a:gd name="T66" fmla="*/ 14 w 40"/>
                  <a:gd name="T67" fmla="*/ 0 h 26"/>
                  <a:gd name="T68" fmla="*/ 20 w 40"/>
                  <a:gd name="T69" fmla="*/ 0 h 26"/>
                  <a:gd name="T70" fmla="*/ 20 w 40"/>
                  <a:gd name="T71" fmla="*/ 0 h 26"/>
                  <a:gd name="T72" fmla="*/ 24 w 40"/>
                  <a:gd name="T73" fmla="*/ 2 h 26"/>
                  <a:gd name="T74" fmla="*/ 26 w 40"/>
                  <a:gd name="T75" fmla="*/ 6 h 26"/>
                  <a:gd name="T76" fmla="*/ 26 w 40"/>
                  <a:gd name="T77" fmla="*/ 6 h 26"/>
                  <a:gd name="T78" fmla="*/ 28 w 40"/>
                  <a:gd name="T79" fmla="*/ 2 h 26"/>
                  <a:gd name="T80" fmla="*/ 6 w 40"/>
                  <a:gd name="T81" fmla="*/ 24 h 26"/>
                  <a:gd name="T82" fmla="*/ 6 w 40"/>
                  <a:gd name="T83" fmla="*/ 24 h 26"/>
                  <a:gd name="T84" fmla="*/ 10 w 40"/>
                  <a:gd name="T85" fmla="*/ 22 h 26"/>
                  <a:gd name="T86" fmla="*/ 16 w 40"/>
                  <a:gd name="T87" fmla="*/ 18 h 26"/>
                  <a:gd name="T88" fmla="*/ 20 w 40"/>
                  <a:gd name="T89" fmla="*/ 12 h 26"/>
                  <a:gd name="T90" fmla="*/ 24 w 40"/>
                  <a:gd name="T91" fmla="*/ 4 h 26"/>
                  <a:gd name="T92" fmla="*/ 24 w 40"/>
                  <a:gd name="T93" fmla="*/ 4 h 26"/>
                  <a:gd name="T94" fmla="*/ 22 w 40"/>
                  <a:gd name="T95" fmla="*/ 2 h 26"/>
                  <a:gd name="T96" fmla="*/ 20 w 40"/>
                  <a:gd name="T97" fmla="*/ 0 h 26"/>
                  <a:gd name="T98" fmla="*/ 20 w 40"/>
                  <a:gd name="T99" fmla="*/ 0 h 26"/>
                  <a:gd name="T100" fmla="*/ 16 w 40"/>
                  <a:gd name="T101" fmla="*/ 2 h 26"/>
                  <a:gd name="T102" fmla="*/ 12 w 40"/>
                  <a:gd name="T103" fmla="*/ 6 h 26"/>
                  <a:gd name="T104" fmla="*/ 6 w 40"/>
                  <a:gd name="T105" fmla="*/ 12 h 26"/>
                  <a:gd name="T106" fmla="*/ 4 w 40"/>
                  <a:gd name="T107" fmla="*/ 20 h 26"/>
                  <a:gd name="T108" fmla="*/ 4 w 40"/>
                  <a:gd name="T109" fmla="*/ 20 h 26"/>
                  <a:gd name="T110" fmla="*/ 4 w 40"/>
                  <a:gd name="T111" fmla="*/ 22 h 26"/>
                  <a:gd name="T112" fmla="*/ 6 w 40"/>
                  <a:gd name="T113" fmla="*/ 24 h 26"/>
                  <a:gd name="T114" fmla="*/ 6 w 40"/>
                  <a:gd name="T11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" h="26">
                    <a:moveTo>
                      <a:pt x="28" y="2"/>
                    </a:moveTo>
                    <a:lnTo>
                      <a:pt x="32" y="2"/>
                    </a:lnTo>
                    <a:lnTo>
                      <a:pt x="32" y="2"/>
                    </a:lnTo>
                    <a:lnTo>
                      <a:pt x="22" y="1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6" y="22"/>
                    </a:lnTo>
                    <a:lnTo>
                      <a:pt x="38" y="8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28" y="22"/>
                    </a:lnTo>
                    <a:lnTo>
                      <a:pt x="22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2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2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1" name="Freeform 1679"/>
              <p:cNvSpPr>
                <a:spLocks/>
              </p:cNvSpPr>
              <p:nvPr/>
            </p:nvSpPr>
            <p:spPr bwMode="auto">
              <a:xfrm>
                <a:off x="5189538" y="3902422"/>
                <a:ext cx="44450" cy="53975"/>
              </a:xfrm>
              <a:custGeom>
                <a:avLst/>
                <a:gdLst>
                  <a:gd name="T0" fmla="*/ 22 w 28"/>
                  <a:gd name="T1" fmla="*/ 0 h 34"/>
                  <a:gd name="T2" fmla="*/ 16 w 28"/>
                  <a:gd name="T3" fmla="*/ 8 h 34"/>
                  <a:gd name="T4" fmla="*/ 24 w 28"/>
                  <a:gd name="T5" fmla="*/ 10 h 34"/>
                  <a:gd name="T6" fmla="*/ 24 w 28"/>
                  <a:gd name="T7" fmla="*/ 10 h 34"/>
                  <a:gd name="T8" fmla="*/ 16 w 28"/>
                  <a:gd name="T9" fmla="*/ 8 h 34"/>
                  <a:gd name="T10" fmla="*/ 16 w 28"/>
                  <a:gd name="T11" fmla="*/ 8 h 34"/>
                  <a:gd name="T12" fmla="*/ 6 w 28"/>
                  <a:gd name="T13" fmla="*/ 22 h 34"/>
                  <a:gd name="T14" fmla="*/ 2 w 28"/>
                  <a:gd name="T15" fmla="*/ 30 h 34"/>
                  <a:gd name="T16" fmla="*/ 2 w 28"/>
                  <a:gd name="T17" fmla="*/ 30 h 34"/>
                  <a:gd name="T18" fmla="*/ 2 w 28"/>
                  <a:gd name="T19" fmla="*/ 32 h 34"/>
                  <a:gd name="T20" fmla="*/ 4 w 28"/>
                  <a:gd name="T21" fmla="*/ 32 h 34"/>
                  <a:gd name="T22" fmla="*/ 4 w 28"/>
                  <a:gd name="T23" fmla="*/ 32 h 34"/>
                  <a:gd name="T24" fmla="*/ 10 w 28"/>
                  <a:gd name="T25" fmla="*/ 32 h 34"/>
                  <a:gd name="T26" fmla="*/ 16 w 28"/>
                  <a:gd name="T27" fmla="*/ 28 h 34"/>
                  <a:gd name="T28" fmla="*/ 26 w 28"/>
                  <a:gd name="T29" fmla="*/ 16 h 34"/>
                  <a:gd name="T30" fmla="*/ 28 w 28"/>
                  <a:gd name="T31" fmla="*/ 16 h 34"/>
                  <a:gd name="T32" fmla="*/ 28 w 28"/>
                  <a:gd name="T33" fmla="*/ 16 h 34"/>
                  <a:gd name="T34" fmla="*/ 14 w 28"/>
                  <a:gd name="T35" fmla="*/ 28 h 34"/>
                  <a:gd name="T36" fmla="*/ 8 w 28"/>
                  <a:gd name="T37" fmla="*/ 32 h 34"/>
                  <a:gd name="T38" fmla="*/ 4 w 28"/>
                  <a:gd name="T39" fmla="*/ 34 h 34"/>
                  <a:gd name="T40" fmla="*/ 4 w 28"/>
                  <a:gd name="T41" fmla="*/ 34 h 34"/>
                  <a:gd name="T42" fmla="*/ 0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4 w 28"/>
                  <a:gd name="T49" fmla="*/ 20 h 34"/>
                  <a:gd name="T50" fmla="*/ 12 w 28"/>
                  <a:gd name="T51" fmla="*/ 8 h 34"/>
                  <a:gd name="T52" fmla="*/ 8 w 28"/>
                  <a:gd name="T53" fmla="*/ 8 h 34"/>
                  <a:gd name="T54" fmla="*/ 8 w 28"/>
                  <a:gd name="T55" fmla="*/ 6 h 34"/>
                  <a:gd name="T56" fmla="*/ 12 w 28"/>
                  <a:gd name="T57" fmla="*/ 8 h 34"/>
                  <a:gd name="T58" fmla="*/ 18 w 28"/>
                  <a:gd name="T59" fmla="*/ 0 h 34"/>
                  <a:gd name="T60" fmla="*/ 22 w 28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2" y="0"/>
                    </a:moveTo>
                    <a:lnTo>
                      <a:pt x="16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14" y="28"/>
                    </a:lnTo>
                    <a:lnTo>
                      <a:pt x="8" y="32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20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8" y="6"/>
                    </a:lnTo>
                    <a:lnTo>
                      <a:pt x="12" y="8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2" name="Freeform 1680"/>
              <p:cNvSpPr>
                <a:spLocks noEditPoints="1"/>
              </p:cNvSpPr>
              <p:nvPr/>
            </p:nvSpPr>
            <p:spPr bwMode="auto">
              <a:xfrm>
                <a:off x="5214938" y="3899247"/>
                <a:ext cx="44450" cy="60325"/>
              </a:xfrm>
              <a:custGeom>
                <a:avLst/>
                <a:gdLst>
                  <a:gd name="T0" fmla="*/ 20 w 28"/>
                  <a:gd name="T1" fmla="*/ 14 h 38"/>
                  <a:gd name="T2" fmla="*/ 20 w 28"/>
                  <a:gd name="T3" fmla="*/ 14 h 38"/>
                  <a:gd name="T4" fmla="*/ 8 w 28"/>
                  <a:gd name="T5" fmla="*/ 28 h 38"/>
                  <a:gd name="T6" fmla="*/ 4 w 28"/>
                  <a:gd name="T7" fmla="*/ 34 h 38"/>
                  <a:gd name="T8" fmla="*/ 4 w 28"/>
                  <a:gd name="T9" fmla="*/ 34 h 38"/>
                  <a:gd name="T10" fmla="*/ 4 w 28"/>
                  <a:gd name="T11" fmla="*/ 36 h 38"/>
                  <a:gd name="T12" fmla="*/ 4 w 28"/>
                  <a:gd name="T13" fmla="*/ 38 h 38"/>
                  <a:gd name="T14" fmla="*/ 4 w 28"/>
                  <a:gd name="T15" fmla="*/ 38 h 38"/>
                  <a:gd name="T16" fmla="*/ 10 w 28"/>
                  <a:gd name="T17" fmla="*/ 36 h 38"/>
                  <a:gd name="T18" fmla="*/ 16 w 28"/>
                  <a:gd name="T19" fmla="*/ 30 h 38"/>
                  <a:gd name="T20" fmla="*/ 26 w 28"/>
                  <a:gd name="T21" fmla="*/ 20 h 38"/>
                  <a:gd name="T22" fmla="*/ 26 w 28"/>
                  <a:gd name="T23" fmla="*/ 20 h 38"/>
                  <a:gd name="T24" fmla="*/ 26 w 28"/>
                  <a:gd name="T25" fmla="*/ 20 h 38"/>
                  <a:gd name="T26" fmla="*/ 16 w 28"/>
                  <a:gd name="T27" fmla="*/ 32 h 38"/>
                  <a:gd name="T28" fmla="*/ 8 w 28"/>
                  <a:gd name="T29" fmla="*/ 36 h 38"/>
                  <a:gd name="T30" fmla="*/ 4 w 28"/>
                  <a:gd name="T31" fmla="*/ 38 h 38"/>
                  <a:gd name="T32" fmla="*/ 4 w 28"/>
                  <a:gd name="T33" fmla="*/ 38 h 38"/>
                  <a:gd name="T34" fmla="*/ 2 w 28"/>
                  <a:gd name="T35" fmla="*/ 36 h 38"/>
                  <a:gd name="T36" fmla="*/ 0 w 28"/>
                  <a:gd name="T37" fmla="*/ 34 h 38"/>
                  <a:gd name="T38" fmla="*/ 0 w 28"/>
                  <a:gd name="T39" fmla="*/ 34 h 38"/>
                  <a:gd name="T40" fmla="*/ 4 w 28"/>
                  <a:gd name="T41" fmla="*/ 26 h 38"/>
                  <a:gd name="T42" fmla="*/ 16 w 28"/>
                  <a:gd name="T43" fmla="*/ 12 h 38"/>
                  <a:gd name="T44" fmla="*/ 20 w 28"/>
                  <a:gd name="T45" fmla="*/ 14 h 38"/>
                  <a:gd name="T46" fmla="*/ 28 w 28"/>
                  <a:gd name="T47" fmla="*/ 2 h 38"/>
                  <a:gd name="T48" fmla="*/ 28 w 28"/>
                  <a:gd name="T49" fmla="*/ 2 h 38"/>
                  <a:gd name="T50" fmla="*/ 26 w 28"/>
                  <a:gd name="T51" fmla="*/ 4 h 38"/>
                  <a:gd name="T52" fmla="*/ 24 w 28"/>
                  <a:gd name="T53" fmla="*/ 4 h 38"/>
                  <a:gd name="T54" fmla="*/ 24 w 28"/>
                  <a:gd name="T55" fmla="*/ 4 h 38"/>
                  <a:gd name="T56" fmla="*/ 24 w 28"/>
                  <a:gd name="T57" fmla="*/ 4 h 38"/>
                  <a:gd name="T58" fmla="*/ 22 w 28"/>
                  <a:gd name="T59" fmla="*/ 2 h 38"/>
                  <a:gd name="T60" fmla="*/ 22 w 28"/>
                  <a:gd name="T61" fmla="*/ 2 h 38"/>
                  <a:gd name="T62" fmla="*/ 24 w 28"/>
                  <a:gd name="T63" fmla="*/ 0 h 38"/>
                  <a:gd name="T64" fmla="*/ 26 w 28"/>
                  <a:gd name="T65" fmla="*/ 0 h 38"/>
                  <a:gd name="T66" fmla="*/ 26 w 28"/>
                  <a:gd name="T67" fmla="*/ 0 h 38"/>
                  <a:gd name="T68" fmla="*/ 26 w 28"/>
                  <a:gd name="T69" fmla="*/ 0 h 38"/>
                  <a:gd name="T70" fmla="*/ 28 w 28"/>
                  <a:gd name="T71" fmla="*/ 2 h 38"/>
                  <a:gd name="T72" fmla="*/ 28 w 28"/>
                  <a:gd name="T7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8" h="38">
                    <a:moveTo>
                      <a:pt x="20" y="14"/>
                    </a:moveTo>
                    <a:lnTo>
                      <a:pt x="20" y="14"/>
                    </a:lnTo>
                    <a:lnTo>
                      <a:pt x="8" y="28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10" y="36"/>
                    </a:lnTo>
                    <a:lnTo>
                      <a:pt x="16" y="3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16" y="32"/>
                    </a:lnTo>
                    <a:lnTo>
                      <a:pt x="8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2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6"/>
                    </a:lnTo>
                    <a:lnTo>
                      <a:pt x="16" y="12"/>
                    </a:lnTo>
                    <a:lnTo>
                      <a:pt x="20" y="14"/>
                    </a:lnTo>
                    <a:close/>
                    <a:moveTo>
                      <a:pt x="28" y="2"/>
                    </a:moveTo>
                    <a:lnTo>
                      <a:pt x="28" y="2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8" y="2"/>
                    </a:lnTo>
                    <a:lnTo>
                      <a:pt x="2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3" name="Freeform 1681"/>
              <p:cNvSpPr>
                <a:spLocks noEditPoints="1"/>
              </p:cNvSpPr>
              <p:nvPr/>
            </p:nvSpPr>
            <p:spPr bwMode="auto">
              <a:xfrm>
                <a:off x="5243513" y="3924647"/>
                <a:ext cx="57150" cy="38100"/>
              </a:xfrm>
              <a:custGeom>
                <a:avLst/>
                <a:gdLst>
                  <a:gd name="T0" fmla="*/ 36 w 36"/>
                  <a:gd name="T1" fmla="*/ 10 h 24"/>
                  <a:gd name="T2" fmla="*/ 36 w 36"/>
                  <a:gd name="T3" fmla="*/ 10 h 24"/>
                  <a:gd name="T4" fmla="*/ 32 w 36"/>
                  <a:gd name="T5" fmla="*/ 12 h 24"/>
                  <a:gd name="T6" fmla="*/ 28 w 36"/>
                  <a:gd name="T7" fmla="*/ 12 h 24"/>
                  <a:gd name="T8" fmla="*/ 28 w 36"/>
                  <a:gd name="T9" fmla="*/ 12 h 24"/>
                  <a:gd name="T10" fmla="*/ 26 w 36"/>
                  <a:gd name="T11" fmla="*/ 12 h 24"/>
                  <a:gd name="T12" fmla="*/ 24 w 36"/>
                  <a:gd name="T13" fmla="*/ 8 h 24"/>
                  <a:gd name="T14" fmla="*/ 24 w 36"/>
                  <a:gd name="T15" fmla="*/ 8 h 24"/>
                  <a:gd name="T16" fmla="*/ 24 w 36"/>
                  <a:gd name="T17" fmla="*/ 8 h 24"/>
                  <a:gd name="T18" fmla="*/ 20 w 36"/>
                  <a:gd name="T19" fmla="*/ 14 h 24"/>
                  <a:gd name="T20" fmla="*/ 16 w 36"/>
                  <a:gd name="T21" fmla="*/ 20 h 24"/>
                  <a:gd name="T22" fmla="*/ 10 w 36"/>
                  <a:gd name="T23" fmla="*/ 24 h 24"/>
                  <a:gd name="T24" fmla="*/ 4 w 36"/>
                  <a:gd name="T25" fmla="*/ 24 h 24"/>
                  <a:gd name="T26" fmla="*/ 4 w 36"/>
                  <a:gd name="T27" fmla="*/ 24 h 24"/>
                  <a:gd name="T28" fmla="*/ 0 w 36"/>
                  <a:gd name="T29" fmla="*/ 22 h 24"/>
                  <a:gd name="T30" fmla="*/ 0 w 36"/>
                  <a:gd name="T31" fmla="*/ 16 h 24"/>
                  <a:gd name="T32" fmla="*/ 0 w 36"/>
                  <a:gd name="T33" fmla="*/ 16 h 24"/>
                  <a:gd name="T34" fmla="*/ 2 w 36"/>
                  <a:gd name="T35" fmla="*/ 12 h 24"/>
                  <a:gd name="T36" fmla="*/ 6 w 36"/>
                  <a:gd name="T37" fmla="*/ 6 h 24"/>
                  <a:gd name="T38" fmla="*/ 14 w 36"/>
                  <a:gd name="T39" fmla="*/ 0 h 24"/>
                  <a:gd name="T40" fmla="*/ 20 w 36"/>
                  <a:gd name="T41" fmla="*/ 0 h 24"/>
                  <a:gd name="T42" fmla="*/ 20 w 36"/>
                  <a:gd name="T43" fmla="*/ 0 h 24"/>
                  <a:gd name="T44" fmla="*/ 24 w 36"/>
                  <a:gd name="T45" fmla="*/ 2 h 24"/>
                  <a:gd name="T46" fmla="*/ 24 w 36"/>
                  <a:gd name="T47" fmla="*/ 6 h 24"/>
                  <a:gd name="T48" fmla="*/ 24 w 36"/>
                  <a:gd name="T49" fmla="*/ 6 h 24"/>
                  <a:gd name="T50" fmla="*/ 26 w 36"/>
                  <a:gd name="T51" fmla="*/ 10 h 24"/>
                  <a:gd name="T52" fmla="*/ 28 w 36"/>
                  <a:gd name="T53" fmla="*/ 12 h 24"/>
                  <a:gd name="T54" fmla="*/ 28 w 36"/>
                  <a:gd name="T55" fmla="*/ 12 h 24"/>
                  <a:gd name="T56" fmla="*/ 32 w 36"/>
                  <a:gd name="T57" fmla="*/ 12 h 24"/>
                  <a:gd name="T58" fmla="*/ 36 w 36"/>
                  <a:gd name="T59" fmla="*/ 10 h 24"/>
                  <a:gd name="T60" fmla="*/ 36 w 36"/>
                  <a:gd name="T61" fmla="*/ 10 h 24"/>
                  <a:gd name="T62" fmla="*/ 4 w 36"/>
                  <a:gd name="T63" fmla="*/ 24 h 24"/>
                  <a:gd name="T64" fmla="*/ 4 w 36"/>
                  <a:gd name="T65" fmla="*/ 24 h 24"/>
                  <a:gd name="T66" fmla="*/ 10 w 36"/>
                  <a:gd name="T67" fmla="*/ 22 h 24"/>
                  <a:gd name="T68" fmla="*/ 14 w 36"/>
                  <a:gd name="T69" fmla="*/ 18 h 24"/>
                  <a:gd name="T70" fmla="*/ 20 w 36"/>
                  <a:gd name="T71" fmla="*/ 10 h 24"/>
                  <a:gd name="T72" fmla="*/ 22 w 36"/>
                  <a:gd name="T73" fmla="*/ 4 h 24"/>
                  <a:gd name="T74" fmla="*/ 22 w 36"/>
                  <a:gd name="T75" fmla="*/ 4 h 24"/>
                  <a:gd name="T76" fmla="*/ 22 w 36"/>
                  <a:gd name="T77" fmla="*/ 2 h 24"/>
                  <a:gd name="T78" fmla="*/ 20 w 36"/>
                  <a:gd name="T79" fmla="*/ 0 h 24"/>
                  <a:gd name="T80" fmla="*/ 20 w 36"/>
                  <a:gd name="T81" fmla="*/ 0 h 24"/>
                  <a:gd name="T82" fmla="*/ 14 w 36"/>
                  <a:gd name="T83" fmla="*/ 2 h 24"/>
                  <a:gd name="T84" fmla="*/ 10 w 36"/>
                  <a:gd name="T85" fmla="*/ 6 h 24"/>
                  <a:gd name="T86" fmla="*/ 4 w 36"/>
                  <a:gd name="T87" fmla="*/ 12 h 24"/>
                  <a:gd name="T88" fmla="*/ 2 w 36"/>
                  <a:gd name="T89" fmla="*/ 20 h 24"/>
                  <a:gd name="T90" fmla="*/ 2 w 36"/>
                  <a:gd name="T91" fmla="*/ 20 h 24"/>
                  <a:gd name="T92" fmla="*/ 2 w 36"/>
                  <a:gd name="T93" fmla="*/ 22 h 24"/>
                  <a:gd name="T94" fmla="*/ 4 w 36"/>
                  <a:gd name="T95" fmla="*/ 24 h 24"/>
                  <a:gd name="T96" fmla="*/ 4 w 36"/>
                  <a:gd name="T9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6" y="10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14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12"/>
                    </a:lnTo>
                    <a:lnTo>
                      <a:pt x="6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close/>
                    <a:moveTo>
                      <a:pt x="4" y="24"/>
                    </a:moveTo>
                    <a:lnTo>
                      <a:pt x="4" y="24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20" y="1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4" y="1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4" name="Freeform 1682"/>
              <p:cNvSpPr>
                <a:spLocks/>
              </p:cNvSpPr>
              <p:nvPr/>
            </p:nvSpPr>
            <p:spPr bwMode="auto">
              <a:xfrm>
                <a:off x="5278438" y="3930997"/>
                <a:ext cx="69850" cy="44450"/>
              </a:xfrm>
              <a:custGeom>
                <a:avLst/>
                <a:gdLst>
                  <a:gd name="T0" fmla="*/ 22 w 44"/>
                  <a:gd name="T1" fmla="*/ 0 h 28"/>
                  <a:gd name="T2" fmla="*/ 12 w 44"/>
                  <a:gd name="T3" fmla="*/ 12 h 28"/>
                  <a:gd name="T4" fmla="*/ 12 w 44"/>
                  <a:gd name="T5" fmla="*/ 12 h 28"/>
                  <a:gd name="T6" fmla="*/ 12 w 44"/>
                  <a:gd name="T7" fmla="*/ 12 h 28"/>
                  <a:gd name="T8" fmla="*/ 20 w 44"/>
                  <a:gd name="T9" fmla="*/ 4 h 28"/>
                  <a:gd name="T10" fmla="*/ 26 w 44"/>
                  <a:gd name="T11" fmla="*/ 2 h 28"/>
                  <a:gd name="T12" fmla="*/ 30 w 44"/>
                  <a:gd name="T13" fmla="*/ 0 h 28"/>
                  <a:gd name="T14" fmla="*/ 30 w 44"/>
                  <a:gd name="T15" fmla="*/ 0 h 28"/>
                  <a:gd name="T16" fmla="*/ 32 w 44"/>
                  <a:gd name="T17" fmla="*/ 2 h 28"/>
                  <a:gd name="T18" fmla="*/ 32 w 44"/>
                  <a:gd name="T19" fmla="*/ 6 h 28"/>
                  <a:gd name="T20" fmla="*/ 32 w 44"/>
                  <a:gd name="T21" fmla="*/ 6 h 28"/>
                  <a:gd name="T22" fmla="*/ 30 w 44"/>
                  <a:gd name="T23" fmla="*/ 10 h 28"/>
                  <a:gd name="T24" fmla="*/ 26 w 44"/>
                  <a:gd name="T25" fmla="*/ 14 h 28"/>
                  <a:gd name="T26" fmla="*/ 22 w 44"/>
                  <a:gd name="T27" fmla="*/ 20 h 28"/>
                  <a:gd name="T28" fmla="*/ 20 w 44"/>
                  <a:gd name="T29" fmla="*/ 24 h 28"/>
                  <a:gd name="T30" fmla="*/ 20 w 44"/>
                  <a:gd name="T31" fmla="*/ 24 h 28"/>
                  <a:gd name="T32" fmla="*/ 20 w 44"/>
                  <a:gd name="T33" fmla="*/ 26 h 28"/>
                  <a:gd name="T34" fmla="*/ 22 w 44"/>
                  <a:gd name="T35" fmla="*/ 26 h 28"/>
                  <a:gd name="T36" fmla="*/ 22 w 44"/>
                  <a:gd name="T37" fmla="*/ 26 h 28"/>
                  <a:gd name="T38" fmla="*/ 26 w 44"/>
                  <a:gd name="T39" fmla="*/ 26 h 28"/>
                  <a:gd name="T40" fmla="*/ 32 w 44"/>
                  <a:gd name="T41" fmla="*/ 20 h 28"/>
                  <a:gd name="T42" fmla="*/ 32 w 44"/>
                  <a:gd name="T43" fmla="*/ 20 h 28"/>
                  <a:gd name="T44" fmla="*/ 44 w 44"/>
                  <a:gd name="T45" fmla="*/ 8 h 28"/>
                  <a:gd name="T46" fmla="*/ 44 w 44"/>
                  <a:gd name="T47" fmla="*/ 10 h 28"/>
                  <a:gd name="T48" fmla="*/ 44 w 44"/>
                  <a:gd name="T49" fmla="*/ 10 h 28"/>
                  <a:gd name="T50" fmla="*/ 34 w 44"/>
                  <a:gd name="T51" fmla="*/ 20 h 28"/>
                  <a:gd name="T52" fmla="*/ 34 w 44"/>
                  <a:gd name="T53" fmla="*/ 20 h 28"/>
                  <a:gd name="T54" fmla="*/ 28 w 44"/>
                  <a:gd name="T55" fmla="*/ 26 h 28"/>
                  <a:gd name="T56" fmla="*/ 24 w 44"/>
                  <a:gd name="T57" fmla="*/ 26 h 28"/>
                  <a:gd name="T58" fmla="*/ 22 w 44"/>
                  <a:gd name="T59" fmla="*/ 28 h 28"/>
                  <a:gd name="T60" fmla="*/ 22 w 44"/>
                  <a:gd name="T61" fmla="*/ 28 h 28"/>
                  <a:gd name="T62" fmla="*/ 18 w 44"/>
                  <a:gd name="T63" fmla="*/ 26 h 28"/>
                  <a:gd name="T64" fmla="*/ 18 w 44"/>
                  <a:gd name="T65" fmla="*/ 22 h 28"/>
                  <a:gd name="T66" fmla="*/ 18 w 44"/>
                  <a:gd name="T67" fmla="*/ 22 h 28"/>
                  <a:gd name="T68" fmla="*/ 20 w 44"/>
                  <a:gd name="T69" fmla="*/ 18 h 28"/>
                  <a:gd name="T70" fmla="*/ 24 w 44"/>
                  <a:gd name="T71" fmla="*/ 12 h 28"/>
                  <a:gd name="T72" fmla="*/ 28 w 44"/>
                  <a:gd name="T73" fmla="*/ 8 h 28"/>
                  <a:gd name="T74" fmla="*/ 30 w 44"/>
                  <a:gd name="T75" fmla="*/ 4 h 28"/>
                  <a:gd name="T76" fmla="*/ 30 w 44"/>
                  <a:gd name="T77" fmla="*/ 4 h 28"/>
                  <a:gd name="T78" fmla="*/ 30 w 44"/>
                  <a:gd name="T79" fmla="*/ 2 h 28"/>
                  <a:gd name="T80" fmla="*/ 30 w 44"/>
                  <a:gd name="T81" fmla="*/ 2 h 28"/>
                  <a:gd name="T82" fmla="*/ 30 w 44"/>
                  <a:gd name="T83" fmla="*/ 2 h 28"/>
                  <a:gd name="T84" fmla="*/ 24 w 44"/>
                  <a:gd name="T85" fmla="*/ 4 h 28"/>
                  <a:gd name="T86" fmla="*/ 16 w 44"/>
                  <a:gd name="T87" fmla="*/ 10 h 28"/>
                  <a:gd name="T88" fmla="*/ 4 w 44"/>
                  <a:gd name="T89" fmla="*/ 24 h 28"/>
                  <a:gd name="T90" fmla="*/ 0 w 44"/>
                  <a:gd name="T91" fmla="*/ 24 h 28"/>
                  <a:gd name="T92" fmla="*/ 0 w 44"/>
                  <a:gd name="T93" fmla="*/ 24 h 28"/>
                  <a:gd name="T94" fmla="*/ 18 w 44"/>
                  <a:gd name="T95" fmla="*/ 0 h 28"/>
                  <a:gd name="T96" fmla="*/ 22 w 44"/>
                  <a:gd name="T9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" h="28">
                    <a:moveTo>
                      <a:pt x="22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20" y="4"/>
                    </a:lnTo>
                    <a:lnTo>
                      <a:pt x="26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10"/>
                    </a:lnTo>
                    <a:lnTo>
                      <a:pt x="26" y="14"/>
                    </a:lnTo>
                    <a:lnTo>
                      <a:pt x="22" y="20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6" y="26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44" y="8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28" y="26"/>
                    </a:lnTo>
                    <a:lnTo>
                      <a:pt x="24" y="26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18" y="26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20" y="18"/>
                    </a:lnTo>
                    <a:lnTo>
                      <a:pt x="24" y="12"/>
                    </a:lnTo>
                    <a:lnTo>
                      <a:pt x="28" y="8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4" y="4"/>
                    </a:lnTo>
                    <a:lnTo>
                      <a:pt x="16" y="10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5" name="Freeform 1683"/>
              <p:cNvSpPr>
                <a:spLocks noEditPoints="1"/>
              </p:cNvSpPr>
              <p:nvPr/>
            </p:nvSpPr>
            <p:spPr bwMode="auto">
              <a:xfrm>
                <a:off x="5367338" y="3927822"/>
                <a:ext cx="19050" cy="53975"/>
              </a:xfrm>
              <a:custGeom>
                <a:avLst/>
                <a:gdLst>
                  <a:gd name="T0" fmla="*/ 0 w 12"/>
                  <a:gd name="T1" fmla="*/ 34 h 34"/>
                  <a:gd name="T2" fmla="*/ 2 w 12"/>
                  <a:gd name="T3" fmla="*/ 28 h 34"/>
                  <a:gd name="T4" fmla="*/ 8 w 12"/>
                  <a:gd name="T5" fmla="*/ 28 h 34"/>
                  <a:gd name="T6" fmla="*/ 6 w 12"/>
                  <a:gd name="T7" fmla="*/ 34 h 34"/>
                  <a:gd name="T8" fmla="*/ 0 w 12"/>
                  <a:gd name="T9" fmla="*/ 34 h 34"/>
                  <a:gd name="T10" fmla="*/ 4 w 12"/>
                  <a:gd name="T11" fmla="*/ 8 h 34"/>
                  <a:gd name="T12" fmla="*/ 6 w 12"/>
                  <a:gd name="T13" fmla="*/ 0 h 34"/>
                  <a:gd name="T14" fmla="*/ 12 w 12"/>
                  <a:gd name="T15" fmla="*/ 2 h 34"/>
                  <a:gd name="T16" fmla="*/ 10 w 12"/>
                  <a:gd name="T17" fmla="*/ 8 h 34"/>
                  <a:gd name="T18" fmla="*/ 4 w 12"/>
                  <a:gd name="T1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4"/>
                    </a:moveTo>
                    <a:lnTo>
                      <a:pt x="2" y="28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  <a:moveTo>
                      <a:pt x="4" y="8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8"/>
                    </a:lnTo>
                    <a:lnTo>
                      <a:pt x="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6" name="Freeform 1684"/>
              <p:cNvSpPr>
                <a:spLocks noEditPoints="1"/>
              </p:cNvSpPr>
              <p:nvPr/>
            </p:nvSpPr>
            <p:spPr bwMode="auto">
              <a:xfrm>
                <a:off x="5421313" y="3921472"/>
                <a:ext cx="50800" cy="73025"/>
              </a:xfrm>
              <a:custGeom>
                <a:avLst/>
                <a:gdLst>
                  <a:gd name="T0" fmla="*/ 24 w 32"/>
                  <a:gd name="T1" fmla="*/ 36 h 46"/>
                  <a:gd name="T2" fmla="*/ 30 w 32"/>
                  <a:gd name="T3" fmla="*/ 38 h 46"/>
                  <a:gd name="T4" fmla="*/ 30 w 32"/>
                  <a:gd name="T5" fmla="*/ 38 h 46"/>
                  <a:gd name="T6" fmla="*/ 28 w 32"/>
                  <a:gd name="T7" fmla="*/ 42 h 46"/>
                  <a:gd name="T8" fmla="*/ 24 w 32"/>
                  <a:gd name="T9" fmla="*/ 44 h 46"/>
                  <a:gd name="T10" fmla="*/ 24 w 32"/>
                  <a:gd name="T11" fmla="*/ 44 h 46"/>
                  <a:gd name="T12" fmla="*/ 20 w 32"/>
                  <a:gd name="T13" fmla="*/ 46 h 46"/>
                  <a:gd name="T14" fmla="*/ 14 w 32"/>
                  <a:gd name="T15" fmla="*/ 46 h 46"/>
                  <a:gd name="T16" fmla="*/ 14 w 32"/>
                  <a:gd name="T17" fmla="*/ 46 h 46"/>
                  <a:gd name="T18" fmla="*/ 8 w 32"/>
                  <a:gd name="T19" fmla="*/ 44 h 46"/>
                  <a:gd name="T20" fmla="*/ 4 w 32"/>
                  <a:gd name="T21" fmla="*/ 40 h 46"/>
                  <a:gd name="T22" fmla="*/ 4 w 32"/>
                  <a:gd name="T23" fmla="*/ 40 h 46"/>
                  <a:gd name="T24" fmla="*/ 0 w 32"/>
                  <a:gd name="T25" fmla="*/ 34 h 46"/>
                  <a:gd name="T26" fmla="*/ 0 w 32"/>
                  <a:gd name="T27" fmla="*/ 26 h 46"/>
                  <a:gd name="T28" fmla="*/ 0 w 32"/>
                  <a:gd name="T29" fmla="*/ 26 h 46"/>
                  <a:gd name="T30" fmla="*/ 4 w 32"/>
                  <a:gd name="T31" fmla="*/ 20 h 46"/>
                  <a:gd name="T32" fmla="*/ 8 w 32"/>
                  <a:gd name="T33" fmla="*/ 14 h 46"/>
                  <a:gd name="T34" fmla="*/ 8 w 32"/>
                  <a:gd name="T35" fmla="*/ 14 h 46"/>
                  <a:gd name="T36" fmla="*/ 12 w 32"/>
                  <a:gd name="T37" fmla="*/ 12 h 46"/>
                  <a:gd name="T38" fmla="*/ 20 w 32"/>
                  <a:gd name="T39" fmla="*/ 12 h 46"/>
                  <a:gd name="T40" fmla="*/ 20 w 32"/>
                  <a:gd name="T41" fmla="*/ 12 h 46"/>
                  <a:gd name="T42" fmla="*/ 24 w 32"/>
                  <a:gd name="T43" fmla="*/ 14 h 46"/>
                  <a:gd name="T44" fmla="*/ 30 w 32"/>
                  <a:gd name="T45" fmla="*/ 18 h 46"/>
                  <a:gd name="T46" fmla="*/ 30 w 32"/>
                  <a:gd name="T47" fmla="*/ 18 h 46"/>
                  <a:gd name="T48" fmla="*/ 32 w 32"/>
                  <a:gd name="T49" fmla="*/ 24 h 46"/>
                  <a:gd name="T50" fmla="*/ 32 w 32"/>
                  <a:gd name="T51" fmla="*/ 32 h 46"/>
                  <a:gd name="T52" fmla="*/ 32 w 32"/>
                  <a:gd name="T53" fmla="*/ 32 h 46"/>
                  <a:gd name="T54" fmla="*/ 32 w 32"/>
                  <a:gd name="T55" fmla="*/ 32 h 46"/>
                  <a:gd name="T56" fmla="*/ 6 w 32"/>
                  <a:gd name="T57" fmla="*/ 28 h 46"/>
                  <a:gd name="T58" fmla="*/ 6 w 32"/>
                  <a:gd name="T59" fmla="*/ 28 h 46"/>
                  <a:gd name="T60" fmla="*/ 6 w 32"/>
                  <a:gd name="T61" fmla="*/ 34 h 46"/>
                  <a:gd name="T62" fmla="*/ 8 w 32"/>
                  <a:gd name="T63" fmla="*/ 38 h 46"/>
                  <a:gd name="T64" fmla="*/ 8 w 32"/>
                  <a:gd name="T65" fmla="*/ 38 h 46"/>
                  <a:gd name="T66" fmla="*/ 12 w 32"/>
                  <a:gd name="T67" fmla="*/ 40 h 46"/>
                  <a:gd name="T68" fmla="*/ 14 w 32"/>
                  <a:gd name="T69" fmla="*/ 42 h 46"/>
                  <a:gd name="T70" fmla="*/ 14 w 32"/>
                  <a:gd name="T71" fmla="*/ 42 h 46"/>
                  <a:gd name="T72" fmla="*/ 20 w 32"/>
                  <a:gd name="T73" fmla="*/ 40 h 46"/>
                  <a:gd name="T74" fmla="*/ 20 w 32"/>
                  <a:gd name="T75" fmla="*/ 40 h 46"/>
                  <a:gd name="T76" fmla="*/ 24 w 32"/>
                  <a:gd name="T77" fmla="*/ 36 h 46"/>
                  <a:gd name="T78" fmla="*/ 24 w 32"/>
                  <a:gd name="T79" fmla="*/ 36 h 46"/>
                  <a:gd name="T80" fmla="*/ 8 w 32"/>
                  <a:gd name="T81" fmla="*/ 24 h 46"/>
                  <a:gd name="T82" fmla="*/ 26 w 32"/>
                  <a:gd name="T83" fmla="*/ 26 h 46"/>
                  <a:gd name="T84" fmla="*/ 26 w 32"/>
                  <a:gd name="T85" fmla="*/ 26 h 46"/>
                  <a:gd name="T86" fmla="*/ 24 w 32"/>
                  <a:gd name="T87" fmla="*/ 20 h 46"/>
                  <a:gd name="T88" fmla="*/ 24 w 32"/>
                  <a:gd name="T89" fmla="*/ 20 h 46"/>
                  <a:gd name="T90" fmla="*/ 22 w 32"/>
                  <a:gd name="T91" fmla="*/ 18 h 46"/>
                  <a:gd name="T92" fmla="*/ 18 w 32"/>
                  <a:gd name="T93" fmla="*/ 16 h 46"/>
                  <a:gd name="T94" fmla="*/ 18 w 32"/>
                  <a:gd name="T95" fmla="*/ 16 h 46"/>
                  <a:gd name="T96" fmla="*/ 14 w 32"/>
                  <a:gd name="T97" fmla="*/ 16 h 46"/>
                  <a:gd name="T98" fmla="*/ 12 w 32"/>
                  <a:gd name="T99" fmla="*/ 18 h 46"/>
                  <a:gd name="T100" fmla="*/ 12 w 32"/>
                  <a:gd name="T101" fmla="*/ 18 h 46"/>
                  <a:gd name="T102" fmla="*/ 8 w 32"/>
                  <a:gd name="T103" fmla="*/ 20 h 46"/>
                  <a:gd name="T104" fmla="*/ 8 w 32"/>
                  <a:gd name="T105" fmla="*/ 24 h 46"/>
                  <a:gd name="T106" fmla="*/ 8 w 32"/>
                  <a:gd name="T107" fmla="*/ 24 h 46"/>
                  <a:gd name="T108" fmla="*/ 14 w 32"/>
                  <a:gd name="T109" fmla="*/ 8 h 46"/>
                  <a:gd name="T110" fmla="*/ 20 w 32"/>
                  <a:gd name="T111" fmla="*/ 0 h 46"/>
                  <a:gd name="T112" fmla="*/ 28 w 32"/>
                  <a:gd name="T113" fmla="*/ 0 h 46"/>
                  <a:gd name="T114" fmla="*/ 20 w 32"/>
                  <a:gd name="T115" fmla="*/ 8 h 46"/>
                  <a:gd name="T116" fmla="*/ 14 w 32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8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20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20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2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4" y="14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24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8" y="24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8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20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7" name="Freeform 1685"/>
              <p:cNvSpPr>
                <a:spLocks/>
              </p:cNvSpPr>
              <p:nvPr/>
            </p:nvSpPr>
            <p:spPr bwMode="auto">
              <a:xfrm>
                <a:off x="5478463" y="392782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6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8" name="Freeform 1686"/>
              <p:cNvSpPr>
                <a:spLocks noEditPoints="1"/>
              </p:cNvSpPr>
              <p:nvPr/>
            </p:nvSpPr>
            <p:spPr bwMode="auto">
              <a:xfrm>
                <a:off x="5500688" y="393417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4 w 30"/>
                  <a:gd name="T9" fmla="*/ 44 h 46"/>
                  <a:gd name="T10" fmla="*/ 24 w 30"/>
                  <a:gd name="T11" fmla="*/ 44 h 46"/>
                  <a:gd name="T12" fmla="*/ 18 w 30"/>
                  <a:gd name="T13" fmla="*/ 46 h 46"/>
                  <a:gd name="T14" fmla="*/ 14 w 30"/>
                  <a:gd name="T15" fmla="*/ 46 h 46"/>
                  <a:gd name="T16" fmla="*/ 14 w 30"/>
                  <a:gd name="T17" fmla="*/ 46 h 46"/>
                  <a:gd name="T18" fmla="*/ 8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0 h 46"/>
                  <a:gd name="T52" fmla="*/ 30 w 30"/>
                  <a:gd name="T53" fmla="*/ 30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6 w 30"/>
                  <a:gd name="T83" fmla="*/ 26 h 46"/>
                  <a:gd name="T84" fmla="*/ 26 w 30"/>
                  <a:gd name="T85" fmla="*/ 26 h 46"/>
                  <a:gd name="T86" fmla="*/ 24 w 30"/>
                  <a:gd name="T87" fmla="*/ 20 h 46"/>
                  <a:gd name="T88" fmla="*/ 24 w 30"/>
                  <a:gd name="T89" fmla="*/ 20 h 46"/>
                  <a:gd name="T90" fmla="*/ 22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8 w 30"/>
                  <a:gd name="T113" fmla="*/ 0 h 46"/>
                  <a:gd name="T114" fmla="*/ 20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20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39" name="Freeform 1687"/>
              <p:cNvSpPr>
                <a:spLocks/>
              </p:cNvSpPr>
              <p:nvPr/>
            </p:nvSpPr>
            <p:spPr bwMode="auto">
              <a:xfrm>
                <a:off x="5557838" y="3959572"/>
                <a:ext cx="76200" cy="63500"/>
              </a:xfrm>
              <a:custGeom>
                <a:avLst/>
                <a:gdLst>
                  <a:gd name="T0" fmla="*/ 0 w 48"/>
                  <a:gd name="T1" fmla="*/ 32 h 40"/>
                  <a:gd name="T2" fmla="*/ 4 w 48"/>
                  <a:gd name="T3" fmla="*/ 0 h 40"/>
                  <a:gd name="T4" fmla="*/ 10 w 48"/>
                  <a:gd name="T5" fmla="*/ 0 h 40"/>
                  <a:gd name="T6" fmla="*/ 8 w 48"/>
                  <a:gd name="T7" fmla="*/ 4 h 40"/>
                  <a:gd name="T8" fmla="*/ 8 w 48"/>
                  <a:gd name="T9" fmla="*/ 4 h 40"/>
                  <a:gd name="T10" fmla="*/ 14 w 48"/>
                  <a:gd name="T11" fmla="*/ 2 h 40"/>
                  <a:gd name="T12" fmla="*/ 14 w 48"/>
                  <a:gd name="T13" fmla="*/ 2 h 40"/>
                  <a:gd name="T14" fmla="*/ 20 w 48"/>
                  <a:gd name="T15" fmla="*/ 0 h 40"/>
                  <a:gd name="T16" fmla="*/ 20 w 48"/>
                  <a:gd name="T17" fmla="*/ 0 h 40"/>
                  <a:gd name="T18" fmla="*/ 26 w 48"/>
                  <a:gd name="T19" fmla="*/ 4 h 40"/>
                  <a:gd name="T20" fmla="*/ 26 w 48"/>
                  <a:gd name="T21" fmla="*/ 4 h 40"/>
                  <a:gd name="T22" fmla="*/ 28 w 48"/>
                  <a:gd name="T23" fmla="*/ 8 h 40"/>
                  <a:gd name="T24" fmla="*/ 28 w 48"/>
                  <a:gd name="T25" fmla="*/ 8 h 40"/>
                  <a:gd name="T26" fmla="*/ 32 w 48"/>
                  <a:gd name="T27" fmla="*/ 4 h 40"/>
                  <a:gd name="T28" fmla="*/ 38 w 48"/>
                  <a:gd name="T29" fmla="*/ 4 h 40"/>
                  <a:gd name="T30" fmla="*/ 38 w 48"/>
                  <a:gd name="T31" fmla="*/ 4 h 40"/>
                  <a:gd name="T32" fmla="*/ 44 w 48"/>
                  <a:gd name="T33" fmla="*/ 6 h 40"/>
                  <a:gd name="T34" fmla="*/ 46 w 48"/>
                  <a:gd name="T35" fmla="*/ 8 h 40"/>
                  <a:gd name="T36" fmla="*/ 46 w 48"/>
                  <a:gd name="T37" fmla="*/ 8 h 40"/>
                  <a:gd name="T38" fmla="*/ 48 w 48"/>
                  <a:gd name="T39" fmla="*/ 12 h 40"/>
                  <a:gd name="T40" fmla="*/ 48 w 48"/>
                  <a:gd name="T41" fmla="*/ 16 h 40"/>
                  <a:gd name="T42" fmla="*/ 44 w 48"/>
                  <a:gd name="T43" fmla="*/ 40 h 40"/>
                  <a:gd name="T44" fmla="*/ 38 w 48"/>
                  <a:gd name="T45" fmla="*/ 38 h 40"/>
                  <a:gd name="T46" fmla="*/ 42 w 48"/>
                  <a:gd name="T47" fmla="*/ 18 h 40"/>
                  <a:gd name="T48" fmla="*/ 42 w 48"/>
                  <a:gd name="T49" fmla="*/ 18 h 40"/>
                  <a:gd name="T50" fmla="*/ 42 w 48"/>
                  <a:gd name="T51" fmla="*/ 12 h 40"/>
                  <a:gd name="T52" fmla="*/ 42 w 48"/>
                  <a:gd name="T53" fmla="*/ 12 h 40"/>
                  <a:gd name="T54" fmla="*/ 40 w 48"/>
                  <a:gd name="T55" fmla="*/ 10 h 40"/>
                  <a:gd name="T56" fmla="*/ 40 w 48"/>
                  <a:gd name="T57" fmla="*/ 10 h 40"/>
                  <a:gd name="T58" fmla="*/ 36 w 48"/>
                  <a:gd name="T59" fmla="*/ 8 h 40"/>
                  <a:gd name="T60" fmla="*/ 36 w 48"/>
                  <a:gd name="T61" fmla="*/ 8 h 40"/>
                  <a:gd name="T62" fmla="*/ 34 w 48"/>
                  <a:gd name="T63" fmla="*/ 8 h 40"/>
                  <a:gd name="T64" fmla="*/ 30 w 48"/>
                  <a:gd name="T65" fmla="*/ 10 h 40"/>
                  <a:gd name="T66" fmla="*/ 30 w 48"/>
                  <a:gd name="T67" fmla="*/ 10 h 40"/>
                  <a:gd name="T68" fmla="*/ 28 w 48"/>
                  <a:gd name="T69" fmla="*/ 12 h 40"/>
                  <a:gd name="T70" fmla="*/ 28 w 48"/>
                  <a:gd name="T71" fmla="*/ 18 h 40"/>
                  <a:gd name="T72" fmla="*/ 24 w 48"/>
                  <a:gd name="T73" fmla="*/ 36 h 40"/>
                  <a:gd name="T74" fmla="*/ 18 w 48"/>
                  <a:gd name="T75" fmla="*/ 36 h 40"/>
                  <a:gd name="T76" fmla="*/ 22 w 48"/>
                  <a:gd name="T77" fmla="*/ 14 h 40"/>
                  <a:gd name="T78" fmla="*/ 22 w 48"/>
                  <a:gd name="T79" fmla="*/ 14 h 40"/>
                  <a:gd name="T80" fmla="*/ 22 w 48"/>
                  <a:gd name="T81" fmla="*/ 8 h 40"/>
                  <a:gd name="T82" fmla="*/ 22 w 48"/>
                  <a:gd name="T83" fmla="*/ 8 h 40"/>
                  <a:gd name="T84" fmla="*/ 20 w 48"/>
                  <a:gd name="T85" fmla="*/ 6 h 40"/>
                  <a:gd name="T86" fmla="*/ 18 w 48"/>
                  <a:gd name="T87" fmla="*/ 6 h 40"/>
                  <a:gd name="T88" fmla="*/ 18 w 48"/>
                  <a:gd name="T89" fmla="*/ 6 h 40"/>
                  <a:gd name="T90" fmla="*/ 12 w 48"/>
                  <a:gd name="T91" fmla="*/ 6 h 40"/>
                  <a:gd name="T92" fmla="*/ 12 w 48"/>
                  <a:gd name="T93" fmla="*/ 6 h 40"/>
                  <a:gd name="T94" fmla="*/ 10 w 48"/>
                  <a:gd name="T95" fmla="*/ 10 h 40"/>
                  <a:gd name="T96" fmla="*/ 10 w 48"/>
                  <a:gd name="T97" fmla="*/ 10 h 40"/>
                  <a:gd name="T98" fmla="*/ 8 w 48"/>
                  <a:gd name="T99" fmla="*/ 16 h 40"/>
                  <a:gd name="T100" fmla="*/ 4 w 48"/>
                  <a:gd name="T101" fmla="*/ 34 h 40"/>
                  <a:gd name="T102" fmla="*/ 0 w 48"/>
                  <a:gd name="T103" fmla="*/ 3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" h="40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4"/>
                    </a:lnTo>
                    <a:lnTo>
                      <a:pt x="38" y="4"/>
                    </a:lnTo>
                    <a:lnTo>
                      <a:pt x="38" y="4"/>
                    </a:lnTo>
                    <a:lnTo>
                      <a:pt x="44" y="6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8" y="12"/>
                    </a:lnTo>
                    <a:lnTo>
                      <a:pt x="48" y="16"/>
                    </a:lnTo>
                    <a:lnTo>
                      <a:pt x="44" y="40"/>
                    </a:lnTo>
                    <a:lnTo>
                      <a:pt x="38" y="3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2"/>
                    </a:lnTo>
                    <a:lnTo>
                      <a:pt x="42" y="12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4" y="8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28" y="12"/>
                    </a:lnTo>
                    <a:lnTo>
                      <a:pt x="28" y="18"/>
                    </a:lnTo>
                    <a:lnTo>
                      <a:pt x="24" y="36"/>
                    </a:lnTo>
                    <a:lnTo>
                      <a:pt x="18" y="3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0" name="Freeform 1688"/>
              <p:cNvSpPr>
                <a:spLocks noEditPoints="1"/>
              </p:cNvSpPr>
              <p:nvPr/>
            </p:nvSpPr>
            <p:spPr bwMode="auto">
              <a:xfrm>
                <a:off x="5640388" y="3975447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2 h 34"/>
                  <a:gd name="T10" fmla="*/ 24 w 32"/>
                  <a:gd name="T11" fmla="*/ 32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4 h 34"/>
                  <a:gd name="T28" fmla="*/ 0 w 32"/>
                  <a:gd name="T29" fmla="*/ 14 h 34"/>
                  <a:gd name="T30" fmla="*/ 2 w 32"/>
                  <a:gd name="T31" fmla="*/ 6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2 w 32"/>
                  <a:gd name="T51" fmla="*/ 18 h 34"/>
                  <a:gd name="T52" fmla="*/ 32 w 32"/>
                  <a:gd name="T53" fmla="*/ 18 h 34"/>
                  <a:gd name="T54" fmla="*/ 30 w 32"/>
                  <a:gd name="T55" fmla="*/ 20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4 h 34"/>
                  <a:gd name="T64" fmla="*/ 8 w 32"/>
                  <a:gd name="T65" fmla="*/ 24 h 34"/>
                  <a:gd name="T66" fmla="*/ 10 w 32"/>
                  <a:gd name="T67" fmla="*/ 28 h 34"/>
                  <a:gd name="T68" fmla="*/ 14 w 32"/>
                  <a:gd name="T69" fmla="*/ 28 h 34"/>
                  <a:gd name="T70" fmla="*/ 14 w 32"/>
                  <a:gd name="T71" fmla="*/ 28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4 h 34"/>
                  <a:gd name="T84" fmla="*/ 26 w 32"/>
                  <a:gd name="T85" fmla="*/ 14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1" name="Freeform 1689"/>
              <p:cNvSpPr>
                <a:spLocks/>
              </p:cNvSpPr>
              <p:nvPr/>
            </p:nvSpPr>
            <p:spPr bwMode="auto">
              <a:xfrm>
                <a:off x="5697538" y="3981797"/>
                <a:ext cx="47625" cy="57150"/>
              </a:xfrm>
              <a:custGeom>
                <a:avLst/>
                <a:gdLst>
                  <a:gd name="T0" fmla="*/ 0 w 30"/>
                  <a:gd name="T1" fmla="*/ 32 h 36"/>
                  <a:gd name="T2" fmla="*/ 4 w 30"/>
                  <a:gd name="T3" fmla="*/ 0 h 36"/>
                  <a:gd name="T4" fmla="*/ 10 w 30"/>
                  <a:gd name="T5" fmla="*/ 0 h 36"/>
                  <a:gd name="T6" fmla="*/ 8 w 30"/>
                  <a:gd name="T7" fmla="*/ 4 h 36"/>
                  <a:gd name="T8" fmla="*/ 8 w 30"/>
                  <a:gd name="T9" fmla="*/ 4 h 36"/>
                  <a:gd name="T10" fmla="*/ 14 w 30"/>
                  <a:gd name="T11" fmla="*/ 2 h 36"/>
                  <a:gd name="T12" fmla="*/ 20 w 30"/>
                  <a:gd name="T13" fmla="*/ 0 h 36"/>
                  <a:gd name="T14" fmla="*/ 20 w 30"/>
                  <a:gd name="T15" fmla="*/ 0 h 36"/>
                  <a:gd name="T16" fmla="*/ 26 w 30"/>
                  <a:gd name="T17" fmla="*/ 2 h 36"/>
                  <a:gd name="T18" fmla="*/ 26 w 30"/>
                  <a:gd name="T19" fmla="*/ 2 h 36"/>
                  <a:gd name="T20" fmla="*/ 28 w 30"/>
                  <a:gd name="T21" fmla="*/ 6 h 36"/>
                  <a:gd name="T22" fmla="*/ 28 w 30"/>
                  <a:gd name="T23" fmla="*/ 6 h 36"/>
                  <a:gd name="T24" fmla="*/ 30 w 30"/>
                  <a:gd name="T25" fmla="*/ 10 h 36"/>
                  <a:gd name="T26" fmla="*/ 30 w 30"/>
                  <a:gd name="T27" fmla="*/ 10 h 36"/>
                  <a:gd name="T28" fmla="*/ 30 w 30"/>
                  <a:gd name="T29" fmla="*/ 16 h 36"/>
                  <a:gd name="T30" fmla="*/ 26 w 30"/>
                  <a:gd name="T31" fmla="*/ 36 h 36"/>
                  <a:gd name="T32" fmla="*/ 20 w 30"/>
                  <a:gd name="T33" fmla="*/ 36 h 36"/>
                  <a:gd name="T34" fmla="*/ 24 w 30"/>
                  <a:gd name="T35" fmla="*/ 16 h 36"/>
                  <a:gd name="T36" fmla="*/ 24 w 30"/>
                  <a:gd name="T37" fmla="*/ 16 h 36"/>
                  <a:gd name="T38" fmla="*/ 24 w 30"/>
                  <a:gd name="T39" fmla="*/ 10 h 36"/>
                  <a:gd name="T40" fmla="*/ 24 w 30"/>
                  <a:gd name="T41" fmla="*/ 10 h 36"/>
                  <a:gd name="T42" fmla="*/ 22 w 30"/>
                  <a:gd name="T43" fmla="*/ 8 h 36"/>
                  <a:gd name="T44" fmla="*/ 22 w 30"/>
                  <a:gd name="T45" fmla="*/ 8 h 36"/>
                  <a:gd name="T46" fmla="*/ 18 w 30"/>
                  <a:gd name="T47" fmla="*/ 6 h 36"/>
                  <a:gd name="T48" fmla="*/ 18 w 30"/>
                  <a:gd name="T49" fmla="*/ 6 h 36"/>
                  <a:gd name="T50" fmla="*/ 14 w 30"/>
                  <a:gd name="T51" fmla="*/ 6 h 36"/>
                  <a:gd name="T52" fmla="*/ 12 w 30"/>
                  <a:gd name="T53" fmla="*/ 6 h 36"/>
                  <a:gd name="T54" fmla="*/ 12 w 30"/>
                  <a:gd name="T55" fmla="*/ 6 h 36"/>
                  <a:gd name="T56" fmla="*/ 10 w 30"/>
                  <a:gd name="T57" fmla="*/ 10 h 36"/>
                  <a:gd name="T58" fmla="*/ 8 w 30"/>
                  <a:gd name="T59" fmla="*/ 14 h 36"/>
                  <a:gd name="T60" fmla="*/ 4 w 30"/>
                  <a:gd name="T61" fmla="*/ 32 h 36"/>
                  <a:gd name="T62" fmla="*/ 0 w 30"/>
                  <a:gd name="T63" fmla="*/ 3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26" y="36"/>
                    </a:lnTo>
                    <a:lnTo>
                      <a:pt x="20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4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2" name="Freeform 1690"/>
              <p:cNvSpPr>
                <a:spLocks/>
              </p:cNvSpPr>
              <p:nvPr/>
            </p:nvSpPr>
            <p:spPr bwMode="auto">
              <a:xfrm>
                <a:off x="5754688" y="397227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6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3" name="Freeform 1691"/>
              <p:cNvSpPr>
                <a:spLocks/>
              </p:cNvSpPr>
              <p:nvPr/>
            </p:nvSpPr>
            <p:spPr bwMode="auto">
              <a:xfrm>
                <a:off x="5780088" y="39944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2 w 28"/>
                  <a:gd name="T5" fmla="*/ 30 h 34"/>
                  <a:gd name="T6" fmla="*/ 18 w 28"/>
                  <a:gd name="T7" fmla="*/ 30 h 34"/>
                  <a:gd name="T8" fmla="*/ 22 w 28"/>
                  <a:gd name="T9" fmla="*/ 26 h 34"/>
                  <a:gd name="T10" fmla="*/ 20 w 28"/>
                  <a:gd name="T11" fmla="*/ 24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6 w 28"/>
                  <a:gd name="T31" fmla="*/ 6 h 34"/>
                  <a:gd name="T32" fmla="*/ 28 w 28"/>
                  <a:gd name="T33" fmla="*/ 12 h 34"/>
                  <a:gd name="T34" fmla="*/ 22 w 28"/>
                  <a:gd name="T35" fmla="*/ 12 h 34"/>
                  <a:gd name="T36" fmla="*/ 20 w 28"/>
                  <a:gd name="T37" fmla="*/ 8 h 34"/>
                  <a:gd name="T38" fmla="*/ 16 w 28"/>
                  <a:gd name="T39" fmla="*/ 6 h 34"/>
                  <a:gd name="T40" fmla="*/ 10 w 28"/>
                  <a:gd name="T41" fmla="*/ 6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2 h 34"/>
                  <a:gd name="T54" fmla="*/ 28 w 28"/>
                  <a:gd name="T55" fmla="*/ 26 h 34"/>
                  <a:gd name="T56" fmla="*/ 24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8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4" name="Freeform 1692"/>
              <p:cNvSpPr>
                <a:spLocks/>
              </p:cNvSpPr>
              <p:nvPr/>
            </p:nvSpPr>
            <p:spPr bwMode="auto">
              <a:xfrm>
                <a:off x="4164013" y="3867497"/>
                <a:ext cx="44450" cy="53975"/>
              </a:xfrm>
              <a:custGeom>
                <a:avLst/>
                <a:gdLst>
                  <a:gd name="T0" fmla="*/ 22 w 28"/>
                  <a:gd name="T1" fmla="*/ 22 h 34"/>
                  <a:gd name="T2" fmla="*/ 28 w 28"/>
                  <a:gd name="T3" fmla="*/ 24 h 34"/>
                  <a:gd name="T4" fmla="*/ 28 w 28"/>
                  <a:gd name="T5" fmla="*/ 24 h 34"/>
                  <a:gd name="T6" fmla="*/ 26 w 28"/>
                  <a:gd name="T7" fmla="*/ 30 h 34"/>
                  <a:gd name="T8" fmla="*/ 22 w 28"/>
                  <a:gd name="T9" fmla="*/ 32 h 34"/>
                  <a:gd name="T10" fmla="*/ 22 w 28"/>
                  <a:gd name="T11" fmla="*/ 32 h 34"/>
                  <a:gd name="T12" fmla="*/ 16 w 28"/>
                  <a:gd name="T13" fmla="*/ 34 h 34"/>
                  <a:gd name="T14" fmla="*/ 12 w 28"/>
                  <a:gd name="T15" fmla="*/ 34 h 34"/>
                  <a:gd name="T16" fmla="*/ 12 w 28"/>
                  <a:gd name="T17" fmla="*/ 34 h 34"/>
                  <a:gd name="T18" fmla="*/ 6 w 28"/>
                  <a:gd name="T19" fmla="*/ 32 h 34"/>
                  <a:gd name="T20" fmla="*/ 2 w 28"/>
                  <a:gd name="T21" fmla="*/ 28 h 34"/>
                  <a:gd name="T22" fmla="*/ 2 w 28"/>
                  <a:gd name="T23" fmla="*/ 28 h 34"/>
                  <a:gd name="T24" fmla="*/ 0 w 28"/>
                  <a:gd name="T25" fmla="*/ 22 h 34"/>
                  <a:gd name="T26" fmla="*/ 0 w 28"/>
                  <a:gd name="T27" fmla="*/ 14 h 34"/>
                  <a:gd name="T28" fmla="*/ 0 w 28"/>
                  <a:gd name="T29" fmla="*/ 14 h 34"/>
                  <a:gd name="T30" fmla="*/ 2 w 28"/>
                  <a:gd name="T31" fmla="*/ 6 h 34"/>
                  <a:gd name="T32" fmla="*/ 2 w 28"/>
                  <a:gd name="T33" fmla="*/ 6 h 34"/>
                  <a:gd name="T34" fmla="*/ 6 w 28"/>
                  <a:gd name="T35" fmla="*/ 2 h 34"/>
                  <a:gd name="T36" fmla="*/ 10 w 28"/>
                  <a:gd name="T37" fmla="*/ 0 h 34"/>
                  <a:gd name="T38" fmla="*/ 10 w 28"/>
                  <a:gd name="T39" fmla="*/ 0 h 34"/>
                  <a:gd name="T40" fmla="*/ 18 w 28"/>
                  <a:gd name="T41" fmla="*/ 0 h 34"/>
                  <a:gd name="T42" fmla="*/ 18 w 28"/>
                  <a:gd name="T43" fmla="*/ 0 h 34"/>
                  <a:gd name="T44" fmla="*/ 22 w 28"/>
                  <a:gd name="T45" fmla="*/ 2 h 34"/>
                  <a:gd name="T46" fmla="*/ 26 w 28"/>
                  <a:gd name="T47" fmla="*/ 4 h 34"/>
                  <a:gd name="T48" fmla="*/ 26 w 28"/>
                  <a:gd name="T49" fmla="*/ 4 h 34"/>
                  <a:gd name="T50" fmla="*/ 28 w 28"/>
                  <a:gd name="T51" fmla="*/ 8 h 34"/>
                  <a:gd name="T52" fmla="*/ 28 w 28"/>
                  <a:gd name="T53" fmla="*/ 12 h 34"/>
                  <a:gd name="T54" fmla="*/ 24 w 28"/>
                  <a:gd name="T55" fmla="*/ 12 h 34"/>
                  <a:gd name="T56" fmla="*/ 24 w 28"/>
                  <a:gd name="T57" fmla="*/ 12 h 34"/>
                  <a:gd name="T58" fmla="*/ 22 w 28"/>
                  <a:gd name="T59" fmla="*/ 8 h 34"/>
                  <a:gd name="T60" fmla="*/ 22 w 28"/>
                  <a:gd name="T61" fmla="*/ 8 h 34"/>
                  <a:gd name="T62" fmla="*/ 16 w 28"/>
                  <a:gd name="T63" fmla="*/ 4 h 34"/>
                  <a:gd name="T64" fmla="*/ 16 w 28"/>
                  <a:gd name="T65" fmla="*/ 4 h 34"/>
                  <a:gd name="T66" fmla="*/ 12 w 28"/>
                  <a:gd name="T67" fmla="*/ 4 h 34"/>
                  <a:gd name="T68" fmla="*/ 10 w 28"/>
                  <a:gd name="T69" fmla="*/ 6 h 34"/>
                  <a:gd name="T70" fmla="*/ 10 w 28"/>
                  <a:gd name="T71" fmla="*/ 6 h 34"/>
                  <a:gd name="T72" fmla="*/ 6 w 28"/>
                  <a:gd name="T73" fmla="*/ 10 h 34"/>
                  <a:gd name="T74" fmla="*/ 6 w 28"/>
                  <a:gd name="T75" fmla="*/ 16 h 34"/>
                  <a:gd name="T76" fmla="*/ 6 w 28"/>
                  <a:gd name="T77" fmla="*/ 16 h 34"/>
                  <a:gd name="T78" fmla="*/ 4 w 28"/>
                  <a:gd name="T79" fmla="*/ 22 h 34"/>
                  <a:gd name="T80" fmla="*/ 6 w 28"/>
                  <a:gd name="T81" fmla="*/ 26 h 34"/>
                  <a:gd name="T82" fmla="*/ 6 w 28"/>
                  <a:gd name="T83" fmla="*/ 26 h 34"/>
                  <a:gd name="T84" fmla="*/ 8 w 28"/>
                  <a:gd name="T85" fmla="*/ 28 h 34"/>
                  <a:gd name="T86" fmla="*/ 12 w 28"/>
                  <a:gd name="T87" fmla="*/ 30 h 34"/>
                  <a:gd name="T88" fmla="*/ 12 w 28"/>
                  <a:gd name="T89" fmla="*/ 30 h 34"/>
                  <a:gd name="T90" fmla="*/ 18 w 28"/>
                  <a:gd name="T91" fmla="*/ 28 h 34"/>
                  <a:gd name="T92" fmla="*/ 18 w 28"/>
                  <a:gd name="T93" fmla="*/ 28 h 34"/>
                  <a:gd name="T94" fmla="*/ 20 w 28"/>
                  <a:gd name="T95" fmla="*/ 26 h 34"/>
                  <a:gd name="T96" fmla="*/ 22 w 28"/>
                  <a:gd name="T97" fmla="*/ 22 h 34"/>
                  <a:gd name="T98" fmla="*/ 22 w 28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" h="34">
                    <a:moveTo>
                      <a:pt x="22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2" y="22"/>
                    </a:lnTo>
                    <a:lnTo>
                      <a:pt x="2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5" name="Freeform 1693"/>
              <p:cNvSpPr>
                <a:spLocks noEditPoints="1"/>
              </p:cNvSpPr>
              <p:nvPr/>
            </p:nvSpPr>
            <p:spPr bwMode="auto">
              <a:xfrm>
                <a:off x="4211638" y="3877022"/>
                <a:ext cx="50800" cy="57150"/>
              </a:xfrm>
              <a:custGeom>
                <a:avLst/>
                <a:gdLst>
                  <a:gd name="T0" fmla="*/ 22 w 32"/>
                  <a:gd name="T1" fmla="*/ 30 h 36"/>
                  <a:gd name="T2" fmla="*/ 16 w 32"/>
                  <a:gd name="T3" fmla="*/ 32 h 36"/>
                  <a:gd name="T4" fmla="*/ 10 w 32"/>
                  <a:gd name="T5" fmla="*/ 32 h 36"/>
                  <a:gd name="T6" fmla="*/ 2 w 32"/>
                  <a:gd name="T7" fmla="*/ 28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4 w 32"/>
                  <a:gd name="T19" fmla="*/ 14 h 36"/>
                  <a:gd name="T20" fmla="*/ 24 w 32"/>
                  <a:gd name="T21" fmla="*/ 12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8 h 36"/>
                  <a:gd name="T32" fmla="*/ 4 w 32"/>
                  <a:gd name="T33" fmla="*/ 6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0 h 36"/>
                  <a:gd name="T48" fmla="*/ 28 w 32"/>
                  <a:gd name="T49" fmla="*/ 30 h 36"/>
                  <a:gd name="T50" fmla="*/ 28 w 32"/>
                  <a:gd name="T51" fmla="*/ 36 h 36"/>
                  <a:gd name="T52" fmla="*/ 24 w 32"/>
                  <a:gd name="T53" fmla="*/ 34 h 36"/>
                  <a:gd name="T54" fmla="*/ 22 w 32"/>
                  <a:gd name="T55" fmla="*/ 30 h 36"/>
                  <a:gd name="T56" fmla="*/ 24 w 32"/>
                  <a:gd name="T57" fmla="*/ 18 h 36"/>
                  <a:gd name="T58" fmla="*/ 14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6 w 32"/>
                  <a:gd name="T67" fmla="*/ 26 h 36"/>
                  <a:gd name="T68" fmla="*/ 12 w 32"/>
                  <a:gd name="T69" fmla="*/ 28 h 36"/>
                  <a:gd name="T70" fmla="*/ 18 w 32"/>
                  <a:gd name="T71" fmla="*/ 28 h 36"/>
                  <a:gd name="T72" fmla="*/ 22 w 32"/>
                  <a:gd name="T73" fmla="*/ 24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8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6" name="Freeform 1694"/>
              <p:cNvSpPr>
                <a:spLocks/>
              </p:cNvSpPr>
              <p:nvPr/>
            </p:nvSpPr>
            <p:spPr bwMode="auto">
              <a:xfrm>
                <a:off x="4268788" y="38611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2 h 46"/>
                  <a:gd name="T6" fmla="*/ 6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7" name="Freeform 1695"/>
              <p:cNvSpPr>
                <a:spLocks/>
              </p:cNvSpPr>
              <p:nvPr/>
            </p:nvSpPr>
            <p:spPr bwMode="auto">
              <a:xfrm>
                <a:off x="4291013" y="3886547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0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8 w 30"/>
                  <a:gd name="T19" fmla="*/ 34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4 w 30"/>
                  <a:gd name="T31" fmla="*/ 6 h 36"/>
                  <a:gd name="T32" fmla="*/ 4 w 30"/>
                  <a:gd name="T33" fmla="*/ 6 h 36"/>
                  <a:gd name="T34" fmla="*/ 6 w 30"/>
                  <a:gd name="T35" fmla="*/ 4 h 36"/>
                  <a:gd name="T36" fmla="*/ 10 w 30"/>
                  <a:gd name="T37" fmla="*/ 2 h 36"/>
                  <a:gd name="T38" fmla="*/ 10 w 30"/>
                  <a:gd name="T39" fmla="*/ 2 h 36"/>
                  <a:gd name="T40" fmla="*/ 18 w 30"/>
                  <a:gd name="T41" fmla="*/ 0 h 36"/>
                  <a:gd name="T42" fmla="*/ 18 w 30"/>
                  <a:gd name="T43" fmla="*/ 0 h 36"/>
                  <a:gd name="T44" fmla="*/ 24 w 30"/>
                  <a:gd name="T45" fmla="*/ 2 h 36"/>
                  <a:gd name="T46" fmla="*/ 26 w 30"/>
                  <a:gd name="T47" fmla="*/ 4 h 36"/>
                  <a:gd name="T48" fmla="*/ 26 w 30"/>
                  <a:gd name="T49" fmla="*/ 4 h 36"/>
                  <a:gd name="T50" fmla="*/ 30 w 30"/>
                  <a:gd name="T51" fmla="*/ 8 h 36"/>
                  <a:gd name="T52" fmla="*/ 30 w 30"/>
                  <a:gd name="T53" fmla="*/ 14 h 36"/>
                  <a:gd name="T54" fmla="*/ 24 w 30"/>
                  <a:gd name="T55" fmla="*/ 14 h 36"/>
                  <a:gd name="T56" fmla="*/ 24 w 30"/>
                  <a:gd name="T57" fmla="*/ 14 h 36"/>
                  <a:gd name="T58" fmla="*/ 22 w 30"/>
                  <a:gd name="T59" fmla="*/ 8 h 36"/>
                  <a:gd name="T60" fmla="*/ 22 w 30"/>
                  <a:gd name="T61" fmla="*/ 8 h 36"/>
                  <a:gd name="T62" fmla="*/ 18 w 30"/>
                  <a:gd name="T63" fmla="*/ 6 h 36"/>
                  <a:gd name="T64" fmla="*/ 18 w 30"/>
                  <a:gd name="T65" fmla="*/ 6 h 36"/>
                  <a:gd name="T66" fmla="*/ 14 w 30"/>
                  <a:gd name="T67" fmla="*/ 6 h 36"/>
                  <a:gd name="T68" fmla="*/ 10 w 30"/>
                  <a:gd name="T69" fmla="*/ 8 h 36"/>
                  <a:gd name="T70" fmla="*/ 10 w 30"/>
                  <a:gd name="T71" fmla="*/ 8 h 36"/>
                  <a:gd name="T72" fmla="*/ 8 w 30"/>
                  <a:gd name="T73" fmla="*/ 10 h 36"/>
                  <a:gd name="T74" fmla="*/ 6 w 30"/>
                  <a:gd name="T75" fmla="*/ 16 h 36"/>
                  <a:gd name="T76" fmla="*/ 6 w 30"/>
                  <a:gd name="T77" fmla="*/ 16 h 36"/>
                  <a:gd name="T78" fmla="*/ 6 w 30"/>
                  <a:gd name="T79" fmla="*/ 22 h 36"/>
                  <a:gd name="T80" fmla="*/ 8 w 30"/>
                  <a:gd name="T81" fmla="*/ 26 h 36"/>
                  <a:gd name="T82" fmla="*/ 8 w 30"/>
                  <a:gd name="T83" fmla="*/ 26 h 36"/>
                  <a:gd name="T84" fmla="*/ 10 w 30"/>
                  <a:gd name="T85" fmla="*/ 30 h 36"/>
                  <a:gd name="T86" fmla="*/ 14 w 30"/>
                  <a:gd name="T87" fmla="*/ 30 h 36"/>
                  <a:gd name="T88" fmla="*/ 14 w 30"/>
                  <a:gd name="T89" fmla="*/ 30 h 36"/>
                  <a:gd name="T90" fmla="*/ 20 w 30"/>
                  <a:gd name="T91" fmla="*/ 30 h 36"/>
                  <a:gd name="T92" fmla="*/ 20 w 30"/>
                  <a:gd name="T93" fmla="*/ 30 h 36"/>
                  <a:gd name="T94" fmla="*/ 24 w 30"/>
                  <a:gd name="T95" fmla="*/ 24 h 36"/>
                  <a:gd name="T96" fmla="*/ 24 w 30"/>
                  <a:gd name="T97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8" name="Freeform 1696"/>
              <p:cNvSpPr>
                <a:spLocks/>
              </p:cNvSpPr>
              <p:nvPr/>
            </p:nvSpPr>
            <p:spPr bwMode="auto">
              <a:xfrm>
                <a:off x="4341813" y="3892897"/>
                <a:ext cx="50800" cy="60325"/>
              </a:xfrm>
              <a:custGeom>
                <a:avLst/>
                <a:gdLst>
                  <a:gd name="T0" fmla="*/ 22 w 32"/>
                  <a:gd name="T1" fmla="*/ 36 h 38"/>
                  <a:gd name="T2" fmla="*/ 22 w 32"/>
                  <a:gd name="T3" fmla="*/ 32 h 38"/>
                  <a:gd name="T4" fmla="*/ 22 w 32"/>
                  <a:gd name="T5" fmla="*/ 32 h 38"/>
                  <a:gd name="T6" fmla="*/ 16 w 32"/>
                  <a:gd name="T7" fmla="*/ 36 h 38"/>
                  <a:gd name="T8" fmla="*/ 10 w 32"/>
                  <a:gd name="T9" fmla="*/ 36 h 38"/>
                  <a:gd name="T10" fmla="*/ 10 w 32"/>
                  <a:gd name="T11" fmla="*/ 36 h 38"/>
                  <a:gd name="T12" fmla="*/ 6 w 32"/>
                  <a:gd name="T13" fmla="*/ 34 h 38"/>
                  <a:gd name="T14" fmla="*/ 6 w 32"/>
                  <a:gd name="T15" fmla="*/ 34 h 38"/>
                  <a:gd name="T16" fmla="*/ 2 w 32"/>
                  <a:gd name="T17" fmla="*/ 30 h 38"/>
                  <a:gd name="T18" fmla="*/ 2 w 32"/>
                  <a:gd name="T19" fmla="*/ 30 h 38"/>
                  <a:gd name="T20" fmla="*/ 0 w 32"/>
                  <a:gd name="T21" fmla="*/ 26 h 38"/>
                  <a:gd name="T22" fmla="*/ 0 w 32"/>
                  <a:gd name="T23" fmla="*/ 26 h 38"/>
                  <a:gd name="T24" fmla="*/ 2 w 32"/>
                  <a:gd name="T25" fmla="*/ 20 h 38"/>
                  <a:gd name="T26" fmla="*/ 4 w 32"/>
                  <a:gd name="T27" fmla="*/ 0 h 38"/>
                  <a:gd name="T28" fmla="*/ 10 w 32"/>
                  <a:gd name="T29" fmla="*/ 2 h 38"/>
                  <a:gd name="T30" fmla="*/ 8 w 32"/>
                  <a:gd name="T31" fmla="*/ 20 h 38"/>
                  <a:gd name="T32" fmla="*/ 8 w 32"/>
                  <a:gd name="T33" fmla="*/ 20 h 38"/>
                  <a:gd name="T34" fmla="*/ 6 w 32"/>
                  <a:gd name="T35" fmla="*/ 26 h 38"/>
                  <a:gd name="T36" fmla="*/ 6 w 32"/>
                  <a:gd name="T37" fmla="*/ 26 h 38"/>
                  <a:gd name="T38" fmla="*/ 8 w 32"/>
                  <a:gd name="T39" fmla="*/ 30 h 38"/>
                  <a:gd name="T40" fmla="*/ 8 w 32"/>
                  <a:gd name="T41" fmla="*/ 30 h 38"/>
                  <a:gd name="T42" fmla="*/ 12 w 32"/>
                  <a:gd name="T43" fmla="*/ 32 h 38"/>
                  <a:gd name="T44" fmla="*/ 12 w 32"/>
                  <a:gd name="T45" fmla="*/ 32 h 38"/>
                  <a:gd name="T46" fmla="*/ 18 w 32"/>
                  <a:gd name="T47" fmla="*/ 30 h 38"/>
                  <a:gd name="T48" fmla="*/ 18 w 32"/>
                  <a:gd name="T49" fmla="*/ 30 h 38"/>
                  <a:gd name="T50" fmla="*/ 22 w 32"/>
                  <a:gd name="T51" fmla="*/ 28 h 38"/>
                  <a:gd name="T52" fmla="*/ 22 w 32"/>
                  <a:gd name="T53" fmla="*/ 28 h 38"/>
                  <a:gd name="T54" fmla="*/ 24 w 32"/>
                  <a:gd name="T55" fmla="*/ 22 h 38"/>
                  <a:gd name="T56" fmla="*/ 26 w 32"/>
                  <a:gd name="T57" fmla="*/ 4 h 38"/>
                  <a:gd name="T58" fmla="*/ 32 w 32"/>
                  <a:gd name="T59" fmla="*/ 4 h 38"/>
                  <a:gd name="T60" fmla="*/ 26 w 32"/>
                  <a:gd name="T61" fmla="*/ 38 h 38"/>
                  <a:gd name="T62" fmla="*/ 22 w 32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8">
                    <a:moveTo>
                      <a:pt x="22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8"/>
                    </a:ln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49" name="Freeform 1697"/>
              <p:cNvSpPr>
                <a:spLocks/>
              </p:cNvSpPr>
              <p:nvPr/>
            </p:nvSpPr>
            <p:spPr bwMode="auto">
              <a:xfrm>
                <a:off x="4395788" y="3883372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8 w 14"/>
                  <a:gd name="T3" fmla="*/ 0 h 46"/>
                  <a:gd name="T4" fmla="*/ 14 w 14"/>
                  <a:gd name="T5" fmla="*/ 0 h 46"/>
                  <a:gd name="T6" fmla="*/ 6 w 14"/>
                  <a:gd name="T7" fmla="*/ 46 h 46"/>
                  <a:gd name="T8" fmla="*/ 0 w 14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0" name="Freeform 1698"/>
              <p:cNvSpPr>
                <a:spLocks noEditPoints="1"/>
              </p:cNvSpPr>
              <p:nvPr/>
            </p:nvSpPr>
            <p:spPr bwMode="auto">
              <a:xfrm>
                <a:off x="4421188" y="388972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2 w 30"/>
                  <a:gd name="T9" fmla="*/ 44 h 46"/>
                  <a:gd name="T10" fmla="*/ 22 w 30"/>
                  <a:gd name="T11" fmla="*/ 44 h 46"/>
                  <a:gd name="T12" fmla="*/ 18 w 30"/>
                  <a:gd name="T13" fmla="*/ 46 h 46"/>
                  <a:gd name="T14" fmla="*/ 12 w 30"/>
                  <a:gd name="T15" fmla="*/ 46 h 46"/>
                  <a:gd name="T16" fmla="*/ 12 w 30"/>
                  <a:gd name="T17" fmla="*/ 46 h 46"/>
                  <a:gd name="T18" fmla="*/ 6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0 h 46"/>
                  <a:gd name="T52" fmla="*/ 30 w 30"/>
                  <a:gd name="T53" fmla="*/ 30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4 w 30"/>
                  <a:gd name="T83" fmla="*/ 26 h 46"/>
                  <a:gd name="T84" fmla="*/ 24 w 30"/>
                  <a:gd name="T85" fmla="*/ 26 h 46"/>
                  <a:gd name="T86" fmla="*/ 24 w 30"/>
                  <a:gd name="T87" fmla="*/ 20 h 46"/>
                  <a:gd name="T88" fmla="*/ 24 w 30"/>
                  <a:gd name="T89" fmla="*/ 20 h 46"/>
                  <a:gd name="T90" fmla="*/ 20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6 w 30"/>
                  <a:gd name="T113" fmla="*/ 0 h 46"/>
                  <a:gd name="T114" fmla="*/ 18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6" y="0"/>
                    </a:lnTo>
                    <a:lnTo>
                      <a:pt x="18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1" name="Freeform 1699"/>
              <p:cNvSpPr>
                <a:spLocks/>
              </p:cNvSpPr>
              <p:nvPr/>
            </p:nvSpPr>
            <p:spPr bwMode="auto">
              <a:xfrm>
                <a:off x="4475163" y="3915122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8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6 h 36"/>
                  <a:gd name="T56" fmla="*/ 24 w 28"/>
                  <a:gd name="T57" fmla="*/ 32 h 36"/>
                  <a:gd name="T58" fmla="*/ 20 w 28"/>
                  <a:gd name="T59" fmla="*/ 34 h 36"/>
                  <a:gd name="T60" fmla="*/ 12 w 28"/>
                  <a:gd name="T61" fmla="*/ 36 h 36"/>
                  <a:gd name="T62" fmla="*/ 2 w 28"/>
                  <a:gd name="T63" fmla="*/ 30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2" name="Freeform 1700"/>
              <p:cNvSpPr>
                <a:spLocks noEditPoints="1"/>
              </p:cNvSpPr>
              <p:nvPr/>
            </p:nvSpPr>
            <p:spPr bwMode="auto">
              <a:xfrm>
                <a:off x="4554538" y="3927822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0 h 36"/>
                  <a:gd name="T8" fmla="*/ 24 w 32"/>
                  <a:gd name="T9" fmla="*/ 34 h 36"/>
                  <a:gd name="T10" fmla="*/ 24 w 32"/>
                  <a:gd name="T11" fmla="*/ 34 h 36"/>
                  <a:gd name="T12" fmla="*/ 18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2 h 36"/>
                  <a:gd name="T20" fmla="*/ 2 w 32"/>
                  <a:gd name="T21" fmla="*/ 28 h 36"/>
                  <a:gd name="T22" fmla="*/ 2 w 32"/>
                  <a:gd name="T23" fmla="*/ 28 h 36"/>
                  <a:gd name="T24" fmla="*/ 0 w 32"/>
                  <a:gd name="T25" fmla="*/ 22 h 36"/>
                  <a:gd name="T26" fmla="*/ 0 w 32"/>
                  <a:gd name="T27" fmla="*/ 16 h 36"/>
                  <a:gd name="T28" fmla="*/ 0 w 32"/>
                  <a:gd name="T29" fmla="*/ 16 h 36"/>
                  <a:gd name="T30" fmla="*/ 2 w 32"/>
                  <a:gd name="T31" fmla="*/ 8 h 36"/>
                  <a:gd name="T32" fmla="*/ 6 w 32"/>
                  <a:gd name="T33" fmla="*/ 4 h 36"/>
                  <a:gd name="T34" fmla="*/ 6 w 32"/>
                  <a:gd name="T35" fmla="*/ 4 h 36"/>
                  <a:gd name="T36" fmla="*/ 12 w 32"/>
                  <a:gd name="T37" fmla="*/ 0 h 36"/>
                  <a:gd name="T38" fmla="*/ 18 w 32"/>
                  <a:gd name="T39" fmla="*/ 0 h 36"/>
                  <a:gd name="T40" fmla="*/ 18 w 32"/>
                  <a:gd name="T41" fmla="*/ 0 h 36"/>
                  <a:gd name="T42" fmla="*/ 24 w 32"/>
                  <a:gd name="T43" fmla="*/ 2 h 36"/>
                  <a:gd name="T44" fmla="*/ 28 w 32"/>
                  <a:gd name="T45" fmla="*/ 6 h 36"/>
                  <a:gd name="T46" fmla="*/ 28 w 32"/>
                  <a:gd name="T47" fmla="*/ 6 h 36"/>
                  <a:gd name="T48" fmla="*/ 32 w 32"/>
                  <a:gd name="T49" fmla="*/ 12 h 36"/>
                  <a:gd name="T50" fmla="*/ 32 w 32"/>
                  <a:gd name="T51" fmla="*/ 20 h 36"/>
                  <a:gd name="T52" fmla="*/ 32 w 32"/>
                  <a:gd name="T53" fmla="*/ 20 h 36"/>
                  <a:gd name="T54" fmla="*/ 30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8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3" name="Freeform 1701"/>
              <p:cNvSpPr>
                <a:spLocks/>
              </p:cNvSpPr>
              <p:nvPr/>
            </p:nvSpPr>
            <p:spPr bwMode="auto">
              <a:xfrm>
                <a:off x="4611688" y="3934172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4 w 30"/>
                  <a:gd name="T3" fmla="*/ 0 h 38"/>
                  <a:gd name="T4" fmla="*/ 10 w 30"/>
                  <a:gd name="T5" fmla="*/ 2 h 38"/>
                  <a:gd name="T6" fmla="*/ 8 w 30"/>
                  <a:gd name="T7" fmla="*/ 6 h 38"/>
                  <a:gd name="T8" fmla="*/ 8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28 w 30"/>
                  <a:gd name="T21" fmla="*/ 8 h 38"/>
                  <a:gd name="T22" fmla="*/ 28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6 w 30"/>
                  <a:gd name="T31" fmla="*/ 38 h 38"/>
                  <a:gd name="T32" fmla="*/ 20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8 h 38"/>
                  <a:gd name="T48" fmla="*/ 18 w 30"/>
                  <a:gd name="T49" fmla="*/ 8 h 38"/>
                  <a:gd name="T50" fmla="*/ 14 w 30"/>
                  <a:gd name="T51" fmla="*/ 8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2 h 38"/>
                  <a:gd name="T58" fmla="*/ 8 w 30"/>
                  <a:gd name="T59" fmla="*/ 16 h 38"/>
                  <a:gd name="T60" fmla="*/ 4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6" y="38"/>
                    </a:lnTo>
                    <a:lnTo>
                      <a:pt x="20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4" name="Freeform 1702"/>
              <p:cNvSpPr>
                <a:spLocks/>
              </p:cNvSpPr>
              <p:nvPr/>
            </p:nvSpPr>
            <p:spPr bwMode="auto">
              <a:xfrm>
                <a:off x="4697413" y="3930997"/>
                <a:ext cx="34925" cy="69850"/>
              </a:xfrm>
              <a:custGeom>
                <a:avLst/>
                <a:gdLst>
                  <a:gd name="T0" fmla="*/ 0 w 22"/>
                  <a:gd name="T1" fmla="*/ 44 h 44"/>
                  <a:gd name="T2" fmla="*/ 4 w 22"/>
                  <a:gd name="T3" fmla="*/ 16 h 44"/>
                  <a:gd name="T4" fmla="*/ 0 w 22"/>
                  <a:gd name="T5" fmla="*/ 14 h 44"/>
                  <a:gd name="T6" fmla="*/ 0 w 22"/>
                  <a:gd name="T7" fmla="*/ 10 h 44"/>
                  <a:gd name="T8" fmla="*/ 4 w 22"/>
                  <a:gd name="T9" fmla="*/ 12 h 44"/>
                  <a:gd name="T10" fmla="*/ 6 w 22"/>
                  <a:gd name="T11" fmla="*/ 8 h 44"/>
                  <a:gd name="T12" fmla="*/ 6 w 22"/>
                  <a:gd name="T13" fmla="*/ 8 h 44"/>
                  <a:gd name="T14" fmla="*/ 6 w 22"/>
                  <a:gd name="T15" fmla="*/ 2 h 44"/>
                  <a:gd name="T16" fmla="*/ 6 w 22"/>
                  <a:gd name="T17" fmla="*/ 2 h 44"/>
                  <a:gd name="T18" fmla="*/ 10 w 22"/>
                  <a:gd name="T19" fmla="*/ 0 h 44"/>
                  <a:gd name="T20" fmla="*/ 10 w 22"/>
                  <a:gd name="T21" fmla="*/ 0 h 44"/>
                  <a:gd name="T22" fmla="*/ 16 w 22"/>
                  <a:gd name="T23" fmla="*/ 0 h 44"/>
                  <a:gd name="T24" fmla="*/ 16 w 22"/>
                  <a:gd name="T25" fmla="*/ 0 h 44"/>
                  <a:gd name="T26" fmla="*/ 22 w 22"/>
                  <a:gd name="T27" fmla="*/ 0 h 44"/>
                  <a:gd name="T28" fmla="*/ 20 w 22"/>
                  <a:gd name="T29" fmla="*/ 6 h 44"/>
                  <a:gd name="T30" fmla="*/ 20 w 22"/>
                  <a:gd name="T31" fmla="*/ 6 h 44"/>
                  <a:gd name="T32" fmla="*/ 16 w 22"/>
                  <a:gd name="T33" fmla="*/ 4 h 44"/>
                  <a:gd name="T34" fmla="*/ 16 w 22"/>
                  <a:gd name="T35" fmla="*/ 4 h 44"/>
                  <a:gd name="T36" fmla="*/ 12 w 22"/>
                  <a:gd name="T37" fmla="*/ 6 h 44"/>
                  <a:gd name="T38" fmla="*/ 12 w 22"/>
                  <a:gd name="T39" fmla="*/ 6 h 44"/>
                  <a:gd name="T40" fmla="*/ 10 w 22"/>
                  <a:gd name="T41" fmla="*/ 8 h 44"/>
                  <a:gd name="T42" fmla="*/ 10 w 22"/>
                  <a:gd name="T43" fmla="*/ 12 h 44"/>
                  <a:gd name="T44" fmla="*/ 16 w 22"/>
                  <a:gd name="T45" fmla="*/ 14 h 44"/>
                  <a:gd name="T46" fmla="*/ 16 w 22"/>
                  <a:gd name="T47" fmla="*/ 18 h 44"/>
                  <a:gd name="T48" fmla="*/ 10 w 22"/>
                  <a:gd name="T49" fmla="*/ 16 h 44"/>
                  <a:gd name="T50" fmla="*/ 6 w 22"/>
                  <a:gd name="T51" fmla="*/ 44 h 44"/>
                  <a:gd name="T52" fmla="*/ 0 w 22"/>
                  <a:gd name="T5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4">
                    <a:moveTo>
                      <a:pt x="0" y="44"/>
                    </a:move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44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5" name="Freeform 1703"/>
              <p:cNvSpPr>
                <a:spLocks noEditPoints="1"/>
              </p:cNvSpPr>
              <p:nvPr/>
            </p:nvSpPr>
            <p:spPr bwMode="auto">
              <a:xfrm>
                <a:off x="4722813" y="393417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6 w 12"/>
                  <a:gd name="T3" fmla="*/ 12 h 46"/>
                  <a:gd name="T4" fmla="*/ 10 w 12"/>
                  <a:gd name="T5" fmla="*/ 12 h 46"/>
                  <a:gd name="T6" fmla="*/ 6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6" y="12"/>
                    </a:lnTo>
                    <a:lnTo>
                      <a:pt x="10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6" name="Freeform 1704"/>
              <p:cNvSpPr>
                <a:spLocks/>
              </p:cNvSpPr>
              <p:nvPr/>
            </p:nvSpPr>
            <p:spPr bwMode="auto">
              <a:xfrm>
                <a:off x="4745038" y="3956397"/>
                <a:ext cx="47625" cy="60325"/>
              </a:xfrm>
              <a:custGeom>
                <a:avLst/>
                <a:gdLst>
                  <a:gd name="T0" fmla="*/ 0 w 30"/>
                  <a:gd name="T1" fmla="*/ 32 h 38"/>
                  <a:gd name="T2" fmla="*/ 6 w 30"/>
                  <a:gd name="T3" fmla="*/ 0 h 38"/>
                  <a:gd name="T4" fmla="*/ 10 w 30"/>
                  <a:gd name="T5" fmla="*/ 0 h 38"/>
                  <a:gd name="T6" fmla="*/ 10 w 30"/>
                  <a:gd name="T7" fmla="*/ 6 h 38"/>
                  <a:gd name="T8" fmla="*/ 10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30 w 30"/>
                  <a:gd name="T21" fmla="*/ 6 h 38"/>
                  <a:gd name="T22" fmla="*/ 30 w 30"/>
                  <a:gd name="T23" fmla="*/ 6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6 h 38"/>
                  <a:gd name="T30" fmla="*/ 26 w 30"/>
                  <a:gd name="T31" fmla="*/ 38 h 38"/>
                  <a:gd name="T32" fmla="*/ 22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0 h 38"/>
                  <a:gd name="T40" fmla="*/ 24 w 30"/>
                  <a:gd name="T41" fmla="*/ 10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6 h 38"/>
                  <a:gd name="T48" fmla="*/ 18 w 30"/>
                  <a:gd name="T49" fmla="*/ 6 h 38"/>
                  <a:gd name="T50" fmla="*/ 16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6"/>
                    </a:lnTo>
                    <a:lnTo>
                      <a:pt x="26" y="38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7" name="Freeform 1705"/>
              <p:cNvSpPr>
                <a:spLocks noEditPoints="1"/>
              </p:cNvSpPr>
              <p:nvPr/>
            </p:nvSpPr>
            <p:spPr bwMode="auto">
              <a:xfrm>
                <a:off x="4830763" y="3953222"/>
                <a:ext cx="50800" cy="76200"/>
              </a:xfrm>
              <a:custGeom>
                <a:avLst/>
                <a:gdLst>
                  <a:gd name="T0" fmla="*/ 20 w 32"/>
                  <a:gd name="T1" fmla="*/ 46 h 48"/>
                  <a:gd name="T2" fmla="*/ 22 w 32"/>
                  <a:gd name="T3" fmla="*/ 42 h 48"/>
                  <a:gd name="T4" fmla="*/ 22 w 32"/>
                  <a:gd name="T5" fmla="*/ 42 h 48"/>
                  <a:gd name="T6" fmla="*/ 16 w 32"/>
                  <a:gd name="T7" fmla="*/ 46 h 48"/>
                  <a:gd name="T8" fmla="*/ 12 w 32"/>
                  <a:gd name="T9" fmla="*/ 46 h 48"/>
                  <a:gd name="T10" fmla="*/ 12 w 32"/>
                  <a:gd name="T11" fmla="*/ 46 h 48"/>
                  <a:gd name="T12" fmla="*/ 4 w 32"/>
                  <a:gd name="T13" fmla="*/ 42 h 48"/>
                  <a:gd name="T14" fmla="*/ 4 w 32"/>
                  <a:gd name="T15" fmla="*/ 42 h 48"/>
                  <a:gd name="T16" fmla="*/ 0 w 32"/>
                  <a:gd name="T17" fmla="*/ 36 h 48"/>
                  <a:gd name="T18" fmla="*/ 0 w 32"/>
                  <a:gd name="T19" fmla="*/ 36 h 48"/>
                  <a:gd name="T20" fmla="*/ 0 w 32"/>
                  <a:gd name="T21" fmla="*/ 26 h 48"/>
                  <a:gd name="T22" fmla="*/ 0 w 32"/>
                  <a:gd name="T23" fmla="*/ 26 h 48"/>
                  <a:gd name="T24" fmla="*/ 2 w 32"/>
                  <a:gd name="T25" fmla="*/ 18 h 48"/>
                  <a:gd name="T26" fmla="*/ 2 w 32"/>
                  <a:gd name="T27" fmla="*/ 18 h 48"/>
                  <a:gd name="T28" fmla="*/ 6 w 32"/>
                  <a:gd name="T29" fmla="*/ 14 h 48"/>
                  <a:gd name="T30" fmla="*/ 8 w 32"/>
                  <a:gd name="T31" fmla="*/ 12 h 48"/>
                  <a:gd name="T32" fmla="*/ 8 w 32"/>
                  <a:gd name="T33" fmla="*/ 12 h 48"/>
                  <a:gd name="T34" fmla="*/ 16 w 32"/>
                  <a:gd name="T35" fmla="*/ 12 h 48"/>
                  <a:gd name="T36" fmla="*/ 16 w 32"/>
                  <a:gd name="T37" fmla="*/ 12 h 48"/>
                  <a:gd name="T38" fmla="*/ 22 w 32"/>
                  <a:gd name="T39" fmla="*/ 14 h 48"/>
                  <a:gd name="T40" fmla="*/ 22 w 32"/>
                  <a:gd name="T41" fmla="*/ 14 h 48"/>
                  <a:gd name="T42" fmla="*/ 24 w 32"/>
                  <a:gd name="T43" fmla="*/ 18 h 48"/>
                  <a:gd name="T44" fmla="*/ 28 w 32"/>
                  <a:gd name="T45" fmla="*/ 0 h 48"/>
                  <a:gd name="T46" fmla="*/ 32 w 32"/>
                  <a:gd name="T47" fmla="*/ 2 h 48"/>
                  <a:gd name="T48" fmla="*/ 26 w 32"/>
                  <a:gd name="T49" fmla="*/ 48 h 48"/>
                  <a:gd name="T50" fmla="*/ 20 w 32"/>
                  <a:gd name="T51" fmla="*/ 46 h 48"/>
                  <a:gd name="T52" fmla="*/ 6 w 32"/>
                  <a:gd name="T53" fmla="*/ 28 h 48"/>
                  <a:gd name="T54" fmla="*/ 6 w 32"/>
                  <a:gd name="T55" fmla="*/ 28 h 48"/>
                  <a:gd name="T56" fmla="*/ 6 w 32"/>
                  <a:gd name="T57" fmla="*/ 32 h 48"/>
                  <a:gd name="T58" fmla="*/ 6 w 32"/>
                  <a:gd name="T59" fmla="*/ 38 h 48"/>
                  <a:gd name="T60" fmla="*/ 6 w 32"/>
                  <a:gd name="T61" fmla="*/ 38 h 48"/>
                  <a:gd name="T62" fmla="*/ 10 w 32"/>
                  <a:gd name="T63" fmla="*/ 40 h 48"/>
                  <a:gd name="T64" fmla="*/ 12 w 32"/>
                  <a:gd name="T65" fmla="*/ 42 h 48"/>
                  <a:gd name="T66" fmla="*/ 12 w 32"/>
                  <a:gd name="T67" fmla="*/ 42 h 48"/>
                  <a:gd name="T68" fmla="*/ 16 w 32"/>
                  <a:gd name="T69" fmla="*/ 40 h 48"/>
                  <a:gd name="T70" fmla="*/ 20 w 32"/>
                  <a:gd name="T71" fmla="*/ 40 h 48"/>
                  <a:gd name="T72" fmla="*/ 20 w 32"/>
                  <a:gd name="T73" fmla="*/ 40 h 48"/>
                  <a:gd name="T74" fmla="*/ 22 w 32"/>
                  <a:gd name="T75" fmla="*/ 36 h 48"/>
                  <a:gd name="T76" fmla="*/ 24 w 32"/>
                  <a:gd name="T77" fmla="*/ 30 h 48"/>
                  <a:gd name="T78" fmla="*/ 24 w 32"/>
                  <a:gd name="T79" fmla="*/ 30 h 48"/>
                  <a:gd name="T80" fmla="*/ 24 w 32"/>
                  <a:gd name="T81" fmla="*/ 24 h 48"/>
                  <a:gd name="T82" fmla="*/ 22 w 32"/>
                  <a:gd name="T83" fmla="*/ 20 h 48"/>
                  <a:gd name="T84" fmla="*/ 22 w 32"/>
                  <a:gd name="T85" fmla="*/ 20 h 48"/>
                  <a:gd name="T86" fmla="*/ 20 w 32"/>
                  <a:gd name="T87" fmla="*/ 18 h 48"/>
                  <a:gd name="T88" fmla="*/ 16 w 32"/>
                  <a:gd name="T89" fmla="*/ 16 h 48"/>
                  <a:gd name="T90" fmla="*/ 16 w 32"/>
                  <a:gd name="T91" fmla="*/ 16 h 48"/>
                  <a:gd name="T92" fmla="*/ 12 w 32"/>
                  <a:gd name="T93" fmla="*/ 16 h 48"/>
                  <a:gd name="T94" fmla="*/ 10 w 32"/>
                  <a:gd name="T95" fmla="*/ 18 h 48"/>
                  <a:gd name="T96" fmla="*/ 10 w 32"/>
                  <a:gd name="T97" fmla="*/ 18 h 48"/>
                  <a:gd name="T98" fmla="*/ 6 w 32"/>
                  <a:gd name="T99" fmla="*/ 22 h 48"/>
                  <a:gd name="T100" fmla="*/ 6 w 32"/>
                  <a:gd name="T101" fmla="*/ 28 h 48"/>
                  <a:gd name="T102" fmla="*/ 6 w 32"/>
                  <a:gd name="T10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8">
                    <a:moveTo>
                      <a:pt x="20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4" y="18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26" y="48"/>
                    </a:lnTo>
                    <a:lnTo>
                      <a:pt x="20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6" y="32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2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8" name="Freeform 1706"/>
              <p:cNvSpPr>
                <a:spLocks/>
              </p:cNvSpPr>
              <p:nvPr/>
            </p:nvSpPr>
            <p:spPr bwMode="auto">
              <a:xfrm>
                <a:off x="4891088" y="3956397"/>
                <a:ext cx="15875" cy="25400"/>
              </a:xfrm>
              <a:custGeom>
                <a:avLst/>
                <a:gdLst>
                  <a:gd name="T0" fmla="*/ 2 w 10"/>
                  <a:gd name="T1" fmla="*/ 8 h 16"/>
                  <a:gd name="T2" fmla="*/ 4 w 10"/>
                  <a:gd name="T3" fmla="*/ 0 h 16"/>
                  <a:gd name="T4" fmla="*/ 10 w 10"/>
                  <a:gd name="T5" fmla="*/ 2 h 16"/>
                  <a:gd name="T6" fmla="*/ 8 w 10"/>
                  <a:gd name="T7" fmla="*/ 6 h 16"/>
                  <a:gd name="T8" fmla="*/ 8 w 10"/>
                  <a:gd name="T9" fmla="*/ 6 h 16"/>
                  <a:gd name="T10" fmla="*/ 6 w 10"/>
                  <a:gd name="T11" fmla="*/ 12 h 16"/>
                  <a:gd name="T12" fmla="*/ 6 w 10"/>
                  <a:gd name="T13" fmla="*/ 12 h 16"/>
                  <a:gd name="T14" fmla="*/ 2 w 10"/>
                  <a:gd name="T15" fmla="*/ 16 h 16"/>
                  <a:gd name="T16" fmla="*/ 0 w 10"/>
                  <a:gd name="T17" fmla="*/ 14 h 16"/>
                  <a:gd name="T18" fmla="*/ 0 w 10"/>
                  <a:gd name="T19" fmla="*/ 14 h 16"/>
                  <a:gd name="T20" fmla="*/ 4 w 10"/>
                  <a:gd name="T21" fmla="*/ 12 h 16"/>
                  <a:gd name="T22" fmla="*/ 4 w 10"/>
                  <a:gd name="T23" fmla="*/ 12 h 16"/>
                  <a:gd name="T24" fmla="*/ 6 w 10"/>
                  <a:gd name="T25" fmla="*/ 8 h 16"/>
                  <a:gd name="T26" fmla="*/ 2 w 10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8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59" name="Freeform 1707"/>
              <p:cNvSpPr>
                <a:spLocks noEditPoints="1"/>
              </p:cNvSpPr>
              <p:nvPr/>
            </p:nvSpPr>
            <p:spPr bwMode="auto">
              <a:xfrm>
                <a:off x="4910138" y="398497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2 w 30"/>
                  <a:gd name="T69" fmla="*/ 30 h 34"/>
                  <a:gd name="T70" fmla="*/ 12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2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0" name="Freeform 1708"/>
              <p:cNvSpPr>
                <a:spLocks/>
              </p:cNvSpPr>
              <p:nvPr/>
            </p:nvSpPr>
            <p:spPr bwMode="auto">
              <a:xfrm>
                <a:off x="4957763" y="3988147"/>
                <a:ext cx="57150" cy="60325"/>
              </a:xfrm>
              <a:custGeom>
                <a:avLst/>
                <a:gdLst>
                  <a:gd name="T0" fmla="*/ 0 w 36"/>
                  <a:gd name="T1" fmla="*/ 34 h 38"/>
                  <a:gd name="T2" fmla="*/ 14 w 36"/>
                  <a:gd name="T3" fmla="*/ 18 h 38"/>
                  <a:gd name="T4" fmla="*/ 6 w 36"/>
                  <a:gd name="T5" fmla="*/ 0 h 38"/>
                  <a:gd name="T6" fmla="*/ 14 w 36"/>
                  <a:gd name="T7" fmla="*/ 2 h 38"/>
                  <a:gd name="T8" fmla="*/ 16 w 36"/>
                  <a:gd name="T9" fmla="*/ 10 h 38"/>
                  <a:gd name="T10" fmla="*/ 16 w 36"/>
                  <a:gd name="T11" fmla="*/ 10 h 38"/>
                  <a:gd name="T12" fmla="*/ 18 w 36"/>
                  <a:gd name="T13" fmla="*/ 14 h 38"/>
                  <a:gd name="T14" fmla="*/ 18 w 36"/>
                  <a:gd name="T15" fmla="*/ 14 h 38"/>
                  <a:gd name="T16" fmla="*/ 22 w 36"/>
                  <a:gd name="T17" fmla="*/ 12 h 38"/>
                  <a:gd name="T18" fmla="*/ 28 w 36"/>
                  <a:gd name="T19" fmla="*/ 4 h 38"/>
                  <a:gd name="T20" fmla="*/ 36 w 36"/>
                  <a:gd name="T21" fmla="*/ 6 h 38"/>
                  <a:gd name="T22" fmla="*/ 22 w 36"/>
                  <a:gd name="T23" fmla="*/ 20 h 38"/>
                  <a:gd name="T24" fmla="*/ 30 w 36"/>
                  <a:gd name="T25" fmla="*/ 38 h 38"/>
                  <a:gd name="T26" fmla="*/ 24 w 36"/>
                  <a:gd name="T27" fmla="*/ 38 h 38"/>
                  <a:gd name="T28" fmla="*/ 18 w 36"/>
                  <a:gd name="T29" fmla="*/ 26 h 38"/>
                  <a:gd name="T30" fmla="*/ 18 w 36"/>
                  <a:gd name="T31" fmla="*/ 24 h 38"/>
                  <a:gd name="T32" fmla="*/ 6 w 36"/>
                  <a:gd name="T33" fmla="*/ 34 h 38"/>
                  <a:gd name="T34" fmla="*/ 0 w 36"/>
                  <a:gd name="T35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8">
                    <a:moveTo>
                      <a:pt x="0" y="34"/>
                    </a:moveTo>
                    <a:lnTo>
                      <a:pt x="14" y="18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2"/>
                    </a:lnTo>
                    <a:lnTo>
                      <a:pt x="28" y="4"/>
                    </a:lnTo>
                    <a:lnTo>
                      <a:pt x="36" y="6"/>
                    </a:lnTo>
                    <a:lnTo>
                      <a:pt x="22" y="20"/>
                    </a:lnTo>
                    <a:lnTo>
                      <a:pt x="30" y="38"/>
                    </a:lnTo>
                    <a:lnTo>
                      <a:pt x="24" y="38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1" name="Freeform 1709"/>
              <p:cNvSpPr>
                <a:spLocks noEditPoints="1"/>
              </p:cNvSpPr>
              <p:nvPr/>
            </p:nvSpPr>
            <p:spPr bwMode="auto">
              <a:xfrm>
                <a:off x="5014913" y="40008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2 h 34"/>
                  <a:gd name="T10" fmla="*/ 24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28 h 34"/>
                  <a:gd name="T74" fmla="*/ 20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2" name="Freeform 1710"/>
              <p:cNvSpPr>
                <a:spLocks/>
              </p:cNvSpPr>
              <p:nvPr/>
            </p:nvSpPr>
            <p:spPr bwMode="auto">
              <a:xfrm>
                <a:off x="5068888" y="4007197"/>
                <a:ext cx="38100" cy="53975"/>
              </a:xfrm>
              <a:custGeom>
                <a:avLst/>
                <a:gdLst>
                  <a:gd name="T0" fmla="*/ 0 w 24"/>
                  <a:gd name="T1" fmla="*/ 32 h 34"/>
                  <a:gd name="T2" fmla="*/ 6 w 24"/>
                  <a:gd name="T3" fmla="*/ 0 h 34"/>
                  <a:gd name="T4" fmla="*/ 12 w 24"/>
                  <a:gd name="T5" fmla="*/ 0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0 h 34"/>
                  <a:gd name="T16" fmla="*/ 18 w 24"/>
                  <a:gd name="T17" fmla="*/ 0 h 34"/>
                  <a:gd name="T18" fmla="*/ 24 w 24"/>
                  <a:gd name="T19" fmla="*/ 4 h 34"/>
                  <a:gd name="T20" fmla="*/ 22 w 24"/>
                  <a:gd name="T21" fmla="*/ 8 h 34"/>
                  <a:gd name="T22" fmla="*/ 22 w 24"/>
                  <a:gd name="T23" fmla="*/ 8 h 34"/>
                  <a:gd name="T24" fmla="*/ 18 w 24"/>
                  <a:gd name="T25" fmla="*/ 6 h 34"/>
                  <a:gd name="T26" fmla="*/ 18 w 24"/>
                  <a:gd name="T27" fmla="*/ 6 h 34"/>
                  <a:gd name="T28" fmla="*/ 14 w 24"/>
                  <a:gd name="T29" fmla="*/ 8 h 34"/>
                  <a:gd name="T30" fmla="*/ 14 w 24"/>
                  <a:gd name="T31" fmla="*/ 8 h 34"/>
                  <a:gd name="T32" fmla="*/ 12 w 24"/>
                  <a:gd name="T33" fmla="*/ 10 h 34"/>
                  <a:gd name="T34" fmla="*/ 12 w 24"/>
                  <a:gd name="T35" fmla="*/ 10 h 34"/>
                  <a:gd name="T36" fmla="*/ 10 w 24"/>
                  <a:gd name="T37" fmla="*/ 16 h 34"/>
                  <a:gd name="T38" fmla="*/ 6 w 24"/>
                  <a:gd name="T39" fmla="*/ 34 h 34"/>
                  <a:gd name="T40" fmla="*/ 0 w 24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2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3" name="Freeform 1711"/>
              <p:cNvSpPr>
                <a:spLocks/>
              </p:cNvSpPr>
              <p:nvPr/>
            </p:nvSpPr>
            <p:spPr bwMode="auto">
              <a:xfrm>
                <a:off x="5103813" y="40135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4 w 30"/>
                  <a:gd name="T21" fmla="*/ 28 h 34"/>
                  <a:gd name="T22" fmla="*/ 4 w 30"/>
                  <a:gd name="T23" fmla="*/ 28 h 34"/>
                  <a:gd name="T24" fmla="*/ 0 w 30"/>
                  <a:gd name="T25" fmla="*/ 22 h 34"/>
                  <a:gd name="T26" fmla="*/ 2 w 30"/>
                  <a:gd name="T27" fmla="*/ 16 h 34"/>
                  <a:gd name="T28" fmla="*/ 2 w 30"/>
                  <a:gd name="T29" fmla="*/ 16 h 34"/>
                  <a:gd name="T30" fmla="*/ 4 w 30"/>
                  <a:gd name="T31" fmla="*/ 6 h 34"/>
                  <a:gd name="T32" fmla="*/ 4 w 30"/>
                  <a:gd name="T33" fmla="*/ 6 h 34"/>
                  <a:gd name="T34" fmla="*/ 8 w 30"/>
                  <a:gd name="T35" fmla="*/ 4 h 34"/>
                  <a:gd name="T36" fmla="*/ 10 w 30"/>
                  <a:gd name="T37" fmla="*/ 2 h 34"/>
                  <a:gd name="T38" fmla="*/ 10 w 30"/>
                  <a:gd name="T39" fmla="*/ 2 h 34"/>
                  <a:gd name="T40" fmla="*/ 18 w 30"/>
                  <a:gd name="T41" fmla="*/ 0 h 34"/>
                  <a:gd name="T42" fmla="*/ 18 w 30"/>
                  <a:gd name="T43" fmla="*/ 0 h 34"/>
                  <a:gd name="T44" fmla="*/ 24 w 30"/>
                  <a:gd name="T45" fmla="*/ 2 h 34"/>
                  <a:gd name="T46" fmla="*/ 28 w 30"/>
                  <a:gd name="T47" fmla="*/ 4 h 34"/>
                  <a:gd name="T48" fmla="*/ 28 w 30"/>
                  <a:gd name="T49" fmla="*/ 4 h 34"/>
                  <a:gd name="T50" fmla="*/ 30 w 30"/>
                  <a:gd name="T51" fmla="*/ 8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8 h 34"/>
                  <a:gd name="T60" fmla="*/ 22 w 30"/>
                  <a:gd name="T61" fmla="*/ 8 h 34"/>
                  <a:gd name="T62" fmla="*/ 18 w 30"/>
                  <a:gd name="T63" fmla="*/ 6 h 34"/>
                  <a:gd name="T64" fmla="*/ 18 w 30"/>
                  <a:gd name="T65" fmla="*/ 6 h 34"/>
                  <a:gd name="T66" fmla="*/ 14 w 30"/>
                  <a:gd name="T67" fmla="*/ 6 h 34"/>
                  <a:gd name="T68" fmla="*/ 10 w 30"/>
                  <a:gd name="T69" fmla="*/ 8 h 34"/>
                  <a:gd name="T70" fmla="*/ 10 w 30"/>
                  <a:gd name="T71" fmla="*/ 8 h 34"/>
                  <a:gd name="T72" fmla="*/ 8 w 30"/>
                  <a:gd name="T73" fmla="*/ 10 h 34"/>
                  <a:gd name="T74" fmla="*/ 6 w 30"/>
                  <a:gd name="T75" fmla="*/ 16 h 34"/>
                  <a:gd name="T76" fmla="*/ 6 w 30"/>
                  <a:gd name="T77" fmla="*/ 16 h 34"/>
                  <a:gd name="T78" fmla="*/ 6 w 30"/>
                  <a:gd name="T79" fmla="*/ 22 h 34"/>
                  <a:gd name="T80" fmla="*/ 8 w 30"/>
                  <a:gd name="T81" fmla="*/ 26 h 34"/>
                  <a:gd name="T82" fmla="*/ 8 w 30"/>
                  <a:gd name="T83" fmla="*/ 26 h 34"/>
                  <a:gd name="T84" fmla="*/ 10 w 30"/>
                  <a:gd name="T85" fmla="*/ 28 h 34"/>
                  <a:gd name="T86" fmla="*/ 14 w 30"/>
                  <a:gd name="T87" fmla="*/ 30 h 34"/>
                  <a:gd name="T88" fmla="*/ 14 w 30"/>
                  <a:gd name="T89" fmla="*/ 30 h 34"/>
                  <a:gd name="T90" fmla="*/ 20 w 30"/>
                  <a:gd name="T91" fmla="*/ 30 h 34"/>
                  <a:gd name="T92" fmla="*/ 20 w 30"/>
                  <a:gd name="T93" fmla="*/ 30 h 34"/>
                  <a:gd name="T94" fmla="*/ 24 w 30"/>
                  <a:gd name="T95" fmla="*/ 24 h 34"/>
                  <a:gd name="T96" fmla="*/ 24 w 30"/>
                  <a:gd name="T9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4" name="Freeform 1712"/>
              <p:cNvSpPr>
                <a:spLocks noEditPoints="1"/>
              </p:cNvSpPr>
              <p:nvPr/>
            </p:nvSpPr>
            <p:spPr bwMode="auto">
              <a:xfrm>
                <a:off x="5154613" y="40008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12 h 46"/>
                  <a:gd name="T4" fmla="*/ 10 w 12"/>
                  <a:gd name="T5" fmla="*/ 12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12"/>
                    </a:lnTo>
                    <a:lnTo>
                      <a:pt x="10" y="1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5" name="Freeform 1713"/>
              <p:cNvSpPr>
                <a:spLocks/>
              </p:cNvSpPr>
              <p:nvPr/>
            </p:nvSpPr>
            <p:spPr bwMode="auto">
              <a:xfrm>
                <a:off x="5176838" y="402624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28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4 w 30"/>
                  <a:gd name="T21" fmla="*/ 28 h 34"/>
                  <a:gd name="T22" fmla="*/ 4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4 w 30"/>
                  <a:gd name="T45" fmla="*/ 2 h 34"/>
                  <a:gd name="T46" fmla="*/ 28 w 30"/>
                  <a:gd name="T47" fmla="*/ 4 h 34"/>
                  <a:gd name="T48" fmla="*/ 28 w 30"/>
                  <a:gd name="T49" fmla="*/ 4 h 34"/>
                  <a:gd name="T50" fmla="*/ 30 w 30"/>
                  <a:gd name="T51" fmla="*/ 8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6 h 34"/>
                  <a:gd name="T60" fmla="*/ 22 w 30"/>
                  <a:gd name="T61" fmla="*/ 6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4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6 h 34"/>
                  <a:gd name="T76" fmla="*/ 6 w 30"/>
                  <a:gd name="T77" fmla="*/ 16 h 34"/>
                  <a:gd name="T78" fmla="*/ 6 w 30"/>
                  <a:gd name="T79" fmla="*/ 22 h 34"/>
                  <a:gd name="T80" fmla="*/ 8 w 30"/>
                  <a:gd name="T81" fmla="*/ 26 h 34"/>
                  <a:gd name="T82" fmla="*/ 8 w 30"/>
                  <a:gd name="T83" fmla="*/ 26 h 34"/>
                  <a:gd name="T84" fmla="*/ 10 w 30"/>
                  <a:gd name="T85" fmla="*/ 28 h 34"/>
                  <a:gd name="T86" fmla="*/ 14 w 30"/>
                  <a:gd name="T87" fmla="*/ 30 h 34"/>
                  <a:gd name="T88" fmla="*/ 14 w 30"/>
                  <a:gd name="T89" fmla="*/ 30 h 34"/>
                  <a:gd name="T90" fmla="*/ 20 w 30"/>
                  <a:gd name="T91" fmla="*/ 28 h 34"/>
                  <a:gd name="T92" fmla="*/ 20 w 30"/>
                  <a:gd name="T93" fmla="*/ 28 h 34"/>
                  <a:gd name="T94" fmla="*/ 22 w 30"/>
                  <a:gd name="T95" fmla="*/ 26 h 34"/>
                  <a:gd name="T96" fmla="*/ 24 w 30"/>
                  <a:gd name="T97" fmla="*/ 22 h 34"/>
                  <a:gd name="T98" fmla="*/ 24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6" name="Freeform 1714"/>
              <p:cNvSpPr>
                <a:spLocks noEditPoints="1"/>
              </p:cNvSpPr>
              <p:nvPr/>
            </p:nvSpPr>
            <p:spPr bwMode="auto">
              <a:xfrm>
                <a:off x="5227638" y="4032597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0 h 36"/>
                  <a:gd name="T8" fmla="*/ 24 w 32"/>
                  <a:gd name="T9" fmla="*/ 34 h 36"/>
                  <a:gd name="T10" fmla="*/ 24 w 32"/>
                  <a:gd name="T11" fmla="*/ 34 h 36"/>
                  <a:gd name="T12" fmla="*/ 18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2 h 36"/>
                  <a:gd name="T20" fmla="*/ 2 w 32"/>
                  <a:gd name="T21" fmla="*/ 28 h 36"/>
                  <a:gd name="T22" fmla="*/ 2 w 32"/>
                  <a:gd name="T23" fmla="*/ 28 h 36"/>
                  <a:gd name="T24" fmla="*/ 0 w 32"/>
                  <a:gd name="T25" fmla="*/ 24 h 36"/>
                  <a:gd name="T26" fmla="*/ 0 w 32"/>
                  <a:gd name="T27" fmla="*/ 16 h 36"/>
                  <a:gd name="T28" fmla="*/ 0 w 32"/>
                  <a:gd name="T29" fmla="*/ 16 h 36"/>
                  <a:gd name="T30" fmla="*/ 2 w 32"/>
                  <a:gd name="T31" fmla="*/ 8 h 36"/>
                  <a:gd name="T32" fmla="*/ 6 w 32"/>
                  <a:gd name="T33" fmla="*/ 4 h 36"/>
                  <a:gd name="T34" fmla="*/ 6 w 32"/>
                  <a:gd name="T35" fmla="*/ 4 h 36"/>
                  <a:gd name="T36" fmla="*/ 12 w 32"/>
                  <a:gd name="T37" fmla="*/ 0 h 36"/>
                  <a:gd name="T38" fmla="*/ 18 w 32"/>
                  <a:gd name="T39" fmla="*/ 0 h 36"/>
                  <a:gd name="T40" fmla="*/ 18 w 32"/>
                  <a:gd name="T41" fmla="*/ 0 h 36"/>
                  <a:gd name="T42" fmla="*/ 24 w 32"/>
                  <a:gd name="T43" fmla="*/ 2 h 36"/>
                  <a:gd name="T44" fmla="*/ 28 w 32"/>
                  <a:gd name="T45" fmla="*/ 6 h 36"/>
                  <a:gd name="T46" fmla="*/ 28 w 32"/>
                  <a:gd name="T47" fmla="*/ 6 h 36"/>
                  <a:gd name="T48" fmla="*/ 32 w 32"/>
                  <a:gd name="T49" fmla="*/ 12 h 36"/>
                  <a:gd name="T50" fmla="*/ 30 w 32"/>
                  <a:gd name="T51" fmla="*/ 20 h 36"/>
                  <a:gd name="T52" fmla="*/ 30 w 32"/>
                  <a:gd name="T53" fmla="*/ 20 h 36"/>
                  <a:gd name="T54" fmla="*/ 30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8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7" name="Freeform 1715"/>
              <p:cNvSpPr>
                <a:spLocks noEditPoints="1"/>
              </p:cNvSpPr>
              <p:nvPr/>
            </p:nvSpPr>
            <p:spPr bwMode="auto">
              <a:xfrm>
                <a:off x="5307013" y="4045297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4 w 34"/>
                  <a:gd name="T5" fmla="*/ 0 h 46"/>
                  <a:gd name="T6" fmla="*/ 12 w 34"/>
                  <a:gd name="T7" fmla="*/ 4 h 46"/>
                  <a:gd name="T8" fmla="*/ 12 w 34"/>
                  <a:gd name="T9" fmla="*/ 4 h 46"/>
                  <a:gd name="T10" fmla="*/ 18 w 34"/>
                  <a:gd name="T11" fmla="*/ 2 h 46"/>
                  <a:gd name="T12" fmla="*/ 18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30 w 34"/>
                  <a:gd name="T19" fmla="*/ 4 h 46"/>
                  <a:gd name="T20" fmla="*/ 30 w 34"/>
                  <a:gd name="T21" fmla="*/ 4 h 46"/>
                  <a:gd name="T22" fmla="*/ 34 w 34"/>
                  <a:gd name="T23" fmla="*/ 12 h 46"/>
                  <a:gd name="T24" fmla="*/ 34 w 34"/>
                  <a:gd name="T25" fmla="*/ 12 h 46"/>
                  <a:gd name="T26" fmla="*/ 34 w 34"/>
                  <a:gd name="T27" fmla="*/ 20 h 46"/>
                  <a:gd name="T28" fmla="*/ 34 w 34"/>
                  <a:gd name="T29" fmla="*/ 20 h 46"/>
                  <a:gd name="T30" fmla="*/ 30 w 34"/>
                  <a:gd name="T31" fmla="*/ 30 h 46"/>
                  <a:gd name="T32" fmla="*/ 30 w 34"/>
                  <a:gd name="T33" fmla="*/ 30 h 46"/>
                  <a:gd name="T34" fmla="*/ 28 w 34"/>
                  <a:gd name="T35" fmla="*/ 32 h 46"/>
                  <a:gd name="T36" fmla="*/ 24 w 34"/>
                  <a:gd name="T37" fmla="*/ 34 h 46"/>
                  <a:gd name="T38" fmla="*/ 24 w 34"/>
                  <a:gd name="T39" fmla="*/ 34 h 46"/>
                  <a:gd name="T40" fmla="*/ 16 w 34"/>
                  <a:gd name="T41" fmla="*/ 36 h 46"/>
                  <a:gd name="T42" fmla="*/ 16 w 34"/>
                  <a:gd name="T43" fmla="*/ 36 h 46"/>
                  <a:gd name="T44" fmla="*/ 12 w 34"/>
                  <a:gd name="T45" fmla="*/ 34 h 46"/>
                  <a:gd name="T46" fmla="*/ 12 w 34"/>
                  <a:gd name="T47" fmla="*/ 34 h 46"/>
                  <a:gd name="T48" fmla="*/ 8 w 34"/>
                  <a:gd name="T49" fmla="*/ 30 h 46"/>
                  <a:gd name="T50" fmla="*/ 6 w 34"/>
                  <a:gd name="T51" fmla="*/ 46 h 46"/>
                  <a:gd name="T52" fmla="*/ 0 w 34"/>
                  <a:gd name="T53" fmla="*/ 46 h 46"/>
                  <a:gd name="T54" fmla="*/ 10 w 34"/>
                  <a:gd name="T55" fmla="*/ 16 h 46"/>
                  <a:gd name="T56" fmla="*/ 10 w 34"/>
                  <a:gd name="T57" fmla="*/ 16 h 46"/>
                  <a:gd name="T58" fmla="*/ 10 w 34"/>
                  <a:gd name="T59" fmla="*/ 22 h 46"/>
                  <a:gd name="T60" fmla="*/ 12 w 34"/>
                  <a:gd name="T61" fmla="*/ 26 h 46"/>
                  <a:gd name="T62" fmla="*/ 12 w 34"/>
                  <a:gd name="T63" fmla="*/ 26 h 46"/>
                  <a:gd name="T64" fmla="*/ 14 w 34"/>
                  <a:gd name="T65" fmla="*/ 30 h 46"/>
                  <a:gd name="T66" fmla="*/ 18 w 34"/>
                  <a:gd name="T67" fmla="*/ 30 h 46"/>
                  <a:gd name="T68" fmla="*/ 18 w 34"/>
                  <a:gd name="T69" fmla="*/ 30 h 46"/>
                  <a:gd name="T70" fmla="*/ 20 w 34"/>
                  <a:gd name="T71" fmla="*/ 30 h 46"/>
                  <a:gd name="T72" fmla="*/ 24 w 34"/>
                  <a:gd name="T73" fmla="*/ 28 h 46"/>
                  <a:gd name="T74" fmla="*/ 24 w 34"/>
                  <a:gd name="T75" fmla="*/ 28 h 46"/>
                  <a:gd name="T76" fmla="*/ 26 w 34"/>
                  <a:gd name="T77" fmla="*/ 24 h 46"/>
                  <a:gd name="T78" fmla="*/ 28 w 34"/>
                  <a:gd name="T79" fmla="*/ 20 h 46"/>
                  <a:gd name="T80" fmla="*/ 28 w 34"/>
                  <a:gd name="T81" fmla="*/ 20 h 46"/>
                  <a:gd name="T82" fmla="*/ 28 w 34"/>
                  <a:gd name="T83" fmla="*/ 14 h 46"/>
                  <a:gd name="T84" fmla="*/ 28 w 34"/>
                  <a:gd name="T85" fmla="*/ 10 h 46"/>
                  <a:gd name="T86" fmla="*/ 28 w 34"/>
                  <a:gd name="T87" fmla="*/ 10 h 46"/>
                  <a:gd name="T88" fmla="*/ 24 w 34"/>
                  <a:gd name="T89" fmla="*/ 6 h 46"/>
                  <a:gd name="T90" fmla="*/ 22 w 34"/>
                  <a:gd name="T91" fmla="*/ 6 h 46"/>
                  <a:gd name="T92" fmla="*/ 22 w 34"/>
                  <a:gd name="T93" fmla="*/ 6 h 46"/>
                  <a:gd name="T94" fmla="*/ 18 w 34"/>
                  <a:gd name="T95" fmla="*/ 6 h 46"/>
                  <a:gd name="T96" fmla="*/ 14 w 34"/>
                  <a:gd name="T97" fmla="*/ 8 h 46"/>
                  <a:gd name="T98" fmla="*/ 14 w 34"/>
                  <a:gd name="T99" fmla="*/ 8 h 46"/>
                  <a:gd name="T100" fmla="*/ 12 w 34"/>
                  <a:gd name="T101" fmla="*/ 12 h 46"/>
                  <a:gd name="T102" fmla="*/ 10 w 34"/>
                  <a:gd name="T103" fmla="*/ 16 h 46"/>
                  <a:gd name="T104" fmla="*/ 10 w 34"/>
                  <a:gd name="T10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6"/>
                    </a:moveTo>
                    <a:lnTo>
                      <a:pt x="10" y="16"/>
                    </a:lnTo>
                    <a:lnTo>
                      <a:pt x="10" y="22"/>
                    </a:lnTo>
                    <a:lnTo>
                      <a:pt x="12" y="26"/>
                    </a:lnTo>
                    <a:lnTo>
                      <a:pt x="12" y="26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4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6"/>
                    </a:lnTo>
                    <a:lnTo>
                      <a:pt x="10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8" name="Freeform 1716"/>
              <p:cNvSpPr>
                <a:spLocks noEditPoints="1"/>
              </p:cNvSpPr>
              <p:nvPr/>
            </p:nvSpPr>
            <p:spPr bwMode="auto">
              <a:xfrm>
                <a:off x="5367338" y="4054822"/>
                <a:ext cx="50800" cy="53975"/>
              </a:xfrm>
              <a:custGeom>
                <a:avLst/>
                <a:gdLst>
                  <a:gd name="T0" fmla="*/ 0 w 32"/>
                  <a:gd name="T1" fmla="*/ 16 h 34"/>
                  <a:gd name="T2" fmla="*/ 0 w 32"/>
                  <a:gd name="T3" fmla="*/ 16 h 34"/>
                  <a:gd name="T4" fmla="*/ 4 w 32"/>
                  <a:gd name="T5" fmla="*/ 8 h 34"/>
                  <a:gd name="T6" fmla="*/ 8 w 32"/>
                  <a:gd name="T7" fmla="*/ 2 h 34"/>
                  <a:gd name="T8" fmla="*/ 8 w 32"/>
                  <a:gd name="T9" fmla="*/ 2 h 34"/>
                  <a:gd name="T10" fmla="*/ 14 w 32"/>
                  <a:gd name="T11" fmla="*/ 0 h 34"/>
                  <a:gd name="T12" fmla="*/ 18 w 32"/>
                  <a:gd name="T13" fmla="*/ 0 h 34"/>
                  <a:gd name="T14" fmla="*/ 18 w 32"/>
                  <a:gd name="T15" fmla="*/ 0 h 34"/>
                  <a:gd name="T16" fmla="*/ 24 w 32"/>
                  <a:gd name="T17" fmla="*/ 2 h 34"/>
                  <a:gd name="T18" fmla="*/ 30 w 32"/>
                  <a:gd name="T19" fmla="*/ 6 h 34"/>
                  <a:gd name="T20" fmla="*/ 30 w 32"/>
                  <a:gd name="T21" fmla="*/ 6 h 34"/>
                  <a:gd name="T22" fmla="*/ 32 w 32"/>
                  <a:gd name="T23" fmla="*/ 12 h 34"/>
                  <a:gd name="T24" fmla="*/ 32 w 32"/>
                  <a:gd name="T25" fmla="*/ 20 h 34"/>
                  <a:gd name="T26" fmla="*/ 32 w 32"/>
                  <a:gd name="T27" fmla="*/ 20 h 34"/>
                  <a:gd name="T28" fmla="*/ 30 w 32"/>
                  <a:gd name="T29" fmla="*/ 26 h 34"/>
                  <a:gd name="T30" fmla="*/ 28 w 32"/>
                  <a:gd name="T31" fmla="*/ 30 h 34"/>
                  <a:gd name="T32" fmla="*/ 28 w 32"/>
                  <a:gd name="T33" fmla="*/ 30 h 34"/>
                  <a:gd name="T34" fmla="*/ 26 w 32"/>
                  <a:gd name="T35" fmla="*/ 32 h 34"/>
                  <a:gd name="T36" fmla="*/ 22 w 32"/>
                  <a:gd name="T37" fmla="*/ 34 h 34"/>
                  <a:gd name="T38" fmla="*/ 22 w 32"/>
                  <a:gd name="T39" fmla="*/ 34 h 34"/>
                  <a:gd name="T40" fmla="*/ 14 w 32"/>
                  <a:gd name="T41" fmla="*/ 34 h 34"/>
                  <a:gd name="T42" fmla="*/ 14 w 32"/>
                  <a:gd name="T43" fmla="*/ 34 h 34"/>
                  <a:gd name="T44" fmla="*/ 8 w 32"/>
                  <a:gd name="T45" fmla="*/ 32 h 34"/>
                  <a:gd name="T46" fmla="*/ 2 w 32"/>
                  <a:gd name="T47" fmla="*/ 28 h 34"/>
                  <a:gd name="T48" fmla="*/ 2 w 32"/>
                  <a:gd name="T49" fmla="*/ 28 h 34"/>
                  <a:gd name="T50" fmla="*/ 0 w 32"/>
                  <a:gd name="T51" fmla="*/ 22 h 34"/>
                  <a:gd name="T52" fmla="*/ 0 w 32"/>
                  <a:gd name="T53" fmla="*/ 16 h 34"/>
                  <a:gd name="T54" fmla="*/ 0 w 32"/>
                  <a:gd name="T55" fmla="*/ 16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18 w 32"/>
                  <a:gd name="T73" fmla="*/ 30 h 34"/>
                  <a:gd name="T74" fmla="*/ 22 w 32"/>
                  <a:gd name="T75" fmla="*/ 28 h 34"/>
                  <a:gd name="T76" fmla="*/ 22 w 32"/>
                  <a:gd name="T77" fmla="*/ 28 h 34"/>
                  <a:gd name="T78" fmla="*/ 24 w 32"/>
                  <a:gd name="T79" fmla="*/ 24 h 34"/>
                  <a:gd name="T80" fmla="*/ 26 w 32"/>
                  <a:gd name="T81" fmla="*/ 18 h 34"/>
                  <a:gd name="T82" fmla="*/ 26 w 32"/>
                  <a:gd name="T83" fmla="*/ 18 h 34"/>
                  <a:gd name="T84" fmla="*/ 26 w 32"/>
                  <a:gd name="T85" fmla="*/ 14 h 34"/>
                  <a:gd name="T86" fmla="*/ 24 w 32"/>
                  <a:gd name="T87" fmla="*/ 10 h 34"/>
                  <a:gd name="T88" fmla="*/ 24 w 32"/>
                  <a:gd name="T89" fmla="*/ 10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6 h 34"/>
                  <a:gd name="T98" fmla="*/ 10 w 32"/>
                  <a:gd name="T99" fmla="*/ 8 h 34"/>
                  <a:gd name="T100" fmla="*/ 10 w 32"/>
                  <a:gd name="T101" fmla="*/ 8 h 34"/>
                  <a:gd name="T102" fmla="*/ 8 w 32"/>
                  <a:gd name="T103" fmla="*/ 10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6"/>
                    </a:moveTo>
                    <a:lnTo>
                      <a:pt x="0" y="16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4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69" name="Freeform 1717"/>
              <p:cNvSpPr>
                <a:spLocks/>
              </p:cNvSpPr>
              <p:nvPr/>
            </p:nvSpPr>
            <p:spPr bwMode="auto">
              <a:xfrm>
                <a:off x="5424488" y="4061172"/>
                <a:ext cx="50800" cy="60325"/>
              </a:xfrm>
              <a:custGeom>
                <a:avLst/>
                <a:gdLst>
                  <a:gd name="T0" fmla="*/ 22 w 32"/>
                  <a:gd name="T1" fmla="*/ 36 h 38"/>
                  <a:gd name="T2" fmla="*/ 22 w 32"/>
                  <a:gd name="T3" fmla="*/ 32 h 38"/>
                  <a:gd name="T4" fmla="*/ 22 w 32"/>
                  <a:gd name="T5" fmla="*/ 32 h 38"/>
                  <a:gd name="T6" fmla="*/ 16 w 32"/>
                  <a:gd name="T7" fmla="*/ 36 h 38"/>
                  <a:gd name="T8" fmla="*/ 10 w 32"/>
                  <a:gd name="T9" fmla="*/ 36 h 38"/>
                  <a:gd name="T10" fmla="*/ 10 w 32"/>
                  <a:gd name="T11" fmla="*/ 36 h 38"/>
                  <a:gd name="T12" fmla="*/ 6 w 32"/>
                  <a:gd name="T13" fmla="*/ 34 h 38"/>
                  <a:gd name="T14" fmla="*/ 6 w 32"/>
                  <a:gd name="T15" fmla="*/ 34 h 38"/>
                  <a:gd name="T16" fmla="*/ 2 w 32"/>
                  <a:gd name="T17" fmla="*/ 30 h 38"/>
                  <a:gd name="T18" fmla="*/ 2 w 32"/>
                  <a:gd name="T19" fmla="*/ 30 h 38"/>
                  <a:gd name="T20" fmla="*/ 0 w 32"/>
                  <a:gd name="T21" fmla="*/ 26 h 38"/>
                  <a:gd name="T22" fmla="*/ 0 w 32"/>
                  <a:gd name="T23" fmla="*/ 26 h 38"/>
                  <a:gd name="T24" fmla="*/ 2 w 32"/>
                  <a:gd name="T25" fmla="*/ 20 h 38"/>
                  <a:gd name="T26" fmla="*/ 4 w 32"/>
                  <a:gd name="T27" fmla="*/ 0 h 38"/>
                  <a:gd name="T28" fmla="*/ 10 w 32"/>
                  <a:gd name="T29" fmla="*/ 2 h 38"/>
                  <a:gd name="T30" fmla="*/ 8 w 32"/>
                  <a:gd name="T31" fmla="*/ 20 h 38"/>
                  <a:gd name="T32" fmla="*/ 8 w 32"/>
                  <a:gd name="T33" fmla="*/ 20 h 38"/>
                  <a:gd name="T34" fmla="*/ 6 w 32"/>
                  <a:gd name="T35" fmla="*/ 26 h 38"/>
                  <a:gd name="T36" fmla="*/ 6 w 32"/>
                  <a:gd name="T37" fmla="*/ 26 h 38"/>
                  <a:gd name="T38" fmla="*/ 8 w 32"/>
                  <a:gd name="T39" fmla="*/ 30 h 38"/>
                  <a:gd name="T40" fmla="*/ 8 w 32"/>
                  <a:gd name="T41" fmla="*/ 30 h 38"/>
                  <a:gd name="T42" fmla="*/ 12 w 32"/>
                  <a:gd name="T43" fmla="*/ 32 h 38"/>
                  <a:gd name="T44" fmla="*/ 12 w 32"/>
                  <a:gd name="T45" fmla="*/ 32 h 38"/>
                  <a:gd name="T46" fmla="*/ 18 w 32"/>
                  <a:gd name="T47" fmla="*/ 30 h 38"/>
                  <a:gd name="T48" fmla="*/ 18 w 32"/>
                  <a:gd name="T49" fmla="*/ 30 h 38"/>
                  <a:gd name="T50" fmla="*/ 22 w 32"/>
                  <a:gd name="T51" fmla="*/ 28 h 38"/>
                  <a:gd name="T52" fmla="*/ 22 w 32"/>
                  <a:gd name="T53" fmla="*/ 28 h 38"/>
                  <a:gd name="T54" fmla="*/ 22 w 32"/>
                  <a:gd name="T55" fmla="*/ 22 h 38"/>
                  <a:gd name="T56" fmla="*/ 26 w 32"/>
                  <a:gd name="T57" fmla="*/ 4 h 38"/>
                  <a:gd name="T58" fmla="*/ 32 w 32"/>
                  <a:gd name="T59" fmla="*/ 4 h 38"/>
                  <a:gd name="T60" fmla="*/ 26 w 32"/>
                  <a:gd name="T61" fmla="*/ 38 h 38"/>
                  <a:gd name="T62" fmla="*/ 22 w 32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8">
                    <a:moveTo>
                      <a:pt x="22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2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8"/>
                    </a:ln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0" name="Freeform 1718"/>
              <p:cNvSpPr>
                <a:spLocks/>
              </p:cNvSpPr>
              <p:nvPr/>
            </p:nvSpPr>
            <p:spPr bwMode="auto">
              <a:xfrm>
                <a:off x="5478463" y="4070697"/>
                <a:ext cx="38100" cy="53975"/>
              </a:xfrm>
              <a:custGeom>
                <a:avLst/>
                <a:gdLst>
                  <a:gd name="T0" fmla="*/ 0 w 24"/>
                  <a:gd name="T1" fmla="*/ 32 h 34"/>
                  <a:gd name="T2" fmla="*/ 6 w 24"/>
                  <a:gd name="T3" fmla="*/ 0 h 34"/>
                  <a:gd name="T4" fmla="*/ 10 w 24"/>
                  <a:gd name="T5" fmla="*/ 0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8 h 34"/>
                  <a:gd name="T22" fmla="*/ 20 w 24"/>
                  <a:gd name="T23" fmla="*/ 8 h 34"/>
                  <a:gd name="T24" fmla="*/ 18 w 24"/>
                  <a:gd name="T25" fmla="*/ 6 h 34"/>
                  <a:gd name="T26" fmla="*/ 18 w 24"/>
                  <a:gd name="T27" fmla="*/ 6 h 34"/>
                  <a:gd name="T28" fmla="*/ 14 w 24"/>
                  <a:gd name="T29" fmla="*/ 8 h 34"/>
                  <a:gd name="T30" fmla="*/ 14 w 24"/>
                  <a:gd name="T31" fmla="*/ 8 h 34"/>
                  <a:gd name="T32" fmla="*/ 12 w 24"/>
                  <a:gd name="T33" fmla="*/ 10 h 34"/>
                  <a:gd name="T34" fmla="*/ 12 w 24"/>
                  <a:gd name="T35" fmla="*/ 10 h 34"/>
                  <a:gd name="T36" fmla="*/ 10 w 24"/>
                  <a:gd name="T37" fmla="*/ 16 h 34"/>
                  <a:gd name="T38" fmla="*/ 6 w 24"/>
                  <a:gd name="T39" fmla="*/ 34 h 34"/>
                  <a:gd name="T40" fmla="*/ 0 w 24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1" name="Freeform 1719"/>
              <p:cNvSpPr>
                <a:spLocks/>
              </p:cNvSpPr>
              <p:nvPr/>
            </p:nvSpPr>
            <p:spPr bwMode="auto">
              <a:xfrm>
                <a:off x="5541963" y="4061172"/>
                <a:ext cx="34925" cy="73025"/>
              </a:xfrm>
              <a:custGeom>
                <a:avLst/>
                <a:gdLst>
                  <a:gd name="T0" fmla="*/ 2 w 22"/>
                  <a:gd name="T1" fmla="*/ 46 h 46"/>
                  <a:gd name="T2" fmla="*/ 6 w 22"/>
                  <a:gd name="T3" fmla="*/ 16 h 46"/>
                  <a:gd name="T4" fmla="*/ 0 w 22"/>
                  <a:gd name="T5" fmla="*/ 16 h 46"/>
                  <a:gd name="T6" fmla="*/ 2 w 22"/>
                  <a:gd name="T7" fmla="*/ 12 h 46"/>
                  <a:gd name="T8" fmla="*/ 6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8 w 22"/>
                  <a:gd name="T15" fmla="*/ 4 h 46"/>
                  <a:gd name="T16" fmla="*/ 8 w 22"/>
                  <a:gd name="T17" fmla="*/ 4 h 46"/>
                  <a:gd name="T18" fmla="*/ 12 w 22"/>
                  <a:gd name="T19" fmla="*/ 0 h 46"/>
                  <a:gd name="T20" fmla="*/ 12 w 22"/>
                  <a:gd name="T21" fmla="*/ 0 h 46"/>
                  <a:gd name="T22" fmla="*/ 18 w 22"/>
                  <a:gd name="T23" fmla="*/ 0 h 46"/>
                  <a:gd name="T24" fmla="*/ 18 w 22"/>
                  <a:gd name="T25" fmla="*/ 0 h 46"/>
                  <a:gd name="T26" fmla="*/ 22 w 22"/>
                  <a:gd name="T27" fmla="*/ 2 h 46"/>
                  <a:gd name="T28" fmla="*/ 20 w 22"/>
                  <a:gd name="T29" fmla="*/ 6 h 46"/>
                  <a:gd name="T30" fmla="*/ 20 w 22"/>
                  <a:gd name="T31" fmla="*/ 6 h 46"/>
                  <a:gd name="T32" fmla="*/ 18 w 22"/>
                  <a:gd name="T33" fmla="*/ 6 h 46"/>
                  <a:gd name="T34" fmla="*/ 18 w 22"/>
                  <a:gd name="T35" fmla="*/ 6 h 46"/>
                  <a:gd name="T36" fmla="*/ 14 w 22"/>
                  <a:gd name="T37" fmla="*/ 6 h 46"/>
                  <a:gd name="T38" fmla="*/ 14 w 22"/>
                  <a:gd name="T39" fmla="*/ 6 h 46"/>
                  <a:gd name="T40" fmla="*/ 12 w 22"/>
                  <a:gd name="T41" fmla="*/ 10 h 46"/>
                  <a:gd name="T42" fmla="*/ 12 w 22"/>
                  <a:gd name="T43" fmla="*/ 14 h 46"/>
                  <a:gd name="T44" fmla="*/ 18 w 22"/>
                  <a:gd name="T45" fmla="*/ 14 h 46"/>
                  <a:gd name="T46" fmla="*/ 18 w 22"/>
                  <a:gd name="T47" fmla="*/ 18 h 46"/>
                  <a:gd name="T48" fmla="*/ 12 w 22"/>
                  <a:gd name="T49" fmla="*/ 18 h 46"/>
                  <a:gd name="T50" fmla="*/ 6 w 22"/>
                  <a:gd name="T51" fmla="*/ 46 h 46"/>
                  <a:gd name="T52" fmla="*/ 2 w 22"/>
                  <a:gd name="T5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2" y="46"/>
                    </a:moveTo>
                    <a:lnTo>
                      <a:pt x="6" y="16"/>
                    </a:lnTo>
                    <a:lnTo>
                      <a:pt x="0" y="16"/>
                    </a:lnTo>
                    <a:lnTo>
                      <a:pt x="2" y="12"/>
                    </a:lnTo>
                    <a:lnTo>
                      <a:pt x="6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6" y="46"/>
                    </a:lnTo>
                    <a:lnTo>
                      <a:pt x="2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2" name="Freeform 1720"/>
              <p:cNvSpPr>
                <a:spLocks noEditPoints="1"/>
              </p:cNvSpPr>
              <p:nvPr/>
            </p:nvSpPr>
            <p:spPr bwMode="auto">
              <a:xfrm>
                <a:off x="5567363" y="40865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6 w 32"/>
                  <a:gd name="T25" fmla="*/ 8 h 36"/>
                  <a:gd name="T26" fmla="*/ 20 w 32"/>
                  <a:gd name="T27" fmla="*/ 4 h 36"/>
                  <a:gd name="T28" fmla="*/ 12 w 32"/>
                  <a:gd name="T29" fmla="*/ 6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4 w 32"/>
                  <a:gd name="T55" fmla="*/ 30 h 36"/>
                  <a:gd name="T56" fmla="*/ 26 w 32"/>
                  <a:gd name="T57" fmla="*/ 18 h 36"/>
                  <a:gd name="T58" fmla="*/ 16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6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6" y="18"/>
                    </a:moveTo>
                    <a:lnTo>
                      <a:pt x="26" y="18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3" name="Freeform 1721"/>
              <p:cNvSpPr>
                <a:spLocks noEditPoints="1"/>
              </p:cNvSpPr>
              <p:nvPr/>
            </p:nvSpPr>
            <p:spPr bwMode="auto">
              <a:xfrm>
                <a:off x="5624513" y="4073872"/>
                <a:ext cx="22225" cy="73025"/>
              </a:xfrm>
              <a:custGeom>
                <a:avLst/>
                <a:gdLst>
                  <a:gd name="T0" fmla="*/ 0 w 14"/>
                  <a:gd name="T1" fmla="*/ 46 h 46"/>
                  <a:gd name="T2" fmla="*/ 6 w 14"/>
                  <a:gd name="T3" fmla="*/ 12 h 46"/>
                  <a:gd name="T4" fmla="*/ 12 w 14"/>
                  <a:gd name="T5" fmla="*/ 14 h 46"/>
                  <a:gd name="T6" fmla="*/ 6 w 14"/>
                  <a:gd name="T7" fmla="*/ 46 h 46"/>
                  <a:gd name="T8" fmla="*/ 0 w 14"/>
                  <a:gd name="T9" fmla="*/ 46 h 46"/>
                  <a:gd name="T10" fmla="*/ 6 w 14"/>
                  <a:gd name="T11" fmla="*/ 6 h 46"/>
                  <a:gd name="T12" fmla="*/ 8 w 14"/>
                  <a:gd name="T13" fmla="*/ 0 h 46"/>
                  <a:gd name="T14" fmla="*/ 14 w 14"/>
                  <a:gd name="T15" fmla="*/ 0 h 46"/>
                  <a:gd name="T16" fmla="*/ 12 w 14"/>
                  <a:gd name="T17" fmla="*/ 6 h 46"/>
                  <a:gd name="T18" fmla="*/ 6 w 14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6" y="12"/>
                    </a:lnTo>
                    <a:lnTo>
                      <a:pt x="12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4" name="Freeform 1722"/>
              <p:cNvSpPr>
                <a:spLocks/>
              </p:cNvSpPr>
              <p:nvPr/>
            </p:nvSpPr>
            <p:spPr bwMode="auto">
              <a:xfrm>
                <a:off x="5646738" y="4096097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10 h 34"/>
                  <a:gd name="T22" fmla="*/ 20 w 24"/>
                  <a:gd name="T23" fmla="*/ 10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10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5" name="Freeform 1723"/>
              <p:cNvSpPr>
                <a:spLocks noEditPoints="1"/>
              </p:cNvSpPr>
              <p:nvPr/>
            </p:nvSpPr>
            <p:spPr bwMode="auto">
              <a:xfrm>
                <a:off x="5681663" y="410562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2 h 34"/>
                  <a:gd name="T10" fmla="*/ 24 w 32"/>
                  <a:gd name="T11" fmla="*/ 32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4 h 34"/>
                  <a:gd name="T28" fmla="*/ 0 w 32"/>
                  <a:gd name="T29" fmla="*/ 14 h 34"/>
                  <a:gd name="T30" fmla="*/ 2 w 32"/>
                  <a:gd name="T31" fmla="*/ 8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2 w 32"/>
                  <a:gd name="T51" fmla="*/ 18 h 34"/>
                  <a:gd name="T52" fmla="*/ 32 w 32"/>
                  <a:gd name="T53" fmla="*/ 18 h 34"/>
                  <a:gd name="T54" fmla="*/ 30 w 32"/>
                  <a:gd name="T55" fmla="*/ 20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4 h 34"/>
                  <a:gd name="T84" fmla="*/ 26 w 32"/>
                  <a:gd name="T85" fmla="*/ 14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6" name="Freeform 1724"/>
              <p:cNvSpPr>
                <a:spLocks noEditPoints="1"/>
              </p:cNvSpPr>
              <p:nvPr/>
            </p:nvSpPr>
            <p:spPr bwMode="auto">
              <a:xfrm>
                <a:off x="4141788" y="3988147"/>
                <a:ext cx="50800" cy="57150"/>
              </a:xfrm>
              <a:custGeom>
                <a:avLst/>
                <a:gdLst>
                  <a:gd name="T0" fmla="*/ 22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4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4 w 32"/>
                  <a:gd name="T25" fmla="*/ 8 h 36"/>
                  <a:gd name="T26" fmla="*/ 18 w 32"/>
                  <a:gd name="T27" fmla="*/ 4 h 36"/>
                  <a:gd name="T28" fmla="*/ 12 w 32"/>
                  <a:gd name="T29" fmla="*/ 6 h 36"/>
                  <a:gd name="T30" fmla="*/ 8 w 32"/>
                  <a:gd name="T31" fmla="*/ 10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2 w 32"/>
                  <a:gd name="T55" fmla="*/ 32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2"/>
                    </a:move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2" y="32"/>
                    </a:lnTo>
                    <a:lnTo>
                      <a:pt x="22" y="32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7" name="Freeform 1725"/>
              <p:cNvSpPr>
                <a:spLocks noEditPoints="1"/>
              </p:cNvSpPr>
              <p:nvPr/>
            </p:nvSpPr>
            <p:spPr bwMode="auto">
              <a:xfrm>
                <a:off x="4195763" y="3994497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2 h 46"/>
                  <a:gd name="T6" fmla="*/ 12 w 34"/>
                  <a:gd name="T7" fmla="*/ 6 h 46"/>
                  <a:gd name="T8" fmla="*/ 12 w 34"/>
                  <a:gd name="T9" fmla="*/ 6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30 w 34"/>
                  <a:gd name="T19" fmla="*/ 6 h 46"/>
                  <a:gd name="T20" fmla="*/ 30 w 34"/>
                  <a:gd name="T21" fmla="*/ 6 h 46"/>
                  <a:gd name="T22" fmla="*/ 34 w 34"/>
                  <a:gd name="T23" fmla="*/ 12 h 46"/>
                  <a:gd name="T24" fmla="*/ 34 w 34"/>
                  <a:gd name="T25" fmla="*/ 12 h 46"/>
                  <a:gd name="T26" fmla="*/ 34 w 34"/>
                  <a:gd name="T27" fmla="*/ 22 h 46"/>
                  <a:gd name="T28" fmla="*/ 34 w 34"/>
                  <a:gd name="T29" fmla="*/ 22 h 46"/>
                  <a:gd name="T30" fmla="*/ 30 w 34"/>
                  <a:gd name="T31" fmla="*/ 30 h 46"/>
                  <a:gd name="T32" fmla="*/ 30 w 34"/>
                  <a:gd name="T33" fmla="*/ 30 h 46"/>
                  <a:gd name="T34" fmla="*/ 28 w 34"/>
                  <a:gd name="T35" fmla="*/ 34 h 46"/>
                  <a:gd name="T36" fmla="*/ 24 w 34"/>
                  <a:gd name="T37" fmla="*/ 36 h 46"/>
                  <a:gd name="T38" fmla="*/ 24 w 34"/>
                  <a:gd name="T39" fmla="*/ 36 h 46"/>
                  <a:gd name="T40" fmla="*/ 16 w 34"/>
                  <a:gd name="T41" fmla="*/ 36 h 46"/>
                  <a:gd name="T42" fmla="*/ 16 w 34"/>
                  <a:gd name="T43" fmla="*/ 36 h 46"/>
                  <a:gd name="T44" fmla="*/ 12 w 34"/>
                  <a:gd name="T45" fmla="*/ 34 h 46"/>
                  <a:gd name="T46" fmla="*/ 12 w 34"/>
                  <a:gd name="T47" fmla="*/ 34 h 46"/>
                  <a:gd name="T48" fmla="*/ 8 w 34"/>
                  <a:gd name="T49" fmla="*/ 30 h 46"/>
                  <a:gd name="T50" fmla="*/ 6 w 34"/>
                  <a:gd name="T51" fmla="*/ 46 h 46"/>
                  <a:gd name="T52" fmla="*/ 0 w 34"/>
                  <a:gd name="T53" fmla="*/ 46 h 46"/>
                  <a:gd name="T54" fmla="*/ 10 w 34"/>
                  <a:gd name="T55" fmla="*/ 18 h 46"/>
                  <a:gd name="T56" fmla="*/ 10 w 34"/>
                  <a:gd name="T57" fmla="*/ 18 h 46"/>
                  <a:gd name="T58" fmla="*/ 10 w 34"/>
                  <a:gd name="T59" fmla="*/ 24 h 46"/>
                  <a:gd name="T60" fmla="*/ 10 w 34"/>
                  <a:gd name="T61" fmla="*/ 28 h 46"/>
                  <a:gd name="T62" fmla="*/ 10 w 34"/>
                  <a:gd name="T63" fmla="*/ 28 h 46"/>
                  <a:gd name="T64" fmla="*/ 14 w 34"/>
                  <a:gd name="T65" fmla="*/ 30 h 46"/>
                  <a:gd name="T66" fmla="*/ 16 w 34"/>
                  <a:gd name="T67" fmla="*/ 32 h 46"/>
                  <a:gd name="T68" fmla="*/ 16 w 34"/>
                  <a:gd name="T69" fmla="*/ 32 h 46"/>
                  <a:gd name="T70" fmla="*/ 20 w 34"/>
                  <a:gd name="T71" fmla="*/ 32 h 46"/>
                  <a:gd name="T72" fmla="*/ 24 w 34"/>
                  <a:gd name="T73" fmla="*/ 30 h 46"/>
                  <a:gd name="T74" fmla="*/ 24 w 34"/>
                  <a:gd name="T75" fmla="*/ 30 h 46"/>
                  <a:gd name="T76" fmla="*/ 26 w 34"/>
                  <a:gd name="T77" fmla="*/ 26 h 46"/>
                  <a:gd name="T78" fmla="*/ 28 w 34"/>
                  <a:gd name="T79" fmla="*/ 20 h 46"/>
                  <a:gd name="T80" fmla="*/ 28 w 34"/>
                  <a:gd name="T81" fmla="*/ 20 h 46"/>
                  <a:gd name="T82" fmla="*/ 28 w 34"/>
                  <a:gd name="T83" fmla="*/ 14 h 46"/>
                  <a:gd name="T84" fmla="*/ 26 w 34"/>
                  <a:gd name="T85" fmla="*/ 10 h 46"/>
                  <a:gd name="T86" fmla="*/ 26 w 34"/>
                  <a:gd name="T87" fmla="*/ 10 h 46"/>
                  <a:gd name="T88" fmla="*/ 24 w 34"/>
                  <a:gd name="T89" fmla="*/ 8 h 46"/>
                  <a:gd name="T90" fmla="*/ 20 w 34"/>
                  <a:gd name="T91" fmla="*/ 6 h 46"/>
                  <a:gd name="T92" fmla="*/ 20 w 34"/>
                  <a:gd name="T93" fmla="*/ 6 h 46"/>
                  <a:gd name="T94" fmla="*/ 18 w 34"/>
                  <a:gd name="T95" fmla="*/ 6 h 46"/>
                  <a:gd name="T96" fmla="*/ 14 w 34"/>
                  <a:gd name="T97" fmla="*/ 8 h 46"/>
                  <a:gd name="T98" fmla="*/ 14 w 34"/>
                  <a:gd name="T99" fmla="*/ 8 h 46"/>
                  <a:gd name="T100" fmla="*/ 12 w 34"/>
                  <a:gd name="T101" fmla="*/ 12 h 46"/>
                  <a:gd name="T102" fmla="*/ 10 w 34"/>
                  <a:gd name="T103" fmla="*/ 18 h 46"/>
                  <a:gd name="T104" fmla="*/ 10 w 34"/>
                  <a:gd name="T105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8" name="Freeform 1726"/>
              <p:cNvSpPr>
                <a:spLocks noEditPoints="1"/>
              </p:cNvSpPr>
              <p:nvPr/>
            </p:nvSpPr>
            <p:spPr bwMode="auto">
              <a:xfrm>
                <a:off x="4252913" y="4004022"/>
                <a:ext cx="50800" cy="73025"/>
              </a:xfrm>
              <a:custGeom>
                <a:avLst/>
                <a:gdLst>
                  <a:gd name="T0" fmla="*/ 0 w 32"/>
                  <a:gd name="T1" fmla="*/ 46 h 46"/>
                  <a:gd name="T2" fmla="*/ 6 w 32"/>
                  <a:gd name="T3" fmla="*/ 0 h 46"/>
                  <a:gd name="T4" fmla="*/ 12 w 32"/>
                  <a:gd name="T5" fmla="*/ 0 h 46"/>
                  <a:gd name="T6" fmla="*/ 10 w 32"/>
                  <a:gd name="T7" fmla="*/ 6 h 46"/>
                  <a:gd name="T8" fmla="*/ 10 w 32"/>
                  <a:gd name="T9" fmla="*/ 6 h 46"/>
                  <a:gd name="T10" fmla="*/ 16 w 32"/>
                  <a:gd name="T11" fmla="*/ 2 h 46"/>
                  <a:gd name="T12" fmla="*/ 16 w 32"/>
                  <a:gd name="T13" fmla="*/ 2 h 46"/>
                  <a:gd name="T14" fmla="*/ 22 w 32"/>
                  <a:gd name="T15" fmla="*/ 2 h 46"/>
                  <a:gd name="T16" fmla="*/ 22 w 32"/>
                  <a:gd name="T17" fmla="*/ 2 h 46"/>
                  <a:gd name="T18" fmla="*/ 26 w 32"/>
                  <a:gd name="T19" fmla="*/ 2 h 46"/>
                  <a:gd name="T20" fmla="*/ 28 w 32"/>
                  <a:gd name="T21" fmla="*/ 4 h 46"/>
                  <a:gd name="T22" fmla="*/ 28 w 32"/>
                  <a:gd name="T23" fmla="*/ 4 h 46"/>
                  <a:gd name="T24" fmla="*/ 32 w 32"/>
                  <a:gd name="T25" fmla="*/ 12 h 46"/>
                  <a:gd name="T26" fmla="*/ 32 w 32"/>
                  <a:gd name="T27" fmla="*/ 12 h 46"/>
                  <a:gd name="T28" fmla="*/ 32 w 32"/>
                  <a:gd name="T29" fmla="*/ 20 h 46"/>
                  <a:gd name="T30" fmla="*/ 32 w 32"/>
                  <a:gd name="T31" fmla="*/ 20 h 46"/>
                  <a:gd name="T32" fmla="*/ 30 w 32"/>
                  <a:gd name="T33" fmla="*/ 30 h 46"/>
                  <a:gd name="T34" fmla="*/ 30 w 32"/>
                  <a:gd name="T35" fmla="*/ 30 h 46"/>
                  <a:gd name="T36" fmla="*/ 26 w 32"/>
                  <a:gd name="T37" fmla="*/ 32 h 46"/>
                  <a:gd name="T38" fmla="*/ 24 w 32"/>
                  <a:gd name="T39" fmla="*/ 34 h 46"/>
                  <a:gd name="T40" fmla="*/ 24 w 32"/>
                  <a:gd name="T41" fmla="*/ 34 h 46"/>
                  <a:gd name="T42" fmla="*/ 16 w 32"/>
                  <a:gd name="T43" fmla="*/ 36 h 46"/>
                  <a:gd name="T44" fmla="*/ 16 w 32"/>
                  <a:gd name="T45" fmla="*/ 36 h 46"/>
                  <a:gd name="T46" fmla="*/ 10 w 32"/>
                  <a:gd name="T47" fmla="*/ 34 h 46"/>
                  <a:gd name="T48" fmla="*/ 10 w 32"/>
                  <a:gd name="T49" fmla="*/ 34 h 46"/>
                  <a:gd name="T50" fmla="*/ 8 w 32"/>
                  <a:gd name="T51" fmla="*/ 30 h 46"/>
                  <a:gd name="T52" fmla="*/ 6 w 32"/>
                  <a:gd name="T53" fmla="*/ 46 h 46"/>
                  <a:gd name="T54" fmla="*/ 0 w 32"/>
                  <a:gd name="T55" fmla="*/ 46 h 46"/>
                  <a:gd name="T56" fmla="*/ 10 w 32"/>
                  <a:gd name="T57" fmla="*/ 18 h 46"/>
                  <a:gd name="T58" fmla="*/ 10 w 32"/>
                  <a:gd name="T59" fmla="*/ 18 h 46"/>
                  <a:gd name="T60" fmla="*/ 8 w 32"/>
                  <a:gd name="T61" fmla="*/ 22 h 46"/>
                  <a:gd name="T62" fmla="*/ 10 w 32"/>
                  <a:gd name="T63" fmla="*/ 28 h 46"/>
                  <a:gd name="T64" fmla="*/ 10 w 32"/>
                  <a:gd name="T65" fmla="*/ 28 h 46"/>
                  <a:gd name="T66" fmla="*/ 12 w 32"/>
                  <a:gd name="T67" fmla="*/ 30 h 46"/>
                  <a:gd name="T68" fmla="*/ 16 w 32"/>
                  <a:gd name="T69" fmla="*/ 32 h 46"/>
                  <a:gd name="T70" fmla="*/ 16 w 32"/>
                  <a:gd name="T71" fmla="*/ 32 h 46"/>
                  <a:gd name="T72" fmla="*/ 20 w 32"/>
                  <a:gd name="T73" fmla="*/ 30 h 46"/>
                  <a:gd name="T74" fmla="*/ 22 w 32"/>
                  <a:gd name="T75" fmla="*/ 30 h 46"/>
                  <a:gd name="T76" fmla="*/ 22 w 32"/>
                  <a:gd name="T77" fmla="*/ 30 h 46"/>
                  <a:gd name="T78" fmla="*/ 26 w 32"/>
                  <a:gd name="T79" fmla="*/ 26 h 46"/>
                  <a:gd name="T80" fmla="*/ 26 w 32"/>
                  <a:gd name="T81" fmla="*/ 20 h 46"/>
                  <a:gd name="T82" fmla="*/ 26 w 32"/>
                  <a:gd name="T83" fmla="*/ 20 h 46"/>
                  <a:gd name="T84" fmla="*/ 28 w 32"/>
                  <a:gd name="T85" fmla="*/ 14 h 46"/>
                  <a:gd name="T86" fmla="*/ 26 w 32"/>
                  <a:gd name="T87" fmla="*/ 10 h 46"/>
                  <a:gd name="T88" fmla="*/ 26 w 32"/>
                  <a:gd name="T89" fmla="*/ 10 h 46"/>
                  <a:gd name="T90" fmla="*/ 24 w 32"/>
                  <a:gd name="T91" fmla="*/ 8 h 46"/>
                  <a:gd name="T92" fmla="*/ 20 w 32"/>
                  <a:gd name="T93" fmla="*/ 6 h 46"/>
                  <a:gd name="T94" fmla="*/ 20 w 32"/>
                  <a:gd name="T95" fmla="*/ 6 h 46"/>
                  <a:gd name="T96" fmla="*/ 16 w 32"/>
                  <a:gd name="T97" fmla="*/ 6 h 46"/>
                  <a:gd name="T98" fmla="*/ 14 w 32"/>
                  <a:gd name="T99" fmla="*/ 8 h 46"/>
                  <a:gd name="T100" fmla="*/ 14 w 32"/>
                  <a:gd name="T101" fmla="*/ 8 h 46"/>
                  <a:gd name="T102" fmla="*/ 10 w 32"/>
                  <a:gd name="T103" fmla="*/ 12 h 46"/>
                  <a:gd name="T104" fmla="*/ 10 w 32"/>
                  <a:gd name="T105" fmla="*/ 18 h 46"/>
                  <a:gd name="T106" fmla="*/ 10 w 32"/>
                  <a:gd name="T10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8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79" name="Freeform 1727"/>
              <p:cNvSpPr>
                <a:spLocks noEditPoints="1"/>
              </p:cNvSpPr>
              <p:nvPr/>
            </p:nvSpPr>
            <p:spPr bwMode="auto">
              <a:xfrm>
                <a:off x="4310063" y="4013547"/>
                <a:ext cx="50800" cy="57150"/>
              </a:xfrm>
              <a:custGeom>
                <a:avLst/>
                <a:gdLst>
                  <a:gd name="T0" fmla="*/ 22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20 h 36"/>
                  <a:gd name="T14" fmla="*/ 6 w 32"/>
                  <a:gd name="T15" fmla="*/ 16 h 36"/>
                  <a:gd name="T16" fmla="*/ 10 w 32"/>
                  <a:gd name="T17" fmla="*/ 16 h 36"/>
                  <a:gd name="T18" fmla="*/ 14 w 32"/>
                  <a:gd name="T19" fmla="*/ 16 h 36"/>
                  <a:gd name="T20" fmla="*/ 26 w 32"/>
                  <a:gd name="T21" fmla="*/ 14 h 36"/>
                  <a:gd name="T22" fmla="*/ 26 w 32"/>
                  <a:gd name="T23" fmla="*/ 14 h 36"/>
                  <a:gd name="T24" fmla="*/ 24 w 32"/>
                  <a:gd name="T25" fmla="*/ 8 h 36"/>
                  <a:gd name="T26" fmla="*/ 18 w 32"/>
                  <a:gd name="T27" fmla="*/ 6 h 36"/>
                  <a:gd name="T28" fmla="*/ 12 w 32"/>
                  <a:gd name="T29" fmla="*/ 6 h 36"/>
                  <a:gd name="T30" fmla="*/ 8 w 32"/>
                  <a:gd name="T31" fmla="*/ 10 h 36"/>
                  <a:gd name="T32" fmla="*/ 4 w 32"/>
                  <a:gd name="T33" fmla="*/ 8 h 36"/>
                  <a:gd name="T34" fmla="*/ 6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2 w 32"/>
                  <a:gd name="T55" fmla="*/ 32 h 36"/>
                  <a:gd name="T56" fmla="*/ 24 w 32"/>
                  <a:gd name="T57" fmla="*/ 20 h 36"/>
                  <a:gd name="T58" fmla="*/ 14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4 w 32"/>
                  <a:gd name="T7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2"/>
                    </a:move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0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2" y="32"/>
                    </a:lnTo>
                    <a:lnTo>
                      <a:pt x="22" y="32"/>
                    </a:lnTo>
                    <a:close/>
                    <a:moveTo>
                      <a:pt x="24" y="20"/>
                    </a:moveTo>
                    <a:lnTo>
                      <a:pt x="2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0" name="Freeform 1728"/>
              <p:cNvSpPr>
                <a:spLocks/>
              </p:cNvSpPr>
              <p:nvPr/>
            </p:nvSpPr>
            <p:spPr bwMode="auto">
              <a:xfrm>
                <a:off x="4367213" y="4019897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6 w 22"/>
                  <a:gd name="T3" fmla="*/ 0 h 34"/>
                  <a:gd name="T4" fmla="*/ 10 w 22"/>
                  <a:gd name="T5" fmla="*/ 2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8 w 22"/>
                  <a:gd name="T15" fmla="*/ 2 h 34"/>
                  <a:gd name="T16" fmla="*/ 18 w 22"/>
                  <a:gd name="T17" fmla="*/ 2 h 34"/>
                  <a:gd name="T18" fmla="*/ 22 w 22"/>
                  <a:gd name="T19" fmla="*/ 4 h 34"/>
                  <a:gd name="T20" fmla="*/ 20 w 22"/>
                  <a:gd name="T21" fmla="*/ 10 h 34"/>
                  <a:gd name="T22" fmla="*/ 20 w 22"/>
                  <a:gd name="T23" fmla="*/ 10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2 h 34"/>
                  <a:gd name="T34" fmla="*/ 10 w 22"/>
                  <a:gd name="T35" fmla="*/ 12 h 34"/>
                  <a:gd name="T36" fmla="*/ 8 w 22"/>
                  <a:gd name="T37" fmla="*/ 18 h 34"/>
                  <a:gd name="T38" fmla="*/ 6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1" name="Freeform 1729"/>
              <p:cNvSpPr>
                <a:spLocks noEditPoints="1"/>
              </p:cNvSpPr>
              <p:nvPr/>
            </p:nvSpPr>
            <p:spPr bwMode="auto">
              <a:xfrm>
                <a:off x="4398963" y="402942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6 w 32"/>
                  <a:gd name="T25" fmla="*/ 8 h 36"/>
                  <a:gd name="T26" fmla="*/ 18 w 32"/>
                  <a:gd name="T27" fmla="*/ 4 h 36"/>
                  <a:gd name="T28" fmla="*/ 12 w 32"/>
                  <a:gd name="T29" fmla="*/ 4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6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2" name="Freeform 1730"/>
              <p:cNvSpPr>
                <a:spLocks noEditPoints="1"/>
              </p:cNvSpPr>
              <p:nvPr/>
            </p:nvSpPr>
            <p:spPr bwMode="auto">
              <a:xfrm>
                <a:off x="4459288" y="4016722"/>
                <a:ext cx="31750" cy="73025"/>
              </a:xfrm>
              <a:custGeom>
                <a:avLst/>
                <a:gdLst>
                  <a:gd name="T0" fmla="*/ 10 w 20"/>
                  <a:gd name="T1" fmla="*/ 4 h 46"/>
                  <a:gd name="T2" fmla="*/ 6 w 20"/>
                  <a:gd name="T3" fmla="*/ 8 h 46"/>
                  <a:gd name="T4" fmla="*/ 0 w 20"/>
                  <a:gd name="T5" fmla="*/ 6 h 46"/>
                  <a:gd name="T6" fmla="*/ 8 w 20"/>
                  <a:gd name="T7" fmla="*/ 0 h 46"/>
                  <a:gd name="T8" fmla="*/ 14 w 20"/>
                  <a:gd name="T9" fmla="*/ 0 h 46"/>
                  <a:gd name="T10" fmla="*/ 20 w 20"/>
                  <a:gd name="T11" fmla="*/ 10 h 46"/>
                  <a:gd name="T12" fmla="*/ 12 w 20"/>
                  <a:gd name="T13" fmla="*/ 8 h 46"/>
                  <a:gd name="T14" fmla="*/ 10 w 20"/>
                  <a:gd name="T15" fmla="*/ 4 h 46"/>
                  <a:gd name="T16" fmla="*/ 0 w 20"/>
                  <a:gd name="T17" fmla="*/ 46 h 46"/>
                  <a:gd name="T18" fmla="*/ 6 w 20"/>
                  <a:gd name="T19" fmla="*/ 12 h 46"/>
                  <a:gd name="T20" fmla="*/ 12 w 20"/>
                  <a:gd name="T21" fmla="*/ 12 h 46"/>
                  <a:gd name="T22" fmla="*/ 6 w 20"/>
                  <a:gd name="T23" fmla="*/ 46 h 46"/>
                  <a:gd name="T24" fmla="*/ 0 w 20"/>
                  <a:gd name="T2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46">
                    <a:moveTo>
                      <a:pt x="10" y="4"/>
                    </a:moveTo>
                    <a:lnTo>
                      <a:pt x="6" y="8"/>
                    </a:lnTo>
                    <a:lnTo>
                      <a:pt x="0" y="6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0" y="10"/>
                    </a:lnTo>
                    <a:lnTo>
                      <a:pt x="12" y="8"/>
                    </a:lnTo>
                    <a:lnTo>
                      <a:pt x="10" y="4"/>
                    </a:lnTo>
                    <a:close/>
                    <a:moveTo>
                      <a:pt x="0" y="46"/>
                    </a:moveTo>
                    <a:lnTo>
                      <a:pt x="6" y="12"/>
                    </a:lnTo>
                    <a:lnTo>
                      <a:pt x="12" y="1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3" name="Freeform 1731"/>
              <p:cNvSpPr>
                <a:spLocks/>
              </p:cNvSpPr>
              <p:nvPr/>
            </p:nvSpPr>
            <p:spPr bwMode="auto">
              <a:xfrm>
                <a:off x="4487863" y="402307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6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4" name="Freeform 1732"/>
              <p:cNvSpPr>
                <a:spLocks/>
              </p:cNvSpPr>
              <p:nvPr/>
            </p:nvSpPr>
            <p:spPr bwMode="auto">
              <a:xfrm>
                <a:off x="4513263" y="4045297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6 w 22"/>
                  <a:gd name="T3" fmla="*/ 0 h 34"/>
                  <a:gd name="T4" fmla="*/ 10 w 22"/>
                  <a:gd name="T5" fmla="*/ 0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0 h 34"/>
                  <a:gd name="T12" fmla="*/ 14 w 22"/>
                  <a:gd name="T13" fmla="*/ 0 h 34"/>
                  <a:gd name="T14" fmla="*/ 18 w 22"/>
                  <a:gd name="T15" fmla="*/ 0 h 34"/>
                  <a:gd name="T16" fmla="*/ 18 w 22"/>
                  <a:gd name="T17" fmla="*/ 0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6 h 34"/>
                  <a:gd name="T30" fmla="*/ 12 w 22"/>
                  <a:gd name="T31" fmla="*/ 6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6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5" name="Freeform 1733"/>
              <p:cNvSpPr>
                <a:spLocks noEditPoints="1"/>
              </p:cNvSpPr>
              <p:nvPr/>
            </p:nvSpPr>
            <p:spPr bwMode="auto">
              <a:xfrm>
                <a:off x="4548188" y="40516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6" name="Freeform 1734"/>
              <p:cNvSpPr>
                <a:spLocks/>
              </p:cNvSpPr>
              <p:nvPr/>
            </p:nvSpPr>
            <p:spPr bwMode="auto">
              <a:xfrm>
                <a:off x="4633913" y="4061172"/>
                <a:ext cx="47625" cy="60325"/>
              </a:xfrm>
              <a:custGeom>
                <a:avLst/>
                <a:gdLst>
                  <a:gd name="T0" fmla="*/ 20 w 30"/>
                  <a:gd name="T1" fmla="*/ 38 h 38"/>
                  <a:gd name="T2" fmla="*/ 20 w 30"/>
                  <a:gd name="T3" fmla="*/ 32 h 38"/>
                  <a:gd name="T4" fmla="*/ 20 w 30"/>
                  <a:gd name="T5" fmla="*/ 32 h 38"/>
                  <a:gd name="T6" fmla="*/ 16 w 30"/>
                  <a:gd name="T7" fmla="*/ 36 h 38"/>
                  <a:gd name="T8" fmla="*/ 10 w 30"/>
                  <a:gd name="T9" fmla="*/ 36 h 38"/>
                  <a:gd name="T10" fmla="*/ 10 w 30"/>
                  <a:gd name="T11" fmla="*/ 36 h 38"/>
                  <a:gd name="T12" fmla="*/ 4 w 30"/>
                  <a:gd name="T13" fmla="*/ 34 h 38"/>
                  <a:gd name="T14" fmla="*/ 4 w 30"/>
                  <a:gd name="T15" fmla="*/ 34 h 38"/>
                  <a:gd name="T16" fmla="*/ 0 w 30"/>
                  <a:gd name="T17" fmla="*/ 30 h 38"/>
                  <a:gd name="T18" fmla="*/ 0 w 30"/>
                  <a:gd name="T19" fmla="*/ 30 h 38"/>
                  <a:gd name="T20" fmla="*/ 0 w 30"/>
                  <a:gd name="T21" fmla="*/ 26 h 38"/>
                  <a:gd name="T22" fmla="*/ 0 w 30"/>
                  <a:gd name="T23" fmla="*/ 26 h 38"/>
                  <a:gd name="T24" fmla="*/ 0 w 30"/>
                  <a:gd name="T25" fmla="*/ 22 h 38"/>
                  <a:gd name="T26" fmla="*/ 4 w 30"/>
                  <a:gd name="T27" fmla="*/ 0 h 38"/>
                  <a:gd name="T28" fmla="*/ 8 w 30"/>
                  <a:gd name="T29" fmla="*/ 2 h 38"/>
                  <a:gd name="T30" fmla="*/ 6 w 30"/>
                  <a:gd name="T31" fmla="*/ 20 h 38"/>
                  <a:gd name="T32" fmla="*/ 6 w 30"/>
                  <a:gd name="T33" fmla="*/ 20 h 38"/>
                  <a:gd name="T34" fmla="*/ 6 w 30"/>
                  <a:gd name="T35" fmla="*/ 26 h 38"/>
                  <a:gd name="T36" fmla="*/ 6 w 30"/>
                  <a:gd name="T37" fmla="*/ 26 h 38"/>
                  <a:gd name="T38" fmla="*/ 6 w 30"/>
                  <a:gd name="T39" fmla="*/ 30 h 38"/>
                  <a:gd name="T40" fmla="*/ 6 w 30"/>
                  <a:gd name="T41" fmla="*/ 30 h 38"/>
                  <a:gd name="T42" fmla="*/ 12 w 30"/>
                  <a:gd name="T43" fmla="*/ 32 h 38"/>
                  <a:gd name="T44" fmla="*/ 12 w 30"/>
                  <a:gd name="T45" fmla="*/ 32 h 38"/>
                  <a:gd name="T46" fmla="*/ 16 w 30"/>
                  <a:gd name="T47" fmla="*/ 32 h 38"/>
                  <a:gd name="T48" fmla="*/ 16 w 30"/>
                  <a:gd name="T49" fmla="*/ 32 h 38"/>
                  <a:gd name="T50" fmla="*/ 20 w 30"/>
                  <a:gd name="T51" fmla="*/ 28 h 38"/>
                  <a:gd name="T52" fmla="*/ 20 w 30"/>
                  <a:gd name="T53" fmla="*/ 28 h 38"/>
                  <a:gd name="T54" fmla="*/ 22 w 30"/>
                  <a:gd name="T55" fmla="*/ 22 h 38"/>
                  <a:gd name="T56" fmla="*/ 24 w 30"/>
                  <a:gd name="T57" fmla="*/ 4 h 38"/>
                  <a:gd name="T58" fmla="*/ 30 w 30"/>
                  <a:gd name="T59" fmla="*/ 4 h 38"/>
                  <a:gd name="T60" fmla="*/ 24 w 30"/>
                  <a:gd name="T61" fmla="*/ 38 h 38"/>
                  <a:gd name="T62" fmla="*/ 20 w 30"/>
                  <a:gd name="T6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20" y="38"/>
                    </a:moveTo>
                    <a:lnTo>
                      <a:pt x="20" y="32"/>
                    </a:lnTo>
                    <a:lnTo>
                      <a:pt x="20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4" y="0"/>
                    </a:lnTo>
                    <a:lnTo>
                      <a:pt x="8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24" y="38"/>
                    </a:lnTo>
                    <a:lnTo>
                      <a:pt x="20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7" name="Freeform 1735"/>
              <p:cNvSpPr>
                <a:spLocks/>
              </p:cNvSpPr>
              <p:nvPr/>
            </p:nvSpPr>
            <p:spPr bwMode="auto">
              <a:xfrm>
                <a:off x="4687888" y="4070697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4 w 30"/>
                  <a:gd name="T3" fmla="*/ 0 h 38"/>
                  <a:gd name="T4" fmla="*/ 10 w 30"/>
                  <a:gd name="T5" fmla="*/ 2 h 38"/>
                  <a:gd name="T6" fmla="*/ 8 w 30"/>
                  <a:gd name="T7" fmla="*/ 6 h 38"/>
                  <a:gd name="T8" fmla="*/ 8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28 w 30"/>
                  <a:gd name="T21" fmla="*/ 8 h 38"/>
                  <a:gd name="T22" fmla="*/ 28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6 w 30"/>
                  <a:gd name="T31" fmla="*/ 38 h 38"/>
                  <a:gd name="T32" fmla="*/ 20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6 h 38"/>
                  <a:gd name="T48" fmla="*/ 18 w 30"/>
                  <a:gd name="T49" fmla="*/ 6 h 38"/>
                  <a:gd name="T50" fmla="*/ 14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6" y="38"/>
                    </a:lnTo>
                    <a:lnTo>
                      <a:pt x="20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8" name="Freeform 1736"/>
              <p:cNvSpPr>
                <a:spLocks/>
              </p:cNvSpPr>
              <p:nvPr/>
            </p:nvSpPr>
            <p:spPr bwMode="auto">
              <a:xfrm>
                <a:off x="4770438" y="4083397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10 h 34"/>
                  <a:gd name="T22" fmla="*/ 20 w 24"/>
                  <a:gd name="T23" fmla="*/ 10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89" name="Freeform 1737"/>
              <p:cNvSpPr>
                <a:spLocks noEditPoints="1"/>
              </p:cNvSpPr>
              <p:nvPr/>
            </p:nvSpPr>
            <p:spPr bwMode="auto">
              <a:xfrm>
                <a:off x="4805363" y="407387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4 w 30"/>
                  <a:gd name="T9" fmla="*/ 44 h 46"/>
                  <a:gd name="T10" fmla="*/ 24 w 30"/>
                  <a:gd name="T11" fmla="*/ 44 h 46"/>
                  <a:gd name="T12" fmla="*/ 18 w 30"/>
                  <a:gd name="T13" fmla="*/ 46 h 46"/>
                  <a:gd name="T14" fmla="*/ 14 w 30"/>
                  <a:gd name="T15" fmla="*/ 46 h 46"/>
                  <a:gd name="T16" fmla="*/ 14 w 30"/>
                  <a:gd name="T17" fmla="*/ 46 h 46"/>
                  <a:gd name="T18" fmla="*/ 8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0 h 46"/>
                  <a:gd name="T52" fmla="*/ 30 w 30"/>
                  <a:gd name="T53" fmla="*/ 30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6 w 30"/>
                  <a:gd name="T83" fmla="*/ 26 h 46"/>
                  <a:gd name="T84" fmla="*/ 26 w 30"/>
                  <a:gd name="T85" fmla="*/ 26 h 46"/>
                  <a:gd name="T86" fmla="*/ 24 w 30"/>
                  <a:gd name="T87" fmla="*/ 20 h 46"/>
                  <a:gd name="T88" fmla="*/ 24 w 30"/>
                  <a:gd name="T89" fmla="*/ 20 h 46"/>
                  <a:gd name="T90" fmla="*/ 22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8 w 30"/>
                  <a:gd name="T113" fmla="*/ 0 h 46"/>
                  <a:gd name="T114" fmla="*/ 18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18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0" name="Freeform 1738"/>
              <p:cNvSpPr>
                <a:spLocks/>
              </p:cNvSpPr>
              <p:nvPr/>
            </p:nvSpPr>
            <p:spPr bwMode="auto">
              <a:xfrm>
                <a:off x="4859338" y="40992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4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8 h 34"/>
                  <a:gd name="T38" fmla="*/ 16 w 28"/>
                  <a:gd name="T39" fmla="*/ 6 h 34"/>
                  <a:gd name="T40" fmla="*/ 12 w 28"/>
                  <a:gd name="T41" fmla="*/ 6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8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1" name="Freeform 1739"/>
              <p:cNvSpPr>
                <a:spLocks/>
              </p:cNvSpPr>
              <p:nvPr/>
            </p:nvSpPr>
            <p:spPr bwMode="auto">
              <a:xfrm>
                <a:off x="4913313" y="4105622"/>
                <a:ext cx="47625" cy="60325"/>
              </a:xfrm>
              <a:custGeom>
                <a:avLst/>
                <a:gdLst>
                  <a:gd name="T0" fmla="*/ 20 w 30"/>
                  <a:gd name="T1" fmla="*/ 36 h 38"/>
                  <a:gd name="T2" fmla="*/ 22 w 30"/>
                  <a:gd name="T3" fmla="*/ 32 h 38"/>
                  <a:gd name="T4" fmla="*/ 22 w 30"/>
                  <a:gd name="T5" fmla="*/ 32 h 38"/>
                  <a:gd name="T6" fmla="*/ 16 w 30"/>
                  <a:gd name="T7" fmla="*/ 36 h 38"/>
                  <a:gd name="T8" fmla="*/ 10 w 30"/>
                  <a:gd name="T9" fmla="*/ 36 h 38"/>
                  <a:gd name="T10" fmla="*/ 10 w 30"/>
                  <a:gd name="T11" fmla="*/ 36 h 38"/>
                  <a:gd name="T12" fmla="*/ 4 w 30"/>
                  <a:gd name="T13" fmla="*/ 34 h 38"/>
                  <a:gd name="T14" fmla="*/ 4 w 30"/>
                  <a:gd name="T15" fmla="*/ 34 h 38"/>
                  <a:gd name="T16" fmla="*/ 2 w 30"/>
                  <a:gd name="T17" fmla="*/ 30 h 38"/>
                  <a:gd name="T18" fmla="*/ 2 w 30"/>
                  <a:gd name="T19" fmla="*/ 30 h 38"/>
                  <a:gd name="T20" fmla="*/ 0 w 30"/>
                  <a:gd name="T21" fmla="*/ 26 h 38"/>
                  <a:gd name="T22" fmla="*/ 0 w 30"/>
                  <a:gd name="T23" fmla="*/ 26 h 38"/>
                  <a:gd name="T24" fmla="*/ 0 w 30"/>
                  <a:gd name="T25" fmla="*/ 20 h 38"/>
                  <a:gd name="T26" fmla="*/ 4 w 30"/>
                  <a:gd name="T27" fmla="*/ 0 h 38"/>
                  <a:gd name="T28" fmla="*/ 10 w 30"/>
                  <a:gd name="T29" fmla="*/ 2 h 38"/>
                  <a:gd name="T30" fmla="*/ 6 w 30"/>
                  <a:gd name="T31" fmla="*/ 20 h 38"/>
                  <a:gd name="T32" fmla="*/ 6 w 30"/>
                  <a:gd name="T33" fmla="*/ 20 h 38"/>
                  <a:gd name="T34" fmla="*/ 6 w 30"/>
                  <a:gd name="T35" fmla="*/ 26 h 38"/>
                  <a:gd name="T36" fmla="*/ 6 w 30"/>
                  <a:gd name="T37" fmla="*/ 26 h 38"/>
                  <a:gd name="T38" fmla="*/ 8 w 30"/>
                  <a:gd name="T39" fmla="*/ 30 h 38"/>
                  <a:gd name="T40" fmla="*/ 8 w 30"/>
                  <a:gd name="T41" fmla="*/ 30 h 38"/>
                  <a:gd name="T42" fmla="*/ 12 w 30"/>
                  <a:gd name="T43" fmla="*/ 32 h 38"/>
                  <a:gd name="T44" fmla="*/ 12 w 30"/>
                  <a:gd name="T45" fmla="*/ 32 h 38"/>
                  <a:gd name="T46" fmla="*/ 16 w 30"/>
                  <a:gd name="T47" fmla="*/ 30 h 38"/>
                  <a:gd name="T48" fmla="*/ 16 w 30"/>
                  <a:gd name="T49" fmla="*/ 30 h 38"/>
                  <a:gd name="T50" fmla="*/ 20 w 30"/>
                  <a:gd name="T51" fmla="*/ 28 h 38"/>
                  <a:gd name="T52" fmla="*/ 20 w 30"/>
                  <a:gd name="T53" fmla="*/ 28 h 38"/>
                  <a:gd name="T54" fmla="*/ 22 w 30"/>
                  <a:gd name="T55" fmla="*/ 22 h 38"/>
                  <a:gd name="T56" fmla="*/ 24 w 30"/>
                  <a:gd name="T57" fmla="*/ 4 h 38"/>
                  <a:gd name="T58" fmla="*/ 30 w 30"/>
                  <a:gd name="T59" fmla="*/ 4 h 38"/>
                  <a:gd name="T60" fmla="*/ 26 w 30"/>
                  <a:gd name="T61" fmla="*/ 38 h 38"/>
                  <a:gd name="T62" fmla="*/ 20 w 30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20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26" y="38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2" name="Freeform 1740"/>
              <p:cNvSpPr>
                <a:spLocks/>
              </p:cNvSpPr>
              <p:nvPr/>
            </p:nvSpPr>
            <p:spPr bwMode="auto">
              <a:xfrm>
                <a:off x="4967288" y="4096097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8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3" name="Freeform 1741"/>
              <p:cNvSpPr>
                <a:spLocks/>
              </p:cNvSpPr>
              <p:nvPr/>
            </p:nvSpPr>
            <p:spPr bwMode="auto">
              <a:xfrm>
                <a:off x="4992688" y="410244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4 h 44"/>
                  <a:gd name="T12" fmla="*/ 2 w 16"/>
                  <a:gd name="T13" fmla="*/ 44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2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6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40 h 44"/>
                  <a:gd name="T50" fmla="*/ 6 w 16"/>
                  <a:gd name="T51" fmla="*/ 40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4" name="Freeform 1742"/>
              <p:cNvSpPr>
                <a:spLocks noEditPoints="1"/>
              </p:cNvSpPr>
              <p:nvPr/>
            </p:nvSpPr>
            <p:spPr bwMode="auto">
              <a:xfrm>
                <a:off x="5018088" y="4124672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4 h 36"/>
                  <a:gd name="T4" fmla="*/ 10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2 w 30"/>
                  <a:gd name="T13" fmla="*/ 18 h 36"/>
                  <a:gd name="T14" fmla="*/ 4 w 30"/>
                  <a:gd name="T15" fmla="*/ 16 h 36"/>
                  <a:gd name="T16" fmla="*/ 8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8 h 36"/>
                  <a:gd name="T26" fmla="*/ 18 w 30"/>
                  <a:gd name="T27" fmla="*/ 4 h 36"/>
                  <a:gd name="T28" fmla="*/ 12 w 30"/>
                  <a:gd name="T29" fmla="*/ 6 h 36"/>
                  <a:gd name="T30" fmla="*/ 8 w 30"/>
                  <a:gd name="T31" fmla="*/ 10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20 w 30"/>
                  <a:gd name="T39" fmla="*/ 0 h 36"/>
                  <a:gd name="T40" fmla="*/ 26 w 30"/>
                  <a:gd name="T41" fmla="*/ 2 h 36"/>
                  <a:gd name="T42" fmla="*/ 30 w 30"/>
                  <a:gd name="T43" fmla="*/ 6 h 36"/>
                  <a:gd name="T44" fmla="*/ 30 w 30"/>
                  <a:gd name="T45" fmla="*/ 10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6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20 h 36"/>
                  <a:gd name="T60" fmla="*/ 10 w 30"/>
                  <a:gd name="T61" fmla="*/ 20 h 36"/>
                  <a:gd name="T62" fmla="*/ 6 w 30"/>
                  <a:gd name="T63" fmla="*/ 20 h 36"/>
                  <a:gd name="T64" fmla="*/ 6 w 30"/>
                  <a:gd name="T65" fmla="*/ 24 h 36"/>
                  <a:gd name="T66" fmla="*/ 6 w 30"/>
                  <a:gd name="T67" fmla="*/ 28 h 36"/>
                  <a:gd name="T68" fmla="*/ 12 w 30"/>
                  <a:gd name="T69" fmla="*/ 30 h 36"/>
                  <a:gd name="T70" fmla="*/ 18 w 30"/>
                  <a:gd name="T71" fmla="*/ 30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5" name="Freeform 1743"/>
              <p:cNvSpPr>
                <a:spLocks/>
              </p:cNvSpPr>
              <p:nvPr/>
            </p:nvSpPr>
            <p:spPr bwMode="auto">
              <a:xfrm>
                <a:off x="5075238" y="4115147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4 w 16"/>
                  <a:gd name="T11" fmla="*/ 44 h 46"/>
                  <a:gd name="T12" fmla="*/ 4 w 16"/>
                  <a:gd name="T13" fmla="*/ 44 h 46"/>
                  <a:gd name="T14" fmla="*/ 2 w 16"/>
                  <a:gd name="T15" fmla="*/ 40 h 46"/>
                  <a:gd name="T16" fmla="*/ 2 w 16"/>
                  <a:gd name="T17" fmla="*/ 40 h 46"/>
                  <a:gd name="T18" fmla="*/ 2 w 16"/>
                  <a:gd name="T19" fmla="*/ 34 h 46"/>
                  <a:gd name="T20" fmla="*/ 4 w 16"/>
                  <a:gd name="T21" fmla="*/ 14 h 46"/>
                  <a:gd name="T22" fmla="*/ 0 w 16"/>
                  <a:gd name="T23" fmla="*/ 14 h 46"/>
                  <a:gd name="T24" fmla="*/ 2 w 16"/>
                  <a:gd name="T25" fmla="*/ 10 h 46"/>
                  <a:gd name="T26" fmla="*/ 6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6 h 46"/>
                  <a:gd name="T38" fmla="*/ 10 w 16"/>
                  <a:gd name="T39" fmla="*/ 16 h 46"/>
                  <a:gd name="T40" fmla="*/ 8 w 16"/>
                  <a:gd name="T41" fmla="*/ 34 h 46"/>
                  <a:gd name="T42" fmla="*/ 8 w 16"/>
                  <a:gd name="T43" fmla="*/ 34 h 46"/>
                  <a:gd name="T44" fmla="*/ 8 w 16"/>
                  <a:gd name="T45" fmla="*/ 38 h 46"/>
                  <a:gd name="T46" fmla="*/ 8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6" name="Freeform 1744"/>
              <p:cNvSpPr>
                <a:spLocks noEditPoints="1"/>
              </p:cNvSpPr>
              <p:nvPr/>
            </p:nvSpPr>
            <p:spPr bwMode="auto">
              <a:xfrm>
                <a:off x="5132388" y="414372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2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7" name="Freeform 1745"/>
              <p:cNvSpPr>
                <a:spLocks/>
              </p:cNvSpPr>
              <p:nvPr/>
            </p:nvSpPr>
            <p:spPr bwMode="auto">
              <a:xfrm>
                <a:off x="5180013" y="4146897"/>
                <a:ext cx="57150" cy="60325"/>
              </a:xfrm>
              <a:custGeom>
                <a:avLst/>
                <a:gdLst>
                  <a:gd name="T0" fmla="*/ 0 w 36"/>
                  <a:gd name="T1" fmla="*/ 34 h 38"/>
                  <a:gd name="T2" fmla="*/ 14 w 36"/>
                  <a:gd name="T3" fmla="*/ 18 h 38"/>
                  <a:gd name="T4" fmla="*/ 6 w 36"/>
                  <a:gd name="T5" fmla="*/ 0 h 38"/>
                  <a:gd name="T6" fmla="*/ 14 w 36"/>
                  <a:gd name="T7" fmla="*/ 2 h 38"/>
                  <a:gd name="T8" fmla="*/ 18 w 36"/>
                  <a:gd name="T9" fmla="*/ 10 h 38"/>
                  <a:gd name="T10" fmla="*/ 18 w 36"/>
                  <a:gd name="T11" fmla="*/ 10 h 38"/>
                  <a:gd name="T12" fmla="*/ 18 w 36"/>
                  <a:gd name="T13" fmla="*/ 14 h 38"/>
                  <a:gd name="T14" fmla="*/ 18 w 36"/>
                  <a:gd name="T15" fmla="*/ 14 h 38"/>
                  <a:gd name="T16" fmla="*/ 22 w 36"/>
                  <a:gd name="T17" fmla="*/ 12 h 38"/>
                  <a:gd name="T18" fmla="*/ 28 w 36"/>
                  <a:gd name="T19" fmla="*/ 4 h 38"/>
                  <a:gd name="T20" fmla="*/ 36 w 36"/>
                  <a:gd name="T21" fmla="*/ 6 h 38"/>
                  <a:gd name="T22" fmla="*/ 22 w 36"/>
                  <a:gd name="T23" fmla="*/ 20 h 38"/>
                  <a:gd name="T24" fmla="*/ 30 w 36"/>
                  <a:gd name="T25" fmla="*/ 38 h 38"/>
                  <a:gd name="T26" fmla="*/ 24 w 36"/>
                  <a:gd name="T27" fmla="*/ 38 h 38"/>
                  <a:gd name="T28" fmla="*/ 18 w 36"/>
                  <a:gd name="T29" fmla="*/ 26 h 38"/>
                  <a:gd name="T30" fmla="*/ 18 w 36"/>
                  <a:gd name="T31" fmla="*/ 24 h 38"/>
                  <a:gd name="T32" fmla="*/ 6 w 36"/>
                  <a:gd name="T33" fmla="*/ 34 h 38"/>
                  <a:gd name="T34" fmla="*/ 0 w 36"/>
                  <a:gd name="T35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6" h="38">
                    <a:moveTo>
                      <a:pt x="0" y="34"/>
                    </a:moveTo>
                    <a:lnTo>
                      <a:pt x="14" y="18"/>
                    </a:lnTo>
                    <a:lnTo>
                      <a:pt x="6" y="0"/>
                    </a:lnTo>
                    <a:lnTo>
                      <a:pt x="14" y="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2"/>
                    </a:lnTo>
                    <a:lnTo>
                      <a:pt x="28" y="4"/>
                    </a:lnTo>
                    <a:lnTo>
                      <a:pt x="36" y="6"/>
                    </a:lnTo>
                    <a:lnTo>
                      <a:pt x="22" y="20"/>
                    </a:lnTo>
                    <a:lnTo>
                      <a:pt x="30" y="38"/>
                    </a:lnTo>
                    <a:lnTo>
                      <a:pt x="24" y="38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8" name="Freeform 1746"/>
              <p:cNvSpPr>
                <a:spLocks noEditPoints="1"/>
              </p:cNvSpPr>
              <p:nvPr/>
            </p:nvSpPr>
            <p:spPr bwMode="auto">
              <a:xfrm>
                <a:off x="5237163" y="4159597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4 h 36"/>
                  <a:gd name="T4" fmla="*/ 8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0 w 30"/>
                  <a:gd name="T13" fmla="*/ 18 h 36"/>
                  <a:gd name="T14" fmla="*/ 4 w 30"/>
                  <a:gd name="T15" fmla="*/ 16 h 36"/>
                  <a:gd name="T16" fmla="*/ 8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8 h 36"/>
                  <a:gd name="T26" fmla="*/ 18 w 30"/>
                  <a:gd name="T27" fmla="*/ 4 h 36"/>
                  <a:gd name="T28" fmla="*/ 12 w 30"/>
                  <a:gd name="T29" fmla="*/ 4 h 36"/>
                  <a:gd name="T30" fmla="*/ 8 w 30"/>
                  <a:gd name="T31" fmla="*/ 10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18 w 30"/>
                  <a:gd name="T39" fmla="*/ 0 h 36"/>
                  <a:gd name="T40" fmla="*/ 26 w 30"/>
                  <a:gd name="T41" fmla="*/ 2 h 36"/>
                  <a:gd name="T42" fmla="*/ 30 w 30"/>
                  <a:gd name="T43" fmla="*/ 4 h 36"/>
                  <a:gd name="T44" fmla="*/ 30 w 30"/>
                  <a:gd name="T45" fmla="*/ 8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4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18 h 36"/>
                  <a:gd name="T60" fmla="*/ 8 w 30"/>
                  <a:gd name="T61" fmla="*/ 18 h 36"/>
                  <a:gd name="T62" fmla="*/ 6 w 30"/>
                  <a:gd name="T63" fmla="*/ 20 h 36"/>
                  <a:gd name="T64" fmla="*/ 6 w 30"/>
                  <a:gd name="T65" fmla="*/ 24 h 36"/>
                  <a:gd name="T66" fmla="*/ 6 w 30"/>
                  <a:gd name="T67" fmla="*/ 28 h 36"/>
                  <a:gd name="T68" fmla="*/ 12 w 30"/>
                  <a:gd name="T69" fmla="*/ 30 h 36"/>
                  <a:gd name="T70" fmla="*/ 16 w 30"/>
                  <a:gd name="T71" fmla="*/ 28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499" name="Freeform 1747"/>
              <p:cNvSpPr>
                <a:spLocks/>
              </p:cNvSpPr>
              <p:nvPr/>
            </p:nvSpPr>
            <p:spPr bwMode="auto">
              <a:xfrm>
                <a:off x="5294313" y="4169122"/>
                <a:ext cx="47625" cy="53975"/>
              </a:xfrm>
              <a:custGeom>
                <a:avLst/>
                <a:gdLst>
                  <a:gd name="T0" fmla="*/ 22 w 30"/>
                  <a:gd name="T1" fmla="*/ 22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28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2 w 30"/>
                  <a:gd name="T45" fmla="*/ 0 h 34"/>
                  <a:gd name="T46" fmla="*/ 26 w 30"/>
                  <a:gd name="T47" fmla="*/ 4 h 34"/>
                  <a:gd name="T48" fmla="*/ 26 w 30"/>
                  <a:gd name="T49" fmla="*/ 4 h 34"/>
                  <a:gd name="T50" fmla="*/ 28 w 30"/>
                  <a:gd name="T51" fmla="*/ 6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6 h 34"/>
                  <a:gd name="T60" fmla="*/ 22 w 30"/>
                  <a:gd name="T61" fmla="*/ 6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4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4 h 34"/>
                  <a:gd name="T76" fmla="*/ 6 w 30"/>
                  <a:gd name="T77" fmla="*/ 14 h 34"/>
                  <a:gd name="T78" fmla="*/ 6 w 30"/>
                  <a:gd name="T79" fmla="*/ 20 h 34"/>
                  <a:gd name="T80" fmla="*/ 6 w 30"/>
                  <a:gd name="T81" fmla="*/ 24 h 34"/>
                  <a:gd name="T82" fmla="*/ 6 w 30"/>
                  <a:gd name="T83" fmla="*/ 24 h 34"/>
                  <a:gd name="T84" fmla="*/ 10 w 30"/>
                  <a:gd name="T85" fmla="*/ 28 h 34"/>
                  <a:gd name="T86" fmla="*/ 12 w 30"/>
                  <a:gd name="T87" fmla="*/ 28 h 34"/>
                  <a:gd name="T88" fmla="*/ 12 w 30"/>
                  <a:gd name="T89" fmla="*/ 28 h 34"/>
                  <a:gd name="T90" fmla="*/ 18 w 30"/>
                  <a:gd name="T91" fmla="*/ 28 h 34"/>
                  <a:gd name="T92" fmla="*/ 18 w 30"/>
                  <a:gd name="T93" fmla="*/ 28 h 34"/>
                  <a:gd name="T94" fmla="*/ 20 w 30"/>
                  <a:gd name="T95" fmla="*/ 26 h 34"/>
                  <a:gd name="T96" fmla="*/ 22 w 30"/>
                  <a:gd name="T97" fmla="*/ 22 h 34"/>
                  <a:gd name="T98" fmla="*/ 22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2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2" y="22"/>
                    </a:lnTo>
                    <a:lnTo>
                      <a:pt x="2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0" name="Freeform 1748"/>
              <p:cNvSpPr>
                <a:spLocks/>
              </p:cNvSpPr>
              <p:nvPr/>
            </p:nvSpPr>
            <p:spPr bwMode="auto">
              <a:xfrm>
                <a:off x="5345113" y="415642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6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1" name="Freeform 1749"/>
              <p:cNvSpPr>
                <a:spLocks/>
              </p:cNvSpPr>
              <p:nvPr/>
            </p:nvSpPr>
            <p:spPr bwMode="auto">
              <a:xfrm>
                <a:off x="5373688" y="4219922"/>
                <a:ext cx="12700" cy="12700"/>
              </a:xfrm>
              <a:custGeom>
                <a:avLst/>
                <a:gdLst>
                  <a:gd name="T0" fmla="*/ 0 w 8"/>
                  <a:gd name="T1" fmla="*/ 6 h 8"/>
                  <a:gd name="T2" fmla="*/ 2 w 8"/>
                  <a:gd name="T3" fmla="*/ 0 h 8"/>
                  <a:gd name="T4" fmla="*/ 8 w 8"/>
                  <a:gd name="T5" fmla="*/ 2 h 8"/>
                  <a:gd name="T6" fmla="*/ 6 w 8"/>
                  <a:gd name="T7" fmla="*/ 8 h 8"/>
                  <a:gd name="T8" fmla="*/ 0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2" y="0"/>
                    </a:lnTo>
                    <a:lnTo>
                      <a:pt x="8" y="2"/>
                    </a:lnTo>
                    <a:lnTo>
                      <a:pt x="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2" name="Freeform 1750"/>
              <p:cNvSpPr>
                <a:spLocks noEditPoints="1"/>
              </p:cNvSpPr>
              <p:nvPr/>
            </p:nvSpPr>
            <p:spPr bwMode="auto">
              <a:xfrm>
                <a:off x="4097338" y="4210397"/>
                <a:ext cx="69850" cy="79375"/>
              </a:xfrm>
              <a:custGeom>
                <a:avLst/>
                <a:gdLst>
                  <a:gd name="T0" fmla="*/ 0 w 44"/>
                  <a:gd name="T1" fmla="*/ 44 h 50"/>
                  <a:gd name="T2" fmla="*/ 26 w 44"/>
                  <a:gd name="T3" fmla="*/ 0 h 50"/>
                  <a:gd name="T4" fmla="*/ 32 w 44"/>
                  <a:gd name="T5" fmla="*/ 2 h 50"/>
                  <a:gd name="T6" fmla="*/ 44 w 44"/>
                  <a:gd name="T7" fmla="*/ 50 h 50"/>
                  <a:gd name="T8" fmla="*/ 36 w 44"/>
                  <a:gd name="T9" fmla="*/ 50 h 50"/>
                  <a:gd name="T10" fmla="*/ 34 w 44"/>
                  <a:gd name="T11" fmla="*/ 34 h 50"/>
                  <a:gd name="T12" fmla="*/ 14 w 44"/>
                  <a:gd name="T13" fmla="*/ 32 h 50"/>
                  <a:gd name="T14" fmla="*/ 8 w 44"/>
                  <a:gd name="T15" fmla="*/ 44 h 50"/>
                  <a:gd name="T16" fmla="*/ 0 w 44"/>
                  <a:gd name="T17" fmla="*/ 44 h 50"/>
                  <a:gd name="T18" fmla="*/ 16 w 44"/>
                  <a:gd name="T19" fmla="*/ 28 h 50"/>
                  <a:gd name="T20" fmla="*/ 32 w 44"/>
                  <a:gd name="T21" fmla="*/ 30 h 50"/>
                  <a:gd name="T22" fmla="*/ 30 w 44"/>
                  <a:gd name="T23" fmla="*/ 16 h 50"/>
                  <a:gd name="T24" fmla="*/ 30 w 44"/>
                  <a:gd name="T25" fmla="*/ 16 h 50"/>
                  <a:gd name="T26" fmla="*/ 28 w 44"/>
                  <a:gd name="T27" fmla="*/ 6 h 50"/>
                  <a:gd name="T28" fmla="*/ 28 w 44"/>
                  <a:gd name="T29" fmla="*/ 6 h 50"/>
                  <a:gd name="T30" fmla="*/ 24 w 44"/>
                  <a:gd name="T31" fmla="*/ 14 h 50"/>
                  <a:gd name="T32" fmla="*/ 16 w 44"/>
                  <a:gd name="T33" fmla="*/ 28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4" h="50">
                    <a:moveTo>
                      <a:pt x="0" y="44"/>
                    </a:moveTo>
                    <a:lnTo>
                      <a:pt x="26" y="0"/>
                    </a:lnTo>
                    <a:lnTo>
                      <a:pt x="32" y="2"/>
                    </a:lnTo>
                    <a:lnTo>
                      <a:pt x="44" y="50"/>
                    </a:lnTo>
                    <a:lnTo>
                      <a:pt x="36" y="50"/>
                    </a:lnTo>
                    <a:lnTo>
                      <a:pt x="34" y="34"/>
                    </a:lnTo>
                    <a:lnTo>
                      <a:pt x="14" y="32"/>
                    </a:lnTo>
                    <a:lnTo>
                      <a:pt x="8" y="44"/>
                    </a:lnTo>
                    <a:lnTo>
                      <a:pt x="0" y="44"/>
                    </a:lnTo>
                    <a:close/>
                    <a:moveTo>
                      <a:pt x="16" y="28"/>
                    </a:moveTo>
                    <a:lnTo>
                      <a:pt x="32" y="3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4" y="14"/>
                    </a:lnTo>
                    <a:lnTo>
                      <a:pt x="1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3" name="Freeform 1751"/>
              <p:cNvSpPr>
                <a:spLocks/>
              </p:cNvSpPr>
              <p:nvPr/>
            </p:nvSpPr>
            <p:spPr bwMode="auto">
              <a:xfrm>
                <a:off x="4173538" y="4238972"/>
                <a:ext cx="50800" cy="60325"/>
              </a:xfrm>
              <a:custGeom>
                <a:avLst/>
                <a:gdLst>
                  <a:gd name="T0" fmla="*/ 20 w 32"/>
                  <a:gd name="T1" fmla="*/ 36 h 38"/>
                  <a:gd name="T2" fmla="*/ 22 w 32"/>
                  <a:gd name="T3" fmla="*/ 32 h 38"/>
                  <a:gd name="T4" fmla="*/ 22 w 32"/>
                  <a:gd name="T5" fmla="*/ 32 h 38"/>
                  <a:gd name="T6" fmla="*/ 16 w 32"/>
                  <a:gd name="T7" fmla="*/ 36 h 38"/>
                  <a:gd name="T8" fmla="*/ 10 w 32"/>
                  <a:gd name="T9" fmla="*/ 36 h 38"/>
                  <a:gd name="T10" fmla="*/ 10 w 32"/>
                  <a:gd name="T11" fmla="*/ 36 h 38"/>
                  <a:gd name="T12" fmla="*/ 6 w 32"/>
                  <a:gd name="T13" fmla="*/ 34 h 38"/>
                  <a:gd name="T14" fmla="*/ 6 w 32"/>
                  <a:gd name="T15" fmla="*/ 34 h 38"/>
                  <a:gd name="T16" fmla="*/ 2 w 32"/>
                  <a:gd name="T17" fmla="*/ 30 h 38"/>
                  <a:gd name="T18" fmla="*/ 2 w 32"/>
                  <a:gd name="T19" fmla="*/ 30 h 38"/>
                  <a:gd name="T20" fmla="*/ 0 w 32"/>
                  <a:gd name="T21" fmla="*/ 26 h 38"/>
                  <a:gd name="T22" fmla="*/ 0 w 32"/>
                  <a:gd name="T23" fmla="*/ 26 h 38"/>
                  <a:gd name="T24" fmla="*/ 2 w 32"/>
                  <a:gd name="T25" fmla="*/ 20 h 38"/>
                  <a:gd name="T26" fmla="*/ 4 w 32"/>
                  <a:gd name="T27" fmla="*/ 0 h 38"/>
                  <a:gd name="T28" fmla="*/ 10 w 32"/>
                  <a:gd name="T29" fmla="*/ 0 h 38"/>
                  <a:gd name="T30" fmla="*/ 8 w 32"/>
                  <a:gd name="T31" fmla="*/ 20 h 38"/>
                  <a:gd name="T32" fmla="*/ 8 w 32"/>
                  <a:gd name="T33" fmla="*/ 20 h 38"/>
                  <a:gd name="T34" fmla="*/ 6 w 32"/>
                  <a:gd name="T35" fmla="*/ 26 h 38"/>
                  <a:gd name="T36" fmla="*/ 6 w 32"/>
                  <a:gd name="T37" fmla="*/ 26 h 38"/>
                  <a:gd name="T38" fmla="*/ 8 w 32"/>
                  <a:gd name="T39" fmla="*/ 28 h 38"/>
                  <a:gd name="T40" fmla="*/ 8 w 32"/>
                  <a:gd name="T41" fmla="*/ 28 h 38"/>
                  <a:gd name="T42" fmla="*/ 12 w 32"/>
                  <a:gd name="T43" fmla="*/ 30 h 38"/>
                  <a:gd name="T44" fmla="*/ 12 w 32"/>
                  <a:gd name="T45" fmla="*/ 30 h 38"/>
                  <a:gd name="T46" fmla="*/ 18 w 32"/>
                  <a:gd name="T47" fmla="*/ 30 h 38"/>
                  <a:gd name="T48" fmla="*/ 18 w 32"/>
                  <a:gd name="T49" fmla="*/ 30 h 38"/>
                  <a:gd name="T50" fmla="*/ 20 w 32"/>
                  <a:gd name="T51" fmla="*/ 28 h 38"/>
                  <a:gd name="T52" fmla="*/ 20 w 32"/>
                  <a:gd name="T53" fmla="*/ 28 h 38"/>
                  <a:gd name="T54" fmla="*/ 22 w 32"/>
                  <a:gd name="T55" fmla="*/ 22 h 38"/>
                  <a:gd name="T56" fmla="*/ 26 w 32"/>
                  <a:gd name="T57" fmla="*/ 4 h 38"/>
                  <a:gd name="T58" fmla="*/ 32 w 32"/>
                  <a:gd name="T59" fmla="*/ 4 h 38"/>
                  <a:gd name="T60" fmla="*/ 26 w 32"/>
                  <a:gd name="T61" fmla="*/ 38 h 38"/>
                  <a:gd name="T62" fmla="*/ 20 w 32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8">
                    <a:moveTo>
                      <a:pt x="20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8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4" name="Freeform 1752"/>
              <p:cNvSpPr>
                <a:spLocks noEditPoints="1"/>
              </p:cNvSpPr>
              <p:nvPr/>
            </p:nvSpPr>
            <p:spPr bwMode="auto">
              <a:xfrm>
                <a:off x="4252913" y="4251672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2 h 46"/>
                  <a:gd name="T6" fmla="*/ 12 w 34"/>
                  <a:gd name="T7" fmla="*/ 6 h 46"/>
                  <a:gd name="T8" fmla="*/ 12 w 34"/>
                  <a:gd name="T9" fmla="*/ 6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30 w 34"/>
                  <a:gd name="T19" fmla="*/ 6 h 46"/>
                  <a:gd name="T20" fmla="*/ 30 w 34"/>
                  <a:gd name="T21" fmla="*/ 6 h 46"/>
                  <a:gd name="T22" fmla="*/ 34 w 34"/>
                  <a:gd name="T23" fmla="*/ 12 h 46"/>
                  <a:gd name="T24" fmla="*/ 34 w 34"/>
                  <a:gd name="T25" fmla="*/ 12 h 46"/>
                  <a:gd name="T26" fmla="*/ 34 w 34"/>
                  <a:gd name="T27" fmla="*/ 22 h 46"/>
                  <a:gd name="T28" fmla="*/ 34 w 34"/>
                  <a:gd name="T29" fmla="*/ 22 h 46"/>
                  <a:gd name="T30" fmla="*/ 30 w 34"/>
                  <a:gd name="T31" fmla="*/ 30 h 46"/>
                  <a:gd name="T32" fmla="*/ 30 w 34"/>
                  <a:gd name="T33" fmla="*/ 30 h 46"/>
                  <a:gd name="T34" fmla="*/ 28 w 34"/>
                  <a:gd name="T35" fmla="*/ 34 h 46"/>
                  <a:gd name="T36" fmla="*/ 24 w 34"/>
                  <a:gd name="T37" fmla="*/ 36 h 46"/>
                  <a:gd name="T38" fmla="*/ 24 w 34"/>
                  <a:gd name="T39" fmla="*/ 36 h 46"/>
                  <a:gd name="T40" fmla="*/ 16 w 34"/>
                  <a:gd name="T41" fmla="*/ 36 h 46"/>
                  <a:gd name="T42" fmla="*/ 16 w 34"/>
                  <a:gd name="T43" fmla="*/ 36 h 46"/>
                  <a:gd name="T44" fmla="*/ 12 w 34"/>
                  <a:gd name="T45" fmla="*/ 34 h 46"/>
                  <a:gd name="T46" fmla="*/ 12 w 34"/>
                  <a:gd name="T47" fmla="*/ 34 h 46"/>
                  <a:gd name="T48" fmla="*/ 8 w 34"/>
                  <a:gd name="T49" fmla="*/ 30 h 46"/>
                  <a:gd name="T50" fmla="*/ 6 w 34"/>
                  <a:gd name="T51" fmla="*/ 46 h 46"/>
                  <a:gd name="T52" fmla="*/ 0 w 34"/>
                  <a:gd name="T53" fmla="*/ 46 h 46"/>
                  <a:gd name="T54" fmla="*/ 10 w 34"/>
                  <a:gd name="T55" fmla="*/ 18 h 46"/>
                  <a:gd name="T56" fmla="*/ 10 w 34"/>
                  <a:gd name="T57" fmla="*/ 18 h 46"/>
                  <a:gd name="T58" fmla="*/ 10 w 34"/>
                  <a:gd name="T59" fmla="*/ 24 h 46"/>
                  <a:gd name="T60" fmla="*/ 12 w 34"/>
                  <a:gd name="T61" fmla="*/ 28 h 46"/>
                  <a:gd name="T62" fmla="*/ 12 w 34"/>
                  <a:gd name="T63" fmla="*/ 28 h 46"/>
                  <a:gd name="T64" fmla="*/ 14 w 34"/>
                  <a:gd name="T65" fmla="*/ 30 h 46"/>
                  <a:gd name="T66" fmla="*/ 16 w 34"/>
                  <a:gd name="T67" fmla="*/ 32 h 46"/>
                  <a:gd name="T68" fmla="*/ 16 w 34"/>
                  <a:gd name="T69" fmla="*/ 32 h 46"/>
                  <a:gd name="T70" fmla="*/ 20 w 34"/>
                  <a:gd name="T71" fmla="*/ 32 h 46"/>
                  <a:gd name="T72" fmla="*/ 24 w 34"/>
                  <a:gd name="T73" fmla="*/ 30 h 46"/>
                  <a:gd name="T74" fmla="*/ 24 w 34"/>
                  <a:gd name="T75" fmla="*/ 30 h 46"/>
                  <a:gd name="T76" fmla="*/ 26 w 34"/>
                  <a:gd name="T77" fmla="*/ 26 h 46"/>
                  <a:gd name="T78" fmla="*/ 28 w 34"/>
                  <a:gd name="T79" fmla="*/ 20 h 46"/>
                  <a:gd name="T80" fmla="*/ 28 w 34"/>
                  <a:gd name="T81" fmla="*/ 20 h 46"/>
                  <a:gd name="T82" fmla="*/ 28 w 34"/>
                  <a:gd name="T83" fmla="*/ 14 h 46"/>
                  <a:gd name="T84" fmla="*/ 26 w 34"/>
                  <a:gd name="T85" fmla="*/ 10 h 46"/>
                  <a:gd name="T86" fmla="*/ 26 w 34"/>
                  <a:gd name="T87" fmla="*/ 10 h 46"/>
                  <a:gd name="T88" fmla="*/ 24 w 34"/>
                  <a:gd name="T89" fmla="*/ 8 h 46"/>
                  <a:gd name="T90" fmla="*/ 22 w 34"/>
                  <a:gd name="T91" fmla="*/ 6 h 46"/>
                  <a:gd name="T92" fmla="*/ 22 w 34"/>
                  <a:gd name="T93" fmla="*/ 6 h 46"/>
                  <a:gd name="T94" fmla="*/ 18 w 34"/>
                  <a:gd name="T95" fmla="*/ 6 h 46"/>
                  <a:gd name="T96" fmla="*/ 14 w 34"/>
                  <a:gd name="T97" fmla="*/ 8 h 46"/>
                  <a:gd name="T98" fmla="*/ 14 w 34"/>
                  <a:gd name="T99" fmla="*/ 8 h 46"/>
                  <a:gd name="T100" fmla="*/ 12 w 34"/>
                  <a:gd name="T101" fmla="*/ 12 h 46"/>
                  <a:gd name="T102" fmla="*/ 10 w 34"/>
                  <a:gd name="T103" fmla="*/ 18 h 46"/>
                  <a:gd name="T104" fmla="*/ 10 w 34"/>
                  <a:gd name="T105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5" name="Freeform 1753"/>
              <p:cNvSpPr>
                <a:spLocks noEditPoints="1"/>
              </p:cNvSpPr>
              <p:nvPr/>
            </p:nvSpPr>
            <p:spPr bwMode="auto">
              <a:xfrm>
                <a:off x="4313238" y="4264372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2 h 36"/>
                  <a:gd name="T4" fmla="*/ 10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0 w 30"/>
                  <a:gd name="T13" fmla="*/ 18 h 36"/>
                  <a:gd name="T14" fmla="*/ 4 w 30"/>
                  <a:gd name="T15" fmla="*/ 14 h 36"/>
                  <a:gd name="T16" fmla="*/ 8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6 h 36"/>
                  <a:gd name="T26" fmla="*/ 18 w 30"/>
                  <a:gd name="T27" fmla="*/ 4 h 36"/>
                  <a:gd name="T28" fmla="*/ 12 w 30"/>
                  <a:gd name="T29" fmla="*/ 4 h 36"/>
                  <a:gd name="T30" fmla="*/ 8 w 30"/>
                  <a:gd name="T31" fmla="*/ 8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18 w 30"/>
                  <a:gd name="T39" fmla="*/ 0 h 36"/>
                  <a:gd name="T40" fmla="*/ 26 w 30"/>
                  <a:gd name="T41" fmla="*/ 2 h 36"/>
                  <a:gd name="T42" fmla="*/ 30 w 30"/>
                  <a:gd name="T43" fmla="*/ 4 h 36"/>
                  <a:gd name="T44" fmla="*/ 30 w 30"/>
                  <a:gd name="T45" fmla="*/ 8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4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18 h 36"/>
                  <a:gd name="T60" fmla="*/ 8 w 30"/>
                  <a:gd name="T61" fmla="*/ 18 h 36"/>
                  <a:gd name="T62" fmla="*/ 6 w 30"/>
                  <a:gd name="T63" fmla="*/ 20 h 36"/>
                  <a:gd name="T64" fmla="*/ 6 w 30"/>
                  <a:gd name="T65" fmla="*/ 22 h 36"/>
                  <a:gd name="T66" fmla="*/ 6 w 30"/>
                  <a:gd name="T67" fmla="*/ 26 h 36"/>
                  <a:gd name="T68" fmla="*/ 12 w 30"/>
                  <a:gd name="T69" fmla="*/ 28 h 36"/>
                  <a:gd name="T70" fmla="*/ 18 w 30"/>
                  <a:gd name="T71" fmla="*/ 28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6" name="Freeform 1754"/>
              <p:cNvSpPr>
                <a:spLocks/>
              </p:cNvSpPr>
              <p:nvPr/>
            </p:nvSpPr>
            <p:spPr bwMode="auto">
              <a:xfrm>
                <a:off x="4367213" y="427072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4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8 h 34"/>
                  <a:gd name="T38" fmla="*/ 16 w 28"/>
                  <a:gd name="T39" fmla="*/ 4 h 34"/>
                  <a:gd name="T40" fmla="*/ 12 w 28"/>
                  <a:gd name="T41" fmla="*/ 6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7" name="Freeform 1755"/>
              <p:cNvSpPr>
                <a:spLocks/>
              </p:cNvSpPr>
              <p:nvPr/>
            </p:nvSpPr>
            <p:spPr bwMode="auto">
              <a:xfrm>
                <a:off x="4418013" y="428024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0 h 34"/>
                  <a:gd name="T34" fmla="*/ 24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0 h 34"/>
                  <a:gd name="T48" fmla="*/ 16 w 28"/>
                  <a:gd name="T49" fmla="*/ 14 h 34"/>
                  <a:gd name="T50" fmla="*/ 24 w 28"/>
                  <a:gd name="T51" fmla="*/ 16 h 34"/>
                  <a:gd name="T52" fmla="*/ 26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8" name="Freeform 1756"/>
              <p:cNvSpPr>
                <a:spLocks noEditPoints="1"/>
              </p:cNvSpPr>
              <p:nvPr/>
            </p:nvSpPr>
            <p:spPr bwMode="auto">
              <a:xfrm>
                <a:off x="4468813" y="4264372"/>
                <a:ext cx="22225" cy="76200"/>
              </a:xfrm>
              <a:custGeom>
                <a:avLst/>
                <a:gdLst>
                  <a:gd name="T0" fmla="*/ 0 w 14"/>
                  <a:gd name="T1" fmla="*/ 46 h 48"/>
                  <a:gd name="T2" fmla="*/ 6 w 14"/>
                  <a:gd name="T3" fmla="*/ 14 h 48"/>
                  <a:gd name="T4" fmla="*/ 12 w 14"/>
                  <a:gd name="T5" fmla="*/ 14 h 48"/>
                  <a:gd name="T6" fmla="*/ 6 w 14"/>
                  <a:gd name="T7" fmla="*/ 48 h 48"/>
                  <a:gd name="T8" fmla="*/ 0 w 14"/>
                  <a:gd name="T9" fmla="*/ 46 h 48"/>
                  <a:gd name="T10" fmla="*/ 6 w 14"/>
                  <a:gd name="T11" fmla="*/ 8 h 48"/>
                  <a:gd name="T12" fmla="*/ 8 w 14"/>
                  <a:gd name="T13" fmla="*/ 0 h 48"/>
                  <a:gd name="T14" fmla="*/ 14 w 14"/>
                  <a:gd name="T15" fmla="*/ 2 h 48"/>
                  <a:gd name="T16" fmla="*/ 12 w 14"/>
                  <a:gd name="T17" fmla="*/ 8 h 48"/>
                  <a:gd name="T18" fmla="*/ 6 w 14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48">
                    <a:moveTo>
                      <a:pt x="0" y="46"/>
                    </a:moveTo>
                    <a:lnTo>
                      <a:pt x="6" y="14"/>
                    </a:lnTo>
                    <a:lnTo>
                      <a:pt x="12" y="14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09" name="Freeform 1757"/>
              <p:cNvSpPr>
                <a:spLocks/>
              </p:cNvSpPr>
              <p:nvPr/>
            </p:nvSpPr>
            <p:spPr bwMode="auto">
              <a:xfrm>
                <a:off x="4494213" y="4270722"/>
                <a:ext cx="34925" cy="73025"/>
              </a:xfrm>
              <a:custGeom>
                <a:avLst/>
                <a:gdLst>
                  <a:gd name="T0" fmla="*/ 0 w 22"/>
                  <a:gd name="T1" fmla="*/ 44 h 46"/>
                  <a:gd name="T2" fmla="*/ 4 w 22"/>
                  <a:gd name="T3" fmla="*/ 16 h 46"/>
                  <a:gd name="T4" fmla="*/ 0 w 22"/>
                  <a:gd name="T5" fmla="*/ 16 h 46"/>
                  <a:gd name="T6" fmla="*/ 0 w 22"/>
                  <a:gd name="T7" fmla="*/ 10 h 46"/>
                  <a:gd name="T8" fmla="*/ 6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8 w 22"/>
                  <a:gd name="T15" fmla="*/ 4 h 46"/>
                  <a:gd name="T16" fmla="*/ 8 w 22"/>
                  <a:gd name="T17" fmla="*/ 4 h 46"/>
                  <a:gd name="T18" fmla="*/ 10 w 22"/>
                  <a:gd name="T19" fmla="*/ 0 h 46"/>
                  <a:gd name="T20" fmla="*/ 10 w 22"/>
                  <a:gd name="T21" fmla="*/ 0 h 46"/>
                  <a:gd name="T22" fmla="*/ 16 w 22"/>
                  <a:gd name="T23" fmla="*/ 0 h 46"/>
                  <a:gd name="T24" fmla="*/ 16 w 22"/>
                  <a:gd name="T25" fmla="*/ 0 h 46"/>
                  <a:gd name="T26" fmla="*/ 22 w 22"/>
                  <a:gd name="T27" fmla="*/ 2 h 46"/>
                  <a:gd name="T28" fmla="*/ 20 w 22"/>
                  <a:gd name="T29" fmla="*/ 6 h 46"/>
                  <a:gd name="T30" fmla="*/ 20 w 22"/>
                  <a:gd name="T31" fmla="*/ 6 h 46"/>
                  <a:gd name="T32" fmla="*/ 16 w 22"/>
                  <a:gd name="T33" fmla="*/ 6 h 46"/>
                  <a:gd name="T34" fmla="*/ 16 w 22"/>
                  <a:gd name="T35" fmla="*/ 6 h 46"/>
                  <a:gd name="T36" fmla="*/ 12 w 22"/>
                  <a:gd name="T37" fmla="*/ 6 h 46"/>
                  <a:gd name="T38" fmla="*/ 12 w 22"/>
                  <a:gd name="T39" fmla="*/ 6 h 46"/>
                  <a:gd name="T40" fmla="*/ 12 w 22"/>
                  <a:gd name="T41" fmla="*/ 10 h 46"/>
                  <a:gd name="T42" fmla="*/ 10 w 22"/>
                  <a:gd name="T43" fmla="*/ 12 h 46"/>
                  <a:gd name="T44" fmla="*/ 18 w 22"/>
                  <a:gd name="T45" fmla="*/ 14 h 46"/>
                  <a:gd name="T46" fmla="*/ 16 w 22"/>
                  <a:gd name="T47" fmla="*/ 18 h 46"/>
                  <a:gd name="T48" fmla="*/ 10 w 22"/>
                  <a:gd name="T49" fmla="*/ 16 h 46"/>
                  <a:gd name="T50" fmla="*/ 6 w 22"/>
                  <a:gd name="T51" fmla="*/ 46 h 46"/>
                  <a:gd name="T52" fmla="*/ 0 w 22"/>
                  <a:gd name="T53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0" y="44"/>
                    </a:moveTo>
                    <a:lnTo>
                      <a:pt x="4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6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18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0" name="Freeform 1758"/>
              <p:cNvSpPr>
                <a:spLocks noEditPoints="1"/>
              </p:cNvSpPr>
              <p:nvPr/>
            </p:nvSpPr>
            <p:spPr bwMode="auto">
              <a:xfrm>
                <a:off x="4551363" y="4299297"/>
                <a:ext cx="19050" cy="53975"/>
              </a:xfrm>
              <a:custGeom>
                <a:avLst/>
                <a:gdLst>
                  <a:gd name="T0" fmla="*/ 0 w 12"/>
                  <a:gd name="T1" fmla="*/ 32 h 34"/>
                  <a:gd name="T2" fmla="*/ 0 w 12"/>
                  <a:gd name="T3" fmla="*/ 26 h 34"/>
                  <a:gd name="T4" fmla="*/ 6 w 12"/>
                  <a:gd name="T5" fmla="*/ 26 h 34"/>
                  <a:gd name="T6" fmla="*/ 6 w 12"/>
                  <a:gd name="T7" fmla="*/ 34 h 34"/>
                  <a:gd name="T8" fmla="*/ 0 w 12"/>
                  <a:gd name="T9" fmla="*/ 32 h 34"/>
                  <a:gd name="T10" fmla="*/ 4 w 12"/>
                  <a:gd name="T11" fmla="*/ 6 h 34"/>
                  <a:gd name="T12" fmla="*/ 4 w 12"/>
                  <a:gd name="T13" fmla="*/ 0 h 34"/>
                  <a:gd name="T14" fmla="*/ 12 w 12"/>
                  <a:gd name="T15" fmla="*/ 0 h 34"/>
                  <a:gd name="T16" fmla="*/ 10 w 12"/>
                  <a:gd name="T17" fmla="*/ 6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2"/>
                    </a:moveTo>
                    <a:lnTo>
                      <a:pt x="0" y="26"/>
                    </a:lnTo>
                    <a:lnTo>
                      <a:pt x="6" y="2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4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1" name="Freeform 1759"/>
              <p:cNvSpPr>
                <a:spLocks/>
              </p:cNvSpPr>
              <p:nvPr/>
            </p:nvSpPr>
            <p:spPr bwMode="auto">
              <a:xfrm>
                <a:off x="4087813" y="4372322"/>
                <a:ext cx="28575" cy="12700"/>
              </a:xfrm>
              <a:custGeom>
                <a:avLst/>
                <a:gdLst>
                  <a:gd name="T0" fmla="*/ 0 w 18"/>
                  <a:gd name="T1" fmla="*/ 4 h 8"/>
                  <a:gd name="T2" fmla="*/ 0 w 18"/>
                  <a:gd name="T3" fmla="*/ 0 h 8"/>
                  <a:gd name="T4" fmla="*/ 18 w 18"/>
                  <a:gd name="T5" fmla="*/ 2 h 8"/>
                  <a:gd name="T6" fmla="*/ 16 w 18"/>
                  <a:gd name="T7" fmla="*/ 8 h 8"/>
                  <a:gd name="T8" fmla="*/ 0 w 1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2" name="Freeform 1760"/>
              <p:cNvSpPr>
                <a:spLocks/>
              </p:cNvSpPr>
              <p:nvPr/>
            </p:nvSpPr>
            <p:spPr bwMode="auto">
              <a:xfrm>
                <a:off x="4148138" y="434057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6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3" name="Freeform 1761"/>
              <p:cNvSpPr>
                <a:spLocks noEditPoints="1"/>
              </p:cNvSpPr>
              <p:nvPr/>
            </p:nvSpPr>
            <p:spPr bwMode="auto">
              <a:xfrm>
                <a:off x="4170363" y="436597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2 h 34"/>
                  <a:gd name="T10" fmla="*/ 24 w 32"/>
                  <a:gd name="T11" fmla="*/ 32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4 h 34"/>
                  <a:gd name="T28" fmla="*/ 0 w 32"/>
                  <a:gd name="T29" fmla="*/ 14 h 34"/>
                  <a:gd name="T30" fmla="*/ 2 w 32"/>
                  <a:gd name="T31" fmla="*/ 8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2 w 32"/>
                  <a:gd name="T51" fmla="*/ 18 h 34"/>
                  <a:gd name="T52" fmla="*/ 32 w 32"/>
                  <a:gd name="T53" fmla="*/ 18 h 34"/>
                  <a:gd name="T54" fmla="*/ 30 w 32"/>
                  <a:gd name="T55" fmla="*/ 20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4 h 34"/>
                  <a:gd name="T84" fmla="*/ 26 w 32"/>
                  <a:gd name="T85" fmla="*/ 14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4" name="Freeform 1762"/>
              <p:cNvSpPr>
                <a:spLocks/>
              </p:cNvSpPr>
              <p:nvPr/>
            </p:nvSpPr>
            <p:spPr bwMode="auto">
              <a:xfrm>
                <a:off x="4224338" y="4372322"/>
                <a:ext cx="47625" cy="57150"/>
              </a:xfrm>
              <a:custGeom>
                <a:avLst/>
                <a:gdLst>
                  <a:gd name="T0" fmla="*/ 6 w 30"/>
                  <a:gd name="T1" fmla="*/ 22 h 36"/>
                  <a:gd name="T2" fmla="*/ 8 w 30"/>
                  <a:gd name="T3" fmla="*/ 28 h 36"/>
                  <a:gd name="T4" fmla="*/ 14 w 30"/>
                  <a:gd name="T5" fmla="*/ 30 h 36"/>
                  <a:gd name="T6" fmla="*/ 20 w 30"/>
                  <a:gd name="T7" fmla="*/ 30 h 36"/>
                  <a:gd name="T8" fmla="*/ 22 w 30"/>
                  <a:gd name="T9" fmla="*/ 26 h 36"/>
                  <a:gd name="T10" fmla="*/ 22 w 30"/>
                  <a:gd name="T11" fmla="*/ 24 h 36"/>
                  <a:gd name="T12" fmla="*/ 16 w 30"/>
                  <a:gd name="T13" fmla="*/ 20 h 36"/>
                  <a:gd name="T14" fmla="*/ 8 w 30"/>
                  <a:gd name="T15" fmla="*/ 16 h 36"/>
                  <a:gd name="T16" fmla="*/ 4 w 30"/>
                  <a:gd name="T17" fmla="*/ 12 h 36"/>
                  <a:gd name="T18" fmla="*/ 4 w 30"/>
                  <a:gd name="T19" fmla="*/ 8 h 36"/>
                  <a:gd name="T20" fmla="*/ 6 w 30"/>
                  <a:gd name="T21" fmla="*/ 4 h 36"/>
                  <a:gd name="T22" fmla="*/ 8 w 30"/>
                  <a:gd name="T23" fmla="*/ 2 h 36"/>
                  <a:gd name="T24" fmla="*/ 12 w 30"/>
                  <a:gd name="T25" fmla="*/ 0 h 36"/>
                  <a:gd name="T26" fmla="*/ 18 w 30"/>
                  <a:gd name="T27" fmla="*/ 0 h 36"/>
                  <a:gd name="T28" fmla="*/ 24 w 30"/>
                  <a:gd name="T29" fmla="*/ 2 h 36"/>
                  <a:gd name="T30" fmla="*/ 28 w 30"/>
                  <a:gd name="T31" fmla="*/ 6 h 36"/>
                  <a:gd name="T32" fmla="*/ 30 w 30"/>
                  <a:gd name="T33" fmla="*/ 12 h 36"/>
                  <a:gd name="T34" fmla="*/ 24 w 30"/>
                  <a:gd name="T35" fmla="*/ 12 h 36"/>
                  <a:gd name="T36" fmla="*/ 22 w 30"/>
                  <a:gd name="T37" fmla="*/ 8 h 36"/>
                  <a:gd name="T38" fmla="*/ 18 w 30"/>
                  <a:gd name="T39" fmla="*/ 6 h 36"/>
                  <a:gd name="T40" fmla="*/ 12 w 30"/>
                  <a:gd name="T41" fmla="*/ 6 h 36"/>
                  <a:gd name="T42" fmla="*/ 10 w 30"/>
                  <a:gd name="T43" fmla="*/ 8 h 36"/>
                  <a:gd name="T44" fmla="*/ 10 w 30"/>
                  <a:gd name="T45" fmla="*/ 10 h 36"/>
                  <a:gd name="T46" fmla="*/ 12 w 30"/>
                  <a:gd name="T47" fmla="*/ 12 h 36"/>
                  <a:gd name="T48" fmla="*/ 16 w 30"/>
                  <a:gd name="T49" fmla="*/ 14 h 36"/>
                  <a:gd name="T50" fmla="*/ 24 w 30"/>
                  <a:gd name="T51" fmla="*/ 18 h 36"/>
                  <a:gd name="T52" fmla="*/ 28 w 30"/>
                  <a:gd name="T53" fmla="*/ 22 h 36"/>
                  <a:gd name="T54" fmla="*/ 28 w 30"/>
                  <a:gd name="T55" fmla="*/ 26 h 36"/>
                  <a:gd name="T56" fmla="*/ 26 w 30"/>
                  <a:gd name="T57" fmla="*/ 32 h 36"/>
                  <a:gd name="T58" fmla="*/ 20 w 30"/>
                  <a:gd name="T59" fmla="*/ 34 h 36"/>
                  <a:gd name="T60" fmla="*/ 14 w 30"/>
                  <a:gd name="T61" fmla="*/ 36 h 36"/>
                  <a:gd name="T62" fmla="*/ 4 w 30"/>
                  <a:gd name="T63" fmla="*/ 30 h 36"/>
                  <a:gd name="T64" fmla="*/ 2 w 30"/>
                  <a:gd name="T65" fmla="*/ 28 h 36"/>
                  <a:gd name="T66" fmla="*/ 0 w 30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5" name="Freeform 1763"/>
              <p:cNvSpPr>
                <a:spLocks/>
              </p:cNvSpPr>
              <p:nvPr/>
            </p:nvSpPr>
            <p:spPr bwMode="auto">
              <a:xfrm>
                <a:off x="4300538" y="4397722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0 w 30"/>
                  <a:gd name="T5" fmla="*/ 20 h 26"/>
                  <a:gd name="T6" fmla="*/ 20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2 w 30"/>
                  <a:gd name="T15" fmla="*/ 24 h 26"/>
                  <a:gd name="T16" fmla="*/ 0 w 30"/>
                  <a:gd name="T17" fmla="*/ 18 h 26"/>
                  <a:gd name="T18" fmla="*/ 0 w 30"/>
                  <a:gd name="T19" fmla="*/ 18 h 26"/>
                  <a:gd name="T20" fmla="*/ 4 w 30"/>
                  <a:gd name="T21" fmla="*/ 12 h 26"/>
                  <a:gd name="T22" fmla="*/ 8 w 30"/>
                  <a:gd name="T23" fmla="*/ 4 h 26"/>
                  <a:gd name="T24" fmla="*/ 16 w 30"/>
                  <a:gd name="T25" fmla="*/ 0 h 26"/>
                  <a:gd name="T26" fmla="*/ 22 w 30"/>
                  <a:gd name="T27" fmla="*/ 0 h 26"/>
                  <a:gd name="T28" fmla="*/ 22 w 30"/>
                  <a:gd name="T29" fmla="*/ 0 h 26"/>
                  <a:gd name="T30" fmla="*/ 24 w 30"/>
                  <a:gd name="T31" fmla="*/ 0 h 26"/>
                  <a:gd name="T32" fmla="*/ 26 w 30"/>
                  <a:gd name="T33" fmla="*/ 4 h 26"/>
                  <a:gd name="T34" fmla="*/ 26 w 30"/>
                  <a:gd name="T35" fmla="*/ 4 h 26"/>
                  <a:gd name="T36" fmla="*/ 24 w 30"/>
                  <a:gd name="T37" fmla="*/ 6 h 26"/>
                  <a:gd name="T38" fmla="*/ 20 w 30"/>
                  <a:gd name="T39" fmla="*/ 6 h 26"/>
                  <a:gd name="T40" fmla="*/ 20 w 30"/>
                  <a:gd name="T41" fmla="*/ 6 h 26"/>
                  <a:gd name="T42" fmla="*/ 22 w 30"/>
                  <a:gd name="T43" fmla="*/ 4 h 26"/>
                  <a:gd name="T44" fmla="*/ 22 w 30"/>
                  <a:gd name="T45" fmla="*/ 4 h 26"/>
                  <a:gd name="T46" fmla="*/ 22 w 30"/>
                  <a:gd name="T47" fmla="*/ 2 h 26"/>
                  <a:gd name="T48" fmla="*/ 20 w 30"/>
                  <a:gd name="T49" fmla="*/ 0 h 26"/>
                  <a:gd name="T50" fmla="*/ 20 w 30"/>
                  <a:gd name="T51" fmla="*/ 0 h 26"/>
                  <a:gd name="T52" fmla="*/ 16 w 30"/>
                  <a:gd name="T53" fmla="*/ 2 h 26"/>
                  <a:gd name="T54" fmla="*/ 10 w 30"/>
                  <a:gd name="T55" fmla="*/ 6 h 26"/>
                  <a:gd name="T56" fmla="*/ 6 w 30"/>
                  <a:gd name="T57" fmla="*/ 12 h 26"/>
                  <a:gd name="T58" fmla="*/ 4 w 30"/>
                  <a:gd name="T59" fmla="*/ 18 h 26"/>
                  <a:gd name="T60" fmla="*/ 4 w 30"/>
                  <a:gd name="T61" fmla="*/ 18 h 26"/>
                  <a:gd name="T62" fmla="*/ 4 w 30"/>
                  <a:gd name="T63" fmla="*/ 22 h 26"/>
                  <a:gd name="T64" fmla="*/ 6 w 30"/>
                  <a:gd name="T65" fmla="*/ 24 h 26"/>
                  <a:gd name="T66" fmla="*/ 6 w 30"/>
                  <a:gd name="T67" fmla="*/ 24 h 26"/>
                  <a:gd name="T68" fmla="*/ 12 w 30"/>
                  <a:gd name="T69" fmla="*/ 24 h 26"/>
                  <a:gd name="T70" fmla="*/ 18 w 30"/>
                  <a:gd name="T71" fmla="*/ 20 h 26"/>
                  <a:gd name="T72" fmla="*/ 18 w 30"/>
                  <a:gd name="T73" fmla="*/ 20 h 26"/>
                  <a:gd name="T74" fmla="*/ 24 w 30"/>
                  <a:gd name="T75" fmla="*/ 14 h 26"/>
                  <a:gd name="T76" fmla="*/ 30 w 30"/>
                  <a:gd name="T77" fmla="*/ 8 h 26"/>
                  <a:gd name="T78" fmla="*/ 30 w 30"/>
                  <a:gd name="T79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6" name="Freeform 1764"/>
              <p:cNvSpPr>
                <a:spLocks noEditPoints="1"/>
              </p:cNvSpPr>
              <p:nvPr/>
            </p:nvSpPr>
            <p:spPr bwMode="auto">
              <a:xfrm>
                <a:off x="4335463" y="4400897"/>
                <a:ext cx="60325" cy="44450"/>
              </a:xfrm>
              <a:custGeom>
                <a:avLst/>
                <a:gdLst>
                  <a:gd name="T0" fmla="*/ 28 w 38"/>
                  <a:gd name="T1" fmla="*/ 2 h 28"/>
                  <a:gd name="T2" fmla="*/ 32 w 38"/>
                  <a:gd name="T3" fmla="*/ 4 h 28"/>
                  <a:gd name="T4" fmla="*/ 32 w 38"/>
                  <a:gd name="T5" fmla="*/ 4 h 28"/>
                  <a:gd name="T6" fmla="*/ 20 w 38"/>
                  <a:gd name="T7" fmla="*/ 16 h 28"/>
                  <a:gd name="T8" fmla="*/ 16 w 38"/>
                  <a:gd name="T9" fmla="*/ 26 h 28"/>
                  <a:gd name="T10" fmla="*/ 16 w 38"/>
                  <a:gd name="T11" fmla="*/ 26 h 28"/>
                  <a:gd name="T12" fmla="*/ 16 w 38"/>
                  <a:gd name="T13" fmla="*/ 26 h 28"/>
                  <a:gd name="T14" fmla="*/ 16 w 38"/>
                  <a:gd name="T15" fmla="*/ 28 h 28"/>
                  <a:gd name="T16" fmla="*/ 16 w 38"/>
                  <a:gd name="T17" fmla="*/ 28 h 28"/>
                  <a:gd name="T18" fmla="*/ 20 w 38"/>
                  <a:gd name="T19" fmla="*/ 26 h 28"/>
                  <a:gd name="T20" fmla="*/ 26 w 38"/>
                  <a:gd name="T21" fmla="*/ 22 h 28"/>
                  <a:gd name="T22" fmla="*/ 38 w 38"/>
                  <a:gd name="T23" fmla="*/ 10 h 28"/>
                  <a:gd name="T24" fmla="*/ 38 w 38"/>
                  <a:gd name="T25" fmla="*/ 10 h 28"/>
                  <a:gd name="T26" fmla="*/ 38 w 38"/>
                  <a:gd name="T27" fmla="*/ 10 h 28"/>
                  <a:gd name="T28" fmla="*/ 26 w 38"/>
                  <a:gd name="T29" fmla="*/ 22 h 28"/>
                  <a:gd name="T30" fmla="*/ 22 w 38"/>
                  <a:gd name="T31" fmla="*/ 26 h 28"/>
                  <a:gd name="T32" fmla="*/ 16 w 38"/>
                  <a:gd name="T33" fmla="*/ 28 h 28"/>
                  <a:gd name="T34" fmla="*/ 16 w 38"/>
                  <a:gd name="T35" fmla="*/ 28 h 28"/>
                  <a:gd name="T36" fmla="*/ 14 w 38"/>
                  <a:gd name="T37" fmla="*/ 26 h 28"/>
                  <a:gd name="T38" fmla="*/ 14 w 38"/>
                  <a:gd name="T39" fmla="*/ 24 h 28"/>
                  <a:gd name="T40" fmla="*/ 14 w 38"/>
                  <a:gd name="T41" fmla="*/ 24 h 28"/>
                  <a:gd name="T42" fmla="*/ 14 w 38"/>
                  <a:gd name="T43" fmla="*/ 20 h 28"/>
                  <a:gd name="T44" fmla="*/ 14 w 38"/>
                  <a:gd name="T45" fmla="*/ 20 h 28"/>
                  <a:gd name="T46" fmla="*/ 14 w 38"/>
                  <a:gd name="T47" fmla="*/ 20 h 28"/>
                  <a:gd name="T48" fmla="*/ 8 w 38"/>
                  <a:gd name="T49" fmla="*/ 24 h 28"/>
                  <a:gd name="T50" fmla="*/ 6 w 38"/>
                  <a:gd name="T51" fmla="*/ 26 h 28"/>
                  <a:gd name="T52" fmla="*/ 2 w 38"/>
                  <a:gd name="T53" fmla="*/ 26 h 28"/>
                  <a:gd name="T54" fmla="*/ 2 w 38"/>
                  <a:gd name="T55" fmla="*/ 26 h 28"/>
                  <a:gd name="T56" fmla="*/ 0 w 38"/>
                  <a:gd name="T57" fmla="*/ 24 h 28"/>
                  <a:gd name="T58" fmla="*/ 0 w 38"/>
                  <a:gd name="T59" fmla="*/ 20 h 28"/>
                  <a:gd name="T60" fmla="*/ 0 w 38"/>
                  <a:gd name="T61" fmla="*/ 20 h 28"/>
                  <a:gd name="T62" fmla="*/ 2 w 38"/>
                  <a:gd name="T63" fmla="*/ 14 h 28"/>
                  <a:gd name="T64" fmla="*/ 8 w 38"/>
                  <a:gd name="T65" fmla="*/ 6 h 28"/>
                  <a:gd name="T66" fmla="*/ 14 w 38"/>
                  <a:gd name="T67" fmla="*/ 2 h 28"/>
                  <a:gd name="T68" fmla="*/ 20 w 38"/>
                  <a:gd name="T69" fmla="*/ 0 h 28"/>
                  <a:gd name="T70" fmla="*/ 20 w 38"/>
                  <a:gd name="T71" fmla="*/ 0 h 28"/>
                  <a:gd name="T72" fmla="*/ 24 w 38"/>
                  <a:gd name="T73" fmla="*/ 2 h 28"/>
                  <a:gd name="T74" fmla="*/ 24 w 38"/>
                  <a:gd name="T75" fmla="*/ 6 h 28"/>
                  <a:gd name="T76" fmla="*/ 24 w 38"/>
                  <a:gd name="T77" fmla="*/ 6 h 28"/>
                  <a:gd name="T78" fmla="*/ 28 w 38"/>
                  <a:gd name="T79" fmla="*/ 2 h 28"/>
                  <a:gd name="T80" fmla="*/ 4 w 38"/>
                  <a:gd name="T81" fmla="*/ 24 h 28"/>
                  <a:gd name="T82" fmla="*/ 4 w 38"/>
                  <a:gd name="T83" fmla="*/ 24 h 28"/>
                  <a:gd name="T84" fmla="*/ 10 w 38"/>
                  <a:gd name="T85" fmla="*/ 24 h 28"/>
                  <a:gd name="T86" fmla="*/ 14 w 38"/>
                  <a:gd name="T87" fmla="*/ 18 h 28"/>
                  <a:gd name="T88" fmla="*/ 20 w 38"/>
                  <a:gd name="T89" fmla="*/ 12 h 28"/>
                  <a:gd name="T90" fmla="*/ 22 w 38"/>
                  <a:gd name="T91" fmla="*/ 6 h 28"/>
                  <a:gd name="T92" fmla="*/ 22 w 38"/>
                  <a:gd name="T93" fmla="*/ 6 h 28"/>
                  <a:gd name="T94" fmla="*/ 22 w 38"/>
                  <a:gd name="T95" fmla="*/ 2 h 28"/>
                  <a:gd name="T96" fmla="*/ 20 w 38"/>
                  <a:gd name="T97" fmla="*/ 2 h 28"/>
                  <a:gd name="T98" fmla="*/ 20 w 38"/>
                  <a:gd name="T99" fmla="*/ 2 h 28"/>
                  <a:gd name="T100" fmla="*/ 16 w 38"/>
                  <a:gd name="T101" fmla="*/ 4 h 28"/>
                  <a:gd name="T102" fmla="*/ 10 w 38"/>
                  <a:gd name="T103" fmla="*/ 8 h 28"/>
                  <a:gd name="T104" fmla="*/ 6 w 38"/>
                  <a:gd name="T105" fmla="*/ 14 h 28"/>
                  <a:gd name="T106" fmla="*/ 2 w 38"/>
                  <a:gd name="T107" fmla="*/ 20 h 28"/>
                  <a:gd name="T108" fmla="*/ 2 w 38"/>
                  <a:gd name="T109" fmla="*/ 20 h 28"/>
                  <a:gd name="T110" fmla="*/ 4 w 38"/>
                  <a:gd name="T111" fmla="*/ 24 h 28"/>
                  <a:gd name="T112" fmla="*/ 4 w 38"/>
                  <a:gd name="T113" fmla="*/ 24 h 28"/>
                  <a:gd name="T114" fmla="*/ 4 w 38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28">
                    <a:moveTo>
                      <a:pt x="28" y="2"/>
                    </a:moveTo>
                    <a:lnTo>
                      <a:pt x="32" y="4"/>
                    </a:lnTo>
                    <a:lnTo>
                      <a:pt x="32" y="4"/>
                    </a:lnTo>
                    <a:lnTo>
                      <a:pt x="20" y="1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20" y="26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26" y="22"/>
                    </a:lnTo>
                    <a:lnTo>
                      <a:pt x="22" y="26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2"/>
                    </a:lnTo>
                    <a:close/>
                    <a:moveTo>
                      <a:pt x="4" y="24"/>
                    </a:moveTo>
                    <a:lnTo>
                      <a:pt x="4" y="24"/>
                    </a:lnTo>
                    <a:lnTo>
                      <a:pt x="10" y="24"/>
                    </a:lnTo>
                    <a:lnTo>
                      <a:pt x="14" y="18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7" name="Freeform 1765"/>
              <p:cNvSpPr>
                <a:spLocks noEditPoints="1"/>
              </p:cNvSpPr>
              <p:nvPr/>
            </p:nvSpPr>
            <p:spPr bwMode="auto">
              <a:xfrm>
                <a:off x="4344988" y="4388197"/>
                <a:ext cx="98425" cy="95250"/>
              </a:xfrm>
              <a:custGeom>
                <a:avLst/>
                <a:gdLst>
                  <a:gd name="T0" fmla="*/ 50 w 62"/>
                  <a:gd name="T1" fmla="*/ 0 h 60"/>
                  <a:gd name="T2" fmla="*/ 50 w 62"/>
                  <a:gd name="T3" fmla="*/ 0 h 60"/>
                  <a:gd name="T4" fmla="*/ 32 w 62"/>
                  <a:gd name="T5" fmla="*/ 22 h 60"/>
                  <a:gd name="T6" fmla="*/ 32 w 62"/>
                  <a:gd name="T7" fmla="*/ 22 h 60"/>
                  <a:gd name="T8" fmla="*/ 32 w 62"/>
                  <a:gd name="T9" fmla="*/ 22 h 60"/>
                  <a:gd name="T10" fmla="*/ 38 w 62"/>
                  <a:gd name="T11" fmla="*/ 16 h 60"/>
                  <a:gd name="T12" fmla="*/ 42 w 62"/>
                  <a:gd name="T13" fmla="*/ 14 h 60"/>
                  <a:gd name="T14" fmla="*/ 46 w 62"/>
                  <a:gd name="T15" fmla="*/ 14 h 60"/>
                  <a:gd name="T16" fmla="*/ 46 w 62"/>
                  <a:gd name="T17" fmla="*/ 14 h 60"/>
                  <a:gd name="T18" fmla="*/ 50 w 62"/>
                  <a:gd name="T19" fmla="*/ 16 h 60"/>
                  <a:gd name="T20" fmla="*/ 50 w 62"/>
                  <a:gd name="T21" fmla="*/ 20 h 60"/>
                  <a:gd name="T22" fmla="*/ 50 w 62"/>
                  <a:gd name="T23" fmla="*/ 20 h 60"/>
                  <a:gd name="T24" fmla="*/ 48 w 62"/>
                  <a:gd name="T25" fmla="*/ 28 h 60"/>
                  <a:gd name="T26" fmla="*/ 42 w 62"/>
                  <a:gd name="T27" fmla="*/ 32 h 60"/>
                  <a:gd name="T28" fmla="*/ 42 w 62"/>
                  <a:gd name="T29" fmla="*/ 32 h 60"/>
                  <a:gd name="T30" fmla="*/ 42 w 62"/>
                  <a:gd name="T31" fmla="*/ 32 h 60"/>
                  <a:gd name="T32" fmla="*/ 52 w 62"/>
                  <a:gd name="T33" fmla="*/ 30 h 60"/>
                  <a:gd name="T34" fmla="*/ 60 w 62"/>
                  <a:gd name="T35" fmla="*/ 22 h 60"/>
                  <a:gd name="T36" fmla="*/ 62 w 62"/>
                  <a:gd name="T37" fmla="*/ 24 h 60"/>
                  <a:gd name="T38" fmla="*/ 62 w 62"/>
                  <a:gd name="T39" fmla="*/ 24 h 60"/>
                  <a:gd name="T40" fmla="*/ 54 w 62"/>
                  <a:gd name="T41" fmla="*/ 28 h 60"/>
                  <a:gd name="T42" fmla="*/ 50 w 62"/>
                  <a:gd name="T43" fmla="*/ 32 h 60"/>
                  <a:gd name="T44" fmla="*/ 42 w 62"/>
                  <a:gd name="T45" fmla="*/ 34 h 60"/>
                  <a:gd name="T46" fmla="*/ 42 w 62"/>
                  <a:gd name="T47" fmla="*/ 34 h 60"/>
                  <a:gd name="T48" fmla="*/ 36 w 62"/>
                  <a:gd name="T49" fmla="*/ 38 h 60"/>
                  <a:gd name="T50" fmla="*/ 32 w 62"/>
                  <a:gd name="T51" fmla="*/ 38 h 60"/>
                  <a:gd name="T52" fmla="*/ 28 w 62"/>
                  <a:gd name="T53" fmla="*/ 40 h 60"/>
                  <a:gd name="T54" fmla="*/ 28 w 62"/>
                  <a:gd name="T55" fmla="*/ 40 h 60"/>
                  <a:gd name="T56" fmla="*/ 28 w 62"/>
                  <a:gd name="T57" fmla="*/ 38 h 60"/>
                  <a:gd name="T58" fmla="*/ 26 w 62"/>
                  <a:gd name="T59" fmla="*/ 36 h 60"/>
                  <a:gd name="T60" fmla="*/ 26 w 62"/>
                  <a:gd name="T61" fmla="*/ 36 h 60"/>
                  <a:gd name="T62" fmla="*/ 28 w 62"/>
                  <a:gd name="T63" fmla="*/ 34 h 60"/>
                  <a:gd name="T64" fmla="*/ 32 w 62"/>
                  <a:gd name="T65" fmla="*/ 32 h 60"/>
                  <a:gd name="T66" fmla="*/ 40 w 62"/>
                  <a:gd name="T67" fmla="*/ 32 h 60"/>
                  <a:gd name="T68" fmla="*/ 40 w 62"/>
                  <a:gd name="T69" fmla="*/ 32 h 60"/>
                  <a:gd name="T70" fmla="*/ 44 w 62"/>
                  <a:gd name="T71" fmla="*/ 26 h 60"/>
                  <a:gd name="T72" fmla="*/ 46 w 62"/>
                  <a:gd name="T73" fmla="*/ 20 h 60"/>
                  <a:gd name="T74" fmla="*/ 46 w 62"/>
                  <a:gd name="T75" fmla="*/ 20 h 60"/>
                  <a:gd name="T76" fmla="*/ 46 w 62"/>
                  <a:gd name="T77" fmla="*/ 16 h 60"/>
                  <a:gd name="T78" fmla="*/ 44 w 62"/>
                  <a:gd name="T79" fmla="*/ 14 h 60"/>
                  <a:gd name="T80" fmla="*/ 44 w 62"/>
                  <a:gd name="T81" fmla="*/ 14 h 60"/>
                  <a:gd name="T82" fmla="*/ 40 w 62"/>
                  <a:gd name="T83" fmla="*/ 16 h 60"/>
                  <a:gd name="T84" fmla="*/ 34 w 62"/>
                  <a:gd name="T85" fmla="*/ 22 h 60"/>
                  <a:gd name="T86" fmla="*/ 24 w 62"/>
                  <a:gd name="T87" fmla="*/ 34 h 60"/>
                  <a:gd name="T88" fmla="*/ 24 w 62"/>
                  <a:gd name="T89" fmla="*/ 34 h 60"/>
                  <a:gd name="T90" fmla="*/ 4 w 62"/>
                  <a:gd name="T91" fmla="*/ 60 h 60"/>
                  <a:gd name="T92" fmla="*/ 0 w 62"/>
                  <a:gd name="T93" fmla="*/ 60 h 60"/>
                  <a:gd name="T94" fmla="*/ 0 w 62"/>
                  <a:gd name="T95" fmla="*/ 60 h 60"/>
                  <a:gd name="T96" fmla="*/ 46 w 62"/>
                  <a:gd name="T97" fmla="*/ 0 h 60"/>
                  <a:gd name="T98" fmla="*/ 50 w 62"/>
                  <a:gd name="T99" fmla="*/ 0 h 60"/>
                  <a:gd name="T100" fmla="*/ 38 w 62"/>
                  <a:gd name="T101" fmla="*/ 34 h 60"/>
                  <a:gd name="T102" fmla="*/ 38 w 62"/>
                  <a:gd name="T103" fmla="*/ 34 h 60"/>
                  <a:gd name="T104" fmla="*/ 38 w 62"/>
                  <a:gd name="T105" fmla="*/ 34 h 60"/>
                  <a:gd name="T106" fmla="*/ 32 w 62"/>
                  <a:gd name="T107" fmla="*/ 34 h 60"/>
                  <a:gd name="T108" fmla="*/ 30 w 62"/>
                  <a:gd name="T109" fmla="*/ 34 h 60"/>
                  <a:gd name="T110" fmla="*/ 28 w 62"/>
                  <a:gd name="T111" fmla="*/ 36 h 60"/>
                  <a:gd name="T112" fmla="*/ 28 w 62"/>
                  <a:gd name="T113" fmla="*/ 36 h 60"/>
                  <a:gd name="T114" fmla="*/ 28 w 62"/>
                  <a:gd name="T115" fmla="*/ 38 h 60"/>
                  <a:gd name="T116" fmla="*/ 30 w 62"/>
                  <a:gd name="T117" fmla="*/ 38 h 60"/>
                  <a:gd name="T118" fmla="*/ 30 w 62"/>
                  <a:gd name="T119" fmla="*/ 38 h 60"/>
                  <a:gd name="T120" fmla="*/ 34 w 62"/>
                  <a:gd name="T121" fmla="*/ 36 h 60"/>
                  <a:gd name="T122" fmla="*/ 38 w 62"/>
                  <a:gd name="T123" fmla="*/ 34 h 60"/>
                  <a:gd name="T124" fmla="*/ 38 w 62"/>
                  <a:gd name="T125" fmla="*/ 3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" h="60">
                    <a:moveTo>
                      <a:pt x="50" y="0"/>
                    </a:moveTo>
                    <a:lnTo>
                      <a:pt x="50" y="0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8" y="16"/>
                    </a:lnTo>
                    <a:lnTo>
                      <a:pt x="42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50" y="16"/>
                    </a:lnTo>
                    <a:lnTo>
                      <a:pt x="50" y="20"/>
                    </a:lnTo>
                    <a:lnTo>
                      <a:pt x="50" y="20"/>
                    </a:lnTo>
                    <a:lnTo>
                      <a:pt x="48" y="28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52" y="30"/>
                    </a:lnTo>
                    <a:lnTo>
                      <a:pt x="60" y="22"/>
                    </a:lnTo>
                    <a:lnTo>
                      <a:pt x="62" y="24"/>
                    </a:lnTo>
                    <a:lnTo>
                      <a:pt x="62" y="24"/>
                    </a:lnTo>
                    <a:lnTo>
                      <a:pt x="54" y="28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36" y="38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8" y="34"/>
                    </a:lnTo>
                    <a:lnTo>
                      <a:pt x="32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4" y="26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0" y="16"/>
                    </a:lnTo>
                    <a:lnTo>
                      <a:pt x="34" y="2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4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6" y="0"/>
                    </a:lnTo>
                    <a:lnTo>
                      <a:pt x="50" y="0"/>
                    </a:lnTo>
                    <a:close/>
                    <a:moveTo>
                      <a:pt x="38" y="34"/>
                    </a:moveTo>
                    <a:lnTo>
                      <a:pt x="38" y="34"/>
                    </a:lnTo>
                    <a:lnTo>
                      <a:pt x="38" y="34"/>
                    </a:lnTo>
                    <a:lnTo>
                      <a:pt x="32" y="34"/>
                    </a:lnTo>
                    <a:lnTo>
                      <a:pt x="30" y="34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30" y="38"/>
                    </a:lnTo>
                    <a:lnTo>
                      <a:pt x="30" y="38"/>
                    </a:lnTo>
                    <a:lnTo>
                      <a:pt x="34" y="36"/>
                    </a:lnTo>
                    <a:lnTo>
                      <a:pt x="38" y="34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8" name="Freeform 1766"/>
              <p:cNvSpPr>
                <a:spLocks noEditPoints="1"/>
              </p:cNvSpPr>
              <p:nvPr/>
            </p:nvSpPr>
            <p:spPr bwMode="auto">
              <a:xfrm>
                <a:off x="4424363" y="4394547"/>
                <a:ext cx="41275" cy="60325"/>
              </a:xfrm>
              <a:custGeom>
                <a:avLst/>
                <a:gdLst>
                  <a:gd name="T0" fmla="*/ 18 w 26"/>
                  <a:gd name="T1" fmla="*/ 14 h 38"/>
                  <a:gd name="T2" fmla="*/ 18 w 26"/>
                  <a:gd name="T3" fmla="*/ 14 h 38"/>
                  <a:gd name="T4" fmla="*/ 6 w 26"/>
                  <a:gd name="T5" fmla="*/ 30 h 38"/>
                  <a:gd name="T6" fmla="*/ 2 w 26"/>
                  <a:gd name="T7" fmla="*/ 36 h 38"/>
                  <a:gd name="T8" fmla="*/ 2 w 26"/>
                  <a:gd name="T9" fmla="*/ 36 h 38"/>
                  <a:gd name="T10" fmla="*/ 2 w 26"/>
                  <a:gd name="T11" fmla="*/ 38 h 38"/>
                  <a:gd name="T12" fmla="*/ 4 w 26"/>
                  <a:gd name="T13" fmla="*/ 38 h 38"/>
                  <a:gd name="T14" fmla="*/ 4 w 26"/>
                  <a:gd name="T15" fmla="*/ 38 h 38"/>
                  <a:gd name="T16" fmla="*/ 8 w 26"/>
                  <a:gd name="T17" fmla="*/ 36 h 38"/>
                  <a:gd name="T18" fmla="*/ 14 w 26"/>
                  <a:gd name="T19" fmla="*/ 32 h 38"/>
                  <a:gd name="T20" fmla="*/ 26 w 26"/>
                  <a:gd name="T21" fmla="*/ 22 h 38"/>
                  <a:gd name="T22" fmla="*/ 26 w 26"/>
                  <a:gd name="T23" fmla="*/ 22 h 38"/>
                  <a:gd name="T24" fmla="*/ 26 w 26"/>
                  <a:gd name="T25" fmla="*/ 22 h 38"/>
                  <a:gd name="T26" fmla="*/ 14 w 26"/>
                  <a:gd name="T27" fmla="*/ 32 h 38"/>
                  <a:gd name="T28" fmla="*/ 8 w 26"/>
                  <a:gd name="T29" fmla="*/ 38 h 38"/>
                  <a:gd name="T30" fmla="*/ 2 w 26"/>
                  <a:gd name="T31" fmla="*/ 38 h 38"/>
                  <a:gd name="T32" fmla="*/ 2 w 26"/>
                  <a:gd name="T33" fmla="*/ 38 h 38"/>
                  <a:gd name="T34" fmla="*/ 0 w 26"/>
                  <a:gd name="T35" fmla="*/ 38 h 38"/>
                  <a:gd name="T36" fmla="*/ 0 w 26"/>
                  <a:gd name="T37" fmla="*/ 34 h 38"/>
                  <a:gd name="T38" fmla="*/ 0 w 26"/>
                  <a:gd name="T39" fmla="*/ 34 h 38"/>
                  <a:gd name="T40" fmla="*/ 4 w 26"/>
                  <a:gd name="T41" fmla="*/ 28 h 38"/>
                  <a:gd name="T42" fmla="*/ 14 w 26"/>
                  <a:gd name="T43" fmla="*/ 14 h 38"/>
                  <a:gd name="T44" fmla="*/ 18 w 26"/>
                  <a:gd name="T45" fmla="*/ 14 h 38"/>
                  <a:gd name="T46" fmla="*/ 26 w 26"/>
                  <a:gd name="T47" fmla="*/ 4 h 38"/>
                  <a:gd name="T48" fmla="*/ 26 w 26"/>
                  <a:gd name="T49" fmla="*/ 4 h 38"/>
                  <a:gd name="T50" fmla="*/ 26 w 26"/>
                  <a:gd name="T51" fmla="*/ 4 h 38"/>
                  <a:gd name="T52" fmla="*/ 24 w 26"/>
                  <a:gd name="T53" fmla="*/ 6 h 38"/>
                  <a:gd name="T54" fmla="*/ 24 w 26"/>
                  <a:gd name="T55" fmla="*/ 6 h 38"/>
                  <a:gd name="T56" fmla="*/ 22 w 26"/>
                  <a:gd name="T57" fmla="*/ 4 h 38"/>
                  <a:gd name="T58" fmla="*/ 22 w 26"/>
                  <a:gd name="T59" fmla="*/ 2 h 38"/>
                  <a:gd name="T60" fmla="*/ 22 w 26"/>
                  <a:gd name="T61" fmla="*/ 2 h 38"/>
                  <a:gd name="T62" fmla="*/ 24 w 26"/>
                  <a:gd name="T63" fmla="*/ 0 h 38"/>
                  <a:gd name="T64" fmla="*/ 24 w 26"/>
                  <a:gd name="T65" fmla="*/ 0 h 38"/>
                  <a:gd name="T66" fmla="*/ 24 w 26"/>
                  <a:gd name="T67" fmla="*/ 0 h 38"/>
                  <a:gd name="T68" fmla="*/ 26 w 26"/>
                  <a:gd name="T69" fmla="*/ 2 h 38"/>
                  <a:gd name="T70" fmla="*/ 26 w 26"/>
                  <a:gd name="T71" fmla="*/ 4 h 38"/>
                  <a:gd name="T72" fmla="*/ 26 w 26"/>
                  <a:gd name="T73" fmla="*/ 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38">
                    <a:moveTo>
                      <a:pt x="18" y="14"/>
                    </a:moveTo>
                    <a:lnTo>
                      <a:pt x="18" y="14"/>
                    </a:lnTo>
                    <a:lnTo>
                      <a:pt x="6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4" y="3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14" y="32"/>
                    </a:lnTo>
                    <a:lnTo>
                      <a:pt x="8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8"/>
                    </a:lnTo>
                    <a:lnTo>
                      <a:pt x="14" y="14"/>
                    </a:lnTo>
                    <a:lnTo>
                      <a:pt x="18" y="14"/>
                    </a:lnTo>
                    <a:close/>
                    <a:moveTo>
                      <a:pt x="26" y="4"/>
                    </a:moveTo>
                    <a:lnTo>
                      <a:pt x="26" y="4"/>
                    </a:lnTo>
                    <a:lnTo>
                      <a:pt x="26" y="4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19" name="Freeform 1767"/>
              <p:cNvSpPr>
                <a:spLocks/>
              </p:cNvSpPr>
              <p:nvPr/>
            </p:nvSpPr>
            <p:spPr bwMode="auto">
              <a:xfrm>
                <a:off x="4449763" y="4407247"/>
                <a:ext cx="44450" cy="53975"/>
              </a:xfrm>
              <a:custGeom>
                <a:avLst/>
                <a:gdLst>
                  <a:gd name="T0" fmla="*/ 24 w 28"/>
                  <a:gd name="T1" fmla="*/ 0 h 34"/>
                  <a:gd name="T2" fmla="*/ 16 w 28"/>
                  <a:gd name="T3" fmla="*/ 8 h 34"/>
                  <a:gd name="T4" fmla="*/ 26 w 28"/>
                  <a:gd name="T5" fmla="*/ 10 h 34"/>
                  <a:gd name="T6" fmla="*/ 24 w 28"/>
                  <a:gd name="T7" fmla="*/ 10 h 34"/>
                  <a:gd name="T8" fmla="*/ 16 w 28"/>
                  <a:gd name="T9" fmla="*/ 8 h 34"/>
                  <a:gd name="T10" fmla="*/ 16 w 28"/>
                  <a:gd name="T11" fmla="*/ 8 h 34"/>
                  <a:gd name="T12" fmla="*/ 6 w 28"/>
                  <a:gd name="T13" fmla="*/ 22 h 34"/>
                  <a:gd name="T14" fmla="*/ 2 w 28"/>
                  <a:gd name="T15" fmla="*/ 30 h 34"/>
                  <a:gd name="T16" fmla="*/ 2 w 28"/>
                  <a:gd name="T17" fmla="*/ 30 h 34"/>
                  <a:gd name="T18" fmla="*/ 2 w 28"/>
                  <a:gd name="T19" fmla="*/ 32 h 34"/>
                  <a:gd name="T20" fmla="*/ 4 w 28"/>
                  <a:gd name="T21" fmla="*/ 32 h 34"/>
                  <a:gd name="T22" fmla="*/ 4 w 28"/>
                  <a:gd name="T23" fmla="*/ 32 h 34"/>
                  <a:gd name="T24" fmla="*/ 10 w 28"/>
                  <a:gd name="T25" fmla="*/ 32 h 34"/>
                  <a:gd name="T26" fmla="*/ 16 w 28"/>
                  <a:gd name="T27" fmla="*/ 28 h 34"/>
                  <a:gd name="T28" fmla="*/ 28 w 28"/>
                  <a:gd name="T29" fmla="*/ 16 h 34"/>
                  <a:gd name="T30" fmla="*/ 28 w 28"/>
                  <a:gd name="T31" fmla="*/ 16 h 34"/>
                  <a:gd name="T32" fmla="*/ 28 w 28"/>
                  <a:gd name="T33" fmla="*/ 16 h 34"/>
                  <a:gd name="T34" fmla="*/ 16 w 28"/>
                  <a:gd name="T35" fmla="*/ 28 h 34"/>
                  <a:gd name="T36" fmla="*/ 10 w 28"/>
                  <a:gd name="T37" fmla="*/ 32 h 34"/>
                  <a:gd name="T38" fmla="*/ 4 w 28"/>
                  <a:gd name="T39" fmla="*/ 34 h 34"/>
                  <a:gd name="T40" fmla="*/ 4 w 28"/>
                  <a:gd name="T41" fmla="*/ 34 h 34"/>
                  <a:gd name="T42" fmla="*/ 0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4 w 28"/>
                  <a:gd name="T49" fmla="*/ 20 h 34"/>
                  <a:gd name="T50" fmla="*/ 12 w 28"/>
                  <a:gd name="T51" fmla="*/ 8 h 34"/>
                  <a:gd name="T52" fmla="*/ 8 w 28"/>
                  <a:gd name="T53" fmla="*/ 8 h 34"/>
                  <a:gd name="T54" fmla="*/ 10 w 28"/>
                  <a:gd name="T55" fmla="*/ 6 h 34"/>
                  <a:gd name="T56" fmla="*/ 12 w 28"/>
                  <a:gd name="T57" fmla="*/ 8 h 34"/>
                  <a:gd name="T58" fmla="*/ 20 w 28"/>
                  <a:gd name="T59" fmla="*/ 0 h 34"/>
                  <a:gd name="T60" fmla="*/ 24 w 28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4" y="0"/>
                    </a:moveTo>
                    <a:lnTo>
                      <a:pt x="16" y="8"/>
                    </a:lnTo>
                    <a:lnTo>
                      <a:pt x="26" y="10"/>
                    </a:lnTo>
                    <a:lnTo>
                      <a:pt x="24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16" y="28"/>
                    </a:lnTo>
                    <a:lnTo>
                      <a:pt x="10" y="32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20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10" y="6"/>
                    </a:lnTo>
                    <a:lnTo>
                      <a:pt x="12" y="8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0" name="Freeform 1768"/>
              <p:cNvSpPr>
                <a:spLocks noEditPoints="1"/>
              </p:cNvSpPr>
              <p:nvPr/>
            </p:nvSpPr>
            <p:spPr bwMode="auto">
              <a:xfrm>
                <a:off x="4478338" y="4423122"/>
                <a:ext cx="60325" cy="44450"/>
              </a:xfrm>
              <a:custGeom>
                <a:avLst/>
                <a:gdLst>
                  <a:gd name="T0" fmla="*/ 28 w 38"/>
                  <a:gd name="T1" fmla="*/ 2 h 28"/>
                  <a:gd name="T2" fmla="*/ 32 w 38"/>
                  <a:gd name="T3" fmla="*/ 4 h 28"/>
                  <a:gd name="T4" fmla="*/ 32 w 38"/>
                  <a:gd name="T5" fmla="*/ 4 h 28"/>
                  <a:gd name="T6" fmla="*/ 22 w 38"/>
                  <a:gd name="T7" fmla="*/ 16 h 28"/>
                  <a:gd name="T8" fmla="*/ 16 w 38"/>
                  <a:gd name="T9" fmla="*/ 26 h 28"/>
                  <a:gd name="T10" fmla="*/ 16 w 38"/>
                  <a:gd name="T11" fmla="*/ 26 h 28"/>
                  <a:gd name="T12" fmla="*/ 16 w 38"/>
                  <a:gd name="T13" fmla="*/ 26 h 28"/>
                  <a:gd name="T14" fmla="*/ 18 w 38"/>
                  <a:gd name="T15" fmla="*/ 28 h 28"/>
                  <a:gd name="T16" fmla="*/ 18 w 38"/>
                  <a:gd name="T17" fmla="*/ 28 h 28"/>
                  <a:gd name="T18" fmla="*/ 22 w 38"/>
                  <a:gd name="T19" fmla="*/ 26 h 28"/>
                  <a:gd name="T20" fmla="*/ 26 w 38"/>
                  <a:gd name="T21" fmla="*/ 22 h 28"/>
                  <a:gd name="T22" fmla="*/ 38 w 38"/>
                  <a:gd name="T23" fmla="*/ 10 h 28"/>
                  <a:gd name="T24" fmla="*/ 38 w 38"/>
                  <a:gd name="T25" fmla="*/ 10 h 28"/>
                  <a:gd name="T26" fmla="*/ 38 w 38"/>
                  <a:gd name="T27" fmla="*/ 10 h 28"/>
                  <a:gd name="T28" fmla="*/ 28 w 38"/>
                  <a:gd name="T29" fmla="*/ 22 h 28"/>
                  <a:gd name="T30" fmla="*/ 22 w 38"/>
                  <a:gd name="T31" fmla="*/ 28 h 28"/>
                  <a:gd name="T32" fmla="*/ 16 w 38"/>
                  <a:gd name="T33" fmla="*/ 28 h 28"/>
                  <a:gd name="T34" fmla="*/ 16 w 38"/>
                  <a:gd name="T35" fmla="*/ 28 h 28"/>
                  <a:gd name="T36" fmla="*/ 14 w 38"/>
                  <a:gd name="T37" fmla="*/ 26 h 28"/>
                  <a:gd name="T38" fmla="*/ 14 w 38"/>
                  <a:gd name="T39" fmla="*/ 24 h 28"/>
                  <a:gd name="T40" fmla="*/ 14 w 38"/>
                  <a:gd name="T41" fmla="*/ 24 h 28"/>
                  <a:gd name="T42" fmla="*/ 16 w 38"/>
                  <a:gd name="T43" fmla="*/ 20 h 28"/>
                  <a:gd name="T44" fmla="*/ 16 w 38"/>
                  <a:gd name="T45" fmla="*/ 20 h 28"/>
                  <a:gd name="T46" fmla="*/ 16 w 38"/>
                  <a:gd name="T47" fmla="*/ 20 h 28"/>
                  <a:gd name="T48" fmla="*/ 10 w 38"/>
                  <a:gd name="T49" fmla="*/ 24 h 28"/>
                  <a:gd name="T50" fmla="*/ 6 w 38"/>
                  <a:gd name="T51" fmla="*/ 26 h 28"/>
                  <a:gd name="T52" fmla="*/ 4 w 38"/>
                  <a:gd name="T53" fmla="*/ 26 h 28"/>
                  <a:gd name="T54" fmla="*/ 4 w 38"/>
                  <a:gd name="T55" fmla="*/ 26 h 28"/>
                  <a:gd name="T56" fmla="*/ 0 w 38"/>
                  <a:gd name="T57" fmla="*/ 24 h 28"/>
                  <a:gd name="T58" fmla="*/ 0 w 38"/>
                  <a:gd name="T59" fmla="*/ 20 h 28"/>
                  <a:gd name="T60" fmla="*/ 0 w 38"/>
                  <a:gd name="T61" fmla="*/ 20 h 28"/>
                  <a:gd name="T62" fmla="*/ 2 w 38"/>
                  <a:gd name="T63" fmla="*/ 14 h 28"/>
                  <a:gd name="T64" fmla="*/ 8 w 38"/>
                  <a:gd name="T65" fmla="*/ 6 h 28"/>
                  <a:gd name="T66" fmla="*/ 14 w 38"/>
                  <a:gd name="T67" fmla="*/ 2 h 28"/>
                  <a:gd name="T68" fmla="*/ 20 w 38"/>
                  <a:gd name="T69" fmla="*/ 0 h 28"/>
                  <a:gd name="T70" fmla="*/ 20 w 38"/>
                  <a:gd name="T71" fmla="*/ 0 h 28"/>
                  <a:gd name="T72" fmla="*/ 24 w 38"/>
                  <a:gd name="T73" fmla="*/ 4 h 28"/>
                  <a:gd name="T74" fmla="*/ 24 w 38"/>
                  <a:gd name="T75" fmla="*/ 6 h 28"/>
                  <a:gd name="T76" fmla="*/ 26 w 38"/>
                  <a:gd name="T77" fmla="*/ 6 h 28"/>
                  <a:gd name="T78" fmla="*/ 28 w 38"/>
                  <a:gd name="T79" fmla="*/ 2 h 28"/>
                  <a:gd name="T80" fmla="*/ 6 w 38"/>
                  <a:gd name="T81" fmla="*/ 24 h 28"/>
                  <a:gd name="T82" fmla="*/ 6 w 38"/>
                  <a:gd name="T83" fmla="*/ 24 h 28"/>
                  <a:gd name="T84" fmla="*/ 10 w 38"/>
                  <a:gd name="T85" fmla="*/ 24 h 28"/>
                  <a:gd name="T86" fmla="*/ 16 w 38"/>
                  <a:gd name="T87" fmla="*/ 18 h 28"/>
                  <a:gd name="T88" fmla="*/ 20 w 38"/>
                  <a:gd name="T89" fmla="*/ 12 h 28"/>
                  <a:gd name="T90" fmla="*/ 22 w 38"/>
                  <a:gd name="T91" fmla="*/ 6 h 28"/>
                  <a:gd name="T92" fmla="*/ 22 w 38"/>
                  <a:gd name="T93" fmla="*/ 6 h 28"/>
                  <a:gd name="T94" fmla="*/ 22 w 38"/>
                  <a:gd name="T95" fmla="*/ 4 h 28"/>
                  <a:gd name="T96" fmla="*/ 20 w 38"/>
                  <a:gd name="T97" fmla="*/ 2 h 28"/>
                  <a:gd name="T98" fmla="*/ 20 w 38"/>
                  <a:gd name="T99" fmla="*/ 2 h 28"/>
                  <a:gd name="T100" fmla="*/ 16 w 38"/>
                  <a:gd name="T101" fmla="*/ 4 h 28"/>
                  <a:gd name="T102" fmla="*/ 10 w 38"/>
                  <a:gd name="T103" fmla="*/ 8 h 28"/>
                  <a:gd name="T104" fmla="*/ 6 w 38"/>
                  <a:gd name="T105" fmla="*/ 14 h 28"/>
                  <a:gd name="T106" fmla="*/ 4 w 38"/>
                  <a:gd name="T107" fmla="*/ 20 h 28"/>
                  <a:gd name="T108" fmla="*/ 4 w 38"/>
                  <a:gd name="T109" fmla="*/ 20 h 28"/>
                  <a:gd name="T110" fmla="*/ 4 w 38"/>
                  <a:gd name="T111" fmla="*/ 24 h 28"/>
                  <a:gd name="T112" fmla="*/ 6 w 38"/>
                  <a:gd name="T113" fmla="*/ 24 h 28"/>
                  <a:gd name="T114" fmla="*/ 6 w 38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28">
                    <a:moveTo>
                      <a:pt x="28" y="2"/>
                    </a:moveTo>
                    <a:lnTo>
                      <a:pt x="32" y="4"/>
                    </a:lnTo>
                    <a:lnTo>
                      <a:pt x="32" y="4"/>
                    </a:lnTo>
                    <a:lnTo>
                      <a:pt x="22" y="1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6" y="22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28" y="22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6"/>
                    </a:lnTo>
                    <a:lnTo>
                      <a:pt x="26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1" name="Freeform 1769"/>
              <p:cNvSpPr>
                <a:spLocks/>
              </p:cNvSpPr>
              <p:nvPr/>
            </p:nvSpPr>
            <p:spPr bwMode="auto">
              <a:xfrm>
                <a:off x="4522788" y="4429472"/>
                <a:ext cx="63500" cy="44450"/>
              </a:xfrm>
              <a:custGeom>
                <a:avLst/>
                <a:gdLst>
                  <a:gd name="T0" fmla="*/ 18 w 40"/>
                  <a:gd name="T1" fmla="*/ 2 h 28"/>
                  <a:gd name="T2" fmla="*/ 18 w 40"/>
                  <a:gd name="T3" fmla="*/ 2 h 28"/>
                  <a:gd name="T4" fmla="*/ 8 w 40"/>
                  <a:gd name="T5" fmla="*/ 14 h 28"/>
                  <a:gd name="T6" fmla="*/ 2 w 40"/>
                  <a:gd name="T7" fmla="*/ 22 h 28"/>
                  <a:gd name="T8" fmla="*/ 2 w 40"/>
                  <a:gd name="T9" fmla="*/ 22 h 28"/>
                  <a:gd name="T10" fmla="*/ 2 w 40"/>
                  <a:gd name="T11" fmla="*/ 24 h 28"/>
                  <a:gd name="T12" fmla="*/ 4 w 40"/>
                  <a:gd name="T13" fmla="*/ 26 h 28"/>
                  <a:gd name="T14" fmla="*/ 4 w 40"/>
                  <a:gd name="T15" fmla="*/ 26 h 28"/>
                  <a:gd name="T16" fmla="*/ 8 w 40"/>
                  <a:gd name="T17" fmla="*/ 24 h 28"/>
                  <a:gd name="T18" fmla="*/ 14 w 40"/>
                  <a:gd name="T19" fmla="*/ 20 h 28"/>
                  <a:gd name="T20" fmla="*/ 22 w 40"/>
                  <a:gd name="T21" fmla="*/ 12 h 28"/>
                  <a:gd name="T22" fmla="*/ 28 w 40"/>
                  <a:gd name="T23" fmla="*/ 4 h 28"/>
                  <a:gd name="T24" fmla="*/ 32 w 40"/>
                  <a:gd name="T25" fmla="*/ 4 h 28"/>
                  <a:gd name="T26" fmla="*/ 32 w 40"/>
                  <a:gd name="T27" fmla="*/ 4 h 28"/>
                  <a:gd name="T28" fmla="*/ 20 w 40"/>
                  <a:gd name="T29" fmla="*/ 18 h 28"/>
                  <a:gd name="T30" fmla="*/ 16 w 40"/>
                  <a:gd name="T31" fmla="*/ 26 h 28"/>
                  <a:gd name="T32" fmla="*/ 16 w 40"/>
                  <a:gd name="T33" fmla="*/ 26 h 28"/>
                  <a:gd name="T34" fmla="*/ 16 w 40"/>
                  <a:gd name="T35" fmla="*/ 28 h 28"/>
                  <a:gd name="T36" fmla="*/ 18 w 40"/>
                  <a:gd name="T37" fmla="*/ 28 h 28"/>
                  <a:gd name="T38" fmla="*/ 18 w 40"/>
                  <a:gd name="T39" fmla="*/ 28 h 28"/>
                  <a:gd name="T40" fmla="*/ 22 w 40"/>
                  <a:gd name="T41" fmla="*/ 26 h 28"/>
                  <a:gd name="T42" fmla="*/ 30 w 40"/>
                  <a:gd name="T43" fmla="*/ 22 h 28"/>
                  <a:gd name="T44" fmla="*/ 38 w 40"/>
                  <a:gd name="T45" fmla="*/ 10 h 28"/>
                  <a:gd name="T46" fmla="*/ 40 w 40"/>
                  <a:gd name="T47" fmla="*/ 12 h 28"/>
                  <a:gd name="T48" fmla="*/ 40 w 40"/>
                  <a:gd name="T49" fmla="*/ 12 h 28"/>
                  <a:gd name="T50" fmla="*/ 30 w 40"/>
                  <a:gd name="T51" fmla="*/ 22 h 28"/>
                  <a:gd name="T52" fmla="*/ 22 w 40"/>
                  <a:gd name="T53" fmla="*/ 28 h 28"/>
                  <a:gd name="T54" fmla="*/ 18 w 40"/>
                  <a:gd name="T55" fmla="*/ 28 h 28"/>
                  <a:gd name="T56" fmla="*/ 18 w 40"/>
                  <a:gd name="T57" fmla="*/ 28 h 28"/>
                  <a:gd name="T58" fmla="*/ 14 w 40"/>
                  <a:gd name="T59" fmla="*/ 28 h 28"/>
                  <a:gd name="T60" fmla="*/ 14 w 40"/>
                  <a:gd name="T61" fmla="*/ 24 h 28"/>
                  <a:gd name="T62" fmla="*/ 14 w 40"/>
                  <a:gd name="T63" fmla="*/ 24 h 28"/>
                  <a:gd name="T64" fmla="*/ 16 w 40"/>
                  <a:gd name="T65" fmla="*/ 20 h 28"/>
                  <a:gd name="T66" fmla="*/ 16 w 40"/>
                  <a:gd name="T67" fmla="*/ 20 h 28"/>
                  <a:gd name="T68" fmla="*/ 16 w 40"/>
                  <a:gd name="T69" fmla="*/ 20 h 28"/>
                  <a:gd name="T70" fmla="*/ 10 w 40"/>
                  <a:gd name="T71" fmla="*/ 24 h 28"/>
                  <a:gd name="T72" fmla="*/ 6 w 40"/>
                  <a:gd name="T73" fmla="*/ 26 h 28"/>
                  <a:gd name="T74" fmla="*/ 2 w 40"/>
                  <a:gd name="T75" fmla="*/ 26 h 28"/>
                  <a:gd name="T76" fmla="*/ 2 w 40"/>
                  <a:gd name="T77" fmla="*/ 26 h 28"/>
                  <a:gd name="T78" fmla="*/ 0 w 40"/>
                  <a:gd name="T79" fmla="*/ 26 h 28"/>
                  <a:gd name="T80" fmla="*/ 0 w 40"/>
                  <a:gd name="T81" fmla="*/ 22 h 28"/>
                  <a:gd name="T82" fmla="*/ 0 w 40"/>
                  <a:gd name="T83" fmla="*/ 22 h 28"/>
                  <a:gd name="T84" fmla="*/ 0 w 40"/>
                  <a:gd name="T85" fmla="*/ 18 h 28"/>
                  <a:gd name="T86" fmla="*/ 4 w 40"/>
                  <a:gd name="T87" fmla="*/ 14 h 28"/>
                  <a:gd name="T88" fmla="*/ 14 w 40"/>
                  <a:gd name="T89" fmla="*/ 0 h 28"/>
                  <a:gd name="T90" fmla="*/ 18 w 40"/>
                  <a:gd name="T91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" h="28">
                    <a:moveTo>
                      <a:pt x="18" y="2"/>
                    </a:moveTo>
                    <a:lnTo>
                      <a:pt x="18" y="2"/>
                    </a:lnTo>
                    <a:lnTo>
                      <a:pt x="8" y="1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8" y="24"/>
                    </a:lnTo>
                    <a:lnTo>
                      <a:pt x="14" y="20"/>
                    </a:lnTo>
                    <a:lnTo>
                      <a:pt x="22" y="12"/>
                    </a:lnTo>
                    <a:lnTo>
                      <a:pt x="28" y="4"/>
                    </a:lnTo>
                    <a:lnTo>
                      <a:pt x="32" y="4"/>
                    </a:lnTo>
                    <a:lnTo>
                      <a:pt x="32" y="4"/>
                    </a:lnTo>
                    <a:lnTo>
                      <a:pt x="20" y="18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30" y="22"/>
                    </a:lnTo>
                    <a:lnTo>
                      <a:pt x="38" y="10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0" y="22"/>
                    </a:lnTo>
                    <a:lnTo>
                      <a:pt x="2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4" y="28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4" y="14"/>
                    </a:lnTo>
                    <a:lnTo>
                      <a:pt x="14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2" name="Freeform 1770"/>
              <p:cNvSpPr>
                <a:spLocks/>
              </p:cNvSpPr>
              <p:nvPr/>
            </p:nvSpPr>
            <p:spPr bwMode="auto">
              <a:xfrm>
                <a:off x="4564063" y="4438997"/>
                <a:ext cx="73025" cy="44450"/>
              </a:xfrm>
              <a:custGeom>
                <a:avLst/>
                <a:gdLst>
                  <a:gd name="T0" fmla="*/ 46 w 46"/>
                  <a:gd name="T1" fmla="*/ 10 h 28"/>
                  <a:gd name="T2" fmla="*/ 34 w 46"/>
                  <a:gd name="T3" fmla="*/ 22 h 28"/>
                  <a:gd name="T4" fmla="*/ 22 w 46"/>
                  <a:gd name="T5" fmla="*/ 28 h 28"/>
                  <a:gd name="T6" fmla="*/ 18 w 46"/>
                  <a:gd name="T7" fmla="*/ 26 h 28"/>
                  <a:gd name="T8" fmla="*/ 18 w 46"/>
                  <a:gd name="T9" fmla="*/ 22 h 28"/>
                  <a:gd name="T10" fmla="*/ 18 w 46"/>
                  <a:gd name="T11" fmla="*/ 18 h 28"/>
                  <a:gd name="T12" fmla="*/ 12 w 46"/>
                  <a:gd name="T13" fmla="*/ 24 h 28"/>
                  <a:gd name="T14" fmla="*/ 6 w 46"/>
                  <a:gd name="T15" fmla="*/ 26 h 28"/>
                  <a:gd name="T16" fmla="*/ 2 w 46"/>
                  <a:gd name="T17" fmla="*/ 22 h 28"/>
                  <a:gd name="T18" fmla="*/ 0 w 46"/>
                  <a:gd name="T19" fmla="*/ 18 h 28"/>
                  <a:gd name="T20" fmla="*/ 4 w 46"/>
                  <a:gd name="T21" fmla="*/ 14 h 28"/>
                  <a:gd name="T22" fmla="*/ 6 w 46"/>
                  <a:gd name="T23" fmla="*/ 14 h 28"/>
                  <a:gd name="T24" fmla="*/ 6 w 46"/>
                  <a:gd name="T25" fmla="*/ 16 h 28"/>
                  <a:gd name="T26" fmla="*/ 4 w 46"/>
                  <a:gd name="T27" fmla="*/ 18 h 28"/>
                  <a:gd name="T28" fmla="*/ 2 w 46"/>
                  <a:gd name="T29" fmla="*/ 18 h 28"/>
                  <a:gd name="T30" fmla="*/ 2 w 46"/>
                  <a:gd name="T31" fmla="*/ 18 h 28"/>
                  <a:gd name="T32" fmla="*/ 2 w 46"/>
                  <a:gd name="T33" fmla="*/ 22 h 28"/>
                  <a:gd name="T34" fmla="*/ 6 w 46"/>
                  <a:gd name="T35" fmla="*/ 24 h 28"/>
                  <a:gd name="T36" fmla="*/ 18 w 46"/>
                  <a:gd name="T37" fmla="*/ 18 h 28"/>
                  <a:gd name="T38" fmla="*/ 24 w 46"/>
                  <a:gd name="T39" fmla="*/ 4 h 28"/>
                  <a:gd name="T40" fmla="*/ 24 w 46"/>
                  <a:gd name="T41" fmla="*/ 2 h 28"/>
                  <a:gd name="T42" fmla="*/ 22 w 46"/>
                  <a:gd name="T43" fmla="*/ 0 h 28"/>
                  <a:gd name="T44" fmla="*/ 18 w 46"/>
                  <a:gd name="T45" fmla="*/ 2 h 28"/>
                  <a:gd name="T46" fmla="*/ 14 w 46"/>
                  <a:gd name="T47" fmla="*/ 6 h 28"/>
                  <a:gd name="T48" fmla="*/ 18 w 46"/>
                  <a:gd name="T49" fmla="*/ 0 h 28"/>
                  <a:gd name="T50" fmla="*/ 22 w 46"/>
                  <a:gd name="T51" fmla="*/ 0 h 28"/>
                  <a:gd name="T52" fmla="*/ 26 w 46"/>
                  <a:gd name="T53" fmla="*/ 0 h 28"/>
                  <a:gd name="T54" fmla="*/ 28 w 46"/>
                  <a:gd name="T55" fmla="*/ 6 h 28"/>
                  <a:gd name="T56" fmla="*/ 32 w 46"/>
                  <a:gd name="T57" fmla="*/ 4 h 28"/>
                  <a:gd name="T58" fmla="*/ 38 w 46"/>
                  <a:gd name="T59" fmla="*/ 2 h 28"/>
                  <a:gd name="T60" fmla="*/ 42 w 46"/>
                  <a:gd name="T61" fmla="*/ 6 h 28"/>
                  <a:gd name="T62" fmla="*/ 42 w 46"/>
                  <a:gd name="T63" fmla="*/ 8 h 28"/>
                  <a:gd name="T64" fmla="*/ 40 w 46"/>
                  <a:gd name="T65" fmla="*/ 10 h 28"/>
                  <a:gd name="T66" fmla="*/ 38 w 46"/>
                  <a:gd name="T67" fmla="*/ 8 h 28"/>
                  <a:gd name="T68" fmla="*/ 40 w 46"/>
                  <a:gd name="T69" fmla="*/ 6 h 28"/>
                  <a:gd name="T70" fmla="*/ 38 w 46"/>
                  <a:gd name="T71" fmla="*/ 2 h 28"/>
                  <a:gd name="T72" fmla="*/ 34 w 46"/>
                  <a:gd name="T73" fmla="*/ 4 h 28"/>
                  <a:gd name="T74" fmla="*/ 22 w 46"/>
                  <a:gd name="T75" fmla="*/ 16 h 28"/>
                  <a:gd name="T76" fmla="*/ 20 w 46"/>
                  <a:gd name="T77" fmla="*/ 22 h 28"/>
                  <a:gd name="T78" fmla="*/ 22 w 46"/>
                  <a:gd name="T79" fmla="*/ 26 h 28"/>
                  <a:gd name="T80" fmla="*/ 28 w 46"/>
                  <a:gd name="T81" fmla="*/ 26 h 28"/>
                  <a:gd name="T82" fmla="*/ 46 w 46"/>
                  <a:gd name="T83" fmla="*/ 1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46" h="28">
                    <a:moveTo>
                      <a:pt x="46" y="10"/>
                    </a:moveTo>
                    <a:lnTo>
                      <a:pt x="46" y="10"/>
                    </a:lnTo>
                    <a:lnTo>
                      <a:pt x="40" y="16"/>
                    </a:lnTo>
                    <a:lnTo>
                      <a:pt x="34" y="22"/>
                    </a:lnTo>
                    <a:lnTo>
                      <a:pt x="28" y="26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18" y="26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2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2"/>
                    </a:lnTo>
                    <a:lnTo>
                      <a:pt x="18" y="18"/>
                    </a:lnTo>
                    <a:lnTo>
                      <a:pt x="22" y="1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8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8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4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42" y="4"/>
                    </a:lnTo>
                    <a:lnTo>
                      <a:pt x="42" y="6"/>
                    </a:lnTo>
                    <a:lnTo>
                      <a:pt x="42" y="6"/>
                    </a:lnTo>
                    <a:lnTo>
                      <a:pt x="42" y="8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40" y="6"/>
                    </a:lnTo>
                    <a:lnTo>
                      <a:pt x="40" y="6"/>
                    </a:lnTo>
                    <a:lnTo>
                      <a:pt x="40" y="4"/>
                    </a:lnTo>
                    <a:lnTo>
                      <a:pt x="38" y="2"/>
                    </a:lnTo>
                    <a:lnTo>
                      <a:pt x="38" y="2"/>
                    </a:lnTo>
                    <a:lnTo>
                      <a:pt x="34" y="4"/>
                    </a:lnTo>
                    <a:lnTo>
                      <a:pt x="28" y="10"/>
                    </a:lnTo>
                    <a:lnTo>
                      <a:pt x="22" y="1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20" y="24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8" y="26"/>
                    </a:lnTo>
                    <a:lnTo>
                      <a:pt x="34" y="20"/>
                    </a:lnTo>
                    <a:lnTo>
                      <a:pt x="46" y="10"/>
                    </a:lnTo>
                    <a:lnTo>
                      <a:pt x="4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3" name="Freeform 1771"/>
              <p:cNvSpPr>
                <a:spLocks noEditPoints="1"/>
              </p:cNvSpPr>
              <p:nvPr/>
            </p:nvSpPr>
            <p:spPr bwMode="auto">
              <a:xfrm>
                <a:off x="4652963" y="4438997"/>
                <a:ext cx="50800" cy="73025"/>
              </a:xfrm>
              <a:custGeom>
                <a:avLst/>
                <a:gdLst>
                  <a:gd name="T0" fmla="*/ 0 w 32"/>
                  <a:gd name="T1" fmla="*/ 46 h 46"/>
                  <a:gd name="T2" fmla="*/ 6 w 32"/>
                  <a:gd name="T3" fmla="*/ 0 h 46"/>
                  <a:gd name="T4" fmla="*/ 12 w 32"/>
                  <a:gd name="T5" fmla="*/ 0 h 46"/>
                  <a:gd name="T6" fmla="*/ 10 w 32"/>
                  <a:gd name="T7" fmla="*/ 4 h 46"/>
                  <a:gd name="T8" fmla="*/ 10 w 32"/>
                  <a:gd name="T9" fmla="*/ 4 h 46"/>
                  <a:gd name="T10" fmla="*/ 16 w 32"/>
                  <a:gd name="T11" fmla="*/ 2 h 46"/>
                  <a:gd name="T12" fmla="*/ 16 w 32"/>
                  <a:gd name="T13" fmla="*/ 2 h 46"/>
                  <a:gd name="T14" fmla="*/ 22 w 32"/>
                  <a:gd name="T15" fmla="*/ 2 h 46"/>
                  <a:gd name="T16" fmla="*/ 22 w 32"/>
                  <a:gd name="T17" fmla="*/ 2 h 46"/>
                  <a:gd name="T18" fmla="*/ 28 w 32"/>
                  <a:gd name="T19" fmla="*/ 4 h 46"/>
                  <a:gd name="T20" fmla="*/ 28 w 32"/>
                  <a:gd name="T21" fmla="*/ 4 h 46"/>
                  <a:gd name="T22" fmla="*/ 32 w 32"/>
                  <a:gd name="T23" fmla="*/ 12 h 46"/>
                  <a:gd name="T24" fmla="*/ 32 w 32"/>
                  <a:gd name="T25" fmla="*/ 12 h 46"/>
                  <a:gd name="T26" fmla="*/ 32 w 32"/>
                  <a:gd name="T27" fmla="*/ 20 h 46"/>
                  <a:gd name="T28" fmla="*/ 32 w 32"/>
                  <a:gd name="T29" fmla="*/ 20 h 46"/>
                  <a:gd name="T30" fmla="*/ 30 w 32"/>
                  <a:gd name="T31" fmla="*/ 30 h 46"/>
                  <a:gd name="T32" fmla="*/ 30 w 32"/>
                  <a:gd name="T33" fmla="*/ 30 h 46"/>
                  <a:gd name="T34" fmla="*/ 26 w 32"/>
                  <a:gd name="T35" fmla="*/ 32 h 46"/>
                  <a:gd name="T36" fmla="*/ 22 w 32"/>
                  <a:gd name="T37" fmla="*/ 34 h 46"/>
                  <a:gd name="T38" fmla="*/ 22 w 32"/>
                  <a:gd name="T39" fmla="*/ 34 h 46"/>
                  <a:gd name="T40" fmla="*/ 16 w 32"/>
                  <a:gd name="T41" fmla="*/ 36 h 46"/>
                  <a:gd name="T42" fmla="*/ 16 w 32"/>
                  <a:gd name="T43" fmla="*/ 36 h 46"/>
                  <a:gd name="T44" fmla="*/ 10 w 32"/>
                  <a:gd name="T45" fmla="*/ 34 h 46"/>
                  <a:gd name="T46" fmla="*/ 10 w 32"/>
                  <a:gd name="T47" fmla="*/ 34 h 46"/>
                  <a:gd name="T48" fmla="*/ 8 w 32"/>
                  <a:gd name="T49" fmla="*/ 30 h 46"/>
                  <a:gd name="T50" fmla="*/ 4 w 32"/>
                  <a:gd name="T51" fmla="*/ 46 h 46"/>
                  <a:gd name="T52" fmla="*/ 0 w 32"/>
                  <a:gd name="T53" fmla="*/ 46 h 46"/>
                  <a:gd name="T54" fmla="*/ 8 w 32"/>
                  <a:gd name="T55" fmla="*/ 16 h 46"/>
                  <a:gd name="T56" fmla="*/ 8 w 32"/>
                  <a:gd name="T57" fmla="*/ 16 h 46"/>
                  <a:gd name="T58" fmla="*/ 8 w 32"/>
                  <a:gd name="T59" fmla="*/ 22 h 46"/>
                  <a:gd name="T60" fmla="*/ 10 w 32"/>
                  <a:gd name="T61" fmla="*/ 26 h 46"/>
                  <a:gd name="T62" fmla="*/ 10 w 32"/>
                  <a:gd name="T63" fmla="*/ 26 h 46"/>
                  <a:gd name="T64" fmla="*/ 12 w 32"/>
                  <a:gd name="T65" fmla="*/ 30 h 46"/>
                  <a:gd name="T66" fmla="*/ 16 w 32"/>
                  <a:gd name="T67" fmla="*/ 30 h 46"/>
                  <a:gd name="T68" fmla="*/ 16 w 32"/>
                  <a:gd name="T69" fmla="*/ 30 h 46"/>
                  <a:gd name="T70" fmla="*/ 20 w 32"/>
                  <a:gd name="T71" fmla="*/ 30 h 46"/>
                  <a:gd name="T72" fmla="*/ 22 w 32"/>
                  <a:gd name="T73" fmla="*/ 28 h 46"/>
                  <a:gd name="T74" fmla="*/ 22 w 32"/>
                  <a:gd name="T75" fmla="*/ 28 h 46"/>
                  <a:gd name="T76" fmla="*/ 26 w 32"/>
                  <a:gd name="T77" fmla="*/ 24 h 46"/>
                  <a:gd name="T78" fmla="*/ 26 w 32"/>
                  <a:gd name="T79" fmla="*/ 20 h 46"/>
                  <a:gd name="T80" fmla="*/ 26 w 32"/>
                  <a:gd name="T81" fmla="*/ 20 h 46"/>
                  <a:gd name="T82" fmla="*/ 26 w 32"/>
                  <a:gd name="T83" fmla="*/ 14 h 46"/>
                  <a:gd name="T84" fmla="*/ 26 w 32"/>
                  <a:gd name="T85" fmla="*/ 10 h 46"/>
                  <a:gd name="T86" fmla="*/ 26 w 32"/>
                  <a:gd name="T87" fmla="*/ 10 h 46"/>
                  <a:gd name="T88" fmla="*/ 24 w 32"/>
                  <a:gd name="T89" fmla="*/ 6 h 46"/>
                  <a:gd name="T90" fmla="*/ 20 w 32"/>
                  <a:gd name="T91" fmla="*/ 6 h 46"/>
                  <a:gd name="T92" fmla="*/ 20 w 32"/>
                  <a:gd name="T93" fmla="*/ 6 h 46"/>
                  <a:gd name="T94" fmla="*/ 16 w 32"/>
                  <a:gd name="T95" fmla="*/ 6 h 46"/>
                  <a:gd name="T96" fmla="*/ 14 w 32"/>
                  <a:gd name="T97" fmla="*/ 8 h 46"/>
                  <a:gd name="T98" fmla="*/ 14 w 32"/>
                  <a:gd name="T99" fmla="*/ 8 h 46"/>
                  <a:gd name="T100" fmla="*/ 10 w 32"/>
                  <a:gd name="T101" fmla="*/ 12 h 46"/>
                  <a:gd name="T102" fmla="*/ 8 w 32"/>
                  <a:gd name="T103" fmla="*/ 16 h 46"/>
                  <a:gd name="T104" fmla="*/ 8 w 32"/>
                  <a:gd name="T10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0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  <a:moveTo>
                      <a:pt x="8" y="16"/>
                    </a:moveTo>
                    <a:lnTo>
                      <a:pt x="8" y="16"/>
                    </a:lnTo>
                    <a:lnTo>
                      <a:pt x="8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2"/>
                    </a:lnTo>
                    <a:lnTo>
                      <a:pt x="8" y="16"/>
                    </a:ln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4" name="Freeform 1772"/>
              <p:cNvSpPr>
                <a:spLocks/>
              </p:cNvSpPr>
              <p:nvPr/>
            </p:nvSpPr>
            <p:spPr bwMode="auto">
              <a:xfrm>
                <a:off x="4710113" y="4448522"/>
                <a:ext cx="38100" cy="50800"/>
              </a:xfrm>
              <a:custGeom>
                <a:avLst/>
                <a:gdLst>
                  <a:gd name="T0" fmla="*/ 0 w 24"/>
                  <a:gd name="T1" fmla="*/ 32 h 32"/>
                  <a:gd name="T2" fmla="*/ 6 w 24"/>
                  <a:gd name="T3" fmla="*/ 0 h 32"/>
                  <a:gd name="T4" fmla="*/ 10 w 24"/>
                  <a:gd name="T5" fmla="*/ 0 h 32"/>
                  <a:gd name="T6" fmla="*/ 10 w 24"/>
                  <a:gd name="T7" fmla="*/ 4 h 32"/>
                  <a:gd name="T8" fmla="*/ 10 w 24"/>
                  <a:gd name="T9" fmla="*/ 4 h 32"/>
                  <a:gd name="T10" fmla="*/ 14 w 24"/>
                  <a:gd name="T11" fmla="*/ 0 h 32"/>
                  <a:gd name="T12" fmla="*/ 14 w 24"/>
                  <a:gd name="T13" fmla="*/ 0 h 32"/>
                  <a:gd name="T14" fmla="*/ 18 w 24"/>
                  <a:gd name="T15" fmla="*/ 0 h 32"/>
                  <a:gd name="T16" fmla="*/ 18 w 24"/>
                  <a:gd name="T17" fmla="*/ 0 h 32"/>
                  <a:gd name="T18" fmla="*/ 24 w 24"/>
                  <a:gd name="T19" fmla="*/ 2 h 32"/>
                  <a:gd name="T20" fmla="*/ 20 w 24"/>
                  <a:gd name="T21" fmla="*/ 8 h 32"/>
                  <a:gd name="T22" fmla="*/ 20 w 24"/>
                  <a:gd name="T23" fmla="*/ 8 h 32"/>
                  <a:gd name="T24" fmla="*/ 16 w 24"/>
                  <a:gd name="T25" fmla="*/ 6 h 32"/>
                  <a:gd name="T26" fmla="*/ 16 w 24"/>
                  <a:gd name="T27" fmla="*/ 6 h 32"/>
                  <a:gd name="T28" fmla="*/ 14 w 24"/>
                  <a:gd name="T29" fmla="*/ 6 h 32"/>
                  <a:gd name="T30" fmla="*/ 14 w 24"/>
                  <a:gd name="T31" fmla="*/ 6 h 32"/>
                  <a:gd name="T32" fmla="*/ 10 w 24"/>
                  <a:gd name="T33" fmla="*/ 10 h 32"/>
                  <a:gd name="T34" fmla="*/ 10 w 24"/>
                  <a:gd name="T35" fmla="*/ 10 h 32"/>
                  <a:gd name="T36" fmla="*/ 8 w 24"/>
                  <a:gd name="T37" fmla="*/ 16 h 32"/>
                  <a:gd name="T38" fmla="*/ 6 w 24"/>
                  <a:gd name="T39" fmla="*/ 32 h 32"/>
                  <a:gd name="T40" fmla="*/ 0 w 24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2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5" name="Freeform 1773"/>
              <p:cNvSpPr>
                <a:spLocks noEditPoints="1"/>
              </p:cNvSpPr>
              <p:nvPr/>
            </p:nvSpPr>
            <p:spPr bwMode="auto">
              <a:xfrm>
                <a:off x="4745038" y="4454872"/>
                <a:ext cx="50800" cy="53975"/>
              </a:xfrm>
              <a:custGeom>
                <a:avLst/>
                <a:gdLst>
                  <a:gd name="T0" fmla="*/ 0 w 32"/>
                  <a:gd name="T1" fmla="*/ 14 h 34"/>
                  <a:gd name="T2" fmla="*/ 0 w 32"/>
                  <a:gd name="T3" fmla="*/ 14 h 34"/>
                  <a:gd name="T4" fmla="*/ 2 w 32"/>
                  <a:gd name="T5" fmla="*/ 6 h 34"/>
                  <a:gd name="T6" fmla="*/ 8 w 32"/>
                  <a:gd name="T7" fmla="*/ 2 h 34"/>
                  <a:gd name="T8" fmla="*/ 8 w 32"/>
                  <a:gd name="T9" fmla="*/ 2 h 34"/>
                  <a:gd name="T10" fmla="*/ 12 w 32"/>
                  <a:gd name="T11" fmla="*/ 0 h 34"/>
                  <a:gd name="T12" fmla="*/ 18 w 32"/>
                  <a:gd name="T13" fmla="*/ 0 h 34"/>
                  <a:gd name="T14" fmla="*/ 18 w 32"/>
                  <a:gd name="T15" fmla="*/ 0 h 34"/>
                  <a:gd name="T16" fmla="*/ 24 w 32"/>
                  <a:gd name="T17" fmla="*/ 2 h 34"/>
                  <a:gd name="T18" fmla="*/ 28 w 32"/>
                  <a:gd name="T19" fmla="*/ 6 h 34"/>
                  <a:gd name="T20" fmla="*/ 28 w 32"/>
                  <a:gd name="T21" fmla="*/ 6 h 34"/>
                  <a:gd name="T22" fmla="*/ 32 w 32"/>
                  <a:gd name="T23" fmla="*/ 12 h 34"/>
                  <a:gd name="T24" fmla="*/ 32 w 32"/>
                  <a:gd name="T25" fmla="*/ 18 h 34"/>
                  <a:gd name="T26" fmla="*/ 32 w 32"/>
                  <a:gd name="T27" fmla="*/ 18 h 34"/>
                  <a:gd name="T28" fmla="*/ 30 w 32"/>
                  <a:gd name="T29" fmla="*/ 24 h 34"/>
                  <a:gd name="T30" fmla="*/ 28 w 32"/>
                  <a:gd name="T31" fmla="*/ 28 h 34"/>
                  <a:gd name="T32" fmla="*/ 28 w 32"/>
                  <a:gd name="T33" fmla="*/ 28 h 34"/>
                  <a:gd name="T34" fmla="*/ 24 w 32"/>
                  <a:gd name="T35" fmla="*/ 32 h 34"/>
                  <a:gd name="T36" fmla="*/ 22 w 32"/>
                  <a:gd name="T37" fmla="*/ 34 h 34"/>
                  <a:gd name="T38" fmla="*/ 22 w 32"/>
                  <a:gd name="T39" fmla="*/ 34 h 34"/>
                  <a:gd name="T40" fmla="*/ 12 w 32"/>
                  <a:gd name="T41" fmla="*/ 34 h 34"/>
                  <a:gd name="T42" fmla="*/ 12 w 32"/>
                  <a:gd name="T43" fmla="*/ 34 h 34"/>
                  <a:gd name="T44" fmla="*/ 6 w 32"/>
                  <a:gd name="T45" fmla="*/ 32 h 34"/>
                  <a:gd name="T46" fmla="*/ 2 w 32"/>
                  <a:gd name="T47" fmla="*/ 28 h 34"/>
                  <a:gd name="T48" fmla="*/ 2 w 32"/>
                  <a:gd name="T49" fmla="*/ 28 h 34"/>
                  <a:gd name="T50" fmla="*/ 0 w 32"/>
                  <a:gd name="T51" fmla="*/ 22 h 34"/>
                  <a:gd name="T52" fmla="*/ 0 w 32"/>
                  <a:gd name="T53" fmla="*/ 14 h 34"/>
                  <a:gd name="T54" fmla="*/ 0 w 32"/>
                  <a:gd name="T55" fmla="*/ 14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18 w 32"/>
                  <a:gd name="T73" fmla="*/ 30 h 34"/>
                  <a:gd name="T74" fmla="*/ 22 w 32"/>
                  <a:gd name="T75" fmla="*/ 28 h 34"/>
                  <a:gd name="T76" fmla="*/ 22 w 32"/>
                  <a:gd name="T77" fmla="*/ 28 h 34"/>
                  <a:gd name="T78" fmla="*/ 24 w 32"/>
                  <a:gd name="T79" fmla="*/ 24 h 34"/>
                  <a:gd name="T80" fmla="*/ 26 w 32"/>
                  <a:gd name="T81" fmla="*/ 18 h 34"/>
                  <a:gd name="T82" fmla="*/ 26 w 32"/>
                  <a:gd name="T83" fmla="*/ 18 h 34"/>
                  <a:gd name="T84" fmla="*/ 26 w 32"/>
                  <a:gd name="T85" fmla="*/ 12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0 w 32"/>
                  <a:gd name="T99" fmla="*/ 6 h 34"/>
                  <a:gd name="T100" fmla="*/ 10 w 32"/>
                  <a:gd name="T101" fmla="*/ 6 h 34"/>
                  <a:gd name="T102" fmla="*/ 8 w 32"/>
                  <a:gd name="T103" fmla="*/ 10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6" name="Freeform 1774"/>
              <p:cNvSpPr>
                <a:spLocks noEditPoints="1"/>
              </p:cNvSpPr>
              <p:nvPr/>
            </p:nvSpPr>
            <p:spPr bwMode="auto">
              <a:xfrm>
                <a:off x="4799013" y="4461222"/>
                <a:ext cx="50800" cy="73025"/>
              </a:xfrm>
              <a:custGeom>
                <a:avLst/>
                <a:gdLst>
                  <a:gd name="T0" fmla="*/ 0 w 32"/>
                  <a:gd name="T1" fmla="*/ 46 h 46"/>
                  <a:gd name="T2" fmla="*/ 6 w 32"/>
                  <a:gd name="T3" fmla="*/ 0 h 46"/>
                  <a:gd name="T4" fmla="*/ 12 w 32"/>
                  <a:gd name="T5" fmla="*/ 0 h 46"/>
                  <a:gd name="T6" fmla="*/ 10 w 32"/>
                  <a:gd name="T7" fmla="*/ 4 h 46"/>
                  <a:gd name="T8" fmla="*/ 10 w 32"/>
                  <a:gd name="T9" fmla="*/ 4 h 46"/>
                  <a:gd name="T10" fmla="*/ 16 w 32"/>
                  <a:gd name="T11" fmla="*/ 2 h 46"/>
                  <a:gd name="T12" fmla="*/ 16 w 32"/>
                  <a:gd name="T13" fmla="*/ 2 h 46"/>
                  <a:gd name="T14" fmla="*/ 20 w 32"/>
                  <a:gd name="T15" fmla="*/ 2 h 46"/>
                  <a:gd name="T16" fmla="*/ 20 w 32"/>
                  <a:gd name="T17" fmla="*/ 2 h 46"/>
                  <a:gd name="T18" fmla="*/ 28 w 32"/>
                  <a:gd name="T19" fmla="*/ 4 h 46"/>
                  <a:gd name="T20" fmla="*/ 28 w 32"/>
                  <a:gd name="T21" fmla="*/ 4 h 46"/>
                  <a:gd name="T22" fmla="*/ 32 w 32"/>
                  <a:gd name="T23" fmla="*/ 12 h 46"/>
                  <a:gd name="T24" fmla="*/ 32 w 32"/>
                  <a:gd name="T25" fmla="*/ 12 h 46"/>
                  <a:gd name="T26" fmla="*/ 32 w 32"/>
                  <a:gd name="T27" fmla="*/ 20 h 46"/>
                  <a:gd name="T28" fmla="*/ 32 w 32"/>
                  <a:gd name="T29" fmla="*/ 20 h 46"/>
                  <a:gd name="T30" fmla="*/ 30 w 32"/>
                  <a:gd name="T31" fmla="*/ 30 h 46"/>
                  <a:gd name="T32" fmla="*/ 30 w 32"/>
                  <a:gd name="T33" fmla="*/ 30 h 46"/>
                  <a:gd name="T34" fmla="*/ 26 w 32"/>
                  <a:gd name="T35" fmla="*/ 32 h 46"/>
                  <a:gd name="T36" fmla="*/ 22 w 32"/>
                  <a:gd name="T37" fmla="*/ 34 h 46"/>
                  <a:gd name="T38" fmla="*/ 22 w 32"/>
                  <a:gd name="T39" fmla="*/ 34 h 46"/>
                  <a:gd name="T40" fmla="*/ 16 w 32"/>
                  <a:gd name="T41" fmla="*/ 36 h 46"/>
                  <a:gd name="T42" fmla="*/ 16 w 32"/>
                  <a:gd name="T43" fmla="*/ 36 h 46"/>
                  <a:gd name="T44" fmla="*/ 10 w 32"/>
                  <a:gd name="T45" fmla="*/ 34 h 46"/>
                  <a:gd name="T46" fmla="*/ 10 w 32"/>
                  <a:gd name="T47" fmla="*/ 34 h 46"/>
                  <a:gd name="T48" fmla="*/ 8 w 32"/>
                  <a:gd name="T49" fmla="*/ 30 h 46"/>
                  <a:gd name="T50" fmla="*/ 4 w 32"/>
                  <a:gd name="T51" fmla="*/ 46 h 46"/>
                  <a:gd name="T52" fmla="*/ 0 w 32"/>
                  <a:gd name="T53" fmla="*/ 46 h 46"/>
                  <a:gd name="T54" fmla="*/ 8 w 32"/>
                  <a:gd name="T55" fmla="*/ 18 h 46"/>
                  <a:gd name="T56" fmla="*/ 8 w 32"/>
                  <a:gd name="T57" fmla="*/ 18 h 46"/>
                  <a:gd name="T58" fmla="*/ 8 w 32"/>
                  <a:gd name="T59" fmla="*/ 22 h 46"/>
                  <a:gd name="T60" fmla="*/ 10 w 32"/>
                  <a:gd name="T61" fmla="*/ 28 h 46"/>
                  <a:gd name="T62" fmla="*/ 10 w 32"/>
                  <a:gd name="T63" fmla="*/ 28 h 46"/>
                  <a:gd name="T64" fmla="*/ 12 w 32"/>
                  <a:gd name="T65" fmla="*/ 30 h 46"/>
                  <a:gd name="T66" fmla="*/ 16 w 32"/>
                  <a:gd name="T67" fmla="*/ 32 h 46"/>
                  <a:gd name="T68" fmla="*/ 16 w 32"/>
                  <a:gd name="T69" fmla="*/ 32 h 46"/>
                  <a:gd name="T70" fmla="*/ 20 w 32"/>
                  <a:gd name="T71" fmla="*/ 30 h 46"/>
                  <a:gd name="T72" fmla="*/ 22 w 32"/>
                  <a:gd name="T73" fmla="*/ 28 h 46"/>
                  <a:gd name="T74" fmla="*/ 22 w 32"/>
                  <a:gd name="T75" fmla="*/ 28 h 46"/>
                  <a:gd name="T76" fmla="*/ 24 w 32"/>
                  <a:gd name="T77" fmla="*/ 26 h 46"/>
                  <a:gd name="T78" fmla="*/ 26 w 32"/>
                  <a:gd name="T79" fmla="*/ 20 h 46"/>
                  <a:gd name="T80" fmla="*/ 26 w 32"/>
                  <a:gd name="T81" fmla="*/ 20 h 46"/>
                  <a:gd name="T82" fmla="*/ 26 w 32"/>
                  <a:gd name="T83" fmla="*/ 14 h 46"/>
                  <a:gd name="T84" fmla="*/ 26 w 32"/>
                  <a:gd name="T85" fmla="*/ 10 h 46"/>
                  <a:gd name="T86" fmla="*/ 26 w 32"/>
                  <a:gd name="T87" fmla="*/ 10 h 46"/>
                  <a:gd name="T88" fmla="*/ 22 w 32"/>
                  <a:gd name="T89" fmla="*/ 6 h 46"/>
                  <a:gd name="T90" fmla="*/ 20 w 32"/>
                  <a:gd name="T91" fmla="*/ 6 h 46"/>
                  <a:gd name="T92" fmla="*/ 20 w 32"/>
                  <a:gd name="T93" fmla="*/ 6 h 46"/>
                  <a:gd name="T94" fmla="*/ 16 w 32"/>
                  <a:gd name="T95" fmla="*/ 6 h 46"/>
                  <a:gd name="T96" fmla="*/ 12 w 32"/>
                  <a:gd name="T97" fmla="*/ 8 h 46"/>
                  <a:gd name="T98" fmla="*/ 12 w 32"/>
                  <a:gd name="T99" fmla="*/ 8 h 46"/>
                  <a:gd name="T100" fmla="*/ 10 w 32"/>
                  <a:gd name="T101" fmla="*/ 12 h 46"/>
                  <a:gd name="T102" fmla="*/ 8 w 32"/>
                  <a:gd name="T103" fmla="*/ 18 h 46"/>
                  <a:gd name="T104" fmla="*/ 8 w 32"/>
                  <a:gd name="T105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0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7" name="Freeform 1775"/>
              <p:cNvSpPr>
                <a:spLocks/>
              </p:cNvSpPr>
              <p:nvPr/>
            </p:nvSpPr>
            <p:spPr bwMode="auto">
              <a:xfrm>
                <a:off x="4856163" y="4470747"/>
                <a:ext cx="38100" cy="53975"/>
              </a:xfrm>
              <a:custGeom>
                <a:avLst/>
                <a:gdLst>
                  <a:gd name="T0" fmla="*/ 0 w 24"/>
                  <a:gd name="T1" fmla="*/ 32 h 34"/>
                  <a:gd name="T2" fmla="*/ 6 w 24"/>
                  <a:gd name="T3" fmla="*/ 0 h 34"/>
                  <a:gd name="T4" fmla="*/ 10 w 24"/>
                  <a:gd name="T5" fmla="*/ 0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0 h 34"/>
                  <a:gd name="T16" fmla="*/ 18 w 24"/>
                  <a:gd name="T17" fmla="*/ 0 h 34"/>
                  <a:gd name="T18" fmla="*/ 24 w 24"/>
                  <a:gd name="T19" fmla="*/ 4 h 34"/>
                  <a:gd name="T20" fmla="*/ 20 w 24"/>
                  <a:gd name="T21" fmla="*/ 8 h 34"/>
                  <a:gd name="T22" fmla="*/ 20 w 24"/>
                  <a:gd name="T23" fmla="*/ 8 h 34"/>
                  <a:gd name="T24" fmla="*/ 16 w 24"/>
                  <a:gd name="T25" fmla="*/ 6 h 34"/>
                  <a:gd name="T26" fmla="*/ 16 w 24"/>
                  <a:gd name="T27" fmla="*/ 6 h 34"/>
                  <a:gd name="T28" fmla="*/ 14 w 24"/>
                  <a:gd name="T29" fmla="*/ 6 h 34"/>
                  <a:gd name="T30" fmla="*/ 14 w 24"/>
                  <a:gd name="T31" fmla="*/ 6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6 h 34"/>
                  <a:gd name="T38" fmla="*/ 6 w 24"/>
                  <a:gd name="T39" fmla="*/ 34 h 34"/>
                  <a:gd name="T40" fmla="*/ 0 w 24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8" name="Freeform 1776"/>
              <p:cNvSpPr>
                <a:spLocks noEditPoints="1"/>
              </p:cNvSpPr>
              <p:nvPr/>
            </p:nvSpPr>
            <p:spPr bwMode="auto">
              <a:xfrm>
                <a:off x="4891088" y="447709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4 h 34"/>
                  <a:gd name="T10" fmla="*/ 24 w 30"/>
                  <a:gd name="T11" fmla="*/ 34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29" name="Freeform 1777"/>
              <p:cNvSpPr>
                <a:spLocks/>
              </p:cNvSpPr>
              <p:nvPr/>
            </p:nvSpPr>
            <p:spPr bwMode="auto">
              <a:xfrm>
                <a:off x="4945063" y="4486622"/>
                <a:ext cx="44450" cy="53975"/>
              </a:xfrm>
              <a:custGeom>
                <a:avLst/>
                <a:gdLst>
                  <a:gd name="T0" fmla="*/ 6 w 28"/>
                  <a:gd name="T1" fmla="*/ 20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4 h 34"/>
                  <a:gd name="T32" fmla="*/ 28 w 28"/>
                  <a:gd name="T33" fmla="*/ 10 h 34"/>
                  <a:gd name="T34" fmla="*/ 24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6 h 34"/>
                  <a:gd name="T44" fmla="*/ 10 w 28"/>
                  <a:gd name="T45" fmla="*/ 8 h 34"/>
                  <a:gd name="T46" fmla="*/ 12 w 28"/>
                  <a:gd name="T47" fmla="*/ 10 h 34"/>
                  <a:gd name="T48" fmla="*/ 16 w 28"/>
                  <a:gd name="T49" fmla="*/ 12 h 34"/>
                  <a:gd name="T50" fmla="*/ 24 w 28"/>
                  <a:gd name="T51" fmla="*/ 16 h 34"/>
                  <a:gd name="T52" fmla="*/ 28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0"/>
                    </a:move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0" name="Freeform 1778"/>
              <p:cNvSpPr>
                <a:spLocks noEditPoints="1"/>
              </p:cNvSpPr>
              <p:nvPr/>
            </p:nvSpPr>
            <p:spPr bwMode="auto">
              <a:xfrm>
                <a:off x="5027613" y="4496147"/>
                <a:ext cx="19050" cy="53975"/>
              </a:xfrm>
              <a:custGeom>
                <a:avLst/>
                <a:gdLst>
                  <a:gd name="T0" fmla="*/ 0 w 12"/>
                  <a:gd name="T1" fmla="*/ 34 h 34"/>
                  <a:gd name="T2" fmla="*/ 0 w 12"/>
                  <a:gd name="T3" fmla="*/ 26 h 34"/>
                  <a:gd name="T4" fmla="*/ 8 w 12"/>
                  <a:gd name="T5" fmla="*/ 28 h 34"/>
                  <a:gd name="T6" fmla="*/ 6 w 12"/>
                  <a:gd name="T7" fmla="*/ 34 h 34"/>
                  <a:gd name="T8" fmla="*/ 0 w 12"/>
                  <a:gd name="T9" fmla="*/ 34 h 34"/>
                  <a:gd name="T10" fmla="*/ 4 w 12"/>
                  <a:gd name="T11" fmla="*/ 6 h 34"/>
                  <a:gd name="T12" fmla="*/ 4 w 12"/>
                  <a:gd name="T13" fmla="*/ 0 h 34"/>
                  <a:gd name="T14" fmla="*/ 12 w 12"/>
                  <a:gd name="T15" fmla="*/ 2 h 34"/>
                  <a:gd name="T16" fmla="*/ 10 w 12"/>
                  <a:gd name="T17" fmla="*/ 8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4"/>
                    </a:moveTo>
                    <a:lnTo>
                      <a:pt x="0" y="26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  <a:moveTo>
                      <a:pt x="4" y="6"/>
                    </a:moveTo>
                    <a:lnTo>
                      <a:pt x="4" y="0"/>
                    </a:lnTo>
                    <a:lnTo>
                      <a:pt x="12" y="2"/>
                    </a:lnTo>
                    <a:lnTo>
                      <a:pt x="10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1" name="Freeform 1779"/>
              <p:cNvSpPr>
                <a:spLocks noEditPoints="1"/>
              </p:cNvSpPr>
              <p:nvPr/>
            </p:nvSpPr>
            <p:spPr bwMode="auto">
              <a:xfrm>
                <a:off x="5075238" y="4480272"/>
                <a:ext cx="79375" cy="82550"/>
              </a:xfrm>
              <a:custGeom>
                <a:avLst/>
                <a:gdLst>
                  <a:gd name="T0" fmla="*/ 50 w 50"/>
                  <a:gd name="T1" fmla="*/ 2 h 52"/>
                  <a:gd name="T2" fmla="*/ 50 w 50"/>
                  <a:gd name="T3" fmla="*/ 2 h 52"/>
                  <a:gd name="T4" fmla="*/ 30 w 50"/>
                  <a:gd name="T5" fmla="*/ 30 h 52"/>
                  <a:gd name="T6" fmla="*/ 20 w 50"/>
                  <a:gd name="T7" fmla="*/ 42 h 52"/>
                  <a:gd name="T8" fmla="*/ 16 w 50"/>
                  <a:gd name="T9" fmla="*/ 48 h 52"/>
                  <a:gd name="T10" fmla="*/ 16 w 50"/>
                  <a:gd name="T11" fmla="*/ 48 h 52"/>
                  <a:gd name="T12" fmla="*/ 18 w 50"/>
                  <a:gd name="T13" fmla="*/ 50 h 52"/>
                  <a:gd name="T14" fmla="*/ 18 w 50"/>
                  <a:gd name="T15" fmla="*/ 50 h 52"/>
                  <a:gd name="T16" fmla="*/ 22 w 50"/>
                  <a:gd name="T17" fmla="*/ 50 h 52"/>
                  <a:gd name="T18" fmla="*/ 28 w 50"/>
                  <a:gd name="T19" fmla="*/ 46 h 52"/>
                  <a:gd name="T20" fmla="*/ 28 w 50"/>
                  <a:gd name="T21" fmla="*/ 46 h 52"/>
                  <a:gd name="T22" fmla="*/ 38 w 50"/>
                  <a:gd name="T23" fmla="*/ 34 h 52"/>
                  <a:gd name="T24" fmla="*/ 38 w 50"/>
                  <a:gd name="T25" fmla="*/ 34 h 52"/>
                  <a:gd name="T26" fmla="*/ 38 w 50"/>
                  <a:gd name="T27" fmla="*/ 34 h 52"/>
                  <a:gd name="T28" fmla="*/ 28 w 50"/>
                  <a:gd name="T29" fmla="*/ 46 h 52"/>
                  <a:gd name="T30" fmla="*/ 28 w 50"/>
                  <a:gd name="T31" fmla="*/ 46 h 52"/>
                  <a:gd name="T32" fmla="*/ 22 w 50"/>
                  <a:gd name="T33" fmla="*/ 50 h 52"/>
                  <a:gd name="T34" fmla="*/ 18 w 50"/>
                  <a:gd name="T35" fmla="*/ 52 h 52"/>
                  <a:gd name="T36" fmla="*/ 18 w 50"/>
                  <a:gd name="T37" fmla="*/ 52 h 52"/>
                  <a:gd name="T38" fmla="*/ 14 w 50"/>
                  <a:gd name="T39" fmla="*/ 50 h 52"/>
                  <a:gd name="T40" fmla="*/ 14 w 50"/>
                  <a:gd name="T41" fmla="*/ 46 h 52"/>
                  <a:gd name="T42" fmla="*/ 14 w 50"/>
                  <a:gd name="T43" fmla="*/ 46 h 52"/>
                  <a:gd name="T44" fmla="*/ 16 w 50"/>
                  <a:gd name="T45" fmla="*/ 42 h 52"/>
                  <a:gd name="T46" fmla="*/ 16 w 50"/>
                  <a:gd name="T47" fmla="*/ 42 h 52"/>
                  <a:gd name="T48" fmla="*/ 16 w 50"/>
                  <a:gd name="T49" fmla="*/ 42 h 52"/>
                  <a:gd name="T50" fmla="*/ 10 w 50"/>
                  <a:gd name="T51" fmla="*/ 46 h 52"/>
                  <a:gd name="T52" fmla="*/ 8 w 50"/>
                  <a:gd name="T53" fmla="*/ 48 h 52"/>
                  <a:gd name="T54" fmla="*/ 4 w 50"/>
                  <a:gd name="T55" fmla="*/ 48 h 52"/>
                  <a:gd name="T56" fmla="*/ 4 w 50"/>
                  <a:gd name="T57" fmla="*/ 48 h 52"/>
                  <a:gd name="T58" fmla="*/ 0 w 50"/>
                  <a:gd name="T59" fmla="*/ 46 h 52"/>
                  <a:gd name="T60" fmla="*/ 0 w 50"/>
                  <a:gd name="T61" fmla="*/ 42 h 52"/>
                  <a:gd name="T62" fmla="*/ 0 w 50"/>
                  <a:gd name="T63" fmla="*/ 42 h 52"/>
                  <a:gd name="T64" fmla="*/ 2 w 50"/>
                  <a:gd name="T65" fmla="*/ 36 h 52"/>
                  <a:gd name="T66" fmla="*/ 8 w 50"/>
                  <a:gd name="T67" fmla="*/ 30 h 52"/>
                  <a:gd name="T68" fmla="*/ 16 w 50"/>
                  <a:gd name="T69" fmla="*/ 24 h 52"/>
                  <a:gd name="T70" fmla="*/ 22 w 50"/>
                  <a:gd name="T71" fmla="*/ 24 h 52"/>
                  <a:gd name="T72" fmla="*/ 22 w 50"/>
                  <a:gd name="T73" fmla="*/ 24 h 52"/>
                  <a:gd name="T74" fmla="*/ 24 w 50"/>
                  <a:gd name="T75" fmla="*/ 26 h 52"/>
                  <a:gd name="T76" fmla="*/ 26 w 50"/>
                  <a:gd name="T77" fmla="*/ 30 h 52"/>
                  <a:gd name="T78" fmla="*/ 26 w 50"/>
                  <a:gd name="T79" fmla="*/ 30 h 52"/>
                  <a:gd name="T80" fmla="*/ 46 w 50"/>
                  <a:gd name="T81" fmla="*/ 0 h 52"/>
                  <a:gd name="T82" fmla="*/ 50 w 50"/>
                  <a:gd name="T83" fmla="*/ 2 h 52"/>
                  <a:gd name="T84" fmla="*/ 22 w 50"/>
                  <a:gd name="T85" fmla="*/ 24 h 52"/>
                  <a:gd name="T86" fmla="*/ 22 w 50"/>
                  <a:gd name="T87" fmla="*/ 24 h 52"/>
                  <a:gd name="T88" fmla="*/ 16 w 50"/>
                  <a:gd name="T89" fmla="*/ 26 h 52"/>
                  <a:gd name="T90" fmla="*/ 10 w 50"/>
                  <a:gd name="T91" fmla="*/ 30 h 52"/>
                  <a:gd name="T92" fmla="*/ 6 w 50"/>
                  <a:gd name="T93" fmla="*/ 38 h 52"/>
                  <a:gd name="T94" fmla="*/ 4 w 50"/>
                  <a:gd name="T95" fmla="*/ 44 h 52"/>
                  <a:gd name="T96" fmla="*/ 4 w 50"/>
                  <a:gd name="T97" fmla="*/ 44 h 52"/>
                  <a:gd name="T98" fmla="*/ 4 w 50"/>
                  <a:gd name="T99" fmla="*/ 46 h 52"/>
                  <a:gd name="T100" fmla="*/ 6 w 50"/>
                  <a:gd name="T101" fmla="*/ 48 h 52"/>
                  <a:gd name="T102" fmla="*/ 6 w 50"/>
                  <a:gd name="T103" fmla="*/ 48 h 52"/>
                  <a:gd name="T104" fmla="*/ 10 w 50"/>
                  <a:gd name="T105" fmla="*/ 46 h 52"/>
                  <a:gd name="T106" fmla="*/ 16 w 50"/>
                  <a:gd name="T107" fmla="*/ 40 h 52"/>
                  <a:gd name="T108" fmla="*/ 20 w 50"/>
                  <a:gd name="T109" fmla="*/ 34 h 52"/>
                  <a:gd name="T110" fmla="*/ 24 w 50"/>
                  <a:gd name="T111" fmla="*/ 30 h 52"/>
                  <a:gd name="T112" fmla="*/ 24 w 50"/>
                  <a:gd name="T113" fmla="*/ 30 h 52"/>
                  <a:gd name="T114" fmla="*/ 24 w 50"/>
                  <a:gd name="T115" fmla="*/ 26 h 52"/>
                  <a:gd name="T116" fmla="*/ 22 w 50"/>
                  <a:gd name="T117" fmla="*/ 24 h 52"/>
                  <a:gd name="T118" fmla="*/ 22 w 50"/>
                  <a:gd name="T119" fmla="*/ 24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0" h="52">
                    <a:moveTo>
                      <a:pt x="50" y="2"/>
                    </a:moveTo>
                    <a:lnTo>
                      <a:pt x="50" y="2"/>
                    </a:lnTo>
                    <a:lnTo>
                      <a:pt x="30" y="30"/>
                    </a:lnTo>
                    <a:lnTo>
                      <a:pt x="20" y="42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22" y="50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38" y="34"/>
                    </a:lnTo>
                    <a:lnTo>
                      <a:pt x="38" y="34"/>
                    </a:lnTo>
                    <a:lnTo>
                      <a:pt x="38" y="34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2" y="50"/>
                    </a:lnTo>
                    <a:lnTo>
                      <a:pt x="18" y="52"/>
                    </a:lnTo>
                    <a:lnTo>
                      <a:pt x="18" y="52"/>
                    </a:lnTo>
                    <a:lnTo>
                      <a:pt x="14" y="50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0" y="46"/>
                    </a:lnTo>
                    <a:lnTo>
                      <a:pt x="8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0" y="46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6"/>
                    </a:lnTo>
                    <a:lnTo>
                      <a:pt x="8" y="30"/>
                    </a:lnTo>
                    <a:lnTo>
                      <a:pt x="16" y="24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46" y="0"/>
                    </a:lnTo>
                    <a:lnTo>
                      <a:pt x="50" y="2"/>
                    </a:lnTo>
                    <a:close/>
                    <a:moveTo>
                      <a:pt x="22" y="24"/>
                    </a:moveTo>
                    <a:lnTo>
                      <a:pt x="22" y="24"/>
                    </a:lnTo>
                    <a:lnTo>
                      <a:pt x="16" y="26"/>
                    </a:lnTo>
                    <a:lnTo>
                      <a:pt x="10" y="30"/>
                    </a:lnTo>
                    <a:lnTo>
                      <a:pt x="6" y="38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4" y="46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10" y="46"/>
                    </a:lnTo>
                    <a:lnTo>
                      <a:pt x="16" y="40"/>
                    </a:lnTo>
                    <a:lnTo>
                      <a:pt x="20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6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2" name="Freeform 1780"/>
              <p:cNvSpPr>
                <a:spLocks noEditPoints="1"/>
              </p:cNvSpPr>
              <p:nvPr/>
            </p:nvSpPr>
            <p:spPr bwMode="auto">
              <a:xfrm>
                <a:off x="5122863" y="4524722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6 w 30"/>
                  <a:gd name="T5" fmla="*/ 14 h 26"/>
                  <a:gd name="T6" fmla="*/ 20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2 w 30"/>
                  <a:gd name="T15" fmla="*/ 24 h 26"/>
                  <a:gd name="T16" fmla="*/ 0 w 30"/>
                  <a:gd name="T17" fmla="*/ 18 h 26"/>
                  <a:gd name="T18" fmla="*/ 0 w 30"/>
                  <a:gd name="T19" fmla="*/ 18 h 26"/>
                  <a:gd name="T20" fmla="*/ 4 w 30"/>
                  <a:gd name="T21" fmla="*/ 12 h 26"/>
                  <a:gd name="T22" fmla="*/ 8 w 30"/>
                  <a:gd name="T23" fmla="*/ 6 h 26"/>
                  <a:gd name="T24" fmla="*/ 14 w 30"/>
                  <a:gd name="T25" fmla="*/ 2 h 26"/>
                  <a:gd name="T26" fmla="*/ 22 w 30"/>
                  <a:gd name="T27" fmla="*/ 0 h 26"/>
                  <a:gd name="T28" fmla="*/ 22 w 30"/>
                  <a:gd name="T29" fmla="*/ 0 h 26"/>
                  <a:gd name="T30" fmla="*/ 24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8 h 26"/>
                  <a:gd name="T38" fmla="*/ 18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20 h 26"/>
                  <a:gd name="T46" fmla="*/ 4 w 30"/>
                  <a:gd name="T47" fmla="*/ 20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2 w 30"/>
                  <a:gd name="T55" fmla="*/ 24 h 26"/>
                  <a:gd name="T56" fmla="*/ 18 w 30"/>
                  <a:gd name="T57" fmla="*/ 20 h 26"/>
                  <a:gd name="T58" fmla="*/ 24 w 30"/>
                  <a:gd name="T59" fmla="*/ 16 h 26"/>
                  <a:gd name="T60" fmla="*/ 30 w 30"/>
                  <a:gd name="T61" fmla="*/ 8 h 26"/>
                  <a:gd name="T62" fmla="*/ 30 w 30"/>
                  <a:gd name="T63" fmla="*/ 8 h 26"/>
                  <a:gd name="T64" fmla="*/ 20 w 30"/>
                  <a:gd name="T65" fmla="*/ 0 h 26"/>
                  <a:gd name="T66" fmla="*/ 20 w 30"/>
                  <a:gd name="T67" fmla="*/ 0 h 26"/>
                  <a:gd name="T68" fmla="*/ 16 w 30"/>
                  <a:gd name="T69" fmla="*/ 2 h 26"/>
                  <a:gd name="T70" fmla="*/ 14 w 30"/>
                  <a:gd name="T71" fmla="*/ 4 h 26"/>
                  <a:gd name="T72" fmla="*/ 8 w 30"/>
                  <a:gd name="T73" fmla="*/ 12 h 26"/>
                  <a:gd name="T74" fmla="*/ 8 w 30"/>
                  <a:gd name="T75" fmla="*/ 12 h 26"/>
                  <a:gd name="T76" fmla="*/ 16 w 30"/>
                  <a:gd name="T77" fmla="*/ 10 h 26"/>
                  <a:gd name="T78" fmla="*/ 20 w 30"/>
                  <a:gd name="T79" fmla="*/ 6 h 26"/>
                  <a:gd name="T80" fmla="*/ 22 w 30"/>
                  <a:gd name="T81" fmla="*/ 4 h 26"/>
                  <a:gd name="T82" fmla="*/ 22 w 30"/>
                  <a:gd name="T83" fmla="*/ 4 h 26"/>
                  <a:gd name="T84" fmla="*/ 20 w 30"/>
                  <a:gd name="T85" fmla="*/ 2 h 26"/>
                  <a:gd name="T86" fmla="*/ 20 w 30"/>
                  <a:gd name="T87" fmla="*/ 0 h 26"/>
                  <a:gd name="T88" fmla="*/ 20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6" y="14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18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4" y="16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0"/>
                    </a:lnTo>
                    <a:lnTo>
                      <a:pt x="20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3" name="Freeform 1781"/>
              <p:cNvSpPr>
                <a:spLocks/>
              </p:cNvSpPr>
              <p:nvPr/>
            </p:nvSpPr>
            <p:spPr bwMode="auto">
              <a:xfrm>
                <a:off x="5154613" y="4515197"/>
                <a:ext cx="44450" cy="53975"/>
              </a:xfrm>
              <a:custGeom>
                <a:avLst/>
                <a:gdLst>
                  <a:gd name="T0" fmla="*/ 24 w 28"/>
                  <a:gd name="T1" fmla="*/ 2 h 34"/>
                  <a:gd name="T2" fmla="*/ 18 w 28"/>
                  <a:gd name="T3" fmla="*/ 10 h 34"/>
                  <a:gd name="T4" fmla="*/ 26 w 28"/>
                  <a:gd name="T5" fmla="*/ 10 h 34"/>
                  <a:gd name="T6" fmla="*/ 26 w 28"/>
                  <a:gd name="T7" fmla="*/ 12 h 34"/>
                  <a:gd name="T8" fmla="*/ 18 w 28"/>
                  <a:gd name="T9" fmla="*/ 10 h 34"/>
                  <a:gd name="T10" fmla="*/ 18 w 28"/>
                  <a:gd name="T11" fmla="*/ 10 h 34"/>
                  <a:gd name="T12" fmla="*/ 8 w 28"/>
                  <a:gd name="T13" fmla="*/ 24 h 34"/>
                  <a:gd name="T14" fmla="*/ 4 w 28"/>
                  <a:gd name="T15" fmla="*/ 32 h 34"/>
                  <a:gd name="T16" fmla="*/ 4 w 28"/>
                  <a:gd name="T17" fmla="*/ 32 h 34"/>
                  <a:gd name="T18" fmla="*/ 4 w 28"/>
                  <a:gd name="T19" fmla="*/ 34 h 34"/>
                  <a:gd name="T20" fmla="*/ 6 w 28"/>
                  <a:gd name="T21" fmla="*/ 34 h 34"/>
                  <a:gd name="T22" fmla="*/ 6 w 28"/>
                  <a:gd name="T23" fmla="*/ 34 h 34"/>
                  <a:gd name="T24" fmla="*/ 10 w 28"/>
                  <a:gd name="T25" fmla="*/ 32 h 34"/>
                  <a:gd name="T26" fmla="*/ 18 w 28"/>
                  <a:gd name="T27" fmla="*/ 28 h 34"/>
                  <a:gd name="T28" fmla="*/ 28 w 28"/>
                  <a:gd name="T29" fmla="*/ 18 h 34"/>
                  <a:gd name="T30" fmla="*/ 28 w 28"/>
                  <a:gd name="T31" fmla="*/ 18 h 34"/>
                  <a:gd name="T32" fmla="*/ 28 w 28"/>
                  <a:gd name="T33" fmla="*/ 18 h 34"/>
                  <a:gd name="T34" fmla="*/ 16 w 28"/>
                  <a:gd name="T35" fmla="*/ 30 h 34"/>
                  <a:gd name="T36" fmla="*/ 10 w 28"/>
                  <a:gd name="T37" fmla="*/ 34 h 34"/>
                  <a:gd name="T38" fmla="*/ 4 w 28"/>
                  <a:gd name="T39" fmla="*/ 34 h 34"/>
                  <a:gd name="T40" fmla="*/ 4 w 28"/>
                  <a:gd name="T41" fmla="*/ 34 h 34"/>
                  <a:gd name="T42" fmla="*/ 2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6 w 28"/>
                  <a:gd name="T49" fmla="*/ 20 h 34"/>
                  <a:gd name="T50" fmla="*/ 14 w 28"/>
                  <a:gd name="T51" fmla="*/ 10 h 34"/>
                  <a:gd name="T52" fmla="*/ 10 w 28"/>
                  <a:gd name="T53" fmla="*/ 10 h 34"/>
                  <a:gd name="T54" fmla="*/ 10 w 28"/>
                  <a:gd name="T55" fmla="*/ 8 h 34"/>
                  <a:gd name="T56" fmla="*/ 14 w 28"/>
                  <a:gd name="T57" fmla="*/ 8 h 34"/>
                  <a:gd name="T58" fmla="*/ 20 w 28"/>
                  <a:gd name="T59" fmla="*/ 0 h 34"/>
                  <a:gd name="T60" fmla="*/ 24 w 28"/>
                  <a:gd name="T61" fmla="*/ 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4" y="2"/>
                    </a:moveTo>
                    <a:lnTo>
                      <a:pt x="18" y="10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8" y="2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8" y="2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16" y="30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6" y="20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4" y="8"/>
                    </a:lnTo>
                    <a:lnTo>
                      <a:pt x="20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4" name="Freeform 1782"/>
              <p:cNvSpPr>
                <a:spLocks/>
              </p:cNvSpPr>
              <p:nvPr/>
            </p:nvSpPr>
            <p:spPr bwMode="auto">
              <a:xfrm>
                <a:off x="5186363" y="4521547"/>
                <a:ext cx="44450" cy="53975"/>
              </a:xfrm>
              <a:custGeom>
                <a:avLst/>
                <a:gdLst>
                  <a:gd name="T0" fmla="*/ 22 w 28"/>
                  <a:gd name="T1" fmla="*/ 0 h 34"/>
                  <a:gd name="T2" fmla="*/ 16 w 28"/>
                  <a:gd name="T3" fmla="*/ 8 h 34"/>
                  <a:gd name="T4" fmla="*/ 24 w 28"/>
                  <a:gd name="T5" fmla="*/ 10 h 34"/>
                  <a:gd name="T6" fmla="*/ 24 w 28"/>
                  <a:gd name="T7" fmla="*/ 10 h 34"/>
                  <a:gd name="T8" fmla="*/ 16 w 28"/>
                  <a:gd name="T9" fmla="*/ 10 h 34"/>
                  <a:gd name="T10" fmla="*/ 16 w 28"/>
                  <a:gd name="T11" fmla="*/ 10 h 34"/>
                  <a:gd name="T12" fmla="*/ 6 w 28"/>
                  <a:gd name="T13" fmla="*/ 22 h 34"/>
                  <a:gd name="T14" fmla="*/ 2 w 28"/>
                  <a:gd name="T15" fmla="*/ 30 h 34"/>
                  <a:gd name="T16" fmla="*/ 2 w 28"/>
                  <a:gd name="T17" fmla="*/ 30 h 34"/>
                  <a:gd name="T18" fmla="*/ 2 w 28"/>
                  <a:gd name="T19" fmla="*/ 32 h 34"/>
                  <a:gd name="T20" fmla="*/ 4 w 28"/>
                  <a:gd name="T21" fmla="*/ 32 h 34"/>
                  <a:gd name="T22" fmla="*/ 4 w 28"/>
                  <a:gd name="T23" fmla="*/ 32 h 34"/>
                  <a:gd name="T24" fmla="*/ 10 w 28"/>
                  <a:gd name="T25" fmla="*/ 32 h 34"/>
                  <a:gd name="T26" fmla="*/ 16 w 28"/>
                  <a:gd name="T27" fmla="*/ 28 h 34"/>
                  <a:gd name="T28" fmla="*/ 26 w 28"/>
                  <a:gd name="T29" fmla="*/ 16 h 34"/>
                  <a:gd name="T30" fmla="*/ 28 w 28"/>
                  <a:gd name="T31" fmla="*/ 16 h 34"/>
                  <a:gd name="T32" fmla="*/ 28 w 28"/>
                  <a:gd name="T33" fmla="*/ 16 h 34"/>
                  <a:gd name="T34" fmla="*/ 16 w 28"/>
                  <a:gd name="T35" fmla="*/ 28 h 34"/>
                  <a:gd name="T36" fmla="*/ 8 w 28"/>
                  <a:gd name="T37" fmla="*/ 32 h 34"/>
                  <a:gd name="T38" fmla="*/ 4 w 28"/>
                  <a:gd name="T39" fmla="*/ 34 h 34"/>
                  <a:gd name="T40" fmla="*/ 4 w 28"/>
                  <a:gd name="T41" fmla="*/ 34 h 34"/>
                  <a:gd name="T42" fmla="*/ 0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4 w 28"/>
                  <a:gd name="T49" fmla="*/ 20 h 34"/>
                  <a:gd name="T50" fmla="*/ 12 w 28"/>
                  <a:gd name="T51" fmla="*/ 8 h 34"/>
                  <a:gd name="T52" fmla="*/ 8 w 28"/>
                  <a:gd name="T53" fmla="*/ 8 h 34"/>
                  <a:gd name="T54" fmla="*/ 8 w 28"/>
                  <a:gd name="T55" fmla="*/ 8 h 34"/>
                  <a:gd name="T56" fmla="*/ 12 w 28"/>
                  <a:gd name="T57" fmla="*/ 8 h 34"/>
                  <a:gd name="T58" fmla="*/ 18 w 28"/>
                  <a:gd name="T59" fmla="*/ 0 h 34"/>
                  <a:gd name="T60" fmla="*/ 22 w 28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2" y="0"/>
                    </a:moveTo>
                    <a:lnTo>
                      <a:pt x="16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6" y="2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16" y="28"/>
                    </a:lnTo>
                    <a:lnTo>
                      <a:pt x="8" y="32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20"/>
                    </a:lnTo>
                    <a:lnTo>
                      <a:pt x="12" y="8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5" name="Freeform 1783"/>
              <p:cNvSpPr>
                <a:spLocks noEditPoints="1"/>
              </p:cNvSpPr>
              <p:nvPr/>
            </p:nvSpPr>
            <p:spPr bwMode="auto">
              <a:xfrm>
                <a:off x="5214938" y="4540597"/>
                <a:ext cx="50800" cy="38100"/>
              </a:xfrm>
              <a:custGeom>
                <a:avLst/>
                <a:gdLst>
                  <a:gd name="T0" fmla="*/ 32 w 32"/>
                  <a:gd name="T1" fmla="*/ 8 h 24"/>
                  <a:gd name="T2" fmla="*/ 32 w 32"/>
                  <a:gd name="T3" fmla="*/ 8 h 24"/>
                  <a:gd name="T4" fmla="*/ 26 w 32"/>
                  <a:gd name="T5" fmla="*/ 14 h 24"/>
                  <a:gd name="T6" fmla="*/ 20 w 32"/>
                  <a:gd name="T7" fmla="*/ 20 h 24"/>
                  <a:gd name="T8" fmla="*/ 12 w 32"/>
                  <a:gd name="T9" fmla="*/ 24 h 24"/>
                  <a:gd name="T10" fmla="*/ 6 w 32"/>
                  <a:gd name="T11" fmla="*/ 24 h 24"/>
                  <a:gd name="T12" fmla="*/ 6 w 32"/>
                  <a:gd name="T13" fmla="*/ 24 h 24"/>
                  <a:gd name="T14" fmla="*/ 2 w 32"/>
                  <a:gd name="T15" fmla="*/ 22 h 24"/>
                  <a:gd name="T16" fmla="*/ 0 w 32"/>
                  <a:gd name="T17" fmla="*/ 18 h 24"/>
                  <a:gd name="T18" fmla="*/ 0 w 32"/>
                  <a:gd name="T19" fmla="*/ 18 h 24"/>
                  <a:gd name="T20" fmla="*/ 4 w 32"/>
                  <a:gd name="T21" fmla="*/ 10 h 24"/>
                  <a:gd name="T22" fmla="*/ 8 w 32"/>
                  <a:gd name="T23" fmla="*/ 4 h 24"/>
                  <a:gd name="T24" fmla="*/ 16 w 32"/>
                  <a:gd name="T25" fmla="*/ 0 h 24"/>
                  <a:gd name="T26" fmla="*/ 22 w 32"/>
                  <a:gd name="T27" fmla="*/ 0 h 24"/>
                  <a:gd name="T28" fmla="*/ 22 w 32"/>
                  <a:gd name="T29" fmla="*/ 0 h 24"/>
                  <a:gd name="T30" fmla="*/ 24 w 32"/>
                  <a:gd name="T31" fmla="*/ 0 h 24"/>
                  <a:gd name="T32" fmla="*/ 24 w 32"/>
                  <a:gd name="T33" fmla="*/ 2 h 24"/>
                  <a:gd name="T34" fmla="*/ 24 w 32"/>
                  <a:gd name="T35" fmla="*/ 2 h 24"/>
                  <a:gd name="T36" fmla="*/ 22 w 32"/>
                  <a:gd name="T37" fmla="*/ 6 h 24"/>
                  <a:gd name="T38" fmla="*/ 18 w 32"/>
                  <a:gd name="T39" fmla="*/ 8 h 24"/>
                  <a:gd name="T40" fmla="*/ 8 w 32"/>
                  <a:gd name="T41" fmla="*/ 12 h 24"/>
                  <a:gd name="T42" fmla="*/ 8 w 32"/>
                  <a:gd name="T43" fmla="*/ 12 h 24"/>
                  <a:gd name="T44" fmla="*/ 4 w 32"/>
                  <a:gd name="T45" fmla="*/ 18 h 24"/>
                  <a:gd name="T46" fmla="*/ 4 w 32"/>
                  <a:gd name="T47" fmla="*/ 18 h 24"/>
                  <a:gd name="T48" fmla="*/ 4 w 32"/>
                  <a:gd name="T49" fmla="*/ 22 h 24"/>
                  <a:gd name="T50" fmla="*/ 6 w 32"/>
                  <a:gd name="T51" fmla="*/ 24 h 24"/>
                  <a:gd name="T52" fmla="*/ 6 w 32"/>
                  <a:gd name="T53" fmla="*/ 24 h 24"/>
                  <a:gd name="T54" fmla="*/ 12 w 32"/>
                  <a:gd name="T55" fmla="*/ 24 h 24"/>
                  <a:gd name="T56" fmla="*/ 18 w 32"/>
                  <a:gd name="T57" fmla="*/ 20 h 24"/>
                  <a:gd name="T58" fmla="*/ 24 w 32"/>
                  <a:gd name="T59" fmla="*/ 14 h 24"/>
                  <a:gd name="T60" fmla="*/ 30 w 32"/>
                  <a:gd name="T61" fmla="*/ 8 h 24"/>
                  <a:gd name="T62" fmla="*/ 32 w 32"/>
                  <a:gd name="T63" fmla="*/ 8 h 24"/>
                  <a:gd name="T64" fmla="*/ 20 w 32"/>
                  <a:gd name="T65" fmla="*/ 0 h 24"/>
                  <a:gd name="T66" fmla="*/ 20 w 32"/>
                  <a:gd name="T67" fmla="*/ 0 h 24"/>
                  <a:gd name="T68" fmla="*/ 18 w 32"/>
                  <a:gd name="T69" fmla="*/ 0 h 24"/>
                  <a:gd name="T70" fmla="*/ 14 w 32"/>
                  <a:gd name="T71" fmla="*/ 4 h 24"/>
                  <a:gd name="T72" fmla="*/ 8 w 32"/>
                  <a:gd name="T73" fmla="*/ 10 h 24"/>
                  <a:gd name="T74" fmla="*/ 8 w 32"/>
                  <a:gd name="T75" fmla="*/ 10 h 24"/>
                  <a:gd name="T76" fmla="*/ 16 w 32"/>
                  <a:gd name="T77" fmla="*/ 8 h 24"/>
                  <a:gd name="T78" fmla="*/ 20 w 32"/>
                  <a:gd name="T79" fmla="*/ 6 h 24"/>
                  <a:gd name="T80" fmla="*/ 22 w 32"/>
                  <a:gd name="T81" fmla="*/ 2 h 24"/>
                  <a:gd name="T82" fmla="*/ 22 w 32"/>
                  <a:gd name="T83" fmla="*/ 2 h 24"/>
                  <a:gd name="T84" fmla="*/ 22 w 32"/>
                  <a:gd name="T85" fmla="*/ 0 h 24"/>
                  <a:gd name="T86" fmla="*/ 20 w 32"/>
                  <a:gd name="T87" fmla="*/ 0 h 24"/>
                  <a:gd name="T88" fmla="*/ 20 w 32"/>
                  <a:gd name="T8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2" h="24">
                    <a:moveTo>
                      <a:pt x="32" y="8"/>
                    </a:moveTo>
                    <a:lnTo>
                      <a:pt x="32" y="8"/>
                    </a:lnTo>
                    <a:lnTo>
                      <a:pt x="26" y="14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0"/>
                    </a:lnTo>
                    <a:lnTo>
                      <a:pt x="8" y="4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2" y="6"/>
                    </a:lnTo>
                    <a:lnTo>
                      <a:pt x="18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2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8" y="0"/>
                    </a:lnTo>
                    <a:lnTo>
                      <a:pt x="14" y="4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6" name="Freeform 1784"/>
              <p:cNvSpPr>
                <a:spLocks/>
              </p:cNvSpPr>
              <p:nvPr/>
            </p:nvSpPr>
            <p:spPr bwMode="auto">
              <a:xfrm>
                <a:off x="5246688" y="4543772"/>
                <a:ext cx="50800" cy="41275"/>
              </a:xfrm>
              <a:custGeom>
                <a:avLst/>
                <a:gdLst>
                  <a:gd name="T0" fmla="*/ 32 w 32"/>
                  <a:gd name="T1" fmla="*/ 10 h 26"/>
                  <a:gd name="T2" fmla="*/ 20 w 32"/>
                  <a:gd name="T3" fmla="*/ 22 h 26"/>
                  <a:gd name="T4" fmla="*/ 6 w 32"/>
                  <a:gd name="T5" fmla="*/ 26 h 26"/>
                  <a:gd name="T6" fmla="*/ 0 w 32"/>
                  <a:gd name="T7" fmla="*/ 24 h 26"/>
                  <a:gd name="T8" fmla="*/ 0 w 32"/>
                  <a:gd name="T9" fmla="*/ 18 h 26"/>
                  <a:gd name="T10" fmla="*/ 2 w 32"/>
                  <a:gd name="T11" fmla="*/ 14 h 26"/>
                  <a:gd name="T12" fmla="*/ 4 w 32"/>
                  <a:gd name="T13" fmla="*/ 12 h 26"/>
                  <a:gd name="T14" fmla="*/ 6 w 32"/>
                  <a:gd name="T15" fmla="*/ 16 h 26"/>
                  <a:gd name="T16" fmla="*/ 6 w 32"/>
                  <a:gd name="T17" fmla="*/ 18 h 26"/>
                  <a:gd name="T18" fmla="*/ 4 w 32"/>
                  <a:gd name="T19" fmla="*/ 18 h 26"/>
                  <a:gd name="T20" fmla="*/ 2 w 32"/>
                  <a:gd name="T21" fmla="*/ 16 h 26"/>
                  <a:gd name="T22" fmla="*/ 0 w 32"/>
                  <a:gd name="T23" fmla="*/ 18 h 26"/>
                  <a:gd name="T24" fmla="*/ 6 w 32"/>
                  <a:gd name="T25" fmla="*/ 26 h 26"/>
                  <a:gd name="T26" fmla="*/ 8 w 32"/>
                  <a:gd name="T27" fmla="*/ 24 h 26"/>
                  <a:gd name="T28" fmla="*/ 12 w 32"/>
                  <a:gd name="T29" fmla="*/ 18 h 26"/>
                  <a:gd name="T30" fmla="*/ 12 w 32"/>
                  <a:gd name="T31" fmla="*/ 12 h 26"/>
                  <a:gd name="T32" fmla="*/ 10 w 32"/>
                  <a:gd name="T33" fmla="*/ 6 h 26"/>
                  <a:gd name="T34" fmla="*/ 12 w 32"/>
                  <a:gd name="T35" fmla="*/ 4 h 26"/>
                  <a:gd name="T36" fmla="*/ 20 w 32"/>
                  <a:gd name="T37" fmla="*/ 0 h 26"/>
                  <a:gd name="T38" fmla="*/ 24 w 32"/>
                  <a:gd name="T39" fmla="*/ 2 h 26"/>
                  <a:gd name="T40" fmla="*/ 24 w 32"/>
                  <a:gd name="T41" fmla="*/ 6 h 26"/>
                  <a:gd name="T42" fmla="*/ 20 w 32"/>
                  <a:gd name="T43" fmla="*/ 10 h 26"/>
                  <a:gd name="T44" fmla="*/ 22 w 32"/>
                  <a:gd name="T45" fmla="*/ 4 h 26"/>
                  <a:gd name="T46" fmla="*/ 20 w 32"/>
                  <a:gd name="T47" fmla="*/ 2 h 26"/>
                  <a:gd name="T48" fmla="*/ 18 w 32"/>
                  <a:gd name="T49" fmla="*/ 0 h 26"/>
                  <a:gd name="T50" fmla="*/ 14 w 32"/>
                  <a:gd name="T51" fmla="*/ 4 h 26"/>
                  <a:gd name="T52" fmla="*/ 14 w 32"/>
                  <a:gd name="T53" fmla="*/ 12 h 26"/>
                  <a:gd name="T54" fmla="*/ 16 w 32"/>
                  <a:gd name="T55" fmla="*/ 18 h 26"/>
                  <a:gd name="T56" fmla="*/ 12 w 32"/>
                  <a:gd name="T57" fmla="*/ 24 h 26"/>
                  <a:gd name="T58" fmla="*/ 8 w 32"/>
                  <a:gd name="T59" fmla="*/ 26 h 26"/>
                  <a:gd name="T60" fmla="*/ 14 w 32"/>
                  <a:gd name="T61" fmla="*/ 24 h 26"/>
                  <a:gd name="T62" fmla="*/ 28 w 32"/>
                  <a:gd name="T63" fmla="*/ 16 h 26"/>
                  <a:gd name="T64" fmla="*/ 32 w 32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10"/>
                    </a:moveTo>
                    <a:lnTo>
                      <a:pt x="32" y="10"/>
                    </a:lnTo>
                    <a:lnTo>
                      <a:pt x="28" y="16"/>
                    </a:lnTo>
                    <a:lnTo>
                      <a:pt x="20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24"/>
                    </a:lnTo>
                    <a:lnTo>
                      <a:pt x="22" y="20"/>
                    </a:lnTo>
                    <a:lnTo>
                      <a:pt x="28" y="16"/>
                    </a:lnTo>
                    <a:lnTo>
                      <a:pt x="32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7" name="Freeform 1785"/>
              <p:cNvSpPr>
                <a:spLocks/>
              </p:cNvSpPr>
              <p:nvPr/>
            </p:nvSpPr>
            <p:spPr bwMode="auto">
              <a:xfrm>
                <a:off x="5319713" y="4540597"/>
                <a:ext cx="47625" cy="57150"/>
              </a:xfrm>
              <a:custGeom>
                <a:avLst/>
                <a:gdLst>
                  <a:gd name="T0" fmla="*/ 8 w 30"/>
                  <a:gd name="T1" fmla="*/ 34 h 36"/>
                  <a:gd name="T2" fmla="*/ 0 w 30"/>
                  <a:gd name="T3" fmla="*/ 0 h 36"/>
                  <a:gd name="T4" fmla="*/ 6 w 30"/>
                  <a:gd name="T5" fmla="*/ 0 h 36"/>
                  <a:gd name="T6" fmla="*/ 10 w 30"/>
                  <a:gd name="T7" fmla="*/ 22 h 36"/>
                  <a:gd name="T8" fmla="*/ 10 w 30"/>
                  <a:gd name="T9" fmla="*/ 22 h 36"/>
                  <a:gd name="T10" fmla="*/ 10 w 30"/>
                  <a:gd name="T11" fmla="*/ 28 h 36"/>
                  <a:gd name="T12" fmla="*/ 10 w 30"/>
                  <a:gd name="T13" fmla="*/ 28 h 36"/>
                  <a:gd name="T14" fmla="*/ 14 w 30"/>
                  <a:gd name="T15" fmla="*/ 22 h 36"/>
                  <a:gd name="T16" fmla="*/ 24 w 30"/>
                  <a:gd name="T17" fmla="*/ 4 h 36"/>
                  <a:gd name="T18" fmla="*/ 30 w 30"/>
                  <a:gd name="T19" fmla="*/ 4 h 36"/>
                  <a:gd name="T20" fmla="*/ 12 w 30"/>
                  <a:gd name="T21" fmla="*/ 36 h 36"/>
                  <a:gd name="T22" fmla="*/ 8 w 30"/>
                  <a:gd name="T2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8" y="34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22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12" y="36"/>
                    </a:lnTo>
                    <a:lnTo>
                      <a:pt x="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8" name="Freeform 1786"/>
              <p:cNvSpPr>
                <a:spLocks noEditPoints="1"/>
              </p:cNvSpPr>
              <p:nvPr/>
            </p:nvSpPr>
            <p:spPr bwMode="auto">
              <a:xfrm>
                <a:off x="5367338" y="4527897"/>
                <a:ext cx="19050" cy="76200"/>
              </a:xfrm>
              <a:custGeom>
                <a:avLst/>
                <a:gdLst>
                  <a:gd name="T0" fmla="*/ 0 w 12"/>
                  <a:gd name="T1" fmla="*/ 46 h 48"/>
                  <a:gd name="T2" fmla="*/ 6 w 12"/>
                  <a:gd name="T3" fmla="*/ 14 h 48"/>
                  <a:gd name="T4" fmla="*/ 10 w 12"/>
                  <a:gd name="T5" fmla="*/ 14 h 48"/>
                  <a:gd name="T6" fmla="*/ 6 w 12"/>
                  <a:gd name="T7" fmla="*/ 48 h 48"/>
                  <a:gd name="T8" fmla="*/ 0 w 12"/>
                  <a:gd name="T9" fmla="*/ 46 h 48"/>
                  <a:gd name="T10" fmla="*/ 6 w 12"/>
                  <a:gd name="T11" fmla="*/ 8 h 48"/>
                  <a:gd name="T12" fmla="*/ 8 w 12"/>
                  <a:gd name="T13" fmla="*/ 0 h 48"/>
                  <a:gd name="T14" fmla="*/ 12 w 12"/>
                  <a:gd name="T15" fmla="*/ 2 h 48"/>
                  <a:gd name="T16" fmla="*/ 12 w 12"/>
                  <a:gd name="T17" fmla="*/ 8 h 48"/>
                  <a:gd name="T18" fmla="*/ 6 w 12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8">
                    <a:moveTo>
                      <a:pt x="0" y="46"/>
                    </a:moveTo>
                    <a:lnTo>
                      <a:pt x="6" y="14"/>
                    </a:lnTo>
                    <a:lnTo>
                      <a:pt x="10" y="14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6" y="8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39" name="Freeform 1787"/>
              <p:cNvSpPr>
                <a:spLocks/>
              </p:cNvSpPr>
              <p:nvPr/>
            </p:nvSpPr>
            <p:spPr bwMode="auto">
              <a:xfrm>
                <a:off x="5389563" y="4553297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6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0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2 w 28"/>
                  <a:gd name="T29" fmla="*/ 2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2 w 28"/>
                  <a:gd name="T51" fmla="*/ 18 h 36"/>
                  <a:gd name="T52" fmla="*/ 26 w 28"/>
                  <a:gd name="T53" fmla="*/ 22 h 36"/>
                  <a:gd name="T54" fmla="*/ 26 w 28"/>
                  <a:gd name="T55" fmla="*/ 26 h 36"/>
                  <a:gd name="T56" fmla="*/ 24 w 28"/>
                  <a:gd name="T57" fmla="*/ 32 h 36"/>
                  <a:gd name="T58" fmla="*/ 20 w 28"/>
                  <a:gd name="T59" fmla="*/ 34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0" name="Freeform 1788"/>
              <p:cNvSpPr>
                <a:spLocks/>
              </p:cNvSpPr>
              <p:nvPr/>
            </p:nvSpPr>
            <p:spPr bwMode="auto">
              <a:xfrm>
                <a:off x="5440363" y="4581872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0 w 18"/>
                  <a:gd name="T3" fmla="*/ 0 h 8"/>
                  <a:gd name="T4" fmla="*/ 18 w 18"/>
                  <a:gd name="T5" fmla="*/ 2 h 8"/>
                  <a:gd name="T6" fmla="*/ 16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1" name="Freeform 1789"/>
              <p:cNvSpPr>
                <a:spLocks noEditPoints="1"/>
              </p:cNvSpPr>
              <p:nvPr/>
            </p:nvSpPr>
            <p:spPr bwMode="auto">
              <a:xfrm>
                <a:off x="5472113" y="4546947"/>
                <a:ext cx="50800" cy="79375"/>
              </a:xfrm>
              <a:custGeom>
                <a:avLst/>
                <a:gdLst>
                  <a:gd name="T0" fmla="*/ 24 w 32"/>
                  <a:gd name="T1" fmla="*/ 44 h 50"/>
                  <a:gd name="T2" fmla="*/ 16 w 32"/>
                  <a:gd name="T3" fmla="*/ 46 h 50"/>
                  <a:gd name="T4" fmla="*/ 10 w 32"/>
                  <a:gd name="T5" fmla="*/ 48 h 50"/>
                  <a:gd name="T6" fmla="*/ 2 w 32"/>
                  <a:gd name="T7" fmla="*/ 44 h 50"/>
                  <a:gd name="T8" fmla="*/ 0 w 32"/>
                  <a:gd name="T9" fmla="*/ 40 h 50"/>
                  <a:gd name="T10" fmla="*/ 0 w 32"/>
                  <a:gd name="T11" fmla="*/ 36 h 50"/>
                  <a:gd name="T12" fmla="*/ 2 w 32"/>
                  <a:gd name="T13" fmla="*/ 32 h 50"/>
                  <a:gd name="T14" fmla="*/ 6 w 32"/>
                  <a:gd name="T15" fmla="*/ 28 h 50"/>
                  <a:gd name="T16" fmla="*/ 10 w 32"/>
                  <a:gd name="T17" fmla="*/ 28 h 50"/>
                  <a:gd name="T18" fmla="*/ 16 w 32"/>
                  <a:gd name="T19" fmla="*/ 28 h 50"/>
                  <a:gd name="T20" fmla="*/ 26 w 32"/>
                  <a:gd name="T21" fmla="*/ 28 h 50"/>
                  <a:gd name="T22" fmla="*/ 26 w 32"/>
                  <a:gd name="T23" fmla="*/ 26 h 50"/>
                  <a:gd name="T24" fmla="*/ 24 w 32"/>
                  <a:gd name="T25" fmla="*/ 20 h 50"/>
                  <a:gd name="T26" fmla="*/ 18 w 32"/>
                  <a:gd name="T27" fmla="*/ 18 h 50"/>
                  <a:gd name="T28" fmla="*/ 12 w 32"/>
                  <a:gd name="T29" fmla="*/ 18 h 50"/>
                  <a:gd name="T30" fmla="*/ 10 w 32"/>
                  <a:gd name="T31" fmla="*/ 22 h 50"/>
                  <a:gd name="T32" fmla="*/ 4 w 32"/>
                  <a:gd name="T33" fmla="*/ 22 h 50"/>
                  <a:gd name="T34" fmla="*/ 8 w 32"/>
                  <a:gd name="T35" fmla="*/ 16 h 50"/>
                  <a:gd name="T36" fmla="*/ 12 w 32"/>
                  <a:gd name="T37" fmla="*/ 14 h 50"/>
                  <a:gd name="T38" fmla="*/ 20 w 32"/>
                  <a:gd name="T39" fmla="*/ 14 h 50"/>
                  <a:gd name="T40" fmla="*/ 26 w 32"/>
                  <a:gd name="T41" fmla="*/ 16 h 50"/>
                  <a:gd name="T42" fmla="*/ 30 w 32"/>
                  <a:gd name="T43" fmla="*/ 18 h 50"/>
                  <a:gd name="T44" fmla="*/ 32 w 32"/>
                  <a:gd name="T45" fmla="*/ 22 h 50"/>
                  <a:gd name="T46" fmla="*/ 30 w 32"/>
                  <a:gd name="T47" fmla="*/ 36 h 50"/>
                  <a:gd name="T48" fmla="*/ 28 w 32"/>
                  <a:gd name="T49" fmla="*/ 46 h 50"/>
                  <a:gd name="T50" fmla="*/ 30 w 32"/>
                  <a:gd name="T51" fmla="*/ 50 h 50"/>
                  <a:gd name="T52" fmla="*/ 24 w 32"/>
                  <a:gd name="T53" fmla="*/ 48 h 50"/>
                  <a:gd name="T54" fmla="*/ 24 w 32"/>
                  <a:gd name="T55" fmla="*/ 44 h 50"/>
                  <a:gd name="T56" fmla="*/ 24 w 32"/>
                  <a:gd name="T57" fmla="*/ 32 h 50"/>
                  <a:gd name="T58" fmla="*/ 16 w 32"/>
                  <a:gd name="T59" fmla="*/ 32 h 50"/>
                  <a:gd name="T60" fmla="*/ 10 w 32"/>
                  <a:gd name="T61" fmla="*/ 32 h 50"/>
                  <a:gd name="T62" fmla="*/ 8 w 32"/>
                  <a:gd name="T63" fmla="*/ 34 h 50"/>
                  <a:gd name="T64" fmla="*/ 6 w 32"/>
                  <a:gd name="T65" fmla="*/ 36 h 50"/>
                  <a:gd name="T66" fmla="*/ 8 w 32"/>
                  <a:gd name="T67" fmla="*/ 40 h 50"/>
                  <a:gd name="T68" fmla="*/ 12 w 32"/>
                  <a:gd name="T69" fmla="*/ 42 h 50"/>
                  <a:gd name="T70" fmla="*/ 18 w 32"/>
                  <a:gd name="T71" fmla="*/ 42 h 50"/>
                  <a:gd name="T72" fmla="*/ 22 w 32"/>
                  <a:gd name="T73" fmla="*/ 40 h 50"/>
                  <a:gd name="T74" fmla="*/ 24 w 32"/>
                  <a:gd name="T75" fmla="*/ 32 h 50"/>
                  <a:gd name="T76" fmla="*/ 22 w 32"/>
                  <a:gd name="T77" fmla="*/ 10 h 50"/>
                  <a:gd name="T78" fmla="*/ 22 w 32"/>
                  <a:gd name="T79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50">
                    <a:moveTo>
                      <a:pt x="24" y="44"/>
                    </a:moveTo>
                    <a:lnTo>
                      <a:pt x="24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22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8"/>
                    </a:lnTo>
                    <a:lnTo>
                      <a:pt x="30" y="36"/>
                    </a:lnTo>
                    <a:lnTo>
                      <a:pt x="30" y="3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30" y="50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4"/>
                    </a:lnTo>
                    <a:lnTo>
                      <a:pt x="24" y="44"/>
                    </a:lnTo>
                    <a:close/>
                    <a:moveTo>
                      <a:pt x="24" y="32"/>
                    </a:moveTo>
                    <a:lnTo>
                      <a:pt x="24" y="32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4"/>
                    </a:lnTo>
                    <a:lnTo>
                      <a:pt x="24" y="32"/>
                    </a:lnTo>
                    <a:close/>
                    <a:moveTo>
                      <a:pt x="26" y="10"/>
                    </a:moveTo>
                    <a:lnTo>
                      <a:pt x="22" y="1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2" name="Freeform 1790"/>
              <p:cNvSpPr>
                <a:spLocks/>
              </p:cNvSpPr>
              <p:nvPr/>
            </p:nvSpPr>
            <p:spPr bwMode="auto">
              <a:xfrm>
                <a:off x="5529263" y="4594572"/>
                <a:ext cx="28575" cy="15875"/>
              </a:xfrm>
              <a:custGeom>
                <a:avLst/>
                <a:gdLst>
                  <a:gd name="T0" fmla="*/ 0 w 18"/>
                  <a:gd name="T1" fmla="*/ 6 h 10"/>
                  <a:gd name="T2" fmla="*/ 2 w 18"/>
                  <a:gd name="T3" fmla="*/ 0 h 10"/>
                  <a:gd name="T4" fmla="*/ 18 w 18"/>
                  <a:gd name="T5" fmla="*/ 4 h 10"/>
                  <a:gd name="T6" fmla="*/ 18 w 18"/>
                  <a:gd name="T7" fmla="*/ 10 h 10"/>
                  <a:gd name="T8" fmla="*/ 0 w 18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6"/>
                    </a:moveTo>
                    <a:lnTo>
                      <a:pt x="2" y="0"/>
                    </a:lnTo>
                    <a:lnTo>
                      <a:pt x="18" y="4"/>
                    </a:lnTo>
                    <a:lnTo>
                      <a:pt x="18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3" name="Freeform 1791"/>
              <p:cNvSpPr>
                <a:spLocks/>
              </p:cNvSpPr>
              <p:nvPr/>
            </p:nvSpPr>
            <p:spPr bwMode="auto">
              <a:xfrm>
                <a:off x="5567363" y="4578697"/>
                <a:ext cx="47625" cy="57150"/>
              </a:xfrm>
              <a:custGeom>
                <a:avLst/>
                <a:gdLst>
                  <a:gd name="T0" fmla="*/ 6 w 30"/>
                  <a:gd name="T1" fmla="*/ 36 h 36"/>
                  <a:gd name="T2" fmla="*/ 0 w 30"/>
                  <a:gd name="T3" fmla="*/ 0 h 36"/>
                  <a:gd name="T4" fmla="*/ 6 w 30"/>
                  <a:gd name="T5" fmla="*/ 2 h 36"/>
                  <a:gd name="T6" fmla="*/ 10 w 30"/>
                  <a:gd name="T7" fmla="*/ 22 h 36"/>
                  <a:gd name="T8" fmla="*/ 10 w 30"/>
                  <a:gd name="T9" fmla="*/ 22 h 36"/>
                  <a:gd name="T10" fmla="*/ 10 w 30"/>
                  <a:gd name="T11" fmla="*/ 28 h 36"/>
                  <a:gd name="T12" fmla="*/ 10 w 30"/>
                  <a:gd name="T13" fmla="*/ 28 h 36"/>
                  <a:gd name="T14" fmla="*/ 14 w 30"/>
                  <a:gd name="T15" fmla="*/ 22 h 36"/>
                  <a:gd name="T16" fmla="*/ 24 w 30"/>
                  <a:gd name="T17" fmla="*/ 4 h 36"/>
                  <a:gd name="T18" fmla="*/ 30 w 30"/>
                  <a:gd name="T19" fmla="*/ 4 h 36"/>
                  <a:gd name="T20" fmla="*/ 12 w 30"/>
                  <a:gd name="T21" fmla="*/ 36 h 36"/>
                  <a:gd name="T22" fmla="*/ 6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6" y="3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22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12" y="36"/>
                    </a:lnTo>
                    <a:lnTo>
                      <a:pt x="6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4" name="Freeform 1792"/>
              <p:cNvSpPr>
                <a:spLocks noEditPoints="1"/>
              </p:cNvSpPr>
              <p:nvPr/>
            </p:nvSpPr>
            <p:spPr bwMode="auto">
              <a:xfrm>
                <a:off x="5614988" y="456917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4 w 12"/>
                  <a:gd name="T3" fmla="*/ 12 h 46"/>
                  <a:gd name="T4" fmla="*/ 10 w 12"/>
                  <a:gd name="T5" fmla="*/ 12 h 46"/>
                  <a:gd name="T6" fmla="*/ 4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0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4" y="12"/>
                    </a:lnTo>
                    <a:lnTo>
                      <a:pt x="10" y="12"/>
                    </a:lnTo>
                    <a:lnTo>
                      <a:pt x="4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5" name="Freeform 1793"/>
              <p:cNvSpPr>
                <a:spLocks/>
              </p:cNvSpPr>
              <p:nvPr/>
            </p:nvSpPr>
            <p:spPr bwMode="auto">
              <a:xfrm>
                <a:off x="5634038" y="4591397"/>
                <a:ext cx="47625" cy="57150"/>
              </a:xfrm>
              <a:custGeom>
                <a:avLst/>
                <a:gdLst>
                  <a:gd name="T0" fmla="*/ 6 w 30"/>
                  <a:gd name="T1" fmla="*/ 22 h 36"/>
                  <a:gd name="T2" fmla="*/ 8 w 30"/>
                  <a:gd name="T3" fmla="*/ 28 h 36"/>
                  <a:gd name="T4" fmla="*/ 14 w 30"/>
                  <a:gd name="T5" fmla="*/ 30 h 36"/>
                  <a:gd name="T6" fmla="*/ 20 w 30"/>
                  <a:gd name="T7" fmla="*/ 30 h 36"/>
                  <a:gd name="T8" fmla="*/ 22 w 30"/>
                  <a:gd name="T9" fmla="*/ 26 h 36"/>
                  <a:gd name="T10" fmla="*/ 22 w 30"/>
                  <a:gd name="T11" fmla="*/ 24 h 36"/>
                  <a:gd name="T12" fmla="*/ 16 w 30"/>
                  <a:gd name="T13" fmla="*/ 20 h 36"/>
                  <a:gd name="T14" fmla="*/ 8 w 30"/>
                  <a:gd name="T15" fmla="*/ 16 h 36"/>
                  <a:gd name="T16" fmla="*/ 4 w 30"/>
                  <a:gd name="T17" fmla="*/ 14 h 36"/>
                  <a:gd name="T18" fmla="*/ 4 w 30"/>
                  <a:gd name="T19" fmla="*/ 8 h 36"/>
                  <a:gd name="T20" fmla="*/ 6 w 30"/>
                  <a:gd name="T21" fmla="*/ 4 h 36"/>
                  <a:gd name="T22" fmla="*/ 8 w 30"/>
                  <a:gd name="T23" fmla="*/ 2 h 36"/>
                  <a:gd name="T24" fmla="*/ 12 w 30"/>
                  <a:gd name="T25" fmla="*/ 0 h 36"/>
                  <a:gd name="T26" fmla="*/ 18 w 30"/>
                  <a:gd name="T27" fmla="*/ 0 h 36"/>
                  <a:gd name="T28" fmla="*/ 24 w 30"/>
                  <a:gd name="T29" fmla="*/ 4 h 36"/>
                  <a:gd name="T30" fmla="*/ 28 w 30"/>
                  <a:gd name="T31" fmla="*/ 6 h 36"/>
                  <a:gd name="T32" fmla="*/ 30 w 30"/>
                  <a:gd name="T33" fmla="*/ 12 h 36"/>
                  <a:gd name="T34" fmla="*/ 24 w 30"/>
                  <a:gd name="T35" fmla="*/ 12 h 36"/>
                  <a:gd name="T36" fmla="*/ 22 w 30"/>
                  <a:gd name="T37" fmla="*/ 8 h 36"/>
                  <a:gd name="T38" fmla="*/ 18 w 30"/>
                  <a:gd name="T39" fmla="*/ 6 h 36"/>
                  <a:gd name="T40" fmla="*/ 12 w 30"/>
                  <a:gd name="T41" fmla="*/ 6 h 36"/>
                  <a:gd name="T42" fmla="*/ 10 w 30"/>
                  <a:gd name="T43" fmla="*/ 8 h 36"/>
                  <a:gd name="T44" fmla="*/ 10 w 30"/>
                  <a:gd name="T45" fmla="*/ 10 h 36"/>
                  <a:gd name="T46" fmla="*/ 12 w 30"/>
                  <a:gd name="T47" fmla="*/ 12 h 36"/>
                  <a:gd name="T48" fmla="*/ 16 w 30"/>
                  <a:gd name="T49" fmla="*/ 14 h 36"/>
                  <a:gd name="T50" fmla="*/ 24 w 30"/>
                  <a:gd name="T51" fmla="*/ 18 h 36"/>
                  <a:gd name="T52" fmla="*/ 28 w 30"/>
                  <a:gd name="T53" fmla="*/ 22 h 36"/>
                  <a:gd name="T54" fmla="*/ 28 w 30"/>
                  <a:gd name="T55" fmla="*/ 28 h 36"/>
                  <a:gd name="T56" fmla="*/ 26 w 30"/>
                  <a:gd name="T57" fmla="*/ 32 h 36"/>
                  <a:gd name="T58" fmla="*/ 20 w 30"/>
                  <a:gd name="T59" fmla="*/ 36 h 36"/>
                  <a:gd name="T60" fmla="*/ 14 w 30"/>
                  <a:gd name="T61" fmla="*/ 36 h 36"/>
                  <a:gd name="T62" fmla="*/ 4 w 30"/>
                  <a:gd name="T63" fmla="*/ 32 h 36"/>
                  <a:gd name="T64" fmla="*/ 2 w 30"/>
                  <a:gd name="T65" fmla="*/ 28 h 36"/>
                  <a:gd name="T66" fmla="*/ 0 w 30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6" name="Freeform 1794"/>
              <p:cNvSpPr>
                <a:spLocks noEditPoints="1"/>
              </p:cNvSpPr>
              <p:nvPr/>
            </p:nvSpPr>
            <p:spPr bwMode="auto">
              <a:xfrm>
                <a:off x="4068763" y="4454872"/>
                <a:ext cx="50800" cy="76200"/>
              </a:xfrm>
              <a:custGeom>
                <a:avLst/>
                <a:gdLst>
                  <a:gd name="T0" fmla="*/ 20 w 32"/>
                  <a:gd name="T1" fmla="*/ 46 h 48"/>
                  <a:gd name="T2" fmla="*/ 22 w 32"/>
                  <a:gd name="T3" fmla="*/ 42 h 48"/>
                  <a:gd name="T4" fmla="*/ 22 w 32"/>
                  <a:gd name="T5" fmla="*/ 42 h 48"/>
                  <a:gd name="T6" fmla="*/ 16 w 32"/>
                  <a:gd name="T7" fmla="*/ 46 h 48"/>
                  <a:gd name="T8" fmla="*/ 12 w 32"/>
                  <a:gd name="T9" fmla="*/ 46 h 48"/>
                  <a:gd name="T10" fmla="*/ 12 w 32"/>
                  <a:gd name="T11" fmla="*/ 46 h 48"/>
                  <a:gd name="T12" fmla="*/ 4 w 32"/>
                  <a:gd name="T13" fmla="*/ 42 h 48"/>
                  <a:gd name="T14" fmla="*/ 4 w 32"/>
                  <a:gd name="T15" fmla="*/ 42 h 48"/>
                  <a:gd name="T16" fmla="*/ 0 w 32"/>
                  <a:gd name="T17" fmla="*/ 36 h 48"/>
                  <a:gd name="T18" fmla="*/ 0 w 32"/>
                  <a:gd name="T19" fmla="*/ 36 h 48"/>
                  <a:gd name="T20" fmla="*/ 0 w 32"/>
                  <a:gd name="T21" fmla="*/ 26 h 48"/>
                  <a:gd name="T22" fmla="*/ 0 w 32"/>
                  <a:gd name="T23" fmla="*/ 26 h 48"/>
                  <a:gd name="T24" fmla="*/ 2 w 32"/>
                  <a:gd name="T25" fmla="*/ 18 h 48"/>
                  <a:gd name="T26" fmla="*/ 2 w 32"/>
                  <a:gd name="T27" fmla="*/ 18 h 48"/>
                  <a:gd name="T28" fmla="*/ 6 w 32"/>
                  <a:gd name="T29" fmla="*/ 14 h 48"/>
                  <a:gd name="T30" fmla="*/ 8 w 32"/>
                  <a:gd name="T31" fmla="*/ 12 h 48"/>
                  <a:gd name="T32" fmla="*/ 8 w 32"/>
                  <a:gd name="T33" fmla="*/ 12 h 48"/>
                  <a:gd name="T34" fmla="*/ 16 w 32"/>
                  <a:gd name="T35" fmla="*/ 12 h 48"/>
                  <a:gd name="T36" fmla="*/ 16 w 32"/>
                  <a:gd name="T37" fmla="*/ 12 h 48"/>
                  <a:gd name="T38" fmla="*/ 22 w 32"/>
                  <a:gd name="T39" fmla="*/ 14 h 48"/>
                  <a:gd name="T40" fmla="*/ 22 w 32"/>
                  <a:gd name="T41" fmla="*/ 14 h 48"/>
                  <a:gd name="T42" fmla="*/ 24 w 32"/>
                  <a:gd name="T43" fmla="*/ 18 h 48"/>
                  <a:gd name="T44" fmla="*/ 28 w 32"/>
                  <a:gd name="T45" fmla="*/ 0 h 48"/>
                  <a:gd name="T46" fmla="*/ 32 w 32"/>
                  <a:gd name="T47" fmla="*/ 2 h 48"/>
                  <a:gd name="T48" fmla="*/ 26 w 32"/>
                  <a:gd name="T49" fmla="*/ 48 h 48"/>
                  <a:gd name="T50" fmla="*/ 20 w 32"/>
                  <a:gd name="T51" fmla="*/ 46 h 48"/>
                  <a:gd name="T52" fmla="*/ 6 w 32"/>
                  <a:gd name="T53" fmla="*/ 28 h 48"/>
                  <a:gd name="T54" fmla="*/ 6 w 32"/>
                  <a:gd name="T55" fmla="*/ 28 h 48"/>
                  <a:gd name="T56" fmla="*/ 6 w 32"/>
                  <a:gd name="T57" fmla="*/ 32 h 48"/>
                  <a:gd name="T58" fmla="*/ 6 w 32"/>
                  <a:gd name="T59" fmla="*/ 36 h 48"/>
                  <a:gd name="T60" fmla="*/ 6 w 32"/>
                  <a:gd name="T61" fmla="*/ 36 h 48"/>
                  <a:gd name="T62" fmla="*/ 10 w 32"/>
                  <a:gd name="T63" fmla="*/ 40 h 48"/>
                  <a:gd name="T64" fmla="*/ 12 w 32"/>
                  <a:gd name="T65" fmla="*/ 42 h 48"/>
                  <a:gd name="T66" fmla="*/ 12 w 32"/>
                  <a:gd name="T67" fmla="*/ 42 h 48"/>
                  <a:gd name="T68" fmla="*/ 16 w 32"/>
                  <a:gd name="T69" fmla="*/ 40 h 48"/>
                  <a:gd name="T70" fmla="*/ 20 w 32"/>
                  <a:gd name="T71" fmla="*/ 40 h 48"/>
                  <a:gd name="T72" fmla="*/ 20 w 32"/>
                  <a:gd name="T73" fmla="*/ 40 h 48"/>
                  <a:gd name="T74" fmla="*/ 22 w 32"/>
                  <a:gd name="T75" fmla="*/ 36 h 48"/>
                  <a:gd name="T76" fmla="*/ 24 w 32"/>
                  <a:gd name="T77" fmla="*/ 30 h 48"/>
                  <a:gd name="T78" fmla="*/ 24 w 32"/>
                  <a:gd name="T79" fmla="*/ 30 h 48"/>
                  <a:gd name="T80" fmla="*/ 24 w 32"/>
                  <a:gd name="T81" fmla="*/ 24 h 48"/>
                  <a:gd name="T82" fmla="*/ 22 w 32"/>
                  <a:gd name="T83" fmla="*/ 20 h 48"/>
                  <a:gd name="T84" fmla="*/ 22 w 32"/>
                  <a:gd name="T85" fmla="*/ 20 h 48"/>
                  <a:gd name="T86" fmla="*/ 20 w 32"/>
                  <a:gd name="T87" fmla="*/ 18 h 48"/>
                  <a:gd name="T88" fmla="*/ 16 w 32"/>
                  <a:gd name="T89" fmla="*/ 16 h 48"/>
                  <a:gd name="T90" fmla="*/ 16 w 32"/>
                  <a:gd name="T91" fmla="*/ 16 h 48"/>
                  <a:gd name="T92" fmla="*/ 12 w 32"/>
                  <a:gd name="T93" fmla="*/ 16 h 48"/>
                  <a:gd name="T94" fmla="*/ 10 w 32"/>
                  <a:gd name="T95" fmla="*/ 18 h 48"/>
                  <a:gd name="T96" fmla="*/ 10 w 32"/>
                  <a:gd name="T97" fmla="*/ 18 h 48"/>
                  <a:gd name="T98" fmla="*/ 6 w 32"/>
                  <a:gd name="T99" fmla="*/ 22 h 48"/>
                  <a:gd name="T100" fmla="*/ 6 w 32"/>
                  <a:gd name="T101" fmla="*/ 28 h 48"/>
                  <a:gd name="T102" fmla="*/ 6 w 32"/>
                  <a:gd name="T10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8">
                    <a:moveTo>
                      <a:pt x="20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4" y="18"/>
                    </a:lnTo>
                    <a:lnTo>
                      <a:pt x="28" y="0"/>
                    </a:lnTo>
                    <a:lnTo>
                      <a:pt x="32" y="2"/>
                    </a:lnTo>
                    <a:lnTo>
                      <a:pt x="26" y="48"/>
                    </a:lnTo>
                    <a:lnTo>
                      <a:pt x="20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2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7" name="Freeform 1795"/>
              <p:cNvSpPr>
                <a:spLocks noEditPoints="1"/>
              </p:cNvSpPr>
              <p:nvPr/>
            </p:nvSpPr>
            <p:spPr bwMode="auto">
              <a:xfrm>
                <a:off x="4125913" y="4480272"/>
                <a:ext cx="47625" cy="57150"/>
              </a:xfrm>
              <a:custGeom>
                <a:avLst/>
                <a:gdLst>
                  <a:gd name="T0" fmla="*/ 22 w 30"/>
                  <a:gd name="T1" fmla="*/ 26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2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6 h 36"/>
                  <a:gd name="T16" fmla="*/ 12 w 30"/>
                  <a:gd name="T17" fmla="*/ 36 h 36"/>
                  <a:gd name="T18" fmla="*/ 6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0 w 30"/>
                  <a:gd name="T37" fmla="*/ 2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8 h 36"/>
                  <a:gd name="T46" fmla="*/ 28 w 30"/>
                  <a:gd name="T47" fmla="*/ 8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4 w 30"/>
                  <a:gd name="T57" fmla="*/ 18 h 36"/>
                  <a:gd name="T58" fmla="*/ 4 w 30"/>
                  <a:gd name="T59" fmla="*/ 18 h 36"/>
                  <a:gd name="T60" fmla="*/ 4 w 30"/>
                  <a:gd name="T61" fmla="*/ 22 h 36"/>
                  <a:gd name="T62" fmla="*/ 6 w 30"/>
                  <a:gd name="T63" fmla="*/ 26 h 36"/>
                  <a:gd name="T64" fmla="*/ 6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18 w 30"/>
                  <a:gd name="T73" fmla="*/ 30 h 36"/>
                  <a:gd name="T74" fmla="*/ 18 w 30"/>
                  <a:gd name="T75" fmla="*/ 30 h 36"/>
                  <a:gd name="T76" fmla="*/ 22 w 30"/>
                  <a:gd name="T77" fmla="*/ 26 h 36"/>
                  <a:gd name="T78" fmla="*/ 22 w 30"/>
                  <a:gd name="T79" fmla="*/ 26 h 36"/>
                  <a:gd name="T80" fmla="*/ 6 w 30"/>
                  <a:gd name="T81" fmla="*/ 14 h 36"/>
                  <a:gd name="T82" fmla="*/ 24 w 30"/>
                  <a:gd name="T83" fmla="*/ 16 h 36"/>
                  <a:gd name="T84" fmla="*/ 24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6 w 30"/>
                  <a:gd name="T93" fmla="*/ 6 h 36"/>
                  <a:gd name="T94" fmla="*/ 16 w 30"/>
                  <a:gd name="T95" fmla="*/ 6 h 36"/>
                  <a:gd name="T96" fmla="*/ 12 w 30"/>
                  <a:gd name="T97" fmla="*/ 6 h 36"/>
                  <a:gd name="T98" fmla="*/ 10 w 30"/>
                  <a:gd name="T99" fmla="*/ 8 h 36"/>
                  <a:gd name="T100" fmla="*/ 10 w 30"/>
                  <a:gd name="T101" fmla="*/ 8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2" y="26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close/>
                    <a:moveTo>
                      <a:pt x="6" y="14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8" name="Freeform 1796"/>
              <p:cNvSpPr>
                <a:spLocks/>
              </p:cNvSpPr>
              <p:nvPr/>
            </p:nvSpPr>
            <p:spPr bwMode="auto">
              <a:xfrm>
                <a:off x="4179888" y="4489797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8 h 34"/>
                  <a:gd name="T4" fmla="*/ 12 w 28"/>
                  <a:gd name="T5" fmla="*/ 30 h 34"/>
                  <a:gd name="T6" fmla="*/ 18 w 28"/>
                  <a:gd name="T7" fmla="*/ 30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2 h 34"/>
                  <a:gd name="T34" fmla="*/ 22 w 28"/>
                  <a:gd name="T35" fmla="*/ 12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6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2 h 34"/>
                  <a:gd name="T54" fmla="*/ 26 w 28"/>
                  <a:gd name="T55" fmla="*/ 26 h 34"/>
                  <a:gd name="T56" fmla="*/ 24 w 28"/>
                  <a:gd name="T57" fmla="*/ 32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49" name="Freeform 1797"/>
              <p:cNvSpPr>
                <a:spLocks noEditPoints="1"/>
              </p:cNvSpPr>
              <p:nvPr/>
            </p:nvSpPr>
            <p:spPr bwMode="auto">
              <a:xfrm>
                <a:off x="4256088" y="4499322"/>
                <a:ext cx="50800" cy="76200"/>
              </a:xfrm>
              <a:custGeom>
                <a:avLst/>
                <a:gdLst>
                  <a:gd name="T0" fmla="*/ 0 w 32"/>
                  <a:gd name="T1" fmla="*/ 46 h 48"/>
                  <a:gd name="T2" fmla="*/ 6 w 32"/>
                  <a:gd name="T3" fmla="*/ 0 h 48"/>
                  <a:gd name="T4" fmla="*/ 12 w 32"/>
                  <a:gd name="T5" fmla="*/ 2 h 48"/>
                  <a:gd name="T6" fmla="*/ 10 w 32"/>
                  <a:gd name="T7" fmla="*/ 6 h 48"/>
                  <a:gd name="T8" fmla="*/ 10 w 32"/>
                  <a:gd name="T9" fmla="*/ 6 h 48"/>
                  <a:gd name="T10" fmla="*/ 16 w 32"/>
                  <a:gd name="T11" fmla="*/ 2 h 48"/>
                  <a:gd name="T12" fmla="*/ 16 w 32"/>
                  <a:gd name="T13" fmla="*/ 2 h 48"/>
                  <a:gd name="T14" fmla="*/ 22 w 32"/>
                  <a:gd name="T15" fmla="*/ 2 h 48"/>
                  <a:gd name="T16" fmla="*/ 22 w 32"/>
                  <a:gd name="T17" fmla="*/ 2 h 48"/>
                  <a:gd name="T18" fmla="*/ 28 w 32"/>
                  <a:gd name="T19" fmla="*/ 6 h 48"/>
                  <a:gd name="T20" fmla="*/ 28 w 32"/>
                  <a:gd name="T21" fmla="*/ 6 h 48"/>
                  <a:gd name="T22" fmla="*/ 32 w 32"/>
                  <a:gd name="T23" fmla="*/ 12 h 48"/>
                  <a:gd name="T24" fmla="*/ 32 w 32"/>
                  <a:gd name="T25" fmla="*/ 12 h 48"/>
                  <a:gd name="T26" fmla="*/ 32 w 32"/>
                  <a:gd name="T27" fmla="*/ 22 h 48"/>
                  <a:gd name="T28" fmla="*/ 32 w 32"/>
                  <a:gd name="T29" fmla="*/ 22 h 48"/>
                  <a:gd name="T30" fmla="*/ 30 w 32"/>
                  <a:gd name="T31" fmla="*/ 30 h 48"/>
                  <a:gd name="T32" fmla="*/ 30 w 32"/>
                  <a:gd name="T33" fmla="*/ 30 h 48"/>
                  <a:gd name="T34" fmla="*/ 26 w 32"/>
                  <a:gd name="T35" fmla="*/ 34 h 48"/>
                  <a:gd name="T36" fmla="*/ 24 w 32"/>
                  <a:gd name="T37" fmla="*/ 36 h 48"/>
                  <a:gd name="T38" fmla="*/ 24 w 32"/>
                  <a:gd name="T39" fmla="*/ 36 h 48"/>
                  <a:gd name="T40" fmla="*/ 16 w 32"/>
                  <a:gd name="T41" fmla="*/ 36 h 48"/>
                  <a:gd name="T42" fmla="*/ 16 w 32"/>
                  <a:gd name="T43" fmla="*/ 36 h 48"/>
                  <a:gd name="T44" fmla="*/ 10 w 32"/>
                  <a:gd name="T45" fmla="*/ 34 h 48"/>
                  <a:gd name="T46" fmla="*/ 10 w 32"/>
                  <a:gd name="T47" fmla="*/ 34 h 48"/>
                  <a:gd name="T48" fmla="*/ 8 w 32"/>
                  <a:gd name="T49" fmla="*/ 32 h 48"/>
                  <a:gd name="T50" fmla="*/ 4 w 32"/>
                  <a:gd name="T51" fmla="*/ 48 h 48"/>
                  <a:gd name="T52" fmla="*/ 0 w 32"/>
                  <a:gd name="T53" fmla="*/ 46 h 48"/>
                  <a:gd name="T54" fmla="*/ 8 w 32"/>
                  <a:gd name="T55" fmla="*/ 18 h 48"/>
                  <a:gd name="T56" fmla="*/ 8 w 32"/>
                  <a:gd name="T57" fmla="*/ 18 h 48"/>
                  <a:gd name="T58" fmla="*/ 8 w 32"/>
                  <a:gd name="T59" fmla="*/ 24 h 48"/>
                  <a:gd name="T60" fmla="*/ 10 w 32"/>
                  <a:gd name="T61" fmla="*/ 28 h 48"/>
                  <a:gd name="T62" fmla="*/ 10 w 32"/>
                  <a:gd name="T63" fmla="*/ 28 h 48"/>
                  <a:gd name="T64" fmla="*/ 12 w 32"/>
                  <a:gd name="T65" fmla="*/ 30 h 48"/>
                  <a:gd name="T66" fmla="*/ 16 w 32"/>
                  <a:gd name="T67" fmla="*/ 32 h 48"/>
                  <a:gd name="T68" fmla="*/ 16 w 32"/>
                  <a:gd name="T69" fmla="*/ 32 h 48"/>
                  <a:gd name="T70" fmla="*/ 20 w 32"/>
                  <a:gd name="T71" fmla="*/ 32 h 48"/>
                  <a:gd name="T72" fmla="*/ 22 w 32"/>
                  <a:gd name="T73" fmla="*/ 30 h 48"/>
                  <a:gd name="T74" fmla="*/ 22 w 32"/>
                  <a:gd name="T75" fmla="*/ 30 h 48"/>
                  <a:gd name="T76" fmla="*/ 26 w 32"/>
                  <a:gd name="T77" fmla="*/ 26 h 48"/>
                  <a:gd name="T78" fmla="*/ 26 w 32"/>
                  <a:gd name="T79" fmla="*/ 20 h 48"/>
                  <a:gd name="T80" fmla="*/ 26 w 32"/>
                  <a:gd name="T81" fmla="*/ 20 h 48"/>
                  <a:gd name="T82" fmla="*/ 28 w 32"/>
                  <a:gd name="T83" fmla="*/ 14 h 48"/>
                  <a:gd name="T84" fmla="*/ 26 w 32"/>
                  <a:gd name="T85" fmla="*/ 10 h 48"/>
                  <a:gd name="T86" fmla="*/ 26 w 32"/>
                  <a:gd name="T87" fmla="*/ 10 h 48"/>
                  <a:gd name="T88" fmla="*/ 24 w 32"/>
                  <a:gd name="T89" fmla="*/ 8 h 48"/>
                  <a:gd name="T90" fmla="*/ 20 w 32"/>
                  <a:gd name="T91" fmla="*/ 6 h 48"/>
                  <a:gd name="T92" fmla="*/ 20 w 32"/>
                  <a:gd name="T93" fmla="*/ 6 h 48"/>
                  <a:gd name="T94" fmla="*/ 16 w 32"/>
                  <a:gd name="T95" fmla="*/ 6 h 48"/>
                  <a:gd name="T96" fmla="*/ 14 w 32"/>
                  <a:gd name="T97" fmla="*/ 8 h 48"/>
                  <a:gd name="T98" fmla="*/ 14 w 32"/>
                  <a:gd name="T99" fmla="*/ 8 h 48"/>
                  <a:gd name="T100" fmla="*/ 10 w 32"/>
                  <a:gd name="T101" fmla="*/ 12 h 48"/>
                  <a:gd name="T102" fmla="*/ 8 w 32"/>
                  <a:gd name="T103" fmla="*/ 18 h 48"/>
                  <a:gd name="T104" fmla="*/ 8 w 32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8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6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8" y="32"/>
                    </a:lnTo>
                    <a:lnTo>
                      <a:pt x="4" y="48"/>
                    </a:lnTo>
                    <a:lnTo>
                      <a:pt x="0" y="46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6" y="2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0" name="Freeform 1798"/>
              <p:cNvSpPr>
                <a:spLocks/>
              </p:cNvSpPr>
              <p:nvPr/>
            </p:nvSpPr>
            <p:spPr bwMode="auto">
              <a:xfrm>
                <a:off x="4313238" y="4508847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8 h 34"/>
                  <a:gd name="T22" fmla="*/ 20 w 24"/>
                  <a:gd name="T23" fmla="*/ 8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6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1" name="Freeform 1799"/>
              <p:cNvSpPr>
                <a:spLocks noEditPoints="1"/>
              </p:cNvSpPr>
              <p:nvPr/>
            </p:nvSpPr>
            <p:spPr bwMode="auto">
              <a:xfrm>
                <a:off x="4348163" y="4515197"/>
                <a:ext cx="50800" cy="57150"/>
              </a:xfrm>
              <a:custGeom>
                <a:avLst/>
                <a:gdLst>
                  <a:gd name="T0" fmla="*/ 0 w 32"/>
                  <a:gd name="T1" fmla="*/ 16 h 36"/>
                  <a:gd name="T2" fmla="*/ 0 w 32"/>
                  <a:gd name="T3" fmla="*/ 16 h 36"/>
                  <a:gd name="T4" fmla="*/ 2 w 32"/>
                  <a:gd name="T5" fmla="*/ 8 h 36"/>
                  <a:gd name="T6" fmla="*/ 8 w 32"/>
                  <a:gd name="T7" fmla="*/ 2 h 36"/>
                  <a:gd name="T8" fmla="*/ 8 w 32"/>
                  <a:gd name="T9" fmla="*/ 2 h 36"/>
                  <a:gd name="T10" fmla="*/ 12 w 32"/>
                  <a:gd name="T11" fmla="*/ 0 h 36"/>
                  <a:gd name="T12" fmla="*/ 18 w 32"/>
                  <a:gd name="T13" fmla="*/ 0 h 36"/>
                  <a:gd name="T14" fmla="*/ 18 w 32"/>
                  <a:gd name="T15" fmla="*/ 0 h 36"/>
                  <a:gd name="T16" fmla="*/ 24 w 32"/>
                  <a:gd name="T17" fmla="*/ 2 h 36"/>
                  <a:gd name="T18" fmla="*/ 28 w 32"/>
                  <a:gd name="T19" fmla="*/ 8 h 36"/>
                  <a:gd name="T20" fmla="*/ 28 w 32"/>
                  <a:gd name="T21" fmla="*/ 8 h 36"/>
                  <a:gd name="T22" fmla="*/ 32 w 32"/>
                  <a:gd name="T23" fmla="*/ 12 h 36"/>
                  <a:gd name="T24" fmla="*/ 32 w 32"/>
                  <a:gd name="T25" fmla="*/ 20 h 36"/>
                  <a:gd name="T26" fmla="*/ 32 w 32"/>
                  <a:gd name="T27" fmla="*/ 20 h 36"/>
                  <a:gd name="T28" fmla="*/ 30 w 32"/>
                  <a:gd name="T29" fmla="*/ 26 h 36"/>
                  <a:gd name="T30" fmla="*/ 28 w 32"/>
                  <a:gd name="T31" fmla="*/ 30 h 36"/>
                  <a:gd name="T32" fmla="*/ 28 w 32"/>
                  <a:gd name="T33" fmla="*/ 30 h 36"/>
                  <a:gd name="T34" fmla="*/ 24 w 32"/>
                  <a:gd name="T35" fmla="*/ 32 h 36"/>
                  <a:gd name="T36" fmla="*/ 22 w 32"/>
                  <a:gd name="T37" fmla="*/ 34 h 36"/>
                  <a:gd name="T38" fmla="*/ 22 w 32"/>
                  <a:gd name="T39" fmla="*/ 34 h 36"/>
                  <a:gd name="T40" fmla="*/ 14 w 32"/>
                  <a:gd name="T41" fmla="*/ 36 h 36"/>
                  <a:gd name="T42" fmla="*/ 14 w 32"/>
                  <a:gd name="T43" fmla="*/ 36 h 36"/>
                  <a:gd name="T44" fmla="*/ 8 w 32"/>
                  <a:gd name="T45" fmla="*/ 34 h 36"/>
                  <a:gd name="T46" fmla="*/ 2 w 32"/>
                  <a:gd name="T47" fmla="*/ 30 h 36"/>
                  <a:gd name="T48" fmla="*/ 2 w 32"/>
                  <a:gd name="T49" fmla="*/ 30 h 36"/>
                  <a:gd name="T50" fmla="*/ 0 w 32"/>
                  <a:gd name="T51" fmla="*/ 24 h 36"/>
                  <a:gd name="T52" fmla="*/ 0 w 32"/>
                  <a:gd name="T53" fmla="*/ 16 h 36"/>
                  <a:gd name="T54" fmla="*/ 0 w 32"/>
                  <a:gd name="T55" fmla="*/ 16 h 36"/>
                  <a:gd name="T56" fmla="*/ 6 w 32"/>
                  <a:gd name="T57" fmla="*/ 16 h 36"/>
                  <a:gd name="T58" fmla="*/ 6 w 32"/>
                  <a:gd name="T59" fmla="*/ 16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18 w 32"/>
                  <a:gd name="T73" fmla="*/ 30 h 36"/>
                  <a:gd name="T74" fmla="*/ 22 w 32"/>
                  <a:gd name="T75" fmla="*/ 28 h 36"/>
                  <a:gd name="T76" fmla="*/ 22 w 32"/>
                  <a:gd name="T77" fmla="*/ 28 h 36"/>
                  <a:gd name="T78" fmla="*/ 24 w 32"/>
                  <a:gd name="T79" fmla="*/ 24 h 36"/>
                  <a:gd name="T80" fmla="*/ 26 w 32"/>
                  <a:gd name="T81" fmla="*/ 20 h 36"/>
                  <a:gd name="T82" fmla="*/ 26 w 32"/>
                  <a:gd name="T83" fmla="*/ 20 h 36"/>
                  <a:gd name="T84" fmla="*/ 26 w 32"/>
                  <a:gd name="T85" fmla="*/ 14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0 w 32"/>
                  <a:gd name="T99" fmla="*/ 8 h 36"/>
                  <a:gd name="T100" fmla="*/ 10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0" y="16"/>
                    </a:moveTo>
                    <a:lnTo>
                      <a:pt x="0" y="16"/>
                    </a:lnTo>
                    <a:lnTo>
                      <a:pt x="2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14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2" name="Freeform 1800"/>
              <p:cNvSpPr>
                <a:spLocks noEditPoints="1"/>
              </p:cNvSpPr>
              <p:nvPr/>
            </p:nvSpPr>
            <p:spPr bwMode="auto">
              <a:xfrm>
                <a:off x="4402138" y="4524722"/>
                <a:ext cx="50800" cy="73025"/>
              </a:xfrm>
              <a:custGeom>
                <a:avLst/>
                <a:gdLst>
                  <a:gd name="T0" fmla="*/ 0 w 32"/>
                  <a:gd name="T1" fmla="*/ 44 h 46"/>
                  <a:gd name="T2" fmla="*/ 6 w 32"/>
                  <a:gd name="T3" fmla="*/ 0 h 46"/>
                  <a:gd name="T4" fmla="*/ 12 w 32"/>
                  <a:gd name="T5" fmla="*/ 0 h 46"/>
                  <a:gd name="T6" fmla="*/ 10 w 32"/>
                  <a:gd name="T7" fmla="*/ 4 h 46"/>
                  <a:gd name="T8" fmla="*/ 10 w 32"/>
                  <a:gd name="T9" fmla="*/ 4 h 46"/>
                  <a:gd name="T10" fmla="*/ 16 w 32"/>
                  <a:gd name="T11" fmla="*/ 0 h 46"/>
                  <a:gd name="T12" fmla="*/ 16 w 32"/>
                  <a:gd name="T13" fmla="*/ 0 h 46"/>
                  <a:gd name="T14" fmla="*/ 22 w 32"/>
                  <a:gd name="T15" fmla="*/ 0 h 46"/>
                  <a:gd name="T16" fmla="*/ 22 w 32"/>
                  <a:gd name="T17" fmla="*/ 0 h 46"/>
                  <a:gd name="T18" fmla="*/ 28 w 32"/>
                  <a:gd name="T19" fmla="*/ 4 h 46"/>
                  <a:gd name="T20" fmla="*/ 28 w 32"/>
                  <a:gd name="T21" fmla="*/ 4 h 46"/>
                  <a:gd name="T22" fmla="*/ 32 w 32"/>
                  <a:gd name="T23" fmla="*/ 10 h 46"/>
                  <a:gd name="T24" fmla="*/ 32 w 32"/>
                  <a:gd name="T25" fmla="*/ 10 h 46"/>
                  <a:gd name="T26" fmla="*/ 32 w 32"/>
                  <a:gd name="T27" fmla="*/ 20 h 46"/>
                  <a:gd name="T28" fmla="*/ 32 w 32"/>
                  <a:gd name="T29" fmla="*/ 20 h 46"/>
                  <a:gd name="T30" fmla="*/ 30 w 32"/>
                  <a:gd name="T31" fmla="*/ 28 h 46"/>
                  <a:gd name="T32" fmla="*/ 30 w 32"/>
                  <a:gd name="T33" fmla="*/ 28 h 46"/>
                  <a:gd name="T34" fmla="*/ 26 w 32"/>
                  <a:gd name="T35" fmla="*/ 32 h 46"/>
                  <a:gd name="T36" fmla="*/ 22 w 32"/>
                  <a:gd name="T37" fmla="*/ 34 h 46"/>
                  <a:gd name="T38" fmla="*/ 22 w 32"/>
                  <a:gd name="T39" fmla="*/ 34 h 46"/>
                  <a:gd name="T40" fmla="*/ 16 w 32"/>
                  <a:gd name="T41" fmla="*/ 34 h 46"/>
                  <a:gd name="T42" fmla="*/ 16 w 32"/>
                  <a:gd name="T43" fmla="*/ 34 h 46"/>
                  <a:gd name="T44" fmla="*/ 10 w 32"/>
                  <a:gd name="T45" fmla="*/ 32 h 46"/>
                  <a:gd name="T46" fmla="*/ 10 w 32"/>
                  <a:gd name="T47" fmla="*/ 32 h 46"/>
                  <a:gd name="T48" fmla="*/ 8 w 32"/>
                  <a:gd name="T49" fmla="*/ 30 h 46"/>
                  <a:gd name="T50" fmla="*/ 4 w 32"/>
                  <a:gd name="T51" fmla="*/ 46 h 46"/>
                  <a:gd name="T52" fmla="*/ 0 w 32"/>
                  <a:gd name="T53" fmla="*/ 44 h 46"/>
                  <a:gd name="T54" fmla="*/ 8 w 32"/>
                  <a:gd name="T55" fmla="*/ 16 h 46"/>
                  <a:gd name="T56" fmla="*/ 8 w 32"/>
                  <a:gd name="T57" fmla="*/ 16 h 46"/>
                  <a:gd name="T58" fmla="*/ 8 w 32"/>
                  <a:gd name="T59" fmla="*/ 22 h 46"/>
                  <a:gd name="T60" fmla="*/ 10 w 32"/>
                  <a:gd name="T61" fmla="*/ 26 h 46"/>
                  <a:gd name="T62" fmla="*/ 10 w 32"/>
                  <a:gd name="T63" fmla="*/ 26 h 46"/>
                  <a:gd name="T64" fmla="*/ 12 w 32"/>
                  <a:gd name="T65" fmla="*/ 28 h 46"/>
                  <a:gd name="T66" fmla="*/ 16 w 32"/>
                  <a:gd name="T67" fmla="*/ 30 h 46"/>
                  <a:gd name="T68" fmla="*/ 16 w 32"/>
                  <a:gd name="T69" fmla="*/ 30 h 46"/>
                  <a:gd name="T70" fmla="*/ 20 w 32"/>
                  <a:gd name="T71" fmla="*/ 30 h 46"/>
                  <a:gd name="T72" fmla="*/ 22 w 32"/>
                  <a:gd name="T73" fmla="*/ 28 h 46"/>
                  <a:gd name="T74" fmla="*/ 22 w 32"/>
                  <a:gd name="T75" fmla="*/ 28 h 46"/>
                  <a:gd name="T76" fmla="*/ 26 w 32"/>
                  <a:gd name="T77" fmla="*/ 24 h 46"/>
                  <a:gd name="T78" fmla="*/ 26 w 32"/>
                  <a:gd name="T79" fmla="*/ 18 h 46"/>
                  <a:gd name="T80" fmla="*/ 26 w 32"/>
                  <a:gd name="T81" fmla="*/ 18 h 46"/>
                  <a:gd name="T82" fmla="*/ 26 w 32"/>
                  <a:gd name="T83" fmla="*/ 14 h 46"/>
                  <a:gd name="T84" fmla="*/ 26 w 32"/>
                  <a:gd name="T85" fmla="*/ 8 h 46"/>
                  <a:gd name="T86" fmla="*/ 26 w 32"/>
                  <a:gd name="T87" fmla="*/ 8 h 46"/>
                  <a:gd name="T88" fmla="*/ 24 w 32"/>
                  <a:gd name="T89" fmla="*/ 6 h 46"/>
                  <a:gd name="T90" fmla="*/ 20 w 32"/>
                  <a:gd name="T91" fmla="*/ 4 h 46"/>
                  <a:gd name="T92" fmla="*/ 20 w 32"/>
                  <a:gd name="T93" fmla="*/ 4 h 46"/>
                  <a:gd name="T94" fmla="*/ 16 w 32"/>
                  <a:gd name="T95" fmla="*/ 6 h 46"/>
                  <a:gd name="T96" fmla="*/ 14 w 32"/>
                  <a:gd name="T97" fmla="*/ 8 h 46"/>
                  <a:gd name="T98" fmla="*/ 14 w 32"/>
                  <a:gd name="T99" fmla="*/ 8 h 46"/>
                  <a:gd name="T100" fmla="*/ 10 w 32"/>
                  <a:gd name="T101" fmla="*/ 10 h 46"/>
                  <a:gd name="T102" fmla="*/ 8 w 32"/>
                  <a:gd name="T103" fmla="*/ 16 h 46"/>
                  <a:gd name="T104" fmla="*/ 8 w 32"/>
                  <a:gd name="T105" fmla="*/ 1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6">
                    <a:moveTo>
                      <a:pt x="0" y="44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8" y="30"/>
                    </a:lnTo>
                    <a:lnTo>
                      <a:pt x="4" y="46"/>
                    </a:lnTo>
                    <a:lnTo>
                      <a:pt x="0" y="44"/>
                    </a:lnTo>
                    <a:close/>
                    <a:moveTo>
                      <a:pt x="8" y="16"/>
                    </a:moveTo>
                    <a:lnTo>
                      <a:pt x="8" y="16"/>
                    </a:lnTo>
                    <a:lnTo>
                      <a:pt x="8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4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8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3" name="Freeform 1801"/>
              <p:cNvSpPr>
                <a:spLocks/>
              </p:cNvSpPr>
              <p:nvPr/>
            </p:nvSpPr>
            <p:spPr bwMode="auto">
              <a:xfrm>
                <a:off x="4459288" y="4531072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10 h 34"/>
                  <a:gd name="T22" fmla="*/ 20 w 24"/>
                  <a:gd name="T23" fmla="*/ 10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4" name="Freeform 1802"/>
              <p:cNvSpPr>
                <a:spLocks noEditPoints="1"/>
              </p:cNvSpPr>
              <p:nvPr/>
            </p:nvSpPr>
            <p:spPr bwMode="auto">
              <a:xfrm>
                <a:off x="4494213" y="451837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4 w 12"/>
                  <a:gd name="T3" fmla="*/ 12 h 46"/>
                  <a:gd name="T4" fmla="*/ 10 w 12"/>
                  <a:gd name="T5" fmla="*/ 12 h 46"/>
                  <a:gd name="T6" fmla="*/ 6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4" y="12"/>
                    </a:lnTo>
                    <a:lnTo>
                      <a:pt x="10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5" name="Freeform 1803"/>
              <p:cNvSpPr>
                <a:spLocks noEditPoints="1"/>
              </p:cNvSpPr>
              <p:nvPr/>
            </p:nvSpPr>
            <p:spPr bwMode="auto">
              <a:xfrm>
                <a:off x="4516438" y="4524722"/>
                <a:ext cx="50800" cy="73025"/>
              </a:xfrm>
              <a:custGeom>
                <a:avLst/>
                <a:gdLst>
                  <a:gd name="T0" fmla="*/ 24 w 32"/>
                  <a:gd name="T1" fmla="*/ 36 h 46"/>
                  <a:gd name="T2" fmla="*/ 30 w 32"/>
                  <a:gd name="T3" fmla="*/ 38 h 46"/>
                  <a:gd name="T4" fmla="*/ 30 w 32"/>
                  <a:gd name="T5" fmla="*/ 38 h 46"/>
                  <a:gd name="T6" fmla="*/ 28 w 32"/>
                  <a:gd name="T7" fmla="*/ 42 h 46"/>
                  <a:gd name="T8" fmla="*/ 24 w 32"/>
                  <a:gd name="T9" fmla="*/ 44 h 46"/>
                  <a:gd name="T10" fmla="*/ 24 w 32"/>
                  <a:gd name="T11" fmla="*/ 44 h 46"/>
                  <a:gd name="T12" fmla="*/ 18 w 32"/>
                  <a:gd name="T13" fmla="*/ 46 h 46"/>
                  <a:gd name="T14" fmla="*/ 14 w 32"/>
                  <a:gd name="T15" fmla="*/ 46 h 46"/>
                  <a:gd name="T16" fmla="*/ 14 w 32"/>
                  <a:gd name="T17" fmla="*/ 46 h 46"/>
                  <a:gd name="T18" fmla="*/ 8 w 32"/>
                  <a:gd name="T19" fmla="*/ 44 h 46"/>
                  <a:gd name="T20" fmla="*/ 2 w 32"/>
                  <a:gd name="T21" fmla="*/ 40 h 46"/>
                  <a:gd name="T22" fmla="*/ 2 w 32"/>
                  <a:gd name="T23" fmla="*/ 40 h 46"/>
                  <a:gd name="T24" fmla="*/ 0 w 32"/>
                  <a:gd name="T25" fmla="*/ 34 h 46"/>
                  <a:gd name="T26" fmla="*/ 0 w 32"/>
                  <a:gd name="T27" fmla="*/ 26 h 46"/>
                  <a:gd name="T28" fmla="*/ 0 w 32"/>
                  <a:gd name="T29" fmla="*/ 26 h 46"/>
                  <a:gd name="T30" fmla="*/ 2 w 32"/>
                  <a:gd name="T31" fmla="*/ 20 h 46"/>
                  <a:gd name="T32" fmla="*/ 6 w 32"/>
                  <a:gd name="T33" fmla="*/ 14 h 46"/>
                  <a:gd name="T34" fmla="*/ 6 w 32"/>
                  <a:gd name="T35" fmla="*/ 14 h 46"/>
                  <a:gd name="T36" fmla="*/ 12 w 32"/>
                  <a:gd name="T37" fmla="*/ 12 h 46"/>
                  <a:gd name="T38" fmla="*/ 18 w 32"/>
                  <a:gd name="T39" fmla="*/ 12 h 46"/>
                  <a:gd name="T40" fmla="*/ 18 w 32"/>
                  <a:gd name="T41" fmla="*/ 12 h 46"/>
                  <a:gd name="T42" fmla="*/ 24 w 32"/>
                  <a:gd name="T43" fmla="*/ 14 h 46"/>
                  <a:gd name="T44" fmla="*/ 28 w 32"/>
                  <a:gd name="T45" fmla="*/ 18 h 46"/>
                  <a:gd name="T46" fmla="*/ 28 w 32"/>
                  <a:gd name="T47" fmla="*/ 18 h 46"/>
                  <a:gd name="T48" fmla="*/ 32 w 32"/>
                  <a:gd name="T49" fmla="*/ 24 h 46"/>
                  <a:gd name="T50" fmla="*/ 30 w 32"/>
                  <a:gd name="T51" fmla="*/ 30 h 46"/>
                  <a:gd name="T52" fmla="*/ 30 w 32"/>
                  <a:gd name="T53" fmla="*/ 30 h 46"/>
                  <a:gd name="T54" fmla="*/ 30 w 32"/>
                  <a:gd name="T55" fmla="*/ 32 h 46"/>
                  <a:gd name="T56" fmla="*/ 6 w 32"/>
                  <a:gd name="T57" fmla="*/ 28 h 46"/>
                  <a:gd name="T58" fmla="*/ 6 w 32"/>
                  <a:gd name="T59" fmla="*/ 28 h 46"/>
                  <a:gd name="T60" fmla="*/ 6 w 32"/>
                  <a:gd name="T61" fmla="*/ 34 h 46"/>
                  <a:gd name="T62" fmla="*/ 8 w 32"/>
                  <a:gd name="T63" fmla="*/ 38 h 46"/>
                  <a:gd name="T64" fmla="*/ 8 w 32"/>
                  <a:gd name="T65" fmla="*/ 38 h 46"/>
                  <a:gd name="T66" fmla="*/ 10 w 32"/>
                  <a:gd name="T67" fmla="*/ 40 h 46"/>
                  <a:gd name="T68" fmla="*/ 14 w 32"/>
                  <a:gd name="T69" fmla="*/ 42 h 46"/>
                  <a:gd name="T70" fmla="*/ 14 w 32"/>
                  <a:gd name="T71" fmla="*/ 42 h 46"/>
                  <a:gd name="T72" fmla="*/ 20 w 32"/>
                  <a:gd name="T73" fmla="*/ 40 h 46"/>
                  <a:gd name="T74" fmla="*/ 20 w 32"/>
                  <a:gd name="T75" fmla="*/ 40 h 46"/>
                  <a:gd name="T76" fmla="*/ 24 w 32"/>
                  <a:gd name="T77" fmla="*/ 36 h 46"/>
                  <a:gd name="T78" fmla="*/ 24 w 32"/>
                  <a:gd name="T79" fmla="*/ 36 h 46"/>
                  <a:gd name="T80" fmla="*/ 8 w 32"/>
                  <a:gd name="T81" fmla="*/ 24 h 46"/>
                  <a:gd name="T82" fmla="*/ 26 w 32"/>
                  <a:gd name="T83" fmla="*/ 26 h 46"/>
                  <a:gd name="T84" fmla="*/ 26 w 32"/>
                  <a:gd name="T85" fmla="*/ 26 h 46"/>
                  <a:gd name="T86" fmla="*/ 24 w 32"/>
                  <a:gd name="T87" fmla="*/ 20 h 46"/>
                  <a:gd name="T88" fmla="*/ 24 w 32"/>
                  <a:gd name="T89" fmla="*/ 20 h 46"/>
                  <a:gd name="T90" fmla="*/ 22 w 32"/>
                  <a:gd name="T91" fmla="*/ 18 h 46"/>
                  <a:gd name="T92" fmla="*/ 18 w 32"/>
                  <a:gd name="T93" fmla="*/ 16 h 46"/>
                  <a:gd name="T94" fmla="*/ 18 w 32"/>
                  <a:gd name="T95" fmla="*/ 16 h 46"/>
                  <a:gd name="T96" fmla="*/ 14 w 32"/>
                  <a:gd name="T97" fmla="*/ 16 h 46"/>
                  <a:gd name="T98" fmla="*/ 12 w 32"/>
                  <a:gd name="T99" fmla="*/ 18 h 46"/>
                  <a:gd name="T100" fmla="*/ 12 w 32"/>
                  <a:gd name="T101" fmla="*/ 18 h 46"/>
                  <a:gd name="T102" fmla="*/ 8 w 32"/>
                  <a:gd name="T103" fmla="*/ 20 h 46"/>
                  <a:gd name="T104" fmla="*/ 8 w 32"/>
                  <a:gd name="T105" fmla="*/ 24 h 46"/>
                  <a:gd name="T106" fmla="*/ 8 w 32"/>
                  <a:gd name="T107" fmla="*/ 24 h 46"/>
                  <a:gd name="T108" fmla="*/ 14 w 32"/>
                  <a:gd name="T109" fmla="*/ 8 h 46"/>
                  <a:gd name="T110" fmla="*/ 20 w 32"/>
                  <a:gd name="T111" fmla="*/ 0 h 46"/>
                  <a:gd name="T112" fmla="*/ 28 w 32"/>
                  <a:gd name="T113" fmla="*/ 0 h 46"/>
                  <a:gd name="T114" fmla="*/ 20 w 32"/>
                  <a:gd name="T115" fmla="*/ 8 h 46"/>
                  <a:gd name="T116" fmla="*/ 14 w 32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8" y="42"/>
                    </a:lnTo>
                    <a:lnTo>
                      <a:pt x="24" y="44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2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8" y="24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8" y="20"/>
                    </a:lnTo>
                    <a:lnTo>
                      <a:pt x="8" y="24"/>
                    </a:lnTo>
                    <a:lnTo>
                      <a:pt x="8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8" y="0"/>
                    </a:lnTo>
                    <a:lnTo>
                      <a:pt x="20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6" name="Freeform 1804"/>
              <p:cNvSpPr>
                <a:spLocks/>
              </p:cNvSpPr>
              <p:nvPr/>
            </p:nvSpPr>
            <p:spPr bwMode="auto">
              <a:xfrm>
                <a:off x="4573588" y="453424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8 w 16"/>
                  <a:gd name="T7" fmla="*/ 44 h 44"/>
                  <a:gd name="T8" fmla="*/ 8 w 16"/>
                  <a:gd name="T9" fmla="*/ 44 h 44"/>
                  <a:gd name="T10" fmla="*/ 4 w 16"/>
                  <a:gd name="T11" fmla="*/ 42 h 44"/>
                  <a:gd name="T12" fmla="*/ 4 w 16"/>
                  <a:gd name="T13" fmla="*/ 42 h 44"/>
                  <a:gd name="T14" fmla="*/ 2 w 16"/>
                  <a:gd name="T15" fmla="*/ 40 h 44"/>
                  <a:gd name="T16" fmla="*/ 2 w 16"/>
                  <a:gd name="T17" fmla="*/ 40 h 44"/>
                  <a:gd name="T18" fmla="*/ 2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2 w 16"/>
                  <a:gd name="T25" fmla="*/ 10 h 44"/>
                  <a:gd name="T26" fmla="*/ 6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6 w 16"/>
                  <a:gd name="T37" fmla="*/ 16 h 44"/>
                  <a:gd name="T38" fmla="*/ 10 w 16"/>
                  <a:gd name="T39" fmla="*/ 14 h 44"/>
                  <a:gd name="T40" fmla="*/ 8 w 16"/>
                  <a:gd name="T41" fmla="*/ 34 h 44"/>
                  <a:gd name="T42" fmla="*/ 8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8 w 16"/>
                  <a:gd name="T49" fmla="*/ 38 h 44"/>
                  <a:gd name="T50" fmla="*/ 8 w 16"/>
                  <a:gd name="T51" fmla="*/ 38 h 44"/>
                  <a:gd name="T52" fmla="*/ 10 w 16"/>
                  <a:gd name="T53" fmla="*/ 40 h 44"/>
                  <a:gd name="T54" fmla="*/ 10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7" name="Freeform 1805"/>
              <p:cNvSpPr>
                <a:spLocks noEditPoints="1"/>
              </p:cNvSpPr>
              <p:nvPr/>
            </p:nvSpPr>
            <p:spPr bwMode="auto">
              <a:xfrm>
                <a:off x="4598988" y="45564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4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4 w 32"/>
                  <a:gd name="T25" fmla="*/ 8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10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6 w 32"/>
                  <a:gd name="T59" fmla="*/ 18 h 36"/>
                  <a:gd name="T60" fmla="*/ 10 w 32"/>
                  <a:gd name="T61" fmla="*/ 20 h 36"/>
                  <a:gd name="T62" fmla="*/ 8 w 32"/>
                  <a:gd name="T63" fmla="*/ 20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8" name="Freeform 1806"/>
              <p:cNvSpPr>
                <a:spLocks noEditPoints="1"/>
              </p:cNvSpPr>
              <p:nvPr/>
            </p:nvSpPr>
            <p:spPr bwMode="auto">
              <a:xfrm>
                <a:off x="4656138" y="454377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6 w 12"/>
                  <a:gd name="T3" fmla="*/ 12 h 46"/>
                  <a:gd name="T4" fmla="*/ 10 w 12"/>
                  <a:gd name="T5" fmla="*/ 12 h 46"/>
                  <a:gd name="T6" fmla="*/ 6 w 12"/>
                  <a:gd name="T7" fmla="*/ 46 h 46"/>
                  <a:gd name="T8" fmla="*/ 0 w 12"/>
                  <a:gd name="T9" fmla="*/ 44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6" y="12"/>
                    </a:lnTo>
                    <a:lnTo>
                      <a:pt x="10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59" name="Freeform 1807"/>
              <p:cNvSpPr>
                <a:spLocks/>
              </p:cNvSpPr>
              <p:nvPr/>
            </p:nvSpPr>
            <p:spPr bwMode="auto">
              <a:xfrm>
                <a:off x="4678363" y="4565997"/>
                <a:ext cx="38100" cy="53975"/>
              </a:xfrm>
              <a:custGeom>
                <a:avLst/>
                <a:gdLst>
                  <a:gd name="T0" fmla="*/ 0 w 24"/>
                  <a:gd name="T1" fmla="*/ 32 h 34"/>
                  <a:gd name="T2" fmla="*/ 6 w 24"/>
                  <a:gd name="T3" fmla="*/ 0 h 34"/>
                  <a:gd name="T4" fmla="*/ 10 w 24"/>
                  <a:gd name="T5" fmla="*/ 0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8 h 34"/>
                  <a:gd name="T22" fmla="*/ 20 w 24"/>
                  <a:gd name="T23" fmla="*/ 8 h 34"/>
                  <a:gd name="T24" fmla="*/ 16 w 24"/>
                  <a:gd name="T25" fmla="*/ 6 h 34"/>
                  <a:gd name="T26" fmla="*/ 16 w 24"/>
                  <a:gd name="T27" fmla="*/ 6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6 h 34"/>
                  <a:gd name="T38" fmla="*/ 6 w 24"/>
                  <a:gd name="T39" fmla="*/ 34 h 34"/>
                  <a:gd name="T40" fmla="*/ 0 w 24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0" name="Freeform 1808"/>
              <p:cNvSpPr>
                <a:spLocks noEditPoints="1"/>
              </p:cNvSpPr>
              <p:nvPr/>
            </p:nvSpPr>
            <p:spPr bwMode="auto">
              <a:xfrm>
                <a:off x="4713288" y="4572347"/>
                <a:ext cx="47625" cy="57150"/>
              </a:xfrm>
              <a:custGeom>
                <a:avLst/>
                <a:gdLst>
                  <a:gd name="T0" fmla="*/ 24 w 30"/>
                  <a:gd name="T1" fmla="*/ 26 h 36"/>
                  <a:gd name="T2" fmla="*/ 30 w 30"/>
                  <a:gd name="T3" fmla="*/ 26 h 36"/>
                  <a:gd name="T4" fmla="*/ 30 w 30"/>
                  <a:gd name="T5" fmla="*/ 26 h 36"/>
                  <a:gd name="T6" fmla="*/ 26 w 30"/>
                  <a:gd name="T7" fmla="*/ 30 h 36"/>
                  <a:gd name="T8" fmla="*/ 24 w 30"/>
                  <a:gd name="T9" fmla="*/ 34 h 36"/>
                  <a:gd name="T10" fmla="*/ 24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6 w 30"/>
                  <a:gd name="T19" fmla="*/ 34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0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6 h 36"/>
                  <a:gd name="T46" fmla="*/ 28 w 30"/>
                  <a:gd name="T47" fmla="*/ 6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6 h 36"/>
                  <a:gd name="T78" fmla="*/ 24 w 30"/>
                  <a:gd name="T79" fmla="*/ 26 h 36"/>
                  <a:gd name="T80" fmla="*/ 6 w 30"/>
                  <a:gd name="T81" fmla="*/ 14 h 36"/>
                  <a:gd name="T82" fmla="*/ 26 w 30"/>
                  <a:gd name="T83" fmla="*/ 16 h 36"/>
                  <a:gd name="T84" fmla="*/ 26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2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6 h 36"/>
                  <a:gd name="T100" fmla="*/ 10 w 30"/>
                  <a:gd name="T101" fmla="*/ 6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6" y="34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1" name="Freeform 1809"/>
              <p:cNvSpPr>
                <a:spLocks/>
              </p:cNvSpPr>
              <p:nvPr/>
            </p:nvSpPr>
            <p:spPr bwMode="auto">
              <a:xfrm>
                <a:off x="4767263" y="45818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2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2" name="Freeform 1810"/>
              <p:cNvSpPr>
                <a:spLocks/>
              </p:cNvSpPr>
              <p:nvPr/>
            </p:nvSpPr>
            <p:spPr bwMode="auto">
              <a:xfrm>
                <a:off x="4821238" y="4629497"/>
                <a:ext cx="12700" cy="12700"/>
              </a:xfrm>
              <a:custGeom>
                <a:avLst/>
                <a:gdLst>
                  <a:gd name="T0" fmla="*/ 0 w 8"/>
                  <a:gd name="T1" fmla="*/ 6 h 8"/>
                  <a:gd name="T2" fmla="*/ 2 w 8"/>
                  <a:gd name="T3" fmla="*/ 0 h 8"/>
                  <a:gd name="T4" fmla="*/ 8 w 8"/>
                  <a:gd name="T5" fmla="*/ 2 h 8"/>
                  <a:gd name="T6" fmla="*/ 6 w 8"/>
                  <a:gd name="T7" fmla="*/ 8 h 8"/>
                  <a:gd name="T8" fmla="*/ 0 w 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8">
                    <a:moveTo>
                      <a:pt x="0" y="6"/>
                    </a:moveTo>
                    <a:lnTo>
                      <a:pt x="2" y="0"/>
                    </a:lnTo>
                    <a:lnTo>
                      <a:pt x="8" y="2"/>
                    </a:lnTo>
                    <a:lnTo>
                      <a:pt x="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3" name="Freeform 1811"/>
              <p:cNvSpPr>
                <a:spLocks/>
              </p:cNvSpPr>
              <p:nvPr/>
            </p:nvSpPr>
            <p:spPr bwMode="auto">
              <a:xfrm>
                <a:off x="4049713" y="4613622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0 w 18"/>
                  <a:gd name="T3" fmla="*/ 0 h 8"/>
                  <a:gd name="T4" fmla="*/ 18 w 18"/>
                  <a:gd name="T5" fmla="*/ 2 h 8"/>
                  <a:gd name="T6" fmla="*/ 16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4" name="Freeform 1812"/>
              <p:cNvSpPr>
                <a:spLocks/>
              </p:cNvSpPr>
              <p:nvPr/>
            </p:nvSpPr>
            <p:spPr bwMode="auto">
              <a:xfrm>
                <a:off x="4110038" y="458187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8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5" name="Freeform 1813"/>
              <p:cNvSpPr>
                <a:spLocks noEditPoints="1"/>
              </p:cNvSpPr>
              <p:nvPr/>
            </p:nvSpPr>
            <p:spPr bwMode="auto">
              <a:xfrm>
                <a:off x="4132263" y="460727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4 h 34"/>
                  <a:gd name="T10" fmla="*/ 24 w 32"/>
                  <a:gd name="T11" fmla="*/ 34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4 w 32"/>
                  <a:gd name="T21" fmla="*/ 28 h 34"/>
                  <a:gd name="T22" fmla="*/ 4 w 32"/>
                  <a:gd name="T23" fmla="*/ 28 h 34"/>
                  <a:gd name="T24" fmla="*/ 0 w 32"/>
                  <a:gd name="T25" fmla="*/ 22 h 34"/>
                  <a:gd name="T26" fmla="*/ 0 w 32"/>
                  <a:gd name="T27" fmla="*/ 16 h 34"/>
                  <a:gd name="T28" fmla="*/ 0 w 32"/>
                  <a:gd name="T29" fmla="*/ 16 h 34"/>
                  <a:gd name="T30" fmla="*/ 4 w 32"/>
                  <a:gd name="T31" fmla="*/ 8 h 34"/>
                  <a:gd name="T32" fmla="*/ 8 w 32"/>
                  <a:gd name="T33" fmla="*/ 2 h 34"/>
                  <a:gd name="T34" fmla="*/ 8 w 32"/>
                  <a:gd name="T35" fmla="*/ 2 h 34"/>
                  <a:gd name="T36" fmla="*/ 12 w 32"/>
                  <a:gd name="T37" fmla="*/ 0 h 34"/>
                  <a:gd name="T38" fmla="*/ 20 w 32"/>
                  <a:gd name="T39" fmla="*/ 0 h 34"/>
                  <a:gd name="T40" fmla="*/ 20 w 32"/>
                  <a:gd name="T41" fmla="*/ 0 h 34"/>
                  <a:gd name="T42" fmla="*/ 24 w 32"/>
                  <a:gd name="T43" fmla="*/ 2 h 34"/>
                  <a:gd name="T44" fmla="*/ 30 w 32"/>
                  <a:gd name="T45" fmla="*/ 6 h 34"/>
                  <a:gd name="T46" fmla="*/ 30 w 32"/>
                  <a:gd name="T47" fmla="*/ 6 h 34"/>
                  <a:gd name="T48" fmla="*/ 32 w 32"/>
                  <a:gd name="T49" fmla="*/ 12 h 34"/>
                  <a:gd name="T50" fmla="*/ 32 w 32"/>
                  <a:gd name="T51" fmla="*/ 20 h 34"/>
                  <a:gd name="T52" fmla="*/ 32 w 32"/>
                  <a:gd name="T53" fmla="*/ 20 h 34"/>
                  <a:gd name="T54" fmla="*/ 32 w 32"/>
                  <a:gd name="T55" fmla="*/ 20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2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6 h 34"/>
                  <a:gd name="T84" fmla="*/ 26 w 32"/>
                  <a:gd name="T85" fmla="*/ 16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6" name="Freeform 1814"/>
              <p:cNvSpPr>
                <a:spLocks/>
              </p:cNvSpPr>
              <p:nvPr/>
            </p:nvSpPr>
            <p:spPr bwMode="auto">
              <a:xfrm>
                <a:off x="4186238" y="4613622"/>
                <a:ext cx="47625" cy="57150"/>
              </a:xfrm>
              <a:custGeom>
                <a:avLst/>
                <a:gdLst>
                  <a:gd name="T0" fmla="*/ 6 w 30"/>
                  <a:gd name="T1" fmla="*/ 22 h 36"/>
                  <a:gd name="T2" fmla="*/ 8 w 30"/>
                  <a:gd name="T3" fmla="*/ 28 h 36"/>
                  <a:gd name="T4" fmla="*/ 14 w 30"/>
                  <a:gd name="T5" fmla="*/ 30 h 36"/>
                  <a:gd name="T6" fmla="*/ 20 w 30"/>
                  <a:gd name="T7" fmla="*/ 30 h 36"/>
                  <a:gd name="T8" fmla="*/ 22 w 30"/>
                  <a:gd name="T9" fmla="*/ 26 h 36"/>
                  <a:gd name="T10" fmla="*/ 22 w 30"/>
                  <a:gd name="T11" fmla="*/ 24 h 36"/>
                  <a:gd name="T12" fmla="*/ 16 w 30"/>
                  <a:gd name="T13" fmla="*/ 20 h 36"/>
                  <a:gd name="T14" fmla="*/ 8 w 30"/>
                  <a:gd name="T15" fmla="*/ 16 h 36"/>
                  <a:gd name="T16" fmla="*/ 4 w 30"/>
                  <a:gd name="T17" fmla="*/ 14 h 36"/>
                  <a:gd name="T18" fmla="*/ 4 w 30"/>
                  <a:gd name="T19" fmla="*/ 8 h 36"/>
                  <a:gd name="T20" fmla="*/ 6 w 30"/>
                  <a:gd name="T21" fmla="*/ 4 h 36"/>
                  <a:gd name="T22" fmla="*/ 8 w 30"/>
                  <a:gd name="T23" fmla="*/ 2 h 36"/>
                  <a:gd name="T24" fmla="*/ 12 w 30"/>
                  <a:gd name="T25" fmla="*/ 0 h 36"/>
                  <a:gd name="T26" fmla="*/ 18 w 30"/>
                  <a:gd name="T27" fmla="*/ 0 h 36"/>
                  <a:gd name="T28" fmla="*/ 24 w 30"/>
                  <a:gd name="T29" fmla="*/ 4 h 36"/>
                  <a:gd name="T30" fmla="*/ 28 w 30"/>
                  <a:gd name="T31" fmla="*/ 6 h 36"/>
                  <a:gd name="T32" fmla="*/ 30 w 30"/>
                  <a:gd name="T33" fmla="*/ 12 h 36"/>
                  <a:gd name="T34" fmla="*/ 24 w 30"/>
                  <a:gd name="T35" fmla="*/ 12 h 36"/>
                  <a:gd name="T36" fmla="*/ 22 w 30"/>
                  <a:gd name="T37" fmla="*/ 8 h 36"/>
                  <a:gd name="T38" fmla="*/ 18 w 30"/>
                  <a:gd name="T39" fmla="*/ 6 h 36"/>
                  <a:gd name="T40" fmla="*/ 12 w 30"/>
                  <a:gd name="T41" fmla="*/ 6 h 36"/>
                  <a:gd name="T42" fmla="*/ 10 w 30"/>
                  <a:gd name="T43" fmla="*/ 8 h 36"/>
                  <a:gd name="T44" fmla="*/ 10 w 30"/>
                  <a:gd name="T45" fmla="*/ 10 h 36"/>
                  <a:gd name="T46" fmla="*/ 12 w 30"/>
                  <a:gd name="T47" fmla="*/ 12 h 36"/>
                  <a:gd name="T48" fmla="*/ 16 w 30"/>
                  <a:gd name="T49" fmla="*/ 14 h 36"/>
                  <a:gd name="T50" fmla="*/ 24 w 30"/>
                  <a:gd name="T51" fmla="*/ 18 h 36"/>
                  <a:gd name="T52" fmla="*/ 28 w 30"/>
                  <a:gd name="T53" fmla="*/ 22 h 36"/>
                  <a:gd name="T54" fmla="*/ 28 w 30"/>
                  <a:gd name="T55" fmla="*/ 28 h 36"/>
                  <a:gd name="T56" fmla="*/ 26 w 30"/>
                  <a:gd name="T57" fmla="*/ 32 h 36"/>
                  <a:gd name="T58" fmla="*/ 20 w 30"/>
                  <a:gd name="T59" fmla="*/ 36 h 36"/>
                  <a:gd name="T60" fmla="*/ 14 w 30"/>
                  <a:gd name="T61" fmla="*/ 36 h 36"/>
                  <a:gd name="T62" fmla="*/ 4 w 30"/>
                  <a:gd name="T63" fmla="*/ 32 h 36"/>
                  <a:gd name="T64" fmla="*/ 2 w 30"/>
                  <a:gd name="T65" fmla="*/ 28 h 36"/>
                  <a:gd name="T66" fmla="*/ 0 w 30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7" name="Freeform 1815"/>
              <p:cNvSpPr>
                <a:spLocks noEditPoints="1"/>
              </p:cNvSpPr>
              <p:nvPr/>
            </p:nvSpPr>
            <p:spPr bwMode="auto">
              <a:xfrm>
                <a:off x="4265613" y="462949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2 h 36"/>
                  <a:gd name="T4" fmla="*/ 10 w 32"/>
                  <a:gd name="T5" fmla="*/ 32 h 36"/>
                  <a:gd name="T6" fmla="*/ 2 w 32"/>
                  <a:gd name="T7" fmla="*/ 28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10 w 32"/>
                  <a:gd name="T31" fmla="*/ 8 h 36"/>
                  <a:gd name="T32" fmla="*/ 4 w 32"/>
                  <a:gd name="T33" fmla="*/ 6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0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6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28 h 36"/>
                  <a:gd name="T70" fmla="*/ 18 w 32"/>
                  <a:gd name="T71" fmla="*/ 28 h 36"/>
                  <a:gd name="T72" fmla="*/ 22 w 32"/>
                  <a:gd name="T73" fmla="*/ 24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8" name="Freeform 1816"/>
              <p:cNvSpPr>
                <a:spLocks/>
              </p:cNvSpPr>
              <p:nvPr/>
            </p:nvSpPr>
            <p:spPr bwMode="auto">
              <a:xfrm>
                <a:off x="4325938" y="4635847"/>
                <a:ext cx="47625" cy="57150"/>
              </a:xfrm>
              <a:custGeom>
                <a:avLst/>
                <a:gdLst>
                  <a:gd name="T0" fmla="*/ 20 w 30"/>
                  <a:gd name="T1" fmla="*/ 36 h 36"/>
                  <a:gd name="T2" fmla="*/ 20 w 30"/>
                  <a:gd name="T3" fmla="*/ 30 h 36"/>
                  <a:gd name="T4" fmla="*/ 20 w 30"/>
                  <a:gd name="T5" fmla="*/ 30 h 36"/>
                  <a:gd name="T6" fmla="*/ 16 w 30"/>
                  <a:gd name="T7" fmla="*/ 34 h 36"/>
                  <a:gd name="T8" fmla="*/ 10 w 30"/>
                  <a:gd name="T9" fmla="*/ 34 h 36"/>
                  <a:gd name="T10" fmla="*/ 10 w 30"/>
                  <a:gd name="T11" fmla="*/ 34 h 36"/>
                  <a:gd name="T12" fmla="*/ 4 w 30"/>
                  <a:gd name="T13" fmla="*/ 32 h 36"/>
                  <a:gd name="T14" fmla="*/ 4 w 30"/>
                  <a:gd name="T15" fmla="*/ 32 h 36"/>
                  <a:gd name="T16" fmla="*/ 0 w 30"/>
                  <a:gd name="T17" fmla="*/ 30 h 36"/>
                  <a:gd name="T18" fmla="*/ 0 w 30"/>
                  <a:gd name="T19" fmla="*/ 30 h 36"/>
                  <a:gd name="T20" fmla="*/ 0 w 30"/>
                  <a:gd name="T21" fmla="*/ 24 h 36"/>
                  <a:gd name="T22" fmla="*/ 0 w 30"/>
                  <a:gd name="T23" fmla="*/ 24 h 36"/>
                  <a:gd name="T24" fmla="*/ 0 w 30"/>
                  <a:gd name="T25" fmla="*/ 20 h 36"/>
                  <a:gd name="T26" fmla="*/ 4 w 30"/>
                  <a:gd name="T27" fmla="*/ 0 h 36"/>
                  <a:gd name="T28" fmla="*/ 8 w 30"/>
                  <a:gd name="T29" fmla="*/ 0 h 36"/>
                  <a:gd name="T30" fmla="*/ 6 w 30"/>
                  <a:gd name="T31" fmla="*/ 18 h 36"/>
                  <a:gd name="T32" fmla="*/ 6 w 30"/>
                  <a:gd name="T33" fmla="*/ 18 h 36"/>
                  <a:gd name="T34" fmla="*/ 6 w 30"/>
                  <a:gd name="T35" fmla="*/ 24 h 36"/>
                  <a:gd name="T36" fmla="*/ 6 w 30"/>
                  <a:gd name="T37" fmla="*/ 24 h 36"/>
                  <a:gd name="T38" fmla="*/ 8 w 30"/>
                  <a:gd name="T39" fmla="*/ 28 h 36"/>
                  <a:gd name="T40" fmla="*/ 8 w 30"/>
                  <a:gd name="T41" fmla="*/ 28 h 36"/>
                  <a:gd name="T42" fmla="*/ 12 w 30"/>
                  <a:gd name="T43" fmla="*/ 30 h 36"/>
                  <a:gd name="T44" fmla="*/ 12 w 30"/>
                  <a:gd name="T45" fmla="*/ 30 h 36"/>
                  <a:gd name="T46" fmla="*/ 16 w 30"/>
                  <a:gd name="T47" fmla="*/ 30 h 36"/>
                  <a:gd name="T48" fmla="*/ 16 w 30"/>
                  <a:gd name="T49" fmla="*/ 30 h 36"/>
                  <a:gd name="T50" fmla="*/ 20 w 30"/>
                  <a:gd name="T51" fmla="*/ 26 h 36"/>
                  <a:gd name="T52" fmla="*/ 20 w 30"/>
                  <a:gd name="T53" fmla="*/ 26 h 36"/>
                  <a:gd name="T54" fmla="*/ 22 w 30"/>
                  <a:gd name="T55" fmla="*/ 20 h 36"/>
                  <a:gd name="T56" fmla="*/ 24 w 30"/>
                  <a:gd name="T57" fmla="*/ 2 h 36"/>
                  <a:gd name="T58" fmla="*/ 30 w 30"/>
                  <a:gd name="T59" fmla="*/ 4 h 36"/>
                  <a:gd name="T60" fmla="*/ 26 w 30"/>
                  <a:gd name="T61" fmla="*/ 36 h 36"/>
                  <a:gd name="T62" fmla="*/ 20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0" y="36"/>
                    </a:moveTo>
                    <a:lnTo>
                      <a:pt x="20" y="30"/>
                    </a:lnTo>
                    <a:lnTo>
                      <a:pt x="20" y="30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8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0"/>
                    </a:lnTo>
                    <a:lnTo>
                      <a:pt x="24" y="2"/>
                    </a:lnTo>
                    <a:lnTo>
                      <a:pt x="30" y="4"/>
                    </a:lnTo>
                    <a:lnTo>
                      <a:pt x="26" y="36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69" name="Freeform 1817"/>
              <p:cNvSpPr>
                <a:spLocks/>
              </p:cNvSpPr>
              <p:nvPr/>
            </p:nvSpPr>
            <p:spPr bwMode="auto">
              <a:xfrm>
                <a:off x="4379913" y="4626322"/>
                <a:ext cx="28575" cy="73025"/>
              </a:xfrm>
              <a:custGeom>
                <a:avLst/>
                <a:gdLst>
                  <a:gd name="T0" fmla="*/ 12 w 18"/>
                  <a:gd name="T1" fmla="*/ 40 h 46"/>
                  <a:gd name="T2" fmla="*/ 12 w 18"/>
                  <a:gd name="T3" fmla="*/ 46 h 46"/>
                  <a:gd name="T4" fmla="*/ 12 w 18"/>
                  <a:gd name="T5" fmla="*/ 46 h 46"/>
                  <a:gd name="T6" fmla="*/ 8 w 18"/>
                  <a:gd name="T7" fmla="*/ 46 h 46"/>
                  <a:gd name="T8" fmla="*/ 8 w 18"/>
                  <a:gd name="T9" fmla="*/ 46 h 46"/>
                  <a:gd name="T10" fmla="*/ 4 w 18"/>
                  <a:gd name="T11" fmla="*/ 44 h 46"/>
                  <a:gd name="T12" fmla="*/ 4 w 18"/>
                  <a:gd name="T13" fmla="*/ 44 h 46"/>
                  <a:gd name="T14" fmla="*/ 2 w 18"/>
                  <a:gd name="T15" fmla="*/ 40 h 46"/>
                  <a:gd name="T16" fmla="*/ 2 w 18"/>
                  <a:gd name="T17" fmla="*/ 40 h 46"/>
                  <a:gd name="T18" fmla="*/ 2 w 18"/>
                  <a:gd name="T19" fmla="*/ 34 h 46"/>
                  <a:gd name="T20" fmla="*/ 6 w 18"/>
                  <a:gd name="T21" fmla="*/ 16 h 46"/>
                  <a:gd name="T22" fmla="*/ 0 w 18"/>
                  <a:gd name="T23" fmla="*/ 14 h 46"/>
                  <a:gd name="T24" fmla="*/ 2 w 18"/>
                  <a:gd name="T25" fmla="*/ 10 h 46"/>
                  <a:gd name="T26" fmla="*/ 6 w 18"/>
                  <a:gd name="T27" fmla="*/ 10 h 46"/>
                  <a:gd name="T28" fmla="*/ 8 w 18"/>
                  <a:gd name="T29" fmla="*/ 2 h 46"/>
                  <a:gd name="T30" fmla="*/ 14 w 18"/>
                  <a:gd name="T31" fmla="*/ 0 h 46"/>
                  <a:gd name="T32" fmla="*/ 12 w 18"/>
                  <a:gd name="T33" fmla="*/ 12 h 46"/>
                  <a:gd name="T34" fmla="*/ 18 w 18"/>
                  <a:gd name="T35" fmla="*/ 12 h 46"/>
                  <a:gd name="T36" fmla="*/ 16 w 18"/>
                  <a:gd name="T37" fmla="*/ 18 h 46"/>
                  <a:gd name="T38" fmla="*/ 10 w 18"/>
                  <a:gd name="T39" fmla="*/ 16 h 46"/>
                  <a:gd name="T40" fmla="*/ 8 w 18"/>
                  <a:gd name="T41" fmla="*/ 36 h 46"/>
                  <a:gd name="T42" fmla="*/ 8 w 18"/>
                  <a:gd name="T43" fmla="*/ 36 h 46"/>
                  <a:gd name="T44" fmla="*/ 8 w 18"/>
                  <a:gd name="T45" fmla="*/ 38 h 46"/>
                  <a:gd name="T46" fmla="*/ 8 w 18"/>
                  <a:gd name="T47" fmla="*/ 38 h 46"/>
                  <a:gd name="T48" fmla="*/ 8 w 18"/>
                  <a:gd name="T49" fmla="*/ 40 h 46"/>
                  <a:gd name="T50" fmla="*/ 8 w 18"/>
                  <a:gd name="T51" fmla="*/ 40 h 46"/>
                  <a:gd name="T52" fmla="*/ 10 w 18"/>
                  <a:gd name="T53" fmla="*/ 40 h 46"/>
                  <a:gd name="T54" fmla="*/ 10 w 18"/>
                  <a:gd name="T55" fmla="*/ 40 h 46"/>
                  <a:gd name="T56" fmla="*/ 12 w 18"/>
                  <a:gd name="T57" fmla="*/ 40 h 46"/>
                  <a:gd name="T58" fmla="*/ 12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6" y="16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0" name="Freeform 1818"/>
              <p:cNvSpPr>
                <a:spLocks/>
              </p:cNvSpPr>
              <p:nvPr/>
            </p:nvSpPr>
            <p:spPr bwMode="auto">
              <a:xfrm>
                <a:off x="4408488" y="4648547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4 w 22"/>
                  <a:gd name="T3" fmla="*/ 0 h 34"/>
                  <a:gd name="T4" fmla="*/ 10 w 22"/>
                  <a:gd name="T5" fmla="*/ 0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0 h 34"/>
                  <a:gd name="T16" fmla="*/ 16 w 22"/>
                  <a:gd name="T17" fmla="*/ 0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6 h 34"/>
                  <a:gd name="T30" fmla="*/ 12 w 22"/>
                  <a:gd name="T31" fmla="*/ 6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4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1" name="Freeform 1819"/>
              <p:cNvSpPr>
                <a:spLocks noEditPoints="1"/>
              </p:cNvSpPr>
              <p:nvPr/>
            </p:nvSpPr>
            <p:spPr bwMode="auto">
              <a:xfrm>
                <a:off x="4443413" y="4654897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4 h 34"/>
                  <a:gd name="T34" fmla="*/ 6 w 30"/>
                  <a:gd name="T35" fmla="*/ 4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2 h 34"/>
                  <a:gd name="T56" fmla="*/ 4 w 30"/>
                  <a:gd name="T57" fmla="*/ 18 h 34"/>
                  <a:gd name="T58" fmla="*/ 4 w 30"/>
                  <a:gd name="T59" fmla="*/ 18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30 h 34"/>
                  <a:gd name="T74" fmla="*/ 18 w 30"/>
                  <a:gd name="T75" fmla="*/ 30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10 h 34"/>
                  <a:gd name="T88" fmla="*/ 24 w 30"/>
                  <a:gd name="T89" fmla="*/ 10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10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2" name="Freeform 1820"/>
              <p:cNvSpPr>
                <a:spLocks/>
              </p:cNvSpPr>
              <p:nvPr/>
            </p:nvSpPr>
            <p:spPr bwMode="auto">
              <a:xfrm>
                <a:off x="4497388" y="4664422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0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3" name="Freeform 1821"/>
              <p:cNvSpPr>
                <a:spLocks/>
              </p:cNvSpPr>
              <p:nvPr/>
            </p:nvSpPr>
            <p:spPr bwMode="auto">
              <a:xfrm>
                <a:off x="4576763" y="4654897"/>
                <a:ext cx="34925" cy="73025"/>
              </a:xfrm>
              <a:custGeom>
                <a:avLst/>
                <a:gdLst>
                  <a:gd name="T0" fmla="*/ 0 w 22"/>
                  <a:gd name="T1" fmla="*/ 46 h 46"/>
                  <a:gd name="T2" fmla="*/ 6 w 22"/>
                  <a:gd name="T3" fmla="*/ 16 h 46"/>
                  <a:gd name="T4" fmla="*/ 0 w 22"/>
                  <a:gd name="T5" fmla="*/ 16 h 46"/>
                  <a:gd name="T6" fmla="*/ 0 w 22"/>
                  <a:gd name="T7" fmla="*/ 12 h 46"/>
                  <a:gd name="T8" fmla="*/ 6 w 22"/>
                  <a:gd name="T9" fmla="*/ 12 h 46"/>
                  <a:gd name="T10" fmla="*/ 6 w 22"/>
                  <a:gd name="T11" fmla="*/ 8 h 46"/>
                  <a:gd name="T12" fmla="*/ 6 w 22"/>
                  <a:gd name="T13" fmla="*/ 8 h 46"/>
                  <a:gd name="T14" fmla="*/ 8 w 22"/>
                  <a:gd name="T15" fmla="*/ 4 h 46"/>
                  <a:gd name="T16" fmla="*/ 8 w 22"/>
                  <a:gd name="T17" fmla="*/ 4 h 46"/>
                  <a:gd name="T18" fmla="*/ 12 w 22"/>
                  <a:gd name="T19" fmla="*/ 0 h 46"/>
                  <a:gd name="T20" fmla="*/ 12 w 22"/>
                  <a:gd name="T21" fmla="*/ 0 h 46"/>
                  <a:gd name="T22" fmla="*/ 18 w 22"/>
                  <a:gd name="T23" fmla="*/ 0 h 46"/>
                  <a:gd name="T24" fmla="*/ 18 w 22"/>
                  <a:gd name="T25" fmla="*/ 0 h 46"/>
                  <a:gd name="T26" fmla="*/ 22 w 22"/>
                  <a:gd name="T27" fmla="*/ 2 h 46"/>
                  <a:gd name="T28" fmla="*/ 20 w 22"/>
                  <a:gd name="T29" fmla="*/ 6 h 46"/>
                  <a:gd name="T30" fmla="*/ 20 w 22"/>
                  <a:gd name="T31" fmla="*/ 6 h 46"/>
                  <a:gd name="T32" fmla="*/ 18 w 22"/>
                  <a:gd name="T33" fmla="*/ 6 h 46"/>
                  <a:gd name="T34" fmla="*/ 18 w 22"/>
                  <a:gd name="T35" fmla="*/ 6 h 46"/>
                  <a:gd name="T36" fmla="*/ 14 w 22"/>
                  <a:gd name="T37" fmla="*/ 6 h 46"/>
                  <a:gd name="T38" fmla="*/ 14 w 22"/>
                  <a:gd name="T39" fmla="*/ 6 h 46"/>
                  <a:gd name="T40" fmla="*/ 12 w 22"/>
                  <a:gd name="T41" fmla="*/ 10 h 46"/>
                  <a:gd name="T42" fmla="*/ 12 w 22"/>
                  <a:gd name="T43" fmla="*/ 14 h 46"/>
                  <a:gd name="T44" fmla="*/ 18 w 22"/>
                  <a:gd name="T45" fmla="*/ 14 h 46"/>
                  <a:gd name="T46" fmla="*/ 18 w 22"/>
                  <a:gd name="T47" fmla="*/ 18 h 46"/>
                  <a:gd name="T48" fmla="*/ 10 w 22"/>
                  <a:gd name="T49" fmla="*/ 18 h 46"/>
                  <a:gd name="T50" fmla="*/ 6 w 22"/>
                  <a:gd name="T51" fmla="*/ 46 h 46"/>
                  <a:gd name="T52" fmla="*/ 0 w 22"/>
                  <a:gd name="T5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2" h="46">
                    <a:moveTo>
                      <a:pt x="0" y="46"/>
                    </a:moveTo>
                    <a:lnTo>
                      <a:pt x="6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10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0" y="18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4" name="Freeform 1822"/>
              <p:cNvSpPr>
                <a:spLocks noEditPoints="1"/>
              </p:cNvSpPr>
              <p:nvPr/>
            </p:nvSpPr>
            <p:spPr bwMode="auto">
              <a:xfrm>
                <a:off x="4605338" y="4680297"/>
                <a:ext cx="47625" cy="53975"/>
              </a:xfrm>
              <a:custGeom>
                <a:avLst/>
                <a:gdLst>
                  <a:gd name="T0" fmla="*/ 0 w 30"/>
                  <a:gd name="T1" fmla="*/ 14 h 34"/>
                  <a:gd name="T2" fmla="*/ 0 w 30"/>
                  <a:gd name="T3" fmla="*/ 14 h 34"/>
                  <a:gd name="T4" fmla="*/ 2 w 30"/>
                  <a:gd name="T5" fmla="*/ 8 h 34"/>
                  <a:gd name="T6" fmla="*/ 6 w 30"/>
                  <a:gd name="T7" fmla="*/ 2 h 34"/>
                  <a:gd name="T8" fmla="*/ 6 w 30"/>
                  <a:gd name="T9" fmla="*/ 2 h 34"/>
                  <a:gd name="T10" fmla="*/ 12 w 30"/>
                  <a:gd name="T11" fmla="*/ 0 h 34"/>
                  <a:gd name="T12" fmla="*/ 18 w 30"/>
                  <a:gd name="T13" fmla="*/ 0 h 34"/>
                  <a:gd name="T14" fmla="*/ 18 w 30"/>
                  <a:gd name="T15" fmla="*/ 0 h 34"/>
                  <a:gd name="T16" fmla="*/ 24 w 30"/>
                  <a:gd name="T17" fmla="*/ 2 h 34"/>
                  <a:gd name="T18" fmla="*/ 28 w 30"/>
                  <a:gd name="T19" fmla="*/ 6 h 34"/>
                  <a:gd name="T20" fmla="*/ 28 w 30"/>
                  <a:gd name="T21" fmla="*/ 6 h 34"/>
                  <a:gd name="T22" fmla="*/ 30 w 30"/>
                  <a:gd name="T23" fmla="*/ 12 h 34"/>
                  <a:gd name="T24" fmla="*/ 30 w 30"/>
                  <a:gd name="T25" fmla="*/ 20 h 34"/>
                  <a:gd name="T26" fmla="*/ 30 w 30"/>
                  <a:gd name="T27" fmla="*/ 20 h 34"/>
                  <a:gd name="T28" fmla="*/ 30 w 30"/>
                  <a:gd name="T29" fmla="*/ 24 h 34"/>
                  <a:gd name="T30" fmla="*/ 26 w 30"/>
                  <a:gd name="T31" fmla="*/ 28 h 34"/>
                  <a:gd name="T32" fmla="*/ 26 w 30"/>
                  <a:gd name="T33" fmla="*/ 28 h 34"/>
                  <a:gd name="T34" fmla="*/ 24 w 30"/>
                  <a:gd name="T35" fmla="*/ 32 h 34"/>
                  <a:gd name="T36" fmla="*/ 20 w 30"/>
                  <a:gd name="T37" fmla="*/ 34 h 34"/>
                  <a:gd name="T38" fmla="*/ 20 w 30"/>
                  <a:gd name="T39" fmla="*/ 34 h 34"/>
                  <a:gd name="T40" fmla="*/ 12 w 30"/>
                  <a:gd name="T41" fmla="*/ 34 h 34"/>
                  <a:gd name="T42" fmla="*/ 12 w 30"/>
                  <a:gd name="T43" fmla="*/ 34 h 34"/>
                  <a:gd name="T44" fmla="*/ 6 w 30"/>
                  <a:gd name="T45" fmla="*/ 32 h 34"/>
                  <a:gd name="T46" fmla="*/ 2 w 30"/>
                  <a:gd name="T47" fmla="*/ 28 h 34"/>
                  <a:gd name="T48" fmla="*/ 2 w 30"/>
                  <a:gd name="T49" fmla="*/ 28 h 34"/>
                  <a:gd name="T50" fmla="*/ 0 w 30"/>
                  <a:gd name="T51" fmla="*/ 22 h 34"/>
                  <a:gd name="T52" fmla="*/ 0 w 30"/>
                  <a:gd name="T53" fmla="*/ 14 h 34"/>
                  <a:gd name="T54" fmla="*/ 0 w 30"/>
                  <a:gd name="T55" fmla="*/ 14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2 w 30"/>
                  <a:gd name="T69" fmla="*/ 30 h 34"/>
                  <a:gd name="T70" fmla="*/ 12 w 30"/>
                  <a:gd name="T71" fmla="*/ 30 h 34"/>
                  <a:gd name="T72" fmla="*/ 16 w 30"/>
                  <a:gd name="T73" fmla="*/ 30 h 34"/>
                  <a:gd name="T74" fmla="*/ 20 w 30"/>
                  <a:gd name="T75" fmla="*/ 28 h 34"/>
                  <a:gd name="T76" fmla="*/ 20 w 30"/>
                  <a:gd name="T77" fmla="*/ 28 h 34"/>
                  <a:gd name="T78" fmla="*/ 24 w 30"/>
                  <a:gd name="T79" fmla="*/ 24 h 34"/>
                  <a:gd name="T80" fmla="*/ 24 w 30"/>
                  <a:gd name="T81" fmla="*/ 18 h 34"/>
                  <a:gd name="T82" fmla="*/ 24 w 30"/>
                  <a:gd name="T83" fmla="*/ 18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2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6 w 30"/>
                  <a:gd name="T103" fmla="*/ 10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5" name="Freeform 1823"/>
              <p:cNvSpPr>
                <a:spLocks/>
              </p:cNvSpPr>
              <p:nvPr/>
            </p:nvSpPr>
            <p:spPr bwMode="auto">
              <a:xfrm>
                <a:off x="4659313" y="4686647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6 w 30"/>
                  <a:gd name="T3" fmla="*/ 0 h 38"/>
                  <a:gd name="T4" fmla="*/ 10 w 30"/>
                  <a:gd name="T5" fmla="*/ 2 h 38"/>
                  <a:gd name="T6" fmla="*/ 10 w 30"/>
                  <a:gd name="T7" fmla="*/ 6 h 38"/>
                  <a:gd name="T8" fmla="*/ 10 w 30"/>
                  <a:gd name="T9" fmla="*/ 6 h 38"/>
                  <a:gd name="T10" fmla="*/ 14 w 30"/>
                  <a:gd name="T11" fmla="*/ 2 h 38"/>
                  <a:gd name="T12" fmla="*/ 22 w 30"/>
                  <a:gd name="T13" fmla="*/ 2 h 38"/>
                  <a:gd name="T14" fmla="*/ 22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30 w 30"/>
                  <a:gd name="T21" fmla="*/ 8 h 38"/>
                  <a:gd name="T22" fmla="*/ 30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8 w 30"/>
                  <a:gd name="T31" fmla="*/ 38 h 38"/>
                  <a:gd name="T32" fmla="*/ 22 w 30"/>
                  <a:gd name="T33" fmla="*/ 36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20 w 30"/>
                  <a:gd name="T47" fmla="*/ 6 h 38"/>
                  <a:gd name="T48" fmla="*/ 20 w 30"/>
                  <a:gd name="T49" fmla="*/ 6 h 38"/>
                  <a:gd name="T50" fmla="*/ 16 w 30"/>
                  <a:gd name="T51" fmla="*/ 6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0 h 38"/>
                  <a:gd name="T58" fmla="*/ 8 w 30"/>
                  <a:gd name="T59" fmla="*/ 16 h 38"/>
                  <a:gd name="T60" fmla="*/ 6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8" y="38"/>
                    </a:lnTo>
                    <a:lnTo>
                      <a:pt x="22" y="3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6" name="Freeform 1824"/>
              <p:cNvSpPr>
                <a:spLocks noEditPoints="1"/>
              </p:cNvSpPr>
              <p:nvPr/>
            </p:nvSpPr>
            <p:spPr bwMode="auto">
              <a:xfrm>
                <a:off x="4716463" y="4680297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6 h 46"/>
                  <a:gd name="T10" fmla="*/ 12 w 34"/>
                  <a:gd name="T11" fmla="*/ 46 h 46"/>
                  <a:gd name="T12" fmla="*/ 4 w 34"/>
                  <a:gd name="T13" fmla="*/ 42 h 46"/>
                  <a:gd name="T14" fmla="*/ 4 w 34"/>
                  <a:gd name="T15" fmla="*/ 42 h 46"/>
                  <a:gd name="T16" fmla="*/ 0 w 34"/>
                  <a:gd name="T17" fmla="*/ 36 h 46"/>
                  <a:gd name="T18" fmla="*/ 0 w 34"/>
                  <a:gd name="T19" fmla="*/ 36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8 h 46"/>
                  <a:gd name="T26" fmla="*/ 4 w 34"/>
                  <a:gd name="T27" fmla="*/ 18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6 w 34"/>
                  <a:gd name="T35" fmla="*/ 10 h 46"/>
                  <a:gd name="T36" fmla="*/ 16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2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40 h 46"/>
                  <a:gd name="T64" fmla="*/ 14 w 34"/>
                  <a:gd name="T65" fmla="*/ 40 h 46"/>
                  <a:gd name="T66" fmla="*/ 14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6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2 w 34"/>
                  <a:gd name="T83" fmla="*/ 20 h 46"/>
                  <a:gd name="T84" fmla="*/ 22 w 34"/>
                  <a:gd name="T85" fmla="*/ 20 h 46"/>
                  <a:gd name="T86" fmla="*/ 20 w 34"/>
                  <a:gd name="T87" fmla="*/ 16 h 46"/>
                  <a:gd name="T88" fmla="*/ 16 w 34"/>
                  <a:gd name="T89" fmla="*/ 16 h 46"/>
                  <a:gd name="T90" fmla="*/ 16 w 34"/>
                  <a:gd name="T91" fmla="*/ 16 h 46"/>
                  <a:gd name="T92" fmla="*/ 14 w 34"/>
                  <a:gd name="T93" fmla="*/ 16 h 46"/>
                  <a:gd name="T94" fmla="*/ 10 w 34"/>
                  <a:gd name="T95" fmla="*/ 18 h 46"/>
                  <a:gd name="T96" fmla="*/ 10 w 34"/>
                  <a:gd name="T97" fmla="*/ 18 h 46"/>
                  <a:gd name="T98" fmla="*/ 8 w 34"/>
                  <a:gd name="T99" fmla="*/ 22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7" name="Freeform 1825"/>
              <p:cNvSpPr>
                <a:spLocks/>
              </p:cNvSpPr>
              <p:nvPr/>
            </p:nvSpPr>
            <p:spPr bwMode="auto">
              <a:xfrm>
                <a:off x="4770438" y="47056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8 h 34"/>
                  <a:gd name="T38" fmla="*/ 16 w 28"/>
                  <a:gd name="T39" fmla="*/ 4 h 34"/>
                  <a:gd name="T40" fmla="*/ 12 w 28"/>
                  <a:gd name="T41" fmla="*/ 6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8" name="Freeform 1826"/>
              <p:cNvSpPr>
                <a:spLocks noEditPoints="1"/>
              </p:cNvSpPr>
              <p:nvPr/>
            </p:nvSpPr>
            <p:spPr bwMode="auto">
              <a:xfrm>
                <a:off x="4811713" y="4708872"/>
                <a:ext cx="95250" cy="95250"/>
              </a:xfrm>
              <a:custGeom>
                <a:avLst/>
                <a:gdLst>
                  <a:gd name="T0" fmla="*/ 50 w 60"/>
                  <a:gd name="T1" fmla="*/ 0 h 60"/>
                  <a:gd name="T2" fmla="*/ 50 w 60"/>
                  <a:gd name="T3" fmla="*/ 0 h 60"/>
                  <a:gd name="T4" fmla="*/ 32 w 60"/>
                  <a:gd name="T5" fmla="*/ 22 h 60"/>
                  <a:gd name="T6" fmla="*/ 32 w 60"/>
                  <a:gd name="T7" fmla="*/ 22 h 60"/>
                  <a:gd name="T8" fmla="*/ 32 w 60"/>
                  <a:gd name="T9" fmla="*/ 22 h 60"/>
                  <a:gd name="T10" fmla="*/ 38 w 60"/>
                  <a:gd name="T11" fmla="*/ 16 h 60"/>
                  <a:gd name="T12" fmla="*/ 42 w 60"/>
                  <a:gd name="T13" fmla="*/ 14 h 60"/>
                  <a:gd name="T14" fmla="*/ 46 w 60"/>
                  <a:gd name="T15" fmla="*/ 14 h 60"/>
                  <a:gd name="T16" fmla="*/ 46 w 60"/>
                  <a:gd name="T17" fmla="*/ 14 h 60"/>
                  <a:gd name="T18" fmla="*/ 48 w 60"/>
                  <a:gd name="T19" fmla="*/ 16 h 60"/>
                  <a:gd name="T20" fmla="*/ 48 w 60"/>
                  <a:gd name="T21" fmla="*/ 20 h 60"/>
                  <a:gd name="T22" fmla="*/ 48 w 60"/>
                  <a:gd name="T23" fmla="*/ 20 h 60"/>
                  <a:gd name="T24" fmla="*/ 46 w 60"/>
                  <a:gd name="T25" fmla="*/ 28 h 60"/>
                  <a:gd name="T26" fmla="*/ 42 w 60"/>
                  <a:gd name="T27" fmla="*/ 32 h 60"/>
                  <a:gd name="T28" fmla="*/ 42 w 60"/>
                  <a:gd name="T29" fmla="*/ 32 h 60"/>
                  <a:gd name="T30" fmla="*/ 42 w 60"/>
                  <a:gd name="T31" fmla="*/ 32 h 60"/>
                  <a:gd name="T32" fmla="*/ 50 w 60"/>
                  <a:gd name="T33" fmla="*/ 30 h 60"/>
                  <a:gd name="T34" fmla="*/ 60 w 60"/>
                  <a:gd name="T35" fmla="*/ 22 h 60"/>
                  <a:gd name="T36" fmla="*/ 60 w 60"/>
                  <a:gd name="T37" fmla="*/ 22 h 60"/>
                  <a:gd name="T38" fmla="*/ 60 w 60"/>
                  <a:gd name="T39" fmla="*/ 22 h 60"/>
                  <a:gd name="T40" fmla="*/ 54 w 60"/>
                  <a:gd name="T41" fmla="*/ 28 h 60"/>
                  <a:gd name="T42" fmla="*/ 48 w 60"/>
                  <a:gd name="T43" fmla="*/ 32 h 60"/>
                  <a:gd name="T44" fmla="*/ 40 w 60"/>
                  <a:gd name="T45" fmla="*/ 32 h 60"/>
                  <a:gd name="T46" fmla="*/ 40 w 60"/>
                  <a:gd name="T47" fmla="*/ 32 h 60"/>
                  <a:gd name="T48" fmla="*/ 34 w 60"/>
                  <a:gd name="T49" fmla="*/ 38 h 60"/>
                  <a:gd name="T50" fmla="*/ 32 w 60"/>
                  <a:gd name="T51" fmla="*/ 38 h 60"/>
                  <a:gd name="T52" fmla="*/ 28 w 60"/>
                  <a:gd name="T53" fmla="*/ 40 h 60"/>
                  <a:gd name="T54" fmla="*/ 28 w 60"/>
                  <a:gd name="T55" fmla="*/ 40 h 60"/>
                  <a:gd name="T56" fmla="*/ 26 w 60"/>
                  <a:gd name="T57" fmla="*/ 38 h 60"/>
                  <a:gd name="T58" fmla="*/ 26 w 60"/>
                  <a:gd name="T59" fmla="*/ 36 h 60"/>
                  <a:gd name="T60" fmla="*/ 26 w 60"/>
                  <a:gd name="T61" fmla="*/ 36 h 60"/>
                  <a:gd name="T62" fmla="*/ 28 w 60"/>
                  <a:gd name="T63" fmla="*/ 34 h 60"/>
                  <a:gd name="T64" fmla="*/ 30 w 60"/>
                  <a:gd name="T65" fmla="*/ 32 h 60"/>
                  <a:gd name="T66" fmla="*/ 38 w 60"/>
                  <a:gd name="T67" fmla="*/ 32 h 60"/>
                  <a:gd name="T68" fmla="*/ 38 w 60"/>
                  <a:gd name="T69" fmla="*/ 32 h 60"/>
                  <a:gd name="T70" fmla="*/ 42 w 60"/>
                  <a:gd name="T71" fmla="*/ 26 h 60"/>
                  <a:gd name="T72" fmla="*/ 46 w 60"/>
                  <a:gd name="T73" fmla="*/ 20 h 60"/>
                  <a:gd name="T74" fmla="*/ 46 w 60"/>
                  <a:gd name="T75" fmla="*/ 20 h 60"/>
                  <a:gd name="T76" fmla="*/ 46 w 60"/>
                  <a:gd name="T77" fmla="*/ 16 h 60"/>
                  <a:gd name="T78" fmla="*/ 44 w 60"/>
                  <a:gd name="T79" fmla="*/ 14 h 60"/>
                  <a:gd name="T80" fmla="*/ 44 w 60"/>
                  <a:gd name="T81" fmla="*/ 14 h 60"/>
                  <a:gd name="T82" fmla="*/ 38 w 60"/>
                  <a:gd name="T83" fmla="*/ 16 h 60"/>
                  <a:gd name="T84" fmla="*/ 32 w 60"/>
                  <a:gd name="T85" fmla="*/ 22 h 60"/>
                  <a:gd name="T86" fmla="*/ 24 w 60"/>
                  <a:gd name="T87" fmla="*/ 34 h 60"/>
                  <a:gd name="T88" fmla="*/ 24 w 60"/>
                  <a:gd name="T89" fmla="*/ 34 h 60"/>
                  <a:gd name="T90" fmla="*/ 4 w 60"/>
                  <a:gd name="T91" fmla="*/ 60 h 60"/>
                  <a:gd name="T92" fmla="*/ 0 w 60"/>
                  <a:gd name="T93" fmla="*/ 60 h 60"/>
                  <a:gd name="T94" fmla="*/ 0 w 60"/>
                  <a:gd name="T95" fmla="*/ 60 h 60"/>
                  <a:gd name="T96" fmla="*/ 46 w 60"/>
                  <a:gd name="T97" fmla="*/ 0 h 60"/>
                  <a:gd name="T98" fmla="*/ 50 w 60"/>
                  <a:gd name="T99" fmla="*/ 0 h 60"/>
                  <a:gd name="T100" fmla="*/ 38 w 60"/>
                  <a:gd name="T101" fmla="*/ 34 h 60"/>
                  <a:gd name="T102" fmla="*/ 38 w 60"/>
                  <a:gd name="T103" fmla="*/ 34 h 60"/>
                  <a:gd name="T104" fmla="*/ 38 w 60"/>
                  <a:gd name="T105" fmla="*/ 34 h 60"/>
                  <a:gd name="T106" fmla="*/ 32 w 60"/>
                  <a:gd name="T107" fmla="*/ 34 h 60"/>
                  <a:gd name="T108" fmla="*/ 28 w 60"/>
                  <a:gd name="T109" fmla="*/ 34 h 60"/>
                  <a:gd name="T110" fmla="*/ 28 w 60"/>
                  <a:gd name="T111" fmla="*/ 36 h 60"/>
                  <a:gd name="T112" fmla="*/ 28 w 60"/>
                  <a:gd name="T113" fmla="*/ 36 h 60"/>
                  <a:gd name="T114" fmla="*/ 28 w 60"/>
                  <a:gd name="T115" fmla="*/ 38 h 60"/>
                  <a:gd name="T116" fmla="*/ 28 w 60"/>
                  <a:gd name="T117" fmla="*/ 38 h 60"/>
                  <a:gd name="T118" fmla="*/ 28 w 60"/>
                  <a:gd name="T119" fmla="*/ 38 h 60"/>
                  <a:gd name="T120" fmla="*/ 34 w 60"/>
                  <a:gd name="T121" fmla="*/ 36 h 60"/>
                  <a:gd name="T122" fmla="*/ 38 w 60"/>
                  <a:gd name="T123" fmla="*/ 34 h 60"/>
                  <a:gd name="T124" fmla="*/ 38 w 60"/>
                  <a:gd name="T125" fmla="*/ 3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" h="60">
                    <a:moveTo>
                      <a:pt x="50" y="0"/>
                    </a:moveTo>
                    <a:lnTo>
                      <a:pt x="50" y="0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8" y="16"/>
                    </a:lnTo>
                    <a:lnTo>
                      <a:pt x="42" y="14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48" y="16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6" y="28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50" y="30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60" y="22"/>
                    </a:lnTo>
                    <a:lnTo>
                      <a:pt x="54" y="28"/>
                    </a:lnTo>
                    <a:lnTo>
                      <a:pt x="48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4" y="38"/>
                    </a:lnTo>
                    <a:lnTo>
                      <a:pt x="32" y="38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8" y="34"/>
                    </a:lnTo>
                    <a:lnTo>
                      <a:pt x="30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42" y="26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38" y="16"/>
                    </a:lnTo>
                    <a:lnTo>
                      <a:pt x="32" y="2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4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6" y="0"/>
                    </a:lnTo>
                    <a:lnTo>
                      <a:pt x="50" y="0"/>
                    </a:lnTo>
                    <a:close/>
                    <a:moveTo>
                      <a:pt x="38" y="34"/>
                    </a:moveTo>
                    <a:lnTo>
                      <a:pt x="38" y="34"/>
                    </a:lnTo>
                    <a:lnTo>
                      <a:pt x="38" y="34"/>
                    </a:lnTo>
                    <a:lnTo>
                      <a:pt x="32" y="34"/>
                    </a:lnTo>
                    <a:lnTo>
                      <a:pt x="28" y="34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4" y="36"/>
                    </a:lnTo>
                    <a:lnTo>
                      <a:pt x="38" y="34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79" name="Freeform 1827"/>
              <p:cNvSpPr>
                <a:spLocks/>
              </p:cNvSpPr>
              <p:nvPr/>
            </p:nvSpPr>
            <p:spPr bwMode="auto">
              <a:xfrm>
                <a:off x="4884738" y="4737447"/>
                <a:ext cx="57150" cy="38100"/>
              </a:xfrm>
              <a:custGeom>
                <a:avLst/>
                <a:gdLst>
                  <a:gd name="T0" fmla="*/ 22 w 36"/>
                  <a:gd name="T1" fmla="*/ 0 h 24"/>
                  <a:gd name="T2" fmla="*/ 12 w 36"/>
                  <a:gd name="T3" fmla="*/ 12 h 24"/>
                  <a:gd name="T4" fmla="*/ 12 w 36"/>
                  <a:gd name="T5" fmla="*/ 12 h 24"/>
                  <a:gd name="T6" fmla="*/ 12 w 36"/>
                  <a:gd name="T7" fmla="*/ 12 h 24"/>
                  <a:gd name="T8" fmla="*/ 18 w 36"/>
                  <a:gd name="T9" fmla="*/ 8 h 24"/>
                  <a:gd name="T10" fmla="*/ 26 w 36"/>
                  <a:gd name="T11" fmla="*/ 2 h 24"/>
                  <a:gd name="T12" fmla="*/ 26 w 36"/>
                  <a:gd name="T13" fmla="*/ 2 h 24"/>
                  <a:gd name="T14" fmla="*/ 26 w 36"/>
                  <a:gd name="T15" fmla="*/ 0 h 24"/>
                  <a:gd name="T16" fmla="*/ 28 w 36"/>
                  <a:gd name="T17" fmla="*/ 0 h 24"/>
                  <a:gd name="T18" fmla="*/ 28 w 36"/>
                  <a:gd name="T19" fmla="*/ 0 h 24"/>
                  <a:gd name="T20" fmla="*/ 30 w 36"/>
                  <a:gd name="T21" fmla="*/ 0 h 24"/>
                  <a:gd name="T22" fmla="*/ 30 w 36"/>
                  <a:gd name="T23" fmla="*/ 0 h 24"/>
                  <a:gd name="T24" fmla="*/ 28 w 36"/>
                  <a:gd name="T25" fmla="*/ 4 h 24"/>
                  <a:gd name="T26" fmla="*/ 26 w 36"/>
                  <a:gd name="T27" fmla="*/ 8 h 24"/>
                  <a:gd name="T28" fmla="*/ 26 w 36"/>
                  <a:gd name="T29" fmla="*/ 8 h 24"/>
                  <a:gd name="T30" fmla="*/ 26 w 36"/>
                  <a:gd name="T31" fmla="*/ 10 h 24"/>
                  <a:gd name="T32" fmla="*/ 28 w 36"/>
                  <a:gd name="T33" fmla="*/ 12 h 24"/>
                  <a:gd name="T34" fmla="*/ 28 w 36"/>
                  <a:gd name="T35" fmla="*/ 12 h 24"/>
                  <a:gd name="T36" fmla="*/ 32 w 36"/>
                  <a:gd name="T37" fmla="*/ 10 h 24"/>
                  <a:gd name="T38" fmla="*/ 36 w 36"/>
                  <a:gd name="T39" fmla="*/ 8 h 24"/>
                  <a:gd name="T40" fmla="*/ 36 w 36"/>
                  <a:gd name="T41" fmla="*/ 8 h 24"/>
                  <a:gd name="T42" fmla="*/ 36 w 36"/>
                  <a:gd name="T43" fmla="*/ 8 h 24"/>
                  <a:gd name="T44" fmla="*/ 32 w 36"/>
                  <a:gd name="T45" fmla="*/ 12 h 24"/>
                  <a:gd name="T46" fmla="*/ 28 w 36"/>
                  <a:gd name="T47" fmla="*/ 12 h 24"/>
                  <a:gd name="T48" fmla="*/ 28 w 36"/>
                  <a:gd name="T49" fmla="*/ 12 h 24"/>
                  <a:gd name="T50" fmla="*/ 24 w 36"/>
                  <a:gd name="T51" fmla="*/ 10 h 24"/>
                  <a:gd name="T52" fmla="*/ 24 w 36"/>
                  <a:gd name="T53" fmla="*/ 6 h 24"/>
                  <a:gd name="T54" fmla="*/ 24 w 36"/>
                  <a:gd name="T55" fmla="*/ 6 h 24"/>
                  <a:gd name="T56" fmla="*/ 24 w 36"/>
                  <a:gd name="T57" fmla="*/ 2 h 24"/>
                  <a:gd name="T58" fmla="*/ 24 w 36"/>
                  <a:gd name="T59" fmla="*/ 2 h 24"/>
                  <a:gd name="T60" fmla="*/ 24 w 36"/>
                  <a:gd name="T61" fmla="*/ 2 h 24"/>
                  <a:gd name="T62" fmla="*/ 10 w 36"/>
                  <a:gd name="T63" fmla="*/ 14 h 24"/>
                  <a:gd name="T64" fmla="*/ 10 w 36"/>
                  <a:gd name="T65" fmla="*/ 14 h 24"/>
                  <a:gd name="T66" fmla="*/ 4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8 w 36"/>
                  <a:gd name="T73" fmla="*/ 0 h 24"/>
                  <a:gd name="T74" fmla="*/ 22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2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0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4" y="10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0" name="Freeform 1828"/>
              <p:cNvSpPr>
                <a:spLocks noEditPoints="1"/>
              </p:cNvSpPr>
              <p:nvPr/>
            </p:nvSpPr>
            <p:spPr bwMode="auto">
              <a:xfrm>
                <a:off x="4926013" y="4743797"/>
                <a:ext cx="60325" cy="38100"/>
              </a:xfrm>
              <a:custGeom>
                <a:avLst/>
                <a:gdLst>
                  <a:gd name="T0" fmla="*/ 38 w 38"/>
                  <a:gd name="T1" fmla="*/ 10 h 24"/>
                  <a:gd name="T2" fmla="*/ 38 w 38"/>
                  <a:gd name="T3" fmla="*/ 10 h 24"/>
                  <a:gd name="T4" fmla="*/ 34 w 38"/>
                  <a:gd name="T5" fmla="*/ 12 h 24"/>
                  <a:gd name="T6" fmla="*/ 30 w 38"/>
                  <a:gd name="T7" fmla="*/ 12 h 24"/>
                  <a:gd name="T8" fmla="*/ 30 w 38"/>
                  <a:gd name="T9" fmla="*/ 12 h 24"/>
                  <a:gd name="T10" fmla="*/ 28 w 38"/>
                  <a:gd name="T11" fmla="*/ 12 h 24"/>
                  <a:gd name="T12" fmla="*/ 26 w 38"/>
                  <a:gd name="T13" fmla="*/ 8 h 24"/>
                  <a:gd name="T14" fmla="*/ 26 w 38"/>
                  <a:gd name="T15" fmla="*/ 8 h 24"/>
                  <a:gd name="T16" fmla="*/ 26 w 38"/>
                  <a:gd name="T17" fmla="*/ 8 h 24"/>
                  <a:gd name="T18" fmla="*/ 22 w 38"/>
                  <a:gd name="T19" fmla="*/ 14 h 24"/>
                  <a:gd name="T20" fmla="*/ 18 w 38"/>
                  <a:gd name="T21" fmla="*/ 20 h 24"/>
                  <a:gd name="T22" fmla="*/ 12 w 38"/>
                  <a:gd name="T23" fmla="*/ 24 h 24"/>
                  <a:gd name="T24" fmla="*/ 6 w 38"/>
                  <a:gd name="T25" fmla="*/ 24 h 24"/>
                  <a:gd name="T26" fmla="*/ 6 w 38"/>
                  <a:gd name="T27" fmla="*/ 24 h 24"/>
                  <a:gd name="T28" fmla="*/ 2 w 38"/>
                  <a:gd name="T29" fmla="*/ 22 h 24"/>
                  <a:gd name="T30" fmla="*/ 0 w 38"/>
                  <a:gd name="T31" fmla="*/ 16 h 24"/>
                  <a:gd name="T32" fmla="*/ 0 w 38"/>
                  <a:gd name="T33" fmla="*/ 16 h 24"/>
                  <a:gd name="T34" fmla="*/ 4 w 38"/>
                  <a:gd name="T35" fmla="*/ 12 h 24"/>
                  <a:gd name="T36" fmla="*/ 8 w 38"/>
                  <a:gd name="T37" fmla="*/ 4 h 24"/>
                  <a:gd name="T38" fmla="*/ 14 w 38"/>
                  <a:gd name="T39" fmla="*/ 0 h 24"/>
                  <a:gd name="T40" fmla="*/ 22 w 38"/>
                  <a:gd name="T41" fmla="*/ 0 h 24"/>
                  <a:gd name="T42" fmla="*/ 22 w 38"/>
                  <a:gd name="T43" fmla="*/ 0 h 24"/>
                  <a:gd name="T44" fmla="*/ 26 w 38"/>
                  <a:gd name="T45" fmla="*/ 2 h 24"/>
                  <a:gd name="T46" fmla="*/ 26 w 38"/>
                  <a:gd name="T47" fmla="*/ 6 h 24"/>
                  <a:gd name="T48" fmla="*/ 26 w 38"/>
                  <a:gd name="T49" fmla="*/ 6 h 24"/>
                  <a:gd name="T50" fmla="*/ 28 w 38"/>
                  <a:gd name="T51" fmla="*/ 10 h 24"/>
                  <a:gd name="T52" fmla="*/ 30 w 38"/>
                  <a:gd name="T53" fmla="*/ 12 h 24"/>
                  <a:gd name="T54" fmla="*/ 30 w 38"/>
                  <a:gd name="T55" fmla="*/ 12 h 24"/>
                  <a:gd name="T56" fmla="*/ 34 w 38"/>
                  <a:gd name="T57" fmla="*/ 12 h 24"/>
                  <a:gd name="T58" fmla="*/ 38 w 38"/>
                  <a:gd name="T59" fmla="*/ 10 h 24"/>
                  <a:gd name="T60" fmla="*/ 38 w 38"/>
                  <a:gd name="T61" fmla="*/ 10 h 24"/>
                  <a:gd name="T62" fmla="*/ 6 w 38"/>
                  <a:gd name="T63" fmla="*/ 24 h 24"/>
                  <a:gd name="T64" fmla="*/ 6 w 38"/>
                  <a:gd name="T65" fmla="*/ 24 h 24"/>
                  <a:gd name="T66" fmla="*/ 12 w 38"/>
                  <a:gd name="T67" fmla="*/ 22 h 24"/>
                  <a:gd name="T68" fmla="*/ 16 w 38"/>
                  <a:gd name="T69" fmla="*/ 18 h 24"/>
                  <a:gd name="T70" fmla="*/ 20 w 38"/>
                  <a:gd name="T71" fmla="*/ 10 h 24"/>
                  <a:gd name="T72" fmla="*/ 24 w 38"/>
                  <a:gd name="T73" fmla="*/ 4 h 24"/>
                  <a:gd name="T74" fmla="*/ 24 w 38"/>
                  <a:gd name="T75" fmla="*/ 4 h 24"/>
                  <a:gd name="T76" fmla="*/ 22 w 38"/>
                  <a:gd name="T77" fmla="*/ 2 h 24"/>
                  <a:gd name="T78" fmla="*/ 20 w 38"/>
                  <a:gd name="T79" fmla="*/ 0 h 24"/>
                  <a:gd name="T80" fmla="*/ 20 w 38"/>
                  <a:gd name="T81" fmla="*/ 0 h 24"/>
                  <a:gd name="T82" fmla="*/ 16 w 38"/>
                  <a:gd name="T83" fmla="*/ 2 h 24"/>
                  <a:gd name="T84" fmla="*/ 10 w 38"/>
                  <a:gd name="T85" fmla="*/ 6 h 24"/>
                  <a:gd name="T86" fmla="*/ 6 w 38"/>
                  <a:gd name="T87" fmla="*/ 12 h 24"/>
                  <a:gd name="T88" fmla="*/ 4 w 38"/>
                  <a:gd name="T89" fmla="*/ 20 h 24"/>
                  <a:gd name="T90" fmla="*/ 4 w 38"/>
                  <a:gd name="T91" fmla="*/ 20 h 24"/>
                  <a:gd name="T92" fmla="*/ 4 w 38"/>
                  <a:gd name="T93" fmla="*/ 22 h 24"/>
                  <a:gd name="T94" fmla="*/ 6 w 38"/>
                  <a:gd name="T95" fmla="*/ 24 h 24"/>
                  <a:gd name="T96" fmla="*/ 6 w 38"/>
                  <a:gd name="T9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24">
                    <a:moveTo>
                      <a:pt x="38" y="10"/>
                    </a:moveTo>
                    <a:lnTo>
                      <a:pt x="38" y="10"/>
                    </a:lnTo>
                    <a:lnTo>
                      <a:pt x="34" y="12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28" y="1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14"/>
                    </a:lnTo>
                    <a:lnTo>
                      <a:pt x="18" y="20"/>
                    </a:lnTo>
                    <a:lnTo>
                      <a:pt x="12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2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12"/>
                    </a:lnTo>
                    <a:lnTo>
                      <a:pt x="8" y="4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4" y="12"/>
                    </a:lnTo>
                    <a:lnTo>
                      <a:pt x="38" y="10"/>
                    </a:lnTo>
                    <a:lnTo>
                      <a:pt x="38" y="10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2" y="22"/>
                    </a:lnTo>
                    <a:lnTo>
                      <a:pt x="16" y="18"/>
                    </a:lnTo>
                    <a:lnTo>
                      <a:pt x="20" y="1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1" name="Freeform 1829"/>
              <p:cNvSpPr>
                <a:spLocks noEditPoints="1"/>
              </p:cNvSpPr>
              <p:nvPr/>
            </p:nvSpPr>
            <p:spPr bwMode="auto">
              <a:xfrm>
                <a:off x="4938713" y="4727922"/>
                <a:ext cx="95250" cy="95250"/>
              </a:xfrm>
              <a:custGeom>
                <a:avLst/>
                <a:gdLst>
                  <a:gd name="T0" fmla="*/ 48 w 60"/>
                  <a:gd name="T1" fmla="*/ 0 h 60"/>
                  <a:gd name="T2" fmla="*/ 48 w 60"/>
                  <a:gd name="T3" fmla="*/ 0 h 60"/>
                  <a:gd name="T4" fmla="*/ 32 w 60"/>
                  <a:gd name="T5" fmla="*/ 22 h 60"/>
                  <a:gd name="T6" fmla="*/ 32 w 60"/>
                  <a:gd name="T7" fmla="*/ 22 h 60"/>
                  <a:gd name="T8" fmla="*/ 32 w 60"/>
                  <a:gd name="T9" fmla="*/ 22 h 60"/>
                  <a:gd name="T10" fmla="*/ 38 w 60"/>
                  <a:gd name="T11" fmla="*/ 16 h 60"/>
                  <a:gd name="T12" fmla="*/ 40 w 60"/>
                  <a:gd name="T13" fmla="*/ 14 h 60"/>
                  <a:gd name="T14" fmla="*/ 44 w 60"/>
                  <a:gd name="T15" fmla="*/ 14 h 60"/>
                  <a:gd name="T16" fmla="*/ 44 w 60"/>
                  <a:gd name="T17" fmla="*/ 14 h 60"/>
                  <a:gd name="T18" fmla="*/ 48 w 60"/>
                  <a:gd name="T19" fmla="*/ 16 h 60"/>
                  <a:gd name="T20" fmla="*/ 48 w 60"/>
                  <a:gd name="T21" fmla="*/ 20 h 60"/>
                  <a:gd name="T22" fmla="*/ 48 w 60"/>
                  <a:gd name="T23" fmla="*/ 20 h 60"/>
                  <a:gd name="T24" fmla="*/ 46 w 60"/>
                  <a:gd name="T25" fmla="*/ 28 h 60"/>
                  <a:gd name="T26" fmla="*/ 42 w 60"/>
                  <a:gd name="T27" fmla="*/ 32 h 60"/>
                  <a:gd name="T28" fmla="*/ 42 w 60"/>
                  <a:gd name="T29" fmla="*/ 32 h 60"/>
                  <a:gd name="T30" fmla="*/ 42 w 60"/>
                  <a:gd name="T31" fmla="*/ 32 h 60"/>
                  <a:gd name="T32" fmla="*/ 50 w 60"/>
                  <a:gd name="T33" fmla="*/ 30 h 60"/>
                  <a:gd name="T34" fmla="*/ 60 w 60"/>
                  <a:gd name="T35" fmla="*/ 22 h 60"/>
                  <a:gd name="T36" fmla="*/ 60 w 60"/>
                  <a:gd name="T37" fmla="*/ 24 h 60"/>
                  <a:gd name="T38" fmla="*/ 60 w 60"/>
                  <a:gd name="T39" fmla="*/ 24 h 60"/>
                  <a:gd name="T40" fmla="*/ 54 w 60"/>
                  <a:gd name="T41" fmla="*/ 30 h 60"/>
                  <a:gd name="T42" fmla="*/ 48 w 60"/>
                  <a:gd name="T43" fmla="*/ 32 h 60"/>
                  <a:gd name="T44" fmla="*/ 40 w 60"/>
                  <a:gd name="T45" fmla="*/ 34 h 60"/>
                  <a:gd name="T46" fmla="*/ 40 w 60"/>
                  <a:gd name="T47" fmla="*/ 34 h 60"/>
                  <a:gd name="T48" fmla="*/ 34 w 60"/>
                  <a:gd name="T49" fmla="*/ 38 h 60"/>
                  <a:gd name="T50" fmla="*/ 30 w 60"/>
                  <a:gd name="T51" fmla="*/ 40 h 60"/>
                  <a:gd name="T52" fmla="*/ 28 w 60"/>
                  <a:gd name="T53" fmla="*/ 40 h 60"/>
                  <a:gd name="T54" fmla="*/ 28 w 60"/>
                  <a:gd name="T55" fmla="*/ 40 h 60"/>
                  <a:gd name="T56" fmla="*/ 26 w 60"/>
                  <a:gd name="T57" fmla="*/ 38 h 60"/>
                  <a:gd name="T58" fmla="*/ 26 w 60"/>
                  <a:gd name="T59" fmla="*/ 36 h 60"/>
                  <a:gd name="T60" fmla="*/ 26 w 60"/>
                  <a:gd name="T61" fmla="*/ 36 h 60"/>
                  <a:gd name="T62" fmla="*/ 26 w 60"/>
                  <a:gd name="T63" fmla="*/ 34 h 60"/>
                  <a:gd name="T64" fmla="*/ 30 w 60"/>
                  <a:gd name="T65" fmla="*/ 32 h 60"/>
                  <a:gd name="T66" fmla="*/ 38 w 60"/>
                  <a:gd name="T67" fmla="*/ 32 h 60"/>
                  <a:gd name="T68" fmla="*/ 38 w 60"/>
                  <a:gd name="T69" fmla="*/ 32 h 60"/>
                  <a:gd name="T70" fmla="*/ 42 w 60"/>
                  <a:gd name="T71" fmla="*/ 26 h 60"/>
                  <a:gd name="T72" fmla="*/ 44 w 60"/>
                  <a:gd name="T73" fmla="*/ 20 h 60"/>
                  <a:gd name="T74" fmla="*/ 44 w 60"/>
                  <a:gd name="T75" fmla="*/ 20 h 60"/>
                  <a:gd name="T76" fmla="*/ 44 w 60"/>
                  <a:gd name="T77" fmla="*/ 16 h 60"/>
                  <a:gd name="T78" fmla="*/ 44 w 60"/>
                  <a:gd name="T79" fmla="*/ 16 h 60"/>
                  <a:gd name="T80" fmla="*/ 44 w 60"/>
                  <a:gd name="T81" fmla="*/ 16 h 60"/>
                  <a:gd name="T82" fmla="*/ 38 w 60"/>
                  <a:gd name="T83" fmla="*/ 18 h 60"/>
                  <a:gd name="T84" fmla="*/ 32 w 60"/>
                  <a:gd name="T85" fmla="*/ 22 h 60"/>
                  <a:gd name="T86" fmla="*/ 22 w 60"/>
                  <a:gd name="T87" fmla="*/ 34 h 60"/>
                  <a:gd name="T88" fmla="*/ 22 w 60"/>
                  <a:gd name="T89" fmla="*/ 34 h 60"/>
                  <a:gd name="T90" fmla="*/ 4 w 60"/>
                  <a:gd name="T91" fmla="*/ 60 h 60"/>
                  <a:gd name="T92" fmla="*/ 0 w 60"/>
                  <a:gd name="T93" fmla="*/ 60 h 60"/>
                  <a:gd name="T94" fmla="*/ 0 w 60"/>
                  <a:gd name="T95" fmla="*/ 60 h 60"/>
                  <a:gd name="T96" fmla="*/ 44 w 60"/>
                  <a:gd name="T97" fmla="*/ 0 h 60"/>
                  <a:gd name="T98" fmla="*/ 48 w 60"/>
                  <a:gd name="T99" fmla="*/ 0 h 60"/>
                  <a:gd name="T100" fmla="*/ 36 w 60"/>
                  <a:gd name="T101" fmla="*/ 34 h 60"/>
                  <a:gd name="T102" fmla="*/ 36 w 60"/>
                  <a:gd name="T103" fmla="*/ 34 h 60"/>
                  <a:gd name="T104" fmla="*/ 36 w 60"/>
                  <a:gd name="T105" fmla="*/ 34 h 60"/>
                  <a:gd name="T106" fmla="*/ 30 w 60"/>
                  <a:gd name="T107" fmla="*/ 34 h 60"/>
                  <a:gd name="T108" fmla="*/ 28 w 60"/>
                  <a:gd name="T109" fmla="*/ 34 h 60"/>
                  <a:gd name="T110" fmla="*/ 26 w 60"/>
                  <a:gd name="T111" fmla="*/ 36 h 60"/>
                  <a:gd name="T112" fmla="*/ 26 w 60"/>
                  <a:gd name="T113" fmla="*/ 36 h 60"/>
                  <a:gd name="T114" fmla="*/ 28 w 60"/>
                  <a:gd name="T115" fmla="*/ 38 h 60"/>
                  <a:gd name="T116" fmla="*/ 28 w 60"/>
                  <a:gd name="T117" fmla="*/ 38 h 60"/>
                  <a:gd name="T118" fmla="*/ 28 w 60"/>
                  <a:gd name="T119" fmla="*/ 38 h 60"/>
                  <a:gd name="T120" fmla="*/ 34 w 60"/>
                  <a:gd name="T121" fmla="*/ 36 h 60"/>
                  <a:gd name="T122" fmla="*/ 36 w 60"/>
                  <a:gd name="T123" fmla="*/ 34 h 60"/>
                  <a:gd name="T124" fmla="*/ 36 w 60"/>
                  <a:gd name="T125" fmla="*/ 3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" h="60">
                    <a:moveTo>
                      <a:pt x="48" y="0"/>
                    </a:moveTo>
                    <a:lnTo>
                      <a:pt x="48" y="0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8" y="16"/>
                    </a:lnTo>
                    <a:lnTo>
                      <a:pt x="40" y="14"/>
                    </a:lnTo>
                    <a:lnTo>
                      <a:pt x="44" y="14"/>
                    </a:lnTo>
                    <a:lnTo>
                      <a:pt x="44" y="14"/>
                    </a:lnTo>
                    <a:lnTo>
                      <a:pt x="48" y="16"/>
                    </a:lnTo>
                    <a:lnTo>
                      <a:pt x="48" y="20"/>
                    </a:lnTo>
                    <a:lnTo>
                      <a:pt x="48" y="20"/>
                    </a:lnTo>
                    <a:lnTo>
                      <a:pt x="46" y="28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42" y="32"/>
                    </a:lnTo>
                    <a:lnTo>
                      <a:pt x="50" y="30"/>
                    </a:lnTo>
                    <a:lnTo>
                      <a:pt x="60" y="22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4" y="30"/>
                    </a:lnTo>
                    <a:lnTo>
                      <a:pt x="48" y="32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34" y="38"/>
                    </a:lnTo>
                    <a:lnTo>
                      <a:pt x="30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6" y="34"/>
                    </a:lnTo>
                    <a:lnTo>
                      <a:pt x="30" y="32"/>
                    </a:lnTo>
                    <a:lnTo>
                      <a:pt x="38" y="32"/>
                    </a:lnTo>
                    <a:lnTo>
                      <a:pt x="38" y="32"/>
                    </a:lnTo>
                    <a:lnTo>
                      <a:pt x="42" y="26"/>
                    </a:lnTo>
                    <a:lnTo>
                      <a:pt x="44" y="20"/>
                    </a:lnTo>
                    <a:lnTo>
                      <a:pt x="44" y="20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38" y="18"/>
                    </a:lnTo>
                    <a:lnTo>
                      <a:pt x="32" y="2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4" y="60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4" y="0"/>
                    </a:lnTo>
                    <a:lnTo>
                      <a:pt x="48" y="0"/>
                    </a:lnTo>
                    <a:close/>
                    <a:moveTo>
                      <a:pt x="36" y="34"/>
                    </a:moveTo>
                    <a:lnTo>
                      <a:pt x="36" y="34"/>
                    </a:lnTo>
                    <a:lnTo>
                      <a:pt x="36" y="34"/>
                    </a:lnTo>
                    <a:lnTo>
                      <a:pt x="30" y="34"/>
                    </a:lnTo>
                    <a:lnTo>
                      <a:pt x="28" y="34"/>
                    </a:lnTo>
                    <a:lnTo>
                      <a:pt x="26" y="36"/>
                    </a:lnTo>
                    <a:lnTo>
                      <a:pt x="26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4" y="36"/>
                    </a:lnTo>
                    <a:lnTo>
                      <a:pt x="36" y="34"/>
                    </a:lnTo>
                    <a:lnTo>
                      <a:pt x="3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2" name="Freeform 1830"/>
              <p:cNvSpPr>
                <a:spLocks/>
              </p:cNvSpPr>
              <p:nvPr/>
            </p:nvSpPr>
            <p:spPr bwMode="auto">
              <a:xfrm>
                <a:off x="5008563" y="4756497"/>
                <a:ext cx="57150" cy="38100"/>
              </a:xfrm>
              <a:custGeom>
                <a:avLst/>
                <a:gdLst>
                  <a:gd name="T0" fmla="*/ 22 w 36"/>
                  <a:gd name="T1" fmla="*/ 0 h 24"/>
                  <a:gd name="T2" fmla="*/ 12 w 36"/>
                  <a:gd name="T3" fmla="*/ 14 h 24"/>
                  <a:gd name="T4" fmla="*/ 12 w 36"/>
                  <a:gd name="T5" fmla="*/ 14 h 24"/>
                  <a:gd name="T6" fmla="*/ 12 w 36"/>
                  <a:gd name="T7" fmla="*/ 14 h 24"/>
                  <a:gd name="T8" fmla="*/ 18 w 36"/>
                  <a:gd name="T9" fmla="*/ 8 h 24"/>
                  <a:gd name="T10" fmla="*/ 26 w 36"/>
                  <a:gd name="T11" fmla="*/ 2 h 24"/>
                  <a:gd name="T12" fmla="*/ 26 w 36"/>
                  <a:gd name="T13" fmla="*/ 2 h 24"/>
                  <a:gd name="T14" fmla="*/ 28 w 36"/>
                  <a:gd name="T15" fmla="*/ 0 h 24"/>
                  <a:gd name="T16" fmla="*/ 30 w 36"/>
                  <a:gd name="T17" fmla="*/ 0 h 24"/>
                  <a:gd name="T18" fmla="*/ 30 w 36"/>
                  <a:gd name="T19" fmla="*/ 0 h 24"/>
                  <a:gd name="T20" fmla="*/ 32 w 36"/>
                  <a:gd name="T21" fmla="*/ 2 h 24"/>
                  <a:gd name="T22" fmla="*/ 32 w 36"/>
                  <a:gd name="T23" fmla="*/ 2 h 24"/>
                  <a:gd name="T24" fmla="*/ 30 w 36"/>
                  <a:gd name="T25" fmla="*/ 4 h 24"/>
                  <a:gd name="T26" fmla="*/ 28 w 36"/>
                  <a:gd name="T27" fmla="*/ 8 h 24"/>
                  <a:gd name="T28" fmla="*/ 28 w 36"/>
                  <a:gd name="T29" fmla="*/ 8 h 24"/>
                  <a:gd name="T30" fmla="*/ 28 w 36"/>
                  <a:gd name="T31" fmla="*/ 10 h 24"/>
                  <a:gd name="T32" fmla="*/ 30 w 36"/>
                  <a:gd name="T33" fmla="*/ 12 h 24"/>
                  <a:gd name="T34" fmla="*/ 30 w 36"/>
                  <a:gd name="T35" fmla="*/ 12 h 24"/>
                  <a:gd name="T36" fmla="*/ 34 w 36"/>
                  <a:gd name="T37" fmla="*/ 10 h 24"/>
                  <a:gd name="T38" fmla="*/ 36 w 36"/>
                  <a:gd name="T39" fmla="*/ 8 h 24"/>
                  <a:gd name="T40" fmla="*/ 36 w 36"/>
                  <a:gd name="T41" fmla="*/ 8 h 24"/>
                  <a:gd name="T42" fmla="*/ 36 w 36"/>
                  <a:gd name="T43" fmla="*/ 8 h 24"/>
                  <a:gd name="T44" fmla="*/ 34 w 36"/>
                  <a:gd name="T45" fmla="*/ 12 h 24"/>
                  <a:gd name="T46" fmla="*/ 28 w 36"/>
                  <a:gd name="T47" fmla="*/ 12 h 24"/>
                  <a:gd name="T48" fmla="*/ 28 w 36"/>
                  <a:gd name="T49" fmla="*/ 12 h 24"/>
                  <a:gd name="T50" fmla="*/ 26 w 36"/>
                  <a:gd name="T51" fmla="*/ 10 h 24"/>
                  <a:gd name="T52" fmla="*/ 26 w 36"/>
                  <a:gd name="T53" fmla="*/ 6 h 24"/>
                  <a:gd name="T54" fmla="*/ 26 w 36"/>
                  <a:gd name="T55" fmla="*/ 6 h 24"/>
                  <a:gd name="T56" fmla="*/ 26 w 36"/>
                  <a:gd name="T57" fmla="*/ 4 h 24"/>
                  <a:gd name="T58" fmla="*/ 26 w 36"/>
                  <a:gd name="T59" fmla="*/ 4 h 24"/>
                  <a:gd name="T60" fmla="*/ 26 w 36"/>
                  <a:gd name="T61" fmla="*/ 4 h 24"/>
                  <a:gd name="T62" fmla="*/ 12 w 36"/>
                  <a:gd name="T63" fmla="*/ 14 h 24"/>
                  <a:gd name="T64" fmla="*/ 12 w 36"/>
                  <a:gd name="T65" fmla="*/ 14 h 24"/>
                  <a:gd name="T66" fmla="*/ 6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8 w 36"/>
                  <a:gd name="T73" fmla="*/ 0 h 24"/>
                  <a:gd name="T74" fmla="*/ 22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2" y="0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4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6" y="10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3" name="Freeform 1831"/>
              <p:cNvSpPr>
                <a:spLocks noEditPoints="1"/>
              </p:cNvSpPr>
              <p:nvPr/>
            </p:nvSpPr>
            <p:spPr bwMode="auto">
              <a:xfrm>
                <a:off x="5053013" y="4762847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6 w 30"/>
                  <a:gd name="T5" fmla="*/ 14 h 26"/>
                  <a:gd name="T6" fmla="*/ 20 w 30"/>
                  <a:gd name="T7" fmla="*/ 20 h 26"/>
                  <a:gd name="T8" fmla="*/ 12 w 30"/>
                  <a:gd name="T9" fmla="*/ 24 h 26"/>
                  <a:gd name="T10" fmla="*/ 6 w 30"/>
                  <a:gd name="T11" fmla="*/ 26 h 26"/>
                  <a:gd name="T12" fmla="*/ 6 w 30"/>
                  <a:gd name="T13" fmla="*/ 26 h 26"/>
                  <a:gd name="T14" fmla="*/ 2 w 30"/>
                  <a:gd name="T15" fmla="*/ 22 h 26"/>
                  <a:gd name="T16" fmla="*/ 0 w 30"/>
                  <a:gd name="T17" fmla="*/ 18 h 26"/>
                  <a:gd name="T18" fmla="*/ 0 w 30"/>
                  <a:gd name="T19" fmla="*/ 18 h 26"/>
                  <a:gd name="T20" fmla="*/ 4 w 30"/>
                  <a:gd name="T21" fmla="*/ 12 h 26"/>
                  <a:gd name="T22" fmla="*/ 8 w 30"/>
                  <a:gd name="T23" fmla="*/ 6 h 26"/>
                  <a:gd name="T24" fmla="*/ 16 w 30"/>
                  <a:gd name="T25" fmla="*/ 0 h 26"/>
                  <a:gd name="T26" fmla="*/ 22 w 30"/>
                  <a:gd name="T27" fmla="*/ 0 h 26"/>
                  <a:gd name="T28" fmla="*/ 22 w 30"/>
                  <a:gd name="T29" fmla="*/ 0 h 26"/>
                  <a:gd name="T30" fmla="*/ 24 w 30"/>
                  <a:gd name="T31" fmla="*/ 0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6 h 26"/>
                  <a:gd name="T38" fmla="*/ 18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18 h 26"/>
                  <a:gd name="T46" fmla="*/ 4 w 30"/>
                  <a:gd name="T47" fmla="*/ 18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2 w 30"/>
                  <a:gd name="T55" fmla="*/ 24 h 26"/>
                  <a:gd name="T56" fmla="*/ 18 w 30"/>
                  <a:gd name="T57" fmla="*/ 20 h 26"/>
                  <a:gd name="T58" fmla="*/ 24 w 30"/>
                  <a:gd name="T59" fmla="*/ 14 h 26"/>
                  <a:gd name="T60" fmla="*/ 30 w 30"/>
                  <a:gd name="T61" fmla="*/ 8 h 26"/>
                  <a:gd name="T62" fmla="*/ 30 w 30"/>
                  <a:gd name="T63" fmla="*/ 8 h 26"/>
                  <a:gd name="T64" fmla="*/ 20 w 30"/>
                  <a:gd name="T65" fmla="*/ 0 h 26"/>
                  <a:gd name="T66" fmla="*/ 20 w 30"/>
                  <a:gd name="T67" fmla="*/ 0 h 26"/>
                  <a:gd name="T68" fmla="*/ 16 w 30"/>
                  <a:gd name="T69" fmla="*/ 2 h 26"/>
                  <a:gd name="T70" fmla="*/ 14 w 30"/>
                  <a:gd name="T71" fmla="*/ 4 h 26"/>
                  <a:gd name="T72" fmla="*/ 8 w 30"/>
                  <a:gd name="T73" fmla="*/ 10 h 26"/>
                  <a:gd name="T74" fmla="*/ 8 w 30"/>
                  <a:gd name="T75" fmla="*/ 10 h 26"/>
                  <a:gd name="T76" fmla="*/ 16 w 30"/>
                  <a:gd name="T77" fmla="*/ 8 h 26"/>
                  <a:gd name="T78" fmla="*/ 20 w 30"/>
                  <a:gd name="T79" fmla="*/ 6 h 26"/>
                  <a:gd name="T80" fmla="*/ 22 w 30"/>
                  <a:gd name="T81" fmla="*/ 2 h 26"/>
                  <a:gd name="T82" fmla="*/ 22 w 30"/>
                  <a:gd name="T83" fmla="*/ 2 h 26"/>
                  <a:gd name="T84" fmla="*/ 22 w 30"/>
                  <a:gd name="T85" fmla="*/ 2 h 26"/>
                  <a:gd name="T86" fmla="*/ 20 w 30"/>
                  <a:gd name="T87" fmla="*/ 0 h 26"/>
                  <a:gd name="T88" fmla="*/ 20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6" y="14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18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4" name="Freeform 1832"/>
              <p:cNvSpPr>
                <a:spLocks/>
              </p:cNvSpPr>
              <p:nvPr/>
            </p:nvSpPr>
            <p:spPr bwMode="auto">
              <a:xfrm>
                <a:off x="5084763" y="4766022"/>
                <a:ext cx="50800" cy="41275"/>
              </a:xfrm>
              <a:custGeom>
                <a:avLst/>
                <a:gdLst>
                  <a:gd name="T0" fmla="*/ 32 w 32"/>
                  <a:gd name="T1" fmla="*/ 10 h 26"/>
                  <a:gd name="T2" fmla="*/ 20 w 32"/>
                  <a:gd name="T3" fmla="*/ 22 h 26"/>
                  <a:gd name="T4" fmla="*/ 6 w 32"/>
                  <a:gd name="T5" fmla="*/ 26 h 26"/>
                  <a:gd name="T6" fmla="*/ 0 w 32"/>
                  <a:gd name="T7" fmla="*/ 24 h 26"/>
                  <a:gd name="T8" fmla="*/ 0 w 32"/>
                  <a:gd name="T9" fmla="*/ 18 h 26"/>
                  <a:gd name="T10" fmla="*/ 0 w 32"/>
                  <a:gd name="T11" fmla="*/ 14 h 26"/>
                  <a:gd name="T12" fmla="*/ 4 w 32"/>
                  <a:gd name="T13" fmla="*/ 14 h 26"/>
                  <a:gd name="T14" fmla="*/ 6 w 32"/>
                  <a:gd name="T15" fmla="*/ 16 h 26"/>
                  <a:gd name="T16" fmla="*/ 6 w 32"/>
                  <a:gd name="T17" fmla="*/ 18 h 26"/>
                  <a:gd name="T18" fmla="*/ 4 w 32"/>
                  <a:gd name="T19" fmla="*/ 18 h 26"/>
                  <a:gd name="T20" fmla="*/ 2 w 32"/>
                  <a:gd name="T21" fmla="*/ 16 h 26"/>
                  <a:gd name="T22" fmla="*/ 0 w 32"/>
                  <a:gd name="T23" fmla="*/ 20 h 26"/>
                  <a:gd name="T24" fmla="*/ 6 w 32"/>
                  <a:gd name="T25" fmla="*/ 26 h 26"/>
                  <a:gd name="T26" fmla="*/ 8 w 32"/>
                  <a:gd name="T27" fmla="*/ 26 h 26"/>
                  <a:gd name="T28" fmla="*/ 12 w 32"/>
                  <a:gd name="T29" fmla="*/ 18 h 26"/>
                  <a:gd name="T30" fmla="*/ 12 w 32"/>
                  <a:gd name="T31" fmla="*/ 12 h 26"/>
                  <a:gd name="T32" fmla="*/ 10 w 32"/>
                  <a:gd name="T33" fmla="*/ 6 h 26"/>
                  <a:gd name="T34" fmla="*/ 12 w 32"/>
                  <a:gd name="T35" fmla="*/ 4 h 26"/>
                  <a:gd name="T36" fmla="*/ 18 w 32"/>
                  <a:gd name="T37" fmla="*/ 0 h 26"/>
                  <a:gd name="T38" fmla="*/ 22 w 32"/>
                  <a:gd name="T39" fmla="*/ 2 h 26"/>
                  <a:gd name="T40" fmla="*/ 24 w 32"/>
                  <a:gd name="T41" fmla="*/ 6 h 26"/>
                  <a:gd name="T42" fmla="*/ 20 w 32"/>
                  <a:gd name="T43" fmla="*/ 10 h 26"/>
                  <a:gd name="T44" fmla="*/ 20 w 32"/>
                  <a:gd name="T45" fmla="*/ 6 h 26"/>
                  <a:gd name="T46" fmla="*/ 20 w 32"/>
                  <a:gd name="T47" fmla="*/ 2 h 26"/>
                  <a:gd name="T48" fmla="*/ 18 w 32"/>
                  <a:gd name="T49" fmla="*/ 2 h 26"/>
                  <a:gd name="T50" fmla="*/ 14 w 32"/>
                  <a:gd name="T51" fmla="*/ 6 h 26"/>
                  <a:gd name="T52" fmla="*/ 14 w 32"/>
                  <a:gd name="T53" fmla="*/ 12 h 26"/>
                  <a:gd name="T54" fmla="*/ 16 w 32"/>
                  <a:gd name="T55" fmla="*/ 18 h 26"/>
                  <a:gd name="T56" fmla="*/ 12 w 32"/>
                  <a:gd name="T57" fmla="*/ 24 h 26"/>
                  <a:gd name="T58" fmla="*/ 8 w 32"/>
                  <a:gd name="T59" fmla="*/ 26 h 26"/>
                  <a:gd name="T60" fmla="*/ 14 w 32"/>
                  <a:gd name="T61" fmla="*/ 24 h 26"/>
                  <a:gd name="T62" fmla="*/ 28 w 32"/>
                  <a:gd name="T63" fmla="*/ 16 h 26"/>
                  <a:gd name="T64" fmla="*/ 32 w 32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10"/>
                    </a:moveTo>
                    <a:lnTo>
                      <a:pt x="32" y="10"/>
                    </a:lnTo>
                    <a:lnTo>
                      <a:pt x="26" y="16"/>
                    </a:lnTo>
                    <a:lnTo>
                      <a:pt x="20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24"/>
                    </a:lnTo>
                    <a:lnTo>
                      <a:pt x="22" y="20"/>
                    </a:lnTo>
                    <a:lnTo>
                      <a:pt x="28" y="16"/>
                    </a:lnTo>
                    <a:lnTo>
                      <a:pt x="32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5" name="Freeform 1833"/>
              <p:cNvSpPr>
                <a:spLocks noEditPoints="1"/>
              </p:cNvSpPr>
              <p:nvPr/>
            </p:nvSpPr>
            <p:spPr bwMode="auto">
              <a:xfrm>
                <a:off x="5157788" y="4766022"/>
                <a:ext cx="15875" cy="53975"/>
              </a:xfrm>
              <a:custGeom>
                <a:avLst/>
                <a:gdLst>
                  <a:gd name="T0" fmla="*/ 0 w 10"/>
                  <a:gd name="T1" fmla="*/ 32 h 34"/>
                  <a:gd name="T2" fmla="*/ 0 w 10"/>
                  <a:gd name="T3" fmla="*/ 26 h 34"/>
                  <a:gd name="T4" fmla="*/ 6 w 10"/>
                  <a:gd name="T5" fmla="*/ 26 h 34"/>
                  <a:gd name="T6" fmla="*/ 6 w 10"/>
                  <a:gd name="T7" fmla="*/ 34 h 34"/>
                  <a:gd name="T8" fmla="*/ 0 w 10"/>
                  <a:gd name="T9" fmla="*/ 32 h 34"/>
                  <a:gd name="T10" fmla="*/ 4 w 10"/>
                  <a:gd name="T11" fmla="*/ 6 h 34"/>
                  <a:gd name="T12" fmla="*/ 4 w 10"/>
                  <a:gd name="T13" fmla="*/ 0 h 34"/>
                  <a:gd name="T14" fmla="*/ 10 w 10"/>
                  <a:gd name="T15" fmla="*/ 0 h 34"/>
                  <a:gd name="T16" fmla="*/ 10 w 10"/>
                  <a:gd name="T17" fmla="*/ 6 h 34"/>
                  <a:gd name="T18" fmla="*/ 4 w 10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4">
                    <a:moveTo>
                      <a:pt x="0" y="32"/>
                    </a:moveTo>
                    <a:lnTo>
                      <a:pt x="0" y="26"/>
                    </a:lnTo>
                    <a:lnTo>
                      <a:pt x="6" y="2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6" name="Freeform 1834"/>
              <p:cNvSpPr>
                <a:spLocks noEditPoints="1"/>
              </p:cNvSpPr>
              <p:nvPr/>
            </p:nvSpPr>
            <p:spPr bwMode="auto">
              <a:xfrm>
                <a:off x="5211763" y="4759672"/>
                <a:ext cx="50800" cy="73025"/>
              </a:xfrm>
              <a:custGeom>
                <a:avLst/>
                <a:gdLst>
                  <a:gd name="T0" fmla="*/ 20 w 32"/>
                  <a:gd name="T1" fmla="*/ 44 h 46"/>
                  <a:gd name="T2" fmla="*/ 22 w 32"/>
                  <a:gd name="T3" fmla="*/ 40 h 46"/>
                  <a:gd name="T4" fmla="*/ 22 w 32"/>
                  <a:gd name="T5" fmla="*/ 40 h 46"/>
                  <a:gd name="T6" fmla="*/ 16 w 32"/>
                  <a:gd name="T7" fmla="*/ 44 h 46"/>
                  <a:gd name="T8" fmla="*/ 12 w 32"/>
                  <a:gd name="T9" fmla="*/ 44 h 46"/>
                  <a:gd name="T10" fmla="*/ 12 w 32"/>
                  <a:gd name="T11" fmla="*/ 44 h 46"/>
                  <a:gd name="T12" fmla="*/ 4 w 32"/>
                  <a:gd name="T13" fmla="*/ 40 h 46"/>
                  <a:gd name="T14" fmla="*/ 4 w 32"/>
                  <a:gd name="T15" fmla="*/ 40 h 46"/>
                  <a:gd name="T16" fmla="*/ 0 w 32"/>
                  <a:gd name="T17" fmla="*/ 34 h 46"/>
                  <a:gd name="T18" fmla="*/ 0 w 32"/>
                  <a:gd name="T19" fmla="*/ 34 h 46"/>
                  <a:gd name="T20" fmla="*/ 0 w 32"/>
                  <a:gd name="T21" fmla="*/ 24 h 46"/>
                  <a:gd name="T22" fmla="*/ 0 w 32"/>
                  <a:gd name="T23" fmla="*/ 24 h 46"/>
                  <a:gd name="T24" fmla="*/ 2 w 32"/>
                  <a:gd name="T25" fmla="*/ 16 h 46"/>
                  <a:gd name="T26" fmla="*/ 2 w 32"/>
                  <a:gd name="T27" fmla="*/ 16 h 46"/>
                  <a:gd name="T28" fmla="*/ 6 w 32"/>
                  <a:gd name="T29" fmla="*/ 12 h 46"/>
                  <a:gd name="T30" fmla="*/ 8 w 32"/>
                  <a:gd name="T31" fmla="*/ 10 h 46"/>
                  <a:gd name="T32" fmla="*/ 8 w 32"/>
                  <a:gd name="T33" fmla="*/ 10 h 46"/>
                  <a:gd name="T34" fmla="*/ 16 w 32"/>
                  <a:gd name="T35" fmla="*/ 10 h 46"/>
                  <a:gd name="T36" fmla="*/ 16 w 32"/>
                  <a:gd name="T37" fmla="*/ 10 h 46"/>
                  <a:gd name="T38" fmla="*/ 22 w 32"/>
                  <a:gd name="T39" fmla="*/ 12 h 46"/>
                  <a:gd name="T40" fmla="*/ 22 w 32"/>
                  <a:gd name="T41" fmla="*/ 12 h 46"/>
                  <a:gd name="T42" fmla="*/ 24 w 32"/>
                  <a:gd name="T43" fmla="*/ 16 h 46"/>
                  <a:gd name="T44" fmla="*/ 28 w 32"/>
                  <a:gd name="T45" fmla="*/ 0 h 46"/>
                  <a:gd name="T46" fmla="*/ 32 w 32"/>
                  <a:gd name="T47" fmla="*/ 0 h 46"/>
                  <a:gd name="T48" fmla="*/ 26 w 32"/>
                  <a:gd name="T49" fmla="*/ 46 h 46"/>
                  <a:gd name="T50" fmla="*/ 20 w 32"/>
                  <a:gd name="T51" fmla="*/ 44 h 46"/>
                  <a:gd name="T52" fmla="*/ 6 w 32"/>
                  <a:gd name="T53" fmla="*/ 26 h 46"/>
                  <a:gd name="T54" fmla="*/ 6 w 32"/>
                  <a:gd name="T55" fmla="*/ 26 h 46"/>
                  <a:gd name="T56" fmla="*/ 6 w 32"/>
                  <a:gd name="T57" fmla="*/ 32 h 46"/>
                  <a:gd name="T58" fmla="*/ 6 w 32"/>
                  <a:gd name="T59" fmla="*/ 36 h 46"/>
                  <a:gd name="T60" fmla="*/ 6 w 32"/>
                  <a:gd name="T61" fmla="*/ 36 h 46"/>
                  <a:gd name="T62" fmla="*/ 10 w 32"/>
                  <a:gd name="T63" fmla="*/ 38 h 46"/>
                  <a:gd name="T64" fmla="*/ 12 w 32"/>
                  <a:gd name="T65" fmla="*/ 40 h 46"/>
                  <a:gd name="T66" fmla="*/ 12 w 32"/>
                  <a:gd name="T67" fmla="*/ 40 h 46"/>
                  <a:gd name="T68" fmla="*/ 16 w 32"/>
                  <a:gd name="T69" fmla="*/ 40 h 46"/>
                  <a:gd name="T70" fmla="*/ 20 w 32"/>
                  <a:gd name="T71" fmla="*/ 38 h 46"/>
                  <a:gd name="T72" fmla="*/ 20 w 32"/>
                  <a:gd name="T73" fmla="*/ 38 h 46"/>
                  <a:gd name="T74" fmla="*/ 22 w 32"/>
                  <a:gd name="T75" fmla="*/ 34 h 46"/>
                  <a:gd name="T76" fmla="*/ 24 w 32"/>
                  <a:gd name="T77" fmla="*/ 28 h 46"/>
                  <a:gd name="T78" fmla="*/ 24 w 32"/>
                  <a:gd name="T79" fmla="*/ 28 h 46"/>
                  <a:gd name="T80" fmla="*/ 24 w 32"/>
                  <a:gd name="T81" fmla="*/ 22 h 46"/>
                  <a:gd name="T82" fmla="*/ 22 w 32"/>
                  <a:gd name="T83" fmla="*/ 18 h 46"/>
                  <a:gd name="T84" fmla="*/ 22 w 32"/>
                  <a:gd name="T85" fmla="*/ 18 h 46"/>
                  <a:gd name="T86" fmla="*/ 20 w 32"/>
                  <a:gd name="T87" fmla="*/ 16 h 46"/>
                  <a:gd name="T88" fmla="*/ 16 w 32"/>
                  <a:gd name="T89" fmla="*/ 14 h 46"/>
                  <a:gd name="T90" fmla="*/ 16 w 32"/>
                  <a:gd name="T91" fmla="*/ 14 h 46"/>
                  <a:gd name="T92" fmla="*/ 12 w 32"/>
                  <a:gd name="T93" fmla="*/ 14 h 46"/>
                  <a:gd name="T94" fmla="*/ 10 w 32"/>
                  <a:gd name="T95" fmla="*/ 16 h 46"/>
                  <a:gd name="T96" fmla="*/ 10 w 32"/>
                  <a:gd name="T97" fmla="*/ 16 h 46"/>
                  <a:gd name="T98" fmla="*/ 6 w 32"/>
                  <a:gd name="T99" fmla="*/ 20 h 46"/>
                  <a:gd name="T100" fmla="*/ 6 w 32"/>
                  <a:gd name="T101" fmla="*/ 26 h 46"/>
                  <a:gd name="T102" fmla="*/ 6 w 32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6">
                    <a:moveTo>
                      <a:pt x="20" y="44"/>
                    </a:moveTo>
                    <a:lnTo>
                      <a:pt x="22" y="40"/>
                    </a:lnTo>
                    <a:lnTo>
                      <a:pt x="22" y="40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6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4" y="16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26" y="46"/>
                    </a:lnTo>
                    <a:lnTo>
                      <a:pt x="20" y="44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7" name="Freeform 1835"/>
              <p:cNvSpPr>
                <a:spLocks noEditPoints="1"/>
              </p:cNvSpPr>
              <p:nvPr/>
            </p:nvSpPr>
            <p:spPr bwMode="auto">
              <a:xfrm>
                <a:off x="5268913" y="478507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8" name="Freeform 1836"/>
              <p:cNvSpPr>
                <a:spLocks/>
              </p:cNvSpPr>
              <p:nvPr/>
            </p:nvSpPr>
            <p:spPr bwMode="auto">
              <a:xfrm>
                <a:off x="5326063" y="4772372"/>
                <a:ext cx="25400" cy="73025"/>
              </a:xfrm>
              <a:custGeom>
                <a:avLst/>
                <a:gdLst>
                  <a:gd name="T0" fmla="*/ 10 w 16"/>
                  <a:gd name="T1" fmla="*/ 42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6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4 h 46"/>
                  <a:gd name="T36" fmla="*/ 14 w 16"/>
                  <a:gd name="T37" fmla="*/ 18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40 h 46"/>
                  <a:gd name="T46" fmla="*/ 6 w 16"/>
                  <a:gd name="T47" fmla="*/ 40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2 h 46"/>
                  <a:gd name="T54" fmla="*/ 8 w 16"/>
                  <a:gd name="T55" fmla="*/ 42 h 46"/>
                  <a:gd name="T56" fmla="*/ 10 w 16"/>
                  <a:gd name="T57" fmla="*/ 42 h 46"/>
                  <a:gd name="T58" fmla="*/ 10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2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0" y="42"/>
                    </a:lnTo>
                    <a:lnTo>
                      <a:pt x="10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89" name="Freeform 1837"/>
              <p:cNvSpPr>
                <a:spLocks/>
              </p:cNvSpPr>
              <p:nvPr/>
            </p:nvSpPr>
            <p:spPr bwMode="auto">
              <a:xfrm>
                <a:off x="5351463" y="4778722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8 w 16"/>
                  <a:gd name="T7" fmla="*/ 44 h 44"/>
                  <a:gd name="T8" fmla="*/ 8 w 16"/>
                  <a:gd name="T9" fmla="*/ 44 h 44"/>
                  <a:gd name="T10" fmla="*/ 4 w 16"/>
                  <a:gd name="T11" fmla="*/ 44 h 44"/>
                  <a:gd name="T12" fmla="*/ 4 w 16"/>
                  <a:gd name="T13" fmla="*/ 44 h 44"/>
                  <a:gd name="T14" fmla="*/ 2 w 16"/>
                  <a:gd name="T15" fmla="*/ 40 h 44"/>
                  <a:gd name="T16" fmla="*/ 2 w 16"/>
                  <a:gd name="T17" fmla="*/ 40 h 44"/>
                  <a:gd name="T18" fmla="*/ 2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2 w 16"/>
                  <a:gd name="T25" fmla="*/ 10 h 44"/>
                  <a:gd name="T26" fmla="*/ 6 w 16"/>
                  <a:gd name="T27" fmla="*/ 10 h 44"/>
                  <a:gd name="T28" fmla="*/ 6 w 16"/>
                  <a:gd name="T29" fmla="*/ 2 h 44"/>
                  <a:gd name="T30" fmla="*/ 14 w 16"/>
                  <a:gd name="T31" fmla="*/ 0 h 44"/>
                  <a:gd name="T32" fmla="*/ 12 w 16"/>
                  <a:gd name="T33" fmla="*/ 12 h 44"/>
                  <a:gd name="T34" fmla="*/ 16 w 16"/>
                  <a:gd name="T35" fmla="*/ 12 h 44"/>
                  <a:gd name="T36" fmla="*/ 16 w 16"/>
                  <a:gd name="T37" fmla="*/ 16 h 44"/>
                  <a:gd name="T38" fmla="*/ 10 w 16"/>
                  <a:gd name="T39" fmla="*/ 16 h 44"/>
                  <a:gd name="T40" fmla="*/ 8 w 16"/>
                  <a:gd name="T41" fmla="*/ 34 h 44"/>
                  <a:gd name="T42" fmla="*/ 8 w 16"/>
                  <a:gd name="T43" fmla="*/ 34 h 44"/>
                  <a:gd name="T44" fmla="*/ 8 w 16"/>
                  <a:gd name="T45" fmla="*/ 38 h 44"/>
                  <a:gd name="T46" fmla="*/ 8 w 16"/>
                  <a:gd name="T47" fmla="*/ 38 h 44"/>
                  <a:gd name="T48" fmla="*/ 8 w 16"/>
                  <a:gd name="T49" fmla="*/ 40 h 44"/>
                  <a:gd name="T50" fmla="*/ 8 w 16"/>
                  <a:gd name="T51" fmla="*/ 40 h 44"/>
                  <a:gd name="T52" fmla="*/ 10 w 16"/>
                  <a:gd name="T53" fmla="*/ 40 h 44"/>
                  <a:gd name="T54" fmla="*/ 10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2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6" y="10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2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0" name="Freeform 1838"/>
              <p:cNvSpPr>
                <a:spLocks noEditPoints="1"/>
              </p:cNvSpPr>
              <p:nvPr/>
            </p:nvSpPr>
            <p:spPr bwMode="auto">
              <a:xfrm>
                <a:off x="5380038" y="48009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4 h 34"/>
                  <a:gd name="T34" fmla="*/ 6 w 30"/>
                  <a:gd name="T35" fmla="*/ 4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2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10 h 34"/>
                  <a:gd name="T88" fmla="*/ 24 w 30"/>
                  <a:gd name="T89" fmla="*/ 10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10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1" name="Freeform 1839"/>
              <p:cNvSpPr>
                <a:spLocks/>
              </p:cNvSpPr>
              <p:nvPr/>
            </p:nvSpPr>
            <p:spPr bwMode="auto">
              <a:xfrm>
                <a:off x="5434013" y="48104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0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0 h 34"/>
                  <a:gd name="T54" fmla="*/ 28 w 28"/>
                  <a:gd name="T55" fmla="*/ 26 h 34"/>
                  <a:gd name="T56" fmla="*/ 24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2" name="Freeform 1840"/>
              <p:cNvSpPr>
                <a:spLocks noEditPoints="1"/>
              </p:cNvSpPr>
              <p:nvPr/>
            </p:nvSpPr>
            <p:spPr bwMode="auto">
              <a:xfrm>
                <a:off x="5510213" y="4819997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0 h 46"/>
                  <a:gd name="T6" fmla="*/ 12 w 34"/>
                  <a:gd name="T7" fmla="*/ 6 h 46"/>
                  <a:gd name="T8" fmla="*/ 12 w 34"/>
                  <a:gd name="T9" fmla="*/ 6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26 w 34"/>
                  <a:gd name="T19" fmla="*/ 2 h 46"/>
                  <a:gd name="T20" fmla="*/ 30 w 34"/>
                  <a:gd name="T21" fmla="*/ 4 h 46"/>
                  <a:gd name="T22" fmla="*/ 30 w 34"/>
                  <a:gd name="T23" fmla="*/ 4 h 46"/>
                  <a:gd name="T24" fmla="*/ 32 w 34"/>
                  <a:gd name="T25" fmla="*/ 12 h 46"/>
                  <a:gd name="T26" fmla="*/ 32 w 34"/>
                  <a:gd name="T27" fmla="*/ 12 h 46"/>
                  <a:gd name="T28" fmla="*/ 34 w 34"/>
                  <a:gd name="T29" fmla="*/ 20 h 46"/>
                  <a:gd name="T30" fmla="*/ 34 w 34"/>
                  <a:gd name="T31" fmla="*/ 20 h 46"/>
                  <a:gd name="T32" fmla="*/ 30 w 34"/>
                  <a:gd name="T33" fmla="*/ 30 h 46"/>
                  <a:gd name="T34" fmla="*/ 30 w 34"/>
                  <a:gd name="T35" fmla="*/ 30 h 46"/>
                  <a:gd name="T36" fmla="*/ 28 w 34"/>
                  <a:gd name="T37" fmla="*/ 32 h 46"/>
                  <a:gd name="T38" fmla="*/ 24 w 34"/>
                  <a:gd name="T39" fmla="*/ 34 h 46"/>
                  <a:gd name="T40" fmla="*/ 24 w 34"/>
                  <a:gd name="T41" fmla="*/ 34 h 46"/>
                  <a:gd name="T42" fmla="*/ 16 w 34"/>
                  <a:gd name="T43" fmla="*/ 36 h 46"/>
                  <a:gd name="T44" fmla="*/ 16 w 34"/>
                  <a:gd name="T45" fmla="*/ 36 h 46"/>
                  <a:gd name="T46" fmla="*/ 12 w 34"/>
                  <a:gd name="T47" fmla="*/ 34 h 46"/>
                  <a:gd name="T48" fmla="*/ 12 w 34"/>
                  <a:gd name="T49" fmla="*/ 34 h 46"/>
                  <a:gd name="T50" fmla="*/ 8 w 34"/>
                  <a:gd name="T51" fmla="*/ 30 h 46"/>
                  <a:gd name="T52" fmla="*/ 6 w 34"/>
                  <a:gd name="T53" fmla="*/ 46 h 46"/>
                  <a:gd name="T54" fmla="*/ 0 w 34"/>
                  <a:gd name="T55" fmla="*/ 46 h 46"/>
                  <a:gd name="T56" fmla="*/ 10 w 34"/>
                  <a:gd name="T57" fmla="*/ 18 h 46"/>
                  <a:gd name="T58" fmla="*/ 10 w 34"/>
                  <a:gd name="T59" fmla="*/ 18 h 46"/>
                  <a:gd name="T60" fmla="*/ 10 w 34"/>
                  <a:gd name="T61" fmla="*/ 24 h 46"/>
                  <a:gd name="T62" fmla="*/ 10 w 34"/>
                  <a:gd name="T63" fmla="*/ 28 h 46"/>
                  <a:gd name="T64" fmla="*/ 10 w 34"/>
                  <a:gd name="T65" fmla="*/ 28 h 46"/>
                  <a:gd name="T66" fmla="*/ 14 w 34"/>
                  <a:gd name="T67" fmla="*/ 30 h 46"/>
                  <a:gd name="T68" fmla="*/ 16 w 34"/>
                  <a:gd name="T69" fmla="*/ 32 h 46"/>
                  <a:gd name="T70" fmla="*/ 16 w 34"/>
                  <a:gd name="T71" fmla="*/ 32 h 46"/>
                  <a:gd name="T72" fmla="*/ 20 w 34"/>
                  <a:gd name="T73" fmla="*/ 32 h 46"/>
                  <a:gd name="T74" fmla="*/ 24 w 34"/>
                  <a:gd name="T75" fmla="*/ 30 h 46"/>
                  <a:gd name="T76" fmla="*/ 24 w 34"/>
                  <a:gd name="T77" fmla="*/ 30 h 46"/>
                  <a:gd name="T78" fmla="*/ 26 w 34"/>
                  <a:gd name="T79" fmla="*/ 26 h 46"/>
                  <a:gd name="T80" fmla="*/ 28 w 34"/>
                  <a:gd name="T81" fmla="*/ 20 h 46"/>
                  <a:gd name="T82" fmla="*/ 28 w 34"/>
                  <a:gd name="T83" fmla="*/ 20 h 46"/>
                  <a:gd name="T84" fmla="*/ 28 w 34"/>
                  <a:gd name="T85" fmla="*/ 14 h 46"/>
                  <a:gd name="T86" fmla="*/ 26 w 34"/>
                  <a:gd name="T87" fmla="*/ 10 h 46"/>
                  <a:gd name="T88" fmla="*/ 26 w 34"/>
                  <a:gd name="T89" fmla="*/ 10 h 46"/>
                  <a:gd name="T90" fmla="*/ 24 w 34"/>
                  <a:gd name="T91" fmla="*/ 8 h 46"/>
                  <a:gd name="T92" fmla="*/ 20 w 34"/>
                  <a:gd name="T93" fmla="*/ 6 h 46"/>
                  <a:gd name="T94" fmla="*/ 20 w 34"/>
                  <a:gd name="T95" fmla="*/ 6 h 46"/>
                  <a:gd name="T96" fmla="*/ 18 w 34"/>
                  <a:gd name="T97" fmla="*/ 6 h 46"/>
                  <a:gd name="T98" fmla="*/ 14 w 34"/>
                  <a:gd name="T99" fmla="*/ 8 h 46"/>
                  <a:gd name="T100" fmla="*/ 14 w 34"/>
                  <a:gd name="T101" fmla="*/ 8 h 46"/>
                  <a:gd name="T102" fmla="*/ 12 w 34"/>
                  <a:gd name="T103" fmla="*/ 12 h 46"/>
                  <a:gd name="T104" fmla="*/ 10 w 34"/>
                  <a:gd name="T105" fmla="*/ 18 h 46"/>
                  <a:gd name="T106" fmla="*/ 10 w 34"/>
                  <a:gd name="T10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3" name="Freeform 1841"/>
              <p:cNvSpPr>
                <a:spLocks noEditPoints="1"/>
              </p:cNvSpPr>
              <p:nvPr/>
            </p:nvSpPr>
            <p:spPr bwMode="auto">
              <a:xfrm>
                <a:off x="5567363" y="4829522"/>
                <a:ext cx="50800" cy="57150"/>
              </a:xfrm>
              <a:custGeom>
                <a:avLst/>
                <a:gdLst>
                  <a:gd name="T0" fmla="*/ 24 w 32"/>
                  <a:gd name="T1" fmla="*/ 32 h 36"/>
                  <a:gd name="T2" fmla="*/ 18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20 h 36"/>
                  <a:gd name="T14" fmla="*/ 6 w 32"/>
                  <a:gd name="T15" fmla="*/ 16 h 36"/>
                  <a:gd name="T16" fmla="*/ 10 w 32"/>
                  <a:gd name="T17" fmla="*/ 16 h 36"/>
                  <a:gd name="T18" fmla="*/ 16 w 32"/>
                  <a:gd name="T19" fmla="*/ 16 h 36"/>
                  <a:gd name="T20" fmla="*/ 26 w 32"/>
                  <a:gd name="T21" fmla="*/ 14 h 36"/>
                  <a:gd name="T22" fmla="*/ 26 w 32"/>
                  <a:gd name="T23" fmla="*/ 14 h 36"/>
                  <a:gd name="T24" fmla="*/ 26 w 32"/>
                  <a:gd name="T25" fmla="*/ 8 h 36"/>
                  <a:gd name="T26" fmla="*/ 20 w 32"/>
                  <a:gd name="T27" fmla="*/ 6 h 36"/>
                  <a:gd name="T28" fmla="*/ 14 w 32"/>
                  <a:gd name="T29" fmla="*/ 6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2 h 36"/>
                  <a:gd name="T40" fmla="*/ 28 w 32"/>
                  <a:gd name="T41" fmla="*/ 4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30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4 w 32"/>
                  <a:gd name="T55" fmla="*/ 32 h 36"/>
                  <a:gd name="T56" fmla="*/ 26 w 32"/>
                  <a:gd name="T57" fmla="*/ 20 h 36"/>
                  <a:gd name="T58" fmla="*/ 16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6 w 32"/>
                  <a:gd name="T75" fmla="*/ 2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2"/>
                    </a:move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close/>
                    <a:moveTo>
                      <a:pt x="26" y="20"/>
                    </a:moveTo>
                    <a:lnTo>
                      <a:pt x="2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6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4" name="Freeform 1842"/>
              <p:cNvSpPr>
                <a:spLocks/>
              </p:cNvSpPr>
              <p:nvPr/>
            </p:nvSpPr>
            <p:spPr bwMode="auto">
              <a:xfrm>
                <a:off x="5624513" y="4839047"/>
                <a:ext cx="38100" cy="50800"/>
              </a:xfrm>
              <a:custGeom>
                <a:avLst/>
                <a:gdLst>
                  <a:gd name="T0" fmla="*/ 0 w 24"/>
                  <a:gd name="T1" fmla="*/ 32 h 32"/>
                  <a:gd name="T2" fmla="*/ 6 w 24"/>
                  <a:gd name="T3" fmla="*/ 0 h 32"/>
                  <a:gd name="T4" fmla="*/ 10 w 24"/>
                  <a:gd name="T5" fmla="*/ 0 h 32"/>
                  <a:gd name="T6" fmla="*/ 10 w 24"/>
                  <a:gd name="T7" fmla="*/ 4 h 32"/>
                  <a:gd name="T8" fmla="*/ 10 w 24"/>
                  <a:gd name="T9" fmla="*/ 4 h 32"/>
                  <a:gd name="T10" fmla="*/ 14 w 24"/>
                  <a:gd name="T11" fmla="*/ 0 h 32"/>
                  <a:gd name="T12" fmla="*/ 14 w 24"/>
                  <a:gd name="T13" fmla="*/ 0 h 32"/>
                  <a:gd name="T14" fmla="*/ 18 w 24"/>
                  <a:gd name="T15" fmla="*/ 0 h 32"/>
                  <a:gd name="T16" fmla="*/ 18 w 24"/>
                  <a:gd name="T17" fmla="*/ 0 h 32"/>
                  <a:gd name="T18" fmla="*/ 24 w 24"/>
                  <a:gd name="T19" fmla="*/ 2 h 32"/>
                  <a:gd name="T20" fmla="*/ 20 w 24"/>
                  <a:gd name="T21" fmla="*/ 8 h 32"/>
                  <a:gd name="T22" fmla="*/ 20 w 24"/>
                  <a:gd name="T23" fmla="*/ 8 h 32"/>
                  <a:gd name="T24" fmla="*/ 16 w 24"/>
                  <a:gd name="T25" fmla="*/ 6 h 32"/>
                  <a:gd name="T26" fmla="*/ 16 w 24"/>
                  <a:gd name="T27" fmla="*/ 6 h 32"/>
                  <a:gd name="T28" fmla="*/ 14 w 24"/>
                  <a:gd name="T29" fmla="*/ 6 h 32"/>
                  <a:gd name="T30" fmla="*/ 14 w 24"/>
                  <a:gd name="T31" fmla="*/ 6 h 32"/>
                  <a:gd name="T32" fmla="*/ 10 w 24"/>
                  <a:gd name="T33" fmla="*/ 10 h 32"/>
                  <a:gd name="T34" fmla="*/ 10 w 24"/>
                  <a:gd name="T35" fmla="*/ 10 h 32"/>
                  <a:gd name="T36" fmla="*/ 8 w 24"/>
                  <a:gd name="T37" fmla="*/ 16 h 32"/>
                  <a:gd name="T38" fmla="*/ 6 w 24"/>
                  <a:gd name="T39" fmla="*/ 32 h 32"/>
                  <a:gd name="T40" fmla="*/ 0 w 24"/>
                  <a:gd name="T41" fmla="*/ 32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2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2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5" name="Freeform 1843"/>
              <p:cNvSpPr>
                <a:spLocks/>
              </p:cNvSpPr>
              <p:nvPr/>
            </p:nvSpPr>
            <p:spPr bwMode="auto">
              <a:xfrm>
                <a:off x="5662613" y="4826347"/>
                <a:ext cx="25400" cy="73025"/>
              </a:xfrm>
              <a:custGeom>
                <a:avLst/>
                <a:gdLst>
                  <a:gd name="T0" fmla="*/ 10 w 16"/>
                  <a:gd name="T1" fmla="*/ 40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4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6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0 w 16"/>
                  <a:gd name="T57" fmla="*/ 40 h 46"/>
                  <a:gd name="T58" fmla="*/ 10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0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6" name="Freeform 1844"/>
              <p:cNvSpPr>
                <a:spLocks noEditPoints="1"/>
              </p:cNvSpPr>
              <p:nvPr/>
            </p:nvSpPr>
            <p:spPr bwMode="auto">
              <a:xfrm>
                <a:off x="5688013" y="48263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4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2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4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7" name="Freeform 1845"/>
              <p:cNvSpPr>
                <a:spLocks/>
              </p:cNvSpPr>
              <p:nvPr/>
            </p:nvSpPr>
            <p:spPr bwMode="auto">
              <a:xfrm>
                <a:off x="5710238" y="4851747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0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6 h 36"/>
                  <a:gd name="T16" fmla="*/ 12 w 30"/>
                  <a:gd name="T17" fmla="*/ 36 h 36"/>
                  <a:gd name="T18" fmla="*/ 6 w 30"/>
                  <a:gd name="T19" fmla="*/ 34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4 w 30"/>
                  <a:gd name="T31" fmla="*/ 6 h 36"/>
                  <a:gd name="T32" fmla="*/ 4 w 30"/>
                  <a:gd name="T33" fmla="*/ 6 h 36"/>
                  <a:gd name="T34" fmla="*/ 6 w 30"/>
                  <a:gd name="T35" fmla="*/ 4 h 36"/>
                  <a:gd name="T36" fmla="*/ 10 w 30"/>
                  <a:gd name="T37" fmla="*/ 2 h 36"/>
                  <a:gd name="T38" fmla="*/ 10 w 30"/>
                  <a:gd name="T39" fmla="*/ 2 h 36"/>
                  <a:gd name="T40" fmla="*/ 18 w 30"/>
                  <a:gd name="T41" fmla="*/ 0 h 36"/>
                  <a:gd name="T42" fmla="*/ 18 w 30"/>
                  <a:gd name="T43" fmla="*/ 0 h 36"/>
                  <a:gd name="T44" fmla="*/ 24 w 30"/>
                  <a:gd name="T45" fmla="*/ 2 h 36"/>
                  <a:gd name="T46" fmla="*/ 26 w 30"/>
                  <a:gd name="T47" fmla="*/ 4 h 36"/>
                  <a:gd name="T48" fmla="*/ 26 w 30"/>
                  <a:gd name="T49" fmla="*/ 4 h 36"/>
                  <a:gd name="T50" fmla="*/ 28 w 30"/>
                  <a:gd name="T51" fmla="*/ 8 h 36"/>
                  <a:gd name="T52" fmla="*/ 30 w 30"/>
                  <a:gd name="T53" fmla="*/ 14 h 36"/>
                  <a:gd name="T54" fmla="*/ 24 w 30"/>
                  <a:gd name="T55" fmla="*/ 14 h 36"/>
                  <a:gd name="T56" fmla="*/ 24 w 30"/>
                  <a:gd name="T57" fmla="*/ 14 h 36"/>
                  <a:gd name="T58" fmla="*/ 22 w 30"/>
                  <a:gd name="T59" fmla="*/ 8 h 36"/>
                  <a:gd name="T60" fmla="*/ 22 w 30"/>
                  <a:gd name="T61" fmla="*/ 8 h 36"/>
                  <a:gd name="T62" fmla="*/ 18 w 30"/>
                  <a:gd name="T63" fmla="*/ 6 h 36"/>
                  <a:gd name="T64" fmla="*/ 18 w 30"/>
                  <a:gd name="T65" fmla="*/ 6 h 36"/>
                  <a:gd name="T66" fmla="*/ 14 w 30"/>
                  <a:gd name="T67" fmla="*/ 6 h 36"/>
                  <a:gd name="T68" fmla="*/ 10 w 30"/>
                  <a:gd name="T69" fmla="*/ 8 h 36"/>
                  <a:gd name="T70" fmla="*/ 10 w 30"/>
                  <a:gd name="T71" fmla="*/ 8 h 36"/>
                  <a:gd name="T72" fmla="*/ 8 w 30"/>
                  <a:gd name="T73" fmla="*/ 10 h 36"/>
                  <a:gd name="T74" fmla="*/ 6 w 30"/>
                  <a:gd name="T75" fmla="*/ 16 h 36"/>
                  <a:gd name="T76" fmla="*/ 6 w 30"/>
                  <a:gd name="T77" fmla="*/ 16 h 36"/>
                  <a:gd name="T78" fmla="*/ 6 w 30"/>
                  <a:gd name="T79" fmla="*/ 22 h 36"/>
                  <a:gd name="T80" fmla="*/ 8 w 30"/>
                  <a:gd name="T81" fmla="*/ 26 h 36"/>
                  <a:gd name="T82" fmla="*/ 8 w 30"/>
                  <a:gd name="T83" fmla="*/ 26 h 36"/>
                  <a:gd name="T84" fmla="*/ 10 w 30"/>
                  <a:gd name="T85" fmla="*/ 30 h 36"/>
                  <a:gd name="T86" fmla="*/ 14 w 30"/>
                  <a:gd name="T87" fmla="*/ 30 h 36"/>
                  <a:gd name="T88" fmla="*/ 14 w 30"/>
                  <a:gd name="T89" fmla="*/ 30 h 36"/>
                  <a:gd name="T90" fmla="*/ 20 w 30"/>
                  <a:gd name="T91" fmla="*/ 30 h 36"/>
                  <a:gd name="T92" fmla="*/ 20 w 30"/>
                  <a:gd name="T93" fmla="*/ 30 h 36"/>
                  <a:gd name="T94" fmla="*/ 24 w 30"/>
                  <a:gd name="T95" fmla="*/ 24 h 36"/>
                  <a:gd name="T96" fmla="*/ 24 w 30"/>
                  <a:gd name="T97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8" name="Freeform 1846"/>
              <p:cNvSpPr>
                <a:spLocks/>
              </p:cNvSpPr>
              <p:nvPr/>
            </p:nvSpPr>
            <p:spPr bwMode="auto">
              <a:xfrm>
                <a:off x="5761038" y="4858097"/>
                <a:ext cx="50800" cy="60325"/>
              </a:xfrm>
              <a:custGeom>
                <a:avLst/>
                <a:gdLst>
                  <a:gd name="T0" fmla="*/ 22 w 32"/>
                  <a:gd name="T1" fmla="*/ 36 h 38"/>
                  <a:gd name="T2" fmla="*/ 22 w 32"/>
                  <a:gd name="T3" fmla="*/ 32 h 38"/>
                  <a:gd name="T4" fmla="*/ 22 w 32"/>
                  <a:gd name="T5" fmla="*/ 32 h 38"/>
                  <a:gd name="T6" fmla="*/ 16 w 32"/>
                  <a:gd name="T7" fmla="*/ 36 h 38"/>
                  <a:gd name="T8" fmla="*/ 10 w 32"/>
                  <a:gd name="T9" fmla="*/ 36 h 38"/>
                  <a:gd name="T10" fmla="*/ 10 w 32"/>
                  <a:gd name="T11" fmla="*/ 36 h 38"/>
                  <a:gd name="T12" fmla="*/ 6 w 32"/>
                  <a:gd name="T13" fmla="*/ 34 h 38"/>
                  <a:gd name="T14" fmla="*/ 6 w 32"/>
                  <a:gd name="T15" fmla="*/ 34 h 38"/>
                  <a:gd name="T16" fmla="*/ 2 w 32"/>
                  <a:gd name="T17" fmla="*/ 30 h 38"/>
                  <a:gd name="T18" fmla="*/ 2 w 32"/>
                  <a:gd name="T19" fmla="*/ 30 h 38"/>
                  <a:gd name="T20" fmla="*/ 0 w 32"/>
                  <a:gd name="T21" fmla="*/ 26 h 38"/>
                  <a:gd name="T22" fmla="*/ 0 w 32"/>
                  <a:gd name="T23" fmla="*/ 26 h 38"/>
                  <a:gd name="T24" fmla="*/ 2 w 32"/>
                  <a:gd name="T25" fmla="*/ 20 h 38"/>
                  <a:gd name="T26" fmla="*/ 4 w 32"/>
                  <a:gd name="T27" fmla="*/ 0 h 38"/>
                  <a:gd name="T28" fmla="*/ 10 w 32"/>
                  <a:gd name="T29" fmla="*/ 2 h 38"/>
                  <a:gd name="T30" fmla="*/ 8 w 32"/>
                  <a:gd name="T31" fmla="*/ 20 h 38"/>
                  <a:gd name="T32" fmla="*/ 8 w 32"/>
                  <a:gd name="T33" fmla="*/ 20 h 38"/>
                  <a:gd name="T34" fmla="*/ 6 w 32"/>
                  <a:gd name="T35" fmla="*/ 26 h 38"/>
                  <a:gd name="T36" fmla="*/ 6 w 32"/>
                  <a:gd name="T37" fmla="*/ 26 h 38"/>
                  <a:gd name="T38" fmla="*/ 8 w 32"/>
                  <a:gd name="T39" fmla="*/ 30 h 38"/>
                  <a:gd name="T40" fmla="*/ 8 w 32"/>
                  <a:gd name="T41" fmla="*/ 30 h 38"/>
                  <a:gd name="T42" fmla="*/ 12 w 32"/>
                  <a:gd name="T43" fmla="*/ 32 h 38"/>
                  <a:gd name="T44" fmla="*/ 12 w 32"/>
                  <a:gd name="T45" fmla="*/ 32 h 38"/>
                  <a:gd name="T46" fmla="*/ 18 w 32"/>
                  <a:gd name="T47" fmla="*/ 30 h 38"/>
                  <a:gd name="T48" fmla="*/ 18 w 32"/>
                  <a:gd name="T49" fmla="*/ 30 h 38"/>
                  <a:gd name="T50" fmla="*/ 20 w 32"/>
                  <a:gd name="T51" fmla="*/ 28 h 38"/>
                  <a:gd name="T52" fmla="*/ 20 w 32"/>
                  <a:gd name="T53" fmla="*/ 28 h 38"/>
                  <a:gd name="T54" fmla="*/ 22 w 32"/>
                  <a:gd name="T55" fmla="*/ 22 h 38"/>
                  <a:gd name="T56" fmla="*/ 26 w 32"/>
                  <a:gd name="T57" fmla="*/ 4 h 38"/>
                  <a:gd name="T58" fmla="*/ 32 w 32"/>
                  <a:gd name="T59" fmla="*/ 4 h 38"/>
                  <a:gd name="T60" fmla="*/ 26 w 32"/>
                  <a:gd name="T61" fmla="*/ 38 h 38"/>
                  <a:gd name="T62" fmla="*/ 22 w 32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8">
                    <a:moveTo>
                      <a:pt x="22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8"/>
                    </a:ln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599" name="Freeform 1847"/>
              <p:cNvSpPr>
                <a:spLocks/>
              </p:cNvSpPr>
              <p:nvPr/>
            </p:nvSpPr>
            <p:spPr bwMode="auto">
              <a:xfrm>
                <a:off x="5815013" y="4889847"/>
                <a:ext cx="28575" cy="12700"/>
              </a:xfrm>
              <a:custGeom>
                <a:avLst/>
                <a:gdLst>
                  <a:gd name="T0" fmla="*/ 0 w 18"/>
                  <a:gd name="T1" fmla="*/ 4 h 8"/>
                  <a:gd name="T2" fmla="*/ 2 w 18"/>
                  <a:gd name="T3" fmla="*/ 0 h 8"/>
                  <a:gd name="T4" fmla="*/ 18 w 18"/>
                  <a:gd name="T5" fmla="*/ 2 h 8"/>
                  <a:gd name="T6" fmla="*/ 18 w 18"/>
                  <a:gd name="T7" fmla="*/ 8 h 8"/>
                  <a:gd name="T8" fmla="*/ 0 w 1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lnTo>
                      <a:pt x="2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0" name="Freeform 1848"/>
              <p:cNvSpPr>
                <a:spLocks/>
              </p:cNvSpPr>
              <p:nvPr/>
            </p:nvSpPr>
            <p:spPr bwMode="auto">
              <a:xfrm>
                <a:off x="4030663" y="46929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0 h 46"/>
                  <a:gd name="T6" fmla="*/ 4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1" name="Freeform 1849"/>
              <p:cNvSpPr>
                <a:spLocks noEditPoints="1"/>
              </p:cNvSpPr>
              <p:nvPr/>
            </p:nvSpPr>
            <p:spPr bwMode="auto">
              <a:xfrm>
                <a:off x="4052888" y="469617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2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2" name="Freeform 1850"/>
              <p:cNvSpPr>
                <a:spLocks noEditPoints="1"/>
              </p:cNvSpPr>
              <p:nvPr/>
            </p:nvSpPr>
            <p:spPr bwMode="auto">
              <a:xfrm>
                <a:off x="4075113" y="470252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30 w 30"/>
                  <a:gd name="T3" fmla="*/ 38 h 46"/>
                  <a:gd name="T4" fmla="*/ 30 w 30"/>
                  <a:gd name="T5" fmla="*/ 38 h 46"/>
                  <a:gd name="T6" fmla="*/ 26 w 30"/>
                  <a:gd name="T7" fmla="*/ 42 h 46"/>
                  <a:gd name="T8" fmla="*/ 24 w 30"/>
                  <a:gd name="T9" fmla="*/ 46 h 46"/>
                  <a:gd name="T10" fmla="*/ 24 w 30"/>
                  <a:gd name="T11" fmla="*/ 46 h 46"/>
                  <a:gd name="T12" fmla="*/ 18 w 30"/>
                  <a:gd name="T13" fmla="*/ 46 h 46"/>
                  <a:gd name="T14" fmla="*/ 14 w 30"/>
                  <a:gd name="T15" fmla="*/ 46 h 46"/>
                  <a:gd name="T16" fmla="*/ 14 w 30"/>
                  <a:gd name="T17" fmla="*/ 46 h 46"/>
                  <a:gd name="T18" fmla="*/ 8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8 h 46"/>
                  <a:gd name="T28" fmla="*/ 0 w 30"/>
                  <a:gd name="T29" fmla="*/ 28 h 46"/>
                  <a:gd name="T30" fmla="*/ 2 w 30"/>
                  <a:gd name="T31" fmla="*/ 20 h 46"/>
                  <a:gd name="T32" fmla="*/ 6 w 30"/>
                  <a:gd name="T33" fmla="*/ 16 h 46"/>
                  <a:gd name="T34" fmla="*/ 6 w 30"/>
                  <a:gd name="T35" fmla="*/ 16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2 h 46"/>
                  <a:gd name="T52" fmla="*/ 30 w 30"/>
                  <a:gd name="T53" fmla="*/ 32 h 46"/>
                  <a:gd name="T54" fmla="*/ 30 w 30"/>
                  <a:gd name="T55" fmla="*/ 34 h 46"/>
                  <a:gd name="T56" fmla="*/ 6 w 30"/>
                  <a:gd name="T57" fmla="*/ 30 h 46"/>
                  <a:gd name="T58" fmla="*/ 6 w 30"/>
                  <a:gd name="T59" fmla="*/ 30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2 h 46"/>
                  <a:gd name="T74" fmla="*/ 20 w 30"/>
                  <a:gd name="T75" fmla="*/ 42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6 w 30"/>
                  <a:gd name="T83" fmla="*/ 28 h 46"/>
                  <a:gd name="T84" fmla="*/ 26 w 30"/>
                  <a:gd name="T85" fmla="*/ 28 h 46"/>
                  <a:gd name="T86" fmla="*/ 24 w 30"/>
                  <a:gd name="T87" fmla="*/ 22 h 46"/>
                  <a:gd name="T88" fmla="*/ 24 w 30"/>
                  <a:gd name="T89" fmla="*/ 22 h 46"/>
                  <a:gd name="T90" fmla="*/ 22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8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2 h 46"/>
                  <a:gd name="T104" fmla="*/ 6 w 30"/>
                  <a:gd name="T105" fmla="*/ 24 h 46"/>
                  <a:gd name="T106" fmla="*/ 6 w 30"/>
                  <a:gd name="T107" fmla="*/ 24 h 46"/>
                  <a:gd name="T108" fmla="*/ 24 w 30"/>
                  <a:gd name="T109" fmla="*/ 10 h 46"/>
                  <a:gd name="T110" fmla="*/ 18 w 30"/>
                  <a:gd name="T111" fmla="*/ 8 h 46"/>
                  <a:gd name="T112" fmla="*/ 14 w 30"/>
                  <a:gd name="T113" fmla="*/ 0 h 46"/>
                  <a:gd name="T114" fmla="*/ 20 w 30"/>
                  <a:gd name="T115" fmla="*/ 0 h 46"/>
                  <a:gd name="T116" fmla="*/ 24 w 30"/>
                  <a:gd name="T117" fmla="*/ 1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30" y="38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4" y="46"/>
                    </a:lnTo>
                    <a:lnTo>
                      <a:pt x="24" y="46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8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2"/>
                    </a:lnTo>
                    <a:lnTo>
                      <a:pt x="20" y="42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6" y="28"/>
                    </a:lnTo>
                    <a:lnTo>
                      <a:pt x="26" y="28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24" y="10"/>
                    </a:moveTo>
                    <a:lnTo>
                      <a:pt x="18" y="8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3" name="Freeform 1851"/>
              <p:cNvSpPr>
                <a:spLocks/>
              </p:cNvSpPr>
              <p:nvPr/>
            </p:nvSpPr>
            <p:spPr bwMode="auto">
              <a:xfrm>
                <a:off x="4129088" y="4727922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2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2 w 24"/>
                  <a:gd name="T21" fmla="*/ 10 h 34"/>
                  <a:gd name="T22" fmla="*/ 22 w 24"/>
                  <a:gd name="T23" fmla="*/ 10 h 34"/>
                  <a:gd name="T24" fmla="*/ 18 w 24"/>
                  <a:gd name="T25" fmla="*/ 8 h 34"/>
                  <a:gd name="T26" fmla="*/ 18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2 w 24"/>
                  <a:gd name="T33" fmla="*/ 10 h 34"/>
                  <a:gd name="T34" fmla="*/ 12 w 24"/>
                  <a:gd name="T35" fmla="*/ 10 h 34"/>
                  <a:gd name="T36" fmla="*/ 10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0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4" name="Freeform 1852"/>
              <p:cNvSpPr>
                <a:spLocks noEditPoints="1"/>
              </p:cNvSpPr>
              <p:nvPr/>
            </p:nvSpPr>
            <p:spPr bwMode="auto">
              <a:xfrm>
                <a:off x="4164013" y="4737447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2 h 34"/>
                  <a:gd name="T10" fmla="*/ 24 w 32"/>
                  <a:gd name="T11" fmla="*/ 32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4 w 32"/>
                  <a:gd name="T21" fmla="*/ 28 h 34"/>
                  <a:gd name="T22" fmla="*/ 4 w 32"/>
                  <a:gd name="T23" fmla="*/ 28 h 34"/>
                  <a:gd name="T24" fmla="*/ 0 w 32"/>
                  <a:gd name="T25" fmla="*/ 22 h 34"/>
                  <a:gd name="T26" fmla="*/ 0 w 32"/>
                  <a:gd name="T27" fmla="*/ 14 h 34"/>
                  <a:gd name="T28" fmla="*/ 0 w 32"/>
                  <a:gd name="T29" fmla="*/ 14 h 34"/>
                  <a:gd name="T30" fmla="*/ 4 w 32"/>
                  <a:gd name="T31" fmla="*/ 8 h 34"/>
                  <a:gd name="T32" fmla="*/ 8 w 32"/>
                  <a:gd name="T33" fmla="*/ 2 h 34"/>
                  <a:gd name="T34" fmla="*/ 8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30 w 32"/>
                  <a:gd name="T45" fmla="*/ 6 h 34"/>
                  <a:gd name="T46" fmla="*/ 30 w 32"/>
                  <a:gd name="T47" fmla="*/ 6 h 34"/>
                  <a:gd name="T48" fmla="*/ 32 w 32"/>
                  <a:gd name="T49" fmla="*/ 12 h 34"/>
                  <a:gd name="T50" fmla="*/ 32 w 32"/>
                  <a:gd name="T51" fmla="*/ 18 h 34"/>
                  <a:gd name="T52" fmla="*/ 32 w 32"/>
                  <a:gd name="T53" fmla="*/ 18 h 34"/>
                  <a:gd name="T54" fmla="*/ 32 w 32"/>
                  <a:gd name="T55" fmla="*/ 20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4 h 34"/>
                  <a:gd name="T84" fmla="*/ 26 w 32"/>
                  <a:gd name="T85" fmla="*/ 14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5" name="Freeform 1853"/>
              <p:cNvSpPr>
                <a:spLocks/>
              </p:cNvSpPr>
              <p:nvPr/>
            </p:nvSpPr>
            <p:spPr bwMode="auto">
              <a:xfrm>
                <a:off x="4217988" y="4743797"/>
                <a:ext cx="47625" cy="53975"/>
              </a:xfrm>
              <a:custGeom>
                <a:avLst/>
                <a:gdLst>
                  <a:gd name="T0" fmla="*/ 6 w 30"/>
                  <a:gd name="T1" fmla="*/ 22 h 34"/>
                  <a:gd name="T2" fmla="*/ 8 w 30"/>
                  <a:gd name="T3" fmla="*/ 28 h 34"/>
                  <a:gd name="T4" fmla="*/ 14 w 30"/>
                  <a:gd name="T5" fmla="*/ 30 h 34"/>
                  <a:gd name="T6" fmla="*/ 20 w 30"/>
                  <a:gd name="T7" fmla="*/ 30 h 34"/>
                  <a:gd name="T8" fmla="*/ 22 w 30"/>
                  <a:gd name="T9" fmla="*/ 26 h 34"/>
                  <a:gd name="T10" fmla="*/ 22 w 30"/>
                  <a:gd name="T11" fmla="*/ 22 h 34"/>
                  <a:gd name="T12" fmla="*/ 16 w 30"/>
                  <a:gd name="T13" fmla="*/ 20 h 34"/>
                  <a:gd name="T14" fmla="*/ 8 w 30"/>
                  <a:gd name="T15" fmla="*/ 16 h 34"/>
                  <a:gd name="T16" fmla="*/ 4 w 30"/>
                  <a:gd name="T17" fmla="*/ 12 h 34"/>
                  <a:gd name="T18" fmla="*/ 4 w 30"/>
                  <a:gd name="T19" fmla="*/ 8 h 34"/>
                  <a:gd name="T20" fmla="*/ 6 w 30"/>
                  <a:gd name="T21" fmla="*/ 4 h 34"/>
                  <a:gd name="T22" fmla="*/ 8 w 30"/>
                  <a:gd name="T23" fmla="*/ 2 h 34"/>
                  <a:gd name="T24" fmla="*/ 12 w 30"/>
                  <a:gd name="T25" fmla="*/ 0 h 34"/>
                  <a:gd name="T26" fmla="*/ 18 w 30"/>
                  <a:gd name="T27" fmla="*/ 0 h 34"/>
                  <a:gd name="T28" fmla="*/ 24 w 30"/>
                  <a:gd name="T29" fmla="*/ 2 h 34"/>
                  <a:gd name="T30" fmla="*/ 28 w 30"/>
                  <a:gd name="T31" fmla="*/ 6 h 34"/>
                  <a:gd name="T32" fmla="*/ 30 w 30"/>
                  <a:gd name="T33" fmla="*/ 12 h 34"/>
                  <a:gd name="T34" fmla="*/ 24 w 30"/>
                  <a:gd name="T35" fmla="*/ 12 h 34"/>
                  <a:gd name="T36" fmla="*/ 22 w 30"/>
                  <a:gd name="T37" fmla="*/ 8 h 34"/>
                  <a:gd name="T38" fmla="*/ 18 w 30"/>
                  <a:gd name="T39" fmla="*/ 4 h 34"/>
                  <a:gd name="T40" fmla="*/ 12 w 30"/>
                  <a:gd name="T41" fmla="*/ 6 h 34"/>
                  <a:gd name="T42" fmla="*/ 10 w 30"/>
                  <a:gd name="T43" fmla="*/ 8 h 34"/>
                  <a:gd name="T44" fmla="*/ 10 w 30"/>
                  <a:gd name="T45" fmla="*/ 10 h 34"/>
                  <a:gd name="T46" fmla="*/ 12 w 30"/>
                  <a:gd name="T47" fmla="*/ 12 h 34"/>
                  <a:gd name="T48" fmla="*/ 16 w 30"/>
                  <a:gd name="T49" fmla="*/ 14 h 34"/>
                  <a:gd name="T50" fmla="*/ 24 w 30"/>
                  <a:gd name="T51" fmla="*/ 18 h 34"/>
                  <a:gd name="T52" fmla="*/ 28 w 30"/>
                  <a:gd name="T53" fmla="*/ 22 h 34"/>
                  <a:gd name="T54" fmla="*/ 28 w 30"/>
                  <a:gd name="T55" fmla="*/ 26 h 34"/>
                  <a:gd name="T56" fmla="*/ 26 w 30"/>
                  <a:gd name="T57" fmla="*/ 32 h 34"/>
                  <a:gd name="T58" fmla="*/ 20 w 30"/>
                  <a:gd name="T59" fmla="*/ 34 h 34"/>
                  <a:gd name="T60" fmla="*/ 14 w 30"/>
                  <a:gd name="T61" fmla="*/ 34 h 34"/>
                  <a:gd name="T62" fmla="*/ 4 w 30"/>
                  <a:gd name="T63" fmla="*/ 30 h 34"/>
                  <a:gd name="T64" fmla="*/ 2 w 30"/>
                  <a:gd name="T65" fmla="*/ 26 h 34"/>
                  <a:gd name="T66" fmla="*/ 0 w 30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6" name="Freeform 1854"/>
              <p:cNvSpPr>
                <a:spLocks/>
              </p:cNvSpPr>
              <p:nvPr/>
            </p:nvSpPr>
            <p:spPr bwMode="auto">
              <a:xfrm>
                <a:off x="4300538" y="4753322"/>
                <a:ext cx="47625" cy="57150"/>
              </a:xfrm>
              <a:custGeom>
                <a:avLst/>
                <a:gdLst>
                  <a:gd name="T0" fmla="*/ 8 w 30"/>
                  <a:gd name="T1" fmla="*/ 36 h 36"/>
                  <a:gd name="T2" fmla="*/ 0 w 30"/>
                  <a:gd name="T3" fmla="*/ 0 h 36"/>
                  <a:gd name="T4" fmla="*/ 6 w 30"/>
                  <a:gd name="T5" fmla="*/ 2 h 36"/>
                  <a:gd name="T6" fmla="*/ 10 w 30"/>
                  <a:gd name="T7" fmla="*/ 22 h 36"/>
                  <a:gd name="T8" fmla="*/ 10 w 30"/>
                  <a:gd name="T9" fmla="*/ 22 h 36"/>
                  <a:gd name="T10" fmla="*/ 12 w 30"/>
                  <a:gd name="T11" fmla="*/ 30 h 36"/>
                  <a:gd name="T12" fmla="*/ 12 w 30"/>
                  <a:gd name="T13" fmla="*/ 30 h 36"/>
                  <a:gd name="T14" fmla="*/ 14 w 30"/>
                  <a:gd name="T15" fmla="*/ 24 h 36"/>
                  <a:gd name="T16" fmla="*/ 26 w 30"/>
                  <a:gd name="T17" fmla="*/ 4 h 36"/>
                  <a:gd name="T18" fmla="*/ 30 w 30"/>
                  <a:gd name="T19" fmla="*/ 6 h 36"/>
                  <a:gd name="T20" fmla="*/ 14 w 30"/>
                  <a:gd name="T21" fmla="*/ 36 h 36"/>
                  <a:gd name="T22" fmla="*/ 8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8" y="3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4" y="24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14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7" name="Freeform 1855"/>
              <p:cNvSpPr>
                <a:spLocks noEditPoints="1"/>
              </p:cNvSpPr>
              <p:nvPr/>
            </p:nvSpPr>
            <p:spPr bwMode="auto">
              <a:xfrm>
                <a:off x="4348163" y="4743797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6 w 14"/>
                  <a:gd name="T3" fmla="*/ 12 h 46"/>
                  <a:gd name="T4" fmla="*/ 12 w 14"/>
                  <a:gd name="T5" fmla="*/ 12 h 46"/>
                  <a:gd name="T6" fmla="*/ 6 w 14"/>
                  <a:gd name="T7" fmla="*/ 46 h 46"/>
                  <a:gd name="T8" fmla="*/ 0 w 14"/>
                  <a:gd name="T9" fmla="*/ 44 h 46"/>
                  <a:gd name="T10" fmla="*/ 6 w 14"/>
                  <a:gd name="T11" fmla="*/ 6 h 46"/>
                  <a:gd name="T12" fmla="*/ 8 w 14"/>
                  <a:gd name="T13" fmla="*/ 0 h 46"/>
                  <a:gd name="T14" fmla="*/ 14 w 14"/>
                  <a:gd name="T15" fmla="*/ 0 h 46"/>
                  <a:gd name="T16" fmla="*/ 12 w 14"/>
                  <a:gd name="T17" fmla="*/ 6 h 46"/>
                  <a:gd name="T18" fmla="*/ 6 w 14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6" y="12"/>
                    </a:lnTo>
                    <a:lnTo>
                      <a:pt x="12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8" name="Freeform 1856"/>
              <p:cNvSpPr>
                <a:spLocks/>
              </p:cNvSpPr>
              <p:nvPr/>
            </p:nvSpPr>
            <p:spPr bwMode="auto">
              <a:xfrm>
                <a:off x="4370388" y="4769197"/>
                <a:ext cx="44450" cy="53975"/>
              </a:xfrm>
              <a:custGeom>
                <a:avLst/>
                <a:gdLst>
                  <a:gd name="T0" fmla="*/ 6 w 28"/>
                  <a:gd name="T1" fmla="*/ 20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4 h 34"/>
                  <a:gd name="T32" fmla="*/ 28 w 28"/>
                  <a:gd name="T33" fmla="*/ 10 h 34"/>
                  <a:gd name="T34" fmla="*/ 24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6 h 34"/>
                  <a:gd name="T44" fmla="*/ 10 w 28"/>
                  <a:gd name="T45" fmla="*/ 8 h 34"/>
                  <a:gd name="T46" fmla="*/ 12 w 28"/>
                  <a:gd name="T47" fmla="*/ 10 h 34"/>
                  <a:gd name="T48" fmla="*/ 16 w 28"/>
                  <a:gd name="T49" fmla="*/ 12 h 34"/>
                  <a:gd name="T50" fmla="*/ 24 w 28"/>
                  <a:gd name="T51" fmla="*/ 16 h 34"/>
                  <a:gd name="T52" fmla="*/ 26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0"/>
                    </a:move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2" y="10"/>
                    </a:lnTo>
                    <a:lnTo>
                      <a:pt x="12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09" name="Freeform 1857"/>
              <p:cNvSpPr>
                <a:spLocks/>
              </p:cNvSpPr>
              <p:nvPr/>
            </p:nvSpPr>
            <p:spPr bwMode="auto">
              <a:xfrm>
                <a:off x="4421188" y="4794597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2 w 18"/>
                  <a:gd name="T3" fmla="*/ 0 h 8"/>
                  <a:gd name="T4" fmla="*/ 18 w 18"/>
                  <a:gd name="T5" fmla="*/ 4 h 8"/>
                  <a:gd name="T6" fmla="*/ 18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2" y="0"/>
                    </a:lnTo>
                    <a:lnTo>
                      <a:pt x="18" y="4"/>
                    </a:lnTo>
                    <a:lnTo>
                      <a:pt x="1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0" name="Freeform 1858"/>
              <p:cNvSpPr>
                <a:spLocks noEditPoints="1"/>
              </p:cNvSpPr>
              <p:nvPr/>
            </p:nvSpPr>
            <p:spPr bwMode="auto">
              <a:xfrm>
                <a:off x="4456113" y="4759672"/>
                <a:ext cx="47625" cy="79375"/>
              </a:xfrm>
              <a:custGeom>
                <a:avLst/>
                <a:gdLst>
                  <a:gd name="T0" fmla="*/ 22 w 30"/>
                  <a:gd name="T1" fmla="*/ 44 h 50"/>
                  <a:gd name="T2" fmla="*/ 16 w 30"/>
                  <a:gd name="T3" fmla="*/ 48 h 50"/>
                  <a:gd name="T4" fmla="*/ 10 w 30"/>
                  <a:gd name="T5" fmla="*/ 48 h 50"/>
                  <a:gd name="T6" fmla="*/ 2 w 30"/>
                  <a:gd name="T7" fmla="*/ 44 h 50"/>
                  <a:gd name="T8" fmla="*/ 0 w 30"/>
                  <a:gd name="T9" fmla="*/ 40 h 50"/>
                  <a:gd name="T10" fmla="*/ 0 w 30"/>
                  <a:gd name="T11" fmla="*/ 36 h 50"/>
                  <a:gd name="T12" fmla="*/ 2 w 30"/>
                  <a:gd name="T13" fmla="*/ 32 h 50"/>
                  <a:gd name="T14" fmla="*/ 4 w 30"/>
                  <a:gd name="T15" fmla="*/ 30 h 50"/>
                  <a:gd name="T16" fmla="*/ 8 w 30"/>
                  <a:gd name="T17" fmla="*/ 28 h 50"/>
                  <a:gd name="T18" fmla="*/ 14 w 30"/>
                  <a:gd name="T19" fmla="*/ 28 h 50"/>
                  <a:gd name="T20" fmla="*/ 24 w 30"/>
                  <a:gd name="T21" fmla="*/ 28 h 50"/>
                  <a:gd name="T22" fmla="*/ 24 w 30"/>
                  <a:gd name="T23" fmla="*/ 26 h 50"/>
                  <a:gd name="T24" fmla="*/ 24 w 30"/>
                  <a:gd name="T25" fmla="*/ 22 h 50"/>
                  <a:gd name="T26" fmla="*/ 18 w 30"/>
                  <a:gd name="T27" fmla="*/ 18 h 50"/>
                  <a:gd name="T28" fmla="*/ 12 w 30"/>
                  <a:gd name="T29" fmla="*/ 18 h 50"/>
                  <a:gd name="T30" fmla="*/ 8 w 30"/>
                  <a:gd name="T31" fmla="*/ 24 h 50"/>
                  <a:gd name="T32" fmla="*/ 2 w 30"/>
                  <a:gd name="T33" fmla="*/ 22 h 50"/>
                  <a:gd name="T34" fmla="*/ 6 w 30"/>
                  <a:gd name="T35" fmla="*/ 16 h 50"/>
                  <a:gd name="T36" fmla="*/ 12 w 30"/>
                  <a:gd name="T37" fmla="*/ 14 h 50"/>
                  <a:gd name="T38" fmla="*/ 20 w 30"/>
                  <a:gd name="T39" fmla="*/ 14 h 50"/>
                  <a:gd name="T40" fmla="*/ 26 w 30"/>
                  <a:gd name="T41" fmla="*/ 16 h 50"/>
                  <a:gd name="T42" fmla="*/ 30 w 30"/>
                  <a:gd name="T43" fmla="*/ 18 h 50"/>
                  <a:gd name="T44" fmla="*/ 30 w 30"/>
                  <a:gd name="T45" fmla="*/ 24 h 50"/>
                  <a:gd name="T46" fmla="*/ 28 w 30"/>
                  <a:gd name="T47" fmla="*/ 36 h 50"/>
                  <a:gd name="T48" fmla="*/ 28 w 30"/>
                  <a:gd name="T49" fmla="*/ 46 h 50"/>
                  <a:gd name="T50" fmla="*/ 28 w 30"/>
                  <a:gd name="T51" fmla="*/ 50 h 50"/>
                  <a:gd name="T52" fmla="*/ 22 w 30"/>
                  <a:gd name="T53" fmla="*/ 48 h 50"/>
                  <a:gd name="T54" fmla="*/ 22 w 30"/>
                  <a:gd name="T55" fmla="*/ 44 h 50"/>
                  <a:gd name="T56" fmla="*/ 24 w 30"/>
                  <a:gd name="T57" fmla="*/ 32 h 50"/>
                  <a:gd name="T58" fmla="*/ 14 w 30"/>
                  <a:gd name="T59" fmla="*/ 32 h 50"/>
                  <a:gd name="T60" fmla="*/ 8 w 30"/>
                  <a:gd name="T61" fmla="*/ 34 h 50"/>
                  <a:gd name="T62" fmla="*/ 6 w 30"/>
                  <a:gd name="T63" fmla="*/ 34 h 50"/>
                  <a:gd name="T64" fmla="*/ 6 w 30"/>
                  <a:gd name="T65" fmla="*/ 38 h 50"/>
                  <a:gd name="T66" fmla="*/ 6 w 30"/>
                  <a:gd name="T67" fmla="*/ 42 h 50"/>
                  <a:gd name="T68" fmla="*/ 12 w 30"/>
                  <a:gd name="T69" fmla="*/ 44 h 50"/>
                  <a:gd name="T70" fmla="*/ 18 w 30"/>
                  <a:gd name="T71" fmla="*/ 42 h 50"/>
                  <a:gd name="T72" fmla="*/ 22 w 30"/>
                  <a:gd name="T73" fmla="*/ 40 h 50"/>
                  <a:gd name="T74" fmla="*/ 24 w 30"/>
                  <a:gd name="T75" fmla="*/ 32 h 50"/>
                  <a:gd name="T76" fmla="*/ 20 w 30"/>
                  <a:gd name="T77" fmla="*/ 10 h 50"/>
                  <a:gd name="T78" fmla="*/ 22 w 30"/>
                  <a:gd name="T79" fmla="*/ 2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50">
                    <a:moveTo>
                      <a:pt x="22" y="44"/>
                    </a:moveTo>
                    <a:lnTo>
                      <a:pt x="22" y="44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4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8" y="2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0" y="28"/>
                    </a:lnTo>
                    <a:lnTo>
                      <a:pt x="28" y="36"/>
                    </a:lnTo>
                    <a:lnTo>
                      <a:pt x="28" y="36"/>
                    </a:lnTo>
                    <a:lnTo>
                      <a:pt x="28" y="46"/>
                    </a:lnTo>
                    <a:lnTo>
                      <a:pt x="28" y="46"/>
                    </a:lnTo>
                    <a:lnTo>
                      <a:pt x="28" y="50"/>
                    </a:lnTo>
                    <a:lnTo>
                      <a:pt x="22" y="48"/>
                    </a:lnTo>
                    <a:lnTo>
                      <a:pt x="22" y="48"/>
                    </a:lnTo>
                    <a:lnTo>
                      <a:pt x="22" y="44"/>
                    </a:lnTo>
                    <a:lnTo>
                      <a:pt x="22" y="44"/>
                    </a:lnTo>
                    <a:close/>
                    <a:moveTo>
                      <a:pt x="24" y="32"/>
                    </a:moveTo>
                    <a:lnTo>
                      <a:pt x="24" y="32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4"/>
                    </a:lnTo>
                    <a:lnTo>
                      <a:pt x="24" y="32"/>
                    </a:lnTo>
                    <a:close/>
                    <a:moveTo>
                      <a:pt x="24" y="12"/>
                    </a:moveTo>
                    <a:lnTo>
                      <a:pt x="20" y="1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4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1" name="Freeform 1859"/>
              <p:cNvSpPr>
                <a:spLocks/>
              </p:cNvSpPr>
              <p:nvPr/>
            </p:nvSpPr>
            <p:spPr bwMode="auto">
              <a:xfrm>
                <a:off x="4513263" y="4810472"/>
                <a:ext cx="28575" cy="12700"/>
              </a:xfrm>
              <a:custGeom>
                <a:avLst/>
                <a:gdLst>
                  <a:gd name="T0" fmla="*/ 0 w 18"/>
                  <a:gd name="T1" fmla="*/ 4 h 8"/>
                  <a:gd name="T2" fmla="*/ 0 w 18"/>
                  <a:gd name="T3" fmla="*/ 0 h 8"/>
                  <a:gd name="T4" fmla="*/ 18 w 18"/>
                  <a:gd name="T5" fmla="*/ 2 h 8"/>
                  <a:gd name="T6" fmla="*/ 16 w 18"/>
                  <a:gd name="T7" fmla="*/ 8 h 8"/>
                  <a:gd name="T8" fmla="*/ 0 w 1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2" name="Freeform 1860"/>
              <p:cNvSpPr>
                <a:spLocks/>
              </p:cNvSpPr>
              <p:nvPr/>
            </p:nvSpPr>
            <p:spPr bwMode="auto">
              <a:xfrm>
                <a:off x="4548188" y="4791422"/>
                <a:ext cx="47625" cy="57150"/>
              </a:xfrm>
              <a:custGeom>
                <a:avLst/>
                <a:gdLst>
                  <a:gd name="T0" fmla="*/ 8 w 30"/>
                  <a:gd name="T1" fmla="*/ 36 h 36"/>
                  <a:gd name="T2" fmla="*/ 0 w 30"/>
                  <a:gd name="T3" fmla="*/ 0 h 36"/>
                  <a:gd name="T4" fmla="*/ 6 w 30"/>
                  <a:gd name="T5" fmla="*/ 2 h 36"/>
                  <a:gd name="T6" fmla="*/ 10 w 30"/>
                  <a:gd name="T7" fmla="*/ 22 h 36"/>
                  <a:gd name="T8" fmla="*/ 10 w 30"/>
                  <a:gd name="T9" fmla="*/ 22 h 36"/>
                  <a:gd name="T10" fmla="*/ 12 w 30"/>
                  <a:gd name="T11" fmla="*/ 30 h 36"/>
                  <a:gd name="T12" fmla="*/ 12 w 30"/>
                  <a:gd name="T13" fmla="*/ 30 h 36"/>
                  <a:gd name="T14" fmla="*/ 14 w 30"/>
                  <a:gd name="T15" fmla="*/ 24 h 36"/>
                  <a:gd name="T16" fmla="*/ 24 w 30"/>
                  <a:gd name="T17" fmla="*/ 4 h 36"/>
                  <a:gd name="T18" fmla="*/ 30 w 30"/>
                  <a:gd name="T19" fmla="*/ 6 h 36"/>
                  <a:gd name="T20" fmla="*/ 12 w 30"/>
                  <a:gd name="T21" fmla="*/ 36 h 36"/>
                  <a:gd name="T22" fmla="*/ 8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8" y="3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4" y="24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12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3" name="Freeform 1861"/>
              <p:cNvSpPr>
                <a:spLocks noEditPoints="1"/>
              </p:cNvSpPr>
              <p:nvPr/>
            </p:nvSpPr>
            <p:spPr bwMode="auto">
              <a:xfrm>
                <a:off x="4595813" y="47818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4" name="Freeform 1862"/>
              <p:cNvSpPr>
                <a:spLocks/>
              </p:cNvSpPr>
              <p:nvPr/>
            </p:nvSpPr>
            <p:spPr bwMode="auto">
              <a:xfrm>
                <a:off x="4618038" y="48072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0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5" name="Freeform 1863"/>
              <p:cNvSpPr>
                <a:spLocks noEditPoints="1"/>
              </p:cNvSpPr>
              <p:nvPr/>
            </p:nvSpPr>
            <p:spPr bwMode="auto">
              <a:xfrm>
                <a:off x="4697413" y="4800947"/>
                <a:ext cx="53975" cy="76200"/>
              </a:xfrm>
              <a:custGeom>
                <a:avLst/>
                <a:gdLst>
                  <a:gd name="T0" fmla="*/ 22 w 34"/>
                  <a:gd name="T1" fmla="*/ 46 h 48"/>
                  <a:gd name="T2" fmla="*/ 22 w 34"/>
                  <a:gd name="T3" fmla="*/ 42 h 48"/>
                  <a:gd name="T4" fmla="*/ 22 w 34"/>
                  <a:gd name="T5" fmla="*/ 42 h 48"/>
                  <a:gd name="T6" fmla="*/ 18 w 34"/>
                  <a:gd name="T7" fmla="*/ 46 h 48"/>
                  <a:gd name="T8" fmla="*/ 12 w 34"/>
                  <a:gd name="T9" fmla="*/ 46 h 48"/>
                  <a:gd name="T10" fmla="*/ 12 w 34"/>
                  <a:gd name="T11" fmla="*/ 46 h 48"/>
                  <a:gd name="T12" fmla="*/ 4 w 34"/>
                  <a:gd name="T13" fmla="*/ 42 h 48"/>
                  <a:gd name="T14" fmla="*/ 4 w 34"/>
                  <a:gd name="T15" fmla="*/ 42 h 48"/>
                  <a:gd name="T16" fmla="*/ 0 w 34"/>
                  <a:gd name="T17" fmla="*/ 36 h 48"/>
                  <a:gd name="T18" fmla="*/ 0 w 34"/>
                  <a:gd name="T19" fmla="*/ 36 h 48"/>
                  <a:gd name="T20" fmla="*/ 0 w 34"/>
                  <a:gd name="T21" fmla="*/ 26 h 48"/>
                  <a:gd name="T22" fmla="*/ 0 w 34"/>
                  <a:gd name="T23" fmla="*/ 26 h 48"/>
                  <a:gd name="T24" fmla="*/ 4 w 34"/>
                  <a:gd name="T25" fmla="*/ 18 h 48"/>
                  <a:gd name="T26" fmla="*/ 4 w 34"/>
                  <a:gd name="T27" fmla="*/ 18 h 48"/>
                  <a:gd name="T28" fmla="*/ 6 w 34"/>
                  <a:gd name="T29" fmla="*/ 14 h 48"/>
                  <a:gd name="T30" fmla="*/ 10 w 34"/>
                  <a:gd name="T31" fmla="*/ 12 h 48"/>
                  <a:gd name="T32" fmla="*/ 10 w 34"/>
                  <a:gd name="T33" fmla="*/ 12 h 48"/>
                  <a:gd name="T34" fmla="*/ 16 w 34"/>
                  <a:gd name="T35" fmla="*/ 12 h 48"/>
                  <a:gd name="T36" fmla="*/ 16 w 34"/>
                  <a:gd name="T37" fmla="*/ 12 h 48"/>
                  <a:gd name="T38" fmla="*/ 22 w 34"/>
                  <a:gd name="T39" fmla="*/ 14 h 48"/>
                  <a:gd name="T40" fmla="*/ 22 w 34"/>
                  <a:gd name="T41" fmla="*/ 14 h 48"/>
                  <a:gd name="T42" fmla="*/ 26 w 34"/>
                  <a:gd name="T43" fmla="*/ 18 h 48"/>
                  <a:gd name="T44" fmla="*/ 28 w 34"/>
                  <a:gd name="T45" fmla="*/ 0 h 48"/>
                  <a:gd name="T46" fmla="*/ 34 w 34"/>
                  <a:gd name="T47" fmla="*/ 2 h 48"/>
                  <a:gd name="T48" fmla="*/ 26 w 34"/>
                  <a:gd name="T49" fmla="*/ 48 h 48"/>
                  <a:gd name="T50" fmla="*/ 22 w 34"/>
                  <a:gd name="T51" fmla="*/ 46 h 48"/>
                  <a:gd name="T52" fmla="*/ 6 w 34"/>
                  <a:gd name="T53" fmla="*/ 28 h 48"/>
                  <a:gd name="T54" fmla="*/ 6 w 34"/>
                  <a:gd name="T55" fmla="*/ 28 h 48"/>
                  <a:gd name="T56" fmla="*/ 6 w 34"/>
                  <a:gd name="T57" fmla="*/ 32 h 48"/>
                  <a:gd name="T58" fmla="*/ 8 w 34"/>
                  <a:gd name="T59" fmla="*/ 36 h 48"/>
                  <a:gd name="T60" fmla="*/ 8 w 34"/>
                  <a:gd name="T61" fmla="*/ 36 h 48"/>
                  <a:gd name="T62" fmla="*/ 10 w 34"/>
                  <a:gd name="T63" fmla="*/ 40 h 48"/>
                  <a:gd name="T64" fmla="*/ 12 w 34"/>
                  <a:gd name="T65" fmla="*/ 42 h 48"/>
                  <a:gd name="T66" fmla="*/ 12 w 34"/>
                  <a:gd name="T67" fmla="*/ 42 h 48"/>
                  <a:gd name="T68" fmla="*/ 16 w 34"/>
                  <a:gd name="T69" fmla="*/ 40 h 48"/>
                  <a:gd name="T70" fmla="*/ 20 w 34"/>
                  <a:gd name="T71" fmla="*/ 40 h 48"/>
                  <a:gd name="T72" fmla="*/ 20 w 34"/>
                  <a:gd name="T73" fmla="*/ 40 h 48"/>
                  <a:gd name="T74" fmla="*/ 22 w 34"/>
                  <a:gd name="T75" fmla="*/ 36 h 48"/>
                  <a:gd name="T76" fmla="*/ 24 w 34"/>
                  <a:gd name="T77" fmla="*/ 30 h 48"/>
                  <a:gd name="T78" fmla="*/ 24 w 34"/>
                  <a:gd name="T79" fmla="*/ 30 h 48"/>
                  <a:gd name="T80" fmla="*/ 24 w 34"/>
                  <a:gd name="T81" fmla="*/ 24 h 48"/>
                  <a:gd name="T82" fmla="*/ 22 w 34"/>
                  <a:gd name="T83" fmla="*/ 20 h 48"/>
                  <a:gd name="T84" fmla="*/ 22 w 34"/>
                  <a:gd name="T85" fmla="*/ 20 h 48"/>
                  <a:gd name="T86" fmla="*/ 20 w 34"/>
                  <a:gd name="T87" fmla="*/ 18 h 48"/>
                  <a:gd name="T88" fmla="*/ 16 w 34"/>
                  <a:gd name="T89" fmla="*/ 16 h 48"/>
                  <a:gd name="T90" fmla="*/ 16 w 34"/>
                  <a:gd name="T91" fmla="*/ 16 h 48"/>
                  <a:gd name="T92" fmla="*/ 14 w 34"/>
                  <a:gd name="T93" fmla="*/ 16 h 48"/>
                  <a:gd name="T94" fmla="*/ 10 w 34"/>
                  <a:gd name="T95" fmla="*/ 18 h 48"/>
                  <a:gd name="T96" fmla="*/ 10 w 34"/>
                  <a:gd name="T97" fmla="*/ 18 h 48"/>
                  <a:gd name="T98" fmla="*/ 8 w 34"/>
                  <a:gd name="T99" fmla="*/ 22 h 48"/>
                  <a:gd name="T100" fmla="*/ 6 w 34"/>
                  <a:gd name="T101" fmla="*/ 28 h 48"/>
                  <a:gd name="T102" fmla="*/ 6 w 34"/>
                  <a:gd name="T10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8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8"/>
                    </a:lnTo>
                    <a:lnTo>
                      <a:pt x="22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6" name="Freeform 1864"/>
              <p:cNvSpPr>
                <a:spLocks noEditPoints="1"/>
              </p:cNvSpPr>
              <p:nvPr/>
            </p:nvSpPr>
            <p:spPr bwMode="auto">
              <a:xfrm>
                <a:off x="4754563" y="4826347"/>
                <a:ext cx="47625" cy="57150"/>
              </a:xfrm>
              <a:custGeom>
                <a:avLst/>
                <a:gdLst>
                  <a:gd name="T0" fmla="*/ 24 w 30"/>
                  <a:gd name="T1" fmla="*/ 26 h 36"/>
                  <a:gd name="T2" fmla="*/ 28 w 30"/>
                  <a:gd name="T3" fmla="*/ 28 h 36"/>
                  <a:gd name="T4" fmla="*/ 28 w 30"/>
                  <a:gd name="T5" fmla="*/ 28 h 36"/>
                  <a:gd name="T6" fmla="*/ 26 w 30"/>
                  <a:gd name="T7" fmla="*/ 32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6 h 36"/>
                  <a:gd name="T16" fmla="*/ 12 w 30"/>
                  <a:gd name="T17" fmla="*/ 36 h 36"/>
                  <a:gd name="T18" fmla="*/ 6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2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8 h 36"/>
                  <a:gd name="T46" fmla="*/ 28 w 30"/>
                  <a:gd name="T47" fmla="*/ 8 h 36"/>
                  <a:gd name="T48" fmla="*/ 30 w 30"/>
                  <a:gd name="T49" fmla="*/ 14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6 h 36"/>
                  <a:gd name="T78" fmla="*/ 24 w 30"/>
                  <a:gd name="T79" fmla="*/ 26 h 36"/>
                  <a:gd name="T80" fmla="*/ 6 w 30"/>
                  <a:gd name="T81" fmla="*/ 14 h 36"/>
                  <a:gd name="T82" fmla="*/ 24 w 30"/>
                  <a:gd name="T83" fmla="*/ 16 h 36"/>
                  <a:gd name="T84" fmla="*/ 24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8 h 36"/>
                  <a:gd name="T100" fmla="*/ 10 w 30"/>
                  <a:gd name="T101" fmla="*/ 8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6"/>
                    </a:moveTo>
                    <a:lnTo>
                      <a:pt x="28" y="28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14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7" name="Freeform 1865"/>
              <p:cNvSpPr>
                <a:spLocks/>
              </p:cNvSpPr>
              <p:nvPr/>
            </p:nvSpPr>
            <p:spPr bwMode="auto">
              <a:xfrm>
                <a:off x="4840288" y="4823172"/>
                <a:ext cx="25400" cy="69850"/>
              </a:xfrm>
              <a:custGeom>
                <a:avLst/>
                <a:gdLst>
                  <a:gd name="T0" fmla="*/ 10 w 16"/>
                  <a:gd name="T1" fmla="*/ 40 h 44"/>
                  <a:gd name="T2" fmla="*/ 10 w 16"/>
                  <a:gd name="T3" fmla="*/ 44 h 44"/>
                  <a:gd name="T4" fmla="*/ 10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8 w 16"/>
                  <a:gd name="T39" fmla="*/ 16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0 w 16"/>
                  <a:gd name="T57" fmla="*/ 40 h 44"/>
                  <a:gd name="T58" fmla="*/ 10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0" y="40"/>
                    </a:moveTo>
                    <a:lnTo>
                      <a:pt x="10" y="44"/>
                    </a:lnTo>
                    <a:lnTo>
                      <a:pt x="10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8" name="Freeform 1866"/>
              <p:cNvSpPr>
                <a:spLocks noEditPoints="1"/>
              </p:cNvSpPr>
              <p:nvPr/>
            </p:nvSpPr>
            <p:spPr bwMode="auto">
              <a:xfrm>
                <a:off x="4865688" y="482317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19" name="Freeform 1868"/>
              <p:cNvSpPr>
                <a:spLocks noEditPoints="1"/>
              </p:cNvSpPr>
              <p:nvPr/>
            </p:nvSpPr>
            <p:spPr bwMode="auto">
              <a:xfrm>
                <a:off x="4887913" y="484857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4 h 34"/>
                  <a:gd name="T10" fmla="*/ 24 w 32"/>
                  <a:gd name="T11" fmla="*/ 34 h 34"/>
                  <a:gd name="T12" fmla="*/ 18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6 h 34"/>
                  <a:gd name="T28" fmla="*/ 0 w 32"/>
                  <a:gd name="T29" fmla="*/ 16 h 34"/>
                  <a:gd name="T30" fmla="*/ 2 w 32"/>
                  <a:gd name="T31" fmla="*/ 8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0 w 32"/>
                  <a:gd name="T51" fmla="*/ 20 h 34"/>
                  <a:gd name="T52" fmla="*/ 30 w 32"/>
                  <a:gd name="T53" fmla="*/ 20 h 34"/>
                  <a:gd name="T54" fmla="*/ 30 w 32"/>
                  <a:gd name="T55" fmla="*/ 22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30 h 34"/>
                  <a:gd name="T74" fmla="*/ 20 w 32"/>
                  <a:gd name="T75" fmla="*/ 30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6 h 34"/>
                  <a:gd name="T84" fmla="*/ 26 w 32"/>
                  <a:gd name="T85" fmla="*/ 16 h 34"/>
                  <a:gd name="T86" fmla="*/ 24 w 32"/>
                  <a:gd name="T87" fmla="*/ 10 h 34"/>
                  <a:gd name="T88" fmla="*/ 24 w 32"/>
                  <a:gd name="T89" fmla="*/ 10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0" name="Freeform 1869"/>
              <p:cNvSpPr>
                <a:spLocks/>
              </p:cNvSpPr>
              <p:nvPr/>
            </p:nvSpPr>
            <p:spPr bwMode="auto">
              <a:xfrm>
                <a:off x="4945063" y="4854922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4 w 22"/>
                  <a:gd name="T3" fmla="*/ 0 h 34"/>
                  <a:gd name="T4" fmla="*/ 10 w 22"/>
                  <a:gd name="T5" fmla="*/ 2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2 h 34"/>
                  <a:gd name="T16" fmla="*/ 16 w 22"/>
                  <a:gd name="T17" fmla="*/ 2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4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1" name="Freeform 1870"/>
              <p:cNvSpPr>
                <a:spLocks/>
              </p:cNvSpPr>
              <p:nvPr/>
            </p:nvSpPr>
            <p:spPr bwMode="auto">
              <a:xfrm>
                <a:off x="4976813" y="4861272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6 h 36"/>
                  <a:gd name="T56" fmla="*/ 24 w 28"/>
                  <a:gd name="T57" fmla="*/ 32 h 36"/>
                  <a:gd name="T58" fmla="*/ 20 w 28"/>
                  <a:gd name="T59" fmla="*/ 34 h 36"/>
                  <a:gd name="T60" fmla="*/ 12 w 28"/>
                  <a:gd name="T61" fmla="*/ 36 h 36"/>
                  <a:gd name="T62" fmla="*/ 2 w 28"/>
                  <a:gd name="T63" fmla="*/ 30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2" name="Freeform 1871"/>
              <p:cNvSpPr>
                <a:spLocks/>
              </p:cNvSpPr>
              <p:nvPr/>
            </p:nvSpPr>
            <p:spPr bwMode="auto">
              <a:xfrm>
                <a:off x="5030788" y="4912072"/>
                <a:ext cx="12700" cy="9525"/>
              </a:xfrm>
              <a:custGeom>
                <a:avLst/>
                <a:gdLst>
                  <a:gd name="T0" fmla="*/ 0 w 8"/>
                  <a:gd name="T1" fmla="*/ 6 h 6"/>
                  <a:gd name="T2" fmla="*/ 0 w 8"/>
                  <a:gd name="T3" fmla="*/ 0 h 6"/>
                  <a:gd name="T4" fmla="*/ 8 w 8"/>
                  <a:gd name="T5" fmla="*/ 0 h 6"/>
                  <a:gd name="T6" fmla="*/ 6 w 8"/>
                  <a:gd name="T7" fmla="*/ 6 h 6"/>
                  <a:gd name="T8" fmla="*/ 0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0" y="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3" name="Freeform 1872"/>
              <p:cNvSpPr>
                <a:spLocks/>
              </p:cNvSpPr>
              <p:nvPr/>
            </p:nvSpPr>
            <p:spPr bwMode="auto">
              <a:xfrm>
                <a:off x="4011613" y="4854922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0 w 18"/>
                  <a:gd name="T3" fmla="*/ 0 h 8"/>
                  <a:gd name="T4" fmla="*/ 18 w 18"/>
                  <a:gd name="T5" fmla="*/ 2 h 8"/>
                  <a:gd name="T6" fmla="*/ 16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4" name="Freeform 1873"/>
              <p:cNvSpPr>
                <a:spLocks/>
              </p:cNvSpPr>
              <p:nvPr/>
            </p:nvSpPr>
            <p:spPr bwMode="auto">
              <a:xfrm>
                <a:off x="4071938" y="482317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8 w 12"/>
                  <a:gd name="T3" fmla="*/ 0 h 46"/>
                  <a:gd name="T4" fmla="*/ 12 w 12"/>
                  <a:gd name="T5" fmla="*/ 2 h 46"/>
                  <a:gd name="T6" fmla="*/ 6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5" name="Freeform 1874"/>
              <p:cNvSpPr>
                <a:spLocks noEditPoints="1"/>
              </p:cNvSpPr>
              <p:nvPr/>
            </p:nvSpPr>
            <p:spPr bwMode="auto">
              <a:xfrm>
                <a:off x="4097338" y="4848572"/>
                <a:ext cx="47625" cy="57150"/>
              </a:xfrm>
              <a:custGeom>
                <a:avLst/>
                <a:gdLst>
                  <a:gd name="T0" fmla="*/ 22 w 30"/>
                  <a:gd name="T1" fmla="*/ 24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0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4 h 36"/>
                  <a:gd name="T16" fmla="*/ 12 w 30"/>
                  <a:gd name="T17" fmla="*/ 34 h 36"/>
                  <a:gd name="T18" fmla="*/ 6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2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0 w 30"/>
                  <a:gd name="T37" fmla="*/ 0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6 h 36"/>
                  <a:gd name="T46" fmla="*/ 28 w 30"/>
                  <a:gd name="T47" fmla="*/ 6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4 w 30"/>
                  <a:gd name="T57" fmla="*/ 18 h 36"/>
                  <a:gd name="T58" fmla="*/ 4 w 30"/>
                  <a:gd name="T59" fmla="*/ 18 h 36"/>
                  <a:gd name="T60" fmla="*/ 4 w 30"/>
                  <a:gd name="T61" fmla="*/ 22 h 36"/>
                  <a:gd name="T62" fmla="*/ 6 w 30"/>
                  <a:gd name="T63" fmla="*/ 26 h 36"/>
                  <a:gd name="T64" fmla="*/ 6 w 30"/>
                  <a:gd name="T65" fmla="*/ 26 h 36"/>
                  <a:gd name="T66" fmla="*/ 10 w 30"/>
                  <a:gd name="T67" fmla="*/ 30 h 36"/>
                  <a:gd name="T68" fmla="*/ 12 w 30"/>
                  <a:gd name="T69" fmla="*/ 30 h 36"/>
                  <a:gd name="T70" fmla="*/ 12 w 30"/>
                  <a:gd name="T71" fmla="*/ 30 h 36"/>
                  <a:gd name="T72" fmla="*/ 18 w 30"/>
                  <a:gd name="T73" fmla="*/ 30 h 36"/>
                  <a:gd name="T74" fmla="*/ 18 w 30"/>
                  <a:gd name="T75" fmla="*/ 30 h 36"/>
                  <a:gd name="T76" fmla="*/ 22 w 30"/>
                  <a:gd name="T77" fmla="*/ 24 h 36"/>
                  <a:gd name="T78" fmla="*/ 22 w 30"/>
                  <a:gd name="T79" fmla="*/ 24 h 36"/>
                  <a:gd name="T80" fmla="*/ 6 w 30"/>
                  <a:gd name="T81" fmla="*/ 14 h 36"/>
                  <a:gd name="T82" fmla="*/ 24 w 30"/>
                  <a:gd name="T83" fmla="*/ 16 h 36"/>
                  <a:gd name="T84" fmla="*/ 24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6 w 30"/>
                  <a:gd name="T93" fmla="*/ 6 h 36"/>
                  <a:gd name="T94" fmla="*/ 16 w 30"/>
                  <a:gd name="T95" fmla="*/ 6 h 36"/>
                  <a:gd name="T96" fmla="*/ 12 w 30"/>
                  <a:gd name="T97" fmla="*/ 6 h 36"/>
                  <a:gd name="T98" fmla="*/ 10 w 30"/>
                  <a:gd name="T99" fmla="*/ 6 h 36"/>
                  <a:gd name="T100" fmla="*/ 10 w 30"/>
                  <a:gd name="T101" fmla="*/ 6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4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6" name="Freeform 1875"/>
              <p:cNvSpPr>
                <a:spLocks/>
              </p:cNvSpPr>
              <p:nvPr/>
            </p:nvSpPr>
            <p:spPr bwMode="auto">
              <a:xfrm>
                <a:off x="4151313" y="4858097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0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7" name="Freeform 1876"/>
              <p:cNvSpPr>
                <a:spLocks noEditPoints="1"/>
              </p:cNvSpPr>
              <p:nvPr/>
            </p:nvSpPr>
            <p:spPr bwMode="auto">
              <a:xfrm>
                <a:off x="4189413" y="4858097"/>
                <a:ext cx="95250" cy="98425"/>
              </a:xfrm>
              <a:custGeom>
                <a:avLst/>
                <a:gdLst>
                  <a:gd name="T0" fmla="*/ 50 w 60"/>
                  <a:gd name="T1" fmla="*/ 2 h 62"/>
                  <a:gd name="T2" fmla="*/ 50 w 60"/>
                  <a:gd name="T3" fmla="*/ 2 h 62"/>
                  <a:gd name="T4" fmla="*/ 32 w 60"/>
                  <a:gd name="T5" fmla="*/ 24 h 62"/>
                  <a:gd name="T6" fmla="*/ 32 w 60"/>
                  <a:gd name="T7" fmla="*/ 24 h 62"/>
                  <a:gd name="T8" fmla="*/ 32 w 60"/>
                  <a:gd name="T9" fmla="*/ 24 h 62"/>
                  <a:gd name="T10" fmla="*/ 38 w 60"/>
                  <a:gd name="T11" fmla="*/ 18 h 62"/>
                  <a:gd name="T12" fmla="*/ 42 w 60"/>
                  <a:gd name="T13" fmla="*/ 16 h 62"/>
                  <a:gd name="T14" fmla="*/ 46 w 60"/>
                  <a:gd name="T15" fmla="*/ 14 h 62"/>
                  <a:gd name="T16" fmla="*/ 46 w 60"/>
                  <a:gd name="T17" fmla="*/ 14 h 62"/>
                  <a:gd name="T18" fmla="*/ 50 w 60"/>
                  <a:gd name="T19" fmla="*/ 16 h 62"/>
                  <a:gd name="T20" fmla="*/ 50 w 60"/>
                  <a:gd name="T21" fmla="*/ 22 h 62"/>
                  <a:gd name="T22" fmla="*/ 50 w 60"/>
                  <a:gd name="T23" fmla="*/ 22 h 62"/>
                  <a:gd name="T24" fmla="*/ 48 w 60"/>
                  <a:gd name="T25" fmla="*/ 28 h 62"/>
                  <a:gd name="T26" fmla="*/ 42 w 60"/>
                  <a:gd name="T27" fmla="*/ 34 h 62"/>
                  <a:gd name="T28" fmla="*/ 42 w 60"/>
                  <a:gd name="T29" fmla="*/ 34 h 62"/>
                  <a:gd name="T30" fmla="*/ 42 w 60"/>
                  <a:gd name="T31" fmla="*/ 34 h 62"/>
                  <a:gd name="T32" fmla="*/ 52 w 60"/>
                  <a:gd name="T33" fmla="*/ 30 h 62"/>
                  <a:gd name="T34" fmla="*/ 60 w 60"/>
                  <a:gd name="T35" fmla="*/ 24 h 62"/>
                  <a:gd name="T36" fmla="*/ 60 w 60"/>
                  <a:gd name="T37" fmla="*/ 24 h 62"/>
                  <a:gd name="T38" fmla="*/ 60 w 60"/>
                  <a:gd name="T39" fmla="*/ 24 h 62"/>
                  <a:gd name="T40" fmla="*/ 54 w 60"/>
                  <a:gd name="T41" fmla="*/ 30 h 62"/>
                  <a:gd name="T42" fmla="*/ 50 w 60"/>
                  <a:gd name="T43" fmla="*/ 32 h 62"/>
                  <a:gd name="T44" fmla="*/ 42 w 60"/>
                  <a:gd name="T45" fmla="*/ 34 h 62"/>
                  <a:gd name="T46" fmla="*/ 42 w 60"/>
                  <a:gd name="T47" fmla="*/ 34 h 62"/>
                  <a:gd name="T48" fmla="*/ 36 w 60"/>
                  <a:gd name="T49" fmla="*/ 38 h 62"/>
                  <a:gd name="T50" fmla="*/ 32 w 60"/>
                  <a:gd name="T51" fmla="*/ 40 h 62"/>
                  <a:gd name="T52" fmla="*/ 28 w 60"/>
                  <a:gd name="T53" fmla="*/ 40 h 62"/>
                  <a:gd name="T54" fmla="*/ 28 w 60"/>
                  <a:gd name="T55" fmla="*/ 40 h 62"/>
                  <a:gd name="T56" fmla="*/ 26 w 60"/>
                  <a:gd name="T57" fmla="*/ 40 h 62"/>
                  <a:gd name="T58" fmla="*/ 26 w 60"/>
                  <a:gd name="T59" fmla="*/ 38 h 62"/>
                  <a:gd name="T60" fmla="*/ 26 w 60"/>
                  <a:gd name="T61" fmla="*/ 38 h 62"/>
                  <a:gd name="T62" fmla="*/ 28 w 60"/>
                  <a:gd name="T63" fmla="*/ 36 h 62"/>
                  <a:gd name="T64" fmla="*/ 32 w 60"/>
                  <a:gd name="T65" fmla="*/ 34 h 62"/>
                  <a:gd name="T66" fmla="*/ 40 w 60"/>
                  <a:gd name="T67" fmla="*/ 34 h 62"/>
                  <a:gd name="T68" fmla="*/ 40 w 60"/>
                  <a:gd name="T69" fmla="*/ 34 h 62"/>
                  <a:gd name="T70" fmla="*/ 44 w 60"/>
                  <a:gd name="T71" fmla="*/ 28 h 62"/>
                  <a:gd name="T72" fmla="*/ 46 w 60"/>
                  <a:gd name="T73" fmla="*/ 20 h 62"/>
                  <a:gd name="T74" fmla="*/ 46 w 60"/>
                  <a:gd name="T75" fmla="*/ 20 h 62"/>
                  <a:gd name="T76" fmla="*/ 46 w 60"/>
                  <a:gd name="T77" fmla="*/ 18 h 62"/>
                  <a:gd name="T78" fmla="*/ 44 w 60"/>
                  <a:gd name="T79" fmla="*/ 16 h 62"/>
                  <a:gd name="T80" fmla="*/ 44 w 60"/>
                  <a:gd name="T81" fmla="*/ 16 h 62"/>
                  <a:gd name="T82" fmla="*/ 40 w 60"/>
                  <a:gd name="T83" fmla="*/ 18 h 62"/>
                  <a:gd name="T84" fmla="*/ 34 w 60"/>
                  <a:gd name="T85" fmla="*/ 24 h 62"/>
                  <a:gd name="T86" fmla="*/ 24 w 60"/>
                  <a:gd name="T87" fmla="*/ 36 h 62"/>
                  <a:gd name="T88" fmla="*/ 24 w 60"/>
                  <a:gd name="T89" fmla="*/ 36 h 62"/>
                  <a:gd name="T90" fmla="*/ 4 w 60"/>
                  <a:gd name="T91" fmla="*/ 62 h 62"/>
                  <a:gd name="T92" fmla="*/ 0 w 60"/>
                  <a:gd name="T93" fmla="*/ 60 h 62"/>
                  <a:gd name="T94" fmla="*/ 0 w 60"/>
                  <a:gd name="T95" fmla="*/ 60 h 62"/>
                  <a:gd name="T96" fmla="*/ 46 w 60"/>
                  <a:gd name="T97" fmla="*/ 0 h 62"/>
                  <a:gd name="T98" fmla="*/ 50 w 60"/>
                  <a:gd name="T99" fmla="*/ 2 h 62"/>
                  <a:gd name="T100" fmla="*/ 38 w 60"/>
                  <a:gd name="T101" fmla="*/ 34 h 62"/>
                  <a:gd name="T102" fmla="*/ 38 w 60"/>
                  <a:gd name="T103" fmla="*/ 34 h 62"/>
                  <a:gd name="T104" fmla="*/ 38 w 60"/>
                  <a:gd name="T105" fmla="*/ 34 h 62"/>
                  <a:gd name="T106" fmla="*/ 32 w 60"/>
                  <a:gd name="T107" fmla="*/ 34 h 62"/>
                  <a:gd name="T108" fmla="*/ 30 w 60"/>
                  <a:gd name="T109" fmla="*/ 36 h 62"/>
                  <a:gd name="T110" fmla="*/ 28 w 60"/>
                  <a:gd name="T111" fmla="*/ 38 h 62"/>
                  <a:gd name="T112" fmla="*/ 28 w 60"/>
                  <a:gd name="T113" fmla="*/ 38 h 62"/>
                  <a:gd name="T114" fmla="*/ 28 w 60"/>
                  <a:gd name="T115" fmla="*/ 38 h 62"/>
                  <a:gd name="T116" fmla="*/ 30 w 60"/>
                  <a:gd name="T117" fmla="*/ 40 h 62"/>
                  <a:gd name="T118" fmla="*/ 30 w 60"/>
                  <a:gd name="T119" fmla="*/ 40 h 62"/>
                  <a:gd name="T120" fmla="*/ 34 w 60"/>
                  <a:gd name="T121" fmla="*/ 38 h 62"/>
                  <a:gd name="T122" fmla="*/ 38 w 60"/>
                  <a:gd name="T123" fmla="*/ 34 h 62"/>
                  <a:gd name="T124" fmla="*/ 38 w 60"/>
                  <a:gd name="T125" fmla="*/ 3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" h="62">
                    <a:moveTo>
                      <a:pt x="50" y="2"/>
                    </a:moveTo>
                    <a:lnTo>
                      <a:pt x="50" y="2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2" y="16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50" y="16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48" y="28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52" y="30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4" y="30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36" y="38"/>
                    </a:lnTo>
                    <a:lnTo>
                      <a:pt x="32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6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8" y="36"/>
                    </a:lnTo>
                    <a:lnTo>
                      <a:pt x="32" y="34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4" y="28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8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0" y="18"/>
                    </a:lnTo>
                    <a:lnTo>
                      <a:pt x="34" y="2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4" y="62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6" y="0"/>
                    </a:lnTo>
                    <a:lnTo>
                      <a:pt x="50" y="2"/>
                    </a:lnTo>
                    <a:close/>
                    <a:moveTo>
                      <a:pt x="38" y="34"/>
                    </a:moveTo>
                    <a:lnTo>
                      <a:pt x="38" y="34"/>
                    </a:lnTo>
                    <a:lnTo>
                      <a:pt x="38" y="34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4" y="38"/>
                    </a:lnTo>
                    <a:lnTo>
                      <a:pt x="38" y="34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8" name="Freeform 1877"/>
              <p:cNvSpPr>
                <a:spLocks/>
              </p:cNvSpPr>
              <p:nvPr/>
            </p:nvSpPr>
            <p:spPr bwMode="auto">
              <a:xfrm>
                <a:off x="4262438" y="4886672"/>
                <a:ext cx="57150" cy="41275"/>
              </a:xfrm>
              <a:custGeom>
                <a:avLst/>
                <a:gdLst>
                  <a:gd name="T0" fmla="*/ 22 w 36"/>
                  <a:gd name="T1" fmla="*/ 2 h 26"/>
                  <a:gd name="T2" fmla="*/ 12 w 36"/>
                  <a:gd name="T3" fmla="*/ 14 h 26"/>
                  <a:gd name="T4" fmla="*/ 12 w 36"/>
                  <a:gd name="T5" fmla="*/ 14 h 26"/>
                  <a:gd name="T6" fmla="*/ 12 w 36"/>
                  <a:gd name="T7" fmla="*/ 14 h 26"/>
                  <a:gd name="T8" fmla="*/ 18 w 36"/>
                  <a:gd name="T9" fmla="*/ 8 h 26"/>
                  <a:gd name="T10" fmla="*/ 26 w 36"/>
                  <a:gd name="T11" fmla="*/ 2 h 26"/>
                  <a:gd name="T12" fmla="*/ 26 w 36"/>
                  <a:gd name="T13" fmla="*/ 2 h 26"/>
                  <a:gd name="T14" fmla="*/ 28 w 36"/>
                  <a:gd name="T15" fmla="*/ 2 h 26"/>
                  <a:gd name="T16" fmla="*/ 28 w 36"/>
                  <a:gd name="T17" fmla="*/ 2 h 26"/>
                  <a:gd name="T18" fmla="*/ 28 w 36"/>
                  <a:gd name="T19" fmla="*/ 2 h 26"/>
                  <a:gd name="T20" fmla="*/ 30 w 36"/>
                  <a:gd name="T21" fmla="*/ 2 h 26"/>
                  <a:gd name="T22" fmla="*/ 30 w 36"/>
                  <a:gd name="T23" fmla="*/ 2 h 26"/>
                  <a:gd name="T24" fmla="*/ 28 w 36"/>
                  <a:gd name="T25" fmla="*/ 4 h 26"/>
                  <a:gd name="T26" fmla="*/ 26 w 36"/>
                  <a:gd name="T27" fmla="*/ 8 h 26"/>
                  <a:gd name="T28" fmla="*/ 26 w 36"/>
                  <a:gd name="T29" fmla="*/ 8 h 26"/>
                  <a:gd name="T30" fmla="*/ 28 w 36"/>
                  <a:gd name="T31" fmla="*/ 12 h 26"/>
                  <a:gd name="T32" fmla="*/ 28 w 36"/>
                  <a:gd name="T33" fmla="*/ 12 h 26"/>
                  <a:gd name="T34" fmla="*/ 28 w 36"/>
                  <a:gd name="T35" fmla="*/ 12 h 26"/>
                  <a:gd name="T36" fmla="*/ 32 w 36"/>
                  <a:gd name="T37" fmla="*/ 12 h 26"/>
                  <a:gd name="T38" fmla="*/ 36 w 36"/>
                  <a:gd name="T39" fmla="*/ 10 h 26"/>
                  <a:gd name="T40" fmla="*/ 36 w 36"/>
                  <a:gd name="T41" fmla="*/ 10 h 26"/>
                  <a:gd name="T42" fmla="*/ 36 w 36"/>
                  <a:gd name="T43" fmla="*/ 10 h 26"/>
                  <a:gd name="T44" fmla="*/ 32 w 36"/>
                  <a:gd name="T45" fmla="*/ 12 h 26"/>
                  <a:gd name="T46" fmla="*/ 28 w 36"/>
                  <a:gd name="T47" fmla="*/ 14 h 26"/>
                  <a:gd name="T48" fmla="*/ 28 w 36"/>
                  <a:gd name="T49" fmla="*/ 14 h 26"/>
                  <a:gd name="T50" fmla="*/ 24 w 36"/>
                  <a:gd name="T51" fmla="*/ 12 h 26"/>
                  <a:gd name="T52" fmla="*/ 24 w 36"/>
                  <a:gd name="T53" fmla="*/ 8 h 26"/>
                  <a:gd name="T54" fmla="*/ 24 w 36"/>
                  <a:gd name="T55" fmla="*/ 8 h 26"/>
                  <a:gd name="T56" fmla="*/ 26 w 36"/>
                  <a:gd name="T57" fmla="*/ 4 h 26"/>
                  <a:gd name="T58" fmla="*/ 26 w 36"/>
                  <a:gd name="T59" fmla="*/ 4 h 26"/>
                  <a:gd name="T60" fmla="*/ 26 w 36"/>
                  <a:gd name="T61" fmla="*/ 4 h 26"/>
                  <a:gd name="T62" fmla="*/ 10 w 36"/>
                  <a:gd name="T63" fmla="*/ 16 h 26"/>
                  <a:gd name="T64" fmla="*/ 10 w 36"/>
                  <a:gd name="T65" fmla="*/ 16 h 26"/>
                  <a:gd name="T66" fmla="*/ 4 w 36"/>
                  <a:gd name="T67" fmla="*/ 26 h 26"/>
                  <a:gd name="T68" fmla="*/ 0 w 36"/>
                  <a:gd name="T69" fmla="*/ 24 h 26"/>
                  <a:gd name="T70" fmla="*/ 0 w 36"/>
                  <a:gd name="T71" fmla="*/ 24 h 26"/>
                  <a:gd name="T72" fmla="*/ 18 w 36"/>
                  <a:gd name="T73" fmla="*/ 0 h 26"/>
                  <a:gd name="T74" fmla="*/ 22 w 36"/>
                  <a:gd name="T7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6">
                    <a:moveTo>
                      <a:pt x="22" y="2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29" name="Freeform 1878"/>
              <p:cNvSpPr>
                <a:spLocks noEditPoints="1"/>
              </p:cNvSpPr>
              <p:nvPr/>
            </p:nvSpPr>
            <p:spPr bwMode="auto">
              <a:xfrm>
                <a:off x="4306888" y="4893022"/>
                <a:ext cx="57150" cy="41275"/>
              </a:xfrm>
              <a:custGeom>
                <a:avLst/>
                <a:gdLst>
                  <a:gd name="T0" fmla="*/ 36 w 36"/>
                  <a:gd name="T1" fmla="*/ 10 h 26"/>
                  <a:gd name="T2" fmla="*/ 36 w 36"/>
                  <a:gd name="T3" fmla="*/ 10 h 26"/>
                  <a:gd name="T4" fmla="*/ 32 w 36"/>
                  <a:gd name="T5" fmla="*/ 14 h 26"/>
                  <a:gd name="T6" fmla="*/ 30 w 36"/>
                  <a:gd name="T7" fmla="*/ 14 h 26"/>
                  <a:gd name="T8" fmla="*/ 30 w 36"/>
                  <a:gd name="T9" fmla="*/ 14 h 26"/>
                  <a:gd name="T10" fmla="*/ 26 w 36"/>
                  <a:gd name="T11" fmla="*/ 12 h 26"/>
                  <a:gd name="T12" fmla="*/ 24 w 36"/>
                  <a:gd name="T13" fmla="*/ 10 h 26"/>
                  <a:gd name="T14" fmla="*/ 24 w 36"/>
                  <a:gd name="T15" fmla="*/ 10 h 26"/>
                  <a:gd name="T16" fmla="*/ 24 w 36"/>
                  <a:gd name="T17" fmla="*/ 10 h 26"/>
                  <a:gd name="T18" fmla="*/ 22 w 36"/>
                  <a:gd name="T19" fmla="*/ 16 h 26"/>
                  <a:gd name="T20" fmla="*/ 16 w 36"/>
                  <a:gd name="T21" fmla="*/ 22 h 26"/>
                  <a:gd name="T22" fmla="*/ 10 w 36"/>
                  <a:gd name="T23" fmla="*/ 26 h 26"/>
                  <a:gd name="T24" fmla="*/ 4 w 36"/>
                  <a:gd name="T25" fmla="*/ 26 h 26"/>
                  <a:gd name="T26" fmla="*/ 4 w 36"/>
                  <a:gd name="T27" fmla="*/ 26 h 26"/>
                  <a:gd name="T28" fmla="*/ 0 w 36"/>
                  <a:gd name="T29" fmla="*/ 24 h 26"/>
                  <a:gd name="T30" fmla="*/ 0 w 36"/>
                  <a:gd name="T31" fmla="*/ 18 h 26"/>
                  <a:gd name="T32" fmla="*/ 0 w 36"/>
                  <a:gd name="T33" fmla="*/ 18 h 26"/>
                  <a:gd name="T34" fmla="*/ 2 w 36"/>
                  <a:gd name="T35" fmla="*/ 12 h 26"/>
                  <a:gd name="T36" fmla="*/ 8 w 36"/>
                  <a:gd name="T37" fmla="*/ 6 h 26"/>
                  <a:gd name="T38" fmla="*/ 14 w 36"/>
                  <a:gd name="T39" fmla="*/ 2 h 26"/>
                  <a:gd name="T40" fmla="*/ 20 w 36"/>
                  <a:gd name="T41" fmla="*/ 0 h 26"/>
                  <a:gd name="T42" fmla="*/ 20 w 36"/>
                  <a:gd name="T43" fmla="*/ 0 h 26"/>
                  <a:gd name="T44" fmla="*/ 24 w 36"/>
                  <a:gd name="T45" fmla="*/ 2 h 26"/>
                  <a:gd name="T46" fmla="*/ 26 w 36"/>
                  <a:gd name="T47" fmla="*/ 8 h 26"/>
                  <a:gd name="T48" fmla="*/ 26 w 36"/>
                  <a:gd name="T49" fmla="*/ 8 h 26"/>
                  <a:gd name="T50" fmla="*/ 26 w 36"/>
                  <a:gd name="T51" fmla="*/ 12 h 26"/>
                  <a:gd name="T52" fmla="*/ 30 w 36"/>
                  <a:gd name="T53" fmla="*/ 14 h 26"/>
                  <a:gd name="T54" fmla="*/ 30 w 36"/>
                  <a:gd name="T55" fmla="*/ 14 h 26"/>
                  <a:gd name="T56" fmla="*/ 32 w 36"/>
                  <a:gd name="T57" fmla="*/ 12 h 26"/>
                  <a:gd name="T58" fmla="*/ 36 w 36"/>
                  <a:gd name="T59" fmla="*/ 10 h 26"/>
                  <a:gd name="T60" fmla="*/ 36 w 36"/>
                  <a:gd name="T61" fmla="*/ 10 h 26"/>
                  <a:gd name="T62" fmla="*/ 4 w 36"/>
                  <a:gd name="T63" fmla="*/ 26 h 26"/>
                  <a:gd name="T64" fmla="*/ 4 w 36"/>
                  <a:gd name="T65" fmla="*/ 26 h 26"/>
                  <a:gd name="T66" fmla="*/ 10 w 36"/>
                  <a:gd name="T67" fmla="*/ 24 h 26"/>
                  <a:gd name="T68" fmla="*/ 16 w 36"/>
                  <a:gd name="T69" fmla="*/ 18 h 26"/>
                  <a:gd name="T70" fmla="*/ 20 w 36"/>
                  <a:gd name="T71" fmla="*/ 12 h 26"/>
                  <a:gd name="T72" fmla="*/ 22 w 36"/>
                  <a:gd name="T73" fmla="*/ 6 h 26"/>
                  <a:gd name="T74" fmla="*/ 22 w 36"/>
                  <a:gd name="T75" fmla="*/ 6 h 26"/>
                  <a:gd name="T76" fmla="*/ 22 w 36"/>
                  <a:gd name="T77" fmla="*/ 2 h 26"/>
                  <a:gd name="T78" fmla="*/ 20 w 36"/>
                  <a:gd name="T79" fmla="*/ 2 h 26"/>
                  <a:gd name="T80" fmla="*/ 20 w 36"/>
                  <a:gd name="T81" fmla="*/ 2 h 26"/>
                  <a:gd name="T82" fmla="*/ 16 w 36"/>
                  <a:gd name="T83" fmla="*/ 2 h 26"/>
                  <a:gd name="T84" fmla="*/ 10 w 36"/>
                  <a:gd name="T85" fmla="*/ 8 h 26"/>
                  <a:gd name="T86" fmla="*/ 6 w 36"/>
                  <a:gd name="T87" fmla="*/ 14 h 26"/>
                  <a:gd name="T88" fmla="*/ 2 w 36"/>
                  <a:gd name="T89" fmla="*/ 20 h 26"/>
                  <a:gd name="T90" fmla="*/ 2 w 36"/>
                  <a:gd name="T91" fmla="*/ 20 h 26"/>
                  <a:gd name="T92" fmla="*/ 2 w 36"/>
                  <a:gd name="T93" fmla="*/ 24 h 26"/>
                  <a:gd name="T94" fmla="*/ 4 w 36"/>
                  <a:gd name="T95" fmla="*/ 26 h 26"/>
                  <a:gd name="T96" fmla="*/ 4 w 36"/>
                  <a:gd name="T9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" h="26">
                    <a:moveTo>
                      <a:pt x="36" y="10"/>
                    </a:moveTo>
                    <a:lnTo>
                      <a:pt x="36" y="10"/>
                    </a:lnTo>
                    <a:lnTo>
                      <a:pt x="32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6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16"/>
                    </a:lnTo>
                    <a:lnTo>
                      <a:pt x="16" y="22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close/>
                    <a:moveTo>
                      <a:pt x="4" y="26"/>
                    </a:moveTo>
                    <a:lnTo>
                      <a:pt x="4" y="26"/>
                    </a:lnTo>
                    <a:lnTo>
                      <a:pt x="10" y="24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4"/>
                    </a:lnTo>
                    <a:lnTo>
                      <a:pt x="4" y="26"/>
                    </a:ln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0" name="Freeform 1879"/>
              <p:cNvSpPr>
                <a:spLocks/>
              </p:cNvSpPr>
              <p:nvPr/>
            </p:nvSpPr>
            <p:spPr bwMode="auto">
              <a:xfrm>
                <a:off x="4351338" y="4899372"/>
                <a:ext cx="60325" cy="41275"/>
              </a:xfrm>
              <a:custGeom>
                <a:avLst/>
                <a:gdLst>
                  <a:gd name="T0" fmla="*/ 18 w 38"/>
                  <a:gd name="T1" fmla="*/ 2 h 26"/>
                  <a:gd name="T2" fmla="*/ 18 w 38"/>
                  <a:gd name="T3" fmla="*/ 2 h 26"/>
                  <a:gd name="T4" fmla="*/ 10 w 38"/>
                  <a:gd name="T5" fmla="*/ 10 h 26"/>
                  <a:gd name="T6" fmla="*/ 6 w 38"/>
                  <a:gd name="T7" fmla="*/ 16 h 26"/>
                  <a:gd name="T8" fmla="*/ 2 w 38"/>
                  <a:gd name="T9" fmla="*/ 22 h 26"/>
                  <a:gd name="T10" fmla="*/ 2 w 38"/>
                  <a:gd name="T11" fmla="*/ 22 h 26"/>
                  <a:gd name="T12" fmla="*/ 4 w 38"/>
                  <a:gd name="T13" fmla="*/ 24 h 26"/>
                  <a:gd name="T14" fmla="*/ 6 w 38"/>
                  <a:gd name="T15" fmla="*/ 26 h 26"/>
                  <a:gd name="T16" fmla="*/ 6 w 38"/>
                  <a:gd name="T17" fmla="*/ 26 h 26"/>
                  <a:gd name="T18" fmla="*/ 10 w 38"/>
                  <a:gd name="T19" fmla="*/ 24 h 26"/>
                  <a:gd name="T20" fmla="*/ 16 w 38"/>
                  <a:gd name="T21" fmla="*/ 20 h 26"/>
                  <a:gd name="T22" fmla="*/ 22 w 38"/>
                  <a:gd name="T23" fmla="*/ 12 h 26"/>
                  <a:gd name="T24" fmla="*/ 24 w 38"/>
                  <a:gd name="T25" fmla="*/ 6 h 26"/>
                  <a:gd name="T26" fmla="*/ 24 w 38"/>
                  <a:gd name="T27" fmla="*/ 6 h 26"/>
                  <a:gd name="T28" fmla="*/ 24 w 38"/>
                  <a:gd name="T29" fmla="*/ 4 h 26"/>
                  <a:gd name="T30" fmla="*/ 24 w 38"/>
                  <a:gd name="T31" fmla="*/ 4 h 26"/>
                  <a:gd name="T32" fmla="*/ 24 w 38"/>
                  <a:gd name="T33" fmla="*/ 2 h 26"/>
                  <a:gd name="T34" fmla="*/ 26 w 38"/>
                  <a:gd name="T35" fmla="*/ 2 h 26"/>
                  <a:gd name="T36" fmla="*/ 26 w 38"/>
                  <a:gd name="T37" fmla="*/ 2 h 26"/>
                  <a:gd name="T38" fmla="*/ 26 w 38"/>
                  <a:gd name="T39" fmla="*/ 4 h 26"/>
                  <a:gd name="T40" fmla="*/ 26 w 38"/>
                  <a:gd name="T41" fmla="*/ 8 h 26"/>
                  <a:gd name="T42" fmla="*/ 26 w 38"/>
                  <a:gd name="T43" fmla="*/ 8 h 26"/>
                  <a:gd name="T44" fmla="*/ 26 w 38"/>
                  <a:gd name="T45" fmla="*/ 10 h 26"/>
                  <a:gd name="T46" fmla="*/ 26 w 38"/>
                  <a:gd name="T47" fmla="*/ 10 h 26"/>
                  <a:gd name="T48" fmla="*/ 28 w 38"/>
                  <a:gd name="T49" fmla="*/ 12 h 26"/>
                  <a:gd name="T50" fmla="*/ 30 w 38"/>
                  <a:gd name="T51" fmla="*/ 14 h 26"/>
                  <a:gd name="T52" fmla="*/ 30 w 38"/>
                  <a:gd name="T53" fmla="*/ 14 h 26"/>
                  <a:gd name="T54" fmla="*/ 34 w 38"/>
                  <a:gd name="T55" fmla="*/ 14 h 26"/>
                  <a:gd name="T56" fmla="*/ 38 w 38"/>
                  <a:gd name="T57" fmla="*/ 10 h 26"/>
                  <a:gd name="T58" fmla="*/ 38 w 38"/>
                  <a:gd name="T59" fmla="*/ 10 h 26"/>
                  <a:gd name="T60" fmla="*/ 38 w 38"/>
                  <a:gd name="T61" fmla="*/ 10 h 26"/>
                  <a:gd name="T62" fmla="*/ 34 w 38"/>
                  <a:gd name="T63" fmla="*/ 14 h 26"/>
                  <a:gd name="T64" fmla="*/ 30 w 38"/>
                  <a:gd name="T65" fmla="*/ 14 h 26"/>
                  <a:gd name="T66" fmla="*/ 30 w 38"/>
                  <a:gd name="T67" fmla="*/ 14 h 26"/>
                  <a:gd name="T68" fmla="*/ 28 w 38"/>
                  <a:gd name="T69" fmla="*/ 14 h 26"/>
                  <a:gd name="T70" fmla="*/ 26 w 38"/>
                  <a:gd name="T71" fmla="*/ 12 h 26"/>
                  <a:gd name="T72" fmla="*/ 26 w 38"/>
                  <a:gd name="T73" fmla="*/ 12 h 26"/>
                  <a:gd name="T74" fmla="*/ 22 w 38"/>
                  <a:gd name="T75" fmla="*/ 18 h 26"/>
                  <a:gd name="T76" fmla="*/ 16 w 38"/>
                  <a:gd name="T77" fmla="*/ 22 h 26"/>
                  <a:gd name="T78" fmla="*/ 10 w 38"/>
                  <a:gd name="T79" fmla="*/ 26 h 26"/>
                  <a:gd name="T80" fmla="*/ 4 w 38"/>
                  <a:gd name="T81" fmla="*/ 26 h 26"/>
                  <a:gd name="T82" fmla="*/ 4 w 38"/>
                  <a:gd name="T83" fmla="*/ 26 h 26"/>
                  <a:gd name="T84" fmla="*/ 0 w 38"/>
                  <a:gd name="T85" fmla="*/ 24 h 26"/>
                  <a:gd name="T86" fmla="*/ 0 w 38"/>
                  <a:gd name="T87" fmla="*/ 20 h 26"/>
                  <a:gd name="T88" fmla="*/ 0 w 38"/>
                  <a:gd name="T89" fmla="*/ 20 h 26"/>
                  <a:gd name="T90" fmla="*/ 2 w 38"/>
                  <a:gd name="T91" fmla="*/ 14 h 26"/>
                  <a:gd name="T92" fmla="*/ 6 w 38"/>
                  <a:gd name="T93" fmla="*/ 10 h 26"/>
                  <a:gd name="T94" fmla="*/ 14 w 38"/>
                  <a:gd name="T95" fmla="*/ 0 h 26"/>
                  <a:gd name="T96" fmla="*/ 18 w 38"/>
                  <a:gd name="T97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26">
                    <a:moveTo>
                      <a:pt x="18" y="2"/>
                    </a:moveTo>
                    <a:lnTo>
                      <a:pt x="18" y="2"/>
                    </a:lnTo>
                    <a:lnTo>
                      <a:pt x="10" y="10"/>
                    </a:lnTo>
                    <a:lnTo>
                      <a:pt x="6" y="1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4"/>
                    </a:lnTo>
                    <a:lnTo>
                      <a:pt x="16" y="20"/>
                    </a:lnTo>
                    <a:lnTo>
                      <a:pt x="22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8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4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8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2" y="18"/>
                    </a:lnTo>
                    <a:lnTo>
                      <a:pt x="16" y="22"/>
                    </a:lnTo>
                    <a:lnTo>
                      <a:pt x="10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6" y="10"/>
                    </a:lnTo>
                    <a:lnTo>
                      <a:pt x="14" y="0"/>
                    </a:lnTo>
                    <a:lnTo>
                      <a:pt x="18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1" name="Freeform 1880"/>
              <p:cNvSpPr>
                <a:spLocks noEditPoints="1"/>
              </p:cNvSpPr>
              <p:nvPr/>
            </p:nvSpPr>
            <p:spPr bwMode="auto">
              <a:xfrm>
                <a:off x="4395788" y="4886672"/>
                <a:ext cx="41275" cy="60325"/>
              </a:xfrm>
              <a:custGeom>
                <a:avLst/>
                <a:gdLst>
                  <a:gd name="T0" fmla="*/ 18 w 26"/>
                  <a:gd name="T1" fmla="*/ 14 h 38"/>
                  <a:gd name="T2" fmla="*/ 18 w 26"/>
                  <a:gd name="T3" fmla="*/ 14 h 38"/>
                  <a:gd name="T4" fmla="*/ 6 w 26"/>
                  <a:gd name="T5" fmla="*/ 30 h 38"/>
                  <a:gd name="T6" fmla="*/ 2 w 26"/>
                  <a:gd name="T7" fmla="*/ 36 h 38"/>
                  <a:gd name="T8" fmla="*/ 2 w 26"/>
                  <a:gd name="T9" fmla="*/ 36 h 38"/>
                  <a:gd name="T10" fmla="*/ 2 w 26"/>
                  <a:gd name="T11" fmla="*/ 38 h 38"/>
                  <a:gd name="T12" fmla="*/ 2 w 26"/>
                  <a:gd name="T13" fmla="*/ 38 h 38"/>
                  <a:gd name="T14" fmla="*/ 2 w 26"/>
                  <a:gd name="T15" fmla="*/ 38 h 38"/>
                  <a:gd name="T16" fmla="*/ 8 w 26"/>
                  <a:gd name="T17" fmla="*/ 36 h 38"/>
                  <a:gd name="T18" fmla="*/ 14 w 26"/>
                  <a:gd name="T19" fmla="*/ 32 h 38"/>
                  <a:gd name="T20" fmla="*/ 24 w 26"/>
                  <a:gd name="T21" fmla="*/ 20 h 38"/>
                  <a:gd name="T22" fmla="*/ 24 w 26"/>
                  <a:gd name="T23" fmla="*/ 22 h 38"/>
                  <a:gd name="T24" fmla="*/ 24 w 26"/>
                  <a:gd name="T25" fmla="*/ 22 h 38"/>
                  <a:gd name="T26" fmla="*/ 14 w 26"/>
                  <a:gd name="T27" fmla="*/ 32 h 38"/>
                  <a:gd name="T28" fmla="*/ 8 w 26"/>
                  <a:gd name="T29" fmla="*/ 38 h 38"/>
                  <a:gd name="T30" fmla="*/ 2 w 26"/>
                  <a:gd name="T31" fmla="*/ 38 h 38"/>
                  <a:gd name="T32" fmla="*/ 2 w 26"/>
                  <a:gd name="T33" fmla="*/ 38 h 38"/>
                  <a:gd name="T34" fmla="*/ 0 w 26"/>
                  <a:gd name="T35" fmla="*/ 38 h 38"/>
                  <a:gd name="T36" fmla="*/ 0 w 26"/>
                  <a:gd name="T37" fmla="*/ 34 h 38"/>
                  <a:gd name="T38" fmla="*/ 0 w 26"/>
                  <a:gd name="T39" fmla="*/ 34 h 38"/>
                  <a:gd name="T40" fmla="*/ 4 w 26"/>
                  <a:gd name="T41" fmla="*/ 26 h 38"/>
                  <a:gd name="T42" fmla="*/ 14 w 26"/>
                  <a:gd name="T43" fmla="*/ 12 h 38"/>
                  <a:gd name="T44" fmla="*/ 18 w 26"/>
                  <a:gd name="T45" fmla="*/ 14 h 38"/>
                  <a:gd name="T46" fmla="*/ 26 w 26"/>
                  <a:gd name="T47" fmla="*/ 2 h 38"/>
                  <a:gd name="T48" fmla="*/ 26 w 26"/>
                  <a:gd name="T49" fmla="*/ 2 h 38"/>
                  <a:gd name="T50" fmla="*/ 24 w 26"/>
                  <a:gd name="T51" fmla="*/ 4 h 38"/>
                  <a:gd name="T52" fmla="*/ 24 w 26"/>
                  <a:gd name="T53" fmla="*/ 4 h 38"/>
                  <a:gd name="T54" fmla="*/ 24 w 26"/>
                  <a:gd name="T55" fmla="*/ 4 h 38"/>
                  <a:gd name="T56" fmla="*/ 22 w 26"/>
                  <a:gd name="T57" fmla="*/ 4 h 38"/>
                  <a:gd name="T58" fmla="*/ 22 w 26"/>
                  <a:gd name="T59" fmla="*/ 2 h 38"/>
                  <a:gd name="T60" fmla="*/ 22 w 26"/>
                  <a:gd name="T61" fmla="*/ 2 h 38"/>
                  <a:gd name="T62" fmla="*/ 22 w 26"/>
                  <a:gd name="T63" fmla="*/ 0 h 38"/>
                  <a:gd name="T64" fmla="*/ 24 w 26"/>
                  <a:gd name="T65" fmla="*/ 0 h 38"/>
                  <a:gd name="T66" fmla="*/ 24 w 26"/>
                  <a:gd name="T67" fmla="*/ 0 h 38"/>
                  <a:gd name="T68" fmla="*/ 26 w 26"/>
                  <a:gd name="T69" fmla="*/ 0 h 38"/>
                  <a:gd name="T70" fmla="*/ 26 w 26"/>
                  <a:gd name="T71" fmla="*/ 2 h 38"/>
                  <a:gd name="T72" fmla="*/ 26 w 26"/>
                  <a:gd name="T73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6" h="38">
                    <a:moveTo>
                      <a:pt x="18" y="14"/>
                    </a:moveTo>
                    <a:lnTo>
                      <a:pt x="18" y="14"/>
                    </a:lnTo>
                    <a:lnTo>
                      <a:pt x="6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8" y="36"/>
                    </a:lnTo>
                    <a:lnTo>
                      <a:pt x="14" y="32"/>
                    </a:lnTo>
                    <a:lnTo>
                      <a:pt x="24" y="20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14" y="32"/>
                    </a:lnTo>
                    <a:lnTo>
                      <a:pt x="8" y="38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6"/>
                    </a:lnTo>
                    <a:lnTo>
                      <a:pt x="14" y="12"/>
                    </a:lnTo>
                    <a:lnTo>
                      <a:pt x="18" y="14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2" name="Freeform 1881"/>
              <p:cNvSpPr>
                <a:spLocks/>
              </p:cNvSpPr>
              <p:nvPr/>
            </p:nvSpPr>
            <p:spPr bwMode="auto">
              <a:xfrm>
                <a:off x="4418013" y="4912072"/>
                <a:ext cx="50800" cy="41275"/>
              </a:xfrm>
              <a:custGeom>
                <a:avLst/>
                <a:gdLst>
                  <a:gd name="T0" fmla="*/ 32 w 32"/>
                  <a:gd name="T1" fmla="*/ 8 h 26"/>
                  <a:gd name="T2" fmla="*/ 20 w 32"/>
                  <a:gd name="T3" fmla="*/ 20 h 26"/>
                  <a:gd name="T4" fmla="*/ 6 w 32"/>
                  <a:gd name="T5" fmla="*/ 26 h 26"/>
                  <a:gd name="T6" fmla="*/ 0 w 32"/>
                  <a:gd name="T7" fmla="*/ 22 h 26"/>
                  <a:gd name="T8" fmla="*/ 0 w 32"/>
                  <a:gd name="T9" fmla="*/ 16 h 26"/>
                  <a:gd name="T10" fmla="*/ 0 w 32"/>
                  <a:gd name="T11" fmla="*/ 14 h 26"/>
                  <a:gd name="T12" fmla="*/ 4 w 32"/>
                  <a:gd name="T13" fmla="*/ 12 h 26"/>
                  <a:gd name="T14" fmla="*/ 6 w 32"/>
                  <a:gd name="T15" fmla="*/ 14 h 26"/>
                  <a:gd name="T16" fmla="*/ 4 w 32"/>
                  <a:gd name="T17" fmla="*/ 16 h 26"/>
                  <a:gd name="T18" fmla="*/ 4 w 32"/>
                  <a:gd name="T19" fmla="*/ 16 h 26"/>
                  <a:gd name="T20" fmla="*/ 2 w 32"/>
                  <a:gd name="T21" fmla="*/ 16 h 26"/>
                  <a:gd name="T22" fmla="*/ 0 w 32"/>
                  <a:gd name="T23" fmla="*/ 18 h 26"/>
                  <a:gd name="T24" fmla="*/ 6 w 32"/>
                  <a:gd name="T25" fmla="*/ 24 h 26"/>
                  <a:gd name="T26" fmla="*/ 8 w 32"/>
                  <a:gd name="T27" fmla="*/ 24 h 26"/>
                  <a:gd name="T28" fmla="*/ 12 w 32"/>
                  <a:gd name="T29" fmla="*/ 18 h 26"/>
                  <a:gd name="T30" fmla="*/ 12 w 32"/>
                  <a:gd name="T31" fmla="*/ 12 h 26"/>
                  <a:gd name="T32" fmla="*/ 10 w 32"/>
                  <a:gd name="T33" fmla="*/ 6 h 26"/>
                  <a:gd name="T34" fmla="*/ 12 w 32"/>
                  <a:gd name="T35" fmla="*/ 2 h 26"/>
                  <a:gd name="T36" fmla="*/ 18 w 32"/>
                  <a:gd name="T37" fmla="*/ 0 h 26"/>
                  <a:gd name="T38" fmla="*/ 22 w 32"/>
                  <a:gd name="T39" fmla="*/ 2 h 26"/>
                  <a:gd name="T40" fmla="*/ 24 w 32"/>
                  <a:gd name="T41" fmla="*/ 4 h 26"/>
                  <a:gd name="T42" fmla="*/ 20 w 32"/>
                  <a:gd name="T43" fmla="*/ 8 h 26"/>
                  <a:gd name="T44" fmla="*/ 20 w 32"/>
                  <a:gd name="T45" fmla="*/ 4 h 26"/>
                  <a:gd name="T46" fmla="*/ 20 w 32"/>
                  <a:gd name="T47" fmla="*/ 2 h 26"/>
                  <a:gd name="T48" fmla="*/ 18 w 32"/>
                  <a:gd name="T49" fmla="*/ 0 h 26"/>
                  <a:gd name="T50" fmla="*/ 14 w 32"/>
                  <a:gd name="T51" fmla="*/ 4 h 26"/>
                  <a:gd name="T52" fmla="*/ 14 w 32"/>
                  <a:gd name="T53" fmla="*/ 10 h 26"/>
                  <a:gd name="T54" fmla="*/ 16 w 32"/>
                  <a:gd name="T55" fmla="*/ 18 h 26"/>
                  <a:gd name="T56" fmla="*/ 12 w 32"/>
                  <a:gd name="T57" fmla="*/ 22 h 26"/>
                  <a:gd name="T58" fmla="*/ 8 w 32"/>
                  <a:gd name="T59" fmla="*/ 24 h 26"/>
                  <a:gd name="T60" fmla="*/ 14 w 32"/>
                  <a:gd name="T61" fmla="*/ 24 h 26"/>
                  <a:gd name="T62" fmla="*/ 28 w 32"/>
                  <a:gd name="T63" fmla="*/ 14 h 26"/>
                  <a:gd name="T64" fmla="*/ 32 w 32"/>
                  <a:gd name="T65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8"/>
                    </a:moveTo>
                    <a:lnTo>
                      <a:pt x="32" y="8"/>
                    </a:lnTo>
                    <a:lnTo>
                      <a:pt x="26" y="16"/>
                    </a:lnTo>
                    <a:lnTo>
                      <a:pt x="20" y="20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2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10" y="22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4" y="24"/>
                    </a:lnTo>
                    <a:lnTo>
                      <a:pt x="22" y="20"/>
                    </a:lnTo>
                    <a:lnTo>
                      <a:pt x="28" y="14"/>
                    </a:lnTo>
                    <a:lnTo>
                      <a:pt x="32" y="8"/>
                    </a:lnTo>
                    <a:lnTo>
                      <a:pt x="3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3" name="Freeform 1882"/>
              <p:cNvSpPr>
                <a:spLocks noEditPoints="1"/>
              </p:cNvSpPr>
              <p:nvPr/>
            </p:nvSpPr>
            <p:spPr bwMode="auto">
              <a:xfrm>
                <a:off x="4452938" y="4896197"/>
                <a:ext cx="41275" cy="60325"/>
              </a:xfrm>
              <a:custGeom>
                <a:avLst/>
                <a:gdLst>
                  <a:gd name="T0" fmla="*/ 18 w 26"/>
                  <a:gd name="T1" fmla="*/ 14 h 38"/>
                  <a:gd name="T2" fmla="*/ 18 w 26"/>
                  <a:gd name="T3" fmla="*/ 14 h 38"/>
                  <a:gd name="T4" fmla="*/ 6 w 26"/>
                  <a:gd name="T5" fmla="*/ 28 h 38"/>
                  <a:gd name="T6" fmla="*/ 2 w 26"/>
                  <a:gd name="T7" fmla="*/ 36 h 38"/>
                  <a:gd name="T8" fmla="*/ 2 w 26"/>
                  <a:gd name="T9" fmla="*/ 36 h 38"/>
                  <a:gd name="T10" fmla="*/ 4 w 26"/>
                  <a:gd name="T11" fmla="*/ 38 h 38"/>
                  <a:gd name="T12" fmla="*/ 4 w 26"/>
                  <a:gd name="T13" fmla="*/ 38 h 38"/>
                  <a:gd name="T14" fmla="*/ 8 w 26"/>
                  <a:gd name="T15" fmla="*/ 36 h 38"/>
                  <a:gd name="T16" fmla="*/ 14 w 26"/>
                  <a:gd name="T17" fmla="*/ 32 h 38"/>
                  <a:gd name="T18" fmla="*/ 24 w 26"/>
                  <a:gd name="T19" fmla="*/ 20 h 38"/>
                  <a:gd name="T20" fmla="*/ 26 w 26"/>
                  <a:gd name="T21" fmla="*/ 20 h 38"/>
                  <a:gd name="T22" fmla="*/ 26 w 26"/>
                  <a:gd name="T23" fmla="*/ 20 h 38"/>
                  <a:gd name="T24" fmla="*/ 14 w 26"/>
                  <a:gd name="T25" fmla="*/ 32 h 38"/>
                  <a:gd name="T26" fmla="*/ 8 w 26"/>
                  <a:gd name="T27" fmla="*/ 36 h 38"/>
                  <a:gd name="T28" fmla="*/ 2 w 26"/>
                  <a:gd name="T29" fmla="*/ 38 h 38"/>
                  <a:gd name="T30" fmla="*/ 2 w 26"/>
                  <a:gd name="T31" fmla="*/ 38 h 38"/>
                  <a:gd name="T32" fmla="*/ 0 w 26"/>
                  <a:gd name="T33" fmla="*/ 36 h 38"/>
                  <a:gd name="T34" fmla="*/ 0 w 26"/>
                  <a:gd name="T35" fmla="*/ 34 h 38"/>
                  <a:gd name="T36" fmla="*/ 0 w 26"/>
                  <a:gd name="T37" fmla="*/ 34 h 38"/>
                  <a:gd name="T38" fmla="*/ 4 w 26"/>
                  <a:gd name="T39" fmla="*/ 26 h 38"/>
                  <a:gd name="T40" fmla="*/ 14 w 26"/>
                  <a:gd name="T41" fmla="*/ 12 h 38"/>
                  <a:gd name="T42" fmla="*/ 18 w 26"/>
                  <a:gd name="T43" fmla="*/ 14 h 38"/>
                  <a:gd name="T44" fmla="*/ 26 w 26"/>
                  <a:gd name="T45" fmla="*/ 2 h 38"/>
                  <a:gd name="T46" fmla="*/ 26 w 26"/>
                  <a:gd name="T47" fmla="*/ 2 h 38"/>
                  <a:gd name="T48" fmla="*/ 26 w 26"/>
                  <a:gd name="T49" fmla="*/ 4 h 38"/>
                  <a:gd name="T50" fmla="*/ 24 w 26"/>
                  <a:gd name="T51" fmla="*/ 4 h 38"/>
                  <a:gd name="T52" fmla="*/ 24 w 26"/>
                  <a:gd name="T53" fmla="*/ 4 h 38"/>
                  <a:gd name="T54" fmla="*/ 22 w 26"/>
                  <a:gd name="T55" fmla="*/ 4 h 38"/>
                  <a:gd name="T56" fmla="*/ 22 w 26"/>
                  <a:gd name="T57" fmla="*/ 2 h 38"/>
                  <a:gd name="T58" fmla="*/ 22 w 26"/>
                  <a:gd name="T59" fmla="*/ 2 h 38"/>
                  <a:gd name="T60" fmla="*/ 24 w 26"/>
                  <a:gd name="T61" fmla="*/ 0 h 38"/>
                  <a:gd name="T62" fmla="*/ 24 w 26"/>
                  <a:gd name="T63" fmla="*/ 0 h 38"/>
                  <a:gd name="T64" fmla="*/ 24 w 26"/>
                  <a:gd name="T65" fmla="*/ 0 h 38"/>
                  <a:gd name="T66" fmla="*/ 26 w 26"/>
                  <a:gd name="T67" fmla="*/ 0 h 38"/>
                  <a:gd name="T68" fmla="*/ 26 w 26"/>
                  <a:gd name="T69" fmla="*/ 2 h 38"/>
                  <a:gd name="T70" fmla="*/ 26 w 26"/>
                  <a:gd name="T7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38">
                    <a:moveTo>
                      <a:pt x="18" y="14"/>
                    </a:moveTo>
                    <a:lnTo>
                      <a:pt x="18" y="14"/>
                    </a:lnTo>
                    <a:lnTo>
                      <a:pt x="6" y="28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4" y="32"/>
                    </a:lnTo>
                    <a:lnTo>
                      <a:pt x="24" y="20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14" y="32"/>
                    </a:lnTo>
                    <a:lnTo>
                      <a:pt x="8" y="36"/>
                    </a:lnTo>
                    <a:lnTo>
                      <a:pt x="2" y="38"/>
                    </a:lnTo>
                    <a:lnTo>
                      <a:pt x="2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6"/>
                    </a:lnTo>
                    <a:lnTo>
                      <a:pt x="14" y="12"/>
                    </a:lnTo>
                    <a:lnTo>
                      <a:pt x="18" y="14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4" name="Freeform 1883"/>
              <p:cNvSpPr>
                <a:spLocks noEditPoints="1"/>
              </p:cNvSpPr>
              <p:nvPr/>
            </p:nvSpPr>
            <p:spPr bwMode="auto">
              <a:xfrm>
                <a:off x="4478338" y="4921597"/>
                <a:ext cx="60325" cy="41275"/>
              </a:xfrm>
              <a:custGeom>
                <a:avLst/>
                <a:gdLst>
                  <a:gd name="T0" fmla="*/ 38 w 38"/>
                  <a:gd name="T1" fmla="*/ 10 h 26"/>
                  <a:gd name="T2" fmla="*/ 38 w 38"/>
                  <a:gd name="T3" fmla="*/ 10 h 26"/>
                  <a:gd name="T4" fmla="*/ 34 w 38"/>
                  <a:gd name="T5" fmla="*/ 12 h 26"/>
                  <a:gd name="T6" fmla="*/ 30 w 38"/>
                  <a:gd name="T7" fmla="*/ 14 h 26"/>
                  <a:gd name="T8" fmla="*/ 30 w 38"/>
                  <a:gd name="T9" fmla="*/ 14 h 26"/>
                  <a:gd name="T10" fmla="*/ 28 w 38"/>
                  <a:gd name="T11" fmla="*/ 12 h 26"/>
                  <a:gd name="T12" fmla="*/ 26 w 38"/>
                  <a:gd name="T13" fmla="*/ 10 h 26"/>
                  <a:gd name="T14" fmla="*/ 26 w 38"/>
                  <a:gd name="T15" fmla="*/ 10 h 26"/>
                  <a:gd name="T16" fmla="*/ 26 w 38"/>
                  <a:gd name="T17" fmla="*/ 10 h 26"/>
                  <a:gd name="T18" fmla="*/ 22 w 38"/>
                  <a:gd name="T19" fmla="*/ 14 h 26"/>
                  <a:gd name="T20" fmla="*/ 16 w 38"/>
                  <a:gd name="T21" fmla="*/ 20 h 26"/>
                  <a:gd name="T22" fmla="*/ 12 w 38"/>
                  <a:gd name="T23" fmla="*/ 24 h 26"/>
                  <a:gd name="T24" fmla="*/ 4 w 38"/>
                  <a:gd name="T25" fmla="*/ 26 h 26"/>
                  <a:gd name="T26" fmla="*/ 4 w 38"/>
                  <a:gd name="T27" fmla="*/ 26 h 26"/>
                  <a:gd name="T28" fmla="*/ 2 w 38"/>
                  <a:gd name="T29" fmla="*/ 22 h 26"/>
                  <a:gd name="T30" fmla="*/ 0 w 38"/>
                  <a:gd name="T31" fmla="*/ 18 h 26"/>
                  <a:gd name="T32" fmla="*/ 0 w 38"/>
                  <a:gd name="T33" fmla="*/ 18 h 26"/>
                  <a:gd name="T34" fmla="*/ 2 w 38"/>
                  <a:gd name="T35" fmla="*/ 12 h 26"/>
                  <a:gd name="T36" fmla="*/ 8 w 38"/>
                  <a:gd name="T37" fmla="*/ 6 h 26"/>
                  <a:gd name="T38" fmla="*/ 14 w 38"/>
                  <a:gd name="T39" fmla="*/ 0 h 26"/>
                  <a:gd name="T40" fmla="*/ 22 w 38"/>
                  <a:gd name="T41" fmla="*/ 0 h 26"/>
                  <a:gd name="T42" fmla="*/ 22 w 38"/>
                  <a:gd name="T43" fmla="*/ 0 h 26"/>
                  <a:gd name="T44" fmla="*/ 26 w 38"/>
                  <a:gd name="T45" fmla="*/ 2 h 26"/>
                  <a:gd name="T46" fmla="*/ 26 w 38"/>
                  <a:gd name="T47" fmla="*/ 6 h 26"/>
                  <a:gd name="T48" fmla="*/ 26 w 38"/>
                  <a:gd name="T49" fmla="*/ 6 h 26"/>
                  <a:gd name="T50" fmla="*/ 26 w 38"/>
                  <a:gd name="T51" fmla="*/ 10 h 26"/>
                  <a:gd name="T52" fmla="*/ 30 w 38"/>
                  <a:gd name="T53" fmla="*/ 12 h 26"/>
                  <a:gd name="T54" fmla="*/ 30 w 38"/>
                  <a:gd name="T55" fmla="*/ 12 h 26"/>
                  <a:gd name="T56" fmla="*/ 34 w 38"/>
                  <a:gd name="T57" fmla="*/ 12 h 26"/>
                  <a:gd name="T58" fmla="*/ 38 w 38"/>
                  <a:gd name="T59" fmla="*/ 10 h 26"/>
                  <a:gd name="T60" fmla="*/ 38 w 38"/>
                  <a:gd name="T61" fmla="*/ 10 h 26"/>
                  <a:gd name="T62" fmla="*/ 6 w 38"/>
                  <a:gd name="T63" fmla="*/ 24 h 26"/>
                  <a:gd name="T64" fmla="*/ 6 w 38"/>
                  <a:gd name="T65" fmla="*/ 24 h 26"/>
                  <a:gd name="T66" fmla="*/ 10 w 38"/>
                  <a:gd name="T67" fmla="*/ 22 h 26"/>
                  <a:gd name="T68" fmla="*/ 16 w 38"/>
                  <a:gd name="T69" fmla="*/ 18 h 26"/>
                  <a:gd name="T70" fmla="*/ 20 w 38"/>
                  <a:gd name="T71" fmla="*/ 10 h 26"/>
                  <a:gd name="T72" fmla="*/ 22 w 38"/>
                  <a:gd name="T73" fmla="*/ 4 h 26"/>
                  <a:gd name="T74" fmla="*/ 22 w 38"/>
                  <a:gd name="T75" fmla="*/ 4 h 26"/>
                  <a:gd name="T76" fmla="*/ 22 w 38"/>
                  <a:gd name="T77" fmla="*/ 2 h 26"/>
                  <a:gd name="T78" fmla="*/ 20 w 38"/>
                  <a:gd name="T79" fmla="*/ 0 h 26"/>
                  <a:gd name="T80" fmla="*/ 20 w 38"/>
                  <a:gd name="T81" fmla="*/ 0 h 26"/>
                  <a:gd name="T82" fmla="*/ 16 w 38"/>
                  <a:gd name="T83" fmla="*/ 2 h 26"/>
                  <a:gd name="T84" fmla="*/ 10 w 38"/>
                  <a:gd name="T85" fmla="*/ 6 h 26"/>
                  <a:gd name="T86" fmla="*/ 6 w 38"/>
                  <a:gd name="T87" fmla="*/ 14 h 26"/>
                  <a:gd name="T88" fmla="*/ 4 w 38"/>
                  <a:gd name="T89" fmla="*/ 20 h 26"/>
                  <a:gd name="T90" fmla="*/ 4 w 38"/>
                  <a:gd name="T91" fmla="*/ 20 h 26"/>
                  <a:gd name="T92" fmla="*/ 4 w 38"/>
                  <a:gd name="T93" fmla="*/ 22 h 26"/>
                  <a:gd name="T94" fmla="*/ 6 w 38"/>
                  <a:gd name="T95" fmla="*/ 24 h 26"/>
                  <a:gd name="T96" fmla="*/ 6 w 38"/>
                  <a:gd name="T97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26">
                    <a:moveTo>
                      <a:pt x="38" y="10"/>
                    </a:moveTo>
                    <a:lnTo>
                      <a:pt x="38" y="10"/>
                    </a:lnTo>
                    <a:lnTo>
                      <a:pt x="34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8" y="12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2" y="14"/>
                    </a:lnTo>
                    <a:lnTo>
                      <a:pt x="16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4" y="12"/>
                    </a:lnTo>
                    <a:lnTo>
                      <a:pt x="38" y="10"/>
                    </a:lnTo>
                    <a:lnTo>
                      <a:pt x="38" y="10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2"/>
                    </a:lnTo>
                    <a:lnTo>
                      <a:pt x="16" y="18"/>
                    </a:lnTo>
                    <a:lnTo>
                      <a:pt x="20" y="1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2"/>
                    </a:lnTo>
                    <a:lnTo>
                      <a:pt x="10" y="6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5" name="Freeform 1884"/>
              <p:cNvSpPr>
                <a:spLocks/>
              </p:cNvSpPr>
              <p:nvPr/>
            </p:nvSpPr>
            <p:spPr bwMode="auto">
              <a:xfrm>
                <a:off x="4516438" y="4927947"/>
                <a:ext cx="69850" cy="44450"/>
              </a:xfrm>
              <a:custGeom>
                <a:avLst/>
                <a:gdLst>
                  <a:gd name="T0" fmla="*/ 22 w 44"/>
                  <a:gd name="T1" fmla="*/ 0 h 28"/>
                  <a:gd name="T2" fmla="*/ 12 w 44"/>
                  <a:gd name="T3" fmla="*/ 12 h 28"/>
                  <a:gd name="T4" fmla="*/ 12 w 44"/>
                  <a:gd name="T5" fmla="*/ 12 h 28"/>
                  <a:gd name="T6" fmla="*/ 12 w 44"/>
                  <a:gd name="T7" fmla="*/ 12 h 28"/>
                  <a:gd name="T8" fmla="*/ 20 w 44"/>
                  <a:gd name="T9" fmla="*/ 4 h 28"/>
                  <a:gd name="T10" fmla="*/ 24 w 44"/>
                  <a:gd name="T11" fmla="*/ 2 h 28"/>
                  <a:gd name="T12" fmla="*/ 30 w 44"/>
                  <a:gd name="T13" fmla="*/ 0 h 28"/>
                  <a:gd name="T14" fmla="*/ 30 w 44"/>
                  <a:gd name="T15" fmla="*/ 0 h 28"/>
                  <a:gd name="T16" fmla="*/ 32 w 44"/>
                  <a:gd name="T17" fmla="*/ 2 h 28"/>
                  <a:gd name="T18" fmla="*/ 32 w 44"/>
                  <a:gd name="T19" fmla="*/ 6 h 28"/>
                  <a:gd name="T20" fmla="*/ 32 w 44"/>
                  <a:gd name="T21" fmla="*/ 6 h 28"/>
                  <a:gd name="T22" fmla="*/ 30 w 44"/>
                  <a:gd name="T23" fmla="*/ 10 h 28"/>
                  <a:gd name="T24" fmla="*/ 26 w 44"/>
                  <a:gd name="T25" fmla="*/ 16 h 28"/>
                  <a:gd name="T26" fmla="*/ 22 w 44"/>
                  <a:gd name="T27" fmla="*/ 20 h 28"/>
                  <a:gd name="T28" fmla="*/ 20 w 44"/>
                  <a:gd name="T29" fmla="*/ 24 h 28"/>
                  <a:gd name="T30" fmla="*/ 20 w 44"/>
                  <a:gd name="T31" fmla="*/ 24 h 28"/>
                  <a:gd name="T32" fmla="*/ 20 w 44"/>
                  <a:gd name="T33" fmla="*/ 26 h 28"/>
                  <a:gd name="T34" fmla="*/ 20 w 44"/>
                  <a:gd name="T35" fmla="*/ 26 h 28"/>
                  <a:gd name="T36" fmla="*/ 20 w 44"/>
                  <a:gd name="T37" fmla="*/ 26 h 28"/>
                  <a:gd name="T38" fmla="*/ 26 w 44"/>
                  <a:gd name="T39" fmla="*/ 26 h 28"/>
                  <a:gd name="T40" fmla="*/ 32 w 44"/>
                  <a:gd name="T41" fmla="*/ 20 h 28"/>
                  <a:gd name="T42" fmla="*/ 32 w 44"/>
                  <a:gd name="T43" fmla="*/ 20 h 28"/>
                  <a:gd name="T44" fmla="*/ 42 w 44"/>
                  <a:gd name="T45" fmla="*/ 10 h 28"/>
                  <a:gd name="T46" fmla="*/ 44 w 44"/>
                  <a:gd name="T47" fmla="*/ 10 h 28"/>
                  <a:gd name="T48" fmla="*/ 44 w 44"/>
                  <a:gd name="T49" fmla="*/ 10 h 28"/>
                  <a:gd name="T50" fmla="*/ 34 w 44"/>
                  <a:gd name="T51" fmla="*/ 20 h 28"/>
                  <a:gd name="T52" fmla="*/ 34 w 44"/>
                  <a:gd name="T53" fmla="*/ 20 h 28"/>
                  <a:gd name="T54" fmla="*/ 26 w 44"/>
                  <a:gd name="T55" fmla="*/ 26 h 28"/>
                  <a:gd name="T56" fmla="*/ 24 w 44"/>
                  <a:gd name="T57" fmla="*/ 26 h 28"/>
                  <a:gd name="T58" fmla="*/ 20 w 44"/>
                  <a:gd name="T59" fmla="*/ 28 h 28"/>
                  <a:gd name="T60" fmla="*/ 20 w 44"/>
                  <a:gd name="T61" fmla="*/ 28 h 28"/>
                  <a:gd name="T62" fmla="*/ 18 w 44"/>
                  <a:gd name="T63" fmla="*/ 26 h 28"/>
                  <a:gd name="T64" fmla="*/ 18 w 44"/>
                  <a:gd name="T65" fmla="*/ 22 h 28"/>
                  <a:gd name="T66" fmla="*/ 18 w 44"/>
                  <a:gd name="T67" fmla="*/ 22 h 28"/>
                  <a:gd name="T68" fmla="*/ 20 w 44"/>
                  <a:gd name="T69" fmla="*/ 18 h 28"/>
                  <a:gd name="T70" fmla="*/ 24 w 44"/>
                  <a:gd name="T71" fmla="*/ 12 h 28"/>
                  <a:gd name="T72" fmla="*/ 28 w 44"/>
                  <a:gd name="T73" fmla="*/ 8 h 28"/>
                  <a:gd name="T74" fmla="*/ 30 w 44"/>
                  <a:gd name="T75" fmla="*/ 4 h 28"/>
                  <a:gd name="T76" fmla="*/ 30 w 44"/>
                  <a:gd name="T77" fmla="*/ 4 h 28"/>
                  <a:gd name="T78" fmla="*/ 30 w 44"/>
                  <a:gd name="T79" fmla="*/ 2 h 28"/>
                  <a:gd name="T80" fmla="*/ 28 w 44"/>
                  <a:gd name="T81" fmla="*/ 2 h 28"/>
                  <a:gd name="T82" fmla="*/ 28 w 44"/>
                  <a:gd name="T83" fmla="*/ 2 h 28"/>
                  <a:gd name="T84" fmla="*/ 22 w 44"/>
                  <a:gd name="T85" fmla="*/ 4 h 28"/>
                  <a:gd name="T86" fmla="*/ 16 w 44"/>
                  <a:gd name="T87" fmla="*/ 10 h 28"/>
                  <a:gd name="T88" fmla="*/ 4 w 44"/>
                  <a:gd name="T89" fmla="*/ 24 h 28"/>
                  <a:gd name="T90" fmla="*/ 0 w 44"/>
                  <a:gd name="T91" fmla="*/ 24 h 28"/>
                  <a:gd name="T92" fmla="*/ 0 w 44"/>
                  <a:gd name="T93" fmla="*/ 24 h 28"/>
                  <a:gd name="T94" fmla="*/ 18 w 44"/>
                  <a:gd name="T95" fmla="*/ 0 h 28"/>
                  <a:gd name="T96" fmla="*/ 22 w 44"/>
                  <a:gd name="T97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4" h="28">
                    <a:moveTo>
                      <a:pt x="22" y="0"/>
                    </a:move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20" y="4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2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10"/>
                    </a:lnTo>
                    <a:lnTo>
                      <a:pt x="26" y="16"/>
                    </a:lnTo>
                    <a:lnTo>
                      <a:pt x="22" y="20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6" y="26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26" y="26"/>
                    </a:lnTo>
                    <a:lnTo>
                      <a:pt x="24" y="26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20" y="18"/>
                    </a:lnTo>
                    <a:lnTo>
                      <a:pt x="24" y="12"/>
                    </a:lnTo>
                    <a:lnTo>
                      <a:pt x="28" y="8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6" y="10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6" name="Freeform 1885"/>
              <p:cNvSpPr>
                <a:spLocks/>
              </p:cNvSpPr>
              <p:nvPr/>
            </p:nvSpPr>
            <p:spPr bwMode="auto">
              <a:xfrm>
                <a:off x="4567238" y="4934297"/>
                <a:ext cx="50800" cy="41275"/>
              </a:xfrm>
              <a:custGeom>
                <a:avLst/>
                <a:gdLst>
                  <a:gd name="T0" fmla="*/ 32 w 32"/>
                  <a:gd name="T1" fmla="*/ 10 h 26"/>
                  <a:gd name="T2" fmla="*/ 20 w 32"/>
                  <a:gd name="T3" fmla="*/ 22 h 26"/>
                  <a:gd name="T4" fmla="*/ 6 w 32"/>
                  <a:gd name="T5" fmla="*/ 26 h 26"/>
                  <a:gd name="T6" fmla="*/ 0 w 32"/>
                  <a:gd name="T7" fmla="*/ 24 h 26"/>
                  <a:gd name="T8" fmla="*/ 0 w 32"/>
                  <a:gd name="T9" fmla="*/ 18 h 26"/>
                  <a:gd name="T10" fmla="*/ 2 w 32"/>
                  <a:gd name="T11" fmla="*/ 14 h 26"/>
                  <a:gd name="T12" fmla="*/ 4 w 32"/>
                  <a:gd name="T13" fmla="*/ 12 h 26"/>
                  <a:gd name="T14" fmla="*/ 6 w 32"/>
                  <a:gd name="T15" fmla="*/ 16 h 26"/>
                  <a:gd name="T16" fmla="*/ 6 w 32"/>
                  <a:gd name="T17" fmla="*/ 18 h 26"/>
                  <a:gd name="T18" fmla="*/ 4 w 32"/>
                  <a:gd name="T19" fmla="*/ 18 h 26"/>
                  <a:gd name="T20" fmla="*/ 2 w 32"/>
                  <a:gd name="T21" fmla="*/ 16 h 26"/>
                  <a:gd name="T22" fmla="*/ 0 w 32"/>
                  <a:gd name="T23" fmla="*/ 18 h 26"/>
                  <a:gd name="T24" fmla="*/ 6 w 32"/>
                  <a:gd name="T25" fmla="*/ 24 h 26"/>
                  <a:gd name="T26" fmla="*/ 8 w 32"/>
                  <a:gd name="T27" fmla="*/ 24 h 26"/>
                  <a:gd name="T28" fmla="*/ 12 w 32"/>
                  <a:gd name="T29" fmla="*/ 18 h 26"/>
                  <a:gd name="T30" fmla="*/ 12 w 32"/>
                  <a:gd name="T31" fmla="*/ 12 h 26"/>
                  <a:gd name="T32" fmla="*/ 10 w 32"/>
                  <a:gd name="T33" fmla="*/ 6 h 26"/>
                  <a:gd name="T34" fmla="*/ 12 w 32"/>
                  <a:gd name="T35" fmla="*/ 4 h 26"/>
                  <a:gd name="T36" fmla="*/ 20 w 32"/>
                  <a:gd name="T37" fmla="*/ 0 h 26"/>
                  <a:gd name="T38" fmla="*/ 22 w 32"/>
                  <a:gd name="T39" fmla="*/ 2 h 26"/>
                  <a:gd name="T40" fmla="*/ 24 w 32"/>
                  <a:gd name="T41" fmla="*/ 6 h 26"/>
                  <a:gd name="T42" fmla="*/ 20 w 32"/>
                  <a:gd name="T43" fmla="*/ 8 h 26"/>
                  <a:gd name="T44" fmla="*/ 22 w 32"/>
                  <a:gd name="T45" fmla="*/ 4 h 26"/>
                  <a:gd name="T46" fmla="*/ 20 w 32"/>
                  <a:gd name="T47" fmla="*/ 2 h 26"/>
                  <a:gd name="T48" fmla="*/ 18 w 32"/>
                  <a:gd name="T49" fmla="*/ 0 h 26"/>
                  <a:gd name="T50" fmla="*/ 14 w 32"/>
                  <a:gd name="T51" fmla="*/ 4 h 26"/>
                  <a:gd name="T52" fmla="*/ 14 w 32"/>
                  <a:gd name="T53" fmla="*/ 12 h 26"/>
                  <a:gd name="T54" fmla="*/ 16 w 32"/>
                  <a:gd name="T55" fmla="*/ 18 h 26"/>
                  <a:gd name="T56" fmla="*/ 12 w 32"/>
                  <a:gd name="T57" fmla="*/ 24 h 26"/>
                  <a:gd name="T58" fmla="*/ 8 w 32"/>
                  <a:gd name="T59" fmla="*/ 26 h 26"/>
                  <a:gd name="T60" fmla="*/ 14 w 32"/>
                  <a:gd name="T61" fmla="*/ 24 h 26"/>
                  <a:gd name="T62" fmla="*/ 28 w 32"/>
                  <a:gd name="T63" fmla="*/ 14 h 26"/>
                  <a:gd name="T64" fmla="*/ 32 w 32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10"/>
                    </a:moveTo>
                    <a:lnTo>
                      <a:pt x="32" y="10"/>
                    </a:lnTo>
                    <a:lnTo>
                      <a:pt x="28" y="16"/>
                    </a:lnTo>
                    <a:lnTo>
                      <a:pt x="20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24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24"/>
                    </a:lnTo>
                    <a:lnTo>
                      <a:pt x="22" y="20"/>
                    </a:lnTo>
                    <a:lnTo>
                      <a:pt x="28" y="14"/>
                    </a:lnTo>
                    <a:lnTo>
                      <a:pt x="32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7" name="Freeform 1886"/>
              <p:cNvSpPr>
                <a:spLocks noEditPoints="1"/>
              </p:cNvSpPr>
              <p:nvPr/>
            </p:nvSpPr>
            <p:spPr bwMode="auto">
              <a:xfrm>
                <a:off x="4633913" y="4931122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2 h 46"/>
                  <a:gd name="T6" fmla="*/ 12 w 34"/>
                  <a:gd name="T7" fmla="*/ 6 h 46"/>
                  <a:gd name="T8" fmla="*/ 12 w 34"/>
                  <a:gd name="T9" fmla="*/ 6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26 w 34"/>
                  <a:gd name="T19" fmla="*/ 4 h 46"/>
                  <a:gd name="T20" fmla="*/ 30 w 34"/>
                  <a:gd name="T21" fmla="*/ 6 h 46"/>
                  <a:gd name="T22" fmla="*/ 30 w 34"/>
                  <a:gd name="T23" fmla="*/ 6 h 46"/>
                  <a:gd name="T24" fmla="*/ 34 w 34"/>
                  <a:gd name="T25" fmla="*/ 12 h 46"/>
                  <a:gd name="T26" fmla="*/ 34 w 34"/>
                  <a:gd name="T27" fmla="*/ 12 h 46"/>
                  <a:gd name="T28" fmla="*/ 34 w 34"/>
                  <a:gd name="T29" fmla="*/ 22 h 46"/>
                  <a:gd name="T30" fmla="*/ 34 w 34"/>
                  <a:gd name="T31" fmla="*/ 22 h 46"/>
                  <a:gd name="T32" fmla="*/ 30 w 34"/>
                  <a:gd name="T33" fmla="*/ 30 h 46"/>
                  <a:gd name="T34" fmla="*/ 30 w 34"/>
                  <a:gd name="T35" fmla="*/ 30 h 46"/>
                  <a:gd name="T36" fmla="*/ 28 w 34"/>
                  <a:gd name="T37" fmla="*/ 34 h 46"/>
                  <a:gd name="T38" fmla="*/ 24 w 34"/>
                  <a:gd name="T39" fmla="*/ 36 h 46"/>
                  <a:gd name="T40" fmla="*/ 24 w 34"/>
                  <a:gd name="T41" fmla="*/ 36 h 46"/>
                  <a:gd name="T42" fmla="*/ 16 w 34"/>
                  <a:gd name="T43" fmla="*/ 36 h 46"/>
                  <a:gd name="T44" fmla="*/ 16 w 34"/>
                  <a:gd name="T45" fmla="*/ 36 h 46"/>
                  <a:gd name="T46" fmla="*/ 12 w 34"/>
                  <a:gd name="T47" fmla="*/ 34 h 46"/>
                  <a:gd name="T48" fmla="*/ 12 w 34"/>
                  <a:gd name="T49" fmla="*/ 34 h 46"/>
                  <a:gd name="T50" fmla="*/ 8 w 34"/>
                  <a:gd name="T51" fmla="*/ 30 h 46"/>
                  <a:gd name="T52" fmla="*/ 6 w 34"/>
                  <a:gd name="T53" fmla="*/ 46 h 46"/>
                  <a:gd name="T54" fmla="*/ 0 w 34"/>
                  <a:gd name="T55" fmla="*/ 46 h 46"/>
                  <a:gd name="T56" fmla="*/ 10 w 34"/>
                  <a:gd name="T57" fmla="*/ 18 h 46"/>
                  <a:gd name="T58" fmla="*/ 10 w 34"/>
                  <a:gd name="T59" fmla="*/ 18 h 46"/>
                  <a:gd name="T60" fmla="*/ 10 w 34"/>
                  <a:gd name="T61" fmla="*/ 24 h 46"/>
                  <a:gd name="T62" fmla="*/ 10 w 34"/>
                  <a:gd name="T63" fmla="*/ 28 h 46"/>
                  <a:gd name="T64" fmla="*/ 10 w 34"/>
                  <a:gd name="T65" fmla="*/ 28 h 46"/>
                  <a:gd name="T66" fmla="*/ 14 w 34"/>
                  <a:gd name="T67" fmla="*/ 30 h 46"/>
                  <a:gd name="T68" fmla="*/ 16 w 34"/>
                  <a:gd name="T69" fmla="*/ 32 h 46"/>
                  <a:gd name="T70" fmla="*/ 16 w 34"/>
                  <a:gd name="T71" fmla="*/ 32 h 46"/>
                  <a:gd name="T72" fmla="*/ 20 w 34"/>
                  <a:gd name="T73" fmla="*/ 32 h 46"/>
                  <a:gd name="T74" fmla="*/ 24 w 34"/>
                  <a:gd name="T75" fmla="*/ 30 h 46"/>
                  <a:gd name="T76" fmla="*/ 24 w 34"/>
                  <a:gd name="T77" fmla="*/ 30 h 46"/>
                  <a:gd name="T78" fmla="*/ 26 w 34"/>
                  <a:gd name="T79" fmla="*/ 26 h 46"/>
                  <a:gd name="T80" fmla="*/ 28 w 34"/>
                  <a:gd name="T81" fmla="*/ 20 h 46"/>
                  <a:gd name="T82" fmla="*/ 28 w 34"/>
                  <a:gd name="T83" fmla="*/ 20 h 46"/>
                  <a:gd name="T84" fmla="*/ 28 w 34"/>
                  <a:gd name="T85" fmla="*/ 14 h 46"/>
                  <a:gd name="T86" fmla="*/ 26 w 34"/>
                  <a:gd name="T87" fmla="*/ 10 h 46"/>
                  <a:gd name="T88" fmla="*/ 26 w 34"/>
                  <a:gd name="T89" fmla="*/ 10 h 46"/>
                  <a:gd name="T90" fmla="*/ 24 w 34"/>
                  <a:gd name="T91" fmla="*/ 8 h 46"/>
                  <a:gd name="T92" fmla="*/ 20 w 34"/>
                  <a:gd name="T93" fmla="*/ 6 h 46"/>
                  <a:gd name="T94" fmla="*/ 20 w 34"/>
                  <a:gd name="T95" fmla="*/ 6 h 46"/>
                  <a:gd name="T96" fmla="*/ 18 w 34"/>
                  <a:gd name="T97" fmla="*/ 6 h 46"/>
                  <a:gd name="T98" fmla="*/ 14 w 34"/>
                  <a:gd name="T99" fmla="*/ 8 h 46"/>
                  <a:gd name="T100" fmla="*/ 14 w 34"/>
                  <a:gd name="T101" fmla="*/ 8 h 46"/>
                  <a:gd name="T102" fmla="*/ 12 w 34"/>
                  <a:gd name="T103" fmla="*/ 12 h 46"/>
                  <a:gd name="T104" fmla="*/ 10 w 34"/>
                  <a:gd name="T105" fmla="*/ 18 h 46"/>
                  <a:gd name="T106" fmla="*/ 10 w 34"/>
                  <a:gd name="T10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8" name="Freeform 1887"/>
              <p:cNvSpPr>
                <a:spLocks noEditPoints="1"/>
              </p:cNvSpPr>
              <p:nvPr/>
            </p:nvSpPr>
            <p:spPr bwMode="auto">
              <a:xfrm>
                <a:off x="4694238" y="4943822"/>
                <a:ext cx="47625" cy="53975"/>
              </a:xfrm>
              <a:custGeom>
                <a:avLst/>
                <a:gdLst>
                  <a:gd name="T0" fmla="*/ 0 w 30"/>
                  <a:gd name="T1" fmla="*/ 14 h 34"/>
                  <a:gd name="T2" fmla="*/ 0 w 30"/>
                  <a:gd name="T3" fmla="*/ 14 h 34"/>
                  <a:gd name="T4" fmla="*/ 2 w 30"/>
                  <a:gd name="T5" fmla="*/ 6 h 34"/>
                  <a:gd name="T6" fmla="*/ 8 w 30"/>
                  <a:gd name="T7" fmla="*/ 2 h 34"/>
                  <a:gd name="T8" fmla="*/ 8 w 30"/>
                  <a:gd name="T9" fmla="*/ 2 h 34"/>
                  <a:gd name="T10" fmla="*/ 12 w 30"/>
                  <a:gd name="T11" fmla="*/ 0 h 34"/>
                  <a:gd name="T12" fmla="*/ 18 w 30"/>
                  <a:gd name="T13" fmla="*/ 0 h 34"/>
                  <a:gd name="T14" fmla="*/ 18 w 30"/>
                  <a:gd name="T15" fmla="*/ 0 h 34"/>
                  <a:gd name="T16" fmla="*/ 24 w 30"/>
                  <a:gd name="T17" fmla="*/ 2 h 34"/>
                  <a:gd name="T18" fmla="*/ 28 w 30"/>
                  <a:gd name="T19" fmla="*/ 6 h 34"/>
                  <a:gd name="T20" fmla="*/ 28 w 30"/>
                  <a:gd name="T21" fmla="*/ 6 h 34"/>
                  <a:gd name="T22" fmla="*/ 30 w 30"/>
                  <a:gd name="T23" fmla="*/ 12 h 34"/>
                  <a:gd name="T24" fmla="*/ 30 w 30"/>
                  <a:gd name="T25" fmla="*/ 18 h 34"/>
                  <a:gd name="T26" fmla="*/ 30 w 30"/>
                  <a:gd name="T27" fmla="*/ 18 h 34"/>
                  <a:gd name="T28" fmla="*/ 30 w 30"/>
                  <a:gd name="T29" fmla="*/ 24 h 34"/>
                  <a:gd name="T30" fmla="*/ 28 w 30"/>
                  <a:gd name="T31" fmla="*/ 28 h 34"/>
                  <a:gd name="T32" fmla="*/ 28 w 30"/>
                  <a:gd name="T33" fmla="*/ 28 h 34"/>
                  <a:gd name="T34" fmla="*/ 24 w 30"/>
                  <a:gd name="T35" fmla="*/ 30 h 34"/>
                  <a:gd name="T36" fmla="*/ 20 w 30"/>
                  <a:gd name="T37" fmla="*/ 32 h 34"/>
                  <a:gd name="T38" fmla="*/ 20 w 30"/>
                  <a:gd name="T39" fmla="*/ 32 h 34"/>
                  <a:gd name="T40" fmla="*/ 12 w 30"/>
                  <a:gd name="T41" fmla="*/ 34 h 34"/>
                  <a:gd name="T42" fmla="*/ 12 w 30"/>
                  <a:gd name="T43" fmla="*/ 34 h 34"/>
                  <a:gd name="T44" fmla="*/ 6 w 30"/>
                  <a:gd name="T45" fmla="*/ 32 h 34"/>
                  <a:gd name="T46" fmla="*/ 2 w 30"/>
                  <a:gd name="T47" fmla="*/ 28 h 34"/>
                  <a:gd name="T48" fmla="*/ 2 w 30"/>
                  <a:gd name="T49" fmla="*/ 28 h 34"/>
                  <a:gd name="T50" fmla="*/ 0 w 30"/>
                  <a:gd name="T51" fmla="*/ 22 h 34"/>
                  <a:gd name="T52" fmla="*/ 0 w 30"/>
                  <a:gd name="T53" fmla="*/ 14 h 34"/>
                  <a:gd name="T54" fmla="*/ 0 w 30"/>
                  <a:gd name="T55" fmla="*/ 14 h 34"/>
                  <a:gd name="T56" fmla="*/ 6 w 30"/>
                  <a:gd name="T57" fmla="*/ 14 h 34"/>
                  <a:gd name="T58" fmla="*/ 6 w 30"/>
                  <a:gd name="T59" fmla="*/ 14 h 34"/>
                  <a:gd name="T60" fmla="*/ 6 w 30"/>
                  <a:gd name="T61" fmla="*/ 20 h 34"/>
                  <a:gd name="T62" fmla="*/ 6 w 30"/>
                  <a:gd name="T63" fmla="*/ 24 h 34"/>
                  <a:gd name="T64" fmla="*/ 6 w 30"/>
                  <a:gd name="T65" fmla="*/ 24 h 34"/>
                  <a:gd name="T66" fmla="*/ 10 w 30"/>
                  <a:gd name="T67" fmla="*/ 28 h 34"/>
                  <a:gd name="T68" fmla="*/ 14 w 30"/>
                  <a:gd name="T69" fmla="*/ 28 h 34"/>
                  <a:gd name="T70" fmla="*/ 14 w 30"/>
                  <a:gd name="T71" fmla="*/ 28 h 34"/>
                  <a:gd name="T72" fmla="*/ 18 w 30"/>
                  <a:gd name="T73" fmla="*/ 28 h 34"/>
                  <a:gd name="T74" fmla="*/ 20 w 30"/>
                  <a:gd name="T75" fmla="*/ 26 h 34"/>
                  <a:gd name="T76" fmla="*/ 20 w 30"/>
                  <a:gd name="T77" fmla="*/ 26 h 34"/>
                  <a:gd name="T78" fmla="*/ 24 w 30"/>
                  <a:gd name="T79" fmla="*/ 24 h 34"/>
                  <a:gd name="T80" fmla="*/ 26 w 30"/>
                  <a:gd name="T81" fmla="*/ 18 h 34"/>
                  <a:gd name="T82" fmla="*/ 26 w 30"/>
                  <a:gd name="T83" fmla="*/ 18 h 34"/>
                  <a:gd name="T84" fmla="*/ 26 w 30"/>
                  <a:gd name="T85" fmla="*/ 12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0" y="14"/>
                    </a:moveTo>
                    <a:lnTo>
                      <a:pt x="0" y="14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0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4"/>
                    </a:moveTo>
                    <a:lnTo>
                      <a:pt x="6" y="14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39" name="Freeform 1888"/>
              <p:cNvSpPr>
                <a:spLocks/>
              </p:cNvSpPr>
              <p:nvPr/>
            </p:nvSpPr>
            <p:spPr bwMode="auto">
              <a:xfrm>
                <a:off x="4751388" y="4950172"/>
                <a:ext cx="47625" cy="57150"/>
              </a:xfrm>
              <a:custGeom>
                <a:avLst/>
                <a:gdLst>
                  <a:gd name="T0" fmla="*/ 20 w 30"/>
                  <a:gd name="T1" fmla="*/ 36 h 36"/>
                  <a:gd name="T2" fmla="*/ 22 w 30"/>
                  <a:gd name="T3" fmla="*/ 30 h 36"/>
                  <a:gd name="T4" fmla="*/ 22 w 30"/>
                  <a:gd name="T5" fmla="*/ 30 h 36"/>
                  <a:gd name="T6" fmla="*/ 16 w 30"/>
                  <a:gd name="T7" fmla="*/ 34 h 36"/>
                  <a:gd name="T8" fmla="*/ 10 w 30"/>
                  <a:gd name="T9" fmla="*/ 34 h 36"/>
                  <a:gd name="T10" fmla="*/ 10 w 30"/>
                  <a:gd name="T11" fmla="*/ 34 h 36"/>
                  <a:gd name="T12" fmla="*/ 4 w 30"/>
                  <a:gd name="T13" fmla="*/ 32 h 36"/>
                  <a:gd name="T14" fmla="*/ 4 w 30"/>
                  <a:gd name="T15" fmla="*/ 32 h 36"/>
                  <a:gd name="T16" fmla="*/ 2 w 30"/>
                  <a:gd name="T17" fmla="*/ 30 h 36"/>
                  <a:gd name="T18" fmla="*/ 2 w 30"/>
                  <a:gd name="T19" fmla="*/ 30 h 36"/>
                  <a:gd name="T20" fmla="*/ 0 w 30"/>
                  <a:gd name="T21" fmla="*/ 24 h 36"/>
                  <a:gd name="T22" fmla="*/ 0 w 30"/>
                  <a:gd name="T23" fmla="*/ 24 h 36"/>
                  <a:gd name="T24" fmla="*/ 0 w 30"/>
                  <a:gd name="T25" fmla="*/ 20 h 36"/>
                  <a:gd name="T26" fmla="*/ 4 w 30"/>
                  <a:gd name="T27" fmla="*/ 0 h 36"/>
                  <a:gd name="T28" fmla="*/ 10 w 30"/>
                  <a:gd name="T29" fmla="*/ 0 h 36"/>
                  <a:gd name="T30" fmla="*/ 6 w 30"/>
                  <a:gd name="T31" fmla="*/ 18 h 36"/>
                  <a:gd name="T32" fmla="*/ 6 w 30"/>
                  <a:gd name="T33" fmla="*/ 18 h 36"/>
                  <a:gd name="T34" fmla="*/ 6 w 30"/>
                  <a:gd name="T35" fmla="*/ 24 h 36"/>
                  <a:gd name="T36" fmla="*/ 6 w 30"/>
                  <a:gd name="T37" fmla="*/ 24 h 36"/>
                  <a:gd name="T38" fmla="*/ 8 w 30"/>
                  <a:gd name="T39" fmla="*/ 28 h 36"/>
                  <a:gd name="T40" fmla="*/ 8 w 30"/>
                  <a:gd name="T41" fmla="*/ 28 h 36"/>
                  <a:gd name="T42" fmla="*/ 12 w 30"/>
                  <a:gd name="T43" fmla="*/ 30 h 36"/>
                  <a:gd name="T44" fmla="*/ 12 w 30"/>
                  <a:gd name="T45" fmla="*/ 30 h 36"/>
                  <a:gd name="T46" fmla="*/ 16 w 30"/>
                  <a:gd name="T47" fmla="*/ 30 h 36"/>
                  <a:gd name="T48" fmla="*/ 16 w 30"/>
                  <a:gd name="T49" fmla="*/ 30 h 36"/>
                  <a:gd name="T50" fmla="*/ 20 w 30"/>
                  <a:gd name="T51" fmla="*/ 26 h 36"/>
                  <a:gd name="T52" fmla="*/ 20 w 30"/>
                  <a:gd name="T53" fmla="*/ 26 h 36"/>
                  <a:gd name="T54" fmla="*/ 22 w 30"/>
                  <a:gd name="T55" fmla="*/ 20 h 36"/>
                  <a:gd name="T56" fmla="*/ 24 w 30"/>
                  <a:gd name="T57" fmla="*/ 2 h 36"/>
                  <a:gd name="T58" fmla="*/ 30 w 30"/>
                  <a:gd name="T59" fmla="*/ 4 h 36"/>
                  <a:gd name="T60" fmla="*/ 26 w 30"/>
                  <a:gd name="T61" fmla="*/ 36 h 36"/>
                  <a:gd name="T62" fmla="*/ 20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0" y="36"/>
                    </a:moveTo>
                    <a:lnTo>
                      <a:pt x="22" y="30"/>
                    </a:lnTo>
                    <a:lnTo>
                      <a:pt x="22" y="30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0"/>
                    </a:lnTo>
                    <a:lnTo>
                      <a:pt x="24" y="2"/>
                    </a:lnTo>
                    <a:lnTo>
                      <a:pt x="30" y="4"/>
                    </a:lnTo>
                    <a:lnTo>
                      <a:pt x="26" y="36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0" name="Freeform 1889"/>
              <p:cNvSpPr>
                <a:spLocks/>
              </p:cNvSpPr>
              <p:nvPr/>
            </p:nvSpPr>
            <p:spPr bwMode="auto">
              <a:xfrm>
                <a:off x="4805363" y="4956522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6 w 22"/>
                  <a:gd name="T3" fmla="*/ 0 h 34"/>
                  <a:gd name="T4" fmla="*/ 10 w 22"/>
                  <a:gd name="T5" fmla="*/ 2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8 w 22"/>
                  <a:gd name="T15" fmla="*/ 2 h 34"/>
                  <a:gd name="T16" fmla="*/ 18 w 22"/>
                  <a:gd name="T17" fmla="*/ 2 h 34"/>
                  <a:gd name="T18" fmla="*/ 22 w 22"/>
                  <a:gd name="T19" fmla="*/ 4 h 34"/>
                  <a:gd name="T20" fmla="*/ 20 w 22"/>
                  <a:gd name="T21" fmla="*/ 10 h 34"/>
                  <a:gd name="T22" fmla="*/ 20 w 22"/>
                  <a:gd name="T23" fmla="*/ 10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2 h 34"/>
                  <a:gd name="T34" fmla="*/ 10 w 22"/>
                  <a:gd name="T35" fmla="*/ 12 h 34"/>
                  <a:gd name="T36" fmla="*/ 8 w 22"/>
                  <a:gd name="T37" fmla="*/ 18 h 34"/>
                  <a:gd name="T38" fmla="*/ 6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1" name="Freeform 1890"/>
              <p:cNvSpPr>
                <a:spLocks/>
              </p:cNvSpPr>
              <p:nvPr/>
            </p:nvSpPr>
            <p:spPr bwMode="auto">
              <a:xfrm>
                <a:off x="4865688" y="4966047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2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2 w 24"/>
                  <a:gd name="T21" fmla="*/ 10 h 34"/>
                  <a:gd name="T22" fmla="*/ 22 w 24"/>
                  <a:gd name="T23" fmla="*/ 10 h 34"/>
                  <a:gd name="T24" fmla="*/ 18 w 24"/>
                  <a:gd name="T25" fmla="*/ 8 h 34"/>
                  <a:gd name="T26" fmla="*/ 18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2 w 24"/>
                  <a:gd name="T33" fmla="*/ 12 h 34"/>
                  <a:gd name="T34" fmla="*/ 12 w 24"/>
                  <a:gd name="T35" fmla="*/ 12 h 34"/>
                  <a:gd name="T36" fmla="*/ 10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2" name="Freeform 1891"/>
              <p:cNvSpPr>
                <a:spLocks noEditPoints="1"/>
              </p:cNvSpPr>
              <p:nvPr/>
            </p:nvSpPr>
            <p:spPr bwMode="auto">
              <a:xfrm>
                <a:off x="4900613" y="49533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8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3" name="Freeform 1892"/>
              <p:cNvSpPr>
                <a:spLocks/>
              </p:cNvSpPr>
              <p:nvPr/>
            </p:nvSpPr>
            <p:spPr bwMode="auto">
              <a:xfrm>
                <a:off x="4922838" y="497874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6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4" name="Freeform 1893"/>
              <p:cNvSpPr>
                <a:spLocks noEditPoints="1"/>
              </p:cNvSpPr>
              <p:nvPr/>
            </p:nvSpPr>
            <p:spPr bwMode="auto">
              <a:xfrm>
                <a:off x="4973638" y="4985097"/>
                <a:ext cx="50800" cy="79375"/>
              </a:xfrm>
              <a:custGeom>
                <a:avLst/>
                <a:gdLst>
                  <a:gd name="T0" fmla="*/ 20 w 32"/>
                  <a:gd name="T1" fmla="*/ 48 h 50"/>
                  <a:gd name="T2" fmla="*/ 22 w 32"/>
                  <a:gd name="T3" fmla="*/ 32 h 50"/>
                  <a:gd name="T4" fmla="*/ 22 w 32"/>
                  <a:gd name="T5" fmla="*/ 32 h 50"/>
                  <a:gd name="T6" fmla="*/ 18 w 32"/>
                  <a:gd name="T7" fmla="*/ 34 h 50"/>
                  <a:gd name="T8" fmla="*/ 18 w 32"/>
                  <a:gd name="T9" fmla="*/ 34 h 50"/>
                  <a:gd name="T10" fmla="*/ 12 w 32"/>
                  <a:gd name="T11" fmla="*/ 34 h 50"/>
                  <a:gd name="T12" fmla="*/ 12 w 32"/>
                  <a:gd name="T13" fmla="*/ 34 h 50"/>
                  <a:gd name="T14" fmla="*/ 8 w 32"/>
                  <a:gd name="T15" fmla="*/ 32 h 50"/>
                  <a:gd name="T16" fmla="*/ 2 w 32"/>
                  <a:gd name="T17" fmla="*/ 28 h 50"/>
                  <a:gd name="T18" fmla="*/ 2 w 32"/>
                  <a:gd name="T19" fmla="*/ 28 h 50"/>
                  <a:gd name="T20" fmla="*/ 0 w 32"/>
                  <a:gd name="T21" fmla="*/ 22 h 50"/>
                  <a:gd name="T22" fmla="*/ 0 w 32"/>
                  <a:gd name="T23" fmla="*/ 16 h 50"/>
                  <a:gd name="T24" fmla="*/ 0 w 32"/>
                  <a:gd name="T25" fmla="*/ 16 h 50"/>
                  <a:gd name="T26" fmla="*/ 4 w 32"/>
                  <a:gd name="T27" fmla="*/ 6 h 50"/>
                  <a:gd name="T28" fmla="*/ 4 w 32"/>
                  <a:gd name="T29" fmla="*/ 6 h 50"/>
                  <a:gd name="T30" fmla="*/ 6 w 32"/>
                  <a:gd name="T31" fmla="*/ 4 h 50"/>
                  <a:gd name="T32" fmla="*/ 10 w 32"/>
                  <a:gd name="T33" fmla="*/ 2 h 50"/>
                  <a:gd name="T34" fmla="*/ 10 w 32"/>
                  <a:gd name="T35" fmla="*/ 2 h 50"/>
                  <a:gd name="T36" fmla="*/ 18 w 32"/>
                  <a:gd name="T37" fmla="*/ 0 h 50"/>
                  <a:gd name="T38" fmla="*/ 18 w 32"/>
                  <a:gd name="T39" fmla="*/ 0 h 50"/>
                  <a:gd name="T40" fmla="*/ 22 w 32"/>
                  <a:gd name="T41" fmla="*/ 2 h 50"/>
                  <a:gd name="T42" fmla="*/ 26 w 32"/>
                  <a:gd name="T43" fmla="*/ 8 h 50"/>
                  <a:gd name="T44" fmla="*/ 26 w 32"/>
                  <a:gd name="T45" fmla="*/ 2 h 50"/>
                  <a:gd name="T46" fmla="*/ 32 w 32"/>
                  <a:gd name="T47" fmla="*/ 4 h 50"/>
                  <a:gd name="T48" fmla="*/ 24 w 32"/>
                  <a:gd name="T49" fmla="*/ 50 h 50"/>
                  <a:gd name="T50" fmla="*/ 20 w 32"/>
                  <a:gd name="T51" fmla="*/ 48 h 50"/>
                  <a:gd name="T52" fmla="*/ 6 w 32"/>
                  <a:gd name="T53" fmla="*/ 16 h 50"/>
                  <a:gd name="T54" fmla="*/ 6 w 32"/>
                  <a:gd name="T55" fmla="*/ 16 h 50"/>
                  <a:gd name="T56" fmla="*/ 6 w 32"/>
                  <a:gd name="T57" fmla="*/ 22 h 50"/>
                  <a:gd name="T58" fmla="*/ 8 w 32"/>
                  <a:gd name="T59" fmla="*/ 26 h 50"/>
                  <a:gd name="T60" fmla="*/ 8 w 32"/>
                  <a:gd name="T61" fmla="*/ 26 h 50"/>
                  <a:gd name="T62" fmla="*/ 10 w 32"/>
                  <a:gd name="T63" fmla="*/ 30 h 50"/>
                  <a:gd name="T64" fmla="*/ 14 w 32"/>
                  <a:gd name="T65" fmla="*/ 30 h 50"/>
                  <a:gd name="T66" fmla="*/ 14 w 32"/>
                  <a:gd name="T67" fmla="*/ 30 h 50"/>
                  <a:gd name="T68" fmla="*/ 16 w 32"/>
                  <a:gd name="T69" fmla="*/ 30 h 50"/>
                  <a:gd name="T70" fmla="*/ 20 w 32"/>
                  <a:gd name="T71" fmla="*/ 28 h 50"/>
                  <a:gd name="T72" fmla="*/ 20 w 32"/>
                  <a:gd name="T73" fmla="*/ 28 h 50"/>
                  <a:gd name="T74" fmla="*/ 22 w 32"/>
                  <a:gd name="T75" fmla="*/ 24 h 50"/>
                  <a:gd name="T76" fmla="*/ 24 w 32"/>
                  <a:gd name="T77" fmla="*/ 20 h 50"/>
                  <a:gd name="T78" fmla="*/ 24 w 32"/>
                  <a:gd name="T79" fmla="*/ 20 h 50"/>
                  <a:gd name="T80" fmla="*/ 24 w 32"/>
                  <a:gd name="T81" fmla="*/ 14 h 50"/>
                  <a:gd name="T82" fmla="*/ 22 w 32"/>
                  <a:gd name="T83" fmla="*/ 10 h 50"/>
                  <a:gd name="T84" fmla="*/ 22 w 32"/>
                  <a:gd name="T85" fmla="*/ 10 h 50"/>
                  <a:gd name="T86" fmla="*/ 20 w 32"/>
                  <a:gd name="T87" fmla="*/ 6 h 50"/>
                  <a:gd name="T88" fmla="*/ 18 w 32"/>
                  <a:gd name="T89" fmla="*/ 4 h 50"/>
                  <a:gd name="T90" fmla="*/ 18 w 32"/>
                  <a:gd name="T91" fmla="*/ 4 h 50"/>
                  <a:gd name="T92" fmla="*/ 14 w 32"/>
                  <a:gd name="T93" fmla="*/ 6 h 50"/>
                  <a:gd name="T94" fmla="*/ 10 w 32"/>
                  <a:gd name="T95" fmla="*/ 8 h 50"/>
                  <a:gd name="T96" fmla="*/ 10 w 32"/>
                  <a:gd name="T97" fmla="*/ 8 h 50"/>
                  <a:gd name="T98" fmla="*/ 8 w 32"/>
                  <a:gd name="T99" fmla="*/ 10 h 50"/>
                  <a:gd name="T100" fmla="*/ 6 w 32"/>
                  <a:gd name="T101" fmla="*/ 16 h 50"/>
                  <a:gd name="T102" fmla="*/ 6 w 32"/>
                  <a:gd name="T103" fmla="*/ 16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50">
                    <a:moveTo>
                      <a:pt x="20" y="48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6" y="8"/>
                    </a:lnTo>
                    <a:lnTo>
                      <a:pt x="26" y="2"/>
                    </a:lnTo>
                    <a:lnTo>
                      <a:pt x="32" y="4"/>
                    </a:lnTo>
                    <a:lnTo>
                      <a:pt x="24" y="50"/>
                    </a:lnTo>
                    <a:lnTo>
                      <a:pt x="20" y="48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14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5" name="Freeform 1894"/>
              <p:cNvSpPr>
                <a:spLocks/>
              </p:cNvSpPr>
              <p:nvPr/>
            </p:nvSpPr>
            <p:spPr bwMode="auto">
              <a:xfrm>
                <a:off x="5030788" y="4991447"/>
                <a:ext cx="50800" cy="60325"/>
              </a:xfrm>
              <a:custGeom>
                <a:avLst/>
                <a:gdLst>
                  <a:gd name="T0" fmla="*/ 22 w 32"/>
                  <a:gd name="T1" fmla="*/ 38 h 38"/>
                  <a:gd name="T2" fmla="*/ 22 w 32"/>
                  <a:gd name="T3" fmla="*/ 32 h 38"/>
                  <a:gd name="T4" fmla="*/ 22 w 32"/>
                  <a:gd name="T5" fmla="*/ 32 h 38"/>
                  <a:gd name="T6" fmla="*/ 16 w 32"/>
                  <a:gd name="T7" fmla="*/ 36 h 38"/>
                  <a:gd name="T8" fmla="*/ 10 w 32"/>
                  <a:gd name="T9" fmla="*/ 36 h 38"/>
                  <a:gd name="T10" fmla="*/ 10 w 32"/>
                  <a:gd name="T11" fmla="*/ 36 h 38"/>
                  <a:gd name="T12" fmla="*/ 6 w 32"/>
                  <a:gd name="T13" fmla="*/ 34 h 38"/>
                  <a:gd name="T14" fmla="*/ 6 w 32"/>
                  <a:gd name="T15" fmla="*/ 34 h 38"/>
                  <a:gd name="T16" fmla="*/ 2 w 32"/>
                  <a:gd name="T17" fmla="*/ 30 h 38"/>
                  <a:gd name="T18" fmla="*/ 2 w 32"/>
                  <a:gd name="T19" fmla="*/ 30 h 38"/>
                  <a:gd name="T20" fmla="*/ 0 w 32"/>
                  <a:gd name="T21" fmla="*/ 26 h 38"/>
                  <a:gd name="T22" fmla="*/ 0 w 32"/>
                  <a:gd name="T23" fmla="*/ 26 h 38"/>
                  <a:gd name="T24" fmla="*/ 2 w 32"/>
                  <a:gd name="T25" fmla="*/ 22 h 38"/>
                  <a:gd name="T26" fmla="*/ 4 w 32"/>
                  <a:gd name="T27" fmla="*/ 0 h 38"/>
                  <a:gd name="T28" fmla="*/ 10 w 32"/>
                  <a:gd name="T29" fmla="*/ 2 h 38"/>
                  <a:gd name="T30" fmla="*/ 8 w 32"/>
                  <a:gd name="T31" fmla="*/ 20 h 38"/>
                  <a:gd name="T32" fmla="*/ 8 w 32"/>
                  <a:gd name="T33" fmla="*/ 20 h 38"/>
                  <a:gd name="T34" fmla="*/ 6 w 32"/>
                  <a:gd name="T35" fmla="*/ 26 h 38"/>
                  <a:gd name="T36" fmla="*/ 6 w 32"/>
                  <a:gd name="T37" fmla="*/ 26 h 38"/>
                  <a:gd name="T38" fmla="*/ 8 w 32"/>
                  <a:gd name="T39" fmla="*/ 30 h 38"/>
                  <a:gd name="T40" fmla="*/ 8 w 32"/>
                  <a:gd name="T41" fmla="*/ 30 h 38"/>
                  <a:gd name="T42" fmla="*/ 12 w 32"/>
                  <a:gd name="T43" fmla="*/ 32 h 38"/>
                  <a:gd name="T44" fmla="*/ 12 w 32"/>
                  <a:gd name="T45" fmla="*/ 32 h 38"/>
                  <a:gd name="T46" fmla="*/ 18 w 32"/>
                  <a:gd name="T47" fmla="*/ 32 h 38"/>
                  <a:gd name="T48" fmla="*/ 18 w 32"/>
                  <a:gd name="T49" fmla="*/ 32 h 38"/>
                  <a:gd name="T50" fmla="*/ 20 w 32"/>
                  <a:gd name="T51" fmla="*/ 28 h 38"/>
                  <a:gd name="T52" fmla="*/ 20 w 32"/>
                  <a:gd name="T53" fmla="*/ 28 h 38"/>
                  <a:gd name="T54" fmla="*/ 22 w 32"/>
                  <a:gd name="T55" fmla="*/ 22 h 38"/>
                  <a:gd name="T56" fmla="*/ 26 w 32"/>
                  <a:gd name="T57" fmla="*/ 4 h 38"/>
                  <a:gd name="T58" fmla="*/ 32 w 32"/>
                  <a:gd name="T59" fmla="*/ 4 h 38"/>
                  <a:gd name="T60" fmla="*/ 26 w 32"/>
                  <a:gd name="T61" fmla="*/ 38 h 38"/>
                  <a:gd name="T62" fmla="*/ 22 w 32"/>
                  <a:gd name="T63" fmla="*/ 38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8">
                    <a:moveTo>
                      <a:pt x="22" y="38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4" y="0"/>
                    </a:lnTo>
                    <a:lnTo>
                      <a:pt x="10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8"/>
                    </a:lnTo>
                    <a:lnTo>
                      <a:pt x="22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6" name="Freeform 1895"/>
              <p:cNvSpPr>
                <a:spLocks noEditPoints="1"/>
              </p:cNvSpPr>
              <p:nvPr/>
            </p:nvSpPr>
            <p:spPr bwMode="auto">
              <a:xfrm>
                <a:off x="5087938" y="50041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7" name="Freeform 1896"/>
              <p:cNvSpPr>
                <a:spLocks/>
              </p:cNvSpPr>
              <p:nvPr/>
            </p:nvSpPr>
            <p:spPr bwMode="auto">
              <a:xfrm>
                <a:off x="5141913" y="5010497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6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0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4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2 w 28"/>
                  <a:gd name="T29" fmla="*/ 2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2 w 28"/>
                  <a:gd name="T51" fmla="*/ 18 h 36"/>
                  <a:gd name="T52" fmla="*/ 26 w 28"/>
                  <a:gd name="T53" fmla="*/ 22 h 36"/>
                  <a:gd name="T54" fmla="*/ 26 w 28"/>
                  <a:gd name="T55" fmla="*/ 28 h 36"/>
                  <a:gd name="T56" fmla="*/ 24 w 28"/>
                  <a:gd name="T57" fmla="*/ 32 h 36"/>
                  <a:gd name="T58" fmla="*/ 20 w 28"/>
                  <a:gd name="T59" fmla="*/ 36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8" name="Freeform 1897"/>
              <p:cNvSpPr>
                <a:spLocks noEditPoints="1"/>
              </p:cNvSpPr>
              <p:nvPr/>
            </p:nvSpPr>
            <p:spPr bwMode="auto">
              <a:xfrm>
                <a:off x="5221288" y="5023197"/>
                <a:ext cx="47625" cy="57150"/>
              </a:xfrm>
              <a:custGeom>
                <a:avLst/>
                <a:gdLst>
                  <a:gd name="T0" fmla="*/ 24 w 30"/>
                  <a:gd name="T1" fmla="*/ 26 h 36"/>
                  <a:gd name="T2" fmla="*/ 30 w 30"/>
                  <a:gd name="T3" fmla="*/ 28 h 36"/>
                  <a:gd name="T4" fmla="*/ 30 w 30"/>
                  <a:gd name="T5" fmla="*/ 28 h 36"/>
                  <a:gd name="T6" fmla="*/ 26 w 30"/>
                  <a:gd name="T7" fmla="*/ 32 h 36"/>
                  <a:gd name="T8" fmla="*/ 24 w 30"/>
                  <a:gd name="T9" fmla="*/ 34 h 36"/>
                  <a:gd name="T10" fmla="*/ 24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6 w 30"/>
                  <a:gd name="T19" fmla="*/ 34 h 36"/>
                  <a:gd name="T20" fmla="*/ 2 w 30"/>
                  <a:gd name="T21" fmla="*/ 30 h 36"/>
                  <a:gd name="T22" fmla="*/ 2 w 30"/>
                  <a:gd name="T23" fmla="*/ 30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2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4 h 36"/>
                  <a:gd name="T44" fmla="*/ 28 w 30"/>
                  <a:gd name="T45" fmla="*/ 8 h 36"/>
                  <a:gd name="T46" fmla="*/ 28 w 30"/>
                  <a:gd name="T47" fmla="*/ 8 h 36"/>
                  <a:gd name="T48" fmla="*/ 30 w 30"/>
                  <a:gd name="T49" fmla="*/ 14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6 h 36"/>
                  <a:gd name="T78" fmla="*/ 24 w 30"/>
                  <a:gd name="T79" fmla="*/ 26 h 36"/>
                  <a:gd name="T80" fmla="*/ 6 w 30"/>
                  <a:gd name="T81" fmla="*/ 14 h 36"/>
                  <a:gd name="T82" fmla="*/ 26 w 30"/>
                  <a:gd name="T83" fmla="*/ 16 h 36"/>
                  <a:gd name="T84" fmla="*/ 26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2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8 h 36"/>
                  <a:gd name="T100" fmla="*/ 10 w 30"/>
                  <a:gd name="T101" fmla="*/ 8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6"/>
                    </a:moveTo>
                    <a:lnTo>
                      <a:pt x="30" y="28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49" name="Freeform 1898"/>
              <p:cNvSpPr>
                <a:spLocks/>
              </p:cNvSpPr>
              <p:nvPr/>
            </p:nvSpPr>
            <p:spPr bwMode="auto">
              <a:xfrm>
                <a:off x="5278438" y="501367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0" name="Freeform 1899"/>
              <p:cNvSpPr>
                <a:spLocks noEditPoints="1"/>
              </p:cNvSpPr>
              <p:nvPr/>
            </p:nvSpPr>
            <p:spPr bwMode="auto">
              <a:xfrm>
                <a:off x="5656263" y="5089872"/>
                <a:ext cx="19050" cy="53975"/>
              </a:xfrm>
              <a:custGeom>
                <a:avLst/>
                <a:gdLst>
                  <a:gd name="T0" fmla="*/ 0 w 12"/>
                  <a:gd name="T1" fmla="*/ 32 h 34"/>
                  <a:gd name="T2" fmla="*/ 2 w 12"/>
                  <a:gd name="T3" fmla="*/ 26 h 34"/>
                  <a:gd name="T4" fmla="*/ 8 w 12"/>
                  <a:gd name="T5" fmla="*/ 28 h 34"/>
                  <a:gd name="T6" fmla="*/ 8 w 12"/>
                  <a:gd name="T7" fmla="*/ 34 h 34"/>
                  <a:gd name="T8" fmla="*/ 0 w 12"/>
                  <a:gd name="T9" fmla="*/ 32 h 34"/>
                  <a:gd name="T10" fmla="*/ 4 w 12"/>
                  <a:gd name="T11" fmla="*/ 6 h 34"/>
                  <a:gd name="T12" fmla="*/ 6 w 12"/>
                  <a:gd name="T13" fmla="*/ 0 h 34"/>
                  <a:gd name="T14" fmla="*/ 12 w 12"/>
                  <a:gd name="T15" fmla="*/ 0 h 34"/>
                  <a:gd name="T16" fmla="*/ 12 w 12"/>
                  <a:gd name="T17" fmla="*/ 8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2"/>
                    </a:moveTo>
                    <a:lnTo>
                      <a:pt x="2" y="26"/>
                    </a:lnTo>
                    <a:lnTo>
                      <a:pt x="8" y="28"/>
                    </a:lnTo>
                    <a:lnTo>
                      <a:pt x="8" y="34"/>
                    </a:lnTo>
                    <a:lnTo>
                      <a:pt x="0" y="32"/>
                    </a:lnTo>
                    <a:close/>
                    <a:moveTo>
                      <a:pt x="4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1" name="Freeform 1900"/>
              <p:cNvSpPr>
                <a:spLocks noEditPoints="1"/>
              </p:cNvSpPr>
              <p:nvPr/>
            </p:nvSpPr>
            <p:spPr bwMode="auto">
              <a:xfrm>
                <a:off x="3992563" y="4940647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4 h 46"/>
                  <a:gd name="T10" fmla="*/ 12 w 34"/>
                  <a:gd name="T11" fmla="*/ 44 h 46"/>
                  <a:gd name="T12" fmla="*/ 4 w 34"/>
                  <a:gd name="T13" fmla="*/ 42 h 46"/>
                  <a:gd name="T14" fmla="*/ 4 w 34"/>
                  <a:gd name="T15" fmla="*/ 42 h 46"/>
                  <a:gd name="T16" fmla="*/ 0 w 34"/>
                  <a:gd name="T17" fmla="*/ 34 h 46"/>
                  <a:gd name="T18" fmla="*/ 0 w 34"/>
                  <a:gd name="T19" fmla="*/ 34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6 h 46"/>
                  <a:gd name="T26" fmla="*/ 4 w 34"/>
                  <a:gd name="T27" fmla="*/ 16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6 w 34"/>
                  <a:gd name="T35" fmla="*/ 10 h 46"/>
                  <a:gd name="T36" fmla="*/ 16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0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38 h 46"/>
                  <a:gd name="T64" fmla="*/ 12 w 34"/>
                  <a:gd name="T65" fmla="*/ 40 h 46"/>
                  <a:gd name="T66" fmla="*/ 12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4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2 w 34"/>
                  <a:gd name="T83" fmla="*/ 20 h 46"/>
                  <a:gd name="T84" fmla="*/ 22 w 34"/>
                  <a:gd name="T85" fmla="*/ 20 h 46"/>
                  <a:gd name="T86" fmla="*/ 20 w 34"/>
                  <a:gd name="T87" fmla="*/ 16 h 46"/>
                  <a:gd name="T88" fmla="*/ 16 w 34"/>
                  <a:gd name="T89" fmla="*/ 14 h 46"/>
                  <a:gd name="T90" fmla="*/ 16 w 34"/>
                  <a:gd name="T91" fmla="*/ 14 h 46"/>
                  <a:gd name="T92" fmla="*/ 14 w 34"/>
                  <a:gd name="T93" fmla="*/ 16 h 46"/>
                  <a:gd name="T94" fmla="*/ 10 w 34"/>
                  <a:gd name="T95" fmla="*/ 16 h 46"/>
                  <a:gd name="T96" fmla="*/ 10 w 34"/>
                  <a:gd name="T97" fmla="*/ 16 h 46"/>
                  <a:gd name="T98" fmla="*/ 8 w 34"/>
                  <a:gd name="T99" fmla="*/ 20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2" name="Freeform 1901"/>
              <p:cNvSpPr>
                <a:spLocks noEditPoints="1"/>
              </p:cNvSpPr>
              <p:nvPr/>
            </p:nvSpPr>
            <p:spPr bwMode="auto">
              <a:xfrm>
                <a:off x="4049713" y="49660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30 h 34"/>
                  <a:gd name="T74" fmla="*/ 20 w 30"/>
                  <a:gd name="T75" fmla="*/ 30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3" name="Freeform 1902"/>
              <p:cNvSpPr>
                <a:spLocks/>
              </p:cNvSpPr>
              <p:nvPr/>
            </p:nvSpPr>
            <p:spPr bwMode="auto">
              <a:xfrm>
                <a:off x="4106863" y="495652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6 w 16"/>
                  <a:gd name="T7" fmla="*/ 44 h 46"/>
                  <a:gd name="T8" fmla="*/ 6 w 16"/>
                  <a:gd name="T9" fmla="*/ 44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4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6 h 46"/>
                  <a:gd name="T38" fmla="*/ 10 w 16"/>
                  <a:gd name="T39" fmla="*/ 16 h 46"/>
                  <a:gd name="T40" fmla="*/ 6 w 16"/>
                  <a:gd name="T41" fmla="*/ 34 h 46"/>
                  <a:gd name="T42" fmla="*/ 6 w 16"/>
                  <a:gd name="T43" fmla="*/ 34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4" name="Freeform 1903"/>
              <p:cNvSpPr>
                <a:spLocks/>
              </p:cNvSpPr>
              <p:nvPr/>
            </p:nvSpPr>
            <p:spPr bwMode="auto">
              <a:xfrm>
                <a:off x="4135438" y="4959697"/>
                <a:ext cx="25400" cy="73025"/>
              </a:xfrm>
              <a:custGeom>
                <a:avLst/>
                <a:gdLst>
                  <a:gd name="T0" fmla="*/ 10 w 16"/>
                  <a:gd name="T1" fmla="*/ 40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8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0 w 16"/>
                  <a:gd name="T57" fmla="*/ 40 h 46"/>
                  <a:gd name="T58" fmla="*/ 10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0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8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5" name="Freeform 1904"/>
              <p:cNvSpPr>
                <a:spLocks noEditPoints="1"/>
              </p:cNvSpPr>
              <p:nvPr/>
            </p:nvSpPr>
            <p:spPr bwMode="auto">
              <a:xfrm>
                <a:off x="4160838" y="498509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6 w 30"/>
                  <a:gd name="T7" fmla="*/ 30 h 34"/>
                  <a:gd name="T8" fmla="*/ 24 w 30"/>
                  <a:gd name="T9" fmla="*/ 32 h 34"/>
                  <a:gd name="T10" fmla="*/ 24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6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8 w 30"/>
                  <a:gd name="T63" fmla="*/ 24 h 34"/>
                  <a:gd name="T64" fmla="*/ 8 w 30"/>
                  <a:gd name="T65" fmla="*/ 24 h 34"/>
                  <a:gd name="T66" fmla="*/ 10 w 30"/>
                  <a:gd name="T67" fmla="*/ 28 h 34"/>
                  <a:gd name="T68" fmla="*/ 14 w 30"/>
                  <a:gd name="T69" fmla="*/ 28 h 34"/>
                  <a:gd name="T70" fmla="*/ 14 w 30"/>
                  <a:gd name="T71" fmla="*/ 28 h 34"/>
                  <a:gd name="T72" fmla="*/ 20 w 30"/>
                  <a:gd name="T73" fmla="*/ 28 h 34"/>
                  <a:gd name="T74" fmla="*/ 20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4 h 34"/>
                  <a:gd name="T84" fmla="*/ 26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6" name="Freeform 1905"/>
              <p:cNvSpPr>
                <a:spLocks/>
              </p:cNvSpPr>
              <p:nvPr/>
            </p:nvSpPr>
            <p:spPr bwMode="auto">
              <a:xfrm>
                <a:off x="4214813" y="499144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6 h 34"/>
                  <a:gd name="T38" fmla="*/ 16 w 28"/>
                  <a:gd name="T39" fmla="*/ 4 h 34"/>
                  <a:gd name="T40" fmla="*/ 12 w 28"/>
                  <a:gd name="T41" fmla="*/ 6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7" name="Freeform 1906"/>
              <p:cNvSpPr>
                <a:spLocks noEditPoints="1"/>
              </p:cNvSpPr>
              <p:nvPr/>
            </p:nvSpPr>
            <p:spPr bwMode="auto">
              <a:xfrm>
                <a:off x="4291013" y="5000972"/>
                <a:ext cx="53975" cy="76200"/>
              </a:xfrm>
              <a:custGeom>
                <a:avLst/>
                <a:gdLst>
                  <a:gd name="T0" fmla="*/ 0 w 34"/>
                  <a:gd name="T1" fmla="*/ 46 h 48"/>
                  <a:gd name="T2" fmla="*/ 8 w 34"/>
                  <a:gd name="T3" fmla="*/ 0 h 48"/>
                  <a:gd name="T4" fmla="*/ 12 w 34"/>
                  <a:gd name="T5" fmla="*/ 2 h 48"/>
                  <a:gd name="T6" fmla="*/ 12 w 34"/>
                  <a:gd name="T7" fmla="*/ 6 h 48"/>
                  <a:gd name="T8" fmla="*/ 12 w 34"/>
                  <a:gd name="T9" fmla="*/ 6 h 48"/>
                  <a:gd name="T10" fmla="*/ 16 w 34"/>
                  <a:gd name="T11" fmla="*/ 2 h 48"/>
                  <a:gd name="T12" fmla="*/ 16 w 34"/>
                  <a:gd name="T13" fmla="*/ 2 h 48"/>
                  <a:gd name="T14" fmla="*/ 22 w 34"/>
                  <a:gd name="T15" fmla="*/ 2 h 48"/>
                  <a:gd name="T16" fmla="*/ 22 w 34"/>
                  <a:gd name="T17" fmla="*/ 2 h 48"/>
                  <a:gd name="T18" fmla="*/ 30 w 34"/>
                  <a:gd name="T19" fmla="*/ 6 h 48"/>
                  <a:gd name="T20" fmla="*/ 30 w 34"/>
                  <a:gd name="T21" fmla="*/ 6 h 48"/>
                  <a:gd name="T22" fmla="*/ 34 w 34"/>
                  <a:gd name="T23" fmla="*/ 12 h 48"/>
                  <a:gd name="T24" fmla="*/ 34 w 34"/>
                  <a:gd name="T25" fmla="*/ 12 h 48"/>
                  <a:gd name="T26" fmla="*/ 34 w 34"/>
                  <a:gd name="T27" fmla="*/ 22 h 48"/>
                  <a:gd name="T28" fmla="*/ 34 w 34"/>
                  <a:gd name="T29" fmla="*/ 22 h 48"/>
                  <a:gd name="T30" fmla="*/ 30 w 34"/>
                  <a:gd name="T31" fmla="*/ 30 h 48"/>
                  <a:gd name="T32" fmla="*/ 30 w 34"/>
                  <a:gd name="T33" fmla="*/ 30 h 48"/>
                  <a:gd name="T34" fmla="*/ 28 w 34"/>
                  <a:gd name="T35" fmla="*/ 34 h 48"/>
                  <a:gd name="T36" fmla="*/ 24 w 34"/>
                  <a:gd name="T37" fmla="*/ 36 h 48"/>
                  <a:gd name="T38" fmla="*/ 24 w 34"/>
                  <a:gd name="T39" fmla="*/ 36 h 48"/>
                  <a:gd name="T40" fmla="*/ 16 w 34"/>
                  <a:gd name="T41" fmla="*/ 36 h 48"/>
                  <a:gd name="T42" fmla="*/ 16 w 34"/>
                  <a:gd name="T43" fmla="*/ 36 h 48"/>
                  <a:gd name="T44" fmla="*/ 12 w 34"/>
                  <a:gd name="T45" fmla="*/ 34 h 48"/>
                  <a:gd name="T46" fmla="*/ 12 w 34"/>
                  <a:gd name="T47" fmla="*/ 34 h 48"/>
                  <a:gd name="T48" fmla="*/ 8 w 34"/>
                  <a:gd name="T49" fmla="*/ 32 h 48"/>
                  <a:gd name="T50" fmla="*/ 6 w 34"/>
                  <a:gd name="T51" fmla="*/ 48 h 48"/>
                  <a:gd name="T52" fmla="*/ 0 w 34"/>
                  <a:gd name="T53" fmla="*/ 46 h 48"/>
                  <a:gd name="T54" fmla="*/ 10 w 34"/>
                  <a:gd name="T55" fmla="*/ 18 h 48"/>
                  <a:gd name="T56" fmla="*/ 10 w 34"/>
                  <a:gd name="T57" fmla="*/ 18 h 48"/>
                  <a:gd name="T58" fmla="*/ 10 w 34"/>
                  <a:gd name="T59" fmla="*/ 24 h 48"/>
                  <a:gd name="T60" fmla="*/ 12 w 34"/>
                  <a:gd name="T61" fmla="*/ 28 h 48"/>
                  <a:gd name="T62" fmla="*/ 12 w 34"/>
                  <a:gd name="T63" fmla="*/ 28 h 48"/>
                  <a:gd name="T64" fmla="*/ 14 w 34"/>
                  <a:gd name="T65" fmla="*/ 30 h 48"/>
                  <a:gd name="T66" fmla="*/ 16 w 34"/>
                  <a:gd name="T67" fmla="*/ 32 h 48"/>
                  <a:gd name="T68" fmla="*/ 16 w 34"/>
                  <a:gd name="T69" fmla="*/ 32 h 48"/>
                  <a:gd name="T70" fmla="*/ 20 w 34"/>
                  <a:gd name="T71" fmla="*/ 32 h 48"/>
                  <a:gd name="T72" fmla="*/ 24 w 34"/>
                  <a:gd name="T73" fmla="*/ 30 h 48"/>
                  <a:gd name="T74" fmla="*/ 24 w 34"/>
                  <a:gd name="T75" fmla="*/ 30 h 48"/>
                  <a:gd name="T76" fmla="*/ 26 w 34"/>
                  <a:gd name="T77" fmla="*/ 26 h 48"/>
                  <a:gd name="T78" fmla="*/ 28 w 34"/>
                  <a:gd name="T79" fmla="*/ 20 h 48"/>
                  <a:gd name="T80" fmla="*/ 28 w 34"/>
                  <a:gd name="T81" fmla="*/ 20 h 48"/>
                  <a:gd name="T82" fmla="*/ 28 w 34"/>
                  <a:gd name="T83" fmla="*/ 14 h 48"/>
                  <a:gd name="T84" fmla="*/ 26 w 34"/>
                  <a:gd name="T85" fmla="*/ 10 h 48"/>
                  <a:gd name="T86" fmla="*/ 26 w 34"/>
                  <a:gd name="T87" fmla="*/ 10 h 48"/>
                  <a:gd name="T88" fmla="*/ 24 w 34"/>
                  <a:gd name="T89" fmla="*/ 8 h 48"/>
                  <a:gd name="T90" fmla="*/ 22 w 34"/>
                  <a:gd name="T91" fmla="*/ 6 h 48"/>
                  <a:gd name="T92" fmla="*/ 22 w 34"/>
                  <a:gd name="T93" fmla="*/ 6 h 48"/>
                  <a:gd name="T94" fmla="*/ 18 w 34"/>
                  <a:gd name="T95" fmla="*/ 6 h 48"/>
                  <a:gd name="T96" fmla="*/ 14 w 34"/>
                  <a:gd name="T97" fmla="*/ 10 h 48"/>
                  <a:gd name="T98" fmla="*/ 14 w 34"/>
                  <a:gd name="T99" fmla="*/ 10 h 48"/>
                  <a:gd name="T100" fmla="*/ 12 w 34"/>
                  <a:gd name="T101" fmla="*/ 12 h 48"/>
                  <a:gd name="T102" fmla="*/ 10 w 34"/>
                  <a:gd name="T103" fmla="*/ 18 h 48"/>
                  <a:gd name="T104" fmla="*/ 10 w 34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4" h="48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4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8" name="Freeform 1907"/>
              <p:cNvSpPr>
                <a:spLocks/>
              </p:cNvSpPr>
              <p:nvPr/>
            </p:nvSpPr>
            <p:spPr bwMode="auto">
              <a:xfrm>
                <a:off x="4351338" y="5010497"/>
                <a:ext cx="34925" cy="53975"/>
              </a:xfrm>
              <a:custGeom>
                <a:avLst/>
                <a:gdLst>
                  <a:gd name="T0" fmla="*/ 0 w 22"/>
                  <a:gd name="T1" fmla="*/ 34 h 34"/>
                  <a:gd name="T2" fmla="*/ 4 w 22"/>
                  <a:gd name="T3" fmla="*/ 0 h 34"/>
                  <a:gd name="T4" fmla="*/ 10 w 22"/>
                  <a:gd name="T5" fmla="*/ 2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8 w 22"/>
                  <a:gd name="T15" fmla="*/ 2 h 34"/>
                  <a:gd name="T16" fmla="*/ 18 w 22"/>
                  <a:gd name="T17" fmla="*/ 2 h 34"/>
                  <a:gd name="T18" fmla="*/ 22 w 22"/>
                  <a:gd name="T19" fmla="*/ 4 h 34"/>
                  <a:gd name="T20" fmla="*/ 20 w 22"/>
                  <a:gd name="T21" fmla="*/ 10 h 34"/>
                  <a:gd name="T22" fmla="*/ 20 w 22"/>
                  <a:gd name="T23" fmla="*/ 10 h 34"/>
                  <a:gd name="T24" fmla="*/ 16 w 22"/>
                  <a:gd name="T25" fmla="*/ 8 h 34"/>
                  <a:gd name="T26" fmla="*/ 16 w 22"/>
                  <a:gd name="T27" fmla="*/ 8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6 w 22"/>
                  <a:gd name="T39" fmla="*/ 34 h 34"/>
                  <a:gd name="T40" fmla="*/ 0 w 22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59" name="Freeform 1908"/>
              <p:cNvSpPr>
                <a:spLocks noEditPoints="1"/>
              </p:cNvSpPr>
              <p:nvPr/>
            </p:nvSpPr>
            <p:spPr bwMode="auto">
              <a:xfrm>
                <a:off x="4386263" y="5016847"/>
                <a:ext cx="47625" cy="57150"/>
              </a:xfrm>
              <a:custGeom>
                <a:avLst/>
                <a:gdLst>
                  <a:gd name="T0" fmla="*/ 0 w 30"/>
                  <a:gd name="T1" fmla="*/ 16 h 36"/>
                  <a:gd name="T2" fmla="*/ 0 w 30"/>
                  <a:gd name="T3" fmla="*/ 16 h 36"/>
                  <a:gd name="T4" fmla="*/ 2 w 30"/>
                  <a:gd name="T5" fmla="*/ 8 h 36"/>
                  <a:gd name="T6" fmla="*/ 6 w 30"/>
                  <a:gd name="T7" fmla="*/ 4 h 36"/>
                  <a:gd name="T8" fmla="*/ 6 w 30"/>
                  <a:gd name="T9" fmla="*/ 4 h 36"/>
                  <a:gd name="T10" fmla="*/ 12 w 30"/>
                  <a:gd name="T11" fmla="*/ 2 h 36"/>
                  <a:gd name="T12" fmla="*/ 18 w 30"/>
                  <a:gd name="T13" fmla="*/ 0 h 36"/>
                  <a:gd name="T14" fmla="*/ 18 w 30"/>
                  <a:gd name="T15" fmla="*/ 0 h 36"/>
                  <a:gd name="T16" fmla="*/ 24 w 30"/>
                  <a:gd name="T17" fmla="*/ 4 h 36"/>
                  <a:gd name="T18" fmla="*/ 28 w 30"/>
                  <a:gd name="T19" fmla="*/ 8 h 36"/>
                  <a:gd name="T20" fmla="*/ 28 w 30"/>
                  <a:gd name="T21" fmla="*/ 8 h 36"/>
                  <a:gd name="T22" fmla="*/ 30 w 30"/>
                  <a:gd name="T23" fmla="*/ 12 h 36"/>
                  <a:gd name="T24" fmla="*/ 30 w 30"/>
                  <a:gd name="T25" fmla="*/ 20 h 36"/>
                  <a:gd name="T26" fmla="*/ 30 w 30"/>
                  <a:gd name="T27" fmla="*/ 20 h 36"/>
                  <a:gd name="T28" fmla="*/ 30 w 30"/>
                  <a:gd name="T29" fmla="*/ 26 h 36"/>
                  <a:gd name="T30" fmla="*/ 26 w 30"/>
                  <a:gd name="T31" fmla="*/ 30 h 36"/>
                  <a:gd name="T32" fmla="*/ 26 w 30"/>
                  <a:gd name="T33" fmla="*/ 30 h 36"/>
                  <a:gd name="T34" fmla="*/ 24 w 30"/>
                  <a:gd name="T35" fmla="*/ 32 h 36"/>
                  <a:gd name="T36" fmla="*/ 20 w 30"/>
                  <a:gd name="T37" fmla="*/ 34 h 36"/>
                  <a:gd name="T38" fmla="*/ 20 w 30"/>
                  <a:gd name="T39" fmla="*/ 34 h 36"/>
                  <a:gd name="T40" fmla="*/ 12 w 30"/>
                  <a:gd name="T41" fmla="*/ 36 h 36"/>
                  <a:gd name="T42" fmla="*/ 12 w 30"/>
                  <a:gd name="T43" fmla="*/ 36 h 36"/>
                  <a:gd name="T44" fmla="*/ 6 w 30"/>
                  <a:gd name="T45" fmla="*/ 34 h 36"/>
                  <a:gd name="T46" fmla="*/ 2 w 30"/>
                  <a:gd name="T47" fmla="*/ 30 h 36"/>
                  <a:gd name="T48" fmla="*/ 2 w 30"/>
                  <a:gd name="T49" fmla="*/ 30 h 36"/>
                  <a:gd name="T50" fmla="*/ 0 w 30"/>
                  <a:gd name="T51" fmla="*/ 24 h 36"/>
                  <a:gd name="T52" fmla="*/ 0 w 30"/>
                  <a:gd name="T53" fmla="*/ 16 h 36"/>
                  <a:gd name="T54" fmla="*/ 0 w 30"/>
                  <a:gd name="T55" fmla="*/ 16 h 36"/>
                  <a:gd name="T56" fmla="*/ 6 w 30"/>
                  <a:gd name="T57" fmla="*/ 16 h 36"/>
                  <a:gd name="T58" fmla="*/ 6 w 30"/>
                  <a:gd name="T59" fmla="*/ 16 h 36"/>
                  <a:gd name="T60" fmla="*/ 4 w 30"/>
                  <a:gd name="T61" fmla="*/ 22 h 36"/>
                  <a:gd name="T62" fmla="*/ 6 w 30"/>
                  <a:gd name="T63" fmla="*/ 26 h 36"/>
                  <a:gd name="T64" fmla="*/ 6 w 30"/>
                  <a:gd name="T65" fmla="*/ 26 h 36"/>
                  <a:gd name="T66" fmla="*/ 10 w 30"/>
                  <a:gd name="T67" fmla="*/ 30 h 36"/>
                  <a:gd name="T68" fmla="*/ 12 w 30"/>
                  <a:gd name="T69" fmla="*/ 30 h 36"/>
                  <a:gd name="T70" fmla="*/ 12 w 30"/>
                  <a:gd name="T71" fmla="*/ 30 h 36"/>
                  <a:gd name="T72" fmla="*/ 16 w 30"/>
                  <a:gd name="T73" fmla="*/ 30 h 36"/>
                  <a:gd name="T74" fmla="*/ 20 w 30"/>
                  <a:gd name="T75" fmla="*/ 28 h 36"/>
                  <a:gd name="T76" fmla="*/ 20 w 30"/>
                  <a:gd name="T77" fmla="*/ 28 h 36"/>
                  <a:gd name="T78" fmla="*/ 24 w 30"/>
                  <a:gd name="T79" fmla="*/ 26 h 36"/>
                  <a:gd name="T80" fmla="*/ 24 w 30"/>
                  <a:gd name="T81" fmla="*/ 20 h 36"/>
                  <a:gd name="T82" fmla="*/ 24 w 30"/>
                  <a:gd name="T83" fmla="*/ 20 h 36"/>
                  <a:gd name="T84" fmla="*/ 24 w 30"/>
                  <a:gd name="T85" fmla="*/ 14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6 w 30"/>
                  <a:gd name="T93" fmla="*/ 6 h 36"/>
                  <a:gd name="T94" fmla="*/ 16 w 30"/>
                  <a:gd name="T95" fmla="*/ 6 h 36"/>
                  <a:gd name="T96" fmla="*/ 12 w 30"/>
                  <a:gd name="T97" fmla="*/ 6 h 36"/>
                  <a:gd name="T98" fmla="*/ 10 w 30"/>
                  <a:gd name="T99" fmla="*/ 8 h 36"/>
                  <a:gd name="T100" fmla="*/ 10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0" y="16"/>
                    </a:move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  <a:moveTo>
                      <a:pt x="6" y="16"/>
                    </a:moveTo>
                    <a:lnTo>
                      <a:pt x="6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4" y="14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0" name="Freeform 1909"/>
              <p:cNvSpPr>
                <a:spLocks noEditPoints="1"/>
              </p:cNvSpPr>
              <p:nvPr/>
            </p:nvSpPr>
            <p:spPr bwMode="auto">
              <a:xfrm>
                <a:off x="4440238" y="5004147"/>
                <a:ext cx="50800" cy="79375"/>
              </a:xfrm>
              <a:custGeom>
                <a:avLst/>
                <a:gdLst>
                  <a:gd name="T0" fmla="*/ 6 w 32"/>
                  <a:gd name="T1" fmla="*/ 46 h 50"/>
                  <a:gd name="T2" fmla="*/ 0 w 32"/>
                  <a:gd name="T3" fmla="*/ 46 h 50"/>
                  <a:gd name="T4" fmla="*/ 8 w 32"/>
                  <a:gd name="T5" fmla="*/ 0 h 50"/>
                  <a:gd name="T6" fmla="*/ 12 w 32"/>
                  <a:gd name="T7" fmla="*/ 2 h 50"/>
                  <a:gd name="T8" fmla="*/ 10 w 32"/>
                  <a:gd name="T9" fmla="*/ 18 h 50"/>
                  <a:gd name="T10" fmla="*/ 10 w 32"/>
                  <a:gd name="T11" fmla="*/ 18 h 50"/>
                  <a:gd name="T12" fmla="*/ 14 w 32"/>
                  <a:gd name="T13" fmla="*/ 16 h 50"/>
                  <a:gd name="T14" fmla="*/ 20 w 32"/>
                  <a:gd name="T15" fmla="*/ 14 h 50"/>
                  <a:gd name="T16" fmla="*/ 20 w 32"/>
                  <a:gd name="T17" fmla="*/ 14 h 50"/>
                  <a:gd name="T18" fmla="*/ 26 w 32"/>
                  <a:gd name="T19" fmla="*/ 16 h 50"/>
                  <a:gd name="T20" fmla="*/ 26 w 32"/>
                  <a:gd name="T21" fmla="*/ 16 h 50"/>
                  <a:gd name="T22" fmla="*/ 30 w 32"/>
                  <a:gd name="T23" fmla="*/ 20 h 50"/>
                  <a:gd name="T24" fmla="*/ 30 w 32"/>
                  <a:gd name="T25" fmla="*/ 20 h 50"/>
                  <a:gd name="T26" fmla="*/ 32 w 32"/>
                  <a:gd name="T27" fmla="*/ 26 h 50"/>
                  <a:gd name="T28" fmla="*/ 32 w 32"/>
                  <a:gd name="T29" fmla="*/ 26 h 50"/>
                  <a:gd name="T30" fmla="*/ 32 w 32"/>
                  <a:gd name="T31" fmla="*/ 34 h 50"/>
                  <a:gd name="T32" fmla="*/ 32 w 32"/>
                  <a:gd name="T33" fmla="*/ 34 h 50"/>
                  <a:gd name="T34" fmla="*/ 30 w 32"/>
                  <a:gd name="T35" fmla="*/ 40 h 50"/>
                  <a:gd name="T36" fmla="*/ 26 w 32"/>
                  <a:gd name="T37" fmla="*/ 46 h 50"/>
                  <a:gd name="T38" fmla="*/ 26 w 32"/>
                  <a:gd name="T39" fmla="*/ 46 h 50"/>
                  <a:gd name="T40" fmla="*/ 20 w 32"/>
                  <a:gd name="T41" fmla="*/ 48 h 50"/>
                  <a:gd name="T42" fmla="*/ 14 w 32"/>
                  <a:gd name="T43" fmla="*/ 50 h 50"/>
                  <a:gd name="T44" fmla="*/ 14 w 32"/>
                  <a:gd name="T45" fmla="*/ 50 h 50"/>
                  <a:gd name="T46" fmla="*/ 10 w 32"/>
                  <a:gd name="T47" fmla="*/ 48 h 50"/>
                  <a:gd name="T48" fmla="*/ 6 w 32"/>
                  <a:gd name="T49" fmla="*/ 42 h 50"/>
                  <a:gd name="T50" fmla="*/ 6 w 32"/>
                  <a:gd name="T51" fmla="*/ 46 h 50"/>
                  <a:gd name="T52" fmla="*/ 8 w 32"/>
                  <a:gd name="T53" fmla="*/ 30 h 50"/>
                  <a:gd name="T54" fmla="*/ 8 w 32"/>
                  <a:gd name="T55" fmla="*/ 30 h 50"/>
                  <a:gd name="T56" fmla="*/ 8 w 32"/>
                  <a:gd name="T57" fmla="*/ 38 h 50"/>
                  <a:gd name="T58" fmla="*/ 8 w 32"/>
                  <a:gd name="T59" fmla="*/ 38 h 50"/>
                  <a:gd name="T60" fmla="*/ 10 w 32"/>
                  <a:gd name="T61" fmla="*/ 42 h 50"/>
                  <a:gd name="T62" fmla="*/ 14 w 32"/>
                  <a:gd name="T63" fmla="*/ 44 h 50"/>
                  <a:gd name="T64" fmla="*/ 14 w 32"/>
                  <a:gd name="T65" fmla="*/ 44 h 50"/>
                  <a:gd name="T66" fmla="*/ 18 w 32"/>
                  <a:gd name="T67" fmla="*/ 44 h 50"/>
                  <a:gd name="T68" fmla="*/ 22 w 32"/>
                  <a:gd name="T69" fmla="*/ 42 h 50"/>
                  <a:gd name="T70" fmla="*/ 22 w 32"/>
                  <a:gd name="T71" fmla="*/ 42 h 50"/>
                  <a:gd name="T72" fmla="*/ 24 w 32"/>
                  <a:gd name="T73" fmla="*/ 38 h 50"/>
                  <a:gd name="T74" fmla="*/ 26 w 32"/>
                  <a:gd name="T75" fmla="*/ 34 h 50"/>
                  <a:gd name="T76" fmla="*/ 26 w 32"/>
                  <a:gd name="T77" fmla="*/ 34 h 50"/>
                  <a:gd name="T78" fmla="*/ 26 w 32"/>
                  <a:gd name="T79" fmla="*/ 28 h 50"/>
                  <a:gd name="T80" fmla="*/ 24 w 32"/>
                  <a:gd name="T81" fmla="*/ 24 h 50"/>
                  <a:gd name="T82" fmla="*/ 24 w 32"/>
                  <a:gd name="T83" fmla="*/ 24 h 50"/>
                  <a:gd name="T84" fmla="*/ 22 w 32"/>
                  <a:gd name="T85" fmla="*/ 20 h 50"/>
                  <a:gd name="T86" fmla="*/ 18 w 32"/>
                  <a:gd name="T87" fmla="*/ 20 h 50"/>
                  <a:gd name="T88" fmla="*/ 18 w 32"/>
                  <a:gd name="T89" fmla="*/ 20 h 50"/>
                  <a:gd name="T90" fmla="*/ 16 w 32"/>
                  <a:gd name="T91" fmla="*/ 20 h 50"/>
                  <a:gd name="T92" fmla="*/ 12 w 32"/>
                  <a:gd name="T93" fmla="*/ 22 h 50"/>
                  <a:gd name="T94" fmla="*/ 12 w 32"/>
                  <a:gd name="T95" fmla="*/ 22 h 50"/>
                  <a:gd name="T96" fmla="*/ 10 w 32"/>
                  <a:gd name="T97" fmla="*/ 24 h 50"/>
                  <a:gd name="T98" fmla="*/ 8 w 32"/>
                  <a:gd name="T99" fmla="*/ 30 h 50"/>
                  <a:gd name="T100" fmla="*/ 8 w 32"/>
                  <a:gd name="T101" fmla="*/ 3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50">
                    <a:moveTo>
                      <a:pt x="6" y="46"/>
                    </a:moveTo>
                    <a:lnTo>
                      <a:pt x="0" y="46"/>
                    </a:lnTo>
                    <a:lnTo>
                      <a:pt x="8" y="0"/>
                    </a:lnTo>
                    <a:lnTo>
                      <a:pt x="12" y="2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14" y="16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34"/>
                    </a:lnTo>
                    <a:lnTo>
                      <a:pt x="32" y="34"/>
                    </a:lnTo>
                    <a:lnTo>
                      <a:pt x="30" y="40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0" y="48"/>
                    </a:lnTo>
                    <a:lnTo>
                      <a:pt x="14" y="50"/>
                    </a:lnTo>
                    <a:lnTo>
                      <a:pt x="14" y="50"/>
                    </a:lnTo>
                    <a:lnTo>
                      <a:pt x="10" y="48"/>
                    </a:lnTo>
                    <a:lnTo>
                      <a:pt x="6" y="42"/>
                    </a:lnTo>
                    <a:lnTo>
                      <a:pt x="6" y="46"/>
                    </a:lnTo>
                    <a:close/>
                    <a:moveTo>
                      <a:pt x="8" y="30"/>
                    </a:moveTo>
                    <a:lnTo>
                      <a:pt x="8" y="30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6" y="20"/>
                    </a:lnTo>
                    <a:lnTo>
                      <a:pt x="12" y="22"/>
                    </a:lnTo>
                    <a:lnTo>
                      <a:pt x="12" y="22"/>
                    </a:lnTo>
                    <a:lnTo>
                      <a:pt x="10" y="24"/>
                    </a:lnTo>
                    <a:lnTo>
                      <a:pt x="8" y="30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1" name="Freeform 1910"/>
              <p:cNvSpPr>
                <a:spLocks noEditPoints="1"/>
              </p:cNvSpPr>
              <p:nvPr/>
            </p:nvSpPr>
            <p:spPr bwMode="auto">
              <a:xfrm>
                <a:off x="4497388" y="5035897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4 h 36"/>
                  <a:gd name="T4" fmla="*/ 8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0 w 30"/>
                  <a:gd name="T13" fmla="*/ 18 h 36"/>
                  <a:gd name="T14" fmla="*/ 4 w 30"/>
                  <a:gd name="T15" fmla="*/ 16 h 36"/>
                  <a:gd name="T16" fmla="*/ 8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8 h 36"/>
                  <a:gd name="T26" fmla="*/ 18 w 30"/>
                  <a:gd name="T27" fmla="*/ 4 h 36"/>
                  <a:gd name="T28" fmla="*/ 12 w 30"/>
                  <a:gd name="T29" fmla="*/ 6 h 36"/>
                  <a:gd name="T30" fmla="*/ 8 w 30"/>
                  <a:gd name="T31" fmla="*/ 10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18 w 30"/>
                  <a:gd name="T39" fmla="*/ 0 h 36"/>
                  <a:gd name="T40" fmla="*/ 26 w 30"/>
                  <a:gd name="T41" fmla="*/ 2 h 36"/>
                  <a:gd name="T42" fmla="*/ 30 w 30"/>
                  <a:gd name="T43" fmla="*/ 6 h 36"/>
                  <a:gd name="T44" fmla="*/ 30 w 30"/>
                  <a:gd name="T45" fmla="*/ 10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6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20 h 36"/>
                  <a:gd name="T60" fmla="*/ 8 w 30"/>
                  <a:gd name="T61" fmla="*/ 20 h 36"/>
                  <a:gd name="T62" fmla="*/ 6 w 30"/>
                  <a:gd name="T63" fmla="*/ 20 h 36"/>
                  <a:gd name="T64" fmla="*/ 6 w 30"/>
                  <a:gd name="T65" fmla="*/ 24 h 36"/>
                  <a:gd name="T66" fmla="*/ 6 w 30"/>
                  <a:gd name="T67" fmla="*/ 28 h 36"/>
                  <a:gd name="T68" fmla="*/ 10 w 30"/>
                  <a:gd name="T69" fmla="*/ 30 h 36"/>
                  <a:gd name="T70" fmla="*/ 16 w 30"/>
                  <a:gd name="T71" fmla="*/ 30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4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2" name="Freeform 1911"/>
              <p:cNvSpPr>
                <a:spLocks noEditPoints="1"/>
              </p:cNvSpPr>
              <p:nvPr/>
            </p:nvSpPr>
            <p:spPr bwMode="auto">
              <a:xfrm>
                <a:off x="4551363" y="5023197"/>
                <a:ext cx="50800" cy="76200"/>
              </a:xfrm>
              <a:custGeom>
                <a:avLst/>
                <a:gdLst>
                  <a:gd name="T0" fmla="*/ 6 w 32"/>
                  <a:gd name="T1" fmla="*/ 46 h 48"/>
                  <a:gd name="T2" fmla="*/ 0 w 32"/>
                  <a:gd name="T3" fmla="*/ 46 h 48"/>
                  <a:gd name="T4" fmla="*/ 8 w 32"/>
                  <a:gd name="T5" fmla="*/ 0 h 48"/>
                  <a:gd name="T6" fmla="*/ 14 w 32"/>
                  <a:gd name="T7" fmla="*/ 0 h 48"/>
                  <a:gd name="T8" fmla="*/ 12 w 32"/>
                  <a:gd name="T9" fmla="*/ 16 h 48"/>
                  <a:gd name="T10" fmla="*/ 12 w 32"/>
                  <a:gd name="T11" fmla="*/ 16 h 48"/>
                  <a:gd name="T12" fmla="*/ 16 w 32"/>
                  <a:gd name="T13" fmla="*/ 14 h 48"/>
                  <a:gd name="T14" fmla="*/ 20 w 32"/>
                  <a:gd name="T15" fmla="*/ 14 h 48"/>
                  <a:gd name="T16" fmla="*/ 20 w 32"/>
                  <a:gd name="T17" fmla="*/ 14 h 48"/>
                  <a:gd name="T18" fmla="*/ 26 w 32"/>
                  <a:gd name="T19" fmla="*/ 16 h 48"/>
                  <a:gd name="T20" fmla="*/ 26 w 32"/>
                  <a:gd name="T21" fmla="*/ 16 h 48"/>
                  <a:gd name="T22" fmla="*/ 30 w 32"/>
                  <a:gd name="T23" fmla="*/ 20 h 48"/>
                  <a:gd name="T24" fmla="*/ 30 w 32"/>
                  <a:gd name="T25" fmla="*/ 20 h 48"/>
                  <a:gd name="T26" fmla="*/ 32 w 32"/>
                  <a:gd name="T27" fmla="*/ 26 h 48"/>
                  <a:gd name="T28" fmla="*/ 32 w 32"/>
                  <a:gd name="T29" fmla="*/ 26 h 48"/>
                  <a:gd name="T30" fmla="*/ 32 w 32"/>
                  <a:gd name="T31" fmla="*/ 32 h 48"/>
                  <a:gd name="T32" fmla="*/ 32 w 32"/>
                  <a:gd name="T33" fmla="*/ 32 h 48"/>
                  <a:gd name="T34" fmla="*/ 30 w 32"/>
                  <a:gd name="T35" fmla="*/ 40 h 48"/>
                  <a:gd name="T36" fmla="*/ 26 w 32"/>
                  <a:gd name="T37" fmla="*/ 46 h 48"/>
                  <a:gd name="T38" fmla="*/ 26 w 32"/>
                  <a:gd name="T39" fmla="*/ 46 h 48"/>
                  <a:gd name="T40" fmla="*/ 20 w 32"/>
                  <a:gd name="T41" fmla="*/ 48 h 48"/>
                  <a:gd name="T42" fmla="*/ 16 w 32"/>
                  <a:gd name="T43" fmla="*/ 48 h 48"/>
                  <a:gd name="T44" fmla="*/ 16 w 32"/>
                  <a:gd name="T45" fmla="*/ 48 h 48"/>
                  <a:gd name="T46" fmla="*/ 10 w 32"/>
                  <a:gd name="T47" fmla="*/ 46 h 48"/>
                  <a:gd name="T48" fmla="*/ 6 w 32"/>
                  <a:gd name="T49" fmla="*/ 42 h 48"/>
                  <a:gd name="T50" fmla="*/ 6 w 32"/>
                  <a:gd name="T51" fmla="*/ 46 h 48"/>
                  <a:gd name="T52" fmla="*/ 8 w 32"/>
                  <a:gd name="T53" fmla="*/ 30 h 48"/>
                  <a:gd name="T54" fmla="*/ 8 w 32"/>
                  <a:gd name="T55" fmla="*/ 30 h 48"/>
                  <a:gd name="T56" fmla="*/ 8 w 32"/>
                  <a:gd name="T57" fmla="*/ 38 h 48"/>
                  <a:gd name="T58" fmla="*/ 8 w 32"/>
                  <a:gd name="T59" fmla="*/ 38 h 48"/>
                  <a:gd name="T60" fmla="*/ 12 w 32"/>
                  <a:gd name="T61" fmla="*/ 42 h 48"/>
                  <a:gd name="T62" fmla="*/ 16 w 32"/>
                  <a:gd name="T63" fmla="*/ 44 h 48"/>
                  <a:gd name="T64" fmla="*/ 16 w 32"/>
                  <a:gd name="T65" fmla="*/ 44 h 48"/>
                  <a:gd name="T66" fmla="*/ 18 w 32"/>
                  <a:gd name="T67" fmla="*/ 44 h 48"/>
                  <a:gd name="T68" fmla="*/ 22 w 32"/>
                  <a:gd name="T69" fmla="*/ 42 h 48"/>
                  <a:gd name="T70" fmla="*/ 22 w 32"/>
                  <a:gd name="T71" fmla="*/ 42 h 48"/>
                  <a:gd name="T72" fmla="*/ 24 w 32"/>
                  <a:gd name="T73" fmla="*/ 38 h 48"/>
                  <a:gd name="T74" fmla="*/ 26 w 32"/>
                  <a:gd name="T75" fmla="*/ 32 h 48"/>
                  <a:gd name="T76" fmla="*/ 26 w 32"/>
                  <a:gd name="T77" fmla="*/ 32 h 48"/>
                  <a:gd name="T78" fmla="*/ 26 w 32"/>
                  <a:gd name="T79" fmla="*/ 26 h 48"/>
                  <a:gd name="T80" fmla="*/ 26 w 32"/>
                  <a:gd name="T81" fmla="*/ 22 h 48"/>
                  <a:gd name="T82" fmla="*/ 26 w 32"/>
                  <a:gd name="T83" fmla="*/ 22 h 48"/>
                  <a:gd name="T84" fmla="*/ 22 w 32"/>
                  <a:gd name="T85" fmla="*/ 20 h 48"/>
                  <a:gd name="T86" fmla="*/ 20 w 32"/>
                  <a:gd name="T87" fmla="*/ 18 h 48"/>
                  <a:gd name="T88" fmla="*/ 20 w 32"/>
                  <a:gd name="T89" fmla="*/ 18 h 48"/>
                  <a:gd name="T90" fmla="*/ 16 w 32"/>
                  <a:gd name="T91" fmla="*/ 18 h 48"/>
                  <a:gd name="T92" fmla="*/ 12 w 32"/>
                  <a:gd name="T93" fmla="*/ 20 h 48"/>
                  <a:gd name="T94" fmla="*/ 12 w 32"/>
                  <a:gd name="T95" fmla="*/ 20 h 48"/>
                  <a:gd name="T96" fmla="*/ 10 w 32"/>
                  <a:gd name="T97" fmla="*/ 24 h 48"/>
                  <a:gd name="T98" fmla="*/ 8 w 32"/>
                  <a:gd name="T99" fmla="*/ 30 h 48"/>
                  <a:gd name="T100" fmla="*/ 8 w 32"/>
                  <a:gd name="T101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48">
                    <a:moveTo>
                      <a:pt x="6" y="46"/>
                    </a:moveTo>
                    <a:lnTo>
                      <a:pt x="0" y="46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16" y="14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2" y="32"/>
                    </a:lnTo>
                    <a:lnTo>
                      <a:pt x="32" y="32"/>
                    </a:lnTo>
                    <a:lnTo>
                      <a:pt x="30" y="40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0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6" y="46"/>
                    </a:lnTo>
                    <a:close/>
                    <a:moveTo>
                      <a:pt x="8" y="30"/>
                    </a:moveTo>
                    <a:lnTo>
                      <a:pt x="8" y="30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26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0" y="24"/>
                    </a:lnTo>
                    <a:lnTo>
                      <a:pt x="8" y="30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3" name="Freeform 1912"/>
              <p:cNvSpPr>
                <a:spLocks/>
              </p:cNvSpPr>
              <p:nvPr/>
            </p:nvSpPr>
            <p:spPr bwMode="auto">
              <a:xfrm>
                <a:off x="4608513" y="5032722"/>
                <a:ext cx="19050" cy="73025"/>
              </a:xfrm>
              <a:custGeom>
                <a:avLst/>
                <a:gdLst>
                  <a:gd name="T0" fmla="*/ 0 w 12"/>
                  <a:gd name="T1" fmla="*/ 44 h 46"/>
                  <a:gd name="T2" fmla="*/ 8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4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4" name="Freeform 1913"/>
              <p:cNvSpPr>
                <a:spLocks noEditPoints="1"/>
              </p:cNvSpPr>
              <p:nvPr/>
            </p:nvSpPr>
            <p:spPr bwMode="auto">
              <a:xfrm>
                <a:off x="4633913" y="5058122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2 w 30"/>
                  <a:gd name="T69" fmla="*/ 30 h 34"/>
                  <a:gd name="T70" fmla="*/ 12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2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5" name="Freeform 1914"/>
              <p:cNvSpPr>
                <a:spLocks/>
              </p:cNvSpPr>
              <p:nvPr/>
            </p:nvSpPr>
            <p:spPr bwMode="auto">
              <a:xfrm>
                <a:off x="4687888" y="5064472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8 h 34"/>
                  <a:gd name="T4" fmla="*/ 12 w 28"/>
                  <a:gd name="T5" fmla="*/ 30 h 34"/>
                  <a:gd name="T6" fmla="*/ 18 w 28"/>
                  <a:gd name="T7" fmla="*/ 30 h 34"/>
                  <a:gd name="T8" fmla="*/ 20 w 28"/>
                  <a:gd name="T9" fmla="*/ 26 h 34"/>
                  <a:gd name="T10" fmla="*/ 20 w 28"/>
                  <a:gd name="T11" fmla="*/ 24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2 h 34"/>
                  <a:gd name="T24" fmla="*/ 10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2 h 34"/>
                  <a:gd name="T34" fmla="*/ 22 w 28"/>
                  <a:gd name="T35" fmla="*/ 12 h 34"/>
                  <a:gd name="T36" fmla="*/ 20 w 28"/>
                  <a:gd name="T37" fmla="*/ 8 h 34"/>
                  <a:gd name="T38" fmla="*/ 16 w 28"/>
                  <a:gd name="T39" fmla="*/ 6 h 34"/>
                  <a:gd name="T40" fmla="*/ 10 w 28"/>
                  <a:gd name="T41" fmla="*/ 6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2 h 34"/>
                  <a:gd name="T54" fmla="*/ 26 w 28"/>
                  <a:gd name="T55" fmla="*/ 26 h 34"/>
                  <a:gd name="T56" fmla="*/ 24 w 28"/>
                  <a:gd name="T57" fmla="*/ 32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8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6" name="Rectangle 1915"/>
              <p:cNvSpPr>
                <a:spLocks noChangeArrowheads="1"/>
              </p:cNvSpPr>
              <p:nvPr/>
            </p:nvSpPr>
            <p:spPr bwMode="auto">
              <a:xfrm>
                <a:off x="4741863" y="5115272"/>
                <a:ext cx="952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7" name="Freeform 1916"/>
              <p:cNvSpPr>
                <a:spLocks/>
              </p:cNvSpPr>
              <p:nvPr/>
            </p:nvSpPr>
            <p:spPr bwMode="auto">
              <a:xfrm>
                <a:off x="3973513" y="5096222"/>
                <a:ext cx="28575" cy="15875"/>
              </a:xfrm>
              <a:custGeom>
                <a:avLst/>
                <a:gdLst>
                  <a:gd name="T0" fmla="*/ 0 w 18"/>
                  <a:gd name="T1" fmla="*/ 6 h 10"/>
                  <a:gd name="T2" fmla="*/ 0 w 18"/>
                  <a:gd name="T3" fmla="*/ 0 h 10"/>
                  <a:gd name="T4" fmla="*/ 18 w 18"/>
                  <a:gd name="T5" fmla="*/ 4 h 10"/>
                  <a:gd name="T6" fmla="*/ 16 w 18"/>
                  <a:gd name="T7" fmla="*/ 10 h 10"/>
                  <a:gd name="T8" fmla="*/ 0 w 18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6"/>
                    </a:moveTo>
                    <a:lnTo>
                      <a:pt x="0" y="0"/>
                    </a:lnTo>
                    <a:lnTo>
                      <a:pt x="18" y="4"/>
                    </a:lnTo>
                    <a:lnTo>
                      <a:pt x="16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8" name="Freeform 1917"/>
              <p:cNvSpPr>
                <a:spLocks/>
              </p:cNvSpPr>
              <p:nvPr/>
            </p:nvSpPr>
            <p:spPr bwMode="auto">
              <a:xfrm>
                <a:off x="4033838" y="5064472"/>
                <a:ext cx="22225" cy="76200"/>
              </a:xfrm>
              <a:custGeom>
                <a:avLst/>
                <a:gdLst>
                  <a:gd name="T0" fmla="*/ 0 w 14"/>
                  <a:gd name="T1" fmla="*/ 46 h 48"/>
                  <a:gd name="T2" fmla="*/ 8 w 14"/>
                  <a:gd name="T3" fmla="*/ 0 h 48"/>
                  <a:gd name="T4" fmla="*/ 14 w 14"/>
                  <a:gd name="T5" fmla="*/ 2 h 48"/>
                  <a:gd name="T6" fmla="*/ 6 w 14"/>
                  <a:gd name="T7" fmla="*/ 48 h 48"/>
                  <a:gd name="T8" fmla="*/ 0 w 14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8">
                    <a:moveTo>
                      <a:pt x="0" y="46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69" name="Freeform 1918"/>
              <p:cNvSpPr>
                <a:spLocks noEditPoints="1"/>
              </p:cNvSpPr>
              <p:nvPr/>
            </p:nvSpPr>
            <p:spPr bwMode="auto">
              <a:xfrm>
                <a:off x="4059238" y="5093047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6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6 w 30"/>
                  <a:gd name="T61" fmla="*/ 22 h 34"/>
                  <a:gd name="T62" fmla="*/ 6 w 30"/>
                  <a:gd name="T63" fmla="*/ 24 h 34"/>
                  <a:gd name="T64" fmla="*/ 6 w 30"/>
                  <a:gd name="T65" fmla="*/ 24 h 34"/>
                  <a:gd name="T66" fmla="*/ 10 w 30"/>
                  <a:gd name="T67" fmla="*/ 28 h 34"/>
                  <a:gd name="T68" fmla="*/ 14 w 30"/>
                  <a:gd name="T69" fmla="*/ 28 h 34"/>
                  <a:gd name="T70" fmla="*/ 14 w 30"/>
                  <a:gd name="T71" fmla="*/ 28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0" name="Freeform 1919"/>
              <p:cNvSpPr>
                <a:spLocks/>
              </p:cNvSpPr>
              <p:nvPr/>
            </p:nvSpPr>
            <p:spPr bwMode="auto">
              <a:xfrm>
                <a:off x="4113213" y="5099397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8 h 34"/>
                  <a:gd name="T4" fmla="*/ 12 w 28"/>
                  <a:gd name="T5" fmla="*/ 30 h 34"/>
                  <a:gd name="T6" fmla="*/ 18 w 28"/>
                  <a:gd name="T7" fmla="*/ 30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2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2 h 34"/>
                  <a:gd name="T34" fmla="*/ 22 w 28"/>
                  <a:gd name="T35" fmla="*/ 12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6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6 w 28"/>
                  <a:gd name="T49" fmla="*/ 14 h 34"/>
                  <a:gd name="T50" fmla="*/ 22 w 28"/>
                  <a:gd name="T51" fmla="*/ 18 h 34"/>
                  <a:gd name="T52" fmla="*/ 26 w 28"/>
                  <a:gd name="T53" fmla="*/ 22 h 34"/>
                  <a:gd name="T54" fmla="*/ 26 w 28"/>
                  <a:gd name="T55" fmla="*/ 26 h 34"/>
                  <a:gd name="T56" fmla="*/ 24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1" name="Freeform 1920"/>
              <p:cNvSpPr>
                <a:spLocks noEditPoints="1"/>
              </p:cNvSpPr>
              <p:nvPr/>
            </p:nvSpPr>
            <p:spPr bwMode="auto">
              <a:xfrm>
                <a:off x="4192588" y="5096222"/>
                <a:ext cx="53975" cy="73025"/>
              </a:xfrm>
              <a:custGeom>
                <a:avLst/>
                <a:gdLst>
                  <a:gd name="T0" fmla="*/ 20 w 34"/>
                  <a:gd name="T1" fmla="*/ 46 h 46"/>
                  <a:gd name="T2" fmla="*/ 22 w 34"/>
                  <a:gd name="T3" fmla="*/ 40 h 46"/>
                  <a:gd name="T4" fmla="*/ 22 w 34"/>
                  <a:gd name="T5" fmla="*/ 40 h 46"/>
                  <a:gd name="T6" fmla="*/ 18 w 34"/>
                  <a:gd name="T7" fmla="*/ 44 h 46"/>
                  <a:gd name="T8" fmla="*/ 12 w 34"/>
                  <a:gd name="T9" fmla="*/ 44 h 46"/>
                  <a:gd name="T10" fmla="*/ 12 w 34"/>
                  <a:gd name="T11" fmla="*/ 44 h 46"/>
                  <a:gd name="T12" fmla="*/ 4 w 34"/>
                  <a:gd name="T13" fmla="*/ 42 h 46"/>
                  <a:gd name="T14" fmla="*/ 4 w 34"/>
                  <a:gd name="T15" fmla="*/ 42 h 46"/>
                  <a:gd name="T16" fmla="*/ 0 w 34"/>
                  <a:gd name="T17" fmla="*/ 34 h 46"/>
                  <a:gd name="T18" fmla="*/ 0 w 34"/>
                  <a:gd name="T19" fmla="*/ 34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6 h 46"/>
                  <a:gd name="T26" fmla="*/ 4 w 34"/>
                  <a:gd name="T27" fmla="*/ 16 h 46"/>
                  <a:gd name="T28" fmla="*/ 6 w 34"/>
                  <a:gd name="T29" fmla="*/ 14 h 46"/>
                  <a:gd name="T30" fmla="*/ 8 w 34"/>
                  <a:gd name="T31" fmla="*/ 10 h 46"/>
                  <a:gd name="T32" fmla="*/ 8 w 34"/>
                  <a:gd name="T33" fmla="*/ 10 h 46"/>
                  <a:gd name="T34" fmla="*/ 16 w 34"/>
                  <a:gd name="T35" fmla="*/ 10 h 46"/>
                  <a:gd name="T36" fmla="*/ 16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0 h 46"/>
                  <a:gd name="T48" fmla="*/ 26 w 34"/>
                  <a:gd name="T49" fmla="*/ 46 h 46"/>
                  <a:gd name="T50" fmla="*/ 20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6 w 34"/>
                  <a:gd name="T59" fmla="*/ 36 h 46"/>
                  <a:gd name="T60" fmla="*/ 6 w 34"/>
                  <a:gd name="T61" fmla="*/ 36 h 46"/>
                  <a:gd name="T62" fmla="*/ 10 w 34"/>
                  <a:gd name="T63" fmla="*/ 38 h 46"/>
                  <a:gd name="T64" fmla="*/ 12 w 34"/>
                  <a:gd name="T65" fmla="*/ 40 h 46"/>
                  <a:gd name="T66" fmla="*/ 12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4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2 w 34"/>
                  <a:gd name="T83" fmla="*/ 18 h 46"/>
                  <a:gd name="T84" fmla="*/ 22 w 34"/>
                  <a:gd name="T85" fmla="*/ 18 h 46"/>
                  <a:gd name="T86" fmla="*/ 20 w 34"/>
                  <a:gd name="T87" fmla="*/ 16 h 46"/>
                  <a:gd name="T88" fmla="*/ 16 w 34"/>
                  <a:gd name="T89" fmla="*/ 14 h 46"/>
                  <a:gd name="T90" fmla="*/ 16 w 34"/>
                  <a:gd name="T91" fmla="*/ 14 h 46"/>
                  <a:gd name="T92" fmla="*/ 12 w 34"/>
                  <a:gd name="T93" fmla="*/ 14 h 46"/>
                  <a:gd name="T94" fmla="*/ 10 w 34"/>
                  <a:gd name="T95" fmla="*/ 16 h 46"/>
                  <a:gd name="T96" fmla="*/ 10 w 34"/>
                  <a:gd name="T97" fmla="*/ 16 h 46"/>
                  <a:gd name="T98" fmla="*/ 8 w 34"/>
                  <a:gd name="T99" fmla="*/ 20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0" y="46"/>
                    </a:moveTo>
                    <a:lnTo>
                      <a:pt x="22" y="40"/>
                    </a:lnTo>
                    <a:lnTo>
                      <a:pt x="22" y="40"/>
                    </a:lnTo>
                    <a:lnTo>
                      <a:pt x="18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6" y="14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0"/>
                    </a:lnTo>
                    <a:lnTo>
                      <a:pt x="26" y="46"/>
                    </a:lnTo>
                    <a:lnTo>
                      <a:pt x="20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2" name="Freeform 1921"/>
              <p:cNvSpPr>
                <a:spLocks noEditPoints="1"/>
              </p:cNvSpPr>
              <p:nvPr/>
            </p:nvSpPr>
            <p:spPr bwMode="auto">
              <a:xfrm>
                <a:off x="4249738" y="5121622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3" name="Freeform 1922"/>
              <p:cNvSpPr>
                <a:spLocks/>
              </p:cNvSpPr>
              <p:nvPr/>
            </p:nvSpPr>
            <p:spPr bwMode="auto">
              <a:xfrm>
                <a:off x="4306888" y="511209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6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4" name="Freeform 1923"/>
              <p:cNvSpPr>
                <a:spLocks/>
              </p:cNvSpPr>
              <p:nvPr/>
            </p:nvSpPr>
            <p:spPr bwMode="auto">
              <a:xfrm>
                <a:off x="4335463" y="5115272"/>
                <a:ext cx="25400" cy="73025"/>
              </a:xfrm>
              <a:custGeom>
                <a:avLst/>
                <a:gdLst>
                  <a:gd name="T0" fmla="*/ 10 w 16"/>
                  <a:gd name="T1" fmla="*/ 40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6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0 w 16"/>
                  <a:gd name="T57" fmla="*/ 40 h 46"/>
                  <a:gd name="T58" fmla="*/ 10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0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5" name="Freeform 1924"/>
              <p:cNvSpPr>
                <a:spLocks noEditPoints="1"/>
              </p:cNvSpPr>
              <p:nvPr/>
            </p:nvSpPr>
            <p:spPr bwMode="auto">
              <a:xfrm>
                <a:off x="4360863" y="5137497"/>
                <a:ext cx="47625" cy="57150"/>
              </a:xfrm>
              <a:custGeom>
                <a:avLst/>
                <a:gdLst>
                  <a:gd name="T0" fmla="*/ 24 w 30"/>
                  <a:gd name="T1" fmla="*/ 26 h 36"/>
                  <a:gd name="T2" fmla="*/ 30 w 30"/>
                  <a:gd name="T3" fmla="*/ 26 h 36"/>
                  <a:gd name="T4" fmla="*/ 30 w 30"/>
                  <a:gd name="T5" fmla="*/ 26 h 36"/>
                  <a:gd name="T6" fmla="*/ 26 w 30"/>
                  <a:gd name="T7" fmla="*/ 32 h 36"/>
                  <a:gd name="T8" fmla="*/ 24 w 30"/>
                  <a:gd name="T9" fmla="*/ 34 h 36"/>
                  <a:gd name="T10" fmla="*/ 24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6 w 30"/>
                  <a:gd name="T19" fmla="*/ 34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0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6 h 36"/>
                  <a:gd name="T46" fmla="*/ 28 w 30"/>
                  <a:gd name="T47" fmla="*/ 6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6 h 36"/>
                  <a:gd name="T78" fmla="*/ 24 w 30"/>
                  <a:gd name="T79" fmla="*/ 26 h 36"/>
                  <a:gd name="T80" fmla="*/ 6 w 30"/>
                  <a:gd name="T81" fmla="*/ 14 h 36"/>
                  <a:gd name="T82" fmla="*/ 26 w 30"/>
                  <a:gd name="T83" fmla="*/ 16 h 36"/>
                  <a:gd name="T84" fmla="*/ 26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2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6 h 36"/>
                  <a:gd name="T100" fmla="*/ 10 w 30"/>
                  <a:gd name="T101" fmla="*/ 6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6" y="34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6" name="Freeform 1925"/>
              <p:cNvSpPr>
                <a:spLocks/>
              </p:cNvSpPr>
              <p:nvPr/>
            </p:nvSpPr>
            <p:spPr bwMode="auto">
              <a:xfrm>
                <a:off x="4414838" y="514702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6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6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7" name="Freeform 1926"/>
              <p:cNvSpPr>
                <a:spLocks/>
              </p:cNvSpPr>
              <p:nvPr/>
            </p:nvSpPr>
            <p:spPr bwMode="auto">
              <a:xfrm>
                <a:off x="4465638" y="5194647"/>
                <a:ext cx="15875" cy="25400"/>
              </a:xfrm>
              <a:custGeom>
                <a:avLst/>
                <a:gdLst>
                  <a:gd name="T0" fmla="*/ 2 w 10"/>
                  <a:gd name="T1" fmla="*/ 8 h 16"/>
                  <a:gd name="T2" fmla="*/ 4 w 10"/>
                  <a:gd name="T3" fmla="*/ 0 h 16"/>
                  <a:gd name="T4" fmla="*/ 10 w 10"/>
                  <a:gd name="T5" fmla="*/ 2 h 16"/>
                  <a:gd name="T6" fmla="*/ 8 w 10"/>
                  <a:gd name="T7" fmla="*/ 8 h 16"/>
                  <a:gd name="T8" fmla="*/ 8 w 10"/>
                  <a:gd name="T9" fmla="*/ 8 h 16"/>
                  <a:gd name="T10" fmla="*/ 6 w 10"/>
                  <a:gd name="T11" fmla="*/ 14 h 16"/>
                  <a:gd name="T12" fmla="*/ 6 w 10"/>
                  <a:gd name="T13" fmla="*/ 14 h 16"/>
                  <a:gd name="T14" fmla="*/ 2 w 10"/>
                  <a:gd name="T15" fmla="*/ 16 h 16"/>
                  <a:gd name="T16" fmla="*/ 0 w 10"/>
                  <a:gd name="T17" fmla="*/ 14 h 16"/>
                  <a:gd name="T18" fmla="*/ 0 w 10"/>
                  <a:gd name="T19" fmla="*/ 14 h 16"/>
                  <a:gd name="T20" fmla="*/ 4 w 10"/>
                  <a:gd name="T21" fmla="*/ 12 h 16"/>
                  <a:gd name="T22" fmla="*/ 4 w 10"/>
                  <a:gd name="T23" fmla="*/ 12 h 16"/>
                  <a:gd name="T24" fmla="*/ 6 w 10"/>
                  <a:gd name="T25" fmla="*/ 8 h 16"/>
                  <a:gd name="T26" fmla="*/ 2 w 10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8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8" name="Freeform 1927"/>
              <p:cNvSpPr>
                <a:spLocks/>
              </p:cNvSpPr>
              <p:nvPr/>
            </p:nvSpPr>
            <p:spPr bwMode="auto">
              <a:xfrm>
                <a:off x="4525963" y="5159722"/>
                <a:ext cx="47625" cy="57150"/>
              </a:xfrm>
              <a:custGeom>
                <a:avLst/>
                <a:gdLst>
                  <a:gd name="T0" fmla="*/ 8 w 30"/>
                  <a:gd name="T1" fmla="*/ 36 h 36"/>
                  <a:gd name="T2" fmla="*/ 0 w 30"/>
                  <a:gd name="T3" fmla="*/ 0 h 36"/>
                  <a:gd name="T4" fmla="*/ 6 w 30"/>
                  <a:gd name="T5" fmla="*/ 2 h 36"/>
                  <a:gd name="T6" fmla="*/ 10 w 30"/>
                  <a:gd name="T7" fmla="*/ 22 h 36"/>
                  <a:gd name="T8" fmla="*/ 10 w 30"/>
                  <a:gd name="T9" fmla="*/ 22 h 36"/>
                  <a:gd name="T10" fmla="*/ 10 w 30"/>
                  <a:gd name="T11" fmla="*/ 30 h 36"/>
                  <a:gd name="T12" fmla="*/ 10 w 30"/>
                  <a:gd name="T13" fmla="*/ 30 h 36"/>
                  <a:gd name="T14" fmla="*/ 14 w 30"/>
                  <a:gd name="T15" fmla="*/ 24 h 36"/>
                  <a:gd name="T16" fmla="*/ 24 w 30"/>
                  <a:gd name="T17" fmla="*/ 4 h 36"/>
                  <a:gd name="T18" fmla="*/ 30 w 30"/>
                  <a:gd name="T19" fmla="*/ 6 h 36"/>
                  <a:gd name="T20" fmla="*/ 12 w 30"/>
                  <a:gd name="T21" fmla="*/ 36 h 36"/>
                  <a:gd name="T22" fmla="*/ 8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8" y="3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24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12" y="36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79" name="Freeform 1928"/>
              <p:cNvSpPr>
                <a:spLocks noEditPoints="1"/>
              </p:cNvSpPr>
              <p:nvPr/>
            </p:nvSpPr>
            <p:spPr bwMode="auto">
              <a:xfrm>
                <a:off x="4573588" y="51501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2 w 12"/>
                  <a:gd name="T17" fmla="*/ 6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0" name="Freeform 1929"/>
              <p:cNvSpPr>
                <a:spLocks/>
              </p:cNvSpPr>
              <p:nvPr/>
            </p:nvSpPr>
            <p:spPr bwMode="auto">
              <a:xfrm>
                <a:off x="4595813" y="5175597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1" name="Freeform 1930"/>
              <p:cNvSpPr>
                <a:spLocks/>
              </p:cNvSpPr>
              <p:nvPr/>
            </p:nvSpPr>
            <p:spPr bwMode="auto">
              <a:xfrm>
                <a:off x="4646613" y="5200997"/>
                <a:ext cx="28575" cy="15875"/>
              </a:xfrm>
              <a:custGeom>
                <a:avLst/>
                <a:gdLst>
                  <a:gd name="T0" fmla="*/ 0 w 18"/>
                  <a:gd name="T1" fmla="*/ 6 h 10"/>
                  <a:gd name="T2" fmla="*/ 0 w 18"/>
                  <a:gd name="T3" fmla="*/ 0 h 10"/>
                  <a:gd name="T4" fmla="*/ 18 w 18"/>
                  <a:gd name="T5" fmla="*/ 4 h 10"/>
                  <a:gd name="T6" fmla="*/ 16 w 18"/>
                  <a:gd name="T7" fmla="*/ 10 h 10"/>
                  <a:gd name="T8" fmla="*/ 0 w 18"/>
                  <a:gd name="T9" fmla="*/ 6 h 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10">
                    <a:moveTo>
                      <a:pt x="0" y="6"/>
                    </a:moveTo>
                    <a:lnTo>
                      <a:pt x="0" y="0"/>
                    </a:lnTo>
                    <a:lnTo>
                      <a:pt x="18" y="4"/>
                    </a:lnTo>
                    <a:lnTo>
                      <a:pt x="16" y="1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2" name="Freeform 1931"/>
              <p:cNvSpPr>
                <a:spLocks noEditPoints="1"/>
              </p:cNvSpPr>
              <p:nvPr/>
            </p:nvSpPr>
            <p:spPr bwMode="auto">
              <a:xfrm>
                <a:off x="4678363" y="5169247"/>
                <a:ext cx="50800" cy="76200"/>
              </a:xfrm>
              <a:custGeom>
                <a:avLst/>
                <a:gdLst>
                  <a:gd name="T0" fmla="*/ 24 w 32"/>
                  <a:gd name="T1" fmla="*/ 42 h 48"/>
                  <a:gd name="T2" fmla="*/ 16 w 32"/>
                  <a:gd name="T3" fmla="*/ 46 h 48"/>
                  <a:gd name="T4" fmla="*/ 10 w 32"/>
                  <a:gd name="T5" fmla="*/ 46 h 48"/>
                  <a:gd name="T6" fmla="*/ 2 w 32"/>
                  <a:gd name="T7" fmla="*/ 42 h 48"/>
                  <a:gd name="T8" fmla="*/ 0 w 32"/>
                  <a:gd name="T9" fmla="*/ 38 h 48"/>
                  <a:gd name="T10" fmla="*/ 0 w 32"/>
                  <a:gd name="T11" fmla="*/ 34 h 48"/>
                  <a:gd name="T12" fmla="*/ 2 w 32"/>
                  <a:gd name="T13" fmla="*/ 30 h 48"/>
                  <a:gd name="T14" fmla="*/ 6 w 32"/>
                  <a:gd name="T15" fmla="*/ 28 h 48"/>
                  <a:gd name="T16" fmla="*/ 10 w 32"/>
                  <a:gd name="T17" fmla="*/ 26 h 48"/>
                  <a:gd name="T18" fmla="*/ 14 w 32"/>
                  <a:gd name="T19" fmla="*/ 26 h 48"/>
                  <a:gd name="T20" fmla="*/ 26 w 32"/>
                  <a:gd name="T21" fmla="*/ 26 h 48"/>
                  <a:gd name="T22" fmla="*/ 26 w 32"/>
                  <a:gd name="T23" fmla="*/ 24 h 48"/>
                  <a:gd name="T24" fmla="*/ 24 w 32"/>
                  <a:gd name="T25" fmla="*/ 20 h 48"/>
                  <a:gd name="T26" fmla="*/ 18 w 32"/>
                  <a:gd name="T27" fmla="*/ 16 h 48"/>
                  <a:gd name="T28" fmla="*/ 12 w 32"/>
                  <a:gd name="T29" fmla="*/ 18 h 48"/>
                  <a:gd name="T30" fmla="*/ 8 w 32"/>
                  <a:gd name="T31" fmla="*/ 22 h 48"/>
                  <a:gd name="T32" fmla="*/ 4 w 32"/>
                  <a:gd name="T33" fmla="*/ 20 h 48"/>
                  <a:gd name="T34" fmla="*/ 6 w 32"/>
                  <a:gd name="T35" fmla="*/ 14 h 48"/>
                  <a:gd name="T36" fmla="*/ 12 w 32"/>
                  <a:gd name="T37" fmla="*/ 12 h 48"/>
                  <a:gd name="T38" fmla="*/ 20 w 32"/>
                  <a:gd name="T39" fmla="*/ 12 h 48"/>
                  <a:gd name="T40" fmla="*/ 26 w 32"/>
                  <a:gd name="T41" fmla="*/ 14 h 48"/>
                  <a:gd name="T42" fmla="*/ 30 w 32"/>
                  <a:gd name="T43" fmla="*/ 18 h 48"/>
                  <a:gd name="T44" fmla="*/ 32 w 32"/>
                  <a:gd name="T45" fmla="*/ 22 h 48"/>
                  <a:gd name="T46" fmla="*/ 30 w 32"/>
                  <a:gd name="T47" fmla="*/ 34 h 48"/>
                  <a:gd name="T48" fmla="*/ 28 w 32"/>
                  <a:gd name="T49" fmla="*/ 44 h 48"/>
                  <a:gd name="T50" fmla="*/ 30 w 32"/>
                  <a:gd name="T51" fmla="*/ 48 h 48"/>
                  <a:gd name="T52" fmla="*/ 24 w 32"/>
                  <a:gd name="T53" fmla="*/ 48 h 48"/>
                  <a:gd name="T54" fmla="*/ 24 w 32"/>
                  <a:gd name="T55" fmla="*/ 42 h 48"/>
                  <a:gd name="T56" fmla="*/ 24 w 32"/>
                  <a:gd name="T57" fmla="*/ 30 h 48"/>
                  <a:gd name="T58" fmla="*/ 16 w 32"/>
                  <a:gd name="T59" fmla="*/ 32 h 48"/>
                  <a:gd name="T60" fmla="*/ 10 w 32"/>
                  <a:gd name="T61" fmla="*/ 32 h 48"/>
                  <a:gd name="T62" fmla="*/ 8 w 32"/>
                  <a:gd name="T63" fmla="*/ 32 h 48"/>
                  <a:gd name="T64" fmla="*/ 6 w 32"/>
                  <a:gd name="T65" fmla="*/ 36 h 48"/>
                  <a:gd name="T66" fmla="*/ 8 w 32"/>
                  <a:gd name="T67" fmla="*/ 40 h 48"/>
                  <a:gd name="T68" fmla="*/ 12 w 32"/>
                  <a:gd name="T69" fmla="*/ 42 h 48"/>
                  <a:gd name="T70" fmla="*/ 18 w 32"/>
                  <a:gd name="T71" fmla="*/ 42 h 48"/>
                  <a:gd name="T72" fmla="*/ 22 w 32"/>
                  <a:gd name="T73" fmla="*/ 38 h 48"/>
                  <a:gd name="T74" fmla="*/ 24 w 32"/>
                  <a:gd name="T75" fmla="*/ 30 h 48"/>
                  <a:gd name="T76" fmla="*/ 20 w 32"/>
                  <a:gd name="T77" fmla="*/ 8 h 48"/>
                  <a:gd name="T78" fmla="*/ 22 w 32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8">
                    <a:moveTo>
                      <a:pt x="24" y="42"/>
                    </a:moveTo>
                    <a:lnTo>
                      <a:pt x="24" y="42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6"/>
                    </a:lnTo>
                    <a:lnTo>
                      <a:pt x="14" y="26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6" y="24"/>
                    </a:lnTo>
                    <a:lnTo>
                      <a:pt x="26" y="24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8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34"/>
                    </a:lnTo>
                    <a:lnTo>
                      <a:pt x="30" y="34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30" y="48"/>
                    </a:lnTo>
                    <a:lnTo>
                      <a:pt x="24" y="48"/>
                    </a:lnTo>
                    <a:lnTo>
                      <a:pt x="24" y="48"/>
                    </a:lnTo>
                    <a:lnTo>
                      <a:pt x="24" y="42"/>
                    </a:lnTo>
                    <a:lnTo>
                      <a:pt x="24" y="42"/>
                    </a:lnTo>
                    <a:close/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8" y="32"/>
                    </a:lnTo>
                    <a:lnTo>
                      <a:pt x="8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2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2"/>
                    </a:lnTo>
                    <a:lnTo>
                      <a:pt x="24" y="30"/>
                    </a:lnTo>
                    <a:close/>
                    <a:moveTo>
                      <a:pt x="26" y="10"/>
                    </a:moveTo>
                    <a:lnTo>
                      <a:pt x="20" y="8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6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3" name="Freeform 1932"/>
              <p:cNvSpPr>
                <a:spLocks/>
              </p:cNvSpPr>
              <p:nvPr/>
            </p:nvSpPr>
            <p:spPr bwMode="auto">
              <a:xfrm>
                <a:off x="4735513" y="5216872"/>
                <a:ext cx="28575" cy="12700"/>
              </a:xfrm>
              <a:custGeom>
                <a:avLst/>
                <a:gdLst>
                  <a:gd name="T0" fmla="*/ 0 w 18"/>
                  <a:gd name="T1" fmla="*/ 6 h 8"/>
                  <a:gd name="T2" fmla="*/ 0 w 18"/>
                  <a:gd name="T3" fmla="*/ 0 h 8"/>
                  <a:gd name="T4" fmla="*/ 18 w 18"/>
                  <a:gd name="T5" fmla="*/ 2 h 8"/>
                  <a:gd name="T6" fmla="*/ 18 w 18"/>
                  <a:gd name="T7" fmla="*/ 8 h 8"/>
                  <a:gd name="T8" fmla="*/ 0 w 18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6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4" name="Freeform 1933"/>
              <p:cNvSpPr>
                <a:spLocks/>
              </p:cNvSpPr>
              <p:nvPr/>
            </p:nvSpPr>
            <p:spPr bwMode="auto">
              <a:xfrm>
                <a:off x="4773613" y="5197822"/>
                <a:ext cx="47625" cy="57150"/>
              </a:xfrm>
              <a:custGeom>
                <a:avLst/>
                <a:gdLst>
                  <a:gd name="T0" fmla="*/ 6 w 30"/>
                  <a:gd name="T1" fmla="*/ 36 h 36"/>
                  <a:gd name="T2" fmla="*/ 0 w 30"/>
                  <a:gd name="T3" fmla="*/ 0 h 36"/>
                  <a:gd name="T4" fmla="*/ 4 w 30"/>
                  <a:gd name="T5" fmla="*/ 2 h 36"/>
                  <a:gd name="T6" fmla="*/ 8 w 30"/>
                  <a:gd name="T7" fmla="*/ 22 h 36"/>
                  <a:gd name="T8" fmla="*/ 8 w 30"/>
                  <a:gd name="T9" fmla="*/ 22 h 36"/>
                  <a:gd name="T10" fmla="*/ 10 w 30"/>
                  <a:gd name="T11" fmla="*/ 30 h 36"/>
                  <a:gd name="T12" fmla="*/ 10 w 30"/>
                  <a:gd name="T13" fmla="*/ 30 h 36"/>
                  <a:gd name="T14" fmla="*/ 14 w 30"/>
                  <a:gd name="T15" fmla="*/ 24 h 36"/>
                  <a:gd name="T16" fmla="*/ 24 w 30"/>
                  <a:gd name="T17" fmla="*/ 4 h 36"/>
                  <a:gd name="T18" fmla="*/ 30 w 30"/>
                  <a:gd name="T19" fmla="*/ 6 h 36"/>
                  <a:gd name="T20" fmla="*/ 12 w 30"/>
                  <a:gd name="T21" fmla="*/ 36 h 36"/>
                  <a:gd name="T22" fmla="*/ 6 w 30"/>
                  <a:gd name="T2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6">
                    <a:moveTo>
                      <a:pt x="6" y="36"/>
                    </a:moveTo>
                    <a:lnTo>
                      <a:pt x="0" y="0"/>
                    </a:lnTo>
                    <a:lnTo>
                      <a:pt x="4" y="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24"/>
                    </a:lnTo>
                    <a:lnTo>
                      <a:pt x="24" y="4"/>
                    </a:lnTo>
                    <a:lnTo>
                      <a:pt x="30" y="6"/>
                    </a:lnTo>
                    <a:lnTo>
                      <a:pt x="12" y="36"/>
                    </a:lnTo>
                    <a:lnTo>
                      <a:pt x="6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5" name="Freeform 1934"/>
              <p:cNvSpPr>
                <a:spLocks noEditPoints="1"/>
              </p:cNvSpPr>
              <p:nvPr/>
            </p:nvSpPr>
            <p:spPr bwMode="auto">
              <a:xfrm>
                <a:off x="4821238" y="51882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4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0 h 46"/>
                  <a:gd name="T16" fmla="*/ 10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10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6" name="Freeform 1935"/>
              <p:cNvSpPr>
                <a:spLocks/>
              </p:cNvSpPr>
              <p:nvPr/>
            </p:nvSpPr>
            <p:spPr bwMode="auto">
              <a:xfrm>
                <a:off x="4840288" y="52136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6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0 h 34"/>
                  <a:gd name="T34" fmla="*/ 24 w 28"/>
                  <a:gd name="T35" fmla="*/ 10 h 34"/>
                  <a:gd name="T36" fmla="*/ 22 w 28"/>
                  <a:gd name="T37" fmla="*/ 6 h 34"/>
                  <a:gd name="T38" fmla="*/ 18 w 28"/>
                  <a:gd name="T39" fmla="*/ 4 h 34"/>
                  <a:gd name="T40" fmla="*/ 12 w 28"/>
                  <a:gd name="T41" fmla="*/ 4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0 h 34"/>
                  <a:gd name="T54" fmla="*/ 28 w 28"/>
                  <a:gd name="T55" fmla="*/ 26 h 34"/>
                  <a:gd name="T56" fmla="*/ 26 w 28"/>
                  <a:gd name="T57" fmla="*/ 30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7" name="Freeform 1936"/>
              <p:cNvSpPr>
                <a:spLocks noEditPoints="1"/>
              </p:cNvSpPr>
              <p:nvPr/>
            </p:nvSpPr>
            <p:spPr bwMode="auto">
              <a:xfrm>
                <a:off x="4922838" y="5210522"/>
                <a:ext cx="50800" cy="73025"/>
              </a:xfrm>
              <a:custGeom>
                <a:avLst/>
                <a:gdLst>
                  <a:gd name="T0" fmla="*/ 20 w 32"/>
                  <a:gd name="T1" fmla="*/ 44 h 46"/>
                  <a:gd name="T2" fmla="*/ 20 w 32"/>
                  <a:gd name="T3" fmla="*/ 40 h 46"/>
                  <a:gd name="T4" fmla="*/ 20 w 32"/>
                  <a:gd name="T5" fmla="*/ 40 h 46"/>
                  <a:gd name="T6" fmla="*/ 16 w 32"/>
                  <a:gd name="T7" fmla="*/ 44 h 46"/>
                  <a:gd name="T8" fmla="*/ 10 w 32"/>
                  <a:gd name="T9" fmla="*/ 44 h 46"/>
                  <a:gd name="T10" fmla="*/ 10 w 32"/>
                  <a:gd name="T11" fmla="*/ 44 h 46"/>
                  <a:gd name="T12" fmla="*/ 4 w 32"/>
                  <a:gd name="T13" fmla="*/ 40 h 46"/>
                  <a:gd name="T14" fmla="*/ 4 w 32"/>
                  <a:gd name="T15" fmla="*/ 40 h 46"/>
                  <a:gd name="T16" fmla="*/ 0 w 32"/>
                  <a:gd name="T17" fmla="*/ 34 h 46"/>
                  <a:gd name="T18" fmla="*/ 0 w 32"/>
                  <a:gd name="T19" fmla="*/ 34 h 46"/>
                  <a:gd name="T20" fmla="*/ 0 w 32"/>
                  <a:gd name="T21" fmla="*/ 24 h 46"/>
                  <a:gd name="T22" fmla="*/ 0 w 32"/>
                  <a:gd name="T23" fmla="*/ 24 h 46"/>
                  <a:gd name="T24" fmla="*/ 2 w 32"/>
                  <a:gd name="T25" fmla="*/ 16 h 46"/>
                  <a:gd name="T26" fmla="*/ 2 w 32"/>
                  <a:gd name="T27" fmla="*/ 16 h 46"/>
                  <a:gd name="T28" fmla="*/ 4 w 32"/>
                  <a:gd name="T29" fmla="*/ 12 h 46"/>
                  <a:gd name="T30" fmla="*/ 8 w 32"/>
                  <a:gd name="T31" fmla="*/ 10 h 46"/>
                  <a:gd name="T32" fmla="*/ 8 w 32"/>
                  <a:gd name="T33" fmla="*/ 10 h 46"/>
                  <a:gd name="T34" fmla="*/ 16 w 32"/>
                  <a:gd name="T35" fmla="*/ 10 h 46"/>
                  <a:gd name="T36" fmla="*/ 16 w 32"/>
                  <a:gd name="T37" fmla="*/ 10 h 46"/>
                  <a:gd name="T38" fmla="*/ 20 w 32"/>
                  <a:gd name="T39" fmla="*/ 12 h 46"/>
                  <a:gd name="T40" fmla="*/ 20 w 32"/>
                  <a:gd name="T41" fmla="*/ 12 h 46"/>
                  <a:gd name="T42" fmla="*/ 24 w 32"/>
                  <a:gd name="T43" fmla="*/ 16 h 46"/>
                  <a:gd name="T44" fmla="*/ 26 w 32"/>
                  <a:gd name="T45" fmla="*/ 0 h 46"/>
                  <a:gd name="T46" fmla="*/ 32 w 32"/>
                  <a:gd name="T47" fmla="*/ 0 h 46"/>
                  <a:gd name="T48" fmla="*/ 26 w 32"/>
                  <a:gd name="T49" fmla="*/ 46 h 46"/>
                  <a:gd name="T50" fmla="*/ 20 w 32"/>
                  <a:gd name="T51" fmla="*/ 44 h 46"/>
                  <a:gd name="T52" fmla="*/ 4 w 32"/>
                  <a:gd name="T53" fmla="*/ 26 h 46"/>
                  <a:gd name="T54" fmla="*/ 4 w 32"/>
                  <a:gd name="T55" fmla="*/ 26 h 46"/>
                  <a:gd name="T56" fmla="*/ 4 w 32"/>
                  <a:gd name="T57" fmla="*/ 32 h 46"/>
                  <a:gd name="T58" fmla="*/ 6 w 32"/>
                  <a:gd name="T59" fmla="*/ 36 h 46"/>
                  <a:gd name="T60" fmla="*/ 6 w 32"/>
                  <a:gd name="T61" fmla="*/ 36 h 46"/>
                  <a:gd name="T62" fmla="*/ 8 w 32"/>
                  <a:gd name="T63" fmla="*/ 38 h 46"/>
                  <a:gd name="T64" fmla="*/ 12 w 32"/>
                  <a:gd name="T65" fmla="*/ 40 h 46"/>
                  <a:gd name="T66" fmla="*/ 12 w 32"/>
                  <a:gd name="T67" fmla="*/ 40 h 46"/>
                  <a:gd name="T68" fmla="*/ 16 w 32"/>
                  <a:gd name="T69" fmla="*/ 40 h 46"/>
                  <a:gd name="T70" fmla="*/ 18 w 32"/>
                  <a:gd name="T71" fmla="*/ 38 h 46"/>
                  <a:gd name="T72" fmla="*/ 18 w 32"/>
                  <a:gd name="T73" fmla="*/ 38 h 46"/>
                  <a:gd name="T74" fmla="*/ 22 w 32"/>
                  <a:gd name="T75" fmla="*/ 34 h 46"/>
                  <a:gd name="T76" fmla="*/ 22 w 32"/>
                  <a:gd name="T77" fmla="*/ 28 h 46"/>
                  <a:gd name="T78" fmla="*/ 22 w 32"/>
                  <a:gd name="T79" fmla="*/ 28 h 46"/>
                  <a:gd name="T80" fmla="*/ 22 w 32"/>
                  <a:gd name="T81" fmla="*/ 22 h 46"/>
                  <a:gd name="T82" fmla="*/ 22 w 32"/>
                  <a:gd name="T83" fmla="*/ 18 h 46"/>
                  <a:gd name="T84" fmla="*/ 22 w 32"/>
                  <a:gd name="T85" fmla="*/ 18 h 46"/>
                  <a:gd name="T86" fmla="*/ 20 w 32"/>
                  <a:gd name="T87" fmla="*/ 16 h 46"/>
                  <a:gd name="T88" fmla="*/ 16 w 32"/>
                  <a:gd name="T89" fmla="*/ 14 h 46"/>
                  <a:gd name="T90" fmla="*/ 16 w 32"/>
                  <a:gd name="T91" fmla="*/ 14 h 46"/>
                  <a:gd name="T92" fmla="*/ 12 w 32"/>
                  <a:gd name="T93" fmla="*/ 14 h 46"/>
                  <a:gd name="T94" fmla="*/ 8 w 32"/>
                  <a:gd name="T95" fmla="*/ 16 h 46"/>
                  <a:gd name="T96" fmla="*/ 8 w 32"/>
                  <a:gd name="T97" fmla="*/ 16 h 46"/>
                  <a:gd name="T98" fmla="*/ 6 w 32"/>
                  <a:gd name="T99" fmla="*/ 20 h 46"/>
                  <a:gd name="T100" fmla="*/ 4 w 32"/>
                  <a:gd name="T101" fmla="*/ 26 h 46"/>
                  <a:gd name="T102" fmla="*/ 4 w 32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6">
                    <a:moveTo>
                      <a:pt x="20" y="44"/>
                    </a:moveTo>
                    <a:lnTo>
                      <a:pt x="20" y="40"/>
                    </a:lnTo>
                    <a:lnTo>
                      <a:pt x="20" y="40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12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4" y="16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26" y="46"/>
                    </a:lnTo>
                    <a:lnTo>
                      <a:pt x="20" y="44"/>
                    </a:lnTo>
                    <a:close/>
                    <a:moveTo>
                      <a:pt x="4" y="26"/>
                    </a:moveTo>
                    <a:lnTo>
                      <a:pt x="4" y="26"/>
                    </a:lnTo>
                    <a:lnTo>
                      <a:pt x="4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8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22" y="34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2" y="14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4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8" name="Freeform 1937"/>
              <p:cNvSpPr>
                <a:spLocks noEditPoints="1"/>
              </p:cNvSpPr>
              <p:nvPr/>
            </p:nvSpPr>
            <p:spPr bwMode="auto">
              <a:xfrm>
                <a:off x="4976813" y="523592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2 h 34"/>
                  <a:gd name="T10" fmla="*/ 24 w 32"/>
                  <a:gd name="T11" fmla="*/ 32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2 w 32"/>
                  <a:gd name="T21" fmla="*/ 28 h 34"/>
                  <a:gd name="T22" fmla="*/ 2 w 32"/>
                  <a:gd name="T23" fmla="*/ 28 h 34"/>
                  <a:gd name="T24" fmla="*/ 0 w 32"/>
                  <a:gd name="T25" fmla="*/ 22 h 34"/>
                  <a:gd name="T26" fmla="*/ 0 w 32"/>
                  <a:gd name="T27" fmla="*/ 14 h 34"/>
                  <a:gd name="T28" fmla="*/ 0 w 32"/>
                  <a:gd name="T29" fmla="*/ 14 h 34"/>
                  <a:gd name="T30" fmla="*/ 2 w 32"/>
                  <a:gd name="T31" fmla="*/ 8 h 34"/>
                  <a:gd name="T32" fmla="*/ 6 w 32"/>
                  <a:gd name="T33" fmla="*/ 2 h 34"/>
                  <a:gd name="T34" fmla="*/ 6 w 32"/>
                  <a:gd name="T35" fmla="*/ 2 h 34"/>
                  <a:gd name="T36" fmla="*/ 12 w 32"/>
                  <a:gd name="T37" fmla="*/ 0 h 34"/>
                  <a:gd name="T38" fmla="*/ 18 w 32"/>
                  <a:gd name="T39" fmla="*/ 0 h 34"/>
                  <a:gd name="T40" fmla="*/ 18 w 32"/>
                  <a:gd name="T41" fmla="*/ 0 h 34"/>
                  <a:gd name="T42" fmla="*/ 24 w 32"/>
                  <a:gd name="T43" fmla="*/ 2 h 34"/>
                  <a:gd name="T44" fmla="*/ 28 w 32"/>
                  <a:gd name="T45" fmla="*/ 6 h 34"/>
                  <a:gd name="T46" fmla="*/ 28 w 32"/>
                  <a:gd name="T47" fmla="*/ 6 h 34"/>
                  <a:gd name="T48" fmla="*/ 32 w 32"/>
                  <a:gd name="T49" fmla="*/ 12 h 34"/>
                  <a:gd name="T50" fmla="*/ 32 w 32"/>
                  <a:gd name="T51" fmla="*/ 18 h 34"/>
                  <a:gd name="T52" fmla="*/ 32 w 32"/>
                  <a:gd name="T53" fmla="*/ 18 h 34"/>
                  <a:gd name="T54" fmla="*/ 30 w 32"/>
                  <a:gd name="T55" fmla="*/ 20 h 34"/>
                  <a:gd name="T56" fmla="*/ 6 w 32"/>
                  <a:gd name="T57" fmla="*/ 16 h 34"/>
                  <a:gd name="T58" fmla="*/ 6 w 32"/>
                  <a:gd name="T59" fmla="*/ 16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0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28 h 34"/>
                  <a:gd name="T74" fmla="*/ 20 w 32"/>
                  <a:gd name="T75" fmla="*/ 28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4 h 34"/>
                  <a:gd name="T84" fmla="*/ 26 w 32"/>
                  <a:gd name="T85" fmla="*/ 14 h 34"/>
                  <a:gd name="T86" fmla="*/ 24 w 32"/>
                  <a:gd name="T87" fmla="*/ 8 h 34"/>
                  <a:gd name="T88" fmla="*/ 24 w 32"/>
                  <a:gd name="T89" fmla="*/ 8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8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89" name="Freeform 1938"/>
              <p:cNvSpPr>
                <a:spLocks/>
              </p:cNvSpPr>
              <p:nvPr/>
            </p:nvSpPr>
            <p:spPr bwMode="auto">
              <a:xfrm>
                <a:off x="5030788" y="5242272"/>
                <a:ext cx="47625" cy="53975"/>
              </a:xfrm>
              <a:custGeom>
                <a:avLst/>
                <a:gdLst>
                  <a:gd name="T0" fmla="*/ 6 w 30"/>
                  <a:gd name="T1" fmla="*/ 22 h 34"/>
                  <a:gd name="T2" fmla="*/ 8 w 30"/>
                  <a:gd name="T3" fmla="*/ 28 h 34"/>
                  <a:gd name="T4" fmla="*/ 14 w 30"/>
                  <a:gd name="T5" fmla="*/ 30 h 34"/>
                  <a:gd name="T6" fmla="*/ 20 w 30"/>
                  <a:gd name="T7" fmla="*/ 30 h 34"/>
                  <a:gd name="T8" fmla="*/ 22 w 30"/>
                  <a:gd name="T9" fmla="*/ 26 h 34"/>
                  <a:gd name="T10" fmla="*/ 22 w 30"/>
                  <a:gd name="T11" fmla="*/ 24 h 34"/>
                  <a:gd name="T12" fmla="*/ 16 w 30"/>
                  <a:gd name="T13" fmla="*/ 20 h 34"/>
                  <a:gd name="T14" fmla="*/ 8 w 30"/>
                  <a:gd name="T15" fmla="*/ 16 h 34"/>
                  <a:gd name="T16" fmla="*/ 4 w 30"/>
                  <a:gd name="T17" fmla="*/ 12 h 34"/>
                  <a:gd name="T18" fmla="*/ 4 w 30"/>
                  <a:gd name="T19" fmla="*/ 8 h 34"/>
                  <a:gd name="T20" fmla="*/ 6 w 30"/>
                  <a:gd name="T21" fmla="*/ 4 h 34"/>
                  <a:gd name="T22" fmla="*/ 8 w 30"/>
                  <a:gd name="T23" fmla="*/ 2 h 34"/>
                  <a:gd name="T24" fmla="*/ 12 w 30"/>
                  <a:gd name="T25" fmla="*/ 0 h 34"/>
                  <a:gd name="T26" fmla="*/ 18 w 30"/>
                  <a:gd name="T27" fmla="*/ 0 h 34"/>
                  <a:gd name="T28" fmla="*/ 24 w 30"/>
                  <a:gd name="T29" fmla="*/ 2 h 34"/>
                  <a:gd name="T30" fmla="*/ 28 w 30"/>
                  <a:gd name="T31" fmla="*/ 6 h 34"/>
                  <a:gd name="T32" fmla="*/ 30 w 30"/>
                  <a:gd name="T33" fmla="*/ 12 h 34"/>
                  <a:gd name="T34" fmla="*/ 24 w 30"/>
                  <a:gd name="T35" fmla="*/ 12 h 34"/>
                  <a:gd name="T36" fmla="*/ 22 w 30"/>
                  <a:gd name="T37" fmla="*/ 8 h 34"/>
                  <a:gd name="T38" fmla="*/ 18 w 30"/>
                  <a:gd name="T39" fmla="*/ 6 h 34"/>
                  <a:gd name="T40" fmla="*/ 12 w 30"/>
                  <a:gd name="T41" fmla="*/ 6 h 34"/>
                  <a:gd name="T42" fmla="*/ 10 w 30"/>
                  <a:gd name="T43" fmla="*/ 8 h 34"/>
                  <a:gd name="T44" fmla="*/ 10 w 30"/>
                  <a:gd name="T45" fmla="*/ 10 h 34"/>
                  <a:gd name="T46" fmla="*/ 12 w 30"/>
                  <a:gd name="T47" fmla="*/ 12 h 34"/>
                  <a:gd name="T48" fmla="*/ 16 w 30"/>
                  <a:gd name="T49" fmla="*/ 14 h 34"/>
                  <a:gd name="T50" fmla="*/ 24 w 30"/>
                  <a:gd name="T51" fmla="*/ 18 h 34"/>
                  <a:gd name="T52" fmla="*/ 28 w 30"/>
                  <a:gd name="T53" fmla="*/ 22 h 34"/>
                  <a:gd name="T54" fmla="*/ 28 w 30"/>
                  <a:gd name="T55" fmla="*/ 26 h 34"/>
                  <a:gd name="T56" fmla="*/ 26 w 30"/>
                  <a:gd name="T57" fmla="*/ 32 h 34"/>
                  <a:gd name="T58" fmla="*/ 20 w 30"/>
                  <a:gd name="T59" fmla="*/ 34 h 34"/>
                  <a:gd name="T60" fmla="*/ 14 w 30"/>
                  <a:gd name="T61" fmla="*/ 34 h 34"/>
                  <a:gd name="T62" fmla="*/ 4 w 30"/>
                  <a:gd name="T63" fmla="*/ 30 h 34"/>
                  <a:gd name="T64" fmla="*/ 2 w 30"/>
                  <a:gd name="T65" fmla="*/ 28 h 34"/>
                  <a:gd name="T66" fmla="*/ 0 w 30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0" name="Freeform 1939"/>
              <p:cNvSpPr>
                <a:spLocks/>
              </p:cNvSpPr>
              <p:nvPr/>
            </p:nvSpPr>
            <p:spPr bwMode="auto">
              <a:xfrm>
                <a:off x="5113338" y="5235922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1" name="Freeform 1940"/>
              <p:cNvSpPr>
                <a:spLocks noEditPoints="1"/>
              </p:cNvSpPr>
              <p:nvPr/>
            </p:nvSpPr>
            <p:spPr bwMode="auto">
              <a:xfrm>
                <a:off x="5138738" y="5239097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6 w 14"/>
                  <a:gd name="T3" fmla="*/ 12 h 46"/>
                  <a:gd name="T4" fmla="*/ 12 w 14"/>
                  <a:gd name="T5" fmla="*/ 12 h 46"/>
                  <a:gd name="T6" fmla="*/ 6 w 14"/>
                  <a:gd name="T7" fmla="*/ 46 h 46"/>
                  <a:gd name="T8" fmla="*/ 0 w 14"/>
                  <a:gd name="T9" fmla="*/ 44 h 46"/>
                  <a:gd name="T10" fmla="*/ 6 w 14"/>
                  <a:gd name="T11" fmla="*/ 6 h 46"/>
                  <a:gd name="T12" fmla="*/ 8 w 14"/>
                  <a:gd name="T13" fmla="*/ 0 h 46"/>
                  <a:gd name="T14" fmla="*/ 14 w 14"/>
                  <a:gd name="T15" fmla="*/ 0 h 46"/>
                  <a:gd name="T16" fmla="*/ 12 w 14"/>
                  <a:gd name="T17" fmla="*/ 6 h 46"/>
                  <a:gd name="T18" fmla="*/ 6 w 14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6" y="12"/>
                    </a:lnTo>
                    <a:lnTo>
                      <a:pt x="12" y="12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  <a:moveTo>
                      <a:pt x="6" y="6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12" y="6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2" name="Freeform 1941"/>
              <p:cNvSpPr>
                <a:spLocks noEditPoints="1"/>
              </p:cNvSpPr>
              <p:nvPr/>
            </p:nvSpPr>
            <p:spPr bwMode="auto">
              <a:xfrm>
                <a:off x="5164138" y="5264497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0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18 h 34"/>
                  <a:gd name="T52" fmla="*/ 30 w 30"/>
                  <a:gd name="T53" fmla="*/ 18 h 34"/>
                  <a:gd name="T54" fmla="*/ 30 w 30"/>
                  <a:gd name="T55" fmla="*/ 20 h 34"/>
                  <a:gd name="T56" fmla="*/ 4 w 30"/>
                  <a:gd name="T57" fmla="*/ 16 h 34"/>
                  <a:gd name="T58" fmla="*/ 4 w 30"/>
                  <a:gd name="T59" fmla="*/ 16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3" name="Freeform 1942"/>
              <p:cNvSpPr>
                <a:spLocks/>
              </p:cNvSpPr>
              <p:nvPr/>
            </p:nvSpPr>
            <p:spPr bwMode="auto">
              <a:xfrm>
                <a:off x="5218113" y="5270847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6 w 22"/>
                  <a:gd name="T3" fmla="*/ 0 h 34"/>
                  <a:gd name="T4" fmla="*/ 10 w 22"/>
                  <a:gd name="T5" fmla="*/ 0 h 34"/>
                  <a:gd name="T6" fmla="*/ 10 w 22"/>
                  <a:gd name="T7" fmla="*/ 6 h 34"/>
                  <a:gd name="T8" fmla="*/ 10 w 22"/>
                  <a:gd name="T9" fmla="*/ 6 h 34"/>
                  <a:gd name="T10" fmla="*/ 14 w 22"/>
                  <a:gd name="T11" fmla="*/ 2 h 34"/>
                  <a:gd name="T12" fmla="*/ 14 w 22"/>
                  <a:gd name="T13" fmla="*/ 2 h 34"/>
                  <a:gd name="T14" fmla="*/ 18 w 22"/>
                  <a:gd name="T15" fmla="*/ 0 h 34"/>
                  <a:gd name="T16" fmla="*/ 18 w 22"/>
                  <a:gd name="T17" fmla="*/ 0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6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6" y="0"/>
                    </a:lnTo>
                    <a:lnTo>
                      <a:pt x="10" y="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6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4" name="Freeform 1943"/>
              <p:cNvSpPr>
                <a:spLocks/>
              </p:cNvSpPr>
              <p:nvPr/>
            </p:nvSpPr>
            <p:spPr bwMode="auto">
              <a:xfrm>
                <a:off x="5249863" y="527719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0 h 34"/>
                  <a:gd name="T36" fmla="*/ 22 w 28"/>
                  <a:gd name="T37" fmla="*/ 6 h 34"/>
                  <a:gd name="T38" fmla="*/ 16 w 28"/>
                  <a:gd name="T39" fmla="*/ 4 h 34"/>
                  <a:gd name="T40" fmla="*/ 12 w 28"/>
                  <a:gd name="T41" fmla="*/ 4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5" name="Freeform 1944"/>
              <p:cNvSpPr>
                <a:spLocks/>
              </p:cNvSpPr>
              <p:nvPr/>
            </p:nvSpPr>
            <p:spPr bwMode="auto">
              <a:xfrm>
                <a:off x="5300663" y="5324822"/>
                <a:ext cx="15875" cy="25400"/>
              </a:xfrm>
              <a:custGeom>
                <a:avLst/>
                <a:gdLst>
                  <a:gd name="T0" fmla="*/ 2 w 10"/>
                  <a:gd name="T1" fmla="*/ 8 h 16"/>
                  <a:gd name="T2" fmla="*/ 4 w 10"/>
                  <a:gd name="T3" fmla="*/ 0 h 16"/>
                  <a:gd name="T4" fmla="*/ 10 w 10"/>
                  <a:gd name="T5" fmla="*/ 2 h 16"/>
                  <a:gd name="T6" fmla="*/ 8 w 10"/>
                  <a:gd name="T7" fmla="*/ 8 h 16"/>
                  <a:gd name="T8" fmla="*/ 8 w 10"/>
                  <a:gd name="T9" fmla="*/ 8 h 16"/>
                  <a:gd name="T10" fmla="*/ 6 w 10"/>
                  <a:gd name="T11" fmla="*/ 14 h 16"/>
                  <a:gd name="T12" fmla="*/ 6 w 10"/>
                  <a:gd name="T13" fmla="*/ 14 h 16"/>
                  <a:gd name="T14" fmla="*/ 2 w 10"/>
                  <a:gd name="T15" fmla="*/ 16 h 16"/>
                  <a:gd name="T16" fmla="*/ 0 w 10"/>
                  <a:gd name="T17" fmla="*/ 14 h 16"/>
                  <a:gd name="T18" fmla="*/ 0 w 10"/>
                  <a:gd name="T19" fmla="*/ 14 h 16"/>
                  <a:gd name="T20" fmla="*/ 4 w 10"/>
                  <a:gd name="T21" fmla="*/ 12 h 16"/>
                  <a:gd name="T22" fmla="*/ 4 w 10"/>
                  <a:gd name="T23" fmla="*/ 12 h 16"/>
                  <a:gd name="T24" fmla="*/ 6 w 10"/>
                  <a:gd name="T25" fmla="*/ 8 h 16"/>
                  <a:gd name="T26" fmla="*/ 2 w 10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0" h="16">
                    <a:moveTo>
                      <a:pt x="2" y="8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6" name="Freeform 1945"/>
              <p:cNvSpPr>
                <a:spLocks/>
              </p:cNvSpPr>
              <p:nvPr/>
            </p:nvSpPr>
            <p:spPr bwMode="auto">
              <a:xfrm>
                <a:off x="5357813" y="5293072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28 w 30"/>
                  <a:gd name="T3" fmla="*/ 26 h 36"/>
                  <a:gd name="T4" fmla="*/ 28 w 30"/>
                  <a:gd name="T5" fmla="*/ 26 h 36"/>
                  <a:gd name="T6" fmla="*/ 26 w 30"/>
                  <a:gd name="T7" fmla="*/ 30 h 36"/>
                  <a:gd name="T8" fmla="*/ 24 w 30"/>
                  <a:gd name="T9" fmla="*/ 34 h 36"/>
                  <a:gd name="T10" fmla="*/ 24 w 30"/>
                  <a:gd name="T11" fmla="*/ 34 h 36"/>
                  <a:gd name="T12" fmla="*/ 18 w 30"/>
                  <a:gd name="T13" fmla="*/ 36 h 36"/>
                  <a:gd name="T14" fmla="*/ 14 w 30"/>
                  <a:gd name="T15" fmla="*/ 36 h 36"/>
                  <a:gd name="T16" fmla="*/ 14 w 30"/>
                  <a:gd name="T17" fmla="*/ 36 h 36"/>
                  <a:gd name="T18" fmla="*/ 8 w 30"/>
                  <a:gd name="T19" fmla="*/ 34 h 36"/>
                  <a:gd name="T20" fmla="*/ 4 w 30"/>
                  <a:gd name="T21" fmla="*/ 28 h 36"/>
                  <a:gd name="T22" fmla="*/ 4 w 30"/>
                  <a:gd name="T23" fmla="*/ 28 h 36"/>
                  <a:gd name="T24" fmla="*/ 0 w 30"/>
                  <a:gd name="T25" fmla="*/ 24 h 36"/>
                  <a:gd name="T26" fmla="*/ 2 w 30"/>
                  <a:gd name="T27" fmla="*/ 16 h 36"/>
                  <a:gd name="T28" fmla="*/ 2 w 30"/>
                  <a:gd name="T29" fmla="*/ 16 h 36"/>
                  <a:gd name="T30" fmla="*/ 4 w 30"/>
                  <a:gd name="T31" fmla="*/ 6 h 36"/>
                  <a:gd name="T32" fmla="*/ 4 w 30"/>
                  <a:gd name="T33" fmla="*/ 6 h 36"/>
                  <a:gd name="T34" fmla="*/ 8 w 30"/>
                  <a:gd name="T35" fmla="*/ 4 h 36"/>
                  <a:gd name="T36" fmla="*/ 10 w 30"/>
                  <a:gd name="T37" fmla="*/ 2 h 36"/>
                  <a:gd name="T38" fmla="*/ 10 w 30"/>
                  <a:gd name="T39" fmla="*/ 2 h 36"/>
                  <a:gd name="T40" fmla="*/ 18 w 30"/>
                  <a:gd name="T41" fmla="*/ 0 h 36"/>
                  <a:gd name="T42" fmla="*/ 18 w 30"/>
                  <a:gd name="T43" fmla="*/ 0 h 36"/>
                  <a:gd name="T44" fmla="*/ 24 w 30"/>
                  <a:gd name="T45" fmla="*/ 2 h 36"/>
                  <a:gd name="T46" fmla="*/ 28 w 30"/>
                  <a:gd name="T47" fmla="*/ 4 h 36"/>
                  <a:gd name="T48" fmla="*/ 28 w 30"/>
                  <a:gd name="T49" fmla="*/ 4 h 36"/>
                  <a:gd name="T50" fmla="*/ 30 w 30"/>
                  <a:gd name="T51" fmla="*/ 8 h 36"/>
                  <a:gd name="T52" fmla="*/ 30 w 30"/>
                  <a:gd name="T53" fmla="*/ 14 h 36"/>
                  <a:gd name="T54" fmla="*/ 24 w 30"/>
                  <a:gd name="T55" fmla="*/ 14 h 36"/>
                  <a:gd name="T56" fmla="*/ 24 w 30"/>
                  <a:gd name="T57" fmla="*/ 14 h 36"/>
                  <a:gd name="T58" fmla="*/ 22 w 30"/>
                  <a:gd name="T59" fmla="*/ 8 h 36"/>
                  <a:gd name="T60" fmla="*/ 22 w 30"/>
                  <a:gd name="T61" fmla="*/ 8 h 36"/>
                  <a:gd name="T62" fmla="*/ 18 w 30"/>
                  <a:gd name="T63" fmla="*/ 6 h 36"/>
                  <a:gd name="T64" fmla="*/ 18 w 30"/>
                  <a:gd name="T65" fmla="*/ 6 h 36"/>
                  <a:gd name="T66" fmla="*/ 14 w 30"/>
                  <a:gd name="T67" fmla="*/ 6 h 36"/>
                  <a:gd name="T68" fmla="*/ 10 w 30"/>
                  <a:gd name="T69" fmla="*/ 8 h 36"/>
                  <a:gd name="T70" fmla="*/ 10 w 30"/>
                  <a:gd name="T71" fmla="*/ 8 h 36"/>
                  <a:gd name="T72" fmla="*/ 8 w 30"/>
                  <a:gd name="T73" fmla="*/ 10 h 36"/>
                  <a:gd name="T74" fmla="*/ 6 w 30"/>
                  <a:gd name="T75" fmla="*/ 16 h 36"/>
                  <a:gd name="T76" fmla="*/ 6 w 30"/>
                  <a:gd name="T77" fmla="*/ 16 h 36"/>
                  <a:gd name="T78" fmla="*/ 6 w 30"/>
                  <a:gd name="T79" fmla="*/ 22 h 36"/>
                  <a:gd name="T80" fmla="*/ 8 w 30"/>
                  <a:gd name="T81" fmla="*/ 26 h 36"/>
                  <a:gd name="T82" fmla="*/ 8 w 30"/>
                  <a:gd name="T83" fmla="*/ 26 h 36"/>
                  <a:gd name="T84" fmla="*/ 10 w 30"/>
                  <a:gd name="T85" fmla="*/ 30 h 36"/>
                  <a:gd name="T86" fmla="*/ 14 w 30"/>
                  <a:gd name="T87" fmla="*/ 30 h 36"/>
                  <a:gd name="T88" fmla="*/ 14 w 30"/>
                  <a:gd name="T89" fmla="*/ 30 h 36"/>
                  <a:gd name="T90" fmla="*/ 20 w 30"/>
                  <a:gd name="T91" fmla="*/ 30 h 36"/>
                  <a:gd name="T92" fmla="*/ 20 w 30"/>
                  <a:gd name="T93" fmla="*/ 30 h 36"/>
                  <a:gd name="T94" fmla="*/ 24 w 30"/>
                  <a:gd name="T95" fmla="*/ 24 h 36"/>
                  <a:gd name="T96" fmla="*/ 24 w 30"/>
                  <a:gd name="T97" fmla="*/ 2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4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8"/>
                    </a:lnTo>
                    <a:lnTo>
                      <a:pt x="30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7" name="Freeform 1946"/>
              <p:cNvSpPr>
                <a:spLocks/>
              </p:cNvSpPr>
              <p:nvPr/>
            </p:nvSpPr>
            <p:spPr bwMode="auto">
              <a:xfrm>
                <a:off x="5408613" y="5280372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0 h 46"/>
                  <a:gd name="T6" fmla="*/ 6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8" name="Freeform 1947"/>
              <p:cNvSpPr>
                <a:spLocks noEditPoints="1"/>
              </p:cNvSpPr>
              <p:nvPr/>
            </p:nvSpPr>
            <p:spPr bwMode="auto">
              <a:xfrm>
                <a:off x="5430838" y="5305772"/>
                <a:ext cx="47625" cy="57150"/>
              </a:xfrm>
              <a:custGeom>
                <a:avLst/>
                <a:gdLst>
                  <a:gd name="T0" fmla="*/ 22 w 30"/>
                  <a:gd name="T1" fmla="*/ 30 h 36"/>
                  <a:gd name="T2" fmla="*/ 16 w 30"/>
                  <a:gd name="T3" fmla="*/ 34 h 36"/>
                  <a:gd name="T4" fmla="*/ 10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2 h 36"/>
                  <a:gd name="T12" fmla="*/ 2 w 30"/>
                  <a:gd name="T13" fmla="*/ 18 h 36"/>
                  <a:gd name="T14" fmla="*/ 4 w 30"/>
                  <a:gd name="T15" fmla="*/ 16 h 36"/>
                  <a:gd name="T16" fmla="*/ 10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2 h 36"/>
                  <a:gd name="T24" fmla="*/ 24 w 30"/>
                  <a:gd name="T25" fmla="*/ 8 h 36"/>
                  <a:gd name="T26" fmla="*/ 18 w 30"/>
                  <a:gd name="T27" fmla="*/ 4 h 36"/>
                  <a:gd name="T28" fmla="*/ 12 w 30"/>
                  <a:gd name="T29" fmla="*/ 4 h 36"/>
                  <a:gd name="T30" fmla="*/ 8 w 30"/>
                  <a:gd name="T31" fmla="*/ 10 h 36"/>
                  <a:gd name="T32" fmla="*/ 2 w 30"/>
                  <a:gd name="T33" fmla="*/ 8 h 36"/>
                  <a:gd name="T34" fmla="*/ 6 w 30"/>
                  <a:gd name="T35" fmla="*/ 2 h 36"/>
                  <a:gd name="T36" fmla="*/ 12 w 30"/>
                  <a:gd name="T37" fmla="*/ 0 h 36"/>
                  <a:gd name="T38" fmla="*/ 20 w 30"/>
                  <a:gd name="T39" fmla="*/ 0 h 36"/>
                  <a:gd name="T40" fmla="*/ 26 w 30"/>
                  <a:gd name="T41" fmla="*/ 2 h 36"/>
                  <a:gd name="T42" fmla="*/ 30 w 30"/>
                  <a:gd name="T43" fmla="*/ 6 h 36"/>
                  <a:gd name="T44" fmla="*/ 30 w 30"/>
                  <a:gd name="T45" fmla="*/ 10 h 36"/>
                  <a:gd name="T46" fmla="*/ 30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4 h 36"/>
                  <a:gd name="T54" fmla="*/ 22 w 30"/>
                  <a:gd name="T55" fmla="*/ 30 h 36"/>
                  <a:gd name="T56" fmla="*/ 24 w 30"/>
                  <a:gd name="T57" fmla="*/ 18 h 36"/>
                  <a:gd name="T58" fmla="*/ 14 w 30"/>
                  <a:gd name="T59" fmla="*/ 18 h 36"/>
                  <a:gd name="T60" fmla="*/ 10 w 30"/>
                  <a:gd name="T61" fmla="*/ 20 h 36"/>
                  <a:gd name="T62" fmla="*/ 6 w 30"/>
                  <a:gd name="T63" fmla="*/ 20 h 36"/>
                  <a:gd name="T64" fmla="*/ 6 w 30"/>
                  <a:gd name="T65" fmla="*/ 24 h 36"/>
                  <a:gd name="T66" fmla="*/ 6 w 30"/>
                  <a:gd name="T67" fmla="*/ 28 h 36"/>
                  <a:gd name="T68" fmla="*/ 12 w 30"/>
                  <a:gd name="T69" fmla="*/ 30 h 36"/>
                  <a:gd name="T70" fmla="*/ 18 w 30"/>
                  <a:gd name="T71" fmla="*/ 28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299" name="Freeform 1948"/>
              <p:cNvSpPr>
                <a:spLocks/>
              </p:cNvSpPr>
              <p:nvPr/>
            </p:nvSpPr>
            <p:spPr bwMode="auto">
              <a:xfrm>
                <a:off x="5484813" y="5312122"/>
                <a:ext cx="47625" cy="57150"/>
              </a:xfrm>
              <a:custGeom>
                <a:avLst/>
                <a:gdLst>
                  <a:gd name="T0" fmla="*/ 6 w 30"/>
                  <a:gd name="T1" fmla="*/ 22 h 36"/>
                  <a:gd name="T2" fmla="*/ 8 w 30"/>
                  <a:gd name="T3" fmla="*/ 28 h 36"/>
                  <a:gd name="T4" fmla="*/ 14 w 30"/>
                  <a:gd name="T5" fmla="*/ 30 h 36"/>
                  <a:gd name="T6" fmla="*/ 20 w 30"/>
                  <a:gd name="T7" fmla="*/ 30 h 36"/>
                  <a:gd name="T8" fmla="*/ 22 w 30"/>
                  <a:gd name="T9" fmla="*/ 26 h 36"/>
                  <a:gd name="T10" fmla="*/ 22 w 30"/>
                  <a:gd name="T11" fmla="*/ 24 h 36"/>
                  <a:gd name="T12" fmla="*/ 16 w 30"/>
                  <a:gd name="T13" fmla="*/ 20 h 36"/>
                  <a:gd name="T14" fmla="*/ 8 w 30"/>
                  <a:gd name="T15" fmla="*/ 16 h 36"/>
                  <a:gd name="T16" fmla="*/ 4 w 30"/>
                  <a:gd name="T17" fmla="*/ 14 h 36"/>
                  <a:gd name="T18" fmla="*/ 4 w 30"/>
                  <a:gd name="T19" fmla="*/ 8 h 36"/>
                  <a:gd name="T20" fmla="*/ 6 w 30"/>
                  <a:gd name="T21" fmla="*/ 4 h 36"/>
                  <a:gd name="T22" fmla="*/ 8 w 30"/>
                  <a:gd name="T23" fmla="*/ 2 h 36"/>
                  <a:gd name="T24" fmla="*/ 12 w 30"/>
                  <a:gd name="T25" fmla="*/ 0 h 36"/>
                  <a:gd name="T26" fmla="*/ 18 w 30"/>
                  <a:gd name="T27" fmla="*/ 0 h 36"/>
                  <a:gd name="T28" fmla="*/ 24 w 30"/>
                  <a:gd name="T29" fmla="*/ 4 h 36"/>
                  <a:gd name="T30" fmla="*/ 28 w 30"/>
                  <a:gd name="T31" fmla="*/ 6 h 36"/>
                  <a:gd name="T32" fmla="*/ 30 w 30"/>
                  <a:gd name="T33" fmla="*/ 12 h 36"/>
                  <a:gd name="T34" fmla="*/ 24 w 30"/>
                  <a:gd name="T35" fmla="*/ 12 h 36"/>
                  <a:gd name="T36" fmla="*/ 22 w 30"/>
                  <a:gd name="T37" fmla="*/ 8 h 36"/>
                  <a:gd name="T38" fmla="*/ 18 w 30"/>
                  <a:gd name="T39" fmla="*/ 6 h 36"/>
                  <a:gd name="T40" fmla="*/ 12 w 30"/>
                  <a:gd name="T41" fmla="*/ 6 h 36"/>
                  <a:gd name="T42" fmla="*/ 10 w 30"/>
                  <a:gd name="T43" fmla="*/ 8 h 36"/>
                  <a:gd name="T44" fmla="*/ 10 w 30"/>
                  <a:gd name="T45" fmla="*/ 10 h 36"/>
                  <a:gd name="T46" fmla="*/ 12 w 30"/>
                  <a:gd name="T47" fmla="*/ 12 h 36"/>
                  <a:gd name="T48" fmla="*/ 16 w 30"/>
                  <a:gd name="T49" fmla="*/ 14 h 36"/>
                  <a:gd name="T50" fmla="*/ 24 w 30"/>
                  <a:gd name="T51" fmla="*/ 18 h 36"/>
                  <a:gd name="T52" fmla="*/ 28 w 30"/>
                  <a:gd name="T53" fmla="*/ 22 h 36"/>
                  <a:gd name="T54" fmla="*/ 28 w 30"/>
                  <a:gd name="T55" fmla="*/ 28 h 36"/>
                  <a:gd name="T56" fmla="*/ 26 w 30"/>
                  <a:gd name="T57" fmla="*/ 32 h 36"/>
                  <a:gd name="T58" fmla="*/ 20 w 30"/>
                  <a:gd name="T59" fmla="*/ 36 h 36"/>
                  <a:gd name="T60" fmla="*/ 14 w 30"/>
                  <a:gd name="T61" fmla="*/ 36 h 36"/>
                  <a:gd name="T62" fmla="*/ 4 w 30"/>
                  <a:gd name="T63" fmla="*/ 32 h 36"/>
                  <a:gd name="T64" fmla="*/ 2 w 30"/>
                  <a:gd name="T65" fmla="*/ 28 h 36"/>
                  <a:gd name="T66" fmla="*/ 0 w 30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0" name="Freeform 1949"/>
              <p:cNvSpPr>
                <a:spLocks/>
              </p:cNvSpPr>
              <p:nvPr/>
            </p:nvSpPr>
            <p:spPr bwMode="auto">
              <a:xfrm>
                <a:off x="5535613" y="5321647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30 h 34"/>
                  <a:gd name="T8" fmla="*/ 22 w 28"/>
                  <a:gd name="T9" fmla="*/ 26 h 34"/>
                  <a:gd name="T10" fmla="*/ 20 w 28"/>
                  <a:gd name="T11" fmla="*/ 22 h 34"/>
                  <a:gd name="T12" fmla="*/ 16 w 28"/>
                  <a:gd name="T13" fmla="*/ 20 h 34"/>
                  <a:gd name="T14" fmla="*/ 8 w 28"/>
                  <a:gd name="T15" fmla="*/ 16 h 34"/>
                  <a:gd name="T16" fmla="*/ 4 w 28"/>
                  <a:gd name="T17" fmla="*/ 12 h 34"/>
                  <a:gd name="T18" fmla="*/ 4 w 28"/>
                  <a:gd name="T19" fmla="*/ 8 h 34"/>
                  <a:gd name="T20" fmla="*/ 6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8 w 28"/>
                  <a:gd name="T27" fmla="*/ 0 h 34"/>
                  <a:gd name="T28" fmla="*/ 24 w 28"/>
                  <a:gd name="T29" fmla="*/ 2 h 34"/>
                  <a:gd name="T30" fmla="*/ 28 w 28"/>
                  <a:gd name="T31" fmla="*/ 6 h 34"/>
                  <a:gd name="T32" fmla="*/ 28 w 28"/>
                  <a:gd name="T33" fmla="*/ 12 h 34"/>
                  <a:gd name="T34" fmla="*/ 24 w 28"/>
                  <a:gd name="T35" fmla="*/ 12 h 34"/>
                  <a:gd name="T36" fmla="*/ 22 w 28"/>
                  <a:gd name="T37" fmla="*/ 6 h 34"/>
                  <a:gd name="T38" fmla="*/ 18 w 28"/>
                  <a:gd name="T39" fmla="*/ 4 h 34"/>
                  <a:gd name="T40" fmla="*/ 12 w 28"/>
                  <a:gd name="T41" fmla="*/ 4 h 34"/>
                  <a:gd name="T42" fmla="*/ 10 w 28"/>
                  <a:gd name="T43" fmla="*/ 8 h 34"/>
                  <a:gd name="T44" fmla="*/ 10 w 28"/>
                  <a:gd name="T45" fmla="*/ 10 h 34"/>
                  <a:gd name="T46" fmla="*/ 12 w 28"/>
                  <a:gd name="T47" fmla="*/ 12 h 34"/>
                  <a:gd name="T48" fmla="*/ 16 w 28"/>
                  <a:gd name="T49" fmla="*/ 14 h 34"/>
                  <a:gd name="T50" fmla="*/ 24 w 28"/>
                  <a:gd name="T51" fmla="*/ 18 h 34"/>
                  <a:gd name="T52" fmla="*/ 28 w 28"/>
                  <a:gd name="T53" fmla="*/ 22 h 34"/>
                  <a:gd name="T54" fmla="*/ 28 w 28"/>
                  <a:gd name="T55" fmla="*/ 26 h 34"/>
                  <a:gd name="T56" fmla="*/ 26 w 28"/>
                  <a:gd name="T57" fmla="*/ 32 h 34"/>
                  <a:gd name="T58" fmla="*/ 20 w 28"/>
                  <a:gd name="T59" fmla="*/ 34 h 34"/>
                  <a:gd name="T60" fmla="*/ 12 w 28"/>
                  <a:gd name="T61" fmla="*/ 34 h 34"/>
                  <a:gd name="T62" fmla="*/ 4 w 28"/>
                  <a:gd name="T63" fmla="*/ 30 h 34"/>
                  <a:gd name="T64" fmla="*/ 2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1" name="Freeform 1950"/>
              <p:cNvSpPr>
                <a:spLocks noEditPoints="1"/>
              </p:cNvSpPr>
              <p:nvPr/>
            </p:nvSpPr>
            <p:spPr bwMode="auto">
              <a:xfrm>
                <a:off x="5589588" y="5312122"/>
                <a:ext cx="47625" cy="73025"/>
              </a:xfrm>
              <a:custGeom>
                <a:avLst/>
                <a:gdLst>
                  <a:gd name="T0" fmla="*/ 24 w 30"/>
                  <a:gd name="T1" fmla="*/ 36 h 46"/>
                  <a:gd name="T2" fmla="*/ 28 w 30"/>
                  <a:gd name="T3" fmla="*/ 38 h 46"/>
                  <a:gd name="T4" fmla="*/ 28 w 30"/>
                  <a:gd name="T5" fmla="*/ 38 h 46"/>
                  <a:gd name="T6" fmla="*/ 26 w 30"/>
                  <a:gd name="T7" fmla="*/ 42 h 46"/>
                  <a:gd name="T8" fmla="*/ 22 w 30"/>
                  <a:gd name="T9" fmla="*/ 44 h 46"/>
                  <a:gd name="T10" fmla="*/ 22 w 30"/>
                  <a:gd name="T11" fmla="*/ 44 h 46"/>
                  <a:gd name="T12" fmla="*/ 18 w 30"/>
                  <a:gd name="T13" fmla="*/ 46 h 46"/>
                  <a:gd name="T14" fmla="*/ 12 w 30"/>
                  <a:gd name="T15" fmla="*/ 46 h 46"/>
                  <a:gd name="T16" fmla="*/ 12 w 30"/>
                  <a:gd name="T17" fmla="*/ 46 h 46"/>
                  <a:gd name="T18" fmla="*/ 6 w 30"/>
                  <a:gd name="T19" fmla="*/ 44 h 46"/>
                  <a:gd name="T20" fmla="*/ 2 w 30"/>
                  <a:gd name="T21" fmla="*/ 40 h 46"/>
                  <a:gd name="T22" fmla="*/ 2 w 30"/>
                  <a:gd name="T23" fmla="*/ 40 h 46"/>
                  <a:gd name="T24" fmla="*/ 0 w 30"/>
                  <a:gd name="T25" fmla="*/ 34 h 46"/>
                  <a:gd name="T26" fmla="*/ 0 w 30"/>
                  <a:gd name="T27" fmla="*/ 26 h 46"/>
                  <a:gd name="T28" fmla="*/ 0 w 30"/>
                  <a:gd name="T29" fmla="*/ 26 h 46"/>
                  <a:gd name="T30" fmla="*/ 2 w 30"/>
                  <a:gd name="T31" fmla="*/ 20 h 46"/>
                  <a:gd name="T32" fmla="*/ 6 w 30"/>
                  <a:gd name="T33" fmla="*/ 14 h 46"/>
                  <a:gd name="T34" fmla="*/ 6 w 30"/>
                  <a:gd name="T35" fmla="*/ 14 h 46"/>
                  <a:gd name="T36" fmla="*/ 12 w 30"/>
                  <a:gd name="T37" fmla="*/ 12 h 46"/>
                  <a:gd name="T38" fmla="*/ 18 w 30"/>
                  <a:gd name="T39" fmla="*/ 12 h 46"/>
                  <a:gd name="T40" fmla="*/ 18 w 30"/>
                  <a:gd name="T41" fmla="*/ 12 h 46"/>
                  <a:gd name="T42" fmla="*/ 24 w 30"/>
                  <a:gd name="T43" fmla="*/ 14 h 46"/>
                  <a:gd name="T44" fmla="*/ 28 w 30"/>
                  <a:gd name="T45" fmla="*/ 18 h 46"/>
                  <a:gd name="T46" fmla="*/ 28 w 30"/>
                  <a:gd name="T47" fmla="*/ 18 h 46"/>
                  <a:gd name="T48" fmla="*/ 30 w 30"/>
                  <a:gd name="T49" fmla="*/ 24 h 46"/>
                  <a:gd name="T50" fmla="*/ 30 w 30"/>
                  <a:gd name="T51" fmla="*/ 30 h 46"/>
                  <a:gd name="T52" fmla="*/ 30 w 30"/>
                  <a:gd name="T53" fmla="*/ 30 h 46"/>
                  <a:gd name="T54" fmla="*/ 30 w 30"/>
                  <a:gd name="T55" fmla="*/ 32 h 46"/>
                  <a:gd name="T56" fmla="*/ 6 w 30"/>
                  <a:gd name="T57" fmla="*/ 28 h 46"/>
                  <a:gd name="T58" fmla="*/ 6 w 30"/>
                  <a:gd name="T59" fmla="*/ 28 h 46"/>
                  <a:gd name="T60" fmla="*/ 6 w 30"/>
                  <a:gd name="T61" fmla="*/ 34 h 46"/>
                  <a:gd name="T62" fmla="*/ 8 w 30"/>
                  <a:gd name="T63" fmla="*/ 38 h 46"/>
                  <a:gd name="T64" fmla="*/ 8 w 30"/>
                  <a:gd name="T65" fmla="*/ 38 h 46"/>
                  <a:gd name="T66" fmla="*/ 10 w 30"/>
                  <a:gd name="T67" fmla="*/ 40 h 46"/>
                  <a:gd name="T68" fmla="*/ 14 w 30"/>
                  <a:gd name="T69" fmla="*/ 42 h 46"/>
                  <a:gd name="T70" fmla="*/ 14 w 30"/>
                  <a:gd name="T71" fmla="*/ 42 h 46"/>
                  <a:gd name="T72" fmla="*/ 20 w 30"/>
                  <a:gd name="T73" fmla="*/ 40 h 46"/>
                  <a:gd name="T74" fmla="*/ 20 w 30"/>
                  <a:gd name="T75" fmla="*/ 40 h 46"/>
                  <a:gd name="T76" fmla="*/ 24 w 30"/>
                  <a:gd name="T77" fmla="*/ 36 h 46"/>
                  <a:gd name="T78" fmla="*/ 24 w 30"/>
                  <a:gd name="T79" fmla="*/ 36 h 46"/>
                  <a:gd name="T80" fmla="*/ 6 w 30"/>
                  <a:gd name="T81" fmla="*/ 24 h 46"/>
                  <a:gd name="T82" fmla="*/ 24 w 30"/>
                  <a:gd name="T83" fmla="*/ 26 h 46"/>
                  <a:gd name="T84" fmla="*/ 24 w 30"/>
                  <a:gd name="T85" fmla="*/ 26 h 46"/>
                  <a:gd name="T86" fmla="*/ 24 w 30"/>
                  <a:gd name="T87" fmla="*/ 20 h 46"/>
                  <a:gd name="T88" fmla="*/ 24 w 30"/>
                  <a:gd name="T89" fmla="*/ 20 h 46"/>
                  <a:gd name="T90" fmla="*/ 20 w 30"/>
                  <a:gd name="T91" fmla="*/ 18 h 46"/>
                  <a:gd name="T92" fmla="*/ 18 w 30"/>
                  <a:gd name="T93" fmla="*/ 16 h 46"/>
                  <a:gd name="T94" fmla="*/ 18 w 30"/>
                  <a:gd name="T95" fmla="*/ 16 h 46"/>
                  <a:gd name="T96" fmla="*/ 14 w 30"/>
                  <a:gd name="T97" fmla="*/ 16 h 46"/>
                  <a:gd name="T98" fmla="*/ 10 w 30"/>
                  <a:gd name="T99" fmla="*/ 18 h 46"/>
                  <a:gd name="T100" fmla="*/ 10 w 30"/>
                  <a:gd name="T101" fmla="*/ 18 h 46"/>
                  <a:gd name="T102" fmla="*/ 8 w 30"/>
                  <a:gd name="T103" fmla="*/ 20 h 46"/>
                  <a:gd name="T104" fmla="*/ 6 w 30"/>
                  <a:gd name="T105" fmla="*/ 24 h 46"/>
                  <a:gd name="T106" fmla="*/ 6 w 30"/>
                  <a:gd name="T107" fmla="*/ 24 h 46"/>
                  <a:gd name="T108" fmla="*/ 14 w 30"/>
                  <a:gd name="T109" fmla="*/ 8 h 46"/>
                  <a:gd name="T110" fmla="*/ 20 w 30"/>
                  <a:gd name="T111" fmla="*/ 0 h 46"/>
                  <a:gd name="T112" fmla="*/ 26 w 30"/>
                  <a:gd name="T113" fmla="*/ 0 h 46"/>
                  <a:gd name="T114" fmla="*/ 18 w 30"/>
                  <a:gd name="T115" fmla="*/ 8 h 46"/>
                  <a:gd name="T116" fmla="*/ 14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6"/>
                    </a:moveTo>
                    <a:lnTo>
                      <a:pt x="28" y="38"/>
                    </a:lnTo>
                    <a:lnTo>
                      <a:pt x="28" y="38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2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20" y="40"/>
                    </a:lnTo>
                    <a:lnTo>
                      <a:pt x="20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4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4" y="20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  <a:moveTo>
                      <a:pt x="14" y="8"/>
                    </a:moveTo>
                    <a:lnTo>
                      <a:pt x="20" y="0"/>
                    </a:lnTo>
                    <a:lnTo>
                      <a:pt x="26" y="0"/>
                    </a:lnTo>
                    <a:lnTo>
                      <a:pt x="18" y="8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2" name="Freeform 1951"/>
              <p:cNvSpPr>
                <a:spLocks noEditPoints="1"/>
              </p:cNvSpPr>
              <p:nvPr/>
            </p:nvSpPr>
            <p:spPr bwMode="auto">
              <a:xfrm>
                <a:off x="5643563" y="5337522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2 h 36"/>
                  <a:gd name="T8" fmla="*/ 24 w 32"/>
                  <a:gd name="T9" fmla="*/ 34 h 36"/>
                  <a:gd name="T10" fmla="*/ 24 w 32"/>
                  <a:gd name="T11" fmla="*/ 34 h 36"/>
                  <a:gd name="T12" fmla="*/ 20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4 h 36"/>
                  <a:gd name="T20" fmla="*/ 4 w 32"/>
                  <a:gd name="T21" fmla="*/ 30 h 36"/>
                  <a:gd name="T22" fmla="*/ 4 w 32"/>
                  <a:gd name="T23" fmla="*/ 30 h 36"/>
                  <a:gd name="T24" fmla="*/ 0 w 32"/>
                  <a:gd name="T25" fmla="*/ 24 h 36"/>
                  <a:gd name="T26" fmla="*/ 0 w 32"/>
                  <a:gd name="T27" fmla="*/ 16 h 36"/>
                  <a:gd name="T28" fmla="*/ 0 w 32"/>
                  <a:gd name="T29" fmla="*/ 16 h 36"/>
                  <a:gd name="T30" fmla="*/ 4 w 32"/>
                  <a:gd name="T31" fmla="*/ 8 h 36"/>
                  <a:gd name="T32" fmla="*/ 8 w 32"/>
                  <a:gd name="T33" fmla="*/ 4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0 w 32"/>
                  <a:gd name="T41" fmla="*/ 0 h 36"/>
                  <a:gd name="T42" fmla="*/ 24 w 32"/>
                  <a:gd name="T43" fmla="*/ 2 h 36"/>
                  <a:gd name="T44" fmla="*/ 30 w 32"/>
                  <a:gd name="T45" fmla="*/ 6 h 36"/>
                  <a:gd name="T46" fmla="*/ 30 w 32"/>
                  <a:gd name="T47" fmla="*/ 6 h 36"/>
                  <a:gd name="T48" fmla="*/ 32 w 32"/>
                  <a:gd name="T49" fmla="*/ 12 h 36"/>
                  <a:gd name="T50" fmla="*/ 32 w 32"/>
                  <a:gd name="T51" fmla="*/ 20 h 36"/>
                  <a:gd name="T52" fmla="*/ 32 w 32"/>
                  <a:gd name="T53" fmla="*/ 20 h 36"/>
                  <a:gd name="T54" fmla="*/ 32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2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10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3" name="Freeform 1952"/>
              <p:cNvSpPr>
                <a:spLocks/>
              </p:cNvSpPr>
              <p:nvPr/>
            </p:nvSpPr>
            <p:spPr bwMode="auto">
              <a:xfrm>
                <a:off x="5697538" y="5347047"/>
                <a:ext cx="47625" cy="53975"/>
              </a:xfrm>
              <a:custGeom>
                <a:avLst/>
                <a:gdLst>
                  <a:gd name="T0" fmla="*/ 6 w 30"/>
                  <a:gd name="T1" fmla="*/ 22 h 34"/>
                  <a:gd name="T2" fmla="*/ 8 w 30"/>
                  <a:gd name="T3" fmla="*/ 28 h 34"/>
                  <a:gd name="T4" fmla="*/ 14 w 30"/>
                  <a:gd name="T5" fmla="*/ 30 h 34"/>
                  <a:gd name="T6" fmla="*/ 20 w 30"/>
                  <a:gd name="T7" fmla="*/ 30 h 34"/>
                  <a:gd name="T8" fmla="*/ 22 w 30"/>
                  <a:gd name="T9" fmla="*/ 26 h 34"/>
                  <a:gd name="T10" fmla="*/ 22 w 30"/>
                  <a:gd name="T11" fmla="*/ 22 h 34"/>
                  <a:gd name="T12" fmla="*/ 16 w 30"/>
                  <a:gd name="T13" fmla="*/ 20 h 34"/>
                  <a:gd name="T14" fmla="*/ 8 w 30"/>
                  <a:gd name="T15" fmla="*/ 16 h 34"/>
                  <a:gd name="T16" fmla="*/ 4 w 30"/>
                  <a:gd name="T17" fmla="*/ 12 h 34"/>
                  <a:gd name="T18" fmla="*/ 4 w 30"/>
                  <a:gd name="T19" fmla="*/ 8 h 34"/>
                  <a:gd name="T20" fmla="*/ 6 w 30"/>
                  <a:gd name="T21" fmla="*/ 4 h 34"/>
                  <a:gd name="T22" fmla="*/ 10 w 30"/>
                  <a:gd name="T23" fmla="*/ 0 h 34"/>
                  <a:gd name="T24" fmla="*/ 12 w 30"/>
                  <a:gd name="T25" fmla="*/ 0 h 34"/>
                  <a:gd name="T26" fmla="*/ 18 w 30"/>
                  <a:gd name="T27" fmla="*/ 0 h 34"/>
                  <a:gd name="T28" fmla="*/ 24 w 30"/>
                  <a:gd name="T29" fmla="*/ 2 h 34"/>
                  <a:gd name="T30" fmla="*/ 28 w 30"/>
                  <a:gd name="T31" fmla="*/ 6 h 34"/>
                  <a:gd name="T32" fmla="*/ 30 w 30"/>
                  <a:gd name="T33" fmla="*/ 12 h 34"/>
                  <a:gd name="T34" fmla="*/ 24 w 30"/>
                  <a:gd name="T35" fmla="*/ 10 h 34"/>
                  <a:gd name="T36" fmla="*/ 22 w 30"/>
                  <a:gd name="T37" fmla="*/ 6 h 34"/>
                  <a:gd name="T38" fmla="*/ 18 w 30"/>
                  <a:gd name="T39" fmla="*/ 4 h 34"/>
                  <a:gd name="T40" fmla="*/ 12 w 30"/>
                  <a:gd name="T41" fmla="*/ 4 h 34"/>
                  <a:gd name="T42" fmla="*/ 10 w 30"/>
                  <a:gd name="T43" fmla="*/ 8 h 34"/>
                  <a:gd name="T44" fmla="*/ 10 w 30"/>
                  <a:gd name="T45" fmla="*/ 10 h 34"/>
                  <a:gd name="T46" fmla="*/ 12 w 30"/>
                  <a:gd name="T47" fmla="*/ 12 h 34"/>
                  <a:gd name="T48" fmla="*/ 16 w 30"/>
                  <a:gd name="T49" fmla="*/ 14 h 34"/>
                  <a:gd name="T50" fmla="*/ 24 w 30"/>
                  <a:gd name="T51" fmla="*/ 18 h 34"/>
                  <a:gd name="T52" fmla="*/ 28 w 30"/>
                  <a:gd name="T53" fmla="*/ 22 h 34"/>
                  <a:gd name="T54" fmla="*/ 28 w 30"/>
                  <a:gd name="T55" fmla="*/ 26 h 34"/>
                  <a:gd name="T56" fmla="*/ 26 w 30"/>
                  <a:gd name="T57" fmla="*/ 32 h 34"/>
                  <a:gd name="T58" fmla="*/ 20 w 30"/>
                  <a:gd name="T59" fmla="*/ 34 h 34"/>
                  <a:gd name="T60" fmla="*/ 14 w 30"/>
                  <a:gd name="T61" fmla="*/ 34 h 34"/>
                  <a:gd name="T62" fmla="*/ 4 w 30"/>
                  <a:gd name="T63" fmla="*/ 30 h 34"/>
                  <a:gd name="T64" fmla="*/ 2 w 30"/>
                  <a:gd name="T65" fmla="*/ 26 h 34"/>
                  <a:gd name="T66" fmla="*/ 0 w 30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4" name="Freeform 1953"/>
              <p:cNvSpPr>
                <a:spLocks noEditPoints="1"/>
              </p:cNvSpPr>
              <p:nvPr/>
            </p:nvSpPr>
            <p:spPr bwMode="auto">
              <a:xfrm>
                <a:off x="3951288" y="5197822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0 h 46"/>
                  <a:gd name="T6" fmla="*/ 12 w 34"/>
                  <a:gd name="T7" fmla="*/ 4 h 46"/>
                  <a:gd name="T8" fmla="*/ 12 w 34"/>
                  <a:gd name="T9" fmla="*/ 4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26 w 34"/>
                  <a:gd name="T19" fmla="*/ 2 h 46"/>
                  <a:gd name="T20" fmla="*/ 28 w 34"/>
                  <a:gd name="T21" fmla="*/ 4 h 46"/>
                  <a:gd name="T22" fmla="*/ 28 w 34"/>
                  <a:gd name="T23" fmla="*/ 4 h 46"/>
                  <a:gd name="T24" fmla="*/ 32 w 34"/>
                  <a:gd name="T25" fmla="*/ 12 h 46"/>
                  <a:gd name="T26" fmla="*/ 32 w 34"/>
                  <a:gd name="T27" fmla="*/ 12 h 46"/>
                  <a:gd name="T28" fmla="*/ 34 w 34"/>
                  <a:gd name="T29" fmla="*/ 20 h 46"/>
                  <a:gd name="T30" fmla="*/ 34 w 34"/>
                  <a:gd name="T31" fmla="*/ 20 h 46"/>
                  <a:gd name="T32" fmla="*/ 30 w 34"/>
                  <a:gd name="T33" fmla="*/ 30 h 46"/>
                  <a:gd name="T34" fmla="*/ 30 w 34"/>
                  <a:gd name="T35" fmla="*/ 30 h 46"/>
                  <a:gd name="T36" fmla="*/ 28 w 34"/>
                  <a:gd name="T37" fmla="*/ 32 h 46"/>
                  <a:gd name="T38" fmla="*/ 24 w 34"/>
                  <a:gd name="T39" fmla="*/ 34 h 46"/>
                  <a:gd name="T40" fmla="*/ 24 w 34"/>
                  <a:gd name="T41" fmla="*/ 34 h 46"/>
                  <a:gd name="T42" fmla="*/ 16 w 34"/>
                  <a:gd name="T43" fmla="*/ 36 h 46"/>
                  <a:gd name="T44" fmla="*/ 16 w 34"/>
                  <a:gd name="T45" fmla="*/ 36 h 46"/>
                  <a:gd name="T46" fmla="*/ 12 w 34"/>
                  <a:gd name="T47" fmla="*/ 34 h 46"/>
                  <a:gd name="T48" fmla="*/ 12 w 34"/>
                  <a:gd name="T49" fmla="*/ 34 h 46"/>
                  <a:gd name="T50" fmla="*/ 8 w 34"/>
                  <a:gd name="T51" fmla="*/ 30 h 46"/>
                  <a:gd name="T52" fmla="*/ 6 w 34"/>
                  <a:gd name="T53" fmla="*/ 46 h 46"/>
                  <a:gd name="T54" fmla="*/ 0 w 34"/>
                  <a:gd name="T55" fmla="*/ 46 h 46"/>
                  <a:gd name="T56" fmla="*/ 10 w 34"/>
                  <a:gd name="T57" fmla="*/ 18 h 46"/>
                  <a:gd name="T58" fmla="*/ 10 w 34"/>
                  <a:gd name="T59" fmla="*/ 18 h 46"/>
                  <a:gd name="T60" fmla="*/ 10 w 34"/>
                  <a:gd name="T61" fmla="*/ 22 h 46"/>
                  <a:gd name="T62" fmla="*/ 10 w 34"/>
                  <a:gd name="T63" fmla="*/ 26 h 46"/>
                  <a:gd name="T64" fmla="*/ 10 w 34"/>
                  <a:gd name="T65" fmla="*/ 26 h 46"/>
                  <a:gd name="T66" fmla="*/ 14 w 34"/>
                  <a:gd name="T67" fmla="*/ 30 h 46"/>
                  <a:gd name="T68" fmla="*/ 16 w 34"/>
                  <a:gd name="T69" fmla="*/ 30 h 46"/>
                  <a:gd name="T70" fmla="*/ 16 w 34"/>
                  <a:gd name="T71" fmla="*/ 30 h 46"/>
                  <a:gd name="T72" fmla="*/ 20 w 34"/>
                  <a:gd name="T73" fmla="*/ 30 h 46"/>
                  <a:gd name="T74" fmla="*/ 24 w 34"/>
                  <a:gd name="T75" fmla="*/ 28 h 46"/>
                  <a:gd name="T76" fmla="*/ 24 w 34"/>
                  <a:gd name="T77" fmla="*/ 28 h 46"/>
                  <a:gd name="T78" fmla="*/ 26 w 34"/>
                  <a:gd name="T79" fmla="*/ 26 h 46"/>
                  <a:gd name="T80" fmla="*/ 28 w 34"/>
                  <a:gd name="T81" fmla="*/ 20 h 46"/>
                  <a:gd name="T82" fmla="*/ 28 w 34"/>
                  <a:gd name="T83" fmla="*/ 20 h 46"/>
                  <a:gd name="T84" fmla="*/ 28 w 34"/>
                  <a:gd name="T85" fmla="*/ 14 h 46"/>
                  <a:gd name="T86" fmla="*/ 26 w 34"/>
                  <a:gd name="T87" fmla="*/ 10 h 46"/>
                  <a:gd name="T88" fmla="*/ 26 w 34"/>
                  <a:gd name="T89" fmla="*/ 10 h 46"/>
                  <a:gd name="T90" fmla="*/ 24 w 34"/>
                  <a:gd name="T91" fmla="*/ 6 h 46"/>
                  <a:gd name="T92" fmla="*/ 20 w 34"/>
                  <a:gd name="T93" fmla="*/ 6 h 46"/>
                  <a:gd name="T94" fmla="*/ 20 w 34"/>
                  <a:gd name="T95" fmla="*/ 6 h 46"/>
                  <a:gd name="T96" fmla="*/ 18 w 34"/>
                  <a:gd name="T97" fmla="*/ 6 h 46"/>
                  <a:gd name="T98" fmla="*/ 14 w 34"/>
                  <a:gd name="T99" fmla="*/ 8 h 46"/>
                  <a:gd name="T100" fmla="*/ 14 w 34"/>
                  <a:gd name="T101" fmla="*/ 8 h 46"/>
                  <a:gd name="T102" fmla="*/ 12 w 34"/>
                  <a:gd name="T103" fmla="*/ 12 h 46"/>
                  <a:gd name="T104" fmla="*/ 10 w 34"/>
                  <a:gd name="T105" fmla="*/ 18 h 46"/>
                  <a:gd name="T106" fmla="*/ 10 w 34"/>
                  <a:gd name="T10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2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2" y="12"/>
                    </a:lnTo>
                    <a:lnTo>
                      <a:pt x="32" y="12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2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4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5" name="Freeform 1954"/>
              <p:cNvSpPr>
                <a:spLocks noEditPoints="1"/>
              </p:cNvSpPr>
              <p:nvPr/>
            </p:nvSpPr>
            <p:spPr bwMode="auto">
              <a:xfrm>
                <a:off x="4008438" y="5207347"/>
                <a:ext cx="50800" cy="57150"/>
              </a:xfrm>
              <a:custGeom>
                <a:avLst/>
                <a:gdLst>
                  <a:gd name="T0" fmla="*/ 24 w 32"/>
                  <a:gd name="T1" fmla="*/ 32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8 h 36"/>
                  <a:gd name="T10" fmla="*/ 0 w 32"/>
                  <a:gd name="T11" fmla="*/ 24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4 h 36"/>
                  <a:gd name="T22" fmla="*/ 26 w 32"/>
                  <a:gd name="T23" fmla="*/ 14 h 36"/>
                  <a:gd name="T24" fmla="*/ 26 w 32"/>
                  <a:gd name="T25" fmla="*/ 8 h 36"/>
                  <a:gd name="T26" fmla="*/ 18 w 32"/>
                  <a:gd name="T27" fmla="*/ 6 h 36"/>
                  <a:gd name="T28" fmla="*/ 12 w 32"/>
                  <a:gd name="T29" fmla="*/ 6 h 36"/>
                  <a:gd name="T30" fmla="*/ 10 w 32"/>
                  <a:gd name="T31" fmla="*/ 10 h 36"/>
                  <a:gd name="T32" fmla="*/ 4 w 32"/>
                  <a:gd name="T33" fmla="*/ 8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8 w 32"/>
                  <a:gd name="T41" fmla="*/ 2 h 36"/>
                  <a:gd name="T42" fmla="*/ 30 w 32"/>
                  <a:gd name="T43" fmla="*/ 6 h 36"/>
                  <a:gd name="T44" fmla="*/ 32 w 32"/>
                  <a:gd name="T45" fmla="*/ 10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6 h 36"/>
                  <a:gd name="T54" fmla="*/ 24 w 32"/>
                  <a:gd name="T55" fmla="*/ 32 h 36"/>
                  <a:gd name="T56" fmla="*/ 24 w 32"/>
                  <a:gd name="T57" fmla="*/ 18 h 36"/>
                  <a:gd name="T58" fmla="*/ 16 w 32"/>
                  <a:gd name="T59" fmla="*/ 20 h 36"/>
                  <a:gd name="T60" fmla="*/ 10 w 32"/>
                  <a:gd name="T61" fmla="*/ 20 h 36"/>
                  <a:gd name="T62" fmla="*/ 8 w 32"/>
                  <a:gd name="T63" fmla="*/ 22 h 36"/>
                  <a:gd name="T64" fmla="*/ 6 w 32"/>
                  <a:gd name="T65" fmla="*/ 24 h 36"/>
                  <a:gd name="T66" fmla="*/ 8 w 32"/>
                  <a:gd name="T67" fmla="*/ 28 h 36"/>
                  <a:gd name="T68" fmla="*/ 12 w 32"/>
                  <a:gd name="T69" fmla="*/ 30 h 36"/>
                  <a:gd name="T70" fmla="*/ 18 w 32"/>
                  <a:gd name="T71" fmla="*/ 30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2"/>
                    </a:move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0"/>
                    </a:lnTo>
                    <a:lnTo>
                      <a:pt x="32" y="10"/>
                    </a:lnTo>
                    <a:lnTo>
                      <a:pt x="32" y="16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6" name="Freeform 1955"/>
              <p:cNvSpPr>
                <a:spLocks/>
              </p:cNvSpPr>
              <p:nvPr/>
            </p:nvSpPr>
            <p:spPr bwMode="auto">
              <a:xfrm>
                <a:off x="4065588" y="5213697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10 h 34"/>
                  <a:gd name="T22" fmla="*/ 20 w 24"/>
                  <a:gd name="T23" fmla="*/ 10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7" name="Freeform 1956"/>
              <p:cNvSpPr>
                <a:spLocks/>
              </p:cNvSpPr>
              <p:nvPr/>
            </p:nvSpPr>
            <p:spPr bwMode="auto">
              <a:xfrm>
                <a:off x="4129088" y="5223222"/>
                <a:ext cx="47625" cy="60325"/>
              </a:xfrm>
              <a:custGeom>
                <a:avLst/>
                <a:gdLst>
                  <a:gd name="T0" fmla="*/ 0 w 30"/>
                  <a:gd name="T1" fmla="*/ 34 h 38"/>
                  <a:gd name="T2" fmla="*/ 4 w 30"/>
                  <a:gd name="T3" fmla="*/ 0 h 38"/>
                  <a:gd name="T4" fmla="*/ 10 w 30"/>
                  <a:gd name="T5" fmla="*/ 2 h 38"/>
                  <a:gd name="T6" fmla="*/ 8 w 30"/>
                  <a:gd name="T7" fmla="*/ 6 h 38"/>
                  <a:gd name="T8" fmla="*/ 8 w 30"/>
                  <a:gd name="T9" fmla="*/ 6 h 38"/>
                  <a:gd name="T10" fmla="*/ 14 w 30"/>
                  <a:gd name="T11" fmla="*/ 2 h 38"/>
                  <a:gd name="T12" fmla="*/ 20 w 30"/>
                  <a:gd name="T13" fmla="*/ 2 h 38"/>
                  <a:gd name="T14" fmla="*/ 20 w 30"/>
                  <a:gd name="T15" fmla="*/ 2 h 38"/>
                  <a:gd name="T16" fmla="*/ 26 w 30"/>
                  <a:gd name="T17" fmla="*/ 4 h 38"/>
                  <a:gd name="T18" fmla="*/ 26 w 30"/>
                  <a:gd name="T19" fmla="*/ 4 h 38"/>
                  <a:gd name="T20" fmla="*/ 28 w 30"/>
                  <a:gd name="T21" fmla="*/ 8 h 38"/>
                  <a:gd name="T22" fmla="*/ 28 w 30"/>
                  <a:gd name="T23" fmla="*/ 8 h 38"/>
                  <a:gd name="T24" fmla="*/ 30 w 30"/>
                  <a:gd name="T25" fmla="*/ 12 h 38"/>
                  <a:gd name="T26" fmla="*/ 30 w 30"/>
                  <a:gd name="T27" fmla="*/ 12 h 38"/>
                  <a:gd name="T28" fmla="*/ 30 w 30"/>
                  <a:gd name="T29" fmla="*/ 18 h 38"/>
                  <a:gd name="T30" fmla="*/ 26 w 30"/>
                  <a:gd name="T31" fmla="*/ 38 h 38"/>
                  <a:gd name="T32" fmla="*/ 20 w 30"/>
                  <a:gd name="T33" fmla="*/ 38 h 38"/>
                  <a:gd name="T34" fmla="*/ 24 w 30"/>
                  <a:gd name="T35" fmla="*/ 16 h 38"/>
                  <a:gd name="T36" fmla="*/ 24 w 30"/>
                  <a:gd name="T37" fmla="*/ 16 h 38"/>
                  <a:gd name="T38" fmla="*/ 24 w 30"/>
                  <a:gd name="T39" fmla="*/ 12 h 38"/>
                  <a:gd name="T40" fmla="*/ 24 w 30"/>
                  <a:gd name="T41" fmla="*/ 12 h 38"/>
                  <a:gd name="T42" fmla="*/ 22 w 30"/>
                  <a:gd name="T43" fmla="*/ 8 h 38"/>
                  <a:gd name="T44" fmla="*/ 22 w 30"/>
                  <a:gd name="T45" fmla="*/ 8 h 38"/>
                  <a:gd name="T46" fmla="*/ 18 w 30"/>
                  <a:gd name="T47" fmla="*/ 8 h 38"/>
                  <a:gd name="T48" fmla="*/ 18 w 30"/>
                  <a:gd name="T49" fmla="*/ 8 h 38"/>
                  <a:gd name="T50" fmla="*/ 14 w 30"/>
                  <a:gd name="T51" fmla="*/ 8 h 38"/>
                  <a:gd name="T52" fmla="*/ 12 w 30"/>
                  <a:gd name="T53" fmla="*/ 8 h 38"/>
                  <a:gd name="T54" fmla="*/ 12 w 30"/>
                  <a:gd name="T55" fmla="*/ 8 h 38"/>
                  <a:gd name="T56" fmla="*/ 10 w 30"/>
                  <a:gd name="T57" fmla="*/ 12 h 38"/>
                  <a:gd name="T58" fmla="*/ 8 w 30"/>
                  <a:gd name="T59" fmla="*/ 16 h 38"/>
                  <a:gd name="T60" fmla="*/ 4 w 30"/>
                  <a:gd name="T61" fmla="*/ 34 h 38"/>
                  <a:gd name="T62" fmla="*/ 0 w 30"/>
                  <a:gd name="T63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0" y="34"/>
                    </a:moveTo>
                    <a:lnTo>
                      <a:pt x="4" y="0"/>
                    </a:lnTo>
                    <a:lnTo>
                      <a:pt x="10" y="2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0" y="18"/>
                    </a:lnTo>
                    <a:lnTo>
                      <a:pt x="26" y="38"/>
                    </a:lnTo>
                    <a:lnTo>
                      <a:pt x="20" y="38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8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8" name="Freeform 1957"/>
              <p:cNvSpPr>
                <a:spLocks noEditPoints="1"/>
              </p:cNvSpPr>
              <p:nvPr/>
            </p:nvSpPr>
            <p:spPr bwMode="auto">
              <a:xfrm>
                <a:off x="4183063" y="5235922"/>
                <a:ext cx="50800" cy="57150"/>
              </a:xfrm>
              <a:custGeom>
                <a:avLst/>
                <a:gdLst>
                  <a:gd name="T0" fmla="*/ 22 w 32"/>
                  <a:gd name="T1" fmla="*/ 30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6 h 36"/>
                  <a:gd name="T16" fmla="*/ 10 w 32"/>
                  <a:gd name="T17" fmla="*/ 14 h 36"/>
                  <a:gd name="T18" fmla="*/ 14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4 w 32"/>
                  <a:gd name="T25" fmla="*/ 8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10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2 w 32"/>
                  <a:gd name="T55" fmla="*/ 30 h 36"/>
                  <a:gd name="T56" fmla="*/ 24 w 32"/>
                  <a:gd name="T57" fmla="*/ 18 h 36"/>
                  <a:gd name="T58" fmla="*/ 14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2" y="30"/>
                    </a:moveTo>
                    <a:lnTo>
                      <a:pt x="22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10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2" y="30"/>
                    </a:lnTo>
                    <a:lnTo>
                      <a:pt x="22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09" name="Freeform 1958"/>
              <p:cNvSpPr>
                <a:spLocks/>
              </p:cNvSpPr>
              <p:nvPr/>
            </p:nvSpPr>
            <p:spPr bwMode="auto">
              <a:xfrm>
                <a:off x="4243388" y="522639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4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6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0" name="Freeform 1959"/>
              <p:cNvSpPr>
                <a:spLocks/>
              </p:cNvSpPr>
              <p:nvPr/>
            </p:nvSpPr>
            <p:spPr bwMode="auto">
              <a:xfrm>
                <a:off x="4271963" y="5245447"/>
                <a:ext cx="47625" cy="60325"/>
              </a:xfrm>
              <a:custGeom>
                <a:avLst/>
                <a:gdLst>
                  <a:gd name="T0" fmla="*/ 20 w 30"/>
                  <a:gd name="T1" fmla="*/ 36 h 38"/>
                  <a:gd name="T2" fmla="*/ 20 w 30"/>
                  <a:gd name="T3" fmla="*/ 32 h 38"/>
                  <a:gd name="T4" fmla="*/ 20 w 30"/>
                  <a:gd name="T5" fmla="*/ 32 h 38"/>
                  <a:gd name="T6" fmla="*/ 14 w 30"/>
                  <a:gd name="T7" fmla="*/ 36 h 38"/>
                  <a:gd name="T8" fmla="*/ 8 w 30"/>
                  <a:gd name="T9" fmla="*/ 36 h 38"/>
                  <a:gd name="T10" fmla="*/ 8 w 30"/>
                  <a:gd name="T11" fmla="*/ 36 h 38"/>
                  <a:gd name="T12" fmla="*/ 4 w 30"/>
                  <a:gd name="T13" fmla="*/ 34 h 38"/>
                  <a:gd name="T14" fmla="*/ 4 w 30"/>
                  <a:gd name="T15" fmla="*/ 34 h 38"/>
                  <a:gd name="T16" fmla="*/ 0 w 30"/>
                  <a:gd name="T17" fmla="*/ 30 h 38"/>
                  <a:gd name="T18" fmla="*/ 0 w 30"/>
                  <a:gd name="T19" fmla="*/ 30 h 38"/>
                  <a:gd name="T20" fmla="*/ 0 w 30"/>
                  <a:gd name="T21" fmla="*/ 26 h 38"/>
                  <a:gd name="T22" fmla="*/ 0 w 30"/>
                  <a:gd name="T23" fmla="*/ 26 h 38"/>
                  <a:gd name="T24" fmla="*/ 0 w 30"/>
                  <a:gd name="T25" fmla="*/ 20 h 38"/>
                  <a:gd name="T26" fmla="*/ 2 w 30"/>
                  <a:gd name="T27" fmla="*/ 0 h 38"/>
                  <a:gd name="T28" fmla="*/ 8 w 30"/>
                  <a:gd name="T29" fmla="*/ 2 h 38"/>
                  <a:gd name="T30" fmla="*/ 6 w 30"/>
                  <a:gd name="T31" fmla="*/ 20 h 38"/>
                  <a:gd name="T32" fmla="*/ 6 w 30"/>
                  <a:gd name="T33" fmla="*/ 20 h 38"/>
                  <a:gd name="T34" fmla="*/ 4 w 30"/>
                  <a:gd name="T35" fmla="*/ 26 h 38"/>
                  <a:gd name="T36" fmla="*/ 4 w 30"/>
                  <a:gd name="T37" fmla="*/ 26 h 38"/>
                  <a:gd name="T38" fmla="*/ 6 w 30"/>
                  <a:gd name="T39" fmla="*/ 30 h 38"/>
                  <a:gd name="T40" fmla="*/ 6 w 30"/>
                  <a:gd name="T41" fmla="*/ 30 h 38"/>
                  <a:gd name="T42" fmla="*/ 10 w 30"/>
                  <a:gd name="T43" fmla="*/ 32 h 38"/>
                  <a:gd name="T44" fmla="*/ 10 w 30"/>
                  <a:gd name="T45" fmla="*/ 32 h 38"/>
                  <a:gd name="T46" fmla="*/ 16 w 30"/>
                  <a:gd name="T47" fmla="*/ 30 h 38"/>
                  <a:gd name="T48" fmla="*/ 16 w 30"/>
                  <a:gd name="T49" fmla="*/ 30 h 38"/>
                  <a:gd name="T50" fmla="*/ 20 w 30"/>
                  <a:gd name="T51" fmla="*/ 28 h 38"/>
                  <a:gd name="T52" fmla="*/ 20 w 30"/>
                  <a:gd name="T53" fmla="*/ 28 h 38"/>
                  <a:gd name="T54" fmla="*/ 22 w 30"/>
                  <a:gd name="T55" fmla="*/ 22 h 38"/>
                  <a:gd name="T56" fmla="*/ 24 w 30"/>
                  <a:gd name="T57" fmla="*/ 4 h 38"/>
                  <a:gd name="T58" fmla="*/ 30 w 30"/>
                  <a:gd name="T59" fmla="*/ 4 h 38"/>
                  <a:gd name="T60" fmla="*/ 24 w 30"/>
                  <a:gd name="T61" fmla="*/ 38 h 38"/>
                  <a:gd name="T62" fmla="*/ 20 w 30"/>
                  <a:gd name="T63" fmla="*/ 36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8">
                    <a:moveTo>
                      <a:pt x="20" y="36"/>
                    </a:moveTo>
                    <a:lnTo>
                      <a:pt x="20" y="32"/>
                    </a:lnTo>
                    <a:lnTo>
                      <a:pt x="20" y="32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2"/>
                    </a:lnTo>
                    <a:lnTo>
                      <a:pt x="24" y="4"/>
                    </a:lnTo>
                    <a:lnTo>
                      <a:pt x="30" y="4"/>
                    </a:lnTo>
                    <a:lnTo>
                      <a:pt x="24" y="38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1" name="Freeform 1960"/>
              <p:cNvSpPr>
                <a:spLocks/>
              </p:cNvSpPr>
              <p:nvPr/>
            </p:nvSpPr>
            <p:spPr bwMode="auto">
              <a:xfrm>
                <a:off x="4325938" y="5254972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4 w 22"/>
                  <a:gd name="T3" fmla="*/ 0 h 34"/>
                  <a:gd name="T4" fmla="*/ 10 w 22"/>
                  <a:gd name="T5" fmla="*/ 0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2 h 34"/>
                  <a:gd name="T16" fmla="*/ 16 w 22"/>
                  <a:gd name="T17" fmla="*/ 2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4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2" name="Freeform 1961"/>
              <p:cNvSpPr>
                <a:spLocks noEditPoints="1"/>
              </p:cNvSpPr>
              <p:nvPr/>
            </p:nvSpPr>
            <p:spPr bwMode="auto">
              <a:xfrm>
                <a:off x="4357688" y="5261322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0 h 36"/>
                  <a:gd name="T8" fmla="*/ 24 w 32"/>
                  <a:gd name="T9" fmla="*/ 34 h 36"/>
                  <a:gd name="T10" fmla="*/ 24 w 32"/>
                  <a:gd name="T11" fmla="*/ 34 h 36"/>
                  <a:gd name="T12" fmla="*/ 20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4 h 36"/>
                  <a:gd name="T20" fmla="*/ 4 w 32"/>
                  <a:gd name="T21" fmla="*/ 28 h 36"/>
                  <a:gd name="T22" fmla="*/ 4 w 32"/>
                  <a:gd name="T23" fmla="*/ 28 h 36"/>
                  <a:gd name="T24" fmla="*/ 0 w 32"/>
                  <a:gd name="T25" fmla="*/ 24 h 36"/>
                  <a:gd name="T26" fmla="*/ 0 w 32"/>
                  <a:gd name="T27" fmla="*/ 16 h 36"/>
                  <a:gd name="T28" fmla="*/ 0 w 32"/>
                  <a:gd name="T29" fmla="*/ 16 h 36"/>
                  <a:gd name="T30" fmla="*/ 4 w 32"/>
                  <a:gd name="T31" fmla="*/ 8 h 36"/>
                  <a:gd name="T32" fmla="*/ 8 w 32"/>
                  <a:gd name="T33" fmla="*/ 4 h 36"/>
                  <a:gd name="T34" fmla="*/ 8 w 32"/>
                  <a:gd name="T35" fmla="*/ 4 h 36"/>
                  <a:gd name="T36" fmla="*/ 12 w 32"/>
                  <a:gd name="T37" fmla="*/ 0 h 36"/>
                  <a:gd name="T38" fmla="*/ 20 w 32"/>
                  <a:gd name="T39" fmla="*/ 0 h 36"/>
                  <a:gd name="T40" fmla="*/ 20 w 32"/>
                  <a:gd name="T41" fmla="*/ 0 h 36"/>
                  <a:gd name="T42" fmla="*/ 24 w 32"/>
                  <a:gd name="T43" fmla="*/ 2 h 36"/>
                  <a:gd name="T44" fmla="*/ 30 w 32"/>
                  <a:gd name="T45" fmla="*/ 6 h 36"/>
                  <a:gd name="T46" fmla="*/ 30 w 32"/>
                  <a:gd name="T47" fmla="*/ 6 h 36"/>
                  <a:gd name="T48" fmla="*/ 32 w 32"/>
                  <a:gd name="T49" fmla="*/ 12 h 36"/>
                  <a:gd name="T50" fmla="*/ 32 w 32"/>
                  <a:gd name="T51" fmla="*/ 20 h 36"/>
                  <a:gd name="T52" fmla="*/ 32 w 32"/>
                  <a:gd name="T53" fmla="*/ 20 h 36"/>
                  <a:gd name="T54" fmla="*/ 32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2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8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3" name="Rectangle 1962"/>
              <p:cNvSpPr>
                <a:spLocks noChangeArrowheads="1"/>
              </p:cNvSpPr>
              <p:nvPr/>
            </p:nvSpPr>
            <p:spPr bwMode="auto">
              <a:xfrm>
                <a:off x="4418013" y="5312122"/>
                <a:ext cx="952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4" name="Freeform 1963"/>
              <p:cNvSpPr>
                <a:spLocks/>
              </p:cNvSpPr>
              <p:nvPr/>
            </p:nvSpPr>
            <p:spPr bwMode="auto">
              <a:xfrm>
                <a:off x="3935413" y="5340697"/>
                <a:ext cx="28575" cy="12700"/>
              </a:xfrm>
              <a:custGeom>
                <a:avLst/>
                <a:gdLst>
                  <a:gd name="T0" fmla="*/ 0 w 18"/>
                  <a:gd name="T1" fmla="*/ 4 h 8"/>
                  <a:gd name="T2" fmla="*/ 0 w 18"/>
                  <a:gd name="T3" fmla="*/ 0 h 8"/>
                  <a:gd name="T4" fmla="*/ 18 w 18"/>
                  <a:gd name="T5" fmla="*/ 2 h 8"/>
                  <a:gd name="T6" fmla="*/ 18 w 18"/>
                  <a:gd name="T7" fmla="*/ 8 h 8"/>
                  <a:gd name="T8" fmla="*/ 0 w 18"/>
                  <a:gd name="T9" fmla="*/ 4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0" y="4"/>
                    </a:moveTo>
                    <a:lnTo>
                      <a:pt x="0" y="0"/>
                    </a:lnTo>
                    <a:lnTo>
                      <a:pt x="18" y="2"/>
                    </a:lnTo>
                    <a:lnTo>
                      <a:pt x="18" y="8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5" name="Freeform 1964"/>
              <p:cNvSpPr>
                <a:spLocks/>
              </p:cNvSpPr>
              <p:nvPr/>
            </p:nvSpPr>
            <p:spPr bwMode="auto">
              <a:xfrm>
                <a:off x="3995738" y="5308947"/>
                <a:ext cx="22225" cy="73025"/>
              </a:xfrm>
              <a:custGeom>
                <a:avLst/>
                <a:gdLst>
                  <a:gd name="T0" fmla="*/ 0 w 14"/>
                  <a:gd name="T1" fmla="*/ 44 h 46"/>
                  <a:gd name="T2" fmla="*/ 8 w 14"/>
                  <a:gd name="T3" fmla="*/ 0 h 46"/>
                  <a:gd name="T4" fmla="*/ 14 w 14"/>
                  <a:gd name="T5" fmla="*/ 0 h 46"/>
                  <a:gd name="T6" fmla="*/ 6 w 14"/>
                  <a:gd name="T7" fmla="*/ 46 h 46"/>
                  <a:gd name="T8" fmla="*/ 0 w 14"/>
                  <a:gd name="T9" fmla="*/ 44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4"/>
                    </a:moveTo>
                    <a:lnTo>
                      <a:pt x="8" y="0"/>
                    </a:lnTo>
                    <a:lnTo>
                      <a:pt x="14" y="0"/>
                    </a:lnTo>
                    <a:lnTo>
                      <a:pt x="6" y="46"/>
                    </a:ln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6" name="Freeform 1965"/>
              <p:cNvSpPr>
                <a:spLocks noEditPoints="1"/>
              </p:cNvSpPr>
              <p:nvPr/>
            </p:nvSpPr>
            <p:spPr bwMode="auto">
              <a:xfrm>
                <a:off x="4021138" y="5334347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28 h 34"/>
                  <a:gd name="T74" fmla="*/ 18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4 w 30"/>
                  <a:gd name="T83" fmla="*/ 14 h 34"/>
                  <a:gd name="T84" fmla="*/ 24 w 30"/>
                  <a:gd name="T85" fmla="*/ 14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7" name="Freeform 1966"/>
              <p:cNvSpPr>
                <a:spLocks/>
              </p:cNvSpPr>
              <p:nvPr/>
            </p:nvSpPr>
            <p:spPr bwMode="auto">
              <a:xfrm>
                <a:off x="4075113" y="5340697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2 w 28"/>
                  <a:gd name="T5" fmla="*/ 30 h 36"/>
                  <a:gd name="T6" fmla="*/ 18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4 w 28"/>
                  <a:gd name="T13" fmla="*/ 20 h 36"/>
                  <a:gd name="T14" fmla="*/ 6 w 28"/>
                  <a:gd name="T15" fmla="*/ 16 h 36"/>
                  <a:gd name="T16" fmla="*/ 4 w 28"/>
                  <a:gd name="T17" fmla="*/ 12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0 h 36"/>
                  <a:gd name="T28" fmla="*/ 24 w 28"/>
                  <a:gd name="T29" fmla="*/ 2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6 w 28"/>
                  <a:gd name="T53" fmla="*/ 22 h 36"/>
                  <a:gd name="T54" fmla="*/ 28 w 28"/>
                  <a:gd name="T55" fmla="*/ 26 h 36"/>
                  <a:gd name="T56" fmla="*/ 24 w 28"/>
                  <a:gd name="T57" fmla="*/ 32 h 36"/>
                  <a:gd name="T58" fmla="*/ 20 w 28"/>
                  <a:gd name="T59" fmla="*/ 34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8" name="Freeform 1967"/>
              <p:cNvSpPr>
                <a:spLocks/>
              </p:cNvSpPr>
              <p:nvPr/>
            </p:nvSpPr>
            <p:spPr bwMode="auto">
              <a:xfrm>
                <a:off x="4151313" y="5366097"/>
                <a:ext cx="47625" cy="41275"/>
              </a:xfrm>
              <a:custGeom>
                <a:avLst/>
                <a:gdLst>
                  <a:gd name="T0" fmla="*/ 30 w 30"/>
                  <a:gd name="T1" fmla="*/ 10 h 26"/>
                  <a:gd name="T2" fmla="*/ 30 w 30"/>
                  <a:gd name="T3" fmla="*/ 10 h 26"/>
                  <a:gd name="T4" fmla="*/ 18 w 30"/>
                  <a:gd name="T5" fmla="*/ 20 h 26"/>
                  <a:gd name="T6" fmla="*/ 18 w 30"/>
                  <a:gd name="T7" fmla="*/ 20 h 26"/>
                  <a:gd name="T8" fmla="*/ 10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4 h 26"/>
                  <a:gd name="T16" fmla="*/ 0 w 30"/>
                  <a:gd name="T17" fmla="*/ 18 h 26"/>
                  <a:gd name="T18" fmla="*/ 0 w 30"/>
                  <a:gd name="T19" fmla="*/ 18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0 h 26"/>
                  <a:gd name="T26" fmla="*/ 20 w 30"/>
                  <a:gd name="T27" fmla="*/ 0 h 26"/>
                  <a:gd name="T28" fmla="*/ 20 w 30"/>
                  <a:gd name="T29" fmla="*/ 0 h 26"/>
                  <a:gd name="T30" fmla="*/ 24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6 h 26"/>
                  <a:gd name="T38" fmla="*/ 20 w 30"/>
                  <a:gd name="T39" fmla="*/ 6 h 26"/>
                  <a:gd name="T40" fmla="*/ 20 w 30"/>
                  <a:gd name="T41" fmla="*/ 6 h 26"/>
                  <a:gd name="T42" fmla="*/ 20 w 30"/>
                  <a:gd name="T43" fmla="*/ 4 h 26"/>
                  <a:gd name="T44" fmla="*/ 20 w 30"/>
                  <a:gd name="T45" fmla="*/ 4 h 26"/>
                  <a:gd name="T46" fmla="*/ 20 w 30"/>
                  <a:gd name="T47" fmla="*/ 2 h 26"/>
                  <a:gd name="T48" fmla="*/ 20 w 30"/>
                  <a:gd name="T49" fmla="*/ 0 h 26"/>
                  <a:gd name="T50" fmla="*/ 20 w 30"/>
                  <a:gd name="T51" fmla="*/ 0 h 26"/>
                  <a:gd name="T52" fmla="*/ 14 w 30"/>
                  <a:gd name="T53" fmla="*/ 2 h 26"/>
                  <a:gd name="T54" fmla="*/ 10 w 30"/>
                  <a:gd name="T55" fmla="*/ 6 h 26"/>
                  <a:gd name="T56" fmla="*/ 6 w 30"/>
                  <a:gd name="T57" fmla="*/ 12 h 26"/>
                  <a:gd name="T58" fmla="*/ 2 w 30"/>
                  <a:gd name="T59" fmla="*/ 18 h 26"/>
                  <a:gd name="T60" fmla="*/ 2 w 30"/>
                  <a:gd name="T61" fmla="*/ 18 h 26"/>
                  <a:gd name="T62" fmla="*/ 4 w 30"/>
                  <a:gd name="T63" fmla="*/ 22 h 26"/>
                  <a:gd name="T64" fmla="*/ 6 w 30"/>
                  <a:gd name="T65" fmla="*/ 24 h 26"/>
                  <a:gd name="T66" fmla="*/ 6 w 30"/>
                  <a:gd name="T67" fmla="*/ 24 h 26"/>
                  <a:gd name="T68" fmla="*/ 10 w 30"/>
                  <a:gd name="T69" fmla="*/ 24 h 26"/>
                  <a:gd name="T70" fmla="*/ 18 w 30"/>
                  <a:gd name="T71" fmla="*/ 20 h 26"/>
                  <a:gd name="T72" fmla="*/ 18 w 30"/>
                  <a:gd name="T73" fmla="*/ 20 h 26"/>
                  <a:gd name="T74" fmla="*/ 24 w 30"/>
                  <a:gd name="T75" fmla="*/ 14 h 26"/>
                  <a:gd name="T76" fmla="*/ 30 w 30"/>
                  <a:gd name="T77" fmla="*/ 8 h 26"/>
                  <a:gd name="T78" fmla="*/ 30 w 30"/>
                  <a:gd name="T7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26">
                    <a:moveTo>
                      <a:pt x="30" y="10"/>
                    </a:moveTo>
                    <a:lnTo>
                      <a:pt x="30" y="10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10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6" y="1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4"/>
                    </a:lnTo>
                    <a:lnTo>
                      <a:pt x="18" y="20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19" name="Freeform 1968"/>
              <p:cNvSpPr>
                <a:spLocks noEditPoints="1"/>
              </p:cNvSpPr>
              <p:nvPr/>
            </p:nvSpPr>
            <p:spPr bwMode="auto">
              <a:xfrm>
                <a:off x="4186238" y="5372447"/>
                <a:ext cx="57150" cy="38100"/>
              </a:xfrm>
              <a:custGeom>
                <a:avLst/>
                <a:gdLst>
                  <a:gd name="T0" fmla="*/ 36 w 36"/>
                  <a:gd name="T1" fmla="*/ 10 h 24"/>
                  <a:gd name="T2" fmla="*/ 36 w 36"/>
                  <a:gd name="T3" fmla="*/ 10 h 24"/>
                  <a:gd name="T4" fmla="*/ 32 w 36"/>
                  <a:gd name="T5" fmla="*/ 12 h 24"/>
                  <a:gd name="T6" fmla="*/ 28 w 36"/>
                  <a:gd name="T7" fmla="*/ 12 h 24"/>
                  <a:gd name="T8" fmla="*/ 28 w 36"/>
                  <a:gd name="T9" fmla="*/ 12 h 24"/>
                  <a:gd name="T10" fmla="*/ 26 w 36"/>
                  <a:gd name="T11" fmla="*/ 12 h 24"/>
                  <a:gd name="T12" fmla="*/ 24 w 36"/>
                  <a:gd name="T13" fmla="*/ 8 h 24"/>
                  <a:gd name="T14" fmla="*/ 24 w 36"/>
                  <a:gd name="T15" fmla="*/ 8 h 24"/>
                  <a:gd name="T16" fmla="*/ 24 w 36"/>
                  <a:gd name="T17" fmla="*/ 8 h 24"/>
                  <a:gd name="T18" fmla="*/ 20 w 36"/>
                  <a:gd name="T19" fmla="*/ 14 h 24"/>
                  <a:gd name="T20" fmla="*/ 16 w 36"/>
                  <a:gd name="T21" fmla="*/ 20 h 24"/>
                  <a:gd name="T22" fmla="*/ 10 w 36"/>
                  <a:gd name="T23" fmla="*/ 24 h 24"/>
                  <a:gd name="T24" fmla="*/ 4 w 36"/>
                  <a:gd name="T25" fmla="*/ 24 h 24"/>
                  <a:gd name="T26" fmla="*/ 4 w 36"/>
                  <a:gd name="T27" fmla="*/ 24 h 24"/>
                  <a:gd name="T28" fmla="*/ 0 w 36"/>
                  <a:gd name="T29" fmla="*/ 22 h 24"/>
                  <a:gd name="T30" fmla="*/ 0 w 36"/>
                  <a:gd name="T31" fmla="*/ 16 h 24"/>
                  <a:gd name="T32" fmla="*/ 0 w 36"/>
                  <a:gd name="T33" fmla="*/ 16 h 24"/>
                  <a:gd name="T34" fmla="*/ 2 w 36"/>
                  <a:gd name="T35" fmla="*/ 10 h 24"/>
                  <a:gd name="T36" fmla="*/ 6 w 36"/>
                  <a:gd name="T37" fmla="*/ 4 h 24"/>
                  <a:gd name="T38" fmla="*/ 14 w 36"/>
                  <a:gd name="T39" fmla="*/ 0 h 24"/>
                  <a:gd name="T40" fmla="*/ 20 w 36"/>
                  <a:gd name="T41" fmla="*/ 0 h 24"/>
                  <a:gd name="T42" fmla="*/ 20 w 36"/>
                  <a:gd name="T43" fmla="*/ 0 h 24"/>
                  <a:gd name="T44" fmla="*/ 24 w 36"/>
                  <a:gd name="T45" fmla="*/ 2 h 24"/>
                  <a:gd name="T46" fmla="*/ 24 w 36"/>
                  <a:gd name="T47" fmla="*/ 6 h 24"/>
                  <a:gd name="T48" fmla="*/ 24 w 36"/>
                  <a:gd name="T49" fmla="*/ 6 h 24"/>
                  <a:gd name="T50" fmla="*/ 26 w 36"/>
                  <a:gd name="T51" fmla="*/ 10 h 24"/>
                  <a:gd name="T52" fmla="*/ 28 w 36"/>
                  <a:gd name="T53" fmla="*/ 12 h 24"/>
                  <a:gd name="T54" fmla="*/ 28 w 36"/>
                  <a:gd name="T55" fmla="*/ 12 h 24"/>
                  <a:gd name="T56" fmla="*/ 32 w 36"/>
                  <a:gd name="T57" fmla="*/ 12 h 24"/>
                  <a:gd name="T58" fmla="*/ 36 w 36"/>
                  <a:gd name="T59" fmla="*/ 8 h 24"/>
                  <a:gd name="T60" fmla="*/ 36 w 36"/>
                  <a:gd name="T61" fmla="*/ 10 h 24"/>
                  <a:gd name="T62" fmla="*/ 4 w 36"/>
                  <a:gd name="T63" fmla="*/ 24 h 24"/>
                  <a:gd name="T64" fmla="*/ 4 w 36"/>
                  <a:gd name="T65" fmla="*/ 24 h 24"/>
                  <a:gd name="T66" fmla="*/ 10 w 36"/>
                  <a:gd name="T67" fmla="*/ 22 h 24"/>
                  <a:gd name="T68" fmla="*/ 14 w 36"/>
                  <a:gd name="T69" fmla="*/ 18 h 24"/>
                  <a:gd name="T70" fmla="*/ 20 w 36"/>
                  <a:gd name="T71" fmla="*/ 10 h 24"/>
                  <a:gd name="T72" fmla="*/ 22 w 36"/>
                  <a:gd name="T73" fmla="*/ 4 h 24"/>
                  <a:gd name="T74" fmla="*/ 22 w 36"/>
                  <a:gd name="T75" fmla="*/ 4 h 24"/>
                  <a:gd name="T76" fmla="*/ 22 w 36"/>
                  <a:gd name="T77" fmla="*/ 2 h 24"/>
                  <a:gd name="T78" fmla="*/ 20 w 36"/>
                  <a:gd name="T79" fmla="*/ 0 h 24"/>
                  <a:gd name="T80" fmla="*/ 20 w 36"/>
                  <a:gd name="T81" fmla="*/ 0 h 24"/>
                  <a:gd name="T82" fmla="*/ 14 w 36"/>
                  <a:gd name="T83" fmla="*/ 2 h 24"/>
                  <a:gd name="T84" fmla="*/ 10 w 36"/>
                  <a:gd name="T85" fmla="*/ 6 h 24"/>
                  <a:gd name="T86" fmla="*/ 4 w 36"/>
                  <a:gd name="T87" fmla="*/ 12 h 24"/>
                  <a:gd name="T88" fmla="*/ 2 w 36"/>
                  <a:gd name="T89" fmla="*/ 20 h 24"/>
                  <a:gd name="T90" fmla="*/ 2 w 36"/>
                  <a:gd name="T91" fmla="*/ 20 h 24"/>
                  <a:gd name="T92" fmla="*/ 2 w 36"/>
                  <a:gd name="T93" fmla="*/ 22 h 24"/>
                  <a:gd name="T94" fmla="*/ 4 w 36"/>
                  <a:gd name="T95" fmla="*/ 24 h 24"/>
                  <a:gd name="T96" fmla="*/ 4 w 36"/>
                  <a:gd name="T97" fmla="*/ 24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6" h="24">
                    <a:moveTo>
                      <a:pt x="36" y="10"/>
                    </a:moveTo>
                    <a:lnTo>
                      <a:pt x="36" y="10"/>
                    </a:lnTo>
                    <a:lnTo>
                      <a:pt x="32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14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10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6" y="8"/>
                    </a:lnTo>
                    <a:lnTo>
                      <a:pt x="36" y="10"/>
                    </a:lnTo>
                    <a:close/>
                    <a:moveTo>
                      <a:pt x="4" y="24"/>
                    </a:moveTo>
                    <a:lnTo>
                      <a:pt x="4" y="24"/>
                    </a:lnTo>
                    <a:lnTo>
                      <a:pt x="10" y="22"/>
                    </a:lnTo>
                    <a:lnTo>
                      <a:pt x="14" y="18"/>
                    </a:lnTo>
                    <a:lnTo>
                      <a:pt x="20" y="1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4" y="2"/>
                    </a:lnTo>
                    <a:lnTo>
                      <a:pt x="10" y="6"/>
                    </a:lnTo>
                    <a:lnTo>
                      <a:pt x="4" y="1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2"/>
                    </a:lnTo>
                    <a:lnTo>
                      <a:pt x="4" y="24"/>
                    </a:lnTo>
                    <a:lnTo>
                      <a:pt x="4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0" name="Freeform 1969"/>
              <p:cNvSpPr>
                <a:spLocks/>
              </p:cNvSpPr>
              <p:nvPr/>
            </p:nvSpPr>
            <p:spPr bwMode="auto">
              <a:xfrm>
                <a:off x="4221163" y="5375622"/>
                <a:ext cx="92075" cy="50800"/>
              </a:xfrm>
              <a:custGeom>
                <a:avLst/>
                <a:gdLst>
                  <a:gd name="T0" fmla="*/ 0 w 58"/>
                  <a:gd name="T1" fmla="*/ 26 h 32"/>
                  <a:gd name="T2" fmla="*/ 22 w 58"/>
                  <a:gd name="T3" fmla="*/ 2 h 32"/>
                  <a:gd name="T4" fmla="*/ 12 w 58"/>
                  <a:gd name="T5" fmla="*/ 14 h 32"/>
                  <a:gd name="T6" fmla="*/ 20 w 58"/>
                  <a:gd name="T7" fmla="*/ 6 h 32"/>
                  <a:gd name="T8" fmla="*/ 30 w 58"/>
                  <a:gd name="T9" fmla="*/ 2 h 32"/>
                  <a:gd name="T10" fmla="*/ 32 w 58"/>
                  <a:gd name="T11" fmla="*/ 4 h 32"/>
                  <a:gd name="T12" fmla="*/ 34 w 58"/>
                  <a:gd name="T13" fmla="*/ 6 h 32"/>
                  <a:gd name="T14" fmla="*/ 26 w 58"/>
                  <a:gd name="T15" fmla="*/ 16 h 32"/>
                  <a:gd name="T16" fmla="*/ 26 w 58"/>
                  <a:gd name="T17" fmla="*/ 16 h 32"/>
                  <a:gd name="T18" fmla="*/ 40 w 58"/>
                  <a:gd name="T19" fmla="*/ 6 h 32"/>
                  <a:gd name="T20" fmla="*/ 44 w 58"/>
                  <a:gd name="T21" fmla="*/ 4 h 32"/>
                  <a:gd name="T22" fmla="*/ 48 w 58"/>
                  <a:gd name="T23" fmla="*/ 8 h 32"/>
                  <a:gd name="T24" fmla="*/ 46 w 58"/>
                  <a:gd name="T25" fmla="*/ 14 h 32"/>
                  <a:gd name="T26" fmla="*/ 36 w 58"/>
                  <a:gd name="T27" fmla="*/ 24 h 32"/>
                  <a:gd name="T28" fmla="*/ 34 w 58"/>
                  <a:gd name="T29" fmla="*/ 28 h 32"/>
                  <a:gd name="T30" fmla="*/ 36 w 58"/>
                  <a:gd name="T31" fmla="*/ 30 h 32"/>
                  <a:gd name="T32" fmla="*/ 44 w 58"/>
                  <a:gd name="T33" fmla="*/ 26 h 32"/>
                  <a:gd name="T34" fmla="*/ 58 w 58"/>
                  <a:gd name="T35" fmla="*/ 14 h 32"/>
                  <a:gd name="T36" fmla="*/ 46 w 58"/>
                  <a:gd name="T37" fmla="*/ 26 h 32"/>
                  <a:gd name="T38" fmla="*/ 36 w 58"/>
                  <a:gd name="T39" fmla="*/ 32 h 32"/>
                  <a:gd name="T40" fmla="*/ 32 w 58"/>
                  <a:gd name="T41" fmla="*/ 30 h 32"/>
                  <a:gd name="T42" fmla="*/ 32 w 58"/>
                  <a:gd name="T43" fmla="*/ 26 h 32"/>
                  <a:gd name="T44" fmla="*/ 38 w 58"/>
                  <a:gd name="T45" fmla="*/ 16 h 32"/>
                  <a:gd name="T46" fmla="*/ 46 w 58"/>
                  <a:gd name="T47" fmla="*/ 8 h 32"/>
                  <a:gd name="T48" fmla="*/ 44 w 58"/>
                  <a:gd name="T49" fmla="*/ 6 h 32"/>
                  <a:gd name="T50" fmla="*/ 44 w 58"/>
                  <a:gd name="T51" fmla="*/ 6 h 32"/>
                  <a:gd name="T52" fmla="*/ 32 w 58"/>
                  <a:gd name="T53" fmla="*/ 12 h 32"/>
                  <a:gd name="T54" fmla="*/ 20 w 58"/>
                  <a:gd name="T55" fmla="*/ 28 h 32"/>
                  <a:gd name="T56" fmla="*/ 16 w 58"/>
                  <a:gd name="T57" fmla="*/ 28 h 32"/>
                  <a:gd name="T58" fmla="*/ 30 w 58"/>
                  <a:gd name="T59" fmla="*/ 6 h 32"/>
                  <a:gd name="T60" fmla="*/ 30 w 58"/>
                  <a:gd name="T61" fmla="*/ 4 h 32"/>
                  <a:gd name="T62" fmla="*/ 30 w 58"/>
                  <a:gd name="T63" fmla="*/ 2 h 32"/>
                  <a:gd name="T64" fmla="*/ 16 w 58"/>
                  <a:gd name="T65" fmla="*/ 12 h 32"/>
                  <a:gd name="T66" fmla="*/ 0 w 58"/>
                  <a:gd name="T67" fmla="*/ 2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58" h="32">
                    <a:moveTo>
                      <a:pt x="0" y="26"/>
                    </a:moveTo>
                    <a:lnTo>
                      <a:pt x="0" y="26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6"/>
                    </a:lnTo>
                    <a:lnTo>
                      <a:pt x="26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4"/>
                    </a:lnTo>
                    <a:lnTo>
                      <a:pt x="34" y="6"/>
                    </a:lnTo>
                    <a:lnTo>
                      <a:pt x="34" y="6"/>
                    </a:lnTo>
                    <a:lnTo>
                      <a:pt x="30" y="1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34" y="8"/>
                    </a:lnTo>
                    <a:lnTo>
                      <a:pt x="40" y="6"/>
                    </a:lnTo>
                    <a:lnTo>
                      <a:pt x="44" y="4"/>
                    </a:lnTo>
                    <a:lnTo>
                      <a:pt x="44" y="4"/>
                    </a:lnTo>
                    <a:lnTo>
                      <a:pt x="48" y="6"/>
                    </a:lnTo>
                    <a:lnTo>
                      <a:pt x="48" y="8"/>
                    </a:lnTo>
                    <a:lnTo>
                      <a:pt x="48" y="8"/>
                    </a:lnTo>
                    <a:lnTo>
                      <a:pt x="46" y="14"/>
                    </a:lnTo>
                    <a:lnTo>
                      <a:pt x="40" y="18"/>
                    </a:lnTo>
                    <a:lnTo>
                      <a:pt x="36" y="24"/>
                    </a:lnTo>
                    <a:lnTo>
                      <a:pt x="34" y="28"/>
                    </a:lnTo>
                    <a:lnTo>
                      <a:pt x="34" y="28"/>
                    </a:lnTo>
                    <a:lnTo>
                      <a:pt x="36" y="30"/>
                    </a:lnTo>
                    <a:lnTo>
                      <a:pt x="36" y="30"/>
                    </a:lnTo>
                    <a:lnTo>
                      <a:pt x="40" y="30"/>
                    </a:lnTo>
                    <a:lnTo>
                      <a:pt x="44" y="26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58" y="14"/>
                    </a:lnTo>
                    <a:lnTo>
                      <a:pt x="46" y="26"/>
                    </a:lnTo>
                    <a:lnTo>
                      <a:pt x="40" y="30"/>
                    </a:lnTo>
                    <a:lnTo>
                      <a:pt x="36" y="32"/>
                    </a:lnTo>
                    <a:lnTo>
                      <a:pt x="36" y="32"/>
                    </a:lnTo>
                    <a:lnTo>
                      <a:pt x="32" y="30"/>
                    </a:lnTo>
                    <a:lnTo>
                      <a:pt x="32" y="26"/>
                    </a:lnTo>
                    <a:lnTo>
                      <a:pt x="32" y="26"/>
                    </a:lnTo>
                    <a:lnTo>
                      <a:pt x="34" y="20"/>
                    </a:lnTo>
                    <a:lnTo>
                      <a:pt x="38" y="16"/>
                    </a:lnTo>
                    <a:lnTo>
                      <a:pt x="42" y="12"/>
                    </a:lnTo>
                    <a:lnTo>
                      <a:pt x="46" y="8"/>
                    </a:lnTo>
                    <a:lnTo>
                      <a:pt x="46" y="8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44" y="6"/>
                    </a:lnTo>
                    <a:lnTo>
                      <a:pt x="38" y="6"/>
                    </a:lnTo>
                    <a:lnTo>
                      <a:pt x="32" y="12"/>
                    </a:lnTo>
                    <a:lnTo>
                      <a:pt x="26" y="20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24" y="14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4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4" y="6"/>
                    </a:lnTo>
                    <a:lnTo>
                      <a:pt x="16" y="12"/>
                    </a:lnTo>
                    <a:lnTo>
                      <a:pt x="4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1" name="Freeform 1970"/>
              <p:cNvSpPr>
                <a:spLocks noEditPoints="1"/>
              </p:cNvSpPr>
              <p:nvPr/>
            </p:nvSpPr>
            <p:spPr bwMode="auto">
              <a:xfrm>
                <a:off x="4262438" y="5366097"/>
                <a:ext cx="95250" cy="98425"/>
              </a:xfrm>
              <a:custGeom>
                <a:avLst/>
                <a:gdLst>
                  <a:gd name="T0" fmla="*/ 50 w 60"/>
                  <a:gd name="T1" fmla="*/ 0 h 62"/>
                  <a:gd name="T2" fmla="*/ 50 w 60"/>
                  <a:gd name="T3" fmla="*/ 0 h 62"/>
                  <a:gd name="T4" fmla="*/ 32 w 60"/>
                  <a:gd name="T5" fmla="*/ 22 h 62"/>
                  <a:gd name="T6" fmla="*/ 32 w 60"/>
                  <a:gd name="T7" fmla="*/ 24 h 62"/>
                  <a:gd name="T8" fmla="*/ 32 w 60"/>
                  <a:gd name="T9" fmla="*/ 24 h 62"/>
                  <a:gd name="T10" fmla="*/ 38 w 60"/>
                  <a:gd name="T11" fmla="*/ 18 h 62"/>
                  <a:gd name="T12" fmla="*/ 42 w 60"/>
                  <a:gd name="T13" fmla="*/ 16 h 62"/>
                  <a:gd name="T14" fmla="*/ 46 w 60"/>
                  <a:gd name="T15" fmla="*/ 14 h 62"/>
                  <a:gd name="T16" fmla="*/ 46 w 60"/>
                  <a:gd name="T17" fmla="*/ 14 h 62"/>
                  <a:gd name="T18" fmla="*/ 50 w 60"/>
                  <a:gd name="T19" fmla="*/ 16 h 62"/>
                  <a:gd name="T20" fmla="*/ 50 w 60"/>
                  <a:gd name="T21" fmla="*/ 22 h 62"/>
                  <a:gd name="T22" fmla="*/ 50 w 60"/>
                  <a:gd name="T23" fmla="*/ 22 h 62"/>
                  <a:gd name="T24" fmla="*/ 48 w 60"/>
                  <a:gd name="T25" fmla="*/ 28 h 62"/>
                  <a:gd name="T26" fmla="*/ 42 w 60"/>
                  <a:gd name="T27" fmla="*/ 32 h 62"/>
                  <a:gd name="T28" fmla="*/ 42 w 60"/>
                  <a:gd name="T29" fmla="*/ 34 h 62"/>
                  <a:gd name="T30" fmla="*/ 42 w 60"/>
                  <a:gd name="T31" fmla="*/ 34 h 62"/>
                  <a:gd name="T32" fmla="*/ 52 w 60"/>
                  <a:gd name="T33" fmla="*/ 30 h 62"/>
                  <a:gd name="T34" fmla="*/ 60 w 60"/>
                  <a:gd name="T35" fmla="*/ 24 h 62"/>
                  <a:gd name="T36" fmla="*/ 60 w 60"/>
                  <a:gd name="T37" fmla="*/ 24 h 62"/>
                  <a:gd name="T38" fmla="*/ 60 w 60"/>
                  <a:gd name="T39" fmla="*/ 24 h 62"/>
                  <a:gd name="T40" fmla="*/ 54 w 60"/>
                  <a:gd name="T41" fmla="*/ 30 h 62"/>
                  <a:gd name="T42" fmla="*/ 50 w 60"/>
                  <a:gd name="T43" fmla="*/ 32 h 62"/>
                  <a:gd name="T44" fmla="*/ 42 w 60"/>
                  <a:gd name="T45" fmla="*/ 34 h 62"/>
                  <a:gd name="T46" fmla="*/ 42 w 60"/>
                  <a:gd name="T47" fmla="*/ 34 h 62"/>
                  <a:gd name="T48" fmla="*/ 36 w 60"/>
                  <a:gd name="T49" fmla="*/ 38 h 62"/>
                  <a:gd name="T50" fmla="*/ 32 w 60"/>
                  <a:gd name="T51" fmla="*/ 40 h 62"/>
                  <a:gd name="T52" fmla="*/ 28 w 60"/>
                  <a:gd name="T53" fmla="*/ 40 h 62"/>
                  <a:gd name="T54" fmla="*/ 28 w 60"/>
                  <a:gd name="T55" fmla="*/ 40 h 62"/>
                  <a:gd name="T56" fmla="*/ 28 w 60"/>
                  <a:gd name="T57" fmla="*/ 40 h 62"/>
                  <a:gd name="T58" fmla="*/ 26 w 60"/>
                  <a:gd name="T59" fmla="*/ 38 h 62"/>
                  <a:gd name="T60" fmla="*/ 26 w 60"/>
                  <a:gd name="T61" fmla="*/ 38 h 62"/>
                  <a:gd name="T62" fmla="*/ 28 w 60"/>
                  <a:gd name="T63" fmla="*/ 34 h 62"/>
                  <a:gd name="T64" fmla="*/ 32 w 60"/>
                  <a:gd name="T65" fmla="*/ 34 h 62"/>
                  <a:gd name="T66" fmla="*/ 40 w 60"/>
                  <a:gd name="T67" fmla="*/ 34 h 62"/>
                  <a:gd name="T68" fmla="*/ 40 w 60"/>
                  <a:gd name="T69" fmla="*/ 34 h 62"/>
                  <a:gd name="T70" fmla="*/ 44 w 60"/>
                  <a:gd name="T71" fmla="*/ 28 h 62"/>
                  <a:gd name="T72" fmla="*/ 46 w 60"/>
                  <a:gd name="T73" fmla="*/ 20 h 62"/>
                  <a:gd name="T74" fmla="*/ 46 w 60"/>
                  <a:gd name="T75" fmla="*/ 20 h 62"/>
                  <a:gd name="T76" fmla="*/ 46 w 60"/>
                  <a:gd name="T77" fmla="*/ 16 h 62"/>
                  <a:gd name="T78" fmla="*/ 44 w 60"/>
                  <a:gd name="T79" fmla="*/ 16 h 62"/>
                  <a:gd name="T80" fmla="*/ 44 w 60"/>
                  <a:gd name="T81" fmla="*/ 16 h 62"/>
                  <a:gd name="T82" fmla="*/ 40 w 60"/>
                  <a:gd name="T83" fmla="*/ 18 h 62"/>
                  <a:gd name="T84" fmla="*/ 34 w 60"/>
                  <a:gd name="T85" fmla="*/ 24 h 62"/>
                  <a:gd name="T86" fmla="*/ 24 w 60"/>
                  <a:gd name="T87" fmla="*/ 34 h 62"/>
                  <a:gd name="T88" fmla="*/ 24 w 60"/>
                  <a:gd name="T89" fmla="*/ 34 h 62"/>
                  <a:gd name="T90" fmla="*/ 4 w 60"/>
                  <a:gd name="T91" fmla="*/ 62 h 62"/>
                  <a:gd name="T92" fmla="*/ 0 w 60"/>
                  <a:gd name="T93" fmla="*/ 60 h 62"/>
                  <a:gd name="T94" fmla="*/ 0 w 60"/>
                  <a:gd name="T95" fmla="*/ 60 h 62"/>
                  <a:gd name="T96" fmla="*/ 46 w 60"/>
                  <a:gd name="T97" fmla="*/ 0 h 62"/>
                  <a:gd name="T98" fmla="*/ 50 w 60"/>
                  <a:gd name="T99" fmla="*/ 0 h 62"/>
                  <a:gd name="T100" fmla="*/ 38 w 60"/>
                  <a:gd name="T101" fmla="*/ 34 h 62"/>
                  <a:gd name="T102" fmla="*/ 38 w 60"/>
                  <a:gd name="T103" fmla="*/ 34 h 62"/>
                  <a:gd name="T104" fmla="*/ 38 w 60"/>
                  <a:gd name="T105" fmla="*/ 34 h 62"/>
                  <a:gd name="T106" fmla="*/ 32 w 60"/>
                  <a:gd name="T107" fmla="*/ 34 h 62"/>
                  <a:gd name="T108" fmla="*/ 30 w 60"/>
                  <a:gd name="T109" fmla="*/ 36 h 62"/>
                  <a:gd name="T110" fmla="*/ 28 w 60"/>
                  <a:gd name="T111" fmla="*/ 38 h 62"/>
                  <a:gd name="T112" fmla="*/ 28 w 60"/>
                  <a:gd name="T113" fmla="*/ 38 h 62"/>
                  <a:gd name="T114" fmla="*/ 28 w 60"/>
                  <a:gd name="T115" fmla="*/ 38 h 62"/>
                  <a:gd name="T116" fmla="*/ 30 w 60"/>
                  <a:gd name="T117" fmla="*/ 40 h 62"/>
                  <a:gd name="T118" fmla="*/ 30 w 60"/>
                  <a:gd name="T119" fmla="*/ 40 h 62"/>
                  <a:gd name="T120" fmla="*/ 34 w 60"/>
                  <a:gd name="T121" fmla="*/ 38 h 62"/>
                  <a:gd name="T122" fmla="*/ 38 w 60"/>
                  <a:gd name="T123" fmla="*/ 34 h 62"/>
                  <a:gd name="T124" fmla="*/ 38 w 60"/>
                  <a:gd name="T125" fmla="*/ 34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0" h="62">
                    <a:moveTo>
                      <a:pt x="50" y="0"/>
                    </a:moveTo>
                    <a:lnTo>
                      <a:pt x="50" y="0"/>
                    </a:lnTo>
                    <a:lnTo>
                      <a:pt x="32" y="22"/>
                    </a:lnTo>
                    <a:lnTo>
                      <a:pt x="32" y="24"/>
                    </a:lnTo>
                    <a:lnTo>
                      <a:pt x="32" y="24"/>
                    </a:lnTo>
                    <a:lnTo>
                      <a:pt x="38" y="18"/>
                    </a:lnTo>
                    <a:lnTo>
                      <a:pt x="42" y="16"/>
                    </a:lnTo>
                    <a:lnTo>
                      <a:pt x="46" y="14"/>
                    </a:lnTo>
                    <a:lnTo>
                      <a:pt x="46" y="14"/>
                    </a:lnTo>
                    <a:lnTo>
                      <a:pt x="50" y="16"/>
                    </a:lnTo>
                    <a:lnTo>
                      <a:pt x="50" y="22"/>
                    </a:lnTo>
                    <a:lnTo>
                      <a:pt x="50" y="22"/>
                    </a:lnTo>
                    <a:lnTo>
                      <a:pt x="48" y="28"/>
                    </a:lnTo>
                    <a:lnTo>
                      <a:pt x="42" y="32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52" y="30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60" y="24"/>
                    </a:lnTo>
                    <a:lnTo>
                      <a:pt x="54" y="30"/>
                    </a:lnTo>
                    <a:lnTo>
                      <a:pt x="50" y="32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36" y="38"/>
                    </a:lnTo>
                    <a:lnTo>
                      <a:pt x="32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6" y="38"/>
                    </a:lnTo>
                    <a:lnTo>
                      <a:pt x="26" y="38"/>
                    </a:lnTo>
                    <a:lnTo>
                      <a:pt x="28" y="34"/>
                    </a:lnTo>
                    <a:lnTo>
                      <a:pt x="32" y="34"/>
                    </a:lnTo>
                    <a:lnTo>
                      <a:pt x="40" y="34"/>
                    </a:lnTo>
                    <a:lnTo>
                      <a:pt x="40" y="34"/>
                    </a:lnTo>
                    <a:lnTo>
                      <a:pt x="44" y="28"/>
                    </a:lnTo>
                    <a:lnTo>
                      <a:pt x="46" y="20"/>
                    </a:lnTo>
                    <a:lnTo>
                      <a:pt x="46" y="20"/>
                    </a:lnTo>
                    <a:lnTo>
                      <a:pt x="46" y="16"/>
                    </a:lnTo>
                    <a:lnTo>
                      <a:pt x="44" y="16"/>
                    </a:lnTo>
                    <a:lnTo>
                      <a:pt x="44" y="16"/>
                    </a:lnTo>
                    <a:lnTo>
                      <a:pt x="40" y="18"/>
                    </a:lnTo>
                    <a:lnTo>
                      <a:pt x="34" y="2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4" y="62"/>
                    </a:lnTo>
                    <a:lnTo>
                      <a:pt x="0" y="60"/>
                    </a:lnTo>
                    <a:lnTo>
                      <a:pt x="0" y="60"/>
                    </a:lnTo>
                    <a:lnTo>
                      <a:pt x="46" y="0"/>
                    </a:lnTo>
                    <a:lnTo>
                      <a:pt x="50" y="0"/>
                    </a:lnTo>
                    <a:close/>
                    <a:moveTo>
                      <a:pt x="38" y="34"/>
                    </a:moveTo>
                    <a:lnTo>
                      <a:pt x="38" y="34"/>
                    </a:lnTo>
                    <a:lnTo>
                      <a:pt x="38" y="34"/>
                    </a:lnTo>
                    <a:lnTo>
                      <a:pt x="32" y="34"/>
                    </a:lnTo>
                    <a:lnTo>
                      <a:pt x="30" y="36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28" y="38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4" y="38"/>
                    </a:lnTo>
                    <a:lnTo>
                      <a:pt x="38" y="34"/>
                    </a:lnTo>
                    <a:lnTo>
                      <a:pt x="38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2" name="Freeform 1971"/>
              <p:cNvSpPr>
                <a:spLocks/>
              </p:cNvSpPr>
              <p:nvPr/>
            </p:nvSpPr>
            <p:spPr bwMode="auto">
              <a:xfrm>
                <a:off x="4341813" y="5381972"/>
                <a:ext cx="44450" cy="53975"/>
              </a:xfrm>
              <a:custGeom>
                <a:avLst/>
                <a:gdLst>
                  <a:gd name="T0" fmla="*/ 24 w 28"/>
                  <a:gd name="T1" fmla="*/ 0 h 34"/>
                  <a:gd name="T2" fmla="*/ 18 w 28"/>
                  <a:gd name="T3" fmla="*/ 8 h 34"/>
                  <a:gd name="T4" fmla="*/ 26 w 28"/>
                  <a:gd name="T5" fmla="*/ 10 h 34"/>
                  <a:gd name="T6" fmla="*/ 26 w 28"/>
                  <a:gd name="T7" fmla="*/ 10 h 34"/>
                  <a:gd name="T8" fmla="*/ 18 w 28"/>
                  <a:gd name="T9" fmla="*/ 10 h 34"/>
                  <a:gd name="T10" fmla="*/ 18 w 28"/>
                  <a:gd name="T11" fmla="*/ 10 h 34"/>
                  <a:gd name="T12" fmla="*/ 8 w 28"/>
                  <a:gd name="T13" fmla="*/ 24 h 34"/>
                  <a:gd name="T14" fmla="*/ 4 w 28"/>
                  <a:gd name="T15" fmla="*/ 30 h 34"/>
                  <a:gd name="T16" fmla="*/ 4 w 28"/>
                  <a:gd name="T17" fmla="*/ 30 h 34"/>
                  <a:gd name="T18" fmla="*/ 4 w 28"/>
                  <a:gd name="T19" fmla="*/ 32 h 34"/>
                  <a:gd name="T20" fmla="*/ 6 w 28"/>
                  <a:gd name="T21" fmla="*/ 34 h 34"/>
                  <a:gd name="T22" fmla="*/ 6 w 28"/>
                  <a:gd name="T23" fmla="*/ 34 h 34"/>
                  <a:gd name="T24" fmla="*/ 10 w 28"/>
                  <a:gd name="T25" fmla="*/ 32 h 34"/>
                  <a:gd name="T26" fmla="*/ 18 w 28"/>
                  <a:gd name="T27" fmla="*/ 28 h 34"/>
                  <a:gd name="T28" fmla="*/ 28 w 28"/>
                  <a:gd name="T29" fmla="*/ 16 h 34"/>
                  <a:gd name="T30" fmla="*/ 28 w 28"/>
                  <a:gd name="T31" fmla="*/ 16 h 34"/>
                  <a:gd name="T32" fmla="*/ 28 w 28"/>
                  <a:gd name="T33" fmla="*/ 16 h 34"/>
                  <a:gd name="T34" fmla="*/ 16 w 28"/>
                  <a:gd name="T35" fmla="*/ 28 h 34"/>
                  <a:gd name="T36" fmla="*/ 10 w 28"/>
                  <a:gd name="T37" fmla="*/ 34 h 34"/>
                  <a:gd name="T38" fmla="*/ 4 w 28"/>
                  <a:gd name="T39" fmla="*/ 34 h 34"/>
                  <a:gd name="T40" fmla="*/ 4 w 28"/>
                  <a:gd name="T41" fmla="*/ 34 h 34"/>
                  <a:gd name="T42" fmla="*/ 2 w 28"/>
                  <a:gd name="T43" fmla="*/ 32 h 34"/>
                  <a:gd name="T44" fmla="*/ 0 w 28"/>
                  <a:gd name="T45" fmla="*/ 28 h 34"/>
                  <a:gd name="T46" fmla="*/ 0 w 28"/>
                  <a:gd name="T47" fmla="*/ 28 h 34"/>
                  <a:gd name="T48" fmla="*/ 6 w 28"/>
                  <a:gd name="T49" fmla="*/ 20 h 34"/>
                  <a:gd name="T50" fmla="*/ 14 w 28"/>
                  <a:gd name="T51" fmla="*/ 8 h 34"/>
                  <a:gd name="T52" fmla="*/ 10 w 28"/>
                  <a:gd name="T53" fmla="*/ 8 h 34"/>
                  <a:gd name="T54" fmla="*/ 10 w 28"/>
                  <a:gd name="T55" fmla="*/ 8 h 34"/>
                  <a:gd name="T56" fmla="*/ 14 w 28"/>
                  <a:gd name="T57" fmla="*/ 8 h 34"/>
                  <a:gd name="T58" fmla="*/ 20 w 28"/>
                  <a:gd name="T59" fmla="*/ 0 h 34"/>
                  <a:gd name="T60" fmla="*/ 24 w 28"/>
                  <a:gd name="T61" fmla="*/ 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4">
                    <a:moveTo>
                      <a:pt x="24" y="0"/>
                    </a:moveTo>
                    <a:lnTo>
                      <a:pt x="18" y="8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8" y="2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2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8" y="28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16" y="28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6" y="20"/>
                    </a:lnTo>
                    <a:lnTo>
                      <a:pt x="14" y="8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4" y="8"/>
                    </a:lnTo>
                    <a:lnTo>
                      <a:pt x="20" y="0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3" name="Freeform 1972"/>
              <p:cNvSpPr>
                <a:spLocks noEditPoints="1"/>
              </p:cNvSpPr>
              <p:nvPr/>
            </p:nvSpPr>
            <p:spPr bwMode="auto">
              <a:xfrm>
                <a:off x="4373563" y="5401022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6 w 30"/>
                  <a:gd name="T5" fmla="*/ 14 h 26"/>
                  <a:gd name="T6" fmla="*/ 20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2 w 30"/>
                  <a:gd name="T15" fmla="*/ 22 h 26"/>
                  <a:gd name="T16" fmla="*/ 0 w 30"/>
                  <a:gd name="T17" fmla="*/ 18 h 26"/>
                  <a:gd name="T18" fmla="*/ 0 w 30"/>
                  <a:gd name="T19" fmla="*/ 18 h 26"/>
                  <a:gd name="T20" fmla="*/ 4 w 30"/>
                  <a:gd name="T21" fmla="*/ 12 h 26"/>
                  <a:gd name="T22" fmla="*/ 8 w 30"/>
                  <a:gd name="T23" fmla="*/ 6 h 26"/>
                  <a:gd name="T24" fmla="*/ 16 w 30"/>
                  <a:gd name="T25" fmla="*/ 0 h 26"/>
                  <a:gd name="T26" fmla="*/ 22 w 30"/>
                  <a:gd name="T27" fmla="*/ 0 h 26"/>
                  <a:gd name="T28" fmla="*/ 22 w 30"/>
                  <a:gd name="T29" fmla="*/ 0 h 26"/>
                  <a:gd name="T30" fmla="*/ 24 w 30"/>
                  <a:gd name="T31" fmla="*/ 0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6 h 26"/>
                  <a:gd name="T38" fmla="*/ 18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18 h 26"/>
                  <a:gd name="T46" fmla="*/ 4 w 30"/>
                  <a:gd name="T47" fmla="*/ 18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2 w 30"/>
                  <a:gd name="T55" fmla="*/ 24 h 26"/>
                  <a:gd name="T56" fmla="*/ 18 w 30"/>
                  <a:gd name="T57" fmla="*/ 20 h 26"/>
                  <a:gd name="T58" fmla="*/ 24 w 30"/>
                  <a:gd name="T59" fmla="*/ 14 h 26"/>
                  <a:gd name="T60" fmla="*/ 30 w 30"/>
                  <a:gd name="T61" fmla="*/ 8 h 26"/>
                  <a:gd name="T62" fmla="*/ 30 w 30"/>
                  <a:gd name="T63" fmla="*/ 8 h 26"/>
                  <a:gd name="T64" fmla="*/ 20 w 30"/>
                  <a:gd name="T65" fmla="*/ 0 h 26"/>
                  <a:gd name="T66" fmla="*/ 20 w 30"/>
                  <a:gd name="T67" fmla="*/ 0 h 26"/>
                  <a:gd name="T68" fmla="*/ 16 w 30"/>
                  <a:gd name="T69" fmla="*/ 2 h 26"/>
                  <a:gd name="T70" fmla="*/ 14 w 30"/>
                  <a:gd name="T71" fmla="*/ 4 h 26"/>
                  <a:gd name="T72" fmla="*/ 8 w 30"/>
                  <a:gd name="T73" fmla="*/ 10 h 26"/>
                  <a:gd name="T74" fmla="*/ 8 w 30"/>
                  <a:gd name="T75" fmla="*/ 10 h 26"/>
                  <a:gd name="T76" fmla="*/ 16 w 30"/>
                  <a:gd name="T77" fmla="*/ 8 h 26"/>
                  <a:gd name="T78" fmla="*/ 20 w 30"/>
                  <a:gd name="T79" fmla="*/ 6 h 26"/>
                  <a:gd name="T80" fmla="*/ 22 w 30"/>
                  <a:gd name="T81" fmla="*/ 2 h 26"/>
                  <a:gd name="T82" fmla="*/ 22 w 30"/>
                  <a:gd name="T83" fmla="*/ 2 h 26"/>
                  <a:gd name="T84" fmla="*/ 20 w 30"/>
                  <a:gd name="T85" fmla="*/ 2 h 26"/>
                  <a:gd name="T86" fmla="*/ 20 w 30"/>
                  <a:gd name="T87" fmla="*/ 0 h 26"/>
                  <a:gd name="T88" fmla="*/ 20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6" y="14"/>
                    </a:lnTo>
                    <a:lnTo>
                      <a:pt x="20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6"/>
                    </a:lnTo>
                    <a:lnTo>
                      <a:pt x="18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2" y="24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20" y="0"/>
                    </a:moveTo>
                    <a:lnTo>
                      <a:pt x="20" y="0"/>
                    </a:lnTo>
                    <a:lnTo>
                      <a:pt x="16" y="2"/>
                    </a:lnTo>
                    <a:lnTo>
                      <a:pt x="14" y="4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6" y="8"/>
                    </a:lnTo>
                    <a:lnTo>
                      <a:pt x="20" y="6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4" name="Freeform 1973"/>
              <p:cNvSpPr>
                <a:spLocks/>
              </p:cNvSpPr>
              <p:nvPr/>
            </p:nvSpPr>
            <p:spPr bwMode="auto">
              <a:xfrm>
                <a:off x="4405313" y="5404197"/>
                <a:ext cx="50800" cy="41275"/>
              </a:xfrm>
              <a:custGeom>
                <a:avLst/>
                <a:gdLst>
                  <a:gd name="T0" fmla="*/ 32 w 32"/>
                  <a:gd name="T1" fmla="*/ 10 h 26"/>
                  <a:gd name="T2" fmla="*/ 20 w 32"/>
                  <a:gd name="T3" fmla="*/ 22 h 26"/>
                  <a:gd name="T4" fmla="*/ 6 w 32"/>
                  <a:gd name="T5" fmla="*/ 26 h 26"/>
                  <a:gd name="T6" fmla="*/ 0 w 32"/>
                  <a:gd name="T7" fmla="*/ 24 h 26"/>
                  <a:gd name="T8" fmla="*/ 0 w 32"/>
                  <a:gd name="T9" fmla="*/ 18 h 26"/>
                  <a:gd name="T10" fmla="*/ 0 w 32"/>
                  <a:gd name="T11" fmla="*/ 14 h 26"/>
                  <a:gd name="T12" fmla="*/ 4 w 32"/>
                  <a:gd name="T13" fmla="*/ 14 h 26"/>
                  <a:gd name="T14" fmla="*/ 6 w 32"/>
                  <a:gd name="T15" fmla="*/ 16 h 26"/>
                  <a:gd name="T16" fmla="*/ 4 w 32"/>
                  <a:gd name="T17" fmla="*/ 18 h 26"/>
                  <a:gd name="T18" fmla="*/ 4 w 32"/>
                  <a:gd name="T19" fmla="*/ 18 h 26"/>
                  <a:gd name="T20" fmla="*/ 2 w 32"/>
                  <a:gd name="T21" fmla="*/ 16 h 26"/>
                  <a:gd name="T22" fmla="*/ 0 w 32"/>
                  <a:gd name="T23" fmla="*/ 20 h 26"/>
                  <a:gd name="T24" fmla="*/ 6 w 32"/>
                  <a:gd name="T25" fmla="*/ 26 h 26"/>
                  <a:gd name="T26" fmla="*/ 8 w 32"/>
                  <a:gd name="T27" fmla="*/ 26 h 26"/>
                  <a:gd name="T28" fmla="*/ 12 w 32"/>
                  <a:gd name="T29" fmla="*/ 18 h 26"/>
                  <a:gd name="T30" fmla="*/ 12 w 32"/>
                  <a:gd name="T31" fmla="*/ 12 h 26"/>
                  <a:gd name="T32" fmla="*/ 10 w 32"/>
                  <a:gd name="T33" fmla="*/ 6 h 26"/>
                  <a:gd name="T34" fmla="*/ 12 w 32"/>
                  <a:gd name="T35" fmla="*/ 4 h 26"/>
                  <a:gd name="T36" fmla="*/ 18 w 32"/>
                  <a:gd name="T37" fmla="*/ 0 h 26"/>
                  <a:gd name="T38" fmla="*/ 22 w 32"/>
                  <a:gd name="T39" fmla="*/ 2 h 26"/>
                  <a:gd name="T40" fmla="*/ 24 w 32"/>
                  <a:gd name="T41" fmla="*/ 6 h 26"/>
                  <a:gd name="T42" fmla="*/ 20 w 32"/>
                  <a:gd name="T43" fmla="*/ 10 h 26"/>
                  <a:gd name="T44" fmla="*/ 20 w 32"/>
                  <a:gd name="T45" fmla="*/ 6 h 26"/>
                  <a:gd name="T46" fmla="*/ 20 w 32"/>
                  <a:gd name="T47" fmla="*/ 2 h 26"/>
                  <a:gd name="T48" fmla="*/ 18 w 32"/>
                  <a:gd name="T49" fmla="*/ 2 h 26"/>
                  <a:gd name="T50" fmla="*/ 14 w 32"/>
                  <a:gd name="T51" fmla="*/ 6 h 26"/>
                  <a:gd name="T52" fmla="*/ 14 w 32"/>
                  <a:gd name="T53" fmla="*/ 12 h 26"/>
                  <a:gd name="T54" fmla="*/ 16 w 32"/>
                  <a:gd name="T55" fmla="*/ 18 h 26"/>
                  <a:gd name="T56" fmla="*/ 12 w 32"/>
                  <a:gd name="T57" fmla="*/ 24 h 26"/>
                  <a:gd name="T58" fmla="*/ 8 w 32"/>
                  <a:gd name="T59" fmla="*/ 26 h 26"/>
                  <a:gd name="T60" fmla="*/ 14 w 32"/>
                  <a:gd name="T61" fmla="*/ 24 h 26"/>
                  <a:gd name="T62" fmla="*/ 28 w 32"/>
                  <a:gd name="T63" fmla="*/ 16 h 26"/>
                  <a:gd name="T64" fmla="*/ 32 w 32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2" h="26">
                    <a:moveTo>
                      <a:pt x="32" y="10"/>
                    </a:moveTo>
                    <a:lnTo>
                      <a:pt x="32" y="10"/>
                    </a:lnTo>
                    <a:lnTo>
                      <a:pt x="26" y="16"/>
                    </a:lnTo>
                    <a:lnTo>
                      <a:pt x="20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20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24"/>
                    </a:lnTo>
                    <a:lnTo>
                      <a:pt x="22" y="20"/>
                    </a:lnTo>
                    <a:lnTo>
                      <a:pt x="28" y="16"/>
                    </a:lnTo>
                    <a:lnTo>
                      <a:pt x="32" y="10"/>
                    </a:lnTo>
                    <a:lnTo>
                      <a:pt x="32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5" name="Freeform 1974"/>
              <p:cNvSpPr>
                <a:spLocks noEditPoints="1"/>
              </p:cNvSpPr>
              <p:nvPr/>
            </p:nvSpPr>
            <p:spPr bwMode="auto">
              <a:xfrm>
                <a:off x="4465638" y="5378797"/>
                <a:ext cx="82550" cy="79375"/>
              </a:xfrm>
              <a:custGeom>
                <a:avLst/>
                <a:gdLst>
                  <a:gd name="T0" fmla="*/ 52 w 52"/>
                  <a:gd name="T1" fmla="*/ 0 h 50"/>
                  <a:gd name="T2" fmla="*/ 52 w 52"/>
                  <a:gd name="T3" fmla="*/ 0 h 50"/>
                  <a:gd name="T4" fmla="*/ 30 w 52"/>
                  <a:gd name="T5" fmla="*/ 28 h 50"/>
                  <a:gd name="T6" fmla="*/ 22 w 52"/>
                  <a:gd name="T7" fmla="*/ 40 h 50"/>
                  <a:gd name="T8" fmla="*/ 18 w 52"/>
                  <a:gd name="T9" fmla="*/ 48 h 50"/>
                  <a:gd name="T10" fmla="*/ 18 w 52"/>
                  <a:gd name="T11" fmla="*/ 48 h 50"/>
                  <a:gd name="T12" fmla="*/ 18 w 52"/>
                  <a:gd name="T13" fmla="*/ 50 h 50"/>
                  <a:gd name="T14" fmla="*/ 18 w 52"/>
                  <a:gd name="T15" fmla="*/ 50 h 50"/>
                  <a:gd name="T16" fmla="*/ 22 w 52"/>
                  <a:gd name="T17" fmla="*/ 48 h 50"/>
                  <a:gd name="T18" fmla="*/ 28 w 52"/>
                  <a:gd name="T19" fmla="*/ 44 h 50"/>
                  <a:gd name="T20" fmla="*/ 28 w 52"/>
                  <a:gd name="T21" fmla="*/ 44 h 50"/>
                  <a:gd name="T22" fmla="*/ 40 w 52"/>
                  <a:gd name="T23" fmla="*/ 32 h 50"/>
                  <a:gd name="T24" fmla="*/ 40 w 52"/>
                  <a:gd name="T25" fmla="*/ 32 h 50"/>
                  <a:gd name="T26" fmla="*/ 40 w 52"/>
                  <a:gd name="T27" fmla="*/ 32 h 50"/>
                  <a:gd name="T28" fmla="*/ 30 w 52"/>
                  <a:gd name="T29" fmla="*/ 44 h 50"/>
                  <a:gd name="T30" fmla="*/ 30 w 52"/>
                  <a:gd name="T31" fmla="*/ 44 h 50"/>
                  <a:gd name="T32" fmla="*/ 24 w 52"/>
                  <a:gd name="T33" fmla="*/ 50 h 50"/>
                  <a:gd name="T34" fmla="*/ 18 w 52"/>
                  <a:gd name="T35" fmla="*/ 50 h 50"/>
                  <a:gd name="T36" fmla="*/ 18 w 52"/>
                  <a:gd name="T37" fmla="*/ 50 h 50"/>
                  <a:gd name="T38" fmla="*/ 16 w 52"/>
                  <a:gd name="T39" fmla="*/ 48 h 50"/>
                  <a:gd name="T40" fmla="*/ 14 w 52"/>
                  <a:gd name="T41" fmla="*/ 46 h 50"/>
                  <a:gd name="T42" fmla="*/ 14 w 52"/>
                  <a:gd name="T43" fmla="*/ 46 h 50"/>
                  <a:gd name="T44" fmla="*/ 18 w 52"/>
                  <a:gd name="T45" fmla="*/ 42 h 50"/>
                  <a:gd name="T46" fmla="*/ 18 w 52"/>
                  <a:gd name="T47" fmla="*/ 42 h 50"/>
                  <a:gd name="T48" fmla="*/ 18 w 52"/>
                  <a:gd name="T49" fmla="*/ 42 h 50"/>
                  <a:gd name="T50" fmla="*/ 12 w 52"/>
                  <a:gd name="T51" fmla="*/ 46 h 50"/>
                  <a:gd name="T52" fmla="*/ 8 w 52"/>
                  <a:gd name="T53" fmla="*/ 48 h 50"/>
                  <a:gd name="T54" fmla="*/ 4 w 52"/>
                  <a:gd name="T55" fmla="*/ 48 h 50"/>
                  <a:gd name="T56" fmla="*/ 4 w 52"/>
                  <a:gd name="T57" fmla="*/ 48 h 50"/>
                  <a:gd name="T58" fmla="*/ 2 w 52"/>
                  <a:gd name="T59" fmla="*/ 46 h 50"/>
                  <a:gd name="T60" fmla="*/ 0 w 52"/>
                  <a:gd name="T61" fmla="*/ 42 h 50"/>
                  <a:gd name="T62" fmla="*/ 0 w 52"/>
                  <a:gd name="T63" fmla="*/ 42 h 50"/>
                  <a:gd name="T64" fmla="*/ 4 w 52"/>
                  <a:gd name="T65" fmla="*/ 36 h 50"/>
                  <a:gd name="T66" fmla="*/ 10 w 52"/>
                  <a:gd name="T67" fmla="*/ 28 h 50"/>
                  <a:gd name="T68" fmla="*/ 16 w 52"/>
                  <a:gd name="T69" fmla="*/ 24 h 50"/>
                  <a:gd name="T70" fmla="*/ 22 w 52"/>
                  <a:gd name="T71" fmla="*/ 22 h 50"/>
                  <a:gd name="T72" fmla="*/ 22 w 52"/>
                  <a:gd name="T73" fmla="*/ 22 h 50"/>
                  <a:gd name="T74" fmla="*/ 26 w 52"/>
                  <a:gd name="T75" fmla="*/ 24 h 50"/>
                  <a:gd name="T76" fmla="*/ 26 w 52"/>
                  <a:gd name="T77" fmla="*/ 30 h 50"/>
                  <a:gd name="T78" fmla="*/ 26 w 52"/>
                  <a:gd name="T79" fmla="*/ 30 h 50"/>
                  <a:gd name="T80" fmla="*/ 48 w 52"/>
                  <a:gd name="T81" fmla="*/ 0 h 50"/>
                  <a:gd name="T82" fmla="*/ 52 w 52"/>
                  <a:gd name="T83" fmla="*/ 0 h 50"/>
                  <a:gd name="T84" fmla="*/ 22 w 52"/>
                  <a:gd name="T85" fmla="*/ 24 h 50"/>
                  <a:gd name="T86" fmla="*/ 22 w 52"/>
                  <a:gd name="T87" fmla="*/ 24 h 50"/>
                  <a:gd name="T88" fmla="*/ 18 w 52"/>
                  <a:gd name="T89" fmla="*/ 26 h 50"/>
                  <a:gd name="T90" fmla="*/ 12 w 52"/>
                  <a:gd name="T91" fmla="*/ 30 h 50"/>
                  <a:gd name="T92" fmla="*/ 8 w 52"/>
                  <a:gd name="T93" fmla="*/ 36 h 50"/>
                  <a:gd name="T94" fmla="*/ 4 w 52"/>
                  <a:gd name="T95" fmla="*/ 42 h 50"/>
                  <a:gd name="T96" fmla="*/ 4 w 52"/>
                  <a:gd name="T97" fmla="*/ 42 h 50"/>
                  <a:gd name="T98" fmla="*/ 4 w 52"/>
                  <a:gd name="T99" fmla="*/ 46 h 50"/>
                  <a:gd name="T100" fmla="*/ 6 w 52"/>
                  <a:gd name="T101" fmla="*/ 46 h 50"/>
                  <a:gd name="T102" fmla="*/ 6 w 52"/>
                  <a:gd name="T103" fmla="*/ 46 h 50"/>
                  <a:gd name="T104" fmla="*/ 10 w 52"/>
                  <a:gd name="T105" fmla="*/ 46 h 50"/>
                  <a:gd name="T106" fmla="*/ 16 w 52"/>
                  <a:gd name="T107" fmla="*/ 40 h 50"/>
                  <a:gd name="T108" fmla="*/ 22 w 52"/>
                  <a:gd name="T109" fmla="*/ 34 h 50"/>
                  <a:gd name="T110" fmla="*/ 24 w 52"/>
                  <a:gd name="T111" fmla="*/ 28 h 50"/>
                  <a:gd name="T112" fmla="*/ 24 w 52"/>
                  <a:gd name="T113" fmla="*/ 28 h 50"/>
                  <a:gd name="T114" fmla="*/ 24 w 52"/>
                  <a:gd name="T115" fmla="*/ 26 h 50"/>
                  <a:gd name="T116" fmla="*/ 22 w 52"/>
                  <a:gd name="T117" fmla="*/ 24 h 50"/>
                  <a:gd name="T118" fmla="*/ 22 w 52"/>
                  <a:gd name="T119" fmla="*/ 24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2" h="50">
                    <a:moveTo>
                      <a:pt x="52" y="0"/>
                    </a:moveTo>
                    <a:lnTo>
                      <a:pt x="52" y="0"/>
                    </a:lnTo>
                    <a:lnTo>
                      <a:pt x="30" y="28"/>
                    </a:lnTo>
                    <a:lnTo>
                      <a:pt x="22" y="40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22" y="48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0" y="44"/>
                    </a:lnTo>
                    <a:lnTo>
                      <a:pt x="30" y="44"/>
                    </a:lnTo>
                    <a:lnTo>
                      <a:pt x="24" y="50"/>
                    </a:lnTo>
                    <a:lnTo>
                      <a:pt x="18" y="50"/>
                    </a:lnTo>
                    <a:lnTo>
                      <a:pt x="18" y="50"/>
                    </a:lnTo>
                    <a:lnTo>
                      <a:pt x="16" y="48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2" y="46"/>
                    </a:lnTo>
                    <a:lnTo>
                      <a:pt x="8" y="48"/>
                    </a:lnTo>
                    <a:lnTo>
                      <a:pt x="4" y="48"/>
                    </a:lnTo>
                    <a:lnTo>
                      <a:pt x="4" y="48"/>
                    </a:lnTo>
                    <a:lnTo>
                      <a:pt x="2" y="46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4" y="36"/>
                    </a:lnTo>
                    <a:lnTo>
                      <a:pt x="10" y="28"/>
                    </a:lnTo>
                    <a:lnTo>
                      <a:pt x="16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6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48" y="0"/>
                    </a:lnTo>
                    <a:lnTo>
                      <a:pt x="52" y="0"/>
                    </a:lnTo>
                    <a:close/>
                    <a:moveTo>
                      <a:pt x="22" y="24"/>
                    </a:moveTo>
                    <a:lnTo>
                      <a:pt x="22" y="24"/>
                    </a:lnTo>
                    <a:lnTo>
                      <a:pt x="18" y="26"/>
                    </a:lnTo>
                    <a:lnTo>
                      <a:pt x="12" y="30"/>
                    </a:lnTo>
                    <a:lnTo>
                      <a:pt x="8" y="3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4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10" y="46"/>
                    </a:lnTo>
                    <a:lnTo>
                      <a:pt x="16" y="40"/>
                    </a:lnTo>
                    <a:lnTo>
                      <a:pt x="22" y="34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6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6" name="Freeform 1975"/>
              <p:cNvSpPr>
                <a:spLocks noEditPoints="1"/>
              </p:cNvSpPr>
              <p:nvPr/>
            </p:nvSpPr>
            <p:spPr bwMode="auto">
              <a:xfrm>
                <a:off x="4516438" y="5423247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4 w 30"/>
                  <a:gd name="T5" fmla="*/ 14 h 26"/>
                  <a:gd name="T6" fmla="*/ 18 w 30"/>
                  <a:gd name="T7" fmla="*/ 20 h 26"/>
                  <a:gd name="T8" fmla="*/ 10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2 h 26"/>
                  <a:gd name="T16" fmla="*/ 0 w 30"/>
                  <a:gd name="T17" fmla="*/ 18 h 26"/>
                  <a:gd name="T18" fmla="*/ 0 w 30"/>
                  <a:gd name="T19" fmla="*/ 18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0 h 26"/>
                  <a:gd name="T26" fmla="*/ 20 w 30"/>
                  <a:gd name="T27" fmla="*/ 0 h 26"/>
                  <a:gd name="T28" fmla="*/ 20 w 30"/>
                  <a:gd name="T29" fmla="*/ 0 h 26"/>
                  <a:gd name="T30" fmla="*/ 22 w 30"/>
                  <a:gd name="T31" fmla="*/ 0 h 26"/>
                  <a:gd name="T32" fmla="*/ 24 w 30"/>
                  <a:gd name="T33" fmla="*/ 4 h 26"/>
                  <a:gd name="T34" fmla="*/ 24 w 30"/>
                  <a:gd name="T35" fmla="*/ 4 h 26"/>
                  <a:gd name="T36" fmla="*/ 20 w 30"/>
                  <a:gd name="T37" fmla="*/ 6 h 26"/>
                  <a:gd name="T38" fmla="*/ 16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18 h 26"/>
                  <a:gd name="T46" fmla="*/ 4 w 30"/>
                  <a:gd name="T47" fmla="*/ 18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0 w 30"/>
                  <a:gd name="T55" fmla="*/ 24 h 26"/>
                  <a:gd name="T56" fmla="*/ 18 w 30"/>
                  <a:gd name="T57" fmla="*/ 20 h 26"/>
                  <a:gd name="T58" fmla="*/ 24 w 30"/>
                  <a:gd name="T59" fmla="*/ 14 h 26"/>
                  <a:gd name="T60" fmla="*/ 30 w 30"/>
                  <a:gd name="T61" fmla="*/ 8 h 26"/>
                  <a:gd name="T62" fmla="*/ 30 w 30"/>
                  <a:gd name="T63" fmla="*/ 8 h 26"/>
                  <a:gd name="T64" fmla="*/ 18 w 30"/>
                  <a:gd name="T65" fmla="*/ 0 h 26"/>
                  <a:gd name="T66" fmla="*/ 18 w 30"/>
                  <a:gd name="T67" fmla="*/ 0 h 26"/>
                  <a:gd name="T68" fmla="*/ 16 w 30"/>
                  <a:gd name="T69" fmla="*/ 2 h 26"/>
                  <a:gd name="T70" fmla="*/ 12 w 30"/>
                  <a:gd name="T71" fmla="*/ 4 h 26"/>
                  <a:gd name="T72" fmla="*/ 6 w 30"/>
                  <a:gd name="T73" fmla="*/ 10 h 26"/>
                  <a:gd name="T74" fmla="*/ 6 w 30"/>
                  <a:gd name="T75" fmla="*/ 10 h 26"/>
                  <a:gd name="T76" fmla="*/ 14 w 30"/>
                  <a:gd name="T77" fmla="*/ 8 h 26"/>
                  <a:gd name="T78" fmla="*/ 18 w 30"/>
                  <a:gd name="T79" fmla="*/ 6 h 26"/>
                  <a:gd name="T80" fmla="*/ 20 w 30"/>
                  <a:gd name="T81" fmla="*/ 2 h 26"/>
                  <a:gd name="T82" fmla="*/ 20 w 30"/>
                  <a:gd name="T83" fmla="*/ 2 h 26"/>
                  <a:gd name="T84" fmla="*/ 20 w 30"/>
                  <a:gd name="T85" fmla="*/ 2 h 26"/>
                  <a:gd name="T86" fmla="*/ 18 w 30"/>
                  <a:gd name="T87" fmla="*/ 0 h 26"/>
                  <a:gd name="T88" fmla="*/ 18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4" y="14"/>
                    </a:lnTo>
                    <a:lnTo>
                      <a:pt x="18" y="20"/>
                    </a:lnTo>
                    <a:lnTo>
                      <a:pt x="10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0" y="6"/>
                    </a:lnTo>
                    <a:lnTo>
                      <a:pt x="1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4"/>
                    </a:lnTo>
                    <a:lnTo>
                      <a:pt x="18" y="20"/>
                    </a:lnTo>
                    <a:lnTo>
                      <a:pt x="24" y="14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18" y="0"/>
                    </a:moveTo>
                    <a:lnTo>
                      <a:pt x="18" y="0"/>
                    </a:lnTo>
                    <a:lnTo>
                      <a:pt x="16" y="2"/>
                    </a:lnTo>
                    <a:lnTo>
                      <a:pt x="12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14" y="8"/>
                    </a:lnTo>
                    <a:lnTo>
                      <a:pt x="18" y="6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7" name="Freeform 1976"/>
              <p:cNvSpPr>
                <a:spLocks/>
              </p:cNvSpPr>
              <p:nvPr/>
            </p:nvSpPr>
            <p:spPr bwMode="auto">
              <a:xfrm>
                <a:off x="4567238" y="5429597"/>
                <a:ext cx="57150" cy="41275"/>
              </a:xfrm>
              <a:custGeom>
                <a:avLst/>
                <a:gdLst>
                  <a:gd name="T0" fmla="*/ 22 w 36"/>
                  <a:gd name="T1" fmla="*/ 2 h 26"/>
                  <a:gd name="T2" fmla="*/ 12 w 36"/>
                  <a:gd name="T3" fmla="*/ 14 h 26"/>
                  <a:gd name="T4" fmla="*/ 12 w 36"/>
                  <a:gd name="T5" fmla="*/ 14 h 26"/>
                  <a:gd name="T6" fmla="*/ 12 w 36"/>
                  <a:gd name="T7" fmla="*/ 14 h 26"/>
                  <a:gd name="T8" fmla="*/ 18 w 36"/>
                  <a:gd name="T9" fmla="*/ 8 h 26"/>
                  <a:gd name="T10" fmla="*/ 26 w 36"/>
                  <a:gd name="T11" fmla="*/ 4 h 26"/>
                  <a:gd name="T12" fmla="*/ 26 w 36"/>
                  <a:gd name="T13" fmla="*/ 4 h 26"/>
                  <a:gd name="T14" fmla="*/ 26 w 36"/>
                  <a:gd name="T15" fmla="*/ 2 h 26"/>
                  <a:gd name="T16" fmla="*/ 28 w 36"/>
                  <a:gd name="T17" fmla="*/ 2 h 26"/>
                  <a:gd name="T18" fmla="*/ 28 w 36"/>
                  <a:gd name="T19" fmla="*/ 2 h 26"/>
                  <a:gd name="T20" fmla="*/ 30 w 36"/>
                  <a:gd name="T21" fmla="*/ 2 h 26"/>
                  <a:gd name="T22" fmla="*/ 30 w 36"/>
                  <a:gd name="T23" fmla="*/ 2 h 26"/>
                  <a:gd name="T24" fmla="*/ 28 w 36"/>
                  <a:gd name="T25" fmla="*/ 6 h 26"/>
                  <a:gd name="T26" fmla="*/ 26 w 36"/>
                  <a:gd name="T27" fmla="*/ 10 h 26"/>
                  <a:gd name="T28" fmla="*/ 26 w 36"/>
                  <a:gd name="T29" fmla="*/ 10 h 26"/>
                  <a:gd name="T30" fmla="*/ 26 w 36"/>
                  <a:gd name="T31" fmla="*/ 12 h 26"/>
                  <a:gd name="T32" fmla="*/ 28 w 36"/>
                  <a:gd name="T33" fmla="*/ 14 h 26"/>
                  <a:gd name="T34" fmla="*/ 28 w 36"/>
                  <a:gd name="T35" fmla="*/ 14 h 26"/>
                  <a:gd name="T36" fmla="*/ 32 w 36"/>
                  <a:gd name="T37" fmla="*/ 12 h 26"/>
                  <a:gd name="T38" fmla="*/ 36 w 36"/>
                  <a:gd name="T39" fmla="*/ 10 h 26"/>
                  <a:gd name="T40" fmla="*/ 36 w 36"/>
                  <a:gd name="T41" fmla="*/ 10 h 26"/>
                  <a:gd name="T42" fmla="*/ 36 w 36"/>
                  <a:gd name="T43" fmla="*/ 10 h 26"/>
                  <a:gd name="T44" fmla="*/ 32 w 36"/>
                  <a:gd name="T45" fmla="*/ 12 h 26"/>
                  <a:gd name="T46" fmla="*/ 28 w 36"/>
                  <a:gd name="T47" fmla="*/ 14 h 26"/>
                  <a:gd name="T48" fmla="*/ 28 w 36"/>
                  <a:gd name="T49" fmla="*/ 14 h 26"/>
                  <a:gd name="T50" fmla="*/ 24 w 36"/>
                  <a:gd name="T51" fmla="*/ 12 h 26"/>
                  <a:gd name="T52" fmla="*/ 24 w 36"/>
                  <a:gd name="T53" fmla="*/ 8 h 26"/>
                  <a:gd name="T54" fmla="*/ 24 w 36"/>
                  <a:gd name="T55" fmla="*/ 8 h 26"/>
                  <a:gd name="T56" fmla="*/ 26 w 36"/>
                  <a:gd name="T57" fmla="*/ 4 h 26"/>
                  <a:gd name="T58" fmla="*/ 26 w 36"/>
                  <a:gd name="T59" fmla="*/ 4 h 26"/>
                  <a:gd name="T60" fmla="*/ 26 w 36"/>
                  <a:gd name="T61" fmla="*/ 4 h 26"/>
                  <a:gd name="T62" fmla="*/ 10 w 36"/>
                  <a:gd name="T63" fmla="*/ 16 h 26"/>
                  <a:gd name="T64" fmla="*/ 10 w 36"/>
                  <a:gd name="T65" fmla="*/ 16 h 26"/>
                  <a:gd name="T66" fmla="*/ 4 w 36"/>
                  <a:gd name="T67" fmla="*/ 26 h 26"/>
                  <a:gd name="T68" fmla="*/ 0 w 36"/>
                  <a:gd name="T69" fmla="*/ 24 h 26"/>
                  <a:gd name="T70" fmla="*/ 0 w 36"/>
                  <a:gd name="T71" fmla="*/ 24 h 26"/>
                  <a:gd name="T72" fmla="*/ 18 w 36"/>
                  <a:gd name="T73" fmla="*/ 0 h 26"/>
                  <a:gd name="T74" fmla="*/ 22 w 36"/>
                  <a:gd name="T75" fmla="*/ 2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6">
                    <a:moveTo>
                      <a:pt x="22" y="2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6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32" y="12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8" y="14"/>
                    </a:lnTo>
                    <a:lnTo>
                      <a:pt x="28" y="14"/>
                    </a:lnTo>
                    <a:lnTo>
                      <a:pt x="24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8" name="Freeform 1977"/>
              <p:cNvSpPr>
                <a:spLocks noEditPoints="1"/>
              </p:cNvSpPr>
              <p:nvPr/>
            </p:nvSpPr>
            <p:spPr bwMode="auto">
              <a:xfrm>
                <a:off x="4611688" y="5413722"/>
                <a:ext cx="47625" cy="63500"/>
              </a:xfrm>
              <a:custGeom>
                <a:avLst/>
                <a:gdLst>
                  <a:gd name="T0" fmla="*/ 30 w 30"/>
                  <a:gd name="T1" fmla="*/ 24 h 40"/>
                  <a:gd name="T2" fmla="*/ 30 w 30"/>
                  <a:gd name="T3" fmla="*/ 24 h 40"/>
                  <a:gd name="T4" fmla="*/ 26 w 30"/>
                  <a:gd name="T5" fmla="*/ 30 h 40"/>
                  <a:gd name="T6" fmla="*/ 18 w 30"/>
                  <a:gd name="T7" fmla="*/ 36 h 40"/>
                  <a:gd name="T8" fmla="*/ 12 w 30"/>
                  <a:gd name="T9" fmla="*/ 40 h 40"/>
                  <a:gd name="T10" fmla="*/ 4 w 30"/>
                  <a:gd name="T11" fmla="*/ 40 h 40"/>
                  <a:gd name="T12" fmla="*/ 4 w 30"/>
                  <a:gd name="T13" fmla="*/ 40 h 40"/>
                  <a:gd name="T14" fmla="*/ 0 w 30"/>
                  <a:gd name="T15" fmla="*/ 38 h 40"/>
                  <a:gd name="T16" fmla="*/ 0 w 30"/>
                  <a:gd name="T17" fmla="*/ 34 h 40"/>
                  <a:gd name="T18" fmla="*/ 0 w 30"/>
                  <a:gd name="T19" fmla="*/ 34 h 40"/>
                  <a:gd name="T20" fmla="*/ 2 w 30"/>
                  <a:gd name="T21" fmla="*/ 26 h 40"/>
                  <a:gd name="T22" fmla="*/ 8 w 30"/>
                  <a:gd name="T23" fmla="*/ 20 h 40"/>
                  <a:gd name="T24" fmla="*/ 14 w 30"/>
                  <a:gd name="T25" fmla="*/ 16 h 40"/>
                  <a:gd name="T26" fmla="*/ 20 w 30"/>
                  <a:gd name="T27" fmla="*/ 14 h 40"/>
                  <a:gd name="T28" fmla="*/ 20 w 30"/>
                  <a:gd name="T29" fmla="*/ 14 h 40"/>
                  <a:gd name="T30" fmla="*/ 22 w 30"/>
                  <a:gd name="T31" fmla="*/ 16 h 40"/>
                  <a:gd name="T32" fmla="*/ 24 w 30"/>
                  <a:gd name="T33" fmla="*/ 18 h 40"/>
                  <a:gd name="T34" fmla="*/ 24 w 30"/>
                  <a:gd name="T35" fmla="*/ 18 h 40"/>
                  <a:gd name="T36" fmla="*/ 22 w 30"/>
                  <a:gd name="T37" fmla="*/ 22 h 40"/>
                  <a:gd name="T38" fmla="*/ 16 w 30"/>
                  <a:gd name="T39" fmla="*/ 24 h 40"/>
                  <a:gd name="T40" fmla="*/ 6 w 30"/>
                  <a:gd name="T41" fmla="*/ 26 h 40"/>
                  <a:gd name="T42" fmla="*/ 6 w 30"/>
                  <a:gd name="T43" fmla="*/ 26 h 40"/>
                  <a:gd name="T44" fmla="*/ 4 w 30"/>
                  <a:gd name="T45" fmla="*/ 34 h 40"/>
                  <a:gd name="T46" fmla="*/ 4 w 30"/>
                  <a:gd name="T47" fmla="*/ 34 h 40"/>
                  <a:gd name="T48" fmla="*/ 4 w 30"/>
                  <a:gd name="T49" fmla="*/ 38 h 40"/>
                  <a:gd name="T50" fmla="*/ 6 w 30"/>
                  <a:gd name="T51" fmla="*/ 40 h 40"/>
                  <a:gd name="T52" fmla="*/ 6 w 30"/>
                  <a:gd name="T53" fmla="*/ 40 h 40"/>
                  <a:gd name="T54" fmla="*/ 10 w 30"/>
                  <a:gd name="T55" fmla="*/ 38 h 40"/>
                  <a:gd name="T56" fmla="*/ 18 w 30"/>
                  <a:gd name="T57" fmla="*/ 36 h 40"/>
                  <a:gd name="T58" fmla="*/ 24 w 30"/>
                  <a:gd name="T59" fmla="*/ 30 h 40"/>
                  <a:gd name="T60" fmla="*/ 30 w 30"/>
                  <a:gd name="T61" fmla="*/ 24 h 40"/>
                  <a:gd name="T62" fmla="*/ 30 w 30"/>
                  <a:gd name="T63" fmla="*/ 24 h 40"/>
                  <a:gd name="T64" fmla="*/ 18 w 30"/>
                  <a:gd name="T65" fmla="*/ 16 h 40"/>
                  <a:gd name="T66" fmla="*/ 18 w 30"/>
                  <a:gd name="T67" fmla="*/ 16 h 40"/>
                  <a:gd name="T68" fmla="*/ 16 w 30"/>
                  <a:gd name="T69" fmla="*/ 16 h 40"/>
                  <a:gd name="T70" fmla="*/ 12 w 30"/>
                  <a:gd name="T71" fmla="*/ 20 h 40"/>
                  <a:gd name="T72" fmla="*/ 6 w 30"/>
                  <a:gd name="T73" fmla="*/ 26 h 40"/>
                  <a:gd name="T74" fmla="*/ 6 w 30"/>
                  <a:gd name="T75" fmla="*/ 26 h 40"/>
                  <a:gd name="T76" fmla="*/ 14 w 30"/>
                  <a:gd name="T77" fmla="*/ 24 h 40"/>
                  <a:gd name="T78" fmla="*/ 18 w 30"/>
                  <a:gd name="T79" fmla="*/ 22 h 40"/>
                  <a:gd name="T80" fmla="*/ 20 w 30"/>
                  <a:gd name="T81" fmla="*/ 18 h 40"/>
                  <a:gd name="T82" fmla="*/ 20 w 30"/>
                  <a:gd name="T83" fmla="*/ 18 h 40"/>
                  <a:gd name="T84" fmla="*/ 20 w 30"/>
                  <a:gd name="T85" fmla="*/ 16 h 40"/>
                  <a:gd name="T86" fmla="*/ 18 w 30"/>
                  <a:gd name="T87" fmla="*/ 16 h 40"/>
                  <a:gd name="T88" fmla="*/ 18 w 30"/>
                  <a:gd name="T89" fmla="*/ 16 h 40"/>
                  <a:gd name="T90" fmla="*/ 30 w 30"/>
                  <a:gd name="T91" fmla="*/ 2 h 40"/>
                  <a:gd name="T92" fmla="*/ 30 w 30"/>
                  <a:gd name="T93" fmla="*/ 2 h 40"/>
                  <a:gd name="T94" fmla="*/ 28 w 30"/>
                  <a:gd name="T95" fmla="*/ 4 h 40"/>
                  <a:gd name="T96" fmla="*/ 26 w 30"/>
                  <a:gd name="T97" fmla="*/ 8 h 40"/>
                  <a:gd name="T98" fmla="*/ 20 w 30"/>
                  <a:gd name="T99" fmla="*/ 10 h 40"/>
                  <a:gd name="T100" fmla="*/ 20 w 30"/>
                  <a:gd name="T101" fmla="*/ 10 h 40"/>
                  <a:gd name="T102" fmla="*/ 20 w 30"/>
                  <a:gd name="T103" fmla="*/ 10 h 40"/>
                  <a:gd name="T104" fmla="*/ 20 w 30"/>
                  <a:gd name="T105" fmla="*/ 10 h 40"/>
                  <a:gd name="T106" fmla="*/ 22 w 30"/>
                  <a:gd name="T107" fmla="*/ 8 h 40"/>
                  <a:gd name="T108" fmla="*/ 26 w 30"/>
                  <a:gd name="T109" fmla="*/ 4 h 40"/>
                  <a:gd name="T110" fmla="*/ 26 w 30"/>
                  <a:gd name="T111" fmla="*/ 4 h 40"/>
                  <a:gd name="T112" fmla="*/ 28 w 30"/>
                  <a:gd name="T113" fmla="*/ 0 h 40"/>
                  <a:gd name="T114" fmla="*/ 28 w 30"/>
                  <a:gd name="T115" fmla="*/ 0 h 40"/>
                  <a:gd name="T116" fmla="*/ 28 w 30"/>
                  <a:gd name="T117" fmla="*/ 0 h 40"/>
                  <a:gd name="T118" fmla="*/ 30 w 30"/>
                  <a:gd name="T119" fmla="*/ 2 h 40"/>
                  <a:gd name="T120" fmla="*/ 30 w 30"/>
                  <a:gd name="T121" fmla="*/ 2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0" h="40">
                    <a:moveTo>
                      <a:pt x="30" y="24"/>
                    </a:moveTo>
                    <a:lnTo>
                      <a:pt x="30" y="24"/>
                    </a:lnTo>
                    <a:lnTo>
                      <a:pt x="26" y="30"/>
                    </a:lnTo>
                    <a:lnTo>
                      <a:pt x="18" y="36"/>
                    </a:lnTo>
                    <a:lnTo>
                      <a:pt x="12" y="40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26"/>
                    </a:lnTo>
                    <a:lnTo>
                      <a:pt x="8" y="20"/>
                    </a:lnTo>
                    <a:lnTo>
                      <a:pt x="14" y="16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22" y="16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2" y="22"/>
                    </a:lnTo>
                    <a:lnTo>
                      <a:pt x="1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4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10" y="38"/>
                    </a:lnTo>
                    <a:lnTo>
                      <a:pt x="18" y="36"/>
                    </a:lnTo>
                    <a:lnTo>
                      <a:pt x="24" y="30"/>
                    </a:lnTo>
                    <a:lnTo>
                      <a:pt x="30" y="24"/>
                    </a:lnTo>
                    <a:lnTo>
                      <a:pt x="30" y="24"/>
                    </a:lnTo>
                    <a:close/>
                    <a:moveTo>
                      <a:pt x="18" y="16"/>
                    </a:moveTo>
                    <a:lnTo>
                      <a:pt x="18" y="16"/>
                    </a:lnTo>
                    <a:lnTo>
                      <a:pt x="16" y="16"/>
                    </a:lnTo>
                    <a:lnTo>
                      <a:pt x="12" y="20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4" y="24"/>
                    </a:lnTo>
                    <a:lnTo>
                      <a:pt x="18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20" y="16"/>
                    </a:lnTo>
                    <a:lnTo>
                      <a:pt x="18" y="16"/>
                    </a:lnTo>
                    <a:lnTo>
                      <a:pt x="18" y="16"/>
                    </a:lnTo>
                    <a:close/>
                    <a:moveTo>
                      <a:pt x="30" y="2"/>
                    </a:moveTo>
                    <a:lnTo>
                      <a:pt x="30" y="2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2" y="8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0" y="2"/>
                    </a:lnTo>
                    <a:lnTo>
                      <a:pt x="30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29" name="Freeform 1978"/>
              <p:cNvSpPr>
                <a:spLocks noEditPoints="1"/>
              </p:cNvSpPr>
              <p:nvPr/>
            </p:nvSpPr>
            <p:spPr bwMode="auto">
              <a:xfrm>
                <a:off x="4605338" y="5442297"/>
                <a:ext cx="98425" cy="69850"/>
              </a:xfrm>
              <a:custGeom>
                <a:avLst/>
                <a:gdLst>
                  <a:gd name="T0" fmla="*/ 56 w 62"/>
                  <a:gd name="T1" fmla="*/ 2 h 44"/>
                  <a:gd name="T2" fmla="*/ 38 w 62"/>
                  <a:gd name="T3" fmla="*/ 26 h 44"/>
                  <a:gd name="T4" fmla="*/ 52 w 62"/>
                  <a:gd name="T5" fmla="*/ 20 h 44"/>
                  <a:gd name="T6" fmla="*/ 62 w 62"/>
                  <a:gd name="T7" fmla="*/ 10 h 44"/>
                  <a:gd name="T8" fmla="*/ 62 w 62"/>
                  <a:gd name="T9" fmla="*/ 10 h 44"/>
                  <a:gd name="T10" fmla="*/ 48 w 62"/>
                  <a:gd name="T11" fmla="*/ 24 h 44"/>
                  <a:gd name="T12" fmla="*/ 38 w 62"/>
                  <a:gd name="T13" fmla="*/ 26 h 44"/>
                  <a:gd name="T14" fmla="*/ 28 w 62"/>
                  <a:gd name="T15" fmla="*/ 36 h 44"/>
                  <a:gd name="T16" fmla="*/ 14 w 62"/>
                  <a:gd name="T17" fmla="*/ 44 h 44"/>
                  <a:gd name="T18" fmla="*/ 8 w 62"/>
                  <a:gd name="T19" fmla="*/ 44 h 44"/>
                  <a:gd name="T20" fmla="*/ 2 w 62"/>
                  <a:gd name="T21" fmla="*/ 42 h 44"/>
                  <a:gd name="T22" fmla="*/ 0 w 62"/>
                  <a:gd name="T23" fmla="*/ 34 h 44"/>
                  <a:gd name="T24" fmla="*/ 2 w 62"/>
                  <a:gd name="T25" fmla="*/ 30 h 44"/>
                  <a:gd name="T26" fmla="*/ 8 w 62"/>
                  <a:gd name="T27" fmla="*/ 28 h 44"/>
                  <a:gd name="T28" fmla="*/ 10 w 62"/>
                  <a:gd name="T29" fmla="*/ 28 h 44"/>
                  <a:gd name="T30" fmla="*/ 8 w 62"/>
                  <a:gd name="T31" fmla="*/ 30 h 44"/>
                  <a:gd name="T32" fmla="*/ 4 w 62"/>
                  <a:gd name="T33" fmla="*/ 30 h 44"/>
                  <a:gd name="T34" fmla="*/ 2 w 62"/>
                  <a:gd name="T35" fmla="*/ 36 h 44"/>
                  <a:gd name="T36" fmla="*/ 4 w 62"/>
                  <a:gd name="T37" fmla="*/ 42 h 44"/>
                  <a:gd name="T38" fmla="*/ 10 w 62"/>
                  <a:gd name="T39" fmla="*/ 44 h 44"/>
                  <a:gd name="T40" fmla="*/ 18 w 62"/>
                  <a:gd name="T41" fmla="*/ 42 h 44"/>
                  <a:gd name="T42" fmla="*/ 40 w 62"/>
                  <a:gd name="T43" fmla="*/ 18 h 44"/>
                  <a:gd name="T44" fmla="*/ 40 w 62"/>
                  <a:gd name="T45" fmla="*/ 18 h 44"/>
                  <a:gd name="T46" fmla="*/ 30 w 62"/>
                  <a:gd name="T47" fmla="*/ 26 h 44"/>
                  <a:gd name="T48" fmla="*/ 28 w 62"/>
                  <a:gd name="T49" fmla="*/ 26 h 44"/>
                  <a:gd name="T50" fmla="*/ 24 w 62"/>
                  <a:gd name="T51" fmla="*/ 24 h 44"/>
                  <a:gd name="T52" fmla="*/ 24 w 62"/>
                  <a:gd name="T53" fmla="*/ 18 h 44"/>
                  <a:gd name="T54" fmla="*/ 32 w 62"/>
                  <a:gd name="T55" fmla="*/ 6 h 44"/>
                  <a:gd name="T56" fmla="*/ 46 w 62"/>
                  <a:gd name="T57" fmla="*/ 0 h 44"/>
                  <a:gd name="T58" fmla="*/ 48 w 62"/>
                  <a:gd name="T59" fmla="*/ 2 h 44"/>
                  <a:gd name="T60" fmla="*/ 50 w 62"/>
                  <a:gd name="T61" fmla="*/ 6 h 44"/>
                  <a:gd name="T62" fmla="*/ 56 w 62"/>
                  <a:gd name="T63" fmla="*/ 2 h 44"/>
                  <a:gd name="T64" fmla="*/ 28 w 62"/>
                  <a:gd name="T65" fmla="*/ 20 h 44"/>
                  <a:gd name="T66" fmla="*/ 30 w 62"/>
                  <a:gd name="T67" fmla="*/ 24 h 44"/>
                  <a:gd name="T68" fmla="*/ 34 w 62"/>
                  <a:gd name="T69" fmla="*/ 22 h 44"/>
                  <a:gd name="T70" fmla="*/ 44 w 62"/>
                  <a:gd name="T71" fmla="*/ 12 h 44"/>
                  <a:gd name="T72" fmla="*/ 46 w 62"/>
                  <a:gd name="T73" fmla="*/ 4 h 44"/>
                  <a:gd name="T74" fmla="*/ 44 w 62"/>
                  <a:gd name="T75" fmla="*/ 2 h 44"/>
                  <a:gd name="T76" fmla="*/ 40 w 62"/>
                  <a:gd name="T77" fmla="*/ 2 h 44"/>
                  <a:gd name="T78" fmla="*/ 30 w 62"/>
                  <a:gd name="T79" fmla="*/ 14 h 44"/>
                  <a:gd name="T80" fmla="*/ 28 w 62"/>
                  <a:gd name="T81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62" h="44">
                    <a:moveTo>
                      <a:pt x="56" y="2"/>
                    </a:moveTo>
                    <a:lnTo>
                      <a:pt x="56" y="2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46" y="24"/>
                    </a:lnTo>
                    <a:lnTo>
                      <a:pt x="52" y="20"/>
                    </a:lnTo>
                    <a:lnTo>
                      <a:pt x="58" y="16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62" y="10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2" y="26"/>
                    </a:lnTo>
                    <a:lnTo>
                      <a:pt x="38" y="26"/>
                    </a:lnTo>
                    <a:lnTo>
                      <a:pt x="38" y="26"/>
                    </a:lnTo>
                    <a:lnTo>
                      <a:pt x="28" y="36"/>
                    </a:lnTo>
                    <a:lnTo>
                      <a:pt x="20" y="44"/>
                    </a:lnTo>
                    <a:lnTo>
                      <a:pt x="14" y="44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4" y="44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30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4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2" y="38"/>
                    </a:lnTo>
                    <a:lnTo>
                      <a:pt x="4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18" y="42"/>
                    </a:lnTo>
                    <a:lnTo>
                      <a:pt x="26" y="36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40" y="18"/>
                    </a:lnTo>
                    <a:lnTo>
                      <a:pt x="34" y="24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6" y="12"/>
                    </a:lnTo>
                    <a:lnTo>
                      <a:pt x="32" y="6"/>
                    </a:lnTo>
                    <a:lnTo>
                      <a:pt x="38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8" y="2"/>
                    </a:lnTo>
                    <a:lnTo>
                      <a:pt x="48" y="6"/>
                    </a:lnTo>
                    <a:lnTo>
                      <a:pt x="50" y="6"/>
                    </a:lnTo>
                    <a:lnTo>
                      <a:pt x="52" y="2"/>
                    </a:lnTo>
                    <a:lnTo>
                      <a:pt x="56" y="2"/>
                    </a:lnTo>
                    <a:close/>
                    <a:moveTo>
                      <a:pt x="28" y="20"/>
                    </a:moveTo>
                    <a:lnTo>
                      <a:pt x="28" y="20"/>
                    </a:lnTo>
                    <a:lnTo>
                      <a:pt x="28" y="22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4" y="22"/>
                    </a:lnTo>
                    <a:lnTo>
                      <a:pt x="38" y="18"/>
                    </a:lnTo>
                    <a:lnTo>
                      <a:pt x="44" y="12"/>
                    </a:lnTo>
                    <a:lnTo>
                      <a:pt x="46" y="4"/>
                    </a:lnTo>
                    <a:lnTo>
                      <a:pt x="46" y="4"/>
                    </a:lnTo>
                    <a:lnTo>
                      <a:pt x="46" y="2"/>
                    </a:lnTo>
                    <a:lnTo>
                      <a:pt x="44" y="2"/>
                    </a:lnTo>
                    <a:lnTo>
                      <a:pt x="44" y="2"/>
                    </a:lnTo>
                    <a:lnTo>
                      <a:pt x="40" y="2"/>
                    </a:lnTo>
                    <a:lnTo>
                      <a:pt x="34" y="6"/>
                    </a:lnTo>
                    <a:lnTo>
                      <a:pt x="30" y="14"/>
                    </a:lnTo>
                    <a:lnTo>
                      <a:pt x="28" y="20"/>
                    </a:lnTo>
                    <a:lnTo>
                      <a:pt x="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0" name="Freeform 1979"/>
              <p:cNvSpPr>
                <a:spLocks/>
              </p:cNvSpPr>
              <p:nvPr/>
            </p:nvSpPr>
            <p:spPr bwMode="auto">
              <a:xfrm>
                <a:off x="4687888" y="5448647"/>
                <a:ext cx="63500" cy="44450"/>
              </a:xfrm>
              <a:custGeom>
                <a:avLst/>
                <a:gdLst>
                  <a:gd name="T0" fmla="*/ 20 w 40"/>
                  <a:gd name="T1" fmla="*/ 0 h 28"/>
                  <a:gd name="T2" fmla="*/ 20 w 40"/>
                  <a:gd name="T3" fmla="*/ 0 h 28"/>
                  <a:gd name="T4" fmla="*/ 8 w 40"/>
                  <a:gd name="T5" fmla="*/ 14 h 28"/>
                  <a:gd name="T6" fmla="*/ 2 w 40"/>
                  <a:gd name="T7" fmla="*/ 22 h 28"/>
                  <a:gd name="T8" fmla="*/ 2 w 40"/>
                  <a:gd name="T9" fmla="*/ 22 h 28"/>
                  <a:gd name="T10" fmla="*/ 2 w 40"/>
                  <a:gd name="T11" fmla="*/ 24 h 28"/>
                  <a:gd name="T12" fmla="*/ 4 w 40"/>
                  <a:gd name="T13" fmla="*/ 24 h 28"/>
                  <a:gd name="T14" fmla="*/ 4 w 40"/>
                  <a:gd name="T15" fmla="*/ 24 h 28"/>
                  <a:gd name="T16" fmla="*/ 8 w 40"/>
                  <a:gd name="T17" fmla="*/ 24 h 28"/>
                  <a:gd name="T18" fmla="*/ 14 w 40"/>
                  <a:gd name="T19" fmla="*/ 20 h 28"/>
                  <a:gd name="T20" fmla="*/ 22 w 40"/>
                  <a:gd name="T21" fmla="*/ 12 h 28"/>
                  <a:gd name="T22" fmla="*/ 28 w 40"/>
                  <a:gd name="T23" fmla="*/ 2 h 28"/>
                  <a:gd name="T24" fmla="*/ 32 w 40"/>
                  <a:gd name="T25" fmla="*/ 2 h 28"/>
                  <a:gd name="T26" fmla="*/ 32 w 40"/>
                  <a:gd name="T27" fmla="*/ 2 h 28"/>
                  <a:gd name="T28" fmla="*/ 20 w 40"/>
                  <a:gd name="T29" fmla="*/ 18 h 28"/>
                  <a:gd name="T30" fmla="*/ 16 w 40"/>
                  <a:gd name="T31" fmla="*/ 24 h 28"/>
                  <a:gd name="T32" fmla="*/ 16 w 40"/>
                  <a:gd name="T33" fmla="*/ 24 h 28"/>
                  <a:gd name="T34" fmla="*/ 16 w 40"/>
                  <a:gd name="T35" fmla="*/ 26 h 28"/>
                  <a:gd name="T36" fmla="*/ 18 w 40"/>
                  <a:gd name="T37" fmla="*/ 28 h 28"/>
                  <a:gd name="T38" fmla="*/ 18 w 40"/>
                  <a:gd name="T39" fmla="*/ 28 h 28"/>
                  <a:gd name="T40" fmla="*/ 22 w 40"/>
                  <a:gd name="T41" fmla="*/ 26 h 28"/>
                  <a:gd name="T42" fmla="*/ 30 w 40"/>
                  <a:gd name="T43" fmla="*/ 20 h 28"/>
                  <a:gd name="T44" fmla="*/ 40 w 40"/>
                  <a:gd name="T45" fmla="*/ 10 h 28"/>
                  <a:gd name="T46" fmla="*/ 40 w 40"/>
                  <a:gd name="T47" fmla="*/ 10 h 28"/>
                  <a:gd name="T48" fmla="*/ 40 w 40"/>
                  <a:gd name="T49" fmla="*/ 10 h 28"/>
                  <a:gd name="T50" fmla="*/ 30 w 40"/>
                  <a:gd name="T51" fmla="*/ 22 h 28"/>
                  <a:gd name="T52" fmla="*/ 24 w 40"/>
                  <a:gd name="T53" fmla="*/ 26 h 28"/>
                  <a:gd name="T54" fmla="*/ 18 w 40"/>
                  <a:gd name="T55" fmla="*/ 28 h 28"/>
                  <a:gd name="T56" fmla="*/ 18 w 40"/>
                  <a:gd name="T57" fmla="*/ 28 h 28"/>
                  <a:gd name="T58" fmla="*/ 14 w 40"/>
                  <a:gd name="T59" fmla="*/ 26 h 28"/>
                  <a:gd name="T60" fmla="*/ 14 w 40"/>
                  <a:gd name="T61" fmla="*/ 24 h 28"/>
                  <a:gd name="T62" fmla="*/ 14 w 40"/>
                  <a:gd name="T63" fmla="*/ 24 h 28"/>
                  <a:gd name="T64" fmla="*/ 16 w 40"/>
                  <a:gd name="T65" fmla="*/ 18 h 28"/>
                  <a:gd name="T66" fmla="*/ 16 w 40"/>
                  <a:gd name="T67" fmla="*/ 18 h 28"/>
                  <a:gd name="T68" fmla="*/ 16 w 40"/>
                  <a:gd name="T69" fmla="*/ 18 h 28"/>
                  <a:gd name="T70" fmla="*/ 10 w 40"/>
                  <a:gd name="T71" fmla="*/ 24 h 28"/>
                  <a:gd name="T72" fmla="*/ 6 w 40"/>
                  <a:gd name="T73" fmla="*/ 26 h 28"/>
                  <a:gd name="T74" fmla="*/ 2 w 40"/>
                  <a:gd name="T75" fmla="*/ 26 h 28"/>
                  <a:gd name="T76" fmla="*/ 2 w 40"/>
                  <a:gd name="T77" fmla="*/ 26 h 28"/>
                  <a:gd name="T78" fmla="*/ 0 w 40"/>
                  <a:gd name="T79" fmla="*/ 24 h 28"/>
                  <a:gd name="T80" fmla="*/ 0 w 40"/>
                  <a:gd name="T81" fmla="*/ 22 h 28"/>
                  <a:gd name="T82" fmla="*/ 0 w 40"/>
                  <a:gd name="T83" fmla="*/ 22 h 28"/>
                  <a:gd name="T84" fmla="*/ 2 w 40"/>
                  <a:gd name="T85" fmla="*/ 18 h 28"/>
                  <a:gd name="T86" fmla="*/ 4 w 40"/>
                  <a:gd name="T87" fmla="*/ 12 h 28"/>
                  <a:gd name="T88" fmla="*/ 14 w 40"/>
                  <a:gd name="T89" fmla="*/ 0 h 28"/>
                  <a:gd name="T90" fmla="*/ 20 w 40"/>
                  <a:gd name="T91" fmla="*/ 0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40" h="28">
                    <a:moveTo>
                      <a:pt x="20" y="0"/>
                    </a:moveTo>
                    <a:lnTo>
                      <a:pt x="20" y="0"/>
                    </a:lnTo>
                    <a:lnTo>
                      <a:pt x="8" y="14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2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8" y="24"/>
                    </a:lnTo>
                    <a:lnTo>
                      <a:pt x="14" y="20"/>
                    </a:lnTo>
                    <a:lnTo>
                      <a:pt x="22" y="12"/>
                    </a:lnTo>
                    <a:lnTo>
                      <a:pt x="28" y="2"/>
                    </a:lnTo>
                    <a:lnTo>
                      <a:pt x="32" y="2"/>
                    </a:lnTo>
                    <a:lnTo>
                      <a:pt x="32" y="2"/>
                    </a:lnTo>
                    <a:lnTo>
                      <a:pt x="20" y="18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30" y="2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30" y="22"/>
                    </a:lnTo>
                    <a:lnTo>
                      <a:pt x="24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0" y="24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4" y="12"/>
                    </a:lnTo>
                    <a:lnTo>
                      <a:pt x="14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1" name="Freeform 1980"/>
              <p:cNvSpPr>
                <a:spLocks/>
              </p:cNvSpPr>
              <p:nvPr/>
            </p:nvSpPr>
            <p:spPr bwMode="auto">
              <a:xfrm>
                <a:off x="4735513" y="5416897"/>
                <a:ext cx="57150" cy="79375"/>
              </a:xfrm>
              <a:custGeom>
                <a:avLst/>
                <a:gdLst>
                  <a:gd name="T0" fmla="*/ 36 w 36"/>
                  <a:gd name="T1" fmla="*/ 0 h 50"/>
                  <a:gd name="T2" fmla="*/ 36 w 36"/>
                  <a:gd name="T3" fmla="*/ 0 h 50"/>
                  <a:gd name="T4" fmla="*/ 8 w 36"/>
                  <a:gd name="T5" fmla="*/ 36 h 50"/>
                  <a:gd name="T6" fmla="*/ 2 w 36"/>
                  <a:gd name="T7" fmla="*/ 48 h 50"/>
                  <a:gd name="T8" fmla="*/ 2 w 36"/>
                  <a:gd name="T9" fmla="*/ 48 h 50"/>
                  <a:gd name="T10" fmla="*/ 2 w 36"/>
                  <a:gd name="T11" fmla="*/ 50 h 50"/>
                  <a:gd name="T12" fmla="*/ 2 w 36"/>
                  <a:gd name="T13" fmla="*/ 50 h 50"/>
                  <a:gd name="T14" fmla="*/ 6 w 36"/>
                  <a:gd name="T15" fmla="*/ 48 h 50"/>
                  <a:gd name="T16" fmla="*/ 12 w 36"/>
                  <a:gd name="T17" fmla="*/ 44 h 50"/>
                  <a:gd name="T18" fmla="*/ 24 w 36"/>
                  <a:gd name="T19" fmla="*/ 32 h 50"/>
                  <a:gd name="T20" fmla="*/ 24 w 36"/>
                  <a:gd name="T21" fmla="*/ 32 h 50"/>
                  <a:gd name="T22" fmla="*/ 24 w 36"/>
                  <a:gd name="T23" fmla="*/ 32 h 50"/>
                  <a:gd name="T24" fmla="*/ 12 w 36"/>
                  <a:gd name="T25" fmla="*/ 46 h 50"/>
                  <a:gd name="T26" fmla="*/ 12 w 36"/>
                  <a:gd name="T27" fmla="*/ 46 h 50"/>
                  <a:gd name="T28" fmla="*/ 6 w 36"/>
                  <a:gd name="T29" fmla="*/ 50 h 50"/>
                  <a:gd name="T30" fmla="*/ 2 w 36"/>
                  <a:gd name="T31" fmla="*/ 50 h 50"/>
                  <a:gd name="T32" fmla="*/ 2 w 36"/>
                  <a:gd name="T33" fmla="*/ 50 h 50"/>
                  <a:gd name="T34" fmla="*/ 0 w 36"/>
                  <a:gd name="T35" fmla="*/ 48 h 50"/>
                  <a:gd name="T36" fmla="*/ 0 w 36"/>
                  <a:gd name="T37" fmla="*/ 46 h 50"/>
                  <a:gd name="T38" fmla="*/ 0 w 36"/>
                  <a:gd name="T39" fmla="*/ 46 h 50"/>
                  <a:gd name="T40" fmla="*/ 2 w 36"/>
                  <a:gd name="T41" fmla="*/ 40 h 50"/>
                  <a:gd name="T42" fmla="*/ 6 w 36"/>
                  <a:gd name="T43" fmla="*/ 34 h 50"/>
                  <a:gd name="T44" fmla="*/ 32 w 36"/>
                  <a:gd name="T45" fmla="*/ 0 h 50"/>
                  <a:gd name="T46" fmla="*/ 36 w 36"/>
                  <a:gd name="T47" fmla="*/ 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6" h="50">
                    <a:moveTo>
                      <a:pt x="36" y="0"/>
                    </a:moveTo>
                    <a:lnTo>
                      <a:pt x="36" y="0"/>
                    </a:lnTo>
                    <a:lnTo>
                      <a:pt x="8" y="36"/>
                    </a:lnTo>
                    <a:lnTo>
                      <a:pt x="2" y="48"/>
                    </a:lnTo>
                    <a:lnTo>
                      <a:pt x="2" y="48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6" y="48"/>
                    </a:lnTo>
                    <a:lnTo>
                      <a:pt x="12" y="44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50"/>
                    </a:lnTo>
                    <a:lnTo>
                      <a:pt x="2" y="50"/>
                    </a:lnTo>
                    <a:lnTo>
                      <a:pt x="2" y="50"/>
                    </a:lnTo>
                    <a:lnTo>
                      <a:pt x="0" y="48"/>
                    </a:lnTo>
                    <a:lnTo>
                      <a:pt x="0" y="46"/>
                    </a:lnTo>
                    <a:lnTo>
                      <a:pt x="0" y="46"/>
                    </a:lnTo>
                    <a:lnTo>
                      <a:pt x="2" y="40"/>
                    </a:lnTo>
                    <a:lnTo>
                      <a:pt x="6" y="34"/>
                    </a:lnTo>
                    <a:lnTo>
                      <a:pt x="32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2" name="Freeform 1981"/>
              <p:cNvSpPr>
                <a:spLocks noEditPoints="1"/>
              </p:cNvSpPr>
              <p:nvPr/>
            </p:nvSpPr>
            <p:spPr bwMode="auto">
              <a:xfrm>
                <a:off x="4757738" y="5461347"/>
                <a:ext cx="63500" cy="41275"/>
              </a:xfrm>
              <a:custGeom>
                <a:avLst/>
                <a:gdLst>
                  <a:gd name="T0" fmla="*/ 28 w 40"/>
                  <a:gd name="T1" fmla="*/ 2 h 26"/>
                  <a:gd name="T2" fmla="*/ 32 w 40"/>
                  <a:gd name="T3" fmla="*/ 2 h 26"/>
                  <a:gd name="T4" fmla="*/ 32 w 40"/>
                  <a:gd name="T5" fmla="*/ 2 h 26"/>
                  <a:gd name="T6" fmla="*/ 22 w 40"/>
                  <a:gd name="T7" fmla="*/ 16 h 26"/>
                  <a:gd name="T8" fmla="*/ 16 w 40"/>
                  <a:gd name="T9" fmla="*/ 24 h 26"/>
                  <a:gd name="T10" fmla="*/ 16 w 40"/>
                  <a:gd name="T11" fmla="*/ 24 h 26"/>
                  <a:gd name="T12" fmla="*/ 16 w 40"/>
                  <a:gd name="T13" fmla="*/ 26 h 26"/>
                  <a:gd name="T14" fmla="*/ 18 w 40"/>
                  <a:gd name="T15" fmla="*/ 26 h 26"/>
                  <a:gd name="T16" fmla="*/ 18 w 40"/>
                  <a:gd name="T17" fmla="*/ 26 h 26"/>
                  <a:gd name="T18" fmla="*/ 22 w 40"/>
                  <a:gd name="T19" fmla="*/ 26 h 26"/>
                  <a:gd name="T20" fmla="*/ 28 w 40"/>
                  <a:gd name="T21" fmla="*/ 22 h 26"/>
                  <a:gd name="T22" fmla="*/ 38 w 40"/>
                  <a:gd name="T23" fmla="*/ 8 h 26"/>
                  <a:gd name="T24" fmla="*/ 40 w 40"/>
                  <a:gd name="T25" fmla="*/ 10 h 26"/>
                  <a:gd name="T26" fmla="*/ 40 w 40"/>
                  <a:gd name="T27" fmla="*/ 10 h 26"/>
                  <a:gd name="T28" fmla="*/ 28 w 40"/>
                  <a:gd name="T29" fmla="*/ 22 h 26"/>
                  <a:gd name="T30" fmla="*/ 22 w 40"/>
                  <a:gd name="T31" fmla="*/ 26 h 26"/>
                  <a:gd name="T32" fmla="*/ 18 w 40"/>
                  <a:gd name="T33" fmla="*/ 26 h 26"/>
                  <a:gd name="T34" fmla="*/ 18 w 40"/>
                  <a:gd name="T35" fmla="*/ 26 h 26"/>
                  <a:gd name="T36" fmla="*/ 14 w 40"/>
                  <a:gd name="T37" fmla="*/ 26 h 26"/>
                  <a:gd name="T38" fmla="*/ 14 w 40"/>
                  <a:gd name="T39" fmla="*/ 22 h 26"/>
                  <a:gd name="T40" fmla="*/ 14 w 40"/>
                  <a:gd name="T41" fmla="*/ 22 h 26"/>
                  <a:gd name="T42" fmla="*/ 16 w 40"/>
                  <a:gd name="T43" fmla="*/ 18 h 26"/>
                  <a:gd name="T44" fmla="*/ 16 w 40"/>
                  <a:gd name="T45" fmla="*/ 18 h 26"/>
                  <a:gd name="T46" fmla="*/ 16 w 40"/>
                  <a:gd name="T47" fmla="*/ 18 h 26"/>
                  <a:gd name="T48" fmla="*/ 10 w 40"/>
                  <a:gd name="T49" fmla="*/ 22 h 26"/>
                  <a:gd name="T50" fmla="*/ 6 w 40"/>
                  <a:gd name="T51" fmla="*/ 24 h 26"/>
                  <a:gd name="T52" fmla="*/ 4 w 40"/>
                  <a:gd name="T53" fmla="*/ 24 h 26"/>
                  <a:gd name="T54" fmla="*/ 4 w 40"/>
                  <a:gd name="T55" fmla="*/ 24 h 26"/>
                  <a:gd name="T56" fmla="*/ 0 w 40"/>
                  <a:gd name="T57" fmla="*/ 22 h 26"/>
                  <a:gd name="T58" fmla="*/ 0 w 40"/>
                  <a:gd name="T59" fmla="*/ 18 h 26"/>
                  <a:gd name="T60" fmla="*/ 0 w 40"/>
                  <a:gd name="T61" fmla="*/ 18 h 26"/>
                  <a:gd name="T62" fmla="*/ 4 w 40"/>
                  <a:gd name="T63" fmla="*/ 12 h 26"/>
                  <a:gd name="T64" fmla="*/ 8 w 40"/>
                  <a:gd name="T65" fmla="*/ 6 h 26"/>
                  <a:gd name="T66" fmla="*/ 14 w 40"/>
                  <a:gd name="T67" fmla="*/ 0 h 26"/>
                  <a:gd name="T68" fmla="*/ 20 w 40"/>
                  <a:gd name="T69" fmla="*/ 0 h 26"/>
                  <a:gd name="T70" fmla="*/ 20 w 40"/>
                  <a:gd name="T71" fmla="*/ 0 h 26"/>
                  <a:gd name="T72" fmla="*/ 24 w 40"/>
                  <a:gd name="T73" fmla="*/ 2 h 26"/>
                  <a:gd name="T74" fmla="*/ 26 w 40"/>
                  <a:gd name="T75" fmla="*/ 6 h 26"/>
                  <a:gd name="T76" fmla="*/ 26 w 40"/>
                  <a:gd name="T77" fmla="*/ 6 h 26"/>
                  <a:gd name="T78" fmla="*/ 28 w 40"/>
                  <a:gd name="T79" fmla="*/ 2 h 26"/>
                  <a:gd name="T80" fmla="*/ 6 w 40"/>
                  <a:gd name="T81" fmla="*/ 24 h 26"/>
                  <a:gd name="T82" fmla="*/ 6 w 40"/>
                  <a:gd name="T83" fmla="*/ 24 h 26"/>
                  <a:gd name="T84" fmla="*/ 10 w 40"/>
                  <a:gd name="T85" fmla="*/ 22 h 26"/>
                  <a:gd name="T86" fmla="*/ 16 w 40"/>
                  <a:gd name="T87" fmla="*/ 18 h 26"/>
                  <a:gd name="T88" fmla="*/ 20 w 40"/>
                  <a:gd name="T89" fmla="*/ 12 h 26"/>
                  <a:gd name="T90" fmla="*/ 24 w 40"/>
                  <a:gd name="T91" fmla="*/ 4 h 26"/>
                  <a:gd name="T92" fmla="*/ 24 w 40"/>
                  <a:gd name="T93" fmla="*/ 4 h 26"/>
                  <a:gd name="T94" fmla="*/ 24 w 40"/>
                  <a:gd name="T95" fmla="*/ 2 h 26"/>
                  <a:gd name="T96" fmla="*/ 22 w 40"/>
                  <a:gd name="T97" fmla="*/ 0 h 26"/>
                  <a:gd name="T98" fmla="*/ 22 w 40"/>
                  <a:gd name="T99" fmla="*/ 0 h 26"/>
                  <a:gd name="T100" fmla="*/ 16 w 40"/>
                  <a:gd name="T101" fmla="*/ 2 h 26"/>
                  <a:gd name="T102" fmla="*/ 12 w 40"/>
                  <a:gd name="T103" fmla="*/ 6 h 26"/>
                  <a:gd name="T104" fmla="*/ 6 w 40"/>
                  <a:gd name="T105" fmla="*/ 12 h 26"/>
                  <a:gd name="T106" fmla="*/ 4 w 40"/>
                  <a:gd name="T107" fmla="*/ 20 h 26"/>
                  <a:gd name="T108" fmla="*/ 4 w 40"/>
                  <a:gd name="T109" fmla="*/ 20 h 26"/>
                  <a:gd name="T110" fmla="*/ 4 w 40"/>
                  <a:gd name="T111" fmla="*/ 22 h 26"/>
                  <a:gd name="T112" fmla="*/ 6 w 40"/>
                  <a:gd name="T113" fmla="*/ 24 h 26"/>
                  <a:gd name="T114" fmla="*/ 6 w 40"/>
                  <a:gd name="T115" fmla="*/ 24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" h="26">
                    <a:moveTo>
                      <a:pt x="28" y="2"/>
                    </a:moveTo>
                    <a:lnTo>
                      <a:pt x="32" y="2"/>
                    </a:lnTo>
                    <a:lnTo>
                      <a:pt x="32" y="2"/>
                    </a:lnTo>
                    <a:lnTo>
                      <a:pt x="22" y="1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6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8" y="22"/>
                    </a:lnTo>
                    <a:lnTo>
                      <a:pt x="38" y="8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28" y="22"/>
                    </a:lnTo>
                    <a:lnTo>
                      <a:pt x="22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4" y="26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22"/>
                    </a:lnTo>
                    <a:lnTo>
                      <a:pt x="6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2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3" name="Freeform 1982"/>
              <p:cNvSpPr>
                <a:spLocks/>
              </p:cNvSpPr>
              <p:nvPr/>
            </p:nvSpPr>
            <p:spPr bwMode="auto">
              <a:xfrm>
                <a:off x="4795838" y="5467697"/>
                <a:ext cx="57150" cy="38100"/>
              </a:xfrm>
              <a:custGeom>
                <a:avLst/>
                <a:gdLst>
                  <a:gd name="T0" fmla="*/ 22 w 36"/>
                  <a:gd name="T1" fmla="*/ 0 h 24"/>
                  <a:gd name="T2" fmla="*/ 12 w 36"/>
                  <a:gd name="T3" fmla="*/ 12 h 24"/>
                  <a:gd name="T4" fmla="*/ 12 w 36"/>
                  <a:gd name="T5" fmla="*/ 14 h 24"/>
                  <a:gd name="T6" fmla="*/ 12 w 36"/>
                  <a:gd name="T7" fmla="*/ 14 h 24"/>
                  <a:gd name="T8" fmla="*/ 18 w 36"/>
                  <a:gd name="T9" fmla="*/ 8 h 24"/>
                  <a:gd name="T10" fmla="*/ 26 w 36"/>
                  <a:gd name="T11" fmla="*/ 2 h 24"/>
                  <a:gd name="T12" fmla="*/ 26 w 36"/>
                  <a:gd name="T13" fmla="*/ 2 h 24"/>
                  <a:gd name="T14" fmla="*/ 28 w 36"/>
                  <a:gd name="T15" fmla="*/ 0 h 24"/>
                  <a:gd name="T16" fmla="*/ 30 w 36"/>
                  <a:gd name="T17" fmla="*/ 0 h 24"/>
                  <a:gd name="T18" fmla="*/ 30 w 36"/>
                  <a:gd name="T19" fmla="*/ 0 h 24"/>
                  <a:gd name="T20" fmla="*/ 32 w 36"/>
                  <a:gd name="T21" fmla="*/ 0 h 24"/>
                  <a:gd name="T22" fmla="*/ 32 w 36"/>
                  <a:gd name="T23" fmla="*/ 0 h 24"/>
                  <a:gd name="T24" fmla="*/ 30 w 36"/>
                  <a:gd name="T25" fmla="*/ 4 h 24"/>
                  <a:gd name="T26" fmla="*/ 28 w 36"/>
                  <a:gd name="T27" fmla="*/ 8 h 24"/>
                  <a:gd name="T28" fmla="*/ 28 w 36"/>
                  <a:gd name="T29" fmla="*/ 8 h 24"/>
                  <a:gd name="T30" fmla="*/ 28 w 36"/>
                  <a:gd name="T31" fmla="*/ 10 h 24"/>
                  <a:gd name="T32" fmla="*/ 30 w 36"/>
                  <a:gd name="T33" fmla="*/ 12 h 24"/>
                  <a:gd name="T34" fmla="*/ 30 w 36"/>
                  <a:gd name="T35" fmla="*/ 12 h 24"/>
                  <a:gd name="T36" fmla="*/ 34 w 36"/>
                  <a:gd name="T37" fmla="*/ 10 h 24"/>
                  <a:gd name="T38" fmla="*/ 36 w 36"/>
                  <a:gd name="T39" fmla="*/ 8 h 24"/>
                  <a:gd name="T40" fmla="*/ 36 w 36"/>
                  <a:gd name="T41" fmla="*/ 8 h 24"/>
                  <a:gd name="T42" fmla="*/ 36 w 36"/>
                  <a:gd name="T43" fmla="*/ 8 h 24"/>
                  <a:gd name="T44" fmla="*/ 34 w 36"/>
                  <a:gd name="T45" fmla="*/ 12 h 24"/>
                  <a:gd name="T46" fmla="*/ 28 w 36"/>
                  <a:gd name="T47" fmla="*/ 12 h 24"/>
                  <a:gd name="T48" fmla="*/ 28 w 36"/>
                  <a:gd name="T49" fmla="*/ 12 h 24"/>
                  <a:gd name="T50" fmla="*/ 26 w 36"/>
                  <a:gd name="T51" fmla="*/ 10 h 24"/>
                  <a:gd name="T52" fmla="*/ 26 w 36"/>
                  <a:gd name="T53" fmla="*/ 6 h 24"/>
                  <a:gd name="T54" fmla="*/ 26 w 36"/>
                  <a:gd name="T55" fmla="*/ 6 h 24"/>
                  <a:gd name="T56" fmla="*/ 26 w 36"/>
                  <a:gd name="T57" fmla="*/ 4 h 24"/>
                  <a:gd name="T58" fmla="*/ 26 w 36"/>
                  <a:gd name="T59" fmla="*/ 2 h 24"/>
                  <a:gd name="T60" fmla="*/ 26 w 36"/>
                  <a:gd name="T61" fmla="*/ 2 h 24"/>
                  <a:gd name="T62" fmla="*/ 12 w 36"/>
                  <a:gd name="T63" fmla="*/ 14 h 24"/>
                  <a:gd name="T64" fmla="*/ 12 w 36"/>
                  <a:gd name="T65" fmla="*/ 14 h 24"/>
                  <a:gd name="T66" fmla="*/ 6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8 w 36"/>
                  <a:gd name="T73" fmla="*/ 0 h 24"/>
                  <a:gd name="T74" fmla="*/ 22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2" y="0"/>
                    </a:moveTo>
                    <a:lnTo>
                      <a:pt x="12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8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30" y="0"/>
                    </a:lnTo>
                    <a:lnTo>
                      <a:pt x="30" y="0"/>
                    </a:lnTo>
                    <a:lnTo>
                      <a:pt x="32" y="0"/>
                    </a:lnTo>
                    <a:lnTo>
                      <a:pt x="32" y="0"/>
                    </a:lnTo>
                    <a:lnTo>
                      <a:pt x="30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30" y="12"/>
                    </a:lnTo>
                    <a:lnTo>
                      <a:pt x="30" y="12"/>
                    </a:lnTo>
                    <a:lnTo>
                      <a:pt x="34" y="10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4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26" y="10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6" y="4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4" name="Freeform 1983"/>
              <p:cNvSpPr>
                <a:spLocks noEditPoints="1"/>
              </p:cNvSpPr>
              <p:nvPr/>
            </p:nvSpPr>
            <p:spPr bwMode="auto">
              <a:xfrm>
                <a:off x="4837113" y="5451822"/>
                <a:ext cx="41275" cy="60325"/>
              </a:xfrm>
              <a:custGeom>
                <a:avLst/>
                <a:gdLst>
                  <a:gd name="T0" fmla="*/ 20 w 26"/>
                  <a:gd name="T1" fmla="*/ 14 h 38"/>
                  <a:gd name="T2" fmla="*/ 20 w 26"/>
                  <a:gd name="T3" fmla="*/ 14 h 38"/>
                  <a:gd name="T4" fmla="*/ 6 w 26"/>
                  <a:gd name="T5" fmla="*/ 30 h 38"/>
                  <a:gd name="T6" fmla="*/ 2 w 26"/>
                  <a:gd name="T7" fmla="*/ 36 h 38"/>
                  <a:gd name="T8" fmla="*/ 2 w 26"/>
                  <a:gd name="T9" fmla="*/ 36 h 38"/>
                  <a:gd name="T10" fmla="*/ 4 w 26"/>
                  <a:gd name="T11" fmla="*/ 38 h 38"/>
                  <a:gd name="T12" fmla="*/ 4 w 26"/>
                  <a:gd name="T13" fmla="*/ 38 h 38"/>
                  <a:gd name="T14" fmla="*/ 8 w 26"/>
                  <a:gd name="T15" fmla="*/ 36 h 38"/>
                  <a:gd name="T16" fmla="*/ 16 w 26"/>
                  <a:gd name="T17" fmla="*/ 32 h 38"/>
                  <a:gd name="T18" fmla="*/ 26 w 26"/>
                  <a:gd name="T19" fmla="*/ 20 h 38"/>
                  <a:gd name="T20" fmla="*/ 26 w 26"/>
                  <a:gd name="T21" fmla="*/ 22 h 38"/>
                  <a:gd name="T22" fmla="*/ 26 w 26"/>
                  <a:gd name="T23" fmla="*/ 22 h 38"/>
                  <a:gd name="T24" fmla="*/ 16 w 26"/>
                  <a:gd name="T25" fmla="*/ 32 h 38"/>
                  <a:gd name="T26" fmla="*/ 8 w 26"/>
                  <a:gd name="T27" fmla="*/ 38 h 38"/>
                  <a:gd name="T28" fmla="*/ 4 w 26"/>
                  <a:gd name="T29" fmla="*/ 38 h 38"/>
                  <a:gd name="T30" fmla="*/ 4 w 26"/>
                  <a:gd name="T31" fmla="*/ 38 h 38"/>
                  <a:gd name="T32" fmla="*/ 0 w 26"/>
                  <a:gd name="T33" fmla="*/ 36 h 38"/>
                  <a:gd name="T34" fmla="*/ 0 w 26"/>
                  <a:gd name="T35" fmla="*/ 34 h 38"/>
                  <a:gd name="T36" fmla="*/ 0 w 26"/>
                  <a:gd name="T37" fmla="*/ 34 h 38"/>
                  <a:gd name="T38" fmla="*/ 4 w 26"/>
                  <a:gd name="T39" fmla="*/ 26 h 38"/>
                  <a:gd name="T40" fmla="*/ 16 w 26"/>
                  <a:gd name="T41" fmla="*/ 12 h 38"/>
                  <a:gd name="T42" fmla="*/ 20 w 26"/>
                  <a:gd name="T43" fmla="*/ 14 h 38"/>
                  <a:gd name="T44" fmla="*/ 26 w 26"/>
                  <a:gd name="T45" fmla="*/ 2 h 38"/>
                  <a:gd name="T46" fmla="*/ 26 w 26"/>
                  <a:gd name="T47" fmla="*/ 2 h 38"/>
                  <a:gd name="T48" fmla="*/ 26 w 26"/>
                  <a:gd name="T49" fmla="*/ 4 h 38"/>
                  <a:gd name="T50" fmla="*/ 24 w 26"/>
                  <a:gd name="T51" fmla="*/ 4 h 38"/>
                  <a:gd name="T52" fmla="*/ 24 w 26"/>
                  <a:gd name="T53" fmla="*/ 4 h 38"/>
                  <a:gd name="T54" fmla="*/ 24 w 26"/>
                  <a:gd name="T55" fmla="*/ 4 h 38"/>
                  <a:gd name="T56" fmla="*/ 22 w 26"/>
                  <a:gd name="T57" fmla="*/ 2 h 38"/>
                  <a:gd name="T58" fmla="*/ 22 w 26"/>
                  <a:gd name="T59" fmla="*/ 2 h 38"/>
                  <a:gd name="T60" fmla="*/ 24 w 26"/>
                  <a:gd name="T61" fmla="*/ 0 h 38"/>
                  <a:gd name="T62" fmla="*/ 26 w 26"/>
                  <a:gd name="T63" fmla="*/ 0 h 38"/>
                  <a:gd name="T64" fmla="*/ 26 w 26"/>
                  <a:gd name="T65" fmla="*/ 0 h 38"/>
                  <a:gd name="T66" fmla="*/ 26 w 26"/>
                  <a:gd name="T67" fmla="*/ 0 h 38"/>
                  <a:gd name="T68" fmla="*/ 26 w 26"/>
                  <a:gd name="T69" fmla="*/ 2 h 38"/>
                  <a:gd name="T70" fmla="*/ 26 w 26"/>
                  <a:gd name="T71" fmla="*/ 2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38">
                    <a:moveTo>
                      <a:pt x="20" y="14"/>
                    </a:moveTo>
                    <a:lnTo>
                      <a:pt x="20" y="14"/>
                    </a:lnTo>
                    <a:lnTo>
                      <a:pt x="6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8" y="36"/>
                    </a:lnTo>
                    <a:lnTo>
                      <a:pt x="16" y="32"/>
                    </a:lnTo>
                    <a:lnTo>
                      <a:pt x="26" y="20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16" y="32"/>
                    </a:lnTo>
                    <a:lnTo>
                      <a:pt x="8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0" y="36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26"/>
                    </a:lnTo>
                    <a:lnTo>
                      <a:pt x="16" y="12"/>
                    </a:lnTo>
                    <a:lnTo>
                      <a:pt x="20" y="14"/>
                    </a:lnTo>
                    <a:close/>
                    <a:moveTo>
                      <a:pt x="26" y="2"/>
                    </a:moveTo>
                    <a:lnTo>
                      <a:pt x="26" y="2"/>
                    </a:lnTo>
                    <a:lnTo>
                      <a:pt x="26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0"/>
                    </a:lnTo>
                    <a:lnTo>
                      <a:pt x="26" y="2"/>
                    </a:lnTo>
                    <a:lnTo>
                      <a:pt x="26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5" name="Freeform 1984"/>
              <p:cNvSpPr>
                <a:spLocks/>
              </p:cNvSpPr>
              <p:nvPr/>
            </p:nvSpPr>
            <p:spPr bwMode="auto">
              <a:xfrm>
                <a:off x="4859338" y="5477222"/>
                <a:ext cx="53975" cy="41275"/>
              </a:xfrm>
              <a:custGeom>
                <a:avLst/>
                <a:gdLst>
                  <a:gd name="T0" fmla="*/ 34 w 34"/>
                  <a:gd name="T1" fmla="*/ 8 h 26"/>
                  <a:gd name="T2" fmla="*/ 22 w 34"/>
                  <a:gd name="T3" fmla="*/ 20 h 26"/>
                  <a:gd name="T4" fmla="*/ 6 w 34"/>
                  <a:gd name="T5" fmla="*/ 26 h 26"/>
                  <a:gd name="T6" fmla="*/ 2 w 34"/>
                  <a:gd name="T7" fmla="*/ 22 h 26"/>
                  <a:gd name="T8" fmla="*/ 0 w 34"/>
                  <a:gd name="T9" fmla="*/ 16 h 26"/>
                  <a:gd name="T10" fmla="*/ 2 w 34"/>
                  <a:gd name="T11" fmla="*/ 14 h 26"/>
                  <a:gd name="T12" fmla="*/ 4 w 34"/>
                  <a:gd name="T13" fmla="*/ 12 h 26"/>
                  <a:gd name="T14" fmla="*/ 6 w 34"/>
                  <a:gd name="T15" fmla="*/ 14 h 26"/>
                  <a:gd name="T16" fmla="*/ 6 w 34"/>
                  <a:gd name="T17" fmla="*/ 16 h 26"/>
                  <a:gd name="T18" fmla="*/ 4 w 34"/>
                  <a:gd name="T19" fmla="*/ 16 h 26"/>
                  <a:gd name="T20" fmla="*/ 4 w 34"/>
                  <a:gd name="T21" fmla="*/ 16 h 26"/>
                  <a:gd name="T22" fmla="*/ 2 w 34"/>
                  <a:gd name="T23" fmla="*/ 18 h 26"/>
                  <a:gd name="T24" fmla="*/ 6 w 34"/>
                  <a:gd name="T25" fmla="*/ 24 h 26"/>
                  <a:gd name="T26" fmla="*/ 8 w 34"/>
                  <a:gd name="T27" fmla="*/ 24 h 26"/>
                  <a:gd name="T28" fmla="*/ 12 w 34"/>
                  <a:gd name="T29" fmla="*/ 18 h 26"/>
                  <a:gd name="T30" fmla="*/ 12 w 34"/>
                  <a:gd name="T31" fmla="*/ 12 h 26"/>
                  <a:gd name="T32" fmla="*/ 12 w 34"/>
                  <a:gd name="T33" fmla="*/ 6 h 26"/>
                  <a:gd name="T34" fmla="*/ 12 w 34"/>
                  <a:gd name="T35" fmla="*/ 2 h 26"/>
                  <a:gd name="T36" fmla="*/ 20 w 34"/>
                  <a:gd name="T37" fmla="*/ 0 h 26"/>
                  <a:gd name="T38" fmla="*/ 24 w 34"/>
                  <a:gd name="T39" fmla="*/ 2 h 26"/>
                  <a:gd name="T40" fmla="*/ 24 w 34"/>
                  <a:gd name="T41" fmla="*/ 4 h 26"/>
                  <a:gd name="T42" fmla="*/ 20 w 34"/>
                  <a:gd name="T43" fmla="*/ 8 h 26"/>
                  <a:gd name="T44" fmla="*/ 22 w 34"/>
                  <a:gd name="T45" fmla="*/ 4 h 26"/>
                  <a:gd name="T46" fmla="*/ 22 w 34"/>
                  <a:gd name="T47" fmla="*/ 2 h 26"/>
                  <a:gd name="T48" fmla="*/ 20 w 34"/>
                  <a:gd name="T49" fmla="*/ 0 h 26"/>
                  <a:gd name="T50" fmla="*/ 14 w 34"/>
                  <a:gd name="T51" fmla="*/ 4 h 26"/>
                  <a:gd name="T52" fmla="*/ 16 w 34"/>
                  <a:gd name="T53" fmla="*/ 10 h 26"/>
                  <a:gd name="T54" fmla="*/ 16 w 34"/>
                  <a:gd name="T55" fmla="*/ 18 h 26"/>
                  <a:gd name="T56" fmla="*/ 14 w 34"/>
                  <a:gd name="T57" fmla="*/ 22 h 26"/>
                  <a:gd name="T58" fmla="*/ 8 w 34"/>
                  <a:gd name="T59" fmla="*/ 24 h 26"/>
                  <a:gd name="T60" fmla="*/ 16 w 34"/>
                  <a:gd name="T61" fmla="*/ 24 h 26"/>
                  <a:gd name="T62" fmla="*/ 28 w 34"/>
                  <a:gd name="T63" fmla="*/ 14 h 26"/>
                  <a:gd name="T64" fmla="*/ 34 w 34"/>
                  <a:gd name="T65" fmla="*/ 8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6">
                    <a:moveTo>
                      <a:pt x="34" y="8"/>
                    </a:moveTo>
                    <a:lnTo>
                      <a:pt x="34" y="8"/>
                    </a:lnTo>
                    <a:lnTo>
                      <a:pt x="28" y="16"/>
                    </a:lnTo>
                    <a:lnTo>
                      <a:pt x="22" y="20"/>
                    </a:lnTo>
                    <a:lnTo>
                      <a:pt x="14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2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2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10" y="22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2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16" y="0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4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6" y="24"/>
                    </a:lnTo>
                    <a:lnTo>
                      <a:pt x="22" y="20"/>
                    </a:lnTo>
                    <a:lnTo>
                      <a:pt x="28" y="14"/>
                    </a:lnTo>
                    <a:lnTo>
                      <a:pt x="34" y="8"/>
                    </a:lnTo>
                    <a:lnTo>
                      <a:pt x="3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6" name="Freeform 1985"/>
              <p:cNvSpPr>
                <a:spLocks noEditPoints="1"/>
              </p:cNvSpPr>
              <p:nvPr/>
            </p:nvSpPr>
            <p:spPr bwMode="auto">
              <a:xfrm>
                <a:off x="4897438" y="5480397"/>
                <a:ext cx="60325" cy="44450"/>
              </a:xfrm>
              <a:custGeom>
                <a:avLst/>
                <a:gdLst>
                  <a:gd name="T0" fmla="*/ 28 w 38"/>
                  <a:gd name="T1" fmla="*/ 2 h 28"/>
                  <a:gd name="T2" fmla="*/ 32 w 38"/>
                  <a:gd name="T3" fmla="*/ 4 h 28"/>
                  <a:gd name="T4" fmla="*/ 32 w 38"/>
                  <a:gd name="T5" fmla="*/ 4 h 28"/>
                  <a:gd name="T6" fmla="*/ 22 w 38"/>
                  <a:gd name="T7" fmla="*/ 16 h 28"/>
                  <a:gd name="T8" fmla="*/ 16 w 38"/>
                  <a:gd name="T9" fmla="*/ 26 h 28"/>
                  <a:gd name="T10" fmla="*/ 16 w 38"/>
                  <a:gd name="T11" fmla="*/ 26 h 28"/>
                  <a:gd name="T12" fmla="*/ 16 w 38"/>
                  <a:gd name="T13" fmla="*/ 28 h 28"/>
                  <a:gd name="T14" fmla="*/ 18 w 38"/>
                  <a:gd name="T15" fmla="*/ 28 h 28"/>
                  <a:gd name="T16" fmla="*/ 18 w 38"/>
                  <a:gd name="T17" fmla="*/ 28 h 28"/>
                  <a:gd name="T18" fmla="*/ 22 w 38"/>
                  <a:gd name="T19" fmla="*/ 26 h 28"/>
                  <a:gd name="T20" fmla="*/ 26 w 38"/>
                  <a:gd name="T21" fmla="*/ 24 h 28"/>
                  <a:gd name="T22" fmla="*/ 38 w 38"/>
                  <a:gd name="T23" fmla="*/ 10 h 28"/>
                  <a:gd name="T24" fmla="*/ 38 w 38"/>
                  <a:gd name="T25" fmla="*/ 10 h 28"/>
                  <a:gd name="T26" fmla="*/ 38 w 38"/>
                  <a:gd name="T27" fmla="*/ 10 h 28"/>
                  <a:gd name="T28" fmla="*/ 28 w 38"/>
                  <a:gd name="T29" fmla="*/ 22 h 28"/>
                  <a:gd name="T30" fmla="*/ 22 w 38"/>
                  <a:gd name="T31" fmla="*/ 28 h 28"/>
                  <a:gd name="T32" fmla="*/ 16 w 38"/>
                  <a:gd name="T33" fmla="*/ 28 h 28"/>
                  <a:gd name="T34" fmla="*/ 16 w 38"/>
                  <a:gd name="T35" fmla="*/ 28 h 28"/>
                  <a:gd name="T36" fmla="*/ 14 w 38"/>
                  <a:gd name="T37" fmla="*/ 26 h 28"/>
                  <a:gd name="T38" fmla="*/ 14 w 38"/>
                  <a:gd name="T39" fmla="*/ 24 h 28"/>
                  <a:gd name="T40" fmla="*/ 14 w 38"/>
                  <a:gd name="T41" fmla="*/ 24 h 28"/>
                  <a:gd name="T42" fmla="*/ 16 w 38"/>
                  <a:gd name="T43" fmla="*/ 20 h 28"/>
                  <a:gd name="T44" fmla="*/ 16 w 38"/>
                  <a:gd name="T45" fmla="*/ 20 h 28"/>
                  <a:gd name="T46" fmla="*/ 16 w 38"/>
                  <a:gd name="T47" fmla="*/ 20 h 28"/>
                  <a:gd name="T48" fmla="*/ 10 w 38"/>
                  <a:gd name="T49" fmla="*/ 24 h 28"/>
                  <a:gd name="T50" fmla="*/ 6 w 38"/>
                  <a:gd name="T51" fmla="*/ 26 h 28"/>
                  <a:gd name="T52" fmla="*/ 4 w 38"/>
                  <a:gd name="T53" fmla="*/ 26 h 28"/>
                  <a:gd name="T54" fmla="*/ 4 w 38"/>
                  <a:gd name="T55" fmla="*/ 26 h 28"/>
                  <a:gd name="T56" fmla="*/ 0 w 38"/>
                  <a:gd name="T57" fmla="*/ 24 h 28"/>
                  <a:gd name="T58" fmla="*/ 0 w 38"/>
                  <a:gd name="T59" fmla="*/ 20 h 28"/>
                  <a:gd name="T60" fmla="*/ 0 w 38"/>
                  <a:gd name="T61" fmla="*/ 20 h 28"/>
                  <a:gd name="T62" fmla="*/ 2 w 38"/>
                  <a:gd name="T63" fmla="*/ 14 h 28"/>
                  <a:gd name="T64" fmla="*/ 8 w 38"/>
                  <a:gd name="T65" fmla="*/ 6 h 28"/>
                  <a:gd name="T66" fmla="*/ 14 w 38"/>
                  <a:gd name="T67" fmla="*/ 2 h 28"/>
                  <a:gd name="T68" fmla="*/ 20 w 38"/>
                  <a:gd name="T69" fmla="*/ 0 h 28"/>
                  <a:gd name="T70" fmla="*/ 20 w 38"/>
                  <a:gd name="T71" fmla="*/ 0 h 28"/>
                  <a:gd name="T72" fmla="*/ 24 w 38"/>
                  <a:gd name="T73" fmla="*/ 4 h 28"/>
                  <a:gd name="T74" fmla="*/ 24 w 38"/>
                  <a:gd name="T75" fmla="*/ 6 h 28"/>
                  <a:gd name="T76" fmla="*/ 24 w 38"/>
                  <a:gd name="T77" fmla="*/ 6 h 28"/>
                  <a:gd name="T78" fmla="*/ 28 w 38"/>
                  <a:gd name="T79" fmla="*/ 2 h 28"/>
                  <a:gd name="T80" fmla="*/ 6 w 38"/>
                  <a:gd name="T81" fmla="*/ 24 h 28"/>
                  <a:gd name="T82" fmla="*/ 6 w 38"/>
                  <a:gd name="T83" fmla="*/ 24 h 28"/>
                  <a:gd name="T84" fmla="*/ 10 w 38"/>
                  <a:gd name="T85" fmla="*/ 24 h 28"/>
                  <a:gd name="T86" fmla="*/ 16 w 38"/>
                  <a:gd name="T87" fmla="*/ 20 h 28"/>
                  <a:gd name="T88" fmla="*/ 20 w 38"/>
                  <a:gd name="T89" fmla="*/ 12 h 28"/>
                  <a:gd name="T90" fmla="*/ 22 w 38"/>
                  <a:gd name="T91" fmla="*/ 6 h 28"/>
                  <a:gd name="T92" fmla="*/ 22 w 38"/>
                  <a:gd name="T93" fmla="*/ 6 h 28"/>
                  <a:gd name="T94" fmla="*/ 22 w 38"/>
                  <a:gd name="T95" fmla="*/ 4 h 28"/>
                  <a:gd name="T96" fmla="*/ 20 w 38"/>
                  <a:gd name="T97" fmla="*/ 2 h 28"/>
                  <a:gd name="T98" fmla="*/ 20 w 38"/>
                  <a:gd name="T99" fmla="*/ 2 h 28"/>
                  <a:gd name="T100" fmla="*/ 16 w 38"/>
                  <a:gd name="T101" fmla="*/ 4 h 28"/>
                  <a:gd name="T102" fmla="*/ 10 w 38"/>
                  <a:gd name="T103" fmla="*/ 8 h 28"/>
                  <a:gd name="T104" fmla="*/ 6 w 38"/>
                  <a:gd name="T105" fmla="*/ 14 h 28"/>
                  <a:gd name="T106" fmla="*/ 4 w 38"/>
                  <a:gd name="T107" fmla="*/ 20 h 28"/>
                  <a:gd name="T108" fmla="*/ 4 w 38"/>
                  <a:gd name="T109" fmla="*/ 20 h 28"/>
                  <a:gd name="T110" fmla="*/ 4 w 38"/>
                  <a:gd name="T111" fmla="*/ 24 h 28"/>
                  <a:gd name="T112" fmla="*/ 6 w 38"/>
                  <a:gd name="T113" fmla="*/ 24 h 28"/>
                  <a:gd name="T114" fmla="*/ 6 w 38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8" h="28">
                    <a:moveTo>
                      <a:pt x="28" y="2"/>
                    </a:moveTo>
                    <a:lnTo>
                      <a:pt x="32" y="4"/>
                    </a:lnTo>
                    <a:lnTo>
                      <a:pt x="32" y="4"/>
                    </a:lnTo>
                    <a:lnTo>
                      <a:pt x="22" y="16"/>
                    </a:lnTo>
                    <a:lnTo>
                      <a:pt x="16" y="26"/>
                    </a:lnTo>
                    <a:lnTo>
                      <a:pt x="16" y="26"/>
                    </a:lnTo>
                    <a:lnTo>
                      <a:pt x="16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6" y="24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28" y="22"/>
                    </a:lnTo>
                    <a:lnTo>
                      <a:pt x="22" y="28"/>
                    </a:lnTo>
                    <a:lnTo>
                      <a:pt x="16" y="28"/>
                    </a:lnTo>
                    <a:lnTo>
                      <a:pt x="16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6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4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4"/>
                    </a:lnTo>
                    <a:lnTo>
                      <a:pt x="16" y="20"/>
                    </a:lnTo>
                    <a:lnTo>
                      <a:pt x="20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7" name="Freeform 1986"/>
              <p:cNvSpPr>
                <a:spLocks/>
              </p:cNvSpPr>
              <p:nvPr/>
            </p:nvSpPr>
            <p:spPr bwMode="auto">
              <a:xfrm>
                <a:off x="4941888" y="5474047"/>
                <a:ext cx="44450" cy="57150"/>
              </a:xfrm>
              <a:custGeom>
                <a:avLst/>
                <a:gdLst>
                  <a:gd name="T0" fmla="*/ 24 w 28"/>
                  <a:gd name="T1" fmla="*/ 2 h 36"/>
                  <a:gd name="T2" fmla="*/ 18 w 28"/>
                  <a:gd name="T3" fmla="*/ 10 h 36"/>
                  <a:gd name="T4" fmla="*/ 26 w 28"/>
                  <a:gd name="T5" fmla="*/ 10 h 36"/>
                  <a:gd name="T6" fmla="*/ 26 w 28"/>
                  <a:gd name="T7" fmla="*/ 12 h 36"/>
                  <a:gd name="T8" fmla="*/ 18 w 28"/>
                  <a:gd name="T9" fmla="*/ 10 h 36"/>
                  <a:gd name="T10" fmla="*/ 18 w 28"/>
                  <a:gd name="T11" fmla="*/ 10 h 36"/>
                  <a:gd name="T12" fmla="*/ 6 w 28"/>
                  <a:gd name="T13" fmla="*/ 24 h 36"/>
                  <a:gd name="T14" fmla="*/ 2 w 28"/>
                  <a:gd name="T15" fmla="*/ 32 h 36"/>
                  <a:gd name="T16" fmla="*/ 2 w 28"/>
                  <a:gd name="T17" fmla="*/ 32 h 36"/>
                  <a:gd name="T18" fmla="*/ 4 w 28"/>
                  <a:gd name="T19" fmla="*/ 34 h 36"/>
                  <a:gd name="T20" fmla="*/ 6 w 28"/>
                  <a:gd name="T21" fmla="*/ 34 h 36"/>
                  <a:gd name="T22" fmla="*/ 6 w 28"/>
                  <a:gd name="T23" fmla="*/ 34 h 36"/>
                  <a:gd name="T24" fmla="*/ 10 w 28"/>
                  <a:gd name="T25" fmla="*/ 32 h 36"/>
                  <a:gd name="T26" fmla="*/ 16 w 28"/>
                  <a:gd name="T27" fmla="*/ 28 h 36"/>
                  <a:gd name="T28" fmla="*/ 28 w 28"/>
                  <a:gd name="T29" fmla="*/ 18 h 36"/>
                  <a:gd name="T30" fmla="*/ 28 w 28"/>
                  <a:gd name="T31" fmla="*/ 18 h 36"/>
                  <a:gd name="T32" fmla="*/ 28 w 28"/>
                  <a:gd name="T33" fmla="*/ 18 h 36"/>
                  <a:gd name="T34" fmla="*/ 16 w 28"/>
                  <a:gd name="T35" fmla="*/ 30 h 36"/>
                  <a:gd name="T36" fmla="*/ 10 w 28"/>
                  <a:gd name="T37" fmla="*/ 34 h 36"/>
                  <a:gd name="T38" fmla="*/ 4 w 28"/>
                  <a:gd name="T39" fmla="*/ 36 h 36"/>
                  <a:gd name="T40" fmla="*/ 4 w 28"/>
                  <a:gd name="T41" fmla="*/ 36 h 36"/>
                  <a:gd name="T42" fmla="*/ 2 w 28"/>
                  <a:gd name="T43" fmla="*/ 34 h 36"/>
                  <a:gd name="T44" fmla="*/ 0 w 28"/>
                  <a:gd name="T45" fmla="*/ 28 h 36"/>
                  <a:gd name="T46" fmla="*/ 0 w 28"/>
                  <a:gd name="T47" fmla="*/ 28 h 36"/>
                  <a:gd name="T48" fmla="*/ 4 w 28"/>
                  <a:gd name="T49" fmla="*/ 20 h 36"/>
                  <a:gd name="T50" fmla="*/ 14 w 28"/>
                  <a:gd name="T51" fmla="*/ 10 h 36"/>
                  <a:gd name="T52" fmla="*/ 10 w 28"/>
                  <a:gd name="T53" fmla="*/ 10 h 36"/>
                  <a:gd name="T54" fmla="*/ 10 w 28"/>
                  <a:gd name="T55" fmla="*/ 8 h 36"/>
                  <a:gd name="T56" fmla="*/ 14 w 28"/>
                  <a:gd name="T57" fmla="*/ 8 h 36"/>
                  <a:gd name="T58" fmla="*/ 20 w 28"/>
                  <a:gd name="T59" fmla="*/ 0 h 36"/>
                  <a:gd name="T60" fmla="*/ 24 w 28"/>
                  <a:gd name="T61" fmla="*/ 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8" h="36">
                    <a:moveTo>
                      <a:pt x="24" y="2"/>
                    </a:moveTo>
                    <a:lnTo>
                      <a:pt x="18" y="10"/>
                    </a:lnTo>
                    <a:lnTo>
                      <a:pt x="26" y="10"/>
                    </a:lnTo>
                    <a:lnTo>
                      <a:pt x="26" y="12"/>
                    </a:lnTo>
                    <a:lnTo>
                      <a:pt x="18" y="10"/>
                    </a:lnTo>
                    <a:lnTo>
                      <a:pt x="18" y="10"/>
                    </a:lnTo>
                    <a:lnTo>
                      <a:pt x="6" y="2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4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10" y="32"/>
                    </a:lnTo>
                    <a:lnTo>
                      <a:pt x="16" y="2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16" y="30"/>
                    </a:lnTo>
                    <a:lnTo>
                      <a:pt x="10" y="34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2" y="34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4" y="20"/>
                    </a:lnTo>
                    <a:lnTo>
                      <a:pt x="14" y="10"/>
                    </a:lnTo>
                    <a:lnTo>
                      <a:pt x="10" y="10"/>
                    </a:lnTo>
                    <a:lnTo>
                      <a:pt x="10" y="8"/>
                    </a:lnTo>
                    <a:lnTo>
                      <a:pt x="14" y="8"/>
                    </a:lnTo>
                    <a:lnTo>
                      <a:pt x="20" y="0"/>
                    </a:lnTo>
                    <a:lnTo>
                      <a:pt x="24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8" name="Freeform 1987"/>
              <p:cNvSpPr>
                <a:spLocks noEditPoints="1"/>
              </p:cNvSpPr>
              <p:nvPr/>
            </p:nvSpPr>
            <p:spPr bwMode="auto">
              <a:xfrm>
                <a:off x="4970463" y="5470872"/>
                <a:ext cx="41275" cy="63500"/>
              </a:xfrm>
              <a:custGeom>
                <a:avLst/>
                <a:gdLst>
                  <a:gd name="T0" fmla="*/ 18 w 26"/>
                  <a:gd name="T1" fmla="*/ 14 h 40"/>
                  <a:gd name="T2" fmla="*/ 18 w 26"/>
                  <a:gd name="T3" fmla="*/ 14 h 40"/>
                  <a:gd name="T4" fmla="*/ 6 w 26"/>
                  <a:gd name="T5" fmla="*/ 30 h 40"/>
                  <a:gd name="T6" fmla="*/ 2 w 26"/>
                  <a:gd name="T7" fmla="*/ 36 h 40"/>
                  <a:gd name="T8" fmla="*/ 2 w 26"/>
                  <a:gd name="T9" fmla="*/ 36 h 40"/>
                  <a:gd name="T10" fmla="*/ 4 w 26"/>
                  <a:gd name="T11" fmla="*/ 38 h 40"/>
                  <a:gd name="T12" fmla="*/ 4 w 26"/>
                  <a:gd name="T13" fmla="*/ 38 h 40"/>
                  <a:gd name="T14" fmla="*/ 8 w 26"/>
                  <a:gd name="T15" fmla="*/ 38 h 40"/>
                  <a:gd name="T16" fmla="*/ 14 w 26"/>
                  <a:gd name="T17" fmla="*/ 32 h 40"/>
                  <a:gd name="T18" fmla="*/ 26 w 26"/>
                  <a:gd name="T19" fmla="*/ 22 h 40"/>
                  <a:gd name="T20" fmla="*/ 26 w 26"/>
                  <a:gd name="T21" fmla="*/ 22 h 40"/>
                  <a:gd name="T22" fmla="*/ 26 w 26"/>
                  <a:gd name="T23" fmla="*/ 22 h 40"/>
                  <a:gd name="T24" fmla="*/ 14 w 26"/>
                  <a:gd name="T25" fmla="*/ 34 h 40"/>
                  <a:gd name="T26" fmla="*/ 8 w 26"/>
                  <a:gd name="T27" fmla="*/ 38 h 40"/>
                  <a:gd name="T28" fmla="*/ 2 w 26"/>
                  <a:gd name="T29" fmla="*/ 40 h 40"/>
                  <a:gd name="T30" fmla="*/ 2 w 26"/>
                  <a:gd name="T31" fmla="*/ 40 h 40"/>
                  <a:gd name="T32" fmla="*/ 0 w 26"/>
                  <a:gd name="T33" fmla="*/ 38 h 40"/>
                  <a:gd name="T34" fmla="*/ 0 w 26"/>
                  <a:gd name="T35" fmla="*/ 36 h 40"/>
                  <a:gd name="T36" fmla="*/ 0 w 26"/>
                  <a:gd name="T37" fmla="*/ 36 h 40"/>
                  <a:gd name="T38" fmla="*/ 4 w 26"/>
                  <a:gd name="T39" fmla="*/ 28 h 40"/>
                  <a:gd name="T40" fmla="*/ 14 w 26"/>
                  <a:gd name="T41" fmla="*/ 14 h 40"/>
                  <a:gd name="T42" fmla="*/ 18 w 26"/>
                  <a:gd name="T43" fmla="*/ 14 h 40"/>
                  <a:gd name="T44" fmla="*/ 26 w 26"/>
                  <a:gd name="T45" fmla="*/ 4 h 40"/>
                  <a:gd name="T46" fmla="*/ 26 w 26"/>
                  <a:gd name="T47" fmla="*/ 4 h 40"/>
                  <a:gd name="T48" fmla="*/ 26 w 26"/>
                  <a:gd name="T49" fmla="*/ 6 h 40"/>
                  <a:gd name="T50" fmla="*/ 24 w 26"/>
                  <a:gd name="T51" fmla="*/ 6 h 40"/>
                  <a:gd name="T52" fmla="*/ 24 w 26"/>
                  <a:gd name="T53" fmla="*/ 6 h 40"/>
                  <a:gd name="T54" fmla="*/ 22 w 26"/>
                  <a:gd name="T55" fmla="*/ 6 h 40"/>
                  <a:gd name="T56" fmla="*/ 22 w 26"/>
                  <a:gd name="T57" fmla="*/ 4 h 40"/>
                  <a:gd name="T58" fmla="*/ 22 w 26"/>
                  <a:gd name="T59" fmla="*/ 4 h 40"/>
                  <a:gd name="T60" fmla="*/ 24 w 26"/>
                  <a:gd name="T61" fmla="*/ 2 h 40"/>
                  <a:gd name="T62" fmla="*/ 24 w 26"/>
                  <a:gd name="T63" fmla="*/ 0 h 40"/>
                  <a:gd name="T64" fmla="*/ 24 w 26"/>
                  <a:gd name="T65" fmla="*/ 0 h 40"/>
                  <a:gd name="T66" fmla="*/ 26 w 26"/>
                  <a:gd name="T67" fmla="*/ 2 h 40"/>
                  <a:gd name="T68" fmla="*/ 26 w 26"/>
                  <a:gd name="T69" fmla="*/ 4 h 40"/>
                  <a:gd name="T70" fmla="*/ 26 w 26"/>
                  <a:gd name="T71" fmla="*/ 4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6" h="40">
                    <a:moveTo>
                      <a:pt x="18" y="14"/>
                    </a:moveTo>
                    <a:lnTo>
                      <a:pt x="18" y="14"/>
                    </a:lnTo>
                    <a:lnTo>
                      <a:pt x="6" y="30"/>
                    </a:lnTo>
                    <a:lnTo>
                      <a:pt x="2" y="36"/>
                    </a:lnTo>
                    <a:lnTo>
                      <a:pt x="2" y="36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8" y="38"/>
                    </a:lnTo>
                    <a:lnTo>
                      <a:pt x="14" y="3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14" y="34"/>
                    </a:lnTo>
                    <a:lnTo>
                      <a:pt x="8" y="38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8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4" y="28"/>
                    </a:lnTo>
                    <a:lnTo>
                      <a:pt x="14" y="14"/>
                    </a:lnTo>
                    <a:lnTo>
                      <a:pt x="18" y="14"/>
                    </a:lnTo>
                    <a:close/>
                    <a:moveTo>
                      <a:pt x="26" y="4"/>
                    </a:moveTo>
                    <a:lnTo>
                      <a:pt x="26" y="4"/>
                    </a:lnTo>
                    <a:lnTo>
                      <a:pt x="26" y="6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2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6" y="2"/>
                    </a:lnTo>
                    <a:lnTo>
                      <a:pt x="26" y="4"/>
                    </a:lnTo>
                    <a:lnTo>
                      <a:pt x="26" y="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39" name="Freeform 1988"/>
              <p:cNvSpPr>
                <a:spLocks noEditPoints="1"/>
              </p:cNvSpPr>
              <p:nvPr/>
            </p:nvSpPr>
            <p:spPr bwMode="auto">
              <a:xfrm>
                <a:off x="4995863" y="5496272"/>
                <a:ext cx="60325" cy="41275"/>
              </a:xfrm>
              <a:custGeom>
                <a:avLst/>
                <a:gdLst>
                  <a:gd name="T0" fmla="*/ 38 w 38"/>
                  <a:gd name="T1" fmla="*/ 12 h 26"/>
                  <a:gd name="T2" fmla="*/ 38 w 38"/>
                  <a:gd name="T3" fmla="*/ 12 h 26"/>
                  <a:gd name="T4" fmla="*/ 34 w 38"/>
                  <a:gd name="T5" fmla="*/ 14 h 26"/>
                  <a:gd name="T6" fmla="*/ 30 w 38"/>
                  <a:gd name="T7" fmla="*/ 14 h 26"/>
                  <a:gd name="T8" fmla="*/ 30 w 38"/>
                  <a:gd name="T9" fmla="*/ 14 h 26"/>
                  <a:gd name="T10" fmla="*/ 28 w 38"/>
                  <a:gd name="T11" fmla="*/ 14 h 26"/>
                  <a:gd name="T12" fmla="*/ 26 w 38"/>
                  <a:gd name="T13" fmla="*/ 10 h 26"/>
                  <a:gd name="T14" fmla="*/ 26 w 38"/>
                  <a:gd name="T15" fmla="*/ 10 h 26"/>
                  <a:gd name="T16" fmla="*/ 26 w 38"/>
                  <a:gd name="T17" fmla="*/ 10 h 26"/>
                  <a:gd name="T18" fmla="*/ 22 w 38"/>
                  <a:gd name="T19" fmla="*/ 16 h 26"/>
                  <a:gd name="T20" fmla="*/ 18 w 38"/>
                  <a:gd name="T21" fmla="*/ 22 h 26"/>
                  <a:gd name="T22" fmla="*/ 12 w 38"/>
                  <a:gd name="T23" fmla="*/ 26 h 26"/>
                  <a:gd name="T24" fmla="*/ 6 w 38"/>
                  <a:gd name="T25" fmla="*/ 26 h 26"/>
                  <a:gd name="T26" fmla="*/ 6 w 38"/>
                  <a:gd name="T27" fmla="*/ 26 h 26"/>
                  <a:gd name="T28" fmla="*/ 2 w 38"/>
                  <a:gd name="T29" fmla="*/ 24 h 26"/>
                  <a:gd name="T30" fmla="*/ 0 w 38"/>
                  <a:gd name="T31" fmla="*/ 18 h 26"/>
                  <a:gd name="T32" fmla="*/ 0 w 38"/>
                  <a:gd name="T33" fmla="*/ 18 h 26"/>
                  <a:gd name="T34" fmla="*/ 4 w 38"/>
                  <a:gd name="T35" fmla="*/ 12 h 26"/>
                  <a:gd name="T36" fmla="*/ 8 w 38"/>
                  <a:gd name="T37" fmla="*/ 6 h 26"/>
                  <a:gd name="T38" fmla="*/ 14 w 38"/>
                  <a:gd name="T39" fmla="*/ 2 h 26"/>
                  <a:gd name="T40" fmla="*/ 22 w 38"/>
                  <a:gd name="T41" fmla="*/ 0 h 26"/>
                  <a:gd name="T42" fmla="*/ 22 w 38"/>
                  <a:gd name="T43" fmla="*/ 0 h 26"/>
                  <a:gd name="T44" fmla="*/ 26 w 38"/>
                  <a:gd name="T45" fmla="*/ 4 h 26"/>
                  <a:gd name="T46" fmla="*/ 26 w 38"/>
                  <a:gd name="T47" fmla="*/ 8 h 26"/>
                  <a:gd name="T48" fmla="*/ 26 w 38"/>
                  <a:gd name="T49" fmla="*/ 8 h 26"/>
                  <a:gd name="T50" fmla="*/ 28 w 38"/>
                  <a:gd name="T51" fmla="*/ 12 h 26"/>
                  <a:gd name="T52" fmla="*/ 30 w 38"/>
                  <a:gd name="T53" fmla="*/ 14 h 26"/>
                  <a:gd name="T54" fmla="*/ 30 w 38"/>
                  <a:gd name="T55" fmla="*/ 14 h 26"/>
                  <a:gd name="T56" fmla="*/ 34 w 38"/>
                  <a:gd name="T57" fmla="*/ 14 h 26"/>
                  <a:gd name="T58" fmla="*/ 38 w 38"/>
                  <a:gd name="T59" fmla="*/ 10 h 26"/>
                  <a:gd name="T60" fmla="*/ 38 w 38"/>
                  <a:gd name="T61" fmla="*/ 12 h 26"/>
                  <a:gd name="T62" fmla="*/ 6 w 38"/>
                  <a:gd name="T63" fmla="*/ 26 h 26"/>
                  <a:gd name="T64" fmla="*/ 6 w 38"/>
                  <a:gd name="T65" fmla="*/ 26 h 26"/>
                  <a:gd name="T66" fmla="*/ 12 w 38"/>
                  <a:gd name="T67" fmla="*/ 24 h 26"/>
                  <a:gd name="T68" fmla="*/ 16 w 38"/>
                  <a:gd name="T69" fmla="*/ 18 h 26"/>
                  <a:gd name="T70" fmla="*/ 20 w 38"/>
                  <a:gd name="T71" fmla="*/ 12 h 26"/>
                  <a:gd name="T72" fmla="*/ 24 w 38"/>
                  <a:gd name="T73" fmla="*/ 6 h 26"/>
                  <a:gd name="T74" fmla="*/ 24 w 38"/>
                  <a:gd name="T75" fmla="*/ 6 h 26"/>
                  <a:gd name="T76" fmla="*/ 22 w 38"/>
                  <a:gd name="T77" fmla="*/ 4 h 26"/>
                  <a:gd name="T78" fmla="*/ 20 w 38"/>
                  <a:gd name="T79" fmla="*/ 2 h 26"/>
                  <a:gd name="T80" fmla="*/ 20 w 38"/>
                  <a:gd name="T81" fmla="*/ 2 h 26"/>
                  <a:gd name="T82" fmla="*/ 16 w 38"/>
                  <a:gd name="T83" fmla="*/ 4 h 26"/>
                  <a:gd name="T84" fmla="*/ 10 w 38"/>
                  <a:gd name="T85" fmla="*/ 8 h 26"/>
                  <a:gd name="T86" fmla="*/ 6 w 38"/>
                  <a:gd name="T87" fmla="*/ 14 h 26"/>
                  <a:gd name="T88" fmla="*/ 4 w 38"/>
                  <a:gd name="T89" fmla="*/ 20 h 26"/>
                  <a:gd name="T90" fmla="*/ 4 w 38"/>
                  <a:gd name="T91" fmla="*/ 20 h 26"/>
                  <a:gd name="T92" fmla="*/ 4 w 38"/>
                  <a:gd name="T93" fmla="*/ 24 h 26"/>
                  <a:gd name="T94" fmla="*/ 6 w 38"/>
                  <a:gd name="T95" fmla="*/ 26 h 26"/>
                  <a:gd name="T96" fmla="*/ 6 w 38"/>
                  <a:gd name="T97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8" h="26">
                    <a:moveTo>
                      <a:pt x="38" y="12"/>
                    </a:moveTo>
                    <a:lnTo>
                      <a:pt x="38" y="12"/>
                    </a:lnTo>
                    <a:lnTo>
                      <a:pt x="34" y="14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28" y="14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6" y="10"/>
                    </a:lnTo>
                    <a:lnTo>
                      <a:pt x="22" y="16"/>
                    </a:lnTo>
                    <a:lnTo>
                      <a:pt x="18" y="22"/>
                    </a:lnTo>
                    <a:lnTo>
                      <a:pt x="12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4" y="14"/>
                    </a:lnTo>
                    <a:lnTo>
                      <a:pt x="38" y="10"/>
                    </a:lnTo>
                    <a:lnTo>
                      <a:pt x="38" y="12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12" y="24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10" y="8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0" name="Freeform 1989"/>
              <p:cNvSpPr>
                <a:spLocks/>
              </p:cNvSpPr>
              <p:nvPr/>
            </p:nvSpPr>
            <p:spPr bwMode="auto">
              <a:xfrm>
                <a:off x="5033963" y="5502622"/>
                <a:ext cx="69850" cy="44450"/>
              </a:xfrm>
              <a:custGeom>
                <a:avLst/>
                <a:gdLst>
                  <a:gd name="T0" fmla="*/ 22 w 44"/>
                  <a:gd name="T1" fmla="*/ 2 h 28"/>
                  <a:gd name="T2" fmla="*/ 12 w 44"/>
                  <a:gd name="T3" fmla="*/ 14 h 28"/>
                  <a:gd name="T4" fmla="*/ 12 w 44"/>
                  <a:gd name="T5" fmla="*/ 14 h 28"/>
                  <a:gd name="T6" fmla="*/ 12 w 44"/>
                  <a:gd name="T7" fmla="*/ 14 h 28"/>
                  <a:gd name="T8" fmla="*/ 20 w 44"/>
                  <a:gd name="T9" fmla="*/ 6 h 28"/>
                  <a:gd name="T10" fmla="*/ 24 w 44"/>
                  <a:gd name="T11" fmla="*/ 2 h 28"/>
                  <a:gd name="T12" fmla="*/ 30 w 44"/>
                  <a:gd name="T13" fmla="*/ 2 h 28"/>
                  <a:gd name="T14" fmla="*/ 30 w 44"/>
                  <a:gd name="T15" fmla="*/ 2 h 28"/>
                  <a:gd name="T16" fmla="*/ 32 w 44"/>
                  <a:gd name="T17" fmla="*/ 4 h 28"/>
                  <a:gd name="T18" fmla="*/ 32 w 44"/>
                  <a:gd name="T19" fmla="*/ 6 h 28"/>
                  <a:gd name="T20" fmla="*/ 32 w 44"/>
                  <a:gd name="T21" fmla="*/ 6 h 28"/>
                  <a:gd name="T22" fmla="*/ 30 w 44"/>
                  <a:gd name="T23" fmla="*/ 12 h 28"/>
                  <a:gd name="T24" fmla="*/ 26 w 44"/>
                  <a:gd name="T25" fmla="*/ 16 h 28"/>
                  <a:gd name="T26" fmla="*/ 22 w 44"/>
                  <a:gd name="T27" fmla="*/ 22 h 28"/>
                  <a:gd name="T28" fmla="*/ 20 w 44"/>
                  <a:gd name="T29" fmla="*/ 26 h 28"/>
                  <a:gd name="T30" fmla="*/ 20 w 44"/>
                  <a:gd name="T31" fmla="*/ 26 h 28"/>
                  <a:gd name="T32" fmla="*/ 20 w 44"/>
                  <a:gd name="T33" fmla="*/ 26 h 28"/>
                  <a:gd name="T34" fmla="*/ 22 w 44"/>
                  <a:gd name="T35" fmla="*/ 28 h 28"/>
                  <a:gd name="T36" fmla="*/ 22 w 44"/>
                  <a:gd name="T37" fmla="*/ 28 h 28"/>
                  <a:gd name="T38" fmla="*/ 26 w 44"/>
                  <a:gd name="T39" fmla="*/ 26 h 28"/>
                  <a:gd name="T40" fmla="*/ 32 w 44"/>
                  <a:gd name="T41" fmla="*/ 22 h 28"/>
                  <a:gd name="T42" fmla="*/ 32 w 44"/>
                  <a:gd name="T43" fmla="*/ 22 h 28"/>
                  <a:gd name="T44" fmla="*/ 42 w 44"/>
                  <a:gd name="T45" fmla="*/ 10 h 28"/>
                  <a:gd name="T46" fmla="*/ 44 w 44"/>
                  <a:gd name="T47" fmla="*/ 10 h 28"/>
                  <a:gd name="T48" fmla="*/ 44 w 44"/>
                  <a:gd name="T49" fmla="*/ 10 h 28"/>
                  <a:gd name="T50" fmla="*/ 34 w 44"/>
                  <a:gd name="T51" fmla="*/ 22 h 28"/>
                  <a:gd name="T52" fmla="*/ 34 w 44"/>
                  <a:gd name="T53" fmla="*/ 22 h 28"/>
                  <a:gd name="T54" fmla="*/ 26 w 44"/>
                  <a:gd name="T55" fmla="*/ 26 h 28"/>
                  <a:gd name="T56" fmla="*/ 20 w 44"/>
                  <a:gd name="T57" fmla="*/ 28 h 28"/>
                  <a:gd name="T58" fmla="*/ 20 w 44"/>
                  <a:gd name="T59" fmla="*/ 28 h 28"/>
                  <a:gd name="T60" fmla="*/ 18 w 44"/>
                  <a:gd name="T61" fmla="*/ 26 h 28"/>
                  <a:gd name="T62" fmla="*/ 18 w 44"/>
                  <a:gd name="T63" fmla="*/ 24 h 28"/>
                  <a:gd name="T64" fmla="*/ 18 w 44"/>
                  <a:gd name="T65" fmla="*/ 24 h 28"/>
                  <a:gd name="T66" fmla="*/ 20 w 44"/>
                  <a:gd name="T67" fmla="*/ 18 h 28"/>
                  <a:gd name="T68" fmla="*/ 24 w 44"/>
                  <a:gd name="T69" fmla="*/ 14 h 28"/>
                  <a:gd name="T70" fmla="*/ 28 w 44"/>
                  <a:gd name="T71" fmla="*/ 8 h 28"/>
                  <a:gd name="T72" fmla="*/ 30 w 44"/>
                  <a:gd name="T73" fmla="*/ 4 h 28"/>
                  <a:gd name="T74" fmla="*/ 30 w 44"/>
                  <a:gd name="T75" fmla="*/ 4 h 28"/>
                  <a:gd name="T76" fmla="*/ 30 w 44"/>
                  <a:gd name="T77" fmla="*/ 4 h 28"/>
                  <a:gd name="T78" fmla="*/ 28 w 44"/>
                  <a:gd name="T79" fmla="*/ 2 h 28"/>
                  <a:gd name="T80" fmla="*/ 28 w 44"/>
                  <a:gd name="T81" fmla="*/ 2 h 28"/>
                  <a:gd name="T82" fmla="*/ 22 w 44"/>
                  <a:gd name="T83" fmla="*/ 4 h 28"/>
                  <a:gd name="T84" fmla="*/ 16 w 44"/>
                  <a:gd name="T85" fmla="*/ 12 h 28"/>
                  <a:gd name="T86" fmla="*/ 4 w 44"/>
                  <a:gd name="T87" fmla="*/ 26 h 28"/>
                  <a:gd name="T88" fmla="*/ 0 w 44"/>
                  <a:gd name="T89" fmla="*/ 24 h 28"/>
                  <a:gd name="T90" fmla="*/ 0 w 44"/>
                  <a:gd name="T91" fmla="*/ 24 h 28"/>
                  <a:gd name="T92" fmla="*/ 18 w 44"/>
                  <a:gd name="T93" fmla="*/ 0 h 28"/>
                  <a:gd name="T94" fmla="*/ 22 w 44"/>
                  <a:gd name="T95" fmla="*/ 2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4" h="28">
                    <a:moveTo>
                      <a:pt x="22" y="2"/>
                    </a:moveTo>
                    <a:lnTo>
                      <a:pt x="12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0" y="6"/>
                    </a:lnTo>
                    <a:lnTo>
                      <a:pt x="24" y="2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32" y="4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0" y="12"/>
                    </a:lnTo>
                    <a:lnTo>
                      <a:pt x="26" y="16"/>
                    </a:lnTo>
                    <a:lnTo>
                      <a:pt x="22" y="22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6"/>
                    </a:lnTo>
                    <a:lnTo>
                      <a:pt x="32" y="22"/>
                    </a:lnTo>
                    <a:lnTo>
                      <a:pt x="32" y="22"/>
                    </a:lnTo>
                    <a:lnTo>
                      <a:pt x="42" y="10"/>
                    </a:lnTo>
                    <a:lnTo>
                      <a:pt x="44" y="10"/>
                    </a:lnTo>
                    <a:lnTo>
                      <a:pt x="44" y="10"/>
                    </a:lnTo>
                    <a:lnTo>
                      <a:pt x="34" y="22"/>
                    </a:lnTo>
                    <a:lnTo>
                      <a:pt x="34" y="22"/>
                    </a:lnTo>
                    <a:lnTo>
                      <a:pt x="26" y="26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8" y="26"/>
                    </a:lnTo>
                    <a:lnTo>
                      <a:pt x="18" y="24"/>
                    </a:lnTo>
                    <a:lnTo>
                      <a:pt x="18" y="24"/>
                    </a:lnTo>
                    <a:lnTo>
                      <a:pt x="20" y="18"/>
                    </a:lnTo>
                    <a:lnTo>
                      <a:pt x="24" y="14"/>
                    </a:lnTo>
                    <a:lnTo>
                      <a:pt x="28" y="8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28" y="2"/>
                    </a:lnTo>
                    <a:lnTo>
                      <a:pt x="28" y="2"/>
                    </a:lnTo>
                    <a:lnTo>
                      <a:pt x="22" y="4"/>
                    </a:lnTo>
                    <a:lnTo>
                      <a:pt x="16" y="12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8" y="0"/>
                    </a:lnTo>
                    <a:lnTo>
                      <a:pt x="22" y="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1" name="Freeform 1990"/>
              <p:cNvSpPr>
                <a:spLocks noEditPoints="1"/>
              </p:cNvSpPr>
              <p:nvPr/>
            </p:nvSpPr>
            <p:spPr bwMode="auto">
              <a:xfrm>
                <a:off x="5122863" y="5502622"/>
                <a:ext cx="19050" cy="53975"/>
              </a:xfrm>
              <a:custGeom>
                <a:avLst/>
                <a:gdLst>
                  <a:gd name="T0" fmla="*/ 0 w 12"/>
                  <a:gd name="T1" fmla="*/ 34 h 34"/>
                  <a:gd name="T2" fmla="*/ 0 w 12"/>
                  <a:gd name="T3" fmla="*/ 28 h 34"/>
                  <a:gd name="T4" fmla="*/ 8 w 12"/>
                  <a:gd name="T5" fmla="*/ 28 h 34"/>
                  <a:gd name="T6" fmla="*/ 6 w 12"/>
                  <a:gd name="T7" fmla="*/ 34 h 34"/>
                  <a:gd name="T8" fmla="*/ 0 w 12"/>
                  <a:gd name="T9" fmla="*/ 34 h 34"/>
                  <a:gd name="T10" fmla="*/ 4 w 12"/>
                  <a:gd name="T11" fmla="*/ 6 h 34"/>
                  <a:gd name="T12" fmla="*/ 6 w 12"/>
                  <a:gd name="T13" fmla="*/ 0 h 34"/>
                  <a:gd name="T14" fmla="*/ 12 w 12"/>
                  <a:gd name="T15" fmla="*/ 2 h 34"/>
                  <a:gd name="T16" fmla="*/ 10 w 12"/>
                  <a:gd name="T17" fmla="*/ 8 h 34"/>
                  <a:gd name="T18" fmla="*/ 4 w 12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34">
                    <a:moveTo>
                      <a:pt x="0" y="34"/>
                    </a:moveTo>
                    <a:lnTo>
                      <a:pt x="0" y="28"/>
                    </a:lnTo>
                    <a:lnTo>
                      <a:pt x="8" y="2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  <a:moveTo>
                      <a:pt x="4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0" y="8"/>
                    </a:lnTo>
                    <a:lnTo>
                      <a:pt x="4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2" name="Freeform 1991"/>
              <p:cNvSpPr>
                <a:spLocks noEditPoints="1"/>
              </p:cNvSpPr>
              <p:nvPr/>
            </p:nvSpPr>
            <p:spPr bwMode="auto">
              <a:xfrm>
                <a:off x="5176838" y="5496272"/>
                <a:ext cx="53975" cy="73025"/>
              </a:xfrm>
              <a:custGeom>
                <a:avLst/>
                <a:gdLst>
                  <a:gd name="T0" fmla="*/ 22 w 34"/>
                  <a:gd name="T1" fmla="*/ 46 h 46"/>
                  <a:gd name="T2" fmla="*/ 22 w 34"/>
                  <a:gd name="T3" fmla="*/ 42 h 46"/>
                  <a:gd name="T4" fmla="*/ 22 w 34"/>
                  <a:gd name="T5" fmla="*/ 42 h 46"/>
                  <a:gd name="T6" fmla="*/ 18 w 34"/>
                  <a:gd name="T7" fmla="*/ 44 h 46"/>
                  <a:gd name="T8" fmla="*/ 12 w 34"/>
                  <a:gd name="T9" fmla="*/ 46 h 46"/>
                  <a:gd name="T10" fmla="*/ 12 w 34"/>
                  <a:gd name="T11" fmla="*/ 46 h 46"/>
                  <a:gd name="T12" fmla="*/ 4 w 34"/>
                  <a:gd name="T13" fmla="*/ 42 h 46"/>
                  <a:gd name="T14" fmla="*/ 4 w 34"/>
                  <a:gd name="T15" fmla="*/ 42 h 46"/>
                  <a:gd name="T16" fmla="*/ 0 w 34"/>
                  <a:gd name="T17" fmla="*/ 36 h 46"/>
                  <a:gd name="T18" fmla="*/ 0 w 34"/>
                  <a:gd name="T19" fmla="*/ 36 h 46"/>
                  <a:gd name="T20" fmla="*/ 0 w 34"/>
                  <a:gd name="T21" fmla="*/ 26 h 46"/>
                  <a:gd name="T22" fmla="*/ 0 w 34"/>
                  <a:gd name="T23" fmla="*/ 26 h 46"/>
                  <a:gd name="T24" fmla="*/ 4 w 34"/>
                  <a:gd name="T25" fmla="*/ 18 h 46"/>
                  <a:gd name="T26" fmla="*/ 4 w 34"/>
                  <a:gd name="T27" fmla="*/ 18 h 46"/>
                  <a:gd name="T28" fmla="*/ 6 w 34"/>
                  <a:gd name="T29" fmla="*/ 14 h 46"/>
                  <a:gd name="T30" fmla="*/ 10 w 34"/>
                  <a:gd name="T31" fmla="*/ 12 h 46"/>
                  <a:gd name="T32" fmla="*/ 10 w 34"/>
                  <a:gd name="T33" fmla="*/ 12 h 46"/>
                  <a:gd name="T34" fmla="*/ 16 w 34"/>
                  <a:gd name="T35" fmla="*/ 10 h 46"/>
                  <a:gd name="T36" fmla="*/ 16 w 34"/>
                  <a:gd name="T37" fmla="*/ 10 h 46"/>
                  <a:gd name="T38" fmla="*/ 22 w 34"/>
                  <a:gd name="T39" fmla="*/ 12 h 46"/>
                  <a:gd name="T40" fmla="*/ 22 w 34"/>
                  <a:gd name="T41" fmla="*/ 12 h 46"/>
                  <a:gd name="T42" fmla="*/ 26 w 34"/>
                  <a:gd name="T43" fmla="*/ 16 h 46"/>
                  <a:gd name="T44" fmla="*/ 28 w 34"/>
                  <a:gd name="T45" fmla="*/ 0 h 46"/>
                  <a:gd name="T46" fmla="*/ 34 w 34"/>
                  <a:gd name="T47" fmla="*/ 2 h 46"/>
                  <a:gd name="T48" fmla="*/ 26 w 34"/>
                  <a:gd name="T49" fmla="*/ 46 h 46"/>
                  <a:gd name="T50" fmla="*/ 22 w 34"/>
                  <a:gd name="T51" fmla="*/ 46 h 46"/>
                  <a:gd name="T52" fmla="*/ 6 w 34"/>
                  <a:gd name="T53" fmla="*/ 26 h 46"/>
                  <a:gd name="T54" fmla="*/ 6 w 34"/>
                  <a:gd name="T55" fmla="*/ 26 h 46"/>
                  <a:gd name="T56" fmla="*/ 6 w 34"/>
                  <a:gd name="T57" fmla="*/ 32 h 46"/>
                  <a:gd name="T58" fmla="*/ 8 w 34"/>
                  <a:gd name="T59" fmla="*/ 36 h 46"/>
                  <a:gd name="T60" fmla="*/ 8 w 34"/>
                  <a:gd name="T61" fmla="*/ 36 h 46"/>
                  <a:gd name="T62" fmla="*/ 10 w 34"/>
                  <a:gd name="T63" fmla="*/ 40 h 46"/>
                  <a:gd name="T64" fmla="*/ 14 w 34"/>
                  <a:gd name="T65" fmla="*/ 40 h 46"/>
                  <a:gd name="T66" fmla="*/ 14 w 34"/>
                  <a:gd name="T67" fmla="*/ 40 h 46"/>
                  <a:gd name="T68" fmla="*/ 16 w 34"/>
                  <a:gd name="T69" fmla="*/ 40 h 46"/>
                  <a:gd name="T70" fmla="*/ 20 w 34"/>
                  <a:gd name="T71" fmla="*/ 38 h 46"/>
                  <a:gd name="T72" fmla="*/ 20 w 34"/>
                  <a:gd name="T73" fmla="*/ 38 h 46"/>
                  <a:gd name="T74" fmla="*/ 22 w 34"/>
                  <a:gd name="T75" fmla="*/ 36 h 46"/>
                  <a:gd name="T76" fmla="*/ 24 w 34"/>
                  <a:gd name="T77" fmla="*/ 30 h 46"/>
                  <a:gd name="T78" fmla="*/ 24 w 34"/>
                  <a:gd name="T79" fmla="*/ 30 h 46"/>
                  <a:gd name="T80" fmla="*/ 24 w 34"/>
                  <a:gd name="T81" fmla="*/ 24 h 46"/>
                  <a:gd name="T82" fmla="*/ 22 w 34"/>
                  <a:gd name="T83" fmla="*/ 20 h 46"/>
                  <a:gd name="T84" fmla="*/ 22 w 34"/>
                  <a:gd name="T85" fmla="*/ 20 h 46"/>
                  <a:gd name="T86" fmla="*/ 20 w 34"/>
                  <a:gd name="T87" fmla="*/ 16 h 46"/>
                  <a:gd name="T88" fmla="*/ 16 w 34"/>
                  <a:gd name="T89" fmla="*/ 16 h 46"/>
                  <a:gd name="T90" fmla="*/ 16 w 34"/>
                  <a:gd name="T91" fmla="*/ 16 h 46"/>
                  <a:gd name="T92" fmla="*/ 14 w 34"/>
                  <a:gd name="T93" fmla="*/ 16 h 46"/>
                  <a:gd name="T94" fmla="*/ 10 w 34"/>
                  <a:gd name="T95" fmla="*/ 18 h 46"/>
                  <a:gd name="T96" fmla="*/ 10 w 34"/>
                  <a:gd name="T97" fmla="*/ 18 h 46"/>
                  <a:gd name="T98" fmla="*/ 8 w 34"/>
                  <a:gd name="T99" fmla="*/ 22 h 46"/>
                  <a:gd name="T100" fmla="*/ 6 w 34"/>
                  <a:gd name="T101" fmla="*/ 26 h 46"/>
                  <a:gd name="T102" fmla="*/ 6 w 34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4" h="46">
                    <a:moveTo>
                      <a:pt x="22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8" y="44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14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6" y="16"/>
                    </a:lnTo>
                    <a:lnTo>
                      <a:pt x="28" y="0"/>
                    </a:lnTo>
                    <a:lnTo>
                      <a:pt x="34" y="2"/>
                    </a:lnTo>
                    <a:lnTo>
                      <a:pt x="26" y="46"/>
                    </a:lnTo>
                    <a:lnTo>
                      <a:pt x="22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3" name="Freeform 1992"/>
              <p:cNvSpPr>
                <a:spLocks noEditPoints="1"/>
              </p:cNvSpPr>
              <p:nvPr/>
            </p:nvSpPr>
            <p:spPr bwMode="auto">
              <a:xfrm>
                <a:off x="5233988" y="5521672"/>
                <a:ext cx="47625" cy="57150"/>
              </a:xfrm>
              <a:custGeom>
                <a:avLst/>
                <a:gdLst>
                  <a:gd name="T0" fmla="*/ 24 w 30"/>
                  <a:gd name="T1" fmla="*/ 26 h 36"/>
                  <a:gd name="T2" fmla="*/ 30 w 30"/>
                  <a:gd name="T3" fmla="*/ 26 h 36"/>
                  <a:gd name="T4" fmla="*/ 30 w 30"/>
                  <a:gd name="T5" fmla="*/ 26 h 36"/>
                  <a:gd name="T6" fmla="*/ 26 w 30"/>
                  <a:gd name="T7" fmla="*/ 30 h 36"/>
                  <a:gd name="T8" fmla="*/ 22 w 30"/>
                  <a:gd name="T9" fmla="*/ 34 h 36"/>
                  <a:gd name="T10" fmla="*/ 22 w 30"/>
                  <a:gd name="T11" fmla="*/ 34 h 36"/>
                  <a:gd name="T12" fmla="*/ 18 w 30"/>
                  <a:gd name="T13" fmla="*/ 36 h 36"/>
                  <a:gd name="T14" fmla="*/ 12 w 30"/>
                  <a:gd name="T15" fmla="*/ 36 h 36"/>
                  <a:gd name="T16" fmla="*/ 12 w 30"/>
                  <a:gd name="T17" fmla="*/ 36 h 36"/>
                  <a:gd name="T18" fmla="*/ 6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16 h 36"/>
                  <a:gd name="T28" fmla="*/ 0 w 30"/>
                  <a:gd name="T29" fmla="*/ 16 h 36"/>
                  <a:gd name="T30" fmla="*/ 2 w 30"/>
                  <a:gd name="T31" fmla="*/ 8 h 36"/>
                  <a:gd name="T32" fmla="*/ 6 w 30"/>
                  <a:gd name="T33" fmla="*/ 4 h 36"/>
                  <a:gd name="T34" fmla="*/ 6 w 30"/>
                  <a:gd name="T35" fmla="*/ 4 h 36"/>
                  <a:gd name="T36" fmla="*/ 12 w 30"/>
                  <a:gd name="T37" fmla="*/ 0 h 36"/>
                  <a:gd name="T38" fmla="*/ 18 w 30"/>
                  <a:gd name="T39" fmla="*/ 0 h 36"/>
                  <a:gd name="T40" fmla="*/ 18 w 30"/>
                  <a:gd name="T41" fmla="*/ 0 h 36"/>
                  <a:gd name="T42" fmla="*/ 24 w 30"/>
                  <a:gd name="T43" fmla="*/ 2 h 36"/>
                  <a:gd name="T44" fmla="*/ 28 w 30"/>
                  <a:gd name="T45" fmla="*/ 6 h 36"/>
                  <a:gd name="T46" fmla="*/ 28 w 30"/>
                  <a:gd name="T47" fmla="*/ 6 h 36"/>
                  <a:gd name="T48" fmla="*/ 30 w 30"/>
                  <a:gd name="T49" fmla="*/ 12 h 36"/>
                  <a:gd name="T50" fmla="*/ 30 w 30"/>
                  <a:gd name="T51" fmla="*/ 20 h 36"/>
                  <a:gd name="T52" fmla="*/ 30 w 30"/>
                  <a:gd name="T53" fmla="*/ 20 h 36"/>
                  <a:gd name="T54" fmla="*/ 30 w 30"/>
                  <a:gd name="T55" fmla="*/ 22 h 36"/>
                  <a:gd name="T56" fmla="*/ 6 w 30"/>
                  <a:gd name="T57" fmla="*/ 18 h 36"/>
                  <a:gd name="T58" fmla="*/ 6 w 30"/>
                  <a:gd name="T59" fmla="*/ 18 h 36"/>
                  <a:gd name="T60" fmla="*/ 6 w 30"/>
                  <a:gd name="T61" fmla="*/ 22 h 36"/>
                  <a:gd name="T62" fmla="*/ 8 w 30"/>
                  <a:gd name="T63" fmla="*/ 26 h 36"/>
                  <a:gd name="T64" fmla="*/ 8 w 30"/>
                  <a:gd name="T65" fmla="*/ 26 h 36"/>
                  <a:gd name="T66" fmla="*/ 10 w 30"/>
                  <a:gd name="T67" fmla="*/ 30 h 36"/>
                  <a:gd name="T68" fmla="*/ 14 w 30"/>
                  <a:gd name="T69" fmla="*/ 30 h 36"/>
                  <a:gd name="T70" fmla="*/ 14 w 30"/>
                  <a:gd name="T71" fmla="*/ 30 h 36"/>
                  <a:gd name="T72" fmla="*/ 20 w 30"/>
                  <a:gd name="T73" fmla="*/ 30 h 36"/>
                  <a:gd name="T74" fmla="*/ 20 w 30"/>
                  <a:gd name="T75" fmla="*/ 30 h 36"/>
                  <a:gd name="T76" fmla="*/ 24 w 30"/>
                  <a:gd name="T77" fmla="*/ 26 h 36"/>
                  <a:gd name="T78" fmla="*/ 24 w 30"/>
                  <a:gd name="T79" fmla="*/ 26 h 36"/>
                  <a:gd name="T80" fmla="*/ 6 w 30"/>
                  <a:gd name="T81" fmla="*/ 14 h 36"/>
                  <a:gd name="T82" fmla="*/ 24 w 30"/>
                  <a:gd name="T83" fmla="*/ 16 h 36"/>
                  <a:gd name="T84" fmla="*/ 24 w 30"/>
                  <a:gd name="T85" fmla="*/ 16 h 36"/>
                  <a:gd name="T86" fmla="*/ 24 w 30"/>
                  <a:gd name="T87" fmla="*/ 10 h 36"/>
                  <a:gd name="T88" fmla="*/ 24 w 30"/>
                  <a:gd name="T89" fmla="*/ 10 h 36"/>
                  <a:gd name="T90" fmla="*/ 20 w 30"/>
                  <a:gd name="T91" fmla="*/ 6 h 36"/>
                  <a:gd name="T92" fmla="*/ 18 w 30"/>
                  <a:gd name="T93" fmla="*/ 6 h 36"/>
                  <a:gd name="T94" fmla="*/ 18 w 30"/>
                  <a:gd name="T95" fmla="*/ 6 h 36"/>
                  <a:gd name="T96" fmla="*/ 14 w 30"/>
                  <a:gd name="T97" fmla="*/ 6 h 36"/>
                  <a:gd name="T98" fmla="*/ 10 w 30"/>
                  <a:gd name="T99" fmla="*/ 6 h 36"/>
                  <a:gd name="T100" fmla="*/ 10 w 30"/>
                  <a:gd name="T101" fmla="*/ 6 h 36"/>
                  <a:gd name="T102" fmla="*/ 8 w 30"/>
                  <a:gd name="T103" fmla="*/ 10 h 36"/>
                  <a:gd name="T104" fmla="*/ 6 w 30"/>
                  <a:gd name="T105" fmla="*/ 14 h 36"/>
                  <a:gd name="T106" fmla="*/ 6 w 30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6" y="14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4" name="Freeform 1993"/>
              <p:cNvSpPr>
                <a:spLocks/>
              </p:cNvSpPr>
              <p:nvPr/>
            </p:nvSpPr>
            <p:spPr bwMode="auto">
              <a:xfrm>
                <a:off x="5291138" y="5512147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6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8 w 16"/>
                  <a:gd name="T49" fmla="*/ 40 h 46"/>
                  <a:gd name="T50" fmla="*/ 8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5" name="Freeform 1994"/>
              <p:cNvSpPr>
                <a:spLocks/>
              </p:cNvSpPr>
              <p:nvPr/>
            </p:nvSpPr>
            <p:spPr bwMode="auto">
              <a:xfrm>
                <a:off x="5319713" y="5515322"/>
                <a:ext cx="25400" cy="73025"/>
              </a:xfrm>
              <a:custGeom>
                <a:avLst/>
                <a:gdLst>
                  <a:gd name="T0" fmla="*/ 12 w 16"/>
                  <a:gd name="T1" fmla="*/ 42 h 46"/>
                  <a:gd name="T2" fmla="*/ 12 w 16"/>
                  <a:gd name="T3" fmla="*/ 46 h 46"/>
                  <a:gd name="T4" fmla="*/ 12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6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4 h 46"/>
                  <a:gd name="T36" fmla="*/ 14 w 16"/>
                  <a:gd name="T37" fmla="*/ 18 h 46"/>
                  <a:gd name="T38" fmla="*/ 10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40 h 46"/>
                  <a:gd name="T46" fmla="*/ 6 w 16"/>
                  <a:gd name="T47" fmla="*/ 40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2 h 46"/>
                  <a:gd name="T54" fmla="*/ 8 w 16"/>
                  <a:gd name="T55" fmla="*/ 42 h 46"/>
                  <a:gd name="T56" fmla="*/ 12 w 16"/>
                  <a:gd name="T57" fmla="*/ 42 h 46"/>
                  <a:gd name="T58" fmla="*/ 12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2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4" y="18"/>
                    </a:lnTo>
                    <a:lnTo>
                      <a:pt x="10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6" name="Freeform 1995"/>
              <p:cNvSpPr>
                <a:spLocks noEditPoints="1"/>
              </p:cNvSpPr>
              <p:nvPr/>
            </p:nvSpPr>
            <p:spPr bwMode="auto">
              <a:xfrm>
                <a:off x="5345113" y="5540722"/>
                <a:ext cx="47625" cy="53975"/>
              </a:xfrm>
              <a:custGeom>
                <a:avLst/>
                <a:gdLst>
                  <a:gd name="T0" fmla="*/ 24 w 30"/>
                  <a:gd name="T1" fmla="*/ 24 h 34"/>
                  <a:gd name="T2" fmla="*/ 30 w 30"/>
                  <a:gd name="T3" fmla="*/ 26 h 34"/>
                  <a:gd name="T4" fmla="*/ 30 w 30"/>
                  <a:gd name="T5" fmla="*/ 26 h 34"/>
                  <a:gd name="T6" fmla="*/ 28 w 30"/>
                  <a:gd name="T7" fmla="*/ 30 h 34"/>
                  <a:gd name="T8" fmla="*/ 24 w 30"/>
                  <a:gd name="T9" fmla="*/ 32 h 34"/>
                  <a:gd name="T10" fmla="*/ 24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6 w 30"/>
                  <a:gd name="T57" fmla="*/ 16 h 34"/>
                  <a:gd name="T58" fmla="*/ 6 w 30"/>
                  <a:gd name="T59" fmla="*/ 16 h 34"/>
                  <a:gd name="T60" fmla="*/ 6 w 30"/>
                  <a:gd name="T61" fmla="*/ 22 h 34"/>
                  <a:gd name="T62" fmla="*/ 8 w 30"/>
                  <a:gd name="T63" fmla="*/ 26 h 34"/>
                  <a:gd name="T64" fmla="*/ 8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20 w 30"/>
                  <a:gd name="T73" fmla="*/ 28 h 34"/>
                  <a:gd name="T74" fmla="*/ 20 w 30"/>
                  <a:gd name="T75" fmla="*/ 28 h 34"/>
                  <a:gd name="T76" fmla="*/ 24 w 30"/>
                  <a:gd name="T77" fmla="*/ 24 h 34"/>
                  <a:gd name="T78" fmla="*/ 24 w 30"/>
                  <a:gd name="T79" fmla="*/ 24 h 34"/>
                  <a:gd name="T80" fmla="*/ 6 w 30"/>
                  <a:gd name="T81" fmla="*/ 12 h 34"/>
                  <a:gd name="T82" fmla="*/ 26 w 30"/>
                  <a:gd name="T83" fmla="*/ 16 h 34"/>
                  <a:gd name="T84" fmla="*/ 26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2 w 30"/>
                  <a:gd name="T91" fmla="*/ 6 h 34"/>
                  <a:gd name="T92" fmla="*/ 18 w 30"/>
                  <a:gd name="T93" fmla="*/ 4 h 34"/>
                  <a:gd name="T94" fmla="*/ 18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6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7" name="Freeform 1996"/>
              <p:cNvSpPr>
                <a:spLocks/>
              </p:cNvSpPr>
              <p:nvPr/>
            </p:nvSpPr>
            <p:spPr bwMode="auto">
              <a:xfrm>
                <a:off x="5399088" y="5547072"/>
                <a:ext cx="44450" cy="57150"/>
              </a:xfrm>
              <a:custGeom>
                <a:avLst/>
                <a:gdLst>
                  <a:gd name="T0" fmla="*/ 6 w 28"/>
                  <a:gd name="T1" fmla="*/ 22 h 36"/>
                  <a:gd name="T2" fmla="*/ 8 w 28"/>
                  <a:gd name="T3" fmla="*/ 28 h 36"/>
                  <a:gd name="T4" fmla="*/ 14 w 28"/>
                  <a:gd name="T5" fmla="*/ 30 h 36"/>
                  <a:gd name="T6" fmla="*/ 20 w 28"/>
                  <a:gd name="T7" fmla="*/ 30 h 36"/>
                  <a:gd name="T8" fmla="*/ 22 w 28"/>
                  <a:gd name="T9" fmla="*/ 26 h 36"/>
                  <a:gd name="T10" fmla="*/ 20 w 28"/>
                  <a:gd name="T11" fmla="*/ 24 h 36"/>
                  <a:gd name="T12" fmla="*/ 16 w 28"/>
                  <a:gd name="T13" fmla="*/ 20 h 36"/>
                  <a:gd name="T14" fmla="*/ 8 w 28"/>
                  <a:gd name="T15" fmla="*/ 16 h 36"/>
                  <a:gd name="T16" fmla="*/ 4 w 28"/>
                  <a:gd name="T17" fmla="*/ 12 h 36"/>
                  <a:gd name="T18" fmla="*/ 4 w 28"/>
                  <a:gd name="T19" fmla="*/ 8 h 36"/>
                  <a:gd name="T20" fmla="*/ 6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8 w 28"/>
                  <a:gd name="T27" fmla="*/ 0 h 36"/>
                  <a:gd name="T28" fmla="*/ 24 w 28"/>
                  <a:gd name="T29" fmla="*/ 2 h 36"/>
                  <a:gd name="T30" fmla="*/ 28 w 28"/>
                  <a:gd name="T31" fmla="*/ 6 h 36"/>
                  <a:gd name="T32" fmla="*/ 28 w 28"/>
                  <a:gd name="T33" fmla="*/ 12 h 36"/>
                  <a:gd name="T34" fmla="*/ 24 w 28"/>
                  <a:gd name="T35" fmla="*/ 12 h 36"/>
                  <a:gd name="T36" fmla="*/ 22 w 28"/>
                  <a:gd name="T37" fmla="*/ 8 h 36"/>
                  <a:gd name="T38" fmla="*/ 16 w 28"/>
                  <a:gd name="T39" fmla="*/ 6 h 36"/>
                  <a:gd name="T40" fmla="*/ 12 w 28"/>
                  <a:gd name="T41" fmla="*/ 6 h 36"/>
                  <a:gd name="T42" fmla="*/ 10 w 28"/>
                  <a:gd name="T43" fmla="*/ 8 h 36"/>
                  <a:gd name="T44" fmla="*/ 10 w 28"/>
                  <a:gd name="T45" fmla="*/ 10 h 36"/>
                  <a:gd name="T46" fmla="*/ 12 w 28"/>
                  <a:gd name="T47" fmla="*/ 12 h 36"/>
                  <a:gd name="T48" fmla="*/ 16 w 28"/>
                  <a:gd name="T49" fmla="*/ 14 h 36"/>
                  <a:gd name="T50" fmla="*/ 24 w 28"/>
                  <a:gd name="T51" fmla="*/ 18 h 36"/>
                  <a:gd name="T52" fmla="*/ 28 w 28"/>
                  <a:gd name="T53" fmla="*/ 22 h 36"/>
                  <a:gd name="T54" fmla="*/ 28 w 28"/>
                  <a:gd name="T55" fmla="*/ 26 h 36"/>
                  <a:gd name="T56" fmla="*/ 26 w 28"/>
                  <a:gd name="T57" fmla="*/ 32 h 36"/>
                  <a:gd name="T58" fmla="*/ 20 w 28"/>
                  <a:gd name="T59" fmla="*/ 36 h 36"/>
                  <a:gd name="T60" fmla="*/ 12 w 28"/>
                  <a:gd name="T61" fmla="*/ 36 h 36"/>
                  <a:gd name="T62" fmla="*/ 4 w 28"/>
                  <a:gd name="T63" fmla="*/ 32 h 36"/>
                  <a:gd name="T64" fmla="*/ 2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0" y="36"/>
                    </a:lnTo>
                    <a:lnTo>
                      <a:pt x="20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8" name="Freeform 1997"/>
              <p:cNvSpPr>
                <a:spLocks/>
              </p:cNvSpPr>
              <p:nvPr/>
            </p:nvSpPr>
            <p:spPr bwMode="auto">
              <a:xfrm>
                <a:off x="3916363" y="54422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28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4 w 30"/>
                  <a:gd name="T15" fmla="*/ 34 h 34"/>
                  <a:gd name="T16" fmla="*/ 14 w 30"/>
                  <a:gd name="T17" fmla="*/ 34 h 34"/>
                  <a:gd name="T18" fmla="*/ 8 w 30"/>
                  <a:gd name="T19" fmla="*/ 32 h 34"/>
                  <a:gd name="T20" fmla="*/ 4 w 30"/>
                  <a:gd name="T21" fmla="*/ 28 h 34"/>
                  <a:gd name="T22" fmla="*/ 4 w 30"/>
                  <a:gd name="T23" fmla="*/ 28 h 34"/>
                  <a:gd name="T24" fmla="*/ 0 w 30"/>
                  <a:gd name="T25" fmla="*/ 22 h 34"/>
                  <a:gd name="T26" fmla="*/ 0 w 30"/>
                  <a:gd name="T27" fmla="*/ 14 h 34"/>
                  <a:gd name="T28" fmla="*/ 0 w 30"/>
                  <a:gd name="T29" fmla="*/ 14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4 w 30"/>
                  <a:gd name="T45" fmla="*/ 0 h 34"/>
                  <a:gd name="T46" fmla="*/ 28 w 30"/>
                  <a:gd name="T47" fmla="*/ 4 h 34"/>
                  <a:gd name="T48" fmla="*/ 28 w 30"/>
                  <a:gd name="T49" fmla="*/ 4 h 34"/>
                  <a:gd name="T50" fmla="*/ 30 w 30"/>
                  <a:gd name="T51" fmla="*/ 8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6 h 34"/>
                  <a:gd name="T60" fmla="*/ 22 w 30"/>
                  <a:gd name="T61" fmla="*/ 6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4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6 h 34"/>
                  <a:gd name="T76" fmla="*/ 6 w 30"/>
                  <a:gd name="T77" fmla="*/ 16 h 34"/>
                  <a:gd name="T78" fmla="*/ 6 w 30"/>
                  <a:gd name="T79" fmla="*/ 22 h 34"/>
                  <a:gd name="T80" fmla="*/ 8 w 30"/>
                  <a:gd name="T81" fmla="*/ 26 h 34"/>
                  <a:gd name="T82" fmla="*/ 8 w 30"/>
                  <a:gd name="T83" fmla="*/ 26 h 34"/>
                  <a:gd name="T84" fmla="*/ 10 w 30"/>
                  <a:gd name="T85" fmla="*/ 28 h 34"/>
                  <a:gd name="T86" fmla="*/ 14 w 30"/>
                  <a:gd name="T87" fmla="*/ 30 h 34"/>
                  <a:gd name="T88" fmla="*/ 14 w 30"/>
                  <a:gd name="T89" fmla="*/ 30 h 34"/>
                  <a:gd name="T90" fmla="*/ 20 w 30"/>
                  <a:gd name="T91" fmla="*/ 28 h 34"/>
                  <a:gd name="T92" fmla="*/ 20 w 30"/>
                  <a:gd name="T93" fmla="*/ 28 h 34"/>
                  <a:gd name="T94" fmla="*/ 22 w 30"/>
                  <a:gd name="T95" fmla="*/ 26 h 34"/>
                  <a:gd name="T96" fmla="*/ 24 w 30"/>
                  <a:gd name="T97" fmla="*/ 22 h 34"/>
                  <a:gd name="T98" fmla="*/ 24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0"/>
                    </a:lnTo>
                    <a:lnTo>
                      <a:pt x="28" y="4"/>
                    </a:lnTo>
                    <a:lnTo>
                      <a:pt x="28" y="4"/>
                    </a:lnTo>
                    <a:lnTo>
                      <a:pt x="30" y="8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49" name="Freeform 1998"/>
              <p:cNvSpPr>
                <a:spLocks noEditPoints="1"/>
              </p:cNvSpPr>
              <p:nvPr/>
            </p:nvSpPr>
            <p:spPr bwMode="auto">
              <a:xfrm>
                <a:off x="3967163" y="5448647"/>
                <a:ext cx="47625" cy="57150"/>
              </a:xfrm>
              <a:custGeom>
                <a:avLst/>
                <a:gdLst>
                  <a:gd name="T0" fmla="*/ 22 w 30"/>
                  <a:gd name="T1" fmla="*/ 32 h 36"/>
                  <a:gd name="T2" fmla="*/ 16 w 30"/>
                  <a:gd name="T3" fmla="*/ 34 h 36"/>
                  <a:gd name="T4" fmla="*/ 10 w 30"/>
                  <a:gd name="T5" fmla="*/ 34 h 36"/>
                  <a:gd name="T6" fmla="*/ 2 w 30"/>
                  <a:gd name="T7" fmla="*/ 30 h 36"/>
                  <a:gd name="T8" fmla="*/ 0 w 30"/>
                  <a:gd name="T9" fmla="*/ 26 h 36"/>
                  <a:gd name="T10" fmla="*/ 0 w 30"/>
                  <a:gd name="T11" fmla="*/ 24 h 36"/>
                  <a:gd name="T12" fmla="*/ 2 w 30"/>
                  <a:gd name="T13" fmla="*/ 18 h 36"/>
                  <a:gd name="T14" fmla="*/ 4 w 30"/>
                  <a:gd name="T15" fmla="*/ 16 h 36"/>
                  <a:gd name="T16" fmla="*/ 8 w 30"/>
                  <a:gd name="T17" fmla="*/ 14 h 36"/>
                  <a:gd name="T18" fmla="*/ 14 w 30"/>
                  <a:gd name="T19" fmla="*/ 14 h 36"/>
                  <a:gd name="T20" fmla="*/ 24 w 30"/>
                  <a:gd name="T21" fmla="*/ 14 h 36"/>
                  <a:gd name="T22" fmla="*/ 24 w 30"/>
                  <a:gd name="T23" fmla="*/ 14 h 36"/>
                  <a:gd name="T24" fmla="*/ 24 w 30"/>
                  <a:gd name="T25" fmla="*/ 8 h 36"/>
                  <a:gd name="T26" fmla="*/ 18 w 30"/>
                  <a:gd name="T27" fmla="*/ 6 h 36"/>
                  <a:gd name="T28" fmla="*/ 12 w 30"/>
                  <a:gd name="T29" fmla="*/ 6 h 36"/>
                  <a:gd name="T30" fmla="*/ 8 w 30"/>
                  <a:gd name="T31" fmla="*/ 10 h 36"/>
                  <a:gd name="T32" fmla="*/ 2 w 30"/>
                  <a:gd name="T33" fmla="*/ 8 h 36"/>
                  <a:gd name="T34" fmla="*/ 6 w 30"/>
                  <a:gd name="T35" fmla="*/ 4 h 36"/>
                  <a:gd name="T36" fmla="*/ 12 w 30"/>
                  <a:gd name="T37" fmla="*/ 0 h 36"/>
                  <a:gd name="T38" fmla="*/ 20 w 30"/>
                  <a:gd name="T39" fmla="*/ 0 h 36"/>
                  <a:gd name="T40" fmla="*/ 26 w 30"/>
                  <a:gd name="T41" fmla="*/ 2 h 36"/>
                  <a:gd name="T42" fmla="*/ 30 w 30"/>
                  <a:gd name="T43" fmla="*/ 6 h 36"/>
                  <a:gd name="T44" fmla="*/ 30 w 30"/>
                  <a:gd name="T45" fmla="*/ 10 h 36"/>
                  <a:gd name="T46" fmla="*/ 28 w 30"/>
                  <a:gd name="T47" fmla="*/ 22 h 36"/>
                  <a:gd name="T48" fmla="*/ 28 w 30"/>
                  <a:gd name="T49" fmla="*/ 32 h 36"/>
                  <a:gd name="T50" fmla="*/ 28 w 30"/>
                  <a:gd name="T51" fmla="*/ 36 h 36"/>
                  <a:gd name="T52" fmla="*/ 22 w 30"/>
                  <a:gd name="T53" fmla="*/ 36 h 36"/>
                  <a:gd name="T54" fmla="*/ 22 w 30"/>
                  <a:gd name="T55" fmla="*/ 32 h 36"/>
                  <a:gd name="T56" fmla="*/ 24 w 30"/>
                  <a:gd name="T57" fmla="*/ 18 h 36"/>
                  <a:gd name="T58" fmla="*/ 14 w 30"/>
                  <a:gd name="T59" fmla="*/ 20 h 36"/>
                  <a:gd name="T60" fmla="*/ 10 w 30"/>
                  <a:gd name="T61" fmla="*/ 20 h 36"/>
                  <a:gd name="T62" fmla="*/ 6 w 30"/>
                  <a:gd name="T63" fmla="*/ 22 h 36"/>
                  <a:gd name="T64" fmla="*/ 6 w 30"/>
                  <a:gd name="T65" fmla="*/ 24 h 36"/>
                  <a:gd name="T66" fmla="*/ 6 w 30"/>
                  <a:gd name="T67" fmla="*/ 28 h 36"/>
                  <a:gd name="T68" fmla="*/ 12 w 30"/>
                  <a:gd name="T69" fmla="*/ 30 h 36"/>
                  <a:gd name="T70" fmla="*/ 18 w 30"/>
                  <a:gd name="T71" fmla="*/ 30 h 36"/>
                  <a:gd name="T72" fmla="*/ 22 w 30"/>
                  <a:gd name="T73" fmla="*/ 26 h 36"/>
                  <a:gd name="T74" fmla="*/ 24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2" y="32"/>
                    </a:move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0" y="10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8" y="36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2"/>
                    </a:lnTo>
                    <a:lnTo>
                      <a:pt x="22" y="32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0" name="Freeform 1999"/>
              <p:cNvSpPr>
                <a:spLocks/>
              </p:cNvSpPr>
              <p:nvPr/>
            </p:nvSpPr>
            <p:spPr bwMode="auto">
              <a:xfrm>
                <a:off x="4024313" y="54359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0 h 46"/>
                  <a:gd name="T6" fmla="*/ 4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0"/>
                    </a:lnTo>
                    <a:lnTo>
                      <a:pt x="4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1" name="Freeform 2000"/>
              <p:cNvSpPr>
                <a:spLocks/>
              </p:cNvSpPr>
              <p:nvPr/>
            </p:nvSpPr>
            <p:spPr bwMode="auto">
              <a:xfrm>
                <a:off x="4046538" y="5461347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4 h 34"/>
                  <a:gd name="T4" fmla="*/ 28 w 30"/>
                  <a:gd name="T5" fmla="*/ 24 h 34"/>
                  <a:gd name="T6" fmla="*/ 26 w 30"/>
                  <a:gd name="T7" fmla="*/ 30 h 34"/>
                  <a:gd name="T8" fmla="*/ 22 w 30"/>
                  <a:gd name="T9" fmla="*/ 32 h 34"/>
                  <a:gd name="T10" fmla="*/ 22 w 30"/>
                  <a:gd name="T11" fmla="*/ 32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4 w 30"/>
                  <a:gd name="T31" fmla="*/ 6 h 34"/>
                  <a:gd name="T32" fmla="*/ 4 w 30"/>
                  <a:gd name="T33" fmla="*/ 6 h 34"/>
                  <a:gd name="T34" fmla="*/ 6 w 30"/>
                  <a:gd name="T35" fmla="*/ 2 h 34"/>
                  <a:gd name="T36" fmla="*/ 10 w 30"/>
                  <a:gd name="T37" fmla="*/ 0 h 34"/>
                  <a:gd name="T38" fmla="*/ 10 w 30"/>
                  <a:gd name="T39" fmla="*/ 0 h 34"/>
                  <a:gd name="T40" fmla="*/ 18 w 30"/>
                  <a:gd name="T41" fmla="*/ 0 h 34"/>
                  <a:gd name="T42" fmla="*/ 18 w 30"/>
                  <a:gd name="T43" fmla="*/ 0 h 34"/>
                  <a:gd name="T44" fmla="*/ 22 w 30"/>
                  <a:gd name="T45" fmla="*/ 2 h 34"/>
                  <a:gd name="T46" fmla="*/ 26 w 30"/>
                  <a:gd name="T47" fmla="*/ 4 h 34"/>
                  <a:gd name="T48" fmla="*/ 26 w 30"/>
                  <a:gd name="T49" fmla="*/ 4 h 34"/>
                  <a:gd name="T50" fmla="*/ 28 w 30"/>
                  <a:gd name="T51" fmla="*/ 8 h 34"/>
                  <a:gd name="T52" fmla="*/ 30 w 30"/>
                  <a:gd name="T53" fmla="*/ 12 h 34"/>
                  <a:gd name="T54" fmla="*/ 24 w 30"/>
                  <a:gd name="T55" fmla="*/ 12 h 34"/>
                  <a:gd name="T56" fmla="*/ 24 w 30"/>
                  <a:gd name="T57" fmla="*/ 12 h 34"/>
                  <a:gd name="T58" fmla="*/ 22 w 30"/>
                  <a:gd name="T59" fmla="*/ 8 h 34"/>
                  <a:gd name="T60" fmla="*/ 22 w 30"/>
                  <a:gd name="T61" fmla="*/ 8 h 34"/>
                  <a:gd name="T62" fmla="*/ 18 w 30"/>
                  <a:gd name="T63" fmla="*/ 4 h 34"/>
                  <a:gd name="T64" fmla="*/ 18 w 30"/>
                  <a:gd name="T65" fmla="*/ 4 h 34"/>
                  <a:gd name="T66" fmla="*/ 14 w 30"/>
                  <a:gd name="T67" fmla="*/ 6 h 34"/>
                  <a:gd name="T68" fmla="*/ 10 w 30"/>
                  <a:gd name="T69" fmla="*/ 6 h 34"/>
                  <a:gd name="T70" fmla="*/ 10 w 30"/>
                  <a:gd name="T71" fmla="*/ 6 h 34"/>
                  <a:gd name="T72" fmla="*/ 8 w 30"/>
                  <a:gd name="T73" fmla="*/ 10 h 34"/>
                  <a:gd name="T74" fmla="*/ 6 w 30"/>
                  <a:gd name="T75" fmla="*/ 16 h 34"/>
                  <a:gd name="T76" fmla="*/ 6 w 30"/>
                  <a:gd name="T77" fmla="*/ 16 h 34"/>
                  <a:gd name="T78" fmla="*/ 6 w 30"/>
                  <a:gd name="T79" fmla="*/ 22 h 34"/>
                  <a:gd name="T80" fmla="*/ 8 w 30"/>
                  <a:gd name="T81" fmla="*/ 26 h 34"/>
                  <a:gd name="T82" fmla="*/ 8 w 30"/>
                  <a:gd name="T83" fmla="*/ 26 h 34"/>
                  <a:gd name="T84" fmla="*/ 10 w 30"/>
                  <a:gd name="T85" fmla="*/ 28 h 34"/>
                  <a:gd name="T86" fmla="*/ 14 w 30"/>
                  <a:gd name="T87" fmla="*/ 30 h 34"/>
                  <a:gd name="T88" fmla="*/ 14 w 30"/>
                  <a:gd name="T89" fmla="*/ 30 h 34"/>
                  <a:gd name="T90" fmla="*/ 20 w 30"/>
                  <a:gd name="T91" fmla="*/ 28 h 34"/>
                  <a:gd name="T92" fmla="*/ 20 w 30"/>
                  <a:gd name="T93" fmla="*/ 28 h 34"/>
                  <a:gd name="T94" fmla="*/ 22 w 30"/>
                  <a:gd name="T95" fmla="*/ 24 h 34"/>
                  <a:gd name="T96" fmla="*/ 22 w 30"/>
                  <a:gd name="T9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2" name="Freeform 2001"/>
              <p:cNvSpPr>
                <a:spLocks/>
              </p:cNvSpPr>
              <p:nvPr/>
            </p:nvSpPr>
            <p:spPr bwMode="auto">
              <a:xfrm>
                <a:off x="4097338" y="5467697"/>
                <a:ext cx="47625" cy="57150"/>
              </a:xfrm>
              <a:custGeom>
                <a:avLst/>
                <a:gdLst>
                  <a:gd name="T0" fmla="*/ 20 w 30"/>
                  <a:gd name="T1" fmla="*/ 36 h 36"/>
                  <a:gd name="T2" fmla="*/ 22 w 30"/>
                  <a:gd name="T3" fmla="*/ 32 h 36"/>
                  <a:gd name="T4" fmla="*/ 22 w 30"/>
                  <a:gd name="T5" fmla="*/ 32 h 36"/>
                  <a:gd name="T6" fmla="*/ 16 w 30"/>
                  <a:gd name="T7" fmla="*/ 34 h 36"/>
                  <a:gd name="T8" fmla="*/ 10 w 30"/>
                  <a:gd name="T9" fmla="*/ 36 h 36"/>
                  <a:gd name="T10" fmla="*/ 10 w 30"/>
                  <a:gd name="T11" fmla="*/ 36 h 36"/>
                  <a:gd name="T12" fmla="*/ 4 w 30"/>
                  <a:gd name="T13" fmla="*/ 34 h 36"/>
                  <a:gd name="T14" fmla="*/ 4 w 30"/>
                  <a:gd name="T15" fmla="*/ 34 h 36"/>
                  <a:gd name="T16" fmla="*/ 2 w 30"/>
                  <a:gd name="T17" fmla="*/ 30 h 36"/>
                  <a:gd name="T18" fmla="*/ 2 w 30"/>
                  <a:gd name="T19" fmla="*/ 30 h 36"/>
                  <a:gd name="T20" fmla="*/ 0 w 30"/>
                  <a:gd name="T21" fmla="*/ 26 h 36"/>
                  <a:gd name="T22" fmla="*/ 0 w 30"/>
                  <a:gd name="T23" fmla="*/ 26 h 36"/>
                  <a:gd name="T24" fmla="*/ 0 w 30"/>
                  <a:gd name="T25" fmla="*/ 20 h 36"/>
                  <a:gd name="T26" fmla="*/ 4 w 30"/>
                  <a:gd name="T27" fmla="*/ 0 h 36"/>
                  <a:gd name="T28" fmla="*/ 10 w 30"/>
                  <a:gd name="T29" fmla="*/ 0 h 36"/>
                  <a:gd name="T30" fmla="*/ 6 w 30"/>
                  <a:gd name="T31" fmla="*/ 18 h 36"/>
                  <a:gd name="T32" fmla="*/ 6 w 30"/>
                  <a:gd name="T33" fmla="*/ 18 h 36"/>
                  <a:gd name="T34" fmla="*/ 6 w 30"/>
                  <a:gd name="T35" fmla="*/ 24 h 36"/>
                  <a:gd name="T36" fmla="*/ 6 w 30"/>
                  <a:gd name="T37" fmla="*/ 24 h 36"/>
                  <a:gd name="T38" fmla="*/ 8 w 30"/>
                  <a:gd name="T39" fmla="*/ 28 h 36"/>
                  <a:gd name="T40" fmla="*/ 8 w 30"/>
                  <a:gd name="T41" fmla="*/ 28 h 36"/>
                  <a:gd name="T42" fmla="*/ 12 w 30"/>
                  <a:gd name="T43" fmla="*/ 30 h 36"/>
                  <a:gd name="T44" fmla="*/ 12 w 30"/>
                  <a:gd name="T45" fmla="*/ 30 h 36"/>
                  <a:gd name="T46" fmla="*/ 16 w 30"/>
                  <a:gd name="T47" fmla="*/ 30 h 36"/>
                  <a:gd name="T48" fmla="*/ 16 w 30"/>
                  <a:gd name="T49" fmla="*/ 30 h 36"/>
                  <a:gd name="T50" fmla="*/ 20 w 30"/>
                  <a:gd name="T51" fmla="*/ 28 h 36"/>
                  <a:gd name="T52" fmla="*/ 20 w 30"/>
                  <a:gd name="T53" fmla="*/ 28 h 36"/>
                  <a:gd name="T54" fmla="*/ 22 w 30"/>
                  <a:gd name="T55" fmla="*/ 20 h 36"/>
                  <a:gd name="T56" fmla="*/ 26 w 30"/>
                  <a:gd name="T57" fmla="*/ 4 h 36"/>
                  <a:gd name="T58" fmla="*/ 30 w 30"/>
                  <a:gd name="T59" fmla="*/ 4 h 36"/>
                  <a:gd name="T60" fmla="*/ 26 w 30"/>
                  <a:gd name="T61" fmla="*/ 36 h 36"/>
                  <a:gd name="T62" fmla="*/ 20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0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0"/>
                    </a:lnTo>
                    <a:lnTo>
                      <a:pt x="26" y="4"/>
                    </a:lnTo>
                    <a:lnTo>
                      <a:pt x="30" y="4"/>
                    </a:lnTo>
                    <a:lnTo>
                      <a:pt x="26" y="36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3" name="Freeform 2002"/>
              <p:cNvSpPr>
                <a:spLocks/>
              </p:cNvSpPr>
              <p:nvPr/>
            </p:nvSpPr>
            <p:spPr bwMode="auto">
              <a:xfrm>
                <a:off x="4151313" y="5454997"/>
                <a:ext cx="22225" cy="76200"/>
              </a:xfrm>
              <a:custGeom>
                <a:avLst/>
                <a:gdLst>
                  <a:gd name="T0" fmla="*/ 0 w 14"/>
                  <a:gd name="T1" fmla="*/ 46 h 48"/>
                  <a:gd name="T2" fmla="*/ 8 w 14"/>
                  <a:gd name="T3" fmla="*/ 0 h 48"/>
                  <a:gd name="T4" fmla="*/ 14 w 14"/>
                  <a:gd name="T5" fmla="*/ 2 h 48"/>
                  <a:gd name="T6" fmla="*/ 6 w 14"/>
                  <a:gd name="T7" fmla="*/ 48 h 48"/>
                  <a:gd name="T8" fmla="*/ 0 w 14"/>
                  <a:gd name="T9" fmla="*/ 46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8">
                    <a:moveTo>
                      <a:pt x="0" y="46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6" y="48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4" name="Freeform 2003"/>
              <p:cNvSpPr>
                <a:spLocks noEditPoints="1"/>
              </p:cNvSpPr>
              <p:nvPr/>
            </p:nvSpPr>
            <p:spPr bwMode="auto">
              <a:xfrm>
                <a:off x="4176713" y="5461347"/>
                <a:ext cx="47625" cy="76200"/>
              </a:xfrm>
              <a:custGeom>
                <a:avLst/>
                <a:gdLst>
                  <a:gd name="T0" fmla="*/ 22 w 30"/>
                  <a:gd name="T1" fmla="*/ 38 h 48"/>
                  <a:gd name="T2" fmla="*/ 28 w 30"/>
                  <a:gd name="T3" fmla="*/ 38 h 48"/>
                  <a:gd name="T4" fmla="*/ 28 w 30"/>
                  <a:gd name="T5" fmla="*/ 38 h 48"/>
                  <a:gd name="T6" fmla="*/ 26 w 30"/>
                  <a:gd name="T7" fmla="*/ 44 h 48"/>
                  <a:gd name="T8" fmla="*/ 22 w 30"/>
                  <a:gd name="T9" fmla="*/ 46 h 48"/>
                  <a:gd name="T10" fmla="*/ 22 w 30"/>
                  <a:gd name="T11" fmla="*/ 46 h 48"/>
                  <a:gd name="T12" fmla="*/ 18 w 30"/>
                  <a:gd name="T13" fmla="*/ 48 h 48"/>
                  <a:gd name="T14" fmla="*/ 12 w 30"/>
                  <a:gd name="T15" fmla="*/ 48 h 48"/>
                  <a:gd name="T16" fmla="*/ 12 w 30"/>
                  <a:gd name="T17" fmla="*/ 48 h 48"/>
                  <a:gd name="T18" fmla="*/ 6 w 30"/>
                  <a:gd name="T19" fmla="*/ 46 h 48"/>
                  <a:gd name="T20" fmla="*/ 2 w 30"/>
                  <a:gd name="T21" fmla="*/ 42 h 48"/>
                  <a:gd name="T22" fmla="*/ 2 w 30"/>
                  <a:gd name="T23" fmla="*/ 42 h 48"/>
                  <a:gd name="T24" fmla="*/ 0 w 30"/>
                  <a:gd name="T25" fmla="*/ 36 h 48"/>
                  <a:gd name="T26" fmla="*/ 0 w 30"/>
                  <a:gd name="T27" fmla="*/ 28 h 48"/>
                  <a:gd name="T28" fmla="*/ 0 w 30"/>
                  <a:gd name="T29" fmla="*/ 28 h 48"/>
                  <a:gd name="T30" fmla="*/ 2 w 30"/>
                  <a:gd name="T31" fmla="*/ 20 h 48"/>
                  <a:gd name="T32" fmla="*/ 6 w 30"/>
                  <a:gd name="T33" fmla="*/ 16 h 48"/>
                  <a:gd name="T34" fmla="*/ 6 w 30"/>
                  <a:gd name="T35" fmla="*/ 16 h 48"/>
                  <a:gd name="T36" fmla="*/ 12 w 30"/>
                  <a:gd name="T37" fmla="*/ 14 h 48"/>
                  <a:gd name="T38" fmla="*/ 18 w 30"/>
                  <a:gd name="T39" fmla="*/ 12 h 48"/>
                  <a:gd name="T40" fmla="*/ 18 w 30"/>
                  <a:gd name="T41" fmla="*/ 12 h 48"/>
                  <a:gd name="T42" fmla="*/ 24 w 30"/>
                  <a:gd name="T43" fmla="*/ 14 h 48"/>
                  <a:gd name="T44" fmla="*/ 28 w 30"/>
                  <a:gd name="T45" fmla="*/ 20 h 48"/>
                  <a:gd name="T46" fmla="*/ 28 w 30"/>
                  <a:gd name="T47" fmla="*/ 20 h 48"/>
                  <a:gd name="T48" fmla="*/ 30 w 30"/>
                  <a:gd name="T49" fmla="*/ 24 h 48"/>
                  <a:gd name="T50" fmla="*/ 30 w 30"/>
                  <a:gd name="T51" fmla="*/ 32 h 48"/>
                  <a:gd name="T52" fmla="*/ 30 w 30"/>
                  <a:gd name="T53" fmla="*/ 32 h 48"/>
                  <a:gd name="T54" fmla="*/ 30 w 30"/>
                  <a:gd name="T55" fmla="*/ 34 h 48"/>
                  <a:gd name="T56" fmla="*/ 4 w 30"/>
                  <a:gd name="T57" fmla="*/ 30 h 48"/>
                  <a:gd name="T58" fmla="*/ 4 w 30"/>
                  <a:gd name="T59" fmla="*/ 30 h 48"/>
                  <a:gd name="T60" fmla="*/ 4 w 30"/>
                  <a:gd name="T61" fmla="*/ 34 h 48"/>
                  <a:gd name="T62" fmla="*/ 6 w 30"/>
                  <a:gd name="T63" fmla="*/ 38 h 48"/>
                  <a:gd name="T64" fmla="*/ 6 w 30"/>
                  <a:gd name="T65" fmla="*/ 38 h 48"/>
                  <a:gd name="T66" fmla="*/ 10 w 30"/>
                  <a:gd name="T67" fmla="*/ 42 h 48"/>
                  <a:gd name="T68" fmla="*/ 14 w 30"/>
                  <a:gd name="T69" fmla="*/ 42 h 48"/>
                  <a:gd name="T70" fmla="*/ 14 w 30"/>
                  <a:gd name="T71" fmla="*/ 42 h 48"/>
                  <a:gd name="T72" fmla="*/ 18 w 30"/>
                  <a:gd name="T73" fmla="*/ 42 h 48"/>
                  <a:gd name="T74" fmla="*/ 18 w 30"/>
                  <a:gd name="T75" fmla="*/ 42 h 48"/>
                  <a:gd name="T76" fmla="*/ 22 w 30"/>
                  <a:gd name="T77" fmla="*/ 38 h 48"/>
                  <a:gd name="T78" fmla="*/ 22 w 30"/>
                  <a:gd name="T79" fmla="*/ 38 h 48"/>
                  <a:gd name="T80" fmla="*/ 6 w 30"/>
                  <a:gd name="T81" fmla="*/ 26 h 48"/>
                  <a:gd name="T82" fmla="*/ 24 w 30"/>
                  <a:gd name="T83" fmla="*/ 28 h 48"/>
                  <a:gd name="T84" fmla="*/ 24 w 30"/>
                  <a:gd name="T85" fmla="*/ 28 h 48"/>
                  <a:gd name="T86" fmla="*/ 24 w 30"/>
                  <a:gd name="T87" fmla="*/ 22 h 48"/>
                  <a:gd name="T88" fmla="*/ 24 w 30"/>
                  <a:gd name="T89" fmla="*/ 22 h 48"/>
                  <a:gd name="T90" fmla="*/ 20 w 30"/>
                  <a:gd name="T91" fmla="*/ 18 h 48"/>
                  <a:gd name="T92" fmla="*/ 16 w 30"/>
                  <a:gd name="T93" fmla="*/ 18 h 48"/>
                  <a:gd name="T94" fmla="*/ 16 w 30"/>
                  <a:gd name="T95" fmla="*/ 18 h 48"/>
                  <a:gd name="T96" fmla="*/ 14 w 30"/>
                  <a:gd name="T97" fmla="*/ 18 h 48"/>
                  <a:gd name="T98" fmla="*/ 10 w 30"/>
                  <a:gd name="T99" fmla="*/ 20 h 48"/>
                  <a:gd name="T100" fmla="*/ 10 w 30"/>
                  <a:gd name="T101" fmla="*/ 20 h 48"/>
                  <a:gd name="T102" fmla="*/ 8 w 30"/>
                  <a:gd name="T103" fmla="*/ 22 h 48"/>
                  <a:gd name="T104" fmla="*/ 6 w 30"/>
                  <a:gd name="T105" fmla="*/ 26 h 48"/>
                  <a:gd name="T106" fmla="*/ 6 w 30"/>
                  <a:gd name="T107" fmla="*/ 26 h 48"/>
                  <a:gd name="T108" fmla="*/ 14 w 30"/>
                  <a:gd name="T109" fmla="*/ 8 h 48"/>
                  <a:gd name="T110" fmla="*/ 18 w 30"/>
                  <a:gd name="T111" fmla="*/ 0 h 48"/>
                  <a:gd name="T112" fmla="*/ 26 w 30"/>
                  <a:gd name="T113" fmla="*/ 2 h 48"/>
                  <a:gd name="T114" fmla="*/ 18 w 30"/>
                  <a:gd name="T115" fmla="*/ 10 h 48"/>
                  <a:gd name="T116" fmla="*/ 14 w 30"/>
                  <a:gd name="T117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2" y="38"/>
                    </a:moveTo>
                    <a:lnTo>
                      <a:pt x="28" y="38"/>
                    </a:lnTo>
                    <a:lnTo>
                      <a:pt x="28" y="38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6" y="46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6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10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38"/>
                    </a:lnTo>
                    <a:lnTo>
                      <a:pt x="22" y="38"/>
                    </a:lnTo>
                    <a:close/>
                    <a:moveTo>
                      <a:pt x="6" y="26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  <a:moveTo>
                      <a:pt x="14" y="8"/>
                    </a:moveTo>
                    <a:lnTo>
                      <a:pt x="18" y="0"/>
                    </a:lnTo>
                    <a:lnTo>
                      <a:pt x="26" y="2"/>
                    </a:lnTo>
                    <a:lnTo>
                      <a:pt x="18" y="10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5" name="Freeform 2004"/>
              <p:cNvSpPr>
                <a:spLocks noEditPoints="1"/>
              </p:cNvSpPr>
              <p:nvPr/>
            </p:nvSpPr>
            <p:spPr bwMode="auto">
              <a:xfrm>
                <a:off x="4230688" y="5489922"/>
                <a:ext cx="50800" cy="57150"/>
              </a:xfrm>
              <a:custGeom>
                <a:avLst/>
                <a:gdLst>
                  <a:gd name="T0" fmla="*/ 24 w 32"/>
                  <a:gd name="T1" fmla="*/ 24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0 h 36"/>
                  <a:gd name="T8" fmla="*/ 24 w 32"/>
                  <a:gd name="T9" fmla="*/ 34 h 36"/>
                  <a:gd name="T10" fmla="*/ 24 w 32"/>
                  <a:gd name="T11" fmla="*/ 34 h 36"/>
                  <a:gd name="T12" fmla="*/ 20 w 32"/>
                  <a:gd name="T13" fmla="*/ 36 h 36"/>
                  <a:gd name="T14" fmla="*/ 14 w 32"/>
                  <a:gd name="T15" fmla="*/ 34 h 36"/>
                  <a:gd name="T16" fmla="*/ 14 w 32"/>
                  <a:gd name="T17" fmla="*/ 34 h 36"/>
                  <a:gd name="T18" fmla="*/ 8 w 32"/>
                  <a:gd name="T19" fmla="*/ 32 h 36"/>
                  <a:gd name="T20" fmla="*/ 2 w 32"/>
                  <a:gd name="T21" fmla="*/ 28 h 36"/>
                  <a:gd name="T22" fmla="*/ 2 w 32"/>
                  <a:gd name="T23" fmla="*/ 28 h 36"/>
                  <a:gd name="T24" fmla="*/ 0 w 32"/>
                  <a:gd name="T25" fmla="*/ 22 h 36"/>
                  <a:gd name="T26" fmla="*/ 0 w 32"/>
                  <a:gd name="T27" fmla="*/ 16 h 36"/>
                  <a:gd name="T28" fmla="*/ 0 w 32"/>
                  <a:gd name="T29" fmla="*/ 16 h 36"/>
                  <a:gd name="T30" fmla="*/ 2 w 32"/>
                  <a:gd name="T31" fmla="*/ 8 h 36"/>
                  <a:gd name="T32" fmla="*/ 6 w 32"/>
                  <a:gd name="T33" fmla="*/ 4 h 36"/>
                  <a:gd name="T34" fmla="*/ 6 w 32"/>
                  <a:gd name="T35" fmla="*/ 4 h 36"/>
                  <a:gd name="T36" fmla="*/ 12 w 32"/>
                  <a:gd name="T37" fmla="*/ 0 h 36"/>
                  <a:gd name="T38" fmla="*/ 18 w 32"/>
                  <a:gd name="T39" fmla="*/ 0 h 36"/>
                  <a:gd name="T40" fmla="*/ 18 w 32"/>
                  <a:gd name="T41" fmla="*/ 0 h 36"/>
                  <a:gd name="T42" fmla="*/ 24 w 32"/>
                  <a:gd name="T43" fmla="*/ 2 h 36"/>
                  <a:gd name="T44" fmla="*/ 28 w 32"/>
                  <a:gd name="T45" fmla="*/ 6 h 36"/>
                  <a:gd name="T46" fmla="*/ 28 w 32"/>
                  <a:gd name="T47" fmla="*/ 6 h 36"/>
                  <a:gd name="T48" fmla="*/ 32 w 32"/>
                  <a:gd name="T49" fmla="*/ 12 h 36"/>
                  <a:gd name="T50" fmla="*/ 32 w 32"/>
                  <a:gd name="T51" fmla="*/ 20 h 36"/>
                  <a:gd name="T52" fmla="*/ 32 w 32"/>
                  <a:gd name="T53" fmla="*/ 20 h 36"/>
                  <a:gd name="T54" fmla="*/ 30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28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4 h 36"/>
                  <a:gd name="T78" fmla="*/ 24 w 32"/>
                  <a:gd name="T79" fmla="*/ 24 h 36"/>
                  <a:gd name="T80" fmla="*/ 8 w 32"/>
                  <a:gd name="T81" fmla="*/ 12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8 w 32"/>
                  <a:gd name="T103" fmla="*/ 10 h 36"/>
                  <a:gd name="T104" fmla="*/ 8 w 32"/>
                  <a:gd name="T105" fmla="*/ 12 h 36"/>
                  <a:gd name="T106" fmla="*/ 8 w 32"/>
                  <a:gd name="T107" fmla="*/ 1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6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6" name="Freeform 2005"/>
              <p:cNvSpPr>
                <a:spLocks/>
              </p:cNvSpPr>
              <p:nvPr/>
            </p:nvSpPr>
            <p:spPr bwMode="auto">
              <a:xfrm>
                <a:off x="4284663" y="5499447"/>
                <a:ext cx="47625" cy="53975"/>
              </a:xfrm>
              <a:custGeom>
                <a:avLst/>
                <a:gdLst>
                  <a:gd name="T0" fmla="*/ 6 w 30"/>
                  <a:gd name="T1" fmla="*/ 22 h 34"/>
                  <a:gd name="T2" fmla="*/ 8 w 30"/>
                  <a:gd name="T3" fmla="*/ 26 h 34"/>
                  <a:gd name="T4" fmla="*/ 14 w 30"/>
                  <a:gd name="T5" fmla="*/ 30 h 34"/>
                  <a:gd name="T6" fmla="*/ 20 w 30"/>
                  <a:gd name="T7" fmla="*/ 28 h 34"/>
                  <a:gd name="T8" fmla="*/ 22 w 30"/>
                  <a:gd name="T9" fmla="*/ 26 h 34"/>
                  <a:gd name="T10" fmla="*/ 22 w 30"/>
                  <a:gd name="T11" fmla="*/ 22 h 34"/>
                  <a:gd name="T12" fmla="*/ 16 w 30"/>
                  <a:gd name="T13" fmla="*/ 20 h 34"/>
                  <a:gd name="T14" fmla="*/ 8 w 30"/>
                  <a:gd name="T15" fmla="*/ 16 h 34"/>
                  <a:gd name="T16" fmla="*/ 4 w 30"/>
                  <a:gd name="T17" fmla="*/ 12 h 34"/>
                  <a:gd name="T18" fmla="*/ 4 w 30"/>
                  <a:gd name="T19" fmla="*/ 8 h 34"/>
                  <a:gd name="T20" fmla="*/ 6 w 30"/>
                  <a:gd name="T21" fmla="*/ 4 h 34"/>
                  <a:gd name="T22" fmla="*/ 8 w 30"/>
                  <a:gd name="T23" fmla="*/ 0 h 34"/>
                  <a:gd name="T24" fmla="*/ 12 w 30"/>
                  <a:gd name="T25" fmla="*/ 0 h 34"/>
                  <a:gd name="T26" fmla="*/ 18 w 30"/>
                  <a:gd name="T27" fmla="*/ 0 h 34"/>
                  <a:gd name="T28" fmla="*/ 24 w 30"/>
                  <a:gd name="T29" fmla="*/ 2 h 34"/>
                  <a:gd name="T30" fmla="*/ 28 w 30"/>
                  <a:gd name="T31" fmla="*/ 6 h 34"/>
                  <a:gd name="T32" fmla="*/ 30 w 30"/>
                  <a:gd name="T33" fmla="*/ 10 h 34"/>
                  <a:gd name="T34" fmla="*/ 24 w 30"/>
                  <a:gd name="T35" fmla="*/ 10 h 34"/>
                  <a:gd name="T36" fmla="*/ 22 w 30"/>
                  <a:gd name="T37" fmla="*/ 6 h 34"/>
                  <a:gd name="T38" fmla="*/ 18 w 30"/>
                  <a:gd name="T39" fmla="*/ 4 h 34"/>
                  <a:gd name="T40" fmla="*/ 12 w 30"/>
                  <a:gd name="T41" fmla="*/ 4 h 34"/>
                  <a:gd name="T42" fmla="*/ 10 w 30"/>
                  <a:gd name="T43" fmla="*/ 8 h 34"/>
                  <a:gd name="T44" fmla="*/ 10 w 30"/>
                  <a:gd name="T45" fmla="*/ 10 h 34"/>
                  <a:gd name="T46" fmla="*/ 12 w 30"/>
                  <a:gd name="T47" fmla="*/ 12 h 34"/>
                  <a:gd name="T48" fmla="*/ 16 w 30"/>
                  <a:gd name="T49" fmla="*/ 14 h 34"/>
                  <a:gd name="T50" fmla="*/ 24 w 30"/>
                  <a:gd name="T51" fmla="*/ 18 h 34"/>
                  <a:gd name="T52" fmla="*/ 28 w 30"/>
                  <a:gd name="T53" fmla="*/ 20 h 34"/>
                  <a:gd name="T54" fmla="*/ 28 w 30"/>
                  <a:gd name="T55" fmla="*/ 26 h 34"/>
                  <a:gd name="T56" fmla="*/ 26 w 30"/>
                  <a:gd name="T57" fmla="*/ 30 h 34"/>
                  <a:gd name="T58" fmla="*/ 20 w 30"/>
                  <a:gd name="T59" fmla="*/ 34 h 34"/>
                  <a:gd name="T60" fmla="*/ 14 w 30"/>
                  <a:gd name="T61" fmla="*/ 34 h 34"/>
                  <a:gd name="T62" fmla="*/ 4 w 30"/>
                  <a:gd name="T63" fmla="*/ 30 h 34"/>
                  <a:gd name="T64" fmla="*/ 2 w 30"/>
                  <a:gd name="T65" fmla="*/ 26 h 34"/>
                  <a:gd name="T66" fmla="*/ 0 w 30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4">
                    <a:moveTo>
                      <a:pt x="0" y="22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7" name="Freeform 2006"/>
              <p:cNvSpPr>
                <a:spLocks noEditPoints="1"/>
              </p:cNvSpPr>
              <p:nvPr/>
            </p:nvSpPr>
            <p:spPr bwMode="auto">
              <a:xfrm>
                <a:off x="4360863" y="5508972"/>
                <a:ext cx="53975" cy="73025"/>
              </a:xfrm>
              <a:custGeom>
                <a:avLst/>
                <a:gdLst>
                  <a:gd name="T0" fmla="*/ 0 w 34"/>
                  <a:gd name="T1" fmla="*/ 46 h 46"/>
                  <a:gd name="T2" fmla="*/ 8 w 34"/>
                  <a:gd name="T3" fmla="*/ 0 h 46"/>
                  <a:gd name="T4" fmla="*/ 12 w 34"/>
                  <a:gd name="T5" fmla="*/ 2 h 46"/>
                  <a:gd name="T6" fmla="*/ 12 w 34"/>
                  <a:gd name="T7" fmla="*/ 6 h 46"/>
                  <a:gd name="T8" fmla="*/ 12 w 34"/>
                  <a:gd name="T9" fmla="*/ 6 h 46"/>
                  <a:gd name="T10" fmla="*/ 16 w 34"/>
                  <a:gd name="T11" fmla="*/ 2 h 46"/>
                  <a:gd name="T12" fmla="*/ 16 w 34"/>
                  <a:gd name="T13" fmla="*/ 2 h 46"/>
                  <a:gd name="T14" fmla="*/ 22 w 34"/>
                  <a:gd name="T15" fmla="*/ 2 h 46"/>
                  <a:gd name="T16" fmla="*/ 22 w 34"/>
                  <a:gd name="T17" fmla="*/ 2 h 46"/>
                  <a:gd name="T18" fmla="*/ 26 w 34"/>
                  <a:gd name="T19" fmla="*/ 2 h 46"/>
                  <a:gd name="T20" fmla="*/ 30 w 34"/>
                  <a:gd name="T21" fmla="*/ 6 h 46"/>
                  <a:gd name="T22" fmla="*/ 30 w 34"/>
                  <a:gd name="T23" fmla="*/ 6 h 46"/>
                  <a:gd name="T24" fmla="*/ 34 w 34"/>
                  <a:gd name="T25" fmla="*/ 12 h 46"/>
                  <a:gd name="T26" fmla="*/ 34 w 34"/>
                  <a:gd name="T27" fmla="*/ 12 h 46"/>
                  <a:gd name="T28" fmla="*/ 34 w 34"/>
                  <a:gd name="T29" fmla="*/ 20 h 46"/>
                  <a:gd name="T30" fmla="*/ 34 w 34"/>
                  <a:gd name="T31" fmla="*/ 20 h 46"/>
                  <a:gd name="T32" fmla="*/ 30 w 34"/>
                  <a:gd name="T33" fmla="*/ 30 h 46"/>
                  <a:gd name="T34" fmla="*/ 30 w 34"/>
                  <a:gd name="T35" fmla="*/ 30 h 46"/>
                  <a:gd name="T36" fmla="*/ 28 w 34"/>
                  <a:gd name="T37" fmla="*/ 32 h 46"/>
                  <a:gd name="T38" fmla="*/ 24 w 34"/>
                  <a:gd name="T39" fmla="*/ 36 h 46"/>
                  <a:gd name="T40" fmla="*/ 24 w 34"/>
                  <a:gd name="T41" fmla="*/ 36 h 46"/>
                  <a:gd name="T42" fmla="*/ 16 w 34"/>
                  <a:gd name="T43" fmla="*/ 36 h 46"/>
                  <a:gd name="T44" fmla="*/ 16 w 34"/>
                  <a:gd name="T45" fmla="*/ 36 h 46"/>
                  <a:gd name="T46" fmla="*/ 12 w 34"/>
                  <a:gd name="T47" fmla="*/ 34 h 46"/>
                  <a:gd name="T48" fmla="*/ 12 w 34"/>
                  <a:gd name="T49" fmla="*/ 34 h 46"/>
                  <a:gd name="T50" fmla="*/ 8 w 34"/>
                  <a:gd name="T51" fmla="*/ 30 h 46"/>
                  <a:gd name="T52" fmla="*/ 6 w 34"/>
                  <a:gd name="T53" fmla="*/ 46 h 46"/>
                  <a:gd name="T54" fmla="*/ 0 w 34"/>
                  <a:gd name="T55" fmla="*/ 46 h 46"/>
                  <a:gd name="T56" fmla="*/ 10 w 34"/>
                  <a:gd name="T57" fmla="*/ 18 h 46"/>
                  <a:gd name="T58" fmla="*/ 10 w 34"/>
                  <a:gd name="T59" fmla="*/ 18 h 46"/>
                  <a:gd name="T60" fmla="*/ 10 w 34"/>
                  <a:gd name="T61" fmla="*/ 24 h 46"/>
                  <a:gd name="T62" fmla="*/ 12 w 34"/>
                  <a:gd name="T63" fmla="*/ 28 h 46"/>
                  <a:gd name="T64" fmla="*/ 12 w 34"/>
                  <a:gd name="T65" fmla="*/ 28 h 46"/>
                  <a:gd name="T66" fmla="*/ 14 w 34"/>
                  <a:gd name="T67" fmla="*/ 30 h 46"/>
                  <a:gd name="T68" fmla="*/ 18 w 34"/>
                  <a:gd name="T69" fmla="*/ 32 h 46"/>
                  <a:gd name="T70" fmla="*/ 18 w 34"/>
                  <a:gd name="T71" fmla="*/ 32 h 46"/>
                  <a:gd name="T72" fmla="*/ 20 w 34"/>
                  <a:gd name="T73" fmla="*/ 32 h 46"/>
                  <a:gd name="T74" fmla="*/ 24 w 34"/>
                  <a:gd name="T75" fmla="*/ 30 h 46"/>
                  <a:gd name="T76" fmla="*/ 24 w 34"/>
                  <a:gd name="T77" fmla="*/ 30 h 46"/>
                  <a:gd name="T78" fmla="*/ 26 w 34"/>
                  <a:gd name="T79" fmla="*/ 26 h 46"/>
                  <a:gd name="T80" fmla="*/ 28 w 34"/>
                  <a:gd name="T81" fmla="*/ 20 h 46"/>
                  <a:gd name="T82" fmla="*/ 28 w 34"/>
                  <a:gd name="T83" fmla="*/ 20 h 46"/>
                  <a:gd name="T84" fmla="*/ 28 w 34"/>
                  <a:gd name="T85" fmla="*/ 14 h 46"/>
                  <a:gd name="T86" fmla="*/ 28 w 34"/>
                  <a:gd name="T87" fmla="*/ 10 h 46"/>
                  <a:gd name="T88" fmla="*/ 28 w 34"/>
                  <a:gd name="T89" fmla="*/ 10 h 46"/>
                  <a:gd name="T90" fmla="*/ 24 w 34"/>
                  <a:gd name="T91" fmla="*/ 8 h 46"/>
                  <a:gd name="T92" fmla="*/ 22 w 34"/>
                  <a:gd name="T93" fmla="*/ 6 h 46"/>
                  <a:gd name="T94" fmla="*/ 22 w 34"/>
                  <a:gd name="T95" fmla="*/ 6 h 46"/>
                  <a:gd name="T96" fmla="*/ 18 w 34"/>
                  <a:gd name="T97" fmla="*/ 6 h 46"/>
                  <a:gd name="T98" fmla="*/ 14 w 34"/>
                  <a:gd name="T99" fmla="*/ 8 h 46"/>
                  <a:gd name="T100" fmla="*/ 14 w 34"/>
                  <a:gd name="T101" fmla="*/ 8 h 46"/>
                  <a:gd name="T102" fmla="*/ 12 w 34"/>
                  <a:gd name="T103" fmla="*/ 12 h 46"/>
                  <a:gd name="T104" fmla="*/ 10 w 34"/>
                  <a:gd name="T105" fmla="*/ 18 h 46"/>
                  <a:gd name="T106" fmla="*/ 10 w 34"/>
                  <a:gd name="T107" fmla="*/ 1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4" h="46">
                    <a:moveTo>
                      <a:pt x="0" y="46"/>
                    </a:moveTo>
                    <a:lnTo>
                      <a:pt x="8" y="0"/>
                    </a:lnTo>
                    <a:lnTo>
                      <a:pt x="12" y="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4" y="12"/>
                    </a:lnTo>
                    <a:lnTo>
                      <a:pt x="34" y="12"/>
                    </a:lnTo>
                    <a:lnTo>
                      <a:pt x="34" y="20"/>
                    </a:lnTo>
                    <a:lnTo>
                      <a:pt x="34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28" y="32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10" y="18"/>
                    </a:moveTo>
                    <a:lnTo>
                      <a:pt x="10" y="18"/>
                    </a:lnTo>
                    <a:lnTo>
                      <a:pt x="10" y="24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0" y="32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6" y="2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28" y="14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2" y="12"/>
                    </a:lnTo>
                    <a:lnTo>
                      <a:pt x="10" y="18"/>
                    </a:lnTo>
                    <a:lnTo>
                      <a:pt x="10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8" name="Freeform 2007"/>
              <p:cNvSpPr>
                <a:spLocks noEditPoints="1"/>
              </p:cNvSpPr>
              <p:nvPr/>
            </p:nvSpPr>
            <p:spPr bwMode="auto">
              <a:xfrm>
                <a:off x="4421188" y="5521672"/>
                <a:ext cx="50800" cy="53975"/>
              </a:xfrm>
              <a:custGeom>
                <a:avLst/>
                <a:gdLst>
                  <a:gd name="T0" fmla="*/ 0 w 32"/>
                  <a:gd name="T1" fmla="*/ 14 h 34"/>
                  <a:gd name="T2" fmla="*/ 0 w 32"/>
                  <a:gd name="T3" fmla="*/ 14 h 34"/>
                  <a:gd name="T4" fmla="*/ 4 w 32"/>
                  <a:gd name="T5" fmla="*/ 6 h 34"/>
                  <a:gd name="T6" fmla="*/ 8 w 32"/>
                  <a:gd name="T7" fmla="*/ 2 h 34"/>
                  <a:gd name="T8" fmla="*/ 8 w 32"/>
                  <a:gd name="T9" fmla="*/ 2 h 34"/>
                  <a:gd name="T10" fmla="*/ 12 w 32"/>
                  <a:gd name="T11" fmla="*/ 0 h 34"/>
                  <a:gd name="T12" fmla="*/ 18 w 32"/>
                  <a:gd name="T13" fmla="*/ 0 h 34"/>
                  <a:gd name="T14" fmla="*/ 18 w 32"/>
                  <a:gd name="T15" fmla="*/ 0 h 34"/>
                  <a:gd name="T16" fmla="*/ 24 w 32"/>
                  <a:gd name="T17" fmla="*/ 2 h 34"/>
                  <a:gd name="T18" fmla="*/ 30 w 32"/>
                  <a:gd name="T19" fmla="*/ 6 h 34"/>
                  <a:gd name="T20" fmla="*/ 30 w 32"/>
                  <a:gd name="T21" fmla="*/ 6 h 34"/>
                  <a:gd name="T22" fmla="*/ 32 w 32"/>
                  <a:gd name="T23" fmla="*/ 12 h 34"/>
                  <a:gd name="T24" fmla="*/ 32 w 32"/>
                  <a:gd name="T25" fmla="*/ 18 h 34"/>
                  <a:gd name="T26" fmla="*/ 32 w 32"/>
                  <a:gd name="T27" fmla="*/ 18 h 34"/>
                  <a:gd name="T28" fmla="*/ 30 w 32"/>
                  <a:gd name="T29" fmla="*/ 24 h 34"/>
                  <a:gd name="T30" fmla="*/ 28 w 32"/>
                  <a:gd name="T31" fmla="*/ 28 h 34"/>
                  <a:gd name="T32" fmla="*/ 28 w 32"/>
                  <a:gd name="T33" fmla="*/ 28 h 34"/>
                  <a:gd name="T34" fmla="*/ 22 w 32"/>
                  <a:gd name="T35" fmla="*/ 32 h 34"/>
                  <a:gd name="T36" fmla="*/ 22 w 32"/>
                  <a:gd name="T37" fmla="*/ 32 h 34"/>
                  <a:gd name="T38" fmla="*/ 14 w 32"/>
                  <a:gd name="T39" fmla="*/ 34 h 34"/>
                  <a:gd name="T40" fmla="*/ 14 w 32"/>
                  <a:gd name="T41" fmla="*/ 34 h 34"/>
                  <a:gd name="T42" fmla="*/ 8 w 32"/>
                  <a:gd name="T43" fmla="*/ 32 h 34"/>
                  <a:gd name="T44" fmla="*/ 2 w 32"/>
                  <a:gd name="T45" fmla="*/ 28 h 34"/>
                  <a:gd name="T46" fmla="*/ 2 w 32"/>
                  <a:gd name="T47" fmla="*/ 28 h 34"/>
                  <a:gd name="T48" fmla="*/ 0 w 32"/>
                  <a:gd name="T49" fmla="*/ 22 h 34"/>
                  <a:gd name="T50" fmla="*/ 0 w 32"/>
                  <a:gd name="T51" fmla="*/ 14 h 34"/>
                  <a:gd name="T52" fmla="*/ 0 w 32"/>
                  <a:gd name="T53" fmla="*/ 14 h 34"/>
                  <a:gd name="T54" fmla="*/ 6 w 32"/>
                  <a:gd name="T55" fmla="*/ 14 h 34"/>
                  <a:gd name="T56" fmla="*/ 6 w 32"/>
                  <a:gd name="T57" fmla="*/ 14 h 34"/>
                  <a:gd name="T58" fmla="*/ 6 w 32"/>
                  <a:gd name="T59" fmla="*/ 20 h 34"/>
                  <a:gd name="T60" fmla="*/ 8 w 32"/>
                  <a:gd name="T61" fmla="*/ 24 h 34"/>
                  <a:gd name="T62" fmla="*/ 8 w 32"/>
                  <a:gd name="T63" fmla="*/ 24 h 34"/>
                  <a:gd name="T64" fmla="*/ 10 w 32"/>
                  <a:gd name="T65" fmla="*/ 28 h 34"/>
                  <a:gd name="T66" fmla="*/ 14 w 32"/>
                  <a:gd name="T67" fmla="*/ 28 h 34"/>
                  <a:gd name="T68" fmla="*/ 14 w 32"/>
                  <a:gd name="T69" fmla="*/ 28 h 34"/>
                  <a:gd name="T70" fmla="*/ 18 w 32"/>
                  <a:gd name="T71" fmla="*/ 28 h 34"/>
                  <a:gd name="T72" fmla="*/ 22 w 32"/>
                  <a:gd name="T73" fmla="*/ 26 h 34"/>
                  <a:gd name="T74" fmla="*/ 22 w 32"/>
                  <a:gd name="T75" fmla="*/ 26 h 34"/>
                  <a:gd name="T76" fmla="*/ 24 w 32"/>
                  <a:gd name="T77" fmla="*/ 24 h 34"/>
                  <a:gd name="T78" fmla="*/ 26 w 32"/>
                  <a:gd name="T79" fmla="*/ 18 h 34"/>
                  <a:gd name="T80" fmla="*/ 26 w 32"/>
                  <a:gd name="T81" fmla="*/ 18 h 34"/>
                  <a:gd name="T82" fmla="*/ 26 w 32"/>
                  <a:gd name="T83" fmla="*/ 12 h 34"/>
                  <a:gd name="T84" fmla="*/ 24 w 32"/>
                  <a:gd name="T85" fmla="*/ 8 h 34"/>
                  <a:gd name="T86" fmla="*/ 24 w 32"/>
                  <a:gd name="T87" fmla="*/ 8 h 34"/>
                  <a:gd name="T88" fmla="*/ 22 w 32"/>
                  <a:gd name="T89" fmla="*/ 6 h 34"/>
                  <a:gd name="T90" fmla="*/ 18 w 32"/>
                  <a:gd name="T91" fmla="*/ 4 h 34"/>
                  <a:gd name="T92" fmla="*/ 18 w 32"/>
                  <a:gd name="T93" fmla="*/ 4 h 34"/>
                  <a:gd name="T94" fmla="*/ 14 w 32"/>
                  <a:gd name="T95" fmla="*/ 4 h 34"/>
                  <a:gd name="T96" fmla="*/ 10 w 32"/>
                  <a:gd name="T97" fmla="*/ 6 h 34"/>
                  <a:gd name="T98" fmla="*/ 10 w 32"/>
                  <a:gd name="T99" fmla="*/ 6 h 34"/>
                  <a:gd name="T100" fmla="*/ 8 w 32"/>
                  <a:gd name="T101" fmla="*/ 10 h 34"/>
                  <a:gd name="T102" fmla="*/ 6 w 32"/>
                  <a:gd name="T103" fmla="*/ 14 h 34"/>
                  <a:gd name="T104" fmla="*/ 6 w 32"/>
                  <a:gd name="T105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34">
                    <a:moveTo>
                      <a:pt x="0" y="14"/>
                    </a:moveTo>
                    <a:lnTo>
                      <a:pt x="0" y="14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18"/>
                    </a:lnTo>
                    <a:lnTo>
                      <a:pt x="32" y="18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4"/>
                    </a:lnTo>
                    <a:lnTo>
                      <a:pt x="0" y="14"/>
                    </a:lnTo>
                    <a:close/>
                    <a:moveTo>
                      <a:pt x="6" y="14"/>
                    </a:moveTo>
                    <a:lnTo>
                      <a:pt x="6" y="14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4" y="28"/>
                    </a:lnTo>
                    <a:lnTo>
                      <a:pt x="14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6" y="12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59" name="Freeform 2008"/>
              <p:cNvSpPr>
                <a:spLocks/>
              </p:cNvSpPr>
              <p:nvPr/>
            </p:nvSpPr>
            <p:spPr bwMode="auto">
              <a:xfrm>
                <a:off x="4478338" y="5528022"/>
                <a:ext cx="50800" cy="57150"/>
              </a:xfrm>
              <a:custGeom>
                <a:avLst/>
                <a:gdLst>
                  <a:gd name="T0" fmla="*/ 22 w 32"/>
                  <a:gd name="T1" fmla="*/ 36 h 36"/>
                  <a:gd name="T2" fmla="*/ 22 w 32"/>
                  <a:gd name="T3" fmla="*/ 30 h 36"/>
                  <a:gd name="T4" fmla="*/ 22 w 32"/>
                  <a:gd name="T5" fmla="*/ 30 h 36"/>
                  <a:gd name="T6" fmla="*/ 16 w 32"/>
                  <a:gd name="T7" fmla="*/ 34 h 36"/>
                  <a:gd name="T8" fmla="*/ 10 w 32"/>
                  <a:gd name="T9" fmla="*/ 34 h 36"/>
                  <a:gd name="T10" fmla="*/ 10 w 32"/>
                  <a:gd name="T11" fmla="*/ 34 h 36"/>
                  <a:gd name="T12" fmla="*/ 6 w 32"/>
                  <a:gd name="T13" fmla="*/ 32 h 36"/>
                  <a:gd name="T14" fmla="*/ 6 w 32"/>
                  <a:gd name="T15" fmla="*/ 32 h 36"/>
                  <a:gd name="T16" fmla="*/ 2 w 32"/>
                  <a:gd name="T17" fmla="*/ 30 h 36"/>
                  <a:gd name="T18" fmla="*/ 2 w 32"/>
                  <a:gd name="T19" fmla="*/ 30 h 36"/>
                  <a:gd name="T20" fmla="*/ 0 w 32"/>
                  <a:gd name="T21" fmla="*/ 24 h 36"/>
                  <a:gd name="T22" fmla="*/ 0 w 32"/>
                  <a:gd name="T23" fmla="*/ 24 h 36"/>
                  <a:gd name="T24" fmla="*/ 2 w 32"/>
                  <a:gd name="T25" fmla="*/ 20 h 36"/>
                  <a:gd name="T26" fmla="*/ 4 w 32"/>
                  <a:gd name="T27" fmla="*/ 0 h 36"/>
                  <a:gd name="T28" fmla="*/ 10 w 32"/>
                  <a:gd name="T29" fmla="*/ 0 h 36"/>
                  <a:gd name="T30" fmla="*/ 8 w 32"/>
                  <a:gd name="T31" fmla="*/ 18 h 36"/>
                  <a:gd name="T32" fmla="*/ 8 w 32"/>
                  <a:gd name="T33" fmla="*/ 18 h 36"/>
                  <a:gd name="T34" fmla="*/ 6 w 32"/>
                  <a:gd name="T35" fmla="*/ 24 h 36"/>
                  <a:gd name="T36" fmla="*/ 6 w 32"/>
                  <a:gd name="T37" fmla="*/ 24 h 36"/>
                  <a:gd name="T38" fmla="*/ 8 w 32"/>
                  <a:gd name="T39" fmla="*/ 28 h 36"/>
                  <a:gd name="T40" fmla="*/ 8 w 32"/>
                  <a:gd name="T41" fmla="*/ 28 h 36"/>
                  <a:gd name="T42" fmla="*/ 12 w 32"/>
                  <a:gd name="T43" fmla="*/ 30 h 36"/>
                  <a:gd name="T44" fmla="*/ 12 w 32"/>
                  <a:gd name="T45" fmla="*/ 30 h 36"/>
                  <a:gd name="T46" fmla="*/ 18 w 32"/>
                  <a:gd name="T47" fmla="*/ 30 h 36"/>
                  <a:gd name="T48" fmla="*/ 18 w 32"/>
                  <a:gd name="T49" fmla="*/ 30 h 36"/>
                  <a:gd name="T50" fmla="*/ 20 w 32"/>
                  <a:gd name="T51" fmla="*/ 26 h 36"/>
                  <a:gd name="T52" fmla="*/ 20 w 32"/>
                  <a:gd name="T53" fmla="*/ 26 h 36"/>
                  <a:gd name="T54" fmla="*/ 22 w 32"/>
                  <a:gd name="T55" fmla="*/ 20 h 36"/>
                  <a:gd name="T56" fmla="*/ 26 w 32"/>
                  <a:gd name="T57" fmla="*/ 2 h 36"/>
                  <a:gd name="T58" fmla="*/ 32 w 32"/>
                  <a:gd name="T59" fmla="*/ 4 h 36"/>
                  <a:gd name="T60" fmla="*/ 26 w 32"/>
                  <a:gd name="T61" fmla="*/ 36 h 36"/>
                  <a:gd name="T62" fmla="*/ 22 w 32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6">
                    <a:moveTo>
                      <a:pt x="22" y="36"/>
                    </a:moveTo>
                    <a:lnTo>
                      <a:pt x="22" y="30"/>
                    </a:lnTo>
                    <a:lnTo>
                      <a:pt x="22" y="30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0"/>
                    </a:lnTo>
                    <a:lnTo>
                      <a:pt x="26" y="2"/>
                    </a:lnTo>
                    <a:lnTo>
                      <a:pt x="32" y="4"/>
                    </a:lnTo>
                    <a:lnTo>
                      <a:pt x="26" y="36"/>
                    </a:ln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0" name="Freeform 2009"/>
              <p:cNvSpPr>
                <a:spLocks/>
              </p:cNvSpPr>
              <p:nvPr/>
            </p:nvSpPr>
            <p:spPr bwMode="auto">
              <a:xfrm>
                <a:off x="4532313" y="5534372"/>
                <a:ext cx="38100" cy="53975"/>
              </a:xfrm>
              <a:custGeom>
                <a:avLst/>
                <a:gdLst>
                  <a:gd name="T0" fmla="*/ 0 w 24"/>
                  <a:gd name="T1" fmla="*/ 34 h 34"/>
                  <a:gd name="T2" fmla="*/ 6 w 24"/>
                  <a:gd name="T3" fmla="*/ 0 h 34"/>
                  <a:gd name="T4" fmla="*/ 10 w 24"/>
                  <a:gd name="T5" fmla="*/ 2 h 34"/>
                  <a:gd name="T6" fmla="*/ 10 w 24"/>
                  <a:gd name="T7" fmla="*/ 6 h 34"/>
                  <a:gd name="T8" fmla="*/ 10 w 24"/>
                  <a:gd name="T9" fmla="*/ 6 h 34"/>
                  <a:gd name="T10" fmla="*/ 14 w 24"/>
                  <a:gd name="T11" fmla="*/ 2 h 34"/>
                  <a:gd name="T12" fmla="*/ 14 w 24"/>
                  <a:gd name="T13" fmla="*/ 2 h 34"/>
                  <a:gd name="T14" fmla="*/ 18 w 24"/>
                  <a:gd name="T15" fmla="*/ 2 h 34"/>
                  <a:gd name="T16" fmla="*/ 18 w 24"/>
                  <a:gd name="T17" fmla="*/ 2 h 34"/>
                  <a:gd name="T18" fmla="*/ 24 w 24"/>
                  <a:gd name="T19" fmla="*/ 4 h 34"/>
                  <a:gd name="T20" fmla="*/ 20 w 24"/>
                  <a:gd name="T21" fmla="*/ 10 h 34"/>
                  <a:gd name="T22" fmla="*/ 20 w 24"/>
                  <a:gd name="T23" fmla="*/ 10 h 34"/>
                  <a:gd name="T24" fmla="*/ 16 w 24"/>
                  <a:gd name="T25" fmla="*/ 8 h 34"/>
                  <a:gd name="T26" fmla="*/ 16 w 24"/>
                  <a:gd name="T27" fmla="*/ 8 h 34"/>
                  <a:gd name="T28" fmla="*/ 14 w 24"/>
                  <a:gd name="T29" fmla="*/ 8 h 34"/>
                  <a:gd name="T30" fmla="*/ 14 w 24"/>
                  <a:gd name="T31" fmla="*/ 8 h 34"/>
                  <a:gd name="T32" fmla="*/ 10 w 24"/>
                  <a:gd name="T33" fmla="*/ 10 h 34"/>
                  <a:gd name="T34" fmla="*/ 10 w 24"/>
                  <a:gd name="T35" fmla="*/ 10 h 34"/>
                  <a:gd name="T36" fmla="*/ 8 w 24"/>
                  <a:gd name="T37" fmla="*/ 18 h 34"/>
                  <a:gd name="T38" fmla="*/ 6 w 24"/>
                  <a:gd name="T39" fmla="*/ 34 h 34"/>
                  <a:gd name="T40" fmla="*/ 0 w 24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4" h="34">
                    <a:moveTo>
                      <a:pt x="0" y="34"/>
                    </a:moveTo>
                    <a:lnTo>
                      <a:pt x="6" y="0"/>
                    </a:lnTo>
                    <a:lnTo>
                      <a:pt x="10" y="2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4" y="8"/>
                    </a:lnTo>
                    <a:lnTo>
                      <a:pt x="14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8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1" name="Freeform 2010"/>
              <p:cNvSpPr>
                <a:spLocks/>
              </p:cNvSpPr>
              <p:nvPr/>
            </p:nvSpPr>
            <p:spPr bwMode="auto">
              <a:xfrm>
                <a:off x="4595813" y="552484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6 w 12"/>
                  <a:gd name="T3" fmla="*/ 0 h 46"/>
                  <a:gd name="T4" fmla="*/ 12 w 12"/>
                  <a:gd name="T5" fmla="*/ 2 h 46"/>
                  <a:gd name="T6" fmla="*/ 6 w 12"/>
                  <a:gd name="T7" fmla="*/ 46 h 46"/>
                  <a:gd name="T8" fmla="*/ 0 w 12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2" name="Freeform 2011"/>
              <p:cNvSpPr>
                <a:spLocks/>
              </p:cNvSpPr>
              <p:nvPr/>
            </p:nvSpPr>
            <p:spPr bwMode="auto">
              <a:xfrm>
                <a:off x="4624388" y="5528022"/>
                <a:ext cx="12700" cy="22225"/>
              </a:xfrm>
              <a:custGeom>
                <a:avLst/>
                <a:gdLst>
                  <a:gd name="T0" fmla="*/ 2 w 8"/>
                  <a:gd name="T1" fmla="*/ 6 h 14"/>
                  <a:gd name="T2" fmla="*/ 2 w 8"/>
                  <a:gd name="T3" fmla="*/ 0 h 14"/>
                  <a:gd name="T4" fmla="*/ 8 w 8"/>
                  <a:gd name="T5" fmla="*/ 0 h 14"/>
                  <a:gd name="T6" fmla="*/ 8 w 8"/>
                  <a:gd name="T7" fmla="*/ 6 h 14"/>
                  <a:gd name="T8" fmla="*/ 8 w 8"/>
                  <a:gd name="T9" fmla="*/ 6 h 14"/>
                  <a:gd name="T10" fmla="*/ 6 w 8"/>
                  <a:gd name="T11" fmla="*/ 12 h 14"/>
                  <a:gd name="T12" fmla="*/ 6 w 8"/>
                  <a:gd name="T13" fmla="*/ 12 h 14"/>
                  <a:gd name="T14" fmla="*/ 2 w 8"/>
                  <a:gd name="T15" fmla="*/ 14 h 14"/>
                  <a:gd name="T16" fmla="*/ 0 w 8"/>
                  <a:gd name="T17" fmla="*/ 12 h 14"/>
                  <a:gd name="T18" fmla="*/ 0 w 8"/>
                  <a:gd name="T19" fmla="*/ 12 h 14"/>
                  <a:gd name="T20" fmla="*/ 2 w 8"/>
                  <a:gd name="T21" fmla="*/ 10 h 14"/>
                  <a:gd name="T22" fmla="*/ 2 w 8"/>
                  <a:gd name="T23" fmla="*/ 10 h 14"/>
                  <a:gd name="T24" fmla="*/ 4 w 8"/>
                  <a:gd name="T25" fmla="*/ 6 h 14"/>
                  <a:gd name="T26" fmla="*/ 2 w 8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2" y="6"/>
                    </a:moveTo>
                    <a:lnTo>
                      <a:pt x="2" y="0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4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3" name="Freeform 2012"/>
              <p:cNvSpPr>
                <a:spLocks noEditPoints="1"/>
              </p:cNvSpPr>
              <p:nvPr/>
            </p:nvSpPr>
            <p:spPr bwMode="auto">
              <a:xfrm>
                <a:off x="4640263" y="5553422"/>
                <a:ext cx="50800" cy="57150"/>
              </a:xfrm>
              <a:custGeom>
                <a:avLst/>
                <a:gdLst>
                  <a:gd name="T0" fmla="*/ 24 w 32"/>
                  <a:gd name="T1" fmla="*/ 26 h 36"/>
                  <a:gd name="T2" fmla="*/ 30 w 32"/>
                  <a:gd name="T3" fmla="*/ 26 h 36"/>
                  <a:gd name="T4" fmla="*/ 30 w 32"/>
                  <a:gd name="T5" fmla="*/ 26 h 36"/>
                  <a:gd name="T6" fmla="*/ 28 w 32"/>
                  <a:gd name="T7" fmla="*/ 30 h 36"/>
                  <a:gd name="T8" fmla="*/ 24 w 32"/>
                  <a:gd name="T9" fmla="*/ 34 h 36"/>
                  <a:gd name="T10" fmla="*/ 24 w 32"/>
                  <a:gd name="T11" fmla="*/ 34 h 36"/>
                  <a:gd name="T12" fmla="*/ 18 w 32"/>
                  <a:gd name="T13" fmla="*/ 36 h 36"/>
                  <a:gd name="T14" fmla="*/ 14 w 32"/>
                  <a:gd name="T15" fmla="*/ 36 h 36"/>
                  <a:gd name="T16" fmla="*/ 14 w 32"/>
                  <a:gd name="T17" fmla="*/ 36 h 36"/>
                  <a:gd name="T18" fmla="*/ 8 w 32"/>
                  <a:gd name="T19" fmla="*/ 32 h 36"/>
                  <a:gd name="T20" fmla="*/ 2 w 32"/>
                  <a:gd name="T21" fmla="*/ 28 h 36"/>
                  <a:gd name="T22" fmla="*/ 2 w 32"/>
                  <a:gd name="T23" fmla="*/ 28 h 36"/>
                  <a:gd name="T24" fmla="*/ 0 w 32"/>
                  <a:gd name="T25" fmla="*/ 22 h 36"/>
                  <a:gd name="T26" fmla="*/ 0 w 32"/>
                  <a:gd name="T27" fmla="*/ 16 h 36"/>
                  <a:gd name="T28" fmla="*/ 0 w 32"/>
                  <a:gd name="T29" fmla="*/ 16 h 36"/>
                  <a:gd name="T30" fmla="*/ 2 w 32"/>
                  <a:gd name="T31" fmla="*/ 8 h 36"/>
                  <a:gd name="T32" fmla="*/ 6 w 32"/>
                  <a:gd name="T33" fmla="*/ 4 h 36"/>
                  <a:gd name="T34" fmla="*/ 6 w 32"/>
                  <a:gd name="T35" fmla="*/ 4 h 36"/>
                  <a:gd name="T36" fmla="*/ 12 w 32"/>
                  <a:gd name="T37" fmla="*/ 0 h 36"/>
                  <a:gd name="T38" fmla="*/ 18 w 32"/>
                  <a:gd name="T39" fmla="*/ 0 h 36"/>
                  <a:gd name="T40" fmla="*/ 18 w 32"/>
                  <a:gd name="T41" fmla="*/ 0 h 36"/>
                  <a:gd name="T42" fmla="*/ 24 w 32"/>
                  <a:gd name="T43" fmla="*/ 2 h 36"/>
                  <a:gd name="T44" fmla="*/ 28 w 32"/>
                  <a:gd name="T45" fmla="*/ 6 h 36"/>
                  <a:gd name="T46" fmla="*/ 28 w 32"/>
                  <a:gd name="T47" fmla="*/ 6 h 36"/>
                  <a:gd name="T48" fmla="*/ 32 w 32"/>
                  <a:gd name="T49" fmla="*/ 12 h 36"/>
                  <a:gd name="T50" fmla="*/ 30 w 32"/>
                  <a:gd name="T51" fmla="*/ 20 h 36"/>
                  <a:gd name="T52" fmla="*/ 30 w 32"/>
                  <a:gd name="T53" fmla="*/ 20 h 36"/>
                  <a:gd name="T54" fmla="*/ 30 w 32"/>
                  <a:gd name="T55" fmla="*/ 22 h 36"/>
                  <a:gd name="T56" fmla="*/ 6 w 32"/>
                  <a:gd name="T57" fmla="*/ 18 h 36"/>
                  <a:gd name="T58" fmla="*/ 6 w 32"/>
                  <a:gd name="T59" fmla="*/ 18 h 36"/>
                  <a:gd name="T60" fmla="*/ 6 w 32"/>
                  <a:gd name="T61" fmla="*/ 22 h 36"/>
                  <a:gd name="T62" fmla="*/ 8 w 32"/>
                  <a:gd name="T63" fmla="*/ 26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14 w 32"/>
                  <a:gd name="T71" fmla="*/ 30 h 36"/>
                  <a:gd name="T72" fmla="*/ 20 w 32"/>
                  <a:gd name="T73" fmla="*/ 30 h 36"/>
                  <a:gd name="T74" fmla="*/ 20 w 32"/>
                  <a:gd name="T75" fmla="*/ 30 h 36"/>
                  <a:gd name="T76" fmla="*/ 24 w 32"/>
                  <a:gd name="T77" fmla="*/ 26 h 36"/>
                  <a:gd name="T78" fmla="*/ 24 w 32"/>
                  <a:gd name="T79" fmla="*/ 26 h 36"/>
                  <a:gd name="T80" fmla="*/ 8 w 32"/>
                  <a:gd name="T81" fmla="*/ 14 h 36"/>
                  <a:gd name="T82" fmla="*/ 26 w 32"/>
                  <a:gd name="T83" fmla="*/ 16 h 36"/>
                  <a:gd name="T84" fmla="*/ 26 w 32"/>
                  <a:gd name="T85" fmla="*/ 16 h 36"/>
                  <a:gd name="T86" fmla="*/ 24 w 32"/>
                  <a:gd name="T87" fmla="*/ 10 h 36"/>
                  <a:gd name="T88" fmla="*/ 24 w 32"/>
                  <a:gd name="T89" fmla="*/ 10 h 36"/>
                  <a:gd name="T90" fmla="*/ 22 w 32"/>
                  <a:gd name="T91" fmla="*/ 6 h 36"/>
                  <a:gd name="T92" fmla="*/ 18 w 32"/>
                  <a:gd name="T93" fmla="*/ 6 h 36"/>
                  <a:gd name="T94" fmla="*/ 18 w 32"/>
                  <a:gd name="T95" fmla="*/ 6 h 36"/>
                  <a:gd name="T96" fmla="*/ 14 w 32"/>
                  <a:gd name="T97" fmla="*/ 6 h 36"/>
                  <a:gd name="T98" fmla="*/ 12 w 32"/>
                  <a:gd name="T99" fmla="*/ 6 h 36"/>
                  <a:gd name="T100" fmla="*/ 12 w 32"/>
                  <a:gd name="T101" fmla="*/ 6 h 36"/>
                  <a:gd name="T102" fmla="*/ 8 w 32"/>
                  <a:gd name="T103" fmla="*/ 10 h 36"/>
                  <a:gd name="T104" fmla="*/ 8 w 32"/>
                  <a:gd name="T105" fmla="*/ 14 h 36"/>
                  <a:gd name="T106" fmla="*/ 8 w 32"/>
                  <a:gd name="T107" fmla="*/ 1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4" y="26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close/>
                    <a:moveTo>
                      <a:pt x="8" y="14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4"/>
                    </a:lnTo>
                    <a:lnTo>
                      <a:pt x="8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4" name="Freeform 2013"/>
              <p:cNvSpPr>
                <a:spLocks/>
              </p:cNvSpPr>
              <p:nvPr/>
            </p:nvSpPr>
            <p:spPr bwMode="auto">
              <a:xfrm>
                <a:off x="4691063" y="5559772"/>
                <a:ext cx="53975" cy="60325"/>
              </a:xfrm>
              <a:custGeom>
                <a:avLst/>
                <a:gdLst>
                  <a:gd name="T0" fmla="*/ 0 w 34"/>
                  <a:gd name="T1" fmla="*/ 34 h 38"/>
                  <a:gd name="T2" fmla="*/ 14 w 34"/>
                  <a:gd name="T3" fmla="*/ 18 h 38"/>
                  <a:gd name="T4" fmla="*/ 6 w 34"/>
                  <a:gd name="T5" fmla="*/ 0 h 38"/>
                  <a:gd name="T6" fmla="*/ 12 w 34"/>
                  <a:gd name="T7" fmla="*/ 2 h 38"/>
                  <a:gd name="T8" fmla="*/ 16 w 34"/>
                  <a:gd name="T9" fmla="*/ 10 h 38"/>
                  <a:gd name="T10" fmla="*/ 16 w 34"/>
                  <a:gd name="T11" fmla="*/ 10 h 38"/>
                  <a:gd name="T12" fmla="*/ 18 w 34"/>
                  <a:gd name="T13" fmla="*/ 14 h 38"/>
                  <a:gd name="T14" fmla="*/ 18 w 34"/>
                  <a:gd name="T15" fmla="*/ 14 h 38"/>
                  <a:gd name="T16" fmla="*/ 22 w 34"/>
                  <a:gd name="T17" fmla="*/ 10 h 38"/>
                  <a:gd name="T18" fmla="*/ 28 w 34"/>
                  <a:gd name="T19" fmla="*/ 4 h 38"/>
                  <a:gd name="T20" fmla="*/ 34 w 34"/>
                  <a:gd name="T21" fmla="*/ 4 h 38"/>
                  <a:gd name="T22" fmla="*/ 20 w 34"/>
                  <a:gd name="T23" fmla="*/ 18 h 38"/>
                  <a:gd name="T24" fmla="*/ 30 w 34"/>
                  <a:gd name="T25" fmla="*/ 38 h 38"/>
                  <a:gd name="T26" fmla="*/ 24 w 34"/>
                  <a:gd name="T27" fmla="*/ 36 h 38"/>
                  <a:gd name="T28" fmla="*/ 18 w 34"/>
                  <a:gd name="T29" fmla="*/ 26 h 38"/>
                  <a:gd name="T30" fmla="*/ 18 w 34"/>
                  <a:gd name="T31" fmla="*/ 22 h 38"/>
                  <a:gd name="T32" fmla="*/ 6 w 34"/>
                  <a:gd name="T33" fmla="*/ 34 h 38"/>
                  <a:gd name="T34" fmla="*/ 0 w 34"/>
                  <a:gd name="T35" fmla="*/ 34 h 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38">
                    <a:moveTo>
                      <a:pt x="0" y="34"/>
                    </a:moveTo>
                    <a:lnTo>
                      <a:pt x="14" y="18"/>
                    </a:lnTo>
                    <a:lnTo>
                      <a:pt x="6" y="0"/>
                    </a:lnTo>
                    <a:lnTo>
                      <a:pt x="12" y="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0"/>
                    </a:lnTo>
                    <a:lnTo>
                      <a:pt x="28" y="4"/>
                    </a:lnTo>
                    <a:lnTo>
                      <a:pt x="34" y="4"/>
                    </a:lnTo>
                    <a:lnTo>
                      <a:pt x="20" y="18"/>
                    </a:lnTo>
                    <a:lnTo>
                      <a:pt x="30" y="38"/>
                    </a:lnTo>
                    <a:lnTo>
                      <a:pt x="24" y="36"/>
                    </a:lnTo>
                    <a:lnTo>
                      <a:pt x="18" y="26"/>
                    </a:lnTo>
                    <a:lnTo>
                      <a:pt x="18" y="22"/>
                    </a:lnTo>
                    <a:lnTo>
                      <a:pt x="6" y="34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5" name="Freeform 2014"/>
              <p:cNvSpPr>
                <a:spLocks noEditPoints="1"/>
              </p:cNvSpPr>
              <p:nvPr/>
            </p:nvSpPr>
            <p:spPr bwMode="auto">
              <a:xfrm>
                <a:off x="4745038" y="55724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2 h 36"/>
                  <a:gd name="T4" fmla="*/ 10 w 32"/>
                  <a:gd name="T5" fmla="*/ 32 h 36"/>
                  <a:gd name="T6" fmla="*/ 2 w 32"/>
                  <a:gd name="T7" fmla="*/ 28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6 w 32"/>
                  <a:gd name="T19" fmla="*/ 14 h 36"/>
                  <a:gd name="T20" fmla="*/ 26 w 32"/>
                  <a:gd name="T21" fmla="*/ 12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10 w 32"/>
                  <a:gd name="T31" fmla="*/ 8 h 36"/>
                  <a:gd name="T32" fmla="*/ 4 w 32"/>
                  <a:gd name="T33" fmla="*/ 6 h 36"/>
                  <a:gd name="T34" fmla="*/ 8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0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6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28 h 36"/>
                  <a:gd name="T70" fmla="*/ 18 w 32"/>
                  <a:gd name="T71" fmla="*/ 28 h 36"/>
                  <a:gd name="T72" fmla="*/ 22 w 32"/>
                  <a:gd name="T73" fmla="*/ 24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10" y="32"/>
                    </a:lnTo>
                    <a:lnTo>
                      <a:pt x="10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4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6" name="Freeform 2015"/>
              <p:cNvSpPr>
                <a:spLocks/>
              </p:cNvSpPr>
              <p:nvPr/>
            </p:nvSpPr>
            <p:spPr bwMode="auto">
              <a:xfrm>
                <a:off x="4805363" y="5578822"/>
                <a:ext cx="44450" cy="53975"/>
              </a:xfrm>
              <a:custGeom>
                <a:avLst/>
                <a:gdLst>
                  <a:gd name="T0" fmla="*/ 22 w 28"/>
                  <a:gd name="T1" fmla="*/ 24 h 34"/>
                  <a:gd name="T2" fmla="*/ 28 w 28"/>
                  <a:gd name="T3" fmla="*/ 26 h 34"/>
                  <a:gd name="T4" fmla="*/ 28 w 28"/>
                  <a:gd name="T5" fmla="*/ 26 h 34"/>
                  <a:gd name="T6" fmla="*/ 24 w 28"/>
                  <a:gd name="T7" fmla="*/ 30 h 34"/>
                  <a:gd name="T8" fmla="*/ 22 w 28"/>
                  <a:gd name="T9" fmla="*/ 34 h 34"/>
                  <a:gd name="T10" fmla="*/ 22 w 28"/>
                  <a:gd name="T11" fmla="*/ 34 h 34"/>
                  <a:gd name="T12" fmla="*/ 16 w 28"/>
                  <a:gd name="T13" fmla="*/ 34 h 34"/>
                  <a:gd name="T14" fmla="*/ 12 w 28"/>
                  <a:gd name="T15" fmla="*/ 34 h 34"/>
                  <a:gd name="T16" fmla="*/ 12 w 28"/>
                  <a:gd name="T17" fmla="*/ 34 h 34"/>
                  <a:gd name="T18" fmla="*/ 6 w 28"/>
                  <a:gd name="T19" fmla="*/ 32 h 34"/>
                  <a:gd name="T20" fmla="*/ 2 w 28"/>
                  <a:gd name="T21" fmla="*/ 28 h 34"/>
                  <a:gd name="T22" fmla="*/ 2 w 28"/>
                  <a:gd name="T23" fmla="*/ 28 h 34"/>
                  <a:gd name="T24" fmla="*/ 0 w 28"/>
                  <a:gd name="T25" fmla="*/ 22 h 34"/>
                  <a:gd name="T26" fmla="*/ 0 w 28"/>
                  <a:gd name="T27" fmla="*/ 16 h 34"/>
                  <a:gd name="T28" fmla="*/ 0 w 28"/>
                  <a:gd name="T29" fmla="*/ 16 h 34"/>
                  <a:gd name="T30" fmla="*/ 2 w 28"/>
                  <a:gd name="T31" fmla="*/ 6 h 34"/>
                  <a:gd name="T32" fmla="*/ 2 w 28"/>
                  <a:gd name="T33" fmla="*/ 6 h 34"/>
                  <a:gd name="T34" fmla="*/ 6 w 28"/>
                  <a:gd name="T35" fmla="*/ 4 h 34"/>
                  <a:gd name="T36" fmla="*/ 8 w 28"/>
                  <a:gd name="T37" fmla="*/ 2 h 34"/>
                  <a:gd name="T38" fmla="*/ 8 w 28"/>
                  <a:gd name="T39" fmla="*/ 2 h 34"/>
                  <a:gd name="T40" fmla="*/ 16 w 28"/>
                  <a:gd name="T41" fmla="*/ 0 h 34"/>
                  <a:gd name="T42" fmla="*/ 16 w 28"/>
                  <a:gd name="T43" fmla="*/ 0 h 34"/>
                  <a:gd name="T44" fmla="*/ 22 w 28"/>
                  <a:gd name="T45" fmla="*/ 2 h 34"/>
                  <a:gd name="T46" fmla="*/ 26 w 28"/>
                  <a:gd name="T47" fmla="*/ 4 h 34"/>
                  <a:gd name="T48" fmla="*/ 26 w 28"/>
                  <a:gd name="T49" fmla="*/ 4 h 34"/>
                  <a:gd name="T50" fmla="*/ 28 w 28"/>
                  <a:gd name="T51" fmla="*/ 8 h 34"/>
                  <a:gd name="T52" fmla="*/ 28 w 28"/>
                  <a:gd name="T53" fmla="*/ 14 h 34"/>
                  <a:gd name="T54" fmla="*/ 22 w 28"/>
                  <a:gd name="T55" fmla="*/ 14 h 34"/>
                  <a:gd name="T56" fmla="*/ 22 w 28"/>
                  <a:gd name="T57" fmla="*/ 14 h 34"/>
                  <a:gd name="T58" fmla="*/ 20 w 28"/>
                  <a:gd name="T59" fmla="*/ 8 h 34"/>
                  <a:gd name="T60" fmla="*/ 20 w 28"/>
                  <a:gd name="T61" fmla="*/ 8 h 34"/>
                  <a:gd name="T62" fmla="*/ 16 w 28"/>
                  <a:gd name="T63" fmla="*/ 6 h 34"/>
                  <a:gd name="T64" fmla="*/ 16 w 28"/>
                  <a:gd name="T65" fmla="*/ 6 h 34"/>
                  <a:gd name="T66" fmla="*/ 12 w 28"/>
                  <a:gd name="T67" fmla="*/ 6 h 34"/>
                  <a:gd name="T68" fmla="*/ 10 w 28"/>
                  <a:gd name="T69" fmla="*/ 8 h 34"/>
                  <a:gd name="T70" fmla="*/ 10 w 28"/>
                  <a:gd name="T71" fmla="*/ 8 h 34"/>
                  <a:gd name="T72" fmla="*/ 6 w 28"/>
                  <a:gd name="T73" fmla="*/ 10 h 34"/>
                  <a:gd name="T74" fmla="*/ 4 w 28"/>
                  <a:gd name="T75" fmla="*/ 16 h 34"/>
                  <a:gd name="T76" fmla="*/ 4 w 28"/>
                  <a:gd name="T77" fmla="*/ 16 h 34"/>
                  <a:gd name="T78" fmla="*/ 4 w 28"/>
                  <a:gd name="T79" fmla="*/ 22 h 34"/>
                  <a:gd name="T80" fmla="*/ 6 w 28"/>
                  <a:gd name="T81" fmla="*/ 26 h 34"/>
                  <a:gd name="T82" fmla="*/ 6 w 28"/>
                  <a:gd name="T83" fmla="*/ 26 h 34"/>
                  <a:gd name="T84" fmla="*/ 8 w 28"/>
                  <a:gd name="T85" fmla="*/ 28 h 34"/>
                  <a:gd name="T86" fmla="*/ 12 w 28"/>
                  <a:gd name="T87" fmla="*/ 30 h 34"/>
                  <a:gd name="T88" fmla="*/ 12 w 28"/>
                  <a:gd name="T89" fmla="*/ 30 h 34"/>
                  <a:gd name="T90" fmla="*/ 18 w 28"/>
                  <a:gd name="T91" fmla="*/ 30 h 34"/>
                  <a:gd name="T92" fmla="*/ 18 w 28"/>
                  <a:gd name="T93" fmla="*/ 30 h 34"/>
                  <a:gd name="T94" fmla="*/ 22 w 28"/>
                  <a:gd name="T95" fmla="*/ 24 h 34"/>
                  <a:gd name="T96" fmla="*/ 22 w 28"/>
                  <a:gd name="T9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28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6" y="1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7" name="Freeform 2016"/>
              <p:cNvSpPr>
                <a:spLocks/>
              </p:cNvSpPr>
              <p:nvPr/>
            </p:nvSpPr>
            <p:spPr bwMode="auto">
              <a:xfrm>
                <a:off x="4856163" y="5569297"/>
                <a:ext cx="25400" cy="73025"/>
              </a:xfrm>
              <a:custGeom>
                <a:avLst/>
                <a:gdLst>
                  <a:gd name="T0" fmla="*/ 12 w 16"/>
                  <a:gd name="T1" fmla="*/ 40 h 46"/>
                  <a:gd name="T2" fmla="*/ 12 w 16"/>
                  <a:gd name="T3" fmla="*/ 46 h 46"/>
                  <a:gd name="T4" fmla="*/ 12 w 16"/>
                  <a:gd name="T5" fmla="*/ 46 h 46"/>
                  <a:gd name="T6" fmla="*/ 6 w 16"/>
                  <a:gd name="T7" fmla="*/ 44 h 46"/>
                  <a:gd name="T8" fmla="*/ 6 w 16"/>
                  <a:gd name="T9" fmla="*/ 44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0 h 46"/>
                  <a:gd name="T16" fmla="*/ 0 w 16"/>
                  <a:gd name="T17" fmla="*/ 40 h 46"/>
                  <a:gd name="T18" fmla="*/ 0 w 16"/>
                  <a:gd name="T19" fmla="*/ 34 h 46"/>
                  <a:gd name="T20" fmla="*/ 4 w 16"/>
                  <a:gd name="T21" fmla="*/ 14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0 h 46"/>
                  <a:gd name="T28" fmla="*/ 6 w 16"/>
                  <a:gd name="T29" fmla="*/ 2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6 h 46"/>
                  <a:gd name="T38" fmla="*/ 10 w 16"/>
                  <a:gd name="T39" fmla="*/ 16 h 46"/>
                  <a:gd name="T40" fmla="*/ 6 w 16"/>
                  <a:gd name="T41" fmla="*/ 34 h 46"/>
                  <a:gd name="T42" fmla="*/ 6 w 16"/>
                  <a:gd name="T43" fmla="*/ 34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2 w 16"/>
                  <a:gd name="T57" fmla="*/ 40 h 46"/>
                  <a:gd name="T58" fmla="*/ 12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0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4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8" name="Freeform 2017"/>
              <p:cNvSpPr>
                <a:spLocks noEditPoints="1"/>
              </p:cNvSpPr>
              <p:nvPr/>
            </p:nvSpPr>
            <p:spPr bwMode="auto">
              <a:xfrm>
                <a:off x="4881563" y="5569297"/>
                <a:ext cx="19050" cy="73025"/>
              </a:xfrm>
              <a:custGeom>
                <a:avLst/>
                <a:gdLst>
                  <a:gd name="T0" fmla="*/ 0 w 12"/>
                  <a:gd name="T1" fmla="*/ 46 h 46"/>
                  <a:gd name="T2" fmla="*/ 4 w 12"/>
                  <a:gd name="T3" fmla="*/ 12 h 46"/>
                  <a:gd name="T4" fmla="*/ 10 w 12"/>
                  <a:gd name="T5" fmla="*/ 14 h 46"/>
                  <a:gd name="T6" fmla="*/ 6 w 12"/>
                  <a:gd name="T7" fmla="*/ 46 h 46"/>
                  <a:gd name="T8" fmla="*/ 0 w 12"/>
                  <a:gd name="T9" fmla="*/ 46 h 46"/>
                  <a:gd name="T10" fmla="*/ 6 w 12"/>
                  <a:gd name="T11" fmla="*/ 6 h 46"/>
                  <a:gd name="T12" fmla="*/ 6 w 12"/>
                  <a:gd name="T13" fmla="*/ 0 h 46"/>
                  <a:gd name="T14" fmla="*/ 12 w 12"/>
                  <a:gd name="T15" fmla="*/ 2 h 46"/>
                  <a:gd name="T16" fmla="*/ 12 w 12"/>
                  <a:gd name="T17" fmla="*/ 8 h 46"/>
                  <a:gd name="T18" fmla="*/ 6 w 12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2" h="46">
                    <a:moveTo>
                      <a:pt x="0" y="46"/>
                    </a:moveTo>
                    <a:lnTo>
                      <a:pt x="4" y="12"/>
                    </a:lnTo>
                    <a:lnTo>
                      <a:pt x="10" y="14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  <a:moveTo>
                      <a:pt x="6" y="6"/>
                    </a:moveTo>
                    <a:lnTo>
                      <a:pt x="6" y="0"/>
                    </a:lnTo>
                    <a:lnTo>
                      <a:pt x="12" y="2"/>
                    </a:lnTo>
                    <a:lnTo>
                      <a:pt x="12" y="8"/>
                    </a:lnTo>
                    <a:lnTo>
                      <a:pt x="6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69" name="Freeform 2018"/>
              <p:cNvSpPr>
                <a:spLocks/>
              </p:cNvSpPr>
              <p:nvPr/>
            </p:nvSpPr>
            <p:spPr bwMode="auto">
              <a:xfrm>
                <a:off x="4906963" y="5575647"/>
                <a:ext cx="25400" cy="73025"/>
              </a:xfrm>
              <a:custGeom>
                <a:avLst/>
                <a:gdLst>
                  <a:gd name="T0" fmla="*/ 10 w 16"/>
                  <a:gd name="T1" fmla="*/ 40 h 46"/>
                  <a:gd name="T2" fmla="*/ 10 w 16"/>
                  <a:gd name="T3" fmla="*/ 46 h 46"/>
                  <a:gd name="T4" fmla="*/ 10 w 16"/>
                  <a:gd name="T5" fmla="*/ 46 h 46"/>
                  <a:gd name="T6" fmla="*/ 6 w 16"/>
                  <a:gd name="T7" fmla="*/ 46 h 46"/>
                  <a:gd name="T8" fmla="*/ 6 w 16"/>
                  <a:gd name="T9" fmla="*/ 46 h 46"/>
                  <a:gd name="T10" fmla="*/ 2 w 16"/>
                  <a:gd name="T11" fmla="*/ 44 h 46"/>
                  <a:gd name="T12" fmla="*/ 2 w 16"/>
                  <a:gd name="T13" fmla="*/ 44 h 46"/>
                  <a:gd name="T14" fmla="*/ 0 w 16"/>
                  <a:gd name="T15" fmla="*/ 42 h 46"/>
                  <a:gd name="T16" fmla="*/ 0 w 16"/>
                  <a:gd name="T17" fmla="*/ 42 h 46"/>
                  <a:gd name="T18" fmla="*/ 0 w 16"/>
                  <a:gd name="T19" fmla="*/ 34 h 46"/>
                  <a:gd name="T20" fmla="*/ 4 w 16"/>
                  <a:gd name="T21" fmla="*/ 16 h 46"/>
                  <a:gd name="T22" fmla="*/ 0 w 16"/>
                  <a:gd name="T23" fmla="*/ 14 h 46"/>
                  <a:gd name="T24" fmla="*/ 0 w 16"/>
                  <a:gd name="T25" fmla="*/ 10 h 46"/>
                  <a:gd name="T26" fmla="*/ 4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2 h 46"/>
                  <a:gd name="T36" fmla="*/ 14 w 16"/>
                  <a:gd name="T37" fmla="*/ 18 h 46"/>
                  <a:gd name="T38" fmla="*/ 8 w 16"/>
                  <a:gd name="T39" fmla="*/ 16 h 46"/>
                  <a:gd name="T40" fmla="*/ 6 w 16"/>
                  <a:gd name="T41" fmla="*/ 36 h 46"/>
                  <a:gd name="T42" fmla="*/ 6 w 16"/>
                  <a:gd name="T43" fmla="*/ 36 h 46"/>
                  <a:gd name="T44" fmla="*/ 6 w 16"/>
                  <a:gd name="T45" fmla="*/ 38 h 46"/>
                  <a:gd name="T46" fmla="*/ 6 w 16"/>
                  <a:gd name="T47" fmla="*/ 38 h 46"/>
                  <a:gd name="T48" fmla="*/ 6 w 16"/>
                  <a:gd name="T49" fmla="*/ 40 h 46"/>
                  <a:gd name="T50" fmla="*/ 6 w 16"/>
                  <a:gd name="T51" fmla="*/ 40 h 46"/>
                  <a:gd name="T52" fmla="*/ 8 w 16"/>
                  <a:gd name="T53" fmla="*/ 40 h 46"/>
                  <a:gd name="T54" fmla="*/ 8 w 16"/>
                  <a:gd name="T55" fmla="*/ 40 h 46"/>
                  <a:gd name="T56" fmla="*/ 10 w 16"/>
                  <a:gd name="T57" fmla="*/ 40 h 46"/>
                  <a:gd name="T58" fmla="*/ 10 w 16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0" y="40"/>
                    </a:moveTo>
                    <a:lnTo>
                      <a:pt x="10" y="46"/>
                    </a:lnTo>
                    <a:lnTo>
                      <a:pt x="10" y="46"/>
                    </a:lnTo>
                    <a:lnTo>
                      <a:pt x="6" y="46"/>
                    </a:lnTo>
                    <a:lnTo>
                      <a:pt x="6" y="46"/>
                    </a:lnTo>
                    <a:lnTo>
                      <a:pt x="2" y="44"/>
                    </a:lnTo>
                    <a:lnTo>
                      <a:pt x="2" y="44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34"/>
                    </a:lnTo>
                    <a:lnTo>
                      <a:pt x="4" y="16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4" y="18"/>
                    </a:lnTo>
                    <a:lnTo>
                      <a:pt x="8" y="16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0" name="Freeform 2019"/>
              <p:cNvSpPr>
                <a:spLocks/>
              </p:cNvSpPr>
              <p:nvPr/>
            </p:nvSpPr>
            <p:spPr bwMode="auto">
              <a:xfrm>
                <a:off x="4932363" y="5597872"/>
                <a:ext cx="50800" cy="57150"/>
              </a:xfrm>
              <a:custGeom>
                <a:avLst/>
                <a:gdLst>
                  <a:gd name="T0" fmla="*/ 22 w 32"/>
                  <a:gd name="T1" fmla="*/ 36 h 36"/>
                  <a:gd name="T2" fmla="*/ 22 w 32"/>
                  <a:gd name="T3" fmla="*/ 32 h 36"/>
                  <a:gd name="T4" fmla="*/ 22 w 32"/>
                  <a:gd name="T5" fmla="*/ 32 h 36"/>
                  <a:gd name="T6" fmla="*/ 16 w 32"/>
                  <a:gd name="T7" fmla="*/ 34 h 36"/>
                  <a:gd name="T8" fmla="*/ 10 w 32"/>
                  <a:gd name="T9" fmla="*/ 36 h 36"/>
                  <a:gd name="T10" fmla="*/ 10 w 32"/>
                  <a:gd name="T11" fmla="*/ 36 h 36"/>
                  <a:gd name="T12" fmla="*/ 6 w 32"/>
                  <a:gd name="T13" fmla="*/ 34 h 36"/>
                  <a:gd name="T14" fmla="*/ 6 w 32"/>
                  <a:gd name="T15" fmla="*/ 34 h 36"/>
                  <a:gd name="T16" fmla="*/ 2 w 32"/>
                  <a:gd name="T17" fmla="*/ 30 h 36"/>
                  <a:gd name="T18" fmla="*/ 2 w 32"/>
                  <a:gd name="T19" fmla="*/ 30 h 36"/>
                  <a:gd name="T20" fmla="*/ 0 w 32"/>
                  <a:gd name="T21" fmla="*/ 26 h 36"/>
                  <a:gd name="T22" fmla="*/ 0 w 32"/>
                  <a:gd name="T23" fmla="*/ 26 h 36"/>
                  <a:gd name="T24" fmla="*/ 2 w 32"/>
                  <a:gd name="T25" fmla="*/ 20 h 36"/>
                  <a:gd name="T26" fmla="*/ 4 w 32"/>
                  <a:gd name="T27" fmla="*/ 0 h 36"/>
                  <a:gd name="T28" fmla="*/ 10 w 32"/>
                  <a:gd name="T29" fmla="*/ 0 h 36"/>
                  <a:gd name="T30" fmla="*/ 8 w 32"/>
                  <a:gd name="T31" fmla="*/ 18 h 36"/>
                  <a:gd name="T32" fmla="*/ 8 w 32"/>
                  <a:gd name="T33" fmla="*/ 18 h 36"/>
                  <a:gd name="T34" fmla="*/ 6 w 32"/>
                  <a:gd name="T35" fmla="*/ 24 h 36"/>
                  <a:gd name="T36" fmla="*/ 6 w 32"/>
                  <a:gd name="T37" fmla="*/ 24 h 36"/>
                  <a:gd name="T38" fmla="*/ 8 w 32"/>
                  <a:gd name="T39" fmla="*/ 28 h 36"/>
                  <a:gd name="T40" fmla="*/ 8 w 32"/>
                  <a:gd name="T41" fmla="*/ 28 h 36"/>
                  <a:gd name="T42" fmla="*/ 12 w 32"/>
                  <a:gd name="T43" fmla="*/ 30 h 36"/>
                  <a:gd name="T44" fmla="*/ 12 w 32"/>
                  <a:gd name="T45" fmla="*/ 30 h 36"/>
                  <a:gd name="T46" fmla="*/ 18 w 32"/>
                  <a:gd name="T47" fmla="*/ 30 h 36"/>
                  <a:gd name="T48" fmla="*/ 18 w 32"/>
                  <a:gd name="T49" fmla="*/ 30 h 36"/>
                  <a:gd name="T50" fmla="*/ 22 w 32"/>
                  <a:gd name="T51" fmla="*/ 28 h 36"/>
                  <a:gd name="T52" fmla="*/ 22 w 32"/>
                  <a:gd name="T53" fmla="*/ 28 h 36"/>
                  <a:gd name="T54" fmla="*/ 22 w 32"/>
                  <a:gd name="T55" fmla="*/ 20 h 36"/>
                  <a:gd name="T56" fmla="*/ 26 w 32"/>
                  <a:gd name="T57" fmla="*/ 4 h 36"/>
                  <a:gd name="T58" fmla="*/ 32 w 32"/>
                  <a:gd name="T59" fmla="*/ 4 h 36"/>
                  <a:gd name="T60" fmla="*/ 26 w 32"/>
                  <a:gd name="T61" fmla="*/ 36 h 36"/>
                  <a:gd name="T62" fmla="*/ 22 w 32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2" h="36">
                    <a:moveTo>
                      <a:pt x="22" y="36"/>
                    </a:move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4" y="0"/>
                    </a:lnTo>
                    <a:lnTo>
                      <a:pt x="10" y="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0"/>
                    </a:lnTo>
                    <a:lnTo>
                      <a:pt x="26" y="4"/>
                    </a:lnTo>
                    <a:lnTo>
                      <a:pt x="32" y="4"/>
                    </a:lnTo>
                    <a:lnTo>
                      <a:pt x="26" y="36"/>
                    </a:lnTo>
                    <a:lnTo>
                      <a:pt x="2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1" name="Freeform 2020"/>
              <p:cNvSpPr>
                <a:spLocks noEditPoints="1"/>
              </p:cNvSpPr>
              <p:nvPr/>
            </p:nvSpPr>
            <p:spPr bwMode="auto">
              <a:xfrm>
                <a:off x="4989513" y="5591522"/>
                <a:ext cx="50800" cy="73025"/>
              </a:xfrm>
              <a:custGeom>
                <a:avLst/>
                <a:gdLst>
                  <a:gd name="T0" fmla="*/ 20 w 32"/>
                  <a:gd name="T1" fmla="*/ 46 h 46"/>
                  <a:gd name="T2" fmla="*/ 20 w 32"/>
                  <a:gd name="T3" fmla="*/ 42 h 46"/>
                  <a:gd name="T4" fmla="*/ 20 w 32"/>
                  <a:gd name="T5" fmla="*/ 42 h 46"/>
                  <a:gd name="T6" fmla="*/ 16 w 32"/>
                  <a:gd name="T7" fmla="*/ 44 h 46"/>
                  <a:gd name="T8" fmla="*/ 10 w 32"/>
                  <a:gd name="T9" fmla="*/ 44 h 46"/>
                  <a:gd name="T10" fmla="*/ 10 w 32"/>
                  <a:gd name="T11" fmla="*/ 44 h 46"/>
                  <a:gd name="T12" fmla="*/ 4 w 32"/>
                  <a:gd name="T13" fmla="*/ 42 h 46"/>
                  <a:gd name="T14" fmla="*/ 4 w 32"/>
                  <a:gd name="T15" fmla="*/ 42 h 46"/>
                  <a:gd name="T16" fmla="*/ 0 w 32"/>
                  <a:gd name="T17" fmla="*/ 34 h 46"/>
                  <a:gd name="T18" fmla="*/ 0 w 32"/>
                  <a:gd name="T19" fmla="*/ 34 h 46"/>
                  <a:gd name="T20" fmla="*/ 0 w 32"/>
                  <a:gd name="T21" fmla="*/ 26 h 46"/>
                  <a:gd name="T22" fmla="*/ 0 w 32"/>
                  <a:gd name="T23" fmla="*/ 26 h 46"/>
                  <a:gd name="T24" fmla="*/ 2 w 32"/>
                  <a:gd name="T25" fmla="*/ 16 h 46"/>
                  <a:gd name="T26" fmla="*/ 2 w 32"/>
                  <a:gd name="T27" fmla="*/ 16 h 46"/>
                  <a:gd name="T28" fmla="*/ 6 w 32"/>
                  <a:gd name="T29" fmla="*/ 14 h 46"/>
                  <a:gd name="T30" fmla="*/ 8 w 32"/>
                  <a:gd name="T31" fmla="*/ 12 h 46"/>
                  <a:gd name="T32" fmla="*/ 8 w 32"/>
                  <a:gd name="T33" fmla="*/ 12 h 46"/>
                  <a:gd name="T34" fmla="*/ 16 w 32"/>
                  <a:gd name="T35" fmla="*/ 10 h 46"/>
                  <a:gd name="T36" fmla="*/ 16 w 32"/>
                  <a:gd name="T37" fmla="*/ 10 h 46"/>
                  <a:gd name="T38" fmla="*/ 22 w 32"/>
                  <a:gd name="T39" fmla="*/ 12 h 46"/>
                  <a:gd name="T40" fmla="*/ 22 w 32"/>
                  <a:gd name="T41" fmla="*/ 12 h 46"/>
                  <a:gd name="T42" fmla="*/ 24 w 32"/>
                  <a:gd name="T43" fmla="*/ 16 h 46"/>
                  <a:gd name="T44" fmla="*/ 26 w 32"/>
                  <a:gd name="T45" fmla="*/ 0 h 46"/>
                  <a:gd name="T46" fmla="*/ 32 w 32"/>
                  <a:gd name="T47" fmla="*/ 0 h 46"/>
                  <a:gd name="T48" fmla="*/ 26 w 32"/>
                  <a:gd name="T49" fmla="*/ 46 h 46"/>
                  <a:gd name="T50" fmla="*/ 20 w 32"/>
                  <a:gd name="T51" fmla="*/ 46 h 46"/>
                  <a:gd name="T52" fmla="*/ 6 w 32"/>
                  <a:gd name="T53" fmla="*/ 26 h 46"/>
                  <a:gd name="T54" fmla="*/ 6 w 32"/>
                  <a:gd name="T55" fmla="*/ 26 h 46"/>
                  <a:gd name="T56" fmla="*/ 4 w 32"/>
                  <a:gd name="T57" fmla="*/ 32 h 46"/>
                  <a:gd name="T58" fmla="*/ 6 w 32"/>
                  <a:gd name="T59" fmla="*/ 36 h 46"/>
                  <a:gd name="T60" fmla="*/ 6 w 32"/>
                  <a:gd name="T61" fmla="*/ 36 h 46"/>
                  <a:gd name="T62" fmla="*/ 8 w 32"/>
                  <a:gd name="T63" fmla="*/ 40 h 46"/>
                  <a:gd name="T64" fmla="*/ 12 w 32"/>
                  <a:gd name="T65" fmla="*/ 40 h 46"/>
                  <a:gd name="T66" fmla="*/ 12 w 32"/>
                  <a:gd name="T67" fmla="*/ 40 h 46"/>
                  <a:gd name="T68" fmla="*/ 16 w 32"/>
                  <a:gd name="T69" fmla="*/ 40 h 46"/>
                  <a:gd name="T70" fmla="*/ 18 w 32"/>
                  <a:gd name="T71" fmla="*/ 38 h 46"/>
                  <a:gd name="T72" fmla="*/ 18 w 32"/>
                  <a:gd name="T73" fmla="*/ 38 h 46"/>
                  <a:gd name="T74" fmla="*/ 22 w 32"/>
                  <a:gd name="T75" fmla="*/ 34 h 46"/>
                  <a:gd name="T76" fmla="*/ 22 w 32"/>
                  <a:gd name="T77" fmla="*/ 30 h 46"/>
                  <a:gd name="T78" fmla="*/ 22 w 32"/>
                  <a:gd name="T79" fmla="*/ 30 h 46"/>
                  <a:gd name="T80" fmla="*/ 24 w 32"/>
                  <a:gd name="T81" fmla="*/ 24 h 46"/>
                  <a:gd name="T82" fmla="*/ 22 w 32"/>
                  <a:gd name="T83" fmla="*/ 20 h 46"/>
                  <a:gd name="T84" fmla="*/ 22 w 32"/>
                  <a:gd name="T85" fmla="*/ 20 h 46"/>
                  <a:gd name="T86" fmla="*/ 20 w 32"/>
                  <a:gd name="T87" fmla="*/ 16 h 46"/>
                  <a:gd name="T88" fmla="*/ 16 w 32"/>
                  <a:gd name="T89" fmla="*/ 16 h 46"/>
                  <a:gd name="T90" fmla="*/ 16 w 32"/>
                  <a:gd name="T91" fmla="*/ 16 h 46"/>
                  <a:gd name="T92" fmla="*/ 12 w 32"/>
                  <a:gd name="T93" fmla="*/ 16 h 46"/>
                  <a:gd name="T94" fmla="*/ 10 w 32"/>
                  <a:gd name="T95" fmla="*/ 18 h 46"/>
                  <a:gd name="T96" fmla="*/ 10 w 32"/>
                  <a:gd name="T97" fmla="*/ 18 h 46"/>
                  <a:gd name="T98" fmla="*/ 6 w 32"/>
                  <a:gd name="T99" fmla="*/ 20 h 46"/>
                  <a:gd name="T100" fmla="*/ 6 w 32"/>
                  <a:gd name="T101" fmla="*/ 26 h 46"/>
                  <a:gd name="T102" fmla="*/ 6 w 32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6">
                    <a:moveTo>
                      <a:pt x="20" y="46"/>
                    </a:moveTo>
                    <a:lnTo>
                      <a:pt x="20" y="42"/>
                    </a:lnTo>
                    <a:lnTo>
                      <a:pt x="20" y="42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4" y="16"/>
                    </a:lnTo>
                    <a:lnTo>
                      <a:pt x="26" y="0"/>
                    </a:lnTo>
                    <a:lnTo>
                      <a:pt x="32" y="0"/>
                    </a:lnTo>
                    <a:lnTo>
                      <a:pt x="26" y="46"/>
                    </a:lnTo>
                    <a:lnTo>
                      <a:pt x="20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4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22" y="34"/>
                    </a:lnTo>
                    <a:lnTo>
                      <a:pt x="22" y="30"/>
                    </a:lnTo>
                    <a:lnTo>
                      <a:pt x="22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2" name="Freeform 2021"/>
              <p:cNvSpPr>
                <a:spLocks noEditPoints="1"/>
              </p:cNvSpPr>
              <p:nvPr/>
            </p:nvSpPr>
            <p:spPr bwMode="auto">
              <a:xfrm>
                <a:off x="5043488" y="5616922"/>
                <a:ext cx="50800" cy="53975"/>
              </a:xfrm>
              <a:custGeom>
                <a:avLst/>
                <a:gdLst>
                  <a:gd name="T0" fmla="*/ 24 w 32"/>
                  <a:gd name="T1" fmla="*/ 24 h 34"/>
                  <a:gd name="T2" fmla="*/ 30 w 32"/>
                  <a:gd name="T3" fmla="*/ 26 h 34"/>
                  <a:gd name="T4" fmla="*/ 30 w 32"/>
                  <a:gd name="T5" fmla="*/ 26 h 34"/>
                  <a:gd name="T6" fmla="*/ 28 w 32"/>
                  <a:gd name="T7" fmla="*/ 30 h 34"/>
                  <a:gd name="T8" fmla="*/ 24 w 32"/>
                  <a:gd name="T9" fmla="*/ 34 h 34"/>
                  <a:gd name="T10" fmla="*/ 24 w 32"/>
                  <a:gd name="T11" fmla="*/ 34 h 34"/>
                  <a:gd name="T12" fmla="*/ 20 w 32"/>
                  <a:gd name="T13" fmla="*/ 34 h 34"/>
                  <a:gd name="T14" fmla="*/ 14 w 32"/>
                  <a:gd name="T15" fmla="*/ 34 h 34"/>
                  <a:gd name="T16" fmla="*/ 14 w 32"/>
                  <a:gd name="T17" fmla="*/ 34 h 34"/>
                  <a:gd name="T18" fmla="*/ 8 w 32"/>
                  <a:gd name="T19" fmla="*/ 32 h 34"/>
                  <a:gd name="T20" fmla="*/ 4 w 32"/>
                  <a:gd name="T21" fmla="*/ 28 h 34"/>
                  <a:gd name="T22" fmla="*/ 4 w 32"/>
                  <a:gd name="T23" fmla="*/ 28 h 34"/>
                  <a:gd name="T24" fmla="*/ 0 w 32"/>
                  <a:gd name="T25" fmla="*/ 22 h 34"/>
                  <a:gd name="T26" fmla="*/ 0 w 32"/>
                  <a:gd name="T27" fmla="*/ 16 h 34"/>
                  <a:gd name="T28" fmla="*/ 0 w 32"/>
                  <a:gd name="T29" fmla="*/ 16 h 34"/>
                  <a:gd name="T30" fmla="*/ 4 w 32"/>
                  <a:gd name="T31" fmla="*/ 8 h 34"/>
                  <a:gd name="T32" fmla="*/ 8 w 32"/>
                  <a:gd name="T33" fmla="*/ 4 h 34"/>
                  <a:gd name="T34" fmla="*/ 8 w 32"/>
                  <a:gd name="T35" fmla="*/ 4 h 34"/>
                  <a:gd name="T36" fmla="*/ 12 w 32"/>
                  <a:gd name="T37" fmla="*/ 0 h 34"/>
                  <a:gd name="T38" fmla="*/ 20 w 32"/>
                  <a:gd name="T39" fmla="*/ 0 h 34"/>
                  <a:gd name="T40" fmla="*/ 20 w 32"/>
                  <a:gd name="T41" fmla="*/ 0 h 34"/>
                  <a:gd name="T42" fmla="*/ 24 w 32"/>
                  <a:gd name="T43" fmla="*/ 2 h 34"/>
                  <a:gd name="T44" fmla="*/ 30 w 32"/>
                  <a:gd name="T45" fmla="*/ 6 h 34"/>
                  <a:gd name="T46" fmla="*/ 30 w 32"/>
                  <a:gd name="T47" fmla="*/ 6 h 34"/>
                  <a:gd name="T48" fmla="*/ 32 w 32"/>
                  <a:gd name="T49" fmla="*/ 12 h 34"/>
                  <a:gd name="T50" fmla="*/ 32 w 32"/>
                  <a:gd name="T51" fmla="*/ 20 h 34"/>
                  <a:gd name="T52" fmla="*/ 32 w 32"/>
                  <a:gd name="T53" fmla="*/ 20 h 34"/>
                  <a:gd name="T54" fmla="*/ 32 w 32"/>
                  <a:gd name="T55" fmla="*/ 22 h 34"/>
                  <a:gd name="T56" fmla="*/ 6 w 32"/>
                  <a:gd name="T57" fmla="*/ 18 h 34"/>
                  <a:gd name="T58" fmla="*/ 6 w 32"/>
                  <a:gd name="T59" fmla="*/ 18 h 34"/>
                  <a:gd name="T60" fmla="*/ 6 w 32"/>
                  <a:gd name="T61" fmla="*/ 22 h 34"/>
                  <a:gd name="T62" fmla="*/ 8 w 32"/>
                  <a:gd name="T63" fmla="*/ 26 h 34"/>
                  <a:gd name="T64" fmla="*/ 8 w 32"/>
                  <a:gd name="T65" fmla="*/ 26 h 34"/>
                  <a:gd name="T66" fmla="*/ 12 w 32"/>
                  <a:gd name="T67" fmla="*/ 28 h 34"/>
                  <a:gd name="T68" fmla="*/ 14 w 32"/>
                  <a:gd name="T69" fmla="*/ 30 h 34"/>
                  <a:gd name="T70" fmla="*/ 14 w 32"/>
                  <a:gd name="T71" fmla="*/ 30 h 34"/>
                  <a:gd name="T72" fmla="*/ 20 w 32"/>
                  <a:gd name="T73" fmla="*/ 30 h 34"/>
                  <a:gd name="T74" fmla="*/ 20 w 32"/>
                  <a:gd name="T75" fmla="*/ 30 h 34"/>
                  <a:gd name="T76" fmla="*/ 24 w 32"/>
                  <a:gd name="T77" fmla="*/ 24 h 34"/>
                  <a:gd name="T78" fmla="*/ 24 w 32"/>
                  <a:gd name="T79" fmla="*/ 24 h 34"/>
                  <a:gd name="T80" fmla="*/ 8 w 32"/>
                  <a:gd name="T81" fmla="*/ 12 h 34"/>
                  <a:gd name="T82" fmla="*/ 26 w 32"/>
                  <a:gd name="T83" fmla="*/ 16 h 34"/>
                  <a:gd name="T84" fmla="*/ 26 w 32"/>
                  <a:gd name="T85" fmla="*/ 16 h 34"/>
                  <a:gd name="T86" fmla="*/ 24 w 32"/>
                  <a:gd name="T87" fmla="*/ 10 h 34"/>
                  <a:gd name="T88" fmla="*/ 24 w 32"/>
                  <a:gd name="T89" fmla="*/ 10 h 34"/>
                  <a:gd name="T90" fmla="*/ 22 w 32"/>
                  <a:gd name="T91" fmla="*/ 6 h 34"/>
                  <a:gd name="T92" fmla="*/ 18 w 32"/>
                  <a:gd name="T93" fmla="*/ 4 h 34"/>
                  <a:gd name="T94" fmla="*/ 18 w 32"/>
                  <a:gd name="T95" fmla="*/ 4 h 34"/>
                  <a:gd name="T96" fmla="*/ 14 w 32"/>
                  <a:gd name="T97" fmla="*/ 4 h 34"/>
                  <a:gd name="T98" fmla="*/ 12 w 32"/>
                  <a:gd name="T99" fmla="*/ 6 h 34"/>
                  <a:gd name="T100" fmla="*/ 12 w 32"/>
                  <a:gd name="T101" fmla="*/ 6 h 34"/>
                  <a:gd name="T102" fmla="*/ 8 w 32"/>
                  <a:gd name="T103" fmla="*/ 10 h 34"/>
                  <a:gd name="T104" fmla="*/ 8 w 32"/>
                  <a:gd name="T105" fmla="*/ 12 h 34"/>
                  <a:gd name="T106" fmla="*/ 8 w 32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4" y="24"/>
                    </a:move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30" y="6"/>
                    </a:lnTo>
                    <a:lnTo>
                      <a:pt x="30" y="6"/>
                    </a:lnTo>
                    <a:lnTo>
                      <a:pt x="32" y="12"/>
                    </a:lnTo>
                    <a:lnTo>
                      <a:pt x="32" y="20"/>
                    </a:lnTo>
                    <a:lnTo>
                      <a:pt x="32" y="20"/>
                    </a:lnTo>
                    <a:lnTo>
                      <a:pt x="32" y="2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8" y="12"/>
                    </a:move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2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3" name="Freeform 2022"/>
              <p:cNvSpPr>
                <a:spLocks noEditPoints="1"/>
              </p:cNvSpPr>
              <p:nvPr/>
            </p:nvSpPr>
            <p:spPr bwMode="auto">
              <a:xfrm>
                <a:off x="5129213" y="5613747"/>
                <a:ext cx="50800" cy="73025"/>
              </a:xfrm>
              <a:custGeom>
                <a:avLst/>
                <a:gdLst>
                  <a:gd name="T0" fmla="*/ 20 w 32"/>
                  <a:gd name="T1" fmla="*/ 46 h 46"/>
                  <a:gd name="T2" fmla="*/ 22 w 32"/>
                  <a:gd name="T3" fmla="*/ 42 h 46"/>
                  <a:gd name="T4" fmla="*/ 22 w 32"/>
                  <a:gd name="T5" fmla="*/ 42 h 46"/>
                  <a:gd name="T6" fmla="*/ 16 w 32"/>
                  <a:gd name="T7" fmla="*/ 44 h 46"/>
                  <a:gd name="T8" fmla="*/ 12 w 32"/>
                  <a:gd name="T9" fmla="*/ 44 h 46"/>
                  <a:gd name="T10" fmla="*/ 12 w 32"/>
                  <a:gd name="T11" fmla="*/ 44 h 46"/>
                  <a:gd name="T12" fmla="*/ 4 w 32"/>
                  <a:gd name="T13" fmla="*/ 42 h 46"/>
                  <a:gd name="T14" fmla="*/ 4 w 32"/>
                  <a:gd name="T15" fmla="*/ 42 h 46"/>
                  <a:gd name="T16" fmla="*/ 0 w 32"/>
                  <a:gd name="T17" fmla="*/ 34 h 46"/>
                  <a:gd name="T18" fmla="*/ 0 w 32"/>
                  <a:gd name="T19" fmla="*/ 34 h 46"/>
                  <a:gd name="T20" fmla="*/ 0 w 32"/>
                  <a:gd name="T21" fmla="*/ 26 h 46"/>
                  <a:gd name="T22" fmla="*/ 0 w 32"/>
                  <a:gd name="T23" fmla="*/ 26 h 46"/>
                  <a:gd name="T24" fmla="*/ 2 w 32"/>
                  <a:gd name="T25" fmla="*/ 16 h 46"/>
                  <a:gd name="T26" fmla="*/ 2 w 32"/>
                  <a:gd name="T27" fmla="*/ 16 h 46"/>
                  <a:gd name="T28" fmla="*/ 6 w 32"/>
                  <a:gd name="T29" fmla="*/ 14 h 46"/>
                  <a:gd name="T30" fmla="*/ 8 w 32"/>
                  <a:gd name="T31" fmla="*/ 12 h 46"/>
                  <a:gd name="T32" fmla="*/ 8 w 32"/>
                  <a:gd name="T33" fmla="*/ 12 h 46"/>
                  <a:gd name="T34" fmla="*/ 16 w 32"/>
                  <a:gd name="T35" fmla="*/ 10 h 46"/>
                  <a:gd name="T36" fmla="*/ 16 w 32"/>
                  <a:gd name="T37" fmla="*/ 10 h 46"/>
                  <a:gd name="T38" fmla="*/ 22 w 32"/>
                  <a:gd name="T39" fmla="*/ 12 h 46"/>
                  <a:gd name="T40" fmla="*/ 22 w 32"/>
                  <a:gd name="T41" fmla="*/ 12 h 46"/>
                  <a:gd name="T42" fmla="*/ 24 w 32"/>
                  <a:gd name="T43" fmla="*/ 16 h 46"/>
                  <a:gd name="T44" fmla="*/ 28 w 32"/>
                  <a:gd name="T45" fmla="*/ 0 h 46"/>
                  <a:gd name="T46" fmla="*/ 32 w 32"/>
                  <a:gd name="T47" fmla="*/ 0 h 46"/>
                  <a:gd name="T48" fmla="*/ 26 w 32"/>
                  <a:gd name="T49" fmla="*/ 46 h 46"/>
                  <a:gd name="T50" fmla="*/ 20 w 32"/>
                  <a:gd name="T51" fmla="*/ 46 h 46"/>
                  <a:gd name="T52" fmla="*/ 6 w 32"/>
                  <a:gd name="T53" fmla="*/ 26 h 46"/>
                  <a:gd name="T54" fmla="*/ 6 w 32"/>
                  <a:gd name="T55" fmla="*/ 26 h 46"/>
                  <a:gd name="T56" fmla="*/ 6 w 32"/>
                  <a:gd name="T57" fmla="*/ 32 h 46"/>
                  <a:gd name="T58" fmla="*/ 6 w 32"/>
                  <a:gd name="T59" fmla="*/ 36 h 46"/>
                  <a:gd name="T60" fmla="*/ 6 w 32"/>
                  <a:gd name="T61" fmla="*/ 36 h 46"/>
                  <a:gd name="T62" fmla="*/ 10 w 32"/>
                  <a:gd name="T63" fmla="*/ 38 h 46"/>
                  <a:gd name="T64" fmla="*/ 12 w 32"/>
                  <a:gd name="T65" fmla="*/ 40 h 46"/>
                  <a:gd name="T66" fmla="*/ 12 w 32"/>
                  <a:gd name="T67" fmla="*/ 40 h 46"/>
                  <a:gd name="T68" fmla="*/ 16 w 32"/>
                  <a:gd name="T69" fmla="*/ 40 h 46"/>
                  <a:gd name="T70" fmla="*/ 20 w 32"/>
                  <a:gd name="T71" fmla="*/ 38 h 46"/>
                  <a:gd name="T72" fmla="*/ 20 w 32"/>
                  <a:gd name="T73" fmla="*/ 38 h 46"/>
                  <a:gd name="T74" fmla="*/ 22 w 32"/>
                  <a:gd name="T75" fmla="*/ 34 h 46"/>
                  <a:gd name="T76" fmla="*/ 24 w 32"/>
                  <a:gd name="T77" fmla="*/ 30 h 46"/>
                  <a:gd name="T78" fmla="*/ 24 w 32"/>
                  <a:gd name="T79" fmla="*/ 30 h 46"/>
                  <a:gd name="T80" fmla="*/ 24 w 32"/>
                  <a:gd name="T81" fmla="*/ 24 h 46"/>
                  <a:gd name="T82" fmla="*/ 22 w 32"/>
                  <a:gd name="T83" fmla="*/ 20 h 46"/>
                  <a:gd name="T84" fmla="*/ 22 w 32"/>
                  <a:gd name="T85" fmla="*/ 20 h 46"/>
                  <a:gd name="T86" fmla="*/ 20 w 32"/>
                  <a:gd name="T87" fmla="*/ 16 h 46"/>
                  <a:gd name="T88" fmla="*/ 16 w 32"/>
                  <a:gd name="T89" fmla="*/ 14 h 46"/>
                  <a:gd name="T90" fmla="*/ 16 w 32"/>
                  <a:gd name="T91" fmla="*/ 14 h 46"/>
                  <a:gd name="T92" fmla="*/ 12 w 32"/>
                  <a:gd name="T93" fmla="*/ 16 h 46"/>
                  <a:gd name="T94" fmla="*/ 10 w 32"/>
                  <a:gd name="T95" fmla="*/ 16 h 46"/>
                  <a:gd name="T96" fmla="*/ 10 w 32"/>
                  <a:gd name="T97" fmla="*/ 16 h 46"/>
                  <a:gd name="T98" fmla="*/ 8 w 32"/>
                  <a:gd name="T99" fmla="*/ 20 h 46"/>
                  <a:gd name="T100" fmla="*/ 6 w 32"/>
                  <a:gd name="T101" fmla="*/ 26 h 46"/>
                  <a:gd name="T102" fmla="*/ 6 w 32"/>
                  <a:gd name="T103" fmla="*/ 2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6">
                    <a:moveTo>
                      <a:pt x="20" y="46"/>
                    </a:moveTo>
                    <a:lnTo>
                      <a:pt x="22" y="42"/>
                    </a:lnTo>
                    <a:lnTo>
                      <a:pt x="22" y="42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6" y="14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6" y="10"/>
                    </a:lnTo>
                    <a:lnTo>
                      <a:pt x="16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4" y="16"/>
                    </a:lnTo>
                    <a:lnTo>
                      <a:pt x="28" y="0"/>
                    </a:lnTo>
                    <a:lnTo>
                      <a:pt x="32" y="0"/>
                    </a:lnTo>
                    <a:lnTo>
                      <a:pt x="26" y="46"/>
                    </a:lnTo>
                    <a:lnTo>
                      <a:pt x="20" y="46"/>
                    </a:lnTo>
                    <a:close/>
                    <a:moveTo>
                      <a:pt x="6" y="26"/>
                    </a:moveTo>
                    <a:lnTo>
                      <a:pt x="6" y="26"/>
                    </a:lnTo>
                    <a:lnTo>
                      <a:pt x="6" y="32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10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20" y="38"/>
                    </a:lnTo>
                    <a:lnTo>
                      <a:pt x="20" y="38"/>
                    </a:lnTo>
                    <a:lnTo>
                      <a:pt x="22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6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2" y="16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8" y="20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4" name="Freeform 2023"/>
              <p:cNvSpPr>
                <a:spLocks noEditPoints="1"/>
              </p:cNvSpPr>
              <p:nvPr/>
            </p:nvSpPr>
            <p:spPr bwMode="auto">
              <a:xfrm>
                <a:off x="5186363" y="5639147"/>
                <a:ext cx="47625" cy="53975"/>
              </a:xfrm>
              <a:custGeom>
                <a:avLst/>
                <a:gdLst>
                  <a:gd name="T0" fmla="*/ 22 w 30"/>
                  <a:gd name="T1" fmla="*/ 24 h 34"/>
                  <a:gd name="T2" fmla="*/ 28 w 30"/>
                  <a:gd name="T3" fmla="*/ 26 h 34"/>
                  <a:gd name="T4" fmla="*/ 28 w 30"/>
                  <a:gd name="T5" fmla="*/ 26 h 34"/>
                  <a:gd name="T6" fmla="*/ 26 w 30"/>
                  <a:gd name="T7" fmla="*/ 30 h 34"/>
                  <a:gd name="T8" fmla="*/ 22 w 30"/>
                  <a:gd name="T9" fmla="*/ 34 h 34"/>
                  <a:gd name="T10" fmla="*/ 22 w 30"/>
                  <a:gd name="T11" fmla="*/ 34 h 34"/>
                  <a:gd name="T12" fmla="*/ 18 w 30"/>
                  <a:gd name="T13" fmla="*/ 34 h 34"/>
                  <a:gd name="T14" fmla="*/ 12 w 30"/>
                  <a:gd name="T15" fmla="*/ 34 h 34"/>
                  <a:gd name="T16" fmla="*/ 12 w 30"/>
                  <a:gd name="T17" fmla="*/ 34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0 w 30"/>
                  <a:gd name="T25" fmla="*/ 22 h 34"/>
                  <a:gd name="T26" fmla="*/ 0 w 30"/>
                  <a:gd name="T27" fmla="*/ 16 h 34"/>
                  <a:gd name="T28" fmla="*/ 0 w 30"/>
                  <a:gd name="T29" fmla="*/ 16 h 34"/>
                  <a:gd name="T30" fmla="*/ 2 w 30"/>
                  <a:gd name="T31" fmla="*/ 8 h 34"/>
                  <a:gd name="T32" fmla="*/ 6 w 30"/>
                  <a:gd name="T33" fmla="*/ 2 h 34"/>
                  <a:gd name="T34" fmla="*/ 6 w 30"/>
                  <a:gd name="T35" fmla="*/ 2 h 34"/>
                  <a:gd name="T36" fmla="*/ 12 w 30"/>
                  <a:gd name="T37" fmla="*/ 0 h 34"/>
                  <a:gd name="T38" fmla="*/ 18 w 30"/>
                  <a:gd name="T39" fmla="*/ 0 h 34"/>
                  <a:gd name="T40" fmla="*/ 18 w 30"/>
                  <a:gd name="T41" fmla="*/ 0 h 34"/>
                  <a:gd name="T42" fmla="*/ 24 w 30"/>
                  <a:gd name="T43" fmla="*/ 2 h 34"/>
                  <a:gd name="T44" fmla="*/ 28 w 30"/>
                  <a:gd name="T45" fmla="*/ 6 h 34"/>
                  <a:gd name="T46" fmla="*/ 28 w 30"/>
                  <a:gd name="T47" fmla="*/ 6 h 34"/>
                  <a:gd name="T48" fmla="*/ 30 w 30"/>
                  <a:gd name="T49" fmla="*/ 12 h 34"/>
                  <a:gd name="T50" fmla="*/ 30 w 30"/>
                  <a:gd name="T51" fmla="*/ 20 h 34"/>
                  <a:gd name="T52" fmla="*/ 30 w 30"/>
                  <a:gd name="T53" fmla="*/ 20 h 34"/>
                  <a:gd name="T54" fmla="*/ 30 w 30"/>
                  <a:gd name="T55" fmla="*/ 20 h 34"/>
                  <a:gd name="T56" fmla="*/ 4 w 30"/>
                  <a:gd name="T57" fmla="*/ 18 h 34"/>
                  <a:gd name="T58" fmla="*/ 4 w 30"/>
                  <a:gd name="T59" fmla="*/ 18 h 34"/>
                  <a:gd name="T60" fmla="*/ 4 w 30"/>
                  <a:gd name="T61" fmla="*/ 22 h 34"/>
                  <a:gd name="T62" fmla="*/ 6 w 30"/>
                  <a:gd name="T63" fmla="*/ 26 h 34"/>
                  <a:gd name="T64" fmla="*/ 6 w 30"/>
                  <a:gd name="T65" fmla="*/ 26 h 34"/>
                  <a:gd name="T66" fmla="*/ 10 w 30"/>
                  <a:gd name="T67" fmla="*/ 28 h 34"/>
                  <a:gd name="T68" fmla="*/ 14 w 30"/>
                  <a:gd name="T69" fmla="*/ 30 h 34"/>
                  <a:gd name="T70" fmla="*/ 14 w 30"/>
                  <a:gd name="T71" fmla="*/ 30 h 34"/>
                  <a:gd name="T72" fmla="*/ 18 w 30"/>
                  <a:gd name="T73" fmla="*/ 30 h 34"/>
                  <a:gd name="T74" fmla="*/ 18 w 30"/>
                  <a:gd name="T75" fmla="*/ 30 h 34"/>
                  <a:gd name="T76" fmla="*/ 22 w 30"/>
                  <a:gd name="T77" fmla="*/ 24 h 34"/>
                  <a:gd name="T78" fmla="*/ 22 w 30"/>
                  <a:gd name="T79" fmla="*/ 24 h 34"/>
                  <a:gd name="T80" fmla="*/ 6 w 30"/>
                  <a:gd name="T81" fmla="*/ 12 h 34"/>
                  <a:gd name="T82" fmla="*/ 24 w 30"/>
                  <a:gd name="T83" fmla="*/ 16 h 34"/>
                  <a:gd name="T84" fmla="*/ 24 w 30"/>
                  <a:gd name="T85" fmla="*/ 16 h 34"/>
                  <a:gd name="T86" fmla="*/ 24 w 30"/>
                  <a:gd name="T87" fmla="*/ 8 h 34"/>
                  <a:gd name="T88" fmla="*/ 24 w 30"/>
                  <a:gd name="T89" fmla="*/ 8 h 34"/>
                  <a:gd name="T90" fmla="*/ 20 w 30"/>
                  <a:gd name="T91" fmla="*/ 6 h 34"/>
                  <a:gd name="T92" fmla="*/ 16 w 30"/>
                  <a:gd name="T93" fmla="*/ 4 h 34"/>
                  <a:gd name="T94" fmla="*/ 16 w 30"/>
                  <a:gd name="T95" fmla="*/ 4 h 34"/>
                  <a:gd name="T96" fmla="*/ 14 w 30"/>
                  <a:gd name="T97" fmla="*/ 4 h 34"/>
                  <a:gd name="T98" fmla="*/ 10 w 30"/>
                  <a:gd name="T99" fmla="*/ 6 h 34"/>
                  <a:gd name="T100" fmla="*/ 10 w 30"/>
                  <a:gd name="T101" fmla="*/ 6 h 34"/>
                  <a:gd name="T102" fmla="*/ 8 w 30"/>
                  <a:gd name="T103" fmla="*/ 8 h 34"/>
                  <a:gd name="T104" fmla="*/ 6 w 30"/>
                  <a:gd name="T105" fmla="*/ 12 h 34"/>
                  <a:gd name="T106" fmla="*/ 6 w 30"/>
                  <a:gd name="T107" fmla="*/ 1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2" y="24"/>
                    </a:moveTo>
                    <a:lnTo>
                      <a:pt x="28" y="26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2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2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close/>
                    <a:moveTo>
                      <a:pt x="6" y="12"/>
                    </a:moveTo>
                    <a:lnTo>
                      <a:pt x="24" y="16"/>
                    </a:lnTo>
                    <a:lnTo>
                      <a:pt x="24" y="16"/>
                    </a:lnTo>
                    <a:lnTo>
                      <a:pt x="24" y="8"/>
                    </a:lnTo>
                    <a:lnTo>
                      <a:pt x="24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5" name="Freeform 2024"/>
              <p:cNvSpPr>
                <a:spLocks/>
              </p:cNvSpPr>
              <p:nvPr/>
            </p:nvSpPr>
            <p:spPr bwMode="auto">
              <a:xfrm>
                <a:off x="5240338" y="5645497"/>
                <a:ext cx="44450" cy="57150"/>
              </a:xfrm>
              <a:custGeom>
                <a:avLst/>
                <a:gdLst>
                  <a:gd name="T0" fmla="*/ 4 w 28"/>
                  <a:gd name="T1" fmla="*/ 22 h 36"/>
                  <a:gd name="T2" fmla="*/ 6 w 28"/>
                  <a:gd name="T3" fmla="*/ 28 h 36"/>
                  <a:gd name="T4" fmla="*/ 12 w 28"/>
                  <a:gd name="T5" fmla="*/ 32 h 36"/>
                  <a:gd name="T6" fmla="*/ 18 w 28"/>
                  <a:gd name="T7" fmla="*/ 30 h 36"/>
                  <a:gd name="T8" fmla="*/ 20 w 28"/>
                  <a:gd name="T9" fmla="*/ 28 h 36"/>
                  <a:gd name="T10" fmla="*/ 20 w 28"/>
                  <a:gd name="T11" fmla="*/ 24 h 36"/>
                  <a:gd name="T12" fmla="*/ 14 w 28"/>
                  <a:gd name="T13" fmla="*/ 22 h 36"/>
                  <a:gd name="T14" fmla="*/ 6 w 28"/>
                  <a:gd name="T15" fmla="*/ 16 h 36"/>
                  <a:gd name="T16" fmla="*/ 2 w 28"/>
                  <a:gd name="T17" fmla="*/ 14 h 36"/>
                  <a:gd name="T18" fmla="*/ 2 w 28"/>
                  <a:gd name="T19" fmla="*/ 8 h 36"/>
                  <a:gd name="T20" fmla="*/ 4 w 28"/>
                  <a:gd name="T21" fmla="*/ 4 h 36"/>
                  <a:gd name="T22" fmla="*/ 8 w 28"/>
                  <a:gd name="T23" fmla="*/ 2 h 36"/>
                  <a:gd name="T24" fmla="*/ 12 w 28"/>
                  <a:gd name="T25" fmla="*/ 0 h 36"/>
                  <a:gd name="T26" fmla="*/ 16 w 28"/>
                  <a:gd name="T27" fmla="*/ 2 h 36"/>
                  <a:gd name="T28" fmla="*/ 22 w 28"/>
                  <a:gd name="T29" fmla="*/ 4 h 36"/>
                  <a:gd name="T30" fmla="*/ 26 w 28"/>
                  <a:gd name="T31" fmla="*/ 6 h 36"/>
                  <a:gd name="T32" fmla="*/ 28 w 28"/>
                  <a:gd name="T33" fmla="*/ 12 h 36"/>
                  <a:gd name="T34" fmla="*/ 22 w 28"/>
                  <a:gd name="T35" fmla="*/ 12 h 36"/>
                  <a:gd name="T36" fmla="*/ 20 w 28"/>
                  <a:gd name="T37" fmla="*/ 8 h 36"/>
                  <a:gd name="T38" fmla="*/ 16 w 28"/>
                  <a:gd name="T39" fmla="*/ 6 h 36"/>
                  <a:gd name="T40" fmla="*/ 10 w 28"/>
                  <a:gd name="T41" fmla="*/ 6 h 36"/>
                  <a:gd name="T42" fmla="*/ 8 w 28"/>
                  <a:gd name="T43" fmla="*/ 8 h 36"/>
                  <a:gd name="T44" fmla="*/ 8 w 28"/>
                  <a:gd name="T45" fmla="*/ 10 h 36"/>
                  <a:gd name="T46" fmla="*/ 10 w 28"/>
                  <a:gd name="T47" fmla="*/ 12 h 36"/>
                  <a:gd name="T48" fmla="*/ 14 w 28"/>
                  <a:gd name="T49" fmla="*/ 14 h 36"/>
                  <a:gd name="T50" fmla="*/ 22 w 28"/>
                  <a:gd name="T51" fmla="*/ 18 h 36"/>
                  <a:gd name="T52" fmla="*/ 26 w 28"/>
                  <a:gd name="T53" fmla="*/ 22 h 36"/>
                  <a:gd name="T54" fmla="*/ 26 w 28"/>
                  <a:gd name="T55" fmla="*/ 28 h 36"/>
                  <a:gd name="T56" fmla="*/ 24 w 28"/>
                  <a:gd name="T57" fmla="*/ 32 h 36"/>
                  <a:gd name="T58" fmla="*/ 18 w 28"/>
                  <a:gd name="T59" fmla="*/ 36 h 36"/>
                  <a:gd name="T60" fmla="*/ 12 w 28"/>
                  <a:gd name="T61" fmla="*/ 36 h 36"/>
                  <a:gd name="T62" fmla="*/ 2 w 28"/>
                  <a:gd name="T63" fmla="*/ 32 h 36"/>
                  <a:gd name="T64" fmla="*/ 0 w 28"/>
                  <a:gd name="T65" fmla="*/ 28 h 36"/>
                  <a:gd name="T66" fmla="*/ 0 w 28"/>
                  <a:gd name="T6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0" y="24"/>
                    </a:lnTo>
                    <a:lnTo>
                      <a:pt x="20" y="24"/>
                    </a:lnTo>
                    <a:lnTo>
                      <a:pt x="14" y="22"/>
                    </a:lnTo>
                    <a:lnTo>
                      <a:pt x="14" y="22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2"/>
                    </a:lnTo>
                    <a:lnTo>
                      <a:pt x="16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2"/>
                    </a:lnTo>
                    <a:lnTo>
                      <a:pt x="26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4"/>
                    </a:lnTo>
                    <a:lnTo>
                      <a:pt x="2" y="32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6" name="Freeform 2025"/>
              <p:cNvSpPr>
                <a:spLocks/>
              </p:cNvSpPr>
              <p:nvPr/>
            </p:nvSpPr>
            <p:spPr bwMode="auto">
              <a:xfrm>
                <a:off x="5319713" y="5658197"/>
                <a:ext cx="34925" cy="53975"/>
              </a:xfrm>
              <a:custGeom>
                <a:avLst/>
                <a:gdLst>
                  <a:gd name="T0" fmla="*/ 0 w 22"/>
                  <a:gd name="T1" fmla="*/ 32 h 34"/>
                  <a:gd name="T2" fmla="*/ 4 w 22"/>
                  <a:gd name="T3" fmla="*/ 0 h 34"/>
                  <a:gd name="T4" fmla="*/ 10 w 22"/>
                  <a:gd name="T5" fmla="*/ 0 h 34"/>
                  <a:gd name="T6" fmla="*/ 8 w 22"/>
                  <a:gd name="T7" fmla="*/ 6 h 34"/>
                  <a:gd name="T8" fmla="*/ 8 w 22"/>
                  <a:gd name="T9" fmla="*/ 6 h 34"/>
                  <a:gd name="T10" fmla="*/ 12 w 22"/>
                  <a:gd name="T11" fmla="*/ 2 h 34"/>
                  <a:gd name="T12" fmla="*/ 12 w 22"/>
                  <a:gd name="T13" fmla="*/ 2 h 34"/>
                  <a:gd name="T14" fmla="*/ 16 w 22"/>
                  <a:gd name="T15" fmla="*/ 0 h 34"/>
                  <a:gd name="T16" fmla="*/ 16 w 22"/>
                  <a:gd name="T17" fmla="*/ 0 h 34"/>
                  <a:gd name="T18" fmla="*/ 22 w 22"/>
                  <a:gd name="T19" fmla="*/ 4 h 34"/>
                  <a:gd name="T20" fmla="*/ 20 w 22"/>
                  <a:gd name="T21" fmla="*/ 8 h 34"/>
                  <a:gd name="T22" fmla="*/ 20 w 22"/>
                  <a:gd name="T23" fmla="*/ 8 h 34"/>
                  <a:gd name="T24" fmla="*/ 16 w 22"/>
                  <a:gd name="T25" fmla="*/ 6 h 34"/>
                  <a:gd name="T26" fmla="*/ 16 w 22"/>
                  <a:gd name="T27" fmla="*/ 6 h 34"/>
                  <a:gd name="T28" fmla="*/ 12 w 22"/>
                  <a:gd name="T29" fmla="*/ 8 h 34"/>
                  <a:gd name="T30" fmla="*/ 12 w 22"/>
                  <a:gd name="T31" fmla="*/ 8 h 34"/>
                  <a:gd name="T32" fmla="*/ 10 w 22"/>
                  <a:gd name="T33" fmla="*/ 10 h 34"/>
                  <a:gd name="T34" fmla="*/ 10 w 22"/>
                  <a:gd name="T35" fmla="*/ 10 h 34"/>
                  <a:gd name="T36" fmla="*/ 8 w 22"/>
                  <a:gd name="T37" fmla="*/ 16 h 34"/>
                  <a:gd name="T38" fmla="*/ 4 w 22"/>
                  <a:gd name="T39" fmla="*/ 34 h 34"/>
                  <a:gd name="T40" fmla="*/ 0 w 22"/>
                  <a:gd name="T41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2" h="34">
                    <a:moveTo>
                      <a:pt x="0" y="32"/>
                    </a:moveTo>
                    <a:lnTo>
                      <a:pt x="4" y="0"/>
                    </a:lnTo>
                    <a:lnTo>
                      <a:pt x="10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12" y="2"/>
                    </a:lnTo>
                    <a:lnTo>
                      <a:pt x="12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8" y="16"/>
                    </a:lnTo>
                    <a:lnTo>
                      <a:pt x="4" y="34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7" name="Freeform 2026"/>
              <p:cNvSpPr>
                <a:spLocks noEditPoints="1"/>
              </p:cNvSpPr>
              <p:nvPr/>
            </p:nvSpPr>
            <p:spPr bwMode="auto">
              <a:xfrm>
                <a:off x="5354638" y="5645497"/>
                <a:ext cx="47625" cy="76200"/>
              </a:xfrm>
              <a:custGeom>
                <a:avLst/>
                <a:gdLst>
                  <a:gd name="T0" fmla="*/ 22 w 30"/>
                  <a:gd name="T1" fmla="*/ 36 h 48"/>
                  <a:gd name="T2" fmla="*/ 28 w 30"/>
                  <a:gd name="T3" fmla="*/ 38 h 48"/>
                  <a:gd name="T4" fmla="*/ 28 w 30"/>
                  <a:gd name="T5" fmla="*/ 38 h 48"/>
                  <a:gd name="T6" fmla="*/ 26 w 30"/>
                  <a:gd name="T7" fmla="*/ 42 h 48"/>
                  <a:gd name="T8" fmla="*/ 22 w 30"/>
                  <a:gd name="T9" fmla="*/ 46 h 48"/>
                  <a:gd name="T10" fmla="*/ 22 w 30"/>
                  <a:gd name="T11" fmla="*/ 46 h 48"/>
                  <a:gd name="T12" fmla="*/ 18 w 30"/>
                  <a:gd name="T13" fmla="*/ 48 h 48"/>
                  <a:gd name="T14" fmla="*/ 12 w 30"/>
                  <a:gd name="T15" fmla="*/ 46 h 48"/>
                  <a:gd name="T16" fmla="*/ 12 w 30"/>
                  <a:gd name="T17" fmla="*/ 46 h 48"/>
                  <a:gd name="T18" fmla="*/ 6 w 30"/>
                  <a:gd name="T19" fmla="*/ 44 h 48"/>
                  <a:gd name="T20" fmla="*/ 2 w 30"/>
                  <a:gd name="T21" fmla="*/ 40 h 48"/>
                  <a:gd name="T22" fmla="*/ 2 w 30"/>
                  <a:gd name="T23" fmla="*/ 40 h 48"/>
                  <a:gd name="T24" fmla="*/ 0 w 30"/>
                  <a:gd name="T25" fmla="*/ 34 h 48"/>
                  <a:gd name="T26" fmla="*/ 0 w 30"/>
                  <a:gd name="T27" fmla="*/ 28 h 48"/>
                  <a:gd name="T28" fmla="*/ 0 w 30"/>
                  <a:gd name="T29" fmla="*/ 28 h 48"/>
                  <a:gd name="T30" fmla="*/ 2 w 30"/>
                  <a:gd name="T31" fmla="*/ 20 h 48"/>
                  <a:gd name="T32" fmla="*/ 6 w 30"/>
                  <a:gd name="T33" fmla="*/ 16 h 48"/>
                  <a:gd name="T34" fmla="*/ 6 w 30"/>
                  <a:gd name="T35" fmla="*/ 16 h 48"/>
                  <a:gd name="T36" fmla="*/ 10 w 30"/>
                  <a:gd name="T37" fmla="*/ 12 h 48"/>
                  <a:gd name="T38" fmla="*/ 18 w 30"/>
                  <a:gd name="T39" fmla="*/ 12 h 48"/>
                  <a:gd name="T40" fmla="*/ 18 w 30"/>
                  <a:gd name="T41" fmla="*/ 12 h 48"/>
                  <a:gd name="T42" fmla="*/ 24 w 30"/>
                  <a:gd name="T43" fmla="*/ 14 h 48"/>
                  <a:gd name="T44" fmla="*/ 28 w 30"/>
                  <a:gd name="T45" fmla="*/ 18 h 48"/>
                  <a:gd name="T46" fmla="*/ 28 w 30"/>
                  <a:gd name="T47" fmla="*/ 18 h 48"/>
                  <a:gd name="T48" fmla="*/ 30 w 30"/>
                  <a:gd name="T49" fmla="*/ 24 h 48"/>
                  <a:gd name="T50" fmla="*/ 30 w 30"/>
                  <a:gd name="T51" fmla="*/ 32 h 48"/>
                  <a:gd name="T52" fmla="*/ 30 w 30"/>
                  <a:gd name="T53" fmla="*/ 32 h 48"/>
                  <a:gd name="T54" fmla="*/ 30 w 30"/>
                  <a:gd name="T55" fmla="*/ 34 h 48"/>
                  <a:gd name="T56" fmla="*/ 4 w 30"/>
                  <a:gd name="T57" fmla="*/ 30 h 48"/>
                  <a:gd name="T58" fmla="*/ 4 w 30"/>
                  <a:gd name="T59" fmla="*/ 30 h 48"/>
                  <a:gd name="T60" fmla="*/ 4 w 30"/>
                  <a:gd name="T61" fmla="*/ 34 h 48"/>
                  <a:gd name="T62" fmla="*/ 6 w 30"/>
                  <a:gd name="T63" fmla="*/ 38 h 48"/>
                  <a:gd name="T64" fmla="*/ 6 w 30"/>
                  <a:gd name="T65" fmla="*/ 38 h 48"/>
                  <a:gd name="T66" fmla="*/ 10 w 30"/>
                  <a:gd name="T67" fmla="*/ 42 h 48"/>
                  <a:gd name="T68" fmla="*/ 14 w 30"/>
                  <a:gd name="T69" fmla="*/ 42 h 48"/>
                  <a:gd name="T70" fmla="*/ 14 w 30"/>
                  <a:gd name="T71" fmla="*/ 42 h 48"/>
                  <a:gd name="T72" fmla="*/ 18 w 30"/>
                  <a:gd name="T73" fmla="*/ 42 h 48"/>
                  <a:gd name="T74" fmla="*/ 18 w 30"/>
                  <a:gd name="T75" fmla="*/ 42 h 48"/>
                  <a:gd name="T76" fmla="*/ 22 w 30"/>
                  <a:gd name="T77" fmla="*/ 36 h 48"/>
                  <a:gd name="T78" fmla="*/ 22 w 30"/>
                  <a:gd name="T79" fmla="*/ 36 h 48"/>
                  <a:gd name="T80" fmla="*/ 6 w 30"/>
                  <a:gd name="T81" fmla="*/ 26 h 48"/>
                  <a:gd name="T82" fmla="*/ 24 w 30"/>
                  <a:gd name="T83" fmla="*/ 28 h 48"/>
                  <a:gd name="T84" fmla="*/ 24 w 30"/>
                  <a:gd name="T85" fmla="*/ 28 h 48"/>
                  <a:gd name="T86" fmla="*/ 24 w 30"/>
                  <a:gd name="T87" fmla="*/ 22 h 48"/>
                  <a:gd name="T88" fmla="*/ 24 w 30"/>
                  <a:gd name="T89" fmla="*/ 22 h 48"/>
                  <a:gd name="T90" fmla="*/ 20 w 30"/>
                  <a:gd name="T91" fmla="*/ 18 h 48"/>
                  <a:gd name="T92" fmla="*/ 16 w 30"/>
                  <a:gd name="T93" fmla="*/ 18 h 48"/>
                  <a:gd name="T94" fmla="*/ 16 w 30"/>
                  <a:gd name="T95" fmla="*/ 18 h 48"/>
                  <a:gd name="T96" fmla="*/ 14 w 30"/>
                  <a:gd name="T97" fmla="*/ 18 h 48"/>
                  <a:gd name="T98" fmla="*/ 10 w 30"/>
                  <a:gd name="T99" fmla="*/ 18 h 48"/>
                  <a:gd name="T100" fmla="*/ 10 w 30"/>
                  <a:gd name="T101" fmla="*/ 18 h 48"/>
                  <a:gd name="T102" fmla="*/ 8 w 30"/>
                  <a:gd name="T103" fmla="*/ 22 h 48"/>
                  <a:gd name="T104" fmla="*/ 6 w 30"/>
                  <a:gd name="T105" fmla="*/ 26 h 48"/>
                  <a:gd name="T106" fmla="*/ 6 w 30"/>
                  <a:gd name="T107" fmla="*/ 26 h 48"/>
                  <a:gd name="T108" fmla="*/ 14 w 30"/>
                  <a:gd name="T109" fmla="*/ 8 h 48"/>
                  <a:gd name="T110" fmla="*/ 18 w 30"/>
                  <a:gd name="T111" fmla="*/ 0 h 48"/>
                  <a:gd name="T112" fmla="*/ 26 w 30"/>
                  <a:gd name="T113" fmla="*/ 2 h 48"/>
                  <a:gd name="T114" fmla="*/ 18 w 30"/>
                  <a:gd name="T115" fmla="*/ 10 h 48"/>
                  <a:gd name="T116" fmla="*/ 14 w 30"/>
                  <a:gd name="T117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2" y="36"/>
                    </a:moveTo>
                    <a:lnTo>
                      <a:pt x="28" y="38"/>
                    </a:lnTo>
                    <a:lnTo>
                      <a:pt x="28" y="38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4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8" y="12"/>
                    </a:lnTo>
                    <a:lnTo>
                      <a:pt x="18" y="12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32"/>
                    </a:lnTo>
                    <a:lnTo>
                      <a:pt x="30" y="32"/>
                    </a:lnTo>
                    <a:lnTo>
                      <a:pt x="3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4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10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36"/>
                    </a:lnTo>
                    <a:lnTo>
                      <a:pt x="22" y="36"/>
                    </a:lnTo>
                    <a:close/>
                    <a:moveTo>
                      <a:pt x="6" y="26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4" y="22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  <a:moveTo>
                      <a:pt x="14" y="8"/>
                    </a:moveTo>
                    <a:lnTo>
                      <a:pt x="18" y="0"/>
                    </a:lnTo>
                    <a:lnTo>
                      <a:pt x="26" y="2"/>
                    </a:lnTo>
                    <a:lnTo>
                      <a:pt x="18" y="10"/>
                    </a:lnTo>
                    <a:lnTo>
                      <a:pt x="14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8" name="Freeform 2027"/>
              <p:cNvSpPr>
                <a:spLocks/>
              </p:cNvSpPr>
              <p:nvPr/>
            </p:nvSpPr>
            <p:spPr bwMode="auto">
              <a:xfrm>
                <a:off x="5408613" y="5674072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8 h 34"/>
                  <a:gd name="T20" fmla="*/ 4 w 28"/>
                  <a:gd name="T21" fmla="*/ 4 h 34"/>
                  <a:gd name="T22" fmla="*/ 8 w 28"/>
                  <a:gd name="T23" fmla="*/ 0 h 34"/>
                  <a:gd name="T24" fmla="*/ 12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8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79" name="Freeform 2028"/>
              <p:cNvSpPr>
                <a:spLocks/>
              </p:cNvSpPr>
              <p:nvPr/>
            </p:nvSpPr>
            <p:spPr bwMode="auto">
              <a:xfrm>
                <a:off x="5462588" y="5680422"/>
                <a:ext cx="47625" cy="57150"/>
              </a:xfrm>
              <a:custGeom>
                <a:avLst/>
                <a:gdLst>
                  <a:gd name="T0" fmla="*/ 20 w 30"/>
                  <a:gd name="T1" fmla="*/ 36 h 36"/>
                  <a:gd name="T2" fmla="*/ 20 w 30"/>
                  <a:gd name="T3" fmla="*/ 32 h 36"/>
                  <a:gd name="T4" fmla="*/ 20 w 30"/>
                  <a:gd name="T5" fmla="*/ 32 h 36"/>
                  <a:gd name="T6" fmla="*/ 14 w 30"/>
                  <a:gd name="T7" fmla="*/ 34 h 36"/>
                  <a:gd name="T8" fmla="*/ 8 w 30"/>
                  <a:gd name="T9" fmla="*/ 36 h 36"/>
                  <a:gd name="T10" fmla="*/ 8 w 30"/>
                  <a:gd name="T11" fmla="*/ 36 h 36"/>
                  <a:gd name="T12" fmla="*/ 4 w 30"/>
                  <a:gd name="T13" fmla="*/ 34 h 36"/>
                  <a:gd name="T14" fmla="*/ 4 w 30"/>
                  <a:gd name="T15" fmla="*/ 34 h 36"/>
                  <a:gd name="T16" fmla="*/ 0 w 30"/>
                  <a:gd name="T17" fmla="*/ 30 h 36"/>
                  <a:gd name="T18" fmla="*/ 0 w 30"/>
                  <a:gd name="T19" fmla="*/ 30 h 36"/>
                  <a:gd name="T20" fmla="*/ 0 w 30"/>
                  <a:gd name="T21" fmla="*/ 26 h 36"/>
                  <a:gd name="T22" fmla="*/ 0 w 30"/>
                  <a:gd name="T23" fmla="*/ 26 h 36"/>
                  <a:gd name="T24" fmla="*/ 0 w 30"/>
                  <a:gd name="T25" fmla="*/ 20 h 36"/>
                  <a:gd name="T26" fmla="*/ 2 w 30"/>
                  <a:gd name="T27" fmla="*/ 0 h 36"/>
                  <a:gd name="T28" fmla="*/ 8 w 30"/>
                  <a:gd name="T29" fmla="*/ 0 h 36"/>
                  <a:gd name="T30" fmla="*/ 6 w 30"/>
                  <a:gd name="T31" fmla="*/ 18 h 36"/>
                  <a:gd name="T32" fmla="*/ 6 w 30"/>
                  <a:gd name="T33" fmla="*/ 18 h 36"/>
                  <a:gd name="T34" fmla="*/ 4 w 30"/>
                  <a:gd name="T35" fmla="*/ 24 h 36"/>
                  <a:gd name="T36" fmla="*/ 4 w 30"/>
                  <a:gd name="T37" fmla="*/ 24 h 36"/>
                  <a:gd name="T38" fmla="*/ 6 w 30"/>
                  <a:gd name="T39" fmla="*/ 28 h 36"/>
                  <a:gd name="T40" fmla="*/ 6 w 30"/>
                  <a:gd name="T41" fmla="*/ 28 h 36"/>
                  <a:gd name="T42" fmla="*/ 10 w 30"/>
                  <a:gd name="T43" fmla="*/ 30 h 36"/>
                  <a:gd name="T44" fmla="*/ 10 w 30"/>
                  <a:gd name="T45" fmla="*/ 30 h 36"/>
                  <a:gd name="T46" fmla="*/ 16 w 30"/>
                  <a:gd name="T47" fmla="*/ 30 h 36"/>
                  <a:gd name="T48" fmla="*/ 16 w 30"/>
                  <a:gd name="T49" fmla="*/ 30 h 36"/>
                  <a:gd name="T50" fmla="*/ 20 w 30"/>
                  <a:gd name="T51" fmla="*/ 26 h 36"/>
                  <a:gd name="T52" fmla="*/ 20 w 30"/>
                  <a:gd name="T53" fmla="*/ 26 h 36"/>
                  <a:gd name="T54" fmla="*/ 22 w 30"/>
                  <a:gd name="T55" fmla="*/ 20 h 36"/>
                  <a:gd name="T56" fmla="*/ 24 w 30"/>
                  <a:gd name="T57" fmla="*/ 2 h 36"/>
                  <a:gd name="T58" fmla="*/ 30 w 30"/>
                  <a:gd name="T59" fmla="*/ 4 h 36"/>
                  <a:gd name="T60" fmla="*/ 24 w 30"/>
                  <a:gd name="T61" fmla="*/ 36 h 36"/>
                  <a:gd name="T62" fmla="*/ 20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0" y="36"/>
                    </a:moveTo>
                    <a:lnTo>
                      <a:pt x="20" y="32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2" y="0"/>
                    </a:lnTo>
                    <a:lnTo>
                      <a:pt x="8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6" y="28"/>
                    </a:lnTo>
                    <a:lnTo>
                      <a:pt x="6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2" y="20"/>
                    </a:lnTo>
                    <a:lnTo>
                      <a:pt x="24" y="2"/>
                    </a:lnTo>
                    <a:lnTo>
                      <a:pt x="30" y="4"/>
                    </a:lnTo>
                    <a:lnTo>
                      <a:pt x="24" y="36"/>
                    </a:lnTo>
                    <a:lnTo>
                      <a:pt x="20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0" name="Freeform 2029"/>
              <p:cNvSpPr>
                <a:spLocks/>
              </p:cNvSpPr>
              <p:nvPr/>
            </p:nvSpPr>
            <p:spPr bwMode="auto">
              <a:xfrm>
                <a:off x="5513388" y="5667722"/>
                <a:ext cx="22225" cy="73025"/>
              </a:xfrm>
              <a:custGeom>
                <a:avLst/>
                <a:gdLst>
                  <a:gd name="T0" fmla="*/ 0 w 14"/>
                  <a:gd name="T1" fmla="*/ 46 h 46"/>
                  <a:gd name="T2" fmla="*/ 8 w 14"/>
                  <a:gd name="T3" fmla="*/ 0 h 46"/>
                  <a:gd name="T4" fmla="*/ 14 w 14"/>
                  <a:gd name="T5" fmla="*/ 2 h 46"/>
                  <a:gd name="T6" fmla="*/ 6 w 14"/>
                  <a:gd name="T7" fmla="*/ 46 h 46"/>
                  <a:gd name="T8" fmla="*/ 0 w 14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" h="46">
                    <a:moveTo>
                      <a:pt x="0" y="46"/>
                    </a:moveTo>
                    <a:lnTo>
                      <a:pt x="8" y="0"/>
                    </a:lnTo>
                    <a:lnTo>
                      <a:pt x="14" y="2"/>
                    </a:lnTo>
                    <a:lnTo>
                      <a:pt x="6" y="46"/>
                    </a:lnTo>
                    <a:lnTo>
                      <a:pt x="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1" name="Freeform 2030"/>
              <p:cNvSpPr>
                <a:spLocks/>
              </p:cNvSpPr>
              <p:nvPr/>
            </p:nvSpPr>
            <p:spPr bwMode="auto">
              <a:xfrm>
                <a:off x="5538788" y="5674072"/>
                <a:ext cx="25400" cy="73025"/>
              </a:xfrm>
              <a:custGeom>
                <a:avLst/>
                <a:gdLst>
                  <a:gd name="T0" fmla="*/ 12 w 16"/>
                  <a:gd name="T1" fmla="*/ 42 h 46"/>
                  <a:gd name="T2" fmla="*/ 12 w 16"/>
                  <a:gd name="T3" fmla="*/ 46 h 46"/>
                  <a:gd name="T4" fmla="*/ 12 w 16"/>
                  <a:gd name="T5" fmla="*/ 46 h 46"/>
                  <a:gd name="T6" fmla="*/ 8 w 16"/>
                  <a:gd name="T7" fmla="*/ 46 h 46"/>
                  <a:gd name="T8" fmla="*/ 8 w 16"/>
                  <a:gd name="T9" fmla="*/ 46 h 46"/>
                  <a:gd name="T10" fmla="*/ 4 w 16"/>
                  <a:gd name="T11" fmla="*/ 44 h 46"/>
                  <a:gd name="T12" fmla="*/ 4 w 16"/>
                  <a:gd name="T13" fmla="*/ 44 h 46"/>
                  <a:gd name="T14" fmla="*/ 2 w 16"/>
                  <a:gd name="T15" fmla="*/ 42 h 46"/>
                  <a:gd name="T16" fmla="*/ 2 w 16"/>
                  <a:gd name="T17" fmla="*/ 42 h 46"/>
                  <a:gd name="T18" fmla="*/ 2 w 16"/>
                  <a:gd name="T19" fmla="*/ 34 h 46"/>
                  <a:gd name="T20" fmla="*/ 4 w 16"/>
                  <a:gd name="T21" fmla="*/ 16 h 46"/>
                  <a:gd name="T22" fmla="*/ 0 w 16"/>
                  <a:gd name="T23" fmla="*/ 16 h 46"/>
                  <a:gd name="T24" fmla="*/ 2 w 16"/>
                  <a:gd name="T25" fmla="*/ 10 h 46"/>
                  <a:gd name="T26" fmla="*/ 6 w 16"/>
                  <a:gd name="T27" fmla="*/ 12 h 46"/>
                  <a:gd name="T28" fmla="*/ 6 w 16"/>
                  <a:gd name="T29" fmla="*/ 4 h 46"/>
                  <a:gd name="T30" fmla="*/ 12 w 16"/>
                  <a:gd name="T31" fmla="*/ 0 h 46"/>
                  <a:gd name="T32" fmla="*/ 10 w 16"/>
                  <a:gd name="T33" fmla="*/ 12 h 46"/>
                  <a:gd name="T34" fmla="*/ 16 w 16"/>
                  <a:gd name="T35" fmla="*/ 14 h 46"/>
                  <a:gd name="T36" fmla="*/ 16 w 16"/>
                  <a:gd name="T37" fmla="*/ 18 h 46"/>
                  <a:gd name="T38" fmla="*/ 10 w 16"/>
                  <a:gd name="T39" fmla="*/ 16 h 46"/>
                  <a:gd name="T40" fmla="*/ 8 w 16"/>
                  <a:gd name="T41" fmla="*/ 36 h 46"/>
                  <a:gd name="T42" fmla="*/ 8 w 16"/>
                  <a:gd name="T43" fmla="*/ 36 h 46"/>
                  <a:gd name="T44" fmla="*/ 6 w 16"/>
                  <a:gd name="T45" fmla="*/ 40 h 46"/>
                  <a:gd name="T46" fmla="*/ 6 w 16"/>
                  <a:gd name="T47" fmla="*/ 40 h 46"/>
                  <a:gd name="T48" fmla="*/ 8 w 16"/>
                  <a:gd name="T49" fmla="*/ 40 h 46"/>
                  <a:gd name="T50" fmla="*/ 8 w 16"/>
                  <a:gd name="T51" fmla="*/ 40 h 46"/>
                  <a:gd name="T52" fmla="*/ 10 w 16"/>
                  <a:gd name="T53" fmla="*/ 40 h 46"/>
                  <a:gd name="T54" fmla="*/ 10 w 16"/>
                  <a:gd name="T55" fmla="*/ 40 h 46"/>
                  <a:gd name="T56" fmla="*/ 12 w 16"/>
                  <a:gd name="T57" fmla="*/ 42 h 46"/>
                  <a:gd name="T58" fmla="*/ 12 w 16"/>
                  <a:gd name="T59" fmla="*/ 42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6">
                    <a:moveTo>
                      <a:pt x="12" y="42"/>
                    </a:moveTo>
                    <a:lnTo>
                      <a:pt x="12" y="46"/>
                    </a:lnTo>
                    <a:lnTo>
                      <a:pt x="12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2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2" y="10"/>
                    </a:lnTo>
                    <a:lnTo>
                      <a:pt x="6" y="12"/>
                    </a:lnTo>
                    <a:lnTo>
                      <a:pt x="6" y="4"/>
                    </a:lnTo>
                    <a:lnTo>
                      <a:pt x="12" y="0"/>
                    </a:lnTo>
                    <a:lnTo>
                      <a:pt x="10" y="12"/>
                    </a:lnTo>
                    <a:lnTo>
                      <a:pt x="16" y="14"/>
                    </a:lnTo>
                    <a:lnTo>
                      <a:pt x="16" y="18"/>
                    </a:lnTo>
                    <a:lnTo>
                      <a:pt x="10" y="1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6" y="40"/>
                    </a:lnTo>
                    <a:lnTo>
                      <a:pt x="6" y="40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2" y="4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2" name="Freeform 2031"/>
              <p:cNvSpPr>
                <a:spLocks noEditPoints="1"/>
              </p:cNvSpPr>
              <p:nvPr/>
            </p:nvSpPr>
            <p:spPr bwMode="auto">
              <a:xfrm>
                <a:off x="5564188" y="56994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6 w 32"/>
                  <a:gd name="T3" fmla="*/ 34 h 36"/>
                  <a:gd name="T4" fmla="*/ 10 w 32"/>
                  <a:gd name="T5" fmla="*/ 34 h 36"/>
                  <a:gd name="T6" fmla="*/ 2 w 32"/>
                  <a:gd name="T7" fmla="*/ 30 h 36"/>
                  <a:gd name="T8" fmla="*/ 0 w 32"/>
                  <a:gd name="T9" fmla="*/ 26 h 36"/>
                  <a:gd name="T10" fmla="*/ 0 w 32"/>
                  <a:gd name="T11" fmla="*/ 22 h 36"/>
                  <a:gd name="T12" fmla="*/ 2 w 32"/>
                  <a:gd name="T13" fmla="*/ 18 h 36"/>
                  <a:gd name="T14" fmla="*/ 6 w 32"/>
                  <a:gd name="T15" fmla="*/ 14 h 36"/>
                  <a:gd name="T16" fmla="*/ 10 w 32"/>
                  <a:gd name="T17" fmla="*/ 14 h 36"/>
                  <a:gd name="T18" fmla="*/ 14 w 32"/>
                  <a:gd name="T19" fmla="*/ 14 h 36"/>
                  <a:gd name="T20" fmla="*/ 26 w 32"/>
                  <a:gd name="T21" fmla="*/ 14 h 36"/>
                  <a:gd name="T22" fmla="*/ 26 w 32"/>
                  <a:gd name="T23" fmla="*/ 12 h 36"/>
                  <a:gd name="T24" fmla="*/ 24 w 32"/>
                  <a:gd name="T25" fmla="*/ 6 h 36"/>
                  <a:gd name="T26" fmla="*/ 18 w 32"/>
                  <a:gd name="T27" fmla="*/ 4 h 36"/>
                  <a:gd name="T28" fmla="*/ 12 w 32"/>
                  <a:gd name="T29" fmla="*/ 4 h 36"/>
                  <a:gd name="T30" fmla="*/ 8 w 32"/>
                  <a:gd name="T31" fmla="*/ 8 h 36"/>
                  <a:gd name="T32" fmla="*/ 4 w 32"/>
                  <a:gd name="T33" fmla="*/ 8 h 36"/>
                  <a:gd name="T34" fmla="*/ 6 w 32"/>
                  <a:gd name="T35" fmla="*/ 2 h 36"/>
                  <a:gd name="T36" fmla="*/ 12 w 32"/>
                  <a:gd name="T37" fmla="*/ 0 h 36"/>
                  <a:gd name="T38" fmla="*/ 20 w 32"/>
                  <a:gd name="T39" fmla="*/ 0 h 36"/>
                  <a:gd name="T40" fmla="*/ 26 w 32"/>
                  <a:gd name="T41" fmla="*/ 2 h 36"/>
                  <a:gd name="T42" fmla="*/ 30 w 32"/>
                  <a:gd name="T43" fmla="*/ 4 h 36"/>
                  <a:gd name="T44" fmla="*/ 32 w 32"/>
                  <a:gd name="T45" fmla="*/ 8 h 36"/>
                  <a:gd name="T46" fmla="*/ 30 w 32"/>
                  <a:gd name="T47" fmla="*/ 22 h 36"/>
                  <a:gd name="T48" fmla="*/ 28 w 32"/>
                  <a:gd name="T49" fmla="*/ 32 h 36"/>
                  <a:gd name="T50" fmla="*/ 30 w 32"/>
                  <a:gd name="T51" fmla="*/ 36 h 36"/>
                  <a:gd name="T52" fmla="*/ 24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6 w 32"/>
                  <a:gd name="T59" fmla="*/ 18 h 36"/>
                  <a:gd name="T60" fmla="*/ 10 w 32"/>
                  <a:gd name="T61" fmla="*/ 18 h 36"/>
                  <a:gd name="T62" fmla="*/ 8 w 32"/>
                  <a:gd name="T63" fmla="*/ 20 h 36"/>
                  <a:gd name="T64" fmla="*/ 6 w 32"/>
                  <a:gd name="T65" fmla="*/ 22 h 36"/>
                  <a:gd name="T66" fmla="*/ 8 w 32"/>
                  <a:gd name="T67" fmla="*/ 26 h 36"/>
                  <a:gd name="T68" fmla="*/ 12 w 32"/>
                  <a:gd name="T69" fmla="*/ 30 h 36"/>
                  <a:gd name="T70" fmla="*/ 18 w 32"/>
                  <a:gd name="T71" fmla="*/ 28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6" y="12"/>
                    </a:lnTo>
                    <a:lnTo>
                      <a:pt x="26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4"/>
                    </a:lnTo>
                    <a:lnTo>
                      <a:pt x="30" y="4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0" y="14"/>
                    </a:lnTo>
                    <a:lnTo>
                      <a:pt x="30" y="22"/>
                    </a:lnTo>
                    <a:lnTo>
                      <a:pt x="30" y="22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36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3" name="Freeform 2032"/>
              <p:cNvSpPr>
                <a:spLocks/>
              </p:cNvSpPr>
              <p:nvPr/>
            </p:nvSpPr>
            <p:spPr bwMode="auto">
              <a:xfrm>
                <a:off x="5624513" y="5689947"/>
                <a:ext cx="25400" cy="69850"/>
              </a:xfrm>
              <a:custGeom>
                <a:avLst/>
                <a:gdLst>
                  <a:gd name="T0" fmla="*/ 12 w 16"/>
                  <a:gd name="T1" fmla="*/ 40 h 44"/>
                  <a:gd name="T2" fmla="*/ 12 w 16"/>
                  <a:gd name="T3" fmla="*/ 44 h 44"/>
                  <a:gd name="T4" fmla="*/ 12 w 16"/>
                  <a:gd name="T5" fmla="*/ 44 h 44"/>
                  <a:gd name="T6" fmla="*/ 6 w 16"/>
                  <a:gd name="T7" fmla="*/ 44 h 44"/>
                  <a:gd name="T8" fmla="*/ 6 w 16"/>
                  <a:gd name="T9" fmla="*/ 44 h 44"/>
                  <a:gd name="T10" fmla="*/ 2 w 16"/>
                  <a:gd name="T11" fmla="*/ 42 h 44"/>
                  <a:gd name="T12" fmla="*/ 2 w 16"/>
                  <a:gd name="T13" fmla="*/ 42 h 44"/>
                  <a:gd name="T14" fmla="*/ 0 w 16"/>
                  <a:gd name="T15" fmla="*/ 40 h 44"/>
                  <a:gd name="T16" fmla="*/ 0 w 16"/>
                  <a:gd name="T17" fmla="*/ 40 h 44"/>
                  <a:gd name="T18" fmla="*/ 0 w 16"/>
                  <a:gd name="T19" fmla="*/ 32 h 44"/>
                  <a:gd name="T20" fmla="*/ 4 w 16"/>
                  <a:gd name="T21" fmla="*/ 14 h 44"/>
                  <a:gd name="T22" fmla="*/ 0 w 16"/>
                  <a:gd name="T23" fmla="*/ 14 h 44"/>
                  <a:gd name="T24" fmla="*/ 0 w 16"/>
                  <a:gd name="T25" fmla="*/ 10 h 44"/>
                  <a:gd name="T26" fmla="*/ 4 w 16"/>
                  <a:gd name="T27" fmla="*/ 10 h 44"/>
                  <a:gd name="T28" fmla="*/ 6 w 16"/>
                  <a:gd name="T29" fmla="*/ 2 h 44"/>
                  <a:gd name="T30" fmla="*/ 12 w 16"/>
                  <a:gd name="T31" fmla="*/ 0 h 44"/>
                  <a:gd name="T32" fmla="*/ 10 w 16"/>
                  <a:gd name="T33" fmla="*/ 10 h 44"/>
                  <a:gd name="T34" fmla="*/ 16 w 16"/>
                  <a:gd name="T35" fmla="*/ 12 h 44"/>
                  <a:gd name="T36" fmla="*/ 14 w 16"/>
                  <a:gd name="T37" fmla="*/ 16 h 44"/>
                  <a:gd name="T38" fmla="*/ 10 w 16"/>
                  <a:gd name="T39" fmla="*/ 14 h 44"/>
                  <a:gd name="T40" fmla="*/ 6 w 16"/>
                  <a:gd name="T41" fmla="*/ 34 h 44"/>
                  <a:gd name="T42" fmla="*/ 6 w 16"/>
                  <a:gd name="T43" fmla="*/ 34 h 44"/>
                  <a:gd name="T44" fmla="*/ 6 w 16"/>
                  <a:gd name="T45" fmla="*/ 38 h 44"/>
                  <a:gd name="T46" fmla="*/ 6 w 16"/>
                  <a:gd name="T47" fmla="*/ 38 h 44"/>
                  <a:gd name="T48" fmla="*/ 6 w 16"/>
                  <a:gd name="T49" fmla="*/ 38 h 44"/>
                  <a:gd name="T50" fmla="*/ 6 w 16"/>
                  <a:gd name="T51" fmla="*/ 38 h 44"/>
                  <a:gd name="T52" fmla="*/ 8 w 16"/>
                  <a:gd name="T53" fmla="*/ 40 h 44"/>
                  <a:gd name="T54" fmla="*/ 8 w 16"/>
                  <a:gd name="T55" fmla="*/ 40 h 44"/>
                  <a:gd name="T56" fmla="*/ 12 w 16"/>
                  <a:gd name="T57" fmla="*/ 40 h 44"/>
                  <a:gd name="T58" fmla="*/ 12 w 16"/>
                  <a:gd name="T59" fmla="*/ 4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6" h="44">
                    <a:moveTo>
                      <a:pt x="12" y="40"/>
                    </a:moveTo>
                    <a:lnTo>
                      <a:pt x="12" y="44"/>
                    </a:lnTo>
                    <a:lnTo>
                      <a:pt x="12" y="44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4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4" y="10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0" y="10"/>
                    </a:lnTo>
                    <a:lnTo>
                      <a:pt x="16" y="12"/>
                    </a:lnTo>
                    <a:lnTo>
                      <a:pt x="14" y="16"/>
                    </a:lnTo>
                    <a:lnTo>
                      <a:pt x="10" y="1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4" name="Freeform 2033"/>
              <p:cNvSpPr>
                <a:spLocks/>
              </p:cNvSpPr>
              <p:nvPr/>
            </p:nvSpPr>
            <p:spPr bwMode="auto">
              <a:xfrm>
                <a:off x="5649913" y="5712172"/>
                <a:ext cx="44450" cy="53975"/>
              </a:xfrm>
              <a:custGeom>
                <a:avLst/>
                <a:gdLst>
                  <a:gd name="T0" fmla="*/ 4 w 28"/>
                  <a:gd name="T1" fmla="*/ 22 h 34"/>
                  <a:gd name="T2" fmla="*/ 6 w 28"/>
                  <a:gd name="T3" fmla="*/ 26 h 34"/>
                  <a:gd name="T4" fmla="*/ 12 w 28"/>
                  <a:gd name="T5" fmla="*/ 30 h 34"/>
                  <a:gd name="T6" fmla="*/ 18 w 28"/>
                  <a:gd name="T7" fmla="*/ 28 h 34"/>
                  <a:gd name="T8" fmla="*/ 20 w 28"/>
                  <a:gd name="T9" fmla="*/ 26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6 h 34"/>
                  <a:gd name="T16" fmla="*/ 2 w 28"/>
                  <a:gd name="T17" fmla="*/ 12 h 34"/>
                  <a:gd name="T18" fmla="*/ 2 w 28"/>
                  <a:gd name="T19" fmla="*/ 6 h 34"/>
                  <a:gd name="T20" fmla="*/ 4 w 28"/>
                  <a:gd name="T21" fmla="*/ 2 h 34"/>
                  <a:gd name="T22" fmla="*/ 8 w 28"/>
                  <a:gd name="T23" fmla="*/ 0 h 34"/>
                  <a:gd name="T24" fmla="*/ 10 w 28"/>
                  <a:gd name="T25" fmla="*/ 0 h 34"/>
                  <a:gd name="T26" fmla="*/ 16 w 28"/>
                  <a:gd name="T27" fmla="*/ 0 h 34"/>
                  <a:gd name="T28" fmla="*/ 22 w 28"/>
                  <a:gd name="T29" fmla="*/ 2 h 34"/>
                  <a:gd name="T30" fmla="*/ 26 w 28"/>
                  <a:gd name="T31" fmla="*/ 6 h 34"/>
                  <a:gd name="T32" fmla="*/ 28 w 28"/>
                  <a:gd name="T33" fmla="*/ 10 h 34"/>
                  <a:gd name="T34" fmla="*/ 22 w 28"/>
                  <a:gd name="T35" fmla="*/ 10 h 34"/>
                  <a:gd name="T36" fmla="*/ 20 w 28"/>
                  <a:gd name="T37" fmla="*/ 6 h 34"/>
                  <a:gd name="T38" fmla="*/ 16 w 28"/>
                  <a:gd name="T39" fmla="*/ 4 h 34"/>
                  <a:gd name="T40" fmla="*/ 10 w 28"/>
                  <a:gd name="T41" fmla="*/ 4 h 34"/>
                  <a:gd name="T42" fmla="*/ 8 w 28"/>
                  <a:gd name="T43" fmla="*/ 8 h 34"/>
                  <a:gd name="T44" fmla="*/ 8 w 28"/>
                  <a:gd name="T45" fmla="*/ 10 h 34"/>
                  <a:gd name="T46" fmla="*/ 10 w 28"/>
                  <a:gd name="T47" fmla="*/ 10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20 h 34"/>
                  <a:gd name="T54" fmla="*/ 26 w 28"/>
                  <a:gd name="T55" fmla="*/ 26 h 34"/>
                  <a:gd name="T56" fmla="*/ 24 w 28"/>
                  <a:gd name="T57" fmla="*/ 30 h 34"/>
                  <a:gd name="T58" fmla="*/ 18 w 28"/>
                  <a:gd name="T59" fmla="*/ 34 h 34"/>
                  <a:gd name="T60" fmla="*/ 12 w 28"/>
                  <a:gd name="T61" fmla="*/ 34 h 34"/>
                  <a:gd name="T62" fmla="*/ 2 w 28"/>
                  <a:gd name="T63" fmla="*/ 30 h 34"/>
                  <a:gd name="T64" fmla="*/ 0 w 28"/>
                  <a:gd name="T65" fmla="*/ 26 h 34"/>
                  <a:gd name="T66" fmla="*/ 0 w 28"/>
                  <a:gd name="T6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2"/>
                    </a:moveTo>
                    <a:lnTo>
                      <a:pt x="4" y="22"/>
                    </a:lnTo>
                    <a:lnTo>
                      <a:pt x="4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0" y="26"/>
                    </a:lnTo>
                    <a:lnTo>
                      <a:pt x="20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6" y="26"/>
                    </a:lnTo>
                    <a:lnTo>
                      <a:pt x="26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5" name="Freeform 2034"/>
              <p:cNvSpPr>
                <a:spLocks/>
              </p:cNvSpPr>
              <p:nvPr/>
            </p:nvSpPr>
            <p:spPr bwMode="auto">
              <a:xfrm>
                <a:off x="5703888" y="5759797"/>
                <a:ext cx="9525" cy="12700"/>
              </a:xfrm>
              <a:custGeom>
                <a:avLst/>
                <a:gdLst>
                  <a:gd name="T0" fmla="*/ 0 w 6"/>
                  <a:gd name="T1" fmla="*/ 6 h 8"/>
                  <a:gd name="T2" fmla="*/ 0 w 6"/>
                  <a:gd name="T3" fmla="*/ 0 h 8"/>
                  <a:gd name="T4" fmla="*/ 6 w 6"/>
                  <a:gd name="T5" fmla="*/ 2 h 8"/>
                  <a:gd name="T6" fmla="*/ 6 w 6"/>
                  <a:gd name="T7" fmla="*/ 8 h 8"/>
                  <a:gd name="T8" fmla="*/ 0 w 6"/>
                  <a:gd name="T9" fmla="*/ 6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6" h="8">
                    <a:moveTo>
                      <a:pt x="0" y="6"/>
                    </a:moveTo>
                    <a:lnTo>
                      <a:pt x="0" y="0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/>
              </a:p>
            </p:txBody>
          </p:sp>
          <p:sp>
            <p:nvSpPr>
              <p:cNvPr id="1388" name="Freeform 2037"/>
              <p:cNvSpPr>
                <a:spLocks/>
              </p:cNvSpPr>
              <p:nvPr/>
            </p:nvSpPr>
            <p:spPr bwMode="auto">
              <a:xfrm>
                <a:off x="5354638" y="5045422"/>
                <a:ext cx="47625" cy="41275"/>
              </a:xfrm>
              <a:custGeom>
                <a:avLst/>
                <a:gdLst>
                  <a:gd name="T0" fmla="*/ 30 w 30"/>
                  <a:gd name="T1" fmla="*/ 10 h 26"/>
                  <a:gd name="T2" fmla="*/ 30 w 30"/>
                  <a:gd name="T3" fmla="*/ 10 h 26"/>
                  <a:gd name="T4" fmla="*/ 20 w 30"/>
                  <a:gd name="T5" fmla="*/ 20 h 26"/>
                  <a:gd name="T6" fmla="*/ 20 w 30"/>
                  <a:gd name="T7" fmla="*/ 20 h 26"/>
                  <a:gd name="T8" fmla="*/ 12 w 30"/>
                  <a:gd name="T9" fmla="*/ 26 h 26"/>
                  <a:gd name="T10" fmla="*/ 6 w 30"/>
                  <a:gd name="T11" fmla="*/ 26 h 26"/>
                  <a:gd name="T12" fmla="*/ 6 w 30"/>
                  <a:gd name="T13" fmla="*/ 26 h 26"/>
                  <a:gd name="T14" fmla="*/ 2 w 30"/>
                  <a:gd name="T15" fmla="*/ 24 h 26"/>
                  <a:gd name="T16" fmla="*/ 0 w 30"/>
                  <a:gd name="T17" fmla="*/ 20 h 26"/>
                  <a:gd name="T18" fmla="*/ 0 w 30"/>
                  <a:gd name="T19" fmla="*/ 20 h 26"/>
                  <a:gd name="T20" fmla="*/ 4 w 30"/>
                  <a:gd name="T21" fmla="*/ 12 h 26"/>
                  <a:gd name="T22" fmla="*/ 10 w 30"/>
                  <a:gd name="T23" fmla="*/ 6 h 26"/>
                  <a:gd name="T24" fmla="*/ 16 w 30"/>
                  <a:gd name="T25" fmla="*/ 2 h 26"/>
                  <a:gd name="T26" fmla="*/ 22 w 30"/>
                  <a:gd name="T27" fmla="*/ 0 h 26"/>
                  <a:gd name="T28" fmla="*/ 22 w 30"/>
                  <a:gd name="T29" fmla="*/ 0 h 26"/>
                  <a:gd name="T30" fmla="*/ 24 w 30"/>
                  <a:gd name="T31" fmla="*/ 2 h 26"/>
                  <a:gd name="T32" fmla="*/ 26 w 30"/>
                  <a:gd name="T33" fmla="*/ 6 h 26"/>
                  <a:gd name="T34" fmla="*/ 26 w 30"/>
                  <a:gd name="T35" fmla="*/ 6 h 26"/>
                  <a:gd name="T36" fmla="*/ 24 w 30"/>
                  <a:gd name="T37" fmla="*/ 8 h 26"/>
                  <a:gd name="T38" fmla="*/ 22 w 30"/>
                  <a:gd name="T39" fmla="*/ 8 h 26"/>
                  <a:gd name="T40" fmla="*/ 22 w 30"/>
                  <a:gd name="T41" fmla="*/ 8 h 26"/>
                  <a:gd name="T42" fmla="*/ 22 w 30"/>
                  <a:gd name="T43" fmla="*/ 4 h 26"/>
                  <a:gd name="T44" fmla="*/ 22 w 30"/>
                  <a:gd name="T45" fmla="*/ 4 h 26"/>
                  <a:gd name="T46" fmla="*/ 22 w 30"/>
                  <a:gd name="T47" fmla="*/ 2 h 26"/>
                  <a:gd name="T48" fmla="*/ 20 w 30"/>
                  <a:gd name="T49" fmla="*/ 2 h 26"/>
                  <a:gd name="T50" fmla="*/ 20 w 30"/>
                  <a:gd name="T51" fmla="*/ 2 h 26"/>
                  <a:gd name="T52" fmla="*/ 16 w 30"/>
                  <a:gd name="T53" fmla="*/ 4 h 26"/>
                  <a:gd name="T54" fmla="*/ 12 w 30"/>
                  <a:gd name="T55" fmla="*/ 8 h 26"/>
                  <a:gd name="T56" fmla="*/ 8 w 30"/>
                  <a:gd name="T57" fmla="*/ 14 h 26"/>
                  <a:gd name="T58" fmla="*/ 4 w 30"/>
                  <a:gd name="T59" fmla="*/ 20 h 26"/>
                  <a:gd name="T60" fmla="*/ 4 w 30"/>
                  <a:gd name="T61" fmla="*/ 20 h 26"/>
                  <a:gd name="T62" fmla="*/ 4 w 30"/>
                  <a:gd name="T63" fmla="*/ 24 h 26"/>
                  <a:gd name="T64" fmla="*/ 8 w 30"/>
                  <a:gd name="T65" fmla="*/ 26 h 26"/>
                  <a:gd name="T66" fmla="*/ 8 w 30"/>
                  <a:gd name="T67" fmla="*/ 26 h 26"/>
                  <a:gd name="T68" fmla="*/ 12 w 30"/>
                  <a:gd name="T69" fmla="*/ 24 h 26"/>
                  <a:gd name="T70" fmla="*/ 18 w 30"/>
                  <a:gd name="T71" fmla="*/ 22 h 26"/>
                  <a:gd name="T72" fmla="*/ 18 w 30"/>
                  <a:gd name="T73" fmla="*/ 22 h 26"/>
                  <a:gd name="T74" fmla="*/ 26 w 30"/>
                  <a:gd name="T75" fmla="*/ 16 h 26"/>
                  <a:gd name="T76" fmla="*/ 30 w 30"/>
                  <a:gd name="T77" fmla="*/ 10 h 26"/>
                  <a:gd name="T78" fmla="*/ 30 w 30"/>
                  <a:gd name="T79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" h="26">
                    <a:moveTo>
                      <a:pt x="30" y="10"/>
                    </a:moveTo>
                    <a:lnTo>
                      <a:pt x="30" y="10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2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4" y="12"/>
                    </a:lnTo>
                    <a:lnTo>
                      <a:pt x="10" y="6"/>
                    </a:lnTo>
                    <a:lnTo>
                      <a:pt x="16" y="2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4" y="8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4"/>
                    </a:lnTo>
                    <a:lnTo>
                      <a:pt x="12" y="8"/>
                    </a:lnTo>
                    <a:lnTo>
                      <a:pt x="8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4"/>
                    </a:lnTo>
                    <a:lnTo>
                      <a:pt x="18" y="22"/>
                    </a:lnTo>
                    <a:lnTo>
                      <a:pt x="18" y="22"/>
                    </a:lnTo>
                    <a:lnTo>
                      <a:pt x="26" y="16"/>
                    </a:lnTo>
                    <a:lnTo>
                      <a:pt x="30" y="10"/>
                    </a:lnTo>
                    <a:lnTo>
                      <a:pt x="3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89" name="Freeform 2038"/>
              <p:cNvSpPr>
                <a:spLocks/>
              </p:cNvSpPr>
              <p:nvPr/>
            </p:nvSpPr>
            <p:spPr bwMode="auto">
              <a:xfrm>
                <a:off x="5383213" y="5013672"/>
                <a:ext cx="66675" cy="82550"/>
              </a:xfrm>
              <a:custGeom>
                <a:avLst/>
                <a:gdLst>
                  <a:gd name="T0" fmla="*/ 40 w 42"/>
                  <a:gd name="T1" fmla="*/ 0 h 52"/>
                  <a:gd name="T2" fmla="*/ 12 w 42"/>
                  <a:gd name="T3" fmla="*/ 36 h 52"/>
                  <a:gd name="T4" fmla="*/ 12 w 42"/>
                  <a:gd name="T5" fmla="*/ 36 h 52"/>
                  <a:gd name="T6" fmla="*/ 12 w 42"/>
                  <a:gd name="T7" fmla="*/ 36 h 52"/>
                  <a:gd name="T8" fmla="*/ 20 w 42"/>
                  <a:gd name="T9" fmla="*/ 28 h 52"/>
                  <a:gd name="T10" fmla="*/ 24 w 42"/>
                  <a:gd name="T11" fmla="*/ 26 h 52"/>
                  <a:gd name="T12" fmla="*/ 28 w 42"/>
                  <a:gd name="T13" fmla="*/ 24 h 52"/>
                  <a:gd name="T14" fmla="*/ 28 w 42"/>
                  <a:gd name="T15" fmla="*/ 24 h 52"/>
                  <a:gd name="T16" fmla="*/ 32 w 42"/>
                  <a:gd name="T17" fmla="*/ 26 h 52"/>
                  <a:gd name="T18" fmla="*/ 32 w 42"/>
                  <a:gd name="T19" fmla="*/ 30 h 52"/>
                  <a:gd name="T20" fmla="*/ 32 w 42"/>
                  <a:gd name="T21" fmla="*/ 30 h 52"/>
                  <a:gd name="T22" fmla="*/ 30 w 42"/>
                  <a:gd name="T23" fmla="*/ 34 h 52"/>
                  <a:gd name="T24" fmla="*/ 26 w 42"/>
                  <a:gd name="T25" fmla="*/ 40 h 52"/>
                  <a:gd name="T26" fmla="*/ 22 w 42"/>
                  <a:gd name="T27" fmla="*/ 44 h 52"/>
                  <a:gd name="T28" fmla="*/ 20 w 42"/>
                  <a:gd name="T29" fmla="*/ 48 h 52"/>
                  <a:gd name="T30" fmla="*/ 20 w 42"/>
                  <a:gd name="T31" fmla="*/ 48 h 52"/>
                  <a:gd name="T32" fmla="*/ 20 w 42"/>
                  <a:gd name="T33" fmla="*/ 50 h 52"/>
                  <a:gd name="T34" fmla="*/ 20 w 42"/>
                  <a:gd name="T35" fmla="*/ 50 h 52"/>
                  <a:gd name="T36" fmla="*/ 26 w 42"/>
                  <a:gd name="T37" fmla="*/ 48 h 52"/>
                  <a:gd name="T38" fmla="*/ 32 w 42"/>
                  <a:gd name="T39" fmla="*/ 44 h 52"/>
                  <a:gd name="T40" fmla="*/ 42 w 42"/>
                  <a:gd name="T41" fmla="*/ 34 h 52"/>
                  <a:gd name="T42" fmla="*/ 42 w 42"/>
                  <a:gd name="T43" fmla="*/ 34 h 52"/>
                  <a:gd name="T44" fmla="*/ 42 w 42"/>
                  <a:gd name="T45" fmla="*/ 34 h 52"/>
                  <a:gd name="T46" fmla="*/ 32 w 42"/>
                  <a:gd name="T47" fmla="*/ 44 h 52"/>
                  <a:gd name="T48" fmla="*/ 26 w 42"/>
                  <a:gd name="T49" fmla="*/ 50 h 52"/>
                  <a:gd name="T50" fmla="*/ 20 w 42"/>
                  <a:gd name="T51" fmla="*/ 52 h 52"/>
                  <a:gd name="T52" fmla="*/ 20 w 42"/>
                  <a:gd name="T53" fmla="*/ 52 h 52"/>
                  <a:gd name="T54" fmla="*/ 18 w 42"/>
                  <a:gd name="T55" fmla="*/ 50 h 52"/>
                  <a:gd name="T56" fmla="*/ 16 w 42"/>
                  <a:gd name="T57" fmla="*/ 46 h 52"/>
                  <a:gd name="T58" fmla="*/ 16 w 42"/>
                  <a:gd name="T59" fmla="*/ 46 h 52"/>
                  <a:gd name="T60" fmla="*/ 20 w 42"/>
                  <a:gd name="T61" fmla="*/ 42 h 52"/>
                  <a:gd name="T62" fmla="*/ 24 w 42"/>
                  <a:gd name="T63" fmla="*/ 36 h 52"/>
                  <a:gd name="T64" fmla="*/ 28 w 42"/>
                  <a:gd name="T65" fmla="*/ 32 h 52"/>
                  <a:gd name="T66" fmla="*/ 30 w 42"/>
                  <a:gd name="T67" fmla="*/ 28 h 52"/>
                  <a:gd name="T68" fmla="*/ 30 w 42"/>
                  <a:gd name="T69" fmla="*/ 28 h 52"/>
                  <a:gd name="T70" fmla="*/ 30 w 42"/>
                  <a:gd name="T71" fmla="*/ 26 h 52"/>
                  <a:gd name="T72" fmla="*/ 28 w 42"/>
                  <a:gd name="T73" fmla="*/ 26 h 52"/>
                  <a:gd name="T74" fmla="*/ 28 w 42"/>
                  <a:gd name="T75" fmla="*/ 26 h 52"/>
                  <a:gd name="T76" fmla="*/ 22 w 42"/>
                  <a:gd name="T77" fmla="*/ 28 h 52"/>
                  <a:gd name="T78" fmla="*/ 14 w 42"/>
                  <a:gd name="T79" fmla="*/ 34 h 52"/>
                  <a:gd name="T80" fmla="*/ 4 w 42"/>
                  <a:gd name="T81" fmla="*/ 48 h 52"/>
                  <a:gd name="T82" fmla="*/ 0 w 42"/>
                  <a:gd name="T83" fmla="*/ 48 h 52"/>
                  <a:gd name="T84" fmla="*/ 0 w 42"/>
                  <a:gd name="T85" fmla="*/ 48 h 52"/>
                  <a:gd name="T86" fmla="*/ 36 w 42"/>
                  <a:gd name="T87" fmla="*/ 0 h 52"/>
                  <a:gd name="T88" fmla="*/ 40 w 42"/>
                  <a:gd name="T89" fmla="*/ 0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42" h="52">
                    <a:moveTo>
                      <a:pt x="40" y="0"/>
                    </a:moveTo>
                    <a:lnTo>
                      <a:pt x="12" y="3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32" y="26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0" y="34"/>
                    </a:lnTo>
                    <a:lnTo>
                      <a:pt x="26" y="40"/>
                    </a:lnTo>
                    <a:lnTo>
                      <a:pt x="22" y="44"/>
                    </a:lnTo>
                    <a:lnTo>
                      <a:pt x="20" y="48"/>
                    </a:lnTo>
                    <a:lnTo>
                      <a:pt x="20" y="48"/>
                    </a:lnTo>
                    <a:lnTo>
                      <a:pt x="20" y="50"/>
                    </a:lnTo>
                    <a:lnTo>
                      <a:pt x="20" y="50"/>
                    </a:lnTo>
                    <a:lnTo>
                      <a:pt x="26" y="48"/>
                    </a:lnTo>
                    <a:lnTo>
                      <a:pt x="32" y="4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42" y="34"/>
                    </a:lnTo>
                    <a:lnTo>
                      <a:pt x="32" y="44"/>
                    </a:lnTo>
                    <a:lnTo>
                      <a:pt x="26" y="50"/>
                    </a:lnTo>
                    <a:lnTo>
                      <a:pt x="20" y="52"/>
                    </a:lnTo>
                    <a:lnTo>
                      <a:pt x="20" y="52"/>
                    </a:lnTo>
                    <a:lnTo>
                      <a:pt x="18" y="50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20" y="42"/>
                    </a:lnTo>
                    <a:lnTo>
                      <a:pt x="24" y="36"/>
                    </a:lnTo>
                    <a:lnTo>
                      <a:pt x="28" y="3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6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2" y="28"/>
                    </a:lnTo>
                    <a:lnTo>
                      <a:pt x="14" y="34"/>
                    </a:lnTo>
                    <a:lnTo>
                      <a:pt x="4" y="48"/>
                    </a:lnTo>
                    <a:lnTo>
                      <a:pt x="0" y="48"/>
                    </a:lnTo>
                    <a:lnTo>
                      <a:pt x="0" y="48"/>
                    </a:lnTo>
                    <a:lnTo>
                      <a:pt x="36" y="0"/>
                    </a:lnTo>
                    <a:lnTo>
                      <a:pt x="4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0" name="Freeform 2039"/>
              <p:cNvSpPr>
                <a:spLocks noEditPoints="1"/>
              </p:cNvSpPr>
              <p:nvPr/>
            </p:nvSpPr>
            <p:spPr bwMode="auto">
              <a:xfrm>
                <a:off x="5434013" y="5058122"/>
                <a:ext cx="63500" cy="44450"/>
              </a:xfrm>
              <a:custGeom>
                <a:avLst/>
                <a:gdLst>
                  <a:gd name="T0" fmla="*/ 28 w 40"/>
                  <a:gd name="T1" fmla="*/ 2 h 28"/>
                  <a:gd name="T2" fmla="*/ 32 w 40"/>
                  <a:gd name="T3" fmla="*/ 2 h 28"/>
                  <a:gd name="T4" fmla="*/ 32 w 40"/>
                  <a:gd name="T5" fmla="*/ 2 h 28"/>
                  <a:gd name="T6" fmla="*/ 22 w 40"/>
                  <a:gd name="T7" fmla="*/ 16 h 28"/>
                  <a:gd name="T8" fmla="*/ 16 w 40"/>
                  <a:gd name="T9" fmla="*/ 24 h 28"/>
                  <a:gd name="T10" fmla="*/ 16 w 40"/>
                  <a:gd name="T11" fmla="*/ 24 h 28"/>
                  <a:gd name="T12" fmla="*/ 18 w 40"/>
                  <a:gd name="T13" fmla="*/ 26 h 28"/>
                  <a:gd name="T14" fmla="*/ 18 w 40"/>
                  <a:gd name="T15" fmla="*/ 26 h 28"/>
                  <a:gd name="T16" fmla="*/ 18 w 40"/>
                  <a:gd name="T17" fmla="*/ 26 h 28"/>
                  <a:gd name="T18" fmla="*/ 22 w 40"/>
                  <a:gd name="T19" fmla="*/ 26 h 28"/>
                  <a:gd name="T20" fmla="*/ 28 w 40"/>
                  <a:gd name="T21" fmla="*/ 22 h 28"/>
                  <a:gd name="T22" fmla="*/ 40 w 40"/>
                  <a:gd name="T23" fmla="*/ 10 h 28"/>
                  <a:gd name="T24" fmla="*/ 40 w 40"/>
                  <a:gd name="T25" fmla="*/ 10 h 28"/>
                  <a:gd name="T26" fmla="*/ 40 w 40"/>
                  <a:gd name="T27" fmla="*/ 10 h 28"/>
                  <a:gd name="T28" fmla="*/ 28 w 40"/>
                  <a:gd name="T29" fmla="*/ 22 h 28"/>
                  <a:gd name="T30" fmla="*/ 22 w 40"/>
                  <a:gd name="T31" fmla="*/ 26 h 28"/>
                  <a:gd name="T32" fmla="*/ 18 w 40"/>
                  <a:gd name="T33" fmla="*/ 28 h 28"/>
                  <a:gd name="T34" fmla="*/ 18 w 40"/>
                  <a:gd name="T35" fmla="*/ 28 h 28"/>
                  <a:gd name="T36" fmla="*/ 14 w 40"/>
                  <a:gd name="T37" fmla="*/ 26 h 28"/>
                  <a:gd name="T38" fmla="*/ 14 w 40"/>
                  <a:gd name="T39" fmla="*/ 24 h 28"/>
                  <a:gd name="T40" fmla="*/ 14 w 40"/>
                  <a:gd name="T41" fmla="*/ 24 h 28"/>
                  <a:gd name="T42" fmla="*/ 16 w 40"/>
                  <a:gd name="T43" fmla="*/ 20 h 28"/>
                  <a:gd name="T44" fmla="*/ 16 w 40"/>
                  <a:gd name="T45" fmla="*/ 20 h 28"/>
                  <a:gd name="T46" fmla="*/ 16 w 40"/>
                  <a:gd name="T47" fmla="*/ 20 h 28"/>
                  <a:gd name="T48" fmla="*/ 10 w 40"/>
                  <a:gd name="T49" fmla="*/ 24 h 28"/>
                  <a:gd name="T50" fmla="*/ 8 w 40"/>
                  <a:gd name="T51" fmla="*/ 26 h 28"/>
                  <a:gd name="T52" fmla="*/ 4 w 40"/>
                  <a:gd name="T53" fmla="*/ 26 h 28"/>
                  <a:gd name="T54" fmla="*/ 4 w 40"/>
                  <a:gd name="T55" fmla="*/ 26 h 28"/>
                  <a:gd name="T56" fmla="*/ 2 w 40"/>
                  <a:gd name="T57" fmla="*/ 24 h 28"/>
                  <a:gd name="T58" fmla="*/ 0 w 40"/>
                  <a:gd name="T59" fmla="*/ 20 h 28"/>
                  <a:gd name="T60" fmla="*/ 0 w 40"/>
                  <a:gd name="T61" fmla="*/ 20 h 28"/>
                  <a:gd name="T62" fmla="*/ 4 w 40"/>
                  <a:gd name="T63" fmla="*/ 12 h 28"/>
                  <a:gd name="T64" fmla="*/ 8 w 40"/>
                  <a:gd name="T65" fmla="*/ 6 h 28"/>
                  <a:gd name="T66" fmla="*/ 14 w 40"/>
                  <a:gd name="T67" fmla="*/ 2 h 28"/>
                  <a:gd name="T68" fmla="*/ 20 w 40"/>
                  <a:gd name="T69" fmla="*/ 0 h 28"/>
                  <a:gd name="T70" fmla="*/ 20 w 40"/>
                  <a:gd name="T71" fmla="*/ 0 h 28"/>
                  <a:gd name="T72" fmla="*/ 24 w 40"/>
                  <a:gd name="T73" fmla="*/ 2 h 28"/>
                  <a:gd name="T74" fmla="*/ 26 w 40"/>
                  <a:gd name="T75" fmla="*/ 6 h 28"/>
                  <a:gd name="T76" fmla="*/ 26 w 40"/>
                  <a:gd name="T77" fmla="*/ 6 h 28"/>
                  <a:gd name="T78" fmla="*/ 28 w 40"/>
                  <a:gd name="T79" fmla="*/ 2 h 28"/>
                  <a:gd name="T80" fmla="*/ 6 w 40"/>
                  <a:gd name="T81" fmla="*/ 24 h 28"/>
                  <a:gd name="T82" fmla="*/ 6 w 40"/>
                  <a:gd name="T83" fmla="*/ 24 h 28"/>
                  <a:gd name="T84" fmla="*/ 10 w 40"/>
                  <a:gd name="T85" fmla="*/ 22 h 28"/>
                  <a:gd name="T86" fmla="*/ 16 w 40"/>
                  <a:gd name="T87" fmla="*/ 18 h 28"/>
                  <a:gd name="T88" fmla="*/ 20 w 40"/>
                  <a:gd name="T89" fmla="*/ 12 h 28"/>
                  <a:gd name="T90" fmla="*/ 24 w 40"/>
                  <a:gd name="T91" fmla="*/ 6 h 28"/>
                  <a:gd name="T92" fmla="*/ 24 w 40"/>
                  <a:gd name="T93" fmla="*/ 6 h 28"/>
                  <a:gd name="T94" fmla="*/ 24 w 40"/>
                  <a:gd name="T95" fmla="*/ 2 h 28"/>
                  <a:gd name="T96" fmla="*/ 22 w 40"/>
                  <a:gd name="T97" fmla="*/ 2 h 28"/>
                  <a:gd name="T98" fmla="*/ 22 w 40"/>
                  <a:gd name="T99" fmla="*/ 2 h 28"/>
                  <a:gd name="T100" fmla="*/ 16 w 40"/>
                  <a:gd name="T101" fmla="*/ 2 h 28"/>
                  <a:gd name="T102" fmla="*/ 12 w 40"/>
                  <a:gd name="T103" fmla="*/ 6 h 28"/>
                  <a:gd name="T104" fmla="*/ 6 w 40"/>
                  <a:gd name="T105" fmla="*/ 14 h 28"/>
                  <a:gd name="T106" fmla="*/ 4 w 40"/>
                  <a:gd name="T107" fmla="*/ 20 h 28"/>
                  <a:gd name="T108" fmla="*/ 4 w 40"/>
                  <a:gd name="T109" fmla="*/ 20 h 28"/>
                  <a:gd name="T110" fmla="*/ 4 w 40"/>
                  <a:gd name="T111" fmla="*/ 24 h 28"/>
                  <a:gd name="T112" fmla="*/ 6 w 40"/>
                  <a:gd name="T113" fmla="*/ 24 h 28"/>
                  <a:gd name="T114" fmla="*/ 6 w 40"/>
                  <a:gd name="T115" fmla="*/ 24 h 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0" h="28">
                    <a:moveTo>
                      <a:pt x="28" y="2"/>
                    </a:moveTo>
                    <a:lnTo>
                      <a:pt x="32" y="2"/>
                    </a:lnTo>
                    <a:lnTo>
                      <a:pt x="32" y="2"/>
                    </a:lnTo>
                    <a:lnTo>
                      <a:pt x="22" y="16"/>
                    </a:lnTo>
                    <a:lnTo>
                      <a:pt x="16" y="24"/>
                    </a:lnTo>
                    <a:lnTo>
                      <a:pt x="16" y="24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18" y="26"/>
                    </a:lnTo>
                    <a:lnTo>
                      <a:pt x="22" y="26"/>
                    </a:lnTo>
                    <a:lnTo>
                      <a:pt x="28" y="22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40" y="10"/>
                    </a:lnTo>
                    <a:lnTo>
                      <a:pt x="28" y="22"/>
                    </a:lnTo>
                    <a:lnTo>
                      <a:pt x="22" y="26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4" y="26"/>
                    </a:lnTo>
                    <a:lnTo>
                      <a:pt x="14" y="24"/>
                    </a:lnTo>
                    <a:lnTo>
                      <a:pt x="14" y="24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0" y="24"/>
                    </a:lnTo>
                    <a:lnTo>
                      <a:pt x="8" y="26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2" y="24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4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2"/>
                    </a:lnTo>
                    <a:close/>
                    <a:moveTo>
                      <a:pt x="6" y="24"/>
                    </a:moveTo>
                    <a:lnTo>
                      <a:pt x="6" y="24"/>
                    </a:lnTo>
                    <a:lnTo>
                      <a:pt x="10" y="22"/>
                    </a:lnTo>
                    <a:lnTo>
                      <a:pt x="16" y="18"/>
                    </a:lnTo>
                    <a:lnTo>
                      <a:pt x="20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16" y="2"/>
                    </a:lnTo>
                    <a:lnTo>
                      <a:pt x="12" y="6"/>
                    </a:lnTo>
                    <a:lnTo>
                      <a:pt x="6" y="14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4"/>
                    </a:lnTo>
                    <a:lnTo>
                      <a:pt x="6" y="24"/>
                    </a:lnTo>
                    <a:lnTo>
                      <a:pt x="6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1" name="Freeform 2040"/>
              <p:cNvSpPr>
                <a:spLocks/>
              </p:cNvSpPr>
              <p:nvPr/>
            </p:nvSpPr>
            <p:spPr bwMode="auto">
              <a:xfrm>
                <a:off x="5475288" y="5064472"/>
                <a:ext cx="57150" cy="38100"/>
              </a:xfrm>
              <a:custGeom>
                <a:avLst/>
                <a:gdLst>
                  <a:gd name="T0" fmla="*/ 20 w 36"/>
                  <a:gd name="T1" fmla="*/ 0 h 24"/>
                  <a:gd name="T2" fmla="*/ 10 w 36"/>
                  <a:gd name="T3" fmla="*/ 14 h 24"/>
                  <a:gd name="T4" fmla="*/ 10 w 36"/>
                  <a:gd name="T5" fmla="*/ 14 h 24"/>
                  <a:gd name="T6" fmla="*/ 10 w 36"/>
                  <a:gd name="T7" fmla="*/ 14 h 24"/>
                  <a:gd name="T8" fmla="*/ 16 w 36"/>
                  <a:gd name="T9" fmla="*/ 8 h 24"/>
                  <a:gd name="T10" fmla="*/ 24 w 36"/>
                  <a:gd name="T11" fmla="*/ 2 h 24"/>
                  <a:gd name="T12" fmla="*/ 24 w 36"/>
                  <a:gd name="T13" fmla="*/ 2 h 24"/>
                  <a:gd name="T14" fmla="*/ 26 w 36"/>
                  <a:gd name="T15" fmla="*/ 2 h 24"/>
                  <a:gd name="T16" fmla="*/ 28 w 36"/>
                  <a:gd name="T17" fmla="*/ 0 h 24"/>
                  <a:gd name="T18" fmla="*/ 28 w 36"/>
                  <a:gd name="T19" fmla="*/ 0 h 24"/>
                  <a:gd name="T20" fmla="*/ 30 w 36"/>
                  <a:gd name="T21" fmla="*/ 2 h 24"/>
                  <a:gd name="T22" fmla="*/ 30 w 36"/>
                  <a:gd name="T23" fmla="*/ 2 h 24"/>
                  <a:gd name="T24" fmla="*/ 28 w 36"/>
                  <a:gd name="T25" fmla="*/ 4 h 24"/>
                  <a:gd name="T26" fmla="*/ 26 w 36"/>
                  <a:gd name="T27" fmla="*/ 8 h 24"/>
                  <a:gd name="T28" fmla="*/ 26 w 36"/>
                  <a:gd name="T29" fmla="*/ 8 h 24"/>
                  <a:gd name="T30" fmla="*/ 26 w 36"/>
                  <a:gd name="T31" fmla="*/ 12 h 24"/>
                  <a:gd name="T32" fmla="*/ 28 w 36"/>
                  <a:gd name="T33" fmla="*/ 12 h 24"/>
                  <a:gd name="T34" fmla="*/ 28 w 36"/>
                  <a:gd name="T35" fmla="*/ 12 h 24"/>
                  <a:gd name="T36" fmla="*/ 32 w 36"/>
                  <a:gd name="T37" fmla="*/ 12 h 24"/>
                  <a:gd name="T38" fmla="*/ 34 w 36"/>
                  <a:gd name="T39" fmla="*/ 8 h 24"/>
                  <a:gd name="T40" fmla="*/ 36 w 36"/>
                  <a:gd name="T41" fmla="*/ 10 h 24"/>
                  <a:gd name="T42" fmla="*/ 36 w 36"/>
                  <a:gd name="T43" fmla="*/ 10 h 24"/>
                  <a:gd name="T44" fmla="*/ 32 w 36"/>
                  <a:gd name="T45" fmla="*/ 12 h 24"/>
                  <a:gd name="T46" fmla="*/ 26 w 36"/>
                  <a:gd name="T47" fmla="*/ 14 h 24"/>
                  <a:gd name="T48" fmla="*/ 26 w 36"/>
                  <a:gd name="T49" fmla="*/ 14 h 24"/>
                  <a:gd name="T50" fmla="*/ 24 w 36"/>
                  <a:gd name="T51" fmla="*/ 12 h 24"/>
                  <a:gd name="T52" fmla="*/ 24 w 36"/>
                  <a:gd name="T53" fmla="*/ 6 h 24"/>
                  <a:gd name="T54" fmla="*/ 24 w 36"/>
                  <a:gd name="T55" fmla="*/ 6 h 24"/>
                  <a:gd name="T56" fmla="*/ 24 w 36"/>
                  <a:gd name="T57" fmla="*/ 4 h 24"/>
                  <a:gd name="T58" fmla="*/ 24 w 36"/>
                  <a:gd name="T59" fmla="*/ 4 h 24"/>
                  <a:gd name="T60" fmla="*/ 24 w 36"/>
                  <a:gd name="T61" fmla="*/ 4 h 24"/>
                  <a:gd name="T62" fmla="*/ 10 w 36"/>
                  <a:gd name="T63" fmla="*/ 16 h 24"/>
                  <a:gd name="T64" fmla="*/ 10 w 36"/>
                  <a:gd name="T65" fmla="*/ 16 h 24"/>
                  <a:gd name="T66" fmla="*/ 4 w 36"/>
                  <a:gd name="T67" fmla="*/ 24 h 24"/>
                  <a:gd name="T68" fmla="*/ 0 w 36"/>
                  <a:gd name="T69" fmla="*/ 24 h 24"/>
                  <a:gd name="T70" fmla="*/ 0 w 36"/>
                  <a:gd name="T71" fmla="*/ 24 h 24"/>
                  <a:gd name="T72" fmla="*/ 16 w 36"/>
                  <a:gd name="T73" fmla="*/ 0 h 24"/>
                  <a:gd name="T74" fmla="*/ 20 w 36"/>
                  <a:gd name="T75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6" h="24">
                    <a:moveTo>
                      <a:pt x="20" y="0"/>
                    </a:moveTo>
                    <a:lnTo>
                      <a:pt x="10" y="14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6" y="8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2"/>
                    </a:lnTo>
                    <a:lnTo>
                      <a:pt x="28" y="0"/>
                    </a:lnTo>
                    <a:lnTo>
                      <a:pt x="28" y="0"/>
                    </a:lnTo>
                    <a:lnTo>
                      <a:pt x="30" y="2"/>
                    </a:lnTo>
                    <a:lnTo>
                      <a:pt x="30" y="2"/>
                    </a:lnTo>
                    <a:lnTo>
                      <a:pt x="28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6" y="12"/>
                    </a:lnTo>
                    <a:lnTo>
                      <a:pt x="28" y="12"/>
                    </a:lnTo>
                    <a:lnTo>
                      <a:pt x="28" y="12"/>
                    </a:lnTo>
                    <a:lnTo>
                      <a:pt x="32" y="12"/>
                    </a:lnTo>
                    <a:lnTo>
                      <a:pt x="34" y="8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32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4" y="1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10" y="16"/>
                    </a:lnTo>
                    <a:lnTo>
                      <a:pt x="10" y="16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16" y="0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2" name="Freeform 2041"/>
              <p:cNvSpPr>
                <a:spLocks noEditPoints="1"/>
              </p:cNvSpPr>
              <p:nvPr/>
            </p:nvSpPr>
            <p:spPr bwMode="auto">
              <a:xfrm>
                <a:off x="5475288" y="5070822"/>
                <a:ext cx="101600" cy="69850"/>
              </a:xfrm>
              <a:custGeom>
                <a:avLst/>
                <a:gdLst>
                  <a:gd name="T0" fmla="*/ 58 w 64"/>
                  <a:gd name="T1" fmla="*/ 2 h 44"/>
                  <a:gd name="T2" fmla="*/ 40 w 64"/>
                  <a:gd name="T3" fmla="*/ 26 h 44"/>
                  <a:gd name="T4" fmla="*/ 52 w 64"/>
                  <a:gd name="T5" fmla="*/ 20 h 44"/>
                  <a:gd name="T6" fmla="*/ 64 w 64"/>
                  <a:gd name="T7" fmla="*/ 8 h 44"/>
                  <a:gd name="T8" fmla="*/ 64 w 64"/>
                  <a:gd name="T9" fmla="*/ 10 h 44"/>
                  <a:gd name="T10" fmla="*/ 48 w 64"/>
                  <a:gd name="T11" fmla="*/ 24 h 44"/>
                  <a:gd name="T12" fmla="*/ 40 w 64"/>
                  <a:gd name="T13" fmla="*/ 26 h 44"/>
                  <a:gd name="T14" fmla="*/ 30 w 64"/>
                  <a:gd name="T15" fmla="*/ 36 h 44"/>
                  <a:gd name="T16" fmla="*/ 16 w 64"/>
                  <a:gd name="T17" fmla="*/ 44 h 44"/>
                  <a:gd name="T18" fmla="*/ 10 w 64"/>
                  <a:gd name="T19" fmla="*/ 44 h 44"/>
                  <a:gd name="T20" fmla="*/ 2 w 64"/>
                  <a:gd name="T21" fmla="*/ 42 h 44"/>
                  <a:gd name="T22" fmla="*/ 0 w 64"/>
                  <a:gd name="T23" fmla="*/ 34 h 44"/>
                  <a:gd name="T24" fmla="*/ 4 w 64"/>
                  <a:gd name="T25" fmla="*/ 30 h 44"/>
                  <a:gd name="T26" fmla="*/ 8 w 64"/>
                  <a:gd name="T27" fmla="*/ 28 h 44"/>
                  <a:gd name="T28" fmla="*/ 10 w 64"/>
                  <a:gd name="T29" fmla="*/ 28 h 44"/>
                  <a:gd name="T30" fmla="*/ 10 w 64"/>
                  <a:gd name="T31" fmla="*/ 30 h 44"/>
                  <a:gd name="T32" fmla="*/ 6 w 64"/>
                  <a:gd name="T33" fmla="*/ 30 h 44"/>
                  <a:gd name="T34" fmla="*/ 4 w 64"/>
                  <a:gd name="T35" fmla="*/ 36 h 44"/>
                  <a:gd name="T36" fmla="*/ 6 w 64"/>
                  <a:gd name="T37" fmla="*/ 42 h 44"/>
                  <a:gd name="T38" fmla="*/ 10 w 64"/>
                  <a:gd name="T39" fmla="*/ 44 h 44"/>
                  <a:gd name="T40" fmla="*/ 20 w 64"/>
                  <a:gd name="T41" fmla="*/ 42 h 44"/>
                  <a:gd name="T42" fmla="*/ 42 w 64"/>
                  <a:gd name="T43" fmla="*/ 18 h 44"/>
                  <a:gd name="T44" fmla="*/ 42 w 64"/>
                  <a:gd name="T45" fmla="*/ 18 h 44"/>
                  <a:gd name="T46" fmla="*/ 32 w 64"/>
                  <a:gd name="T47" fmla="*/ 24 h 44"/>
                  <a:gd name="T48" fmla="*/ 28 w 64"/>
                  <a:gd name="T49" fmla="*/ 26 h 44"/>
                  <a:gd name="T50" fmla="*/ 24 w 64"/>
                  <a:gd name="T51" fmla="*/ 18 h 44"/>
                  <a:gd name="T52" fmla="*/ 28 w 64"/>
                  <a:gd name="T53" fmla="*/ 12 h 44"/>
                  <a:gd name="T54" fmla="*/ 40 w 64"/>
                  <a:gd name="T55" fmla="*/ 0 h 44"/>
                  <a:gd name="T56" fmla="*/ 46 w 64"/>
                  <a:gd name="T57" fmla="*/ 0 h 44"/>
                  <a:gd name="T58" fmla="*/ 50 w 64"/>
                  <a:gd name="T59" fmla="*/ 6 h 44"/>
                  <a:gd name="T60" fmla="*/ 54 w 64"/>
                  <a:gd name="T61" fmla="*/ 2 h 44"/>
                  <a:gd name="T62" fmla="*/ 28 w 64"/>
                  <a:gd name="T63" fmla="*/ 20 h 44"/>
                  <a:gd name="T64" fmla="*/ 30 w 64"/>
                  <a:gd name="T65" fmla="*/ 22 h 44"/>
                  <a:gd name="T66" fmla="*/ 30 w 64"/>
                  <a:gd name="T67" fmla="*/ 24 h 44"/>
                  <a:gd name="T68" fmla="*/ 40 w 64"/>
                  <a:gd name="T69" fmla="*/ 18 h 44"/>
                  <a:gd name="T70" fmla="*/ 48 w 64"/>
                  <a:gd name="T71" fmla="*/ 4 h 44"/>
                  <a:gd name="T72" fmla="*/ 48 w 64"/>
                  <a:gd name="T73" fmla="*/ 2 h 44"/>
                  <a:gd name="T74" fmla="*/ 46 w 64"/>
                  <a:gd name="T75" fmla="*/ 0 h 44"/>
                  <a:gd name="T76" fmla="*/ 36 w 64"/>
                  <a:gd name="T77" fmla="*/ 6 h 44"/>
                  <a:gd name="T78" fmla="*/ 28 w 64"/>
                  <a:gd name="T79" fmla="*/ 20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64" h="44">
                    <a:moveTo>
                      <a:pt x="58" y="2"/>
                    </a:moveTo>
                    <a:lnTo>
                      <a:pt x="58" y="2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46" y="24"/>
                    </a:lnTo>
                    <a:lnTo>
                      <a:pt x="52" y="20"/>
                    </a:lnTo>
                    <a:lnTo>
                      <a:pt x="58" y="14"/>
                    </a:lnTo>
                    <a:lnTo>
                      <a:pt x="64" y="8"/>
                    </a:lnTo>
                    <a:lnTo>
                      <a:pt x="64" y="10"/>
                    </a:lnTo>
                    <a:lnTo>
                      <a:pt x="64" y="10"/>
                    </a:lnTo>
                    <a:lnTo>
                      <a:pt x="56" y="18"/>
                    </a:lnTo>
                    <a:lnTo>
                      <a:pt x="48" y="24"/>
                    </a:lnTo>
                    <a:lnTo>
                      <a:pt x="42" y="26"/>
                    </a:lnTo>
                    <a:lnTo>
                      <a:pt x="40" y="26"/>
                    </a:lnTo>
                    <a:lnTo>
                      <a:pt x="40" y="26"/>
                    </a:lnTo>
                    <a:lnTo>
                      <a:pt x="30" y="36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4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6" y="28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0" y="28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6" y="30"/>
                    </a:lnTo>
                    <a:lnTo>
                      <a:pt x="4" y="36"/>
                    </a:lnTo>
                    <a:lnTo>
                      <a:pt x="4" y="36"/>
                    </a:lnTo>
                    <a:lnTo>
                      <a:pt x="4" y="38"/>
                    </a:lnTo>
                    <a:lnTo>
                      <a:pt x="6" y="42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14" y="44"/>
                    </a:lnTo>
                    <a:lnTo>
                      <a:pt x="20" y="42"/>
                    </a:lnTo>
                    <a:lnTo>
                      <a:pt x="28" y="34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42" y="18"/>
                    </a:lnTo>
                    <a:lnTo>
                      <a:pt x="36" y="24"/>
                    </a:lnTo>
                    <a:lnTo>
                      <a:pt x="32" y="24"/>
                    </a:lnTo>
                    <a:lnTo>
                      <a:pt x="28" y="26"/>
                    </a:lnTo>
                    <a:lnTo>
                      <a:pt x="28" y="26"/>
                    </a:lnTo>
                    <a:lnTo>
                      <a:pt x="26" y="22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12"/>
                    </a:lnTo>
                    <a:lnTo>
                      <a:pt x="34" y="6"/>
                    </a:lnTo>
                    <a:lnTo>
                      <a:pt x="40" y="0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50" y="2"/>
                    </a:lnTo>
                    <a:lnTo>
                      <a:pt x="50" y="6"/>
                    </a:lnTo>
                    <a:lnTo>
                      <a:pt x="50" y="6"/>
                    </a:lnTo>
                    <a:lnTo>
                      <a:pt x="54" y="2"/>
                    </a:lnTo>
                    <a:lnTo>
                      <a:pt x="58" y="2"/>
                    </a:lnTo>
                    <a:close/>
                    <a:moveTo>
                      <a:pt x="28" y="20"/>
                    </a:moveTo>
                    <a:lnTo>
                      <a:pt x="28" y="20"/>
                    </a:lnTo>
                    <a:lnTo>
                      <a:pt x="30" y="22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34" y="22"/>
                    </a:lnTo>
                    <a:lnTo>
                      <a:pt x="40" y="18"/>
                    </a:lnTo>
                    <a:lnTo>
                      <a:pt x="46" y="12"/>
                    </a:lnTo>
                    <a:lnTo>
                      <a:pt x="48" y="4"/>
                    </a:lnTo>
                    <a:lnTo>
                      <a:pt x="48" y="4"/>
                    </a:lnTo>
                    <a:lnTo>
                      <a:pt x="48" y="2"/>
                    </a:lnTo>
                    <a:lnTo>
                      <a:pt x="46" y="0"/>
                    </a:lnTo>
                    <a:lnTo>
                      <a:pt x="46" y="0"/>
                    </a:lnTo>
                    <a:lnTo>
                      <a:pt x="42" y="2"/>
                    </a:lnTo>
                    <a:lnTo>
                      <a:pt x="36" y="6"/>
                    </a:lnTo>
                    <a:lnTo>
                      <a:pt x="32" y="12"/>
                    </a:lnTo>
                    <a:lnTo>
                      <a:pt x="28" y="20"/>
                    </a:lnTo>
                    <a:lnTo>
                      <a:pt x="28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3" name="Freeform 2042"/>
              <p:cNvSpPr>
                <a:spLocks noEditPoints="1"/>
              </p:cNvSpPr>
              <p:nvPr/>
            </p:nvSpPr>
            <p:spPr bwMode="auto">
              <a:xfrm>
                <a:off x="5564188" y="5077172"/>
                <a:ext cx="47625" cy="41275"/>
              </a:xfrm>
              <a:custGeom>
                <a:avLst/>
                <a:gdLst>
                  <a:gd name="T0" fmla="*/ 30 w 30"/>
                  <a:gd name="T1" fmla="*/ 8 h 26"/>
                  <a:gd name="T2" fmla="*/ 30 w 30"/>
                  <a:gd name="T3" fmla="*/ 8 h 26"/>
                  <a:gd name="T4" fmla="*/ 24 w 30"/>
                  <a:gd name="T5" fmla="*/ 14 h 26"/>
                  <a:gd name="T6" fmla="*/ 18 w 30"/>
                  <a:gd name="T7" fmla="*/ 20 h 26"/>
                  <a:gd name="T8" fmla="*/ 12 w 30"/>
                  <a:gd name="T9" fmla="*/ 24 h 26"/>
                  <a:gd name="T10" fmla="*/ 4 w 30"/>
                  <a:gd name="T11" fmla="*/ 26 h 26"/>
                  <a:gd name="T12" fmla="*/ 4 w 30"/>
                  <a:gd name="T13" fmla="*/ 26 h 26"/>
                  <a:gd name="T14" fmla="*/ 0 w 30"/>
                  <a:gd name="T15" fmla="*/ 24 h 26"/>
                  <a:gd name="T16" fmla="*/ 0 w 30"/>
                  <a:gd name="T17" fmla="*/ 18 h 26"/>
                  <a:gd name="T18" fmla="*/ 0 w 30"/>
                  <a:gd name="T19" fmla="*/ 18 h 26"/>
                  <a:gd name="T20" fmla="*/ 2 w 30"/>
                  <a:gd name="T21" fmla="*/ 12 h 26"/>
                  <a:gd name="T22" fmla="*/ 8 w 30"/>
                  <a:gd name="T23" fmla="*/ 6 h 26"/>
                  <a:gd name="T24" fmla="*/ 14 w 30"/>
                  <a:gd name="T25" fmla="*/ 2 h 26"/>
                  <a:gd name="T26" fmla="*/ 20 w 30"/>
                  <a:gd name="T27" fmla="*/ 0 h 26"/>
                  <a:gd name="T28" fmla="*/ 20 w 30"/>
                  <a:gd name="T29" fmla="*/ 0 h 26"/>
                  <a:gd name="T30" fmla="*/ 22 w 30"/>
                  <a:gd name="T31" fmla="*/ 2 h 26"/>
                  <a:gd name="T32" fmla="*/ 24 w 30"/>
                  <a:gd name="T33" fmla="*/ 4 h 26"/>
                  <a:gd name="T34" fmla="*/ 24 w 30"/>
                  <a:gd name="T35" fmla="*/ 4 h 26"/>
                  <a:gd name="T36" fmla="*/ 22 w 30"/>
                  <a:gd name="T37" fmla="*/ 8 h 26"/>
                  <a:gd name="T38" fmla="*/ 16 w 30"/>
                  <a:gd name="T39" fmla="*/ 10 h 26"/>
                  <a:gd name="T40" fmla="*/ 6 w 30"/>
                  <a:gd name="T41" fmla="*/ 12 h 26"/>
                  <a:gd name="T42" fmla="*/ 6 w 30"/>
                  <a:gd name="T43" fmla="*/ 12 h 26"/>
                  <a:gd name="T44" fmla="*/ 4 w 30"/>
                  <a:gd name="T45" fmla="*/ 20 h 26"/>
                  <a:gd name="T46" fmla="*/ 4 w 30"/>
                  <a:gd name="T47" fmla="*/ 20 h 26"/>
                  <a:gd name="T48" fmla="*/ 4 w 30"/>
                  <a:gd name="T49" fmla="*/ 22 h 26"/>
                  <a:gd name="T50" fmla="*/ 6 w 30"/>
                  <a:gd name="T51" fmla="*/ 24 h 26"/>
                  <a:gd name="T52" fmla="*/ 6 w 30"/>
                  <a:gd name="T53" fmla="*/ 24 h 26"/>
                  <a:gd name="T54" fmla="*/ 10 w 30"/>
                  <a:gd name="T55" fmla="*/ 24 h 26"/>
                  <a:gd name="T56" fmla="*/ 18 w 30"/>
                  <a:gd name="T57" fmla="*/ 20 h 26"/>
                  <a:gd name="T58" fmla="*/ 24 w 30"/>
                  <a:gd name="T59" fmla="*/ 16 h 26"/>
                  <a:gd name="T60" fmla="*/ 30 w 30"/>
                  <a:gd name="T61" fmla="*/ 8 h 26"/>
                  <a:gd name="T62" fmla="*/ 30 w 30"/>
                  <a:gd name="T63" fmla="*/ 8 h 26"/>
                  <a:gd name="T64" fmla="*/ 18 w 30"/>
                  <a:gd name="T65" fmla="*/ 0 h 26"/>
                  <a:gd name="T66" fmla="*/ 18 w 30"/>
                  <a:gd name="T67" fmla="*/ 0 h 26"/>
                  <a:gd name="T68" fmla="*/ 16 w 30"/>
                  <a:gd name="T69" fmla="*/ 2 h 26"/>
                  <a:gd name="T70" fmla="*/ 12 w 30"/>
                  <a:gd name="T71" fmla="*/ 4 h 26"/>
                  <a:gd name="T72" fmla="*/ 6 w 30"/>
                  <a:gd name="T73" fmla="*/ 12 h 26"/>
                  <a:gd name="T74" fmla="*/ 6 w 30"/>
                  <a:gd name="T75" fmla="*/ 12 h 26"/>
                  <a:gd name="T76" fmla="*/ 14 w 30"/>
                  <a:gd name="T77" fmla="*/ 10 h 26"/>
                  <a:gd name="T78" fmla="*/ 18 w 30"/>
                  <a:gd name="T79" fmla="*/ 6 h 26"/>
                  <a:gd name="T80" fmla="*/ 20 w 30"/>
                  <a:gd name="T81" fmla="*/ 4 h 26"/>
                  <a:gd name="T82" fmla="*/ 20 w 30"/>
                  <a:gd name="T83" fmla="*/ 4 h 26"/>
                  <a:gd name="T84" fmla="*/ 20 w 30"/>
                  <a:gd name="T85" fmla="*/ 2 h 26"/>
                  <a:gd name="T86" fmla="*/ 18 w 30"/>
                  <a:gd name="T87" fmla="*/ 0 h 26"/>
                  <a:gd name="T88" fmla="*/ 18 w 30"/>
                  <a:gd name="T89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30" h="26">
                    <a:moveTo>
                      <a:pt x="30" y="8"/>
                    </a:moveTo>
                    <a:lnTo>
                      <a:pt x="30" y="8"/>
                    </a:lnTo>
                    <a:lnTo>
                      <a:pt x="24" y="14"/>
                    </a:lnTo>
                    <a:lnTo>
                      <a:pt x="18" y="20"/>
                    </a:lnTo>
                    <a:lnTo>
                      <a:pt x="12" y="24"/>
                    </a:lnTo>
                    <a:lnTo>
                      <a:pt x="4" y="26"/>
                    </a:lnTo>
                    <a:lnTo>
                      <a:pt x="4" y="26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2"/>
                    </a:lnTo>
                    <a:lnTo>
                      <a:pt x="8" y="6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2" y="8"/>
                    </a:lnTo>
                    <a:lnTo>
                      <a:pt x="1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4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10" y="24"/>
                    </a:lnTo>
                    <a:lnTo>
                      <a:pt x="18" y="20"/>
                    </a:lnTo>
                    <a:lnTo>
                      <a:pt x="24" y="16"/>
                    </a:lnTo>
                    <a:lnTo>
                      <a:pt x="30" y="8"/>
                    </a:lnTo>
                    <a:lnTo>
                      <a:pt x="30" y="8"/>
                    </a:lnTo>
                    <a:close/>
                    <a:moveTo>
                      <a:pt x="18" y="0"/>
                    </a:moveTo>
                    <a:lnTo>
                      <a:pt x="18" y="0"/>
                    </a:lnTo>
                    <a:lnTo>
                      <a:pt x="16" y="2"/>
                    </a:lnTo>
                    <a:lnTo>
                      <a:pt x="12" y="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14" y="10"/>
                    </a:lnTo>
                    <a:lnTo>
                      <a:pt x="18" y="6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20" y="2"/>
                    </a:lnTo>
                    <a:lnTo>
                      <a:pt x="18" y="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4" name="Freeform 2043"/>
              <p:cNvSpPr>
                <a:spLocks/>
              </p:cNvSpPr>
              <p:nvPr/>
            </p:nvSpPr>
            <p:spPr bwMode="auto">
              <a:xfrm>
                <a:off x="5592763" y="5080347"/>
                <a:ext cx="53975" cy="41275"/>
              </a:xfrm>
              <a:custGeom>
                <a:avLst/>
                <a:gdLst>
                  <a:gd name="T0" fmla="*/ 34 w 34"/>
                  <a:gd name="T1" fmla="*/ 10 h 26"/>
                  <a:gd name="T2" fmla="*/ 22 w 34"/>
                  <a:gd name="T3" fmla="*/ 22 h 26"/>
                  <a:gd name="T4" fmla="*/ 6 w 34"/>
                  <a:gd name="T5" fmla="*/ 26 h 26"/>
                  <a:gd name="T6" fmla="*/ 2 w 34"/>
                  <a:gd name="T7" fmla="*/ 24 h 26"/>
                  <a:gd name="T8" fmla="*/ 0 w 34"/>
                  <a:gd name="T9" fmla="*/ 18 h 26"/>
                  <a:gd name="T10" fmla="*/ 2 w 34"/>
                  <a:gd name="T11" fmla="*/ 14 h 26"/>
                  <a:gd name="T12" fmla="*/ 4 w 34"/>
                  <a:gd name="T13" fmla="*/ 14 h 26"/>
                  <a:gd name="T14" fmla="*/ 6 w 34"/>
                  <a:gd name="T15" fmla="*/ 16 h 26"/>
                  <a:gd name="T16" fmla="*/ 6 w 34"/>
                  <a:gd name="T17" fmla="*/ 18 h 26"/>
                  <a:gd name="T18" fmla="*/ 4 w 34"/>
                  <a:gd name="T19" fmla="*/ 18 h 26"/>
                  <a:gd name="T20" fmla="*/ 4 w 34"/>
                  <a:gd name="T21" fmla="*/ 16 h 26"/>
                  <a:gd name="T22" fmla="*/ 2 w 34"/>
                  <a:gd name="T23" fmla="*/ 20 h 26"/>
                  <a:gd name="T24" fmla="*/ 6 w 34"/>
                  <a:gd name="T25" fmla="*/ 26 h 26"/>
                  <a:gd name="T26" fmla="*/ 8 w 34"/>
                  <a:gd name="T27" fmla="*/ 26 h 26"/>
                  <a:gd name="T28" fmla="*/ 12 w 34"/>
                  <a:gd name="T29" fmla="*/ 20 h 26"/>
                  <a:gd name="T30" fmla="*/ 12 w 34"/>
                  <a:gd name="T31" fmla="*/ 12 h 26"/>
                  <a:gd name="T32" fmla="*/ 12 w 34"/>
                  <a:gd name="T33" fmla="*/ 6 h 26"/>
                  <a:gd name="T34" fmla="*/ 12 w 34"/>
                  <a:gd name="T35" fmla="*/ 4 h 26"/>
                  <a:gd name="T36" fmla="*/ 20 w 34"/>
                  <a:gd name="T37" fmla="*/ 0 h 26"/>
                  <a:gd name="T38" fmla="*/ 24 w 34"/>
                  <a:gd name="T39" fmla="*/ 2 h 26"/>
                  <a:gd name="T40" fmla="*/ 24 w 34"/>
                  <a:gd name="T41" fmla="*/ 6 h 26"/>
                  <a:gd name="T42" fmla="*/ 20 w 34"/>
                  <a:gd name="T43" fmla="*/ 10 h 26"/>
                  <a:gd name="T44" fmla="*/ 22 w 34"/>
                  <a:gd name="T45" fmla="*/ 6 h 26"/>
                  <a:gd name="T46" fmla="*/ 22 w 34"/>
                  <a:gd name="T47" fmla="*/ 4 h 26"/>
                  <a:gd name="T48" fmla="*/ 20 w 34"/>
                  <a:gd name="T49" fmla="*/ 2 h 26"/>
                  <a:gd name="T50" fmla="*/ 14 w 34"/>
                  <a:gd name="T51" fmla="*/ 6 h 26"/>
                  <a:gd name="T52" fmla="*/ 16 w 34"/>
                  <a:gd name="T53" fmla="*/ 12 h 26"/>
                  <a:gd name="T54" fmla="*/ 16 w 34"/>
                  <a:gd name="T55" fmla="*/ 20 h 26"/>
                  <a:gd name="T56" fmla="*/ 14 w 34"/>
                  <a:gd name="T57" fmla="*/ 24 h 26"/>
                  <a:gd name="T58" fmla="*/ 8 w 34"/>
                  <a:gd name="T59" fmla="*/ 26 h 26"/>
                  <a:gd name="T60" fmla="*/ 16 w 34"/>
                  <a:gd name="T61" fmla="*/ 26 h 26"/>
                  <a:gd name="T62" fmla="*/ 28 w 34"/>
                  <a:gd name="T63" fmla="*/ 16 h 26"/>
                  <a:gd name="T64" fmla="*/ 34 w 34"/>
                  <a:gd name="T65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4" h="26">
                    <a:moveTo>
                      <a:pt x="34" y="10"/>
                    </a:moveTo>
                    <a:lnTo>
                      <a:pt x="34" y="10"/>
                    </a:lnTo>
                    <a:lnTo>
                      <a:pt x="28" y="16"/>
                    </a:lnTo>
                    <a:lnTo>
                      <a:pt x="22" y="22"/>
                    </a:lnTo>
                    <a:lnTo>
                      <a:pt x="14" y="26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2" y="24"/>
                    </a:lnTo>
                    <a:lnTo>
                      <a:pt x="0" y="22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4"/>
                    </a:lnTo>
                    <a:lnTo>
                      <a:pt x="4" y="14"/>
                    </a:lnTo>
                    <a:lnTo>
                      <a:pt x="4" y="14"/>
                    </a:lnTo>
                    <a:lnTo>
                      <a:pt x="6" y="14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6" y="18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2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6"/>
                    </a:lnTo>
                    <a:lnTo>
                      <a:pt x="10" y="24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4"/>
                    </a:lnTo>
                    <a:lnTo>
                      <a:pt x="14" y="2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4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16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14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6" y="26"/>
                    </a:lnTo>
                    <a:lnTo>
                      <a:pt x="22" y="22"/>
                    </a:lnTo>
                    <a:lnTo>
                      <a:pt x="28" y="16"/>
                    </a:lnTo>
                    <a:lnTo>
                      <a:pt x="34" y="10"/>
                    </a:lnTo>
                    <a:lnTo>
                      <a:pt x="34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grpSp>
          <p:nvGrpSpPr>
            <p:cNvPr id="2221" name="Groupe 2220"/>
            <p:cNvGrpSpPr/>
            <p:nvPr/>
          </p:nvGrpSpPr>
          <p:grpSpPr>
            <a:xfrm>
              <a:off x="3055938" y="1581497"/>
              <a:ext cx="2009775" cy="2543175"/>
              <a:chOff x="3055938" y="1581497"/>
              <a:chExt cx="2009775" cy="2543175"/>
            </a:xfrm>
          </p:grpSpPr>
          <p:sp>
            <p:nvSpPr>
              <p:cNvPr id="2020" name="Freeform 1065"/>
              <p:cNvSpPr>
                <a:spLocks/>
              </p:cNvSpPr>
              <p:nvPr/>
            </p:nvSpPr>
            <p:spPr bwMode="auto">
              <a:xfrm>
                <a:off x="3055938" y="2006947"/>
                <a:ext cx="120650" cy="104775"/>
              </a:xfrm>
              <a:custGeom>
                <a:avLst/>
                <a:gdLst>
                  <a:gd name="T0" fmla="*/ 36 w 76"/>
                  <a:gd name="T1" fmla="*/ 0 h 66"/>
                  <a:gd name="T2" fmla="*/ 36 w 76"/>
                  <a:gd name="T3" fmla="*/ 0 h 66"/>
                  <a:gd name="T4" fmla="*/ 20 w 76"/>
                  <a:gd name="T5" fmla="*/ 4 h 66"/>
                  <a:gd name="T6" fmla="*/ 8 w 76"/>
                  <a:gd name="T7" fmla="*/ 12 h 66"/>
                  <a:gd name="T8" fmla="*/ 4 w 76"/>
                  <a:gd name="T9" fmla="*/ 18 h 66"/>
                  <a:gd name="T10" fmla="*/ 2 w 76"/>
                  <a:gd name="T11" fmla="*/ 24 h 66"/>
                  <a:gd name="T12" fmla="*/ 0 w 76"/>
                  <a:gd name="T13" fmla="*/ 30 h 66"/>
                  <a:gd name="T14" fmla="*/ 0 w 76"/>
                  <a:gd name="T15" fmla="*/ 36 h 66"/>
                  <a:gd name="T16" fmla="*/ 0 w 76"/>
                  <a:gd name="T17" fmla="*/ 36 h 66"/>
                  <a:gd name="T18" fmla="*/ 0 w 76"/>
                  <a:gd name="T19" fmla="*/ 42 h 66"/>
                  <a:gd name="T20" fmla="*/ 4 w 76"/>
                  <a:gd name="T21" fmla="*/ 48 h 66"/>
                  <a:gd name="T22" fmla="*/ 8 w 76"/>
                  <a:gd name="T23" fmla="*/ 54 h 66"/>
                  <a:gd name="T24" fmla="*/ 12 w 76"/>
                  <a:gd name="T25" fmla="*/ 58 h 66"/>
                  <a:gd name="T26" fmla="*/ 18 w 76"/>
                  <a:gd name="T27" fmla="*/ 62 h 66"/>
                  <a:gd name="T28" fmla="*/ 26 w 76"/>
                  <a:gd name="T29" fmla="*/ 64 h 66"/>
                  <a:gd name="T30" fmla="*/ 32 w 76"/>
                  <a:gd name="T31" fmla="*/ 66 h 66"/>
                  <a:gd name="T32" fmla="*/ 40 w 76"/>
                  <a:gd name="T33" fmla="*/ 66 h 66"/>
                  <a:gd name="T34" fmla="*/ 40 w 76"/>
                  <a:gd name="T35" fmla="*/ 66 h 66"/>
                  <a:gd name="T36" fmla="*/ 48 w 76"/>
                  <a:gd name="T37" fmla="*/ 64 h 66"/>
                  <a:gd name="T38" fmla="*/ 56 w 76"/>
                  <a:gd name="T39" fmla="*/ 62 h 66"/>
                  <a:gd name="T40" fmla="*/ 62 w 76"/>
                  <a:gd name="T41" fmla="*/ 58 h 66"/>
                  <a:gd name="T42" fmla="*/ 66 w 76"/>
                  <a:gd name="T43" fmla="*/ 54 h 66"/>
                  <a:gd name="T44" fmla="*/ 72 w 76"/>
                  <a:gd name="T45" fmla="*/ 48 h 66"/>
                  <a:gd name="T46" fmla="*/ 74 w 76"/>
                  <a:gd name="T47" fmla="*/ 42 h 66"/>
                  <a:gd name="T48" fmla="*/ 76 w 76"/>
                  <a:gd name="T49" fmla="*/ 36 h 66"/>
                  <a:gd name="T50" fmla="*/ 76 w 76"/>
                  <a:gd name="T51" fmla="*/ 30 h 66"/>
                  <a:gd name="T52" fmla="*/ 76 w 76"/>
                  <a:gd name="T53" fmla="*/ 30 h 66"/>
                  <a:gd name="T54" fmla="*/ 74 w 76"/>
                  <a:gd name="T55" fmla="*/ 24 h 66"/>
                  <a:gd name="T56" fmla="*/ 72 w 76"/>
                  <a:gd name="T57" fmla="*/ 18 h 66"/>
                  <a:gd name="T58" fmla="*/ 68 w 76"/>
                  <a:gd name="T59" fmla="*/ 12 h 66"/>
                  <a:gd name="T60" fmla="*/ 64 w 76"/>
                  <a:gd name="T61" fmla="*/ 8 h 66"/>
                  <a:gd name="T62" fmla="*/ 58 w 76"/>
                  <a:gd name="T63" fmla="*/ 4 h 66"/>
                  <a:gd name="T64" fmla="*/ 50 w 76"/>
                  <a:gd name="T65" fmla="*/ 2 h 66"/>
                  <a:gd name="T66" fmla="*/ 44 w 76"/>
                  <a:gd name="T67" fmla="*/ 0 h 66"/>
                  <a:gd name="T68" fmla="*/ 36 w 76"/>
                  <a:gd name="T69" fmla="*/ 0 h 66"/>
                  <a:gd name="T70" fmla="*/ 36 w 76"/>
                  <a:gd name="T7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66">
                    <a:moveTo>
                      <a:pt x="36" y="0"/>
                    </a:moveTo>
                    <a:lnTo>
                      <a:pt x="36" y="0"/>
                    </a:lnTo>
                    <a:lnTo>
                      <a:pt x="20" y="4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4" y="48"/>
                    </a:lnTo>
                    <a:lnTo>
                      <a:pt x="8" y="54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8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6" y="54"/>
                    </a:lnTo>
                    <a:lnTo>
                      <a:pt x="72" y="48"/>
                    </a:lnTo>
                    <a:lnTo>
                      <a:pt x="74" y="42"/>
                    </a:lnTo>
                    <a:lnTo>
                      <a:pt x="76" y="36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2" y="18"/>
                    </a:lnTo>
                    <a:lnTo>
                      <a:pt x="68" y="12"/>
                    </a:lnTo>
                    <a:lnTo>
                      <a:pt x="64" y="8"/>
                    </a:lnTo>
                    <a:lnTo>
                      <a:pt x="58" y="4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1" name="Freeform 1066"/>
              <p:cNvSpPr>
                <a:spLocks/>
              </p:cNvSpPr>
              <p:nvPr/>
            </p:nvSpPr>
            <p:spPr bwMode="auto">
              <a:xfrm>
                <a:off x="3055938" y="2006947"/>
                <a:ext cx="120650" cy="104775"/>
              </a:xfrm>
              <a:custGeom>
                <a:avLst/>
                <a:gdLst>
                  <a:gd name="T0" fmla="*/ 36 w 76"/>
                  <a:gd name="T1" fmla="*/ 0 h 66"/>
                  <a:gd name="T2" fmla="*/ 36 w 76"/>
                  <a:gd name="T3" fmla="*/ 0 h 66"/>
                  <a:gd name="T4" fmla="*/ 20 w 76"/>
                  <a:gd name="T5" fmla="*/ 4 h 66"/>
                  <a:gd name="T6" fmla="*/ 8 w 76"/>
                  <a:gd name="T7" fmla="*/ 12 h 66"/>
                  <a:gd name="T8" fmla="*/ 4 w 76"/>
                  <a:gd name="T9" fmla="*/ 18 h 66"/>
                  <a:gd name="T10" fmla="*/ 2 w 76"/>
                  <a:gd name="T11" fmla="*/ 24 h 66"/>
                  <a:gd name="T12" fmla="*/ 0 w 76"/>
                  <a:gd name="T13" fmla="*/ 30 h 66"/>
                  <a:gd name="T14" fmla="*/ 0 w 76"/>
                  <a:gd name="T15" fmla="*/ 36 h 66"/>
                  <a:gd name="T16" fmla="*/ 0 w 76"/>
                  <a:gd name="T17" fmla="*/ 36 h 66"/>
                  <a:gd name="T18" fmla="*/ 0 w 76"/>
                  <a:gd name="T19" fmla="*/ 42 h 66"/>
                  <a:gd name="T20" fmla="*/ 4 w 76"/>
                  <a:gd name="T21" fmla="*/ 48 h 66"/>
                  <a:gd name="T22" fmla="*/ 8 w 76"/>
                  <a:gd name="T23" fmla="*/ 54 h 66"/>
                  <a:gd name="T24" fmla="*/ 12 w 76"/>
                  <a:gd name="T25" fmla="*/ 58 h 66"/>
                  <a:gd name="T26" fmla="*/ 18 w 76"/>
                  <a:gd name="T27" fmla="*/ 62 h 66"/>
                  <a:gd name="T28" fmla="*/ 26 w 76"/>
                  <a:gd name="T29" fmla="*/ 64 h 66"/>
                  <a:gd name="T30" fmla="*/ 32 w 76"/>
                  <a:gd name="T31" fmla="*/ 66 h 66"/>
                  <a:gd name="T32" fmla="*/ 40 w 76"/>
                  <a:gd name="T33" fmla="*/ 66 h 66"/>
                  <a:gd name="T34" fmla="*/ 40 w 76"/>
                  <a:gd name="T35" fmla="*/ 66 h 66"/>
                  <a:gd name="T36" fmla="*/ 48 w 76"/>
                  <a:gd name="T37" fmla="*/ 64 h 66"/>
                  <a:gd name="T38" fmla="*/ 56 w 76"/>
                  <a:gd name="T39" fmla="*/ 62 h 66"/>
                  <a:gd name="T40" fmla="*/ 62 w 76"/>
                  <a:gd name="T41" fmla="*/ 58 h 66"/>
                  <a:gd name="T42" fmla="*/ 66 w 76"/>
                  <a:gd name="T43" fmla="*/ 54 h 66"/>
                  <a:gd name="T44" fmla="*/ 72 w 76"/>
                  <a:gd name="T45" fmla="*/ 48 h 66"/>
                  <a:gd name="T46" fmla="*/ 74 w 76"/>
                  <a:gd name="T47" fmla="*/ 42 h 66"/>
                  <a:gd name="T48" fmla="*/ 76 w 76"/>
                  <a:gd name="T49" fmla="*/ 36 h 66"/>
                  <a:gd name="T50" fmla="*/ 76 w 76"/>
                  <a:gd name="T51" fmla="*/ 30 h 66"/>
                  <a:gd name="T52" fmla="*/ 76 w 76"/>
                  <a:gd name="T53" fmla="*/ 30 h 66"/>
                  <a:gd name="T54" fmla="*/ 74 w 76"/>
                  <a:gd name="T55" fmla="*/ 24 h 66"/>
                  <a:gd name="T56" fmla="*/ 72 w 76"/>
                  <a:gd name="T57" fmla="*/ 18 h 66"/>
                  <a:gd name="T58" fmla="*/ 68 w 76"/>
                  <a:gd name="T59" fmla="*/ 12 h 66"/>
                  <a:gd name="T60" fmla="*/ 64 w 76"/>
                  <a:gd name="T61" fmla="*/ 8 h 66"/>
                  <a:gd name="T62" fmla="*/ 58 w 76"/>
                  <a:gd name="T63" fmla="*/ 4 h 66"/>
                  <a:gd name="T64" fmla="*/ 50 w 76"/>
                  <a:gd name="T65" fmla="*/ 2 h 66"/>
                  <a:gd name="T66" fmla="*/ 44 w 76"/>
                  <a:gd name="T67" fmla="*/ 0 h 66"/>
                  <a:gd name="T68" fmla="*/ 36 w 76"/>
                  <a:gd name="T6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6" h="66">
                    <a:moveTo>
                      <a:pt x="36" y="0"/>
                    </a:moveTo>
                    <a:lnTo>
                      <a:pt x="36" y="0"/>
                    </a:lnTo>
                    <a:lnTo>
                      <a:pt x="20" y="4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4" y="48"/>
                    </a:lnTo>
                    <a:lnTo>
                      <a:pt x="8" y="54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8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6" y="54"/>
                    </a:lnTo>
                    <a:lnTo>
                      <a:pt x="72" y="48"/>
                    </a:lnTo>
                    <a:lnTo>
                      <a:pt x="74" y="42"/>
                    </a:lnTo>
                    <a:lnTo>
                      <a:pt x="76" y="36"/>
                    </a:lnTo>
                    <a:lnTo>
                      <a:pt x="76" y="30"/>
                    </a:lnTo>
                    <a:lnTo>
                      <a:pt x="76" y="30"/>
                    </a:lnTo>
                    <a:lnTo>
                      <a:pt x="74" y="24"/>
                    </a:lnTo>
                    <a:lnTo>
                      <a:pt x="72" y="18"/>
                    </a:lnTo>
                    <a:lnTo>
                      <a:pt x="68" y="12"/>
                    </a:lnTo>
                    <a:lnTo>
                      <a:pt x="64" y="8"/>
                    </a:lnTo>
                    <a:lnTo>
                      <a:pt x="58" y="4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36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2" name="Freeform 1067"/>
              <p:cNvSpPr>
                <a:spLocks/>
              </p:cNvSpPr>
              <p:nvPr/>
            </p:nvSpPr>
            <p:spPr bwMode="auto">
              <a:xfrm>
                <a:off x="3071813" y="2178397"/>
                <a:ext cx="120650" cy="101600"/>
              </a:xfrm>
              <a:custGeom>
                <a:avLst/>
                <a:gdLst>
                  <a:gd name="T0" fmla="*/ 36 w 76"/>
                  <a:gd name="T1" fmla="*/ 0 h 64"/>
                  <a:gd name="T2" fmla="*/ 36 w 76"/>
                  <a:gd name="T3" fmla="*/ 0 h 64"/>
                  <a:gd name="T4" fmla="*/ 28 w 76"/>
                  <a:gd name="T5" fmla="*/ 2 h 64"/>
                  <a:gd name="T6" fmla="*/ 20 w 76"/>
                  <a:gd name="T7" fmla="*/ 4 h 64"/>
                  <a:gd name="T8" fmla="*/ 14 w 76"/>
                  <a:gd name="T9" fmla="*/ 8 h 64"/>
                  <a:gd name="T10" fmla="*/ 8 w 76"/>
                  <a:gd name="T11" fmla="*/ 12 h 64"/>
                  <a:gd name="T12" fmla="*/ 4 w 76"/>
                  <a:gd name="T13" fmla="*/ 18 h 64"/>
                  <a:gd name="T14" fmla="*/ 2 w 76"/>
                  <a:gd name="T15" fmla="*/ 22 h 64"/>
                  <a:gd name="T16" fmla="*/ 0 w 76"/>
                  <a:gd name="T17" fmla="*/ 30 h 64"/>
                  <a:gd name="T18" fmla="*/ 0 w 76"/>
                  <a:gd name="T19" fmla="*/ 36 h 64"/>
                  <a:gd name="T20" fmla="*/ 0 w 76"/>
                  <a:gd name="T21" fmla="*/ 36 h 64"/>
                  <a:gd name="T22" fmla="*/ 0 w 76"/>
                  <a:gd name="T23" fmla="*/ 42 h 64"/>
                  <a:gd name="T24" fmla="*/ 4 w 76"/>
                  <a:gd name="T25" fmla="*/ 48 h 64"/>
                  <a:gd name="T26" fmla="*/ 8 w 76"/>
                  <a:gd name="T27" fmla="*/ 52 h 64"/>
                  <a:gd name="T28" fmla="*/ 14 w 76"/>
                  <a:gd name="T29" fmla="*/ 56 h 64"/>
                  <a:gd name="T30" fmla="*/ 26 w 76"/>
                  <a:gd name="T31" fmla="*/ 62 h 64"/>
                  <a:gd name="T32" fmla="*/ 32 w 76"/>
                  <a:gd name="T33" fmla="*/ 64 h 64"/>
                  <a:gd name="T34" fmla="*/ 40 w 76"/>
                  <a:gd name="T35" fmla="*/ 64 h 64"/>
                  <a:gd name="T36" fmla="*/ 40 w 76"/>
                  <a:gd name="T37" fmla="*/ 64 h 64"/>
                  <a:gd name="T38" fmla="*/ 48 w 76"/>
                  <a:gd name="T39" fmla="*/ 62 h 64"/>
                  <a:gd name="T40" fmla="*/ 54 w 76"/>
                  <a:gd name="T41" fmla="*/ 60 h 64"/>
                  <a:gd name="T42" fmla="*/ 62 w 76"/>
                  <a:gd name="T43" fmla="*/ 56 h 64"/>
                  <a:gd name="T44" fmla="*/ 66 w 76"/>
                  <a:gd name="T45" fmla="*/ 52 h 64"/>
                  <a:gd name="T46" fmla="*/ 72 w 76"/>
                  <a:gd name="T47" fmla="*/ 46 h 64"/>
                  <a:gd name="T48" fmla="*/ 74 w 76"/>
                  <a:gd name="T49" fmla="*/ 40 h 64"/>
                  <a:gd name="T50" fmla="*/ 76 w 76"/>
                  <a:gd name="T51" fmla="*/ 34 h 64"/>
                  <a:gd name="T52" fmla="*/ 76 w 76"/>
                  <a:gd name="T53" fmla="*/ 28 h 64"/>
                  <a:gd name="T54" fmla="*/ 76 w 76"/>
                  <a:gd name="T55" fmla="*/ 28 h 64"/>
                  <a:gd name="T56" fmla="*/ 74 w 76"/>
                  <a:gd name="T57" fmla="*/ 22 h 64"/>
                  <a:gd name="T58" fmla="*/ 72 w 76"/>
                  <a:gd name="T59" fmla="*/ 16 h 64"/>
                  <a:gd name="T60" fmla="*/ 68 w 76"/>
                  <a:gd name="T61" fmla="*/ 10 h 64"/>
                  <a:gd name="T62" fmla="*/ 64 w 76"/>
                  <a:gd name="T63" fmla="*/ 6 h 64"/>
                  <a:gd name="T64" fmla="*/ 58 w 76"/>
                  <a:gd name="T65" fmla="*/ 4 h 64"/>
                  <a:gd name="T66" fmla="*/ 50 w 76"/>
                  <a:gd name="T67" fmla="*/ 2 h 64"/>
                  <a:gd name="T68" fmla="*/ 44 w 76"/>
                  <a:gd name="T69" fmla="*/ 0 h 64"/>
                  <a:gd name="T70" fmla="*/ 36 w 76"/>
                  <a:gd name="T71" fmla="*/ 0 h 64"/>
                  <a:gd name="T72" fmla="*/ 36 w 76"/>
                  <a:gd name="T73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" h="64">
                    <a:moveTo>
                      <a:pt x="36" y="0"/>
                    </a:moveTo>
                    <a:lnTo>
                      <a:pt x="36" y="0"/>
                    </a:lnTo>
                    <a:lnTo>
                      <a:pt x="28" y="2"/>
                    </a:lnTo>
                    <a:lnTo>
                      <a:pt x="20" y="4"/>
                    </a:lnTo>
                    <a:lnTo>
                      <a:pt x="14" y="8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4" y="48"/>
                    </a:lnTo>
                    <a:lnTo>
                      <a:pt x="8" y="52"/>
                    </a:lnTo>
                    <a:lnTo>
                      <a:pt x="14" y="56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8" y="62"/>
                    </a:lnTo>
                    <a:lnTo>
                      <a:pt x="54" y="60"/>
                    </a:lnTo>
                    <a:lnTo>
                      <a:pt x="62" y="56"/>
                    </a:lnTo>
                    <a:lnTo>
                      <a:pt x="66" y="52"/>
                    </a:lnTo>
                    <a:lnTo>
                      <a:pt x="72" y="46"/>
                    </a:lnTo>
                    <a:lnTo>
                      <a:pt x="74" y="40"/>
                    </a:lnTo>
                    <a:lnTo>
                      <a:pt x="76" y="34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4" y="22"/>
                    </a:lnTo>
                    <a:lnTo>
                      <a:pt x="72" y="16"/>
                    </a:lnTo>
                    <a:lnTo>
                      <a:pt x="68" y="10"/>
                    </a:lnTo>
                    <a:lnTo>
                      <a:pt x="64" y="6"/>
                    </a:lnTo>
                    <a:lnTo>
                      <a:pt x="58" y="4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3" name="Freeform 1068"/>
              <p:cNvSpPr>
                <a:spLocks/>
              </p:cNvSpPr>
              <p:nvPr/>
            </p:nvSpPr>
            <p:spPr bwMode="auto">
              <a:xfrm>
                <a:off x="3071813" y="2178397"/>
                <a:ext cx="120650" cy="101600"/>
              </a:xfrm>
              <a:custGeom>
                <a:avLst/>
                <a:gdLst>
                  <a:gd name="T0" fmla="*/ 36 w 76"/>
                  <a:gd name="T1" fmla="*/ 0 h 64"/>
                  <a:gd name="T2" fmla="*/ 36 w 76"/>
                  <a:gd name="T3" fmla="*/ 0 h 64"/>
                  <a:gd name="T4" fmla="*/ 28 w 76"/>
                  <a:gd name="T5" fmla="*/ 2 h 64"/>
                  <a:gd name="T6" fmla="*/ 20 w 76"/>
                  <a:gd name="T7" fmla="*/ 4 h 64"/>
                  <a:gd name="T8" fmla="*/ 14 w 76"/>
                  <a:gd name="T9" fmla="*/ 8 h 64"/>
                  <a:gd name="T10" fmla="*/ 8 w 76"/>
                  <a:gd name="T11" fmla="*/ 12 h 64"/>
                  <a:gd name="T12" fmla="*/ 4 w 76"/>
                  <a:gd name="T13" fmla="*/ 18 h 64"/>
                  <a:gd name="T14" fmla="*/ 2 w 76"/>
                  <a:gd name="T15" fmla="*/ 22 h 64"/>
                  <a:gd name="T16" fmla="*/ 0 w 76"/>
                  <a:gd name="T17" fmla="*/ 30 h 64"/>
                  <a:gd name="T18" fmla="*/ 0 w 76"/>
                  <a:gd name="T19" fmla="*/ 36 h 64"/>
                  <a:gd name="T20" fmla="*/ 0 w 76"/>
                  <a:gd name="T21" fmla="*/ 36 h 64"/>
                  <a:gd name="T22" fmla="*/ 0 w 76"/>
                  <a:gd name="T23" fmla="*/ 42 h 64"/>
                  <a:gd name="T24" fmla="*/ 4 w 76"/>
                  <a:gd name="T25" fmla="*/ 48 h 64"/>
                  <a:gd name="T26" fmla="*/ 8 w 76"/>
                  <a:gd name="T27" fmla="*/ 52 h 64"/>
                  <a:gd name="T28" fmla="*/ 14 w 76"/>
                  <a:gd name="T29" fmla="*/ 56 h 64"/>
                  <a:gd name="T30" fmla="*/ 26 w 76"/>
                  <a:gd name="T31" fmla="*/ 62 h 64"/>
                  <a:gd name="T32" fmla="*/ 32 w 76"/>
                  <a:gd name="T33" fmla="*/ 64 h 64"/>
                  <a:gd name="T34" fmla="*/ 40 w 76"/>
                  <a:gd name="T35" fmla="*/ 64 h 64"/>
                  <a:gd name="T36" fmla="*/ 40 w 76"/>
                  <a:gd name="T37" fmla="*/ 64 h 64"/>
                  <a:gd name="T38" fmla="*/ 48 w 76"/>
                  <a:gd name="T39" fmla="*/ 62 h 64"/>
                  <a:gd name="T40" fmla="*/ 54 w 76"/>
                  <a:gd name="T41" fmla="*/ 60 h 64"/>
                  <a:gd name="T42" fmla="*/ 62 w 76"/>
                  <a:gd name="T43" fmla="*/ 56 h 64"/>
                  <a:gd name="T44" fmla="*/ 66 w 76"/>
                  <a:gd name="T45" fmla="*/ 52 h 64"/>
                  <a:gd name="T46" fmla="*/ 72 w 76"/>
                  <a:gd name="T47" fmla="*/ 46 h 64"/>
                  <a:gd name="T48" fmla="*/ 74 w 76"/>
                  <a:gd name="T49" fmla="*/ 40 h 64"/>
                  <a:gd name="T50" fmla="*/ 76 w 76"/>
                  <a:gd name="T51" fmla="*/ 34 h 64"/>
                  <a:gd name="T52" fmla="*/ 76 w 76"/>
                  <a:gd name="T53" fmla="*/ 28 h 64"/>
                  <a:gd name="T54" fmla="*/ 76 w 76"/>
                  <a:gd name="T55" fmla="*/ 28 h 64"/>
                  <a:gd name="T56" fmla="*/ 74 w 76"/>
                  <a:gd name="T57" fmla="*/ 22 h 64"/>
                  <a:gd name="T58" fmla="*/ 72 w 76"/>
                  <a:gd name="T59" fmla="*/ 16 h 64"/>
                  <a:gd name="T60" fmla="*/ 68 w 76"/>
                  <a:gd name="T61" fmla="*/ 10 h 64"/>
                  <a:gd name="T62" fmla="*/ 64 w 76"/>
                  <a:gd name="T63" fmla="*/ 6 h 64"/>
                  <a:gd name="T64" fmla="*/ 58 w 76"/>
                  <a:gd name="T65" fmla="*/ 4 h 64"/>
                  <a:gd name="T66" fmla="*/ 50 w 76"/>
                  <a:gd name="T67" fmla="*/ 2 h 64"/>
                  <a:gd name="T68" fmla="*/ 44 w 76"/>
                  <a:gd name="T69" fmla="*/ 0 h 64"/>
                  <a:gd name="T70" fmla="*/ 36 w 76"/>
                  <a:gd name="T7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64">
                    <a:moveTo>
                      <a:pt x="36" y="0"/>
                    </a:moveTo>
                    <a:lnTo>
                      <a:pt x="36" y="0"/>
                    </a:lnTo>
                    <a:lnTo>
                      <a:pt x="28" y="2"/>
                    </a:lnTo>
                    <a:lnTo>
                      <a:pt x="20" y="4"/>
                    </a:lnTo>
                    <a:lnTo>
                      <a:pt x="14" y="8"/>
                    </a:lnTo>
                    <a:lnTo>
                      <a:pt x="8" y="12"/>
                    </a:lnTo>
                    <a:lnTo>
                      <a:pt x="4" y="18"/>
                    </a:lnTo>
                    <a:lnTo>
                      <a:pt x="2" y="22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0" y="42"/>
                    </a:lnTo>
                    <a:lnTo>
                      <a:pt x="4" y="48"/>
                    </a:lnTo>
                    <a:lnTo>
                      <a:pt x="8" y="52"/>
                    </a:lnTo>
                    <a:lnTo>
                      <a:pt x="14" y="56"/>
                    </a:lnTo>
                    <a:lnTo>
                      <a:pt x="26" y="62"/>
                    </a:lnTo>
                    <a:lnTo>
                      <a:pt x="32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8" y="62"/>
                    </a:lnTo>
                    <a:lnTo>
                      <a:pt x="54" y="60"/>
                    </a:lnTo>
                    <a:lnTo>
                      <a:pt x="62" y="56"/>
                    </a:lnTo>
                    <a:lnTo>
                      <a:pt x="66" y="52"/>
                    </a:lnTo>
                    <a:lnTo>
                      <a:pt x="72" y="46"/>
                    </a:lnTo>
                    <a:lnTo>
                      <a:pt x="74" y="40"/>
                    </a:lnTo>
                    <a:lnTo>
                      <a:pt x="76" y="34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4" y="22"/>
                    </a:lnTo>
                    <a:lnTo>
                      <a:pt x="72" y="16"/>
                    </a:lnTo>
                    <a:lnTo>
                      <a:pt x="68" y="10"/>
                    </a:lnTo>
                    <a:lnTo>
                      <a:pt x="64" y="6"/>
                    </a:lnTo>
                    <a:lnTo>
                      <a:pt x="58" y="4"/>
                    </a:lnTo>
                    <a:lnTo>
                      <a:pt x="50" y="2"/>
                    </a:lnTo>
                    <a:lnTo>
                      <a:pt x="44" y="0"/>
                    </a:lnTo>
                    <a:lnTo>
                      <a:pt x="36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4" name="Freeform 1069"/>
              <p:cNvSpPr>
                <a:spLocks/>
              </p:cNvSpPr>
              <p:nvPr/>
            </p:nvSpPr>
            <p:spPr bwMode="auto">
              <a:xfrm>
                <a:off x="3192463" y="3524597"/>
                <a:ext cx="120650" cy="101600"/>
              </a:xfrm>
              <a:custGeom>
                <a:avLst/>
                <a:gdLst>
                  <a:gd name="T0" fmla="*/ 36 w 76"/>
                  <a:gd name="T1" fmla="*/ 0 h 64"/>
                  <a:gd name="T2" fmla="*/ 36 w 76"/>
                  <a:gd name="T3" fmla="*/ 0 h 64"/>
                  <a:gd name="T4" fmla="*/ 22 w 76"/>
                  <a:gd name="T5" fmla="*/ 4 h 64"/>
                  <a:gd name="T6" fmla="*/ 10 w 76"/>
                  <a:gd name="T7" fmla="*/ 12 h 64"/>
                  <a:gd name="T8" fmla="*/ 6 w 76"/>
                  <a:gd name="T9" fmla="*/ 16 h 64"/>
                  <a:gd name="T10" fmla="*/ 2 w 76"/>
                  <a:gd name="T11" fmla="*/ 22 h 64"/>
                  <a:gd name="T12" fmla="*/ 0 w 76"/>
                  <a:gd name="T13" fmla="*/ 28 h 64"/>
                  <a:gd name="T14" fmla="*/ 0 w 76"/>
                  <a:gd name="T15" fmla="*/ 34 h 64"/>
                  <a:gd name="T16" fmla="*/ 0 w 76"/>
                  <a:gd name="T17" fmla="*/ 34 h 64"/>
                  <a:gd name="T18" fmla="*/ 2 w 76"/>
                  <a:gd name="T19" fmla="*/ 42 h 64"/>
                  <a:gd name="T20" fmla="*/ 4 w 76"/>
                  <a:gd name="T21" fmla="*/ 48 h 64"/>
                  <a:gd name="T22" fmla="*/ 8 w 76"/>
                  <a:gd name="T23" fmla="*/ 52 h 64"/>
                  <a:gd name="T24" fmla="*/ 14 w 76"/>
                  <a:gd name="T25" fmla="*/ 56 h 64"/>
                  <a:gd name="T26" fmla="*/ 20 w 76"/>
                  <a:gd name="T27" fmla="*/ 60 h 64"/>
                  <a:gd name="T28" fmla="*/ 26 w 76"/>
                  <a:gd name="T29" fmla="*/ 62 h 64"/>
                  <a:gd name="T30" fmla="*/ 34 w 76"/>
                  <a:gd name="T31" fmla="*/ 64 h 64"/>
                  <a:gd name="T32" fmla="*/ 40 w 76"/>
                  <a:gd name="T33" fmla="*/ 64 h 64"/>
                  <a:gd name="T34" fmla="*/ 40 w 76"/>
                  <a:gd name="T35" fmla="*/ 64 h 64"/>
                  <a:gd name="T36" fmla="*/ 48 w 76"/>
                  <a:gd name="T37" fmla="*/ 64 h 64"/>
                  <a:gd name="T38" fmla="*/ 56 w 76"/>
                  <a:gd name="T39" fmla="*/ 60 h 64"/>
                  <a:gd name="T40" fmla="*/ 62 w 76"/>
                  <a:gd name="T41" fmla="*/ 56 h 64"/>
                  <a:gd name="T42" fmla="*/ 68 w 76"/>
                  <a:gd name="T43" fmla="*/ 52 h 64"/>
                  <a:gd name="T44" fmla="*/ 72 w 76"/>
                  <a:gd name="T45" fmla="*/ 48 h 64"/>
                  <a:gd name="T46" fmla="*/ 74 w 76"/>
                  <a:gd name="T47" fmla="*/ 42 h 64"/>
                  <a:gd name="T48" fmla="*/ 76 w 76"/>
                  <a:gd name="T49" fmla="*/ 36 h 64"/>
                  <a:gd name="T50" fmla="*/ 76 w 76"/>
                  <a:gd name="T51" fmla="*/ 28 h 64"/>
                  <a:gd name="T52" fmla="*/ 76 w 76"/>
                  <a:gd name="T53" fmla="*/ 28 h 64"/>
                  <a:gd name="T54" fmla="*/ 76 w 76"/>
                  <a:gd name="T55" fmla="*/ 22 h 64"/>
                  <a:gd name="T56" fmla="*/ 72 w 76"/>
                  <a:gd name="T57" fmla="*/ 16 h 64"/>
                  <a:gd name="T58" fmla="*/ 68 w 76"/>
                  <a:gd name="T59" fmla="*/ 10 h 64"/>
                  <a:gd name="T60" fmla="*/ 64 w 76"/>
                  <a:gd name="T61" fmla="*/ 6 h 64"/>
                  <a:gd name="T62" fmla="*/ 58 w 76"/>
                  <a:gd name="T63" fmla="*/ 2 h 64"/>
                  <a:gd name="T64" fmla="*/ 52 w 76"/>
                  <a:gd name="T65" fmla="*/ 0 h 64"/>
                  <a:gd name="T66" fmla="*/ 44 w 76"/>
                  <a:gd name="T67" fmla="*/ 0 h 64"/>
                  <a:gd name="T68" fmla="*/ 36 w 76"/>
                  <a:gd name="T69" fmla="*/ 0 h 64"/>
                  <a:gd name="T70" fmla="*/ 36 w 76"/>
                  <a:gd name="T71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6" h="64">
                    <a:moveTo>
                      <a:pt x="36" y="0"/>
                    </a:moveTo>
                    <a:lnTo>
                      <a:pt x="36" y="0"/>
                    </a:lnTo>
                    <a:lnTo>
                      <a:pt x="22" y="4"/>
                    </a:lnTo>
                    <a:lnTo>
                      <a:pt x="10" y="12"/>
                    </a:lnTo>
                    <a:lnTo>
                      <a:pt x="6" y="16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2"/>
                    </a:lnTo>
                    <a:lnTo>
                      <a:pt x="14" y="56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34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6" y="60"/>
                    </a:lnTo>
                    <a:lnTo>
                      <a:pt x="62" y="56"/>
                    </a:lnTo>
                    <a:lnTo>
                      <a:pt x="68" y="52"/>
                    </a:lnTo>
                    <a:lnTo>
                      <a:pt x="72" y="48"/>
                    </a:lnTo>
                    <a:lnTo>
                      <a:pt x="74" y="42"/>
                    </a:lnTo>
                    <a:lnTo>
                      <a:pt x="76" y="36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2"/>
                    </a:lnTo>
                    <a:lnTo>
                      <a:pt x="72" y="16"/>
                    </a:lnTo>
                    <a:lnTo>
                      <a:pt x="68" y="10"/>
                    </a:lnTo>
                    <a:lnTo>
                      <a:pt x="64" y="6"/>
                    </a:lnTo>
                    <a:lnTo>
                      <a:pt x="58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6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5" name="Freeform 1070"/>
              <p:cNvSpPr>
                <a:spLocks/>
              </p:cNvSpPr>
              <p:nvPr/>
            </p:nvSpPr>
            <p:spPr bwMode="auto">
              <a:xfrm>
                <a:off x="3192463" y="3524597"/>
                <a:ext cx="120650" cy="101600"/>
              </a:xfrm>
              <a:custGeom>
                <a:avLst/>
                <a:gdLst>
                  <a:gd name="T0" fmla="*/ 36 w 76"/>
                  <a:gd name="T1" fmla="*/ 0 h 64"/>
                  <a:gd name="T2" fmla="*/ 36 w 76"/>
                  <a:gd name="T3" fmla="*/ 0 h 64"/>
                  <a:gd name="T4" fmla="*/ 22 w 76"/>
                  <a:gd name="T5" fmla="*/ 4 h 64"/>
                  <a:gd name="T6" fmla="*/ 10 w 76"/>
                  <a:gd name="T7" fmla="*/ 12 h 64"/>
                  <a:gd name="T8" fmla="*/ 6 w 76"/>
                  <a:gd name="T9" fmla="*/ 16 h 64"/>
                  <a:gd name="T10" fmla="*/ 2 w 76"/>
                  <a:gd name="T11" fmla="*/ 22 h 64"/>
                  <a:gd name="T12" fmla="*/ 0 w 76"/>
                  <a:gd name="T13" fmla="*/ 28 h 64"/>
                  <a:gd name="T14" fmla="*/ 0 w 76"/>
                  <a:gd name="T15" fmla="*/ 34 h 64"/>
                  <a:gd name="T16" fmla="*/ 0 w 76"/>
                  <a:gd name="T17" fmla="*/ 34 h 64"/>
                  <a:gd name="T18" fmla="*/ 2 w 76"/>
                  <a:gd name="T19" fmla="*/ 42 h 64"/>
                  <a:gd name="T20" fmla="*/ 4 w 76"/>
                  <a:gd name="T21" fmla="*/ 48 h 64"/>
                  <a:gd name="T22" fmla="*/ 8 w 76"/>
                  <a:gd name="T23" fmla="*/ 52 h 64"/>
                  <a:gd name="T24" fmla="*/ 14 w 76"/>
                  <a:gd name="T25" fmla="*/ 56 h 64"/>
                  <a:gd name="T26" fmla="*/ 20 w 76"/>
                  <a:gd name="T27" fmla="*/ 60 h 64"/>
                  <a:gd name="T28" fmla="*/ 26 w 76"/>
                  <a:gd name="T29" fmla="*/ 62 h 64"/>
                  <a:gd name="T30" fmla="*/ 34 w 76"/>
                  <a:gd name="T31" fmla="*/ 64 h 64"/>
                  <a:gd name="T32" fmla="*/ 40 w 76"/>
                  <a:gd name="T33" fmla="*/ 64 h 64"/>
                  <a:gd name="T34" fmla="*/ 40 w 76"/>
                  <a:gd name="T35" fmla="*/ 64 h 64"/>
                  <a:gd name="T36" fmla="*/ 48 w 76"/>
                  <a:gd name="T37" fmla="*/ 64 h 64"/>
                  <a:gd name="T38" fmla="*/ 56 w 76"/>
                  <a:gd name="T39" fmla="*/ 60 h 64"/>
                  <a:gd name="T40" fmla="*/ 62 w 76"/>
                  <a:gd name="T41" fmla="*/ 56 h 64"/>
                  <a:gd name="T42" fmla="*/ 68 w 76"/>
                  <a:gd name="T43" fmla="*/ 52 h 64"/>
                  <a:gd name="T44" fmla="*/ 72 w 76"/>
                  <a:gd name="T45" fmla="*/ 48 h 64"/>
                  <a:gd name="T46" fmla="*/ 74 w 76"/>
                  <a:gd name="T47" fmla="*/ 42 h 64"/>
                  <a:gd name="T48" fmla="*/ 76 w 76"/>
                  <a:gd name="T49" fmla="*/ 36 h 64"/>
                  <a:gd name="T50" fmla="*/ 76 w 76"/>
                  <a:gd name="T51" fmla="*/ 28 h 64"/>
                  <a:gd name="T52" fmla="*/ 76 w 76"/>
                  <a:gd name="T53" fmla="*/ 28 h 64"/>
                  <a:gd name="T54" fmla="*/ 76 w 76"/>
                  <a:gd name="T55" fmla="*/ 22 h 64"/>
                  <a:gd name="T56" fmla="*/ 72 w 76"/>
                  <a:gd name="T57" fmla="*/ 16 h 64"/>
                  <a:gd name="T58" fmla="*/ 68 w 76"/>
                  <a:gd name="T59" fmla="*/ 10 h 64"/>
                  <a:gd name="T60" fmla="*/ 64 w 76"/>
                  <a:gd name="T61" fmla="*/ 6 h 64"/>
                  <a:gd name="T62" fmla="*/ 58 w 76"/>
                  <a:gd name="T63" fmla="*/ 2 h 64"/>
                  <a:gd name="T64" fmla="*/ 52 w 76"/>
                  <a:gd name="T65" fmla="*/ 0 h 64"/>
                  <a:gd name="T66" fmla="*/ 44 w 76"/>
                  <a:gd name="T67" fmla="*/ 0 h 64"/>
                  <a:gd name="T68" fmla="*/ 36 w 76"/>
                  <a:gd name="T69" fmla="*/ 0 h 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6" h="64">
                    <a:moveTo>
                      <a:pt x="36" y="0"/>
                    </a:moveTo>
                    <a:lnTo>
                      <a:pt x="36" y="0"/>
                    </a:lnTo>
                    <a:lnTo>
                      <a:pt x="22" y="4"/>
                    </a:lnTo>
                    <a:lnTo>
                      <a:pt x="10" y="12"/>
                    </a:lnTo>
                    <a:lnTo>
                      <a:pt x="6" y="16"/>
                    </a:lnTo>
                    <a:lnTo>
                      <a:pt x="2" y="22"/>
                    </a:lnTo>
                    <a:lnTo>
                      <a:pt x="0" y="2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2"/>
                    </a:lnTo>
                    <a:lnTo>
                      <a:pt x="14" y="56"/>
                    </a:lnTo>
                    <a:lnTo>
                      <a:pt x="20" y="60"/>
                    </a:lnTo>
                    <a:lnTo>
                      <a:pt x="26" y="62"/>
                    </a:lnTo>
                    <a:lnTo>
                      <a:pt x="34" y="64"/>
                    </a:lnTo>
                    <a:lnTo>
                      <a:pt x="40" y="64"/>
                    </a:lnTo>
                    <a:lnTo>
                      <a:pt x="40" y="64"/>
                    </a:lnTo>
                    <a:lnTo>
                      <a:pt x="48" y="64"/>
                    </a:lnTo>
                    <a:lnTo>
                      <a:pt x="56" y="60"/>
                    </a:lnTo>
                    <a:lnTo>
                      <a:pt x="62" y="56"/>
                    </a:lnTo>
                    <a:lnTo>
                      <a:pt x="68" y="52"/>
                    </a:lnTo>
                    <a:lnTo>
                      <a:pt x="72" y="48"/>
                    </a:lnTo>
                    <a:lnTo>
                      <a:pt x="74" y="42"/>
                    </a:lnTo>
                    <a:lnTo>
                      <a:pt x="76" y="36"/>
                    </a:lnTo>
                    <a:lnTo>
                      <a:pt x="76" y="28"/>
                    </a:lnTo>
                    <a:lnTo>
                      <a:pt x="76" y="28"/>
                    </a:lnTo>
                    <a:lnTo>
                      <a:pt x="76" y="22"/>
                    </a:lnTo>
                    <a:lnTo>
                      <a:pt x="72" y="16"/>
                    </a:lnTo>
                    <a:lnTo>
                      <a:pt x="68" y="10"/>
                    </a:lnTo>
                    <a:lnTo>
                      <a:pt x="64" y="6"/>
                    </a:lnTo>
                    <a:lnTo>
                      <a:pt x="58" y="2"/>
                    </a:lnTo>
                    <a:lnTo>
                      <a:pt x="52" y="0"/>
                    </a:lnTo>
                    <a:lnTo>
                      <a:pt x="44" y="0"/>
                    </a:lnTo>
                    <a:lnTo>
                      <a:pt x="36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6" name="Freeform 1071"/>
              <p:cNvSpPr>
                <a:spLocks/>
              </p:cNvSpPr>
              <p:nvPr/>
            </p:nvSpPr>
            <p:spPr bwMode="auto">
              <a:xfrm>
                <a:off x="3208338" y="3680172"/>
                <a:ext cx="117475" cy="104775"/>
              </a:xfrm>
              <a:custGeom>
                <a:avLst/>
                <a:gdLst>
                  <a:gd name="T0" fmla="*/ 34 w 74"/>
                  <a:gd name="T1" fmla="*/ 0 h 66"/>
                  <a:gd name="T2" fmla="*/ 34 w 74"/>
                  <a:gd name="T3" fmla="*/ 0 h 66"/>
                  <a:gd name="T4" fmla="*/ 20 w 74"/>
                  <a:gd name="T5" fmla="*/ 6 h 66"/>
                  <a:gd name="T6" fmla="*/ 8 w 74"/>
                  <a:gd name="T7" fmla="*/ 14 h 66"/>
                  <a:gd name="T8" fmla="*/ 4 w 74"/>
                  <a:gd name="T9" fmla="*/ 18 h 66"/>
                  <a:gd name="T10" fmla="*/ 2 w 74"/>
                  <a:gd name="T11" fmla="*/ 24 h 66"/>
                  <a:gd name="T12" fmla="*/ 0 w 74"/>
                  <a:gd name="T13" fmla="*/ 30 h 66"/>
                  <a:gd name="T14" fmla="*/ 0 w 74"/>
                  <a:gd name="T15" fmla="*/ 36 h 66"/>
                  <a:gd name="T16" fmla="*/ 0 w 74"/>
                  <a:gd name="T17" fmla="*/ 36 h 66"/>
                  <a:gd name="T18" fmla="*/ 2 w 74"/>
                  <a:gd name="T19" fmla="*/ 42 h 66"/>
                  <a:gd name="T20" fmla="*/ 4 w 74"/>
                  <a:gd name="T21" fmla="*/ 48 h 66"/>
                  <a:gd name="T22" fmla="*/ 8 w 74"/>
                  <a:gd name="T23" fmla="*/ 54 h 66"/>
                  <a:gd name="T24" fmla="*/ 12 w 74"/>
                  <a:gd name="T25" fmla="*/ 58 h 66"/>
                  <a:gd name="T26" fmla="*/ 18 w 74"/>
                  <a:gd name="T27" fmla="*/ 62 h 66"/>
                  <a:gd name="T28" fmla="*/ 26 w 74"/>
                  <a:gd name="T29" fmla="*/ 64 h 66"/>
                  <a:gd name="T30" fmla="*/ 32 w 74"/>
                  <a:gd name="T31" fmla="*/ 66 h 66"/>
                  <a:gd name="T32" fmla="*/ 40 w 74"/>
                  <a:gd name="T33" fmla="*/ 66 h 66"/>
                  <a:gd name="T34" fmla="*/ 40 w 74"/>
                  <a:gd name="T35" fmla="*/ 66 h 66"/>
                  <a:gd name="T36" fmla="*/ 48 w 74"/>
                  <a:gd name="T37" fmla="*/ 64 h 66"/>
                  <a:gd name="T38" fmla="*/ 56 w 74"/>
                  <a:gd name="T39" fmla="*/ 62 h 66"/>
                  <a:gd name="T40" fmla="*/ 62 w 74"/>
                  <a:gd name="T41" fmla="*/ 58 h 66"/>
                  <a:gd name="T42" fmla="*/ 66 w 74"/>
                  <a:gd name="T43" fmla="*/ 54 h 66"/>
                  <a:gd name="T44" fmla="*/ 70 w 74"/>
                  <a:gd name="T45" fmla="*/ 48 h 66"/>
                  <a:gd name="T46" fmla="*/ 74 w 74"/>
                  <a:gd name="T47" fmla="*/ 42 h 66"/>
                  <a:gd name="T48" fmla="*/ 74 w 74"/>
                  <a:gd name="T49" fmla="*/ 36 h 66"/>
                  <a:gd name="T50" fmla="*/ 74 w 74"/>
                  <a:gd name="T51" fmla="*/ 30 h 66"/>
                  <a:gd name="T52" fmla="*/ 74 w 74"/>
                  <a:gd name="T53" fmla="*/ 30 h 66"/>
                  <a:gd name="T54" fmla="*/ 74 w 74"/>
                  <a:gd name="T55" fmla="*/ 24 h 66"/>
                  <a:gd name="T56" fmla="*/ 70 w 74"/>
                  <a:gd name="T57" fmla="*/ 18 h 66"/>
                  <a:gd name="T58" fmla="*/ 66 w 74"/>
                  <a:gd name="T59" fmla="*/ 12 h 66"/>
                  <a:gd name="T60" fmla="*/ 62 w 74"/>
                  <a:gd name="T61" fmla="*/ 8 h 66"/>
                  <a:gd name="T62" fmla="*/ 56 w 74"/>
                  <a:gd name="T63" fmla="*/ 4 h 66"/>
                  <a:gd name="T64" fmla="*/ 50 w 74"/>
                  <a:gd name="T65" fmla="*/ 2 h 66"/>
                  <a:gd name="T66" fmla="*/ 42 w 74"/>
                  <a:gd name="T67" fmla="*/ 0 h 66"/>
                  <a:gd name="T68" fmla="*/ 34 w 74"/>
                  <a:gd name="T69" fmla="*/ 0 h 66"/>
                  <a:gd name="T70" fmla="*/ 34 w 74"/>
                  <a:gd name="T71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4" h="66">
                    <a:moveTo>
                      <a:pt x="34" y="0"/>
                    </a:moveTo>
                    <a:lnTo>
                      <a:pt x="34" y="0"/>
                    </a:lnTo>
                    <a:lnTo>
                      <a:pt x="20" y="6"/>
                    </a:lnTo>
                    <a:lnTo>
                      <a:pt x="8" y="14"/>
                    </a:lnTo>
                    <a:lnTo>
                      <a:pt x="4" y="18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4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8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6" y="54"/>
                    </a:lnTo>
                    <a:lnTo>
                      <a:pt x="70" y="48"/>
                    </a:lnTo>
                    <a:lnTo>
                      <a:pt x="74" y="42"/>
                    </a:lnTo>
                    <a:lnTo>
                      <a:pt x="74" y="36"/>
                    </a:lnTo>
                    <a:lnTo>
                      <a:pt x="74" y="30"/>
                    </a:lnTo>
                    <a:lnTo>
                      <a:pt x="74" y="30"/>
                    </a:lnTo>
                    <a:lnTo>
                      <a:pt x="74" y="24"/>
                    </a:lnTo>
                    <a:lnTo>
                      <a:pt x="70" y="18"/>
                    </a:lnTo>
                    <a:lnTo>
                      <a:pt x="66" y="12"/>
                    </a:lnTo>
                    <a:lnTo>
                      <a:pt x="62" y="8"/>
                    </a:lnTo>
                    <a:lnTo>
                      <a:pt x="56" y="4"/>
                    </a:lnTo>
                    <a:lnTo>
                      <a:pt x="50" y="2"/>
                    </a:lnTo>
                    <a:lnTo>
                      <a:pt x="42" y="0"/>
                    </a:lnTo>
                    <a:lnTo>
                      <a:pt x="34" y="0"/>
                    </a:lnTo>
                    <a:lnTo>
                      <a:pt x="3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7" name="Freeform 1072"/>
              <p:cNvSpPr>
                <a:spLocks/>
              </p:cNvSpPr>
              <p:nvPr/>
            </p:nvSpPr>
            <p:spPr bwMode="auto">
              <a:xfrm>
                <a:off x="3208338" y="3680172"/>
                <a:ext cx="117475" cy="104775"/>
              </a:xfrm>
              <a:custGeom>
                <a:avLst/>
                <a:gdLst>
                  <a:gd name="T0" fmla="*/ 34 w 74"/>
                  <a:gd name="T1" fmla="*/ 0 h 66"/>
                  <a:gd name="T2" fmla="*/ 34 w 74"/>
                  <a:gd name="T3" fmla="*/ 0 h 66"/>
                  <a:gd name="T4" fmla="*/ 20 w 74"/>
                  <a:gd name="T5" fmla="*/ 6 h 66"/>
                  <a:gd name="T6" fmla="*/ 8 w 74"/>
                  <a:gd name="T7" fmla="*/ 14 h 66"/>
                  <a:gd name="T8" fmla="*/ 4 w 74"/>
                  <a:gd name="T9" fmla="*/ 18 h 66"/>
                  <a:gd name="T10" fmla="*/ 2 w 74"/>
                  <a:gd name="T11" fmla="*/ 24 h 66"/>
                  <a:gd name="T12" fmla="*/ 0 w 74"/>
                  <a:gd name="T13" fmla="*/ 30 h 66"/>
                  <a:gd name="T14" fmla="*/ 0 w 74"/>
                  <a:gd name="T15" fmla="*/ 36 h 66"/>
                  <a:gd name="T16" fmla="*/ 0 w 74"/>
                  <a:gd name="T17" fmla="*/ 36 h 66"/>
                  <a:gd name="T18" fmla="*/ 2 w 74"/>
                  <a:gd name="T19" fmla="*/ 42 h 66"/>
                  <a:gd name="T20" fmla="*/ 4 w 74"/>
                  <a:gd name="T21" fmla="*/ 48 h 66"/>
                  <a:gd name="T22" fmla="*/ 8 w 74"/>
                  <a:gd name="T23" fmla="*/ 54 h 66"/>
                  <a:gd name="T24" fmla="*/ 12 w 74"/>
                  <a:gd name="T25" fmla="*/ 58 h 66"/>
                  <a:gd name="T26" fmla="*/ 18 w 74"/>
                  <a:gd name="T27" fmla="*/ 62 h 66"/>
                  <a:gd name="T28" fmla="*/ 26 w 74"/>
                  <a:gd name="T29" fmla="*/ 64 h 66"/>
                  <a:gd name="T30" fmla="*/ 32 w 74"/>
                  <a:gd name="T31" fmla="*/ 66 h 66"/>
                  <a:gd name="T32" fmla="*/ 40 w 74"/>
                  <a:gd name="T33" fmla="*/ 66 h 66"/>
                  <a:gd name="T34" fmla="*/ 40 w 74"/>
                  <a:gd name="T35" fmla="*/ 66 h 66"/>
                  <a:gd name="T36" fmla="*/ 48 w 74"/>
                  <a:gd name="T37" fmla="*/ 64 h 66"/>
                  <a:gd name="T38" fmla="*/ 56 w 74"/>
                  <a:gd name="T39" fmla="*/ 62 h 66"/>
                  <a:gd name="T40" fmla="*/ 62 w 74"/>
                  <a:gd name="T41" fmla="*/ 58 h 66"/>
                  <a:gd name="T42" fmla="*/ 66 w 74"/>
                  <a:gd name="T43" fmla="*/ 54 h 66"/>
                  <a:gd name="T44" fmla="*/ 70 w 74"/>
                  <a:gd name="T45" fmla="*/ 48 h 66"/>
                  <a:gd name="T46" fmla="*/ 74 w 74"/>
                  <a:gd name="T47" fmla="*/ 42 h 66"/>
                  <a:gd name="T48" fmla="*/ 74 w 74"/>
                  <a:gd name="T49" fmla="*/ 36 h 66"/>
                  <a:gd name="T50" fmla="*/ 74 w 74"/>
                  <a:gd name="T51" fmla="*/ 30 h 66"/>
                  <a:gd name="T52" fmla="*/ 74 w 74"/>
                  <a:gd name="T53" fmla="*/ 30 h 66"/>
                  <a:gd name="T54" fmla="*/ 74 w 74"/>
                  <a:gd name="T55" fmla="*/ 24 h 66"/>
                  <a:gd name="T56" fmla="*/ 70 w 74"/>
                  <a:gd name="T57" fmla="*/ 18 h 66"/>
                  <a:gd name="T58" fmla="*/ 66 w 74"/>
                  <a:gd name="T59" fmla="*/ 12 h 66"/>
                  <a:gd name="T60" fmla="*/ 62 w 74"/>
                  <a:gd name="T61" fmla="*/ 8 h 66"/>
                  <a:gd name="T62" fmla="*/ 56 w 74"/>
                  <a:gd name="T63" fmla="*/ 4 h 66"/>
                  <a:gd name="T64" fmla="*/ 50 w 74"/>
                  <a:gd name="T65" fmla="*/ 2 h 66"/>
                  <a:gd name="T66" fmla="*/ 42 w 74"/>
                  <a:gd name="T67" fmla="*/ 0 h 66"/>
                  <a:gd name="T68" fmla="*/ 34 w 74"/>
                  <a:gd name="T69" fmla="*/ 0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74" h="66">
                    <a:moveTo>
                      <a:pt x="34" y="0"/>
                    </a:moveTo>
                    <a:lnTo>
                      <a:pt x="34" y="0"/>
                    </a:lnTo>
                    <a:lnTo>
                      <a:pt x="20" y="6"/>
                    </a:lnTo>
                    <a:lnTo>
                      <a:pt x="8" y="14"/>
                    </a:lnTo>
                    <a:lnTo>
                      <a:pt x="4" y="18"/>
                    </a:lnTo>
                    <a:lnTo>
                      <a:pt x="2" y="24"/>
                    </a:lnTo>
                    <a:lnTo>
                      <a:pt x="0" y="30"/>
                    </a:lnTo>
                    <a:lnTo>
                      <a:pt x="0" y="36"/>
                    </a:lnTo>
                    <a:lnTo>
                      <a:pt x="0" y="36"/>
                    </a:lnTo>
                    <a:lnTo>
                      <a:pt x="2" y="42"/>
                    </a:lnTo>
                    <a:lnTo>
                      <a:pt x="4" y="48"/>
                    </a:lnTo>
                    <a:lnTo>
                      <a:pt x="8" y="54"/>
                    </a:lnTo>
                    <a:lnTo>
                      <a:pt x="12" y="58"/>
                    </a:lnTo>
                    <a:lnTo>
                      <a:pt x="18" y="62"/>
                    </a:lnTo>
                    <a:lnTo>
                      <a:pt x="26" y="64"/>
                    </a:lnTo>
                    <a:lnTo>
                      <a:pt x="32" y="66"/>
                    </a:lnTo>
                    <a:lnTo>
                      <a:pt x="40" y="66"/>
                    </a:lnTo>
                    <a:lnTo>
                      <a:pt x="40" y="66"/>
                    </a:lnTo>
                    <a:lnTo>
                      <a:pt x="48" y="64"/>
                    </a:lnTo>
                    <a:lnTo>
                      <a:pt x="56" y="62"/>
                    </a:lnTo>
                    <a:lnTo>
                      <a:pt x="62" y="58"/>
                    </a:lnTo>
                    <a:lnTo>
                      <a:pt x="66" y="54"/>
                    </a:lnTo>
                    <a:lnTo>
                      <a:pt x="70" y="48"/>
                    </a:lnTo>
                    <a:lnTo>
                      <a:pt x="74" y="42"/>
                    </a:lnTo>
                    <a:lnTo>
                      <a:pt x="74" y="36"/>
                    </a:lnTo>
                    <a:lnTo>
                      <a:pt x="74" y="30"/>
                    </a:lnTo>
                    <a:lnTo>
                      <a:pt x="74" y="30"/>
                    </a:lnTo>
                    <a:lnTo>
                      <a:pt x="74" y="24"/>
                    </a:lnTo>
                    <a:lnTo>
                      <a:pt x="70" y="18"/>
                    </a:lnTo>
                    <a:lnTo>
                      <a:pt x="66" y="12"/>
                    </a:lnTo>
                    <a:lnTo>
                      <a:pt x="62" y="8"/>
                    </a:lnTo>
                    <a:lnTo>
                      <a:pt x="56" y="4"/>
                    </a:lnTo>
                    <a:lnTo>
                      <a:pt x="50" y="2"/>
                    </a:lnTo>
                    <a:lnTo>
                      <a:pt x="42" y="0"/>
                    </a:lnTo>
                    <a:lnTo>
                      <a:pt x="34" y="0"/>
                    </a:lnTo>
                  </a:path>
                </a:pathLst>
              </a:custGeom>
              <a:noFill/>
              <a:ln w="6">
                <a:solidFill>
                  <a:srgbClr val="44927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8" name="Freeform 1073"/>
              <p:cNvSpPr>
                <a:spLocks noEditPoints="1"/>
              </p:cNvSpPr>
              <p:nvPr/>
            </p:nvSpPr>
            <p:spPr bwMode="auto">
              <a:xfrm>
                <a:off x="3233738" y="1606897"/>
                <a:ext cx="66675" cy="76200"/>
              </a:xfrm>
              <a:custGeom>
                <a:avLst/>
                <a:gdLst>
                  <a:gd name="T0" fmla="*/ 0 w 42"/>
                  <a:gd name="T1" fmla="*/ 48 h 48"/>
                  <a:gd name="T2" fmla="*/ 12 w 42"/>
                  <a:gd name="T3" fmla="*/ 2 h 48"/>
                  <a:gd name="T4" fmla="*/ 20 w 42"/>
                  <a:gd name="T5" fmla="*/ 0 h 48"/>
                  <a:gd name="T6" fmla="*/ 42 w 42"/>
                  <a:gd name="T7" fmla="*/ 46 h 48"/>
                  <a:gd name="T8" fmla="*/ 36 w 42"/>
                  <a:gd name="T9" fmla="*/ 46 h 48"/>
                  <a:gd name="T10" fmla="*/ 28 w 42"/>
                  <a:gd name="T11" fmla="*/ 32 h 48"/>
                  <a:gd name="T12" fmla="*/ 10 w 42"/>
                  <a:gd name="T13" fmla="*/ 34 h 48"/>
                  <a:gd name="T14" fmla="*/ 6 w 42"/>
                  <a:gd name="T15" fmla="*/ 48 h 48"/>
                  <a:gd name="T16" fmla="*/ 0 w 42"/>
                  <a:gd name="T17" fmla="*/ 48 h 48"/>
                  <a:gd name="T18" fmla="*/ 10 w 42"/>
                  <a:gd name="T19" fmla="*/ 28 h 48"/>
                  <a:gd name="T20" fmla="*/ 26 w 42"/>
                  <a:gd name="T21" fmla="*/ 28 h 48"/>
                  <a:gd name="T22" fmla="*/ 20 w 42"/>
                  <a:gd name="T23" fmla="*/ 16 h 48"/>
                  <a:gd name="T24" fmla="*/ 20 w 42"/>
                  <a:gd name="T25" fmla="*/ 16 h 48"/>
                  <a:gd name="T26" fmla="*/ 16 w 42"/>
                  <a:gd name="T27" fmla="*/ 6 h 48"/>
                  <a:gd name="T28" fmla="*/ 16 w 42"/>
                  <a:gd name="T29" fmla="*/ 6 h 48"/>
                  <a:gd name="T30" fmla="*/ 14 w 42"/>
                  <a:gd name="T31" fmla="*/ 16 h 48"/>
                  <a:gd name="T32" fmla="*/ 10 w 42"/>
                  <a:gd name="T3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8">
                    <a:moveTo>
                      <a:pt x="0" y="48"/>
                    </a:moveTo>
                    <a:lnTo>
                      <a:pt x="12" y="2"/>
                    </a:lnTo>
                    <a:lnTo>
                      <a:pt x="20" y="0"/>
                    </a:lnTo>
                    <a:lnTo>
                      <a:pt x="42" y="46"/>
                    </a:lnTo>
                    <a:lnTo>
                      <a:pt x="36" y="46"/>
                    </a:lnTo>
                    <a:lnTo>
                      <a:pt x="28" y="32"/>
                    </a:lnTo>
                    <a:lnTo>
                      <a:pt x="10" y="34"/>
                    </a:lnTo>
                    <a:lnTo>
                      <a:pt x="6" y="48"/>
                    </a:lnTo>
                    <a:lnTo>
                      <a:pt x="0" y="48"/>
                    </a:lnTo>
                    <a:close/>
                    <a:moveTo>
                      <a:pt x="10" y="28"/>
                    </a:moveTo>
                    <a:lnTo>
                      <a:pt x="26" y="28"/>
                    </a:lnTo>
                    <a:lnTo>
                      <a:pt x="20" y="16"/>
                    </a:lnTo>
                    <a:lnTo>
                      <a:pt x="20" y="1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16"/>
                    </a:ln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29" name="Freeform 1074"/>
              <p:cNvSpPr>
                <a:spLocks/>
              </p:cNvSpPr>
              <p:nvPr/>
            </p:nvSpPr>
            <p:spPr bwMode="auto">
              <a:xfrm>
                <a:off x="3322638" y="16037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0" name="Freeform 1075"/>
              <p:cNvSpPr>
                <a:spLocks/>
              </p:cNvSpPr>
              <p:nvPr/>
            </p:nvSpPr>
            <p:spPr bwMode="auto">
              <a:xfrm>
                <a:off x="3344863" y="1600547"/>
                <a:ext cx="12700" cy="22225"/>
              </a:xfrm>
              <a:custGeom>
                <a:avLst/>
                <a:gdLst>
                  <a:gd name="T0" fmla="*/ 2 w 8"/>
                  <a:gd name="T1" fmla="*/ 6 h 14"/>
                  <a:gd name="T2" fmla="*/ 0 w 8"/>
                  <a:gd name="T3" fmla="*/ 0 h 14"/>
                  <a:gd name="T4" fmla="*/ 6 w 8"/>
                  <a:gd name="T5" fmla="*/ 0 h 14"/>
                  <a:gd name="T6" fmla="*/ 8 w 8"/>
                  <a:gd name="T7" fmla="*/ 4 h 14"/>
                  <a:gd name="T8" fmla="*/ 8 w 8"/>
                  <a:gd name="T9" fmla="*/ 4 h 14"/>
                  <a:gd name="T10" fmla="*/ 6 w 8"/>
                  <a:gd name="T11" fmla="*/ 10 h 14"/>
                  <a:gd name="T12" fmla="*/ 6 w 8"/>
                  <a:gd name="T13" fmla="*/ 10 h 14"/>
                  <a:gd name="T14" fmla="*/ 2 w 8"/>
                  <a:gd name="T15" fmla="*/ 14 h 14"/>
                  <a:gd name="T16" fmla="*/ 2 w 8"/>
                  <a:gd name="T17" fmla="*/ 12 h 14"/>
                  <a:gd name="T18" fmla="*/ 2 w 8"/>
                  <a:gd name="T19" fmla="*/ 12 h 14"/>
                  <a:gd name="T20" fmla="*/ 4 w 8"/>
                  <a:gd name="T21" fmla="*/ 10 h 14"/>
                  <a:gd name="T22" fmla="*/ 4 w 8"/>
                  <a:gd name="T23" fmla="*/ 10 h 14"/>
                  <a:gd name="T24" fmla="*/ 4 w 8"/>
                  <a:gd name="T25" fmla="*/ 6 h 14"/>
                  <a:gd name="T26" fmla="*/ 2 w 8"/>
                  <a:gd name="T27" fmla="*/ 6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4"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2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1" name="Freeform 1076"/>
              <p:cNvSpPr>
                <a:spLocks noEditPoints="1"/>
              </p:cNvSpPr>
              <p:nvPr/>
            </p:nvSpPr>
            <p:spPr bwMode="auto">
              <a:xfrm>
                <a:off x="3370263" y="1616422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4 h 34"/>
                  <a:gd name="T4" fmla="*/ 12 w 32"/>
                  <a:gd name="T5" fmla="*/ 34 h 34"/>
                  <a:gd name="T6" fmla="*/ 4 w 32"/>
                  <a:gd name="T7" fmla="*/ 34 h 34"/>
                  <a:gd name="T8" fmla="*/ 2 w 32"/>
                  <a:gd name="T9" fmla="*/ 30 h 34"/>
                  <a:gd name="T10" fmla="*/ 0 w 32"/>
                  <a:gd name="T11" fmla="*/ 26 h 34"/>
                  <a:gd name="T12" fmla="*/ 2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2 h 34"/>
                  <a:gd name="T34" fmla="*/ 2 w 32"/>
                  <a:gd name="T35" fmla="*/ 6 h 34"/>
                  <a:gd name="T36" fmla="*/ 6 w 32"/>
                  <a:gd name="T37" fmla="*/ 2 h 34"/>
                  <a:gd name="T38" fmla="*/ 14 w 32"/>
                  <a:gd name="T39" fmla="*/ 0 h 34"/>
                  <a:gd name="T40" fmla="*/ 22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4 h 34"/>
                  <a:gd name="T54" fmla="*/ 24 w 32"/>
                  <a:gd name="T55" fmla="*/ 28 h 34"/>
                  <a:gd name="T56" fmla="*/ 24 w 32"/>
                  <a:gd name="T57" fmla="*/ 16 h 34"/>
                  <a:gd name="T58" fmla="*/ 14 w 32"/>
                  <a:gd name="T59" fmla="*/ 20 h 34"/>
                  <a:gd name="T60" fmla="*/ 10 w 32"/>
                  <a:gd name="T61" fmla="*/ 20 h 34"/>
                  <a:gd name="T62" fmla="*/ 8 w 32"/>
                  <a:gd name="T63" fmla="*/ 24 h 34"/>
                  <a:gd name="T64" fmla="*/ 6 w 32"/>
                  <a:gd name="T65" fmla="*/ 26 h 34"/>
                  <a:gd name="T66" fmla="*/ 8 w 32"/>
                  <a:gd name="T67" fmla="*/ 30 h 34"/>
                  <a:gd name="T68" fmla="*/ 14 w 32"/>
                  <a:gd name="T69" fmla="*/ 30 h 34"/>
                  <a:gd name="T70" fmla="*/ 20 w 32"/>
                  <a:gd name="T71" fmla="*/ 28 h 34"/>
                  <a:gd name="T72" fmla="*/ 22 w 32"/>
                  <a:gd name="T73" fmla="*/ 24 h 34"/>
                  <a:gd name="T74" fmla="*/ 24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18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2" name="Freeform 1077"/>
              <p:cNvSpPr>
                <a:spLocks/>
              </p:cNvSpPr>
              <p:nvPr/>
            </p:nvSpPr>
            <p:spPr bwMode="auto">
              <a:xfrm>
                <a:off x="3427413" y="1610072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2 h 36"/>
                  <a:gd name="T4" fmla="*/ 30 w 30"/>
                  <a:gd name="T5" fmla="*/ 22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4 w 30"/>
                  <a:gd name="T21" fmla="*/ 32 h 36"/>
                  <a:gd name="T22" fmla="*/ 4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0 h 36"/>
                  <a:gd name="T32" fmla="*/ 0 w 30"/>
                  <a:gd name="T33" fmla="*/ 10 h 36"/>
                  <a:gd name="T34" fmla="*/ 2 w 30"/>
                  <a:gd name="T35" fmla="*/ 6 h 36"/>
                  <a:gd name="T36" fmla="*/ 6 w 30"/>
                  <a:gd name="T37" fmla="*/ 4 h 36"/>
                  <a:gd name="T38" fmla="*/ 6 w 30"/>
                  <a:gd name="T39" fmla="*/ 4 h 36"/>
                  <a:gd name="T40" fmla="*/ 14 w 30"/>
                  <a:gd name="T41" fmla="*/ 0 h 36"/>
                  <a:gd name="T42" fmla="*/ 14 w 30"/>
                  <a:gd name="T43" fmla="*/ 0 h 36"/>
                  <a:gd name="T44" fmla="*/ 18 w 30"/>
                  <a:gd name="T45" fmla="*/ 2 h 36"/>
                  <a:gd name="T46" fmla="*/ 22 w 30"/>
                  <a:gd name="T47" fmla="*/ 2 h 36"/>
                  <a:gd name="T48" fmla="*/ 22 w 30"/>
                  <a:gd name="T49" fmla="*/ 2 h 36"/>
                  <a:gd name="T50" fmla="*/ 26 w 30"/>
                  <a:gd name="T51" fmla="*/ 6 h 36"/>
                  <a:gd name="T52" fmla="*/ 28 w 30"/>
                  <a:gd name="T53" fmla="*/ 10 h 36"/>
                  <a:gd name="T54" fmla="*/ 22 w 30"/>
                  <a:gd name="T55" fmla="*/ 12 h 36"/>
                  <a:gd name="T56" fmla="*/ 22 w 30"/>
                  <a:gd name="T57" fmla="*/ 12 h 36"/>
                  <a:gd name="T58" fmla="*/ 18 w 30"/>
                  <a:gd name="T59" fmla="*/ 6 h 36"/>
                  <a:gd name="T60" fmla="*/ 18 w 30"/>
                  <a:gd name="T61" fmla="*/ 6 h 36"/>
                  <a:gd name="T62" fmla="*/ 14 w 30"/>
                  <a:gd name="T63" fmla="*/ 6 h 36"/>
                  <a:gd name="T64" fmla="*/ 14 w 30"/>
                  <a:gd name="T65" fmla="*/ 6 h 36"/>
                  <a:gd name="T66" fmla="*/ 10 w 30"/>
                  <a:gd name="T67" fmla="*/ 6 h 36"/>
                  <a:gd name="T68" fmla="*/ 8 w 30"/>
                  <a:gd name="T69" fmla="*/ 10 h 36"/>
                  <a:gd name="T70" fmla="*/ 8 w 30"/>
                  <a:gd name="T71" fmla="*/ 10 h 36"/>
                  <a:gd name="T72" fmla="*/ 6 w 30"/>
                  <a:gd name="T73" fmla="*/ 14 h 36"/>
                  <a:gd name="T74" fmla="*/ 6 w 30"/>
                  <a:gd name="T75" fmla="*/ 18 h 36"/>
                  <a:gd name="T76" fmla="*/ 6 w 30"/>
                  <a:gd name="T77" fmla="*/ 18 h 36"/>
                  <a:gd name="T78" fmla="*/ 6 w 30"/>
                  <a:gd name="T79" fmla="*/ 24 h 36"/>
                  <a:gd name="T80" fmla="*/ 8 w 30"/>
                  <a:gd name="T81" fmla="*/ 28 h 36"/>
                  <a:gd name="T82" fmla="*/ 8 w 30"/>
                  <a:gd name="T83" fmla="*/ 28 h 36"/>
                  <a:gd name="T84" fmla="*/ 12 w 30"/>
                  <a:gd name="T85" fmla="*/ 30 h 36"/>
                  <a:gd name="T86" fmla="*/ 16 w 30"/>
                  <a:gd name="T87" fmla="*/ 30 h 36"/>
                  <a:gd name="T88" fmla="*/ 16 w 30"/>
                  <a:gd name="T89" fmla="*/ 30 h 36"/>
                  <a:gd name="T90" fmla="*/ 22 w 30"/>
                  <a:gd name="T91" fmla="*/ 28 h 36"/>
                  <a:gd name="T92" fmla="*/ 22 w 30"/>
                  <a:gd name="T93" fmla="*/ 28 h 36"/>
                  <a:gd name="T94" fmla="*/ 24 w 30"/>
                  <a:gd name="T95" fmla="*/ 22 h 36"/>
                  <a:gd name="T96" fmla="*/ 24 w 30"/>
                  <a:gd name="T9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2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3" name="Freeform 1078"/>
              <p:cNvSpPr>
                <a:spLocks/>
              </p:cNvSpPr>
              <p:nvPr/>
            </p:nvSpPr>
            <p:spPr bwMode="auto">
              <a:xfrm>
                <a:off x="3471863" y="1591022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0 w 20"/>
                  <a:gd name="T11" fmla="*/ 44 h 44"/>
                  <a:gd name="T12" fmla="*/ 10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6 w 20"/>
                  <a:gd name="T19" fmla="*/ 36 h 44"/>
                  <a:gd name="T20" fmla="*/ 6 w 20"/>
                  <a:gd name="T21" fmla="*/ 16 h 44"/>
                  <a:gd name="T22" fmla="*/ 2 w 20"/>
                  <a:gd name="T23" fmla="*/ 16 h 44"/>
                  <a:gd name="T24" fmla="*/ 0 w 20"/>
                  <a:gd name="T25" fmla="*/ 12 h 44"/>
                  <a:gd name="T26" fmla="*/ 4 w 20"/>
                  <a:gd name="T27" fmla="*/ 12 h 44"/>
                  <a:gd name="T28" fmla="*/ 4 w 20"/>
                  <a:gd name="T29" fmla="*/ 4 h 44"/>
                  <a:gd name="T30" fmla="*/ 10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6 h 44"/>
                  <a:gd name="T38" fmla="*/ 10 w 20"/>
                  <a:gd name="T39" fmla="*/ 16 h 44"/>
                  <a:gd name="T40" fmla="*/ 12 w 20"/>
                  <a:gd name="T41" fmla="*/ 36 h 44"/>
                  <a:gd name="T42" fmla="*/ 12 w 20"/>
                  <a:gd name="T43" fmla="*/ 36 h 44"/>
                  <a:gd name="T44" fmla="*/ 14 w 20"/>
                  <a:gd name="T45" fmla="*/ 38 h 44"/>
                  <a:gd name="T46" fmla="*/ 14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4" name="Freeform 1079"/>
              <p:cNvSpPr>
                <a:spLocks noEditPoints="1"/>
              </p:cNvSpPr>
              <p:nvPr/>
            </p:nvSpPr>
            <p:spPr bwMode="auto">
              <a:xfrm>
                <a:off x="3503613" y="15878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5" name="Freeform 1080"/>
              <p:cNvSpPr>
                <a:spLocks/>
              </p:cNvSpPr>
              <p:nvPr/>
            </p:nvSpPr>
            <p:spPr bwMode="auto">
              <a:xfrm>
                <a:off x="3522663" y="1581497"/>
                <a:ext cx="28575" cy="76200"/>
              </a:xfrm>
              <a:custGeom>
                <a:avLst/>
                <a:gdLst>
                  <a:gd name="T0" fmla="*/ 8 w 18"/>
                  <a:gd name="T1" fmla="*/ 48 h 48"/>
                  <a:gd name="T2" fmla="*/ 6 w 18"/>
                  <a:gd name="T3" fmla="*/ 20 h 48"/>
                  <a:gd name="T4" fmla="*/ 0 w 18"/>
                  <a:gd name="T5" fmla="*/ 20 h 48"/>
                  <a:gd name="T6" fmla="*/ 0 w 18"/>
                  <a:gd name="T7" fmla="*/ 16 h 48"/>
                  <a:gd name="T8" fmla="*/ 6 w 18"/>
                  <a:gd name="T9" fmla="*/ 14 h 48"/>
                  <a:gd name="T10" fmla="*/ 6 w 18"/>
                  <a:gd name="T11" fmla="*/ 12 h 48"/>
                  <a:gd name="T12" fmla="*/ 6 w 18"/>
                  <a:gd name="T13" fmla="*/ 12 h 48"/>
                  <a:gd name="T14" fmla="*/ 6 w 18"/>
                  <a:gd name="T15" fmla="*/ 6 h 48"/>
                  <a:gd name="T16" fmla="*/ 6 w 18"/>
                  <a:gd name="T17" fmla="*/ 6 h 48"/>
                  <a:gd name="T18" fmla="*/ 8 w 18"/>
                  <a:gd name="T19" fmla="*/ 2 h 48"/>
                  <a:gd name="T20" fmla="*/ 8 w 18"/>
                  <a:gd name="T21" fmla="*/ 2 h 48"/>
                  <a:gd name="T22" fmla="*/ 14 w 18"/>
                  <a:gd name="T23" fmla="*/ 0 h 48"/>
                  <a:gd name="T24" fmla="*/ 14 w 18"/>
                  <a:gd name="T25" fmla="*/ 0 h 48"/>
                  <a:gd name="T26" fmla="*/ 18 w 18"/>
                  <a:gd name="T27" fmla="*/ 0 h 48"/>
                  <a:gd name="T28" fmla="*/ 18 w 18"/>
                  <a:gd name="T29" fmla="*/ 6 h 48"/>
                  <a:gd name="T30" fmla="*/ 18 w 18"/>
                  <a:gd name="T31" fmla="*/ 6 h 48"/>
                  <a:gd name="T32" fmla="*/ 14 w 18"/>
                  <a:gd name="T33" fmla="*/ 6 h 48"/>
                  <a:gd name="T34" fmla="*/ 14 w 18"/>
                  <a:gd name="T35" fmla="*/ 6 h 48"/>
                  <a:gd name="T36" fmla="*/ 12 w 18"/>
                  <a:gd name="T37" fmla="*/ 8 h 48"/>
                  <a:gd name="T38" fmla="*/ 12 w 18"/>
                  <a:gd name="T39" fmla="*/ 8 h 48"/>
                  <a:gd name="T40" fmla="*/ 10 w 18"/>
                  <a:gd name="T41" fmla="*/ 12 h 48"/>
                  <a:gd name="T42" fmla="*/ 10 w 18"/>
                  <a:gd name="T43" fmla="*/ 14 h 48"/>
                  <a:gd name="T44" fmla="*/ 18 w 18"/>
                  <a:gd name="T45" fmla="*/ 14 h 48"/>
                  <a:gd name="T46" fmla="*/ 18 w 18"/>
                  <a:gd name="T47" fmla="*/ 18 h 48"/>
                  <a:gd name="T48" fmla="*/ 12 w 18"/>
                  <a:gd name="T49" fmla="*/ 18 h 48"/>
                  <a:gd name="T50" fmla="*/ 14 w 18"/>
                  <a:gd name="T51" fmla="*/ 48 h 48"/>
                  <a:gd name="T52" fmla="*/ 8 w 18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8">
                    <a:moveTo>
                      <a:pt x="8" y="48"/>
                    </a:moveTo>
                    <a:lnTo>
                      <a:pt x="6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6" y="14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4" y="48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6" name="Freeform 1081"/>
              <p:cNvSpPr>
                <a:spLocks noEditPoints="1"/>
              </p:cNvSpPr>
              <p:nvPr/>
            </p:nvSpPr>
            <p:spPr bwMode="auto">
              <a:xfrm>
                <a:off x="3589338" y="1600547"/>
                <a:ext cx="12700" cy="53975"/>
              </a:xfrm>
              <a:custGeom>
                <a:avLst/>
                <a:gdLst>
                  <a:gd name="T0" fmla="*/ 2 w 8"/>
                  <a:gd name="T1" fmla="*/ 34 h 34"/>
                  <a:gd name="T2" fmla="*/ 2 w 8"/>
                  <a:gd name="T3" fmla="*/ 26 h 34"/>
                  <a:gd name="T4" fmla="*/ 8 w 8"/>
                  <a:gd name="T5" fmla="*/ 26 h 34"/>
                  <a:gd name="T6" fmla="*/ 8 w 8"/>
                  <a:gd name="T7" fmla="*/ 32 h 34"/>
                  <a:gd name="T8" fmla="*/ 2 w 8"/>
                  <a:gd name="T9" fmla="*/ 34 h 34"/>
                  <a:gd name="T10" fmla="*/ 0 w 8"/>
                  <a:gd name="T11" fmla="*/ 6 h 34"/>
                  <a:gd name="T12" fmla="*/ 0 w 8"/>
                  <a:gd name="T13" fmla="*/ 0 h 34"/>
                  <a:gd name="T14" fmla="*/ 6 w 8"/>
                  <a:gd name="T15" fmla="*/ 0 h 34"/>
                  <a:gd name="T16" fmla="*/ 6 w 8"/>
                  <a:gd name="T17" fmla="*/ 6 h 34"/>
                  <a:gd name="T18" fmla="*/ 0 w 8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34">
                    <a:moveTo>
                      <a:pt x="2" y="34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8" y="32"/>
                    </a:lnTo>
                    <a:lnTo>
                      <a:pt x="2" y="34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7" name="Freeform 1082"/>
              <p:cNvSpPr>
                <a:spLocks/>
              </p:cNvSpPr>
              <p:nvPr/>
            </p:nvSpPr>
            <p:spPr bwMode="auto">
              <a:xfrm>
                <a:off x="3243263" y="1771997"/>
                <a:ext cx="28575" cy="12700"/>
              </a:xfrm>
              <a:custGeom>
                <a:avLst/>
                <a:gdLst>
                  <a:gd name="T0" fmla="*/ 2 w 18"/>
                  <a:gd name="T1" fmla="*/ 8 h 8"/>
                  <a:gd name="T2" fmla="*/ 0 w 18"/>
                  <a:gd name="T3" fmla="*/ 2 h 8"/>
                  <a:gd name="T4" fmla="*/ 18 w 18"/>
                  <a:gd name="T5" fmla="*/ 0 h 8"/>
                  <a:gd name="T6" fmla="*/ 18 w 18"/>
                  <a:gd name="T7" fmla="*/ 6 h 8"/>
                  <a:gd name="T8" fmla="*/ 2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2" y="8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8" name="Freeform 1083"/>
              <p:cNvSpPr>
                <a:spLocks/>
              </p:cNvSpPr>
              <p:nvPr/>
            </p:nvSpPr>
            <p:spPr bwMode="auto">
              <a:xfrm>
                <a:off x="3306763" y="17275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39" name="Freeform 1084"/>
              <p:cNvSpPr>
                <a:spLocks/>
              </p:cNvSpPr>
              <p:nvPr/>
            </p:nvSpPr>
            <p:spPr bwMode="auto">
              <a:xfrm>
                <a:off x="3328988" y="1724372"/>
                <a:ext cx="9525" cy="25400"/>
              </a:xfrm>
              <a:custGeom>
                <a:avLst/>
                <a:gdLst>
                  <a:gd name="T0" fmla="*/ 0 w 6"/>
                  <a:gd name="T1" fmla="*/ 8 h 16"/>
                  <a:gd name="T2" fmla="*/ 0 w 6"/>
                  <a:gd name="T3" fmla="*/ 0 h 16"/>
                  <a:gd name="T4" fmla="*/ 6 w 6"/>
                  <a:gd name="T5" fmla="*/ 0 h 16"/>
                  <a:gd name="T6" fmla="*/ 6 w 6"/>
                  <a:gd name="T7" fmla="*/ 6 h 16"/>
                  <a:gd name="T8" fmla="*/ 6 w 6"/>
                  <a:gd name="T9" fmla="*/ 6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4 h 16"/>
                  <a:gd name="T18" fmla="*/ 0 w 6"/>
                  <a:gd name="T19" fmla="*/ 14 h 16"/>
                  <a:gd name="T20" fmla="*/ 2 w 6"/>
                  <a:gd name="T21" fmla="*/ 10 h 16"/>
                  <a:gd name="T22" fmla="*/ 2 w 6"/>
                  <a:gd name="T23" fmla="*/ 10 h 16"/>
                  <a:gd name="T24" fmla="*/ 2 w 6"/>
                  <a:gd name="T25" fmla="*/ 6 h 16"/>
                  <a:gd name="T26" fmla="*/ 0 w 6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0" name="Freeform 1085"/>
              <p:cNvSpPr>
                <a:spLocks noEditPoints="1"/>
              </p:cNvSpPr>
              <p:nvPr/>
            </p:nvSpPr>
            <p:spPr bwMode="auto">
              <a:xfrm>
                <a:off x="3354388" y="1740247"/>
                <a:ext cx="47625" cy="57150"/>
              </a:xfrm>
              <a:custGeom>
                <a:avLst/>
                <a:gdLst>
                  <a:gd name="T0" fmla="*/ 24 w 30"/>
                  <a:gd name="T1" fmla="*/ 30 h 36"/>
                  <a:gd name="T2" fmla="*/ 18 w 30"/>
                  <a:gd name="T3" fmla="*/ 34 h 36"/>
                  <a:gd name="T4" fmla="*/ 12 w 30"/>
                  <a:gd name="T5" fmla="*/ 36 h 36"/>
                  <a:gd name="T6" fmla="*/ 4 w 30"/>
                  <a:gd name="T7" fmla="*/ 34 h 36"/>
                  <a:gd name="T8" fmla="*/ 0 w 30"/>
                  <a:gd name="T9" fmla="*/ 30 h 36"/>
                  <a:gd name="T10" fmla="*/ 0 w 30"/>
                  <a:gd name="T11" fmla="*/ 26 h 36"/>
                  <a:gd name="T12" fmla="*/ 0 w 30"/>
                  <a:gd name="T13" fmla="*/ 22 h 36"/>
                  <a:gd name="T14" fmla="*/ 2 w 30"/>
                  <a:gd name="T15" fmla="*/ 18 h 36"/>
                  <a:gd name="T16" fmla="*/ 6 w 30"/>
                  <a:gd name="T17" fmla="*/ 16 h 36"/>
                  <a:gd name="T18" fmla="*/ 12 w 30"/>
                  <a:gd name="T19" fmla="*/ 16 h 36"/>
                  <a:gd name="T20" fmla="*/ 22 w 30"/>
                  <a:gd name="T21" fmla="*/ 12 h 36"/>
                  <a:gd name="T22" fmla="*/ 22 w 30"/>
                  <a:gd name="T23" fmla="*/ 12 h 36"/>
                  <a:gd name="T24" fmla="*/ 20 w 30"/>
                  <a:gd name="T25" fmla="*/ 6 h 36"/>
                  <a:gd name="T26" fmla="*/ 12 w 30"/>
                  <a:gd name="T27" fmla="*/ 6 h 36"/>
                  <a:gd name="T28" fmla="*/ 8 w 30"/>
                  <a:gd name="T29" fmla="*/ 6 h 36"/>
                  <a:gd name="T30" fmla="*/ 4 w 30"/>
                  <a:gd name="T31" fmla="*/ 12 h 36"/>
                  <a:gd name="T32" fmla="*/ 0 w 30"/>
                  <a:gd name="T33" fmla="*/ 12 h 36"/>
                  <a:gd name="T34" fmla="*/ 2 w 30"/>
                  <a:gd name="T35" fmla="*/ 6 h 36"/>
                  <a:gd name="T36" fmla="*/ 6 w 30"/>
                  <a:gd name="T37" fmla="*/ 2 h 36"/>
                  <a:gd name="T38" fmla="*/ 14 w 30"/>
                  <a:gd name="T39" fmla="*/ 0 h 36"/>
                  <a:gd name="T40" fmla="*/ 20 w 30"/>
                  <a:gd name="T41" fmla="*/ 0 h 36"/>
                  <a:gd name="T42" fmla="*/ 24 w 30"/>
                  <a:gd name="T43" fmla="*/ 2 h 36"/>
                  <a:gd name="T44" fmla="*/ 26 w 30"/>
                  <a:gd name="T45" fmla="*/ 6 h 36"/>
                  <a:gd name="T46" fmla="*/ 28 w 30"/>
                  <a:gd name="T47" fmla="*/ 20 h 36"/>
                  <a:gd name="T48" fmla="*/ 30 w 30"/>
                  <a:gd name="T49" fmla="*/ 30 h 36"/>
                  <a:gd name="T50" fmla="*/ 30 w 30"/>
                  <a:gd name="T51" fmla="*/ 34 h 36"/>
                  <a:gd name="T52" fmla="*/ 24 w 30"/>
                  <a:gd name="T53" fmla="*/ 34 h 36"/>
                  <a:gd name="T54" fmla="*/ 24 w 30"/>
                  <a:gd name="T55" fmla="*/ 30 h 36"/>
                  <a:gd name="T56" fmla="*/ 22 w 30"/>
                  <a:gd name="T57" fmla="*/ 16 h 36"/>
                  <a:gd name="T58" fmla="*/ 12 w 30"/>
                  <a:gd name="T59" fmla="*/ 20 h 36"/>
                  <a:gd name="T60" fmla="*/ 8 w 30"/>
                  <a:gd name="T61" fmla="*/ 22 h 36"/>
                  <a:gd name="T62" fmla="*/ 6 w 30"/>
                  <a:gd name="T63" fmla="*/ 24 h 36"/>
                  <a:gd name="T64" fmla="*/ 6 w 30"/>
                  <a:gd name="T65" fmla="*/ 26 h 36"/>
                  <a:gd name="T66" fmla="*/ 8 w 30"/>
                  <a:gd name="T67" fmla="*/ 30 h 36"/>
                  <a:gd name="T68" fmla="*/ 12 w 30"/>
                  <a:gd name="T69" fmla="*/ 30 h 36"/>
                  <a:gd name="T70" fmla="*/ 18 w 30"/>
                  <a:gd name="T71" fmla="*/ 30 h 36"/>
                  <a:gd name="T72" fmla="*/ 22 w 30"/>
                  <a:gd name="T73" fmla="*/ 24 h 36"/>
                  <a:gd name="T74" fmla="*/ 22 w 30"/>
                  <a:gd name="T7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1" name="Freeform 1086"/>
              <p:cNvSpPr>
                <a:spLocks/>
              </p:cNvSpPr>
              <p:nvPr/>
            </p:nvSpPr>
            <p:spPr bwMode="auto">
              <a:xfrm>
                <a:off x="3408363" y="1737072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0 h 34"/>
                  <a:gd name="T4" fmla="*/ 30 w 30"/>
                  <a:gd name="T5" fmla="*/ 20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4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8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2 w 30"/>
                  <a:gd name="T67" fmla="*/ 4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6 h 34"/>
                  <a:gd name="T82" fmla="*/ 10 w 30"/>
                  <a:gd name="T83" fmla="*/ 26 h 34"/>
                  <a:gd name="T84" fmla="*/ 12 w 30"/>
                  <a:gd name="T85" fmla="*/ 28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6 h 34"/>
                  <a:gd name="T92" fmla="*/ 22 w 30"/>
                  <a:gd name="T93" fmla="*/ 26 h 34"/>
                  <a:gd name="T94" fmla="*/ 24 w 30"/>
                  <a:gd name="T95" fmla="*/ 24 h 34"/>
                  <a:gd name="T96" fmla="*/ 24 w 30"/>
                  <a:gd name="T97" fmla="*/ 20 h 34"/>
                  <a:gd name="T98" fmla="*/ 24 w 30"/>
                  <a:gd name="T99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0"/>
                    </a:lnTo>
                    <a:lnTo>
                      <a:pt x="30" y="20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2" name="Freeform 1087"/>
              <p:cNvSpPr>
                <a:spLocks/>
              </p:cNvSpPr>
              <p:nvPr/>
            </p:nvSpPr>
            <p:spPr bwMode="auto">
              <a:xfrm>
                <a:off x="3455988" y="1714847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4 h 46"/>
                  <a:gd name="T12" fmla="*/ 10 w 18"/>
                  <a:gd name="T13" fmla="*/ 44 h 46"/>
                  <a:gd name="T14" fmla="*/ 8 w 18"/>
                  <a:gd name="T15" fmla="*/ 42 h 46"/>
                  <a:gd name="T16" fmla="*/ 8 w 18"/>
                  <a:gd name="T17" fmla="*/ 42 h 46"/>
                  <a:gd name="T18" fmla="*/ 6 w 18"/>
                  <a:gd name="T19" fmla="*/ 36 h 46"/>
                  <a:gd name="T20" fmla="*/ 4 w 18"/>
                  <a:gd name="T21" fmla="*/ 16 h 46"/>
                  <a:gd name="T22" fmla="*/ 0 w 18"/>
                  <a:gd name="T23" fmla="*/ 18 h 46"/>
                  <a:gd name="T24" fmla="*/ 0 w 18"/>
                  <a:gd name="T25" fmla="*/ 12 h 46"/>
                  <a:gd name="T26" fmla="*/ 4 w 18"/>
                  <a:gd name="T27" fmla="*/ 12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38 h 46"/>
                  <a:gd name="T46" fmla="*/ 12 w 18"/>
                  <a:gd name="T47" fmla="*/ 38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3" name="Freeform 1088"/>
              <p:cNvSpPr>
                <a:spLocks noEditPoints="1"/>
              </p:cNvSpPr>
              <p:nvPr/>
            </p:nvSpPr>
            <p:spPr bwMode="auto">
              <a:xfrm>
                <a:off x="3487738" y="17116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12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12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4" name="Freeform 1089"/>
              <p:cNvSpPr>
                <a:spLocks/>
              </p:cNvSpPr>
              <p:nvPr/>
            </p:nvSpPr>
            <p:spPr bwMode="auto">
              <a:xfrm>
                <a:off x="3506788" y="1708497"/>
                <a:ext cx="28575" cy="73025"/>
              </a:xfrm>
              <a:custGeom>
                <a:avLst/>
                <a:gdLst>
                  <a:gd name="T0" fmla="*/ 8 w 18"/>
                  <a:gd name="T1" fmla="*/ 46 h 46"/>
                  <a:gd name="T2" fmla="*/ 4 w 18"/>
                  <a:gd name="T3" fmla="*/ 18 h 46"/>
                  <a:gd name="T4" fmla="*/ 0 w 18"/>
                  <a:gd name="T5" fmla="*/ 18 h 46"/>
                  <a:gd name="T6" fmla="*/ 0 w 18"/>
                  <a:gd name="T7" fmla="*/ 14 h 46"/>
                  <a:gd name="T8" fmla="*/ 4 w 18"/>
                  <a:gd name="T9" fmla="*/ 14 h 46"/>
                  <a:gd name="T10" fmla="*/ 4 w 18"/>
                  <a:gd name="T11" fmla="*/ 10 h 46"/>
                  <a:gd name="T12" fmla="*/ 4 w 18"/>
                  <a:gd name="T13" fmla="*/ 10 h 46"/>
                  <a:gd name="T14" fmla="*/ 4 w 18"/>
                  <a:gd name="T15" fmla="*/ 4 h 46"/>
                  <a:gd name="T16" fmla="*/ 4 w 18"/>
                  <a:gd name="T17" fmla="*/ 4 h 46"/>
                  <a:gd name="T18" fmla="*/ 6 w 18"/>
                  <a:gd name="T19" fmla="*/ 2 h 46"/>
                  <a:gd name="T20" fmla="*/ 6 w 18"/>
                  <a:gd name="T21" fmla="*/ 2 h 46"/>
                  <a:gd name="T22" fmla="*/ 12 w 18"/>
                  <a:gd name="T23" fmla="*/ 0 h 46"/>
                  <a:gd name="T24" fmla="*/ 12 w 18"/>
                  <a:gd name="T25" fmla="*/ 0 h 46"/>
                  <a:gd name="T26" fmla="*/ 18 w 18"/>
                  <a:gd name="T27" fmla="*/ 0 h 46"/>
                  <a:gd name="T28" fmla="*/ 18 w 18"/>
                  <a:gd name="T29" fmla="*/ 4 h 46"/>
                  <a:gd name="T30" fmla="*/ 18 w 18"/>
                  <a:gd name="T31" fmla="*/ 4 h 46"/>
                  <a:gd name="T32" fmla="*/ 14 w 18"/>
                  <a:gd name="T33" fmla="*/ 4 h 46"/>
                  <a:gd name="T34" fmla="*/ 14 w 18"/>
                  <a:gd name="T35" fmla="*/ 4 h 46"/>
                  <a:gd name="T36" fmla="*/ 10 w 18"/>
                  <a:gd name="T37" fmla="*/ 6 h 46"/>
                  <a:gd name="T38" fmla="*/ 10 w 18"/>
                  <a:gd name="T39" fmla="*/ 6 h 46"/>
                  <a:gd name="T40" fmla="*/ 10 w 18"/>
                  <a:gd name="T41" fmla="*/ 10 h 46"/>
                  <a:gd name="T42" fmla="*/ 10 w 18"/>
                  <a:gd name="T43" fmla="*/ 12 h 46"/>
                  <a:gd name="T44" fmla="*/ 16 w 18"/>
                  <a:gd name="T45" fmla="*/ 12 h 46"/>
                  <a:gd name="T46" fmla="*/ 16 w 18"/>
                  <a:gd name="T47" fmla="*/ 16 h 46"/>
                  <a:gd name="T48" fmla="*/ 10 w 18"/>
                  <a:gd name="T49" fmla="*/ 18 h 46"/>
                  <a:gd name="T50" fmla="*/ 12 w 18"/>
                  <a:gd name="T51" fmla="*/ 46 h 46"/>
                  <a:gd name="T52" fmla="*/ 8 w 18"/>
                  <a:gd name="T5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6">
                    <a:moveTo>
                      <a:pt x="8" y="46"/>
                    </a:move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8"/>
                    </a:lnTo>
                    <a:lnTo>
                      <a:pt x="12" y="46"/>
                    </a:lnTo>
                    <a:lnTo>
                      <a:pt x="8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5" name="Freeform 1090"/>
              <p:cNvSpPr>
                <a:spLocks noEditPoints="1"/>
              </p:cNvSpPr>
              <p:nvPr/>
            </p:nvSpPr>
            <p:spPr bwMode="auto">
              <a:xfrm>
                <a:off x="3992563" y="1686272"/>
                <a:ext cx="15875" cy="53975"/>
              </a:xfrm>
              <a:custGeom>
                <a:avLst/>
                <a:gdLst>
                  <a:gd name="T0" fmla="*/ 4 w 10"/>
                  <a:gd name="T1" fmla="*/ 34 h 34"/>
                  <a:gd name="T2" fmla="*/ 2 w 10"/>
                  <a:gd name="T3" fmla="*/ 28 h 34"/>
                  <a:gd name="T4" fmla="*/ 8 w 10"/>
                  <a:gd name="T5" fmla="*/ 28 h 34"/>
                  <a:gd name="T6" fmla="*/ 10 w 10"/>
                  <a:gd name="T7" fmla="*/ 34 h 34"/>
                  <a:gd name="T8" fmla="*/ 4 w 10"/>
                  <a:gd name="T9" fmla="*/ 34 h 34"/>
                  <a:gd name="T10" fmla="*/ 0 w 10"/>
                  <a:gd name="T11" fmla="*/ 8 h 34"/>
                  <a:gd name="T12" fmla="*/ 0 w 10"/>
                  <a:gd name="T13" fmla="*/ 0 h 34"/>
                  <a:gd name="T14" fmla="*/ 6 w 10"/>
                  <a:gd name="T15" fmla="*/ 0 h 34"/>
                  <a:gd name="T16" fmla="*/ 8 w 10"/>
                  <a:gd name="T17" fmla="*/ 6 h 34"/>
                  <a:gd name="T18" fmla="*/ 0 w 10"/>
                  <a:gd name="T19" fmla="*/ 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34">
                    <a:moveTo>
                      <a:pt x="4" y="34"/>
                    </a:moveTo>
                    <a:lnTo>
                      <a:pt x="2" y="28"/>
                    </a:lnTo>
                    <a:lnTo>
                      <a:pt x="8" y="28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6" name="Freeform 1091"/>
              <p:cNvSpPr>
                <a:spLocks noEditPoints="1"/>
              </p:cNvSpPr>
              <p:nvPr/>
            </p:nvSpPr>
            <p:spPr bwMode="auto">
              <a:xfrm>
                <a:off x="4046538" y="1660872"/>
                <a:ext cx="47625" cy="76200"/>
              </a:xfrm>
              <a:custGeom>
                <a:avLst/>
                <a:gdLst>
                  <a:gd name="T0" fmla="*/ 8 w 30"/>
                  <a:gd name="T1" fmla="*/ 46 h 48"/>
                  <a:gd name="T2" fmla="*/ 4 w 30"/>
                  <a:gd name="T3" fmla="*/ 48 h 48"/>
                  <a:gd name="T4" fmla="*/ 0 w 30"/>
                  <a:gd name="T5" fmla="*/ 2 h 48"/>
                  <a:gd name="T6" fmla="*/ 4 w 30"/>
                  <a:gd name="T7" fmla="*/ 0 h 48"/>
                  <a:gd name="T8" fmla="*/ 6 w 30"/>
                  <a:gd name="T9" fmla="*/ 18 h 48"/>
                  <a:gd name="T10" fmla="*/ 6 w 30"/>
                  <a:gd name="T11" fmla="*/ 18 h 48"/>
                  <a:gd name="T12" fmla="*/ 10 w 30"/>
                  <a:gd name="T13" fmla="*/ 14 h 48"/>
                  <a:gd name="T14" fmla="*/ 14 w 30"/>
                  <a:gd name="T15" fmla="*/ 12 h 48"/>
                  <a:gd name="T16" fmla="*/ 14 w 30"/>
                  <a:gd name="T17" fmla="*/ 12 h 48"/>
                  <a:gd name="T18" fmla="*/ 20 w 30"/>
                  <a:gd name="T19" fmla="*/ 12 h 48"/>
                  <a:gd name="T20" fmla="*/ 20 w 30"/>
                  <a:gd name="T21" fmla="*/ 12 h 48"/>
                  <a:gd name="T22" fmla="*/ 26 w 30"/>
                  <a:gd name="T23" fmla="*/ 16 h 48"/>
                  <a:gd name="T24" fmla="*/ 26 w 30"/>
                  <a:gd name="T25" fmla="*/ 16 h 48"/>
                  <a:gd name="T26" fmla="*/ 28 w 30"/>
                  <a:gd name="T27" fmla="*/ 20 h 48"/>
                  <a:gd name="T28" fmla="*/ 28 w 30"/>
                  <a:gd name="T29" fmla="*/ 20 h 48"/>
                  <a:gd name="T30" fmla="*/ 30 w 30"/>
                  <a:gd name="T31" fmla="*/ 28 h 48"/>
                  <a:gd name="T32" fmla="*/ 30 w 30"/>
                  <a:gd name="T33" fmla="*/ 28 h 48"/>
                  <a:gd name="T34" fmla="*/ 30 w 30"/>
                  <a:gd name="T35" fmla="*/ 36 h 48"/>
                  <a:gd name="T36" fmla="*/ 28 w 30"/>
                  <a:gd name="T37" fmla="*/ 40 h 48"/>
                  <a:gd name="T38" fmla="*/ 28 w 30"/>
                  <a:gd name="T39" fmla="*/ 40 h 48"/>
                  <a:gd name="T40" fmla="*/ 24 w 30"/>
                  <a:gd name="T41" fmla="*/ 44 h 48"/>
                  <a:gd name="T42" fmla="*/ 18 w 30"/>
                  <a:gd name="T43" fmla="*/ 46 h 48"/>
                  <a:gd name="T44" fmla="*/ 18 w 30"/>
                  <a:gd name="T45" fmla="*/ 46 h 48"/>
                  <a:gd name="T46" fmla="*/ 12 w 30"/>
                  <a:gd name="T47" fmla="*/ 46 h 48"/>
                  <a:gd name="T48" fmla="*/ 8 w 30"/>
                  <a:gd name="T49" fmla="*/ 42 h 48"/>
                  <a:gd name="T50" fmla="*/ 8 w 30"/>
                  <a:gd name="T51" fmla="*/ 46 h 48"/>
                  <a:gd name="T52" fmla="*/ 6 w 30"/>
                  <a:gd name="T53" fmla="*/ 30 h 48"/>
                  <a:gd name="T54" fmla="*/ 6 w 30"/>
                  <a:gd name="T55" fmla="*/ 30 h 48"/>
                  <a:gd name="T56" fmla="*/ 10 w 30"/>
                  <a:gd name="T57" fmla="*/ 38 h 48"/>
                  <a:gd name="T58" fmla="*/ 10 w 30"/>
                  <a:gd name="T59" fmla="*/ 38 h 48"/>
                  <a:gd name="T60" fmla="*/ 12 w 30"/>
                  <a:gd name="T61" fmla="*/ 42 h 48"/>
                  <a:gd name="T62" fmla="*/ 16 w 30"/>
                  <a:gd name="T63" fmla="*/ 42 h 48"/>
                  <a:gd name="T64" fmla="*/ 16 w 30"/>
                  <a:gd name="T65" fmla="*/ 42 h 48"/>
                  <a:gd name="T66" fmla="*/ 20 w 30"/>
                  <a:gd name="T67" fmla="*/ 40 h 48"/>
                  <a:gd name="T68" fmla="*/ 22 w 30"/>
                  <a:gd name="T69" fmla="*/ 38 h 48"/>
                  <a:gd name="T70" fmla="*/ 22 w 30"/>
                  <a:gd name="T71" fmla="*/ 38 h 48"/>
                  <a:gd name="T72" fmla="*/ 24 w 30"/>
                  <a:gd name="T73" fmla="*/ 34 h 48"/>
                  <a:gd name="T74" fmla="*/ 24 w 30"/>
                  <a:gd name="T75" fmla="*/ 28 h 48"/>
                  <a:gd name="T76" fmla="*/ 24 w 30"/>
                  <a:gd name="T77" fmla="*/ 28 h 48"/>
                  <a:gd name="T78" fmla="*/ 24 w 30"/>
                  <a:gd name="T79" fmla="*/ 22 h 48"/>
                  <a:gd name="T80" fmla="*/ 22 w 30"/>
                  <a:gd name="T81" fmla="*/ 18 h 48"/>
                  <a:gd name="T82" fmla="*/ 22 w 30"/>
                  <a:gd name="T83" fmla="*/ 18 h 48"/>
                  <a:gd name="T84" fmla="*/ 18 w 30"/>
                  <a:gd name="T85" fmla="*/ 16 h 48"/>
                  <a:gd name="T86" fmla="*/ 14 w 30"/>
                  <a:gd name="T87" fmla="*/ 16 h 48"/>
                  <a:gd name="T88" fmla="*/ 14 w 30"/>
                  <a:gd name="T89" fmla="*/ 16 h 48"/>
                  <a:gd name="T90" fmla="*/ 12 w 30"/>
                  <a:gd name="T91" fmla="*/ 18 h 48"/>
                  <a:gd name="T92" fmla="*/ 8 w 30"/>
                  <a:gd name="T93" fmla="*/ 20 h 48"/>
                  <a:gd name="T94" fmla="*/ 8 w 30"/>
                  <a:gd name="T95" fmla="*/ 20 h 48"/>
                  <a:gd name="T96" fmla="*/ 6 w 30"/>
                  <a:gd name="T97" fmla="*/ 24 h 48"/>
                  <a:gd name="T98" fmla="*/ 6 w 30"/>
                  <a:gd name="T99" fmla="*/ 30 h 48"/>
                  <a:gd name="T100" fmla="*/ 6 w 30"/>
                  <a:gd name="T101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" h="48">
                    <a:moveTo>
                      <a:pt x="8" y="46"/>
                    </a:moveTo>
                    <a:lnTo>
                      <a:pt x="4" y="48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10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6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4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2" y="46"/>
                    </a:lnTo>
                    <a:lnTo>
                      <a:pt x="8" y="42"/>
                    </a:lnTo>
                    <a:lnTo>
                      <a:pt x="8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0" y="40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4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2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7" name="Freeform 1092"/>
              <p:cNvSpPr>
                <a:spLocks noEditPoints="1"/>
              </p:cNvSpPr>
              <p:nvPr/>
            </p:nvSpPr>
            <p:spPr bwMode="auto">
              <a:xfrm>
                <a:off x="4100513" y="16576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8" name="Freeform 1093"/>
              <p:cNvSpPr>
                <a:spLocks noEditPoints="1"/>
              </p:cNvSpPr>
              <p:nvPr/>
            </p:nvSpPr>
            <p:spPr bwMode="auto">
              <a:xfrm>
                <a:off x="4125913" y="167357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0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6 w 30"/>
                  <a:gd name="T45" fmla="*/ 4 h 34"/>
                  <a:gd name="T46" fmla="*/ 26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6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2 h 34"/>
                  <a:gd name="T84" fmla="*/ 24 w 30"/>
                  <a:gd name="T85" fmla="*/ 12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49" name="Freeform 1094"/>
              <p:cNvSpPr>
                <a:spLocks/>
              </p:cNvSpPr>
              <p:nvPr/>
            </p:nvSpPr>
            <p:spPr bwMode="auto">
              <a:xfrm>
                <a:off x="4183063" y="1667222"/>
                <a:ext cx="47625" cy="57150"/>
              </a:xfrm>
              <a:custGeom>
                <a:avLst/>
                <a:gdLst>
                  <a:gd name="T0" fmla="*/ 2 w 30"/>
                  <a:gd name="T1" fmla="*/ 36 h 36"/>
                  <a:gd name="T2" fmla="*/ 0 w 30"/>
                  <a:gd name="T3" fmla="*/ 2 h 36"/>
                  <a:gd name="T4" fmla="*/ 4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0 h 36"/>
                  <a:gd name="T18" fmla="*/ 22 w 30"/>
                  <a:gd name="T19" fmla="*/ 0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2 h 36"/>
                  <a:gd name="T30" fmla="*/ 30 w 30"/>
                  <a:gd name="T31" fmla="*/ 34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18 w 30"/>
                  <a:gd name="T43" fmla="*/ 6 h 36"/>
                  <a:gd name="T44" fmla="*/ 18 w 30"/>
                  <a:gd name="T45" fmla="*/ 6 h 36"/>
                  <a:gd name="T46" fmla="*/ 14 w 30"/>
                  <a:gd name="T47" fmla="*/ 6 h 36"/>
                  <a:gd name="T48" fmla="*/ 14 w 30"/>
                  <a:gd name="T49" fmla="*/ 6 h 36"/>
                  <a:gd name="T50" fmla="*/ 12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6 w 30"/>
                  <a:gd name="T57" fmla="*/ 12 h 36"/>
                  <a:gd name="T58" fmla="*/ 6 w 30"/>
                  <a:gd name="T59" fmla="*/ 16 h 36"/>
                  <a:gd name="T60" fmla="*/ 8 w 30"/>
                  <a:gd name="T61" fmla="*/ 34 h 36"/>
                  <a:gd name="T62" fmla="*/ 2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0" name="Freeform 1095"/>
              <p:cNvSpPr>
                <a:spLocks/>
              </p:cNvSpPr>
              <p:nvPr/>
            </p:nvSpPr>
            <p:spPr bwMode="auto">
              <a:xfrm>
                <a:off x="4237038" y="16640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0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4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1" name="Freeform 1096"/>
              <p:cNvSpPr>
                <a:spLocks noEditPoints="1"/>
              </p:cNvSpPr>
              <p:nvPr/>
            </p:nvSpPr>
            <p:spPr bwMode="auto">
              <a:xfrm>
                <a:off x="4316413" y="1635472"/>
                <a:ext cx="47625" cy="76200"/>
              </a:xfrm>
              <a:custGeom>
                <a:avLst/>
                <a:gdLst>
                  <a:gd name="T0" fmla="*/ 26 w 30"/>
                  <a:gd name="T1" fmla="*/ 46 h 48"/>
                  <a:gd name="T2" fmla="*/ 26 w 30"/>
                  <a:gd name="T3" fmla="*/ 42 h 48"/>
                  <a:gd name="T4" fmla="*/ 26 w 30"/>
                  <a:gd name="T5" fmla="*/ 42 h 48"/>
                  <a:gd name="T6" fmla="*/ 22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10 w 30"/>
                  <a:gd name="T13" fmla="*/ 46 h 48"/>
                  <a:gd name="T14" fmla="*/ 10 w 30"/>
                  <a:gd name="T15" fmla="*/ 46 h 48"/>
                  <a:gd name="T16" fmla="*/ 4 w 30"/>
                  <a:gd name="T17" fmla="*/ 40 h 48"/>
                  <a:gd name="T18" fmla="*/ 4 w 30"/>
                  <a:gd name="T19" fmla="*/ 40 h 48"/>
                  <a:gd name="T20" fmla="*/ 0 w 30"/>
                  <a:gd name="T21" fmla="*/ 32 h 48"/>
                  <a:gd name="T22" fmla="*/ 0 w 30"/>
                  <a:gd name="T23" fmla="*/ 32 h 48"/>
                  <a:gd name="T24" fmla="*/ 2 w 30"/>
                  <a:gd name="T25" fmla="*/ 22 h 48"/>
                  <a:gd name="T26" fmla="*/ 2 w 30"/>
                  <a:gd name="T27" fmla="*/ 22 h 48"/>
                  <a:gd name="T28" fmla="*/ 4 w 30"/>
                  <a:gd name="T29" fmla="*/ 18 h 48"/>
                  <a:gd name="T30" fmla="*/ 6 w 30"/>
                  <a:gd name="T31" fmla="*/ 16 h 48"/>
                  <a:gd name="T32" fmla="*/ 6 w 30"/>
                  <a:gd name="T33" fmla="*/ 16 h 48"/>
                  <a:gd name="T34" fmla="*/ 14 w 30"/>
                  <a:gd name="T35" fmla="*/ 12 h 48"/>
                  <a:gd name="T36" fmla="*/ 14 w 30"/>
                  <a:gd name="T37" fmla="*/ 12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6 h 48"/>
                  <a:gd name="T44" fmla="*/ 22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6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6 h 48"/>
                  <a:gd name="T58" fmla="*/ 10 w 30"/>
                  <a:gd name="T59" fmla="*/ 40 h 48"/>
                  <a:gd name="T60" fmla="*/ 10 w 30"/>
                  <a:gd name="T61" fmla="*/ 40 h 48"/>
                  <a:gd name="T62" fmla="*/ 14 w 30"/>
                  <a:gd name="T63" fmla="*/ 42 h 48"/>
                  <a:gd name="T64" fmla="*/ 16 w 30"/>
                  <a:gd name="T65" fmla="*/ 42 h 48"/>
                  <a:gd name="T66" fmla="*/ 16 w 30"/>
                  <a:gd name="T67" fmla="*/ 42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4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8 w 30"/>
                  <a:gd name="T87" fmla="*/ 18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18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6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6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2" name="Freeform 1097"/>
              <p:cNvSpPr>
                <a:spLocks noEditPoints="1"/>
              </p:cNvSpPr>
              <p:nvPr/>
            </p:nvSpPr>
            <p:spPr bwMode="auto">
              <a:xfrm>
                <a:off x="4373563" y="16513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3" name="Freeform 1098"/>
              <p:cNvSpPr>
                <a:spLocks/>
              </p:cNvSpPr>
              <p:nvPr/>
            </p:nvSpPr>
            <p:spPr bwMode="auto">
              <a:xfrm>
                <a:off x="4430713" y="1644997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6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4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4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4" name="Freeform 1099"/>
              <p:cNvSpPr>
                <a:spLocks/>
              </p:cNvSpPr>
              <p:nvPr/>
            </p:nvSpPr>
            <p:spPr bwMode="auto">
              <a:xfrm>
                <a:off x="4478338" y="1625947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6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10 w 18"/>
                  <a:gd name="T33" fmla="*/ 12 h 44"/>
                  <a:gd name="T34" fmla="*/ 14 w 18"/>
                  <a:gd name="T35" fmla="*/ 10 h 44"/>
                  <a:gd name="T36" fmla="*/ 16 w 18"/>
                  <a:gd name="T37" fmla="*/ 14 h 44"/>
                  <a:gd name="T38" fmla="*/ 10 w 18"/>
                  <a:gd name="T39" fmla="*/ 16 h 44"/>
                  <a:gd name="T40" fmla="*/ 12 w 18"/>
                  <a:gd name="T41" fmla="*/ 34 h 44"/>
                  <a:gd name="T42" fmla="*/ 12 w 18"/>
                  <a:gd name="T43" fmla="*/ 34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38 h 44"/>
                  <a:gd name="T50" fmla="*/ 12 w 18"/>
                  <a:gd name="T51" fmla="*/ 38 h 44"/>
                  <a:gd name="T52" fmla="*/ 14 w 18"/>
                  <a:gd name="T53" fmla="*/ 40 h 44"/>
                  <a:gd name="T54" fmla="*/ 14 w 18"/>
                  <a:gd name="T55" fmla="*/ 40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0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5" name="Freeform 1100"/>
              <p:cNvSpPr>
                <a:spLocks noEditPoints="1"/>
              </p:cNvSpPr>
              <p:nvPr/>
            </p:nvSpPr>
            <p:spPr bwMode="auto">
              <a:xfrm>
                <a:off x="4510088" y="1619597"/>
                <a:ext cx="12700" cy="76200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14 h 48"/>
                  <a:gd name="T4" fmla="*/ 6 w 8"/>
                  <a:gd name="T5" fmla="*/ 14 h 48"/>
                  <a:gd name="T6" fmla="*/ 8 w 8"/>
                  <a:gd name="T7" fmla="*/ 46 h 48"/>
                  <a:gd name="T8" fmla="*/ 4 w 8"/>
                  <a:gd name="T9" fmla="*/ 48 h 48"/>
                  <a:gd name="T10" fmla="*/ 0 w 8"/>
                  <a:gd name="T11" fmla="*/ 8 h 48"/>
                  <a:gd name="T12" fmla="*/ 0 w 8"/>
                  <a:gd name="T13" fmla="*/ 2 h 48"/>
                  <a:gd name="T14" fmla="*/ 4 w 8"/>
                  <a:gd name="T15" fmla="*/ 0 h 48"/>
                  <a:gd name="T16" fmla="*/ 6 w 8"/>
                  <a:gd name="T17" fmla="*/ 8 h 48"/>
                  <a:gd name="T18" fmla="*/ 0 w 8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8" y="46"/>
                    </a:lnTo>
                    <a:lnTo>
                      <a:pt x="4" y="48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6" name="Freeform 1101"/>
              <p:cNvSpPr>
                <a:spLocks/>
              </p:cNvSpPr>
              <p:nvPr/>
            </p:nvSpPr>
            <p:spPr bwMode="auto">
              <a:xfrm>
                <a:off x="4532313" y="1635472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8 h 36"/>
                  <a:gd name="T8" fmla="*/ 6 w 30"/>
                  <a:gd name="T9" fmla="*/ 8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2 h 36"/>
                  <a:gd name="T18" fmla="*/ 22 w 30"/>
                  <a:gd name="T19" fmla="*/ 2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4 h 36"/>
                  <a:gd name="T30" fmla="*/ 30 w 30"/>
                  <a:gd name="T31" fmla="*/ 34 h 36"/>
                  <a:gd name="T32" fmla="*/ 24 w 30"/>
                  <a:gd name="T33" fmla="*/ 34 h 36"/>
                  <a:gd name="T34" fmla="*/ 24 w 30"/>
                  <a:gd name="T35" fmla="*/ 14 h 36"/>
                  <a:gd name="T36" fmla="*/ 24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20 w 30"/>
                  <a:gd name="T43" fmla="*/ 6 h 36"/>
                  <a:gd name="T44" fmla="*/ 20 w 30"/>
                  <a:gd name="T45" fmla="*/ 6 h 36"/>
                  <a:gd name="T46" fmla="*/ 16 w 30"/>
                  <a:gd name="T47" fmla="*/ 6 h 36"/>
                  <a:gd name="T48" fmla="*/ 16 w 30"/>
                  <a:gd name="T49" fmla="*/ 6 h 36"/>
                  <a:gd name="T50" fmla="*/ 12 w 30"/>
                  <a:gd name="T51" fmla="*/ 6 h 36"/>
                  <a:gd name="T52" fmla="*/ 10 w 30"/>
                  <a:gd name="T53" fmla="*/ 8 h 36"/>
                  <a:gd name="T54" fmla="*/ 10 w 30"/>
                  <a:gd name="T55" fmla="*/ 8 h 36"/>
                  <a:gd name="T56" fmla="*/ 8 w 30"/>
                  <a:gd name="T57" fmla="*/ 12 h 36"/>
                  <a:gd name="T58" fmla="*/ 8 w 30"/>
                  <a:gd name="T59" fmla="*/ 18 h 36"/>
                  <a:gd name="T60" fmla="*/ 10 w 30"/>
                  <a:gd name="T61" fmla="*/ 36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7" name="Freeform 1102"/>
              <p:cNvSpPr>
                <a:spLocks noEditPoints="1"/>
              </p:cNvSpPr>
              <p:nvPr/>
            </p:nvSpPr>
            <p:spPr bwMode="auto">
              <a:xfrm>
                <a:off x="4589463" y="1610072"/>
                <a:ext cx="47625" cy="76200"/>
              </a:xfrm>
              <a:custGeom>
                <a:avLst/>
                <a:gdLst>
                  <a:gd name="T0" fmla="*/ 26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30 w 30"/>
                  <a:gd name="T7" fmla="*/ 42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8 h 48"/>
                  <a:gd name="T14" fmla="*/ 18 w 30"/>
                  <a:gd name="T15" fmla="*/ 48 h 48"/>
                  <a:gd name="T16" fmla="*/ 18 w 30"/>
                  <a:gd name="T17" fmla="*/ 48 h 48"/>
                  <a:gd name="T18" fmla="*/ 10 w 30"/>
                  <a:gd name="T19" fmla="*/ 48 h 48"/>
                  <a:gd name="T20" fmla="*/ 6 w 30"/>
                  <a:gd name="T21" fmla="*/ 44 h 48"/>
                  <a:gd name="T22" fmla="*/ 6 w 30"/>
                  <a:gd name="T23" fmla="*/ 44 h 48"/>
                  <a:gd name="T24" fmla="*/ 2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6 h 48"/>
                  <a:gd name="T32" fmla="*/ 4 w 30"/>
                  <a:gd name="T33" fmla="*/ 20 h 48"/>
                  <a:gd name="T34" fmla="*/ 4 w 30"/>
                  <a:gd name="T35" fmla="*/ 20 h 48"/>
                  <a:gd name="T36" fmla="*/ 8 w 30"/>
                  <a:gd name="T37" fmla="*/ 16 h 48"/>
                  <a:gd name="T38" fmla="*/ 14 w 30"/>
                  <a:gd name="T39" fmla="*/ 14 h 48"/>
                  <a:gd name="T40" fmla="*/ 14 w 30"/>
                  <a:gd name="T41" fmla="*/ 14 h 48"/>
                  <a:gd name="T42" fmla="*/ 20 w 30"/>
                  <a:gd name="T43" fmla="*/ 14 h 48"/>
                  <a:gd name="T44" fmla="*/ 26 w 30"/>
                  <a:gd name="T45" fmla="*/ 18 h 48"/>
                  <a:gd name="T46" fmla="*/ 26 w 30"/>
                  <a:gd name="T47" fmla="*/ 18 h 48"/>
                  <a:gd name="T48" fmla="*/ 28 w 30"/>
                  <a:gd name="T49" fmla="*/ 22 h 48"/>
                  <a:gd name="T50" fmla="*/ 30 w 30"/>
                  <a:gd name="T51" fmla="*/ 30 h 48"/>
                  <a:gd name="T52" fmla="*/ 30 w 30"/>
                  <a:gd name="T53" fmla="*/ 30 h 48"/>
                  <a:gd name="T54" fmla="*/ 30 w 30"/>
                  <a:gd name="T55" fmla="*/ 32 h 48"/>
                  <a:gd name="T56" fmla="*/ 6 w 30"/>
                  <a:gd name="T57" fmla="*/ 34 h 48"/>
                  <a:gd name="T58" fmla="*/ 6 w 30"/>
                  <a:gd name="T59" fmla="*/ 34 h 48"/>
                  <a:gd name="T60" fmla="*/ 8 w 30"/>
                  <a:gd name="T61" fmla="*/ 38 h 48"/>
                  <a:gd name="T62" fmla="*/ 10 w 30"/>
                  <a:gd name="T63" fmla="*/ 42 h 48"/>
                  <a:gd name="T64" fmla="*/ 10 w 30"/>
                  <a:gd name="T65" fmla="*/ 42 h 48"/>
                  <a:gd name="T66" fmla="*/ 12 w 30"/>
                  <a:gd name="T67" fmla="*/ 44 h 48"/>
                  <a:gd name="T68" fmla="*/ 16 w 30"/>
                  <a:gd name="T69" fmla="*/ 44 h 48"/>
                  <a:gd name="T70" fmla="*/ 16 w 30"/>
                  <a:gd name="T71" fmla="*/ 44 h 48"/>
                  <a:gd name="T72" fmla="*/ 22 w 30"/>
                  <a:gd name="T73" fmla="*/ 42 h 48"/>
                  <a:gd name="T74" fmla="*/ 22 w 30"/>
                  <a:gd name="T75" fmla="*/ 42 h 48"/>
                  <a:gd name="T76" fmla="*/ 26 w 30"/>
                  <a:gd name="T77" fmla="*/ 36 h 48"/>
                  <a:gd name="T78" fmla="*/ 26 w 30"/>
                  <a:gd name="T79" fmla="*/ 36 h 48"/>
                  <a:gd name="T80" fmla="*/ 6 w 30"/>
                  <a:gd name="T81" fmla="*/ 28 h 48"/>
                  <a:gd name="T82" fmla="*/ 24 w 30"/>
                  <a:gd name="T83" fmla="*/ 28 h 48"/>
                  <a:gd name="T84" fmla="*/ 24 w 30"/>
                  <a:gd name="T85" fmla="*/ 28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20 h 48"/>
                  <a:gd name="T98" fmla="*/ 8 w 30"/>
                  <a:gd name="T99" fmla="*/ 22 h 48"/>
                  <a:gd name="T100" fmla="*/ 8 w 30"/>
                  <a:gd name="T101" fmla="*/ 22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2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6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30" y="42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0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2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6" y="36"/>
                    </a:lnTo>
                    <a:lnTo>
                      <a:pt x="26" y="36"/>
                    </a:lnTo>
                    <a:close/>
                    <a:moveTo>
                      <a:pt x="6" y="28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2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8" name="Freeform 1103"/>
              <p:cNvSpPr>
                <a:spLocks/>
              </p:cNvSpPr>
              <p:nvPr/>
            </p:nvSpPr>
            <p:spPr bwMode="auto">
              <a:xfrm>
                <a:off x="4646613" y="1625947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4 w 28"/>
                  <a:gd name="T15" fmla="*/ 18 h 36"/>
                  <a:gd name="T16" fmla="*/ 0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0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4 w 28"/>
                  <a:gd name="T33" fmla="*/ 8 h 36"/>
                  <a:gd name="T34" fmla="*/ 20 w 28"/>
                  <a:gd name="T35" fmla="*/ 10 h 36"/>
                  <a:gd name="T36" fmla="*/ 16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4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20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4 w 28"/>
                  <a:gd name="T61" fmla="*/ 36 h 36"/>
                  <a:gd name="T62" fmla="*/ 4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10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59" name="Freeform 1104"/>
              <p:cNvSpPr>
                <a:spLocks noEditPoints="1"/>
              </p:cNvSpPr>
              <p:nvPr/>
            </p:nvSpPr>
            <p:spPr bwMode="auto">
              <a:xfrm>
                <a:off x="4725988" y="1600547"/>
                <a:ext cx="50800" cy="76200"/>
              </a:xfrm>
              <a:custGeom>
                <a:avLst/>
                <a:gdLst>
                  <a:gd name="T0" fmla="*/ 24 w 32"/>
                  <a:gd name="T1" fmla="*/ 42 h 48"/>
                  <a:gd name="T2" fmla="*/ 18 w 32"/>
                  <a:gd name="T3" fmla="*/ 46 h 48"/>
                  <a:gd name="T4" fmla="*/ 12 w 32"/>
                  <a:gd name="T5" fmla="*/ 48 h 48"/>
                  <a:gd name="T6" fmla="*/ 4 w 32"/>
                  <a:gd name="T7" fmla="*/ 46 h 48"/>
                  <a:gd name="T8" fmla="*/ 2 w 32"/>
                  <a:gd name="T9" fmla="*/ 42 h 48"/>
                  <a:gd name="T10" fmla="*/ 0 w 32"/>
                  <a:gd name="T11" fmla="*/ 38 h 48"/>
                  <a:gd name="T12" fmla="*/ 0 w 32"/>
                  <a:gd name="T13" fmla="*/ 34 h 48"/>
                  <a:gd name="T14" fmla="*/ 4 w 32"/>
                  <a:gd name="T15" fmla="*/ 30 h 48"/>
                  <a:gd name="T16" fmla="*/ 8 w 32"/>
                  <a:gd name="T17" fmla="*/ 28 h 48"/>
                  <a:gd name="T18" fmla="*/ 12 w 32"/>
                  <a:gd name="T19" fmla="*/ 28 h 48"/>
                  <a:gd name="T20" fmla="*/ 22 w 32"/>
                  <a:gd name="T21" fmla="*/ 24 h 48"/>
                  <a:gd name="T22" fmla="*/ 22 w 32"/>
                  <a:gd name="T23" fmla="*/ 22 h 48"/>
                  <a:gd name="T24" fmla="*/ 20 w 32"/>
                  <a:gd name="T25" fmla="*/ 18 h 48"/>
                  <a:gd name="T26" fmla="*/ 14 w 32"/>
                  <a:gd name="T27" fmla="*/ 16 h 48"/>
                  <a:gd name="T28" fmla="*/ 8 w 32"/>
                  <a:gd name="T29" fmla="*/ 18 h 48"/>
                  <a:gd name="T30" fmla="*/ 6 w 32"/>
                  <a:gd name="T31" fmla="*/ 24 h 48"/>
                  <a:gd name="T32" fmla="*/ 0 w 32"/>
                  <a:gd name="T33" fmla="*/ 24 h 48"/>
                  <a:gd name="T34" fmla="*/ 2 w 32"/>
                  <a:gd name="T35" fmla="*/ 18 h 48"/>
                  <a:gd name="T36" fmla="*/ 6 w 32"/>
                  <a:gd name="T37" fmla="*/ 14 h 48"/>
                  <a:gd name="T38" fmla="*/ 14 w 32"/>
                  <a:gd name="T39" fmla="*/ 12 h 48"/>
                  <a:gd name="T40" fmla="*/ 20 w 32"/>
                  <a:gd name="T41" fmla="*/ 12 h 48"/>
                  <a:gd name="T42" fmla="*/ 24 w 32"/>
                  <a:gd name="T43" fmla="*/ 14 h 48"/>
                  <a:gd name="T44" fmla="*/ 28 w 32"/>
                  <a:gd name="T45" fmla="*/ 18 h 48"/>
                  <a:gd name="T46" fmla="*/ 28 w 32"/>
                  <a:gd name="T47" fmla="*/ 32 h 48"/>
                  <a:gd name="T48" fmla="*/ 30 w 32"/>
                  <a:gd name="T49" fmla="*/ 40 h 48"/>
                  <a:gd name="T50" fmla="*/ 32 w 32"/>
                  <a:gd name="T51" fmla="*/ 44 h 48"/>
                  <a:gd name="T52" fmla="*/ 26 w 32"/>
                  <a:gd name="T53" fmla="*/ 46 h 48"/>
                  <a:gd name="T54" fmla="*/ 24 w 32"/>
                  <a:gd name="T55" fmla="*/ 42 h 48"/>
                  <a:gd name="T56" fmla="*/ 22 w 32"/>
                  <a:gd name="T57" fmla="*/ 28 h 48"/>
                  <a:gd name="T58" fmla="*/ 14 w 32"/>
                  <a:gd name="T59" fmla="*/ 32 h 48"/>
                  <a:gd name="T60" fmla="*/ 8 w 32"/>
                  <a:gd name="T61" fmla="*/ 34 h 48"/>
                  <a:gd name="T62" fmla="*/ 6 w 32"/>
                  <a:gd name="T63" fmla="*/ 36 h 48"/>
                  <a:gd name="T64" fmla="*/ 6 w 32"/>
                  <a:gd name="T65" fmla="*/ 38 h 48"/>
                  <a:gd name="T66" fmla="*/ 8 w 32"/>
                  <a:gd name="T67" fmla="*/ 42 h 48"/>
                  <a:gd name="T68" fmla="*/ 14 w 32"/>
                  <a:gd name="T69" fmla="*/ 42 h 48"/>
                  <a:gd name="T70" fmla="*/ 18 w 32"/>
                  <a:gd name="T71" fmla="*/ 40 h 48"/>
                  <a:gd name="T72" fmla="*/ 22 w 32"/>
                  <a:gd name="T73" fmla="*/ 36 h 48"/>
                  <a:gd name="T74" fmla="*/ 22 w 32"/>
                  <a:gd name="T75" fmla="*/ 28 h 48"/>
                  <a:gd name="T76" fmla="*/ 14 w 32"/>
                  <a:gd name="T77" fmla="*/ 8 h 48"/>
                  <a:gd name="T78" fmla="*/ 14 w 32"/>
                  <a:gd name="T79" fmla="*/ 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2" h="48">
                    <a:moveTo>
                      <a:pt x="24" y="42"/>
                    </a:moveTo>
                    <a:lnTo>
                      <a:pt x="24" y="42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2" y="48"/>
                    </a:lnTo>
                    <a:lnTo>
                      <a:pt x="12" y="48"/>
                    </a:lnTo>
                    <a:lnTo>
                      <a:pt x="8" y="48"/>
                    </a:lnTo>
                    <a:lnTo>
                      <a:pt x="4" y="46"/>
                    </a:lnTo>
                    <a:lnTo>
                      <a:pt x="4" y="46"/>
                    </a:lnTo>
                    <a:lnTo>
                      <a:pt x="2" y="42"/>
                    </a:lnTo>
                    <a:lnTo>
                      <a:pt x="0" y="38"/>
                    </a:lnTo>
                    <a:lnTo>
                      <a:pt x="0" y="3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20" y="18"/>
                    </a:lnTo>
                    <a:lnTo>
                      <a:pt x="20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6" y="24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6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4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30" y="40"/>
                    </a:lnTo>
                    <a:lnTo>
                      <a:pt x="30" y="40"/>
                    </a:lnTo>
                    <a:lnTo>
                      <a:pt x="32" y="44"/>
                    </a:lnTo>
                    <a:lnTo>
                      <a:pt x="26" y="46"/>
                    </a:lnTo>
                    <a:lnTo>
                      <a:pt x="26" y="46"/>
                    </a:lnTo>
                    <a:lnTo>
                      <a:pt x="24" y="42"/>
                    </a:lnTo>
                    <a:lnTo>
                      <a:pt x="24" y="42"/>
                    </a:lnTo>
                    <a:close/>
                    <a:moveTo>
                      <a:pt x="22" y="28"/>
                    </a:moveTo>
                    <a:lnTo>
                      <a:pt x="22" y="28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6" y="36"/>
                    </a:lnTo>
                    <a:lnTo>
                      <a:pt x="6" y="36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4" y="42"/>
                    </a:lnTo>
                    <a:lnTo>
                      <a:pt x="14" y="42"/>
                    </a:lnTo>
                    <a:lnTo>
                      <a:pt x="18" y="40"/>
                    </a:lnTo>
                    <a:lnTo>
                      <a:pt x="18" y="40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2" y="30"/>
                    </a:lnTo>
                    <a:lnTo>
                      <a:pt x="22" y="28"/>
                    </a:lnTo>
                    <a:close/>
                    <a:moveTo>
                      <a:pt x="18" y="8"/>
                    </a:moveTo>
                    <a:lnTo>
                      <a:pt x="14" y="8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0" name="Freeform 1105"/>
              <p:cNvSpPr>
                <a:spLocks/>
              </p:cNvSpPr>
              <p:nvPr/>
            </p:nvSpPr>
            <p:spPr bwMode="auto">
              <a:xfrm>
                <a:off x="4811713" y="1613247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4 w 18"/>
                  <a:gd name="T5" fmla="*/ 0 h 34"/>
                  <a:gd name="T6" fmla="*/ 4 w 18"/>
                  <a:gd name="T7" fmla="*/ 6 h 34"/>
                  <a:gd name="T8" fmla="*/ 4 w 18"/>
                  <a:gd name="T9" fmla="*/ 6 h 34"/>
                  <a:gd name="T10" fmla="*/ 8 w 18"/>
                  <a:gd name="T11" fmla="*/ 2 h 34"/>
                  <a:gd name="T12" fmla="*/ 8 w 18"/>
                  <a:gd name="T13" fmla="*/ 2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8 w 18"/>
                  <a:gd name="T29" fmla="*/ 6 h 34"/>
                  <a:gd name="T30" fmla="*/ 8 w 18"/>
                  <a:gd name="T31" fmla="*/ 6 h 34"/>
                  <a:gd name="T32" fmla="*/ 6 w 18"/>
                  <a:gd name="T33" fmla="*/ 10 h 34"/>
                  <a:gd name="T34" fmla="*/ 6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1" name="Freeform 1106"/>
              <p:cNvSpPr>
                <a:spLocks noEditPoints="1"/>
              </p:cNvSpPr>
              <p:nvPr/>
            </p:nvSpPr>
            <p:spPr bwMode="auto">
              <a:xfrm>
                <a:off x="4843463" y="16100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0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2" name="Freeform 1107"/>
              <p:cNvSpPr>
                <a:spLocks/>
              </p:cNvSpPr>
              <p:nvPr/>
            </p:nvSpPr>
            <p:spPr bwMode="auto">
              <a:xfrm>
                <a:off x="4900613" y="160372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4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4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3" name="Freeform 1108"/>
              <p:cNvSpPr>
                <a:spLocks/>
              </p:cNvSpPr>
              <p:nvPr/>
            </p:nvSpPr>
            <p:spPr bwMode="auto">
              <a:xfrm>
                <a:off x="4945063" y="1584672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2 w 20"/>
                  <a:gd name="T11" fmla="*/ 44 h 44"/>
                  <a:gd name="T12" fmla="*/ 12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8 w 20"/>
                  <a:gd name="T19" fmla="*/ 34 h 44"/>
                  <a:gd name="T20" fmla="*/ 6 w 20"/>
                  <a:gd name="T21" fmla="*/ 16 h 44"/>
                  <a:gd name="T22" fmla="*/ 2 w 20"/>
                  <a:gd name="T23" fmla="*/ 16 h 44"/>
                  <a:gd name="T24" fmla="*/ 0 w 20"/>
                  <a:gd name="T25" fmla="*/ 12 h 44"/>
                  <a:gd name="T26" fmla="*/ 6 w 20"/>
                  <a:gd name="T27" fmla="*/ 12 h 44"/>
                  <a:gd name="T28" fmla="*/ 4 w 20"/>
                  <a:gd name="T29" fmla="*/ 4 h 44"/>
                  <a:gd name="T30" fmla="*/ 10 w 20"/>
                  <a:gd name="T31" fmla="*/ 0 h 44"/>
                  <a:gd name="T32" fmla="*/ 10 w 20"/>
                  <a:gd name="T33" fmla="*/ 10 h 44"/>
                  <a:gd name="T34" fmla="*/ 16 w 20"/>
                  <a:gd name="T35" fmla="*/ 10 h 44"/>
                  <a:gd name="T36" fmla="*/ 16 w 20"/>
                  <a:gd name="T37" fmla="*/ 14 h 44"/>
                  <a:gd name="T38" fmla="*/ 12 w 20"/>
                  <a:gd name="T39" fmla="*/ 16 h 44"/>
                  <a:gd name="T40" fmla="*/ 12 w 20"/>
                  <a:gd name="T41" fmla="*/ 34 h 44"/>
                  <a:gd name="T42" fmla="*/ 12 w 20"/>
                  <a:gd name="T43" fmla="*/ 34 h 44"/>
                  <a:gd name="T44" fmla="*/ 14 w 20"/>
                  <a:gd name="T45" fmla="*/ 38 h 44"/>
                  <a:gd name="T46" fmla="*/ 14 w 20"/>
                  <a:gd name="T47" fmla="*/ 38 h 44"/>
                  <a:gd name="T48" fmla="*/ 14 w 20"/>
                  <a:gd name="T49" fmla="*/ 38 h 44"/>
                  <a:gd name="T50" fmla="*/ 14 w 20"/>
                  <a:gd name="T51" fmla="*/ 38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4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0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2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4" name="Freeform 1109"/>
              <p:cNvSpPr>
                <a:spLocks noEditPoints="1"/>
              </p:cNvSpPr>
              <p:nvPr/>
            </p:nvSpPr>
            <p:spPr bwMode="auto">
              <a:xfrm>
                <a:off x="4979988" y="159737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5" name="Freeform 1110"/>
              <p:cNvSpPr>
                <a:spLocks/>
              </p:cNvSpPr>
              <p:nvPr/>
            </p:nvSpPr>
            <p:spPr bwMode="auto">
              <a:xfrm>
                <a:off x="5037138" y="1594197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0 h 34"/>
                  <a:gd name="T4" fmla="*/ 4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8 w 18"/>
                  <a:gd name="T11" fmla="*/ 0 h 34"/>
                  <a:gd name="T12" fmla="*/ 8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4 h 34"/>
                  <a:gd name="T26" fmla="*/ 12 w 18"/>
                  <a:gd name="T27" fmla="*/ 4 h 34"/>
                  <a:gd name="T28" fmla="*/ 8 w 18"/>
                  <a:gd name="T29" fmla="*/ 6 h 34"/>
                  <a:gd name="T30" fmla="*/ 8 w 18"/>
                  <a:gd name="T31" fmla="*/ 6 h 34"/>
                  <a:gd name="T32" fmla="*/ 6 w 18"/>
                  <a:gd name="T33" fmla="*/ 10 h 34"/>
                  <a:gd name="T34" fmla="*/ 6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6" name="Freeform 1111"/>
              <p:cNvSpPr>
                <a:spLocks noEditPoints="1"/>
              </p:cNvSpPr>
              <p:nvPr/>
            </p:nvSpPr>
            <p:spPr bwMode="auto">
              <a:xfrm>
                <a:off x="3255963" y="1851372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0 h 48"/>
                  <a:gd name="T18" fmla="*/ 2 w 30"/>
                  <a:gd name="T19" fmla="*/ 40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2 h 48"/>
                  <a:gd name="T26" fmla="*/ 0 w 30"/>
                  <a:gd name="T27" fmla="*/ 22 h 48"/>
                  <a:gd name="T28" fmla="*/ 2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6 h 48"/>
                  <a:gd name="T52" fmla="*/ 6 w 30"/>
                  <a:gd name="T53" fmla="*/ 32 h 48"/>
                  <a:gd name="T54" fmla="*/ 6 w 30"/>
                  <a:gd name="T55" fmla="*/ 32 h 48"/>
                  <a:gd name="T56" fmla="*/ 6 w 30"/>
                  <a:gd name="T57" fmla="*/ 36 h 48"/>
                  <a:gd name="T58" fmla="*/ 10 w 30"/>
                  <a:gd name="T59" fmla="*/ 40 h 48"/>
                  <a:gd name="T60" fmla="*/ 10 w 30"/>
                  <a:gd name="T61" fmla="*/ 40 h 48"/>
                  <a:gd name="T62" fmla="*/ 12 w 30"/>
                  <a:gd name="T63" fmla="*/ 42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6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6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7" name="Freeform 1112"/>
              <p:cNvSpPr>
                <a:spLocks noEditPoints="1"/>
              </p:cNvSpPr>
              <p:nvPr/>
            </p:nvSpPr>
            <p:spPr bwMode="auto">
              <a:xfrm>
                <a:off x="3313113" y="186724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8" name="Freeform 1113"/>
              <p:cNvSpPr>
                <a:spLocks/>
              </p:cNvSpPr>
              <p:nvPr/>
            </p:nvSpPr>
            <p:spPr bwMode="auto">
              <a:xfrm>
                <a:off x="3392488" y="1838672"/>
                <a:ext cx="28575" cy="76200"/>
              </a:xfrm>
              <a:custGeom>
                <a:avLst/>
                <a:gdLst>
                  <a:gd name="T0" fmla="*/ 8 w 18"/>
                  <a:gd name="T1" fmla="*/ 48 h 48"/>
                  <a:gd name="T2" fmla="*/ 6 w 18"/>
                  <a:gd name="T3" fmla="*/ 20 h 48"/>
                  <a:gd name="T4" fmla="*/ 0 w 18"/>
                  <a:gd name="T5" fmla="*/ 20 h 48"/>
                  <a:gd name="T6" fmla="*/ 0 w 18"/>
                  <a:gd name="T7" fmla="*/ 16 h 48"/>
                  <a:gd name="T8" fmla="*/ 4 w 18"/>
                  <a:gd name="T9" fmla="*/ 16 h 48"/>
                  <a:gd name="T10" fmla="*/ 4 w 18"/>
                  <a:gd name="T11" fmla="*/ 12 h 48"/>
                  <a:gd name="T12" fmla="*/ 4 w 18"/>
                  <a:gd name="T13" fmla="*/ 12 h 48"/>
                  <a:gd name="T14" fmla="*/ 4 w 18"/>
                  <a:gd name="T15" fmla="*/ 6 h 48"/>
                  <a:gd name="T16" fmla="*/ 4 w 18"/>
                  <a:gd name="T17" fmla="*/ 6 h 48"/>
                  <a:gd name="T18" fmla="*/ 8 w 18"/>
                  <a:gd name="T19" fmla="*/ 2 h 48"/>
                  <a:gd name="T20" fmla="*/ 8 w 18"/>
                  <a:gd name="T21" fmla="*/ 2 h 48"/>
                  <a:gd name="T22" fmla="*/ 12 w 18"/>
                  <a:gd name="T23" fmla="*/ 0 h 48"/>
                  <a:gd name="T24" fmla="*/ 12 w 18"/>
                  <a:gd name="T25" fmla="*/ 0 h 48"/>
                  <a:gd name="T26" fmla="*/ 18 w 18"/>
                  <a:gd name="T27" fmla="*/ 2 h 48"/>
                  <a:gd name="T28" fmla="*/ 18 w 18"/>
                  <a:gd name="T29" fmla="*/ 6 h 48"/>
                  <a:gd name="T30" fmla="*/ 18 w 18"/>
                  <a:gd name="T31" fmla="*/ 6 h 48"/>
                  <a:gd name="T32" fmla="*/ 14 w 18"/>
                  <a:gd name="T33" fmla="*/ 6 h 48"/>
                  <a:gd name="T34" fmla="*/ 14 w 18"/>
                  <a:gd name="T35" fmla="*/ 6 h 48"/>
                  <a:gd name="T36" fmla="*/ 10 w 18"/>
                  <a:gd name="T37" fmla="*/ 8 h 48"/>
                  <a:gd name="T38" fmla="*/ 10 w 18"/>
                  <a:gd name="T39" fmla="*/ 8 h 48"/>
                  <a:gd name="T40" fmla="*/ 10 w 18"/>
                  <a:gd name="T41" fmla="*/ 12 h 48"/>
                  <a:gd name="T42" fmla="*/ 10 w 18"/>
                  <a:gd name="T43" fmla="*/ 14 h 48"/>
                  <a:gd name="T44" fmla="*/ 16 w 18"/>
                  <a:gd name="T45" fmla="*/ 14 h 48"/>
                  <a:gd name="T46" fmla="*/ 18 w 18"/>
                  <a:gd name="T47" fmla="*/ 18 h 48"/>
                  <a:gd name="T48" fmla="*/ 10 w 18"/>
                  <a:gd name="T49" fmla="*/ 20 h 48"/>
                  <a:gd name="T50" fmla="*/ 14 w 18"/>
                  <a:gd name="T51" fmla="*/ 48 h 48"/>
                  <a:gd name="T52" fmla="*/ 8 w 18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8">
                    <a:moveTo>
                      <a:pt x="8" y="48"/>
                    </a:moveTo>
                    <a:lnTo>
                      <a:pt x="6" y="20"/>
                    </a:lnTo>
                    <a:lnTo>
                      <a:pt x="0" y="20"/>
                    </a:lnTo>
                    <a:lnTo>
                      <a:pt x="0" y="16"/>
                    </a:lnTo>
                    <a:lnTo>
                      <a:pt x="4" y="16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12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8" y="18"/>
                    </a:lnTo>
                    <a:lnTo>
                      <a:pt x="10" y="20"/>
                    </a:lnTo>
                    <a:lnTo>
                      <a:pt x="14" y="48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69" name="Freeform 1114"/>
              <p:cNvSpPr>
                <a:spLocks noEditPoints="1"/>
              </p:cNvSpPr>
              <p:nvPr/>
            </p:nvSpPr>
            <p:spPr bwMode="auto">
              <a:xfrm>
                <a:off x="3427413" y="1857722"/>
                <a:ext cx="47625" cy="53975"/>
              </a:xfrm>
              <a:custGeom>
                <a:avLst/>
                <a:gdLst>
                  <a:gd name="T0" fmla="*/ 24 w 30"/>
                  <a:gd name="T1" fmla="*/ 28 h 34"/>
                  <a:gd name="T2" fmla="*/ 18 w 30"/>
                  <a:gd name="T3" fmla="*/ 34 h 34"/>
                  <a:gd name="T4" fmla="*/ 12 w 30"/>
                  <a:gd name="T5" fmla="*/ 34 h 34"/>
                  <a:gd name="T6" fmla="*/ 4 w 30"/>
                  <a:gd name="T7" fmla="*/ 32 h 34"/>
                  <a:gd name="T8" fmla="*/ 0 w 30"/>
                  <a:gd name="T9" fmla="*/ 30 h 34"/>
                  <a:gd name="T10" fmla="*/ 0 w 30"/>
                  <a:gd name="T11" fmla="*/ 26 h 34"/>
                  <a:gd name="T12" fmla="*/ 0 w 30"/>
                  <a:gd name="T13" fmla="*/ 22 h 34"/>
                  <a:gd name="T14" fmla="*/ 2 w 30"/>
                  <a:gd name="T15" fmla="*/ 18 h 34"/>
                  <a:gd name="T16" fmla="*/ 6 w 30"/>
                  <a:gd name="T17" fmla="*/ 16 h 34"/>
                  <a:gd name="T18" fmla="*/ 12 w 30"/>
                  <a:gd name="T19" fmla="*/ 14 h 34"/>
                  <a:gd name="T20" fmla="*/ 22 w 30"/>
                  <a:gd name="T21" fmla="*/ 12 h 34"/>
                  <a:gd name="T22" fmla="*/ 22 w 30"/>
                  <a:gd name="T23" fmla="*/ 10 h 34"/>
                  <a:gd name="T24" fmla="*/ 20 w 30"/>
                  <a:gd name="T25" fmla="*/ 6 h 34"/>
                  <a:gd name="T26" fmla="*/ 12 w 30"/>
                  <a:gd name="T27" fmla="*/ 4 h 34"/>
                  <a:gd name="T28" fmla="*/ 8 w 30"/>
                  <a:gd name="T29" fmla="*/ 6 h 34"/>
                  <a:gd name="T30" fmla="*/ 4 w 30"/>
                  <a:gd name="T31" fmla="*/ 12 h 34"/>
                  <a:gd name="T32" fmla="*/ 0 w 30"/>
                  <a:gd name="T33" fmla="*/ 12 h 34"/>
                  <a:gd name="T34" fmla="*/ 2 w 30"/>
                  <a:gd name="T35" fmla="*/ 6 h 34"/>
                  <a:gd name="T36" fmla="*/ 6 w 30"/>
                  <a:gd name="T37" fmla="*/ 2 h 34"/>
                  <a:gd name="T38" fmla="*/ 14 w 30"/>
                  <a:gd name="T39" fmla="*/ 0 h 34"/>
                  <a:gd name="T40" fmla="*/ 20 w 30"/>
                  <a:gd name="T41" fmla="*/ 0 h 34"/>
                  <a:gd name="T42" fmla="*/ 24 w 30"/>
                  <a:gd name="T43" fmla="*/ 2 h 34"/>
                  <a:gd name="T44" fmla="*/ 26 w 30"/>
                  <a:gd name="T45" fmla="*/ 6 h 34"/>
                  <a:gd name="T46" fmla="*/ 28 w 30"/>
                  <a:gd name="T47" fmla="*/ 18 h 34"/>
                  <a:gd name="T48" fmla="*/ 30 w 30"/>
                  <a:gd name="T49" fmla="*/ 28 h 34"/>
                  <a:gd name="T50" fmla="*/ 30 w 30"/>
                  <a:gd name="T51" fmla="*/ 32 h 34"/>
                  <a:gd name="T52" fmla="*/ 26 w 30"/>
                  <a:gd name="T53" fmla="*/ 32 h 34"/>
                  <a:gd name="T54" fmla="*/ 24 w 30"/>
                  <a:gd name="T55" fmla="*/ 28 h 34"/>
                  <a:gd name="T56" fmla="*/ 22 w 30"/>
                  <a:gd name="T57" fmla="*/ 16 h 34"/>
                  <a:gd name="T58" fmla="*/ 12 w 30"/>
                  <a:gd name="T59" fmla="*/ 20 h 34"/>
                  <a:gd name="T60" fmla="*/ 8 w 30"/>
                  <a:gd name="T61" fmla="*/ 20 h 34"/>
                  <a:gd name="T62" fmla="*/ 6 w 30"/>
                  <a:gd name="T63" fmla="*/ 22 h 34"/>
                  <a:gd name="T64" fmla="*/ 6 w 30"/>
                  <a:gd name="T65" fmla="*/ 26 h 34"/>
                  <a:gd name="T66" fmla="*/ 8 w 30"/>
                  <a:gd name="T67" fmla="*/ 30 h 34"/>
                  <a:gd name="T68" fmla="*/ 12 w 30"/>
                  <a:gd name="T69" fmla="*/ 30 h 34"/>
                  <a:gd name="T70" fmla="*/ 18 w 30"/>
                  <a:gd name="T71" fmla="*/ 28 h 34"/>
                  <a:gd name="T72" fmla="*/ 22 w 30"/>
                  <a:gd name="T73" fmla="*/ 24 h 34"/>
                  <a:gd name="T74" fmla="*/ 22 w 30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6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0" name="Freeform 1115"/>
              <p:cNvSpPr>
                <a:spLocks noEditPoints="1"/>
              </p:cNvSpPr>
              <p:nvPr/>
            </p:nvSpPr>
            <p:spPr bwMode="auto">
              <a:xfrm>
                <a:off x="3481388" y="1851372"/>
                <a:ext cx="47625" cy="79375"/>
              </a:xfrm>
              <a:custGeom>
                <a:avLst/>
                <a:gdLst>
                  <a:gd name="T0" fmla="*/ 30 w 30"/>
                  <a:gd name="T1" fmla="*/ 22 h 50"/>
                  <a:gd name="T2" fmla="*/ 28 w 30"/>
                  <a:gd name="T3" fmla="*/ 28 h 50"/>
                  <a:gd name="T4" fmla="*/ 26 w 30"/>
                  <a:gd name="T5" fmla="*/ 32 h 50"/>
                  <a:gd name="T6" fmla="*/ 18 w 30"/>
                  <a:gd name="T7" fmla="*/ 36 h 50"/>
                  <a:gd name="T8" fmla="*/ 12 w 30"/>
                  <a:gd name="T9" fmla="*/ 34 h 50"/>
                  <a:gd name="T10" fmla="*/ 6 w 30"/>
                  <a:gd name="T11" fmla="*/ 32 h 50"/>
                  <a:gd name="T12" fmla="*/ 0 w 30"/>
                  <a:gd name="T13" fmla="*/ 20 h 50"/>
                  <a:gd name="T14" fmla="*/ 2 w 30"/>
                  <a:gd name="T15" fmla="*/ 10 h 50"/>
                  <a:gd name="T16" fmla="*/ 4 w 30"/>
                  <a:gd name="T17" fmla="*/ 6 h 50"/>
                  <a:gd name="T18" fmla="*/ 6 w 30"/>
                  <a:gd name="T19" fmla="*/ 4 h 50"/>
                  <a:gd name="T20" fmla="*/ 14 w 30"/>
                  <a:gd name="T21" fmla="*/ 0 h 50"/>
                  <a:gd name="T22" fmla="*/ 24 w 30"/>
                  <a:gd name="T23" fmla="*/ 2 h 50"/>
                  <a:gd name="T24" fmla="*/ 26 w 30"/>
                  <a:gd name="T25" fmla="*/ 6 h 50"/>
                  <a:gd name="T26" fmla="*/ 24 w 30"/>
                  <a:gd name="T27" fmla="*/ 12 h 50"/>
                  <a:gd name="T28" fmla="*/ 20 w 30"/>
                  <a:gd name="T29" fmla="*/ 6 h 50"/>
                  <a:gd name="T30" fmla="*/ 14 w 30"/>
                  <a:gd name="T31" fmla="*/ 6 h 50"/>
                  <a:gd name="T32" fmla="*/ 12 w 30"/>
                  <a:gd name="T33" fmla="*/ 6 h 50"/>
                  <a:gd name="T34" fmla="*/ 8 w 30"/>
                  <a:gd name="T35" fmla="*/ 8 h 50"/>
                  <a:gd name="T36" fmla="*/ 6 w 30"/>
                  <a:gd name="T37" fmla="*/ 18 h 50"/>
                  <a:gd name="T38" fmla="*/ 8 w 30"/>
                  <a:gd name="T39" fmla="*/ 24 h 50"/>
                  <a:gd name="T40" fmla="*/ 10 w 30"/>
                  <a:gd name="T41" fmla="*/ 28 h 50"/>
                  <a:gd name="T42" fmla="*/ 16 w 30"/>
                  <a:gd name="T43" fmla="*/ 30 h 50"/>
                  <a:gd name="T44" fmla="*/ 22 w 30"/>
                  <a:gd name="T45" fmla="*/ 28 h 50"/>
                  <a:gd name="T46" fmla="*/ 24 w 30"/>
                  <a:gd name="T47" fmla="*/ 26 h 50"/>
                  <a:gd name="T48" fmla="*/ 24 w 30"/>
                  <a:gd name="T49" fmla="*/ 22 h 50"/>
                  <a:gd name="T50" fmla="*/ 14 w 30"/>
                  <a:gd name="T51" fmla="*/ 34 h 50"/>
                  <a:gd name="T52" fmla="*/ 18 w 30"/>
                  <a:gd name="T53" fmla="*/ 38 h 50"/>
                  <a:gd name="T54" fmla="*/ 22 w 30"/>
                  <a:gd name="T55" fmla="*/ 40 h 50"/>
                  <a:gd name="T56" fmla="*/ 24 w 30"/>
                  <a:gd name="T57" fmla="*/ 42 h 50"/>
                  <a:gd name="T58" fmla="*/ 22 w 30"/>
                  <a:gd name="T59" fmla="*/ 46 h 50"/>
                  <a:gd name="T60" fmla="*/ 14 w 30"/>
                  <a:gd name="T61" fmla="*/ 48 h 50"/>
                  <a:gd name="T62" fmla="*/ 10 w 30"/>
                  <a:gd name="T63" fmla="*/ 50 h 50"/>
                  <a:gd name="T64" fmla="*/ 10 w 30"/>
                  <a:gd name="T65" fmla="*/ 46 h 50"/>
                  <a:gd name="T66" fmla="*/ 14 w 30"/>
                  <a:gd name="T67" fmla="*/ 46 h 50"/>
                  <a:gd name="T68" fmla="*/ 18 w 30"/>
                  <a:gd name="T69" fmla="*/ 44 h 50"/>
                  <a:gd name="T70" fmla="*/ 18 w 30"/>
                  <a:gd name="T71" fmla="*/ 42 h 50"/>
                  <a:gd name="T72" fmla="*/ 18 w 30"/>
                  <a:gd name="T73" fmla="*/ 42 h 50"/>
                  <a:gd name="T74" fmla="*/ 16 w 30"/>
                  <a:gd name="T75" fmla="*/ 40 h 50"/>
                  <a:gd name="T76" fmla="*/ 12 w 30"/>
                  <a:gd name="T77" fmla="*/ 40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0" h="50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12" y="40"/>
                    </a:moveTo>
                    <a:lnTo>
                      <a:pt x="14" y="34"/>
                    </a:lnTo>
                    <a:lnTo>
                      <a:pt x="18" y="34"/>
                    </a:lnTo>
                    <a:lnTo>
                      <a:pt x="18" y="38"/>
                    </a:lnTo>
                    <a:lnTo>
                      <a:pt x="18" y="38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22" y="46"/>
                    </a:lnTo>
                    <a:lnTo>
                      <a:pt x="22" y="46"/>
                    </a:lnTo>
                    <a:lnTo>
                      <a:pt x="14" y="48"/>
                    </a:lnTo>
                    <a:lnTo>
                      <a:pt x="14" y="48"/>
                    </a:lnTo>
                    <a:lnTo>
                      <a:pt x="10" y="50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2" y="40"/>
                    </a:lnTo>
                    <a:lnTo>
                      <a:pt x="12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1" name="Freeform 1116"/>
              <p:cNvSpPr>
                <a:spLocks noEditPoints="1"/>
              </p:cNvSpPr>
              <p:nvPr/>
            </p:nvSpPr>
            <p:spPr bwMode="auto">
              <a:xfrm>
                <a:off x="3532188" y="1848197"/>
                <a:ext cx="50800" cy="53975"/>
              </a:xfrm>
              <a:custGeom>
                <a:avLst/>
                <a:gdLst>
                  <a:gd name="T0" fmla="*/ 0 w 32"/>
                  <a:gd name="T1" fmla="*/ 18 h 34"/>
                  <a:gd name="T2" fmla="*/ 0 w 32"/>
                  <a:gd name="T3" fmla="*/ 18 h 34"/>
                  <a:gd name="T4" fmla="*/ 0 w 32"/>
                  <a:gd name="T5" fmla="*/ 10 h 34"/>
                  <a:gd name="T6" fmla="*/ 4 w 32"/>
                  <a:gd name="T7" fmla="*/ 4 h 34"/>
                  <a:gd name="T8" fmla="*/ 4 w 32"/>
                  <a:gd name="T9" fmla="*/ 4 h 34"/>
                  <a:gd name="T10" fmla="*/ 8 w 32"/>
                  <a:gd name="T11" fmla="*/ 2 h 34"/>
                  <a:gd name="T12" fmla="*/ 14 w 32"/>
                  <a:gd name="T13" fmla="*/ 0 h 34"/>
                  <a:gd name="T14" fmla="*/ 14 w 32"/>
                  <a:gd name="T15" fmla="*/ 0 h 34"/>
                  <a:gd name="T16" fmla="*/ 20 w 32"/>
                  <a:gd name="T17" fmla="*/ 0 h 34"/>
                  <a:gd name="T18" fmla="*/ 26 w 32"/>
                  <a:gd name="T19" fmla="*/ 4 h 34"/>
                  <a:gd name="T20" fmla="*/ 26 w 32"/>
                  <a:gd name="T21" fmla="*/ 4 h 34"/>
                  <a:gd name="T22" fmla="*/ 30 w 32"/>
                  <a:gd name="T23" fmla="*/ 8 h 34"/>
                  <a:gd name="T24" fmla="*/ 32 w 32"/>
                  <a:gd name="T25" fmla="*/ 16 h 34"/>
                  <a:gd name="T26" fmla="*/ 32 w 32"/>
                  <a:gd name="T27" fmla="*/ 16 h 34"/>
                  <a:gd name="T28" fmla="*/ 32 w 32"/>
                  <a:gd name="T29" fmla="*/ 22 h 34"/>
                  <a:gd name="T30" fmla="*/ 30 w 32"/>
                  <a:gd name="T31" fmla="*/ 26 h 34"/>
                  <a:gd name="T32" fmla="*/ 30 w 32"/>
                  <a:gd name="T33" fmla="*/ 26 h 34"/>
                  <a:gd name="T34" fmla="*/ 28 w 32"/>
                  <a:gd name="T35" fmla="*/ 30 h 34"/>
                  <a:gd name="T36" fmla="*/ 26 w 32"/>
                  <a:gd name="T37" fmla="*/ 32 h 34"/>
                  <a:gd name="T38" fmla="*/ 26 w 32"/>
                  <a:gd name="T39" fmla="*/ 32 h 34"/>
                  <a:gd name="T40" fmla="*/ 18 w 32"/>
                  <a:gd name="T41" fmla="*/ 34 h 34"/>
                  <a:gd name="T42" fmla="*/ 18 w 32"/>
                  <a:gd name="T43" fmla="*/ 34 h 34"/>
                  <a:gd name="T44" fmla="*/ 10 w 32"/>
                  <a:gd name="T45" fmla="*/ 34 h 34"/>
                  <a:gd name="T46" fmla="*/ 6 w 32"/>
                  <a:gd name="T47" fmla="*/ 32 h 34"/>
                  <a:gd name="T48" fmla="*/ 6 w 32"/>
                  <a:gd name="T49" fmla="*/ 32 h 34"/>
                  <a:gd name="T50" fmla="*/ 2 w 32"/>
                  <a:gd name="T51" fmla="*/ 26 h 34"/>
                  <a:gd name="T52" fmla="*/ 0 w 32"/>
                  <a:gd name="T53" fmla="*/ 18 h 34"/>
                  <a:gd name="T54" fmla="*/ 0 w 32"/>
                  <a:gd name="T55" fmla="*/ 18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6 w 32"/>
                  <a:gd name="T69" fmla="*/ 30 h 34"/>
                  <a:gd name="T70" fmla="*/ 16 w 32"/>
                  <a:gd name="T71" fmla="*/ 30 h 34"/>
                  <a:gd name="T72" fmla="*/ 20 w 32"/>
                  <a:gd name="T73" fmla="*/ 28 h 34"/>
                  <a:gd name="T74" fmla="*/ 24 w 32"/>
                  <a:gd name="T75" fmla="*/ 26 h 34"/>
                  <a:gd name="T76" fmla="*/ 24 w 32"/>
                  <a:gd name="T77" fmla="*/ 26 h 34"/>
                  <a:gd name="T78" fmla="*/ 26 w 32"/>
                  <a:gd name="T79" fmla="*/ 22 h 34"/>
                  <a:gd name="T80" fmla="*/ 26 w 32"/>
                  <a:gd name="T81" fmla="*/ 16 h 34"/>
                  <a:gd name="T82" fmla="*/ 26 w 32"/>
                  <a:gd name="T83" fmla="*/ 16 h 34"/>
                  <a:gd name="T84" fmla="*/ 24 w 32"/>
                  <a:gd name="T85" fmla="*/ 10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0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8 h 34"/>
                  <a:gd name="T106" fmla="*/ 6 w 32"/>
                  <a:gd name="T107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0" y="18"/>
                    </a:move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2" name="Freeform 1117"/>
              <p:cNvSpPr>
                <a:spLocks/>
              </p:cNvSpPr>
              <p:nvPr/>
            </p:nvSpPr>
            <p:spPr bwMode="auto">
              <a:xfrm>
                <a:off x="3589338" y="1841847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2 h 36"/>
                  <a:gd name="T18" fmla="*/ 22 w 30"/>
                  <a:gd name="T19" fmla="*/ 2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4 h 36"/>
                  <a:gd name="T30" fmla="*/ 30 w 30"/>
                  <a:gd name="T31" fmla="*/ 34 h 36"/>
                  <a:gd name="T32" fmla="*/ 24 w 30"/>
                  <a:gd name="T33" fmla="*/ 34 h 36"/>
                  <a:gd name="T34" fmla="*/ 24 w 30"/>
                  <a:gd name="T35" fmla="*/ 14 h 36"/>
                  <a:gd name="T36" fmla="*/ 24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20 w 30"/>
                  <a:gd name="T43" fmla="*/ 6 h 36"/>
                  <a:gd name="T44" fmla="*/ 20 w 30"/>
                  <a:gd name="T45" fmla="*/ 6 h 36"/>
                  <a:gd name="T46" fmla="*/ 16 w 30"/>
                  <a:gd name="T47" fmla="*/ 6 h 36"/>
                  <a:gd name="T48" fmla="*/ 16 w 30"/>
                  <a:gd name="T49" fmla="*/ 6 h 36"/>
                  <a:gd name="T50" fmla="*/ 12 w 30"/>
                  <a:gd name="T51" fmla="*/ 6 h 36"/>
                  <a:gd name="T52" fmla="*/ 10 w 30"/>
                  <a:gd name="T53" fmla="*/ 8 h 36"/>
                  <a:gd name="T54" fmla="*/ 10 w 30"/>
                  <a:gd name="T55" fmla="*/ 8 h 36"/>
                  <a:gd name="T56" fmla="*/ 8 w 30"/>
                  <a:gd name="T57" fmla="*/ 12 h 36"/>
                  <a:gd name="T58" fmla="*/ 8 w 30"/>
                  <a:gd name="T59" fmla="*/ 18 h 36"/>
                  <a:gd name="T60" fmla="*/ 10 w 30"/>
                  <a:gd name="T61" fmla="*/ 36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3" name="Freeform 1118"/>
              <p:cNvSpPr>
                <a:spLocks noEditPoints="1"/>
              </p:cNvSpPr>
              <p:nvPr/>
            </p:nvSpPr>
            <p:spPr bwMode="auto">
              <a:xfrm>
                <a:off x="3675063" y="1813272"/>
                <a:ext cx="47625" cy="76200"/>
              </a:xfrm>
              <a:custGeom>
                <a:avLst/>
                <a:gdLst>
                  <a:gd name="T0" fmla="*/ 24 w 30"/>
                  <a:gd name="T1" fmla="*/ 48 h 48"/>
                  <a:gd name="T2" fmla="*/ 24 w 30"/>
                  <a:gd name="T3" fmla="*/ 44 h 48"/>
                  <a:gd name="T4" fmla="*/ 24 w 30"/>
                  <a:gd name="T5" fmla="*/ 44 h 48"/>
                  <a:gd name="T6" fmla="*/ 20 w 30"/>
                  <a:gd name="T7" fmla="*/ 48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8 h 48"/>
                  <a:gd name="T14" fmla="*/ 8 w 30"/>
                  <a:gd name="T15" fmla="*/ 48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4 h 48"/>
                  <a:gd name="T26" fmla="*/ 0 w 30"/>
                  <a:gd name="T27" fmla="*/ 24 h 48"/>
                  <a:gd name="T28" fmla="*/ 2 w 30"/>
                  <a:gd name="T29" fmla="*/ 20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8 h 48"/>
                  <a:gd name="T52" fmla="*/ 6 w 30"/>
                  <a:gd name="T53" fmla="*/ 32 h 48"/>
                  <a:gd name="T54" fmla="*/ 6 w 30"/>
                  <a:gd name="T55" fmla="*/ 32 h 48"/>
                  <a:gd name="T56" fmla="*/ 6 w 30"/>
                  <a:gd name="T57" fmla="*/ 38 h 48"/>
                  <a:gd name="T58" fmla="*/ 8 w 30"/>
                  <a:gd name="T59" fmla="*/ 42 h 48"/>
                  <a:gd name="T60" fmla="*/ 8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18 w 30"/>
                  <a:gd name="T69" fmla="*/ 44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2 h 48"/>
                  <a:gd name="T78" fmla="*/ 24 w 30"/>
                  <a:gd name="T79" fmla="*/ 32 h 48"/>
                  <a:gd name="T80" fmla="*/ 22 w 30"/>
                  <a:gd name="T81" fmla="*/ 26 h 48"/>
                  <a:gd name="T82" fmla="*/ 20 w 30"/>
                  <a:gd name="T83" fmla="*/ 22 h 48"/>
                  <a:gd name="T84" fmla="*/ 20 w 30"/>
                  <a:gd name="T85" fmla="*/ 22 h 48"/>
                  <a:gd name="T86" fmla="*/ 16 w 30"/>
                  <a:gd name="T87" fmla="*/ 20 h 48"/>
                  <a:gd name="T88" fmla="*/ 12 w 30"/>
                  <a:gd name="T89" fmla="*/ 18 h 48"/>
                  <a:gd name="T90" fmla="*/ 12 w 30"/>
                  <a:gd name="T91" fmla="*/ 18 h 48"/>
                  <a:gd name="T92" fmla="*/ 10 w 30"/>
                  <a:gd name="T93" fmla="*/ 20 h 48"/>
                  <a:gd name="T94" fmla="*/ 6 w 30"/>
                  <a:gd name="T95" fmla="*/ 22 h 48"/>
                  <a:gd name="T96" fmla="*/ 6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8"/>
                    </a:moveTo>
                    <a:lnTo>
                      <a:pt x="24" y="44"/>
                    </a:lnTo>
                    <a:lnTo>
                      <a:pt x="24" y="44"/>
                    </a:lnTo>
                    <a:lnTo>
                      <a:pt x="20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8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8" y="44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6" y="20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4" name="Freeform 1119"/>
              <p:cNvSpPr>
                <a:spLocks/>
              </p:cNvSpPr>
              <p:nvPr/>
            </p:nvSpPr>
            <p:spPr bwMode="auto">
              <a:xfrm>
                <a:off x="3732213" y="1829147"/>
                <a:ext cx="47625" cy="57150"/>
              </a:xfrm>
              <a:custGeom>
                <a:avLst/>
                <a:gdLst>
                  <a:gd name="T0" fmla="*/ 24 w 30"/>
                  <a:gd name="T1" fmla="*/ 34 h 36"/>
                  <a:gd name="T2" fmla="*/ 24 w 30"/>
                  <a:gd name="T3" fmla="*/ 30 h 36"/>
                  <a:gd name="T4" fmla="*/ 24 w 30"/>
                  <a:gd name="T5" fmla="*/ 30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6 h 36"/>
                  <a:gd name="T14" fmla="*/ 8 w 30"/>
                  <a:gd name="T15" fmla="*/ 36 h 36"/>
                  <a:gd name="T16" fmla="*/ 4 w 30"/>
                  <a:gd name="T17" fmla="*/ 32 h 36"/>
                  <a:gd name="T18" fmla="*/ 4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2 w 30"/>
                  <a:gd name="T25" fmla="*/ 24 h 36"/>
                  <a:gd name="T26" fmla="*/ 0 w 30"/>
                  <a:gd name="T27" fmla="*/ 2 h 36"/>
                  <a:gd name="T28" fmla="*/ 6 w 30"/>
                  <a:gd name="T29" fmla="*/ 2 h 36"/>
                  <a:gd name="T30" fmla="*/ 6 w 30"/>
                  <a:gd name="T31" fmla="*/ 20 h 36"/>
                  <a:gd name="T32" fmla="*/ 6 w 30"/>
                  <a:gd name="T33" fmla="*/ 20 h 36"/>
                  <a:gd name="T34" fmla="*/ 8 w 30"/>
                  <a:gd name="T35" fmla="*/ 26 h 36"/>
                  <a:gd name="T36" fmla="*/ 8 w 30"/>
                  <a:gd name="T37" fmla="*/ 26 h 36"/>
                  <a:gd name="T38" fmla="*/ 10 w 30"/>
                  <a:gd name="T39" fmla="*/ 30 h 36"/>
                  <a:gd name="T40" fmla="*/ 10 w 30"/>
                  <a:gd name="T41" fmla="*/ 30 h 36"/>
                  <a:gd name="T42" fmla="*/ 14 w 30"/>
                  <a:gd name="T43" fmla="*/ 30 h 36"/>
                  <a:gd name="T44" fmla="*/ 14 w 30"/>
                  <a:gd name="T45" fmla="*/ 30 h 36"/>
                  <a:gd name="T46" fmla="*/ 20 w 30"/>
                  <a:gd name="T47" fmla="*/ 30 h 36"/>
                  <a:gd name="T48" fmla="*/ 20 w 30"/>
                  <a:gd name="T49" fmla="*/ 30 h 36"/>
                  <a:gd name="T50" fmla="*/ 22 w 30"/>
                  <a:gd name="T51" fmla="*/ 26 h 36"/>
                  <a:gd name="T52" fmla="*/ 22 w 30"/>
                  <a:gd name="T53" fmla="*/ 26 h 36"/>
                  <a:gd name="T54" fmla="*/ 22 w 30"/>
                  <a:gd name="T55" fmla="*/ 18 h 36"/>
                  <a:gd name="T56" fmla="*/ 20 w 30"/>
                  <a:gd name="T57" fmla="*/ 0 h 36"/>
                  <a:gd name="T58" fmla="*/ 26 w 30"/>
                  <a:gd name="T59" fmla="*/ 0 h 36"/>
                  <a:gd name="T60" fmla="*/ 30 w 30"/>
                  <a:gd name="T61" fmla="*/ 34 h 36"/>
                  <a:gd name="T62" fmla="*/ 24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4" y="34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4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34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5" name="Freeform 1120"/>
              <p:cNvSpPr>
                <a:spLocks/>
              </p:cNvSpPr>
              <p:nvPr/>
            </p:nvSpPr>
            <p:spPr bwMode="auto">
              <a:xfrm>
                <a:off x="3789363" y="1825972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4 w 18"/>
                  <a:gd name="T5" fmla="*/ 2 h 34"/>
                  <a:gd name="T6" fmla="*/ 4 w 18"/>
                  <a:gd name="T7" fmla="*/ 6 h 34"/>
                  <a:gd name="T8" fmla="*/ 4 w 18"/>
                  <a:gd name="T9" fmla="*/ 6 h 34"/>
                  <a:gd name="T10" fmla="*/ 8 w 18"/>
                  <a:gd name="T11" fmla="*/ 2 h 34"/>
                  <a:gd name="T12" fmla="*/ 8 w 18"/>
                  <a:gd name="T13" fmla="*/ 2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2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8 w 18"/>
                  <a:gd name="T29" fmla="*/ 8 h 34"/>
                  <a:gd name="T30" fmla="*/ 8 w 18"/>
                  <a:gd name="T31" fmla="*/ 8 h 34"/>
                  <a:gd name="T32" fmla="*/ 6 w 18"/>
                  <a:gd name="T33" fmla="*/ 10 h 34"/>
                  <a:gd name="T34" fmla="*/ 6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6" name="Freeform 1121"/>
              <p:cNvSpPr>
                <a:spLocks noEditPoints="1"/>
              </p:cNvSpPr>
              <p:nvPr/>
            </p:nvSpPr>
            <p:spPr bwMode="auto">
              <a:xfrm>
                <a:off x="3821113" y="182279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20 w 32"/>
                  <a:gd name="T3" fmla="*/ 34 h 34"/>
                  <a:gd name="T4" fmla="*/ 14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2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4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2 h 34"/>
                  <a:gd name="T34" fmla="*/ 2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22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30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4 w 32"/>
                  <a:gd name="T57" fmla="*/ 16 h 34"/>
                  <a:gd name="T58" fmla="*/ 14 w 32"/>
                  <a:gd name="T59" fmla="*/ 20 h 34"/>
                  <a:gd name="T60" fmla="*/ 10 w 32"/>
                  <a:gd name="T61" fmla="*/ 20 h 34"/>
                  <a:gd name="T62" fmla="*/ 8 w 32"/>
                  <a:gd name="T63" fmla="*/ 22 h 34"/>
                  <a:gd name="T64" fmla="*/ 6 w 32"/>
                  <a:gd name="T65" fmla="*/ 26 h 34"/>
                  <a:gd name="T66" fmla="*/ 8 w 32"/>
                  <a:gd name="T67" fmla="*/ 30 h 34"/>
                  <a:gd name="T68" fmla="*/ 14 w 32"/>
                  <a:gd name="T69" fmla="*/ 30 h 34"/>
                  <a:gd name="T70" fmla="*/ 20 w 32"/>
                  <a:gd name="T71" fmla="*/ 28 h 34"/>
                  <a:gd name="T72" fmla="*/ 24 w 32"/>
                  <a:gd name="T73" fmla="*/ 24 h 34"/>
                  <a:gd name="T74" fmla="*/ 24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7" name="Freeform 1122"/>
              <p:cNvSpPr>
                <a:spLocks noEditPoints="1"/>
              </p:cNvSpPr>
              <p:nvPr/>
            </p:nvSpPr>
            <p:spPr bwMode="auto">
              <a:xfrm>
                <a:off x="3878263" y="1800572"/>
                <a:ext cx="47625" cy="73025"/>
              </a:xfrm>
              <a:custGeom>
                <a:avLst/>
                <a:gdLst>
                  <a:gd name="T0" fmla="*/ 8 w 30"/>
                  <a:gd name="T1" fmla="*/ 46 h 46"/>
                  <a:gd name="T2" fmla="*/ 4 w 30"/>
                  <a:gd name="T3" fmla="*/ 46 h 46"/>
                  <a:gd name="T4" fmla="*/ 0 w 30"/>
                  <a:gd name="T5" fmla="*/ 0 h 46"/>
                  <a:gd name="T6" fmla="*/ 4 w 30"/>
                  <a:gd name="T7" fmla="*/ 0 h 46"/>
                  <a:gd name="T8" fmla="*/ 6 w 30"/>
                  <a:gd name="T9" fmla="*/ 16 h 46"/>
                  <a:gd name="T10" fmla="*/ 6 w 30"/>
                  <a:gd name="T11" fmla="*/ 16 h 46"/>
                  <a:gd name="T12" fmla="*/ 10 w 30"/>
                  <a:gd name="T13" fmla="*/ 12 h 46"/>
                  <a:gd name="T14" fmla="*/ 14 w 30"/>
                  <a:gd name="T15" fmla="*/ 10 h 46"/>
                  <a:gd name="T16" fmla="*/ 14 w 30"/>
                  <a:gd name="T17" fmla="*/ 10 h 46"/>
                  <a:gd name="T18" fmla="*/ 20 w 30"/>
                  <a:gd name="T19" fmla="*/ 12 h 46"/>
                  <a:gd name="T20" fmla="*/ 20 w 30"/>
                  <a:gd name="T21" fmla="*/ 12 h 46"/>
                  <a:gd name="T22" fmla="*/ 26 w 30"/>
                  <a:gd name="T23" fmla="*/ 14 h 46"/>
                  <a:gd name="T24" fmla="*/ 26 w 30"/>
                  <a:gd name="T25" fmla="*/ 14 h 46"/>
                  <a:gd name="T26" fmla="*/ 28 w 30"/>
                  <a:gd name="T27" fmla="*/ 20 h 46"/>
                  <a:gd name="T28" fmla="*/ 28 w 30"/>
                  <a:gd name="T29" fmla="*/ 20 h 46"/>
                  <a:gd name="T30" fmla="*/ 30 w 30"/>
                  <a:gd name="T31" fmla="*/ 26 h 46"/>
                  <a:gd name="T32" fmla="*/ 30 w 30"/>
                  <a:gd name="T33" fmla="*/ 26 h 46"/>
                  <a:gd name="T34" fmla="*/ 30 w 30"/>
                  <a:gd name="T35" fmla="*/ 34 h 46"/>
                  <a:gd name="T36" fmla="*/ 28 w 30"/>
                  <a:gd name="T37" fmla="*/ 40 h 46"/>
                  <a:gd name="T38" fmla="*/ 28 w 30"/>
                  <a:gd name="T39" fmla="*/ 40 h 46"/>
                  <a:gd name="T40" fmla="*/ 22 w 30"/>
                  <a:gd name="T41" fmla="*/ 44 h 46"/>
                  <a:gd name="T42" fmla="*/ 18 w 30"/>
                  <a:gd name="T43" fmla="*/ 46 h 46"/>
                  <a:gd name="T44" fmla="*/ 18 w 30"/>
                  <a:gd name="T45" fmla="*/ 46 h 46"/>
                  <a:gd name="T46" fmla="*/ 12 w 30"/>
                  <a:gd name="T47" fmla="*/ 44 h 46"/>
                  <a:gd name="T48" fmla="*/ 8 w 30"/>
                  <a:gd name="T49" fmla="*/ 42 h 46"/>
                  <a:gd name="T50" fmla="*/ 8 w 30"/>
                  <a:gd name="T51" fmla="*/ 46 h 46"/>
                  <a:gd name="T52" fmla="*/ 6 w 30"/>
                  <a:gd name="T53" fmla="*/ 28 h 46"/>
                  <a:gd name="T54" fmla="*/ 6 w 30"/>
                  <a:gd name="T55" fmla="*/ 28 h 46"/>
                  <a:gd name="T56" fmla="*/ 10 w 30"/>
                  <a:gd name="T57" fmla="*/ 38 h 46"/>
                  <a:gd name="T58" fmla="*/ 10 w 30"/>
                  <a:gd name="T59" fmla="*/ 38 h 46"/>
                  <a:gd name="T60" fmla="*/ 12 w 30"/>
                  <a:gd name="T61" fmla="*/ 40 h 46"/>
                  <a:gd name="T62" fmla="*/ 16 w 30"/>
                  <a:gd name="T63" fmla="*/ 40 h 46"/>
                  <a:gd name="T64" fmla="*/ 16 w 30"/>
                  <a:gd name="T65" fmla="*/ 40 h 46"/>
                  <a:gd name="T66" fmla="*/ 20 w 30"/>
                  <a:gd name="T67" fmla="*/ 40 h 46"/>
                  <a:gd name="T68" fmla="*/ 22 w 30"/>
                  <a:gd name="T69" fmla="*/ 36 h 46"/>
                  <a:gd name="T70" fmla="*/ 22 w 30"/>
                  <a:gd name="T71" fmla="*/ 36 h 46"/>
                  <a:gd name="T72" fmla="*/ 24 w 30"/>
                  <a:gd name="T73" fmla="*/ 32 h 46"/>
                  <a:gd name="T74" fmla="*/ 24 w 30"/>
                  <a:gd name="T75" fmla="*/ 28 h 46"/>
                  <a:gd name="T76" fmla="*/ 24 w 30"/>
                  <a:gd name="T77" fmla="*/ 28 h 46"/>
                  <a:gd name="T78" fmla="*/ 24 w 30"/>
                  <a:gd name="T79" fmla="*/ 22 h 46"/>
                  <a:gd name="T80" fmla="*/ 22 w 30"/>
                  <a:gd name="T81" fmla="*/ 18 h 46"/>
                  <a:gd name="T82" fmla="*/ 22 w 30"/>
                  <a:gd name="T83" fmla="*/ 18 h 46"/>
                  <a:gd name="T84" fmla="*/ 18 w 30"/>
                  <a:gd name="T85" fmla="*/ 16 h 46"/>
                  <a:gd name="T86" fmla="*/ 14 w 30"/>
                  <a:gd name="T87" fmla="*/ 16 h 46"/>
                  <a:gd name="T88" fmla="*/ 14 w 30"/>
                  <a:gd name="T89" fmla="*/ 16 h 46"/>
                  <a:gd name="T90" fmla="*/ 12 w 30"/>
                  <a:gd name="T91" fmla="*/ 16 h 46"/>
                  <a:gd name="T92" fmla="*/ 8 w 30"/>
                  <a:gd name="T93" fmla="*/ 20 h 46"/>
                  <a:gd name="T94" fmla="*/ 8 w 30"/>
                  <a:gd name="T95" fmla="*/ 20 h 46"/>
                  <a:gd name="T96" fmla="*/ 6 w 30"/>
                  <a:gd name="T97" fmla="*/ 24 h 46"/>
                  <a:gd name="T98" fmla="*/ 6 w 30"/>
                  <a:gd name="T99" fmla="*/ 28 h 46"/>
                  <a:gd name="T100" fmla="*/ 6 w 30"/>
                  <a:gd name="T101" fmla="*/ 2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0" h="46">
                    <a:moveTo>
                      <a:pt x="8" y="46"/>
                    </a:moveTo>
                    <a:lnTo>
                      <a:pt x="4" y="46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0" y="1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20" y="12"/>
                    </a:lnTo>
                    <a:lnTo>
                      <a:pt x="20" y="12"/>
                    </a:lnTo>
                    <a:lnTo>
                      <a:pt x="26" y="14"/>
                    </a:lnTo>
                    <a:lnTo>
                      <a:pt x="26" y="14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30" y="34"/>
                    </a:lnTo>
                    <a:lnTo>
                      <a:pt x="28" y="40"/>
                    </a:lnTo>
                    <a:lnTo>
                      <a:pt x="28" y="40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6"/>
                    </a:lnTo>
                    <a:close/>
                    <a:moveTo>
                      <a:pt x="6" y="28"/>
                    </a:moveTo>
                    <a:lnTo>
                      <a:pt x="6" y="28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2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20" y="40"/>
                    </a:lnTo>
                    <a:lnTo>
                      <a:pt x="22" y="36"/>
                    </a:lnTo>
                    <a:lnTo>
                      <a:pt x="22" y="36"/>
                    </a:lnTo>
                    <a:lnTo>
                      <a:pt x="24" y="32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2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2" y="16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8" name="Freeform 1123"/>
              <p:cNvSpPr>
                <a:spLocks/>
              </p:cNvSpPr>
              <p:nvPr/>
            </p:nvSpPr>
            <p:spPr bwMode="auto">
              <a:xfrm>
                <a:off x="3932238" y="17942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79" name="Freeform 1124"/>
              <p:cNvSpPr>
                <a:spLocks noEditPoints="1"/>
              </p:cNvSpPr>
              <p:nvPr/>
            </p:nvSpPr>
            <p:spPr bwMode="auto">
              <a:xfrm>
                <a:off x="3957638" y="18100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8 w 30"/>
                  <a:gd name="T15" fmla="*/ 34 h 34"/>
                  <a:gd name="T16" fmla="*/ 18 w 30"/>
                  <a:gd name="T17" fmla="*/ 34 h 34"/>
                  <a:gd name="T18" fmla="*/ 10 w 30"/>
                  <a:gd name="T19" fmla="*/ 34 h 34"/>
                  <a:gd name="T20" fmla="*/ 6 w 30"/>
                  <a:gd name="T21" fmla="*/ 32 h 34"/>
                  <a:gd name="T22" fmla="*/ 6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6 w 30"/>
                  <a:gd name="T45" fmla="*/ 4 h 34"/>
                  <a:gd name="T46" fmla="*/ 26 w 30"/>
                  <a:gd name="T47" fmla="*/ 4 h 34"/>
                  <a:gd name="T48" fmla="*/ 28 w 30"/>
                  <a:gd name="T49" fmla="*/ 10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0" name="Freeform 1125"/>
              <p:cNvSpPr>
                <a:spLocks noEditPoints="1"/>
              </p:cNvSpPr>
              <p:nvPr/>
            </p:nvSpPr>
            <p:spPr bwMode="auto">
              <a:xfrm>
                <a:off x="4040188" y="1781522"/>
                <a:ext cx="50800" cy="76200"/>
              </a:xfrm>
              <a:custGeom>
                <a:avLst/>
                <a:gdLst>
                  <a:gd name="T0" fmla="*/ 26 w 32"/>
                  <a:gd name="T1" fmla="*/ 46 h 48"/>
                  <a:gd name="T2" fmla="*/ 26 w 32"/>
                  <a:gd name="T3" fmla="*/ 42 h 48"/>
                  <a:gd name="T4" fmla="*/ 26 w 32"/>
                  <a:gd name="T5" fmla="*/ 42 h 48"/>
                  <a:gd name="T6" fmla="*/ 22 w 32"/>
                  <a:gd name="T7" fmla="*/ 46 h 48"/>
                  <a:gd name="T8" fmla="*/ 16 w 32"/>
                  <a:gd name="T9" fmla="*/ 48 h 48"/>
                  <a:gd name="T10" fmla="*/ 16 w 32"/>
                  <a:gd name="T11" fmla="*/ 48 h 48"/>
                  <a:gd name="T12" fmla="*/ 10 w 32"/>
                  <a:gd name="T13" fmla="*/ 46 h 48"/>
                  <a:gd name="T14" fmla="*/ 10 w 32"/>
                  <a:gd name="T15" fmla="*/ 46 h 48"/>
                  <a:gd name="T16" fmla="*/ 4 w 32"/>
                  <a:gd name="T17" fmla="*/ 42 h 48"/>
                  <a:gd name="T18" fmla="*/ 4 w 32"/>
                  <a:gd name="T19" fmla="*/ 42 h 48"/>
                  <a:gd name="T20" fmla="*/ 0 w 32"/>
                  <a:gd name="T21" fmla="*/ 32 h 48"/>
                  <a:gd name="T22" fmla="*/ 0 w 32"/>
                  <a:gd name="T23" fmla="*/ 32 h 48"/>
                  <a:gd name="T24" fmla="*/ 2 w 32"/>
                  <a:gd name="T25" fmla="*/ 24 h 48"/>
                  <a:gd name="T26" fmla="*/ 2 w 32"/>
                  <a:gd name="T27" fmla="*/ 24 h 48"/>
                  <a:gd name="T28" fmla="*/ 4 w 32"/>
                  <a:gd name="T29" fmla="*/ 20 h 48"/>
                  <a:gd name="T30" fmla="*/ 6 w 32"/>
                  <a:gd name="T31" fmla="*/ 16 h 48"/>
                  <a:gd name="T32" fmla="*/ 6 w 32"/>
                  <a:gd name="T33" fmla="*/ 16 h 48"/>
                  <a:gd name="T34" fmla="*/ 14 w 32"/>
                  <a:gd name="T35" fmla="*/ 14 h 48"/>
                  <a:gd name="T36" fmla="*/ 14 w 32"/>
                  <a:gd name="T37" fmla="*/ 14 h 48"/>
                  <a:gd name="T38" fmla="*/ 18 w 32"/>
                  <a:gd name="T39" fmla="*/ 14 h 48"/>
                  <a:gd name="T40" fmla="*/ 18 w 32"/>
                  <a:gd name="T41" fmla="*/ 14 h 48"/>
                  <a:gd name="T42" fmla="*/ 24 w 32"/>
                  <a:gd name="T43" fmla="*/ 18 h 48"/>
                  <a:gd name="T44" fmla="*/ 22 w 32"/>
                  <a:gd name="T45" fmla="*/ 2 h 48"/>
                  <a:gd name="T46" fmla="*/ 28 w 32"/>
                  <a:gd name="T47" fmla="*/ 0 h 48"/>
                  <a:gd name="T48" fmla="*/ 32 w 32"/>
                  <a:gd name="T49" fmla="*/ 46 h 48"/>
                  <a:gd name="T50" fmla="*/ 26 w 32"/>
                  <a:gd name="T51" fmla="*/ 46 h 48"/>
                  <a:gd name="T52" fmla="*/ 6 w 32"/>
                  <a:gd name="T53" fmla="*/ 32 h 48"/>
                  <a:gd name="T54" fmla="*/ 6 w 32"/>
                  <a:gd name="T55" fmla="*/ 32 h 48"/>
                  <a:gd name="T56" fmla="*/ 8 w 32"/>
                  <a:gd name="T57" fmla="*/ 38 h 48"/>
                  <a:gd name="T58" fmla="*/ 10 w 32"/>
                  <a:gd name="T59" fmla="*/ 42 h 48"/>
                  <a:gd name="T60" fmla="*/ 10 w 32"/>
                  <a:gd name="T61" fmla="*/ 42 h 48"/>
                  <a:gd name="T62" fmla="*/ 14 w 32"/>
                  <a:gd name="T63" fmla="*/ 44 h 48"/>
                  <a:gd name="T64" fmla="*/ 16 w 32"/>
                  <a:gd name="T65" fmla="*/ 44 h 48"/>
                  <a:gd name="T66" fmla="*/ 16 w 32"/>
                  <a:gd name="T67" fmla="*/ 44 h 48"/>
                  <a:gd name="T68" fmla="*/ 20 w 32"/>
                  <a:gd name="T69" fmla="*/ 42 h 48"/>
                  <a:gd name="T70" fmla="*/ 22 w 32"/>
                  <a:gd name="T71" fmla="*/ 40 h 48"/>
                  <a:gd name="T72" fmla="*/ 22 w 32"/>
                  <a:gd name="T73" fmla="*/ 40 h 48"/>
                  <a:gd name="T74" fmla="*/ 24 w 32"/>
                  <a:gd name="T75" fmla="*/ 36 h 48"/>
                  <a:gd name="T76" fmla="*/ 24 w 32"/>
                  <a:gd name="T77" fmla="*/ 30 h 48"/>
                  <a:gd name="T78" fmla="*/ 24 w 32"/>
                  <a:gd name="T79" fmla="*/ 30 h 48"/>
                  <a:gd name="T80" fmla="*/ 24 w 32"/>
                  <a:gd name="T81" fmla="*/ 24 h 48"/>
                  <a:gd name="T82" fmla="*/ 22 w 32"/>
                  <a:gd name="T83" fmla="*/ 20 h 48"/>
                  <a:gd name="T84" fmla="*/ 22 w 32"/>
                  <a:gd name="T85" fmla="*/ 20 h 48"/>
                  <a:gd name="T86" fmla="*/ 18 w 32"/>
                  <a:gd name="T87" fmla="*/ 18 h 48"/>
                  <a:gd name="T88" fmla="*/ 14 w 32"/>
                  <a:gd name="T89" fmla="*/ 18 h 48"/>
                  <a:gd name="T90" fmla="*/ 14 w 32"/>
                  <a:gd name="T91" fmla="*/ 18 h 48"/>
                  <a:gd name="T92" fmla="*/ 12 w 32"/>
                  <a:gd name="T93" fmla="*/ 20 h 48"/>
                  <a:gd name="T94" fmla="*/ 8 w 32"/>
                  <a:gd name="T95" fmla="*/ 22 h 48"/>
                  <a:gd name="T96" fmla="*/ 8 w 32"/>
                  <a:gd name="T97" fmla="*/ 22 h 48"/>
                  <a:gd name="T98" fmla="*/ 6 w 32"/>
                  <a:gd name="T99" fmla="*/ 26 h 48"/>
                  <a:gd name="T100" fmla="*/ 6 w 32"/>
                  <a:gd name="T101" fmla="*/ 32 h 48"/>
                  <a:gd name="T102" fmla="*/ 6 w 32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2" h="48">
                    <a:moveTo>
                      <a:pt x="26" y="46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4" y="18"/>
                    </a:lnTo>
                    <a:lnTo>
                      <a:pt x="22" y="2"/>
                    </a:lnTo>
                    <a:lnTo>
                      <a:pt x="28" y="0"/>
                    </a:lnTo>
                    <a:lnTo>
                      <a:pt x="32" y="46"/>
                    </a:lnTo>
                    <a:lnTo>
                      <a:pt x="26" y="46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2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1" name="Freeform 1126"/>
              <p:cNvSpPr>
                <a:spLocks noEditPoints="1"/>
              </p:cNvSpPr>
              <p:nvPr/>
            </p:nvSpPr>
            <p:spPr bwMode="auto">
              <a:xfrm>
                <a:off x="4100513" y="1797397"/>
                <a:ext cx="47625" cy="57150"/>
              </a:xfrm>
              <a:custGeom>
                <a:avLst/>
                <a:gdLst>
                  <a:gd name="T0" fmla="*/ 24 w 30"/>
                  <a:gd name="T1" fmla="*/ 30 h 36"/>
                  <a:gd name="T2" fmla="*/ 18 w 30"/>
                  <a:gd name="T3" fmla="*/ 34 h 36"/>
                  <a:gd name="T4" fmla="*/ 12 w 30"/>
                  <a:gd name="T5" fmla="*/ 36 h 36"/>
                  <a:gd name="T6" fmla="*/ 2 w 30"/>
                  <a:gd name="T7" fmla="*/ 34 h 36"/>
                  <a:gd name="T8" fmla="*/ 0 w 30"/>
                  <a:gd name="T9" fmla="*/ 30 h 36"/>
                  <a:gd name="T10" fmla="*/ 0 w 30"/>
                  <a:gd name="T11" fmla="*/ 28 h 36"/>
                  <a:gd name="T12" fmla="*/ 0 w 30"/>
                  <a:gd name="T13" fmla="*/ 22 h 36"/>
                  <a:gd name="T14" fmla="*/ 2 w 30"/>
                  <a:gd name="T15" fmla="*/ 18 h 36"/>
                  <a:gd name="T16" fmla="*/ 6 w 30"/>
                  <a:gd name="T17" fmla="*/ 16 h 36"/>
                  <a:gd name="T18" fmla="*/ 12 w 30"/>
                  <a:gd name="T19" fmla="*/ 16 h 36"/>
                  <a:gd name="T20" fmla="*/ 22 w 30"/>
                  <a:gd name="T21" fmla="*/ 12 h 36"/>
                  <a:gd name="T22" fmla="*/ 22 w 30"/>
                  <a:gd name="T23" fmla="*/ 12 h 36"/>
                  <a:gd name="T24" fmla="*/ 20 w 30"/>
                  <a:gd name="T25" fmla="*/ 6 h 36"/>
                  <a:gd name="T26" fmla="*/ 12 w 30"/>
                  <a:gd name="T27" fmla="*/ 6 h 36"/>
                  <a:gd name="T28" fmla="*/ 8 w 30"/>
                  <a:gd name="T29" fmla="*/ 8 h 36"/>
                  <a:gd name="T30" fmla="*/ 4 w 30"/>
                  <a:gd name="T31" fmla="*/ 12 h 36"/>
                  <a:gd name="T32" fmla="*/ 0 w 30"/>
                  <a:gd name="T33" fmla="*/ 12 h 36"/>
                  <a:gd name="T34" fmla="*/ 2 w 30"/>
                  <a:gd name="T35" fmla="*/ 6 h 36"/>
                  <a:gd name="T36" fmla="*/ 6 w 30"/>
                  <a:gd name="T37" fmla="*/ 2 h 36"/>
                  <a:gd name="T38" fmla="*/ 14 w 30"/>
                  <a:gd name="T39" fmla="*/ 0 h 36"/>
                  <a:gd name="T40" fmla="*/ 20 w 30"/>
                  <a:gd name="T41" fmla="*/ 0 h 36"/>
                  <a:gd name="T42" fmla="*/ 24 w 30"/>
                  <a:gd name="T43" fmla="*/ 2 h 36"/>
                  <a:gd name="T44" fmla="*/ 26 w 30"/>
                  <a:gd name="T45" fmla="*/ 6 h 36"/>
                  <a:gd name="T46" fmla="*/ 28 w 30"/>
                  <a:gd name="T47" fmla="*/ 20 h 36"/>
                  <a:gd name="T48" fmla="*/ 30 w 30"/>
                  <a:gd name="T49" fmla="*/ 30 h 36"/>
                  <a:gd name="T50" fmla="*/ 30 w 30"/>
                  <a:gd name="T51" fmla="*/ 34 h 36"/>
                  <a:gd name="T52" fmla="*/ 24 w 30"/>
                  <a:gd name="T53" fmla="*/ 34 h 36"/>
                  <a:gd name="T54" fmla="*/ 24 w 30"/>
                  <a:gd name="T55" fmla="*/ 30 h 36"/>
                  <a:gd name="T56" fmla="*/ 22 w 30"/>
                  <a:gd name="T57" fmla="*/ 18 h 36"/>
                  <a:gd name="T58" fmla="*/ 12 w 30"/>
                  <a:gd name="T59" fmla="*/ 20 h 36"/>
                  <a:gd name="T60" fmla="*/ 8 w 30"/>
                  <a:gd name="T61" fmla="*/ 22 h 36"/>
                  <a:gd name="T62" fmla="*/ 6 w 30"/>
                  <a:gd name="T63" fmla="*/ 24 h 36"/>
                  <a:gd name="T64" fmla="*/ 6 w 30"/>
                  <a:gd name="T65" fmla="*/ 26 h 36"/>
                  <a:gd name="T66" fmla="*/ 8 w 30"/>
                  <a:gd name="T67" fmla="*/ 30 h 36"/>
                  <a:gd name="T68" fmla="*/ 12 w 30"/>
                  <a:gd name="T69" fmla="*/ 32 h 36"/>
                  <a:gd name="T70" fmla="*/ 18 w 30"/>
                  <a:gd name="T71" fmla="*/ 30 h 36"/>
                  <a:gd name="T72" fmla="*/ 22 w 30"/>
                  <a:gd name="T73" fmla="*/ 24 h 36"/>
                  <a:gd name="T74" fmla="*/ 22 w 30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0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6"/>
                    </a:lnTo>
                    <a:lnTo>
                      <a:pt x="2" y="34"/>
                    </a:lnTo>
                    <a:lnTo>
                      <a:pt x="2" y="34"/>
                    </a:lnTo>
                    <a:lnTo>
                      <a:pt x="0" y="30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2" y="20"/>
                    </a:lnTo>
                    <a:lnTo>
                      <a:pt x="12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2" name="Freeform 1127"/>
              <p:cNvSpPr>
                <a:spLocks/>
              </p:cNvSpPr>
              <p:nvPr/>
            </p:nvSpPr>
            <p:spPr bwMode="auto">
              <a:xfrm>
                <a:off x="4154488" y="1794222"/>
                <a:ext cx="47625" cy="53975"/>
              </a:xfrm>
              <a:custGeom>
                <a:avLst/>
                <a:gdLst>
                  <a:gd name="T0" fmla="*/ 4 w 30"/>
                  <a:gd name="T1" fmla="*/ 34 h 34"/>
                  <a:gd name="T2" fmla="*/ 0 w 30"/>
                  <a:gd name="T3" fmla="*/ 2 h 34"/>
                  <a:gd name="T4" fmla="*/ 6 w 30"/>
                  <a:gd name="T5" fmla="*/ 0 h 34"/>
                  <a:gd name="T6" fmla="*/ 6 w 30"/>
                  <a:gd name="T7" fmla="*/ 6 h 34"/>
                  <a:gd name="T8" fmla="*/ 6 w 30"/>
                  <a:gd name="T9" fmla="*/ 6 h 34"/>
                  <a:gd name="T10" fmla="*/ 10 w 30"/>
                  <a:gd name="T11" fmla="*/ 2 h 34"/>
                  <a:gd name="T12" fmla="*/ 16 w 30"/>
                  <a:gd name="T13" fmla="*/ 0 h 34"/>
                  <a:gd name="T14" fmla="*/ 16 w 30"/>
                  <a:gd name="T15" fmla="*/ 0 h 34"/>
                  <a:gd name="T16" fmla="*/ 22 w 30"/>
                  <a:gd name="T17" fmla="*/ 0 h 34"/>
                  <a:gd name="T18" fmla="*/ 22 w 30"/>
                  <a:gd name="T19" fmla="*/ 0 h 34"/>
                  <a:gd name="T20" fmla="*/ 26 w 30"/>
                  <a:gd name="T21" fmla="*/ 2 h 34"/>
                  <a:gd name="T22" fmla="*/ 26 w 30"/>
                  <a:gd name="T23" fmla="*/ 2 h 34"/>
                  <a:gd name="T24" fmla="*/ 28 w 30"/>
                  <a:gd name="T25" fmla="*/ 6 h 34"/>
                  <a:gd name="T26" fmla="*/ 28 w 30"/>
                  <a:gd name="T27" fmla="*/ 6 h 34"/>
                  <a:gd name="T28" fmla="*/ 28 w 30"/>
                  <a:gd name="T29" fmla="*/ 12 h 34"/>
                  <a:gd name="T30" fmla="*/ 30 w 30"/>
                  <a:gd name="T31" fmla="*/ 32 h 34"/>
                  <a:gd name="T32" fmla="*/ 26 w 30"/>
                  <a:gd name="T33" fmla="*/ 32 h 34"/>
                  <a:gd name="T34" fmla="*/ 24 w 30"/>
                  <a:gd name="T35" fmla="*/ 12 h 34"/>
                  <a:gd name="T36" fmla="*/ 24 w 30"/>
                  <a:gd name="T37" fmla="*/ 12 h 34"/>
                  <a:gd name="T38" fmla="*/ 22 w 30"/>
                  <a:gd name="T39" fmla="*/ 8 h 34"/>
                  <a:gd name="T40" fmla="*/ 22 w 30"/>
                  <a:gd name="T41" fmla="*/ 8 h 34"/>
                  <a:gd name="T42" fmla="*/ 20 w 30"/>
                  <a:gd name="T43" fmla="*/ 4 h 34"/>
                  <a:gd name="T44" fmla="*/ 20 w 30"/>
                  <a:gd name="T45" fmla="*/ 4 h 34"/>
                  <a:gd name="T46" fmla="*/ 16 w 30"/>
                  <a:gd name="T47" fmla="*/ 4 h 34"/>
                  <a:gd name="T48" fmla="*/ 16 w 30"/>
                  <a:gd name="T49" fmla="*/ 4 h 34"/>
                  <a:gd name="T50" fmla="*/ 12 w 30"/>
                  <a:gd name="T51" fmla="*/ 4 h 34"/>
                  <a:gd name="T52" fmla="*/ 10 w 30"/>
                  <a:gd name="T53" fmla="*/ 6 h 34"/>
                  <a:gd name="T54" fmla="*/ 10 w 30"/>
                  <a:gd name="T55" fmla="*/ 6 h 34"/>
                  <a:gd name="T56" fmla="*/ 8 w 30"/>
                  <a:gd name="T57" fmla="*/ 10 h 34"/>
                  <a:gd name="T58" fmla="*/ 8 w 30"/>
                  <a:gd name="T59" fmla="*/ 16 h 34"/>
                  <a:gd name="T60" fmla="*/ 10 w 30"/>
                  <a:gd name="T61" fmla="*/ 34 h 34"/>
                  <a:gd name="T62" fmla="*/ 4 w 30"/>
                  <a:gd name="T6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4" y="34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32"/>
                    </a:lnTo>
                    <a:lnTo>
                      <a:pt x="26" y="3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10" y="34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3" name="Freeform 1128"/>
              <p:cNvSpPr>
                <a:spLocks/>
              </p:cNvSpPr>
              <p:nvPr/>
            </p:nvSpPr>
            <p:spPr bwMode="auto">
              <a:xfrm>
                <a:off x="4211638" y="178787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6 h 36"/>
                  <a:gd name="T22" fmla="*/ 4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0 h 36"/>
                  <a:gd name="T30" fmla="*/ 22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6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6 w 28"/>
                  <a:gd name="T57" fmla="*/ 28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4" name="Freeform 1129"/>
              <p:cNvSpPr>
                <a:spLocks/>
              </p:cNvSpPr>
              <p:nvPr/>
            </p:nvSpPr>
            <p:spPr bwMode="auto">
              <a:xfrm>
                <a:off x="4291013" y="1762472"/>
                <a:ext cx="12700" cy="73025"/>
              </a:xfrm>
              <a:custGeom>
                <a:avLst/>
                <a:gdLst>
                  <a:gd name="T0" fmla="*/ 4 w 8"/>
                  <a:gd name="T1" fmla="*/ 46 h 46"/>
                  <a:gd name="T2" fmla="*/ 0 w 8"/>
                  <a:gd name="T3" fmla="*/ 2 h 46"/>
                  <a:gd name="T4" fmla="*/ 4 w 8"/>
                  <a:gd name="T5" fmla="*/ 0 h 46"/>
                  <a:gd name="T6" fmla="*/ 8 w 8"/>
                  <a:gd name="T7" fmla="*/ 46 h 46"/>
                  <a:gd name="T8" fmla="*/ 4 w 8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6">
                    <a:moveTo>
                      <a:pt x="4" y="46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5" name="Freeform 1130"/>
              <p:cNvSpPr>
                <a:spLocks/>
              </p:cNvSpPr>
              <p:nvPr/>
            </p:nvSpPr>
            <p:spPr bwMode="auto">
              <a:xfrm>
                <a:off x="4310063" y="1759297"/>
                <a:ext cx="12700" cy="25400"/>
              </a:xfrm>
              <a:custGeom>
                <a:avLst/>
                <a:gdLst>
                  <a:gd name="T0" fmla="*/ 2 w 8"/>
                  <a:gd name="T1" fmla="*/ 8 h 16"/>
                  <a:gd name="T2" fmla="*/ 0 w 8"/>
                  <a:gd name="T3" fmla="*/ 2 h 16"/>
                  <a:gd name="T4" fmla="*/ 8 w 8"/>
                  <a:gd name="T5" fmla="*/ 0 h 16"/>
                  <a:gd name="T6" fmla="*/ 8 w 8"/>
                  <a:gd name="T7" fmla="*/ 6 h 16"/>
                  <a:gd name="T8" fmla="*/ 8 w 8"/>
                  <a:gd name="T9" fmla="*/ 6 h 16"/>
                  <a:gd name="T10" fmla="*/ 8 w 8"/>
                  <a:gd name="T11" fmla="*/ 12 h 16"/>
                  <a:gd name="T12" fmla="*/ 8 w 8"/>
                  <a:gd name="T13" fmla="*/ 12 h 16"/>
                  <a:gd name="T14" fmla="*/ 4 w 8"/>
                  <a:gd name="T15" fmla="*/ 16 h 16"/>
                  <a:gd name="T16" fmla="*/ 2 w 8"/>
                  <a:gd name="T17" fmla="*/ 14 h 16"/>
                  <a:gd name="T18" fmla="*/ 2 w 8"/>
                  <a:gd name="T19" fmla="*/ 14 h 16"/>
                  <a:gd name="T20" fmla="*/ 4 w 8"/>
                  <a:gd name="T21" fmla="*/ 12 h 16"/>
                  <a:gd name="T22" fmla="*/ 4 w 8"/>
                  <a:gd name="T23" fmla="*/ 12 h 16"/>
                  <a:gd name="T24" fmla="*/ 4 w 8"/>
                  <a:gd name="T25" fmla="*/ 8 h 16"/>
                  <a:gd name="T26" fmla="*/ 2 w 8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6">
                    <a:moveTo>
                      <a:pt x="2" y="8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6" name="Freeform 1131"/>
              <p:cNvSpPr>
                <a:spLocks noEditPoints="1"/>
              </p:cNvSpPr>
              <p:nvPr/>
            </p:nvSpPr>
            <p:spPr bwMode="auto">
              <a:xfrm>
                <a:off x="4335463" y="17783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0 h 34"/>
                  <a:gd name="T32" fmla="*/ 4 w 32"/>
                  <a:gd name="T33" fmla="*/ 4 h 34"/>
                  <a:gd name="T34" fmla="*/ 4 w 32"/>
                  <a:gd name="T35" fmla="*/ 4 h 34"/>
                  <a:gd name="T36" fmla="*/ 8 w 32"/>
                  <a:gd name="T37" fmla="*/ 0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2 h 34"/>
                  <a:gd name="T46" fmla="*/ 26 w 32"/>
                  <a:gd name="T47" fmla="*/ 2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6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6 h 34"/>
                  <a:gd name="T64" fmla="*/ 10 w 32"/>
                  <a:gd name="T65" fmla="*/ 26 h 34"/>
                  <a:gd name="T66" fmla="*/ 14 w 32"/>
                  <a:gd name="T67" fmla="*/ 28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4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7" name="Freeform 1132"/>
              <p:cNvSpPr>
                <a:spLocks/>
              </p:cNvSpPr>
              <p:nvPr/>
            </p:nvSpPr>
            <p:spPr bwMode="auto">
              <a:xfrm>
                <a:off x="4392613" y="1771997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0 h 36"/>
                  <a:gd name="T18" fmla="*/ 22 w 30"/>
                  <a:gd name="T19" fmla="*/ 0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2 h 36"/>
                  <a:gd name="T30" fmla="*/ 30 w 30"/>
                  <a:gd name="T31" fmla="*/ 32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20 w 30"/>
                  <a:gd name="T43" fmla="*/ 6 h 36"/>
                  <a:gd name="T44" fmla="*/ 20 w 30"/>
                  <a:gd name="T45" fmla="*/ 6 h 36"/>
                  <a:gd name="T46" fmla="*/ 16 w 30"/>
                  <a:gd name="T47" fmla="*/ 4 h 36"/>
                  <a:gd name="T48" fmla="*/ 16 w 30"/>
                  <a:gd name="T49" fmla="*/ 4 h 36"/>
                  <a:gd name="T50" fmla="*/ 12 w 30"/>
                  <a:gd name="T51" fmla="*/ 6 h 36"/>
                  <a:gd name="T52" fmla="*/ 10 w 30"/>
                  <a:gd name="T53" fmla="*/ 8 h 36"/>
                  <a:gd name="T54" fmla="*/ 10 w 30"/>
                  <a:gd name="T55" fmla="*/ 8 h 36"/>
                  <a:gd name="T56" fmla="*/ 8 w 30"/>
                  <a:gd name="T57" fmla="*/ 12 h 36"/>
                  <a:gd name="T58" fmla="*/ 8 w 30"/>
                  <a:gd name="T59" fmla="*/ 16 h 36"/>
                  <a:gd name="T60" fmla="*/ 8 w 30"/>
                  <a:gd name="T61" fmla="*/ 34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30" y="32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8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8" name="Freeform 1133"/>
              <p:cNvSpPr>
                <a:spLocks/>
              </p:cNvSpPr>
              <p:nvPr/>
            </p:nvSpPr>
            <p:spPr bwMode="auto">
              <a:xfrm>
                <a:off x="4443413" y="17497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6 h 46"/>
                  <a:gd name="T12" fmla="*/ 10 w 20"/>
                  <a:gd name="T13" fmla="*/ 46 h 46"/>
                  <a:gd name="T14" fmla="*/ 8 w 20"/>
                  <a:gd name="T15" fmla="*/ 42 h 46"/>
                  <a:gd name="T16" fmla="*/ 8 w 20"/>
                  <a:gd name="T17" fmla="*/ 42 h 46"/>
                  <a:gd name="T18" fmla="*/ 8 w 20"/>
                  <a:gd name="T19" fmla="*/ 36 h 46"/>
                  <a:gd name="T20" fmla="*/ 6 w 20"/>
                  <a:gd name="T21" fmla="*/ 18 h 46"/>
                  <a:gd name="T22" fmla="*/ 2 w 20"/>
                  <a:gd name="T23" fmla="*/ 18 h 46"/>
                  <a:gd name="T24" fmla="*/ 0 w 20"/>
                  <a:gd name="T25" fmla="*/ 14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40 h 46"/>
                  <a:gd name="T46" fmla="*/ 14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89" name="Freeform 1134"/>
              <p:cNvSpPr>
                <a:spLocks/>
              </p:cNvSpPr>
              <p:nvPr/>
            </p:nvSpPr>
            <p:spPr bwMode="auto">
              <a:xfrm>
                <a:off x="4478338" y="1765647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4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8 w 18"/>
                  <a:gd name="T11" fmla="*/ 0 h 34"/>
                  <a:gd name="T12" fmla="*/ 8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8 w 18"/>
                  <a:gd name="T29" fmla="*/ 6 h 34"/>
                  <a:gd name="T30" fmla="*/ 8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0" name="Freeform 1135"/>
              <p:cNvSpPr>
                <a:spLocks noEditPoints="1"/>
              </p:cNvSpPr>
              <p:nvPr/>
            </p:nvSpPr>
            <p:spPr bwMode="auto">
              <a:xfrm>
                <a:off x="4510088" y="17624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2 w 32"/>
                  <a:gd name="T31" fmla="*/ 10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6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2 h 34"/>
                  <a:gd name="T84" fmla="*/ 26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20 w 32"/>
                  <a:gd name="T91" fmla="*/ 4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8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2"/>
                    </a:lnTo>
                    <a:lnTo>
                      <a:pt x="26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1" name="Freeform 1136"/>
              <p:cNvSpPr>
                <a:spLocks noEditPoints="1"/>
              </p:cNvSpPr>
              <p:nvPr/>
            </p:nvSpPr>
            <p:spPr bwMode="auto">
              <a:xfrm>
                <a:off x="4567238" y="1756122"/>
                <a:ext cx="50800" cy="76200"/>
              </a:xfrm>
              <a:custGeom>
                <a:avLst/>
                <a:gdLst>
                  <a:gd name="T0" fmla="*/ 4 w 32"/>
                  <a:gd name="T1" fmla="*/ 48 h 48"/>
                  <a:gd name="T2" fmla="*/ 0 w 32"/>
                  <a:gd name="T3" fmla="*/ 2 h 48"/>
                  <a:gd name="T4" fmla="*/ 6 w 32"/>
                  <a:gd name="T5" fmla="*/ 2 h 48"/>
                  <a:gd name="T6" fmla="*/ 6 w 32"/>
                  <a:gd name="T7" fmla="*/ 6 h 48"/>
                  <a:gd name="T8" fmla="*/ 6 w 32"/>
                  <a:gd name="T9" fmla="*/ 6 h 48"/>
                  <a:gd name="T10" fmla="*/ 10 w 32"/>
                  <a:gd name="T11" fmla="*/ 2 h 48"/>
                  <a:gd name="T12" fmla="*/ 10 w 32"/>
                  <a:gd name="T13" fmla="*/ 2 h 48"/>
                  <a:gd name="T14" fmla="*/ 16 w 32"/>
                  <a:gd name="T15" fmla="*/ 0 h 48"/>
                  <a:gd name="T16" fmla="*/ 16 w 32"/>
                  <a:gd name="T17" fmla="*/ 0 h 48"/>
                  <a:gd name="T18" fmla="*/ 24 w 32"/>
                  <a:gd name="T19" fmla="*/ 2 h 48"/>
                  <a:gd name="T20" fmla="*/ 24 w 32"/>
                  <a:gd name="T21" fmla="*/ 2 h 48"/>
                  <a:gd name="T22" fmla="*/ 28 w 32"/>
                  <a:gd name="T23" fmla="*/ 8 h 48"/>
                  <a:gd name="T24" fmla="*/ 28 w 32"/>
                  <a:gd name="T25" fmla="*/ 8 h 48"/>
                  <a:gd name="T26" fmla="*/ 32 w 32"/>
                  <a:gd name="T27" fmla="*/ 16 h 48"/>
                  <a:gd name="T28" fmla="*/ 32 w 32"/>
                  <a:gd name="T29" fmla="*/ 16 h 48"/>
                  <a:gd name="T30" fmla="*/ 30 w 32"/>
                  <a:gd name="T31" fmla="*/ 26 h 48"/>
                  <a:gd name="T32" fmla="*/ 30 w 32"/>
                  <a:gd name="T33" fmla="*/ 26 h 48"/>
                  <a:gd name="T34" fmla="*/ 28 w 32"/>
                  <a:gd name="T35" fmla="*/ 30 h 48"/>
                  <a:gd name="T36" fmla="*/ 26 w 32"/>
                  <a:gd name="T37" fmla="*/ 32 h 48"/>
                  <a:gd name="T38" fmla="*/ 26 w 32"/>
                  <a:gd name="T39" fmla="*/ 32 h 48"/>
                  <a:gd name="T40" fmla="*/ 18 w 32"/>
                  <a:gd name="T41" fmla="*/ 36 h 48"/>
                  <a:gd name="T42" fmla="*/ 18 w 32"/>
                  <a:gd name="T43" fmla="*/ 36 h 48"/>
                  <a:gd name="T44" fmla="*/ 12 w 32"/>
                  <a:gd name="T45" fmla="*/ 34 h 48"/>
                  <a:gd name="T46" fmla="*/ 12 w 32"/>
                  <a:gd name="T47" fmla="*/ 34 h 48"/>
                  <a:gd name="T48" fmla="*/ 10 w 32"/>
                  <a:gd name="T49" fmla="*/ 32 h 48"/>
                  <a:gd name="T50" fmla="*/ 10 w 32"/>
                  <a:gd name="T51" fmla="*/ 48 h 48"/>
                  <a:gd name="T52" fmla="*/ 4 w 32"/>
                  <a:gd name="T53" fmla="*/ 48 h 48"/>
                  <a:gd name="T54" fmla="*/ 8 w 32"/>
                  <a:gd name="T55" fmla="*/ 18 h 48"/>
                  <a:gd name="T56" fmla="*/ 8 w 32"/>
                  <a:gd name="T57" fmla="*/ 18 h 48"/>
                  <a:gd name="T58" fmla="*/ 8 w 32"/>
                  <a:gd name="T59" fmla="*/ 24 h 48"/>
                  <a:gd name="T60" fmla="*/ 10 w 32"/>
                  <a:gd name="T61" fmla="*/ 28 h 48"/>
                  <a:gd name="T62" fmla="*/ 10 w 32"/>
                  <a:gd name="T63" fmla="*/ 28 h 48"/>
                  <a:gd name="T64" fmla="*/ 14 w 32"/>
                  <a:gd name="T65" fmla="*/ 30 h 48"/>
                  <a:gd name="T66" fmla="*/ 18 w 32"/>
                  <a:gd name="T67" fmla="*/ 30 h 48"/>
                  <a:gd name="T68" fmla="*/ 18 w 32"/>
                  <a:gd name="T69" fmla="*/ 30 h 48"/>
                  <a:gd name="T70" fmla="*/ 20 w 32"/>
                  <a:gd name="T71" fmla="*/ 30 h 48"/>
                  <a:gd name="T72" fmla="*/ 24 w 32"/>
                  <a:gd name="T73" fmla="*/ 26 h 48"/>
                  <a:gd name="T74" fmla="*/ 24 w 32"/>
                  <a:gd name="T75" fmla="*/ 26 h 48"/>
                  <a:gd name="T76" fmla="*/ 26 w 32"/>
                  <a:gd name="T77" fmla="*/ 22 h 48"/>
                  <a:gd name="T78" fmla="*/ 26 w 32"/>
                  <a:gd name="T79" fmla="*/ 16 h 48"/>
                  <a:gd name="T80" fmla="*/ 26 w 32"/>
                  <a:gd name="T81" fmla="*/ 16 h 48"/>
                  <a:gd name="T82" fmla="*/ 24 w 32"/>
                  <a:gd name="T83" fmla="*/ 12 h 48"/>
                  <a:gd name="T84" fmla="*/ 22 w 32"/>
                  <a:gd name="T85" fmla="*/ 8 h 48"/>
                  <a:gd name="T86" fmla="*/ 22 w 32"/>
                  <a:gd name="T87" fmla="*/ 8 h 48"/>
                  <a:gd name="T88" fmla="*/ 18 w 32"/>
                  <a:gd name="T89" fmla="*/ 6 h 48"/>
                  <a:gd name="T90" fmla="*/ 16 w 32"/>
                  <a:gd name="T91" fmla="*/ 4 h 48"/>
                  <a:gd name="T92" fmla="*/ 16 w 32"/>
                  <a:gd name="T93" fmla="*/ 4 h 48"/>
                  <a:gd name="T94" fmla="*/ 12 w 32"/>
                  <a:gd name="T95" fmla="*/ 6 h 48"/>
                  <a:gd name="T96" fmla="*/ 10 w 32"/>
                  <a:gd name="T97" fmla="*/ 8 h 48"/>
                  <a:gd name="T98" fmla="*/ 10 w 32"/>
                  <a:gd name="T99" fmla="*/ 8 h 48"/>
                  <a:gd name="T100" fmla="*/ 8 w 32"/>
                  <a:gd name="T101" fmla="*/ 12 h 48"/>
                  <a:gd name="T102" fmla="*/ 8 w 32"/>
                  <a:gd name="T103" fmla="*/ 18 h 48"/>
                  <a:gd name="T104" fmla="*/ 8 w 32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0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2" name="Freeform 1137"/>
              <p:cNvSpPr>
                <a:spLocks/>
              </p:cNvSpPr>
              <p:nvPr/>
            </p:nvSpPr>
            <p:spPr bwMode="auto">
              <a:xfrm>
                <a:off x="4624388" y="1752947"/>
                <a:ext cx="28575" cy="53975"/>
              </a:xfrm>
              <a:custGeom>
                <a:avLst/>
                <a:gdLst>
                  <a:gd name="T0" fmla="*/ 4 w 18"/>
                  <a:gd name="T1" fmla="*/ 34 h 34"/>
                  <a:gd name="T2" fmla="*/ 0 w 18"/>
                  <a:gd name="T3" fmla="*/ 2 h 34"/>
                  <a:gd name="T4" fmla="*/ 6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10 w 18"/>
                  <a:gd name="T11" fmla="*/ 0 h 34"/>
                  <a:gd name="T12" fmla="*/ 10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8 w 18"/>
                  <a:gd name="T21" fmla="*/ 6 h 34"/>
                  <a:gd name="T22" fmla="*/ 18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8 w 18"/>
                  <a:gd name="T37" fmla="*/ 16 h 34"/>
                  <a:gd name="T38" fmla="*/ 8 w 18"/>
                  <a:gd name="T39" fmla="*/ 34 h 34"/>
                  <a:gd name="T40" fmla="*/ 4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4" y="34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8" y="34"/>
                    </a:lnTo>
                    <a:lnTo>
                      <a:pt x="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3" name="Freeform 1138"/>
              <p:cNvSpPr>
                <a:spLocks noEditPoints="1"/>
              </p:cNvSpPr>
              <p:nvPr/>
            </p:nvSpPr>
            <p:spPr bwMode="auto">
              <a:xfrm>
                <a:off x="4656138" y="17307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4" name="Freeform 1139"/>
              <p:cNvSpPr>
                <a:spLocks/>
              </p:cNvSpPr>
              <p:nvPr/>
            </p:nvSpPr>
            <p:spPr bwMode="auto">
              <a:xfrm>
                <a:off x="4681538" y="17465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30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4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4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4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5" name="Freeform 1140"/>
              <p:cNvSpPr>
                <a:spLocks noEditPoints="1"/>
              </p:cNvSpPr>
              <p:nvPr/>
            </p:nvSpPr>
            <p:spPr bwMode="auto">
              <a:xfrm>
                <a:off x="4732338" y="17434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0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2 w 30"/>
                  <a:gd name="T33" fmla="*/ 4 h 34"/>
                  <a:gd name="T34" fmla="*/ 2 w 30"/>
                  <a:gd name="T35" fmla="*/ 4 h 34"/>
                  <a:gd name="T36" fmla="*/ 8 w 30"/>
                  <a:gd name="T37" fmla="*/ 0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2 h 34"/>
                  <a:gd name="T46" fmla="*/ 24 w 30"/>
                  <a:gd name="T47" fmla="*/ 2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6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28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2 h 34"/>
                  <a:gd name="T84" fmla="*/ 24 w 30"/>
                  <a:gd name="T85" fmla="*/ 12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4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6" name="Freeform 1141"/>
              <p:cNvSpPr>
                <a:spLocks/>
              </p:cNvSpPr>
              <p:nvPr/>
            </p:nvSpPr>
            <p:spPr bwMode="auto">
              <a:xfrm>
                <a:off x="4818063" y="1714847"/>
                <a:ext cx="28575" cy="95250"/>
              </a:xfrm>
              <a:custGeom>
                <a:avLst/>
                <a:gdLst>
                  <a:gd name="T0" fmla="*/ 14 w 18"/>
                  <a:gd name="T1" fmla="*/ 60 h 60"/>
                  <a:gd name="T2" fmla="*/ 14 w 18"/>
                  <a:gd name="T3" fmla="*/ 60 h 60"/>
                  <a:gd name="T4" fmla="*/ 6 w 18"/>
                  <a:gd name="T5" fmla="*/ 48 h 60"/>
                  <a:gd name="T6" fmla="*/ 6 w 18"/>
                  <a:gd name="T7" fmla="*/ 48 h 60"/>
                  <a:gd name="T8" fmla="*/ 2 w 18"/>
                  <a:gd name="T9" fmla="*/ 40 h 60"/>
                  <a:gd name="T10" fmla="*/ 0 w 18"/>
                  <a:gd name="T11" fmla="*/ 32 h 60"/>
                  <a:gd name="T12" fmla="*/ 0 w 18"/>
                  <a:gd name="T13" fmla="*/ 32 h 60"/>
                  <a:gd name="T14" fmla="*/ 0 w 18"/>
                  <a:gd name="T15" fmla="*/ 24 h 60"/>
                  <a:gd name="T16" fmla="*/ 2 w 18"/>
                  <a:gd name="T17" fmla="*/ 16 h 60"/>
                  <a:gd name="T18" fmla="*/ 2 w 18"/>
                  <a:gd name="T19" fmla="*/ 16 h 60"/>
                  <a:gd name="T20" fmla="*/ 4 w 18"/>
                  <a:gd name="T21" fmla="*/ 8 h 60"/>
                  <a:gd name="T22" fmla="*/ 10 w 18"/>
                  <a:gd name="T23" fmla="*/ 0 h 60"/>
                  <a:gd name="T24" fmla="*/ 14 w 18"/>
                  <a:gd name="T25" fmla="*/ 0 h 60"/>
                  <a:gd name="T26" fmla="*/ 14 w 18"/>
                  <a:gd name="T27" fmla="*/ 0 h 60"/>
                  <a:gd name="T28" fmla="*/ 8 w 18"/>
                  <a:gd name="T29" fmla="*/ 10 h 60"/>
                  <a:gd name="T30" fmla="*/ 8 w 18"/>
                  <a:gd name="T31" fmla="*/ 10 h 60"/>
                  <a:gd name="T32" fmla="*/ 6 w 18"/>
                  <a:gd name="T33" fmla="*/ 18 h 60"/>
                  <a:gd name="T34" fmla="*/ 6 w 18"/>
                  <a:gd name="T35" fmla="*/ 18 h 60"/>
                  <a:gd name="T36" fmla="*/ 6 w 18"/>
                  <a:gd name="T37" fmla="*/ 30 h 60"/>
                  <a:gd name="T38" fmla="*/ 6 w 18"/>
                  <a:gd name="T39" fmla="*/ 30 h 60"/>
                  <a:gd name="T40" fmla="*/ 10 w 18"/>
                  <a:gd name="T41" fmla="*/ 46 h 60"/>
                  <a:gd name="T42" fmla="*/ 18 w 18"/>
                  <a:gd name="T43" fmla="*/ 60 h 60"/>
                  <a:gd name="T44" fmla="*/ 14 w 18"/>
                  <a:gd name="T45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18" h="60">
                    <a:moveTo>
                      <a:pt x="14" y="60"/>
                    </a:moveTo>
                    <a:lnTo>
                      <a:pt x="14" y="60"/>
                    </a:lnTo>
                    <a:lnTo>
                      <a:pt x="6" y="48"/>
                    </a:lnTo>
                    <a:lnTo>
                      <a:pt x="6" y="48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4" y="8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10" y="46"/>
                    </a:lnTo>
                    <a:lnTo>
                      <a:pt x="18" y="60"/>
                    </a:lnTo>
                    <a:lnTo>
                      <a:pt x="14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7" name="Freeform 1142"/>
              <p:cNvSpPr>
                <a:spLocks noEditPoints="1"/>
              </p:cNvSpPr>
              <p:nvPr/>
            </p:nvSpPr>
            <p:spPr bwMode="auto">
              <a:xfrm>
                <a:off x="4849813" y="1730722"/>
                <a:ext cx="50800" cy="57150"/>
              </a:xfrm>
              <a:custGeom>
                <a:avLst/>
                <a:gdLst>
                  <a:gd name="T0" fmla="*/ 0 w 32"/>
                  <a:gd name="T1" fmla="*/ 20 h 36"/>
                  <a:gd name="T2" fmla="*/ 0 w 32"/>
                  <a:gd name="T3" fmla="*/ 20 h 36"/>
                  <a:gd name="T4" fmla="*/ 0 w 32"/>
                  <a:gd name="T5" fmla="*/ 12 h 36"/>
                  <a:gd name="T6" fmla="*/ 4 w 32"/>
                  <a:gd name="T7" fmla="*/ 6 h 36"/>
                  <a:gd name="T8" fmla="*/ 4 w 32"/>
                  <a:gd name="T9" fmla="*/ 6 h 36"/>
                  <a:gd name="T10" fmla="*/ 8 w 32"/>
                  <a:gd name="T11" fmla="*/ 2 h 36"/>
                  <a:gd name="T12" fmla="*/ 14 w 32"/>
                  <a:gd name="T13" fmla="*/ 0 h 36"/>
                  <a:gd name="T14" fmla="*/ 14 w 32"/>
                  <a:gd name="T15" fmla="*/ 0 h 36"/>
                  <a:gd name="T16" fmla="*/ 20 w 32"/>
                  <a:gd name="T17" fmla="*/ 2 h 36"/>
                  <a:gd name="T18" fmla="*/ 26 w 32"/>
                  <a:gd name="T19" fmla="*/ 4 h 36"/>
                  <a:gd name="T20" fmla="*/ 26 w 32"/>
                  <a:gd name="T21" fmla="*/ 4 h 36"/>
                  <a:gd name="T22" fmla="*/ 30 w 32"/>
                  <a:gd name="T23" fmla="*/ 10 h 36"/>
                  <a:gd name="T24" fmla="*/ 32 w 32"/>
                  <a:gd name="T25" fmla="*/ 16 h 36"/>
                  <a:gd name="T26" fmla="*/ 32 w 32"/>
                  <a:gd name="T27" fmla="*/ 16 h 36"/>
                  <a:gd name="T28" fmla="*/ 32 w 32"/>
                  <a:gd name="T29" fmla="*/ 22 h 36"/>
                  <a:gd name="T30" fmla="*/ 30 w 32"/>
                  <a:gd name="T31" fmla="*/ 26 h 36"/>
                  <a:gd name="T32" fmla="*/ 30 w 32"/>
                  <a:gd name="T33" fmla="*/ 26 h 36"/>
                  <a:gd name="T34" fmla="*/ 28 w 32"/>
                  <a:gd name="T35" fmla="*/ 30 h 36"/>
                  <a:gd name="T36" fmla="*/ 26 w 32"/>
                  <a:gd name="T37" fmla="*/ 32 h 36"/>
                  <a:gd name="T38" fmla="*/ 26 w 32"/>
                  <a:gd name="T39" fmla="*/ 32 h 36"/>
                  <a:gd name="T40" fmla="*/ 18 w 32"/>
                  <a:gd name="T41" fmla="*/ 36 h 36"/>
                  <a:gd name="T42" fmla="*/ 18 w 32"/>
                  <a:gd name="T43" fmla="*/ 36 h 36"/>
                  <a:gd name="T44" fmla="*/ 10 w 32"/>
                  <a:gd name="T45" fmla="*/ 34 h 36"/>
                  <a:gd name="T46" fmla="*/ 6 w 32"/>
                  <a:gd name="T47" fmla="*/ 32 h 36"/>
                  <a:gd name="T48" fmla="*/ 6 w 32"/>
                  <a:gd name="T49" fmla="*/ 32 h 36"/>
                  <a:gd name="T50" fmla="*/ 2 w 32"/>
                  <a:gd name="T51" fmla="*/ 26 h 36"/>
                  <a:gd name="T52" fmla="*/ 0 w 32"/>
                  <a:gd name="T53" fmla="*/ 20 h 36"/>
                  <a:gd name="T54" fmla="*/ 0 w 32"/>
                  <a:gd name="T55" fmla="*/ 20 h 36"/>
                  <a:gd name="T56" fmla="*/ 6 w 32"/>
                  <a:gd name="T57" fmla="*/ 18 h 36"/>
                  <a:gd name="T58" fmla="*/ 6 w 32"/>
                  <a:gd name="T59" fmla="*/ 18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2 w 32"/>
                  <a:gd name="T67" fmla="*/ 30 h 36"/>
                  <a:gd name="T68" fmla="*/ 16 w 32"/>
                  <a:gd name="T69" fmla="*/ 30 h 36"/>
                  <a:gd name="T70" fmla="*/ 16 w 32"/>
                  <a:gd name="T71" fmla="*/ 30 h 36"/>
                  <a:gd name="T72" fmla="*/ 20 w 32"/>
                  <a:gd name="T73" fmla="*/ 30 h 36"/>
                  <a:gd name="T74" fmla="*/ 24 w 32"/>
                  <a:gd name="T75" fmla="*/ 26 h 36"/>
                  <a:gd name="T76" fmla="*/ 24 w 32"/>
                  <a:gd name="T77" fmla="*/ 26 h 36"/>
                  <a:gd name="T78" fmla="*/ 26 w 32"/>
                  <a:gd name="T79" fmla="*/ 22 h 36"/>
                  <a:gd name="T80" fmla="*/ 26 w 32"/>
                  <a:gd name="T81" fmla="*/ 16 h 36"/>
                  <a:gd name="T82" fmla="*/ 26 w 32"/>
                  <a:gd name="T83" fmla="*/ 16 h 36"/>
                  <a:gd name="T84" fmla="*/ 24 w 32"/>
                  <a:gd name="T85" fmla="*/ 12 h 36"/>
                  <a:gd name="T86" fmla="*/ 22 w 32"/>
                  <a:gd name="T87" fmla="*/ 8 h 36"/>
                  <a:gd name="T88" fmla="*/ 22 w 32"/>
                  <a:gd name="T89" fmla="*/ 8 h 36"/>
                  <a:gd name="T90" fmla="*/ 18 w 32"/>
                  <a:gd name="T91" fmla="*/ 6 h 36"/>
                  <a:gd name="T92" fmla="*/ 14 w 32"/>
                  <a:gd name="T93" fmla="*/ 6 h 36"/>
                  <a:gd name="T94" fmla="*/ 14 w 32"/>
                  <a:gd name="T95" fmla="*/ 6 h 36"/>
                  <a:gd name="T96" fmla="*/ 10 w 32"/>
                  <a:gd name="T97" fmla="*/ 6 h 36"/>
                  <a:gd name="T98" fmla="*/ 8 w 32"/>
                  <a:gd name="T99" fmla="*/ 10 h 36"/>
                  <a:gd name="T100" fmla="*/ 8 w 32"/>
                  <a:gd name="T101" fmla="*/ 10 h 36"/>
                  <a:gd name="T102" fmla="*/ 6 w 32"/>
                  <a:gd name="T103" fmla="*/ 14 h 36"/>
                  <a:gd name="T104" fmla="*/ 6 w 32"/>
                  <a:gd name="T105" fmla="*/ 18 h 36"/>
                  <a:gd name="T106" fmla="*/ 6 w 32"/>
                  <a:gd name="T107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0" y="20"/>
                    </a:move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8" name="Freeform 1143"/>
              <p:cNvSpPr>
                <a:spLocks/>
              </p:cNvSpPr>
              <p:nvPr/>
            </p:nvSpPr>
            <p:spPr bwMode="auto">
              <a:xfrm>
                <a:off x="4906963" y="1727547"/>
                <a:ext cx="47625" cy="53975"/>
              </a:xfrm>
              <a:custGeom>
                <a:avLst/>
                <a:gdLst>
                  <a:gd name="T0" fmla="*/ 26 w 30"/>
                  <a:gd name="T1" fmla="*/ 32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10 w 30"/>
                  <a:gd name="T13" fmla="*/ 34 h 34"/>
                  <a:gd name="T14" fmla="*/ 10 w 30"/>
                  <a:gd name="T15" fmla="*/ 34 h 34"/>
                  <a:gd name="T16" fmla="*/ 6 w 30"/>
                  <a:gd name="T17" fmla="*/ 32 h 34"/>
                  <a:gd name="T18" fmla="*/ 6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0 h 34"/>
                  <a:gd name="T30" fmla="*/ 8 w 30"/>
                  <a:gd name="T31" fmla="*/ 20 h 34"/>
                  <a:gd name="T32" fmla="*/ 8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28 h 34"/>
                  <a:gd name="T40" fmla="*/ 10 w 30"/>
                  <a:gd name="T41" fmla="*/ 28 h 34"/>
                  <a:gd name="T42" fmla="*/ 16 w 30"/>
                  <a:gd name="T43" fmla="*/ 30 h 34"/>
                  <a:gd name="T44" fmla="*/ 16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4 w 30"/>
                  <a:gd name="T55" fmla="*/ 18 h 34"/>
                  <a:gd name="T56" fmla="*/ 22 w 30"/>
                  <a:gd name="T57" fmla="*/ 0 h 34"/>
                  <a:gd name="T58" fmla="*/ 28 w 30"/>
                  <a:gd name="T59" fmla="*/ 0 h 34"/>
                  <a:gd name="T60" fmla="*/ 30 w 30"/>
                  <a:gd name="T61" fmla="*/ 32 h 34"/>
                  <a:gd name="T62" fmla="*/ 26 w 30"/>
                  <a:gd name="T6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6" y="32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2"/>
                    </a:lnTo>
                    <a:lnTo>
                      <a:pt x="2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99" name="Freeform 1144"/>
              <p:cNvSpPr>
                <a:spLocks/>
              </p:cNvSpPr>
              <p:nvPr/>
            </p:nvSpPr>
            <p:spPr bwMode="auto">
              <a:xfrm>
                <a:off x="4957763" y="170532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4 h 46"/>
                  <a:gd name="T12" fmla="*/ 10 w 20"/>
                  <a:gd name="T13" fmla="*/ 44 h 46"/>
                  <a:gd name="T14" fmla="*/ 8 w 20"/>
                  <a:gd name="T15" fmla="*/ 42 h 46"/>
                  <a:gd name="T16" fmla="*/ 8 w 20"/>
                  <a:gd name="T17" fmla="*/ 42 h 46"/>
                  <a:gd name="T18" fmla="*/ 8 w 20"/>
                  <a:gd name="T19" fmla="*/ 36 h 46"/>
                  <a:gd name="T20" fmla="*/ 6 w 20"/>
                  <a:gd name="T21" fmla="*/ 16 h 46"/>
                  <a:gd name="T22" fmla="*/ 2 w 20"/>
                  <a:gd name="T23" fmla="*/ 18 h 46"/>
                  <a:gd name="T24" fmla="*/ 0 w 20"/>
                  <a:gd name="T25" fmla="*/ 12 h 46"/>
                  <a:gd name="T26" fmla="*/ 6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2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38 h 46"/>
                  <a:gd name="T46" fmla="*/ 14 w 20"/>
                  <a:gd name="T47" fmla="*/ 38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6"/>
                    </a:lnTo>
                    <a:lnTo>
                      <a:pt x="2" y="18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0" name="Freeform 1145"/>
              <p:cNvSpPr>
                <a:spLocks noEditPoints="1"/>
              </p:cNvSpPr>
              <p:nvPr/>
            </p:nvSpPr>
            <p:spPr bwMode="auto">
              <a:xfrm>
                <a:off x="4989513" y="17021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1" name="Freeform 1146"/>
              <p:cNvSpPr>
                <a:spLocks/>
              </p:cNvSpPr>
              <p:nvPr/>
            </p:nvSpPr>
            <p:spPr bwMode="auto">
              <a:xfrm>
                <a:off x="5011738" y="16989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2" name="Freeform 1147"/>
              <p:cNvSpPr>
                <a:spLocks noEditPoints="1"/>
              </p:cNvSpPr>
              <p:nvPr/>
            </p:nvSpPr>
            <p:spPr bwMode="auto">
              <a:xfrm>
                <a:off x="3265488" y="1975197"/>
                <a:ext cx="47625" cy="73025"/>
              </a:xfrm>
              <a:custGeom>
                <a:avLst/>
                <a:gdLst>
                  <a:gd name="T0" fmla="*/ 26 w 30"/>
                  <a:gd name="T1" fmla="*/ 46 h 46"/>
                  <a:gd name="T2" fmla="*/ 26 w 30"/>
                  <a:gd name="T3" fmla="*/ 42 h 46"/>
                  <a:gd name="T4" fmla="*/ 26 w 30"/>
                  <a:gd name="T5" fmla="*/ 42 h 46"/>
                  <a:gd name="T6" fmla="*/ 22 w 30"/>
                  <a:gd name="T7" fmla="*/ 46 h 46"/>
                  <a:gd name="T8" fmla="*/ 16 w 30"/>
                  <a:gd name="T9" fmla="*/ 46 h 46"/>
                  <a:gd name="T10" fmla="*/ 16 w 30"/>
                  <a:gd name="T11" fmla="*/ 46 h 46"/>
                  <a:gd name="T12" fmla="*/ 8 w 30"/>
                  <a:gd name="T13" fmla="*/ 46 h 46"/>
                  <a:gd name="T14" fmla="*/ 8 w 30"/>
                  <a:gd name="T15" fmla="*/ 46 h 46"/>
                  <a:gd name="T16" fmla="*/ 4 w 30"/>
                  <a:gd name="T17" fmla="*/ 40 h 46"/>
                  <a:gd name="T18" fmla="*/ 4 w 30"/>
                  <a:gd name="T19" fmla="*/ 40 h 46"/>
                  <a:gd name="T20" fmla="*/ 0 w 30"/>
                  <a:gd name="T21" fmla="*/ 30 h 46"/>
                  <a:gd name="T22" fmla="*/ 0 w 30"/>
                  <a:gd name="T23" fmla="*/ 30 h 46"/>
                  <a:gd name="T24" fmla="*/ 2 w 30"/>
                  <a:gd name="T25" fmla="*/ 22 h 46"/>
                  <a:gd name="T26" fmla="*/ 2 w 30"/>
                  <a:gd name="T27" fmla="*/ 22 h 46"/>
                  <a:gd name="T28" fmla="*/ 4 w 30"/>
                  <a:gd name="T29" fmla="*/ 18 h 46"/>
                  <a:gd name="T30" fmla="*/ 6 w 30"/>
                  <a:gd name="T31" fmla="*/ 16 h 46"/>
                  <a:gd name="T32" fmla="*/ 6 w 30"/>
                  <a:gd name="T33" fmla="*/ 16 h 46"/>
                  <a:gd name="T34" fmla="*/ 14 w 30"/>
                  <a:gd name="T35" fmla="*/ 12 h 46"/>
                  <a:gd name="T36" fmla="*/ 14 w 30"/>
                  <a:gd name="T37" fmla="*/ 12 h 46"/>
                  <a:gd name="T38" fmla="*/ 18 w 30"/>
                  <a:gd name="T39" fmla="*/ 14 h 46"/>
                  <a:gd name="T40" fmla="*/ 18 w 30"/>
                  <a:gd name="T41" fmla="*/ 14 h 46"/>
                  <a:gd name="T42" fmla="*/ 22 w 30"/>
                  <a:gd name="T43" fmla="*/ 16 h 46"/>
                  <a:gd name="T44" fmla="*/ 22 w 30"/>
                  <a:gd name="T45" fmla="*/ 0 h 46"/>
                  <a:gd name="T46" fmla="*/ 26 w 30"/>
                  <a:gd name="T47" fmla="*/ 0 h 46"/>
                  <a:gd name="T48" fmla="*/ 30 w 30"/>
                  <a:gd name="T49" fmla="*/ 44 h 46"/>
                  <a:gd name="T50" fmla="*/ 26 w 30"/>
                  <a:gd name="T51" fmla="*/ 46 h 46"/>
                  <a:gd name="T52" fmla="*/ 6 w 30"/>
                  <a:gd name="T53" fmla="*/ 30 h 46"/>
                  <a:gd name="T54" fmla="*/ 6 w 30"/>
                  <a:gd name="T55" fmla="*/ 30 h 46"/>
                  <a:gd name="T56" fmla="*/ 8 w 30"/>
                  <a:gd name="T57" fmla="*/ 36 h 46"/>
                  <a:gd name="T58" fmla="*/ 10 w 30"/>
                  <a:gd name="T59" fmla="*/ 40 h 46"/>
                  <a:gd name="T60" fmla="*/ 10 w 30"/>
                  <a:gd name="T61" fmla="*/ 40 h 46"/>
                  <a:gd name="T62" fmla="*/ 14 w 30"/>
                  <a:gd name="T63" fmla="*/ 42 h 46"/>
                  <a:gd name="T64" fmla="*/ 16 w 30"/>
                  <a:gd name="T65" fmla="*/ 42 h 46"/>
                  <a:gd name="T66" fmla="*/ 16 w 30"/>
                  <a:gd name="T67" fmla="*/ 42 h 46"/>
                  <a:gd name="T68" fmla="*/ 20 w 30"/>
                  <a:gd name="T69" fmla="*/ 42 h 46"/>
                  <a:gd name="T70" fmla="*/ 22 w 30"/>
                  <a:gd name="T71" fmla="*/ 38 h 46"/>
                  <a:gd name="T72" fmla="*/ 22 w 30"/>
                  <a:gd name="T73" fmla="*/ 38 h 46"/>
                  <a:gd name="T74" fmla="*/ 24 w 30"/>
                  <a:gd name="T75" fmla="*/ 34 h 46"/>
                  <a:gd name="T76" fmla="*/ 24 w 30"/>
                  <a:gd name="T77" fmla="*/ 30 h 46"/>
                  <a:gd name="T78" fmla="*/ 24 w 30"/>
                  <a:gd name="T79" fmla="*/ 30 h 46"/>
                  <a:gd name="T80" fmla="*/ 24 w 30"/>
                  <a:gd name="T81" fmla="*/ 24 h 46"/>
                  <a:gd name="T82" fmla="*/ 20 w 30"/>
                  <a:gd name="T83" fmla="*/ 20 h 46"/>
                  <a:gd name="T84" fmla="*/ 20 w 30"/>
                  <a:gd name="T85" fmla="*/ 20 h 46"/>
                  <a:gd name="T86" fmla="*/ 18 w 30"/>
                  <a:gd name="T87" fmla="*/ 18 h 46"/>
                  <a:gd name="T88" fmla="*/ 14 w 30"/>
                  <a:gd name="T89" fmla="*/ 16 h 46"/>
                  <a:gd name="T90" fmla="*/ 14 w 30"/>
                  <a:gd name="T91" fmla="*/ 16 h 46"/>
                  <a:gd name="T92" fmla="*/ 10 w 30"/>
                  <a:gd name="T93" fmla="*/ 18 h 46"/>
                  <a:gd name="T94" fmla="*/ 8 w 30"/>
                  <a:gd name="T95" fmla="*/ 20 h 46"/>
                  <a:gd name="T96" fmla="*/ 8 w 30"/>
                  <a:gd name="T97" fmla="*/ 20 h 46"/>
                  <a:gd name="T98" fmla="*/ 6 w 30"/>
                  <a:gd name="T99" fmla="*/ 24 h 46"/>
                  <a:gd name="T100" fmla="*/ 6 w 30"/>
                  <a:gd name="T101" fmla="*/ 30 h 46"/>
                  <a:gd name="T102" fmla="*/ 6 w 30"/>
                  <a:gd name="T103" fmla="*/ 3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6">
                    <a:moveTo>
                      <a:pt x="26" y="46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4" y="40"/>
                    </a:lnTo>
                    <a:lnTo>
                      <a:pt x="4" y="4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2" y="0"/>
                    </a:lnTo>
                    <a:lnTo>
                      <a:pt x="26" y="0"/>
                    </a:lnTo>
                    <a:lnTo>
                      <a:pt x="30" y="44"/>
                    </a:lnTo>
                    <a:lnTo>
                      <a:pt x="26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4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0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3" name="Freeform 1148"/>
              <p:cNvSpPr>
                <a:spLocks noEditPoints="1"/>
              </p:cNvSpPr>
              <p:nvPr/>
            </p:nvSpPr>
            <p:spPr bwMode="auto">
              <a:xfrm>
                <a:off x="3322638" y="1987897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2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6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8 h 36"/>
                  <a:gd name="T26" fmla="*/ 0 w 32"/>
                  <a:gd name="T27" fmla="*/ 20 h 36"/>
                  <a:gd name="T28" fmla="*/ 0 w 32"/>
                  <a:gd name="T29" fmla="*/ 20 h 36"/>
                  <a:gd name="T30" fmla="*/ 0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6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2 h 36"/>
                  <a:gd name="T70" fmla="*/ 18 w 32"/>
                  <a:gd name="T71" fmla="*/ 32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4 w 32"/>
                  <a:gd name="T83" fmla="*/ 14 h 36"/>
                  <a:gd name="T84" fmla="*/ 24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18 w 32"/>
                  <a:gd name="T91" fmla="*/ 6 h 36"/>
                  <a:gd name="T92" fmla="*/ 14 w 32"/>
                  <a:gd name="T93" fmla="*/ 6 h 36"/>
                  <a:gd name="T94" fmla="*/ 14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4" name="Freeform 1149"/>
              <p:cNvSpPr>
                <a:spLocks/>
              </p:cNvSpPr>
              <p:nvPr/>
            </p:nvSpPr>
            <p:spPr bwMode="auto">
              <a:xfrm>
                <a:off x="3402013" y="19656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2 w 20"/>
                  <a:gd name="T11" fmla="*/ 44 h 46"/>
                  <a:gd name="T12" fmla="*/ 12 w 20"/>
                  <a:gd name="T13" fmla="*/ 44 h 46"/>
                  <a:gd name="T14" fmla="*/ 8 w 20"/>
                  <a:gd name="T15" fmla="*/ 42 h 46"/>
                  <a:gd name="T16" fmla="*/ 8 w 20"/>
                  <a:gd name="T17" fmla="*/ 42 h 46"/>
                  <a:gd name="T18" fmla="*/ 8 w 20"/>
                  <a:gd name="T19" fmla="*/ 36 h 46"/>
                  <a:gd name="T20" fmla="*/ 6 w 20"/>
                  <a:gd name="T21" fmla="*/ 16 h 46"/>
                  <a:gd name="T22" fmla="*/ 2 w 20"/>
                  <a:gd name="T23" fmla="*/ 16 h 46"/>
                  <a:gd name="T24" fmla="*/ 0 w 20"/>
                  <a:gd name="T25" fmla="*/ 12 h 46"/>
                  <a:gd name="T26" fmla="*/ 6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2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38 h 46"/>
                  <a:gd name="T46" fmla="*/ 14 w 20"/>
                  <a:gd name="T47" fmla="*/ 38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2" y="44"/>
                    </a:lnTo>
                    <a:lnTo>
                      <a:pt x="12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8" y="36"/>
                    </a:lnTo>
                    <a:lnTo>
                      <a:pt x="6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5" name="Freeform 1150"/>
              <p:cNvSpPr>
                <a:spLocks/>
              </p:cNvSpPr>
              <p:nvPr/>
            </p:nvSpPr>
            <p:spPr bwMode="auto">
              <a:xfrm>
                <a:off x="3436938" y="1978372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6" name="Freeform 1151"/>
              <p:cNvSpPr>
                <a:spLocks noEditPoints="1"/>
              </p:cNvSpPr>
              <p:nvPr/>
            </p:nvSpPr>
            <p:spPr bwMode="auto">
              <a:xfrm>
                <a:off x="3471863" y="197519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0 w 32"/>
                  <a:gd name="T9" fmla="*/ 32 h 36"/>
                  <a:gd name="T10" fmla="*/ 0 w 32"/>
                  <a:gd name="T11" fmla="*/ 28 h 36"/>
                  <a:gd name="T12" fmla="*/ 0 w 32"/>
                  <a:gd name="T13" fmla="*/ 22 h 36"/>
                  <a:gd name="T14" fmla="*/ 2 w 32"/>
                  <a:gd name="T15" fmla="*/ 20 h 36"/>
                  <a:gd name="T16" fmla="*/ 6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6 h 36"/>
                  <a:gd name="T26" fmla="*/ 12 w 32"/>
                  <a:gd name="T27" fmla="*/ 6 h 36"/>
                  <a:gd name="T28" fmla="*/ 8 w 32"/>
                  <a:gd name="T29" fmla="*/ 8 h 36"/>
                  <a:gd name="T30" fmla="*/ 4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0 w 32"/>
                  <a:gd name="T41" fmla="*/ 2 h 36"/>
                  <a:gd name="T42" fmla="*/ 24 w 32"/>
                  <a:gd name="T43" fmla="*/ 4 h 36"/>
                  <a:gd name="T44" fmla="*/ 26 w 32"/>
                  <a:gd name="T45" fmla="*/ 8 h 36"/>
                  <a:gd name="T46" fmla="*/ 28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2 w 32"/>
                  <a:gd name="T57" fmla="*/ 18 h 36"/>
                  <a:gd name="T58" fmla="*/ 14 w 32"/>
                  <a:gd name="T59" fmla="*/ 20 h 36"/>
                  <a:gd name="T60" fmla="*/ 8 w 32"/>
                  <a:gd name="T61" fmla="*/ 22 h 36"/>
                  <a:gd name="T62" fmla="*/ 6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2 w 32"/>
                  <a:gd name="T69" fmla="*/ 32 h 36"/>
                  <a:gd name="T70" fmla="*/ 18 w 32"/>
                  <a:gd name="T71" fmla="*/ 30 h 36"/>
                  <a:gd name="T72" fmla="*/ 22 w 32"/>
                  <a:gd name="T73" fmla="*/ 26 h 36"/>
                  <a:gd name="T74" fmla="*/ 22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6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0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2" y="32"/>
                    </a:lnTo>
                    <a:lnTo>
                      <a:pt x="12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7" name="Freeform 1152"/>
              <p:cNvSpPr>
                <a:spLocks/>
              </p:cNvSpPr>
              <p:nvPr/>
            </p:nvSpPr>
            <p:spPr bwMode="auto">
              <a:xfrm>
                <a:off x="3522663" y="1972022"/>
                <a:ext cx="47625" cy="53975"/>
              </a:xfrm>
              <a:custGeom>
                <a:avLst/>
                <a:gdLst>
                  <a:gd name="T0" fmla="*/ 16 w 30"/>
                  <a:gd name="T1" fmla="*/ 34 h 34"/>
                  <a:gd name="T2" fmla="*/ 0 w 30"/>
                  <a:gd name="T3" fmla="*/ 2 h 34"/>
                  <a:gd name="T4" fmla="*/ 6 w 30"/>
                  <a:gd name="T5" fmla="*/ 2 h 34"/>
                  <a:gd name="T6" fmla="*/ 14 w 30"/>
                  <a:gd name="T7" fmla="*/ 20 h 34"/>
                  <a:gd name="T8" fmla="*/ 14 w 30"/>
                  <a:gd name="T9" fmla="*/ 20 h 34"/>
                  <a:gd name="T10" fmla="*/ 18 w 30"/>
                  <a:gd name="T11" fmla="*/ 28 h 34"/>
                  <a:gd name="T12" fmla="*/ 18 w 30"/>
                  <a:gd name="T13" fmla="*/ 28 h 34"/>
                  <a:gd name="T14" fmla="*/ 18 w 30"/>
                  <a:gd name="T15" fmla="*/ 20 h 34"/>
                  <a:gd name="T16" fmla="*/ 24 w 30"/>
                  <a:gd name="T17" fmla="*/ 0 h 34"/>
                  <a:gd name="T18" fmla="*/ 30 w 30"/>
                  <a:gd name="T19" fmla="*/ 0 h 34"/>
                  <a:gd name="T20" fmla="*/ 20 w 30"/>
                  <a:gd name="T21" fmla="*/ 34 h 34"/>
                  <a:gd name="T22" fmla="*/ 16 w 30"/>
                  <a:gd name="T2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0" h="34">
                    <a:moveTo>
                      <a:pt x="16" y="34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20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34"/>
                    </a:lnTo>
                    <a:lnTo>
                      <a:pt x="1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8" name="Freeform 1153"/>
              <p:cNvSpPr>
                <a:spLocks noEditPoints="1"/>
              </p:cNvSpPr>
              <p:nvPr/>
            </p:nvSpPr>
            <p:spPr bwMode="auto">
              <a:xfrm>
                <a:off x="3576638" y="1965672"/>
                <a:ext cx="50800" cy="57150"/>
              </a:xfrm>
              <a:custGeom>
                <a:avLst/>
                <a:gdLst>
                  <a:gd name="T0" fmla="*/ 26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2 h 36"/>
                  <a:gd name="T10" fmla="*/ 2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4 w 32"/>
                  <a:gd name="T19" fmla="*/ 16 h 36"/>
                  <a:gd name="T20" fmla="*/ 24 w 32"/>
                  <a:gd name="T21" fmla="*/ 14 h 36"/>
                  <a:gd name="T22" fmla="*/ 24 w 32"/>
                  <a:gd name="T23" fmla="*/ 12 h 36"/>
                  <a:gd name="T24" fmla="*/ 22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6 w 32"/>
                  <a:gd name="T39" fmla="*/ 0 h 36"/>
                  <a:gd name="T40" fmla="*/ 22 w 32"/>
                  <a:gd name="T41" fmla="*/ 2 h 36"/>
                  <a:gd name="T42" fmla="*/ 26 w 32"/>
                  <a:gd name="T43" fmla="*/ 4 h 36"/>
                  <a:gd name="T44" fmla="*/ 28 w 32"/>
                  <a:gd name="T45" fmla="*/ 8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6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4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6" y="30"/>
                    </a:move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6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09" name="Freeform 1154"/>
              <p:cNvSpPr>
                <a:spLocks noEditPoints="1"/>
              </p:cNvSpPr>
              <p:nvPr/>
            </p:nvSpPr>
            <p:spPr bwMode="auto">
              <a:xfrm>
                <a:off x="3633788" y="19434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14 h 46"/>
                  <a:gd name="T4" fmla="*/ 6 w 10"/>
                  <a:gd name="T5" fmla="*/ 14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2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0" name="Freeform 1155"/>
              <p:cNvSpPr>
                <a:spLocks/>
              </p:cNvSpPr>
              <p:nvPr/>
            </p:nvSpPr>
            <p:spPr bwMode="auto">
              <a:xfrm>
                <a:off x="3656013" y="19434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1" name="Freeform 1156"/>
              <p:cNvSpPr>
                <a:spLocks/>
              </p:cNvSpPr>
              <p:nvPr/>
            </p:nvSpPr>
            <p:spPr bwMode="auto">
              <a:xfrm>
                <a:off x="3678238" y="1940272"/>
                <a:ext cx="28575" cy="95250"/>
              </a:xfrm>
              <a:custGeom>
                <a:avLst/>
                <a:gdLst>
                  <a:gd name="T0" fmla="*/ 8 w 18"/>
                  <a:gd name="T1" fmla="*/ 60 h 60"/>
                  <a:gd name="T2" fmla="*/ 4 w 18"/>
                  <a:gd name="T3" fmla="*/ 60 h 60"/>
                  <a:gd name="T4" fmla="*/ 4 w 18"/>
                  <a:gd name="T5" fmla="*/ 60 h 60"/>
                  <a:gd name="T6" fmla="*/ 10 w 18"/>
                  <a:gd name="T7" fmla="*/ 44 h 60"/>
                  <a:gd name="T8" fmla="*/ 12 w 18"/>
                  <a:gd name="T9" fmla="*/ 28 h 60"/>
                  <a:gd name="T10" fmla="*/ 12 w 18"/>
                  <a:gd name="T11" fmla="*/ 28 h 60"/>
                  <a:gd name="T12" fmla="*/ 10 w 18"/>
                  <a:gd name="T13" fmla="*/ 18 h 60"/>
                  <a:gd name="T14" fmla="*/ 10 w 18"/>
                  <a:gd name="T15" fmla="*/ 18 h 60"/>
                  <a:gd name="T16" fmla="*/ 6 w 18"/>
                  <a:gd name="T17" fmla="*/ 8 h 60"/>
                  <a:gd name="T18" fmla="*/ 6 w 18"/>
                  <a:gd name="T19" fmla="*/ 8 h 60"/>
                  <a:gd name="T20" fmla="*/ 0 w 18"/>
                  <a:gd name="T21" fmla="*/ 0 h 60"/>
                  <a:gd name="T22" fmla="*/ 4 w 18"/>
                  <a:gd name="T23" fmla="*/ 0 h 60"/>
                  <a:gd name="T24" fmla="*/ 4 w 18"/>
                  <a:gd name="T25" fmla="*/ 0 h 60"/>
                  <a:gd name="T26" fmla="*/ 10 w 18"/>
                  <a:gd name="T27" fmla="*/ 6 h 60"/>
                  <a:gd name="T28" fmla="*/ 14 w 18"/>
                  <a:gd name="T29" fmla="*/ 14 h 60"/>
                  <a:gd name="T30" fmla="*/ 14 w 18"/>
                  <a:gd name="T31" fmla="*/ 14 h 60"/>
                  <a:gd name="T32" fmla="*/ 16 w 18"/>
                  <a:gd name="T33" fmla="*/ 22 h 60"/>
                  <a:gd name="T34" fmla="*/ 18 w 18"/>
                  <a:gd name="T35" fmla="*/ 28 h 60"/>
                  <a:gd name="T36" fmla="*/ 18 w 18"/>
                  <a:gd name="T37" fmla="*/ 28 h 60"/>
                  <a:gd name="T38" fmla="*/ 18 w 18"/>
                  <a:gd name="T39" fmla="*/ 36 h 60"/>
                  <a:gd name="T40" fmla="*/ 16 w 18"/>
                  <a:gd name="T41" fmla="*/ 46 h 60"/>
                  <a:gd name="T42" fmla="*/ 16 w 18"/>
                  <a:gd name="T43" fmla="*/ 46 h 60"/>
                  <a:gd name="T44" fmla="*/ 8 w 18"/>
                  <a:gd name="T45" fmla="*/ 60 h 60"/>
                  <a:gd name="T46" fmla="*/ 8 w 18"/>
                  <a:gd name="T4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18" h="60">
                    <a:moveTo>
                      <a:pt x="8" y="60"/>
                    </a:moveTo>
                    <a:lnTo>
                      <a:pt x="4" y="60"/>
                    </a:lnTo>
                    <a:lnTo>
                      <a:pt x="4" y="60"/>
                    </a:lnTo>
                    <a:lnTo>
                      <a:pt x="10" y="44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10" y="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6" y="22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18" y="3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8" y="60"/>
                    </a:lnTo>
                    <a:lnTo>
                      <a:pt x="8" y="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2" name="Freeform 1157"/>
              <p:cNvSpPr>
                <a:spLocks/>
              </p:cNvSpPr>
              <p:nvPr/>
            </p:nvSpPr>
            <p:spPr bwMode="auto">
              <a:xfrm>
                <a:off x="3719513" y="2000597"/>
                <a:ext cx="12700" cy="9525"/>
              </a:xfrm>
              <a:custGeom>
                <a:avLst/>
                <a:gdLst>
                  <a:gd name="T0" fmla="*/ 2 w 8"/>
                  <a:gd name="T1" fmla="*/ 6 h 6"/>
                  <a:gd name="T2" fmla="*/ 0 w 8"/>
                  <a:gd name="T3" fmla="*/ 0 h 6"/>
                  <a:gd name="T4" fmla="*/ 6 w 8"/>
                  <a:gd name="T5" fmla="*/ 0 h 6"/>
                  <a:gd name="T6" fmla="*/ 8 w 8"/>
                  <a:gd name="T7" fmla="*/ 6 h 6"/>
                  <a:gd name="T8" fmla="*/ 2 w 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6"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3" name="Freeform 1158"/>
              <p:cNvSpPr>
                <a:spLocks/>
              </p:cNvSpPr>
              <p:nvPr/>
            </p:nvSpPr>
            <p:spPr bwMode="auto">
              <a:xfrm>
                <a:off x="3275013" y="2140297"/>
                <a:ext cx="28575" cy="9525"/>
              </a:xfrm>
              <a:custGeom>
                <a:avLst/>
                <a:gdLst>
                  <a:gd name="T0" fmla="*/ 2 w 18"/>
                  <a:gd name="T1" fmla="*/ 6 h 6"/>
                  <a:gd name="T2" fmla="*/ 0 w 18"/>
                  <a:gd name="T3" fmla="*/ 0 h 6"/>
                  <a:gd name="T4" fmla="*/ 18 w 18"/>
                  <a:gd name="T5" fmla="*/ 0 h 6"/>
                  <a:gd name="T6" fmla="*/ 18 w 18"/>
                  <a:gd name="T7" fmla="*/ 6 h 6"/>
                  <a:gd name="T8" fmla="*/ 2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2" y="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4" name="Freeform 1159"/>
              <p:cNvSpPr>
                <a:spLocks/>
              </p:cNvSpPr>
              <p:nvPr/>
            </p:nvSpPr>
            <p:spPr bwMode="auto">
              <a:xfrm>
                <a:off x="3338513" y="20926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5" name="Freeform 1160"/>
              <p:cNvSpPr>
                <a:spLocks/>
              </p:cNvSpPr>
              <p:nvPr/>
            </p:nvSpPr>
            <p:spPr bwMode="auto">
              <a:xfrm>
                <a:off x="3360738" y="2089497"/>
                <a:ext cx="9525" cy="25400"/>
              </a:xfrm>
              <a:custGeom>
                <a:avLst/>
                <a:gdLst>
                  <a:gd name="T0" fmla="*/ 0 w 6"/>
                  <a:gd name="T1" fmla="*/ 8 h 16"/>
                  <a:gd name="T2" fmla="*/ 0 w 6"/>
                  <a:gd name="T3" fmla="*/ 2 h 16"/>
                  <a:gd name="T4" fmla="*/ 6 w 6"/>
                  <a:gd name="T5" fmla="*/ 0 h 16"/>
                  <a:gd name="T6" fmla="*/ 6 w 6"/>
                  <a:gd name="T7" fmla="*/ 6 h 16"/>
                  <a:gd name="T8" fmla="*/ 6 w 6"/>
                  <a:gd name="T9" fmla="*/ 6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4 h 16"/>
                  <a:gd name="T18" fmla="*/ 0 w 6"/>
                  <a:gd name="T19" fmla="*/ 14 h 16"/>
                  <a:gd name="T20" fmla="*/ 2 w 6"/>
                  <a:gd name="T21" fmla="*/ 12 h 16"/>
                  <a:gd name="T22" fmla="*/ 2 w 6"/>
                  <a:gd name="T23" fmla="*/ 12 h 16"/>
                  <a:gd name="T24" fmla="*/ 4 w 6"/>
                  <a:gd name="T25" fmla="*/ 8 h 16"/>
                  <a:gd name="T26" fmla="*/ 0 w 6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4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6" name="Freeform 1161"/>
              <p:cNvSpPr>
                <a:spLocks noEditPoints="1"/>
              </p:cNvSpPr>
              <p:nvPr/>
            </p:nvSpPr>
            <p:spPr bwMode="auto">
              <a:xfrm>
                <a:off x="3386138" y="210854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2 h 34"/>
                  <a:gd name="T4" fmla="*/ 12 w 32"/>
                  <a:gd name="T5" fmla="*/ 34 h 34"/>
                  <a:gd name="T6" fmla="*/ 4 w 32"/>
                  <a:gd name="T7" fmla="*/ 32 h 34"/>
                  <a:gd name="T8" fmla="*/ 0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4 w 32"/>
                  <a:gd name="T31" fmla="*/ 10 h 34"/>
                  <a:gd name="T32" fmla="*/ 0 w 32"/>
                  <a:gd name="T33" fmla="*/ 10 h 34"/>
                  <a:gd name="T34" fmla="*/ 2 w 32"/>
                  <a:gd name="T35" fmla="*/ 4 h 34"/>
                  <a:gd name="T36" fmla="*/ 6 w 32"/>
                  <a:gd name="T37" fmla="*/ 0 h 34"/>
                  <a:gd name="T38" fmla="*/ 14 w 32"/>
                  <a:gd name="T39" fmla="*/ 0 h 34"/>
                  <a:gd name="T40" fmla="*/ 20 w 32"/>
                  <a:gd name="T41" fmla="*/ 0 h 34"/>
                  <a:gd name="T42" fmla="*/ 24 w 32"/>
                  <a:gd name="T43" fmla="*/ 2 h 34"/>
                  <a:gd name="T44" fmla="*/ 26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18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4 h 34"/>
                  <a:gd name="T66" fmla="*/ 8 w 32"/>
                  <a:gd name="T67" fmla="*/ 28 h 34"/>
                  <a:gd name="T68" fmla="*/ 12 w 32"/>
                  <a:gd name="T69" fmla="*/ 30 h 34"/>
                  <a:gd name="T70" fmla="*/ 18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7" name="Freeform 1162"/>
              <p:cNvSpPr>
                <a:spLocks/>
              </p:cNvSpPr>
              <p:nvPr/>
            </p:nvSpPr>
            <p:spPr bwMode="auto">
              <a:xfrm>
                <a:off x="3440113" y="21021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2 h 34"/>
                  <a:gd name="T22" fmla="*/ 6 w 30"/>
                  <a:gd name="T23" fmla="*/ 32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10 h 34"/>
                  <a:gd name="T32" fmla="*/ 2 w 30"/>
                  <a:gd name="T33" fmla="*/ 10 h 34"/>
                  <a:gd name="T34" fmla="*/ 4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10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6 w 30"/>
                  <a:gd name="T63" fmla="*/ 4 h 34"/>
                  <a:gd name="T64" fmla="*/ 16 w 30"/>
                  <a:gd name="T65" fmla="*/ 4 h 34"/>
                  <a:gd name="T66" fmla="*/ 12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4 w 30"/>
                  <a:gd name="T85" fmla="*/ 30 h 34"/>
                  <a:gd name="T86" fmla="*/ 18 w 30"/>
                  <a:gd name="T87" fmla="*/ 30 h 34"/>
                  <a:gd name="T88" fmla="*/ 18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4 w 30"/>
                  <a:gd name="T95" fmla="*/ 24 h 34"/>
                  <a:gd name="T96" fmla="*/ 24 w 30"/>
                  <a:gd name="T97" fmla="*/ 22 h 34"/>
                  <a:gd name="T98" fmla="*/ 24 w 30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8" name="Freeform 1163"/>
              <p:cNvSpPr>
                <a:spLocks/>
              </p:cNvSpPr>
              <p:nvPr/>
            </p:nvSpPr>
            <p:spPr bwMode="auto">
              <a:xfrm>
                <a:off x="3487738" y="20799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6 h 46"/>
                  <a:gd name="T4" fmla="*/ 20 w 20"/>
                  <a:gd name="T5" fmla="*/ 46 h 46"/>
                  <a:gd name="T6" fmla="*/ 14 w 20"/>
                  <a:gd name="T7" fmla="*/ 46 h 46"/>
                  <a:gd name="T8" fmla="*/ 14 w 20"/>
                  <a:gd name="T9" fmla="*/ 46 h 46"/>
                  <a:gd name="T10" fmla="*/ 10 w 20"/>
                  <a:gd name="T11" fmla="*/ 46 h 46"/>
                  <a:gd name="T12" fmla="*/ 10 w 20"/>
                  <a:gd name="T13" fmla="*/ 46 h 46"/>
                  <a:gd name="T14" fmla="*/ 8 w 20"/>
                  <a:gd name="T15" fmla="*/ 44 h 46"/>
                  <a:gd name="T16" fmla="*/ 8 w 20"/>
                  <a:gd name="T17" fmla="*/ 44 h 46"/>
                  <a:gd name="T18" fmla="*/ 6 w 20"/>
                  <a:gd name="T19" fmla="*/ 36 h 46"/>
                  <a:gd name="T20" fmla="*/ 4 w 20"/>
                  <a:gd name="T21" fmla="*/ 18 h 46"/>
                  <a:gd name="T22" fmla="*/ 0 w 20"/>
                  <a:gd name="T23" fmla="*/ 18 h 46"/>
                  <a:gd name="T24" fmla="*/ 0 w 20"/>
                  <a:gd name="T25" fmla="*/ 14 h 46"/>
                  <a:gd name="T26" fmla="*/ 4 w 20"/>
                  <a:gd name="T27" fmla="*/ 12 h 46"/>
                  <a:gd name="T28" fmla="*/ 4 w 20"/>
                  <a:gd name="T29" fmla="*/ 4 h 46"/>
                  <a:gd name="T30" fmla="*/ 8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2 w 20"/>
                  <a:gd name="T45" fmla="*/ 40 h 46"/>
                  <a:gd name="T46" fmla="*/ 12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6"/>
                    </a:lnTo>
                    <a:lnTo>
                      <a:pt x="20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19" name="Freeform 1164"/>
              <p:cNvSpPr>
                <a:spLocks noEditPoints="1"/>
              </p:cNvSpPr>
              <p:nvPr/>
            </p:nvSpPr>
            <p:spPr bwMode="auto">
              <a:xfrm>
                <a:off x="3519488" y="20767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6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8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6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8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0" name="Freeform 1165"/>
              <p:cNvSpPr>
                <a:spLocks/>
              </p:cNvSpPr>
              <p:nvPr/>
            </p:nvSpPr>
            <p:spPr bwMode="auto">
              <a:xfrm>
                <a:off x="3538538" y="2073622"/>
                <a:ext cx="28575" cy="76200"/>
              </a:xfrm>
              <a:custGeom>
                <a:avLst/>
                <a:gdLst>
                  <a:gd name="T0" fmla="*/ 8 w 18"/>
                  <a:gd name="T1" fmla="*/ 48 h 48"/>
                  <a:gd name="T2" fmla="*/ 4 w 18"/>
                  <a:gd name="T3" fmla="*/ 18 h 48"/>
                  <a:gd name="T4" fmla="*/ 0 w 18"/>
                  <a:gd name="T5" fmla="*/ 18 h 48"/>
                  <a:gd name="T6" fmla="*/ 0 w 18"/>
                  <a:gd name="T7" fmla="*/ 14 h 48"/>
                  <a:gd name="T8" fmla="*/ 4 w 18"/>
                  <a:gd name="T9" fmla="*/ 14 h 48"/>
                  <a:gd name="T10" fmla="*/ 4 w 18"/>
                  <a:gd name="T11" fmla="*/ 10 h 48"/>
                  <a:gd name="T12" fmla="*/ 4 w 18"/>
                  <a:gd name="T13" fmla="*/ 10 h 48"/>
                  <a:gd name="T14" fmla="*/ 4 w 18"/>
                  <a:gd name="T15" fmla="*/ 6 h 48"/>
                  <a:gd name="T16" fmla="*/ 4 w 18"/>
                  <a:gd name="T17" fmla="*/ 6 h 48"/>
                  <a:gd name="T18" fmla="*/ 6 w 18"/>
                  <a:gd name="T19" fmla="*/ 2 h 48"/>
                  <a:gd name="T20" fmla="*/ 6 w 18"/>
                  <a:gd name="T21" fmla="*/ 2 h 48"/>
                  <a:gd name="T22" fmla="*/ 12 w 18"/>
                  <a:gd name="T23" fmla="*/ 0 h 48"/>
                  <a:gd name="T24" fmla="*/ 12 w 18"/>
                  <a:gd name="T25" fmla="*/ 0 h 48"/>
                  <a:gd name="T26" fmla="*/ 18 w 18"/>
                  <a:gd name="T27" fmla="*/ 0 h 48"/>
                  <a:gd name="T28" fmla="*/ 18 w 18"/>
                  <a:gd name="T29" fmla="*/ 4 h 48"/>
                  <a:gd name="T30" fmla="*/ 18 w 18"/>
                  <a:gd name="T31" fmla="*/ 4 h 48"/>
                  <a:gd name="T32" fmla="*/ 14 w 18"/>
                  <a:gd name="T33" fmla="*/ 4 h 48"/>
                  <a:gd name="T34" fmla="*/ 14 w 18"/>
                  <a:gd name="T35" fmla="*/ 4 h 48"/>
                  <a:gd name="T36" fmla="*/ 10 w 18"/>
                  <a:gd name="T37" fmla="*/ 6 h 48"/>
                  <a:gd name="T38" fmla="*/ 10 w 18"/>
                  <a:gd name="T39" fmla="*/ 6 h 48"/>
                  <a:gd name="T40" fmla="*/ 10 w 18"/>
                  <a:gd name="T41" fmla="*/ 10 h 48"/>
                  <a:gd name="T42" fmla="*/ 10 w 18"/>
                  <a:gd name="T43" fmla="*/ 14 h 48"/>
                  <a:gd name="T44" fmla="*/ 16 w 18"/>
                  <a:gd name="T45" fmla="*/ 14 h 48"/>
                  <a:gd name="T46" fmla="*/ 18 w 18"/>
                  <a:gd name="T47" fmla="*/ 18 h 48"/>
                  <a:gd name="T48" fmla="*/ 10 w 18"/>
                  <a:gd name="T49" fmla="*/ 18 h 48"/>
                  <a:gd name="T50" fmla="*/ 14 w 18"/>
                  <a:gd name="T51" fmla="*/ 46 h 48"/>
                  <a:gd name="T52" fmla="*/ 8 w 18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8">
                    <a:moveTo>
                      <a:pt x="8" y="48"/>
                    </a:move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0" y="14"/>
                    </a:lnTo>
                    <a:lnTo>
                      <a:pt x="16" y="14"/>
                    </a:lnTo>
                    <a:lnTo>
                      <a:pt x="18" y="18"/>
                    </a:lnTo>
                    <a:lnTo>
                      <a:pt x="10" y="18"/>
                    </a:lnTo>
                    <a:lnTo>
                      <a:pt x="14" y="46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1" name="Freeform 1166"/>
              <p:cNvSpPr>
                <a:spLocks noEditPoints="1"/>
              </p:cNvSpPr>
              <p:nvPr/>
            </p:nvSpPr>
            <p:spPr bwMode="auto">
              <a:xfrm>
                <a:off x="3951288" y="2060922"/>
                <a:ext cx="12700" cy="50800"/>
              </a:xfrm>
              <a:custGeom>
                <a:avLst/>
                <a:gdLst>
                  <a:gd name="T0" fmla="*/ 2 w 8"/>
                  <a:gd name="T1" fmla="*/ 32 h 32"/>
                  <a:gd name="T2" fmla="*/ 2 w 8"/>
                  <a:gd name="T3" fmla="*/ 26 h 32"/>
                  <a:gd name="T4" fmla="*/ 8 w 8"/>
                  <a:gd name="T5" fmla="*/ 26 h 32"/>
                  <a:gd name="T6" fmla="*/ 8 w 8"/>
                  <a:gd name="T7" fmla="*/ 32 h 32"/>
                  <a:gd name="T8" fmla="*/ 2 w 8"/>
                  <a:gd name="T9" fmla="*/ 32 h 32"/>
                  <a:gd name="T10" fmla="*/ 0 w 8"/>
                  <a:gd name="T11" fmla="*/ 6 h 32"/>
                  <a:gd name="T12" fmla="*/ 0 w 8"/>
                  <a:gd name="T13" fmla="*/ 0 h 32"/>
                  <a:gd name="T14" fmla="*/ 6 w 8"/>
                  <a:gd name="T15" fmla="*/ 0 h 32"/>
                  <a:gd name="T16" fmla="*/ 6 w 8"/>
                  <a:gd name="T17" fmla="*/ 6 h 32"/>
                  <a:gd name="T18" fmla="*/ 0 w 8"/>
                  <a:gd name="T19" fmla="*/ 6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32">
                    <a:moveTo>
                      <a:pt x="2" y="32"/>
                    </a:moveTo>
                    <a:lnTo>
                      <a:pt x="2" y="26"/>
                    </a:lnTo>
                    <a:lnTo>
                      <a:pt x="8" y="26"/>
                    </a:lnTo>
                    <a:lnTo>
                      <a:pt x="8" y="32"/>
                    </a:lnTo>
                    <a:lnTo>
                      <a:pt x="2" y="32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2" name="Freeform 1167"/>
              <p:cNvSpPr>
                <a:spLocks/>
              </p:cNvSpPr>
              <p:nvPr/>
            </p:nvSpPr>
            <p:spPr bwMode="auto">
              <a:xfrm>
                <a:off x="4005263" y="2051397"/>
                <a:ext cx="44450" cy="57150"/>
              </a:xfrm>
              <a:custGeom>
                <a:avLst/>
                <a:gdLst>
                  <a:gd name="T0" fmla="*/ 4 w 28"/>
                  <a:gd name="T1" fmla="*/ 24 h 36"/>
                  <a:gd name="T2" fmla="*/ 8 w 28"/>
                  <a:gd name="T3" fmla="*/ 30 h 36"/>
                  <a:gd name="T4" fmla="*/ 14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4 w 28"/>
                  <a:gd name="T15" fmla="*/ 18 h 36"/>
                  <a:gd name="T16" fmla="*/ 0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2 w 28"/>
                  <a:gd name="T23" fmla="*/ 4 h 36"/>
                  <a:gd name="T24" fmla="*/ 6 w 28"/>
                  <a:gd name="T25" fmla="*/ 2 h 36"/>
                  <a:gd name="T26" fmla="*/ 10 w 28"/>
                  <a:gd name="T27" fmla="*/ 0 h 36"/>
                  <a:gd name="T28" fmla="*/ 18 w 28"/>
                  <a:gd name="T29" fmla="*/ 2 h 36"/>
                  <a:gd name="T30" fmla="*/ 22 w 28"/>
                  <a:gd name="T31" fmla="*/ 4 h 36"/>
                  <a:gd name="T32" fmla="*/ 24 w 28"/>
                  <a:gd name="T33" fmla="*/ 10 h 36"/>
                  <a:gd name="T34" fmla="*/ 20 w 28"/>
                  <a:gd name="T35" fmla="*/ 10 h 36"/>
                  <a:gd name="T36" fmla="*/ 16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4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2 w 28"/>
                  <a:gd name="T49" fmla="*/ 14 h 36"/>
                  <a:gd name="T50" fmla="*/ 22 w 28"/>
                  <a:gd name="T51" fmla="*/ 16 h 36"/>
                  <a:gd name="T52" fmla="*/ 26 w 28"/>
                  <a:gd name="T53" fmla="*/ 20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4 w 28"/>
                  <a:gd name="T61" fmla="*/ 36 h 36"/>
                  <a:gd name="T62" fmla="*/ 4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10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3" name="Freeform 1168"/>
              <p:cNvSpPr>
                <a:spLocks/>
              </p:cNvSpPr>
              <p:nvPr/>
            </p:nvSpPr>
            <p:spPr bwMode="auto">
              <a:xfrm>
                <a:off x="4049713" y="2032347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0 w 20"/>
                  <a:gd name="T11" fmla="*/ 44 h 44"/>
                  <a:gd name="T12" fmla="*/ 10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6 w 20"/>
                  <a:gd name="T19" fmla="*/ 36 h 44"/>
                  <a:gd name="T20" fmla="*/ 6 w 20"/>
                  <a:gd name="T21" fmla="*/ 16 h 44"/>
                  <a:gd name="T22" fmla="*/ 0 w 20"/>
                  <a:gd name="T23" fmla="*/ 16 h 44"/>
                  <a:gd name="T24" fmla="*/ 0 w 20"/>
                  <a:gd name="T25" fmla="*/ 12 h 44"/>
                  <a:gd name="T26" fmla="*/ 4 w 20"/>
                  <a:gd name="T27" fmla="*/ 12 h 44"/>
                  <a:gd name="T28" fmla="*/ 4 w 20"/>
                  <a:gd name="T29" fmla="*/ 4 h 44"/>
                  <a:gd name="T30" fmla="*/ 10 w 20"/>
                  <a:gd name="T31" fmla="*/ 0 h 44"/>
                  <a:gd name="T32" fmla="*/ 10 w 20"/>
                  <a:gd name="T33" fmla="*/ 12 h 44"/>
                  <a:gd name="T34" fmla="*/ 16 w 20"/>
                  <a:gd name="T35" fmla="*/ 10 h 44"/>
                  <a:gd name="T36" fmla="*/ 16 w 20"/>
                  <a:gd name="T37" fmla="*/ 16 h 44"/>
                  <a:gd name="T38" fmla="*/ 10 w 20"/>
                  <a:gd name="T39" fmla="*/ 16 h 44"/>
                  <a:gd name="T40" fmla="*/ 12 w 20"/>
                  <a:gd name="T41" fmla="*/ 36 h 44"/>
                  <a:gd name="T42" fmla="*/ 12 w 20"/>
                  <a:gd name="T43" fmla="*/ 36 h 44"/>
                  <a:gd name="T44" fmla="*/ 12 w 20"/>
                  <a:gd name="T45" fmla="*/ 38 h 44"/>
                  <a:gd name="T46" fmla="*/ 12 w 20"/>
                  <a:gd name="T47" fmla="*/ 38 h 44"/>
                  <a:gd name="T48" fmla="*/ 14 w 20"/>
                  <a:gd name="T49" fmla="*/ 40 h 44"/>
                  <a:gd name="T50" fmla="*/ 14 w 20"/>
                  <a:gd name="T51" fmla="*/ 40 h 44"/>
                  <a:gd name="T52" fmla="*/ 16 w 20"/>
                  <a:gd name="T53" fmla="*/ 40 h 44"/>
                  <a:gd name="T54" fmla="*/ 16 w 20"/>
                  <a:gd name="T55" fmla="*/ 40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4" name="Freeform 1169"/>
              <p:cNvSpPr>
                <a:spLocks noEditPoints="1"/>
              </p:cNvSpPr>
              <p:nvPr/>
            </p:nvSpPr>
            <p:spPr bwMode="auto">
              <a:xfrm>
                <a:off x="4081463" y="2045047"/>
                <a:ext cx="50800" cy="57150"/>
              </a:xfrm>
              <a:custGeom>
                <a:avLst/>
                <a:gdLst>
                  <a:gd name="T0" fmla="*/ 0 w 32"/>
                  <a:gd name="T1" fmla="*/ 20 h 36"/>
                  <a:gd name="T2" fmla="*/ 0 w 32"/>
                  <a:gd name="T3" fmla="*/ 20 h 36"/>
                  <a:gd name="T4" fmla="*/ 2 w 32"/>
                  <a:gd name="T5" fmla="*/ 10 h 36"/>
                  <a:gd name="T6" fmla="*/ 4 w 32"/>
                  <a:gd name="T7" fmla="*/ 4 h 36"/>
                  <a:gd name="T8" fmla="*/ 4 w 32"/>
                  <a:gd name="T9" fmla="*/ 4 h 36"/>
                  <a:gd name="T10" fmla="*/ 10 w 32"/>
                  <a:gd name="T11" fmla="*/ 2 h 36"/>
                  <a:gd name="T12" fmla="*/ 14 w 32"/>
                  <a:gd name="T13" fmla="*/ 0 h 36"/>
                  <a:gd name="T14" fmla="*/ 14 w 32"/>
                  <a:gd name="T15" fmla="*/ 0 h 36"/>
                  <a:gd name="T16" fmla="*/ 22 w 32"/>
                  <a:gd name="T17" fmla="*/ 0 h 36"/>
                  <a:gd name="T18" fmla="*/ 26 w 32"/>
                  <a:gd name="T19" fmla="*/ 4 h 36"/>
                  <a:gd name="T20" fmla="*/ 26 w 32"/>
                  <a:gd name="T21" fmla="*/ 4 h 36"/>
                  <a:gd name="T22" fmla="*/ 30 w 32"/>
                  <a:gd name="T23" fmla="*/ 8 h 36"/>
                  <a:gd name="T24" fmla="*/ 32 w 32"/>
                  <a:gd name="T25" fmla="*/ 16 h 36"/>
                  <a:gd name="T26" fmla="*/ 32 w 32"/>
                  <a:gd name="T27" fmla="*/ 16 h 36"/>
                  <a:gd name="T28" fmla="*/ 32 w 32"/>
                  <a:gd name="T29" fmla="*/ 22 h 36"/>
                  <a:gd name="T30" fmla="*/ 30 w 32"/>
                  <a:gd name="T31" fmla="*/ 26 h 36"/>
                  <a:gd name="T32" fmla="*/ 30 w 32"/>
                  <a:gd name="T33" fmla="*/ 26 h 36"/>
                  <a:gd name="T34" fmla="*/ 28 w 32"/>
                  <a:gd name="T35" fmla="*/ 30 h 36"/>
                  <a:gd name="T36" fmla="*/ 26 w 32"/>
                  <a:gd name="T37" fmla="*/ 32 h 36"/>
                  <a:gd name="T38" fmla="*/ 26 w 32"/>
                  <a:gd name="T39" fmla="*/ 32 h 36"/>
                  <a:gd name="T40" fmla="*/ 18 w 32"/>
                  <a:gd name="T41" fmla="*/ 36 h 36"/>
                  <a:gd name="T42" fmla="*/ 18 w 32"/>
                  <a:gd name="T43" fmla="*/ 36 h 36"/>
                  <a:gd name="T44" fmla="*/ 12 w 32"/>
                  <a:gd name="T45" fmla="*/ 34 h 36"/>
                  <a:gd name="T46" fmla="*/ 6 w 32"/>
                  <a:gd name="T47" fmla="*/ 32 h 36"/>
                  <a:gd name="T48" fmla="*/ 6 w 32"/>
                  <a:gd name="T49" fmla="*/ 32 h 36"/>
                  <a:gd name="T50" fmla="*/ 2 w 32"/>
                  <a:gd name="T51" fmla="*/ 26 h 36"/>
                  <a:gd name="T52" fmla="*/ 0 w 32"/>
                  <a:gd name="T53" fmla="*/ 20 h 36"/>
                  <a:gd name="T54" fmla="*/ 0 w 32"/>
                  <a:gd name="T55" fmla="*/ 20 h 36"/>
                  <a:gd name="T56" fmla="*/ 6 w 32"/>
                  <a:gd name="T57" fmla="*/ 18 h 36"/>
                  <a:gd name="T58" fmla="*/ 6 w 32"/>
                  <a:gd name="T59" fmla="*/ 18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30 h 36"/>
                  <a:gd name="T74" fmla="*/ 24 w 32"/>
                  <a:gd name="T75" fmla="*/ 26 h 36"/>
                  <a:gd name="T76" fmla="*/ 24 w 32"/>
                  <a:gd name="T77" fmla="*/ 26 h 36"/>
                  <a:gd name="T78" fmla="*/ 26 w 32"/>
                  <a:gd name="T79" fmla="*/ 22 h 36"/>
                  <a:gd name="T80" fmla="*/ 26 w 32"/>
                  <a:gd name="T81" fmla="*/ 16 h 36"/>
                  <a:gd name="T82" fmla="*/ 26 w 32"/>
                  <a:gd name="T83" fmla="*/ 16 h 36"/>
                  <a:gd name="T84" fmla="*/ 26 w 32"/>
                  <a:gd name="T85" fmla="*/ 12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4 h 36"/>
                  <a:gd name="T94" fmla="*/ 16 w 32"/>
                  <a:gd name="T95" fmla="*/ 4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2 h 36"/>
                  <a:gd name="T104" fmla="*/ 6 w 32"/>
                  <a:gd name="T105" fmla="*/ 18 h 36"/>
                  <a:gd name="T106" fmla="*/ 6 w 32"/>
                  <a:gd name="T107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0" y="20"/>
                    </a:moveTo>
                    <a:lnTo>
                      <a:pt x="0" y="20"/>
                    </a:lnTo>
                    <a:lnTo>
                      <a:pt x="2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6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5" name="Freeform 1170"/>
              <p:cNvSpPr>
                <a:spLocks/>
              </p:cNvSpPr>
              <p:nvPr/>
            </p:nvSpPr>
            <p:spPr bwMode="auto">
              <a:xfrm>
                <a:off x="4138613" y="2041872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0 h 34"/>
                  <a:gd name="T4" fmla="*/ 30 w 30"/>
                  <a:gd name="T5" fmla="*/ 20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4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8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6 w 30"/>
                  <a:gd name="T63" fmla="*/ 4 h 34"/>
                  <a:gd name="T64" fmla="*/ 16 w 30"/>
                  <a:gd name="T65" fmla="*/ 4 h 34"/>
                  <a:gd name="T66" fmla="*/ 12 w 30"/>
                  <a:gd name="T67" fmla="*/ 4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6 h 34"/>
                  <a:gd name="T82" fmla="*/ 10 w 30"/>
                  <a:gd name="T83" fmla="*/ 26 h 34"/>
                  <a:gd name="T84" fmla="*/ 14 w 30"/>
                  <a:gd name="T85" fmla="*/ 28 h 34"/>
                  <a:gd name="T86" fmla="*/ 18 w 30"/>
                  <a:gd name="T87" fmla="*/ 30 h 34"/>
                  <a:gd name="T88" fmla="*/ 18 w 30"/>
                  <a:gd name="T89" fmla="*/ 30 h 34"/>
                  <a:gd name="T90" fmla="*/ 22 w 30"/>
                  <a:gd name="T91" fmla="*/ 26 h 34"/>
                  <a:gd name="T92" fmla="*/ 22 w 30"/>
                  <a:gd name="T93" fmla="*/ 26 h 34"/>
                  <a:gd name="T94" fmla="*/ 24 w 30"/>
                  <a:gd name="T95" fmla="*/ 24 h 34"/>
                  <a:gd name="T96" fmla="*/ 24 w 30"/>
                  <a:gd name="T97" fmla="*/ 20 h 34"/>
                  <a:gd name="T98" fmla="*/ 24 w 30"/>
                  <a:gd name="T99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0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6" name="Freeform 1171"/>
              <p:cNvSpPr>
                <a:spLocks/>
              </p:cNvSpPr>
              <p:nvPr/>
            </p:nvSpPr>
            <p:spPr bwMode="auto">
              <a:xfrm>
                <a:off x="4189413" y="2019647"/>
                <a:ext cx="50800" cy="73025"/>
              </a:xfrm>
              <a:custGeom>
                <a:avLst/>
                <a:gdLst>
                  <a:gd name="T0" fmla="*/ 4 w 32"/>
                  <a:gd name="T1" fmla="*/ 46 h 46"/>
                  <a:gd name="T2" fmla="*/ 0 w 32"/>
                  <a:gd name="T3" fmla="*/ 0 h 46"/>
                  <a:gd name="T4" fmla="*/ 6 w 32"/>
                  <a:gd name="T5" fmla="*/ 0 h 46"/>
                  <a:gd name="T6" fmla="*/ 8 w 32"/>
                  <a:gd name="T7" fmla="*/ 26 h 46"/>
                  <a:gd name="T8" fmla="*/ 20 w 32"/>
                  <a:gd name="T9" fmla="*/ 10 h 46"/>
                  <a:gd name="T10" fmla="*/ 28 w 32"/>
                  <a:gd name="T11" fmla="*/ 10 h 46"/>
                  <a:gd name="T12" fmla="*/ 16 w 32"/>
                  <a:gd name="T13" fmla="*/ 24 h 46"/>
                  <a:gd name="T14" fmla="*/ 32 w 32"/>
                  <a:gd name="T15" fmla="*/ 44 h 46"/>
                  <a:gd name="T16" fmla="*/ 24 w 32"/>
                  <a:gd name="T17" fmla="*/ 44 h 46"/>
                  <a:gd name="T18" fmla="*/ 12 w 32"/>
                  <a:gd name="T19" fmla="*/ 28 h 46"/>
                  <a:gd name="T20" fmla="*/ 8 w 32"/>
                  <a:gd name="T21" fmla="*/ 32 h 46"/>
                  <a:gd name="T22" fmla="*/ 10 w 32"/>
                  <a:gd name="T23" fmla="*/ 44 h 46"/>
                  <a:gd name="T24" fmla="*/ 4 w 32"/>
                  <a:gd name="T2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32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8" y="26"/>
                    </a:lnTo>
                    <a:lnTo>
                      <a:pt x="20" y="10"/>
                    </a:lnTo>
                    <a:lnTo>
                      <a:pt x="28" y="10"/>
                    </a:lnTo>
                    <a:lnTo>
                      <a:pt x="16" y="24"/>
                    </a:lnTo>
                    <a:lnTo>
                      <a:pt x="32" y="44"/>
                    </a:lnTo>
                    <a:lnTo>
                      <a:pt x="24" y="44"/>
                    </a:lnTo>
                    <a:lnTo>
                      <a:pt x="12" y="28"/>
                    </a:lnTo>
                    <a:lnTo>
                      <a:pt x="8" y="32"/>
                    </a:lnTo>
                    <a:lnTo>
                      <a:pt x="10" y="44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7" name="Freeform 1172"/>
              <p:cNvSpPr>
                <a:spLocks/>
              </p:cNvSpPr>
              <p:nvPr/>
            </p:nvSpPr>
            <p:spPr bwMode="auto">
              <a:xfrm>
                <a:off x="4240213" y="20323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2 w 28"/>
                  <a:gd name="T11" fmla="*/ 20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8" name="Freeform 1173"/>
              <p:cNvSpPr>
                <a:spLocks/>
              </p:cNvSpPr>
              <p:nvPr/>
            </p:nvSpPr>
            <p:spPr bwMode="auto">
              <a:xfrm>
                <a:off x="4300538" y="2070447"/>
                <a:ext cx="9525" cy="25400"/>
              </a:xfrm>
              <a:custGeom>
                <a:avLst/>
                <a:gdLst>
                  <a:gd name="T0" fmla="*/ 0 w 6"/>
                  <a:gd name="T1" fmla="*/ 8 h 16"/>
                  <a:gd name="T2" fmla="*/ 0 w 6"/>
                  <a:gd name="T3" fmla="*/ 2 h 16"/>
                  <a:gd name="T4" fmla="*/ 6 w 6"/>
                  <a:gd name="T5" fmla="*/ 0 h 16"/>
                  <a:gd name="T6" fmla="*/ 6 w 6"/>
                  <a:gd name="T7" fmla="*/ 8 h 16"/>
                  <a:gd name="T8" fmla="*/ 6 w 6"/>
                  <a:gd name="T9" fmla="*/ 8 h 16"/>
                  <a:gd name="T10" fmla="*/ 6 w 6"/>
                  <a:gd name="T11" fmla="*/ 12 h 16"/>
                  <a:gd name="T12" fmla="*/ 6 w 6"/>
                  <a:gd name="T13" fmla="*/ 12 h 16"/>
                  <a:gd name="T14" fmla="*/ 2 w 6"/>
                  <a:gd name="T15" fmla="*/ 16 h 16"/>
                  <a:gd name="T16" fmla="*/ 0 w 6"/>
                  <a:gd name="T17" fmla="*/ 14 h 16"/>
                  <a:gd name="T18" fmla="*/ 0 w 6"/>
                  <a:gd name="T19" fmla="*/ 14 h 16"/>
                  <a:gd name="T20" fmla="*/ 2 w 6"/>
                  <a:gd name="T21" fmla="*/ 12 h 16"/>
                  <a:gd name="T22" fmla="*/ 2 w 6"/>
                  <a:gd name="T23" fmla="*/ 12 h 16"/>
                  <a:gd name="T24" fmla="*/ 2 w 6"/>
                  <a:gd name="T25" fmla="*/ 8 h 16"/>
                  <a:gd name="T26" fmla="*/ 0 w 6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2" y="16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2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29" name="Freeform 1174"/>
              <p:cNvSpPr>
                <a:spLocks/>
              </p:cNvSpPr>
              <p:nvPr/>
            </p:nvSpPr>
            <p:spPr bwMode="auto">
              <a:xfrm>
                <a:off x="4348163" y="2022822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0 h 34"/>
                  <a:gd name="T4" fmla="*/ 30 w 30"/>
                  <a:gd name="T5" fmla="*/ 20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8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2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2 w 30"/>
                  <a:gd name="T85" fmla="*/ 30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4 w 30"/>
                  <a:gd name="T95" fmla="*/ 24 h 34"/>
                  <a:gd name="T96" fmla="*/ 24 w 30"/>
                  <a:gd name="T97" fmla="*/ 20 h 34"/>
                  <a:gd name="T98" fmla="*/ 24 w 30"/>
                  <a:gd name="T99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0"/>
                    </a:lnTo>
                    <a:lnTo>
                      <a:pt x="30" y="20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0" name="Freeform 1175"/>
              <p:cNvSpPr>
                <a:spLocks/>
              </p:cNvSpPr>
              <p:nvPr/>
            </p:nvSpPr>
            <p:spPr bwMode="auto">
              <a:xfrm>
                <a:off x="4398963" y="2016472"/>
                <a:ext cx="31750" cy="57150"/>
              </a:xfrm>
              <a:custGeom>
                <a:avLst/>
                <a:gdLst>
                  <a:gd name="T0" fmla="*/ 4 w 20"/>
                  <a:gd name="T1" fmla="*/ 36 h 36"/>
                  <a:gd name="T2" fmla="*/ 0 w 20"/>
                  <a:gd name="T3" fmla="*/ 2 h 36"/>
                  <a:gd name="T4" fmla="*/ 6 w 20"/>
                  <a:gd name="T5" fmla="*/ 2 h 36"/>
                  <a:gd name="T6" fmla="*/ 6 w 20"/>
                  <a:gd name="T7" fmla="*/ 8 h 36"/>
                  <a:gd name="T8" fmla="*/ 6 w 20"/>
                  <a:gd name="T9" fmla="*/ 8 h 36"/>
                  <a:gd name="T10" fmla="*/ 10 w 20"/>
                  <a:gd name="T11" fmla="*/ 2 h 36"/>
                  <a:gd name="T12" fmla="*/ 10 w 20"/>
                  <a:gd name="T13" fmla="*/ 2 h 36"/>
                  <a:gd name="T14" fmla="*/ 14 w 20"/>
                  <a:gd name="T15" fmla="*/ 0 h 36"/>
                  <a:gd name="T16" fmla="*/ 14 w 20"/>
                  <a:gd name="T17" fmla="*/ 0 h 36"/>
                  <a:gd name="T18" fmla="*/ 20 w 20"/>
                  <a:gd name="T19" fmla="*/ 2 h 36"/>
                  <a:gd name="T20" fmla="*/ 18 w 20"/>
                  <a:gd name="T21" fmla="*/ 8 h 36"/>
                  <a:gd name="T22" fmla="*/ 18 w 20"/>
                  <a:gd name="T23" fmla="*/ 8 h 36"/>
                  <a:gd name="T24" fmla="*/ 14 w 20"/>
                  <a:gd name="T25" fmla="*/ 6 h 36"/>
                  <a:gd name="T26" fmla="*/ 14 w 20"/>
                  <a:gd name="T27" fmla="*/ 6 h 36"/>
                  <a:gd name="T28" fmla="*/ 10 w 20"/>
                  <a:gd name="T29" fmla="*/ 8 h 36"/>
                  <a:gd name="T30" fmla="*/ 10 w 20"/>
                  <a:gd name="T31" fmla="*/ 8 h 36"/>
                  <a:gd name="T32" fmla="*/ 8 w 20"/>
                  <a:gd name="T33" fmla="*/ 12 h 36"/>
                  <a:gd name="T34" fmla="*/ 8 w 20"/>
                  <a:gd name="T35" fmla="*/ 12 h 36"/>
                  <a:gd name="T36" fmla="*/ 8 w 20"/>
                  <a:gd name="T37" fmla="*/ 18 h 36"/>
                  <a:gd name="T38" fmla="*/ 10 w 20"/>
                  <a:gd name="T39" fmla="*/ 36 h 36"/>
                  <a:gd name="T40" fmla="*/ 4 w 20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1" name="Freeform 1176"/>
              <p:cNvSpPr>
                <a:spLocks noEditPoints="1"/>
              </p:cNvSpPr>
              <p:nvPr/>
            </p:nvSpPr>
            <p:spPr bwMode="auto">
              <a:xfrm>
                <a:off x="4433888" y="1994247"/>
                <a:ext cx="47625" cy="76200"/>
              </a:xfrm>
              <a:custGeom>
                <a:avLst/>
                <a:gdLst>
                  <a:gd name="T0" fmla="*/ 26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30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8 w 30"/>
                  <a:gd name="T15" fmla="*/ 48 h 48"/>
                  <a:gd name="T16" fmla="*/ 18 w 30"/>
                  <a:gd name="T17" fmla="*/ 48 h 48"/>
                  <a:gd name="T18" fmla="*/ 10 w 30"/>
                  <a:gd name="T19" fmla="*/ 46 h 48"/>
                  <a:gd name="T20" fmla="*/ 6 w 30"/>
                  <a:gd name="T21" fmla="*/ 44 h 48"/>
                  <a:gd name="T22" fmla="*/ 6 w 30"/>
                  <a:gd name="T23" fmla="*/ 44 h 48"/>
                  <a:gd name="T24" fmla="*/ 2 w 30"/>
                  <a:gd name="T25" fmla="*/ 38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4 w 30"/>
                  <a:gd name="T33" fmla="*/ 18 h 48"/>
                  <a:gd name="T34" fmla="*/ 4 w 30"/>
                  <a:gd name="T35" fmla="*/ 18 h 48"/>
                  <a:gd name="T36" fmla="*/ 8 w 30"/>
                  <a:gd name="T37" fmla="*/ 14 h 48"/>
                  <a:gd name="T38" fmla="*/ 14 w 30"/>
                  <a:gd name="T39" fmla="*/ 12 h 48"/>
                  <a:gd name="T40" fmla="*/ 14 w 30"/>
                  <a:gd name="T41" fmla="*/ 12 h 48"/>
                  <a:gd name="T42" fmla="*/ 20 w 30"/>
                  <a:gd name="T43" fmla="*/ 14 h 48"/>
                  <a:gd name="T44" fmla="*/ 26 w 30"/>
                  <a:gd name="T45" fmla="*/ 16 h 48"/>
                  <a:gd name="T46" fmla="*/ 26 w 30"/>
                  <a:gd name="T47" fmla="*/ 16 h 48"/>
                  <a:gd name="T48" fmla="*/ 28 w 30"/>
                  <a:gd name="T49" fmla="*/ 22 h 48"/>
                  <a:gd name="T50" fmla="*/ 30 w 30"/>
                  <a:gd name="T51" fmla="*/ 28 h 48"/>
                  <a:gd name="T52" fmla="*/ 30 w 30"/>
                  <a:gd name="T53" fmla="*/ 28 h 48"/>
                  <a:gd name="T54" fmla="*/ 30 w 30"/>
                  <a:gd name="T55" fmla="*/ 30 h 48"/>
                  <a:gd name="T56" fmla="*/ 6 w 30"/>
                  <a:gd name="T57" fmla="*/ 32 h 48"/>
                  <a:gd name="T58" fmla="*/ 6 w 30"/>
                  <a:gd name="T59" fmla="*/ 32 h 48"/>
                  <a:gd name="T60" fmla="*/ 8 w 30"/>
                  <a:gd name="T61" fmla="*/ 38 h 48"/>
                  <a:gd name="T62" fmla="*/ 10 w 30"/>
                  <a:gd name="T63" fmla="*/ 40 h 48"/>
                  <a:gd name="T64" fmla="*/ 10 w 30"/>
                  <a:gd name="T65" fmla="*/ 40 h 48"/>
                  <a:gd name="T66" fmla="*/ 12 w 30"/>
                  <a:gd name="T67" fmla="*/ 42 h 48"/>
                  <a:gd name="T68" fmla="*/ 16 w 30"/>
                  <a:gd name="T69" fmla="*/ 42 h 48"/>
                  <a:gd name="T70" fmla="*/ 16 w 30"/>
                  <a:gd name="T71" fmla="*/ 42 h 48"/>
                  <a:gd name="T72" fmla="*/ 22 w 30"/>
                  <a:gd name="T73" fmla="*/ 40 h 48"/>
                  <a:gd name="T74" fmla="*/ 22 w 30"/>
                  <a:gd name="T75" fmla="*/ 40 h 48"/>
                  <a:gd name="T76" fmla="*/ 26 w 30"/>
                  <a:gd name="T77" fmla="*/ 36 h 48"/>
                  <a:gd name="T78" fmla="*/ 26 w 30"/>
                  <a:gd name="T79" fmla="*/ 36 h 48"/>
                  <a:gd name="T80" fmla="*/ 6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0 h 48"/>
                  <a:gd name="T100" fmla="*/ 8 w 30"/>
                  <a:gd name="T101" fmla="*/ 20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0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6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30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0" y="46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38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4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38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6" y="36"/>
                    </a:lnTo>
                    <a:lnTo>
                      <a:pt x="26" y="36"/>
                    </a:lnTo>
                    <a:close/>
                    <a:moveTo>
                      <a:pt x="6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0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2" name="Freeform 1177"/>
              <p:cNvSpPr>
                <a:spLocks noEditPoints="1"/>
              </p:cNvSpPr>
              <p:nvPr/>
            </p:nvSpPr>
            <p:spPr bwMode="auto">
              <a:xfrm>
                <a:off x="4491038" y="2010122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4 h 34"/>
                  <a:gd name="T4" fmla="*/ 12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2 h 34"/>
                  <a:gd name="T34" fmla="*/ 2 w 32"/>
                  <a:gd name="T35" fmla="*/ 6 h 34"/>
                  <a:gd name="T36" fmla="*/ 6 w 32"/>
                  <a:gd name="T37" fmla="*/ 2 h 34"/>
                  <a:gd name="T38" fmla="*/ 14 w 32"/>
                  <a:gd name="T39" fmla="*/ 0 h 34"/>
                  <a:gd name="T40" fmla="*/ 20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20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6 h 34"/>
                  <a:gd name="T66" fmla="*/ 8 w 32"/>
                  <a:gd name="T67" fmla="*/ 30 h 34"/>
                  <a:gd name="T68" fmla="*/ 14 w 32"/>
                  <a:gd name="T69" fmla="*/ 30 h 34"/>
                  <a:gd name="T70" fmla="*/ 20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3" name="Freeform 1178"/>
              <p:cNvSpPr>
                <a:spLocks/>
              </p:cNvSpPr>
              <p:nvPr/>
            </p:nvSpPr>
            <p:spPr bwMode="auto">
              <a:xfrm>
                <a:off x="4548188" y="2003772"/>
                <a:ext cx="47625" cy="57150"/>
              </a:xfrm>
              <a:custGeom>
                <a:avLst/>
                <a:gdLst>
                  <a:gd name="T0" fmla="*/ 2 w 30"/>
                  <a:gd name="T1" fmla="*/ 36 h 36"/>
                  <a:gd name="T2" fmla="*/ 0 w 30"/>
                  <a:gd name="T3" fmla="*/ 2 h 36"/>
                  <a:gd name="T4" fmla="*/ 4 w 30"/>
                  <a:gd name="T5" fmla="*/ 2 h 36"/>
                  <a:gd name="T6" fmla="*/ 4 w 30"/>
                  <a:gd name="T7" fmla="*/ 6 h 36"/>
                  <a:gd name="T8" fmla="*/ 4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0 w 30"/>
                  <a:gd name="T17" fmla="*/ 0 h 36"/>
                  <a:gd name="T18" fmla="*/ 20 w 30"/>
                  <a:gd name="T19" fmla="*/ 0 h 36"/>
                  <a:gd name="T20" fmla="*/ 24 w 30"/>
                  <a:gd name="T21" fmla="*/ 4 h 36"/>
                  <a:gd name="T22" fmla="*/ 24 w 30"/>
                  <a:gd name="T23" fmla="*/ 4 h 36"/>
                  <a:gd name="T24" fmla="*/ 26 w 30"/>
                  <a:gd name="T25" fmla="*/ 8 h 36"/>
                  <a:gd name="T26" fmla="*/ 26 w 30"/>
                  <a:gd name="T27" fmla="*/ 8 h 36"/>
                  <a:gd name="T28" fmla="*/ 28 w 30"/>
                  <a:gd name="T29" fmla="*/ 12 h 36"/>
                  <a:gd name="T30" fmla="*/ 30 w 30"/>
                  <a:gd name="T31" fmla="*/ 34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0 w 30"/>
                  <a:gd name="T39" fmla="*/ 8 h 36"/>
                  <a:gd name="T40" fmla="*/ 20 w 30"/>
                  <a:gd name="T41" fmla="*/ 8 h 36"/>
                  <a:gd name="T42" fmla="*/ 18 w 30"/>
                  <a:gd name="T43" fmla="*/ 6 h 36"/>
                  <a:gd name="T44" fmla="*/ 18 w 30"/>
                  <a:gd name="T45" fmla="*/ 6 h 36"/>
                  <a:gd name="T46" fmla="*/ 14 w 30"/>
                  <a:gd name="T47" fmla="*/ 6 h 36"/>
                  <a:gd name="T48" fmla="*/ 14 w 30"/>
                  <a:gd name="T49" fmla="*/ 6 h 36"/>
                  <a:gd name="T50" fmla="*/ 12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6 w 30"/>
                  <a:gd name="T57" fmla="*/ 12 h 36"/>
                  <a:gd name="T58" fmla="*/ 6 w 30"/>
                  <a:gd name="T59" fmla="*/ 18 h 36"/>
                  <a:gd name="T60" fmla="*/ 8 w 30"/>
                  <a:gd name="T61" fmla="*/ 36 h 36"/>
                  <a:gd name="T62" fmla="*/ 2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4" name="Freeform 1179"/>
              <p:cNvSpPr>
                <a:spLocks/>
              </p:cNvSpPr>
              <p:nvPr/>
            </p:nvSpPr>
            <p:spPr bwMode="auto">
              <a:xfrm>
                <a:off x="4602163" y="2000597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0 h 34"/>
                  <a:gd name="T4" fmla="*/ 30 w 30"/>
                  <a:gd name="T5" fmla="*/ 20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8 w 30"/>
                  <a:gd name="T15" fmla="*/ 34 h 34"/>
                  <a:gd name="T16" fmla="*/ 18 w 30"/>
                  <a:gd name="T17" fmla="*/ 34 h 34"/>
                  <a:gd name="T18" fmla="*/ 12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4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20 w 30"/>
                  <a:gd name="T45" fmla="*/ 0 h 34"/>
                  <a:gd name="T46" fmla="*/ 24 w 30"/>
                  <a:gd name="T47" fmla="*/ 2 h 34"/>
                  <a:gd name="T48" fmla="*/ 24 w 30"/>
                  <a:gd name="T49" fmla="*/ 2 h 34"/>
                  <a:gd name="T50" fmla="*/ 26 w 30"/>
                  <a:gd name="T51" fmla="*/ 4 h 34"/>
                  <a:gd name="T52" fmla="*/ 28 w 30"/>
                  <a:gd name="T53" fmla="*/ 8 h 34"/>
                  <a:gd name="T54" fmla="*/ 24 w 30"/>
                  <a:gd name="T55" fmla="*/ 10 h 34"/>
                  <a:gd name="T56" fmla="*/ 24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6 w 30"/>
                  <a:gd name="T63" fmla="*/ 4 h 34"/>
                  <a:gd name="T64" fmla="*/ 16 w 30"/>
                  <a:gd name="T65" fmla="*/ 4 h 34"/>
                  <a:gd name="T66" fmla="*/ 12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4 w 30"/>
                  <a:gd name="T85" fmla="*/ 30 h 34"/>
                  <a:gd name="T86" fmla="*/ 18 w 30"/>
                  <a:gd name="T87" fmla="*/ 30 h 34"/>
                  <a:gd name="T88" fmla="*/ 18 w 30"/>
                  <a:gd name="T89" fmla="*/ 30 h 34"/>
                  <a:gd name="T90" fmla="*/ 22 w 30"/>
                  <a:gd name="T91" fmla="*/ 26 h 34"/>
                  <a:gd name="T92" fmla="*/ 22 w 30"/>
                  <a:gd name="T93" fmla="*/ 26 h 34"/>
                  <a:gd name="T94" fmla="*/ 24 w 30"/>
                  <a:gd name="T95" fmla="*/ 24 h 34"/>
                  <a:gd name="T96" fmla="*/ 24 w 30"/>
                  <a:gd name="T97" fmla="*/ 20 h 34"/>
                  <a:gd name="T98" fmla="*/ 24 w 30"/>
                  <a:gd name="T99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0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5" name="Freeform 1180"/>
              <p:cNvSpPr>
                <a:spLocks noEditPoints="1"/>
              </p:cNvSpPr>
              <p:nvPr/>
            </p:nvSpPr>
            <p:spPr bwMode="auto">
              <a:xfrm>
                <a:off x="4652963" y="1994247"/>
                <a:ext cx="50800" cy="57150"/>
              </a:xfrm>
              <a:custGeom>
                <a:avLst/>
                <a:gdLst>
                  <a:gd name="T0" fmla="*/ 26 w 32"/>
                  <a:gd name="T1" fmla="*/ 22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2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2 h 36"/>
                  <a:gd name="T78" fmla="*/ 26 w 32"/>
                  <a:gd name="T79" fmla="*/ 22 h 36"/>
                  <a:gd name="T80" fmla="*/ 6 w 32"/>
                  <a:gd name="T81" fmla="*/ 16 h 36"/>
                  <a:gd name="T82" fmla="*/ 26 w 32"/>
                  <a:gd name="T83" fmla="*/ 14 h 36"/>
                  <a:gd name="T84" fmla="*/ 26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2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6" name="Freeform 1181"/>
              <p:cNvSpPr>
                <a:spLocks/>
              </p:cNvSpPr>
              <p:nvPr/>
            </p:nvSpPr>
            <p:spPr bwMode="auto">
              <a:xfrm>
                <a:off x="4710113" y="199107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7" name="Freeform 1182"/>
              <p:cNvSpPr>
                <a:spLocks/>
              </p:cNvSpPr>
              <p:nvPr/>
            </p:nvSpPr>
            <p:spPr bwMode="auto">
              <a:xfrm>
                <a:off x="4767263" y="2029172"/>
                <a:ext cx="12700" cy="25400"/>
              </a:xfrm>
              <a:custGeom>
                <a:avLst/>
                <a:gdLst>
                  <a:gd name="T0" fmla="*/ 2 w 8"/>
                  <a:gd name="T1" fmla="*/ 8 h 16"/>
                  <a:gd name="T2" fmla="*/ 0 w 8"/>
                  <a:gd name="T3" fmla="*/ 2 h 16"/>
                  <a:gd name="T4" fmla="*/ 8 w 8"/>
                  <a:gd name="T5" fmla="*/ 0 h 16"/>
                  <a:gd name="T6" fmla="*/ 8 w 8"/>
                  <a:gd name="T7" fmla="*/ 8 h 16"/>
                  <a:gd name="T8" fmla="*/ 8 w 8"/>
                  <a:gd name="T9" fmla="*/ 8 h 16"/>
                  <a:gd name="T10" fmla="*/ 6 w 8"/>
                  <a:gd name="T11" fmla="*/ 12 h 16"/>
                  <a:gd name="T12" fmla="*/ 6 w 8"/>
                  <a:gd name="T13" fmla="*/ 12 h 16"/>
                  <a:gd name="T14" fmla="*/ 4 w 8"/>
                  <a:gd name="T15" fmla="*/ 16 h 16"/>
                  <a:gd name="T16" fmla="*/ 2 w 8"/>
                  <a:gd name="T17" fmla="*/ 14 h 16"/>
                  <a:gd name="T18" fmla="*/ 2 w 8"/>
                  <a:gd name="T19" fmla="*/ 14 h 16"/>
                  <a:gd name="T20" fmla="*/ 4 w 8"/>
                  <a:gd name="T21" fmla="*/ 12 h 16"/>
                  <a:gd name="T22" fmla="*/ 4 w 8"/>
                  <a:gd name="T23" fmla="*/ 12 h 16"/>
                  <a:gd name="T24" fmla="*/ 4 w 8"/>
                  <a:gd name="T25" fmla="*/ 8 h 16"/>
                  <a:gd name="T26" fmla="*/ 2 w 8"/>
                  <a:gd name="T27" fmla="*/ 8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8" h="16">
                    <a:moveTo>
                      <a:pt x="2" y="8"/>
                    </a:moveTo>
                    <a:lnTo>
                      <a:pt x="0" y="2"/>
                    </a:lnTo>
                    <a:lnTo>
                      <a:pt x="8" y="0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4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4" y="8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8" name="Freeform 1183"/>
              <p:cNvSpPr>
                <a:spLocks noEditPoints="1"/>
              </p:cNvSpPr>
              <p:nvPr/>
            </p:nvSpPr>
            <p:spPr bwMode="auto">
              <a:xfrm>
                <a:off x="3287713" y="2216497"/>
                <a:ext cx="47625" cy="76200"/>
              </a:xfrm>
              <a:custGeom>
                <a:avLst/>
                <a:gdLst>
                  <a:gd name="T0" fmla="*/ 26 w 30"/>
                  <a:gd name="T1" fmla="*/ 48 h 48"/>
                  <a:gd name="T2" fmla="*/ 24 w 30"/>
                  <a:gd name="T3" fmla="*/ 42 h 48"/>
                  <a:gd name="T4" fmla="*/ 24 w 30"/>
                  <a:gd name="T5" fmla="*/ 42 h 48"/>
                  <a:gd name="T6" fmla="*/ 22 w 30"/>
                  <a:gd name="T7" fmla="*/ 48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8 h 48"/>
                  <a:gd name="T14" fmla="*/ 8 w 30"/>
                  <a:gd name="T15" fmla="*/ 48 h 48"/>
                  <a:gd name="T16" fmla="*/ 2 w 30"/>
                  <a:gd name="T17" fmla="*/ 42 h 48"/>
                  <a:gd name="T18" fmla="*/ 2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4 h 48"/>
                  <a:gd name="T26" fmla="*/ 0 w 30"/>
                  <a:gd name="T27" fmla="*/ 24 h 48"/>
                  <a:gd name="T28" fmla="*/ 2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2 w 30"/>
                  <a:gd name="T35" fmla="*/ 14 h 48"/>
                  <a:gd name="T36" fmla="*/ 12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0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8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8 h 48"/>
                  <a:gd name="T58" fmla="*/ 10 w 30"/>
                  <a:gd name="T59" fmla="*/ 42 h 48"/>
                  <a:gd name="T60" fmla="*/ 10 w 30"/>
                  <a:gd name="T61" fmla="*/ 42 h 48"/>
                  <a:gd name="T62" fmla="*/ 12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2 h 48"/>
                  <a:gd name="T78" fmla="*/ 24 w 30"/>
                  <a:gd name="T79" fmla="*/ 32 h 48"/>
                  <a:gd name="T80" fmla="*/ 22 w 30"/>
                  <a:gd name="T81" fmla="*/ 26 h 48"/>
                  <a:gd name="T82" fmla="*/ 20 w 30"/>
                  <a:gd name="T83" fmla="*/ 22 h 48"/>
                  <a:gd name="T84" fmla="*/ 20 w 30"/>
                  <a:gd name="T85" fmla="*/ 22 h 48"/>
                  <a:gd name="T86" fmla="*/ 18 w 30"/>
                  <a:gd name="T87" fmla="*/ 20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8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2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8"/>
                    </a:lnTo>
                    <a:lnTo>
                      <a:pt x="8" y="48"/>
                    </a:lnTo>
                    <a:lnTo>
                      <a:pt x="2" y="42"/>
                    </a:lnTo>
                    <a:lnTo>
                      <a:pt x="2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0" y="24"/>
                    </a:lnTo>
                    <a:lnTo>
                      <a:pt x="2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8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22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39" name="Freeform 1184"/>
              <p:cNvSpPr>
                <a:spLocks noEditPoints="1"/>
              </p:cNvSpPr>
              <p:nvPr/>
            </p:nvSpPr>
            <p:spPr bwMode="auto">
              <a:xfrm>
                <a:off x="3344863" y="2216497"/>
                <a:ext cx="12700" cy="73025"/>
              </a:xfrm>
              <a:custGeom>
                <a:avLst/>
                <a:gdLst>
                  <a:gd name="T0" fmla="*/ 4 w 8"/>
                  <a:gd name="T1" fmla="*/ 46 h 46"/>
                  <a:gd name="T2" fmla="*/ 0 w 8"/>
                  <a:gd name="T3" fmla="*/ 12 h 46"/>
                  <a:gd name="T4" fmla="*/ 6 w 8"/>
                  <a:gd name="T5" fmla="*/ 12 h 46"/>
                  <a:gd name="T6" fmla="*/ 8 w 8"/>
                  <a:gd name="T7" fmla="*/ 46 h 46"/>
                  <a:gd name="T8" fmla="*/ 4 w 8"/>
                  <a:gd name="T9" fmla="*/ 46 h 46"/>
                  <a:gd name="T10" fmla="*/ 0 w 8"/>
                  <a:gd name="T11" fmla="*/ 6 h 46"/>
                  <a:gd name="T12" fmla="*/ 0 w 8"/>
                  <a:gd name="T13" fmla="*/ 0 h 46"/>
                  <a:gd name="T14" fmla="*/ 4 w 8"/>
                  <a:gd name="T15" fmla="*/ 0 h 46"/>
                  <a:gd name="T16" fmla="*/ 6 w 8"/>
                  <a:gd name="T17" fmla="*/ 6 h 46"/>
                  <a:gd name="T18" fmla="*/ 0 w 8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6">
                    <a:moveTo>
                      <a:pt x="4" y="46"/>
                    </a:moveTo>
                    <a:lnTo>
                      <a:pt x="0" y="12"/>
                    </a:lnTo>
                    <a:lnTo>
                      <a:pt x="6" y="12"/>
                    </a:lnTo>
                    <a:lnTo>
                      <a:pt x="8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0" name="Freeform 1185"/>
              <p:cNvSpPr>
                <a:spLocks/>
              </p:cNvSpPr>
              <p:nvPr/>
            </p:nvSpPr>
            <p:spPr bwMode="auto">
              <a:xfrm>
                <a:off x="3367088" y="223237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6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1" name="Freeform 1186"/>
              <p:cNvSpPr>
                <a:spLocks noEditPoints="1"/>
              </p:cNvSpPr>
              <p:nvPr/>
            </p:nvSpPr>
            <p:spPr bwMode="auto">
              <a:xfrm>
                <a:off x="3417888" y="222602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2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2 h 48"/>
                  <a:gd name="T12" fmla="*/ 10 w 30"/>
                  <a:gd name="T13" fmla="*/ 2 h 48"/>
                  <a:gd name="T14" fmla="*/ 16 w 30"/>
                  <a:gd name="T15" fmla="*/ 0 h 48"/>
                  <a:gd name="T16" fmla="*/ 16 w 30"/>
                  <a:gd name="T17" fmla="*/ 0 h 48"/>
                  <a:gd name="T18" fmla="*/ 24 w 30"/>
                  <a:gd name="T19" fmla="*/ 2 h 48"/>
                  <a:gd name="T20" fmla="*/ 24 w 30"/>
                  <a:gd name="T21" fmla="*/ 2 h 48"/>
                  <a:gd name="T22" fmla="*/ 28 w 30"/>
                  <a:gd name="T23" fmla="*/ 8 h 48"/>
                  <a:gd name="T24" fmla="*/ 28 w 30"/>
                  <a:gd name="T25" fmla="*/ 8 h 48"/>
                  <a:gd name="T26" fmla="*/ 30 w 30"/>
                  <a:gd name="T27" fmla="*/ 16 h 48"/>
                  <a:gd name="T28" fmla="*/ 30 w 30"/>
                  <a:gd name="T29" fmla="*/ 16 h 48"/>
                  <a:gd name="T30" fmla="*/ 30 w 30"/>
                  <a:gd name="T31" fmla="*/ 26 h 48"/>
                  <a:gd name="T32" fmla="*/ 30 w 30"/>
                  <a:gd name="T33" fmla="*/ 26 h 48"/>
                  <a:gd name="T34" fmla="*/ 28 w 30"/>
                  <a:gd name="T35" fmla="*/ 30 h 48"/>
                  <a:gd name="T36" fmla="*/ 26 w 30"/>
                  <a:gd name="T37" fmla="*/ 32 h 48"/>
                  <a:gd name="T38" fmla="*/ 26 w 30"/>
                  <a:gd name="T39" fmla="*/ 32 h 48"/>
                  <a:gd name="T40" fmla="*/ 18 w 30"/>
                  <a:gd name="T41" fmla="*/ 36 h 48"/>
                  <a:gd name="T42" fmla="*/ 18 w 30"/>
                  <a:gd name="T43" fmla="*/ 36 h 48"/>
                  <a:gd name="T44" fmla="*/ 12 w 30"/>
                  <a:gd name="T45" fmla="*/ 34 h 48"/>
                  <a:gd name="T46" fmla="*/ 12 w 30"/>
                  <a:gd name="T47" fmla="*/ 34 h 48"/>
                  <a:gd name="T48" fmla="*/ 8 w 30"/>
                  <a:gd name="T49" fmla="*/ 32 h 48"/>
                  <a:gd name="T50" fmla="*/ 10 w 30"/>
                  <a:gd name="T51" fmla="*/ 48 h 48"/>
                  <a:gd name="T52" fmla="*/ 4 w 30"/>
                  <a:gd name="T53" fmla="*/ 48 h 48"/>
                  <a:gd name="T54" fmla="*/ 8 w 30"/>
                  <a:gd name="T55" fmla="*/ 18 h 48"/>
                  <a:gd name="T56" fmla="*/ 8 w 30"/>
                  <a:gd name="T57" fmla="*/ 18 h 48"/>
                  <a:gd name="T58" fmla="*/ 8 w 30"/>
                  <a:gd name="T59" fmla="*/ 24 h 48"/>
                  <a:gd name="T60" fmla="*/ 10 w 30"/>
                  <a:gd name="T61" fmla="*/ 28 h 48"/>
                  <a:gd name="T62" fmla="*/ 10 w 30"/>
                  <a:gd name="T63" fmla="*/ 28 h 48"/>
                  <a:gd name="T64" fmla="*/ 14 w 30"/>
                  <a:gd name="T65" fmla="*/ 30 h 48"/>
                  <a:gd name="T66" fmla="*/ 18 w 30"/>
                  <a:gd name="T67" fmla="*/ 30 h 48"/>
                  <a:gd name="T68" fmla="*/ 18 w 30"/>
                  <a:gd name="T69" fmla="*/ 30 h 48"/>
                  <a:gd name="T70" fmla="*/ 20 w 30"/>
                  <a:gd name="T71" fmla="*/ 30 h 48"/>
                  <a:gd name="T72" fmla="*/ 24 w 30"/>
                  <a:gd name="T73" fmla="*/ 26 h 48"/>
                  <a:gd name="T74" fmla="*/ 24 w 30"/>
                  <a:gd name="T75" fmla="*/ 26 h 48"/>
                  <a:gd name="T76" fmla="*/ 24 w 30"/>
                  <a:gd name="T77" fmla="*/ 22 h 48"/>
                  <a:gd name="T78" fmla="*/ 26 w 30"/>
                  <a:gd name="T79" fmla="*/ 16 h 48"/>
                  <a:gd name="T80" fmla="*/ 26 w 30"/>
                  <a:gd name="T81" fmla="*/ 16 h 48"/>
                  <a:gd name="T82" fmla="*/ 24 w 30"/>
                  <a:gd name="T83" fmla="*/ 12 h 48"/>
                  <a:gd name="T84" fmla="*/ 22 w 30"/>
                  <a:gd name="T85" fmla="*/ 8 h 48"/>
                  <a:gd name="T86" fmla="*/ 22 w 30"/>
                  <a:gd name="T87" fmla="*/ 8 h 48"/>
                  <a:gd name="T88" fmla="*/ 18 w 30"/>
                  <a:gd name="T89" fmla="*/ 6 h 48"/>
                  <a:gd name="T90" fmla="*/ 16 w 30"/>
                  <a:gd name="T91" fmla="*/ 6 h 48"/>
                  <a:gd name="T92" fmla="*/ 16 w 30"/>
                  <a:gd name="T93" fmla="*/ 6 h 48"/>
                  <a:gd name="T94" fmla="*/ 12 w 30"/>
                  <a:gd name="T95" fmla="*/ 6 h 48"/>
                  <a:gd name="T96" fmla="*/ 10 w 30"/>
                  <a:gd name="T97" fmla="*/ 8 h 48"/>
                  <a:gd name="T98" fmla="*/ 10 w 30"/>
                  <a:gd name="T99" fmla="*/ 8 h 48"/>
                  <a:gd name="T100" fmla="*/ 8 w 30"/>
                  <a:gd name="T101" fmla="*/ 14 h 48"/>
                  <a:gd name="T102" fmla="*/ 8 w 30"/>
                  <a:gd name="T103" fmla="*/ 18 h 48"/>
                  <a:gd name="T104" fmla="*/ 8 w 30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4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2" name="Freeform 1187"/>
              <p:cNvSpPr>
                <a:spLocks noEditPoints="1"/>
              </p:cNvSpPr>
              <p:nvPr/>
            </p:nvSpPr>
            <p:spPr bwMode="auto">
              <a:xfrm>
                <a:off x="3475038" y="2222847"/>
                <a:ext cx="47625" cy="53975"/>
              </a:xfrm>
              <a:custGeom>
                <a:avLst/>
                <a:gdLst>
                  <a:gd name="T0" fmla="*/ 0 w 30"/>
                  <a:gd name="T1" fmla="*/ 18 h 34"/>
                  <a:gd name="T2" fmla="*/ 0 w 30"/>
                  <a:gd name="T3" fmla="*/ 18 h 34"/>
                  <a:gd name="T4" fmla="*/ 0 w 30"/>
                  <a:gd name="T5" fmla="*/ 10 h 34"/>
                  <a:gd name="T6" fmla="*/ 4 w 30"/>
                  <a:gd name="T7" fmla="*/ 4 h 34"/>
                  <a:gd name="T8" fmla="*/ 4 w 30"/>
                  <a:gd name="T9" fmla="*/ 4 h 34"/>
                  <a:gd name="T10" fmla="*/ 8 w 30"/>
                  <a:gd name="T11" fmla="*/ 0 h 34"/>
                  <a:gd name="T12" fmla="*/ 14 w 30"/>
                  <a:gd name="T13" fmla="*/ 0 h 34"/>
                  <a:gd name="T14" fmla="*/ 14 w 30"/>
                  <a:gd name="T15" fmla="*/ 0 h 34"/>
                  <a:gd name="T16" fmla="*/ 20 w 30"/>
                  <a:gd name="T17" fmla="*/ 0 h 34"/>
                  <a:gd name="T18" fmla="*/ 26 w 30"/>
                  <a:gd name="T19" fmla="*/ 4 h 34"/>
                  <a:gd name="T20" fmla="*/ 26 w 30"/>
                  <a:gd name="T21" fmla="*/ 4 h 34"/>
                  <a:gd name="T22" fmla="*/ 30 w 30"/>
                  <a:gd name="T23" fmla="*/ 8 h 34"/>
                  <a:gd name="T24" fmla="*/ 30 w 30"/>
                  <a:gd name="T25" fmla="*/ 16 h 34"/>
                  <a:gd name="T26" fmla="*/ 30 w 30"/>
                  <a:gd name="T27" fmla="*/ 16 h 34"/>
                  <a:gd name="T28" fmla="*/ 30 w 30"/>
                  <a:gd name="T29" fmla="*/ 20 h 34"/>
                  <a:gd name="T30" fmla="*/ 30 w 30"/>
                  <a:gd name="T31" fmla="*/ 26 h 34"/>
                  <a:gd name="T32" fmla="*/ 30 w 30"/>
                  <a:gd name="T33" fmla="*/ 26 h 34"/>
                  <a:gd name="T34" fmla="*/ 28 w 30"/>
                  <a:gd name="T35" fmla="*/ 28 h 34"/>
                  <a:gd name="T36" fmla="*/ 24 w 30"/>
                  <a:gd name="T37" fmla="*/ 32 h 34"/>
                  <a:gd name="T38" fmla="*/ 24 w 30"/>
                  <a:gd name="T39" fmla="*/ 32 h 34"/>
                  <a:gd name="T40" fmla="*/ 16 w 30"/>
                  <a:gd name="T41" fmla="*/ 34 h 34"/>
                  <a:gd name="T42" fmla="*/ 16 w 30"/>
                  <a:gd name="T43" fmla="*/ 34 h 34"/>
                  <a:gd name="T44" fmla="*/ 10 w 30"/>
                  <a:gd name="T45" fmla="*/ 34 h 34"/>
                  <a:gd name="T46" fmla="*/ 6 w 30"/>
                  <a:gd name="T47" fmla="*/ 30 h 34"/>
                  <a:gd name="T48" fmla="*/ 6 w 30"/>
                  <a:gd name="T49" fmla="*/ 30 h 34"/>
                  <a:gd name="T50" fmla="*/ 2 w 30"/>
                  <a:gd name="T51" fmla="*/ 26 h 34"/>
                  <a:gd name="T52" fmla="*/ 0 w 30"/>
                  <a:gd name="T53" fmla="*/ 18 h 34"/>
                  <a:gd name="T54" fmla="*/ 0 w 30"/>
                  <a:gd name="T55" fmla="*/ 18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0 w 30"/>
                  <a:gd name="T73" fmla="*/ 28 h 34"/>
                  <a:gd name="T74" fmla="*/ 24 w 30"/>
                  <a:gd name="T75" fmla="*/ 26 h 34"/>
                  <a:gd name="T76" fmla="*/ 24 w 30"/>
                  <a:gd name="T77" fmla="*/ 26 h 34"/>
                  <a:gd name="T78" fmla="*/ 24 w 30"/>
                  <a:gd name="T79" fmla="*/ 22 h 34"/>
                  <a:gd name="T80" fmla="*/ 24 w 30"/>
                  <a:gd name="T81" fmla="*/ 16 h 34"/>
                  <a:gd name="T82" fmla="*/ 24 w 30"/>
                  <a:gd name="T83" fmla="*/ 16 h 34"/>
                  <a:gd name="T84" fmla="*/ 24 w 30"/>
                  <a:gd name="T85" fmla="*/ 10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8 h 34"/>
                  <a:gd name="T106" fmla="*/ 6 w 30"/>
                  <a:gd name="T107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0" y="18"/>
                    </a:move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0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3" name="Freeform 1188"/>
              <p:cNvSpPr>
                <a:spLocks/>
              </p:cNvSpPr>
              <p:nvPr/>
            </p:nvSpPr>
            <p:spPr bwMode="auto">
              <a:xfrm>
                <a:off x="3532188" y="2216497"/>
                <a:ext cx="47625" cy="57150"/>
              </a:xfrm>
              <a:custGeom>
                <a:avLst/>
                <a:gdLst>
                  <a:gd name="T0" fmla="*/ 2 w 30"/>
                  <a:gd name="T1" fmla="*/ 36 h 36"/>
                  <a:gd name="T2" fmla="*/ 0 w 30"/>
                  <a:gd name="T3" fmla="*/ 2 h 36"/>
                  <a:gd name="T4" fmla="*/ 4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0 h 36"/>
                  <a:gd name="T18" fmla="*/ 22 w 30"/>
                  <a:gd name="T19" fmla="*/ 0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2 h 36"/>
                  <a:gd name="T30" fmla="*/ 30 w 30"/>
                  <a:gd name="T31" fmla="*/ 34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18 w 30"/>
                  <a:gd name="T43" fmla="*/ 6 h 36"/>
                  <a:gd name="T44" fmla="*/ 18 w 30"/>
                  <a:gd name="T45" fmla="*/ 6 h 36"/>
                  <a:gd name="T46" fmla="*/ 14 w 30"/>
                  <a:gd name="T47" fmla="*/ 6 h 36"/>
                  <a:gd name="T48" fmla="*/ 14 w 30"/>
                  <a:gd name="T49" fmla="*/ 6 h 36"/>
                  <a:gd name="T50" fmla="*/ 12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8 w 30"/>
                  <a:gd name="T57" fmla="*/ 12 h 36"/>
                  <a:gd name="T58" fmla="*/ 6 w 30"/>
                  <a:gd name="T59" fmla="*/ 16 h 36"/>
                  <a:gd name="T60" fmla="*/ 8 w 30"/>
                  <a:gd name="T61" fmla="*/ 36 h 36"/>
                  <a:gd name="T62" fmla="*/ 2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4" name="Freeform 1189"/>
              <p:cNvSpPr>
                <a:spLocks noEditPoints="1"/>
              </p:cNvSpPr>
              <p:nvPr/>
            </p:nvSpPr>
            <p:spPr bwMode="auto">
              <a:xfrm>
                <a:off x="3586163" y="21942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5" name="Freeform 1190"/>
              <p:cNvSpPr>
                <a:spLocks noEditPoints="1"/>
              </p:cNvSpPr>
              <p:nvPr/>
            </p:nvSpPr>
            <p:spPr bwMode="auto">
              <a:xfrm>
                <a:off x="3608388" y="2191097"/>
                <a:ext cx="50800" cy="76200"/>
              </a:xfrm>
              <a:custGeom>
                <a:avLst/>
                <a:gdLst>
                  <a:gd name="T0" fmla="*/ 10 w 32"/>
                  <a:gd name="T1" fmla="*/ 46 h 48"/>
                  <a:gd name="T2" fmla="*/ 4 w 32"/>
                  <a:gd name="T3" fmla="*/ 48 h 48"/>
                  <a:gd name="T4" fmla="*/ 0 w 32"/>
                  <a:gd name="T5" fmla="*/ 2 h 48"/>
                  <a:gd name="T6" fmla="*/ 6 w 32"/>
                  <a:gd name="T7" fmla="*/ 0 h 48"/>
                  <a:gd name="T8" fmla="*/ 8 w 32"/>
                  <a:gd name="T9" fmla="*/ 18 h 48"/>
                  <a:gd name="T10" fmla="*/ 8 w 32"/>
                  <a:gd name="T11" fmla="*/ 18 h 48"/>
                  <a:gd name="T12" fmla="*/ 12 w 32"/>
                  <a:gd name="T13" fmla="*/ 14 h 48"/>
                  <a:gd name="T14" fmla="*/ 16 w 32"/>
                  <a:gd name="T15" fmla="*/ 12 h 48"/>
                  <a:gd name="T16" fmla="*/ 16 w 32"/>
                  <a:gd name="T17" fmla="*/ 12 h 48"/>
                  <a:gd name="T18" fmla="*/ 22 w 32"/>
                  <a:gd name="T19" fmla="*/ 12 h 48"/>
                  <a:gd name="T20" fmla="*/ 22 w 32"/>
                  <a:gd name="T21" fmla="*/ 12 h 48"/>
                  <a:gd name="T22" fmla="*/ 28 w 32"/>
                  <a:gd name="T23" fmla="*/ 16 h 48"/>
                  <a:gd name="T24" fmla="*/ 28 w 32"/>
                  <a:gd name="T25" fmla="*/ 16 h 48"/>
                  <a:gd name="T26" fmla="*/ 30 w 32"/>
                  <a:gd name="T27" fmla="*/ 20 h 48"/>
                  <a:gd name="T28" fmla="*/ 30 w 32"/>
                  <a:gd name="T29" fmla="*/ 20 h 48"/>
                  <a:gd name="T30" fmla="*/ 32 w 32"/>
                  <a:gd name="T31" fmla="*/ 28 h 48"/>
                  <a:gd name="T32" fmla="*/ 32 w 32"/>
                  <a:gd name="T33" fmla="*/ 28 h 48"/>
                  <a:gd name="T34" fmla="*/ 32 w 32"/>
                  <a:gd name="T35" fmla="*/ 36 h 48"/>
                  <a:gd name="T36" fmla="*/ 28 w 32"/>
                  <a:gd name="T37" fmla="*/ 42 h 48"/>
                  <a:gd name="T38" fmla="*/ 28 w 32"/>
                  <a:gd name="T39" fmla="*/ 42 h 48"/>
                  <a:gd name="T40" fmla="*/ 24 w 32"/>
                  <a:gd name="T41" fmla="*/ 46 h 48"/>
                  <a:gd name="T42" fmla="*/ 20 w 32"/>
                  <a:gd name="T43" fmla="*/ 46 h 48"/>
                  <a:gd name="T44" fmla="*/ 20 w 32"/>
                  <a:gd name="T45" fmla="*/ 46 h 48"/>
                  <a:gd name="T46" fmla="*/ 14 w 32"/>
                  <a:gd name="T47" fmla="*/ 46 h 48"/>
                  <a:gd name="T48" fmla="*/ 10 w 32"/>
                  <a:gd name="T49" fmla="*/ 42 h 48"/>
                  <a:gd name="T50" fmla="*/ 10 w 32"/>
                  <a:gd name="T51" fmla="*/ 46 h 48"/>
                  <a:gd name="T52" fmla="*/ 8 w 32"/>
                  <a:gd name="T53" fmla="*/ 30 h 48"/>
                  <a:gd name="T54" fmla="*/ 8 w 32"/>
                  <a:gd name="T55" fmla="*/ 30 h 48"/>
                  <a:gd name="T56" fmla="*/ 10 w 32"/>
                  <a:gd name="T57" fmla="*/ 38 h 48"/>
                  <a:gd name="T58" fmla="*/ 10 w 32"/>
                  <a:gd name="T59" fmla="*/ 38 h 48"/>
                  <a:gd name="T60" fmla="*/ 14 w 32"/>
                  <a:gd name="T61" fmla="*/ 42 h 48"/>
                  <a:gd name="T62" fmla="*/ 18 w 32"/>
                  <a:gd name="T63" fmla="*/ 42 h 48"/>
                  <a:gd name="T64" fmla="*/ 18 w 32"/>
                  <a:gd name="T65" fmla="*/ 42 h 48"/>
                  <a:gd name="T66" fmla="*/ 22 w 32"/>
                  <a:gd name="T67" fmla="*/ 40 h 48"/>
                  <a:gd name="T68" fmla="*/ 24 w 32"/>
                  <a:gd name="T69" fmla="*/ 38 h 48"/>
                  <a:gd name="T70" fmla="*/ 24 w 32"/>
                  <a:gd name="T71" fmla="*/ 38 h 48"/>
                  <a:gd name="T72" fmla="*/ 26 w 32"/>
                  <a:gd name="T73" fmla="*/ 34 h 48"/>
                  <a:gd name="T74" fmla="*/ 26 w 32"/>
                  <a:gd name="T75" fmla="*/ 28 h 48"/>
                  <a:gd name="T76" fmla="*/ 26 w 32"/>
                  <a:gd name="T77" fmla="*/ 28 h 48"/>
                  <a:gd name="T78" fmla="*/ 26 w 32"/>
                  <a:gd name="T79" fmla="*/ 22 h 48"/>
                  <a:gd name="T80" fmla="*/ 22 w 32"/>
                  <a:gd name="T81" fmla="*/ 20 h 48"/>
                  <a:gd name="T82" fmla="*/ 22 w 32"/>
                  <a:gd name="T83" fmla="*/ 20 h 48"/>
                  <a:gd name="T84" fmla="*/ 20 w 32"/>
                  <a:gd name="T85" fmla="*/ 18 h 48"/>
                  <a:gd name="T86" fmla="*/ 16 w 32"/>
                  <a:gd name="T87" fmla="*/ 16 h 48"/>
                  <a:gd name="T88" fmla="*/ 16 w 32"/>
                  <a:gd name="T89" fmla="*/ 16 h 48"/>
                  <a:gd name="T90" fmla="*/ 12 w 32"/>
                  <a:gd name="T91" fmla="*/ 18 h 48"/>
                  <a:gd name="T92" fmla="*/ 10 w 32"/>
                  <a:gd name="T93" fmla="*/ 20 h 48"/>
                  <a:gd name="T94" fmla="*/ 10 w 32"/>
                  <a:gd name="T95" fmla="*/ 20 h 48"/>
                  <a:gd name="T96" fmla="*/ 8 w 32"/>
                  <a:gd name="T97" fmla="*/ 24 h 48"/>
                  <a:gd name="T98" fmla="*/ 8 w 32"/>
                  <a:gd name="T99" fmla="*/ 30 h 48"/>
                  <a:gd name="T100" fmla="*/ 8 w 32"/>
                  <a:gd name="T101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32" h="48">
                    <a:moveTo>
                      <a:pt x="10" y="46"/>
                    </a:moveTo>
                    <a:lnTo>
                      <a:pt x="4" y="48"/>
                    </a:lnTo>
                    <a:lnTo>
                      <a:pt x="0" y="2"/>
                    </a:lnTo>
                    <a:lnTo>
                      <a:pt x="6" y="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4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8" y="16"/>
                    </a:lnTo>
                    <a:lnTo>
                      <a:pt x="28" y="16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2" y="28"/>
                    </a:lnTo>
                    <a:lnTo>
                      <a:pt x="32" y="28"/>
                    </a:lnTo>
                    <a:lnTo>
                      <a:pt x="32" y="36"/>
                    </a:lnTo>
                    <a:lnTo>
                      <a:pt x="28" y="42"/>
                    </a:lnTo>
                    <a:lnTo>
                      <a:pt x="28" y="42"/>
                    </a:lnTo>
                    <a:lnTo>
                      <a:pt x="24" y="46"/>
                    </a:lnTo>
                    <a:lnTo>
                      <a:pt x="20" y="46"/>
                    </a:lnTo>
                    <a:lnTo>
                      <a:pt x="20" y="46"/>
                    </a:lnTo>
                    <a:lnTo>
                      <a:pt x="14" y="46"/>
                    </a:lnTo>
                    <a:lnTo>
                      <a:pt x="10" y="42"/>
                    </a:lnTo>
                    <a:lnTo>
                      <a:pt x="10" y="46"/>
                    </a:lnTo>
                    <a:close/>
                    <a:moveTo>
                      <a:pt x="8" y="30"/>
                    </a:moveTo>
                    <a:lnTo>
                      <a:pt x="8" y="30"/>
                    </a:lnTo>
                    <a:lnTo>
                      <a:pt x="10" y="38"/>
                    </a:lnTo>
                    <a:lnTo>
                      <a:pt x="10" y="38"/>
                    </a:lnTo>
                    <a:lnTo>
                      <a:pt x="14" y="42"/>
                    </a:lnTo>
                    <a:lnTo>
                      <a:pt x="18" y="42"/>
                    </a:lnTo>
                    <a:lnTo>
                      <a:pt x="18" y="42"/>
                    </a:lnTo>
                    <a:lnTo>
                      <a:pt x="22" y="40"/>
                    </a:lnTo>
                    <a:lnTo>
                      <a:pt x="24" y="38"/>
                    </a:lnTo>
                    <a:lnTo>
                      <a:pt x="24" y="38"/>
                    </a:lnTo>
                    <a:lnTo>
                      <a:pt x="26" y="3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6" y="22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12" y="18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4"/>
                    </a:lnTo>
                    <a:lnTo>
                      <a:pt x="8" y="30"/>
                    </a:lnTo>
                    <a:lnTo>
                      <a:pt x="8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6" name="Freeform 1191"/>
              <p:cNvSpPr>
                <a:spLocks noEditPoints="1"/>
              </p:cNvSpPr>
              <p:nvPr/>
            </p:nvSpPr>
            <p:spPr bwMode="auto">
              <a:xfrm>
                <a:off x="3665538" y="21879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0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0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7" name="Freeform 1192"/>
              <p:cNvSpPr>
                <a:spLocks/>
              </p:cNvSpPr>
              <p:nvPr/>
            </p:nvSpPr>
            <p:spPr bwMode="auto">
              <a:xfrm>
                <a:off x="3687763" y="21847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8" name="Freeform 1193"/>
              <p:cNvSpPr>
                <a:spLocks noEditPoints="1"/>
              </p:cNvSpPr>
              <p:nvPr/>
            </p:nvSpPr>
            <p:spPr bwMode="auto">
              <a:xfrm>
                <a:off x="3709988" y="21847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49" name="Freeform 1194"/>
              <p:cNvSpPr>
                <a:spLocks/>
              </p:cNvSpPr>
              <p:nvPr/>
            </p:nvSpPr>
            <p:spPr bwMode="auto">
              <a:xfrm>
                <a:off x="3729038" y="2181572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6 h 46"/>
                  <a:gd name="T4" fmla="*/ 20 w 20"/>
                  <a:gd name="T5" fmla="*/ 46 h 46"/>
                  <a:gd name="T6" fmla="*/ 16 w 20"/>
                  <a:gd name="T7" fmla="*/ 46 h 46"/>
                  <a:gd name="T8" fmla="*/ 16 w 20"/>
                  <a:gd name="T9" fmla="*/ 46 h 46"/>
                  <a:gd name="T10" fmla="*/ 12 w 20"/>
                  <a:gd name="T11" fmla="*/ 46 h 46"/>
                  <a:gd name="T12" fmla="*/ 12 w 20"/>
                  <a:gd name="T13" fmla="*/ 46 h 46"/>
                  <a:gd name="T14" fmla="*/ 8 w 20"/>
                  <a:gd name="T15" fmla="*/ 44 h 46"/>
                  <a:gd name="T16" fmla="*/ 8 w 20"/>
                  <a:gd name="T17" fmla="*/ 44 h 46"/>
                  <a:gd name="T18" fmla="*/ 8 w 20"/>
                  <a:gd name="T19" fmla="*/ 36 h 46"/>
                  <a:gd name="T20" fmla="*/ 6 w 20"/>
                  <a:gd name="T21" fmla="*/ 18 h 46"/>
                  <a:gd name="T22" fmla="*/ 2 w 20"/>
                  <a:gd name="T23" fmla="*/ 18 h 46"/>
                  <a:gd name="T24" fmla="*/ 0 w 20"/>
                  <a:gd name="T25" fmla="*/ 14 h 46"/>
                  <a:gd name="T26" fmla="*/ 6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2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40 h 46"/>
                  <a:gd name="T46" fmla="*/ 14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6"/>
                    </a:lnTo>
                    <a:lnTo>
                      <a:pt x="20" y="46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2" y="46"/>
                    </a:lnTo>
                    <a:lnTo>
                      <a:pt x="12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8" y="36"/>
                    </a:lnTo>
                    <a:lnTo>
                      <a:pt x="6" y="18"/>
                    </a:lnTo>
                    <a:lnTo>
                      <a:pt x="2" y="18"/>
                    </a:lnTo>
                    <a:lnTo>
                      <a:pt x="0" y="14"/>
                    </a:lnTo>
                    <a:lnTo>
                      <a:pt x="6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2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0" name="Freeform 1195"/>
              <p:cNvSpPr>
                <a:spLocks noEditPoints="1"/>
              </p:cNvSpPr>
              <p:nvPr/>
            </p:nvSpPr>
            <p:spPr bwMode="auto">
              <a:xfrm>
                <a:off x="3763963" y="2175222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28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8 h 48"/>
                  <a:gd name="T14" fmla="*/ 16 w 30"/>
                  <a:gd name="T15" fmla="*/ 48 h 48"/>
                  <a:gd name="T16" fmla="*/ 16 w 30"/>
                  <a:gd name="T17" fmla="*/ 48 h 48"/>
                  <a:gd name="T18" fmla="*/ 10 w 30"/>
                  <a:gd name="T19" fmla="*/ 48 h 48"/>
                  <a:gd name="T20" fmla="*/ 4 w 30"/>
                  <a:gd name="T21" fmla="*/ 44 h 48"/>
                  <a:gd name="T22" fmla="*/ 4 w 30"/>
                  <a:gd name="T23" fmla="*/ 44 h 48"/>
                  <a:gd name="T24" fmla="*/ 2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6 h 48"/>
                  <a:gd name="T32" fmla="*/ 2 w 30"/>
                  <a:gd name="T33" fmla="*/ 20 h 48"/>
                  <a:gd name="T34" fmla="*/ 2 w 30"/>
                  <a:gd name="T35" fmla="*/ 20 h 48"/>
                  <a:gd name="T36" fmla="*/ 8 w 30"/>
                  <a:gd name="T37" fmla="*/ 16 h 48"/>
                  <a:gd name="T38" fmla="*/ 14 w 30"/>
                  <a:gd name="T39" fmla="*/ 14 h 48"/>
                  <a:gd name="T40" fmla="*/ 14 w 30"/>
                  <a:gd name="T41" fmla="*/ 14 h 48"/>
                  <a:gd name="T42" fmla="*/ 20 w 30"/>
                  <a:gd name="T43" fmla="*/ 14 h 48"/>
                  <a:gd name="T44" fmla="*/ 24 w 30"/>
                  <a:gd name="T45" fmla="*/ 18 h 48"/>
                  <a:gd name="T46" fmla="*/ 24 w 30"/>
                  <a:gd name="T47" fmla="*/ 18 h 48"/>
                  <a:gd name="T48" fmla="*/ 28 w 30"/>
                  <a:gd name="T49" fmla="*/ 22 h 48"/>
                  <a:gd name="T50" fmla="*/ 30 w 30"/>
                  <a:gd name="T51" fmla="*/ 30 h 48"/>
                  <a:gd name="T52" fmla="*/ 30 w 30"/>
                  <a:gd name="T53" fmla="*/ 30 h 48"/>
                  <a:gd name="T54" fmla="*/ 30 w 30"/>
                  <a:gd name="T55" fmla="*/ 30 h 48"/>
                  <a:gd name="T56" fmla="*/ 6 w 30"/>
                  <a:gd name="T57" fmla="*/ 34 h 48"/>
                  <a:gd name="T58" fmla="*/ 6 w 30"/>
                  <a:gd name="T59" fmla="*/ 34 h 48"/>
                  <a:gd name="T60" fmla="*/ 6 w 30"/>
                  <a:gd name="T61" fmla="*/ 38 h 48"/>
                  <a:gd name="T62" fmla="*/ 10 w 30"/>
                  <a:gd name="T63" fmla="*/ 42 h 48"/>
                  <a:gd name="T64" fmla="*/ 10 w 30"/>
                  <a:gd name="T65" fmla="*/ 42 h 48"/>
                  <a:gd name="T66" fmla="*/ 12 w 30"/>
                  <a:gd name="T67" fmla="*/ 44 h 48"/>
                  <a:gd name="T68" fmla="*/ 16 w 30"/>
                  <a:gd name="T69" fmla="*/ 44 h 48"/>
                  <a:gd name="T70" fmla="*/ 16 w 30"/>
                  <a:gd name="T71" fmla="*/ 44 h 48"/>
                  <a:gd name="T72" fmla="*/ 22 w 30"/>
                  <a:gd name="T73" fmla="*/ 42 h 48"/>
                  <a:gd name="T74" fmla="*/ 22 w 30"/>
                  <a:gd name="T75" fmla="*/ 42 h 48"/>
                  <a:gd name="T76" fmla="*/ 24 w 30"/>
                  <a:gd name="T77" fmla="*/ 36 h 48"/>
                  <a:gd name="T78" fmla="*/ 24 w 30"/>
                  <a:gd name="T79" fmla="*/ 36 h 48"/>
                  <a:gd name="T80" fmla="*/ 6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20 h 48"/>
                  <a:gd name="T98" fmla="*/ 8 w 30"/>
                  <a:gd name="T99" fmla="*/ 22 h 48"/>
                  <a:gd name="T100" fmla="*/ 8 w 30"/>
                  <a:gd name="T101" fmla="*/ 22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2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8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8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6"/>
                    </a:lnTo>
                    <a:lnTo>
                      <a:pt x="2" y="20"/>
                    </a:lnTo>
                    <a:lnTo>
                      <a:pt x="2" y="20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4" y="18"/>
                    </a:lnTo>
                    <a:lnTo>
                      <a:pt x="24" y="18"/>
                    </a:lnTo>
                    <a:lnTo>
                      <a:pt x="28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6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2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1" name="Freeform 1196"/>
              <p:cNvSpPr>
                <a:spLocks/>
              </p:cNvSpPr>
              <p:nvPr/>
            </p:nvSpPr>
            <p:spPr bwMode="auto">
              <a:xfrm>
                <a:off x="3817938" y="2191097"/>
                <a:ext cx="47625" cy="57150"/>
              </a:xfrm>
              <a:custGeom>
                <a:avLst/>
                <a:gdLst>
                  <a:gd name="T0" fmla="*/ 6 w 30"/>
                  <a:gd name="T1" fmla="*/ 24 h 36"/>
                  <a:gd name="T2" fmla="*/ 10 w 30"/>
                  <a:gd name="T3" fmla="*/ 30 h 36"/>
                  <a:gd name="T4" fmla="*/ 16 w 30"/>
                  <a:gd name="T5" fmla="*/ 30 h 36"/>
                  <a:gd name="T6" fmla="*/ 22 w 30"/>
                  <a:gd name="T7" fmla="*/ 28 h 36"/>
                  <a:gd name="T8" fmla="*/ 24 w 30"/>
                  <a:gd name="T9" fmla="*/ 24 h 36"/>
                  <a:gd name="T10" fmla="*/ 22 w 30"/>
                  <a:gd name="T11" fmla="*/ 22 h 36"/>
                  <a:gd name="T12" fmla="*/ 16 w 30"/>
                  <a:gd name="T13" fmla="*/ 20 h 36"/>
                  <a:gd name="T14" fmla="*/ 6 w 30"/>
                  <a:gd name="T15" fmla="*/ 18 h 36"/>
                  <a:gd name="T16" fmla="*/ 2 w 30"/>
                  <a:gd name="T17" fmla="*/ 16 h 36"/>
                  <a:gd name="T18" fmla="*/ 0 w 30"/>
                  <a:gd name="T19" fmla="*/ 12 h 36"/>
                  <a:gd name="T20" fmla="*/ 2 w 30"/>
                  <a:gd name="T21" fmla="*/ 8 h 36"/>
                  <a:gd name="T22" fmla="*/ 4 w 30"/>
                  <a:gd name="T23" fmla="*/ 4 h 36"/>
                  <a:gd name="T24" fmla="*/ 8 w 30"/>
                  <a:gd name="T25" fmla="*/ 2 h 36"/>
                  <a:gd name="T26" fmla="*/ 12 w 30"/>
                  <a:gd name="T27" fmla="*/ 0 h 36"/>
                  <a:gd name="T28" fmla="*/ 20 w 30"/>
                  <a:gd name="T29" fmla="*/ 2 h 36"/>
                  <a:gd name="T30" fmla="*/ 24 w 30"/>
                  <a:gd name="T31" fmla="*/ 4 h 36"/>
                  <a:gd name="T32" fmla="*/ 26 w 30"/>
                  <a:gd name="T33" fmla="*/ 8 h 36"/>
                  <a:gd name="T34" fmla="*/ 20 w 30"/>
                  <a:gd name="T35" fmla="*/ 10 h 36"/>
                  <a:gd name="T36" fmla="*/ 18 w 30"/>
                  <a:gd name="T37" fmla="*/ 6 h 36"/>
                  <a:gd name="T38" fmla="*/ 14 w 30"/>
                  <a:gd name="T39" fmla="*/ 6 h 36"/>
                  <a:gd name="T40" fmla="*/ 8 w 30"/>
                  <a:gd name="T41" fmla="*/ 8 h 36"/>
                  <a:gd name="T42" fmla="*/ 6 w 30"/>
                  <a:gd name="T43" fmla="*/ 10 h 36"/>
                  <a:gd name="T44" fmla="*/ 8 w 30"/>
                  <a:gd name="T45" fmla="*/ 12 h 36"/>
                  <a:gd name="T46" fmla="*/ 10 w 30"/>
                  <a:gd name="T47" fmla="*/ 14 h 36"/>
                  <a:gd name="T48" fmla="*/ 14 w 30"/>
                  <a:gd name="T49" fmla="*/ 14 h 36"/>
                  <a:gd name="T50" fmla="*/ 24 w 30"/>
                  <a:gd name="T51" fmla="*/ 16 h 36"/>
                  <a:gd name="T52" fmla="*/ 28 w 30"/>
                  <a:gd name="T53" fmla="*/ 18 h 36"/>
                  <a:gd name="T54" fmla="*/ 30 w 30"/>
                  <a:gd name="T55" fmla="*/ 24 h 36"/>
                  <a:gd name="T56" fmla="*/ 28 w 30"/>
                  <a:gd name="T57" fmla="*/ 30 h 36"/>
                  <a:gd name="T58" fmla="*/ 24 w 30"/>
                  <a:gd name="T59" fmla="*/ 34 h 36"/>
                  <a:gd name="T60" fmla="*/ 16 w 30"/>
                  <a:gd name="T61" fmla="*/ 36 h 36"/>
                  <a:gd name="T62" fmla="*/ 6 w 30"/>
                  <a:gd name="T63" fmla="*/ 34 h 36"/>
                  <a:gd name="T64" fmla="*/ 4 w 30"/>
                  <a:gd name="T65" fmla="*/ 30 h 36"/>
                  <a:gd name="T66" fmla="*/ 2 w 30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30" h="36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4"/>
                    </a:lnTo>
                    <a:lnTo>
                      <a:pt x="10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2" name="Rectangle 1197"/>
              <p:cNvSpPr>
                <a:spLocks noChangeArrowheads="1"/>
              </p:cNvSpPr>
              <p:nvPr/>
            </p:nvSpPr>
            <p:spPr bwMode="auto">
              <a:xfrm>
                <a:off x="3878263" y="2232372"/>
                <a:ext cx="952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3" name="Freeform 1198"/>
              <p:cNvSpPr>
                <a:spLocks/>
              </p:cNvSpPr>
              <p:nvPr/>
            </p:nvSpPr>
            <p:spPr bwMode="auto">
              <a:xfrm>
                <a:off x="3297238" y="2384772"/>
                <a:ext cx="28575" cy="9525"/>
              </a:xfrm>
              <a:custGeom>
                <a:avLst/>
                <a:gdLst>
                  <a:gd name="T0" fmla="*/ 0 w 18"/>
                  <a:gd name="T1" fmla="*/ 6 h 6"/>
                  <a:gd name="T2" fmla="*/ 0 w 18"/>
                  <a:gd name="T3" fmla="*/ 0 h 6"/>
                  <a:gd name="T4" fmla="*/ 18 w 18"/>
                  <a:gd name="T5" fmla="*/ 0 h 6"/>
                  <a:gd name="T6" fmla="*/ 18 w 18"/>
                  <a:gd name="T7" fmla="*/ 4 h 6"/>
                  <a:gd name="T8" fmla="*/ 0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lnTo>
                      <a:pt x="0" y="0"/>
                    </a:lnTo>
                    <a:lnTo>
                      <a:pt x="18" y="0"/>
                    </a:lnTo>
                    <a:lnTo>
                      <a:pt x="18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4" name="Freeform 1199"/>
              <p:cNvSpPr>
                <a:spLocks/>
              </p:cNvSpPr>
              <p:nvPr/>
            </p:nvSpPr>
            <p:spPr bwMode="auto">
              <a:xfrm>
                <a:off x="3360738" y="23371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4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5" name="Freeform 1200"/>
              <p:cNvSpPr>
                <a:spLocks noEditPoints="1"/>
              </p:cNvSpPr>
              <p:nvPr/>
            </p:nvSpPr>
            <p:spPr bwMode="auto">
              <a:xfrm>
                <a:off x="3382963" y="235302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2 h 34"/>
                  <a:gd name="T10" fmla="*/ 28 w 32"/>
                  <a:gd name="T11" fmla="*/ 32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20 h 34"/>
                  <a:gd name="T28" fmla="*/ 0 w 32"/>
                  <a:gd name="T29" fmla="*/ 20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6 h 34"/>
                  <a:gd name="T82" fmla="*/ 24 w 32"/>
                  <a:gd name="T83" fmla="*/ 14 h 34"/>
                  <a:gd name="T84" fmla="*/ 24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6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6" name="Freeform 1201"/>
              <p:cNvSpPr>
                <a:spLocks/>
              </p:cNvSpPr>
              <p:nvPr/>
            </p:nvSpPr>
            <p:spPr bwMode="auto">
              <a:xfrm>
                <a:off x="3440113" y="23498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6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18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2 w 28"/>
                  <a:gd name="T39" fmla="*/ 4 h 34"/>
                  <a:gd name="T40" fmla="*/ 6 w 28"/>
                  <a:gd name="T41" fmla="*/ 6 h 34"/>
                  <a:gd name="T42" fmla="*/ 6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7" name="Freeform 1202"/>
              <p:cNvSpPr>
                <a:spLocks noEditPoints="1"/>
              </p:cNvSpPr>
              <p:nvPr/>
            </p:nvSpPr>
            <p:spPr bwMode="auto">
              <a:xfrm>
                <a:off x="4497388" y="2257772"/>
                <a:ext cx="12700" cy="53975"/>
              </a:xfrm>
              <a:custGeom>
                <a:avLst/>
                <a:gdLst>
                  <a:gd name="T0" fmla="*/ 2 w 8"/>
                  <a:gd name="T1" fmla="*/ 34 h 34"/>
                  <a:gd name="T2" fmla="*/ 2 w 8"/>
                  <a:gd name="T3" fmla="*/ 28 h 34"/>
                  <a:gd name="T4" fmla="*/ 8 w 8"/>
                  <a:gd name="T5" fmla="*/ 26 h 34"/>
                  <a:gd name="T6" fmla="*/ 8 w 8"/>
                  <a:gd name="T7" fmla="*/ 32 h 34"/>
                  <a:gd name="T8" fmla="*/ 2 w 8"/>
                  <a:gd name="T9" fmla="*/ 34 h 34"/>
                  <a:gd name="T10" fmla="*/ 0 w 8"/>
                  <a:gd name="T11" fmla="*/ 6 h 34"/>
                  <a:gd name="T12" fmla="*/ 0 w 8"/>
                  <a:gd name="T13" fmla="*/ 0 h 34"/>
                  <a:gd name="T14" fmla="*/ 6 w 8"/>
                  <a:gd name="T15" fmla="*/ 0 h 34"/>
                  <a:gd name="T16" fmla="*/ 6 w 8"/>
                  <a:gd name="T17" fmla="*/ 6 h 34"/>
                  <a:gd name="T18" fmla="*/ 0 w 8"/>
                  <a:gd name="T19" fmla="*/ 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34">
                    <a:moveTo>
                      <a:pt x="2" y="34"/>
                    </a:moveTo>
                    <a:lnTo>
                      <a:pt x="2" y="28"/>
                    </a:lnTo>
                    <a:lnTo>
                      <a:pt x="8" y="26"/>
                    </a:lnTo>
                    <a:lnTo>
                      <a:pt x="8" y="32"/>
                    </a:lnTo>
                    <a:lnTo>
                      <a:pt x="2" y="34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8" name="Freeform 1203"/>
              <p:cNvSpPr>
                <a:spLocks noEditPoints="1"/>
              </p:cNvSpPr>
              <p:nvPr/>
            </p:nvSpPr>
            <p:spPr bwMode="auto">
              <a:xfrm>
                <a:off x="4551363" y="2229197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28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6 w 30"/>
                  <a:gd name="T15" fmla="*/ 48 h 48"/>
                  <a:gd name="T16" fmla="*/ 16 w 30"/>
                  <a:gd name="T17" fmla="*/ 48 h 48"/>
                  <a:gd name="T18" fmla="*/ 10 w 30"/>
                  <a:gd name="T19" fmla="*/ 48 h 48"/>
                  <a:gd name="T20" fmla="*/ 4 w 30"/>
                  <a:gd name="T21" fmla="*/ 44 h 48"/>
                  <a:gd name="T22" fmla="*/ 4 w 30"/>
                  <a:gd name="T23" fmla="*/ 44 h 48"/>
                  <a:gd name="T24" fmla="*/ 0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2 w 30"/>
                  <a:gd name="T33" fmla="*/ 18 h 48"/>
                  <a:gd name="T34" fmla="*/ 2 w 30"/>
                  <a:gd name="T35" fmla="*/ 18 h 48"/>
                  <a:gd name="T36" fmla="*/ 8 w 30"/>
                  <a:gd name="T37" fmla="*/ 16 h 48"/>
                  <a:gd name="T38" fmla="*/ 14 w 30"/>
                  <a:gd name="T39" fmla="*/ 14 h 48"/>
                  <a:gd name="T40" fmla="*/ 14 w 30"/>
                  <a:gd name="T41" fmla="*/ 14 h 48"/>
                  <a:gd name="T42" fmla="*/ 20 w 30"/>
                  <a:gd name="T43" fmla="*/ 14 h 48"/>
                  <a:gd name="T44" fmla="*/ 24 w 30"/>
                  <a:gd name="T45" fmla="*/ 16 h 48"/>
                  <a:gd name="T46" fmla="*/ 24 w 30"/>
                  <a:gd name="T47" fmla="*/ 16 h 48"/>
                  <a:gd name="T48" fmla="*/ 28 w 30"/>
                  <a:gd name="T49" fmla="*/ 22 h 48"/>
                  <a:gd name="T50" fmla="*/ 30 w 30"/>
                  <a:gd name="T51" fmla="*/ 30 h 48"/>
                  <a:gd name="T52" fmla="*/ 30 w 30"/>
                  <a:gd name="T53" fmla="*/ 30 h 48"/>
                  <a:gd name="T54" fmla="*/ 30 w 30"/>
                  <a:gd name="T55" fmla="*/ 30 h 48"/>
                  <a:gd name="T56" fmla="*/ 6 w 30"/>
                  <a:gd name="T57" fmla="*/ 32 h 48"/>
                  <a:gd name="T58" fmla="*/ 6 w 30"/>
                  <a:gd name="T59" fmla="*/ 32 h 48"/>
                  <a:gd name="T60" fmla="*/ 6 w 30"/>
                  <a:gd name="T61" fmla="*/ 38 h 48"/>
                  <a:gd name="T62" fmla="*/ 8 w 30"/>
                  <a:gd name="T63" fmla="*/ 42 h 48"/>
                  <a:gd name="T64" fmla="*/ 8 w 30"/>
                  <a:gd name="T65" fmla="*/ 42 h 48"/>
                  <a:gd name="T66" fmla="*/ 12 w 30"/>
                  <a:gd name="T67" fmla="*/ 42 h 48"/>
                  <a:gd name="T68" fmla="*/ 16 w 30"/>
                  <a:gd name="T69" fmla="*/ 44 h 48"/>
                  <a:gd name="T70" fmla="*/ 16 w 30"/>
                  <a:gd name="T71" fmla="*/ 44 h 48"/>
                  <a:gd name="T72" fmla="*/ 22 w 30"/>
                  <a:gd name="T73" fmla="*/ 42 h 48"/>
                  <a:gd name="T74" fmla="*/ 22 w 30"/>
                  <a:gd name="T75" fmla="*/ 42 h 48"/>
                  <a:gd name="T76" fmla="*/ 24 w 30"/>
                  <a:gd name="T77" fmla="*/ 36 h 48"/>
                  <a:gd name="T78" fmla="*/ 24 w 30"/>
                  <a:gd name="T79" fmla="*/ 36 h 48"/>
                  <a:gd name="T80" fmla="*/ 4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0 w 30"/>
                  <a:gd name="T87" fmla="*/ 20 h 48"/>
                  <a:gd name="T88" fmla="*/ 20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2 h 48"/>
                  <a:gd name="T100" fmla="*/ 8 w 30"/>
                  <a:gd name="T101" fmla="*/ 22 h 48"/>
                  <a:gd name="T102" fmla="*/ 6 w 30"/>
                  <a:gd name="T103" fmla="*/ 24 h 48"/>
                  <a:gd name="T104" fmla="*/ 4 w 30"/>
                  <a:gd name="T105" fmla="*/ 28 h 48"/>
                  <a:gd name="T106" fmla="*/ 4 w 30"/>
                  <a:gd name="T107" fmla="*/ 28 h 48"/>
                  <a:gd name="T108" fmla="*/ 8 w 30"/>
                  <a:gd name="T109" fmla="*/ 10 h 48"/>
                  <a:gd name="T110" fmla="*/ 12 w 30"/>
                  <a:gd name="T111" fmla="*/ 2 h 48"/>
                  <a:gd name="T112" fmla="*/ 20 w 30"/>
                  <a:gd name="T113" fmla="*/ 0 h 48"/>
                  <a:gd name="T114" fmla="*/ 12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8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8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4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4" y="28"/>
                    </a:lnTo>
                    <a:lnTo>
                      <a:pt x="4" y="28"/>
                    </a:lnTo>
                    <a:close/>
                    <a:moveTo>
                      <a:pt x="8" y="10"/>
                    </a:moveTo>
                    <a:lnTo>
                      <a:pt x="12" y="2"/>
                    </a:lnTo>
                    <a:lnTo>
                      <a:pt x="20" y="0"/>
                    </a:lnTo>
                    <a:lnTo>
                      <a:pt x="12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59" name="Freeform 1204"/>
              <p:cNvSpPr>
                <a:spLocks/>
              </p:cNvSpPr>
              <p:nvPr/>
            </p:nvSpPr>
            <p:spPr bwMode="auto">
              <a:xfrm>
                <a:off x="4605338" y="22291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4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4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0" name="Freeform 1205"/>
              <p:cNvSpPr>
                <a:spLocks noEditPoints="1"/>
              </p:cNvSpPr>
              <p:nvPr/>
            </p:nvSpPr>
            <p:spPr bwMode="auto">
              <a:xfrm>
                <a:off x="4630738" y="2222847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28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6 w 30"/>
                  <a:gd name="T15" fmla="*/ 48 h 48"/>
                  <a:gd name="T16" fmla="*/ 16 w 30"/>
                  <a:gd name="T17" fmla="*/ 48 h 48"/>
                  <a:gd name="T18" fmla="*/ 10 w 30"/>
                  <a:gd name="T19" fmla="*/ 48 h 48"/>
                  <a:gd name="T20" fmla="*/ 4 w 30"/>
                  <a:gd name="T21" fmla="*/ 44 h 48"/>
                  <a:gd name="T22" fmla="*/ 4 w 30"/>
                  <a:gd name="T23" fmla="*/ 44 h 48"/>
                  <a:gd name="T24" fmla="*/ 0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2 w 30"/>
                  <a:gd name="T33" fmla="*/ 18 h 48"/>
                  <a:gd name="T34" fmla="*/ 2 w 30"/>
                  <a:gd name="T35" fmla="*/ 18 h 48"/>
                  <a:gd name="T36" fmla="*/ 6 w 30"/>
                  <a:gd name="T37" fmla="*/ 14 h 48"/>
                  <a:gd name="T38" fmla="*/ 14 w 30"/>
                  <a:gd name="T39" fmla="*/ 12 h 48"/>
                  <a:gd name="T40" fmla="*/ 14 w 30"/>
                  <a:gd name="T41" fmla="*/ 12 h 48"/>
                  <a:gd name="T42" fmla="*/ 20 w 30"/>
                  <a:gd name="T43" fmla="*/ 14 h 48"/>
                  <a:gd name="T44" fmla="*/ 24 w 30"/>
                  <a:gd name="T45" fmla="*/ 16 h 48"/>
                  <a:gd name="T46" fmla="*/ 24 w 30"/>
                  <a:gd name="T47" fmla="*/ 16 h 48"/>
                  <a:gd name="T48" fmla="*/ 28 w 30"/>
                  <a:gd name="T49" fmla="*/ 22 h 48"/>
                  <a:gd name="T50" fmla="*/ 30 w 30"/>
                  <a:gd name="T51" fmla="*/ 28 h 48"/>
                  <a:gd name="T52" fmla="*/ 30 w 30"/>
                  <a:gd name="T53" fmla="*/ 28 h 48"/>
                  <a:gd name="T54" fmla="*/ 30 w 30"/>
                  <a:gd name="T55" fmla="*/ 30 h 48"/>
                  <a:gd name="T56" fmla="*/ 4 w 30"/>
                  <a:gd name="T57" fmla="*/ 32 h 48"/>
                  <a:gd name="T58" fmla="*/ 4 w 30"/>
                  <a:gd name="T59" fmla="*/ 32 h 48"/>
                  <a:gd name="T60" fmla="*/ 6 w 30"/>
                  <a:gd name="T61" fmla="*/ 38 h 48"/>
                  <a:gd name="T62" fmla="*/ 8 w 30"/>
                  <a:gd name="T63" fmla="*/ 40 h 48"/>
                  <a:gd name="T64" fmla="*/ 8 w 30"/>
                  <a:gd name="T65" fmla="*/ 40 h 48"/>
                  <a:gd name="T66" fmla="*/ 12 w 30"/>
                  <a:gd name="T67" fmla="*/ 42 h 48"/>
                  <a:gd name="T68" fmla="*/ 16 w 30"/>
                  <a:gd name="T69" fmla="*/ 42 h 48"/>
                  <a:gd name="T70" fmla="*/ 16 w 30"/>
                  <a:gd name="T71" fmla="*/ 42 h 48"/>
                  <a:gd name="T72" fmla="*/ 22 w 30"/>
                  <a:gd name="T73" fmla="*/ 40 h 48"/>
                  <a:gd name="T74" fmla="*/ 22 w 30"/>
                  <a:gd name="T75" fmla="*/ 40 h 48"/>
                  <a:gd name="T76" fmla="*/ 24 w 30"/>
                  <a:gd name="T77" fmla="*/ 36 h 48"/>
                  <a:gd name="T78" fmla="*/ 24 w 30"/>
                  <a:gd name="T79" fmla="*/ 36 h 48"/>
                  <a:gd name="T80" fmla="*/ 4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0 w 30"/>
                  <a:gd name="T87" fmla="*/ 20 h 48"/>
                  <a:gd name="T88" fmla="*/ 20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0 h 48"/>
                  <a:gd name="T100" fmla="*/ 8 w 30"/>
                  <a:gd name="T101" fmla="*/ 20 h 48"/>
                  <a:gd name="T102" fmla="*/ 6 w 30"/>
                  <a:gd name="T103" fmla="*/ 24 h 48"/>
                  <a:gd name="T104" fmla="*/ 4 w 30"/>
                  <a:gd name="T105" fmla="*/ 28 h 48"/>
                  <a:gd name="T106" fmla="*/ 4 w 30"/>
                  <a:gd name="T107" fmla="*/ 28 h 48"/>
                  <a:gd name="T108" fmla="*/ 8 w 30"/>
                  <a:gd name="T109" fmla="*/ 10 h 48"/>
                  <a:gd name="T110" fmla="*/ 12 w 30"/>
                  <a:gd name="T111" fmla="*/ 0 h 48"/>
                  <a:gd name="T112" fmla="*/ 18 w 30"/>
                  <a:gd name="T113" fmla="*/ 0 h 48"/>
                  <a:gd name="T114" fmla="*/ 12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28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8"/>
                    </a:lnTo>
                    <a:lnTo>
                      <a:pt x="4" y="44"/>
                    </a:lnTo>
                    <a:lnTo>
                      <a:pt x="4" y="44"/>
                    </a:lnTo>
                    <a:lnTo>
                      <a:pt x="0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6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2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30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6" y="38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4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4" y="28"/>
                    </a:lnTo>
                    <a:lnTo>
                      <a:pt x="4" y="28"/>
                    </a:lnTo>
                    <a:close/>
                    <a:moveTo>
                      <a:pt x="8" y="10"/>
                    </a:moveTo>
                    <a:lnTo>
                      <a:pt x="12" y="0"/>
                    </a:lnTo>
                    <a:lnTo>
                      <a:pt x="18" y="0"/>
                    </a:lnTo>
                    <a:lnTo>
                      <a:pt x="12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1" name="Freeform 1206"/>
              <p:cNvSpPr>
                <a:spLocks/>
              </p:cNvSpPr>
              <p:nvPr/>
            </p:nvSpPr>
            <p:spPr bwMode="auto">
              <a:xfrm>
                <a:off x="4687888" y="2235547"/>
                <a:ext cx="76200" cy="57150"/>
              </a:xfrm>
              <a:custGeom>
                <a:avLst/>
                <a:gdLst>
                  <a:gd name="T0" fmla="*/ 2 w 48"/>
                  <a:gd name="T1" fmla="*/ 36 h 36"/>
                  <a:gd name="T2" fmla="*/ 0 w 48"/>
                  <a:gd name="T3" fmla="*/ 4 h 36"/>
                  <a:gd name="T4" fmla="*/ 4 w 48"/>
                  <a:gd name="T5" fmla="*/ 4 h 36"/>
                  <a:gd name="T6" fmla="*/ 4 w 48"/>
                  <a:gd name="T7" fmla="*/ 8 h 36"/>
                  <a:gd name="T8" fmla="*/ 4 w 48"/>
                  <a:gd name="T9" fmla="*/ 8 h 36"/>
                  <a:gd name="T10" fmla="*/ 8 w 48"/>
                  <a:gd name="T11" fmla="*/ 4 h 36"/>
                  <a:gd name="T12" fmla="*/ 8 w 48"/>
                  <a:gd name="T13" fmla="*/ 4 h 36"/>
                  <a:gd name="T14" fmla="*/ 14 w 48"/>
                  <a:gd name="T15" fmla="*/ 2 h 36"/>
                  <a:gd name="T16" fmla="*/ 14 w 48"/>
                  <a:gd name="T17" fmla="*/ 2 h 36"/>
                  <a:gd name="T18" fmla="*/ 20 w 48"/>
                  <a:gd name="T19" fmla="*/ 2 h 36"/>
                  <a:gd name="T20" fmla="*/ 20 w 48"/>
                  <a:gd name="T21" fmla="*/ 2 h 36"/>
                  <a:gd name="T22" fmla="*/ 24 w 48"/>
                  <a:gd name="T23" fmla="*/ 6 h 36"/>
                  <a:gd name="T24" fmla="*/ 24 w 48"/>
                  <a:gd name="T25" fmla="*/ 6 h 36"/>
                  <a:gd name="T26" fmla="*/ 28 w 48"/>
                  <a:gd name="T27" fmla="*/ 2 h 36"/>
                  <a:gd name="T28" fmla="*/ 34 w 48"/>
                  <a:gd name="T29" fmla="*/ 0 h 36"/>
                  <a:gd name="T30" fmla="*/ 34 w 48"/>
                  <a:gd name="T31" fmla="*/ 0 h 36"/>
                  <a:gd name="T32" fmla="*/ 38 w 48"/>
                  <a:gd name="T33" fmla="*/ 0 h 36"/>
                  <a:gd name="T34" fmla="*/ 42 w 48"/>
                  <a:gd name="T35" fmla="*/ 2 h 36"/>
                  <a:gd name="T36" fmla="*/ 42 w 48"/>
                  <a:gd name="T37" fmla="*/ 2 h 36"/>
                  <a:gd name="T38" fmla="*/ 44 w 48"/>
                  <a:gd name="T39" fmla="*/ 6 h 36"/>
                  <a:gd name="T40" fmla="*/ 46 w 48"/>
                  <a:gd name="T41" fmla="*/ 10 h 36"/>
                  <a:gd name="T42" fmla="*/ 48 w 48"/>
                  <a:gd name="T43" fmla="*/ 32 h 36"/>
                  <a:gd name="T44" fmla="*/ 42 w 48"/>
                  <a:gd name="T45" fmla="*/ 34 h 36"/>
                  <a:gd name="T46" fmla="*/ 40 w 48"/>
                  <a:gd name="T47" fmla="*/ 12 h 36"/>
                  <a:gd name="T48" fmla="*/ 40 w 48"/>
                  <a:gd name="T49" fmla="*/ 12 h 36"/>
                  <a:gd name="T50" fmla="*/ 38 w 48"/>
                  <a:gd name="T51" fmla="*/ 8 h 36"/>
                  <a:gd name="T52" fmla="*/ 38 w 48"/>
                  <a:gd name="T53" fmla="*/ 8 h 36"/>
                  <a:gd name="T54" fmla="*/ 36 w 48"/>
                  <a:gd name="T55" fmla="*/ 6 h 36"/>
                  <a:gd name="T56" fmla="*/ 36 w 48"/>
                  <a:gd name="T57" fmla="*/ 6 h 36"/>
                  <a:gd name="T58" fmla="*/ 34 w 48"/>
                  <a:gd name="T59" fmla="*/ 4 h 36"/>
                  <a:gd name="T60" fmla="*/ 34 w 48"/>
                  <a:gd name="T61" fmla="*/ 4 h 36"/>
                  <a:gd name="T62" fmla="*/ 30 w 48"/>
                  <a:gd name="T63" fmla="*/ 6 h 36"/>
                  <a:gd name="T64" fmla="*/ 28 w 48"/>
                  <a:gd name="T65" fmla="*/ 8 h 36"/>
                  <a:gd name="T66" fmla="*/ 28 w 48"/>
                  <a:gd name="T67" fmla="*/ 8 h 36"/>
                  <a:gd name="T68" fmla="*/ 26 w 48"/>
                  <a:gd name="T69" fmla="*/ 10 h 36"/>
                  <a:gd name="T70" fmla="*/ 26 w 48"/>
                  <a:gd name="T71" fmla="*/ 16 h 36"/>
                  <a:gd name="T72" fmla="*/ 28 w 48"/>
                  <a:gd name="T73" fmla="*/ 34 h 36"/>
                  <a:gd name="T74" fmla="*/ 22 w 48"/>
                  <a:gd name="T75" fmla="*/ 36 h 36"/>
                  <a:gd name="T76" fmla="*/ 20 w 48"/>
                  <a:gd name="T77" fmla="*/ 14 h 36"/>
                  <a:gd name="T78" fmla="*/ 20 w 48"/>
                  <a:gd name="T79" fmla="*/ 14 h 36"/>
                  <a:gd name="T80" fmla="*/ 18 w 48"/>
                  <a:gd name="T81" fmla="*/ 8 h 36"/>
                  <a:gd name="T82" fmla="*/ 18 w 48"/>
                  <a:gd name="T83" fmla="*/ 8 h 36"/>
                  <a:gd name="T84" fmla="*/ 16 w 48"/>
                  <a:gd name="T85" fmla="*/ 6 h 36"/>
                  <a:gd name="T86" fmla="*/ 14 w 48"/>
                  <a:gd name="T87" fmla="*/ 6 h 36"/>
                  <a:gd name="T88" fmla="*/ 14 w 48"/>
                  <a:gd name="T89" fmla="*/ 6 h 36"/>
                  <a:gd name="T90" fmla="*/ 10 w 48"/>
                  <a:gd name="T91" fmla="*/ 8 h 36"/>
                  <a:gd name="T92" fmla="*/ 10 w 48"/>
                  <a:gd name="T93" fmla="*/ 8 h 36"/>
                  <a:gd name="T94" fmla="*/ 6 w 48"/>
                  <a:gd name="T95" fmla="*/ 12 h 36"/>
                  <a:gd name="T96" fmla="*/ 6 w 48"/>
                  <a:gd name="T97" fmla="*/ 12 h 36"/>
                  <a:gd name="T98" fmla="*/ 6 w 48"/>
                  <a:gd name="T99" fmla="*/ 20 h 36"/>
                  <a:gd name="T100" fmla="*/ 8 w 48"/>
                  <a:gd name="T101" fmla="*/ 36 h 36"/>
                  <a:gd name="T102" fmla="*/ 2 w 48"/>
                  <a:gd name="T10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8" h="36">
                    <a:moveTo>
                      <a:pt x="2" y="36"/>
                    </a:moveTo>
                    <a:lnTo>
                      <a:pt x="0" y="4"/>
                    </a:lnTo>
                    <a:lnTo>
                      <a:pt x="4" y="4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14" y="2"/>
                    </a:lnTo>
                    <a:lnTo>
                      <a:pt x="14" y="2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28" y="2"/>
                    </a:lnTo>
                    <a:lnTo>
                      <a:pt x="34" y="0"/>
                    </a:lnTo>
                    <a:lnTo>
                      <a:pt x="34" y="0"/>
                    </a:lnTo>
                    <a:lnTo>
                      <a:pt x="38" y="0"/>
                    </a:lnTo>
                    <a:lnTo>
                      <a:pt x="42" y="2"/>
                    </a:lnTo>
                    <a:lnTo>
                      <a:pt x="42" y="2"/>
                    </a:lnTo>
                    <a:lnTo>
                      <a:pt x="44" y="6"/>
                    </a:lnTo>
                    <a:lnTo>
                      <a:pt x="46" y="10"/>
                    </a:lnTo>
                    <a:lnTo>
                      <a:pt x="48" y="32"/>
                    </a:lnTo>
                    <a:lnTo>
                      <a:pt x="42" y="34"/>
                    </a:lnTo>
                    <a:lnTo>
                      <a:pt x="40" y="12"/>
                    </a:lnTo>
                    <a:lnTo>
                      <a:pt x="40" y="12"/>
                    </a:lnTo>
                    <a:lnTo>
                      <a:pt x="38" y="8"/>
                    </a:lnTo>
                    <a:lnTo>
                      <a:pt x="38" y="8"/>
                    </a:lnTo>
                    <a:lnTo>
                      <a:pt x="36" y="6"/>
                    </a:lnTo>
                    <a:lnTo>
                      <a:pt x="36" y="6"/>
                    </a:lnTo>
                    <a:lnTo>
                      <a:pt x="34" y="4"/>
                    </a:lnTo>
                    <a:lnTo>
                      <a:pt x="34" y="4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6" y="10"/>
                    </a:lnTo>
                    <a:lnTo>
                      <a:pt x="26" y="16"/>
                    </a:lnTo>
                    <a:lnTo>
                      <a:pt x="28" y="34"/>
                    </a:lnTo>
                    <a:lnTo>
                      <a:pt x="22" y="36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6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20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2" name="Freeform 1207"/>
              <p:cNvSpPr>
                <a:spLocks noEditPoints="1"/>
              </p:cNvSpPr>
              <p:nvPr/>
            </p:nvSpPr>
            <p:spPr bwMode="auto">
              <a:xfrm>
                <a:off x="4770438" y="223237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6 h 34"/>
                  <a:gd name="T8" fmla="*/ 26 w 32"/>
                  <a:gd name="T9" fmla="*/ 30 h 34"/>
                  <a:gd name="T10" fmla="*/ 26 w 32"/>
                  <a:gd name="T11" fmla="*/ 30 h 34"/>
                  <a:gd name="T12" fmla="*/ 22 w 32"/>
                  <a:gd name="T13" fmla="*/ 32 h 34"/>
                  <a:gd name="T14" fmla="*/ 18 w 32"/>
                  <a:gd name="T15" fmla="*/ 34 h 34"/>
                  <a:gd name="T16" fmla="*/ 18 w 32"/>
                  <a:gd name="T17" fmla="*/ 34 h 34"/>
                  <a:gd name="T18" fmla="*/ 10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0 h 34"/>
                  <a:gd name="T32" fmla="*/ 4 w 32"/>
                  <a:gd name="T33" fmla="*/ 4 h 34"/>
                  <a:gd name="T34" fmla="*/ 4 w 32"/>
                  <a:gd name="T35" fmla="*/ 4 h 34"/>
                  <a:gd name="T36" fmla="*/ 8 w 32"/>
                  <a:gd name="T37" fmla="*/ 0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2 h 34"/>
                  <a:gd name="T46" fmla="*/ 26 w 32"/>
                  <a:gd name="T47" fmla="*/ 2 h 34"/>
                  <a:gd name="T48" fmla="*/ 30 w 32"/>
                  <a:gd name="T49" fmla="*/ 8 h 34"/>
                  <a:gd name="T50" fmla="*/ 30 w 32"/>
                  <a:gd name="T51" fmla="*/ 16 h 34"/>
                  <a:gd name="T52" fmla="*/ 30 w 32"/>
                  <a:gd name="T53" fmla="*/ 16 h 34"/>
                  <a:gd name="T54" fmla="*/ 30 w 32"/>
                  <a:gd name="T55" fmla="*/ 16 h 34"/>
                  <a:gd name="T56" fmla="*/ 6 w 32"/>
                  <a:gd name="T57" fmla="*/ 18 h 34"/>
                  <a:gd name="T58" fmla="*/ 6 w 32"/>
                  <a:gd name="T59" fmla="*/ 18 h 34"/>
                  <a:gd name="T60" fmla="*/ 8 w 32"/>
                  <a:gd name="T61" fmla="*/ 24 h 34"/>
                  <a:gd name="T62" fmla="*/ 10 w 32"/>
                  <a:gd name="T63" fmla="*/ 26 h 34"/>
                  <a:gd name="T64" fmla="*/ 10 w 32"/>
                  <a:gd name="T65" fmla="*/ 26 h 34"/>
                  <a:gd name="T66" fmla="*/ 14 w 32"/>
                  <a:gd name="T67" fmla="*/ 28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4 w 32"/>
                  <a:gd name="T83" fmla="*/ 12 h 34"/>
                  <a:gd name="T84" fmla="*/ 24 w 32"/>
                  <a:gd name="T85" fmla="*/ 12 h 34"/>
                  <a:gd name="T86" fmla="*/ 22 w 32"/>
                  <a:gd name="T87" fmla="*/ 6 h 34"/>
                  <a:gd name="T88" fmla="*/ 22 w 32"/>
                  <a:gd name="T89" fmla="*/ 6 h 34"/>
                  <a:gd name="T90" fmla="*/ 18 w 32"/>
                  <a:gd name="T91" fmla="*/ 4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4 h 34"/>
                  <a:gd name="T98" fmla="*/ 8 w 32"/>
                  <a:gd name="T99" fmla="*/ 6 h 34"/>
                  <a:gd name="T100" fmla="*/ 8 w 32"/>
                  <a:gd name="T101" fmla="*/ 6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30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3" name="Freeform 1208"/>
              <p:cNvSpPr>
                <a:spLocks/>
              </p:cNvSpPr>
              <p:nvPr/>
            </p:nvSpPr>
            <p:spPr bwMode="auto">
              <a:xfrm>
                <a:off x="4827588" y="2226022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0 h 36"/>
                  <a:gd name="T18" fmla="*/ 22 w 30"/>
                  <a:gd name="T19" fmla="*/ 0 h 36"/>
                  <a:gd name="T20" fmla="*/ 26 w 30"/>
                  <a:gd name="T21" fmla="*/ 2 h 36"/>
                  <a:gd name="T22" fmla="*/ 26 w 30"/>
                  <a:gd name="T23" fmla="*/ 2 h 36"/>
                  <a:gd name="T24" fmla="*/ 28 w 30"/>
                  <a:gd name="T25" fmla="*/ 6 h 36"/>
                  <a:gd name="T26" fmla="*/ 28 w 30"/>
                  <a:gd name="T27" fmla="*/ 6 h 36"/>
                  <a:gd name="T28" fmla="*/ 28 w 30"/>
                  <a:gd name="T29" fmla="*/ 12 h 36"/>
                  <a:gd name="T30" fmla="*/ 30 w 30"/>
                  <a:gd name="T31" fmla="*/ 32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20 w 30"/>
                  <a:gd name="T43" fmla="*/ 6 h 36"/>
                  <a:gd name="T44" fmla="*/ 20 w 30"/>
                  <a:gd name="T45" fmla="*/ 6 h 36"/>
                  <a:gd name="T46" fmla="*/ 14 w 30"/>
                  <a:gd name="T47" fmla="*/ 4 h 36"/>
                  <a:gd name="T48" fmla="*/ 14 w 30"/>
                  <a:gd name="T49" fmla="*/ 4 h 36"/>
                  <a:gd name="T50" fmla="*/ 12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8 w 30"/>
                  <a:gd name="T57" fmla="*/ 12 h 36"/>
                  <a:gd name="T58" fmla="*/ 8 w 30"/>
                  <a:gd name="T59" fmla="*/ 16 h 36"/>
                  <a:gd name="T60" fmla="*/ 8 w 30"/>
                  <a:gd name="T61" fmla="*/ 34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32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8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4" name="Freeform 1209"/>
              <p:cNvSpPr>
                <a:spLocks/>
              </p:cNvSpPr>
              <p:nvPr/>
            </p:nvSpPr>
            <p:spPr bwMode="auto">
              <a:xfrm>
                <a:off x="4878388" y="2203797"/>
                <a:ext cx="31750" cy="73025"/>
              </a:xfrm>
              <a:custGeom>
                <a:avLst/>
                <a:gdLst>
                  <a:gd name="T0" fmla="*/ 18 w 20"/>
                  <a:gd name="T1" fmla="*/ 40 h 46"/>
                  <a:gd name="T2" fmla="*/ 20 w 20"/>
                  <a:gd name="T3" fmla="*/ 44 h 46"/>
                  <a:gd name="T4" fmla="*/ 20 w 20"/>
                  <a:gd name="T5" fmla="*/ 44 h 46"/>
                  <a:gd name="T6" fmla="*/ 16 w 20"/>
                  <a:gd name="T7" fmla="*/ 46 h 46"/>
                  <a:gd name="T8" fmla="*/ 16 w 20"/>
                  <a:gd name="T9" fmla="*/ 46 h 46"/>
                  <a:gd name="T10" fmla="*/ 10 w 20"/>
                  <a:gd name="T11" fmla="*/ 46 h 46"/>
                  <a:gd name="T12" fmla="*/ 10 w 20"/>
                  <a:gd name="T13" fmla="*/ 46 h 46"/>
                  <a:gd name="T14" fmla="*/ 8 w 20"/>
                  <a:gd name="T15" fmla="*/ 42 h 46"/>
                  <a:gd name="T16" fmla="*/ 8 w 20"/>
                  <a:gd name="T17" fmla="*/ 42 h 46"/>
                  <a:gd name="T18" fmla="*/ 6 w 20"/>
                  <a:gd name="T19" fmla="*/ 36 h 46"/>
                  <a:gd name="T20" fmla="*/ 6 w 20"/>
                  <a:gd name="T21" fmla="*/ 18 h 46"/>
                  <a:gd name="T22" fmla="*/ 0 w 20"/>
                  <a:gd name="T23" fmla="*/ 18 h 46"/>
                  <a:gd name="T24" fmla="*/ 0 w 20"/>
                  <a:gd name="T25" fmla="*/ 14 h 46"/>
                  <a:gd name="T26" fmla="*/ 4 w 20"/>
                  <a:gd name="T27" fmla="*/ 12 h 46"/>
                  <a:gd name="T28" fmla="*/ 4 w 20"/>
                  <a:gd name="T29" fmla="*/ 4 h 46"/>
                  <a:gd name="T30" fmla="*/ 10 w 20"/>
                  <a:gd name="T31" fmla="*/ 0 h 46"/>
                  <a:gd name="T32" fmla="*/ 10 w 20"/>
                  <a:gd name="T33" fmla="*/ 12 h 46"/>
                  <a:gd name="T34" fmla="*/ 16 w 20"/>
                  <a:gd name="T35" fmla="*/ 12 h 46"/>
                  <a:gd name="T36" fmla="*/ 16 w 20"/>
                  <a:gd name="T37" fmla="*/ 16 h 46"/>
                  <a:gd name="T38" fmla="*/ 10 w 20"/>
                  <a:gd name="T39" fmla="*/ 16 h 46"/>
                  <a:gd name="T40" fmla="*/ 12 w 20"/>
                  <a:gd name="T41" fmla="*/ 36 h 46"/>
                  <a:gd name="T42" fmla="*/ 12 w 20"/>
                  <a:gd name="T43" fmla="*/ 36 h 46"/>
                  <a:gd name="T44" fmla="*/ 14 w 20"/>
                  <a:gd name="T45" fmla="*/ 40 h 46"/>
                  <a:gd name="T46" fmla="*/ 14 w 20"/>
                  <a:gd name="T47" fmla="*/ 40 h 46"/>
                  <a:gd name="T48" fmla="*/ 14 w 20"/>
                  <a:gd name="T49" fmla="*/ 40 h 46"/>
                  <a:gd name="T50" fmla="*/ 14 w 20"/>
                  <a:gd name="T51" fmla="*/ 40 h 46"/>
                  <a:gd name="T52" fmla="*/ 16 w 20"/>
                  <a:gd name="T53" fmla="*/ 40 h 46"/>
                  <a:gd name="T54" fmla="*/ 16 w 20"/>
                  <a:gd name="T55" fmla="*/ 40 h 46"/>
                  <a:gd name="T56" fmla="*/ 18 w 20"/>
                  <a:gd name="T57" fmla="*/ 40 h 46"/>
                  <a:gd name="T58" fmla="*/ 18 w 20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6">
                    <a:moveTo>
                      <a:pt x="18" y="40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6"/>
                    </a:lnTo>
                    <a:lnTo>
                      <a:pt x="16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6"/>
                    </a:lnTo>
                    <a:lnTo>
                      <a:pt x="6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10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5" name="Freeform 1210"/>
              <p:cNvSpPr>
                <a:spLocks/>
              </p:cNvSpPr>
              <p:nvPr/>
            </p:nvSpPr>
            <p:spPr bwMode="auto">
              <a:xfrm>
                <a:off x="4913313" y="2219672"/>
                <a:ext cx="44450" cy="53975"/>
              </a:xfrm>
              <a:custGeom>
                <a:avLst/>
                <a:gdLst>
                  <a:gd name="T0" fmla="*/ 4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2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4"/>
                    </a:lnTo>
                    <a:lnTo>
                      <a:pt x="0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6" name="Freeform 1211"/>
              <p:cNvSpPr>
                <a:spLocks/>
              </p:cNvSpPr>
              <p:nvPr/>
            </p:nvSpPr>
            <p:spPr bwMode="auto">
              <a:xfrm>
                <a:off x="3309938" y="2483197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2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18 w 30"/>
                  <a:gd name="T45" fmla="*/ 0 h 34"/>
                  <a:gd name="T46" fmla="*/ 22 w 30"/>
                  <a:gd name="T47" fmla="*/ 2 h 34"/>
                  <a:gd name="T48" fmla="*/ 22 w 30"/>
                  <a:gd name="T49" fmla="*/ 2 h 34"/>
                  <a:gd name="T50" fmla="*/ 26 w 30"/>
                  <a:gd name="T51" fmla="*/ 4 h 34"/>
                  <a:gd name="T52" fmla="*/ 28 w 30"/>
                  <a:gd name="T53" fmla="*/ 10 h 34"/>
                  <a:gd name="T54" fmla="*/ 22 w 30"/>
                  <a:gd name="T55" fmla="*/ 10 h 34"/>
                  <a:gd name="T56" fmla="*/ 22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0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6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2 w 30"/>
                  <a:gd name="T85" fmla="*/ 30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4 w 30"/>
                  <a:gd name="T95" fmla="*/ 24 h 34"/>
                  <a:gd name="T96" fmla="*/ 24 w 30"/>
                  <a:gd name="T97" fmla="*/ 20 h 34"/>
                  <a:gd name="T98" fmla="*/ 24 w 30"/>
                  <a:gd name="T99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7" name="Freeform 1212"/>
              <p:cNvSpPr>
                <a:spLocks noEditPoints="1"/>
              </p:cNvSpPr>
              <p:nvPr/>
            </p:nvSpPr>
            <p:spPr bwMode="auto">
              <a:xfrm>
                <a:off x="3360738" y="247684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2 h 36"/>
                  <a:gd name="T10" fmla="*/ 0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2 w 32"/>
                  <a:gd name="T41" fmla="*/ 2 h 36"/>
                  <a:gd name="T42" fmla="*/ 26 w 32"/>
                  <a:gd name="T43" fmla="*/ 4 h 36"/>
                  <a:gd name="T44" fmla="*/ 28 w 32"/>
                  <a:gd name="T45" fmla="*/ 8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8" name="Freeform 1213"/>
              <p:cNvSpPr>
                <a:spLocks/>
              </p:cNvSpPr>
              <p:nvPr/>
            </p:nvSpPr>
            <p:spPr bwMode="auto">
              <a:xfrm>
                <a:off x="3414713" y="24546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2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69" name="Freeform 1214"/>
              <p:cNvSpPr>
                <a:spLocks/>
              </p:cNvSpPr>
              <p:nvPr/>
            </p:nvSpPr>
            <p:spPr bwMode="auto">
              <a:xfrm>
                <a:off x="3440113" y="2470497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2 h 36"/>
                  <a:gd name="T4" fmla="*/ 30 w 30"/>
                  <a:gd name="T5" fmla="*/ 22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6 w 30"/>
                  <a:gd name="T21" fmla="*/ 32 h 36"/>
                  <a:gd name="T22" fmla="*/ 6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0 h 36"/>
                  <a:gd name="T32" fmla="*/ 0 w 30"/>
                  <a:gd name="T33" fmla="*/ 10 h 36"/>
                  <a:gd name="T34" fmla="*/ 2 w 30"/>
                  <a:gd name="T35" fmla="*/ 6 h 36"/>
                  <a:gd name="T36" fmla="*/ 6 w 30"/>
                  <a:gd name="T37" fmla="*/ 4 h 36"/>
                  <a:gd name="T38" fmla="*/ 6 w 30"/>
                  <a:gd name="T39" fmla="*/ 4 h 36"/>
                  <a:gd name="T40" fmla="*/ 14 w 30"/>
                  <a:gd name="T41" fmla="*/ 0 h 36"/>
                  <a:gd name="T42" fmla="*/ 14 w 30"/>
                  <a:gd name="T43" fmla="*/ 0 h 36"/>
                  <a:gd name="T44" fmla="*/ 18 w 30"/>
                  <a:gd name="T45" fmla="*/ 0 h 36"/>
                  <a:gd name="T46" fmla="*/ 22 w 30"/>
                  <a:gd name="T47" fmla="*/ 2 h 36"/>
                  <a:gd name="T48" fmla="*/ 22 w 30"/>
                  <a:gd name="T49" fmla="*/ 2 h 36"/>
                  <a:gd name="T50" fmla="*/ 26 w 30"/>
                  <a:gd name="T51" fmla="*/ 6 h 36"/>
                  <a:gd name="T52" fmla="*/ 28 w 30"/>
                  <a:gd name="T53" fmla="*/ 10 h 36"/>
                  <a:gd name="T54" fmla="*/ 22 w 30"/>
                  <a:gd name="T55" fmla="*/ 12 h 36"/>
                  <a:gd name="T56" fmla="*/ 22 w 30"/>
                  <a:gd name="T57" fmla="*/ 12 h 36"/>
                  <a:gd name="T58" fmla="*/ 20 w 30"/>
                  <a:gd name="T59" fmla="*/ 6 h 36"/>
                  <a:gd name="T60" fmla="*/ 20 w 30"/>
                  <a:gd name="T61" fmla="*/ 6 h 36"/>
                  <a:gd name="T62" fmla="*/ 14 w 30"/>
                  <a:gd name="T63" fmla="*/ 6 h 36"/>
                  <a:gd name="T64" fmla="*/ 14 w 30"/>
                  <a:gd name="T65" fmla="*/ 6 h 36"/>
                  <a:gd name="T66" fmla="*/ 10 w 30"/>
                  <a:gd name="T67" fmla="*/ 6 h 36"/>
                  <a:gd name="T68" fmla="*/ 8 w 30"/>
                  <a:gd name="T69" fmla="*/ 8 h 36"/>
                  <a:gd name="T70" fmla="*/ 8 w 30"/>
                  <a:gd name="T71" fmla="*/ 8 h 36"/>
                  <a:gd name="T72" fmla="*/ 6 w 30"/>
                  <a:gd name="T73" fmla="*/ 12 h 36"/>
                  <a:gd name="T74" fmla="*/ 6 w 30"/>
                  <a:gd name="T75" fmla="*/ 18 h 36"/>
                  <a:gd name="T76" fmla="*/ 6 w 30"/>
                  <a:gd name="T77" fmla="*/ 18 h 36"/>
                  <a:gd name="T78" fmla="*/ 6 w 30"/>
                  <a:gd name="T79" fmla="*/ 24 h 36"/>
                  <a:gd name="T80" fmla="*/ 10 w 30"/>
                  <a:gd name="T81" fmla="*/ 28 h 36"/>
                  <a:gd name="T82" fmla="*/ 10 w 30"/>
                  <a:gd name="T83" fmla="*/ 28 h 36"/>
                  <a:gd name="T84" fmla="*/ 12 w 30"/>
                  <a:gd name="T85" fmla="*/ 30 h 36"/>
                  <a:gd name="T86" fmla="*/ 16 w 30"/>
                  <a:gd name="T87" fmla="*/ 30 h 36"/>
                  <a:gd name="T88" fmla="*/ 16 w 30"/>
                  <a:gd name="T89" fmla="*/ 30 h 36"/>
                  <a:gd name="T90" fmla="*/ 22 w 30"/>
                  <a:gd name="T91" fmla="*/ 28 h 36"/>
                  <a:gd name="T92" fmla="*/ 22 w 30"/>
                  <a:gd name="T93" fmla="*/ 28 h 36"/>
                  <a:gd name="T94" fmla="*/ 24 w 30"/>
                  <a:gd name="T95" fmla="*/ 22 h 36"/>
                  <a:gd name="T96" fmla="*/ 24 w 30"/>
                  <a:gd name="T97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0" name="Freeform 1215"/>
              <p:cNvSpPr>
                <a:spLocks/>
              </p:cNvSpPr>
              <p:nvPr/>
            </p:nvSpPr>
            <p:spPr bwMode="auto">
              <a:xfrm>
                <a:off x="3490913" y="2467322"/>
                <a:ext cx="47625" cy="53975"/>
              </a:xfrm>
              <a:custGeom>
                <a:avLst/>
                <a:gdLst>
                  <a:gd name="T0" fmla="*/ 24 w 30"/>
                  <a:gd name="T1" fmla="*/ 32 h 34"/>
                  <a:gd name="T2" fmla="*/ 24 w 30"/>
                  <a:gd name="T3" fmla="*/ 28 h 34"/>
                  <a:gd name="T4" fmla="*/ 24 w 30"/>
                  <a:gd name="T5" fmla="*/ 28 h 34"/>
                  <a:gd name="T6" fmla="*/ 20 w 30"/>
                  <a:gd name="T7" fmla="*/ 32 h 34"/>
                  <a:gd name="T8" fmla="*/ 14 w 30"/>
                  <a:gd name="T9" fmla="*/ 34 h 34"/>
                  <a:gd name="T10" fmla="*/ 14 w 30"/>
                  <a:gd name="T11" fmla="*/ 34 h 34"/>
                  <a:gd name="T12" fmla="*/ 8 w 30"/>
                  <a:gd name="T13" fmla="*/ 34 h 34"/>
                  <a:gd name="T14" fmla="*/ 8 w 30"/>
                  <a:gd name="T15" fmla="*/ 34 h 34"/>
                  <a:gd name="T16" fmla="*/ 4 w 30"/>
                  <a:gd name="T17" fmla="*/ 32 h 34"/>
                  <a:gd name="T18" fmla="*/ 4 w 30"/>
                  <a:gd name="T19" fmla="*/ 32 h 34"/>
                  <a:gd name="T20" fmla="*/ 2 w 30"/>
                  <a:gd name="T21" fmla="*/ 28 h 34"/>
                  <a:gd name="T22" fmla="*/ 2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2 h 34"/>
                  <a:gd name="T30" fmla="*/ 8 w 30"/>
                  <a:gd name="T31" fmla="*/ 20 h 34"/>
                  <a:gd name="T32" fmla="*/ 8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0 w 30"/>
                  <a:gd name="T39" fmla="*/ 28 h 34"/>
                  <a:gd name="T40" fmla="*/ 10 w 30"/>
                  <a:gd name="T41" fmla="*/ 28 h 34"/>
                  <a:gd name="T42" fmla="*/ 16 w 30"/>
                  <a:gd name="T43" fmla="*/ 30 h 34"/>
                  <a:gd name="T44" fmla="*/ 16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2 w 30"/>
                  <a:gd name="T51" fmla="*/ 24 h 34"/>
                  <a:gd name="T52" fmla="*/ 22 w 30"/>
                  <a:gd name="T53" fmla="*/ 24 h 34"/>
                  <a:gd name="T54" fmla="*/ 24 w 30"/>
                  <a:gd name="T55" fmla="*/ 18 h 34"/>
                  <a:gd name="T56" fmla="*/ 22 w 30"/>
                  <a:gd name="T57" fmla="*/ 0 h 34"/>
                  <a:gd name="T58" fmla="*/ 28 w 30"/>
                  <a:gd name="T59" fmla="*/ 0 h 34"/>
                  <a:gd name="T60" fmla="*/ 30 w 30"/>
                  <a:gd name="T61" fmla="*/ 32 h 34"/>
                  <a:gd name="T62" fmla="*/ 24 w 30"/>
                  <a:gd name="T6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4" y="32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2"/>
                    </a:lnTo>
                    <a:lnTo>
                      <a:pt x="24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1" name="Freeform 1216"/>
              <p:cNvSpPr>
                <a:spLocks/>
              </p:cNvSpPr>
              <p:nvPr/>
            </p:nvSpPr>
            <p:spPr bwMode="auto">
              <a:xfrm>
                <a:off x="3544888" y="24450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2" name="Freeform 1217"/>
              <p:cNvSpPr>
                <a:spLocks noEditPoints="1"/>
              </p:cNvSpPr>
              <p:nvPr/>
            </p:nvSpPr>
            <p:spPr bwMode="auto">
              <a:xfrm>
                <a:off x="3570288" y="2438747"/>
                <a:ext cx="47625" cy="76200"/>
              </a:xfrm>
              <a:custGeom>
                <a:avLst/>
                <a:gdLst>
                  <a:gd name="T0" fmla="*/ 24 w 30"/>
                  <a:gd name="T1" fmla="*/ 36 h 48"/>
                  <a:gd name="T2" fmla="*/ 30 w 30"/>
                  <a:gd name="T3" fmla="*/ 36 h 48"/>
                  <a:gd name="T4" fmla="*/ 30 w 30"/>
                  <a:gd name="T5" fmla="*/ 36 h 48"/>
                  <a:gd name="T6" fmla="*/ 30 w 30"/>
                  <a:gd name="T7" fmla="*/ 40 h 48"/>
                  <a:gd name="T8" fmla="*/ 26 w 30"/>
                  <a:gd name="T9" fmla="*/ 44 h 48"/>
                  <a:gd name="T10" fmla="*/ 26 w 30"/>
                  <a:gd name="T11" fmla="*/ 44 h 48"/>
                  <a:gd name="T12" fmla="*/ 22 w 30"/>
                  <a:gd name="T13" fmla="*/ 46 h 48"/>
                  <a:gd name="T14" fmla="*/ 18 w 30"/>
                  <a:gd name="T15" fmla="*/ 48 h 48"/>
                  <a:gd name="T16" fmla="*/ 18 w 30"/>
                  <a:gd name="T17" fmla="*/ 48 h 48"/>
                  <a:gd name="T18" fmla="*/ 10 w 30"/>
                  <a:gd name="T19" fmla="*/ 48 h 48"/>
                  <a:gd name="T20" fmla="*/ 6 w 30"/>
                  <a:gd name="T21" fmla="*/ 44 h 48"/>
                  <a:gd name="T22" fmla="*/ 6 w 30"/>
                  <a:gd name="T23" fmla="*/ 44 h 48"/>
                  <a:gd name="T24" fmla="*/ 2 w 30"/>
                  <a:gd name="T25" fmla="*/ 40 h 48"/>
                  <a:gd name="T26" fmla="*/ 0 w 30"/>
                  <a:gd name="T27" fmla="*/ 32 h 48"/>
                  <a:gd name="T28" fmla="*/ 0 w 30"/>
                  <a:gd name="T29" fmla="*/ 32 h 48"/>
                  <a:gd name="T30" fmla="*/ 0 w 30"/>
                  <a:gd name="T31" fmla="*/ 24 h 48"/>
                  <a:gd name="T32" fmla="*/ 2 w 30"/>
                  <a:gd name="T33" fmla="*/ 18 h 48"/>
                  <a:gd name="T34" fmla="*/ 2 w 30"/>
                  <a:gd name="T35" fmla="*/ 18 h 48"/>
                  <a:gd name="T36" fmla="*/ 8 w 30"/>
                  <a:gd name="T37" fmla="*/ 14 h 48"/>
                  <a:gd name="T38" fmla="*/ 14 w 30"/>
                  <a:gd name="T39" fmla="*/ 14 h 48"/>
                  <a:gd name="T40" fmla="*/ 14 w 30"/>
                  <a:gd name="T41" fmla="*/ 14 h 48"/>
                  <a:gd name="T42" fmla="*/ 20 w 30"/>
                  <a:gd name="T43" fmla="*/ 14 h 48"/>
                  <a:gd name="T44" fmla="*/ 24 w 30"/>
                  <a:gd name="T45" fmla="*/ 16 h 48"/>
                  <a:gd name="T46" fmla="*/ 24 w 30"/>
                  <a:gd name="T47" fmla="*/ 16 h 48"/>
                  <a:gd name="T48" fmla="*/ 28 w 30"/>
                  <a:gd name="T49" fmla="*/ 22 h 48"/>
                  <a:gd name="T50" fmla="*/ 30 w 30"/>
                  <a:gd name="T51" fmla="*/ 30 h 48"/>
                  <a:gd name="T52" fmla="*/ 30 w 30"/>
                  <a:gd name="T53" fmla="*/ 30 h 48"/>
                  <a:gd name="T54" fmla="*/ 30 w 30"/>
                  <a:gd name="T55" fmla="*/ 30 h 48"/>
                  <a:gd name="T56" fmla="*/ 6 w 30"/>
                  <a:gd name="T57" fmla="*/ 32 h 48"/>
                  <a:gd name="T58" fmla="*/ 6 w 30"/>
                  <a:gd name="T59" fmla="*/ 32 h 48"/>
                  <a:gd name="T60" fmla="*/ 6 w 30"/>
                  <a:gd name="T61" fmla="*/ 38 h 48"/>
                  <a:gd name="T62" fmla="*/ 10 w 30"/>
                  <a:gd name="T63" fmla="*/ 42 h 48"/>
                  <a:gd name="T64" fmla="*/ 10 w 30"/>
                  <a:gd name="T65" fmla="*/ 42 h 48"/>
                  <a:gd name="T66" fmla="*/ 12 w 30"/>
                  <a:gd name="T67" fmla="*/ 42 h 48"/>
                  <a:gd name="T68" fmla="*/ 16 w 30"/>
                  <a:gd name="T69" fmla="*/ 44 h 48"/>
                  <a:gd name="T70" fmla="*/ 16 w 30"/>
                  <a:gd name="T71" fmla="*/ 44 h 48"/>
                  <a:gd name="T72" fmla="*/ 22 w 30"/>
                  <a:gd name="T73" fmla="*/ 42 h 48"/>
                  <a:gd name="T74" fmla="*/ 22 w 30"/>
                  <a:gd name="T75" fmla="*/ 42 h 48"/>
                  <a:gd name="T76" fmla="*/ 24 w 30"/>
                  <a:gd name="T77" fmla="*/ 36 h 48"/>
                  <a:gd name="T78" fmla="*/ 24 w 30"/>
                  <a:gd name="T79" fmla="*/ 36 h 48"/>
                  <a:gd name="T80" fmla="*/ 6 w 30"/>
                  <a:gd name="T81" fmla="*/ 28 h 48"/>
                  <a:gd name="T82" fmla="*/ 24 w 30"/>
                  <a:gd name="T83" fmla="*/ 26 h 48"/>
                  <a:gd name="T84" fmla="*/ 24 w 30"/>
                  <a:gd name="T85" fmla="*/ 26 h 48"/>
                  <a:gd name="T86" fmla="*/ 22 w 30"/>
                  <a:gd name="T87" fmla="*/ 20 h 48"/>
                  <a:gd name="T88" fmla="*/ 22 w 30"/>
                  <a:gd name="T89" fmla="*/ 20 h 48"/>
                  <a:gd name="T90" fmla="*/ 18 w 30"/>
                  <a:gd name="T91" fmla="*/ 18 h 48"/>
                  <a:gd name="T92" fmla="*/ 14 w 30"/>
                  <a:gd name="T93" fmla="*/ 18 h 48"/>
                  <a:gd name="T94" fmla="*/ 14 w 30"/>
                  <a:gd name="T95" fmla="*/ 18 h 48"/>
                  <a:gd name="T96" fmla="*/ 10 w 30"/>
                  <a:gd name="T97" fmla="*/ 18 h 48"/>
                  <a:gd name="T98" fmla="*/ 8 w 30"/>
                  <a:gd name="T99" fmla="*/ 22 h 48"/>
                  <a:gd name="T100" fmla="*/ 8 w 30"/>
                  <a:gd name="T101" fmla="*/ 22 h 48"/>
                  <a:gd name="T102" fmla="*/ 6 w 30"/>
                  <a:gd name="T103" fmla="*/ 24 h 48"/>
                  <a:gd name="T104" fmla="*/ 6 w 30"/>
                  <a:gd name="T105" fmla="*/ 28 h 48"/>
                  <a:gd name="T106" fmla="*/ 6 w 30"/>
                  <a:gd name="T107" fmla="*/ 28 h 48"/>
                  <a:gd name="T108" fmla="*/ 8 w 30"/>
                  <a:gd name="T109" fmla="*/ 10 h 48"/>
                  <a:gd name="T110" fmla="*/ 12 w 30"/>
                  <a:gd name="T111" fmla="*/ 2 h 48"/>
                  <a:gd name="T112" fmla="*/ 20 w 30"/>
                  <a:gd name="T113" fmla="*/ 0 h 48"/>
                  <a:gd name="T114" fmla="*/ 14 w 30"/>
                  <a:gd name="T115" fmla="*/ 10 h 48"/>
                  <a:gd name="T116" fmla="*/ 8 w 30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8">
                    <a:moveTo>
                      <a:pt x="24" y="36"/>
                    </a:moveTo>
                    <a:lnTo>
                      <a:pt x="30" y="36"/>
                    </a:lnTo>
                    <a:lnTo>
                      <a:pt x="30" y="36"/>
                    </a:lnTo>
                    <a:lnTo>
                      <a:pt x="30" y="40"/>
                    </a:lnTo>
                    <a:lnTo>
                      <a:pt x="26" y="44"/>
                    </a:lnTo>
                    <a:lnTo>
                      <a:pt x="26" y="44"/>
                    </a:lnTo>
                    <a:lnTo>
                      <a:pt x="22" y="46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0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4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0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22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6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2" y="42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2" y="42"/>
                    </a:lnTo>
                    <a:lnTo>
                      <a:pt x="22" y="42"/>
                    </a:lnTo>
                    <a:lnTo>
                      <a:pt x="24" y="36"/>
                    </a:lnTo>
                    <a:lnTo>
                      <a:pt x="24" y="36"/>
                    </a:lnTo>
                    <a:close/>
                    <a:moveTo>
                      <a:pt x="6" y="28"/>
                    </a:moveTo>
                    <a:lnTo>
                      <a:pt x="24" y="26"/>
                    </a:lnTo>
                    <a:lnTo>
                      <a:pt x="24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8" y="18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18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8" y="10"/>
                    </a:moveTo>
                    <a:lnTo>
                      <a:pt x="12" y="2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8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3" name="Freeform 1218"/>
              <p:cNvSpPr>
                <a:spLocks/>
              </p:cNvSpPr>
              <p:nvPr/>
            </p:nvSpPr>
            <p:spPr bwMode="auto">
              <a:xfrm>
                <a:off x="3627438" y="2454622"/>
                <a:ext cx="44450" cy="53975"/>
              </a:xfrm>
              <a:custGeom>
                <a:avLst/>
                <a:gdLst>
                  <a:gd name="T0" fmla="*/ 4 w 28"/>
                  <a:gd name="T1" fmla="*/ 24 h 34"/>
                  <a:gd name="T2" fmla="*/ 8 w 28"/>
                  <a:gd name="T3" fmla="*/ 30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4 w 28"/>
                  <a:gd name="T15" fmla="*/ 18 h 34"/>
                  <a:gd name="T16" fmla="*/ 0 w 28"/>
                  <a:gd name="T17" fmla="*/ 16 h 34"/>
                  <a:gd name="T18" fmla="*/ 0 w 28"/>
                  <a:gd name="T19" fmla="*/ 12 h 34"/>
                  <a:gd name="T20" fmla="*/ 0 w 28"/>
                  <a:gd name="T21" fmla="*/ 6 h 34"/>
                  <a:gd name="T22" fmla="*/ 2 w 28"/>
                  <a:gd name="T23" fmla="*/ 4 h 34"/>
                  <a:gd name="T24" fmla="*/ 6 w 28"/>
                  <a:gd name="T25" fmla="*/ 2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4 h 34"/>
                  <a:gd name="T48" fmla="*/ 12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4 h 34"/>
                  <a:gd name="T56" fmla="*/ 26 w 28"/>
                  <a:gd name="T57" fmla="*/ 28 h 34"/>
                  <a:gd name="T58" fmla="*/ 22 w 28"/>
                  <a:gd name="T59" fmla="*/ 34 h 34"/>
                  <a:gd name="T60" fmla="*/ 14 w 28"/>
                  <a:gd name="T61" fmla="*/ 34 h 34"/>
                  <a:gd name="T62" fmla="*/ 4 w 28"/>
                  <a:gd name="T63" fmla="*/ 34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4" y="24"/>
                    </a:lnTo>
                    <a:lnTo>
                      <a:pt x="4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0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4" name="Freeform 1219"/>
              <p:cNvSpPr>
                <a:spLocks noEditPoints="1"/>
              </p:cNvSpPr>
              <p:nvPr/>
            </p:nvSpPr>
            <p:spPr bwMode="auto">
              <a:xfrm>
                <a:off x="3706813" y="244827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0 h 34"/>
                  <a:gd name="T22" fmla="*/ 4 w 30"/>
                  <a:gd name="T23" fmla="*/ 30 h 34"/>
                  <a:gd name="T24" fmla="*/ 0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8 w 30"/>
                  <a:gd name="T63" fmla="*/ 28 h 34"/>
                  <a:gd name="T64" fmla="*/ 8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4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0 w 30"/>
                  <a:gd name="T87" fmla="*/ 6 h 34"/>
                  <a:gd name="T88" fmla="*/ 20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4 w 30"/>
                  <a:gd name="T105" fmla="*/ 14 h 34"/>
                  <a:gd name="T106" fmla="*/ 4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4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4" y="14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5" name="Freeform 1220"/>
              <p:cNvSpPr>
                <a:spLocks/>
              </p:cNvSpPr>
              <p:nvPr/>
            </p:nvSpPr>
            <p:spPr bwMode="auto">
              <a:xfrm>
                <a:off x="3763963" y="2441922"/>
                <a:ext cx="47625" cy="57150"/>
              </a:xfrm>
              <a:custGeom>
                <a:avLst/>
                <a:gdLst>
                  <a:gd name="T0" fmla="*/ 2 w 30"/>
                  <a:gd name="T1" fmla="*/ 36 h 36"/>
                  <a:gd name="T2" fmla="*/ 0 w 30"/>
                  <a:gd name="T3" fmla="*/ 2 h 36"/>
                  <a:gd name="T4" fmla="*/ 4 w 30"/>
                  <a:gd name="T5" fmla="*/ 2 h 36"/>
                  <a:gd name="T6" fmla="*/ 4 w 30"/>
                  <a:gd name="T7" fmla="*/ 6 h 36"/>
                  <a:gd name="T8" fmla="*/ 4 w 30"/>
                  <a:gd name="T9" fmla="*/ 6 h 36"/>
                  <a:gd name="T10" fmla="*/ 8 w 30"/>
                  <a:gd name="T11" fmla="*/ 2 h 36"/>
                  <a:gd name="T12" fmla="*/ 14 w 30"/>
                  <a:gd name="T13" fmla="*/ 0 h 36"/>
                  <a:gd name="T14" fmla="*/ 14 w 30"/>
                  <a:gd name="T15" fmla="*/ 0 h 36"/>
                  <a:gd name="T16" fmla="*/ 20 w 30"/>
                  <a:gd name="T17" fmla="*/ 0 h 36"/>
                  <a:gd name="T18" fmla="*/ 20 w 30"/>
                  <a:gd name="T19" fmla="*/ 0 h 36"/>
                  <a:gd name="T20" fmla="*/ 24 w 30"/>
                  <a:gd name="T21" fmla="*/ 4 h 36"/>
                  <a:gd name="T22" fmla="*/ 24 w 30"/>
                  <a:gd name="T23" fmla="*/ 4 h 36"/>
                  <a:gd name="T24" fmla="*/ 26 w 30"/>
                  <a:gd name="T25" fmla="*/ 8 h 36"/>
                  <a:gd name="T26" fmla="*/ 26 w 30"/>
                  <a:gd name="T27" fmla="*/ 8 h 36"/>
                  <a:gd name="T28" fmla="*/ 28 w 30"/>
                  <a:gd name="T29" fmla="*/ 12 h 36"/>
                  <a:gd name="T30" fmla="*/ 30 w 30"/>
                  <a:gd name="T31" fmla="*/ 34 h 36"/>
                  <a:gd name="T32" fmla="*/ 24 w 30"/>
                  <a:gd name="T33" fmla="*/ 34 h 36"/>
                  <a:gd name="T34" fmla="*/ 22 w 30"/>
                  <a:gd name="T35" fmla="*/ 14 h 36"/>
                  <a:gd name="T36" fmla="*/ 22 w 30"/>
                  <a:gd name="T37" fmla="*/ 14 h 36"/>
                  <a:gd name="T38" fmla="*/ 20 w 30"/>
                  <a:gd name="T39" fmla="*/ 8 h 36"/>
                  <a:gd name="T40" fmla="*/ 20 w 30"/>
                  <a:gd name="T41" fmla="*/ 8 h 36"/>
                  <a:gd name="T42" fmla="*/ 18 w 30"/>
                  <a:gd name="T43" fmla="*/ 6 h 36"/>
                  <a:gd name="T44" fmla="*/ 18 w 30"/>
                  <a:gd name="T45" fmla="*/ 6 h 36"/>
                  <a:gd name="T46" fmla="*/ 14 w 30"/>
                  <a:gd name="T47" fmla="*/ 6 h 36"/>
                  <a:gd name="T48" fmla="*/ 14 w 30"/>
                  <a:gd name="T49" fmla="*/ 6 h 36"/>
                  <a:gd name="T50" fmla="*/ 10 w 30"/>
                  <a:gd name="T51" fmla="*/ 6 h 36"/>
                  <a:gd name="T52" fmla="*/ 8 w 30"/>
                  <a:gd name="T53" fmla="*/ 8 h 36"/>
                  <a:gd name="T54" fmla="*/ 8 w 30"/>
                  <a:gd name="T55" fmla="*/ 8 h 36"/>
                  <a:gd name="T56" fmla="*/ 6 w 30"/>
                  <a:gd name="T57" fmla="*/ 12 h 36"/>
                  <a:gd name="T58" fmla="*/ 6 w 30"/>
                  <a:gd name="T59" fmla="*/ 18 h 36"/>
                  <a:gd name="T60" fmla="*/ 8 w 30"/>
                  <a:gd name="T61" fmla="*/ 36 h 36"/>
                  <a:gd name="T62" fmla="*/ 2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6" y="8"/>
                    </a:lnTo>
                    <a:lnTo>
                      <a:pt x="28" y="12"/>
                    </a:lnTo>
                    <a:lnTo>
                      <a:pt x="30" y="34"/>
                    </a:lnTo>
                    <a:lnTo>
                      <a:pt x="24" y="34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6" name="Freeform 1221"/>
              <p:cNvSpPr>
                <a:spLocks/>
              </p:cNvSpPr>
              <p:nvPr/>
            </p:nvSpPr>
            <p:spPr bwMode="auto">
              <a:xfrm>
                <a:off x="3843338" y="2416522"/>
                <a:ext cx="28575" cy="73025"/>
              </a:xfrm>
              <a:custGeom>
                <a:avLst/>
                <a:gdLst>
                  <a:gd name="T0" fmla="*/ 6 w 18"/>
                  <a:gd name="T1" fmla="*/ 46 h 46"/>
                  <a:gd name="T2" fmla="*/ 4 w 18"/>
                  <a:gd name="T3" fmla="*/ 18 h 46"/>
                  <a:gd name="T4" fmla="*/ 0 w 18"/>
                  <a:gd name="T5" fmla="*/ 18 h 46"/>
                  <a:gd name="T6" fmla="*/ 0 w 18"/>
                  <a:gd name="T7" fmla="*/ 14 h 46"/>
                  <a:gd name="T8" fmla="*/ 4 w 18"/>
                  <a:gd name="T9" fmla="*/ 14 h 46"/>
                  <a:gd name="T10" fmla="*/ 4 w 18"/>
                  <a:gd name="T11" fmla="*/ 10 h 46"/>
                  <a:gd name="T12" fmla="*/ 4 w 18"/>
                  <a:gd name="T13" fmla="*/ 10 h 46"/>
                  <a:gd name="T14" fmla="*/ 4 w 18"/>
                  <a:gd name="T15" fmla="*/ 6 h 46"/>
                  <a:gd name="T16" fmla="*/ 4 w 18"/>
                  <a:gd name="T17" fmla="*/ 6 h 46"/>
                  <a:gd name="T18" fmla="*/ 6 w 18"/>
                  <a:gd name="T19" fmla="*/ 2 h 46"/>
                  <a:gd name="T20" fmla="*/ 6 w 18"/>
                  <a:gd name="T21" fmla="*/ 2 h 46"/>
                  <a:gd name="T22" fmla="*/ 12 w 18"/>
                  <a:gd name="T23" fmla="*/ 0 h 46"/>
                  <a:gd name="T24" fmla="*/ 12 w 18"/>
                  <a:gd name="T25" fmla="*/ 0 h 46"/>
                  <a:gd name="T26" fmla="*/ 18 w 18"/>
                  <a:gd name="T27" fmla="*/ 0 h 46"/>
                  <a:gd name="T28" fmla="*/ 16 w 18"/>
                  <a:gd name="T29" fmla="*/ 4 h 46"/>
                  <a:gd name="T30" fmla="*/ 16 w 18"/>
                  <a:gd name="T31" fmla="*/ 4 h 46"/>
                  <a:gd name="T32" fmla="*/ 14 w 18"/>
                  <a:gd name="T33" fmla="*/ 4 h 46"/>
                  <a:gd name="T34" fmla="*/ 14 w 18"/>
                  <a:gd name="T35" fmla="*/ 4 h 46"/>
                  <a:gd name="T36" fmla="*/ 10 w 18"/>
                  <a:gd name="T37" fmla="*/ 6 h 46"/>
                  <a:gd name="T38" fmla="*/ 10 w 18"/>
                  <a:gd name="T39" fmla="*/ 6 h 46"/>
                  <a:gd name="T40" fmla="*/ 10 w 18"/>
                  <a:gd name="T41" fmla="*/ 10 h 46"/>
                  <a:gd name="T42" fmla="*/ 10 w 18"/>
                  <a:gd name="T43" fmla="*/ 14 h 46"/>
                  <a:gd name="T44" fmla="*/ 16 w 18"/>
                  <a:gd name="T45" fmla="*/ 12 h 46"/>
                  <a:gd name="T46" fmla="*/ 16 w 18"/>
                  <a:gd name="T47" fmla="*/ 18 h 46"/>
                  <a:gd name="T48" fmla="*/ 10 w 18"/>
                  <a:gd name="T49" fmla="*/ 18 h 46"/>
                  <a:gd name="T50" fmla="*/ 12 w 18"/>
                  <a:gd name="T51" fmla="*/ 46 h 46"/>
                  <a:gd name="T52" fmla="*/ 6 w 18"/>
                  <a:gd name="T5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18" h="46">
                    <a:moveTo>
                      <a:pt x="6" y="46"/>
                    </a:move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10" y="14"/>
                    </a:lnTo>
                    <a:lnTo>
                      <a:pt x="16" y="12"/>
                    </a:lnTo>
                    <a:lnTo>
                      <a:pt x="16" y="18"/>
                    </a:lnTo>
                    <a:lnTo>
                      <a:pt x="10" y="18"/>
                    </a:lnTo>
                    <a:lnTo>
                      <a:pt x="12" y="46"/>
                    </a:lnTo>
                    <a:lnTo>
                      <a:pt x="6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7" name="Freeform 1222"/>
              <p:cNvSpPr>
                <a:spLocks noEditPoints="1"/>
              </p:cNvSpPr>
              <p:nvPr/>
            </p:nvSpPr>
            <p:spPr bwMode="auto">
              <a:xfrm>
                <a:off x="3875088" y="2416522"/>
                <a:ext cx="12700" cy="73025"/>
              </a:xfrm>
              <a:custGeom>
                <a:avLst/>
                <a:gdLst>
                  <a:gd name="T0" fmla="*/ 4 w 8"/>
                  <a:gd name="T1" fmla="*/ 46 h 46"/>
                  <a:gd name="T2" fmla="*/ 0 w 8"/>
                  <a:gd name="T3" fmla="*/ 12 h 46"/>
                  <a:gd name="T4" fmla="*/ 6 w 8"/>
                  <a:gd name="T5" fmla="*/ 12 h 46"/>
                  <a:gd name="T6" fmla="*/ 8 w 8"/>
                  <a:gd name="T7" fmla="*/ 44 h 46"/>
                  <a:gd name="T8" fmla="*/ 4 w 8"/>
                  <a:gd name="T9" fmla="*/ 46 h 46"/>
                  <a:gd name="T10" fmla="*/ 0 w 8"/>
                  <a:gd name="T11" fmla="*/ 6 h 46"/>
                  <a:gd name="T12" fmla="*/ 0 w 8"/>
                  <a:gd name="T13" fmla="*/ 0 h 46"/>
                  <a:gd name="T14" fmla="*/ 4 w 8"/>
                  <a:gd name="T15" fmla="*/ 0 h 46"/>
                  <a:gd name="T16" fmla="*/ 6 w 8"/>
                  <a:gd name="T17" fmla="*/ 6 h 46"/>
                  <a:gd name="T18" fmla="*/ 0 w 8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46">
                    <a:moveTo>
                      <a:pt x="4" y="46"/>
                    </a:moveTo>
                    <a:lnTo>
                      <a:pt x="0" y="12"/>
                    </a:lnTo>
                    <a:lnTo>
                      <a:pt x="6" y="12"/>
                    </a:lnTo>
                    <a:lnTo>
                      <a:pt x="8" y="44"/>
                    </a:lnTo>
                    <a:lnTo>
                      <a:pt x="4" y="46"/>
                    </a:lnTo>
                    <a:close/>
                    <a:moveTo>
                      <a:pt x="0" y="6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8" name="Freeform 1223"/>
              <p:cNvSpPr>
                <a:spLocks/>
              </p:cNvSpPr>
              <p:nvPr/>
            </p:nvSpPr>
            <p:spPr bwMode="auto">
              <a:xfrm>
                <a:off x="3897313" y="2429222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8 h 36"/>
                  <a:gd name="T8" fmla="*/ 6 w 30"/>
                  <a:gd name="T9" fmla="*/ 8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2 h 36"/>
                  <a:gd name="T18" fmla="*/ 22 w 30"/>
                  <a:gd name="T19" fmla="*/ 2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4 h 36"/>
                  <a:gd name="T30" fmla="*/ 30 w 30"/>
                  <a:gd name="T31" fmla="*/ 34 h 36"/>
                  <a:gd name="T32" fmla="*/ 26 w 30"/>
                  <a:gd name="T33" fmla="*/ 34 h 36"/>
                  <a:gd name="T34" fmla="*/ 24 w 30"/>
                  <a:gd name="T35" fmla="*/ 14 h 36"/>
                  <a:gd name="T36" fmla="*/ 24 w 30"/>
                  <a:gd name="T37" fmla="*/ 14 h 36"/>
                  <a:gd name="T38" fmla="*/ 22 w 30"/>
                  <a:gd name="T39" fmla="*/ 10 h 36"/>
                  <a:gd name="T40" fmla="*/ 22 w 30"/>
                  <a:gd name="T41" fmla="*/ 10 h 36"/>
                  <a:gd name="T42" fmla="*/ 20 w 30"/>
                  <a:gd name="T43" fmla="*/ 6 h 36"/>
                  <a:gd name="T44" fmla="*/ 20 w 30"/>
                  <a:gd name="T45" fmla="*/ 6 h 36"/>
                  <a:gd name="T46" fmla="*/ 16 w 30"/>
                  <a:gd name="T47" fmla="*/ 6 h 36"/>
                  <a:gd name="T48" fmla="*/ 16 w 30"/>
                  <a:gd name="T49" fmla="*/ 6 h 36"/>
                  <a:gd name="T50" fmla="*/ 12 w 30"/>
                  <a:gd name="T51" fmla="*/ 6 h 36"/>
                  <a:gd name="T52" fmla="*/ 10 w 30"/>
                  <a:gd name="T53" fmla="*/ 8 h 36"/>
                  <a:gd name="T54" fmla="*/ 10 w 30"/>
                  <a:gd name="T55" fmla="*/ 8 h 36"/>
                  <a:gd name="T56" fmla="*/ 8 w 30"/>
                  <a:gd name="T57" fmla="*/ 12 h 36"/>
                  <a:gd name="T58" fmla="*/ 8 w 30"/>
                  <a:gd name="T59" fmla="*/ 18 h 36"/>
                  <a:gd name="T60" fmla="*/ 10 w 30"/>
                  <a:gd name="T61" fmla="*/ 36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4"/>
                    </a:lnTo>
                    <a:lnTo>
                      <a:pt x="30" y="34"/>
                    </a:lnTo>
                    <a:lnTo>
                      <a:pt x="26" y="3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10" y="36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79" name="Freeform 1224"/>
              <p:cNvSpPr>
                <a:spLocks noEditPoints="1"/>
              </p:cNvSpPr>
              <p:nvPr/>
            </p:nvSpPr>
            <p:spPr bwMode="auto">
              <a:xfrm>
                <a:off x="3983038" y="2403822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0 h 48"/>
                  <a:gd name="T18" fmla="*/ 2 w 30"/>
                  <a:gd name="T19" fmla="*/ 40 h 48"/>
                  <a:gd name="T20" fmla="*/ 0 w 30"/>
                  <a:gd name="T21" fmla="*/ 32 h 48"/>
                  <a:gd name="T22" fmla="*/ 0 w 30"/>
                  <a:gd name="T23" fmla="*/ 32 h 48"/>
                  <a:gd name="T24" fmla="*/ 0 w 30"/>
                  <a:gd name="T25" fmla="*/ 22 h 48"/>
                  <a:gd name="T26" fmla="*/ 0 w 30"/>
                  <a:gd name="T27" fmla="*/ 22 h 48"/>
                  <a:gd name="T28" fmla="*/ 2 w 30"/>
                  <a:gd name="T29" fmla="*/ 18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2 h 48"/>
                  <a:gd name="T36" fmla="*/ 12 w 30"/>
                  <a:gd name="T37" fmla="*/ 12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6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6 h 48"/>
                  <a:gd name="T50" fmla="*/ 24 w 30"/>
                  <a:gd name="T51" fmla="*/ 46 h 48"/>
                  <a:gd name="T52" fmla="*/ 6 w 30"/>
                  <a:gd name="T53" fmla="*/ 30 h 48"/>
                  <a:gd name="T54" fmla="*/ 6 w 30"/>
                  <a:gd name="T55" fmla="*/ 30 h 48"/>
                  <a:gd name="T56" fmla="*/ 6 w 30"/>
                  <a:gd name="T57" fmla="*/ 36 h 48"/>
                  <a:gd name="T58" fmla="*/ 8 w 30"/>
                  <a:gd name="T59" fmla="*/ 40 h 48"/>
                  <a:gd name="T60" fmla="*/ 8 w 30"/>
                  <a:gd name="T61" fmla="*/ 40 h 48"/>
                  <a:gd name="T62" fmla="*/ 12 w 30"/>
                  <a:gd name="T63" fmla="*/ 42 h 48"/>
                  <a:gd name="T64" fmla="*/ 16 w 30"/>
                  <a:gd name="T65" fmla="*/ 42 h 48"/>
                  <a:gd name="T66" fmla="*/ 16 w 30"/>
                  <a:gd name="T67" fmla="*/ 42 h 48"/>
                  <a:gd name="T68" fmla="*/ 18 w 30"/>
                  <a:gd name="T69" fmla="*/ 42 h 48"/>
                  <a:gd name="T70" fmla="*/ 22 w 30"/>
                  <a:gd name="T71" fmla="*/ 38 h 48"/>
                  <a:gd name="T72" fmla="*/ 22 w 30"/>
                  <a:gd name="T73" fmla="*/ 38 h 48"/>
                  <a:gd name="T74" fmla="*/ 24 w 30"/>
                  <a:gd name="T75" fmla="*/ 34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2 w 30"/>
                  <a:gd name="T89" fmla="*/ 18 h 48"/>
                  <a:gd name="T90" fmla="*/ 12 w 30"/>
                  <a:gd name="T91" fmla="*/ 18 h 48"/>
                  <a:gd name="T92" fmla="*/ 10 w 30"/>
                  <a:gd name="T93" fmla="*/ 18 h 48"/>
                  <a:gd name="T94" fmla="*/ 6 w 30"/>
                  <a:gd name="T95" fmla="*/ 20 h 48"/>
                  <a:gd name="T96" fmla="*/ 6 w 30"/>
                  <a:gd name="T97" fmla="*/ 20 h 48"/>
                  <a:gd name="T98" fmla="*/ 6 w 30"/>
                  <a:gd name="T99" fmla="*/ 24 h 48"/>
                  <a:gd name="T100" fmla="*/ 6 w 30"/>
                  <a:gd name="T101" fmla="*/ 30 h 48"/>
                  <a:gd name="T102" fmla="*/ 6 w 30"/>
                  <a:gd name="T103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4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8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2" y="18"/>
                    </a:lnTo>
                    <a:lnTo>
                      <a:pt x="12" y="18"/>
                    </a:lnTo>
                    <a:lnTo>
                      <a:pt x="1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0" name="Freeform 1225"/>
              <p:cNvSpPr>
                <a:spLocks/>
              </p:cNvSpPr>
              <p:nvPr/>
            </p:nvSpPr>
            <p:spPr bwMode="auto">
              <a:xfrm>
                <a:off x="4037013" y="2400647"/>
                <a:ext cx="9525" cy="25400"/>
              </a:xfrm>
              <a:custGeom>
                <a:avLst/>
                <a:gdLst>
                  <a:gd name="T0" fmla="*/ 0 w 6"/>
                  <a:gd name="T1" fmla="*/ 6 h 16"/>
                  <a:gd name="T2" fmla="*/ 0 w 6"/>
                  <a:gd name="T3" fmla="*/ 0 h 16"/>
                  <a:gd name="T4" fmla="*/ 6 w 6"/>
                  <a:gd name="T5" fmla="*/ 0 h 16"/>
                  <a:gd name="T6" fmla="*/ 6 w 6"/>
                  <a:gd name="T7" fmla="*/ 4 h 16"/>
                  <a:gd name="T8" fmla="*/ 6 w 6"/>
                  <a:gd name="T9" fmla="*/ 4 h 16"/>
                  <a:gd name="T10" fmla="*/ 6 w 6"/>
                  <a:gd name="T11" fmla="*/ 10 h 16"/>
                  <a:gd name="T12" fmla="*/ 6 w 6"/>
                  <a:gd name="T13" fmla="*/ 10 h 16"/>
                  <a:gd name="T14" fmla="*/ 2 w 6"/>
                  <a:gd name="T15" fmla="*/ 16 h 16"/>
                  <a:gd name="T16" fmla="*/ 0 w 6"/>
                  <a:gd name="T17" fmla="*/ 12 h 16"/>
                  <a:gd name="T18" fmla="*/ 0 w 6"/>
                  <a:gd name="T19" fmla="*/ 12 h 16"/>
                  <a:gd name="T20" fmla="*/ 4 w 6"/>
                  <a:gd name="T21" fmla="*/ 10 h 16"/>
                  <a:gd name="T22" fmla="*/ 4 w 6"/>
                  <a:gd name="T23" fmla="*/ 10 h 16"/>
                  <a:gd name="T24" fmla="*/ 4 w 6"/>
                  <a:gd name="T25" fmla="*/ 6 h 16"/>
                  <a:gd name="T26" fmla="*/ 0 w 6"/>
                  <a:gd name="T27" fmla="*/ 6 h 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6" h="16">
                    <a:moveTo>
                      <a:pt x="0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4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1" name="Freeform 1226"/>
              <p:cNvSpPr>
                <a:spLocks noEditPoints="1"/>
              </p:cNvSpPr>
              <p:nvPr/>
            </p:nvSpPr>
            <p:spPr bwMode="auto">
              <a:xfrm>
                <a:off x="4062413" y="24165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8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2" name="Freeform 1227"/>
              <p:cNvSpPr>
                <a:spLocks/>
              </p:cNvSpPr>
              <p:nvPr/>
            </p:nvSpPr>
            <p:spPr bwMode="auto">
              <a:xfrm>
                <a:off x="4113213" y="2410172"/>
                <a:ext cx="53975" cy="57150"/>
              </a:xfrm>
              <a:custGeom>
                <a:avLst/>
                <a:gdLst>
                  <a:gd name="T0" fmla="*/ 2 w 34"/>
                  <a:gd name="T1" fmla="*/ 36 h 36"/>
                  <a:gd name="T2" fmla="*/ 14 w 34"/>
                  <a:gd name="T3" fmla="*/ 18 h 36"/>
                  <a:gd name="T4" fmla="*/ 0 w 34"/>
                  <a:gd name="T5" fmla="*/ 4 h 36"/>
                  <a:gd name="T6" fmla="*/ 8 w 34"/>
                  <a:gd name="T7" fmla="*/ 2 h 36"/>
                  <a:gd name="T8" fmla="*/ 14 w 34"/>
                  <a:gd name="T9" fmla="*/ 10 h 36"/>
                  <a:gd name="T10" fmla="*/ 14 w 34"/>
                  <a:gd name="T11" fmla="*/ 10 h 36"/>
                  <a:gd name="T12" fmla="*/ 16 w 34"/>
                  <a:gd name="T13" fmla="*/ 14 h 36"/>
                  <a:gd name="T14" fmla="*/ 16 w 34"/>
                  <a:gd name="T15" fmla="*/ 14 h 36"/>
                  <a:gd name="T16" fmla="*/ 18 w 34"/>
                  <a:gd name="T17" fmla="*/ 10 h 36"/>
                  <a:gd name="T18" fmla="*/ 24 w 34"/>
                  <a:gd name="T19" fmla="*/ 2 h 36"/>
                  <a:gd name="T20" fmla="*/ 30 w 34"/>
                  <a:gd name="T21" fmla="*/ 0 h 36"/>
                  <a:gd name="T22" fmla="*/ 20 w 34"/>
                  <a:gd name="T23" fmla="*/ 18 h 36"/>
                  <a:gd name="T24" fmla="*/ 34 w 34"/>
                  <a:gd name="T25" fmla="*/ 34 h 36"/>
                  <a:gd name="T26" fmla="*/ 26 w 34"/>
                  <a:gd name="T27" fmla="*/ 34 h 36"/>
                  <a:gd name="T28" fmla="*/ 20 w 34"/>
                  <a:gd name="T29" fmla="*/ 24 h 36"/>
                  <a:gd name="T30" fmla="*/ 18 w 34"/>
                  <a:gd name="T31" fmla="*/ 22 h 36"/>
                  <a:gd name="T32" fmla="*/ 10 w 34"/>
                  <a:gd name="T33" fmla="*/ 36 h 36"/>
                  <a:gd name="T34" fmla="*/ 2 w 34"/>
                  <a:gd name="T3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36">
                    <a:moveTo>
                      <a:pt x="2" y="36"/>
                    </a:moveTo>
                    <a:lnTo>
                      <a:pt x="14" y="18"/>
                    </a:lnTo>
                    <a:lnTo>
                      <a:pt x="0" y="4"/>
                    </a:lnTo>
                    <a:lnTo>
                      <a:pt x="8" y="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6" y="14"/>
                    </a:lnTo>
                    <a:lnTo>
                      <a:pt x="18" y="10"/>
                    </a:lnTo>
                    <a:lnTo>
                      <a:pt x="24" y="2"/>
                    </a:lnTo>
                    <a:lnTo>
                      <a:pt x="30" y="0"/>
                    </a:lnTo>
                    <a:lnTo>
                      <a:pt x="20" y="18"/>
                    </a:lnTo>
                    <a:lnTo>
                      <a:pt x="34" y="34"/>
                    </a:lnTo>
                    <a:lnTo>
                      <a:pt x="26" y="34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0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3" name="Freeform 1228"/>
              <p:cNvSpPr>
                <a:spLocks noEditPoints="1"/>
              </p:cNvSpPr>
              <p:nvPr/>
            </p:nvSpPr>
            <p:spPr bwMode="auto">
              <a:xfrm>
                <a:off x="4170363" y="24069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0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8 w 30"/>
                  <a:gd name="T63" fmla="*/ 28 h 34"/>
                  <a:gd name="T64" fmla="*/ 8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4" name="Freeform 1229"/>
              <p:cNvSpPr>
                <a:spLocks/>
              </p:cNvSpPr>
              <p:nvPr/>
            </p:nvSpPr>
            <p:spPr bwMode="auto">
              <a:xfrm>
                <a:off x="4227513" y="240064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4 w 18"/>
                  <a:gd name="T7" fmla="*/ 8 h 36"/>
                  <a:gd name="T8" fmla="*/ 4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6 w 18"/>
                  <a:gd name="T33" fmla="*/ 12 h 36"/>
                  <a:gd name="T34" fmla="*/ 6 w 18"/>
                  <a:gd name="T35" fmla="*/ 12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5" name="Freeform 1230"/>
              <p:cNvSpPr>
                <a:spLocks/>
              </p:cNvSpPr>
              <p:nvPr/>
            </p:nvSpPr>
            <p:spPr bwMode="auto">
              <a:xfrm>
                <a:off x="4259263" y="2397472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2 h 36"/>
                  <a:gd name="T4" fmla="*/ 30 w 30"/>
                  <a:gd name="T5" fmla="*/ 22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8 w 30"/>
                  <a:gd name="T15" fmla="*/ 36 h 36"/>
                  <a:gd name="T16" fmla="*/ 18 w 30"/>
                  <a:gd name="T17" fmla="*/ 36 h 36"/>
                  <a:gd name="T18" fmla="*/ 10 w 30"/>
                  <a:gd name="T19" fmla="*/ 36 h 36"/>
                  <a:gd name="T20" fmla="*/ 6 w 30"/>
                  <a:gd name="T21" fmla="*/ 32 h 36"/>
                  <a:gd name="T22" fmla="*/ 6 w 30"/>
                  <a:gd name="T23" fmla="*/ 32 h 36"/>
                  <a:gd name="T24" fmla="*/ 2 w 30"/>
                  <a:gd name="T25" fmla="*/ 28 h 36"/>
                  <a:gd name="T26" fmla="*/ 0 w 30"/>
                  <a:gd name="T27" fmla="*/ 20 h 36"/>
                  <a:gd name="T28" fmla="*/ 0 w 30"/>
                  <a:gd name="T29" fmla="*/ 20 h 36"/>
                  <a:gd name="T30" fmla="*/ 2 w 30"/>
                  <a:gd name="T31" fmla="*/ 10 h 36"/>
                  <a:gd name="T32" fmla="*/ 2 w 30"/>
                  <a:gd name="T33" fmla="*/ 10 h 36"/>
                  <a:gd name="T34" fmla="*/ 4 w 30"/>
                  <a:gd name="T35" fmla="*/ 6 h 36"/>
                  <a:gd name="T36" fmla="*/ 6 w 30"/>
                  <a:gd name="T37" fmla="*/ 4 h 36"/>
                  <a:gd name="T38" fmla="*/ 6 w 30"/>
                  <a:gd name="T39" fmla="*/ 4 h 36"/>
                  <a:gd name="T40" fmla="*/ 14 w 30"/>
                  <a:gd name="T41" fmla="*/ 0 h 36"/>
                  <a:gd name="T42" fmla="*/ 14 w 30"/>
                  <a:gd name="T43" fmla="*/ 0 h 36"/>
                  <a:gd name="T44" fmla="*/ 20 w 30"/>
                  <a:gd name="T45" fmla="*/ 2 h 36"/>
                  <a:gd name="T46" fmla="*/ 24 w 30"/>
                  <a:gd name="T47" fmla="*/ 2 h 36"/>
                  <a:gd name="T48" fmla="*/ 24 w 30"/>
                  <a:gd name="T49" fmla="*/ 2 h 36"/>
                  <a:gd name="T50" fmla="*/ 26 w 30"/>
                  <a:gd name="T51" fmla="*/ 6 h 36"/>
                  <a:gd name="T52" fmla="*/ 28 w 30"/>
                  <a:gd name="T53" fmla="*/ 10 h 36"/>
                  <a:gd name="T54" fmla="*/ 22 w 30"/>
                  <a:gd name="T55" fmla="*/ 12 h 36"/>
                  <a:gd name="T56" fmla="*/ 22 w 30"/>
                  <a:gd name="T57" fmla="*/ 12 h 36"/>
                  <a:gd name="T58" fmla="*/ 20 w 30"/>
                  <a:gd name="T59" fmla="*/ 6 h 36"/>
                  <a:gd name="T60" fmla="*/ 20 w 30"/>
                  <a:gd name="T61" fmla="*/ 6 h 36"/>
                  <a:gd name="T62" fmla="*/ 14 w 30"/>
                  <a:gd name="T63" fmla="*/ 6 h 36"/>
                  <a:gd name="T64" fmla="*/ 14 w 30"/>
                  <a:gd name="T65" fmla="*/ 6 h 36"/>
                  <a:gd name="T66" fmla="*/ 10 w 30"/>
                  <a:gd name="T67" fmla="*/ 6 h 36"/>
                  <a:gd name="T68" fmla="*/ 8 w 30"/>
                  <a:gd name="T69" fmla="*/ 10 h 36"/>
                  <a:gd name="T70" fmla="*/ 8 w 30"/>
                  <a:gd name="T71" fmla="*/ 10 h 36"/>
                  <a:gd name="T72" fmla="*/ 6 w 30"/>
                  <a:gd name="T73" fmla="*/ 14 h 36"/>
                  <a:gd name="T74" fmla="*/ 6 w 30"/>
                  <a:gd name="T75" fmla="*/ 20 h 36"/>
                  <a:gd name="T76" fmla="*/ 6 w 30"/>
                  <a:gd name="T77" fmla="*/ 20 h 36"/>
                  <a:gd name="T78" fmla="*/ 8 w 30"/>
                  <a:gd name="T79" fmla="*/ 24 h 36"/>
                  <a:gd name="T80" fmla="*/ 10 w 30"/>
                  <a:gd name="T81" fmla="*/ 28 h 36"/>
                  <a:gd name="T82" fmla="*/ 10 w 30"/>
                  <a:gd name="T83" fmla="*/ 28 h 36"/>
                  <a:gd name="T84" fmla="*/ 12 w 30"/>
                  <a:gd name="T85" fmla="*/ 30 h 36"/>
                  <a:gd name="T86" fmla="*/ 16 w 30"/>
                  <a:gd name="T87" fmla="*/ 32 h 36"/>
                  <a:gd name="T88" fmla="*/ 16 w 30"/>
                  <a:gd name="T89" fmla="*/ 32 h 36"/>
                  <a:gd name="T90" fmla="*/ 22 w 30"/>
                  <a:gd name="T91" fmla="*/ 28 h 36"/>
                  <a:gd name="T92" fmla="*/ 22 w 30"/>
                  <a:gd name="T93" fmla="*/ 28 h 36"/>
                  <a:gd name="T94" fmla="*/ 24 w 30"/>
                  <a:gd name="T95" fmla="*/ 26 h 36"/>
                  <a:gd name="T96" fmla="*/ 24 w 30"/>
                  <a:gd name="T97" fmla="*/ 22 h 36"/>
                  <a:gd name="T98" fmla="*/ 24 w 30"/>
                  <a:gd name="T99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0" y="36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6" name="Freeform 1231"/>
              <p:cNvSpPr>
                <a:spLocks noEditPoints="1"/>
              </p:cNvSpPr>
              <p:nvPr/>
            </p:nvSpPr>
            <p:spPr bwMode="auto">
              <a:xfrm>
                <a:off x="4310063" y="2375247"/>
                <a:ext cx="15875" cy="76200"/>
              </a:xfrm>
              <a:custGeom>
                <a:avLst/>
                <a:gdLst>
                  <a:gd name="T0" fmla="*/ 4 w 10"/>
                  <a:gd name="T1" fmla="*/ 48 h 48"/>
                  <a:gd name="T2" fmla="*/ 0 w 10"/>
                  <a:gd name="T3" fmla="*/ 14 h 48"/>
                  <a:gd name="T4" fmla="*/ 6 w 10"/>
                  <a:gd name="T5" fmla="*/ 14 h 48"/>
                  <a:gd name="T6" fmla="*/ 10 w 10"/>
                  <a:gd name="T7" fmla="*/ 46 h 48"/>
                  <a:gd name="T8" fmla="*/ 4 w 10"/>
                  <a:gd name="T9" fmla="*/ 48 h 48"/>
                  <a:gd name="T10" fmla="*/ 0 w 10"/>
                  <a:gd name="T11" fmla="*/ 8 h 48"/>
                  <a:gd name="T12" fmla="*/ 0 w 10"/>
                  <a:gd name="T13" fmla="*/ 2 h 48"/>
                  <a:gd name="T14" fmla="*/ 6 w 10"/>
                  <a:gd name="T15" fmla="*/ 0 h 48"/>
                  <a:gd name="T16" fmla="*/ 6 w 10"/>
                  <a:gd name="T17" fmla="*/ 8 h 48"/>
                  <a:gd name="T18" fmla="*/ 0 w 10"/>
                  <a:gd name="T19" fmla="*/ 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8">
                    <a:moveTo>
                      <a:pt x="4" y="48"/>
                    </a:moveTo>
                    <a:lnTo>
                      <a:pt x="0" y="14"/>
                    </a:lnTo>
                    <a:lnTo>
                      <a:pt x="6" y="14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0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8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7" name="Freeform 1232"/>
              <p:cNvSpPr>
                <a:spLocks/>
              </p:cNvSpPr>
              <p:nvPr/>
            </p:nvSpPr>
            <p:spPr bwMode="auto">
              <a:xfrm>
                <a:off x="4332288" y="2391122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2 h 36"/>
                  <a:gd name="T4" fmla="*/ 30 w 30"/>
                  <a:gd name="T5" fmla="*/ 22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8 w 30"/>
                  <a:gd name="T15" fmla="*/ 36 h 36"/>
                  <a:gd name="T16" fmla="*/ 18 w 30"/>
                  <a:gd name="T17" fmla="*/ 36 h 36"/>
                  <a:gd name="T18" fmla="*/ 12 w 30"/>
                  <a:gd name="T19" fmla="*/ 36 h 36"/>
                  <a:gd name="T20" fmla="*/ 6 w 30"/>
                  <a:gd name="T21" fmla="*/ 32 h 36"/>
                  <a:gd name="T22" fmla="*/ 6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2 w 30"/>
                  <a:gd name="T31" fmla="*/ 10 h 36"/>
                  <a:gd name="T32" fmla="*/ 2 w 30"/>
                  <a:gd name="T33" fmla="*/ 10 h 36"/>
                  <a:gd name="T34" fmla="*/ 4 w 30"/>
                  <a:gd name="T35" fmla="*/ 6 h 36"/>
                  <a:gd name="T36" fmla="*/ 6 w 30"/>
                  <a:gd name="T37" fmla="*/ 4 h 36"/>
                  <a:gd name="T38" fmla="*/ 6 w 30"/>
                  <a:gd name="T39" fmla="*/ 4 h 36"/>
                  <a:gd name="T40" fmla="*/ 14 w 30"/>
                  <a:gd name="T41" fmla="*/ 0 h 36"/>
                  <a:gd name="T42" fmla="*/ 14 w 30"/>
                  <a:gd name="T43" fmla="*/ 0 h 36"/>
                  <a:gd name="T44" fmla="*/ 20 w 30"/>
                  <a:gd name="T45" fmla="*/ 2 h 36"/>
                  <a:gd name="T46" fmla="*/ 24 w 30"/>
                  <a:gd name="T47" fmla="*/ 2 h 36"/>
                  <a:gd name="T48" fmla="*/ 24 w 30"/>
                  <a:gd name="T49" fmla="*/ 2 h 36"/>
                  <a:gd name="T50" fmla="*/ 26 w 30"/>
                  <a:gd name="T51" fmla="*/ 6 h 36"/>
                  <a:gd name="T52" fmla="*/ 28 w 30"/>
                  <a:gd name="T53" fmla="*/ 10 h 36"/>
                  <a:gd name="T54" fmla="*/ 24 w 30"/>
                  <a:gd name="T55" fmla="*/ 12 h 36"/>
                  <a:gd name="T56" fmla="*/ 24 w 30"/>
                  <a:gd name="T57" fmla="*/ 12 h 36"/>
                  <a:gd name="T58" fmla="*/ 20 w 30"/>
                  <a:gd name="T59" fmla="*/ 6 h 36"/>
                  <a:gd name="T60" fmla="*/ 20 w 30"/>
                  <a:gd name="T61" fmla="*/ 6 h 36"/>
                  <a:gd name="T62" fmla="*/ 14 w 30"/>
                  <a:gd name="T63" fmla="*/ 6 h 36"/>
                  <a:gd name="T64" fmla="*/ 14 w 30"/>
                  <a:gd name="T65" fmla="*/ 6 h 36"/>
                  <a:gd name="T66" fmla="*/ 12 w 30"/>
                  <a:gd name="T67" fmla="*/ 6 h 36"/>
                  <a:gd name="T68" fmla="*/ 8 w 30"/>
                  <a:gd name="T69" fmla="*/ 10 h 36"/>
                  <a:gd name="T70" fmla="*/ 8 w 30"/>
                  <a:gd name="T71" fmla="*/ 10 h 36"/>
                  <a:gd name="T72" fmla="*/ 6 w 30"/>
                  <a:gd name="T73" fmla="*/ 14 h 36"/>
                  <a:gd name="T74" fmla="*/ 6 w 30"/>
                  <a:gd name="T75" fmla="*/ 20 h 36"/>
                  <a:gd name="T76" fmla="*/ 6 w 30"/>
                  <a:gd name="T77" fmla="*/ 20 h 36"/>
                  <a:gd name="T78" fmla="*/ 8 w 30"/>
                  <a:gd name="T79" fmla="*/ 24 h 36"/>
                  <a:gd name="T80" fmla="*/ 10 w 30"/>
                  <a:gd name="T81" fmla="*/ 28 h 36"/>
                  <a:gd name="T82" fmla="*/ 10 w 30"/>
                  <a:gd name="T83" fmla="*/ 28 h 36"/>
                  <a:gd name="T84" fmla="*/ 14 w 30"/>
                  <a:gd name="T85" fmla="*/ 30 h 36"/>
                  <a:gd name="T86" fmla="*/ 16 w 30"/>
                  <a:gd name="T87" fmla="*/ 30 h 36"/>
                  <a:gd name="T88" fmla="*/ 16 w 30"/>
                  <a:gd name="T89" fmla="*/ 30 h 36"/>
                  <a:gd name="T90" fmla="*/ 22 w 30"/>
                  <a:gd name="T91" fmla="*/ 28 h 36"/>
                  <a:gd name="T92" fmla="*/ 22 w 30"/>
                  <a:gd name="T93" fmla="*/ 28 h 36"/>
                  <a:gd name="T94" fmla="*/ 24 w 30"/>
                  <a:gd name="T95" fmla="*/ 26 h 36"/>
                  <a:gd name="T96" fmla="*/ 24 w 30"/>
                  <a:gd name="T97" fmla="*/ 22 h 36"/>
                  <a:gd name="T98" fmla="*/ 24 w 30"/>
                  <a:gd name="T99" fmla="*/ 22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6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4" y="6"/>
                    </a:lnTo>
                    <a:lnTo>
                      <a:pt x="6" y="4"/>
                    </a:lnTo>
                    <a:lnTo>
                      <a:pt x="6" y="4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4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8" name="Freeform 1233"/>
              <p:cNvSpPr>
                <a:spLocks noEditPoints="1"/>
              </p:cNvSpPr>
              <p:nvPr/>
            </p:nvSpPr>
            <p:spPr bwMode="auto">
              <a:xfrm>
                <a:off x="4383088" y="2387947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2 h 34"/>
                  <a:gd name="T10" fmla="*/ 28 w 32"/>
                  <a:gd name="T11" fmla="*/ 32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2 h 34"/>
                  <a:gd name="T22" fmla="*/ 6 w 32"/>
                  <a:gd name="T23" fmla="*/ 32 h 34"/>
                  <a:gd name="T24" fmla="*/ 2 w 32"/>
                  <a:gd name="T25" fmla="*/ 26 h 34"/>
                  <a:gd name="T26" fmla="*/ 0 w 32"/>
                  <a:gd name="T27" fmla="*/ 20 h 34"/>
                  <a:gd name="T28" fmla="*/ 0 w 32"/>
                  <a:gd name="T29" fmla="*/ 20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6 h 34"/>
                  <a:gd name="T82" fmla="*/ 26 w 32"/>
                  <a:gd name="T83" fmla="*/ 14 h 34"/>
                  <a:gd name="T84" fmla="*/ 26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18 w 32"/>
                  <a:gd name="T91" fmla="*/ 6 h 34"/>
                  <a:gd name="T92" fmla="*/ 14 w 32"/>
                  <a:gd name="T93" fmla="*/ 4 h 34"/>
                  <a:gd name="T94" fmla="*/ 14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2 h 34"/>
                  <a:gd name="T104" fmla="*/ 6 w 32"/>
                  <a:gd name="T105" fmla="*/ 16 h 34"/>
                  <a:gd name="T106" fmla="*/ 6 w 32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89" name="Freeform 1234"/>
              <p:cNvSpPr>
                <a:spLocks noEditPoints="1"/>
              </p:cNvSpPr>
              <p:nvPr/>
            </p:nvSpPr>
            <p:spPr bwMode="auto">
              <a:xfrm>
                <a:off x="4468813" y="2381597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0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0 h 48"/>
                  <a:gd name="T12" fmla="*/ 10 w 30"/>
                  <a:gd name="T13" fmla="*/ 0 h 48"/>
                  <a:gd name="T14" fmla="*/ 16 w 30"/>
                  <a:gd name="T15" fmla="*/ 0 h 48"/>
                  <a:gd name="T16" fmla="*/ 16 w 30"/>
                  <a:gd name="T17" fmla="*/ 0 h 48"/>
                  <a:gd name="T18" fmla="*/ 20 w 30"/>
                  <a:gd name="T19" fmla="*/ 0 h 48"/>
                  <a:gd name="T20" fmla="*/ 22 w 30"/>
                  <a:gd name="T21" fmla="*/ 0 h 48"/>
                  <a:gd name="T22" fmla="*/ 22 w 30"/>
                  <a:gd name="T23" fmla="*/ 0 h 48"/>
                  <a:gd name="T24" fmla="*/ 28 w 30"/>
                  <a:gd name="T25" fmla="*/ 6 h 48"/>
                  <a:gd name="T26" fmla="*/ 28 w 30"/>
                  <a:gd name="T27" fmla="*/ 6 h 48"/>
                  <a:gd name="T28" fmla="*/ 30 w 30"/>
                  <a:gd name="T29" fmla="*/ 16 h 48"/>
                  <a:gd name="T30" fmla="*/ 30 w 30"/>
                  <a:gd name="T31" fmla="*/ 16 h 48"/>
                  <a:gd name="T32" fmla="*/ 30 w 30"/>
                  <a:gd name="T33" fmla="*/ 24 h 48"/>
                  <a:gd name="T34" fmla="*/ 30 w 30"/>
                  <a:gd name="T35" fmla="*/ 24 h 48"/>
                  <a:gd name="T36" fmla="*/ 28 w 30"/>
                  <a:gd name="T37" fmla="*/ 28 h 48"/>
                  <a:gd name="T38" fmla="*/ 24 w 30"/>
                  <a:gd name="T39" fmla="*/ 32 h 48"/>
                  <a:gd name="T40" fmla="*/ 24 w 30"/>
                  <a:gd name="T41" fmla="*/ 32 h 48"/>
                  <a:gd name="T42" fmla="*/ 18 w 30"/>
                  <a:gd name="T43" fmla="*/ 34 h 48"/>
                  <a:gd name="T44" fmla="*/ 18 w 30"/>
                  <a:gd name="T45" fmla="*/ 34 h 48"/>
                  <a:gd name="T46" fmla="*/ 12 w 30"/>
                  <a:gd name="T47" fmla="*/ 34 h 48"/>
                  <a:gd name="T48" fmla="*/ 12 w 30"/>
                  <a:gd name="T49" fmla="*/ 34 h 48"/>
                  <a:gd name="T50" fmla="*/ 8 w 30"/>
                  <a:gd name="T51" fmla="*/ 30 h 48"/>
                  <a:gd name="T52" fmla="*/ 10 w 30"/>
                  <a:gd name="T53" fmla="*/ 46 h 48"/>
                  <a:gd name="T54" fmla="*/ 4 w 30"/>
                  <a:gd name="T55" fmla="*/ 48 h 48"/>
                  <a:gd name="T56" fmla="*/ 6 w 30"/>
                  <a:gd name="T57" fmla="*/ 18 h 48"/>
                  <a:gd name="T58" fmla="*/ 6 w 30"/>
                  <a:gd name="T59" fmla="*/ 18 h 48"/>
                  <a:gd name="T60" fmla="*/ 8 w 30"/>
                  <a:gd name="T61" fmla="*/ 24 h 48"/>
                  <a:gd name="T62" fmla="*/ 10 w 30"/>
                  <a:gd name="T63" fmla="*/ 26 h 48"/>
                  <a:gd name="T64" fmla="*/ 10 w 30"/>
                  <a:gd name="T65" fmla="*/ 26 h 48"/>
                  <a:gd name="T66" fmla="*/ 14 w 30"/>
                  <a:gd name="T67" fmla="*/ 28 h 48"/>
                  <a:gd name="T68" fmla="*/ 16 w 30"/>
                  <a:gd name="T69" fmla="*/ 30 h 48"/>
                  <a:gd name="T70" fmla="*/ 16 w 30"/>
                  <a:gd name="T71" fmla="*/ 30 h 48"/>
                  <a:gd name="T72" fmla="*/ 20 w 30"/>
                  <a:gd name="T73" fmla="*/ 28 h 48"/>
                  <a:gd name="T74" fmla="*/ 24 w 30"/>
                  <a:gd name="T75" fmla="*/ 26 h 48"/>
                  <a:gd name="T76" fmla="*/ 24 w 30"/>
                  <a:gd name="T77" fmla="*/ 26 h 48"/>
                  <a:gd name="T78" fmla="*/ 24 w 30"/>
                  <a:gd name="T79" fmla="*/ 22 h 48"/>
                  <a:gd name="T80" fmla="*/ 24 w 30"/>
                  <a:gd name="T81" fmla="*/ 16 h 48"/>
                  <a:gd name="T82" fmla="*/ 24 w 30"/>
                  <a:gd name="T83" fmla="*/ 16 h 48"/>
                  <a:gd name="T84" fmla="*/ 24 w 30"/>
                  <a:gd name="T85" fmla="*/ 10 h 48"/>
                  <a:gd name="T86" fmla="*/ 22 w 30"/>
                  <a:gd name="T87" fmla="*/ 6 h 48"/>
                  <a:gd name="T88" fmla="*/ 22 w 30"/>
                  <a:gd name="T89" fmla="*/ 6 h 48"/>
                  <a:gd name="T90" fmla="*/ 18 w 30"/>
                  <a:gd name="T91" fmla="*/ 4 h 48"/>
                  <a:gd name="T92" fmla="*/ 14 w 30"/>
                  <a:gd name="T93" fmla="*/ 4 h 48"/>
                  <a:gd name="T94" fmla="*/ 14 w 30"/>
                  <a:gd name="T95" fmla="*/ 4 h 48"/>
                  <a:gd name="T96" fmla="*/ 12 w 30"/>
                  <a:gd name="T97" fmla="*/ 4 h 48"/>
                  <a:gd name="T98" fmla="*/ 8 w 30"/>
                  <a:gd name="T99" fmla="*/ 8 h 48"/>
                  <a:gd name="T100" fmla="*/ 8 w 30"/>
                  <a:gd name="T101" fmla="*/ 8 h 48"/>
                  <a:gd name="T102" fmla="*/ 8 w 30"/>
                  <a:gd name="T103" fmla="*/ 12 h 48"/>
                  <a:gd name="T104" fmla="*/ 6 w 30"/>
                  <a:gd name="T105" fmla="*/ 18 h 48"/>
                  <a:gd name="T106" fmla="*/ 6 w 30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0" name="Freeform 1235"/>
              <p:cNvSpPr>
                <a:spLocks noEditPoints="1"/>
              </p:cNvSpPr>
              <p:nvPr/>
            </p:nvSpPr>
            <p:spPr bwMode="auto">
              <a:xfrm>
                <a:off x="4525963" y="2375247"/>
                <a:ext cx="47625" cy="53975"/>
              </a:xfrm>
              <a:custGeom>
                <a:avLst/>
                <a:gdLst>
                  <a:gd name="T0" fmla="*/ 0 w 30"/>
                  <a:gd name="T1" fmla="*/ 18 h 34"/>
                  <a:gd name="T2" fmla="*/ 0 w 30"/>
                  <a:gd name="T3" fmla="*/ 18 h 34"/>
                  <a:gd name="T4" fmla="*/ 0 w 30"/>
                  <a:gd name="T5" fmla="*/ 10 h 34"/>
                  <a:gd name="T6" fmla="*/ 4 w 30"/>
                  <a:gd name="T7" fmla="*/ 4 h 34"/>
                  <a:gd name="T8" fmla="*/ 4 w 30"/>
                  <a:gd name="T9" fmla="*/ 4 h 34"/>
                  <a:gd name="T10" fmla="*/ 8 w 30"/>
                  <a:gd name="T11" fmla="*/ 2 h 34"/>
                  <a:gd name="T12" fmla="*/ 14 w 30"/>
                  <a:gd name="T13" fmla="*/ 0 h 34"/>
                  <a:gd name="T14" fmla="*/ 14 w 30"/>
                  <a:gd name="T15" fmla="*/ 0 h 34"/>
                  <a:gd name="T16" fmla="*/ 20 w 30"/>
                  <a:gd name="T17" fmla="*/ 0 h 34"/>
                  <a:gd name="T18" fmla="*/ 26 w 30"/>
                  <a:gd name="T19" fmla="*/ 4 h 34"/>
                  <a:gd name="T20" fmla="*/ 26 w 30"/>
                  <a:gd name="T21" fmla="*/ 4 h 34"/>
                  <a:gd name="T22" fmla="*/ 28 w 30"/>
                  <a:gd name="T23" fmla="*/ 8 h 34"/>
                  <a:gd name="T24" fmla="*/ 30 w 30"/>
                  <a:gd name="T25" fmla="*/ 16 h 34"/>
                  <a:gd name="T26" fmla="*/ 30 w 30"/>
                  <a:gd name="T27" fmla="*/ 16 h 34"/>
                  <a:gd name="T28" fmla="*/ 30 w 30"/>
                  <a:gd name="T29" fmla="*/ 26 h 34"/>
                  <a:gd name="T30" fmla="*/ 30 w 30"/>
                  <a:gd name="T31" fmla="*/ 26 h 34"/>
                  <a:gd name="T32" fmla="*/ 28 w 30"/>
                  <a:gd name="T33" fmla="*/ 30 h 34"/>
                  <a:gd name="T34" fmla="*/ 24 w 30"/>
                  <a:gd name="T35" fmla="*/ 32 h 34"/>
                  <a:gd name="T36" fmla="*/ 24 w 30"/>
                  <a:gd name="T37" fmla="*/ 32 h 34"/>
                  <a:gd name="T38" fmla="*/ 16 w 30"/>
                  <a:gd name="T39" fmla="*/ 34 h 34"/>
                  <a:gd name="T40" fmla="*/ 16 w 30"/>
                  <a:gd name="T41" fmla="*/ 34 h 34"/>
                  <a:gd name="T42" fmla="*/ 10 w 30"/>
                  <a:gd name="T43" fmla="*/ 34 h 34"/>
                  <a:gd name="T44" fmla="*/ 4 w 30"/>
                  <a:gd name="T45" fmla="*/ 32 h 34"/>
                  <a:gd name="T46" fmla="*/ 4 w 30"/>
                  <a:gd name="T47" fmla="*/ 32 h 34"/>
                  <a:gd name="T48" fmla="*/ 2 w 30"/>
                  <a:gd name="T49" fmla="*/ 26 h 34"/>
                  <a:gd name="T50" fmla="*/ 0 w 30"/>
                  <a:gd name="T51" fmla="*/ 18 h 34"/>
                  <a:gd name="T52" fmla="*/ 0 w 30"/>
                  <a:gd name="T53" fmla="*/ 18 h 34"/>
                  <a:gd name="T54" fmla="*/ 6 w 30"/>
                  <a:gd name="T55" fmla="*/ 18 h 34"/>
                  <a:gd name="T56" fmla="*/ 6 w 30"/>
                  <a:gd name="T57" fmla="*/ 18 h 34"/>
                  <a:gd name="T58" fmla="*/ 6 w 30"/>
                  <a:gd name="T59" fmla="*/ 24 h 34"/>
                  <a:gd name="T60" fmla="*/ 8 w 30"/>
                  <a:gd name="T61" fmla="*/ 28 h 34"/>
                  <a:gd name="T62" fmla="*/ 8 w 30"/>
                  <a:gd name="T63" fmla="*/ 28 h 34"/>
                  <a:gd name="T64" fmla="*/ 12 w 30"/>
                  <a:gd name="T65" fmla="*/ 30 h 34"/>
                  <a:gd name="T66" fmla="*/ 16 w 30"/>
                  <a:gd name="T67" fmla="*/ 30 h 34"/>
                  <a:gd name="T68" fmla="*/ 16 w 30"/>
                  <a:gd name="T69" fmla="*/ 30 h 34"/>
                  <a:gd name="T70" fmla="*/ 20 w 30"/>
                  <a:gd name="T71" fmla="*/ 30 h 34"/>
                  <a:gd name="T72" fmla="*/ 22 w 30"/>
                  <a:gd name="T73" fmla="*/ 26 h 34"/>
                  <a:gd name="T74" fmla="*/ 22 w 30"/>
                  <a:gd name="T75" fmla="*/ 26 h 34"/>
                  <a:gd name="T76" fmla="*/ 24 w 30"/>
                  <a:gd name="T77" fmla="*/ 22 h 34"/>
                  <a:gd name="T78" fmla="*/ 24 w 30"/>
                  <a:gd name="T79" fmla="*/ 16 h 34"/>
                  <a:gd name="T80" fmla="*/ 24 w 30"/>
                  <a:gd name="T81" fmla="*/ 16 h 34"/>
                  <a:gd name="T82" fmla="*/ 24 w 30"/>
                  <a:gd name="T83" fmla="*/ 12 h 34"/>
                  <a:gd name="T84" fmla="*/ 22 w 30"/>
                  <a:gd name="T85" fmla="*/ 8 h 34"/>
                  <a:gd name="T86" fmla="*/ 22 w 30"/>
                  <a:gd name="T87" fmla="*/ 8 h 34"/>
                  <a:gd name="T88" fmla="*/ 18 w 30"/>
                  <a:gd name="T89" fmla="*/ 6 h 34"/>
                  <a:gd name="T90" fmla="*/ 14 w 30"/>
                  <a:gd name="T91" fmla="*/ 4 h 34"/>
                  <a:gd name="T92" fmla="*/ 14 w 30"/>
                  <a:gd name="T93" fmla="*/ 4 h 34"/>
                  <a:gd name="T94" fmla="*/ 10 w 30"/>
                  <a:gd name="T95" fmla="*/ 6 h 34"/>
                  <a:gd name="T96" fmla="*/ 8 w 30"/>
                  <a:gd name="T97" fmla="*/ 8 h 34"/>
                  <a:gd name="T98" fmla="*/ 8 w 30"/>
                  <a:gd name="T99" fmla="*/ 8 h 34"/>
                  <a:gd name="T100" fmla="*/ 6 w 30"/>
                  <a:gd name="T101" fmla="*/ 12 h 34"/>
                  <a:gd name="T102" fmla="*/ 6 w 30"/>
                  <a:gd name="T103" fmla="*/ 18 h 34"/>
                  <a:gd name="T104" fmla="*/ 6 w 30"/>
                  <a:gd name="T105" fmla="*/ 18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34">
                    <a:moveTo>
                      <a:pt x="0" y="18"/>
                    </a:moveTo>
                    <a:lnTo>
                      <a:pt x="0" y="18"/>
                    </a:lnTo>
                    <a:lnTo>
                      <a:pt x="0" y="10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1" name="Freeform 1236"/>
              <p:cNvSpPr>
                <a:spLocks/>
              </p:cNvSpPr>
              <p:nvPr/>
            </p:nvSpPr>
            <p:spPr bwMode="auto">
              <a:xfrm>
                <a:off x="4583113" y="2368897"/>
                <a:ext cx="47625" cy="57150"/>
              </a:xfrm>
              <a:custGeom>
                <a:avLst/>
                <a:gdLst>
                  <a:gd name="T0" fmla="*/ 24 w 30"/>
                  <a:gd name="T1" fmla="*/ 34 h 36"/>
                  <a:gd name="T2" fmla="*/ 24 w 30"/>
                  <a:gd name="T3" fmla="*/ 30 h 36"/>
                  <a:gd name="T4" fmla="*/ 24 w 30"/>
                  <a:gd name="T5" fmla="*/ 30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6 h 36"/>
                  <a:gd name="T14" fmla="*/ 8 w 30"/>
                  <a:gd name="T15" fmla="*/ 36 h 36"/>
                  <a:gd name="T16" fmla="*/ 4 w 30"/>
                  <a:gd name="T17" fmla="*/ 32 h 36"/>
                  <a:gd name="T18" fmla="*/ 4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2 w 30"/>
                  <a:gd name="T25" fmla="*/ 24 h 36"/>
                  <a:gd name="T26" fmla="*/ 0 w 30"/>
                  <a:gd name="T27" fmla="*/ 4 h 36"/>
                  <a:gd name="T28" fmla="*/ 6 w 30"/>
                  <a:gd name="T29" fmla="*/ 2 h 36"/>
                  <a:gd name="T30" fmla="*/ 6 w 30"/>
                  <a:gd name="T31" fmla="*/ 20 h 36"/>
                  <a:gd name="T32" fmla="*/ 6 w 30"/>
                  <a:gd name="T33" fmla="*/ 20 h 36"/>
                  <a:gd name="T34" fmla="*/ 8 w 30"/>
                  <a:gd name="T35" fmla="*/ 26 h 36"/>
                  <a:gd name="T36" fmla="*/ 8 w 30"/>
                  <a:gd name="T37" fmla="*/ 26 h 36"/>
                  <a:gd name="T38" fmla="*/ 10 w 30"/>
                  <a:gd name="T39" fmla="*/ 30 h 36"/>
                  <a:gd name="T40" fmla="*/ 10 w 30"/>
                  <a:gd name="T41" fmla="*/ 30 h 36"/>
                  <a:gd name="T42" fmla="*/ 14 w 30"/>
                  <a:gd name="T43" fmla="*/ 32 h 36"/>
                  <a:gd name="T44" fmla="*/ 14 w 30"/>
                  <a:gd name="T45" fmla="*/ 32 h 36"/>
                  <a:gd name="T46" fmla="*/ 20 w 30"/>
                  <a:gd name="T47" fmla="*/ 30 h 36"/>
                  <a:gd name="T48" fmla="*/ 20 w 30"/>
                  <a:gd name="T49" fmla="*/ 30 h 36"/>
                  <a:gd name="T50" fmla="*/ 22 w 30"/>
                  <a:gd name="T51" fmla="*/ 26 h 36"/>
                  <a:gd name="T52" fmla="*/ 22 w 30"/>
                  <a:gd name="T53" fmla="*/ 26 h 36"/>
                  <a:gd name="T54" fmla="*/ 22 w 30"/>
                  <a:gd name="T55" fmla="*/ 18 h 36"/>
                  <a:gd name="T56" fmla="*/ 20 w 30"/>
                  <a:gd name="T57" fmla="*/ 2 h 36"/>
                  <a:gd name="T58" fmla="*/ 26 w 30"/>
                  <a:gd name="T59" fmla="*/ 0 h 36"/>
                  <a:gd name="T60" fmla="*/ 30 w 30"/>
                  <a:gd name="T61" fmla="*/ 34 h 36"/>
                  <a:gd name="T62" fmla="*/ 24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4" y="34"/>
                    </a:move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4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2"/>
                    </a:lnTo>
                    <a:lnTo>
                      <a:pt x="26" y="0"/>
                    </a:lnTo>
                    <a:lnTo>
                      <a:pt x="30" y="34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2" name="Freeform 1237"/>
              <p:cNvSpPr>
                <a:spLocks/>
              </p:cNvSpPr>
              <p:nvPr/>
            </p:nvSpPr>
            <p:spPr bwMode="auto">
              <a:xfrm>
                <a:off x="4640263" y="2365722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4 w 18"/>
                  <a:gd name="T7" fmla="*/ 6 h 36"/>
                  <a:gd name="T8" fmla="*/ 4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6 h 36"/>
                  <a:gd name="T22" fmla="*/ 16 w 18"/>
                  <a:gd name="T23" fmla="*/ 6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6 w 18"/>
                  <a:gd name="T33" fmla="*/ 10 h 36"/>
                  <a:gd name="T34" fmla="*/ 6 w 18"/>
                  <a:gd name="T35" fmla="*/ 10 h 36"/>
                  <a:gd name="T36" fmla="*/ 6 w 18"/>
                  <a:gd name="T37" fmla="*/ 18 h 36"/>
                  <a:gd name="T38" fmla="*/ 8 w 18"/>
                  <a:gd name="T39" fmla="*/ 34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8"/>
                    </a:lnTo>
                    <a:lnTo>
                      <a:pt x="8" y="34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3" name="Freeform 1238"/>
              <p:cNvSpPr>
                <a:spLocks/>
              </p:cNvSpPr>
              <p:nvPr/>
            </p:nvSpPr>
            <p:spPr bwMode="auto">
              <a:xfrm>
                <a:off x="4694238" y="2340322"/>
                <a:ext cx="31750" cy="76200"/>
              </a:xfrm>
              <a:custGeom>
                <a:avLst/>
                <a:gdLst>
                  <a:gd name="T0" fmla="*/ 8 w 20"/>
                  <a:gd name="T1" fmla="*/ 48 h 48"/>
                  <a:gd name="T2" fmla="*/ 6 w 20"/>
                  <a:gd name="T3" fmla="*/ 18 h 48"/>
                  <a:gd name="T4" fmla="*/ 2 w 20"/>
                  <a:gd name="T5" fmla="*/ 20 h 48"/>
                  <a:gd name="T6" fmla="*/ 0 w 20"/>
                  <a:gd name="T7" fmla="*/ 14 h 48"/>
                  <a:gd name="T8" fmla="*/ 6 w 20"/>
                  <a:gd name="T9" fmla="*/ 14 h 48"/>
                  <a:gd name="T10" fmla="*/ 6 w 20"/>
                  <a:gd name="T11" fmla="*/ 10 h 48"/>
                  <a:gd name="T12" fmla="*/ 6 w 20"/>
                  <a:gd name="T13" fmla="*/ 10 h 48"/>
                  <a:gd name="T14" fmla="*/ 6 w 20"/>
                  <a:gd name="T15" fmla="*/ 6 h 48"/>
                  <a:gd name="T16" fmla="*/ 6 w 20"/>
                  <a:gd name="T17" fmla="*/ 6 h 48"/>
                  <a:gd name="T18" fmla="*/ 8 w 20"/>
                  <a:gd name="T19" fmla="*/ 2 h 48"/>
                  <a:gd name="T20" fmla="*/ 8 w 20"/>
                  <a:gd name="T21" fmla="*/ 2 h 48"/>
                  <a:gd name="T22" fmla="*/ 14 w 20"/>
                  <a:gd name="T23" fmla="*/ 0 h 48"/>
                  <a:gd name="T24" fmla="*/ 14 w 20"/>
                  <a:gd name="T25" fmla="*/ 0 h 48"/>
                  <a:gd name="T26" fmla="*/ 20 w 20"/>
                  <a:gd name="T27" fmla="*/ 0 h 48"/>
                  <a:gd name="T28" fmla="*/ 18 w 20"/>
                  <a:gd name="T29" fmla="*/ 6 h 48"/>
                  <a:gd name="T30" fmla="*/ 18 w 20"/>
                  <a:gd name="T31" fmla="*/ 6 h 48"/>
                  <a:gd name="T32" fmla="*/ 16 w 20"/>
                  <a:gd name="T33" fmla="*/ 6 h 48"/>
                  <a:gd name="T34" fmla="*/ 16 w 20"/>
                  <a:gd name="T35" fmla="*/ 6 h 48"/>
                  <a:gd name="T36" fmla="*/ 12 w 20"/>
                  <a:gd name="T37" fmla="*/ 6 h 48"/>
                  <a:gd name="T38" fmla="*/ 12 w 20"/>
                  <a:gd name="T39" fmla="*/ 6 h 48"/>
                  <a:gd name="T40" fmla="*/ 12 w 20"/>
                  <a:gd name="T41" fmla="*/ 10 h 48"/>
                  <a:gd name="T42" fmla="*/ 12 w 20"/>
                  <a:gd name="T43" fmla="*/ 14 h 48"/>
                  <a:gd name="T44" fmla="*/ 18 w 20"/>
                  <a:gd name="T45" fmla="*/ 14 h 48"/>
                  <a:gd name="T46" fmla="*/ 18 w 20"/>
                  <a:gd name="T47" fmla="*/ 18 h 48"/>
                  <a:gd name="T48" fmla="*/ 12 w 20"/>
                  <a:gd name="T49" fmla="*/ 18 h 48"/>
                  <a:gd name="T50" fmla="*/ 14 w 20"/>
                  <a:gd name="T51" fmla="*/ 48 h 48"/>
                  <a:gd name="T52" fmla="*/ 8 w 20"/>
                  <a:gd name="T53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20" h="48">
                    <a:moveTo>
                      <a:pt x="8" y="48"/>
                    </a:moveTo>
                    <a:lnTo>
                      <a:pt x="6" y="18"/>
                    </a:lnTo>
                    <a:lnTo>
                      <a:pt x="2" y="20"/>
                    </a:lnTo>
                    <a:lnTo>
                      <a:pt x="0" y="14"/>
                    </a:lnTo>
                    <a:lnTo>
                      <a:pt x="6" y="14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2" y="10"/>
                    </a:lnTo>
                    <a:lnTo>
                      <a:pt x="12" y="14"/>
                    </a:lnTo>
                    <a:lnTo>
                      <a:pt x="18" y="14"/>
                    </a:lnTo>
                    <a:lnTo>
                      <a:pt x="18" y="18"/>
                    </a:lnTo>
                    <a:lnTo>
                      <a:pt x="12" y="18"/>
                    </a:lnTo>
                    <a:lnTo>
                      <a:pt x="14" y="48"/>
                    </a:lnTo>
                    <a:lnTo>
                      <a:pt x="8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4" name="Freeform 1239"/>
              <p:cNvSpPr>
                <a:spLocks noEditPoints="1"/>
              </p:cNvSpPr>
              <p:nvPr/>
            </p:nvSpPr>
            <p:spPr bwMode="auto">
              <a:xfrm>
                <a:off x="4729163" y="235619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2 h 36"/>
                  <a:gd name="T10" fmla="*/ 0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2 w 32"/>
                  <a:gd name="T41" fmla="*/ 2 h 36"/>
                  <a:gd name="T42" fmla="*/ 26 w 32"/>
                  <a:gd name="T43" fmla="*/ 4 h 36"/>
                  <a:gd name="T44" fmla="*/ 28 w 32"/>
                  <a:gd name="T45" fmla="*/ 8 h 36"/>
                  <a:gd name="T46" fmla="*/ 28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2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2 w 32"/>
                  <a:gd name="T73" fmla="*/ 26 h 36"/>
                  <a:gd name="T74" fmla="*/ 22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5" name="Freeform 1240"/>
              <p:cNvSpPr>
                <a:spLocks noEditPoints="1"/>
              </p:cNvSpPr>
              <p:nvPr/>
            </p:nvSpPr>
            <p:spPr bwMode="auto">
              <a:xfrm>
                <a:off x="4783138" y="23339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4 h 46"/>
                  <a:gd name="T4" fmla="*/ 8 w 10"/>
                  <a:gd name="T5" fmla="*/ 14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8 h 46"/>
                  <a:gd name="T12" fmla="*/ 0 w 10"/>
                  <a:gd name="T13" fmla="*/ 2 h 46"/>
                  <a:gd name="T14" fmla="*/ 6 w 10"/>
                  <a:gd name="T15" fmla="*/ 0 h 46"/>
                  <a:gd name="T16" fmla="*/ 6 w 10"/>
                  <a:gd name="T17" fmla="*/ 6 h 46"/>
                  <a:gd name="T18" fmla="*/ 2 w 10"/>
                  <a:gd name="T19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4"/>
                    </a:lnTo>
                    <a:lnTo>
                      <a:pt x="8" y="14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6" name="Freeform 1241"/>
              <p:cNvSpPr>
                <a:spLocks/>
              </p:cNvSpPr>
              <p:nvPr/>
            </p:nvSpPr>
            <p:spPr bwMode="auto">
              <a:xfrm>
                <a:off x="4808538" y="234984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8 h 36"/>
                  <a:gd name="T8" fmla="*/ 6 w 18"/>
                  <a:gd name="T9" fmla="*/ 8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2 h 36"/>
                  <a:gd name="T34" fmla="*/ 8 w 18"/>
                  <a:gd name="T35" fmla="*/ 12 h 36"/>
                  <a:gd name="T36" fmla="*/ 8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7" name="Freeform 1242"/>
              <p:cNvSpPr>
                <a:spLocks noEditPoints="1"/>
              </p:cNvSpPr>
              <p:nvPr/>
            </p:nvSpPr>
            <p:spPr bwMode="auto">
              <a:xfrm>
                <a:off x="4843463" y="2346672"/>
                <a:ext cx="47625" cy="57150"/>
              </a:xfrm>
              <a:custGeom>
                <a:avLst/>
                <a:gdLst>
                  <a:gd name="T0" fmla="*/ 24 w 30"/>
                  <a:gd name="T1" fmla="*/ 24 h 36"/>
                  <a:gd name="T2" fmla="*/ 30 w 30"/>
                  <a:gd name="T3" fmla="*/ 24 h 36"/>
                  <a:gd name="T4" fmla="*/ 30 w 30"/>
                  <a:gd name="T5" fmla="*/ 24 h 36"/>
                  <a:gd name="T6" fmla="*/ 28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6 w 30"/>
                  <a:gd name="T15" fmla="*/ 36 h 36"/>
                  <a:gd name="T16" fmla="*/ 16 w 30"/>
                  <a:gd name="T17" fmla="*/ 36 h 36"/>
                  <a:gd name="T18" fmla="*/ 10 w 30"/>
                  <a:gd name="T19" fmla="*/ 34 h 36"/>
                  <a:gd name="T20" fmla="*/ 4 w 30"/>
                  <a:gd name="T21" fmla="*/ 32 h 36"/>
                  <a:gd name="T22" fmla="*/ 4 w 30"/>
                  <a:gd name="T23" fmla="*/ 32 h 36"/>
                  <a:gd name="T24" fmla="*/ 0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6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2 h 36"/>
                  <a:gd name="T44" fmla="*/ 24 w 30"/>
                  <a:gd name="T45" fmla="*/ 4 h 36"/>
                  <a:gd name="T46" fmla="*/ 24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4 w 30"/>
                  <a:gd name="T57" fmla="*/ 20 h 36"/>
                  <a:gd name="T58" fmla="*/ 4 w 30"/>
                  <a:gd name="T59" fmla="*/ 20 h 36"/>
                  <a:gd name="T60" fmla="*/ 6 w 30"/>
                  <a:gd name="T61" fmla="*/ 26 h 36"/>
                  <a:gd name="T62" fmla="*/ 8 w 30"/>
                  <a:gd name="T63" fmla="*/ 28 h 36"/>
                  <a:gd name="T64" fmla="*/ 8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4 h 36"/>
                  <a:gd name="T78" fmla="*/ 24 w 30"/>
                  <a:gd name="T79" fmla="*/ 24 h 36"/>
                  <a:gd name="T80" fmla="*/ 4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0 w 30"/>
                  <a:gd name="T87" fmla="*/ 8 h 36"/>
                  <a:gd name="T88" fmla="*/ 20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4 w 30"/>
                  <a:gd name="T105" fmla="*/ 16 h 36"/>
                  <a:gd name="T106" fmla="*/ 4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4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close/>
                    <a:moveTo>
                      <a:pt x="4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4" y="16"/>
                    </a:lnTo>
                    <a:lnTo>
                      <a:pt x="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8" name="Freeform 1243"/>
              <p:cNvSpPr>
                <a:spLocks noEditPoints="1"/>
              </p:cNvSpPr>
              <p:nvPr/>
            </p:nvSpPr>
            <p:spPr bwMode="auto">
              <a:xfrm>
                <a:off x="3319463" y="2603847"/>
                <a:ext cx="50800" cy="57150"/>
              </a:xfrm>
              <a:custGeom>
                <a:avLst/>
                <a:gdLst>
                  <a:gd name="T0" fmla="*/ 26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2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6 h 36"/>
                  <a:gd name="T18" fmla="*/ 14 w 32"/>
                  <a:gd name="T19" fmla="*/ 16 h 36"/>
                  <a:gd name="T20" fmla="*/ 24 w 32"/>
                  <a:gd name="T21" fmla="*/ 12 h 36"/>
                  <a:gd name="T22" fmla="*/ 24 w 32"/>
                  <a:gd name="T23" fmla="*/ 12 h 36"/>
                  <a:gd name="T24" fmla="*/ 22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6 w 32"/>
                  <a:gd name="T39" fmla="*/ 0 h 36"/>
                  <a:gd name="T40" fmla="*/ 22 w 32"/>
                  <a:gd name="T41" fmla="*/ 0 h 36"/>
                  <a:gd name="T42" fmla="*/ 26 w 32"/>
                  <a:gd name="T43" fmla="*/ 4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6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4 w 32"/>
                  <a:gd name="T73" fmla="*/ 24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6" y="30"/>
                    </a:move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6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199" name="Freeform 1244"/>
              <p:cNvSpPr>
                <a:spLocks noEditPoints="1"/>
              </p:cNvSpPr>
              <p:nvPr/>
            </p:nvSpPr>
            <p:spPr bwMode="auto">
              <a:xfrm>
                <a:off x="3376613" y="260067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0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2 h 48"/>
                  <a:gd name="T12" fmla="*/ 10 w 30"/>
                  <a:gd name="T13" fmla="*/ 2 h 48"/>
                  <a:gd name="T14" fmla="*/ 16 w 30"/>
                  <a:gd name="T15" fmla="*/ 0 h 48"/>
                  <a:gd name="T16" fmla="*/ 16 w 30"/>
                  <a:gd name="T17" fmla="*/ 0 h 48"/>
                  <a:gd name="T18" fmla="*/ 20 w 30"/>
                  <a:gd name="T19" fmla="*/ 0 h 48"/>
                  <a:gd name="T20" fmla="*/ 24 w 30"/>
                  <a:gd name="T21" fmla="*/ 0 h 48"/>
                  <a:gd name="T22" fmla="*/ 24 w 30"/>
                  <a:gd name="T23" fmla="*/ 0 h 48"/>
                  <a:gd name="T24" fmla="*/ 28 w 30"/>
                  <a:gd name="T25" fmla="*/ 6 h 48"/>
                  <a:gd name="T26" fmla="*/ 28 w 30"/>
                  <a:gd name="T27" fmla="*/ 6 h 48"/>
                  <a:gd name="T28" fmla="*/ 30 w 30"/>
                  <a:gd name="T29" fmla="*/ 16 h 48"/>
                  <a:gd name="T30" fmla="*/ 30 w 30"/>
                  <a:gd name="T31" fmla="*/ 16 h 48"/>
                  <a:gd name="T32" fmla="*/ 30 w 30"/>
                  <a:gd name="T33" fmla="*/ 24 h 48"/>
                  <a:gd name="T34" fmla="*/ 30 w 30"/>
                  <a:gd name="T35" fmla="*/ 24 h 48"/>
                  <a:gd name="T36" fmla="*/ 28 w 30"/>
                  <a:gd name="T37" fmla="*/ 28 h 48"/>
                  <a:gd name="T38" fmla="*/ 26 w 30"/>
                  <a:gd name="T39" fmla="*/ 32 h 48"/>
                  <a:gd name="T40" fmla="*/ 26 w 30"/>
                  <a:gd name="T41" fmla="*/ 32 h 48"/>
                  <a:gd name="T42" fmla="*/ 18 w 30"/>
                  <a:gd name="T43" fmla="*/ 34 h 48"/>
                  <a:gd name="T44" fmla="*/ 18 w 30"/>
                  <a:gd name="T45" fmla="*/ 34 h 48"/>
                  <a:gd name="T46" fmla="*/ 12 w 30"/>
                  <a:gd name="T47" fmla="*/ 34 h 48"/>
                  <a:gd name="T48" fmla="*/ 12 w 30"/>
                  <a:gd name="T49" fmla="*/ 34 h 48"/>
                  <a:gd name="T50" fmla="*/ 8 w 30"/>
                  <a:gd name="T51" fmla="*/ 30 h 48"/>
                  <a:gd name="T52" fmla="*/ 10 w 30"/>
                  <a:gd name="T53" fmla="*/ 46 h 48"/>
                  <a:gd name="T54" fmla="*/ 4 w 30"/>
                  <a:gd name="T55" fmla="*/ 48 h 48"/>
                  <a:gd name="T56" fmla="*/ 8 w 30"/>
                  <a:gd name="T57" fmla="*/ 18 h 48"/>
                  <a:gd name="T58" fmla="*/ 8 w 30"/>
                  <a:gd name="T59" fmla="*/ 18 h 48"/>
                  <a:gd name="T60" fmla="*/ 8 w 30"/>
                  <a:gd name="T61" fmla="*/ 24 h 48"/>
                  <a:gd name="T62" fmla="*/ 10 w 30"/>
                  <a:gd name="T63" fmla="*/ 26 h 48"/>
                  <a:gd name="T64" fmla="*/ 10 w 30"/>
                  <a:gd name="T65" fmla="*/ 26 h 48"/>
                  <a:gd name="T66" fmla="*/ 14 w 30"/>
                  <a:gd name="T67" fmla="*/ 30 h 48"/>
                  <a:gd name="T68" fmla="*/ 18 w 30"/>
                  <a:gd name="T69" fmla="*/ 30 h 48"/>
                  <a:gd name="T70" fmla="*/ 18 w 30"/>
                  <a:gd name="T71" fmla="*/ 30 h 48"/>
                  <a:gd name="T72" fmla="*/ 20 w 30"/>
                  <a:gd name="T73" fmla="*/ 28 h 48"/>
                  <a:gd name="T74" fmla="*/ 24 w 30"/>
                  <a:gd name="T75" fmla="*/ 26 h 48"/>
                  <a:gd name="T76" fmla="*/ 24 w 30"/>
                  <a:gd name="T77" fmla="*/ 26 h 48"/>
                  <a:gd name="T78" fmla="*/ 26 w 30"/>
                  <a:gd name="T79" fmla="*/ 22 h 48"/>
                  <a:gd name="T80" fmla="*/ 26 w 30"/>
                  <a:gd name="T81" fmla="*/ 16 h 48"/>
                  <a:gd name="T82" fmla="*/ 26 w 30"/>
                  <a:gd name="T83" fmla="*/ 16 h 48"/>
                  <a:gd name="T84" fmla="*/ 24 w 30"/>
                  <a:gd name="T85" fmla="*/ 10 h 48"/>
                  <a:gd name="T86" fmla="*/ 22 w 30"/>
                  <a:gd name="T87" fmla="*/ 6 h 48"/>
                  <a:gd name="T88" fmla="*/ 22 w 30"/>
                  <a:gd name="T89" fmla="*/ 6 h 48"/>
                  <a:gd name="T90" fmla="*/ 18 w 30"/>
                  <a:gd name="T91" fmla="*/ 4 h 48"/>
                  <a:gd name="T92" fmla="*/ 16 w 30"/>
                  <a:gd name="T93" fmla="*/ 4 h 48"/>
                  <a:gd name="T94" fmla="*/ 16 w 30"/>
                  <a:gd name="T95" fmla="*/ 4 h 48"/>
                  <a:gd name="T96" fmla="*/ 12 w 30"/>
                  <a:gd name="T97" fmla="*/ 4 h 48"/>
                  <a:gd name="T98" fmla="*/ 10 w 30"/>
                  <a:gd name="T99" fmla="*/ 8 h 48"/>
                  <a:gd name="T100" fmla="*/ 10 w 30"/>
                  <a:gd name="T101" fmla="*/ 8 h 48"/>
                  <a:gd name="T102" fmla="*/ 8 w 30"/>
                  <a:gd name="T103" fmla="*/ 12 h 48"/>
                  <a:gd name="T104" fmla="*/ 8 w 30"/>
                  <a:gd name="T105" fmla="*/ 18 h 48"/>
                  <a:gd name="T106" fmla="*/ 8 w 30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4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0" name="Freeform 1245"/>
              <p:cNvSpPr>
                <a:spLocks noEditPoints="1"/>
              </p:cNvSpPr>
              <p:nvPr/>
            </p:nvSpPr>
            <p:spPr bwMode="auto">
              <a:xfrm>
                <a:off x="3433763" y="259432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6 w 30"/>
                  <a:gd name="T5" fmla="*/ 2 h 48"/>
                  <a:gd name="T6" fmla="*/ 6 w 30"/>
                  <a:gd name="T7" fmla="*/ 6 h 48"/>
                  <a:gd name="T8" fmla="*/ 6 w 30"/>
                  <a:gd name="T9" fmla="*/ 6 h 48"/>
                  <a:gd name="T10" fmla="*/ 10 w 30"/>
                  <a:gd name="T11" fmla="*/ 2 h 48"/>
                  <a:gd name="T12" fmla="*/ 10 w 30"/>
                  <a:gd name="T13" fmla="*/ 2 h 48"/>
                  <a:gd name="T14" fmla="*/ 16 w 30"/>
                  <a:gd name="T15" fmla="*/ 0 h 48"/>
                  <a:gd name="T16" fmla="*/ 16 w 30"/>
                  <a:gd name="T17" fmla="*/ 0 h 48"/>
                  <a:gd name="T18" fmla="*/ 20 w 30"/>
                  <a:gd name="T19" fmla="*/ 0 h 48"/>
                  <a:gd name="T20" fmla="*/ 22 w 30"/>
                  <a:gd name="T21" fmla="*/ 2 h 48"/>
                  <a:gd name="T22" fmla="*/ 22 w 30"/>
                  <a:gd name="T23" fmla="*/ 2 h 48"/>
                  <a:gd name="T24" fmla="*/ 28 w 30"/>
                  <a:gd name="T25" fmla="*/ 8 h 48"/>
                  <a:gd name="T26" fmla="*/ 28 w 30"/>
                  <a:gd name="T27" fmla="*/ 8 h 48"/>
                  <a:gd name="T28" fmla="*/ 30 w 30"/>
                  <a:gd name="T29" fmla="*/ 16 h 48"/>
                  <a:gd name="T30" fmla="*/ 30 w 30"/>
                  <a:gd name="T31" fmla="*/ 16 h 48"/>
                  <a:gd name="T32" fmla="*/ 30 w 30"/>
                  <a:gd name="T33" fmla="*/ 26 h 48"/>
                  <a:gd name="T34" fmla="*/ 30 w 30"/>
                  <a:gd name="T35" fmla="*/ 26 h 48"/>
                  <a:gd name="T36" fmla="*/ 28 w 30"/>
                  <a:gd name="T37" fmla="*/ 30 h 48"/>
                  <a:gd name="T38" fmla="*/ 24 w 30"/>
                  <a:gd name="T39" fmla="*/ 32 h 48"/>
                  <a:gd name="T40" fmla="*/ 24 w 30"/>
                  <a:gd name="T41" fmla="*/ 32 h 48"/>
                  <a:gd name="T42" fmla="*/ 18 w 30"/>
                  <a:gd name="T43" fmla="*/ 34 h 48"/>
                  <a:gd name="T44" fmla="*/ 18 w 30"/>
                  <a:gd name="T45" fmla="*/ 34 h 48"/>
                  <a:gd name="T46" fmla="*/ 12 w 30"/>
                  <a:gd name="T47" fmla="*/ 34 h 48"/>
                  <a:gd name="T48" fmla="*/ 12 w 30"/>
                  <a:gd name="T49" fmla="*/ 34 h 48"/>
                  <a:gd name="T50" fmla="*/ 8 w 30"/>
                  <a:gd name="T51" fmla="*/ 32 h 48"/>
                  <a:gd name="T52" fmla="*/ 10 w 30"/>
                  <a:gd name="T53" fmla="*/ 48 h 48"/>
                  <a:gd name="T54" fmla="*/ 4 w 30"/>
                  <a:gd name="T55" fmla="*/ 48 h 48"/>
                  <a:gd name="T56" fmla="*/ 6 w 30"/>
                  <a:gd name="T57" fmla="*/ 18 h 48"/>
                  <a:gd name="T58" fmla="*/ 6 w 30"/>
                  <a:gd name="T59" fmla="*/ 18 h 48"/>
                  <a:gd name="T60" fmla="*/ 8 w 30"/>
                  <a:gd name="T61" fmla="*/ 24 h 48"/>
                  <a:gd name="T62" fmla="*/ 10 w 30"/>
                  <a:gd name="T63" fmla="*/ 28 h 48"/>
                  <a:gd name="T64" fmla="*/ 10 w 30"/>
                  <a:gd name="T65" fmla="*/ 28 h 48"/>
                  <a:gd name="T66" fmla="*/ 14 w 30"/>
                  <a:gd name="T67" fmla="*/ 30 h 48"/>
                  <a:gd name="T68" fmla="*/ 16 w 30"/>
                  <a:gd name="T69" fmla="*/ 30 h 48"/>
                  <a:gd name="T70" fmla="*/ 16 w 30"/>
                  <a:gd name="T71" fmla="*/ 30 h 48"/>
                  <a:gd name="T72" fmla="*/ 20 w 30"/>
                  <a:gd name="T73" fmla="*/ 30 h 48"/>
                  <a:gd name="T74" fmla="*/ 24 w 30"/>
                  <a:gd name="T75" fmla="*/ 26 h 48"/>
                  <a:gd name="T76" fmla="*/ 24 w 30"/>
                  <a:gd name="T77" fmla="*/ 26 h 48"/>
                  <a:gd name="T78" fmla="*/ 24 w 30"/>
                  <a:gd name="T79" fmla="*/ 22 h 48"/>
                  <a:gd name="T80" fmla="*/ 24 w 30"/>
                  <a:gd name="T81" fmla="*/ 16 h 48"/>
                  <a:gd name="T82" fmla="*/ 24 w 30"/>
                  <a:gd name="T83" fmla="*/ 16 h 48"/>
                  <a:gd name="T84" fmla="*/ 24 w 30"/>
                  <a:gd name="T85" fmla="*/ 12 h 48"/>
                  <a:gd name="T86" fmla="*/ 22 w 30"/>
                  <a:gd name="T87" fmla="*/ 8 h 48"/>
                  <a:gd name="T88" fmla="*/ 22 w 30"/>
                  <a:gd name="T89" fmla="*/ 8 h 48"/>
                  <a:gd name="T90" fmla="*/ 18 w 30"/>
                  <a:gd name="T91" fmla="*/ 6 h 48"/>
                  <a:gd name="T92" fmla="*/ 14 w 30"/>
                  <a:gd name="T93" fmla="*/ 4 h 48"/>
                  <a:gd name="T94" fmla="*/ 14 w 30"/>
                  <a:gd name="T95" fmla="*/ 4 h 48"/>
                  <a:gd name="T96" fmla="*/ 12 w 30"/>
                  <a:gd name="T97" fmla="*/ 6 h 48"/>
                  <a:gd name="T98" fmla="*/ 8 w 30"/>
                  <a:gd name="T99" fmla="*/ 8 h 48"/>
                  <a:gd name="T100" fmla="*/ 8 w 30"/>
                  <a:gd name="T101" fmla="*/ 8 h 48"/>
                  <a:gd name="T102" fmla="*/ 8 w 30"/>
                  <a:gd name="T103" fmla="*/ 12 h 48"/>
                  <a:gd name="T104" fmla="*/ 6 w 30"/>
                  <a:gd name="T105" fmla="*/ 18 h 48"/>
                  <a:gd name="T106" fmla="*/ 6 w 30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30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2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1" name="Freeform 1246"/>
              <p:cNvSpPr>
                <a:spLocks noEditPoints="1"/>
              </p:cNvSpPr>
              <p:nvPr/>
            </p:nvSpPr>
            <p:spPr bwMode="auto">
              <a:xfrm>
                <a:off x="3490913" y="259114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2 h 34"/>
                  <a:gd name="T4" fmla="*/ 12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0 h 34"/>
                  <a:gd name="T32" fmla="*/ 0 w 32"/>
                  <a:gd name="T33" fmla="*/ 10 h 34"/>
                  <a:gd name="T34" fmla="*/ 2 w 32"/>
                  <a:gd name="T35" fmla="*/ 4 h 34"/>
                  <a:gd name="T36" fmla="*/ 6 w 32"/>
                  <a:gd name="T37" fmla="*/ 0 h 34"/>
                  <a:gd name="T38" fmla="*/ 14 w 32"/>
                  <a:gd name="T39" fmla="*/ 0 h 34"/>
                  <a:gd name="T40" fmla="*/ 20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18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6 h 34"/>
                  <a:gd name="T66" fmla="*/ 8 w 32"/>
                  <a:gd name="T67" fmla="*/ 28 h 34"/>
                  <a:gd name="T68" fmla="*/ 14 w 32"/>
                  <a:gd name="T69" fmla="*/ 30 h 34"/>
                  <a:gd name="T70" fmla="*/ 20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2" name="Freeform 1247"/>
              <p:cNvSpPr>
                <a:spLocks/>
              </p:cNvSpPr>
              <p:nvPr/>
            </p:nvSpPr>
            <p:spPr bwMode="auto">
              <a:xfrm>
                <a:off x="3548063" y="258479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6 h 36"/>
                  <a:gd name="T22" fmla="*/ 16 w 18"/>
                  <a:gd name="T23" fmla="*/ 6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6 w 18"/>
                  <a:gd name="T33" fmla="*/ 10 h 36"/>
                  <a:gd name="T34" fmla="*/ 6 w 18"/>
                  <a:gd name="T35" fmla="*/ 10 h 36"/>
                  <a:gd name="T36" fmla="*/ 6 w 18"/>
                  <a:gd name="T37" fmla="*/ 18 h 36"/>
                  <a:gd name="T38" fmla="*/ 8 w 18"/>
                  <a:gd name="T39" fmla="*/ 34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8"/>
                    </a:lnTo>
                    <a:lnTo>
                      <a:pt x="8" y="34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3" name="Freeform 1248"/>
              <p:cNvSpPr>
                <a:spLocks noEditPoints="1"/>
              </p:cNvSpPr>
              <p:nvPr/>
            </p:nvSpPr>
            <p:spPr bwMode="auto">
              <a:xfrm>
                <a:off x="3579813" y="2581622"/>
                <a:ext cx="50800" cy="57150"/>
              </a:xfrm>
              <a:custGeom>
                <a:avLst/>
                <a:gdLst>
                  <a:gd name="T0" fmla="*/ 26 w 32"/>
                  <a:gd name="T1" fmla="*/ 30 h 36"/>
                  <a:gd name="T2" fmla="*/ 20 w 32"/>
                  <a:gd name="T3" fmla="*/ 34 h 36"/>
                  <a:gd name="T4" fmla="*/ 14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2 w 32"/>
                  <a:gd name="T11" fmla="*/ 26 h 36"/>
                  <a:gd name="T12" fmla="*/ 2 w 32"/>
                  <a:gd name="T13" fmla="*/ 22 h 36"/>
                  <a:gd name="T14" fmla="*/ 4 w 32"/>
                  <a:gd name="T15" fmla="*/ 18 h 36"/>
                  <a:gd name="T16" fmla="*/ 8 w 32"/>
                  <a:gd name="T17" fmla="*/ 16 h 36"/>
                  <a:gd name="T18" fmla="*/ 14 w 32"/>
                  <a:gd name="T19" fmla="*/ 16 h 36"/>
                  <a:gd name="T20" fmla="*/ 24 w 32"/>
                  <a:gd name="T21" fmla="*/ 12 h 36"/>
                  <a:gd name="T22" fmla="*/ 24 w 32"/>
                  <a:gd name="T23" fmla="*/ 10 h 36"/>
                  <a:gd name="T24" fmla="*/ 22 w 32"/>
                  <a:gd name="T25" fmla="*/ 6 h 36"/>
                  <a:gd name="T26" fmla="*/ 14 w 32"/>
                  <a:gd name="T27" fmla="*/ 4 h 36"/>
                  <a:gd name="T28" fmla="*/ 8 w 32"/>
                  <a:gd name="T29" fmla="*/ 6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22 w 32"/>
                  <a:gd name="T41" fmla="*/ 0 h 36"/>
                  <a:gd name="T42" fmla="*/ 26 w 32"/>
                  <a:gd name="T43" fmla="*/ 2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28 h 36"/>
                  <a:gd name="T50" fmla="*/ 32 w 32"/>
                  <a:gd name="T51" fmla="*/ 32 h 36"/>
                  <a:gd name="T52" fmla="*/ 26 w 32"/>
                  <a:gd name="T53" fmla="*/ 34 h 36"/>
                  <a:gd name="T54" fmla="*/ 26 w 32"/>
                  <a:gd name="T55" fmla="*/ 30 h 36"/>
                  <a:gd name="T56" fmla="*/ 24 w 32"/>
                  <a:gd name="T57" fmla="*/ 16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8 w 32"/>
                  <a:gd name="T65" fmla="*/ 26 h 36"/>
                  <a:gd name="T66" fmla="*/ 10 w 32"/>
                  <a:gd name="T67" fmla="*/ 30 h 36"/>
                  <a:gd name="T68" fmla="*/ 14 w 32"/>
                  <a:gd name="T69" fmla="*/ 30 h 36"/>
                  <a:gd name="T70" fmla="*/ 20 w 32"/>
                  <a:gd name="T71" fmla="*/ 28 h 36"/>
                  <a:gd name="T72" fmla="*/ 24 w 32"/>
                  <a:gd name="T73" fmla="*/ 24 h 36"/>
                  <a:gd name="T74" fmla="*/ 24 w 32"/>
                  <a:gd name="T7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6" y="30"/>
                    </a:moveTo>
                    <a:lnTo>
                      <a:pt x="26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2" y="26"/>
                    </a:lnTo>
                    <a:lnTo>
                      <a:pt x="2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4" y="10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6" y="30"/>
                    </a:lnTo>
                    <a:lnTo>
                      <a:pt x="26" y="30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4" name="Freeform 1249"/>
              <p:cNvSpPr>
                <a:spLocks noEditPoints="1"/>
              </p:cNvSpPr>
              <p:nvPr/>
            </p:nvSpPr>
            <p:spPr bwMode="auto">
              <a:xfrm>
                <a:off x="3630613" y="2559397"/>
                <a:ext cx="31750" cy="73025"/>
              </a:xfrm>
              <a:custGeom>
                <a:avLst/>
                <a:gdLst>
                  <a:gd name="T0" fmla="*/ 8 w 20"/>
                  <a:gd name="T1" fmla="*/ 4 h 46"/>
                  <a:gd name="T2" fmla="*/ 6 w 20"/>
                  <a:gd name="T3" fmla="*/ 8 h 46"/>
                  <a:gd name="T4" fmla="*/ 0 w 20"/>
                  <a:gd name="T5" fmla="*/ 10 h 46"/>
                  <a:gd name="T6" fmla="*/ 6 w 20"/>
                  <a:gd name="T7" fmla="*/ 0 h 46"/>
                  <a:gd name="T8" fmla="*/ 12 w 20"/>
                  <a:gd name="T9" fmla="*/ 0 h 46"/>
                  <a:gd name="T10" fmla="*/ 20 w 20"/>
                  <a:gd name="T11" fmla="*/ 8 h 46"/>
                  <a:gd name="T12" fmla="*/ 12 w 20"/>
                  <a:gd name="T13" fmla="*/ 8 h 46"/>
                  <a:gd name="T14" fmla="*/ 8 w 20"/>
                  <a:gd name="T15" fmla="*/ 4 h 46"/>
                  <a:gd name="T16" fmla="*/ 10 w 20"/>
                  <a:gd name="T17" fmla="*/ 46 h 46"/>
                  <a:gd name="T18" fmla="*/ 6 w 20"/>
                  <a:gd name="T19" fmla="*/ 12 h 46"/>
                  <a:gd name="T20" fmla="*/ 12 w 20"/>
                  <a:gd name="T21" fmla="*/ 12 h 46"/>
                  <a:gd name="T22" fmla="*/ 16 w 20"/>
                  <a:gd name="T23" fmla="*/ 46 h 46"/>
                  <a:gd name="T24" fmla="*/ 10 w 20"/>
                  <a:gd name="T25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0" h="46">
                    <a:moveTo>
                      <a:pt x="8" y="4"/>
                    </a:moveTo>
                    <a:lnTo>
                      <a:pt x="6" y="8"/>
                    </a:lnTo>
                    <a:lnTo>
                      <a:pt x="0" y="1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20" y="8"/>
                    </a:lnTo>
                    <a:lnTo>
                      <a:pt x="12" y="8"/>
                    </a:lnTo>
                    <a:lnTo>
                      <a:pt x="8" y="4"/>
                    </a:lnTo>
                    <a:close/>
                    <a:moveTo>
                      <a:pt x="10" y="46"/>
                    </a:moveTo>
                    <a:lnTo>
                      <a:pt x="6" y="12"/>
                    </a:lnTo>
                    <a:lnTo>
                      <a:pt x="12" y="12"/>
                    </a:lnTo>
                    <a:lnTo>
                      <a:pt x="16" y="46"/>
                    </a:lnTo>
                    <a:lnTo>
                      <a:pt x="10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5" name="Freeform 1250"/>
              <p:cNvSpPr>
                <a:spLocks/>
              </p:cNvSpPr>
              <p:nvPr/>
            </p:nvSpPr>
            <p:spPr bwMode="auto">
              <a:xfrm>
                <a:off x="3662363" y="2559397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4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8 w 18"/>
                  <a:gd name="T33" fmla="*/ 10 h 44"/>
                  <a:gd name="T34" fmla="*/ 14 w 18"/>
                  <a:gd name="T35" fmla="*/ 10 h 44"/>
                  <a:gd name="T36" fmla="*/ 16 w 18"/>
                  <a:gd name="T37" fmla="*/ 14 h 44"/>
                  <a:gd name="T38" fmla="*/ 10 w 18"/>
                  <a:gd name="T39" fmla="*/ 16 h 44"/>
                  <a:gd name="T40" fmla="*/ 12 w 18"/>
                  <a:gd name="T41" fmla="*/ 34 h 44"/>
                  <a:gd name="T42" fmla="*/ 12 w 18"/>
                  <a:gd name="T43" fmla="*/ 34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38 h 44"/>
                  <a:gd name="T50" fmla="*/ 12 w 18"/>
                  <a:gd name="T51" fmla="*/ 38 h 44"/>
                  <a:gd name="T52" fmla="*/ 14 w 18"/>
                  <a:gd name="T53" fmla="*/ 38 h 44"/>
                  <a:gd name="T54" fmla="*/ 14 w 18"/>
                  <a:gd name="T55" fmla="*/ 38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8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0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6" name="Freeform 1251"/>
              <p:cNvSpPr>
                <a:spLocks/>
              </p:cNvSpPr>
              <p:nvPr/>
            </p:nvSpPr>
            <p:spPr bwMode="auto">
              <a:xfrm>
                <a:off x="3694113" y="2572097"/>
                <a:ext cx="28575" cy="57150"/>
              </a:xfrm>
              <a:custGeom>
                <a:avLst/>
                <a:gdLst>
                  <a:gd name="T0" fmla="*/ 4 w 18"/>
                  <a:gd name="T1" fmla="*/ 36 h 36"/>
                  <a:gd name="T2" fmla="*/ 0 w 18"/>
                  <a:gd name="T3" fmla="*/ 2 h 36"/>
                  <a:gd name="T4" fmla="*/ 6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6 h 36"/>
                  <a:gd name="T22" fmla="*/ 16 w 18"/>
                  <a:gd name="T23" fmla="*/ 6 h 36"/>
                  <a:gd name="T24" fmla="*/ 12 w 18"/>
                  <a:gd name="T25" fmla="*/ 6 h 36"/>
                  <a:gd name="T26" fmla="*/ 12 w 18"/>
                  <a:gd name="T27" fmla="*/ 6 h 36"/>
                  <a:gd name="T28" fmla="*/ 10 w 18"/>
                  <a:gd name="T29" fmla="*/ 8 h 36"/>
                  <a:gd name="T30" fmla="*/ 10 w 18"/>
                  <a:gd name="T31" fmla="*/ 8 h 36"/>
                  <a:gd name="T32" fmla="*/ 8 w 18"/>
                  <a:gd name="T33" fmla="*/ 10 h 36"/>
                  <a:gd name="T34" fmla="*/ 8 w 18"/>
                  <a:gd name="T35" fmla="*/ 10 h 36"/>
                  <a:gd name="T36" fmla="*/ 8 w 18"/>
                  <a:gd name="T37" fmla="*/ 18 h 36"/>
                  <a:gd name="T38" fmla="*/ 8 w 18"/>
                  <a:gd name="T39" fmla="*/ 34 h 36"/>
                  <a:gd name="T40" fmla="*/ 4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8"/>
                    </a:lnTo>
                    <a:lnTo>
                      <a:pt x="8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7" name="Freeform 1252"/>
              <p:cNvSpPr>
                <a:spLocks noEditPoints="1"/>
              </p:cNvSpPr>
              <p:nvPr/>
            </p:nvSpPr>
            <p:spPr bwMode="auto">
              <a:xfrm>
                <a:off x="3729038" y="25689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0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6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4 w 30"/>
                  <a:gd name="T57" fmla="*/ 20 h 34"/>
                  <a:gd name="T58" fmla="*/ 4 w 30"/>
                  <a:gd name="T59" fmla="*/ 20 h 34"/>
                  <a:gd name="T60" fmla="*/ 6 w 30"/>
                  <a:gd name="T61" fmla="*/ 24 h 34"/>
                  <a:gd name="T62" fmla="*/ 8 w 30"/>
                  <a:gd name="T63" fmla="*/ 28 h 34"/>
                  <a:gd name="T64" fmla="*/ 8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4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0 w 30"/>
                  <a:gd name="T87" fmla="*/ 8 h 34"/>
                  <a:gd name="T88" fmla="*/ 20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4 w 30"/>
                  <a:gd name="T105" fmla="*/ 14 h 34"/>
                  <a:gd name="T106" fmla="*/ 4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4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4" y="14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8" name="Freeform 1253"/>
              <p:cNvSpPr>
                <a:spLocks/>
              </p:cNvSpPr>
              <p:nvPr/>
            </p:nvSpPr>
            <p:spPr bwMode="auto">
              <a:xfrm>
                <a:off x="3811588" y="2559397"/>
                <a:ext cx="47625" cy="57150"/>
              </a:xfrm>
              <a:custGeom>
                <a:avLst/>
                <a:gdLst>
                  <a:gd name="T0" fmla="*/ 26 w 30"/>
                  <a:gd name="T1" fmla="*/ 34 h 36"/>
                  <a:gd name="T2" fmla="*/ 26 w 30"/>
                  <a:gd name="T3" fmla="*/ 30 h 36"/>
                  <a:gd name="T4" fmla="*/ 26 w 30"/>
                  <a:gd name="T5" fmla="*/ 30 h 36"/>
                  <a:gd name="T6" fmla="*/ 22 w 30"/>
                  <a:gd name="T7" fmla="*/ 34 h 36"/>
                  <a:gd name="T8" fmla="*/ 16 w 30"/>
                  <a:gd name="T9" fmla="*/ 36 h 36"/>
                  <a:gd name="T10" fmla="*/ 16 w 30"/>
                  <a:gd name="T11" fmla="*/ 36 h 36"/>
                  <a:gd name="T12" fmla="*/ 10 w 30"/>
                  <a:gd name="T13" fmla="*/ 36 h 36"/>
                  <a:gd name="T14" fmla="*/ 10 w 30"/>
                  <a:gd name="T15" fmla="*/ 36 h 36"/>
                  <a:gd name="T16" fmla="*/ 6 w 30"/>
                  <a:gd name="T17" fmla="*/ 34 h 36"/>
                  <a:gd name="T18" fmla="*/ 6 w 30"/>
                  <a:gd name="T19" fmla="*/ 34 h 36"/>
                  <a:gd name="T20" fmla="*/ 4 w 30"/>
                  <a:gd name="T21" fmla="*/ 30 h 36"/>
                  <a:gd name="T22" fmla="*/ 4 w 30"/>
                  <a:gd name="T23" fmla="*/ 30 h 36"/>
                  <a:gd name="T24" fmla="*/ 2 w 30"/>
                  <a:gd name="T25" fmla="*/ 24 h 36"/>
                  <a:gd name="T26" fmla="*/ 0 w 30"/>
                  <a:gd name="T27" fmla="*/ 4 h 36"/>
                  <a:gd name="T28" fmla="*/ 6 w 30"/>
                  <a:gd name="T29" fmla="*/ 2 h 36"/>
                  <a:gd name="T30" fmla="*/ 8 w 30"/>
                  <a:gd name="T31" fmla="*/ 22 h 36"/>
                  <a:gd name="T32" fmla="*/ 8 w 30"/>
                  <a:gd name="T33" fmla="*/ 22 h 36"/>
                  <a:gd name="T34" fmla="*/ 8 w 30"/>
                  <a:gd name="T35" fmla="*/ 28 h 36"/>
                  <a:gd name="T36" fmla="*/ 8 w 30"/>
                  <a:gd name="T37" fmla="*/ 28 h 36"/>
                  <a:gd name="T38" fmla="*/ 12 w 30"/>
                  <a:gd name="T39" fmla="*/ 30 h 36"/>
                  <a:gd name="T40" fmla="*/ 12 w 30"/>
                  <a:gd name="T41" fmla="*/ 30 h 36"/>
                  <a:gd name="T42" fmla="*/ 16 w 30"/>
                  <a:gd name="T43" fmla="*/ 32 h 36"/>
                  <a:gd name="T44" fmla="*/ 16 w 30"/>
                  <a:gd name="T45" fmla="*/ 32 h 36"/>
                  <a:gd name="T46" fmla="*/ 20 w 30"/>
                  <a:gd name="T47" fmla="*/ 30 h 36"/>
                  <a:gd name="T48" fmla="*/ 20 w 30"/>
                  <a:gd name="T49" fmla="*/ 30 h 36"/>
                  <a:gd name="T50" fmla="*/ 24 w 30"/>
                  <a:gd name="T51" fmla="*/ 26 h 36"/>
                  <a:gd name="T52" fmla="*/ 24 w 30"/>
                  <a:gd name="T53" fmla="*/ 26 h 36"/>
                  <a:gd name="T54" fmla="*/ 24 w 30"/>
                  <a:gd name="T55" fmla="*/ 20 h 36"/>
                  <a:gd name="T56" fmla="*/ 22 w 30"/>
                  <a:gd name="T57" fmla="*/ 2 h 36"/>
                  <a:gd name="T58" fmla="*/ 28 w 30"/>
                  <a:gd name="T59" fmla="*/ 0 h 36"/>
                  <a:gd name="T60" fmla="*/ 30 w 30"/>
                  <a:gd name="T61" fmla="*/ 34 h 36"/>
                  <a:gd name="T62" fmla="*/ 26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6" y="34"/>
                    </a:move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4"/>
                    </a:lnTo>
                    <a:lnTo>
                      <a:pt x="0" y="4"/>
                    </a:lnTo>
                    <a:lnTo>
                      <a:pt x="6" y="2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2" y="30"/>
                    </a:lnTo>
                    <a:lnTo>
                      <a:pt x="16" y="32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4" y="20"/>
                    </a:lnTo>
                    <a:lnTo>
                      <a:pt x="22" y="2"/>
                    </a:lnTo>
                    <a:lnTo>
                      <a:pt x="28" y="0"/>
                    </a:lnTo>
                    <a:lnTo>
                      <a:pt x="30" y="34"/>
                    </a:lnTo>
                    <a:lnTo>
                      <a:pt x="26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09" name="Freeform 1254"/>
              <p:cNvSpPr>
                <a:spLocks/>
              </p:cNvSpPr>
              <p:nvPr/>
            </p:nvSpPr>
            <p:spPr bwMode="auto">
              <a:xfrm>
                <a:off x="3868738" y="2556222"/>
                <a:ext cx="47625" cy="57150"/>
              </a:xfrm>
              <a:custGeom>
                <a:avLst/>
                <a:gdLst>
                  <a:gd name="T0" fmla="*/ 4 w 30"/>
                  <a:gd name="T1" fmla="*/ 36 h 36"/>
                  <a:gd name="T2" fmla="*/ 0 w 30"/>
                  <a:gd name="T3" fmla="*/ 2 h 36"/>
                  <a:gd name="T4" fmla="*/ 6 w 30"/>
                  <a:gd name="T5" fmla="*/ 2 h 36"/>
                  <a:gd name="T6" fmla="*/ 6 w 30"/>
                  <a:gd name="T7" fmla="*/ 6 h 36"/>
                  <a:gd name="T8" fmla="*/ 6 w 30"/>
                  <a:gd name="T9" fmla="*/ 6 h 36"/>
                  <a:gd name="T10" fmla="*/ 10 w 30"/>
                  <a:gd name="T11" fmla="*/ 2 h 36"/>
                  <a:gd name="T12" fmla="*/ 16 w 30"/>
                  <a:gd name="T13" fmla="*/ 0 h 36"/>
                  <a:gd name="T14" fmla="*/ 16 w 30"/>
                  <a:gd name="T15" fmla="*/ 0 h 36"/>
                  <a:gd name="T16" fmla="*/ 22 w 30"/>
                  <a:gd name="T17" fmla="*/ 0 h 36"/>
                  <a:gd name="T18" fmla="*/ 22 w 30"/>
                  <a:gd name="T19" fmla="*/ 0 h 36"/>
                  <a:gd name="T20" fmla="*/ 26 w 30"/>
                  <a:gd name="T21" fmla="*/ 4 h 36"/>
                  <a:gd name="T22" fmla="*/ 26 w 30"/>
                  <a:gd name="T23" fmla="*/ 4 h 36"/>
                  <a:gd name="T24" fmla="*/ 28 w 30"/>
                  <a:gd name="T25" fmla="*/ 8 h 36"/>
                  <a:gd name="T26" fmla="*/ 28 w 30"/>
                  <a:gd name="T27" fmla="*/ 8 h 36"/>
                  <a:gd name="T28" fmla="*/ 28 w 30"/>
                  <a:gd name="T29" fmla="*/ 12 h 36"/>
                  <a:gd name="T30" fmla="*/ 30 w 30"/>
                  <a:gd name="T31" fmla="*/ 32 h 36"/>
                  <a:gd name="T32" fmla="*/ 24 w 30"/>
                  <a:gd name="T33" fmla="*/ 34 h 36"/>
                  <a:gd name="T34" fmla="*/ 24 w 30"/>
                  <a:gd name="T35" fmla="*/ 14 h 36"/>
                  <a:gd name="T36" fmla="*/ 24 w 30"/>
                  <a:gd name="T37" fmla="*/ 14 h 36"/>
                  <a:gd name="T38" fmla="*/ 22 w 30"/>
                  <a:gd name="T39" fmla="*/ 8 h 36"/>
                  <a:gd name="T40" fmla="*/ 22 w 30"/>
                  <a:gd name="T41" fmla="*/ 8 h 36"/>
                  <a:gd name="T42" fmla="*/ 20 w 30"/>
                  <a:gd name="T43" fmla="*/ 6 h 36"/>
                  <a:gd name="T44" fmla="*/ 20 w 30"/>
                  <a:gd name="T45" fmla="*/ 6 h 36"/>
                  <a:gd name="T46" fmla="*/ 16 w 30"/>
                  <a:gd name="T47" fmla="*/ 4 h 36"/>
                  <a:gd name="T48" fmla="*/ 16 w 30"/>
                  <a:gd name="T49" fmla="*/ 4 h 36"/>
                  <a:gd name="T50" fmla="*/ 12 w 30"/>
                  <a:gd name="T51" fmla="*/ 6 h 36"/>
                  <a:gd name="T52" fmla="*/ 10 w 30"/>
                  <a:gd name="T53" fmla="*/ 8 h 36"/>
                  <a:gd name="T54" fmla="*/ 10 w 30"/>
                  <a:gd name="T55" fmla="*/ 8 h 36"/>
                  <a:gd name="T56" fmla="*/ 8 w 30"/>
                  <a:gd name="T57" fmla="*/ 12 h 36"/>
                  <a:gd name="T58" fmla="*/ 8 w 30"/>
                  <a:gd name="T59" fmla="*/ 16 h 36"/>
                  <a:gd name="T60" fmla="*/ 10 w 30"/>
                  <a:gd name="T61" fmla="*/ 34 h 36"/>
                  <a:gd name="T62" fmla="*/ 4 w 30"/>
                  <a:gd name="T63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4" y="36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30" y="32"/>
                    </a:lnTo>
                    <a:lnTo>
                      <a:pt x="24" y="34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6"/>
                    </a:lnTo>
                    <a:lnTo>
                      <a:pt x="10" y="34"/>
                    </a:lnTo>
                    <a:lnTo>
                      <a:pt x="4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0" name="Freeform 1255"/>
              <p:cNvSpPr>
                <a:spLocks/>
              </p:cNvSpPr>
              <p:nvPr/>
            </p:nvSpPr>
            <p:spPr bwMode="auto">
              <a:xfrm>
                <a:off x="3954463" y="2549872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4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8 w 18"/>
                  <a:gd name="T11" fmla="*/ 2 h 34"/>
                  <a:gd name="T12" fmla="*/ 8 w 18"/>
                  <a:gd name="T13" fmla="*/ 2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6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1" name="Freeform 1256"/>
              <p:cNvSpPr>
                <a:spLocks noEditPoints="1"/>
              </p:cNvSpPr>
              <p:nvPr/>
            </p:nvSpPr>
            <p:spPr bwMode="auto">
              <a:xfrm>
                <a:off x="3986213" y="2524472"/>
                <a:ext cx="50800" cy="76200"/>
              </a:xfrm>
              <a:custGeom>
                <a:avLst/>
                <a:gdLst>
                  <a:gd name="T0" fmla="*/ 26 w 32"/>
                  <a:gd name="T1" fmla="*/ 36 h 48"/>
                  <a:gd name="T2" fmla="*/ 32 w 32"/>
                  <a:gd name="T3" fmla="*/ 36 h 48"/>
                  <a:gd name="T4" fmla="*/ 32 w 32"/>
                  <a:gd name="T5" fmla="*/ 36 h 48"/>
                  <a:gd name="T6" fmla="*/ 30 w 32"/>
                  <a:gd name="T7" fmla="*/ 40 h 48"/>
                  <a:gd name="T8" fmla="*/ 28 w 32"/>
                  <a:gd name="T9" fmla="*/ 44 h 48"/>
                  <a:gd name="T10" fmla="*/ 28 w 32"/>
                  <a:gd name="T11" fmla="*/ 44 h 48"/>
                  <a:gd name="T12" fmla="*/ 24 w 32"/>
                  <a:gd name="T13" fmla="*/ 48 h 48"/>
                  <a:gd name="T14" fmla="*/ 18 w 32"/>
                  <a:gd name="T15" fmla="*/ 48 h 48"/>
                  <a:gd name="T16" fmla="*/ 18 w 32"/>
                  <a:gd name="T17" fmla="*/ 48 h 48"/>
                  <a:gd name="T18" fmla="*/ 12 w 32"/>
                  <a:gd name="T19" fmla="*/ 48 h 48"/>
                  <a:gd name="T20" fmla="*/ 6 w 32"/>
                  <a:gd name="T21" fmla="*/ 44 h 48"/>
                  <a:gd name="T22" fmla="*/ 6 w 32"/>
                  <a:gd name="T23" fmla="*/ 44 h 48"/>
                  <a:gd name="T24" fmla="*/ 2 w 32"/>
                  <a:gd name="T25" fmla="*/ 40 h 48"/>
                  <a:gd name="T26" fmla="*/ 0 w 32"/>
                  <a:gd name="T27" fmla="*/ 32 h 48"/>
                  <a:gd name="T28" fmla="*/ 0 w 32"/>
                  <a:gd name="T29" fmla="*/ 32 h 48"/>
                  <a:gd name="T30" fmla="*/ 2 w 32"/>
                  <a:gd name="T31" fmla="*/ 26 h 48"/>
                  <a:gd name="T32" fmla="*/ 4 w 32"/>
                  <a:gd name="T33" fmla="*/ 20 h 48"/>
                  <a:gd name="T34" fmla="*/ 4 w 32"/>
                  <a:gd name="T35" fmla="*/ 20 h 48"/>
                  <a:gd name="T36" fmla="*/ 8 w 32"/>
                  <a:gd name="T37" fmla="*/ 16 h 48"/>
                  <a:gd name="T38" fmla="*/ 14 w 32"/>
                  <a:gd name="T39" fmla="*/ 14 h 48"/>
                  <a:gd name="T40" fmla="*/ 14 w 32"/>
                  <a:gd name="T41" fmla="*/ 14 h 48"/>
                  <a:gd name="T42" fmla="*/ 22 w 32"/>
                  <a:gd name="T43" fmla="*/ 14 h 48"/>
                  <a:gd name="T44" fmla="*/ 26 w 32"/>
                  <a:gd name="T45" fmla="*/ 18 h 48"/>
                  <a:gd name="T46" fmla="*/ 26 w 32"/>
                  <a:gd name="T47" fmla="*/ 18 h 48"/>
                  <a:gd name="T48" fmla="*/ 30 w 32"/>
                  <a:gd name="T49" fmla="*/ 22 h 48"/>
                  <a:gd name="T50" fmla="*/ 32 w 32"/>
                  <a:gd name="T51" fmla="*/ 30 h 48"/>
                  <a:gd name="T52" fmla="*/ 32 w 32"/>
                  <a:gd name="T53" fmla="*/ 30 h 48"/>
                  <a:gd name="T54" fmla="*/ 32 w 32"/>
                  <a:gd name="T55" fmla="*/ 32 h 48"/>
                  <a:gd name="T56" fmla="*/ 6 w 32"/>
                  <a:gd name="T57" fmla="*/ 34 h 48"/>
                  <a:gd name="T58" fmla="*/ 6 w 32"/>
                  <a:gd name="T59" fmla="*/ 34 h 48"/>
                  <a:gd name="T60" fmla="*/ 8 w 32"/>
                  <a:gd name="T61" fmla="*/ 38 h 48"/>
                  <a:gd name="T62" fmla="*/ 10 w 32"/>
                  <a:gd name="T63" fmla="*/ 42 h 48"/>
                  <a:gd name="T64" fmla="*/ 10 w 32"/>
                  <a:gd name="T65" fmla="*/ 42 h 48"/>
                  <a:gd name="T66" fmla="*/ 14 w 32"/>
                  <a:gd name="T67" fmla="*/ 44 h 48"/>
                  <a:gd name="T68" fmla="*/ 18 w 32"/>
                  <a:gd name="T69" fmla="*/ 44 h 48"/>
                  <a:gd name="T70" fmla="*/ 18 w 32"/>
                  <a:gd name="T71" fmla="*/ 44 h 48"/>
                  <a:gd name="T72" fmla="*/ 24 w 32"/>
                  <a:gd name="T73" fmla="*/ 42 h 48"/>
                  <a:gd name="T74" fmla="*/ 24 w 32"/>
                  <a:gd name="T75" fmla="*/ 42 h 48"/>
                  <a:gd name="T76" fmla="*/ 26 w 32"/>
                  <a:gd name="T77" fmla="*/ 36 h 48"/>
                  <a:gd name="T78" fmla="*/ 26 w 32"/>
                  <a:gd name="T79" fmla="*/ 36 h 48"/>
                  <a:gd name="T80" fmla="*/ 6 w 32"/>
                  <a:gd name="T81" fmla="*/ 28 h 48"/>
                  <a:gd name="T82" fmla="*/ 26 w 32"/>
                  <a:gd name="T83" fmla="*/ 26 h 48"/>
                  <a:gd name="T84" fmla="*/ 26 w 32"/>
                  <a:gd name="T85" fmla="*/ 26 h 48"/>
                  <a:gd name="T86" fmla="*/ 22 w 32"/>
                  <a:gd name="T87" fmla="*/ 20 h 48"/>
                  <a:gd name="T88" fmla="*/ 22 w 32"/>
                  <a:gd name="T89" fmla="*/ 20 h 48"/>
                  <a:gd name="T90" fmla="*/ 20 w 32"/>
                  <a:gd name="T91" fmla="*/ 18 h 48"/>
                  <a:gd name="T92" fmla="*/ 16 w 32"/>
                  <a:gd name="T93" fmla="*/ 18 h 48"/>
                  <a:gd name="T94" fmla="*/ 16 w 32"/>
                  <a:gd name="T95" fmla="*/ 18 h 48"/>
                  <a:gd name="T96" fmla="*/ 12 w 32"/>
                  <a:gd name="T97" fmla="*/ 20 h 48"/>
                  <a:gd name="T98" fmla="*/ 10 w 32"/>
                  <a:gd name="T99" fmla="*/ 22 h 48"/>
                  <a:gd name="T100" fmla="*/ 10 w 32"/>
                  <a:gd name="T101" fmla="*/ 22 h 48"/>
                  <a:gd name="T102" fmla="*/ 8 w 32"/>
                  <a:gd name="T103" fmla="*/ 24 h 48"/>
                  <a:gd name="T104" fmla="*/ 6 w 32"/>
                  <a:gd name="T105" fmla="*/ 28 h 48"/>
                  <a:gd name="T106" fmla="*/ 6 w 32"/>
                  <a:gd name="T107" fmla="*/ 28 h 48"/>
                  <a:gd name="T108" fmla="*/ 10 w 32"/>
                  <a:gd name="T109" fmla="*/ 10 h 48"/>
                  <a:gd name="T110" fmla="*/ 14 w 32"/>
                  <a:gd name="T111" fmla="*/ 2 h 48"/>
                  <a:gd name="T112" fmla="*/ 20 w 32"/>
                  <a:gd name="T113" fmla="*/ 0 h 48"/>
                  <a:gd name="T114" fmla="*/ 14 w 32"/>
                  <a:gd name="T115" fmla="*/ 10 h 48"/>
                  <a:gd name="T116" fmla="*/ 10 w 32"/>
                  <a:gd name="T117" fmla="*/ 1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2" h="48">
                    <a:moveTo>
                      <a:pt x="26" y="36"/>
                    </a:moveTo>
                    <a:lnTo>
                      <a:pt x="32" y="36"/>
                    </a:lnTo>
                    <a:lnTo>
                      <a:pt x="32" y="36"/>
                    </a:lnTo>
                    <a:lnTo>
                      <a:pt x="30" y="40"/>
                    </a:lnTo>
                    <a:lnTo>
                      <a:pt x="28" y="44"/>
                    </a:lnTo>
                    <a:lnTo>
                      <a:pt x="28" y="44"/>
                    </a:lnTo>
                    <a:lnTo>
                      <a:pt x="24" y="48"/>
                    </a:lnTo>
                    <a:lnTo>
                      <a:pt x="18" y="48"/>
                    </a:lnTo>
                    <a:lnTo>
                      <a:pt x="18" y="48"/>
                    </a:lnTo>
                    <a:lnTo>
                      <a:pt x="12" y="48"/>
                    </a:lnTo>
                    <a:lnTo>
                      <a:pt x="6" y="44"/>
                    </a:lnTo>
                    <a:lnTo>
                      <a:pt x="6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6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30" y="22"/>
                    </a:lnTo>
                    <a:lnTo>
                      <a:pt x="32" y="30"/>
                    </a:lnTo>
                    <a:lnTo>
                      <a:pt x="32" y="30"/>
                    </a:lnTo>
                    <a:lnTo>
                      <a:pt x="32" y="32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4" y="44"/>
                    </a:lnTo>
                    <a:lnTo>
                      <a:pt x="18" y="44"/>
                    </a:lnTo>
                    <a:lnTo>
                      <a:pt x="18" y="44"/>
                    </a:lnTo>
                    <a:lnTo>
                      <a:pt x="24" y="42"/>
                    </a:lnTo>
                    <a:lnTo>
                      <a:pt x="24" y="42"/>
                    </a:lnTo>
                    <a:lnTo>
                      <a:pt x="26" y="36"/>
                    </a:lnTo>
                    <a:lnTo>
                      <a:pt x="26" y="36"/>
                    </a:lnTo>
                    <a:close/>
                    <a:moveTo>
                      <a:pt x="6" y="28"/>
                    </a:moveTo>
                    <a:lnTo>
                      <a:pt x="26" y="26"/>
                    </a:lnTo>
                    <a:lnTo>
                      <a:pt x="26" y="26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20" y="18"/>
                    </a:lnTo>
                    <a:lnTo>
                      <a:pt x="16" y="18"/>
                    </a:lnTo>
                    <a:lnTo>
                      <a:pt x="16" y="18"/>
                    </a:lnTo>
                    <a:lnTo>
                      <a:pt x="12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6" y="28"/>
                    </a:lnTo>
                    <a:lnTo>
                      <a:pt x="6" y="28"/>
                    </a:lnTo>
                    <a:close/>
                    <a:moveTo>
                      <a:pt x="10" y="10"/>
                    </a:moveTo>
                    <a:lnTo>
                      <a:pt x="14" y="2"/>
                    </a:lnTo>
                    <a:lnTo>
                      <a:pt x="20" y="0"/>
                    </a:lnTo>
                    <a:lnTo>
                      <a:pt x="14" y="10"/>
                    </a:lnTo>
                    <a:lnTo>
                      <a:pt x="10" y="1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2" name="Freeform 1257"/>
              <p:cNvSpPr>
                <a:spLocks/>
              </p:cNvSpPr>
              <p:nvPr/>
            </p:nvSpPr>
            <p:spPr bwMode="auto">
              <a:xfrm>
                <a:off x="4043363" y="2540347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10 w 28"/>
                  <a:gd name="T3" fmla="*/ 30 h 36"/>
                  <a:gd name="T4" fmla="*/ 16 w 28"/>
                  <a:gd name="T5" fmla="*/ 30 h 36"/>
                  <a:gd name="T6" fmla="*/ 22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2 w 28"/>
                  <a:gd name="T21" fmla="*/ 8 h 36"/>
                  <a:gd name="T22" fmla="*/ 4 w 28"/>
                  <a:gd name="T23" fmla="*/ 4 h 36"/>
                  <a:gd name="T24" fmla="*/ 8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4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8 w 28"/>
                  <a:gd name="T41" fmla="*/ 8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18 h 36"/>
                  <a:gd name="T54" fmla="*/ 28 w 28"/>
                  <a:gd name="T55" fmla="*/ 24 h 36"/>
                  <a:gd name="T56" fmla="*/ 28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3" name="Freeform 1258"/>
              <p:cNvSpPr>
                <a:spLocks/>
              </p:cNvSpPr>
              <p:nvPr/>
            </p:nvSpPr>
            <p:spPr bwMode="auto">
              <a:xfrm>
                <a:off x="4094163" y="2537172"/>
                <a:ext cx="47625" cy="53975"/>
              </a:xfrm>
              <a:custGeom>
                <a:avLst/>
                <a:gdLst>
                  <a:gd name="T0" fmla="*/ 26 w 30"/>
                  <a:gd name="T1" fmla="*/ 32 h 34"/>
                  <a:gd name="T2" fmla="*/ 26 w 30"/>
                  <a:gd name="T3" fmla="*/ 28 h 34"/>
                  <a:gd name="T4" fmla="*/ 26 w 30"/>
                  <a:gd name="T5" fmla="*/ 28 h 34"/>
                  <a:gd name="T6" fmla="*/ 22 w 30"/>
                  <a:gd name="T7" fmla="*/ 32 h 34"/>
                  <a:gd name="T8" fmla="*/ 16 w 30"/>
                  <a:gd name="T9" fmla="*/ 34 h 34"/>
                  <a:gd name="T10" fmla="*/ 16 w 30"/>
                  <a:gd name="T11" fmla="*/ 34 h 34"/>
                  <a:gd name="T12" fmla="*/ 10 w 30"/>
                  <a:gd name="T13" fmla="*/ 34 h 34"/>
                  <a:gd name="T14" fmla="*/ 10 w 30"/>
                  <a:gd name="T15" fmla="*/ 34 h 34"/>
                  <a:gd name="T16" fmla="*/ 6 w 30"/>
                  <a:gd name="T17" fmla="*/ 32 h 34"/>
                  <a:gd name="T18" fmla="*/ 6 w 30"/>
                  <a:gd name="T19" fmla="*/ 32 h 34"/>
                  <a:gd name="T20" fmla="*/ 4 w 30"/>
                  <a:gd name="T21" fmla="*/ 28 h 34"/>
                  <a:gd name="T22" fmla="*/ 4 w 30"/>
                  <a:gd name="T23" fmla="*/ 28 h 34"/>
                  <a:gd name="T24" fmla="*/ 2 w 30"/>
                  <a:gd name="T25" fmla="*/ 22 h 34"/>
                  <a:gd name="T26" fmla="*/ 0 w 30"/>
                  <a:gd name="T27" fmla="*/ 2 h 34"/>
                  <a:gd name="T28" fmla="*/ 6 w 30"/>
                  <a:gd name="T29" fmla="*/ 2 h 34"/>
                  <a:gd name="T30" fmla="*/ 8 w 30"/>
                  <a:gd name="T31" fmla="*/ 20 h 34"/>
                  <a:gd name="T32" fmla="*/ 8 w 30"/>
                  <a:gd name="T33" fmla="*/ 20 h 34"/>
                  <a:gd name="T34" fmla="*/ 8 w 30"/>
                  <a:gd name="T35" fmla="*/ 26 h 34"/>
                  <a:gd name="T36" fmla="*/ 8 w 30"/>
                  <a:gd name="T37" fmla="*/ 26 h 34"/>
                  <a:gd name="T38" fmla="*/ 12 w 30"/>
                  <a:gd name="T39" fmla="*/ 28 h 34"/>
                  <a:gd name="T40" fmla="*/ 12 w 30"/>
                  <a:gd name="T41" fmla="*/ 28 h 34"/>
                  <a:gd name="T42" fmla="*/ 16 w 30"/>
                  <a:gd name="T43" fmla="*/ 30 h 34"/>
                  <a:gd name="T44" fmla="*/ 16 w 30"/>
                  <a:gd name="T45" fmla="*/ 30 h 34"/>
                  <a:gd name="T46" fmla="*/ 20 w 30"/>
                  <a:gd name="T47" fmla="*/ 28 h 34"/>
                  <a:gd name="T48" fmla="*/ 20 w 30"/>
                  <a:gd name="T49" fmla="*/ 28 h 34"/>
                  <a:gd name="T50" fmla="*/ 24 w 30"/>
                  <a:gd name="T51" fmla="*/ 24 h 34"/>
                  <a:gd name="T52" fmla="*/ 24 w 30"/>
                  <a:gd name="T53" fmla="*/ 24 h 34"/>
                  <a:gd name="T54" fmla="*/ 24 w 30"/>
                  <a:gd name="T55" fmla="*/ 18 h 34"/>
                  <a:gd name="T56" fmla="*/ 22 w 30"/>
                  <a:gd name="T57" fmla="*/ 0 h 34"/>
                  <a:gd name="T58" fmla="*/ 28 w 30"/>
                  <a:gd name="T59" fmla="*/ 0 h 34"/>
                  <a:gd name="T60" fmla="*/ 30 w 30"/>
                  <a:gd name="T61" fmla="*/ 32 h 34"/>
                  <a:gd name="T62" fmla="*/ 26 w 30"/>
                  <a:gd name="T63" fmla="*/ 3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6" y="32"/>
                    </a:move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4" y="28"/>
                    </a:lnTo>
                    <a:lnTo>
                      <a:pt x="2" y="22"/>
                    </a:lnTo>
                    <a:lnTo>
                      <a:pt x="0" y="2"/>
                    </a:lnTo>
                    <a:lnTo>
                      <a:pt x="6" y="2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2" y="0"/>
                    </a:lnTo>
                    <a:lnTo>
                      <a:pt x="28" y="0"/>
                    </a:lnTo>
                    <a:lnTo>
                      <a:pt x="30" y="32"/>
                    </a:lnTo>
                    <a:lnTo>
                      <a:pt x="2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4" name="Freeform 1259"/>
              <p:cNvSpPr>
                <a:spLocks/>
              </p:cNvSpPr>
              <p:nvPr/>
            </p:nvSpPr>
            <p:spPr bwMode="auto">
              <a:xfrm>
                <a:off x="4151313" y="25149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5" name="Freeform 1260"/>
              <p:cNvSpPr>
                <a:spLocks/>
              </p:cNvSpPr>
              <p:nvPr/>
            </p:nvSpPr>
            <p:spPr bwMode="auto">
              <a:xfrm>
                <a:off x="4170363" y="2511772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6 h 46"/>
                  <a:gd name="T4" fmla="*/ 18 w 18"/>
                  <a:gd name="T5" fmla="*/ 46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6 h 46"/>
                  <a:gd name="T12" fmla="*/ 10 w 18"/>
                  <a:gd name="T13" fmla="*/ 46 h 46"/>
                  <a:gd name="T14" fmla="*/ 8 w 18"/>
                  <a:gd name="T15" fmla="*/ 44 h 46"/>
                  <a:gd name="T16" fmla="*/ 8 w 18"/>
                  <a:gd name="T17" fmla="*/ 44 h 46"/>
                  <a:gd name="T18" fmla="*/ 6 w 18"/>
                  <a:gd name="T19" fmla="*/ 36 h 46"/>
                  <a:gd name="T20" fmla="*/ 4 w 18"/>
                  <a:gd name="T21" fmla="*/ 18 h 46"/>
                  <a:gd name="T22" fmla="*/ 0 w 18"/>
                  <a:gd name="T23" fmla="*/ 18 h 46"/>
                  <a:gd name="T24" fmla="*/ 0 w 18"/>
                  <a:gd name="T25" fmla="*/ 14 h 46"/>
                  <a:gd name="T26" fmla="*/ 4 w 18"/>
                  <a:gd name="T27" fmla="*/ 14 h 46"/>
                  <a:gd name="T28" fmla="*/ 4 w 18"/>
                  <a:gd name="T29" fmla="*/ 4 h 46"/>
                  <a:gd name="T30" fmla="*/ 8 w 18"/>
                  <a:gd name="T31" fmla="*/ 0 h 46"/>
                  <a:gd name="T32" fmla="*/ 10 w 18"/>
                  <a:gd name="T33" fmla="*/ 12 h 46"/>
                  <a:gd name="T34" fmla="*/ 16 w 18"/>
                  <a:gd name="T35" fmla="*/ 12 h 46"/>
                  <a:gd name="T36" fmla="*/ 16 w 18"/>
                  <a:gd name="T37" fmla="*/ 16 h 46"/>
                  <a:gd name="T38" fmla="*/ 10 w 18"/>
                  <a:gd name="T39" fmla="*/ 16 h 46"/>
                  <a:gd name="T40" fmla="*/ 12 w 18"/>
                  <a:gd name="T41" fmla="*/ 36 h 46"/>
                  <a:gd name="T42" fmla="*/ 12 w 18"/>
                  <a:gd name="T43" fmla="*/ 36 h 46"/>
                  <a:gd name="T44" fmla="*/ 12 w 18"/>
                  <a:gd name="T45" fmla="*/ 40 h 46"/>
                  <a:gd name="T46" fmla="*/ 12 w 18"/>
                  <a:gd name="T47" fmla="*/ 40 h 46"/>
                  <a:gd name="T48" fmla="*/ 14 w 18"/>
                  <a:gd name="T49" fmla="*/ 40 h 46"/>
                  <a:gd name="T50" fmla="*/ 14 w 18"/>
                  <a:gd name="T51" fmla="*/ 40 h 46"/>
                  <a:gd name="T52" fmla="*/ 16 w 18"/>
                  <a:gd name="T53" fmla="*/ 40 h 46"/>
                  <a:gd name="T54" fmla="*/ 16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6"/>
                    </a:lnTo>
                    <a:lnTo>
                      <a:pt x="18" y="46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6"/>
                    </a:lnTo>
                    <a:lnTo>
                      <a:pt x="10" y="46"/>
                    </a:lnTo>
                    <a:lnTo>
                      <a:pt x="8" y="44"/>
                    </a:lnTo>
                    <a:lnTo>
                      <a:pt x="8" y="44"/>
                    </a:lnTo>
                    <a:lnTo>
                      <a:pt x="6" y="36"/>
                    </a:lnTo>
                    <a:lnTo>
                      <a:pt x="4" y="18"/>
                    </a:lnTo>
                    <a:lnTo>
                      <a:pt x="0" y="18"/>
                    </a:lnTo>
                    <a:lnTo>
                      <a:pt x="0" y="14"/>
                    </a:lnTo>
                    <a:lnTo>
                      <a:pt x="4" y="14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2"/>
                    </a:lnTo>
                    <a:lnTo>
                      <a:pt x="16" y="12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6" y="40"/>
                    </a:lnTo>
                    <a:lnTo>
                      <a:pt x="16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6" name="Freeform 1261"/>
              <p:cNvSpPr>
                <a:spLocks noEditPoints="1"/>
              </p:cNvSpPr>
              <p:nvPr/>
            </p:nvSpPr>
            <p:spPr bwMode="auto">
              <a:xfrm>
                <a:off x="4202113" y="2527647"/>
                <a:ext cx="50800" cy="53975"/>
              </a:xfrm>
              <a:custGeom>
                <a:avLst/>
                <a:gdLst>
                  <a:gd name="T0" fmla="*/ 26 w 32"/>
                  <a:gd name="T1" fmla="*/ 28 h 34"/>
                  <a:gd name="T2" fmla="*/ 20 w 32"/>
                  <a:gd name="T3" fmla="*/ 34 h 34"/>
                  <a:gd name="T4" fmla="*/ 14 w 32"/>
                  <a:gd name="T5" fmla="*/ 34 h 34"/>
                  <a:gd name="T6" fmla="*/ 4 w 32"/>
                  <a:gd name="T7" fmla="*/ 32 h 34"/>
                  <a:gd name="T8" fmla="*/ 2 w 32"/>
                  <a:gd name="T9" fmla="*/ 30 h 34"/>
                  <a:gd name="T10" fmla="*/ 0 w 32"/>
                  <a:gd name="T11" fmla="*/ 26 h 34"/>
                  <a:gd name="T12" fmla="*/ 2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4 w 32"/>
                  <a:gd name="T19" fmla="*/ 14 h 34"/>
                  <a:gd name="T20" fmla="*/ 24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2 h 34"/>
                  <a:gd name="T34" fmla="*/ 2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22 w 32"/>
                  <a:gd name="T41" fmla="*/ 0 h 34"/>
                  <a:gd name="T42" fmla="*/ 26 w 32"/>
                  <a:gd name="T43" fmla="*/ 2 h 34"/>
                  <a:gd name="T44" fmla="*/ 28 w 32"/>
                  <a:gd name="T45" fmla="*/ 6 h 34"/>
                  <a:gd name="T46" fmla="*/ 30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6 w 32"/>
                  <a:gd name="T55" fmla="*/ 28 h 34"/>
                  <a:gd name="T56" fmla="*/ 24 w 32"/>
                  <a:gd name="T57" fmla="*/ 16 h 34"/>
                  <a:gd name="T58" fmla="*/ 14 w 32"/>
                  <a:gd name="T59" fmla="*/ 20 h 34"/>
                  <a:gd name="T60" fmla="*/ 10 w 32"/>
                  <a:gd name="T61" fmla="*/ 20 h 34"/>
                  <a:gd name="T62" fmla="*/ 8 w 32"/>
                  <a:gd name="T63" fmla="*/ 22 h 34"/>
                  <a:gd name="T64" fmla="*/ 6 w 32"/>
                  <a:gd name="T65" fmla="*/ 26 h 34"/>
                  <a:gd name="T66" fmla="*/ 10 w 32"/>
                  <a:gd name="T67" fmla="*/ 30 h 34"/>
                  <a:gd name="T68" fmla="*/ 14 w 32"/>
                  <a:gd name="T69" fmla="*/ 30 h 34"/>
                  <a:gd name="T70" fmla="*/ 20 w 32"/>
                  <a:gd name="T71" fmla="*/ 28 h 34"/>
                  <a:gd name="T72" fmla="*/ 24 w 32"/>
                  <a:gd name="T73" fmla="*/ 24 h 34"/>
                  <a:gd name="T74" fmla="*/ 24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6" y="28"/>
                    </a:moveTo>
                    <a:lnTo>
                      <a:pt x="26" y="28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0"/>
                    </a:lnTo>
                    <a:lnTo>
                      <a:pt x="30" y="18"/>
                    </a:lnTo>
                    <a:lnTo>
                      <a:pt x="30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28"/>
                    </a:lnTo>
                    <a:lnTo>
                      <a:pt x="26" y="28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0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4" y="18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7" name="Freeform 1262"/>
              <p:cNvSpPr>
                <a:spLocks/>
              </p:cNvSpPr>
              <p:nvPr/>
            </p:nvSpPr>
            <p:spPr bwMode="auto">
              <a:xfrm>
                <a:off x="4256088" y="2505422"/>
                <a:ext cx="28575" cy="73025"/>
              </a:xfrm>
              <a:custGeom>
                <a:avLst/>
                <a:gdLst>
                  <a:gd name="T0" fmla="*/ 18 w 18"/>
                  <a:gd name="T1" fmla="*/ 40 h 46"/>
                  <a:gd name="T2" fmla="*/ 18 w 18"/>
                  <a:gd name="T3" fmla="*/ 44 h 46"/>
                  <a:gd name="T4" fmla="*/ 18 w 18"/>
                  <a:gd name="T5" fmla="*/ 44 h 46"/>
                  <a:gd name="T6" fmla="*/ 14 w 18"/>
                  <a:gd name="T7" fmla="*/ 46 h 46"/>
                  <a:gd name="T8" fmla="*/ 14 w 18"/>
                  <a:gd name="T9" fmla="*/ 46 h 46"/>
                  <a:gd name="T10" fmla="*/ 10 w 18"/>
                  <a:gd name="T11" fmla="*/ 44 h 46"/>
                  <a:gd name="T12" fmla="*/ 10 w 18"/>
                  <a:gd name="T13" fmla="*/ 44 h 46"/>
                  <a:gd name="T14" fmla="*/ 6 w 18"/>
                  <a:gd name="T15" fmla="*/ 42 h 46"/>
                  <a:gd name="T16" fmla="*/ 6 w 18"/>
                  <a:gd name="T17" fmla="*/ 42 h 46"/>
                  <a:gd name="T18" fmla="*/ 6 w 18"/>
                  <a:gd name="T19" fmla="*/ 36 h 46"/>
                  <a:gd name="T20" fmla="*/ 4 w 18"/>
                  <a:gd name="T21" fmla="*/ 16 h 46"/>
                  <a:gd name="T22" fmla="*/ 0 w 18"/>
                  <a:gd name="T23" fmla="*/ 18 h 46"/>
                  <a:gd name="T24" fmla="*/ 0 w 18"/>
                  <a:gd name="T25" fmla="*/ 12 h 46"/>
                  <a:gd name="T26" fmla="*/ 4 w 18"/>
                  <a:gd name="T27" fmla="*/ 12 h 46"/>
                  <a:gd name="T28" fmla="*/ 2 w 18"/>
                  <a:gd name="T29" fmla="*/ 4 h 46"/>
                  <a:gd name="T30" fmla="*/ 8 w 18"/>
                  <a:gd name="T31" fmla="*/ 0 h 46"/>
                  <a:gd name="T32" fmla="*/ 8 w 18"/>
                  <a:gd name="T33" fmla="*/ 12 h 46"/>
                  <a:gd name="T34" fmla="*/ 14 w 18"/>
                  <a:gd name="T35" fmla="*/ 12 h 46"/>
                  <a:gd name="T36" fmla="*/ 14 w 18"/>
                  <a:gd name="T37" fmla="*/ 16 h 46"/>
                  <a:gd name="T38" fmla="*/ 10 w 18"/>
                  <a:gd name="T39" fmla="*/ 16 h 46"/>
                  <a:gd name="T40" fmla="*/ 10 w 18"/>
                  <a:gd name="T41" fmla="*/ 36 h 46"/>
                  <a:gd name="T42" fmla="*/ 10 w 18"/>
                  <a:gd name="T43" fmla="*/ 36 h 46"/>
                  <a:gd name="T44" fmla="*/ 12 w 18"/>
                  <a:gd name="T45" fmla="*/ 38 h 46"/>
                  <a:gd name="T46" fmla="*/ 12 w 18"/>
                  <a:gd name="T47" fmla="*/ 38 h 46"/>
                  <a:gd name="T48" fmla="*/ 12 w 18"/>
                  <a:gd name="T49" fmla="*/ 40 h 46"/>
                  <a:gd name="T50" fmla="*/ 12 w 18"/>
                  <a:gd name="T51" fmla="*/ 40 h 46"/>
                  <a:gd name="T52" fmla="*/ 14 w 18"/>
                  <a:gd name="T53" fmla="*/ 40 h 46"/>
                  <a:gd name="T54" fmla="*/ 14 w 18"/>
                  <a:gd name="T55" fmla="*/ 40 h 46"/>
                  <a:gd name="T56" fmla="*/ 18 w 18"/>
                  <a:gd name="T57" fmla="*/ 40 h 46"/>
                  <a:gd name="T58" fmla="*/ 18 w 18"/>
                  <a:gd name="T59" fmla="*/ 4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6">
                    <a:moveTo>
                      <a:pt x="18" y="40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6"/>
                    </a:lnTo>
                    <a:lnTo>
                      <a:pt x="14" y="46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8" y="12"/>
                    </a:lnTo>
                    <a:lnTo>
                      <a:pt x="14" y="12"/>
                    </a:lnTo>
                    <a:lnTo>
                      <a:pt x="14" y="16"/>
                    </a:lnTo>
                    <a:lnTo>
                      <a:pt x="10" y="16"/>
                    </a:lnTo>
                    <a:lnTo>
                      <a:pt x="10" y="36"/>
                    </a:lnTo>
                    <a:lnTo>
                      <a:pt x="10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40"/>
                    </a:lnTo>
                    <a:lnTo>
                      <a:pt x="18" y="4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218" name="Freeform 1263"/>
              <p:cNvSpPr>
                <a:spLocks noEditPoints="1"/>
              </p:cNvSpPr>
              <p:nvPr/>
            </p:nvSpPr>
            <p:spPr bwMode="auto">
              <a:xfrm>
                <a:off x="4316413" y="25181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30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0 h 34"/>
                  <a:gd name="T22" fmla="*/ 4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2 w 30"/>
                  <a:gd name="T33" fmla="*/ 4 h 34"/>
                  <a:gd name="T34" fmla="*/ 2 w 30"/>
                  <a:gd name="T35" fmla="*/ 4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2 h 34"/>
                  <a:gd name="T46" fmla="*/ 24 w 30"/>
                  <a:gd name="T47" fmla="*/ 2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6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28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2 h 34"/>
                  <a:gd name="T84" fmla="*/ 24 w 30"/>
                  <a:gd name="T85" fmla="*/ 12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4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19" name="Freeform 1265"/>
              <p:cNvSpPr>
                <a:spLocks/>
              </p:cNvSpPr>
              <p:nvPr/>
            </p:nvSpPr>
            <p:spPr bwMode="auto">
              <a:xfrm>
                <a:off x="4367213" y="2511772"/>
                <a:ext cx="53975" cy="57150"/>
              </a:xfrm>
              <a:custGeom>
                <a:avLst/>
                <a:gdLst>
                  <a:gd name="T0" fmla="*/ 2 w 34"/>
                  <a:gd name="T1" fmla="*/ 36 h 36"/>
                  <a:gd name="T2" fmla="*/ 14 w 34"/>
                  <a:gd name="T3" fmla="*/ 18 h 36"/>
                  <a:gd name="T4" fmla="*/ 0 w 34"/>
                  <a:gd name="T5" fmla="*/ 2 h 36"/>
                  <a:gd name="T6" fmla="*/ 8 w 34"/>
                  <a:gd name="T7" fmla="*/ 2 h 36"/>
                  <a:gd name="T8" fmla="*/ 14 w 34"/>
                  <a:gd name="T9" fmla="*/ 10 h 36"/>
                  <a:gd name="T10" fmla="*/ 14 w 34"/>
                  <a:gd name="T11" fmla="*/ 10 h 36"/>
                  <a:gd name="T12" fmla="*/ 16 w 34"/>
                  <a:gd name="T13" fmla="*/ 12 h 36"/>
                  <a:gd name="T14" fmla="*/ 16 w 34"/>
                  <a:gd name="T15" fmla="*/ 12 h 36"/>
                  <a:gd name="T16" fmla="*/ 18 w 34"/>
                  <a:gd name="T17" fmla="*/ 8 h 36"/>
                  <a:gd name="T18" fmla="*/ 24 w 34"/>
                  <a:gd name="T19" fmla="*/ 0 h 36"/>
                  <a:gd name="T20" fmla="*/ 30 w 34"/>
                  <a:gd name="T21" fmla="*/ 0 h 36"/>
                  <a:gd name="T22" fmla="*/ 20 w 34"/>
                  <a:gd name="T23" fmla="*/ 16 h 36"/>
                  <a:gd name="T24" fmla="*/ 34 w 34"/>
                  <a:gd name="T25" fmla="*/ 32 h 36"/>
                  <a:gd name="T26" fmla="*/ 26 w 34"/>
                  <a:gd name="T27" fmla="*/ 34 h 36"/>
                  <a:gd name="T28" fmla="*/ 20 w 34"/>
                  <a:gd name="T29" fmla="*/ 24 h 36"/>
                  <a:gd name="T30" fmla="*/ 18 w 34"/>
                  <a:gd name="T31" fmla="*/ 22 h 36"/>
                  <a:gd name="T32" fmla="*/ 10 w 34"/>
                  <a:gd name="T33" fmla="*/ 36 h 36"/>
                  <a:gd name="T34" fmla="*/ 2 w 34"/>
                  <a:gd name="T35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" h="36">
                    <a:moveTo>
                      <a:pt x="2" y="36"/>
                    </a:moveTo>
                    <a:lnTo>
                      <a:pt x="14" y="18"/>
                    </a:lnTo>
                    <a:lnTo>
                      <a:pt x="0" y="2"/>
                    </a:lnTo>
                    <a:lnTo>
                      <a:pt x="8" y="2"/>
                    </a:lnTo>
                    <a:lnTo>
                      <a:pt x="14" y="10"/>
                    </a:lnTo>
                    <a:lnTo>
                      <a:pt x="14" y="10"/>
                    </a:lnTo>
                    <a:lnTo>
                      <a:pt x="16" y="12"/>
                    </a:lnTo>
                    <a:lnTo>
                      <a:pt x="16" y="12"/>
                    </a:lnTo>
                    <a:lnTo>
                      <a:pt x="18" y="8"/>
                    </a:lnTo>
                    <a:lnTo>
                      <a:pt x="24" y="0"/>
                    </a:lnTo>
                    <a:lnTo>
                      <a:pt x="30" y="0"/>
                    </a:lnTo>
                    <a:lnTo>
                      <a:pt x="20" y="16"/>
                    </a:lnTo>
                    <a:lnTo>
                      <a:pt x="34" y="32"/>
                    </a:lnTo>
                    <a:lnTo>
                      <a:pt x="26" y="34"/>
                    </a:lnTo>
                    <a:lnTo>
                      <a:pt x="20" y="24"/>
                    </a:lnTo>
                    <a:lnTo>
                      <a:pt x="18" y="22"/>
                    </a:lnTo>
                    <a:lnTo>
                      <a:pt x="10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0" name="Freeform 1266"/>
              <p:cNvSpPr>
                <a:spLocks noEditPoints="1"/>
              </p:cNvSpPr>
              <p:nvPr/>
            </p:nvSpPr>
            <p:spPr bwMode="auto">
              <a:xfrm>
                <a:off x="4424363" y="2508597"/>
                <a:ext cx="50800" cy="53975"/>
              </a:xfrm>
              <a:custGeom>
                <a:avLst/>
                <a:gdLst>
                  <a:gd name="T0" fmla="*/ 24 w 32"/>
                  <a:gd name="T1" fmla="*/ 28 h 34"/>
                  <a:gd name="T2" fmla="*/ 18 w 32"/>
                  <a:gd name="T3" fmla="*/ 32 h 34"/>
                  <a:gd name="T4" fmla="*/ 12 w 32"/>
                  <a:gd name="T5" fmla="*/ 34 h 34"/>
                  <a:gd name="T6" fmla="*/ 4 w 32"/>
                  <a:gd name="T7" fmla="*/ 32 h 34"/>
                  <a:gd name="T8" fmla="*/ 0 w 32"/>
                  <a:gd name="T9" fmla="*/ 30 h 34"/>
                  <a:gd name="T10" fmla="*/ 0 w 32"/>
                  <a:gd name="T11" fmla="*/ 26 h 34"/>
                  <a:gd name="T12" fmla="*/ 0 w 32"/>
                  <a:gd name="T13" fmla="*/ 22 h 34"/>
                  <a:gd name="T14" fmla="*/ 4 w 32"/>
                  <a:gd name="T15" fmla="*/ 18 h 34"/>
                  <a:gd name="T16" fmla="*/ 8 w 32"/>
                  <a:gd name="T17" fmla="*/ 16 h 34"/>
                  <a:gd name="T18" fmla="*/ 12 w 32"/>
                  <a:gd name="T19" fmla="*/ 14 h 34"/>
                  <a:gd name="T20" fmla="*/ 22 w 32"/>
                  <a:gd name="T21" fmla="*/ 12 h 34"/>
                  <a:gd name="T22" fmla="*/ 22 w 32"/>
                  <a:gd name="T23" fmla="*/ 10 h 34"/>
                  <a:gd name="T24" fmla="*/ 20 w 32"/>
                  <a:gd name="T25" fmla="*/ 6 h 34"/>
                  <a:gd name="T26" fmla="*/ 14 w 32"/>
                  <a:gd name="T27" fmla="*/ 4 h 34"/>
                  <a:gd name="T28" fmla="*/ 8 w 32"/>
                  <a:gd name="T29" fmla="*/ 6 h 34"/>
                  <a:gd name="T30" fmla="*/ 6 w 32"/>
                  <a:gd name="T31" fmla="*/ 12 h 34"/>
                  <a:gd name="T32" fmla="*/ 0 w 32"/>
                  <a:gd name="T33" fmla="*/ 10 h 34"/>
                  <a:gd name="T34" fmla="*/ 2 w 32"/>
                  <a:gd name="T35" fmla="*/ 4 h 34"/>
                  <a:gd name="T36" fmla="*/ 6 w 32"/>
                  <a:gd name="T37" fmla="*/ 2 h 34"/>
                  <a:gd name="T38" fmla="*/ 14 w 32"/>
                  <a:gd name="T39" fmla="*/ 0 h 34"/>
                  <a:gd name="T40" fmla="*/ 20 w 32"/>
                  <a:gd name="T41" fmla="*/ 0 h 34"/>
                  <a:gd name="T42" fmla="*/ 24 w 32"/>
                  <a:gd name="T43" fmla="*/ 2 h 34"/>
                  <a:gd name="T44" fmla="*/ 26 w 32"/>
                  <a:gd name="T45" fmla="*/ 6 h 34"/>
                  <a:gd name="T46" fmla="*/ 28 w 32"/>
                  <a:gd name="T47" fmla="*/ 18 h 34"/>
                  <a:gd name="T48" fmla="*/ 30 w 32"/>
                  <a:gd name="T49" fmla="*/ 28 h 34"/>
                  <a:gd name="T50" fmla="*/ 32 w 32"/>
                  <a:gd name="T51" fmla="*/ 32 h 34"/>
                  <a:gd name="T52" fmla="*/ 26 w 32"/>
                  <a:gd name="T53" fmla="*/ 32 h 34"/>
                  <a:gd name="T54" fmla="*/ 24 w 32"/>
                  <a:gd name="T55" fmla="*/ 28 h 34"/>
                  <a:gd name="T56" fmla="*/ 22 w 32"/>
                  <a:gd name="T57" fmla="*/ 16 h 34"/>
                  <a:gd name="T58" fmla="*/ 14 w 32"/>
                  <a:gd name="T59" fmla="*/ 18 h 34"/>
                  <a:gd name="T60" fmla="*/ 8 w 32"/>
                  <a:gd name="T61" fmla="*/ 20 h 34"/>
                  <a:gd name="T62" fmla="*/ 6 w 32"/>
                  <a:gd name="T63" fmla="*/ 22 h 34"/>
                  <a:gd name="T64" fmla="*/ 6 w 32"/>
                  <a:gd name="T65" fmla="*/ 26 h 34"/>
                  <a:gd name="T66" fmla="*/ 8 w 32"/>
                  <a:gd name="T67" fmla="*/ 28 h 34"/>
                  <a:gd name="T68" fmla="*/ 14 w 32"/>
                  <a:gd name="T69" fmla="*/ 30 h 34"/>
                  <a:gd name="T70" fmla="*/ 18 w 32"/>
                  <a:gd name="T71" fmla="*/ 28 h 34"/>
                  <a:gd name="T72" fmla="*/ 22 w 32"/>
                  <a:gd name="T73" fmla="*/ 24 h 34"/>
                  <a:gd name="T74" fmla="*/ 22 w 32"/>
                  <a:gd name="T75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4">
                    <a:moveTo>
                      <a:pt x="24" y="28"/>
                    </a:moveTo>
                    <a:lnTo>
                      <a:pt x="24" y="28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4"/>
                    </a:lnTo>
                    <a:lnTo>
                      <a:pt x="1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2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2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4" y="28"/>
                    </a:lnTo>
                    <a:lnTo>
                      <a:pt x="24" y="28"/>
                    </a:lnTo>
                    <a:close/>
                    <a:moveTo>
                      <a:pt x="22" y="16"/>
                    </a:moveTo>
                    <a:lnTo>
                      <a:pt x="22" y="16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2" y="18"/>
                    </a:lnTo>
                    <a:lnTo>
                      <a:pt x="22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1" name="Freeform 1267"/>
              <p:cNvSpPr>
                <a:spLocks/>
              </p:cNvSpPr>
              <p:nvPr/>
            </p:nvSpPr>
            <p:spPr bwMode="auto">
              <a:xfrm>
                <a:off x="4481513" y="2502247"/>
                <a:ext cx="44450" cy="53975"/>
              </a:xfrm>
              <a:custGeom>
                <a:avLst/>
                <a:gdLst>
                  <a:gd name="T0" fmla="*/ 22 w 28"/>
                  <a:gd name="T1" fmla="*/ 22 h 34"/>
                  <a:gd name="T2" fmla="*/ 28 w 28"/>
                  <a:gd name="T3" fmla="*/ 22 h 34"/>
                  <a:gd name="T4" fmla="*/ 28 w 28"/>
                  <a:gd name="T5" fmla="*/ 22 h 34"/>
                  <a:gd name="T6" fmla="*/ 28 w 28"/>
                  <a:gd name="T7" fmla="*/ 26 h 34"/>
                  <a:gd name="T8" fmla="*/ 24 w 28"/>
                  <a:gd name="T9" fmla="*/ 30 h 34"/>
                  <a:gd name="T10" fmla="*/ 24 w 28"/>
                  <a:gd name="T11" fmla="*/ 30 h 34"/>
                  <a:gd name="T12" fmla="*/ 20 w 28"/>
                  <a:gd name="T13" fmla="*/ 34 h 34"/>
                  <a:gd name="T14" fmla="*/ 16 w 28"/>
                  <a:gd name="T15" fmla="*/ 34 h 34"/>
                  <a:gd name="T16" fmla="*/ 16 w 28"/>
                  <a:gd name="T17" fmla="*/ 34 h 34"/>
                  <a:gd name="T18" fmla="*/ 10 w 28"/>
                  <a:gd name="T19" fmla="*/ 34 h 34"/>
                  <a:gd name="T20" fmla="*/ 4 w 28"/>
                  <a:gd name="T21" fmla="*/ 32 h 34"/>
                  <a:gd name="T22" fmla="*/ 4 w 28"/>
                  <a:gd name="T23" fmla="*/ 32 h 34"/>
                  <a:gd name="T24" fmla="*/ 0 w 28"/>
                  <a:gd name="T25" fmla="*/ 26 h 34"/>
                  <a:gd name="T26" fmla="*/ 0 w 28"/>
                  <a:gd name="T27" fmla="*/ 20 h 34"/>
                  <a:gd name="T28" fmla="*/ 0 w 28"/>
                  <a:gd name="T29" fmla="*/ 20 h 34"/>
                  <a:gd name="T30" fmla="*/ 0 w 28"/>
                  <a:gd name="T31" fmla="*/ 10 h 34"/>
                  <a:gd name="T32" fmla="*/ 0 w 28"/>
                  <a:gd name="T33" fmla="*/ 10 h 34"/>
                  <a:gd name="T34" fmla="*/ 2 w 28"/>
                  <a:gd name="T35" fmla="*/ 6 h 34"/>
                  <a:gd name="T36" fmla="*/ 4 w 28"/>
                  <a:gd name="T37" fmla="*/ 2 h 34"/>
                  <a:gd name="T38" fmla="*/ 4 w 28"/>
                  <a:gd name="T39" fmla="*/ 2 h 34"/>
                  <a:gd name="T40" fmla="*/ 12 w 28"/>
                  <a:gd name="T41" fmla="*/ 0 h 34"/>
                  <a:gd name="T42" fmla="*/ 12 w 28"/>
                  <a:gd name="T43" fmla="*/ 0 h 34"/>
                  <a:gd name="T44" fmla="*/ 18 w 28"/>
                  <a:gd name="T45" fmla="*/ 0 h 34"/>
                  <a:gd name="T46" fmla="*/ 22 w 28"/>
                  <a:gd name="T47" fmla="*/ 2 h 34"/>
                  <a:gd name="T48" fmla="*/ 22 w 28"/>
                  <a:gd name="T49" fmla="*/ 2 h 34"/>
                  <a:gd name="T50" fmla="*/ 24 w 28"/>
                  <a:gd name="T51" fmla="*/ 6 h 34"/>
                  <a:gd name="T52" fmla="*/ 26 w 28"/>
                  <a:gd name="T53" fmla="*/ 10 h 34"/>
                  <a:gd name="T54" fmla="*/ 22 w 28"/>
                  <a:gd name="T55" fmla="*/ 10 h 34"/>
                  <a:gd name="T56" fmla="*/ 22 w 28"/>
                  <a:gd name="T57" fmla="*/ 10 h 34"/>
                  <a:gd name="T58" fmla="*/ 18 w 28"/>
                  <a:gd name="T59" fmla="*/ 6 h 34"/>
                  <a:gd name="T60" fmla="*/ 18 w 28"/>
                  <a:gd name="T61" fmla="*/ 6 h 34"/>
                  <a:gd name="T62" fmla="*/ 14 w 28"/>
                  <a:gd name="T63" fmla="*/ 4 h 34"/>
                  <a:gd name="T64" fmla="*/ 14 w 28"/>
                  <a:gd name="T65" fmla="*/ 4 h 34"/>
                  <a:gd name="T66" fmla="*/ 10 w 28"/>
                  <a:gd name="T67" fmla="*/ 6 h 34"/>
                  <a:gd name="T68" fmla="*/ 6 w 28"/>
                  <a:gd name="T69" fmla="*/ 8 h 34"/>
                  <a:gd name="T70" fmla="*/ 6 w 28"/>
                  <a:gd name="T71" fmla="*/ 8 h 34"/>
                  <a:gd name="T72" fmla="*/ 4 w 28"/>
                  <a:gd name="T73" fmla="*/ 12 h 34"/>
                  <a:gd name="T74" fmla="*/ 4 w 28"/>
                  <a:gd name="T75" fmla="*/ 18 h 34"/>
                  <a:gd name="T76" fmla="*/ 4 w 28"/>
                  <a:gd name="T77" fmla="*/ 18 h 34"/>
                  <a:gd name="T78" fmla="*/ 6 w 28"/>
                  <a:gd name="T79" fmla="*/ 24 h 34"/>
                  <a:gd name="T80" fmla="*/ 8 w 28"/>
                  <a:gd name="T81" fmla="*/ 28 h 34"/>
                  <a:gd name="T82" fmla="*/ 8 w 28"/>
                  <a:gd name="T83" fmla="*/ 28 h 34"/>
                  <a:gd name="T84" fmla="*/ 12 w 28"/>
                  <a:gd name="T85" fmla="*/ 30 h 34"/>
                  <a:gd name="T86" fmla="*/ 16 w 28"/>
                  <a:gd name="T87" fmla="*/ 30 h 34"/>
                  <a:gd name="T88" fmla="*/ 16 w 28"/>
                  <a:gd name="T89" fmla="*/ 30 h 34"/>
                  <a:gd name="T90" fmla="*/ 20 w 28"/>
                  <a:gd name="T91" fmla="*/ 28 h 34"/>
                  <a:gd name="T92" fmla="*/ 20 w 28"/>
                  <a:gd name="T93" fmla="*/ 28 h 34"/>
                  <a:gd name="T94" fmla="*/ 22 w 28"/>
                  <a:gd name="T95" fmla="*/ 26 h 34"/>
                  <a:gd name="T96" fmla="*/ 22 w 28"/>
                  <a:gd name="T97" fmla="*/ 22 h 34"/>
                  <a:gd name="T98" fmla="*/ 22 w 28"/>
                  <a:gd name="T99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8" h="34">
                    <a:moveTo>
                      <a:pt x="22" y="22"/>
                    </a:moveTo>
                    <a:lnTo>
                      <a:pt x="28" y="22"/>
                    </a:lnTo>
                    <a:lnTo>
                      <a:pt x="28" y="22"/>
                    </a:lnTo>
                    <a:lnTo>
                      <a:pt x="28" y="2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0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4" y="1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2"/>
                    </a:lnTo>
                    <a:lnTo>
                      <a:pt x="22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2" name="Freeform 1268"/>
              <p:cNvSpPr>
                <a:spLocks/>
              </p:cNvSpPr>
              <p:nvPr/>
            </p:nvSpPr>
            <p:spPr bwMode="auto">
              <a:xfrm>
                <a:off x="4525963" y="2483197"/>
                <a:ext cx="31750" cy="69850"/>
              </a:xfrm>
              <a:custGeom>
                <a:avLst/>
                <a:gdLst>
                  <a:gd name="T0" fmla="*/ 18 w 20"/>
                  <a:gd name="T1" fmla="*/ 38 h 44"/>
                  <a:gd name="T2" fmla="*/ 20 w 20"/>
                  <a:gd name="T3" fmla="*/ 44 h 44"/>
                  <a:gd name="T4" fmla="*/ 20 w 20"/>
                  <a:gd name="T5" fmla="*/ 44 h 44"/>
                  <a:gd name="T6" fmla="*/ 16 w 20"/>
                  <a:gd name="T7" fmla="*/ 44 h 44"/>
                  <a:gd name="T8" fmla="*/ 16 w 20"/>
                  <a:gd name="T9" fmla="*/ 44 h 44"/>
                  <a:gd name="T10" fmla="*/ 10 w 20"/>
                  <a:gd name="T11" fmla="*/ 44 h 44"/>
                  <a:gd name="T12" fmla="*/ 10 w 20"/>
                  <a:gd name="T13" fmla="*/ 44 h 44"/>
                  <a:gd name="T14" fmla="*/ 8 w 20"/>
                  <a:gd name="T15" fmla="*/ 42 h 44"/>
                  <a:gd name="T16" fmla="*/ 8 w 20"/>
                  <a:gd name="T17" fmla="*/ 42 h 44"/>
                  <a:gd name="T18" fmla="*/ 6 w 20"/>
                  <a:gd name="T19" fmla="*/ 34 h 44"/>
                  <a:gd name="T20" fmla="*/ 4 w 20"/>
                  <a:gd name="T21" fmla="*/ 16 h 44"/>
                  <a:gd name="T22" fmla="*/ 0 w 20"/>
                  <a:gd name="T23" fmla="*/ 16 h 44"/>
                  <a:gd name="T24" fmla="*/ 0 w 20"/>
                  <a:gd name="T25" fmla="*/ 12 h 44"/>
                  <a:gd name="T26" fmla="*/ 4 w 20"/>
                  <a:gd name="T27" fmla="*/ 12 h 44"/>
                  <a:gd name="T28" fmla="*/ 4 w 20"/>
                  <a:gd name="T29" fmla="*/ 4 h 44"/>
                  <a:gd name="T30" fmla="*/ 8 w 20"/>
                  <a:gd name="T31" fmla="*/ 0 h 44"/>
                  <a:gd name="T32" fmla="*/ 10 w 20"/>
                  <a:gd name="T33" fmla="*/ 10 h 44"/>
                  <a:gd name="T34" fmla="*/ 16 w 20"/>
                  <a:gd name="T35" fmla="*/ 10 h 44"/>
                  <a:gd name="T36" fmla="*/ 16 w 20"/>
                  <a:gd name="T37" fmla="*/ 14 h 44"/>
                  <a:gd name="T38" fmla="*/ 10 w 20"/>
                  <a:gd name="T39" fmla="*/ 16 h 44"/>
                  <a:gd name="T40" fmla="*/ 12 w 20"/>
                  <a:gd name="T41" fmla="*/ 34 h 44"/>
                  <a:gd name="T42" fmla="*/ 12 w 20"/>
                  <a:gd name="T43" fmla="*/ 34 h 44"/>
                  <a:gd name="T44" fmla="*/ 12 w 20"/>
                  <a:gd name="T45" fmla="*/ 38 h 44"/>
                  <a:gd name="T46" fmla="*/ 12 w 20"/>
                  <a:gd name="T47" fmla="*/ 38 h 44"/>
                  <a:gd name="T48" fmla="*/ 14 w 20"/>
                  <a:gd name="T49" fmla="*/ 38 h 44"/>
                  <a:gd name="T50" fmla="*/ 14 w 20"/>
                  <a:gd name="T51" fmla="*/ 38 h 44"/>
                  <a:gd name="T52" fmla="*/ 16 w 20"/>
                  <a:gd name="T53" fmla="*/ 38 h 44"/>
                  <a:gd name="T54" fmla="*/ 16 w 20"/>
                  <a:gd name="T55" fmla="*/ 38 h 44"/>
                  <a:gd name="T56" fmla="*/ 18 w 20"/>
                  <a:gd name="T57" fmla="*/ 38 h 44"/>
                  <a:gd name="T58" fmla="*/ 18 w 20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20" h="44">
                    <a:moveTo>
                      <a:pt x="18" y="38"/>
                    </a:moveTo>
                    <a:lnTo>
                      <a:pt x="20" y="44"/>
                    </a:lnTo>
                    <a:lnTo>
                      <a:pt x="20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8" y="42"/>
                    </a:lnTo>
                    <a:lnTo>
                      <a:pt x="8" y="42"/>
                    </a:lnTo>
                    <a:lnTo>
                      <a:pt x="6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0" y="10"/>
                    </a:lnTo>
                    <a:lnTo>
                      <a:pt x="16" y="10"/>
                    </a:lnTo>
                    <a:lnTo>
                      <a:pt x="16" y="14"/>
                    </a:lnTo>
                    <a:lnTo>
                      <a:pt x="10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6" y="38"/>
                    </a:lnTo>
                    <a:lnTo>
                      <a:pt x="16" y="38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3" name="Rectangle 1269"/>
              <p:cNvSpPr>
                <a:spLocks noChangeArrowheads="1"/>
              </p:cNvSpPr>
              <p:nvPr/>
            </p:nvSpPr>
            <p:spPr bwMode="auto">
              <a:xfrm>
                <a:off x="4567238" y="2540347"/>
                <a:ext cx="9525" cy="9525"/>
              </a:xfrm>
              <a:prstGeom prst="rect">
                <a:avLst/>
              </a:pr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4" name="Freeform 1270"/>
              <p:cNvSpPr>
                <a:spLocks noEditPoints="1"/>
              </p:cNvSpPr>
              <p:nvPr/>
            </p:nvSpPr>
            <p:spPr bwMode="auto">
              <a:xfrm>
                <a:off x="3341688" y="2829272"/>
                <a:ext cx="66675" cy="76200"/>
              </a:xfrm>
              <a:custGeom>
                <a:avLst/>
                <a:gdLst>
                  <a:gd name="T0" fmla="*/ 0 w 42"/>
                  <a:gd name="T1" fmla="*/ 48 h 48"/>
                  <a:gd name="T2" fmla="*/ 12 w 42"/>
                  <a:gd name="T3" fmla="*/ 0 h 48"/>
                  <a:gd name="T4" fmla="*/ 20 w 42"/>
                  <a:gd name="T5" fmla="*/ 0 h 48"/>
                  <a:gd name="T6" fmla="*/ 42 w 42"/>
                  <a:gd name="T7" fmla="*/ 44 h 48"/>
                  <a:gd name="T8" fmla="*/ 36 w 42"/>
                  <a:gd name="T9" fmla="*/ 44 h 48"/>
                  <a:gd name="T10" fmla="*/ 28 w 42"/>
                  <a:gd name="T11" fmla="*/ 32 h 48"/>
                  <a:gd name="T12" fmla="*/ 10 w 42"/>
                  <a:gd name="T13" fmla="*/ 34 h 48"/>
                  <a:gd name="T14" fmla="*/ 6 w 42"/>
                  <a:gd name="T15" fmla="*/ 48 h 48"/>
                  <a:gd name="T16" fmla="*/ 0 w 42"/>
                  <a:gd name="T17" fmla="*/ 48 h 48"/>
                  <a:gd name="T18" fmla="*/ 10 w 42"/>
                  <a:gd name="T19" fmla="*/ 28 h 48"/>
                  <a:gd name="T20" fmla="*/ 26 w 42"/>
                  <a:gd name="T21" fmla="*/ 26 h 48"/>
                  <a:gd name="T22" fmla="*/ 20 w 42"/>
                  <a:gd name="T23" fmla="*/ 14 h 48"/>
                  <a:gd name="T24" fmla="*/ 20 w 42"/>
                  <a:gd name="T25" fmla="*/ 14 h 48"/>
                  <a:gd name="T26" fmla="*/ 16 w 42"/>
                  <a:gd name="T27" fmla="*/ 6 h 48"/>
                  <a:gd name="T28" fmla="*/ 16 w 42"/>
                  <a:gd name="T29" fmla="*/ 6 h 48"/>
                  <a:gd name="T30" fmla="*/ 14 w 42"/>
                  <a:gd name="T31" fmla="*/ 14 h 48"/>
                  <a:gd name="T32" fmla="*/ 10 w 42"/>
                  <a:gd name="T33" fmla="*/ 2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42" h="48">
                    <a:moveTo>
                      <a:pt x="0" y="48"/>
                    </a:moveTo>
                    <a:lnTo>
                      <a:pt x="12" y="0"/>
                    </a:lnTo>
                    <a:lnTo>
                      <a:pt x="20" y="0"/>
                    </a:lnTo>
                    <a:lnTo>
                      <a:pt x="42" y="44"/>
                    </a:lnTo>
                    <a:lnTo>
                      <a:pt x="36" y="44"/>
                    </a:lnTo>
                    <a:lnTo>
                      <a:pt x="28" y="32"/>
                    </a:lnTo>
                    <a:lnTo>
                      <a:pt x="10" y="34"/>
                    </a:lnTo>
                    <a:lnTo>
                      <a:pt x="6" y="48"/>
                    </a:lnTo>
                    <a:lnTo>
                      <a:pt x="0" y="48"/>
                    </a:lnTo>
                    <a:close/>
                    <a:moveTo>
                      <a:pt x="10" y="28"/>
                    </a:moveTo>
                    <a:lnTo>
                      <a:pt x="26" y="26"/>
                    </a:lnTo>
                    <a:lnTo>
                      <a:pt x="20" y="14"/>
                    </a:lnTo>
                    <a:lnTo>
                      <a:pt x="20" y="14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4" y="14"/>
                    </a:lnTo>
                    <a:lnTo>
                      <a:pt x="10" y="2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5" name="Freeform 1271"/>
              <p:cNvSpPr>
                <a:spLocks/>
              </p:cNvSpPr>
              <p:nvPr/>
            </p:nvSpPr>
            <p:spPr bwMode="auto">
              <a:xfrm>
                <a:off x="3411538" y="2841972"/>
                <a:ext cx="47625" cy="57150"/>
              </a:xfrm>
              <a:custGeom>
                <a:avLst/>
                <a:gdLst>
                  <a:gd name="T0" fmla="*/ 24 w 30"/>
                  <a:gd name="T1" fmla="*/ 34 h 36"/>
                  <a:gd name="T2" fmla="*/ 24 w 30"/>
                  <a:gd name="T3" fmla="*/ 28 h 36"/>
                  <a:gd name="T4" fmla="*/ 24 w 30"/>
                  <a:gd name="T5" fmla="*/ 28 h 36"/>
                  <a:gd name="T6" fmla="*/ 20 w 30"/>
                  <a:gd name="T7" fmla="*/ 34 h 36"/>
                  <a:gd name="T8" fmla="*/ 14 w 30"/>
                  <a:gd name="T9" fmla="*/ 36 h 36"/>
                  <a:gd name="T10" fmla="*/ 14 w 30"/>
                  <a:gd name="T11" fmla="*/ 36 h 36"/>
                  <a:gd name="T12" fmla="*/ 8 w 30"/>
                  <a:gd name="T13" fmla="*/ 34 h 36"/>
                  <a:gd name="T14" fmla="*/ 8 w 30"/>
                  <a:gd name="T15" fmla="*/ 34 h 36"/>
                  <a:gd name="T16" fmla="*/ 4 w 30"/>
                  <a:gd name="T17" fmla="*/ 32 h 36"/>
                  <a:gd name="T18" fmla="*/ 4 w 30"/>
                  <a:gd name="T19" fmla="*/ 32 h 36"/>
                  <a:gd name="T20" fmla="*/ 2 w 30"/>
                  <a:gd name="T21" fmla="*/ 28 h 36"/>
                  <a:gd name="T22" fmla="*/ 2 w 30"/>
                  <a:gd name="T23" fmla="*/ 28 h 36"/>
                  <a:gd name="T24" fmla="*/ 0 w 30"/>
                  <a:gd name="T25" fmla="*/ 24 h 36"/>
                  <a:gd name="T26" fmla="*/ 0 w 30"/>
                  <a:gd name="T27" fmla="*/ 2 h 36"/>
                  <a:gd name="T28" fmla="*/ 4 w 30"/>
                  <a:gd name="T29" fmla="*/ 2 h 36"/>
                  <a:gd name="T30" fmla="*/ 6 w 30"/>
                  <a:gd name="T31" fmla="*/ 20 h 36"/>
                  <a:gd name="T32" fmla="*/ 6 w 30"/>
                  <a:gd name="T33" fmla="*/ 20 h 36"/>
                  <a:gd name="T34" fmla="*/ 8 w 30"/>
                  <a:gd name="T35" fmla="*/ 26 h 36"/>
                  <a:gd name="T36" fmla="*/ 8 w 30"/>
                  <a:gd name="T37" fmla="*/ 26 h 36"/>
                  <a:gd name="T38" fmla="*/ 10 w 30"/>
                  <a:gd name="T39" fmla="*/ 30 h 36"/>
                  <a:gd name="T40" fmla="*/ 10 w 30"/>
                  <a:gd name="T41" fmla="*/ 30 h 36"/>
                  <a:gd name="T42" fmla="*/ 14 w 30"/>
                  <a:gd name="T43" fmla="*/ 30 h 36"/>
                  <a:gd name="T44" fmla="*/ 14 w 30"/>
                  <a:gd name="T45" fmla="*/ 30 h 36"/>
                  <a:gd name="T46" fmla="*/ 18 w 30"/>
                  <a:gd name="T47" fmla="*/ 28 h 36"/>
                  <a:gd name="T48" fmla="*/ 18 w 30"/>
                  <a:gd name="T49" fmla="*/ 28 h 36"/>
                  <a:gd name="T50" fmla="*/ 22 w 30"/>
                  <a:gd name="T51" fmla="*/ 26 h 36"/>
                  <a:gd name="T52" fmla="*/ 22 w 30"/>
                  <a:gd name="T53" fmla="*/ 26 h 36"/>
                  <a:gd name="T54" fmla="*/ 22 w 30"/>
                  <a:gd name="T55" fmla="*/ 18 h 36"/>
                  <a:gd name="T56" fmla="*/ 20 w 30"/>
                  <a:gd name="T57" fmla="*/ 0 h 36"/>
                  <a:gd name="T58" fmla="*/ 26 w 30"/>
                  <a:gd name="T59" fmla="*/ 0 h 36"/>
                  <a:gd name="T60" fmla="*/ 30 w 30"/>
                  <a:gd name="T61" fmla="*/ 34 h 36"/>
                  <a:gd name="T62" fmla="*/ 24 w 30"/>
                  <a:gd name="T63" fmla="*/ 34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6">
                    <a:moveTo>
                      <a:pt x="24" y="34"/>
                    </a:moveTo>
                    <a:lnTo>
                      <a:pt x="24" y="28"/>
                    </a:lnTo>
                    <a:lnTo>
                      <a:pt x="24" y="28"/>
                    </a:lnTo>
                    <a:lnTo>
                      <a:pt x="20" y="34"/>
                    </a:lnTo>
                    <a:lnTo>
                      <a:pt x="14" y="36"/>
                    </a:lnTo>
                    <a:lnTo>
                      <a:pt x="14" y="36"/>
                    </a:lnTo>
                    <a:lnTo>
                      <a:pt x="8" y="34"/>
                    </a:lnTo>
                    <a:lnTo>
                      <a:pt x="8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8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"/>
                    </a:lnTo>
                    <a:lnTo>
                      <a:pt x="4" y="2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10" y="30"/>
                    </a:lnTo>
                    <a:lnTo>
                      <a:pt x="10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18" y="28"/>
                    </a:lnTo>
                    <a:lnTo>
                      <a:pt x="18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18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34"/>
                    </a:lnTo>
                    <a:lnTo>
                      <a:pt x="24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6" name="Freeform 1272"/>
              <p:cNvSpPr>
                <a:spLocks noEditPoints="1"/>
              </p:cNvSpPr>
              <p:nvPr/>
            </p:nvSpPr>
            <p:spPr bwMode="auto">
              <a:xfrm>
                <a:off x="3494088" y="2835622"/>
                <a:ext cx="50800" cy="76200"/>
              </a:xfrm>
              <a:custGeom>
                <a:avLst/>
                <a:gdLst>
                  <a:gd name="T0" fmla="*/ 4 w 32"/>
                  <a:gd name="T1" fmla="*/ 48 h 48"/>
                  <a:gd name="T2" fmla="*/ 0 w 32"/>
                  <a:gd name="T3" fmla="*/ 2 h 48"/>
                  <a:gd name="T4" fmla="*/ 6 w 32"/>
                  <a:gd name="T5" fmla="*/ 2 h 48"/>
                  <a:gd name="T6" fmla="*/ 6 w 32"/>
                  <a:gd name="T7" fmla="*/ 6 h 48"/>
                  <a:gd name="T8" fmla="*/ 6 w 32"/>
                  <a:gd name="T9" fmla="*/ 6 h 48"/>
                  <a:gd name="T10" fmla="*/ 10 w 32"/>
                  <a:gd name="T11" fmla="*/ 2 h 48"/>
                  <a:gd name="T12" fmla="*/ 10 w 32"/>
                  <a:gd name="T13" fmla="*/ 2 h 48"/>
                  <a:gd name="T14" fmla="*/ 16 w 32"/>
                  <a:gd name="T15" fmla="*/ 0 h 48"/>
                  <a:gd name="T16" fmla="*/ 16 w 32"/>
                  <a:gd name="T17" fmla="*/ 0 h 48"/>
                  <a:gd name="T18" fmla="*/ 24 w 32"/>
                  <a:gd name="T19" fmla="*/ 2 h 48"/>
                  <a:gd name="T20" fmla="*/ 24 w 32"/>
                  <a:gd name="T21" fmla="*/ 2 h 48"/>
                  <a:gd name="T22" fmla="*/ 28 w 32"/>
                  <a:gd name="T23" fmla="*/ 8 h 48"/>
                  <a:gd name="T24" fmla="*/ 28 w 32"/>
                  <a:gd name="T25" fmla="*/ 8 h 48"/>
                  <a:gd name="T26" fmla="*/ 32 w 32"/>
                  <a:gd name="T27" fmla="*/ 16 h 48"/>
                  <a:gd name="T28" fmla="*/ 32 w 32"/>
                  <a:gd name="T29" fmla="*/ 16 h 48"/>
                  <a:gd name="T30" fmla="*/ 30 w 32"/>
                  <a:gd name="T31" fmla="*/ 26 h 48"/>
                  <a:gd name="T32" fmla="*/ 30 w 32"/>
                  <a:gd name="T33" fmla="*/ 26 h 48"/>
                  <a:gd name="T34" fmla="*/ 28 w 32"/>
                  <a:gd name="T35" fmla="*/ 28 h 48"/>
                  <a:gd name="T36" fmla="*/ 26 w 32"/>
                  <a:gd name="T37" fmla="*/ 32 h 48"/>
                  <a:gd name="T38" fmla="*/ 26 w 32"/>
                  <a:gd name="T39" fmla="*/ 32 h 48"/>
                  <a:gd name="T40" fmla="*/ 18 w 32"/>
                  <a:gd name="T41" fmla="*/ 34 h 48"/>
                  <a:gd name="T42" fmla="*/ 18 w 32"/>
                  <a:gd name="T43" fmla="*/ 34 h 48"/>
                  <a:gd name="T44" fmla="*/ 12 w 32"/>
                  <a:gd name="T45" fmla="*/ 34 h 48"/>
                  <a:gd name="T46" fmla="*/ 12 w 32"/>
                  <a:gd name="T47" fmla="*/ 34 h 48"/>
                  <a:gd name="T48" fmla="*/ 10 w 32"/>
                  <a:gd name="T49" fmla="*/ 32 h 48"/>
                  <a:gd name="T50" fmla="*/ 10 w 32"/>
                  <a:gd name="T51" fmla="*/ 48 h 48"/>
                  <a:gd name="T52" fmla="*/ 4 w 32"/>
                  <a:gd name="T53" fmla="*/ 48 h 48"/>
                  <a:gd name="T54" fmla="*/ 8 w 32"/>
                  <a:gd name="T55" fmla="*/ 18 h 48"/>
                  <a:gd name="T56" fmla="*/ 8 w 32"/>
                  <a:gd name="T57" fmla="*/ 18 h 48"/>
                  <a:gd name="T58" fmla="*/ 8 w 32"/>
                  <a:gd name="T59" fmla="*/ 24 h 48"/>
                  <a:gd name="T60" fmla="*/ 10 w 32"/>
                  <a:gd name="T61" fmla="*/ 28 h 48"/>
                  <a:gd name="T62" fmla="*/ 10 w 32"/>
                  <a:gd name="T63" fmla="*/ 28 h 48"/>
                  <a:gd name="T64" fmla="*/ 14 w 32"/>
                  <a:gd name="T65" fmla="*/ 30 h 48"/>
                  <a:gd name="T66" fmla="*/ 18 w 32"/>
                  <a:gd name="T67" fmla="*/ 30 h 48"/>
                  <a:gd name="T68" fmla="*/ 18 w 32"/>
                  <a:gd name="T69" fmla="*/ 30 h 48"/>
                  <a:gd name="T70" fmla="*/ 20 w 32"/>
                  <a:gd name="T71" fmla="*/ 28 h 48"/>
                  <a:gd name="T72" fmla="*/ 24 w 32"/>
                  <a:gd name="T73" fmla="*/ 26 h 48"/>
                  <a:gd name="T74" fmla="*/ 24 w 32"/>
                  <a:gd name="T75" fmla="*/ 26 h 48"/>
                  <a:gd name="T76" fmla="*/ 26 w 32"/>
                  <a:gd name="T77" fmla="*/ 22 h 48"/>
                  <a:gd name="T78" fmla="*/ 26 w 32"/>
                  <a:gd name="T79" fmla="*/ 16 h 48"/>
                  <a:gd name="T80" fmla="*/ 26 w 32"/>
                  <a:gd name="T81" fmla="*/ 16 h 48"/>
                  <a:gd name="T82" fmla="*/ 24 w 32"/>
                  <a:gd name="T83" fmla="*/ 10 h 48"/>
                  <a:gd name="T84" fmla="*/ 22 w 32"/>
                  <a:gd name="T85" fmla="*/ 6 h 48"/>
                  <a:gd name="T86" fmla="*/ 22 w 32"/>
                  <a:gd name="T87" fmla="*/ 6 h 48"/>
                  <a:gd name="T88" fmla="*/ 18 w 32"/>
                  <a:gd name="T89" fmla="*/ 4 h 48"/>
                  <a:gd name="T90" fmla="*/ 16 w 32"/>
                  <a:gd name="T91" fmla="*/ 4 h 48"/>
                  <a:gd name="T92" fmla="*/ 16 w 32"/>
                  <a:gd name="T93" fmla="*/ 4 h 48"/>
                  <a:gd name="T94" fmla="*/ 12 w 32"/>
                  <a:gd name="T95" fmla="*/ 6 h 48"/>
                  <a:gd name="T96" fmla="*/ 10 w 32"/>
                  <a:gd name="T97" fmla="*/ 8 h 48"/>
                  <a:gd name="T98" fmla="*/ 10 w 32"/>
                  <a:gd name="T99" fmla="*/ 8 h 48"/>
                  <a:gd name="T100" fmla="*/ 8 w 32"/>
                  <a:gd name="T101" fmla="*/ 12 h 48"/>
                  <a:gd name="T102" fmla="*/ 8 w 32"/>
                  <a:gd name="T103" fmla="*/ 18 h 48"/>
                  <a:gd name="T104" fmla="*/ 8 w 32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2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26"/>
                    </a:lnTo>
                    <a:lnTo>
                      <a:pt x="30" y="26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0" y="32"/>
                    </a:lnTo>
                    <a:lnTo>
                      <a:pt x="10" y="48"/>
                    </a:lnTo>
                    <a:lnTo>
                      <a:pt x="4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7" name="Freeform 1273"/>
              <p:cNvSpPr>
                <a:spLocks noEditPoints="1"/>
              </p:cNvSpPr>
              <p:nvPr/>
            </p:nvSpPr>
            <p:spPr bwMode="auto">
              <a:xfrm>
                <a:off x="3551238" y="28292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20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2 h 36"/>
                  <a:gd name="T10" fmla="*/ 0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2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2 w 32"/>
                  <a:gd name="T41" fmla="*/ 2 h 36"/>
                  <a:gd name="T42" fmla="*/ 26 w 32"/>
                  <a:gd name="T43" fmla="*/ 4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2 w 32"/>
                  <a:gd name="T73" fmla="*/ 26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28" name="Freeform 1274"/>
              <p:cNvSpPr>
                <a:spLocks/>
              </p:cNvSpPr>
              <p:nvPr/>
            </p:nvSpPr>
            <p:spPr bwMode="auto">
              <a:xfrm>
                <a:off x="3608388" y="28260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2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4 h 34"/>
                  <a:gd name="T32" fmla="*/ 24 w 28"/>
                  <a:gd name="T33" fmla="*/ 8 h 34"/>
                  <a:gd name="T34" fmla="*/ 20 w 28"/>
                  <a:gd name="T35" fmla="*/ 10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4"/>
                    </a:lnTo>
                    <a:lnTo>
                      <a:pt x="22" y="4"/>
                    </a:lnTo>
                    <a:lnTo>
                      <a:pt x="24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10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3" name="Freeform 1279"/>
              <p:cNvSpPr>
                <a:spLocks/>
              </p:cNvSpPr>
              <p:nvPr/>
            </p:nvSpPr>
            <p:spPr bwMode="auto">
              <a:xfrm>
                <a:off x="3351213" y="2994372"/>
                <a:ext cx="28575" cy="9525"/>
              </a:xfrm>
              <a:custGeom>
                <a:avLst/>
                <a:gdLst>
                  <a:gd name="T0" fmla="*/ 0 w 18"/>
                  <a:gd name="T1" fmla="*/ 6 h 6"/>
                  <a:gd name="T2" fmla="*/ 0 w 18"/>
                  <a:gd name="T3" fmla="*/ 2 h 6"/>
                  <a:gd name="T4" fmla="*/ 18 w 18"/>
                  <a:gd name="T5" fmla="*/ 0 h 6"/>
                  <a:gd name="T6" fmla="*/ 18 w 18"/>
                  <a:gd name="T7" fmla="*/ 6 h 6"/>
                  <a:gd name="T8" fmla="*/ 0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4" name="Freeform 1280"/>
              <p:cNvSpPr>
                <a:spLocks/>
              </p:cNvSpPr>
              <p:nvPr/>
            </p:nvSpPr>
            <p:spPr bwMode="auto">
              <a:xfrm>
                <a:off x="3414713" y="2946747"/>
                <a:ext cx="12700" cy="76200"/>
              </a:xfrm>
              <a:custGeom>
                <a:avLst/>
                <a:gdLst>
                  <a:gd name="T0" fmla="*/ 4 w 8"/>
                  <a:gd name="T1" fmla="*/ 48 h 48"/>
                  <a:gd name="T2" fmla="*/ 0 w 8"/>
                  <a:gd name="T3" fmla="*/ 2 h 48"/>
                  <a:gd name="T4" fmla="*/ 4 w 8"/>
                  <a:gd name="T5" fmla="*/ 0 h 48"/>
                  <a:gd name="T6" fmla="*/ 8 w 8"/>
                  <a:gd name="T7" fmla="*/ 46 h 48"/>
                  <a:gd name="T8" fmla="*/ 4 w 8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" h="48">
                    <a:moveTo>
                      <a:pt x="4" y="4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8" y="46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5" name="Freeform 1281"/>
              <p:cNvSpPr>
                <a:spLocks noEditPoints="1"/>
              </p:cNvSpPr>
              <p:nvPr/>
            </p:nvSpPr>
            <p:spPr bwMode="auto">
              <a:xfrm>
                <a:off x="3436938" y="2962622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6 w 32"/>
                  <a:gd name="T9" fmla="*/ 32 h 36"/>
                  <a:gd name="T10" fmla="*/ 26 w 32"/>
                  <a:gd name="T11" fmla="*/ 32 h 36"/>
                  <a:gd name="T12" fmla="*/ 22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0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0 w 32"/>
                  <a:gd name="T51" fmla="*/ 16 h 36"/>
                  <a:gd name="T52" fmla="*/ 30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4 w 32"/>
                  <a:gd name="T83" fmla="*/ 14 h 36"/>
                  <a:gd name="T84" fmla="*/ 24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18 w 32"/>
                  <a:gd name="T91" fmla="*/ 6 h 36"/>
                  <a:gd name="T92" fmla="*/ 14 w 32"/>
                  <a:gd name="T93" fmla="*/ 6 h 36"/>
                  <a:gd name="T94" fmla="*/ 14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36" name="Freeform 1282"/>
              <p:cNvSpPr>
                <a:spLocks/>
              </p:cNvSpPr>
              <p:nvPr/>
            </p:nvSpPr>
            <p:spPr bwMode="auto">
              <a:xfrm>
                <a:off x="3494088" y="295944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6 w 28"/>
                  <a:gd name="T43" fmla="*/ 10 h 34"/>
                  <a:gd name="T44" fmla="*/ 6 w 28"/>
                  <a:gd name="T45" fmla="*/ 12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4" name="Freeform 1300"/>
              <p:cNvSpPr>
                <a:spLocks noEditPoints="1"/>
              </p:cNvSpPr>
              <p:nvPr/>
            </p:nvSpPr>
            <p:spPr bwMode="auto">
              <a:xfrm>
                <a:off x="3363913" y="3073747"/>
                <a:ext cx="47625" cy="76200"/>
              </a:xfrm>
              <a:custGeom>
                <a:avLst/>
                <a:gdLst>
                  <a:gd name="T0" fmla="*/ 24 w 30"/>
                  <a:gd name="T1" fmla="*/ 46 h 48"/>
                  <a:gd name="T2" fmla="*/ 24 w 30"/>
                  <a:gd name="T3" fmla="*/ 42 h 48"/>
                  <a:gd name="T4" fmla="*/ 24 w 30"/>
                  <a:gd name="T5" fmla="*/ 42 h 48"/>
                  <a:gd name="T6" fmla="*/ 20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8 w 30"/>
                  <a:gd name="T13" fmla="*/ 46 h 48"/>
                  <a:gd name="T14" fmla="*/ 8 w 30"/>
                  <a:gd name="T15" fmla="*/ 46 h 48"/>
                  <a:gd name="T16" fmla="*/ 2 w 30"/>
                  <a:gd name="T17" fmla="*/ 40 h 48"/>
                  <a:gd name="T18" fmla="*/ 2 w 30"/>
                  <a:gd name="T19" fmla="*/ 40 h 48"/>
                  <a:gd name="T20" fmla="*/ 0 w 30"/>
                  <a:gd name="T21" fmla="*/ 30 h 48"/>
                  <a:gd name="T22" fmla="*/ 0 w 30"/>
                  <a:gd name="T23" fmla="*/ 30 h 48"/>
                  <a:gd name="T24" fmla="*/ 0 w 30"/>
                  <a:gd name="T25" fmla="*/ 22 h 48"/>
                  <a:gd name="T26" fmla="*/ 0 w 30"/>
                  <a:gd name="T27" fmla="*/ 22 h 48"/>
                  <a:gd name="T28" fmla="*/ 2 w 30"/>
                  <a:gd name="T29" fmla="*/ 18 h 48"/>
                  <a:gd name="T30" fmla="*/ 4 w 30"/>
                  <a:gd name="T31" fmla="*/ 16 h 48"/>
                  <a:gd name="T32" fmla="*/ 4 w 30"/>
                  <a:gd name="T33" fmla="*/ 16 h 48"/>
                  <a:gd name="T34" fmla="*/ 12 w 30"/>
                  <a:gd name="T35" fmla="*/ 12 h 48"/>
                  <a:gd name="T36" fmla="*/ 12 w 30"/>
                  <a:gd name="T37" fmla="*/ 12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6 h 48"/>
                  <a:gd name="T44" fmla="*/ 20 w 30"/>
                  <a:gd name="T45" fmla="*/ 0 h 48"/>
                  <a:gd name="T46" fmla="*/ 26 w 30"/>
                  <a:gd name="T47" fmla="*/ 0 h 48"/>
                  <a:gd name="T48" fmla="*/ 30 w 30"/>
                  <a:gd name="T49" fmla="*/ 44 h 48"/>
                  <a:gd name="T50" fmla="*/ 24 w 30"/>
                  <a:gd name="T51" fmla="*/ 46 h 48"/>
                  <a:gd name="T52" fmla="*/ 6 w 30"/>
                  <a:gd name="T53" fmla="*/ 30 h 48"/>
                  <a:gd name="T54" fmla="*/ 6 w 30"/>
                  <a:gd name="T55" fmla="*/ 30 h 48"/>
                  <a:gd name="T56" fmla="*/ 6 w 30"/>
                  <a:gd name="T57" fmla="*/ 36 h 48"/>
                  <a:gd name="T58" fmla="*/ 8 w 30"/>
                  <a:gd name="T59" fmla="*/ 40 h 48"/>
                  <a:gd name="T60" fmla="*/ 8 w 30"/>
                  <a:gd name="T61" fmla="*/ 40 h 48"/>
                  <a:gd name="T62" fmla="*/ 12 w 30"/>
                  <a:gd name="T63" fmla="*/ 42 h 48"/>
                  <a:gd name="T64" fmla="*/ 16 w 30"/>
                  <a:gd name="T65" fmla="*/ 42 h 48"/>
                  <a:gd name="T66" fmla="*/ 16 w 30"/>
                  <a:gd name="T67" fmla="*/ 42 h 48"/>
                  <a:gd name="T68" fmla="*/ 18 w 30"/>
                  <a:gd name="T69" fmla="*/ 42 h 48"/>
                  <a:gd name="T70" fmla="*/ 22 w 30"/>
                  <a:gd name="T71" fmla="*/ 38 h 48"/>
                  <a:gd name="T72" fmla="*/ 22 w 30"/>
                  <a:gd name="T73" fmla="*/ 38 h 48"/>
                  <a:gd name="T74" fmla="*/ 24 w 30"/>
                  <a:gd name="T75" fmla="*/ 34 h 48"/>
                  <a:gd name="T76" fmla="*/ 24 w 30"/>
                  <a:gd name="T77" fmla="*/ 30 h 48"/>
                  <a:gd name="T78" fmla="*/ 24 w 30"/>
                  <a:gd name="T79" fmla="*/ 30 h 48"/>
                  <a:gd name="T80" fmla="*/ 22 w 30"/>
                  <a:gd name="T81" fmla="*/ 24 h 48"/>
                  <a:gd name="T82" fmla="*/ 20 w 30"/>
                  <a:gd name="T83" fmla="*/ 20 h 48"/>
                  <a:gd name="T84" fmla="*/ 20 w 30"/>
                  <a:gd name="T85" fmla="*/ 20 h 48"/>
                  <a:gd name="T86" fmla="*/ 16 w 30"/>
                  <a:gd name="T87" fmla="*/ 18 h 48"/>
                  <a:gd name="T88" fmla="*/ 14 w 30"/>
                  <a:gd name="T89" fmla="*/ 16 h 48"/>
                  <a:gd name="T90" fmla="*/ 14 w 30"/>
                  <a:gd name="T91" fmla="*/ 16 h 48"/>
                  <a:gd name="T92" fmla="*/ 10 w 30"/>
                  <a:gd name="T93" fmla="*/ 18 h 48"/>
                  <a:gd name="T94" fmla="*/ 8 w 30"/>
                  <a:gd name="T95" fmla="*/ 20 h 48"/>
                  <a:gd name="T96" fmla="*/ 8 w 30"/>
                  <a:gd name="T97" fmla="*/ 20 h 48"/>
                  <a:gd name="T98" fmla="*/ 6 w 30"/>
                  <a:gd name="T99" fmla="*/ 24 h 48"/>
                  <a:gd name="T100" fmla="*/ 6 w 30"/>
                  <a:gd name="T101" fmla="*/ 30 h 48"/>
                  <a:gd name="T102" fmla="*/ 6 w 30"/>
                  <a:gd name="T103" fmla="*/ 30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4" y="46"/>
                    </a:moveTo>
                    <a:lnTo>
                      <a:pt x="24" y="42"/>
                    </a:lnTo>
                    <a:lnTo>
                      <a:pt x="24" y="42"/>
                    </a:lnTo>
                    <a:lnTo>
                      <a:pt x="20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8" y="46"/>
                    </a:lnTo>
                    <a:lnTo>
                      <a:pt x="8" y="46"/>
                    </a:lnTo>
                    <a:lnTo>
                      <a:pt x="2" y="40"/>
                    </a:lnTo>
                    <a:lnTo>
                      <a:pt x="2" y="40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4" y="16"/>
                    </a:lnTo>
                    <a:lnTo>
                      <a:pt x="4" y="16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6"/>
                    </a:lnTo>
                    <a:lnTo>
                      <a:pt x="20" y="0"/>
                    </a:lnTo>
                    <a:lnTo>
                      <a:pt x="26" y="0"/>
                    </a:lnTo>
                    <a:lnTo>
                      <a:pt x="30" y="44"/>
                    </a:lnTo>
                    <a:lnTo>
                      <a:pt x="24" y="46"/>
                    </a:lnTo>
                    <a:close/>
                    <a:moveTo>
                      <a:pt x="6" y="30"/>
                    </a:moveTo>
                    <a:lnTo>
                      <a:pt x="6" y="30"/>
                    </a:lnTo>
                    <a:lnTo>
                      <a:pt x="6" y="36"/>
                    </a:lnTo>
                    <a:lnTo>
                      <a:pt x="8" y="40"/>
                    </a:lnTo>
                    <a:lnTo>
                      <a:pt x="8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18" y="4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24" y="34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6" y="18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4"/>
                    </a:lnTo>
                    <a:lnTo>
                      <a:pt x="6" y="30"/>
                    </a:lnTo>
                    <a:lnTo>
                      <a:pt x="6" y="3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5" name="Freeform 1301"/>
              <p:cNvSpPr>
                <a:spLocks noEditPoints="1"/>
              </p:cNvSpPr>
              <p:nvPr/>
            </p:nvSpPr>
            <p:spPr bwMode="auto">
              <a:xfrm>
                <a:off x="3421063" y="308962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0 h 34"/>
                  <a:gd name="T22" fmla="*/ 4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0 h 34"/>
                  <a:gd name="T32" fmla="*/ 2 w 30"/>
                  <a:gd name="T33" fmla="*/ 4 h 34"/>
                  <a:gd name="T34" fmla="*/ 2 w 30"/>
                  <a:gd name="T35" fmla="*/ 4 h 34"/>
                  <a:gd name="T36" fmla="*/ 8 w 30"/>
                  <a:gd name="T37" fmla="*/ 0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2 h 34"/>
                  <a:gd name="T46" fmla="*/ 24 w 30"/>
                  <a:gd name="T47" fmla="*/ 2 h 34"/>
                  <a:gd name="T48" fmla="*/ 28 w 30"/>
                  <a:gd name="T49" fmla="*/ 8 h 34"/>
                  <a:gd name="T50" fmla="*/ 30 w 30"/>
                  <a:gd name="T51" fmla="*/ 14 h 34"/>
                  <a:gd name="T52" fmla="*/ 30 w 30"/>
                  <a:gd name="T53" fmla="*/ 14 h 34"/>
                  <a:gd name="T54" fmla="*/ 30 w 30"/>
                  <a:gd name="T55" fmla="*/ 16 h 34"/>
                  <a:gd name="T56" fmla="*/ 6 w 30"/>
                  <a:gd name="T57" fmla="*/ 18 h 34"/>
                  <a:gd name="T58" fmla="*/ 6 w 30"/>
                  <a:gd name="T59" fmla="*/ 18 h 34"/>
                  <a:gd name="T60" fmla="*/ 6 w 30"/>
                  <a:gd name="T61" fmla="*/ 24 h 34"/>
                  <a:gd name="T62" fmla="*/ 10 w 30"/>
                  <a:gd name="T63" fmla="*/ 26 h 34"/>
                  <a:gd name="T64" fmla="*/ 10 w 30"/>
                  <a:gd name="T65" fmla="*/ 26 h 34"/>
                  <a:gd name="T66" fmla="*/ 12 w 30"/>
                  <a:gd name="T67" fmla="*/ 28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6 h 34"/>
                  <a:gd name="T74" fmla="*/ 22 w 30"/>
                  <a:gd name="T75" fmla="*/ 26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4 h 34"/>
                  <a:gd name="T82" fmla="*/ 24 w 30"/>
                  <a:gd name="T83" fmla="*/ 12 h 34"/>
                  <a:gd name="T84" fmla="*/ 24 w 30"/>
                  <a:gd name="T85" fmla="*/ 12 h 34"/>
                  <a:gd name="T86" fmla="*/ 22 w 30"/>
                  <a:gd name="T87" fmla="*/ 6 h 34"/>
                  <a:gd name="T88" fmla="*/ 22 w 30"/>
                  <a:gd name="T89" fmla="*/ 6 h 34"/>
                  <a:gd name="T90" fmla="*/ 18 w 30"/>
                  <a:gd name="T91" fmla="*/ 4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4 h 34"/>
                  <a:gd name="T98" fmla="*/ 8 w 30"/>
                  <a:gd name="T99" fmla="*/ 6 h 34"/>
                  <a:gd name="T100" fmla="*/ 8 w 30"/>
                  <a:gd name="T101" fmla="*/ 6 h 34"/>
                  <a:gd name="T102" fmla="*/ 6 w 30"/>
                  <a:gd name="T103" fmla="*/ 10 h 34"/>
                  <a:gd name="T104" fmla="*/ 6 w 30"/>
                  <a:gd name="T105" fmla="*/ 14 h 34"/>
                  <a:gd name="T106" fmla="*/ 6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0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0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8" y="8"/>
                    </a:lnTo>
                    <a:lnTo>
                      <a:pt x="30" y="14"/>
                    </a:lnTo>
                    <a:lnTo>
                      <a:pt x="30" y="14"/>
                    </a:lnTo>
                    <a:lnTo>
                      <a:pt x="30" y="16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4"/>
                    </a:moveTo>
                    <a:lnTo>
                      <a:pt x="24" y="12"/>
                    </a:lnTo>
                    <a:lnTo>
                      <a:pt x="24" y="12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6" name="Freeform 1302"/>
              <p:cNvSpPr>
                <a:spLocks/>
              </p:cNvSpPr>
              <p:nvPr/>
            </p:nvSpPr>
            <p:spPr bwMode="auto">
              <a:xfrm>
                <a:off x="3475038" y="308327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2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6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4 h 34"/>
                  <a:gd name="T24" fmla="*/ 8 w 28"/>
                  <a:gd name="T25" fmla="*/ 2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4 h 34"/>
                  <a:gd name="T32" fmla="*/ 26 w 28"/>
                  <a:gd name="T33" fmla="*/ 8 h 34"/>
                  <a:gd name="T34" fmla="*/ 20 w 28"/>
                  <a:gd name="T35" fmla="*/ 10 h 34"/>
                  <a:gd name="T36" fmla="*/ 18 w 28"/>
                  <a:gd name="T37" fmla="*/ 6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8 w 28"/>
                  <a:gd name="T45" fmla="*/ 12 h 34"/>
                  <a:gd name="T46" fmla="*/ 10 w 28"/>
                  <a:gd name="T47" fmla="*/ 12 h 34"/>
                  <a:gd name="T48" fmla="*/ 14 w 28"/>
                  <a:gd name="T49" fmla="*/ 14 h 34"/>
                  <a:gd name="T50" fmla="*/ 24 w 28"/>
                  <a:gd name="T51" fmla="*/ 16 h 34"/>
                  <a:gd name="T52" fmla="*/ 28 w 28"/>
                  <a:gd name="T53" fmla="*/ 18 h 34"/>
                  <a:gd name="T54" fmla="*/ 28 w 28"/>
                  <a:gd name="T55" fmla="*/ 24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30 h 34"/>
                  <a:gd name="T66" fmla="*/ 2 w 28"/>
                  <a:gd name="T67" fmla="*/ 2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2"/>
                    </a:lnTo>
                    <a:lnTo>
                      <a:pt x="22" y="22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30"/>
                    </a:lnTo>
                    <a:lnTo>
                      <a:pt x="2" y="26"/>
                    </a:lnTo>
                    <a:lnTo>
                      <a:pt x="2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57" name="Freeform 1303"/>
              <p:cNvSpPr>
                <a:spLocks noEditPoints="1"/>
              </p:cNvSpPr>
              <p:nvPr/>
            </p:nvSpPr>
            <p:spPr bwMode="auto">
              <a:xfrm>
                <a:off x="3557588" y="3076922"/>
                <a:ext cx="47625" cy="76200"/>
              </a:xfrm>
              <a:custGeom>
                <a:avLst/>
                <a:gdLst>
                  <a:gd name="T0" fmla="*/ 4 w 30"/>
                  <a:gd name="T1" fmla="*/ 48 h 48"/>
                  <a:gd name="T2" fmla="*/ 0 w 30"/>
                  <a:gd name="T3" fmla="*/ 2 h 48"/>
                  <a:gd name="T4" fmla="*/ 4 w 30"/>
                  <a:gd name="T5" fmla="*/ 0 h 48"/>
                  <a:gd name="T6" fmla="*/ 4 w 30"/>
                  <a:gd name="T7" fmla="*/ 6 h 48"/>
                  <a:gd name="T8" fmla="*/ 4 w 30"/>
                  <a:gd name="T9" fmla="*/ 6 h 48"/>
                  <a:gd name="T10" fmla="*/ 8 w 30"/>
                  <a:gd name="T11" fmla="*/ 2 h 48"/>
                  <a:gd name="T12" fmla="*/ 8 w 30"/>
                  <a:gd name="T13" fmla="*/ 2 h 48"/>
                  <a:gd name="T14" fmla="*/ 14 w 30"/>
                  <a:gd name="T15" fmla="*/ 0 h 48"/>
                  <a:gd name="T16" fmla="*/ 14 w 30"/>
                  <a:gd name="T17" fmla="*/ 0 h 48"/>
                  <a:gd name="T18" fmla="*/ 22 w 30"/>
                  <a:gd name="T19" fmla="*/ 0 h 48"/>
                  <a:gd name="T20" fmla="*/ 22 w 30"/>
                  <a:gd name="T21" fmla="*/ 0 h 48"/>
                  <a:gd name="T22" fmla="*/ 28 w 30"/>
                  <a:gd name="T23" fmla="*/ 6 h 48"/>
                  <a:gd name="T24" fmla="*/ 28 w 30"/>
                  <a:gd name="T25" fmla="*/ 6 h 48"/>
                  <a:gd name="T26" fmla="*/ 30 w 30"/>
                  <a:gd name="T27" fmla="*/ 16 h 48"/>
                  <a:gd name="T28" fmla="*/ 30 w 30"/>
                  <a:gd name="T29" fmla="*/ 16 h 48"/>
                  <a:gd name="T30" fmla="*/ 28 w 30"/>
                  <a:gd name="T31" fmla="*/ 24 h 48"/>
                  <a:gd name="T32" fmla="*/ 28 w 30"/>
                  <a:gd name="T33" fmla="*/ 24 h 48"/>
                  <a:gd name="T34" fmla="*/ 26 w 30"/>
                  <a:gd name="T35" fmla="*/ 28 h 48"/>
                  <a:gd name="T36" fmla="*/ 24 w 30"/>
                  <a:gd name="T37" fmla="*/ 32 h 48"/>
                  <a:gd name="T38" fmla="*/ 24 w 30"/>
                  <a:gd name="T39" fmla="*/ 32 h 48"/>
                  <a:gd name="T40" fmla="*/ 16 w 30"/>
                  <a:gd name="T41" fmla="*/ 34 h 48"/>
                  <a:gd name="T42" fmla="*/ 16 w 30"/>
                  <a:gd name="T43" fmla="*/ 34 h 48"/>
                  <a:gd name="T44" fmla="*/ 12 w 30"/>
                  <a:gd name="T45" fmla="*/ 34 h 48"/>
                  <a:gd name="T46" fmla="*/ 12 w 30"/>
                  <a:gd name="T47" fmla="*/ 34 h 48"/>
                  <a:gd name="T48" fmla="*/ 8 w 30"/>
                  <a:gd name="T49" fmla="*/ 30 h 48"/>
                  <a:gd name="T50" fmla="*/ 8 w 30"/>
                  <a:gd name="T51" fmla="*/ 46 h 48"/>
                  <a:gd name="T52" fmla="*/ 4 w 30"/>
                  <a:gd name="T53" fmla="*/ 48 h 48"/>
                  <a:gd name="T54" fmla="*/ 6 w 30"/>
                  <a:gd name="T55" fmla="*/ 18 h 48"/>
                  <a:gd name="T56" fmla="*/ 6 w 30"/>
                  <a:gd name="T57" fmla="*/ 18 h 48"/>
                  <a:gd name="T58" fmla="*/ 6 w 30"/>
                  <a:gd name="T59" fmla="*/ 24 h 48"/>
                  <a:gd name="T60" fmla="*/ 10 w 30"/>
                  <a:gd name="T61" fmla="*/ 28 h 48"/>
                  <a:gd name="T62" fmla="*/ 10 w 30"/>
                  <a:gd name="T63" fmla="*/ 28 h 48"/>
                  <a:gd name="T64" fmla="*/ 12 w 30"/>
                  <a:gd name="T65" fmla="*/ 30 h 48"/>
                  <a:gd name="T66" fmla="*/ 16 w 30"/>
                  <a:gd name="T67" fmla="*/ 30 h 48"/>
                  <a:gd name="T68" fmla="*/ 16 w 30"/>
                  <a:gd name="T69" fmla="*/ 30 h 48"/>
                  <a:gd name="T70" fmla="*/ 20 w 30"/>
                  <a:gd name="T71" fmla="*/ 28 h 48"/>
                  <a:gd name="T72" fmla="*/ 22 w 30"/>
                  <a:gd name="T73" fmla="*/ 26 h 48"/>
                  <a:gd name="T74" fmla="*/ 22 w 30"/>
                  <a:gd name="T75" fmla="*/ 26 h 48"/>
                  <a:gd name="T76" fmla="*/ 24 w 30"/>
                  <a:gd name="T77" fmla="*/ 22 h 48"/>
                  <a:gd name="T78" fmla="*/ 24 w 30"/>
                  <a:gd name="T79" fmla="*/ 16 h 48"/>
                  <a:gd name="T80" fmla="*/ 24 w 30"/>
                  <a:gd name="T81" fmla="*/ 16 h 48"/>
                  <a:gd name="T82" fmla="*/ 22 w 30"/>
                  <a:gd name="T83" fmla="*/ 10 h 48"/>
                  <a:gd name="T84" fmla="*/ 20 w 30"/>
                  <a:gd name="T85" fmla="*/ 6 h 48"/>
                  <a:gd name="T86" fmla="*/ 20 w 30"/>
                  <a:gd name="T87" fmla="*/ 6 h 48"/>
                  <a:gd name="T88" fmla="*/ 18 w 30"/>
                  <a:gd name="T89" fmla="*/ 4 h 48"/>
                  <a:gd name="T90" fmla="*/ 14 w 30"/>
                  <a:gd name="T91" fmla="*/ 4 h 48"/>
                  <a:gd name="T92" fmla="*/ 14 w 30"/>
                  <a:gd name="T93" fmla="*/ 4 h 48"/>
                  <a:gd name="T94" fmla="*/ 10 w 30"/>
                  <a:gd name="T95" fmla="*/ 4 h 48"/>
                  <a:gd name="T96" fmla="*/ 8 w 30"/>
                  <a:gd name="T97" fmla="*/ 8 h 48"/>
                  <a:gd name="T98" fmla="*/ 8 w 30"/>
                  <a:gd name="T99" fmla="*/ 8 h 48"/>
                  <a:gd name="T100" fmla="*/ 6 w 30"/>
                  <a:gd name="T101" fmla="*/ 12 h 48"/>
                  <a:gd name="T102" fmla="*/ 6 w 30"/>
                  <a:gd name="T103" fmla="*/ 18 h 48"/>
                  <a:gd name="T104" fmla="*/ 6 w 30"/>
                  <a:gd name="T105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" h="48">
                    <a:moveTo>
                      <a:pt x="4" y="48"/>
                    </a:moveTo>
                    <a:lnTo>
                      <a:pt x="0" y="2"/>
                    </a:lnTo>
                    <a:lnTo>
                      <a:pt x="4" y="0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8" y="30"/>
                    </a:lnTo>
                    <a:lnTo>
                      <a:pt x="8" y="46"/>
                    </a:lnTo>
                    <a:lnTo>
                      <a:pt x="4" y="48"/>
                    </a:lnTo>
                    <a:close/>
                    <a:moveTo>
                      <a:pt x="6" y="18"/>
                    </a:move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2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4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1" name="Freeform 1317"/>
              <p:cNvSpPr>
                <a:spLocks/>
              </p:cNvSpPr>
              <p:nvPr/>
            </p:nvSpPr>
            <p:spPr bwMode="auto">
              <a:xfrm>
                <a:off x="3373438" y="3238847"/>
                <a:ext cx="28575" cy="9525"/>
              </a:xfrm>
              <a:custGeom>
                <a:avLst/>
                <a:gdLst>
                  <a:gd name="T0" fmla="*/ 0 w 18"/>
                  <a:gd name="T1" fmla="*/ 6 h 6"/>
                  <a:gd name="T2" fmla="*/ 0 w 18"/>
                  <a:gd name="T3" fmla="*/ 2 h 6"/>
                  <a:gd name="T4" fmla="*/ 18 w 18"/>
                  <a:gd name="T5" fmla="*/ 0 h 6"/>
                  <a:gd name="T6" fmla="*/ 18 w 18"/>
                  <a:gd name="T7" fmla="*/ 6 h 6"/>
                  <a:gd name="T8" fmla="*/ 0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2" name="Freeform 1318"/>
              <p:cNvSpPr>
                <a:spLocks/>
              </p:cNvSpPr>
              <p:nvPr/>
            </p:nvSpPr>
            <p:spPr bwMode="auto">
              <a:xfrm>
                <a:off x="3433763" y="31912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3" name="Freeform 1319"/>
              <p:cNvSpPr>
                <a:spLocks noEditPoints="1"/>
              </p:cNvSpPr>
              <p:nvPr/>
            </p:nvSpPr>
            <p:spPr bwMode="auto">
              <a:xfrm>
                <a:off x="3459163" y="3207097"/>
                <a:ext cx="47625" cy="57150"/>
              </a:xfrm>
              <a:custGeom>
                <a:avLst/>
                <a:gdLst>
                  <a:gd name="T0" fmla="*/ 26 w 30"/>
                  <a:gd name="T1" fmla="*/ 22 h 36"/>
                  <a:gd name="T2" fmla="*/ 30 w 30"/>
                  <a:gd name="T3" fmla="*/ 24 h 36"/>
                  <a:gd name="T4" fmla="*/ 30 w 30"/>
                  <a:gd name="T5" fmla="*/ 24 h 36"/>
                  <a:gd name="T6" fmla="*/ 30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8 w 30"/>
                  <a:gd name="T15" fmla="*/ 36 h 36"/>
                  <a:gd name="T16" fmla="*/ 18 w 30"/>
                  <a:gd name="T17" fmla="*/ 36 h 36"/>
                  <a:gd name="T18" fmla="*/ 10 w 30"/>
                  <a:gd name="T19" fmla="*/ 34 h 36"/>
                  <a:gd name="T20" fmla="*/ 6 w 30"/>
                  <a:gd name="T21" fmla="*/ 32 h 36"/>
                  <a:gd name="T22" fmla="*/ 6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4 w 30"/>
                  <a:gd name="T33" fmla="*/ 6 h 36"/>
                  <a:gd name="T34" fmla="*/ 4 w 30"/>
                  <a:gd name="T35" fmla="*/ 6 h 36"/>
                  <a:gd name="T36" fmla="*/ 8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0 h 36"/>
                  <a:gd name="T44" fmla="*/ 26 w 30"/>
                  <a:gd name="T45" fmla="*/ 4 h 36"/>
                  <a:gd name="T46" fmla="*/ 26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6 w 30"/>
                  <a:gd name="T57" fmla="*/ 20 h 36"/>
                  <a:gd name="T58" fmla="*/ 6 w 30"/>
                  <a:gd name="T59" fmla="*/ 20 h 36"/>
                  <a:gd name="T60" fmla="*/ 8 w 30"/>
                  <a:gd name="T61" fmla="*/ 24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6 w 30"/>
                  <a:gd name="T77" fmla="*/ 22 h 36"/>
                  <a:gd name="T78" fmla="*/ 26 w 30"/>
                  <a:gd name="T79" fmla="*/ 22 h 36"/>
                  <a:gd name="T80" fmla="*/ 6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6 h 36"/>
                  <a:gd name="T94" fmla="*/ 14 w 30"/>
                  <a:gd name="T95" fmla="*/ 6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6" y="22"/>
                    </a:moveTo>
                    <a:lnTo>
                      <a:pt x="30" y="24"/>
                    </a:lnTo>
                    <a:lnTo>
                      <a:pt x="30" y="24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4" name="Freeform 1320"/>
              <p:cNvSpPr>
                <a:spLocks/>
              </p:cNvSpPr>
              <p:nvPr/>
            </p:nvSpPr>
            <p:spPr bwMode="auto">
              <a:xfrm>
                <a:off x="3516313" y="3203922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8 w 28"/>
                  <a:gd name="T3" fmla="*/ 28 h 34"/>
                  <a:gd name="T4" fmla="*/ 14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4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2 w 28"/>
                  <a:gd name="T23" fmla="*/ 2 h 34"/>
                  <a:gd name="T24" fmla="*/ 6 w 28"/>
                  <a:gd name="T25" fmla="*/ 0 h 34"/>
                  <a:gd name="T26" fmla="*/ 10 w 28"/>
                  <a:gd name="T27" fmla="*/ 0 h 34"/>
                  <a:gd name="T28" fmla="*/ 18 w 28"/>
                  <a:gd name="T29" fmla="*/ 0 h 34"/>
                  <a:gd name="T30" fmla="*/ 22 w 28"/>
                  <a:gd name="T31" fmla="*/ 2 h 34"/>
                  <a:gd name="T32" fmla="*/ 24 w 28"/>
                  <a:gd name="T33" fmla="*/ 8 h 34"/>
                  <a:gd name="T34" fmla="*/ 20 w 28"/>
                  <a:gd name="T35" fmla="*/ 8 h 34"/>
                  <a:gd name="T36" fmla="*/ 16 w 28"/>
                  <a:gd name="T37" fmla="*/ 6 h 34"/>
                  <a:gd name="T38" fmla="*/ 12 w 28"/>
                  <a:gd name="T39" fmla="*/ 4 h 34"/>
                  <a:gd name="T40" fmla="*/ 6 w 28"/>
                  <a:gd name="T41" fmla="*/ 6 h 34"/>
                  <a:gd name="T42" fmla="*/ 4 w 28"/>
                  <a:gd name="T43" fmla="*/ 8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6 w 28"/>
                  <a:gd name="T57" fmla="*/ 28 h 34"/>
                  <a:gd name="T58" fmla="*/ 22 w 28"/>
                  <a:gd name="T59" fmla="*/ 32 h 34"/>
                  <a:gd name="T60" fmla="*/ 14 w 28"/>
                  <a:gd name="T61" fmla="*/ 34 h 34"/>
                  <a:gd name="T62" fmla="*/ 4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0" y="0"/>
                    </a:lnTo>
                    <a:lnTo>
                      <a:pt x="10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4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4" y="8"/>
                    </a:lnTo>
                    <a:lnTo>
                      <a:pt x="4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6" y="28"/>
                    </a:lnTo>
                    <a:lnTo>
                      <a:pt x="26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875" name="Freeform 1321"/>
              <p:cNvSpPr>
                <a:spLocks noEditPoints="1"/>
              </p:cNvSpPr>
              <p:nvPr/>
            </p:nvSpPr>
            <p:spPr bwMode="auto">
              <a:xfrm>
                <a:off x="3595688" y="319439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18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2 h 36"/>
                  <a:gd name="T10" fmla="*/ 0 w 32"/>
                  <a:gd name="T11" fmla="*/ 28 h 36"/>
                  <a:gd name="T12" fmla="*/ 0 w 32"/>
                  <a:gd name="T13" fmla="*/ 22 h 36"/>
                  <a:gd name="T14" fmla="*/ 4 w 32"/>
                  <a:gd name="T15" fmla="*/ 20 h 36"/>
                  <a:gd name="T16" fmla="*/ 8 w 32"/>
                  <a:gd name="T17" fmla="*/ 18 h 36"/>
                  <a:gd name="T18" fmla="*/ 12 w 32"/>
                  <a:gd name="T19" fmla="*/ 16 h 36"/>
                  <a:gd name="T20" fmla="*/ 22 w 32"/>
                  <a:gd name="T21" fmla="*/ 14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0 w 32"/>
                  <a:gd name="T41" fmla="*/ 2 h 36"/>
                  <a:gd name="T42" fmla="*/ 24 w 32"/>
                  <a:gd name="T43" fmla="*/ 4 h 36"/>
                  <a:gd name="T44" fmla="*/ 28 w 32"/>
                  <a:gd name="T45" fmla="*/ 8 h 36"/>
                  <a:gd name="T46" fmla="*/ 28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2 w 32"/>
                  <a:gd name="T57" fmla="*/ 18 h 36"/>
                  <a:gd name="T58" fmla="*/ 14 w 32"/>
                  <a:gd name="T59" fmla="*/ 20 h 36"/>
                  <a:gd name="T60" fmla="*/ 8 w 32"/>
                  <a:gd name="T61" fmla="*/ 22 h 36"/>
                  <a:gd name="T62" fmla="*/ 6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2 h 36"/>
                  <a:gd name="T70" fmla="*/ 18 w 32"/>
                  <a:gd name="T71" fmla="*/ 30 h 36"/>
                  <a:gd name="T72" fmla="*/ 22 w 32"/>
                  <a:gd name="T73" fmla="*/ 26 h 36"/>
                  <a:gd name="T74" fmla="*/ 22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2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0" y="22"/>
                    </a:lnTo>
                    <a:lnTo>
                      <a:pt x="0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8"/>
                    </a:lnTo>
                    <a:lnTo>
                      <a:pt x="8" y="18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0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12"/>
                    </a:lnTo>
                    <a:lnTo>
                      <a:pt x="28" y="20"/>
                    </a:lnTo>
                    <a:lnTo>
                      <a:pt x="28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2" y="18"/>
                    </a:moveTo>
                    <a:lnTo>
                      <a:pt x="22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4"/>
                    </a:lnTo>
                    <a:lnTo>
                      <a:pt x="6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0"/>
                    </a:lnTo>
                    <a:lnTo>
                      <a:pt x="22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1" name="Freeform 1347"/>
              <p:cNvSpPr>
                <a:spLocks/>
              </p:cNvSpPr>
              <p:nvPr/>
            </p:nvSpPr>
            <p:spPr bwMode="auto">
              <a:xfrm>
                <a:off x="3382963" y="3318222"/>
                <a:ext cx="15875" cy="76200"/>
              </a:xfrm>
              <a:custGeom>
                <a:avLst/>
                <a:gdLst>
                  <a:gd name="T0" fmla="*/ 4 w 10"/>
                  <a:gd name="T1" fmla="*/ 48 h 48"/>
                  <a:gd name="T2" fmla="*/ 0 w 10"/>
                  <a:gd name="T3" fmla="*/ 2 h 48"/>
                  <a:gd name="T4" fmla="*/ 6 w 10"/>
                  <a:gd name="T5" fmla="*/ 0 h 48"/>
                  <a:gd name="T6" fmla="*/ 10 w 10"/>
                  <a:gd name="T7" fmla="*/ 46 h 48"/>
                  <a:gd name="T8" fmla="*/ 4 w 10"/>
                  <a:gd name="T9" fmla="*/ 4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2" name="Freeform 1348"/>
              <p:cNvSpPr>
                <a:spLocks noEditPoints="1"/>
              </p:cNvSpPr>
              <p:nvPr/>
            </p:nvSpPr>
            <p:spPr bwMode="auto">
              <a:xfrm>
                <a:off x="3405188" y="33182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2 w 10"/>
                  <a:gd name="T3" fmla="*/ 12 h 46"/>
                  <a:gd name="T4" fmla="*/ 8 w 10"/>
                  <a:gd name="T5" fmla="*/ 12 h 46"/>
                  <a:gd name="T6" fmla="*/ 10 w 10"/>
                  <a:gd name="T7" fmla="*/ 46 h 46"/>
                  <a:gd name="T8" fmla="*/ 4 w 10"/>
                  <a:gd name="T9" fmla="*/ 46 h 46"/>
                  <a:gd name="T10" fmla="*/ 2 w 10"/>
                  <a:gd name="T11" fmla="*/ 6 h 46"/>
                  <a:gd name="T12" fmla="*/ 0 w 10"/>
                  <a:gd name="T13" fmla="*/ 0 h 46"/>
                  <a:gd name="T14" fmla="*/ 6 w 10"/>
                  <a:gd name="T15" fmla="*/ 0 h 46"/>
                  <a:gd name="T16" fmla="*/ 8 w 10"/>
                  <a:gd name="T17" fmla="*/ 6 h 46"/>
                  <a:gd name="T18" fmla="*/ 2 w 10"/>
                  <a:gd name="T19" fmla="*/ 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2" y="12"/>
                    </a:lnTo>
                    <a:lnTo>
                      <a:pt x="8" y="12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  <a:moveTo>
                      <a:pt x="2" y="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8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3" name="Freeform 1349"/>
              <p:cNvSpPr>
                <a:spLocks noEditPoints="1"/>
              </p:cNvSpPr>
              <p:nvPr/>
            </p:nvSpPr>
            <p:spPr bwMode="auto">
              <a:xfrm>
                <a:off x="3430588" y="3315047"/>
                <a:ext cx="47625" cy="73025"/>
              </a:xfrm>
              <a:custGeom>
                <a:avLst/>
                <a:gdLst>
                  <a:gd name="T0" fmla="*/ 24 w 30"/>
                  <a:gd name="T1" fmla="*/ 34 h 46"/>
                  <a:gd name="T2" fmla="*/ 30 w 30"/>
                  <a:gd name="T3" fmla="*/ 34 h 46"/>
                  <a:gd name="T4" fmla="*/ 30 w 30"/>
                  <a:gd name="T5" fmla="*/ 34 h 46"/>
                  <a:gd name="T6" fmla="*/ 30 w 30"/>
                  <a:gd name="T7" fmla="*/ 38 h 46"/>
                  <a:gd name="T8" fmla="*/ 26 w 30"/>
                  <a:gd name="T9" fmla="*/ 42 h 46"/>
                  <a:gd name="T10" fmla="*/ 26 w 30"/>
                  <a:gd name="T11" fmla="*/ 42 h 46"/>
                  <a:gd name="T12" fmla="*/ 22 w 30"/>
                  <a:gd name="T13" fmla="*/ 44 h 46"/>
                  <a:gd name="T14" fmla="*/ 18 w 30"/>
                  <a:gd name="T15" fmla="*/ 46 h 46"/>
                  <a:gd name="T16" fmla="*/ 18 w 30"/>
                  <a:gd name="T17" fmla="*/ 46 h 46"/>
                  <a:gd name="T18" fmla="*/ 10 w 30"/>
                  <a:gd name="T19" fmla="*/ 46 h 46"/>
                  <a:gd name="T20" fmla="*/ 6 w 30"/>
                  <a:gd name="T21" fmla="*/ 42 h 46"/>
                  <a:gd name="T22" fmla="*/ 6 w 30"/>
                  <a:gd name="T23" fmla="*/ 42 h 46"/>
                  <a:gd name="T24" fmla="*/ 2 w 30"/>
                  <a:gd name="T25" fmla="*/ 38 h 46"/>
                  <a:gd name="T26" fmla="*/ 0 w 30"/>
                  <a:gd name="T27" fmla="*/ 30 h 46"/>
                  <a:gd name="T28" fmla="*/ 0 w 30"/>
                  <a:gd name="T29" fmla="*/ 30 h 46"/>
                  <a:gd name="T30" fmla="*/ 0 w 30"/>
                  <a:gd name="T31" fmla="*/ 22 h 46"/>
                  <a:gd name="T32" fmla="*/ 2 w 30"/>
                  <a:gd name="T33" fmla="*/ 18 h 46"/>
                  <a:gd name="T34" fmla="*/ 2 w 30"/>
                  <a:gd name="T35" fmla="*/ 18 h 46"/>
                  <a:gd name="T36" fmla="*/ 8 w 30"/>
                  <a:gd name="T37" fmla="*/ 14 h 46"/>
                  <a:gd name="T38" fmla="*/ 14 w 30"/>
                  <a:gd name="T39" fmla="*/ 12 h 46"/>
                  <a:gd name="T40" fmla="*/ 14 w 30"/>
                  <a:gd name="T41" fmla="*/ 12 h 46"/>
                  <a:gd name="T42" fmla="*/ 20 w 30"/>
                  <a:gd name="T43" fmla="*/ 12 h 46"/>
                  <a:gd name="T44" fmla="*/ 26 w 30"/>
                  <a:gd name="T45" fmla="*/ 16 h 46"/>
                  <a:gd name="T46" fmla="*/ 26 w 30"/>
                  <a:gd name="T47" fmla="*/ 16 h 46"/>
                  <a:gd name="T48" fmla="*/ 28 w 30"/>
                  <a:gd name="T49" fmla="*/ 20 h 46"/>
                  <a:gd name="T50" fmla="*/ 30 w 30"/>
                  <a:gd name="T51" fmla="*/ 28 h 46"/>
                  <a:gd name="T52" fmla="*/ 30 w 30"/>
                  <a:gd name="T53" fmla="*/ 28 h 46"/>
                  <a:gd name="T54" fmla="*/ 30 w 30"/>
                  <a:gd name="T55" fmla="*/ 28 h 46"/>
                  <a:gd name="T56" fmla="*/ 6 w 30"/>
                  <a:gd name="T57" fmla="*/ 32 h 46"/>
                  <a:gd name="T58" fmla="*/ 6 w 30"/>
                  <a:gd name="T59" fmla="*/ 32 h 46"/>
                  <a:gd name="T60" fmla="*/ 8 w 30"/>
                  <a:gd name="T61" fmla="*/ 36 h 46"/>
                  <a:gd name="T62" fmla="*/ 10 w 30"/>
                  <a:gd name="T63" fmla="*/ 40 h 46"/>
                  <a:gd name="T64" fmla="*/ 10 w 30"/>
                  <a:gd name="T65" fmla="*/ 40 h 46"/>
                  <a:gd name="T66" fmla="*/ 12 w 30"/>
                  <a:gd name="T67" fmla="*/ 42 h 46"/>
                  <a:gd name="T68" fmla="*/ 16 w 30"/>
                  <a:gd name="T69" fmla="*/ 42 h 46"/>
                  <a:gd name="T70" fmla="*/ 16 w 30"/>
                  <a:gd name="T71" fmla="*/ 42 h 46"/>
                  <a:gd name="T72" fmla="*/ 22 w 30"/>
                  <a:gd name="T73" fmla="*/ 40 h 46"/>
                  <a:gd name="T74" fmla="*/ 22 w 30"/>
                  <a:gd name="T75" fmla="*/ 40 h 46"/>
                  <a:gd name="T76" fmla="*/ 24 w 30"/>
                  <a:gd name="T77" fmla="*/ 34 h 46"/>
                  <a:gd name="T78" fmla="*/ 24 w 30"/>
                  <a:gd name="T79" fmla="*/ 34 h 46"/>
                  <a:gd name="T80" fmla="*/ 6 w 30"/>
                  <a:gd name="T81" fmla="*/ 26 h 46"/>
                  <a:gd name="T82" fmla="*/ 24 w 30"/>
                  <a:gd name="T83" fmla="*/ 24 h 46"/>
                  <a:gd name="T84" fmla="*/ 24 w 30"/>
                  <a:gd name="T85" fmla="*/ 24 h 46"/>
                  <a:gd name="T86" fmla="*/ 22 w 30"/>
                  <a:gd name="T87" fmla="*/ 18 h 46"/>
                  <a:gd name="T88" fmla="*/ 22 w 30"/>
                  <a:gd name="T89" fmla="*/ 18 h 46"/>
                  <a:gd name="T90" fmla="*/ 18 w 30"/>
                  <a:gd name="T91" fmla="*/ 16 h 46"/>
                  <a:gd name="T92" fmla="*/ 14 w 30"/>
                  <a:gd name="T93" fmla="*/ 16 h 46"/>
                  <a:gd name="T94" fmla="*/ 14 w 30"/>
                  <a:gd name="T95" fmla="*/ 16 h 46"/>
                  <a:gd name="T96" fmla="*/ 10 w 30"/>
                  <a:gd name="T97" fmla="*/ 18 h 46"/>
                  <a:gd name="T98" fmla="*/ 8 w 30"/>
                  <a:gd name="T99" fmla="*/ 20 h 46"/>
                  <a:gd name="T100" fmla="*/ 8 w 30"/>
                  <a:gd name="T101" fmla="*/ 20 h 46"/>
                  <a:gd name="T102" fmla="*/ 6 w 30"/>
                  <a:gd name="T103" fmla="*/ 22 h 46"/>
                  <a:gd name="T104" fmla="*/ 6 w 30"/>
                  <a:gd name="T105" fmla="*/ 26 h 46"/>
                  <a:gd name="T106" fmla="*/ 6 w 30"/>
                  <a:gd name="T107" fmla="*/ 26 h 46"/>
                  <a:gd name="T108" fmla="*/ 18 w 30"/>
                  <a:gd name="T109" fmla="*/ 8 h 46"/>
                  <a:gd name="T110" fmla="*/ 14 w 30"/>
                  <a:gd name="T111" fmla="*/ 8 h 46"/>
                  <a:gd name="T112" fmla="*/ 6 w 30"/>
                  <a:gd name="T113" fmla="*/ 0 h 46"/>
                  <a:gd name="T114" fmla="*/ 14 w 30"/>
                  <a:gd name="T115" fmla="*/ 0 h 46"/>
                  <a:gd name="T116" fmla="*/ 18 w 30"/>
                  <a:gd name="T117" fmla="*/ 8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30" h="46">
                    <a:moveTo>
                      <a:pt x="24" y="34"/>
                    </a:moveTo>
                    <a:lnTo>
                      <a:pt x="30" y="34"/>
                    </a:lnTo>
                    <a:lnTo>
                      <a:pt x="30" y="34"/>
                    </a:lnTo>
                    <a:lnTo>
                      <a:pt x="30" y="38"/>
                    </a:lnTo>
                    <a:lnTo>
                      <a:pt x="26" y="42"/>
                    </a:lnTo>
                    <a:lnTo>
                      <a:pt x="26" y="42"/>
                    </a:lnTo>
                    <a:lnTo>
                      <a:pt x="22" y="44"/>
                    </a:lnTo>
                    <a:lnTo>
                      <a:pt x="18" y="46"/>
                    </a:lnTo>
                    <a:lnTo>
                      <a:pt x="18" y="46"/>
                    </a:lnTo>
                    <a:lnTo>
                      <a:pt x="10" y="46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2" y="38"/>
                    </a:lnTo>
                    <a:lnTo>
                      <a:pt x="0" y="30"/>
                    </a:lnTo>
                    <a:lnTo>
                      <a:pt x="0" y="30"/>
                    </a:lnTo>
                    <a:lnTo>
                      <a:pt x="0" y="22"/>
                    </a:lnTo>
                    <a:lnTo>
                      <a:pt x="2" y="18"/>
                    </a:lnTo>
                    <a:lnTo>
                      <a:pt x="2" y="18"/>
                    </a:lnTo>
                    <a:lnTo>
                      <a:pt x="8" y="14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0" y="1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8" y="20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30" y="28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8" y="36"/>
                    </a:lnTo>
                    <a:lnTo>
                      <a:pt x="10" y="40"/>
                    </a:lnTo>
                    <a:lnTo>
                      <a:pt x="10" y="40"/>
                    </a:lnTo>
                    <a:lnTo>
                      <a:pt x="12" y="42"/>
                    </a:lnTo>
                    <a:lnTo>
                      <a:pt x="16" y="42"/>
                    </a:lnTo>
                    <a:lnTo>
                      <a:pt x="16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4"/>
                    </a:lnTo>
                    <a:lnTo>
                      <a:pt x="24" y="34"/>
                    </a:lnTo>
                    <a:close/>
                    <a:moveTo>
                      <a:pt x="6" y="26"/>
                    </a:moveTo>
                    <a:lnTo>
                      <a:pt x="24" y="24"/>
                    </a:lnTo>
                    <a:lnTo>
                      <a:pt x="24" y="24"/>
                    </a:lnTo>
                    <a:lnTo>
                      <a:pt x="22" y="18"/>
                    </a:lnTo>
                    <a:lnTo>
                      <a:pt x="22" y="18"/>
                    </a:lnTo>
                    <a:lnTo>
                      <a:pt x="18" y="1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10" y="18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6" y="22"/>
                    </a:lnTo>
                    <a:lnTo>
                      <a:pt x="6" y="26"/>
                    </a:lnTo>
                    <a:lnTo>
                      <a:pt x="6" y="26"/>
                    </a:lnTo>
                    <a:close/>
                    <a:moveTo>
                      <a:pt x="18" y="8"/>
                    </a:moveTo>
                    <a:lnTo>
                      <a:pt x="14" y="8"/>
                    </a:lnTo>
                    <a:lnTo>
                      <a:pt x="6" y="0"/>
                    </a:lnTo>
                    <a:lnTo>
                      <a:pt x="14" y="0"/>
                    </a:lnTo>
                    <a:lnTo>
                      <a:pt x="18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4" name="Freeform 1350"/>
              <p:cNvSpPr>
                <a:spLocks/>
              </p:cNvSpPr>
              <p:nvPr/>
            </p:nvSpPr>
            <p:spPr bwMode="auto">
              <a:xfrm>
                <a:off x="3487738" y="3327747"/>
                <a:ext cx="28575" cy="57150"/>
              </a:xfrm>
              <a:custGeom>
                <a:avLst/>
                <a:gdLst>
                  <a:gd name="T0" fmla="*/ 2 w 18"/>
                  <a:gd name="T1" fmla="*/ 36 h 36"/>
                  <a:gd name="T2" fmla="*/ 0 w 18"/>
                  <a:gd name="T3" fmla="*/ 2 h 36"/>
                  <a:gd name="T4" fmla="*/ 4 w 18"/>
                  <a:gd name="T5" fmla="*/ 2 h 36"/>
                  <a:gd name="T6" fmla="*/ 6 w 18"/>
                  <a:gd name="T7" fmla="*/ 6 h 36"/>
                  <a:gd name="T8" fmla="*/ 6 w 18"/>
                  <a:gd name="T9" fmla="*/ 6 h 36"/>
                  <a:gd name="T10" fmla="*/ 8 w 18"/>
                  <a:gd name="T11" fmla="*/ 2 h 36"/>
                  <a:gd name="T12" fmla="*/ 8 w 18"/>
                  <a:gd name="T13" fmla="*/ 2 h 36"/>
                  <a:gd name="T14" fmla="*/ 12 w 18"/>
                  <a:gd name="T15" fmla="*/ 0 h 36"/>
                  <a:gd name="T16" fmla="*/ 12 w 18"/>
                  <a:gd name="T17" fmla="*/ 0 h 36"/>
                  <a:gd name="T18" fmla="*/ 18 w 18"/>
                  <a:gd name="T19" fmla="*/ 2 h 36"/>
                  <a:gd name="T20" fmla="*/ 16 w 18"/>
                  <a:gd name="T21" fmla="*/ 8 h 36"/>
                  <a:gd name="T22" fmla="*/ 16 w 18"/>
                  <a:gd name="T23" fmla="*/ 8 h 36"/>
                  <a:gd name="T24" fmla="*/ 12 w 18"/>
                  <a:gd name="T25" fmla="*/ 6 h 36"/>
                  <a:gd name="T26" fmla="*/ 12 w 18"/>
                  <a:gd name="T27" fmla="*/ 6 h 36"/>
                  <a:gd name="T28" fmla="*/ 8 w 18"/>
                  <a:gd name="T29" fmla="*/ 8 h 36"/>
                  <a:gd name="T30" fmla="*/ 8 w 18"/>
                  <a:gd name="T31" fmla="*/ 8 h 36"/>
                  <a:gd name="T32" fmla="*/ 8 w 18"/>
                  <a:gd name="T33" fmla="*/ 10 h 36"/>
                  <a:gd name="T34" fmla="*/ 8 w 18"/>
                  <a:gd name="T35" fmla="*/ 10 h 36"/>
                  <a:gd name="T36" fmla="*/ 6 w 18"/>
                  <a:gd name="T37" fmla="*/ 18 h 36"/>
                  <a:gd name="T38" fmla="*/ 8 w 18"/>
                  <a:gd name="T39" fmla="*/ 36 h 36"/>
                  <a:gd name="T40" fmla="*/ 2 w 18"/>
                  <a:gd name="T4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6">
                    <a:moveTo>
                      <a:pt x="2" y="36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6" y="18"/>
                    </a:lnTo>
                    <a:lnTo>
                      <a:pt x="8" y="36"/>
                    </a:lnTo>
                    <a:lnTo>
                      <a:pt x="2" y="3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5" name="Freeform 1351"/>
              <p:cNvSpPr>
                <a:spLocks noEditPoints="1"/>
              </p:cNvSpPr>
              <p:nvPr/>
            </p:nvSpPr>
            <p:spPr bwMode="auto">
              <a:xfrm>
                <a:off x="3519488" y="3324572"/>
                <a:ext cx="50800" cy="57150"/>
              </a:xfrm>
              <a:custGeom>
                <a:avLst/>
                <a:gdLst>
                  <a:gd name="T0" fmla="*/ 26 w 32"/>
                  <a:gd name="T1" fmla="*/ 22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2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4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2 h 36"/>
                  <a:gd name="T78" fmla="*/ 26 w 32"/>
                  <a:gd name="T79" fmla="*/ 22 h 36"/>
                  <a:gd name="T80" fmla="*/ 6 w 32"/>
                  <a:gd name="T81" fmla="*/ 16 h 36"/>
                  <a:gd name="T82" fmla="*/ 26 w 32"/>
                  <a:gd name="T83" fmla="*/ 14 h 36"/>
                  <a:gd name="T84" fmla="*/ 26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20 w 32"/>
                  <a:gd name="T91" fmla="*/ 6 h 36"/>
                  <a:gd name="T92" fmla="*/ 16 w 32"/>
                  <a:gd name="T93" fmla="*/ 6 h 36"/>
                  <a:gd name="T94" fmla="*/ 16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8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2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2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6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6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8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06" name="Freeform 1352"/>
              <p:cNvSpPr>
                <a:spLocks/>
              </p:cNvSpPr>
              <p:nvPr/>
            </p:nvSpPr>
            <p:spPr bwMode="auto">
              <a:xfrm>
                <a:off x="3576638" y="33213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0 w 28"/>
                  <a:gd name="T7" fmla="*/ 28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0 w 28"/>
                  <a:gd name="T21" fmla="*/ 6 h 34"/>
                  <a:gd name="T22" fmla="*/ 4 w 28"/>
                  <a:gd name="T23" fmla="*/ 2 h 34"/>
                  <a:gd name="T24" fmla="*/ 6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6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10 h 34"/>
                  <a:gd name="T44" fmla="*/ 6 w 28"/>
                  <a:gd name="T45" fmla="*/ 10 h 34"/>
                  <a:gd name="T46" fmla="*/ 8 w 28"/>
                  <a:gd name="T47" fmla="*/ 12 h 34"/>
                  <a:gd name="T48" fmla="*/ 14 w 28"/>
                  <a:gd name="T49" fmla="*/ 14 h 34"/>
                  <a:gd name="T50" fmla="*/ 22 w 28"/>
                  <a:gd name="T51" fmla="*/ 16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30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30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4" name="Freeform 1370"/>
              <p:cNvSpPr>
                <a:spLocks/>
              </p:cNvSpPr>
              <p:nvPr/>
            </p:nvSpPr>
            <p:spPr bwMode="auto">
              <a:xfrm>
                <a:off x="3395663" y="3483322"/>
                <a:ext cx="28575" cy="9525"/>
              </a:xfrm>
              <a:custGeom>
                <a:avLst/>
                <a:gdLst>
                  <a:gd name="T0" fmla="*/ 0 w 18"/>
                  <a:gd name="T1" fmla="*/ 6 h 6"/>
                  <a:gd name="T2" fmla="*/ 0 w 18"/>
                  <a:gd name="T3" fmla="*/ 0 h 6"/>
                  <a:gd name="T4" fmla="*/ 16 w 18"/>
                  <a:gd name="T5" fmla="*/ 0 h 6"/>
                  <a:gd name="T6" fmla="*/ 18 w 18"/>
                  <a:gd name="T7" fmla="*/ 4 h 6"/>
                  <a:gd name="T8" fmla="*/ 0 w 18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6">
                    <a:moveTo>
                      <a:pt x="0" y="6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18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5" name="Freeform 1371"/>
              <p:cNvSpPr>
                <a:spLocks/>
              </p:cNvSpPr>
              <p:nvPr/>
            </p:nvSpPr>
            <p:spPr bwMode="auto">
              <a:xfrm>
                <a:off x="3455988" y="343569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6" name="Freeform 1372"/>
              <p:cNvSpPr>
                <a:spLocks noEditPoints="1"/>
              </p:cNvSpPr>
              <p:nvPr/>
            </p:nvSpPr>
            <p:spPr bwMode="auto">
              <a:xfrm>
                <a:off x="3481388" y="3451572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2 h 34"/>
                  <a:gd name="T10" fmla="*/ 26 w 30"/>
                  <a:gd name="T11" fmla="*/ 32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2 w 30"/>
                  <a:gd name="T25" fmla="*/ 26 h 34"/>
                  <a:gd name="T26" fmla="*/ 0 w 30"/>
                  <a:gd name="T27" fmla="*/ 20 h 34"/>
                  <a:gd name="T28" fmla="*/ 0 w 30"/>
                  <a:gd name="T29" fmla="*/ 20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8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6 w 30"/>
                  <a:gd name="T57" fmla="*/ 20 h 34"/>
                  <a:gd name="T58" fmla="*/ 6 w 30"/>
                  <a:gd name="T59" fmla="*/ 20 h 34"/>
                  <a:gd name="T60" fmla="*/ 6 w 30"/>
                  <a:gd name="T61" fmla="*/ 24 h 34"/>
                  <a:gd name="T62" fmla="*/ 10 w 30"/>
                  <a:gd name="T63" fmla="*/ 28 h 34"/>
                  <a:gd name="T64" fmla="*/ 10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6 w 30"/>
                  <a:gd name="T81" fmla="*/ 16 h 34"/>
                  <a:gd name="T82" fmla="*/ 24 w 30"/>
                  <a:gd name="T83" fmla="*/ 14 h 34"/>
                  <a:gd name="T84" fmla="*/ 24 w 30"/>
                  <a:gd name="T85" fmla="*/ 14 h 34"/>
                  <a:gd name="T86" fmla="*/ 22 w 30"/>
                  <a:gd name="T87" fmla="*/ 8 h 34"/>
                  <a:gd name="T88" fmla="*/ 22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2 h 34"/>
                  <a:gd name="T104" fmla="*/ 6 w 30"/>
                  <a:gd name="T105" fmla="*/ 16 h 34"/>
                  <a:gd name="T106" fmla="*/ 6 w 30"/>
                  <a:gd name="T107" fmla="*/ 16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27" name="Freeform 1373"/>
              <p:cNvSpPr>
                <a:spLocks/>
              </p:cNvSpPr>
              <p:nvPr/>
            </p:nvSpPr>
            <p:spPr bwMode="auto">
              <a:xfrm>
                <a:off x="3535363" y="3448397"/>
                <a:ext cx="44450" cy="53975"/>
              </a:xfrm>
              <a:custGeom>
                <a:avLst/>
                <a:gdLst>
                  <a:gd name="T0" fmla="*/ 6 w 28"/>
                  <a:gd name="T1" fmla="*/ 24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8 h 34"/>
                  <a:gd name="T8" fmla="*/ 24 w 28"/>
                  <a:gd name="T9" fmla="*/ 24 h 34"/>
                  <a:gd name="T10" fmla="*/ 22 w 28"/>
                  <a:gd name="T11" fmla="*/ 20 h 34"/>
                  <a:gd name="T12" fmla="*/ 16 w 28"/>
                  <a:gd name="T13" fmla="*/ 20 h 34"/>
                  <a:gd name="T14" fmla="*/ 6 w 28"/>
                  <a:gd name="T15" fmla="*/ 18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20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4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8 w 28"/>
                  <a:gd name="T45" fmla="*/ 10 h 34"/>
                  <a:gd name="T46" fmla="*/ 10 w 28"/>
                  <a:gd name="T47" fmla="*/ 12 h 34"/>
                  <a:gd name="T48" fmla="*/ 14 w 28"/>
                  <a:gd name="T49" fmla="*/ 12 h 34"/>
                  <a:gd name="T50" fmla="*/ 24 w 28"/>
                  <a:gd name="T51" fmla="*/ 14 h 34"/>
                  <a:gd name="T52" fmla="*/ 28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4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4 w 28"/>
                  <a:gd name="T65" fmla="*/ 28 h 34"/>
                  <a:gd name="T66" fmla="*/ 2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2" y="24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2" y="20"/>
                    </a:lnTo>
                    <a:lnTo>
                      <a:pt x="22" y="20"/>
                    </a:lnTo>
                    <a:lnTo>
                      <a:pt x="16" y="20"/>
                    </a:lnTo>
                    <a:lnTo>
                      <a:pt x="16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4" y="14"/>
                    </a:lnTo>
                    <a:lnTo>
                      <a:pt x="24" y="14"/>
                    </a:lnTo>
                    <a:lnTo>
                      <a:pt x="28" y="18"/>
                    </a:lnTo>
                    <a:lnTo>
                      <a:pt x="28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4" y="32"/>
                    </a:lnTo>
                    <a:lnTo>
                      <a:pt x="24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4" y="28"/>
                    </a:lnTo>
                    <a:lnTo>
                      <a:pt x="2" y="24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2" name="Freeform 1388"/>
              <p:cNvSpPr>
                <a:spLocks noEditPoints="1"/>
              </p:cNvSpPr>
              <p:nvPr/>
            </p:nvSpPr>
            <p:spPr bwMode="auto">
              <a:xfrm>
                <a:off x="3405188" y="3559522"/>
                <a:ext cx="47625" cy="76200"/>
              </a:xfrm>
              <a:custGeom>
                <a:avLst/>
                <a:gdLst>
                  <a:gd name="T0" fmla="*/ 26 w 30"/>
                  <a:gd name="T1" fmla="*/ 48 h 48"/>
                  <a:gd name="T2" fmla="*/ 26 w 30"/>
                  <a:gd name="T3" fmla="*/ 42 h 48"/>
                  <a:gd name="T4" fmla="*/ 26 w 30"/>
                  <a:gd name="T5" fmla="*/ 42 h 48"/>
                  <a:gd name="T6" fmla="*/ 22 w 30"/>
                  <a:gd name="T7" fmla="*/ 46 h 48"/>
                  <a:gd name="T8" fmla="*/ 16 w 30"/>
                  <a:gd name="T9" fmla="*/ 48 h 48"/>
                  <a:gd name="T10" fmla="*/ 16 w 30"/>
                  <a:gd name="T11" fmla="*/ 48 h 48"/>
                  <a:gd name="T12" fmla="*/ 10 w 30"/>
                  <a:gd name="T13" fmla="*/ 48 h 48"/>
                  <a:gd name="T14" fmla="*/ 10 w 30"/>
                  <a:gd name="T15" fmla="*/ 48 h 48"/>
                  <a:gd name="T16" fmla="*/ 4 w 30"/>
                  <a:gd name="T17" fmla="*/ 42 h 48"/>
                  <a:gd name="T18" fmla="*/ 4 w 30"/>
                  <a:gd name="T19" fmla="*/ 42 h 48"/>
                  <a:gd name="T20" fmla="*/ 0 w 30"/>
                  <a:gd name="T21" fmla="*/ 32 h 48"/>
                  <a:gd name="T22" fmla="*/ 0 w 30"/>
                  <a:gd name="T23" fmla="*/ 32 h 48"/>
                  <a:gd name="T24" fmla="*/ 2 w 30"/>
                  <a:gd name="T25" fmla="*/ 24 h 48"/>
                  <a:gd name="T26" fmla="*/ 2 w 30"/>
                  <a:gd name="T27" fmla="*/ 24 h 48"/>
                  <a:gd name="T28" fmla="*/ 4 w 30"/>
                  <a:gd name="T29" fmla="*/ 20 h 48"/>
                  <a:gd name="T30" fmla="*/ 6 w 30"/>
                  <a:gd name="T31" fmla="*/ 16 h 48"/>
                  <a:gd name="T32" fmla="*/ 6 w 30"/>
                  <a:gd name="T33" fmla="*/ 16 h 48"/>
                  <a:gd name="T34" fmla="*/ 14 w 30"/>
                  <a:gd name="T35" fmla="*/ 14 h 48"/>
                  <a:gd name="T36" fmla="*/ 14 w 30"/>
                  <a:gd name="T37" fmla="*/ 14 h 48"/>
                  <a:gd name="T38" fmla="*/ 18 w 30"/>
                  <a:gd name="T39" fmla="*/ 14 h 48"/>
                  <a:gd name="T40" fmla="*/ 18 w 30"/>
                  <a:gd name="T41" fmla="*/ 14 h 48"/>
                  <a:gd name="T42" fmla="*/ 22 w 30"/>
                  <a:gd name="T43" fmla="*/ 18 h 48"/>
                  <a:gd name="T44" fmla="*/ 22 w 30"/>
                  <a:gd name="T45" fmla="*/ 2 h 48"/>
                  <a:gd name="T46" fmla="*/ 26 w 30"/>
                  <a:gd name="T47" fmla="*/ 0 h 48"/>
                  <a:gd name="T48" fmla="*/ 30 w 30"/>
                  <a:gd name="T49" fmla="*/ 46 h 48"/>
                  <a:gd name="T50" fmla="*/ 26 w 30"/>
                  <a:gd name="T51" fmla="*/ 48 h 48"/>
                  <a:gd name="T52" fmla="*/ 6 w 30"/>
                  <a:gd name="T53" fmla="*/ 32 h 48"/>
                  <a:gd name="T54" fmla="*/ 6 w 30"/>
                  <a:gd name="T55" fmla="*/ 32 h 48"/>
                  <a:gd name="T56" fmla="*/ 8 w 30"/>
                  <a:gd name="T57" fmla="*/ 38 h 48"/>
                  <a:gd name="T58" fmla="*/ 10 w 30"/>
                  <a:gd name="T59" fmla="*/ 42 h 48"/>
                  <a:gd name="T60" fmla="*/ 10 w 30"/>
                  <a:gd name="T61" fmla="*/ 42 h 48"/>
                  <a:gd name="T62" fmla="*/ 14 w 30"/>
                  <a:gd name="T63" fmla="*/ 44 h 48"/>
                  <a:gd name="T64" fmla="*/ 16 w 30"/>
                  <a:gd name="T65" fmla="*/ 44 h 48"/>
                  <a:gd name="T66" fmla="*/ 16 w 30"/>
                  <a:gd name="T67" fmla="*/ 44 h 48"/>
                  <a:gd name="T68" fmla="*/ 20 w 30"/>
                  <a:gd name="T69" fmla="*/ 42 h 48"/>
                  <a:gd name="T70" fmla="*/ 22 w 30"/>
                  <a:gd name="T71" fmla="*/ 40 h 48"/>
                  <a:gd name="T72" fmla="*/ 22 w 30"/>
                  <a:gd name="T73" fmla="*/ 40 h 48"/>
                  <a:gd name="T74" fmla="*/ 24 w 30"/>
                  <a:gd name="T75" fmla="*/ 36 h 48"/>
                  <a:gd name="T76" fmla="*/ 24 w 30"/>
                  <a:gd name="T77" fmla="*/ 30 h 48"/>
                  <a:gd name="T78" fmla="*/ 24 w 30"/>
                  <a:gd name="T79" fmla="*/ 30 h 48"/>
                  <a:gd name="T80" fmla="*/ 24 w 30"/>
                  <a:gd name="T81" fmla="*/ 26 h 48"/>
                  <a:gd name="T82" fmla="*/ 20 w 30"/>
                  <a:gd name="T83" fmla="*/ 22 h 48"/>
                  <a:gd name="T84" fmla="*/ 20 w 30"/>
                  <a:gd name="T85" fmla="*/ 22 h 48"/>
                  <a:gd name="T86" fmla="*/ 18 w 30"/>
                  <a:gd name="T87" fmla="*/ 20 h 48"/>
                  <a:gd name="T88" fmla="*/ 14 w 30"/>
                  <a:gd name="T89" fmla="*/ 18 h 48"/>
                  <a:gd name="T90" fmla="*/ 14 w 30"/>
                  <a:gd name="T91" fmla="*/ 18 h 48"/>
                  <a:gd name="T92" fmla="*/ 10 w 30"/>
                  <a:gd name="T93" fmla="*/ 20 h 48"/>
                  <a:gd name="T94" fmla="*/ 8 w 30"/>
                  <a:gd name="T95" fmla="*/ 22 h 48"/>
                  <a:gd name="T96" fmla="*/ 8 w 30"/>
                  <a:gd name="T97" fmla="*/ 22 h 48"/>
                  <a:gd name="T98" fmla="*/ 6 w 30"/>
                  <a:gd name="T99" fmla="*/ 26 h 48"/>
                  <a:gd name="T100" fmla="*/ 6 w 30"/>
                  <a:gd name="T101" fmla="*/ 32 h 48"/>
                  <a:gd name="T102" fmla="*/ 6 w 30"/>
                  <a:gd name="T103" fmla="*/ 3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0" h="48">
                    <a:moveTo>
                      <a:pt x="26" y="48"/>
                    </a:moveTo>
                    <a:lnTo>
                      <a:pt x="26" y="42"/>
                    </a:lnTo>
                    <a:lnTo>
                      <a:pt x="26" y="42"/>
                    </a:lnTo>
                    <a:lnTo>
                      <a:pt x="22" y="46"/>
                    </a:lnTo>
                    <a:lnTo>
                      <a:pt x="16" y="48"/>
                    </a:lnTo>
                    <a:lnTo>
                      <a:pt x="16" y="48"/>
                    </a:lnTo>
                    <a:lnTo>
                      <a:pt x="10" y="48"/>
                    </a:lnTo>
                    <a:lnTo>
                      <a:pt x="10" y="48"/>
                    </a:lnTo>
                    <a:lnTo>
                      <a:pt x="4" y="42"/>
                    </a:lnTo>
                    <a:lnTo>
                      <a:pt x="4" y="42"/>
                    </a:lnTo>
                    <a:lnTo>
                      <a:pt x="0" y="32"/>
                    </a:lnTo>
                    <a:lnTo>
                      <a:pt x="0" y="32"/>
                    </a:lnTo>
                    <a:lnTo>
                      <a:pt x="2" y="24"/>
                    </a:lnTo>
                    <a:lnTo>
                      <a:pt x="2" y="24"/>
                    </a:lnTo>
                    <a:lnTo>
                      <a:pt x="4" y="20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18" y="14"/>
                    </a:lnTo>
                    <a:lnTo>
                      <a:pt x="18" y="14"/>
                    </a:lnTo>
                    <a:lnTo>
                      <a:pt x="22" y="18"/>
                    </a:lnTo>
                    <a:lnTo>
                      <a:pt x="22" y="2"/>
                    </a:lnTo>
                    <a:lnTo>
                      <a:pt x="26" y="0"/>
                    </a:lnTo>
                    <a:lnTo>
                      <a:pt x="30" y="46"/>
                    </a:lnTo>
                    <a:lnTo>
                      <a:pt x="26" y="48"/>
                    </a:lnTo>
                    <a:close/>
                    <a:moveTo>
                      <a:pt x="6" y="32"/>
                    </a:moveTo>
                    <a:lnTo>
                      <a:pt x="6" y="32"/>
                    </a:lnTo>
                    <a:lnTo>
                      <a:pt x="8" y="38"/>
                    </a:lnTo>
                    <a:lnTo>
                      <a:pt x="10" y="42"/>
                    </a:lnTo>
                    <a:lnTo>
                      <a:pt x="10" y="42"/>
                    </a:lnTo>
                    <a:lnTo>
                      <a:pt x="14" y="44"/>
                    </a:lnTo>
                    <a:lnTo>
                      <a:pt x="16" y="44"/>
                    </a:lnTo>
                    <a:lnTo>
                      <a:pt x="16" y="44"/>
                    </a:lnTo>
                    <a:lnTo>
                      <a:pt x="20" y="42"/>
                    </a:lnTo>
                    <a:lnTo>
                      <a:pt x="22" y="40"/>
                    </a:lnTo>
                    <a:lnTo>
                      <a:pt x="22" y="40"/>
                    </a:lnTo>
                    <a:lnTo>
                      <a:pt x="24" y="36"/>
                    </a:lnTo>
                    <a:lnTo>
                      <a:pt x="24" y="30"/>
                    </a:lnTo>
                    <a:lnTo>
                      <a:pt x="24" y="30"/>
                    </a:lnTo>
                    <a:lnTo>
                      <a:pt x="24" y="26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8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10" y="20"/>
                    </a:lnTo>
                    <a:lnTo>
                      <a:pt x="8" y="22"/>
                    </a:lnTo>
                    <a:lnTo>
                      <a:pt x="8" y="22"/>
                    </a:lnTo>
                    <a:lnTo>
                      <a:pt x="6" y="26"/>
                    </a:lnTo>
                    <a:lnTo>
                      <a:pt x="6" y="32"/>
                    </a:lnTo>
                    <a:lnTo>
                      <a:pt x="6" y="3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3" name="Freeform 1389"/>
              <p:cNvSpPr>
                <a:spLocks noEditPoints="1"/>
              </p:cNvSpPr>
              <p:nvPr/>
            </p:nvSpPr>
            <p:spPr bwMode="auto">
              <a:xfrm>
                <a:off x="3462338" y="3575397"/>
                <a:ext cx="50800" cy="57150"/>
              </a:xfrm>
              <a:custGeom>
                <a:avLst/>
                <a:gdLst>
                  <a:gd name="T0" fmla="*/ 26 w 32"/>
                  <a:gd name="T1" fmla="*/ 24 h 36"/>
                  <a:gd name="T2" fmla="*/ 32 w 32"/>
                  <a:gd name="T3" fmla="*/ 24 h 36"/>
                  <a:gd name="T4" fmla="*/ 32 w 32"/>
                  <a:gd name="T5" fmla="*/ 24 h 36"/>
                  <a:gd name="T6" fmla="*/ 30 w 32"/>
                  <a:gd name="T7" fmla="*/ 28 h 36"/>
                  <a:gd name="T8" fmla="*/ 28 w 32"/>
                  <a:gd name="T9" fmla="*/ 32 h 36"/>
                  <a:gd name="T10" fmla="*/ 28 w 32"/>
                  <a:gd name="T11" fmla="*/ 32 h 36"/>
                  <a:gd name="T12" fmla="*/ 24 w 32"/>
                  <a:gd name="T13" fmla="*/ 34 h 36"/>
                  <a:gd name="T14" fmla="*/ 18 w 32"/>
                  <a:gd name="T15" fmla="*/ 36 h 36"/>
                  <a:gd name="T16" fmla="*/ 18 w 32"/>
                  <a:gd name="T17" fmla="*/ 36 h 36"/>
                  <a:gd name="T18" fmla="*/ 12 w 32"/>
                  <a:gd name="T19" fmla="*/ 34 h 36"/>
                  <a:gd name="T20" fmla="*/ 6 w 32"/>
                  <a:gd name="T21" fmla="*/ 32 h 36"/>
                  <a:gd name="T22" fmla="*/ 6 w 32"/>
                  <a:gd name="T23" fmla="*/ 32 h 36"/>
                  <a:gd name="T24" fmla="*/ 2 w 32"/>
                  <a:gd name="T25" fmla="*/ 26 h 36"/>
                  <a:gd name="T26" fmla="*/ 0 w 32"/>
                  <a:gd name="T27" fmla="*/ 20 h 36"/>
                  <a:gd name="T28" fmla="*/ 0 w 32"/>
                  <a:gd name="T29" fmla="*/ 20 h 36"/>
                  <a:gd name="T30" fmla="*/ 0 w 32"/>
                  <a:gd name="T31" fmla="*/ 12 h 36"/>
                  <a:gd name="T32" fmla="*/ 4 w 32"/>
                  <a:gd name="T33" fmla="*/ 6 h 36"/>
                  <a:gd name="T34" fmla="*/ 4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14 w 32"/>
                  <a:gd name="T41" fmla="*/ 0 h 36"/>
                  <a:gd name="T42" fmla="*/ 20 w 32"/>
                  <a:gd name="T43" fmla="*/ 2 h 36"/>
                  <a:gd name="T44" fmla="*/ 26 w 32"/>
                  <a:gd name="T45" fmla="*/ 4 h 36"/>
                  <a:gd name="T46" fmla="*/ 26 w 32"/>
                  <a:gd name="T47" fmla="*/ 4 h 36"/>
                  <a:gd name="T48" fmla="*/ 30 w 32"/>
                  <a:gd name="T49" fmla="*/ 10 h 36"/>
                  <a:gd name="T50" fmla="*/ 32 w 32"/>
                  <a:gd name="T51" fmla="*/ 16 h 36"/>
                  <a:gd name="T52" fmla="*/ 32 w 32"/>
                  <a:gd name="T53" fmla="*/ 16 h 36"/>
                  <a:gd name="T54" fmla="*/ 32 w 32"/>
                  <a:gd name="T55" fmla="*/ 18 h 36"/>
                  <a:gd name="T56" fmla="*/ 6 w 32"/>
                  <a:gd name="T57" fmla="*/ 20 h 36"/>
                  <a:gd name="T58" fmla="*/ 6 w 32"/>
                  <a:gd name="T59" fmla="*/ 20 h 36"/>
                  <a:gd name="T60" fmla="*/ 8 w 32"/>
                  <a:gd name="T61" fmla="*/ 26 h 36"/>
                  <a:gd name="T62" fmla="*/ 10 w 32"/>
                  <a:gd name="T63" fmla="*/ 28 h 36"/>
                  <a:gd name="T64" fmla="*/ 10 w 32"/>
                  <a:gd name="T65" fmla="*/ 28 h 36"/>
                  <a:gd name="T66" fmla="*/ 14 w 32"/>
                  <a:gd name="T67" fmla="*/ 30 h 36"/>
                  <a:gd name="T68" fmla="*/ 18 w 32"/>
                  <a:gd name="T69" fmla="*/ 30 h 36"/>
                  <a:gd name="T70" fmla="*/ 18 w 32"/>
                  <a:gd name="T71" fmla="*/ 30 h 36"/>
                  <a:gd name="T72" fmla="*/ 22 w 32"/>
                  <a:gd name="T73" fmla="*/ 28 h 36"/>
                  <a:gd name="T74" fmla="*/ 22 w 32"/>
                  <a:gd name="T75" fmla="*/ 28 h 36"/>
                  <a:gd name="T76" fmla="*/ 26 w 32"/>
                  <a:gd name="T77" fmla="*/ 24 h 36"/>
                  <a:gd name="T78" fmla="*/ 26 w 32"/>
                  <a:gd name="T79" fmla="*/ 24 h 36"/>
                  <a:gd name="T80" fmla="*/ 6 w 32"/>
                  <a:gd name="T81" fmla="*/ 16 h 36"/>
                  <a:gd name="T82" fmla="*/ 24 w 32"/>
                  <a:gd name="T83" fmla="*/ 14 h 36"/>
                  <a:gd name="T84" fmla="*/ 24 w 32"/>
                  <a:gd name="T85" fmla="*/ 14 h 36"/>
                  <a:gd name="T86" fmla="*/ 22 w 32"/>
                  <a:gd name="T87" fmla="*/ 8 h 36"/>
                  <a:gd name="T88" fmla="*/ 22 w 32"/>
                  <a:gd name="T89" fmla="*/ 8 h 36"/>
                  <a:gd name="T90" fmla="*/ 18 w 32"/>
                  <a:gd name="T91" fmla="*/ 6 h 36"/>
                  <a:gd name="T92" fmla="*/ 14 w 32"/>
                  <a:gd name="T93" fmla="*/ 6 h 36"/>
                  <a:gd name="T94" fmla="*/ 14 w 32"/>
                  <a:gd name="T95" fmla="*/ 6 h 36"/>
                  <a:gd name="T96" fmla="*/ 12 w 32"/>
                  <a:gd name="T97" fmla="*/ 6 h 36"/>
                  <a:gd name="T98" fmla="*/ 8 w 32"/>
                  <a:gd name="T99" fmla="*/ 8 h 36"/>
                  <a:gd name="T100" fmla="*/ 8 w 32"/>
                  <a:gd name="T101" fmla="*/ 8 h 36"/>
                  <a:gd name="T102" fmla="*/ 6 w 32"/>
                  <a:gd name="T103" fmla="*/ 12 h 36"/>
                  <a:gd name="T104" fmla="*/ 6 w 32"/>
                  <a:gd name="T105" fmla="*/ 16 h 36"/>
                  <a:gd name="T106" fmla="*/ 6 w 32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6">
                    <a:moveTo>
                      <a:pt x="26" y="24"/>
                    </a:moveTo>
                    <a:lnTo>
                      <a:pt x="32" y="24"/>
                    </a:lnTo>
                    <a:lnTo>
                      <a:pt x="32" y="24"/>
                    </a:lnTo>
                    <a:lnTo>
                      <a:pt x="30" y="28"/>
                    </a:lnTo>
                    <a:lnTo>
                      <a:pt x="28" y="32"/>
                    </a:lnTo>
                    <a:lnTo>
                      <a:pt x="28" y="32"/>
                    </a:lnTo>
                    <a:lnTo>
                      <a:pt x="24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2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2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1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6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4"/>
                    </a:lnTo>
                    <a:lnTo>
                      <a:pt x="26" y="24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4" name="Freeform 1390"/>
              <p:cNvSpPr>
                <a:spLocks/>
              </p:cNvSpPr>
              <p:nvPr/>
            </p:nvSpPr>
            <p:spPr bwMode="auto">
              <a:xfrm>
                <a:off x="3516313" y="3556347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4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10 w 18"/>
                  <a:gd name="T33" fmla="*/ 10 h 44"/>
                  <a:gd name="T34" fmla="*/ 14 w 18"/>
                  <a:gd name="T35" fmla="*/ 10 h 44"/>
                  <a:gd name="T36" fmla="*/ 16 w 18"/>
                  <a:gd name="T37" fmla="*/ 14 h 44"/>
                  <a:gd name="T38" fmla="*/ 10 w 18"/>
                  <a:gd name="T39" fmla="*/ 16 h 44"/>
                  <a:gd name="T40" fmla="*/ 12 w 18"/>
                  <a:gd name="T41" fmla="*/ 34 h 44"/>
                  <a:gd name="T42" fmla="*/ 12 w 18"/>
                  <a:gd name="T43" fmla="*/ 34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38 h 44"/>
                  <a:gd name="T50" fmla="*/ 12 w 18"/>
                  <a:gd name="T51" fmla="*/ 38 h 44"/>
                  <a:gd name="T52" fmla="*/ 14 w 18"/>
                  <a:gd name="T53" fmla="*/ 38 h 44"/>
                  <a:gd name="T54" fmla="*/ 14 w 18"/>
                  <a:gd name="T55" fmla="*/ 38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4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10" y="10"/>
                    </a:lnTo>
                    <a:lnTo>
                      <a:pt x="14" y="10"/>
                    </a:lnTo>
                    <a:lnTo>
                      <a:pt x="16" y="14"/>
                    </a:lnTo>
                    <a:lnTo>
                      <a:pt x="10" y="16"/>
                    </a:lnTo>
                    <a:lnTo>
                      <a:pt x="12" y="34"/>
                    </a:lnTo>
                    <a:lnTo>
                      <a:pt x="12" y="34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4" y="38"/>
                    </a:lnTo>
                    <a:lnTo>
                      <a:pt x="14" y="38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5" name="Freeform 1391"/>
              <p:cNvSpPr>
                <a:spLocks/>
              </p:cNvSpPr>
              <p:nvPr/>
            </p:nvSpPr>
            <p:spPr bwMode="auto">
              <a:xfrm>
                <a:off x="3544888" y="3553172"/>
                <a:ext cx="28575" cy="69850"/>
              </a:xfrm>
              <a:custGeom>
                <a:avLst/>
                <a:gdLst>
                  <a:gd name="T0" fmla="*/ 18 w 18"/>
                  <a:gd name="T1" fmla="*/ 38 h 44"/>
                  <a:gd name="T2" fmla="*/ 18 w 18"/>
                  <a:gd name="T3" fmla="*/ 44 h 44"/>
                  <a:gd name="T4" fmla="*/ 18 w 18"/>
                  <a:gd name="T5" fmla="*/ 44 h 44"/>
                  <a:gd name="T6" fmla="*/ 14 w 18"/>
                  <a:gd name="T7" fmla="*/ 44 h 44"/>
                  <a:gd name="T8" fmla="*/ 14 w 18"/>
                  <a:gd name="T9" fmla="*/ 44 h 44"/>
                  <a:gd name="T10" fmla="*/ 10 w 18"/>
                  <a:gd name="T11" fmla="*/ 44 h 44"/>
                  <a:gd name="T12" fmla="*/ 10 w 18"/>
                  <a:gd name="T13" fmla="*/ 44 h 44"/>
                  <a:gd name="T14" fmla="*/ 6 w 18"/>
                  <a:gd name="T15" fmla="*/ 42 h 44"/>
                  <a:gd name="T16" fmla="*/ 6 w 18"/>
                  <a:gd name="T17" fmla="*/ 42 h 44"/>
                  <a:gd name="T18" fmla="*/ 6 w 18"/>
                  <a:gd name="T19" fmla="*/ 36 h 44"/>
                  <a:gd name="T20" fmla="*/ 4 w 18"/>
                  <a:gd name="T21" fmla="*/ 16 h 44"/>
                  <a:gd name="T22" fmla="*/ 0 w 18"/>
                  <a:gd name="T23" fmla="*/ 16 h 44"/>
                  <a:gd name="T24" fmla="*/ 0 w 18"/>
                  <a:gd name="T25" fmla="*/ 12 h 44"/>
                  <a:gd name="T26" fmla="*/ 4 w 18"/>
                  <a:gd name="T27" fmla="*/ 12 h 44"/>
                  <a:gd name="T28" fmla="*/ 2 w 18"/>
                  <a:gd name="T29" fmla="*/ 4 h 44"/>
                  <a:gd name="T30" fmla="*/ 8 w 18"/>
                  <a:gd name="T31" fmla="*/ 0 h 44"/>
                  <a:gd name="T32" fmla="*/ 8 w 18"/>
                  <a:gd name="T33" fmla="*/ 12 h 44"/>
                  <a:gd name="T34" fmla="*/ 14 w 18"/>
                  <a:gd name="T35" fmla="*/ 10 h 44"/>
                  <a:gd name="T36" fmla="*/ 16 w 18"/>
                  <a:gd name="T37" fmla="*/ 16 h 44"/>
                  <a:gd name="T38" fmla="*/ 10 w 18"/>
                  <a:gd name="T39" fmla="*/ 16 h 44"/>
                  <a:gd name="T40" fmla="*/ 12 w 18"/>
                  <a:gd name="T41" fmla="*/ 36 h 44"/>
                  <a:gd name="T42" fmla="*/ 12 w 18"/>
                  <a:gd name="T43" fmla="*/ 36 h 44"/>
                  <a:gd name="T44" fmla="*/ 12 w 18"/>
                  <a:gd name="T45" fmla="*/ 38 h 44"/>
                  <a:gd name="T46" fmla="*/ 12 w 18"/>
                  <a:gd name="T47" fmla="*/ 38 h 44"/>
                  <a:gd name="T48" fmla="*/ 12 w 18"/>
                  <a:gd name="T49" fmla="*/ 40 h 44"/>
                  <a:gd name="T50" fmla="*/ 12 w 18"/>
                  <a:gd name="T51" fmla="*/ 40 h 44"/>
                  <a:gd name="T52" fmla="*/ 14 w 18"/>
                  <a:gd name="T53" fmla="*/ 40 h 44"/>
                  <a:gd name="T54" fmla="*/ 14 w 18"/>
                  <a:gd name="T55" fmla="*/ 40 h 44"/>
                  <a:gd name="T56" fmla="*/ 18 w 18"/>
                  <a:gd name="T57" fmla="*/ 38 h 44"/>
                  <a:gd name="T58" fmla="*/ 18 w 18"/>
                  <a:gd name="T59" fmla="*/ 38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8" h="44">
                    <a:moveTo>
                      <a:pt x="18" y="38"/>
                    </a:moveTo>
                    <a:lnTo>
                      <a:pt x="18" y="44"/>
                    </a:lnTo>
                    <a:lnTo>
                      <a:pt x="18" y="44"/>
                    </a:lnTo>
                    <a:lnTo>
                      <a:pt x="14" y="44"/>
                    </a:lnTo>
                    <a:lnTo>
                      <a:pt x="14" y="44"/>
                    </a:lnTo>
                    <a:lnTo>
                      <a:pt x="10" y="44"/>
                    </a:lnTo>
                    <a:lnTo>
                      <a:pt x="10" y="44"/>
                    </a:lnTo>
                    <a:lnTo>
                      <a:pt x="6" y="42"/>
                    </a:lnTo>
                    <a:lnTo>
                      <a:pt x="6" y="42"/>
                    </a:lnTo>
                    <a:lnTo>
                      <a:pt x="6" y="36"/>
                    </a:lnTo>
                    <a:lnTo>
                      <a:pt x="4" y="16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2" y="4"/>
                    </a:lnTo>
                    <a:lnTo>
                      <a:pt x="8" y="0"/>
                    </a:lnTo>
                    <a:lnTo>
                      <a:pt x="8" y="12"/>
                    </a:lnTo>
                    <a:lnTo>
                      <a:pt x="14" y="10"/>
                    </a:lnTo>
                    <a:lnTo>
                      <a:pt x="16" y="16"/>
                    </a:lnTo>
                    <a:lnTo>
                      <a:pt x="10" y="16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2" y="38"/>
                    </a:lnTo>
                    <a:lnTo>
                      <a:pt x="12" y="38"/>
                    </a:lnTo>
                    <a:lnTo>
                      <a:pt x="12" y="40"/>
                    </a:lnTo>
                    <a:lnTo>
                      <a:pt x="12" y="40"/>
                    </a:lnTo>
                    <a:lnTo>
                      <a:pt x="14" y="40"/>
                    </a:lnTo>
                    <a:lnTo>
                      <a:pt x="14" y="40"/>
                    </a:lnTo>
                    <a:lnTo>
                      <a:pt x="18" y="38"/>
                    </a:lnTo>
                    <a:lnTo>
                      <a:pt x="18" y="3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46" name="Freeform 1392"/>
              <p:cNvSpPr>
                <a:spLocks noEditPoints="1"/>
              </p:cNvSpPr>
              <p:nvPr/>
            </p:nvSpPr>
            <p:spPr bwMode="auto">
              <a:xfrm>
                <a:off x="3576638" y="3565872"/>
                <a:ext cx="47625" cy="57150"/>
              </a:xfrm>
              <a:custGeom>
                <a:avLst/>
                <a:gdLst>
                  <a:gd name="T0" fmla="*/ 24 w 30"/>
                  <a:gd name="T1" fmla="*/ 22 h 36"/>
                  <a:gd name="T2" fmla="*/ 30 w 30"/>
                  <a:gd name="T3" fmla="*/ 22 h 36"/>
                  <a:gd name="T4" fmla="*/ 30 w 30"/>
                  <a:gd name="T5" fmla="*/ 22 h 36"/>
                  <a:gd name="T6" fmla="*/ 30 w 30"/>
                  <a:gd name="T7" fmla="*/ 28 h 36"/>
                  <a:gd name="T8" fmla="*/ 26 w 30"/>
                  <a:gd name="T9" fmla="*/ 32 h 36"/>
                  <a:gd name="T10" fmla="*/ 26 w 30"/>
                  <a:gd name="T11" fmla="*/ 32 h 36"/>
                  <a:gd name="T12" fmla="*/ 22 w 30"/>
                  <a:gd name="T13" fmla="*/ 34 h 36"/>
                  <a:gd name="T14" fmla="*/ 18 w 30"/>
                  <a:gd name="T15" fmla="*/ 36 h 36"/>
                  <a:gd name="T16" fmla="*/ 18 w 30"/>
                  <a:gd name="T17" fmla="*/ 36 h 36"/>
                  <a:gd name="T18" fmla="*/ 10 w 30"/>
                  <a:gd name="T19" fmla="*/ 34 h 36"/>
                  <a:gd name="T20" fmla="*/ 6 w 30"/>
                  <a:gd name="T21" fmla="*/ 32 h 36"/>
                  <a:gd name="T22" fmla="*/ 6 w 30"/>
                  <a:gd name="T23" fmla="*/ 32 h 36"/>
                  <a:gd name="T24" fmla="*/ 2 w 30"/>
                  <a:gd name="T25" fmla="*/ 26 h 36"/>
                  <a:gd name="T26" fmla="*/ 0 w 30"/>
                  <a:gd name="T27" fmla="*/ 20 h 36"/>
                  <a:gd name="T28" fmla="*/ 0 w 30"/>
                  <a:gd name="T29" fmla="*/ 20 h 36"/>
                  <a:gd name="T30" fmla="*/ 0 w 30"/>
                  <a:gd name="T31" fmla="*/ 12 h 36"/>
                  <a:gd name="T32" fmla="*/ 2 w 30"/>
                  <a:gd name="T33" fmla="*/ 6 h 36"/>
                  <a:gd name="T34" fmla="*/ 2 w 30"/>
                  <a:gd name="T35" fmla="*/ 6 h 36"/>
                  <a:gd name="T36" fmla="*/ 8 w 30"/>
                  <a:gd name="T37" fmla="*/ 2 h 36"/>
                  <a:gd name="T38" fmla="*/ 14 w 30"/>
                  <a:gd name="T39" fmla="*/ 0 h 36"/>
                  <a:gd name="T40" fmla="*/ 14 w 30"/>
                  <a:gd name="T41" fmla="*/ 0 h 36"/>
                  <a:gd name="T42" fmla="*/ 20 w 30"/>
                  <a:gd name="T43" fmla="*/ 0 h 36"/>
                  <a:gd name="T44" fmla="*/ 26 w 30"/>
                  <a:gd name="T45" fmla="*/ 4 h 36"/>
                  <a:gd name="T46" fmla="*/ 26 w 30"/>
                  <a:gd name="T47" fmla="*/ 4 h 36"/>
                  <a:gd name="T48" fmla="*/ 28 w 30"/>
                  <a:gd name="T49" fmla="*/ 10 h 36"/>
                  <a:gd name="T50" fmla="*/ 30 w 30"/>
                  <a:gd name="T51" fmla="*/ 16 h 36"/>
                  <a:gd name="T52" fmla="*/ 30 w 30"/>
                  <a:gd name="T53" fmla="*/ 16 h 36"/>
                  <a:gd name="T54" fmla="*/ 30 w 30"/>
                  <a:gd name="T55" fmla="*/ 18 h 36"/>
                  <a:gd name="T56" fmla="*/ 6 w 30"/>
                  <a:gd name="T57" fmla="*/ 20 h 36"/>
                  <a:gd name="T58" fmla="*/ 6 w 30"/>
                  <a:gd name="T59" fmla="*/ 20 h 36"/>
                  <a:gd name="T60" fmla="*/ 6 w 30"/>
                  <a:gd name="T61" fmla="*/ 24 h 36"/>
                  <a:gd name="T62" fmla="*/ 10 w 30"/>
                  <a:gd name="T63" fmla="*/ 28 h 36"/>
                  <a:gd name="T64" fmla="*/ 10 w 30"/>
                  <a:gd name="T65" fmla="*/ 28 h 36"/>
                  <a:gd name="T66" fmla="*/ 12 w 30"/>
                  <a:gd name="T67" fmla="*/ 30 h 36"/>
                  <a:gd name="T68" fmla="*/ 16 w 30"/>
                  <a:gd name="T69" fmla="*/ 30 h 36"/>
                  <a:gd name="T70" fmla="*/ 16 w 30"/>
                  <a:gd name="T71" fmla="*/ 30 h 36"/>
                  <a:gd name="T72" fmla="*/ 22 w 30"/>
                  <a:gd name="T73" fmla="*/ 28 h 36"/>
                  <a:gd name="T74" fmla="*/ 22 w 30"/>
                  <a:gd name="T75" fmla="*/ 28 h 36"/>
                  <a:gd name="T76" fmla="*/ 24 w 30"/>
                  <a:gd name="T77" fmla="*/ 22 h 36"/>
                  <a:gd name="T78" fmla="*/ 24 w 30"/>
                  <a:gd name="T79" fmla="*/ 22 h 36"/>
                  <a:gd name="T80" fmla="*/ 6 w 30"/>
                  <a:gd name="T81" fmla="*/ 16 h 36"/>
                  <a:gd name="T82" fmla="*/ 24 w 30"/>
                  <a:gd name="T83" fmla="*/ 14 h 36"/>
                  <a:gd name="T84" fmla="*/ 24 w 30"/>
                  <a:gd name="T85" fmla="*/ 14 h 36"/>
                  <a:gd name="T86" fmla="*/ 22 w 30"/>
                  <a:gd name="T87" fmla="*/ 8 h 36"/>
                  <a:gd name="T88" fmla="*/ 22 w 30"/>
                  <a:gd name="T89" fmla="*/ 8 h 36"/>
                  <a:gd name="T90" fmla="*/ 18 w 30"/>
                  <a:gd name="T91" fmla="*/ 6 h 36"/>
                  <a:gd name="T92" fmla="*/ 14 w 30"/>
                  <a:gd name="T93" fmla="*/ 4 h 36"/>
                  <a:gd name="T94" fmla="*/ 14 w 30"/>
                  <a:gd name="T95" fmla="*/ 4 h 36"/>
                  <a:gd name="T96" fmla="*/ 10 w 30"/>
                  <a:gd name="T97" fmla="*/ 6 h 36"/>
                  <a:gd name="T98" fmla="*/ 8 w 30"/>
                  <a:gd name="T99" fmla="*/ 8 h 36"/>
                  <a:gd name="T100" fmla="*/ 8 w 30"/>
                  <a:gd name="T101" fmla="*/ 8 h 36"/>
                  <a:gd name="T102" fmla="*/ 6 w 30"/>
                  <a:gd name="T103" fmla="*/ 12 h 36"/>
                  <a:gd name="T104" fmla="*/ 6 w 30"/>
                  <a:gd name="T105" fmla="*/ 16 h 36"/>
                  <a:gd name="T106" fmla="*/ 6 w 30"/>
                  <a:gd name="T107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6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30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2" y="34"/>
                    </a:lnTo>
                    <a:lnTo>
                      <a:pt x="18" y="36"/>
                    </a:lnTo>
                    <a:lnTo>
                      <a:pt x="18" y="36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20"/>
                    </a:lnTo>
                    <a:lnTo>
                      <a:pt x="0" y="20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10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6" y="16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6"/>
                    </a:lnTo>
                    <a:lnTo>
                      <a:pt x="6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8" name="Freeform 1404"/>
              <p:cNvSpPr>
                <a:spLocks/>
              </p:cNvSpPr>
              <p:nvPr/>
            </p:nvSpPr>
            <p:spPr bwMode="auto">
              <a:xfrm>
                <a:off x="3417888" y="3727797"/>
                <a:ext cx="25400" cy="9525"/>
              </a:xfrm>
              <a:custGeom>
                <a:avLst/>
                <a:gdLst>
                  <a:gd name="T0" fmla="*/ 0 w 16"/>
                  <a:gd name="T1" fmla="*/ 6 h 6"/>
                  <a:gd name="T2" fmla="*/ 0 w 16"/>
                  <a:gd name="T3" fmla="*/ 0 h 6"/>
                  <a:gd name="T4" fmla="*/ 16 w 16"/>
                  <a:gd name="T5" fmla="*/ 0 h 6"/>
                  <a:gd name="T6" fmla="*/ 16 w 16"/>
                  <a:gd name="T7" fmla="*/ 4 h 6"/>
                  <a:gd name="T8" fmla="*/ 0 w 16"/>
                  <a:gd name="T9" fmla="*/ 6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" h="6">
                    <a:moveTo>
                      <a:pt x="0" y="6"/>
                    </a:moveTo>
                    <a:lnTo>
                      <a:pt x="0" y="0"/>
                    </a:lnTo>
                    <a:lnTo>
                      <a:pt x="16" y="0"/>
                    </a:lnTo>
                    <a:lnTo>
                      <a:pt x="16" y="4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59" name="Freeform 1405"/>
              <p:cNvSpPr>
                <a:spLocks/>
              </p:cNvSpPr>
              <p:nvPr/>
            </p:nvSpPr>
            <p:spPr bwMode="auto">
              <a:xfrm>
                <a:off x="3478213" y="368017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0" name="Freeform 1406"/>
              <p:cNvSpPr>
                <a:spLocks noEditPoints="1"/>
              </p:cNvSpPr>
              <p:nvPr/>
            </p:nvSpPr>
            <p:spPr bwMode="auto">
              <a:xfrm>
                <a:off x="3503613" y="369604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8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4 w 30"/>
                  <a:gd name="T21" fmla="*/ 32 h 34"/>
                  <a:gd name="T22" fmla="*/ 4 w 30"/>
                  <a:gd name="T23" fmla="*/ 32 h 34"/>
                  <a:gd name="T24" fmla="*/ 0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0 w 30"/>
                  <a:gd name="T31" fmla="*/ 12 h 34"/>
                  <a:gd name="T32" fmla="*/ 2 w 30"/>
                  <a:gd name="T33" fmla="*/ 6 h 34"/>
                  <a:gd name="T34" fmla="*/ 2 w 30"/>
                  <a:gd name="T35" fmla="*/ 6 h 34"/>
                  <a:gd name="T36" fmla="*/ 6 w 30"/>
                  <a:gd name="T37" fmla="*/ 2 h 34"/>
                  <a:gd name="T38" fmla="*/ 14 w 30"/>
                  <a:gd name="T39" fmla="*/ 0 h 34"/>
                  <a:gd name="T40" fmla="*/ 14 w 30"/>
                  <a:gd name="T41" fmla="*/ 0 h 34"/>
                  <a:gd name="T42" fmla="*/ 20 w 30"/>
                  <a:gd name="T43" fmla="*/ 0 h 34"/>
                  <a:gd name="T44" fmla="*/ 24 w 30"/>
                  <a:gd name="T45" fmla="*/ 4 h 34"/>
                  <a:gd name="T46" fmla="*/ 24 w 30"/>
                  <a:gd name="T47" fmla="*/ 4 h 34"/>
                  <a:gd name="T48" fmla="*/ 28 w 30"/>
                  <a:gd name="T49" fmla="*/ 8 h 34"/>
                  <a:gd name="T50" fmla="*/ 30 w 30"/>
                  <a:gd name="T51" fmla="*/ 16 h 34"/>
                  <a:gd name="T52" fmla="*/ 30 w 30"/>
                  <a:gd name="T53" fmla="*/ 16 h 34"/>
                  <a:gd name="T54" fmla="*/ 30 w 30"/>
                  <a:gd name="T55" fmla="*/ 18 h 34"/>
                  <a:gd name="T56" fmla="*/ 4 w 30"/>
                  <a:gd name="T57" fmla="*/ 20 h 34"/>
                  <a:gd name="T58" fmla="*/ 4 w 30"/>
                  <a:gd name="T59" fmla="*/ 20 h 34"/>
                  <a:gd name="T60" fmla="*/ 6 w 30"/>
                  <a:gd name="T61" fmla="*/ 24 h 34"/>
                  <a:gd name="T62" fmla="*/ 8 w 30"/>
                  <a:gd name="T63" fmla="*/ 28 h 34"/>
                  <a:gd name="T64" fmla="*/ 8 w 30"/>
                  <a:gd name="T65" fmla="*/ 28 h 34"/>
                  <a:gd name="T66" fmla="*/ 12 w 30"/>
                  <a:gd name="T67" fmla="*/ 30 h 34"/>
                  <a:gd name="T68" fmla="*/ 16 w 30"/>
                  <a:gd name="T69" fmla="*/ 30 h 34"/>
                  <a:gd name="T70" fmla="*/ 16 w 30"/>
                  <a:gd name="T71" fmla="*/ 30 h 34"/>
                  <a:gd name="T72" fmla="*/ 22 w 30"/>
                  <a:gd name="T73" fmla="*/ 28 h 34"/>
                  <a:gd name="T74" fmla="*/ 22 w 30"/>
                  <a:gd name="T75" fmla="*/ 28 h 34"/>
                  <a:gd name="T76" fmla="*/ 24 w 30"/>
                  <a:gd name="T77" fmla="*/ 22 h 34"/>
                  <a:gd name="T78" fmla="*/ 24 w 30"/>
                  <a:gd name="T79" fmla="*/ 22 h 34"/>
                  <a:gd name="T80" fmla="*/ 4 w 30"/>
                  <a:gd name="T81" fmla="*/ 14 h 34"/>
                  <a:gd name="T82" fmla="*/ 24 w 30"/>
                  <a:gd name="T83" fmla="*/ 14 h 34"/>
                  <a:gd name="T84" fmla="*/ 24 w 30"/>
                  <a:gd name="T85" fmla="*/ 14 h 34"/>
                  <a:gd name="T86" fmla="*/ 20 w 30"/>
                  <a:gd name="T87" fmla="*/ 8 h 34"/>
                  <a:gd name="T88" fmla="*/ 20 w 30"/>
                  <a:gd name="T89" fmla="*/ 8 h 34"/>
                  <a:gd name="T90" fmla="*/ 18 w 30"/>
                  <a:gd name="T91" fmla="*/ 6 h 34"/>
                  <a:gd name="T92" fmla="*/ 14 w 30"/>
                  <a:gd name="T93" fmla="*/ 4 h 34"/>
                  <a:gd name="T94" fmla="*/ 14 w 30"/>
                  <a:gd name="T95" fmla="*/ 4 h 34"/>
                  <a:gd name="T96" fmla="*/ 10 w 30"/>
                  <a:gd name="T97" fmla="*/ 6 h 34"/>
                  <a:gd name="T98" fmla="*/ 8 w 30"/>
                  <a:gd name="T99" fmla="*/ 8 h 34"/>
                  <a:gd name="T100" fmla="*/ 8 w 30"/>
                  <a:gd name="T101" fmla="*/ 8 h 34"/>
                  <a:gd name="T102" fmla="*/ 6 w 30"/>
                  <a:gd name="T103" fmla="*/ 10 h 34"/>
                  <a:gd name="T104" fmla="*/ 4 w 30"/>
                  <a:gd name="T105" fmla="*/ 14 h 34"/>
                  <a:gd name="T106" fmla="*/ 4 w 30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8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4" y="32"/>
                    </a:lnTo>
                    <a:lnTo>
                      <a:pt x="4" y="32"/>
                    </a:lnTo>
                    <a:lnTo>
                      <a:pt x="0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8" y="8"/>
                    </a:lnTo>
                    <a:lnTo>
                      <a:pt x="30" y="16"/>
                    </a:lnTo>
                    <a:lnTo>
                      <a:pt x="30" y="16"/>
                    </a:lnTo>
                    <a:lnTo>
                      <a:pt x="30" y="18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6" y="24"/>
                    </a:lnTo>
                    <a:lnTo>
                      <a:pt x="8" y="28"/>
                    </a:lnTo>
                    <a:lnTo>
                      <a:pt x="8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  <a:moveTo>
                      <a:pt x="4" y="14"/>
                    </a:moveTo>
                    <a:lnTo>
                      <a:pt x="24" y="14"/>
                    </a:lnTo>
                    <a:lnTo>
                      <a:pt x="24" y="14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4" y="14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61" name="Freeform 1407"/>
              <p:cNvSpPr>
                <a:spLocks/>
              </p:cNvSpPr>
              <p:nvPr/>
            </p:nvSpPr>
            <p:spPr bwMode="auto">
              <a:xfrm>
                <a:off x="3557588" y="3692872"/>
                <a:ext cx="44450" cy="53975"/>
              </a:xfrm>
              <a:custGeom>
                <a:avLst/>
                <a:gdLst>
                  <a:gd name="T0" fmla="*/ 6 w 28"/>
                  <a:gd name="T1" fmla="*/ 22 h 34"/>
                  <a:gd name="T2" fmla="*/ 10 w 28"/>
                  <a:gd name="T3" fmla="*/ 28 h 34"/>
                  <a:gd name="T4" fmla="*/ 16 w 28"/>
                  <a:gd name="T5" fmla="*/ 30 h 34"/>
                  <a:gd name="T6" fmla="*/ 22 w 28"/>
                  <a:gd name="T7" fmla="*/ 26 h 34"/>
                  <a:gd name="T8" fmla="*/ 22 w 28"/>
                  <a:gd name="T9" fmla="*/ 24 h 34"/>
                  <a:gd name="T10" fmla="*/ 20 w 28"/>
                  <a:gd name="T11" fmla="*/ 20 h 34"/>
                  <a:gd name="T12" fmla="*/ 14 w 28"/>
                  <a:gd name="T13" fmla="*/ 18 h 34"/>
                  <a:gd name="T14" fmla="*/ 6 w 28"/>
                  <a:gd name="T15" fmla="*/ 16 h 34"/>
                  <a:gd name="T16" fmla="*/ 2 w 28"/>
                  <a:gd name="T17" fmla="*/ 14 h 34"/>
                  <a:gd name="T18" fmla="*/ 0 w 28"/>
                  <a:gd name="T19" fmla="*/ 10 h 34"/>
                  <a:gd name="T20" fmla="*/ 2 w 28"/>
                  <a:gd name="T21" fmla="*/ 6 h 34"/>
                  <a:gd name="T22" fmla="*/ 4 w 28"/>
                  <a:gd name="T23" fmla="*/ 2 h 34"/>
                  <a:gd name="T24" fmla="*/ 8 w 28"/>
                  <a:gd name="T25" fmla="*/ 0 h 34"/>
                  <a:gd name="T26" fmla="*/ 12 w 28"/>
                  <a:gd name="T27" fmla="*/ 0 h 34"/>
                  <a:gd name="T28" fmla="*/ 18 w 28"/>
                  <a:gd name="T29" fmla="*/ 0 h 34"/>
                  <a:gd name="T30" fmla="*/ 24 w 28"/>
                  <a:gd name="T31" fmla="*/ 2 h 34"/>
                  <a:gd name="T32" fmla="*/ 26 w 28"/>
                  <a:gd name="T33" fmla="*/ 8 h 34"/>
                  <a:gd name="T34" fmla="*/ 20 w 28"/>
                  <a:gd name="T35" fmla="*/ 8 h 34"/>
                  <a:gd name="T36" fmla="*/ 18 w 28"/>
                  <a:gd name="T37" fmla="*/ 4 h 34"/>
                  <a:gd name="T38" fmla="*/ 12 w 28"/>
                  <a:gd name="T39" fmla="*/ 4 h 34"/>
                  <a:gd name="T40" fmla="*/ 8 w 28"/>
                  <a:gd name="T41" fmla="*/ 6 h 34"/>
                  <a:gd name="T42" fmla="*/ 6 w 28"/>
                  <a:gd name="T43" fmla="*/ 8 h 34"/>
                  <a:gd name="T44" fmla="*/ 6 w 28"/>
                  <a:gd name="T45" fmla="*/ 10 h 34"/>
                  <a:gd name="T46" fmla="*/ 10 w 28"/>
                  <a:gd name="T47" fmla="*/ 12 h 34"/>
                  <a:gd name="T48" fmla="*/ 14 w 28"/>
                  <a:gd name="T49" fmla="*/ 12 h 34"/>
                  <a:gd name="T50" fmla="*/ 22 w 28"/>
                  <a:gd name="T51" fmla="*/ 14 h 34"/>
                  <a:gd name="T52" fmla="*/ 26 w 28"/>
                  <a:gd name="T53" fmla="*/ 18 h 34"/>
                  <a:gd name="T54" fmla="*/ 28 w 28"/>
                  <a:gd name="T55" fmla="*/ 22 h 34"/>
                  <a:gd name="T56" fmla="*/ 28 w 28"/>
                  <a:gd name="T57" fmla="*/ 28 h 34"/>
                  <a:gd name="T58" fmla="*/ 22 w 28"/>
                  <a:gd name="T59" fmla="*/ 32 h 34"/>
                  <a:gd name="T60" fmla="*/ 16 w 28"/>
                  <a:gd name="T61" fmla="*/ 34 h 34"/>
                  <a:gd name="T62" fmla="*/ 6 w 28"/>
                  <a:gd name="T63" fmla="*/ 32 h 34"/>
                  <a:gd name="T64" fmla="*/ 2 w 28"/>
                  <a:gd name="T65" fmla="*/ 28 h 34"/>
                  <a:gd name="T66" fmla="*/ 0 w 28"/>
                  <a:gd name="T67" fmla="*/ 2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4">
                    <a:moveTo>
                      <a:pt x="0" y="24"/>
                    </a:moveTo>
                    <a:lnTo>
                      <a:pt x="6" y="22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0"/>
                    </a:lnTo>
                    <a:lnTo>
                      <a:pt x="20" y="20"/>
                    </a:lnTo>
                    <a:lnTo>
                      <a:pt x="14" y="18"/>
                    </a:lnTo>
                    <a:lnTo>
                      <a:pt x="14" y="18"/>
                    </a:lnTo>
                    <a:lnTo>
                      <a:pt x="6" y="16"/>
                    </a:lnTo>
                    <a:lnTo>
                      <a:pt x="6" y="16"/>
                    </a:lnTo>
                    <a:lnTo>
                      <a:pt x="2" y="14"/>
                    </a:lnTo>
                    <a:lnTo>
                      <a:pt x="2" y="14"/>
                    </a:lnTo>
                    <a:lnTo>
                      <a:pt x="0" y="10"/>
                    </a:lnTo>
                    <a:lnTo>
                      <a:pt x="0" y="10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8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8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4"/>
                    </a:lnTo>
                    <a:lnTo>
                      <a:pt x="18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8" y="6"/>
                    </a:lnTo>
                    <a:lnTo>
                      <a:pt x="8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10" y="12"/>
                    </a:lnTo>
                    <a:lnTo>
                      <a:pt x="10" y="12"/>
                    </a:lnTo>
                    <a:lnTo>
                      <a:pt x="14" y="12"/>
                    </a:lnTo>
                    <a:lnTo>
                      <a:pt x="14" y="12"/>
                    </a:lnTo>
                    <a:lnTo>
                      <a:pt x="22" y="14"/>
                    </a:lnTo>
                    <a:lnTo>
                      <a:pt x="22" y="14"/>
                    </a:lnTo>
                    <a:lnTo>
                      <a:pt x="26" y="18"/>
                    </a:lnTo>
                    <a:lnTo>
                      <a:pt x="26" y="18"/>
                    </a:lnTo>
                    <a:lnTo>
                      <a:pt x="28" y="22"/>
                    </a:lnTo>
                    <a:lnTo>
                      <a:pt x="28" y="22"/>
                    </a:lnTo>
                    <a:lnTo>
                      <a:pt x="28" y="28"/>
                    </a:lnTo>
                    <a:lnTo>
                      <a:pt x="28" y="28"/>
                    </a:lnTo>
                    <a:lnTo>
                      <a:pt x="22" y="32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8"/>
                    </a:lnTo>
                    <a:lnTo>
                      <a:pt x="0" y="24"/>
                    </a:lnTo>
                    <a:lnTo>
                      <a:pt x="0" y="2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5" name="Freeform 1441"/>
              <p:cNvSpPr>
                <a:spLocks noEditPoints="1"/>
              </p:cNvSpPr>
              <p:nvPr/>
            </p:nvSpPr>
            <p:spPr bwMode="auto">
              <a:xfrm>
                <a:off x="3427413" y="3826222"/>
                <a:ext cx="50800" cy="76200"/>
              </a:xfrm>
              <a:custGeom>
                <a:avLst/>
                <a:gdLst>
                  <a:gd name="T0" fmla="*/ 4 w 32"/>
                  <a:gd name="T1" fmla="*/ 48 h 48"/>
                  <a:gd name="T2" fmla="*/ 0 w 32"/>
                  <a:gd name="T3" fmla="*/ 2 h 48"/>
                  <a:gd name="T4" fmla="*/ 6 w 32"/>
                  <a:gd name="T5" fmla="*/ 2 h 48"/>
                  <a:gd name="T6" fmla="*/ 6 w 32"/>
                  <a:gd name="T7" fmla="*/ 6 h 48"/>
                  <a:gd name="T8" fmla="*/ 6 w 32"/>
                  <a:gd name="T9" fmla="*/ 6 h 48"/>
                  <a:gd name="T10" fmla="*/ 10 w 32"/>
                  <a:gd name="T11" fmla="*/ 2 h 48"/>
                  <a:gd name="T12" fmla="*/ 10 w 32"/>
                  <a:gd name="T13" fmla="*/ 2 h 48"/>
                  <a:gd name="T14" fmla="*/ 16 w 32"/>
                  <a:gd name="T15" fmla="*/ 0 h 48"/>
                  <a:gd name="T16" fmla="*/ 16 w 32"/>
                  <a:gd name="T17" fmla="*/ 0 h 48"/>
                  <a:gd name="T18" fmla="*/ 20 w 32"/>
                  <a:gd name="T19" fmla="*/ 0 h 48"/>
                  <a:gd name="T20" fmla="*/ 24 w 32"/>
                  <a:gd name="T21" fmla="*/ 0 h 48"/>
                  <a:gd name="T22" fmla="*/ 24 w 32"/>
                  <a:gd name="T23" fmla="*/ 0 h 48"/>
                  <a:gd name="T24" fmla="*/ 28 w 32"/>
                  <a:gd name="T25" fmla="*/ 6 h 48"/>
                  <a:gd name="T26" fmla="*/ 28 w 32"/>
                  <a:gd name="T27" fmla="*/ 6 h 48"/>
                  <a:gd name="T28" fmla="*/ 32 w 32"/>
                  <a:gd name="T29" fmla="*/ 16 h 48"/>
                  <a:gd name="T30" fmla="*/ 32 w 32"/>
                  <a:gd name="T31" fmla="*/ 16 h 48"/>
                  <a:gd name="T32" fmla="*/ 30 w 32"/>
                  <a:gd name="T33" fmla="*/ 24 h 48"/>
                  <a:gd name="T34" fmla="*/ 30 w 32"/>
                  <a:gd name="T35" fmla="*/ 24 h 48"/>
                  <a:gd name="T36" fmla="*/ 28 w 32"/>
                  <a:gd name="T37" fmla="*/ 28 h 48"/>
                  <a:gd name="T38" fmla="*/ 26 w 32"/>
                  <a:gd name="T39" fmla="*/ 32 h 48"/>
                  <a:gd name="T40" fmla="*/ 26 w 32"/>
                  <a:gd name="T41" fmla="*/ 32 h 48"/>
                  <a:gd name="T42" fmla="*/ 18 w 32"/>
                  <a:gd name="T43" fmla="*/ 34 h 48"/>
                  <a:gd name="T44" fmla="*/ 18 w 32"/>
                  <a:gd name="T45" fmla="*/ 34 h 48"/>
                  <a:gd name="T46" fmla="*/ 14 w 32"/>
                  <a:gd name="T47" fmla="*/ 34 h 48"/>
                  <a:gd name="T48" fmla="*/ 14 w 32"/>
                  <a:gd name="T49" fmla="*/ 34 h 48"/>
                  <a:gd name="T50" fmla="*/ 10 w 32"/>
                  <a:gd name="T51" fmla="*/ 30 h 48"/>
                  <a:gd name="T52" fmla="*/ 10 w 32"/>
                  <a:gd name="T53" fmla="*/ 46 h 48"/>
                  <a:gd name="T54" fmla="*/ 4 w 32"/>
                  <a:gd name="T55" fmla="*/ 48 h 48"/>
                  <a:gd name="T56" fmla="*/ 8 w 32"/>
                  <a:gd name="T57" fmla="*/ 18 h 48"/>
                  <a:gd name="T58" fmla="*/ 8 w 32"/>
                  <a:gd name="T59" fmla="*/ 18 h 48"/>
                  <a:gd name="T60" fmla="*/ 8 w 32"/>
                  <a:gd name="T61" fmla="*/ 24 h 48"/>
                  <a:gd name="T62" fmla="*/ 10 w 32"/>
                  <a:gd name="T63" fmla="*/ 28 h 48"/>
                  <a:gd name="T64" fmla="*/ 10 w 32"/>
                  <a:gd name="T65" fmla="*/ 28 h 48"/>
                  <a:gd name="T66" fmla="*/ 14 w 32"/>
                  <a:gd name="T67" fmla="*/ 30 h 48"/>
                  <a:gd name="T68" fmla="*/ 18 w 32"/>
                  <a:gd name="T69" fmla="*/ 30 h 48"/>
                  <a:gd name="T70" fmla="*/ 18 w 32"/>
                  <a:gd name="T71" fmla="*/ 30 h 48"/>
                  <a:gd name="T72" fmla="*/ 20 w 32"/>
                  <a:gd name="T73" fmla="*/ 28 h 48"/>
                  <a:gd name="T74" fmla="*/ 24 w 32"/>
                  <a:gd name="T75" fmla="*/ 26 h 48"/>
                  <a:gd name="T76" fmla="*/ 24 w 32"/>
                  <a:gd name="T77" fmla="*/ 26 h 48"/>
                  <a:gd name="T78" fmla="*/ 26 w 32"/>
                  <a:gd name="T79" fmla="*/ 22 h 48"/>
                  <a:gd name="T80" fmla="*/ 26 w 32"/>
                  <a:gd name="T81" fmla="*/ 16 h 48"/>
                  <a:gd name="T82" fmla="*/ 26 w 32"/>
                  <a:gd name="T83" fmla="*/ 16 h 48"/>
                  <a:gd name="T84" fmla="*/ 24 w 32"/>
                  <a:gd name="T85" fmla="*/ 10 h 48"/>
                  <a:gd name="T86" fmla="*/ 22 w 32"/>
                  <a:gd name="T87" fmla="*/ 6 h 48"/>
                  <a:gd name="T88" fmla="*/ 22 w 32"/>
                  <a:gd name="T89" fmla="*/ 6 h 48"/>
                  <a:gd name="T90" fmla="*/ 18 w 32"/>
                  <a:gd name="T91" fmla="*/ 4 h 48"/>
                  <a:gd name="T92" fmla="*/ 16 w 32"/>
                  <a:gd name="T93" fmla="*/ 4 h 48"/>
                  <a:gd name="T94" fmla="*/ 16 w 32"/>
                  <a:gd name="T95" fmla="*/ 4 h 48"/>
                  <a:gd name="T96" fmla="*/ 12 w 32"/>
                  <a:gd name="T97" fmla="*/ 6 h 48"/>
                  <a:gd name="T98" fmla="*/ 10 w 32"/>
                  <a:gd name="T99" fmla="*/ 8 h 48"/>
                  <a:gd name="T100" fmla="*/ 10 w 32"/>
                  <a:gd name="T101" fmla="*/ 8 h 48"/>
                  <a:gd name="T102" fmla="*/ 8 w 32"/>
                  <a:gd name="T103" fmla="*/ 12 h 48"/>
                  <a:gd name="T104" fmla="*/ 8 w 32"/>
                  <a:gd name="T105" fmla="*/ 18 h 48"/>
                  <a:gd name="T106" fmla="*/ 8 w 32"/>
                  <a:gd name="T107" fmla="*/ 18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48">
                    <a:moveTo>
                      <a:pt x="4" y="48"/>
                    </a:moveTo>
                    <a:lnTo>
                      <a:pt x="0" y="2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10" y="2"/>
                    </a:lnTo>
                    <a:lnTo>
                      <a:pt x="10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28" y="28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4" y="34"/>
                    </a:lnTo>
                    <a:lnTo>
                      <a:pt x="14" y="34"/>
                    </a:lnTo>
                    <a:lnTo>
                      <a:pt x="10" y="30"/>
                    </a:lnTo>
                    <a:lnTo>
                      <a:pt x="10" y="46"/>
                    </a:lnTo>
                    <a:lnTo>
                      <a:pt x="4" y="48"/>
                    </a:lnTo>
                    <a:close/>
                    <a:moveTo>
                      <a:pt x="8" y="18"/>
                    </a:moveTo>
                    <a:lnTo>
                      <a:pt x="8" y="18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0" y="28"/>
                    </a:lnTo>
                    <a:lnTo>
                      <a:pt x="24" y="26"/>
                    </a:lnTo>
                    <a:lnTo>
                      <a:pt x="24" y="26"/>
                    </a:lnTo>
                    <a:lnTo>
                      <a:pt x="26" y="2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24" y="10"/>
                    </a:lnTo>
                    <a:lnTo>
                      <a:pt x="22" y="6"/>
                    </a:lnTo>
                    <a:lnTo>
                      <a:pt x="22" y="6"/>
                    </a:lnTo>
                    <a:lnTo>
                      <a:pt x="18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8" y="12"/>
                    </a:lnTo>
                    <a:lnTo>
                      <a:pt x="8" y="18"/>
                    </a:lnTo>
                    <a:lnTo>
                      <a:pt x="8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6" name="Freeform 1442"/>
              <p:cNvSpPr>
                <a:spLocks noEditPoints="1"/>
              </p:cNvSpPr>
              <p:nvPr/>
            </p:nvSpPr>
            <p:spPr bwMode="auto">
              <a:xfrm>
                <a:off x="3484563" y="3819872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20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0 w 32"/>
                  <a:gd name="T11" fmla="*/ 26 h 36"/>
                  <a:gd name="T12" fmla="*/ 2 w 32"/>
                  <a:gd name="T13" fmla="*/ 22 h 36"/>
                  <a:gd name="T14" fmla="*/ 4 w 32"/>
                  <a:gd name="T15" fmla="*/ 18 h 36"/>
                  <a:gd name="T16" fmla="*/ 8 w 32"/>
                  <a:gd name="T17" fmla="*/ 16 h 36"/>
                  <a:gd name="T18" fmla="*/ 12 w 32"/>
                  <a:gd name="T19" fmla="*/ 16 h 36"/>
                  <a:gd name="T20" fmla="*/ 22 w 32"/>
                  <a:gd name="T21" fmla="*/ 12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8 w 32"/>
                  <a:gd name="T37" fmla="*/ 2 h 36"/>
                  <a:gd name="T38" fmla="*/ 14 w 32"/>
                  <a:gd name="T39" fmla="*/ 0 h 36"/>
                  <a:gd name="T40" fmla="*/ 22 w 32"/>
                  <a:gd name="T41" fmla="*/ 0 h 36"/>
                  <a:gd name="T42" fmla="*/ 26 w 32"/>
                  <a:gd name="T43" fmla="*/ 2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4 w 32"/>
                  <a:gd name="T57" fmla="*/ 16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0 h 36"/>
                  <a:gd name="T70" fmla="*/ 20 w 32"/>
                  <a:gd name="T71" fmla="*/ 30 h 36"/>
                  <a:gd name="T72" fmla="*/ 22 w 32"/>
                  <a:gd name="T73" fmla="*/ 24 h 36"/>
                  <a:gd name="T74" fmla="*/ 24 w 32"/>
                  <a:gd name="T75" fmla="*/ 1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18"/>
                    </a:lnTo>
                    <a:lnTo>
                      <a:pt x="4" y="18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2"/>
                    </a:lnTo>
                    <a:lnTo>
                      <a:pt x="26" y="2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6"/>
                    </a:moveTo>
                    <a:lnTo>
                      <a:pt x="24" y="16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0"/>
                    </a:lnTo>
                    <a:lnTo>
                      <a:pt x="14" y="30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1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7" name="Freeform 1443"/>
              <p:cNvSpPr>
                <a:spLocks/>
              </p:cNvSpPr>
              <p:nvPr/>
            </p:nvSpPr>
            <p:spPr bwMode="auto">
              <a:xfrm>
                <a:off x="3541713" y="3816697"/>
                <a:ext cx="28575" cy="53975"/>
              </a:xfrm>
              <a:custGeom>
                <a:avLst/>
                <a:gdLst>
                  <a:gd name="T0" fmla="*/ 2 w 18"/>
                  <a:gd name="T1" fmla="*/ 34 h 34"/>
                  <a:gd name="T2" fmla="*/ 0 w 18"/>
                  <a:gd name="T3" fmla="*/ 2 h 34"/>
                  <a:gd name="T4" fmla="*/ 6 w 18"/>
                  <a:gd name="T5" fmla="*/ 0 h 34"/>
                  <a:gd name="T6" fmla="*/ 6 w 18"/>
                  <a:gd name="T7" fmla="*/ 6 h 34"/>
                  <a:gd name="T8" fmla="*/ 6 w 18"/>
                  <a:gd name="T9" fmla="*/ 6 h 34"/>
                  <a:gd name="T10" fmla="*/ 8 w 18"/>
                  <a:gd name="T11" fmla="*/ 0 h 34"/>
                  <a:gd name="T12" fmla="*/ 8 w 18"/>
                  <a:gd name="T13" fmla="*/ 0 h 34"/>
                  <a:gd name="T14" fmla="*/ 12 w 18"/>
                  <a:gd name="T15" fmla="*/ 0 h 34"/>
                  <a:gd name="T16" fmla="*/ 12 w 18"/>
                  <a:gd name="T17" fmla="*/ 0 h 34"/>
                  <a:gd name="T18" fmla="*/ 18 w 18"/>
                  <a:gd name="T19" fmla="*/ 0 h 34"/>
                  <a:gd name="T20" fmla="*/ 16 w 18"/>
                  <a:gd name="T21" fmla="*/ 6 h 34"/>
                  <a:gd name="T22" fmla="*/ 16 w 18"/>
                  <a:gd name="T23" fmla="*/ 6 h 34"/>
                  <a:gd name="T24" fmla="*/ 12 w 18"/>
                  <a:gd name="T25" fmla="*/ 6 h 34"/>
                  <a:gd name="T26" fmla="*/ 12 w 18"/>
                  <a:gd name="T27" fmla="*/ 6 h 34"/>
                  <a:gd name="T28" fmla="*/ 10 w 18"/>
                  <a:gd name="T29" fmla="*/ 6 h 34"/>
                  <a:gd name="T30" fmla="*/ 10 w 18"/>
                  <a:gd name="T31" fmla="*/ 6 h 34"/>
                  <a:gd name="T32" fmla="*/ 8 w 18"/>
                  <a:gd name="T33" fmla="*/ 10 h 34"/>
                  <a:gd name="T34" fmla="*/ 8 w 18"/>
                  <a:gd name="T35" fmla="*/ 10 h 34"/>
                  <a:gd name="T36" fmla="*/ 8 w 18"/>
                  <a:gd name="T37" fmla="*/ 16 h 34"/>
                  <a:gd name="T38" fmla="*/ 8 w 18"/>
                  <a:gd name="T39" fmla="*/ 34 h 34"/>
                  <a:gd name="T40" fmla="*/ 2 w 18"/>
                  <a:gd name="T41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18" h="34">
                    <a:moveTo>
                      <a:pt x="2" y="34"/>
                    </a:moveTo>
                    <a:lnTo>
                      <a:pt x="0" y="2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6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0"/>
                    </a:lnTo>
                    <a:lnTo>
                      <a:pt x="16" y="6"/>
                    </a:lnTo>
                    <a:lnTo>
                      <a:pt x="16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8" y="10"/>
                    </a:lnTo>
                    <a:lnTo>
                      <a:pt x="8" y="10"/>
                    </a:lnTo>
                    <a:lnTo>
                      <a:pt x="8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998" name="Freeform 1444"/>
              <p:cNvSpPr>
                <a:spLocks/>
              </p:cNvSpPr>
              <p:nvPr/>
            </p:nvSpPr>
            <p:spPr bwMode="auto">
              <a:xfrm>
                <a:off x="3605213" y="3810347"/>
                <a:ext cx="47625" cy="53975"/>
              </a:xfrm>
              <a:custGeom>
                <a:avLst/>
                <a:gdLst>
                  <a:gd name="T0" fmla="*/ 2 w 30"/>
                  <a:gd name="T1" fmla="*/ 34 h 34"/>
                  <a:gd name="T2" fmla="*/ 0 w 30"/>
                  <a:gd name="T3" fmla="*/ 2 h 34"/>
                  <a:gd name="T4" fmla="*/ 4 w 30"/>
                  <a:gd name="T5" fmla="*/ 2 h 34"/>
                  <a:gd name="T6" fmla="*/ 4 w 30"/>
                  <a:gd name="T7" fmla="*/ 6 h 34"/>
                  <a:gd name="T8" fmla="*/ 4 w 30"/>
                  <a:gd name="T9" fmla="*/ 6 h 34"/>
                  <a:gd name="T10" fmla="*/ 8 w 30"/>
                  <a:gd name="T11" fmla="*/ 2 h 34"/>
                  <a:gd name="T12" fmla="*/ 14 w 30"/>
                  <a:gd name="T13" fmla="*/ 0 h 34"/>
                  <a:gd name="T14" fmla="*/ 14 w 30"/>
                  <a:gd name="T15" fmla="*/ 0 h 34"/>
                  <a:gd name="T16" fmla="*/ 20 w 30"/>
                  <a:gd name="T17" fmla="*/ 0 h 34"/>
                  <a:gd name="T18" fmla="*/ 20 w 30"/>
                  <a:gd name="T19" fmla="*/ 0 h 34"/>
                  <a:gd name="T20" fmla="*/ 24 w 30"/>
                  <a:gd name="T21" fmla="*/ 2 h 34"/>
                  <a:gd name="T22" fmla="*/ 24 w 30"/>
                  <a:gd name="T23" fmla="*/ 2 h 34"/>
                  <a:gd name="T24" fmla="*/ 26 w 30"/>
                  <a:gd name="T25" fmla="*/ 6 h 34"/>
                  <a:gd name="T26" fmla="*/ 26 w 30"/>
                  <a:gd name="T27" fmla="*/ 6 h 34"/>
                  <a:gd name="T28" fmla="*/ 28 w 30"/>
                  <a:gd name="T29" fmla="*/ 12 h 34"/>
                  <a:gd name="T30" fmla="*/ 30 w 30"/>
                  <a:gd name="T31" fmla="*/ 32 h 34"/>
                  <a:gd name="T32" fmla="*/ 24 w 30"/>
                  <a:gd name="T33" fmla="*/ 34 h 34"/>
                  <a:gd name="T34" fmla="*/ 22 w 30"/>
                  <a:gd name="T35" fmla="*/ 12 h 34"/>
                  <a:gd name="T36" fmla="*/ 22 w 30"/>
                  <a:gd name="T37" fmla="*/ 12 h 34"/>
                  <a:gd name="T38" fmla="*/ 20 w 30"/>
                  <a:gd name="T39" fmla="*/ 8 h 34"/>
                  <a:gd name="T40" fmla="*/ 20 w 30"/>
                  <a:gd name="T41" fmla="*/ 8 h 34"/>
                  <a:gd name="T42" fmla="*/ 18 w 30"/>
                  <a:gd name="T43" fmla="*/ 6 h 34"/>
                  <a:gd name="T44" fmla="*/ 18 w 30"/>
                  <a:gd name="T45" fmla="*/ 6 h 34"/>
                  <a:gd name="T46" fmla="*/ 14 w 30"/>
                  <a:gd name="T47" fmla="*/ 4 h 34"/>
                  <a:gd name="T48" fmla="*/ 14 w 30"/>
                  <a:gd name="T49" fmla="*/ 4 h 34"/>
                  <a:gd name="T50" fmla="*/ 10 w 30"/>
                  <a:gd name="T51" fmla="*/ 6 h 34"/>
                  <a:gd name="T52" fmla="*/ 8 w 30"/>
                  <a:gd name="T53" fmla="*/ 8 h 34"/>
                  <a:gd name="T54" fmla="*/ 8 w 30"/>
                  <a:gd name="T55" fmla="*/ 8 h 34"/>
                  <a:gd name="T56" fmla="*/ 6 w 30"/>
                  <a:gd name="T57" fmla="*/ 10 h 34"/>
                  <a:gd name="T58" fmla="*/ 6 w 30"/>
                  <a:gd name="T59" fmla="*/ 16 h 34"/>
                  <a:gd name="T60" fmla="*/ 8 w 30"/>
                  <a:gd name="T61" fmla="*/ 34 h 34"/>
                  <a:gd name="T62" fmla="*/ 2 w 30"/>
                  <a:gd name="T63" fmla="*/ 3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0" h="34">
                    <a:moveTo>
                      <a:pt x="2" y="34"/>
                    </a:moveTo>
                    <a:lnTo>
                      <a:pt x="0" y="2"/>
                    </a:lnTo>
                    <a:lnTo>
                      <a:pt x="4" y="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0" y="0"/>
                    </a:lnTo>
                    <a:lnTo>
                      <a:pt x="24" y="2"/>
                    </a:lnTo>
                    <a:lnTo>
                      <a:pt x="24" y="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28" y="12"/>
                    </a:lnTo>
                    <a:lnTo>
                      <a:pt x="30" y="32"/>
                    </a:lnTo>
                    <a:lnTo>
                      <a:pt x="24" y="34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8"/>
                    </a:lnTo>
                    <a:lnTo>
                      <a:pt x="20" y="8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6"/>
                    </a:lnTo>
                    <a:lnTo>
                      <a:pt x="8" y="34"/>
                    </a:lnTo>
                    <a:lnTo>
                      <a:pt x="2" y="3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5" name="Freeform 1451"/>
              <p:cNvSpPr>
                <a:spLocks/>
              </p:cNvSpPr>
              <p:nvPr/>
            </p:nvSpPr>
            <p:spPr bwMode="auto">
              <a:xfrm>
                <a:off x="3436938" y="3969097"/>
                <a:ext cx="28575" cy="12700"/>
              </a:xfrm>
              <a:custGeom>
                <a:avLst/>
                <a:gdLst>
                  <a:gd name="T0" fmla="*/ 2 w 18"/>
                  <a:gd name="T1" fmla="*/ 8 h 8"/>
                  <a:gd name="T2" fmla="*/ 0 w 18"/>
                  <a:gd name="T3" fmla="*/ 2 h 8"/>
                  <a:gd name="T4" fmla="*/ 18 w 18"/>
                  <a:gd name="T5" fmla="*/ 0 h 8"/>
                  <a:gd name="T6" fmla="*/ 18 w 18"/>
                  <a:gd name="T7" fmla="*/ 6 h 8"/>
                  <a:gd name="T8" fmla="*/ 2 w 18"/>
                  <a:gd name="T9" fmla="*/ 8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8" h="8">
                    <a:moveTo>
                      <a:pt x="2" y="8"/>
                    </a:moveTo>
                    <a:lnTo>
                      <a:pt x="0" y="2"/>
                    </a:lnTo>
                    <a:lnTo>
                      <a:pt x="18" y="0"/>
                    </a:lnTo>
                    <a:lnTo>
                      <a:pt x="18" y="6"/>
                    </a:lnTo>
                    <a:lnTo>
                      <a:pt x="2" y="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6" name="Freeform 1452"/>
              <p:cNvSpPr>
                <a:spLocks/>
              </p:cNvSpPr>
              <p:nvPr/>
            </p:nvSpPr>
            <p:spPr bwMode="auto">
              <a:xfrm>
                <a:off x="3500438" y="3924647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7" name="Freeform 1453"/>
              <p:cNvSpPr>
                <a:spLocks noEditPoints="1"/>
              </p:cNvSpPr>
              <p:nvPr/>
            </p:nvSpPr>
            <p:spPr bwMode="auto">
              <a:xfrm>
                <a:off x="3522663" y="3940522"/>
                <a:ext cx="50800" cy="53975"/>
              </a:xfrm>
              <a:custGeom>
                <a:avLst/>
                <a:gdLst>
                  <a:gd name="T0" fmla="*/ 26 w 32"/>
                  <a:gd name="T1" fmla="*/ 22 h 34"/>
                  <a:gd name="T2" fmla="*/ 32 w 32"/>
                  <a:gd name="T3" fmla="*/ 22 h 34"/>
                  <a:gd name="T4" fmla="*/ 32 w 32"/>
                  <a:gd name="T5" fmla="*/ 22 h 34"/>
                  <a:gd name="T6" fmla="*/ 30 w 32"/>
                  <a:gd name="T7" fmla="*/ 28 h 34"/>
                  <a:gd name="T8" fmla="*/ 28 w 32"/>
                  <a:gd name="T9" fmla="*/ 30 h 34"/>
                  <a:gd name="T10" fmla="*/ 28 w 32"/>
                  <a:gd name="T11" fmla="*/ 30 h 34"/>
                  <a:gd name="T12" fmla="*/ 24 w 32"/>
                  <a:gd name="T13" fmla="*/ 34 h 34"/>
                  <a:gd name="T14" fmla="*/ 18 w 32"/>
                  <a:gd name="T15" fmla="*/ 34 h 34"/>
                  <a:gd name="T16" fmla="*/ 18 w 32"/>
                  <a:gd name="T17" fmla="*/ 34 h 34"/>
                  <a:gd name="T18" fmla="*/ 12 w 32"/>
                  <a:gd name="T19" fmla="*/ 34 h 34"/>
                  <a:gd name="T20" fmla="*/ 6 w 32"/>
                  <a:gd name="T21" fmla="*/ 30 h 34"/>
                  <a:gd name="T22" fmla="*/ 6 w 32"/>
                  <a:gd name="T23" fmla="*/ 30 h 34"/>
                  <a:gd name="T24" fmla="*/ 2 w 32"/>
                  <a:gd name="T25" fmla="*/ 26 h 34"/>
                  <a:gd name="T26" fmla="*/ 0 w 32"/>
                  <a:gd name="T27" fmla="*/ 18 h 34"/>
                  <a:gd name="T28" fmla="*/ 0 w 32"/>
                  <a:gd name="T29" fmla="*/ 18 h 34"/>
                  <a:gd name="T30" fmla="*/ 0 w 32"/>
                  <a:gd name="T31" fmla="*/ 12 h 34"/>
                  <a:gd name="T32" fmla="*/ 4 w 32"/>
                  <a:gd name="T33" fmla="*/ 6 h 34"/>
                  <a:gd name="T34" fmla="*/ 4 w 32"/>
                  <a:gd name="T35" fmla="*/ 6 h 34"/>
                  <a:gd name="T36" fmla="*/ 8 w 32"/>
                  <a:gd name="T37" fmla="*/ 2 h 34"/>
                  <a:gd name="T38" fmla="*/ 14 w 32"/>
                  <a:gd name="T39" fmla="*/ 0 h 34"/>
                  <a:gd name="T40" fmla="*/ 14 w 32"/>
                  <a:gd name="T41" fmla="*/ 0 h 34"/>
                  <a:gd name="T42" fmla="*/ 20 w 32"/>
                  <a:gd name="T43" fmla="*/ 0 h 34"/>
                  <a:gd name="T44" fmla="*/ 26 w 32"/>
                  <a:gd name="T45" fmla="*/ 4 h 34"/>
                  <a:gd name="T46" fmla="*/ 26 w 32"/>
                  <a:gd name="T47" fmla="*/ 4 h 34"/>
                  <a:gd name="T48" fmla="*/ 30 w 32"/>
                  <a:gd name="T49" fmla="*/ 8 h 34"/>
                  <a:gd name="T50" fmla="*/ 32 w 32"/>
                  <a:gd name="T51" fmla="*/ 16 h 34"/>
                  <a:gd name="T52" fmla="*/ 32 w 32"/>
                  <a:gd name="T53" fmla="*/ 16 h 34"/>
                  <a:gd name="T54" fmla="*/ 32 w 32"/>
                  <a:gd name="T55" fmla="*/ 18 h 34"/>
                  <a:gd name="T56" fmla="*/ 6 w 32"/>
                  <a:gd name="T57" fmla="*/ 20 h 34"/>
                  <a:gd name="T58" fmla="*/ 6 w 32"/>
                  <a:gd name="T59" fmla="*/ 20 h 34"/>
                  <a:gd name="T60" fmla="*/ 8 w 32"/>
                  <a:gd name="T61" fmla="*/ 24 h 34"/>
                  <a:gd name="T62" fmla="*/ 10 w 32"/>
                  <a:gd name="T63" fmla="*/ 28 h 34"/>
                  <a:gd name="T64" fmla="*/ 10 w 32"/>
                  <a:gd name="T65" fmla="*/ 28 h 34"/>
                  <a:gd name="T66" fmla="*/ 14 w 32"/>
                  <a:gd name="T67" fmla="*/ 30 h 34"/>
                  <a:gd name="T68" fmla="*/ 18 w 32"/>
                  <a:gd name="T69" fmla="*/ 30 h 34"/>
                  <a:gd name="T70" fmla="*/ 18 w 32"/>
                  <a:gd name="T71" fmla="*/ 30 h 34"/>
                  <a:gd name="T72" fmla="*/ 22 w 32"/>
                  <a:gd name="T73" fmla="*/ 28 h 34"/>
                  <a:gd name="T74" fmla="*/ 22 w 32"/>
                  <a:gd name="T75" fmla="*/ 28 h 34"/>
                  <a:gd name="T76" fmla="*/ 26 w 32"/>
                  <a:gd name="T77" fmla="*/ 22 h 34"/>
                  <a:gd name="T78" fmla="*/ 26 w 32"/>
                  <a:gd name="T79" fmla="*/ 22 h 34"/>
                  <a:gd name="T80" fmla="*/ 6 w 32"/>
                  <a:gd name="T81" fmla="*/ 14 h 34"/>
                  <a:gd name="T82" fmla="*/ 26 w 32"/>
                  <a:gd name="T83" fmla="*/ 14 h 34"/>
                  <a:gd name="T84" fmla="*/ 26 w 32"/>
                  <a:gd name="T85" fmla="*/ 14 h 34"/>
                  <a:gd name="T86" fmla="*/ 22 w 32"/>
                  <a:gd name="T87" fmla="*/ 8 h 34"/>
                  <a:gd name="T88" fmla="*/ 22 w 32"/>
                  <a:gd name="T89" fmla="*/ 8 h 34"/>
                  <a:gd name="T90" fmla="*/ 20 w 32"/>
                  <a:gd name="T91" fmla="*/ 4 h 34"/>
                  <a:gd name="T92" fmla="*/ 16 w 32"/>
                  <a:gd name="T93" fmla="*/ 4 h 34"/>
                  <a:gd name="T94" fmla="*/ 16 w 32"/>
                  <a:gd name="T95" fmla="*/ 4 h 34"/>
                  <a:gd name="T96" fmla="*/ 12 w 32"/>
                  <a:gd name="T97" fmla="*/ 6 h 34"/>
                  <a:gd name="T98" fmla="*/ 8 w 32"/>
                  <a:gd name="T99" fmla="*/ 8 h 34"/>
                  <a:gd name="T100" fmla="*/ 8 w 32"/>
                  <a:gd name="T101" fmla="*/ 8 h 34"/>
                  <a:gd name="T102" fmla="*/ 6 w 32"/>
                  <a:gd name="T103" fmla="*/ 10 h 34"/>
                  <a:gd name="T104" fmla="*/ 6 w 32"/>
                  <a:gd name="T105" fmla="*/ 14 h 34"/>
                  <a:gd name="T106" fmla="*/ 6 w 32"/>
                  <a:gd name="T107" fmla="*/ 14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2" h="34">
                    <a:moveTo>
                      <a:pt x="26" y="22"/>
                    </a:moveTo>
                    <a:lnTo>
                      <a:pt x="32" y="22"/>
                    </a:lnTo>
                    <a:lnTo>
                      <a:pt x="32" y="22"/>
                    </a:lnTo>
                    <a:lnTo>
                      <a:pt x="30" y="28"/>
                    </a:lnTo>
                    <a:lnTo>
                      <a:pt x="28" y="30"/>
                    </a:lnTo>
                    <a:lnTo>
                      <a:pt x="28" y="30"/>
                    </a:lnTo>
                    <a:lnTo>
                      <a:pt x="24" y="34"/>
                    </a:lnTo>
                    <a:lnTo>
                      <a:pt x="18" y="34"/>
                    </a:lnTo>
                    <a:lnTo>
                      <a:pt x="18" y="34"/>
                    </a:lnTo>
                    <a:lnTo>
                      <a:pt x="12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4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0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30" y="8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8"/>
                    </a:lnTo>
                    <a:lnTo>
                      <a:pt x="6" y="20"/>
                    </a:lnTo>
                    <a:lnTo>
                      <a:pt x="6" y="20"/>
                    </a:lnTo>
                    <a:lnTo>
                      <a:pt x="8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6" y="22"/>
                    </a:lnTo>
                    <a:lnTo>
                      <a:pt x="26" y="22"/>
                    </a:lnTo>
                    <a:close/>
                    <a:moveTo>
                      <a:pt x="6" y="14"/>
                    </a:moveTo>
                    <a:lnTo>
                      <a:pt x="26" y="14"/>
                    </a:lnTo>
                    <a:lnTo>
                      <a:pt x="26" y="14"/>
                    </a:lnTo>
                    <a:lnTo>
                      <a:pt x="22" y="8"/>
                    </a:lnTo>
                    <a:lnTo>
                      <a:pt x="22" y="8"/>
                    </a:lnTo>
                    <a:lnTo>
                      <a:pt x="20" y="4"/>
                    </a:lnTo>
                    <a:lnTo>
                      <a:pt x="16" y="4"/>
                    </a:lnTo>
                    <a:lnTo>
                      <a:pt x="16" y="4"/>
                    </a:lnTo>
                    <a:lnTo>
                      <a:pt x="12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0"/>
                    </a:lnTo>
                    <a:lnTo>
                      <a:pt x="6" y="14"/>
                    </a:lnTo>
                    <a:lnTo>
                      <a:pt x="6" y="1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08" name="Freeform 1454"/>
              <p:cNvSpPr>
                <a:spLocks/>
              </p:cNvSpPr>
              <p:nvPr/>
            </p:nvSpPr>
            <p:spPr bwMode="auto">
              <a:xfrm>
                <a:off x="3579813" y="3934172"/>
                <a:ext cx="44450" cy="57150"/>
              </a:xfrm>
              <a:custGeom>
                <a:avLst/>
                <a:gdLst>
                  <a:gd name="T0" fmla="*/ 6 w 28"/>
                  <a:gd name="T1" fmla="*/ 24 h 36"/>
                  <a:gd name="T2" fmla="*/ 8 w 28"/>
                  <a:gd name="T3" fmla="*/ 30 h 36"/>
                  <a:gd name="T4" fmla="*/ 16 w 28"/>
                  <a:gd name="T5" fmla="*/ 30 h 36"/>
                  <a:gd name="T6" fmla="*/ 20 w 28"/>
                  <a:gd name="T7" fmla="*/ 28 h 36"/>
                  <a:gd name="T8" fmla="*/ 22 w 28"/>
                  <a:gd name="T9" fmla="*/ 24 h 36"/>
                  <a:gd name="T10" fmla="*/ 20 w 28"/>
                  <a:gd name="T11" fmla="*/ 22 h 36"/>
                  <a:gd name="T12" fmla="*/ 14 w 28"/>
                  <a:gd name="T13" fmla="*/ 20 h 36"/>
                  <a:gd name="T14" fmla="*/ 6 w 28"/>
                  <a:gd name="T15" fmla="*/ 18 h 36"/>
                  <a:gd name="T16" fmla="*/ 2 w 28"/>
                  <a:gd name="T17" fmla="*/ 16 h 36"/>
                  <a:gd name="T18" fmla="*/ 0 w 28"/>
                  <a:gd name="T19" fmla="*/ 12 h 36"/>
                  <a:gd name="T20" fmla="*/ 0 w 28"/>
                  <a:gd name="T21" fmla="*/ 8 h 36"/>
                  <a:gd name="T22" fmla="*/ 4 w 28"/>
                  <a:gd name="T23" fmla="*/ 4 h 36"/>
                  <a:gd name="T24" fmla="*/ 6 w 28"/>
                  <a:gd name="T25" fmla="*/ 2 h 36"/>
                  <a:gd name="T26" fmla="*/ 12 w 28"/>
                  <a:gd name="T27" fmla="*/ 0 h 36"/>
                  <a:gd name="T28" fmla="*/ 18 w 28"/>
                  <a:gd name="T29" fmla="*/ 2 h 36"/>
                  <a:gd name="T30" fmla="*/ 24 w 28"/>
                  <a:gd name="T31" fmla="*/ 4 h 36"/>
                  <a:gd name="T32" fmla="*/ 26 w 28"/>
                  <a:gd name="T33" fmla="*/ 8 h 36"/>
                  <a:gd name="T34" fmla="*/ 20 w 28"/>
                  <a:gd name="T35" fmla="*/ 10 h 36"/>
                  <a:gd name="T36" fmla="*/ 18 w 28"/>
                  <a:gd name="T37" fmla="*/ 6 h 36"/>
                  <a:gd name="T38" fmla="*/ 12 w 28"/>
                  <a:gd name="T39" fmla="*/ 6 h 36"/>
                  <a:gd name="T40" fmla="*/ 6 w 28"/>
                  <a:gd name="T41" fmla="*/ 8 h 36"/>
                  <a:gd name="T42" fmla="*/ 6 w 28"/>
                  <a:gd name="T43" fmla="*/ 10 h 36"/>
                  <a:gd name="T44" fmla="*/ 6 w 28"/>
                  <a:gd name="T45" fmla="*/ 12 h 36"/>
                  <a:gd name="T46" fmla="*/ 8 w 28"/>
                  <a:gd name="T47" fmla="*/ 14 h 36"/>
                  <a:gd name="T48" fmla="*/ 14 w 28"/>
                  <a:gd name="T49" fmla="*/ 14 h 36"/>
                  <a:gd name="T50" fmla="*/ 22 w 28"/>
                  <a:gd name="T51" fmla="*/ 16 h 36"/>
                  <a:gd name="T52" fmla="*/ 26 w 28"/>
                  <a:gd name="T53" fmla="*/ 20 h 36"/>
                  <a:gd name="T54" fmla="*/ 28 w 28"/>
                  <a:gd name="T55" fmla="*/ 24 h 36"/>
                  <a:gd name="T56" fmla="*/ 26 w 28"/>
                  <a:gd name="T57" fmla="*/ 30 h 36"/>
                  <a:gd name="T58" fmla="*/ 22 w 28"/>
                  <a:gd name="T59" fmla="*/ 34 h 36"/>
                  <a:gd name="T60" fmla="*/ 16 w 28"/>
                  <a:gd name="T61" fmla="*/ 36 h 36"/>
                  <a:gd name="T62" fmla="*/ 6 w 28"/>
                  <a:gd name="T63" fmla="*/ 34 h 36"/>
                  <a:gd name="T64" fmla="*/ 2 w 28"/>
                  <a:gd name="T65" fmla="*/ 30 h 36"/>
                  <a:gd name="T66" fmla="*/ 0 w 28"/>
                  <a:gd name="T67" fmla="*/ 2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8" h="36">
                    <a:moveTo>
                      <a:pt x="0" y="26"/>
                    </a:moveTo>
                    <a:lnTo>
                      <a:pt x="6" y="24"/>
                    </a:lnTo>
                    <a:lnTo>
                      <a:pt x="6" y="24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0" y="22"/>
                    </a:lnTo>
                    <a:lnTo>
                      <a:pt x="20" y="22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2" y="16"/>
                    </a:lnTo>
                    <a:lnTo>
                      <a:pt x="2" y="16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2" y="0"/>
                    </a:lnTo>
                    <a:lnTo>
                      <a:pt x="12" y="0"/>
                    </a:lnTo>
                    <a:lnTo>
                      <a:pt x="18" y="2"/>
                    </a:lnTo>
                    <a:lnTo>
                      <a:pt x="18" y="2"/>
                    </a:lnTo>
                    <a:lnTo>
                      <a:pt x="24" y="4"/>
                    </a:lnTo>
                    <a:lnTo>
                      <a:pt x="24" y="4"/>
                    </a:lnTo>
                    <a:lnTo>
                      <a:pt x="26" y="8"/>
                    </a:lnTo>
                    <a:lnTo>
                      <a:pt x="20" y="10"/>
                    </a:lnTo>
                    <a:lnTo>
                      <a:pt x="20" y="10"/>
                    </a:lnTo>
                    <a:lnTo>
                      <a:pt x="18" y="6"/>
                    </a:lnTo>
                    <a:lnTo>
                      <a:pt x="18" y="6"/>
                    </a:lnTo>
                    <a:lnTo>
                      <a:pt x="12" y="6"/>
                    </a:lnTo>
                    <a:lnTo>
                      <a:pt x="12" y="6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12"/>
                    </a:lnTo>
                    <a:lnTo>
                      <a:pt x="6" y="12"/>
                    </a:lnTo>
                    <a:lnTo>
                      <a:pt x="8" y="14"/>
                    </a:lnTo>
                    <a:lnTo>
                      <a:pt x="8" y="14"/>
                    </a:lnTo>
                    <a:lnTo>
                      <a:pt x="14" y="14"/>
                    </a:lnTo>
                    <a:lnTo>
                      <a:pt x="14" y="14"/>
                    </a:lnTo>
                    <a:lnTo>
                      <a:pt x="22" y="16"/>
                    </a:lnTo>
                    <a:lnTo>
                      <a:pt x="22" y="16"/>
                    </a:lnTo>
                    <a:lnTo>
                      <a:pt x="26" y="20"/>
                    </a:lnTo>
                    <a:lnTo>
                      <a:pt x="26" y="20"/>
                    </a:lnTo>
                    <a:lnTo>
                      <a:pt x="28" y="24"/>
                    </a:lnTo>
                    <a:lnTo>
                      <a:pt x="28" y="24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22" y="34"/>
                    </a:lnTo>
                    <a:lnTo>
                      <a:pt x="16" y="36"/>
                    </a:lnTo>
                    <a:lnTo>
                      <a:pt x="16" y="36"/>
                    </a:lnTo>
                    <a:lnTo>
                      <a:pt x="10" y="36"/>
                    </a:lnTo>
                    <a:lnTo>
                      <a:pt x="6" y="34"/>
                    </a:lnTo>
                    <a:lnTo>
                      <a:pt x="6" y="34"/>
                    </a:lnTo>
                    <a:lnTo>
                      <a:pt x="2" y="30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6" name="Freeform 1462"/>
              <p:cNvSpPr>
                <a:spLocks/>
              </p:cNvSpPr>
              <p:nvPr/>
            </p:nvSpPr>
            <p:spPr bwMode="auto">
              <a:xfrm>
                <a:off x="3449638" y="4070697"/>
                <a:ext cx="47625" cy="53975"/>
              </a:xfrm>
              <a:custGeom>
                <a:avLst/>
                <a:gdLst>
                  <a:gd name="T0" fmla="*/ 24 w 30"/>
                  <a:gd name="T1" fmla="*/ 20 h 34"/>
                  <a:gd name="T2" fmla="*/ 30 w 30"/>
                  <a:gd name="T3" fmla="*/ 20 h 34"/>
                  <a:gd name="T4" fmla="*/ 30 w 30"/>
                  <a:gd name="T5" fmla="*/ 20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2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6 w 30"/>
                  <a:gd name="T21" fmla="*/ 30 h 34"/>
                  <a:gd name="T22" fmla="*/ 6 w 30"/>
                  <a:gd name="T23" fmla="*/ 30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8 h 34"/>
                  <a:gd name="T32" fmla="*/ 2 w 30"/>
                  <a:gd name="T33" fmla="*/ 8 h 34"/>
                  <a:gd name="T34" fmla="*/ 4 w 30"/>
                  <a:gd name="T35" fmla="*/ 4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18 w 30"/>
                  <a:gd name="T45" fmla="*/ 0 h 34"/>
                  <a:gd name="T46" fmla="*/ 22 w 30"/>
                  <a:gd name="T47" fmla="*/ 2 h 34"/>
                  <a:gd name="T48" fmla="*/ 22 w 30"/>
                  <a:gd name="T49" fmla="*/ 2 h 34"/>
                  <a:gd name="T50" fmla="*/ 26 w 30"/>
                  <a:gd name="T51" fmla="*/ 4 h 34"/>
                  <a:gd name="T52" fmla="*/ 28 w 30"/>
                  <a:gd name="T53" fmla="*/ 8 h 34"/>
                  <a:gd name="T54" fmla="*/ 22 w 30"/>
                  <a:gd name="T55" fmla="*/ 10 h 34"/>
                  <a:gd name="T56" fmla="*/ 22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0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8 w 30"/>
                  <a:gd name="T79" fmla="*/ 24 h 34"/>
                  <a:gd name="T80" fmla="*/ 10 w 30"/>
                  <a:gd name="T81" fmla="*/ 26 h 34"/>
                  <a:gd name="T82" fmla="*/ 10 w 30"/>
                  <a:gd name="T83" fmla="*/ 26 h 34"/>
                  <a:gd name="T84" fmla="*/ 12 w 30"/>
                  <a:gd name="T85" fmla="*/ 30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6 h 34"/>
                  <a:gd name="T92" fmla="*/ 22 w 30"/>
                  <a:gd name="T93" fmla="*/ 26 h 34"/>
                  <a:gd name="T94" fmla="*/ 24 w 30"/>
                  <a:gd name="T95" fmla="*/ 20 h 34"/>
                  <a:gd name="T96" fmla="*/ 24 w 30"/>
                  <a:gd name="T97" fmla="*/ 20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4" y="20"/>
                    </a:moveTo>
                    <a:lnTo>
                      <a:pt x="30" y="20"/>
                    </a:lnTo>
                    <a:lnTo>
                      <a:pt x="30" y="20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2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0"/>
                    </a:lnTo>
                    <a:lnTo>
                      <a:pt x="6" y="30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8"/>
                    </a:lnTo>
                    <a:lnTo>
                      <a:pt x="2" y="8"/>
                    </a:lnTo>
                    <a:lnTo>
                      <a:pt x="4" y="4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4"/>
                    </a:lnTo>
                    <a:lnTo>
                      <a:pt x="28" y="8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8" y="24"/>
                    </a:lnTo>
                    <a:lnTo>
                      <a:pt x="10" y="26"/>
                    </a:lnTo>
                    <a:lnTo>
                      <a:pt x="10" y="26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6"/>
                    </a:lnTo>
                    <a:lnTo>
                      <a:pt x="22" y="26"/>
                    </a:lnTo>
                    <a:lnTo>
                      <a:pt x="24" y="20"/>
                    </a:lnTo>
                    <a:lnTo>
                      <a:pt x="24" y="2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7" name="Freeform 1463"/>
              <p:cNvSpPr>
                <a:spLocks noEditPoints="1"/>
              </p:cNvSpPr>
              <p:nvPr/>
            </p:nvSpPr>
            <p:spPr bwMode="auto">
              <a:xfrm>
                <a:off x="3500438" y="4064347"/>
                <a:ext cx="50800" cy="57150"/>
              </a:xfrm>
              <a:custGeom>
                <a:avLst/>
                <a:gdLst>
                  <a:gd name="T0" fmla="*/ 24 w 32"/>
                  <a:gd name="T1" fmla="*/ 30 h 36"/>
                  <a:gd name="T2" fmla="*/ 20 w 32"/>
                  <a:gd name="T3" fmla="*/ 34 h 36"/>
                  <a:gd name="T4" fmla="*/ 12 w 32"/>
                  <a:gd name="T5" fmla="*/ 36 h 36"/>
                  <a:gd name="T6" fmla="*/ 4 w 32"/>
                  <a:gd name="T7" fmla="*/ 34 h 36"/>
                  <a:gd name="T8" fmla="*/ 2 w 32"/>
                  <a:gd name="T9" fmla="*/ 30 h 36"/>
                  <a:gd name="T10" fmla="*/ 0 w 32"/>
                  <a:gd name="T11" fmla="*/ 28 h 36"/>
                  <a:gd name="T12" fmla="*/ 2 w 32"/>
                  <a:gd name="T13" fmla="*/ 22 h 36"/>
                  <a:gd name="T14" fmla="*/ 4 w 32"/>
                  <a:gd name="T15" fmla="*/ 20 h 36"/>
                  <a:gd name="T16" fmla="*/ 8 w 32"/>
                  <a:gd name="T17" fmla="*/ 16 h 36"/>
                  <a:gd name="T18" fmla="*/ 12 w 32"/>
                  <a:gd name="T19" fmla="*/ 16 h 36"/>
                  <a:gd name="T20" fmla="*/ 22 w 32"/>
                  <a:gd name="T21" fmla="*/ 12 h 36"/>
                  <a:gd name="T22" fmla="*/ 22 w 32"/>
                  <a:gd name="T23" fmla="*/ 12 h 36"/>
                  <a:gd name="T24" fmla="*/ 20 w 32"/>
                  <a:gd name="T25" fmla="*/ 6 h 36"/>
                  <a:gd name="T26" fmla="*/ 14 w 32"/>
                  <a:gd name="T27" fmla="*/ 6 h 36"/>
                  <a:gd name="T28" fmla="*/ 8 w 32"/>
                  <a:gd name="T29" fmla="*/ 8 h 36"/>
                  <a:gd name="T30" fmla="*/ 6 w 32"/>
                  <a:gd name="T31" fmla="*/ 12 h 36"/>
                  <a:gd name="T32" fmla="*/ 0 w 32"/>
                  <a:gd name="T33" fmla="*/ 12 h 36"/>
                  <a:gd name="T34" fmla="*/ 2 w 32"/>
                  <a:gd name="T35" fmla="*/ 6 h 36"/>
                  <a:gd name="T36" fmla="*/ 6 w 32"/>
                  <a:gd name="T37" fmla="*/ 2 h 36"/>
                  <a:gd name="T38" fmla="*/ 14 w 32"/>
                  <a:gd name="T39" fmla="*/ 0 h 36"/>
                  <a:gd name="T40" fmla="*/ 22 w 32"/>
                  <a:gd name="T41" fmla="*/ 0 h 36"/>
                  <a:gd name="T42" fmla="*/ 26 w 32"/>
                  <a:gd name="T43" fmla="*/ 4 h 36"/>
                  <a:gd name="T44" fmla="*/ 28 w 32"/>
                  <a:gd name="T45" fmla="*/ 6 h 36"/>
                  <a:gd name="T46" fmla="*/ 30 w 32"/>
                  <a:gd name="T47" fmla="*/ 20 h 36"/>
                  <a:gd name="T48" fmla="*/ 30 w 32"/>
                  <a:gd name="T49" fmla="*/ 30 h 36"/>
                  <a:gd name="T50" fmla="*/ 32 w 32"/>
                  <a:gd name="T51" fmla="*/ 34 h 36"/>
                  <a:gd name="T52" fmla="*/ 26 w 32"/>
                  <a:gd name="T53" fmla="*/ 34 h 36"/>
                  <a:gd name="T54" fmla="*/ 24 w 32"/>
                  <a:gd name="T55" fmla="*/ 30 h 36"/>
                  <a:gd name="T56" fmla="*/ 24 w 32"/>
                  <a:gd name="T57" fmla="*/ 18 h 36"/>
                  <a:gd name="T58" fmla="*/ 14 w 32"/>
                  <a:gd name="T59" fmla="*/ 20 h 36"/>
                  <a:gd name="T60" fmla="*/ 10 w 32"/>
                  <a:gd name="T61" fmla="*/ 22 h 36"/>
                  <a:gd name="T62" fmla="*/ 8 w 32"/>
                  <a:gd name="T63" fmla="*/ 24 h 36"/>
                  <a:gd name="T64" fmla="*/ 6 w 32"/>
                  <a:gd name="T65" fmla="*/ 26 h 36"/>
                  <a:gd name="T66" fmla="*/ 8 w 32"/>
                  <a:gd name="T67" fmla="*/ 30 h 36"/>
                  <a:gd name="T68" fmla="*/ 14 w 32"/>
                  <a:gd name="T69" fmla="*/ 32 h 36"/>
                  <a:gd name="T70" fmla="*/ 20 w 32"/>
                  <a:gd name="T71" fmla="*/ 30 h 36"/>
                  <a:gd name="T72" fmla="*/ 22 w 32"/>
                  <a:gd name="T73" fmla="*/ 24 h 36"/>
                  <a:gd name="T74" fmla="*/ 24 w 32"/>
                  <a:gd name="T75" fmla="*/ 18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32" h="36">
                    <a:moveTo>
                      <a:pt x="24" y="30"/>
                    </a:moveTo>
                    <a:lnTo>
                      <a:pt x="24" y="30"/>
                    </a:lnTo>
                    <a:lnTo>
                      <a:pt x="20" y="34"/>
                    </a:lnTo>
                    <a:lnTo>
                      <a:pt x="20" y="34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8" y="36"/>
                    </a:lnTo>
                    <a:lnTo>
                      <a:pt x="4" y="34"/>
                    </a:lnTo>
                    <a:lnTo>
                      <a:pt x="4" y="34"/>
                    </a:lnTo>
                    <a:lnTo>
                      <a:pt x="2" y="30"/>
                    </a:lnTo>
                    <a:lnTo>
                      <a:pt x="0" y="28"/>
                    </a:lnTo>
                    <a:lnTo>
                      <a:pt x="0" y="28"/>
                    </a:lnTo>
                    <a:lnTo>
                      <a:pt x="2" y="22"/>
                    </a:lnTo>
                    <a:lnTo>
                      <a:pt x="2" y="22"/>
                    </a:lnTo>
                    <a:lnTo>
                      <a:pt x="4" y="20"/>
                    </a:lnTo>
                    <a:lnTo>
                      <a:pt x="4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6"/>
                    </a:lnTo>
                    <a:lnTo>
                      <a:pt x="12" y="16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2" y="12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8" y="6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0" y="12"/>
                    </a:lnTo>
                    <a:lnTo>
                      <a:pt x="0" y="12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22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26" y="4"/>
                    </a:lnTo>
                    <a:lnTo>
                      <a:pt x="28" y="6"/>
                    </a:lnTo>
                    <a:lnTo>
                      <a:pt x="28" y="6"/>
                    </a:lnTo>
                    <a:lnTo>
                      <a:pt x="28" y="12"/>
                    </a:lnTo>
                    <a:lnTo>
                      <a:pt x="30" y="20"/>
                    </a:lnTo>
                    <a:lnTo>
                      <a:pt x="30" y="20"/>
                    </a:lnTo>
                    <a:lnTo>
                      <a:pt x="30" y="30"/>
                    </a:lnTo>
                    <a:lnTo>
                      <a:pt x="30" y="30"/>
                    </a:lnTo>
                    <a:lnTo>
                      <a:pt x="32" y="34"/>
                    </a:lnTo>
                    <a:lnTo>
                      <a:pt x="26" y="34"/>
                    </a:lnTo>
                    <a:lnTo>
                      <a:pt x="26" y="34"/>
                    </a:lnTo>
                    <a:lnTo>
                      <a:pt x="24" y="30"/>
                    </a:lnTo>
                    <a:lnTo>
                      <a:pt x="24" y="30"/>
                    </a:lnTo>
                    <a:close/>
                    <a:moveTo>
                      <a:pt x="24" y="18"/>
                    </a:moveTo>
                    <a:lnTo>
                      <a:pt x="24" y="1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10" y="22"/>
                    </a:lnTo>
                    <a:lnTo>
                      <a:pt x="10" y="22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6" y="26"/>
                    </a:lnTo>
                    <a:lnTo>
                      <a:pt x="6" y="26"/>
                    </a:lnTo>
                    <a:lnTo>
                      <a:pt x="8" y="30"/>
                    </a:lnTo>
                    <a:lnTo>
                      <a:pt x="8" y="30"/>
                    </a:lnTo>
                    <a:lnTo>
                      <a:pt x="14" y="32"/>
                    </a:lnTo>
                    <a:lnTo>
                      <a:pt x="14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22" y="24"/>
                    </a:lnTo>
                    <a:lnTo>
                      <a:pt x="22" y="24"/>
                    </a:lnTo>
                    <a:lnTo>
                      <a:pt x="24" y="20"/>
                    </a:lnTo>
                    <a:lnTo>
                      <a:pt x="24" y="18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2018" name="Freeform 1464"/>
              <p:cNvSpPr>
                <a:spLocks/>
              </p:cNvSpPr>
              <p:nvPr/>
            </p:nvSpPr>
            <p:spPr bwMode="auto">
              <a:xfrm>
                <a:off x="3554413" y="4042122"/>
                <a:ext cx="15875" cy="73025"/>
              </a:xfrm>
              <a:custGeom>
                <a:avLst/>
                <a:gdLst>
                  <a:gd name="T0" fmla="*/ 4 w 10"/>
                  <a:gd name="T1" fmla="*/ 46 h 46"/>
                  <a:gd name="T2" fmla="*/ 0 w 10"/>
                  <a:gd name="T3" fmla="*/ 0 h 46"/>
                  <a:gd name="T4" fmla="*/ 6 w 10"/>
                  <a:gd name="T5" fmla="*/ 0 h 46"/>
                  <a:gd name="T6" fmla="*/ 10 w 10"/>
                  <a:gd name="T7" fmla="*/ 46 h 46"/>
                  <a:gd name="T8" fmla="*/ 4 w 10"/>
                  <a:gd name="T9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0" h="46">
                    <a:moveTo>
                      <a:pt x="4" y="46"/>
                    </a:moveTo>
                    <a:lnTo>
                      <a:pt x="0" y="0"/>
                    </a:lnTo>
                    <a:lnTo>
                      <a:pt x="6" y="0"/>
                    </a:lnTo>
                    <a:lnTo>
                      <a:pt x="10" y="46"/>
                    </a:lnTo>
                    <a:lnTo>
                      <a:pt x="4" y="4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619" name="Freeform 1466"/>
              <p:cNvSpPr>
                <a:spLocks/>
              </p:cNvSpPr>
              <p:nvPr/>
            </p:nvSpPr>
            <p:spPr bwMode="auto">
              <a:xfrm>
                <a:off x="3579813" y="4057997"/>
                <a:ext cx="47625" cy="53975"/>
              </a:xfrm>
              <a:custGeom>
                <a:avLst/>
                <a:gdLst>
                  <a:gd name="T0" fmla="*/ 24 w 30"/>
                  <a:gd name="T1" fmla="*/ 22 h 34"/>
                  <a:gd name="T2" fmla="*/ 30 w 30"/>
                  <a:gd name="T3" fmla="*/ 22 h 34"/>
                  <a:gd name="T4" fmla="*/ 30 w 30"/>
                  <a:gd name="T5" fmla="*/ 22 h 34"/>
                  <a:gd name="T6" fmla="*/ 28 w 30"/>
                  <a:gd name="T7" fmla="*/ 26 h 34"/>
                  <a:gd name="T8" fmla="*/ 26 w 30"/>
                  <a:gd name="T9" fmla="*/ 30 h 34"/>
                  <a:gd name="T10" fmla="*/ 26 w 30"/>
                  <a:gd name="T11" fmla="*/ 30 h 34"/>
                  <a:gd name="T12" fmla="*/ 22 w 30"/>
                  <a:gd name="T13" fmla="*/ 34 h 34"/>
                  <a:gd name="T14" fmla="*/ 16 w 30"/>
                  <a:gd name="T15" fmla="*/ 34 h 34"/>
                  <a:gd name="T16" fmla="*/ 16 w 30"/>
                  <a:gd name="T17" fmla="*/ 34 h 34"/>
                  <a:gd name="T18" fmla="*/ 10 w 30"/>
                  <a:gd name="T19" fmla="*/ 34 h 34"/>
                  <a:gd name="T20" fmla="*/ 6 w 30"/>
                  <a:gd name="T21" fmla="*/ 32 h 34"/>
                  <a:gd name="T22" fmla="*/ 6 w 30"/>
                  <a:gd name="T23" fmla="*/ 32 h 34"/>
                  <a:gd name="T24" fmla="*/ 2 w 30"/>
                  <a:gd name="T25" fmla="*/ 26 h 34"/>
                  <a:gd name="T26" fmla="*/ 0 w 30"/>
                  <a:gd name="T27" fmla="*/ 18 h 34"/>
                  <a:gd name="T28" fmla="*/ 0 w 30"/>
                  <a:gd name="T29" fmla="*/ 18 h 34"/>
                  <a:gd name="T30" fmla="*/ 2 w 30"/>
                  <a:gd name="T31" fmla="*/ 10 h 34"/>
                  <a:gd name="T32" fmla="*/ 2 w 30"/>
                  <a:gd name="T33" fmla="*/ 10 h 34"/>
                  <a:gd name="T34" fmla="*/ 2 w 30"/>
                  <a:gd name="T35" fmla="*/ 6 h 34"/>
                  <a:gd name="T36" fmla="*/ 6 w 30"/>
                  <a:gd name="T37" fmla="*/ 2 h 34"/>
                  <a:gd name="T38" fmla="*/ 6 w 30"/>
                  <a:gd name="T39" fmla="*/ 2 h 34"/>
                  <a:gd name="T40" fmla="*/ 14 w 30"/>
                  <a:gd name="T41" fmla="*/ 0 h 34"/>
                  <a:gd name="T42" fmla="*/ 14 w 30"/>
                  <a:gd name="T43" fmla="*/ 0 h 34"/>
                  <a:gd name="T44" fmla="*/ 18 w 30"/>
                  <a:gd name="T45" fmla="*/ 0 h 34"/>
                  <a:gd name="T46" fmla="*/ 22 w 30"/>
                  <a:gd name="T47" fmla="*/ 2 h 34"/>
                  <a:gd name="T48" fmla="*/ 22 w 30"/>
                  <a:gd name="T49" fmla="*/ 2 h 34"/>
                  <a:gd name="T50" fmla="*/ 26 w 30"/>
                  <a:gd name="T51" fmla="*/ 6 h 34"/>
                  <a:gd name="T52" fmla="*/ 28 w 30"/>
                  <a:gd name="T53" fmla="*/ 10 h 34"/>
                  <a:gd name="T54" fmla="*/ 22 w 30"/>
                  <a:gd name="T55" fmla="*/ 10 h 34"/>
                  <a:gd name="T56" fmla="*/ 22 w 30"/>
                  <a:gd name="T57" fmla="*/ 10 h 34"/>
                  <a:gd name="T58" fmla="*/ 20 w 30"/>
                  <a:gd name="T59" fmla="*/ 6 h 34"/>
                  <a:gd name="T60" fmla="*/ 20 w 30"/>
                  <a:gd name="T61" fmla="*/ 6 h 34"/>
                  <a:gd name="T62" fmla="*/ 14 w 30"/>
                  <a:gd name="T63" fmla="*/ 4 h 34"/>
                  <a:gd name="T64" fmla="*/ 14 w 30"/>
                  <a:gd name="T65" fmla="*/ 4 h 34"/>
                  <a:gd name="T66" fmla="*/ 10 w 30"/>
                  <a:gd name="T67" fmla="*/ 6 h 34"/>
                  <a:gd name="T68" fmla="*/ 8 w 30"/>
                  <a:gd name="T69" fmla="*/ 8 h 34"/>
                  <a:gd name="T70" fmla="*/ 8 w 30"/>
                  <a:gd name="T71" fmla="*/ 8 h 34"/>
                  <a:gd name="T72" fmla="*/ 6 w 30"/>
                  <a:gd name="T73" fmla="*/ 12 h 34"/>
                  <a:gd name="T74" fmla="*/ 6 w 30"/>
                  <a:gd name="T75" fmla="*/ 18 h 34"/>
                  <a:gd name="T76" fmla="*/ 6 w 30"/>
                  <a:gd name="T77" fmla="*/ 18 h 34"/>
                  <a:gd name="T78" fmla="*/ 6 w 30"/>
                  <a:gd name="T79" fmla="*/ 24 h 34"/>
                  <a:gd name="T80" fmla="*/ 10 w 30"/>
                  <a:gd name="T81" fmla="*/ 28 h 34"/>
                  <a:gd name="T82" fmla="*/ 10 w 30"/>
                  <a:gd name="T83" fmla="*/ 28 h 34"/>
                  <a:gd name="T84" fmla="*/ 12 w 30"/>
                  <a:gd name="T85" fmla="*/ 30 h 34"/>
                  <a:gd name="T86" fmla="*/ 16 w 30"/>
                  <a:gd name="T87" fmla="*/ 30 h 34"/>
                  <a:gd name="T88" fmla="*/ 16 w 30"/>
                  <a:gd name="T89" fmla="*/ 30 h 34"/>
                  <a:gd name="T90" fmla="*/ 22 w 30"/>
                  <a:gd name="T91" fmla="*/ 28 h 34"/>
                  <a:gd name="T92" fmla="*/ 22 w 30"/>
                  <a:gd name="T93" fmla="*/ 28 h 34"/>
                  <a:gd name="T94" fmla="*/ 24 w 30"/>
                  <a:gd name="T95" fmla="*/ 22 h 34"/>
                  <a:gd name="T96" fmla="*/ 24 w 30"/>
                  <a:gd name="T97" fmla="*/ 22 h 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30" h="34">
                    <a:moveTo>
                      <a:pt x="24" y="22"/>
                    </a:moveTo>
                    <a:lnTo>
                      <a:pt x="30" y="22"/>
                    </a:lnTo>
                    <a:lnTo>
                      <a:pt x="30" y="22"/>
                    </a:lnTo>
                    <a:lnTo>
                      <a:pt x="28" y="26"/>
                    </a:lnTo>
                    <a:lnTo>
                      <a:pt x="26" y="30"/>
                    </a:lnTo>
                    <a:lnTo>
                      <a:pt x="26" y="30"/>
                    </a:lnTo>
                    <a:lnTo>
                      <a:pt x="22" y="34"/>
                    </a:lnTo>
                    <a:lnTo>
                      <a:pt x="16" y="34"/>
                    </a:lnTo>
                    <a:lnTo>
                      <a:pt x="16" y="34"/>
                    </a:lnTo>
                    <a:lnTo>
                      <a:pt x="10" y="34"/>
                    </a:lnTo>
                    <a:lnTo>
                      <a:pt x="6" y="32"/>
                    </a:lnTo>
                    <a:lnTo>
                      <a:pt x="6" y="32"/>
                    </a:lnTo>
                    <a:lnTo>
                      <a:pt x="2" y="26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0"/>
                    </a:lnTo>
                    <a:lnTo>
                      <a:pt x="2" y="10"/>
                    </a:lnTo>
                    <a:lnTo>
                      <a:pt x="2" y="6"/>
                    </a:lnTo>
                    <a:lnTo>
                      <a:pt x="6" y="2"/>
                    </a:lnTo>
                    <a:lnTo>
                      <a:pt x="6" y="2"/>
                    </a:lnTo>
                    <a:lnTo>
                      <a:pt x="14" y="0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2" y="2"/>
                    </a:lnTo>
                    <a:lnTo>
                      <a:pt x="22" y="2"/>
                    </a:lnTo>
                    <a:lnTo>
                      <a:pt x="26" y="6"/>
                    </a:lnTo>
                    <a:lnTo>
                      <a:pt x="28" y="10"/>
                    </a:lnTo>
                    <a:lnTo>
                      <a:pt x="22" y="10"/>
                    </a:lnTo>
                    <a:lnTo>
                      <a:pt x="22" y="10"/>
                    </a:lnTo>
                    <a:lnTo>
                      <a:pt x="20" y="6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14" y="4"/>
                    </a:lnTo>
                    <a:lnTo>
                      <a:pt x="10" y="6"/>
                    </a:lnTo>
                    <a:lnTo>
                      <a:pt x="8" y="8"/>
                    </a:lnTo>
                    <a:lnTo>
                      <a:pt x="8" y="8"/>
                    </a:lnTo>
                    <a:lnTo>
                      <a:pt x="6" y="12"/>
                    </a:lnTo>
                    <a:lnTo>
                      <a:pt x="6" y="18"/>
                    </a:lnTo>
                    <a:lnTo>
                      <a:pt x="6" y="18"/>
                    </a:lnTo>
                    <a:lnTo>
                      <a:pt x="6" y="24"/>
                    </a:lnTo>
                    <a:lnTo>
                      <a:pt x="10" y="28"/>
                    </a:lnTo>
                    <a:lnTo>
                      <a:pt x="10" y="28"/>
                    </a:lnTo>
                    <a:lnTo>
                      <a:pt x="12" y="30"/>
                    </a:lnTo>
                    <a:lnTo>
                      <a:pt x="16" y="30"/>
                    </a:lnTo>
                    <a:lnTo>
                      <a:pt x="16" y="30"/>
                    </a:lnTo>
                    <a:lnTo>
                      <a:pt x="22" y="28"/>
                    </a:lnTo>
                    <a:lnTo>
                      <a:pt x="22" y="28"/>
                    </a:lnTo>
                    <a:lnTo>
                      <a:pt x="24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  <p:sp>
            <p:nvSpPr>
              <p:cNvPr id="1395" name="Freeform 2044"/>
              <p:cNvSpPr>
                <a:spLocks noEditPoints="1"/>
              </p:cNvSpPr>
              <p:nvPr/>
            </p:nvSpPr>
            <p:spPr bwMode="auto">
              <a:xfrm>
                <a:off x="4548188" y="1933922"/>
                <a:ext cx="12700" cy="47625"/>
              </a:xfrm>
              <a:custGeom>
                <a:avLst/>
                <a:gdLst>
                  <a:gd name="T0" fmla="*/ 4 w 8"/>
                  <a:gd name="T1" fmla="*/ 8 h 30"/>
                  <a:gd name="T2" fmla="*/ 4 w 8"/>
                  <a:gd name="T3" fmla="*/ 8 h 30"/>
                  <a:gd name="T4" fmla="*/ 6 w 8"/>
                  <a:gd name="T5" fmla="*/ 6 h 30"/>
                  <a:gd name="T6" fmla="*/ 8 w 8"/>
                  <a:gd name="T7" fmla="*/ 4 h 30"/>
                  <a:gd name="T8" fmla="*/ 8 w 8"/>
                  <a:gd name="T9" fmla="*/ 4 h 30"/>
                  <a:gd name="T10" fmla="*/ 6 w 8"/>
                  <a:gd name="T11" fmla="*/ 2 h 30"/>
                  <a:gd name="T12" fmla="*/ 4 w 8"/>
                  <a:gd name="T13" fmla="*/ 0 h 30"/>
                  <a:gd name="T14" fmla="*/ 4 w 8"/>
                  <a:gd name="T15" fmla="*/ 0 h 30"/>
                  <a:gd name="T16" fmla="*/ 0 w 8"/>
                  <a:gd name="T17" fmla="*/ 2 h 30"/>
                  <a:gd name="T18" fmla="*/ 0 w 8"/>
                  <a:gd name="T19" fmla="*/ 4 h 30"/>
                  <a:gd name="T20" fmla="*/ 0 w 8"/>
                  <a:gd name="T21" fmla="*/ 4 h 30"/>
                  <a:gd name="T22" fmla="*/ 0 w 8"/>
                  <a:gd name="T23" fmla="*/ 6 h 30"/>
                  <a:gd name="T24" fmla="*/ 4 w 8"/>
                  <a:gd name="T25" fmla="*/ 8 h 30"/>
                  <a:gd name="T26" fmla="*/ 4 w 8"/>
                  <a:gd name="T27" fmla="*/ 8 h 30"/>
                  <a:gd name="T28" fmla="*/ 4 w 8"/>
                  <a:gd name="T29" fmla="*/ 30 h 30"/>
                  <a:gd name="T30" fmla="*/ 4 w 8"/>
                  <a:gd name="T31" fmla="*/ 30 h 30"/>
                  <a:gd name="T32" fmla="*/ 6 w 8"/>
                  <a:gd name="T33" fmla="*/ 30 h 30"/>
                  <a:gd name="T34" fmla="*/ 8 w 8"/>
                  <a:gd name="T35" fmla="*/ 26 h 30"/>
                  <a:gd name="T36" fmla="*/ 8 w 8"/>
                  <a:gd name="T37" fmla="*/ 26 h 30"/>
                  <a:gd name="T38" fmla="*/ 6 w 8"/>
                  <a:gd name="T39" fmla="*/ 24 h 30"/>
                  <a:gd name="T40" fmla="*/ 4 w 8"/>
                  <a:gd name="T41" fmla="*/ 22 h 30"/>
                  <a:gd name="T42" fmla="*/ 4 w 8"/>
                  <a:gd name="T43" fmla="*/ 22 h 30"/>
                  <a:gd name="T44" fmla="*/ 0 w 8"/>
                  <a:gd name="T45" fmla="*/ 24 h 30"/>
                  <a:gd name="T46" fmla="*/ 0 w 8"/>
                  <a:gd name="T47" fmla="*/ 26 h 30"/>
                  <a:gd name="T48" fmla="*/ 0 w 8"/>
                  <a:gd name="T49" fmla="*/ 26 h 30"/>
                  <a:gd name="T50" fmla="*/ 0 w 8"/>
                  <a:gd name="T51" fmla="*/ 30 h 30"/>
                  <a:gd name="T52" fmla="*/ 4 w 8"/>
                  <a:gd name="T53" fmla="*/ 30 h 30"/>
                  <a:gd name="T54" fmla="*/ 4 w 8"/>
                  <a:gd name="T55" fmla="*/ 3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8" h="30">
                    <a:moveTo>
                      <a:pt x="4" y="8"/>
                    </a:moveTo>
                    <a:lnTo>
                      <a:pt x="4" y="8"/>
                    </a:lnTo>
                    <a:lnTo>
                      <a:pt x="6" y="6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6" y="2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4" y="8"/>
                    </a:lnTo>
                    <a:lnTo>
                      <a:pt x="4" y="8"/>
                    </a:lnTo>
                    <a:close/>
                    <a:moveTo>
                      <a:pt x="4" y="30"/>
                    </a:moveTo>
                    <a:lnTo>
                      <a:pt x="4" y="30"/>
                    </a:lnTo>
                    <a:lnTo>
                      <a:pt x="6" y="30"/>
                    </a:lnTo>
                    <a:lnTo>
                      <a:pt x="8" y="26"/>
                    </a:lnTo>
                    <a:lnTo>
                      <a:pt x="8" y="26"/>
                    </a:lnTo>
                    <a:lnTo>
                      <a:pt x="6" y="24"/>
                    </a:lnTo>
                    <a:lnTo>
                      <a:pt x="4" y="22"/>
                    </a:lnTo>
                    <a:lnTo>
                      <a:pt x="4" y="22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6"/>
                    </a:lnTo>
                    <a:lnTo>
                      <a:pt x="0" y="30"/>
                    </a:lnTo>
                    <a:lnTo>
                      <a:pt x="4" y="30"/>
                    </a:lnTo>
                    <a:lnTo>
                      <a:pt x="4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algn="ctr"/>
                <a:endParaRPr lang="fr-FR" sz="800"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  <p:sp>
          <p:nvSpPr>
            <p:cNvPr id="1663" name="Rectangle 1510"/>
            <p:cNvSpPr>
              <a:spLocks noChangeArrowheads="1"/>
            </p:cNvSpPr>
            <p:nvPr/>
          </p:nvSpPr>
          <p:spPr bwMode="auto">
            <a:xfrm>
              <a:off x="5018088" y="1378297"/>
              <a:ext cx="885825" cy="895350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96" name="Rectangle 2045"/>
            <p:cNvSpPr>
              <a:spLocks noChangeArrowheads="1"/>
            </p:cNvSpPr>
            <p:nvPr/>
          </p:nvSpPr>
          <p:spPr bwMode="auto">
            <a:xfrm>
              <a:off x="5018087" y="1394172"/>
              <a:ext cx="885825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formateur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distribue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document sur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lequel figurent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un certain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nombre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« blancs ».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386" name="Rectangle 2035"/>
            <p:cNvSpPr>
              <a:spLocks noChangeArrowheads="1"/>
            </p:cNvSpPr>
            <p:nvPr/>
          </p:nvSpPr>
          <p:spPr bwMode="auto">
            <a:xfrm>
              <a:off x="3065463" y="4496147"/>
              <a:ext cx="1209675" cy="663575"/>
            </a:xfrm>
            <a:prstGeom prst="rect">
              <a:avLst/>
            </a:prstGeom>
            <a:solidFill>
              <a:srgbClr val="FFFFFF"/>
            </a:solidFill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2" name="Rectangle 2083"/>
            <p:cNvSpPr>
              <a:spLocks noChangeArrowheads="1"/>
            </p:cNvSpPr>
            <p:nvPr/>
          </p:nvSpPr>
          <p:spPr bwMode="auto">
            <a:xfrm>
              <a:off x="3065462" y="4515197"/>
              <a:ext cx="1209675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stagiaire complète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cours de façon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manuscrite pendant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que le formateur traite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 sujet.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0185596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AFFICHES ET POSTERS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QUATRE UTILISATIONS DES AFFICHES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2074863" y="1076325"/>
            <a:ext cx="4997450" cy="5245656"/>
            <a:chOff x="2074863" y="1076325"/>
            <a:chExt cx="4997450" cy="5245656"/>
          </a:xfrm>
        </p:grpSpPr>
        <p:sp>
          <p:nvSpPr>
            <p:cNvPr id="1062" name="Line 5"/>
            <p:cNvSpPr>
              <a:spLocks noChangeShapeType="1"/>
            </p:cNvSpPr>
            <p:nvPr/>
          </p:nvSpPr>
          <p:spPr bwMode="auto">
            <a:xfrm>
              <a:off x="6611938" y="2974975"/>
              <a:ext cx="0" cy="25558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3" name="Line 6"/>
            <p:cNvSpPr>
              <a:spLocks noChangeShapeType="1"/>
            </p:cNvSpPr>
            <p:nvPr/>
          </p:nvSpPr>
          <p:spPr bwMode="auto">
            <a:xfrm>
              <a:off x="4256088" y="3155950"/>
              <a:ext cx="0" cy="6254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4" name="Line 7"/>
            <p:cNvSpPr>
              <a:spLocks noChangeShapeType="1"/>
            </p:cNvSpPr>
            <p:nvPr/>
          </p:nvSpPr>
          <p:spPr bwMode="auto">
            <a:xfrm>
              <a:off x="2922588" y="3213100"/>
              <a:ext cx="0" cy="117475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5" name="Line 8"/>
            <p:cNvSpPr>
              <a:spLocks noChangeShapeType="1"/>
            </p:cNvSpPr>
            <p:nvPr/>
          </p:nvSpPr>
          <p:spPr bwMode="auto">
            <a:xfrm>
              <a:off x="5503863" y="3197225"/>
              <a:ext cx="0" cy="119062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6" name="Freeform 9"/>
            <p:cNvSpPr>
              <a:spLocks/>
            </p:cNvSpPr>
            <p:nvPr/>
          </p:nvSpPr>
          <p:spPr bwMode="auto">
            <a:xfrm>
              <a:off x="2779713" y="2863850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4 w 180"/>
                <a:gd name="T3" fmla="*/ 162 h 216"/>
                <a:gd name="T4" fmla="*/ 44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4" y="162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7" name="Freeform 10"/>
            <p:cNvSpPr>
              <a:spLocks/>
            </p:cNvSpPr>
            <p:nvPr/>
          </p:nvSpPr>
          <p:spPr bwMode="auto">
            <a:xfrm>
              <a:off x="2779713" y="2863850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4 w 180"/>
                <a:gd name="T3" fmla="*/ 162 h 216"/>
                <a:gd name="T4" fmla="*/ 44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4" y="162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8" name="Rectangle 11"/>
            <p:cNvSpPr>
              <a:spLocks noChangeArrowheads="1"/>
            </p:cNvSpPr>
            <p:nvPr/>
          </p:nvSpPr>
          <p:spPr bwMode="auto">
            <a:xfrm>
              <a:off x="3767138" y="1076325"/>
              <a:ext cx="2111375" cy="228600"/>
            </a:xfrm>
            <a:prstGeom prst="rect">
              <a:avLst/>
            </a:pr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9" name="Rectangle 12"/>
            <p:cNvSpPr>
              <a:spLocks noChangeArrowheads="1"/>
            </p:cNvSpPr>
            <p:nvPr/>
          </p:nvSpPr>
          <p:spPr bwMode="auto">
            <a:xfrm>
              <a:off x="3767138" y="1076325"/>
              <a:ext cx="2111375" cy="2286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0" name="Freeform 13"/>
            <p:cNvSpPr>
              <a:spLocks noEditPoints="1"/>
            </p:cNvSpPr>
            <p:nvPr/>
          </p:nvSpPr>
          <p:spPr bwMode="auto">
            <a:xfrm>
              <a:off x="2938463" y="1301750"/>
              <a:ext cx="1889125" cy="736600"/>
            </a:xfrm>
            <a:custGeom>
              <a:avLst/>
              <a:gdLst>
                <a:gd name="T0" fmla="*/ 38 w 1190"/>
                <a:gd name="T1" fmla="*/ 426 h 464"/>
                <a:gd name="T2" fmla="*/ 18 w 1190"/>
                <a:gd name="T3" fmla="*/ 464 h 464"/>
                <a:gd name="T4" fmla="*/ 0 w 1190"/>
                <a:gd name="T5" fmla="*/ 426 h 464"/>
                <a:gd name="T6" fmla="*/ 38 w 1190"/>
                <a:gd name="T7" fmla="*/ 426 h 464"/>
                <a:gd name="T8" fmla="*/ 1190 w 1190"/>
                <a:gd name="T9" fmla="*/ 2 h 464"/>
                <a:gd name="T10" fmla="*/ 1190 w 1190"/>
                <a:gd name="T11" fmla="*/ 318 h 464"/>
                <a:gd name="T12" fmla="*/ 1188 w 1190"/>
                <a:gd name="T13" fmla="*/ 320 h 464"/>
                <a:gd name="T14" fmla="*/ 18 w 1190"/>
                <a:gd name="T15" fmla="*/ 320 h 464"/>
                <a:gd name="T16" fmla="*/ 22 w 1190"/>
                <a:gd name="T17" fmla="*/ 318 h 464"/>
                <a:gd name="T18" fmla="*/ 22 w 1190"/>
                <a:gd name="T19" fmla="*/ 432 h 464"/>
                <a:gd name="T20" fmla="*/ 18 w 1190"/>
                <a:gd name="T21" fmla="*/ 434 h 464"/>
                <a:gd name="T22" fmla="*/ 16 w 1190"/>
                <a:gd name="T23" fmla="*/ 432 h 464"/>
                <a:gd name="T24" fmla="*/ 16 w 1190"/>
                <a:gd name="T25" fmla="*/ 318 h 464"/>
                <a:gd name="T26" fmla="*/ 18 w 1190"/>
                <a:gd name="T27" fmla="*/ 314 h 464"/>
                <a:gd name="T28" fmla="*/ 1188 w 1190"/>
                <a:gd name="T29" fmla="*/ 314 h 464"/>
                <a:gd name="T30" fmla="*/ 1184 w 1190"/>
                <a:gd name="T31" fmla="*/ 318 h 464"/>
                <a:gd name="T32" fmla="*/ 1184 w 1190"/>
                <a:gd name="T33" fmla="*/ 2 h 464"/>
                <a:gd name="T34" fmla="*/ 1188 w 1190"/>
                <a:gd name="T35" fmla="*/ 0 h 464"/>
                <a:gd name="T36" fmla="*/ 1190 w 1190"/>
                <a:gd name="T37" fmla="*/ 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90" h="464">
                  <a:moveTo>
                    <a:pt x="38" y="426"/>
                  </a:moveTo>
                  <a:lnTo>
                    <a:pt x="18" y="464"/>
                  </a:lnTo>
                  <a:lnTo>
                    <a:pt x="0" y="426"/>
                  </a:lnTo>
                  <a:lnTo>
                    <a:pt x="38" y="426"/>
                  </a:lnTo>
                  <a:close/>
                  <a:moveTo>
                    <a:pt x="1190" y="2"/>
                  </a:moveTo>
                  <a:lnTo>
                    <a:pt x="1190" y="318"/>
                  </a:lnTo>
                  <a:lnTo>
                    <a:pt x="1188" y="320"/>
                  </a:lnTo>
                  <a:lnTo>
                    <a:pt x="18" y="320"/>
                  </a:lnTo>
                  <a:lnTo>
                    <a:pt x="22" y="318"/>
                  </a:lnTo>
                  <a:lnTo>
                    <a:pt x="22" y="432"/>
                  </a:lnTo>
                  <a:lnTo>
                    <a:pt x="18" y="434"/>
                  </a:lnTo>
                  <a:lnTo>
                    <a:pt x="16" y="432"/>
                  </a:lnTo>
                  <a:lnTo>
                    <a:pt x="16" y="318"/>
                  </a:lnTo>
                  <a:lnTo>
                    <a:pt x="18" y="314"/>
                  </a:lnTo>
                  <a:lnTo>
                    <a:pt x="1188" y="314"/>
                  </a:lnTo>
                  <a:lnTo>
                    <a:pt x="1184" y="318"/>
                  </a:lnTo>
                  <a:lnTo>
                    <a:pt x="1184" y="2"/>
                  </a:lnTo>
                  <a:lnTo>
                    <a:pt x="1188" y="0"/>
                  </a:lnTo>
                  <a:lnTo>
                    <a:pt x="1190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1" name="Freeform 14"/>
            <p:cNvSpPr>
              <a:spLocks noEditPoints="1"/>
            </p:cNvSpPr>
            <p:nvPr/>
          </p:nvSpPr>
          <p:spPr bwMode="auto">
            <a:xfrm>
              <a:off x="4818063" y="1301750"/>
              <a:ext cx="1784350" cy="736600"/>
            </a:xfrm>
            <a:custGeom>
              <a:avLst/>
              <a:gdLst>
                <a:gd name="T0" fmla="*/ 1124 w 1124"/>
                <a:gd name="T1" fmla="*/ 426 h 464"/>
                <a:gd name="T2" fmla="*/ 1106 w 1124"/>
                <a:gd name="T3" fmla="*/ 464 h 464"/>
                <a:gd name="T4" fmla="*/ 1086 w 1124"/>
                <a:gd name="T5" fmla="*/ 426 h 464"/>
                <a:gd name="T6" fmla="*/ 1124 w 1124"/>
                <a:gd name="T7" fmla="*/ 426 h 464"/>
                <a:gd name="T8" fmla="*/ 6 w 1124"/>
                <a:gd name="T9" fmla="*/ 2 h 464"/>
                <a:gd name="T10" fmla="*/ 6 w 1124"/>
                <a:gd name="T11" fmla="*/ 318 h 464"/>
                <a:gd name="T12" fmla="*/ 4 w 1124"/>
                <a:gd name="T13" fmla="*/ 314 h 464"/>
                <a:gd name="T14" fmla="*/ 1106 w 1124"/>
                <a:gd name="T15" fmla="*/ 314 h 464"/>
                <a:gd name="T16" fmla="*/ 1108 w 1124"/>
                <a:gd name="T17" fmla="*/ 318 h 464"/>
                <a:gd name="T18" fmla="*/ 1108 w 1124"/>
                <a:gd name="T19" fmla="*/ 432 h 464"/>
                <a:gd name="T20" fmla="*/ 1106 w 1124"/>
                <a:gd name="T21" fmla="*/ 434 h 464"/>
                <a:gd name="T22" fmla="*/ 1102 w 1124"/>
                <a:gd name="T23" fmla="*/ 432 h 464"/>
                <a:gd name="T24" fmla="*/ 1102 w 1124"/>
                <a:gd name="T25" fmla="*/ 318 h 464"/>
                <a:gd name="T26" fmla="*/ 1106 w 1124"/>
                <a:gd name="T27" fmla="*/ 320 h 464"/>
                <a:gd name="T28" fmla="*/ 4 w 1124"/>
                <a:gd name="T29" fmla="*/ 320 h 464"/>
                <a:gd name="T30" fmla="*/ 0 w 1124"/>
                <a:gd name="T31" fmla="*/ 318 h 464"/>
                <a:gd name="T32" fmla="*/ 0 w 1124"/>
                <a:gd name="T33" fmla="*/ 2 h 464"/>
                <a:gd name="T34" fmla="*/ 4 w 1124"/>
                <a:gd name="T35" fmla="*/ 0 h 464"/>
                <a:gd name="T36" fmla="*/ 6 w 1124"/>
                <a:gd name="T37" fmla="*/ 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24" h="464">
                  <a:moveTo>
                    <a:pt x="1124" y="426"/>
                  </a:moveTo>
                  <a:lnTo>
                    <a:pt x="1106" y="464"/>
                  </a:lnTo>
                  <a:lnTo>
                    <a:pt x="1086" y="426"/>
                  </a:lnTo>
                  <a:lnTo>
                    <a:pt x="1124" y="426"/>
                  </a:lnTo>
                  <a:close/>
                  <a:moveTo>
                    <a:pt x="6" y="2"/>
                  </a:moveTo>
                  <a:lnTo>
                    <a:pt x="6" y="318"/>
                  </a:lnTo>
                  <a:lnTo>
                    <a:pt x="4" y="314"/>
                  </a:lnTo>
                  <a:lnTo>
                    <a:pt x="1106" y="314"/>
                  </a:lnTo>
                  <a:lnTo>
                    <a:pt x="1108" y="318"/>
                  </a:lnTo>
                  <a:lnTo>
                    <a:pt x="1108" y="432"/>
                  </a:lnTo>
                  <a:lnTo>
                    <a:pt x="1106" y="434"/>
                  </a:lnTo>
                  <a:lnTo>
                    <a:pt x="1102" y="432"/>
                  </a:lnTo>
                  <a:lnTo>
                    <a:pt x="1102" y="318"/>
                  </a:lnTo>
                  <a:lnTo>
                    <a:pt x="1106" y="320"/>
                  </a:lnTo>
                  <a:lnTo>
                    <a:pt x="4" y="320"/>
                  </a:lnTo>
                  <a:lnTo>
                    <a:pt x="0" y="318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2" name="Freeform 15"/>
            <p:cNvSpPr>
              <a:spLocks noEditPoints="1"/>
            </p:cNvSpPr>
            <p:nvPr/>
          </p:nvSpPr>
          <p:spPr bwMode="auto">
            <a:xfrm>
              <a:off x="4818063" y="1301750"/>
              <a:ext cx="685800" cy="736600"/>
            </a:xfrm>
            <a:custGeom>
              <a:avLst/>
              <a:gdLst>
                <a:gd name="T0" fmla="*/ 432 w 432"/>
                <a:gd name="T1" fmla="*/ 426 h 464"/>
                <a:gd name="T2" fmla="*/ 412 w 432"/>
                <a:gd name="T3" fmla="*/ 464 h 464"/>
                <a:gd name="T4" fmla="*/ 392 w 432"/>
                <a:gd name="T5" fmla="*/ 426 h 464"/>
                <a:gd name="T6" fmla="*/ 432 w 432"/>
                <a:gd name="T7" fmla="*/ 426 h 464"/>
                <a:gd name="T8" fmla="*/ 6 w 432"/>
                <a:gd name="T9" fmla="*/ 2 h 464"/>
                <a:gd name="T10" fmla="*/ 6 w 432"/>
                <a:gd name="T11" fmla="*/ 318 h 464"/>
                <a:gd name="T12" fmla="*/ 4 w 432"/>
                <a:gd name="T13" fmla="*/ 314 h 464"/>
                <a:gd name="T14" fmla="*/ 412 w 432"/>
                <a:gd name="T15" fmla="*/ 314 h 464"/>
                <a:gd name="T16" fmla="*/ 414 w 432"/>
                <a:gd name="T17" fmla="*/ 318 h 464"/>
                <a:gd name="T18" fmla="*/ 414 w 432"/>
                <a:gd name="T19" fmla="*/ 432 h 464"/>
                <a:gd name="T20" fmla="*/ 412 w 432"/>
                <a:gd name="T21" fmla="*/ 434 h 464"/>
                <a:gd name="T22" fmla="*/ 408 w 432"/>
                <a:gd name="T23" fmla="*/ 432 h 464"/>
                <a:gd name="T24" fmla="*/ 408 w 432"/>
                <a:gd name="T25" fmla="*/ 318 h 464"/>
                <a:gd name="T26" fmla="*/ 412 w 432"/>
                <a:gd name="T27" fmla="*/ 320 h 464"/>
                <a:gd name="T28" fmla="*/ 4 w 432"/>
                <a:gd name="T29" fmla="*/ 320 h 464"/>
                <a:gd name="T30" fmla="*/ 0 w 432"/>
                <a:gd name="T31" fmla="*/ 318 h 464"/>
                <a:gd name="T32" fmla="*/ 0 w 432"/>
                <a:gd name="T33" fmla="*/ 2 h 464"/>
                <a:gd name="T34" fmla="*/ 4 w 432"/>
                <a:gd name="T35" fmla="*/ 0 h 464"/>
                <a:gd name="T36" fmla="*/ 6 w 432"/>
                <a:gd name="T37" fmla="*/ 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32" h="464">
                  <a:moveTo>
                    <a:pt x="432" y="426"/>
                  </a:moveTo>
                  <a:lnTo>
                    <a:pt x="412" y="464"/>
                  </a:lnTo>
                  <a:lnTo>
                    <a:pt x="392" y="426"/>
                  </a:lnTo>
                  <a:lnTo>
                    <a:pt x="432" y="426"/>
                  </a:lnTo>
                  <a:close/>
                  <a:moveTo>
                    <a:pt x="6" y="2"/>
                  </a:moveTo>
                  <a:lnTo>
                    <a:pt x="6" y="318"/>
                  </a:lnTo>
                  <a:lnTo>
                    <a:pt x="4" y="314"/>
                  </a:lnTo>
                  <a:lnTo>
                    <a:pt x="412" y="314"/>
                  </a:lnTo>
                  <a:lnTo>
                    <a:pt x="414" y="318"/>
                  </a:lnTo>
                  <a:lnTo>
                    <a:pt x="414" y="432"/>
                  </a:lnTo>
                  <a:lnTo>
                    <a:pt x="412" y="434"/>
                  </a:lnTo>
                  <a:lnTo>
                    <a:pt x="408" y="432"/>
                  </a:lnTo>
                  <a:lnTo>
                    <a:pt x="408" y="318"/>
                  </a:lnTo>
                  <a:lnTo>
                    <a:pt x="412" y="320"/>
                  </a:lnTo>
                  <a:lnTo>
                    <a:pt x="4" y="320"/>
                  </a:lnTo>
                  <a:lnTo>
                    <a:pt x="0" y="318"/>
                  </a:lnTo>
                  <a:lnTo>
                    <a:pt x="0" y="2"/>
                  </a:lnTo>
                  <a:lnTo>
                    <a:pt x="4" y="0"/>
                  </a:lnTo>
                  <a:lnTo>
                    <a:pt x="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3" name="Freeform 16"/>
            <p:cNvSpPr>
              <a:spLocks noEditPoints="1"/>
            </p:cNvSpPr>
            <p:nvPr/>
          </p:nvSpPr>
          <p:spPr bwMode="auto">
            <a:xfrm>
              <a:off x="4198938" y="1301750"/>
              <a:ext cx="628650" cy="736600"/>
            </a:xfrm>
            <a:custGeom>
              <a:avLst/>
              <a:gdLst>
                <a:gd name="T0" fmla="*/ 40 w 396"/>
                <a:gd name="T1" fmla="*/ 426 h 464"/>
                <a:gd name="T2" fmla="*/ 20 w 396"/>
                <a:gd name="T3" fmla="*/ 464 h 464"/>
                <a:gd name="T4" fmla="*/ 0 w 396"/>
                <a:gd name="T5" fmla="*/ 426 h 464"/>
                <a:gd name="T6" fmla="*/ 40 w 396"/>
                <a:gd name="T7" fmla="*/ 426 h 464"/>
                <a:gd name="T8" fmla="*/ 396 w 396"/>
                <a:gd name="T9" fmla="*/ 2 h 464"/>
                <a:gd name="T10" fmla="*/ 396 w 396"/>
                <a:gd name="T11" fmla="*/ 318 h 464"/>
                <a:gd name="T12" fmla="*/ 394 w 396"/>
                <a:gd name="T13" fmla="*/ 320 h 464"/>
                <a:gd name="T14" fmla="*/ 20 w 396"/>
                <a:gd name="T15" fmla="*/ 320 h 464"/>
                <a:gd name="T16" fmla="*/ 24 w 396"/>
                <a:gd name="T17" fmla="*/ 318 h 464"/>
                <a:gd name="T18" fmla="*/ 24 w 396"/>
                <a:gd name="T19" fmla="*/ 432 h 464"/>
                <a:gd name="T20" fmla="*/ 20 w 396"/>
                <a:gd name="T21" fmla="*/ 434 h 464"/>
                <a:gd name="T22" fmla="*/ 18 w 396"/>
                <a:gd name="T23" fmla="*/ 432 h 464"/>
                <a:gd name="T24" fmla="*/ 18 w 396"/>
                <a:gd name="T25" fmla="*/ 318 h 464"/>
                <a:gd name="T26" fmla="*/ 20 w 396"/>
                <a:gd name="T27" fmla="*/ 314 h 464"/>
                <a:gd name="T28" fmla="*/ 394 w 396"/>
                <a:gd name="T29" fmla="*/ 314 h 464"/>
                <a:gd name="T30" fmla="*/ 390 w 396"/>
                <a:gd name="T31" fmla="*/ 318 h 464"/>
                <a:gd name="T32" fmla="*/ 390 w 396"/>
                <a:gd name="T33" fmla="*/ 2 h 464"/>
                <a:gd name="T34" fmla="*/ 394 w 396"/>
                <a:gd name="T35" fmla="*/ 0 h 464"/>
                <a:gd name="T36" fmla="*/ 396 w 396"/>
                <a:gd name="T37" fmla="*/ 2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96" h="464">
                  <a:moveTo>
                    <a:pt x="40" y="426"/>
                  </a:moveTo>
                  <a:lnTo>
                    <a:pt x="20" y="464"/>
                  </a:lnTo>
                  <a:lnTo>
                    <a:pt x="0" y="426"/>
                  </a:lnTo>
                  <a:lnTo>
                    <a:pt x="40" y="426"/>
                  </a:lnTo>
                  <a:close/>
                  <a:moveTo>
                    <a:pt x="396" y="2"/>
                  </a:moveTo>
                  <a:lnTo>
                    <a:pt x="396" y="318"/>
                  </a:lnTo>
                  <a:lnTo>
                    <a:pt x="394" y="320"/>
                  </a:lnTo>
                  <a:lnTo>
                    <a:pt x="20" y="320"/>
                  </a:lnTo>
                  <a:lnTo>
                    <a:pt x="24" y="318"/>
                  </a:lnTo>
                  <a:lnTo>
                    <a:pt x="24" y="432"/>
                  </a:lnTo>
                  <a:lnTo>
                    <a:pt x="20" y="434"/>
                  </a:lnTo>
                  <a:lnTo>
                    <a:pt x="18" y="432"/>
                  </a:lnTo>
                  <a:lnTo>
                    <a:pt x="18" y="318"/>
                  </a:lnTo>
                  <a:lnTo>
                    <a:pt x="20" y="314"/>
                  </a:lnTo>
                  <a:lnTo>
                    <a:pt x="394" y="314"/>
                  </a:lnTo>
                  <a:lnTo>
                    <a:pt x="390" y="318"/>
                  </a:lnTo>
                  <a:lnTo>
                    <a:pt x="390" y="2"/>
                  </a:lnTo>
                  <a:lnTo>
                    <a:pt x="394" y="0"/>
                  </a:lnTo>
                  <a:lnTo>
                    <a:pt x="396" y="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4" name="Freeform 17"/>
            <p:cNvSpPr>
              <a:spLocks/>
            </p:cNvSpPr>
            <p:nvPr/>
          </p:nvSpPr>
          <p:spPr bwMode="auto">
            <a:xfrm>
              <a:off x="4113213" y="2870200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6 w 180"/>
                <a:gd name="T3" fmla="*/ 162 h 216"/>
                <a:gd name="T4" fmla="*/ 46 w 180"/>
                <a:gd name="T5" fmla="*/ 0 h 216"/>
                <a:gd name="T6" fmla="*/ 136 w 180"/>
                <a:gd name="T7" fmla="*/ 0 h 216"/>
                <a:gd name="T8" fmla="*/ 136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6" y="162"/>
                  </a:lnTo>
                  <a:lnTo>
                    <a:pt x="46" y="0"/>
                  </a:lnTo>
                  <a:lnTo>
                    <a:pt x="136" y="0"/>
                  </a:lnTo>
                  <a:lnTo>
                    <a:pt x="136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5" name="Freeform 18"/>
            <p:cNvSpPr>
              <a:spLocks/>
            </p:cNvSpPr>
            <p:nvPr/>
          </p:nvSpPr>
          <p:spPr bwMode="auto">
            <a:xfrm>
              <a:off x="4113213" y="2870200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6 w 180"/>
                <a:gd name="T3" fmla="*/ 162 h 216"/>
                <a:gd name="T4" fmla="*/ 46 w 180"/>
                <a:gd name="T5" fmla="*/ 0 h 216"/>
                <a:gd name="T6" fmla="*/ 136 w 180"/>
                <a:gd name="T7" fmla="*/ 0 h 216"/>
                <a:gd name="T8" fmla="*/ 136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6" y="162"/>
                  </a:lnTo>
                  <a:lnTo>
                    <a:pt x="46" y="0"/>
                  </a:lnTo>
                  <a:lnTo>
                    <a:pt x="136" y="0"/>
                  </a:lnTo>
                  <a:lnTo>
                    <a:pt x="136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6" name="Freeform 19"/>
            <p:cNvSpPr>
              <a:spLocks/>
            </p:cNvSpPr>
            <p:nvPr/>
          </p:nvSpPr>
          <p:spPr bwMode="auto">
            <a:xfrm>
              <a:off x="5360988" y="2854325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6 w 180"/>
                <a:gd name="T3" fmla="*/ 162 h 216"/>
                <a:gd name="T4" fmla="*/ 46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6" y="162"/>
                  </a:lnTo>
                  <a:lnTo>
                    <a:pt x="46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7" name="Freeform 20"/>
            <p:cNvSpPr>
              <a:spLocks/>
            </p:cNvSpPr>
            <p:nvPr/>
          </p:nvSpPr>
          <p:spPr bwMode="auto">
            <a:xfrm>
              <a:off x="5360988" y="2854325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6 w 180"/>
                <a:gd name="T3" fmla="*/ 162 h 216"/>
                <a:gd name="T4" fmla="*/ 46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6" y="162"/>
                  </a:lnTo>
                  <a:lnTo>
                    <a:pt x="46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8" name="Freeform 21"/>
            <p:cNvSpPr>
              <a:spLocks/>
            </p:cNvSpPr>
            <p:nvPr/>
          </p:nvSpPr>
          <p:spPr bwMode="auto">
            <a:xfrm>
              <a:off x="6469063" y="2860675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4 w 180"/>
                <a:gd name="T3" fmla="*/ 162 h 216"/>
                <a:gd name="T4" fmla="*/ 44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4" y="162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9FC8B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9" name="Freeform 22"/>
            <p:cNvSpPr>
              <a:spLocks/>
            </p:cNvSpPr>
            <p:nvPr/>
          </p:nvSpPr>
          <p:spPr bwMode="auto">
            <a:xfrm>
              <a:off x="6469063" y="2860675"/>
              <a:ext cx="285750" cy="342900"/>
            </a:xfrm>
            <a:custGeom>
              <a:avLst/>
              <a:gdLst>
                <a:gd name="T0" fmla="*/ 0 w 180"/>
                <a:gd name="T1" fmla="*/ 162 h 216"/>
                <a:gd name="T2" fmla="*/ 44 w 180"/>
                <a:gd name="T3" fmla="*/ 162 h 216"/>
                <a:gd name="T4" fmla="*/ 44 w 180"/>
                <a:gd name="T5" fmla="*/ 0 h 216"/>
                <a:gd name="T6" fmla="*/ 134 w 180"/>
                <a:gd name="T7" fmla="*/ 0 h 216"/>
                <a:gd name="T8" fmla="*/ 134 w 180"/>
                <a:gd name="T9" fmla="*/ 162 h 216"/>
                <a:gd name="T10" fmla="*/ 180 w 180"/>
                <a:gd name="T11" fmla="*/ 162 h 216"/>
                <a:gd name="T12" fmla="*/ 90 w 180"/>
                <a:gd name="T13" fmla="*/ 216 h 216"/>
                <a:gd name="T14" fmla="*/ 0 w 180"/>
                <a:gd name="T15" fmla="*/ 162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0" h="216">
                  <a:moveTo>
                    <a:pt x="0" y="162"/>
                  </a:moveTo>
                  <a:lnTo>
                    <a:pt x="44" y="162"/>
                  </a:lnTo>
                  <a:lnTo>
                    <a:pt x="44" y="0"/>
                  </a:lnTo>
                  <a:lnTo>
                    <a:pt x="134" y="0"/>
                  </a:lnTo>
                  <a:lnTo>
                    <a:pt x="134" y="162"/>
                  </a:lnTo>
                  <a:lnTo>
                    <a:pt x="180" y="162"/>
                  </a:lnTo>
                  <a:lnTo>
                    <a:pt x="90" y="216"/>
                  </a:lnTo>
                  <a:lnTo>
                    <a:pt x="0" y="162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0" name="Rectangle 23"/>
            <p:cNvSpPr>
              <a:spLocks noChangeArrowheads="1"/>
            </p:cNvSpPr>
            <p:nvPr/>
          </p:nvSpPr>
          <p:spPr bwMode="auto">
            <a:xfrm>
              <a:off x="3252788" y="3527425"/>
              <a:ext cx="1711325" cy="3429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1" name="Rectangle 24"/>
            <p:cNvSpPr>
              <a:spLocks noChangeArrowheads="1"/>
            </p:cNvSpPr>
            <p:nvPr/>
          </p:nvSpPr>
          <p:spPr bwMode="auto">
            <a:xfrm>
              <a:off x="3252788" y="3527425"/>
              <a:ext cx="1711325" cy="3429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2" name="Rectangle 25"/>
            <p:cNvSpPr>
              <a:spLocks noChangeArrowheads="1"/>
            </p:cNvSpPr>
            <p:nvPr/>
          </p:nvSpPr>
          <p:spPr bwMode="auto">
            <a:xfrm>
              <a:off x="4449763" y="4203700"/>
              <a:ext cx="2006600" cy="1044575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3" name="Rectangle 26"/>
            <p:cNvSpPr>
              <a:spLocks noChangeArrowheads="1"/>
            </p:cNvSpPr>
            <p:nvPr/>
          </p:nvSpPr>
          <p:spPr bwMode="auto">
            <a:xfrm>
              <a:off x="4449763" y="4203700"/>
              <a:ext cx="2006600" cy="104457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4" name="Rectangle 27"/>
            <p:cNvSpPr>
              <a:spLocks noChangeArrowheads="1"/>
            </p:cNvSpPr>
            <p:nvPr/>
          </p:nvSpPr>
          <p:spPr bwMode="auto">
            <a:xfrm>
              <a:off x="4449763" y="5537200"/>
              <a:ext cx="2622550" cy="76200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5" name="Rectangle 28"/>
            <p:cNvSpPr>
              <a:spLocks noChangeArrowheads="1"/>
            </p:cNvSpPr>
            <p:nvPr/>
          </p:nvSpPr>
          <p:spPr bwMode="auto">
            <a:xfrm>
              <a:off x="4449763" y="5537200"/>
              <a:ext cx="2622550" cy="76200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6" name="Rectangle 29"/>
            <p:cNvSpPr>
              <a:spLocks noChangeArrowheads="1"/>
            </p:cNvSpPr>
            <p:nvPr/>
          </p:nvSpPr>
          <p:spPr bwMode="auto">
            <a:xfrm>
              <a:off x="2074863" y="4203700"/>
              <a:ext cx="2225675" cy="2101850"/>
            </a:xfrm>
            <a:prstGeom prst="rect">
              <a:avLst/>
            </a:prstGeom>
            <a:solidFill>
              <a:srgbClr val="E2EEE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7" name="Rectangle 30"/>
            <p:cNvSpPr>
              <a:spLocks noChangeArrowheads="1"/>
            </p:cNvSpPr>
            <p:nvPr/>
          </p:nvSpPr>
          <p:spPr bwMode="auto">
            <a:xfrm>
              <a:off x="2074863" y="4203700"/>
              <a:ext cx="2225675" cy="2101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0" name="Rectangle 43"/>
            <p:cNvSpPr>
              <a:spLocks noChangeArrowheads="1"/>
            </p:cNvSpPr>
            <p:nvPr/>
          </p:nvSpPr>
          <p:spPr bwMode="auto">
            <a:xfrm>
              <a:off x="3757613" y="2079625"/>
              <a:ext cx="97783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Affichage de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production du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formation.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2" name="Rectangle 65"/>
            <p:cNvSpPr>
              <a:spLocks noChangeArrowheads="1"/>
            </p:cNvSpPr>
            <p:nvPr/>
          </p:nvSpPr>
          <p:spPr bwMode="auto">
            <a:xfrm>
              <a:off x="2424279" y="2079625"/>
              <a:ext cx="1067601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Affichage des principes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généraux, des bases,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ce qu’il est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indispensable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connaître.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6" name="Rectangle 69"/>
            <p:cNvSpPr>
              <a:spLocks noChangeArrowheads="1"/>
            </p:cNvSpPr>
            <p:nvPr/>
          </p:nvSpPr>
          <p:spPr bwMode="auto">
            <a:xfrm>
              <a:off x="5148064" y="2079625"/>
              <a:ext cx="67165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Création d’une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ambiance.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5" name="Rectangle 88"/>
            <p:cNvSpPr>
              <a:spLocks noChangeArrowheads="1"/>
            </p:cNvSpPr>
            <p:nvPr/>
          </p:nvSpPr>
          <p:spPr bwMode="auto">
            <a:xfrm>
              <a:off x="3767138" y="1130300"/>
              <a:ext cx="2111375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FFFFFF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 utilisations principales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6" name="Rectangle 89"/>
            <p:cNvSpPr>
              <a:spLocks noChangeArrowheads="1"/>
            </p:cNvSpPr>
            <p:nvPr/>
          </p:nvSpPr>
          <p:spPr bwMode="auto">
            <a:xfrm>
              <a:off x="3263719" y="3578225"/>
              <a:ext cx="170039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Par exemple, le résultat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travail de brainstorming.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8" name="Rectangle 91"/>
            <p:cNvSpPr>
              <a:spLocks noChangeArrowheads="1"/>
            </p:cNvSpPr>
            <p:nvPr/>
          </p:nvSpPr>
          <p:spPr bwMode="auto">
            <a:xfrm>
              <a:off x="4449763" y="4235450"/>
              <a:ext cx="2001371" cy="9848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Cet organisme de formation en langues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étrangères n’hésite pas à afficher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chacune de ses salles de formation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posters sur le ou les pays concernés. 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apprend le chinois dans une salle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décorée avec des images de Chine,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qui contribue à une mise en condition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(ambiance) des stagiaires.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88" name="Rectangle 131"/>
            <p:cNvSpPr>
              <a:spLocks noChangeArrowheads="1"/>
            </p:cNvSpPr>
            <p:nvPr/>
          </p:nvSpPr>
          <p:spPr bwMode="auto">
            <a:xfrm>
              <a:off x="4449763" y="5613400"/>
              <a:ext cx="2622549" cy="61555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En cours de formation, le formateur peut être amené à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tracer un schéma qui ne figure pas dans le document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pédagogique, par exemple en réponse à une question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d’un stagiaire. L’afficher permettra aux stagiaires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bien s’en imprégner.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4" name="Rectangle 223"/>
            <p:cNvSpPr>
              <a:spLocks noChangeArrowheads="1"/>
            </p:cNvSpPr>
            <p:nvPr/>
          </p:nvSpPr>
          <p:spPr bwMode="auto">
            <a:xfrm>
              <a:off x="2074864" y="4229100"/>
              <a:ext cx="2231610" cy="209288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peut par exemple citer le cas de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qui devait dispenser à un groupe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de techniciens de maintenance une formation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sur les pompes. Pendant toute la durée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la formation sont restés affichés deux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posters : le premier exposait les différents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types de pompes, le second présentait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caractéristiques importantes d’une pompe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(pour les spécialistes : pression d’entrée,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pression de sortie, débit, NPSH…).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joue ainsi sur un effet subliminal.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Les informations s’ancrent petit à petit et de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façon inconsciente, mais pérenne, dans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l’esprit des stagiaires. Au cours de son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discours, le formateur peut également s’y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référer. Cela lui évite d’avoir à réécrire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plusieurs fois la même chose.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262" name="Rectangle 69"/>
            <p:cNvSpPr>
              <a:spLocks noChangeArrowheads="1"/>
            </p:cNvSpPr>
            <p:nvPr/>
          </p:nvSpPr>
          <p:spPr bwMode="auto">
            <a:xfrm>
              <a:off x="6143429" y="2079625"/>
              <a:ext cx="876843" cy="73866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Affichage d’un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schéma ou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d’informations pour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compléter le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support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pédagogique.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282358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PLANCHES POWERPOINT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PLANCHE PÉDAGOGIQUE</a:t>
            </a:r>
          </a:p>
        </p:txBody>
      </p:sp>
      <p:grpSp>
        <p:nvGrpSpPr>
          <p:cNvPr id="13" name="Groupe 12"/>
          <p:cNvGrpSpPr/>
          <p:nvPr/>
        </p:nvGrpSpPr>
        <p:grpSpPr>
          <a:xfrm>
            <a:off x="2843808" y="1700808"/>
            <a:ext cx="3451872" cy="3917317"/>
            <a:chOff x="2843808" y="1700808"/>
            <a:chExt cx="3451872" cy="3917317"/>
          </a:xfrm>
        </p:grpSpPr>
        <p:sp>
          <p:nvSpPr>
            <p:cNvPr id="5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843808" y="1700808"/>
              <a:ext cx="3451872" cy="39088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pic>
          <p:nvPicPr>
            <p:cNvPr id="14341" name="Picture 5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848320" y="3181435"/>
              <a:ext cx="3447360" cy="243669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2" name="Rectangle 6"/>
            <p:cNvSpPr>
              <a:spLocks noChangeArrowheads="1"/>
            </p:cNvSpPr>
            <p:nvPr/>
          </p:nvSpPr>
          <p:spPr bwMode="auto">
            <a:xfrm>
              <a:off x="2848320" y="3172975"/>
              <a:ext cx="3442847" cy="2428229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3" name="Rectangle 7"/>
            <p:cNvSpPr>
              <a:spLocks noChangeArrowheads="1"/>
            </p:cNvSpPr>
            <p:nvPr/>
          </p:nvSpPr>
          <p:spPr bwMode="auto">
            <a:xfrm>
              <a:off x="2848320" y="1873709"/>
              <a:ext cx="3433823" cy="109409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4" name="Rectangle 8"/>
            <p:cNvSpPr>
              <a:spLocks noChangeArrowheads="1"/>
            </p:cNvSpPr>
            <p:nvPr/>
          </p:nvSpPr>
          <p:spPr bwMode="auto">
            <a:xfrm>
              <a:off x="2848320" y="1873709"/>
              <a:ext cx="3433823" cy="1094093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5" name="Freeform 9"/>
            <p:cNvSpPr>
              <a:spLocks/>
            </p:cNvSpPr>
            <p:nvPr/>
          </p:nvSpPr>
          <p:spPr bwMode="auto">
            <a:xfrm>
              <a:off x="4522365" y="2967802"/>
              <a:ext cx="85733" cy="76147"/>
            </a:xfrm>
            <a:custGeom>
              <a:avLst/>
              <a:gdLst>
                <a:gd name="T0" fmla="*/ 0 w 38"/>
                <a:gd name="T1" fmla="*/ 36 h 36"/>
                <a:gd name="T2" fmla="*/ 20 w 38"/>
                <a:gd name="T3" fmla="*/ 0 h 36"/>
                <a:gd name="T4" fmla="*/ 38 w 38"/>
                <a:gd name="T5" fmla="*/ 36 h 36"/>
                <a:gd name="T6" fmla="*/ 0 w 38"/>
                <a:gd name="T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6">
                  <a:moveTo>
                    <a:pt x="0" y="36"/>
                  </a:moveTo>
                  <a:lnTo>
                    <a:pt x="20" y="0"/>
                  </a:lnTo>
                  <a:lnTo>
                    <a:pt x="38" y="36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6" name="Line 10"/>
            <p:cNvSpPr>
              <a:spLocks noChangeShapeType="1"/>
            </p:cNvSpPr>
            <p:nvPr/>
          </p:nvSpPr>
          <p:spPr bwMode="auto">
            <a:xfrm>
              <a:off x="4562975" y="3000638"/>
              <a:ext cx="0" cy="16921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/>
            </a:p>
          </p:txBody>
        </p:sp>
        <p:sp>
          <p:nvSpPr>
            <p:cNvPr id="57" name="Rectangle 11"/>
            <p:cNvSpPr>
              <a:spLocks noChangeArrowheads="1"/>
            </p:cNvSpPr>
            <p:nvPr/>
          </p:nvSpPr>
          <p:spPr bwMode="auto">
            <a:xfrm>
              <a:off x="2843809" y="2017725"/>
              <a:ext cx="3438334" cy="8617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Voici un exemple de bon transparent utilisé par un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formateur animant une session de formation à la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communication de crise. Pour expliquer les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différentes phases d’une crise ainsi que leur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intensité, il utilise la couleur, joue sur la taille des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formes… On peut parler de véritable mise en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scène ! La vision est globale.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629529281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PLANCHES POWERPOINT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2987824" y="6503989"/>
            <a:ext cx="316835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EXEMPLE DE MAUVAISE COMPOSITION</a:t>
            </a:r>
          </a:p>
        </p:txBody>
      </p:sp>
      <p:grpSp>
        <p:nvGrpSpPr>
          <p:cNvPr id="14" name="Groupe 13"/>
          <p:cNvGrpSpPr/>
          <p:nvPr/>
        </p:nvGrpSpPr>
        <p:grpSpPr>
          <a:xfrm>
            <a:off x="2915816" y="1945885"/>
            <a:ext cx="3261737" cy="3499340"/>
            <a:chOff x="2915816" y="1945885"/>
            <a:chExt cx="3261737" cy="3499340"/>
          </a:xfrm>
        </p:grpSpPr>
        <p:sp>
          <p:nvSpPr>
            <p:cNvPr id="21" name="AutoShape 3"/>
            <p:cNvSpPr>
              <a:spLocks noChangeAspect="1" noChangeArrowheads="1" noTextEdit="1"/>
            </p:cNvSpPr>
            <p:nvPr/>
          </p:nvSpPr>
          <p:spPr bwMode="auto">
            <a:xfrm>
              <a:off x="2915931" y="1945885"/>
              <a:ext cx="3261506" cy="34993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2" name="Rectangle 5"/>
            <p:cNvSpPr>
              <a:spLocks noChangeArrowheads="1"/>
            </p:cNvSpPr>
            <p:nvPr/>
          </p:nvSpPr>
          <p:spPr bwMode="auto">
            <a:xfrm>
              <a:off x="2924436" y="2104173"/>
              <a:ext cx="3244497" cy="55177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6"/>
            <p:cNvSpPr>
              <a:spLocks noChangeArrowheads="1"/>
            </p:cNvSpPr>
            <p:nvPr/>
          </p:nvSpPr>
          <p:spPr bwMode="auto">
            <a:xfrm>
              <a:off x="2924436" y="2104173"/>
              <a:ext cx="3244497" cy="551778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pic>
          <p:nvPicPr>
            <p:cNvPr id="15367" name="Picture 7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 bwMode="auto">
            <a:xfrm>
              <a:off x="2915816" y="2922245"/>
              <a:ext cx="3261737" cy="252298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" name="Rectangle 8"/>
            <p:cNvSpPr>
              <a:spLocks noChangeArrowheads="1"/>
            </p:cNvSpPr>
            <p:nvPr/>
          </p:nvSpPr>
          <p:spPr bwMode="auto">
            <a:xfrm>
              <a:off x="2922310" y="2922244"/>
              <a:ext cx="3248749" cy="251866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Freeform 9"/>
            <p:cNvSpPr>
              <a:spLocks/>
            </p:cNvSpPr>
            <p:nvPr/>
          </p:nvSpPr>
          <p:spPr bwMode="auto">
            <a:xfrm>
              <a:off x="4506288" y="2835840"/>
              <a:ext cx="80793" cy="82083"/>
            </a:xfrm>
            <a:custGeom>
              <a:avLst/>
              <a:gdLst>
                <a:gd name="T0" fmla="*/ 38 w 38"/>
                <a:gd name="T1" fmla="*/ 0 h 38"/>
                <a:gd name="T2" fmla="*/ 18 w 38"/>
                <a:gd name="T3" fmla="*/ 38 h 38"/>
                <a:gd name="T4" fmla="*/ 0 w 38"/>
                <a:gd name="T5" fmla="*/ 0 h 38"/>
                <a:gd name="T6" fmla="*/ 38 w 38"/>
                <a:gd name="T7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lnTo>
                    <a:pt x="18" y="38"/>
                  </a:lnTo>
                  <a:lnTo>
                    <a:pt x="0" y="0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Line 10"/>
            <p:cNvSpPr>
              <a:spLocks noChangeShapeType="1"/>
            </p:cNvSpPr>
            <p:nvPr/>
          </p:nvSpPr>
          <p:spPr bwMode="auto">
            <a:xfrm flipV="1">
              <a:off x="4546684" y="2680314"/>
              <a:ext cx="0" cy="164167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 sz="800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Rectangle 11"/>
            <p:cNvSpPr>
              <a:spLocks noChangeArrowheads="1"/>
            </p:cNvSpPr>
            <p:nvPr/>
          </p:nvSpPr>
          <p:spPr bwMode="auto">
            <a:xfrm>
              <a:off x="2924437" y="2195396"/>
              <a:ext cx="32466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Voici le même transparent réalisé en ne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respectant pas les règles de composition et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d’illustration. L’approche reste linéaire.</a:t>
              </a:r>
              <a:endParaRPr kumimoji="0" lang="fr-FR" sz="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46428016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PLANCHES POWERPOINT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47864" y="6503989"/>
            <a:ext cx="2448272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UN TABLEAU INUTILISABLE</a:t>
            </a:r>
          </a:p>
        </p:txBody>
      </p:sp>
      <p:grpSp>
        <p:nvGrpSpPr>
          <p:cNvPr id="12" name="Groupe 11"/>
          <p:cNvGrpSpPr/>
          <p:nvPr/>
        </p:nvGrpSpPr>
        <p:grpSpPr>
          <a:xfrm>
            <a:off x="1591943" y="1881882"/>
            <a:ext cx="6004393" cy="3203302"/>
            <a:chOff x="1721608" y="1932065"/>
            <a:chExt cx="5409321" cy="2612306"/>
          </a:xfrm>
        </p:grpSpPr>
        <p:sp>
          <p:nvSpPr>
            <p:cNvPr id="22" name="AutoShape 3"/>
            <p:cNvSpPr>
              <a:spLocks noChangeAspect="1" noChangeArrowheads="1" noTextEdit="1"/>
            </p:cNvSpPr>
            <p:nvPr/>
          </p:nvSpPr>
          <p:spPr bwMode="auto">
            <a:xfrm>
              <a:off x="1721608" y="1932065"/>
              <a:ext cx="5409321" cy="26123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3" name="Rectangle 5"/>
            <p:cNvSpPr>
              <a:spLocks noChangeArrowheads="1"/>
            </p:cNvSpPr>
            <p:nvPr/>
          </p:nvSpPr>
          <p:spPr bwMode="auto">
            <a:xfrm>
              <a:off x="3455606" y="2173317"/>
              <a:ext cx="3162662" cy="369417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4" name="Rectangle 6"/>
            <p:cNvSpPr>
              <a:spLocks noChangeArrowheads="1"/>
            </p:cNvSpPr>
            <p:nvPr/>
          </p:nvSpPr>
          <p:spPr bwMode="auto">
            <a:xfrm>
              <a:off x="6237543" y="2173317"/>
              <a:ext cx="373187" cy="236728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5" name="Rectangle 7"/>
            <p:cNvSpPr>
              <a:spLocks noChangeArrowheads="1"/>
            </p:cNvSpPr>
            <p:nvPr/>
          </p:nvSpPr>
          <p:spPr bwMode="auto">
            <a:xfrm>
              <a:off x="3455606" y="2173317"/>
              <a:ext cx="3155123" cy="236728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6" name="Line 8"/>
            <p:cNvSpPr>
              <a:spLocks noChangeShapeType="1"/>
            </p:cNvSpPr>
            <p:nvPr/>
          </p:nvSpPr>
          <p:spPr bwMode="auto">
            <a:xfrm>
              <a:off x="3681780" y="2610586"/>
              <a:ext cx="392034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7" name="Line 9"/>
            <p:cNvSpPr>
              <a:spLocks noChangeShapeType="1"/>
            </p:cNvSpPr>
            <p:nvPr/>
          </p:nvSpPr>
          <p:spPr bwMode="auto">
            <a:xfrm>
              <a:off x="3681780" y="4344584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8" name="Line 10"/>
            <p:cNvSpPr>
              <a:spLocks noChangeShapeType="1"/>
            </p:cNvSpPr>
            <p:nvPr/>
          </p:nvSpPr>
          <p:spPr bwMode="auto">
            <a:xfrm>
              <a:off x="3681780" y="2610586"/>
              <a:ext cx="0" cy="26010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29" name="Line 11"/>
            <p:cNvSpPr>
              <a:spLocks noChangeShapeType="1"/>
            </p:cNvSpPr>
            <p:nvPr/>
          </p:nvSpPr>
          <p:spPr bwMode="auto">
            <a:xfrm>
              <a:off x="6135765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0" name="Line 12"/>
            <p:cNvSpPr>
              <a:spLocks noChangeShapeType="1"/>
            </p:cNvSpPr>
            <p:nvPr/>
          </p:nvSpPr>
          <p:spPr bwMode="auto">
            <a:xfrm>
              <a:off x="4073814" y="2610586"/>
              <a:ext cx="206195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1" name="Line 13"/>
            <p:cNvSpPr>
              <a:spLocks noChangeShapeType="1"/>
            </p:cNvSpPr>
            <p:nvPr/>
          </p:nvSpPr>
          <p:spPr bwMode="auto">
            <a:xfrm>
              <a:off x="3681780" y="2870686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2" name="Line 14"/>
            <p:cNvSpPr>
              <a:spLocks noChangeShapeType="1"/>
            </p:cNvSpPr>
            <p:nvPr/>
          </p:nvSpPr>
          <p:spPr bwMode="auto">
            <a:xfrm>
              <a:off x="3681780" y="2870686"/>
              <a:ext cx="0" cy="14738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3" name="Line 15"/>
            <p:cNvSpPr>
              <a:spLocks noChangeShapeType="1"/>
            </p:cNvSpPr>
            <p:nvPr/>
          </p:nvSpPr>
          <p:spPr bwMode="auto">
            <a:xfrm>
              <a:off x="4073814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4" name="Line 16"/>
            <p:cNvSpPr>
              <a:spLocks noChangeShapeType="1"/>
            </p:cNvSpPr>
            <p:nvPr/>
          </p:nvSpPr>
          <p:spPr bwMode="auto">
            <a:xfrm>
              <a:off x="4488466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5" name="Line 17"/>
            <p:cNvSpPr>
              <a:spLocks noChangeShapeType="1"/>
            </p:cNvSpPr>
            <p:nvPr/>
          </p:nvSpPr>
          <p:spPr bwMode="auto">
            <a:xfrm>
              <a:off x="4895579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6" name="Line 18"/>
            <p:cNvSpPr>
              <a:spLocks noChangeShapeType="1"/>
            </p:cNvSpPr>
            <p:nvPr/>
          </p:nvSpPr>
          <p:spPr bwMode="auto">
            <a:xfrm>
              <a:off x="5306461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7" name="Line 19"/>
            <p:cNvSpPr>
              <a:spLocks noChangeShapeType="1"/>
            </p:cNvSpPr>
            <p:nvPr/>
          </p:nvSpPr>
          <p:spPr bwMode="auto">
            <a:xfrm>
              <a:off x="5721113" y="2610586"/>
              <a:ext cx="0" cy="1733998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8" name="Line 20"/>
            <p:cNvSpPr>
              <a:spLocks noChangeShapeType="1"/>
            </p:cNvSpPr>
            <p:nvPr/>
          </p:nvSpPr>
          <p:spPr bwMode="auto">
            <a:xfrm>
              <a:off x="3681780" y="3017699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39" name="Line 21"/>
            <p:cNvSpPr>
              <a:spLocks noChangeShapeType="1"/>
            </p:cNvSpPr>
            <p:nvPr/>
          </p:nvSpPr>
          <p:spPr bwMode="auto">
            <a:xfrm>
              <a:off x="3681780" y="3164712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0" name="Line 22"/>
            <p:cNvSpPr>
              <a:spLocks noChangeShapeType="1"/>
            </p:cNvSpPr>
            <p:nvPr/>
          </p:nvSpPr>
          <p:spPr bwMode="auto">
            <a:xfrm>
              <a:off x="3681780" y="3311724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1" name="Line 23"/>
            <p:cNvSpPr>
              <a:spLocks noChangeShapeType="1"/>
            </p:cNvSpPr>
            <p:nvPr/>
          </p:nvSpPr>
          <p:spPr bwMode="auto">
            <a:xfrm>
              <a:off x="3681780" y="3458737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2" name="Line 24"/>
            <p:cNvSpPr>
              <a:spLocks noChangeShapeType="1"/>
            </p:cNvSpPr>
            <p:nvPr/>
          </p:nvSpPr>
          <p:spPr bwMode="auto">
            <a:xfrm>
              <a:off x="3681780" y="3609520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3" name="Line 25"/>
            <p:cNvSpPr>
              <a:spLocks noChangeShapeType="1"/>
            </p:cNvSpPr>
            <p:nvPr/>
          </p:nvSpPr>
          <p:spPr bwMode="auto">
            <a:xfrm>
              <a:off x="3681780" y="3756533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4" name="Line 26"/>
            <p:cNvSpPr>
              <a:spLocks noChangeShapeType="1"/>
            </p:cNvSpPr>
            <p:nvPr/>
          </p:nvSpPr>
          <p:spPr bwMode="auto">
            <a:xfrm>
              <a:off x="3681780" y="3903546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5" name="Line 27"/>
            <p:cNvSpPr>
              <a:spLocks noChangeShapeType="1"/>
            </p:cNvSpPr>
            <p:nvPr/>
          </p:nvSpPr>
          <p:spPr bwMode="auto">
            <a:xfrm>
              <a:off x="3681780" y="4050558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6" name="Line 28"/>
            <p:cNvSpPr>
              <a:spLocks noChangeShapeType="1"/>
            </p:cNvSpPr>
            <p:nvPr/>
          </p:nvSpPr>
          <p:spPr bwMode="auto">
            <a:xfrm>
              <a:off x="3681780" y="4197571"/>
              <a:ext cx="245398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7" name="Freeform 29"/>
            <p:cNvSpPr>
              <a:spLocks noEditPoints="1"/>
            </p:cNvSpPr>
            <p:nvPr/>
          </p:nvSpPr>
          <p:spPr bwMode="auto">
            <a:xfrm>
              <a:off x="5419548" y="2342947"/>
              <a:ext cx="550356" cy="1029090"/>
            </a:xfrm>
            <a:custGeom>
              <a:avLst/>
              <a:gdLst>
                <a:gd name="T0" fmla="*/ 34 w 292"/>
                <a:gd name="T1" fmla="*/ 520 h 546"/>
                <a:gd name="T2" fmla="*/ 0 w 292"/>
                <a:gd name="T3" fmla="*/ 546 h 546"/>
                <a:gd name="T4" fmla="*/ 2 w 292"/>
                <a:gd name="T5" fmla="*/ 502 h 546"/>
                <a:gd name="T6" fmla="*/ 34 w 292"/>
                <a:gd name="T7" fmla="*/ 520 h 546"/>
                <a:gd name="T8" fmla="*/ 292 w 292"/>
                <a:gd name="T9" fmla="*/ 4 h 546"/>
                <a:gd name="T10" fmla="*/ 16 w 292"/>
                <a:gd name="T11" fmla="*/ 518 h 546"/>
                <a:gd name="T12" fmla="*/ 12 w 292"/>
                <a:gd name="T13" fmla="*/ 520 h 546"/>
                <a:gd name="T14" fmla="*/ 12 w 292"/>
                <a:gd name="T15" fmla="*/ 516 h 546"/>
                <a:gd name="T16" fmla="*/ 286 w 292"/>
                <a:gd name="T17" fmla="*/ 0 h 546"/>
                <a:gd name="T18" fmla="*/ 290 w 292"/>
                <a:gd name="T19" fmla="*/ 0 h 546"/>
                <a:gd name="T20" fmla="*/ 292 w 292"/>
                <a:gd name="T21" fmla="*/ 4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92" h="546">
                  <a:moveTo>
                    <a:pt x="34" y="520"/>
                  </a:moveTo>
                  <a:lnTo>
                    <a:pt x="0" y="546"/>
                  </a:lnTo>
                  <a:lnTo>
                    <a:pt x="2" y="502"/>
                  </a:lnTo>
                  <a:lnTo>
                    <a:pt x="34" y="520"/>
                  </a:lnTo>
                  <a:close/>
                  <a:moveTo>
                    <a:pt x="292" y="4"/>
                  </a:moveTo>
                  <a:lnTo>
                    <a:pt x="16" y="518"/>
                  </a:lnTo>
                  <a:lnTo>
                    <a:pt x="12" y="520"/>
                  </a:lnTo>
                  <a:lnTo>
                    <a:pt x="12" y="516"/>
                  </a:lnTo>
                  <a:lnTo>
                    <a:pt x="286" y="0"/>
                  </a:lnTo>
                  <a:lnTo>
                    <a:pt x="290" y="0"/>
                  </a:lnTo>
                  <a:lnTo>
                    <a:pt x="292" y="4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8" name="Rectangle 30"/>
            <p:cNvSpPr>
              <a:spLocks noChangeArrowheads="1"/>
            </p:cNvSpPr>
            <p:nvPr/>
          </p:nvSpPr>
          <p:spPr bwMode="auto">
            <a:xfrm>
              <a:off x="5690956" y="1935835"/>
              <a:ext cx="1436203" cy="65213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49" name="Rectangle 31"/>
            <p:cNvSpPr>
              <a:spLocks noChangeArrowheads="1"/>
            </p:cNvSpPr>
            <p:nvPr/>
          </p:nvSpPr>
          <p:spPr bwMode="auto">
            <a:xfrm>
              <a:off x="5690956" y="1935835"/>
              <a:ext cx="1436203" cy="65213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0" name="Rectangle 32"/>
            <p:cNvSpPr>
              <a:spLocks noChangeArrowheads="1"/>
            </p:cNvSpPr>
            <p:nvPr/>
          </p:nvSpPr>
          <p:spPr bwMode="auto">
            <a:xfrm>
              <a:off x="4175593" y="3198638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1" name="Freeform 33"/>
            <p:cNvSpPr>
              <a:spLocks noEditPoints="1"/>
            </p:cNvSpPr>
            <p:nvPr/>
          </p:nvSpPr>
          <p:spPr bwMode="auto">
            <a:xfrm>
              <a:off x="3229433" y="3217485"/>
              <a:ext cx="1025321" cy="294026"/>
            </a:xfrm>
            <a:custGeom>
              <a:avLst/>
              <a:gdLst>
                <a:gd name="T0" fmla="*/ 504 w 544"/>
                <a:gd name="T1" fmla="*/ 0 h 156"/>
                <a:gd name="T2" fmla="*/ 544 w 544"/>
                <a:gd name="T3" fmla="*/ 10 h 156"/>
                <a:gd name="T4" fmla="*/ 514 w 544"/>
                <a:gd name="T5" fmla="*/ 38 h 156"/>
                <a:gd name="T6" fmla="*/ 504 w 544"/>
                <a:gd name="T7" fmla="*/ 0 h 156"/>
                <a:gd name="T8" fmla="*/ 2 w 544"/>
                <a:gd name="T9" fmla="*/ 152 h 156"/>
                <a:gd name="T10" fmla="*/ 514 w 544"/>
                <a:gd name="T11" fmla="*/ 14 h 156"/>
                <a:gd name="T12" fmla="*/ 518 w 544"/>
                <a:gd name="T13" fmla="*/ 16 h 156"/>
                <a:gd name="T14" fmla="*/ 516 w 544"/>
                <a:gd name="T15" fmla="*/ 20 h 156"/>
                <a:gd name="T16" fmla="*/ 2 w 544"/>
                <a:gd name="T17" fmla="*/ 156 h 156"/>
                <a:gd name="T18" fmla="*/ 0 w 544"/>
                <a:gd name="T19" fmla="*/ 154 h 156"/>
                <a:gd name="T20" fmla="*/ 2 w 544"/>
                <a:gd name="T21" fmla="*/ 152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544" h="156">
                  <a:moveTo>
                    <a:pt x="504" y="0"/>
                  </a:moveTo>
                  <a:lnTo>
                    <a:pt x="544" y="10"/>
                  </a:lnTo>
                  <a:lnTo>
                    <a:pt x="514" y="38"/>
                  </a:lnTo>
                  <a:lnTo>
                    <a:pt x="504" y="0"/>
                  </a:lnTo>
                  <a:close/>
                  <a:moveTo>
                    <a:pt x="2" y="152"/>
                  </a:moveTo>
                  <a:lnTo>
                    <a:pt x="514" y="14"/>
                  </a:lnTo>
                  <a:lnTo>
                    <a:pt x="518" y="16"/>
                  </a:lnTo>
                  <a:lnTo>
                    <a:pt x="516" y="20"/>
                  </a:lnTo>
                  <a:lnTo>
                    <a:pt x="2" y="156"/>
                  </a:lnTo>
                  <a:lnTo>
                    <a:pt x="0" y="154"/>
                  </a:lnTo>
                  <a:lnTo>
                    <a:pt x="2" y="152"/>
                  </a:lnTo>
                  <a:close/>
                </a:path>
              </a:pathLst>
            </a:custGeom>
            <a:solidFill>
              <a:srgbClr val="44927F"/>
            </a:solidFill>
            <a:ln w="9525">
              <a:solidFill>
                <a:srgbClr val="44927F"/>
              </a:solidFill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2" name="Rectangle 34"/>
            <p:cNvSpPr>
              <a:spLocks noChangeArrowheads="1"/>
            </p:cNvSpPr>
            <p:nvPr/>
          </p:nvSpPr>
          <p:spPr bwMode="auto">
            <a:xfrm>
              <a:off x="1729147" y="3202407"/>
              <a:ext cx="1937555" cy="30910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3" name="Rectangle 35"/>
            <p:cNvSpPr>
              <a:spLocks noChangeArrowheads="1"/>
            </p:cNvSpPr>
            <p:nvPr/>
          </p:nvSpPr>
          <p:spPr bwMode="auto">
            <a:xfrm>
              <a:off x="1729147" y="3202407"/>
              <a:ext cx="1937555" cy="309104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algn="ctr"/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4" name="Rectangle 36"/>
            <p:cNvSpPr>
              <a:spLocks noChangeArrowheads="1"/>
            </p:cNvSpPr>
            <p:nvPr/>
          </p:nvSpPr>
          <p:spPr bwMode="auto">
            <a:xfrm>
              <a:off x="5822891" y="4231497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5" name="Rectangle 37"/>
            <p:cNvSpPr>
              <a:spLocks noChangeArrowheads="1"/>
            </p:cNvSpPr>
            <p:nvPr/>
          </p:nvSpPr>
          <p:spPr bwMode="auto">
            <a:xfrm>
              <a:off x="5449704" y="4231497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6" name="Rectangle 38"/>
            <p:cNvSpPr>
              <a:spLocks noChangeArrowheads="1"/>
            </p:cNvSpPr>
            <p:nvPr/>
          </p:nvSpPr>
          <p:spPr bwMode="auto">
            <a:xfrm>
              <a:off x="5031283" y="4231497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7" name="Rectangle 39"/>
            <p:cNvSpPr>
              <a:spLocks noChangeArrowheads="1"/>
            </p:cNvSpPr>
            <p:nvPr/>
          </p:nvSpPr>
          <p:spPr bwMode="auto">
            <a:xfrm>
              <a:off x="4590244" y="4231497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8" name="Rectangle 40"/>
            <p:cNvSpPr>
              <a:spLocks noChangeArrowheads="1"/>
            </p:cNvSpPr>
            <p:nvPr/>
          </p:nvSpPr>
          <p:spPr bwMode="auto">
            <a:xfrm>
              <a:off x="4175593" y="4231497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" name="Rectangle 41"/>
            <p:cNvSpPr>
              <a:spLocks noChangeArrowheads="1"/>
            </p:cNvSpPr>
            <p:nvPr/>
          </p:nvSpPr>
          <p:spPr bwMode="auto">
            <a:xfrm>
              <a:off x="3787328" y="4231497"/>
              <a:ext cx="133223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" name="Rectangle 42"/>
            <p:cNvSpPr>
              <a:spLocks noChangeArrowheads="1"/>
            </p:cNvSpPr>
            <p:nvPr/>
          </p:nvSpPr>
          <p:spPr bwMode="auto">
            <a:xfrm>
              <a:off x="5822891" y="4084485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" name="Rectangle 43"/>
            <p:cNvSpPr>
              <a:spLocks noChangeArrowheads="1"/>
            </p:cNvSpPr>
            <p:nvPr/>
          </p:nvSpPr>
          <p:spPr bwMode="auto">
            <a:xfrm>
              <a:off x="5449704" y="4084485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" name="Rectangle 44"/>
            <p:cNvSpPr>
              <a:spLocks noChangeArrowheads="1"/>
            </p:cNvSpPr>
            <p:nvPr/>
          </p:nvSpPr>
          <p:spPr bwMode="auto">
            <a:xfrm>
              <a:off x="5031283" y="4084485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" name="Rectangle 45"/>
            <p:cNvSpPr>
              <a:spLocks noChangeArrowheads="1"/>
            </p:cNvSpPr>
            <p:nvPr/>
          </p:nvSpPr>
          <p:spPr bwMode="auto">
            <a:xfrm>
              <a:off x="4590244" y="4084485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" name="Rectangle 46"/>
            <p:cNvSpPr>
              <a:spLocks noChangeArrowheads="1"/>
            </p:cNvSpPr>
            <p:nvPr/>
          </p:nvSpPr>
          <p:spPr bwMode="auto">
            <a:xfrm>
              <a:off x="4175593" y="4084485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" name="Rectangle 47"/>
            <p:cNvSpPr>
              <a:spLocks noChangeArrowheads="1"/>
            </p:cNvSpPr>
            <p:nvPr/>
          </p:nvSpPr>
          <p:spPr bwMode="auto">
            <a:xfrm>
              <a:off x="3768480" y="4084485"/>
              <a:ext cx="163674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" name="Rectangle 48"/>
            <p:cNvSpPr>
              <a:spLocks noChangeArrowheads="1"/>
            </p:cNvSpPr>
            <p:nvPr/>
          </p:nvSpPr>
          <p:spPr bwMode="auto">
            <a:xfrm>
              <a:off x="5822891" y="3933702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" name="Rectangle 49"/>
            <p:cNvSpPr>
              <a:spLocks noChangeArrowheads="1"/>
            </p:cNvSpPr>
            <p:nvPr/>
          </p:nvSpPr>
          <p:spPr bwMode="auto">
            <a:xfrm>
              <a:off x="5449704" y="3933702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" name="Rectangle 50"/>
            <p:cNvSpPr>
              <a:spLocks noChangeArrowheads="1"/>
            </p:cNvSpPr>
            <p:nvPr/>
          </p:nvSpPr>
          <p:spPr bwMode="auto">
            <a:xfrm>
              <a:off x="5031283" y="3933702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" name="Rectangle 51"/>
            <p:cNvSpPr>
              <a:spLocks noChangeArrowheads="1"/>
            </p:cNvSpPr>
            <p:nvPr/>
          </p:nvSpPr>
          <p:spPr bwMode="auto">
            <a:xfrm>
              <a:off x="4624170" y="3933702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" name="Rectangle 52"/>
            <p:cNvSpPr>
              <a:spLocks noChangeArrowheads="1"/>
            </p:cNvSpPr>
            <p:nvPr/>
          </p:nvSpPr>
          <p:spPr bwMode="auto">
            <a:xfrm>
              <a:off x="4175593" y="3933702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" name="Rectangle 53"/>
            <p:cNvSpPr>
              <a:spLocks noChangeArrowheads="1"/>
            </p:cNvSpPr>
            <p:nvPr/>
          </p:nvSpPr>
          <p:spPr bwMode="auto">
            <a:xfrm>
              <a:off x="3776019" y="3933702"/>
              <a:ext cx="152255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" name="Rectangle 54"/>
            <p:cNvSpPr>
              <a:spLocks noChangeArrowheads="1"/>
            </p:cNvSpPr>
            <p:nvPr/>
          </p:nvSpPr>
          <p:spPr bwMode="auto">
            <a:xfrm>
              <a:off x="5822891" y="3786689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" name="Rectangle 55"/>
            <p:cNvSpPr>
              <a:spLocks noChangeArrowheads="1"/>
            </p:cNvSpPr>
            <p:nvPr/>
          </p:nvSpPr>
          <p:spPr bwMode="auto">
            <a:xfrm>
              <a:off x="5415778" y="3786689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" name="Rectangle 56"/>
            <p:cNvSpPr>
              <a:spLocks noChangeArrowheads="1"/>
            </p:cNvSpPr>
            <p:nvPr/>
          </p:nvSpPr>
          <p:spPr bwMode="auto">
            <a:xfrm>
              <a:off x="5031283" y="3786689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" name="Rectangle 57"/>
            <p:cNvSpPr>
              <a:spLocks noChangeArrowheads="1"/>
            </p:cNvSpPr>
            <p:nvPr/>
          </p:nvSpPr>
          <p:spPr bwMode="auto">
            <a:xfrm>
              <a:off x="4590244" y="3786689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" name="Rectangle 58"/>
            <p:cNvSpPr>
              <a:spLocks noChangeArrowheads="1"/>
            </p:cNvSpPr>
            <p:nvPr/>
          </p:nvSpPr>
          <p:spPr bwMode="auto">
            <a:xfrm>
              <a:off x="4175593" y="3786689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" name="Rectangle 59"/>
            <p:cNvSpPr>
              <a:spLocks noChangeArrowheads="1"/>
            </p:cNvSpPr>
            <p:nvPr/>
          </p:nvSpPr>
          <p:spPr bwMode="auto">
            <a:xfrm>
              <a:off x="3776019" y="3786689"/>
              <a:ext cx="142740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Jac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" name="Rectangle 60"/>
            <p:cNvSpPr>
              <a:spLocks noChangeArrowheads="1"/>
            </p:cNvSpPr>
            <p:nvPr/>
          </p:nvSpPr>
          <p:spPr bwMode="auto">
            <a:xfrm>
              <a:off x="5822891" y="3639676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617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" name="Rectangle 61"/>
            <p:cNvSpPr>
              <a:spLocks noChangeArrowheads="1"/>
            </p:cNvSpPr>
            <p:nvPr/>
          </p:nvSpPr>
          <p:spPr bwMode="auto">
            <a:xfrm>
              <a:off x="5449704" y="3639676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67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" name="Rectangle 62"/>
            <p:cNvSpPr>
              <a:spLocks noChangeArrowheads="1"/>
            </p:cNvSpPr>
            <p:nvPr/>
          </p:nvSpPr>
          <p:spPr bwMode="auto">
            <a:xfrm>
              <a:off x="5031283" y="3639676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1" name="Rectangle 63"/>
            <p:cNvSpPr>
              <a:spLocks noChangeArrowheads="1"/>
            </p:cNvSpPr>
            <p:nvPr/>
          </p:nvSpPr>
          <p:spPr bwMode="auto">
            <a:xfrm>
              <a:off x="4590244" y="3639676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2" name="Rectangle 64"/>
            <p:cNvSpPr>
              <a:spLocks noChangeArrowheads="1"/>
            </p:cNvSpPr>
            <p:nvPr/>
          </p:nvSpPr>
          <p:spPr bwMode="auto">
            <a:xfrm>
              <a:off x="4175593" y="3639676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3" name="Rectangle 65"/>
            <p:cNvSpPr>
              <a:spLocks noChangeArrowheads="1"/>
            </p:cNvSpPr>
            <p:nvPr/>
          </p:nvSpPr>
          <p:spPr bwMode="auto">
            <a:xfrm>
              <a:off x="3776019" y="3639676"/>
              <a:ext cx="148448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4" name="Rectangle 66"/>
            <p:cNvSpPr>
              <a:spLocks noChangeArrowheads="1"/>
            </p:cNvSpPr>
            <p:nvPr/>
          </p:nvSpPr>
          <p:spPr bwMode="auto">
            <a:xfrm>
              <a:off x="5822891" y="3496433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5" name="Rectangle 67"/>
            <p:cNvSpPr>
              <a:spLocks noChangeArrowheads="1"/>
            </p:cNvSpPr>
            <p:nvPr/>
          </p:nvSpPr>
          <p:spPr bwMode="auto">
            <a:xfrm>
              <a:off x="5449704" y="3496433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6" name="Rectangle 68"/>
            <p:cNvSpPr>
              <a:spLocks noChangeArrowheads="1"/>
            </p:cNvSpPr>
            <p:nvPr/>
          </p:nvSpPr>
          <p:spPr bwMode="auto">
            <a:xfrm>
              <a:off x="5031283" y="3496433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7" name="Rectangle 69"/>
            <p:cNvSpPr>
              <a:spLocks noChangeArrowheads="1"/>
            </p:cNvSpPr>
            <p:nvPr/>
          </p:nvSpPr>
          <p:spPr bwMode="auto">
            <a:xfrm>
              <a:off x="4590244" y="3496433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8" name="Rectangle 70"/>
            <p:cNvSpPr>
              <a:spLocks noChangeArrowheads="1"/>
            </p:cNvSpPr>
            <p:nvPr/>
          </p:nvSpPr>
          <p:spPr bwMode="auto">
            <a:xfrm>
              <a:off x="4175593" y="3496433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9" name="Rectangle 71"/>
            <p:cNvSpPr>
              <a:spLocks noChangeArrowheads="1"/>
            </p:cNvSpPr>
            <p:nvPr/>
          </p:nvSpPr>
          <p:spPr bwMode="auto">
            <a:xfrm>
              <a:off x="3776019" y="3496433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0" name="Rectangle 72"/>
            <p:cNvSpPr>
              <a:spLocks noChangeArrowheads="1"/>
            </p:cNvSpPr>
            <p:nvPr/>
          </p:nvSpPr>
          <p:spPr bwMode="auto">
            <a:xfrm>
              <a:off x="5822891" y="3349420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1" name="Rectangle 73"/>
            <p:cNvSpPr>
              <a:spLocks noChangeArrowheads="1"/>
            </p:cNvSpPr>
            <p:nvPr/>
          </p:nvSpPr>
          <p:spPr bwMode="auto">
            <a:xfrm>
              <a:off x="5449704" y="3349420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2" name="Rectangle 74"/>
            <p:cNvSpPr>
              <a:spLocks noChangeArrowheads="1"/>
            </p:cNvSpPr>
            <p:nvPr/>
          </p:nvSpPr>
          <p:spPr bwMode="auto">
            <a:xfrm>
              <a:off x="5031283" y="3349420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3" name="Rectangle 75"/>
            <p:cNvSpPr>
              <a:spLocks noChangeArrowheads="1"/>
            </p:cNvSpPr>
            <p:nvPr/>
          </p:nvSpPr>
          <p:spPr bwMode="auto">
            <a:xfrm>
              <a:off x="4590244" y="3349420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4" name="Rectangle 76"/>
            <p:cNvSpPr>
              <a:spLocks noChangeArrowheads="1"/>
            </p:cNvSpPr>
            <p:nvPr/>
          </p:nvSpPr>
          <p:spPr bwMode="auto">
            <a:xfrm>
              <a:off x="4175593" y="3349420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5" name="Rectangle 77"/>
            <p:cNvSpPr>
              <a:spLocks noChangeArrowheads="1"/>
            </p:cNvSpPr>
            <p:nvPr/>
          </p:nvSpPr>
          <p:spPr bwMode="auto">
            <a:xfrm>
              <a:off x="3776019" y="3349420"/>
              <a:ext cx="142740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6" name="Rectangle 78"/>
            <p:cNvSpPr>
              <a:spLocks noChangeArrowheads="1"/>
            </p:cNvSpPr>
            <p:nvPr/>
          </p:nvSpPr>
          <p:spPr bwMode="auto">
            <a:xfrm>
              <a:off x="5822891" y="3198638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7" name="Rectangle 79"/>
            <p:cNvSpPr>
              <a:spLocks noChangeArrowheads="1"/>
            </p:cNvSpPr>
            <p:nvPr/>
          </p:nvSpPr>
          <p:spPr bwMode="auto">
            <a:xfrm>
              <a:off x="5415778" y="3198638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8" name="Rectangle 80"/>
            <p:cNvSpPr>
              <a:spLocks noChangeArrowheads="1"/>
            </p:cNvSpPr>
            <p:nvPr/>
          </p:nvSpPr>
          <p:spPr bwMode="auto">
            <a:xfrm>
              <a:off x="5031283" y="3198638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99" name="Rectangle 81"/>
            <p:cNvSpPr>
              <a:spLocks noChangeArrowheads="1"/>
            </p:cNvSpPr>
            <p:nvPr/>
          </p:nvSpPr>
          <p:spPr bwMode="auto">
            <a:xfrm>
              <a:off x="4590244" y="3198638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0" name="Rectangle 82"/>
            <p:cNvSpPr>
              <a:spLocks noChangeArrowheads="1"/>
            </p:cNvSpPr>
            <p:nvPr/>
          </p:nvSpPr>
          <p:spPr bwMode="auto">
            <a:xfrm>
              <a:off x="3779789" y="3198638"/>
              <a:ext cx="138934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Juli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1" name="Rectangle 83"/>
            <p:cNvSpPr>
              <a:spLocks noChangeArrowheads="1"/>
            </p:cNvSpPr>
            <p:nvPr/>
          </p:nvSpPr>
          <p:spPr bwMode="auto">
            <a:xfrm>
              <a:off x="5822891" y="3055394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2" name="Rectangle 84"/>
            <p:cNvSpPr>
              <a:spLocks noChangeArrowheads="1"/>
            </p:cNvSpPr>
            <p:nvPr/>
          </p:nvSpPr>
          <p:spPr bwMode="auto">
            <a:xfrm>
              <a:off x="5449704" y="3055394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3" name="Rectangle 85"/>
            <p:cNvSpPr>
              <a:spLocks noChangeArrowheads="1"/>
            </p:cNvSpPr>
            <p:nvPr/>
          </p:nvSpPr>
          <p:spPr bwMode="auto">
            <a:xfrm>
              <a:off x="5031283" y="3055394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4" name="Rectangle 86"/>
            <p:cNvSpPr>
              <a:spLocks noChangeArrowheads="1"/>
            </p:cNvSpPr>
            <p:nvPr/>
          </p:nvSpPr>
          <p:spPr bwMode="auto">
            <a:xfrm>
              <a:off x="4590244" y="3055394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5" name="Rectangle 87"/>
            <p:cNvSpPr>
              <a:spLocks noChangeArrowheads="1"/>
            </p:cNvSpPr>
            <p:nvPr/>
          </p:nvSpPr>
          <p:spPr bwMode="auto">
            <a:xfrm>
              <a:off x="4175593" y="3055394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6" name="Rectangle 88"/>
            <p:cNvSpPr>
              <a:spLocks noChangeArrowheads="1"/>
            </p:cNvSpPr>
            <p:nvPr/>
          </p:nvSpPr>
          <p:spPr bwMode="auto">
            <a:xfrm>
              <a:off x="3783558" y="3055394"/>
              <a:ext cx="13702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7" name="Rectangle 89"/>
            <p:cNvSpPr>
              <a:spLocks noChangeArrowheads="1"/>
            </p:cNvSpPr>
            <p:nvPr/>
          </p:nvSpPr>
          <p:spPr bwMode="auto">
            <a:xfrm>
              <a:off x="5822891" y="2908381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8" name="Rectangle 90"/>
            <p:cNvSpPr>
              <a:spLocks noChangeArrowheads="1"/>
            </p:cNvSpPr>
            <p:nvPr/>
          </p:nvSpPr>
          <p:spPr bwMode="auto">
            <a:xfrm>
              <a:off x="5449704" y="2908381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09" name="Rectangle 91"/>
            <p:cNvSpPr>
              <a:spLocks noChangeArrowheads="1"/>
            </p:cNvSpPr>
            <p:nvPr/>
          </p:nvSpPr>
          <p:spPr bwMode="auto">
            <a:xfrm>
              <a:off x="5031283" y="2908381"/>
              <a:ext cx="102772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0" name="Rectangle 92"/>
            <p:cNvSpPr>
              <a:spLocks noChangeArrowheads="1"/>
            </p:cNvSpPr>
            <p:nvPr/>
          </p:nvSpPr>
          <p:spPr bwMode="auto">
            <a:xfrm>
              <a:off x="4590244" y="2908381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1" name="Rectangle 93"/>
            <p:cNvSpPr>
              <a:spLocks noChangeArrowheads="1"/>
            </p:cNvSpPr>
            <p:nvPr/>
          </p:nvSpPr>
          <p:spPr bwMode="auto">
            <a:xfrm>
              <a:off x="4175593" y="2908381"/>
              <a:ext cx="154159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2" name="Rectangle 94"/>
            <p:cNvSpPr>
              <a:spLocks noChangeArrowheads="1"/>
            </p:cNvSpPr>
            <p:nvPr/>
          </p:nvSpPr>
          <p:spPr bwMode="auto">
            <a:xfrm>
              <a:off x="3768480" y="2908381"/>
              <a:ext cx="163674" cy="1096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3" name="Rectangle 95"/>
            <p:cNvSpPr>
              <a:spLocks noChangeArrowheads="1"/>
            </p:cNvSpPr>
            <p:nvPr/>
          </p:nvSpPr>
          <p:spPr bwMode="auto">
            <a:xfrm>
              <a:off x="5883204" y="2659590"/>
              <a:ext cx="81838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4" name="Rectangle 96"/>
            <p:cNvSpPr>
              <a:spLocks noChangeArrowheads="1"/>
            </p:cNvSpPr>
            <p:nvPr/>
          </p:nvSpPr>
          <p:spPr bwMode="auto">
            <a:xfrm>
              <a:off x="5468552" y="2659590"/>
              <a:ext cx="87546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5" name="Rectangle 97"/>
            <p:cNvSpPr>
              <a:spLocks noChangeArrowheads="1"/>
            </p:cNvSpPr>
            <p:nvPr/>
          </p:nvSpPr>
          <p:spPr bwMode="auto">
            <a:xfrm>
              <a:off x="5057670" y="2659590"/>
              <a:ext cx="87546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6" name="Rectangle 98"/>
            <p:cNvSpPr>
              <a:spLocks noChangeArrowheads="1"/>
            </p:cNvSpPr>
            <p:nvPr/>
          </p:nvSpPr>
          <p:spPr bwMode="auto">
            <a:xfrm>
              <a:off x="4646788" y="2659590"/>
              <a:ext cx="81838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17" name="Rectangle 99"/>
            <p:cNvSpPr>
              <a:spLocks noChangeArrowheads="1"/>
            </p:cNvSpPr>
            <p:nvPr/>
          </p:nvSpPr>
          <p:spPr bwMode="auto">
            <a:xfrm>
              <a:off x="4235906" y="2659590"/>
              <a:ext cx="81838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7" name="Rectangle 139"/>
            <p:cNvSpPr>
              <a:spLocks noChangeArrowheads="1"/>
            </p:cNvSpPr>
            <p:nvPr/>
          </p:nvSpPr>
          <p:spPr bwMode="auto">
            <a:xfrm>
              <a:off x="5690956" y="2034961"/>
              <a:ext cx="1436203" cy="584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Message difficilement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identifiable : que </a:t>
              </a: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veut-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 smtClean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on montrer </a:t>
              </a: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avec ce</a:t>
              </a:r>
            </a:p>
            <a:p>
              <a:pPr lvl="0" algn="ctr" fontAlgn="base">
                <a:spcBef>
                  <a:spcPct val="0"/>
                </a:spcBef>
                <a:spcAft>
                  <a:spcPct val="0"/>
                </a:spcAft>
              </a:pPr>
              <a:r>
                <a:rPr lang="fr-FR" sz="800" dirty="0">
                  <a:solidFill>
                    <a:srgbClr val="000000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tableau ?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159" name="Rectangle 141"/>
            <p:cNvSpPr>
              <a:spLocks noChangeArrowheads="1"/>
            </p:cNvSpPr>
            <p:nvPr/>
          </p:nvSpPr>
          <p:spPr bwMode="auto">
            <a:xfrm>
              <a:off x="1729147" y="3285338"/>
              <a:ext cx="1937555" cy="1461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Trop de chiffres, écrits trop petit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70917102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e 18"/>
          <p:cNvGrpSpPr>
            <a:grpSpLocks/>
          </p:cNvGrpSpPr>
          <p:nvPr/>
        </p:nvGrpSpPr>
        <p:grpSpPr bwMode="auto">
          <a:xfrm>
            <a:off x="617303" y="296865"/>
            <a:ext cx="8526698" cy="846138"/>
            <a:chOff x="618974" y="297531"/>
            <a:chExt cx="8739372" cy="845457"/>
          </a:xfrm>
        </p:grpSpPr>
        <p:sp>
          <p:nvSpPr>
            <p:cNvPr id="3" name="ZoneTexte 2"/>
            <p:cNvSpPr txBox="1">
              <a:spLocks noChangeArrowheads="1"/>
            </p:cNvSpPr>
            <p:nvPr/>
          </p:nvSpPr>
          <p:spPr bwMode="auto">
            <a:xfrm>
              <a:off x="618974" y="297531"/>
              <a:ext cx="732154" cy="645811"/>
            </a:xfrm>
            <a:prstGeom prst="rect">
              <a:avLst/>
            </a:prstGeom>
            <a:noFill/>
            <a:ln w="12700">
              <a:noFill/>
              <a:miter lim="800000"/>
              <a:headEnd/>
              <a:tailEnd/>
            </a:ln>
            <a:effectLst>
              <a:outerShdw blurRad="101600" dist="38100" dir="5760000" sx="101000" sy="101000" algn="tl" rotWithShape="0">
                <a:srgbClr val="4EADC1">
                  <a:alpha val="27000"/>
                </a:srgbClr>
              </a:outerShdw>
            </a:effectLst>
          </p:spPr>
          <p:txBody>
            <a:bodyPr wrap="square">
              <a:spAutoFit/>
            </a:bodyPr>
            <a:lstStyle/>
            <a:p>
              <a:pPr algn="r">
                <a:defRPr/>
              </a:pPr>
              <a:r>
                <a:rPr lang="fr-FR" sz="3600" b="1" i="0" dirty="0" smtClean="0">
                  <a:solidFill>
                    <a:srgbClr val="44927F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</a:t>
              </a:r>
            </a:p>
          </p:txBody>
        </p:sp>
        <p:grpSp>
          <p:nvGrpSpPr>
            <p:cNvPr id="4" name="Groupe 18"/>
            <p:cNvGrpSpPr>
              <a:grpSpLocks/>
            </p:cNvGrpSpPr>
            <p:nvPr/>
          </p:nvGrpSpPr>
          <p:grpSpPr bwMode="auto">
            <a:xfrm>
              <a:off x="1261567" y="323834"/>
              <a:ext cx="8096779" cy="819154"/>
              <a:chOff x="1255738" y="323833"/>
              <a:chExt cx="7888262" cy="676277"/>
            </a:xfrm>
          </p:grpSpPr>
          <p:grpSp>
            <p:nvGrpSpPr>
              <p:cNvPr id="5" name="Groupe 17"/>
              <p:cNvGrpSpPr>
                <a:grpSpLocks/>
              </p:cNvGrpSpPr>
              <p:nvPr/>
            </p:nvGrpSpPr>
            <p:grpSpPr bwMode="auto">
              <a:xfrm>
                <a:off x="1255738" y="323833"/>
                <a:ext cx="7888262" cy="676277"/>
                <a:chOff x="1255738" y="323832"/>
                <a:chExt cx="7888262" cy="533400"/>
              </a:xfrm>
            </p:grpSpPr>
            <p:sp>
              <p:nvSpPr>
                <p:cNvPr id="7" name="ZoneTexte 14"/>
                <p:cNvSpPr>
                  <a:spLocks noChangeArrowheads="1"/>
                </p:cNvSpPr>
                <p:nvPr/>
              </p:nvSpPr>
              <p:spPr bwMode="auto">
                <a:xfrm>
                  <a:off x="1255738" y="395270"/>
                  <a:ext cx="7800648" cy="293752"/>
                </a:xfrm>
                <a:prstGeom prst="parallelogram">
                  <a:avLst>
                    <a:gd name="adj" fmla="val 40235"/>
                  </a:avLst>
                </a:prstGeom>
                <a:solidFill>
                  <a:srgbClr val="4492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905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/>
                <a:p>
                  <a:endParaRPr lang="fr-FR" b="1"/>
                </a:p>
              </p:txBody>
            </p:sp>
            <p:sp>
              <p:nvSpPr>
                <p:cNvPr id="8" name="Rectangle 30"/>
                <p:cNvSpPr>
                  <a:spLocks noChangeArrowheads="1"/>
                </p:cNvSpPr>
                <p:nvPr/>
              </p:nvSpPr>
              <p:spPr bwMode="auto">
                <a:xfrm>
                  <a:off x="8898068" y="323832"/>
                  <a:ext cx="245932" cy="5334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254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anchor="ctr"/>
                <a:lstStyle/>
                <a:p>
                  <a:pPr algn="ctr"/>
                  <a:endParaRPr lang="fr-FR" b="1"/>
                </a:p>
              </p:txBody>
            </p:sp>
          </p:grpSp>
          <p:sp>
            <p:nvSpPr>
              <p:cNvPr id="6" name="ZoneTexte 10"/>
              <p:cNvSpPr txBox="1">
                <a:spLocks noChangeArrowheads="1"/>
              </p:cNvSpPr>
              <p:nvPr/>
            </p:nvSpPr>
            <p:spPr bwMode="auto">
              <a:xfrm>
                <a:off x="1401684" y="473679"/>
                <a:ext cx="6960287" cy="2538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>
                <a:lvl1pPr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  <a:cs typeface="ＭＳ Ｐゴシック" charset="0"/>
                  </a:defRPr>
                </a:lvl1pPr>
                <a:lvl2pPr marL="742950" indent="-28575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2pPr>
                <a:lvl3pPr marL="11430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3pPr>
                <a:lvl4pPr marL="16002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4pPr>
                <a:lvl5pPr marL="2057400" indent="-228600" eaLnBrk="0" hangingPunct="0"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000" i="1">
                    <a:solidFill>
                      <a:schemeClr val="tx1"/>
                    </a:solidFill>
                    <a:latin typeface="ITC Stone Sans Std Medium" charset="0"/>
                    <a:ea typeface="ＭＳ Ｐゴシック" charset="0"/>
                  </a:defRPr>
                </a:lvl9pPr>
              </a:lstStyle>
              <a:p>
                <a:r>
                  <a:rPr lang="fr-FR" sz="1400" b="1" i="0" dirty="0">
                    <a:solidFill>
                      <a:schemeClr val="bg1"/>
                    </a:solidFill>
                    <a:latin typeface="Arial Unicode MS" pitchFamily="34" charset="-128"/>
                    <a:ea typeface="Arial Unicode MS" pitchFamily="34" charset="-128"/>
                    <a:cs typeface="Arial Unicode MS" pitchFamily="34" charset="-128"/>
                  </a:rPr>
                  <a:t>LES PLANCHES POWERPOINT</a:t>
                </a:r>
                <a:endParaRPr lang="fr-FR" sz="1400" b="1" i="0" dirty="0" smtClean="0">
                  <a:solidFill>
                    <a:schemeClr val="bg1"/>
                  </a:solidFill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endParaRPr>
              </a:p>
            </p:txBody>
          </p:sp>
        </p:grpSp>
      </p:grpSp>
      <p:sp>
        <p:nvSpPr>
          <p:cNvPr id="9" name="ZoneTexte 8"/>
          <p:cNvSpPr txBox="1">
            <a:spLocks noChangeArrowheads="1"/>
          </p:cNvSpPr>
          <p:nvPr/>
        </p:nvSpPr>
        <p:spPr bwMode="auto">
          <a:xfrm rot="16200000">
            <a:off x="298605" y="459136"/>
            <a:ext cx="623886" cy="2231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>
              <a:defRPr/>
            </a:pPr>
            <a:r>
              <a:rPr lang="fr-FR" sz="850" b="1" i="0" dirty="0">
                <a:solidFill>
                  <a:srgbClr val="44927F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FICHE</a:t>
            </a:r>
            <a:endParaRPr lang="fr-FR" sz="850" b="1" dirty="0">
              <a:solidFill>
                <a:srgbClr val="44927F"/>
              </a:solidFill>
              <a:latin typeface="ITC Stone Sans Std Medium" pitchFamily="34" charset="0"/>
              <a:ea typeface="ＭＳ Ｐゴシック" pitchFamily="16" charset="-128"/>
            </a:endParaRPr>
          </a:p>
        </p:txBody>
      </p:sp>
      <p:sp>
        <p:nvSpPr>
          <p:cNvPr id="10" name="Text Box 2"/>
          <p:cNvSpPr txBox="1">
            <a:spLocks noChangeArrowheads="1"/>
          </p:cNvSpPr>
          <p:nvPr/>
        </p:nvSpPr>
        <p:spPr bwMode="auto">
          <a:xfrm>
            <a:off x="3381375" y="6503989"/>
            <a:ext cx="2381250" cy="215900"/>
          </a:xfrm>
          <a:prstGeom prst="rect">
            <a:avLst/>
          </a:prstGeom>
          <a:solidFill>
            <a:srgbClr val="44927F"/>
          </a:solidFill>
          <a:ln>
            <a:noFill/>
          </a:ln>
          <a:extLst/>
        </p:spPr>
        <p:txBody>
          <a:bodyPr anchor="ctr"/>
          <a:lstStyle>
            <a:lvl1pPr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2pPr>
            <a:lvl3pPr marL="11430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3pPr>
            <a:lvl4pPr marL="16002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4pPr>
            <a:lvl5pPr marL="2057400" indent="-228600" eaLnBrk="0" hangingPunct="0"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000" i="1">
                <a:solidFill>
                  <a:schemeClr val="tx1"/>
                </a:solidFill>
                <a:latin typeface="ITC Stone Sans Std Medium" charset="0"/>
                <a:ea typeface="ＭＳ Ｐゴシック" charset="0"/>
              </a:defRPr>
            </a:lvl9pPr>
          </a:lstStyle>
          <a:p>
            <a:pPr algn="ctr" eaLnBrk="1" hangingPunct="1"/>
            <a:r>
              <a:rPr lang="fr-FR" sz="1200" i="0" dirty="0">
                <a:solidFill>
                  <a:schemeClr val="bg1"/>
                </a:solidFill>
                <a:latin typeface="Arial Unicode MS" pitchFamily="34" charset="-128"/>
                <a:ea typeface="Arial Unicode MS" pitchFamily="34" charset="-128"/>
                <a:cs typeface="Arial Unicode MS" pitchFamily="34" charset="-128"/>
              </a:rPr>
              <a:t>UTILISATION DE LA LOUPE</a:t>
            </a:r>
          </a:p>
        </p:txBody>
      </p:sp>
      <p:grpSp>
        <p:nvGrpSpPr>
          <p:cNvPr id="11" name="Groupe 10"/>
          <p:cNvGrpSpPr/>
          <p:nvPr/>
        </p:nvGrpSpPr>
        <p:grpSpPr>
          <a:xfrm>
            <a:off x="1979712" y="1779113"/>
            <a:ext cx="5158777" cy="3666255"/>
            <a:chOff x="2378075" y="1908175"/>
            <a:chExt cx="4387850" cy="3041650"/>
          </a:xfrm>
        </p:grpSpPr>
        <p:sp>
          <p:nvSpPr>
            <p:cNvPr id="595" name="AutoShape 487"/>
            <p:cNvSpPr>
              <a:spLocks noChangeAspect="1" noChangeArrowheads="1" noTextEdit="1"/>
            </p:cNvSpPr>
            <p:nvPr/>
          </p:nvSpPr>
          <p:spPr bwMode="auto">
            <a:xfrm>
              <a:off x="2378075" y="1908175"/>
              <a:ext cx="4387850" cy="30416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7" name="Rectangle 489"/>
            <p:cNvSpPr>
              <a:spLocks noChangeArrowheads="1"/>
            </p:cNvSpPr>
            <p:nvPr/>
          </p:nvSpPr>
          <p:spPr bwMode="auto">
            <a:xfrm>
              <a:off x="2384425" y="1914525"/>
              <a:ext cx="2651125" cy="30480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8" name="Rectangle 490"/>
            <p:cNvSpPr>
              <a:spLocks noChangeArrowheads="1"/>
            </p:cNvSpPr>
            <p:nvPr/>
          </p:nvSpPr>
          <p:spPr bwMode="auto">
            <a:xfrm>
              <a:off x="4730750" y="2171700"/>
              <a:ext cx="304800" cy="1733550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9" name="Rectangle 491"/>
            <p:cNvSpPr>
              <a:spLocks noChangeArrowheads="1"/>
            </p:cNvSpPr>
            <p:nvPr/>
          </p:nvSpPr>
          <p:spPr bwMode="auto">
            <a:xfrm>
              <a:off x="4546600" y="4724400"/>
              <a:ext cx="1763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0" name="Rectangle 492"/>
            <p:cNvSpPr>
              <a:spLocks noChangeArrowheads="1"/>
            </p:cNvSpPr>
            <p:nvPr/>
          </p:nvSpPr>
          <p:spPr bwMode="auto">
            <a:xfrm>
              <a:off x="4572000" y="4724400"/>
              <a:ext cx="99065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animation du logiciel). Ceci 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1" name="Rectangle 493"/>
            <p:cNvSpPr>
              <a:spLocks noChangeArrowheads="1"/>
            </p:cNvSpPr>
            <p:nvPr/>
          </p:nvSpPr>
          <p:spPr bwMode="auto">
            <a:xfrm>
              <a:off x="5870575" y="4724400"/>
              <a:ext cx="1763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’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2" name="Rectangle 494"/>
            <p:cNvSpPr>
              <a:spLocks noChangeArrowheads="1"/>
            </p:cNvSpPr>
            <p:nvPr/>
          </p:nvSpPr>
          <p:spPr bwMode="auto">
            <a:xfrm>
              <a:off x="2384425" y="1914525"/>
              <a:ext cx="2651125" cy="1990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3" name="Rectangle 495"/>
            <p:cNvSpPr>
              <a:spLocks noChangeArrowheads="1"/>
            </p:cNvSpPr>
            <p:nvPr/>
          </p:nvSpPr>
          <p:spPr bwMode="auto">
            <a:xfrm>
              <a:off x="4365625" y="37020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4" name="Rectangle 496"/>
            <p:cNvSpPr>
              <a:spLocks noChangeArrowheads="1"/>
            </p:cNvSpPr>
            <p:nvPr/>
          </p:nvSpPr>
          <p:spPr bwMode="auto">
            <a:xfrm>
              <a:off x="4048125" y="37020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5" name="Rectangle 497"/>
            <p:cNvSpPr>
              <a:spLocks noChangeArrowheads="1"/>
            </p:cNvSpPr>
            <p:nvPr/>
          </p:nvSpPr>
          <p:spPr bwMode="auto">
            <a:xfrm>
              <a:off x="3702050" y="37020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6" name="Rectangle 498"/>
            <p:cNvSpPr>
              <a:spLocks noChangeArrowheads="1"/>
            </p:cNvSpPr>
            <p:nvPr/>
          </p:nvSpPr>
          <p:spPr bwMode="auto">
            <a:xfrm>
              <a:off x="3324225" y="37020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7" name="Rectangle 499"/>
            <p:cNvSpPr>
              <a:spLocks noChangeArrowheads="1"/>
            </p:cNvSpPr>
            <p:nvPr/>
          </p:nvSpPr>
          <p:spPr bwMode="auto">
            <a:xfrm>
              <a:off x="2974975" y="37020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8" name="Rectangle 500"/>
            <p:cNvSpPr>
              <a:spLocks noChangeArrowheads="1"/>
            </p:cNvSpPr>
            <p:nvPr/>
          </p:nvSpPr>
          <p:spPr bwMode="auto">
            <a:xfrm>
              <a:off x="2651125" y="3702050"/>
              <a:ext cx="11221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19" name="Rectangle 501"/>
            <p:cNvSpPr>
              <a:spLocks noChangeArrowheads="1"/>
            </p:cNvSpPr>
            <p:nvPr/>
          </p:nvSpPr>
          <p:spPr bwMode="auto">
            <a:xfrm>
              <a:off x="4365625" y="35814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0" name="Rectangle 502"/>
            <p:cNvSpPr>
              <a:spLocks noChangeArrowheads="1"/>
            </p:cNvSpPr>
            <p:nvPr/>
          </p:nvSpPr>
          <p:spPr bwMode="auto">
            <a:xfrm>
              <a:off x="4048125" y="35814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1" name="Rectangle 503"/>
            <p:cNvSpPr>
              <a:spLocks noChangeArrowheads="1"/>
            </p:cNvSpPr>
            <p:nvPr/>
          </p:nvSpPr>
          <p:spPr bwMode="auto">
            <a:xfrm>
              <a:off x="3702050" y="35814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2" name="Rectangle 504"/>
            <p:cNvSpPr>
              <a:spLocks noChangeArrowheads="1"/>
            </p:cNvSpPr>
            <p:nvPr/>
          </p:nvSpPr>
          <p:spPr bwMode="auto">
            <a:xfrm>
              <a:off x="3324225" y="35814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3" name="Rectangle 505"/>
            <p:cNvSpPr>
              <a:spLocks noChangeArrowheads="1"/>
            </p:cNvSpPr>
            <p:nvPr/>
          </p:nvSpPr>
          <p:spPr bwMode="auto">
            <a:xfrm>
              <a:off x="2974975" y="35814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4" name="Rectangle 506"/>
            <p:cNvSpPr>
              <a:spLocks noChangeArrowheads="1"/>
            </p:cNvSpPr>
            <p:nvPr/>
          </p:nvSpPr>
          <p:spPr bwMode="auto">
            <a:xfrm>
              <a:off x="2632075" y="3581400"/>
              <a:ext cx="137858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5" name="Rectangle 507"/>
            <p:cNvSpPr>
              <a:spLocks noChangeArrowheads="1"/>
            </p:cNvSpPr>
            <p:nvPr/>
          </p:nvSpPr>
          <p:spPr bwMode="auto">
            <a:xfrm>
              <a:off x="4365625" y="3457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6" name="Rectangle 508"/>
            <p:cNvSpPr>
              <a:spLocks noChangeArrowheads="1"/>
            </p:cNvSpPr>
            <p:nvPr/>
          </p:nvSpPr>
          <p:spPr bwMode="auto">
            <a:xfrm>
              <a:off x="4048125" y="3457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7" name="Rectangle 509"/>
            <p:cNvSpPr>
              <a:spLocks noChangeArrowheads="1"/>
            </p:cNvSpPr>
            <p:nvPr/>
          </p:nvSpPr>
          <p:spPr bwMode="auto">
            <a:xfrm>
              <a:off x="3702050" y="3457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8" name="Rectangle 510"/>
            <p:cNvSpPr>
              <a:spLocks noChangeArrowheads="1"/>
            </p:cNvSpPr>
            <p:nvPr/>
          </p:nvSpPr>
          <p:spPr bwMode="auto">
            <a:xfrm>
              <a:off x="3352800" y="3457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29" name="Rectangle 511"/>
            <p:cNvSpPr>
              <a:spLocks noChangeArrowheads="1"/>
            </p:cNvSpPr>
            <p:nvPr/>
          </p:nvSpPr>
          <p:spPr bwMode="auto">
            <a:xfrm>
              <a:off x="2974975" y="3457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0" name="Rectangle 512"/>
            <p:cNvSpPr>
              <a:spLocks noChangeArrowheads="1"/>
            </p:cNvSpPr>
            <p:nvPr/>
          </p:nvSpPr>
          <p:spPr bwMode="auto">
            <a:xfrm>
              <a:off x="2638425" y="3457575"/>
              <a:ext cx="12824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1" name="Rectangle 513"/>
            <p:cNvSpPr>
              <a:spLocks noChangeArrowheads="1"/>
            </p:cNvSpPr>
            <p:nvPr/>
          </p:nvSpPr>
          <p:spPr bwMode="auto">
            <a:xfrm>
              <a:off x="4365625" y="3330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2" name="Rectangle 514"/>
            <p:cNvSpPr>
              <a:spLocks noChangeArrowheads="1"/>
            </p:cNvSpPr>
            <p:nvPr/>
          </p:nvSpPr>
          <p:spPr bwMode="auto">
            <a:xfrm>
              <a:off x="4019550" y="3330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3" name="Rectangle 515"/>
            <p:cNvSpPr>
              <a:spLocks noChangeArrowheads="1"/>
            </p:cNvSpPr>
            <p:nvPr/>
          </p:nvSpPr>
          <p:spPr bwMode="auto">
            <a:xfrm>
              <a:off x="3702050" y="3330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4" name="Rectangle 516"/>
            <p:cNvSpPr>
              <a:spLocks noChangeArrowheads="1"/>
            </p:cNvSpPr>
            <p:nvPr/>
          </p:nvSpPr>
          <p:spPr bwMode="auto">
            <a:xfrm>
              <a:off x="3324225" y="3330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5" name="Rectangle 517"/>
            <p:cNvSpPr>
              <a:spLocks noChangeArrowheads="1"/>
            </p:cNvSpPr>
            <p:nvPr/>
          </p:nvSpPr>
          <p:spPr bwMode="auto">
            <a:xfrm>
              <a:off x="2974975" y="3330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6" name="Rectangle 518"/>
            <p:cNvSpPr>
              <a:spLocks noChangeArrowheads="1"/>
            </p:cNvSpPr>
            <p:nvPr/>
          </p:nvSpPr>
          <p:spPr bwMode="auto">
            <a:xfrm>
              <a:off x="2644775" y="3330575"/>
              <a:ext cx="12022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Jac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7" name="Rectangle 519"/>
            <p:cNvSpPr>
              <a:spLocks noChangeArrowheads="1"/>
            </p:cNvSpPr>
            <p:nvPr/>
          </p:nvSpPr>
          <p:spPr bwMode="auto">
            <a:xfrm>
              <a:off x="4365625" y="3203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8" name="Rectangle 520"/>
            <p:cNvSpPr>
              <a:spLocks noChangeArrowheads="1"/>
            </p:cNvSpPr>
            <p:nvPr/>
          </p:nvSpPr>
          <p:spPr bwMode="auto">
            <a:xfrm>
              <a:off x="4048125" y="3203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39" name="Rectangle 521"/>
            <p:cNvSpPr>
              <a:spLocks noChangeArrowheads="1"/>
            </p:cNvSpPr>
            <p:nvPr/>
          </p:nvSpPr>
          <p:spPr bwMode="auto">
            <a:xfrm>
              <a:off x="3702050" y="32035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0" name="Rectangle 522"/>
            <p:cNvSpPr>
              <a:spLocks noChangeArrowheads="1"/>
            </p:cNvSpPr>
            <p:nvPr/>
          </p:nvSpPr>
          <p:spPr bwMode="auto">
            <a:xfrm>
              <a:off x="3324225" y="3203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1" name="Rectangle 523"/>
            <p:cNvSpPr>
              <a:spLocks noChangeArrowheads="1"/>
            </p:cNvSpPr>
            <p:nvPr/>
          </p:nvSpPr>
          <p:spPr bwMode="auto">
            <a:xfrm>
              <a:off x="2974975" y="32035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2" name="Rectangle 524"/>
            <p:cNvSpPr>
              <a:spLocks noChangeArrowheads="1"/>
            </p:cNvSpPr>
            <p:nvPr/>
          </p:nvSpPr>
          <p:spPr bwMode="auto">
            <a:xfrm>
              <a:off x="2641600" y="3203575"/>
              <a:ext cx="12503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3" name="Rectangle 525"/>
            <p:cNvSpPr>
              <a:spLocks noChangeArrowheads="1"/>
            </p:cNvSpPr>
            <p:nvPr/>
          </p:nvSpPr>
          <p:spPr bwMode="auto">
            <a:xfrm>
              <a:off x="4365625" y="30797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4" name="Rectangle 526"/>
            <p:cNvSpPr>
              <a:spLocks noChangeArrowheads="1"/>
            </p:cNvSpPr>
            <p:nvPr/>
          </p:nvSpPr>
          <p:spPr bwMode="auto">
            <a:xfrm>
              <a:off x="4048125" y="30797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5" name="Rectangle 527"/>
            <p:cNvSpPr>
              <a:spLocks noChangeArrowheads="1"/>
            </p:cNvSpPr>
            <p:nvPr/>
          </p:nvSpPr>
          <p:spPr bwMode="auto">
            <a:xfrm>
              <a:off x="3702050" y="30797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6" name="Rectangle 528"/>
            <p:cNvSpPr>
              <a:spLocks noChangeArrowheads="1"/>
            </p:cNvSpPr>
            <p:nvPr/>
          </p:nvSpPr>
          <p:spPr bwMode="auto">
            <a:xfrm>
              <a:off x="3324225" y="30797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7" name="Rectangle 529"/>
            <p:cNvSpPr>
              <a:spLocks noChangeArrowheads="1"/>
            </p:cNvSpPr>
            <p:nvPr/>
          </p:nvSpPr>
          <p:spPr bwMode="auto">
            <a:xfrm>
              <a:off x="2974975" y="30797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8" name="Rectangle 530"/>
            <p:cNvSpPr>
              <a:spLocks noChangeArrowheads="1"/>
            </p:cNvSpPr>
            <p:nvPr/>
          </p:nvSpPr>
          <p:spPr bwMode="auto">
            <a:xfrm>
              <a:off x="2638425" y="30797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49" name="Rectangle 531"/>
            <p:cNvSpPr>
              <a:spLocks noChangeArrowheads="1"/>
            </p:cNvSpPr>
            <p:nvPr/>
          </p:nvSpPr>
          <p:spPr bwMode="auto">
            <a:xfrm>
              <a:off x="4365625" y="29559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0" name="Rectangle 532"/>
            <p:cNvSpPr>
              <a:spLocks noChangeArrowheads="1"/>
            </p:cNvSpPr>
            <p:nvPr/>
          </p:nvSpPr>
          <p:spPr bwMode="auto">
            <a:xfrm>
              <a:off x="4048125" y="295592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1" name="Rectangle 533"/>
            <p:cNvSpPr>
              <a:spLocks noChangeArrowheads="1"/>
            </p:cNvSpPr>
            <p:nvPr/>
          </p:nvSpPr>
          <p:spPr bwMode="auto">
            <a:xfrm>
              <a:off x="3702050" y="295592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2" name="Rectangle 534"/>
            <p:cNvSpPr>
              <a:spLocks noChangeArrowheads="1"/>
            </p:cNvSpPr>
            <p:nvPr/>
          </p:nvSpPr>
          <p:spPr bwMode="auto">
            <a:xfrm>
              <a:off x="3324225" y="29559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3" name="Rectangle 535"/>
            <p:cNvSpPr>
              <a:spLocks noChangeArrowheads="1"/>
            </p:cNvSpPr>
            <p:nvPr/>
          </p:nvSpPr>
          <p:spPr bwMode="auto">
            <a:xfrm>
              <a:off x="2974975" y="29559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4" name="Rectangle 536"/>
            <p:cNvSpPr>
              <a:spLocks noChangeArrowheads="1"/>
            </p:cNvSpPr>
            <p:nvPr/>
          </p:nvSpPr>
          <p:spPr bwMode="auto">
            <a:xfrm>
              <a:off x="2644775" y="2955925"/>
              <a:ext cx="12022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5" name="Rectangle 537"/>
            <p:cNvSpPr>
              <a:spLocks noChangeArrowheads="1"/>
            </p:cNvSpPr>
            <p:nvPr/>
          </p:nvSpPr>
          <p:spPr bwMode="auto">
            <a:xfrm>
              <a:off x="4365625" y="2832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6" name="Rectangle 538"/>
            <p:cNvSpPr>
              <a:spLocks noChangeArrowheads="1"/>
            </p:cNvSpPr>
            <p:nvPr/>
          </p:nvSpPr>
          <p:spPr bwMode="auto">
            <a:xfrm>
              <a:off x="4019550" y="2832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7" name="Rectangle 539"/>
            <p:cNvSpPr>
              <a:spLocks noChangeArrowheads="1"/>
            </p:cNvSpPr>
            <p:nvPr/>
          </p:nvSpPr>
          <p:spPr bwMode="auto">
            <a:xfrm>
              <a:off x="3702050" y="28321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8" name="Rectangle 540"/>
            <p:cNvSpPr>
              <a:spLocks noChangeArrowheads="1"/>
            </p:cNvSpPr>
            <p:nvPr/>
          </p:nvSpPr>
          <p:spPr bwMode="auto">
            <a:xfrm>
              <a:off x="3324225" y="2832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59" name="Rectangle 541"/>
            <p:cNvSpPr>
              <a:spLocks noChangeArrowheads="1"/>
            </p:cNvSpPr>
            <p:nvPr/>
          </p:nvSpPr>
          <p:spPr bwMode="auto">
            <a:xfrm>
              <a:off x="2974975" y="2832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0" name="Rectangle 542"/>
            <p:cNvSpPr>
              <a:spLocks noChangeArrowheads="1"/>
            </p:cNvSpPr>
            <p:nvPr/>
          </p:nvSpPr>
          <p:spPr bwMode="auto">
            <a:xfrm>
              <a:off x="2644775" y="2832100"/>
              <a:ext cx="11702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Juli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1" name="Rectangle 543"/>
            <p:cNvSpPr>
              <a:spLocks noChangeArrowheads="1"/>
            </p:cNvSpPr>
            <p:nvPr/>
          </p:nvSpPr>
          <p:spPr bwMode="auto">
            <a:xfrm>
              <a:off x="4365625" y="2708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2" name="Rectangle 544"/>
            <p:cNvSpPr>
              <a:spLocks noChangeArrowheads="1"/>
            </p:cNvSpPr>
            <p:nvPr/>
          </p:nvSpPr>
          <p:spPr bwMode="auto">
            <a:xfrm>
              <a:off x="4048125" y="27082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3" name="Rectangle 545"/>
            <p:cNvSpPr>
              <a:spLocks noChangeArrowheads="1"/>
            </p:cNvSpPr>
            <p:nvPr/>
          </p:nvSpPr>
          <p:spPr bwMode="auto">
            <a:xfrm>
              <a:off x="3702050" y="27082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4" name="Rectangle 546"/>
            <p:cNvSpPr>
              <a:spLocks noChangeArrowheads="1"/>
            </p:cNvSpPr>
            <p:nvPr/>
          </p:nvSpPr>
          <p:spPr bwMode="auto">
            <a:xfrm>
              <a:off x="3324225" y="2708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5" name="Rectangle 547"/>
            <p:cNvSpPr>
              <a:spLocks noChangeArrowheads="1"/>
            </p:cNvSpPr>
            <p:nvPr/>
          </p:nvSpPr>
          <p:spPr bwMode="auto">
            <a:xfrm>
              <a:off x="2974975" y="2708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6" name="Rectangle 548"/>
            <p:cNvSpPr>
              <a:spLocks noChangeArrowheads="1"/>
            </p:cNvSpPr>
            <p:nvPr/>
          </p:nvSpPr>
          <p:spPr bwMode="auto">
            <a:xfrm>
              <a:off x="2647950" y="2708275"/>
              <a:ext cx="11541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7" name="Rectangle 549"/>
            <p:cNvSpPr>
              <a:spLocks noChangeArrowheads="1"/>
            </p:cNvSpPr>
            <p:nvPr/>
          </p:nvSpPr>
          <p:spPr bwMode="auto">
            <a:xfrm>
              <a:off x="4365625" y="25844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8" name="Rectangle 550"/>
            <p:cNvSpPr>
              <a:spLocks noChangeArrowheads="1"/>
            </p:cNvSpPr>
            <p:nvPr/>
          </p:nvSpPr>
          <p:spPr bwMode="auto">
            <a:xfrm>
              <a:off x="4048125" y="25844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69" name="Rectangle 551"/>
            <p:cNvSpPr>
              <a:spLocks noChangeArrowheads="1"/>
            </p:cNvSpPr>
            <p:nvPr/>
          </p:nvSpPr>
          <p:spPr bwMode="auto">
            <a:xfrm>
              <a:off x="3702050" y="25844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0" name="Rectangle 552"/>
            <p:cNvSpPr>
              <a:spLocks noChangeArrowheads="1"/>
            </p:cNvSpPr>
            <p:nvPr/>
          </p:nvSpPr>
          <p:spPr bwMode="auto">
            <a:xfrm>
              <a:off x="3324225" y="25844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1" name="Rectangle 553"/>
            <p:cNvSpPr>
              <a:spLocks noChangeArrowheads="1"/>
            </p:cNvSpPr>
            <p:nvPr/>
          </p:nvSpPr>
          <p:spPr bwMode="auto">
            <a:xfrm>
              <a:off x="2974975" y="25844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2" name="Rectangle 554"/>
            <p:cNvSpPr>
              <a:spLocks noChangeArrowheads="1"/>
            </p:cNvSpPr>
            <p:nvPr/>
          </p:nvSpPr>
          <p:spPr bwMode="auto">
            <a:xfrm>
              <a:off x="2632075" y="2584450"/>
              <a:ext cx="137858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3" name="Rectangle 555"/>
            <p:cNvSpPr>
              <a:spLocks noChangeArrowheads="1"/>
            </p:cNvSpPr>
            <p:nvPr/>
          </p:nvSpPr>
          <p:spPr bwMode="auto">
            <a:xfrm>
              <a:off x="4416425" y="240030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4" name="Rectangle 556"/>
            <p:cNvSpPr>
              <a:spLocks noChangeArrowheads="1"/>
            </p:cNvSpPr>
            <p:nvPr/>
          </p:nvSpPr>
          <p:spPr bwMode="auto">
            <a:xfrm>
              <a:off x="4067175" y="2400300"/>
              <a:ext cx="561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5" name="Rectangle 557"/>
            <p:cNvSpPr>
              <a:spLocks noChangeArrowheads="1"/>
            </p:cNvSpPr>
            <p:nvPr/>
          </p:nvSpPr>
          <p:spPr bwMode="auto">
            <a:xfrm>
              <a:off x="3717925" y="2400300"/>
              <a:ext cx="561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6" name="Rectangle 558"/>
            <p:cNvSpPr>
              <a:spLocks noChangeArrowheads="1"/>
            </p:cNvSpPr>
            <p:nvPr/>
          </p:nvSpPr>
          <p:spPr bwMode="auto">
            <a:xfrm>
              <a:off x="3378200" y="240030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7" name="Rectangle 559"/>
            <p:cNvSpPr>
              <a:spLocks noChangeArrowheads="1"/>
            </p:cNvSpPr>
            <p:nvPr/>
          </p:nvSpPr>
          <p:spPr bwMode="auto">
            <a:xfrm>
              <a:off x="3025775" y="240030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8" name="Line 560"/>
            <p:cNvSpPr>
              <a:spLocks noChangeShapeType="1"/>
            </p:cNvSpPr>
            <p:nvPr/>
          </p:nvSpPr>
          <p:spPr bwMode="auto">
            <a:xfrm>
              <a:off x="2559050" y="2336800"/>
              <a:ext cx="333375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79" name="Line 561"/>
            <p:cNvSpPr>
              <a:spLocks noChangeShapeType="1"/>
            </p:cNvSpPr>
            <p:nvPr/>
          </p:nvSpPr>
          <p:spPr bwMode="auto">
            <a:xfrm>
              <a:off x="2559050" y="379730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0" name="Line 562"/>
            <p:cNvSpPr>
              <a:spLocks noChangeShapeType="1"/>
            </p:cNvSpPr>
            <p:nvPr/>
          </p:nvSpPr>
          <p:spPr bwMode="auto">
            <a:xfrm>
              <a:off x="2559050" y="2336800"/>
              <a:ext cx="0" cy="2190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1" name="Line 563"/>
            <p:cNvSpPr>
              <a:spLocks noChangeShapeType="1"/>
            </p:cNvSpPr>
            <p:nvPr/>
          </p:nvSpPr>
          <p:spPr bwMode="auto">
            <a:xfrm>
              <a:off x="4625975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2" name="Line 564"/>
            <p:cNvSpPr>
              <a:spLocks noChangeShapeType="1"/>
            </p:cNvSpPr>
            <p:nvPr/>
          </p:nvSpPr>
          <p:spPr bwMode="auto">
            <a:xfrm>
              <a:off x="2892425" y="2336800"/>
              <a:ext cx="1733550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3" name="Line 565"/>
            <p:cNvSpPr>
              <a:spLocks noChangeShapeType="1"/>
            </p:cNvSpPr>
            <p:nvPr/>
          </p:nvSpPr>
          <p:spPr bwMode="auto">
            <a:xfrm>
              <a:off x="2559050" y="255587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4" name="Line 566"/>
            <p:cNvSpPr>
              <a:spLocks noChangeShapeType="1"/>
            </p:cNvSpPr>
            <p:nvPr/>
          </p:nvSpPr>
          <p:spPr bwMode="auto">
            <a:xfrm>
              <a:off x="2559050" y="2555875"/>
              <a:ext cx="0" cy="124142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5" name="Line 567"/>
            <p:cNvSpPr>
              <a:spLocks noChangeShapeType="1"/>
            </p:cNvSpPr>
            <p:nvPr/>
          </p:nvSpPr>
          <p:spPr bwMode="auto">
            <a:xfrm>
              <a:off x="2892425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6" name="Line 568"/>
            <p:cNvSpPr>
              <a:spLocks noChangeShapeType="1"/>
            </p:cNvSpPr>
            <p:nvPr/>
          </p:nvSpPr>
          <p:spPr bwMode="auto">
            <a:xfrm>
              <a:off x="3238500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7" name="Line 569"/>
            <p:cNvSpPr>
              <a:spLocks noChangeShapeType="1"/>
            </p:cNvSpPr>
            <p:nvPr/>
          </p:nvSpPr>
          <p:spPr bwMode="auto">
            <a:xfrm>
              <a:off x="3584575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8" name="Line 570"/>
            <p:cNvSpPr>
              <a:spLocks noChangeShapeType="1"/>
            </p:cNvSpPr>
            <p:nvPr/>
          </p:nvSpPr>
          <p:spPr bwMode="auto">
            <a:xfrm>
              <a:off x="3933825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89" name="Line 571"/>
            <p:cNvSpPr>
              <a:spLocks noChangeShapeType="1"/>
            </p:cNvSpPr>
            <p:nvPr/>
          </p:nvSpPr>
          <p:spPr bwMode="auto">
            <a:xfrm>
              <a:off x="4279900" y="233680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0" name="Line 572"/>
            <p:cNvSpPr>
              <a:spLocks noChangeShapeType="1"/>
            </p:cNvSpPr>
            <p:nvPr/>
          </p:nvSpPr>
          <p:spPr bwMode="auto">
            <a:xfrm>
              <a:off x="2559050" y="267970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1" name="Line 573"/>
            <p:cNvSpPr>
              <a:spLocks noChangeShapeType="1"/>
            </p:cNvSpPr>
            <p:nvPr/>
          </p:nvSpPr>
          <p:spPr bwMode="auto">
            <a:xfrm>
              <a:off x="2559050" y="28035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2" name="Line 574"/>
            <p:cNvSpPr>
              <a:spLocks noChangeShapeType="1"/>
            </p:cNvSpPr>
            <p:nvPr/>
          </p:nvSpPr>
          <p:spPr bwMode="auto">
            <a:xfrm>
              <a:off x="2559050" y="29273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3" name="Line 575"/>
            <p:cNvSpPr>
              <a:spLocks noChangeShapeType="1"/>
            </p:cNvSpPr>
            <p:nvPr/>
          </p:nvSpPr>
          <p:spPr bwMode="auto">
            <a:xfrm>
              <a:off x="2559050" y="305117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4" name="Line 576"/>
            <p:cNvSpPr>
              <a:spLocks noChangeShapeType="1"/>
            </p:cNvSpPr>
            <p:nvPr/>
          </p:nvSpPr>
          <p:spPr bwMode="auto">
            <a:xfrm>
              <a:off x="2559050" y="317500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5" name="Line 577"/>
            <p:cNvSpPr>
              <a:spLocks noChangeShapeType="1"/>
            </p:cNvSpPr>
            <p:nvPr/>
          </p:nvSpPr>
          <p:spPr bwMode="auto">
            <a:xfrm>
              <a:off x="2559050" y="32988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6" name="Line 578"/>
            <p:cNvSpPr>
              <a:spLocks noChangeShapeType="1"/>
            </p:cNvSpPr>
            <p:nvPr/>
          </p:nvSpPr>
          <p:spPr bwMode="auto">
            <a:xfrm>
              <a:off x="2559050" y="34226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7" name="Line 579"/>
            <p:cNvSpPr>
              <a:spLocks noChangeShapeType="1"/>
            </p:cNvSpPr>
            <p:nvPr/>
          </p:nvSpPr>
          <p:spPr bwMode="auto">
            <a:xfrm>
              <a:off x="2559050" y="35496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8" name="Line 580"/>
            <p:cNvSpPr>
              <a:spLocks noChangeShapeType="1"/>
            </p:cNvSpPr>
            <p:nvPr/>
          </p:nvSpPr>
          <p:spPr bwMode="auto">
            <a:xfrm>
              <a:off x="2559050" y="367347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99" name="Freeform 581"/>
            <p:cNvSpPr>
              <a:spLocks/>
            </p:cNvSpPr>
            <p:nvPr/>
          </p:nvSpPr>
          <p:spPr bwMode="auto">
            <a:xfrm>
              <a:off x="2501900" y="2257425"/>
              <a:ext cx="1095375" cy="1035050"/>
            </a:xfrm>
            <a:custGeom>
              <a:avLst/>
              <a:gdLst>
                <a:gd name="T0" fmla="*/ 344 w 690"/>
                <a:gd name="T1" fmla="*/ 0 h 652"/>
                <a:gd name="T2" fmla="*/ 276 w 690"/>
                <a:gd name="T3" fmla="*/ 6 h 652"/>
                <a:gd name="T4" fmla="*/ 210 w 690"/>
                <a:gd name="T5" fmla="*/ 26 h 652"/>
                <a:gd name="T6" fmla="*/ 152 w 690"/>
                <a:gd name="T7" fmla="*/ 56 h 652"/>
                <a:gd name="T8" fmla="*/ 102 w 690"/>
                <a:gd name="T9" fmla="*/ 94 h 652"/>
                <a:gd name="T10" fmla="*/ 60 w 690"/>
                <a:gd name="T11" fmla="*/ 144 h 652"/>
                <a:gd name="T12" fmla="*/ 28 w 690"/>
                <a:gd name="T13" fmla="*/ 198 h 652"/>
                <a:gd name="T14" fmla="*/ 8 w 690"/>
                <a:gd name="T15" fmla="*/ 260 h 652"/>
                <a:gd name="T16" fmla="*/ 0 w 690"/>
                <a:gd name="T17" fmla="*/ 326 h 652"/>
                <a:gd name="T18" fmla="*/ 2 w 690"/>
                <a:gd name="T19" fmla="*/ 360 h 652"/>
                <a:gd name="T20" fmla="*/ 16 w 690"/>
                <a:gd name="T21" fmla="*/ 422 h 652"/>
                <a:gd name="T22" fmla="*/ 42 w 690"/>
                <a:gd name="T23" fmla="*/ 482 h 652"/>
                <a:gd name="T24" fmla="*/ 78 w 690"/>
                <a:gd name="T25" fmla="*/ 534 h 652"/>
                <a:gd name="T26" fmla="*/ 126 w 690"/>
                <a:gd name="T27" fmla="*/ 578 h 652"/>
                <a:gd name="T28" fmla="*/ 180 w 690"/>
                <a:gd name="T29" fmla="*/ 612 h 652"/>
                <a:gd name="T30" fmla="*/ 242 w 690"/>
                <a:gd name="T31" fmla="*/ 638 h 652"/>
                <a:gd name="T32" fmla="*/ 310 w 690"/>
                <a:gd name="T33" fmla="*/ 650 h 652"/>
                <a:gd name="T34" fmla="*/ 344 w 690"/>
                <a:gd name="T35" fmla="*/ 652 h 652"/>
                <a:gd name="T36" fmla="*/ 414 w 690"/>
                <a:gd name="T37" fmla="*/ 646 h 652"/>
                <a:gd name="T38" fmla="*/ 478 w 690"/>
                <a:gd name="T39" fmla="*/ 626 h 652"/>
                <a:gd name="T40" fmla="*/ 538 w 690"/>
                <a:gd name="T41" fmla="*/ 596 h 652"/>
                <a:gd name="T42" fmla="*/ 588 w 690"/>
                <a:gd name="T43" fmla="*/ 556 h 652"/>
                <a:gd name="T44" fmla="*/ 630 w 690"/>
                <a:gd name="T45" fmla="*/ 508 h 652"/>
                <a:gd name="T46" fmla="*/ 662 w 690"/>
                <a:gd name="T47" fmla="*/ 452 h 652"/>
                <a:gd name="T48" fmla="*/ 682 w 690"/>
                <a:gd name="T49" fmla="*/ 392 h 652"/>
                <a:gd name="T50" fmla="*/ 690 w 690"/>
                <a:gd name="T51" fmla="*/ 326 h 652"/>
                <a:gd name="T52" fmla="*/ 688 w 690"/>
                <a:gd name="T53" fmla="*/ 292 h 652"/>
                <a:gd name="T54" fmla="*/ 674 w 690"/>
                <a:gd name="T55" fmla="*/ 228 h 652"/>
                <a:gd name="T56" fmla="*/ 648 w 690"/>
                <a:gd name="T57" fmla="*/ 170 h 652"/>
                <a:gd name="T58" fmla="*/ 610 w 690"/>
                <a:gd name="T59" fmla="*/ 118 h 652"/>
                <a:gd name="T60" fmla="*/ 564 w 690"/>
                <a:gd name="T61" fmla="*/ 74 h 652"/>
                <a:gd name="T62" fmla="*/ 508 w 690"/>
                <a:gd name="T63" fmla="*/ 38 h 652"/>
                <a:gd name="T64" fmla="*/ 448 w 690"/>
                <a:gd name="T65" fmla="*/ 14 h 652"/>
                <a:gd name="T66" fmla="*/ 380 w 690"/>
                <a:gd name="T67" fmla="*/ 2 h 652"/>
                <a:gd name="T68" fmla="*/ 344 w 690"/>
                <a:gd name="T69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0" h="652">
                  <a:moveTo>
                    <a:pt x="344" y="0"/>
                  </a:moveTo>
                  <a:lnTo>
                    <a:pt x="344" y="0"/>
                  </a:lnTo>
                  <a:lnTo>
                    <a:pt x="310" y="2"/>
                  </a:lnTo>
                  <a:lnTo>
                    <a:pt x="276" y="6"/>
                  </a:lnTo>
                  <a:lnTo>
                    <a:pt x="242" y="14"/>
                  </a:lnTo>
                  <a:lnTo>
                    <a:pt x="210" y="26"/>
                  </a:lnTo>
                  <a:lnTo>
                    <a:pt x="180" y="38"/>
                  </a:lnTo>
                  <a:lnTo>
                    <a:pt x="152" y="56"/>
                  </a:lnTo>
                  <a:lnTo>
                    <a:pt x="126" y="74"/>
                  </a:lnTo>
                  <a:lnTo>
                    <a:pt x="102" y="94"/>
                  </a:lnTo>
                  <a:lnTo>
                    <a:pt x="78" y="118"/>
                  </a:lnTo>
                  <a:lnTo>
                    <a:pt x="60" y="144"/>
                  </a:lnTo>
                  <a:lnTo>
                    <a:pt x="42" y="170"/>
                  </a:lnTo>
                  <a:lnTo>
                    <a:pt x="28" y="198"/>
                  </a:lnTo>
                  <a:lnTo>
                    <a:pt x="16" y="228"/>
                  </a:lnTo>
                  <a:lnTo>
                    <a:pt x="8" y="260"/>
                  </a:lnTo>
                  <a:lnTo>
                    <a:pt x="2" y="292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2" y="360"/>
                  </a:lnTo>
                  <a:lnTo>
                    <a:pt x="8" y="392"/>
                  </a:lnTo>
                  <a:lnTo>
                    <a:pt x="16" y="422"/>
                  </a:lnTo>
                  <a:lnTo>
                    <a:pt x="28" y="452"/>
                  </a:lnTo>
                  <a:lnTo>
                    <a:pt x="42" y="482"/>
                  </a:lnTo>
                  <a:lnTo>
                    <a:pt x="60" y="508"/>
                  </a:lnTo>
                  <a:lnTo>
                    <a:pt x="78" y="534"/>
                  </a:lnTo>
                  <a:lnTo>
                    <a:pt x="102" y="556"/>
                  </a:lnTo>
                  <a:lnTo>
                    <a:pt x="126" y="578"/>
                  </a:lnTo>
                  <a:lnTo>
                    <a:pt x="152" y="596"/>
                  </a:lnTo>
                  <a:lnTo>
                    <a:pt x="180" y="612"/>
                  </a:lnTo>
                  <a:lnTo>
                    <a:pt x="210" y="626"/>
                  </a:lnTo>
                  <a:lnTo>
                    <a:pt x="242" y="638"/>
                  </a:lnTo>
                  <a:lnTo>
                    <a:pt x="276" y="646"/>
                  </a:lnTo>
                  <a:lnTo>
                    <a:pt x="310" y="650"/>
                  </a:lnTo>
                  <a:lnTo>
                    <a:pt x="344" y="652"/>
                  </a:lnTo>
                  <a:lnTo>
                    <a:pt x="344" y="652"/>
                  </a:lnTo>
                  <a:lnTo>
                    <a:pt x="380" y="650"/>
                  </a:lnTo>
                  <a:lnTo>
                    <a:pt x="414" y="646"/>
                  </a:lnTo>
                  <a:lnTo>
                    <a:pt x="448" y="638"/>
                  </a:lnTo>
                  <a:lnTo>
                    <a:pt x="478" y="626"/>
                  </a:lnTo>
                  <a:lnTo>
                    <a:pt x="508" y="612"/>
                  </a:lnTo>
                  <a:lnTo>
                    <a:pt x="538" y="596"/>
                  </a:lnTo>
                  <a:lnTo>
                    <a:pt x="564" y="578"/>
                  </a:lnTo>
                  <a:lnTo>
                    <a:pt x="588" y="556"/>
                  </a:lnTo>
                  <a:lnTo>
                    <a:pt x="610" y="534"/>
                  </a:lnTo>
                  <a:lnTo>
                    <a:pt x="630" y="508"/>
                  </a:lnTo>
                  <a:lnTo>
                    <a:pt x="648" y="482"/>
                  </a:lnTo>
                  <a:lnTo>
                    <a:pt x="662" y="452"/>
                  </a:lnTo>
                  <a:lnTo>
                    <a:pt x="674" y="422"/>
                  </a:lnTo>
                  <a:lnTo>
                    <a:pt x="682" y="392"/>
                  </a:lnTo>
                  <a:lnTo>
                    <a:pt x="688" y="360"/>
                  </a:lnTo>
                  <a:lnTo>
                    <a:pt x="690" y="326"/>
                  </a:lnTo>
                  <a:lnTo>
                    <a:pt x="690" y="326"/>
                  </a:lnTo>
                  <a:lnTo>
                    <a:pt x="688" y="292"/>
                  </a:lnTo>
                  <a:lnTo>
                    <a:pt x="682" y="260"/>
                  </a:lnTo>
                  <a:lnTo>
                    <a:pt x="674" y="228"/>
                  </a:lnTo>
                  <a:lnTo>
                    <a:pt x="662" y="198"/>
                  </a:lnTo>
                  <a:lnTo>
                    <a:pt x="648" y="170"/>
                  </a:lnTo>
                  <a:lnTo>
                    <a:pt x="630" y="144"/>
                  </a:lnTo>
                  <a:lnTo>
                    <a:pt x="610" y="118"/>
                  </a:lnTo>
                  <a:lnTo>
                    <a:pt x="588" y="94"/>
                  </a:lnTo>
                  <a:lnTo>
                    <a:pt x="564" y="74"/>
                  </a:lnTo>
                  <a:lnTo>
                    <a:pt x="538" y="56"/>
                  </a:lnTo>
                  <a:lnTo>
                    <a:pt x="508" y="38"/>
                  </a:lnTo>
                  <a:lnTo>
                    <a:pt x="478" y="26"/>
                  </a:lnTo>
                  <a:lnTo>
                    <a:pt x="448" y="14"/>
                  </a:lnTo>
                  <a:lnTo>
                    <a:pt x="414" y="6"/>
                  </a:lnTo>
                  <a:lnTo>
                    <a:pt x="380" y="2"/>
                  </a:lnTo>
                  <a:lnTo>
                    <a:pt x="344" y="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0" name="Freeform 582"/>
            <p:cNvSpPr>
              <a:spLocks/>
            </p:cNvSpPr>
            <p:nvPr/>
          </p:nvSpPr>
          <p:spPr bwMode="auto">
            <a:xfrm>
              <a:off x="2501900" y="2257425"/>
              <a:ext cx="1095375" cy="1035050"/>
            </a:xfrm>
            <a:custGeom>
              <a:avLst/>
              <a:gdLst>
                <a:gd name="T0" fmla="*/ 344 w 690"/>
                <a:gd name="T1" fmla="*/ 0 h 652"/>
                <a:gd name="T2" fmla="*/ 276 w 690"/>
                <a:gd name="T3" fmla="*/ 6 h 652"/>
                <a:gd name="T4" fmla="*/ 210 w 690"/>
                <a:gd name="T5" fmla="*/ 26 h 652"/>
                <a:gd name="T6" fmla="*/ 152 w 690"/>
                <a:gd name="T7" fmla="*/ 56 h 652"/>
                <a:gd name="T8" fmla="*/ 102 w 690"/>
                <a:gd name="T9" fmla="*/ 94 h 652"/>
                <a:gd name="T10" fmla="*/ 60 w 690"/>
                <a:gd name="T11" fmla="*/ 144 h 652"/>
                <a:gd name="T12" fmla="*/ 28 w 690"/>
                <a:gd name="T13" fmla="*/ 198 h 652"/>
                <a:gd name="T14" fmla="*/ 8 w 690"/>
                <a:gd name="T15" fmla="*/ 260 h 652"/>
                <a:gd name="T16" fmla="*/ 0 w 690"/>
                <a:gd name="T17" fmla="*/ 326 h 652"/>
                <a:gd name="T18" fmla="*/ 2 w 690"/>
                <a:gd name="T19" fmla="*/ 360 h 652"/>
                <a:gd name="T20" fmla="*/ 16 w 690"/>
                <a:gd name="T21" fmla="*/ 422 h 652"/>
                <a:gd name="T22" fmla="*/ 42 w 690"/>
                <a:gd name="T23" fmla="*/ 482 h 652"/>
                <a:gd name="T24" fmla="*/ 78 w 690"/>
                <a:gd name="T25" fmla="*/ 534 h 652"/>
                <a:gd name="T26" fmla="*/ 126 w 690"/>
                <a:gd name="T27" fmla="*/ 578 h 652"/>
                <a:gd name="T28" fmla="*/ 180 w 690"/>
                <a:gd name="T29" fmla="*/ 612 h 652"/>
                <a:gd name="T30" fmla="*/ 242 w 690"/>
                <a:gd name="T31" fmla="*/ 638 h 652"/>
                <a:gd name="T32" fmla="*/ 310 w 690"/>
                <a:gd name="T33" fmla="*/ 650 h 652"/>
                <a:gd name="T34" fmla="*/ 344 w 690"/>
                <a:gd name="T35" fmla="*/ 652 h 652"/>
                <a:gd name="T36" fmla="*/ 414 w 690"/>
                <a:gd name="T37" fmla="*/ 646 h 652"/>
                <a:gd name="T38" fmla="*/ 478 w 690"/>
                <a:gd name="T39" fmla="*/ 626 h 652"/>
                <a:gd name="T40" fmla="*/ 538 w 690"/>
                <a:gd name="T41" fmla="*/ 596 h 652"/>
                <a:gd name="T42" fmla="*/ 588 w 690"/>
                <a:gd name="T43" fmla="*/ 556 h 652"/>
                <a:gd name="T44" fmla="*/ 630 w 690"/>
                <a:gd name="T45" fmla="*/ 508 h 652"/>
                <a:gd name="T46" fmla="*/ 662 w 690"/>
                <a:gd name="T47" fmla="*/ 452 h 652"/>
                <a:gd name="T48" fmla="*/ 682 w 690"/>
                <a:gd name="T49" fmla="*/ 392 h 652"/>
                <a:gd name="T50" fmla="*/ 690 w 690"/>
                <a:gd name="T51" fmla="*/ 326 h 652"/>
                <a:gd name="T52" fmla="*/ 688 w 690"/>
                <a:gd name="T53" fmla="*/ 292 h 652"/>
                <a:gd name="T54" fmla="*/ 674 w 690"/>
                <a:gd name="T55" fmla="*/ 228 h 652"/>
                <a:gd name="T56" fmla="*/ 648 w 690"/>
                <a:gd name="T57" fmla="*/ 170 h 652"/>
                <a:gd name="T58" fmla="*/ 610 w 690"/>
                <a:gd name="T59" fmla="*/ 118 h 652"/>
                <a:gd name="T60" fmla="*/ 564 w 690"/>
                <a:gd name="T61" fmla="*/ 74 h 652"/>
                <a:gd name="T62" fmla="*/ 508 w 690"/>
                <a:gd name="T63" fmla="*/ 38 h 652"/>
                <a:gd name="T64" fmla="*/ 448 w 690"/>
                <a:gd name="T65" fmla="*/ 14 h 652"/>
                <a:gd name="T66" fmla="*/ 380 w 690"/>
                <a:gd name="T67" fmla="*/ 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0" h="652">
                  <a:moveTo>
                    <a:pt x="344" y="0"/>
                  </a:moveTo>
                  <a:lnTo>
                    <a:pt x="344" y="0"/>
                  </a:lnTo>
                  <a:lnTo>
                    <a:pt x="310" y="2"/>
                  </a:lnTo>
                  <a:lnTo>
                    <a:pt x="276" y="6"/>
                  </a:lnTo>
                  <a:lnTo>
                    <a:pt x="242" y="14"/>
                  </a:lnTo>
                  <a:lnTo>
                    <a:pt x="210" y="26"/>
                  </a:lnTo>
                  <a:lnTo>
                    <a:pt x="180" y="38"/>
                  </a:lnTo>
                  <a:lnTo>
                    <a:pt x="152" y="56"/>
                  </a:lnTo>
                  <a:lnTo>
                    <a:pt x="126" y="74"/>
                  </a:lnTo>
                  <a:lnTo>
                    <a:pt x="102" y="94"/>
                  </a:lnTo>
                  <a:lnTo>
                    <a:pt x="78" y="118"/>
                  </a:lnTo>
                  <a:lnTo>
                    <a:pt x="60" y="144"/>
                  </a:lnTo>
                  <a:lnTo>
                    <a:pt x="42" y="170"/>
                  </a:lnTo>
                  <a:lnTo>
                    <a:pt x="28" y="198"/>
                  </a:lnTo>
                  <a:lnTo>
                    <a:pt x="16" y="228"/>
                  </a:lnTo>
                  <a:lnTo>
                    <a:pt x="8" y="260"/>
                  </a:lnTo>
                  <a:lnTo>
                    <a:pt x="2" y="292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2" y="360"/>
                  </a:lnTo>
                  <a:lnTo>
                    <a:pt x="8" y="392"/>
                  </a:lnTo>
                  <a:lnTo>
                    <a:pt x="16" y="422"/>
                  </a:lnTo>
                  <a:lnTo>
                    <a:pt x="28" y="452"/>
                  </a:lnTo>
                  <a:lnTo>
                    <a:pt x="42" y="482"/>
                  </a:lnTo>
                  <a:lnTo>
                    <a:pt x="60" y="508"/>
                  </a:lnTo>
                  <a:lnTo>
                    <a:pt x="78" y="534"/>
                  </a:lnTo>
                  <a:lnTo>
                    <a:pt x="102" y="556"/>
                  </a:lnTo>
                  <a:lnTo>
                    <a:pt x="126" y="578"/>
                  </a:lnTo>
                  <a:lnTo>
                    <a:pt x="152" y="596"/>
                  </a:lnTo>
                  <a:lnTo>
                    <a:pt x="180" y="612"/>
                  </a:lnTo>
                  <a:lnTo>
                    <a:pt x="210" y="626"/>
                  </a:lnTo>
                  <a:lnTo>
                    <a:pt x="242" y="638"/>
                  </a:lnTo>
                  <a:lnTo>
                    <a:pt x="276" y="646"/>
                  </a:lnTo>
                  <a:lnTo>
                    <a:pt x="310" y="650"/>
                  </a:lnTo>
                  <a:lnTo>
                    <a:pt x="344" y="652"/>
                  </a:lnTo>
                  <a:lnTo>
                    <a:pt x="344" y="652"/>
                  </a:lnTo>
                  <a:lnTo>
                    <a:pt x="380" y="650"/>
                  </a:lnTo>
                  <a:lnTo>
                    <a:pt x="414" y="646"/>
                  </a:lnTo>
                  <a:lnTo>
                    <a:pt x="448" y="638"/>
                  </a:lnTo>
                  <a:lnTo>
                    <a:pt x="478" y="626"/>
                  </a:lnTo>
                  <a:lnTo>
                    <a:pt x="508" y="612"/>
                  </a:lnTo>
                  <a:lnTo>
                    <a:pt x="538" y="596"/>
                  </a:lnTo>
                  <a:lnTo>
                    <a:pt x="564" y="578"/>
                  </a:lnTo>
                  <a:lnTo>
                    <a:pt x="588" y="556"/>
                  </a:lnTo>
                  <a:lnTo>
                    <a:pt x="610" y="534"/>
                  </a:lnTo>
                  <a:lnTo>
                    <a:pt x="630" y="508"/>
                  </a:lnTo>
                  <a:lnTo>
                    <a:pt x="648" y="482"/>
                  </a:lnTo>
                  <a:lnTo>
                    <a:pt x="662" y="452"/>
                  </a:lnTo>
                  <a:lnTo>
                    <a:pt x="674" y="422"/>
                  </a:lnTo>
                  <a:lnTo>
                    <a:pt x="682" y="392"/>
                  </a:lnTo>
                  <a:lnTo>
                    <a:pt x="688" y="360"/>
                  </a:lnTo>
                  <a:lnTo>
                    <a:pt x="690" y="326"/>
                  </a:lnTo>
                  <a:lnTo>
                    <a:pt x="690" y="326"/>
                  </a:lnTo>
                  <a:lnTo>
                    <a:pt x="688" y="292"/>
                  </a:lnTo>
                  <a:lnTo>
                    <a:pt x="682" y="260"/>
                  </a:lnTo>
                  <a:lnTo>
                    <a:pt x="674" y="228"/>
                  </a:lnTo>
                  <a:lnTo>
                    <a:pt x="662" y="198"/>
                  </a:lnTo>
                  <a:lnTo>
                    <a:pt x="648" y="170"/>
                  </a:lnTo>
                  <a:lnTo>
                    <a:pt x="630" y="144"/>
                  </a:lnTo>
                  <a:lnTo>
                    <a:pt x="610" y="118"/>
                  </a:lnTo>
                  <a:lnTo>
                    <a:pt x="588" y="94"/>
                  </a:lnTo>
                  <a:lnTo>
                    <a:pt x="564" y="74"/>
                  </a:lnTo>
                  <a:lnTo>
                    <a:pt x="538" y="56"/>
                  </a:lnTo>
                  <a:lnTo>
                    <a:pt x="508" y="38"/>
                  </a:lnTo>
                  <a:lnTo>
                    <a:pt x="478" y="26"/>
                  </a:lnTo>
                  <a:lnTo>
                    <a:pt x="448" y="14"/>
                  </a:lnTo>
                  <a:lnTo>
                    <a:pt x="414" y="6"/>
                  </a:lnTo>
                  <a:lnTo>
                    <a:pt x="380" y="2"/>
                  </a:lnTo>
                  <a:lnTo>
                    <a:pt x="344" y="0"/>
                  </a:lnTo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1" name="Freeform 583"/>
            <p:cNvSpPr>
              <a:spLocks/>
            </p:cNvSpPr>
            <p:nvPr/>
          </p:nvSpPr>
          <p:spPr bwMode="auto">
            <a:xfrm>
              <a:off x="3381375" y="3013075"/>
              <a:ext cx="666750" cy="635000"/>
            </a:xfrm>
            <a:custGeom>
              <a:avLst/>
              <a:gdLst>
                <a:gd name="T0" fmla="*/ 74 w 420"/>
                <a:gd name="T1" fmla="*/ 0 h 400"/>
                <a:gd name="T2" fmla="*/ 0 w 420"/>
                <a:gd name="T3" fmla="*/ 82 h 400"/>
                <a:gd name="T4" fmla="*/ 348 w 420"/>
                <a:gd name="T5" fmla="*/ 400 h 400"/>
                <a:gd name="T6" fmla="*/ 420 w 420"/>
                <a:gd name="T7" fmla="*/ 318 h 400"/>
                <a:gd name="T8" fmla="*/ 74 w 420"/>
                <a:gd name="T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0" h="400">
                  <a:moveTo>
                    <a:pt x="74" y="0"/>
                  </a:moveTo>
                  <a:lnTo>
                    <a:pt x="0" y="82"/>
                  </a:lnTo>
                  <a:lnTo>
                    <a:pt x="348" y="400"/>
                  </a:lnTo>
                  <a:lnTo>
                    <a:pt x="420" y="318"/>
                  </a:lnTo>
                  <a:lnTo>
                    <a:pt x="7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2" name="Freeform 584"/>
            <p:cNvSpPr>
              <a:spLocks/>
            </p:cNvSpPr>
            <p:nvPr/>
          </p:nvSpPr>
          <p:spPr bwMode="auto">
            <a:xfrm>
              <a:off x="3381375" y="3013075"/>
              <a:ext cx="666750" cy="635000"/>
            </a:xfrm>
            <a:custGeom>
              <a:avLst/>
              <a:gdLst>
                <a:gd name="T0" fmla="*/ 74 w 420"/>
                <a:gd name="T1" fmla="*/ 0 h 400"/>
                <a:gd name="T2" fmla="*/ 0 w 420"/>
                <a:gd name="T3" fmla="*/ 82 h 400"/>
                <a:gd name="T4" fmla="*/ 348 w 420"/>
                <a:gd name="T5" fmla="*/ 400 h 400"/>
                <a:gd name="T6" fmla="*/ 420 w 420"/>
                <a:gd name="T7" fmla="*/ 318 h 400"/>
                <a:gd name="T8" fmla="*/ 74 w 420"/>
                <a:gd name="T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0" h="400">
                  <a:moveTo>
                    <a:pt x="74" y="0"/>
                  </a:moveTo>
                  <a:lnTo>
                    <a:pt x="0" y="82"/>
                  </a:lnTo>
                  <a:lnTo>
                    <a:pt x="348" y="400"/>
                  </a:lnTo>
                  <a:lnTo>
                    <a:pt x="420" y="318"/>
                  </a:lnTo>
                  <a:lnTo>
                    <a:pt x="7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3" name="Rectangle 585"/>
            <p:cNvSpPr>
              <a:spLocks noChangeArrowheads="1"/>
            </p:cNvSpPr>
            <p:nvPr/>
          </p:nvSpPr>
          <p:spPr bwMode="auto">
            <a:xfrm>
              <a:off x="4111625" y="2946400"/>
              <a:ext cx="2654300" cy="1997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4" name="Rectangle 586"/>
            <p:cNvSpPr>
              <a:spLocks noChangeArrowheads="1"/>
            </p:cNvSpPr>
            <p:nvPr/>
          </p:nvSpPr>
          <p:spPr bwMode="auto">
            <a:xfrm>
              <a:off x="4108450" y="2952750"/>
              <a:ext cx="2654300" cy="1990725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5" name="Rectangle 587"/>
            <p:cNvSpPr>
              <a:spLocks noChangeArrowheads="1"/>
            </p:cNvSpPr>
            <p:nvPr/>
          </p:nvSpPr>
          <p:spPr bwMode="auto">
            <a:xfrm>
              <a:off x="6092825" y="4737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6" name="Rectangle 588"/>
            <p:cNvSpPr>
              <a:spLocks noChangeArrowheads="1"/>
            </p:cNvSpPr>
            <p:nvPr/>
          </p:nvSpPr>
          <p:spPr bwMode="auto">
            <a:xfrm>
              <a:off x="5772150" y="47371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7" name="Rectangle 589"/>
            <p:cNvSpPr>
              <a:spLocks noChangeArrowheads="1"/>
            </p:cNvSpPr>
            <p:nvPr/>
          </p:nvSpPr>
          <p:spPr bwMode="auto">
            <a:xfrm>
              <a:off x="5426075" y="47371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8" name="Rectangle 590"/>
            <p:cNvSpPr>
              <a:spLocks noChangeArrowheads="1"/>
            </p:cNvSpPr>
            <p:nvPr/>
          </p:nvSpPr>
          <p:spPr bwMode="auto">
            <a:xfrm>
              <a:off x="5051425" y="4737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270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09" name="Rectangle 591"/>
            <p:cNvSpPr>
              <a:spLocks noChangeArrowheads="1"/>
            </p:cNvSpPr>
            <p:nvPr/>
          </p:nvSpPr>
          <p:spPr bwMode="auto">
            <a:xfrm>
              <a:off x="4702175" y="47371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684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0" name="Rectangle 592"/>
            <p:cNvSpPr>
              <a:spLocks noChangeArrowheads="1"/>
            </p:cNvSpPr>
            <p:nvPr/>
          </p:nvSpPr>
          <p:spPr bwMode="auto">
            <a:xfrm>
              <a:off x="4378325" y="4737100"/>
              <a:ext cx="11221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Vin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1" name="Rectangle 593"/>
            <p:cNvSpPr>
              <a:spLocks noChangeArrowheads="1"/>
            </p:cNvSpPr>
            <p:nvPr/>
          </p:nvSpPr>
          <p:spPr bwMode="auto">
            <a:xfrm>
              <a:off x="6092825" y="4613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148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2" name="Rectangle 594"/>
            <p:cNvSpPr>
              <a:spLocks noChangeArrowheads="1"/>
            </p:cNvSpPr>
            <p:nvPr/>
          </p:nvSpPr>
          <p:spPr bwMode="auto">
            <a:xfrm>
              <a:off x="5772150" y="46132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3" name="Rectangle 595"/>
            <p:cNvSpPr>
              <a:spLocks noChangeArrowheads="1"/>
            </p:cNvSpPr>
            <p:nvPr/>
          </p:nvSpPr>
          <p:spPr bwMode="auto">
            <a:xfrm>
              <a:off x="5426075" y="46132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4" name="Rectangle 596"/>
            <p:cNvSpPr>
              <a:spLocks noChangeArrowheads="1"/>
            </p:cNvSpPr>
            <p:nvPr/>
          </p:nvSpPr>
          <p:spPr bwMode="auto">
            <a:xfrm>
              <a:off x="5051425" y="4613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5" name="Rectangle 597"/>
            <p:cNvSpPr>
              <a:spLocks noChangeArrowheads="1"/>
            </p:cNvSpPr>
            <p:nvPr/>
          </p:nvSpPr>
          <p:spPr bwMode="auto">
            <a:xfrm>
              <a:off x="4702175" y="46132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6" name="Rectangle 598"/>
            <p:cNvSpPr>
              <a:spLocks noChangeArrowheads="1"/>
            </p:cNvSpPr>
            <p:nvPr/>
          </p:nvSpPr>
          <p:spPr bwMode="auto">
            <a:xfrm>
              <a:off x="4359275" y="4613275"/>
              <a:ext cx="137858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Ben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7" name="Rectangle 599"/>
            <p:cNvSpPr>
              <a:spLocks noChangeArrowheads="1"/>
            </p:cNvSpPr>
            <p:nvPr/>
          </p:nvSpPr>
          <p:spPr bwMode="auto">
            <a:xfrm>
              <a:off x="6092825" y="44894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8" name="Rectangle 600"/>
            <p:cNvSpPr>
              <a:spLocks noChangeArrowheads="1"/>
            </p:cNvSpPr>
            <p:nvPr/>
          </p:nvSpPr>
          <p:spPr bwMode="auto">
            <a:xfrm>
              <a:off x="5772150" y="44894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19" name="Rectangle 601"/>
            <p:cNvSpPr>
              <a:spLocks noChangeArrowheads="1"/>
            </p:cNvSpPr>
            <p:nvPr/>
          </p:nvSpPr>
          <p:spPr bwMode="auto">
            <a:xfrm>
              <a:off x="5426075" y="44894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0" name="Rectangle 602"/>
            <p:cNvSpPr>
              <a:spLocks noChangeArrowheads="1"/>
            </p:cNvSpPr>
            <p:nvPr/>
          </p:nvSpPr>
          <p:spPr bwMode="auto">
            <a:xfrm>
              <a:off x="5083175" y="44894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1" name="Rectangle 603"/>
            <p:cNvSpPr>
              <a:spLocks noChangeArrowheads="1"/>
            </p:cNvSpPr>
            <p:nvPr/>
          </p:nvSpPr>
          <p:spPr bwMode="auto">
            <a:xfrm>
              <a:off x="4702175" y="44894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897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2" name="Rectangle 604"/>
            <p:cNvSpPr>
              <a:spLocks noChangeArrowheads="1"/>
            </p:cNvSpPr>
            <p:nvPr/>
          </p:nvSpPr>
          <p:spPr bwMode="auto">
            <a:xfrm>
              <a:off x="4365625" y="4489450"/>
              <a:ext cx="12824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Mat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3" name="Rectangle 605"/>
            <p:cNvSpPr>
              <a:spLocks noChangeArrowheads="1"/>
            </p:cNvSpPr>
            <p:nvPr/>
          </p:nvSpPr>
          <p:spPr bwMode="auto">
            <a:xfrm>
              <a:off x="6092825" y="43656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4" name="Rectangle 606"/>
            <p:cNvSpPr>
              <a:spLocks noChangeArrowheads="1"/>
            </p:cNvSpPr>
            <p:nvPr/>
          </p:nvSpPr>
          <p:spPr bwMode="auto">
            <a:xfrm>
              <a:off x="5743575" y="43656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152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5" name="Rectangle 607"/>
            <p:cNvSpPr>
              <a:spLocks noChangeArrowheads="1"/>
            </p:cNvSpPr>
            <p:nvPr/>
          </p:nvSpPr>
          <p:spPr bwMode="auto">
            <a:xfrm>
              <a:off x="5426075" y="436562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6" name="Rectangle 608"/>
            <p:cNvSpPr>
              <a:spLocks noChangeArrowheads="1"/>
            </p:cNvSpPr>
            <p:nvPr/>
          </p:nvSpPr>
          <p:spPr bwMode="auto">
            <a:xfrm>
              <a:off x="5051425" y="43656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7" name="Rectangle 609"/>
            <p:cNvSpPr>
              <a:spLocks noChangeArrowheads="1"/>
            </p:cNvSpPr>
            <p:nvPr/>
          </p:nvSpPr>
          <p:spPr bwMode="auto">
            <a:xfrm>
              <a:off x="4702175" y="436562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8" name="Rectangle 610"/>
            <p:cNvSpPr>
              <a:spLocks noChangeArrowheads="1"/>
            </p:cNvSpPr>
            <p:nvPr/>
          </p:nvSpPr>
          <p:spPr bwMode="auto">
            <a:xfrm>
              <a:off x="4368800" y="4365625"/>
              <a:ext cx="12022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Jac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29" name="Rectangle 611"/>
            <p:cNvSpPr>
              <a:spLocks noChangeArrowheads="1"/>
            </p:cNvSpPr>
            <p:nvPr/>
          </p:nvSpPr>
          <p:spPr bwMode="auto">
            <a:xfrm>
              <a:off x="6092825" y="42418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0" name="Rectangle 612"/>
            <p:cNvSpPr>
              <a:spLocks noChangeArrowheads="1"/>
            </p:cNvSpPr>
            <p:nvPr/>
          </p:nvSpPr>
          <p:spPr bwMode="auto">
            <a:xfrm>
              <a:off x="5772150" y="42418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1" name="Rectangle 613"/>
            <p:cNvSpPr>
              <a:spLocks noChangeArrowheads="1"/>
            </p:cNvSpPr>
            <p:nvPr/>
          </p:nvSpPr>
          <p:spPr bwMode="auto">
            <a:xfrm>
              <a:off x="5426075" y="42418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2" name="Rectangle 614"/>
            <p:cNvSpPr>
              <a:spLocks noChangeArrowheads="1"/>
            </p:cNvSpPr>
            <p:nvPr/>
          </p:nvSpPr>
          <p:spPr bwMode="auto">
            <a:xfrm>
              <a:off x="5051425" y="42418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3" name="Rectangle 615"/>
            <p:cNvSpPr>
              <a:spLocks noChangeArrowheads="1"/>
            </p:cNvSpPr>
            <p:nvPr/>
          </p:nvSpPr>
          <p:spPr bwMode="auto">
            <a:xfrm>
              <a:off x="4702175" y="42418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529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4" name="Rectangle 616"/>
            <p:cNvSpPr>
              <a:spLocks noChangeArrowheads="1"/>
            </p:cNvSpPr>
            <p:nvPr/>
          </p:nvSpPr>
          <p:spPr bwMode="auto">
            <a:xfrm>
              <a:off x="4365625" y="4241800"/>
              <a:ext cx="12503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Elis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5" name="Rectangle 617"/>
            <p:cNvSpPr>
              <a:spLocks noChangeArrowheads="1"/>
            </p:cNvSpPr>
            <p:nvPr/>
          </p:nvSpPr>
          <p:spPr bwMode="auto">
            <a:xfrm>
              <a:off x="6092825" y="4117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487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6" name="Rectangle 618"/>
            <p:cNvSpPr>
              <a:spLocks noChangeArrowheads="1"/>
            </p:cNvSpPr>
            <p:nvPr/>
          </p:nvSpPr>
          <p:spPr bwMode="auto">
            <a:xfrm>
              <a:off x="5772150" y="41179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7" name="Rectangle 619"/>
            <p:cNvSpPr>
              <a:spLocks noChangeArrowheads="1"/>
            </p:cNvSpPr>
            <p:nvPr/>
          </p:nvSpPr>
          <p:spPr bwMode="auto">
            <a:xfrm>
              <a:off x="5426075" y="41179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8" name="Rectangle 620"/>
            <p:cNvSpPr>
              <a:spLocks noChangeArrowheads="1"/>
            </p:cNvSpPr>
            <p:nvPr/>
          </p:nvSpPr>
          <p:spPr bwMode="auto">
            <a:xfrm>
              <a:off x="5051425" y="4117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39" name="Rectangle 621"/>
            <p:cNvSpPr>
              <a:spLocks noChangeArrowheads="1"/>
            </p:cNvSpPr>
            <p:nvPr/>
          </p:nvSpPr>
          <p:spPr bwMode="auto">
            <a:xfrm>
              <a:off x="4702175" y="4117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0" name="Rectangle 622"/>
            <p:cNvSpPr>
              <a:spLocks noChangeArrowheads="1"/>
            </p:cNvSpPr>
            <p:nvPr/>
          </p:nvSpPr>
          <p:spPr bwMode="auto">
            <a:xfrm>
              <a:off x="4365625" y="4117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Lou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1" name="Rectangle 623"/>
            <p:cNvSpPr>
              <a:spLocks noChangeArrowheads="1"/>
            </p:cNvSpPr>
            <p:nvPr/>
          </p:nvSpPr>
          <p:spPr bwMode="auto">
            <a:xfrm>
              <a:off x="6092825" y="3990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324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2" name="Rectangle 624"/>
            <p:cNvSpPr>
              <a:spLocks noChangeArrowheads="1"/>
            </p:cNvSpPr>
            <p:nvPr/>
          </p:nvSpPr>
          <p:spPr bwMode="auto">
            <a:xfrm>
              <a:off x="5772150" y="39909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3" name="Rectangle 625"/>
            <p:cNvSpPr>
              <a:spLocks noChangeArrowheads="1"/>
            </p:cNvSpPr>
            <p:nvPr/>
          </p:nvSpPr>
          <p:spPr bwMode="auto">
            <a:xfrm>
              <a:off x="5426075" y="39909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63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4" name="Rectangle 626"/>
            <p:cNvSpPr>
              <a:spLocks noChangeArrowheads="1"/>
            </p:cNvSpPr>
            <p:nvPr/>
          </p:nvSpPr>
          <p:spPr bwMode="auto">
            <a:xfrm>
              <a:off x="5051425" y="3990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5" name="Rectangle 627"/>
            <p:cNvSpPr>
              <a:spLocks noChangeArrowheads="1"/>
            </p:cNvSpPr>
            <p:nvPr/>
          </p:nvSpPr>
          <p:spPr bwMode="auto">
            <a:xfrm>
              <a:off x="4702175" y="39909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6" name="Rectangle 628"/>
            <p:cNvSpPr>
              <a:spLocks noChangeArrowheads="1"/>
            </p:cNvSpPr>
            <p:nvPr/>
          </p:nvSpPr>
          <p:spPr bwMode="auto">
            <a:xfrm>
              <a:off x="4368800" y="3990975"/>
              <a:ext cx="12022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Arn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7" name="Rectangle 629"/>
            <p:cNvSpPr>
              <a:spLocks noChangeArrowheads="1"/>
            </p:cNvSpPr>
            <p:nvPr/>
          </p:nvSpPr>
          <p:spPr bwMode="auto">
            <a:xfrm>
              <a:off x="6092825" y="38671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8" name="Rectangle 630"/>
            <p:cNvSpPr>
              <a:spLocks noChangeArrowheads="1"/>
            </p:cNvSpPr>
            <p:nvPr/>
          </p:nvSpPr>
          <p:spPr bwMode="auto">
            <a:xfrm>
              <a:off x="5743575" y="38671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49" name="Rectangle 631"/>
            <p:cNvSpPr>
              <a:spLocks noChangeArrowheads="1"/>
            </p:cNvSpPr>
            <p:nvPr/>
          </p:nvSpPr>
          <p:spPr bwMode="auto">
            <a:xfrm>
              <a:off x="5426075" y="386715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75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0" name="Rectangle 632"/>
            <p:cNvSpPr>
              <a:spLocks noChangeArrowheads="1"/>
            </p:cNvSpPr>
            <p:nvPr/>
          </p:nvSpPr>
          <p:spPr bwMode="auto">
            <a:xfrm>
              <a:off x="5051425" y="38671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1" name="Rectangle 633"/>
            <p:cNvSpPr>
              <a:spLocks noChangeArrowheads="1"/>
            </p:cNvSpPr>
            <p:nvPr/>
          </p:nvSpPr>
          <p:spPr bwMode="auto">
            <a:xfrm>
              <a:off x="4702175" y="386715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2" name="Rectangle 634"/>
            <p:cNvSpPr>
              <a:spLocks noChangeArrowheads="1"/>
            </p:cNvSpPr>
            <p:nvPr/>
          </p:nvSpPr>
          <p:spPr bwMode="auto">
            <a:xfrm>
              <a:off x="4371975" y="3867150"/>
              <a:ext cx="117020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Juli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3" name="Rectangle 635"/>
            <p:cNvSpPr>
              <a:spLocks noChangeArrowheads="1"/>
            </p:cNvSpPr>
            <p:nvPr/>
          </p:nvSpPr>
          <p:spPr bwMode="auto">
            <a:xfrm>
              <a:off x="6092825" y="37465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4" name="Rectangle 636"/>
            <p:cNvSpPr>
              <a:spLocks noChangeArrowheads="1"/>
            </p:cNvSpPr>
            <p:nvPr/>
          </p:nvSpPr>
          <p:spPr bwMode="auto">
            <a:xfrm>
              <a:off x="5772150" y="37465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5" name="Rectangle 637"/>
            <p:cNvSpPr>
              <a:spLocks noChangeArrowheads="1"/>
            </p:cNvSpPr>
            <p:nvPr/>
          </p:nvSpPr>
          <p:spPr bwMode="auto">
            <a:xfrm>
              <a:off x="5426075" y="3746500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37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6" name="Rectangle 638"/>
            <p:cNvSpPr>
              <a:spLocks noChangeArrowheads="1"/>
            </p:cNvSpPr>
            <p:nvPr/>
          </p:nvSpPr>
          <p:spPr bwMode="auto">
            <a:xfrm>
              <a:off x="5051425" y="37465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7" name="Rectangle 639"/>
            <p:cNvSpPr>
              <a:spLocks noChangeArrowheads="1"/>
            </p:cNvSpPr>
            <p:nvPr/>
          </p:nvSpPr>
          <p:spPr bwMode="auto">
            <a:xfrm>
              <a:off x="4702175" y="3746500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8" name="Rectangle 640"/>
            <p:cNvSpPr>
              <a:spLocks noChangeArrowheads="1"/>
            </p:cNvSpPr>
            <p:nvPr/>
          </p:nvSpPr>
          <p:spPr bwMode="auto">
            <a:xfrm>
              <a:off x="4375150" y="3746500"/>
              <a:ext cx="11541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Fra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59" name="Rectangle 641"/>
            <p:cNvSpPr>
              <a:spLocks noChangeArrowheads="1"/>
            </p:cNvSpPr>
            <p:nvPr/>
          </p:nvSpPr>
          <p:spPr bwMode="auto">
            <a:xfrm>
              <a:off x="6092825" y="36226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0" name="Rectangle 642"/>
            <p:cNvSpPr>
              <a:spLocks noChangeArrowheads="1"/>
            </p:cNvSpPr>
            <p:nvPr/>
          </p:nvSpPr>
          <p:spPr bwMode="auto">
            <a:xfrm>
              <a:off x="5772150" y="36226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1" name="Rectangle 643"/>
            <p:cNvSpPr>
              <a:spLocks noChangeArrowheads="1"/>
            </p:cNvSpPr>
            <p:nvPr/>
          </p:nvSpPr>
          <p:spPr bwMode="auto">
            <a:xfrm>
              <a:off x="5426075" y="3622675"/>
              <a:ext cx="86562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34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2" name="Rectangle 644"/>
            <p:cNvSpPr>
              <a:spLocks noChangeArrowheads="1"/>
            </p:cNvSpPr>
            <p:nvPr/>
          </p:nvSpPr>
          <p:spPr bwMode="auto">
            <a:xfrm>
              <a:off x="5051425" y="36226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123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3" name="Rectangle 645"/>
            <p:cNvSpPr>
              <a:spLocks noChangeArrowheads="1"/>
            </p:cNvSpPr>
            <p:nvPr/>
          </p:nvSpPr>
          <p:spPr bwMode="auto">
            <a:xfrm>
              <a:off x="4702175" y="3622675"/>
              <a:ext cx="129844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4" name="Rectangle 646"/>
            <p:cNvSpPr>
              <a:spLocks noChangeArrowheads="1"/>
            </p:cNvSpPr>
            <p:nvPr/>
          </p:nvSpPr>
          <p:spPr bwMode="auto">
            <a:xfrm>
              <a:off x="4359275" y="3622675"/>
              <a:ext cx="137858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Pier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5" name="Rectangle 647"/>
            <p:cNvSpPr>
              <a:spLocks noChangeArrowheads="1"/>
            </p:cNvSpPr>
            <p:nvPr/>
          </p:nvSpPr>
          <p:spPr bwMode="auto">
            <a:xfrm>
              <a:off x="6140450" y="343535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6" name="Rectangle 648"/>
            <p:cNvSpPr>
              <a:spLocks noChangeArrowheads="1"/>
            </p:cNvSpPr>
            <p:nvPr/>
          </p:nvSpPr>
          <p:spPr bwMode="auto">
            <a:xfrm>
              <a:off x="5791200" y="3435350"/>
              <a:ext cx="561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7" name="Rectangle 649"/>
            <p:cNvSpPr>
              <a:spLocks noChangeArrowheads="1"/>
            </p:cNvSpPr>
            <p:nvPr/>
          </p:nvSpPr>
          <p:spPr bwMode="auto">
            <a:xfrm>
              <a:off x="5448300" y="3435350"/>
              <a:ext cx="5610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8" name="Rectangle 650"/>
            <p:cNvSpPr>
              <a:spLocks noChangeArrowheads="1"/>
            </p:cNvSpPr>
            <p:nvPr/>
          </p:nvSpPr>
          <p:spPr bwMode="auto">
            <a:xfrm>
              <a:off x="5102225" y="343535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B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69" name="Rectangle 651"/>
            <p:cNvSpPr>
              <a:spLocks noChangeArrowheads="1"/>
            </p:cNvSpPr>
            <p:nvPr/>
          </p:nvSpPr>
          <p:spPr bwMode="auto">
            <a:xfrm>
              <a:off x="4756150" y="3435350"/>
              <a:ext cx="51296" cy="923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6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0" name="Line 652"/>
            <p:cNvSpPr>
              <a:spLocks noChangeShapeType="1"/>
            </p:cNvSpPr>
            <p:nvPr/>
          </p:nvSpPr>
          <p:spPr bwMode="auto">
            <a:xfrm>
              <a:off x="4286250" y="3371850"/>
              <a:ext cx="3302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1" name="Line 653"/>
            <p:cNvSpPr>
              <a:spLocks noChangeShapeType="1"/>
            </p:cNvSpPr>
            <p:nvPr/>
          </p:nvSpPr>
          <p:spPr bwMode="auto">
            <a:xfrm>
              <a:off x="4286250" y="48323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2" name="Line 654"/>
            <p:cNvSpPr>
              <a:spLocks noChangeShapeType="1"/>
            </p:cNvSpPr>
            <p:nvPr/>
          </p:nvSpPr>
          <p:spPr bwMode="auto">
            <a:xfrm>
              <a:off x="4286250" y="3371850"/>
              <a:ext cx="0" cy="219075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3" name="Line 655"/>
            <p:cNvSpPr>
              <a:spLocks noChangeShapeType="1"/>
            </p:cNvSpPr>
            <p:nvPr/>
          </p:nvSpPr>
          <p:spPr bwMode="auto">
            <a:xfrm>
              <a:off x="6353175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4" name="Line 656"/>
            <p:cNvSpPr>
              <a:spLocks noChangeShapeType="1"/>
            </p:cNvSpPr>
            <p:nvPr/>
          </p:nvSpPr>
          <p:spPr bwMode="auto">
            <a:xfrm>
              <a:off x="4616450" y="3371850"/>
              <a:ext cx="17367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5" name="Line 657"/>
            <p:cNvSpPr>
              <a:spLocks noChangeShapeType="1"/>
            </p:cNvSpPr>
            <p:nvPr/>
          </p:nvSpPr>
          <p:spPr bwMode="auto">
            <a:xfrm>
              <a:off x="4286250" y="35909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6" name="Line 658"/>
            <p:cNvSpPr>
              <a:spLocks noChangeShapeType="1"/>
            </p:cNvSpPr>
            <p:nvPr/>
          </p:nvSpPr>
          <p:spPr bwMode="auto">
            <a:xfrm>
              <a:off x="4286250" y="3590925"/>
              <a:ext cx="0" cy="1241425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7" name="Line 659"/>
            <p:cNvSpPr>
              <a:spLocks noChangeShapeType="1"/>
            </p:cNvSpPr>
            <p:nvPr/>
          </p:nvSpPr>
          <p:spPr bwMode="auto">
            <a:xfrm>
              <a:off x="4616450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8" name="Line 660"/>
            <p:cNvSpPr>
              <a:spLocks noChangeShapeType="1"/>
            </p:cNvSpPr>
            <p:nvPr/>
          </p:nvSpPr>
          <p:spPr bwMode="auto">
            <a:xfrm>
              <a:off x="4962525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79" name="Line 661"/>
            <p:cNvSpPr>
              <a:spLocks noChangeShapeType="1"/>
            </p:cNvSpPr>
            <p:nvPr/>
          </p:nvSpPr>
          <p:spPr bwMode="auto">
            <a:xfrm>
              <a:off x="5311775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0" name="Line 662"/>
            <p:cNvSpPr>
              <a:spLocks noChangeShapeType="1"/>
            </p:cNvSpPr>
            <p:nvPr/>
          </p:nvSpPr>
          <p:spPr bwMode="auto">
            <a:xfrm>
              <a:off x="5657850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1" name="Line 663"/>
            <p:cNvSpPr>
              <a:spLocks noChangeShapeType="1"/>
            </p:cNvSpPr>
            <p:nvPr/>
          </p:nvSpPr>
          <p:spPr bwMode="auto">
            <a:xfrm>
              <a:off x="6007100" y="3371850"/>
              <a:ext cx="0" cy="146050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2" name="Line 664"/>
            <p:cNvSpPr>
              <a:spLocks noChangeShapeType="1"/>
            </p:cNvSpPr>
            <p:nvPr/>
          </p:nvSpPr>
          <p:spPr bwMode="auto">
            <a:xfrm>
              <a:off x="4286250" y="37179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3" name="Line 665"/>
            <p:cNvSpPr>
              <a:spLocks noChangeShapeType="1"/>
            </p:cNvSpPr>
            <p:nvPr/>
          </p:nvSpPr>
          <p:spPr bwMode="auto">
            <a:xfrm>
              <a:off x="4286250" y="383857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4" name="Line 666"/>
            <p:cNvSpPr>
              <a:spLocks noChangeShapeType="1"/>
            </p:cNvSpPr>
            <p:nvPr/>
          </p:nvSpPr>
          <p:spPr bwMode="auto">
            <a:xfrm>
              <a:off x="4286250" y="396240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5" name="Line 667"/>
            <p:cNvSpPr>
              <a:spLocks noChangeShapeType="1"/>
            </p:cNvSpPr>
            <p:nvPr/>
          </p:nvSpPr>
          <p:spPr bwMode="auto">
            <a:xfrm>
              <a:off x="4286250" y="40862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6" name="Line 668"/>
            <p:cNvSpPr>
              <a:spLocks noChangeShapeType="1"/>
            </p:cNvSpPr>
            <p:nvPr/>
          </p:nvSpPr>
          <p:spPr bwMode="auto">
            <a:xfrm>
              <a:off x="4286250" y="42100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7" name="Line 669"/>
            <p:cNvSpPr>
              <a:spLocks noChangeShapeType="1"/>
            </p:cNvSpPr>
            <p:nvPr/>
          </p:nvSpPr>
          <p:spPr bwMode="auto">
            <a:xfrm>
              <a:off x="4286250" y="433705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8" name="Line 670"/>
            <p:cNvSpPr>
              <a:spLocks noChangeShapeType="1"/>
            </p:cNvSpPr>
            <p:nvPr/>
          </p:nvSpPr>
          <p:spPr bwMode="auto">
            <a:xfrm>
              <a:off x="4286250" y="446087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89" name="Line 671"/>
            <p:cNvSpPr>
              <a:spLocks noChangeShapeType="1"/>
            </p:cNvSpPr>
            <p:nvPr/>
          </p:nvSpPr>
          <p:spPr bwMode="auto">
            <a:xfrm>
              <a:off x="4286250" y="4584700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0" name="Line 672"/>
            <p:cNvSpPr>
              <a:spLocks noChangeShapeType="1"/>
            </p:cNvSpPr>
            <p:nvPr/>
          </p:nvSpPr>
          <p:spPr bwMode="auto">
            <a:xfrm>
              <a:off x="4286250" y="4708525"/>
              <a:ext cx="2066925" cy="0"/>
            </a:xfrm>
            <a:prstGeom prst="line">
              <a:avLst/>
            </a:prstGeom>
            <a:noFill/>
            <a:ln w="8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1" name="Freeform 673"/>
            <p:cNvSpPr>
              <a:spLocks/>
            </p:cNvSpPr>
            <p:nvPr/>
          </p:nvSpPr>
          <p:spPr bwMode="auto">
            <a:xfrm>
              <a:off x="5302250" y="3254375"/>
              <a:ext cx="1095375" cy="1035050"/>
            </a:xfrm>
            <a:custGeom>
              <a:avLst/>
              <a:gdLst>
                <a:gd name="T0" fmla="*/ 346 w 690"/>
                <a:gd name="T1" fmla="*/ 0 h 652"/>
                <a:gd name="T2" fmla="*/ 414 w 690"/>
                <a:gd name="T3" fmla="*/ 8 h 652"/>
                <a:gd name="T4" fmla="*/ 478 w 690"/>
                <a:gd name="T5" fmla="*/ 26 h 652"/>
                <a:gd name="T6" fmla="*/ 538 w 690"/>
                <a:gd name="T7" fmla="*/ 56 h 652"/>
                <a:gd name="T8" fmla="*/ 588 w 690"/>
                <a:gd name="T9" fmla="*/ 96 h 652"/>
                <a:gd name="T10" fmla="*/ 630 w 690"/>
                <a:gd name="T11" fmla="*/ 144 h 652"/>
                <a:gd name="T12" fmla="*/ 662 w 690"/>
                <a:gd name="T13" fmla="*/ 200 h 652"/>
                <a:gd name="T14" fmla="*/ 682 w 690"/>
                <a:gd name="T15" fmla="*/ 260 h 652"/>
                <a:gd name="T16" fmla="*/ 690 w 690"/>
                <a:gd name="T17" fmla="*/ 326 h 652"/>
                <a:gd name="T18" fmla="*/ 688 w 690"/>
                <a:gd name="T19" fmla="*/ 360 h 652"/>
                <a:gd name="T20" fmla="*/ 674 w 690"/>
                <a:gd name="T21" fmla="*/ 422 h 652"/>
                <a:gd name="T22" fmla="*/ 648 w 690"/>
                <a:gd name="T23" fmla="*/ 482 h 652"/>
                <a:gd name="T24" fmla="*/ 610 w 690"/>
                <a:gd name="T25" fmla="*/ 534 h 652"/>
                <a:gd name="T26" fmla="*/ 564 w 690"/>
                <a:gd name="T27" fmla="*/ 578 h 652"/>
                <a:gd name="T28" fmla="*/ 508 w 690"/>
                <a:gd name="T29" fmla="*/ 612 h 652"/>
                <a:gd name="T30" fmla="*/ 448 w 690"/>
                <a:gd name="T31" fmla="*/ 638 h 652"/>
                <a:gd name="T32" fmla="*/ 380 w 690"/>
                <a:gd name="T33" fmla="*/ 650 h 652"/>
                <a:gd name="T34" fmla="*/ 346 w 690"/>
                <a:gd name="T35" fmla="*/ 652 h 652"/>
                <a:gd name="T36" fmla="*/ 276 w 690"/>
                <a:gd name="T37" fmla="*/ 646 h 652"/>
                <a:gd name="T38" fmla="*/ 210 w 690"/>
                <a:gd name="T39" fmla="*/ 626 h 652"/>
                <a:gd name="T40" fmla="*/ 152 w 690"/>
                <a:gd name="T41" fmla="*/ 596 h 652"/>
                <a:gd name="T42" fmla="*/ 102 w 690"/>
                <a:gd name="T43" fmla="*/ 556 h 652"/>
                <a:gd name="T44" fmla="*/ 60 w 690"/>
                <a:gd name="T45" fmla="*/ 508 h 652"/>
                <a:gd name="T46" fmla="*/ 28 w 690"/>
                <a:gd name="T47" fmla="*/ 452 h 652"/>
                <a:gd name="T48" fmla="*/ 8 w 690"/>
                <a:gd name="T49" fmla="*/ 392 h 652"/>
                <a:gd name="T50" fmla="*/ 0 w 690"/>
                <a:gd name="T51" fmla="*/ 326 h 652"/>
                <a:gd name="T52" fmla="*/ 2 w 690"/>
                <a:gd name="T53" fmla="*/ 292 h 652"/>
                <a:gd name="T54" fmla="*/ 16 w 690"/>
                <a:gd name="T55" fmla="*/ 228 h 652"/>
                <a:gd name="T56" fmla="*/ 42 w 690"/>
                <a:gd name="T57" fmla="*/ 170 h 652"/>
                <a:gd name="T58" fmla="*/ 80 w 690"/>
                <a:gd name="T59" fmla="*/ 118 h 652"/>
                <a:gd name="T60" fmla="*/ 126 w 690"/>
                <a:gd name="T61" fmla="*/ 74 h 652"/>
                <a:gd name="T62" fmla="*/ 180 w 690"/>
                <a:gd name="T63" fmla="*/ 40 h 652"/>
                <a:gd name="T64" fmla="*/ 242 w 690"/>
                <a:gd name="T65" fmla="*/ 16 h 652"/>
                <a:gd name="T66" fmla="*/ 310 w 690"/>
                <a:gd name="T67" fmla="*/ 2 h 652"/>
                <a:gd name="T68" fmla="*/ 346 w 690"/>
                <a:gd name="T69" fmla="*/ 0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90" h="652">
                  <a:moveTo>
                    <a:pt x="346" y="0"/>
                  </a:moveTo>
                  <a:lnTo>
                    <a:pt x="346" y="0"/>
                  </a:lnTo>
                  <a:lnTo>
                    <a:pt x="380" y="2"/>
                  </a:lnTo>
                  <a:lnTo>
                    <a:pt x="414" y="8"/>
                  </a:lnTo>
                  <a:lnTo>
                    <a:pt x="448" y="16"/>
                  </a:lnTo>
                  <a:lnTo>
                    <a:pt x="478" y="26"/>
                  </a:lnTo>
                  <a:lnTo>
                    <a:pt x="508" y="40"/>
                  </a:lnTo>
                  <a:lnTo>
                    <a:pt x="538" y="56"/>
                  </a:lnTo>
                  <a:lnTo>
                    <a:pt x="564" y="74"/>
                  </a:lnTo>
                  <a:lnTo>
                    <a:pt x="588" y="96"/>
                  </a:lnTo>
                  <a:lnTo>
                    <a:pt x="610" y="118"/>
                  </a:lnTo>
                  <a:lnTo>
                    <a:pt x="630" y="144"/>
                  </a:lnTo>
                  <a:lnTo>
                    <a:pt x="648" y="170"/>
                  </a:lnTo>
                  <a:lnTo>
                    <a:pt x="662" y="200"/>
                  </a:lnTo>
                  <a:lnTo>
                    <a:pt x="674" y="228"/>
                  </a:lnTo>
                  <a:lnTo>
                    <a:pt x="682" y="260"/>
                  </a:lnTo>
                  <a:lnTo>
                    <a:pt x="688" y="292"/>
                  </a:lnTo>
                  <a:lnTo>
                    <a:pt x="690" y="326"/>
                  </a:lnTo>
                  <a:lnTo>
                    <a:pt x="690" y="326"/>
                  </a:lnTo>
                  <a:lnTo>
                    <a:pt x="688" y="360"/>
                  </a:lnTo>
                  <a:lnTo>
                    <a:pt x="682" y="392"/>
                  </a:lnTo>
                  <a:lnTo>
                    <a:pt x="674" y="422"/>
                  </a:lnTo>
                  <a:lnTo>
                    <a:pt x="662" y="452"/>
                  </a:lnTo>
                  <a:lnTo>
                    <a:pt x="648" y="482"/>
                  </a:lnTo>
                  <a:lnTo>
                    <a:pt x="630" y="508"/>
                  </a:lnTo>
                  <a:lnTo>
                    <a:pt x="610" y="534"/>
                  </a:lnTo>
                  <a:lnTo>
                    <a:pt x="588" y="556"/>
                  </a:lnTo>
                  <a:lnTo>
                    <a:pt x="564" y="578"/>
                  </a:lnTo>
                  <a:lnTo>
                    <a:pt x="538" y="596"/>
                  </a:lnTo>
                  <a:lnTo>
                    <a:pt x="508" y="612"/>
                  </a:lnTo>
                  <a:lnTo>
                    <a:pt x="478" y="626"/>
                  </a:lnTo>
                  <a:lnTo>
                    <a:pt x="448" y="638"/>
                  </a:lnTo>
                  <a:lnTo>
                    <a:pt x="414" y="646"/>
                  </a:lnTo>
                  <a:lnTo>
                    <a:pt x="380" y="650"/>
                  </a:lnTo>
                  <a:lnTo>
                    <a:pt x="346" y="652"/>
                  </a:lnTo>
                  <a:lnTo>
                    <a:pt x="346" y="652"/>
                  </a:lnTo>
                  <a:lnTo>
                    <a:pt x="310" y="650"/>
                  </a:lnTo>
                  <a:lnTo>
                    <a:pt x="276" y="646"/>
                  </a:lnTo>
                  <a:lnTo>
                    <a:pt x="242" y="638"/>
                  </a:lnTo>
                  <a:lnTo>
                    <a:pt x="210" y="626"/>
                  </a:lnTo>
                  <a:lnTo>
                    <a:pt x="180" y="612"/>
                  </a:lnTo>
                  <a:lnTo>
                    <a:pt x="152" y="596"/>
                  </a:lnTo>
                  <a:lnTo>
                    <a:pt x="126" y="578"/>
                  </a:lnTo>
                  <a:lnTo>
                    <a:pt x="102" y="556"/>
                  </a:lnTo>
                  <a:lnTo>
                    <a:pt x="80" y="534"/>
                  </a:lnTo>
                  <a:lnTo>
                    <a:pt x="60" y="508"/>
                  </a:lnTo>
                  <a:lnTo>
                    <a:pt x="42" y="482"/>
                  </a:lnTo>
                  <a:lnTo>
                    <a:pt x="28" y="452"/>
                  </a:lnTo>
                  <a:lnTo>
                    <a:pt x="16" y="422"/>
                  </a:lnTo>
                  <a:lnTo>
                    <a:pt x="8" y="392"/>
                  </a:lnTo>
                  <a:lnTo>
                    <a:pt x="2" y="360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2" y="292"/>
                  </a:lnTo>
                  <a:lnTo>
                    <a:pt x="8" y="260"/>
                  </a:lnTo>
                  <a:lnTo>
                    <a:pt x="16" y="228"/>
                  </a:lnTo>
                  <a:lnTo>
                    <a:pt x="28" y="200"/>
                  </a:lnTo>
                  <a:lnTo>
                    <a:pt x="42" y="170"/>
                  </a:lnTo>
                  <a:lnTo>
                    <a:pt x="60" y="144"/>
                  </a:lnTo>
                  <a:lnTo>
                    <a:pt x="80" y="118"/>
                  </a:lnTo>
                  <a:lnTo>
                    <a:pt x="102" y="96"/>
                  </a:lnTo>
                  <a:lnTo>
                    <a:pt x="126" y="74"/>
                  </a:lnTo>
                  <a:lnTo>
                    <a:pt x="152" y="56"/>
                  </a:lnTo>
                  <a:lnTo>
                    <a:pt x="180" y="40"/>
                  </a:lnTo>
                  <a:lnTo>
                    <a:pt x="210" y="26"/>
                  </a:lnTo>
                  <a:lnTo>
                    <a:pt x="242" y="16"/>
                  </a:lnTo>
                  <a:lnTo>
                    <a:pt x="276" y="8"/>
                  </a:lnTo>
                  <a:lnTo>
                    <a:pt x="310" y="2"/>
                  </a:lnTo>
                  <a:lnTo>
                    <a:pt x="346" y="0"/>
                  </a:lnTo>
                  <a:lnTo>
                    <a:pt x="3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2" name="Freeform 674"/>
            <p:cNvSpPr>
              <a:spLocks/>
            </p:cNvSpPr>
            <p:nvPr/>
          </p:nvSpPr>
          <p:spPr bwMode="auto">
            <a:xfrm>
              <a:off x="4835525" y="4041775"/>
              <a:ext cx="663575" cy="635000"/>
            </a:xfrm>
            <a:custGeom>
              <a:avLst/>
              <a:gdLst>
                <a:gd name="T0" fmla="*/ 344 w 418"/>
                <a:gd name="T1" fmla="*/ 0 h 400"/>
                <a:gd name="T2" fmla="*/ 418 w 418"/>
                <a:gd name="T3" fmla="*/ 80 h 400"/>
                <a:gd name="T4" fmla="*/ 72 w 418"/>
                <a:gd name="T5" fmla="*/ 400 h 400"/>
                <a:gd name="T6" fmla="*/ 0 w 418"/>
                <a:gd name="T7" fmla="*/ 320 h 400"/>
                <a:gd name="T8" fmla="*/ 344 w 418"/>
                <a:gd name="T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8" h="400">
                  <a:moveTo>
                    <a:pt x="344" y="0"/>
                  </a:moveTo>
                  <a:lnTo>
                    <a:pt x="418" y="80"/>
                  </a:lnTo>
                  <a:lnTo>
                    <a:pt x="72" y="400"/>
                  </a:lnTo>
                  <a:lnTo>
                    <a:pt x="0" y="320"/>
                  </a:lnTo>
                  <a:lnTo>
                    <a:pt x="344" y="0"/>
                  </a:lnTo>
                  <a:close/>
                </a:path>
              </a:pathLst>
            </a:custGeom>
            <a:solidFill>
              <a:srgbClr val="4492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3" name="Freeform 675"/>
            <p:cNvSpPr>
              <a:spLocks/>
            </p:cNvSpPr>
            <p:nvPr/>
          </p:nvSpPr>
          <p:spPr bwMode="auto">
            <a:xfrm>
              <a:off x="4835525" y="4041775"/>
              <a:ext cx="663575" cy="635000"/>
            </a:xfrm>
            <a:custGeom>
              <a:avLst/>
              <a:gdLst>
                <a:gd name="T0" fmla="*/ 344 w 418"/>
                <a:gd name="T1" fmla="*/ 0 h 400"/>
                <a:gd name="T2" fmla="*/ 418 w 418"/>
                <a:gd name="T3" fmla="*/ 80 h 400"/>
                <a:gd name="T4" fmla="*/ 72 w 418"/>
                <a:gd name="T5" fmla="*/ 400 h 400"/>
                <a:gd name="T6" fmla="*/ 0 w 418"/>
                <a:gd name="T7" fmla="*/ 320 h 400"/>
                <a:gd name="T8" fmla="*/ 344 w 418"/>
                <a:gd name="T9" fmla="*/ 0 h 4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18" h="400">
                  <a:moveTo>
                    <a:pt x="344" y="0"/>
                  </a:moveTo>
                  <a:lnTo>
                    <a:pt x="418" y="80"/>
                  </a:lnTo>
                  <a:lnTo>
                    <a:pt x="72" y="400"/>
                  </a:lnTo>
                  <a:lnTo>
                    <a:pt x="0" y="320"/>
                  </a:lnTo>
                  <a:lnTo>
                    <a:pt x="344" y="0"/>
                  </a:lnTo>
                  <a:close/>
                </a:path>
              </a:pathLst>
            </a:cu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4" name="Rectangle 676"/>
            <p:cNvSpPr>
              <a:spLocks noChangeArrowheads="1"/>
            </p:cNvSpPr>
            <p:nvPr/>
          </p:nvSpPr>
          <p:spPr bwMode="auto">
            <a:xfrm>
              <a:off x="2984500" y="2273300"/>
              <a:ext cx="9457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A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5" name="Rectangle 677"/>
            <p:cNvSpPr>
              <a:spLocks noChangeArrowheads="1"/>
            </p:cNvSpPr>
            <p:nvPr/>
          </p:nvSpPr>
          <p:spPr bwMode="auto">
            <a:xfrm>
              <a:off x="2911475" y="2444750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6" name="Rectangle 678"/>
            <p:cNvSpPr>
              <a:spLocks noChangeArrowheads="1"/>
            </p:cNvSpPr>
            <p:nvPr/>
          </p:nvSpPr>
          <p:spPr bwMode="auto">
            <a:xfrm>
              <a:off x="2911475" y="2603500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468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7" name="Rectangle 679"/>
            <p:cNvSpPr>
              <a:spLocks noChangeArrowheads="1"/>
            </p:cNvSpPr>
            <p:nvPr/>
          </p:nvSpPr>
          <p:spPr bwMode="auto">
            <a:xfrm>
              <a:off x="2911475" y="2774950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356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8" name="Rectangle 680"/>
            <p:cNvSpPr>
              <a:spLocks noChangeArrowheads="1"/>
            </p:cNvSpPr>
            <p:nvPr/>
          </p:nvSpPr>
          <p:spPr bwMode="auto">
            <a:xfrm>
              <a:off x="2911475" y="2943225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731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799" name="Rectangle 681"/>
            <p:cNvSpPr>
              <a:spLocks noChangeArrowheads="1"/>
            </p:cNvSpPr>
            <p:nvPr/>
          </p:nvSpPr>
          <p:spPr bwMode="auto">
            <a:xfrm>
              <a:off x="2911475" y="3108325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236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0" name="Rectangle 682"/>
            <p:cNvSpPr>
              <a:spLocks noChangeArrowheads="1"/>
            </p:cNvSpPr>
            <p:nvPr/>
          </p:nvSpPr>
          <p:spPr bwMode="auto">
            <a:xfrm>
              <a:off x="5784850" y="3282950"/>
              <a:ext cx="10259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D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1" name="Rectangle 683"/>
            <p:cNvSpPr>
              <a:spLocks noChangeArrowheads="1"/>
            </p:cNvSpPr>
            <p:nvPr/>
          </p:nvSpPr>
          <p:spPr bwMode="auto">
            <a:xfrm>
              <a:off x="5753100" y="3463925"/>
              <a:ext cx="157094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86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2" name="Rectangle 684"/>
            <p:cNvSpPr>
              <a:spLocks noChangeArrowheads="1"/>
            </p:cNvSpPr>
            <p:nvPr/>
          </p:nvSpPr>
          <p:spPr bwMode="auto">
            <a:xfrm>
              <a:off x="5753100" y="3613150"/>
              <a:ext cx="157094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98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3" name="Rectangle 685"/>
            <p:cNvSpPr>
              <a:spLocks noChangeArrowheads="1"/>
            </p:cNvSpPr>
            <p:nvPr/>
          </p:nvSpPr>
          <p:spPr bwMode="auto">
            <a:xfrm>
              <a:off x="5715000" y="3775075"/>
              <a:ext cx="235642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103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4" name="Rectangle 686"/>
            <p:cNvSpPr>
              <a:spLocks noChangeArrowheads="1"/>
            </p:cNvSpPr>
            <p:nvPr/>
          </p:nvSpPr>
          <p:spPr bwMode="auto">
            <a:xfrm>
              <a:off x="5753100" y="3933825"/>
              <a:ext cx="157094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26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5" name="Rectangle 687"/>
            <p:cNvSpPr>
              <a:spLocks noChangeArrowheads="1"/>
            </p:cNvSpPr>
            <p:nvPr/>
          </p:nvSpPr>
          <p:spPr bwMode="auto">
            <a:xfrm>
              <a:off x="5753100" y="4102100"/>
              <a:ext cx="157094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11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79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806" name="Line 688"/>
            <p:cNvSpPr>
              <a:spLocks noChangeShapeType="1"/>
            </p:cNvSpPr>
            <p:nvPr/>
          </p:nvSpPr>
          <p:spPr bwMode="auto">
            <a:xfrm>
              <a:off x="2616200" y="2444750"/>
              <a:ext cx="863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7" name="Line 690"/>
            <p:cNvSpPr>
              <a:spLocks noChangeShapeType="1"/>
            </p:cNvSpPr>
            <p:nvPr/>
          </p:nvSpPr>
          <p:spPr bwMode="auto">
            <a:xfrm>
              <a:off x="5419725" y="3457575"/>
              <a:ext cx="863600" cy="0"/>
            </a:xfrm>
            <a:prstGeom prst="line">
              <a:avLst/>
            </a:prstGeom>
            <a:noFill/>
            <a:ln w="6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8" name="Rectangle 691"/>
            <p:cNvSpPr>
              <a:spLocks noChangeArrowheads="1"/>
            </p:cNvSpPr>
            <p:nvPr/>
          </p:nvSpPr>
          <p:spPr bwMode="auto">
            <a:xfrm>
              <a:off x="4514850" y="4162425"/>
              <a:ext cx="923925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599" name="Rectangle 692"/>
            <p:cNvSpPr>
              <a:spLocks noChangeArrowheads="1"/>
            </p:cNvSpPr>
            <p:nvPr/>
          </p:nvSpPr>
          <p:spPr bwMode="auto">
            <a:xfrm>
              <a:off x="4514850" y="4162425"/>
              <a:ext cx="923925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0" name="Rectangle 693"/>
            <p:cNvSpPr>
              <a:spLocks noChangeArrowheads="1"/>
            </p:cNvSpPr>
            <p:nvPr/>
          </p:nvSpPr>
          <p:spPr bwMode="auto">
            <a:xfrm>
              <a:off x="4670425" y="4200525"/>
              <a:ext cx="6171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Commentaire</a:t>
              </a:r>
              <a:endParaRPr kumimoji="0" lang="fr-FR" sz="1800" b="0" i="0" u="none" strike="noStrike" cap="none" normalizeH="0" baseline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1" name="Rectangle 694"/>
            <p:cNvSpPr>
              <a:spLocks noChangeArrowheads="1"/>
            </p:cNvSpPr>
            <p:nvPr/>
          </p:nvSpPr>
          <p:spPr bwMode="auto">
            <a:xfrm>
              <a:off x="3479800" y="2667000"/>
              <a:ext cx="920750" cy="1968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2" name="Rectangle 695"/>
            <p:cNvSpPr>
              <a:spLocks noChangeArrowheads="1"/>
            </p:cNvSpPr>
            <p:nvPr/>
          </p:nvSpPr>
          <p:spPr bwMode="auto">
            <a:xfrm>
              <a:off x="3479800" y="2667000"/>
              <a:ext cx="920750" cy="196850"/>
            </a:xfrm>
            <a:prstGeom prst="rect">
              <a:avLst/>
            </a:prstGeom>
            <a:noFill/>
            <a:ln w="6">
              <a:solidFill>
                <a:srgbClr val="44927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3" name="Rectangle 696"/>
            <p:cNvSpPr>
              <a:spLocks noChangeArrowheads="1"/>
            </p:cNvSpPr>
            <p:nvPr/>
          </p:nvSpPr>
          <p:spPr bwMode="auto">
            <a:xfrm>
              <a:off x="3632200" y="2705100"/>
              <a:ext cx="617157" cy="1231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none" lIns="0" tIns="0" rIns="0" bIns="0" numCol="1" anchor="t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sz="800" b="0" i="0" u="none" strike="noStrike" cap="none" normalizeH="0" baseline="0" dirty="0" smtClean="0">
                  <a:ln>
                    <a:noFill/>
                  </a:ln>
                  <a:solidFill>
                    <a:srgbClr val="000000"/>
                  </a:solidFill>
                  <a:effectLst/>
                  <a:latin typeface="Arial Unicode MS" pitchFamily="34" charset="-128"/>
                  <a:ea typeface="Arial Unicode MS" pitchFamily="34" charset="-128"/>
                  <a:cs typeface="Arial Unicode MS" pitchFamily="34" charset="-128"/>
                </a:rPr>
                <a:t>Commentaire</a:t>
              </a:r>
              <a:endParaRPr kumimoji="0" lang="fr-FR" sz="1800" b="0" i="0" u="none" strike="noStrike" cap="none" normalizeH="0" baseline="0" dirty="0" smtClean="0">
                <a:ln>
                  <a:noFill/>
                </a:ln>
                <a:solidFill>
                  <a:schemeClr val="tx1"/>
                </a:solidFill>
                <a:effectLst/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4" name="Rectangle 697"/>
            <p:cNvSpPr>
              <a:spLocks noChangeArrowheads="1"/>
            </p:cNvSpPr>
            <p:nvPr/>
          </p:nvSpPr>
          <p:spPr bwMode="auto">
            <a:xfrm>
              <a:off x="4111625" y="2952750"/>
              <a:ext cx="2644775" cy="30162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5" name="Rectangle 698"/>
            <p:cNvSpPr>
              <a:spLocks noChangeArrowheads="1"/>
            </p:cNvSpPr>
            <p:nvPr/>
          </p:nvSpPr>
          <p:spPr bwMode="auto">
            <a:xfrm>
              <a:off x="6457950" y="2955925"/>
              <a:ext cx="304800" cy="1984375"/>
            </a:xfrm>
            <a:prstGeom prst="rect">
              <a:avLst/>
            </a:prstGeom>
            <a:solidFill>
              <a:srgbClr val="C5DE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  <p:sp>
          <p:nvSpPr>
            <p:cNvPr id="606" name="Freeform 699"/>
            <p:cNvSpPr>
              <a:spLocks/>
            </p:cNvSpPr>
            <p:nvPr/>
          </p:nvSpPr>
          <p:spPr bwMode="auto">
            <a:xfrm>
              <a:off x="5302250" y="3254375"/>
              <a:ext cx="1095375" cy="1035050"/>
            </a:xfrm>
            <a:custGeom>
              <a:avLst/>
              <a:gdLst>
                <a:gd name="T0" fmla="*/ 346 w 690"/>
                <a:gd name="T1" fmla="*/ 0 h 652"/>
                <a:gd name="T2" fmla="*/ 414 w 690"/>
                <a:gd name="T3" fmla="*/ 8 h 652"/>
                <a:gd name="T4" fmla="*/ 478 w 690"/>
                <a:gd name="T5" fmla="*/ 26 h 652"/>
                <a:gd name="T6" fmla="*/ 538 w 690"/>
                <a:gd name="T7" fmla="*/ 56 h 652"/>
                <a:gd name="T8" fmla="*/ 588 w 690"/>
                <a:gd name="T9" fmla="*/ 96 h 652"/>
                <a:gd name="T10" fmla="*/ 630 w 690"/>
                <a:gd name="T11" fmla="*/ 144 h 652"/>
                <a:gd name="T12" fmla="*/ 662 w 690"/>
                <a:gd name="T13" fmla="*/ 200 h 652"/>
                <a:gd name="T14" fmla="*/ 682 w 690"/>
                <a:gd name="T15" fmla="*/ 260 h 652"/>
                <a:gd name="T16" fmla="*/ 690 w 690"/>
                <a:gd name="T17" fmla="*/ 326 h 652"/>
                <a:gd name="T18" fmla="*/ 688 w 690"/>
                <a:gd name="T19" fmla="*/ 360 h 652"/>
                <a:gd name="T20" fmla="*/ 674 w 690"/>
                <a:gd name="T21" fmla="*/ 422 h 652"/>
                <a:gd name="T22" fmla="*/ 648 w 690"/>
                <a:gd name="T23" fmla="*/ 482 h 652"/>
                <a:gd name="T24" fmla="*/ 610 w 690"/>
                <a:gd name="T25" fmla="*/ 534 h 652"/>
                <a:gd name="T26" fmla="*/ 564 w 690"/>
                <a:gd name="T27" fmla="*/ 578 h 652"/>
                <a:gd name="T28" fmla="*/ 508 w 690"/>
                <a:gd name="T29" fmla="*/ 612 h 652"/>
                <a:gd name="T30" fmla="*/ 448 w 690"/>
                <a:gd name="T31" fmla="*/ 638 h 652"/>
                <a:gd name="T32" fmla="*/ 380 w 690"/>
                <a:gd name="T33" fmla="*/ 650 h 652"/>
                <a:gd name="T34" fmla="*/ 346 w 690"/>
                <a:gd name="T35" fmla="*/ 652 h 652"/>
                <a:gd name="T36" fmla="*/ 276 w 690"/>
                <a:gd name="T37" fmla="*/ 646 h 652"/>
                <a:gd name="T38" fmla="*/ 210 w 690"/>
                <a:gd name="T39" fmla="*/ 626 h 652"/>
                <a:gd name="T40" fmla="*/ 152 w 690"/>
                <a:gd name="T41" fmla="*/ 596 h 652"/>
                <a:gd name="T42" fmla="*/ 102 w 690"/>
                <a:gd name="T43" fmla="*/ 556 h 652"/>
                <a:gd name="T44" fmla="*/ 60 w 690"/>
                <a:gd name="T45" fmla="*/ 508 h 652"/>
                <a:gd name="T46" fmla="*/ 28 w 690"/>
                <a:gd name="T47" fmla="*/ 452 h 652"/>
                <a:gd name="T48" fmla="*/ 8 w 690"/>
                <a:gd name="T49" fmla="*/ 392 h 652"/>
                <a:gd name="T50" fmla="*/ 0 w 690"/>
                <a:gd name="T51" fmla="*/ 326 h 652"/>
                <a:gd name="T52" fmla="*/ 2 w 690"/>
                <a:gd name="T53" fmla="*/ 292 h 652"/>
                <a:gd name="T54" fmla="*/ 16 w 690"/>
                <a:gd name="T55" fmla="*/ 228 h 652"/>
                <a:gd name="T56" fmla="*/ 42 w 690"/>
                <a:gd name="T57" fmla="*/ 170 h 652"/>
                <a:gd name="T58" fmla="*/ 80 w 690"/>
                <a:gd name="T59" fmla="*/ 118 h 652"/>
                <a:gd name="T60" fmla="*/ 126 w 690"/>
                <a:gd name="T61" fmla="*/ 74 h 652"/>
                <a:gd name="T62" fmla="*/ 180 w 690"/>
                <a:gd name="T63" fmla="*/ 40 h 652"/>
                <a:gd name="T64" fmla="*/ 242 w 690"/>
                <a:gd name="T65" fmla="*/ 16 h 652"/>
                <a:gd name="T66" fmla="*/ 310 w 690"/>
                <a:gd name="T67" fmla="*/ 2 h 6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0" h="652">
                  <a:moveTo>
                    <a:pt x="346" y="0"/>
                  </a:moveTo>
                  <a:lnTo>
                    <a:pt x="346" y="0"/>
                  </a:lnTo>
                  <a:lnTo>
                    <a:pt x="380" y="2"/>
                  </a:lnTo>
                  <a:lnTo>
                    <a:pt x="414" y="8"/>
                  </a:lnTo>
                  <a:lnTo>
                    <a:pt x="448" y="16"/>
                  </a:lnTo>
                  <a:lnTo>
                    <a:pt x="478" y="26"/>
                  </a:lnTo>
                  <a:lnTo>
                    <a:pt x="508" y="40"/>
                  </a:lnTo>
                  <a:lnTo>
                    <a:pt x="538" y="56"/>
                  </a:lnTo>
                  <a:lnTo>
                    <a:pt x="564" y="74"/>
                  </a:lnTo>
                  <a:lnTo>
                    <a:pt x="588" y="96"/>
                  </a:lnTo>
                  <a:lnTo>
                    <a:pt x="610" y="118"/>
                  </a:lnTo>
                  <a:lnTo>
                    <a:pt x="630" y="144"/>
                  </a:lnTo>
                  <a:lnTo>
                    <a:pt x="648" y="170"/>
                  </a:lnTo>
                  <a:lnTo>
                    <a:pt x="662" y="200"/>
                  </a:lnTo>
                  <a:lnTo>
                    <a:pt x="674" y="228"/>
                  </a:lnTo>
                  <a:lnTo>
                    <a:pt x="682" y="260"/>
                  </a:lnTo>
                  <a:lnTo>
                    <a:pt x="688" y="292"/>
                  </a:lnTo>
                  <a:lnTo>
                    <a:pt x="690" y="326"/>
                  </a:lnTo>
                  <a:lnTo>
                    <a:pt x="690" y="326"/>
                  </a:lnTo>
                  <a:lnTo>
                    <a:pt x="688" y="360"/>
                  </a:lnTo>
                  <a:lnTo>
                    <a:pt x="682" y="392"/>
                  </a:lnTo>
                  <a:lnTo>
                    <a:pt x="674" y="422"/>
                  </a:lnTo>
                  <a:lnTo>
                    <a:pt x="662" y="452"/>
                  </a:lnTo>
                  <a:lnTo>
                    <a:pt x="648" y="482"/>
                  </a:lnTo>
                  <a:lnTo>
                    <a:pt x="630" y="508"/>
                  </a:lnTo>
                  <a:lnTo>
                    <a:pt x="610" y="534"/>
                  </a:lnTo>
                  <a:lnTo>
                    <a:pt x="588" y="556"/>
                  </a:lnTo>
                  <a:lnTo>
                    <a:pt x="564" y="578"/>
                  </a:lnTo>
                  <a:lnTo>
                    <a:pt x="538" y="596"/>
                  </a:lnTo>
                  <a:lnTo>
                    <a:pt x="508" y="612"/>
                  </a:lnTo>
                  <a:lnTo>
                    <a:pt x="478" y="626"/>
                  </a:lnTo>
                  <a:lnTo>
                    <a:pt x="448" y="638"/>
                  </a:lnTo>
                  <a:lnTo>
                    <a:pt x="414" y="646"/>
                  </a:lnTo>
                  <a:lnTo>
                    <a:pt x="380" y="650"/>
                  </a:lnTo>
                  <a:lnTo>
                    <a:pt x="346" y="652"/>
                  </a:lnTo>
                  <a:lnTo>
                    <a:pt x="346" y="652"/>
                  </a:lnTo>
                  <a:lnTo>
                    <a:pt x="310" y="650"/>
                  </a:lnTo>
                  <a:lnTo>
                    <a:pt x="276" y="646"/>
                  </a:lnTo>
                  <a:lnTo>
                    <a:pt x="242" y="638"/>
                  </a:lnTo>
                  <a:lnTo>
                    <a:pt x="210" y="626"/>
                  </a:lnTo>
                  <a:lnTo>
                    <a:pt x="180" y="612"/>
                  </a:lnTo>
                  <a:lnTo>
                    <a:pt x="152" y="596"/>
                  </a:lnTo>
                  <a:lnTo>
                    <a:pt x="126" y="578"/>
                  </a:lnTo>
                  <a:lnTo>
                    <a:pt x="102" y="556"/>
                  </a:lnTo>
                  <a:lnTo>
                    <a:pt x="80" y="534"/>
                  </a:lnTo>
                  <a:lnTo>
                    <a:pt x="60" y="508"/>
                  </a:lnTo>
                  <a:lnTo>
                    <a:pt x="42" y="482"/>
                  </a:lnTo>
                  <a:lnTo>
                    <a:pt x="28" y="452"/>
                  </a:lnTo>
                  <a:lnTo>
                    <a:pt x="16" y="422"/>
                  </a:lnTo>
                  <a:lnTo>
                    <a:pt x="8" y="392"/>
                  </a:lnTo>
                  <a:lnTo>
                    <a:pt x="2" y="360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2" y="292"/>
                  </a:lnTo>
                  <a:lnTo>
                    <a:pt x="8" y="260"/>
                  </a:lnTo>
                  <a:lnTo>
                    <a:pt x="16" y="228"/>
                  </a:lnTo>
                  <a:lnTo>
                    <a:pt x="28" y="200"/>
                  </a:lnTo>
                  <a:lnTo>
                    <a:pt x="42" y="170"/>
                  </a:lnTo>
                  <a:lnTo>
                    <a:pt x="60" y="144"/>
                  </a:lnTo>
                  <a:lnTo>
                    <a:pt x="80" y="118"/>
                  </a:lnTo>
                  <a:lnTo>
                    <a:pt x="102" y="96"/>
                  </a:lnTo>
                  <a:lnTo>
                    <a:pt x="126" y="74"/>
                  </a:lnTo>
                  <a:lnTo>
                    <a:pt x="152" y="56"/>
                  </a:lnTo>
                  <a:lnTo>
                    <a:pt x="180" y="40"/>
                  </a:lnTo>
                  <a:lnTo>
                    <a:pt x="210" y="26"/>
                  </a:lnTo>
                  <a:lnTo>
                    <a:pt x="242" y="16"/>
                  </a:lnTo>
                  <a:lnTo>
                    <a:pt x="276" y="8"/>
                  </a:lnTo>
                  <a:lnTo>
                    <a:pt x="310" y="2"/>
                  </a:lnTo>
                  <a:lnTo>
                    <a:pt x="346" y="0"/>
                  </a:lnTo>
                </a:path>
              </a:pathLst>
            </a:custGeom>
            <a:noFill/>
            <a:ln w="24">
              <a:solidFill>
                <a:srgbClr val="44927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fr-FR">
                <a:latin typeface="Arial Unicode MS" pitchFamily="34" charset="-128"/>
                <a:ea typeface="Arial Unicode MS" pitchFamily="34" charset="-128"/>
                <a:cs typeface="Arial Unicode MS" pitchFamily="34" charset="-12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656329384"/>
      </p:ext>
    </p:extLst>
  </p:cSld>
  <p:clrMapOvr>
    <a:masterClrMapping/>
  </p:clrMapOvr>
  <p:timing>
    <p:tnLst>
      <p:par>
        <p:cTn xmlns:p14="http://schemas.microsoft.com/office/powerpoint/2010/main" id="1" dur="indefinite" restart="never" nodeType="tmRoot"/>
      </p:par>
    </p:tnLst>
  </p:timing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6614</TotalTime>
  <Words>23666</Words>
  <Application>Microsoft Macintosh PowerPoint</Application>
  <PresentationFormat>Présentation à l'écran (4:3)</PresentationFormat>
  <Paragraphs>6464</Paragraphs>
  <Slides>275</Slides>
  <Notes>1</Notes>
  <HiddenSlides>0</HiddenSlides>
  <MMClips>0</MMClips>
  <ScaleCrop>false</ScaleCrop>
  <HeadingPairs>
    <vt:vector size="4" baseType="variant">
      <vt:variant>
        <vt:lpstr>Thème</vt:lpstr>
      </vt:variant>
      <vt:variant>
        <vt:i4>1</vt:i4>
      </vt:variant>
      <vt:variant>
        <vt:lpstr>Titres des diapositives</vt:lpstr>
      </vt:variant>
      <vt:variant>
        <vt:i4>275</vt:i4>
      </vt:variant>
    </vt:vector>
  </HeadingPairs>
  <TitlesOfParts>
    <vt:vector size="276" baseType="lpstr"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Diapositive 1</dc:title>
  <dc:creator>Client</dc:creator>
  <cp:lastModifiedBy>Marie-Liesse NORGUET</cp:lastModifiedBy>
  <cp:revision>1943</cp:revision>
  <cp:lastPrinted>2015-10-14T07:35:01Z</cp:lastPrinted>
  <dcterms:created xsi:type="dcterms:W3CDTF">2015-01-14T06:43:18Z</dcterms:created>
  <dcterms:modified xsi:type="dcterms:W3CDTF">2015-10-26T16:26:17Z</dcterms:modified>
</cp:coreProperties>
</file>